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7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7"/>
  </p:notesMasterIdLst>
  <p:sldIdLst>
    <p:sldId id="275" r:id="rId5"/>
    <p:sldId id="281" r:id="rId6"/>
    <p:sldId id="316" r:id="rId7"/>
    <p:sldId id="317" r:id="rId8"/>
    <p:sldId id="318" r:id="rId9"/>
    <p:sldId id="319" r:id="rId10"/>
    <p:sldId id="328" r:id="rId11"/>
    <p:sldId id="320" r:id="rId12"/>
    <p:sldId id="329" r:id="rId13"/>
    <p:sldId id="330" r:id="rId14"/>
    <p:sldId id="331" r:id="rId15"/>
    <p:sldId id="321" r:id="rId16"/>
    <p:sldId id="332" r:id="rId17"/>
    <p:sldId id="333" r:id="rId18"/>
    <p:sldId id="322" r:id="rId19"/>
    <p:sldId id="334" r:id="rId20"/>
    <p:sldId id="667" r:id="rId21"/>
    <p:sldId id="668" r:id="rId22"/>
    <p:sldId id="673" r:id="rId23"/>
    <p:sldId id="665" r:id="rId24"/>
    <p:sldId id="674" r:id="rId25"/>
    <p:sldId id="279" r:id="rId26"/>
  </p:sldIdLst>
  <p:sldSz cx="12192000" cy="6858000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Montserrat SemiBold" panose="00000700000000000000" pitchFamily="2" charset="0"/>
      <p:bold r:id="rId29"/>
      <p:boldItalic r:id="rId30"/>
    </p:embeddedFont>
    <p:embeddedFont>
      <p:font typeface="Nunito Sans" pitchFamily="2" charset="0"/>
      <p:regular r:id="rId31"/>
      <p:bold r:id="rId32"/>
      <p:italic r:id="rId33"/>
      <p:boldItalic r:id="rId34"/>
    </p:embeddedFont>
    <p:embeddedFont>
      <p:font typeface="Nunito Sans ExtraBold" pitchFamily="2" charset="0"/>
      <p:bold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37FAD1-2811-0321-6756-5D3022296C16}" name="NESTOR JULIO HERNANDEZ BOCKER" initials="NH" userId="a413b3be1cc3406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395F9B"/>
    <a:srgbClr val="2E886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D5D4B-CD59-47CF-A908-991C6A20BA4D}" v="150" dt="2024-04-06T00:39:31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0315" autoAdjust="0"/>
  </p:normalViewPr>
  <p:slideViewPr>
    <p:cSldViewPr snapToGrid="0">
      <p:cViewPr>
        <p:scale>
          <a:sx n="100" d="100"/>
          <a:sy n="100" d="100"/>
        </p:scale>
        <p:origin x="4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5EBE7843-495F-42F3-916D-560762E09208}"/>
    <pc:docChg chg="modSld">
      <pc:chgData name="NESTOR JULIO HERNANDEZ BOCKER" userId="a413b3be1cc3406f" providerId="LiveId" clId="{5EBE7843-495F-42F3-916D-560762E09208}" dt="2024-01-05T04:07:53.873" v="4"/>
      <pc:docMkLst>
        <pc:docMk/>
      </pc:docMkLst>
      <pc:sldChg chg="addCm delCm modNotesTx">
        <pc:chgData name="NESTOR JULIO HERNANDEZ BOCKER" userId="a413b3be1cc3406f" providerId="LiveId" clId="{5EBE7843-495F-42F3-916D-560762E09208}" dt="2024-01-05T04:07:53.873" v="4"/>
        <pc:sldMkLst>
          <pc:docMk/>
          <pc:sldMk cId="1495741939" sldId="6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ESTOR JULIO HERNANDEZ BOCKER" userId="a413b3be1cc3406f" providerId="LiveId" clId="{5EBE7843-495F-42F3-916D-560762E09208}" dt="2024-01-05T04:07:46.419" v="1"/>
              <pc2:cmMkLst xmlns:pc2="http://schemas.microsoft.com/office/powerpoint/2019/9/main/command">
                <pc:docMk/>
                <pc:sldMk cId="1495741939" sldId="669"/>
                <pc2:cmMk id="{30250D0A-8C93-4CD0-91CE-C727DE3EBBF2}"/>
              </pc2:cmMkLst>
            </pc226:cmChg>
          </p:ext>
        </pc:extLst>
      </pc:sldChg>
    </pc:docChg>
  </pc:docChgLst>
  <pc:docChgLst>
    <pc:chgData name="NESTOR JULIO HERNANDEZ BOCKER" userId="a413b3be1cc3406f" providerId="LiveId" clId="{50DAEAEE-BD26-4ED6-A09C-BC174B3832EA}"/>
    <pc:docChg chg="undo redo custSel modSld">
      <pc:chgData name="NESTOR JULIO HERNANDEZ BOCKER" userId="a413b3be1cc3406f" providerId="LiveId" clId="{50DAEAEE-BD26-4ED6-A09C-BC174B3832EA}" dt="2023-11-09T11:41:13.685" v="432" actId="1036"/>
      <pc:docMkLst>
        <pc:docMk/>
      </pc:docMkLst>
      <pc:sldChg chg="modSp mod">
        <pc:chgData name="NESTOR JULIO HERNANDEZ BOCKER" userId="a413b3be1cc3406f" providerId="LiveId" clId="{50DAEAEE-BD26-4ED6-A09C-BC174B3832EA}" dt="2023-11-08T13:38:25.392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50DAEAEE-BD26-4ED6-A09C-BC174B3832EA}" dt="2023-11-08T13:38:25.392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DAEAEE-BD26-4ED6-A09C-BC174B3832EA}" dt="2023-11-08T22:57:50.596" v="285" actId="20577"/>
        <pc:sldMkLst>
          <pc:docMk/>
          <pc:sldMk cId="3675170584" sldId="279"/>
        </pc:sldMkLst>
        <pc:spChg chg="mod">
          <ac:chgData name="NESTOR JULIO HERNANDEZ BOCKER" userId="a413b3be1cc3406f" providerId="LiveId" clId="{50DAEAEE-BD26-4ED6-A09C-BC174B3832EA}" dt="2023-11-08T22:57:50.596" v="285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DAEAEE-BD26-4ED6-A09C-BC174B3832EA}" dt="2023-11-08T23:41:08.887" v="362" actId="113"/>
        <pc:sldMkLst>
          <pc:docMk/>
          <pc:sldMk cId="2130645913" sldId="281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1:08.887" v="362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50DAEAEE-BD26-4ED6-A09C-BC174B3832EA}" dt="2023-11-08T23:41:41.350" v="365" actId="20577"/>
        <pc:sldMkLst>
          <pc:docMk/>
          <pc:sldMk cId="102766390" sldId="316"/>
        </pc:sldMkLst>
        <pc:spChg chg="mod">
          <ac:chgData name="NESTOR JULIO HERNANDEZ BOCKER" userId="a413b3be1cc3406f" providerId="LiveId" clId="{50DAEAEE-BD26-4ED6-A09C-BC174B3832EA}" dt="2023-11-08T23:41:41.350" v="365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34:26.407" v="317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50DAEAEE-BD26-4ED6-A09C-BC174B3832EA}" dt="2023-11-08T23:34:32.610" v="318" actId="1038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50DAEAEE-BD26-4ED6-A09C-BC174B3832EA}" dt="2023-11-08T23:43:01.245" v="374" actId="20577"/>
        <pc:sldMkLst>
          <pc:docMk/>
          <pc:sldMk cId="3812210601" sldId="317"/>
        </pc:sldMkLst>
        <pc:spChg chg="mod">
          <ac:chgData name="NESTOR JULIO HERNANDEZ BOCKER" userId="a413b3be1cc3406f" providerId="LiveId" clId="{50DAEAEE-BD26-4ED6-A09C-BC174B3832EA}" dt="2023-11-08T23:42:08.055" v="367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50DAEAEE-BD26-4ED6-A09C-BC174B3832EA}" dt="2023-11-08T23:42:44.964" v="372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3:01.245" v="374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">
        <pc:chgData name="NESTOR JULIO HERNANDEZ BOCKER" userId="a413b3be1cc3406f" providerId="LiveId" clId="{50DAEAEE-BD26-4ED6-A09C-BC174B3832EA}" dt="2023-11-08T23:43:35.542" v="375"/>
        <pc:sldMkLst>
          <pc:docMk/>
          <pc:sldMk cId="417758710" sldId="318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DAEAEE-BD26-4ED6-A09C-BC174B3832EA}" dt="2023-11-08T23:43:35.542" v="375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50DAEAEE-BD26-4ED6-A09C-BC174B3832EA}" dt="2023-11-08T23:43:50.808" v="376"/>
        <pc:sldMkLst>
          <pc:docMk/>
          <pc:sldMk cId="1360156958" sldId="319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50DAEAEE-BD26-4ED6-A09C-BC174B3832EA}" dt="2023-11-08T23:43:50.808" v="376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9T11:41:13.685" v="432" actId="1036"/>
        <pc:sldMkLst>
          <pc:docMk/>
          <pc:sldMk cId="1763648886" sldId="320"/>
        </pc:sldMkLst>
        <pc:spChg chg="mod">
          <ac:chgData name="NESTOR JULIO HERNANDEZ BOCKER" userId="a413b3be1cc3406f" providerId="LiveId" clId="{50DAEAEE-BD26-4ED6-A09C-BC174B3832EA}" dt="2023-11-08T23:44:35.607" v="38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50DAEAEE-BD26-4ED6-A09C-BC174B3832EA}" dt="2023-11-09T11:41:13.685" v="432" actId="1036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50DAEAEE-BD26-4ED6-A09C-BC174B3832EA}" dt="2023-11-08T23:44:55.169" v="386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50DAEAEE-BD26-4ED6-A09C-BC174B3832EA}" dt="2023-11-08T23:46:41.642" v="398" actId="20577"/>
        <pc:sldMkLst>
          <pc:docMk/>
          <pc:sldMk cId="3330875486" sldId="321"/>
        </pc:sldMkLst>
        <pc:spChg chg="mod">
          <ac:chgData name="NESTOR JULIO HERNANDEZ BOCKER" userId="a413b3be1cc3406f" providerId="LiveId" clId="{50DAEAEE-BD26-4ED6-A09C-BC174B3832EA}" dt="2023-11-08T23:09:40.097" v="29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50DAEAEE-BD26-4ED6-A09C-BC174B3832EA}" dt="2023-11-08T23:46:36.142" v="395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6:41.642" v="398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50DAEAEE-BD26-4ED6-A09C-BC174B3832EA}" dt="2023-11-08T23:38:25.785" v="335" actId="27918"/>
        <pc:sldMkLst>
          <pc:docMk/>
          <pc:sldMk cId="200782912" sldId="322"/>
        </pc:sldMkLst>
        <pc:spChg chg="mod">
          <ac:chgData name="NESTOR JULIO HERNANDEZ BOCKER" userId="a413b3be1cc3406f" providerId="LiveId" clId="{50DAEAEE-BD26-4ED6-A09C-BC174B3832EA}" dt="2023-11-08T13:54:31.788" v="48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50DAEAEE-BD26-4ED6-A09C-BC174B3832EA}" dt="2023-11-08T13:54:31.788" v="48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50DAEAEE-BD26-4ED6-A09C-BC174B3832EA}" dt="2023-11-08T13:54:45.002" v="61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50DAEAEE-BD26-4ED6-A09C-BC174B3832EA}" dt="2023-11-08T13:54:45.002" v="61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50DAEAEE-BD26-4ED6-A09C-BC174B3832EA}" dt="2023-11-08T13:55:19.091" v="105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50DAEAEE-BD26-4ED6-A09C-BC174B3832EA}" dt="2023-11-08T13:55:19.091" v="105" actId="1037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50DAEAEE-BD26-4ED6-A09C-BC174B3832EA}" dt="2023-11-08T13:55:00.166" v="78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50DAEAEE-BD26-4ED6-A09C-BC174B3832EA}" dt="2023-11-08T13:55:00.166" v="78" actId="1037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50DAEAEE-BD26-4ED6-A09C-BC174B3832EA}" dt="2023-11-08T21:08:16.747" v="284" actId="107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4:22.762" v="378" actId="113"/>
        <pc:sldMkLst>
          <pc:docMk/>
          <pc:sldMk cId="3631758431" sldId="328"/>
        </pc:sldMkLst>
        <pc:spChg chg="mod">
          <ac:chgData name="NESTOR JULIO HERNANDEZ BOCKER" userId="a413b3be1cc3406f" providerId="LiveId" clId="{50DAEAEE-BD26-4ED6-A09C-BC174B3832EA}" dt="2023-11-08T23:44:22.762" v="378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631758431" sldId="328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0DAEAEE-BD26-4ED6-A09C-BC174B3832EA}" dt="2023-11-09T00:27:51.226" v="430" actId="478"/>
        <pc:sldMkLst>
          <pc:docMk/>
          <pc:sldMk cId="3726187029" sldId="329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726187029" sldId="329"/>
            <ac:spMk id="7" creationId="{469CD69D-8310-32BB-7403-36C4ABF01797}"/>
          </ac:spMkLst>
        </pc:spChg>
        <pc:spChg chg="add del mod">
          <ac:chgData name="NESTOR JULIO HERNANDEZ BOCKER" userId="a413b3be1cc3406f" providerId="LiveId" clId="{50DAEAEE-BD26-4ED6-A09C-BC174B3832EA}" dt="2023-11-09T00:27:51.226" v="430" actId="478"/>
          <ac:spMkLst>
            <pc:docMk/>
            <pc:sldMk cId="3726187029" sldId="329"/>
            <ac:spMk id="8" creationId="{25D69AE7-5E40-357D-FC38-01E87581AC93}"/>
          </ac:spMkLst>
        </pc:spChg>
        <pc:graphicFrameChg chg="mod">
          <ac:chgData name="NESTOR JULIO HERNANDEZ BOCKER" userId="a413b3be1cc3406f" providerId="LiveId" clId="{50DAEAEE-BD26-4ED6-A09C-BC174B3832EA}" dt="2023-11-08T23:45:11.233" v="387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9T00:02:52.489" v="409" actId="1036"/>
        <pc:sldMkLst>
          <pc:docMk/>
          <pc:sldMk cId="3844795882" sldId="330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DAEAEE-BD26-4ED6-A09C-BC174B3832EA}" dt="2023-11-09T00:02:52.489" v="409" actId="1036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6:11.062" v="392" actId="113"/>
        <pc:sldMkLst>
          <pc:docMk/>
          <pc:sldMk cId="1999066587" sldId="331"/>
        </pc:sldMkLst>
        <pc:spChg chg="mod">
          <ac:chgData name="NESTOR JULIO HERNANDEZ BOCKER" userId="a413b3be1cc3406f" providerId="LiveId" clId="{50DAEAEE-BD26-4ED6-A09C-BC174B3832EA}" dt="2023-11-08T23:46:11.062" v="39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DAEAEE-BD26-4ED6-A09C-BC174B3832EA}" dt="2023-11-08T23:50:46.010" v="408" actId="20577"/>
        <pc:sldMkLst>
          <pc:docMk/>
          <pc:sldMk cId="2501195012" sldId="332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50:46.010" v="408" actId="2057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50DAEAEE-BD26-4ED6-A09C-BC174B3832EA}" dt="2023-11-08T23:47:22.440" v="399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7:37.300" v="401" actId="6549"/>
        <pc:sldMkLst>
          <pc:docMk/>
          <pc:sldMk cId="3160605606" sldId="333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DAEAEE-BD26-4ED6-A09C-BC174B3832EA}" dt="2023-11-08T23:47:37.300" v="401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0:21.278" v="351" actId="27918"/>
        <pc:sldMkLst>
          <pc:docMk/>
          <pc:sldMk cId="1160910596" sldId="334"/>
        </pc:sldMkLst>
        <pc:spChg chg="mod">
          <ac:chgData name="NESTOR JULIO HERNANDEZ BOCKER" userId="a413b3be1cc3406f" providerId="LiveId" clId="{50DAEAEE-BD26-4ED6-A09C-BC174B3832EA}" dt="2023-11-08T13:57:09.272" v="193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50DAEAEE-BD26-4ED6-A09C-BC174B3832EA}" dt="2023-11-08T13:57:09.272" v="19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50DAEAEE-BD26-4ED6-A09C-BC174B3832EA}" dt="2023-11-08T13:55:47.609" v="139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50DAEAEE-BD26-4ED6-A09C-BC174B3832EA}" dt="2023-11-08T13:55:47.609" v="139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50DAEAEE-BD26-4ED6-A09C-BC174B3832EA}" dt="2023-11-08T13:56:40.871" v="164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50DAEAEE-BD26-4ED6-A09C-BC174B3832EA}" dt="2023-11-08T13:56:40.871" v="164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50DAEAEE-BD26-4ED6-A09C-BC174B3832EA}" dt="2023-11-08T13:57:28.559" v="223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50DAEAEE-BD26-4ED6-A09C-BC174B3832EA}" dt="2023-11-08T13:57:28.559" v="223" actId="1038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50DAEAEE-BD26-4ED6-A09C-BC174B3832EA}" dt="2023-11-08T13:57:16.571" v="209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50DAEAEE-BD26-4ED6-A09C-BC174B3832EA}" dt="2023-11-08T13:55:56.077" v="149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13:39:44.140" v="13" actId="27918"/>
        <pc:sldMkLst>
          <pc:docMk/>
          <pc:sldMk cId="905729610" sldId="665"/>
        </pc:sldMkLst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905729610" sldId="665"/>
            <ac:spMk id="16" creationId="{32741C1C-2DE7-4637-8D8A-2B0511928FC0}"/>
          </ac:spMkLst>
        </pc:spChg>
      </pc:sldChg>
      <pc:sldChg chg="addSp delSp modSp mod">
        <pc:chgData name="NESTOR JULIO HERNANDEZ BOCKER" userId="a413b3be1cc3406f" providerId="LiveId" clId="{50DAEAEE-BD26-4ED6-A09C-BC174B3832EA}" dt="2023-11-08T23:09:17.392" v="289" actId="27918"/>
        <pc:sldMkLst>
          <pc:docMk/>
          <pc:sldMk cId="2099275270" sldId="667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50DAEAEE-BD26-4ED6-A09C-BC174B3832EA}" dt="2023-11-08T14:02:24.108" v="230"/>
          <ac:spMkLst>
            <pc:docMk/>
            <pc:sldMk cId="2099275270" sldId="667"/>
            <ac:spMk id="10" creationId="{00000000-0008-0000-0000-00000B000000}"/>
          </ac:spMkLst>
        </pc:spChg>
        <pc:spChg chg="mod topLvl">
          <ac:chgData name="NESTOR JULIO HERNANDEZ BOCKER" userId="a413b3be1cc3406f" providerId="LiveId" clId="{50DAEAEE-BD26-4ED6-A09C-BC174B3832EA}" dt="2023-11-08T14:02:32.214" v="232" actId="1076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50DAEAEE-BD26-4ED6-A09C-BC174B3832EA}" dt="2023-11-08T14:02:24.108" v="230"/>
          <ac:spMkLst>
            <pc:docMk/>
            <pc:sldMk cId="2099275270" sldId="667"/>
            <ac:spMk id="14" creationId="{00000000-0008-0000-0000-00000F000000}"/>
          </ac:spMkLst>
        </pc:spChg>
        <pc:spChg chg="del topLvl">
          <ac:chgData name="NESTOR JULIO HERNANDEZ BOCKER" userId="a413b3be1cc3406f" providerId="LiveId" clId="{50DAEAEE-BD26-4ED6-A09C-BC174B3832EA}" dt="2023-11-08T14:02:29.109" v="231" actId="478"/>
          <ac:spMkLst>
            <pc:docMk/>
            <pc:sldMk cId="2099275270" sldId="667"/>
            <ac:spMk id="15" creationId="{00000000-0008-0000-0000-000013000000}"/>
          </ac:spMkLst>
        </pc:spChg>
        <pc:spChg chg="add mod">
          <ac:chgData name="NESTOR JULIO HERNANDEZ BOCKER" userId="a413b3be1cc3406f" providerId="LiveId" clId="{50DAEAEE-BD26-4ED6-A09C-BC174B3832EA}" dt="2023-11-08T14:02:48.978" v="249"/>
          <ac:spMkLst>
            <pc:docMk/>
            <pc:sldMk cId="2099275270" sldId="667"/>
            <ac:spMk id="18" creationId="{00000000-0008-0000-0000-00000B000000}"/>
          </ac:spMkLst>
        </pc:spChg>
        <pc:spChg chg="add mod">
          <ac:chgData name="NESTOR JULIO HERNANDEZ BOCKER" userId="a413b3be1cc3406f" providerId="LiveId" clId="{50DAEAEE-BD26-4ED6-A09C-BC174B3832EA}" dt="2023-11-08T14:02:48.978" v="249"/>
          <ac:spMkLst>
            <pc:docMk/>
            <pc:sldMk cId="2099275270" sldId="667"/>
            <ac:spMk id="20" creationId="{00000000-0008-0000-0000-00000F000000}"/>
          </ac:spMkLst>
        </pc:spChg>
        <pc:spChg chg="add mod">
          <ac:chgData name="NESTOR JULIO HERNANDEZ BOCKER" userId="a413b3be1cc3406f" providerId="LiveId" clId="{50DAEAEE-BD26-4ED6-A09C-BC174B3832EA}" dt="2023-11-08T14:03:22.260" v="250"/>
          <ac:spMkLst>
            <pc:docMk/>
            <pc:sldMk cId="2099275270" sldId="667"/>
            <ac:spMk id="23" creationId="{00000000-0008-0000-0000-00000B000000}"/>
          </ac:spMkLst>
        </pc:spChg>
        <pc:spChg chg="add mod">
          <ac:chgData name="NESTOR JULIO HERNANDEZ BOCKER" userId="a413b3be1cc3406f" providerId="LiveId" clId="{50DAEAEE-BD26-4ED6-A09C-BC174B3832EA}" dt="2023-11-08T14:03:22.260" v="250"/>
          <ac:spMkLst>
            <pc:docMk/>
            <pc:sldMk cId="2099275270" sldId="667"/>
            <ac:spMk id="25" creationId="{00000000-0008-0000-0000-00000F000000}"/>
          </ac:spMkLst>
        </pc:spChg>
        <pc:grpChg chg="add mod">
          <ac:chgData name="NESTOR JULIO HERNANDEZ BOCKER" userId="a413b3be1cc3406f" providerId="LiveId" clId="{50DAEAEE-BD26-4ED6-A09C-BC174B3832EA}" dt="2023-11-08T14:02:24.108" v="230"/>
          <ac:grpSpMkLst>
            <pc:docMk/>
            <pc:sldMk cId="2099275270" sldId="667"/>
            <ac:grpSpMk id="3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2:24.108" v="230"/>
          <ac:grpSpMkLst>
            <pc:docMk/>
            <pc:sldMk cId="2099275270" sldId="667"/>
            <ac:grpSpMk id="4" creationId="{00000000-0008-0000-0000-00000A000000}"/>
          </ac:grpSpMkLst>
        </pc:grpChg>
        <pc:grpChg chg="del">
          <ac:chgData name="NESTOR JULIO HERNANDEZ BOCKER" userId="a413b3be1cc3406f" providerId="LiveId" clId="{50DAEAEE-BD26-4ED6-A09C-BC174B3832EA}" dt="2023-11-08T14:02:29.109" v="231" actId="478"/>
          <ac:grpSpMkLst>
            <pc:docMk/>
            <pc:sldMk cId="2099275270" sldId="667"/>
            <ac:grpSpMk id="7" creationId="{00000000-0008-0000-0000-000015000000}"/>
          </ac:grpSpMkLst>
        </pc:grpChg>
        <pc:grpChg chg="del">
          <ac:chgData name="NESTOR JULIO HERNANDEZ BOCKER" userId="a413b3be1cc3406f" providerId="LiveId" clId="{50DAEAEE-BD26-4ED6-A09C-BC174B3832EA}" dt="2023-11-08T14:02:21.361" v="228" actId="478"/>
          <ac:grpSpMkLst>
            <pc:docMk/>
            <pc:sldMk cId="2099275270" sldId="667"/>
            <ac:grpSpMk id="9" creationId="{00000000-0008-0000-0000-000011000000}"/>
          </ac:grpSpMkLst>
        </pc:grpChg>
        <pc:grpChg chg="add mod">
          <ac:chgData name="NESTOR JULIO HERNANDEZ BOCKER" userId="a413b3be1cc3406f" providerId="LiveId" clId="{50DAEAEE-BD26-4ED6-A09C-BC174B3832EA}" dt="2023-11-08T14:02:48.978" v="249"/>
          <ac:grpSpMkLst>
            <pc:docMk/>
            <pc:sldMk cId="2099275270" sldId="667"/>
            <ac:grpSpMk id="16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2:48.978" v="249"/>
          <ac:grpSpMkLst>
            <pc:docMk/>
            <pc:sldMk cId="2099275270" sldId="667"/>
            <ac:grpSpMk id="17" creationId="{00000000-0008-0000-0000-00000A000000}"/>
          </ac:grpSpMkLst>
        </pc:grpChg>
        <pc:grpChg chg="add mod">
          <ac:chgData name="NESTOR JULIO HERNANDEZ BOCKER" userId="a413b3be1cc3406f" providerId="LiveId" clId="{50DAEAEE-BD26-4ED6-A09C-BC174B3832EA}" dt="2023-11-08T14:03:28.894" v="279" actId="1035"/>
          <ac:grpSpMkLst>
            <pc:docMk/>
            <pc:sldMk cId="2099275270" sldId="667"/>
            <ac:grpSpMk id="21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3:22.260" v="250"/>
          <ac:grpSpMkLst>
            <pc:docMk/>
            <pc:sldMk cId="2099275270" sldId="667"/>
            <ac:grpSpMk id="22" creationId="{00000000-0008-0000-0000-00000A000000}"/>
          </ac:grpSpMkLst>
        </pc:grpChg>
        <pc:graphicFrameChg chg="del mod">
          <ac:chgData name="NESTOR JULIO HERNANDEZ BOCKER" userId="a413b3be1cc3406f" providerId="LiveId" clId="{50DAEAEE-BD26-4ED6-A09C-BC174B3832EA}" dt="2023-11-08T14:02:21.361" v="228" actId="478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2:24.108" v="230"/>
          <ac:graphicFrameMkLst>
            <pc:docMk/>
            <pc:sldMk cId="2099275270" sldId="667"/>
            <ac:graphicFrameMk id="13" creationId="{00000000-0008-0000-0000-00000E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2:48.978" v="249"/>
          <ac:graphicFrameMkLst>
            <pc:docMk/>
            <pc:sldMk cId="2099275270" sldId="667"/>
            <ac:graphicFrameMk id="19" creationId="{00000000-0008-0000-0000-00000E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3:22.260" v="250"/>
          <ac:graphicFrameMkLst>
            <pc:docMk/>
            <pc:sldMk cId="2099275270" sldId="667"/>
            <ac:graphicFrameMk id="2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2:57:54.269" v="286" actId="20577"/>
        <pc:sldMkLst>
          <pc:docMk/>
          <pc:sldMk cId="2093091506" sldId="668"/>
        </pc:sldMkLst>
        <pc:spChg chg="mod">
          <ac:chgData name="NESTOR JULIO HERNANDEZ BOCKER" userId="a413b3be1cc3406f" providerId="LiveId" clId="{50DAEAEE-BD26-4ED6-A09C-BC174B3832EA}" dt="2023-11-08T22:57:54.269" v="286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50DAEAEE-BD26-4ED6-A09C-BC174B3832EA}" dt="2023-11-08T13:37:47.128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DAEAEE-BD26-4ED6-A09C-BC174B3832EA}" dt="2023-11-08T13:44:55.080" v="32"/>
        <pc:sldMkLst>
          <pc:docMk/>
          <pc:sldMk cId="1495741939" sldId="669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50DAEAEE-BD26-4ED6-A09C-BC174B3832EA}" dt="2023-11-08T13:44:55.080" v="32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13:39:12.409" v="9"/>
        <pc:sldMkLst>
          <pc:docMk/>
          <pc:sldMk cId="3999264372" sldId="673"/>
        </pc:sldMkLst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3999264372" sldId="673"/>
            <ac:spMk id="3" creationId="{74FF7FE0-5F92-5643-695A-9D99B66D89F9}"/>
          </ac:spMkLst>
        </pc:spChg>
        <pc:graphicFrameChg chg="modGraphic">
          <ac:chgData name="NESTOR JULIO HERNANDEZ BOCKER" userId="a413b3be1cc3406f" providerId="LiveId" clId="{50DAEAEE-BD26-4ED6-A09C-BC174B3832EA}" dt="2023-11-08T13:39:12.409" v="9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DBB6B971-EDC8-47A6-915C-786F2D137E6E}"/>
    <pc:docChg chg="undo redo custSel modSld">
      <pc:chgData name="NESTOR JULIO HERNANDEZ BOCKER" userId="a413b3be1cc3406f" providerId="LiveId" clId="{DBB6B971-EDC8-47A6-915C-786F2D137E6E}" dt="2023-09-08T12:39:45.534" v="1492" actId="27918"/>
      <pc:docMkLst>
        <pc:docMk/>
      </pc:docMkLst>
      <pc:sldChg chg="modSp mod">
        <pc:chgData name="NESTOR JULIO HERNANDEZ BOCKER" userId="a413b3be1cc3406f" providerId="LiveId" clId="{DBB6B971-EDC8-47A6-915C-786F2D137E6E}" dt="2023-09-08T03:09:23.773" v="1116" actId="20577"/>
        <pc:sldMkLst>
          <pc:docMk/>
          <pc:sldMk cId="1010862512" sldId="275"/>
        </pc:sldMkLst>
        <pc:spChg chg="mod">
          <ac:chgData name="NESTOR JULIO HERNANDEZ BOCKER" userId="a413b3be1cc3406f" providerId="LiveId" clId="{DBB6B971-EDC8-47A6-915C-786F2D137E6E}" dt="2023-09-08T03:09:23.773" v="111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B6B971-EDC8-47A6-915C-786F2D137E6E}" dt="2023-09-08T03:10:23.479" v="1117" actId="20577"/>
        <pc:sldMkLst>
          <pc:docMk/>
          <pc:sldMk cId="3675170584" sldId="279"/>
        </pc:sldMkLst>
        <pc:spChg chg="mod">
          <ac:chgData name="NESTOR JULIO HERNANDEZ BOCKER" userId="a413b3be1cc3406f" providerId="LiveId" clId="{DBB6B971-EDC8-47A6-915C-786F2D137E6E}" dt="2023-09-08T03:10:23.479" v="1117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DBB6B971-EDC8-47A6-915C-786F2D137E6E}" dt="2023-09-08T12:39:45.534" v="1492" actId="27918"/>
        <pc:sldMkLst>
          <pc:docMk/>
          <pc:sldMk cId="2130645913" sldId="281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1:38.592" v="94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DBB6B971-EDC8-47A6-915C-786F2D137E6E}" dt="2023-09-08T02:52:34.672" v="982" actId="113"/>
        <pc:sldMkLst>
          <pc:docMk/>
          <pc:sldMk cId="102766390" sldId="316"/>
        </pc:sldMkLst>
        <pc:spChg chg="mod">
          <ac:chgData name="NESTOR JULIO HERNANDEZ BOCKER" userId="a413b3be1cc3406f" providerId="LiveId" clId="{DBB6B971-EDC8-47A6-915C-786F2D137E6E}" dt="2023-09-08T02:52:34.672" v="982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0:04:33.980" v="452" actId="103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DBB6B971-EDC8-47A6-915C-786F2D137E6E}" dt="2023-09-08T02:51:51.245" v="976" actId="1037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DBB6B971-EDC8-47A6-915C-786F2D137E6E}" dt="2023-09-08T02:54:25.822" v="1031" actId="1035"/>
        <pc:sldMkLst>
          <pc:docMk/>
          <pc:sldMk cId="3812210601" sldId="317"/>
        </pc:sldMkLst>
        <pc:spChg chg="mod">
          <ac:chgData name="NESTOR JULIO HERNANDEZ BOCKER" userId="a413b3be1cc3406f" providerId="LiveId" clId="{DBB6B971-EDC8-47A6-915C-786F2D137E6E}" dt="2023-09-08T02:53:12.062" v="987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DBB6B971-EDC8-47A6-915C-786F2D137E6E}" dt="2023-09-08T02:53:38.253" v="989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DBB6B971-EDC8-47A6-915C-786F2D137E6E}" dt="2023-09-08T02:54:18.928" v="1019" actId="1036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4:25.822" v="1031" actId="1035"/>
          <ac:spMkLst>
            <pc:docMk/>
            <pc:sldMk cId="3812210601" sldId="317"/>
            <ac:spMk id="8" creationId="{2CBAB8E9-9405-7A87-2785-3DEFDF9F262E}"/>
          </ac:spMkLst>
        </pc:spChg>
      </pc:sldChg>
      <pc:sldChg chg="addSp modSp mod">
        <pc:chgData name="NESTOR JULIO HERNANDEZ BOCKER" userId="a413b3be1cc3406f" providerId="LiveId" clId="{DBB6B971-EDC8-47A6-915C-786F2D137E6E}" dt="2023-09-08T11:44:05.540" v="1448" actId="1035"/>
        <pc:sldMkLst>
          <pc:docMk/>
          <pc:sldMk cId="417758710" sldId="318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417758710" sldId="318"/>
            <ac:spMk id="7" creationId="{469CD69D-8310-32BB-7403-36C4ABF01797}"/>
          </ac:spMkLst>
        </pc:spChg>
        <pc:spChg chg="add mod">
          <ac:chgData name="NESTOR JULIO HERNANDEZ BOCKER" userId="a413b3be1cc3406f" providerId="LiveId" clId="{DBB6B971-EDC8-47A6-915C-786F2D137E6E}" dt="2023-09-08T11:38:49.145" v="1297" actId="20577"/>
          <ac:spMkLst>
            <pc:docMk/>
            <pc:sldMk cId="417758710" sldId="318"/>
            <ac:spMk id="8" creationId="{EDEB220A-0673-BFFA-FBA7-F9D1ECD306FE}"/>
          </ac:spMkLst>
        </pc:spChg>
        <pc:graphicFrameChg chg="mod">
          <ac:chgData name="NESTOR JULIO HERNANDEZ BOCKER" userId="a413b3be1cc3406f" providerId="LiveId" clId="{DBB6B971-EDC8-47A6-915C-786F2D137E6E}" dt="2023-09-08T11:44:05.540" v="1448" actId="1035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3:43.313" v="1438" actId="1035"/>
        <pc:sldMkLst>
          <pc:docMk/>
          <pc:sldMk cId="1360156958" sldId="319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DBB6B971-EDC8-47A6-915C-786F2D137E6E}" dt="2023-09-08T11:43:43.313" v="1438" actId="1035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2:58:52.937" v="1076" actId="20577"/>
        <pc:sldMkLst>
          <pc:docMk/>
          <pc:sldMk cId="1763648886" sldId="320"/>
        </pc:sldMkLst>
        <pc:spChg chg="mod">
          <ac:chgData name="NESTOR JULIO HERNANDEZ BOCKER" userId="a413b3be1cc3406f" providerId="LiveId" clId="{DBB6B971-EDC8-47A6-915C-786F2D137E6E}" dt="2023-09-08T02:58:31.258" v="107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DBB6B971-EDC8-47A6-915C-786F2D137E6E}" dt="2023-09-08T02:58:46.467" v="107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8:24.865" v="1067" actId="1035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DBB6B971-EDC8-47A6-915C-786F2D137E6E}" dt="2023-09-08T02:58:52.937" v="1076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DBB6B971-EDC8-47A6-915C-786F2D137E6E}" dt="2023-09-08T00:05:25.527" v="457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04:28.346" v="1110" actId="20577"/>
        <pc:sldMkLst>
          <pc:docMk/>
          <pc:sldMk cId="3330875486" sldId="321"/>
        </pc:sldMkLst>
        <pc:spChg chg="mod">
          <ac:chgData name="NESTOR JULIO HERNANDEZ BOCKER" userId="a413b3be1cc3406f" providerId="LiveId" clId="{DBB6B971-EDC8-47A6-915C-786F2D137E6E}" dt="2023-09-08T03:04:11.762" v="1104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DBB6B971-EDC8-47A6-915C-786F2D137E6E}" dt="2023-09-08T03:04:20.999" v="1107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3:04:28.346" v="1110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DBB6B971-EDC8-47A6-915C-786F2D137E6E}" dt="2023-09-08T03:04:05.118" v="1101" actId="1036"/>
          <ac:spMkLst>
            <pc:docMk/>
            <pc:sldMk cId="3330875486" sldId="321"/>
            <ac:spMk id="9" creationId="{AD2880AA-3001-E064-27C8-B2483A4D9010}"/>
          </ac:spMkLst>
        </pc:spChg>
      </pc:sldChg>
      <pc:sldChg chg="delSp modSp mod">
        <pc:chgData name="NESTOR JULIO HERNANDEZ BOCKER" userId="a413b3be1cc3406f" providerId="LiveId" clId="{DBB6B971-EDC8-47A6-915C-786F2D137E6E}" dt="2023-09-08T02:39:14.952" v="892" actId="1035"/>
        <pc:sldMkLst>
          <pc:docMk/>
          <pc:sldMk cId="200782912" sldId="322"/>
        </pc:sldMkLst>
        <pc:spChg chg="mod">
          <ac:chgData name="NESTOR JULIO HERNANDEZ BOCKER" userId="a413b3be1cc3406f" providerId="LiveId" clId="{DBB6B971-EDC8-47A6-915C-786F2D137E6E}" dt="2023-09-06T03:07:27.048" v="56" actId="1038"/>
          <ac:spMkLst>
            <pc:docMk/>
            <pc:sldMk cId="200782912" sldId="322"/>
            <ac:spMk id="11" creationId="{9672C625-ECFA-84A1-1ABD-6D847B4F0CA9}"/>
          </ac:spMkLst>
        </pc:spChg>
        <pc:spChg chg="del">
          <ac:chgData name="NESTOR JULIO HERNANDEZ BOCKER" userId="a413b3be1cc3406f" providerId="LiveId" clId="{DBB6B971-EDC8-47A6-915C-786F2D137E6E}" dt="2023-09-08T00:07:38.229" v="594" actId="478"/>
          <ac:spMkLst>
            <pc:docMk/>
            <pc:sldMk cId="200782912" sldId="322"/>
            <ac:spMk id="13" creationId="{8A9D8E3D-B54C-010D-D98B-240F4ECCEDBD}"/>
          </ac:spMkLst>
        </pc:spChg>
        <pc:spChg chg="mod">
          <ac:chgData name="NESTOR JULIO HERNANDEZ BOCKER" userId="a413b3be1cc3406f" providerId="LiveId" clId="{DBB6B971-EDC8-47A6-915C-786F2D137E6E}" dt="2023-09-06T03:07:27.048" v="56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DBB6B971-EDC8-47A6-915C-786F2D137E6E}" dt="2023-09-06T03:07:45.209" v="78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DBB6B971-EDC8-47A6-915C-786F2D137E6E}" dt="2023-09-06T03:07:45.209" v="78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DBB6B971-EDC8-47A6-915C-786F2D137E6E}" dt="2023-09-06T03:08:08.628" v="96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DBB6B971-EDC8-47A6-915C-786F2D137E6E}" dt="2023-09-06T03:08:08.628" v="96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DBB6B971-EDC8-47A6-915C-786F2D137E6E}" dt="2023-09-06T03:08:01.308" v="92" actId="1037"/>
          <ac:spMkLst>
            <pc:docMk/>
            <pc:sldMk cId="200782912" sldId="322"/>
            <ac:spMk id="27" creationId="{EA61F252-1652-E247-4042-2243379664BD}"/>
          </ac:spMkLst>
        </pc:spChg>
        <pc:spChg chg="mod ord">
          <ac:chgData name="NESTOR JULIO HERNANDEZ BOCKER" userId="a413b3be1cc3406f" providerId="LiveId" clId="{DBB6B971-EDC8-47A6-915C-786F2D137E6E}" dt="2023-09-06T03:09:46.567" v="174" actId="167"/>
          <ac:spMkLst>
            <pc:docMk/>
            <pc:sldMk cId="200782912" sldId="322"/>
            <ac:spMk id="28" creationId="{4C739B67-2B4B-4B5D-7D58-82FDF13C35B4}"/>
          </ac:spMkLst>
        </pc:spChg>
        <pc:spChg chg="mod ord">
          <ac:chgData name="NESTOR JULIO HERNANDEZ BOCKER" userId="a413b3be1cc3406f" providerId="LiveId" clId="{DBB6B971-EDC8-47A6-915C-786F2D137E6E}" dt="2023-09-08T00:07:33.984" v="593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DBB6B971-EDC8-47A6-915C-786F2D137E6E}" dt="2023-09-06T03:10:05.627" v="188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DBB6B971-EDC8-47A6-915C-786F2D137E6E}" dt="2023-09-06T03:10:05.627" v="188" actId="1038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DBB6B971-EDC8-47A6-915C-786F2D137E6E}" dt="2023-09-08T02:39:14.952" v="892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 ord">
          <ac:chgData name="NESTOR JULIO HERNANDEZ BOCKER" userId="a413b3be1cc3406f" providerId="LiveId" clId="{DBB6B971-EDC8-47A6-915C-786F2D137E6E}" dt="2023-09-08T02:34:59.947" v="849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17:11.609" v="1119" actId="1036"/>
        <pc:sldMkLst>
          <pc:docMk/>
          <pc:sldMk cId="3631758431" sldId="328"/>
        </pc:sldMkLst>
        <pc:spChg chg="mod">
          <ac:chgData name="NESTOR JULIO HERNANDEZ BOCKER" userId="a413b3be1cc3406f" providerId="LiveId" clId="{DBB6B971-EDC8-47A6-915C-786F2D137E6E}" dt="2023-09-08T03:17:11.609" v="1119" actId="1036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B6B971-EDC8-47A6-915C-786F2D137E6E}" dt="2023-09-08T11:43:32.748" v="1428" actId="1035"/>
        <pc:sldMkLst>
          <pc:docMk/>
          <pc:sldMk cId="3726187029" sldId="329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B6B971-EDC8-47A6-915C-786F2D137E6E}" dt="2023-09-08T11:43:32.748" v="1428" actId="103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2:28.173" v="1408" actId="1035"/>
        <pc:sldMkLst>
          <pc:docMk/>
          <pc:sldMk cId="3844795882" sldId="330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DBB6B971-EDC8-47A6-915C-786F2D137E6E}" dt="2023-09-08T11:42:28.173" v="1408" actId="1035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02:33.197" v="1084" actId="20577"/>
        <pc:sldMkLst>
          <pc:docMk/>
          <pc:sldMk cId="1999066587" sldId="331"/>
        </pc:sldMkLst>
        <pc:spChg chg="mod">
          <ac:chgData name="NESTOR JULIO HERNANDEZ BOCKER" userId="a413b3be1cc3406f" providerId="LiveId" clId="{DBB6B971-EDC8-47A6-915C-786F2D137E6E}" dt="2023-09-08T03:02:33.197" v="1084" actId="2057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999066587" sldId="331"/>
            <ac:spMk id="7" creationId="{469CD69D-8310-32BB-7403-36C4ABF01797}"/>
          </ac:spMkLst>
        </pc:spChg>
      </pc:sldChg>
      <pc:sldChg chg="addSp modSp mod">
        <pc:chgData name="NESTOR JULIO HERNANDEZ BOCKER" userId="a413b3be1cc3406f" providerId="LiveId" clId="{DBB6B971-EDC8-47A6-915C-786F2D137E6E}" dt="2023-09-08T11:45:09.508" v="1489" actId="1036"/>
        <pc:sldMkLst>
          <pc:docMk/>
          <pc:sldMk cId="2501195012" sldId="332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2501195012" sldId="332"/>
            <ac:spMk id="7" creationId="{469CD69D-8310-32BB-7403-36C4ABF01797}"/>
          </ac:spMkLst>
        </pc:spChg>
        <pc:spChg chg="add mod">
          <ac:chgData name="NESTOR JULIO HERNANDEZ BOCKER" userId="a413b3be1cc3406f" providerId="LiveId" clId="{DBB6B971-EDC8-47A6-915C-786F2D137E6E}" dt="2023-09-08T11:45:09.508" v="1489" actId="1036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DBB6B971-EDC8-47A6-915C-786F2D137E6E}" dt="2023-09-08T11:42:08.070" v="1368" actId="1035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2:18.450" v="1388" actId="1035"/>
        <pc:sldMkLst>
          <pc:docMk/>
          <pc:sldMk cId="3160605606" sldId="333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DBB6B971-EDC8-47A6-915C-786F2D137E6E}" dt="2023-09-08T11:42:18.450" v="1388" actId="103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2:40:15.226" v="900" actId="27918"/>
        <pc:sldMkLst>
          <pc:docMk/>
          <pc:sldMk cId="1160910596" sldId="334"/>
        </pc:sldMkLst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DBB6B971-EDC8-47A6-915C-786F2D137E6E}" dt="2023-09-06T03:12:36.878" v="335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DBB6B971-EDC8-47A6-915C-786F2D137E6E}" dt="2023-09-06T03:11:06.589" v="268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mod">
          <ac:chgData name="NESTOR JULIO HERNANDEZ BOCKER" userId="a413b3be1cc3406f" providerId="LiveId" clId="{DBB6B971-EDC8-47A6-915C-786F2D137E6E}" dt="2023-09-06T03:11:53.944" v="285"/>
          <ac:graphicFrameMkLst>
            <pc:docMk/>
            <pc:sldMk cId="1160910596" sldId="334"/>
            <ac:graphicFrameMk id="41" creationId="{7A5271D3-B5D6-9CD4-E23B-04977BCEB06D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7T03:38:05.094" v="377" actId="207"/>
        <pc:sldMkLst>
          <pc:docMk/>
          <pc:sldMk cId="905729610" sldId="665"/>
        </pc:sldMkLst>
        <pc:spChg chg="mod">
          <ac:chgData name="NESTOR JULIO HERNANDEZ BOCKER" userId="a413b3be1cc3406f" providerId="LiveId" clId="{DBB6B971-EDC8-47A6-915C-786F2D137E6E}" dt="2023-09-06T03:05:59.468" v="25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DBB6B971-EDC8-47A6-915C-786F2D137E6E}" dt="2023-09-06T03:06:02.643" v="26" actId="2057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DBB6B971-EDC8-47A6-915C-786F2D137E6E}" dt="2023-09-07T03:38:05.094" v="377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DBB6B971-EDC8-47A6-915C-786F2D137E6E}" dt="2023-09-08T02:49:21.060" v="932" actId="1036"/>
        <pc:sldMkLst>
          <pc:docMk/>
          <pc:sldMk cId="2099275270" sldId="667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DBB6B971-EDC8-47A6-915C-786F2D137E6E}" dt="2023-09-08T02:48:07.684" v="903"/>
          <ac:spMkLst>
            <pc:docMk/>
            <pc:sldMk cId="2099275270" sldId="667"/>
            <ac:spMk id="10" creationId="{00000000-0008-0000-0000-000014000000}"/>
          </ac:spMkLst>
        </pc:spChg>
        <pc:spChg chg="mod">
          <ac:chgData name="NESTOR JULIO HERNANDEZ BOCKER" userId="a413b3be1cc3406f" providerId="LiveId" clId="{DBB6B971-EDC8-47A6-915C-786F2D137E6E}" dt="2023-09-06T03:04:24.578" v="16" actId="20577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DBB6B971-EDC8-47A6-915C-786F2D137E6E}" dt="2023-09-08T02:48:07.684" v="903"/>
          <ac:spMkLst>
            <pc:docMk/>
            <pc:sldMk cId="2099275270" sldId="667"/>
            <ac:spMk id="14" creationId="{00000000-0008-0000-0000-000013000000}"/>
          </ac:spMkLst>
        </pc:spChg>
        <pc:spChg chg="mod">
          <ac:chgData name="NESTOR JULIO HERNANDEZ BOCKER" userId="a413b3be1cc3406f" providerId="LiveId" clId="{DBB6B971-EDC8-47A6-915C-786F2D137E6E}" dt="2023-09-06T03:02:54.621" v="10" actId="1076"/>
          <ac:spMkLst>
            <pc:docMk/>
            <pc:sldMk cId="2099275270" sldId="667"/>
            <ac:spMk id="15" creationId="{00000000-0008-0000-0000-000013000000}"/>
          </ac:spMkLst>
        </pc:spChg>
        <pc:grpChg chg="add mod">
          <ac:chgData name="NESTOR JULIO HERNANDEZ BOCKER" userId="a413b3be1cc3406f" providerId="LiveId" clId="{DBB6B971-EDC8-47A6-915C-786F2D137E6E}" dt="2023-09-08T02:49:21.060" v="932" actId="1036"/>
          <ac:grpSpMkLst>
            <pc:docMk/>
            <pc:sldMk cId="2099275270" sldId="667"/>
            <ac:grpSpMk id="3" creationId="{00000000-0008-0000-0000-000015000000}"/>
          </ac:grpSpMkLst>
        </pc:grpChg>
        <pc:grpChg chg="add mod">
          <ac:chgData name="NESTOR JULIO HERNANDEZ BOCKER" userId="a413b3be1cc3406f" providerId="LiveId" clId="{DBB6B971-EDC8-47A6-915C-786F2D137E6E}" dt="2023-09-08T02:48:07.684" v="903"/>
          <ac:grpSpMkLst>
            <pc:docMk/>
            <pc:sldMk cId="2099275270" sldId="667"/>
            <ac:grpSpMk id="4" creationId="{00000000-0008-0000-0000-000011000000}"/>
          </ac:grpSpMkLst>
        </pc:grpChg>
        <pc:grpChg chg="del mod">
          <ac:chgData name="NESTOR JULIO HERNANDEZ BOCKER" userId="a413b3be1cc3406f" providerId="LiveId" clId="{DBB6B971-EDC8-47A6-915C-786F2D137E6E}" dt="2023-09-08T02:48:06.497" v="902" actId="478"/>
          <ac:grpSpMkLst>
            <pc:docMk/>
            <pc:sldMk cId="2099275270" sldId="667"/>
            <ac:grpSpMk id="7" creationId="{00000000-0008-0000-0000-000015000000}"/>
          </ac:grpSpMkLst>
        </pc:grpChg>
        <pc:grpChg chg="mod">
          <ac:chgData name="NESTOR JULIO HERNANDEZ BOCKER" userId="a413b3be1cc3406f" providerId="LiveId" clId="{DBB6B971-EDC8-47A6-915C-786F2D137E6E}" dt="2023-09-06T03:02:54.621" v="10" actId="1076"/>
          <ac:grpSpMkLst>
            <pc:docMk/>
            <pc:sldMk cId="2099275270" sldId="667"/>
            <ac:grpSpMk id="9" creationId="{00000000-0008-0000-0000-000011000000}"/>
          </ac:grpSpMkLst>
        </pc:grpChg>
        <pc:graphicFrameChg chg="mod">
          <ac:chgData name="NESTOR JULIO HERNANDEZ BOCKER" userId="a413b3be1cc3406f" providerId="LiveId" clId="{DBB6B971-EDC8-47A6-915C-786F2D137E6E}" dt="2023-09-06T03:02:54.621" v="10" actId="1076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add mod">
          <ac:chgData name="NESTOR JULIO HERNANDEZ BOCKER" userId="a413b3be1cc3406f" providerId="LiveId" clId="{DBB6B971-EDC8-47A6-915C-786F2D137E6E}" dt="2023-09-08T02:48:38.042" v="928"/>
          <ac:graphicFrameMkLst>
            <pc:docMk/>
            <pc:sldMk cId="2099275270" sldId="667"/>
            <ac:graphicFrameMk id="13" creationId="{00000000-0008-0000-0000-00001200000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26:32.432" v="1126" actId="20577"/>
        <pc:sldMkLst>
          <pc:docMk/>
          <pc:sldMk cId="2093091506" sldId="668"/>
        </pc:sldMkLst>
        <pc:spChg chg="mod">
          <ac:chgData name="NESTOR JULIO HERNANDEZ BOCKER" userId="a413b3be1cc3406f" providerId="LiveId" clId="{DBB6B971-EDC8-47A6-915C-786F2D137E6E}" dt="2023-09-08T03:10:28.326" v="111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DBB6B971-EDC8-47A6-915C-786F2D137E6E}" dt="2023-09-08T11:26:32.432" v="1126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B6B971-EDC8-47A6-915C-786F2D137E6E}" dt="2023-09-08T11:29:51.994" v="1149" actId="20577"/>
        <pc:sldMkLst>
          <pc:docMk/>
          <pc:sldMk cId="1495741939" sldId="669"/>
        </pc:sldMkLst>
        <pc:spChg chg="mod">
          <ac:chgData name="NESTOR JULIO HERNANDEZ BOCKER" userId="a413b3be1cc3406f" providerId="LiveId" clId="{DBB6B971-EDC8-47A6-915C-786F2D137E6E}" dt="2023-09-08T11:29:51.994" v="1149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DBB6B971-EDC8-47A6-915C-786F2D137E6E}" dt="2023-09-08T11:27:38.650" v="1132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addSp delSp modSp mod">
        <pc:chgData name="NESTOR JULIO HERNANDEZ BOCKER" userId="a413b3be1cc3406f" providerId="LiveId" clId="{DBB6B971-EDC8-47A6-915C-786F2D137E6E}" dt="2023-09-08T11:55:08.013" v="1490" actId="20577"/>
        <pc:sldMkLst>
          <pc:docMk/>
          <pc:sldMk cId="3999264372" sldId="673"/>
        </pc:sldMkLst>
        <pc:spChg chg="mod">
          <ac:chgData name="NESTOR JULIO HERNANDEZ BOCKER" userId="a413b3be1cc3406f" providerId="LiveId" clId="{DBB6B971-EDC8-47A6-915C-786F2D137E6E}" dt="2023-09-06T03:05:52.968" v="24" actId="20577"/>
          <ac:spMkLst>
            <pc:docMk/>
            <pc:sldMk cId="3999264372" sldId="673"/>
            <ac:spMk id="3" creationId="{74FF7FE0-5F92-5643-695A-9D99B66D89F9}"/>
          </ac:spMkLst>
        </pc:spChg>
        <pc:spChg chg="mod">
          <ac:chgData name="NESTOR JULIO HERNANDEZ BOCKER" userId="a413b3be1cc3406f" providerId="LiveId" clId="{DBB6B971-EDC8-47A6-915C-786F2D137E6E}" dt="2023-09-08T11:55:08.013" v="1490" actId="20577"/>
          <ac:spMkLst>
            <pc:docMk/>
            <pc:sldMk cId="3999264372" sldId="673"/>
            <ac:spMk id="7" creationId="{00000000-0000-0000-0000-000000000000}"/>
          </ac:spMkLst>
        </pc:spChg>
        <pc:graphicFrameChg chg="del">
          <ac:chgData name="NESTOR JULIO HERNANDEZ BOCKER" userId="a413b3be1cc3406f" providerId="LiveId" clId="{DBB6B971-EDC8-47A6-915C-786F2D137E6E}" dt="2023-09-07T03:34:37.060" v="352" actId="478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del">
          <ac:chgData name="NESTOR JULIO HERNANDEZ BOCKER" userId="a413b3be1cc3406f" providerId="LiveId" clId="{DBB6B971-EDC8-47A6-915C-786F2D137E6E}" dt="2023-09-07T03:34:45.615" v="353" actId="478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8:18.067" v="389" actId="1036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4:54.945" v="356"/>
          <ac:graphicFrameMkLst>
            <pc:docMk/>
            <pc:sldMk cId="3999264372" sldId="673"/>
            <ac:graphicFrameMk id="8" creationId="{EEBF10FC-493F-4639-89C4-99A60416EB6C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8:18.067" v="389" actId="1036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EFED5D4B-CD59-47CF-A908-991C6A20BA4D}"/>
    <pc:docChg chg="undo custSel modSld sldOrd">
      <pc:chgData name="NESTOR JULIO HERNANDEZ BOCKER" userId="a413b3be1cc3406f" providerId="LiveId" clId="{EFED5D4B-CD59-47CF-A908-991C6A20BA4D}" dt="2024-04-06T00:41:14.632" v="694"/>
      <pc:docMkLst>
        <pc:docMk/>
      </pc:docMkLst>
      <pc:sldChg chg="modSp mod">
        <pc:chgData name="NESTOR JULIO HERNANDEZ BOCKER" userId="a413b3be1cc3406f" providerId="LiveId" clId="{EFED5D4B-CD59-47CF-A908-991C6A20BA4D}" dt="2024-04-05T23:38:06.519" v="21" actId="20577"/>
        <pc:sldMkLst>
          <pc:docMk/>
          <pc:sldMk cId="1010862512" sldId="275"/>
        </pc:sldMkLst>
        <pc:spChg chg="mod">
          <ac:chgData name="NESTOR JULIO HERNANDEZ BOCKER" userId="a413b3be1cc3406f" providerId="LiveId" clId="{EFED5D4B-CD59-47CF-A908-991C6A20BA4D}" dt="2024-04-05T23:38:06.519" v="2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EFED5D4B-CD59-47CF-A908-991C6A20BA4D}" dt="2024-04-06T00:08:09.947" v="463" actId="20577"/>
        <pc:sldMkLst>
          <pc:docMk/>
          <pc:sldMk cId="3675170584" sldId="279"/>
        </pc:sldMkLst>
        <pc:spChg chg="mod">
          <ac:chgData name="NESTOR JULIO HERNANDEZ BOCKER" userId="a413b3be1cc3406f" providerId="LiveId" clId="{EFED5D4B-CD59-47CF-A908-991C6A20BA4D}" dt="2024-04-06T00:08:09.947" v="46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EFED5D4B-CD59-47CF-A908-991C6A20BA4D}" dt="2024-04-06T00:14:36.238" v="474" actId="113"/>
        <pc:sldMkLst>
          <pc:docMk/>
          <pc:sldMk cId="2130645913" sldId="281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6T00:14:36.238" v="47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EFED5D4B-CD59-47CF-A908-991C6A20BA4D}" dt="2024-04-06T00:15:41.443" v="478" actId="20577"/>
        <pc:sldMkLst>
          <pc:docMk/>
          <pc:sldMk cId="102766390" sldId="316"/>
        </pc:sldMkLst>
        <pc:spChg chg="mod">
          <ac:chgData name="NESTOR JULIO HERNANDEZ BOCKER" userId="a413b3be1cc3406f" providerId="LiveId" clId="{EFED5D4B-CD59-47CF-A908-991C6A20BA4D}" dt="2024-04-06T00:15:41.443" v="478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5T23:53:08.727" v="51" actId="103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EFED5D4B-CD59-47CF-A908-991C6A20BA4D}" dt="2024-04-05T23:52:29.322" v="43" actId="1037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EFED5D4B-CD59-47CF-A908-991C6A20BA4D}" dt="2024-04-06T00:16:38.422" v="486" actId="20577"/>
        <pc:sldMkLst>
          <pc:docMk/>
          <pc:sldMk cId="3812210601" sldId="317"/>
        </pc:sldMkLst>
        <pc:spChg chg="mod">
          <ac:chgData name="NESTOR JULIO HERNANDEZ BOCKER" userId="a413b3be1cc3406f" providerId="LiveId" clId="{EFED5D4B-CD59-47CF-A908-991C6A20BA4D}" dt="2024-04-06T00:15:49.038" v="480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EFED5D4B-CD59-47CF-A908-991C6A20BA4D}" dt="2024-04-06T00:16:14.242" v="483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6T00:16:38.422" v="486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EFED5D4B-CD59-47CF-A908-991C6A20BA4D}" dt="2024-04-06T00:39:24.856" v="691"/>
        <pc:sldMkLst>
          <pc:docMk/>
          <pc:sldMk cId="417758710" sldId="318"/>
        </pc:sldMkLst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EFED5D4B-CD59-47CF-A908-991C6A20BA4D}" dt="2024-04-06T00:39:24.856" v="691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39:31.513" v="692"/>
        <pc:sldMkLst>
          <pc:docMk/>
          <pc:sldMk cId="1360156958" sldId="319"/>
        </pc:sldMkLst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EFED5D4B-CD59-47CF-A908-991C6A20BA4D}" dt="2024-04-06T00:39:31.513" v="692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20:15.646" v="525" actId="20577"/>
        <pc:sldMkLst>
          <pc:docMk/>
          <pc:sldMk cId="1763648886" sldId="320"/>
        </pc:sldMkLst>
        <pc:spChg chg="mod">
          <ac:chgData name="NESTOR JULIO HERNANDEZ BOCKER" userId="a413b3be1cc3406f" providerId="LiveId" clId="{EFED5D4B-CD59-47CF-A908-991C6A20BA4D}" dt="2024-04-06T00:19:45.574" v="52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EFED5D4B-CD59-47CF-A908-991C6A20BA4D}" dt="2024-04-06T00:19:31.223" v="516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EFED5D4B-CD59-47CF-A908-991C6A20BA4D}" dt="2024-04-06T00:20:15.646" v="525" actId="20577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EFED5D4B-CD59-47CF-A908-991C6A20BA4D}" dt="2024-04-06T00:19:36.930" v="519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EFED5D4B-CD59-47CF-A908-991C6A20BA4D}" dt="2024-04-06T00:33:34.525" v="667" actId="20577"/>
        <pc:sldMkLst>
          <pc:docMk/>
          <pc:sldMk cId="3330875486" sldId="321"/>
        </pc:sldMkLst>
        <pc:spChg chg="mod">
          <ac:chgData name="NESTOR JULIO HERNANDEZ BOCKER" userId="a413b3be1cc3406f" providerId="LiveId" clId="{EFED5D4B-CD59-47CF-A908-991C6A20BA4D}" dt="2024-04-06T00:22:00.091" v="531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EFED5D4B-CD59-47CF-A908-991C6A20BA4D}" dt="2024-04-06T00:22:28.638" v="542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6T00:33:34.525" v="667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EFED5D4B-CD59-47CF-A908-991C6A20BA4D}" dt="2024-04-06T00:34:18.615" v="678" actId="20577"/>
        <pc:sldMkLst>
          <pc:docMk/>
          <pc:sldMk cId="200782912" sldId="322"/>
        </pc:sldMkLst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2" creationId="{AE39BE15-835D-D49F-5748-BB7F22A65FA2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3" creationId="{E8587982-D1A4-4E25-3073-B263B67F80C5}"/>
          </ac:spMkLst>
        </pc:spChg>
        <pc:spChg chg="mod">
          <ac:chgData name="NESTOR JULIO HERNANDEZ BOCKER" userId="a413b3be1cc3406f" providerId="LiveId" clId="{EFED5D4B-CD59-47CF-A908-991C6A20BA4D}" dt="2024-04-05T23:57:02.306" v="140" actId="1037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EFED5D4B-CD59-47CF-A908-991C6A20BA4D}" dt="2024-04-05T23:56:33.889" v="96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EFED5D4B-CD59-47CF-A908-991C6A20BA4D}" dt="2024-04-05T23:56:33.889" v="96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EFED5D4B-CD59-47CF-A908-991C6A20BA4D}" dt="2024-04-05T23:57:02.306" v="140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EFED5D4B-CD59-47CF-A908-991C6A20BA4D}" dt="2024-04-05T23:57:02.306" v="140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EFED5D4B-CD59-47CF-A908-991C6A20BA4D}" dt="2024-04-05T23:56:47.409" v="119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EFED5D4B-CD59-47CF-A908-991C6A20BA4D}" dt="2024-04-05T23:56:47.409" v="119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EFED5D4B-CD59-47CF-A908-991C6A20BA4D}" dt="2024-04-05T23:56:55.460" v="129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EFED5D4B-CD59-47CF-A908-991C6A20BA4D}" dt="2024-04-05T23:56:55.460" v="129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EFED5D4B-CD59-47CF-A908-991C6A20BA4D}" dt="2024-04-05T23:56:55.460" v="129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EFED5D4B-CD59-47CF-A908-991C6A20BA4D}" dt="2024-04-05T23:57:15.997" v="161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EFED5D4B-CD59-47CF-A908-991C6A20BA4D}" dt="2024-04-05T23:57:15.997" v="161" actId="1037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EFED5D4B-CD59-47CF-A908-991C6A20BA4D}" dt="2024-04-05T23:57:32.080" v="183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EFED5D4B-CD59-47CF-A908-991C6A20BA4D}" dt="2024-04-05T23:57:32.080" v="183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40" creationId="{C3560645-B704-473E-CB5A-CF7D60271880}"/>
          </ac:spMkLst>
        </pc:spChg>
        <pc:spChg chg="mod">
          <ac:chgData name="NESTOR JULIO HERNANDEZ BOCKER" userId="a413b3be1cc3406f" providerId="LiveId" clId="{EFED5D4B-CD59-47CF-A908-991C6A20BA4D}" dt="2024-04-06T00:34:18.615" v="678" actId="20577"/>
          <ac:spMkLst>
            <pc:docMk/>
            <pc:sldMk cId="200782912" sldId="322"/>
            <ac:spMk id="42" creationId="{B4619033-49E5-E5CD-CB1F-D34E7E88CC27}"/>
          </ac:spMkLst>
        </pc:spChg>
        <pc:graphicFrameChg chg="mod">
          <ac:chgData name="NESTOR JULIO HERNANDEZ BOCKER" userId="a413b3be1cc3406f" providerId="LiveId" clId="{EFED5D4B-CD59-47CF-A908-991C6A20BA4D}" dt="2024-04-05T23:56:39.422" v="107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EFED5D4B-CD59-47CF-A908-991C6A20BA4D}" dt="2024-04-05T23:57:21.936" v="171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19:13.890" v="512" actId="6549"/>
        <pc:sldMkLst>
          <pc:docMk/>
          <pc:sldMk cId="3631758431" sldId="328"/>
        </pc:sldMkLst>
        <pc:spChg chg="mod">
          <ac:chgData name="NESTOR JULIO HERNANDEZ BOCKER" userId="a413b3be1cc3406f" providerId="LiveId" clId="{EFED5D4B-CD59-47CF-A908-991C6A20BA4D}" dt="2024-04-06T00:19:13.890" v="512" actId="6549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 ord">
        <pc:chgData name="NESTOR JULIO HERNANDEZ BOCKER" userId="a413b3be1cc3406f" providerId="LiveId" clId="{EFED5D4B-CD59-47CF-A908-991C6A20BA4D}" dt="2024-04-06T00:41:14.632" v="694"/>
        <pc:sldMkLst>
          <pc:docMk/>
          <pc:sldMk cId="3726187029" sldId="329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EFED5D4B-CD59-47CF-A908-991C6A20BA4D}" dt="2024-04-06T00:32:34.412" v="664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32:50.419" v="666"/>
        <pc:sldMkLst>
          <pc:docMk/>
          <pc:sldMk cId="3844795882" sldId="330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EFED5D4B-CD59-47CF-A908-991C6A20BA4D}" dt="2024-04-06T00:32:50.419" v="666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21:07.983" v="529" actId="113"/>
        <pc:sldMkLst>
          <pc:docMk/>
          <pc:sldMk cId="1999066587" sldId="331"/>
        </pc:sldMkLst>
        <pc:spChg chg="mod">
          <ac:chgData name="NESTOR JULIO HERNANDEZ BOCKER" userId="a413b3be1cc3406f" providerId="LiveId" clId="{EFED5D4B-CD59-47CF-A908-991C6A20BA4D}" dt="2024-04-06T00:21:07.983" v="529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EFED5D4B-CD59-47CF-A908-991C6A20BA4D}" dt="2024-04-06T00:26:18.243" v="559"/>
        <pc:sldMkLst>
          <pc:docMk/>
          <pc:sldMk cId="2501195012" sldId="332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EFED5D4B-CD59-47CF-A908-991C6A20BA4D}" dt="2024-04-06T00:26:18.243" v="559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28:08.199" v="660" actId="20577"/>
        <pc:sldMkLst>
          <pc:docMk/>
          <pc:sldMk cId="3160605606" sldId="333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160605606" sldId="333"/>
            <ac:spMk id="5" creationId="{BBB17AB3-4E94-7186-6B6F-DAD1EB7D243F}"/>
          </ac:spMkLst>
        </pc:spChg>
        <pc:spChg chg="mod">
          <ac:chgData name="NESTOR JULIO HERNANDEZ BOCKER" userId="a413b3be1cc3406f" providerId="LiveId" clId="{EFED5D4B-CD59-47CF-A908-991C6A20BA4D}" dt="2024-04-06T00:28:08.199" v="660" actId="20577"/>
          <ac:spMkLst>
            <pc:docMk/>
            <pc:sldMk cId="3160605606" sldId="333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EFED5D4B-CD59-47CF-A908-991C6A20BA4D}" dt="2024-04-06T00:26:33.029" v="560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34:25.379" v="687" actId="20577"/>
        <pc:sldMkLst>
          <pc:docMk/>
          <pc:sldMk cId="1160910596" sldId="334"/>
        </pc:sldMkLst>
        <pc:spChg chg="mod">
          <ac:chgData name="NESTOR JULIO HERNANDEZ BOCKER" userId="a413b3be1cc3406f" providerId="LiveId" clId="{EFED5D4B-CD59-47CF-A908-991C6A20BA4D}" dt="2024-04-06T00:34:25.379" v="687" actId="20577"/>
          <ac:spMkLst>
            <pc:docMk/>
            <pc:sldMk cId="1160910596" sldId="334"/>
            <ac:spMk id="2" creationId="{115F45DC-9651-3D28-6589-8D7D6366290A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" creationId="{12ED9CC2-C7DC-934E-4739-6C7CEF0485ED}"/>
          </ac:spMkLst>
        </pc:spChg>
        <pc:spChg chg="mod">
          <ac:chgData name="NESTOR JULIO HERNANDEZ BOCKER" userId="a413b3be1cc3406f" providerId="LiveId" clId="{EFED5D4B-CD59-47CF-A908-991C6A20BA4D}" dt="2024-04-05T23:59:09.413" v="344" actId="1038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EFED5D4B-CD59-47CF-A908-991C6A20BA4D}" dt="2024-04-05T23:59:09.413" v="344" actId="1038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EFED5D4B-CD59-47CF-A908-991C6A20BA4D}" dt="2024-04-05T23:58:23.502" v="263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EFED5D4B-CD59-47CF-A908-991C6A20BA4D}" dt="2024-04-05T23:58:23.502" v="263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11" creationId="{7AF7A19D-CE18-8830-B221-BD32E22AD38B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13" creationId="{146B4A47-7AF7-240A-6FFD-0B5C22EF8406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14" creationId="{5F5CFDE2-6891-B120-77F2-FECE3D433566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EFED5D4B-CD59-47CF-A908-991C6A20BA4D}" dt="2024-04-05T23:58:47.352" v="305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EFED5D4B-CD59-47CF-A908-991C6A20BA4D}" dt="2024-04-05T23:58:47.352" v="305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EFED5D4B-CD59-47CF-A908-991C6A20BA4D}" dt="2024-04-05T23:59:45.253" v="383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EFED5D4B-CD59-47CF-A908-991C6A20BA4D}" dt="2024-04-05T23:59:45.253" v="383" actId="1037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EFED5D4B-CD59-47CF-A908-991C6A20BA4D}" dt="2024-04-05T23:59:31.279" v="362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EFED5D4B-CD59-47CF-A908-991C6A20BA4D}" dt="2024-04-05T23:58:30.146" v="273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addSp modSp mod">
        <pc:chgData name="NESTOR JULIO HERNANDEZ BOCKER" userId="a413b3be1cc3406f" providerId="LiveId" clId="{EFED5D4B-CD59-47CF-A908-991C6A20BA4D}" dt="2024-04-06T00:09:16.081" v="466"/>
        <pc:sldMkLst>
          <pc:docMk/>
          <pc:sldMk cId="905729610" sldId="665"/>
        </pc:sldMkLst>
        <pc:spChg chg="mod">
          <ac:chgData name="NESTOR JULIO HERNANDEZ BOCKER" userId="a413b3be1cc3406f" providerId="LiveId" clId="{EFED5D4B-CD59-47CF-A908-991C6A20BA4D}" dt="2024-04-05T23:37:42.184" v="18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EFED5D4B-CD59-47CF-A908-991C6A20BA4D}" dt="2024-04-05T23:37:42.184" v="18"/>
          <ac:spMkLst>
            <pc:docMk/>
            <pc:sldMk cId="905729610" sldId="665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EFED5D4B-CD59-47CF-A908-991C6A20BA4D}" dt="2024-04-06T00:09:16.081" v="466"/>
          <ac:graphicFrameMkLst>
            <pc:docMk/>
            <pc:sldMk cId="905729610" sldId="665"/>
            <ac:graphicFrameMk id="3" creationId="{D9194E1F-1413-F889-47FB-56520CF9A811}"/>
          </ac:graphicFrameMkLst>
        </pc:graphicFrameChg>
        <pc:graphicFrameChg chg="mod">
          <ac:chgData name="NESTOR JULIO HERNANDEZ BOCKER" userId="a413b3be1cc3406f" providerId="LiveId" clId="{EFED5D4B-CD59-47CF-A908-991C6A20BA4D}" dt="2024-04-06T00:09:03.779" v="465"/>
          <ac:graphicFrameMkLst>
            <pc:docMk/>
            <pc:sldMk cId="905729610" sldId="665"/>
            <ac:graphicFrameMk id="9" creationId="{5B4885FD-5B3B-432F-A47E-1DAF8D024416}"/>
          </ac:graphicFrameMkLst>
        </pc:graphicFrameChg>
      </pc:sldChg>
      <pc:sldChg chg="addSp delSp modSp mod">
        <pc:chgData name="NESTOR JULIO HERNANDEZ BOCKER" userId="a413b3be1cc3406f" providerId="LiveId" clId="{EFED5D4B-CD59-47CF-A908-991C6A20BA4D}" dt="2024-04-06T00:05:30.159" v="437" actId="478"/>
        <pc:sldMkLst>
          <pc:docMk/>
          <pc:sldMk cId="2099275270" sldId="667"/>
        </pc:sldMkLst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2099275270" sldId="667"/>
            <ac:spMk id="5" creationId="{4317E982-3BB8-A714-9BE1-28A9BF9DF774}"/>
          </ac:spMkLst>
        </pc:spChg>
        <pc:spChg chg="del mod">
          <ac:chgData name="NESTOR JULIO HERNANDEZ BOCKER" userId="a413b3be1cc3406f" providerId="LiveId" clId="{EFED5D4B-CD59-47CF-A908-991C6A20BA4D}" dt="2024-04-06T00:05:30.159" v="437" actId="478"/>
          <ac:spMkLst>
            <pc:docMk/>
            <pc:sldMk cId="2099275270" sldId="667"/>
            <ac:spMk id="11" creationId="{00000000-0008-0000-0000-000014000000}"/>
          </ac:spMkLst>
        </pc:spChg>
        <pc:graphicFrameChg chg="del mod">
          <ac:chgData name="NESTOR JULIO HERNANDEZ BOCKER" userId="a413b3be1cc3406f" providerId="LiveId" clId="{EFED5D4B-CD59-47CF-A908-991C6A20BA4D}" dt="2024-04-06T00:03:57.733" v="402" actId="21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add mod">
          <ac:chgData name="NESTOR JULIO HERNANDEZ BOCKER" userId="a413b3be1cc3406f" providerId="LiveId" clId="{EFED5D4B-CD59-47CF-A908-991C6A20BA4D}" dt="2024-04-06T00:04:15.006" v="434" actId="1036"/>
          <ac:graphicFrameMkLst>
            <pc:docMk/>
            <pc:sldMk cId="2099275270" sldId="667"/>
            <ac:graphicFrameMk id="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06:25.891" v="443" actId="20577"/>
        <pc:sldMkLst>
          <pc:docMk/>
          <pc:sldMk cId="2093091506" sldId="668"/>
        </pc:sldMkLst>
        <pc:spChg chg="mod">
          <ac:chgData name="NESTOR JULIO HERNANDEZ BOCKER" userId="a413b3be1cc3406f" providerId="LiveId" clId="{EFED5D4B-CD59-47CF-A908-991C6A20BA4D}" dt="2024-04-06T00:06:16.967" v="43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EFED5D4B-CD59-47CF-A908-991C6A20BA4D}" dt="2024-04-06T00:06:25.891" v="443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EFED5D4B-CD59-47CF-A908-991C6A20BA4D}" dt="2024-04-05T23:37:42.184" v="18"/>
        <pc:sldMkLst>
          <pc:docMk/>
          <pc:sldMk cId="3999264372" sldId="673"/>
        </pc:sldMkLst>
        <pc:spChg chg="mod">
          <ac:chgData name="NESTOR JULIO HERNANDEZ BOCKER" userId="a413b3be1cc3406f" providerId="LiveId" clId="{EFED5D4B-CD59-47CF-A908-991C6A20BA4D}" dt="2024-04-05T23:37:42.184" v="18"/>
          <ac:spMkLst>
            <pc:docMk/>
            <pc:sldMk cId="3999264372" sldId="673"/>
            <ac:spMk id="3" creationId="{74FF7FE0-5F92-5643-695A-9D99B66D89F9}"/>
          </ac:spMkLst>
        </pc:spChg>
        <pc:graphicFrameChg chg="modGraphic">
          <ac:chgData name="NESTOR JULIO HERNANDEZ BOCKER" userId="a413b3be1cc3406f" providerId="LiveId" clId="{EFED5D4B-CD59-47CF-A908-991C6A20BA4D}" dt="2024-04-05T23:30:19.374" v="6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mod">
          <ac:chgData name="NESTOR JULIO HERNANDEZ BOCKER" userId="a413b3be1cc3406f" providerId="LiveId" clId="{EFED5D4B-CD59-47CF-A908-991C6A20BA4D}" dt="2024-04-05T23:30:50.307" v="8" actId="1076"/>
          <ac:graphicFrameMkLst>
            <pc:docMk/>
            <pc:sldMk cId="3999264372" sldId="673"/>
            <ac:graphicFrameMk id="5" creationId="{EEBF10FC-493F-4639-89C4-99A60416EB6C}"/>
          </ac:graphicFrameMkLst>
        </pc:graphicFrameChg>
      </pc:sldChg>
      <pc:sldChg chg="modSp mod modNotes modNotesTx">
        <pc:chgData name="NESTOR JULIO HERNANDEZ BOCKER" userId="a413b3be1cc3406f" providerId="LiveId" clId="{EFED5D4B-CD59-47CF-A908-991C6A20BA4D}" dt="2024-04-06T00:08:02.851" v="461" actId="6549"/>
        <pc:sldMkLst>
          <pc:docMk/>
          <pc:sldMk cId="2842663410" sldId="674"/>
        </pc:sldMkLst>
        <pc:spChg chg="mod">
          <ac:chgData name="NESTOR JULIO HERNANDEZ BOCKER" userId="a413b3be1cc3406f" providerId="LiveId" clId="{EFED5D4B-CD59-47CF-A908-991C6A20BA4D}" dt="2024-04-06T00:07:31.748" v="460" actId="20577"/>
          <ac:spMkLst>
            <pc:docMk/>
            <pc:sldMk cId="2842663410" sldId="674"/>
            <ac:spMk id="36" creationId="{CCE6CA9A-69DB-7B5A-3EE0-E331CE4C078B}"/>
          </ac:spMkLst>
        </pc:spChg>
      </pc:sldChg>
    </pc:docChg>
  </pc:docChgLst>
  <pc:docChgLst>
    <pc:chgData name="NESTOR JULIO HERNANDEZ BOCKER" userId="a413b3be1cc3406f" providerId="LiveId" clId="{FAD7795C-FEC7-4CD0-8D74-3EF799275484}"/>
    <pc:docChg chg="undo custSel modSld">
      <pc:chgData name="NESTOR JULIO HERNANDEZ BOCKER" userId="a413b3be1cc3406f" providerId="LiveId" clId="{FAD7795C-FEC7-4CD0-8D74-3EF799275484}" dt="2023-08-25T15:10:07.578" v="679" actId="14734"/>
      <pc:docMkLst>
        <pc:docMk/>
      </pc:docMkLst>
      <pc:sldChg chg="modSp mod">
        <pc:chgData name="NESTOR JULIO HERNANDEZ BOCKER" userId="a413b3be1cc3406f" providerId="LiveId" clId="{FAD7795C-FEC7-4CD0-8D74-3EF799275484}" dt="2023-08-09T00:28:19.200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FAD7795C-FEC7-4CD0-8D74-3EF799275484}" dt="2023-08-09T00:28:19.200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00:35.553" v="662" actId="20577"/>
        <pc:sldMkLst>
          <pc:docMk/>
          <pc:sldMk cId="3675170584" sldId="279"/>
        </pc:sldMkLst>
        <pc:spChg chg="mod">
          <ac:chgData name="NESTOR JULIO HERNANDEZ BOCKER" userId="a413b3be1cc3406f" providerId="LiveId" clId="{FAD7795C-FEC7-4CD0-8D74-3EF799275484}" dt="2023-08-09T01:00:35.553" v="66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FAD7795C-FEC7-4CD0-8D74-3EF799275484}" dt="2023-08-09T00:47:49.964" v="574" actId="113"/>
        <pc:sldMkLst>
          <pc:docMk/>
          <pc:sldMk cId="2130645913" sldId="281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7:49.964" v="57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FAD7795C-FEC7-4CD0-8D74-3EF799275484}" dt="2023-08-09T01:34:50.236" v="676" actId="1076"/>
        <pc:sldMkLst>
          <pc:docMk/>
          <pc:sldMk cId="102766390" sldId="316"/>
        </pc:sldMkLst>
        <pc:spChg chg="mod">
          <ac:chgData name="NESTOR JULIO HERNANDEZ BOCKER" userId="a413b3be1cc3406f" providerId="LiveId" clId="{FAD7795C-FEC7-4CD0-8D74-3EF799275484}" dt="2023-08-09T00:48:17.919" v="576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32:00.933" v="12" actId="107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FAD7795C-FEC7-4CD0-8D74-3EF799275484}" dt="2023-08-09T01:34:50.236" v="676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FAD7795C-FEC7-4CD0-8D74-3EF799275484}" dt="2023-08-09T00:49:03.570" v="585" actId="20577"/>
        <pc:sldMkLst>
          <pc:docMk/>
          <pc:sldMk cId="3812210601" sldId="317"/>
        </pc:sldMkLst>
        <pc:spChg chg="mod">
          <ac:chgData name="NESTOR JULIO HERNANDEZ BOCKER" userId="a413b3be1cc3406f" providerId="LiveId" clId="{FAD7795C-FEC7-4CD0-8D74-3EF799275484}" dt="2023-08-09T00:48:26.422" v="579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FAD7795C-FEC7-4CD0-8D74-3EF799275484}" dt="2023-08-09T00:48:55.707" v="582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9:03.570" v="585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FAD7795C-FEC7-4CD0-8D74-3EF799275484}" dt="2023-08-09T00:49:54.122" v="602" actId="6549"/>
        <pc:sldMkLst>
          <pc:docMk/>
          <pc:sldMk cId="417758710" sldId="318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49:54.122" v="602" actId="6549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0:33.419" v="603"/>
        <pc:sldMkLst>
          <pc:docMk/>
          <pc:sldMk cId="1360156958" sldId="319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FAD7795C-FEC7-4CD0-8D74-3EF799275484}" dt="2023-08-09T00:50:33.419" v="603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3:40.846" v="616" actId="20577"/>
        <pc:sldMkLst>
          <pc:docMk/>
          <pc:sldMk cId="1763648886" sldId="320"/>
        </pc:sldMkLst>
        <pc:spChg chg="mod">
          <ac:chgData name="NESTOR JULIO HERNANDEZ BOCKER" userId="a413b3be1cc3406f" providerId="LiveId" clId="{FAD7795C-FEC7-4CD0-8D74-3EF799275484}" dt="2023-08-09T00:52:06.218" v="60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FAD7795C-FEC7-4CD0-8D74-3EF799275484}" dt="2023-08-09T00:53:14.058" v="61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FAD7795C-FEC7-4CD0-8D74-3EF799275484}" dt="2023-08-09T00:53:40.846" v="616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FAD7795C-FEC7-4CD0-8D74-3EF799275484}" dt="2023-08-09T00:56:15.174" v="633" actId="27918"/>
        <pc:sldMkLst>
          <pc:docMk/>
          <pc:sldMk cId="3330875486" sldId="321"/>
        </pc:sldMkLst>
        <pc:spChg chg="mod">
          <ac:chgData name="NESTOR JULIO HERNANDEZ BOCKER" userId="a413b3be1cc3406f" providerId="LiveId" clId="{FAD7795C-FEC7-4CD0-8D74-3EF799275484}" dt="2023-08-09T00:55:41.289" v="625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FAD7795C-FEC7-4CD0-8D74-3EF799275484}" dt="2023-08-09T00:55:50.417" v="629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55:59.112" v="632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FAD7795C-FEC7-4CD0-8D74-3EF799275484}" dt="2023-08-09T00:33:32.137" v="26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57:38.095" v="646" actId="27918"/>
        <pc:sldMkLst>
          <pc:docMk/>
          <pc:sldMk cId="200782912" sldId="322"/>
        </pc:sldMkLst>
        <pc:spChg chg="mod">
          <ac:chgData name="NESTOR JULIO HERNANDEZ BOCKER" userId="a413b3be1cc3406f" providerId="LiveId" clId="{FAD7795C-FEC7-4CD0-8D74-3EF799275484}" dt="2023-08-09T00:34:16.789" v="54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FAD7795C-FEC7-4CD0-8D74-3EF799275484}" dt="2023-08-09T00:34:09.315" v="42" actId="1037"/>
          <ac:spMkLst>
            <pc:docMk/>
            <pc:sldMk cId="200782912" sldId="322"/>
            <ac:spMk id="16" creationId="{137A1BCE-FFB7-2D33-A1E3-5A068C6D4283}"/>
          </ac:spMkLst>
        </pc:spChg>
        <pc:spChg chg="del">
          <ac:chgData name="NESTOR JULIO HERNANDEZ BOCKER" userId="a413b3be1cc3406f" providerId="LiveId" clId="{FAD7795C-FEC7-4CD0-8D74-3EF799275484}" dt="2023-08-09T00:37:41.687" v="223" actId="478"/>
          <ac:spMkLst>
            <pc:docMk/>
            <pc:sldMk cId="200782912" sldId="322"/>
            <ac:spMk id="18" creationId="{07F646E7-3DDF-32FD-01B2-EEDB579F652F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3" creationId="{13D848D4-25FD-0B58-148D-B78FB59D530A}"/>
          </ac:spMkLst>
        </pc:spChg>
        <pc:spChg chg="del">
          <ac:chgData name="NESTOR JULIO HERNANDEZ BOCKER" userId="a413b3be1cc3406f" providerId="LiveId" clId="{FAD7795C-FEC7-4CD0-8D74-3EF799275484}" dt="2023-08-09T00:38:43.360" v="403" actId="478"/>
          <ac:spMkLst>
            <pc:docMk/>
            <pc:sldMk cId="200782912" sldId="322"/>
            <ac:spMk id="24" creationId="{1A4996F5-2461-CEC7-BCF5-4944828F0FBC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9" creationId="{4198F890-F860-7A2C-F308-42F1061952B8}"/>
          </ac:spMkLst>
        </pc:spChg>
        <pc:spChg chg="del">
          <ac:chgData name="NESTOR JULIO HERNANDEZ BOCKER" userId="a413b3be1cc3406f" providerId="LiveId" clId="{FAD7795C-FEC7-4CD0-8D74-3EF799275484}" dt="2023-08-09T00:38:01.378" v="282" actId="478"/>
          <ac:spMkLst>
            <pc:docMk/>
            <pc:sldMk cId="200782912" sldId="322"/>
            <ac:spMk id="30" creationId="{9B472BA6-A098-DB1E-71F1-2A4C37CD43B0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FAD7795C-FEC7-4CD0-8D74-3EF799275484}" dt="2023-08-09T00:38:13.849" v="310" actId="1038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6" creationId="{390A071B-8E8C-BE41-8E65-DDAC2A535855}"/>
          </ac:spMkLst>
        </pc:spChg>
        <pc:spChg chg="del">
          <ac:chgData name="NESTOR JULIO HERNANDEZ BOCKER" userId="a413b3be1cc3406f" providerId="LiveId" clId="{FAD7795C-FEC7-4CD0-8D74-3EF799275484}" dt="2023-08-09T00:38:26.727" v="363" actId="478"/>
          <ac:spMkLst>
            <pc:docMk/>
            <pc:sldMk cId="200782912" sldId="322"/>
            <ac:spMk id="37" creationId="{A35353CB-1CF6-5B24-640C-AD1A0399F5C3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FAD7795C-FEC7-4CD0-8D74-3EF799275484}" dt="2023-08-09T00:34:22.417" v="61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FAD7795C-FEC7-4CD0-8D74-3EF799275484}" dt="2023-08-09T00:38:21.725" v="362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0:54.525" v="605" actId="113"/>
        <pc:sldMkLst>
          <pc:docMk/>
          <pc:sldMk cId="3631758431" sldId="328"/>
        </pc:sldMkLst>
        <pc:spChg chg="mod">
          <ac:chgData name="NESTOR JULIO HERNANDEZ BOCKER" userId="a413b3be1cc3406f" providerId="LiveId" clId="{FAD7795C-FEC7-4CD0-8D74-3EF799275484}" dt="2023-08-09T00:50:54.525" v="605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25T15:10:07.578" v="679" actId="14734"/>
        <pc:sldMkLst>
          <pc:docMk/>
          <pc:sldMk cId="3726187029" sldId="32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25T15:10:07.578" v="679" actId="14734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4:44.093" v="620"/>
        <pc:sldMkLst>
          <pc:docMk/>
          <pc:sldMk cId="3844795882" sldId="330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4:44.093" v="620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5:29.645" v="622" actId="113"/>
        <pc:sldMkLst>
          <pc:docMk/>
          <pc:sldMk cId="1999066587" sldId="331"/>
        </pc:sldMkLst>
        <pc:spChg chg="mod">
          <ac:chgData name="NESTOR JULIO HERNANDEZ BOCKER" userId="a413b3be1cc3406f" providerId="LiveId" clId="{FAD7795C-FEC7-4CD0-8D74-3EF799275484}" dt="2023-08-09T00:55:29.645" v="62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09T00:57:09.023" v="644" actId="20577"/>
        <pc:sldMkLst>
          <pc:docMk/>
          <pc:sldMk cId="2501195012" sldId="332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57:09.023" v="644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7:20.403" v="645"/>
        <pc:sldMkLst>
          <pc:docMk/>
          <pc:sldMk cId="3160605606" sldId="333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7:20.403" v="64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39:54.238" v="560" actId="1036"/>
        <pc:sldMkLst>
          <pc:docMk/>
          <pc:sldMk cId="1160910596" sldId="334"/>
        </pc:sldMkLst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FAD7795C-FEC7-4CD0-8D74-3EF799275484}" dt="2023-08-09T00:39:11.898" v="447" actId="478"/>
          <ac:spMkLst>
            <pc:docMk/>
            <pc:sldMk cId="1160910596" sldId="334"/>
            <ac:spMk id="43" creationId="{9DEC5AB1-64DF-FB7C-68E3-F098E090D50A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8" creationId="{3182F00C-9C84-1E30-69DA-D35D05E84AAE}"/>
          </ac:spMkLst>
        </pc:spChg>
        <pc:spChg chg="del">
          <ac:chgData name="NESTOR JULIO HERNANDEZ BOCKER" userId="a413b3be1cc3406f" providerId="LiveId" clId="{FAD7795C-FEC7-4CD0-8D74-3EF799275484}" dt="2023-08-09T00:39:23.011" v="468" actId="478"/>
          <ac:spMkLst>
            <pc:docMk/>
            <pc:sldMk cId="1160910596" sldId="334"/>
            <ac:spMk id="49" creationId="{F02BDFF7-E952-761E-F15E-C9E68DDF4C64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2" creationId="{7967C572-BF2F-0E03-8B7D-5B7B34F4EDC4}"/>
          </ac:spMkLst>
        </pc:spChg>
        <pc:spChg chg="del">
          <ac:chgData name="NESTOR JULIO HERNANDEZ BOCKER" userId="a413b3be1cc3406f" providerId="LiveId" clId="{FAD7795C-FEC7-4CD0-8D74-3EF799275484}" dt="2023-08-09T00:39:34.952" v="506" actId="478"/>
          <ac:spMkLst>
            <pc:docMk/>
            <pc:sldMk cId="1160910596" sldId="334"/>
            <ac:spMk id="53" creationId="{ED18CBCA-A63F-2EC1-AD66-A32411626D25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8" creationId="{D53850D1-EF14-00E1-2818-0D6E9A7BC077}"/>
          </ac:spMkLst>
        </pc:spChg>
        <pc:spChg chg="del">
          <ac:chgData name="NESTOR JULIO HERNANDEZ BOCKER" userId="a413b3be1cc3406f" providerId="LiveId" clId="{FAD7795C-FEC7-4CD0-8D74-3EF799275484}" dt="2023-08-09T00:39:44.361" v="526" actId="478"/>
          <ac:spMkLst>
            <pc:docMk/>
            <pc:sldMk cId="1160910596" sldId="334"/>
            <ac:spMk id="59" creationId="{29CD265B-60EA-CAB9-ADFD-173892344C41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FAD7795C-FEC7-4CD0-8D74-3EF799275484}" dt="2023-08-09T00:37:05.161" v="209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FAD7795C-FEC7-4CD0-8D74-3EF799275484}" dt="2023-08-09T00:36:18.017" v="150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11.183" v="675" actId="207"/>
        <pc:sldMkLst>
          <pc:docMk/>
          <pc:sldMk cId="905729610" sldId="665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FAD7795C-FEC7-4CD0-8D74-3EF799275484}" dt="2023-08-09T01:33:11.183" v="675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FAD7795C-FEC7-4CD0-8D74-3EF799275484}" dt="2023-08-09T00:45:27.383" v="568" actId="1076"/>
        <pc:sldMkLst>
          <pc:docMk/>
          <pc:sldMk cId="2099275270" sldId="667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5" creationId="{00000000-0008-0000-0000-000013000000}"/>
          </ac:spMkLst>
        </pc:spChg>
        <pc:grpChg chg="del">
          <ac:chgData name="NESTOR JULIO HERNANDEZ BOCKER" userId="a413b3be1cc3406f" providerId="LiveId" clId="{FAD7795C-FEC7-4CD0-8D74-3EF799275484}" dt="2023-08-09T00:44:43.526" v="562" actId="478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FAD7795C-FEC7-4CD0-8D74-3EF799275484}" dt="2023-08-09T00:45:27.383" v="568" actId="1076"/>
          <ac:grpSpMkLst>
            <pc:docMk/>
            <pc:sldMk cId="2099275270" sldId="667"/>
            <ac:grpSpMk id="7" creationId="{00000000-0008-0000-0000-000015000000}"/>
          </ac:grpSpMkLst>
        </pc:grpChg>
        <pc:grpChg chg="add mod">
          <ac:chgData name="NESTOR JULIO HERNANDEZ BOCKER" userId="a413b3be1cc3406f" providerId="LiveId" clId="{FAD7795C-FEC7-4CD0-8D74-3EF799275484}" dt="2023-08-09T00:44:48.534" v="563"/>
          <ac:grpSpMkLst>
            <pc:docMk/>
            <pc:sldMk cId="2099275270" sldId="667"/>
            <ac:grpSpMk id="9" creationId="{00000000-0008-0000-0000-000011000000}"/>
          </ac:grpSpMkLst>
        </pc:grpChg>
        <pc:graphicFrameChg chg="add mod">
          <ac:chgData name="NESTOR JULIO HERNANDEZ BOCKER" userId="a413b3be1cc3406f" providerId="LiveId" clId="{FAD7795C-FEC7-4CD0-8D74-3EF799275484}" dt="2023-08-09T00:44:48.534" v="563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mod">
          <ac:chgData name="NESTOR JULIO HERNANDEZ BOCKER" userId="a413b3be1cc3406f" providerId="LiveId" clId="{FAD7795C-FEC7-4CD0-8D74-3EF799275484}" dt="2023-08-09T00:27:40.827" v="2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8:21.952" v="648" actId="20577"/>
        <pc:sldMkLst>
          <pc:docMk/>
          <pc:sldMk cId="2093091506" sldId="668"/>
        </pc:sldMkLst>
        <pc:spChg chg="mod">
          <ac:chgData name="NESTOR JULIO HERNANDEZ BOCKER" userId="a413b3be1cc3406f" providerId="LiveId" clId="{FAD7795C-FEC7-4CD0-8D74-3EF799275484}" dt="2023-08-09T00:58:21.952" v="64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8.317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55:54.270" v="678"/>
        <pc:sldMkLst>
          <pc:docMk/>
          <pc:sldMk cId="1495741939" sldId="66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FAD7795C-FEC7-4CD0-8D74-3EF799275484}" dt="2023-08-09T01:55:47.816" v="677"/>
          <ac:graphicFrameMkLst>
            <pc:docMk/>
            <pc:sldMk cId="1495741939" sldId="669"/>
            <ac:graphicFrameMk id="20" creationId="{EECF96B7-DE04-40B7-B4BE-8B40B86D1FF3}"/>
          </ac:graphicFrameMkLst>
        </pc:graphicFrameChg>
        <pc:graphicFrameChg chg="mod">
          <ac:chgData name="NESTOR JULIO HERNANDEZ BOCKER" userId="a413b3be1cc3406f" providerId="LiveId" clId="{FAD7795C-FEC7-4CD0-8D74-3EF799275484}" dt="2023-08-09T01:55:54.270" v="678"/>
          <ac:graphicFrameMkLst>
            <pc:docMk/>
            <pc:sldMk cId="1495741939" sldId="669"/>
            <ac:graphicFrameMk id="21" creationId="{8C38B826-EEF7-4D7A-895E-DD7C79BC6833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00.594" v="674" actId="207"/>
        <pc:sldMkLst>
          <pc:docMk/>
          <pc:sldMk cId="3999264372" sldId="673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FAD7795C-FEC7-4CD0-8D74-3EF799275484}" dt="2023-08-09T01:33:00.594" v="674" actId="207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modGraphic">
          <ac:chgData name="NESTOR JULIO HERNANDEZ BOCKER" userId="a413b3be1cc3406f" providerId="LiveId" clId="{FAD7795C-FEC7-4CD0-8D74-3EF799275484}" dt="2023-08-09T01:32:37.391" v="671"/>
          <ac:graphicFrameMkLst>
            <pc:docMk/>
            <pc:sldMk cId="3999264372" sldId="673"/>
            <ac:graphicFrameMk id="5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9F6AAD8D-970F-436A-B3F6-56CC0DEFB117}"/>
    <pc:docChg chg="modSld">
      <pc:chgData name="NESTOR JULIO HERNANDEZ BOCKER" userId="a413b3be1cc3406f" providerId="LiveId" clId="{9F6AAD8D-970F-436A-B3F6-56CC0DEFB117}" dt="2023-12-10T23:06:37.887" v="64" actId="20577"/>
      <pc:docMkLst>
        <pc:docMk/>
      </pc:docMkLst>
      <pc:sldChg chg="modSp mod">
        <pc:chgData name="NESTOR JULIO HERNANDEZ BOCKER" userId="a413b3be1cc3406f" providerId="LiveId" clId="{9F6AAD8D-970F-436A-B3F6-56CC0DEFB117}" dt="2023-12-07T14:04:56.389" v="18" actId="20577"/>
        <pc:sldMkLst>
          <pc:docMk/>
          <pc:sldMk cId="1010862512" sldId="275"/>
        </pc:sldMkLst>
        <pc:spChg chg="mod">
          <ac:chgData name="NESTOR JULIO HERNANDEZ BOCKER" userId="a413b3be1cc3406f" providerId="LiveId" clId="{9F6AAD8D-970F-436A-B3F6-56CC0DEFB117}" dt="2023-12-07T14:04:56.389" v="18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3675170584" sldId="27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75170584" sldId="279"/>
            <ac:spMk id="2" creationId="{48BB7E7D-2FCF-CF3A-A826-6F3F6C68DF8B}"/>
          </ac:spMkLst>
        </pc:spChg>
        <pc:spChg chg="mod">
          <ac:chgData name="NESTOR JULIO HERNANDEZ BOCKER" userId="a413b3be1cc3406f" providerId="LiveId" clId="{9F6AAD8D-970F-436A-B3F6-56CC0DEFB117}" dt="2023-12-07T14:15:29.027" v="2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2130645913" sldId="28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130645913" sldId="28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102766390" sldId="316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02766390" sldId="316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02766390" sldId="316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812210601" sldId="317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12210601" sldId="317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812210601" sldId="317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1:01.978" v="28"/>
        <pc:sldMkLst>
          <pc:docMk/>
          <pc:sldMk cId="417758710" sldId="318"/>
        </pc:sldMkLst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417758710" sldId="318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F6AAD8D-970F-436A-B3F6-56CC0DEFB117}" dt="2023-12-10T23:01:01.978" v="28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1:12.580" v="29"/>
        <pc:sldMkLst>
          <pc:docMk/>
          <pc:sldMk cId="1360156958" sldId="31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360156958" sldId="319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9F6AAD8D-970F-436A-B3F6-56CC0DEFB117}" dt="2023-12-10T23:01:12.580" v="29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1763648886" sldId="320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763648886" sldId="320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763648886" sldId="320"/>
            <ac:spMk id="8" creationId="{68C6A1F5-7321-7AFD-A847-7E44836DBFEF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330875486" sldId="32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330875486" sldId="32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330875486" sldId="321"/>
            <ac:spMk id="9" creationId="{AD2880AA-3001-E064-27C8-B2483A4D9010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200782912" sldId="322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0782912" sldId="322"/>
            <ac:spMk id="4" creationId="{0084DA9C-E037-F21C-2264-58A9F92ACD1F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631758431" sldId="328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31758431" sldId="328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1:32.365" v="30"/>
        <pc:sldMkLst>
          <pc:docMk/>
          <pc:sldMk cId="3726187029" sldId="32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726187029" sldId="329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F6AAD8D-970F-436A-B3F6-56CC0DEFB117}" dt="2023-12-10T23:01:32.365" v="30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1:43.011" v="31"/>
        <pc:sldMkLst>
          <pc:docMk/>
          <pc:sldMk cId="3844795882" sldId="330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44795882" sldId="330"/>
            <ac:spMk id="2" creationId="{7F95C6B1-6A79-99A8-DDE7-21B7852E620C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F6AAD8D-970F-436A-B3F6-56CC0DEFB117}" dt="2023-12-10T23:01:43.011" v="31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1999066587" sldId="33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999066587" sldId="33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999066587" sldId="331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2:00.076" v="32"/>
        <pc:sldMkLst>
          <pc:docMk/>
          <pc:sldMk cId="2501195012" sldId="332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501195012" sldId="332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9F6AAD8D-970F-436A-B3F6-56CC0DEFB117}" dt="2023-12-10T23:02:00.076" v="32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2:16.681" v="34" actId="6549"/>
        <pc:sldMkLst>
          <pc:docMk/>
          <pc:sldMk cId="3160605606" sldId="333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160605606" sldId="333"/>
            <ac:spMk id="2" creationId="{D445C4E0-C5A8-5EE9-79A7-6D199DB29545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9F6AAD8D-970F-436A-B3F6-56CC0DEFB117}" dt="2023-12-10T23:02:16.681" v="34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905729610" sldId="665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905729610" sldId="665"/>
            <ac:spMk id="4" creationId="{30BDBAFF-21DC-C5CC-6C7E-27217F920E88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905729610" sldId="665"/>
            <ac:spMk id="16" creationId="{32741C1C-2DE7-4637-8D8A-2B0511928FC0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2099275270" sldId="667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99275270" sldId="667"/>
            <ac:spMk id="8" creationId="{14A88404-2DA2-4217-99E5-A796005D5157}"/>
          </ac:spMkLst>
        </pc:spChg>
        <pc:spChg chg="mod">
          <ac:chgData name="NESTOR JULIO HERNANDEZ BOCKER" userId="a413b3be1cc3406f" providerId="LiveId" clId="{9F6AAD8D-970F-436A-B3F6-56CC0DEFB117}" dt="2023-12-07T14:03:55.952" v="14"/>
          <ac:spMkLst>
            <pc:docMk/>
            <pc:sldMk cId="2099275270" sldId="667"/>
            <ac:spMk id="11" creationId="{00000000-0008-0000-0000-000014000000}"/>
          </ac:spMkLst>
        </pc:spChg>
        <pc:spChg chg="mod">
          <ac:chgData name="NESTOR JULIO HERNANDEZ BOCKER" userId="a413b3be1cc3406f" providerId="LiveId" clId="{9F6AAD8D-970F-436A-B3F6-56CC0DEFB117}" dt="2023-12-07T14:04:18.245" v="16"/>
          <ac:spMkLst>
            <pc:docMk/>
            <pc:sldMk cId="2099275270" sldId="667"/>
            <ac:spMk id="23" creationId="{00000000-0008-0000-0000-00000B000000}"/>
          </ac:spMkLst>
        </pc:spChg>
        <pc:graphicFrameChg chg="mod">
          <ac:chgData name="NESTOR JULIO HERNANDEZ BOCKER" userId="a413b3be1cc3406f" providerId="LiveId" clId="{9F6AAD8D-970F-436A-B3F6-56CC0DEFB117}" dt="2023-12-07T14:04:41.362" v="17"/>
          <ac:graphicFrameMkLst>
            <pc:docMk/>
            <pc:sldMk cId="2099275270" sldId="667"/>
            <ac:graphicFrameMk id="2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6:37.887" v="64" actId="20577"/>
        <pc:sldMkLst>
          <pc:docMk/>
          <pc:sldMk cId="2093091506" sldId="668"/>
        </pc:sldMkLst>
        <pc:spChg chg="mod">
          <ac:chgData name="NESTOR JULIO HERNANDEZ BOCKER" userId="a413b3be1cc3406f" providerId="LiveId" clId="{9F6AAD8D-970F-436A-B3F6-56CC0DEFB117}" dt="2023-12-07T14:03:03.135" v="11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9F6AAD8D-970F-436A-B3F6-56CC0DEFB117}" dt="2023-12-10T23:06:37.887" v="64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">
        <pc:chgData name="NESTOR JULIO HERNANDEZ BOCKER" userId="a413b3be1cc3406f" providerId="LiveId" clId="{9F6AAD8D-970F-436A-B3F6-56CC0DEFB117}" dt="2023-12-10T23:06:22.314" v="55" actId="20577"/>
        <pc:sldMkLst>
          <pc:docMk/>
          <pc:sldMk cId="1495741939" sldId="66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495741939" sldId="669"/>
            <ac:spMk id="3" creationId="{85907F65-C65A-6229-890B-CB75CEB312FB}"/>
          </ac:spMkLst>
        </pc:spChg>
        <pc:spChg chg="mod">
          <ac:chgData name="NESTOR JULIO HERNANDEZ BOCKER" userId="a413b3be1cc3406f" providerId="LiveId" clId="{9F6AAD8D-970F-436A-B3F6-56CC0DEFB117}" dt="2023-12-10T23:06:22.314" v="55" actId="20577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3999264372" sldId="673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999264372" sldId="673"/>
            <ac:spMk id="2" creationId="{5F95E2CE-77F9-BF9B-6D05-EDECC736B762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3999264372" sldId="673"/>
            <ac:spMk id="3" creationId="{74FF7FE0-5F92-5643-695A-9D99B66D89F9}"/>
          </ac:spMkLst>
        </pc:spChg>
      </pc:sldChg>
    </pc:docChg>
  </pc:docChgLst>
  <pc:docChgLst>
    <pc:chgData name="NESTOR JULIO HERNANDEZ BOCKER" userId="a413b3be1cc3406f" providerId="LiveId" clId="{50E8CA98-0FCE-467C-9176-2BF2083641A1}"/>
    <pc:docChg chg="undo custSel modSld">
      <pc:chgData name="NESTOR JULIO HERNANDEZ BOCKER" userId="a413b3be1cc3406f" providerId="LiveId" clId="{50E8CA98-0FCE-467C-9176-2BF2083641A1}" dt="2023-10-17T14:41:54.472" v="917" actId="1035"/>
      <pc:docMkLst>
        <pc:docMk/>
      </pc:docMkLst>
      <pc:sldChg chg="modSp mod">
        <pc:chgData name="NESTOR JULIO HERNANDEZ BOCKER" userId="a413b3be1cc3406f" providerId="LiveId" clId="{50E8CA98-0FCE-467C-9176-2BF2083641A1}" dt="2023-10-06T00:16:02.780" v="15" actId="20577"/>
        <pc:sldMkLst>
          <pc:docMk/>
          <pc:sldMk cId="1010862512" sldId="275"/>
        </pc:sldMkLst>
        <pc:spChg chg="mod">
          <ac:chgData name="NESTOR JULIO HERNANDEZ BOCKER" userId="a413b3be1cc3406f" providerId="LiveId" clId="{50E8CA98-0FCE-467C-9176-2BF2083641A1}" dt="2023-10-06T00:16:02.780" v="15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E8CA98-0FCE-467C-9176-2BF2083641A1}" dt="2023-10-06T00:16:10.086" v="16" actId="20577"/>
        <pc:sldMkLst>
          <pc:docMk/>
          <pc:sldMk cId="3675170584" sldId="279"/>
        </pc:sldMkLst>
        <pc:spChg chg="mod">
          <ac:chgData name="NESTOR JULIO HERNANDEZ BOCKER" userId="a413b3be1cc3406f" providerId="LiveId" clId="{50E8CA98-0FCE-467C-9176-2BF2083641A1}" dt="2023-10-06T00:16:10.086" v="1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E8CA98-0FCE-467C-9176-2BF2083641A1}" dt="2023-10-07T00:31:04.563" v="900" actId="20577"/>
        <pc:sldMkLst>
          <pc:docMk/>
          <pc:sldMk cId="2130645913" sldId="281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31:04.563" v="900" actId="2057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50E8CA98-0FCE-467C-9176-2BF2083641A1}" dt="2023-10-06T23:57:20.761" v="853" actId="113"/>
        <pc:sldMkLst>
          <pc:docMk/>
          <pc:sldMk cId="102766390" sldId="316"/>
        </pc:sldMkLst>
        <pc:spChg chg="mod">
          <ac:chgData name="NESTOR JULIO HERNANDEZ BOCKER" userId="a413b3be1cc3406f" providerId="LiveId" clId="{50E8CA98-0FCE-467C-9176-2BF2083641A1}" dt="2023-10-06T23:57:20.761" v="853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6T23:43:31.536" v="793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50E8CA98-0FCE-467C-9176-2BF2083641A1}" dt="2023-10-06T23:43:37.756" v="794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50E8CA98-0FCE-467C-9176-2BF2083641A1}" dt="2023-10-06T23:58:12.969" v="860" actId="20577"/>
        <pc:sldMkLst>
          <pc:docMk/>
          <pc:sldMk cId="3812210601" sldId="317"/>
        </pc:sldMkLst>
        <pc:spChg chg="mod">
          <ac:chgData name="NESTOR JULIO HERNANDEZ BOCKER" userId="a413b3be1cc3406f" providerId="LiveId" clId="{50E8CA98-0FCE-467C-9176-2BF2083641A1}" dt="2023-10-06T23:57:37.255" v="856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50E8CA98-0FCE-467C-9176-2BF2083641A1}" dt="2023-10-06T23:58:05.995" v="85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6T23:58:12.969" v="860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delSp modSp mod">
        <pc:chgData name="NESTOR JULIO HERNANDEZ BOCKER" userId="a413b3be1cc3406f" providerId="LiveId" clId="{50E8CA98-0FCE-467C-9176-2BF2083641A1}" dt="2023-10-06T23:59:19.320" v="862" actId="478"/>
        <pc:sldMkLst>
          <pc:docMk/>
          <pc:sldMk cId="417758710" sldId="318"/>
        </pc:sldMkLst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417758710" sldId="318"/>
            <ac:spMk id="7" creationId="{469CD69D-8310-32BB-7403-36C4ABF01797}"/>
          </ac:spMkLst>
        </pc:spChg>
        <pc:spChg chg="del">
          <ac:chgData name="NESTOR JULIO HERNANDEZ BOCKER" userId="a413b3be1cc3406f" providerId="LiveId" clId="{50E8CA98-0FCE-467C-9176-2BF2083641A1}" dt="2023-10-06T23:59:19.320" v="862" actId="478"/>
          <ac:spMkLst>
            <pc:docMk/>
            <pc:sldMk cId="417758710" sldId="318"/>
            <ac:spMk id="8" creationId="{EDEB220A-0673-BFFA-FBA7-F9D1ECD306FE}"/>
          </ac:spMkLst>
        </pc:spChg>
        <pc:graphicFrameChg chg="mod">
          <ac:chgData name="NESTOR JULIO HERNANDEZ BOCKER" userId="a413b3be1cc3406f" providerId="LiveId" clId="{50E8CA98-0FCE-467C-9176-2BF2083641A1}" dt="2023-10-06T23:58:34.035" v="861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9T20:28:56.122" v="907" actId="14100"/>
        <pc:sldMkLst>
          <pc:docMk/>
          <pc:sldMk cId="1360156958" sldId="319"/>
        </pc:sldMkLst>
        <pc:spChg chg="mod">
          <ac:chgData name="NESTOR JULIO HERNANDEZ BOCKER" userId="a413b3be1cc3406f" providerId="LiveId" clId="{50E8CA98-0FCE-467C-9176-2BF2083641A1}" dt="2023-10-09T20:28:56.122" v="907" actId="14100"/>
          <ac:spMkLst>
            <pc:docMk/>
            <pc:sldMk cId="1360156958" sldId="319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50E8CA98-0FCE-467C-9176-2BF2083641A1}" dt="2023-10-06T23:59:34.537" v="863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31:57.413" v="904" actId="404"/>
        <pc:sldMkLst>
          <pc:docMk/>
          <pc:sldMk cId="1763648886" sldId="320"/>
        </pc:sldMkLst>
        <pc:spChg chg="mod">
          <ac:chgData name="NESTOR JULIO HERNANDEZ BOCKER" userId="a413b3be1cc3406f" providerId="LiveId" clId="{50E8CA98-0FCE-467C-9176-2BF2083641A1}" dt="2023-10-07T00:00:05.717" v="868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50E8CA98-0FCE-467C-9176-2BF2083641A1}" dt="2023-10-07T00:00:18.595" v="871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50E8CA98-0FCE-467C-9176-2BF2083641A1}" dt="2023-10-07T00:00:27.345" v="875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50E8CA98-0FCE-467C-9176-2BF2083641A1}" dt="2023-10-07T00:31:57.413" v="904" actId="404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2:22.735" v="890" actId="20577"/>
        <pc:sldMkLst>
          <pc:docMk/>
          <pc:sldMk cId="3330875486" sldId="321"/>
        </pc:sldMkLst>
        <pc:spChg chg="mod">
          <ac:chgData name="NESTOR JULIO HERNANDEZ BOCKER" userId="a413b3be1cc3406f" providerId="LiveId" clId="{50E8CA98-0FCE-467C-9176-2BF2083641A1}" dt="2023-10-07T00:02:06.715" v="88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50E8CA98-0FCE-467C-9176-2BF2083641A1}" dt="2023-10-07T00:02:15.035" v="886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02:22.735" v="890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50E8CA98-0FCE-467C-9176-2BF2083641A1}" dt="2023-10-16T15:55:32.982" v="913" actId="27918"/>
        <pc:sldMkLst>
          <pc:docMk/>
          <pc:sldMk cId="200782912" sldId="322"/>
        </pc:sldMkLst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50E8CA98-0FCE-467C-9176-2BF2083641A1}" dt="2023-10-06T00:20:02.459" v="555" actId="1035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50E8CA98-0FCE-467C-9176-2BF2083641A1}" dt="2023-10-06T00:20:02.459" v="555" actId="1035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50E8CA98-0FCE-467C-9176-2BF2083641A1}" dt="2023-10-06T00:17:29.077" v="58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50E8CA98-0FCE-467C-9176-2BF2083641A1}" dt="2023-10-06T23:50:45.006" v="820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31:26.629" v="901" actId="20577"/>
        <pc:sldMkLst>
          <pc:docMk/>
          <pc:sldMk cId="3631758431" sldId="328"/>
        </pc:sldMkLst>
        <pc:spChg chg="mod">
          <ac:chgData name="NESTOR JULIO HERNANDEZ BOCKER" userId="a413b3be1cc3406f" providerId="LiveId" clId="{50E8CA98-0FCE-467C-9176-2BF2083641A1}" dt="2023-10-07T00:31:26.629" v="901" actId="20577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E8CA98-0FCE-467C-9176-2BF2083641A1}" dt="2023-10-17T14:41:54.472" v="917" actId="1035"/>
        <pc:sldMkLst>
          <pc:docMk/>
          <pc:sldMk cId="3726187029" sldId="329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E8CA98-0FCE-467C-9176-2BF2083641A1}" dt="2023-10-17T14:41:54.472" v="917" actId="103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9T20:29:22.104" v="909"/>
        <pc:sldMkLst>
          <pc:docMk/>
          <pc:sldMk cId="3844795882" sldId="330"/>
        </pc:sldMkLst>
        <pc:spChg chg="add mod">
          <ac:chgData name="NESTOR JULIO HERNANDEZ BOCKER" userId="a413b3be1cc3406f" providerId="LiveId" clId="{50E8CA98-0FCE-467C-9176-2BF2083641A1}" dt="2023-10-09T20:29:22.104" v="909"/>
          <ac:spMkLst>
            <pc:docMk/>
            <pc:sldMk cId="3844795882" sldId="330"/>
            <ac:spMk id="2" creationId="{7F95C6B1-6A79-99A8-DDE7-21B7852E620C}"/>
          </ac:spMkLst>
        </pc:spChg>
        <pc:spChg chg="del">
          <ac:chgData name="NESTOR JULIO HERNANDEZ BOCKER" userId="a413b3be1cc3406f" providerId="LiveId" clId="{50E8CA98-0FCE-467C-9176-2BF2083641A1}" dt="2023-10-09T20:29:21.697" v="908" actId="478"/>
          <ac:spMkLst>
            <pc:docMk/>
            <pc:sldMk cId="3844795882" sldId="330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E8CA98-0FCE-467C-9176-2BF2083641A1}" dt="2023-10-07T00:01:17.165" v="878" actId="654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1:41.595" v="880" actId="113"/>
        <pc:sldMkLst>
          <pc:docMk/>
          <pc:sldMk cId="1999066587" sldId="331"/>
        </pc:sldMkLst>
        <pc:spChg chg="mod">
          <ac:chgData name="NESTOR JULIO HERNANDEZ BOCKER" userId="a413b3be1cc3406f" providerId="LiveId" clId="{50E8CA98-0FCE-467C-9176-2BF2083641A1}" dt="2023-10-07T00:01:41.595" v="880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999066587" sldId="33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E8CA98-0FCE-467C-9176-2BF2083641A1}" dt="2023-10-06T23:46:48.748" v="803" actId="403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9:44.604" v="899" actId="20577"/>
        <pc:sldMkLst>
          <pc:docMk/>
          <pc:sldMk cId="2501195012" sldId="332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09:44.604" v="899" actId="2057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50E8CA98-0FCE-467C-9176-2BF2083641A1}" dt="2023-10-07T00:02:47.585" v="891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9T20:29:33.138" v="911"/>
        <pc:sldMkLst>
          <pc:docMk/>
          <pc:sldMk cId="3160605606" sldId="333"/>
        </pc:sldMkLst>
        <pc:spChg chg="add mod">
          <ac:chgData name="NESTOR JULIO HERNANDEZ BOCKER" userId="a413b3be1cc3406f" providerId="LiveId" clId="{50E8CA98-0FCE-467C-9176-2BF2083641A1}" dt="2023-10-09T20:29:33.138" v="911"/>
          <ac:spMkLst>
            <pc:docMk/>
            <pc:sldMk cId="3160605606" sldId="333"/>
            <ac:spMk id="2" creationId="{D445C4E0-C5A8-5EE9-79A7-6D199DB29545}"/>
          </ac:spMkLst>
        </pc:spChg>
        <pc:spChg chg="del">
          <ac:chgData name="NESTOR JULIO HERNANDEZ BOCKER" userId="a413b3be1cc3406f" providerId="LiveId" clId="{50E8CA98-0FCE-467C-9176-2BF2083641A1}" dt="2023-10-09T20:29:32.732" v="910" actId="478"/>
          <ac:spMkLst>
            <pc:docMk/>
            <pc:sldMk cId="3160605606" sldId="333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50E8CA98-0FCE-467C-9176-2BF2083641A1}" dt="2023-10-07T00:02:56.869" v="892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23:52:17.485" v="831" actId="27918"/>
        <pc:sldMkLst>
          <pc:docMk/>
          <pc:sldMk cId="1160910596" sldId="334"/>
        </pc:sldMkLst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50E8CA98-0FCE-467C-9176-2BF2083641A1}" dt="2023-10-06T00:29:11.559" v="714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50E8CA98-0FCE-467C-9176-2BF2083641A1}" dt="2023-10-06T00:28:25.907" v="664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00:15:33.281" v="14" actId="207"/>
        <pc:sldMkLst>
          <pc:docMk/>
          <pc:sldMk cId="905729610" sldId="665"/>
        </pc:sldMkLst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50E8CA98-0FCE-467C-9176-2BF2083641A1}" dt="2023-10-06T00:15:33.281" v="14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6T23:48:19.986" v="809" actId="27918"/>
        <pc:sldMkLst>
          <pc:docMk/>
          <pc:sldMk cId="2099275270" sldId="667"/>
        </pc:sldMkLst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2099275270" sldId="667"/>
            <ac:spMk id="5" creationId="{4317E982-3BB8-A714-9BE1-28A9BF9DF774}"/>
          </ac:spMkLst>
        </pc:spChg>
        <pc:spChg chg="del mod topLvl">
          <ac:chgData name="NESTOR JULIO HERNANDEZ BOCKER" userId="a413b3be1cc3406f" providerId="LiveId" clId="{50E8CA98-0FCE-467C-9176-2BF2083641A1}" dt="2023-10-06T14:51:03.069" v="742" actId="21"/>
          <ac:spMkLst>
            <pc:docMk/>
            <pc:sldMk cId="2099275270" sldId="667"/>
            <ac:spMk id="10" creationId="{00000000-0008-0000-0000-000014000000}"/>
          </ac:spMkLst>
        </pc:spChg>
        <pc:spChg chg="add mod">
          <ac:chgData name="NESTOR JULIO HERNANDEZ BOCKER" userId="a413b3be1cc3406f" providerId="LiveId" clId="{50E8CA98-0FCE-467C-9176-2BF2083641A1}" dt="2023-10-06T14:51:12.824" v="744"/>
          <ac:spMkLst>
            <pc:docMk/>
            <pc:sldMk cId="2099275270" sldId="667"/>
            <ac:spMk id="11" creationId="{00000000-0008-0000-0000-000014000000}"/>
          </ac:spMkLst>
        </pc:spChg>
        <pc:spChg chg="del topLvl">
          <ac:chgData name="NESTOR JULIO HERNANDEZ BOCKER" userId="a413b3be1cc3406f" providerId="LiveId" clId="{50E8CA98-0FCE-467C-9176-2BF2083641A1}" dt="2023-10-06T14:51:03.069" v="742" actId="21"/>
          <ac:spMkLst>
            <pc:docMk/>
            <pc:sldMk cId="2099275270" sldId="667"/>
            <ac:spMk id="14" creationId="{00000000-0008-0000-0000-000013000000}"/>
          </ac:spMkLst>
        </pc:spChg>
        <pc:spChg chg="add mod">
          <ac:chgData name="NESTOR JULIO HERNANDEZ BOCKER" userId="a413b3be1cc3406f" providerId="LiveId" clId="{50E8CA98-0FCE-467C-9176-2BF2083641A1}" dt="2023-10-06T14:51:12.824" v="744"/>
          <ac:spMkLst>
            <pc:docMk/>
            <pc:sldMk cId="2099275270" sldId="667"/>
            <ac:spMk id="15" creationId="{00000000-0008-0000-0000-000013000000}"/>
          </ac:spMkLst>
        </pc:spChg>
        <pc:grpChg chg="del">
          <ac:chgData name="NESTOR JULIO HERNANDEZ BOCKER" userId="a413b3be1cc3406f" providerId="LiveId" clId="{50E8CA98-0FCE-467C-9176-2BF2083641A1}" dt="2023-10-06T14:51:03.069" v="742" actId="21"/>
          <ac:grpSpMkLst>
            <pc:docMk/>
            <pc:sldMk cId="2099275270" sldId="667"/>
            <ac:grpSpMk id="3" creationId="{00000000-0008-0000-0000-000015000000}"/>
          </ac:grpSpMkLst>
        </pc:grpChg>
        <pc:grpChg chg="del">
          <ac:chgData name="NESTOR JULIO HERNANDEZ BOCKER" userId="a413b3be1cc3406f" providerId="LiveId" clId="{50E8CA98-0FCE-467C-9176-2BF2083641A1}" dt="2023-10-06T14:50:55.385" v="741" actId="478"/>
          <ac:grpSpMkLst>
            <pc:docMk/>
            <pc:sldMk cId="2099275270" sldId="667"/>
            <ac:grpSpMk id="4" creationId="{00000000-0008-0000-0000-000011000000}"/>
          </ac:grpSpMkLst>
        </pc:grpChg>
        <pc:grpChg chg="add mod">
          <ac:chgData name="NESTOR JULIO HERNANDEZ BOCKER" userId="a413b3be1cc3406f" providerId="LiveId" clId="{50E8CA98-0FCE-467C-9176-2BF2083641A1}" dt="2023-10-06T14:51:40.138" v="778" actId="1037"/>
          <ac:grpSpMkLst>
            <pc:docMk/>
            <pc:sldMk cId="2099275270" sldId="667"/>
            <ac:grpSpMk id="7" creationId="{00000000-0008-0000-0000-000015000000}"/>
          </ac:grpSpMkLst>
        </pc:grpChg>
        <pc:grpChg chg="add mod">
          <ac:chgData name="NESTOR JULIO HERNANDEZ BOCKER" userId="a413b3be1cc3406f" providerId="LiveId" clId="{50E8CA98-0FCE-467C-9176-2BF2083641A1}" dt="2023-10-06T14:51:12.824" v="744"/>
          <ac:grpSpMkLst>
            <pc:docMk/>
            <pc:sldMk cId="2099275270" sldId="667"/>
            <ac:grpSpMk id="9" creationId="{00000000-0008-0000-0000-000011000000}"/>
          </ac:grpSpMkLst>
        </pc:grpChg>
        <pc:graphicFrameChg chg="add mod">
          <ac:chgData name="NESTOR JULIO HERNANDEZ BOCKER" userId="a413b3be1cc3406f" providerId="LiveId" clId="{50E8CA98-0FCE-467C-9176-2BF2083641A1}" dt="2023-10-06T14:51:12.824" v="744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del mod">
          <ac:chgData name="NESTOR JULIO HERNANDEZ BOCKER" userId="a413b3be1cc3406f" providerId="LiveId" clId="{50E8CA98-0FCE-467C-9176-2BF2083641A1}" dt="2023-10-06T14:50:55.385" v="741" actId="478"/>
          <ac:graphicFrameMkLst>
            <pc:docMk/>
            <pc:sldMk cId="2099275270" sldId="667"/>
            <ac:graphicFrameMk id="13" creationId="{00000000-0008-0000-0000-00001200000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00:16:16.840" v="17" actId="20577"/>
        <pc:sldMkLst>
          <pc:docMk/>
          <pc:sldMk cId="2093091506" sldId="668"/>
        </pc:sldMkLst>
        <pc:spChg chg="mod">
          <ac:chgData name="NESTOR JULIO HERNANDEZ BOCKER" userId="a413b3be1cc3406f" providerId="LiveId" clId="{50E8CA98-0FCE-467C-9176-2BF2083641A1}" dt="2023-10-06T00:16:16.840" v="17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50E8CA98-0FCE-467C-9176-2BF2083641A1}" dt="2023-10-05T22:03:49.341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E8CA98-0FCE-467C-9176-2BF2083641A1}" dt="2023-10-06T14:36:47.471" v="740" actId="27918"/>
        <pc:sldMkLst>
          <pc:docMk/>
          <pc:sldMk cId="1495741939" sldId="669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50E8CA98-0FCE-467C-9176-2BF2083641A1}" dt="2023-10-06T23:53:00.076" v="833" actId="207"/>
        <pc:sldMkLst>
          <pc:docMk/>
          <pc:sldMk cId="3999264372" sldId="673"/>
        </pc:sldMkLst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50E8CA98-0FCE-467C-9176-2BF2083641A1}" dt="2023-10-06T23:53:00.076" v="833" actId="207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modGraphic">
          <ac:chgData name="NESTOR JULIO HERNANDEZ BOCKER" userId="a413b3be1cc3406f" providerId="LiveId" clId="{50E8CA98-0FCE-467C-9176-2BF2083641A1}" dt="2023-10-06T00:14:56.071" v="8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946FF2CB-C01A-4FC6-9AA2-6A5BC40B6FD3}"/>
    <pc:docChg chg="undo custSel addSld delSld modSld">
      <pc:chgData name="NESTOR JULIO HERNANDEZ BOCKER" userId="a413b3be1cc3406f" providerId="LiveId" clId="{946FF2CB-C01A-4FC6-9AA2-6A5BC40B6FD3}" dt="2024-03-08T03:35:04.797" v="1721" actId="27918"/>
      <pc:docMkLst>
        <pc:docMk/>
      </pc:docMkLst>
      <pc:sldChg chg="modSp mod">
        <pc:chgData name="NESTOR JULIO HERNANDEZ BOCKER" userId="a413b3be1cc3406f" providerId="LiveId" clId="{946FF2CB-C01A-4FC6-9AA2-6A5BC40B6FD3}" dt="2024-03-08T01:11:03.835" v="1459" actId="20577"/>
        <pc:sldMkLst>
          <pc:docMk/>
          <pc:sldMk cId="1010862512" sldId="275"/>
        </pc:sldMkLst>
        <pc:spChg chg="mod">
          <ac:chgData name="NESTOR JULIO HERNANDEZ BOCKER" userId="a413b3be1cc3406f" providerId="LiveId" clId="{946FF2CB-C01A-4FC6-9AA2-6A5BC40B6FD3}" dt="2024-03-08T00:00:58.545" v="2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46FF2CB-C01A-4FC6-9AA2-6A5BC40B6FD3}" dt="2024-03-08T01:11:03.835" v="1459" actId="20577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46FF2CB-C01A-4FC6-9AA2-6A5BC40B6FD3}" dt="2024-03-08T00:00:44.346" v="17" actId="20577"/>
        <pc:sldMkLst>
          <pc:docMk/>
          <pc:sldMk cId="3675170584" sldId="279"/>
        </pc:sldMkLst>
        <pc:spChg chg="mod">
          <ac:chgData name="NESTOR JULIO HERNANDEZ BOCKER" userId="a413b3be1cc3406f" providerId="LiveId" clId="{946FF2CB-C01A-4FC6-9AA2-6A5BC40B6FD3}" dt="2024-03-08T00:00:44.346" v="17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946FF2CB-C01A-4FC6-9AA2-6A5BC40B6FD3}" dt="2024-03-08T02:53:23.036" v="1719" actId="1036"/>
        <pc:sldMkLst>
          <pc:docMk/>
          <pc:sldMk cId="2130645913" sldId="281"/>
        </pc:sldMkLst>
        <pc:spChg chg="mod">
          <ac:chgData name="NESTOR JULIO HERNANDEZ BOCKER" userId="a413b3be1cc3406f" providerId="LiveId" clId="{946FF2CB-C01A-4FC6-9AA2-6A5BC40B6FD3}" dt="2024-03-08T01:13:17.946" v="1477" actId="20577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12:19.976" v="1473" actId="113"/>
          <ac:spMkLst>
            <pc:docMk/>
            <pc:sldMk cId="2130645913" sldId="281"/>
            <ac:spMk id="9" creationId="{E6EEFFE7-9C71-D879-9BE2-201F9B53AEBE}"/>
          </ac:spMkLst>
        </pc:spChg>
        <pc:graphicFrameChg chg="mod">
          <ac:chgData name="NESTOR JULIO HERNANDEZ BOCKER" userId="a413b3be1cc3406f" providerId="LiveId" clId="{946FF2CB-C01A-4FC6-9AA2-6A5BC40B6FD3}" dt="2024-03-08T02:53:23.036" v="1719" actId="1036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3:25.672" v="1478" actId="20577"/>
        <pc:sldMkLst>
          <pc:docMk/>
          <pc:sldMk cId="102766390" sldId="316"/>
        </pc:sldMkLst>
        <pc:spChg chg="mod">
          <ac:chgData name="NESTOR JULIO HERNANDEZ BOCKER" userId="a413b3be1cc3406f" providerId="LiveId" clId="{946FF2CB-C01A-4FC6-9AA2-6A5BC40B6FD3}" dt="2024-03-08T01:13:06.356" v="1476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946FF2CB-C01A-4FC6-9AA2-6A5BC40B6FD3}" dt="2024-03-08T00:02:42.849" v="39" actId="1038"/>
          <ac:spMkLst>
            <pc:docMk/>
            <pc:sldMk cId="102766390" sldId="316"/>
            <ac:spMk id="6" creationId="{2D26C0AA-FABF-B2F8-36B6-049BC4CB3D04}"/>
          </ac:spMkLst>
        </pc:spChg>
        <pc:spChg chg="mod">
          <ac:chgData name="NESTOR JULIO HERNANDEZ BOCKER" userId="a413b3be1cc3406f" providerId="LiveId" clId="{946FF2CB-C01A-4FC6-9AA2-6A5BC40B6FD3}" dt="2024-03-08T01:13:25.672" v="1478" actId="20577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0:02:19.080" v="30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946FF2CB-C01A-4FC6-9AA2-6A5BC40B6FD3}" dt="2024-03-08T00:02:51.558" v="40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946FF2CB-C01A-4FC6-9AA2-6A5BC40B6FD3}" dt="2024-03-08T01:15:05.123" v="1494" actId="20577"/>
        <pc:sldMkLst>
          <pc:docMk/>
          <pc:sldMk cId="3812210601" sldId="317"/>
        </pc:sldMkLst>
        <pc:spChg chg="mod">
          <ac:chgData name="NESTOR JULIO HERNANDEZ BOCKER" userId="a413b3be1cc3406f" providerId="LiveId" clId="{946FF2CB-C01A-4FC6-9AA2-6A5BC40B6FD3}" dt="2024-03-08T01:13:45.740" v="1483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946FF2CB-C01A-4FC6-9AA2-6A5BC40B6FD3}" dt="2024-03-08T01:14:09.101" v="1485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946FF2CB-C01A-4FC6-9AA2-6A5BC40B6FD3}" dt="2024-03-08T01:15:05.123" v="1494" actId="20577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946FF2CB-C01A-4FC6-9AA2-6A5BC40B6FD3}" dt="2024-03-08T01:13:37.901" v="1480" actId="20577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14:19.744" v="1487" actId="20577"/>
          <ac:spMkLst>
            <pc:docMk/>
            <pc:sldMk cId="3812210601" sldId="317"/>
            <ac:spMk id="8" creationId="{2CBAB8E9-9405-7A87-2785-3DEFDF9F262E}"/>
          </ac:spMkLst>
        </pc:spChg>
        <pc:graphicFrameChg chg="mod">
          <ac:chgData name="NESTOR JULIO HERNANDEZ BOCKER" userId="a413b3be1cc3406f" providerId="LiveId" clId="{946FF2CB-C01A-4FC6-9AA2-6A5BC40B6FD3}" dt="2024-03-08T01:14:23.492" v="1488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5:39.326" v="1500"/>
        <pc:sldMkLst>
          <pc:docMk/>
          <pc:sldMk cId="417758710" sldId="318"/>
        </pc:sldMkLst>
        <pc:spChg chg="mod">
          <ac:chgData name="NESTOR JULIO HERNANDEZ BOCKER" userId="a413b3be1cc3406f" providerId="LiveId" clId="{946FF2CB-C01A-4FC6-9AA2-6A5BC40B6FD3}" dt="2024-03-08T01:15:18.226" v="1499" actId="20577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946FF2CB-C01A-4FC6-9AA2-6A5BC40B6FD3}" dt="2024-03-08T01:15:14.559" v="1498" actId="20577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46FF2CB-C01A-4FC6-9AA2-6A5BC40B6FD3}" dt="2024-03-08T01:15:39.326" v="1500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8:58.616" v="1526" actId="20577"/>
        <pc:sldMkLst>
          <pc:docMk/>
          <pc:sldMk cId="1360156958" sldId="319"/>
        </pc:sldMkLst>
        <pc:spChg chg="mod">
          <ac:chgData name="NESTOR JULIO HERNANDEZ BOCKER" userId="a413b3be1cc3406f" providerId="LiveId" clId="{946FF2CB-C01A-4FC6-9AA2-6A5BC40B6FD3}" dt="2024-03-08T01:18:55.650" v="1525" actId="20577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946FF2CB-C01A-4FC6-9AA2-6A5BC40B6FD3}" dt="2024-03-08T01:18:58.616" v="1526" actId="20577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946FF2CB-C01A-4FC6-9AA2-6A5BC40B6FD3}" dt="2024-03-08T01:15:49.475" v="1501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8:37.123" v="1517" actId="20577"/>
        <pc:sldMkLst>
          <pc:docMk/>
          <pc:sldMk cId="1763648886" sldId="320"/>
        </pc:sldMkLst>
        <pc:spChg chg="mod">
          <ac:chgData name="NESTOR JULIO HERNANDEZ BOCKER" userId="a413b3be1cc3406f" providerId="LiveId" clId="{946FF2CB-C01A-4FC6-9AA2-6A5BC40B6FD3}" dt="2024-03-08T01:17:28.073" v="1508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946FF2CB-C01A-4FC6-9AA2-6A5BC40B6FD3}" dt="2024-03-08T01:17:56.436" v="151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946FF2CB-C01A-4FC6-9AA2-6A5BC40B6FD3}" dt="2024-03-08T01:17:15.738" v="1505" actId="20577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18:37.123" v="1517" actId="20577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946FF2CB-C01A-4FC6-9AA2-6A5BC40B6FD3}" dt="2024-03-08T01:18:23.807" v="1516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946FF2CB-C01A-4FC6-9AA2-6A5BC40B6FD3}" dt="2024-03-08T00:03:47.104" v="52" actId="403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21:48.547" v="1547" actId="20577"/>
        <pc:sldMkLst>
          <pc:docMk/>
          <pc:sldMk cId="3330875486" sldId="321"/>
        </pc:sldMkLst>
        <pc:spChg chg="mod">
          <ac:chgData name="NESTOR JULIO HERNANDEZ BOCKER" userId="a413b3be1cc3406f" providerId="LiveId" clId="{946FF2CB-C01A-4FC6-9AA2-6A5BC40B6FD3}" dt="2024-03-08T01:21:29.099" v="1539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946FF2CB-C01A-4FC6-9AA2-6A5BC40B6FD3}" dt="2024-03-08T01:21:41.996" v="1543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946FF2CB-C01A-4FC6-9AA2-6A5BC40B6FD3}" dt="2024-03-08T01:21:16.764" v="1535" actId="20577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21:48.547" v="1547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946FF2CB-C01A-4FC6-9AA2-6A5BC40B6FD3}" dt="2024-03-08T01:21:22.884" v="1536" actId="20577"/>
          <ac:spMkLst>
            <pc:docMk/>
            <pc:sldMk cId="3330875486" sldId="321"/>
            <ac:spMk id="9" creationId="{AD2880AA-3001-E064-27C8-B2483A4D9010}"/>
          </ac:spMkLst>
        </pc:spChg>
      </pc:sldChg>
      <pc:sldChg chg="addSp modSp mod">
        <pc:chgData name="NESTOR JULIO HERNANDEZ BOCKER" userId="a413b3be1cc3406f" providerId="LiveId" clId="{946FF2CB-C01A-4FC6-9AA2-6A5BC40B6FD3}" dt="2024-03-08T01:31:45.994" v="1717" actId="27918"/>
        <pc:sldMkLst>
          <pc:docMk/>
          <pc:sldMk cId="200782912" sldId="322"/>
        </pc:sldMkLst>
        <pc:spChg chg="add mod">
          <ac:chgData name="NESTOR JULIO HERNANDEZ BOCKER" userId="a413b3be1cc3406f" providerId="LiveId" clId="{946FF2CB-C01A-4FC6-9AA2-6A5BC40B6FD3}" dt="2024-03-08T00:11:06.778" v="529" actId="20577"/>
          <ac:spMkLst>
            <pc:docMk/>
            <pc:sldMk cId="200782912" sldId="322"/>
            <ac:spMk id="2" creationId="{AE39BE15-835D-D49F-5748-BB7F22A65FA2}"/>
          </ac:spMkLst>
        </pc:spChg>
        <pc:spChg chg="add mod">
          <ac:chgData name="NESTOR JULIO HERNANDEZ BOCKER" userId="a413b3be1cc3406f" providerId="LiveId" clId="{946FF2CB-C01A-4FC6-9AA2-6A5BC40B6FD3}" dt="2024-03-08T00:11:49.435" v="659" actId="20577"/>
          <ac:spMkLst>
            <pc:docMk/>
            <pc:sldMk cId="200782912" sldId="322"/>
            <ac:spMk id="3" creationId="{E8587982-D1A4-4E25-3073-B263B67F80C5}"/>
          </ac:spMkLst>
        </pc:spChg>
        <pc:spChg chg="add mod">
          <ac:chgData name="NESTOR JULIO HERNANDEZ BOCKER" userId="a413b3be1cc3406f" providerId="LiveId" clId="{946FF2CB-C01A-4FC6-9AA2-6A5BC40B6FD3}" dt="2024-03-08T01:25:08.795" v="1713" actId="1037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946FF2CB-C01A-4FC6-9AA2-6A5BC40B6FD3}" dt="2024-03-08T00:08:14.209" v="188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946FF2CB-C01A-4FC6-9AA2-6A5BC40B6FD3}" dt="2024-03-08T00:08:14.209" v="188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946FF2CB-C01A-4FC6-9AA2-6A5BC40B6FD3}" dt="2024-03-08T01:25:18.084" v="1716" actId="2057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946FF2CB-C01A-4FC6-9AA2-6A5BC40B6FD3}" dt="2024-03-08T01:25:15.133" v="1715" actId="2057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946FF2CB-C01A-4FC6-9AA2-6A5BC40B6FD3}" dt="2024-03-08T01:25:11.802" v="1714" actId="2057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946FF2CB-C01A-4FC6-9AA2-6A5BC40B6FD3}" dt="2024-03-08T00:08:44.496" v="304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946FF2CB-C01A-4FC6-9AA2-6A5BC40B6FD3}" dt="2024-03-08T00:08:44.496" v="304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946FF2CB-C01A-4FC6-9AA2-6A5BC40B6FD3}" dt="2024-03-08T00:09:04.914" v="339" actId="2057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946FF2CB-C01A-4FC6-9AA2-6A5BC40B6FD3}" dt="2024-03-08T00:09:02.306" v="338" actId="2057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946FF2CB-C01A-4FC6-9AA2-6A5BC40B6FD3}" dt="2024-03-08T00:08:59.362" v="337" actId="2057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946FF2CB-C01A-4FC6-9AA2-6A5BC40B6FD3}" dt="2024-03-08T00:10:20.665" v="390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946FF2CB-C01A-4FC6-9AA2-6A5BC40B6FD3}" dt="2024-03-08T00:10:20.665" v="390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946FF2CB-C01A-4FC6-9AA2-6A5BC40B6FD3}" dt="2024-03-08T00:10:43.515" v="437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946FF2CB-C01A-4FC6-9AA2-6A5BC40B6FD3}" dt="2024-03-08T00:10:50.121" v="453" actId="1038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946FF2CB-C01A-4FC6-9AA2-6A5BC40B6FD3}" dt="2024-03-08T00:11:23.361" v="569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946FF2CB-C01A-4FC6-9AA2-6A5BC40B6FD3}" dt="2024-03-08T00:11:23.361" v="569" actId="1038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946FF2CB-C01A-4FC6-9AA2-6A5BC40B6FD3}" dt="2024-03-08T00:11:31.986" v="591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946FF2CB-C01A-4FC6-9AA2-6A5BC40B6FD3}" dt="2024-03-08T00:11:31.986" v="591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946FF2CB-C01A-4FC6-9AA2-6A5BC40B6FD3}" dt="2024-03-08T00:11:31.986" v="591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946FF2CB-C01A-4FC6-9AA2-6A5BC40B6FD3}" dt="2024-03-08T01:24:45.404" v="1597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946FF2CB-C01A-4FC6-9AA2-6A5BC40B6FD3}" dt="2024-03-08T00:10:28.488" v="412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9:07.988" v="1527" actId="20577"/>
        <pc:sldMkLst>
          <pc:docMk/>
          <pc:sldMk cId="3631758431" sldId="328"/>
        </pc:sldMkLst>
        <pc:spChg chg="mod">
          <ac:chgData name="NESTOR JULIO HERNANDEZ BOCKER" userId="a413b3be1cc3406f" providerId="LiveId" clId="{946FF2CB-C01A-4FC6-9AA2-6A5BC40B6FD3}" dt="2024-03-08T01:16:11.007" v="1503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946FF2CB-C01A-4FC6-9AA2-6A5BC40B6FD3}" dt="2024-03-08T01:19:07.988" v="1527" actId="20577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946FF2CB-C01A-4FC6-9AA2-6A5BC40B6FD3}" dt="2024-03-08T01:19:32.619" v="1528"/>
        <pc:sldMkLst>
          <pc:docMk/>
          <pc:sldMk cId="3726187029" sldId="329"/>
        </pc:sldMkLst>
        <pc:spChg chg="mod">
          <ac:chgData name="NESTOR JULIO HERNANDEZ BOCKER" userId="a413b3be1cc3406f" providerId="LiveId" clId="{946FF2CB-C01A-4FC6-9AA2-6A5BC40B6FD3}" dt="2024-03-08T01:18:43.220" v="1521" actId="20577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46FF2CB-C01A-4FC6-9AA2-6A5BC40B6FD3}" dt="2024-03-08T01:19:32.619" v="1528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9:55.452" v="1530" actId="20577"/>
        <pc:sldMkLst>
          <pc:docMk/>
          <pc:sldMk cId="3844795882" sldId="330"/>
        </pc:sldMkLst>
        <pc:spChg chg="mod">
          <ac:chgData name="NESTOR JULIO HERNANDEZ BOCKER" userId="a413b3be1cc3406f" providerId="LiveId" clId="{946FF2CB-C01A-4FC6-9AA2-6A5BC40B6FD3}" dt="2024-03-08T01:19:55.452" v="1530" actId="20577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46FF2CB-C01A-4FC6-9AA2-6A5BC40B6FD3}" dt="2024-03-08T01:19:42.483" v="152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21:08.085" v="1533" actId="20577"/>
        <pc:sldMkLst>
          <pc:docMk/>
          <pc:sldMk cId="1999066587" sldId="331"/>
        </pc:sldMkLst>
        <pc:spChg chg="mod">
          <ac:chgData name="NESTOR JULIO HERNANDEZ BOCKER" userId="a413b3be1cc3406f" providerId="LiveId" clId="{946FF2CB-C01A-4FC6-9AA2-6A5BC40B6FD3}" dt="2024-03-08T01:20:22.648" v="153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946FF2CB-C01A-4FC6-9AA2-6A5BC40B6FD3}" dt="2024-03-08T01:21:08.085" v="1533" actId="20577"/>
          <ac:spMkLst>
            <pc:docMk/>
            <pc:sldMk cId="1999066587" sldId="331"/>
            <ac:spMk id="7" creationId="{469CD69D-8310-32BB-7403-36C4ABF01797}"/>
          </ac:spMkLst>
        </pc:spChg>
      </pc:sldChg>
      <pc:sldChg chg="delSp modSp mod">
        <pc:chgData name="NESTOR JULIO HERNANDEZ BOCKER" userId="a413b3be1cc3406f" providerId="LiveId" clId="{946FF2CB-C01A-4FC6-9AA2-6A5BC40B6FD3}" dt="2024-03-08T01:46:20.183" v="1718" actId="478"/>
        <pc:sldMkLst>
          <pc:docMk/>
          <pc:sldMk cId="2501195012" sldId="332"/>
        </pc:sldMkLst>
        <pc:spChg chg="mod">
          <ac:chgData name="NESTOR JULIO HERNANDEZ BOCKER" userId="a413b3be1cc3406f" providerId="LiveId" clId="{946FF2CB-C01A-4FC6-9AA2-6A5BC40B6FD3}" dt="2024-03-08T01:22:20.537" v="1549" actId="20577"/>
          <ac:spMkLst>
            <pc:docMk/>
            <pc:sldMk cId="2501195012" sldId="332"/>
            <ac:spMk id="7" creationId="{469CD69D-8310-32BB-7403-36C4ABF01797}"/>
          </ac:spMkLst>
        </pc:spChg>
        <pc:spChg chg="del">
          <ac:chgData name="NESTOR JULIO HERNANDEZ BOCKER" userId="a413b3be1cc3406f" providerId="LiveId" clId="{946FF2CB-C01A-4FC6-9AA2-6A5BC40B6FD3}" dt="2024-03-08T01:46:20.183" v="1718" actId="478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946FF2CB-C01A-4FC6-9AA2-6A5BC40B6FD3}" dt="2024-03-08T01:22:38.136" v="1550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23:00.644" v="1553" actId="20577"/>
        <pc:sldMkLst>
          <pc:docMk/>
          <pc:sldMk cId="3160605606" sldId="333"/>
        </pc:sldMkLst>
        <pc:spChg chg="mod">
          <ac:chgData name="NESTOR JULIO HERNANDEZ BOCKER" userId="a413b3be1cc3406f" providerId="LiveId" clId="{946FF2CB-C01A-4FC6-9AA2-6A5BC40B6FD3}" dt="2024-03-08T01:23:00.644" v="1553" actId="20577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46FF2CB-C01A-4FC6-9AA2-6A5BC40B6FD3}" dt="2024-03-08T01:22:46.029" v="1551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addSp modSp mod">
        <pc:chgData name="NESTOR JULIO HERNANDEZ BOCKER" userId="a413b3be1cc3406f" providerId="LiveId" clId="{946FF2CB-C01A-4FC6-9AA2-6A5BC40B6FD3}" dt="2024-03-08T01:24:25.499" v="1596" actId="1036"/>
        <pc:sldMkLst>
          <pc:docMk/>
          <pc:sldMk cId="1160910596" sldId="334"/>
        </pc:sldMkLst>
        <pc:spChg chg="add 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" creationId="{12ED9CC2-C7DC-934E-4739-6C7CEF0485ED}"/>
          </ac:spMkLst>
        </pc:spChg>
        <pc:spChg chg="mod">
          <ac:chgData name="NESTOR JULIO HERNANDEZ BOCKER" userId="a413b3be1cc3406f" providerId="LiveId" clId="{946FF2CB-C01A-4FC6-9AA2-6A5BC40B6FD3}" dt="2024-03-08T00:13:47.554" v="1097" actId="1038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946FF2CB-C01A-4FC6-9AA2-6A5BC40B6FD3}" dt="2024-03-08T00:13:47.554" v="1097" actId="1038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946FF2CB-C01A-4FC6-9AA2-6A5BC40B6FD3}" dt="2024-03-08T00:12:04.410" v="712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946FF2CB-C01A-4FC6-9AA2-6A5BC40B6FD3}" dt="2024-03-08T00:12:04.410" v="712" actId="1038"/>
          <ac:spMkLst>
            <pc:docMk/>
            <pc:sldMk cId="1160910596" sldId="334"/>
            <ac:spMk id="9" creationId="{6E111BC9-8330-75A9-A8B3-69471AB8560C}"/>
          </ac:spMkLst>
        </pc:spChg>
        <pc:spChg chg="add 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11" creationId="{7AF7A19D-CE18-8830-B221-BD32E22AD38B}"/>
          </ac:spMkLst>
        </pc:spChg>
        <pc:spChg chg="add 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13" creationId="{146B4A47-7AF7-240A-6FFD-0B5C22EF8406}"/>
          </ac:spMkLst>
        </pc:spChg>
        <pc:spChg chg="add mod">
          <ac:chgData name="NESTOR JULIO HERNANDEZ BOCKER" userId="a413b3be1cc3406f" providerId="LiveId" clId="{946FF2CB-C01A-4FC6-9AA2-6A5BC40B6FD3}" dt="2024-03-08T00:15:09.459" v="1351" actId="20577"/>
          <ac:spMkLst>
            <pc:docMk/>
            <pc:sldMk cId="1160910596" sldId="334"/>
            <ac:spMk id="14" creationId="{5F5CFDE2-6891-B120-77F2-FECE3D433566}"/>
          </ac:spMkLst>
        </pc:spChg>
        <pc:spChg chg="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946FF2CB-C01A-4FC6-9AA2-6A5BC40B6FD3}" dt="2024-03-08T00:12:57.401" v="892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946FF2CB-C01A-4FC6-9AA2-6A5BC40B6FD3}" dt="2024-03-08T00:12:57.401" v="892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946FF2CB-C01A-4FC6-9AA2-6A5BC40B6FD3}" dt="2024-03-08T00:14:36.794" v="1256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946FF2CB-C01A-4FC6-9AA2-6A5BC40B6FD3}" dt="2024-03-08T00:14:36.794" v="1256" actId="1037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946FF2CB-C01A-4FC6-9AA2-6A5BC40B6FD3}" dt="2024-03-08T00:14:50.929" v="1282" actId="1037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946FF2CB-C01A-4FC6-9AA2-6A5BC40B6FD3}" dt="2024-03-08T00:14:50.929" v="1282" actId="1037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946FF2CB-C01A-4FC6-9AA2-6A5BC40B6FD3}" dt="2024-03-08T00:14:50.929" v="1282" actId="1037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946FF2CB-C01A-4FC6-9AA2-6A5BC40B6FD3}" dt="2024-03-08T00:14:00.914" v="1126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946FF2CB-C01A-4FC6-9AA2-6A5BC40B6FD3}" dt="2024-03-08T00:12:13.073" v="748" actId="1036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mod">
          <ac:chgData name="NESTOR JULIO HERNANDEZ BOCKER" userId="a413b3be1cc3406f" providerId="LiveId" clId="{946FF2CB-C01A-4FC6-9AA2-6A5BC40B6FD3}" dt="2024-03-08T00:14:44.189" v="1263" actId="1035"/>
          <ac:graphicFrameMkLst>
            <pc:docMk/>
            <pc:sldMk cId="1160910596" sldId="334"/>
            <ac:graphicFrameMk id="12" creationId="{82D3694B-66E6-0533-B96F-BC8452D4A139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09:19.171" v="1452" actId="20577"/>
        <pc:sldMkLst>
          <pc:docMk/>
          <pc:sldMk cId="905729610" sldId="665"/>
        </pc:sldMkLst>
        <pc:spChg chg="mod">
          <ac:chgData name="NESTOR JULIO HERNANDEZ BOCKER" userId="a413b3be1cc3406f" providerId="LiveId" clId="{946FF2CB-C01A-4FC6-9AA2-6A5BC40B6FD3}" dt="2024-03-08T01:09:00.773" v="1446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946FF2CB-C01A-4FC6-9AA2-6A5BC40B6FD3}" dt="2024-03-08T01:09:19.171" v="1452" actId="2057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946FF2CB-C01A-4FC6-9AA2-6A5BC40B6FD3}" dt="2024-03-08T01:05:30.152" v="1426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946FF2CB-C01A-4FC6-9AA2-6A5BC40B6FD3}" dt="2024-03-08T03:35:04.797" v="1721" actId="27918"/>
        <pc:sldMkLst>
          <pc:docMk/>
          <pc:sldMk cId="2099275270" sldId="667"/>
        </pc:sldMkLst>
        <pc:spChg chg="mod">
          <ac:chgData name="NESTOR JULIO HERNANDEZ BOCKER" userId="a413b3be1cc3406f" providerId="LiveId" clId="{946FF2CB-C01A-4FC6-9AA2-6A5BC40B6FD3}" dt="2024-03-08T00:22:11.203" v="1387" actId="20577"/>
          <ac:spMkLst>
            <pc:docMk/>
            <pc:sldMk cId="2099275270" sldId="667"/>
            <ac:spMk id="5" creationId="{4317E982-3BB8-A714-9BE1-28A9BF9DF774}"/>
          </ac:spMkLst>
        </pc:spChg>
        <pc:grpChg chg="del">
          <ac:chgData name="NESTOR JULIO HERNANDEZ BOCKER" userId="a413b3be1cc3406f" providerId="LiveId" clId="{946FF2CB-C01A-4FC6-9AA2-6A5BC40B6FD3}" dt="2024-03-08T00:21:34.868" v="1353" actId="21"/>
          <ac:grpSpMkLst>
            <pc:docMk/>
            <pc:sldMk cId="2099275270" sldId="667"/>
            <ac:grpSpMk id="17" creationId="{00000000-0008-0000-0000-000009000000}"/>
          </ac:grpSpMkLst>
        </pc:grpChg>
        <pc:graphicFrameChg chg="add mod">
          <ac:chgData name="NESTOR JULIO HERNANDEZ BOCKER" userId="a413b3be1cc3406f" providerId="LiveId" clId="{946FF2CB-C01A-4FC6-9AA2-6A5BC40B6FD3}" dt="2024-03-08T00:21:51.730" v="1385" actId="1036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mod">
          <ac:chgData name="NESTOR JULIO HERNANDEZ BOCKER" userId="a413b3be1cc3406f" providerId="LiveId" clId="{946FF2CB-C01A-4FC6-9AA2-6A5BC40B6FD3}" dt="2024-03-08T00:01:24.942" v="21"/>
          <ac:graphicFrameMkLst>
            <pc:docMk/>
            <pc:sldMk cId="2099275270" sldId="667"/>
            <ac:graphicFrameMk id="20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08:15.197" v="1438" actId="20577"/>
        <pc:sldMkLst>
          <pc:docMk/>
          <pc:sldMk cId="2093091506" sldId="668"/>
        </pc:sldMkLst>
        <pc:spChg chg="mod">
          <ac:chgData name="NESTOR JULIO HERNANDEZ BOCKER" userId="a413b3be1cc3406f" providerId="LiveId" clId="{946FF2CB-C01A-4FC6-9AA2-6A5BC40B6FD3}" dt="2024-03-08T00:00:48.906" v="1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946FF2CB-C01A-4FC6-9AA2-6A5BC40B6FD3}" dt="2024-03-08T01:08:15.197" v="1438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del modNotes">
        <pc:chgData name="NESTOR JULIO HERNANDEZ BOCKER" userId="a413b3be1cc3406f" providerId="LiveId" clId="{946FF2CB-C01A-4FC6-9AA2-6A5BC40B6FD3}" dt="2024-03-08T01:08:45" v="1440" actId="47"/>
        <pc:sldMkLst>
          <pc:docMk/>
          <pc:sldMk cId="1495741939" sldId="669"/>
        </pc:sldMkLst>
        <pc:spChg chg="mod">
          <ac:chgData name="NESTOR JULIO HERNANDEZ BOCKER" userId="a413b3be1cc3406f" providerId="LiveId" clId="{946FF2CB-C01A-4FC6-9AA2-6A5BC40B6FD3}" dt="2024-03-08T00:01:24.942" v="21"/>
          <ac:spMkLst>
            <pc:docMk/>
            <pc:sldMk cId="1495741939" sldId="669"/>
            <ac:spMk id="36" creationId="{CCE6CA9A-69DB-7B5A-3EE0-E331CE4C078B}"/>
          </ac:spMkLst>
        </pc:spChg>
      </pc:sldChg>
      <pc:sldChg chg="addSp delSp modSp mod">
        <pc:chgData name="NESTOR JULIO HERNANDEZ BOCKER" userId="a413b3be1cc3406f" providerId="LiveId" clId="{946FF2CB-C01A-4FC6-9AA2-6A5BC40B6FD3}" dt="2024-03-08T01:10:41.419" v="1458" actId="20577"/>
        <pc:sldMkLst>
          <pc:docMk/>
          <pc:sldMk cId="3999264372" sldId="673"/>
        </pc:sldMkLst>
        <pc:spChg chg="mod">
          <ac:chgData name="NESTOR JULIO HERNANDEZ BOCKER" userId="a413b3be1cc3406f" providerId="LiveId" clId="{946FF2CB-C01A-4FC6-9AA2-6A5BC40B6FD3}" dt="2024-03-08T01:10:41.419" v="1458" actId="20577"/>
          <ac:spMkLst>
            <pc:docMk/>
            <pc:sldMk cId="3999264372" sldId="673"/>
            <ac:spMk id="3" creationId="{74FF7FE0-5F92-5643-695A-9D99B66D89F9}"/>
          </ac:spMkLst>
        </pc:spChg>
        <pc:graphicFrameChg chg="add mod">
          <ac:chgData name="NESTOR JULIO HERNANDEZ BOCKER" userId="a413b3be1cc3406f" providerId="LiveId" clId="{946FF2CB-C01A-4FC6-9AA2-6A5BC40B6FD3}" dt="2024-03-08T01:02:27.602" v="1393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add mod">
          <ac:chgData name="NESTOR JULIO HERNANDEZ BOCKER" userId="a413b3be1cc3406f" providerId="LiveId" clId="{946FF2CB-C01A-4FC6-9AA2-6A5BC40B6FD3}" dt="2024-03-08T01:03:10.669" v="1417" actId="1036"/>
          <ac:graphicFrameMkLst>
            <pc:docMk/>
            <pc:sldMk cId="3999264372" sldId="673"/>
            <ac:graphicFrameMk id="5" creationId="{EEBF10FC-493F-4639-89C4-99A60416EB6C}"/>
          </ac:graphicFrameMkLst>
        </pc:graphicFrameChg>
        <pc:graphicFrameChg chg="del">
          <ac:chgData name="NESTOR JULIO HERNANDEZ BOCKER" userId="a413b3be1cc3406f" providerId="LiveId" clId="{946FF2CB-C01A-4FC6-9AA2-6A5BC40B6FD3}" dt="2024-03-08T01:02:15.888" v="1391" actId="21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del">
          <ac:chgData name="NESTOR JULIO HERNANDEZ BOCKER" userId="a413b3be1cc3406f" providerId="LiveId" clId="{946FF2CB-C01A-4FC6-9AA2-6A5BC40B6FD3}" dt="2024-03-08T01:02:22.709" v="1392" actId="21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  <pc:sldChg chg="add">
        <pc:chgData name="NESTOR JULIO HERNANDEZ BOCKER" userId="a413b3be1cc3406f" providerId="LiveId" clId="{946FF2CB-C01A-4FC6-9AA2-6A5BC40B6FD3}" dt="2024-03-08T01:08:40.680" v="1439"/>
        <pc:sldMkLst>
          <pc:docMk/>
          <pc:sldMk cId="2842663410" sldId="674"/>
        </pc:sldMkLst>
      </pc:sldChg>
    </pc:docChg>
  </pc:docChgLst>
  <pc:docChgLst>
    <pc:chgData name="NESTOR JULIO HERNANDEZ BOCKER" userId="a413b3be1cc3406f" providerId="LiveId" clId="{5C5FD5C7-926D-4FE3-ADEE-02F0A015CB90}"/>
    <pc:docChg chg="modSld">
      <pc:chgData name="NESTOR JULIO HERNANDEZ BOCKER" userId="a413b3be1cc3406f" providerId="LiveId" clId="{5C5FD5C7-926D-4FE3-ADEE-02F0A015CB90}" dt="2023-07-07T13:51:35.773" v="0" actId="1076"/>
      <pc:docMkLst>
        <pc:docMk/>
      </pc:docMkLst>
      <pc:sldChg chg="modSp mod">
        <pc:chgData name="NESTOR JULIO HERNANDEZ BOCKER" userId="a413b3be1cc3406f" providerId="LiveId" clId="{5C5FD5C7-926D-4FE3-ADEE-02F0A015CB90}" dt="2023-07-07T13:51:35.773" v="0" actId="1076"/>
        <pc:sldMkLst>
          <pc:docMk/>
          <pc:sldMk cId="200782912" sldId="322"/>
        </pc:sldMkLst>
        <pc:spChg chg="mod">
          <ac:chgData name="NESTOR JULIO HERNANDEZ BOCKER" userId="a413b3be1cc3406f" providerId="LiveId" clId="{5C5FD5C7-926D-4FE3-ADEE-02F0A015CB90}" dt="2023-07-07T13:51:35.773" v="0" actId="1076"/>
          <ac:spMkLst>
            <pc:docMk/>
            <pc:sldMk cId="200782912" sldId="322"/>
            <ac:spMk id="35" creationId="{554E5472-C6AB-322D-A159-AAA746A8D6B6}"/>
          </ac:spMkLst>
        </pc:sp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187F2DA1-C915-4A1A-83D7-F8E7708A9857}"/>
    <pc:docChg chg="undo redo custSel addSld delSld modSld sldOrd">
      <pc:chgData name="NESTOR JULIO HERNANDEZ BOCKER" userId="a413b3be1cc3406f" providerId="LiveId" clId="{187F2DA1-C915-4A1A-83D7-F8E7708A9857}" dt="2023-06-13T17:04:51.485" v="1292" actId="27918"/>
      <pc:docMkLst>
        <pc:docMk/>
      </pc:docMkLst>
      <pc:sldChg chg="delSp modSp mod">
        <pc:chgData name="NESTOR JULIO HERNANDEZ BOCKER" userId="a413b3be1cc3406f" providerId="LiveId" clId="{187F2DA1-C915-4A1A-83D7-F8E7708A9857}" dt="2023-06-08T02:11:26.290" v="959" actId="20577"/>
        <pc:sldMkLst>
          <pc:docMk/>
          <pc:sldMk cId="1010862512" sldId="275"/>
        </pc:sldMkLst>
        <pc:spChg chg="mod">
          <ac:chgData name="NESTOR JULIO HERNANDEZ BOCKER" userId="a413b3be1cc3406f" providerId="LiveId" clId="{187F2DA1-C915-4A1A-83D7-F8E7708A9857}" dt="2023-06-08T02:11:26.290" v="959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19.090" v="958" actId="120"/>
          <ac:spMkLst>
            <pc:docMk/>
            <pc:sldMk cId="1010862512" sldId="275"/>
            <ac:spMk id="5" creationId="{BDA1159D-A0ED-18DC-0747-141EBF1A2086}"/>
          </ac:spMkLst>
        </pc:spChg>
        <pc:spChg chg="del">
          <ac:chgData name="NESTOR JULIO HERNANDEZ BOCKER" userId="a413b3be1cc3406f" providerId="LiveId" clId="{187F2DA1-C915-4A1A-83D7-F8E7708A9857}" dt="2023-06-08T00:40:31.815" v="2" actId="478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187F2DA1-C915-4A1A-83D7-F8E7708A9857}" dt="2023-06-08T02:10:50.421" v="950" actId="20577"/>
        <pc:sldMkLst>
          <pc:docMk/>
          <pc:sldMk cId="3675170584" sldId="279"/>
        </pc:sldMkLst>
        <pc:spChg chg="mod">
          <ac:chgData name="NESTOR JULIO HERNANDEZ BOCKER" userId="a413b3be1cc3406f" providerId="LiveId" clId="{187F2DA1-C915-4A1A-83D7-F8E7708A9857}" dt="2023-06-08T02:10:50.421" v="95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187F2DA1-C915-4A1A-83D7-F8E7708A9857}" dt="2023-06-08T03:59:01.310" v="1212" actId="20577"/>
        <pc:sldMkLst>
          <pc:docMk/>
          <pc:sldMk cId="2130645913" sldId="281"/>
        </pc:sldMkLst>
        <pc:spChg chg="del">
          <ac:chgData name="NESTOR JULIO HERNANDEZ BOCKER" userId="a413b3be1cc3406f" providerId="LiveId" clId="{187F2DA1-C915-4A1A-83D7-F8E7708A9857}" dt="2023-06-08T00:40:47.185" v="25" actId="478"/>
          <ac:spMkLst>
            <pc:docMk/>
            <pc:sldMk cId="2130645913" sldId="281"/>
            <ac:spMk id="2" creationId="{F740E246-1AD4-B974-C53E-83D4E32CFB1B}"/>
          </ac:spMkLst>
        </pc:spChg>
        <pc:spChg chg="del">
          <ac:chgData name="NESTOR JULIO HERNANDEZ BOCKER" userId="a413b3be1cc3406f" providerId="LiveId" clId="{187F2DA1-C915-4A1A-83D7-F8E7708A9857}" dt="2023-06-08T00:40:48.715" v="26" actId="478"/>
          <ac:spMkLst>
            <pc:docMk/>
            <pc:sldMk cId="2130645913" sldId="281"/>
            <ac:spMk id="3" creationId="{C63AA922-20BD-53BA-DECA-57AB55467D00}"/>
          </ac:spMkLst>
        </pc:spChg>
        <pc:spChg chg="add mod">
          <ac:chgData name="NESTOR JULIO HERNANDEZ BOCKER" userId="a413b3be1cc3406f" providerId="LiveId" clId="{187F2DA1-C915-4A1A-83D7-F8E7708A9857}" dt="2023-06-08T00:41:17.365" v="36" actId="207"/>
          <ac:spMkLst>
            <pc:docMk/>
            <pc:sldMk cId="2130645913" sldId="281"/>
            <ac:spMk id="4" creationId="{0084DA9C-E037-F21C-2264-58A9F92ACD1F}"/>
          </ac:spMkLst>
        </pc:spChg>
        <pc:spChg chg="del">
          <ac:chgData name="NESTOR JULIO HERNANDEZ BOCKER" userId="a413b3be1cc3406f" providerId="LiveId" clId="{187F2DA1-C915-4A1A-83D7-F8E7708A9857}" dt="2023-06-08T00:40:55.495" v="29" actId="478"/>
          <ac:spMkLst>
            <pc:docMk/>
            <pc:sldMk cId="2130645913" sldId="281"/>
            <ac:spMk id="5" creationId="{9A54FADB-B618-5D91-A11B-C8B1D2E643DB}"/>
          </ac:spMkLst>
        </pc:spChg>
        <pc:spChg chg="del">
          <ac:chgData name="NESTOR JULIO HERNANDEZ BOCKER" userId="a413b3be1cc3406f" providerId="LiveId" clId="{187F2DA1-C915-4A1A-83D7-F8E7708A9857}" dt="2023-06-08T00:40:52.905" v="28" actId="478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187F2DA1-C915-4A1A-83D7-F8E7708A9857}" dt="2023-06-08T03:59:01.310" v="1212" actId="20577"/>
          <ac:spMkLst>
            <pc:docMk/>
            <pc:sldMk cId="2130645913" sldId="28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0:45:57.524" v="117" actId="207"/>
          <ac:spMkLst>
            <pc:docMk/>
            <pc:sldMk cId="2130645913" sldId="281"/>
            <ac:spMk id="9" creationId="{E6EEFFE7-9C71-D879-9BE2-201F9B53AEBE}"/>
          </ac:spMkLst>
        </pc:spChg>
        <pc:spChg chg="add del mod">
          <ac:chgData name="NESTOR JULIO HERNANDEZ BOCKER" userId="a413b3be1cc3406f" providerId="LiveId" clId="{187F2DA1-C915-4A1A-83D7-F8E7708A9857}" dt="2023-06-08T00:45:34.804" v="103"/>
          <ac:spMkLst>
            <pc:docMk/>
            <pc:sldMk cId="2130645913" sldId="281"/>
            <ac:spMk id="11" creationId="{D160098B-F193-42D1-A6AB-54D8E33B3F5E}"/>
          </ac:spMkLst>
        </pc:spChg>
        <pc:spChg chg="add del mod">
          <ac:chgData name="NESTOR JULIO HERNANDEZ BOCKER" userId="a413b3be1cc3406f" providerId="LiveId" clId="{187F2DA1-C915-4A1A-83D7-F8E7708A9857}" dt="2023-06-08T00:45:33.557" v="102"/>
          <ac:spMkLst>
            <pc:docMk/>
            <pc:sldMk cId="2130645913" sldId="281"/>
            <ac:spMk id="13" creationId="{77012AEC-68DB-884C-789E-5A1DFD802955}"/>
          </ac:spMkLst>
        </pc:spChg>
        <pc:spChg chg="del">
          <ac:chgData name="NESTOR JULIO HERNANDEZ BOCKER" userId="a413b3be1cc3406f" providerId="LiveId" clId="{187F2DA1-C915-4A1A-83D7-F8E7708A9857}" dt="2023-06-08T00:40:58.155" v="30" actId="478"/>
          <ac:spMkLst>
            <pc:docMk/>
            <pc:sldMk cId="2130645913" sldId="281"/>
            <ac:spMk id="16" creationId="{51FD3A7F-65A0-29C0-E012-458B419CFA80}"/>
          </ac:spMkLst>
        </pc:spChg>
        <pc:spChg chg="add del mod">
          <ac:chgData name="NESTOR JULIO HERNANDEZ BOCKER" userId="a413b3be1cc3406f" providerId="LiveId" clId="{187F2DA1-C915-4A1A-83D7-F8E7708A9857}" dt="2023-06-08T00:45:33.135" v="101"/>
          <ac:spMkLst>
            <pc:docMk/>
            <pc:sldMk cId="2130645913" sldId="281"/>
            <ac:spMk id="17" creationId="{7B3BA40E-A455-F427-A75A-E0A1E63FF020}"/>
          </ac:spMkLst>
        </pc:spChg>
        <pc:spChg chg="add del mod">
          <ac:chgData name="NESTOR JULIO HERNANDEZ BOCKER" userId="a413b3be1cc3406f" providerId="LiveId" clId="{187F2DA1-C915-4A1A-83D7-F8E7708A9857}" dt="2023-06-08T00:46:15.733" v="121"/>
          <ac:spMkLst>
            <pc:docMk/>
            <pc:sldMk cId="2130645913" sldId="281"/>
            <ac:spMk id="19" creationId="{8360555B-F04A-97A6-3E78-40755D258A9E}"/>
          </ac:spMkLst>
        </pc:spChg>
        <pc:graphicFrameChg chg="del">
          <ac:chgData name="NESTOR JULIO HERNANDEZ BOCKER" userId="a413b3be1cc3406f" providerId="LiveId" clId="{187F2DA1-C915-4A1A-83D7-F8E7708A9857}" dt="2023-06-08T00:40:45.275" v="24" actId="478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03.130" v="119" actId="478"/>
          <ac:graphicFrameMkLst>
            <pc:docMk/>
            <pc:sldMk cId="2130645913" sldId="281"/>
            <ac:graphicFrameMk id="10" creationId="{FDD5F283-BD59-7322-2EAC-F83E9644194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4.804" v="103"/>
          <ac:graphicFrameMkLst>
            <pc:docMk/>
            <pc:sldMk cId="2130645913" sldId="281"/>
            <ac:graphicFrameMk id="12" creationId="{A18B95CE-9184-CC9F-75E9-F8C01994D9A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557" v="102"/>
          <ac:graphicFrameMkLst>
            <pc:docMk/>
            <pc:sldMk cId="2130645913" sldId="281"/>
            <ac:graphicFrameMk id="14" creationId="{F7214B61-AD55-0F35-2F4E-550BE400846B}"/>
          </ac:graphicFrameMkLst>
        </pc:graphicFrameChg>
        <pc:graphicFrameChg chg="del">
          <ac:chgData name="NESTOR JULIO HERNANDEZ BOCKER" userId="a413b3be1cc3406f" providerId="LiveId" clId="{187F2DA1-C915-4A1A-83D7-F8E7708A9857}" dt="2023-06-08T00:40:50.538" v="27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135" v="101"/>
          <ac:graphicFrameMkLst>
            <pc:docMk/>
            <pc:sldMk cId="2130645913" sldId="281"/>
            <ac:graphicFrameMk id="18" creationId="{97CD2182-EAC9-3684-1789-E099770901C3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15.733" v="121"/>
          <ac:graphicFrameMkLst>
            <pc:docMk/>
            <pc:sldMk cId="2130645913" sldId="281"/>
            <ac:graphicFrameMk id="20" creationId="{97D68BF0-8F35-5793-5016-B6C73BC42283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13:29.052" v="964" actId="207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30455291" sldId="29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207670988" sldId="29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058868022" sldId="29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999383766" sldId="29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2838187" sldId="29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528884864" sldId="30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3723799" sldId="30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38667470" sldId="30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869489403" sldId="30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94828080" sldId="30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0359443" sldId="305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061541852" sldId="306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902090573" sldId="30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799606255" sldId="30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027702" sldId="30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6528798" sldId="31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537324164" sldId="31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757931575" sldId="31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590248872" sldId="31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633284213" sldId="31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867422395" sldId="315"/>
        </pc:sldMkLst>
      </pc:sldChg>
      <pc:sldChg chg="addSp delSp modSp add mod">
        <pc:chgData name="NESTOR JULIO HERNANDEZ BOCKER" userId="a413b3be1cc3406f" providerId="LiveId" clId="{187F2DA1-C915-4A1A-83D7-F8E7708A9857}" dt="2023-06-08T03:59:32.075" v="1220" actId="20577"/>
        <pc:sldMkLst>
          <pc:docMk/>
          <pc:sldMk cId="102766390" sldId="316"/>
        </pc:sldMkLst>
        <pc:spChg chg="add mod">
          <ac:chgData name="NESTOR JULIO HERNANDEZ BOCKER" userId="a413b3be1cc3406f" providerId="LiveId" clId="{187F2DA1-C915-4A1A-83D7-F8E7708A9857}" dt="2023-06-08T03:59:32.075" v="1220" actId="20577"/>
          <ac:spMkLst>
            <pc:docMk/>
            <pc:sldMk cId="102766390" sldId="316"/>
            <ac:spMk id="3" creationId="{F5EBBC47-9ACD-482A-0D48-328D6FB10DD3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48:53.422" v="136"/>
          <ac:spMkLst>
            <pc:docMk/>
            <pc:sldMk cId="102766390" sldId="316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8" creationId="{7BF090BD-2165-AC4E-EBA3-B4A108B98EB9}"/>
          </ac:spMkLst>
        </pc:spChg>
        <pc:graphicFrameChg chg="add mod">
          <ac:chgData name="NESTOR JULIO HERNANDEZ BOCKER" userId="a413b3be1cc3406f" providerId="LiveId" clId="{187F2DA1-C915-4A1A-83D7-F8E7708A9857}" dt="2023-06-08T02:15:08.332" v="970" actId="403"/>
          <ac:graphicFrameMkLst>
            <pc:docMk/>
            <pc:sldMk cId="102766390" sldId="316"/>
            <ac:graphicFrameMk id="2" creationId="{623F5514-A374-ADA9-8CA3-2011170BA8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59:44.629" v="253" actId="478"/>
          <ac:graphicFrameMkLst>
            <pc:docMk/>
            <pc:sldMk cId="102766390" sldId="316"/>
            <ac:graphicFrameMk id="5" creationId="{3A95F987-0651-B14E-EBC2-0D1FB2931608}"/>
          </ac:graphicFrameMkLst>
        </pc:graphicFrameChg>
        <pc:cxnChg chg="add mod">
          <ac:chgData name="NESTOR JULIO HERNANDEZ BOCKER" userId="a413b3be1cc3406f" providerId="LiveId" clId="{187F2DA1-C915-4A1A-83D7-F8E7708A9857}" dt="2023-06-08T02:49:55.047" v="1179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addSp modSp add mod">
        <pc:chgData name="NESTOR JULIO HERNANDEZ BOCKER" userId="a413b3be1cc3406f" providerId="LiveId" clId="{187F2DA1-C915-4A1A-83D7-F8E7708A9857}" dt="2023-06-08T01:04:44.344" v="345" actId="207"/>
        <pc:sldMkLst>
          <pc:docMk/>
          <pc:sldMk cId="3812210601" sldId="317"/>
        </pc:sldMkLst>
        <pc:spChg chg="add mod">
          <ac:chgData name="NESTOR JULIO HERNANDEZ BOCKER" userId="a413b3be1cc3406f" providerId="LiveId" clId="{187F2DA1-C915-4A1A-83D7-F8E7708A9857}" dt="2023-06-08T01:03:48.761" v="338" actId="207"/>
          <ac:spMkLst>
            <pc:docMk/>
            <pc:sldMk cId="3812210601" sldId="317"/>
            <ac:spMk id="2" creationId="{06CBC7C0-CD13-2876-7A47-4431AB404DFE}"/>
          </ac:spMkLst>
        </pc:spChg>
        <pc:spChg chg="add mod">
          <ac:chgData name="NESTOR JULIO HERNANDEZ BOCKER" userId="a413b3be1cc3406f" providerId="LiveId" clId="{187F2DA1-C915-4A1A-83D7-F8E7708A9857}" dt="2023-06-08T01:04:40.983" v="344" actId="207"/>
          <ac:spMkLst>
            <pc:docMk/>
            <pc:sldMk cId="3812210601" sldId="317"/>
            <ac:spMk id="3" creationId="{2EE29001-B57F-3BCD-AB47-DCEBF7657B53}"/>
          </ac:spMkLst>
        </pc:spChg>
        <pc:spChg chg="add mod">
          <ac:chgData name="NESTOR JULIO HERNANDEZ BOCKER" userId="a413b3be1cc3406f" providerId="LiveId" clId="{187F2DA1-C915-4A1A-83D7-F8E7708A9857}" dt="2023-06-08T01:04:44.344" v="345" actId="207"/>
          <ac:spMkLst>
            <pc:docMk/>
            <pc:sldMk cId="3812210601" sldId="317"/>
            <ac:spMk id="5" creationId="{141B4771-F93F-32F8-4CCE-F902A1B56A54}"/>
          </ac:spMkLst>
        </pc:spChg>
        <pc:spChg chg="add mod">
          <ac:chgData name="NESTOR JULIO HERNANDEZ BOCKER" userId="a413b3be1cc3406f" providerId="LiveId" clId="{187F2DA1-C915-4A1A-83D7-F8E7708A9857}" dt="2023-06-08T01:03:41.053" v="337" actId="207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187F2DA1-C915-4A1A-83D7-F8E7708A9857}" dt="2023-06-08T00:50:01.724" v="146"/>
          <ac:spMkLst>
            <pc:docMk/>
            <pc:sldMk cId="3812210601" sldId="317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3:51.839" v="339" actId="207"/>
          <ac:spMkLst>
            <pc:docMk/>
            <pc:sldMk cId="3812210601" sldId="317"/>
            <ac:spMk id="8" creationId="{2CBAB8E9-9405-7A87-2785-3DEFDF9F262E}"/>
          </ac:spMkLst>
        </pc:spChg>
        <pc:graphicFrameChg chg="add mod">
          <ac:chgData name="NESTOR JULIO HERNANDEZ BOCKER" userId="a413b3be1cc3406f" providerId="LiveId" clId="{187F2DA1-C915-4A1A-83D7-F8E7708A9857}" dt="2023-06-08T00:51:56.364" v="174" actId="2711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3:38:57.007" v="1203" actId="14734"/>
        <pc:sldMkLst>
          <pc:docMk/>
          <pc:sldMk cId="417758710" sldId="318"/>
        </pc:sldMkLst>
        <pc:spChg chg="add mod">
          <ac:chgData name="NESTOR JULIO HERNANDEZ BOCKER" userId="a413b3be1cc3406f" providerId="LiveId" clId="{187F2DA1-C915-4A1A-83D7-F8E7708A9857}" dt="2023-06-08T00:55:08.974" v="194" actId="1076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0:52:34.139" v="181" actId="207"/>
          <ac:spMkLst>
            <pc:docMk/>
            <pc:sldMk cId="417758710" sldId="318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05:23.363" v="349"/>
          <ac:spMkLst>
            <pc:docMk/>
            <pc:sldMk cId="417758710" sldId="318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0:52:12.364" v="177"/>
          <ac:spMkLst>
            <pc:docMk/>
            <pc:sldMk cId="417758710" sldId="31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187F2DA1-C915-4A1A-83D7-F8E7708A9857}" dt="2023-06-08T03:38:57.007" v="1203" actId="14734"/>
          <ac:graphicFrameMkLst>
            <pc:docMk/>
            <pc:sldMk cId="417758710" sldId="318"/>
            <ac:graphicFrameMk id="3" creationId="{5F4545A9-8C06-B80F-7DD6-6AA9D07BB250}"/>
          </ac:graphicFrameMkLst>
        </pc:graphicFrameChg>
        <pc:picChg chg="add mod">
          <ac:chgData name="NESTOR JULIO HERNANDEZ BOCKER" userId="a413b3be1cc3406f" providerId="LiveId" clId="{187F2DA1-C915-4A1A-83D7-F8E7708A9857}" dt="2023-06-08T00:52:18.034" v="178"/>
          <ac:picMkLst>
            <pc:docMk/>
            <pc:sldMk cId="417758710" sldId="318"/>
            <ac:picMk id="5" creationId="{33062D13-60B3-EFFD-7334-9F3C79A0AF21}"/>
          </ac:picMkLst>
        </pc:picChg>
      </pc:sldChg>
      <pc:sldChg chg="addSp delSp modSp add mod">
        <pc:chgData name="NESTOR JULIO HERNANDEZ BOCKER" userId="a413b3be1cc3406f" providerId="LiveId" clId="{187F2DA1-C915-4A1A-83D7-F8E7708A9857}" dt="2023-06-08T02:52:12.421" v="1196"/>
        <pc:sldMkLst>
          <pc:docMk/>
          <pc:sldMk cId="1360156958" sldId="319"/>
        </pc:sldMkLst>
        <pc:spChg chg="add del mod">
          <ac:chgData name="NESTOR JULIO HERNANDEZ BOCKER" userId="a413b3be1cc3406f" providerId="LiveId" clId="{187F2DA1-C915-4A1A-83D7-F8E7708A9857}" dt="2023-06-08T00:55:33.964" v="197" actId="478"/>
          <ac:spMkLst>
            <pc:docMk/>
            <pc:sldMk cId="1360156958" sldId="319"/>
            <ac:spMk id="3" creationId="{29D4C7D9-FE70-DA77-F78C-A50B7638020B}"/>
          </ac:spMkLst>
        </pc:spChg>
        <pc:spChg chg="add mod">
          <ac:chgData name="NESTOR JULIO HERNANDEZ BOCKER" userId="a413b3be1cc3406f" providerId="LiveId" clId="{187F2DA1-C915-4A1A-83D7-F8E7708A9857}" dt="2023-06-08T00:55:44.904" v="200"/>
          <ac:spMkLst>
            <pc:docMk/>
            <pc:sldMk cId="1360156958" sldId="319"/>
            <ac:spMk id="5" creationId="{BBB17AB3-4E94-7186-6B6F-DAD1EB7D243F}"/>
          </ac:spMkLst>
        </pc:spChg>
        <pc:spChg chg="add mod">
          <ac:chgData name="NESTOR JULIO HERNANDEZ BOCKER" userId="a413b3be1cc3406f" providerId="LiveId" clId="{187F2DA1-C915-4A1A-83D7-F8E7708A9857}" dt="2023-06-08T02:51:59.606" v="1195" actId="20577"/>
          <ac:spMkLst>
            <pc:docMk/>
            <pc:sldMk cId="1360156958" sldId="319"/>
            <ac:spMk id="6" creationId="{0975D6D9-C73A-4534-891E-598D9F6D656A}"/>
          </ac:spMkLst>
        </pc:spChg>
        <pc:spChg chg="del">
          <ac:chgData name="NESTOR JULIO HERNANDEZ BOCKER" userId="a413b3be1cc3406f" providerId="LiveId" clId="{187F2DA1-C915-4A1A-83D7-F8E7708A9857}" dt="2023-06-08T00:55:25.464" v="195" actId="478"/>
          <ac:spMkLst>
            <pc:docMk/>
            <pc:sldMk cId="1360156958" sldId="319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5:15.658" v="348" actId="1076"/>
          <ac:spMkLst>
            <pc:docMk/>
            <pc:sldMk cId="1360156958" sldId="319"/>
            <ac:spMk id="10" creationId="{D2C6D3AD-45B6-A975-EEDC-DE8A6099DB79}"/>
          </ac:spMkLst>
        </pc:spChg>
        <pc:graphicFrameChg chg="add mod modGraphic">
          <ac:chgData name="NESTOR JULIO HERNANDEZ BOCKER" userId="a413b3be1cc3406f" providerId="LiveId" clId="{187F2DA1-C915-4A1A-83D7-F8E7708A9857}" dt="2023-06-08T02:52:12.421" v="1196"/>
          <ac:graphicFrameMkLst>
            <pc:docMk/>
            <pc:sldMk cId="1360156958" sldId="319"/>
            <ac:graphicFrameMk id="8" creationId="{91D0B3D7-BF83-DC7C-1094-84C43819B058}"/>
          </ac:graphicFrameMkLst>
        </pc:graphicFrameChg>
        <pc:picChg chg="add mod">
          <ac:chgData name="NESTOR JULIO HERNANDEZ BOCKER" userId="a413b3be1cc3406f" providerId="LiveId" clId="{187F2DA1-C915-4A1A-83D7-F8E7708A9857}" dt="2023-06-08T01:05:07.983" v="346"/>
          <ac:picMkLst>
            <pc:docMk/>
            <pc:sldMk cId="1360156958" sldId="319"/>
            <ac:picMk id="9" creationId="{6174BAE7-D0B8-7276-06AF-DF87A10C9085}"/>
          </ac:picMkLst>
        </pc:picChg>
      </pc:sldChg>
      <pc:sldChg chg="addSp modSp add mod">
        <pc:chgData name="NESTOR JULIO HERNANDEZ BOCKER" userId="a413b3be1cc3406f" providerId="LiveId" clId="{187F2DA1-C915-4A1A-83D7-F8E7708A9857}" dt="2023-06-08T01:04:34.933" v="343" actId="207"/>
        <pc:sldMkLst>
          <pc:docMk/>
          <pc:sldMk cId="1763648886" sldId="320"/>
        </pc:sldMkLst>
        <pc:spChg chg="add mod">
          <ac:chgData name="NESTOR JULIO HERNANDEZ BOCKER" userId="a413b3be1cc3406f" providerId="LiveId" clId="{187F2DA1-C915-4A1A-83D7-F8E7708A9857}" dt="2023-06-08T01:03:24.729" v="336" actId="207"/>
          <ac:spMkLst>
            <pc:docMk/>
            <pc:sldMk cId="1763648886" sldId="320"/>
            <ac:spMk id="3" creationId="{0A98E6A3-D575-30BD-90A7-13DBBF6672E2}"/>
          </ac:spMkLst>
        </pc:spChg>
        <pc:spChg chg="add mod">
          <ac:chgData name="NESTOR JULIO HERNANDEZ BOCKER" userId="a413b3be1cc3406f" providerId="LiveId" clId="{187F2DA1-C915-4A1A-83D7-F8E7708A9857}" dt="2023-06-08T01:04:34.933" v="343" actId="207"/>
          <ac:spMkLst>
            <pc:docMk/>
            <pc:sldMk cId="1763648886" sldId="320"/>
            <ac:spMk id="5" creationId="{B1F0F2F7-9B6C-A37E-444F-5DB957DD133B}"/>
          </ac:spMkLst>
        </pc:spChg>
        <pc:spChg chg="add mod">
          <ac:chgData name="NESTOR JULIO HERNANDEZ BOCKER" userId="a413b3be1cc3406f" providerId="LiveId" clId="{187F2DA1-C915-4A1A-83D7-F8E7708A9857}" dt="2023-06-08T01:02:41.884" v="326" actId="1035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187F2DA1-C915-4A1A-83D7-F8E7708A9857}" dt="2023-06-08T01:01:57.393" v="316"/>
          <ac:spMkLst>
            <pc:docMk/>
            <pc:sldMk cId="1763648886" sldId="320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2:46.701" v="335" actId="1035"/>
          <ac:spMkLst>
            <pc:docMk/>
            <pc:sldMk cId="1763648886" sldId="320"/>
            <ac:spMk id="8" creationId="{68C6A1F5-7321-7AFD-A847-7E44836DBFEF}"/>
          </ac:spMkLst>
        </pc:spChg>
        <pc:spChg chg="add mod">
          <ac:chgData name="NESTOR JULIO HERNANDEZ BOCKER" userId="a413b3be1cc3406f" providerId="LiveId" clId="{187F2DA1-C915-4A1A-83D7-F8E7708A9857}" dt="2023-06-08T01:02:35.773" v="323" actId="1076"/>
          <ac:spMkLst>
            <pc:docMk/>
            <pc:sldMk cId="1763648886" sldId="320"/>
            <ac:spMk id="9" creationId="{B15C3F20-1D7E-41F3-7206-569B464F71CB}"/>
          </ac:spMkLst>
        </pc:spChg>
        <pc:graphicFrameChg chg="add mod">
          <ac:chgData name="NESTOR JULIO HERNANDEZ BOCKER" userId="a413b3be1cc3406f" providerId="LiveId" clId="{187F2DA1-C915-4A1A-83D7-F8E7708A9857}" dt="2023-06-08T01:02:01.893" v="317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55:23.641" v="1201" actId="27918"/>
        <pc:sldMkLst>
          <pc:docMk/>
          <pc:sldMk cId="3330875486" sldId="321"/>
        </pc:sldMkLst>
        <pc:spChg chg="add mod">
          <ac:chgData name="NESTOR JULIO HERNANDEZ BOCKER" userId="a413b3be1cc3406f" providerId="LiveId" clId="{187F2DA1-C915-4A1A-83D7-F8E7708A9857}" dt="2023-06-08T01:09:25.068" v="416" actId="1037"/>
          <ac:spMkLst>
            <pc:docMk/>
            <pc:sldMk cId="3330875486" sldId="321"/>
            <ac:spMk id="3" creationId="{A05D0F0F-B464-D112-68CB-169543D8E0D0}"/>
          </ac:spMkLst>
        </pc:spChg>
        <pc:spChg chg="add mod">
          <ac:chgData name="NESTOR JULIO HERNANDEZ BOCKER" userId="a413b3be1cc3406f" providerId="LiveId" clId="{187F2DA1-C915-4A1A-83D7-F8E7708A9857}" dt="2023-06-08T01:09:21.723" v="397" actId="1037"/>
          <ac:spMkLst>
            <pc:docMk/>
            <pc:sldMk cId="3330875486" sldId="321"/>
            <ac:spMk id="5" creationId="{C914680D-29B3-50D1-6789-AE8CF42A20DD}"/>
          </ac:spMkLst>
        </pc:spChg>
        <pc:spChg chg="add mod">
          <ac:chgData name="NESTOR JULIO HERNANDEZ BOCKER" userId="a413b3be1cc3406f" providerId="LiveId" clId="{187F2DA1-C915-4A1A-83D7-F8E7708A9857}" dt="2023-06-08T01:09:28.387" v="433" actId="103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187F2DA1-C915-4A1A-83D7-F8E7708A9857}" dt="2023-06-08T01:08:36.883" v="378"/>
          <ac:spMkLst>
            <pc:docMk/>
            <pc:sldMk cId="3330875486" sldId="32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9:10.583" v="386" actId="1076"/>
          <ac:spMkLst>
            <pc:docMk/>
            <pc:sldMk cId="3330875486" sldId="321"/>
            <ac:spMk id="8" creationId="{1ED3333E-9147-82D3-3E5E-6D0105C08B89}"/>
          </ac:spMkLst>
        </pc:spChg>
        <pc:spChg chg="add mod">
          <ac:chgData name="NESTOR JULIO HERNANDEZ BOCKER" userId="a413b3be1cc3406f" providerId="LiveId" clId="{187F2DA1-C915-4A1A-83D7-F8E7708A9857}" dt="2023-06-08T01:09:17.503" v="388" actId="1076"/>
          <ac:spMkLst>
            <pc:docMk/>
            <pc:sldMk cId="3330875486" sldId="321"/>
            <ac:spMk id="9" creationId="{AD2880AA-3001-E064-27C8-B2483A4D9010}"/>
          </ac:spMkLst>
        </pc:spChg>
        <pc:graphicFrameChg chg="add mod">
          <ac:chgData name="NESTOR JULIO HERNANDEZ BOCKER" userId="a413b3be1cc3406f" providerId="LiveId" clId="{187F2DA1-C915-4A1A-83D7-F8E7708A9857}" dt="2023-06-08T02:55:20.994" v="1200" actId="207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57:58.668" v="1202" actId="1037"/>
        <pc:sldMkLst>
          <pc:docMk/>
          <pc:sldMk cId="200782912" sldId="322"/>
        </pc:sldMkLst>
        <pc:spChg chg="add del mod">
          <ac:chgData name="NESTOR JULIO HERNANDEZ BOCKER" userId="a413b3be1cc3406f" providerId="LiveId" clId="{187F2DA1-C915-4A1A-83D7-F8E7708A9857}" dt="2023-06-08T01:14:54.857" v="474" actId="478"/>
          <ac:spMkLst>
            <pc:docMk/>
            <pc:sldMk cId="200782912" sldId="322"/>
            <ac:spMk id="3" creationId="{8D07E282-D0A3-B6C3-2D0E-24774B3D2C8E}"/>
          </ac:spMkLst>
        </pc:spChg>
        <pc:spChg chg="del">
          <ac:chgData name="NESTOR JULIO HERNANDEZ BOCKER" userId="a413b3be1cc3406f" providerId="LiveId" clId="{187F2DA1-C915-4A1A-83D7-F8E7708A9857}" dt="2023-06-08T01:14:50.642" v="473" actId="478"/>
          <ac:spMkLst>
            <pc:docMk/>
            <pc:sldMk cId="200782912" sldId="322"/>
            <ac:spMk id="7" creationId="{469CD69D-8310-32BB-7403-36C4ABF01797}"/>
          </ac:spMkLst>
        </pc:spChg>
        <pc:spChg chg="add del mod">
          <ac:chgData name="NESTOR JULIO HERNANDEZ BOCKER" userId="a413b3be1cc3406f" providerId="LiveId" clId="{187F2DA1-C915-4A1A-83D7-F8E7708A9857}" dt="2023-06-08T01:15:09.838" v="476"/>
          <ac:spMkLst>
            <pc:docMk/>
            <pc:sldMk cId="200782912" sldId="322"/>
            <ac:spMk id="9" creationId="{EC870D45-899C-3348-9723-FFF9FD9DF9E1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1" creationId="{9672C625-ECFA-84A1-1ABD-6D847B4F0CA9}"/>
          </ac:spMkLst>
        </pc:spChg>
        <pc:spChg chg="add del mod">
          <ac:chgData name="NESTOR JULIO HERNANDEZ BOCKER" userId="a413b3be1cc3406f" providerId="LiveId" clId="{187F2DA1-C915-4A1A-83D7-F8E7708A9857}" dt="2023-06-08T01:15:26.487" v="478" actId="478"/>
          <ac:spMkLst>
            <pc:docMk/>
            <pc:sldMk cId="200782912" sldId="322"/>
            <ac:spMk id="12" creationId="{2B914357-CD73-CCD8-935B-D91A48539EDF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3" creationId="{8A9D8E3D-B54C-010D-D98B-240F4ECCED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6" creationId="{137A1BCE-FFB7-2D33-A1E3-5A068C6D4283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8" creationId="{07F646E7-3DDF-32FD-01B2-EEDB579F652F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9" creationId="{AD66BA74-741E-4BC9-2A55-DDA6AD69E418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0" creationId="{C8264750-E7D6-3C17-65ED-7417ED59D0DB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1" creationId="{016E6399-0428-E9A1-00D7-2BFB286928D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2" creationId="{B1FA700D-924E-CC90-6CC4-BCDF7225CDCE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3" creationId="{13D848D4-25FD-0B58-148D-B78FB59D530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4" creationId="{1A4996F5-2461-CEC7-BCF5-4944828F0FBC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5" creationId="{56AA1987-5211-3876-A46C-AA42BA969A10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6" creationId="{E9683168-7C74-B9CD-903C-0A0B2C08B87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7" creationId="{EA61F252-1652-E247-4042-2243379664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8" creationId="{4C739B67-2B4B-4B5D-7D58-82FDF13C35B4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9" creationId="{4198F890-F860-7A2C-F308-42F1061952B8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0" creationId="{9B472BA6-A098-DB1E-71F1-2A4C37CD43B0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1" creationId="{04F6DB8E-A0CD-70DD-FE8D-A69B914223A5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2" creationId="{DB937834-7598-17C5-4129-A2518EEC49E3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3" creationId="{2B07655D-B263-4627-EB3B-DBA3EB751C6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5" creationId="{554E5472-C6AB-322D-A159-AAA746A8D6B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6" creationId="{390A071B-8E8C-BE41-8E65-DDAC2A53585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7" creationId="{A35353CB-1CF6-5B24-640C-AD1A0399F5C3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8" creationId="{71D01A17-3BB9-4822-EE75-484BD60E634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9" creationId="{52E0B854-11AC-8B32-B551-9C46385E62A0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40" creationId="{C3560645-B704-473E-CB5A-CF7D60271880}"/>
          </ac:spMkLst>
        </pc:spChg>
        <pc:spChg chg="add del mod">
          <ac:chgData name="NESTOR JULIO HERNANDEZ BOCKER" userId="a413b3be1cc3406f" providerId="LiveId" clId="{187F2DA1-C915-4A1A-83D7-F8E7708A9857}" dt="2023-06-08T01:15:29.188" v="479" actId="478"/>
          <ac:spMkLst>
            <pc:docMk/>
            <pc:sldMk cId="200782912" sldId="322"/>
            <ac:spMk id="41" creationId="{8D319F21-C65A-A02C-5E59-B346D3CE556E}"/>
          </ac:spMkLst>
        </pc:spChg>
        <pc:spChg chg="add mod">
          <ac:chgData name="NESTOR JULIO HERNANDEZ BOCKER" userId="a413b3be1cc3406f" providerId="LiveId" clId="{187F2DA1-C915-4A1A-83D7-F8E7708A9857}" dt="2023-06-08T01:22:45.762" v="518" actId="207"/>
          <ac:spMkLst>
            <pc:docMk/>
            <pc:sldMk cId="200782912" sldId="322"/>
            <ac:spMk id="42" creationId="{B4619033-49E5-E5CD-CB1F-D34E7E88CC27}"/>
          </ac:spMkLst>
        </pc:sp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5" creationId="{AC8D4765-19AA-F168-00F1-89170E3D175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6" creationId="{5DD6243D-9A4C-B114-EF0E-0B49B47075F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8" creationId="{53819205-2E55-B6AF-9A25-82272EA56F7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10" creationId="{387851CD-78CD-E96E-3958-57BF24EF70E4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4:09.907" v="1064"/>
          <ac:graphicFrameMkLst>
            <pc:docMk/>
            <pc:sldMk cId="200782912" sldId="322"/>
            <ac:graphicFrameMk id="14" creationId="{759A711C-C43C-C40F-654F-01F1D11D8FA7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5:09.596" v="1079" actId="1035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15:21.332" v="477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57:58.668" v="1202" actId="1037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addSp delSp modSp add del mod">
        <pc:chgData name="NESTOR JULIO HERNANDEZ BOCKER" userId="a413b3be1cc3406f" providerId="LiveId" clId="{187F2DA1-C915-4A1A-83D7-F8E7708A9857}" dt="2023-06-08T02:09:55.149" v="947" actId="47"/>
        <pc:sldMkLst>
          <pc:docMk/>
          <pc:sldMk cId="1664025019" sldId="323"/>
        </pc:sldMkLst>
        <pc:spChg chg="add mod">
          <ac:chgData name="NESTOR JULIO HERNANDEZ BOCKER" userId="a413b3be1cc3406f" providerId="LiveId" clId="{187F2DA1-C915-4A1A-83D7-F8E7708A9857}" dt="2023-06-08T02:09:22.335" v="940" actId="1076"/>
          <ac:spMkLst>
            <pc:docMk/>
            <pc:sldMk cId="1664025019" sldId="323"/>
            <ac:spMk id="2" creationId="{44BA62D8-0AE6-95C2-00FB-576C90017A3A}"/>
          </ac:spMkLst>
        </pc:spChg>
        <pc:spChg chg="add mod">
          <ac:chgData name="NESTOR JULIO HERNANDEZ BOCKER" userId="a413b3be1cc3406f" providerId="LiveId" clId="{187F2DA1-C915-4A1A-83D7-F8E7708A9857}" dt="2023-06-08T02:09:01.579" v="934" actId="1037"/>
          <ac:spMkLst>
            <pc:docMk/>
            <pc:sldMk cId="1664025019" sldId="323"/>
            <ac:spMk id="3" creationId="{5DD8DF18-5518-4AD8-8FB3-18964EE003E3}"/>
          </ac:spMkLst>
        </pc:spChg>
        <pc:spChg chg="del mod">
          <ac:chgData name="NESTOR JULIO HERNANDEZ BOCKER" userId="a413b3be1cc3406f" providerId="LiveId" clId="{187F2DA1-C915-4A1A-83D7-F8E7708A9857}" dt="2023-06-08T02:08:08.875" v="922" actId="478"/>
          <ac:spMkLst>
            <pc:docMk/>
            <pc:sldMk cId="1664025019" sldId="323"/>
            <ac:spMk id="4" creationId="{0084DA9C-E037-F21C-2264-58A9F92ACD1F}"/>
          </ac:spMkLst>
        </pc:spChg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1265880122" sldId="324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198552193" sldId="325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646390374" sldId="326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431443399" sldId="327"/>
        </pc:sldMkLst>
      </pc:sldChg>
      <pc:sldChg chg="addSp delSp modSp add mod">
        <pc:chgData name="NESTOR JULIO HERNANDEZ BOCKER" userId="a413b3be1cc3406f" providerId="LiveId" clId="{187F2DA1-C915-4A1A-83D7-F8E7708A9857}" dt="2023-06-08T03:45:15.344" v="1205" actId="1076"/>
        <pc:sldMkLst>
          <pc:docMk/>
          <pc:sldMk cId="3631758431" sldId="328"/>
        </pc:sldMkLst>
        <pc:spChg chg="mod">
          <ac:chgData name="NESTOR JULIO HERNANDEZ BOCKER" userId="a413b3be1cc3406f" providerId="LiveId" clId="{187F2DA1-C915-4A1A-83D7-F8E7708A9857}" dt="2023-06-08T00:57:32.479" v="222" actId="113"/>
          <ac:spMkLst>
            <pc:docMk/>
            <pc:sldMk cId="3631758431" sldId="328"/>
            <ac:spMk id="3" creationId="{F5EBBC47-9ACD-482A-0D48-328D6FB10DD3}"/>
          </ac:spMkLst>
        </pc:spChg>
        <pc:spChg chg="del mod">
          <ac:chgData name="NESTOR JULIO HERNANDEZ BOCKER" userId="a413b3be1cc3406f" providerId="LiveId" clId="{187F2DA1-C915-4A1A-83D7-F8E7708A9857}" dt="2023-06-08T00:57:49.433" v="227" actId="478"/>
          <ac:spMkLst>
            <pc:docMk/>
            <pc:sldMk cId="3631758431" sldId="328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57:17.344" v="218"/>
          <ac:spMkLst>
            <pc:docMk/>
            <pc:sldMk cId="3631758431" sldId="328"/>
            <ac:spMk id="7" creationId="{469CD69D-8310-32BB-7403-36C4ABF01797}"/>
          </ac:spMkLst>
        </pc:spChg>
        <pc:spChg chg="del">
          <ac:chgData name="NESTOR JULIO HERNANDEZ BOCKER" userId="a413b3be1cc3406f" providerId="LiveId" clId="{187F2DA1-C915-4A1A-83D7-F8E7708A9857}" dt="2023-06-08T00:57:48.782" v="225" actId="478"/>
          <ac:spMkLst>
            <pc:docMk/>
            <pc:sldMk cId="3631758431" sldId="328"/>
            <ac:spMk id="8" creationId="{7BF090BD-2165-AC4E-EBA3-B4A108B98EB9}"/>
          </ac:spMkLst>
        </pc:spChg>
        <pc:graphicFrameChg chg="del">
          <ac:chgData name="NESTOR JULIO HERNANDEZ BOCKER" userId="a413b3be1cc3406f" providerId="LiveId" clId="{187F2DA1-C915-4A1A-83D7-F8E7708A9857}" dt="2023-06-08T00:57:44.224" v="224" actId="478"/>
          <ac:graphicFrameMkLst>
            <pc:docMk/>
            <pc:sldMk cId="3631758431" sldId="328"/>
            <ac:graphicFrameMk id="2" creationId="{623F5514-A374-ADA9-8CA3-2011170BA818}"/>
          </ac:graphicFrameMkLst>
        </pc:graphicFrameChg>
        <pc:graphicFrameChg chg="del">
          <ac:chgData name="NESTOR JULIO HERNANDEZ BOCKER" userId="a413b3be1cc3406f" providerId="LiveId" clId="{187F2DA1-C915-4A1A-83D7-F8E7708A9857}" dt="2023-06-08T00:57:41.564" v="223" actId="478"/>
          <ac:graphicFrameMkLst>
            <pc:docMk/>
            <pc:sldMk cId="3631758431" sldId="328"/>
            <ac:graphicFrameMk id="5" creationId="{3A95F987-0651-B14E-EBC2-0D1FB293160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3:45:15.344" v="1205" actId="1076"/>
          <ac:graphicFrameMkLst>
            <pc:docMk/>
            <pc:sldMk cId="3631758431" sldId="328"/>
            <ac:graphicFrameMk id="10" creationId="{32BB6D3D-CEC3-82C3-B73F-71DD3AD9D758}"/>
          </ac:graphicFrameMkLst>
        </pc:graphicFrameChg>
        <pc:cxnChg chg="del">
          <ac:chgData name="NESTOR JULIO HERNANDEZ BOCKER" userId="a413b3be1cc3406f" providerId="LiveId" clId="{187F2DA1-C915-4A1A-83D7-F8E7708A9857}" dt="2023-06-08T00:57:50.845" v="228" actId="478"/>
          <ac:cxnSpMkLst>
            <pc:docMk/>
            <pc:sldMk cId="3631758431" sldId="328"/>
            <ac:cxnSpMk id="9" creationId="{0F8A8BD0-51E1-D7C6-E890-C6922DCB74C4}"/>
          </ac:cxnSpMkLst>
        </pc:cxnChg>
      </pc:sldChg>
      <pc:sldChg chg="modSp add mod">
        <pc:chgData name="NESTOR JULIO HERNANDEZ BOCKER" userId="a413b3be1cc3406f" providerId="LiveId" clId="{187F2DA1-C915-4A1A-83D7-F8E7708A9857}" dt="2023-06-08T01:07:03.387" v="362" actId="207"/>
        <pc:sldMkLst>
          <pc:docMk/>
          <pc:sldMk cId="3726187029" sldId="329"/>
        </pc:sldMkLst>
        <pc:spChg chg="mod">
          <ac:chgData name="NESTOR JULIO HERNANDEZ BOCKER" userId="a413b3be1cc3406f" providerId="LiveId" clId="{187F2DA1-C915-4A1A-83D7-F8E7708A9857}" dt="2023-06-08T01:06:55.253" v="361"/>
          <ac:spMkLst>
            <pc:docMk/>
            <pc:sldMk cId="3726187029" sldId="329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07:03.387" v="362" actId="207"/>
          <ac:spMkLst>
            <pc:docMk/>
            <pc:sldMk cId="3726187029" sldId="329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1:05:58.863" v="351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1:06:39.759" v="360" actId="6549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08:07.333" v="373"/>
        <pc:sldMkLst>
          <pc:docMk/>
          <pc:sldMk cId="3844795882" sldId="330"/>
        </pc:sldMkLst>
        <pc:spChg chg="mod">
          <ac:chgData name="NESTOR JULIO HERNANDEZ BOCKER" userId="a413b3be1cc3406f" providerId="LiveId" clId="{187F2DA1-C915-4A1A-83D7-F8E7708A9857}" dt="2023-06-08T01:07:39.188" v="367"/>
          <ac:spMkLst>
            <pc:docMk/>
            <pc:sldMk cId="3844795882" sldId="330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07:30.123" v="364"/>
          <ac:spMkLst>
            <pc:docMk/>
            <pc:sldMk cId="3844795882" sldId="330"/>
            <ac:spMk id="6" creationId="{0975D6D9-C73A-4534-891E-598D9F6D656A}"/>
          </ac:spMkLst>
        </pc:spChg>
        <pc:spChg chg="mod">
          <ac:chgData name="NESTOR JULIO HERNANDEZ BOCKER" userId="a413b3be1cc3406f" providerId="LiveId" clId="{187F2DA1-C915-4A1A-83D7-F8E7708A9857}" dt="2023-06-08T01:07:11.303" v="363" actId="207"/>
          <ac:spMkLst>
            <pc:docMk/>
            <pc:sldMk cId="3844795882" sldId="330"/>
            <ac:spMk id="10" creationId="{D2C6D3AD-45B6-A975-EEDC-DE8A6099DB79}"/>
          </ac:spMkLst>
        </pc:spChg>
        <pc:graphicFrameChg chg="mod modGraphic">
          <ac:chgData name="NESTOR JULIO HERNANDEZ BOCKER" userId="a413b3be1cc3406f" providerId="LiveId" clId="{187F2DA1-C915-4A1A-83D7-F8E7708A9857}" dt="2023-06-08T01:08:07.333" v="373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16:46.787" v="976" actId="27918"/>
        <pc:sldMkLst>
          <pc:docMk/>
          <pc:sldMk cId="1999066587" sldId="331"/>
        </pc:sldMkLst>
        <pc:spChg chg="add mod">
          <ac:chgData name="NESTOR JULIO HERNANDEZ BOCKER" userId="a413b3be1cc3406f" providerId="LiveId" clId="{187F2DA1-C915-4A1A-83D7-F8E7708A9857}" dt="2023-06-08T01:10:43.473" v="445" actId="20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187F2DA1-C915-4A1A-83D7-F8E7708A9857}" dt="2023-06-08T01:10:54.033" v="448"/>
          <ac:spMkLst>
            <pc:docMk/>
            <pc:sldMk cId="1999066587" sldId="33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187F2DA1-C915-4A1A-83D7-F8E7708A9857}" dt="2023-06-08T02:16:34.584" v="975" actId="207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3:55:35.139" v="1206" actId="1036"/>
        <pc:sldMkLst>
          <pc:docMk/>
          <pc:sldMk cId="2501195012" sldId="332"/>
        </pc:sldMkLst>
        <pc:spChg chg="mod">
          <ac:chgData name="NESTOR JULIO HERNANDEZ BOCKER" userId="a413b3be1cc3406f" providerId="LiveId" clId="{187F2DA1-C915-4A1A-83D7-F8E7708A9857}" dt="2023-06-08T01:12:56.593" v="455"/>
          <ac:spMkLst>
            <pc:docMk/>
            <pc:sldMk cId="2501195012" sldId="332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12:49.142" v="454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3:55:35.139" v="1206" actId="1036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13:56.315" v="468" actId="403"/>
        <pc:sldMkLst>
          <pc:docMk/>
          <pc:sldMk cId="3160605606" sldId="333"/>
        </pc:sldMkLst>
        <pc:spChg chg="mod">
          <ac:chgData name="NESTOR JULIO HERNANDEZ BOCKER" userId="a413b3be1cc3406f" providerId="LiveId" clId="{187F2DA1-C915-4A1A-83D7-F8E7708A9857}" dt="2023-06-08T01:13:27.723" v="462"/>
          <ac:spMkLst>
            <pc:docMk/>
            <pc:sldMk cId="3160605606" sldId="333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13:38.501" v="464" actId="207"/>
          <ac:spMkLst>
            <pc:docMk/>
            <pc:sldMk cId="3160605606" sldId="333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187F2DA1-C915-4A1A-83D7-F8E7708A9857}" dt="2023-06-08T01:13:56.315" v="468" actId="403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13T17:04:51.485" v="1292" actId="27918"/>
        <pc:sldMkLst>
          <pc:docMk/>
          <pc:sldMk cId="1160910596" sldId="334"/>
        </pc:sldMkLst>
        <pc:spChg chg="add mod">
          <ac:chgData name="NESTOR JULIO HERNANDEZ BOCKER" userId="a413b3be1cc3406f" providerId="LiveId" clId="{187F2DA1-C915-4A1A-83D7-F8E7708A9857}" dt="2023-06-08T01:22:39.662" v="517" actId="207"/>
          <ac:spMkLst>
            <pc:docMk/>
            <pc:sldMk cId="1160910596" sldId="334"/>
            <ac:spMk id="2" creationId="{115F45DC-9651-3D28-6589-8D7D6366290A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3" creationId="{95FBA0FC-5537-92D2-7623-07C1A15DF55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" creationId="{0AFAD0C6-8E47-3C4B-4199-D52587E84AE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6" creationId="{40CF01D8-D9CD-7D96-C49E-BEFBB42B1D6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8" creationId="{FEBFC703-50D8-FD0E-6B93-78984134BBBE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1" creationId="{9672C625-ECFA-84A1-1ABD-6D847B4F0CA9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3" creationId="{8A9D8E3D-B54C-010D-D98B-240F4ECCED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6" creationId="{137A1BCE-FFB7-2D33-A1E3-5A068C6D428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8" creationId="{07F646E7-3DDF-32FD-01B2-EEDB579F652F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9" creationId="{AD66BA74-741E-4BC9-2A55-DDA6AD69E41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0" creationId="{C8264750-E7D6-3C17-65ED-7417ED59D0DB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1" creationId="{016E6399-0428-E9A1-00D7-2BFB286928D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2" creationId="{B1FA700D-924E-CC90-6CC4-BCDF7225CDCE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3" creationId="{13D848D4-25FD-0B58-148D-B78FB59D530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4" creationId="{1A4996F5-2461-CEC7-BCF5-4944828F0FB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5" creationId="{56AA1987-5211-3876-A46C-AA42BA969A1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6" creationId="{E9683168-7C74-B9CD-903C-0A0B2C08B87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7" creationId="{EA61F252-1652-E247-4042-2243379664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8" creationId="{4C739B67-2B4B-4B5D-7D58-82FDF13C35B4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9" creationId="{4198F890-F860-7A2C-F308-42F1061952B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0" creationId="{9B472BA6-A098-DB1E-71F1-2A4C37CD43B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1" creationId="{04F6DB8E-A0CD-70DD-FE8D-A69B914223A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2" creationId="{DB937834-7598-17C5-4129-A2518EEC49E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3" creationId="{2B07655D-B263-4627-EB3B-DBA3EB751C66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5" creationId="{554E5472-C6AB-322D-A159-AAA746A8D6B6}"/>
          </ac:spMkLst>
        </pc:spChg>
        <pc:spChg chg="add 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6" creationId="{390A071B-8E8C-BE41-8E65-DDAC2A53585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7" creationId="{A35353CB-1CF6-5B24-640C-AD1A0399F5C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8" creationId="{71D01A17-3BB9-4822-EE75-484BD60E634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9" creationId="{52E0B854-11AC-8B32-B551-9C46385E62A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0" creationId="{C3560645-B704-473E-CB5A-CF7D6027188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2" creationId="{B4619033-49E5-E5CD-CB1F-D34E7E88CC2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3" creationId="{9DEC5AB1-64DF-FB7C-68E3-F098E090D50A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4" creationId="{13B6C6B7-3DE9-A9C4-6852-7724C6AD680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5" creationId="{DF720C7C-E337-4A98-2DD2-629CCB81982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6" creationId="{801CBFE2-3E8F-B81B-17A5-953CF1CEE262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7" creationId="{ACDA8386-E471-ECB9-A80E-3319DA82E0BB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8" creationId="{3182F00C-9C84-1E30-69DA-D35D05E84AAE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49" creationId="{F02BDFF7-E952-761E-F15E-C9E68DDF4C64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0" creationId="{01AE5D79-E35A-B510-7F19-ABF594F4E753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1" creationId="{28C6E999-C86B-BB67-7BC4-BBDBC72CBB41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2" creationId="{7967C572-BF2F-0E03-8B7D-5B7B34F4EDC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3" creationId="{ED18CBCA-A63F-2EC1-AD66-A32411626D25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4" creationId="{77250985-050F-47F8-617F-0C933785C197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5" creationId="{059B3BB5-9162-9A79-FE59-18C2CE74EC8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6" creationId="{BF4B094E-69D4-0E2E-1C84-77A9D21747B9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7" creationId="{86F09F13-C271-997D-AF4F-63198085788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8" creationId="{D53850D1-EF14-00E1-2818-0D6E9A7BC07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59" creationId="{29CD265B-60EA-CAB9-ADFD-173892344C41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0" creationId="{013020C3-2AE5-D4AF-A83B-06C67F28A024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1" creationId="{55D05A07-7C7E-FA79-8E50-F433C3FF53F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2" creationId="{F85EDFB1-8523-146F-1AB0-B3AD3173D35A}"/>
          </ac:spMkLst>
        </pc:sp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2" creationId="{82D3694B-66E6-0533-B96F-BC8452D4A139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4" creationId="{759A711C-C43C-C40F-654F-01F1D11D8FA7}"/>
          </ac:graphicFrameMkLst>
        </pc:graphicFrameChg>
        <pc:graphicFrameChg chg="del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5" creationId="{48583171-CA99-41F5-4E57-347407B362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7" creationId="{07C5C583-BE99-4E9B-4F0E-21ACB0FBD610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34" creationId="{07F63D6F-99BB-DA19-EB94-A50A51F7D5FE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41" creationId="{7A5271D3-B5D6-9CD4-E23B-04977BCEB06D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06:28.738" v="903" actId="207"/>
        <pc:sldMkLst>
          <pc:docMk/>
          <pc:sldMk cId="905729610" sldId="665"/>
        </pc:sldMkLst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2" creationId="{AE8D3646-68C4-7D19-2522-BAAD2093CA34}"/>
          </ac:spMkLst>
        </pc:spChg>
        <pc:spChg chg="del">
          <ac:chgData name="NESTOR JULIO HERNANDEZ BOCKER" userId="a413b3be1cc3406f" providerId="LiveId" clId="{187F2DA1-C915-4A1A-83D7-F8E7708A9857}" dt="2023-06-08T01:28:02.888" v="882" actId="478"/>
          <ac:spMkLst>
            <pc:docMk/>
            <pc:sldMk cId="905729610" sldId="665"/>
            <ac:spMk id="3" creationId="{24E0F29F-E9D9-A4DF-46A2-8640D3D230B6}"/>
          </ac:spMkLst>
        </pc:spChg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4" creationId="{30BDBAFF-21DC-C5CC-6C7E-27217F920E88}"/>
          </ac:spMkLst>
        </pc:spChg>
        <pc:spChg chg="add 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5" creationId="{A7C2AACC-E699-18AE-477E-6C74E8F7275F}"/>
          </ac:spMkLst>
        </pc:spChg>
        <pc:spChg chg="del">
          <ac:chgData name="NESTOR JULIO HERNANDEZ BOCKER" userId="a413b3be1cc3406f" providerId="LiveId" clId="{187F2DA1-C915-4A1A-83D7-F8E7708A9857}" dt="2023-06-08T01:27:49.133" v="879" actId="478"/>
          <ac:spMkLst>
            <pc:docMk/>
            <pc:sldMk cId="905729610" sldId="665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1.157" v="881" actId="478"/>
          <ac:spMkLst>
            <pc:docMk/>
            <pc:sldMk cId="905729610" sldId="665"/>
            <ac:spMk id="8" creationId="{FC5990D2-7258-4E97-C438-2409B83F93ED}"/>
          </ac:spMkLst>
        </pc:spChg>
        <pc:spChg chg="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187F2DA1-C915-4A1A-83D7-F8E7708A9857}" dt="2023-06-08T01:29:06.572" v="899" actId="20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2:06:28.738" v="903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  <pc:graphicFrameChg chg="mod">
          <ac:chgData name="NESTOR JULIO HERNANDEZ BOCKER" userId="a413b3be1cc3406f" providerId="LiveId" clId="{187F2DA1-C915-4A1A-83D7-F8E7708A9857}" dt="2023-06-08T02:06:22.993" v="902" actId="207"/>
          <ac:graphicFrameMkLst>
            <pc:docMk/>
            <pc:sldMk cId="905729610" sldId="665"/>
            <ac:graphicFrameMk id="9" creationId="{5B4885FD-5B3B-432F-A47E-1DAF8D024416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4:10:11.783" v="1261"/>
        <pc:sldMkLst>
          <pc:docMk/>
          <pc:sldMk cId="2099275270" sldId="667"/>
        </pc:sldMkLst>
        <pc:spChg chg="add del mod">
          <ac:chgData name="NESTOR JULIO HERNANDEZ BOCKER" userId="a413b3be1cc3406f" providerId="LiveId" clId="{187F2DA1-C915-4A1A-83D7-F8E7708A9857}" dt="2023-06-08T01:23:01.062" v="522" actId="478"/>
          <ac:spMkLst>
            <pc:docMk/>
            <pc:sldMk cId="2099275270" sldId="667"/>
            <ac:spMk id="4" creationId="{4BD88746-6F94-BD31-0769-B0FDCECDF992}"/>
          </ac:spMkLst>
        </pc:spChg>
        <pc:spChg chg="add mod">
          <ac:chgData name="NESTOR JULIO HERNANDEZ BOCKER" userId="a413b3be1cc3406f" providerId="LiveId" clId="{187F2DA1-C915-4A1A-83D7-F8E7708A9857}" dt="2023-06-08T01:23:36.607" v="54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187F2DA1-C915-4A1A-83D7-F8E7708A9857}" dt="2023-06-08T01:23:15.900" v="528" actId="207"/>
          <ac:spMkLst>
            <pc:docMk/>
            <pc:sldMk cId="2099275270" sldId="667"/>
            <ac:spMk id="8" creationId="{14A88404-2DA2-4217-99E5-A796005D5157}"/>
          </ac:spMkLst>
        </pc:spChg>
        <pc:spChg chg="mod">
          <ac:chgData name="NESTOR JULIO HERNANDEZ BOCKER" userId="a413b3be1cc3406f" providerId="LiveId" clId="{187F2DA1-C915-4A1A-83D7-F8E7708A9857}" dt="2023-06-08T02:27:36.185" v="1176" actId="1076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187F2DA1-C915-4A1A-83D7-F8E7708A9857}" dt="2023-06-08T04:08:47.119" v="1223"/>
          <ac:spMkLst>
            <pc:docMk/>
            <pc:sldMk cId="2099275270" sldId="667"/>
            <ac:spMk id="12" creationId="{00000000-0008-0000-0000-000006000000}"/>
          </ac:spMkLst>
        </pc:spChg>
        <pc:spChg chg="add mod">
          <ac:chgData name="NESTOR JULIO HERNANDEZ BOCKER" userId="a413b3be1cc3406f" providerId="LiveId" clId="{187F2DA1-C915-4A1A-83D7-F8E7708A9857}" dt="2023-06-08T04:10:06.069" v="1259"/>
          <ac:spMkLst>
            <pc:docMk/>
            <pc:sldMk cId="2099275270" sldId="667"/>
            <ac:spMk id="15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9.652" v="521" actId="478"/>
          <ac:spMkLst>
            <pc:docMk/>
            <pc:sldMk cId="2099275270" sldId="667"/>
            <ac:spMk id="16" creationId="{00000000-0000-0000-0000-000000000000}"/>
          </ac:spMkLst>
        </pc:spChg>
        <pc:spChg chg="add mod">
          <ac:chgData name="NESTOR JULIO HERNANDEZ BOCKER" userId="a413b3be1cc3406f" providerId="LiveId" clId="{187F2DA1-C915-4A1A-83D7-F8E7708A9857}" dt="2023-06-08T04:10:11.783" v="1261"/>
          <ac:spMkLst>
            <pc:docMk/>
            <pc:sldMk cId="2099275270" sldId="667"/>
            <ac:spMk id="19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8.562" v="520" actId="478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187F2DA1-C915-4A1A-83D7-F8E7708A9857}" dt="2023-06-08T04:09:05.678" v="1256" actId="1036"/>
          <ac:grpSpMkLst>
            <pc:docMk/>
            <pc:sldMk cId="2099275270" sldId="667"/>
            <ac:grpSpMk id="7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06.069" v="1259"/>
          <ac:grpSpMkLst>
            <pc:docMk/>
            <pc:sldMk cId="2099275270" sldId="667"/>
            <ac:grpSpMk id="13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11.783" v="1261"/>
          <ac:grpSpMkLst>
            <pc:docMk/>
            <pc:sldMk cId="2099275270" sldId="667"/>
            <ac:grpSpMk id="17" creationId="{00000000-0008-0000-0000-000003000000}"/>
          </ac:grpSpMkLst>
        </pc:grpChg>
        <pc:graphicFrameChg chg="del mod">
          <ac:chgData name="NESTOR JULIO HERNANDEZ BOCKER" userId="a413b3be1cc3406f" providerId="LiveId" clId="{187F2DA1-C915-4A1A-83D7-F8E7708A9857}" dt="2023-06-08T04:08:30.280" v="1222" actId="478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08:47.119" v="1223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06.069" v="1259"/>
          <ac:graphicFrameMkLst>
            <pc:docMk/>
            <pc:sldMk cId="2099275270" sldId="667"/>
            <ac:graphicFrameMk id="14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11.783" v="1261"/>
          <ac:graphicFrameMkLst>
            <pc:docMk/>
            <pc:sldMk cId="2099275270" sldId="667"/>
            <ac:graphicFrameMk id="18" creationId="{00000000-0008-0000-0000-000005000000}"/>
          </ac:graphicFrameMkLst>
        </pc:graphicFrameChg>
      </pc:sldChg>
      <pc:sldChg chg="addSp delSp add del mod">
        <pc:chgData name="NESTOR JULIO HERNANDEZ BOCKER" userId="a413b3be1cc3406f" providerId="LiveId" clId="{187F2DA1-C915-4A1A-83D7-F8E7708A9857}" dt="2023-06-08T01:14:38.192" v="472"/>
        <pc:sldMkLst>
          <pc:docMk/>
          <pc:sldMk cId="1180092406" sldId="668"/>
        </pc:sldMkLst>
        <pc:spChg chg="add del">
          <ac:chgData name="NESTOR JULIO HERNANDEZ BOCKER" userId="a413b3be1cc3406f" providerId="LiveId" clId="{187F2DA1-C915-4A1A-83D7-F8E7708A9857}" dt="2023-06-08T01:14:36.854" v="471" actId="478"/>
          <ac:spMkLst>
            <pc:docMk/>
            <pc:sldMk cId="1180092406" sldId="668"/>
            <ac:spMk id="6" creationId="{00000000-0000-0000-0000-000000000000}"/>
          </ac:spMkLst>
        </pc:spChg>
      </pc:sldChg>
      <pc:sldChg chg="modSp add mod ord">
        <pc:chgData name="NESTOR JULIO HERNANDEZ BOCKER" userId="a413b3be1cc3406f" providerId="LiveId" clId="{187F2DA1-C915-4A1A-83D7-F8E7708A9857}" dt="2023-06-08T02:11:03.068" v="957" actId="27636"/>
        <pc:sldMkLst>
          <pc:docMk/>
          <pc:sldMk cId="2093091506" sldId="668"/>
        </pc:sldMkLst>
        <pc:spChg chg="mod">
          <ac:chgData name="NESTOR JULIO HERNANDEZ BOCKER" userId="a413b3be1cc3406f" providerId="LiveId" clId="{187F2DA1-C915-4A1A-83D7-F8E7708A9857}" dt="2023-06-08T02:10:43.037" v="949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03.068" v="957" actId="27636"/>
          <ac:spMkLst>
            <pc:docMk/>
            <pc:sldMk cId="2093091506" sldId="668"/>
            <ac:spMk id="5" creationId="{BDA1159D-A0ED-18DC-0747-141EBF1A2086}"/>
          </ac:spMkLst>
        </pc:spChg>
      </pc:sldChg>
      <pc:sldChg chg="addSp delSp modSp add mod">
        <pc:chgData name="NESTOR JULIO HERNANDEZ BOCKER" userId="a413b3be1cc3406f" providerId="LiveId" clId="{187F2DA1-C915-4A1A-83D7-F8E7708A9857}" dt="2023-06-08T04:13:39.204" v="1291" actId="20577"/>
        <pc:sldMkLst>
          <pc:docMk/>
          <pc:sldMk cId="1495741939" sldId="669"/>
        </pc:sldMkLst>
        <pc:spChg chg="add del mod">
          <ac:chgData name="NESTOR JULIO HERNANDEZ BOCKER" userId="a413b3be1cc3406f" providerId="LiveId" clId="{187F2DA1-C915-4A1A-83D7-F8E7708A9857}" dt="2023-06-08T02:09:44.595" v="945" actId="478"/>
          <ac:spMkLst>
            <pc:docMk/>
            <pc:sldMk cId="1495741939" sldId="669"/>
            <ac:spMk id="2" creationId="{B3474B6A-1A0D-805A-6F32-31F04438EB87}"/>
          </ac:spMkLst>
        </pc:spChg>
        <pc:spChg chg="add mod">
          <ac:chgData name="NESTOR JULIO HERNANDEZ BOCKER" userId="a413b3be1cc3406f" providerId="LiveId" clId="{187F2DA1-C915-4A1A-83D7-F8E7708A9857}" dt="2023-06-08T02:09:51.246" v="946"/>
          <ac:spMkLst>
            <pc:docMk/>
            <pc:sldMk cId="1495741939" sldId="669"/>
            <ac:spMk id="3" creationId="{85907F65-C65A-6229-890B-CB75CEB312FB}"/>
          </ac:spMkLst>
        </pc:spChg>
        <pc:spChg chg="del mod">
          <ac:chgData name="NESTOR JULIO HERNANDEZ BOCKER" userId="a413b3be1cc3406f" providerId="LiveId" clId="{187F2DA1-C915-4A1A-83D7-F8E7708A9857}" dt="2023-06-08T02:08:00.698" v="918" actId="21"/>
          <ac:spMkLst>
            <pc:docMk/>
            <pc:sldMk cId="1495741939" sldId="669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2:06:39.309" v="904" actId="478"/>
          <ac:spMkLst>
            <pc:docMk/>
            <pc:sldMk cId="1495741939" sldId="669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4:13:39.204" v="1291" actId="20577"/>
          <ac:spMkLst>
            <pc:docMk/>
            <pc:sldMk cId="1495741939" sldId="669"/>
            <ac:spMk id="35" creationId="{1FB2FB3A-B76B-9F6B-F7B9-2602F1E4AF02}"/>
          </ac:spMkLst>
        </pc:spChg>
        <pc:spChg chg="mod">
          <ac:chgData name="NESTOR JULIO HERNANDEZ BOCKER" userId="a413b3be1cc3406f" providerId="LiveId" clId="{187F2DA1-C915-4A1A-83D7-F8E7708A9857}" dt="2023-06-08T02:07:39.796" v="916" actId="20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187F2DA1-C915-4A1A-83D7-F8E7708A9857}" dt="2023-06-08T02:07:33.973" v="914" actId="207"/>
          <ac:graphicFrameMkLst>
            <pc:docMk/>
            <pc:sldMk cId="1495741939" sldId="669"/>
            <ac:graphicFrameMk id="15" creationId="{D61F7500-A40A-4A9C-9807-884BDD88F0AB}"/>
          </ac:graphicFrameMkLst>
        </pc:graphicFrameChg>
        <pc:graphicFrameChg chg="mod">
          <ac:chgData name="NESTOR JULIO HERNANDEZ BOCKER" userId="a413b3be1cc3406f" providerId="LiveId" clId="{187F2DA1-C915-4A1A-83D7-F8E7708A9857}" dt="2023-06-08T04:11:59.539" v="1263"/>
          <ac:graphicFrameMkLst>
            <pc:docMk/>
            <pc:sldMk cId="1495741939" sldId="669"/>
            <ac:graphicFrameMk id="16" creationId="{9AEF698A-3143-4ABE-85D2-9855E9173BA7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4:12:40.007" v="1270" actId="478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 del">
        <pc:chgData name="NESTOR JULIO HERNANDEZ BOCKER" userId="a413b3be1cc3406f" providerId="LiveId" clId="{187F2DA1-C915-4A1A-83D7-F8E7708A9857}" dt="2023-06-08T01:14:38.192" v="472"/>
        <pc:sldMkLst>
          <pc:docMk/>
          <pc:sldMk cId="1981472441" sldId="671"/>
        </pc:sldMkLst>
      </pc:sldChg>
      <pc:sldChg chg="addSp delSp modSp add mod">
        <pc:chgData name="NESTOR JULIO HERNANDEZ BOCKER" userId="a413b3be1cc3406f" providerId="LiveId" clId="{187F2DA1-C915-4A1A-83D7-F8E7708A9857}" dt="2023-06-08T01:28:35.356" v="889"/>
        <pc:sldMkLst>
          <pc:docMk/>
          <pc:sldMk cId="3999264372" sldId="673"/>
        </pc:sldMkLst>
        <pc:spChg chg="add mod">
          <ac:chgData name="NESTOR JULIO HERNANDEZ BOCKER" userId="a413b3be1cc3406f" providerId="LiveId" clId="{187F2DA1-C915-4A1A-83D7-F8E7708A9857}" dt="2023-06-08T01:26:38.172" v="726" actId="207"/>
          <ac:spMkLst>
            <pc:docMk/>
            <pc:sldMk cId="3999264372" sldId="673"/>
            <ac:spMk id="2" creationId="{5F95E2CE-77F9-BF9B-6D05-EDECC736B762}"/>
          </ac:spMkLst>
        </pc:spChg>
        <pc:spChg chg="add mod">
          <ac:chgData name="NESTOR JULIO HERNANDEZ BOCKER" userId="a413b3be1cc3406f" providerId="LiveId" clId="{187F2DA1-C915-4A1A-83D7-F8E7708A9857}" dt="2023-06-08T01:28:35.356" v="889"/>
          <ac:spMkLst>
            <pc:docMk/>
            <pc:sldMk cId="3999264372" sldId="673"/>
            <ac:spMk id="3" creationId="{74FF7FE0-5F92-5643-695A-9D99B66D89F9}"/>
          </ac:spMkLst>
        </pc:spChg>
        <pc:spChg chg="mod">
          <ac:chgData name="NESTOR JULIO HERNANDEZ BOCKER" userId="a413b3be1cc3406f" providerId="LiveId" clId="{187F2DA1-C915-4A1A-83D7-F8E7708A9857}" dt="2023-06-08T01:27:38.220" v="878" actId="207"/>
          <ac:spMkLst>
            <pc:docMk/>
            <pc:sldMk cId="3999264372" sldId="673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9.267" v="883" actId="478"/>
          <ac:spMkLst>
            <pc:docMk/>
            <pc:sldMk cId="3999264372" sldId="673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1:27:13.326" v="741" actId="1076"/>
          <ac:spMkLst>
            <pc:docMk/>
            <pc:sldMk cId="3999264372" sldId="673"/>
            <ac:spMk id="14" creationId="{2BB5978B-4703-02EA-E2BC-B2714EF881A9}"/>
          </ac:spMkLst>
        </pc:spChg>
        <pc:spChg chg="del">
          <ac:chgData name="NESTOR JULIO HERNANDEZ BOCKER" userId="a413b3be1cc3406f" providerId="LiveId" clId="{187F2DA1-C915-4A1A-83D7-F8E7708A9857}" dt="2023-06-08T01:28:10.716" v="884" actId="478"/>
          <ac:spMkLst>
            <pc:docMk/>
            <pc:sldMk cId="3999264372" sldId="673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1:27:17.207" v="742" actId="1076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  <pc:docChgLst>
    <pc:chgData name="NESTOR JULIO HERNANDEZ BOCKER" userId="a413b3be1cc3406f" providerId="LiveId" clId="{6E9D1BA8-88A7-4149-A041-2BC30ABEB2A4}"/>
    <pc:docChg chg="undo redo custSel modSld">
      <pc:chgData name="NESTOR JULIO HERNANDEZ BOCKER" userId="a413b3be1cc3406f" providerId="LiveId" clId="{6E9D1BA8-88A7-4149-A041-2BC30ABEB2A4}" dt="2023-07-11T00:32:50.905" v="698" actId="1037"/>
      <pc:docMkLst>
        <pc:docMk/>
      </pc:docMkLst>
      <pc:sldChg chg="modSp mod">
        <pc:chgData name="NESTOR JULIO HERNANDEZ BOCKER" userId="a413b3be1cc3406f" providerId="LiveId" clId="{6E9D1BA8-88A7-4149-A041-2BC30ABEB2A4}" dt="2023-07-10T00:56:19.427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6E9D1BA8-88A7-4149-A041-2BC30ABEB2A4}" dt="2023-07-10T00:56:19.427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6E9D1BA8-88A7-4149-A041-2BC30ABEB2A4}" dt="2023-07-10T03:09:54.845" v="483" actId="20577"/>
        <pc:sldMkLst>
          <pc:docMk/>
          <pc:sldMk cId="3675170584" sldId="279"/>
        </pc:sldMkLst>
        <pc:spChg chg="mod">
          <ac:chgData name="NESTOR JULIO HERNANDEZ BOCKER" userId="a413b3be1cc3406f" providerId="LiveId" clId="{6E9D1BA8-88A7-4149-A041-2BC30ABEB2A4}" dt="2023-07-10T03:09:54.845" v="48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6E9D1BA8-88A7-4149-A041-2BC30ABEB2A4}" dt="2023-07-11T00:03:34.920" v="619" actId="113"/>
        <pc:sldMkLst>
          <pc:docMk/>
          <pc:sldMk cId="2130645913" sldId="281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3:34.920" v="619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6E9D1BA8-88A7-4149-A041-2BC30ABEB2A4}" dt="2023-07-11T00:29:47.011" v="696" actId="20577"/>
        <pc:sldMkLst>
          <pc:docMk/>
          <pc:sldMk cId="102766390" sldId="316"/>
        </pc:sldMkLst>
        <pc:spChg chg="mod">
          <ac:chgData name="NESTOR JULIO HERNANDEZ BOCKER" userId="a413b3be1cc3406f" providerId="LiveId" clId="{6E9D1BA8-88A7-4149-A041-2BC30ABEB2A4}" dt="2023-07-11T00:29:47.011" v="696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02766390" sldId="316"/>
            <ac:spMk id="7" creationId="{469CD69D-8310-32BB-7403-36C4ABF01797}"/>
          </ac:spMkLst>
        </pc:spChg>
        <pc:cxnChg chg="mod">
          <ac:chgData name="NESTOR JULIO HERNANDEZ BOCKER" userId="a413b3be1cc3406f" providerId="LiveId" clId="{6E9D1BA8-88A7-4149-A041-2BC30ABEB2A4}" dt="2023-07-10T23:57:15.465" v="491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6E9D1BA8-88A7-4149-A041-2BC30ABEB2A4}" dt="2023-07-11T00:05:48.153" v="634" actId="20577"/>
        <pc:sldMkLst>
          <pc:docMk/>
          <pc:sldMk cId="3812210601" sldId="317"/>
        </pc:sldMkLst>
        <pc:spChg chg="mod">
          <ac:chgData name="NESTOR JULIO HERNANDEZ BOCKER" userId="a413b3be1cc3406f" providerId="LiveId" clId="{6E9D1BA8-88A7-4149-A041-2BC30ABEB2A4}" dt="2023-07-11T00:04:26.282" v="625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6E9D1BA8-88A7-4149-A041-2BC30ABEB2A4}" dt="2023-07-11T00:04:57.577" v="62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5:48.153" v="634" actId="20577"/>
          <ac:spMkLst>
            <pc:docMk/>
            <pc:sldMk cId="3812210601" sldId="317"/>
            <ac:spMk id="8" creationId="{2CBAB8E9-9405-7A87-2785-3DEFDF9F262E}"/>
          </ac:spMkLst>
        </pc:spChg>
        <pc:graphicFrameChg chg="mod">
          <ac:chgData name="NESTOR JULIO HERNANDEZ BOCKER" userId="a413b3be1cc3406f" providerId="LiveId" clId="{6E9D1BA8-88A7-4149-A041-2BC30ABEB2A4}" dt="2023-07-11T00:05:25.140" v="631" actId="403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7:15.061" v="640" actId="207"/>
        <pc:sldMkLst>
          <pc:docMk/>
          <pc:sldMk cId="417758710" sldId="318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07:15.061" v="640" actId="207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32:50.905" v="698" actId="1037"/>
        <pc:sldMkLst>
          <pc:docMk/>
          <pc:sldMk cId="1360156958" sldId="319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6E9D1BA8-88A7-4149-A041-2BC30ABEB2A4}" dt="2023-07-11T00:32:50.905" v="698" actId="1037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3:29.402" v="654" actId="20577"/>
        <pc:sldMkLst>
          <pc:docMk/>
          <pc:sldMk cId="1763648886" sldId="320"/>
        </pc:sldMkLst>
        <pc:spChg chg="mod">
          <ac:chgData name="NESTOR JULIO HERNANDEZ BOCKER" userId="a413b3be1cc3406f" providerId="LiveId" clId="{6E9D1BA8-88A7-4149-A041-2BC30ABEB2A4}" dt="2023-07-11T00:12:42.033" v="64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6E9D1BA8-88A7-4149-A041-2BC30ABEB2A4}" dt="2023-07-11T00:13:24.424" v="652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6E9D1BA8-88A7-4149-A041-2BC30ABEB2A4}" dt="2023-07-11T00:13:29.402" v="654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6E9D1BA8-88A7-4149-A041-2BC30ABEB2A4}" dt="2023-07-11T00:17:57.912" v="669" actId="20577"/>
        <pc:sldMkLst>
          <pc:docMk/>
          <pc:sldMk cId="3330875486" sldId="321"/>
        </pc:sldMkLst>
        <pc:spChg chg="mod">
          <ac:chgData name="NESTOR JULIO HERNANDEZ BOCKER" userId="a413b3be1cc3406f" providerId="LiveId" clId="{6E9D1BA8-88A7-4149-A041-2BC30ABEB2A4}" dt="2023-07-11T00:17:38.496" v="662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6E9D1BA8-88A7-4149-A041-2BC30ABEB2A4}" dt="2023-07-11T00:17:49.604" v="665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17:57.912" v="669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6E9D1BA8-88A7-4149-A041-2BC30ABEB2A4}" dt="2023-07-10T23:59:11.757" v="505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0:39.756" v="553" actId="27918"/>
        <pc:sldMkLst>
          <pc:docMk/>
          <pc:sldMk cId="200782912" sldId="322"/>
        </pc:sldMkLst>
        <pc:spChg chg="mod">
          <ac:chgData name="NESTOR JULIO HERNANDEZ BOCKER" userId="a413b3be1cc3406f" providerId="LiveId" clId="{6E9D1BA8-88A7-4149-A041-2BC30ABEB2A4}" dt="2023-07-10T00:58:13.016" v="37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6E9D1BA8-88A7-4149-A041-2BC30ABEB2A4}" dt="2023-07-10T00:58:06.456" v="36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6E9D1BA8-88A7-4149-A041-2BC30ABEB2A4}" dt="2023-07-10T00:58:28.426" v="62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6E9D1BA8-88A7-4149-A041-2BC30ABEB2A4}" dt="2023-07-10T00:58:21.067" v="50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6E9D1BA8-88A7-4149-A041-2BC30ABEB2A4}" dt="2023-07-11T00:00:09.874" v="526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6E9D1BA8-88A7-4149-A041-2BC30ABEB2A4}" dt="2023-07-11T00:00:19.847" v="536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6E9D1BA8-88A7-4149-A041-2BC30ABEB2A4}" dt="2023-07-10T01:00:15.220" v="122" actId="1036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6E9D1BA8-88A7-4149-A041-2BC30ABEB2A4}" dt="2023-07-10T01:03:25.170" v="244" actId="1038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6E9D1BA8-88A7-4149-A041-2BC30ABEB2A4}" dt="2023-07-10T01:00:10.503" v="121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mod">
          <ac:chgData name="NESTOR JULIO HERNANDEZ BOCKER" userId="a413b3be1cc3406f" providerId="LiveId" clId="{6E9D1BA8-88A7-4149-A041-2BC30ABEB2A4}" dt="2023-07-11T00:00:30.026" v="551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8:54.267" v="644" actId="113"/>
        <pc:sldMkLst>
          <pc:docMk/>
          <pc:sldMk cId="3631758431" sldId="328"/>
        </pc:sldMkLst>
        <pc:spChg chg="mod">
          <ac:chgData name="NESTOR JULIO HERNANDEZ BOCKER" userId="a413b3be1cc3406f" providerId="LiveId" clId="{6E9D1BA8-88A7-4149-A041-2BC30ABEB2A4}" dt="2023-07-11T00:08:54.267" v="644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6E9D1BA8-88A7-4149-A041-2BC30ABEB2A4}" dt="2023-07-11T00:16:46.272" v="655"/>
        <pc:sldMkLst>
          <pc:docMk/>
          <pc:sldMk cId="3726187029" sldId="32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6E9D1BA8-88A7-4149-A041-2BC30ABEB2A4}" dt="2023-07-11T00:16:46.272" v="65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6E9D1BA8-88A7-4149-A041-2BC30ABEB2A4}" dt="2023-07-11T00:17:11.154" v="657"/>
        <pc:sldMkLst>
          <pc:docMk/>
          <pc:sldMk cId="3844795882" sldId="330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6E9D1BA8-88A7-4149-A041-2BC30ABEB2A4}" dt="2023-07-11T00:17:11.154" v="657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7:32.535" v="659" actId="113"/>
        <pc:sldMkLst>
          <pc:docMk/>
          <pc:sldMk cId="1999066587" sldId="331"/>
        </pc:sldMkLst>
        <pc:spChg chg="mod">
          <ac:chgData name="NESTOR JULIO HERNANDEZ BOCKER" userId="a413b3be1cc3406f" providerId="LiveId" clId="{6E9D1BA8-88A7-4149-A041-2BC30ABEB2A4}" dt="2023-07-11T00:17:32.535" v="659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6E9D1BA8-88A7-4149-A041-2BC30ABEB2A4}" dt="2023-07-11T00:19:06.464" v="693" actId="20577"/>
        <pc:sldMkLst>
          <pc:docMk/>
          <pc:sldMk cId="2501195012" sldId="332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19:06.464" v="693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9:25.589" v="695" actId="6549"/>
        <pc:sldMkLst>
          <pc:docMk/>
          <pc:sldMk cId="3160605606" sldId="333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6E9D1BA8-88A7-4149-A041-2BC30ABEB2A4}" dt="2023-07-11T00:19:25.589" v="695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1:49.924" v="605" actId="27918"/>
        <pc:sldMkLst>
          <pc:docMk/>
          <pc:sldMk cId="1160910596" sldId="334"/>
        </pc:sldMkLst>
        <pc:spChg chg="mod">
          <ac:chgData name="NESTOR JULIO HERNANDEZ BOCKER" userId="a413b3be1cc3406f" providerId="LiveId" clId="{6E9D1BA8-88A7-4149-A041-2BC30ABEB2A4}" dt="2023-07-11T00:01:29.212" v="58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6E9D1BA8-88A7-4149-A041-2BC30ABEB2A4}" dt="2023-07-11T00:01:35.371" v="59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6E9D1BA8-88A7-4149-A041-2BC30ABEB2A4}" dt="2023-07-10T01:01:08.687" v="155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6E9D1BA8-88A7-4149-A041-2BC30ABEB2A4}" dt="2023-07-10T01:00:56.075" v="141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6E9D1BA8-88A7-4149-A041-2BC30ABEB2A4}" dt="2023-07-10T01:02:22.927" v="20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6E9D1BA8-88A7-4149-A041-2BC30ABEB2A4}" dt="2023-07-10T01:02:03.108" v="194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6E9D1BA8-88A7-4149-A041-2BC30ABEB2A4}" dt="2023-07-10T01:03:40.606" v="256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6E9D1BA8-88A7-4149-A041-2BC30ABEB2A4}" dt="2023-07-10T01:03:48.332" v="270" actId="1038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6E9D1BA8-88A7-4149-A041-2BC30ABEB2A4}" dt="2023-07-11T00:01:41.212" v="603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2:58:08.849" v="479" actId="27918"/>
        <pc:sldMkLst>
          <pc:docMk/>
          <pc:sldMk cId="905729610" sldId="665"/>
        </pc:sldMkLst>
        <pc:spChg chg="mod">
          <ac:chgData name="NESTOR JULIO HERNANDEZ BOCKER" userId="a413b3be1cc3406f" providerId="LiveId" clId="{6E9D1BA8-88A7-4149-A041-2BC30ABEB2A4}" dt="2023-07-10T02:56:53.790" v="451" actId="207"/>
          <ac:spMkLst>
            <pc:docMk/>
            <pc:sldMk cId="905729610" sldId="665"/>
            <ac:spMk id="4" creationId="{30BDBAFF-21DC-C5CC-6C7E-27217F920E88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6E9D1BA8-88A7-4149-A041-2BC30ABEB2A4}" dt="2023-07-10T02:56:33.566" v="450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23:56:29.450" v="486" actId="27918"/>
        <pc:sldMkLst>
          <pc:docMk/>
          <pc:sldMk cId="2099275270" sldId="667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2099275270" sldId="667"/>
            <ac:spMk id="5" creationId="{4317E982-3BB8-A714-9BE1-28A9BF9DF774}"/>
          </ac:spMkLst>
        </pc:spChg>
        <pc:spChg chg="del">
          <ac:chgData name="NESTOR JULIO HERNANDEZ BOCKER" userId="a413b3be1cc3406f" providerId="LiveId" clId="{6E9D1BA8-88A7-4149-A041-2BC30ABEB2A4}" dt="2023-07-10T01:17:55.415" v="275" actId="478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0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4" creationId="{00000000-0008-0000-0000-000006000000}"/>
          </ac:spMkLst>
        </pc:s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4" creationId="{00000000-0008-0000-0000-000003000000}"/>
          </ac:grpSpMkLst>
        </pc:grpChg>
        <pc:grpChg chg="del mod">
          <ac:chgData name="NESTOR JULIO HERNANDEZ BOCKER" userId="a413b3be1cc3406f" providerId="LiveId" clId="{6E9D1BA8-88A7-4149-A041-2BC30ABEB2A4}" dt="2023-07-10T01:17:51.973" v="274" actId="478"/>
          <ac:grpSpMkLst>
            <pc:docMk/>
            <pc:sldMk cId="2099275270" sldId="667"/>
            <ac:grpSpMk id="7" creationId="{00000000-0008-0000-0000-000003000000}"/>
          </ac:grpSpMkLst>
        </pc:grpChg>
        <pc:graphicFrameChg chg="mod">
          <ac:chgData name="NESTOR JULIO HERNANDEZ BOCKER" userId="a413b3be1cc3406f" providerId="LiveId" clId="{6E9D1BA8-88A7-4149-A041-2BC30ABEB2A4}" dt="2023-07-10T00:54:35.313" v="1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6E9D1BA8-88A7-4149-A041-2BC30ABEB2A4}" dt="2023-07-10T01:22:17.761" v="300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3:03:47.549" v="481" actId="20577"/>
        <pc:sldMkLst>
          <pc:docMk/>
          <pc:sldMk cId="2093091506" sldId="668"/>
        </pc:sldMkLst>
        <pc:spChg chg="mod">
          <ac:chgData name="NESTOR JULIO HERNANDEZ BOCKER" userId="a413b3be1cc3406f" providerId="LiveId" clId="{6E9D1BA8-88A7-4149-A041-2BC30ABEB2A4}" dt="2023-07-10T03:03:47.549" v="481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5:12.461" v="4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Tx">
        <pc:chgData name="NESTOR JULIO HERNANDEZ BOCKER" userId="a413b3be1cc3406f" providerId="LiveId" clId="{6E9D1BA8-88A7-4149-A041-2BC30ABEB2A4}" dt="2023-07-10T01:32:01.104" v="322" actId="6549"/>
        <pc:sldMkLst>
          <pc:docMk/>
          <pc:sldMk cId="1495741939" sldId="66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6E9D1BA8-88A7-4149-A041-2BC30ABEB2A4}" dt="2023-07-10T01:29:58.031" v="314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02:57:43.070" v="475" actId="1035"/>
        <pc:sldMkLst>
          <pc:docMk/>
          <pc:sldMk cId="3999264372" sldId="673"/>
        </pc:sldMkLst>
        <pc:spChg chg="mod">
          <ac:chgData name="NESTOR JULIO HERNANDEZ BOCKER" userId="a413b3be1cc3406f" providerId="LiveId" clId="{6E9D1BA8-88A7-4149-A041-2BC30ABEB2A4}" dt="2023-07-10T01:37:08.223" v="323" actId="207"/>
          <ac:spMkLst>
            <pc:docMk/>
            <pc:sldMk cId="3999264372" sldId="673"/>
            <ac:spMk id="2" creationId="{5F95E2CE-77F9-BF9B-6D05-EDECC736B762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3999264372" sldId="673"/>
            <ac:spMk id="3" creationId="{74FF7FE0-5F92-5643-695A-9D99B66D89F9}"/>
          </ac:spMkLst>
        </pc:spChg>
        <pc:graphicFrameChg chg="add mod">
          <ac:chgData name="NESTOR JULIO HERNANDEZ BOCKER" userId="a413b3be1cc3406f" providerId="LiveId" clId="{6E9D1BA8-88A7-4149-A041-2BC30ABEB2A4}" dt="2023-07-10T02:57:43.070" v="475" actId="1035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add mod modGraphic">
          <ac:chgData name="NESTOR JULIO HERNANDEZ BOCKER" userId="a413b3be1cc3406f" providerId="LiveId" clId="{6E9D1BA8-88A7-4149-A041-2BC30ABEB2A4}" dt="2023-07-10T02:57:23.116" v="452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6.998" v="325" actId="478"/>
          <ac:graphicFrameMkLst>
            <pc:docMk/>
            <pc:sldMk cId="3999264372" sldId="673"/>
            <ac:graphicFrameMk id="6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2.716" v="324" actId="478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5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27038914"/>
          <c:y val="2.7843380444811293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Salida!$O$4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Salida!$P$4:$R$4</c:f>
              <c:numCache>
                <c:formatCode>0.00</c:formatCode>
                <c:ptCount val="3"/>
                <c:pt idx="0">
                  <c:v>0.91</c:v>
                </c:pt>
                <c:pt idx="1">
                  <c:v>5.04</c:v>
                </c:pt>
                <c:pt idx="2">
                  <c:v>21.81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3-4057-BF6A-8FC561F60448}"/>
            </c:ext>
          </c:extLst>
        </c:ser>
        <c:ser>
          <c:idx val="1"/>
          <c:order val="1"/>
          <c:tx>
            <c:strRef>
              <c:f>Salida!$O$5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Salida!$P$5:$R$5</c:f>
              <c:numCache>
                <c:formatCode>0.00</c:formatCode>
                <c:ptCount val="3"/>
                <c:pt idx="0">
                  <c:v>0.75</c:v>
                </c:pt>
                <c:pt idx="1">
                  <c:v>1.78</c:v>
                </c:pt>
                <c:pt idx="2">
                  <c:v>1.73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3-4057-BF6A-8FC561F604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7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  <a:latin typeface="+mn-lt"/>
            </a:defRPr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Salida!$AR$5</c:f>
          <c:strCache>
            <c:ptCount val="1"/>
            <c:pt idx="0">
              <c:v>Leche</c:v>
            </c:pt>
          </c:strCache>
        </c:strRef>
      </c:tx>
      <c:layout>
        <c:manualLayout>
          <c:xMode val="edge"/>
          <c:yMode val="edge"/>
          <c:x val="5.9279236801574604E-2"/>
          <c:y val="1.4922614685872504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0490866470917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31-40F2-82ED-2C8C3962D995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Marzo-2020</c:v>
                </c:pt>
                <c:pt idx="1">
                  <c:v>Abril-2020</c:v>
                </c:pt>
                <c:pt idx="2">
                  <c:v>Mayo-2020</c:v>
                </c:pt>
                <c:pt idx="3">
                  <c:v>Junio-2020</c:v>
                </c:pt>
                <c:pt idx="4">
                  <c:v>Julio-2020</c:v>
                </c:pt>
                <c:pt idx="5">
                  <c:v>Agosto-2020</c:v>
                </c:pt>
                <c:pt idx="6">
                  <c:v>Septiembre-2020</c:v>
                </c:pt>
                <c:pt idx="7">
                  <c:v>Octubre-2020</c:v>
                </c:pt>
                <c:pt idx="8">
                  <c:v>Noviembre-2020</c:v>
                </c:pt>
                <c:pt idx="9">
                  <c:v>Diciembre-2020</c:v>
                </c:pt>
                <c:pt idx="10">
                  <c:v>Enero-2021</c:v>
                </c:pt>
                <c:pt idx="11">
                  <c:v>Febrero-2021</c:v>
                </c:pt>
                <c:pt idx="12">
                  <c:v>Marzo-2021</c:v>
                </c:pt>
                <c:pt idx="13">
                  <c:v>Abril-2021</c:v>
                </c:pt>
                <c:pt idx="14">
                  <c:v>Mayo-2021</c:v>
                </c:pt>
                <c:pt idx="15">
                  <c:v>Junio-2021</c:v>
                </c:pt>
                <c:pt idx="16">
                  <c:v>Julio-2021</c:v>
                </c:pt>
                <c:pt idx="17">
                  <c:v>Agosto-2021</c:v>
                </c:pt>
                <c:pt idx="18">
                  <c:v>Septiembre-2021</c:v>
                </c:pt>
                <c:pt idx="19">
                  <c:v>Octubre-2021</c:v>
                </c:pt>
                <c:pt idx="20">
                  <c:v>Noviembre-2021</c:v>
                </c:pt>
                <c:pt idx="21">
                  <c:v>Diciembre-2021</c:v>
                </c:pt>
                <c:pt idx="22">
                  <c:v>Enero-2022</c:v>
                </c:pt>
                <c:pt idx="23">
                  <c:v>Febrero-2022</c:v>
                </c:pt>
                <c:pt idx="24">
                  <c:v>Marzo-2022</c:v>
                </c:pt>
                <c:pt idx="25">
                  <c:v>Abril-2022</c:v>
                </c:pt>
                <c:pt idx="26">
                  <c:v>Mayo-2022</c:v>
                </c:pt>
                <c:pt idx="27">
                  <c:v>Junio-2022</c:v>
                </c:pt>
                <c:pt idx="28">
                  <c:v>Julio-2022</c:v>
                </c:pt>
                <c:pt idx="29">
                  <c:v>Agosto-2022</c:v>
                </c:pt>
                <c:pt idx="30">
                  <c:v>Septiembre-2022</c:v>
                </c:pt>
                <c:pt idx="31">
                  <c:v>Octubre-2022</c:v>
                </c:pt>
                <c:pt idx="32">
                  <c:v>Noviembre-2022</c:v>
                </c:pt>
                <c:pt idx="33">
                  <c:v>Diciembre-2022</c:v>
                </c:pt>
                <c:pt idx="34">
                  <c:v>Enero-2023</c:v>
                </c:pt>
                <c:pt idx="35">
                  <c:v>Febrero-2023</c:v>
                </c:pt>
                <c:pt idx="36">
                  <c:v>Marzo-2023</c:v>
                </c:pt>
                <c:pt idx="37">
                  <c:v>Abril-2023</c:v>
                </c:pt>
                <c:pt idx="38">
                  <c:v>Mayo-2023</c:v>
                </c:pt>
                <c:pt idx="39">
                  <c:v>Junio-2023</c:v>
                </c:pt>
                <c:pt idx="40">
                  <c:v>Julio-2023</c:v>
                </c:pt>
                <c:pt idx="41">
                  <c:v>Agosto-2023</c:v>
                </c:pt>
                <c:pt idx="42">
                  <c:v>Septiembre-2023</c:v>
                </c:pt>
                <c:pt idx="43">
                  <c:v>Octubre-2023</c:v>
                </c:pt>
                <c:pt idx="44">
                  <c:v>Noviembre-2023</c:v>
                </c:pt>
                <c:pt idx="45">
                  <c:v>Diciembre-2023</c:v>
                </c:pt>
                <c:pt idx="46">
                  <c:v>Enero-2024</c:v>
                </c:pt>
                <c:pt idx="47">
                  <c:v>Febrero-2024</c:v>
                </c:pt>
                <c:pt idx="48">
                  <c:v>Marzo-2024</c:v>
                </c:pt>
              </c:strCache>
            </c:strRef>
          </c:cat>
          <c:val>
            <c:numRef>
              <c:f>Salida!$AR$31:$AR$79</c:f>
              <c:numCache>
                <c:formatCode>0.00</c:formatCode>
                <c:ptCount val="49"/>
                <c:pt idx="0">
                  <c:v>7.046979865771803</c:v>
                </c:pt>
                <c:pt idx="1">
                  <c:v>7.9299488390397528</c:v>
                </c:pt>
                <c:pt idx="2">
                  <c:v>8.3398821218074772</c:v>
                </c:pt>
                <c:pt idx="3">
                  <c:v>8.3505255919048977</c:v>
                </c:pt>
                <c:pt idx="4">
                  <c:v>8.3889324960753555</c:v>
                </c:pt>
                <c:pt idx="5">
                  <c:v>8.5719890153001188</c:v>
                </c:pt>
                <c:pt idx="6">
                  <c:v>6.6692367000771071</c:v>
                </c:pt>
                <c:pt idx="7">
                  <c:v>6.0388553928605546</c:v>
                </c:pt>
                <c:pt idx="8">
                  <c:v>5.5275425744458317</c:v>
                </c:pt>
                <c:pt idx="9">
                  <c:v>5.253882479997813</c:v>
                </c:pt>
                <c:pt idx="10">
                  <c:v>5.487862472844057</c:v>
                </c:pt>
                <c:pt idx="11">
                  <c:v>4.3335829277424125</c:v>
                </c:pt>
                <c:pt idx="12">
                  <c:v>3.0333763599483774</c:v>
                </c:pt>
                <c:pt idx="13">
                  <c:v>2.2971741112123993</c:v>
                </c:pt>
                <c:pt idx="14">
                  <c:v>2.38462235923474</c:v>
                </c:pt>
                <c:pt idx="15">
                  <c:v>3.1915858192039082</c:v>
                </c:pt>
                <c:pt idx="16">
                  <c:v>3.385534534262689</c:v>
                </c:pt>
                <c:pt idx="17">
                  <c:v>3.6766034327010004</c:v>
                </c:pt>
                <c:pt idx="18">
                  <c:v>5.0144560896277568</c:v>
                </c:pt>
                <c:pt idx="19">
                  <c:v>6.9404332129963819</c:v>
                </c:pt>
                <c:pt idx="20">
                  <c:v>10.223584565452583</c:v>
                </c:pt>
                <c:pt idx="21">
                  <c:v>12.783988460151448</c:v>
                </c:pt>
                <c:pt idx="22">
                  <c:v>16.780085959885355</c:v>
                </c:pt>
                <c:pt idx="23">
                  <c:v>22.64</c:v>
                </c:pt>
                <c:pt idx="24">
                  <c:v>26.41</c:v>
                </c:pt>
                <c:pt idx="25">
                  <c:v>32.119999999999997</c:v>
                </c:pt>
                <c:pt idx="26">
                  <c:v>35.9</c:v>
                </c:pt>
                <c:pt idx="27">
                  <c:v>37.72</c:v>
                </c:pt>
                <c:pt idx="28">
                  <c:v>38.15</c:v>
                </c:pt>
                <c:pt idx="29">
                  <c:v>38.01</c:v>
                </c:pt>
                <c:pt idx="30">
                  <c:v>36.770000000000003</c:v>
                </c:pt>
                <c:pt idx="31">
                  <c:v>35.49</c:v>
                </c:pt>
                <c:pt idx="32">
                  <c:v>34.65</c:v>
                </c:pt>
                <c:pt idx="33">
                  <c:v>36.65</c:v>
                </c:pt>
                <c:pt idx="34">
                  <c:v>35.979999999999997</c:v>
                </c:pt>
                <c:pt idx="35">
                  <c:v>34.549999999999997</c:v>
                </c:pt>
                <c:pt idx="36">
                  <c:v>32.659999999999997</c:v>
                </c:pt>
                <c:pt idx="37">
                  <c:v>27.83</c:v>
                </c:pt>
                <c:pt idx="38">
                  <c:v>23.87</c:v>
                </c:pt>
                <c:pt idx="39">
                  <c:v>21.82</c:v>
                </c:pt>
                <c:pt idx="40">
                  <c:v>20.76</c:v>
                </c:pt>
                <c:pt idx="41">
                  <c:v>20.77</c:v>
                </c:pt>
                <c:pt idx="42">
                  <c:v>20.34</c:v>
                </c:pt>
                <c:pt idx="43">
                  <c:v>19.55</c:v>
                </c:pt>
                <c:pt idx="44">
                  <c:v>16.37</c:v>
                </c:pt>
                <c:pt idx="45">
                  <c:v>12.23</c:v>
                </c:pt>
                <c:pt idx="46">
                  <c:v>8.7899999999999991</c:v>
                </c:pt>
                <c:pt idx="47">
                  <c:v>5.46</c:v>
                </c:pt>
                <c:pt idx="48">
                  <c:v>3.52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031-40F2-82ED-2C8C3962D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19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Salida!$AO$5</c:f>
          <c:strCache>
            <c:ptCount val="1"/>
            <c:pt idx="0">
              <c:v>Frutas frescas</c:v>
            </c:pt>
          </c:strCache>
        </c:strRef>
      </c:tx>
      <c:layout>
        <c:manualLayout>
          <c:xMode val="edge"/>
          <c:yMode val="edge"/>
          <c:x val="0.13753402366863907"/>
          <c:y val="2.3599745151994977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24130740167092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2F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6C-49DC-A02A-64E0ADBE0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Marzo-2020</c:v>
                </c:pt>
                <c:pt idx="1">
                  <c:v>Abril-2020</c:v>
                </c:pt>
                <c:pt idx="2">
                  <c:v>Mayo-2020</c:v>
                </c:pt>
                <c:pt idx="3">
                  <c:v>Junio-2020</c:v>
                </c:pt>
                <c:pt idx="4">
                  <c:v>Julio-2020</c:v>
                </c:pt>
                <c:pt idx="5">
                  <c:v>Agosto-2020</c:v>
                </c:pt>
                <c:pt idx="6">
                  <c:v>Septiembre-2020</c:v>
                </c:pt>
                <c:pt idx="7">
                  <c:v>Octubre-2020</c:v>
                </c:pt>
                <c:pt idx="8">
                  <c:v>Noviembre-2020</c:v>
                </c:pt>
                <c:pt idx="9">
                  <c:v>Diciembre-2020</c:v>
                </c:pt>
                <c:pt idx="10">
                  <c:v>Enero-2021</c:v>
                </c:pt>
                <c:pt idx="11">
                  <c:v>Febrero-2021</c:v>
                </c:pt>
                <c:pt idx="12">
                  <c:v>Marzo-2021</c:v>
                </c:pt>
                <c:pt idx="13">
                  <c:v>Abril-2021</c:v>
                </c:pt>
                <c:pt idx="14">
                  <c:v>Mayo-2021</c:v>
                </c:pt>
                <c:pt idx="15">
                  <c:v>Junio-2021</c:v>
                </c:pt>
                <c:pt idx="16">
                  <c:v>Julio-2021</c:v>
                </c:pt>
                <c:pt idx="17">
                  <c:v>Agosto-2021</c:v>
                </c:pt>
                <c:pt idx="18">
                  <c:v>Septiembre-2021</c:v>
                </c:pt>
                <c:pt idx="19">
                  <c:v>Octubre-2021</c:v>
                </c:pt>
                <c:pt idx="20">
                  <c:v>Noviembre-2021</c:v>
                </c:pt>
                <c:pt idx="21">
                  <c:v>Diciembre-2021</c:v>
                </c:pt>
                <c:pt idx="22">
                  <c:v>Enero-2022</c:v>
                </c:pt>
                <c:pt idx="23">
                  <c:v>Febrero-2022</c:v>
                </c:pt>
                <c:pt idx="24">
                  <c:v>Marzo-2022</c:v>
                </c:pt>
                <c:pt idx="25">
                  <c:v>Abril-2022</c:v>
                </c:pt>
                <c:pt idx="26">
                  <c:v>Mayo-2022</c:v>
                </c:pt>
                <c:pt idx="27">
                  <c:v>Junio-2022</c:v>
                </c:pt>
                <c:pt idx="28">
                  <c:v>Julio-2022</c:v>
                </c:pt>
                <c:pt idx="29">
                  <c:v>Agosto-2022</c:v>
                </c:pt>
                <c:pt idx="30">
                  <c:v>Septiembre-2022</c:v>
                </c:pt>
                <c:pt idx="31">
                  <c:v>Octubre-2022</c:v>
                </c:pt>
                <c:pt idx="32">
                  <c:v>Noviembre-2022</c:v>
                </c:pt>
                <c:pt idx="33">
                  <c:v>Diciembre-2022</c:v>
                </c:pt>
                <c:pt idx="34">
                  <c:v>Enero-2023</c:v>
                </c:pt>
                <c:pt idx="35">
                  <c:v>Febrero-2023</c:v>
                </c:pt>
                <c:pt idx="36">
                  <c:v>Marzo-2023</c:v>
                </c:pt>
                <c:pt idx="37">
                  <c:v>Abril-2023</c:v>
                </c:pt>
                <c:pt idx="38">
                  <c:v>Mayo-2023</c:v>
                </c:pt>
                <c:pt idx="39">
                  <c:v>Junio-2023</c:v>
                </c:pt>
                <c:pt idx="40">
                  <c:v>Julio-2023</c:v>
                </c:pt>
                <c:pt idx="41">
                  <c:v>Agosto-2023</c:v>
                </c:pt>
                <c:pt idx="42">
                  <c:v>Septiembre-2023</c:v>
                </c:pt>
                <c:pt idx="43">
                  <c:v>Octubre-2023</c:v>
                </c:pt>
                <c:pt idx="44">
                  <c:v>Noviembre-2023</c:v>
                </c:pt>
                <c:pt idx="45">
                  <c:v>Diciembre-2023</c:v>
                </c:pt>
                <c:pt idx="46">
                  <c:v>Enero-2024</c:v>
                </c:pt>
                <c:pt idx="47">
                  <c:v>Febrero-2024</c:v>
                </c:pt>
                <c:pt idx="48">
                  <c:v>Marzo-2024</c:v>
                </c:pt>
              </c:strCache>
            </c:strRef>
          </c:cat>
          <c:val>
            <c:numRef>
              <c:f>Salida!$AO$31:$AO$79</c:f>
              <c:numCache>
                <c:formatCode>0.00</c:formatCode>
                <c:ptCount val="49"/>
                <c:pt idx="0">
                  <c:v>16.785924741139809</c:v>
                </c:pt>
                <c:pt idx="1">
                  <c:v>18.282085561497325</c:v>
                </c:pt>
                <c:pt idx="2">
                  <c:v>18.746704165934275</c:v>
                </c:pt>
                <c:pt idx="3">
                  <c:v>12.668439716312065</c:v>
                </c:pt>
                <c:pt idx="4">
                  <c:v>3.3916941554596747</c:v>
                </c:pt>
                <c:pt idx="5">
                  <c:v>-1.0682397959183731</c:v>
                </c:pt>
                <c:pt idx="6">
                  <c:v>-3.401617658175212</c:v>
                </c:pt>
                <c:pt idx="7">
                  <c:v>-1.0058231868713392</c:v>
                </c:pt>
                <c:pt idx="8">
                  <c:v>4.444798470606969</c:v>
                </c:pt>
                <c:pt idx="9">
                  <c:v>5.3749766712527673</c:v>
                </c:pt>
                <c:pt idx="10">
                  <c:v>7.4083333333333314</c:v>
                </c:pt>
                <c:pt idx="11">
                  <c:v>4.1623639685439713</c:v>
                </c:pt>
                <c:pt idx="12">
                  <c:v>-1.383983276868733</c:v>
                </c:pt>
                <c:pt idx="13">
                  <c:v>-0.31788640858998463</c:v>
                </c:pt>
                <c:pt idx="14">
                  <c:v>15.668714380874832</c:v>
                </c:pt>
                <c:pt idx="15">
                  <c:v>12.38492406955703</c:v>
                </c:pt>
                <c:pt idx="16">
                  <c:v>18.259162303664937</c:v>
                </c:pt>
                <c:pt idx="17">
                  <c:v>23.521353746978235</c:v>
                </c:pt>
                <c:pt idx="18">
                  <c:v>23.029971046247738</c:v>
                </c:pt>
                <c:pt idx="19">
                  <c:v>24.346829640947306</c:v>
                </c:pt>
                <c:pt idx="20">
                  <c:v>21.979865771812086</c:v>
                </c:pt>
                <c:pt idx="21">
                  <c:v>24.288650015807775</c:v>
                </c:pt>
                <c:pt idx="22">
                  <c:v>28.582512219722247</c:v>
                </c:pt>
                <c:pt idx="23">
                  <c:v>33.58</c:v>
                </c:pt>
                <c:pt idx="24">
                  <c:v>34.72</c:v>
                </c:pt>
                <c:pt idx="25">
                  <c:v>32.69</c:v>
                </c:pt>
                <c:pt idx="26">
                  <c:v>17.649999999999999</c:v>
                </c:pt>
                <c:pt idx="27">
                  <c:v>27.99</c:v>
                </c:pt>
                <c:pt idx="28">
                  <c:v>28.06</c:v>
                </c:pt>
                <c:pt idx="29">
                  <c:v>24.6</c:v>
                </c:pt>
                <c:pt idx="30">
                  <c:v>28.87</c:v>
                </c:pt>
                <c:pt idx="31">
                  <c:v>27.29</c:v>
                </c:pt>
                <c:pt idx="32">
                  <c:v>24.94</c:v>
                </c:pt>
                <c:pt idx="33">
                  <c:v>22.81</c:v>
                </c:pt>
                <c:pt idx="34">
                  <c:v>19.899999999999999</c:v>
                </c:pt>
                <c:pt idx="35">
                  <c:v>21.93</c:v>
                </c:pt>
                <c:pt idx="36">
                  <c:v>27.11</c:v>
                </c:pt>
                <c:pt idx="37">
                  <c:v>20.84</c:v>
                </c:pt>
                <c:pt idx="38">
                  <c:v>15.91</c:v>
                </c:pt>
                <c:pt idx="39">
                  <c:v>14.71</c:v>
                </c:pt>
                <c:pt idx="40">
                  <c:v>18.899999999999999</c:v>
                </c:pt>
                <c:pt idx="41">
                  <c:v>23.32</c:v>
                </c:pt>
                <c:pt idx="42">
                  <c:v>20.8</c:v>
                </c:pt>
                <c:pt idx="43">
                  <c:v>20.97</c:v>
                </c:pt>
                <c:pt idx="44">
                  <c:v>17.89</c:v>
                </c:pt>
                <c:pt idx="45">
                  <c:v>13.53</c:v>
                </c:pt>
                <c:pt idx="46">
                  <c:v>13.44</c:v>
                </c:pt>
                <c:pt idx="47">
                  <c:v>12.56</c:v>
                </c:pt>
                <c:pt idx="48">
                  <c:v>10.4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26C-49DC-A02A-64E0ADBE0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Salida!$AU$5</c:f>
          <c:strCache>
            <c:ptCount val="1"/>
            <c:pt idx="0">
              <c:v>Otros derivados de la leche</c:v>
            </c:pt>
          </c:strCache>
        </c:strRef>
      </c:tx>
      <c:layout>
        <c:manualLayout>
          <c:xMode val="edge"/>
          <c:yMode val="edge"/>
          <c:x val="8.7816063877689365E-2"/>
          <c:y val="2.7938310385056207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0505158847999266E-2"/>
          <c:y val="2.4808394269677694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B1-4427-8E22-98F12310F276}"/>
              </c:ext>
            </c:extLst>
          </c:dPt>
          <c:dLbls>
            <c:dLbl>
              <c:idx val="4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B1-4427-8E22-98F12310F276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Marzo-2020</c:v>
                </c:pt>
                <c:pt idx="1">
                  <c:v>Abril-2020</c:v>
                </c:pt>
                <c:pt idx="2">
                  <c:v>Mayo-2020</c:v>
                </c:pt>
                <c:pt idx="3">
                  <c:v>Junio-2020</c:v>
                </c:pt>
                <c:pt idx="4">
                  <c:v>Julio-2020</c:v>
                </c:pt>
                <c:pt idx="5">
                  <c:v>Agosto-2020</c:v>
                </c:pt>
                <c:pt idx="6">
                  <c:v>Septiembre-2020</c:v>
                </c:pt>
                <c:pt idx="7">
                  <c:v>Octubre-2020</c:v>
                </c:pt>
                <c:pt idx="8">
                  <c:v>Noviembre-2020</c:v>
                </c:pt>
                <c:pt idx="9">
                  <c:v>Diciembre-2020</c:v>
                </c:pt>
                <c:pt idx="10">
                  <c:v>Enero-2021</c:v>
                </c:pt>
                <c:pt idx="11">
                  <c:v>Febrero-2021</c:v>
                </c:pt>
                <c:pt idx="12">
                  <c:v>Marzo-2021</c:v>
                </c:pt>
                <c:pt idx="13">
                  <c:v>Abril-2021</c:v>
                </c:pt>
                <c:pt idx="14">
                  <c:v>Mayo-2021</c:v>
                </c:pt>
                <c:pt idx="15">
                  <c:v>Junio-2021</c:v>
                </c:pt>
                <c:pt idx="16">
                  <c:v>Julio-2021</c:v>
                </c:pt>
                <c:pt idx="17">
                  <c:v>Agosto-2021</c:v>
                </c:pt>
                <c:pt idx="18">
                  <c:v>Septiembre-2021</c:v>
                </c:pt>
                <c:pt idx="19">
                  <c:v>Octubre-2021</c:v>
                </c:pt>
                <c:pt idx="20">
                  <c:v>Noviembre-2021</c:v>
                </c:pt>
                <c:pt idx="21">
                  <c:v>Diciembre-2021</c:v>
                </c:pt>
                <c:pt idx="22">
                  <c:v>Enero-2022</c:v>
                </c:pt>
                <c:pt idx="23">
                  <c:v>Febrero-2022</c:v>
                </c:pt>
                <c:pt idx="24">
                  <c:v>Marzo-2022</c:v>
                </c:pt>
                <c:pt idx="25">
                  <c:v>Abril-2022</c:v>
                </c:pt>
                <c:pt idx="26">
                  <c:v>Mayo-2022</c:v>
                </c:pt>
                <c:pt idx="27">
                  <c:v>Junio-2022</c:v>
                </c:pt>
                <c:pt idx="28">
                  <c:v>Julio-2022</c:v>
                </c:pt>
                <c:pt idx="29">
                  <c:v>Agosto-2022</c:v>
                </c:pt>
                <c:pt idx="30">
                  <c:v>Septiembre-2022</c:v>
                </c:pt>
                <c:pt idx="31">
                  <c:v>Octubre-2022</c:v>
                </c:pt>
                <c:pt idx="32">
                  <c:v>Noviembre-2022</c:v>
                </c:pt>
                <c:pt idx="33">
                  <c:v>Diciembre-2022</c:v>
                </c:pt>
                <c:pt idx="34">
                  <c:v>Enero-2023</c:v>
                </c:pt>
                <c:pt idx="35">
                  <c:v>Febrero-2023</c:v>
                </c:pt>
                <c:pt idx="36">
                  <c:v>Marzo-2023</c:v>
                </c:pt>
                <c:pt idx="37">
                  <c:v>Abril-2023</c:v>
                </c:pt>
                <c:pt idx="38">
                  <c:v>Mayo-2023</c:v>
                </c:pt>
                <c:pt idx="39">
                  <c:v>Junio-2023</c:v>
                </c:pt>
                <c:pt idx="40">
                  <c:v>Julio-2023</c:v>
                </c:pt>
                <c:pt idx="41">
                  <c:v>Agosto-2023</c:v>
                </c:pt>
                <c:pt idx="42">
                  <c:v>Septiembre-2023</c:v>
                </c:pt>
                <c:pt idx="43">
                  <c:v>Octubre-2023</c:v>
                </c:pt>
                <c:pt idx="44">
                  <c:v>Noviembre-2023</c:v>
                </c:pt>
                <c:pt idx="45">
                  <c:v>Diciembre-2023</c:v>
                </c:pt>
                <c:pt idx="46">
                  <c:v>Enero-2024</c:v>
                </c:pt>
                <c:pt idx="47">
                  <c:v>Febrero-2024</c:v>
                </c:pt>
                <c:pt idx="48">
                  <c:v>Marzo-2024</c:v>
                </c:pt>
              </c:strCache>
            </c:strRef>
          </c:cat>
          <c:val>
            <c:numRef>
              <c:f>Salida!$AU$31:$AU$79</c:f>
              <c:numCache>
                <c:formatCode>0.00</c:formatCode>
                <c:ptCount val="49"/>
                <c:pt idx="0">
                  <c:v>4.0998217468805649</c:v>
                </c:pt>
                <c:pt idx="1">
                  <c:v>4.2045005921831802</c:v>
                </c:pt>
                <c:pt idx="2">
                  <c:v>5.3522235340417268</c:v>
                </c:pt>
                <c:pt idx="3">
                  <c:v>5.9210526315789309</c:v>
                </c:pt>
                <c:pt idx="4">
                  <c:v>6.2763557909188989</c:v>
                </c:pt>
                <c:pt idx="5">
                  <c:v>6.2408151268737129</c:v>
                </c:pt>
                <c:pt idx="6">
                  <c:v>5.6112029563357027</c:v>
                </c:pt>
                <c:pt idx="7">
                  <c:v>5.1488412683021494</c:v>
                </c:pt>
                <c:pt idx="8">
                  <c:v>5.5808987673493107</c:v>
                </c:pt>
                <c:pt idx="9">
                  <c:v>5.488512121989757</c:v>
                </c:pt>
                <c:pt idx="10">
                  <c:v>5.988081507112625</c:v>
                </c:pt>
                <c:pt idx="11">
                  <c:v>5.7793512582528024</c:v>
                </c:pt>
                <c:pt idx="12">
                  <c:v>5.7172754946727338</c:v>
                </c:pt>
                <c:pt idx="13">
                  <c:v>5.6544800151543768</c:v>
                </c:pt>
                <c:pt idx="14">
                  <c:v>4.7534553604781564</c:v>
                </c:pt>
                <c:pt idx="15">
                  <c:v>4.2365810698062489</c:v>
                </c:pt>
                <c:pt idx="16">
                  <c:v>3.8294731014118213</c:v>
                </c:pt>
                <c:pt idx="17">
                  <c:v>4.6938399114717839</c:v>
                </c:pt>
                <c:pt idx="18">
                  <c:v>6.500920810313076</c:v>
                </c:pt>
                <c:pt idx="19">
                  <c:v>7.9029878273699836</c:v>
                </c:pt>
                <c:pt idx="20">
                  <c:v>9.3399521970950445</c:v>
                </c:pt>
                <c:pt idx="21">
                  <c:v>10.642201834862377</c:v>
                </c:pt>
                <c:pt idx="22">
                  <c:v>11.870862428584388</c:v>
                </c:pt>
                <c:pt idx="23">
                  <c:v>13.3</c:v>
                </c:pt>
                <c:pt idx="24">
                  <c:v>13.75</c:v>
                </c:pt>
                <c:pt idx="25">
                  <c:v>16.850000000000001</c:v>
                </c:pt>
                <c:pt idx="26">
                  <c:v>17.72</c:v>
                </c:pt>
                <c:pt idx="27">
                  <c:v>18.37</c:v>
                </c:pt>
                <c:pt idx="28">
                  <c:v>19.05</c:v>
                </c:pt>
                <c:pt idx="29">
                  <c:v>18.87</c:v>
                </c:pt>
                <c:pt idx="30">
                  <c:v>18.010000000000002</c:v>
                </c:pt>
                <c:pt idx="31">
                  <c:v>17.84</c:v>
                </c:pt>
                <c:pt idx="32">
                  <c:v>17.559999999999999</c:v>
                </c:pt>
                <c:pt idx="33">
                  <c:v>18.72</c:v>
                </c:pt>
                <c:pt idx="34">
                  <c:v>18.16</c:v>
                </c:pt>
                <c:pt idx="35">
                  <c:v>18.010000000000002</c:v>
                </c:pt>
                <c:pt idx="36">
                  <c:v>18.12</c:v>
                </c:pt>
                <c:pt idx="37">
                  <c:v>15.42</c:v>
                </c:pt>
                <c:pt idx="38">
                  <c:v>14.65</c:v>
                </c:pt>
                <c:pt idx="39">
                  <c:v>13.99</c:v>
                </c:pt>
                <c:pt idx="40">
                  <c:v>13.24</c:v>
                </c:pt>
                <c:pt idx="41">
                  <c:v>14.01</c:v>
                </c:pt>
                <c:pt idx="42">
                  <c:v>12.82</c:v>
                </c:pt>
                <c:pt idx="43">
                  <c:v>12</c:v>
                </c:pt>
                <c:pt idx="44">
                  <c:v>11.08</c:v>
                </c:pt>
                <c:pt idx="45">
                  <c:v>8.6</c:v>
                </c:pt>
                <c:pt idx="46">
                  <c:v>8.19</c:v>
                </c:pt>
                <c:pt idx="47">
                  <c:v>7.38</c:v>
                </c:pt>
                <c:pt idx="48">
                  <c:v>6.43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9B1-4427-8E22-98F12310F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Salida!$AS$5</c:f>
          <c:strCache>
            <c:ptCount val="1"/>
            <c:pt idx="0">
              <c:v>Carne de res y derivados</c:v>
            </c:pt>
          </c:strCache>
        </c:strRef>
      </c:tx>
      <c:layout>
        <c:manualLayout>
          <c:xMode val="edge"/>
          <c:yMode val="edge"/>
          <c:x val="0.11908777863631359"/>
          <c:y val="2.3599745151994971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395F9B"/>
              </a:solidFill>
              <a:ln w="9525">
                <a:solidFill>
                  <a:srgbClr val="395F9B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395F9B"/>
                </a:solidFill>
                <a:ln w="9525">
                  <a:solidFill>
                    <a:srgbClr val="395F9B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2F5F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89-40AF-AACA-86B6080B52B2}"/>
              </c:ext>
            </c:extLst>
          </c:dPt>
          <c:dLbls>
            <c:dLbl>
              <c:idx val="48"/>
              <c:spPr>
                <a:solidFill>
                  <a:srgbClr val="39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89-40AF-AACA-86B6080B5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Marzo-2020</c:v>
                </c:pt>
                <c:pt idx="1">
                  <c:v>Abril-2020</c:v>
                </c:pt>
                <c:pt idx="2">
                  <c:v>Mayo-2020</c:v>
                </c:pt>
                <c:pt idx="3">
                  <c:v>Junio-2020</c:v>
                </c:pt>
                <c:pt idx="4">
                  <c:v>Julio-2020</c:v>
                </c:pt>
                <c:pt idx="5">
                  <c:v>Agosto-2020</c:v>
                </c:pt>
                <c:pt idx="6">
                  <c:v>Septiembre-2020</c:v>
                </c:pt>
                <c:pt idx="7">
                  <c:v>Octubre-2020</c:v>
                </c:pt>
                <c:pt idx="8">
                  <c:v>Noviembre-2020</c:v>
                </c:pt>
                <c:pt idx="9">
                  <c:v>Diciembre-2020</c:v>
                </c:pt>
                <c:pt idx="10">
                  <c:v>Enero-2021</c:v>
                </c:pt>
                <c:pt idx="11">
                  <c:v>Febrero-2021</c:v>
                </c:pt>
                <c:pt idx="12">
                  <c:v>Marzo-2021</c:v>
                </c:pt>
                <c:pt idx="13">
                  <c:v>Abril-2021</c:v>
                </c:pt>
                <c:pt idx="14">
                  <c:v>Mayo-2021</c:v>
                </c:pt>
                <c:pt idx="15">
                  <c:v>Junio-2021</c:v>
                </c:pt>
                <c:pt idx="16">
                  <c:v>Julio-2021</c:v>
                </c:pt>
                <c:pt idx="17">
                  <c:v>Agosto-2021</c:v>
                </c:pt>
                <c:pt idx="18">
                  <c:v>Septiembre-2021</c:v>
                </c:pt>
                <c:pt idx="19">
                  <c:v>Octubre-2021</c:v>
                </c:pt>
                <c:pt idx="20">
                  <c:v>Noviembre-2021</c:v>
                </c:pt>
                <c:pt idx="21">
                  <c:v>Diciembre-2021</c:v>
                </c:pt>
                <c:pt idx="22">
                  <c:v>Enero-2022</c:v>
                </c:pt>
                <c:pt idx="23">
                  <c:v>Febrero-2022</c:v>
                </c:pt>
                <c:pt idx="24">
                  <c:v>Marzo-2022</c:v>
                </c:pt>
                <c:pt idx="25">
                  <c:v>Abril-2022</c:v>
                </c:pt>
                <c:pt idx="26">
                  <c:v>Mayo-2022</c:v>
                </c:pt>
                <c:pt idx="27">
                  <c:v>Junio-2022</c:v>
                </c:pt>
                <c:pt idx="28">
                  <c:v>Julio-2022</c:v>
                </c:pt>
                <c:pt idx="29">
                  <c:v>Agosto-2022</c:v>
                </c:pt>
                <c:pt idx="30">
                  <c:v>Septiembre-2022</c:v>
                </c:pt>
                <c:pt idx="31">
                  <c:v>Octubre-2022</c:v>
                </c:pt>
                <c:pt idx="32">
                  <c:v>Noviembre-2022</c:v>
                </c:pt>
                <c:pt idx="33">
                  <c:v>Diciembre-2022</c:v>
                </c:pt>
                <c:pt idx="34">
                  <c:v>Enero-2023</c:v>
                </c:pt>
                <c:pt idx="35">
                  <c:v>Febrero-2023</c:v>
                </c:pt>
                <c:pt idx="36">
                  <c:v>Marzo-2023</c:v>
                </c:pt>
                <c:pt idx="37">
                  <c:v>Abril-2023</c:v>
                </c:pt>
                <c:pt idx="38">
                  <c:v>Mayo-2023</c:v>
                </c:pt>
                <c:pt idx="39">
                  <c:v>Junio-2023</c:v>
                </c:pt>
                <c:pt idx="40">
                  <c:v>Julio-2023</c:v>
                </c:pt>
                <c:pt idx="41">
                  <c:v>Agosto-2023</c:v>
                </c:pt>
                <c:pt idx="42">
                  <c:v>Septiembre-2023</c:v>
                </c:pt>
                <c:pt idx="43">
                  <c:v>Octubre-2023</c:v>
                </c:pt>
                <c:pt idx="44">
                  <c:v>Noviembre-2023</c:v>
                </c:pt>
                <c:pt idx="45">
                  <c:v>Diciembre-2023</c:v>
                </c:pt>
                <c:pt idx="46">
                  <c:v>Enero-2024</c:v>
                </c:pt>
                <c:pt idx="47">
                  <c:v>Febrero-2024</c:v>
                </c:pt>
                <c:pt idx="48">
                  <c:v>Marzo-2024</c:v>
                </c:pt>
              </c:strCache>
            </c:strRef>
          </c:cat>
          <c:val>
            <c:numRef>
              <c:f>Salida!$AS$31:$AS$79</c:f>
              <c:numCache>
                <c:formatCode>0.00</c:formatCode>
                <c:ptCount val="49"/>
                <c:pt idx="0">
                  <c:v>3.6394287980960058</c:v>
                </c:pt>
                <c:pt idx="1">
                  <c:v>4.644268774703562</c:v>
                </c:pt>
                <c:pt idx="2">
                  <c:v>3.7485357282311753</c:v>
                </c:pt>
                <c:pt idx="3">
                  <c:v>2.3841568929052102</c:v>
                </c:pt>
                <c:pt idx="4">
                  <c:v>2.4954410212112634</c:v>
                </c:pt>
                <c:pt idx="5">
                  <c:v>2.4528664871104269</c:v>
                </c:pt>
                <c:pt idx="6">
                  <c:v>2.8362657436784815</c:v>
                </c:pt>
                <c:pt idx="7">
                  <c:v>3.7051331532226897</c:v>
                </c:pt>
                <c:pt idx="8">
                  <c:v>3.973828538439335</c:v>
                </c:pt>
                <c:pt idx="9">
                  <c:v>4.4541392543659697</c:v>
                </c:pt>
                <c:pt idx="10">
                  <c:v>5.740847230208928</c:v>
                </c:pt>
                <c:pt idx="11">
                  <c:v>5.9862516708039095</c:v>
                </c:pt>
                <c:pt idx="12">
                  <c:v>7.8939814371830437</c:v>
                </c:pt>
                <c:pt idx="13">
                  <c:v>12.124645892351268</c:v>
                </c:pt>
                <c:pt idx="14">
                  <c:v>20.831765148663891</c:v>
                </c:pt>
                <c:pt idx="15">
                  <c:v>23.521126760563391</c:v>
                </c:pt>
                <c:pt idx="16">
                  <c:v>24.449854855323537</c:v>
                </c:pt>
                <c:pt idx="17">
                  <c:v>26.053891653365866</c:v>
                </c:pt>
                <c:pt idx="18">
                  <c:v>27.019446522064342</c:v>
                </c:pt>
                <c:pt idx="19">
                  <c:v>28.349460364718993</c:v>
                </c:pt>
                <c:pt idx="20">
                  <c:v>30.612622617064602</c:v>
                </c:pt>
                <c:pt idx="21">
                  <c:v>33.033501606241401</c:v>
                </c:pt>
                <c:pt idx="22">
                  <c:v>34.859059186078127</c:v>
                </c:pt>
                <c:pt idx="23">
                  <c:v>35.93</c:v>
                </c:pt>
                <c:pt idx="24">
                  <c:v>35.9</c:v>
                </c:pt>
                <c:pt idx="25">
                  <c:v>32.049999999999997</c:v>
                </c:pt>
                <c:pt idx="26">
                  <c:v>26.7</c:v>
                </c:pt>
                <c:pt idx="27">
                  <c:v>26.96</c:v>
                </c:pt>
                <c:pt idx="28">
                  <c:v>27.15</c:v>
                </c:pt>
                <c:pt idx="29">
                  <c:v>26.63</c:v>
                </c:pt>
                <c:pt idx="30">
                  <c:v>25.17</c:v>
                </c:pt>
                <c:pt idx="31">
                  <c:v>23.69</c:v>
                </c:pt>
                <c:pt idx="32">
                  <c:v>21.6</c:v>
                </c:pt>
                <c:pt idx="33">
                  <c:v>20.21</c:v>
                </c:pt>
                <c:pt idx="34">
                  <c:v>18.25</c:v>
                </c:pt>
                <c:pt idx="35">
                  <c:v>17.2</c:v>
                </c:pt>
                <c:pt idx="36">
                  <c:v>15.89</c:v>
                </c:pt>
                <c:pt idx="37">
                  <c:v>13.76</c:v>
                </c:pt>
                <c:pt idx="38">
                  <c:v>10.06</c:v>
                </c:pt>
                <c:pt idx="39">
                  <c:v>7.48</c:v>
                </c:pt>
                <c:pt idx="40">
                  <c:v>6.74</c:v>
                </c:pt>
                <c:pt idx="41">
                  <c:v>6.13</c:v>
                </c:pt>
                <c:pt idx="42">
                  <c:v>5.97</c:v>
                </c:pt>
                <c:pt idx="43">
                  <c:v>5.26</c:v>
                </c:pt>
                <c:pt idx="44">
                  <c:v>4.9000000000000004</c:v>
                </c:pt>
                <c:pt idx="45">
                  <c:v>3.46</c:v>
                </c:pt>
                <c:pt idx="46">
                  <c:v>2.85</c:v>
                </c:pt>
                <c:pt idx="47">
                  <c:v>2.0099999999999998</c:v>
                </c:pt>
                <c:pt idx="48">
                  <c:v>1.67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B89-40AF-AACA-86B6080B5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Salida!$AV$5</c:f>
          <c:strCache>
            <c:ptCount val="1"/>
            <c:pt idx="0">
              <c:v>Quesos y productos afines</c:v>
            </c:pt>
          </c:strCache>
        </c:strRef>
      </c:tx>
      <c:layout>
        <c:manualLayout>
          <c:xMode val="edge"/>
          <c:yMode val="edge"/>
          <c:x val="9.4070406829414213E-2"/>
          <c:y val="3.2276875618117436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3491236615E-2"/>
          <c:y val="1.2115528818150917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5AC-4B60-AA2E-69C6136611B9}"/>
              </c:ext>
            </c:extLst>
          </c:dPt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AC-4B60-AA2E-69C6136611B9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Marzo-2020</c:v>
                </c:pt>
                <c:pt idx="1">
                  <c:v>Abril-2020</c:v>
                </c:pt>
                <c:pt idx="2">
                  <c:v>Mayo-2020</c:v>
                </c:pt>
                <c:pt idx="3">
                  <c:v>Junio-2020</c:v>
                </c:pt>
                <c:pt idx="4">
                  <c:v>Julio-2020</c:v>
                </c:pt>
                <c:pt idx="5">
                  <c:v>Agosto-2020</c:v>
                </c:pt>
                <c:pt idx="6">
                  <c:v>Septiembre-2020</c:v>
                </c:pt>
                <c:pt idx="7">
                  <c:v>Octubre-2020</c:v>
                </c:pt>
                <c:pt idx="8">
                  <c:v>Noviembre-2020</c:v>
                </c:pt>
                <c:pt idx="9">
                  <c:v>Diciembre-2020</c:v>
                </c:pt>
                <c:pt idx="10">
                  <c:v>Enero-2021</c:v>
                </c:pt>
                <c:pt idx="11">
                  <c:v>Febrero-2021</c:v>
                </c:pt>
                <c:pt idx="12">
                  <c:v>Marzo-2021</c:v>
                </c:pt>
                <c:pt idx="13">
                  <c:v>Abril-2021</c:v>
                </c:pt>
                <c:pt idx="14">
                  <c:v>Mayo-2021</c:v>
                </c:pt>
                <c:pt idx="15">
                  <c:v>Junio-2021</c:v>
                </c:pt>
                <c:pt idx="16">
                  <c:v>Julio-2021</c:v>
                </c:pt>
                <c:pt idx="17">
                  <c:v>Agosto-2021</c:v>
                </c:pt>
                <c:pt idx="18">
                  <c:v>Septiembre-2021</c:v>
                </c:pt>
                <c:pt idx="19">
                  <c:v>Octubre-2021</c:v>
                </c:pt>
                <c:pt idx="20">
                  <c:v>Noviembre-2021</c:v>
                </c:pt>
                <c:pt idx="21">
                  <c:v>Diciembre-2021</c:v>
                </c:pt>
                <c:pt idx="22">
                  <c:v>Enero-2022</c:v>
                </c:pt>
                <c:pt idx="23">
                  <c:v>Febrero-2022</c:v>
                </c:pt>
                <c:pt idx="24">
                  <c:v>Marzo-2022</c:v>
                </c:pt>
                <c:pt idx="25">
                  <c:v>Abril-2022</c:v>
                </c:pt>
                <c:pt idx="26">
                  <c:v>Mayo-2022</c:v>
                </c:pt>
                <c:pt idx="27">
                  <c:v>Junio-2022</c:v>
                </c:pt>
                <c:pt idx="28">
                  <c:v>Julio-2022</c:v>
                </c:pt>
                <c:pt idx="29">
                  <c:v>Agosto-2022</c:v>
                </c:pt>
                <c:pt idx="30">
                  <c:v>Septiembre-2022</c:v>
                </c:pt>
                <c:pt idx="31">
                  <c:v>Octubre-2022</c:v>
                </c:pt>
                <c:pt idx="32">
                  <c:v>Noviembre-2022</c:v>
                </c:pt>
                <c:pt idx="33">
                  <c:v>Diciembre-2022</c:v>
                </c:pt>
                <c:pt idx="34">
                  <c:v>Enero-2023</c:v>
                </c:pt>
                <c:pt idx="35">
                  <c:v>Febrero-2023</c:v>
                </c:pt>
                <c:pt idx="36">
                  <c:v>Marzo-2023</c:v>
                </c:pt>
                <c:pt idx="37">
                  <c:v>Abril-2023</c:v>
                </c:pt>
                <c:pt idx="38">
                  <c:v>Mayo-2023</c:v>
                </c:pt>
                <c:pt idx="39">
                  <c:v>Junio-2023</c:v>
                </c:pt>
                <c:pt idx="40">
                  <c:v>Julio-2023</c:v>
                </c:pt>
                <c:pt idx="41">
                  <c:v>Agosto-2023</c:v>
                </c:pt>
                <c:pt idx="42">
                  <c:v>Septiembre-2023</c:v>
                </c:pt>
                <c:pt idx="43">
                  <c:v>Octubre-2023</c:v>
                </c:pt>
                <c:pt idx="44">
                  <c:v>Noviembre-2023</c:v>
                </c:pt>
                <c:pt idx="45">
                  <c:v>Diciembre-2023</c:v>
                </c:pt>
                <c:pt idx="46">
                  <c:v>Enero-2024</c:v>
                </c:pt>
                <c:pt idx="47">
                  <c:v>Febrero-2024</c:v>
                </c:pt>
                <c:pt idx="48">
                  <c:v>Marzo-2024</c:v>
                </c:pt>
              </c:strCache>
            </c:strRef>
          </c:cat>
          <c:val>
            <c:numRef>
              <c:f>Salida!$AV$31:$AV$79</c:f>
              <c:numCache>
                <c:formatCode>0.00</c:formatCode>
                <c:ptCount val="49"/>
                <c:pt idx="0">
                  <c:v>6.0903922135492081</c:v>
                </c:pt>
                <c:pt idx="1">
                  <c:v>6.2458408593972763</c:v>
                </c:pt>
                <c:pt idx="2">
                  <c:v>6.63479923518166</c:v>
                </c:pt>
                <c:pt idx="3">
                  <c:v>7.4391431353456596</c:v>
                </c:pt>
                <c:pt idx="4">
                  <c:v>6.2170603162209801</c:v>
                </c:pt>
                <c:pt idx="5">
                  <c:v>5.7078519678872084</c:v>
                </c:pt>
                <c:pt idx="6">
                  <c:v>4.7739919945328353</c:v>
                </c:pt>
                <c:pt idx="7">
                  <c:v>3.9496781743709732</c:v>
                </c:pt>
                <c:pt idx="8">
                  <c:v>4.0180717100836176</c:v>
                </c:pt>
                <c:pt idx="9">
                  <c:v>3.7172660503961765</c:v>
                </c:pt>
                <c:pt idx="10">
                  <c:v>3.0186915887850461</c:v>
                </c:pt>
                <c:pt idx="11">
                  <c:v>1.7603686635944626</c:v>
                </c:pt>
                <c:pt idx="12">
                  <c:v>4.541738577528065E-2</c:v>
                </c:pt>
                <c:pt idx="13">
                  <c:v>0.17000715819612822</c:v>
                </c:pt>
                <c:pt idx="14">
                  <c:v>0.40344271113501406</c:v>
                </c:pt>
                <c:pt idx="15">
                  <c:v>0.50752220409641779</c:v>
                </c:pt>
                <c:pt idx="16">
                  <c:v>1.2680327115684946</c:v>
                </c:pt>
                <c:pt idx="17">
                  <c:v>3.4176160044456765</c:v>
                </c:pt>
                <c:pt idx="18">
                  <c:v>5.7118896757361313</c:v>
                </c:pt>
                <c:pt idx="19">
                  <c:v>8.90327422835162</c:v>
                </c:pt>
                <c:pt idx="20">
                  <c:v>10.664448757046486</c:v>
                </c:pt>
                <c:pt idx="21">
                  <c:v>12.966008771929822</c:v>
                </c:pt>
                <c:pt idx="22">
                  <c:v>14.487888959448412</c:v>
                </c:pt>
                <c:pt idx="23">
                  <c:v>16.989999999999998</c:v>
                </c:pt>
                <c:pt idx="24">
                  <c:v>21.87</c:v>
                </c:pt>
                <c:pt idx="25">
                  <c:v>22.54</c:v>
                </c:pt>
                <c:pt idx="26">
                  <c:v>22.6</c:v>
                </c:pt>
                <c:pt idx="27">
                  <c:v>26.67</c:v>
                </c:pt>
                <c:pt idx="28">
                  <c:v>28.74</c:v>
                </c:pt>
                <c:pt idx="29">
                  <c:v>29</c:v>
                </c:pt>
                <c:pt idx="30">
                  <c:v>27.47</c:v>
                </c:pt>
                <c:pt idx="31">
                  <c:v>26.63</c:v>
                </c:pt>
                <c:pt idx="32">
                  <c:v>27.24</c:v>
                </c:pt>
                <c:pt idx="33">
                  <c:v>27.45</c:v>
                </c:pt>
                <c:pt idx="34">
                  <c:v>29.56</c:v>
                </c:pt>
                <c:pt idx="35">
                  <c:v>29.21</c:v>
                </c:pt>
                <c:pt idx="36">
                  <c:v>25.44</c:v>
                </c:pt>
                <c:pt idx="37">
                  <c:v>22.78</c:v>
                </c:pt>
                <c:pt idx="38">
                  <c:v>22.21</c:v>
                </c:pt>
                <c:pt idx="39">
                  <c:v>17.12</c:v>
                </c:pt>
                <c:pt idx="40">
                  <c:v>13.7</c:v>
                </c:pt>
                <c:pt idx="41">
                  <c:v>12.79</c:v>
                </c:pt>
                <c:pt idx="42">
                  <c:v>12.63</c:v>
                </c:pt>
                <c:pt idx="43">
                  <c:v>11.65</c:v>
                </c:pt>
                <c:pt idx="44">
                  <c:v>9</c:v>
                </c:pt>
                <c:pt idx="45">
                  <c:v>6.82</c:v>
                </c:pt>
                <c:pt idx="46">
                  <c:v>4.93</c:v>
                </c:pt>
                <c:pt idx="47">
                  <c:v>3.74</c:v>
                </c:pt>
                <c:pt idx="48">
                  <c:v>2.61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5AC-4B60-AA2E-69C613661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20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Salida!$AT$5</c:f>
          <c:strCache>
            <c:ptCount val="1"/>
            <c:pt idx="0">
              <c:v>Hortalizas y legumbres frescas</c:v>
            </c:pt>
          </c:strCache>
        </c:strRef>
      </c:tx>
      <c:layout>
        <c:manualLayout>
          <c:xMode val="edge"/>
          <c:yMode val="edge"/>
          <c:x val="5.4459568135156872E-2"/>
          <c:y val="4.0954006084239908E-2"/>
        </c:manualLayout>
      </c:layout>
      <c:overlay val="0"/>
      <c:spPr>
        <a:solidFill>
          <a:srgbClr val="ED7D31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91599825045307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19E-4683-988E-6994EC26A1B8}"/>
              </c:ext>
            </c:extLst>
          </c:dPt>
          <c:dLbls>
            <c:dLbl>
              <c:idx val="48"/>
              <c:spPr>
                <a:solidFill>
                  <a:srgbClr val="ED7D31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9E-4683-988E-6994EC26A1B8}"/>
                </c:ext>
              </c:extLst>
            </c:dLbl>
            <c:spPr>
              <a:solidFill>
                <a:srgbClr val="ED7D31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Marzo-2020</c:v>
                </c:pt>
                <c:pt idx="1">
                  <c:v>Abril-2020</c:v>
                </c:pt>
                <c:pt idx="2">
                  <c:v>Mayo-2020</c:v>
                </c:pt>
                <c:pt idx="3">
                  <c:v>Junio-2020</c:v>
                </c:pt>
                <c:pt idx="4">
                  <c:v>Julio-2020</c:v>
                </c:pt>
                <c:pt idx="5">
                  <c:v>Agosto-2020</c:v>
                </c:pt>
                <c:pt idx="6">
                  <c:v>Septiembre-2020</c:v>
                </c:pt>
                <c:pt idx="7">
                  <c:v>Octubre-2020</c:v>
                </c:pt>
                <c:pt idx="8">
                  <c:v>Noviembre-2020</c:v>
                </c:pt>
                <c:pt idx="9">
                  <c:v>Diciembre-2020</c:v>
                </c:pt>
                <c:pt idx="10">
                  <c:v>Enero-2021</c:v>
                </c:pt>
                <c:pt idx="11">
                  <c:v>Febrero-2021</c:v>
                </c:pt>
                <c:pt idx="12">
                  <c:v>Marzo-2021</c:v>
                </c:pt>
                <c:pt idx="13">
                  <c:v>Abril-2021</c:v>
                </c:pt>
                <c:pt idx="14">
                  <c:v>Mayo-2021</c:v>
                </c:pt>
                <c:pt idx="15">
                  <c:v>Junio-2021</c:v>
                </c:pt>
                <c:pt idx="16">
                  <c:v>Julio-2021</c:v>
                </c:pt>
                <c:pt idx="17">
                  <c:v>Agosto-2021</c:v>
                </c:pt>
                <c:pt idx="18">
                  <c:v>Septiembre-2021</c:v>
                </c:pt>
                <c:pt idx="19">
                  <c:v>Octubre-2021</c:v>
                </c:pt>
                <c:pt idx="20">
                  <c:v>Noviembre-2021</c:v>
                </c:pt>
                <c:pt idx="21">
                  <c:v>Diciembre-2021</c:v>
                </c:pt>
                <c:pt idx="22">
                  <c:v>Enero-2022</c:v>
                </c:pt>
                <c:pt idx="23">
                  <c:v>Febrero-2022</c:v>
                </c:pt>
                <c:pt idx="24">
                  <c:v>Marzo-2022</c:v>
                </c:pt>
                <c:pt idx="25">
                  <c:v>Abril-2022</c:v>
                </c:pt>
                <c:pt idx="26">
                  <c:v>Mayo-2022</c:v>
                </c:pt>
                <c:pt idx="27">
                  <c:v>Junio-2022</c:v>
                </c:pt>
                <c:pt idx="28">
                  <c:v>Julio-2022</c:v>
                </c:pt>
                <c:pt idx="29">
                  <c:v>Agosto-2022</c:v>
                </c:pt>
                <c:pt idx="30">
                  <c:v>Septiembre-2022</c:v>
                </c:pt>
                <c:pt idx="31">
                  <c:v>Octubre-2022</c:v>
                </c:pt>
                <c:pt idx="32">
                  <c:v>Noviembre-2022</c:v>
                </c:pt>
                <c:pt idx="33">
                  <c:v>Diciembre-2022</c:v>
                </c:pt>
                <c:pt idx="34">
                  <c:v>Enero-2023</c:v>
                </c:pt>
                <c:pt idx="35">
                  <c:v>Febrero-2023</c:v>
                </c:pt>
                <c:pt idx="36">
                  <c:v>Marzo-2023</c:v>
                </c:pt>
                <c:pt idx="37">
                  <c:v>Abril-2023</c:v>
                </c:pt>
                <c:pt idx="38">
                  <c:v>Mayo-2023</c:v>
                </c:pt>
                <c:pt idx="39">
                  <c:v>Junio-2023</c:v>
                </c:pt>
                <c:pt idx="40">
                  <c:v>Julio-2023</c:v>
                </c:pt>
                <c:pt idx="41">
                  <c:v>Agosto-2023</c:v>
                </c:pt>
                <c:pt idx="42">
                  <c:v>Septiembre-2023</c:v>
                </c:pt>
                <c:pt idx="43">
                  <c:v>Octubre-2023</c:v>
                </c:pt>
                <c:pt idx="44">
                  <c:v>Noviembre-2023</c:v>
                </c:pt>
                <c:pt idx="45">
                  <c:v>Diciembre-2023</c:v>
                </c:pt>
                <c:pt idx="46">
                  <c:v>Enero-2024</c:v>
                </c:pt>
                <c:pt idx="47">
                  <c:v>Febrero-2024</c:v>
                </c:pt>
                <c:pt idx="48">
                  <c:v>Marzo-2024</c:v>
                </c:pt>
              </c:strCache>
            </c:strRef>
          </c:cat>
          <c:val>
            <c:numRef>
              <c:f>Salida!$AT$31:$AT$79</c:f>
              <c:numCache>
                <c:formatCode>0.00</c:formatCode>
                <c:ptCount val="49"/>
                <c:pt idx="0">
                  <c:v>36.459016393442596</c:v>
                </c:pt>
                <c:pt idx="1">
                  <c:v>26.958400864397618</c:v>
                </c:pt>
                <c:pt idx="2">
                  <c:v>20.940404592673588</c:v>
                </c:pt>
                <c:pt idx="3">
                  <c:v>16.602866553903667</c:v>
                </c:pt>
                <c:pt idx="4">
                  <c:v>5.3881124768479651</c:v>
                </c:pt>
                <c:pt idx="5">
                  <c:v>6.6393582522614736</c:v>
                </c:pt>
                <c:pt idx="6">
                  <c:v>10.456257848472148</c:v>
                </c:pt>
                <c:pt idx="7">
                  <c:v>5.9079551865882252</c:v>
                </c:pt>
                <c:pt idx="8">
                  <c:v>5.2970172946779286</c:v>
                </c:pt>
                <c:pt idx="9">
                  <c:v>13.96755534321268</c:v>
                </c:pt>
                <c:pt idx="10">
                  <c:v>12.207071119457822</c:v>
                </c:pt>
                <c:pt idx="11">
                  <c:v>4.7824081193295314</c:v>
                </c:pt>
                <c:pt idx="12">
                  <c:v>-4.503329443262146</c:v>
                </c:pt>
                <c:pt idx="13">
                  <c:v>2.730496453900713</c:v>
                </c:pt>
                <c:pt idx="14">
                  <c:v>17.38999397227245</c:v>
                </c:pt>
                <c:pt idx="15">
                  <c:v>18.857840891739215</c:v>
                </c:pt>
                <c:pt idx="16">
                  <c:v>26.178303243329594</c:v>
                </c:pt>
                <c:pt idx="17">
                  <c:v>25.952304737516002</c:v>
                </c:pt>
                <c:pt idx="18">
                  <c:v>20.365317568591792</c:v>
                </c:pt>
                <c:pt idx="19">
                  <c:v>16.834094368340956</c:v>
                </c:pt>
                <c:pt idx="20">
                  <c:v>22.708878838371831</c:v>
                </c:pt>
                <c:pt idx="21">
                  <c:v>19.951540849549488</c:v>
                </c:pt>
                <c:pt idx="22">
                  <c:v>20.608353951389915</c:v>
                </c:pt>
                <c:pt idx="23">
                  <c:v>24.71</c:v>
                </c:pt>
                <c:pt idx="24">
                  <c:v>26.89</c:v>
                </c:pt>
                <c:pt idx="25">
                  <c:v>24.49</c:v>
                </c:pt>
                <c:pt idx="26">
                  <c:v>17.190000000000001</c:v>
                </c:pt>
                <c:pt idx="27">
                  <c:v>20.92</c:v>
                </c:pt>
                <c:pt idx="28">
                  <c:v>24.35</c:v>
                </c:pt>
                <c:pt idx="29">
                  <c:v>29.08</c:v>
                </c:pt>
                <c:pt idx="30">
                  <c:v>29.23</c:v>
                </c:pt>
                <c:pt idx="31">
                  <c:v>29.84</c:v>
                </c:pt>
                <c:pt idx="32">
                  <c:v>29.21</c:v>
                </c:pt>
                <c:pt idx="33">
                  <c:v>26.86</c:v>
                </c:pt>
                <c:pt idx="34">
                  <c:v>22.79</c:v>
                </c:pt>
                <c:pt idx="35">
                  <c:v>19.940000000000001</c:v>
                </c:pt>
                <c:pt idx="36">
                  <c:v>18.149999999999999</c:v>
                </c:pt>
                <c:pt idx="37">
                  <c:v>17.649999999999999</c:v>
                </c:pt>
                <c:pt idx="38">
                  <c:v>12.9</c:v>
                </c:pt>
                <c:pt idx="39">
                  <c:v>5.73</c:v>
                </c:pt>
                <c:pt idx="40">
                  <c:v>0.33</c:v>
                </c:pt>
                <c:pt idx="41">
                  <c:v>-1.23</c:v>
                </c:pt>
                <c:pt idx="42">
                  <c:v>-1.45</c:v>
                </c:pt>
                <c:pt idx="43">
                  <c:v>1.53</c:v>
                </c:pt>
                <c:pt idx="44">
                  <c:v>-0.96</c:v>
                </c:pt>
                <c:pt idx="45">
                  <c:v>-1.67</c:v>
                </c:pt>
                <c:pt idx="46">
                  <c:v>2.19</c:v>
                </c:pt>
                <c:pt idx="47">
                  <c:v>5.94</c:v>
                </c:pt>
                <c:pt idx="48">
                  <c:v>6.34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19E-4683-988E-6994EC26A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03071196915012E-2"/>
          <c:y val="0.12794954471118275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'[Gráficos.xlsx]IPC-TRM'!$D$2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Pt>
            <c:idx val="18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F1F-411E-8ADC-6232BB2A838B}"/>
              </c:ext>
            </c:extLst>
          </c:dPt>
          <c:dLbls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1F-411E-8ADC-6232BB2A838B}"/>
                </c:ext>
              </c:extLst>
            </c:dLbl>
            <c:dLbl>
              <c:idx val="8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1F-411E-8ADC-6232BB2A838B}"/>
                </c:ext>
              </c:extLst>
            </c:dLbl>
            <c:dLbl>
              <c:idx val="18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1F-411E-8ADC-6232BB2A838B}"/>
                </c:ext>
              </c:extLst>
            </c:dLbl>
            <c:dLbl>
              <c:idx val="20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1F-411E-8ADC-6232BB2A838B}"/>
                </c:ext>
              </c:extLst>
            </c:dLbl>
            <c:dLbl>
              <c:idx val="257"/>
              <c:layout>
                <c:manualLayout>
                  <c:x val="-2.6277791169956596E-2"/>
                  <c:y val="-3.1528560022460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1F-411E-8ADC-6232BB2A838B}"/>
                </c:ext>
              </c:extLst>
            </c:dLbl>
            <c:dLbl>
              <c:idx val="26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2885504013334711E-2"/>
                      <c:h val="3.12077157480750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F1F-411E-8ADC-6232BB2A838B}"/>
                </c:ext>
              </c:extLst>
            </c:dLbl>
            <c:dLbl>
              <c:idx val="2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1F-411E-8ADC-6232BB2A838B}"/>
                </c:ext>
              </c:extLst>
            </c:dLbl>
            <c:dLbl>
              <c:idx val="27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1F-411E-8ADC-6232BB2A83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'[Gráficos.xlsx]IPC-TRM'!$B$41:$C$317</c:f>
              <c:multiLvlStrCache>
                <c:ptCount val="277"/>
                <c:lvl>
                  <c:pt idx="0">
                    <c:v>Marzo</c:v>
                  </c:pt>
                  <c:pt idx="1">
                    <c:v>Abril</c:v>
                  </c:pt>
                  <c:pt idx="2">
                    <c:v>Mayo</c:v>
                  </c:pt>
                  <c:pt idx="3">
                    <c:v>Junio</c:v>
                  </c:pt>
                  <c:pt idx="4">
                    <c:v>Julio</c:v>
                  </c:pt>
                  <c:pt idx="5">
                    <c:v>Agosto</c:v>
                  </c:pt>
                  <c:pt idx="6">
                    <c:v>Septiembre</c:v>
                  </c:pt>
                  <c:pt idx="7">
                    <c:v>Octubre</c:v>
                  </c:pt>
                  <c:pt idx="8">
                    <c:v>Noviembre</c:v>
                  </c:pt>
                  <c:pt idx="9">
                    <c:v>Diciembre</c:v>
                  </c:pt>
                  <c:pt idx="10">
                    <c:v>Enero</c:v>
                  </c:pt>
                  <c:pt idx="11">
                    <c:v>Febrero</c:v>
                  </c:pt>
                  <c:pt idx="12">
                    <c:v>Marzo</c:v>
                  </c:pt>
                  <c:pt idx="13">
                    <c:v>Abril</c:v>
                  </c:pt>
                  <c:pt idx="14">
                    <c:v>Mayo</c:v>
                  </c:pt>
                  <c:pt idx="15">
                    <c:v>Junio</c:v>
                  </c:pt>
                  <c:pt idx="16">
                    <c:v>Julio</c:v>
                  </c:pt>
                  <c:pt idx="17">
                    <c:v>Agosto</c:v>
                  </c:pt>
                  <c:pt idx="18">
                    <c:v>Septiembre</c:v>
                  </c:pt>
                  <c:pt idx="19">
                    <c:v>Octubre</c:v>
                  </c:pt>
                  <c:pt idx="20">
                    <c:v>Noviembre</c:v>
                  </c:pt>
                  <c:pt idx="21">
                    <c:v>Diciembre</c:v>
                  </c:pt>
                  <c:pt idx="22">
                    <c:v>Enero</c:v>
                  </c:pt>
                  <c:pt idx="23">
                    <c:v>Febrero</c:v>
                  </c:pt>
                  <c:pt idx="24">
                    <c:v>Marzo</c:v>
                  </c:pt>
                  <c:pt idx="25">
                    <c:v>Abril</c:v>
                  </c:pt>
                  <c:pt idx="26">
                    <c:v>Mayo</c:v>
                  </c:pt>
                  <c:pt idx="27">
                    <c:v>Junio</c:v>
                  </c:pt>
                  <c:pt idx="28">
                    <c:v>Julio</c:v>
                  </c:pt>
                  <c:pt idx="29">
                    <c:v>Agosto</c:v>
                  </c:pt>
                  <c:pt idx="30">
                    <c:v>Septiembre</c:v>
                  </c:pt>
                  <c:pt idx="31">
                    <c:v>Octubre</c:v>
                  </c:pt>
                  <c:pt idx="32">
                    <c:v>Noviembre</c:v>
                  </c:pt>
                  <c:pt idx="33">
                    <c:v>Diciembre</c:v>
                  </c:pt>
                  <c:pt idx="34">
                    <c:v>Enero</c:v>
                  </c:pt>
                  <c:pt idx="35">
                    <c:v>Febrero</c:v>
                  </c:pt>
                  <c:pt idx="36">
                    <c:v>Marzo</c:v>
                  </c:pt>
                  <c:pt idx="37">
                    <c:v>Abril</c:v>
                  </c:pt>
                  <c:pt idx="38">
                    <c:v>Mayo</c:v>
                  </c:pt>
                  <c:pt idx="39">
                    <c:v>Junio</c:v>
                  </c:pt>
                  <c:pt idx="40">
                    <c:v>Julio</c:v>
                  </c:pt>
                  <c:pt idx="41">
                    <c:v>Agosto</c:v>
                  </c:pt>
                  <c:pt idx="42">
                    <c:v>Septiembre</c:v>
                  </c:pt>
                  <c:pt idx="43">
                    <c:v>Octubre</c:v>
                  </c:pt>
                  <c:pt idx="44">
                    <c:v>Noviembre</c:v>
                  </c:pt>
                  <c:pt idx="45">
                    <c:v>Diciembre</c:v>
                  </c:pt>
                  <c:pt idx="46">
                    <c:v>Enero</c:v>
                  </c:pt>
                  <c:pt idx="47">
                    <c:v>Febrero</c:v>
                  </c:pt>
                  <c:pt idx="48">
                    <c:v>Marzo</c:v>
                  </c:pt>
                  <c:pt idx="49">
                    <c:v>Abril</c:v>
                  </c:pt>
                  <c:pt idx="50">
                    <c:v>Mayo</c:v>
                  </c:pt>
                  <c:pt idx="51">
                    <c:v>Junio</c:v>
                  </c:pt>
                  <c:pt idx="52">
                    <c:v>Julio</c:v>
                  </c:pt>
                  <c:pt idx="53">
                    <c:v>Agosto</c:v>
                  </c:pt>
                  <c:pt idx="54">
                    <c:v>Septiembre</c:v>
                  </c:pt>
                  <c:pt idx="55">
                    <c:v>Octubre</c:v>
                  </c:pt>
                  <c:pt idx="56">
                    <c:v>Noviembre</c:v>
                  </c:pt>
                  <c:pt idx="57">
                    <c:v>Diciembre</c:v>
                  </c:pt>
                  <c:pt idx="58">
                    <c:v>Enero</c:v>
                  </c:pt>
                  <c:pt idx="59">
                    <c:v>Febrero</c:v>
                  </c:pt>
                  <c:pt idx="60">
                    <c:v>Marzo</c:v>
                  </c:pt>
                  <c:pt idx="61">
                    <c:v>Abril</c:v>
                  </c:pt>
                  <c:pt idx="62">
                    <c:v>Mayo</c:v>
                  </c:pt>
                  <c:pt idx="63">
                    <c:v>Junio</c:v>
                  </c:pt>
                  <c:pt idx="64">
                    <c:v>Julio</c:v>
                  </c:pt>
                  <c:pt idx="65">
                    <c:v>Agosto</c:v>
                  </c:pt>
                  <c:pt idx="66">
                    <c:v>Septiembre</c:v>
                  </c:pt>
                  <c:pt idx="67">
                    <c:v>Octubre</c:v>
                  </c:pt>
                  <c:pt idx="68">
                    <c:v>Noviembre</c:v>
                  </c:pt>
                  <c:pt idx="69">
                    <c:v>Diciembre</c:v>
                  </c:pt>
                  <c:pt idx="70">
                    <c:v>Enero</c:v>
                  </c:pt>
                  <c:pt idx="71">
                    <c:v>Febrero</c:v>
                  </c:pt>
                  <c:pt idx="72">
                    <c:v>Marzo</c:v>
                  </c:pt>
                  <c:pt idx="73">
                    <c:v>Abril</c:v>
                  </c:pt>
                  <c:pt idx="74">
                    <c:v>Mayo</c:v>
                  </c:pt>
                  <c:pt idx="75">
                    <c:v>Junio</c:v>
                  </c:pt>
                  <c:pt idx="76">
                    <c:v>Julio</c:v>
                  </c:pt>
                  <c:pt idx="77">
                    <c:v>Agosto</c:v>
                  </c:pt>
                  <c:pt idx="78">
                    <c:v>Septiembre</c:v>
                  </c:pt>
                  <c:pt idx="79">
                    <c:v>Octubre</c:v>
                  </c:pt>
                  <c:pt idx="80">
                    <c:v>Noviembre</c:v>
                  </c:pt>
                  <c:pt idx="81">
                    <c:v>Diciembre</c:v>
                  </c:pt>
                  <c:pt idx="82">
                    <c:v>Enero</c:v>
                  </c:pt>
                  <c:pt idx="83">
                    <c:v>Febrero</c:v>
                  </c:pt>
                  <c:pt idx="84">
                    <c:v>Marzo</c:v>
                  </c:pt>
                  <c:pt idx="85">
                    <c:v>Abril</c:v>
                  </c:pt>
                  <c:pt idx="86">
                    <c:v>Mayo</c:v>
                  </c:pt>
                  <c:pt idx="87">
                    <c:v>Junio</c:v>
                  </c:pt>
                  <c:pt idx="88">
                    <c:v>Julio</c:v>
                  </c:pt>
                  <c:pt idx="89">
                    <c:v>Agosto</c:v>
                  </c:pt>
                  <c:pt idx="90">
                    <c:v>Septiembre</c:v>
                  </c:pt>
                  <c:pt idx="91">
                    <c:v>Octubre</c:v>
                  </c:pt>
                  <c:pt idx="92">
                    <c:v>Noviembre</c:v>
                  </c:pt>
                  <c:pt idx="93">
                    <c:v>Diciembre</c:v>
                  </c:pt>
                  <c:pt idx="94">
                    <c:v>Enero</c:v>
                  </c:pt>
                  <c:pt idx="95">
                    <c:v>Febrero</c:v>
                  </c:pt>
                  <c:pt idx="96">
                    <c:v>Marzo</c:v>
                  </c:pt>
                  <c:pt idx="97">
                    <c:v>Abril</c:v>
                  </c:pt>
                  <c:pt idx="98">
                    <c:v>Mayo</c:v>
                  </c:pt>
                  <c:pt idx="99">
                    <c:v>Junio</c:v>
                  </c:pt>
                  <c:pt idx="100">
                    <c:v>Julio</c:v>
                  </c:pt>
                  <c:pt idx="101">
                    <c:v>Agosto</c:v>
                  </c:pt>
                  <c:pt idx="102">
                    <c:v>Septiembre</c:v>
                  </c:pt>
                  <c:pt idx="103">
                    <c:v>Octubre</c:v>
                  </c:pt>
                  <c:pt idx="104">
                    <c:v>Noviembre</c:v>
                  </c:pt>
                  <c:pt idx="105">
                    <c:v>Diciembre</c:v>
                  </c:pt>
                  <c:pt idx="106">
                    <c:v>Enero</c:v>
                  </c:pt>
                  <c:pt idx="107">
                    <c:v>Febrero</c:v>
                  </c:pt>
                  <c:pt idx="108">
                    <c:v>Marzo</c:v>
                  </c:pt>
                  <c:pt idx="109">
                    <c:v>Abril</c:v>
                  </c:pt>
                  <c:pt idx="110">
                    <c:v>Mayo</c:v>
                  </c:pt>
                  <c:pt idx="111">
                    <c:v>Junio</c:v>
                  </c:pt>
                  <c:pt idx="112">
                    <c:v>Julio</c:v>
                  </c:pt>
                  <c:pt idx="113">
                    <c:v>Agosto</c:v>
                  </c:pt>
                  <c:pt idx="114">
                    <c:v>Septiembre</c:v>
                  </c:pt>
                  <c:pt idx="115">
                    <c:v>Octubre</c:v>
                  </c:pt>
                  <c:pt idx="116">
                    <c:v>Noviembre</c:v>
                  </c:pt>
                  <c:pt idx="117">
                    <c:v>Diciembre</c:v>
                  </c:pt>
                  <c:pt idx="118">
                    <c:v>Enero</c:v>
                  </c:pt>
                  <c:pt idx="119">
                    <c:v>Febrero</c:v>
                  </c:pt>
                  <c:pt idx="120">
                    <c:v>Marzo</c:v>
                  </c:pt>
                  <c:pt idx="121">
                    <c:v>Abril</c:v>
                  </c:pt>
                  <c:pt idx="122">
                    <c:v>Mayo</c:v>
                  </c:pt>
                  <c:pt idx="123">
                    <c:v>Junio</c:v>
                  </c:pt>
                  <c:pt idx="124">
                    <c:v>Julio</c:v>
                  </c:pt>
                  <c:pt idx="125">
                    <c:v>Agosto</c:v>
                  </c:pt>
                  <c:pt idx="126">
                    <c:v>Septiembre</c:v>
                  </c:pt>
                  <c:pt idx="127">
                    <c:v>Octubre</c:v>
                  </c:pt>
                  <c:pt idx="128">
                    <c:v>Noviembre</c:v>
                  </c:pt>
                  <c:pt idx="129">
                    <c:v>Diciembre</c:v>
                  </c:pt>
                  <c:pt idx="130">
                    <c:v>Enero</c:v>
                  </c:pt>
                  <c:pt idx="131">
                    <c:v>Febrero</c:v>
                  </c:pt>
                  <c:pt idx="132">
                    <c:v>Marzo</c:v>
                  </c:pt>
                  <c:pt idx="133">
                    <c:v>Abril</c:v>
                  </c:pt>
                  <c:pt idx="134">
                    <c:v>Mayo</c:v>
                  </c:pt>
                  <c:pt idx="135">
                    <c:v>Junio</c:v>
                  </c:pt>
                  <c:pt idx="136">
                    <c:v>Julio</c:v>
                  </c:pt>
                  <c:pt idx="137">
                    <c:v>Agosto</c:v>
                  </c:pt>
                  <c:pt idx="138">
                    <c:v>Septiembre</c:v>
                  </c:pt>
                  <c:pt idx="139">
                    <c:v>Octubre</c:v>
                  </c:pt>
                  <c:pt idx="140">
                    <c:v>Noviembre</c:v>
                  </c:pt>
                  <c:pt idx="141">
                    <c:v>Diciembre</c:v>
                  </c:pt>
                  <c:pt idx="142">
                    <c:v>Enero</c:v>
                  </c:pt>
                  <c:pt idx="143">
                    <c:v>Febrero</c:v>
                  </c:pt>
                  <c:pt idx="144">
                    <c:v>Marzo</c:v>
                  </c:pt>
                  <c:pt idx="145">
                    <c:v>Abril</c:v>
                  </c:pt>
                  <c:pt idx="146">
                    <c:v>Mayo</c:v>
                  </c:pt>
                  <c:pt idx="147">
                    <c:v>Junio</c:v>
                  </c:pt>
                  <c:pt idx="148">
                    <c:v>Julio</c:v>
                  </c:pt>
                  <c:pt idx="149">
                    <c:v>Agosto</c:v>
                  </c:pt>
                  <c:pt idx="150">
                    <c:v>Septiembre</c:v>
                  </c:pt>
                  <c:pt idx="151">
                    <c:v>Octubre</c:v>
                  </c:pt>
                  <c:pt idx="152">
                    <c:v>Noviembre</c:v>
                  </c:pt>
                  <c:pt idx="153">
                    <c:v>Diciembre</c:v>
                  </c:pt>
                  <c:pt idx="154">
                    <c:v>Enero</c:v>
                  </c:pt>
                  <c:pt idx="155">
                    <c:v>Febrero</c:v>
                  </c:pt>
                  <c:pt idx="156">
                    <c:v>Marzo</c:v>
                  </c:pt>
                  <c:pt idx="157">
                    <c:v>Abril</c:v>
                  </c:pt>
                  <c:pt idx="158">
                    <c:v>Mayo</c:v>
                  </c:pt>
                  <c:pt idx="159">
                    <c:v>Junio</c:v>
                  </c:pt>
                  <c:pt idx="160">
                    <c:v>Julio</c:v>
                  </c:pt>
                  <c:pt idx="161">
                    <c:v>Agosto</c:v>
                  </c:pt>
                  <c:pt idx="162">
                    <c:v>Septiembre</c:v>
                  </c:pt>
                  <c:pt idx="163">
                    <c:v>Octubre</c:v>
                  </c:pt>
                  <c:pt idx="164">
                    <c:v>Noviembre</c:v>
                  </c:pt>
                  <c:pt idx="165">
                    <c:v>Diciembre</c:v>
                  </c:pt>
                  <c:pt idx="166">
                    <c:v>Enero</c:v>
                  </c:pt>
                  <c:pt idx="167">
                    <c:v>Febrero</c:v>
                  </c:pt>
                  <c:pt idx="168">
                    <c:v>Marzo</c:v>
                  </c:pt>
                  <c:pt idx="169">
                    <c:v>Abril</c:v>
                  </c:pt>
                  <c:pt idx="170">
                    <c:v>Mayo</c:v>
                  </c:pt>
                  <c:pt idx="171">
                    <c:v>Junio</c:v>
                  </c:pt>
                  <c:pt idx="172">
                    <c:v>Julio</c:v>
                  </c:pt>
                  <c:pt idx="173">
                    <c:v>Agosto</c:v>
                  </c:pt>
                  <c:pt idx="174">
                    <c:v>Septiembre</c:v>
                  </c:pt>
                  <c:pt idx="175">
                    <c:v>Octubre</c:v>
                  </c:pt>
                  <c:pt idx="176">
                    <c:v>Noviembre</c:v>
                  </c:pt>
                  <c:pt idx="177">
                    <c:v>Diciembre</c:v>
                  </c:pt>
                  <c:pt idx="178">
                    <c:v>Enero</c:v>
                  </c:pt>
                  <c:pt idx="179">
                    <c:v>Febrero</c:v>
                  </c:pt>
                  <c:pt idx="180">
                    <c:v>Marzo</c:v>
                  </c:pt>
                  <c:pt idx="181">
                    <c:v>Abril</c:v>
                  </c:pt>
                  <c:pt idx="182">
                    <c:v>Mayo</c:v>
                  </c:pt>
                  <c:pt idx="183">
                    <c:v>Junio</c:v>
                  </c:pt>
                  <c:pt idx="184">
                    <c:v>Julio</c:v>
                  </c:pt>
                  <c:pt idx="185">
                    <c:v>Agosto</c:v>
                  </c:pt>
                  <c:pt idx="186">
                    <c:v>Septiembre</c:v>
                  </c:pt>
                  <c:pt idx="187">
                    <c:v>Octubre</c:v>
                  </c:pt>
                  <c:pt idx="188">
                    <c:v>Noviembre</c:v>
                  </c:pt>
                  <c:pt idx="189">
                    <c:v>Diciembre</c:v>
                  </c:pt>
                  <c:pt idx="190">
                    <c:v>Enero</c:v>
                  </c:pt>
                  <c:pt idx="191">
                    <c:v>Febrero</c:v>
                  </c:pt>
                  <c:pt idx="192">
                    <c:v>Marzo</c:v>
                  </c:pt>
                  <c:pt idx="193">
                    <c:v>Abril</c:v>
                  </c:pt>
                  <c:pt idx="194">
                    <c:v>Mayo</c:v>
                  </c:pt>
                  <c:pt idx="195">
                    <c:v>Junio</c:v>
                  </c:pt>
                  <c:pt idx="196">
                    <c:v>Julio</c:v>
                  </c:pt>
                  <c:pt idx="197">
                    <c:v>Agosto</c:v>
                  </c:pt>
                  <c:pt idx="198">
                    <c:v>Septiembre</c:v>
                  </c:pt>
                  <c:pt idx="199">
                    <c:v>Octubre</c:v>
                  </c:pt>
                  <c:pt idx="200">
                    <c:v>Noviembre</c:v>
                  </c:pt>
                  <c:pt idx="201">
                    <c:v>Diciembre</c:v>
                  </c:pt>
                  <c:pt idx="202">
                    <c:v>Enero</c:v>
                  </c:pt>
                  <c:pt idx="203">
                    <c:v>Febrero</c:v>
                  </c:pt>
                  <c:pt idx="204">
                    <c:v>Marzo</c:v>
                  </c:pt>
                  <c:pt idx="205">
                    <c:v>Abril</c:v>
                  </c:pt>
                  <c:pt idx="206">
                    <c:v>Mayo</c:v>
                  </c:pt>
                  <c:pt idx="207">
                    <c:v>Junio</c:v>
                  </c:pt>
                  <c:pt idx="208">
                    <c:v>Julio</c:v>
                  </c:pt>
                  <c:pt idx="209">
                    <c:v>Agosto</c:v>
                  </c:pt>
                  <c:pt idx="210">
                    <c:v>Septiembre</c:v>
                  </c:pt>
                  <c:pt idx="211">
                    <c:v>Octubre</c:v>
                  </c:pt>
                  <c:pt idx="212">
                    <c:v>Noviembre</c:v>
                  </c:pt>
                  <c:pt idx="213">
                    <c:v>Diciembre</c:v>
                  </c:pt>
                  <c:pt idx="214">
                    <c:v>Enero</c:v>
                  </c:pt>
                  <c:pt idx="215">
                    <c:v>Febrero</c:v>
                  </c:pt>
                  <c:pt idx="216">
                    <c:v>Marzo</c:v>
                  </c:pt>
                  <c:pt idx="217">
                    <c:v>Abril</c:v>
                  </c:pt>
                  <c:pt idx="218">
                    <c:v>Mayo</c:v>
                  </c:pt>
                  <c:pt idx="219">
                    <c:v>Junio</c:v>
                  </c:pt>
                  <c:pt idx="220">
                    <c:v>Julio</c:v>
                  </c:pt>
                  <c:pt idx="221">
                    <c:v>Agosto</c:v>
                  </c:pt>
                  <c:pt idx="222">
                    <c:v>Septiembre</c:v>
                  </c:pt>
                  <c:pt idx="223">
                    <c:v>Octubre</c:v>
                  </c:pt>
                  <c:pt idx="224">
                    <c:v>Noviembre</c:v>
                  </c:pt>
                  <c:pt idx="225">
                    <c:v>Diciembre</c:v>
                  </c:pt>
                  <c:pt idx="226">
                    <c:v>Enero</c:v>
                  </c:pt>
                  <c:pt idx="227">
                    <c:v>Febrero</c:v>
                  </c:pt>
                  <c:pt idx="228">
                    <c:v>Marzo</c:v>
                  </c:pt>
                  <c:pt idx="229">
                    <c:v>Abril</c:v>
                  </c:pt>
                  <c:pt idx="230">
                    <c:v>Mayo</c:v>
                  </c:pt>
                  <c:pt idx="231">
                    <c:v>Junio</c:v>
                  </c:pt>
                  <c:pt idx="232">
                    <c:v>Julio</c:v>
                  </c:pt>
                  <c:pt idx="233">
                    <c:v>Agosto</c:v>
                  </c:pt>
                  <c:pt idx="234">
                    <c:v>Septiembre</c:v>
                  </c:pt>
                  <c:pt idx="235">
                    <c:v>Octubre</c:v>
                  </c:pt>
                  <c:pt idx="236">
                    <c:v>Noviembre</c:v>
                  </c:pt>
                  <c:pt idx="237">
                    <c:v>Diciembre</c:v>
                  </c:pt>
                  <c:pt idx="238">
                    <c:v>Enero</c:v>
                  </c:pt>
                  <c:pt idx="239">
                    <c:v>Febrero</c:v>
                  </c:pt>
                  <c:pt idx="240">
                    <c:v>Marzo</c:v>
                  </c:pt>
                  <c:pt idx="241">
                    <c:v>Abril</c:v>
                  </c:pt>
                  <c:pt idx="242">
                    <c:v>Mayo</c:v>
                  </c:pt>
                  <c:pt idx="243">
                    <c:v>Junio</c:v>
                  </c:pt>
                  <c:pt idx="244">
                    <c:v>Julio</c:v>
                  </c:pt>
                  <c:pt idx="245">
                    <c:v>Agosto</c:v>
                  </c:pt>
                  <c:pt idx="246">
                    <c:v>Septiembre</c:v>
                  </c:pt>
                  <c:pt idx="247">
                    <c:v>Octubre</c:v>
                  </c:pt>
                  <c:pt idx="248">
                    <c:v>Noviembre</c:v>
                  </c:pt>
                  <c:pt idx="249">
                    <c:v>Diciembre</c:v>
                  </c:pt>
                  <c:pt idx="250">
                    <c:v>Enero</c:v>
                  </c:pt>
                  <c:pt idx="251">
                    <c:v>Febrero</c:v>
                  </c:pt>
                  <c:pt idx="252">
                    <c:v>Marzo</c:v>
                  </c:pt>
                  <c:pt idx="253">
                    <c:v>Abril</c:v>
                  </c:pt>
                  <c:pt idx="254">
                    <c:v>Mayo</c:v>
                  </c:pt>
                  <c:pt idx="255">
                    <c:v>Junio</c:v>
                  </c:pt>
                  <c:pt idx="256">
                    <c:v>Julio</c:v>
                  </c:pt>
                  <c:pt idx="257">
                    <c:v>Agosto</c:v>
                  </c:pt>
                  <c:pt idx="258">
                    <c:v>Septiembre</c:v>
                  </c:pt>
                  <c:pt idx="259">
                    <c:v>Octubre</c:v>
                  </c:pt>
                  <c:pt idx="260">
                    <c:v>Noviembre</c:v>
                  </c:pt>
                  <c:pt idx="261">
                    <c:v>Diciembre</c:v>
                  </c:pt>
                  <c:pt idx="262">
                    <c:v>Enero</c:v>
                  </c:pt>
                  <c:pt idx="263">
                    <c:v>Febrero</c:v>
                  </c:pt>
                  <c:pt idx="264">
                    <c:v>Marzo</c:v>
                  </c:pt>
                  <c:pt idx="265">
                    <c:v>Abril</c:v>
                  </c:pt>
                  <c:pt idx="266">
                    <c:v>Mayo</c:v>
                  </c:pt>
                  <c:pt idx="267">
                    <c:v>Junio</c:v>
                  </c:pt>
                  <c:pt idx="268">
                    <c:v>Julio</c:v>
                  </c:pt>
                  <c:pt idx="269">
                    <c:v>Agosto</c:v>
                  </c:pt>
                  <c:pt idx="270">
                    <c:v>Septiembre</c:v>
                  </c:pt>
                  <c:pt idx="271">
                    <c:v>Octubre</c:v>
                  </c:pt>
                  <c:pt idx="272">
                    <c:v>Noviembre</c:v>
                  </c:pt>
                  <c:pt idx="273">
                    <c:v>Diciembre</c:v>
                  </c:pt>
                  <c:pt idx="274">
                    <c:v>Enero</c:v>
                  </c:pt>
                  <c:pt idx="275">
                    <c:v>Febrero</c:v>
                  </c:pt>
                  <c:pt idx="276">
                    <c:v>Marzo</c:v>
                  </c:pt>
                </c:lvl>
                <c:lvl>
                  <c:pt idx="10">
                    <c:v>2002</c:v>
                  </c:pt>
                  <c:pt idx="22">
                    <c:v>2003</c:v>
                  </c:pt>
                  <c:pt idx="34">
                    <c:v>2004</c:v>
                  </c:pt>
                  <c:pt idx="46">
                    <c:v>2005</c:v>
                  </c:pt>
                  <c:pt idx="58">
                    <c:v>2006</c:v>
                  </c:pt>
                  <c:pt idx="70">
                    <c:v>2007</c:v>
                  </c:pt>
                  <c:pt idx="82">
                    <c:v>2008</c:v>
                  </c:pt>
                  <c:pt idx="94">
                    <c:v>2009</c:v>
                  </c:pt>
                  <c:pt idx="106">
                    <c:v>2010</c:v>
                  </c:pt>
                  <c:pt idx="118">
                    <c:v>2011</c:v>
                  </c:pt>
                  <c:pt idx="130">
                    <c:v>2012</c:v>
                  </c:pt>
                  <c:pt idx="142">
                    <c:v>2013</c:v>
                  </c:pt>
                  <c:pt idx="154">
                    <c:v>2014</c:v>
                  </c:pt>
                  <c:pt idx="166">
                    <c:v>2015</c:v>
                  </c:pt>
                  <c:pt idx="178">
                    <c:v>2016</c:v>
                  </c:pt>
                  <c:pt idx="190">
                    <c:v>2017</c:v>
                  </c:pt>
                  <c:pt idx="202">
                    <c:v>2018</c:v>
                  </c:pt>
                  <c:pt idx="214">
                    <c:v>2019</c:v>
                  </c:pt>
                  <c:pt idx="226">
                    <c:v>2020</c:v>
                  </c:pt>
                  <c:pt idx="238">
                    <c:v>2021</c:v>
                  </c:pt>
                  <c:pt idx="250">
                    <c:v>2022</c:v>
                  </c:pt>
                  <c:pt idx="262">
                    <c:v>2023</c:v>
                  </c:pt>
                  <c:pt idx="274">
                    <c:v>2024</c:v>
                  </c:pt>
                </c:lvl>
              </c:multiLvlStrCache>
            </c:multiLvlStrRef>
          </c:cat>
          <c:val>
            <c:numRef>
              <c:f>'[Gráficos.xlsx]IPC-TRM'!$D$41:$D$317</c:f>
              <c:numCache>
                <c:formatCode>General</c:formatCode>
                <c:ptCount val="277"/>
                <c:pt idx="0">
                  <c:v>7.08</c:v>
                </c:pt>
                <c:pt idx="1">
                  <c:v>7.75</c:v>
                </c:pt>
                <c:pt idx="2">
                  <c:v>8.3699999999999992</c:v>
                </c:pt>
                <c:pt idx="3">
                  <c:v>8.4699999999999989</c:v>
                </c:pt>
                <c:pt idx="4">
                  <c:v>9.76</c:v>
                </c:pt>
                <c:pt idx="5">
                  <c:v>10.280000000000001</c:v>
                </c:pt>
                <c:pt idx="6">
                  <c:v>10.59</c:v>
                </c:pt>
                <c:pt idx="7">
                  <c:v>10.54</c:v>
                </c:pt>
                <c:pt idx="8">
                  <c:v>10.15</c:v>
                </c:pt>
                <c:pt idx="9">
                  <c:v>10.549999999999999</c:v>
                </c:pt>
                <c:pt idx="10">
                  <c:v>9.92</c:v>
                </c:pt>
                <c:pt idx="11">
                  <c:v>8.3699999999999992</c:v>
                </c:pt>
                <c:pt idx="12">
                  <c:v>7.19</c:v>
                </c:pt>
                <c:pt idx="13">
                  <c:v>6.64</c:v>
                </c:pt>
                <c:pt idx="14">
                  <c:v>7.68</c:v>
                </c:pt>
                <c:pt idx="15">
                  <c:v>9.19</c:v>
                </c:pt>
                <c:pt idx="16">
                  <c:v>8.91</c:v>
                </c:pt>
                <c:pt idx="17">
                  <c:v>8.4</c:v>
                </c:pt>
                <c:pt idx="18">
                  <c:v>8.5599999999999987</c:v>
                </c:pt>
                <c:pt idx="19">
                  <c:v>9.7900000000000009</c:v>
                </c:pt>
                <c:pt idx="20">
                  <c:v>11.51</c:v>
                </c:pt>
                <c:pt idx="21">
                  <c:v>10.92</c:v>
                </c:pt>
                <c:pt idx="22">
                  <c:v>10.65</c:v>
                </c:pt>
                <c:pt idx="23">
                  <c:v>9.35</c:v>
                </c:pt>
                <c:pt idx="24">
                  <c:v>9.879999999999999</c:v>
                </c:pt>
                <c:pt idx="25">
                  <c:v>10.76</c:v>
                </c:pt>
                <c:pt idx="26">
                  <c:v>9.75</c:v>
                </c:pt>
                <c:pt idx="27">
                  <c:v>7.7399999999999993</c:v>
                </c:pt>
                <c:pt idx="28">
                  <c:v>7.39</c:v>
                </c:pt>
                <c:pt idx="29">
                  <c:v>7.46</c:v>
                </c:pt>
                <c:pt idx="30">
                  <c:v>6.52</c:v>
                </c:pt>
                <c:pt idx="31">
                  <c:v>5.1400000000000006</c:v>
                </c:pt>
                <c:pt idx="32">
                  <c:v>4.22</c:v>
                </c:pt>
                <c:pt idx="33">
                  <c:v>5.3199999999999994</c:v>
                </c:pt>
                <c:pt idx="34">
                  <c:v>5.4399999999999995</c:v>
                </c:pt>
                <c:pt idx="35">
                  <c:v>6.3</c:v>
                </c:pt>
                <c:pt idx="36">
                  <c:v>6.5600000000000005</c:v>
                </c:pt>
                <c:pt idx="37">
                  <c:v>4.71</c:v>
                </c:pt>
                <c:pt idx="38">
                  <c:v>4.67</c:v>
                </c:pt>
                <c:pt idx="39">
                  <c:v>6.49</c:v>
                </c:pt>
                <c:pt idx="40">
                  <c:v>6.58</c:v>
                </c:pt>
                <c:pt idx="41">
                  <c:v>6.5699999999999994</c:v>
                </c:pt>
                <c:pt idx="42">
                  <c:v>7.21</c:v>
                </c:pt>
                <c:pt idx="43">
                  <c:v>7.23</c:v>
                </c:pt>
                <c:pt idx="44">
                  <c:v>6.77</c:v>
                </c:pt>
                <c:pt idx="45">
                  <c:v>5.43</c:v>
                </c:pt>
                <c:pt idx="46">
                  <c:v>5.53</c:v>
                </c:pt>
                <c:pt idx="47">
                  <c:v>5.43</c:v>
                </c:pt>
                <c:pt idx="48">
                  <c:v>5.4899999999999993</c:v>
                </c:pt>
                <c:pt idx="49">
                  <c:v>5.8000000000000007</c:v>
                </c:pt>
                <c:pt idx="50">
                  <c:v>5.9700000000000006</c:v>
                </c:pt>
                <c:pt idx="51">
                  <c:v>6.05</c:v>
                </c:pt>
                <c:pt idx="52">
                  <c:v>6.52</c:v>
                </c:pt>
                <c:pt idx="53">
                  <c:v>6.12</c:v>
                </c:pt>
                <c:pt idx="54">
                  <c:v>6.35</c:v>
                </c:pt>
                <c:pt idx="55">
                  <c:v>7.0000000000000009</c:v>
                </c:pt>
                <c:pt idx="56">
                  <c:v>6.72</c:v>
                </c:pt>
                <c:pt idx="57">
                  <c:v>6.5600000000000005</c:v>
                </c:pt>
                <c:pt idx="58">
                  <c:v>6.12</c:v>
                </c:pt>
                <c:pt idx="59">
                  <c:v>5.3900000000000006</c:v>
                </c:pt>
                <c:pt idx="60">
                  <c:v>5.2299999999999995</c:v>
                </c:pt>
                <c:pt idx="61">
                  <c:v>5.47</c:v>
                </c:pt>
                <c:pt idx="62">
                  <c:v>5.2200000000000006</c:v>
                </c:pt>
                <c:pt idx="63">
                  <c:v>4.72</c:v>
                </c:pt>
                <c:pt idx="64">
                  <c:v>5.53</c:v>
                </c:pt>
                <c:pt idx="65">
                  <c:v>6.419999999999999</c:v>
                </c:pt>
                <c:pt idx="66">
                  <c:v>6.02</c:v>
                </c:pt>
                <c:pt idx="67">
                  <c:v>5.3100000000000005</c:v>
                </c:pt>
                <c:pt idx="68">
                  <c:v>5.41</c:v>
                </c:pt>
                <c:pt idx="69">
                  <c:v>5.6800000000000006</c:v>
                </c:pt>
                <c:pt idx="70">
                  <c:v>5.81</c:v>
                </c:pt>
                <c:pt idx="71">
                  <c:v>7.32</c:v>
                </c:pt>
                <c:pt idx="72">
                  <c:v>8.9</c:v>
                </c:pt>
                <c:pt idx="73">
                  <c:v>10.040000000000001</c:v>
                </c:pt>
                <c:pt idx="74">
                  <c:v>10.01</c:v>
                </c:pt>
                <c:pt idx="75">
                  <c:v>9.69</c:v>
                </c:pt>
                <c:pt idx="76">
                  <c:v>8.93</c:v>
                </c:pt>
                <c:pt idx="77">
                  <c:v>7.23</c:v>
                </c:pt>
                <c:pt idx="78">
                  <c:v>6.9599999999999991</c:v>
                </c:pt>
                <c:pt idx="79">
                  <c:v>6.98</c:v>
                </c:pt>
                <c:pt idx="80">
                  <c:v>7.7200000000000006</c:v>
                </c:pt>
                <c:pt idx="81">
                  <c:v>8.51</c:v>
                </c:pt>
                <c:pt idx="82">
                  <c:v>9.39</c:v>
                </c:pt>
                <c:pt idx="83">
                  <c:v>10.459999999999999</c:v>
                </c:pt>
                <c:pt idx="84">
                  <c:v>8.61</c:v>
                </c:pt>
                <c:pt idx="85">
                  <c:v>7.82</c:v>
                </c:pt>
                <c:pt idx="86">
                  <c:v>9.73</c:v>
                </c:pt>
                <c:pt idx="87">
                  <c:v>11.98</c:v>
                </c:pt>
                <c:pt idx="88">
                  <c:v>13</c:v>
                </c:pt>
                <c:pt idx="89">
                  <c:v>14.180000000000001</c:v>
                </c:pt>
                <c:pt idx="90">
                  <c:v>12.770000000000001</c:v>
                </c:pt>
                <c:pt idx="91">
                  <c:v>13.15</c:v>
                </c:pt>
                <c:pt idx="92">
                  <c:v>12.950000000000001</c:v>
                </c:pt>
                <c:pt idx="93">
                  <c:v>13.170000000000002</c:v>
                </c:pt>
                <c:pt idx="94">
                  <c:v>12.24</c:v>
                </c:pt>
                <c:pt idx="95">
                  <c:v>9.5</c:v>
                </c:pt>
                <c:pt idx="96">
                  <c:v>8.67</c:v>
                </c:pt>
                <c:pt idx="97">
                  <c:v>7.93</c:v>
                </c:pt>
                <c:pt idx="98">
                  <c:v>5.5100000000000007</c:v>
                </c:pt>
                <c:pt idx="99">
                  <c:v>2.8000000000000003</c:v>
                </c:pt>
                <c:pt idx="100">
                  <c:v>1.51</c:v>
                </c:pt>
                <c:pt idx="101">
                  <c:v>1.46</c:v>
                </c:pt>
                <c:pt idx="102">
                  <c:v>2.23</c:v>
                </c:pt>
                <c:pt idx="103">
                  <c:v>1.6400000000000001</c:v>
                </c:pt>
                <c:pt idx="104">
                  <c:v>0.69</c:v>
                </c:pt>
                <c:pt idx="105">
                  <c:v>-0.32</c:v>
                </c:pt>
                <c:pt idx="106" formatCode="0.00">
                  <c:v>-2.57</c:v>
                </c:pt>
                <c:pt idx="107" formatCode="0.00">
                  <c:v>-1.56</c:v>
                </c:pt>
                <c:pt idx="108" formatCode="0.00">
                  <c:v>-1.08</c:v>
                </c:pt>
                <c:pt idx="109" formatCode="0.00">
                  <c:v>-0.23</c:v>
                </c:pt>
                <c:pt idx="110" formatCode="0.00">
                  <c:v>-0.28999999999999998</c:v>
                </c:pt>
                <c:pt idx="111" formatCode="0.00">
                  <c:v>0.39</c:v>
                </c:pt>
                <c:pt idx="112" formatCode="0.00">
                  <c:v>0.67</c:v>
                </c:pt>
                <c:pt idx="113" formatCode="0.00">
                  <c:v>0.75</c:v>
                </c:pt>
                <c:pt idx="114" formatCode="0.00">
                  <c:v>0.65</c:v>
                </c:pt>
                <c:pt idx="115" formatCode="0.00">
                  <c:v>0.54</c:v>
                </c:pt>
                <c:pt idx="116" formatCode="0.00">
                  <c:v>1.54</c:v>
                </c:pt>
                <c:pt idx="117" formatCode="0.00">
                  <c:v>3.9</c:v>
                </c:pt>
                <c:pt idx="118" formatCode="0.00">
                  <c:v>4.91</c:v>
                </c:pt>
                <c:pt idx="119" formatCode="0.00">
                  <c:v>4.03</c:v>
                </c:pt>
                <c:pt idx="120" formatCode="0.00">
                  <c:v>3.4</c:v>
                </c:pt>
                <c:pt idx="121" formatCode="0.00">
                  <c:v>1.83</c:v>
                </c:pt>
                <c:pt idx="122" formatCode="0.00">
                  <c:v>2.99</c:v>
                </c:pt>
                <c:pt idx="123" formatCode="0.00">
                  <c:v>3.7</c:v>
                </c:pt>
                <c:pt idx="124" formatCode="0.00">
                  <c:v>4.63</c:v>
                </c:pt>
                <c:pt idx="125" formatCode="0.00">
                  <c:v>4.41</c:v>
                </c:pt>
                <c:pt idx="126" formatCode="0.00">
                  <c:v>5.9</c:v>
                </c:pt>
                <c:pt idx="127" formatCode="0.00">
                  <c:v>7.22</c:v>
                </c:pt>
                <c:pt idx="128" formatCode="0.00">
                  <c:v>6.78</c:v>
                </c:pt>
                <c:pt idx="129" formatCode="0.00">
                  <c:v>5.13</c:v>
                </c:pt>
                <c:pt idx="130" formatCode="0.00">
                  <c:v>4.51</c:v>
                </c:pt>
                <c:pt idx="131" formatCode="0.00">
                  <c:v>4.29</c:v>
                </c:pt>
                <c:pt idx="132" formatCode="0.00">
                  <c:v>3.99</c:v>
                </c:pt>
                <c:pt idx="133" formatCode="0.00">
                  <c:v>4.62</c:v>
                </c:pt>
                <c:pt idx="134" formatCode="0.00">
                  <c:v>4.25</c:v>
                </c:pt>
                <c:pt idx="135" formatCode="0.00">
                  <c:v>3.65</c:v>
                </c:pt>
                <c:pt idx="136" formatCode="0.00">
                  <c:v>3.11</c:v>
                </c:pt>
                <c:pt idx="137" formatCode="0.00">
                  <c:v>3.42</c:v>
                </c:pt>
                <c:pt idx="138" formatCode="0.00">
                  <c:v>2.95</c:v>
                </c:pt>
                <c:pt idx="139" formatCode="0.00">
                  <c:v>2.8</c:v>
                </c:pt>
                <c:pt idx="140" formatCode="0.00">
                  <c:v>2.1</c:v>
                </c:pt>
                <c:pt idx="141" formatCode="0.00">
                  <c:v>1.48</c:v>
                </c:pt>
                <c:pt idx="142" formatCode="0.00">
                  <c:v>0.73</c:v>
                </c:pt>
                <c:pt idx="143" formatCode="0.00">
                  <c:v>0.13</c:v>
                </c:pt>
                <c:pt idx="144" formatCode="0.00">
                  <c:v>0.62</c:v>
                </c:pt>
                <c:pt idx="145" formatCode="0.00">
                  <c:v>0.81</c:v>
                </c:pt>
                <c:pt idx="146" formatCode="0.00">
                  <c:v>0.39</c:v>
                </c:pt>
                <c:pt idx="147" formatCode="0.00">
                  <c:v>0.38</c:v>
                </c:pt>
                <c:pt idx="148" formatCode="0.00">
                  <c:v>0.84</c:v>
                </c:pt>
                <c:pt idx="149" formatCode="0.00">
                  <c:v>0.99</c:v>
                </c:pt>
                <c:pt idx="150" formatCode="0.00">
                  <c:v>1.3</c:v>
                </c:pt>
                <c:pt idx="151" formatCode="0.00">
                  <c:v>-0.52</c:v>
                </c:pt>
                <c:pt idx="152" formatCode="0.00">
                  <c:v>-0.48</c:v>
                </c:pt>
                <c:pt idx="153" formatCode="0.00">
                  <c:v>-0.23</c:v>
                </c:pt>
                <c:pt idx="154" formatCode="0.00">
                  <c:v>0.26</c:v>
                </c:pt>
                <c:pt idx="155" formatCode="0.00">
                  <c:v>0.82</c:v>
                </c:pt>
                <c:pt idx="156" formatCode="0.00">
                  <c:v>1.37</c:v>
                </c:pt>
                <c:pt idx="157" formatCode="0.00">
                  <c:v>1.78</c:v>
                </c:pt>
                <c:pt idx="158" formatCode="0.00">
                  <c:v>3.18</c:v>
                </c:pt>
                <c:pt idx="159" formatCode="0.00">
                  <c:v>2.92</c:v>
                </c:pt>
                <c:pt idx="160" formatCode="0.00">
                  <c:v>3.18</c:v>
                </c:pt>
                <c:pt idx="161" formatCode="0.00">
                  <c:v>3.47</c:v>
                </c:pt>
                <c:pt idx="162" formatCode="0.00">
                  <c:v>3.25</c:v>
                </c:pt>
                <c:pt idx="163" formatCode="0.00">
                  <c:v>4.66</c:v>
                </c:pt>
                <c:pt idx="164" formatCode="0.00">
                  <c:v>5.49</c:v>
                </c:pt>
                <c:pt idx="165" formatCode="0.00">
                  <c:v>5.24</c:v>
                </c:pt>
                <c:pt idx="166" formatCode="0.00">
                  <c:v>6.25</c:v>
                </c:pt>
                <c:pt idx="167" formatCode="0.00">
                  <c:v>8.3800000000000008</c:v>
                </c:pt>
                <c:pt idx="168" formatCode="0.00">
                  <c:v>9.1199999999999992</c:v>
                </c:pt>
                <c:pt idx="169" formatCode="0.00">
                  <c:v>9.09</c:v>
                </c:pt>
                <c:pt idx="170" formatCode="0.00">
                  <c:v>6.94</c:v>
                </c:pt>
                <c:pt idx="171" formatCode="0.00">
                  <c:v>6.99</c:v>
                </c:pt>
                <c:pt idx="172" formatCode="0.00">
                  <c:v>6.2</c:v>
                </c:pt>
                <c:pt idx="173" formatCode="0.00">
                  <c:v>6.86</c:v>
                </c:pt>
                <c:pt idx="174" formatCode="0.00">
                  <c:v>8.4600000000000009</c:v>
                </c:pt>
                <c:pt idx="175" formatCode="0.00">
                  <c:v>10.41</c:v>
                </c:pt>
                <c:pt idx="176" formatCode="0.00">
                  <c:v>11.69</c:v>
                </c:pt>
                <c:pt idx="177" formatCode="0.00">
                  <c:v>13.08</c:v>
                </c:pt>
                <c:pt idx="178" formatCode="0.00">
                  <c:v>14.75</c:v>
                </c:pt>
                <c:pt idx="179" formatCode="0.00">
                  <c:v>13.98</c:v>
                </c:pt>
                <c:pt idx="180" formatCode="0.00">
                  <c:v>14.48</c:v>
                </c:pt>
                <c:pt idx="181" formatCode="0.00">
                  <c:v>14.88</c:v>
                </c:pt>
                <c:pt idx="182" formatCode="0.00">
                  <c:v>15.92</c:v>
                </c:pt>
                <c:pt idx="183" formatCode="0.00">
                  <c:v>17.03</c:v>
                </c:pt>
                <c:pt idx="184" formatCode="0.00">
                  <c:v>18.940000000000001</c:v>
                </c:pt>
                <c:pt idx="185" formatCode="0.00">
                  <c:v>14.86</c:v>
                </c:pt>
                <c:pt idx="186" formatCode="0.00">
                  <c:v>11.23</c:v>
                </c:pt>
                <c:pt idx="187" formatCode="0.00">
                  <c:v>8.48</c:v>
                </c:pt>
                <c:pt idx="188" formatCode="0.00">
                  <c:v>7.18</c:v>
                </c:pt>
                <c:pt idx="189" formatCode="0.00">
                  <c:v>6.65</c:v>
                </c:pt>
                <c:pt idx="190" formatCode="0.00">
                  <c:v>4.59</c:v>
                </c:pt>
                <c:pt idx="191" formatCode="0.00">
                  <c:v>3.5</c:v>
                </c:pt>
                <c:pt idx="192" formatCode="0.00">
                  <c:v>1.46</c:v>
                </c:pt>
                <c:pt idx="193" formatCode="0.00">
                  <c:v>0.19</c:v>
                </c:pt>
                <c:pt idx="194" formatCode="0.00">
                  <c:v>-0.26</c:v>
                </c:pt>
                <c:pt idx="195" formatCode="0.00">
                  <c:v>-1.21</c:v>
                </c:pt>
                <c:pt idx="196" formatCode="0.00">
                  <c:v>-2.62</c:v>
                </c:pt>
                <c:pt idx="197" formatCode="0.00">
                  <c:v>-0.25</c:v>
                </c:pt>
                <c:pt idx="198" formatCode="0.00">
                  <c:v>0.59</c:v>
                </c:pt>
                <c:pt idx="199" formatCode="0.00">
                  <c:v>1.0900000000000001</c:v>
                </c:pt>
                <c:pt idx="200" formatCode="0.00">
                  <c:v>1.1100000000000001</c:v>
                </c:pt>
                <c:pt idx="201" formatCode="0.00">
                  <c:v>0.48</c:v>
                </c:pt>
                <c:pt idx="202" formatCode="0.00">
                  <c:v>0.37</c:v>
                </c:pt>
                <c:pt idx="203" formatCode="0.00">
                  <c:v>-0.19</c:v>
                </c:pt>
                <c:pt idx="204" formatCode="0.00">
                  <c:v>-0.06</c:v>
                </c:pt>
                <c:pt idx="205" formatCode="0.00">
                  <c:v>0.68</c:v>
                </c:pt>
                <c:pt idx="206" formatCode="0.00">
                  <c:v>0.78</c:v>
                </c:pt>
                <c:pt idx="207" formatCode="0.00">
                  <c:v>1.1100000000000001</c:v>
                </c:pt>
                <c:pt idx="208" formatCode="0.00">
                  <c:v>0.3</c:v>
                </c:pt>
                <c:pt idx="209" formatCode="0.00">
                  <c:v>0.39</c:v>
                </c:pt>
                <c:pt idx="210" formatCode="0.00">
                  <c:v>1.47</c:v>
                </c:pt>
                <c:pt idx="211" formatCode="0.00">
                  <c:v>1.67</c:v>
                </c:pt>
                <c:pt idx="212" formatCode="0.00">
                  <c:v>1.61</c:v>
                </c:pt>
                <c:pt idx="213" formatCode="0.00">
                  <c:v>1.87</c:v>
                </c:pt>
                <c:pt idx="214" formatCode="0.00">
                  <c:v>2.0736863297765353</c:v>
                </c:pt>
                <c:pt idx="215" formatCode="0.00">
                  <c:v>2.2848515349773777</c:v>
                </c:pt>
                <c:pt idx="216" formatCode="0.00">
                  <c:v>3.2404146120559574</c:v>
                </c:pt>
                <c:pt idx="217" formatCode="0.00">
                  <c:v>3.4420832086201898</c:v>
                </c:pt>
                <c:pt idx="218" formatCode="0.00">
                  <c:v>4.0374838002193059</c:v>
                </c:pt>
                <c:pt idx="219" formatCode="0.00">
                  <c:v>4.9665902064426177</c:v>
                </c:pt>
                <c:pt idx="220" formatCode="0.00">
                  <c:v>6.5794768611669951</c:v>
                </c:pt>
                <c:pt idx="221" formatCode="0.00">
                  <c:v>6.4172198752765865</c:v>
                </c:pt>
                <c:pt idx="222" formatCode="0.00">
                  <c:v>6.4816670006010924</c:v>
                </c:pt>
                <c:pt idx="223" formatCode="0.00">
                  <c:v>6.8699227760505579</c:v>
                </c:pt>
                <c:pt idx="224" formatCode="0.00">
                  <c:v>6.4318683523981548</c:v>
                </c:pt>
                <c:pt idx="225" formatCode="0.00">
                  <c:v>5.8</c:v>
                </c:pt>
                <c:pt idx="226" formatCode="0.00">
                  <c:v>5.13</c:v>
                </c:pt>
                <c:pt idx="227" formatCode="0.00">
                  <c:v>5.87</c:v>
                </c:pt>
                <c:pt idx="228" formatCode="0.00">
                  <c:v>7.19</c:v>
                </c:pt>
                <c:pt idx="229" formatCode="0.00">
                  <c:v>8.23</c:v>
                </c:pt>
                <c:pt idx="230" formatCode="0.00">
                  <c:v>7.57</c:v>
                </c:pt>
                <c:pt idx="231" formatCode="0.00">
                  <c:v>6.55</c:v>
                </c:pt>
                <c:pt idx="232" formatCode="0.00">
                  <c:v>5</c:v>
                </c:pt>
                <c:pt idx="233" formatCode="0.00">
                  <c:v>4.66</c:v>
                </c:pt>
                <c:pt idx="234" formatCode="0.00">
                  <c:v>4.13</c:v>
                </c:pt>
                <c:pt idx="235" formatCode="0.00">
                  <c:v>3.54</c:v>
                </c:pt>
                <c:pt idx="236" formatCode="0.00">
                  <c:v>4.09</c:v>
                </c:pt>
                <c:pt idx="237" formatCode="0.00">
                  <c:v>4.8</c:v>
                </c:pt>
                <c:pt idx="238" formatCode="0.00">
                  <c:v>5.51</c:v>
                </c:pt>
                <c:pt idx="239" formatCode="0.00">
                  <c:v>5.0199999999999996</c:v>
                </c:pt>
                <c:pt idx="240" formatCode="0.00">
                  <c:v>3.92</c:v>
                </c:pt>
                <c:pt idx="241" formatCode="0.00">
                  <c:v>3.98</c:v>
                </c:pt>
                <c:pt idx="242" formatCode="0.00">
                  <c:v>9.52</c:v>
                </c:pt>
                <c:pt idx="243" formatCode="0.00">
                  <c:v>8.52</c:v>
                </c:pt>
                <c:pt idx="244" formatCode="0.00">
                  <c:v>9.81</c:v>
                </c:pt>
                <c:pt idx="245" formatCode="0.00">
                  <c:v>11.5</c:v>
                </c:pt>
                <c:pt idx="246" formatCode="0.00">
                  <c:v>12.4</c:v>
                </c:pt>
                <c:pt idx="247" formatCode="0.00">
                  <c:v>13.76</c:v>
                </c:pt>
                <c:pt idx="248" formatCode="0.00">
                  <c:v>15.34</c:v>
                </c:pt>
                <c:pt idx="249" formatCode="0.00">
                  <c:v>17.23</c:v>
                </c:pt>
                <c:pt idx="250" formatCode="0.00">
                  <c:v>19.940000000000001</c:v>
                </c:pt>
                <c:pt idx="251" formatCode="0.00">
                  <c:v>23.3</c:v>
                </c:pt>
                <c:pt idx="252" formatCode="0.00">
                  <c:v>25.37</c:v>
                </c:pt>
                <c:pt idx="253" formatCode="_(* #,##0.00_);_(* \(#,##0.00\);_(* &quot;-&quot;??_);_(@_)">
                  <c:v>26.17</c:v>
                </c:pt>
                <c:pt idx="254" formatCode="_(* #,##0.00_);_(* \(#,##0.00\);_(* &quot;-&quot;??_);_(@_)">
                  <c:v>21.6</c:v>
                </c:pt>
                <c:pt idx="255" formatCode="_(* #,##0.00_);_(* \(#,##0.00\);_(* &quot;-&quot;??_);_(@_)">
                  <c:v>23.65</c:v>
                </c:pt>
                <c:pt idx="256" formatCode="_(* #,##0.00_);_(* \(#,##0.00\);_(* &quot;-&quot;??_);_(@_)">
                  <c:v>24.61</c:v>
                </c:pt>
                <c:pt idx="257" formatCode="_(* #,##0.00_);_(* \(#,##0.00\);_(* &quot;-&quot;??_);_(@_)">
                  <c:v>25.57</c:v>
                </c:pt>
                <c:pt idx="258" formatCode="_(* #,##0.00_);_(* \(#,##0.00\);_(* &quot;-&quot;??_);_(@_)">
                  <c:v>26.62</c:v>
                </c:pt>
                <c:pt idx="259" formatCode="_(* #,##0.00_);_(* \(#,##0.00\);_(* &quot;-&quot;??_);_(@_)">
                  <c:v>27.02</c:v>
                </c:pt>
                <c:pt idx="260" formatCode="_(* #,##0.00_);_(* \(#,##0.00\);_(* &quot;-&quot;??_);_(@_)">
                  <c:v>27.08</c:v>
                </c:pt>
                <c:pt idx="261" formatCode="_(* #,##0.00_);_(* \(#,##0.00\);_(* &quot;-&quot;??_);_(@_)">
                  <c:v>27.81</c:v>
                </c:pt>
                <c:pt idx="262" formatCode="_(* #,##0.00_);_(* \(#,##0.00\);_(* &quot;-&quot;??_);_(@_)">
                  <c:v>26.18</c:v>
                </c:pt>
                <c:pt idx="263" formatCode="_(* #,##0.00_);_(* \(#,##0.00\);_(* &quot;-&quot;??_);_(@_)">
                  <c:v>24.14</c:v>
                </c:pt>
                <c:pt idx="264" formatCode="_(* #,##0.00_);_(* \(#,##0.00\);_(* &quot;-&quot;??_);_(@_)">
                  <c:v>21.81</c:v>
                </c:pt>
                <c:pt idx="265" formatCode="_(* #,##0.00_);_(* \(#,##0.00\);_(* &quot;-&quot;??_);_(@_)">
                  <c:v>18.47</c:v>
                </c:pt>
                <c:pt idx="266" formatCode="_(* #,##0.00_);_(* \(#,##0.00\);_(* &quot;-&quot;??_);_(@_)">
                  <c:v>15.66</c:v>
                </c:pt>
                <c:pt idx="267" formatCode="_(* #,##0.00_);_(* \(#,##0.00\);_(* &quot;-&quot;??_);_(@_)">
                  <c:v>14.31</c:v>
                </c:pt>
                <c:pt idx="268" formatCode="_(* #,##0.00_);_(* \(#,##0.00\);_(* &quot;-&quot;??_);_(@_)">
                  <c:v>13.24</c:v>
                </c:pt>
                <c:pt idx="269" formatCode="_(* #,##0.00_);_(* \(#,##0.00\);_(* &quot;-&quot;??_);_(@_)">
                  <c:v>12.44</c:v>
                </c:pt>
                <c:pt idx="270" formatCode="_(* #,##0.00_);_(* \(#,##0.00\);_(* &quot;-&quot;??_);_(@_)">
                  <c:v>11.47</c:v>
                </c:pt>
                <c:pt idx="271" formatCode="_(* #,##0.00_);_(* \(#,##0.00\);_(* &quot;-&quot;??_);_(@_)">
                  <c:v>10.36</c:v>
                </c:pt>
                <c:pt idx="272" formatCode="_(* #,##0.00_);_(* \(#,##0.00\);_(* &quot;-&quot;??_);_(@_)">
                  <c:v>8.25</c:v>
                </c:pt>
                <c:pt idx="273" formatCode="_(* #,##0.00_);_(* \(#,##0.00\);_(* &quot;-&quot;??_);_(@_)">
                  <c:v>5</c:v>
                </c:pt>
                <c:pt idx="274" formatCode="_(* #,##0.00_);_(* \(#,##0.00\);_(* &quot;-&quot;??_);_(@_)">
                  <c:v>2.96</c:v>
                </c:pt>
                <c:pt idx="275" formatCode="_(* #,##0.00_);_(* \(#,##0.00\);_(* &quot;-&quot;??_);_(@_)">
                  <c:v>1.89</c:v>
                </c:pt>
                <c:pt idx="276" formatCode="_(* #,##0.00_);_(* \(#,##0.00\);_(* &quot;-&quot;??_);_(@_)">
                  <c:v>1.73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DF1F-411E-8ADC-6232BB2A8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'[Gráficos.xlsx]IPC-TRM'!$E$2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'[Gráficos.xlsx]IPC-TRM'!$B$41:$C$317</c:f>
              <c:multiLvlStrCache>
                <c:ptCount val="277"/>
                <c:lvl>
                  <c:pt idx="0">
                    <c:v>Marzo</c:v>
                  </c:pt>
                  <c:pt idx="1">
                    <c:v>Abril</c:v>
                  </c:pt>
                  <c:pt idx="2">
                    <c:v>Mayo</c:v>
                  </c:pt>
                  <c:pt idx="3">
                    <c:v>Junio</c:v>
                  </c:pt>
                  <c:pt idx="4">
                    <c:v>Julio</c:v>
                  </c:pt>
                  <c:pt idx="5">
                    <c:v>Agosto</c:v>
                  </c:pt>
                  <c:pt idx="6">
                    <c:v>Septiembre</c:v>
                  </c:pt>
                  <c:pt idx="7">
                    <c:v>Octubre</c:v>
                  </c:pt>
                  <c:pt idx="8">
                    <c:v>Noviembre</c:v>
                  </c:pt>
                  <c:pt idx="9">
                    <c:v>Diciembre</c:v>
                  </c:pt>
                  <c:pt idx="10">
                    <c:v>Enero</c:v>
                  </c:pt>
                  <c:pt idx="11">
                    <c:v>Febrero</c:v>
                  </c:pt>
                  <c:pt idx="12">
                    <c:v>Marzo</c:v>
                  </c:pt>
                  <c:pt idx="13">
                    <c:v>Abril</c:v>
                  </c:pt>
                  <c:pt idx="14">
                    <c:v>Mayo</c:v>
                  </c:pt>
                  <c:pt idx="15">
                    <c:v>Junio</c:v>
                  </c:pt>
                  <c:pt idx="16">
                    <c:v>Julio</c:v>
                  </c:pt>
                  <c:pt idx="17">
                    <c:v>Agosto</c:v>
                  </c:pt>
                  <c:pt idx="18">
                    <c:v>Septiembre</c:v>
                  </c:pt>
                  <c:pt idx="19">
                    <c:v>Octubre</c:v>
                  </c:pt>
                  <c:pt idx="20">
                    <c:v>Noviembre</c:v>
                  </c:pt>
                  <c:pt idx="21">
                    <c:v>Diciembre</c:v>
                  </c:pt>
                  <c:pt idx="22">
                    <c:v>Enero</c:v>
                  </c:pt>
                  <c:pt idx="23">
                    <c:v>Febrero</c:v>
                  </c:pt>
                  <c:pt idx="24">
                    <c:v>Marzo</c:v>
                  </c:pt>
                  <c:pt idx="25">
                    <c:v>Abril</c:v>
                  </c:pt>
                  <c:pt idx="26">
                    <c:v>Mayo</c:v>
                  </c:pt>
                  <c:pt idx="27">
                    <c:v>Junio</c:v>
                  </c:pt>
                  <c:pt idx="28">
                    <c:v>Julio</c:v>
                  </c:pt>
                  <c:pt idx="29">
                    <c:v>Agosto</c:v>
                  </c:pt>
                  <c:pt idx="30">
                    <c:v>Septiembre</c:v>
                  </c:pt>
                  <c:pt idx="31">
                    <c:v>Octubre</c:v>
                  </c:pt>
                  <c:pt idx="32">
                    <c:v>Noviembre</c:v>
                  </c:pt>
                  <c:pt idx="33">
                    <c:v>Diciembre</c:v>
                  </c:pt>
                  <c:pt idx="34">
                    <c:v>Enero</c:v>
                  </c:pt>
                  <c:pt idx="35">
                    <c:v>Febrero</c:v>
                  </c:pt>
                  <c:pt idx="36">
                    <c:v>Marzo</c:v>
                  </c:pt>
                  <c:pt idx="37">
                    <c:v>Abril</c:v>
                  </c:pt>
                  <c:pt idx="38">
                    <c:v>Mayo</c:v>
                  </c:pt>
                  <c:pt idx="39">
                    <c:v>Junio</c:v>
                  </c:pt>
                  <c:pt idx="40">
                    <c:v>Julio</c:v>
                  </c:pt>
                  <c:pt idx="41">
                    <c:v>Agosto</c:v>
                  </c:pt>
                  <c:pt idx="42">
                    <c:v>Septiembre</c:v>
                  </c:pt>
                  <c:pt idx="43">
                    <c:v>Octubre</c:v>
                  </c:pt>
                  <c:pt idx="44">
                    <c:v>Noviembre</c:v>
                  </c:pt>
                  <c:pt idx="45">
                    <c:v>Diciembre</c:v>
                  </c:pt>
                  <c:pt idx="46">
                    <c:v>Enero</c:v>
                  </c:pt>
                  <c:pt idx="47">
                    <c:v>Febrero</c:v>
                  </c:pt>
                  <c:pt idx="48">
                    <c:v>Marzo</c:v>
                  </c:pt>
                  <c:pt idx="49">
                    <c:v>Abril</c:v>
                  </c:pt>
                  <c:pt idx="50">
                    <c:v>Mayo</c:v>
                  </c:pt>
                  <c:pt idx="51">
                    <c:v>Junio</c:v>
                  </c:pt>
                  <c:pt idx="52">
                    <c:v>Julio</c:v>
                  </c:pt>
                  <c:pt idx="53">
                    <c:v>Agosto</c:v>
                  </c:pt>
                  <c:pt idx="54">
                    <c:v>Septiembre</c:v>
                  </c:pt>
                  <c:pt idx="55">
                    <c:v>Octubre</c:v>
                  </c:pt>
                  <c:pt idx="56">
                    <c:v>Noviembre</c:v>
                  </c:pt>
                  <c:pt idx="57">
                    <c:v>Diciembre</c:v>
                  </c:pt>
                  <c:pt idx="58">
                    <c:v>Enero</c:v>
                  </c:pt>
                  <c:pt idx="59">
                    <c:v>Febrero</c:v>
                  </c:pt>
                  <c:pt idx="60">
                    <c:v>Marzo</c:v>
                  </c:pt>
                  <c:pt idx="61">
                    <c:v>Abril</c:v>
                  </c:pt>
                  <c:pt idx="62">
                    <c:v>Mayo</c:v>
                  </c:pt>
                  <c:pt idx="63">
                    <c:v>Junio</c:v>
                  </c:pt>
                  <c:pt idx="64">
                    <c:v>Julio</c:v>
                  </c:pt>
                  <c:pt idx="65">
                    <c:v>Agosto</c:v>
                  </c:pt>
                  <c:pt idx="66">
                    <c:v>Septiembre</c:v>
                  </c:pt>
                  <c:pt idx="67">
                    <c:v>Octubre</c:v>
                  </c:pt>
                  <c:pt idx="68">
                    <c:v>Noviembre</c:v>
                  </c:pt>
                  <c:pt idx="69">
                    <c:v>Diciembre</c:v>
                  </c:pt>
                  <c:pt idx="70">
                    <c:v>Enero</c:v>
                  </c:pt>
                  <c:pt idx="71">
                    <c:v>Febrero</c:v>
                  </c:pt>
                  <c:pt idx="72">
                    <c:v>Marzo</c:v>
                  </c:pt>
                  <c:pt idx="73">
                    <c:v>Abril</c:v>
                  </c:pt>
                  <c:pt idx="74">
                    <c:v>Mayo</c:v>
                  </c:pt>
                  <c:pt idx="75">
                    <c:v>Junio</c:v>
                  </c:pt>
                  <c:pt idx="76">
                    <c:v>Julio</c:v>
                  </c:pt>
                  <c:pt idx="77">
                    <c:v>Agosto</c:v>
                  </c:pt>
                  <c:pt idx="78">
                    <c:v>Septiembre</c:v>
                  </c:pt>
                  <c:pt idx="79">
                    <c:v>Octubre</c:v>
                  </c:pt>
                  <c:pt idx="80">
                    <c:v>Noviembre</c:v>
                  </c:pt>
                  <c:pt idx="81">
                    <c:v>Diciembre</c:v>
                  </c:pt>
                  <c:pt idx="82">
                    <c:v>Enero</c:v>
                  </c:pt>
                  <c:pt idx="83">
                    <c:v>Febrero</c:v>
                  </c:pt>
                  <c:pt idx="84">
                    <c:v>Marzo</c:v>
                  </c:pt>
                  <c:pt idx="85">
                    <c:v>Abril</c:v>
                  </c:pt>
                  <c:pt idx="86">
                    <c:v>Mayo</c:v>
                  </c:pt>
                  <c:pt idx="87">
                    <c:v>Junio</c:v>
                  </c:pt>
                  <c:pt idx="88">
                    <c:v>Julio</c:v>
                  </c:pt>
                  <c:pt idx="89">
                    <c:v>Agosto</c:v>
                  </c:pt>
                  <c:pt idx="90">
                    <c:v>Septiembre</c:v>
                  </c:pt>
                  <c:pt idx="91">
                    <c:v>Octubre</c:v>
                  </c:pt>
                  <c:pt idx="92">
                    <c:v>Noviembre</c:v>
                  </c:pt>
                  <c:pt idx="93">
                    <c:v>Diciembre</c:v>
                  </c:pt>
                  <c:pt idx="94">
                    <c:v>Enero</c:v>
                  </c:pt>
                  <c:pt idx="95">
                    <c:v>Febrero</c:v>
                  </c:pt>
                  <c:pt idx="96">
                    <c:v>Marzo</c:v>
                  </c:pt>
                  <c:pt idx="97">
                    <c:v>Abril</c:v>
                  </c:pt>
                  <c:pt idx="98">
                    <c:v>Mayo</c:v>
                  </c:pt>
                  <c:pt idx="99">
                    <c:v>Junio</c:v>
                  </c:pt>
                  <c:pt idx="100">
                    <c:v>Julio</c:v>
                  </c:pt>
                  <c:pt idx="101">
                    <c:v>Agosto</c:v>
                  </c:pt>
                  <c:pt idx="102">
                    <c:v>Septiembre</c:v>
                  </c:pt>
                  <c:pt idx="103">
                    <c:v>Octubre</c:v>
                  </c:pt>
                  <c:pt idx="104">
                    <c:v>Noviembre</c:v>
                  </c:pt>
                  <c:pt idx="105">
                    <c:v>Diciembre</c:v>
                  </c:pt>
                  <c:pt idx="106">
                    <c:v>Enero</c:v>
                  </c:pt>
                  <c:pt idx="107">
                    <c:v>Febrero</c:v>
                  </c:pt>
                  <c:pt idx="108">
                    <c:v>Marzo</c:v>
                  </c:pt>
                  <c:pt idx="109">
                    <c:v>Abril</c:v>
                  </c:pt>
                  <c:pt idx="110">
                    <c:v>Mayo</c:v>
                  </c:pt>
                  <c:pt idx="111">
                    <c:v>Junio</c:v>
                  </c:pt>
                  <c:pt idx="112">
                    <c:v>Julio</c:v>
                  </c:pt>
                  <c:pt idx="113">
                    <c:v>Agosto</c:v>
                  </c:pt>
                  <c:pt idx="114">
                    <c:v>Septiembre</c:v>
                  </c:pt>
                  <c:pt idx="115">
                    <c:v>Octubre</c:v>
                  </c:pt>
                  <c:pt idx="116">
                    <c:v>Noviembre</c:v>
                  </c:pt>
                  <c:pt idx="117">
                    <c:v>Diciembre</c:v>
                  </c:pt>
                  <c:pt idx="118">
                    <c:v>Enero</c:v>
                  </c:pt>
                  <c:pt idx="119">
                    <c:v>Febrero</c:v>
                  </c:pt>
                  <c:pt idx="120">
                    <c:v>Marzo</c:v>
                  </c:pt>
                  <c:pt idx="121">
                    <c:v>Abril</c:v>
                  </c:pt>
                  <c:pt idx="122">
                    <c:v>Mayo</c:v>
                  </c:pt>
                  <c:pt idx="123">
                    <c:v>Junio</c:v>
                  </c:pt>
                  <c:pt idx="124">
                    <c:v>Julio</c:v>
                  </c:pt>
                  <c:pt idx="125">
                    <c:v>Agosto</c:v>
                  </c:pt>
                  <c:pt idx="126">
                    <c:v>Septiembre</c:v>
                  </c:pt>
                  <c:pt idx="127">
                    <c:v>Octubre</c:v>
                  </c:pt>
                  <c:pt idx="128">
                    <c:v>Noviembre</c:v>
                  </c:pt>
                  <c:pt idx="129">
                    <c:v>Diciembre</c:v>
                  </c:pt>
                  <c:pt idx="130">
                    <c:v>Enero</c:v>
                  </c:pt>
                  <c:pt idx="131">
                    <c:v>Febrero</c:v>
                  </c:pt>
                  <c:pt idx="132">
                    <c:v>Marzo</c:v>
                  </c:pt>
                  <c:pt idx="133">
                    <c:v>Abril</c:v>
                  </c:pt>
                  <c:pt idx="134">
                    <c:v>Mayo</c:v>
                  </c:pt>
                  <c:pt idx="135">
                    <c:v>Junio</c:v>
                  </c:pt>
                  <c:pt idx="136">
                    <c:v>Julio</c:v>
                  </c:pt>
                  <c:pt idx="137">
                    <c:v>Agosto</c:v>
                  </c:pt>
                  <c:pt idx="138">
                    <c:v>Septiembre</c:v>
                  </c:pt>
                  <c:pt idx="139">
                    <c:v>Octubre</c:v>
                  </c:pt>
                  <c:pt idx="140">
                    <c:v>Noviembre</c:v>
                  </c:pt>
                  <c:pt idx="141">
                    <c:v>Diciembre</c:v>
                  </c:pt>
                  <c:pt idx="142">
                    <c:v>Enero</c:v>
                  </c:pt>
                  <c:pt idx="143">
                    <c:v>Febrero</c:v>
                  </c:pt>
                  <c:pt idx="144">
                    <c:v>Marzo</c:v>
                  </c:pt>
                  <c:pt idx="145">
                    <c:v>Abril</c:v>
                  </c:pt>
                  <c:pt idx="146">
                    <c:v>Mayo</c:v>
                  </c:pt>
                  <c:pt idx="147">
                    <c:v>Junio</c:v>
                  </c:pt>
                  <c:pt idx="148">
                    <c:v>Julio</c:v>
                  </c:pt>
                  <c:pt idx="149">
                    <c:v>Agosto</c:v>
                  </c:pt>
                  <c:pt idx="150">
                    <c:v>Septiembre</c:v>
                  </c:pt>
                  <c:pt idx="151">
                    <c:v>Octubre</c:v>
                  </c:pt>
                  <c:pt idx="152">
                    <c:v>Noviembre</c:v>
                  </c:pt>
                  <c:pt idx="153">
                    <c:v>Diciembre</c:v>
                  </c:pt>
                  <c:pt idx="154">
                    <c:v>Enero</c:v>
                  </c:pt>
                  <c:pt idx="155">
                    <c:v>Febrero</c:v>
                  </c:pt>
                  <c:pt idx="156">
                    <c:v>Marzo</c:v>
                  </c:pt>
                  <c:pt idx="157">
                    <c:v>Abril</c:v>
                  </c:pt>
                  <c:pt idx="158">
                    <c:v>Mayo</c:v>
                  </c:pt>
                  <c:pt idx="159">
                    <c:v>Junio</c:v>
                  </c:pt>
                  <c:pt idx="160">
                    <c:v>Julio</c:v>
                  </c:pt>
                  <c:pt idx="161">
                    <c:v>Agosto</c:v>
                  </c:pt>
                  <c:pt idx="162">
                    <c:v>Septiembre</c:v>
                  </c:pt>
                  <c:pt idx="163">
                    <c:v>Octubre</c:v>
                  </c:pt>
                  <c:pt idx="164">
                    <c:v>Noviembre</c:v>
                  </c:pt>
                  <c:pt idx="165">
                    <c:v>Diciembre</c:v>
                  </c:pt>
                  <c:pt idx="166">
                    <c:v>Enero</c:v>
                  </c:pt>
                  <c:pt idx="167">
                    <c:v>Febrero</c:v>
                  </c:pt>
                  <c:pt idx="168">
                    <c:v>Marzo</c:v>
                  </c:pt>
                  <c:pt idx="169">
                    <c:v>Abril</c:v>
                  </c:pt>
                  <c:pt idx="170">
                    <c:v>Mayo</c:v>
                  </c:pt>
                  <c:pt idx="171">
                    <c:v>Junio</c:v>
                  </c:pt>
                  <c:pt idx="172">
                    <c:v>Julio</c:v>
                  </c:pt>
                  <c:pt idx="173">
                    <c:v>Agosto</c:v>
                  </c:pt>
                  <c:pt idx="174">
                    <c:v>Septiembre</c:v>
                  </c:pt>
                  <c:pt idx="175">
                    <c:v>Octubre</c:v>
                  </c:pt>
                  <c:pt idx="176">
                    <c:v>Noviembre</c:v>
                  </c:pt>
                  <c:pt idx="177">
                    <c:v>Diciembre</c:v>
                  </c:pt>
                  <c:pt idx="178">
                    <c:v>Enero</c:v>
                  </c:pt>
                  <c:pt idx="179">
                    <c:v>Febrero</c:v>
                  </c:pt>
                  <c:pt idx="180">
                    <c:v>Marzo</c:v>
                  </c:pt>
                  <c:pt idx="181">
                    <c:v>Abril</c:v>
                  </c:pt>
                  <c:pt idx="182">
                    <c:v>Mayo</c:v>
                  </c:pt>
                  <c:pt idx="183">
                    <c:v>Junio</c:v>
                  </c:pt>
                  <c:pt idx="184">
                    <c:v>Julio</c:v>
                  </c:pt>
                  <c:pt idx="185">
                    <c:v>Agosto</c:v>
                  </c:pt>
                  <c:pt idx="186">
                    <c:v>Septiembre</c:v>
                  </c:pt>
                  <c:pt idx="187">
                    <c:v>Octubre</c:v>
                  </c:pt>
                  <c:pt idx="188">
                    <c:v>Noviembre</c:v>
                  </c:pt>
                  <c:pt idx="189">
                    <c:v>Diciembre</c:v>
                  </c:pt>
                  <c:pt idx="190">
                    <c:v>Enero</c:v>
                  </c:pt>
                  <c:pt idx="191">
                    <c:v>Febrero</c:v>
                  </c:pt>
                  <c:pt idx="192">
                    <c:v>Marzo</c:v>
                  </c:pt>
                  <c:pt idx="193">
                    <c:v>Abril</c:v>
                  </c:pt>
                  <c:pt idx="194">
                    <c:v>Mayo</c:v>
                  </c:pt>
                  <c:pt idx="195">
                    <c:v>Junio</c:v>
                  </c:pt>
                  <c:pt idx="196">
                    <c:v>Julio</c:v>
                  </c:pt>
                  <c:pt idx="197">
                    <c:v>Agosto</c:v>
                  </c:pt>
                  <c:pt idx="198">
                    <c:v>Septiembre</c:v>
                  </c:pt>
                  <c:pt idx="199">
                    <c:v>Octubre</c:v>
                  </c:pt>
                  <c:pt idx="200">
                    <c:v>Noviembre</c:v>
                  </c:pt>
                  <c:pt idx="201">
                    <c:v>Diciembre</c:v>
                  </c:pt>
                  <c:pt idx="202">
                    <c:v>Enero</c:v>
                  </c:pt>
                  <c:pt idx="203">
                    <c:v>Febrero</c:v>
                  </c:pt>
                  <c:pt idx="204">
                    <c:v>Marzo</c:v>
                  </c:pt>
                  <c:pt idx="205">
                    <c:v>Abril</c:v>
                  </c:pt>
                  <c:pt idx="206">
                    <c:v>Mayo</c:v>
                  </c:pt>
                  <c:pt idx="207">
                    <c:v>Junio</c:v>
                  </c:pt>
                  <c:pt idx="208">
                    <c:v>Julio</c:v>
                  </c:pt>
                  <c:pt idx="209">
                    <c:v>Agosto</c:v>
                  </c:pt>
                  <c:pt idx="210">
                    <c:v>Septiembre</c:v>
                  </c:pt>
                  <c:pt idx="211">
                    <c:v>Octubre</c:v>
                  </c:pt>
                  <c:pt idx="212">
                    <c:v>Noviembre</c:v>
                  </c:pt>
                  <c:pt idx="213">
                    <c:v>Diciembre</c:v>
                  </c:pt>
                  <c:pt idx="214">
                    <c:v>Enero</c:v>
                  </c:pt>
                  <c:pt idx="215">
                    <c:v>Febrero</c:v>
                  </c:pt>
                  <c:pt idx="216">
                    <c:v>Marzo</c:v>
                  </c:pt>
                  <c:pt idx="217">
                    <c:v>Abril</c:v>
                  </c:pt>
                  <c:pt idx="218">
                    <c:v>Mayo</c:v>
                  </c:pt>
                  <c:pt idx="219">
                    <c:v>Junio</c:v>
                  </c:pt>
                  <c:pt idx="220">
                    <c:v>Julio</c:v>
                  </c:pt>
                  <c:pt idx="221">
                    <c:v>Agosto</c:v>
                  </c:pt>
                  <c:pt idx="222">
                    <c:v>Septiembre</c:v>
                  </c:pt>
                  <c:pt idx="223">
                    <c:v>Octubre</c:v>
                  </c:pt>
                  <c:pt idx="224">
                    <c:v>Noviembre</c:v>
                  </c:pt>
                  <c:pt idx="225">
                    <c:v>Diciembre</c:v>
                  </c:pt>
                  <c:pt idx="226">
                    <c:v>Enero</c:v>
                  </c:pt>
                  <c:pt idx="227">
                    <c:v>Febrero</c:v>
                  </c:pt>
                  <c:pt idx="228">
                    <c:v>Marzo</c:v>
                  </c:pt>
                  <c:pt idx="229">
                    <c:v>Abril</c:v>
                  </c:pt>
                  <c:pt idx="230">
                    <c:v>Mayo</c:v>
                  </c:pt>
                  <c:pt idx="231">
                    <c:v>Junio</c:v>
                  </c:pt>
                  <c:pt idx="232">
                    <c:v>Julio</c:v>
                  </c:pt>
                  <c:pt idx="233">
                    <c:v>Agosto</c:v>
                  </c:pt>
                  <c:pt idx="234">
                    <c:v>Septiembre</c:v>
                  </c:pt>
                  <c:pt idx="235">
                    <c:v>Octubre</c:v>
                  </c:pt>
                  <c:pt idx="236">
                    <c:v>Noviembre</c:v>
                  </c:pt>
                  <c:pt idx="237">
                    <c:v>Diciembre</c:v>
                  </c:pt>
                  <c:pt idx="238">
                    <c:v>Enero</c:v>
                  </c:pt>
                  <c:pt idx="239">
                    <c:v>Febrero</c:v>
                  </c:pt>
                  <c:pt idx="240">
                    <c:v>Marzo</c:v>
                  </c:pt>
                  <c:pt idx="241">
                    <c:v>Abril</c:v>
                  </c:pt>
                  <c:pt idx="242">
                    <c:v>Mayo</c:v>
                  </c:pt>
                  <c:pt idx="243">
                    <c:v>Junio</c:v>
                  </c:pt>
                  <c:pt idx="244">
                    <c:v>Julio</c:v>
                  </c:pt>
                  <c:pt idx="245">
                    <c:v>Agosto</c:v>
                  </c:pt>
                  <c:pt idx="246">
                    <c:v>Septiembre</c:v>
                  </c:pt>
                  <c:pt idx="247">
                    <c:v>Octubre</c:v>
                  </c:pt>
                  <c:pt idx="248">
                    <c:v>Noviembre</c:v>
                  </c:pt>
                  <c:pt idx="249">
                    <c:v>Diciembre</c:v>
                  </c:pt>
                  <c:pt idx="250">
                    <c:v>Enero</c:v>
                  </c:pt>
                  <c:pt idx="251">
                    <c:v>Febrero</c:v>
                  </c:pt>
                  <c:pt idx="252">
                    <c:v>Marzo</c:v>
                  </c:pt>
                  <c:pt idx="253">
                    <c:v>Abril</c:v>
                  </c:pt>
                  <c:pt idx="254">
                    <c:v>Mayo</c:v>
                  </c:pt>
                  <c:pt idx="255">
                    <c:v>Junio</c:v>
                  </c:pt>
                  <c:pt idx="256">
                    <c:v>Julio</c:v>
                  </c:pt>
                  <c:pt idx="257">
                    <c:v>Agosto</c:v>
                  </c:pt>
                  <c:pt idx="258">
                    <c:v>Septiembre</c:v>
                  </c:pt>
                  <c:pt idx="259">
                    <c:v>Octubre</c:v>
                  </c:pt>
                  <c:pt idx="260">
                    <c:v>Noviembre</c:v>
                  </c:pt>
                  <c:pt idx="261">
                    <c:v>Diciembre</c:v>
                  </c:pt>
                  <c:pt idx="262">
                    <c:v>Enero</c:v>
                  </c:pt>
                  <c:pt idx="263">
                    <c:v>Febrero</c:v>
                  </c:pt>
                  <c:pt idx="264">
                    <c:v>Marzo</c:v>
                  </c:pt>
                  <c:pt idx="265">
                    <c:v>Abril</c:v>
                  </c:pt>
                  <c:pt idx="266">
                    <c:v>Mayo</c:v>
                  </c:pt>
                  <c:pt idx="267">
                    <c:v>Junio</c:v>
                  </c:pt>
                  <c:pt idx="268">
                    <c:v>Julio</c:v>
                  </c:pt>
                  <c:pt idx="269">
                    <c:v>Agosto</c:v>
                  </c:pt>
                  <c:pt idx="270">
                    <c:v>Septiembre</c:v>
                  </c:pt>
                  <c:pt idx="271">
                    <c:v>Octubre</c:v>
                  </c:pt>
                  <c:pt idx="272">
                    <c:v>Noviembre</c:v>
                  </c:pt>
                  <c:pt idx="273">
                    <c:v>Diciembre</c:v>
                  </c:pt>
                  <c:pt idx="274">
                    <c:v>Enero</c:v>
                  </c:pt>
                  <c:pt idx="275">
                    <c:v>Febrero</c:v>
                  </c:pt>
                  <c:pt idx="276">
                    <c:v>Marzo</c:v>
                  </c:pt>
                </c:lvl>
                <c:lvl>
                  <c:pt idx="10">
                    <c:v>2002</c:v>
                  </c:pt>
                  <c:pt idx="22">
                    <c:v>2003</c:v>
                  </c:pt>
                  <c:pt idx="34">
                    <c:v>2004</c:v>
                  </c:pt>
                  <c:pt idx="46">
                    <c:v>2005</c:v>
                  </c:pt>
                  <c:pt idx="58">
                    <c:v>2006</c:v>
                  </c:pt>
                  <c:pt idx="70">
                    <c:v>2007</c:v>
                  </c:pt>
                  <c:pt idx="82">
                    <c:v>2008</c:v>
                  </c:pt>
                  <c:pt idx="94">
                    <c:v>2009</c:v>
                  </c:pt>
                  <c:pt idx="106">
                    <c:v>2010</c:v>
                  </c:pt>
                  <c:pt idx="118">
                    <c:v>2011</c:v>
                  </c:pt>
                  <c:pt idx="130">
                    <c:v>2012</c:v>
                  </c:pt>
                  <c:pt idx="142">
                    <c:v>2013</c:v>
                  </c:pt>
                  <c:pt idx="154">
                    <c:v>2014</c:v>
                  </c:pt>
                  <c:pt idx="166">
                    <c:v>2015</c:v>
                  </c:pt>
                  <c:pt idx="178">
                    <c:v>2016</c:v>
                  </c:pt>
                  <c:pt idx="190">
                    <c:v>2017</c:v>
                  </c:pt>
                  <c:pt idx="202">
                    <c:v>2018</c:v>
                  </c:pt>
                  <c:pt idx="214">
                    <c:v>2019</c:v>
                  </c:pt>
                  <c:pt idx="226">
                    <c:v>2020</c:v>
                  </c:pt>
                  <c:pt idx="238">
                    <c:v>2021</c:v>
                  </c:pt>
                  <c:pt idx="250">
                    <c:v>2022</c:v>
                  </c:pt>
                  <c:pt idx="262">
                    <c:v>2023</c:v>
                  </c:pt>
                  <c:pt idx="274">
                    <c:v>2024</c:v>
                  </c:pt>
                </c:lvl>
              </c:multiLvlStrCache>
            </c:multiLvlStrRef>
          </c:cat>
          <c:val>
            <c:numRef>
              <c:f>'[Gráficos.xlsx]IPC-TRM'!$E$41:$E$317</c:f>
              <c:numCache>
                <c:formatCode>#,##0</c:formatCode>
                <c:ptCount val="277"/>
                <c:pt idx="0">
                  <c:v>2278.7800000000002</c:v>
                </c:pt>
                <c:pt idx="1">
                  <c:v>2323.1</c:v>
                </c:pt>
                <c:pt idx="2">
                  <c:v>2346.9299999999998</c:v>
                </c:pt>
                <c:pt idx="3">
                  <c:v>2305.66</c:v>
                </c:pt>
                <c:pt idx="4">
                  <c:v>2304.2800000000002</c:v>
                </c:pt>
                <c:pt idx="5">
                  <c:v>2288.9</c:v>
                </c:pt>
                <c:pt idx="6">
                  <c:v>2328.23</c:v>
                </c:pt>
                <c:pt idx="7">
                  <c:v>2320.65</c:v>
                </c:pt>
                <c:pt idx="8">
                  <c:v>2310.4699999999998</c:v>
                </c:pt>
                <c:pt idx="9">
                  <c:v>2306.9</c:v>
                </c:pt>
                <c:pt idx="10">
                  <c:v>2274.96</c:v>
                </c:pt>
                <c:pt idx="11">
                  <c:v>2286.6999999999998</c:v>
                </c:pt>
                <c:pt idx="12">
                  <c:v>2282.33</c:v>
                </c:pt>
                <c:pt idx="13">
                  <c:v>2263.11</c:v>
                </c:pt>
                <c:pt idx="14">
                  <c:v>2310.2399999999998</c:v>
                </c:pt>
                <c:pt idx="15">
                  <c:v>2364.25</c:v>
                </c:pt>
                <c:pt idx="16">
                  <c:v>2506.7199999999998</c:v>
                </c:pt>
                <c:pt idx="17">
                  <c:v>2647.22</c:v>
                </c:pt>
                <c:pt idx="18">
                  <c:v>2751.23</c:v>
                </c:pt>
                <c:pt idx="19">
                  <c:v>2827.86</c:v>
                </c:pt>
                <c:pt idx="20">
                  <c:v>2726.66</c:v>
                </c:pt>
                <c:pt idx="21">
                  <c:v>2814.89</c:v>
                </c:pt>
                <c:pt idx="22">
                  <c:v>2913</c:v>
                </c:pt>
                <c:pt idx="23">
                  <c:v>2951.86</c:v>
                </c:pt>
                <c:pt idx="24">
                  <c:v>2959.01</c:v>
                </c:pt>
                <c:pt idx="25">
                  <c:v>2926.62</c:v>
                </c:pt>
                <c:pt idx="26">
                  <c:v>2858.94</c:v>
                </c:pt>
                <c:pt idx="27">
                  <c:v>2826.95</c:v>
                </c:pt>
                <c:pt idx="28">
                  <c:v>2858.82</c:v>
                </c:pt>
                <c:pt idx="29">
                  <c:v>2867.29</c:v>
                </c:pt>
                <c:pt idx="30">
                  <c:v>2840.08</c:v>
                </c:pt>
                <c:pt idx="31">
                  <c:v>2876.2</c:v>
                </c:pt>
                <c:pt idx="32">
                  <c:v>2844.55</c:v>
                </c:pt>
                <c:pt idx="33">
                  <c:v>2807.2</c:v>
                </c:pt>
                <c:pt idx="34">
                  <c:v>2749.14</c:v>
                </c:pt>
                <c:pt idx="35">
                  <c:v>2717.94</c:v>
                </c:pt>
                <c:pt idx="36">
                  <c:v>2670.8</c:v>
                </c:pt>
                <c:pt idx="37">
                  <c:v>2639.6</c:v>
                </c:pt>
                <c:pt idx="38">
                  <c:v>2719.43</c:v>
                </c:pt>
                <c:pt idx="39">
                  <c:v>2716.56</c:v>
                </c:pt>
                <c:pt idx="40">
                  <c:v>2653.32</c:v>
                </c:pt>
                <c:pt idx="41">
                  <c:v>2598.59</c:v>
                </c:pt>
                <c:pt idx="42">
                  <c:v>2552.7800000000002</c:v>
                </c:pt>
                <c:pt idx="43">
                  <c:v>2580.6999999999998</c:v>
                </c:pt>
                <c:pt idx="44">
                  <c:v>2530.19</c:v>
                </c:pt>
                <c:pt idx="45">
                  <c:v>2411.37</c:v>
                </c:pt>
                <c:pt idx="46">
                  <c:v>2362.96</c:v>
                </c:pt>
                <c:pt idx="47">
                  <c:v>2340.4899999999998</c:v>
                </c:pt>
                <c:pt idx="48">
                  <c:v>2353.71</c:v>
                </c:pt>
                <c:pt idx="49">
                  <c:v>2350.0100000000002</c:v>
                </c:pt>
                <c:pt idx="50">
                  <c:v>2339.2199999999998</c:v>
                </c:pt>
                <c:pt idx="51">
                  <c:v>2331.79</c:v>
                </c:pt>
                <c:pt idx="52">
                  <c:v>2323.38</c:v>
                </c:pt>
                <c:pt idx="53">
                  <c:v>2306.19</c:v>
                </c:pt>
                <c:pt idx="54">
                  <c:v>2294.52</c:v>
                </c:pt>
                <c:pt idx="55">
                  <c:v>2292.5500000000002</c:v>
                </c:pt>
                <c:pt idx="56">
                  <c:v>2279.85</c:v>
                </c:pt>
                <c:pt idx="57">
                  <c:v>2278.91</c:v>
                </c:pt>
                <c:pt idx="58">
                  <c:v>2273.66</c:v>
                </c:pt>
                <c:pt idx="59">
                  <c:v>2256.2399999999998</c:v>
                </c:pt>
                <c:pt idx="60">
                  <c:v>2262.36</c:v>
                </c:pt>
                <c:pt idx="61">
                  <c:v>2334.29</c:v>
                </c:pt>
                <c:pt idx="62">
                  <c:v>2417.9899999999998</c:v>
                </c:pt>
                <c:pt idx="63">
                  <c:v>2542.2399999999998</c:v>
                </c:pt>
                <c:pt idx="64">
                  <c:v>2511.7399999999998</c:v>
                </c:pt>
                <c:pt idx="65">
                  <c:v>2389.65</c:v>
                </c:pt>
                <c:pt idx="66">
                  <c:v>2398.88</c:v>
                </c:pt>
                <c:pt idx="67">
                  <c:v>2364.29</c:v>
                </c:pt>
                <c:pt idx="68">
                  <c:v>2290.46</c:v>
                </c:pt>
                <c:pt idx="69">
                  <c:v>2261.33526315789</c:v>
                </c:pt>
                <c:pt idx="70">
                  <c:v>2237.06</c:v>
                </c:pt>
                <c:pt idx="71">
                  <c:v>2227.63</c:v>
                </c:pt>
                <c:pt idx="72">
                  <c:v>2201.39</c:v>
                </c:pt>
                <c:pt idx="73">
                  <c:v>2144.6</c:v>
                </c:pt>
                <c:pt idx="74">
                  <c:v>2007.91</c:v>
                </c:pt>
                <c:pt idx="75">
                  <c:v>1923.76</c:v>
                </c:pt>
                <c:pt idx="76">
                  <c:v>1950.87</c:v>
                </c:pt>
                <c:pt idx="77">
                  <c:v>2058.2800000000002</c:v>
                </c:pt>
                <c:pt idx="78">
                  <c:v>2117.0500000000002</c:v>
                </c:pt>
                <c:pt idx="79">
                  <c:v>2003.26</c:v>
                </c:pt>
                <c:pt idx="80">
                  <c:v>2047.72</c:v>
                </c:pt>
                <c:pt idx="81">
                  <c:v>2014.2014999999999</c:v>
                </c:pt>
                <c:pt idx="82">
                  <c:v>1980.59</c:v>
                </c:pt>
                <c:pt idx="83">
                  <c:v>1903.27</c:v>
                </c:pt>
                <c:pt idx="84">
                  <c:v>1846.9</c:v>
                </c:pt>
                <c:pt idx="85">
                  <c:v>1796.13</c:v>
                </c:pt>
                <c:pt idx="86">
                  <c:v>1778.01</c:v>
                </c:pt>
                <c:pt idx="87">
                  <c:v>1712.28</c:v>
                </c:pt>
                <c:pt idx="88">
                  <c:v>1783.09</c:v>
                </c:pt>
                <c:pt idx="89">
                  <c:v>1844.29</c:v>
                </c:pt>
                <c:pt idx="90">
                  <c:v>2066.04</c:v>
                </c:pt>
                <c:pt idx="91">
                  <c:v>2289.17</c:v>
                </c:pt>
                <c:pt idx="92">
                  <c:v>2329.16</c:v>
                </c:pt>
                <c:pt idx="93">
                  <c:v>2252.7199999999998</c:v>
                </c:pt>
                <c:pt idx="94">
                  <c:v>2252.98</c:v>
                </c:pt>
                <c:pt idx="95">
                  <c:v>2513.7399999999998</c:v>
                </c:pt>
                <c:pt idx="96">
                  <c:v>2477.21</c:v>
                </c:pt>
                <c:pt idx="97">
                  <c:v>2379.36</c:v>
                </c:pt>
                <c:pt idx="98">
                  <c:v>2229.9499999999998</c:v>
                </c:pt>
                <c:pt idx="99">
                  <c:v>2090.04</c:v>
                </c:pt>
                <c:pt idx="100">
                  <c:v>2052.6799999999998</c:v>
                </c:pt>
                <c:pt idx="101">
                  <c:v>2018.97</c:v>
                </c:pt>
                <c:pt idx="102">
                  <c:v>1980.77</c:v>
                </c:pt>
                <c:pt idx="103">
                  <c:v>1904.86</c:v>
                </c:pt>
                <c:pt idx="104">
                  <c:v>1973.57</c:v>
                </c:pt>
                <c:pt idx="105">
                  <c:v>2017.05</c:v>
                </c:pt>
                <c:pt idx="106">
                  <c:v>1978.19</c:v>
                </c:pt>
                <c:pt idx="107">
                  <c:v>1952.89</c:v>
                </c:pt>
                <c:pt idx="108">
                  <c:v>1909.1</c:v>
                </c:pt>
                <c:pt idx="109">
                  <c:v>1940.36</c:v>
                </c:pt>
                <c:pt idx="110">
                  <c:v>1984.36</c:v>
                </c:pt>
                <c:pt idx="111">
                  <c:v>1925.9</c:v>
                </c:pt>
                <c:pt idx="112">
                  <c:v>1874.52</c:v>
                </c:pt>
                <c:pt idx="113">
                  <c:v>1819.06</c:v>
                </c:pt>
                <c:pt idx="114">
                  <c:v>1805.6</c:v>
                </c:pt>
                <c:pt idx="115">
                  <c:v>1808.46</c:v>
                </c:pt>
                <c:pt idx="116">
                  <c:v>1863.67</c:v>
                </c:pt>
                <c:pt idx="117">
                  <c:v>1925.86</c:v>
                </c:pt>
                <c:pt idx="118">
                  <c:v>1866.64</c:v>
                </c:pt>
                <c:pt idx="119">
                  <c:v>1882.61</c:v>
                </c:pt>
                <c:pt idx="120">
                  <c:v>1884.38</c:v>
                </c:pt>
                <c:pt idx="121">
                  <c:v>1812.77</c:v>
                </c:pt>
                <c:pt idx="122">
                  <c:v>1801.65</c:v>
                </c:pt>
                <c:pt idx="123">
                  <c:v>1782.54</c:v>
                </c:pt>
                <c:pt idx="124">
                  <c:v>1761.75</c:v>
                </c:pt>
                <c:pt idx="125">
                  <c:v>1785.04</c:v>
                </c:pt>
                <c:pt idx="126">
                  <c:v>1836.15</c:v>
                </c:pt>
                <c:pt idx="127">
                  <c:v>1910.38</c:v>
                </c:pt>
                <c:pt idx="128">
                  <c:v>1918.21</c:v>
                </c:pt>
                <c:pt idx="129">
                  <c:v>1934.08</c:v>
                </c:pt>
                <c:pt idx="130">
                  <c:v>1852.12</c:v>
                </c:pt>
                <c:pt idx="131">
                  <c:v>1783.56</c:v>
                </c:pt>
                <c:pt idx="132">
                  <c:v>1766.34</c:v>
                </c:pt>
                <c:pt idx="133">
                  <c:v>1775.06</c:v>
                </c:pt>
                <c:pt idx="134">
                  <c:v>1793.28</c:v>
                </c:pt>
                <c:pt idx="135">
                  <c:v>1792.63</c:v>
                </c:pt>
                <c:pt idx="136">
                  <c:v>1784.43</c:v>
                </c:pt>
                <c:pt idx="137">
                  <c:v>1806.34</c:v>
                </c:pt>
                <c:pt idx="138">
                  <c:v>1803.18</c:v>
                </c:pt>
                <c:pt idx="139">
                  <c:v>1804.97</c:v>
                </c:pt>
                <c:pt idx="140">
                  <c:v>1820.29</c:v>
                </c:pt>
                <c:pt idx="141">
                  <c:v>1793.94</c:v>
                </c:pt>
                <c:pt idx="142">
                  <c:v>1770.01</c:v>
                </c:pt>
                <c:pt idx="143">
                  <c:v>1791.48</c:v>
                </c:pt>
                <c:pt idx="144">
                  <c:v>1809.89</c:v>
                </c:pt>
                <c:pt idx="145">
                  <c:v>1829.96</c:v>
                </c:pt>
                <c:pt idx="146">
                  <c:v>1850.12</c:v>
                </c:pt>
                <c:pt idx="147">
                  <c:v>1909.5</c:v>
                </c:pt>
                <c:pt idx="148">
                  <c:v>1900.59</c:v>
                </c:pt>
                <c:pt idx="149">
                  <c:v>1903.66</c:v>
                </c:pt>
                <c:pt idx="150">
                  <c:v>1919.4</c:v>
                </c:pt>
                <c:pt idx="151">
                  <c:v>1885.91</c:v>
                </c:pt>
                <c:pt idx="152">
                  <c:v>1922.14</c:v>
                </c:pt>
                <c:pt idx="153">
                  <c:v>1934.08</c:v>
                </c:pt>
                <c:pt idx="154">
                  <c:v>1960.41</c:v>
                </c:pt>
                <c:pt idx="155">
                  <c:v>2040.51</c:v>
                </c:pt>
                <c:pt idx="156">
                  <c:v>2022.19</c:v>
                </c:pt>
                <c:pt idx="157">
                  <c:v>1939.27</c:v>
                </c:pt>
                <c:pt idx="158">
                  <c:v>1915.46</c:v>
                </c:pt>
                <c:pt idx="159">
                  <c:v>1888.1</c:v>
                </c:pt>
                <c:pt idx="160">
                  <c:v>1858.4</c:v>
                </c:pt>
                <c:pt idx="161">
                  <c:v>1899.07</c:v>
                </c:pt>
                <c:pt idx="162">
                  <c:v>1971.34</c:v>
                </c:pt>
                <c:pt idx="163">
                  <c:v>2047.03</c:v>
                </c:pt>
                <c:pt idx="164">
                  <c:v>2127.25</c:v>
                </c:pt>
                <c:pt idx="165">
                  <c:v>2344.23</c:v>
                </c:pt>
                <c:pt idx="166">
                  <c:v>2397.69</c:v>
                </c:pt>
                <c:pt idx="167">
                  <c:v>2420.38</c:v>
                </c:pt>
                <c:pt idx="168">
                  <c:v>2586.58</c:v>
                </c:pt>
                <c:pt idx="169">
                  <c:v>2495.36</c:v>
                </c:pt>
                <c:pt idx="170">
                  <c:v>2439.09</c:v>
                </c:pt>
                <c:pt idx="171">
                  <c:v>2554.94</c:v>
                </c:pt>
                <c:pt idx="172">
                  <c:v>2731.9</c:v>
                </c:pt>
                <c:pt idx="173">
                  <c:v>3023.29</c:v>
                </c:pt>
                <c:pt idx="174">
                  <c:v>3073.12</c:v>
                </c:pt>
                <c:pt idx="175">
                  <c:v>2937.85</c:v>
                </c:pt>
                <c:pt idx="176">
                  <c:v>2996.67</c:v>
                </c:pt>
                <c:pt idx="177">
                  <c:v>3244.51</c:v>
                </c:pt>
                <c:pt idx="178">
                  <c:v>3284.03</c:v>
                </c:pt>
                <c:pt idx="179">
                  <c:v>3357.5</c:v>
                </c:pt>
                <c:pt idx="180">
                  <c:v>3145.26</c:v>
                </c:pt>
                <c:pt idx="181">
                  <c:v>2998.71</c:v>
                </c:pt>
                <c:pt idx="182">
                  <c:v>2988.38</c:v>
                </c:pt>
                <c:pt idx="183">
                  <c:v>2991.68</c:v>
                </c:pt>
                <c:pt idx="184">
                  <c:v>2963.99</c:v>
                </c:pt>
                <c:pt idx="185">
                  <c:v>2963.82</c:v>
                </c:pt>
                <c:pt idx="186">
                  <c:v>2921.15</c:v>
                </c:pt>
                <c:pt idx="187">
                  <c:v>2932.61</c:v>
                </c:pt>
                <c:pt idx="188">
                  <c:v>3106.4</c:v>
                </c:pt>
                <c:pt idx="189">
                  <c:v>3009.53</c:v>
                </c:pt>
                <c:pt idx="190">
                  <c:v>2944.65</c:v>
                </c:pt>
                <c:pt idx="191">
                  <c:v>2881.68</c:v>
                </c:pt>
                <c:pt idx="192">
                  <c:v>2943.49</c:v>
                </c:pt>
                <c:pt idx="193">
                  <c:v>2873.55</c:v>
                </c:pt>
                <c:pt idx="194">
                  <c:v>2924</c:v>
                </c:pt>
                <c:pt idx="195">
                  <c:v>2958.36</c:v>
                </c:pt>
                <c:pt idx="196">
                  <c:v>3038.76</c:v>
                </c:pt>
                <c:pt idx="197">
                  <c:v>2972.62</c:v>
                </c:pt>
                <c:pt idx="198">
                  <c:v>2918.49</c:v>
                </c:pt>
                <c:pt idx="199">
                  <c:v>2955.06</c:v>
                </c:pt>
                <c:pt idx="200">
                  <c:v>3013.17</c:v>
                </c:pt>
                <c:pt idx="201">
                  <c:v>2991.42</c:v>
                </c:pt>
                <c:pt idx="202">
                  <c:v>2867.68</c:v>
                </c:pt>
                <c:pt idx="203">
                  <c:v>2860</c:v>
                </c:pt>
                <c:pt idx="204">
                  <c:v>2852.46</c:v>
                </c:pt>
                <c:pt idx="205">
                  <c:v>2765.96</c:v>
                </c:pt>
                <c:pt idx="206">
                  <c:v>2862.95</c:v>
                </c:pt>
                <c:pt idx="207">
                  <c:v>2893.22</c:v>
                </c:pt>
                <c:pt idx="208">
                  <c:v>2885.55</c:v>
                </c:pt>
                <c:pt idx="209">
                  <c:v>2959.57</c:v>
                </c:pt>
                <c:pt idx="210">
                  <c:v>3037.8</c:v>
                </c:pt>
                <c:pt idx="211">
                  <c:v>3080.48</c:v>
                </c:pt>
                <c:pt idx="212">
                  <c:v>3198.13</c:v>
                </c:pt>
                <c:pt idx="213">
                  <c:v>3212.48</c:v>
                </c:pt>
                <c:pt idx="214">
                  <c:v>3161.91</c:v>
                </c:pt>
                <c:pt idx="215">
                  <c:v>3115.15</c:v>
                </c:pt>
                <c:pt idx="216">
                  <c:v>3125.34</c:v>
                </c:pt>
                <c:pt idx="217">
                  <c:v>3155.22</c:v>
                </c:pt>
                <c:pt idx="218">
                  <c:v>3310.49</c:v>
                </c:pt>
                <c:pt idx="219">
                  <c:v>3256.02</c:v>
                </c:pt>
                <c:pt idx="220">
                  <c:v>3208.11</c:v>
                </c:pt>
                <c:pt idx="221">
                  <c:v>3412.65</c:v>
                </c:pt>
                <c:pt idx="222">
                  <c:v>3399.62</c:v>
                </c:pt>
                <c:pt idx="223">
                  <c:v>3437.73</c:v>
                </c:pt>
                <c:pt idx="224">
                  <c:v>3411.42</c:v>
                </c:pt>
                <c:pt idx="225">
                  <c:v>3383</c:v>
                </c:pt>
                <c:pt idx="226">
                  <c:v>3317.37</c:v>
                </c:pt>
                <c:pt idx="227">
                  <c:v>3408.24</c:v>
                </c:pt>
                <c:pt idx="228">
                  <c:v>3870.01</c:v>
                </c:pt>
                <c:pt idx="229">
                  <c:v>3986.56</c:v>
                </c:pt>
                <c:pt idx="230">
                  <c:v>3863.34</c:v>
                </c:pt>
                <c:pt idx="231">
                  <c:v>3693</c:v>
                </c:pt>
                <c:pt idx="232">
                  <c:v>3660.6</c:v>
                </c:pt>
                <c:pt idx="233">
                  <c:v>3788.1</c:v>
                </c:pt>
                <c:pt idx="234">
                  <c:v>3749.86</c:v>
                </c:pt>
                <c:pt idx="235">
                  <c:v>3833.06</c:v>
                </c:pt>
                <c:pt idx="236">
                  <c:v>3680.67</c:v>
                </c:pt>
                <c:pt idx="237">
                  <c:v>3468.5</c:v>
                </c:pt>
                <c:pt idx="238">
                  <c:v>3494.53</c:v>
                </c:pt>
                <c:pt idx="239">
                  <c:v>3552.43</c:v>
                </c:pt>
                <c:pt idx="240">
                  <c:v>3617</c:v>
                </c:pt>
                <c:pt idx="241">
                  <c:v>3651.85</c:v>
                </c:pt>
                <c:pt idx="242">
                  <c:v>3741.96</c:v>
                </c:pt>
                <c:pt idx="243">
                  <c:v>3693</c:v>
                </c:pt>
                <c:pt idx="244">
                  <c:v>3832.24</c:v>
                </c:pt>
                <c:pt idx="245">
                  <c:v>3887.68</c:v>
                </c:pt>
                <c:pt idx="246">
                  <c:v>3820.28</c:v>
                </c:pt>
                <c:pt idx="247">
                  <c:v>3771.68</c:v>
                </c:pt>
                <c:pt idx="248">
                  <c:v>3900.51</c:v>
                </c:pt>
                <c:pt idx="249">
                  <c:v>3967.77</c:v>
                </c:pt>
                <c:pt idx="250">
                  <c:v>4000.72</c:v>
                </c:pt>
                <c:pt idx="251">
                  <c:v>3938.36</c:v>
                </c:pt>
                <c:pt idx="252">
                  <c:v>3805.52</c:v>
                </c:pt>
                <c:pt idx="253">
                  <c:v>3796.39</c:v>
                </c:pt>
                <c:pt idx="254">
                  <c:v>4027.6</c:v>
                </c:pt>
                <c:pt idx="255">
                  <c:v>3922.5</c:v>
                </c:pt>
                <c:pt idx="256">
                  <c:v>4394.01</c:v>
                </c:pt>
                <c:pt idx="257">
                  <c:v>4326.7700000000004</c:v>
                </c:pt>
                <c:pt idx="258">
                  <c:v>4437.3100000000004</c:v>
                </c:pt>
                <c:pt idx="259">
                  <c:v>4714.96</c:v>
                </c:pt>
                <c:pt idx="260">
                  <c:v>4922.3</c:v>
                </c:pt>
                <c:pt idx="261">
                  <c:v>4787.8900000000003</c:v>
                </c:pt>
                <c:pt idx="262">
                  <c:v>4712.18</c:v>
                </c:pt>
                <c:pt idx="263">
                  <c:v>4802.75</c:v>
                </c:pt>
                <c:pt idx="264">
                  <c:v>4760.96</c:v>
                </c:pt>
                <c:pt idx="265">
                  <c:v>4526.03</c:v>
                </c:pt>
                <c:pt idx="266">
                  <c:v>4539.54</c:v>
                </c:pt>
                <c:pt idx="267">
                  <c:v>4213.53</c:v>
                </c:pt>
                <c:pt idx="268">
                  <c:v>4067.63</c:v>
                </c:pt>
                <c:pt idx="269">
                  <c:v>4066.87</c:v>
                </c:pt>
                <c:pt idx="270">
                  <c:v>4008.41</c:v>
                </c:pt>
                <c:pt idx="271">
                  <c:v>4219.16</c:v>
                </c:pt>
                <c:pt idx="272">
                  <c:v>4040.26</c:v>
                </c:pt>
                <c:pt idx="273">
                  <c:v>3954.14</c:v>
                </c:pt>
                <c:pt idx="274">
                  <c:v>3920.2</c:v>
                </c:pt>
                <c:pt idx="275">
                  <c:v>3931.85</c:v>
                </c:pt>
                <c:pt idx="276">
                  <c:v>3908.67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DF1F-411E-8ADC-6232BB2A8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2958663753849"/>
          <c:y val="1.3928696060919796E-2"/>
          <c:w val="0.8625173851705068"/>
          <c:h val="0.97233419755402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30-4B0C-93EC-B039AF079B49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A77-4FC1-A70E-31B3BA4FE9D2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30-4B0C-93EC-B039AF079B49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30-4B0C-93EC-B039AF079B49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30-4B0C-93EC-B039AF079B49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830-4B0C-93EC-B039AF079B49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830-4B0C-93EC-B039AF079B49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830-4B0C-93EC-B039AF079B49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30-4B0C-93EC-B039AF079B4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830-4B0C-93EC-B039AF079B49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830-4B0C-93EC-B039AF079B49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830-4B0C-93EC-B039AF079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F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'2'!$G$8:$G$35</c:f>
              <c:strCache>
                <c:ptCount val="28"/>
                <c:pt idx="0">
                  <c:v>Costa Rica</c:v>
                </c:pt>
                <c:pt idx="1">
                  <c:v>China</c:v>
                </c:pt>
                <c:pt idx="2">
                  <c:v>Panamá</c:v>
                </c:pt>
                <c:pt idx="3">
                  <c:v>Alemania</c:v>
                </c:pt>
                <c:pt idx="4">
                  <c:v>Colombia</c:v>
                </c:pt>
                <c:pt idx="5">
                  <c:v>Perú</c:v>
                </c:pt>
                <c:pt idx="6">
                  <c:v>Brasil</c:v>
                </c:pt>
                <c:pt idx="7">
                  <c:v>El Salvador</c:v>
                </c:pt>
                <c:pt idx="8">
                  <c:v>Estados Unidos</c:v>
                </c:pt>
                <c:pt idx="9">
                  <c:v>Canada</c:v>
                </c:pt>
                <c:pt idx="10">
                  <c:v>Francia</c:v>
                </c:pt>
                <c:pt idx="11">
                  <c:v>Bolivia</c:v>
                </c:pt>
                <c:pt idx="12">
                  <c:v>Italia</c:v>
                </c:pt>
                <c:pt idx="13">
                  <c:v>Honduras</c:v>
                </c:pt>
                <c:pt idx="14">
                  <c:v>Australia</c:v>
                </c:pt>
                <c:pt idx="15">
                  <c:v>Japón</c:v>
                </c:pt>
                <c:pt idx="16">
                  <c:v>Uruguay</c:v>
                </c:pt>
                <c:pt idx="17">
                  <c:v>Guatemala</c:v>
                </c:pt>
                <c:pt idx="18">
                  <c:v>Reino Unido</c:v>
                </c:pt>
                <c:pt idx="19">
                  <c:v>México</c:v>
                </c:pt>
                <c:pt idx="20">
                  <c:v>Ecuador</c:v>
                </c:pt>
                <c:pt idx="21">
                  <c:v>España</c:v>
                </c:pt>
                <c:pt idx="22">
                  <c:v>Nicaragua</c:v>
                </c:pt>
                <c:pt idx="23">
                  <c:v>Chile</c:v>
                </c:pt>
                <c:pt idx="24">
                  <c:v>Paraguay</c:v>
                </c:pt>
                <c:pt idx="25">
                  <c:v>Rusia</c:v>
                </c:pt>
                <c:pt idx="26">
                  <c:v>India</c:v>
                </c:pt>
                <c:pt idx="27">
                  <c:v>Argentina</c:v>
                </c:pt>
              </c:strCache>
            </c:strRef>
          </c:cat>
          <c:val>
            <c:numRef>
              <c:f>'2'!$H$8:$H$35</c:f>
              <c:numCache>
                <c:formatCode>_-* #,##0.0_-;\-* #,##0.0_-;_-* "-"??_-;_-@_-</c:formatCode>
                <c:ptCount val="28"/>
                <c:pt idx="0">
                  <c:v>-3.73</c:v>
                </c:pt>
                <c:pt idx="1">
                  <c:v>-0.1</c:v>
                </c:pt>
                <c:pt idx="2">
                  <c:v>1.1599999999999999</c:v>
                </c:pt>
                <c:pt idx="3">
                  <c:v>1.6</c:v>
                </c:pt>
                <c:pt idx="4">
                  <c:v>1.89</c:v>
                </c:pt>
                <c:pt idx="5">
                  <c:v>2.1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3.3</c:v>
                </c:pt>
                <c:pt idx="10">
                  <c:v>3.5</c:v>
                </c:pt>
                <c:pt idx="11">
                  <c:v>4</c:v>
                </c:pt>
                <c:pt idx="12">
                  <c:v>4.0999999999999996</c:v>
                </c:pt>
                <c:pt idx="13">
                  <c:v>4.41</c:v>
                </c:pt>
                <c:pt idx="14">
                  <c:v>4.5</c:v>
                </c:pt>
                <c:pt idx="15">
                  <c:v>4.8</c:v>
                </c:pt>
                <c:pt idx="16">
                  <c:v>4.8</c:v>
                </c:pt>
                <c:pt idx="17">
                  <c:v>4.88</c:v>
                </c:pt>
                <c:pt idx="18">
                  <c:v>5</c:v>
                </c:pt>
                <c:pt idx="19">
                  <c:v>5.0999999999999996</c:v>
                </c:pt>
                <c:pt idx="20">
                  <c:v>5.2</c:v>
                </c:pt>
                <c:pt idx="21">
                  <c:v>5.3</c:v>
                </c:pt>
                <c:pt idx="22">
                  <c:v>5.4</c:v>
                </c:pt>
                <c:pt idx="23">
                  <c:v>5.68</c:v>
                </c:pt>
                <c:pt idx="24">
                  <c:v>7.4</c:v>
                </c:pt>
                <c:pt idx="25">
                  <c:v>8.08</c:v>
                </c:pt>
                <c:pt idx="26">
                  <c:v>8.66</c:v>
                </c:pt>
                <c:pt idx="27">
                  <c:v>303.8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830-4B0C-93EC-B039AF079B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l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0828887518471"/>
          <c:y val="6.781589187227449E-3"/>
          <c:w val="0.76476381651649539"/>
          <c:h val="0.986436821625545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027-4129-AA6E-D74E7201F41B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DC-4416-9D50-48D8A2A67DC2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050-4815-AE7D-B812D129CC6D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4F-44E6-9903-7FDF0ED163B5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DC-4416-9D50-48D8A2A67D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'2'!$H$49:$H$65</c:f>
              <c:strCache>
                <c:ptCount val="17"/>
                <c:pt idx="0">
                  <c:v>Costa Rica</c:v>
                </c:pt>
                <c:pt idx="1">
                  <c:v>Panamá</c:v>
                </c:pt>
                <c:pt idx="2">
                  <c:v>Colombia</c:v>
                </c:pt>
                <c:pt idx="3">
                  <c:v>Perú</c:v>
                </c:pt>
                <c:pt idx="4">
                  <c:v>Brasil</c:v>
                </c:pt>
                <c:pt idx="5">
                  <c:v>El Salvador</c:v>
                </c:pt>
                <c:pt idx="6">
                  <c:v>Estados Unidos</c:v>
                </c:pt>
                <c:pt idx="7">
                  <c:v>Bolivia</c:v>
                </c:pt>
                <c:pt idx="8">
                  <c:v>Honduras</c:v>
                </c:pt>
                <c:pt idx="9">
                  <c:v>Uruguay</c:v>
                </c:pt>
                <c:pt idx="10">
                  <c:v>Guatemala</c:v>
                </c:pt>
                <c:pt idx="11">
                  <c:v>México</c:v>
                </c:pt>
                <c:pt idx="12">
                  <c:v>Ecuador</c:v>
                </c:pt>
                <c:pt idx="13">
                  <c:v>Nicaragua</c:v>
                </c:pt>
                <c:pt idx="14">
                  <c:v>Chile</c:v>
                </c:pt>
                <c:pt idx="15">
                  <c:v>Paraguay</c:v>
                </c:pt>
                <c:pt idx="16">
                  <c:v>Argentina</c:v>
                </c:pt>
              </c:strCache>
            </c:strRef>
          </c:cat>
          <c:val>
            <c:numRef>
              <c:f>'2'!$I$49:$I$65</c:f>
              <c:numCache>
                <c:formatCode>_-* #,##0.0_-;\-* #,##0.0_-;_-* "-"??_-;_-@_-</c:formatCode>
                <c:ptCount val="17"/>
                <c:pt idx="0">
                  <c:v>-3.73</c:v>
                </c:pt>
                <c:pt idx="1">
                  <c:v>1.1599999999999999</c:v>
                </c:pt>
                <c:pt idx="2">
                  <c:v>1.89</c:v>
                </c:pt>
                <c:pt idx="3">
                  <c:v>2.1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4</c:v>
                </c:pt>
                <c:pt idx="8">
                  <c:v>4.41</c:v>
                </c:pt>
                <c:pt idx="9">
                  <c:v>4.8</c:v>
                </c:pt>
                <c:pt idx="10">
                  <c:v>4.88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5.4</c:v>
                </c:pt>
                <c:pt idx="14">
                  <c:v>5.68</c:v>
                </c:pt>
                <c:pt idx="15">
                  <c:v>7.4</c:v>
                </c:pt>
                <c:pt idx="16">
                  <c:v>303.8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DC-4416-9D50-48D8A2A67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50481189857"/>
          <c:y val="5.5133917794394091E-3"/>
          <c:w val="0.75328849518810148"/>
          <c:h val="0.98790854262063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'2'!$I$68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EE-414A-A9FC-13CC604B3F9A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4C1-4DA7-8E5F-7C2A3D4D9CF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'2'!$H$69:$H$85</c:f>
              <c:strCache>
                <c:ptCount val="17"/>
                <c:pt idx="0">
                  <c:v>Costa Rica</c:v>
                </c:pt>
                <c:pt idx="1">
                  <c:v>El Salvador</c:v>
                </c:pt>
                <c:pt idx="2">
                  <c:v>Ecuador</c:v>
                </c:pt>
                <c:pt idx="3">
                  <c:v>Panamá</c:v>
                </c:pt>
                <c:pt idx="4">
                  <c:v>Bolivia</c:v>
                </c:pt>
                <c:pt idx="5">
                  <c:v>Paraguay</c:v>
                </c:pt>
                <c:pt idx="6">
                  <c:v>Perú</c:v>
                </c:pt>
                <c:pt idx="7">
                  <c:v>Estados Unidos</c:v>
                </c:pt>
                <c:pt idx="8">
                  <c:v>Guatemala</c:v>
                </c:pt>
                <c:pt idx="9">
                  <c:v>Brasil</c:v>
                </c:pt>
                <c:pt idx="10">
                  <c:v>México</c:v>
                </c:pt>
                <c:pt idx="11">
                  <c:v>Chile</c:v>
                </c:pt>
                <c:pt idx="12">
                  <c:v>Honduras</c:v>
                </c:pt>
                <c:pt idx="13">
                  <c:v>Uruguay</c:v>
                </c:pt>
                <c:pt idx="14">
                  <c:v>Nicaragua</c:v>
                </c:pt>
                <c:pt idx="15">
                  <c:v>Colombia</c:v>
                </c:pt>
                <c:pt idx="16">
                  <c:v>Argentina</c:v>
                </c:pt>
              </c:strCache>
            </c:strRef>
          </c:cat>
          <c:val>
            <c:numRef>
              <c:f>'2'!$I$69:$I$85</c:f>
              <c:numCache>
                <c:formatCode>_-* #,##0.0_-;\-* #,##0.0_-;_-* "-"??_-;_-@_-</c:formatCode>
                <c:ptCount val="17"/>
                <c:pt idx="0">
                  <c:v>-1.1299999999999999</c:v>
                </c:pt>
                <c:pt idx="1">
                  <c:v>0.8</c:v>
                </c:pt>
                <c:pt idx="2">
                  <c:v>1.4</c:v>
                </c:pt>
                <c:pt idx="3">
                  <c:v>1.53</c:v>
                </c:pt>
                <c:pt idx="4">
                  <c:v>2.5</c:v>
                </c:pt>
                <c:pt idx="5">
                  <c:v>2.9</c:v>
                </c:pt>
                <c:pt idx="6">
                  <c:v>2.93</c:v>
                </c:pt>
                <c:pt idx="7">
                  <c:v>3.2</c:v>
                </c:pt>
                <c:pt idx="8">
                  <c:v>3.3</c:v>
                </c:pt>
                <c:pt idx="9">
                  <c:v>3.9</c:v>
                </c:pt>
                <c:pt idx="10">
                  <c:v>4.4000000000000004</c:v>
                </c:pt>
                <c:pt idx="11">
                  <c:v>4.5</c:v>
                </c:pt>
                <c:pt idx="12">
                  <c:v>4.5</c:v>
                </c:pt>
                <c:pt idx="13">
                  <c:v>4.7</c:v>
                </c:pt>
                <c:pt idx="14">
                  <c:v>4.9000000000000004</c:v>
                </c:pt>
                <c:pt idx="15">
                  <c:v>7.74</c:v>
                </c:pt>
                <c:pt idx="16">
                  <c:v>276.2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EE-414A-A9FC-13CC604B3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Recreación y cultura</c:v>
                </c:pt>
                <c:pt idx="2">
                  <c:v>Información y comunicación</c:v>
                </c:pt>
                <c:pt idx="3">
                  <c:v>Prendas de vestir y calzado</c:v>
                </c:pt>
                <c:pt idx="4">
                  <c:v>Educación</c:v>
                </c:pt>
                <c:pt idx="5">
                  <c:v>Bienes y servicios diversos</c:v>
                </c:pt>
                <c:pt idx="6">
                  <c:v>Muebles, artículos para el hogar y para la conservación ordinaria del hogar</c:v>
                </c:pt>
                <c:pt idx="7">
                  <c:v>Alimentos y bebidas no alcohólicas</c:v>
                </c:pt>
                <c:pt idx="8">
                  <c:v>Bebidas alcohólicas y tabaco</c:v>
                </c:pt>
                <c:pt idx="9">
                  <c:v>Alojamiento, agua, electricidad, gas y otros combustibles</c:v>
                </c:pt>
                <c:pt idx="10">
                  <c:v>Restaurantes y hoteles</c:v>
                </c:pt>
                <c:pt idx="11">
                  <c:v>Salud</c:v>
                </c:pt>
                <c:pt idx="12">
                  <c:v>Transporte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0.7</c:v>
                </c:pt>
                <c:pt idx="1">
                  <c:v>-0.54</c:v>
                </c:pt>
                <c:pt idx="2">
                  <c:v>-0.01</c:v>
                </c:pt>
                <c:pt idx="3">
                  <c:v>0.12</c:v>
                </c:pt>
                <c:pt idx="4">
                  <c:v>0.18</c:v>
                </c:pt>
                <c:pt idx="5">
                  <c:v>0.24</c:v>
                </c:pt>
                <c:pt idx="6">
                  <c:v>0.25</c:v>
                </c:pt>
                <c:pt idx="7">
                  <c:v>0.75</c:v>
                </c:pt>
                <c:pt idx="8">
                  <c:v>0.78</c:v>
                </c:pt>
                <c:pt idx="9">
                  <c:v>0.83</c:v>
                </c:pt>
                <c:pt idx="10">
                  <c:v>0.94</c:v>
                </c:pt>
                <c:pt idx="11">
                  <c:v>1.1299999999999999</c:v>
                </c:pt>
                <c:pt idx="12">
                  <c:v>1.1399999999999999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4-492D-BA33-5A9AE6B16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0.47047046733277237"/>
          <c:y val="3.4197872367266736E-4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709368202647708E-2"/>
          <c:y val="1.4505966897959754E-2"/>
          <c:w val="0.91771697659342466"/>
          <c:h val="0.7760612165782283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1"/>
              <c:layout>
                <c:manualLayout>
                  <c:x val="-2.798419438546838E-2"/>
                  <c:y val="4.557488737375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F9-4D77-9E3F-A1641158307A}"/>
                </c:ext>
              </c:extLst>
            </c:dLbl>
            <c:dLbl>
              <c:idx val="3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F9-4D77-9E3F-A1641158307A}"/>
                </c:ext>
              </c:extLst>
            </c:dLbl>
            <c:dLbl>
              <c:idx val="3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F9-4D77-9E3F-A1641158307A}"/>
                </c:ext>
              </c:extLst>
            </c:dLbl>
            <c:dLbl>
              <c:idx val="3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7-429A-9CDD-9218F2005339}"/>
                </c:ext>
              </c:extLst>
            </c:dLbl>
            <c:dLbl>
              <c:idx val="36"/>
              <c:layout>
                <c:manualLayout>
                  <c:x val="0"/>
                  <c:y val="4.7631533097778296E-2"/>
                </c:manualLayout>
              </c:layout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9-40A8-B1E7-091B96E42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Marzo-2021</c:v>
                </c:pt>
                <c:pt idx="1">
                  <c:v>Abril-2021</c:v>
                </c:pt>
                <c:pt idx="2">
                  <c:v>Mayo-2021</c:v>
                </c:pt>
                <c:pt idx="3">
                  <c:v>Junio-2021</c:v>
                </c:pt>
                <c:pt idx="4">
                  <c:v>Julio-2021</c:v>
                </c:pt>
                <c:pt idx="5">
                  <c:v>Agosto-2021</c:v>
                </c:pt>
                <c:pt idx="6">
                  <c:v>Septiembre-2021</c:v>
                </c:pt>
                <c:pt idx="7">
                  <c:v>Octubre-2021</c:v>
                </c:pt>
                <c:pt idx="8">
                  <c:v>Noviembre-2021</c:v>
                </c:pt>
                <c:pt idx="9">
                  <c:v>Diciembre-2021</c:v>
                </c:pt>
                <c:pt idx="10">
                  <c:v>Enero-2022</c:v>
                </c:pt>
                <c:pt idx="11">
                  <c:v>Febrero-2022</c:v>
                </c:pt>
                <c:pt idx="12">
                  <c:v>Marzo-2022</c:v>
                </c:pt>
                <c:pt idx="13">
                  <c:v>Abril-2022</c:v>
                </c:pt>
                <c:pt idx="14">
                  <c:v>Mayo-2022</c:v>
                </c:pt>
                <c:pt idx="15">
                  <c:v>Junio-2022</c:v>
                </c:pt>
                <c:pt idx="16">
                  <c:v>Julio-2022</c:v>
                </c:pt>
                <c:pt idx="17">
                  <c:v>Agosto-2022</c:v>
                </c:pt>
                <c:pt idx="18">
                  <c:v>Septiembre-2022</c:v>
                </c:pt>
                <c:pt idx="19">
                  <c:v>Octubre-2022</c:v>
                </c:pt>
                <c:pt idx="20">
                  <c:v>Noviembre-2022</c:v>
                </c:pt>
                <c:pt idx="21">
                  <c:v>Diciembre-2022</c:v>
                </c:pt>
                <c:pt idx="22">
                  <c:v>Enero-2023</c:v>
                </c:pt>
                <c:pt idx="23">
                  <c:v>Febrero-2023</c:v>
                </c:pt>
                <c:pt idx="24">
                  <c:v>Marzo-2023</c:v>
                </c:pt>
                <c:pt idx="25">
                  <c:v>Abril-2023</c:v>
                </c:pt>
                <c:pt idx="26">
                  <c:v>Mayo-2023</c:v>
                </c:pt>
                <c:pt idx="27">
                  <c:v>Junio-2023</c:v>
                </c:pt>
                <c:pt idx="28">
                  <c:v>Julio-2023</c:v>
                </c:pt>
                <c:pt idx="29">
                  <c:v>Agosto-2023</c:v>
                </c:pt>
                <c:pt idx="30">
                  <c:v>Septiembre-2023</c:v>
                </c:pt>
                <c:pt idx="31">
                  <c:v>Octubre-2023</c:v>
                </c:pt>
                <c:pt idx="32">
                  <c:v>Noviembre-2023</c:v>
                </c:pt>
                <c:pt idx="33">
                  <c:v>Diciembre-2023</c:v>
                </c:pt>
                <c:pt idx="34">
                  <c:v>Enero-2024</c:v>
                </c:pt>
                <c:pt idx="35">
                  <c:v>Febrero-2024</c:v>
                </c:pt>
                <c:pt idx="36">
                  <c:v>Marzo-2024</c:v>
                </c:pt>
              </c:strCache>
            </c:strRef>
          </c:cat>
          <c:val>
            <c:numRef>
              <c:f>Salida!$S$123:$S$159</c:f>
              <c:numCache>
                <c:formatCode>0.0</c:formatCode>
                <c:ptCount val="37"/>
                <c:pt idx="0">
                  <c:v>25.2427254886735</c:v>
                </c:pt>
                <c:pt idx="1">
                  <c:v>31.908767845809507</c:v>
                </c:pt>
                <c:pt idx="2">
                  <c:v>40.595767513262501</c:v>
                </c:pt>
                <c:pt idx="3">
                  <c:v>34.363854354171878</c:v>
                </c:pt>
                <c:pt idx="4">
                  <c:v>32.530415161520239</c:v>
                </c:pt>
                <c:pt idx="5">
                  <c:v>33.549377064658955</c:v>
                </c:pt>
                <c:pt idx="6">
                  <c:v>31.961044500119641</c:v>
                </c:pt>
                <c:pt idx="7">
                  <c:v>31.584247907468807</c:v>
                </c:pt>
                <c:pt idx="8">
                  <c:v>28.332245563804946</c:v>
                </c:pt>
                <c:pt idx="9">
                  <c:v>23.298476921141315</c:v>
                </c:pt>
                <c:pt idx="10">
                  <c:v>19.678328095746096</c:v>
                </c:pt>
                <c:pt idx="11">
                  <c:v>21.612115304807759</c:v>
                </c:pt>
                <c:pt idx="12">
                  <c:v>34.439479322834501</c:v>
                </c:pt>
                <c:pt idx="13">
                  <c:v>30.293328410826945</c:v>
                </c:pt>
                <c:pt idx="14">
                  <c:v>23.967724279066502</c:v>
                </c:pt>
                <c:pt idx="15">
                  <c:v>24.362378934003374</c:v>
                </c:pt>
                <c:pt idx="16">
                  <c:v>13.807440802975847</c:v>
                </c:pt>
                <c:pt idx="17">
                  <c:v>8.4650852759151576</c:v>
                </c:pt>
                <c:pt idx="18">
                  <c:v>6.2777717218273921</c:v>
                </c:pt>
                <c:pt idx="19">
                  <c:v>2.5332371563428779</c:v>
                </c:pt>
                <c:pt idx="20">
                  <c:v>0.46034603185877643</c:v>
                </c:pt>
                <c:pt idx="21">
                  <c:v>-0.48308449158815847</c:v>
                </c:pt>
                <c:pt idx="22">
                  <c:v>-3.1062717293522013</c:v>
                </c:pt>
                <c:pt idx="23">
                  <c:v>-7.4923027988875646</c:v>
                </c:pt>
                <c:pt idx="24">
                  <c:v>-20.007231721181668</c:v>
                </c:pt>
                <c:pt idx="25">
                  <c:v>-19.097148784619151</c:v>
                </c:pt>
                <c:pt idx="26">
                  <c:v>-21.495622849467694</c:v>
                </c:pt>
                <c:pt idx="27">
                  <c:v>-20.986697222337625</c:v>
                </c:pt>
                <c:pt idx="28">
                  <c:v>-12.181399394578591</c:v>
                </c:pt>
                <c:pt idx="29">
                  <c:v>-12.180380102029488</c:v>
                </c:pt>
                <c:pt idx="30">
                  <c:v>-11.330427453340135</c:v>
                </c:pt>
                <c:pt idx="31">
                  <c:v>-11.595956337214218</c:v>
                </c:pt>
                <c:pt idx="32">
                  <c:v>-11.274810738873526</c:v>
                </c:pt>
                <c:pt idx="33">
                  <c:v>-10.5141463246039</c:v>
                </c:pt>
                <c:pt idx="34">
                  <c:v>-10.585419710677641</c:v>
                </c:pt>
                <c:pt idx="35">
                  <c:v>-10.790454903475265</c:v>
                </c:pt>
                <c:pt idx="36">
                  <c:v>-7.7243922043517443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E9-40A8-B1E7-091B96E42F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</a:p>
        </c:rich>
      </c:tx>
      <c:layout>
        <c:manualLayout>
          <c:xMode val="edge"/>
          <c:yMode val="edge"/>
          <c:x val="0.29413254053498061"/>
          <c:y val="2.4785294943058225E-2"/>
        </c:manualLayout>
      </c:layout>
      <c:overlay val="0"/>
      <c:spPr>
        <a:solidFill>
          <a:srgbClr val="0070C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B-4E58-ABDF-8F71928D23AF}"/>
                </c:ext>
              </c:extLst>
            </c:dLbl>
            <c:spPr>
              <a:solidFill>
                <a:srgbClr val="0070C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Marzo-2021</c:v>
                </c:pt>
                <c:pt idx="1">
                  <c:v>Abril-2021</c:v>
                </c:pt>
                <c:pt idx="2">
                  <c:v>Mayo-2021</c:v>
                </c:pt>
                <c:pt idx="3">
                  <c:v>Junio-2021</c:v>
                </c:pt>
                <c:pt idx="4">
                  <c:v>Julio-2021</c:v>
                </c:pt>
                <c:pt idx="5">
                  <c:v>Agosto-2021</c:v>
                </c:pt>
                <c:pt idx="6">
                  <c:v>Septiembre-2021</c:v>
                </c:pt>
                <c:pt idx="7">
                  <c:v>Octubre-2021</c:v>
                </c:pt>
                <c:pt idx="8">
                  <c:v>Noviembre-2021</c:v>
                </c:pt>
                <c:pt idx="9">
                  <c:v>Diciembre-2021</c:v>
                </c:pt>
                <c:pt idx="10">
                  <c:v>Enero-2022</c:v>
                </c:pt>
                <c:pt idx="11">
                  <c:v>Febrero-2022</c:v>
                </c:pt>
                <c:pt idx="12">
                  <c:v>Marzo-2022</c:v>
                </c:pt>
                <c:pt idx="13">
                  <c:v>Abril-2022</c:v>
                </c:pt>
                <c:pt idx="14">
                  <c:v>Mayo-2022</c:v>
                </c:pt>
                <c:pt idx="15">
                  <c:v>Junio-2022</c:v>
                </c:pt>
                <c:pt idx="16">
                  <c:v>Julio-2022</c:v>
                </c:pt>
                <c:pt idx="17">
                  <c:v>Agosto-2022</c:v>
                </c:pt>
                <c:pt idx="18">
                  <c:v>Septiembre-2022</c:v>
                </c:pt>
                <c:pt idx="19">
                  <c:v>Octubre-2022</c:v>
                </c:pt>
                <c:pt idx="20">
                  <c:v>Noviembre-2022</c:v>
                </c:pt>
                <c:pt idx="21">
                  <c:v>Diciembre-2022</c:v>
                </c:pt>
                <c:pt idx="22">
                  <c:v>Enero-2023</c:v>
                </c:pt>
                <c:pt idx="23">
                  <c:v>Febrero-2023</c:v>
                </c:pt>
                <c:pt idx="24">
                  <c:v>Marzo-2023</c:v>
                </c:pt>
                <c:pt idx="25">
                  <c:v>Abril-2023</c:v>
                </c:pt>
                <c:pt idx="26">
                  <c:v>Mayo-2023</c:v>
                </c:pt>
                <c:pt idx="27">
                  <c:v>Junio-2023</c:v>
                </c:pt>
                <c:pt idx="28">
                  <c:v>Julio-2023</c:v>
                </c:pt>
                <c:pt idx="29">
                  <c:v>Agosto-2023</c:v>
                </c:pt>
                <c:pt idx="30">
                  <c:v>Septiembre-2023</c:v>
                </c:pt>
                <c:pt idx="31">
                  <c:v>Octubre-2023</c:v>
                </c:pt>
                <c:pt idx="32">
                  <c:v>Noviembre-2023</c:v>
                </c:pt>
                <c:pt idx="33">
                  <c:v>Diciembre-2023</c:v>
                </c:pt>
                <c:pt idx="34">
                  <c:v>Enero-2024</c:v>
                </c:pt>
                <c:pt idx="35">
                  <c:v>Febrero-2024</c:v>
                </c:pt>
                <c:pt idx="36">
                  <c:v>Marzo-2024</c:v>
                </c:pt>
              </c:strCache>
            </c:strRef>
          </c:cat>
          <c:val>
            <c:numRef>
              <c:f>Salida!$T$123:$T$159</c:f>
              <c:numCache>
                <c:formatCode>0.0</c:formatCode>
                <c:ptCount val="37"/>
                <c:pt idx="0">
                  <c:v>1.3454182464106594</c:v>
                </c:pt>
                <c:pt idx="1">
                  <c:v>7.6763110796860019</c:v>
                </c:pt>
                <c:pt idx="2">
                  <c:v>12.543499356895737</c:v>
                </c:pt>
                <c:pt idx="3">
                  <c:v>16.737779014726215</c:v>
                </c:pt>
                <c:pt idx="4">
                  <c:v>23.730832835214485</c:v>
                </c:pt>
                <c:pt idx="5">
                  <c:v>23.025148860093125</c:v>
                </c:pt>
                <c:pt idx="6">
                  <c:v>23.184590015125409</c:v>
                </c:pt>
                <c:pt idx="7">
                  <c:v>21.992868043256266</c:v>
                </c:pt>
                <c:pt idx="8">
                  <c:v>20.565699351697347</c:v>
                </c:pt>
                <c:pt idx="9">
                  <c:v>17.064391867717887</c:v>
                </c:pt>
                <c:pt idx="10">
                  <c:v>16.867898027183472</c:v>
                </c:pt>
                <c:pt idx="11">
                  <c:v>16.472891552446555</c:v>
                </c:pt>
                <c:pt idx="12">
                  <c:v>18.418927437023243</c:v>
                </c:pt>
                <c:pt idx="13">
                  <c:v>16.825497947090071</c:v>
                </c:pt>
                <c:pt idx="14">
                  <c:v>14.423766747349148</c:v>
                </c:pt>
                <c:pt idx="15">
                  <c:v>13.765319108317044</c:v>
                </c:pt>
                <c:pt idx="16">
                  <c:v>8.710770761168888</c:v>
                </c:pt>
                <c:pt idx="17">
                  <c:v>6.753879810397919</c:v>
                </c:pt>
                <c:pt idx="18">
                  <c:v>6.7393458292717838</c:v>
                </c:pt>
                <c:pt idx="19">
                  <c:v>4.3374402748030718</c:v>
                </c:pt>
                <c:pt idx="20">
                  <c:v>1.8812404792645196</c:v>
                </c:pt>
                <c:pt idx="21">
                  <c:v>1.2376245555336425</c:v>
                </c:pt>
                <c:pt idx="22">
                  <c:v>-0.91010607760490814</c:v>
                </c:pt>
                <c:pt idx="23">
                  <c:v>-0.49274486654098837</c:v>
                </c:pt>
                <c:pt idx="24">
                  <c:v>-3.8825804755220901</c:v>
                </c:pt>
                <c:pt idx="25">
                  <c:v>-4.1562901580552563</c:v>
                </c:pt>
                <c:pt idx="26">
                  <c:v>-3.8907402349616262</c:v>
                </c:pt>
                <c:pt idx="27">
                  <c:v>-5.5327071001824493</c:v>
                </c:pt>
                <c:pt idx="28">
                  <c:v>-4.4815461832568815</c:v>
                </c:pt>
                <c:pt idx="29">
                  <c:v>-4.8628546700707176</c:v>
                </c:pt>
                <c:pt idx="30">
                  <c:v>-5.1635519689180285</c:v>
                </c:pt>
                <c:pt idx="31">
                  <c:v>-3.6770955247111203</c:v>
                </c:pt>
                <c:pt idx="32">
                  <c:v>-2.2655142111439091</c:v>
                </c:pt>
                <c:pt idx="33">
                  <c:v>-0.68122947572437909</c:v>
                </c:pt>
                <c:pt idx="34">
                  <c:v>-1.9339654391445578</c:v>
                </c:pt>
                <c:pt idx="35">
                  <c:v>-1.9749244754748077</c:v>
                </c:pt>
                <c:pt idx="36">
                  <c:v>-1.4825504449162423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CB-4E58-ABDF-8F71928D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Lácteos</a:t>
            </a:r>
          </a:p>
        </c:rich>
      </c:tx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1-47FA-B208-A41A98BBB96D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Marzo-2021</c:v>
                </c:pt>
                <c:pt idx="1">
                  <c:v>Abril-2021</c:v>
                </c:pt>
                <c:pt idx="2">
                  <c:v>Mayo-2021</c:v>
                </c:pt>
                <c:pt idx="3">
                  <c:v>Junio-2021</c:v>
                </c:pt>
                <c:pt idx="4">
                  <c:v>Julio-2021</c:v>
                </c:pt>
                <c:pt idx="5">
                  <c:v>Agosto-2021</c:v>
                </c:pt>
                <c:pt idx="6">
                  <c:v>Septiembre-2021</c:v>
                </c:pt>
                <c:pt idx="7">
                  <c:v>Octubre-2021</c:v>
                </c:pt>
                <c:pt idx="8">
                  <c:v>Noviembre-2021</c:v>
                </c:pt>
                <c:pt idx="9">
                  <c:v>Diciembre-2021</c:v>
                </c:pt>
                <c:pt idx="10">
                  <c:v>Enero-2022</c:v>
                </c:pt>
                <c:pt idx="11">
                  <c:v>Febrero-2022</c:v>
                </c:pt>
                <c:pt idx="12">
                  <c:v>Marzo-2022</c:v>
                </c:pt>
                <c:pt idx="13">
                  <c:v>Abril-2022</c:v>
                </c:pt>
                <c:pt idx="14">
                  <c:v>Mayo-2022</c:v>
                </c:pt>
                <c:pt idx="15">
                  <c:v>Junio-2022</c:v>
                </c:pt>
                <c:pt idx="16">
                  <c:v>Julio-2022</c:v>
                </c:pt>
                <c:pt idx="17">
                  <c:v>Agosto-2022</c:v>
                </c:pt>
                <c:pt idx="18">
                  <c:v>Septiembre-2022</c:v>
                </c:pt>
                <c:pt idx="19">
                  <c:v>Octubre-2022</c:v>
                </c:pt>
                <c:pt idx="20">
                  <c:v>Noviembre-2022</c:v>
                </c:pt>
                <c:pt idx="21">
                  <c:v>Diciembre-2022</c:v>
                </c:pt>
                <c:pt idx="22">
                  <c:v>Enero-2023</c:v>
                </c:pt>
                <c:pt idx="23">
                  <c:v>Febrero-2023</c:v>
                </c:pt>
                <c:pt idx="24">
                  <c:v>Marzo-2023</c:v>
                </c:pt>
                <c:pt idx="25">
                  <c:v>Abril-2023</c:v>
                </c:pt>
                <c:pt idx="26">
                  <c:v>Mayo-2023</c:v>
                </c:pt>
                <c:pt idx="27">
                  <c:v>Junio-2023</c:v>
                </c:pt>
                <c:pt idx="28">
                  <c:v>Julio-2023</c:v>
                </c:pt>
                <c:pt idx="29">
                  <c:v>Agosto-2023</c:v>
                </c:pt>
                <c:pt idx="30">
                  <c:v>Septiembre-2023</c:v>
                </c:pt>
                <c:pt idx="31">
                  <c:v>Octubre-2023</c:v>
                </c:pt>
                <c:pt idx="32">
                  <c:v>Noviembre-2023</c:v>
                </c:pt>
                <c:pt idx="33">
                  <c:v>Diciembre-2023</c:v>
                </c:pt>
                <c:pt idx="34">
                  <c:v>Enero-2024</c:v>
                </c:pt>
                <c:pt idx="35">
                  <c:v>Febrero-2024</c:v>
                </c:pt>
                <c:pt idx="36">
                  <c:v>Marzo-2024</c:v>
                </c:pt>
              </c:strCache>
            </c:strRef>
          </c:cat>
          <c:val>
            <c:numRef>
              <c:f>Salida!$U$123:$U$159</c:f>
              <c:numCache>
                <c:formatCode>0.0</c:formatCode>
                <c:ptCount val="37"/>
                <c:pt idx="0">
                  <c:v>15.508157852603176</c:v>
                </c:pt>
                <c:pt idx="1">
                  <c:v>24.273787808280048</c:v>
                </c:pt>
                <c:pt idx="2">
                  <c:v>28.334554016186388</c:v>
                </c:pt>
                <c:pt idx="3">
                  <c:v>22.124469637349819</c:v>
                </c:pt>
                <c:pt idx="4">
                  <c:v>15.16043546082966</c:v>
                </c:pt>
                <c:pt idx="5">
                  <c:v>14.72760373260536</c:v>
                </c:pt>
                <c:pt idx="6">
                  <c:v>16.483678555547485</c:v>
                </c:pt>
                <c:pt idx="7">
                  <c:v>17.417544674256575</c:v>
                </c:pt>
                <c:pt idx="8">
                  <c:v>20.809181916222769</c:v>
                </c:pt>
                <c:pt idx="9">
                  <c:v>19.464972511700381</c:v>
                </c:pt>
                <c:pt idx="10">
                  <c:v>20.962710624449059</c:v>
                </c:pt>
                <c:pt idx="11">
                  <c:v>28.500290065599643</c:v>
                </c:pt>
                <c:pt idx="12">
                  <c:v>27.649313040244692</c:v>
                </c:pt>
                <c:pt idx="13">
                  <c:v>26.802765955729384</c:v>
                </c:pt>
                <c:pt idx="14">
                  <c:v>23.622533429869534</c:v>
                </c:pt>
                <c:pt idx="15">
                  <c:v>31.706887110023729</c:v>
                </c:pt>
                <c:pt idx="16">
                  <c:v>32.667830627403532</c:v>
                </c:pt>
                <c:pt idx="17">
                  <c:v>30.643888612287554</c:v>
                </c:pt>
                <c:pt idx="18">
                  <c:v>28.181625400864363</c:v>
                </c:pt>
                <c:pt idx="19">
                  <c:v>21.618301138665458</c:v>
                </c:pt>
                <c:pt idx="20">
                  <c:v>15.675152681220439</c:v>
                </c:pt>
                <c:pt idx="21">
                  <c:v>13.883626479852438</c:v>
                </c:pt>
                <c:pt idx="22">
                  <c:v>7.6307656498533873</c:v>
                </c:pt>
                <c:pt idx="23">
                  <c:v>-4.4502936087697975</c:v>
                </c:pt>
                <c:pt idx="24">
                  <c:v>-9.6442406221703436</c:v>
                </c:pt>
                <c:pt idx="25">
                  <c:v>-14.366322325066733</c:v>
                </c:pt>
                <c:pt idx="26">
                  <c:v>-18.75049057646126</c:v>
                </c:pt>
                <c:pt idx="27">
                  <c:v>-24.1690374570166</c:v>
                </c:pt>
                <c:pt idx="28">
                  <c:v>-23.41154054663204</c:v>
                </c:pt>
                <c:pt idx="29">
                  <c:v>-25.291481885462446</c:v>
                </c:pt>
                <c:pt idx="30">
                  <c:v>-26.704386345917015</c:v>
                </c:pt>
                <c:pt idx="31">
                  <c:v>-23.151205385455427</c:v>
                </c:pt>
                <c:pt idx="32">
                  <c:v>-20.865750847691885</c:v>
                </c:pt>
                <c:pt idx="33">
                  <c:v>-20.04898952019974</c:v>
                </c:pt>
                <c:pt idx="34">
                  <c:v>-17.933957663070288</c:v>
                </c:pt>
                <c:pt idx="35">
                  <c:v>-12.896472080381812</c:v>
                </c:pt>
                <c:pt idx="36">
                  <c:v>-8.1954742575012176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E1-47FA-B208-A41A98BB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</c:rich>
      </c:tx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F-4D81-95F4-2DB114967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Marzo-2021</c:v>
                </c:pt>
                <c:pt idx="1">
                  <c:v>Abril-2021</c:v>
                </c:pt>
                <c:pt idx="2">
                  <c:v>Mayo-2021</c:v>
                </c:pt>
                <c:pt idx="3">
                  <c:v>Junio-2021</c:v>
                </c:pt>
                <c:pt idx="4">
                  <c:v>Julio-2021</c:v>
                </c:pt>
                <c:pt idx="5">
                  <c:v>Agosto-2021</c:v>
                </c:pt>
                <c:pt idx="6">
                  <c:v>Septiembre-2021</c:v>
                </c:pt>
                <c:pt idx="7">
                  <c:v>Octubre-2021</c:v>
                </c:pt>
                <c:pt idx="8">
                  <c:v>Noviembre-2021</c:v>
                </c:pt>
                <c:pt idx="9">
                  <c:v>Diciembre-2021</c:v>
                </c:pt>
                <c:pt idx="10">
                  <c:v>Enero-2022</c:v>
                </c:pt>
                <c:pt idx="11">
                  <c:v>Febrero-2022</c:v>
                </c:pt>
                <c:pt idx="12">
                  <c:v>Marzo-2022</c:v>
                </c:pt>
                <c:pt idx="13">
                  <c:v>Abril-2022</c:v>
                </c:pt>
                <c:pt idx="14">
                  <c:v>Mayo-2022</c:v>
                </c:pt>
                <c:pt idx="15">
                  <c:v>Junio-2022</c:v>
                </c:pt>
                <c:pt idx="16">
                  <c:v>Julio-2022</c:v>
                </c:pt>
                <c:pt idx="17">
                  <c:v>Agosto-2022</c:v>
                </c:pt>
                <c:pt idx="18">
                  <c:v>Septiembre-2022</c:v>
                </c:pt>
                <c:pt idx="19">
                  <c:v>Octubre-2022</c:v>
                </c:pt>
                <c:pt idx="20">
                  <c:v>Noviembre-2022</c:v>
                </c:pt>
                <c:pt idx="21">
                  <c:v>Diciembre-2022</c:v>
                </c:pt>
                <c:pt idx="22">
                  <c:v>Enero-2023</c:v>
                </c:pt>
                <c:pt idx="23">
                  <c:v>Febrero-2023</c:v>
                </c:pt>
                <c:pt idx="24">
                  <c:v>Marzo-2023</c:v>
                </c:pt>
                <c:pt idx="25">
                  <c:v>Abril-2023</c:v>
                </c:pt>
                <c:pt idx="26">
                  <c:v>Mayo-2023</c:v>
                </c:pt>
                <c:pt idx="27">
                  <c:v>Junio-2023</c:v>
                </c:pt>
                <c:pt idx="28">
                  <c:v>Julio-2023</c:v>
                </c:pt>
                <c:pt idx="29">
                  <c:v>Agosto-2023</c:v>
                </c:pt>
                <c:pt idx="30">
                  <c:v>Septiembre-2023</c:v>
                </c:pt>
                <c:pt idx="31">
                  <c:v>Octubre-2023</c:v>
                </c:pt>
                <c:pt idx="32">
                  <c:v>Noviembre-2023</c:v>
                </c:pt>
                <c:pt idx="33">
                  <c:v>Diciembre-2023</c:v>
                </c:pt>
                <c:pt idx="34">
                  <c:v>Enero-2024</c:v>
                </c:pt>
                <c:pt idx="35">
                  <c:v>Febrero-2024</c:v>
                </c:pt>
                <c:pt idx="36">
                  <c:v>Marzo-2024</c:v>
                </c:pt>
              </c:strCache>
            </c:strRef>
          </c:cat>
          <c:val>
            <c:numRef>
              <c:f>Salida!$V$123:$V$159</c:f>
              <c:numCache>
                <c:formatCode>0.0</c:formatCode>
                <c:ptCount val="37"/>
                <c:pt idx="0">
                  <c:v>26.406312893102665</c:v>
                </c:pt>
                <c:pt idx="1">
                  <c:v>26.647441210413689</c:v>
                </c:pt>
                <c:pt idx="2">
                  <c:v>36.397424135169445</c:v>
                </c:pt>
                <c:pt idx="3">
                  <c:v>33.917516018682363</c:v>
                </c:pt>
                <c:pt idx="4">
                  <c:v>29.795862845305123</c:v>
                </c:pt>
                <c:pt idx="5">
                  <c:v>31.416360284228716</c:v>
                </c:pt>
                <c:pt idx="6">
                  <c:v>27.327088111840396</c:v>
                </c:pt>
                <c:pt idx="7">
                  <c:v>22.352400460373218</c:v>
                </c:pt>
                <c:pt idx="8">
                  <c:v>23.163028395557305</c:v>
                </c:pt>
                <c:pt idx="9">
                  <c:v>20.714103279301654</c:v>
                </c:pt>
                <c:pt idx="10">
                  <c:v>12.509634998380562</c:v>
                </c:pt>
                <c:pt idx="11">
                  <c:v>15.165691522678415</c:v>
                </c:pt>
                <c:pt idx="12">
                  <c:v>37.304104086523608</c:v>
                </c:pt>
                <c:pt idx="13">
                  <c:v>34.448535780557023</c:v>
                </c:pt>
                <c:pt idx="14">
                  <c:v>29.788134564502855</c:v>
                </c:pt>
                <c:pt idx="15">
                  <c:v>27.642274586615784</c:v>
                </c:pt>
                <c:pt idx="16">
                  <c:v>16.632374638078346</c:v>
                </c:pt>
                <c:pt idx="17">
                  <c:v>11.647734419044184</c:v>
                </c:pt>
                <c:pt idx="18">
                  <c:v>11.350841525675534</c:v>
                </c:pt>
                <c:pt idx="19">
                  <c:v>11.038789001647558</c:v>
                </c:pt>
                <c:pt idx="20">
                  <c:v>6.1252704875083026</c:v>
                </c:pt>
                <c:pt idx="21">
                  <c:v>4.8108662130226634</c:v>
                </c:pt>
                <c:pt idx="22">
                  <c:v>4.8664340150964733</c:v>
                </c:pt>
                <c:pt idx="23">
                  <c:v>0.98951029408291902</c:v>
                </c:pt>
                <c:pt idx="24">
                  <c:v>-18.560350669360062</c:v>
                </c:pt>
                <c:pt idx="25">
                  <c:v>-19.763893056962416</c:v>
                </c:pt>
                <c:pt idx="26">
                  <c:v>-25.501008723299265</c:v>
                </c:pt>
                <c:pt idx="27">
                  <c:v>-23.887779578138606</c:v>
                </c:pt>
                <c:pt idx="28">
                  <c:v>-14.530167176138477</c:v>
                </c:pt>
                <c:pt idx="29">
                  <c:v>-14.138683816641304</c:v>
                </c:pt>
                <c:pt idx="30">
                  <c:v>-14.61817989626212</c:v>
                </c:pt>
                <c:pt idx="31">
                  <c:v>-18.065974645934205</c:v>
                </c:pt>
                <c:pt idx="32">
                  <c:v>-19.363326805859472</c:v>
                </c:pt>
                <c:pt idx="33">
                  <c:v>-16.605831615517232</c:v>
                </c:pt>
                <c:pt idx="34">
                  <c:v>-18.709249394017604</c:v>
                </c:pt>
                <c:pt idx="35">
                  <c:v>-22.404853761234506</c:v>
                </c:pt>
                <c:pt idx="36">
                  <c:v>-20.008113895958019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6F-4D81-95F4-2DB11496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</a:p>
        </c:rich>
      </c:tx>
      <c:layout>
        <c:manualLayout>
          <c:xMode val="edge"/>
          <c:yMode val="edge"/>
          <c:x val="0.37529448067554017"/>
          <c:y val="1.982823595444658E-2"/>
        </c:manualLayout>
      </c:layout>
      <c:overlay val="0"/>
      <c:spPr>
        <a:solidFill>
          <a:srgbClr val="00B0F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56965832001"/>
          <c:y val="1.1078831679744326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005-98D3-AC97FFB0CD00}"/>
                </c:ext>
              </c:extLst>
            </c:dLbl>
            <c:spPr>
              <a:solidFill>
                <a:srgbClr val="00B0F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Marzo-2021</c:v>
                </c:pt>
                <c:pt idx="1">
                  <c:v>Abril-2021</c:v>
                </c:pt>
                <c:pt idx="2">
                  <c:v>Mayo-2021</c:v>
                </c:pt>
                <c:pt idx="3">
                  <c:v>Junio-2021</c:v>
                </c:pt>
                <c:pt idx="4">
                  <c:v>Julio-2021</c:v>
                </c:pt>
                <c:pt idx="5">
                  <c:v>Agosto-2021</c:v>
                </c:pt>
                <c:pt idx="6">
                  <c:v>Septiembre-2021</c:v>
                </c:pt>
                <c:pt idx="7">
                  <c:v>Octubre-2021</c:v>
                </c:pt>
                <c:pt idx="8">
                  <c:v>Noviembre-2021</c:v>
                </c:pt>
                <c:pt idx="9">
                  <c:v>Diciembre-2021</c:v>
                </c:pt>
                <c:pt idx="10">
                  <c:v>Enero-2022</c:v>
                </c:pt>
                <c:pt idx="11">
                  <c:v>Febrero-2022</c:v>
                </c:pt>
                <c:pt idx="12">
                  <c:v>Marzo-2022</c:v>
                </c:pt>
                <c:pt idx="13">
                  <c:v>Abril-2022</c:v>
                </c:pt>
                <c:pt idx="14">
                  <c:v>Mayo-2022</c:v>
                </c:pt>
                <c:pt idx="15">
                  <c:v>Junio-2022</c:v>
                </c:pt>
                <c:pt idx="16">
                  <c:v>Julio-2022</c:v>
                </c:pt>
                <c:pt idx="17">
                  <c:v>Agosto-2022</c:v>
                </c:pt>
                <c:pt idx="18">
                  <c:v>Septiembre-2022</c:v>
                </c:pt>
                <c:pt idx="19">
                  <c:v>Octubre-2022</c:v>
                </c:pt>
                <c:pt idx="20">
                  <c:v>Noviembre-2022</c:v>
                </c:pt>
                <c:pt idx="21">
                  <c:v>Diciembre-2022</c:v>
                </c:pt>
                <c:pt idx="22">
                  <c:v>Enero-2023</c:v>
                </c:pt>
                <c:pt idx="23">
                  <c:v>Febrero-2023</c:v>
                </c:pt>
                <c:pt idx="24">
                  <c:v>Marzo-2023</c:v>
                </c:pt>
                <c:pt idx="25">
                  <c:v>Abril-2023</c:v>
                </c:pt>
                <c:pt idx="26">
                  <c:v>Mayo-2023</c:v>
                </c:pt>
                <c:pt idx="27">
                  <c:v>Junio-2023</c:v>
                </c:pt>
                <c:pt idx="28">
                  <c:v>Julio-2023</c:v>
                </c:pt>
                <c:pt idx="29">
                  <c:v>Agosto-2023</c:v>
                </c:pt>
                <c:pt idx="30">
                  <c:v>Septiembre-2023</c:v>
                </c:pt>
                <c:pt idx="31">
                  <c:v>Octubre-2023</c:v>
                </c:pt>
                <c:pt idx="32">
                  <c:v>Noviembre-2023</c:v>
                </c:pt>
                <c:pt idx="33">
                  <c:v>Diciembre-2023</c:v>
                </c:pt>
                <c:pt idx="34">
                  <c:v>Enero-2024</c:v>
                </c:pt>
                <c:pt idx="35">
                  <c:v>Febrero-2024</c:v>
                </c:pt>
                <c:pt idx="36">
                  <c:v>Marzo-2024</c:v>
                </c:pt>
              </c:strCache>
            </c:strRef>
          </c:cat>
          <c:val>
            <c:numRef>
              <c:f>Salida!$W$123:$W$159</c:f>
              <c:numCache>
                <c:formatCode>0.0</c:formatCode>
                <c:ptCount val="37"/>
                <c:pt idx="0">
                  <c:v>86.482077551721716</c:v>
                </c:pt>
                <c:pt idx="1">
                  <c:v>99.798226270637286</c:v>
                </c:pt>
                <c:pt idx="2">
                  <c:v>124.86623214551801</c:v>
                </c:pt>
                <c:pt idx="3">
                  <c:v>82.050427695542112</c:v>
                </c:pt>
                <c:pt idx="4">
                  <c:v>66.839952282032698</c:v>
                </c:pt>
                <c:pt idx="5">
                  <c:v>68.043793640014258</c:v>
                </c:pt>
                <c:pt idx="6">
                  <c:v>61.163247371101733</c:v>
                </c:pt>
                <c:pt idx="7">
                  <c:v>73.637426485055641</c:v>
                </c:pt>
                <c:pt idx="8">
                  <c:v>51.394549108069583</c:v>
                </c:pt>
                <c:pt idx="9">
                  <c:v>36.05665049190344</c:v>
                </c:pt>
                <c:pt idx="10">
                  <c:v>33.884471627542439</c:v>
                </c:pt>
                <c:pt idx="11">
                  <c:v>36.792540892000233</c:v>
                </c:pt>
                <c:pt idx="12">
                  <c:v>58.084176308847645</c:v>
                </c:pt>
                <c:pt idx="13">
                  <c:v>46.451561209979161</c:v>
                </c:pt>
                <c:pt idx="14">
                  <c:v>31.087747633099639</c:v>
                </c:pt>
                <c:pt idx="15">
                  <c:v>34.319173967064671</c:v>
                </c:pt>
                <c:pt idx="16">
                  <c:v>8.5693119829755204</c:v>
                </c:pt>
                <c:pt idx="17">
                  <c:v>-1.5306401891479311</c:v>
                </c:pt>
                <c:pt idx="18">
                  <c:v>-9.4904177550739917</c:v>
                </c:pt>
                <c:pt idx="19">
                  <c:v>-18.152433037453108</c:v>
                </c:pt>
                <c:pt idx="20">
                  <c:v>-16.172974584110449</c:v>
                </c:pt>
                <c:pt idx="21">
                  <c:v>-18.993898910777645</c:v>
                </c:pt>
                <c:pt idx="22">
                  <c:v>-24.481897446577733</c:v>
                </c:pt>
                <c:pt idx="23">
                  <c:v>-32.643906157851177</c:v>
                </c:pt>
                <c:pt idx="24">
                  <c:v>-47.668668125559599</c:v>
                </c:pt>
                <c:pt idx="25">
                  <c:v>-45.257830962806736</c:v>
                </c:pt>
                <c:pt idx="26">
                  <c:v>-48.228079331141437</c:v>
                </c:pt>
                <c:pt idx="27">
                  <c:v>-45.329399967687387</c:v>
                </c:pt>
                <c:pt idx="28">
                  <c:v>-23.109999215094518</c:v>
                </c:pt>
                <c:pt idx="29">
                  <c:v>-22.96159591228087</c:v>
                </c:pt>
                <c:pt idx="30">
                  <c:v>-20.781288925304011</c:v>
                </c:pt>
                <c:pt idx="31">
                  <c:v>-20.67391295832563</c:v>
                </c:pt>
                <c:pt idx="32">
                  <c:v>-19.769177791501548</c:v>
                </c:pt>
                <c:pt idx="33">
                  <c:v>-15.420515462648666</c:v>
                </c:pt>
                <c:pt idx="34">
                  <c:v>-12.77702274954315</c:v>
                </c:pt>
                <c:pt idx="35">
                  <c:v>-11.038182477302968</c:v>
                </c:pt>
                <c:pt idx="36">
                  <c:v>-0.9317435719813858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39-4005-98D3-AC97FFB0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</c:rich>
      </c:tx>
      <c:layout>
        <c:manualLayout>
          <c:xMode val="edge"/>
          <c:yMode val="edge"/>
          <c:x val="0.36740243153839408"/>
          <c:y val="1.98282359544465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0-4F69-A8DF-D7E3775A157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Marzo-2021</c:v>
                </c:pt>
                <c:pt idx="1">
                  <c:v>Abril-2021</c:v>
                </c:pt>
                <c:pt idx="2">
                  <c:v>Mayo-2021</c:v>
                </c:pt>
                <c:pt idx="3">
                  <c:v>Junio-2021</c:v>
                </c:pt>
                <c:pt idx="4">
                  <c:v>Julio-2021</c:v>
                </c:pt>
                <c:pt idx="5">
                  <c:v>Agosto-2021</c:v>
                </c:pt>
                <c:pt idx="6">
                  <c:v>Septiembre-2021</c:v>
                </c:pt>
                <c:pt idx="7">
                  <c:v>Octubre-2021</c:v>
                </c:pt>
                <c:pt idx="8">
                  <c:v>Noviembre-2021</c:v>
                </c:pt>
                <c:pt idx="9">
                  <c:v>Diciembre-2021</c:v>
                </c:pt>
                <c:pt idx="10">
                  <c:v>Enero-2022</c:v>
                </c:pt>
                <c:pt idx="11">
                  <c:v>Febrero-2022</c:v>
                </c:pt>
                <c:pt idx="12">
                  <c:v>Marzo-2022</c:v>
                </c:pt>
                <c:pt idx="13">
                  <c:v>Abril-2022</c:v>
                </c:pt>
                <c:pt idx="14">
                  <c:v>Mayo-2022</c:v>
                </c:pt>
                <c:pt idx="15">
                  <c:v>Junio-2022</c:v>
                </c:pt>
                <c:pt idx="16">
                  <c:v>Julio-2022</c:v>
                </c:pt>
                <c:pt idx="17">
                  <c:v>Agosto-2022</c:v>
                </c:pt>
                <c:pt idx="18">
                  <c:v>Septiembre-2022</c:v>
                </c:pt>
                <c:pt idx="19">
                  <c:v>Octubre-2022</c:v>
                </c:pt>
                <c:pt idx="20">
                  <c:v>Noviembre-2022</c:v>
                </c:pt>
                <c:pt idx="21">
                  <c:v>Diciembre-2022</c:v>
                </c:pt>
                <c:pt idx="22">
                  <c:v>Enero-2023</c:v>
                </c:pt>
                <c:pt idx="23">
                  <c:v>Febrero-2023</c:v>
                </c:pt>
                <c:pt idx="24">
                  <c:v>Marzo-2023</c:v>
                </c:pt>
                <c:pt idx="25">
                  <c:v>Abril-2023</c:v>
                </c:pt>
                <c:pt idx="26">
                  <c:v>Mayo-2023</c:v>
                </c:pt>
                <c:pt idx="27">
                  <c:v>Junio-2023</c:v>
                </c:pt>
                <c:pt idx="28">
                  <c:v>Julio-2023</c:v>
                </c:pt>
                <c:pt idx="29">
                  <c:v>Agosto-2023</c:v>
                </c:pt>
                <c:pt idx="30">
                  <c:v>Septiembre-2023</c:v>
                </c:pt>
                <c:pt idx="31">
                  <c:v>Octubre-2023</c:v>
                </c:pt>
                <c:pt idx="32">
                  <c:v>Noviembre-2023</c:v>
                </c:pt>
                <c:pt idx="33">
                  <c:v>Diciembre-2023</c:v>
                </c:pt>
                <c:pt idx="34">
                  <c:v>Enero-2024</c:v>
                </c:pt>
                <c:pt idx="35">
                  <c:v>Febrero-2024</c:v>
                </c:pt>
                <c:pt idx="36">
                  <c:v>Marzo-2024</c:v>
                </c:pt>
              </c:strCache>
            </c:strRef>
          </c:cat>
          <c:val>
            <c:numRef>
              <c:f>Salida!$X$123:$X$159</c:f>
              <c:numCache>
                <c:formatCode>0.0</c:formatCode>
                <c:ptCount val="37"/>
                <c:pt idx="0">
                  <c:v>30.094554346461564</c:v>
                </c:pt>
                <c:pt idx="1">
                  <c:v>58.258314287046943</c:v>
                </c:pt>
                <c:pt idx="2">
                  <c:v>57.415853324819864</c:v>
                </c:pt>
                <c:pt idx="3">
                  <c:v>43.756404625969793</c:v>
                </c:pt>
                <c:pt idx="4">
                  <c:v>44.124698310539031</c:v>
                </c:pt>
                <c:pt idx="5">
                  <c:v>48.645184309113318</c:v>
                </c:pt>
                <c:pt idx="6">
                  <c:v>53.480584253651614</c:v>
                </c:pt>
                <c:pt idx="7">
                  <c:v>40.555729497749809</c:v>
                </c:pt>
                <c:pt idx="8">
                  <c:v>37.310103902531523</c:v>
                </c:pt>
                <c:pt idx="9">
                  <c:v>33.614177803602558</c:v>
                </c:pt>
                <c:pt idx="10">
                  <c:v>19.656354161776449</c:v>
                </c:pt>
                <c:pt idx="11">
                  <c:v>10.33854327546797</c:v>
                </c:pt>
                <c:pt idx="12">
                  <c:v>22.574960841351512</c:v>
                </c:pt>
                <c:pt idx="13">
                  <c:v>21.55972766659788</c:v>
                </c:pt>
                <c:pt idx="14">
                  <c:v>12.72305848577038</c:v>
                </c:pt>
                <c:pt idx="15">
                  <c:v>8.867303775654122</c:v>
                </c:pt>
                <c:pt idx="16">
                  <c:v>3.0026472008754865</c:v>
                </c:pt>
                <c:pt idx="17">
                  <c:v>-8.352306624621022</c:v>
                </c:pt>
                <c:pt idx="18">
                  <c:v>-9.5004874425514032</c:v>
                </c:pt>
                <c:pt idx="19">
                  <c:v>-8.8062767616266058</c:v>
                </c:pt>
                <c:pt idx="20">
                  <c:v>-4.8191925102398727</c:v>
                </c:pt>
                <c:pt idx="21">
                  <c:v>0.63885523768105656</c:v>
                </c:pt>
                <c:pt idx="22">
                  <c:v>3.6566227244193499</c:v>
                </c:pt>
                <c:pt idx="23">
                  <c:v>13.244310069706899</c:v>
                </c:pt>
                <c:pt idx="24">
                  <c:v>7.7014353193528535</c:v>
                </c:pt>
                <c:pt idx="25">
                  <c:v>22.917783256511925</c:v>
                </c:pt>
                <c:pt idx="26">
                  <c:v>30.588592658363865</c:v>
                </c:pt>
                <c:pt idx="27">
                  <c:v>29.73329495850723</c:v>
                </c:pt>
                <c:pt idx="28">
                  <c:v>29.675380637747764</c:v>
                </c:pt>
                <c:pt idx="29">
                  <c:v>34.144381119392108</c:v>
                </c:pt>
                <c:pt idx="30">
                  <c:v>48.357839634866451</c:v>
                </c:pt>
                <c:pt idx="31">
                  <c:v>46.602844841411809</c:v>
                </c:pt>
                <c:pt idx="32">
                  <c:v>41.085919441302252</c:v>
                </c:pt>
                <c:pt idx="33">
                  <c:v>14.556737588652481</c:v>
                </c:pt>
                <c:pt idx="34">
                  <c:v>16.792719014520657</c:v>
                </c:pt>
                <c:pt idx="35">
                  <c:v>12.462507004186023</c:v>
                </c:pt>
                <c:pt idx="36">
                  <c:v>4.8329434119643793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10-4F69-A8DF-D7E3775A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64976145755056E-2"/>
          <c:y val="3.1592608242844322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97-4390-8040-6E53C1F00EE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97-4390-8040-6E53C1F00EE2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97-4390-8040-6E53C1F00EE2}"/>
                </c:ext>
              </c:extLst>
            </c:dLbl>
            <c:numFmt formatCode="#,##0.00" sourceLinked="0"/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Marzo-2022</c:v>
                </c:pt>
                <c:pt idx="1">
                  <c:v>Abril-2022</c:v>
                </c:pt>
                <c:pt idx="2">
                  <c:v>Mayo-2022</c:v>
                </c:pt>
                <c:pt idx="3">
                  <c:v>Junio-2022</c:v>
                </c:pt>
                <c:pt idx="4">
                  <c:v>Julio-2022</c:v>
                </c:pt>
                <c:pt idx="5">
                  <c:v>Agosto-2022</c:v>
                </c:pt>
                <c:pt idx="6">
                  <c:v>Septiembre-2022</c:v>
                </c:pt>
                <c:pt idx="7">
                  <c:v>Octubre-2022</c:v>
                </c:pt>
                <c:pt idx="8">
                  <c:v>Noviembre-2022</c:v>
                </c:pt>
                <c:pt idx="9">
                  <c:v>Diciembre-2022</c:v>
                </c:pt>
                <c:pt idx="10">
                  <c:v>Enero-2023</c:v>
                </c:pt>
                <c:pt idx="11">
                  <c:v>Febrero-2023</c:v>
                </c:pt>
                <c:pt idx="12">
                  <c:v>Marzo-2023</c:v>
                </c:pt>
                <c:pt idx="13">
                  <c:v>Abril-2023</c:v>
                </c:pt>
                <c:pt idx="14">
                  <c:v>Mayo-2023</c:v>
                </c:pt>
                <c:pt idx="15">
                  <c:v>Junio-2023</c:v>
                </c:pt>
                <c:pt idx="16">
                  <c:v>Julio-2023</c:v>
                </c:pt>
                <c:pt idx="17">
                  <c:v>Agosto-2023</c:v>
                </c:pt>
                <c:pt idx="18">
                  <c:v>Septiembre-2023</c:v>
                </c:pt>
                <c:pt idx="19">
                  <c:v>Octubre-2023</c:v>
                </c:pt>
                <c:pt idx="20">
                  <c:v>Noviembre-2023</c:v>
                </c:pt>
                <c:pt idx="21">
                  <c:v>Diciembre-2023</c:v>
                </c:pt>
                <c:pt idx="22">
                  <c:v>Enero-2024</c:v>
                </c:pt>
                <c:pt idx="23">
                  <c:v>Febrero-2024</c:v>
                </c:pt>
                <c:pt idx="24">
                  <c:v>Marzo-2024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1</c:v>
                </c:pt>
                <c:pt idx="1">
                  <c:v>1.25</c:v>
                </c:pt>
                <c:pt idx="2">
                  <c:v>0.84</c:v>
                </c:pt>
                <c:pt idx="3">
                  <c:v>0.51</c:v>
                </c:pt>
                <c:pt idx="4">
                  <c:v>0.81</c:v>
                </c:pt>
                <c:pt idx="5">
                  <c:v>1.02</c:v>
                </c:pt>
                <c:pt idx="6">
                  <c:v>0.93</c:v>
                </c:pt>
                <c:pt idx="7">
                  <c:v>0.72</c:v>
                </c:pt>
                <c:pt idx="8">
                  <c:v>0.77</c:v>
                </c:pt>
                <c:pt idx="9">
                  <c:v>1.26</c:v>
                </c:pt>
                <c:pt idx="10">
                  <c:v>1.78</c:v>
                </c:pt>
                <c:pt idx="11">
                  <c:v>1.66</c:v>
                </c:pt>
                <c:pt idx="12">
                  <c:v>1.05</c:v>
                </c:pt>
                <c:pt idx="13">
                  <c:v>0.78</c:v>
                </c:pt>
                <c:pt idx="14">
                  <c:v>0.43</c:v>
                </c:pt>
                <c:pt idx="15">
                  <c:v>0.3</c:v>
                </c:pt>
                <c:pt idx="16">
                  <c:v>0.5</c:v>
                </c:pt>
                <c:pt idx="17">
                  <c:v>0.7</c:v>
                </c:pt>
                <c:pt idx="18">
                  <c:v>0.54</c:v>
                </c:pt>
                <c:pt idx="19">
                  <c:v>0.25</c:v>
                </c:pt>
                <c:pt idx="20">
                  <c:v>0.47</c:v>
                </c:pt>
                <c:pt idx="21">
                  <c:v>0.45</c:v>
                </c:pt>
                <c:pt idx="22">
                  <c:v>0.92</c:v>
                </c:pt>
                <c:pt idx="23">
                  <c:v>1.0900000000000001</c:v>
                </c:pt>
                <c:pt idx="24">
                  <c:v>0.7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997-4390-8040-6E53C1F00EE2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97-4390-8040-6E53C1F00EE2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97-4390-8040-6E53C1F00EE2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97-4390-8040-6E53C1F00EE2}"/>
                </c:ext>
              </c:extLst>
            </c:dLbl>
            <c:numFmt formatCode="#,##0.00" sourceLinked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Marzo-2022</c:v>
                </c:pt>
                <c:pt idx="1">
                  <c:v>Abril-2022</c:v>
                </c:pt>
                <c:pt idx="2">
                  <c:v>Mayo-2022</c:v>
                </c:pt>
                <c:pt idx="3">
                  <c:v>Junio-2022</c:v>
                </c:pt>
                <c:pt idx="4">
                  <c:v>Julio-2022</c:v>
                </c:pt>
                <c:pt idx="5">
                  <c:v>Agosto-2022</c:v>
                </c:pt>
                <c:pt idx="6">
                  <c:v>Septiembre-2022</c:v>
                </c:pt>
                <c:pt idx="7">
                  <c:v>Octubre-2022</c:v>
                </c:pt>
                <c:pt idx="8">
                  <c:v>Noviembre-2022</c:v>
                </c:pt>
                <c:pt idx="9">
                  <c:v>Diciembre-2022</c:v>
                </c:pt>
                <c:pt idx="10">
                  <c:v>Enero-2023</c:v>
                </c:pt>
                <c:pt idx="11">
                  <c:v>Febrero-2023</c:v>
                </c:pt>
                <c:pt idx="12">
                  <c:v>Marzo-2023</c:v>
                </c:pt>
                <c:pt idx="13">
                  <c:v>Abril-2023</c:v>
                </c:pt>
                <c:pt idx="14">
                  <c:v>Mayo-2023</c:v>
                </c:pt>
                <c:pt idx="15">
                  <c:v>Junio-2023</c:v>
                </c:pt>
                <c:pt idx="16">
                  <c:v>Julio-2023</c:v>
                </c:pt>
                <c:pt idx="17">
                  <c:v>Agosto-2023</c:v>
                </c:pt>
                <c:pt idx="18">
                  <c:v>Septiembre-2023</c:v>
                </c:pt>
                <c:pt idx="19">
                  <c:v>Octubre-2023</c:v>
                </c:pt>
                <c:pt idx="20">
                  <c:v>Noviembre-2023</c:v>
                </c:pt>
                <c:pt idx="21">
                  <c:v>Diciembre-2023</c:v>
                </c:pt>
                <c:pt idx="22">
                  <c:v>Enero-2024</c:v>
                </c:pt>
                <c:pt idx="23">
                  <c:v>Febrero-2024</c:v>
                </c:pt>
                <c:pt idx="24">
                  <c:v>Marzo-2024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2.84</c:v>
                </c:pt>
                <c:pt idx="1">
                  <c:v>2.75</c:v>
                </c:pt>
                <c:pt idx="2">
                  <c:v>1.56</c:v>
                </c:pt>
                <c:pt idx="3">
                  <c:v>0.65</c:v>
                </c:pt>
                <c:pt idx="4">
                  <c:v>1.17</c:v>
                </c:pt>
                <c:pt idx="5">
                  <c:v>1.85</c:v>
                </c:pt>
                <c:pt idx="6">
                  <c:v>1.61</c:v>
                </c:pt>
                <c:pt idx="7">
                  <c:v>1.21</c:v>
                </c:pt>
                <c:pt idx="8">
                  <c:v>1.5</c:v>
                </c:pt>
                <c:pt idx="9">
                  <c:v>2.66</c:v>
                </c:pt>
                <c:pt idx="10">
                  <c:v>2.46</c:v>
                </c:pt>
                <c:pt idx="11">
                  <c:v>1.6</c:v>
                </c:pt>
                <c:pt idx="12">
                  <c:v>0.91</c:v>
                </c:pt>
                <c:pt idx="13">
                  <c:v>-7.0000000000000007E-2</c:v>
                </c:pt>
                <c:pt idx="14">
                  <c:v>-0.85</c:v>
                </c:pt>
                <c:pt idx="15">
                  <c:v>-0.53</c:v>
                </c:pt>
                <c:pt idx="16">
                  <c:v>0.22</c:v>
                </c:pt>
                <c:pt idx="17">
                  <c:v>1.1299999999999999</c:v>
                </c:pt>
                <c:pt idx="18">
                  <c:v>0.74</c:v>
                </c:pt>
                <c:pt idx="19">
                  <c:v>0.2</c:v>
                </c:pt>
                <c:pt idx="20">
                  <c:v>-0.45</c:v>
                </c:pt>
                <c:pt idx="21">
                  <c:v>-0.42</c:v>
                </c:pt>
                <c:pt idx="22">
                  <c:v>0.48</c:v>
                </c:pt>
                <c:pt idx="23">
                  <c:v>0.54</c:v>
                </c:pt>
                <c:pt idx="24">
                  <c:v>0.75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B997-4390-8040-6E53C1F00EE2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s-CO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Salida!$AB$28:$AB$40</c:f>
              <c:strCache>
                <c:ptCount val="13"/>
                <c:pt idx="0">
                  <c:v>Total IPC</c:v>
                </c:pt>
                <c:pt idx="1">
                  <c:v>Recreación y cultura</c:v>
                </c:pt>
                <c:pt idx="2">
                  <c:v>Información y comunicación</c:v>
                </c:pt>
                <c:pt idx="3">
                  <c:v>Prendas de vestir y calzado</c:v>
                </c:pt>
                <c:pt idx="4">
                  <c:v>Muebles, artículos para el hogar y para la conservación ordinaria del hogar</c:v>
                </c:pt>
                <c:pt idx="5">
                  <c:v>Bienes y servicios diversos</c:v>
                </c:pt>
                <c:pt idx="6">
                  <c:v>Alimentos y bebidas no alcohólicas</c:v>
                </c:pt>
                <c:pt idx="7">
                  <c:v>Alojamiento, agua, electricidad, gas y otros combustibles</c:v>
                </c:pt>
                <c:pt idx="8">
                  <c:v>Salud</c:v>
                </c:pt>
                <c:pt idx="9">
                  <c:v>Bebidas alcohólicas y tabaco</c:v>
                </c:pt>
                <c:pt idx="10">
                  <c:v>Restaurantes y hoteles</c:v>
                </c:pt>
                <c:pt idx="11">
                  <c:v>Transporte</c:v>
                </c:pt>
                <c:pt idx="12">
                  <c:v>Educación</c:v>
                </c:pt>
              </c:strCache>
            </c:strRef>
          </c:cat>
          <c:val>
            <c:numRef>
              <c:f>Salida!$AD$28:$AD$40</c:f>
              <c:numCache>
                <c:formatCode>_(* #,##0.00_);_(* \(#,##0.00\);_(* "-"??_);_(@_)</c:formatCode>
                <c:ptCount val="13"/>
                <c:pt idx="0">
                  <c:v>2.73</c:v>
                </c:pt>
                <c:pt idx="1">
                  <c:v>-0.81</c:v>
                </c:pt>
                <c:pt idx="2">
                  <c:v>0.09</c:v>
                </c:pt>
                <c:pt idx="3">
                  <c:v>1.1200000000000001</c:v>
                </c:pt>
                <c:pt idx="4">
                  <c:v>1.33</c:v>
                </c:pt>
                <c:pt idx="5">
                  <c:v>1.51</c:v>
                </c:pt>
                <c:pt idx="6">
                  <c:v>1.78</c:v>
                </c:pt>
                <c:pt idx="7">
                  <c:v>2.76</c:v>
                </c:pt>
                <c:pt idx="8">
                  <c:v>2.85</c:v>
                </c:pt>
                <c:pt idx="9">
                  <c:v>3.06</c:v>
                </c:pt>
                <c:pt idx="10">
                  <c:v>3.83</c:v>
                </c:pt>
                <c:pt idx="11">
                  <c:v>4.05</c:v>
                </c:pt>
                <c:pt idx="12">
                  <c:v>8.94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6-46A8-AC6D-61125564C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[IPC.xlsb]Salida!TablaDinámica6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1095870206489674E-2"/>
          <c:y val="4.2562765712720316E-2"/>
          <c:w val="0.94820087780432616"/>
          <c:h val="0.8160025568126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Salida!$AA$80:$AA$81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Salida!$Z$82:$Z$84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Salida!$AA$82:$AA$84</c:f>
              <c:numCache>
                <c:formatCode>_(* #,##0.00_);_(* \(#,##0.00\);_(* "-"??_);_(@_)</c:formatCode>
                <c:ptCount val="3"/>
                <c:pt idx="0">
                  <c:v>3.79</c:v>
                </c:pt>
                <c:pt idx="1">
                  <c:v>7.18</c:v>
                </c:pt>
                <c:pt idx="2">
                  <c:v>10.220000000000001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E-471F-A28F-BE511B8D2D35}"/>
            </c:ext>
          </c:extLst>
        </c:ser>
        <c:ser>
          <c:idx val="1"/>
          <c:order val="1"/>
          <c:tx>
            <c:strRef>
              <c:f>Salida!$AB$80:$AB$81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Salida!$Z$82:$Z$84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Salida!$AB$82:$AB$84</c:f>
              <c:numCache>
                <c:formatCode>_(* #,##0.00_);_(* \(#,##0.00\);_(* "-"??_);_(@_)</c:formatCode>
                <c:ptCount val="3"/>
                <c:pt idx="0">
                  <c:v>2.46</c:v>
                </c:pt>
                <c:pt idx="1">
                  <c:v>4.0999999999999996</c:v>
                </c:pt>
                <c:pt idx="2">
                  <c:v>5.04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E-471F-A28F-BE511B8D2D35}"/>
            </c:ext>
          </c:extLst>
        </c:ser>
        <c:ser>
          <c:idx val="2"/>
          <c:order val="2"/>
          <c:tx>
            <c:strRef>
              <c:f>Salida!$AC$80:$AC$81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Salida!$Z$82:$Z$84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Salida!$AC$82:$AC$84</c:f>
              <c:numCache>
                <c:formatCode>_(* #,##0.00_);_(* \(#,##0.00\);_(* "-"??_);_(@_)</c:formatCode>
                <c:ptCount val="3"/>
                <c:pt idx="0">
                  <c:v>0.48</c:v>
                </c:pt>
                <c:pt idx="1">
                  <c:v>1.02</c:v>
                </c:pt>
                <c:pt idx="2">
                  <c:v>1.78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9E-471F-A28F-BE511B8D2D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15859087"/>
        <c:axId val="415848271"/>
      </c:barChart>
      <c:catAx>
        <c:axId val="415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48271"/>
        <c:crosses val="autoZero"/>
        <c:auto val="1"/>
        <c:lblAlgn val="ctr"/>
        <c:lblOffset val="100"/>
        <c:noMultiLvlLbl val="0"/>
      </c:catAx>
      <c:valAx>
        <c:axId val="415848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F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>
                    <a:solidFill>
                      <a:srgbClr val="2F5F9B"/>
                    </a:solidFill>
                  </a:rPr>
                  <a:t>Variación</a:t>
                </a:r>
                <a:r>
                  <a:rPr lang="es-CO" sz="800" baseline="0">
                    <a:solidFill>
                      <a:srgbClr val="2F5F9B"/>
                    </a:solidFill>
                  </a:rPr>
                  <a:t> (%)</a:t>
                </a:r>
                <a:endParaRPr lang="es-CO" sz="800">
                  <a:solidFill>
                    <a:srgbClr val="2F5F9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F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5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Alimentos y bebidas no alcohólicas</c:v>
                </c:pt>
                <c:pt idx="3">
                  <c:v>Recreación y cultura</c:v>
                </c:pt>
                <c:pt idx="4">
                  <c:v>Muebles, artículos para el hogar y para la conservación ordinaria del hogar</c:v>
                </c:pt>
                <c:pt idx="5">
                  <c:v>Prendas de vestir y calzado</c:v>
                </c:pt>
                <c:pt idx="6">
                  <c:v>Bienes y servicios diversos</c:v>
                </c:pt>
                <c:pt idx="7">
                  <c:v>Salud</c:v>
                </c:pt>
                <c:pt idx="8">
                  <c:v>Alojamiento, agua, electricidad, gas y otros combustibles</c:v>
                </c:pt>
                <c:pt idx="9">
                  <c:v>Restaurantes y hoteles</c:v>
                </c:pt>
                <c:pt idx="10">
                  <c:v>Bebidas alcohólicas y tabaco</c:v>
                </c:pt>
                <c:pt idx="11">
                  <c:v>Educación</c:v>
                </c:pt>
                <c:pt idx="12">
                  <c:v>Transporte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7.36</c:v>
                </c:pt>
                <c:pt idx="1">
                  <c:v>0.16</c:v>
                </c:pt>
                <c:pt idx="2">
                  <c:v>1.73</c:v>
                </c:pt>
                <c:pt idx="3">
                  <c:v>2.76</c:v>
                </c:pt>
                <c:pt idx="4">
                  <c:v>4.22</c:v>
                </c:pt>
                <c:pt idx="5">
                  <c:v>4.25</c:v>
                </c:pt>
                <c:pt idx="6">
                  <c:v>5.79</c:v>
                </c:pt>
                <c:pt idx="7">
                  <c:v>7.91</c:v>
                </c:pt>
                <c:pt idx="8">
                  <c:v>9.58</c:v>
                </c:pt>
                <c:pt idx="9">
                  <c:v>10.62</c:v>
                </c:pt>
                <c:pt idx="10">
                  <c:v>10.81</c:v>
                </c:pt>
                <c:pt idx="11">
                  <c:v>11.6</c:v>
                </c:pt>
                <c:pt idx="12">
                  <c:v>11.72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1-45F2-B8D4-8B18E6EB4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443431148340236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03-4BD1-BEF9-45D43C2229C4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03-4BD1-BEF9-45D43C2229C4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03-4BD1-BEF9-45D43C2229C4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03-4BD1-BEF9-45D43C2229C4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Marzo-2021</c:v>
                </c:pt>
                <c:pt idx="1">
                  <c:v>Abril-2021</c:v>
                </c:pt>
                <c:pt idx="2">
                  <c:v>Mayo-2021</c:v>
                </c:pt>
                <c:pt idx="3">
                  <c:v>Junio-2021</c:v>
                </c:pt>
                <c:pt idx="4">
                  <c:v>Julio-2021</c:v>
                </c:pt>
                <c:pt idx="5">
                  <c:v>Agosto-2021</c:v>
                </c:pt>
                <c:pt idx="6">
                  <c:v>Septiembre-2021</c:v>
                </c:pt>
                <c:pt idx="7">
                  <c:v>Octubre-2021</c:v>
                </c:pt>
                <c:pt idx="8">
                  <c:v>Noviembre-2021</c:v>
                </c:pt>
                <c:pt idx="9">
                  <c:v>Diciembre-2021</c:v>
                </c:pt>
                <c:pt idx="10">
                  <c:v>Enero-2022</c:v>
                </c:pt>
                <c:pt idx="11">
                  <c:v>Febrero-2022</c:v>
                </c:pt>
                <c:pt idx="12">
                  <c:v>Marzo-2022</c:v>
                </c:pt>
                <c:pt idx="13">
                  <c:v>Abril-2022</c:v>
                </c:pt>
                <c:pt idx="14">
                  <c:v>Mayo-2022</c:v>
                </c:pt>
                <c:pt idx="15">
                  <c:v>Junio-2022</c:v>
                </c:pt>
                <c:pt idx="16">
                  <c:v>Julio-2022</c:v>
                </c:pt>
                <c:pt idx="17">
                  <c:v>Agosto-2022</c:v>
                </c:pt>
                <c:pt idx="18">
                  <c:v>Septiembre-2022</c:v>
                </c:pt>
                <c:pt idx="19">
                  <c:v>Octubre-2022</c:v>
                </c:pt>
                <c:pt idx="20">
                  <c:v>Noviembre-2022</c:v>
                </c:pt>
                <c:pt idx="21">
                  <c:v>Diciembre-2022</c:v>
                </c:pt>
                <c:pt idx="22">
                  <c:v>Enero-2023</c:v>
                </c:pt>
                <c:pt idx="23">
                  <c:v>Febrero-2023</c:v>
                </c:pt>
                <c:pt idx="24">
                  <c:v>Marzo-2023</c:v>
                </c:pt>
                <c:pt idx="25">
                  <c:v>Abril-2023</c:v>
                </c:pt>
                <c:pt idx="26">
                  <c:v>Mayo-2023</c:v>
                </c:pt>
                <c:pt idx="27">
                  <c:v>Junio-2023</c:v>
                </c:pt>
                <c:pt idx="28">
                  <c:v>Julio-2023</c:v>
                </c:pt>
                <c:pt idx="29">
                  <c:v>Agosto-2023</c:v>
                </c:pt>
                <c:pt idx="30">
                  <c:v>Septiembre-2023</c:v>
                </c:pt>
                <c:pt idx="31">
                  <c:v>Octubre-2023</c:v>
                </c:pt>
                <c:pt idx="32">
                  <c:v>Noviembre-2023</c:v>
                </c:pt>
                <c:pt idx="33">
                  <c:v>Diciembre-2023</c:v>
                </c:pt>
                <c:pt idx="34">
                  <c:v>Enero-2024</c:v>
                </c:pt>
                <c:pt idx="35">
                  <c:v>Febrero-2024</c:v>
                </c:pt>
                <c:pt idx="36">
                  <c:v>Marzo-2024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1.51</c:v>
                </c:pt>
                <c:pt idx="1">
                  <c:v>1.95</c:v>
                </c:pt>
                <c:pt idx="2">
                  <c:v>3.3</c:v>
                </c:pt>
                <c:pt idx="3">
                  <c:v>3.63</c:v>
                </c:pt>
                <c:pt idx="4">
                  <c:v>3.97</c:v>
                </c:pt>
                <c:pt idx="5">
                  <c:v>4.4400000000000004</c:v>
                </c:pt>
                <c:pt idx="6">
                  <c:v>4.51</c:v>
                </c:pt>
                <c:pt idx="7">
                  <c:v>4.58</c:v>
                </c:pt>
                <c:pt idx="8">
                  <c:v>5.26</c:v>
                </c:pt>
                <c:pt idx="9">
                  <c:v>5.62</c:v>
                </c:pt>
                <c:pt idx="10">
                  <c:v>6.94</c:v>
                </c:pt>
                <c:pt idx="11">
                  <c:v>8.01</c:v>
                </c:pt>
                <c:pt idx="12">
                  <c:v>8.5299999999999994</c:v>
                </c:pt>
                <c:pt idx="13">
                  <c:v>9.23</c:v>
                </c:pt>
                <c:pt idx="14">
                  <c:v>9.07</c:v>
                </c:pt>
                <c:pt idx="15">
                  <c:v>9.67</c:v>
                </c:pt>
                <c:pt idx="16">
                  <c:v>10.210000000000001</c:v>
                </c:pt>
                <c:pt idx="17">
                  <c:v>10.84</c:v>
                </c:pt>
                <c:pt idx="18">
                  <c:v>11.44</c:v>
                </c:pt>
                <c:pt idx="19">
                  <c:v>12.22</c:v>
                </c:pt>
                <c:pt idx="20">
                  <c:v>12.53</c:v>
                </c:pt>
                <c:pt idx="21">
                  <c:v>13.12</c:v>
                </c:pt>
                <c:pt idx="22">
                  <c:v>13.25</c:v>
                </c:pt>
                <c:pt idx="23">
                  <c:v>13.28</c:v>
                </c:pt>
                <c:pt idx="24">
                  <c:v>13.34</c:v>
                </c:pt>
                <c:pt idx="25">
                  <c:v>12.82</c:v>
                </c:pt>
                <c:pt idx="26">
                  <c:v>12.36</c:v>
                </c:pt>
                <c:pt idx="27">
                  <c:v>12.13</c:v>
                </c:pt>
                <c:pt idx="28">
                  <c:v>11.78</c:v>
                </c:pt>
                <c:pt idx="29">
                  <c:v>11.43</c:v>
                </c:pt>
                <c:pt idx="30">
                  <c:v>10.99</c:v>
                </c:pt>
                <c:pt idx="31">
                  <c:v>10.48</c:v>
                </c:pt>
                <c:pt idx="32">
                  <c:v>10.15</c:v>
                </c:pt>
                <c:pt idx="33">
                  <c:v>9.2799999999999994</c:v>
                </c:pt>
                <c:pt idx="34">
                  <c:v>8.35</c:v>
                </c:pt>
                <c:pt idx="35">
                  <c:v>7.74</c:v>
                </c:pt>
                <c:pt idx="36">
                  <c:v>7.36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003-4BD1-BEF9-45D43C2229C4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03-4BD1-BEF9-45D43C2229C4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03-4BD1-BEF9-45D43C2229C4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03-4BD1-BEF9-45D43C2229C4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03-4BD1-BEF9-45D43C2229C4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Marzo-2021</c:v>
                </c:pt>
                <c:pt idx="1">
                  <c:v>Abril-2021</c:v>
                </c:pt>
                <c:pt idx="2">
                  <c:v>Mayo-2021</c:v>
                </c:pt>
                <c:pt idx="3">
                  <c:v>Junio-2021</c:v>
                </c:pt>
                <c:pt idx="4">
                  <c:v>Julio-2021</c:v>
                </c:pt>
                <c:pt idx="5">
                  <c:v>Agosto-2021</c:v>
                </c:pt>
                <c:pt idx="6">
                  <c:v>Septiembre-2021</c:v>
                </c:pt>
                <c:pt idx="7">
                  <c:v>Octubre-2021</c:v>
                </c:pt>
                <c:pt idx="8">
                  <c:v>Noviembre-2021</c:v>
                </c:pt>
                <c:pt idx="9">
                  <c:v>Diciembre-2021</c:v>
                </c:pt>
                <c:pt idx="10">
                  <c:v>Enero-2022</c:v>
                </c:pt>
                <c:pt idx="11">
                  <c:v>Febrero-2022</c:v>
                </c:pt>
                <c:pt idx="12">
                  <c:v>Marzo-2022</c:v>
                </c:pt>
                <c:pt idx="13">
                  <c:v>Abril-2022</c:v>
                </c:pt>
                <c:pt idx="14">
                  <c:v>Mayo-2022</c:v>
                </c:pt>
                <c:pt idx="15">
                  <c:v>Junio-2022</c:v>
                </c:pt>
                <c:pt idx="16">
                  <c:v>Julio-2022</c:v>
                </c:pt>
                <c:pt idx="17">
                  <c:v>Agosto-2022</c:v>
                </c:pt>
                <c:pt idx="18">
                  <c:v>Septiembre-2022</c:v>
                </c:pt>
                <c:pt idx="19">
                  <c:v>Octubre-2022</c:v>
                </c:pt>
                <c:pt idx="20">
                  <c:v>Noviembre-2022</c:v>
                </c:pt>
                <c:pt idx="21">
                  <c:v>Diciembre-2022</c:v>
                </c:pt>
                <c:pt idx="22">
                  <c:v>Enero-2023</c:v>
                </c:pt>
                <c:pt idx="23">
                  <c:v>Febrero-2023</c:v>
                </c:pt>
                <c:pt idx="24">
                  <c:v>Marzo-2023</c:v>
                </c:pt>
                <c:pt idx="25">
                  <c:v>Abril-2023</c:v>
                </c:pt>
                <c:pt idx="26">
                  <c:v>Mayo-2023</c:v>
                </c:pt>
                <c:pt idx="27">
                  <c:v>Junio-2023</c:v>
                </c:pt>
                <c:pt idx="28">
                  <c:v>Julio-2023</c:v>
                </c:pt>
                <c:pt idx="29">
                  <c:v>Agosto-2023</c:v>
                </c:pt>
                <c:pt idx="30">
                  <c:v>Septiembre-2023</c:v>
                </c:pt>
                <c:pt idx="31">
                  <c:v>Octubre-2023</c:v>
                </c:pt>
                <c:pt idx="32">
                  <c:v>Noviembre-2023</c:v>
                </c:pt>
                <c:pt idx="33">
                  <c:v>Diciembre-2023</c:v>
                </c:pt>
                <c:pt idx="34">
                  <c:v>Enero-2024</c:v>
                </c:pt>
                <c:pt idx="35">
                  <c:v>Febrero-2024</c:v>
                </c:pt>
                <c:pt idx="36">
                  <c:v>Marzo-2024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3.92</c:v>
                </c:pt>
                <c:pt idx="1">
                  <c:v>3.98</c:v>
                </c:pt>
                <c:pt idx="2">
                  <c:v>9.52</c:v>
                </c:pt>
                <c:pt idx="3">
                  <c:v>8.52</c:v>
                </c:pt>
                <c:pt idx="4">
                  <c:v>9.81</c:v>
                </c:pt>
                <c:pt idx="5">
                  <c:v>11.5</c:v>
                </c:pt>
                <c:pt idx="6">
                  <c:v>12.4</c:v>
                </c:pt>
                <c:pt idx="7">
                  <c:v>13.76</c:v>
                </c:pt>
                <c:pt idx="8">
                  <c:v>15.34</c:v>
                </c:pt>
                <c:pt idx="9">
                  <c:v>17.23</c:v>
                </c:pt>
                <c:pt idx="10">
                  <c:v>19.940000000000001</c:v>
                </c:pt>
                <c:pt idx="11">
                  <c:v>23.3</c:v>
                </c:pt>
                <c:pt idx="12">
                  <c:v>25.37</c:v>
                </c:pt>
                <c:pt idx="13">
                  <c:v>26.17</c:v>
                </c:pt>
                <c:pt idx="14">
                  <c:v>21.6</c:v>
                </c:pt>
                <c:pt idx="15">
                  <c:v>23.65</c:v>
                </c:pt>
                <c:pt idx="16">
                  <c:v>24.61</c:v>
                </c:pt>
                <c:pt idx="17">
                  <c:v>25.57</c:v>
                </c:pt>
                <c:pt idx="18">
                  <c:v>26.62</c:v>
                </c:pt>
                <c:pt idx="19">
                  <c:v>27.02</c:v>
                </c:pt>
                <c:pt idx="20">
                  <c:v>27.08</c:v>
                </c:pt>
                <c:pt idx="21">
                  <c:v>27.81</c:v>
                </c:pt>
                <c:pt idx="22">
                  <c:v>26.18</c:v>
                </c:pt>
                <c:pt idx="23">
                  <c:v>24.14</c:v>
                </c:pt>
                <c:pt idx="24">
                  <c:v>21.81</c:v>
                </c:pt>
                <c:pt idx="25">
                  <c:v>18.47</c:v>
                </c:pt>
                <c:pt idx="26">
                  <c:v>15.66</c:v>
                </c:pt>
                <c:pt idx="27">
                  <c:v>14.31</c:v>
                </c:pt>
                <c:pt idx="28">
                  <c:v>13.24</c:v>
                </c:pt>
                <c:pt idx="29">
                  <c:v>12.44</c:v>
                </c:pt>
                <c:pt idx="30">
                  <c:v>11.47</c:v>
                </c:pt>
                <c:pt idx="31">
                  <c:v>10.36</c:v>
                </c:pt>
                <c:pt idx="32">
                  <c:v>8.25</c:v>
                </c:pt>
                <c:pt idx="33">
                  <c:v>5</c:v>
                </c:pt>
                <c:pt idx="34">
                  <c:v>2.96</c:v>
                </c:pt>
                <c:pt idx="35">
                  <c:v>1.89</c:v>
                </c:pt>
                <c:pt idx="36">
                  <c:v>1.73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5003-4BD1-BEF9-45D43C2229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Salida!$AQ$5</c:f>
          <c:strCache>
            <c:ptCount val="1"/>
            <c:pt idx="0">
              <c:v>Tomate</c:v>
            </c:pt>
          </c:strCache>
        </c:strRef>
      </c:tx>
      <c:layout>
        <c:manualLayout>
          <c:xMode val="edge"/>
          <c:yMode val="edge"/>
          <c:x val="0.12531640083360071"/>
          <c:y val="2.3599745151994971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4250916819538331E-2"/>
          <c:y val="1.4794507444738807E-2"/>
          <c:w val="0.91518113083497699"/>
          <c:h val="0.7842704805046398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5D-4A16-A488-0F9CEEBB8A5C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Marzo-2020</c:v>
                </c:pt>
                <c:pt idx="1">
                  <c:v>Abril-2020</c:v>
                </c:pt>
                <c:pt idx="2">
                  <c:v>Mayo-2020</c:v>
                </c:pt>
                <c:pt idx="3">
                  <c:v>Junio-2020</c:v>
                </c:pt>
                <c:pt idx="4">
                  <c:v>Julio-2020</c:v>
                </c:pt>
                <c:pt idx="5">
                  <c:v>Agosto-2020</c:v>
                </c:pt>
                <c:pt idx="6">
                  <c:v>Septiembre-2020</c:v>
                </c:pt>
                <c:pt idx="7">
                  <c:v>Octubre-2020</c:v>
                </c:pt>
                <c:pt idx="8">
                  <c:v>Noviembre-2020</c:v>
                </c:pt>
                <c:pt idx="9">
                  <c:v>Diciembre-2020</c:v>
                </c:pt>
                <c:pt idx="10">
                  <c:v>Enero-2021</c:v>
                </c:pt>
                <c:pt idx="11">
                  <c:v>Febrero-2021</c:v>
                </c:pt>
                <c:pt idx="12">
                  <c:v>Marzo-2021</c:v>
                </c:pt>
                <c:pt idx="13">
                  <c:v>Abril-2021</c:v>
                </c:pt>
                <c:pt idx="14">
                  <c:v>Mayo-2021</c:v>
                </c:pt>
                <c:pt idx="15">
                  <c:v>Junio-2021</c:v>
                </c:pt>
                <c:pt idx="16">
                  <c:v>Julio-2021</c:v>
                </c:pt>
                <c:pt idx="17">
                  <c:v>Agosto-2021</c:v>
                </c:pt>
                <c:pt idx="18">
                  <c:v>Septiembre-2021</c:v>
                </c:pt>
                <c:pt idx="19">
                  <c:v>Octubre-2021</c:v>
                </c:pt>
                <c:pt idx="20">
                  <c:v>Noviembre-2021</c:v>
                </c:pt>
                <c:pt idx="21">
                  <c:v>Diciembre-2021</c:v>
                </c:pt>
                <c:pt idx="22">
                  <c:v>Enero-2022</c:v>
                </c:pt>
                <c:pt idx="23">
                  <c:v>Febrero-2022</c:v>
                </c:pt>
                <c:pt idx="24">
                  <c:v>Marzo-2022</c:v>
                </c:pt>
                <c:pt idx="25">
                  <c:v>Abril-2022</c:v>
                </c:pt>
                <c:pt idx="26">
                  <c:v>Mayo-2022</c:v>
                </c:pt>
                <c:pt idx="27">
                  <c:v>Junio-2022</c:v>
                </c:pt>
                <c:pt idx="28">
                  <c:v>Julio-2022</c:v>
                </c:pt>
                <c:pt idx="29">
                  <c:v>Agosto-2022</c:v>
                </c:pt>
                <c:pt idx="30">
                  <c:v>Septiembre-2022</c:v>
                </c:pt>
                <c:pt idx="31">
                  <c:v>Octubre-2022</c:v>
                </c:pt>
                <c:pt idx="32">
                  <c:v>Noviembre-2022</c:v>
                </c:pt>
                <c:pt idx="33">
                  <c:v>Diciembre-2022</c:v>
                </c:pt>
                <c:pt idx="34">
                  <c:v>Enero-2023</c:v>
                </c:pt>
                <c:pt idx="35">
                  <c:v>Febrero-2023</c:v>
                </c:pt>
                <c:pt idx="36">
                  <c:v>Marzo-2023</c:v>
                </c:pt>
                <c:pt idx="37">
                  <c:v>Abril-2023</c:v>
                </c:pt>
                <c:pt idx="38">
                  <c:v>Mayo-2023</c:v>
                </c:pt>
                <c:pt idx="39">
                  <c:v>Junio-2023</c:v>
                </c:pt>
                <c:pt idx="40">
                  <c:v>Julio-2023</c:v>
                </c:pt>
                <c:pt idx="41">
                  <c:v>Agosto-2023</c:v>
                </c:pt>
                <c:pt idx="42">
                  <c:v>Septiembre-2023</c:v>
                </c:pt>
                <c:pt idx="43">
                  <c:v>Octubre-2023</c:v>
                </c:pt>
                <c:pt idx="44">
                  <c:v>Noviembre-2023</c:v>
                </c:pt>
                <c:pt idx="45">
                  <c:v>Diciembre-2023</c:v>
                </c:pt>
                <c:pt idx="46">
                  <c:v>Enero-2024</c:v>
                </c:pt>
                <c:pt idx="47">
                  <c:v>Febrero-2024</c:v>
                </c:pt>
                <c:pt idx="48">
                  <c:v>Marzo-2024</c:v>
                </c:pt>
              </c:strCache>
            </c:strRef>
          </c:cat>
          <c:val>
            <c:numRef>
              <c:f>Salida!$AQ$31:$AQ$79</c:f>
              <c:numCache>
                <c:formatCode>0.00</c:formatCode>
                <c:ptCount val="49"/>
                <c:pt idx="0">
                  <c:v>38.37505303351719</c:v>
                </c:pt>
                <c:pt idx="1">
                  <c:v>16.70422259233861</c:v>
                </c:pt>
                <c:pt idx="2">
                  <c:v>-21.852664354964261</c:v>
                </c:pt>
                <c:pt idx="3">
                  <c:v>-31.209396942056557</c:v>
                </c:pt>
                <c:pt idx="4">
                  <c:v>-27.541081121272953</c:v>
                </c:pt>
                <c:pt idx="5">
                  <c:v>-13.854438642297652</c:v>
                </c:pt>
                <c:pt idx="6">
                  <c:v>9.051724137931032</c:v>
                </c:pt>
                <c:pt idx="7">
                  <c:v>-5.3827953354740714</c:v>
                </c:pt>
                <c:pt idx="8">
                  <c:v>11.363636363636374</c:v>
                </c:pt>
                <c:pt idx="9">
                  <c:v>14.787726951236451</c:v>
                </c:pt>
                <c:pt idx="10">
                  <c:v>34.241590485488587</c:v>
                </c:pt>
                <c:pt idx="11">
                  <c:v>9.1607794425898561</c:v>
                </c:pt>
                <c:pt idx="12">
                  <c:v>7.1516173539782244</c:v>
                </c:pt>
                <c:pt idx="13">
                  <c:v>4.0043653458697008</c:v>
                </c:pt>
                <c:pt idx="14">
                  <c:v>40.97618400796884</c:v>
                </c:pt>
                <c:pt idx="15">
                  <c:v>7.2975293332061568</c:v>
                </c:pt>
                <c:pt idx="16">
                  <c:v>8.8455618265777218</c:v>
                </c:pt>
                <c:pt idx="17">
                  <c:v>8.6474711119530099</c:v>
                </c:pt>
                <c:pt idx="18">
                  <c:v>-6.4640974967061879</c:v>
                </c:pt>
                <c:pt idx="19">
                  <c:v>1.6075734571760307</c:v>
                </c:pt>
                <c:pt idx="20">
                  <c:v>9.3144950287807404</c:v>
                </c:pt>
                <c:pt idx="21">
                  <c:v>9.0433608908385281</c:v>
                </c:pt>
                <c:pt idx="22">
                  <c:v>-1.6396694214875964</c:v>
                </c:pt>
                <c:pt idx="23">
                  <c:v>18.89</c:v>
                </c:pt>
                <c:pt idx="24">
                  <c:v>20.39</c:v>
                </c:pt>
                <c:pt idx="25">
                  <c:v>40.85</c:v>
                </c:pt>
                <c:pt idx="26">
                  <c:v>41.28</c:v>
                </c:pt>
                <c:pt idx="27">
                  <c:v>69.150000000000006</c:v>
                </c:pt>
                <c:pt idx="28">
                  <c:v>48.34</c:v>
                </c:pt>
                <c:pt idx="29">
                  <c:v>35.58</c:v>
                </c:pt>
                <c:pt idx="30">
                  <c:v>29.91</c:v>
                </c:pt>
                <c:pt idx="31">
                  <c:v>22.25</c:v>
                </c:pt>
                <c:pt idx="32">
                  <c:v>7.86</c:v>
                </c:pt>
                <c:pt idx="33">
                  <c:v>33.770000000000003</c:v>
                </c:pt>
                <c:pt idx="34">
                  <c:v>31.08</c:v>
                </c:pt>
                <c:pt idx="35">
                  <c:v>9.24</c:v>
                </c:pt>
                <c:pt idx="36">
                  <c:v>-11.17</c:v>
                </c:pt>
                <c:pt idx="37">
                  <c:v>-25.64</c:v>
                </c:pt>
                <c:pt idx="38">
                  <c:v>-40.79</c:v>
                </c:pt>
                <c:pt idx="39">
                  <c:v>-30.9</c:v>
                </c:pt>
                <c:pt idx="40">
                  <c:v>-9.41</c:v>
                </c:pt>
                <c:pt idx="41">
                  <c:v>14.22</c:v>
                </c:pt>
                <c:pt idx="42">
                  <c:v>68.319999999999993</c:v>
                </c:pt>
                <c:pt idx="43">
                  <c:v>78.09</c:v>
                </c:pt>
                <c:pt idx="44">
                  <c:v>49.29</c:v>
                </c:pt>
                <c:pt idx="45">
                  <c:v>13.61</c:v>
                </c:pt>
                <c:pt idx="46">
                  <c:v>-3.71</c:v>
                </c:pt>
                <c:pt idx="47">
                  <c:v>9.5</c:v>
                </c:pt>
                <c:pt idx="48">
                  <c:v>31.06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05D-4A16-A488-0F9CEEBB8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Salida!$AP$5</c:f>
          <c:strCache>
            <c:ptCount val="1"/>
            <c:pt idx="0">
              <c:v>Carne de aves</c:v>
            </c:pt>
          </c:strCache>
        </c:strRef>
      </c:tx>
      <c:layout>
        <c:manualLayout>
          <c:xMode val="edge"/>
          <c:yMode val="edge"/>
          <c:x val="7.2823307034845505E-2"/>
          <c:y val="3.2276875618117436E-2"/>
        </c:manualLayout>
      </c:layout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5495834806566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48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A2-4935-9ACE-8EDB974637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Marzo-2020</c:v>
                </c:pt>
                <c:pt idx="1">
                  <c:v>Abril-2020</c:v>
                </c:pt>
                <c:pt idx="2">
                  <c:v>Mayo-2020</c:v>
                </c:pt>
                <c:pt idx="3">
                  <c:v>Junio-2020</c:v>
                </c:pt>
                <c:pt idx="4">
                  <c:v>Julio-2020</c:v>
                </c:pt>
                <c:pt idx="5">
                  <c:v>Agosto-2020</c:v>
                </c:pt>
                <c:pt idx="6">
                  <c:v>Septiembre-2020</c:v>
                </c:pt>
                <c:pt idx="7">
                  <c:v>Octubre-2020</c:v>
                </c:pt>
                <c:pt idx="8">
                  <c:v>Noviembre-2020</c:v>
                </c:pt>
                <c:pt idx="9">
                  <c:v>Diciembre-2020</c:v>
                </c:pt>
                <c:pt idx="10">
                  <c:v>Enero-2021</c:v>
                </c:pt>
                <c:pt idx="11">
                  <c:v>Febrero-2021</c:v>
                </c:pt>
                <c:pt idx="12">
                  <c:v>Marzo-2021</c:v>
                </c:pt>
                <c:pt idx="13">
                  <c:v>Abril-2021</c:v>
                </c:pt>
                <c:pt idx="14">
                  <c:v>Mayo-2021</c:v>
                </c:pt>
                <c:pt idx="15">
                  <c:v>Junio-2021</c:v>
                </c:pt>
                <c:pt idx="16">
                  <c:v>Julio-2021</c:v>
                </c:pt>
                <c:pt idx="17">
                  <c:v>Agosto-2021</c:v>
                </c:pt>
                <c:pt idx="18">
                  <c:v>Septiembre-2021</c:v>
                </c:pt>
                <c:pt idx="19">
                  <c:v>Octubre-2021</c:v>
                </c:pt>
                <c:pt idx="20">
                  <c:v>Noviembre-2021</c:v>
                </c:pt>
                <c:pt idx="21">
                  <c:v>Diciembre-2021</c:v>
                </c:pt>
                <c:pt idx="22">
                  <c:v>Enero-2022</c:v>
                </c:pt>
                <c:pt idx="23">
                  <c:v>Febrero-2022</c:v>
                </c:pt>
                <c:pt idx="24">
                  <c:v>Marzo-2022</c:v>
                </c:pt>
                <c:pt idx="25">
                  <c:v>Abril-2022</c:v>
                </c:pt>
                <c:pt idx="26">
                  <c:v>Mayo-2022</c:v>
                </c:pt>
                <c:pt idx="27">
                  <c:v>Junio-2022</c:v>
                </c:pt>
                <c:pt idx="28">
                  <c:v>Julio-2022</c:v>
                </c:pt>
                <c:pt idx="29">
                  <c:v>Agosto-2022</c:v>
                </c:pt>
                <c:pt idx="30">
                  <c:v>Septiembre-2022</c:v>
                </c:pt>
                <c:pt idx="31">
                  <c:v>Octubre-2022</c:v>
                </c:pt>
                <c:pt idx="32">
                  <c:v>Noviembre-2022</c:v>
                </c:pt>
                <c:pt idx="33">
                  <c:v>Diciembre-2022</c:v>
                </c:pt>
                <c:pt idx="34">
                  <c:v>Enero-2023</c:v>
                </c:pt>
                <c:pt idx="35">
                  <c:v>Febrero-2023</c:v>
                </c:pt>
                <c:pt idx="36">
                  <c:v>Marzo-2023</c:v>
                </c:pt>
                <c:pt idx="37">
                  <c:v>Abril-2023</c:v>
                </c:pt>
                <c:pt idx="38">
                  <c:v>Mayo-2023</c:v>
                </c:pt>
                <c:pt idx="39">
                  <c:v>Junio-2023</c:v>
                </c:pt>
                <c:pt idx="40">
                  <c:v>Julio-2023</c:v>
                </c:pt>
                <c:pt idx="41">
                  <c:v>Agosto-2023</c:v>
                </c:pt>
                <c:pt idx="42">
                  <c:v>Septiembre-2023</c:v>
                </c:pt>
                <c:pt idx="43">
                  <c:v>Octubre-2023</c:v>
                </c:pt>
                <c:pt idx="44">
                  <c:v>Noviembre-2023</c:v>
                </c:pt>
                <c:pt idx="45">
                  <c:v>Diciembre-2023</c:v>
                </c:pt>
                <c:pt idx="46">
                  <c:v>Enero-2024</c:v>
                </c:pt>
                <c:pt idx="47">
                  <c:v>Febrero-2024</c:v>
                </c:pt>
                <c:pt idx="48">
                  <c:v>Marzo-2024</c:v>
                </c:pt>
              </c:strCache>
            </c:strRef>
          </c:cat>
          <c:val>
            <c:numRef>
              <c:f>Salida!$AP$31:$AP$79</c:f>
              <c:numCache>
                <c:formatCode>0.00</c:formatCode>
                <c:ptCount val="49"/>
                <c:pt idx="0">
                  <c:v>3.2407864835490585</c:v>
                </c:pt>
                <c:pt idx="1">
                  <c:v>1.9775678866587896</c:v>
                </c:pt>
                <c:pt idx="2">
                  <c:v>1.9613640843682276</c:v>
                </c:pt>
                <c:pt idx="3">
                  <c:v>3.8760452533202141</c:v>
                </c:pt>
                <c:pt idx="4">
                  <c:v>5.8158954710678614</c:v>
                </c:pt>
                <c:pt idx="5">
                  <c:v>6.3277500244881963</c:v>
                </c:pt>
                <c:pt idx="6">
                  <c:v>5.4330862270776521</c:v>
                </c:pt>
                <c:pt idx="7">
                  <c:v>4.2135922330097202</c:v>
                </c:pt>
                <c:pt idx="8">
                  <c:v>3.4785969658904321</c:v>
                </c:pt>
                <c:pt idx="9">
                  <c:v>4.0761383497243173</c:v>
                </c:pt>
                <c:pt idx="10">
                  <c:v>6.0457516339869244</c:v>
                </c:pt>
                <c:pt idx="11">
                  <c:v>6.8340841560433176</c:v>
                </c:pt>
                <c:pt idx="12">
                  <c:v>8.6324050148339495</c:v>
                </c:pt>
                <c:pt idx="13">
                  <c:v>11.81862035697057</c:v>
                </c:pt>
                <c:pt idx="14">
                  <c:v>17.670372160463984</c:v>
                </c:pt>
                <c:pt idx="15">
                  <c:v>20.958424093190644</c:v>
                </c:pt>
                <c:pt idx="16">
                  <c:v>21.186519357534124</c:v>
                </c:pt>
                <c:pt idx="17">
                  <c:v>22.192538000921218</c:v>
                </c:pt>
                <c:pt idx="18">
                  <c:v>23.831991858636314</c:v>
                </c:pt>
                <c:pt idx="19">
                  <c:v>25.47978386435625</c:v>
                </c:pt>
                <c:pt idx="20">
                  <c:v>26.108880380987955</c:v>
                </c:pt>
                <c:pt idx="21">
                  <c:v>26.352288488210803</c:v>
                </c:pt>
                <c:pt idx="22">
                  <c:v>26.846732529683663</c:v>
                </c:pt>
                <c:pt idx="23">
                  <c:v>26.93</c:v>
                </c:pt>
                <c:pt idx="24">
                  <c:v>25.7</c:v>
                </c:pt>
                <c:pt idx="25">
                  <c:v>24.82</c:v>
                </c:pt>
                <c:pt idx="26">
                  <c:v>20.09</c:v>
                </c:pt>
                <c:pt idx="27">
                  <c:v>16.809999999999999</c:v>
                </c:pt>
                <c:pt idx="28">
                  <c:v>16.63</c:v>
                </c:pt>
                <c:pt idx="29">
                  <c:v>16.32</c:v>
                </c:pt>
                <c:pt idx="30">
                  <c:v>16.420000000000002</c:v>
                </c:pt>
                <c:pt idx="31">
                  <c:v>16.75</c:v>
                </c:pt>
                <c:pt idx="32">
                  <c:v>16.75</c:v>
                </c:pt>
                <c:pt idx="33">
                  <c:v>16.25</c:v>
                </c:pt>
                <c:pt idx="34">
                  <c:v>14.77</c:v>
                </c:pt>
                <c:pt idx="35">
                  <c:v>13.78</c:v>
                </c:pt>
                <c:pt idx="36">
                  <c:v>12.45</c:v>
                </c:pt>
                <c:pt idx="37">
                  <c:v>12.24</c:v>
                </c:pt>
                <c:pt idx="38">
                  <c:v>12.03</c:v>
                </c:pt>
                <c:pt idx="39">
                  <c:v>11.12</c:v>
                </c:pt>
                <c:pt idx="40">
                  <c:v>10.54</c:v>
                </c:pt>
                <c:pt idx="41">
                  <c:v>10.36</c:v>
                </c:pt>
                <c:pt idx="42">
                  <c:v>9.76</c:v>
                </c:pt>
                <c:pt idx="43">
                  <c:v>8.4600000000000009</c:v>
                </c:pt>
                <c:pt idx="44">
                  <c:v>7.7</c:v>
                </c:pt>
                <c:pt idx="45">
                  <c:v>7.38</c:v>
                </c:pt>
                <c:pt idx="46">
                  <c:v>7.45</c:v>
                </c:pt>
                <c:pt idx="47">
                  <c:v>7.33</c:v>
                </c:pt>
                <c:pt idx="48">
                  <c:v>6.94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8A2-4935-9ACE-8EDB97463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'2'!$G$8:$G$35</cx:f>
        <cx:nf>'2'!$G$7</cx:nf>
        <cx:lvl ptCount="28" name="País">
          <cx:pt idx="0">Costa Rica</cx:pt>
          <cx:pt idx="1">China</cx:pt>
          <cx:pt idx="2">Panamá</cx:pt>
          <cx:pt idx="3">Alemania</cx:pt>
          <cx:pt idx="4">Colombia</cx:pt>
          <cx:pt idx="5">Perú</cx:pt>
          <cx:pt idx="6">Brasil</cx:pt>
          <cx:pt idx="7">El Salvador</cx:pt>
          <cx:pt idx="8">Estados Unidos</cx:pt>
          <cx:pt idx="9">Canada</cx:pt>
          <cx:pt idx="10">Francia</cx:pt>
          <cx:pt idx="11">Bolivia</cx:pt>
          <cx:pt idx="12">Italia</cx:pt>
          <cx:pt idx="13">Honduras</cx:pt>
          <cx:pt idx="14">Australia</cx:pt>
          <cx:pt idx="15">Japón</cx:pt>
          <cx:pt idx="16">Uruguay</cx:pt>
          <cx:pt idx="17">Guatemala</cx:pt>
          <cx:pt idx="18">Reino Unido</cx:pt>
          <cx:pt idx="19">México</cx:pt>
          <cx:pt idx="20">Ecuador</cx:pt>
          <cx:pt idx="21">España</cx:pt>
          <cx:pt idx="22">Nicaragua</cx:pt>
          <cx:pt idx="23">Chile</cx:pt>
          <cx:pt idx="24">Paraguay</cx:pt>
          <cx:pt idx="25">Rusia</cx:pt>
          <cx:pt idx="26">India</cx:pt>
          <cx:pt idx="27">Argentina</cx:pt>
        </cx:lvl>
      </cx:strDim>
      <cx:numDim type="colorVal">
        <cx:f>'2'!$H$8:$H$35</cx:f>
        <cx:lvl ptCount="28" formatCode="_-* #.##0,0_-;\-* #.##0,0_-;_-* &quot;-&quot;??_-;_-@_-">
          <cx:pt idx="0">-3.73</cx:pt>
          <cx:pt idx="1">-0.10000000000000001</cx:pt>
          <cx:pt idx="2">1.1599999999999999</cx:pt>
          <cx:pt idx="3">1.6000000000000001</cx:pt>
          <cx:pt idx="4">1.8899999999999999</cx:pt>
          <cx:pt idx="5">2.1000000000000001</cx:pt>
          <cx:pt idx="6">2.2000000000000002</cx:pt>
          <cx:pt idx="7">2.2000000000000002</cx:pt>
          <cx:pt idx="8">2.2000000000000002</cx:pt>
          <cx:pt idx="9">3.2999999999999998</cx:pt>
          <cx:pt idx="10">3.5</cx:pt>
          <cx:pt idx="11">4</cx:pt>
          <cx:pt idx="12">4.0999999999999996</cx:pt>
          <cx:pt idx="13">4.4100000000000001</cx:pt>
          <cx:pt idx="14">4.5</cx:pt>
          <cx:pt idx="15">4.7999999999999998</cx:pt>
          <cx:pt idx="16">4.7999999999999998</cx:pt>
          <cx:pt idx="17">4.8799999999999999</cx:pt>
          <cx:pt idx="18">5</cx:pt>
          <cx:pt idx="19">5.0999999999999996</cx:pt>
          <cx:pt idx="20">5.2000000000000002</cx:pt>
          <cx:pt idx="21">5.2999999999999998</cx:pt>
          <cx:pt idx="22">5.4000000000000004</cx:pt>
          <cx:pt idx="23">5.6799999999999997</cx:pt>
          <cx:pt idx="24">7.4000000000000004</cx:pt>
          <cx:pt idx="25">8.0800000000000001</cx:pt>
          <cx:pt idx="26">8.6600000000000001</cx:pt>
          <cx:pt idx="27">303.80000000000001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'2'!$H$7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5HxZb9241uVfKdRzyyWKpEhe3PqAoqQzH/t4yPgiOHaigaJIzcO/6cd+bPRbv94/1vs4cco+19+t
ABUgAdqFShDR9KHWJtdee20m/7wb/3FXfLytfxl1UTb/uBt//zVtW/uP335r7tKP+rY509ldbRrz
qT27M/o38+lTdvfxt/v6dsjK5DfPReS3u/S2bj+Ov/7XP+GnJR/NztzdtpkpL7uP9XT1semKtvkP
Yy8O/XJnurI9Tk/gJ/3+6x918rFss/L211+Ov7fTzWQ//v7rs+/69ZffTn/Wv33uLwUsre3uYa6D
yZkQPhEcuUwgF1H/118KUyaP4z6M+8zjFEY8+vjB57caJn/Teh5Wc3t/X39sml++/P5s6rPlPxvJ
GhN8RiAwx8X+cfXwdr89R/i//nnyAN735MmTIJyC81dDpzEI0u+KP/bPKBWYIUG4RzzE+TP4kYvP
GMWYCOwSJITnPY/AX67mZfS/TDtB/svTU9SD8x+PujRF1mffc98jduZSn/uCuj7HEILnwDvHfS+Q
5/lI+B4Xrn+C/Des6GXsv048Qf/r81P85cWPxz8wTXv7y1V29x1DIM4EEy7xXIo9wBno5dnWdzg5
Q4IiT2BBKEan5PNtS3o5Bk/nnoTh6dBpJIKfgH8Ot+Wt/tf/fKSBv58B+BlFgnmUiS9fJweBu2cu
55QSzN2Hr5Mk8A0LejkIXyeeRODr81P4D3/8+INw9TErzS+vyuzefL8QUHwGKcBlcAa472KKTnKw
ByHiLvJdiJAnuCtg/LMA+JyHv3FRL4fh2eSTUDwbOw3HUv74cETFL9e3RX97b+pHSP7+iUCQc7Hn
+75gJ4zEzzhoIeoj+vmswPjTOHzjal6Ow7PJJ3F4NnYah+vXPz4OfxQgk8vvmaApOnMFsD7QDshT
Dr89iwVyz4CPPBeOBSUEcXHCSt+yoJfj8OfMkyD8OXAagTD68REITGH0h+8ZAQIBAAnkC1CfPgP5
+SwADvPOBCQGhMmRt/49O//1cl7G/88XOcH/z4FT/IOfQCEdPtb/+r+PdPD3OcjxgWqgMBOcEI44
QvREHTF65hLKKfAUQtjjCMafctFfrudl9L9MO4H+y9NT3A8/wb6X9W2TFY/v/h2APzLLw9cTZnla
EEOy9h50EPO/SNPHD/+cjP96QS8j/zjvBPrHx6fYy6sfzzkRFAX3pvksh5pHGP5+DLA4oyCDKPUE
+2w8PKceIc5cxLHrCcQId4kvHj/7cwi+fV0vh+J0/klITodPQ/Pq+seHJoAy4f47Fms+aFAGtRrD
LgXa91x8EhL/zAcDyfWAkI7FwmlIHtbzn8uWl2PxdeJJEL4+P0U/+BmqhK75npnYR2c+ZGCokaFS
AztIPE/Fx+MgOPUJIkwQ4aGT43D1V6t5Gfkv005w//L0FPWrVz/Bnk+z4uMjE/x9FnIwOmM+whjc
T9dj+FSCOgydYcQZQ9j3wJ7zj97d0xQMftp/Xs/LuH+ZdoL7l6enuAe7H4/7or4t777nfidAJh7I
HgyMwjEGDfSMbLwzED4YHFGQRx7moH2e4/4N63kZ+a8TT7D/+vwU/cVPkITX7W3xXcHHZ9QDBge+
YZQzfkI2yDv7XP1ywgjykHtCNn+9nJexf5x3Av3j41Pk1zc/ft+vTHnfgfx83H1/n3IQOeOeh6Gc
OlH7HNoER7fUxfD/8evEefiWpbyM+58zT5D/c+AU+9VP0BD4o2va+vtufMejZ0D10HLxMYO+AJgP
z2gHKt0zIkB4ciq4fyy5HgP/WXV+05JeDsKTqSdReDJyGoY/foKUu7m1//o/5SMOf/8AQDvMpwRR
ygB9FyF2GgIGTYMX7Ia/XsfLwD/OO0H98fEp5JvDj2edV3WXdLfT98Pcwd4ZZ1BtYYQR7P5/s5+p
fwZOG6KgcShEB4qyxw//vPG/YUUvo/914gn8X5+f4v/q3Y/H/xyaYPUthOARhL+/6yGngs2DqXey
3R0OJg8+NsH4l97MifH/TWt5GfsnU0/QfzJyiv/5+sfjv+xuWzCbi++JPz0Dvocerw/p9dj1BWZ/
avkIsIQo9Gdc6L8/+hFPhf43LenlMDyZehKGJyOnYVj+BOJn/6//NWZ337EJ5h2bYNCIR5wcC13s
nzRfkAsWxFHyw38ugTIXUsPTIHzDgl4OwdeJJwH4+vwU/v3bH38Korvu+za9HChmMeRWaHqBg8DA
ejtxeJg4w8eeGIxCtniO/Tes5mXsv048wf7r81Pso+AnwL6xt//639+RfwjwCwhLuGNylDyf4X3K
P1CRQfsdGvQECgAPmOoE/b9ez3+D/uPEU/Qfn/8b+tc/Hv3D5+z7PQUQUA9GPtwBQgy67D78/5z/
KT97aINBu4UyBLeBID88pZ5vWdLLEfhz5kkI/hw4jcHhJ9BA6/L+e1oOngf51YOrPkD/cN8KnbQa
H5gHg618dJi/XFF8Cv9fruZl7L9MOwH+y9NT1Nc/Qc371fL+/PJ/X3f+/2bq//e3Qr9ekQ1v29vo
4W7tk4uh/3n0YXfBjd+TqV8Y4sUofQ7g+v73XylYm18v7B5/wjNieXoZ7fmcj7dNC7d3OWgi36Uu
f/So4ccNHz8PwQVH8UVJfU4ppanb9PdfETrzkM+hleCDfQ1HDuY0pjsOUTA4OFy4YJ4LjX/orX29
znwwxZSY8isSX/78S9npg8nKtvn9Vw9Y037+toc3o8erMtDFA1EH0hnuD4Ogs3e3V3BlGr4b/Q9H
z51bTEItnMaInaMWfq/RFoz0Ha6bEDz1KbIFH2RW8nSXYZrLpvZvUqdJdv007OMxIWuPVQfPcaYV
zro3UzW7gc8tD5W+HCmfwnKqluU0uNvS5RfJ7Dtv2f0TwF94C8i///Ye4thdgdcAlAGeo+P59D18
UxVNWrVeZAc3onGiArdBU1h1RbwaB+9QehnZJAlapm3M963VJKrQmEdDU7zN3Z4u276WhTXJhmqx
gUrDC9CIRNiMvgo8r/ikPKfaFrEv/Vq5QZY2NGREbIXI3jp5hkK3ZNE8Jf1ep/MuN41aYZ9u3eQa
ZZpLYZxE5r4uL7KupkHVuwFntZJ5V/Cg8x0vMG2nlrwvZSn6D5mqP1W0vUsxSgJaJPekoW87v3Oi
dEhyaUZlr6Z0uuAFumQ4cS5K2mM5cfOBGNK8dXj/ir4VvuPfOrOzyhDJZJ4kRCaek0qPDFHV8WrH
iQ1q/wNWPl5AmwSF+4ogd0GTyZctmpPd4KtXWYVfm1TBJ+fuIu/mfJH4ZDvFoo50Z5BMuRMIRWTM
nOXYiClSZBiCdGBLkWVLU1K1qqr5ZvTLJCSlSQPe9ys168hvxBh0SWWkaAoVQm8tSmI9S26mbNHn
WgW4S9+0fM5Cq9NWotG/rd1MYuOloR3VHXF6tuLrriVyhOXs2cBRVA3tm7RRAReTusI7r9XLLral
zDy67RwzB8xJLrCID/FIY4nsVAWjmOowyZMiHGaxNtYiyZ2skl4nKmlTe0HnrpVsGtpll9ahqLtd
E6tXDdM7NUcx8/qdPzhuiIc38+B0gK8x0tWESD3hPLSdYbLXNpNDmxFZcJNJS9I8EqiaFjFOkWwQ
vAJpk8ApehHEMSqCvsWX8WzeqTaeJbW82Ps5WTmqPKSoEwF2mlxy27YBEVWIdNetMx17YTLQVKa9
qzeUqkqK0g9UnG2anMw7JCoka6T7i2yqfUl1JcvCZodm1IvGUXWUpbZdmh5X7/zWXTDPz0NaxizE
aY9DT9eLVOlyQeY5h61sPg6efqUcU71uP9E0vYHr8QdsUDDFXiE7neSLrDWw2ybXRKwsuJI8i/UG
IV1u5rTq58g1fbnpOu2ujFeE0yCm0JgxlrQdxRzUxdBEuKafMhSn28pFS9B9Ow5RDie0maAhtW8s
bs7rOmHrsom4ri7iIVPLacI7M2fvEBH7Cvmvswa9inH73vfOHe0Eea9DVeIbvy72kx8wPK2HflvP
aRZ01O9kmpO99eZKtiPN5DiJBevq13FJbi1xXzW2vAfrP5GdvWzyfpW16K3n2UPTNa+StnClLdoy
KOJ1UZYoyN3GX+ECPpgB2nU6vBqqYTV0MxwD0Q9Bp3k0+Ww3xGFf1LAHxKVbQJAyH5iLIklUu1fa
vxwzVQWQDpbMy9atmXYtcuIgI2brCl0AU3lvoCSh0sHNVTN3U4DK8o4lk2xN0Ffl61o7l8P4vqq9
UhqKF0I1G8NQqMs46LDGssCeG4xuzgKEzJVJiyWb0YokcArHMkZrk9ZLd+po4KYzC2L9NsFwcFOP
3yX6fWqHZR3bNMi9d1lcSjeZhgis4xwiWa5mwQ6+9svAq+Mo7qrVWKCtrvJVo8j7frAXuvbDtLFt
FNf50lFYzvGQyEbl7Yr5zc3osF52wTiypelcE/jAP9Kfhl3ZjQsLjLEwhf1Q++ku9WoDAWMfhjFW
EtJTMNiyDjxOPrj18J4xH/7iUL5ldaFkYzwUKF8lUUlrJ3Bdb++n9ODE3TnOSrswFbMyw827ymVa
Vp2OoySd4ygHFjKTg7eJ6qtV3bQ89PPlTGxy4zXllaO5iGbjFMFDZoQbY3hdkLGRhvtqkdusXY4z
CWbSjpsiMzrsHa+Wvd+OqxSzFr6t4kGinGRhbLE1pp3hE4f+mhlIImxqxE6JspHJmEJOTdLATnOE
es1kZjoWWWv1OkknVzpZkb73BvK2dVB9bVQ3St8AkdTOfK/yCdi0Vul1Nsb+0i0HZzUzYi49NTjS
VDFe+E2SrEmHNjov1KXyinXS2HHN3UIvGLxNoW16Uc4gO6YRjqPNkhUS+BWE7MZydIDDhHcqntcz
nfBBJ+lKVxZdWt7VYQfMLp2yx5ukpk7kxBi/YX6yq+o522DcVEvWkl0aO9BSjbkrj+rkJhUlC2nW
q7CvRRY2yg4XxLadVNyo90mdF4Ez62nf9RaHGSlF0CdZHyWlnS6oxXgBe7jfF0VfrFibzVvUcRbk
SuQS8VhdJSoBdrIo/dCSKpXEuP2VLdx5o92mjRLm63BWxtlksXfecV1flagu4aQ6N7No1vMQz6+n
eC6CuXD5+UgcHjZJZZdNcXBo3R6yARNZg2+/Qn5e7X2dXbS9SQ55xgMWa3TFELDsOMxOFOf3Mzfu
ZTZX3pVLQAzUeTQ6aRySwjYXuprmoOrSORqqNN3UPLvykiyNsJsNIatRfcmOysuWcRoxfUmKmWzL
WVnYV9xc6FnXAcHusq9J/dq1SehMbE1sRcKR8HZdD2kN9J37Mmfak6q5LIYsTHm9ratXpR2yta7g
eDclhgSQNTxqx2FhFI8hu6pYzlpFHutvnKGFjWbPYaPyyCn0bo55ImfDICv2ag7ytikWLR+8wPa7
NnUwPOngCBIblR1PQ47i63oqV+ksVrnOa6kLB/LvuV81Oz9xI8dXq7TD8MOYDiaS6ZDzPeJZG+Uz
yI7JvAOHcjH4PBJViha0m5bwTp20WKxpOkqIGZNtQg90zNcVa2QtTBeUXj/KaShqyL/sQ+N1u9zO
+8RDH7gFNSnsfVlWacD6uAhVZTZoxLXMabso3QLUVe9OsvSKRqbdfUuGWfapTcOY+4VMnayXSqVV
4FeZlqBzXE7zwG+9fUuK113fA+Pl10iVbVB7IEW6dghUTpJAxDORXcOiJEuiDtXnyJJdXY2V7Hv3
g63wJ6KqQlrGYumTYg179KZKe5COfAjrsb9ps3xFZivHepSmTlOJs3TJ8yYoHark5KRaKuFS6Tp8
lbTiqiXZtba5J/MxSwLr6CAZ8MZL+dohpQ6w697HfXOvsFcGc66MJGW+nxC7tb51pOO1NuBKoW3V
vJ9xIef8Yiw/6ri7rDvrBzVjrzQ2O56rlUlqHibJtOiohRzj53esahLZI3Yze6B1zYSCsa2jzprX
BYm11G7+ZnToJWqGVT1Vb6bGapnGdIOm5JZdVciUcsp8scza+Lbsx+vRbddV/dqz+V1WwGKUGG+g
3LlozHQBp7bNkmWuyJ423SEfIAWqJG+DbGZF4GdAEMlKKKcJxKhSOY69J3v7xm2yLEoNTqQb55c2
v+jd6vXMxLIrYLllhVqZZR6SOJ9XyGnhT7XOg9mfemkS4JWiXUKVCNJLgVhWuXtpm2QIylS/trkP
+qCfPBCJ05VP6GU+wSJ7sahquqBOXR8V+QaTZgMKLwvB/yWwa2Al4JXhjRUiokx9iuOGBF6sdoQL
L9BrNtRYerO+NU7myrKqoY6b7BoIEHn+YjxuJ8LhQcbSu6kq2NomXgqceIOncT5kCrK+dqA4qft8
DtxK7UE5QmrrkLMYm53LquJy6BN3gWruh00c423bQ4qOdc3ftLhPoibOs5AYvJoHHSFmTSBKUe2U
63aXyBT71IWoxZa8LRLjrydM57BrOvxWOfNS6/JNVsx2P5R9e7AUvzE7pkz8plAo2cNfGcTy4Y/x
EKPIg8KE6XSd9mkZtGXb20CPXTgxMp5rUQY1reLLuIy7jdBtJn3liEsxx03QqXJaupaUC9d3q7CG
GuAy4SX8AnIYav+MLgdv+uj7cb+kU7JLmNftnYGcT8DZfBqq67r/WHS8WQs06CDtDgNLmms3nssb
cTXW6t5FTJ1PSjivGK9uPGbapVX8TVL5ZlN7I/yi849lUcarYcjyq8QDcT7Hhqyo7vKrh2d9ikNe
zHIscCczQvIFzlo3FDFZiRzbc+hbAqGYeYeLedVP4o1vaLtK4lnvueEXbG4ueyLuGl17stLDO1u6
kCJnf5nMcQ0l0ey+8xVHckzy7twDyVtPgwl5KuKITh4UqFm5s37TB2xExbqa+yHEzUI79VszVP5+
qFMdeIPzplJdF+W9hWIDi1VnpOO7u7psxwXqmQ2tk6PgQR0h3wMi1opslZdDdqbj+USKYEq7bFnG
zZUD20g6ORxx1TJ8DYrX94dsSRDDsEeDUpN+3aSIRHmZ3uQ2MlplizbR56xox8MU90oWnYnDasqH
8GFqWdoyzLtPXpUmkMeuTKOzpcscvHa9cm9T0S0e1FpGun4NQWexdwfnLpOzLfxF06X9IlHlnueu
nFRZHibPCXqkxkvgzjKoZtUspgIuY0k26zHMFdM3OHutknHZl7nexyUC8ajrOIgNb+4rWzLpNNMY
1CRttqpHsoTdU2r3EsDgodOAlYHTUS2UP+VB13t62Ts+XvcDpxInCJ/XxL1wkXchjhZMOxqooKb6
QsPu26Ou0LGssPKWDXF8aTNbrrrYTFDYYhb5xZCEfY7ecrjotGxKrw76nIslr1Ish0l/KG19byq6
TR04isd6VTPeBE0v5vMWUBxtFu+aLLkQ8FdPbpDW8Cn5osNk3kxd0i/i6VAk4tB7fb+NSTwu5goi
29bLh9APU6llT+0U8qq+L+fMLnSqxHJUSIdZm4KUjOtsmQEDzGTyF13rKaksvPvnOGIQA3pkapvT
IQ3bogsyrwHNA0o46ZwhSHifLZKaHR4ec580gZqdSyRGEggM+4sL1YeoV1rmsR3DrKDD0k4xlFG1
dEbtBTRn+cLH5aepH4ugnP0mSEZnlLEez725EDtdVndNRobQdW5qekNBgQdJJaAsKVw/wkmVft5z
DeF03YI6p5jEgXHbOQRxWES242Pk27ldDcWYH6UCeE/VmF4PdQaJdQJfSqf9awdbkAhV8ZZoD9Rg
QcMsJ3FYqqzd5hPpAowqtu+raZM6c7XscNuu6dzHB3YsDUZd3sH1QbRzlS2XGKSzGzcXwgfBQMEO
OMZrzXqTy7mAkroS+LU1KdsMqFj1INKDJPY2pUr426moV01L0c0kzBAgVkszUGcZa9pL1Ln4nD0c
TWaU1KkbS13nZP1ACTr18m0dV0HStsW1rz9VseC7h0MO14t2NdZql4MxRuHfdThURLyxNdhmju2u
Uwvnv6apCupR08U0pP1+nEcXSjKWSkFaC+yA/LXjlB8f1k9j1Fw6GY20fmtGqHkylnUSke6apcLZ
dcezo2fgsrQEWjKjIMEYp7BOWgeOQVA6O6OztbFtwOBUSGZivnH6wdnUhkYGrhbvc+wuMqfNd6N/
nVQh7zFe1x2fZVrPGGwgAFG74kPRjBs15jT0aC0ugMI1yIGObI1zrRKaRMxt+k0Vd1HPSLMaeAHV
tr3Ecdpt3Xi6b1vi7mwSQeHBA1sofu4SY5ctmljgNclVW7nZks7+NfTf9Wo8Ei+fQ+0UaN3E9u4B
e9hnb5rJw5fFXB2rs1jGs58dvGqA4lOEPJ54WIxjtuz1dJ4I9Ckl3Czc4zYgncYr1yldWF7D1hXX
Ky4qsy+cYumCiL7E8xyVpbfgkGgjD83lkhZzex6P6sYzSEuTTV3YWJtHWaWXqGvKwEnaZDmjcYQ4
e3PQF2qX5q04QAENlYhZsS4Du+HI2yQ1W85TKNdom4RjnJAgE10duHlMgzlh8ZXXuLKI53iLvaYN
cx2vFQct2g6VvrNkzfE5TuN8J9waycnmDdgxwPC4ohWcajDJquID16O9MFOxnIpklHYcpm1l2xTM
X9wHpaHg8B1ZAgSWfad6sqUTLdeQAcWumD8VNXZ3iiZvq6IdVlB75Vvb9zxkkzGBa9osSIu+DMph
MMHQqhiqZXyL46K5SEZwY2ov2eHJXbXgV156CdScznh44PWiZVHtFvMSkowNS571ywwPbfAQ0IcT
44Cuzgd15daxWE59Xiyxm7/CLviTSV1uEzctDwjyUGiPh4x2YpcIoiKhQZCC70rWczZeUNXAPui7
y7JROqhyb0VFCXkw9mmIUqcEC0yx5RC7rcS9k691mQxgJuA65DrtIlr4tfTTrNkNHY3S1k0tmJcY
Kt/M5VHF8yR8OI266yGP++MUOnm5Ao+wD3BeQksA6Q98GlWEiq6KMjXYNx7bxO5US9I2+fXwAW74
p1FXsvQmxreopVyOOWrWg0/escE2mxYSqRzTaRWD3wXEDhs8GzHwV8fqZZ/YD2ru0R7+th6RfQFW
rAD/5chH3syobKH2/4yo0w3QF2iHLnqQFE7eDctk4kKOPOWwKWizeXgRXhTpEg7nBfL75l3ajuCn
Cq+OIDMl4VAYtMnrDIwXaBpsKweMt4y46XUF+x+2n7GbcUjKtQNISpfV5rx1imqRx5ApHOysx3zm
W80KxGRR+36QD1AextT7REs97quSD3sjhmIx674Lep90K5V0OACLbFnUTF04wBVXjq33CqzGvsbD
rk6OFT6U90Feu94KthHEJ2vexKoZb8Q6PnJWQtChMmGf8vg8ZUAmYMhcZB5jmymZr7ACm+ooXkbi
v4NCvduC549D16Z9ZIapvgRKWMeJ1x3S4Sax2H0NlpkPBx1OEC2GWBZNPt2p4eNcGy/MKuseSh9J
JxHOa2XzWQZT4pqrdMLgvtMuXhWufZ8MKsycfjx4eQWVsw8Gc6PnefOQ8JGpljnK0n32AYuuPJ8b
DlKHOYV0SKU3pQvujOhsHsTEKRcFWPEbgUEZcA+sdOC693Z0g5jaepnG4P/7aCoWKBNFOFdDea7r
SKEK7Sgt7wvB0CJmCiykNOaybWAtx7yBmc2WLC0WhR4hUg2GoNd+4PezCUmdvq5rL1TO3mTIXraO
vdEsT2StBnftTpZJqxB8yEC1DmyLDXjtYC5nJt2WJKtXbdNdPAjPKRfNFhoooARm0Hm+875py3MD
nnL4sM3LNBE7cRSPDsnrtZOAv8od+zrnMzRdkrhdZypfOeNU3eUFpHXmeTvw+ONXxupzIDh95Rgo
3rDDwgmr+C2Y7+DoF16I+9o/d5rhsgRPSoO9v53n8S4dhLPOXAHlMDLiAlgV9EbigVVbIbqFvFvL
atbpqqEEDEzuz+uMtOwytwrMROOf9/hNL+r2MjbqPhmgPdOgHCyFo8RAIsGvaAUfBgbA4cFDbZ1y
LTLRL52hFFAfI7bstA2ZmsE3dnEfsbi80mLYOZTqhe7GC9RDHR1XyZsHam4rC54JTvQuAeNPWtok
EMmo8lizdzxLwUMqoL4eswtSkfEwjnpYVk45RTpn0sMF2UM/oQdfPHfDfEImqGy+eViZpQl5LYbm
OhmSQwKm5jbLKVR+KiLdkAQPUkkJviyISPbtghz3CnkPvbfd2MxiW1gLXaZ02ioBzZCZWXvQvdoU
PtaHQUHfq00zKMxJsTRkGg9tZkFoU+i86KqiS+25GSRSuwRbea/n9l75M5MPemswfsScKjsvNR4C
k0Hp2pRbqPTwonBgX/ZNvNS4U3KIt52q9YIScPfp4M7QBZwcCf+SUQOGZWpXfHjtu9ZPJVw6i0zX
mMVQCLpqmAHThEbJtCwqVO8exDuDRvdi5FHOhmRJ6TSH3v/j7MqW5MaR5BfRjCcAvuxD3llZpWKW
6pD0QtPVBE+QBHh+/TqqZ6YrmdzkamzXerdHPR0JEAgEPNwdYX6qJXdwK5R/OWK0D41Ln2K3ro5V
EQ8bN/bafR/H6yKswxO1zW0XN2xnARRcK0e+SANwBtIH2qB6rxmW4Bt0KUPADSTav9fwaOKZQFDK
ZrwfiGqOdcLbtWdkW9Ja3quD+/Kmz1V9aLxvQHO8F6F7E3UKXM1uaXVscRnaZ1aUHRmKvYZF/dHP
0+bBNSt37elNINP2M277ztGqurMrhrOR+eXXzsM1vuXZqquofYiTWGxx1vNDk9TlCren9xKXKwCy
7fDJKdtqLWwP20VXw6JLwlOxxrJxSKVWt9vdtjlp2lPLg6gWpAAXrjwmLhGXze4xghtD2jK6tUbv
0PdWH9RoG3gkPnMyeJv3WjRy/MfUpHSTdy4KAH0gt7qIef+Npr6m2UYd7Xv0r4BGOndkPA2lyp86
tKU+EswuSAc/RTnUccT/ZaP2n7/9n2eR43/fLb/++Q+1C9s/f/fwb/u26T+lGSH/+cf+8Q3TRIz/
mIhNeB1/e7n9H6SPm3/4/2OEwHPqwye7ooT8W5rwDx3k/b/wNx/E0k4y8MrQ/My/aSD4Q02rJWhA
Uaja36V0/+KBuB6EXuBdAYR9Vzfq/9K/eCA2vB+gsaO+Q1xTU3HtPyKCgB73gQhCKf4tFmSSBKwE
cHvBsbtcU7hpCMb70n0eJd3EQ3xwLPT2mo3jxQcS4wrr3XvVqXS/4q9x8qwUMvipVd9EfipZi5Ls
Fbl2zYoeUPfuw+TN0DsuuR3vP80B95uiagPvm9IJRyU1bdnGrc+eB/UtyYdwXeku9CFXZr65HUlv
nH/YMP+OpLm1DPRmNIgvJ4EVeWRFESJxfBXA3fSQMnWI3cz7e0/8bXo3MyRb/+ZJJFdLUonJYNoH
2OoyUj34kSHLwXkeld3Uq9qk7cawmHHwMoEiVeFqFa1Kvyvubc7rBzAsnCASjO6dobO3Zs/BdGlS
dXJUUmzyCBVF7hrmX4Vm0O+izkVWigTue/6YbruUD6u6iL2VaNCb4ZU+xSOR3okoU8OqK8POPtye
SKhqJ8PzGFg6kEETgrY8mawmDKnyAJobz73tlCuslIEnB1I8SHnv9Q9KOgvxJktEC1BdEzpITY62
fRhlXU5nR0t4oZiddW579wFNFFAbSBQQxVYm7B9vj23m04ECiU3p4vtBbDOJFdVVnfHIdJ7rErfj
np2KNnsqCwvjQxemXEj2DjLLZCqR6SlEhXoibUeb6HxkNlWOmZdozDnPvlv323L04hMKtXibgity
56kqeSgbmRyZyMFgcuyIouHQ4k6gUjR+WuD890NXmHe4gxlvrKXGYwRCzA/ssnhd+s2ws0feHJlk
6mjWvjoJq3P3dlX4W1eQceNnVr8bjM7YpH2PUiUuve6pKjL/OUXz+CgzEZ5sq3Hubs/xZCO+C4q1
shVf1QZEN90eJU1Lhxv2GOBO/NklxtGy628U8MDtMGDRfZzb9zBaKmijW4D/YZP93nXVQFDbRGdr
bPOdpQxz6ySgR92OYk1y63sYHyIhE4oITd2fhOn7rqpCQaOz6XJrLyr1S7IctScXflBIVCCmI5x1
2YY/08ZsDmOctmtmeGW6sJasy8KB/v1DwCt0gex6oPDqbfuB7eePVhjz3ubnxOs1+BEaPnrD4IQV
aCDlfbIGU7DcpJzq7m3Y3fsxyE4LkzFZz1e/YTIZke+FyircMABkHb9kaKGdSEZ+WW2ICj5Ho87g
SXYvVK/RiFGqwBlR1ndJ1t3VYBssTMlM4sCh8p8Z0aqijzMSZa6rqjou0R8pH3DGmfxHZtjbLOwX
Amlh6tVagx4eiw2ZyGXTJQ05R9+4sZM8UR/1o5LWAynuOOg7e+xMYxUUVIIoVYbVG0l6bxVRsMBK
9CUWfoee3g8Hz9/T77xvKx/lo6ZxfxzwEA69ha66H+SS70nd3TsFBXTRA0Hwylfeu8BDVfjJj6qF
XTC317CdoY1GpYFEPUmbMUma0O5bFtRpBM6fIx5aa2k/T46dvweHqhgiGAv2A9NjB7hN3PFqMM9O
D9oAWCGsdIF2d6soBFeGprpyuL2c50f1T0T91T/sKCDKY9356HbUpXzz+/ypJXa88MnmkqGu9f89
Kv3nH2LYIEPivhUXgRzydTs89slDBhT+9kBmNwLo/eAe4Gwz2aQgYfbQGFKa5jmk0V3j0TsOQBgs
LPNHzMeFWDMD0inX0r4QEBFPa03VgFnZKWmee903JMaWjMVr2I/ZQpyrtQ4tjutTHJ1alg869eXE
xZUhYwVAOqjdTjPzBnLKiqpZGSl76dzGANnZPmO5oBuWV+lCLXmd9RHdMzGTNkjcMFGdJLrOMayM
GtxHMwx9NdXlJ5Z4QO8sQNHqOKIBbfnld18Uz+jYnp28Wlo3V7tBC5LgRWOidEatcjV8nrcK7J7i
bLAmqOLxa2Ggw5aBGxfFnrlNzOF5BLtkadw2ZvUiwyAsjhc4YeKAAV47WUkZyqMEoBDCZs46jUA6
iJQM0q7YxkSAndAcotz7ZJH4wQd1LhPie5aFCz/iaoXp34DazAF7HmvMnWyZoRZNFieVODdFOQJs
HUEgstNDhArq9raZCQRLH5QQphanwlrpcomBwFF2TDTGmVUZWLtxG4IGhHagWxtLR9VMKKwixMJd
j7juNFSHi4Jy6jIMRuLuPYOciiw8S1AkF3bNfBxMGypONAi1xvBjuhElLKYKR0VnkfWAMMzYPqgc
jNUQ1dr29uxdZU8PZg0Ezs34vw7YQ5NQGTAmV/h+HhS++BJb1SfbUwuV5KRah3YChQ5uWlAsEe16
NQlBMnRSy6S0A7+rDxXJjmZcngpgs2kePXAx7G+P6LrE0vFcCNXgVo0TiEwWBHysc5oabR54cfJg
SboDr3Etm2jLauuxbMCrayxydip/Y3dsYTqvv9xlbJ3jPxwUlcoLa2CeGXTNwDegz1c7gnvYJnI6
shDKmoll416HrOK7BCtiklvbkVWW4RVmoJJQnirH7ncyAscktKLqrSuzOl8ph3ubTo3Gnjod3YDc
En0ycBnd9vZI7hKTJvcAIsznJlLu8+3PMPfrAKXAepQgFwGUnMxEhBas6tr0XOKKuy/SFGwTZbNd
Z+XVQqqZWWCAZ0wIEh0bRlTTCtJPIgleUBQGdWxW921opAeLhkSsHFKr05hU0lp1vXR/3B7h9dbB
nnFhvQfgB6Ocni45iKOdomMd8DgNT4RDphKbynu7HeWqKoDlhIl7PPBGRgC/6MF/XFFpQbvGMs2g
okO8rjx5iIoIkoLhWHt2tZB4ZmYSlkbaUROWmj5EtJfBjM4zBy6oE0iv+OkW7i85YK+SMQRc0VXW
1irKZqF8u6oQML4PIR19YfowPj+ldHCLWJzRUzE3o9k/WEn1W9qA47v4rVbtAWxJ9ML5w+15nYsL
60QPBBkbLwdMFw38XCsbi9IJalJ9sjIIDXjWPyRgU61jUmSrojW+VimwZ0bHhfU6G5pAKoU9y+CH
NpllwPSSccNMz3kpfsFG8Asq6e3I+F44/UbU7IvTll+hARoWvu7MloQjDzIjcqILu4zJUgK9KWQc
koUz6dS96LINi737Iulfb8/s9T0LbzVA0wafFFjSe3QKz4R17grmCzMY2+oUDc4+MX8CHgLdQz1W
8vPQlKusf1KFsSdRuYKIaGGcM1sGqR+Gc7jse/DemqQe00QTFgdOes405zOX9oM0weoTaifzP4ZJ
MFZUmXAAg9ujB8jtcvl6nUw46xL7nCJHr428v68q6LGaofx1e1avS0kEsgGI4hCF+G3acQACU7tp
EtlnbvKt60bRKu/qb6AypCsza9Dcqc1vXjN+uR11ok4EXqHHZ+tjlICRitm8HB9JK1Z4pJdn8w6y
ndeQWxDKxK0JDkL/tazir3k3QhxSc7VmytuNnP7IRx+XpBAkKN+D5I7TbyId/3JH9MQ6u442AMK3
aWrunTxOVk0ioB5pn9Br+8Tj/hMd0Ma+PYa55QAAD0cEEH+MaLLsO+xzkwFsPXOL3WfO+Fpk/arj
5aYxjR+3Q13vbF1zwxkLz8Ro66tJqRN5tEhD1fMncHehgNl68ddiOFT8rfHBen6IJF3IYtcJm8AQ
AVpUGA9R+OJPUglK4rbhBYhGIh1ObVqpbepwdyV96UI4J4dtW4i/Ndv/J3B+nUWwEgD2AjXX6lg2
mU5LJLRN0CkMolz87HNjU8qxW6E1frw9lxNBqV56BHWch8WHZIK3LSaBGMtoOXY2SGWDYzwZsr5r
OvLaO93WNPLtUJpbCVHUZwW6s9Gm99U4OisP6gQw/tGspgnkTu194ycL8NnMN0Zqw0KCqaIFk7/J
N655JlsGGVuAfjIYVQK04q3KErFWIhfH1M3aXZ1n3ht2E5jAZjruF+blCkLUKlsABDg50CvCkwiX
WzIr/M5yPdxCmgQnsihwaGU/CzI0qxCQUTaCOpYruk8ddPAb/0/xWgTXbp/Mpq7rwmX1MriXiwaa
LJ8FRaVppaadrqVf1wtFwfWWvYyiS68PRUEvBy9rMqc7+1I8cr9e96k4mC3Zkd5fOIznQmmrHFTS
JkCx6ZYFI4EX4PbFZyh4nvIy/Jrw8VNEyD0BNWvhy9n42Zf3csAQcEiyAf7hA04P4IymkWytJj3L
gVUrdL/+Ms0BkJgR3Q1U7o2yPFou2KFxZe/svjxEffySqKXO18yIXUuvXDwHgN7X9Hhs3YFmfRNG
5z5pz2B2fHJy75dhteApJUsj1h9qMmIUdxo5A+oOf9hJfrIIZE8V7iLBQIuDm+TbLirXlD3n/EsN
dlhmoGvWfsqa72O14x7IW9B1Qsy4vT3xM1sWeDvclh2U6cA/p7/CKVPocfohULW0v4e4IDy4Y4d8
HMc8kMIiYFe56q4LDQaa9LAEtl0f3XiaQTectX2WBoQuVzNwEDsaE2sMRhdMi4Srw2gNR7gn/vZb
+07W7U+ja9e3hzwX07d00xqzjib1ZMhl0lGK7ixIYgqKbbwPAbq9Dakt3VSu+wjZyBMUT0vI9mxQ
2EICXUdjDsO9HGgBI4MUlrRuQEweQRCSe2t79CFCjKHjJ1ZN9rZ0fFzLIr7whWcOJdwj0Jq2wHj/
23vvY8KwDQE+J6uzcwwKL0iOYbhpHCPcF50lF0LNbB9d1DpI/3p2p12EtGFZA+K4DT0M/954FdSy
XL5J1+y2YwdB5O3vODMwhtwEAA1/0dfbyyl1cpni8Q9wdc0GYhFWhWDymUV2YqISx9uhZup2Dc+4
unBH/x1w0GWs2jckLwrHCXoLlH3bk/s2UyCFibtx9J67KvppjvIH1G9B5uEX2N1nmRTOwoD1Zphk
DAa0AE82UJhrwcHs8kfg2EmbvPLGwM+YpiRJk+3p0PL7QgrvkwMIbpM54FEtjF3XsZdhUb+DdYGr
kYM74fTOQsbRbHrWt1qVIj8bRIb3lT12xyalzqP0K3c7ZmX+3OQtGM0JehltKkBnHVS3dLzPTgAO
eBerC3icP5kAKHIaGfG4CTyQmiAP3/mZsXYtsW0iaGQNnm2IUe0EzA0aEd/TKIFM0t1UXb332vZT
OoDND8r2JgmTt9tzNJPLwcnQvwr1Jvx39Q//cCiPnjIgT/bAXXXK4dDEpthAEraEfV6D9vp5J+DF
YEfqhvA0WbtWnOZJr8bADathL9OGfyGcswf4aIB3UkVyDZWPevahcd+4rC23Zi29zzHJxcKamMlm
uETCOxuZ2EPmnmyHmA4Mji1Dc/ZL0M+z6i/YN1QQTjOxKmV8L1mzj7zh6Y8nGaFg7qovz9fQfRLG
eOMqjZzAsTPnxD3uPEDaZy9cG+YmGQcyTkQ0ZpBcpkdSxXBDgPRKBWkBMxMujwZ5qYG9JLCVNHe1
Mu5Kk0KsY65bZi7s8JkEilIAfRmKEgQQrU55H9aRZVYCBNvMDOys+eHF9VPJkh8hgUyrUb9vz+Zs
KFxfTXQh0PedZjTql6LoeOMG+eg9Ook85IkSOAHFIUkgF7gdbGa9aAccoFlAAgAKTNbL2AKzj4w6
ecL4VNA0SbSXkTC/jJ5ECiMd/eyA3gSaKnq+C1NqzexN7baMti4YP7g2Ta7pBr5z0xutGwx11X6q
miH+YcMkYcVQr+8TATp6GxXxw9hYXiBtC/YwcAnaqzzOtgaU7rt+IP1jEob1QnU9k8xghcjeX2UA
n2ta/xWDQUNXdk4Abu7arB0IvAkpoQqg3+MOtyd7jBYuKLMRCQo97FsUfdMDk/JuhGPNMAYktu8U
aMVlzd8iYb3VaQjSO+yTbn/1uSUGs00cVQARcXpOVjNkEdZYt8KGxwDMEPLoWI7pD7Mt97wPX26H
mh0a3nkEDoz1BdjycuPofm7aDVUT+PGg8BJC0+Cq4Lc/rQxiMidXr6aTOsHtmPrnX56LwP/BtAL6
7GJwzuQ0MsLYZ4J0ybkJ+xeIeh6ZYQdm7u9uh9H/mkkYlMioVBnU1+ivTc4Wv1G0KYisz0PG13F8
zFgMR5RhQxRwlM9J8dpaC+vkerfCuOtDRP3nH7JQAr0Jz21ELIsWgrlxpdIOKn14BI2BhJ6GVwuZ
fWYmLwJOZhLSGbPos4w8OZV84o3vfraietg0oSoXhnadDOBTjdof+DLAZRxel0MDo0rAdCQtz27t
uduatsYWknVzYWtrp9npN4MFPwIAn7FwyZvknKL00rhjUXVu3DQ99ZJ85f2Yb/jQqFPNSXwA675+
GAojA6GfZGKV+dFwyKDlfulirmXWEYXpWZeelNXX0Ftk49ooer6WKC9XCVybnjps8O9EdM2XyjKT
B6bi9im3On/duTk8MngJqh2DBZMfWVCYJMYAsbIpkesyZ1fFCf5iQKucFTE/dINoj2PjsB0phL9S
TQ5Bf1f9cmTZbLip0lc/i4vfHL4Wd21lho9mC8J2CrPFl9hI+7VpwilI5B7d5gVlD9BQiZ0duw4M
IywkNAgIPkVe7cGnx7K/sC6ND5ljmHzFMlWeK2OET1QSuXe8jqpTbjrD56IpnXVmesXWBh9/MzZ0
qbVynZqAdwJFAGKMy4o7PeTHXMRNlsryHLe4jtUN+KyVkwRZV37PhnLh9JuyJAHXgS6Ilj841MDB
8SrhZNXBSKgrYAdw5oNQW2LLaq2GMN4UEfvtZ1Ao0TYnsKTr60MCOBMSytB8tFWl9ozDz4xIr9w2
AjDi2FRpQAZ4SvVU2d+rMLH1J7TXsozpYxFTdswG1z31TPJPnkWginFgFFA0DV3VkWp2Q22kz1BU
jmD/27g0dYW997qcLgCh19OLKwOMIPAMBZ7X8vVjEx8zSA7ntNT3I4npdeUqcZ7qYmc0yd7zh5+3
s+P1hsYZCqqYvpahMpyC8KDrJaNVAiWHeU24t0ba7RrRyoUc7FyHQUWGqlB3xeBxf9XLoJAhha5T
nEF9sL21GCICsTFRqyQBSuV7eIccRx3bhfB82qSoiqHnsuGpAjx9H45+99CnVH3C1bh4cXpfxtBy
192LSIs4WwnZxPc2sw0o39K3zlTJNswFVBwQlj43pEh/5OAlbv3UEoeugoCogkvI76FGO86K1fgD
hZS/ArZWHhxmiDcjgyvDwkl+PXzU3XgiCkCRY9rv70N9/J6xJ3mck348K8v8GuHGETG1kDNnQmgy
Ei6aoPqTq5axlUo7Z4MFBh6EACDFpLuIDt9uL5b3CufyLEVKdt4hGFSDVyhjU8fpMEAB98T7Uwqr
J09ZEey6DsLMHlj9lJmvFKqnzIYuqk0OyKl3Y7iEBF3vDbz7hzfOIGRAaQRdxeXecJmTdcSJvSdX
gE3ZKVgJfSt5t8OJ/HZ7uNeVA2o8hnsiWgTYi9NIsS8G6N5r82zUFXTshoJWXH1HFn4VfrN3o/p+
SNgxz938T5cLUAoQjgj1LJMR2CFfDjErSZRUfCzPWdV4uD+NxVPt1eP29vCuqgZEwRnD0LClKMGm
5aWXua3bQ8KOwh7+Z9BuKZ48sqZcuBBeLUwdxtaYsKYD+lNkeuj1bdxL+DlMBET2dZUEbZr6S8Wk
jTm5WJo6DFqz6Bq5ABCm3YMo4YQzpy0C2xErZWc7Kfkq6fxnsEJbxe8lHBNb66gM9eDQV29gDzlo
lhn6dQ5ROzt6bSyJ7sqbFQlYLnJIKnYQQG/AGiYsCezxrWoO+M8y+4A7jeYNMM+AgvSMf8BwHtG4
WcHsZM36cteE+XeXvgryYkZi6yewHkQfScPPBS8O+Del9oGkzl2dPeFv8uFAs4WkPvdlqYVzEpc2
W7fTLtdPo3LUTq0Jl46hotu4r9oNo2m451VTLiyiua8LRAV4mq/BvSkptw2V2Sa+qANbptHRbCp+
yOx0CUObiOLQsMPXBd3wXf6hG6DTCkDiDIfOOX4SiUS9MfbGxk5gl2PYObwEmtfQcneqTve6FuRM
iaMDW6dNHAl7XYA59hgbffRF9kZ8bxBYJtQjvNPGyKSrQcFnJoxytTAvV1lK/2A0TXWVDHrvFGpK
CkPZTsxowFtbrVRhPsGm4cArUJaNGufX7a183dDU4XB5Q+MOYdHUvPzinp/BiFekYZAVun8vrMY4
GBZnT23H/3KVy1dC+P1DDV/MOw8qkEeHZ91nUFPcTWh2kAnhBL4jjso72HzE4QkWt/mX279xbqVg
NtAPwznlQhV1+RMTEpbpKHvznPHiE/GtZ0mt4+0Qc5OO6dY1E9oNuD9chvBl5Bd1mrAArct97Fd7
5oggi1G2J9gHt2PNDIdotjs4lGgKXMEP4TC6WSYcNxB53R1cOFasG+GShfvWzE4m+ukfvEnwTnWb
7OQRFi7CEAULaOqla/gX2ts2qmBsao39QqjZATkUrw+hjYgG7CRUZlc+/NEQyqqMYw1iAUwH/jwv
4fPjyMFFXJMLJ6tUVNyPc7d3AypB2a5N7zdMrA5F3C+sg7lZ06wSsHTwdg+UY5frAFy9bIwykJRh
j2CfjCFuT1njNw9FJNrN7WUwE4oCDsIaAJfuWnHhdujUJ5bhoP/X/45q0QNiMHfMXuLo6J88Od4o
tjXwaxzUBASkyyEpSkoz9Ws3aODHWoaRWnta7pfnajegFF7zMoOS0zimNv0vJpNaOFM1vxZ5frJv
o4KqIqtEGAyM5FvWVl9UxdipoaxeiHRNr4VOi9poIGsIF/DxJFQCN5wYrso0iGgNjqvRZxz+JNI+
w4IKZ/XIom+96MdV7dD0pcSfHuDIsNRY1kEmMw2lrtZP4SqCm+3kR7RZ0YxhkZCAtd19Wkg04Xz+
UKOBbdTtyW3z8x+vIALGh4+LLUjS7297fbwbNKocCQ1rFrheDFu0vnrllvXYCPbrdpy5cYGhpLXI
uLhbU2y8Gv3eEDDAPqPdB/ZjyryfUShXXSHhAHjKPHdJEzSTjVGlQ7yMoeHeNz2TBs/ODRb6fuDX
wBQLM4bXd53Qt8IY+21beUsl4BXshtUDg3gsUex7MFonu97ixCgimhRn2/5qN+UjdkJVqMdewNVG
NgpWHd7CGTA7QrQUcda4eDBpmjJzY0RZnocENF1RPfW5AK2+j+tzD9+MrZfD0er2J5xJNigpgMUD
esAVb1qxtwaFLYkF630HZY5lVelqbJMjd+rPt+PMLhWouEBCcnFcT4sXDpullKc27BIs9eQnrVrB
0uKuG9p7+Mo+jF5mLwxsLqCWzmF0QAcALV1mN/TCS1kb0K01bnkfNyGMeP1x5TdusXY5TLYkVQtU
q7lPhx4ThXIHyQaEqcuIvGEgrPucBaE7oCFlvcENR658wzxmWbOwTGbzGhKnp/FnjHFaJBvATH0j
dlnQiAC15qklP2Drusmau9x6zbtnNZi4cwyPt7/i7BBBItfwHC4CU6yWwqgasmGrDUYxHgGf7AvL
3dS9v5emONwONbMwgQbiRId3BWr16WxGZmjAfrNTAQyCYMI2wlTQawLYEWYLx+3MmNA3RQNf491A
HydFCnps0spgnxk0WetFsJEnMbo9VXGE31u/hvJJLH27mayCphvYseBIYHxTknxGlehC1rkBWHPx
Q0Uj7+wnKt+VtpTQz9Do3h3NGKK6MrovxwF2ZTCyXcmuFic85LCrU3j+uXgRIg/TDJ6HHvlmOlm0
ySGZWlL5zewi1CLoo0NMDlrQlD5ijVnactCigoZ5O5/b+zIrjxTS7hXvnb2d1O7Ctp1b2KBSAJ91
cWSjAJp8Dtr3vetqPAjPPZQvUascYwWfyeoJeTg0VhA0QaZuykLuVR3hEmKjGfha1vCK+fP1B/Ut
YCETNcoVfyDPYglTIFRheIflOwyGvos0/u6U8e/bYeZWH0oguFSg7Qh+26QIS72uSy0pxTlXapPS
am/kzqa1EnjVWlBO/BfBdKWsa0s0HfWe+9BFqvDduiYhdpA3VQhzB5iYydIf4EEHj8w+A455O95M
/U/hNQI+HZo7wNknObgncKF3a+IEsPUDtJ7AYoiYqvlzNOgiit5uH0aVdkAMGmm4QS3adVk/5d7r
7WHMFcofhzGpAmDhDYojTRtItOQjpV2yqgAI2w6efCnBjCv97wDtDwAaFj7X3BUcyBP4aVCcA5ac
Hs4xXtOA8bwzBo2qQBjJGjPfpj1SrTC7+ieBR8a+4KF/lKkfo1nSwtdL+NUhgwBnFbZsgLUu6eHo
V9RH2OC7GxLy+s8PPfwu0AWRHN7NZS4n301pVEdJUQdOGX2WJXyoov4RpPLP1GkX8Li5zwCTFfSG
cN3XvK/LUH004EArzDyQLPwd2/XOcxvAEvAPU/UaRsJ/wZsINnqVvQBRz+VAT7/IhIwNpHqaroem
Nto2I2YAV/RdWPVg2EiYaeccJvWj/9SmnVjYN7MRUW2iwYGbLerdy5GGkTOkvTWCVcZZjhdsYPr8
wzUzBxoAGm5SJuttCzP6hcN9bn4hfKaaEYKRTrlsgoKIUVZ+enZjCSW3C2sFPAmyqdGEHMXwdaDe
MXTZfV/lC4Hnjnrdt0cjAyDBVZooUwkzEryREbDQKb9Zqk/eSt6jWWqwamFLzaVbHPToMeKCBFRi
kgHzEj6mkdWAzZPQvzpgR/cVTBXXeLzEOsiitBZGNpcAgbijcU80PW568cNN3rX1ywVBKHBee6Dt
Hbs86hZKpdlBQScFrRScT4C9Xy6XLmxHB9i+FQyg2DMRvSR5VK5SSLnXqbLihSmcHRMAQU1Z0RqV
yeLsrHgYRzbkgduF31XsfU6r7vvthAsjKfzkyY0ZB6IWjEJfY0PgdzmktGqtMGM8C0rXSNZ5W8Lk
r4rgWeY05t7o3W8UDnebukQ/OvfcfA3AK9zAr/eHsEm/Dh2Wn+zWChLB2xUErtEJAG4HN8HEh4lp
Ya8cA7e3KhVfgQA0G7NxbLzcZcvVQNEibF2RrrMB/ut2+jPqbehx0zLdQZ2PJ14iuA64lei3Zmu/
oDosdn3ZcLT45biJmZ/dyQFSVugS8QVU/pLgkYMVTVi5dfMqurcTOJL4vCjXiuDlkLQkZBNhoOvS
M9w17cJh7dUO7B/jDi975ZzA1yPBayK+Ad97I8PLC31WoMXgVGsYan/pSFesfd7+UkZzgh4yBB1d
9tAllgxsdVvBBTT/zjIgY+AjFquuxf/HCbtLsriEY6CBN3zG1Fjlhf+UkC6I++JLVyVPeHaGwN4j
pmu3He88v/09oNQ80pLi0QZn+EVa8S0bcCKBQvwrK6yvXFgQesIhqG99H56m9RfWgDwOc1x8MoWn
I8LMfBs42JDoHT0Acz4xAluBUnboqQ62vU5E9YiXSIwVTJvJymAd3CJJDb9fz/yMR9ay1TCGfFfj
Frkae4iwDd/uN2kYGYD8iudcjmQVd1SsE8ttt35Y2Hcgr8AUxXLgp0nwCbAu8PIT/Z50HOSg5CWH
ZeEDVA/Dakg8ol8xeYaM5EUUvrnOOsDIcVE/2NB87VJIco9O3RebuglHoFW9PFZ98Q2g3EvUkPF5
NCtQPIb4s+sN9zBi/5T0Y/zkDco8wsT3wS+NZ8O2T53IH9BSgl+0dMTakQN5KXO8OpXn8ozHf2B+
bKb5Nq+j7MnifnrIOxa0SYLnXJgF5pQX32U8/9lL+N92xlk3vbZxN3CMG4OgaIQdQ+4UG99XdN2J
2trf3pMzOxIQOOgZDG9FAFvSf/6hyuJ5HEagObhB1KPxv6JlKo5hiVeYeCIAHtd4/a/1YOh8O+rM
0aDVfOCP+QBi0Oy/jBp6PIKbaFIHHmtBs6kiK49WaUI92NDilYTbwd75fZOsg8YK9C5ISPBunfL/
LKagSRqBVztVWn/iSVUGI7fVayok3rtQrvWJiKY/CpJ4Wy36qVeyqp37one7h4b2amMqymHWDa+m
2hbQARnaXlkx464jZXnIRA3ylqr5pu285CGGtGNjFHDqH+sQDRaiwjVOC3JflkO7wXMDsHYtPGt3
e5Bz6ftjZp1Uy3kCFR5v7PasWrYGcv4jiuslluE1wRNNYO1Ao5sMACem3UIb3XSflpEXaEWUiuid
09MnPIZyJCJ+Q2McclA8O9ThaRs0PRI41NuPCjnIGvjWAEv6v1hEgEHRvUE1rV1GLheR9ODoKeAh
EsREIbuneObA9zJQNdIs/PPDEQoWoIUQsWhDwOl6dXAbqRI8c5IotIFl6uA5lSJdCDK3KUyNuGpo
V8uyL8eDYqMv28J3gtGWO1h84Mjxn8fCfr69Uq5p15rQ/iGOXkoftjwNQ5Y2RoK6LM2/Edh74ZWV
cxomf8Hy5zfeGsC7RjDawhNMeP8JD4Ja9M+XKvQ3JigZ2rYADoqX8cdBAJo37PTcOvyvSGJdxMN/
sR0YWohYFlDTobU6mUu38zzeGlEBmGlY/y9p57Ujt5Ks6xfaBOjNLcly7aqqJbXMDSFL7z2f/nzs
DcxRs4kiNBuYWcLMmllZycyMjIz4Dc34uhXc/+IzMgLYKwpmJhLib6eht9IojJUvXY0cobAougJb
n7gy6PtLzYtYl+CeBxudJrBUGztlpdL02h+F+oqoEZCJt0N3tKxlzxSEixRkV6oLJY5VAGOV5phX
6W9Z6V9q2JEbx20lwsxQVUsDLU9bfZkgCnFplXHsT1dg7LGdW9IvCRuk2x91dQw6i7QCEG+ED/l2
YpIuYhur5MG1CnDviKgZIcjmDx//b6PIb0cpxaFPyAyyi+IVyH/vURHf+FYrR3kWs5nlWOmhvE/d
KZTLOLD4VzIuwynCpN9RkAdwIEzaxmlaHWrWRJ2bbpSnF59MDxWDqkEsXPQoC68UXs07A+rvqc9U
cWOoldXh2LLn5Pmpzsv57XcbM8DD1lBnl6FrwK1OPCmVYSMfWdnab8bQ347Rl0UcTVboXRCqfanb
7IPMXYvi/OdS1vBlEAYnt7b462vzoioJCYX6g/G+fiaak4iugX4pCyTcrWIyXOxNhI2vt1YCRX1I
eWVmaBYVj7dTA25aFWXLIhVm/OANwSFSh71StZdQME544z2VlXA2AdfbMAT+3N7ydCX5py+TIBqV
Bm87si4Usd6O7pdyqVsAKi65JDaPeuMrL1FWyA7JWeQiBvbYiE5lPsRN+YRkUevmqgSP25y+oCL7
W4bWfjHIz7Dk4LmmN11LZMOVYZKnhyz/AzRJtb5ORdfbpn/O+5cJWRNbz7L7TCAz9pNjn+nHuJXu
hwALoVEFWZMgwuMCrUSdL6xdvCMxf1AKTCf7YjzEWinbQjeGboqICGp3QuBo8tMoteknuQVgNQTx
dznsnzAptu5BVhVdVDm6HKuuJBWoOhmpf4BTXeMFKYcIEMh4oIryR0/qxQd0xJODddREO8cCM1HF
Q9lZv+RzivFskQK1EideKF8yTyntoIHrBlIa9yAZbHQBgdUuSxd7WYw4p6vh+JPg8CTRMrer4V7E
e+or1d7EmcP2YrHcmUWr7yJL7x0cI22iGfZ0972Zei4Vi5qv+BigCiUOsTvV31UBfxkUQC0pcZEs
E+imtfpnLGkU3k0KCrrAQ+9CaxjcIjU0Z5xq6yAzwYOMYM6uyGTPBouRfw7l3tqJYRk7gBLx05Lx
E9DEPHXoiUduPtbBXtBNdFEaC+/nCLeeJqlGB1zBt5Ea/IMWI24g8gJyp8LD+Iu+xUcI9tKdoKjd
oRy9wUlLS3oqxbE/5abYuXKDij4yw7Cnq0jfMYP0I2D1xi3FTH8UkwiuLzyyHdI+yd4sI8/VjH7a
U7PpXQBYFs2AYYQGlPOh86Y547yX7HuyAxuCVv0wyb24r/sscmNeVx+akeqVofpYNDeJYBcKWsn+
bK2S9LHmKJj43vVppF7MOtL2IIjkvW56Od5aZv6U6L6MrKpRun5dgsXJazVx4Qx432eRYnfAf8Fu
zLG6C2Kl2Mnj4DtSmYKcD8CTlVmVnWhWwzDAFc0tcvB6TYFPFFEzOPkY+TpdKqCGwjvBlQcRm48U
RBFWBiW4wKYfXXxBvV0/6uNX5GNSvB0Fz5Uzs3KsCgC+BgcFEsjQOhEavjt/iLNjXprUeJUotGWh
UZwg5iJJyTycSE9CyCkY0Ik51o/RIDZuq6XBHh2q8tTS+kbUVXnAXaaBn5gHHyAKD4j+yfjpJIKP
v4vW3tWh9MOzUvWTpGX6g0Gp0IaLBX0hzDie0kT72MCkI2w7LEcozBxCaDGuHov1c9hjN5DLGd6F
wPJP5hgVTsIL2C5kX3dNeCxO2w2jkyfCsJMHNfvVUsLGbRjXa0kIQxsPvOSAyx52FJLZ7QoFW6LK
zItPYo48YgR3e4clwGCrmqgepgIT+bit48cWINoR4drgKSLM2pNQolwUshk6H4dzlA4tBIxwHQzQ
HXDLoZvYFgDI+9EIHDAqzbExxNnMt893iGoPhzQM1KMvISWB7S7u66gf2bgJ1m4UyeqJB6H/rE+4
NGVZ+DuoUUPWRwuv5CpMyPRYjLxCvMnCalCcmtbRp7jcTeJo7NRGgRML7nKHPEGzK0vs6Gjp4eiG
t+suz8URgzgcSKrMNI64dsEiNSukEVO4BlodZ3YQB8r5fyhPIIobK9kF/XW9+ZOJG/nQ2p0LsBbI
rWayKZavG62OUuzXBOPS5MmJ/gK2lg+j+Bt0qmuZ+P5E8Uaa9141DoWav0dc3PJ52ihSH0/jtVKa
D/jf2cBaLl5qXjQM0mJz/Oj7wb1mYc6RRBdDa4nwvM9ngTnP3CmEsNu342uStLwcZTA8oLPI2mCP
vL0c0f8LCxwqMIsrQebZqkjdSqb8elEnc6AZaanCjsIPQhG5KAb3xmBUvCraxPW1dDr5YtXudSzc
HKsukQ/jXv4Q5oOBusIk2NLYpI4BpP+kJMKIh13kN9fbv3+lxG+9ohPmlBOm6SIxmzV19ULISJoa
XcO7aJxtTVH07nep7P/0E+FP6XuHaog2xl3LPWkjw/2nrcAZXDyBZNObWsvqtEszpb+xjToLQv6k
JebG/lx7sc7o5FkwTKQUvkSZyHoDUy6rUp4F0rRHMKy17KnANsZWrB7DVLHLndbA67Dtu2E3gFp4
VIa+2QeVN22JZ6/OGeowkmjz83XZOhea3MywQfIuQW0JdtNWytErsJmaxMzcyBj1+SGy3JaIF0K2
NFEWZLi323IUvD6XecVeLap3om2JoHZRS37KVQqD7pA0pfYoh7Hwqwq15ouVC+W3Keiaj5OgR7MH
7ZjDO4rQmUoGgq3pmbhETr2bZE22U5FRsIvU7GaTkt7O8HcCm05xwMYu2RftqZTJV2S9PApIWAyS
GYMhLJtsP45hHNpiLkHxrcUJ35SwEzwb21fVLTpfOEVp8SVB3Jm2ZaBS5MY25iiUeebj4QU+0MUC
qZhsiLd+5BCIA65SNdzXVLevXRApV68YDCRQpqB3U6nVjhhd41yS+cK9rvbFs4JG3yWkMHQO0wDu
HmCLfTTmWJF6I26m5qhfBcnv/nAZM9boCxuP7zk2LRdl7hkC5aWcCOb27aL4uHN1YwI0Vess9YTL
enPUMRv6WiBBdKeXobLRil2p0AJj+f/jzYn9X+WavqlUvLREDZ+g6Sew1PtGxTQ0KCTFGYf6d9VX
G433tR0OUo3aBjgNEUjB2wF1oR0iPzWUSw6LB71M9QXFhcIeoRPfDlvrA80aZRSB2OKLgQK9owNd
C+YlHqcfReSf+0F8iSX8pG+P8woYXy4Zpcv/DLS4bvpUk3MrScxLFMhJcpDGsrxaMY4mZilLPxIo
gT8Kwep/F4pY3yOXXN+HgWw8Ip4m2vBrkkNBIHnijA3u0AFcUdNEvUNZdNyoVM9LufydUBdmxUJJ
hoe2+CCYoHuqnBfCBbAS+a0gC8cp2wwraxtKeRWmBWBNF25x2QlpXmf0Qvor6oj36H2XJJxYOgiY
UWtqgxbSFG60+FfnxfpqbCae18v4jeVZOpHVEL8l/1eJDOJMprm9xmtXoEKkpEI1VyeWN7iQSolo
DbJ+odcW29BMfomV+JCGjUo8y3aY6R4HQw8cVdjCfa1+TnhRgDqpNIK4fHtcmpbUfzC1/JpN5VdK
hfidm9GTSapsy6rwc9KH4+2prg0I2HJ2qoD3Bbjo7YAxEEUJK5fxOiX1x17V3ULGAt1q0LQUcJ8U
5I1u99qnZeFmMiJVkndcidTAxdIEBnlRxOSXV6XPuj/dRbDB0lEsbfCyjzOckaQp3AhEqxNFPnNm
aBgQthYli1ztpRhkgXWRO9+DbJpGT1LuoRjaVslDrFTfvZ73zO2PuxaT+Ef+Z8xFtJ0Nd9oRMsdF
x3EeavcpzMWPwuRtyFGvpjQzxRMGpsxgy10D7LrrAKf4Vy3u/XuPZOYk9CaViKL0HgO5aHdly+N3
5O/aVjNkB1nomvvEFLcmvFqW+vuXLILjAO851EWwgDJOqbaW138iaXyoSvGzNMiY7RU/K288zKp+
mcfFf/tzr12mwIYBS84EjP8FDPx9ufU6gk/+iP/JOLvkwdt7kHrd+l2YWvCtHWtr4zJdW17EsQGj
yNBr3+FrRZE2kSLy1OlCOq5dGn7pfGvaET2K/e2ZrT2q6AvMXTKKcbTMFqe0TVq5nsmMaO09jGb+
mRLQj7JovhXQM6tKf6maagPRtBZm4XvMpmIgbN81kEqt8nJerOEV9PcZ8MN9SSj/LxaM0wgmjC6S
9C79HaA8V0WuhNey9T9VenMHlOkUJNZn39S/3P6Ca3uDVgB9N9orJCKLOFeWVS9gShVd1V6wzp4e
x06a0ekrRtnbJZrnbbxm1sINoQZBQkiKM47o7YqleMf3aIVT3va/D4nlgs+3A/G7p+AovkWGXJ0b
jzVFggs0b8i3Y5m4royJleHA09Axhh/K66qyh9G8wwj28+3vuLYT0eJA6Wh+SLzrFsUdqj9NMvpX
TwTAEWBVrXX1XWxMH5mtM2XjXm+NjTtqbSuy9aFhomRGdWPxMmxJ7Iqxp1WQq/WdGhinfuYg3J7X
xhiG+PYb9iU+5PqAeMpUzD5n2F06nrgRL9bWiQ3B41aRAS0tU9SiaVvRQ5Tz2nkt/tmKld0PCHek
clOf4gjd0dtTWgtPsLmRPoBPNEeOt1PCc26sCYT+VaRutq+KcJzBBtpRZ+k2vt7qUFAMwNiCRuQe
ejtUM9VYcAxGfJWFBAfqetalLr7hfPpye0prp4pOL/4bNKfkd/2p3gMMBeAqfs6bfDdoxlXyqGyJ
SrSvsMHmSTltJJtr25314vXCvCDHLyYmjA0QhWgIrklWfZInCBN+l33uxerZi0dHDs27IG237NlW
ZwlSD8V6WqTicr/nSEpPM73zYuSo/4dagb6KUctP6EE2hz4Vp2slh1taiWub0yJaWYgUGyuSnqWc
NRTatAtiFI9Bpr4EqngqjWwnddKn26v4figqs5L+CrPAbnL5UU10UqNAqyhB+sGdIQqXKBk/dKlE
k8YzNnKj9zvz7VjzAv+VEww9mOZUDfxrqkSIoqIg8yzregecXdti8L3G2bcvLsYCxUkNm/InnYC3
Y2VS71NT0GgFGw3Qu89d0MIKhyge+y4XNO7d5j4t+gsM/ILSg/FSy9JzjXGt7M8V5OPs6lGhaapq
D9MQ09ppncSX6dM80PintQwYAGlZqf5NZALCbIvh1yS8k7SrjL9xbRRQYAzbx+FNKJ50zKroH/FP
1c2PSfSpkpRdTuH79kq+j5rMWCVNICWh3rlEmciCFmVajcGTnqgHctOTJUhfbw+xklIyhoVGILUr
lWtgXuG/VrCQx2YMicoXMylne3tMZhS3jJR8F42Z8tIi3X4Ruqn9nlvx8AMCJ6a9ZVV+vv0z3p9J
xJRhZbJxgbi9k/jjDkqylFleJIQHkFNCSUkS2mA3eY3vmv1Ec0ukT3F70LWDQiLLs4S3NQrdiwg+
lDWqRqXYXWgyfhXN8dB13lWq1ANYhn/2tdLn5Ai9GOaI6N/ycspTFYyeBvkOgEtq/erEfZq1O6PZ
T/TE2uzLLDVxe3bqfKcuzwv5Oo94qp/oqixWVutmfT+aIRdqsPpTKNCUSmpJpD05SiOA21CKMVyr
kPsTitHOS3FyLHpiunLG9I5uzGB1bWvrGPw5eeEL/L9DUdvJWpw9KVk/4C0r0kQ10Yzva6Pfxcgz
/a5bVL1qL6+/zX5VD4IpyfivI/XzwRSF8FDIMThdDWZz6DfyS9cDsowUbh27Gj+AbAz/iFHYXaGZ
pd9KoRJpUHb+xZNy9fvtj7MWtwxK1ETiWTxuuRzqkMgWeKDuCjbmDs7gqQryX1hu//kvhtERRtKI
WSDrFyErHtWY7xWDdR+K30MR/QjFbldl48ZGXpkNfi9wSCGQzu5Zi2HGRImlwIdGHsfRnTfl+8IL
jgijbSSKK8NQ8IITAeF4ZhwvEkUhpp/mVeZ0mcthUONLvHIG/FYqvEU3ZrRyNOd3H6LCOHACq1/M
CGRzG4YaVagea+VnU87DPQ70/WcOmeAGQxZsHJbVqTE3KjXsiHeZD5oQ8GD9NrzmAV2IelAtuxiD
Z91INzhta/GW1INSEDkW4y1VDBLZl7j2s/ia5SOt4kq+72qa0PqkwTbUnRqTdsztf9LMxQZRyvf/
vCFBHs06GuBCkcxdhDyuyUgqJ0PDfWT4JBTBUS6knyWoh9vDvLqSLmIP46BZxXuaF9pSXgBmouUD
A8iufYI2ityXlPYGM3vU4Ko7Qq34T/jLo+umA1+Ma1HeT/S2963QQKJKhx6NlzFyu0SUHcHnjta9
MD5paoAnclxNGznMyi3Lb+WNTAMaOf9lxbOKBK1p+ym7Ep5j24yLc2iGG8/9lfuNnu28l0l232sg
ZKbVToJgGNegEG21r/aKlZ9gtYHNM2g4btkyrU5pBorj9aGborpY5ikWmyTv0uaqWJE9pz9muZGa
rO1jhCuofkNZB9u4BGqr8A1qbfDod1ndcxy3h5CYnVnSQbG+jtQz+NrgkvAMU9KNPfy+xglKb4YR
kClADV1W3jtPiTuCQXwNEdXuABzYwJEiw45qm62CV+TGXp5jzXIv8zim9AduGUrM4mMGXZ6NVpjI
1yJtpeMgg5aJ5CoAcNWBBeuMkTK8KVjuaHbTIRHV6EH0E27GMJQ3ouLqR9cwxkRBjBrvO2MAX211
vwrlgnLuset9hz/88skML4hdxdbzBJC0Mbc67iuxkctFplBP9o2IzCLshxj/BklIRzdMxMk1ExUE
TjCLZG7JkL4fiO40YncUzMnI3h3EMBn7RBrT9KqH4lOLnPQwno3W30g1318tNB14hICKZN++M7UV
FCH11NnUNoMg/kBuXECfV2KamAJMkWaIN7brCoVUZr/OaFxEHt5L1eph1xSyXMMNU0XhqgLL3Ifk
ik8wmNK9FsnJsxmZSAUkevZRRA4zFbXsvpLCH76q98c6aMZdOAXpSzrl8oOly1u598oHwThnRqTS
YOKvi/WNwL/IWZa0l0qPvumlhd5X9atKi71l1c8bZ2lliTFWmuslM9kfmaW3r40+x+BVLk3x0vb9
U6rUz1rd/87NcR/VGKrVuvyj75tdUicXSxS+4iBwrg3paBXjmefujz4HlbPxi+R3p5viw1yBhXSC
jPxShVQqkZEt+yG9gLQ/Gn7y1SrCl8GbHnSrf1YGLuGZ4srDoAXOktXDKZ78jcLV60PjbYThNyCz
xiZBJ1NaZupDG1GASEQJTMjoXX01q/+EEsg8tazbPWpH064rx26XBVX8scWPwbFw496X/mg+9ZoV
uvjBI5MgF8IXA4ruJ6bZ34VG3DhpMOiRHSeNfD9mlvB5MoZuL/epcq5yLbsbc3lwmk7SB4wJxuGz
GGba3qNefQIRkF6isWjw7vLKL7HaoPbd+wDoBqm8Foak740xGQ/FUMdukOTWvminure7XGivZi+h
utFNQO3qSQoPVT/Gh1DrsjPydeOpx2D3vpiU/NOQKKEryNHLOMXWwxhgJy5FwpZ+2PIypEUEklan
wkTrAgjMIpdsUAId9LQZHtX2h5c+T+FW8rgyAOU/ktTZov09rLuTAyVPQRo8TmFX7fxSMXZlp26V
aVePDoLakJFnZ8clKDgMvaniOZdfAk+/h5uMGITU58D+4tS5fSbWR5r96bikZ1bw20NKuQNdE79T
LpbQf5+i7lfbegct3mJGrNxm3Cfk29YMzaGyuVgYpTBMH9XfBChJ9jTQU8q1/I7gkNm1KP0QJO9F
spJTaoUP0bRlO/4OYz1n+rPnHx4/gDd51LydZDblVuebgQd2TDkBEoCjKtgjvngN0NR8ig+Ud0hP
Xd38Ptu/Sekxas4xKuO3v7W8LIHOv4MLD1CWTIvxnZB51/C6BSZjnRNFB4X8FLdXA5WcLFLnMasC
du14lGNzZwz9Q1sHxwo5fKpVyFOia8n/mt/Zej8pK2TjMYz31ut/P3XZJ/5GkbfHUNoI4u9kG19/
MsIwc4WYFGyZEIUQcP1WEK3zmP8kIPIzx25yVFC0DFlH/ZOZGk6SSA4/s63KPX/0iXmY/2iRkv3Z
lYhrC46ibkAylGWm9vrDWFT2EvR5ft/bNe0GE/eNvPLOdYSn8+wYGPmz1icDRqzcYFp8JMkZc1wq
GhGckvUNK1xb8V8mOgazVXtSUQrI9lHv7cPyI4XAzKqdAAS9D56T/xizB9DgrTK4gr8KQdh1ub+R
5M0b7+/L4HUSs3EjYQuBreWFpBZD0zSZ5J0l3b8PJ0tyKp73J5hYviukoWJL3sb9s0yolyPO8e2v
EiBpvlKWeu+ddc8AO+RPezmocB0XbC+rz0mCNdw0fI/97HR776+Oq2O1TneSfGB5BBOflmFQd955
aIJ7XZge4lLr7baBnJmVH7VuPAI3PWd6tFWMW2Y884Tp45PfoQzA4V+cfalLAj8vMhgcWltCaWih
I/g6eWBhJgdVC8bd7Ymunhhc3TnlFJwAfS42ZjKaBgi/XjindFTQr6QCxMx/e1rxUqgWOO9kan4a
kujdNV7WHuFf5o5O5ls0mU5pwFf2tZrrH9Qm6X/URksNyW+7fRhI+lOSApvRAKVvFHtWFock3KB+
SGWUV+R8Sfy1KQYll4JcbIUzd+o184THUjLtEH0XRGvyb1KrfwIb6Eb6lpTM2riv0BWDrtD8KH87
blFqfpGieXgOK8O6qGaq7TRPjQ6yUSsPBVeWW8IPpsEQ9gmcdpi8t9dq7WIgD0NcgScW22PZ7s3U
RKLmHQhn7IS+ye30oxvKh2H0TvNh6IhjdKx+JbnsdoS2YDJ2LUo0ad3h0xZsBLR3icWsq0m5YHZ1
ZxWWfb9BN+ta7LEWUPvoK2/MByFQNl4na1sT5xlYfGTlyHwt6/8RLnc9VRHvHAd6v8tDWXKb0exd
XJXKQ001xEUSkopiL7ElhVjao6IYYrsgWT9N9FeOreVrdkFf1g4NqtqV3CVO38rRUR48Emf4MTvM
7LZc6FdO8OulyU+HVElB/e0uqRtsSifF9DjBgt1Xko0XNAI010BNNqpDK+EYYy0Rh7PXw7tkwLZh
DuSlnlgDTTlAEt+DC/+D2/TRMgXU+zdV5VbuMMYjSqCoTwa2rA8OSeWlw8h6iEXlDqnh6r73nUf5
56zJ95OH4pcV7aas+6Dl5l0ZbllOLnM/QiN5LLEK6v0sH76IVGJc4d5rWqRFlFNitf82COCR6yTa
2Hdrn5UJzv8iNwey9nYBo7SVJT9u/UunNSe5MT+jWvxYCc1HodV/N724u32qV4cDJgvwbxaeWSbP
itlUYuTTS8gz6wMGLpCA9YuZmqdOsH4rcrEBw3snnjJ/Ri4YOgsS3Any6LfTa8tJlip5pHeh3zcI
dGr7PGv89BT2tEuMvhKPgSTNVIoEQt8wJMcafbNZ8Me/D7pMv5Osvn1M007dS7KefPdLv3ciIKfn
Ui2yY5Hp2UvcgP2s+0k+QdKZWWy9irBIn+zo5/WuZ05AtIVQ2omJqTmaP+hUbAYTL7yswLZGqe7H
WhcOZJbRoZlK+Q7DY/kwpnF6n7cGdja9T04a8Qq11Kn9iS4RxbVBVb2diNaHLUqJeZ5CDGwzgvU3
Xwrih0JrDUeEnHLnF0i1Y3Ero/bKA7HFPcz21WY8VLXu2TpZzW7qPQWVmBYNgmaSD32hlh8h/Iyf
cyMa71uBJ2wqCfBvappVSlaC5I213NGsuDilgwoLLifwhEMhuFkit7tC7UAMJGm259NFeOAp9a/b
e+gV0bHIzECt8mqgSKWK70KloSStZI6jeW47BFvKBuV1q7G7Fl9h5GPgU+zCdPrQN9oJb8fzXIgj
ff8wbArWrTwZ3vyOOTj+dTWXQelBE2Mzg5/3HpoqCR1UWZQD7bl2lrLJHVRTJZTwDeHn7U+wEnYZ
ea6bcVvw78WpbRMprqygN8+F5pWHvLPEXd+FjVMGAitPgXsDH7JybMExEHrp98+AhsVLNJbNSU8K
ub4UaWcrSL42MFoz+ZiprduRN92e3cp1y7pCnKRfih7gslBQCoHa494o4LxtSI8h/LJT0g7J6fYo
KxGWmDeLOoA/oQO5iLBQ6VOjKAbv3GHEtKviUHpQQjV3A13818otUQgVR2DW9Lbppi0f2BWk4SDz
ayxrdf+uqpoRByT90HbGRndjJWd7M85cY/trQ1qtH7D1iBc5MYLnE5BD3lTYIMDDmt/RiuUdbn/E
1SMAHPf17YwG1mJj0KVrzbgCahio5WVqsxSYV32ECP4lrdRnKy4fOj/fGHN14WCREALoAnBJv52l
mKR6LxtVh5lpWe4a3i53kZT2d2KU1BvJ9//q3CxjDdBXkK8ISEs8Bd8OBlQ8DeVGNM8V+ffJkFJU
ZQc1B3uYiQ+4SjWfgigeXTO2uiddLyMoupIJN7o1dn3gSY42ZpMTVU2LnZKEMWPr6/dIyEmPsomT
U2NFxPGqaA6KN3QO8oHdHwwCUMOY1bQm/FI/dVLcpjZc1eiT7CeprdN12VklfFxBq6wDZMhDVwVo
qaUOt0Jlw3kNcd5R93Iyxq6RiP6xSZTCQX8VRddgauxRlHtHrTR8vaKJvg3OQBg11COFgcl88EYh
PshmH56yuEsfCj/MnFJtp1NeezC2Yo2+bEOKzKgYbsEVSK5yX/kPYS3QYexbgRsG4NheT3tlV6ZW
vwuwUt8BUBZfoE57RxjxgdPSFrvrxiHcCb2X3aMK0t6nTZxeikCv7rwW05eq9qN7WLHhpQjzxM2E
bLLzvhaQOe3rR9VTq52qB+R/U/ixtMLGFkVB2SepER/piEm7oJ2yvYqmjj0pwGCVNpzc3PDLBx/y
MYgjkSZvAtcwSsTEzb3JQ6RsLHYK5tp7yZezfWj2iQt/THERlWwfJdMXjq2kBM4gSt1hYin3qjfW
h7Kld9gLgnmKG4iuYhmbbtg2UKdzzbLbqBAefJAo+zHVy33cm4ad5iiNhWnkOT6cmZPiTdMhRYvo
oCuzfJciRp0zFonihAqQjMiPh41k+l2EJVGl+wyQnu0I9m5xhKS8BNENuA6EcOp/FL28/9xZpPLO
7eiwvDZedTz+6tjNP+OveFTpahN6ahFfpXz8gn1MakP48u3KTM5l7INeSf4xNLwOCDJqhpPQllw+
RwIv0csJnhv6p9K0QwrUvIfTHj8hcL+VyS6v4OVQi8sfyLCWpVoVXgNNq1yjSJ+o+zVpZezrLSDh
6mcEhExlBvsR6lFvP6NYtJT8xTR5NqTy1+yzKKXliy/4R1TWfkMy2bp/N8bTFiBhJcK/J29D+Qr9
CzvF4W5UAUP05FhFPLhiVG1k6eufEpUxcBA0f5ZJeqSVkVh5bXH1+8SxDFoUIUQuz0EfcmN/LPf9
66LR4SE+iSB0loynPjTGOh6V+ooUgOh6IWICbNINaMnqdGZ9I7pr4nshm9KP0Jpt8xhKQYXTURuc
G2Hw7MGoD4mnbGQxazPiXUNqgf81jq2Lk0zioaatKdCEj8v21HVScRottXZvH+QV6g2Nyb+GWez2
qLbyodNz8VJT/SzTuxL7p6mBn5/UD3VDsdBEFKLtndL6pltbbLFlkjGvGjw4ZKnmBOod59FAdlIM
qzi5xrQsT31tTjt5MJO7VBTyH4YaFk6k6saPCHr8xtddW0p67io+quBF6FG8PXlaqfZdYEXxNeiH
R9H3X7Ssux8L6T6YhK3u1epYJj1QmYm+l7opa0UZQ9NPr0Gd3aeFghRWifWidt9sSr+ufVBocK9u
gST0yzJoDKu5Dfw+v4yty7OzKlxgG+SHjer6W+Lhq2MBheM+obv0rsBQGxmQPC+Vr3hBHZNSQTi8
fUl132mM9K6YgkfZ3+LIrn1JGtv/GXKxWce6bUtFGpJrIYO1NMTCcgQUBKOo+oT25UbwWmaj8+ak
0QG4EI8oSiiLAxgOCFPoYUmmjQt3JzV3CIg/12r97zsRbCxBhRNg8J5YvFZ8IZBrqy004GrtXdOk
T2aL8JCU7HOETm4f9pWQQl6AOCDPa/Amy92RKkLR5UpQzpKxpUMlIiST2bITWblj8FGcaZc0g3nK
Lz6b5RtZwzVT0s43qjsh9q2DL5WqY5lzI6iJraMhed5WOr82Ncr/M98VxSxl2ZiqSsOidWPWV1Op
tRfY+uO9MCWmq9UekmaxzEWOxjjtcUUDG+KLO4V2L3JPZeWIrS6ftUn0dmlR9P/M2uQu0lARgf0z
M38WzyjR6JXECoL82hrlTlbGZ0+RnltdS+1YjCgv/LvUH4hOzA9hU1HPRhfvbVyr5LQWjcLKr1bf
/1aDfldX9Zfbu2htgf8awlokEY0yyLE1tPk1SprMQVQ8c7qy8RGTyQp3lMrsmS7hljf06qBcFlTR
2VvvaFtWQsV7CJLmqostUjDevSqUGGYe6aehXuxtHH1l5ezPagYcfS4HNCgXm5jMVrRGNWuuahN/
9r0n0Yqfsm7CFq78ZWXpA+aIuDrtmwHBqHyM5r+c2lo5Y/9muYgjO0P1wxOS41RkGg+3zKni9Dsy
EOdmyD9EXXZqAmSlvQdF6+7mVyEasE9ayjcEoC/W5tPoK+dMNrB91HPHwK94IxK8Njb+fv0S3OaH
NoEHnwTrHSWNak+lxWqSX+n3iPdKRHFf9fTGhfI0HtAiGI5e1X/GLF7a1YI2IUM15Ls2GUW7rSlO
Su1oOHExYv2ijiPCI+BfEiP41/IKvw+AJXkxhXokAJbeCo0A00WPUuWaBpXg6kEbushoVW7kA827
vavf1R7nsWQ4UjQBaV2ay3qAL8+cSmSermqEzZIGXoLOZQY0zERXingMknjM7QgVXEWIEUxO7iaj
eQyVaHf7h8wndLEyM52U0gtYl/fqqmYoBgEartnVUCSnzIKTbIKXkIq0d2QzjEnIAsfS/ePYWhvp
7coZoy8B4AAIIsXAJVvDDAYfPfWouprdJ72qHr3gtzZOzoBv51j+vj3L9bHAmEJ3g72/bLy1kCy7
ukmzqyc0msvprhArMdqDl+IAQAVDdNUu3ASarhA2TGrL83YyaLIscRW5MPmaQVHm2oedtC9VLCPE
CWir2D7M9qedMmRPpu7XdtJ+EoaNuLmysCCkGFWm//P/ODuv5baVbYt+EaqQwytAMChT2X5BKXgD
aOQcvv6O1j5V16ZUVp3zYNOSSQLosHqFueakJejkKHDahXQKVLPHfrLPVhASVVn+gPbprHGSTWqq
P9JBg3rGiL9ZUF8MNa6nJNIAJg4q/sSWgdlo2oIj8CiSuH/qi2Xetk2koCJRxgIdeHJec2x+Jz36
hatGLYjyEy42FZrTgGysCoiB5jW6oVW03RuJMvsfqt9ROxOa0Sm1/fuC+vJ6RH+yNxXk8mniPFlw
U4cFFlhh73ugfJZy2XnXat9+M5pytE62J9lJ4hUX0SbsxMlotqbeQX0u+2w1ptDuVuu5bxf1x1zU
3+FUvorNELFhe5DHBpF2egpVMGY4VVVkt4ROjRV4elKGSGJ4l4iSKhA3OmlY9XWf+eO4rvdJVhUb
tWy7q1ldvW9hnKdlU+wjjiMT6QDx+5xZ0o3REZ5QIRFu1Cn01gxQxAIgsW1cI9RMcnixmhm+0ZCD
s6MuvtT6vAyWJv4Oev9F3AGejSgAeQvJUirX+2+5J9NFrqnJ9YRDobKuV6/0vbW6AqcP72Kc11dq
Z2bbdWzKb1y5r2YeQjQKF/iZ2id14KZb+2jsIcpFWfHabYoDDUnAOL3Hvy/kr7Yr5F6Q9stWIHqO
/nw8xL8NBxNU3tRG7I+dOLbVtWFfOpMLR+Z3jo4lCwenyxltNbRt6H6kHejEKBUDNOlQ/OVHp4UQ
CzHTMtDbjKzqDAfrGw6ZCLIsicPJsNLDhGF+hAWfXCqc2r47KGsAkMN+trvKQA14dHO/mLoIjIKT
NuRfM/WgGk2/qca13+QVUHO/gYgTBsAm39qz0/9Kxsk4n+uWHDd+67lDWr5DcSYD99ZNpH6r3Ct2
Y6w2rT80BSfRZIGNWCLLH9R8uLMjyBnNPINaeprhGl28GhAFjEZnWWmPPuQl444Ew4yHinBD3E+F
T+G33YGBsQ9WD9ukUXTOjiRMf9antrv7+1x+ZZR+X6pyKf+2VF1HGZPVsOKjDhTrIM3GNrN0BN/d
7q0r1e/qJ1/uDACXTCj9jzRD/3k5BMWssp0S5WaJ6qe1ig691V9V9RYnd/FJd7yAwQj//oRfbQq2
A7TzkCmgI3kSvTZZk2gG4o1H1WhrBEKmFFZXZYaC1fouZfP1pXCNKLmxOU5dhmiem9xT6/WmKM1X
ERVW4CCHLmrv/X94JPI0skmCFPqpfUl0nexCSW5b1HoTdlEKtayuOD4sNdN3bvhXRhVQqtRDJsnw
yeWCCBPatqnRjuDQbpxODZIEmvRitW/yYtmCUz/EuXbtFd1Bt6JdXECu/veH/aqPDLoZKHckV6JJ
5e3PNeNOU5p6devd9LNB3cTql+vKLFS0PurlzRphUR8Va7lKdHByqyi8f/TJQlqAeCZs1QbxnaU0
j6mipI+0noJ26NTioMZwzgWNkfffmOAvonwy5aDMKduBnDvN2kVzikJ9azg3qzIX+ziqu3O7z76r
DX62wBRyJY2A4UFIQt/yn0NSGrmhNdHYHoHsQ5onqu1URecU9Px1Li6+bfT67Bf+eTn50L8ZCWco
lM4e1faYe51yLqb+kC7mLhKw1djz8pK4zoVWVT9scBHfFIu+wofzpDZZSbYv3a0nZw2cw26yilg/
VlYR2MiTTtm7AaxY7WnWeRcwfNpx7Y/iv55GgKGsOMhedBnOy53+2xPPGmTOWu7RCzrAEBqlE/0W
9bfiqJ+NL1eBxIC+G8OD6vvENFlx39k1HGvHXC3DunMutUnZqZl9piT2/u+76MtL0bxmk52g+fzU
UcO5dZshGiEzH1wVnR0rUOOkonFOPNda+s3FPttBXEJ6zqV+Ojygp3YwRtccqOAoOFT060h1gD+R
NNAgrfv7Q33ebFwHPhTMO7mkT5Jwqd7qQqRivTFFnfjgRM4pLH5zQH619nF2VIwfDtUn5Wr4xYqy
NlrWfla+TH3xqyzU7sZUZ7RliiGoNFBZppHsRuX494f7wreWhRUa7qg/yD/SCPy2BjNcTETbK+fG
1ZT7spuCOYuCNYmEr07Nc9ONVdigXT2n9tZs+mfdiL7ZBF9YGQOcHIkGMpYkN0723uroEdZWp0tu
boKhf7M1uKbnLbJHefGd8/7FMP9+rdOUHSWVzMmiwgacZ5130Yo8eDtCW20EUzmfzRq4Ere5BWO6
/fsof7EvuC5ZYHgcWbKn9U1vLCBh0qbpSLOVCwP+eLXO0wG905+L811a8ovlyolNKzRrCejPabts
VmZxmlawBQ1zA9VB2pbXoveGzd+f6CuTCScyiHbCINR2PqUQgK1pi4lsFXFm0a4+L/m8rdpbFGSD
QlJkKhkAqu9km76YQbIGMiVJlyjlnROTqRSmouotpLCD/WSttK5Q1NG7X+QhC7M48EOaf5cO0r8a
UckGg5WhkZ5E4Z9bJI9drSulurSLaP0hSgVJ63XNAxTpzKvI6LoNBBfTRjWL4kFVF/Uw5g3tq1QH
Anjtk4sM2XJuMhtRYauSvTVU9mHkuA5h7I1DXZ/tjbIII5xR9M0MDVTztBR+Prr/vazXn21QJ+gp
S6utSTHpDyVIPMPCnFVCPMS5GtpdHTZ2/PjNGjm10CQsKUGT+WB/46yewtwsu2hAa+rmVRmXl73M
15mo7nnx2ZLdWTHyWHEcYuc2eR+fdeTB/GFGi9LWko2p5Xu1z75ZtObpTMpOFyBcEN3Q00wx+cTY
TXZaKtBCtwBep4syq8+qdfyns7qwrMSeLuvQLM17c+phrAfCCwWPrgUptCRIGlAhzRBDMKKo2ki0
AALFzyZK5y+idh8HJbsjR/wOscilBgStaFRwv4VBvzhneq/X2sZR4F2eXaPZRCM8s62abmsre8ks
B0o5C4G5OcDfjv0OVvyqjoI2RYVggWaO1oPkQQhnDLpaexG581/Krnl4vJgl7SM+gwfDOlneoJVr
GpiX+giL9fWUmTfV7L50CTikvy+Hk617ep3T1bC4hE9ioSQDipgxuaYbSL5kTht63i81eSWd8Pcr
nhqpj0viV4ExhxYVaakTDxaWsbIcYpcq0CCx34+l9QwnU1n+ssc7fjSXq0x8Ryhy2oXNRWXpjdSm
pM53PpUURs+CJzBW4+t0HIebJh45Pc1Z38QMwL7vnfrQozgTLuVk7dDcKDfguKDlcJFYTOcuDSmI
ZaEaCTOocxX1gcXov9kHJ/uSO5THg6RiosMWwoETj7AsnGFF7mi9ArDR19C87YzvTtrTwsq/16DS
r1OLJEd4CnlxAbNVOL35sSphz8rH9YC+0uh7Yrgpqnqfrt2+8DJUPtxtM9th7brni5lC428/qvb0
mjjjxmmGjcjnb6zSlw///zf2sWZ+c3jqwgNC3mbL1ZCt1dFq8nYDApluZEA637g2J+bmdAw+fK/f
LhVZa2+1gPGP0LMjPmEe41n/xn/78hIobrPWaAv5JC8/Ko4uFCpsR9i55W6qmy78+yb6vG1ZLCT6
Pri/P+8hPbNyYdVJceyKp7W/KtTRZ6OCvU06NINHdWPpd3+/4qlP+u+4gYOBwooyxaeqYzb3QwGH
S3Gs5uQ21/LI19LmIBYBf6mewqMWjX4UGZc00e9j29t61Lb/fgsnDpu8AzhGNWIL2cLBAv7zyGct
WJOgdeTKyPP6YYFfZteRSt0bU9GEi5p9Swv0xSj/fsEPiq3flsqkp/kYIwx6jJGtw/mtNd8oSvph
yugfs7YuszgJyTq/eLY4/P1RP4+2jD3lSINjNEnknxyKy+S6axGbCOgKKxi0mjziTh7WvDiLsgeC
RM9im/nABSDF+a5D8rOhOLn8yVB3ad6q2sojOsY0+IoaZ1vHUlL0T8r6LavFDOK4yN29szp+CXKi
cb2g1Jo5ELOlbBAYyG8WjX6A1hD0CCzgUhDtqJ//Pkifthk3CW6PQiQlJAzayRhVXlmBpm/0S32k
qd8o14cOmd9vzDI9cCyr37LQMp1DYp1OXFkyol31xDCr5HXyRBHjZWE4P6Zcp86KnI/ftt1LHOnb
LJk33EowwZnXDc5BcdH20+an2mkOTpTdiGa8iCozIequt8YIrCWBhMTnxjcTUi7AUuu92daX7ar+
Q4P/3ThoHAAW9A/RvHdLShcT+etq0J5n2jT9TB+3UJi/d332UtrObTuK20TYBwcUlT7kWyBz51Vt
ButsDNvehWotX88VR33X8hgXKL8Eq7rB5Rz81Bye1tT4OS2ItjduOvrI284+4N8nb/DO4LUHpUXD
RWF2t54WNWCKyZsTALzlc7UfUvcoF2SxIlY0l7eVSUHFHd29sKqrNUm25dDdoVl1ufbIpK2UTgMn
7n7qE2xHZmfe8oS8v0bzqejPloWudkVTn9VWPBlTlwblZN8mE8YM4MEWwZ/7xQTjbE92EHfpXVEM
9KAkT2tb0oGjGI9dppg+UYK6WaK030IbDU1NKt7Xar6xevXGjo2g7QBlmHnoIJ0Tu/Vb12TPY+Y8
KWUO0+Da79KyCpfcPF9Vse9oiap7SgJGrxwmUpMbMQw2Kr+eHUAXE7pm9gOHlvxTMcLPgotM4R4B
qArtKkdJz+1WPV81W0U22dQoF5sbxKt2VTIPvjfq0A2AjXeQsffllxmlJWEqax9kaXFRWSlyZ8p0
23eBmpvJZnb5+shFV6kXZjgPbe/D5oFqSKxeQ2kVKOOzfj1qCl0JRRoHdDJ6u9TQkKLWe8S70n64
Li3R3EInglJoY1XUxawyCVMhUeD09G5NZ3F3SqW2+xX6h41io+0HT5Wt/3LTfL52FGw/bjP6JDkj
eDbN5VnUNB6BEfIgXpuou5Xw6jKrsk2eiX/ydLzMzBZ9ElcMt1UOR9Pfd/6pu2DLNj5UFMGvy9rx
KRhA0T3SvozK5Ron2bVnZfVPKOvWyxi9tW8s8Z+ZELw/4NxcByCAJVGtp6hkr4qTBcG0/nLSSkHj
tWvvFsC1D/Pqes+TyNZtBr7o19+f7+Tgwf0DJQWaiEt73uf2SLqydWDywrme2mZvLtONM2aWP/UA
mRqkmNBleIJC+kdqQ1zx9yufjOy/V0b/V6NoQvBx2p6kd50Dr5jhXs/dcJZEydNsTHfVlHfB/3Ad
STFigToANi/v47ejNavTpLOWzL1OPB/Vd4FMyne0yR9Jld8M97/PQjGcdAvNrJ9AMy2WZ6K52rnG
Rxh6etjtWNTnFuQVvqBEAJf2lAapFtGN2Jp0xdCcctVXpXrMzUzdezjkj3Y0eK+o6CzPjemNsrdm
HSjctfMTKo0J/TdOdQZq3bkqYdoJAUiiPN/YCVQipeJcjcaoHqq6rg9lXJkbyCy/i+ZPXKJPj3hy
TttRFXM37nTTwMgRxoBOg3FoESxU6mkDHvwbqohTt+TjepIHDFwyRQgczz+nrbV6s4/BKl1HPWGB
2T622bobunjLVa+LWt9i1Xdu2t9ZanzIIEj771eN7ByhoCe5sD25b35bNc4Ux7TbR85/sWr+3O/0
b7D1oKPR+BsYDKCCPy8xxsjMmaKxr1NdvZl1J/P1cbp33eJJiQNz1NT/YcOBCwF3QykARNWJE2OS
hXFnkrg31Zho5OhGZR8h4uXT5yO+2XOyu5q7P90SeJVQtxDNgh88uRrpK1BUKH7fjBOlHJp1kPZT
5kF7U4aJ3M/sqOnV0NQ5mREbpc+u7t+9OqrPkHdVLtVqqIMVXO1F7lC/pverv88WWz9v0g6V7VXR
r8wmfRtj8VRF2njpscf91ly8S0MtxzJQPN0fe7v3tWxudpmATGLui3kDSqT2tW7QcI36dn6OOkc5
H0ytDaGpIkQHEWv5VWz+chuTjxReEZAwS8NGqbRnte4F6RvSog8iSbMLC/3TfWUu7W5UlWmfJ94S
JrOuno280TecxQ5BjDe0Pwu6wHB7tvWi5FeOkfYParbkF+gzj7tI15CqIu9/GOCt3wFJLjZlk0Zh
6Sh1UNtJvE3KZil96ogxXXTQwNBSpV/FtTBu5+4jrYb01JaqfUp5x3pZ+hZ3kI64C9CMxS63WnEN
mXQaVFUebVaYasIMKqwwbQrhJzFKP3FKN5nagDPLRtEHsVDVM7IO07WyrhvIb0JaSIyLhQB0YySQ
ENYL+naGl7aH3svOy2mwQneKxG2xeMWGBq8WNceRlGesp8c4Nswzp2u0a2qV1lk7WfTXLkMdjmtU
72w65P1+TvON1bq2n1C5v0zVqbgQUaP5cWm0myjO0u0ad8stwZo4OKq5cMPNvO8KHS8pit0wnhZv
4xkNAUIzrfvIXovAchENLeeyurfFuOwGq7RCY4mzHGob6JM3qxkVL51QggwTCpl30PYba7moh73S
ZqN20OrcvBOin7dKPjxreqL/QIJ0Dspx8XwvaYygWzt3S5A4EoqsY3IoahLWfpUuz4NiR0gBpmqz
i0on2kSqlb82lbUk0IdHNHDTMYCLuy7XQ14v20hvJ9STzWmbaAud56s5IfFO29NPWFHMB6vE9QlT
euTGO7UTEGFkmslEsrlCw5pVyvJDZNzmNRDM3prqcxtYaEC9TQ0iL+6YBrPZliJhtEVh7+uRddnl
pil8ZE+0p7ZYAUmo0JXHjeKQgy2FeCY1Y8K+HZuJb5apehDTmu5moStB1HndLhrrpdqY3VLdlwXJ
el9rumJTgA72Oy+afaPT8rOqZefC8d1tHGgqz1vR7Eo7Y/Ekm2hKL5BC8cU4+zXiNXNT0WVP3aC3
goJmDbR/tyYBC4xKpbtLltov+iPsVFQYIOo6KxXaTlMXRWQIBrQDZ66NmATMeVn2SjswP8/LuznD
oS65lMxl25R0SzbTZoxEqCwvkucKZVJpI5q9w3yOcMDm6hi4/VZkjW+Y0kfeU6bptfcieY6Vt3yA
HKbcUmAoqQY76U1lPxTZqyZQxKXPUl1NgoNqO2gPhf1gzfVeG3+YjRNotRrWUGvZ3oLFfUUY9Czv
xKVXwBXlvs1xF8QwgHNd7glCLT2rAi990M0jXFeroW/gqPHX5DUayCUvNg2cj733MmXC97DZBVgE
yGo2vQGZdqFRtRb+oL0YIyKloP9MbxshpFxZqOdCJRWdA7Co/BZ8Xr70ARKzQVRnYSkUWj3RGIpj
ZCUQYrjwUmfL46diwV/KYVKYz/EQ/cVlnufCj6plA2DXr1otXJucP1vLFWEWQVQTGcpFmUbnun02
6V2g8XE7RjQ0G7Z0R5Z+RhdhpIsdi2BvTcAmUNi+0zTCplikl3VcVr5qLUMY9a7uR1hK36N+7UfD
xOqLr4uV7agTf4GbIt4p24sxq68aQ7vswCzlkfeuOig/Sq6LZu5qn2aIK6TTIJvPSTnqwyWn0r7i
gTWlfZiqIkwm7Smf84tU76B1nbzbTKvCDPGa2iM7PWGtG9fajpp1R4KgJPmQXCmjcWExs16UBqox
XEgAvl1nCPB1597ivClRsdWgRwAMCuaoDOUQGo5y70zFRjfiN6M2d6pYALQohJGNGlD9uCZLeOGu
5ZXaYAm19KbkFti3P6PMvstsLZgsES5aB1RX3y7N1uNuLeM1gxg1GrMH8Mq+5bbhAHrB8Q5oBbCg
1KS66EFMWzQ/UDbmN8wpIsr0GTNEjQpdG3zw9hPo0KK55WNqHYeCSL6eki2rj6b6QXuHicwoEt9q
KkyoHUhxg3ILW+pizWGDFCxo3j0qfj7mBhJVNoEqDhDZWfN0BRmi3655mGT9tqqgIImXjWYd2pS0
P5XuKS92PZmAlXxXab9D2NaxuIwk3pWLw1wWu1X0MHAvQTw+aNolW7GF6KLoERaejDMLWMjaFdsC
yjzuSi5W2lPlGhXZK4yUvlz6SOeQonR3Qw1Ac1CtZ2l4jMm+ZjRmiNjktanqP2jKzjSaYIaUzwFv
5MHU78Asl9RTmNKmosQbydfnLsVPxZoCp+sCzExpzBu+JwMqiKUw9B/euGzYxqLs9+BAQWMe1elX
prZB0rUhzydD80VcuusRu8YgMRi9O+yhHMx9s1kDl1ltM2x1rpVBEbkNW86hDA8h4FptZONMPpVh
h7iEtBkF0pmdOFdpQpcaEVZLF3dr/LAaFTGa1pdvG9HQbdaEPEbsKwlLxrow+vfajfYsBdXqd3Yp
RqiMo0cMq4tB6SUbrjb6WVNJcrpSeD+cepKrqQObDVfavss5WhJ926YTMXm2rRRzUxb9ocPd4Eco
g96VQTvrmCmz/sWccWhudRcnQ+n1jTDA3/Eta16HCnZ5ERW94i75Ay2qt9JOqsriXXDpmu9FX/2I
3VUsHZrG/qiqXSjGaGfTMUg0SYuNHsaetZNLT64GZXmVD51ysC2DdbuuzoUTVTu2C3qmuc8jRrO6
X/t47yVuwOwovHBiDH0Xst4HaICLboEX/RVR9zMLMQI4nuAgeyauC8oENHw1feyYUi83VrSC4Rwo
GqaSPbFslQ/ljymGZTx7jQCpcpb5kXIorDiV20YyFcoX27mLQDhwN2IcpOHvlfihreydMa4+PIum
FfkttxBBQqBE26hO5Jqioh/MGsrLtNXDZlirOJ72Q+c+1Z3w8whmquW96g+zaficMsS3rKcd8ixk
wy4cpQzWNtozPZOzIMQAe090zk/yaTHe8DvygyAN47j3LTsyEdaRr2jTR285muq5nf3MpnPknxHB
PFcETo+rnE212EgymtoD7DZUH2cPlVW5xjh7ePMcEyC6b6w0z6g2qq7tEW6X411N9zl7prHn45IP
1/K0WVnnclS4D8aIe2JI+ffCE/OBjyEpy+dk3Ujbh9qDPE3ZgVTitoZ1yGe6kHrJSjk7Cnv+eo2f
p3Q3eTGi4Eeneafh0DfXJyL/mvwj362Uz6P2wk16qLyT+964+llazR/nIlcvsbK59qgm6b719A3v
W5Vov6yqX7fdh/2sMpBA2S/pnyBQ77B13Lnzm/gpzp9c41reGHKEvuA55XosYvLZjKwCAmuEZYi7
rYplA6N2pj1iiA6Iwm9tKuGGNR0UHRpEkuBsajaCp4jtmEpt931RPkqTyC9z0/Xb8Ved0LUHfxzy
ZOFoRHu5HstH/pZcGV72C5VClqB2UCwQ1Py/tBMVrUvZgOrXRWwtwYKL0c/287qeU8e71IV9xAdI
HFz5vSJi38msW+4lzlSybNEVz5ul61ZRrfshrvZLUgNp6PHF9o5VUsPk+5cI+abSuKzw0fhkJcDU
ZVAyZUGD48HYr+REOI8Mdx+pdwD6gjm9l/6fkbc/rCo5o4MsUbalsfXoAzPw1x0tDvM14e0XkJSN
S3etTAsy93v5KAacydJcYANYG3RzbOGVvuirelcNxgsUndBnPsh9l12xufiHNBFd495KX0ljVhML
JXljPmdJyH1cNRuvUDF1mVyGI3Mmj8NU14Mopyl7MY4e3ZReBXUs/79m2Q1HaGL2/xoC29sk2XuU
/bIVaeZ5fiwqUj+9/SqTr5HihFBQbeVBh5lhjFnE0tflq2b1l9kY1255vkbWfbWCjFj20k/gQT88
W2vLc6IRJO9lKLJ71pCGK4EbMOrGxvQW6UI6VRP0/bCtLHGg9U7iKeS2aERQmjttfZRjKncrXwV2
yM/a7EpuR4xYgocpXcB8DldnKx1x2ks/DKL0LEvVvkiNxBcRURl0DFwcgBZ/f2x547VGcpPvjDBP
qs006BuHT5Et2tI//6DEdx8+Fd41LYB8ah4e51yTKxmjvdomogyQtchFz06iz8pgQvhJrQgWebWj
/FKOJbMhf6qNXC4tS1n/kW7ff8aJl57wReopySeU4YXLgczwxfgG/K+rfLi1LTRZvtJZr7VZ7YQ5
0NeX+n3jbME238lPMnGGCdf0Iu5tBwl3CFJHxNqZIxxEznFoVLhRNoachaQfRl8b+5vJzUjPzefa
2D15zgM9Yxp7matLX6epUKhZhyv+Y4S0iyn/ac/Rlkh9N3sDif93Fi9/y1mE4QoT3FU/c6fZIR9/
Jo22h7M+4o1imv3Ole0kW53ivbTJrD1e5BJmd8o9zajGuhr2aiX/GcE2I13VNTd/cd+u555B3fBo
pBd5PFwJO7vNCdjYWy4nCcaa0V/aV9Yve4X3M27A1EKMQsb52dRb9s5BtaSPN+LgN326lwJZrEAM
plFAdSvSV8dqWUcFPAK3U76e8R2V4r3x4qT6qw52OOmtHWNBaeAe6/PE/6RqESKLcsc/R+jP+3gM
tDLZ/+dEgbD/RSppyedZioe6p8IAh660P/yKO2UE5PmBhexjbcNC59iQK1Ab13Ov28h9X93wJqoQ
TfuTt3EW2KSCMu9dq6X5xfOyzuWZZjqPDC6PxwmtFAYaOluRKhdCuy0jbe+pb0u++itVxo6gi/fo
6jk9QBtWNFud7RlVr7b6zAGLQWHby5WEC3guGyflAPTDTh4MaHmZtFfyBoH94T8itd7IrdxI/5pf
LzSmj9oDP2ArpdvE70asOk8SLeYzGGi/Skx8gkPsTZd2Z4WkUTde8ovvyoYzeWRGhDnWB2dyMYVO
Jj3UEaPX64iYWXJ78ZW4Df9G1vIoj5ZX9iZfIJcV1LSYKLzWdBwCXiLMnpP95PHA+K2Yhi5P/GmS
b6+mH1BkSh+KT7jtT3cd6GL5JQ88EvwfcSOXkkaGZ5H+umOvMhzlMnyaS2JaoQyUc2IwEcn4UHR3
0gHi6WSpEarccYGeCe8LH4dn7NcsyEklLNGdqblyduW15Kjh62EG1CsbF52010RILp04z+4DaT3k
OmWOSNa/DLQsE3CnGlyDDWaazWKd83lpNwY5TFhRSfXJbwF++dTnCK/sIMUT740ZvGiylctFnt/o
oSfEx44kqZUHsISu/kvk3fQ4RFW7wwdhRUgDunDSlQTOYtLCcRK+9Hnl6mNQ5TNw9+ziRb9neGR8
VqF1J++NQZKun1WfyQOvcWM5f3J5YpXw2kqGxhYfARMEi9I+9eRz5AHFppkahQzUBZaW8dRzTGN1
qSYFrNhH7d8lISd/wIfg6rEHQwDHeG+lMDbe9/3DhIFCZXjHfTHQNbi1hrBcLmQOGO4L5WnfrtZD
qjUELWZQABPgBlgNcsb5CLehVuoZnx86EbCREFy66BNB7KAFw0LCdw057v+dOIF7wZd2WXzDyDMz
wsS3+jhtpDvLp8mt7tgWBn2qbJjZ3A0UvOXj0umYra1c6Uwx75BBcm4ZiGC/zlZ1no+3zjge0ll/
y8YrIeqPE3ywiIYbTbtgfsq1fwAUfDuIW5dzEm6BzdQQyh2XiBr8NJy5I80eUG6Reoot8RPfhg0g
nZ6RWFaOCs8tlgykdoNPpJf+PMAEoDiXxDlb+dRqQzg/b63JCu3UvuLxWCvG+kQMAJ2d/YTPhsNu
ufcTrJYMmHQSueBskZxL7tYRX/8DGc2AqJh/RoNBqqIigF3iMrUVXG3YzzBQfEhTipD1nAhd+g8Q
AYKe0PbSI2UkFBsnhvCHj/PFykAsndc+N8OeNMe3ebav5HrDa8IeRlZEr4Cz40yj50W68NIgKXLT
zlu5w+V+ieg6k7Gulf1ETEMOE3l5X8stZNfcf0yiqUiDaJTgQzoJDHE+XknrbvMu+R0Jy4ZNYM/l
+zja26wyDqCOb0VqkFU6stT4xiyu1sCuxaNcsBheffQ2Dme8rrd45vNHdo7tL++GaxTDuul777o1
79TodU5EKHfq2BqwqjeXMbG9zGwwRP9ZYiQLQVCRwcSwy9SG6zzIGLV18Qp6cBWvo9H5jE9NPo0M
361C8owBkIFTmYKhMFXs7cfCM65N4lGMHbq60mIzk2OSHWRGUn7YGRJf7g3EDuTlZyV6lU5aBQ0u
1kVOIacJU9ySvRH9nXyZwGL4XWY/GO11g1fVzYfajqUfNepQQey9EbetBFqO3YsqJEXcl2Vqdha1
Rr5IrgimWT7ubBS3RCEkgu5YbEzDrM8P8iSsl3KTZnHIneQoG1WkIFRUKAe6ARx8hh6+P3/AKOSk
73z5JMRZVfuS6G4wjAZEseNHtIOKo3QO87Xdccp2Zv4O7j+opB104kBEdCkS5mgO3h45yCUtpPW2
SVFZUR7S0HqfxggsD336ainWGzNvc7jKqI1V55QWZrnwpd3F665nEi/t6FulvY88ndzre1cp51Fk
3y8Zwbr9oETaBbPgROu2of2vnDXsbXtRzXow4pV17XJf2g9wAvt6UT1qrCJ2wFhdEtmpVRdSgQ3d
SvmlmNEBOBr5nf7MKZMX6ZWXhWR+pe1zUC/p0txoyaucWno/bwhz96WXHSU9K4JJPWaL01Daq6h8
rjEhVfyPHACFHSNzcdhmHg6b5ImPrFs6pgesgBxJocTbycCGKxWUABx83rW0wUQkcl+UKoe86h5s
FZwk+/rfkCL1XBkcLRZuD2hyv5hFoFlRSOVB+keuYgYdZx98kmGyJscueu3TJwpfvszXiakF/zE7
t+r8MTNQsF5I/3CZG38m20ZsEnhivil0ZfClUPQwSINDWk4xwxHK3jh5i0VJvjU9Llrtx80zIOpN
lK0HE/Z4E5dsxIQoZARcvtoryJ+u8SVZL2nMBxwSB7Q4WuiaXl6OODn9Mm17zMSKY57L8pVlhfIE
xwD0awT7o7mJ6MOTgR5TudYTcJceEDUcXn0WVATITp2JICJtp+bONfmAmDi/XA5ZzlaXe63s9V1B
ztXnMHTan4nm7SbyqdjmBNZDxjQmGVZhEJ05gcgwB49jEHb3MPmThYCn7yOpIE0ZJ1jFuY+nFHS6
GtR6H476uNNG/fXj/qw1HJZ4EzuOdLFXPAFnyc7kzvHI8oxeKh1GV+0uZSyYZ5um7K6kaZS2QhrT
LhKydDFC1RKAFSLW7ugVmvzJ0aDSij+eFozgpdW5DAOhcKEom9mKw74ufHY7+1IahKZiR6RvcrlK
wz1NN4vKGRj/Q+IUoywM/awaUY7K5p3SoFnJq3wU1o7GTsEAyh1N1tjSs31O5Y4x1clR9tr/UXZe
vXErSRv+RQSYw+2QM6NJGmXJviEcm5nNHH7997S/i13LhoVdYHEOjiUzdVdVV73h2bakug4eUz9U
QOOg7/d3fC0KDiSrjqsNKyR5TFSj5VebQvf7g17Btux90IbJFPZOcuo6jpgAUkBs9SQaSNPtQ181
B5l1F2+0Qge5SsKu+lvQbdkw0TuxdHgvsddF9vA01d29x7riy1XM8Xxz2a4J6SBvjWe3Lk5x40R0
9HaJZhubZRruDM1WsdAVDo7afN4S76v8x1xkaq+JKqWE/saGKjG4W4M70lDJiulj++pRdSds1qCu
GWrIkyphXdVpAJd2zCmHCM9DDwqvaNpDnHgbUzpo95s0O1u428a0URGtEoNqGekDnRIWkPVT/VTh
Osc8PY7sMNUBN9L4U+y45552+uTWjnrLBBNGW/R2+5u4DHZz7v+0SE4W+YWTkMWEf/Gqu8oyyaHr
bgKpkfdjspFIzG+6ZuVhgF6z0lRS9MSXEiCAZ1YYE9e/2rQqJ/iG95aTRWvDuVPjooKCbaQQdvx5
r+RXuvSFSZXa0HaeqGOYIi5UHskkA9a/7FU2Bd6/Sab+rMqjajAuBv4FegOUK/+hgo5f2qeZc436
6rHpRlMO9wLqRSmaYzJ6P7m7nWl9NQu0hWKBS++5svydCJJjD3DbIKaYBRGCHWDK5OwQX1TGglXF
5PWNsFrpL26x7pukvyUYXpgjFERNYzav5jzezagVe9PnmihdD5dl0PYBt9fRbrPTswqtsw6KrbOO
Ku2zB2hkAKzg3OGEMYpo5Ck1k+MJMb468u1ju3yUifVQJ/7V8quNmfnndfRgCsnQqbVQFTmDbaMI
EISGlxIGUobcwBU9A27Mgq/AhJPMeNWD9q4d+3sx5Cj/sk/LKup9/+dYfWY3+EGw0VhvaUOtqTNq
8siRoiBxMxtRlQl6WBTwnI+J2sJlDjDy8fOvUl+eJI35ismB1KY9yS5bus918qZ2tEvE8Vd9r1pg
dt8/xTgNMkQZtm1bwkmotihdWT15X7SRFg+RPk2oIXV7VftUCAjgiPMMTPvZ06cEt+zykFENVjXy
6VbJRLwAz7riDuntGGneNcnytWpccAIv6vfVd7B5sRUtQqsqxWZZkjA1xV6VXEXW3GaefWPqw95d
qSRya7jtPCqsvOjaTWEwqqQDHCfyZrIY/PkUNSoz4VlmORK/N2zLME0USXo/NMh7qmojxs7At1dm
pMVzvxgult7D3eo2r5LEnTQUW76RvGYYNym53K+D4UW50A8As3BKsG4nyizXGWlVia1tpj+nzN0n
BDKIHPCFvvsNBA5ZntLKuW349EXHOAC1CJWWJkRvkzRAJje/wt0/Dyxdg8lGZYAADToBOWSMGnZa
5NOHtDj7ooV1WbOK6fSc2CQFRgHSWY8przcwl0O8Fgd13SRPtsJFibc1D4Vsd0av3SbzelMNDq1j
9HBRp/qkDKb8ZX30MXyl5NdvurF/lm77PV8C6umKVMhQILM5xiXDQcsXll6A1kr9pbFaL+qStgoZ
az+tXQ84JH/2MsauS3ksoWryzbZr0HJx4k9Rrg+o8BxUkROvLikIFanWEsA6ZfNdZI65sQOfluNk
bOYJe4AABTAXFp0KXkjbRA6ZHfkDbjIJfVv7nmf2F5UEC8fQQrEG58xfXs12uHOsGs6VCAPGi6rW
6R2T0WYR8T1+LV1f7/edxy8hygA+h+oIfbzbysyey7i70zt/y9d1QgRA+csZ3c1+IE7l3H8G1hRi
i3G7yiYnLhXVxjEooGXJcmeCqsbRzQpK2akfMq9+LofxGnRJmHtfqilrN6rrKDQ2J1liAuu3mfP1
+1wAT6e49Qh7BtlyNfVIdA4pW9+ZK1EccLv6mGpvuMy2akoh6ZYLpaP4Dsz6yXLjIwrNe9HAkpVT
ExGH946vgEL9Vxga47BuvJmjDlEYIzWwTCL084ww41cHo03AZhjZ1z6Z9mpNI/v96pjp1uYg1ZXx
PvX1T4mbPiZzelsy4tAL55OZ5G/S78+lCgHUpLnhgilw9Se18LTe3qkfJCqh2B9H1ZheiNGqMsyq
Fw9dFJUnPFrcpUFnnRA3UA7nNicRQ067IXnJipFmPwVLNWLY66j3wkFqoG5ymdYFfn/S2/VW/Tua
NPsVnXkQKStTc7b90AzwLzmbkxmCBT1Rf2UYvTwT9KvJf1KRHmj5hqf9kWnzC1AklvcYBnwRVRJp
c8IRmrocGibM6nU/tRDwBOYRCPocUmTnVvoSrtAwRKxBryHzXX8u7bE7plrhRHZeWeFqCbyDtO7S
cWidk/qLOsYZUv4UY/CWe1Uk2ILqoFeAvU8XcZpAOJmrGdmUfppQZBJtP3GACCruCA9jddDBmTSM
Y+fYldVjq89PWdFesqTe59RLFbEc5AqopPrZLZxTxr3PKKgMtrNDl8iPNFYKd3tQfymfQqdw9rr5
k6uVFxDOWxVZnX7a4rLxOK6JQU4zsVer9uDYEW8vGA9YJ1U04dt8rhib62Z1ivv8aAuIepNW1puG
CS+ngP4BkBm7F+czbwAuTNF4ZLc+gFcww76yGjpP7pegKl7S0j6TN4/URduaiW5j2QdcQ/adMxxV
qDbqeCcypgiK+x3nRkgTdwtsko76gHT7agWQH/V6Axj2NJtxi6Q6kTQ3hupmlEOxb+yehWUOxlkY
RhVpaLsz8aQuGGDUbNjmLMNqqA/LHGuhZ8/NhS0ij0ahed9QnbBOhsexbA1msIFuY32GlbfMYe64
+duAA0rUaWYZMaIwsMQBXOuhmcuobMDgwJvm0DKQ98nznANzMtobPjIDaLeYTo3V+xGLteVtmD3Y
eS9gtqpK6rT6KjOOJINrNZcSVCHcT/s5EJXOjC7+kenBl3Xqhk9628KicObh5COPch8Djbmxq7I9
zgAZz71Jzdj3dKJcFyV8LcvmyBh0ZratVYUiH2NwF1a/b3o7OU+r5wPrTif+oDC3GY7J2zEtxVaf
RMt4kKN4CBC7vs3TriyieWE3Dn07hZaXUucjS3hofP1V6gWYwGku5N505AqUeazSYmO0tA5qa17P
RcKGznIxXC2RecdmnrJjAsz30OZdG1VzXLDnbP9k9zGV87KUzk3Qj+4Xl1WFq0ycIzeQ2K/t3LTM
3Jw0fvarZXzQQWDeI0mXU0dV2kNaJx5fxHIjs3TmsxHP2cEvqiEq0iV5ZhXI7RIv2SY1Su1moTqj
r++inBhLLI1azssTfAWEzZvm7M8jDgVV4sG01fT5YfBrJ951GigiYEq+fHD1eaALZyXPDvjXmkNR
mjCvEOUtPhdTfXDtlb6E1Wd3fAsZjXnfbToDuo7e+h65dKmOyL41t2nBwdhIU/AgPvQuTndBhOiC
2KJV69ATBBcRlx4cJm8YkPQxgX7MjhXmU20e7DHLHpCLHaOYc+1bxoIKwUExUNOa/G6pDfPcpV6w
1ZJlCtcldSTQ8elFOh6+vtBxKvBhwUyvBAcgcyM6u2W/5OZCuy6Y7vJGEFDNAiX+0syiHjh0NAzF
GrVoMN7TT+vuYg9wj4lLwk5im34Wg+8/L2OCH4Is0/oQrLJEJMWMjR+TTIv7oqrlnUFr7FQkdrXV
MuMt7Yrm3pKxs5Xr9JJbPXhEL9G2BqznrTBW7FYSelDDCNyw7ceGpSMZ73h5vSurHk7PJOzlU2Zk
KIXmFAaWkzBRDWr6O43b7jIvbSN9ttcNid95shYzuS0qYlrBBrlrMtM4lg78KUgexaPB7kV8vXIo
xWwZVY43A6aL9aM1CIYzGR3ldEiByC51i5uCvpzXoJFbJtn9JXCHDDK7EbyBUZ53mBl9rfp1Prl4
1YZykHlk8wXDeZz1PUJg/bHTm/mkK9/HVa/HfZeAymQMb6Y419ZTeUmXAF8bH28JS47iMndNgQcq
m4r4AywS6axoxZjv2CWM1yQgbqABfvHmx4J2dYtvr1gd5s6JzQHN05doEr27aT3p7FuU+3bkdu1h
tnAwSfW43IxGk6haP+DnoPFkCIuHEIs4gTXFF2lbwyF1tH4L/3ZFE1H3OA93o3LVxLypXhs0CzDG
84flx2BqU1QLy7zEdjE8DLlgvVigM8e5M77FpPMfTC/ETgatPOp5528Q5c4jY0yf9SR4zht2sVtW
N1Um3a2XFMNFLlLu0GBnAGM37DvbX8IxTiA9ibXhVEbvpKmgB65dxTjHqcwLouVpFHeYceTu4ISj
4B2sJhVaL1jhSKRx+mhL/2w4Q7FtVumfrCLumfD2NklnVIh0O6PJMgVTtGppcCOgVt24Nmt5XGip
On1th3GGxmvPCmeUa7nsWyKFU9R95Md0tUU3sNN7l/7DiEvnmnIsAoKvb+s1UBCmuIqMpql/upgW
RWXR4eepAe7Wq9IHIZuAFSxLDLNIgYzXUNA1tTKPlrrzT/SF881aOSnHsbU59ebMMMsH/YxNZbAt
UWaKcn8mGGeGiCDMioPoNMb/fpDuigIQvJiMPhKWTB7wclm36MJVp4puXigcUx6KZQb/Xfo1U2Zn
cGCsVMtTjIIBpQi7VczZbsr8l1q4qL54bvZMMAJWpifAdJzEDKeGTVOXLEw9GLubojM56MwZ1UnF
1IK0PG80H3hbQhttg6Zcv83BltEaRGH0OqDEF8YuB/0RnPxxcNolWqXX3yReP9546MJdy74icMh1
vZEux33wWF+yzBzv2fdgq4s2eIqLQqdCF/qjlbbtjrw775dF4o+4koNSf11eU0Ltp5UaDBioLSKp
AM1TMIJyaZL2TqSafp9kNsN90hYaXpakwGjrH2PTVvjPj48r1KtdZtCviHsH3EreBhu9r9OtUYMa
q/MUf7cB3QinnbVwKcpCbLLZapW1GAh528y3LWP8UHMtk+IqGA5VLVKxSfIJgI5MYAlg7RaVaU9P
fAGMDvHYwKVm7J6ymV5V3ljuvSxR5yhb4YWjLIIHYVScZQq+XUUdeRwTtwAuNBwtrfgJE5ympmbW
t56XyahuPPtQi3GI5piKe5isdjeY3bCfQESd8WQBMzJXw0OfufrWLMk4PZzTsy6m+TFxoA7OLlK/
lWYWHJgpM4QZJM9+1uTHRh/BXk9O/ykZ6izSO0xuraTSma5L96ANqKNUpWHf9SiB7/p86I7WujJQ
XRPtJk3GBWQRbK+wsNPlCoCcRv6w1GHtjch+DAbDuiZNmZFaxX0VwN0Q0uGANwFnnKW+btK6cS4o
ZY0XZx3zx38Tf96LRvw/Lee/iCvviE6WaFBWqwIX0zkXw1SnPamyWAbFxS38p9r3vthJeRSWQRjt
x484wH+lzSABpSRjPdd+z8Y2iiwefLg71y7wEso0LdvnKfNE9Ha+m62dHoPJK19qfWrR3ERovKBZ
gZI7rBCZ9+ZFa1zr+d8vxPwbTwkCD8bj1NwWUgC/85SgvgyYfZTeFamagFSQJTsoFMiPz/0Ejrwr
6G7GZrFfZ49+JPo4D5q/FLciK5OtFSztrmMr03ik4S1TK45UDUnLa2Y0XCmO4+Ble60sta2ZSvo4
fSrhvgfFS9v5wYHWyhek+cCPrgjpfsCI+hunzccNG6I/6vToEf/+ZB5tFl9DufOOjQUixQwKHscA
Cd75y37KOv3136/yb2RLDErRe+OwaiJJ8vv1aqOxlnzRh7u8XfzP0qrrgzJaZn7f5NdyRv2T1+pv
5rGaPpVrlXygc/fXD/mfy7+XvmjGYhnHbAiuMOvEppiWE5QmQEIMU+30yco/Emt6x5r/tZPAyUNy
4swO0e0dBcyYfR4ur5O7oR/y82QlHFxE633wEQ31ld4zzWAIouwDqc34Q7oROplILTHE10QHFUzv
SBmcy/yhQvUKvfqJLijyqAp7yHz+3x/070/4n0urP/8vlmBlu/kiCgtNE4aMm87zPxuN8ZFb0d9W
KRr12DrQMYOk+26ViqE2EZPlIhTrT1qNR1eeP+SW9g222geKJX/h5MLEo/PmuhgIoS35+/OsnVkH
BhntmlADNp78jM35fk3Xj8id7wXIbdY+dGfbxHYc+qP9jpM71+4a+5ZS2gUQgCYFAyybvhoW6AgG
gso1n0jz2WZem9sWoNe/P9pf3mfAM7psQQ9dxPfv03fiDHMkR9x11b5eqJqX4j5r5qea6cH/fiUD
fWwdqR1CzHvlMOhjnIbzVdwVmMEDvTu1AELSDE4EjcZ/X+pvUTogY8BvRmsLX8l3sQWF/llOnSnu
LFcm/carVwrHlR66KQN3YzLnRzYj1bdaAcGqheS1DSSliB572tbilBbmptGBbPW7N6lPQ9jnCDdU
Q2ndDKVXnTg34dCeZs02qFd6iy2zhmrWcgia8JQ7upxgGSZobbrTffAW/1iUEMz5HxL5RGoMEN6t
/5HWWNrSsL6bLZ1WOD/1fbLL+CnB0e0D6f8/LsW6/K+X+F4gkCKaPzY77X9g/f5t9VnsMWWl46F+
rwqA/woZaz5VXqP3CRwfRjmFfW6V7bY2Xi2z+WBN/CXeEzH+c6l30akUsTv0WqBdQbhsCm+O4hjh
9EAh9UBH/Hv9GX97dciiI2WK1j2ygO+eq7bTxGsdLEAh86So5KwZvfF+twYy0tMJBI+CrDEjNACw
lUCWFjCFTgz6LvnIlM82/0wIPPd/buXdc9v0yRq/W/2rHzvFvbukhaKDamE5ZoCIIK1D5VnF3m9p
NwrM1oEpgLkNNMb+baBXl4yu4sbUDW3bjm58sUEOA5wRcH+D2oDEa1LHVzYT/ticQKEzlRkdEYQe
yhfHXEoOmDAnT8p0+gbxC2en2a1539qz/zVuKpgvZiB2wFSWKMgmavM0mHdB06KVktFCb5ba27Zr
Xe+Q8cBvLK8hqxTwBv/9vf6SudBDIy+TMVG1eB+BlzLruHvLu7aybTYVgCK38T7IJn8pdwJk4qHw
M6nxPV0tmf9a6l3m9EuNguu1qbBdppUgm/0qK7AnNzpDhGUsT6vwo38/2N/q99+u+q5+zzqaWPSt
nCs2Ac2hHxnWwPGsQNyDVWr0uI2kp2dRAin/UMUNZxGjZLb577v429ZDCNyxbYOuOuz+3x9dDouJ
dXKS3Y11dWq18Zk5+tYpzbd+zBKa8PrXf1/vb0UQWt0mBTpeXQEB8/cLltpQx51vZHeaLQC4l7aT
wPOQ/r432vnStWbOAJ1RTJ/jeNhOoJIRho/cEZeCD+7kb7k9QF+RzKoiwXutpCTXS1l0jnONQe8D
aJbyIZtoPAxRwxyKaSZjSx3RgeKDC/8tAKEIgOQk19Zpbf3+BjBAmE2yrbgTVYCYTtDHW5xYe7QT
jQ9dIP5c2Sg2+BAb+bYYCL0XWWUIO+XVMHNGBNei4bsq9JbxgnOZLeuWUy66junFW9vmg2f8M3mo
63pKbgHjFvO9qIIdZ6LUhzm78+vlOk3VAZvgXec2p9YOHv79Hf8MEAigGdgvoIxtIrb6bkHZRo0w
Zk5XGxZWv3Emv964Y/VBIfhLXPL32t1UIh8ufYDA0Gk7/P7R9Cow2tZw46tV5/62AakQpklfHH1v
gLck4j4cJwKli4ggc0N/NW/qhrPujOwXsBoFoC5997YqJ3svpsYPzfpTNz25QL5omtmnHrP2nTcw
qncXa902eY5ULa7CzArrKr2MfodshJ8x2zDtCmAELJl2Gexw6XS5R5TNvtH0DHQQAp7lhDePP3XZ
GaXSS+v48bfEr77VMUCsFD7tmZN7QJOxyXdDOYa29qL5AlLnAH5H1xxynw6WLbXGbEt6CkJpgVQu
vRU8rm6DPveC9lMimqqALBW7wDZlHeUSvu7/+lnxU0ILnM1JXf2HdDxzeNqWibtebWe2Ge7RxqmC
+du/L6JC7G9fVSnpE9itAEFRCrd3gb9osBPsGPhc08qQR8Su6td2AeeBnkt+6YOx3U9J625qmQcf
1Ip/Rn91ady8bM9ge/5haFnHet77ViuvZVpwYJqwNvajAYCbgkQ7x0lfo4Qp0lzXHyS7P/aLh9kO
5TeoBc827PdCUXUbDFndVfLaWqhoD1LUUaozFfv3m/0zziuZbJW2ORShg/y+ZTEVCaulzYorrpKH
col3q+5toKwR8fASsWvtilfYk5zQLHH6G4+R4wc38EcIQk1V2fQ6+KbhzfU+zFoYpfS91lTXTmZI
1NSBCxV/JhwDJ13tbVL34o3hVQCFfnWOGCR4/n7Mg4KN65QAQ3VkPhiUglyX7cEYFucQz0byQfr9
82Pg/YmiDtqNDr7b7+Mk91S6Zi/a+zHO90Nq33eyefn3i0DIxv0j1dE0IgcEOMdia6ob72Lk5K4F
CCqrvi8SEeng4MbRD2tmmIEnzlWQHHLY5CXWkp7XnxiRRiZCoI6cvrerfXXq5WvalufKYL4afK/5
x4DeiZu1iLSI26TsftKn38s0BnGYvVBfHzqzupo1uDcZVzSa27NRpncd4/RNEMzAEOQPDOkf8j7Y
dEmxy9vpEFfAv4r6nJYD8ifV9tcNYQuj/NPxSEWVbwgXyM0b1KseBAAx0bkhM/stb+9mycxyQ8HQ
hyW/UoHhEq38XjfyznLmRy+pXvLVhM4DmheqX37Rx8Lbu21bg/hrHhdR7md7eez0YDcm/hvF7bO9
TpEEjpglXVR29gG1s61vMu6k3ZDL+KaTeqg19QML/GsBQt9JkiLUwALX4/R5NNvXwsAIjtpRFvKa
ADHsSmM7FRowT/02ha23Vo2MkqK+enn5yU7Tu8yHQFDaHhqEkhFsNYUGJQLGTqdAnx9lXD6BUTu1
Jugrfpw05D0wSD2Oq723QRS5U/tqKZUtOyWJjIUTaiiJ4S61c2RwW2igggAUbB0Xgy27XD8BeTz3
U/3oWZr6E+fMn8zqkH27tNOjSLIzBruIllrg96fnyZDn1OsAIdvg5dP+Rqzj5wz0xWZFPHLfZUZo
wkHyreV2XsdtX3cv+BJam5QvLLBKBKW9m9J2uw6S5RC85nAOI4RK7zu0A5MguTdj501PjKPp1tsW
jmzn1xcNXMCki71Tz69rX59QHoUwIe3IATWp9yicdOAN8uV7J7WdCSowGYdDmw0XRLpOdtndzZXY
lfCA2qrdZsDFcqQVnXi5B/ayVR9Nc4uziL3TmAwnFrbdmwghzgmfZXks3SIOh8k7+VihzkgQ1DWy
SzKhmezDNfN6IGrGxWOM6Hlyi1tAu/EryGxlYu0mP71Oy/BtseX3zhGfXeA1TWy+zU3504Cwm0ze
95Xe1aIGe3NQHbIe9Ejbp4fRtC8S0LADaqDL4qfAmWnBulvDmp+HtldN/bBYJzVTZik056IW+3aS
hxrxAq/z3xpeZ92DcRunlko+3s4pEF4wJcT5/Oiv1JuLhjAico/axBtu3bugcEWE3QJsiukTxCcP
UyZb7tzMpzRBkZqSCyo4EoyN+1Ta6+2YZveLw7lQWvvMLcZo8jJwik2DjICmCeOxzoDGGkAPrDr4
jCSGqN1NPwJAK4Ile/SAkV9yjjrmktxpiz7e6GkAIXIqj/Uwo5IBmMSsL+oh25JELOHx8GdTdlGM
MAtsc7J+nbQZcyalj7kwyBIm88bmtoHa6ymDTC+GoOFsnSaIwLdGGWyKqei3ShgQHfSNFU8HZZo9
c9BzhrdEAFt2rZPl3HfexE2iO9FGpvyxMOnvIXa0kHWRnrgwdu5y2A0QFNFQMEv/ln9VsdRim5vj
CtiH/vTcbGcTRey4O6mbFUoeGhCA475wcEYUaDz0rFa1InpXnJzgU2fYketl33jCOrZ/rR9o75Zp
7rkVnain4ZilLyYj5R3dFwCx8tuiLefex+XSybdenz3pVcqgCqCpjkBbbaSXxs23JUqouSWiEsWK
orN3SfwGHuqtTaobzrVLk93k9XIPXHEziHnXwdfkQllN3QNawGy/V45xWZfva5EefeAik9XcFJNi
Sv0iQKu3ajr3WnGogBWjpoLCFTwrupTWikbRCEUja+9G4KG19hNvKfxp/JBnzCH+pl2zdY0htNgv
NI0V88jtPFjQ1cZVrmmLoz6y2qWjNu71CkkUqMWeJZ77qr+UbnwC3xn2Q7I1DIylEpD9DhDKZIcA
ZdhCWkGxDike402d43iL6h8cOk9LQcwzkVYUC/8nArkQJjVvfKirbJ+ShBwkHpQsBberdw3Ka6+c
ntDvm5Ap+2bwX2LEE1x0cypThJxUHzM4my4sIn6nf0X7Y8sJm+kgf2vGANSLEVD0QgTcqcZD4T3g
CYGg0736qiMipTy3pqGVsbhb3gxa6GE/dxFmTPeOFt+qGN6MRK8AbTP4WtQsAsEB4Sz34+JlCKUY
e9kbAALBamiuWsCYGIRW90N5elu6tSkAbboksq546PnLHCq9uPhWsPk00r6r5FZZM8zAHkT1SG8E
s9QCLA8IWQ8uZVW1F3J75DXtC2qzkVi/aqkkOuT2t6mrZmhec9R1012WNAc7y6EgPLINYFzuzJzi
df2aJRD8FuskZ+9UMwmAO7iWHqSXIhSwDsxefmNTRqWDoJtK532LmPRknt2meUUoK1K70xvajZ77
x5a9mRflwe/4RcByq0eqc86FNt4XmnY0EBTh6BfVswPotkaOB/RgNu1+7U0VOLQXbuhXhOeRVVoa
qICGpY9UWNFVQjBvWqICwlhmjukcb9KmAcjD1B1Y0mF8ahiAWxL0zzBsluxesFn57mond5YNAdwD
7pKc1GrNWOPkgZOEkNRQKBTg2AExPGlNfyoHY29ABzc4MVrqOZSIgHPI4GjmY/ErWEK0iKaAGMpd
eWum7kz3cCdiUhQk36YFRngFb928UbvbAMIDPYqWHBhS+KgO8mbMyQCl7Xk9Kub1YtjTGdwZfFhQ
XN+4k924XINJQQK++GwBdS8aM2uD+1GvxMqtb32H6wbRswy+l4ZCdBaHwv3uuf5B/fXu3NwEeJuN
/DS1fWgYAjGi7GhyN7GAgMuO8wr5zeBtcOqK1Ip042lrpO0Xrm2IF5dNpX6qWtyzNf3osmTvagOi
y9I9GYV/z833sFFwxgYt82Wxjb0Y7m21glfkTdwMfF0uNzpHYCEBz4zelRE+5doKZb0il150FgiQ
wX1bThGP/6geTl0UScYrW2WCF5Uy7GDjrf1yMLN2B3YdeikGvktpHaw0//8SVz1q23nosDw3QCzN
pAGlc280kChbcZ1X8dXkabifwnhQC9RyL90kt1n/mlJyqKtLr7gr7QDzEsBgozxmOuSgvjupl8NG
DxtTuyn5lOp1uEZ2wbI0pAe70YDXoX/3a22rTdvVSo7HVGpqT7werRGHFXbyYo79pgnSa1LTtHaC
J/SYOV8Bstc1iTiOsUmz+oe+vhJYeOUlnJ00LJdyY/tf1PZIyQDqvbGgDEDI9E7QoHFoMK+R51De
IOzWQ97StQE0y0PRFTe5eWOV07N6HgemFSDOn+onpb/8BHl+GmoLEhNciqHBd7u5aRSRJC/281Ke
MvK6A+FXDMGlgSSYGtdkwECyTCBHxXcOjpMRYjt3JtDKah2NqOjiyxIMjARq51b0wU850iBvRvEm
6+lV5XGtn16H1WVl1Paj2kdpjHCThUqExWeXvFSK1Z0O1DPMsul2YU0AfbwthXHSPW9vQMXQXG87
dPWN1Q5ZRIIrSc7LNvPFLXJJ10ELwimFDjHC6u0q66GJhy9pAGOk6XJEPtFaC4Lp2gfZC84Rd3Vg
bceyOaqr+yUwTshKYA1vnW7d1pxTrCChILFSSACAeSns4Q3EtsLjiO+xq90CjXtokuTX59RXygqj
JR1PN+qVqdzjDsPXZHY+iXpB3IhfHALxVAXLtdfni+NxZFr1lBg03AxOMymsyr3eKlKX1j01dXHP
EnyoWu/Q6+tzNzXjdnTnOzyhblSg84kKjmvtYiuPhqw4CTlf2jF+nTzcDIP1O3SyfW1MHiozHIzW
EiV2ffmUgEwlTdx0gRg2o1zQJ6iuuugP9pDsq07pLQBKjL1dXxWP/iS/Ag05Aq3alTK5jeNmb3TW
PSKgkWslbx3xCuzGbmqCVX1CdJ+8Q24G3zD1uwoOm0uagLlzDwzT950do/kEWyAw8lOTs/t1+PJq
SVEGFZumof8wjYCE5h8FpgW1ZeyZ99bcehsaSfE4Zngl1AHlQD++GNJHis80b8spP6lwCVn0U53Z
j65oHtoqv/31dhaUzMGFWDmNM2c8maulhXps3QKsRZCpfstrSPO6te89RG86cMxD6Z4Di2kxD7pa
7q5e11u9dY6QXTeB3kBiSMLKD37ivHtySNcoKUV20j9kNlm+NRDftFoBuk98UksJS/ctxt/fZ1Ef
3TI7zdU90AbGmUtkp3K3Em079IYahAYCcqVf+1u1B+z8M22NUJW4Ix9EusujWO8JrXS9zcSI8Aws
h28NjGp29zAT7NPQZTLrLi4MKmerAo5FPWshUbra/H6B9FmimlV4VBcFoj+jca45RCN532ow13qb
0nQ35fCiiDXVAi6K21GBkloKYl3oVif+UhWH/4+m81iOWt2i8BOpSjlM3e7obINtmKiAA8qplVp6
+vuthjvBOLT0hx3XTlK9w4NEiXQJGRr0cCi3xRL+yB1rF3Cz5uQ/xBUdcMf5MRqDfT7TkwQLykyD
bRYmN2To3fb01JLppb9Z8AAzqlEHNDNWhJQj9f4RBBWbWLnEIul1R9ImVD2uFh0F031k0J0FuBMZ
c6Mr1Cl5wbuEsjHkj/pa0ESGPA0tUA8nQUbHEmfPPu5TnP6yLvj4gnopHTFVRm3/BOr9guG+rPmn
ZK2sSmnp8tVM3kUPRpO/sX3cAxk0XXJ5oP2FdsQtuGANMolW29gyP3kvluPH9KS9Ceg5eiY9Bg3P
gV5wjqz2VvL4nNigw+cHz502Y0Ib18vRw2mwhvfKp2vKlN3YaB1Om0a7JFlTHQbbVtlXFgWkeyd9
Wl0APAuIgkYvmA+r/Y2XXk0uDjuhxG38UaSfFuSHYWs409Y8/9fOX/Kq39B0HO89PBp0d2q5cZSg
G32T5iV6dfWT2KsOOXbnq7pzkuxkUMvs/hGNtvH3vldRJjhHeUZHHZziu3mub+blx9W0H3Q6dVBs
JhNWs+5onblncdHK/JHylSoAOqWYGw/RL5+wSvyNjfyQ8WFi5eFsycIjp1jt/24u+ITsgBWtVkwV
2vsQr/fdpYaEX8UmKriZZyKynN9aWJQkj9QZRdRr0nwxwB2nhXk58gbOtP99bl/FmXli7iH78+Kf
SvD2zr28wCIj3dAS5jEbpOEl7qB63SVfDm5Yb6PY3JXpZzYw9xglbBv7nNoaIy0pQeAeODaZzWI1
d/yUiCxDdzfkBt1mjN3Z7B5maoos0S2t8vhLLlJ86vueqnyui584F0Btgtk0ZmEzvI4tQjvntdiE
Hvy9zCeMAReDSjKJ4InRPrIn/u3xBR2owLDDY+jnTw32WFlQGD9+hYg4Ox8DVTwfW5oCNq+0jmNG
s/cC0bcNY4WZfyK5I9+uID5CtKGjbdJCPbfsDlr6wVAiDvlcPcnPTkK/NZ7lQKbT+Wc3pXsxjc0O
5UH2fM/pXV3FPDjojCTs9X106W619Xx9S1yKZB3nMGW8Ea8AA1sPEU9K2EIyel1bq28sQ5Dzh66L
6UWASxMmm2z4kJWCrUlna6QVnQ9T8zB73h0yUo/wZnPjAC4woJF84XfbTnfnNX0osYvlC+PnVUH7
1fcoXePeOQhxlej7zP5w4Xf05jnG4+XkzPlzXL/j/zxgjW86kABPSmvKKKb2diyTYSgHvepKS7T9
UWPOKn1w8FMZRLCRsDGGl/PAQIw2313teP/Vo9iYcoubFmFeGT/HELD10aH7S49GklG6Smpy+g1l
kyHhTq169tOTftfjFtEz84eEDUuPi2hTRNY+p7UgsLCu38GtWqLyZYpCOrVQpolhBg+fzUdMa3w1
WJKXU9+yg37EE3zJuSPJFepa72zsD0lI/ZVuWV/Foh29rUHj7Rm4i9g7u5ceY7IYHTm6k0kjOydq
tCbfb3cQH8YoxM7uxsB/PSfxBjkkqdbgn9UUcc/+B0QtN4eE5g3ScmqsR57qMKusQX3xE89GFEEy
E3XJc4q0kMzz36G71ij28fgVKa2DYwe8Da/7RizmAvj5gdqA/UjmV3iA4YRpUIppfHQYstPFosIb
hg1AyjaXBLmJVpEcNGhswUgXo38cXZIzgBFYtXjQN/sjWSiCR+yRDoU8P3W8Q0slAgDdxm8NKqaB
MO0Dr0H8nBuEO2tC9Pe/C1wPTlEX3860hDZ3InepLAmQsXXIz/3Rctsd01VWcHl0Iut2xk99jCM1
ovNTBqKT4hFJqUCFdpdQ5Ygi40nZkHKAwafkDG40H7BBCwor2IxReXd9V5HdmsEna3GqZe9z4Cnm
aefdOcFEE6dga6PMqssrH+XFvEJvgvFcGjYlXbFfMBy1XtEtchpMg74o5U5ATZfhueCt8CMqVB4c
vGLEV2vaWzn9pUGRKEJg+DBz+61FvkvZX2rvpUSJF4V/iMrgLg6nQ9b/Gf0BryN+m4z0MUeZn2e6
8F5IgyHl6NJ+TWkSYeE4na3hqDuhl9CmC1Zwe2dTD/0hY+wHhygJByCz2Gda6X9K5MzuvM/caONg
sYSYQuUraTHbWM2sTAZrWHS1rS/bDO9w8SmjQj/Qj9lBwIiRZTe26ieeDvdhBYY5jo+NMbU3TUVT
aH85meT4usRfcjbTuO3zkI4Ut6fVTWt6V87SwXEtY5R/E7/p9xQU0ncWFe+znYF2AuuTcDnDhzYd
2kGaW26C6+nMbMteWFLvclQr2AgXw1CiM0iU1/+Gw3T4vubu9Ii75amty3vbvwpCDn1NqGbp03uZ
fFVM23/l4dfLbWCk+wLYIy2ao50OzyW+RV1Xmyy2SYgfrpqQ6+ekOmu9WWTX2oc5/LQBtKPsmUYY
G4qM7voZ0q/YTvmrQYM5jnmqL6+cumxkEOcNSlE2nySFVBudcu9EmpTiHlSo1NL1RZsKsJIk2Qxv
pdGwan6Bh8T81nA3I8fs+FPqgyEnR3EfAN2pwGqlkPaWFDihc6IqXX61vDGB/maKfbqV+rclNsaF
7h0OU4Q87C/7HJ0Sktj0YgxD2FNEOtD7mA47JrOJ/b6+jelJ33O+mIxtG+wopkIR/gnFNMVy0sln
bvGCbAHL8+1TzdlFNIqWHj37P/5Kcoy48lVbkFaV2S6d1WPxlXiu3KgsnHqkyiir94iYjv6lFmtE
eBjDM4wvmV/lJdjUBEZH46bw0wNVKlxaDcf3Z6Z98qpq5I1GSdpAeKs9NDgVYs0LExV40jLPD+AK
F3d8Mc1R9hrqPYF+JNbPFO5nAR1AuClKNDbQWyBkBkLx1/aL0zf3jsk0h6o9msN7j93aIOeKxCe4
iFLAForySJZqC3wQzfUh5ghI3sano8+bjt74GRv1V/IYni9eupNYN9Ts33iPOvJM2lcDLBtScYqe
RkLzXs/BGuUndvhD9xSDOUXlL3lICP0WCElm39Jmu9qnqxYmhUVMA527lzlGWuI2xHeQiGcvQu4B
pR3Lf0UamaG11SYHSnSYsFEXw7YB+BRoSWIRr0yo2qnS/kGIs46eVXJ/efpZYyTJOK3xfLCs2S+m
zm3uXiRo0ds1dAd32un6IIvPhJpEijhdUA+GP//i5e9Rg6tvbEk+ZQbGTz4wn39W8x9zsA5DCBdD
4tC17BG5WGUcv13N8IQ21xS84QMWVbV3aZksH0lGTtu/yaI3NWYD3XUVMShx+hNtR5x3FieCI5dX
2N9B1oL4bEkGBicYy663f8h04LwFQMsoCIf0NYAlCyva0X9n4/rvnv+wErYTxchmx65L6VfPMK5N
wxY7sh+WkXat5iOwp5hrdV+wtypVp1o/uUQOQbYg7CjrSjYtFqzNuTbhM7/G++ibTMYfp+PaD3Qj
pMqVNg9kduH7nkd86J/a/poSVimrm5yuphO70qJkcZnUIgkXNQqMZhqlcz+qJD7nGJwcEy8U+58x
kXsnxhgJr7aMMNfceofpEGkZdtxUNHtUnxwvNnL19jFPhowiN+hsLYOtO2i8B24qEZw2OInFhBEv
o7cvsH9Ql+rP1bmHPGYZMd4V7rzeB/eJXPrkz3kM76zcvZcTId2FP0M23x56osPObX81lxLFNbBF
5SlDv3Ik/TZ7SdLhBoTjZszeXXqG1HST0iKjZZUtICuUZ8LcExWOEhmQHAZIzpgAXT8aggLfjTm7
D0xYOoycuJTe6M5yD6yYAuLWRzJ9n5zwJoOEhP/6420yffEp8UXERbS24JK5sX7076k/vG2YLAG5
Xo0BM9xy7sbykqNOionsgCb90jve80zkO+zNjZZl4cF0sq6xEBOEtkdP0dr4I29Qu3SGct8XwaPM
CZmvJdkOK2NMpkuwdYCsRcpyB71hh81GrIBVGUyHoe5xZ3TtKSAYIYscOmI+za0JIVkBbcXL1yIt
Hpr2W+U09I2kD1oc7VtmKvsrJnNL4yF0Dn+lRACdVTOppxJeFvWYZ+P8mJaWMBCOWEq2Trzt6FhH
DMiy/SgpxVwiZuEwZwX4R+IIpmOU+NZ1yjtqEE8FTV/w6rdXrwC7QuMTxTgwnX4crN1Rt00N6RYk
osVJMOhurVCi+AMQmg7X2zPVLiDN4b1Z1U9M1jvITLiQTHDx6dLLebXGL0kVowYeoRVyafZ0bfi6
EOMUCoakkS/PFzKVlUuGeoYiUOFwn3X2DnI+ixnHkwBoMhPmCezNhZsj43Pnr/X7xIZrI9mPwFaY
s1iuLDd1/4i6tXK8OROf1PE1rOW36dMgugcvRJVZBfYT9/2PdB3gRkirGgBmcEtpOs3vZQahg+Ph
mXXxH5qN3Qrk5qkQZ728lfRA43+wSWa9D/kT6cV8WvqLn6LiWBD/GWmNtPR0RKPdmI9F1TUUahNa
xGSBgjywuhajQnwUz85Oht0VRbLogIRlP+xk7IKj2BkeatAcZIWbY7EtPAzi/EkUyqP4uyVn7MTV
re6IG0hPSI3DGPpWj5VCgrP5SSBbHy9KDjsfkaXOwlFMwrV4VNO/8Ua6OdIAZoawAfYVHRpvBivf
j+UrM7RxJshuGh4Y/LsPXHQlngzZFdi1/zbfFvWdR0OIAJY0NN0EBBQjpSLSNZ+VLluCwQwz+sM3
SMz4wq2zAEQdeo1/BZrwTNiJm5XKRIRTEURfDjLcuAQRDedjYfLJtC1GZDUHj9ulS0TSG9OrW/s7
kzOQ0aMjR5ldMRn2M8L3MCSGix7P76qAaHh0lHlGb2/8Y1k7SOIzxiFKQeZ3Gp03a/PE0vG7fUIx
4w8PyYd1gS3MAcnJUESaNYQM5czojYEdAWUn5KR0CPqg+1JwRlFAg9j2Q5DM+GN0oyeHgu6p/iSK
Pl4pBuqX1OR7hSiuPhTuFaYXlv1JhoMLm0GQ7vStIi9AOMaaPLIIDqWt+33SfAzoseK18onJNb8o
NL6ZkVI6oIDNQ5eAQfrCeCpdl8xoGZ5Ocp8k7ia0JhoIX0OCkIWo0g4uB6Ts9b32lyLJ1J7xwAMy
JzqMmLOS+ZfR3soRKJuQ6t51U53HrQy4hN9x1oMd3wOPKK4pbcYgTC7FOLAP+ZFIMon6aCkfWLts
CnAWs9zWJaAB3V2Q4V1EN4zorYMkEWbSUTjhpHdKOEk18wlWFKtvUFafuCnD2IseRb/cch0+Y1gk
6/cQwS7zRIBmOr7IS7bnBzGMJIPgDuRJF5k0jHNvPFMRK4hOepzUVr4x18ueQ5v9ANlnXN0HLAn+
RApFPNdM3aae//geyPhMlw367Ug5oCsScBefmJggDbot8vkXpOsZgI5xQrKi4US+cCawANwF5Vk8
UAfEd7oXaJjf8vN/BCdqV+CUb6HKAIZzrV7mH3/vXp17OaWykMqA/jQQDvfIWl2/vaVF098HaTk8
WIE83utRXs3+ZMhhXGtxIgE3pksQnU2ddX9JCbag1fzgfSaLbCxeO5yFnIQBKPeCOyamMYnmt0AU
UDG8wnvGVCN7333Hv//L4qwiwvQzo5c+JWHQPJhuvY+IW+Y1ffsIo/6z4Z2zc+MX2CvDOzVoDHed
MeOJfEK0LFNKpHgkZRB+Wqx1M5NJ0kIpnKsYksOSJaCj41AEdCHMZZdJy2Ayg4TAlnKqVrQSz8O0
RMKphZqF/rMpz+eHMq6AG0XlqAnd4lXYgLtN9hcokWdKprLLlPy2aTnll+xYBMSaDYNGSb9RYDzF
a/HpIaOOErx/MowQzuPkfziE5vCLgUggxd/FhPVAEzEOiCWyUNlclGztzw3iEv5ZKwbn1TStgxW4
MLmGMdBBniwn+e9DfoedsweJgh86omfiQHY/+eBCaBN4LbNpUET4Bf3NYEuIRwfoS4pPdngr3Sm+
vOoV2f16KhnsN0bkEDL0+2+cupyLEosutd47HNYVgSFAAKYTtulz9uyI0qxbXXIa0u4KB1O+uURQ
NHCn6DbSsdCwDHlBqulWpAYxBJoLMzBILAqXFGRg3PG6hDhVuQI44cGtTXW/0lo7xT42d7qnIP5i
tg+qc0S9oR5v5B6iaxDiLtKDrWJ48i9yyLR+mvSc4O2CjmXP46za5GZIutWkgOD98D6OIom4yzTc
2tHw7NrGkXwlfoqA0LOgPqXJGNWb1DVPgwbkMMq4YEF5NW/mYcWUHg+VndFK/UUUEFb3fOECaHQp
OFLyMR5xMjhkgDhFuzG3sZdhX46ftAUdO3/Ip7iRyGaAEIetR9G7V8pfH4mIYMF6QpMEdWKHMC0G
R636p9Zl2F1xcUNkeCmfxSRXI7TODjKBSOa6kbmJYXcjIoPmziSygSIEyLS/1MsWocarOOIQ4KfY
eVoX+nODOsoJZfO+D+9xqFJZw4UhrWD9NvM0hg+RHUZg2x3LdN/TwE6Oj2Slfi/o+Tz4d2yY65QE
otiytejoazJ2hYY9MlKRT8gRYS6S5zGdm2kc8+R28VGhZ+wEdiZZgEEpMDJAvSimEzcYMeYj8nck
IMCBI/xrsAItEy0D6CaUCzJp/lnhbDNYQBzg+O5vsAg+wlViWYiGmrxB3mLWLtkJV/HFFz2Lds07
5Q9d/OGeR4g0+TLX9xA31z1bX+WFjD/YIKaooEYR6z8V/3fj8h5ln7iYOjQJPAh5Zl/IHT6kE4aG
GGy519/9JQfPQaWU9u7q/1PtJE0DlWjBmPOaDs4JS0OQLQFXteRvZOYv+XQCF+SjyR28gOmyJ0Fg
6J4LTfO5cJw0gsM0gVKiGReoJzAHCEIa/UUgJakqdbbS7REJwm5YEMes3Jj8IaUknQeyK5kBdeoy
6/tqhcI38goAGbhKVvnv7BRLEXbU+uZdnX/KY4lWUpjheIlZWY8yOfg0S+Bj/MvrhNmwRS58I1mF
EcgXQmCjX99Kg6S8SdavMh/flzK9Mg5rQgfRDv+KTMKyCG+eJfm+BF9yunHxA6gfOcEHdS8o29bb
WEb0kuRkWPrvIRHkRsHwhfajDyZZIRFSSjxf010vt0rxqpAxUJAFRqB13JUhOBjel9j1Bl85zIhI
JO1+jCxJZpmN0AJ/AkxcWDIF//kI0txMkpBY02WK73RRUISk19/Viyf1flYs/MDpMVflF0LVE0U3
BnaOO7UH8mSuSN3fj0uP0eR8aP5DoOk4/Qf2yn/EPXRLOyGBYj/e+OcfxJ/P3lFkowuDA2AEcPeD
S2NXYhLXJB+wKz4uxqfVDCPb+M306tGnkaezdh6GCZYrUQmmmleb2r18F0TW3Wg7SN6903dPyrgy
s/X5Gs4Ihqd6YNIKOXqJM31IhQ2Mp4Py/gpILVOaRQyFI0fcUUlGS9Ec0PwSNwKjOAQXUFlRMAhS
CNKCQsY+vkpVirtzcP4YfI/PDCONp/DZCUPwsHzwduTEIBV/y3sugpZOlB8yXOFpeevjxXnHxI7K
/MRbOBgEFP+a+NLgsclAQ8Phw0eSIAbENiIS4FBaCmLPYVUXj+PyxHGzfjE0zCObXwvGEgY2RmLJ
sIVR+CPumd8gjhXR6mh9ii3HyybbfKKZlS5eAYCI/fHfxLwcZb474QUzdnqUn8TuBanJ1mU9EvMS
e4g1bERZa1AD/3Nop+5gPnIEUZ7ej7Eaph2UK8HbGe+6Z9zzQ2MnNLgwjpJ6Ahh44zW25t391Vke
+RGoUBpRkacKuoeiE7B/ZjoEqOs60d0RxSQcMq2w4lAKEWml636Nm+cy6ffrGt14NOKTbSH2F34s
c8rGRsKs2YqfuAowWt2yEFnvhZwTvC4OHCmdj0dRQcMIBCjSZUCiqpO1BH5JYA2HiGYvN2k6Eex+
EjbgYQuvZyAjokPQVz3RtDE/IP4Ki7FDgCv/dyCdcT55/zIxxIHRE4cp9S//XizPacly/Me+TBN4
7YgzQG/iWf42RFjFmCR4450T3iqoJ4VN2rEudqzLuyjMH4KyOiRNcrMCWAzBQJuzBfyexrUQX5ae
2Ck9ju6S2rgrx18rzah4Le8QlcmDAWCA1+T4ym37Z9aGJH2MGbE8jOGymZ7Wtrgfa+8346Q/O5uM
lUt56n1nLw+BExRJRsHynfqrfXG2doKLPDIOfPIlFUxxgfvT4D85BxJUkAdd8ZAL/aPyifTpcDF+
x7l5J57HdQ1X2rtj5xEbaMz0anT0dJ8BfIgPgkevFvROjo62yYa4TEkTmdUM0nHoHqm9cT02cQGF
aAcqw5iiQMvIJ3glIK7ber8lcTyQQek0C/hZXexjmwGr4Rd8T10PARIBG4Xxk++IZfRId8MfZNlx
pRRtPTY2xTTnn7nJzA6TzGgS21i8jALYMCDlAs+eu+QDEs46UGQcGm5BbwliFwR3fRgRZNhamjuh
eoalbDkn2EUfuYKZ1lGWDn/Mg1FleDAS6p0z/icm0AdRXSmmuswdKR3+tMn/q8mLg5FZLgL0LcKY
Vc4VyyEQweevDhJf/8p10SNqmT+mzJVcMzmfPxh5feTEHXwdx2YUrMv5YVrr5QgycK8ca0L6hrzt
uAVrvh6whMtfT5d9aEnd/EURcOxsaFLSiW2fnc2IzZxkv/iZ4Ey7m0/K5BCGiYSQaiYDCQMZ+QCd
sDDKjG+VFyEHQYF+ueJQsEBT7tvCmr/KGdO9Hftow5ijLZGXi+++DwvJaM4vhywNEaRR2DvU1Ry/
ob6JfSHGr9lsOguUgTwhyZq+u52JugneE4kIXeiC8tCDZIlLfMKoFinsbYS/92tczgL1MKkvTD0e
f5mwG083oqtHlVg4unRj5P4k6jkf18vvlSjEwq/ynKvmpzyB+gGqcq64H4JfOuVCJe9MFQQnqDDk
xWA0AFm6PF1InahCvgRQPk8vzGtcoC5em4Zug8YvNqDQB8/mD7OBtsftb94iQ0avJj4tr1AxSc7c
HoJ7eORif9ghGMv8KYtNQLsQlGV41nWaHTOZJThCa94bHrbTRMEZlW7tSTY6TzGDo3leWKvDzFYs
ct7dkqrkDJNSmlJIXLir5CP9Vba6Zx2eKPKv/cjVdNXpXwBL9C+Pg08KnqIAXf7o9RCplVIkVzHU
+Dzfit/XiA70V2+U3bLo4YqTCUw70yj3wsRuVAuPKi4/lWQB5Sfh9OYSVBP2pqOElplnjYGFmubT
4uazP+7i6FFWwUCuj8KWmJjSmrUB1A33wcmUXEdDvYcPoO9pIDEGTMNc/VtJW4Qun+BxcltHO/6u
HK3eAQ7GDq+VJXEO6CeNYbBaB/xkg6ng0r3x9EpgiV9jb+sjRTDscxSATkJbhusJlnPk/EkDAHZp
aDOwyo9qAVqgGSkkwX76AOciZ1Q7kmrszEcJWQ5TuYXnH0FRS+WziGt5A9KZp0elsZkc957rVuQt
v3yvsn2Y/ncxor0Q85GOi2Xyxut5TkW1n2w8qUlMSh4WAKzyxbe8m/ZCi0j/Z1PWzx6WIi3o6Rh9
j0JDvNjQrx4BTf5bkh7z9xGK2dK4gPZLJeNiMWr994ZTtwW9aSZvTIHQ0bXZOOdBOwWSUCqaoxqP
HBnPBKpFvPRgARFFMAhaxIjeIT6/ChrGUpPMIpNXZIUzSEEHYZp8I1OBQgjrifa0L8tleHMoE6AP
Cpwvp83218+gGu7P5+gxdplZVCTEDslXDMfymcj/8xrQH71cDDA9iuCmwf9e9HCu0+ZvdhZ/BMBb
8kwu7vwgxdk40dFd1k+SnXYSeTmT+y4zdZgN1XpeNDPOLDs2Zc5zz7synt/cYnnqumW+acG4lB3Q
XcwX/HUbQ9J7G3Bpw4o2SxyZy3w+Gh4zQtf1bxueX0Xjvu3Dn2VQfHRF+dmS72ZMdPGzLt9iK/5i
Gwzlq0rUoWP2T069HszJfJzoin9zYZwKk4+K72QFUGBwpvnjmX6c27lBOhZhuiXb6IjNKqBKMTOu
oB+qF5jJOv93Mad7dxlKqqy8u77L9jgFlwWxNizjjhGJdE3snG1Lhto0vceZJFf+E2Lm03FuP0kd
XjtUXV4H3yITNUSQ4LQBIMG1lJDtLxXjTegUICfHKGoT5yE9lHLeGBTJrYcmdahmEhxn032eaMh3
Vda4wEIThf/kMQ4b0M/6gfAwEe5rRY4Xo4sa+09ntCe5h+FM1VwFjpwZ4SthsNmbX8J2+Ra5mB4m
aWsX5n3W58+Mqo2zPb0RN9W9DQS0cXBm6s78KvsBsB/O3reisYExKZkAvZlGUhcWKiGRPpzb2WuC
vfQSUkah3Y5hpNqsgUKFZdcuok14+iVJqaGEt6flfNI+FRXMZuubOKSfDWzHP3LgKzCmpPjRU9NW
9crERr8jebmuE5aC159PTLAkTn8nDJeE/C9OFmF2UR2KV5hQBtw4X6t1uoP/lCZGghS0sL50lDfL
YpctIWxKkqu7eIdG5Z3wmjlPgjnSYt0pvjmds9eKuGiDWTKHZnmH3bNawb1t53/8uj8GVvtDickr
LYRACYttTjVth+UVVuRBBf6vRJmF9J9Qfm08lsYXJFPBJU9p+tXIfPLamNWJlFMYaMiDEynwcs0l
KP3SoZOi0e4qsgaVpzG2ZGSxuKpdHlgqjbWPNLG/sUHi+FZJbcLMBNIr64KNMzyOTgTgtO02NfKU
QkRK+M2JocYMVQRPkrbE7tGdFcRNVLKmRBm5o6hmVqqYuxhQ5SGi5pmIyHxZ7hgc9DgwAeBceizL
fSu6y7MJtioIT2adfNiVuKjEnUFJCIIJDUnH6sNATkDHIFbhMghbMUJARgtROXNmgAB2JzSniKyE
HeH4ATg0WqcTG6Tfo3xOegPdDSVZHehkH4t47rsPM55vhTAFa/WfbdEpey3rn6EfT0q/Ia/jlKCV
/4VSGjfaKhyIFsIYtmAm3RfhkyA4v5czJeEjEYIdvUxu8um1JbkHVbs7M/0aLiMUMZGEllrDq7/O
t4rXxoN/G/u0xk1ijPel9jP44TpdHL1BIOi2I5FIsFW2xoIx3WwTT+2tMqtEhItqY6nR54hY0TC1
vwRh6eD0VZdKg8Yn6eHZzSBTELmh+UFO5qE/p3c4elDs4Uxna6wjPDvlKYQDXRqCOhvEZmOffPWD
8DRS68hhMJd+6/bNFw7SZPxxOIx/DAZcZVzcpZt2pHwJgx9juHyMXjn1lX7EJGfWJT5EfFgRp7d8
pdHvkfixzoB3eGRqCMzqq5NQbL2DqfAfVlPfh+f4t9tVt0HFgARSq48yWESU8dmj3CA+zJBY6h+U
bMCTlL/LF32nt5jrkS/6TiddVOPr6lwUE4Y2dRxSwlggfEK3zxfzbJm3teXtr6+p7O0yf0k8KImF
4mmW0Zmik3Y8ubm7Ga32yAZN0g48smd4pOpBaf9x7GOG2FCrSmrbXZ+7u8Y70SpAuHU71M9ZPB6Z
W/EqODMOlzt9wjCpVZ/9idLM/5D+7uDvRarx+pAE/bXeUp8CC9qrFiGvyJ7LFm1R/lDRmmRQNe9K
PtLRTLRXOTlJr0tKY//ggIQgYmlJdfvXdNLmmDly5QZzoFa1AsjhKFxTqevpQzFTDop3QWINtcp+
guzUSXNEY4ZVko6/oIR/J+4zpxTUQWfqoODaR+wImR7KztCd+gy0ODPwOiftmvlBmZfSq3Yd3pDs
Owl6roCc0lvVyitRJW/7175jzEfgzc8zqTpyHsnTYeHC4mciNVWzPoi+xXqs2pqCF69vHyg9e1D0
UhRUXtqtW/Q7g0HwKBgbZ8oft63nfxghIH87HRMGGe6ac3EXT/SZJsCScZZ9fxyQ6R7ZMdJHBJGQ
bl5Ax3OMIAWfpM/CT5YjxWMSbZfpiL6t6B9r1NOH51/2JDFunQtv66Nt4o1PclbiFvgeuDm8GGS1
0ebeT3e6BJYPBQ0eE5WpBebpJH+KJnEnuWZ5kiwLUaqsFwF9fDeNhWiajyGdORWlI2L4EhZkdAzY
hDKzsYOmrrqmZbnMaurBqegN9iYrfcYFvQoJ87Hu/2C6I1fDLvguE+zvNeLNOIYhPJF0rhUhBw5H
2hurV4DWrjKGmM/CbFiu2eRPLIZv4oIG2gx3vWLXlumaOPLHiPsP1p1bkHM8UVg/zoQPkm3R+/GN
mT8owAKJFX6/7VuCKvAZB6Kf6g4x9DmN3m+uda9z1wVyiVmKtl74V18jy9dtRDA8Y74jh2b68S/U
FivKzsurKiatPjpmbXVhuEVPVl9NvSCJxUCiniV7feaUmpnxKZD2GU2hll11Hh7xFf7JFM9Lvl3M
D/bFabg028Fz4BZUDgGM3rW/Jj4atw4Ha730XUwSOAPzol81oybOI/gh4okPc4fiTIWxuTPcsL+W
C2BwjAMH7Jf71Q8XllEkVecr0V6rUhi0rmDabpXTv9Y+kCjbJhmjOj9JxIfw5rYBvlv7U2dp4hzI
XEt5ClGKvni7YDCJCdYWT8kmBzAvgxdylYsgfR+LoD9F9XiH2vBBONiVSjblTipxVungWUU6RpRx
6hFls22bkF0eMXdldl7bpH1GAZvW9OmUFsUKLa7hVH9hmAOpRTPjExMSqLLsv5bmFOR4zXiERral
hJLFegwQo4TBOAZNi06ckxZfxyixBtF6jetBvwsTKCn2BC+hNUbruDt57y4CwegM41AOBtOq6esh
PqUn+11SMTWy/0MO1ktaBkfu/d1Huokl6NZ+N3DJgmqtObpXxMCtAF3OU3NM3P40BhFxuMY5JYzD
CDPrV1KxtzWmuYrz3A80UMoGD6AuiQjF5KF1qmfvIQReX9Kl+cKYG/LfsvmnmPnsXUgdS/LpQUtW
qx0PF5OiOiqqIcx6cWgrmeBVVjFTeEq7y24Hd32gSQ5lSGF0oR7e+do1NMtOnBmohWT3wRxfmBmy
dRem585J+jun6eAP4Ejv4MakAjPf5ZYwErkRsX86Eynyeuu7j5aQ42zbmbGnz/awsS5AN2t3eaDt
75NArblkLmGeoUETP5o30VkjCVYSRbFNLmv8xqzhP+MY7DKaSiGIaRm67C8X478xaoKbAFGtTwSo
SSZT7AhaEBOrTBoX1d67Z/evi8lQg4Eipo0VMfyCyZtzFZLgbJZfHCM84oqR6ANElacFg/waIqZm
QiXVHP3J7fb+ipPDVeGl2BW1TVb6RNZ7d5gpX6UBIJMNjDDCc0pP5srgooxxfF3NmOglfUmYwLFp
0+ktShE9tWfvcOb39Gkn19tOCuDy5YEOhaRxWMXXGqG9eNXOJeMun1x4EUP5gdrS43DOnU2WBRTS
E3MFtkcmUyEvYKLvQF0CQCqkH31Mb7piisDHSXwnCkx3CgxXErc7uvRgD5gUMYFsX9E0GfYLyhoQ
WsacP42A1lFw3w0EpAtXxQIZj2l9+wP5pfwpfeLMPINsWnbBZD8qukfIcIyT3UoKiqSESdm90seV
dxZgmAvUp+svHTd3AsZGBnD40TEMw1v1EBnd7uOc0w6ItBgDe51X5r3FtG8feT5R7IbsKaj6pTJI
0pQWendyd2zn8kxQ4Rw396syNrormK7s49XfjVRxgIRZTEboV4u5nNPV8Ks9b6/0OvMS3OfVeLsC
ySnvv5+jq9UqfFzxdEZJcBcUB3IFJF9jHdf3I34qNhBeDAdxhfp8Q0cv4F5fMEzc9tuZfM3isgAP
kWqPMwnkuXHb5ADodCE7X0Er9hDHmBJmGJHvztkyV4I9xyuDvyab2bit99Lndw2/UrZsVL+7vbUl
Ra4llbDHEGAJyNzaI92FToEWDiZPd6MLo3+AnRUEy35muDVCRrEOc/Joszb5zhBjBTOgkBY9xpkh
8uVXC5SSF7RSYOn8NcZoiLQDZ90lIL1gt7ztimaTiTPm26ZzHnK1O8nJAvqbe6RMYYKMsdJ80hes
kxhXp+SqLbwl5fGKhnAf8Hn/KIVHOlVUS2lq9gtsKGUICCZmBAbhs1fBKIE//ZeS0GG5Jvt6CILp
N+bTnZxGKXu69218FIAfX/ZSSigMgdY1NttaVDRuYe/yLuSkwi34t0ZSPRdGc0qXM3OIkCLF+Ctm
mp5P9QprkajkD0la4htOuLVoCZEa+PUUYyDnifp2zfw2kf/b/5F1KRdYLq64TPgeKyjz+YoB4Lcp
nrus68Pqk/CwLNs2dZ/4URHVh7Qc6bbkd6C6WC7jYtxFSaJq3A8GR5wKz76Nzs53dcTeheN4t1T2
+9kdmb7DvDqfdgNm8iU3k5+I5XfhEEM/3jIxlskyNiOzMsNJdh5V/LcO8m0yu4/MXr578ExP5iJt
+OF+8w/6jKR5/0o7vcDb2bLfBgQ1k2K+xsNwGpPsoamo4da6jb78mhXzixVQqGvV9WMynsfXoQ/u
yAB7h3foR9RX34KSaZCBQ2fL7D/ZeVM2PAdxRaVRbO/nMtsZMYA+vcATr/+TXhqat00zK0Zg9EFm
MrijO3oOY31oofisBLC+okzat6GmljYQduOh0kFFbOrFsVwfLmH8SQvz6ibrLgcZJIZNm5bWsncX
hzGCaVAPA7kq5hPyPPxaiCHxtpamhwZCv9hPACavjAp6zw16m9E81bxhXFGwHRRCCNdX3E36+ZDG
GxbW76Cn6VeTeGS1st7FyN0b5iPcB3VQ3dYFZDCEBbiBgfpx6EUSkpO02o+Su0s+3bahd2LawMY5
d290rvi4QoIM9HJWn6KMisT0ZfkS+Fl/ExgG4xNXG4GvPm85Isy5n7tmn3r5jsYl7k3qLReawriX
UzxX5mlG8AKokt5KBNy18+NEydrGYcZS0yastCHb24zhbuZaDnVC5UXYbEOwicYhsj2MCU2Vor3f
Gye7sO/DqHlo+vLTxj3uAp/CZ4+Z8ZZ3BOba0CX8+VyEgMjVhYzX/n8knddW5DgURb/IazmHVypH
KDK8eNF045xky0FfP1vMyzAzFC7bkm4895xLKt2D/lk3A+VJMt0wPofNfHKGOlrZU82gElXgcQbs
asfHOQK7nzmHgmMsargtfDJdItYRlpWWKNcv6TXiNRRVD1n6J0gt98HS0SOX48syLJRrwr1HwYm5
7UsYJm/+aEKcI7pq4+TdLg7Sv/RYr8KKD309nJdA7S3HpukVbdQgjukgeU8JAjjqalB2JkC5R0R+
36f2CF7EAI0mMLoBDMXOcqp8eIo86ykJ7VMA+Vsadt2mTyGtcUd0tEIke7RV1guZRuDKTYSmsDsL
VQTjT0PnyhXAOqU7H9JebWdq9AbHyqJZgQTvJYZvbiCFqBiPpl/GmApl6EaiyQb5d8CYfe8mNzXG
L215BsfZV9QNAtJFRzxSUb50rqQPMB6ysqEXBf0LQkDy6NneI+m2lSB76CKb43QXdA2/LZO9Ok7d
CTFD5gRT+dmnHWpEDPQSVrktGA2RthBExgcrvx91QtLFe5HMK5UM7yAOm7uR1bAW8JpjiW5yvxwj
FHOMqbx6fv6DY6erykisbsxYpbmrGHMzm+UcWwot+aH+J6ZE7WLeVFDlujQQv0jX7ta2y1Srk6JP
36G7VI/yX1GND3prtnNxi1o/+dQoaN2omumxroqse7LaDKMD6nKwv+HPOuZxvoPGj1FOn0CV9Etv
onLOrH3lM7/VJ6aLg7f+ycp86XD+jiyfFQ3OoQmfewxnFsOoMTChqoWW2pa6jF0VJxT3nhM0bnQh
UedglgMaB7ipDs1g8kYLmhbvkm2WCr17OdAzR6ndsCQarGjo6YinNJx+3SbWuy78I1WAamDqjyvb
Kf9OplNu9XdXo5WsasfXT4ZMrs2jxRng+glYQROU9qqXyfjWCqZmnaGCXqLq92PgnS2/AZ8YuGLr
N5BoF9SJO6pYEcEXJWX42ZQjd2nR9hvpeydtXgvlP+he0+/i0p+B6WtVTgLkCUmVF5fHGemXjcji
dBtRc4hdcZQw120cUv272YbJZxn2yg280zxCOxIs8bfOJcK5tDZxb8ttY48vCarF0HwDexMGBcOJ
BWkmF79DySBdUK2dksNIZuoqKF/m6TuT4UPTgLkVRU3dFiGdlXYpjRle9LIL02PoPn7LCvUH8le2
8Ljss7AAAyT9aZWNFtNgnT0AMInV31igFK57lNKuXvSpn4L6gdwJ5ocxvI8CK9pEjvzJl6aDOMSe
Apr6iBxm0Cb+07Gcb4fzoUJpCxLK/ORl3TYcxsM46tLlwAKiQg3yc+45aii3UA6n8GEHNPqyl9Zs
iFaoA27scqAk1YtoNleRES/ePgxGC0ZJ4Xa6EYkID9qPXXIfKDhUShySKfwDXXRqHLzdrTD6beSH
AFFDC+m/ZbDXRV69DCKs1iRYeitsM4OLqFBmfzzbMT6oQ5pig/xrDi1CyPAO5quzQqAV1OFEBxEv
4tQs6MikBN/JttvVGCeTR55oCQdLGt65C44XYilKV132PKeRRhXMd2nmXEsx3qwRATnRPjDz82LE
aj0n8FR342snHWCrzib1auPOgIhrlYz5vySnRK7b4RWDeO9N/wN2HNrl7QACiX72QpcWI3BnMa6c
9cWXH0AgRPRaTCEQVKYBjCLT3SR2Z61nT/ogh1oA6JnNoc9758dq8dKEZE0FfYRMn4DE6Icps5cy
pygg6/QumamFTDpLcuVWerSh6gZiIvuQVd3FSNA6SZ0j3a17P4Y3C1omRhPTBvSRBeF39DZNzRWx
QQDpAGM8Z6/C5pgLsPKGv4o52k1M2YHIvmGD0pe9eZHBuYe6kNtwCIdbYR7RG1mlMJvUskvvB8N1
XureAZOdzduudBjEhdIzEo3JHP62F3LLDzXRl9HvuqDxKOpmVYVdth2bEJnP0ko28Lc+CxSgn/oI
PH1PtaMP6ZIa7QLvw+RurNxJN75xiUVJ/kKUJNxDD+tn6TwVToEVpWnYkfqXUITN0xOfgBWc+XsH
lFf9MFvvvpLf3EeDZCyHaOVm8t7nVTLFU91bFoUos4DmxEExJt60Lbz5PvDwjqQ9cb4D56FJrdXS
tg9VH+1q8NCsZ20X5JuYxtEuz55B5kNuYvcPZbvsqogctH4f+SZPvfXocYFfgPlGssrBRcEq6guU
AOCgrFxrX0/ogyJVyA7YNdLeqR4mKwPCwRyaRlWtWvGoqnwf6PxjuXQRkXQAx9h2ar/1w/Nj9q5R
bt4PyAHHCEAXE5wrlKYGcs7Ke43MaZ975Sk0amYPKrRSPVMLvrv/lo4YEvXkBJuIrurJQYBRNsFK
WC8zlqr3xHmJFoxbuk38cWMwz5oYFjw3EO3a6pQ5aovwDaI0y53XDqhaahpY2AWdfZEd5lEci36h
TtJ+91Hmbkyj2dDOfIh6f4dx/n013KEA7qR5QjsLS12C4TVeWpy6lz3E1fSU+/uhuXjC3QyEglaB
mF2ip6WWO0kBPZ0Ij6jb4AVBZPnrqLXYASgxh+hex23wYo4G7Y38rwSzN5r1rbW6rYSi7650Hpd4
Rl9QBn/Lhv5nQDxnQulGiB/AZe6hkxrzvCYzWHjbuy5OVksHG529cbHoNu1ovU8GtexYlFZTzKe0
FlA0ryUHcJBvKKJvWzuHWhaNS0n+7q+oAhLzKwZbCshegSPDVg7XrLC+7VEnNp9VSNASVZRwUnfX
juKFoPuTrIepPLUpELSN4uc6D+A1rL+SMaHkqskixYo9aUTjVsUlZ56mSg7NMhVvo4EvAm69OcDW
PoUUMZHnGDtmh2hs8Fq7It0NA3Uc37kv27lmI/XtPs7p4A/WjY7E57xM5Qb1i/dBh2lB7Z1Sg8E6
FTMJndzmImXIO6A2js+ym4OburcqLz6aINgUEPp5znRE6GPT1+6DmupdK9GyR3ey8KLjFBfPNoLx
i8hWxdJSWu42IiDAaMyndDB3SdsfSkvDIsedJ+WlMJNH9Ix7Bvtt2sFjlmyL0GGTa1KKjkwUhOKM
i+mpsvWwLRmmRU9oWdt5XoCZA68RiIMyw1MVWlCdMeRGW49ty4A4efxqTutD2S1nJ3Yrsl/FqPD0
FqbhFlnEg1eATtKsOtC0G3tB/TckjUWqlzJO158SplSGKPR2reW/tQtENxDub6LRvAy07TbJ1H1X
nd9srRq9Bae4TolNnl3s+iwBVSobGqWUI+0K+F0+quguoA4uWSVGvtaOL95nCmawbn8tnYDLwFzD
0PmWdNWtT6xp5Y1Mwbrc39Dtc9/7htj5y+WpaM1vcqs7RjLbmOwLo7e+YMj+hEx/M6XJ1uTs3C2h
camQCJ9ZhIhuu1sYO7eorn0ewMhIHSqqOPZFQkcoWymr2crBvoXhAOFozWwxS5/NxUtlWP+E5x8z
TYve+dYDpWMOVbwTcX41esybVy7vSWfnCJBC4lohIN+UTI5W6Y8IvlLLZEQnWJCEABHr1tPZDpOz
inGK85AyMtELhIYh6eweAJA01LYoRgXgGOOaWMyOZgxaOSYv0tBqWl5o7OwZhgULreaQbAvASL62
5/DZ7UGcDGZ/EgARAlcXS1hB164AtI4+U5ydWb5ZRTGRC8MP/BFK5SEX1efHwTM7oAvRbejqq5OK
cFc69tV21JdKFniU0zWbJCtc2vt7/JCKBgqrDEj395VhvMN6Dm7yVY0Go9rf9OG2fFo/RFr8sWlo
hNajhZXR/0fNPpxGw5+ChZtLwo/iD8fUMjQfH9taWES9gJlBULXfefA4BNTr8RS588jH9B8nJDQG
uDiMTqnH24KNMinZbWlzAHWlJQE7zVJ86Q2NO43mQjtpA64hp7d2A3wZjGUfRggDuR5+Z5LldnCL
fYU34c+qudNQSShFLyZ9rbhlErDBiXILvqTTBnmP8zh2NnXcQ2W+JgIYMcFbPm8xP/hrCV9mFFLP
Cl4MxGhkQ6Xf32uT21LiZh6Et0iMlwFApG0BnQ69YO/Kjf5/NyPe1ieH5BUz076yfgtMR14Fv56I
VSaQynFOoy88mDO3x7dUM5sf9Hl87mjs+XQLI7Eeu/ghm2s8FK0j5WwWXhyXKPtgpbqcYleSvwSx
+7cmJ4gM8zCj9zqgaiuleVxicXO1hnZmPQmvvhe2c6Bw/OpXJtePl0+LFuHsc1xomZz1t/iJeVOt
ujRFf4vc6iWQwANwUxYJNbKX9r0YeY89AYjR5d80bLNViPT6yjdlfUgV7ygZFUMW5fC6ZFSQoy7d
pzWAMMsAXgFr5oBA4V1gzc81krHMkM3tunNyJh0NgqWwntcLytqMTTIixLvXJ5oHOMdx/9mpiqeN
s50SUBIgew3H9qRHDYofw6rCU9s6qLpn8U8FsRpTY5yMojGfPQfyZKvM7hkjwGSJ7nFWCCAb8ypP
jWMUZx/WrH19kj0HU/mAZvwX3ektqSjrhxpIoimEjAZYgXfLG3L1qOmhj3foBvUyvWoT5yX9V9bX
5xHsqE+O5ij5r0Rfd4lzGsyglin2q2Gmq6UAGbZbmcYnp7XX2u/rv88yF5Y0eLUnFW/8AADhRMsi
A1yQDvELzCg3sbSbyHOPtin2VBUQjw4goWdI0q92lQBNE0UAW+dlnXUWKE/jR1vfmLLD4PrXgC4O
tJm7Ts1H3uEafslPNVUO89FAXzq6EAv1dDc5x4a/qXPNpRs8Iw63hrLzkFQUy5D+gvBSfoStvDVt
ehrpyJKsULWs7MdOxA96y8BVenQyTXU2HChjrPUxzOJw1wYeISEbGS3uJDFWLnFbWYFysvPX/99l
Xe/trAfvthDCgrROzHOixA5Rs7/aXAWArJSZrhaSCJNYgrLdcygnCxbSIt/mE6MYTn+zSi+8Sw35
Hqvsy0/lBwqHt27wadhP50HGd+wP2Bg6Egt7m5cTJG0J+NrE2vbcLGkUwjpOd0Nt/NZKqEacednX
KqMZ7FRY45bEhOhJIT5rOQNMwT6YSy92dn7efhSIxNseEt1NPh+DznoJG3PjmBjkCKDaYp+MlqDE
NG5ThTAHrx1J5f4WcJr9HpbUuPkB87SO2+oSZNkRvXfq3fIccwAaAhO90ALEoqOMVdtzAUdSXWWh
wDr1tI+AeGUxtEjjJq6bJ6ItUA6kGot78rA/dgGq2DHOY9E/qsnYZGN8KFomVUf7b2LGjyYTI0yy
Vlca8BegS0Cclvel6HeG8I9G4jxkVBzStNU1P10SYGDaq84WTrptOaB2DNsSsDl7SaBQCi8lzkC4
xi0ejH+G3d2kUz6nlvOpryLxYBiFqwONwQLr6x0Yfs04oPmd+hTavnFPNXifLxEZQvgC4h44Af3u
O707lpp2qQre0xJCDb+7tQvGRrs5ox2O5SIPoFYBqTPHV88NUmqQhll0SbLheZTiNcoZeHUopJnG
RS9Qu4QeRbBhJ9LmC0W99k7l422Opwvq5p9xOpBxqeMYe3cTctNZhOJHmK4MKlFEaHtjZiZ1Voxj
hm8xgWpfh+zgbi9RyMgLBAPDbEo3Rbk8miS8ZSCPFTLanhDBysq7W2FSCcfYLjFcqDYdykHAFQAe
3Q/2SWX885KJgCb4zmjUrizbZLc16vj7slzyB72pA8+lSmu/2Ah2WJP3MqCmDfdue+46zSJEF5Sp
h/BzRGQiIkRqlnknhakVL9ROv+vKNF6cspwQc+8+fLCZaH3uijkjvAXVhUP2jAvxQU5nQgL5QzUm
wbIspF/CJVMIGc5ib5nW+0RWRqrhgcgni1trj+VxB0LNa7xcab7Oy31kPaqlOSZEcgRtyYYLc0H4
eXX2Y5agVrKDDlb42oJ2TsqIwF3AcLXHkA+fBVd+QWoBREm8UQmp9H1H4k3KqtiARAQRO78ZH/2w
2mZxfoxUAjWgTVMJ/jPzR58iJI25VdoBIFhCUDTPOPmefBfJj5IowTWyPyaAlHnmwAnoDnBA6L+M
wxOOVp+hAS2KaXCuPGhVxne4+dHBQhAO+dm8JglFfdpa6fOg/9x85Z8Z+U/xhxCKv+G5ECFaDfA0
1uTAA/lgV/hb/DzXHzA8PCQfa5v6nh/8B3WgFZ7Z0KgrmKsIGlRfX2bowKV85d474pie9EMHugHZ
EHUK55H0ft8UP6N733sfs3rgOmGFAt1crbkBOVhImlQH+mR/ed0eNT79FvWfQm9HVdXDnAvwFgQ/
kWutB2QRFgvRR+vokn/oW8lGf523EHST4RXOqSAUX4hpuQQ3mHbDxoEyIlz+pAAUBusllzA4huDR
Rmsz2vJAdW5FcFdB6y0GMC3zNra+SutellQP1F/SeL0p2u+6QKjD6Z46ZPNYv7kCp8T9M6CfvfHs
7Cr96G3x0wFN5jdMXK6z1r7reSm6OiGR6UzSJz7AyxzpovLDJ4RkRUaSKIm1bw3ngzRjlYbxKh3g
JayYhHiGKwAzBr2E8Vk5AHQlB4KOvNjFM1/LgleUKkb5yqKxqZEFBzD5zx3fivqVbtVKspA+haCi
Czb1cCP25YMswoxL87WAyzM0c+twgE7K3y/xE5Zeh5BY1t/lr1e9+CAipUOEQEAPooWhiuS7p3hM
2GnGZ8C9B/R1P43I1oEoFy+7WYe+SeA+gVtY6T34+8jmRTEIawBAI+i0AIZ0UsNyh11QQIBkvdBE
OCZBA0XxJV/8U9pNj8YMsJ77aF3vmcIILcDpwxi/C8J8/Qon2ILE4/+bkzXwJAfUt4698VOFO2Lh
wWZ6NTyxQm6awoUTIYWU7fnk7H7zz8Jh1FmfWXyVzh56oJqtH68FtNe5PmTZb0ksCudXUdLKJtPO
8LYRGXlbe/u+ic+RxqOwU/t5FTJHgpolKjPvbJfCpVbZqzd2JfenAyWXoThvAmVLLtDZ8qRtUQSf
C2zwoB/dta3stew0oWgDM6qG/rGSnKTW/8u6oY6BZtnrGDinWEZAPhgyKUyKZf1KTeLQDaa2dzrq
1waVyoz+c55C4l2i6LA0F9aqH4NrOZOC99G6qtobC52a9YkfrllCC3lhAX/3LDJJRtR9d0V0C2Ma
T2b8NZLmGvNyDo1p48fFXj+gjWq5Iaubvk19dEm1uAnaiqCeCCQdVVEmISNwo/5UJ+YL5Mdu/6Vi
KEUf2MQzLGERtMQuyPXIpvxB3qItBlsorHe6cgRck/Oh/00sQHrlK7+bibnYSOyKBssmmLzUBpL/
o6M7rvr7zviNtqS/BU0gkPOWQeD1r+FKf8BF0WX+zTcNynoDGS13rc8iV9e5EkOOHtM5+uN6u0eM
KvbVm4K8nFPpt82By+ojxX/x6gLU+ig26LpL7SWXbigusi4YbxAE9oEKJG1CVzomxceJfiu9nsBn
nrZrKVgWJwV5uxFHDEvZhMRJ/VFO6XJfNNVzWUCVEQTXiOAaJPFPmxQPGbRPO2jkz9qot1XN7qkE
5sGbLoafC9pHME8VXTTsZmPuDqnPy+1dmxEmyBeIMB8mJ7qNCSSEFBHuagG/tg2kIEzhbrAMPpeU
2VkJpmtKn4vbZvbtLxOqx0HDCOaoC4gQ6kcOomlV/iGG4Z5WyhoiGD15x7w+LK/5bN4IRPbFWO9g
5d4Z7rLNh2WT2MyTDIm6LIxkV+CzugZl4hrgcRfTqZ9OwiFCnBPKmukRcTN82AM7he7UsZ2N17i0
yULPEnu3gEJr0hm8EhCZ+Ixq667rja/BobTvWtHOK7O1ZFuw6nZDo9LHr1jx0WCocGIzOiZKaCra
6tRXUAZw05Ci33lmQNSh2w9lSXdVQ0hpRJzbghkeCnwFdQk8n0cJezL/mcBeGw5v8jRL+nsY9wEj
D8Ji3cqWTr0Hye53bYHwd2kHuj9WE62NOLlY/bizglcr1d+Uqq+Qfq47hgf+q3TyTQ1caMj93cCR
RboP7Ahjaq7YuOzHOsrPBsM3onWulg9svyNTpg60JKgIsDEBv20qvnFAa4fd2VPawA/WVFZB9q/L
yCQ/I5iMz9x+OV7Txd/pc+KqN0noSU6E6QEL8/savKy4ID2sgwaiGY6GIsIvUSCFv4JBMnmkdE8P
/hwsGfH0xA6zb0MD6ogSQEpcgCYoAEEm8zudxgEKiA9enq2a6G0mqOJh+du+edC320NZ7QT2Wapy
q0JdQUZeJGIipHlwSBDq4ifFhWKbj+wGj5mPrGxJG4LdYsg/FNzgJrDBwERknBkwMbAPUbVHX33l
ViEFWsSaO9w5rWgaCbVx9Fiappp3KO6uKnxISUiOm4SDgYEDmvCEDRNmM1r+9BnM3um3yatuSvqU
0VuCiJaWAseqBDQd5l/Xw/bTK8W3uKxtNEBLvlx4PP0yebfhdM4anHuZyGknh6gHQpy4sIzEkLpK
a3lAdaxdpY5b7GpqtPvMTuV2bItdPl/d2lwXbf0IgGojlstMpFn27TooPgk1rCVcjQVoW4qgy54y
Uec4oD/HP1G3/KR+tGED8sw6WkoEYFGZXohkbxxR8AMUzQxaeMY0HVAyIwpPgVo2SwBol/0SJP1f
nkfvWct9RvPiznc7+LasyblL2wnO4vKir6ddTS8cuoXRnlBXe/yWWrmfzxtjdo6O8tYufGGm2+70
oWLfcdUgwHkkCRwe9mPUB0+AL48atykqaKbCTVAXZxRtAQsMG+KQnnF8zvLEnFnHlkPtm/ZoUdBD
Cc6N577j+xW4PFMzHBYfCUmBK4tjzxGw4/HIgAmBXrgq8UdgWoJnbTsG0qXKMddL88IycQGpgDeE
aofY1yrz6GXQlE2FOJdE2yBYj2phLm8G/8/j2g7VXZZFr2xmrisMtMPElr6mmGDNc6AXRsFH77ts
KHjV34kbaKslgOtUzL1kQ3iuIve5T1S4qab2nQ3FavLqTI4YuUCAo8yd7Blvr5Wmjeik2Ko61hya
5BQEICRIPnFBTJcBsGscA6h+/DUTLtC22cv2ZWyhWOO9WO/48pE4XscNHvdJOdBe6MEQcTgQ94C4
PIzOcLUX1HBMRxsf+Nw9uLJrvteBHG/6SYUOgAJ0DMwfGYvdsLT7NDvSVj6rITuXnKCBAT6LV0Jy
C1G8+9oMHTygo44NtVMJMFGARLcCjTcApx8285p591iScljusbd0RCB8HSSlJAHtOL5l5XSwq2/X
eedXM5PL2o5qa6ItepAPB72KrIteC8QD+VeIVwiqCRN4bLYYZjos4iOtryXjqFbBYWQ8sDSrjQm2
uhXTPZ/mVYejhBgUPZYmeG4GiiYe2jIWWkk9mlnOsmaC8JfLgl/9Xtj7LWloY2DiHAhCoPObz1jO
o06g7DKEZNE/uM2bvrN0PnEoB4jZfpk4jeu44M36CKFPygWhnrtuLnkjrxnywvEyfpY++VDXTQyg
efG7XQV/JFF6iXRRYR5TTI8vpj+0KDN7OMk2b1dVBO8M9RGgb8DW6kFHVSntgqaPz+4w7Nh1U0gC
SlPVdZkE5a2lHMOIzuXMmGRkOUdbEKWk6hpNC+VcUNCmuaOaf2PSc82fp52/088ygD5ww+eCcRKX
BrqJYQiGN7TPXNBSAlh61xyWDpyRE1IEKqrwbRm7516Gt7zL1w5fHsZqG6pgh90EBxWXaxovFz9z
GCP7dmzmkXs4gcwng3Ccovpu6hiwa8Ey0hB0afDpKCZBISnJ5RkdrjttVpgNWA2UZk2GreO5wKX4
D8lYUFp+ssCGZv13qEBu0icjE5KEZvQsDl5QbPWLIMzL7fRajNfWD+cV6SqQKuuBDNmkpeonbrJh
0G8dJGIXik99vDlFs7BW2i7ZbD48bFJAIOBdhxSZgiL4adrxU5BAF3UOGkrNp5qjGZH50JBkU5aL
eHSpISXDUwd8fpz/AfkAHT8irEFrTnzqNITPOQTWmDQsK4EJWVemUBds+522emZoH3ONcEzjJ4IK
lwhVJywgb8g7/PmjkEe/9gHVxiAmC7QYUb0EafLkxgAmSF20o1IUcAV/VFAuKOvXjCxnwmK1AuyE
YZosjH9zmYjRFtydgp9e+FvRib+cSCYJdbqXohZuptFFZmDwhXnGpZRzv5voPPJby07WaY3qRfqE
uuhKlyKmeNzXTa6IluuNXt4FYQOd/VfpeCGxCTiH9XIYexiDp7naORpgx6Lp8CBqXsmE4My395PK
dhYNmCz4Pw5smTAFcgSespbBt0FDVWcDo2e/4E73ihARx6hPKaG5teTPvvFvsv5GpfuWOY8BLWYs
lO4vLayDjrT1oU7MgTkurDgib4xLEXLYjI2VZUW9GhGN7tE0dh7tUuyBcIyjPxCPP6J4f2+UEVMa
AqROAxq7ONTNj2qNVWAnO6q49PbZf2TxPK3h9qegQI0ViRBSDRagBdPDj4i+D0SAE6Y+hrjTqr61
i/HSaeM478SKBG0GlMljDXcsD62zX2McPngKHVSl1Ttt0k0TJOve/6ONP/OSEj5hv9WlQvi6eGi8
B6vlz9aeAIeZKtrs4rHHMhsufGGV3HB4KoOUkI2IttWdiW/TByIJ362oWFVGznyr9+wTy8UMQnik
+ZwznmYHEm/DqnJKbBNMIQh7Rnbve3O+X9SZKYaniPqMNkMcJ6v3rtrpUpGJjGSb9DbVf7WTENj5
yVtsuIgYZ7uEos5MJbWgya8PIDuAQE1vYV3XQabFMJet9tFozF56ZokmxADRTyBWJMzF0Buzv9O7
uKuCZOO2/zLD+BihwilL++9oOS+Oqo+DrZ46p3rpSOJ5FVxZgX2rhhYwERViQO90AiVsIEbypDRn
RkxlNiv0gBvTSTbKmPSHq/FxSHx1Z0+oUVDrqxz1kalPYLUbyfWlNV5l9uzooz6qLzCl7d2EsXWo
XoUVvDUJ1i0TJoyTdBad5ZAzKKKD7diz7yA2fZ7y6c2cvX8xuEsM2BN3GVRfQyOfkiSDfqARbzrg
VV52rwOSpZDPevdPpbUD+PkEGKHfGNG8YVPoEHZsoQeSqA5AlK+DK7Oxn7UZlsk9Xh6yy1XZMeOA
+6Rq4BnudZqoMOEPe7x6jQJAxEvVYZXt2Q9B09woSUrER+mNUWUWk6S12A4Y6fbfmKGTqB6arD7E
6HmGuJ5AvivZfIISgqkf+Z2AMat+hAq7AQ4eRs4xjGrqS+B/Enp0ql41ocvECOMgkz1jTyr/ZC7Z
lbig2qnBBJ43H7pKHs1Gs2R5fyKXUdp0PARUEwhHgHuRXjcQPKwVeO6B49nVzTlNwB51Ccc6Uzcz
mt6IFFAtQ+vYWQK5CeuKPKDCxiEye6cDKm2dhzSf1wGc3ccG90WPvi0RaqXhtrEsDpnIaL8xvEF8
AzCfQuNCx4eX4WXk0VZlXW1TvRtmxhcv4M8nitGTmD5FARvL5NFozYdupdNTtwD3NPRshixi5IoU
GpLyeEs/BJZpdBgiMe7ijNpNPJnwcFd6zJ4Z17DoiOH8ZWM2JdmmSEDBDdXPtCBCTsxiz4xkTPPW
UtJap231HBP9W/n8Z/LbF51ItWgLjRHwfSeWDJVSoSdUnHa0M2CWgpjBAwbX5e7JbtVLE9hgwMFs
l1CFJG10RZqxWYMnSy9GpuY7HeXr/oMYvb0OH6fBBeo63gIPHMXs4vzc/tOq5z+II343dvOQiHid
NbzEooBMY0zAtjvHIh4pg3pQO5aSzNBl3FznhD0VfrpKcDc4DVisZcmOU5drkuYSUguM6SAiRO48
jtHcGR+dMT0JISgFRDVxqNdfEZOGyNZQ8c4VIecbkAqc6gw7hb/DPIxQ07+FlKjYNMChJ6du7pYM
RFhaiocgmrdD0D7KApkQMSt5coxs3fUzlA31k3LNHKReGj3EnebkUAz+1lbvrpYKygRj6F562rUU
6exN5qQXM8lPbLGLI+DdUul5ycYfYS6fUbac9HYFj7OVUwzoK8WBTFnICNIc3Vtz/JPGjBCCLw3u
StdZ+/MIRAdJe3ph8GugFG6CpR5yFFZkDsM2wLmtlzXqDgZWmkC+DYhiqT/E6NPBW8INfAzgkpT5
2flE+JOhvhyzBEjhAikqJy9c+yEt7K5O74Mw/mpLdNJN49HDkdjENE2EOEIbRJelwt0GqM9HC3rF
AbhEZgV3E45hjLncELoMvdKLrk3nhIjOOuQomuZ0lhnTQwm1YMtV0cYy6KcnYdPuGw+gRUrkQyf+
XZufQImnhiJJYoysqw3pJUDNu9ID1tVYvFL/PoGqGqg7nGwTJ82fBhQFgVol/oOuLoRCHOy+OFu5
cfbxhvpMFU0AaIkcNgnzF89c7r0KZhYnmbNT0fj9CZh28ACRNWxpZLYqt5Nb5HuMsIMgT6aFseiu
B0+Qa+xmqQMxMIUU7GiUApIdYRfw5GJRiwSUJpJx1Y5Uk0Y6ZFIhy6nC+JHM4Mxwy1opiei69Zho
9OIQbqnLvJsBGnRt9pws2Zvjlj8NlvaubPv2rzLqCG724GGOXWvTBjyyfit1hqkjgHKOYEfPTHID
ASrXkUvXi8ACzNGzqz1qmb9HE2cGjWq40IZnY+wLANM9jV9ssDH40Jj0f2nGHa1c/SmM6XWGLWC/
JCZUWQWUAU0DGgVMWJl0x0ALZvg0uwbyvz6XGrlSrs2JIF2z/ZssCP5Zue2pZBsbiAI27fAWzf5r
6ZNw+xlt9rQsN3Szbn0NhjMsIJgfgtfcgX9cv9Cq6DjVxrGOY0QVSutsSvmGfpd/NZcazLzFuL/R
vs/G+Onl3lscdo/xhPZN1HxFhDUuQZQYaw6eCf/cJKxr148/qWuHzPqM9a/VzYvxHYezELNhen0v
RrdCzO3Wo1q5CqLl2yj6cqeLPyGgYwvBSSdsGQgQ295HCaZy+n0atWc/VMivdzuHFKWpp3sGUHYQ
Cd0vkXmWVBZmiyBR935K74AI1MdMqSDKkyPTBWdQKmtB89EswWS0jo3LGSgrV+bJtyF2CuWliexj
MPzH0nktNa5sYfiJVKXQSrc42xhjMGluVDCApFaOLenpz9ezz82mho1tWepevcIf8Jbr6w/Xxyoo
sNVRR4sycDETA/Ld0KT3A7D+Q/NiII9wN/AW4dJ/dXLxVwUmF2gaFHdMVbCbUyQ0akAjFm6f7qoD
XikAOy5xuumC4OZh+LwpkXEA1zehx1bBYRLEwRSP68YaqchRJ+qKUM8kQEGiu24CFXZ7ej0p7kBL
2qK4OGe4S+vRSjii+mtCBAtajqM4lW95hvfAQppkUkXeLQ2nZttBZWmdjT0YKwtMHkOiZy+A5wU1
lZ7HdUJqK4+jfRyXj2Xm+A8RneYvb5InJazrqIIWinc5HkCoJisblBHG1++SVDhr5G0eZ7mHV2if
8KzujrkPYamb/IvOFWYTGlI+gqefnRnc+FjfOslUIigB0NVOdZod82T08XEAnn8a5HTm3Nz2DJPi
aWEOEZ1gOjNvzDd5V2zEUhKJxu2cWz2cAzqU1KK5iO7BfJJk5yvbZEMCdabFrJimKfvemlpGA7b1
oWALo+0PAIHEM7533Pm5hK945yVoOjZhku76ztXFdhupSzMKcCk2zIJSQUhtEj2CmrLgOuhG2DJN
D3ZB+jolY/fWOV27S4bg163yj7JwaBUEaCcgf5i8BFYHcsYygcIMbMy1C8cGcDPk4t+5jjELH8Zp
NztedfZG0b0Af6aNz8E791PLO4TxFpiJxBDTXH4MMCy7xI+Lh3SO0ktrBS1ZppisfuPn8/IQpVAa
4K0RngPIUqW9oHhWG/PaatS8H6MAQfgeY4bQlrfJT+Vq7gVY+SRGmi1y4s2gkmFf54F/KniiR5+G
GEimrL6GFXwpUQMbF0X6nTrS/ku0rbaehJ8/tR26741jPDpxaW+NvgzWMVbm4FXz/BiXD2kj2rsU
uPg6GZlTW5B5XHugyRfDzC4hOq2qKQabHyJyKAA15Alz1Spz8Fhr3LuxsZ+HUFXErvkFM8cXBRMP
4IP1p8jYhX7QHFQnD4w3vDuvKt+Hqn8j3d37CH8wfO+2gKPeS1eivQAGCIdx4Z2MkNVTQLQ9AmJ5
kiIks5XrOsTGpyWVjtr6lIze1af7PSX1BmDfrU+BblhQPpG52rd5A7iCHr9HN8zMnuvBX/8rCxPo
3zrw6N6lMUrseNjI+dxdi3JBibM2dLuov02u84dVfHIh0iC6Fdj2rbXb4Uup6VBNGH+0ibNuBlmV
zGKnXQB+yewMpB1roO2dn91ChwG9pXsDmXyovFEhGowvSuU/oM6HLqIvy37vF2LbTfnJKowxXBkt
nJcRWdKBQwf99O7o+UMCrTGk/Ia6bDXVOoz8e58PmwkQg28OwFURzCYJSOMOOCKsmC0oYOPRDRcC
sSdA1AHH3fnhkJUbVQBysyQFky8t0LNJFm1VHSdMWxUqQEUX/7DwIDiMwXIs7Mo/WwWcaTOiKzgl
QsJ2rove/1skPsOCWuYmGlh1nUG58VP3rIIpAW2F6ZdnygToVjuzVzMN8XCUa5yybky5+VMYsRp7
cz+lqLEuI3F6CLZCdmDh4b8FVNZWgPBMKzejn4KMz78EUSpISAElUmGZC1G8naAaoh7eMXYhYQDM
z3vof4w1pOVJuesyZKo8IHIlx4SjpV3PjMb+0jpQTOWNQtH4mHZ9pa3Mjftsyv9IsOUOmhhJlV59
07m6iBFEqj2ljdFdHKNJ9wm06GoxNpOLPXAIu9KRVFl2UTyUs2Xead+HOIuPY2ieVN1/+BCbe7rO
JDW0nYsqQlS/8dbCAatt+tU1yHxShJ663S/S1wwWXMih2wThuYnkzyLa58gUwNvIJUzXu1N5A/+7
kcl+6ZOvMbZuijCE7pqLCZjXHQq6qwL5PcNHfB8KmzO6wA+LbjeY/SPqBRfVh69pHT3FFUYyatmN
yBrNY/s294tPlt+EtJqLB/hH73KCQVKP/SrNZ2C+EI0i+d0rZ8WXWOfophhN+WoiLgMQFiht6BSI
CgLxUWn0qVT8aBkANiu4N1K1f5vevQzu9BCIAoGe4uw64o2GCwGnsMajtPMXJ0D1cpg+K7TNaqm1
gLNnj06dSScyMXZRXyD9wodyN8jBd3lkbfTPYsTmqpzNF88GIhXgSDY74RlIKb6PjiKptLOIeSCV
bW+O8K7RY1zEndlALuvj8k4k1XMRix36MJtkqHehsv52jix3Hu7cJyi2e2MhNlUp/Fsv2BtZBF87
OwglHSQ5Z5AreUibpGCyzGATc1NmSjzXKYUdgwtnhkw1mm93FcUjylOSYcUULKuFktB2h3XCalvS
ZTW29b61uzWQcnBmiGN2Jpn9eBd1SGBwRFmd/MwlBjlhH90FcGpjj6J2cK8t5XKq4g0g9p2ND0Uq
7IPwsyermTeJ+WuhTVDmoH7mCVIWpQhPGzlm/HrmjkY6FHvffGwXjzvLxVjqnkHmU1Hm70VOGTXD
C0KfsI/hEqGDNctmU6QYgYXMKNr8bNjTV+6CV86dEcZLvpCZTMsmrwAiKsPcTM0CV9rd0kW/2XhF
V4DoGO3ThmkfgobDBeCz9oWENTVuIykYoInhz2hYD2pKn9p4PtAMOuVjt/eKmdQgGmFoR8xw9ZsW
Ie1BvRtldZJmZkE7S9/nklHUFEd3NkOnIJYwE3KaFY317JoSTe2GitQwz4x+b3Vav9dBAvgjOMas
b7dDcjlxd1QPW/0ERGk9tqYLhF+chWk/OZxs2ZJ9JMmyX6bg0qICbATTfgi9TZ7LA9aPOGQiDmDT
o6usvws+jiA8Z4ZfmcPhnbYQzpFPyFOaUvP0GHT4KPljtwLrus1HlsjYL1s1Jg8iSr6VE5EKMthZ
m870kbdy7acKMRTzlMTeOo3VnhkJ2i6VeqVtf5rMpdgsC6LGLYKGK8IPzcCi2Yw0Ha8ediCHxDXu
HQuC9+A+REv+uFTDPUZnaCp1JFbpmO+EbaOMImhrNLil1y6zvHLdAz43a7UXhOA5rdAZsVL8RTrw
ud0ACRoW58Xt0POxQuKCVzovRsLRYYo+3wwmpPN+yD/FPF0tx32LA3dtmvFL4/t/Z9fchcjpHel9
PMW182SUWbCN08PsalWeg0OliHygAQS8JBmK3sqAqQ0ivdpVwKSosV5d6axtwMLAIncixcM1nTdu
66wzZ/np5mRZueKCo7y1qpp6ZUtxmKrhkCXhoRiQMbPdzzh8crsEKRczv7a9YBwGOrn8QEfhu+qN
E1exjFibNx7aPyxf/l0AHZ8s9GUYIy3TsDYshcgwdp61ubcnsMoUc5mkf5NkuIn8u0K9yYIYwnGg
bnX1GJCaN027cguxMdCudtwSW+PvWFJOo3jxT7ltLjjZ7MfeKOC2jgUiAcOGrIlENUCxJeiAm8T1
7+JjRG7o/dlsbcM4NVN/EJn9nKHENwevc4/hunzrJa1xu/yuF+tUgc1BOKXJ8duxd6YB4m+cyzXf
K60U0wUPhGx7ClBDj9F9pSlqSXiqw9hu+C6DK3F/kJ12Qt3FOP0iwLYtZgEiHkVVrAFDS63s/mdg
Fdd1uWkKinuXeXQ2O6jAmQkENei2+mamDmAm2SDV077xw5TURlG/yzMJ7714sBQ9PxX1LPm4WcWS
jm6azjDxNXeVrYcuXavfjSnu0nrA9iqYIOiFuwn28A42Jt+l8dVGDOJUhGq/6RzQHKoIp2l3SL14
F8i6XztJ05xFD7svXX7SpT/FCHzqp9wvznPV+09J0YhTIuezZKzmV5FcFSyjIK1e3Ja+Xl82j1ke
0LGZJIOkTNK6dmuBqeL4nFbOlwCHWHYehu4F3oi1mvyrwGiZoTEgBrsRCLstaxSY1iO6g3bT7ZjM
rpWIvzsDJKgD8oU8cazpEzeY3EULhHZ/LWRwH1uSY9KasXQei3CdogrgMswXY0gTqTeB6OfHoLSe
jDphosmIsOm7az2561YlL3navsZSfDfGSBZq2diTgJU2p+ixc83LGIU5z1vcj6Pu6A6fSwDQgE4E
BDmoCz5HMAXCVLgMPsaJejc4Szr3SeQf+gi8VOca+z6Gp2xUNC/Ec+778OQd0gIRjtPdpCApuqJi
N6HolTq0JzwDol8oIOs5L0FTPzRFuea4LrjX1cYreFEB2JDCkJzMM6BMNfDhXJ8ESBopFPve2bQJ
8N0RD7EF5GQ9UE7kDLxSQ9zbWXm1ceFtWhN4Oh7ZhkD9JMg3c4fEX1FmWxcJ0R4/a7j/tvVGWzm5
xVlbvUZh8zsY/a2ycsCTHpchCRmd556TuAu2qBae2260mC4pjuS+PCrUg0GwvMPVOQXx8gHYDX3g
VH1TcByqZb7mXaxW5iDfhFx+Kp/7HCbBYztUWpXekresSE2wtlbTfRgiiF6RBbm5Ez67df7sGPlj
YKcAw9pdhiDNvaT2smt3U5kMgJNgB6Tn4g0LNcjSIRTPMC9EKIRBj78M19bvBkC+He2nyWM71N0C
kDDYDcCqGINDYXKX/jcFwtIgn4IaUS4SSOMdnhNVuOlk8xu1g7NzySHyCOFPozXWTuOuMrISHvYu
N33IHSqAk7KIU5HJo+nG154ifRHe36Av1k4EoNNEbldF69gHOxdMEzOFNt+C+IAGzWhdNtznWTob
CKsvFpUbis4z5iz2WljtaQyLa+YUWxcEus76XDibMsh2YWaeNa7GCafVv8PTAZM0Jm+WgaiPAzt2
WVCqUvJSLs2bbQNpm52e/CxCQh4zqzlneTB9Y54MLPatHLqjm0SPAoWeLqwQlc763yYY9sHUPVYu
uOiAnsWK87VhVeb7JLA/tNkHxR8HniLnaeQBwEbjP9PuJSqvtFpS0lwxPW9s6skpW2uoB2Np+xvQ
C5HPde/568L4CqzXBd0uIp3tVZvE1lpe6JNkMVGWMdjobjinL7xCv3+gqGgyTKa+ixlqX3EoCgBo
SGEknkP1hfD/fFBzsDY5HEzvfuI3QAtn4kuy+JvUMhBjQTztoTEf9N3rXZ+b9FW7GIZjcOr8e9cm
u+pgCApAdWf9v/gSsfvIf4vhoLdNYGnl5V99EdlJNBqp0lWMKUbtw8c18VbKuhaQ20oAH9+2F5yi
6ssq0M5EoNp549eZjcaji5qpe++peD3BXFM8QcxPBhdabX1JubtZUOPziUcRc2relgtg3ETdi+ZY
c6i8Fyf6xlSL6u4ZrBe/4sYaHFSZwLhtPngMajhwsuQXKX0ehR5i0l/Qjg/Txh3eufAozja98e5F
D6lXHfsJ45JyW00o8GTb3gbh2NPIRT4cK2R6GFLj3/S+44/++7Q5B8nK3a75pX4svTgj8tYs53+f
ch4V5qKqftWDXK4fqAyw5V1F1qEbAVwSxwMTXn3L9KPjSnlbfSbwAyGru5z/XXbji5vRbKz+g+zx
xaYc6Xq/+cE87lEf2OE4f/VBhOXvhNXuCy/WL+SHtj/U60cvySxdFdGlChcGXN8GHaEe+MeIOvkE
rp+nQPPo1JQhVG7zqJcjGUdDYq33tefGTCu3SQq5FkTPrB8E7y7gbbE4+KqqI/myj7yxlnWWdPJ0
jpQ21HckQDKmtYikNS9J+Gfj/+cpqd+nfNd3QL/IGEHDTD8jh7a7kF8iIZ7gcSR5HxZdHTZHvTH4
rIXqjM/XUUj/cNMrKOQarb6CyoMVb4mrYqDJGmnigDUMkT3bCv5aVsQAchp9b4yZlgFoE349MFdJ
Fg3c/B7zGbDWsLKiR30PueRYsrmiQN8QfqPVZvV35EHzLwASei1oa3ZDPPrBn2JA3LlHXsaJtGhX
SDaYbcvhoLkLOeccCRm3jGcNM5lTqvj3forToJ3bFRnvg0Pw4SUFWyPD/CMit+LJcZ/E8J7L19Fw
APTTOLUwFwldWmzp2g/pmevxEyFeL4WMy5etpA3iHmtX3XhxMbgnfsA4vlaJCd8UsxAufdDhBA6m
3hBcS4fRYR99VoX91Bnv/z3gBBu6OiHl5uUxX0njp/Ty4OWDeDft+dTOI6Oi18nKsEknntd1D92J
h8GCamcYYi0GJnULTAmoR5zc/DJAyrtVyC+yDWcdKJhJOWioWWc1AOfn6zuc1l742aSPY3TNAqY3
s/3XFKQ7llk99kSHWD1NgJHq3HmTUFfNCgC7Z8yHuR7wFOHxjqCyStQv0QwsEO5cOdZ9GqIiaY8M
dEf10UcWSCWChf2tn3IzfsPA+AoQJizshCRX+RfLHoK7rAf6nXsV2BeY+0y3GxP0EJ3RRLUfIo3C
ddhRjQ7tpCj0vPAOjUW4lExl0bb560bDTYb1g1FAui1ITPxW/lpdx1DeCv6E+YK4V02/MGyNz0nk
yPRzcrdTBVgg+Wmq6pneGZ3VYr40NbPasnlRHYP2KbGrXVPlb/Xk/OlJLbtkuPiePI14bDGWQNCn
bg/ubK+KusBBMT7MQXvQ9262Zqg+ofXeNHS3PXs82SQzngE8tCjbx8xDOCNFnkiP2bOgO6PWsA6U
2lWF/6I39OBEZ1tkyAHXKM7G036S5iFV4u8QuX96OqkaCbCWY3OvNcd7olGamGrV1eo1LuInc5J/
mjY/BHDpSFlTHNPyXEdrd2WWDn2TCTx75qhTEloPqWkfSeOfQ9u7ZYtx0QvJosUxBC1OJkZ0pM99
0LVRGY0XnT7X0bimgbzWsTKW5rFvAtSRuhNjjufBkE+iRm6Cv0NG6QkNtXMcNftO1Qc/kbdYM6sK
Gw1D202uWitmMdWLV5u3TjExy0t1RhziqNPtICKOlsVr7aUXqvieIXe3L8L4rYQ5APDG61bpkDzR
ErVBplH6BU771YvkWyR04egV0B5ma/ZYgFTBOQvnlyZG278YbxEdLytH6Y5h66eaLDJlLqavxnuj
ExvFIKeMG9yEnIsrjDfLXr5kmgPWgGrgcoSinhZqdbsLnB90hFqemv0019ljQvjtg/ScM2NDPAmy
f2N+Wu7yG7rNg/ICEI2qu84crFkn9ja7b56zd2ToVi4Cb2Eb37t+vQn89rj4yypAbK8qKXZn51x2
4lXH7WgCSlXT32lHqBZZSnOZudRxkOo5qcWhbccr7CnA2qn4cix19OL5HpDNjzXkr2ZkQQbAAHpo
cLwT93FDoTUltEeTxbzYdJXMsrwfvProYe8Bc1zs65iYYkaIR5JApv0BiNd7mZjXqDTRIGsRz5iO
FDBkj84ur7O3aKn/DvVwiToDUrYiPtsNCCP0hkdQydylXqAZ6dJUDJSGRDwpDCrwEDg1Oc6ast7o
e2I2mLYv+dlVzpuyMZRrjH01RcdwJMcjSxjj5W0xwp0TRtdcNBdD9qduxqEMwayiJ9nMW1RVrF0Q
jaeJk7+dDdz+uImLE8IzCWPqpCRigJHsFj5K1MN7mDZwitMFY/aYXuSw0c8BpyzaGisi7nryJ2yy
OyRh+Wk2DhAH7Su37D2vQxkmi+l5saP0LbJc45OJ0YC5IZBht0//1Is6TPXw1pshIql++cl47X42
54NOZuvCOnrgs1K2JnYcOwTyNoK8G5cOqmB/2ajSPfQhDfUO9EQ81m8I/N8skWxTt/oKZ2Ors442
ybeVR5dy5LYI620mWsQhcw8dos20gsiWnTUVUg3zyUPyE71AY83g+hhk3a0Q03Pguk+tsF/rKTzC
FENJDTPMusFizqjOnRAYa3FrUm+kKzBk+8mAiWn64jjF/qquHJysFgdELss6bPoDwRnRJqN8cVFX
mWRy8Mzs0VfpC+CrPcH/l+ksfCLU7PyFZkGZbpOxPNFp2IVJZ9w5ycz/pUHgudPOzJILAGSEC3Q2
ASlobdgOOlmFd4gdHhNxD9EXFFRAqP7GGdoDWYtXPe15Rw1bvaB8Kz1q4++iCx5yT6AhwQyIOxjx
eTCF2Hku0iURDNcwInJIwKqivldDewkH8QtoeyfG/CyC6eTE/TYMefx1sqlpJeunV7V06qYwvnoV
4w/X1VI7eOtwo/skpM6Np12mhdlzw/wSTDcR8TNO3uTgdV/bD2aY7hqREs4TMOA2sMu2VUfqwned
EOlkN+MQX7lD99EtywWxS3gBdXsN6nCbt+WlQ+nd8YddMJj7dppwtc7TSS+aB+kLuJFsRrfsN14G
QCdCW1ARfBDSPTT0qKVbHGXTPVfBsoVA5t8Fbv6K+MIebsZXYEaw2FoLfbXBhB7PlUg/oQFfFu+l
4X9NCZ3+2rEIK80fpLEOthUcLSU30gblTyJPprfxHB8lqhRJOw1BnKk65kl+VoDRuI6Lb6IkZtFR
5uCMWlNP87Z9iFcIGWlaMTlMMhRE9OlhVRPj9JpzfUKlyLIOIfpm0NSB1ko02nktAHcwpmb/1cv0
j8G26KZoF43F1gr6b2B7B6emMU9KDrMcYkHyIoIRDgzmbkn0riJUIH1I6zmAD98ffkryqkaMKCKq
/gt+OJUr3kX6IPCFzVBW7vRftlX+GnEUlDVLHzjFYzRgNeyASmtaeicUdhCnRPRJAweklHnL0JjX
K0YHl4VzVbvrJQJVELqZtMZ2AHkeu7bfYHP5VNtEjzbLjkOM9IgEIV7El1El9yCOHmZFaZbVdyGn
RhCAFxZobWW03KwU1504+lO2E5bm8tBn2V7HaEMMp9IYtjGthoSaoR5I2ItevgauvNZ28egb3WcT
OFqvFCEkZ11Z6tOP+19rdFCjd7/GBNM9+J9J0K9lQU4ddgXKNYu/l1m+wykLA/nxp8yi0xgQgrTY
E6EAkBX2YtHG8M2vPFy26QAXNMWUtILuKMtusxABu8Y4GvTFk8L/GMPkHbgirrklBtzzU8tDjIV4
nH3LI/tNn1FqO9RR/c6U84WnupnUvJm6+rgQ8OERLusZCy7akddkhs07jeTCdfjmL0HKUJSMICXJ
VRPSpqlxJgPYMgAJ4QePm4A1ZFjoG5T+oUNps6Z08mZ58Ilm08JqSxfrb+1BCaAOgOLafi0+kote
u2vi5IAZ5lbJ/uhrWFrjVk9CBwqDJhubAgHPZ70iWS7btqbjaPqX3qgPXjbfV5otl6G+hdByyxuF
nPuDEoeo6vF4MemgYBNzV4aK5nWx14fEvyck649lAuvlpcsulg31/kjXrrZI2AuesiSjqfP0EKTe
pzEgqJf3PxgT0EJbENyyXuthMO6ioQBTR2+wWzY0+/+WhlUhmjdieY20o9NF1Juu/1QmutKFSyxn
RDispHtF5fhkBgVYRAuTltJ6tprptMgAD7QF0yWk6oNJvXqCfndgYTLe+jHN8g7sE1OuxG/+5ob7
aOOKwc15CyTiUrXK0CpBDSMPxHa2ze2gu1WFV7FdmXLoO2s4lIJZabwD4Dl6UfnsasMgAy5kpLIT
9rL7kChimNQO3lzgjWiWNCjgDUzuGzyVJ1Plv7Y9fhuOQRHRfwmpxTkKvUSxHuDlzWidhCP+ZFO2
6dAua12kk6W2LGJH1tQHWEc1MTru/g99oNeqlifTN3Zp1a+GjpRadcWT3iWLCp6WLv9Nw+k1Ut2N
+hfI4HwtG/tozmgv0rnzaI05kXvRF6l3lQV/1aGx3JX1llY4bS8SZioCgP1ri0ARxFyfKf+aTfg5
YiBK8oDBt1jHwt0oStWZjERnzBwfLN4WnpeCKsxWD/GmnfFsYCWKoKzv8qJ8qCI8GxfraW4b7GI8
GuRw8bNyP5sZ3bzoUtL30jtgtvOjZwzo+3qcLslT44uND7jYLcFDGw7Iuhb6tTx1XfY2mhMzqu72
L3LjM6mDwpQPHPnFJRTZh2pmEPeoGUa0702Noff7Fn4olWkOudyKH2grUGzmO5tN6STpk2REPCA6
7pPdVNQaQVM+10AU0bDcudZ0MLz6PFnjJWN9Iu7g74pGrXVpluXldxF7K6IEDfvupL9/ppDSodqx
qfobxz33ocM2jvd+1+N6siT4T+LjWgT30zJ+FML5GAXaIFC3o3Q8j37zXUsY27nZvZstmkhOOJR7
YRuvgiw26poLw5ZvAI8v1K+7LmYkh+b6A6OYZZ2EyYZFdEPl7xthppt+MglaxaUvX5qB7gxxguAM
e3LeCb9+bTkSzKF567Apg7cNrZc0h77cdTbUN0LSZ5LqbZhZp4blUaXOeexM/Ey8t8rh6xgk01UO
hx2x9kAdy647RVNy9ljBmS335iB2c6IeFGq9cQYPrwVlyu1BPI3BMwDrxDa+0bCvSNn7C6TsXdg2
O1GprauWU+KUBxDK12Kw3tuJE68h2fR7F1WiYjrlDACBcgM1Yq2i97DpY0h/kXFv+eUus7JNGM73
FJGHsmyP+oNRfdmM3A2tPl3jNCrpV/V63VriXgDvhxtIShebB73+KuTedKmsq0r9jfSJOUXBQ2ql
7l2c11i9ube+s7f5Emw5ms8DMX5yrLMzoaTnQdbOjURTft2/GR5tEukevQYkksAg3v2LE+ctxpnR
5zL7v4tKDiWj5DT2fkfNDalD3JpwXyHtuelqaMmcxzpBPWq0EaxKozMt0YGOlD7PZzGvtXnq2KNu
nqv0d1RptdERtTamTWi339A1b7q7rs/hhE2LpstdYzzPwAgL3brjnBw9FqpX65qLU8BGTqDup10X
aa24GKZ3yoif6UIPk38+aBuTkSzcBtTfOZxHeJ70Cw4PNg3kL5dOVVKqa5Uab9KfLjqcLF2Cprm/
F30Eo7y77xe4f6wLXdPrbRMozaJstxanQ++C7Cp+HMTE6Z8vXCQOdns3q75rsrTABiTcAPOnWa4b
uTMBSz9Qz6mOWZ7huzF8ZEip1r11nkV/BViPiyHsVvrQ3MCdUZh/cnO5QIikVGohr8KXn+nAlsm/
uqtuYODYBuVwtmE+umq7kGRdbpkBQbu3EHn0EdS9/atyfJh8XIlZSzBieELjP1Ms2Z0dvw5AZ3RY
1WArms8w0x5TTQnRMWekwWbcNyMK5ZoUYR/0x9W0/uz+VV/l4lNEsVz0KZAl6UMxyZ2nFPq8V+zC
gqzHNqdZC/S7qmxZTZxdDc96UOaLbgPrbT1VoDSZzZH0HNH2IqbQp0FkCgNGpKjpu+YTE4VkZabm
mR7kpOo7J2MfEbMdGizV8FME3x7MGPSvwRnLu3qyVnH0Y9TXbLqB41uj6QgseGGwO0DJg0DsRg/c
FX0i6Bvm0pgdHRvrnL/6mwiEFogGK+BjZ90OsEmM6Upq94h/YTBPENWiVwRaUGWAP7lpc2vzVTDI
YmHEibEt2unmkBPpv2ubj6FvTh4F8VzjEhDPR2add/oEseMIP2xaLqDyeQT8ZWdjdcNBTiq06mCR
9LjU5jlqKdlBt1VVAcRblGvMNVfd0v5LzNw4xM0MGR7MtHLxoXeNGczrip59G5WnAVFwvUqwHY/i
7lTK9iBChFFITeh76r1l5LyWMdTyjNTpa7Z8jqNzKaSz8of+gKgQSGBkDUM40WN66lW8QimPDviP
Xil18VHX3VovoFbOm4rOmEYQgAa707eO3adlsDPL4ruik8e1adHlvpv3+q5aLEkUp70YJhw2Msw6
WFT6nultTcS6Q9/kRx+9OsnR05UQQRkxIyFVoTjBzIoEt+8wM4m+9afVZf2X76RzNrqtdjzuG26y
/vC4/tJhA9mtjc3+Dkt1qIVNcI5QOEDcv/bPvLCY242F425FbjXJc2R/l62FB12yZhqiYms/Dga6
t4occeofdKaah8Whp1C1I+DjtEHC/tazctO8/5fIRv1Nb4WBw3LIJ4AS+E+X0WFYyABZjnwD1j2x
IEETpN3Z9NCBjTsWs/yhhfPXYudH9er25S3un4e2gtKl8MZ61k+t4nYAoNzqCQ5NUCRloQEAFdTL
gng0sMMLOW5zo+PfgaGHSiv9mHTTUK8RztSFYsjH5TntaX8imsvm1tHQYYJHPahXgDN+JqI/B611
6QBcu5jGRMWGBZMINIuBIjQ6PfcZO3YA/oriKQEb3n+00UQ+4mwyE5HV3lgDJH7QISfo/RVPRq+n
zHIOevfoEMIwrOZJ1pB7MNld6cA0+CNQjE/9DFsKYAWMFiLzmYgCxeLWFT/6eSsSMr/kpIo+GWby
3yBg3o+6RPDOOorpNeo9qpXf+Tox1lIN92auPrUNTuMxvJDnsAWIuSAvkUJvIsfRi9ckhOiDxqRr
wFQoIj/lKegNyuhlTnum40zI2aBMK3wqEJF2UKG/IbPdSXcCWkldSfjJY+POCm/SiIHZesAPmJ0y
fdH3IEuPgUD+VFtJUMXqQklveg6kBkup3PlE9e2kP5AaYe2wLPC50Uu+ok7WQWtRjo6E+hDRu8KL
UbQzTf9I3KYbdcPjC54R/R2+tkuDQW+zvr4ozp7aXPZqDg9ECPgPnMAdu40vmcTxTkcJBySGmauH
phL3TKH+he+KyRuFn16NuZxJe7ozKzetWAFmCiIByF1Eh5lQlS3Boy4VWH/6ccuuh+4FBZvDVx/7
+hZY1juhIy6B+fMlClRPVQJaEoVY5zPl5jcFngw6frGV2HUVFY4+pJJhZvfTbPQRRhwZFOvIT8t+
q83muiaA/7tlv07Q7XTs0GNFnlx/09FG77FkhCzOOuW3Oh4suuzFAbB/1tHG5r0SuA+8R0Muy/IB
uncMObqK6WvUuu54kLuwIIgNI2tWL5ScAzgHHROX0NKMioFkhnnjO5ynS0ZyLcarKPhrnmHviEPA
jE8jVP6/anT8Yx949NL187NcJCKjBx1MIhDSbZJc3BGeJpimgFaDbil4QXsHWfjeJBwDcTh6nfOR
MdNxl8920NvCyrtXYlYx+/dcf+QAsV1gtJWXqAgeAlV9/ztRrBp23f9oOpPluHUkin4RIwiSIIit
aq7SVLJKkr1hWLbMeZ759X2gF71p9bOtGkgwkci8ee6H5fsbLaFvSsbqGJEPYufhOyTIe9SjR++/
4Or2sYE5zNsMhztgxRuqPJSWeNyC+THLnkwyx94rojeNGAyC1cU86vEyvfdhehH9G8GfDwZKZefD
7M7j4YD75fcbm6fbbOP8tblC5nkcq+zIqlrd+qDQ8IJK+I4D5J1AaAV0eCDiFkJG/o1ZjPzIGJgz
qYG2Y/T2KK4oR6s0faYtTCDjpWPNkCJmDEuXP7UY2ftcS8wHz+YxSymq1VfziBoJgBPfE2z4FR4g
5lFAAuPKSERilg9TZZdq0NeIM4GPsNrkm8uV3zVhxYRknhKWap6UV69ENsFKLgmccAB2VgFYMaqP
WlNC4v0l9zAc/ZM5rZkPINdqw+NAVYNRc24dFadxrA78kbkofENHfIR815qYaOydTUBT3j+NIIYU
vVv9Z7MHzAQP4rJZYVJ/eMzg8Vrfq7p/MzbAS9dfTFSP5vZxYPOu2K4lIYWIx/lR70wQbnkILP1l
jS923r16uL0w3PkYsETMO4S2tWF3NHHI7KfmncxXtHjmbepueaIOjbXsQ/2+SGA/rUCe9ZqiVZIc
TVnmxjEnCTAPIwLLZfq2YEswl1oYJoiW6HFZwCtKcKEzRF6DGuNpJGiuI/kVnt5K7xd7NEeIwqIr
u1jRY2oeYR58AsQi27OxLTLvDuSPNRc48R/IdXSqMoD3vFZq/+F1Mo8LZSKMSULMb3i9uO+8+AlR
JgYuuoRPg8UstSmO3mZudYeedTezpANGf9p5QktJoGLRCeY66r7buot360gCenZbbphZhxKZwNAV
jyaMWiVczOqv2eyV5BgUr4eKs7xZ90mknooQQjDrH30Yeecwo0YsO/LiiPa7fXKz7F6lID55Hkwo
TQZ5ZtcwT62XRwg1yGQC3RvBx52JkVpiY40ZGi9qQh3aK7O7MY/4ncxMrfdkNhi7qPY94TwmHzYR
JRUx6YsZOnswS8XEwZp0wuytJlwQk8wbmpjD/flOXr2MZjVCWZPFEhVpWh5NNyqmapgP1GrKdN+A
7nD9dmsepBp7lJkap1kNJhqnI2r2dtt7TF1n8mRWmkUzLkicyzowrhsV34kRxOVNxNOr2TAy+7Vh
0CQg70DTQ75pslcTWwukTBV/Y24Lz7wJYOZtIXQwxQ7dgE9uQi4rwhRWZhT2XCC7XV9zWe217e2b
BlYwi87UVgn9Y81zo+2zSmvM1TQKooYsBWRW6W3qgc5Z1T4ViYUyuoI7QHKTzr+6EGlSCNKTxyQL
13dOeOx9q0avX3yZHdvsP2td7GuycaFwUWHXNLkFIeN7LYZfM/UFo5kqqadi+SqzD6VezKdF4nJf
qeA5JTuj03c2aUpAcS7GFEO5atuoq1msHglms2LyWFiMXPTXxoLuw+qIRXHj9Yww1KTeFhYvJrGJ
CHFmQaFA25vLxIPdcToxUcGkjC6bu1mDrGmTlioaIP1SXc0SaAhhyi0OJs8xux4dyi0WVyY0cFi8
/nfPxh9rzWQHaRrbdxOgSWaYWfU3E4t5gs2XtKO37w8zzfRomUclukTxZz+4p+93cYYHk7oMkTyR
4uRV9rMgH/RH2u6s1P/HJpNzytg7iF4dTTCaObH3LLgBdzBzu0ML7/k53DL1i8eGa2D7cPPkDao7
J7axv9gWV9BcqgaYZyy/L1ullv1s10icQzJANkezD+hy3Zp3aMlGedPWjL8WX9+BkMIze4FJ6NbG
u4VRBX4S7z54MXgkzOHN5ChaJ+ds1cfIIWa3kiwkemtd62QCutOnOGwvF46iyBleGGY5mczZLOxo
pprCfgtFl6fIdnZhOl2zrjeozSvNF6N6fFbZh+N2OxNXCzu4mOwyb95DZf0LAhuMsDUeO95qMYzW
ILqY9MuUgua252mBy4WomUFI2oKGpvUjaYkjrY0HUJ6AxQkq63W1JF3FYngadPQGL+uJAZNisyJC
2YA6ZBgkYny0lVGNVKK/D7v+DwwzYsjC/j6Ek7wbsCBiyiLjxZnyt8v7JslXgH4LiO8ws9614D5N
9QLuVff+49CuiPPLmrxaoYjOfdjdUQknbnVFwcE6+KT8ZHNSDYhhCyNjZVRkJJL1+yTaaxFH97l0
KeqHgHeNpVCBXwOAsrjAUjT9XePfB5NybR+TtujuY8mwVRrUlySYFc61IL6Wg2TKj/ZimfCetsXd
wwNRa+dYV6s85eaBKWdYm53SHB9Ut14XozBbO9lu7NSBvj8RpR0o/ZyvjBWw8aupfxWFlSPNr/Ze
8I/d/EhLvHAvBfFnchg6H6NzH/5hDK3fkGbYKPean5VVXmYCToWGy4KUsKnT9aW2YHRPFZL45l+L
bTXSL1L4mkog6IUeVq3PAWjxq0/XY+RHWQsyUS/2/YPs8gNybWycGovXSrPlJW+5tyjen3WIpHiQ
KAPz5tpEyHJMxjoojD8hAr5hDY7o0vHfWoGOvpnYJyrf+ScnhlvqFpe+ptD+wRfztNer9Tut4T9b
U9eDqoXO6jFsgtz5fg145OLlc+opK83JjBGHn6KaS6qDHyCDoDMVQX+ANBLQCG9yhGyrvc5Hywbg
M1mE9K5/Ler2NujytuLTsQXneD+F3GTZ2hzEe/0SmaGnjIo6xDn5waDQq8j830VV/SynsNjKtlTw
XKmVVsuh6uN3YEe422azoFqWuoeAwTYGxW7JUJwyN/21uMHvxCBlc011xE/S8ZwAoOMsCUQcp8PX
aIDZFQnreXDgq2ZJ0e8XNjFmXakeOswCeCBptqKufzZr9gZT5xcti0e8A6mo2PVvKyje7DlymCSa
r1mTP1cZzYui+60XQIfCpqgpdXKbcugfsZ1winac+BpbBW3okjuZjV5/16Olj5DBwtecH7LCvuYj
u0YiarbGCbA7nBpv1jnrbIY31sLm6uyXcSVNqKv8R1jreyy2ANbYxYvd45EXt3V9dhxxbb00IkdE
yzMOVXvuJa6JRdM95aP4USWMD2dOxoEIfPc6uJs18DJSveAhFM5zYRXxZXVRw6U9aFm4t2sPJN2n
UN/GPW6JqPnfl6YUb+FMhXbKqO1ROPosA//iRB1uYTN8A6v2/gH24LTljAMTOj29zFCKc1LSD8sa
iRIlAOGVBlts3Ohbrq5LMIV8EHP/VGyHd+WKCmqEWk9R/KW1qGQra36d3WAiy1uv1bC+L4VF6ZjJ
wjtZcgboesw2m6jej3r5W2h1SZaSYReNdjxGghEE670epGA0y6YsOMKG0/FnlPVXZ/KvzbCiMzXu
aZXbjBBvkPOvAsvpOU7RBJZ5ROGgsM9l7dMrGwZdPE0enm+qYjyo8NincQSijDYBd64bjfERM9E/
5riyieSBOg9L8WQh3YFDu3AsQa71jOV5u5khQaAUEXLLOAvO3HUiD/HKqEFZhPk+RwqGVJx1m2mb
CTip/tYtvg2Wg0eKXhZ0pWg2t0MTJnu7VrOhZ/gXdwBMxGUF6wY2jUzuK2vo2bYQBPtIPgrL/sBp
MQOiZaG0n/46ZXRjEv4cuzHkXxrvTWxzRrdxg+9cfQJco6Gil+em6rA5Ue5DF80lpXQO9WAcAPMM
zq/WhzCSMkZ+x2QNbjc50gYrpiy75iu1dFzkbJB827bpwOVrkSHvX9PzUkvPlBFWRnPEQC8cihNz
IPrOFctwLFLrWc3Q5JAn5qJiMc82vqA2+yi7iVXdwW9h7D2WFyNULTx8JecqZLNnDt9XZOqFPVGb
dFfFVjoWrstMs+4/WoVBkpOMeKv3lNd0CkwlHrzlWtBl3xNM+k+LAedtN2QcDavKEvtIjdNbu+qB
jMuGbZdMr07jJgflEfA4UgAAn4APHJbOL0sCxkBGiQmXfb8wwUGnl0GdMZjNVF8VnyxrzmgmKXfZ
LImbPRVdhbGFF/ohmBemvNHku2ytmNrNryt+QsBiR2htAqCPtzYD4x4IEhgTCLjgVoqAoWvxZU7c
5CzLdD76UmrkrwlCGfh+uA5sdBDRmvaWrqBi16TpvQYGDu2AqZJt7YlfWeuAe0Z/emih/FLUG1aK
fpZ99oZkpj3nxK+9XfWnxLbdg4irFZ5OKrd5ibNrQmn0tNYmVU8tfe8MzhRuZFfyLOiCTIqKVnuv
prSuUUJM8SUOM2zXm6I60oikuZY7JdRYvwpfYyVS9rXcYWQCp4dzm7kNcpDG/ixU7b/Usos+Rs9f
P7Vr+9s1B5RVOpJTYTYmR2cZ0RbVpW9/Jn4W/a6B3Rx9hirxLrBK5xOEN/CidAFB7ecMHs3Y4MB3
cm08kFANu53TA2z0cHcKV9RW+4a5bXKlSGfPhVwAbkyjGfuTeT3hRri4SEDLoopC/FQDOuxR4fyr
HHBmRVo0z56cuGtziA9Pw5J+YIaqeRl7jzEST6fzdUQPikIp8d/mweo+FqrFT5WTUPEfLPd3P7K1
Ni4j78GMZkREwMwnH5UWmdC4105XXINlWP9UfQRcK+xCn6xURidMAcksh2VgC/BoCXLBkOlBFYmP
roBY5M/l32YWtDgWF45SjiLYW1zI7u2YvogOWoAFW2eTxCjSx2l9xMum+4eXVgbGW1rRsOkni+m1
3meSW8bB5OzmxFF4mmYLGZ8ULHactIDpTpV9LAsx7OgVo3XxR879PspqyOjNgrq7GYhbWWNhwBaG
jLD345A9LbPz5WCFucFuMHkZa5/Bk7l0v7Alnem7DZSk5yLfOoGjds6U/PKg4xgCGZCYzFBW0EuQ
VduYLwR5r6gnjQP5QY2ykQZuOOI+jbNOHh8GhZklF62+U1nqbGevsmCU6uVx6n5Orf8u+n/cFKYQ
X4YJ6Uw3GUKlZPaObfnSdF9LDnZxil/U0EZPDucunHI5UGJFTg12nrFFN5oipg1xQsT1izGBhzSV
VzBd27kt+jvHopFNjleL7F34AzjVWVNd++B9GTx/7wQVNO09l2zsO+HZp56eCfTtFKAWS/BvIX80
TO4fl9jfclKfR4I8n5Plchew5afOcrJya+8hHRNAWXhVqgRwYW9RW0IBXM4evelW1ie7x7htVPf1
8uUio+ioVmgQjCMPOyXKD9Wub9Gw7AIPBwnwuEX5NpI30r0YDYgF85uGqyclZsAd7iigByKoCpR3
78aEybYK6541M9ryO/wkvglgQFwrDofpmwPcOwiRB3mAjtXG8ijDVjSNFOOFPxPmNcGvzgmWNxy6
B0i/meuCx6R27De7BYokOXy0L1IDja/ULc2eRLS8cZMUFCNElMHedsad49nnWeGTzFLDD+xgPplw
kx8xZgxedDN4GT5DYOFY5mXqWkEalBZmKxUQA7f/55S0p2r124wOcSh9K8Wyw179fvUTDtvhhpdA
gUD/YdyNkf/h++0L5keQSt17pHEbQ8EUeY94PYGSNf3l082UC/nROjg4SSIX/iqwuO7WON51froz
V9D897f8mikHuKot/+lSLLLjT/OaIYyKkgktCVy6pYttje/dsO6HkAInoJYBKRmHXbZbd1dE7kcJ
HTPlyo39bXYZv3ThS+hlbzHa4iUQM0jRJz5SDGNIFIwkrTY4IH21smaLe/HWi+h1FAzi2W95Hl10
DCtZehgpo9RczuBj6ciCieSg4r56bJD5tGB4Qz5aN8dlSl6dSp4KGbwW9viq0IqWuf5YIsqhwMEZ
eghakMNdA9o6+pE64EI8XVOX9Hh826k5RzFkr2b+41TrjSQg3ydtqjewbA5KhHsN1yJPz5BuMCgA
6TaMCO0YzRieLGgh4xjcM8/yABiF6i+VUnh63vBWYjRf9TzRYBLZ+9+YAj4C7Pz04uGxXxesH8YG
zxFoFEMYbgtuj/nXSfY0EROJ0hcsf3cetj0Z2vA5jnbd1Py1gxRu1owWegUm4KBm6blyN7KYTUwm
PPrBn95/xcT4WQ35NZXDq4OxD5faGbydkNlrUxV/OfBuOrFeSbWhUAsIapCLzS1xqoNOTAOk+ayS
GjXHgugRoiEjfUV6Lr36BUvRg/QZJbIDdE3lYQ5oF/mnuXX/mFuU8jA5lCVDVOmTrY6DizZ05QzU
X6kosP93H4gdN+QcDx7eME720daAJbMazw+HJhIZ4lRhTYrPLtfFMGkNY5KVOqn+mZVRYyrD6lyp
lI2mZJq4N75fBY9OQB6Pms9CwlEgD+O0cidrIClWT9sPJCafuR3do2TlaC6H+W/jHVtjmzQBQsCS
l2kVmDQ8pnqAzNlk3I4eJQAq5/7TduufTN317vIIyP/DyhYIQMwShqdIdB9sETxpGQYMM53mfg+I
98L1MhHAr8CKM3Lw/TxV5X0Wv1BA3/fC3UV9duDD+8iZ+cHapEJ45jTaPXqjeDBfhD9e+nbHD9Uq
7AZXViq8xxptcY87ufVDJi1l9S6CvjGh4mrdG7hlqLXtE0AkYC7Qt0BY7tQACkZ7+bsb/jRf2nU5
BqghMVY8GFDME1aUvIlFUnjl59Rb5j27UEJppfKrUord/IGH5OO9DO2P0m3AAjg0n0QBGPWCgLt+
8hkB+Cqi9k+K34jK/3nrfGBltmmXM8l2y8C98iuLKt5y+9WMriL8eNHpep4y65iq+jd/y0TUib81
Y1s5iFi3RzTkjFeetQcKyeDOyUzt4p5/YoZ4PTwCyxYOnHzOXbnt2BrNY5J089ln6Mxm6cP25ndK
iadepjeZXH7FMa9J2XUVyXI/zt2uW8BjYH+EJJsfIyftTTXSpU3L+R5ca5DNGwX4yfgQm9fq05+S
YyoLaN31RX9y2HsZAKcXGz749WfMlLCnHlgrrV2gZeyeFaDbbVhNz0wFPSbjgMNSs58ifZNeDWsY
58i+dWYEYq2xZbBDE7o5l56debrFS3ZuaUNQ+35HH6ND/mFmYeptBo3NU72gc2jTn2PxZczewNNu
Av60XWA8dbcpI24W081uPxKuNxfEmKXNwgYqAy0JvKWh1rJ2/eY1aRibRJNAvp5Ke9e6mEXwj7nr
LSvELjgODl8BcyM9ewQPYrYwxxfaR3DdXou17MhWnP8jIJqbMtq1udep42yC/B8bi/mYOaU/Rqd3
WDaxD4hdFhHr07OJLeGA9J5S2cq24eia+dovN//UsOJCNgeZdhvzebqFcifsVz7TEKX7EflI2f8c
fGXmYZ1ObWO+pNcU2G3cVwJEEYVYq7j63ReoNzZIkDEedoNe8Kjm6ZeGVEd8oXf6zAWc+UBTkJ0y
WLuh223NHR9Ej9ks4wN8Yy4YaJ07rT7ikUuIVw+yjGaiKdghJiZ8skplCyhGfvnRbWp8TDxQS9HY
EP/4Xxu1kjE+iTILFOfZ/EvtrNDMAOWSLsyF2AH0ZlLVWd8VOG+aKeZ2fd9hbpd5ZrlUs7iabd7J
P/kASn95KX5EzZ8pM97q2Y5/QfLLi5hHzdxeHJo44n9bikjuSmfzrF7ZX0Y28MK/BZF9DMSL49Bm
LvcB37gFLyTd/mH1MV7gepHuMcAA6/vDfOOwfmaw/5xTdFEQ1zKQv45ZaklnAbdCg7CsR2Tmd47N
UJsnaEtjJMbANRagexPsh3TcmHVoPhrXaYzxRsiiPR8hwemKq8QXKGCl5EBPzTc2l3ZkVfsgS9eY
jjfQz0SSJITiKJKv7zXF5WCPp+NMVZily8d015UuE6L9AXfBqN+S4Qns1nm0uDJcgjVE9akP/Cj9
Wy+tLaueN9Ym02fkyfyKrylwj6h4dNPtBKsoJpNFGsFH5Kb8d6NyKv3sXjMkWSbBdkNK2zg2YljQ
iip8LNx3RO0xTqYVE6xuH5x56CXux6EdndYGIWmA7JJd334tiLBD/loJyTMJ+cIxvu5MoHtOfIhF
cO9l4w7F2xvByXxl1yJy9teC7LzLkleJ+Ja51QvCfKjRybMN3X9yXdSndG3JHUx4Cp0CAzuqs43/
kKwAPIgoXEC2NUGfUXvVdzCoJ5vhOO46Qc+EgalfKUx3AJ5M2RWjkzV7jhpMKZeKyXl21IHp/3R9
SAm3dhpa+4VUgPHDgSYmE0wYLuLhEm8bt710VvvgjvDcsGkzKI2O5d0ntLDS8NmA37mqLDU7k4zv
/uDk9GTuBOchyaOARA2iMueKoDcrnAc6VohCM3UfUtk3ETno3etYT2xV+7opmJsMUSTY/NJ+QnC8
Lulz7Js18UnP6gJoY0PV7sCjr4nsIxdWi7Da6AIojusBQp5+EU5Gfz3q0HdNpOzC6L1dFq6XxGK3
Xp7qIdFbu7Q2o1DnMmZaD2zdWzhiY1lPcfXW103yOCxz9XuFaYYBueroqcGioJgevk8UjxjGPkRr
fNFu8hJ6418TEEaGQziz3SjFIx9b9sxc/dSRotzYOhTuix7Pq6nHQTg++1lMGPFopcTj/WicgNcZ
lF3n1Q9O1n152m13gV3hkUnzirqbQ3lHBrug6tEkKEB1xchNt6wFfE2DftIjjeij7CKQi+d+Cgi0
U3QUFK4YCDfvnGA80bd+A8z5m3IPhyQkbFQnU0oTxrK1eFcomq0lAVsMh2Pj4Yr+lxyO5rjisBRQ
8MyBD1nlPaXYd5Pwoap4dy33VNI8Nr8/pwzhV4z1gX+niHVsKcCfZpdMXkTDpyP0Wfjugx07z5Xu
HyjMHxzQr4LcKGvjJ7zmwk2earyWbWb5bVfczV0RABFxT1i5Yy1MgEXCGdAAk09O+HfQDKD56mVZ
TFWOhha6N1DC29KUBhhjcwP4SwKOVeHjXgtqBEORoHwVVbLNq/jKK9i8daIHblK6NddJYNY7gtTq
p8sU2G8D7g/cF8RS+T4gC2ScAWQIVHNnZpov2o7twiRrYgYxOH0nlLZemgLwV25ZN4g9f5pCoDvo
ygu1HMZLi4Se/nykhnXIB/wl8rp5Hfz43W9S+Ab6Qtv+V142IImGU1yPA6YBxU3n/B/qDD9LRQFJ
jO1DqABydd0z7mC3xl2fU4ZR6lE8lQPMByD2iiM8eJxNS9BlMT9R7Hn2KWfpyotXFlRWbBvHfVJz
vm0HD0Mc6QL4XH3OaZi/nxZU/HcmwGNQhNeTh6US6A+VUcDr0RFVqHqTSm5r9EX5iEPT7NPmZdUD
YRj+zqqvifjFz3HQV7uPEcaAbjRKW4DHwyRfYGnGDDWmmQdIL6rDfwxZhfeA+G8uaJSp9+mzaFz+
wiuDf+fM7h+mvt5JxucCdwGJMJw00+6BkuHFduSr6eLUIeG9io51mCIar72XiquVDmPF2E33pFsW
FOp3Sp4xRomVS6lV/S5V+BH4xe/FLp4p9e0NSDWpGUNDdEaws8P3eVhe+s7IYLLhMaxIhapG4zjt
Oz3ydSxxHCb+G+FfR5taTLT2SFO8jjN/92TNzNVmworYH2MyOfBWfXkSZX31OSmKroGeU/KIlvll
iKf5ElrJS96of342HgptMAbhTKUVzr+dhLdVDqckV4cU+ypaYvrs5PYtcmccxtWvRRfvgO3vVV8A
EkHib8XHqWNCdvRszr1xwWezApx50BK1loATzTTXUJxpdO38NnjUmD+xPeXTnVi9h4Dp7JVW/1AB
MaOTwKnlLUSkRgNpL9vkaP5ejMElqjCusZRAQI+mKR/LFMz1chL2cOli55Mh/q/Ale2VM+KpcFCY
6nZ49wrvwRdc4spmQmhG2tFAT7ZhGXOTByUOjDU9Jb48JzzCSQ15boHzUGTuU9J3HBhwyHmcqXg8
ylbVZCHByHwxsifXFjcPV4G72Z0shGukmXbn/+kyDE1U4PzRQfE8RAoXnFFQs2+Htxg1FgTL7qCk
96hcgNiyS+wrCpXpgkZAUV0SV1A1v7ulfg5xAbQClqjEsiVX9Jgq/UCR68FVy1tQRUtPxZzSV+wG
/wrPy+YdRUrr1+xGCpPxMAveY0hJlrNuQt+/NJCtEuomKUkTVi9Ui3jEspG1RT3OTxTREx3OHB8m
1jK2A0/KM041PMiyelt6vfPGdTsNjYP4E+MgQxssvS2T7gfN1SxssMlljAGPQINXD6c0WJGrkmz3
DjzIRjp8ul7/oPx6E56LZcmgP1zfUB65yQbIEDXV8+o4D5TQ9xVzTZ6HeVzuQAkMSDsuULawVuiM
Gnkecdnum47hoS66lTSA4H4Mj3MT9pjT6iwHFhb/zdySo8WC/IB+kx0k+3npHVDtIahJKPIJQs4W
S8Io1khhF5JaTE6Ei4aIE11pU5/0mgBVP2csl+tBa2i8Y0pQBsieOwZY2Nc+e9emxjIbdwi7FCio
kYtttOVi/lvTHcE4AV4FFEakCdHUn8pFMXkY1sshqMbQ3zRrZG/GoMiyQ97S1X+NumZBTlv/bK0B
2LZE+TdYy0xSkI4rtuWFVdMoUorpjc4P/GuY5/YDA1br/IBZPYRla0Xl2owcCiSKkJhhVJtU0Upk
0+x0ndqCsz7Mi4LB6npfe8Nc7MMs7RHUtt1xGkr3oODivKMgr38L07LZJt5K1tQvYkcBY6fZBZEa
COAO4PxvvggYwelcD0U17gk8bUwnomEY6uUPxTt1HzvhtO+Qv56gsa13UR/7D07cfXW5/Bw8Gmrd
wmTMaMGlgUFnWlEkmVOFwNMX85tbtP5DrREC0T8YtxPkPmikQcWijTPME3dMPLVbG2jmKQyiCc3A
mjifetCiAxzq6z3qmeBJBS4CVlvgxxSMIYN8Khm3RYuzD080hm9jS46GLhraG9ExDjKGFDNGy0Id
hODc/Pg+5eC286aq2PqgRLc26tDrMqYAArKIxgnuzm/LMvCEVanzXNIqZcOPv4D24446LQ102ahA
fROXuxYYNjwE8jFKsHBxJ0TXM116Kwrldm00HsjxVhTMhPXSianZYIikAtxmliTpt9JyUZlOkffU
KAjiSUgBQQQRFb80CX4us49mwLXSexQz6ML1ELKpjcbHF212mGCBy9mEpD5ILNZeEzlb8LDN3VjH
X5he03XxAkYtJ7A77VSKv85Y1D8qI66ZqdFerMhi4gTdksv4Is7Eud8TKxXWgH7Co9FrX29qGbtf
3pprxD3sgbDW6crbuj1FTYD8DrjFpiyh6bNnDXiW5MJ74+Ov7C9E/GpNi+c6xBgJv4/gFXe1YDs1
rgMUa2LCzOqTx8pTKWWcMm7QuDhQn5WjfzVZM/5gRTPmuqbdcQhyxWKqFDZxau0obbrFX1fDl2rx
Vb6j8onIky6TivcrQgfTbBobxPVeD/4xHtsPB73Wc+61zgDAvV9/uIuYd+X4uNpX+neUcZSXgUjo
cTZapuCXBUbNAVA5bCYXD/ic73dw7YJx4qJyntPapw9SAeGhDuC/B2HEsyPnLqTH0Da0DcaEHUkg
DLjLor/IeTj7NUhAsKVjdAlpbbNVXNW7xcvTH3Jd5l8ObPY/Oo95XmOs+qDs9MzxWdiGOtnMYNEs
klM3VvkpTZL52Eiv3IlkQhNuhd3vrKFA2bpIjrKJY33SJslT1NERbNni4MfI/n5d4gyNaJUu3g/h
Rz1s1Rla9WSKLnaTJj9sS/SXioUNBWJdH+ok90mW4Tg1QffHAbWr5qLGrW2Mq4mRNt/MDVFHJSd0
XlpJT32WSo+POonj8ZCnfl1uorqDIj23Ns0QvvM/qxJJuA1VgK/SDMxy38WTfrFEG3xVXVrc7KU/
hs5K+XyNqdA7/S4scqjzsZVWW7sZbdAXTToAv7EpPHCsf+hmJFvkTAZliBMK07RDq28Dsx8OqsbO
oRw9DQOWGWzSf6xxWn4N/RACxRYO0LwMO0Q6LLuqGGvEhIxwykjIA2FrfsLvy30UnaIdgucTp4qB
Uo63Qmfw219tHE7HxV0FM2s1LclERpdcCJs6kphxE2LAa5N383gfxyXag0WbbWFcvHBXNsiUQeWr
Iw1wuOB1wL0tMrr3S8qYuh8pm7NgioxiUpzdYx8tfAv6Rq56vsR0nJ7maWDupy37bQ/s4CAVzTlv
aGomBBiAHYZZPpWQH/ZjOTN7JAWOsBJjrSob2j+4hdBurnKUyAWeQgnuWRRdDEd/1OVh6h1qNpzM
ttPke2TH/l+0sj2D6q3HmEfjMcBSfKeAwTW3Mno9GSUHYXsTnZLIb5g/revL93tgPI9Cu4Yv7Fu6
vFRpkXBMyF0q3x3MCzR2eyvmPbDASK6ut6R/U+4LRO5yrD8aWYxHu03Gs9ImfuLy+2hPye/eUxV9
Qp9Z+jWuniwiCbUzJ+G8qeLlRI8geaz7VT0kolte0tah/rNytN2tVC+gCtSdeEM6R4OxKOHoDHK6
Aa9OL1BelzMgyBhs9WzRPEXA7rvj+uRoGVN3KcivtEvzVOCCSufOEw9qBeNj9a5/yNIleNaVlT44
VScODm3+rcPztcF0iWHeFZVklJDs+HaEpjTAwFwPCEMjz+nwEEapR4IU0j8tcuuU5S5z3g1zp6OF
tGhe4dh9k4Mw5q6oVxnZro26h/UNRcZjR86auschJqc/+80PMqmScjn/j17u70XiFXu/qEFSJ7Eq
IMrSpNcAPmho0E8TvkRNksEojEWU4PiGD5+2o+DYYpNIf29ZL92A+U3VIcCiWDBs+4liAcI9CEQd
ZPqUI94xlhLiscfOunoeRhk4NCAQkhAzZjeG/S7aY2cLfHxC/zd261T7aogIQQovN3Bg0pEBAZXO
xwK/NlQNjc7GfeNSFW+5+ZepUfNDl0WCimCwvJD4FnsVjNEea3b07eYvQiOZWn27+kDtKI9ybJkk
4kHaTHJ1Pnhk/a3t6ORkNbP9WE1Jt4/xid5OjhfgjYnkzK0qOhUKfzqkGCNSniXN288467LXzBmj
n2GH/5uMGHcO0tglZAh9idukefMl8kYrdWDHUbIDHONYx4zJ342m9cuA8CJB+piSFstz/mGParz0
qg0YMyJYHYVY4HlRAaT9P2TJblCeBbc6qMofCKxQCZUVGWudj4dk8H8a0DDSk0NEkzTB69itg0df
9R8LaezdCgOm8lpm6T3wS3N11aU6+kbL51q/x9anZpaw0VSzlzzqdIh3cer9tMPsV9WAmRFD+REI
8HwI1l6tFfpS1lPsT3MoKvY99fyXXGb/Y+k8liPXtSX6RYygJzhVea+SlyaMltRNb0DQf/1bOPeN
btzTanWRBYIbe2eufO9k8AUh/ajc6tJZ6Y189beKc3LL/44+728v79aWPT7zrfKXavJlyCjq0/IU
OIgEoyF/rGx/z6UeOb8zlE0YW6VqtwwmYQdhs5vc+LHMeHMLV2Jd719VmHFim8ENJUn0ms+EYbSw
57N4enPr5NsvxIu1dN8aUG0tya4bHMSYAa6y/oCE5uaP1VPFGBhAE5zI/HUx47NulEQxpHXUZqgZ
7tESfhRqvMD7Pi8yYjFPD34vr9osXruVFrn3W8RIpOwO8Xset0edQdDCvsCsS7gCFDa/bZ+rTF7j
qD4LJc5zFGGEVbj7SYgJa9hV6I4f7IDiwiODuEsOs42onV+DJmvdWQw6SPGMhmSfxrjq0GGsMpOu
sDE/S6/5m3v1C8UEBqVwOhuVc7fbhrl+dNF3aYrLR4v9Aq9yD3miO/nkWcxKXhhD7qO+/VUCat+Q
N8c0sqFh476B0FmSi9zT8J4yD+1n0194LG8Il/5MbERJY/JOSZ7YtGLGvcl3NtSnvhE8Uy4vkHDZ
a6x+kdlPhTIOVucePHtBkUcegZs9Q/nZTSORrL0/IvLpn00wBJ2LDV0jM8mVBUoJnXsG86BQIxp9
eCub4EjEyj2aacbAbcLnzoOd0NiybMzX5JyDCpruZhb/eLa2ScqProkPYdbtrQ74dy2w51XA/lqe
37ThdOr5yWNHFqPXRTfl+StDZqhhxLaVyXGqLROOMAyL1HtNagdg9/AOW4e07OECvBC6sX+rHfsZ
1TR0RXrk7Dg5jfviLkh70fknXkX1iTpUD4EdTBigTM1VQNwVs+dHJ8neumr8ynT0WB3fpzL5Grvu
5vjBJ1ahY9tiMKyt1y7vt4btHYFkUiw2L5ksLw1R5rz1iKPsN/pi2FR2PcEKCAC/0chv4jbbiRg/
tmlcOlT5Yzzel9rZOHW7E6gRJ6ffR511bVuPs8NAd7EE5beabf9zksUTS+89p1CC38ejSVqH7e8W
jktx613GtNiJeT4kQ3gzI0bH8fgY+fPjWAOZ4udduyT3BvUF5HgDpYg7cZXE4ME25iWu3L/Czl7m
kMTkMXEeC2TRvEmRCVR8iIxcPHeG1KTz2Uzp7mVlMJhHaa5vAttLsZZ18myhMQV66Wx09q5lAttL
yl8Tf1OAi8ivv+SQUO/3n21t/UOm8c+VHXd5vpFkhFitpqdUgm6Gkek8i4ZjZaXjETOTkZSx721i
6ciorVqWrZTvDO5uXdrw7nE3djV+463Z8ipRD9zO8TnjGT/IsvpeuKF1bu7SNvjvUw1WSeQ8+Wg+
Sx4/F+KvPMD3Tz84qI2v3sByR07pQGwP0/pt4s/7LuAgbFVk+Fj2axtYWDOAf1fLd4rW8AH37WYW
Jm7goOMlYV2ZrKL/y/+yAkfk0hqE4ZB9EhTPpg66VHLn+yPBiXwZfC63mgDu+7vSbgkHwQZS9yRX
OG4g4CZAIe5MfC4ouJrD0ELf8hHKEKEhmMawONaLmt+iLLXuVjsK/Iz0HzRQu2huwgl2czMNr1FR
v6e29WZXJq4q7AgtckWr4VECBuHP6T3XAgYhUamLQpy7igFdpGjMjmX/IdDtqcCunL1Tl/Wv68/B
fREoEDgQ2kQdW/KeKFO92AYNp40bRf6E6CId/5bEe235J0v0M2g3EifEeu1z1qnaeHypmb5AVM4g
f7bS9s9lF9SbsXbgTUhz2RBM2RBTNFv7QMz2ISDjiTYIE8WwReeZukLuZerIXe029s5vY6g9ygsO
9FLiPSnU8X5GgbCLo8BHN+gx7zXz7EDsVrnNfF+/7cccrWHNEAgd9lss1LjrUsr9qZclRJiJlHVl
+5uAEfBz0oZqFYZ5rqdS5dZOu2g35y6Sm0y2OjP8R/iMCdzcww8FrGWnO4LPbmgMm6zvMvbi9Jc6
FDtdMmQvlkdKwoPEHQAEzEFz3VKhfZktzSzDk/06CByqb5+JcRoQNsfZdiAsxBWls2ZgEKNZr2L7
XfkFZCjeEzs70Ddu5tuSA6653BoMuBHGvEq02k0V5CLGzRgcMaKTrRjbHGSm0mhPXQlXYJW3EUj8
KEwKb58awt3PBZ7mzhbqOOW4GcZosbe9sDXH2eiOs5sXL/CSWlT4LQqnYGytNwdKFVHmGO2Y1QW0
W5v8NePyTOxHSTQ9mP07Qcg271PlSp2b3Ts5vsl907irat5nzD15XuR8SaOeNmAI/5w2dfODEmMh
IYtpKY6BahGYHox92EX/id7AWKnssx8Rb2TMmeQh8vMjskOE/8Ty+SBX26c2ec+M5YqNiiXyNYtp
5xHsSqG5auYLQv8H3SosA1rJjOnjZ7+a1gamn7YnoxulSAK4zbBXfGD+X+Cgp502Xf04dXju/b2A
o1N6bxb53RNd8a58d1MCM08kImYRBzqXtEICkbMRfBqhz+WPmp8X92fk2n3y44iEWMF12Jj4NEcM
kwaprPwzmb8vCYyQfAQ+I2FJPfTSjmBD7lLvf4fJXVrECF04ruM2571PwDd5wYb89VNEMv/9B295
b7k9kttrL0B7k3fucmG+0bQm7ukYyg9HJjSWfvR1zwvyL3r/3K7ZgiT3X/665K9X5bPuD7vpI5Nt
/fu4sNa2dlPnPuiLqNLiKul8CzvctnEOUsLbchP5tQgg9BUyWfW7R0uFB3zQB2Lckee8leY/blrY
NODnn1DdPdQYJmt15m8CqFulo7/lGgVBhlywXgsmzH9UD75x4SJKA/XhEK+tXl8St5zvpuXgI+tB
L4o0PfBzvnPjrnAv+cNQaxNxEcCUn5FjcNlYRmMarSZRSvOz/qZZXtw6DxyYYdGc7XeTpAlifbDm
tLCFlam1Ckn+zRljzY+VFPr8j0m6kZ6GuE27YgmxIEDp8d3A7l/xtanp75xgaED7rn8FtzbNvzNK
kL6gVqaqoWHDnkLiVoYc8WYsfMaeR4ef8/f6w1C2WcvnQkSpKch9AXhkvaKkcImhJP3ZJBqVCEN7
RK9khnu+Yv2VsUHv9DdYYhnzEbOG7BELHFT+QhbzyEWQ5ReA4Jx7EmoNzsxtE2Ku4ZeQOfW/O+on
84f+mt0ZznAAUsH8x32ukhlloEc5co0E27OxTKxM6Ik4jlIecZYIn5urZLPSzef1/xavHfxEbF78
Ed8mK4wlpO8u343+R7lYVhc/ybPF0sgtn68BK6k/gVIBCMLfwsUx9G+LjQxiS5WJkBCRWf9mTOWZ
p+3/fx1WhofWDuki3zFfHPW651Gx2n9ZlN8dcLiqvnV5ST+FWo7e0pxt9L7S9+5R344WFKvX8I6R
u0YMF70rCYofIhf5L9mUv0Kn3g0ux7v5m08eD7R6+GuqFXt/eGcAyPHsyYuc3f9Wnb61+vngorn8
yv7ih8xIbPSFx5aF4BDbEOGEpLBag9zo9b+Yp9wINBN561b2b9zu56qVd4Ne6N5lX5wHoloNI1rP
VoQWm8MhuXz9d78suGW87h8TzUOlwl1h1Ae9c5gNziedzYhgx2IgCDWkPer5kP5BM+v+cFLeYord
8IebIA3RbywQZPtzkeKNlvKxLxKeZaasfc0MvTo3Xf8exVTWbGhhZ5AehJREEA2ZxWonG+MrSLv7
3IRvYaBObdRt3C58XVx5qiLjahDKmy3jv4k1sFQl3rU6fBKKBW463b7ldi99v1YkqSBVpl+lhqvq
JoKg+z894h7G/ST+ts2fqLI/PIOJ7FC/Ye/5UWFI+KvTrfUyt5aRhudM9E6+J5px0yrO+lyx5XVY
0Mpz7NuPg9NcDYwQhKRdHA5rY7M8tm74mEt7owYXkrd5m1RzjzifPpAseSIMdINCGS8Yw+T/VgCZ
A64zHvX9s4kurgkgkm3/WrsMK8EI7KBwBLrxiikmqtdp6vsP8bCUjPqZ4pGfwwgc1IZBxp0kUY9e
xR+ROrc4Cb5Tob4wr20a9g/8cpc4Rn/sglZ5UCV+P3p0T4mb0JFtjg6TN6vI0MOUZ7soCBtRWxPH
B08nc4clclw003xTI9BiT/k7slt3XpbszMTRKBekcip4CbqYXCgWi1U3Z+ZbtyETR9V6GxKVmaTh
jHJqdeplTRskZM7Mt1+O4RarJOZnELuN2Dkl9lbAWTnZBTSy30LlHErB+KcLY1KdYcdE9ksUIqSS
OYcRVFq8PJLHJneYODbtS9QCgXQLiKOBX9TExnrcyPk5VMbfDLPSmvBu9mupm5YJmdPUkGk2nZqp
3c0ZeuXKFX+igjzYcSx/DHxD+sdmMjyowTapIWkyl1vF+a8DPRKP9hWyzr4TCP7mwrxn1Bq0Fox1
OxtnIPUESTnvFQQTabgvmUI3PTJQYwxp4nNDm3SwBpQ+3vwRENv835X7wzprzEeE2rtOP58yPsfk
mGLBHdb6n48swOTgr2SRvQYpktBZvVhJBumX1ZH6DHuz7BYhDu6l8UtMFskOaFt758MZom3dqwPY
MwxvBKCarY9NCNeH5AUHkFdBdHS88mUWxntUlptE6I8RHmdsW0CLkp0Xyd2kKAgiHjd9Qblt3Nwu
u1pBvEP4dg2YcnohjM+gelyyeo9R6uKI4Lp408GD8Ch6ceb89NiIWgNpvlRiHE14vgFZowlH7yb2
NibjnCVp9n1T7Qvf+eMWxisqg19pemsGc/ose2RKt/fz/uL6bwu8uxiLQOUzbYO24Q3+dirSbTMV
JXa0fmU7oLvr5dAE7T/K3U1Dsdh2iFMV4OxGR1Ww1qOOOk1UFz2ZWf33hScjmIdU7msG4eDBvO8x
rI72QO5SQ+vZ69LP0UZuDLOQjqO5NqizC8E7fFD4o2njf/sG2wUKQiuD7xdiX4TS7JoDk7PR3nmm
eQUVQ7MuMk9T6TNBgvCdDM3JDjlOBjozDXmg/uyCujAajVVfCc4hhLsBNTyD+6RPMiCMsm41ioEH
Uy1r153vXoiaLJYjwpAgg6sgm5fSoPNWuqQuEyNJ03A2+sfKTfZNG17tvGFzoXUm0bVDOhmwM2Io
SEJ6jd4U3mhh7ScakyEJJMQDNR+1D0AUF94udzvkChBRE5q5QxlvAsN5rA3EO6wcL0V8p9SO3in4
vunqzdlnUxUvqUW7UuU3r6iJl3AKcl2F85/vvF31Zr0v0oUpPPepJzxpRm/cFOhnL0XVofGXX1PG
PGTx0BF64Se2MLqQmMmG8inu721o0ZGCSZ7NQP1L9yBcdShwTlaDXLXNk8qgavLPO/1HadjrQjUH
IV7IF8bJ9aDYPev5cW4xgaK58015bZIMTWyz06ukNT3GHNkJhNxMJaHCL/1lRNDFpKnOerkYhN50
PD4GmFaBEyir/fel5JtwsMf7ycYU+MiC/kxcN7Y+EgV43IaO2cMYIkr+pzLjVtTjs5qJD/Nfg6jZ
6ttYE27RL5wa3A4vdI6l0/OI7Yw3Bd7zeimYtBNxhN588M1bxpu6seKj61/Kur82BDtIWkJOR69E
c35CBgJFSxoCH9HM2nfUeZu+NqEYgM2xULxHSbGufLo/Q3ehG34OmvEUNVfco6eI4afTjmedI0c9
OyOOoW0uOE95htqYCfO17sIDdxWgNYsg3RgTyAM2q3SB2UXm1INpM8TiZRGH3VWwxTUSnkaM7rqh
c4V8oS2eykQAjCm/mgpxr6ZqRsuzhmCm7LG2qs+WVR4Zhn/aw/IolvEpRkczNZrWY32XFEnR7B2Z
ap14r63yrEcv08PLCMneydHLXXTq9mwWF8J7z7Gyr4mNb5YRStoYvKR4C+kBBvFiLllsjXzOuukD
LOf70JkfNIFQMaANMd7mmMz1GW0NxDmPDdUA5zWiq3LC7nHoymukHwdmQJu6yO/V9OTljAKVfHAa
8pUyD+6DeCBmhC42Jpcy2eBlRzHyN+s502KZWnpxnyesNFIv56EUr2qg8YTRMkH1igKWdlCIxUoy
X81IUfOiaBMjb3XnOkUOD00D2aK+8S31CQ1qiD82vRZWWx5lTNz/dAlAaicB9upew6Ha+GRwDyMY
GcN8Jpt3pxodu71QeeMpjcZjm7hvNXzReXChAz8Ftg1yrt72xZMDBzCEmGLTqS9h4ZLr+AJt9zHF
WRbaxrYOqy3KDzrhZKCmAQQMfSrBLc/XE+GdgOP5PDg2XbeUY/QfVt2h6trkQT82CYiDKZuveQMj
i5dmVL1N9jsMMo4dh6UjoWxeduRUvfSdsTUn9IOlRS4jikKuW1caBnVXz9uzJQhg+m8sG/xBgPQQ
Tc5OMcR12QXKkEFdeeGduu7ab0H6BqQ4QFr46vmIyfLdlDhmeIwqSoPCDvf6Skwvehjntzj3dhLZ
D7JA6hT4f369tx1aLZGz5z3yH7mPFPYnb1qO2VCi87aOAyBqavLxosVY+j6P1DJWl28Gll2IoOiB
6TXxVSWaHDxMabAtuHwsbvQ6+Y21TZOSeYVEWIGDdKI6ZT1WXDOrF3Ty4b+bOyS7BtRJjcTe47iB
SdFcx8t3KcMvMBMCVRiDeByqtfuSBtY2K+uPBiVAj9THZrdDH0IgGskaDfzWBbms+DPnkjoxUejG
undWtOI9TE/6qN/HNvkZdmKt9WZTsOfm2po7U9Tb0GQE7VWrxoPlmzlFJoRjlFkWm2UyxXcHZQcl
xPjK5FA7fB/0t+OQwWqPlzhzH3yg4jUarVSKRz/CyEEed+FPOjSPQIMcUywyf8TPJVN/XC9QUUwU
5MVi/gSVv8W2IIA6Mf6rDJ+YilGbHwsdjVHtONmQp+swlTYiKlkChF5thgy0ZveJYbxBA/9VU/Uv
c6uU/A9f7YCfb+al4NGi2Z6FPLohZDtxGMFnFU7xt+9AW4qihN09Pjqu/5ekPo6UpkBDITdGBXqV
c1oqhm++pac4gRQ0lBxuYxdn21TQIbMsRRfKqQ/ICi/4kTcCqx+cFQM5HFCmxEaANU6KpiJOjjD+
jSskEyl3CazDoTDKb9eHVSG8aB8opt6c1+cdSCEE69EtJNxobYf1t1zwqLuEVUC9MGknd09FON4i
SPEbqUdO0nsiw3wfFOMpz8gv94w0IowcFVERc8BRwR5X87sXZ+ccfxAoQhqV3tzs6L5/wv57G83W
ZdsyJS+T+TcfxrsxBsh91Au57yByQFEz+Ar2uB3XtTJfZYSIsR2K02jkhF+kF981X/R2ymThs+rj
jSXdLVpLbsZwcvL4HVPXsSGDOIjLSzcChOmYNFspydR1++m06pNJ/S7N8r2yen9VMFps/I6gCgpk
ao3opDlpAccgt6Wkrat7I6OVLW2IlUzAa8UhauicK45IKEOLBbkoPC0pmz9+LOTLEP2ifZPLA51u
ZhoWdUW69a2cmHSxH0R8tSv/c9Aunxop7IOEC702PWvAkgFbpLAJBNAqvdDZDCKHYccB0456gZSr
XeA8eABW4+rqY70YogGelxj9VcvJKJHAqXq+D9eDiEg9aZT2Z5qaSMr9kHG58p8XKNe51bFtWGTY
h15/lomAqRMCSXRWxRy82LirrVH8q4iG7cKe1Efvp+mXgzHbVw8VUmbFH55dPOVFWIEhcX6KBHJO
a8qLEyUbjzOdO4o1MPe3RCpKlKlyobMVv7AM1NnKl28RcczO2xAtYCZJ7A2qEzXwyg7LN08YRLhC
uityAiWRDnPIpvGVmv9ME1ck+hAuIv5rkoM0hr1cgZV4aphfqRRmOpiA0GcJkjrzTobs5+I50z6p
SL9LR+/bMadtEtPXpE8+rGUDgF5SGDMXUGurzcXDqNwngWBkvUwBc734xBoFwWbfmeYAWU6bk9lJ
dhF64+fKBAo0NN1PakuxSzjgLgFt+I5JXAD3i5a5nIwtaJhNOMnhtPjGWrcQmPevRs18sTvvGlbq
OJbLpW/nZ5ed3QvlTTToHgYOSEgUV0mLBjeEaDGa9fMYC/1aVB4mrpxwdi/96sP+C/7s3gVoYvBy
hRUEn3bIr71rnzzYXHQYSeZL1ZeXY3HsyX8gBKonjFWo7tfuiHfjiFXwrg+tYNeF2T7G4JmmJeAm
cNFd7Ii1Y4EjWOApCeO1w6OAEiKpd50Wk0/EPjyoqgWeINS5onruMSOHtX816auisj3mUXrK2O9q
QZhqGI3vEdmtRd+d2rb8V3uYcDPa7JTI1m2sGV5STTdZ81q2PFUjbveGmdpc1/uITvOGJMmMpM4J
CAsP15zOxDql7WNVeJjFMQf7yZ+8Ke4pXyoNb45gFg4kb+yYa5nTuxuA8o15SHnBUnIRpu67MdQf
YtiWNjmPzCDOtc1Iz0l+DQrYrMgv9oRbn8OoWfB+Q050ZJRJYnHTU6q6CnCxpchT8DsHzcn07E/F
PcKs6OYK2YMNx9ld0KIT1ajv7lAVv50b/00c/y2lZKJikLyljJJdvzGSgBMMQ7mqu1lD94I9Gahc
jyFufrHz4pbW/iX2cUpS+MrKI8bJfdEM1CkL3vQVeLSyLTBijsSZDnFPY2DRctEid3ckdpx8yF8c
9Nd4DKj3olPqtX90CRP7xbEBnlmiHnBKHx1cvtfFJf80Tucd3o5N2UebpLFX+nCsn4tId3fQBSa1
vyfuY+MCVLbSfjVhDuTzFCfyzE5DIi4uImut+8W8Z4A2H4YSEAnyCzURj2ySypozgRJdYq1ymz10
5jH3K7ixbARJz3mJM8OCowG31JOR2LDdmRer5EOXyI7hYpv2edXNKNELpAuYnqAf689hjwDgOg+t
HumcjQ8mi+GbrvFVdnWMtzombg//4L4EaaUdFaIqLxJ60mms/SdTFhWHYwm8crpRvYhxpHeEit12
fjNqCyxGL8ChztSNXlxvotHZQndf2aCnvdLdV7RzbA6xSy7H35BT+Agtax55vwiZ7vuE4r/pNmb7
m/QS+lfPXDncR2l4sNxxC5yiEMjnRgejsc9xo1Em5093Ja3mOAuQ5N27rnAp3mFz6aoqgZ+X360x
/vQjZ+vw3yv4l07UrRYOaKPJmZUxiW/Am6qymJ0M34c+D8aF2LjZcKhsc1ON8jO0MZpxUunC+Vb3
sD347a1XUbajkV4G1DnOygqbXzeFaqfPUa2gLtN9iJRitcBlwHKPfyeR3rvwS9eYNuWZxGBA3x0c
xTtGI36CK+FsNXFCZRL7FOCfiVt0vbU8h5P5jz8jKsBmsQ2yAZrsAEEx2TkKH2JTBI6FBxjkFLWX
3aWbpvbWJf+Q/o1sMseZHX2gJZCZTPosTi0lu87QlFdlhqyr4YYIp1ylCnWJJmdEdsQwe6oC3B7u
W0jS2YOhGapiARZaU94JA+dvQ7wWcr3GcbfVYu07Q53neFznMSZ5TmecVdL9MjVMjbXRWCSHqUsv
9Dlf8BDBO1T/ncr1kQ0T+HXmuBQ3vMubjL+9OFfPHM7EiqxhQVxp93/5Gb4Azoqt9b7AvQgCUKtW
vtXrupyebJZ2Wwv0N+ZBzRP9He9u5dFjD2WEvpZpNWs/sXaZPeUP8JCuCvtEMAxXbwCNkKCCTegT
jSi79YpiJv9gAroEYkFhbLKRU5z0xE1ZYAjKkDkAc4SSAqavvr3MOTfCe/OmdIfR7FDYwZ2+KEVx
6j9lXX4BvfcKHGjjyfKtA0xYJuqgAIjpfWSIij0cvN+yVnczr555lnipR8SAjcY2M+UPfK9v3+a5
4LLgu6x40a75sxVii02FwBzALULHv2PqbJTyjhlaB869QYeJpuOCCFRRFBc9+T3ETR95JGjudwiE
YpeGNN5wvasMCHS3vfdfAmr/tAierJaVlZnODesozTgeQN2RWexm17EzxL5xrhP3Rl+FSkDt3XL8
7Lrhc0z7My/VD92hMbiDylWbguLW9cOjE4wn9Af/koKVbxn5qfJggoCk3S4q8wn6zFftgm2ea+8F
/tQy8P6mU4POsS1/EpsZuJeQpR4tPWBS1043zIdxx8l7JAwO9GBEZZr+9j0dtNBkiyLwBY0T2QLs
ijUVS8E3ubD5mgWZkVD4iHndqIqlAzTrO6AuwlyM/7PeWL27bq36LxY1nkngu4NKz8Ipz8iTMspB
RnCcdjiXRRPYj0D9zVzKGVfrK0HOYWOK+2Hdez7NJxC11XtsNnhzGX3QNh74lgJFhk0gwlWltKlm
IPE1paZIgmFrceIVvOi8LN1FZXhouSqLXcGv2lNgAfpxBWDmCEAWq2dUUBMrp70UafaT+Bjzg8H+
xUSyi9ka7Z7+4xh/oxvYj7lzoShf8RUwZCFKgq3bkM2HUj1iR2wcVN7FNNDgjra+221pyB/0bQtR
GT9UkbU1LffvUIUUBJ5L9BLeSHd4ZLh2020u/drLOXxW7LypijZRgTrAZzCV4ugx+fT6PpgjZrrO
I+fGRcja+JqxUmxDOT+FSX0qGg9TN73SuNt5efhoaQ+pSKHHOv05cRSg4dmnbKwuo9nD0zN2iTOg
qnFXpVVHa4SoHD6zZdVUTJPGgXAGKL8AGiPTezfc9o/u0udpwFnXWtnldBEJQbmjk/20MsWSB4GI
jbKO2m+/LF8Ing8elg70vD1uZkt85DQEnQjJW4BOlxEDfC0++2AMq05mP/ota/TeJ+t+jcziYanw
RfKc6vGBM7i7vg8QpAyAhjpkcCHhv45+wUzLyRyMj4xosCDJz9SPQD3B/VqJT/MZauAoAXcRcLjT
ORxVg4iS6tGkbVdwrJms6OhOKAJ4vVr6HEB3Ha9NgH8Avts3BG26yzQtVWfvg9mnRTAAq+vsEcM5
BXdaeYCwGRVIkW+cXv4LEMjwlnzC1bPRH8+NZuRSBtouwNArWVeHfk5/jRrdFq9JJfM/g0M3zJq4
K3ZrfhjKv8ZiORVtQ+8PGWkurpKnny4EA1/HdncNFgjd4fDobhQEGDyo0fo0OfFnNIIQ8pzIeGPk
W92nBNEKzot1MoHTbRKAYgo4tU127rYWuLGsTBIYNG1VNj5jGvvUzUSnsQ39Duhc82ga5mNcBdu6
lZQZ6HaU7taN+Xoswl3ojE8W3vqsm/+ILvsJ6+GPnrdB1Lj783gUwfAMVu2Q4eWuw2KH82sC8NHs
0V5raTogjBCjhdjUC1S0hNdp2J+cLD+psdji9ElhHuK7FYfWbN8Rj+0JuMOoaZP847TGvaq6x6z1
nvTmE/Ja4Yk4DU64KToBqdwk5qjgnJi70z9OpC9BaUONY5DIjqmfSZ/NJYjNmzs22P4r0BqF7adr
Y5mPsvuzOID1pqeRUFxuLvW1b7+Ogt0p+5PFgB2SkXmkIUNMl8g12AEtX9caI7hiExoqpOK5uVuB
jjIZE+QWzoRmEW8MPrCTNOy7vgN21x1GNT3rVSC1+K7B2kK5773m4VMQxIeM7SSr/6nBfyHhcgMa
jiF4GG0WygU/yg6qLR/dsHiXZhWsOxE+zctw7LrmNpMAyZFqpJs6X6a0PUyDbXEKCddORO1KDtL8
QAb0tVX1h2X9CLVckrH4XOhpVGClcibitgB5bn00CzYIPz5WNSejKPjEVQxKuqIE8x0X9YdFKmsP
G1NPoKlVIuzCfjHtMZAwG64uwP9fh3zYzz26PcYBkZzvYyPOUTPcUQksBBeoZTz0Q+itwYs9tD3l
U1CiNbLqazbnlyQGAtt+27wsZPsUxT5yusG81ERsRCLdFNI6+X30PLfebvIjDkxqM0TebjTHR04S
B24mJpH+0bGnd9nmu6EhDdwu9g3me88bP4W3bHClPtrm9M+ZzbuLibpZqF9cJ/5HFFyFHIIkRje8
TiPTtjYiZzNcx1lw4tOMhGajdphZ7EgjRErvHNGM6tzdgP0nZicMq+mPackKPXv9KRkrdub4rkzj
bz6xuQ1Fcu6Q7zSYFx5m+lnI6a+VzW5DV+zVzMpz1qmbBxYBYwicOJAVwrGOJjetahCMDem1COQl
WuptW4inOXFeENsho5h/57q4xzGExEge2iykqnP/4rGHs+BydHIra0OsI+Wt51zCrj6iK73H3vya
OXjPqBfDHqqV07zNLmw5DvtokVyVTcQLpMlGC65atEdEN9H85UtwEOTkhnGs7OHslSHdABU/zX2u
szpUeVO5bx+LnpwEhUKtpbD06vZFoaUuI1LHg+C/6I+LjAgfRAXSu/mbyAwIZcu8DoykXNViOgUz
OXBLiX5X/wJ21lPtl5o0IM+0dGf+ltw3M8Jg4SGcO6bmuJdtSnJDEW0yo4f6iWxATTcRdZBiOuRx
YDilDZcR2/KI1X5K13XraI96+OrZ05887l+Wub8GbfrW9+qxdMQjsOjwoXHnczW210m7ORK440mx
GxMJI5F+cZVDaxyTL7y2Nv2ViN0lfRfp9NR04m/T9OtE6fZxjqvajl26onyr6zpHfj+RNtB0FSO9
jDdMkYmvapq3SYFCFoi1KtOTWyx0IfGzNcsti4ju0pHvIvhy4Ug5brOlWtvVC4hx2zR0VEK1J6Zj
NzGyXZnlcmVxETeCeAtx0MRyyzguVbph7LvoC+O9MVUny1iOVkEHwejVdogzZ1PMYU04bb/j8LEN
Jm/D4hkfatM5q9GOz+xuH4FVYW2fOKsZ4y0GamzE7Qnz89qS5rFFW5YZ+kAe5ZQjZXy1Fp4ofeOw
xK/004VbQAPF3pRwzmWCn5NfPrqoqwf13Prhi6jUo6PcY5wGr5zF4ke3zBbAhM3Wi/xnC0chLvXT
0Mc/c9v9LKPnI7QQz5WFxc52vt2J3Arf+GU2esoAzHJ70suSRKdy9MCTAmHRW2qHwuEqI2ixqYU3
3COVDaO5/OyW5ejMeb9eOkXYmVBXyDBb27QO4Bua3VL5e4sXU7+gGh+AJxUAdxq2+d45C3Qzy/9R
dl67sSPZmn6VRl83MSSD9mDOXCi9kdLI64aQpbdB//TzhXYNcGrOoIGpi9JWZipJhl2x1m/KOF7X
zfScjcnjYKV4bk7z3gq0RYB0+ENO1m8xt2T7Efw00GK2NqGQPoUPxI5QFf4aiZDZ64irAAFGYn6b
Cvc7yVBSjiz9q0Hywq7ck69Zp5aVzU9RXQySV5Dd1zIHk1IBOEOKACpCj28vtTCwLcGTnOWtb8b7
JBNYbQ7VOa8xUa619imJu30DNklN1M62D3Fq/7QVGvShHSFlmXSQCey9nAD6Q3iHHYwCec4gs3p1
aseOy48JuBToKuwUmNFCZ8prtK0DrKdo7MPk+BtTAkxp9G5hlGJbIOJjDKw6CBhsk3Ym3IaavYDz
tu9IPxVh9uQW+BlaBuUhQGet0x7b3lXeXd1DlZRPmShR653uE9FfEj87ouDSgrJMfUh4hr6bEHuG
ugubWgPrl2UvmeusOykfggQAi9Pdh+2UbxXgYzSzo2RY3nSO8z2E82fQ5ufSM7a20T4MLAROgM6l
1FcQR5+8bjg4vvYgcxd/tOEobRuzGfHuJSlYCUjHDQICobuRTouNgvOow/JUymNHzKLxKKIy04KA
D6unUXefNMNFLDn/CqNi28PjtPpxxeKykEydCYVHMsHOz8iwqdtob6R4ESL6ssyrfgJj66DCaKFB
DqzLXpR1DB4JzFMeUdo1kVICFRMqBHrBuWRguR4j/adzwmWh2ThBm+h5lBrSK7GGakJdfYius1Fl
Nc7Ud9E5yayFNRgWkYT1ULgcN/wK6zbofLkVG6jqisfC8VdpSuYFigwYIBM1nuISlxYFIFaoCN84
Z0LqPjLkedI9a+GbYgOvcDdNipwb6BwkEcvBA/RYRO4ztQf8VRIYR6J9qltnW4ckZoOoBI3qnWUz
mOBK7fUkG7SDh4oShXPfTz45ddkjENmhyF0c4Y/OK0EqpulG4DjGejR0sJPj89RnD7Pp+zc9aHBp
Yj+iBoNRazvNTC4Ejd+tn+3HKnlzDQSYdR8qm3HK8vjYF2TGvOkkAypXc33JNXflNcNxNO1X5J13
TVVfhMPppbMRNkjfh0DryPqLe9AMDAan/zBL5yf0/DvApXjOp8nBM7KlgC29Ibd8qfzirsNwlC2k
ODcKRp+ZJG3gVDBP0HDI4tt4hCRK9ERcPq3dAQxzJUPwylWPHJnnrSOowyQUPnM4EZ4QVzn07hJ1
8TWD49rU48ZNwTxgUxemxhuqGgfEfSWSqMXO9fNL6g3PBrg/p092IgUOBzELgZppb/j1urJrlNXr
6BpXI48Vg5gzKdRUJmF8tR9M+EcKyVG2D1oKOHbijNI7VDETnzO2K+UdkgjHyM8udl7uky7bxXGx
V8+jmr4EzwOs8wuW2J2RhvdB0z5iyU7CDV9E7g403DYavC+wNQZwgPIWfsCPS6gVa8UJA+AP9QVk
bfZGle/HTn7BAcTOgGQXolpE0yIrLqlvbqa8OCm4KiX2R3CwDzWeFhSF8Zrlseu25liPaR61+bzy
UHQpVPubJHMkygmT3tLcXEe1Z125+NeMVM06J/NRG2IrGqetBRSzTrNjj8UEohPnNMn3EM8OseE8
zByTzNzZeX51trP0JRxJvRnCM5YgCZAyGDsLxdtGQab22kxxjBQ8cyCYgw2GHdscKgz435EkXOzC
KECTryCHlsu3GX0gkqsfzIdVB+0ZH1zCnjHdRMl8rGxxUP9m2/yenA7b1WqVZnIBOewLxNrJBxTa
+81dmoifMMPERehu/FgXvdywrF1Rr5uWbWg8VygOvhpeZWP6ZvfLMO1fZj9WjI4T3iawYd1A4kAN
qBHRNi/Q9jmwhZTuTQd5OxBOQYu3vjJsfFTyI46rrZtiwQznVmj5ZqyIloNmk0bcwKTfpj3nZYmW
lp4ezBiFbrO/tYr8bIoM6ny54YvXfjtDCY82Xl+fNd3Y6kpsDX7jsnVhsiLcjwjqCDo9Tg99QRne
Ds0XgpofDB9Qh0DptXZOyDvgUjBCMQCbSrZi+hCSIJ7V6N0syJPhyyKAAqQnzfBeQTz+WBWbbkgF
J9fGhclIBeZ6HAdvk0fR26xpW4O0YpCEey/NbsekPITQMKkZrdVVE2Drhm2vOgnI3St2STjdeaN7
mwzjR4uuAdqwyUp9Qe6m58oYqHZknybDX9QxSqI5JsOFeaEqq4ihVG/1HF5Q8Th2zLWgaEAzAE26
6XGPuYGKfmM3/nrs4sskvUPGfhBbnVL2JZnmdT/pYMvXwujOWmfuWjKpUKGRijMBRKLRQdEj8z6N
tICjOe21rGboRUi+WU5yTYfZX6vOy6GjdPig9WnKlh+Z94LEQh6hXV2Pe0RQ4s3gFN9VgqgK4rCd
kV3aada3zph8jEwzEscL5v96Tq11F3fxreZIG4Oy6p0QFlOyFkGDxqX4ZJYICCZvY4gUj5u0O7Aj
Ox3yMrtNmVwnUBz0YL6Exb9MXBshKrYCQHlXP7bf55DzvuEaX2Uzb0MwetRYSA7OlZXDgUWEq6Cw
4MEARFwCqQlAikOBolhLDuCmAKSnh/7WzFBE6EJtH1JmB1A/HEtRPnACNDZZmeC/rJ5ffU8FL31B
0fBMIpBrhPLBj9zjSEEcK2e/WQ01qjuywtO8me8cyMiYnn+j5hVstIiaEDniZG2hprrIctxlTL38
zEaBjnPT3DYxXnypvWhn0rgpQivk9YCvNbEbAPfpa+wj0CILNMjCs6oW5z78LmJ5UL+odkCeBKRZ
5ZPclwV2YxmxExtqE60B2KFVlZKHjpueerbeJw3ehiEi/E1OOFO3Cf7Zk/kRuPg9oAjU3XeBhSN7
6XC2J0CUz3FaK/n3hBplA/p76enmiBkRWyuwOlnlF3C92crwxQtUXg6S7ixepa2TMzF1pOj0qTlL
slgbT6QDfPDEX2HpxHYWJCOKGHV8j1tJcyjmgl3M9v21FaI95rYdUPQ+xI2Mk8qm16EzdroeHjju
D8di1gLgUyW5Hxv6ZzmQdUZXJdn2QyEOERKCBEeluQ4ii7JVQXxGRjq1rGs+uHmOqe1QP7Sm2y4C
A+3p1AjfylYzV01J5sWv0zsPMsLVySMS2YXtpDD5gVkN9nh2R63b6EODXLzhZmtOc4hGTCHAiwFB
xpnaErZOk8QlXbdXTtojBkHjAn/wkiUDAotvip6nJjSZdAR0QH+ByeFUgVhA4aW3Tu0Ei0KZSpP6
E8s4RJd5ntNuG2ONtMwiH1l3HaqBHwkqq6QLLrIo8Ek0DA4ByZBcnSxy0R4cyz2ybTGqBPmwna0W
QqsRWPdNS9U6zeP6itOeQGkFlIQ+w5htAwr6Yh76c5sW3oK0QrWYdEQe2HYodptmtU7GNji7omvW
iTHl963R+1dby3+QfvkOTJohL3zaN5QVbtQADUK0idZdaebwEVvEI8w4oDqIgRWquFAI2nyglNC3
/dbMY+tgVl24nf3UOcjeTI5DrvuwnJxkEXaFscwxlVy34xAfYw9SYTkV0VMLnXfbFC50AacDaV3B
N7MmgtyxT7pPcr7TMbFsc0cISxQpBmTlDIvqkDUmK2QT0LD14mHrgm68yaapuc1l/2IH5D3AABY7
ylKc06sCpmGBj4jO3rIUeg1AGJLsDrOcZFMPYYvYr4R/W+FP0opaR6sjzGDMSf1gd4F579tz+sSp
DeoGVT4EKvSeikgBrN+Q0FfKEhC1D4UYXcgGWeEusgHWz8gMtFSaR03TDmUoiQOLMTm1cExvwhLP
cR2x6qckqMVjVup1AkrST1DoYzll3Sj2qGNxJOkgx17qATeehQDg+CL1SC44Bd1IewZzD5iac0WN
2dlYSLntx2kPk/AUlSUYfxyfUgtBxrZeWwAiszwBr2Cyk6YWSsnkY55NYzxneQ03OyF1bMybCVNY
raI00+v2XYh6GeqY7qeTuxstBOyFM2tKwNNbDeaIBYE0NsgW9sRDnGzZJi5t7b/MbfZa96g6zCV5
hNYFfQPSAtHApvj02+ondmagjhggp94IBQL8Fukrahxsu5qHI1Wtv4os4FFszH1nEgCy6m+xNNpY
5Iw5rV2Tbnp1IaE6rKZ+2Fw9o1yZdrbva2j/Ng3ZucG6BQPlRZBBsZr0qu6njaNL0qRHfUgfEeh6
aQP3BYE/mCtusEGuF9qSdTEklsSDleOQOK2Q6Dqa1XRBO+rRsslmZem68ev9qDsP09hunTx8jkD8
u2a9LI3uqR6R/R7IBLqFfo0odtHMkbYqDVX0QZazt81LIV1O7iNbYkEm8QbyKT55NRy8OKlf44lY
RwfZ6HfaKrdrABYonHyjrQeYP4PZa3gGpkopzLGwiwBqoONsSlBHNoWLoNaube3c+1X55GX+oS7g
S+p6/zbVcGmG8K03KE1a1NtHWN2YdWIlWtiHOQwoK2ZADBt0g27GwSYGb+uFWTaIciu8vf8c1/3V
C7VHmRiPU9njiJjcirY5Oy2Cal1FqhN9LMiHeIxOBjQJ6KH4S/gUcsCDNANqf1jAYNOpr7z5XaTz
zmlmdjbzPovMNUIm4HfYbvKILFea3+KuheUnMEPbF4886CcB2+OsinGRBjfOq84OLUYdyXgoKByt
UGXK0NYN9rMGDaFRCRx4ybgxZdgFc0McWWNzRbKbhKHzmJHpdVw8MnTJQVh8cPoxt2VrPASdLVl3
kociReF7hIy8tMZxORVFsiTfgrRGJU4Vldu4nMjzkVyiKgdPtzevBRQYlLuCBvsTVHNHsjQaikdY
jf00U772Ao7XRm4CnuPiWRnrN7JGElgdwc3UI5dAfksSVtTjeFQqCkrRY9M5YJJzIKtVBIsyeixT
1h3lxsh+tahd7M/NApZL+RjF5RlZz/TGdI1Xx2IvQtkC5nwTiqVSO68qyn3pyGgr6urcevljHyGs
nDnQcNIS7crAtaFLOO+GXmDAUEMY0KGFKbkVF7gBkNFVbIB9JsNBcuNudDUOl5BAA3M3uP6CAfii
EuPRZN3Zg0U0NEYHE7hFG4PDzca5h+yFpo8momqT2hog95AVrNAxJkNcf/R4FGHBjM3N91m+d8k0
HPTBks8pJ0phDxuldqZSr0RVd4M+gkPN52sWpvFigqe3ilgKYweicYviaWw6ME811MxaM1ty1jNI
i8XOKh9lhzquyeEtHV4dT8IoS8H3DU77NkuUZFMLZnGvrMFScmWN7O5rVnIQlxz5LL4tuHpdSKwQ
NBD0WKNMAFTA098MzbfAkFGYg0F3Z0YTRSXPzlc5OJM5GdFQBHsAEhtRPyZouHN7D16ZGu7WELyS
myCyb88gD/c5iYtdmKJ9rFrYMqaFoHJR6M0B7aVTXbSYHKdr2U6r0RBHN+teQaOxeAwwXoLGQQbp
K0LKRcaYRYnhI406qo35ga55llqIfDphkQncvPWQTZS5qhN0r0E8/WAcF7GbeidWy7M96VvMjn/q
FIGbFg4unjNfBfDiotOQaO7GmboVOLGE40ut+c+hFn5MUbWMdPM+bSZ8UbQTdYt7d2j3iTl1ZP/j
YVlZCIiQc1xauVj4pGDLOnuwouFKvhLsX/kUKLJGmd1NMjzYnvOBrN/SBGwG/K9+cTL9kKD/4uUT
GSS0nmbvHo2BW0nNwE39DSLB105iCE5OYqn2hh7+mpk1pDXcvNnWLYFi0BivnQ3fm/h9R1wGOAe2
2cpVwKNo1u/CqslxRubTTbKtokouVR8Rmj+BsL5qYloaxvykUewfO3TIRmGfYoWjtg15DIPiIZzr
q+9GL10vHuyxOxRufsxJs3lzytIOrYb1osDsFHroltj4HNnewWy1xZzOUB7YDmu4SMzqVdAGPKza
vFv/rOYfix6ADDbJKXqhpHNtQlupF/sXUEnPlsBzmcQuGmX6uu1BS7X9GfLWd91tU0f7qNl2Qrug
sMrUKNDEeUfan/fwXfJQVW5BO3GPf360PqJM5RMcyWs5T9epomo6B023KJwESACHv4MN0kDNN76h
zLGg5rRcgDwW3meNaF6mY1xLAWoCYtQwlTqDUiK7N2ow0b16MU6qQ69dxgxrdZ4MB96x+cAEw4XZ
jhlnbN+1yBum38qxhEt4qLXyA4kM9ZsY2qMaaSMw7Ra0G3cNiXSdQo/qm48w75ZKxsYqwoNV+Df5
BLr6avjvsZau/OnCkxcBO573/teX0w42WR0OJqQXQS5//NUYVOfBDhAyple+A0cCrXiCmae0s1GI
Xqu5GbXPpqodpqQILg3RDd+akv/nx4jqYVJ88ZaFgJisklVmDPc834zMADSLhlwdH/NY1/lBQpkB
sibGryYw3t2WT9EtAuwEszmhw3hNfXNBojkvEDf84LaJRUnlct9B5t9ym2U1vZKqR+HxbvbPIsWT
yNy2Xglqcasad0SIPNCP/KZL/9sNgHBVGsIQZ9dC7YUHoR80cWKnorx4Gaavuiz/z7jgBQcRIO61
EOEyaN5Cr+WAjaSGB9nthQs5xGF/3SVfSadI/4TFaWo8uRX2sB4hOhITfzoU2kDufPFp9fufrqfh
I3faqB+Mcy43QklixORTfTMVV9pzHpAvTR5Uv3D9BhKh8dTZyYtqFz44shoLyhY8KTWPld0/0ksu
eUFaSvBwastXBKZCtcpYQkNlK+mnk/pzOjis1Zj701JqLtADf35hnGrVHf/unPqget2AENJ4961t
bnhVI0Evunen6xVsepu2J3t+VJe1nWTPlYbgMiAlwif5eh6V21DDTU1C9Vr7yLW5Fg3L/3n6znnm
IxNQB3peA+XJpwZySZ073vMJql8pdcimJLOerp1xvOeBotDfGMmgHj1Gh75E/Z5Xi9nZqYfjC9Tu
H5PT5a8pFKsHQ8Nroy7LsqEu0kiTo+46zcx1314qFF997BGgAql5q5qNN3sRLx0MYelUBr6bWEg2
0/EF9EcAYNlnzarMCMrr4Zne5xqMtRaYu6XdcjdV9yVRA/GQLbkV8dH0lWwlbsQDfj/0ND0a8zVY
pi0kK4dtH930rhipE3MDc3lC7HiZzgEi9/bm90bC/hxCFSnjN5nEe4MVNB7uwxrhcMJDqJ/B5zSs
hfvkYkFH4zIIaFxy21wbSX04Uvj1uE8m+cpUqkERz82qV1KH7mPMOqN6kObkKfhLxjPPTxJ0r/Yv
cHEMFrWD8me+l24FA8K1CRZYdtTl1frCH/IA/J/WGpgmYmDLb9eFne4y/6sfb7Xuke9U3cC3GPmf
vukoqSHEQes3b6Xz3k7+tgen6z5FlFbUsFH9GXFeToxrCDgbAhMG3jGKjLyuHklr+p0qkP51B1qw
EEUKGhtPQGyg7GlRBmiNFPegw8cQnUTjyQGRor6R9wE5Lf0pPqiPqxUJNaWR0JntjjGKZq0aveBe
0gIs/JW7bgex63Rm/ky2F/JcN4iTCx5I1DP2XQhurQuLAntJ5OjBnEvvOFcNSfm7YHdPpDBu2Kw5
yyLxwRAU4Iod7wHP7BssxmPuFdI5oHpQEEpchkIGM4Au6TIs60tGTnOITcr/Rr7EPG8pky3cQ1Rn
E/LlH61+l5QWJtBk45n+dJD6YRbbNMg3ztjcMGa4VTU3uvy3t3wqQ3KUv5P+z6RRuw49z+rGp8Jp
wJ3OW6tlTy0cOY7qHuEIczWNKawij0J3qrmMelNdoSZNnifrMPdCYzGqVcg9btLhqFqSzlHD3hMn
ZogKhAIO7vyTAcp32HLPyI0yf2HpBz2hHjzdTxzDuQnmghpSLBoYA6hZwzThd3a1jMCsxxGzEqDI
xImH9fk/pze4m+rRtZkidH0XW6hkMqoteR4VQKu+4354YZjEc4aMpM5ZCCXtjae8FmW6sIt32/5O
KwgXCAKw9vFZtX+PIDnYnrE4XU6OpR7btC6u+yiHjwaFTi6o10D29U/ujoHizvAMizV7k6R0xWsF
3elycGWJ6zMqJwBHmXo9YEN1HfvPWhSjdAgKWrZ3sXH13O6T97ByvgkEwPNYYsy81oeZ4An9ZmAk
obHlSLptIdQIXrL0Fgnfe/WY3MdMDosWhgHDX+VsRFr5UdaAX1LAEiTGMKwGGX87GjtQj2TUG/gm
BLF5s8rMcO9rm7w1tn738Oc7YqNGaV0/o/t39JXiKfGWGuM+I0btEGb7pCajUUbpSj2ipWFJ1t2r
r6665N2vnYeaS7KgRcOqsajNDYV5x1hTt6OhF8RywMOyexgBOEccnWTGuR570bonH0NmR6BpONTt
U6xI2wlCg5qJSYSzo6WSolXtRveMHgtJ9G2bJaUiC0MX7xEBhGUx4AvNEjcE6V2CPuLcy7uqd8kH
4+EbNdPhtzuZMXhjsvrwAAywbiAUgQVEtWUaVnShJT4YmAQ0YL3WwszQsHnuMlRc/dOU3IIbXKkw
0pYwFPNi2/ktNkNrD0eiTOI0QKSVdhd04w98j1oT+O6Ryl0nCYQYfPzKNZhchisRu6U+RrdmNQQK
+c17E0ME6jW3ZhHlcFNS31b+PtBepfdMZMHq45cmrJtHXFB+1+WWBARLnArg1ABOgzfMt27YmnhY
5YiSpx9qRTO+uEu/pka2CzOmKBw54nVnRk2ZbYLpBtxbjdHWURs1TKSbsPrwbdYG812dE2UWURO/
Z8XmbWgGkExANzofKg/xV7PiFbLtG6Xti8IPIY5/UkueDVGFbNHbXKptgb9osnaTEYeg94bmDYm+
X8LJDHUw2fNcphkPe5f0RYxz04B+jisu8UgB0GbNGEih4B7UM9/oA66gLo3Kln+yHfwHmQUMi54J
Qzup6dNMMSy77qI2qUKAjgc4ZtM8tH+FRh8DT21rasmjqVW39txApaPOuwk1PB+wgUH2yu/RCGsS
RHTGWzVcpgLKKDiTmxLQ2ijnM6075AAmuy1cVRX26Sh0WrRtpOer2GzWqYNmftW0b72+5iZn3vbd
RwjgK+gs4DsFSumUvAGqqOUCl4WH2ep2pVGe5g7cqzqADOEeezB1mPoTzQGYxC5BLqIQbTD3yeZE
wIV5IiJMulPAqQrb53EEWAFCgqYSRBKeQ90iizdqWINBxiblqNqgAd1BkEkbGJ53M7WkOniOltBJ
NbOYIFK3hGScoxhQfL8SB1A7YgyBpPldAJFkNVC797r6llGs4o/4MrBH1Yi7EVNwwqgp9YyegbtA
SjK5vUfRVi1ZjCaajZuwRpwHeiCvVSoPLebsjBb10CoAQNQXtT0SUKBq+ZsRZQr1MgFsMMobxiSf
dbXigGE1jOUDQ40hr444ApgwQ6SJzJULxQgEX4zUAnuyjhYZf87f0R2MIGaXpNbpIfHwm1ljrVM9
YZivYWytmNQqQaBoM2jIULpCTlzsaGVClci9qrmhYjL7EqIdYYwS4jWuar+rsrqCdmna8VGHGOpy
KuJxeVFNwpjYR90dYdJvnzFQaWfeF+GTEiRlmcQFAKcMd2VAxJDjrqIgpVdKkIMtLH2TWFXN3ZNp
vopWnchU/KhanYGi4mhOMPafswtfq0IFotvfXmpBCc7bAiwNd8LqzITac1lcx7f22K6NGAoOIV89
/naOyUEFIBWhQebsAqOE2lof0Mj+aKd2OQl5GAfExtQmGptIv4jI+5RzBf3bU2w8snh1MuGQiT4U
mYGkrvdtnyL0lLWU7xsfHZFk2LZ+edBr62lIkoeqFT/ePDyHLaxU1SsVHhUqic6J75giXPS7c0Ye
QtJMRp98L/hivOnd7ieU4kiVWdJ57GSeoVNihYSOrikRmHmwpmLVBhHh1fBANhrSnwsNPBXVgTNj
dmOyArXNtKmguYLjr5XpCW60EYSlVPnDLjU9fTB6c5tV1j1Z5VPRU/kP+lfKOLum09rF7wkK4mkZ
NY9DVXJsHNcYY50RXCZtjpYuetnPiLgStjQ7kTWHXOMuQADt1PRQo0N39W2XBAfHGskrkyZWW2Y5
PEwE9J11rwJDztuAsNxzJ6gWaWkOPUFgZd7mjyoVk/fAuDjfNECKKcZuHV2jhoF7gJFw4ACsee31
WVF6V2iynwq76hf+UL+gM3up8Pvz1Ym54cidhzSP4Z5VBwDuJrspzaVTRnvJKBl8edQouUGlh5WD
qaszBTeuSI5s2zd6lry1FuqwxbCTBcLrYENYCk2sLJKcNYgh3cvBpUIdL1RAg97cdXQdtFics6GK
NHDK8iB8bZS1LHLGis4ScxDoAaAjKzlN2ReuRrjVVC9okML6dKunQXM+mxLmBiWVyyy9B390Nmqs
qds3Cvj7v1vyFH7GxJ+TDrKd/ecHEQnYd84yYGcuGqRwwOj4QPbtLnwGf/2o4teyBhcIiS+pG4lm
r3PosG0A/3u0NFiNtpcgnIPyzFg8xrPxUPrTuVWlC9+HP6GAZj20oLDvzphvUXOQFpj6AAGPyoNg
KynfRVPPtj9CEsxWOjo2eAdhadWL40xO+qbOcJXQ++gWW7vxTE2j29SOfa+OpLOyVBYpReN8rpWn
7BppBiRUUo7V+ckW4blTJDrWTZt1tM28TYWqBaep8AGTEs4ogknq1PPGHqNqUZHMGCL72fXjT5e8
7opwZuF5zaYgSWak7UeghTnJSfOmg00U4zwuhMFaOofLcWLGkXQFFcYaI4kdtCR4hNLylktUkNLJ
WP+e29B1LPpx7Zr9Wu1eQzsccgJr30K6V6/6c4lj3jaYdWQai2jrufN2FvmbFUT0vjkAUhtaqF4U
YTZF3nnLWlDjdCUJhawJ0C4Wrz3wY4BR23FGoCBprf3UYPMSju+h4cMu9jUksuMa31hRXRDl/7L7
9rVkDvd9egBouyWWIgPEilR3JxRawLBgR+2E2Z2ZvCOys2/ZR6Rjn9Wu6OmSHEL4oArlhkbWter3
BRp+N6PuH/2A8BJepgxRZAD1HCvnTvS5bkI3ZBPOV5JUVMXaF7TyoNYCl3W6QahEZQ9qkI+JqT16
XfpjQKRyEOPAWu4UocI25NR0vGoXue4Kp4Z15Ok/MenK3PDROcr2QYhmhe6+pWK6Zpp8C5KJtL7+
ASiFrBwGP9WIRWhwaEEMAQ/4USMkTeWD0NtTVlgXUUCgrMYjdfyTLpH2N8m8AKxMtfzgQA70zHgb
pSGHEW+ju+aTya6SKZFXG1VdKNEIKpzZi2a93gxUzQSW3hHQ1wXF3jurKb5HG8aAAbOqRlYK57qV
9nsW7faj9HYV8bMarjpcFQwzD4Pvbl3G51gWv/slMNjTMCeXTlJzcxDCJ/goGjjcNSPLBfc1E1+0
RYIYcrtVX5hU4afsseSKwttEAWn9SoHP0F7RVBuiFV8NU7CYBp3qm/Gsd0Q0GbQYwfCXzDAv7495
PK85Cu7U2DYT8xhn9jXx3IeC1ylp3aoMVM1K5lQRy0b0WcT1y+hVm8iO1xSoNipY5EilLSaLLB/J
F9+YkWxu2Oe16wiZwrUp91aoRPs5SuwjUAK5UYPYzbBYdMQ5HMojUJNDBvj+hsw4uCPhXgAxguTm
+Bl7kEzDWj+pbpGJv9RsfW2HYtODChjQzpv18tlEhMsSyO62pN+bYI0LAGQjUKZZvRLB+FutjPJ5
EzVyp/pMDe6RnT1zhsd+CBcuc7G0QIL3xcFlxUtA8qoo3KN38BBcdUx+2WmK+HWTN8NuxDErKsz9
b8NY6UYFGEbtfaJrstSS6E2tLSbY6Tw1VtC8loYz79LIPvr4QSaMCi8Ve7LzrxFLNzAUh0SOvW7b
7BynEaKP3a3p2ofCgQNmR7cDxLFJy9FERgyYUUA07jnDA/ZO5J2LtQm8q4MfGqDYwxTYuYLiu10t
XbZA9Z6KfLtZ3AkOZLonWY8VEazZ46HGHE2Db/Wg+hAeUHm4Hdz23gnjYynxt+SMyx7qLqt4elCZ
TB/T0T4sN05kHSeJCa96FLsinWMnJDuKvVPNH0Xg38VhtMum8IyD5U3vm7sqYveb2yeR+njiBls1
45uJM4eO9DDgEAqm1ICdfR8RrowpAiAqvYzCQHhDAHHAKGkvIG2kuoXEEb8kYb72xcjGaS7VPehx
TZ0UIygjRVmq3zSIQYAIeW0QjE+KemMACR478Y45wmMu8Rycw++s107hBORNWtEzjgNbFCTuW1Q5
TcfLOTL1p6wPX1LALn2TPqA/v2e92CaeBc0GozG8Bsa5eICHfWu49q6kMKRWzyrIPnIRv9i5fayq
aZ9AThnYIFWuylEyXjGn0npuqBCiU1ExQkpVhewOFNvBoPpLALnnbsb4qzE3mSgq3KvclVUhJ6LG
qNqezLA7GyOoDBZzP6HCy5IVA9WM8urWUbLYFSZJkjddBnkp4s8BQwuEN5fI4qM+XR/Q1ILoQaUe
jy23hiqO3iKCMkCVmm9VC4kI3cd43My5gl+Mx6Eb1IE+AgbvZahpymGfsSHLQDupZRTtAXKgjf3U
NsFZ9UJHtq3p/U2ILcpvRwpmogVjDTDP1bWpgpSuue8Hf58j7tC0aMWh8hezShdY3quVv3ID8DQk
ojIRHWWmfyZ0Vhm5G9OgdozaQ+6JxzKKXhISh6Hl9gRN0R6y31bYw6dTuFfd6LHfHg+Z1xwES63F
/hPzXGEuDhIhINMCpsPaPtrmFUK6vYqyYJdiMECpLLhTudCoNeHtF/uI5Su05EntDnaBq7xl8P47
ApuPjhtt/iWnIXc7dsz7uPJZnecdVGvUNabFv6IkM1MIM/N9PVXUVb8i6v///Mf/+F//83P8j/C7
PJdMkrL4R9FBe4iLVv7nP51//oOoUL26+/rPf7qe5dom5wzhG7oQunB93v98v8ZFyIeNfyGykcQj
zJUzHYlXTlZp9l3jdBM3YbLk2Ea5+PcXdP9+QV8YwrIs3/Vsx7UM4dl/v2BuNDGpvGi4gob8MAS5
88E/BZp4CeG2Z+Qy/v3l1Nf9l+dTl3N02+I6lm37piX+fjlrptJoR0NwZcp/RPC1fJO0ph78/zXj
72UM30MfSdiu7vjqqf9LM1oV7gzYa/hXE8EiV0RQa9ddCyxVrUP//okM8789kuX5HrgDX4f54Nj/
17WQ0bAiitrVfQvoCgcjjtma+aUCjdy4V2f3GEaUqpiGRr2KeeR/f33vv13etrisr/um4Zncwt8f
Fe6JIwSa6vdC71Efbgalt4v1r1+FVNVcDUvNWddwXyQq/fdX/n88uc1/whY0sO86lvH3S/vO1I2U
XYt74ewcfSYPtOsrB33Pp3rakSXo82/P3/1v0s6rR1Jki9a/CAkCCOA1TXlDVrWbfkHdY/De8+vv
R59z76kkUaKeOw/T0ozUOyOI2LHN2muR2UKf7x+uGzculi01C8o3x9AIHxxncZC6wkF2w1L8d5r/
ruUDTaxs97qJy7M6m7B0KTWhGdbFzjaDkk+m579HxKpT/QVqMJz39+tGNHVtIZKPp0tTZTOXxydT
QiM3Iu8tARkKPMoKjOfMYDqhN3oTAhHkTw82XTvHeZpk8wndi7frv+DyAElOjm2owgDHIYzFAYJW
tQfWaIIHSP+Osy98S7OrDxVScPHrKO2n69Yu/Y10+F62Y0rHUZlMPT8zY1EXPrjL5D0rCJQZgEkk
cB+V8wldhC3ur1vTLy+nZdoG/pQVzPYWizMLYpuy8NI3oTjdV+EDXi6iUf9TV83gFkD9zB8jSGs6
3tOpCKv3YaByZUR+8DC16BJHUzTdZ46uorXAeFCN8tKxidBd8R2neusSKyObjAaUugs4GhENvDcV
AmuGIXQG7YTx5qSGvKkUm9GVwdT3bW3Hj1CL0gVWMkAwPXK/r9fXfHFshSoZfLG5k7wmqJWf73Av
rV6bALud7FgyF5abT60wKAAX5l//whCbalm2JolCF0+HFWTTaNVV+5Z4MQrrFdXBKqd1ADTe+W1X
I1SL5MHmFhqWAXryfFGFn1p9AsMiIE7tqYRJW4XGazKcv6FAv29mxI6f3fSVcZyF8zqqyLvSDl+u
r3c+K+dvl4UrBRYLam9+Lpfr9SkD20LL3yBN+BY44y4Ltc89NMDc0M4MgcN4bwMCidetLiICRwfI
L3TeZ1UwJcDc2fnKLSCgiVciUWCiq1Yr9tfCZIBftwlA/VT+vG7swhdgzDbx5ZqJScNYLNHsa7WC
1UR/K5Pisz5jTSsG+9vkW5kZn8H2fS36acPkyvpMVVMdg6BASjb4fH2REmQwA1p8WZPEKg1TiYIY
OXCVIOnBnLG3sZ8XDkiopmkR8xiqY/JwL5Y4kt8UzNlop76nTpDZQGKiu74KH2bsiP3p+n7Of9nZ
kRGqbfP9TAQO8KzLK5JD/TCGqt6+yQ5wpVmOzn3KS0yBlmLDdVOX6xIcSVU3VdtksFIuPF2uR4o3
enqOmm0FH8sEXVuMMhhTBp0Bgr+pv6tGSF3xutXLrzdb5axQjgb8u4znND1Xw0KK+sQEd0Xc/5Vn
X2WWYm5T/wtLUpWmbfEkq/Yi2LAl/TWtGgCEw7AxtemnAqZDu7IPatJuPPwXF12wqA+m5tjjQ/QY
GSHUJfCcuA1T41A0zJHb3AaRBI8zzKzqf5rMt11fn7gIBH5ZZTOpQzGnJhYH07OpLdel3ZxQ7v1m
NeXfJhCz4B/zsxlmx7l47YxadBzgPJ5/0oz5G8H7hsiBJOTVcx9Zs5CZNdsBxTwvCf7SamTFr/9I
bd7l8wM9b83/fuR8Hj5sDVO7cEsMVnqCpcF60pMZAmJkyX1eJCqFOCQhaiOB+cSx0KOjsLcbIogI
KwBCh+u/5PJmnf+QxYOgWLWu+ITdp97iFsftrQdsX4Fk87oZ7dIjYse2NUOaEgyWtrATqdkwBIJE
l5kpOg+GVRwYNx7h6I94cAZCewV+PoAYqLX/k48KarQxJfBuz2EBN0Vt8pPU9OxWGop8TfyOrqzm
VKcsNabnpsxQwbv+gy/3hSyOZIQrIgwCpsU1ySgbVoKhIlB7kEPZvfkH7/R3TSDudd3Q2iUh69EF
2wKaz1z4G7+vgQ+MZn3K6Z3DZU0ldIY3mnRL5t4j3T1ahddNrnwLC7Q4aY7DPBFe5/zwCVs3YmRD
i5NtAHeDYQK1pxkA5ocPMFsCIbhu7nIrBSmxSrBhC9uSyws5+Wog9b5vTrSyaHjC0p5Wb9dNaPPr
trhPvLNkqnwsx7b0xeeyFNi+kRhQ3Zi+vgLK02s/U/ih7wDBMToJg2SAXBd79Hmlc5+gECLieONS
z+7s/DfobCmhlTr/gXs939ZhFCJVhZ26FeNXTjyeporC9vWFXn46bDiGqurSZj+teR8++I0E9E/f
tUF8aqfe+9Qlk7Nv0Pyl+ypKVE9VRpdpJ4g3yIumDW8+//yL5X0wvXBZfmiTHbRWdYKTyz4o8Djs
pENLYciS7km0YBj4zP7x+nov99SAz5zaA0Uc1bTVxXqpcafVEGXyFJUQM6feDzB41y1c3j+digOg
B8Ji3ZC/HNeHHS0jgTYxEyinbkS0UJW/sMWADGjCBxpKfv3PAITmdZuXqzqzKcT5V2x9TyhVofgn
u4eMMzP97wW9lOs2Lm/duY3FzknInAeFOtuJicUH20xeUCL8pNrtxvatL8Wg5Sx5b52LcEKBi0Sr
sxjoO3j8oj/6dIL/zUr+Z2KxWxM940m2U3WSjfzelAyCUMS1y41vsnaz5hyMXM/WKOYt/HAuNLhM
Crs6mfOZRpYl71pvX6h0vwWsawf408d90Tk//s3i/p9Zc45mPhw/dRg5l51WnVp1RGpRJuWeKGnc
jyiNb+zj2gV2KMKYKClRz3PmE/PBVGc0ndIWUXzSw/zBk4WGdoD3Ltr+OCj+p0px6g2DK2dDaEy8
U1/SCanNxRGs+8yDU87LT4bSFLcwqYo7vy7HL9d3cCWW0oVGdY6CCC/XReFFVQGBdnrvuHbXPbag
TqjgQxusI2PG4ABC6O9BqhVMh9rHQHV+oK21v/4LZs+38IyCXNYhmlYtfsJiY/Oy7tpsciy3q7O3
OPO/xAKpD8UfKRwa1dYTsHKxha46+CvyE1VfVuzKQh+9MBKIk3shfVMQNLtoDKFuBXNwfV0rlnRC
HGlSS2e4bln9tazAHHJTAXGiQWIJucKt5sGiHWTZX9cNrRwUnWRS1cjuBCXQ+eR+OJmxgoIaFFUN
PBBmfdeqTg4Hdp08XreyshweTXMu86qUIpe1j8hSFYsJXMutRJ2ceq0wXqo+9O+b3gJE+bu2DE0y
uu1YBo/KxZkMzVy2KNPIU2ym2mNu+AnEv5U8tqrX3F83pa3snpwDH6qPxHIXJdyBIdy66wDRwA+P
0nGfNj8Tx56Z6e3yGKk1rEZOFQQHO88BqZZt96QxCnYStJLvK8uBmy0Ilb0OrfNh45ddZjmEKQ7P
qsm7Sh9m8V0HNQJs4+XAe0pdfI/D0niYVAHS2kIxr22DQ0VrG6mrAlUgVOtlTCvL8dBGvv47Vp54
6vqqoOEoJXHowg+VTdgygyb6U8wspT+dmKsIvScJuNCvmQaw7juO93WTa2fto8n5m3040cAyKpiA
O89VHDBQktbjoarjr1AXbbmDy8K3wPNpOpImRC+6qc0/5YOpSYGcrtN16Tp5/mop02s1MZ060yep
DFfh8W4TWOzSwmv3bWl8vr7OlTeFuoyBdc4eNYWFceQgOhFM/gTX29yiNsrhGKWg71oFDjQGtdqy
qzZOlXGZ4OskTKSSqkUp6KKGqUlRVbUWmK5TmRYdZXUALTKMT6aEGHTQoKO09Rp+Sgb29mbaA31K
+iE5esMIJ4nv5IiPjeiDVkIr7vNOB5UcdgDBVR2Wdkjz7iOndo4+Y8X3fDy4aRvUleO2Y6LO1Kc/
HSPsH0VZ1remVhnQZAT02tURTE8wUMUu9cY76KA4n2LqL6DN6IIejcTSjj10VGiqZtnnDMe+TyB8
3ft51P22l6OTY1PjpMprX9avmqocIzjn8pMYA/VzHFntGx2Q4lGxg3Qjsbt89wzNIduhjGFoJjf9
/OR1zlRVSEYnp6gIP2c5VAERyD2zcVC6rL9dP2iXTg5bJvVNOrqSZHJxhwtpJVlaTMlJRW690YLn
dPLvrpu4vLOzCZ4fDRdBRLbIIWtz6NN0qJI3xQ8DV3i+dQccYHjwYyvf8NmX1wZTlPrwAXOjemmq
yhIl7ks7PXmiPta1cx8Z/4SR/TeFU2Wr/XYZ2GKLujelRUfSy1hc0awt9Liu8/gE8ch9P/XfBfiH
qClfjUF/F1R+4hpJmutbuWpz7qKSDtNF+ZWuf/BJDQ/qqLLKtwQ659wVELkbwywgjUh0Bx76urVL
/84KHU4ip54MZOnfaWl4qtqQ6uQ9g5KMtgtw8xOI2XCU471TihSEbjt+DT3D/GZHRb3R0Li8Bzgk
knEisvlHyMUOCxt1N+i3TFfVADJANfeHrJ07pVC/JTM54fXFXp5SQj5HI9Wa+wv2slJc9pLBccPT
T2DW34cc9bkGsgawc9HbdUOX35BHV8z/6FIIzVysqrd0D/F5xzh5KeNhZe46wZ9AKlrgTrNCceMz
+J7l6sZbvVLJwSx7iYeXpkZ56typcD+pe4P4cwsqslPePYVAD3TY4e34ewPbGhTBivlpQAlAicPn
1pnF2K8v/NLV6IRt+GAdJAIcDYtfUDjoapUCVufKoibqxP0/Y7zVPbns+QuDv5+sWdJSxYsufGcP
AMcKy9J0mym7b/zyjzLLf/hTeeoyxJJLJsAM5W6MxW1XzkPBNc1kUMHXF7r4wvRzhaUaKoVOAbOu
qi5+w+g3ehcmHmz/Zn0T00eOQx+KP1S7JsQHovY1EtVGm35xVf5rUqdUJyisXsBkSqNMoVgJ1NdR
SGYrij8k5UBtDJEcCf+6vrotU/P//+CDDAeW0ajK1Nd8iuuncPKLxyTMkM2aUAMKptDYqI8tjs0M
OZq9EAASckCKVosXqvbNsJtkGcKznKJXgsBlcLi+osXV/wVqUlXK6EA1aNwsW1PgeUHEaU2IkC36
uX0CBZ+AdU8zjWDjZCzep/9YArTBi2EKHbd6vndlHKGuqFlQDlaDfYQtLqc0oaR3geHfF9KEuFzv
t2q4F9+Ll3DuSfPwUp3G45zb7Kw8kDGcMy743JlFru12RI/gy1OGd2FXvb6XK1+Lbj3tUjJBwD7L
ZLBjWsXLi5AwidGwGQLrVeaGiYvrxYIIx+e6Jb7sAtCUh03dt7mRMAHAyHi488O/NY1JXuaEhH2n
KNDfXV/T2lf7aHD+QR9OfJLZXWUqZuICnQrpJMwwU6i/EKHed+C9rxtb+1wfjS2cR45/GjTEHF2a
ZW7dF/eeEd736BzuoPX5zW7Mr/P4wZhcVMlq6Moqq/EKt6q6ZJdXY3lUlXZ8hixuK5hYeub/2sLv
k7IKU1UX59AeND5lUyduLCP4tbSQmbr+SdeTrzM4VEKqOoNfZxC/Ngs5I97cx8rG5q7/COIJ6mYG
9bNlSKMwiOLhrFRy4rF5q71iuE9iOP4d+alH3TxT0C/Mq5e2bf6JQjCe8STKV8fxtpKtlSOl43KA
VMG9RI9qsRkMmhla5vip69f9k5EgbdcZNKVy/0/V6X5CprYButFWjhXFLQIPjZaRAyHj+Rm2o2SK
szICLdGU5aM3VvZeIqV0w5xnDt+ACH6onsJ01BQ0P4IMDHVoTwCeq268zxndAPBaND9sB9QwPcLm
D01t+9/381S7dU6BrkrB1pz/QsjO28IQfuTasqJHLz5Z1fT39bv1K2f/UFGcz6COX6JsKkzCoeUZ
9IEbwm/m5yeG/SS0Ah39YYWZnMbQHiFdmNk/jCLcg8u9Yc5XZViEK99XP2dWgY2fssi2f/0UOgk6
2Bld4p8Xy6WQBYy29xLXN2LnCD7zmyFj+SAjgDvV1GbMEQ/DTeQ7vLPqbaBtwgd/tYaXm6ELCrzz
xSPsXRwJmOzQS1HS1NVH+9mpS9cHCp0oiCVX9ieQMN+l3j6Mpn9jwPxglsy/Vj4sofDomN6zBWNW
mzJpEA73Gzszn/3l7wJ8O4dvKuHqMnwyUmoqSeRBCMzINsomRzuBDg7m9AGcuqhgx5266Y92CE+g
TSArHTYDgpVHjP60gWma6g55xvlR7LKi6srGstyIQXKFeZyd08hif32dazeSvXccixqtFMu4piCk
0W2RJq4XIeaqMLaG4HhcvObN0B0jzbRO1+0tC1q/Thw4OEIXQlPu1+J7ZxCPGhSaE9cQ5V0Ka1cM
KCwF+TowMGD4UCN7vXNvQ024/VFXQiyddoWlSZw/PZLZH354QkMiRMvwQ8YqkQCym+lbLevvIwwG
19e4EhpwnagQq7A/IVu2MNNZQz9GaaASGozfJshn7dqCFalBlg4G414+IJ618RnXPDmBI+4E58oE
7OIeF8hYZGXQ+adU9kdtno1Rg5cZcyAGUBYCmu3rS5zP3vJ2ABYlJwduZ14gRm2ljaQdEIzkTfVu
U7gJY2bLfVl/isP+i+IL0AfF+zyIdN3ush306/g4FOt0LgQN8ouFZr5SWBXk1Z1IvwC4uq/RiXbS
6IiQ16s3j7gyXq/bw6Mm5O24/XTPx3OxcDDAFi1EKv/0GxbfNopqB0icE7hTxaDvSHSNdkNaPY+T
Id7zQi9veVQZajZk+aJPMDq3aiqZArXVn7FRZ7cztmDrSq0ca8OmQ2Dzw8ALL7NNBBWhTIMAwIV0
YR9n5k8f2iMHIgb45F4RILptHGb4lO7zYBNfJXC4R2rzEKPiQlfw04Ra7vWPtHL+DXvGLlNnA8O8
jPW1KbZTnr3JVaGICoxdYn6B4b+IEJhoLCiUNs7Eip80ACkCbBF0ADj957e6LtMYJZcydmfWVE20
n2sbXbvrS1qzwXtNn4xBKErhi89eJHE+eVZuuqko3wPP+eGldbhxh9c+I5g2kGNABGc45Pk6JBrL
dhYqAY3G4hZhkuehm/YIi326vpQVV8EqeGklgIu5/3duxoyTLNeycXK7Hk3Ywsr+8X1myC0LFXjY
ND5XQxzdXje5diDIwqjpE1SxwvkR+uB3Kwd5iqoXk9uWyJNYyrMOv4jCmKPOnHw15T/DYeMIrvgn
Wpr/s7hIlvzORJARQWG3YjQrHjrEgOQDksVPWRynMF4Fj/UYHdW+36gurTynBtEMiQV9EwMM/2Kl
CKvlHpTcbmVKRCfFYYri18Fu75Mq2DC15gqpQwiHIGHuvy3LsHZje8jXl6Hr9cxjjxBbZG1zm/OU
zkOXc8iUIeMwD30azOMz0vgv9vij/fnOfPiqatuEsTLUoZsP0zOk3Sgq50y4GIeiwTOCrE3CFiU8
5pevn6a1b0vHS6cnj28hlji3O1pxZfeiDd3RDh/pMR55i/fAlB7qvIFlMaNIW5qP87Tldbtrp5gx
HtPU7LkVt3SzdZv6XgLZqTvPQFslgootaJUQxmYCddlYr3KyNuZAVpf6P5P6IjOOjKDqWki63Sxg
qN+yExhj89uis77Mw4TodT1mmfEYWsq3/6+lLgF3QuZJrHksNYh41cL6BIHVo8aw1jz66/jJXQi/
3XWTa0sFlU1ZirI3Mdriq8pCgbVf42GFBgoVv/S+Rdd6PkVWZt9I4v6Md6uO0h/Xza5dWNrXzC5R
vaSPsjCrJ0yBo0AYuFpBnhWUxL9RX6q3fSZTsVPoPG5V39bcPKALpNHNGVm/DEI1pKWTtMXNl1K+
TKP4zpzeA0/YFrBqLdIGj+vMR5YS8EWZDyhuVUDAzHkd2h8zhUAw2EwrVtq7zoQnJY4vaG2+tpbm
osq18TXXF/k/2wvf4FRtjuylj2/q/HtTT/+BMeznPBJ8/eutmuHNFybVvstqTlkYjhx69hIqlGdj
yt/mmejI32oBrd18SvmgqwymMmnIn3ucJIDQRjPC0E3q6qHSJzd0DPRQiuzrOJo8msMhn+qNWsnq
wbTIj4gF6MIuvU1PWcQfSr4e1DQ3CHygByluY6s7EOxsvSSC378Magk7/q+t5XWvK3X0Y52vpVYw
KaM2QLfyRieLmIemZxqGFopqO65/zATkHgzSVVVueJzV1+zjb5h/44fXpM8GI2x09hjNhWeRa49p
2hwmy4KrTAKWc+BwmtmLino82jViQa3YKkOuleXwAf/bhsWhHfRgklYVo4My2XBczmTDoLP5t8+8
ltTz+/m/VfIJIZT9v6vFkFLg/ejY8LwsKw4aMDPJLnCYJyC4UxJER5RM4GJlUhUe0Lo4YDQ7jEZb
3nflCMgppOH6+xeKDJma9jztKJexdOakmldDuY7cFBoxDjh9pmMOcU+B+7qhteNtGViwMcXw4SJo
F6k/NOiqcKWU7KFutNsUdGljgTSN9A1Tq0fro63F0Uogxg9QLCRQYRAGVMlz5niPc4CW5fVL5df/
9G13ow7JXZsNj7xwGw3kFSdlEoxSY5UW8fbS4cuQMqLlTzymkI7SPz6ocX6vp9FGWLS2TDoR2jwj
Zv2a5z6/QdIu0R5N7Ozkd5+hWYWgbKYiA/HAWDcpNVpdI3OcyK8OGxs834uF+5BUdefeOB1Hei7n
hidayUpa6Dk5OTIYk1FAuq943sb6VvKWOXcgptclneNl5l/pad+Dt4tdhFtQYMnSx5TYh4fh1jEK
GBDrjSds5YSSSkPqS4ucBs/ysyWKKNAOHOADC+RXMDn3DSdGCdNnR+nKjR1cWRtvJSU+EH46mfMi
ChGVAcEbKrduDHvNzA5UolYDi5w8NnHxibrBxuOy7MPPZZRfeJt5JEUFSrT4ZKiwtRZjjMoJ7Fzw
PXZGVIwHJ0dRI7OUd1uJeg86WIXcxVDHl9rXkbXpnDL7OrWD+bkLGwMGqLBtN16ilZPk4HnI4wEH
cGMW+0CTEATz1MDJiXv8qYR9dZMFhnl/3fesXMgzK/P///DUDHGXoVXTKK+ehHXKajX5onuNfRsl
mr+B11qJas9MzYfsgynEZDLYIlXfNdLwDhm5W6j8v3ip1e3bzP4Rosyzi6fhBkr+t+trXIv+zizP
Mc0Hy7mWVmlpi8Cd5+Cg1EO3Vd1Ddn2wFdg18899Gp2oZt2URfr1uum1jwhglbqgBQJBXdYxNGYG
OrtQ7VcD/bi7XI0tWJ+daOMjrrk7+tcM44CKpGSyTBjCmvF/307sVyuO3N6r0O22xU2q1DfCs1+6
rGQeYngYBmSatfIwZMbv+yMiQorm9BL1GSV5vsGeCth28LLBHSEDaK3kKUmUd8uSr8Es8VwWW152
zUeAtjUpuFpCv8BBoXumIshi2q9NV6D6blSfDOqsewVmoQmyo6AyNs7ulsH5O384QUOZZ4EHWzkg
Fji5VdMFCPyS5d1j3NQ3ZjOJDSe4cmTnSgaoRiblKE8thzSAF/q1CjGR6+nFHs6hW2g5YfTNbPF9
sOUdweHrTGpvhtVG1HO50jPDyzENJ1QhL5hvKbShMzEW3bdbWTxEBlzuWxHW5e2QKgASjg7BHhWM
xbEJTD1T+iT1XbUQOpyhdvOEMGS2/907yGQuwxnAcEhuL0hHPFQajSy2lVcjhN8Q6b/woM4azdet
rNxBzPBCks4ywgXY6fyIIGaSDtLo7dcE8hQRKTdhFt70HpLaTfmp9crHrO4O7MebKfobaU6frtu/
dOQfzeNrzs37QHtrL6wCF0T+CxEgNP0QzcnK3MJSXbrxeZaa/A8klc31WzyXfd/XyWCG9itScbu8
oNzDCfkPFWyVfrXDmfP2+tIuow9CKuMXhYIJZGYZ7XiwhU5aXgw0WPyHXIeYE/ZHUeU3vdRur5ta
u3dg1JhQ5TyS/iwbja0vq8QoRe9C8JjFu9GBnsaOVfS8/Lj5e+gN/TZWWu2uA/X+LgxJpzokVNj4
FSsfc0bKzdAMi/uxjIHKRBbAHOva9WZZYniA1RtO1763vwlo93Pb7WJ138bjk2+8DjroEOe1hXeZ
7PT6D7lM9ucYmhjTBhlhE7gvDlUTaFMTRrVr5bZ4EalhvERjATUIwoQ7MUL3kExIIRVJXmx9iBV8
hIRbYkZizBAwsGbntts4TdA0781XB6T7iWaoB6EpKphGXe56w1B2iWbmnxCFtHZK2iVfQqVjCDUv
G+GOEaNtu6bz9X3fJea97avNTQSp7iH2J22vqi0hm6c6f6mNmezhnoPvvxzzg48e52NANvZoq2pw
oDz+lrc2gkUIDN/n8C/vqyDli1M3usUvIrcW8xeFbVF/k2OGlp3nV642jPaPNjeTk42aIIIcyEk1
uj1L5TS4nzC2brWuLJ6tvEpu8rESByMom0MWxvbBwldB1C20tyJJu5t+KlpEpqRaIN/aGHejiUSI
WYf6c+6A0u/VVH+JfIgBC1l3T11Set+bPmgOQiboH5jO97opp0PdxX/FSVlzShQoxLM0VJGjsuWT
r9XRezhZ/YmtzJ6yCOk9cgkDZaxovG/jvr/Ho0awR5dftNZDVNJvoic2CRZ0JW5Q+5D6abDM4jNp
j/eQC+YK1BYuZX8SPYqJcAA6rZH/VCKr2E0KagBF34aMwiTVLZFRv4uo1p0q4bOUEObS2LT1o4+m
NCSQ0NaOqJEyc6vxvaUXxO8akuw3sAYkVCVb5W5I22AfOpm/z4rBu7XNdnz34fVpYTaAtHfiL/vc
NZ66EeqsOKPZCUEsw3yhbSyzBZEkljcNrXXyAiRHE7o5e91U7D+VwDZfYmaytmI7wTk/zyi5BzOR
jaWRCAAZOr8HcAUJS/H0wJUpgLC0e0Fn+mDUUG03N7zRWfvNtH+kWnhIKmYtNsEfK/HAzL0ATlhA
gHKR0KatOQ1T6NmvhYqkkfQrfR9qCbLc5ageqFx4t56R1HfX/c5KYEA7GUCYMDROza9BsA/hFuYy
pYiiyG2kYqMskEV7r8zfrxtZcbIYoXNuk9NqNO/PN5YKGnSSDPW44NcfRIu6UlwfskT/8ttmDNi6
QFozjErSv/h+umiSoQsK5bVuLP+pEOF43zjSOJamtjWivPKtwC3BbkZTHs6N5YAUjCrkbrKKXL+d
cfIIXNbPcW7SnLnzw61vtLJ9ZM7zqZiRKzT4zrev1wY/qROIBxPT5MbqQbBTnOA5E+Px9zcQ9Oqv
kQPKv8t+c28Flh6PlUTdqjoOQ/eqpNLZ1Y3553U7K4UA4myeXD4X2OYLPGQWjJZHUBO5wkLDwlPY
tOGuGhBaR6BOS75W4HA8/N/j0H1yohoebW/j1ft1GBaXnZ/AYDYoMD7ksrquNaIitOInjLWGWrbo
hiMKPxPkGOhMVlTP9pEIEF0cUEHsI2ikPMvImHes6i+94ZUHhkmnYxllnat7ZvFQIbu5s0PfeI4p
1CIvSubtlaN/aLLC3huBKXdkjPntILT+JUPv54V6MlFjAzpDCRkJyzSr3Ki3rJybXwN0dCnUeZmL
c9MyDVRmcgzcqM0RyQ3GWwiHn9TUHzeiqJXb8NGQtYiIlSQodJ9Hw+0i8ZIkyXMwKU+omj8HdjDt
NBltDSiuea15NPC/K7MWkXHYlJrazaCFqikfg7w7Gbm+iVKct2dxQkywA0So0G/Q5pm394NrlGac
ITChBi6H063auxq+1vkP+r3jDzVRn3QJpODOGsJj36LMSwlA+Z7Q/OYPrflSDN+Rtbp+cVZ/Ejgr
JuNI47hA5z/JCP240z3bd2vSj1wfs4PhREgmjwmCWVAUm81tF9FuK7Jk476sPMZQoWhkypQKqQbM
R+DDZoge2vlwomM5qDZDeez3HoV1qsq8ykOnVBvh8MoHxhwkZwZjSTNq99wc0CEvDlSFjkCUevdq
kWRPYZVuYXhWLghWGJiDCYza0TLC8JIanZZYhK7Ix7epC+7TeHwPta3AYsvMHHd82DsFvHWbDkXk
yt5pJdJOQfHuaF3k1mVWfL9+QlY2jiYOCCj4C8gllm+gQicxKM0ycMduanaqEz8boPcP142sHUNe
WCIGMHEUfxY3w6mknVgDnTsrzaNTXGj+nqGYkCK8A1kHkPaDJcaBQGLomUT0iw3zcm2RHyPDxYaS
KMnewD27ZmnlqIVF4T4d4gBFDLu7Y6AWlZUR9qa2FP4zOd9wX05BdzTSkrHsupvQd0Hmz85Ta1cL
O4GummwExiJh3QhRpWIfJ317QLVC3jLjnb3EMmnRlu7DZ0WBeR9eaRXhBa0obrrCgVFbK0E8lmjE
Rn6c7/VQKY6yVYcX2Q3VrfS18V1koQpWBtVPp7PHx4qQK4Tcn4H6rM4pkHDn9G+1mZd/ek3Tw9mU
TNXeVFt/L4Ya8btqgmgUyn27nXYSUttnQRh/B/VBc6u0sXhuZat/rsT40mjtKQZZffsLKNibxdPU
Q/1eoRWyC4wmPVpdX/ObNqGZa0UZQhTeGZ1Ufm4nnh/yKM5zP3VavCUKxX5fHtva+5uh6Uehkc3j
mFCUblCQKvdWoP5VGdlv97uoiuIpbKBsRIDLYkmKLKFq1YEkSxc/gqGTRzVg/zpDT26un/611w44
DpN8dDPmMtT5SnOr1x3E9CjkG+U/llXg/Yc7cOohOkabHn/F71LsZS7LNvkXldhzY0WmlSHEzOZr
hHj8jpIds5ld9s1J8p+tAzTm+tLWLhb1c6YzZhpoaK7PrflepBVWl8KGZrfVMYo0cbAq1d7YwLXw
7yzpWJqpwEyWg4OkbtK/Tyqqc115nILyD21WVu9M6wWy/ruwlDfQ7+5sEd0CSX+1R7FRa17zY7bD
GCorBq2y5ElzzDHp0bMP3bL15lasmzSHtO8e+tI/aIn1D/rv1PmNeGOXV8wS9hq0D4joGYhbXJUw
tQovmtrEZb74iT4ZEOY0KHaKEd60qXIKAvFs6NHLFOfH65/38iEivWQucx7BA+y0nLswGGqO8orp
sbAfD532A5b9GyKa60YuV4cRxonBv/2Hq+T8DMGaW6ldWg6uDnvMI7OYw8OI6OvPJG7CgxOoECL6
ifQeLSvyj33QRRuOYMW+mEmFyaBxRxcTqIIqEOM0fe/WHUq/c30kKIe7HP4jLepuyW6cuxHVxAlX
shG0rGwv6SBo+Hl+QlzA4Svf6Nq2qwbXiOtdzIhhMd5F+tYdvfQIANAZsYWRgayQP873l251ljhd
2Lu6r/8tNf+mtpNm3/qVuQtzc4uAbtUaWzFTFtPxWqaEI7VTZvn93g2t/NRyN6C9Z/SvMh+CZit2
Wdk/ii7g4Zxfg1pLW2lupf0Yy86tAxU+DJApxNtSR9l2yDdCiEsfbtEUmwsFMybuYrC26Gi66v7k
u1NgfytANTrg/Tza7UM+HJvA2ziTKyAfmJghAKO+M9dal2/G1EymgWiIN5fyp3ezsg5690cpjeg1
L8r+tpJRcqgTDTZDYMsvcNEmu0JRKfzV0ttY+srs0/xbmPKneQJj67IXlMBoHiTBLxW/4CimXNvl
pvfgoSaEVPxdpVnPjoMOUbhv94m5ExrDMY0TvJaOhaQGQrdIM/yLM20zGIwHpguPc1qe6SGgs9iH
3itlNiZbq/5Q9PQWN/zu5es2T1FjgAob8MSl35Vx1GWRKazXdLI+a8Cj1cjYgBKsXBdA0cTeVNNp
2Sz3NkLI1m862rGJOSHZo/8Dz8HRHqIbc9zihl+JuFjOB1vzcj+kFalS+AaCII1bOtFPTY3vYytM
d0hOPgXI0O0oNz+Xiv3Qx9VfWiWZXkPi67qrX93Q2QtBaTD34mZX/OEXWFEL0WkmahcuqrsB1edk
cwRixZtzLggsVYgp5vbEuQm9mtKiMWhcej6irztnKIxjkdYMbYEy2DUiCu9rgKQ3wremHSlPu1GE
XmmO8BXJQak2kFBRGzv/AY4fOb5E4NvNi8LfpxLxYhG+KWl1KIPqjpb5s0NnePRtBI3kQ0k5p/Fm
kRRDeem09k2JkOeu23jjEq/4L+D+NKxJwMB3LSuqUtFbx048+QqHdX5bgcvee4qJvI0VlEfbQbvS
y6Z4o560cuJoR1LC5WvwwtvLEVLdr00P9aS5wFoOD60zTrt20rp9YSvGN5ozyp1lZ91NkybNkz0Z
4aGo+DlFh0Lo9YN3+VKA1oaVhZtMnEEV8fyjEC5qwit05ZWmmX43aqF/GxTkfh2Z2++bopNNHQK3
TUN0mddoJE3p0ADIClv1xamUBwiT7wY93DhnKytiPpBPyQzf/AguzrmlkVMm/4ey6+qNHFezv0gA
qaxXhcrlKue2X4QOtigqUaQif/0e9WIX7bLhwgD35c5MN4sUwxdOqDAM/IarjD+itTvL9vn7Zfui
54oP+M8o5sd1M+aUAtgbpKdJ9TfMrF6M3HhGKSI25yLRvbUVcGF2Rv/ZdceH78f+fFdgaMDNQNCC
sM0nYafRTWdXKZWeWgc8xNbxcV2N1+qCn6/fZRAou4LWi2bd5Tti4Rz0kKRLgQxwaUgoBAsWC7SC
lk8DNIuubI2vRkO3HOUwULQWm5CPq2m35QwnmxGjtexgturgu/DulGIlzWtsu6+2RwBMIGp+uAXR
qP04lNf7gJLC9hImxTAXncs+6U3yiwhve+UrmV99JzBcAI9FDwrIyouneIZEOIUAFyIV8FkAx4Z9
MVrzVahh7xfSpoDC54QMaSb7LJv/5EyUO0U6eEMb3VvF1U/BOyga9PUPLtIHF5jJQDnDehjH5yJz
jhKNn3xUKVrKMAD05G3ZBytl23/tEl0ziJj2bqBI8kixIRGbRFKJHCZenQsPRtArC4L6geJ3anBP
vGebsrTuGR9UWDNnO1h8pSYGpy7ye6AKTWP8nykdT0OXP1mZ+5ylMGL1XRJ5Y1+FZHbePBeufE17
GqjzQxowCw7MZz00wOQam9JXd4CGriestjGisdr7cF1ERIYuhTiQRsMn1q/8SM1wfTTHraPKR/As
YUQd4E0q7gaqoWBrHBBSbgya3XA93C3elUGW/5IVGB4wbjz5af2kgbWfoVRpTRxdkKK241LAvC0N
YjA9H5fh/TlbCdu6V12aaMeYQ5aVB3hdH6CccBz8ykJnVAi01sshLDJzjIAE2o+esy6dIuGB99rM
/ZnBRG/O3dhuQXHR8rXW3raSdAOu8MmSDP4OwCFl5R7LCUdtLim8EKdkzFlCdOmGxHDefafadY38
2RtOUoJ84ANX3AzOvUd1HlusP8KseOd39lrOSPNaDmWcFMR50xTbztRWaNZOBL3Mu2VuZtZtA94l
QdCsOqD7SdMl9TgwkI1gniZt2HrXE/wIa7T5YTDPN8Sws3Doi61rZM99Pt5WXf8LoFAazuZAQ9WK
mYfCno0EDOI61nRxO5OQe7GGliejrP315HN7VUs83mlJ4bxM3CX3xmWONAEOaMr4AYUolUCOBh6b
qZG+VONSdQNQJXSa2Tzb6UDeylkbTehVlhXRqs1jnhpQYpy0VnBlN/JtPas5BETCHkIokPZTqFVO
DtBtY2gGjSJElbIOW4gkRQy+pLCDkK86D/ybfE5ZFVoOfD4LZwEwAGAFo9HKPGT5kM3x3Jbq2CDu
vCNKV4lRGlMIaj15sBxurQAP/lGjK2jaeg95zie38LaLm+YwkzXMJ9YZ00+OKzZpXZ46Wh9Hk236
iq1NATtJSfdT7q04Xp1cjqc0BxWUTztRgDmbBtkPczKiUtN42QxMuWfZmgfPUm9tNh1Z559yq3uc
Ku+U42nJ5vGYwQGhmNtdo/jv5dt2PY0zxIiDqZ7qevjJmuLclua6hb5kqDz9p8BNPfsENsFV0EQQ
5sYdktlN2La5CFVjcAQ1w5r6xYnP7t4f4U7f2eZtDq2Y3kbj2psQZ9sSybbrwsM2YD+ziQG2Ebyh
n0lDi0BjyBlQ94D9/OTDrknQnU8NaA3Q15ropzntcajgDe3k/TrPzT3c3GB9SGOzts8jI3HnkQdm
wbALQD1ntk6zXTx2Db0J+gLbGg53RHk1bM7nF9rqMpSZOPYme3JL/2bMICxmkeoAH6sjZH3e/UCj
VVNs0Pwcwqkzd7bHf6RMH+y0+w3h/gKKMCyBruA5XYzCXN4kk+nuSqM7m/CPTN16Tb18ETFhBwhG
QJ4VPzBr4ZLY01ewwTdjSTZBJl9H7qx00yRWBQdow+OAx8zEfUCVFugmCtuk4Rd8H8lKVW4ETvW+
b91XB+59HqtasGTHRzbzuJj97bIhrF6uRiF/F9gksMV+YJTekqJ/ZjXd8g7UhsJ9V954U6bBU2Zm
Nz3WooLLfVZXd6Ka8sis0ybqyFiFPdq5dukfJwBqUuaOkZvqrZcO+yo3//6ZXoxbZrkPMLHYWITe
oW+CEr/yTqnlbU18xUgOAOmobIwGBv9yu0+9BBsvsexypQdjX9r6ZBtsnQnAiaoegHPYQrjpph7K
DBdV9uwj6FmWTY4eHO1nvQVVrQwtHBAIQf4YDNgIuxzHfKhBUA4Uu+2V3YZ558D2F+l1BFPKMawJ
aiEWjAodC3Dj71/iL158WAoRpB2oG4B2ehHidl2T+zaX/gmo8b1V1K+e0SdAjF4pgX45DHrwLoxD
wCa7ROFRhlJIrXzvhNJDawH3FQLl9f1MvgiTLBTL/2+I4KI77BGOzgPqSydIO0SNIQ7MJVu79jeE
X4Pz/eWMfezZYrWQeGPl/gIMLqKXppApH5oeGwVb/k9bVmisG9yB/aftRsNUo31rqxzeLTD6MUk9
gC1cTFuncIqXogEBk3Y1NJh6iQdZNvB4QAtB/zGttLkvU1X8qVAF289QIN4QFwUjBt71sYPX5bqf
WbOH9FcQT+2QbyDLWpyzFIqxkhbAcMGNby1q0V5JGr7Q9PmQB1023hu7wuwIz87wIe5Oc5Z3O/gr
VSsibfGKnoJEJxjiLQEL+vXYuGrtmUYTmbMx/fJd6Bm5ftOvZEHVnnlwbf7+u3+xtf5N0i6b9F7u
tcXUlhkKlTB57W9N/WxWV4rNX46BFi4wRUjNP6nVUE4E+o2ecfK8Ek1It3xVrbEN7Gu0nM/5Nkot
6Hov1DFQMi+zQB/m3dAa0foE0B6suO06jXOoxoY66NDitFD2sP3umn0A/Vz8QB/NhCAUGv4gcV22
YxwPyB9mVODmKTbD/L2MLI8/VzL9M3UdX6OjISLJIUZcDIMdFVyLsMazGGYN47FwAydkfHRiS7ld
CCZTHeWD6e3ROm5XjSRXPvcXiQPIRAgskZED7HX5Yy0Dsvxp7oCJ0MCJGLd8UFypon71EaBhhTVB
KQiw/4srMcthUQoV5L93VRciJ0GFEI/uVebeVzNZeErgV6A59Km64Ab5RCC5nJ09a9Q3gzc5+0ao
qonqAHZdQLIldZp6ocjtAt6FQHmM8GUMYJJYwUx3F2gLL6gPTebvj9MXs7cXoUYgbciinHRxtVW0
pDlqBNlZ+O4598naspSOGjs/F71Optx8+u/j0UV0BBrr0Ly5RJ3NGfNJKxhg7i37IQjZU94duLBj
BmS2WY9XXokvFh2Mlv8f7pINYYlglAUM2M9l7kCWaXCySOf9VdT5kpNfPBCL+wtQCyAOQhjyYhXl
VAGX1GFWfIZKqDZxbJCJ5lm+8SA/EBJES3JxJkjLGdVTE61Jc/z5/cJ+NdNFBtej4GZ+Vuvgk6+t
tkGxe4ktl6bx9WrSV5U63FYLexx7BtIxF6WJqoUHlOlk3omQjCZu649xXsCQRvd5H6eNN697qxuP
vIc+R1kWj9bsIs2YgNf4fq5fbFpvaQcuapVf6KqP3kQ6nbrGCfXKFfxQdu6ANLCQJHZr45bOUFH+
fsBL5wJUo4FQwsriIkKDx7nscbbwHKm0nOlpqlCYBNjaRi6KJKZ4JRZ7Rk31T144G097K4eTiIgC
JrjdgfQphIGv9Vu/+NIQ1XGgpQYt80V87GPVhhZ9PbC6ZGfoQvbQF4TnZ1966+9n/PkJhKQhAGFL
PxD372UEl49ZaQstAUcY7XveZOuB0VtU+q5cvl8MA1FTNDbQNcLPDS7mkkFGASmwC/2TgpIbWrBp
mynL3qXa9d++n5G9lCE/HlIU01B9+rt7zU/uvmNfpCkUG53T1FlVXFaWAuGsS2Fn1+ujZUD5IAck
HUm02ZEbUojg50DUtIeveL31XImoXaGrBYODAllLQF+XdlgemmRMN5Sg6Fjghkd1sHvjds2PGm5Q
SQt8FowRW0B30lnfqAC25FPtl2tI3ovYL/Jqk4NQEDFQnw59SVDi8Tt+zCU30KhSeuXm3pxkmavf
i6bkgIfn/MYyRf5ARZCv5MDb7fer9Dk6QMsMiDzkP0t3BNoPH3eX4A2D/pQDSaWUbUdkZ8W0qvj9
gIqHKpCKoVJnvixtaCp/OdYKuOK4aB+82YsKdwPwaYgEA4oCVzpgn2NScOkW4yYUy9EH+wSqm9Ii
HYexQ8MkaF68HnLUKmB0m1llu5+CAbimDGpxCIn5oYFBy5uemgrVn9TzDi21+lXeF/YWsldypXhv
XgFQXu5iB8gWABOgAwY9cIQRF2s2ppVZF/Y43aBnhFHQOGeQzV+LtKNXPs/nm2+h8wBauEjyLZKb
H79O3VO4yhkVPbG0DVZ9OdbHee73OvNXmZ+v+3Zs/iv0b1Fiwz2wyAOjs3t521QGnoO2hUV8Kax+
M8EoaTVNzfn7Xbcs0IejuQyygFeADoIt3WUhmntNzkciwE/PGA8Nb+24xwCaWioXr8BAwUrtv8f4
GBIHFDEl2iMLRerjSmoPiMyFSwi+XWCGzhxMyNOtDbbZj+/n9umToZsGbC0ocID7WuApfByok1VZ
Z/0A+RhexMLw46ajwE7ba9bxl1Fn7pWQx/+8loi1cQ0hUIdP0SWJIBsZuHHAYp3FYD9y765YUInM
ONU+jij0T9m1msKn92i5LuC1vdT2wXS/HFCqGRWyzAHZA6zhWIlWrKcmba68FF+O4kKwhkIRAgjU
i50fjNBYg2kQP1sOzFFJymKvKHny/bf6VFRYpvLPIMuP+Kf13Jm9U9WjkZ7l2Eb+DJBIiuIC9HG8
a1nHlyN5EJbHZwKz/BJv07kQtKzB7ThXxHhwjKMovYfO2dviSjL/+WQBMYTOGBI9EJ4+IayBquxk
6lnzuZV9pKv0HmZxUQM1cYpKdRf4WE52D5brlTD/q68FYA/wUgsNE9nFxUKmQ895B2G+RmSxZM/e
Na2rawNcfKm+z820NDBAVo7w2APjYS+cVl6pY30+u1i9ReAZSwfc2SUUoabNWEwVtrZpzisIUMUw
EYbiXr9FtfIqxO2rLeHgRlqAXgTiIxevSCeJTB1v0udZojxbVGvSYZODMpJLGn+/z79aPaCU0PRb
TE+A+f/4eXrbtYXoMZRX+WGX9r/YPF7T7Pp8D1E4uONpBHUKUIvLzH0A2ZGXRTrhobY2KKKvdNZD
9AlGxhLsvvmkmmsxwlezAlIYrgNIC5Y2/sdZgftTmU1nTGffat/LuisSO2iqWJaBue+L0tgjfepO
fMyqaAwM9CDoDB93cC42DRSs153I/b1mhb4SHVwuBJYAACFwK3A5Qg/lcrG140HVyzTbG+GPZQT5
8zv8yD3astu+LCcIzUJ0P1er//aF/w4KqTRgl8HpAA/z41q4rpHj89TtzTyB4Dh5c9g31jWVgy9n
Bsg+ojJISyMc+TgIqQ1tlYY13kii1qVCj2WS9XbKQe/qMnEHEzPYZ1vzNWOZr+40lGoA7ULMAKjr
xdPN7GmwlMznc1/RVxKgxelYMbVRIKqYBjAz68qQok66loT/+n5ZL2eMwBPvOEgKyIkA37mccWXY
44yoDFuMgJTXFcNK2mmC+PxMCNp5hPHHmdVXMpfL8PLvoIADgJiE+PKTA4TdN2VdB+N8psP4zBg/
9rrmIRfkGmDuM5Jjmd4/Iy3T/+f9c7UvOSio89nxtRcH9pjeTiBubjrUBPewJyJrPaVwEZvQtmZ2
ZAro7n6/wF/OFQcYhVf4b+Pu/fgL1EBmdDPn+TzpdutU9nF2Z3gGq2vy/V98SARBCJRQs4FGx2UZ
OfBaMWRM6TPU4etwsJxHIeDiQ9KXWfl2qL0W9GpQ9v/z7Cje/OVCWID3lwXfSld0tA2oCeegVRwA
JmxvMy9gu7nzrimefHFIALBd0gHsV8CMLs4m2p4DHVIxn4N5clFH9s69Y99bTv7bLqzI8Ztbw+W3
bFDJ91P84hL+MO7yyv2zhSRhAFnIfj7revgjFd3ANohfCXG/eClBrYQ/N6LOJXq/2CS96/YNmmQV
ogtPJ8TFNe4uOnMGLVkosl5fuUwvNyVKLRBoRSEEmDgckMtTL2RQGwOijaPRhwOwELhj/iuKdBkC
DQCUuQGj/+yVSsraNjPN8nsOuvHakl1/GgDnv3K6Lnc9RkEpC04DkKRA8mNdbIpc1TovzXQ8UjW/
VhADgE6hEbWWV0buJN8UKwDGLf3/mEJejnrxLhc+hzur6w9HMY5/+tl8cGZy7WQtf8e/GeTfMRb5
L4iZo6Vy+SY0bu15nW+MR4PYSdmzve3BHg91HeLdVKT++f0mvzxcy2jgnC8ShzhjqCl93OSeMcDZ
uWfD0QdYQkE9E16CoaWXbYEG7lVJtS/2HxTpAkQRi5wGjvPH4YQgMqdWu4iQD008zhNdiRSSGKht
6+33M7s8vpjZkocjkQMSAEJ/F0O1DpwLbUMMRxxd/54bQO+ogptX7sHLA/x3FFRFce8iUkP88HFC
jWnQJuvocFTEGk6SQQqhhf7On5ICTRSIgL99P6tPDxv6LrgrkI+g7YXA9xLZWlNZEruo3OMg2GnI
UvQDNLjYAsghs/GCOJjah3qGxTlk/6Ywt9rpSibxaV3x2XBnwa/BRtUWFjUfZ9xPnOe4dM3jJAPc
jUYN6FVp8N9X5nlZ48Q8Ec9DNx76p0i7LjmUedDMvOly5zgYMNOtsux91GDvOsMOMqSrEWLIoUun
Ic6qcVsEsOnpDIDXxIJ8+f6XfJovyrrIZFAqXwRwULL7ON8m6Jp+KlN2Cub8CXCqWwkBmu+HgAcd
/pIPhx6AQhxEoCXBtIK6xcVmld2cEeCkuhua0nvgrLY5Ry0H3YgRIixgKILHcxOYIuTEDQ2nDWtj
Af/wFKhitXcUWwxoDcDH+tXs0hPth9sso4h93i2uNoKaP6WqeFgK89DUCua4JlvT2opYhyisiJlT
rFXjvWhF7yYuj3YFP1d3uMl1ejfPT4qJqGzmkzn2j4zJ3zYque6Aj+JD+KgwV4Yuwt4Sd7NT3dd+
c1AkTSzhbEh6UO6IClEOfdRaR5BmcrJHCZEit6XwfOewsCluqcz2Q/qrS3kypN2GQkYlx9wLV0U1
5JHdwrnlphNXkIvP6RQNxp9gyte0YXPkA89UFQz6LOlvQO1jW2SJA8Cz51cxZx1wVUtfvyKh5jSE
iv/yh119O6RZ5HVsK1M7rsi48WE6z9UTOKOI0+gBwc7zaNo/CM8Phj+iDEzDMnVuh6nfp6CVVvVT
So2NIeUezl+JTg+lM/92PLdKIIIWpo61dl0IwvQvnoTTKFPROD8hWoqBRWBhO1QooefPtZ+t3Xxe
YVHDCdJOLRZ5MbsySPFGUnEX6G6HrGA1NHnCbWfTGiLm87MDBRxhlpu0MSOW2Uh5uw0ZoEGDGVJb
QI03uAcnMgZmcbQsgHWgXuPpV9sGBrTj9Lnr3oRRA4NHIB5UrxzrjxisEdWhgzG14C3Nz3X6OrYK
glOVAdSoepBeu4cCb+zzEYVxFeXYhgRf06BFkqkuVKWMA9AAQng47nO72gJJ50X4W3rm+jEHhGsR
wU9NuYJ0zIZIKMG3kBVClfy26sUuq9JjVtJIO1NSVycsfNSnKjab16D1Vrojj2ZTKrTsvfdi1n5Y
1i+tUCvdOrBjavBWOeYNOMBnqrlGBmr/YZO7IjW/9/sJhFDhhHNDd9AwWM2zHZr+ELlKrg2ShY6a
Tp0/PGifb2E3th1TB6ZPziMr3RuU8M+Br++MzorEMCS+N0OEqX90YD88tumPwpM/bOhdEPgus6HC
bgU+b6phpQE4Xicix9ARDbqdn7f3NPWiyWQJPglbhh1lPDjihuTVindm6DZi3/RzbMj6puHq3RZ/
/wT31Srj5iZrm5VTArNRmHHvYyXIBHikNL3XXmZ5GNTBZujQs/TSNjQMK0QX76bwXFghlnXs6eIF
4kERsrlNMYLr7K9LWmzseXJCr51X4JX8ge/PSZr2yZvxgjjk4E4djcvUNhJNqpUPeHGldVKjYehn
m8FqT9qvH1LqHbjBbgSdNzW42h4BAMOcsSsyGknlRxTX0Vzi71AkGpUL0nUF8Jl6EL5GV5klKge1
C38QGvBhqqxtL2Gthc5M77eRC6oVGg7hslpY1DgTv1zD2/rCO/RFBg8V4DawrYp2wCFku9xTCXTK
NrUN6S1Gbks53Zg9cyKLmT+WU08sEC+AZ8t6QGH7V8ecI1TlR56vncZy1/YApmOnpntgoza14a4q
333qhuHGatvHHkBwdMaqlT1AOKuUgsREmi8uIMVczEnD0kjkTsSC5W5DSbzv4YY7taLZBkI1kI/i
6JMVfRdnrrsuWN+GYAD8amq4Vxn9BmySXc8HABNhPmoWsQdGtkbNwTS8Q1ZKL3RLK42nid+4gYTa
0RS5MFaPi5L4SYe0GZgXek7h0OrUGjA90/kJcN8tKWFVWXWNDm2FQMAOxB8XHl4xGpRiR+b2B8BM
MHTCPVUpvnEanpRZu8d7HBqlXEE1YYsHHWCYCqhkIbeqUwIQyRqhYSUOlRy2QHAU4WjlcIYN2p9l
zXC+C+MtK4KfOTTIYR34K9cNNEHIYyvcU2fOmzRoAL5ZoNncsNdjNtodavl6fgC1F6mIA4V/fHIS
z6NT7AOijSgwgPycvHHUoaqrZj+ABw40LsOJm9xKhYADu2Hn4vB2EHV4IJDwiklTc9yW2Pq4dDqx
aj3WAyLcH5Xt3wP1o2Nm+PoHh4s4i+bA8ovQVxo4tgGWl+9N05b73OzyB1gIq1UPrE1IFFhNY+kJ
jbfXQY8VG0MmOhj4I961PumgIbDmMAfdF0S5BwwBsojlyIMDEYgHryapjNREpgzQOdI+2WXL4Y9m
aHTTC7Yb+7J7dAs1/mmgmk+hF1YUO0SpKUjdSNlTXQO4OlBAb+dGZrDs0f1PiHUAL29b08oa+nnP
0q5fU2cMtu00GaHbseIBgPluM8yA+Ib1DFFZyXB1K/CNZG68kwkwW1lSA2YvGXEzECnd+W5ixN/P
uRVEgyLehgNQnejBsTVE5VqxZxMuzVE07TPnprhrEij+kDUfoALng4L2G7lmnkweXQfYjGPurPhU
7Dm1b/y5kmHezveI8tDdb8DAK4NxNStxM5nBeYSeFo7YTrTmHlk+D1Eli2fTXneOuikC9WZ48HTz
CZDrlJrvwu+fUJyDXZFp+gmhbCdd+5fOIeWhaPMsJ/+95mO8vLlFzdeEl1uXytt+UgKMCtBqWgB5
fTdOa/snKNLrPAjujSxbTSmXoWGaEzb9YIWtqBOACram7BLWwVFbNH4C79BfnYWCNuP9iw04OP5b
dwrnUZ/AavbDtg/u8pzBga6Qr/AyTAhpTg20JMPGGrMYlUczBCWsDiHkd+pYvtZaGyHp+VMRALyM
t3IeRpQdYfzMCN1WbNqPJj4ZfOs9BhHqehBnzHYzAgVumOqc6fSRetrdKyOw4L0NVGXWGHA8TR9k
D/JmjiZWQtGUianwEae1ke3WyVyLldELjkuZGIfAEFE30UObm7dshskkLhe8CcmU2RETCECXdx6i
pVGtZdK1MqmQsFViguVIA/HAyl7zjm64aBNQfdZqbFbamstYZBZ27BjzEnMp6nOdWmHXtGvoLD1a
uoJx4AQoAI4rYJ/zGDwH2UlmqKfnI36sgtEgavrh8jfqSv6QxD0UQ7oGazhp5gqRjrP2gnS1/HMk
mEvoUs3Ddsi6qMheRNtH0EJMKNygbPgYFba/RGg6bwCxBLcG/Vk42w6vuatXy+dt/DTMWrUZ/AYE
xbfMJPvZybfAJSzBmMJrZPT1WnXTeiCQ9e2y4yChc46Xq9E5/qqxPkuiE8GtaDL8NVgvDTxg5bP2
nLAw3yrBNqqCkbZrQvQ9GH+UvXyHlR5EvPibV9PHyhrO+H1LXD+aRuwIL8y6ZwP/RRUAEp4Bb4xn
rqE2wHNjHFi3Q5tulmik7t9IkEVFUEe1S6NA4E1lAYydkbkT0v5CgrATXnA7DOnKMp4QEsR12yRo
fT6ZM9472rzbzdLSyM5LUJQbeg8mkOV3W3N8BWegiCYCA0UJ4Rfcj1AABp7OW8EOEuZXUygAOYFd
VBd7NAfMtwBtqEr3rQ1Ho8x9r2sn8TTUyvA3CA/qiqCBhEw98cle0SFb9W6+Ax7wuHyEQnUPshz3
vq9+tbN8UVm9UbV5HJuHsguysFbBWnbDvnT8fSAtZEKHJcwXBv9VEDcPLQA2wjYTRSiRJuCFttct
HmW0asAr6RPlWUkwOptJ9PfO4MRY6zSotg4d15Oj701Hnoyg3lnwkVgWfQoAB6VDmKV1otStYAgt
RhcOpyC4kAYNGBlXcwAAjfbvJ/Ch9IwXrM/eYJY7R1ybVhhAJQcAnZOL5rGJ6zv37GgaGYIJFo5d
ty17qHU6ooFlCASjR79ae6OOc8MJSzjPZBqc9pFGTmpES0gELh/88n7S1F17BrYmP/oijZkPPkvq
3RHZwtM4Sxh6X407vEOldNUYaQL2KxCWE+K+rr4tsxe/4WsDewa1wT2h082S+mWIomB6AxqDaEKO
XeRa5gZRO4RObxo8RUuW2WXdicxyV5N5VRYsLNtut2ShEDhdTy0037LpFDRFslyti2KPjXu4QfJR
m8UKXro3XV1uysF8aOh0y6BNGo56Os2u8ef79Nm8KMJAsgNQFXSlUBgBff1TX8ozHNPVorbuZ8ip
Ixxu8l8BBakYWYfRkhAftP0xEUSZkIoEcr0dz4V2qk3q2NPJEJaLdTaBj0JUow7SGYt1pdMKhC+4
tW9la+UHiDoUx8HN5YlnLYyP8o5tAPI1kfX1uRVJu6G3RaWM9fcT+zwvMGvp0qNBbQ6uBxelB2bb
lVNlgjx4amy3MzV++g7SRBSNBxYNltmoK7WOpcxwUYawzAU24FET9azLMsSYj6alaovh3arx8vvd
L9dq+V0HDpYXskZKoLrLcmW3uEp7zyTx9/P9VPpcCp7AsqAUSdDpupyv2eYTbBaM4ejN7Kc384eM
dG/g0w1hMJY3XTmrK9W7i/niLMLXAQKVAP2jkIfY4mNtB40bC/YKY/GQz826wM00dPN5ILte9bc2
mdaV+T74P76f5OcxYbSM93/5H7Atl/UkI6vpbJSdf0+8NCLyt9+AzwSfKUjS4GpdiRbVlNG4Aj6/
RJ1hph9HXcpt/zQzCuHWpEOUe98WiGGB/uvFqWo2on6yIKbqpTctklz2PtgV0mpn5YDamZsP7Thd
+cSX9ctPP8T6+EMqT46sSKV/X4yoKGUIZ3aWrCPTvnMGtYOjkhHAHL5/+X7RL+rOyw2B6prrg6QO
KNEnQU2dZy13UhdKY86EhA6M9XQ3+EX2Vth0fPh+rM+n1gTI1oREFK5MdCeWDfDPUtsmklCiAnJv
ZhZ4ZgBlhFPAQbRx/SLyBZig349n/S/J/p9zi+lhJ6NIaQK3RICGuKjiE2fo7BHdwXsp2632QLsD
GRhcf+TBBZjHsohbBNSAdIpnty+fLcI3adHuAgVEleHw1WITu/yDxUPJz9BUKfrd2ABlVad/nAZc
zyDYFl22JhlSdKHHrSG8dUfpwRDuPqiaHYW5gtHAdcsbdyUzixCsLCikspfMCk7Lv6ATFJkD9LVn
J0lB40WOdBM4+TuKm3/zfOaylVA0YqlR/5j9/AAo4hYcgyTTyBi8pTa4iMHNUW38cnvxkE85jyD/
nowE4vau1Edb+HHbWA9VB6/ybua3ViHiir6Q6vdc4HUdhwPhYpvnhITQ8YkZ3H8N9u5rcWgMa5Vj
tTy3jR38aTbJUE/Bndu760AUm1Tkq7TAIvpVAnR/rDwZmdarKvWRWV3CNdmV1c8M5Qrw7xIxvVC0
UtwCgRg4c4EYdnnDIlQVtoS+O1mHSlSwoZ3e1kW+G4l93+AKyHO6sTL5ZFZmosTPKjUeAJHcdMMc
zb4HyI56KK1634GrD0pudWogIdfhd3j6MSsMEKuzIxUOSgPVSjErtLInXSJ6gvMyiC+73GzA0ewH
1CHJjejudaEi1JzjLnOytYEYGAdPMnmUZhNrZbYHUuN74ddT6PkpaYQTAhb8+oCM2QpaQOnekTtL
G8hyXDaFqB2Aw/qQ1X7o0CysULMEiVNHVmkH0bLYQBkNAWLJYEbytvyDerb3ExMJbh7liZUJ4baY
B/9D0nktx6lsYfiJqCKHW8JE5SzdUJZsQZMbmvj052Ofi13atmVrhoHu1X/UIpPRIhXTfSGmONX7
yJd2xJagImbZyzytcPf9LTaXa8D5aKDYqFzcLxT2F8v4ofoyqumjnwwvQZpzQAR90FvOKkMR2uaQ
zFK769YKk2WB5zfor25pXtxBvaqlf91T5EKzBuQpGpdcd9+kGJdjh+SRmB09boIgStvxCCCGHZs7
3DCp7Q2G6cFcn/ar5NUZ9THB+zKmTBw/VTsdmi77sUWF13eYPpTRJY1vE+dLgqKfnteeA2Gni18N
wCKeJ02cVtl5D0iCh8c6s0fAMM/vbzFSv8/bgCVpv7TAgslcBqd2ay7mXL761mw/TFUvb4YiCA4c
ATtervxWTkNYE8K8yzi26cUZnOk9V/Zy0wt6Oac51d+mLKjTsEz1tXy2dBRn7eanT5pm+/HsYgG1
p85JwK+KI7ZdKxndtD+MQQHcDvwb2kLXPsqKos2sMqekFZaV5HO/IgPsCWuzK01/qpZxiVH4t0fN
RdTMmK68W31FQ3iERaUCu+DmyWNn8aYXd/CLuC5wL8a2XngfzeQBLvfNgo/JbupXd96Ae4TONeis
LTjrziJjgRrrxvdaPvS2SknYHJGEPKfkNL32rgmILbqhvK4lyYpuZ58kZ/RwWtNnklrCrZuSYeeW
egqRx7qHSnDI0FeprSI5GlQKBsWzGWSXLM/upJRV0nnFj2d27alw9b/OWr/bWn1suvJidkQdl2ai
jRzrM1MBdTt2+x+OufTe02iUny2xVZtVO5FQ5rtPH+oNDz03IMWsFsaK2GtNakcw2KQ3FOMe3FQ/
Oeldk1lgwno4I7caxheXga+f1oOD/Zgk03D/CwaRBoHxVCzuH8+o0InfoDyO+VI5tggZKHQ1kD56
cPjDaqwf5DRg+bhk81OjBcQETB/dVtyDewO7/ytH68gf6nZzr0oF9kAbQKaFNhedUrsGBEkafPTZ
Wz85ZGzPMTh5jCX8IJdPq78YmnevFX3Cj8s6+6IvRsz/5uv4M7bLP7O1BKkNrkN3oIa9fSLtjlYX
uI2cM01Ga84qD3nuv9KM1jrL34nL5riKu/ulqiQPB8Lw/oE2uJ+p6ExGdg8s3IhVd7+/RShLIjSf
ao0DnNf9IOWNGOTaRT1o8qeU3gPvi6sx6pdZ1RyZX/X0KagbcnFwthj90cwWUgrcntxReaC3KHGa
AcHs7Sbtp74RF2fG0pbTdBbZa25FaS05HzUXXhUTjFi718wfTh40UTOYxGzYBB5xRerOnC5d5rHM
XwzjZx0Ggt2VjP1NZ87ywnGqYsPKD1a1nRzuOf6KbxVTyLc7JZQNX3cUfP+XmNT6y1Y3FAkbn15d
nfklMZDiie9JPb2Msno9tGARLpVgoe8ARlYev0ktis+5rGf5rLwTf6kpq5vGcsPaUyS/fJp2/8zJ
v9QwtnN1pt458sVU82GmFtpYn/bvrbgL+Dlu3b3xh5nszvxqHOov0+I4SBiDs1y5wGOTvxTkOOw/
GVIxaoqvVsqWoIFLt9n7K82Ffs+XbM7MmNeiL8WnnL9Lxm++WEN6rBqQppWRfyRENjNhBRbjDYty
4rdZog39Rcv8D39vvOiCEG/4QVpa4jly/xn50N7wRZv67wbKxKac6aHrjVyS1talD1NP02DqNWfH
7461ElfhbH5sLua1S6e3rDb+OKPth6ZT31Dv+zkI4Ku0nF4MhiiD6P9wwQ+HWm2Lxjn7U8lAxVqz
WbE5IpvAJnHRC0eEtCQMzEho+ARxBQBDBaYYDDpCj9xy+5zYicMsYAU1HHAVn7S7IEhvXemsO86w
DcellvdSZJxbp2GM5C5wCJeCimPmoMUkhsgzQ8k+HnlZfhnt0gyDauU6SIeBTavK42T2pAIOqtSu
sA7NxdbWaQ0x4TYyqnx7wSSwqDaW+JVE7KcwA2K1kW9inMUDnt4Vgd4/LUKzX9wNWQEWLisU/F5U
jMOjwOsTFnZ1ZzvDdy3EnwYCKzJNskwWVf6pzfUTjYcXIn1j3apTndRf87Vq9DGel/keor/5EkH5
7mOyRqgKK9DuBbhWNntRV5rtMW+QqLsTqaebBQo1au54XvE4HGmDAuadWNXpCEkPpVjrOK8r7r9q
ddIExxXFHI5THuq+LKKsnLcX2S+fvrBffBIoALINhLPMTNlzubDIU3byBRn/V7Ob79kQ34wb6Zcf
dOR1LJZVr4mx+T6hf71mNiFS3Q4Gz2liyxQDPKH2Xnr0pDTupsUVbmFosqn/aIfgc6CL4GNM0zp0
9YyJ0oUDO66rut3jj3RQw3PrQIkQGDJYD+liqivG1eJi9/kbXD/IjNa91qI2Y4095WYeggAmbke1
dcALu9i8z37OvOvUZAAOXZlb94XfzVdO9BVhMHqBbFS3zquljW+G3t0Abc8fgZ0Hf6QzFpwzC8c9
+wDxJwSvdHeY5m1uggEPZsoyYTlEKC8InYiScQoO3EWWDRsMGMnNRs6+bI/4QoO8V2zLHjBBaDtj
ngHRc7hZPAcYLqOU45DLpoxrNYlDM9WEItFUhN5MZSIgNdH0SGdfVMYCa6bLF4kYS3/O2KWPlMfp
B3tYiMUgBHWJiZHob4pNe/GcaoNmK6f8LSgK0o5QBbPwbM1b5vXde+f30+0kNyfupS7/jXWxLUld
WYTI+OnYlGymGqlzecXEV/qVaG6FVYzvRGENbmQGvfihh7M6ERJD7c6W/5nn/NeQ/t/WhPAD55fv
6Vb7imhr7gAkpO1fcnAYGC1Xpmw9TnorVg2HWb51X9jolmNFGsc3r6dOmsnxQrNk3zTNSo/kYrGh
1gpRQlPq4lhtZNPhYfc5Oyn9UeRDA1NZqDH0Bq8O6XZhHyqcaDMEexMRPz9TJuBLOFnaJhRbpxIn
zWATpKfgOII1DCZWqTRQVpgq+UQas7j6O85vrAff1/TYlDZm+ZrQAQIQdLxw2nFZ+0NtooKAOIHW
Prb6RGgesSxS1/7Vyo6QfBxn1SYE70TSrMPVWRkHKPvN+zyx2umEBivCcH1Il/GOjrprlxfXqe2j
ut8OeSmZ32UZTTWpasrK/wUSBHfc2AHs4+iX7PrE+joT04WrTqQ5QxCSXqjXBGl2oMucQ+vrbJGG
lRoB32R8uW3xnVow/qNLFubKmTCbkUtMd7MMTqqtLoXTHjGZvzbdCIrj3ZmCsCBm0mOjtXebn39L
apxDJYvnJZinsFfB90DLRNHUX2NrHvn3BVyUvUW2nDoWG60zF8S19k3uGx8YzKD2GFxh4iBVk8Ix
ztq2vXSt814E6Tnj11QzYB7sgOm2t8arEgu5CGETMc6ix3luT+S7nBtIJFoCDpl0XssRprBvO30I
VxLCg5Q1tOmnyKxmwFUPYHcavrve8kND4XeR62dhw0Ts75Np/iiG8kdM483YZecxK0hCWFZxJINo
uuHjgNlx/DlSc3DnWnkaaos67y8uyNs/Y75QdynbLj15Y7d+tP70i1EOjrG02z81e2boUUV9dTvr
QJDhHiGl9Uyk3AQYh02C2HWitXqPwYbkvwlfJ4lFc1jq1X2dlZfVtSLNrCcIAMw7XmTm0Fgk9EbW
jIpXW8W7405PG9x5mFmKqooeuvKbNz0ndeof261+mQzj7FfLjd/7SVDU57qRpxxvVaQP2mtWc1qc
5EQgTUpqLTk9zhZapRNNxb9VBe8YrIYp1FU3OYk21Wuo9O0I1YxOFA8FlDZweT/dyZnHp5DdofIX
46dYmzwkuihS5fB3pzQtdj+vXE+6LONeWy7UgN9p43R0CW8iafNV3+Zji3LD2vpHrJ8vgmZNlcuX
aRiSPGWvHbzfdOpuHYQXBN0mXdARjtH/p6K5txDd245koMtOZZHdw1rflHnLoDjipoIe6bq7Rq9f
hdX/3RwFDt9t6KHWGyx+53yrz3brXfoWZUQ+cijX4axgABKpfGiw6TRMwX3ptXGaE+Frii8kgQth
WQa9uYGhRwDB5kGn8ZCajO7Y+dYfiwCAWLSbfr/hszpUss/PBInC32/QI6SWHcotM9GHLhVFZWgj
0qbLo22GwzeUeB+z+ndU83xMt9U7rWZjJsaYlYdAdqxCTaYSK/e1c1GXh7IgTWdd5hN09r1d2+vt
kAYFS4N+sKRD2e0sVsRqnN3z3k1qXlG5y9gcQZYpMdaHoR8/IJVemtofo0YtwyXrsCN3DTkU1JkN
/vyU1n4QubOqLrM2xPbSvYvKNp5EO5qvuaTDvNhSI5nxtpPCBtumpv4G3R2oQ990J1evuoNFgGnt
DxwxGXbtqmOtLePSdpKJyR0s8+DN/osy2XY2NFp1cYDYo12hh7EfJYcwqSSEb3k312gZCovUJKQj
RtJlu8vEOOWu+Qj4m4XDUhJlBoOcGfKsV16MMvFaeJBocixiN6jvrNw9snt1sDariqfGaw9YY9bI
1Vt1WDYlk94hHtqYLkWzH5fh93fOhZCGMp5W+SN6/TPw2sdc7bunb98Ib3nGlHHuRTrgORluvFrY
IQtI5OdW0pDWWgn3YnfuncjXv27VfhCzFJfWfCXj747YlY+WCOpIUSQp92dm7i0ULKPzbCvnsAzV
m5Z2V1+ZJAyM/o/ZC+YFwdWjR+sumKyEWrR7it7eVZG9znn3O1Jn8po2ZHU1MwvgOrJIswoStSe1
pOQZ6Hx4GnI0Q8PVE08th7ljR7LSk+WVXytsXmnYSVOQrpeq+SLLnmGlsI6BkXNidP1bcmwvDJ03
gSskYUuP9ZyyQzNXliUk7Hgn+vS7H3KiKo2PtYfzWiqolsw5Brx+z8uuAWDSqLKwxafHCHAr8x0/
H2YKL1ImG/Gobe1BWN3Lfs19fPSF5x5SJEqOB9w+OW/tFKA21JDuNGdrbJKah3nNNXZPRBqieN5q
eYSs+t6aGkZcECrn1/wjWzzra0jV7L+Zn77/hUzfBvRAz1JYbxvZXZs3gU7icR/NaFz7uOEfxs16
NB2kmitXnlHuyml5yeYvc144vaqbUn9bXPeEr7HsDEjrNso55OtWSR6gAG8VyJtycSPb2wxlMz1b
WaitAXWA5q0xqWtudGNo54hlVsu7ULjwMlrN07JqZ2DqO1zjJ+HpoW/31BgaL6IiOCBj+NhvQblP
QOyvqCrvFtc+a5ZzJjkwNNMxUttw2D/bul1PPquWv0LvOluBPq9u3o1+TEzW0BTNXV1tR5G391lr
PUh9Oo2aHrWEZhiV/qgWL1kt4L79k9g/FV7fKVj9a0HA5CiW52YY7ldYvOPE/Z52+cdifw+K9NWF
JpJk3ui9WmdxcldEF3uOzahdtranZlGDNjVltGbG46bN0VrUSTFLnvO9fAKsG5fo6B1rv/yDWw6W
lbNLszFWL5sewQR4iZYjmRpldeiX8kHwmY2N+VyY8oegXWQ+Wv9Hp5swNLQycZvuziKmLRoX/wHV
CTKv9lZm/7+31rZpQ9+YEw1LdNqlSeptZ6Q9ZewO84vToFYh5+6UWbCXNrNeWxbQ1BWkM5mYRWy0
HEqNtUo2+lzIiYtHMMyWcR8RCXyUEXbreLImvmc0L95k3I5Cf9Q0INzJSX1EAd21r70foRrtSJpW
6AeP/YIiPVjWo+sUN3TCn8ypTFZVHoayoTBDjxjeX0gLogQTTrr0v0ejPnVzYJJ3yb20NkjXUF6k
nHDTqLaaODemQ8Fj1Qh5lGb52HJPGAFg9PKrMmTOgaTLxQSOM34sbUIzYTRuHyLle8RI8aaylNh6
eXRZtWdE4ppn36RcK8+vWFPUkgz8GEeaSaatr8pw7pzN+OyhxwaNIDNKccT+WjYdjncTkQUImPrL
Z6c9OtyeohnryFdeHsElzKO4VjU76CSy7QhXWp9L1PcxyKpzkcakRZ6rDUlvIqFFy0mVh/6B/mWL
eAR7W8YbN5EwtEcCNqNSBcBQKTGjvau/BB1vaPa7F5sbn/b5eGB7nEFadnlB2jh3KSJlSYy21AAq
Te/Y9fOpZ36um1WE6+TGmhIHe0t/Hc2KpLvGs/qS+3yd+gh73KSo+ThEf8eJjKjQ+sYoyqvw/QvF
z3dGpS6jVt8bVXCTT8sRyOxbBAZ4OifLSv9TQsQQfUpfxLLcDJU4ONKPOp7AuaP4M7ePw8i9RJcF
6jCSJz1w5oNb/s0DBMd6i51LlBenZvjT9bLhxuhyUO8qXurmXCJc3WEoU3qfNb0cUe1U31s+nlxn
OmV9zQCiJelS32/AdaGsWmYWyKXyn5ZNz+lYfhEvwjrfks7I8pL557oqL7RyPgfufCXoeU4caglj
ts2oXbJDavPE7a+4sOvYKYLYFs5DK6orvORBo5GgRr7TWOOdj+pOcU53Uab1SJ5mJz8BIEVDk2Zh
7gNIBGL2D+TMZYm3dD3gaNdE+tQwYBZMx4SWJcIM9hX3ZCkGoSy7B+g/zv1o7jzLEq06UeW1/maw
37S2DekFwTGi+xp05wDy87bfiDYL5VqkEGXzbZkW525Ob8e+ToxC/KJ8eqlSmlMXOx5B1kNCX8gz
cJ8cKY+BaxxoVTjVRG522XQQQ45c2wvt0jiO5nY27C0OKu9SWCzHQ23dihKuaVt3xeT2XDZvLXRM
rgAjdbR9utO92QxdSFk0BK71pUVpO8n6KQv0aMmdzy5FclXKOpkqwbzhoj2E9R3KW1pnfS629tdy
i9ifzJM/W7fW9rgO6rko3UugAnLj1e9Ybh+06F5Zvk1U/PqhUduVIfNmASbYb7Om1P60s/GzvxHh
2Mgz5p+aMWwberqn0RTm78JfIJVZBzyoumI4L0VzWjR54YwT0+nzyOwB9tF2SS6BCQojP4DUnmoN
IVFZosYZkdJMn5vTH9kjWxo32jhnMXOkRpymekPVjsQbm0DG8u127ZcxcC1lib2+b367fvntJbiQ
9ukJmP5KWnfL1B1yN2CbzR4wukQo+Q65xUaTlS+ELbV4GYgPHrTnZW5ObDYn3KTofbxsD4eaE9tV
Xwu79KroFqNCB2dIkP6b0NN6GLCxZ3Ok9ao59Hkty2y9GhMwldxp/1RdFUvVvoaksLokiYLQkR8r
i+yIcQBtUrnd1kH9NnQY6TXcFenMB8jFex5lcaqhteZBtiDVM0CreICTRUEX2G+p1rMlm5fRUTxp
zsvMpmro4qf3jYIe3mDmEqbvmw4t6HaZz0pj/Kc76iefzGQOL6poon21d5fyT9Yb53mTW+hngEnK
Lk8TAEJMQ+SzzCzBKGiQyz4n7B4NJJoEkZNmZI3dhbp6JPmb/qZcOyIb5THbG6pxhFRRMPYhcQvX
erUfZbubJzjZREFj3+h5+TgQkbqvU/tq6s05GGvpPzY5+7mtioeuystw6Zc+WqwUR8eWF0lbtOVJ
DFVGmiZMmjnY52VqrLDqgae1CXi34BN2KjTrnhg5ayqlHbjwDDd2BT0+zUUIKzpFrasulB695nor
onWfKEqmJJMEoViRxRTT5yhjZxg+9lUvy5H5DlOWTBNjcJc7nGq4X2ZcUTaWy1ADw2DUwIhQp2ip
0ScDHzuK2dD112PW9E5kj7xPzRtbZqfqxuvLa91ahzmYPqmmzpK+xaMxSuu0S0M6CSSrddfazv85
k6hRBftGYvYVExweS7aqr6FpGGeJLxpM1vrVWqxzK9junc561Lz2VVeBnkivP+dNeq9lC1yWKa6e
yyJpSAFskx5a3+c/5b6ZVtNdpDPHy8yIQ7xtxekVVC5yuuY6LbkPomT1bN3IATRNq2JVN59zAADR
ycegRnI/k1AT6v7sMn1XiQi2p9Jpob3q37p1nku/v3JshgYshx9hwsRyhD/beXmPMvyWclyW++at
JB5My9I7oNirO6NpsDcC/STHyg0/glW3D/uG0HQ0LhqUaUMc21vNmak2xpe1y+SL9CwkpkhK1+5i
suUMtXNxV6iCuYoDzT5Tp/q+4OM7CCY+lFZzjkfFHdIXu20+rW59Ym+eI1ocZITsnWGg2oJbokwb
mMV54RMSL0G/ODhmxEPayjOxC5eyGRHtrNXRL2HxJjO/y8v2TF9ZvPAoFrZPltP0RA/qiZywIwAd
xgro2cb+VMWcoDA5FRyplbmnJqLxReecXnGf3E7m+EPNZ4Lf4MMo6g/EeLdpBzSHFG6KDaKlkykX
ZuhlxYuNkO24lLrDSdBt87ANKvRq20C8GDjyt6Ur52mckLvbu7ZeX9Rn5TZow7c5hhD4I13BfT6e
ZJa3r0j6xgshFpemlnAc/dgeEEK/aSYxycYOwsMuP+p0inC3oERgWeoTaJM7fFunAT1BUqVYAsYK
SVOVpjx5RlmcNGvy4q0iOmiSXgNKgKpzhJpq3dZ/74SQIWHu4t4nN5CKIb/gLVmIwQDH0/N+ECXM
ya/uusloLrk9Ij01weaBUy3IhRu76dg80oVl1RwelhQ3mGXAG6VIPIdk2oZ6DlOkwC0KrE0c+0ot
8QYp9BFkDi5ps6wfOXG5ByxV9nEZfRgud9n8f0pskxu6Xlu8NiJnbjYIVeYI4lsxgaLFQbON7pMr
315Lw10vIJvwYT3mjyJcOG5fTTRDiRWU1ZMEQcQHksnnzYOVyLHQnpQ/9J+jLoZYS4F10r5PX11L
648UunOqSOvltOiE0Lf5rB+rsloeA72xvgB2gCqDiSc+yJpY5HsW/Zh+TxlylV5D/lSs6jwtms0k
2rc4+Hzgk2CZjZC2SfFScDM0UFpg06xUnibCzawgiKXNwdAU2z0z0nwd6Oy5+pP14HfUweumtz21
5tDdNEbxl/wkFC65qB69YNOTwQZEp8Ue2988vfWzBgBduTEIzG/RajTJ5VsBhrN6581FupgNevFC
gLjGAxTsx9haVCx3o6WiphXzITPsCvG3uf5tC+WerK7q7JA0Q+Engmfw0QdrvxS6lS3POLWVugOg
tdJDg0kjmjWDsboAjxrZYGMXASz7cfsLH1HftpmxPftQt/i0lpFD2DI8DVvu/VZVr/D4ecP3vBFK
gdlq6w62twX3omZHRtcwzCMuHB01pBkRlaCqBGtJfV0XhMeTn4urq9MN1abL8nfvIzIO1ZZreVwG
mXWWLulyBztY30fLKuCs/U1dN9OsgXMyDlFWX9aHnJs0Yxhz8YFM3sdqNW6YauZ4u1gzKN3uNPBT
IeElvKyhekFPz449yy6EZdEeldro6mQ8BPBQ7nR2mgILCvf1+pJ6iMAgKtQr2Zt2YsPzPDkZ3GUR
GOkcNY1wE78cnisWVzcq+m25CFRUj7XWjpGjOgfRsuMJou+pU2hqZX5vftdgcsjGeOCdPVtpZlOm
PFVpX13l7KzXaZw+nRbtEqlB2RhpTtozka6tLJ8FGG7HQ4uCx9sNVYCSWojcSq1JuWjmd7sZw3dZ
OOTMlBnMhvT05rV0pn+Gl9sH6CKHeaR041EFqMNzoVDG9paaPral/9nsDsKE3PkD3hwXexQwva7N
kKn1FnZFFkR1y0gyGUwUtQaAMc9efSrNqr3X7D3RYMqWV8OE+AiXvFyuEs/AFlZ67Z5UmjptxKX0
HlodBngaWUY7pUQMuEnbhwKjPhipMz1SVWBrsUg3ixg6z1qEeOBG007DahtRZvfdE4H69nqdASWC
uKtrAblDjvevNjfTA2c1AAyGDIN5MKNnzm/sLhrEZH1kiF9KRmVeh7E7AaYGTrpsO80Ou7Iszg4Q
RVJY7fKjSz2gZSt9cyY0n4laRD9AHmkcL/zMR3ZBw+Xw6ox0WyLmmg61GvAQmf12HqVWH1qJGS4n
Yjfp7UDxuShS0buy/m7wbLhHUxdW4hn9Avg4lEnrpd0Z8pvRzNb1OJCp9zgM6EjXYba+UxPnDQN/
QUZdaZAjFrFBDPZxdWs/jeidg69uGwI0wbARh7Yvmj8Mb5llju+12qqrO9by0ZZ7dYLt1m8azC+C
hDzNn3UzHV6k7U7JagAhzinxWm3BdvnEadphVWnoTM/88pOnk+N8Tbpr4Mg9pIIDx6wCLYRm/NNg
BGQRNFDElvbTkFFpsvg9ntAh6CKjs74HbMGPQ7NIHTBkHBgyNIZZambrH2JsOrgTn42fjM7q2ALu
RrJYb4SLL7jqlAtjhD23KuhdoMG0ABKY/yI3+CyD4JfIAAjQEvuTmzXtbVlu9s1k9T+6r6hvcYsl
rOziEZT/X027NqE5Yx71C8c72oA3DKVbemJxT+/RO+xyD2HFWqeXV13bgivWDSQz+dIlOsIG+E4Q
Ts/EqCx8grNEnyPCSofgy4YffMoVIdwN2taYrSA9zEWjDo1vkGCtNfoVVh5YnYUKJSMTdmtvE2oh
H0ZXrUjqZmjPWYOvJOG9oCXFcdASaNiUWq3xz8V+ArVsfxd1Gm5s2ogc7Qz35rLZA705vNOik79j
lb4u3EV+lx8MZT4vAqmbqyWaiUYLpZdTlLcuEExvG5CjwzWz5zdn8FdiV2u6VpCruGZ/4g71rkWD
G9fQadcRZQxi9A4SFssA1b67ie9lLO6NFMEszcvUUD+jq9r5DP/O0xfJVKPDzLrFTVmDTZm9eUM8
wZOHScVR4xvM/0thWi2oKwfwxr3qqvhwOUBDwegxqdoPc1ck+29gcbxrdfMnn62bvPETh2oMb0bI
V+9+JEC9vNquqqjurN56m30eIak+RrWceCrhyO3zNEF52k3LiEssau+OewGkulgNRS4e8wui/O6/
lzCOiAE2MV+URrcTRLecKzKHuqdiEIhSVxeTez5BOqIKNar/y8/lYJFArN3U7itzxbdq2YEDz/nV
xoGRV9RFUvKozwbKCdt5piMj4PMuTCYJ0SSoh6DnYMt2LQ4dA0/u6vyg+AwX3HbWGhA7IE4Ow0SN
1Am09oGb5qtIASFN6k7R3ESFBiin1g+r0d82kkGUtj3iLH2t5PwoZAMpbSSGmP6Mdv93pAMsG5bt
WAV0FW5ErvXywoDThOao/2WROYmlfqppd5PFhsaQGsgZ5/Ouas8dcdAw5MxQcWJZrvuP0Uec3fvy
18EWLeTjJPsLKjdQ4TH7YMr5t+XtI7uqfRoX72v/Ln/T49ESVUzvBtIuK3/EPA4tC15RNlNCckQ0
ERdNvkASDECvdXBXOs2h2ACmZHqwq+lFsxf018YQ1R0kyCgvbB8am1v+qqS6WYL+jnQqTppD+k6c
1KXB3+VrnBR8Vg/g/Taj0mPo3+tG3dqed2xq9lc/+FpGTn6+9z2AO4Z2zyjizzATXXsx/fXSNcvb
juaJmSNZx/lKrkNzanr9wIIQDUObaC0nPBgH20nTkDv1kcyTq9Gr98DBHpYzMJY2Imcr9ygc3s5b
qe77flUh25p59KiS3Xbsg5yqe9LXE3ORn31QvyMgtNuco3DXvRUOlUKbXX5QMnQq3fbOGTMeb+M+
s5qL3F/TsB3JL7gqRL4ycA9BCcm/S7mHKvkPpm/dwzSSzFHXtBq16buuG88oAD4CY9SiJbOA2HJW
+i51qwO4QXCrbPQaUzU+zWVaJVPjv2dY2WIgpjdvxQcf2Bp+cFu7x4Ukw03bvnNLfHvm0p9m3FZK
7bUbfWxhCNkc/36mzAsZQDGdkfJ+5eOMqT03bwrTRevpViIcedKd3vv9H2dnshS5km3RL5KZ+mYa
fUcEEEAAE1mS3FTj6nvp69/yrEkSpIHlG5VV1b0oJLm8OWfvtYOCDXWT+s+Q6gKE2flK5M6i9OG2
6ypuztDw3xPkUBst7Dc0ezdA1p8CdHWzoRtpbzKR35hdmK4Hs0g2wmwy/GdEKDb2Mbe8A8I/r4+q
eVnprVQkgmLdZ+Q7ZUWxVull2P4FFPViouQeMEFplrvin1xa6AoJTF1kWbVodRxnJmZu+XE49bDQ
gVPMrIrZEmDcEo2jieWvZ9INYuMtb+VCrtMGiLas50tE4ushhi0gzjjR+Fym1agimw2NnRzeCs3c
KLUOQ1ZyOKY42jfLUdRkXNG5diyyjF5GZt041zARKjRwjf3E9IwjUKIARuqbcdpjAp04KWJ4R53p
ok+1NTEfdf9MOdaDyQURJUeDgvQdpeITlcWRN6a41lw+Cb0Mbupam2Wq8eDR9ECfKraNFe41xTtk
HU5G5JQ92G4RXCo8j5YHh5OKM/FWa/Ab94NBbRGxCAc2CvXDxYr9lWI0OBVPuW6cnN56a7kZs8lp
q+hAcPxL7yJWVyM29pW+bai7BxTp8XzNLPq0TV9vM69ZSdOjk1CEZa7h1tK6ZIV6CthgBG62xQMk
xcRGWC7UrlhbzdPgPlcEofkaYMDUXeGfm/mjtUhE/uYnfs8hq1yNlLcMdMjyD3JXAu2+21Z06BBI
AQ68BR6306LQXORuuAvddCtptx74ntZRzhgVF9S59ip/RLjTdgizs6XHh1Q9sZbMUeBGqEhr84Xf
1uQ38sebnQLrpVpqtj+Tz26Mpm1XnHTcyjnZMmWnLWIbHbgUZFXKizKEtK7jVWl6r0atPzZp8WOs
rSPKTQ62vDkGBo+VK8kRJuXSLCXGVJKFZRbKykWYvoFRLuAL8dkbqo/TI7yf6HNLeyblf1IG8/5F
zf1fjkpCFN3MhOrhXD6SJG0T+pp1tXAJJ0vH4Vwq00ubGnfGmK57jvIoGSgDV+0pRs6Sq/a0IF+z
ntedcjP2iA3sR6W1F3k8roXrHiqlWJoT3+zUqpuQFYq0t7WDUgBnub8Fm3+vsu75ozOi6OipHKMr
5jPplXSj0CJ2a2tZeohbDXWGBiMAiBAvPFG/jIzOEjNPG4ll03k3fs3OgycOYYpMrDFbyZpAZ6Xz
cWC1z6r8h+qVghi4YZvy8QyDu1KpILEk33HWvW9hb9MWj6ipFcZel6UrfkkXdZuh8+5i1cXhNS3Q
iOOeBQ7CvwmwV/CeNfpQZfaUcjzRjGnX99kuoyED1n2p2GLll+lKM++IKACeUZSHBJSefNhLB+vp
0KmAhXw32rolS7P8igPsK30YruJWWXG4WzOAkhIJpz44e+mHqqvwUHAqZjO452Ry7Ni9tLWOB8Bd
NYaxSarkpufviBIMCdeWv0v+b0NAehg2Z4rZNJgNFJvtycjirc/zNUIxz8eJamS84H+2fG9JW556
srqQj13nYXpRQNsFM/RQ3Aeqc2tnJcQ//BvEN4KwMsUpYb5DAHET6/G2ZUBF3ICiJveBS2NKMJPH
/CUea4rIm4C2VdODfzCmZ1tJbxw2dD2vagrfi3hayucgn7SnJDvNvKcqTeL6JJPr2J00NHBR9zLd
jVTro3vbKNcKRVibXwoqdDe24RLNHEZa8V8LQSlDhCCE9eTwgDm90YBmCx/Ch/CirbQgyJ2XvLb8
uw7dKrXEGY/DiEZiNTdRWrFdO6S4EtIUHZxOHYCCB9tdkb4bQ/4DTCfi7mnDVh6CDQqu8BdQEOnr
95NsJ5oeJzRrvJsfgX4rffhD9OEWmwrCiOfScZfyH5bu5IZ/KohIMuR9ln1wSpiS7CyQvKbICZY9
r5cD/dLny9I4lDVhs1RFdOtpE+0vRHwYuzADocEwmXujmYWWO0gK6uTU345lgqhfZ25PHRIDiipF
fM4rMfsQnEe456i4c0STwnhi2jajneKz4/frcDtFxUMRYYwvcmVfTfoFVMzSYWJXm3GDKJFSoXpI
sqjj8cHG4Wb4zJMDIg0grNBFZ1OJNGdqe6wfMDHaKXwURnLbReh0FWo1vaXdKtwCyfC/AJKs4zjY
JU0wcloS4zbGZZ9TuFjGVEvmY2oc8sE60wjaBPgQ9THOjq2VP5bgWWbV0L8Q++gXzIPuXYkALbWV
H3ZR3ZWdj6iSLmLAI3a4OwAwsAE6c0vCNU37wlwbSeTOmja4MybcZVW0NPCGxVW3ZscIq4WGWpel
z75TmrNQ6e9Fl91ZfXAk8HyiMiYgKWX1xXPaWVuw7fL0fulj25mrVkRDjb3cpsvrp8mbnlOsIC1x
T+wK9Juuz19guc4LDoaFPl2iIAMC6dK8set8fLHi+lw4KBVxh1J1bKp95xQnx1fWzaA/cnheGv64
Z+9Cr6V6J+oPAEOEnY1GySm1+r3OLgV11LsXiI1tls9mZB7Z599WDYfqMsTSIYLHYBKLWDFOXtZs
IYWv2XAuTThKvZSOZIIG04B52vXLo9y7BAF61YouMApsjlFOXa+o1FWnCr8Gvff3bkyeiKC8afTo
BENwpdnBQ6K02z5CepP6AK+I1L2RGCTJATELVoieWdtt21XRauXK8SrKhSafgIztPqh8TLR0trKI
qPDn0rEl2acdt03TZ3jpkmLR2P1a0sl6wWwdA6yCPWPR2abOMxNKXc7ihJDFvkeCAxHo2cpYyk3K
kA3uxx4ZUmejvM6CBwBlZz3rEesK2HAtSXFrzkPlHFIseCDTPUQFlZ+sVM8J3j+3b/nS7ZxyS9JK
XYk/zz2xDS3ngrtyHzQpoJrxrhg4bFrybN3S/afYq7lIbdDaEFR5cqbh0ETF3FGIwxQeagK9sZnn
/Kqc5VFD2CocA2JJPbJTo2VUZTeFqm5qy+FMpt1w/lklqtKgjWpvDRM0Gx3rQ5vqt4XS3RYgKNTJ
o5ppbNLYWujAbWdOVy5gHazMUN0qgwRUUdBK3CXd9LUCz5JtBAFiUFpkITpO7xrk1JpNsIXDsuMx
e8qhFjnJJgMBw2zawhTiR4tiWWjhL2dSZ6X96NX5RdQau69ulzbiyRTVYw5Rh3bSahDiJoyGfQEf
idBPCCw++0XQUMS7zBpCcTngPNHEPYwt/omKbaBm6tueN5R59ONk/dPhaJ5DRUu9et3aBRrmlHmK
YYDSfqZ62bmP7XfybBeK2kdzCvXbEM24XYh1Flsbz1byVajDgjKxq+jkSza1fohiZOFfm5o/ueTZ
7+tU6gxHpfZF7PdHE7UW9HbZhd54jkNshKum/BmEKFSn+izvKvRRAVbF/+OatuqAkvgf/ODKuF3S
ZQnxufTnAeHamDLoAyzw8Usb2fs0ZG7A/DO137i3tSvQJd5tGRWCllwGrqCSuvJuD30ntddTe07j
nafdl9Yz90tJG+mW+WuowhX/lQiVYtH61JKfvn7Mn73q8uJ05UxoDxbMhY+P2YUblQSp0Z4HKzib
OE1iceoz66GNx+XXVzL5Sx8t6lBSVdL6yHuSDOKrKyVm7YaW17RntiDNLScEYnib+hvMwedRA0YT
7jcUG1u1PlGBa9FbgUX58owtT8vYVWMYlHa+mm+X8L/CKVEJf5fh9ZktYBlE4dm2DqzD1ayrF+iH
gm5+31XnjLT4hZGjjufEipKxNqbvBot8SldP0YKMyFgxHNcFwPrxfTVK2KaO4/++QYtwZgoPj6O/
IeVat7fcaaMAalRNZp1t0Zmzqhi/+QV/udkPP0AOqD/gBjGq8K4OIz5D3EQYz4qzsMW5b/gvX4+X
v7zKDxe6QnMY6CEGDFmV/CyQLa6nGOwkicQpqpaivVFjc5mzD/36op/pFK7FsFE11dB1sheMq1Ga
VnqWTI1SnQXH0llrIebEPKGEKSAh9UBic4Ytu+F/FhiHv772X2/YJH6AbDbJQbm6YUeFo2a53HDo
rVGpUb7ob5tCEL9+QB9yHPivFoL7/8dFSVXRgJ+YDKir+/XaCK9I/r+Lxl249dvkNUOrqHdIXww0
ZtGrltXfJLl8nnSYYDUNvi/0br6dqzvNKOE6RVJOD7puhW+joeHIVPt+2+WZrcys0sm/ebR/uaAB
Ht8zIIZrMiLy46C1vSmJQ72zHkraC0EzPAG8AtzBEdx/+vp5fp7lYH78caWrzyO3g6Eu7d56CLu8
3MRlelRiLf0mhuMvSwarokFyIYVN07R/J5/98RFSVZxUdB3jA0Y29pD3ambtUzValZYbI3VS5xH3
JsZ5YRPBSuDYBdf+/Osb/TwPOADedZ3VktQVJIMfH2lguGlvDSHlY3XFy8tnQpzKiY3i15f5/OZc
D3qjyztTXYv59eNl3AHTo12WxYMGLg5fqodo9d43xp6M2fabW7pCyrMQE8PBJyCDmOEfXcOP/FFj
8afC8YBB1sX97rflBm8jZ/pXI06onYjl1zf3+YuXFyRcT8feIcMqPt5cSXMeZk1YPaA/cd0CYeIr
MuZZjxTQDY4mpvM833x9yc/jk0t6rMLscUwy8a6+hNTMWx+WRPWgh+9BnF+Qin+XlvP5Eh47N+BP
VPgckFxXlyiH1Ea+AqKlcJJ3XwIm9fH+X++C+BnmaERCrsO6e/WVmcaU1ZVZlA/agLKZMkiwbtCk
fn2RzyP840XkcPnjI2vGzlRLOy0fiiE7THZsrjozwSymO+evL/S3B4YYg46GKvM09KthQEYYx1bB
hfo4TFjfIjKThv7964t8uhtPt0EgwbOCTQRg4+pDImaiMGBEJo9qWr9jx8PB4A4qVmHx8K8Xwnln
aUxMHsAh7XqElU2NGNLNqkevrNfKpO6qeLpQUP76Kp/mBY9Fy4OE5GrkMZnXORa2NiVa1/Yaclfl
rJg7Oj+r3LZnk/UNmv3zc/t4oatRUEBhGPRu1B7G7rfaRvzIKUs0pEp/M9PJP/RhZ+dZ3IuOLdTQ
OO5cR5VnpuMbrVlAa3Uvo2+cZRBkL1Y6mnl0rrQ8/vkBfric/nF0x4YdTF0BjzPHQxniaV/2UWws
9SmhwaO63+WcfJrq5N2hV3VZ8Rnp18l6/mATh+iHxWNRx9AG6mOAMaZrjCVwjmJ67HwWECCCX9/j
53WSq3LGNxgjtk0Z5WrQZzWkU6epskdTQnycS+T/CsqBB5o8AnaZKU32phQDzKlfnXMJaEN+fX3n
L4PH5bszPVZITj+O8fEh5xDYR61ysscyqXHyAmnAzk2JvKHpZCw1afjSlHDuJ9F9ofqc7t8bJcrn
ptNBcDFd2luYQoqg6NnPgwQGYLrSPVATYU0zD/SuZg/vCi4ogPDprO7taRulPWCQxsSIG1CRzXCC
2EVCk7xz3oX6rvRPFf4P6a8c1PHQ6/1aB5iC2IeKaQj9trOfNbrwDmKxuRYEdHByPO/ZHluqrDRw
Jm704Fetj2c+vp84kYRpb6R7SCKSpHhbdv7ihDowpT8lqXe+a7zI8J5ZgskuiOqlT5eaBhFciMbX
XkTZ4lWpjWSNOPMVLxaV4OJnWfh3I3SNTPj/+DnL5E8WDNdhjpLVU/nG/pjUBxPkUzoJ52zXRC6W
FRZMBDxQc6VA+uu3/2laZ0JnIiRrh+28wZ7w46Uq3Y+VQKdcG4qgOXhOBtg40a1v9oJ/u4rNak5E
Bgz7T/uwKEclZzVu/Fh0cXbjjwo+fZH9+vpW5Ar0cW6yNdNkC6b/Bmy6VysU0ZHosPKmfIwc41JR
4TcqGOU1NTlzZ1X5y9dX0z9PhQQi6ezDdFfVoTNePbleKytPhaDyKAdTZrmbGCxi/FYMlOOk6slz
FoVAJZUzQ2LRo4UXUpdXTx1cGQtFGiAYWgme7xwDBLdsIemYPCG4nKGvppTPUmH1IEBWX//szx87
v9qgYWM6fPDMch/fd2kMHp7jOn8cHWFuq9GSndVYrJMRLtfXl/q8+jlciMlNRwPA+el6XtMnnMSV
7Z3VIsBt2LyqvYO8nIZFgr7i369FYrjNdk4nhMu9uhZSLSWLvNE7t741K9LwVMfTwcCNNVjlN2vS
5/cOhpPNMFRMW5Pl6Y9PUDe1CkO36Z17eB3Y7oCkgY+qJM4KgJ8CiO+fb41KChsVAmY4FV5/odD4
A1pnjX+O2u7YhNYMBdxystqFbYq3ry/1eXBwHbkfIktGgiGvbi0XU2hx/LbOVoXIuEybE+ySkwFT
/JttxN8u5GgUTl3Ji/XsqyXHg+DljKVunNFmTrAHxcnT1TP2ju/qM5r8yR8nBZe6gWOaJqcJRuHV
LWm6qBRRWMaZ97lLUcvzropKWWCO3wcAeDylBlrSvKMRxET1XaXmL/f5v6olBxkKYp8+gaAzsiwz
3LONC5pICDo1SoVrDnXgd0W369lPrhkME3q1cqB8ulHwsxm1It/mCxjX4ETkmGxoG7BJEqb5zZ7l
+r5+X4yzDdU9NkusHB+/gaQebUiuXGyaxM9O3yZqfej6YP1vw/H3Mmh5MsDJsQ087x+vUleOkxZZ
CCpP8el/Kyc/d+eVZnw3Gq9WJ2r4JFSRw+VxlNJV55p1a446cRjpZN+OTgE+sa0oVYT/fX0v1zW7
Txe52sqmmTfYPjiCO7DY6ED8u1bAB8UUYuJGxGr2jvB4mdTJvq/8b+rNf7k/k/tz5amN93U95xc0
pnGGaNNtSGpR0h1ztutf393VeJA39+cVft/8HxuWHm9yzDlourXpcvugt7TOWLXfpQP/9T7I2Yah
bzHNXq+4ZtzFJeq7+BZZP00pnY4dxM6v7+Qv1+CES/obh0KHytXVmCO0SVfqph9uQZZpNzkG3Vst
xQb/9VWulkb5vOgZEwYtjxl4ma5W4bgp/DCCyXgLcUldpXG0EL1bLoq4OOJIuvv6YtcHDHk16n2y
FMeES9bh1cao8JRRGPgSTpnAQ2c9mF76jIZg5RjtyTSlOr5wtjjzbmy0JHFgQUg1Fl//hr8MEEA1
fMmeLp/s9YRhBn1ehRg2TjhJaYxN/rPat4eq/a5P9ZfrUHRkjWJ9lmTwq1tVGzEasMOdU58USLNa
fVzDGYFGZLr9v81O8qk6FOA5uxFYr1vXxyYD5Qyyp8I6mVPrvuuK6O8bsKWSpjF8M1z+clek/erU
GClHU7T6tIi1QUJDtb+F+DLOI0JO/EB9dTncfPOa/jJLSTK9nHJ5fITaXV3JsZ2o9F0Gpm3TWE8s
8pNoUZfhDs5LN5lr0xrOeq+Q09J+19f8/OVxaRZqTm6Wyp1evbqxqHKaKZ53OybepoqjpZY/fj0I
5Vf1x16AN8YVqCcQYEfx71MLzOX8PlJ48m4LA2ab1aH1L6EZC+RBK8+4zTj4Isz4+pqfv3SuyZP0
HB6pwzD5uIalEeGAdpP5tyNIji577bQfCrQgqQL95wvZJps2NvYsvY4hH+8fU3DU2ooNELe4tVUg
1oT6WkhHeuzTY09iQtxa3zzM6zFpUQQ0aT+xMlMc/pTROjSh78YeiuPEGZG0K/XewukIIdH6Zka+
3sLJ12ZbuMNp7P6exuSG/I87m+AoqZU1BHd5hVgH+3IX1AhtNLwoowbWa7wD8LgViU1Amb82vy/v
y3d0NW74ASYtcI99AoPz4w/IFfQldG2SWw3+9x2ej3EPciRehYmDd2JISgoXtffN+9Robn3+JGS/
3bV0/fd0dr1M1EXUul5UOae6rgIMc6k6b8psXE8qlPNCmP6iIulhQUKPcdOnSDNDMwaONer1U8hw
WNSKkSCCHJVZoXbSq1k9FRlMCDVXjmUYncoW2WzgXBx7modwlnIbommG1xVUkPtf71QLvSnaRWw2
vyrL4hQ91dmyN0SzMiDq4fPqao6QBVF+HU7tEI3vhCBiVgcYmMopWrU0L+dpRwBLPnUl0r6RszF6
z5hD9f0YFGjkXM4zcRmDN87EPIpRszdU2oYq+CF/XNtb94HmLzKSCMC9NwgAcHP7GnWqsJ02Rh7t
zEB/yWP7punGdts1MgrIp/tZ1cj8LD33ZnAf4aojdJ/VcSMOdult8f69JVW9wcWtzqoQzQyBDoCE
eQYgNIMzdOV7QIXY/nQPFKu9trv2Mtjhj7pEbxh2qyKt7qPW6ebYuO+mrEWNkNTLhgPoMmjEKRrb
XQB4bUYg+6Ml7Fe/DJ/rWgYWYKhQTYJ7BA2bFI14d8TldiqQVmOdKxed5j2OPYhUjV71su2RCueq
+dam3okKxNxQ/LM5sb9qIxpAUfzcqtBvUVpfigSopZkP0UpX7T3ncmgGmIt1k9gWY8DYoZbxjwiQ
2XuokbFUNCe/iV9qw3gN1WmrBuHa6TJopZTzBiKWMjUjxNKXFNWpydWjY9biPrXHFumFthurapup
+H6aYkR3ngyPbD7BLDX4PVPcOHaxHdrx2QnGfMafnscReh9N+yHi7r03xpveN9YQi9G1huciy/eA
8UlHTdYZ5EwEVjBW7TLE6gjwkfBn79x0YpOFKeFz/hJQ7swleE7q22l+bJEKHyLYjzH6oqQPEa+m
p6oQD1VXrkj22Xb6BekzzHOquDn8zi5etA5SXSQIqR5e8Jsd+0kQpFXs1SIiHy3dB34IoM+bF0qy
pVOAoBBtdc/WKH9jHlpozZMGeVleTIkAc2NAUIGEGVm/LSnfRC3kVGepJsE+NMfbEhygaO1tECNt
6pWjA+9/RHRrZgb7reInaMSXQDSY5cNNGBJiVWYVdaLKwRul/5oia+kNxrqBAIISeFkV+cFHRdo7
9r1WZSZEMFLkJrvaI7JaOqn9mpvKIyFzcxon0QwvQoWlrt/0Xntv6czPIfFxs06p78s+eo6Qjc9s
3szcD2Jv6botv97eeiEGWWtEa+gNoHtxJyrJswwKwPj5NCT5uWLYtIOBN8KYBeYptMBQ0LPudGAA
atDPemwy8E/n00DFFg8cMjr4686iCSHwaen4noTPoIHmCNnv3bp9qgxGjVUNb1EMCW30hcShNVvw
7goMufK/GlBzblvb2KkRcUy7Bp9PKQZ8SSF65nbp+frMLK27QCnvGoLTwgSFPqjfkRlMTe1FDHoN
Ikm9U9lwNuWEsybDLFBFqynP5iJtNrp355raPo/jg4YGEk+5OccYv/ag6jhGua1UcRorNUbqSdM6
1lHhi+RkUPJzyxrES3iJGYO+o19GTeK1BGLNFvk+FEsLXcYM7RRIhcTaWgOxjuStzbr4ZvB/9pQH
437fp/Yced6yqd1tZTb7jmwweYNe8w69YeFDQoDViIWqmSuAAku1kmycpc78lwW4QGr32e4Hnrd2
jgipRlwY4xkerUPcuhtpvsk1617XGWg5ULYeeDvzj/uzitudk0RLMiCxSw4ojHU066MHKUoDNldD
3gl9wFVgxtvnqe75kLOZrTzJP2NBmPM8ZsDS3giXscBTcvroIdGa+eANAAouPgc0btOM7uSsYBjp
wg7KWQ4gjHdPmveyIeGjwKFttSRmtQnBiOrSaJ9G/vVES1aoh3cd3MA8tg54wd8o0K87fHBzpXdn
Ra6CY2Izx16SlE10BZqW3XgeBAt+mU1Fx6422cjXbjcLk2tnPM+mhLmqpS9DhblQq/ZN2L3hxJvp
iXn2U+s9A+abK8gfGzu98cvoEObxnetke4KO18A5FqBzYTYTplHCRCVzsVAx26rqTe8ihA8AB1jd
XjXKO4gNc0pKxxTMpyeKpyw446lmx5n4e6VRyhnC65UEwesF4/1naZYbn4Vxigei4nEsEDOAzrHD
h+tbeJatOAeiAlXAksitpHkeoyJd6Fpw8GtnPubgGy0Y2K3tkMyh7du+w7oAjd+08iM6+GcBZrea
wIk79VZN3UtuuGwislXi4U8zleNEaF7bNJvU7fDI4giMurVZWyc9YQAPfXoi3/ded6w1nIaNEWER
0ZVkltaS10h4QpISqRGl1WoIj6r2Y+Q7kcOyqkl8hQGlsmbr3LwF5ia/gKPZ2b4Bk4uIzkZfG7h5
omncx9IX72nPXeytgiGWG5HxttKGjTLGrGPijkXtMenBerb0Z9LoLYWTKxAth9qwKEeQKEmyrlT4
13U1K4bXCeeJQQM08ityHBTocGDjYY5kWTqHYj6XgzZiPMvJpGfG70ryDQX/rllTNwumeodL5rZ1
s2Nq4t5XUaPqITpjB9+lotyTpglI4s6ZcPJ6GE9QrO8Z6fLXD6Y4eFm7NwoW9Nhd20aU8++AMraH
4SdWpJPXKDeunqx0pdn7GDLCMNwrZb7peWfyN8dqtzTJsvbS7kXiOxrToy1FJqKrbUaGUMD7qXVr
S2joKR7Ut4pM6mXHGEwr+EilyTamEnMnA6ieRuG25OHrzQ9iPvcuezJYqdo8jaBF2/mwd9oIZ6Pb
7aaivInLbKVY+D/k563xS1I2905Y39RJiaiAyBbX18D+jsSeRPNJWqdzkqfXKKBb0GLTbkS0FGvE
m+eD/lqQ0LNtOndtAgCfWX18agzWIyVbNUZRb8IERG3UD4ekMwqq9cKbxZySeq6/1DGXN4a+sLmP
vL2T/+F63Z2jJPOqCY5+qsxVVjzAz2MANMky2GowM8GFWEahgChSAxDqwpfSKlYeByK5PimI/kVp
rkO7fR6s9H6M3CdYpavJ9G8mQ8eT782wDKwyrz6VfncLToF7tpg8ARvw7wFKB12YkMnTHeTmqlcR
WWc2m55CJRVR2MXJAK2jsSoQk/vIAemEkBmwUcWPiD2+aKt3wKsp43vdQjMOkMqyXxe6uPRlBCZy
GKXFidhDW48fojDYAZw1572LTabTqWJAzhUn9qGbwW5DbebYQ4fLvJoeVF876E340+vx3yUQOIPW
INix2KgKq68f/XB9931Q1YuSEgNsMhuTloP7QUpOwyFa90irKVZFBEa05h0U+WNUR0dqBHv4bDuA
JwfFtuca47kNyyWN/2OWm1h0QmaygfUS6kW6cMi/pfpXlfGjEzoJGHRYT7CncxzqQzStnJzmV29w
RZ1NVTd26qpyMH6NzVqPtMaFkh3D6MewKeeqfpYN/dIT/gOrH5LvKiUhaPoR0SQrA3tb5e0BwsjZ
pEXdtEiRh3rpxg5eqsSyVwnmqrSbZiLPFl5lyZGREvUcYX1rul+KWs5DJg5cYCS+m/vGA9Fhdgyo
cWG0OGbzWVgCIdMSgMd3vs7EpHEwKWMxTxvjUGkXG5yr32CphTfPJGAhhM9JEVTc8MarlG06Gjtn
KrHBE+aq2cxG5VaoP5E3v4ZGgOlMv0Tm9BD6HRp/U2BrYjsy8Q34vgfehuwz8rjmkDZJaPDeTXBl
rgpfDXBfHZqzTpcbu/aHG1BBc/AxN+mq8gVxo91d3XLAgGIcDSHgO3vH8isfXyos6GXA5ZJ2kTbB
Vr5FOdB0gj1nPbEVRHqvgrIhs2QkEVxfyHUmBneuxfDDu/I4xQGZVvmaqITVoOF4mYZ1ZpNfANdL
DY25K8CxexN4TPhjkCv1LOKDTfSzw96ZyvcCRfuqohEBWaheuHW+Hlgk5BOVf11ezdIQIAT4k6wS
kskIpba9k8/S0C6jqOaF925onHAmQGqNt5VLTK0CufL9BZSLlcI7a5n/Su9dlN1iBBeheOw17WJP
kCL5nmEj5lo33gAvWxo2T8uf1FVUAhXv4vbcAyZuvFeBUQZPwq6qrbuwSqo1080Dj557z8ytjWtR
NY2NIfJjgMCPzEPiV+xg0fkG2NoyfBtKifMaN67hPNoRkD2ZDjCLBbLjNJ02EEGOLIB6zc6Y51k3
6VK441GQ+4ZD29+VEwfh1u32sWqyDLb3RAyjP5gWpV4tzFjHks3bSm1AJuYlRTShJ6Q/ufZtmtWr
FPt1CadM/qdD+oTPxNUIY4VkfuNg+KHjtMI/conC6V03YJrxNOWoHvlKo9E9TZF5L1dO+DTHCZZK
b5HJaW3lOgIMngMyZWKnWo9G8YYNbNXWI0+M3ZebYS/zwO8591VlLQqy+FxG3Mjq68YPlcJYJgle
BQTtFGLba8NtmKcXuue4JnGCcP+FD+lRiZ6MJLkno4jBWp8Gnk8I09ANslMb2rOsEWstt37xPQa2
eIzDERQHexzqER3B024M7bB58jV9yZ5/5fLJ+9lFM/M7A05sCL5aZVDL9aRL7lV33FJmPdAkX9S+
veUfIU/NuMRKdp8N5M/Bk5PTAxDCHzDofnjSPxO4q4ltTEZfI9BZg4pxxRKFs6w/FIOziFz9rmpu
GKWaG+EA1MnuKXdTqK+CznwTqT7XfIpWbjNPrGbp2dOLD113pvhqO3disUimcRfQlp+pvJKktVdK
5u+0dtg6WUQFO9gakbhXSyoA2sX3u8M0kmtd1rfZBAsXUoi66tIm3DVpyQae0yeRUccy7fg+xe/n
KB8SFCDMBZa+DWo+HJkP60Xhbe+0W0rWvxI/duZqpG9CryGhRIElaUKdKXyjWYhGOiXxhQ3DeC8n
NMSpl8HyI1gibNPjsdxUhNVo9A3msV+sWJ02pkvCcqo9Ak8nqx70uzwDDDxyHpOXpcfAJi0PiGDo
1tsxEYu8qDYyS6Mq/Hop/wgwAm+RqWwpHLGqrPKpM8dXwte2wmnfwtrbeHCDqddxEtf8RzeDwW20
bN3LJNy5VfQaDsNrVdrIAUJx207BHfEzu6gmxS3LmavMdy9SAbazufJeITe/qVa66534MSDSnHht
PGodPlJ2UWWyxddOwnk4s9mnTv2w0epwaXE/DEclwWUeZ2QaEbeUtBSSYbDUyhbL4ELVqq3ZE5kd
1TcxX30p3got45TpzfUBK9xU3uZuvOv88t4Z8zcvaeaVcQO1ZFGM9c0ImRXS7K5rxzdP5AtWRhbr
mqB3Pmn5DlOkWYb9pMXKsmMC660f8oPWahxRuiE2HqTtyf2tv5rxQEiX45XwPW9Usmomkr/cSWyH
30U+gFLs5SNYTQ3bQbAJ9aEJXfidwR3a4m0h3HestI8WW/WwMpdye6pRIFHY9/YKRZXcWguz2ro9
XxY2yXk4Kkt5XFKwYAFfI0BJ28mligdQgg2MphiSMDfC/6XlHHQCvsCue2FyLFNyD6JkBVz02NsC
2hMewjB89kfMMebwKG9UjdqTnI9E2h97mW5T9PyEi8sJOaA3gsEQ8K+9iIzhDkXpXBUNCVFilJRI
9wW2/rhw2+j/SDqPJblxIIh+ESNI0F/b+2kz/sIYI9Eb0JNfvw/ak1armW4aoFCVlZV5TYluGhNq
GCit9c5HbpgSMku4EXk1AlEjxOndAJN3DWYpJnpWrcvAk7HqnWifm+MaZyCsktAT0VFsAQvDlPA9
FTRN4vcwzLfmFK3T0DnE7jaaJAZBAZIZI1pE46612qtjY0vixd5fe4oHREuCQ9xTf1nh89ykrzRD
HrGmY3GcvU1m/ul34ZcV2rgMTPIvgoP7AsF7pnDzv0abf+A2QH7JljGk2JhM4wGyEkez1jhFlfPo
u/7J7YqjIZt7q2VnRDq2uTXvHC1g9qaxEN1OPrtOkJx3d3V6qgOKdfLuFP4FQ45vJT+T+8yiowuc
LYFyr+yRizUPX1Ph7tNxfG0yc9vN40eC8znmQJeaTxpC7yjliCJOAmmFtXpi/PgOcLXDfmYXj91Z
G6ZPnDNWKtBLNbXSuq9zMv0aEQMBWQq0KOLqbOrpvpzGKzlBDrmPkrKfQQGrpzkv9xhSIJGS8izM
BGjCRl1Vyn1jjIfRynCg49BytAsMjG0qGSGv0BdJk7FY2G7DruZTrZ6DCiu/lF8kxfU6BMLnNtnn
PUbwdb+rNZN16HeYztewRcrshPj3VmP9SP7FQHBoMzN7PPZxc81JHxiPIccxyCKbulyWwyy3/BAj
q25zcDL3tbWndYmytdCqa9wX6L1MK/bebzKbHwJhN29Ij9gXXrPROM+Ofvs/RdK+qopUu4/I8vJm
P3dDhlurxxmF9CdF1tbOp71WUz0MEjFyWbxkgXiy/f4yGO3DD7uPwg52mJnfZR6cszb76VixytSF
Gm8bRZm/QPDutbW0E4o4aD1E0QpVIKRhSzwk2z4857K5eFb0CU6/Kh19l8fD2dGnJ7NmPlSAPSGe
ichbKH47v2cWKRVf3dS+sZDfIVaiPocAIqnW8Cfr2TOdPWPlGjTfCMIEwDnuXSWPuex2kMke8wBi
NlvRLZ+zS2xISpnG2nlBsFUxOjHqv6PXPyNfspTksFIj2ylQt3BC/w1dh80Y0PQw27vEXGnO2qtK
+5wq35m1JFMoTRB58eHbxUWrEM0rOv08T+Ohma1DaJIllpMWLSqv5ixO+q/I7MlCYnT4EMDIOSuM
mI5Bsa3T4G+OILrbhA87sd7tsTwZnBTwLJc6D3iRunEPez1aD0ZCrMj+GmmGxj+HSDQ45qpFHE5P
8dwczSdm7SfeJPAHE+9ZVC9Lt7/pGtgsgkPP6NSPeDkIxrbzgyXxB4zrB34+mAmG+rMeBs9TJl+Q
N6Jr01oQjFLn6NrxT+x6Gz9MfkUaXh0Oqc5B4lL9OLJ1u04O5xq6nJAjHnZa9EDzexugXL+yFD02
jLCy6RnlnuYNigPjAn3LRxl1x0riCGZRuA3meiwz1PDSbdNwo4jGq53WlNaasnkX26FS1WuYAU/v
6sU0CgUY60cWWSaj+BJNF5ezuhNI2jTbqSYttpuXwQmOVp5HG2ahwJdam85MzJpM3B1Ot9s5JzWr
JCawUnNQYGcMxZbZm0e+vXALpv61UezZZYCMRfqp8h/NaJ9LszwkJamzm1F/iMH74+DvQN06b7Ja
59lig4hMT8Zdymla+0WEopDFKI3b52+SU0vk2rbLbOgzzD5TjW8TKtrAUPr8wwpVHjTYp7tdZC9D
Vz6Nhr/1nG4d9v3O1TnyWu8KMefdSt2PyDQupV9vqhRtoXw8jxPlDOKVL5VhrWKne/Gr6lpaLZUA
DaJaHyrKFLdYDZ2xUXlGifGGroPVzjYATDzuO9bDAgM+9Fxjj9DgnWlVPvrEOrddcabuIGVpLEk7
Lz5LNDu6ydw3jZkvex600Jj3Zp6avhsBX1Q0xCtOLTBKnVTZPwQ5zifl2rWRstMIkOiUrmZXfhSt
sUWFzV41PQPWXbhPnWibaNQOczPJVeFlQNplsAzSYdczNbKIKt/Hlcf+Vh1jHE0bj5Yi4GlMBq9e
kvQrCNX+HQT+hPbhsqk5XYNshzwx8smxy95L+4/e6gdUU4o/iYWzFtbPM3I9Eainp4OhxO1NNEBV
eb1CzJXI4Z9G0cqlqR5fxZytLrAc8d7HEI21KlGGWKfCL5/6pvlEzGdb59mjSNpXQqG9LPU8BFv2
EGDjbUWVd6tVnTBmT1EvDrU+7Yy8+lUrkmbcLvfDDwps4APnCxLyudfC58nTj0YWfoS9/qrVzbqR
yYWe8UuFef2CHX1qHf00V8nNmOeLHlIXJNZ8sLz84mgYsxJJqASb+rkhnsW5hmR+cXUbUqWyC9cz
dcCQlKemG4eV4QhMFIN4WYly307m30loOw2f3BDYIjCKP56o1ybSt1bSgMOB/dp0IMZo46Xyr4Zq
x7IuAPsZ7dn1Wr2SODPGab4q8/4oA65REztdyHup+19lkUQ7z7JfmoDx1l6z1mMhHhzxx1CdqbKa
vxnv2TE6zRtLum8SUODmjlYjsvCIP5DxSATfTJd+9BjQlwhRsnP/jCK9tIa/R6lwPxQDp0Ne/KZN
jiDa6OC5zo+3Y3cL4unJtcs/KnFsXeq0bDCO6GaAU3p0mHtT4grnZT9+Oq8Sr9/3rnHD+mLFMo8W
MmkOTdzBw3bcp6pBrAr1xoiTBKe/qzHjTUDvz56Gq6blawejiLzNzhMXNpNR05zfqHVpAHTkhbkz
Ok64EO9r9GnYAnmYrWBL3FVx1LndNhurX9bgtUqMsxyzv1WvHxMp9TW5DfKkM6HOQdG9l8VbMkVH
9SgE9ry5xDuTOmdDrbbWZ5L52VtOVUQPCjM/gbeS1uS4BszfaY0AV+jUj9al11clh3EsNsgUrhBW
v6b8PdS9Y2EwmuNbG93tzzoyWSJAcjvJjwJNd1Del7mP0DEylqpWritUtmX52jXtT95HzzBNd6Os
X5okPCJeeI1cXyz7NPkawqpbjqZ+1DX/bxUbp6HChJw4gFVXGDzZmqEtNFE+oPnv87r6m8uE1BPh
RJ23iezrMueYnwQnowZ8LibmNgobbaFidB5RbP+tfecnavOvCv2ShYHClbTCbu01GHp5bXHMZ+sZ
b0DESdtw47k077sEW8I24M6a39Sv3tukOedxcptTOueydbfuODz0WN92ifGCqPW3UrdGuwcaVSnE
Oz5S2T+IOdXTu9qnMw0GPNlQtPdxMgE27w2MqUxN/o6B6l918Y+6EET3j0xNKFA/WaK8iHEqyReV
528cIslpGw8H1k1UDgglC6Z4hxYYdrKvlvMaSTgW/PSvMh018+rR0uGqyuYRpPI9pCRt5XDrLBD0
HoyEMf1DiY8BJi+HXLNu7JFPrCqqkzp0rXiEB+FWGzKWlVEZmGcgR7n0zPKXQf/vebQucBAxthqX
Ib6RSxQ1sALhqEm6H1+n7M+QtIpqpprQIcRap8VFmpCssuaIadmF50T5SibMkdddQI6FbDbOrWtM
R/9kjfbThCg9MdQL22iOd15dH/JE7BEkuhdNees5ajROE/zAn+M2x3AX1WkRZXvh98+x+WMMGo3U
JHxjyMhGqT95HWj+D1V0cyrjucGA4QvVyLPh1XS7m1917akkL6QJeK2T9mRjyWIl5aFN7KcIASQF
g5PMgODbPdkj5oSMQON73U9rK1TJfp9fHUd+mn5966TYMRqMjycahrpdL4vI6ZF+r/eJN1xTI8cs
KH/G+OWoFPusKT31mjiosFvjjqe3w9/YxlRkrLLstS34XD94IyXn6tE2UCbAlfmLBQhdQ2QUx5RZ
fJOcAjvdms4O/c24uWBLRwyPzH3e9OsCPagg9FD7x3lpRJ/Mz3QExCkejf5YogGXIFOT98xStZN2
cZr+U0g0ABv7Ez3mu+vNYAQGYDrueCaHrkY6pBOaFypUQqtehcWkHIRpfDkuAj5zddKBH0o9Xhca
asGgoMjXNN6vtP3rTMRxtfQxgD7E6byMqfWbAnsqowCENYna9KD78iusZsBIN3lkmX5NlbLV7JPm
B+ZGRZPaZMtZ/m8WOjk6yiRqsbQ+vN7ndwhv5CPrWQR0OGuI6rz+SKncwNqhutCm7t0DpzZBVZYF
6gfL0It+ip6H14TOVhvEqZvZhqytIqqvWu49pVF1FOSVeYdusBeibuba5pPU5NqFENO2sBUM1Hgw
U/iiONjFNSBurH9g36iyWbIaqD4AKanrbQfCJow3Dt9f0b0T4tYZngp1hw8NWS7PUtUkXXZXz1mt
SQXB6rSxAIrALQER8m3sAHdDkRrlswLOVBgHhvfoPWQu1ol+Y5MosRK6F9f/QAYb/GraRk2zVfbV
wvuiBYeFxI1c7YkvKgec0+l6zoO5KjvMU5vkokf+h0QV3CMrm2rl9/XUxvUR6ZvjHCKu1b6ZxI+o
hopRt2eFsCjwLRM7Deqm2Zc7/JLWtF/iIN4hAwiSEkhU61oUXLSVY+j7LCOiwVTwK/+ECPeEbpi6
q9DqXpEOAEBEvy4YDkF1yaV2HCfzrJZaleGtN3f9ssdoznbOLPUgf3jY6g0CoFqTG3wzVojrAqms
RjpTfKPHeRu0VMoOSufJmceB+6FY5ca9q929BZ6SRO9Iby3tDENo56yShzTynix6c7kldgj5XsTc
n4wYjCG9+0X6TD/yHpZ9uRhdaz0XJzjigWo0tBsfbfxuQBGIjqVjdktYH3Pr0o2lw15hZEi8V9cy
6PUqo2tKrYN6V4siKK5yBSZ4idRuToJaGtMb/UitkAS7OsTDJKGvtmwhAuUClP9qxtZngauWToJd
YAfN8lF4FUe368Ib+5L5IUWrjDKq45AgYvvDusJFugDhiAG8qmrPv1jj9DRE8l7EL4omoHVIsruY
Sxgrq92EDjU5fxvybcNCaYZnQthdPSgXjvACW+t1Fdu4uxW7iSXBkxN2vuM3dBacui6utLD/KLYK
X6UWlkuBPuXuY8iQ8ahhO4EYdM2w9fQM0yfE/gozXaEttVaJpVr67YClQWWu5eyi+/5TCPZIemYf
ue64sgAkWhoyTTFgdvwdCneJY4Z6CmXz1583PeJTanf4mtpWrxhPrxQO34L1m06345q4ZFYsKTuP
ymnba1GNv66erfkn+u0v/BFZT0IzUlgHOeUL0t0dx4DpHbg11WdOqze1KhMWLruAb+/ACvHPojn1
pLY//8e3hv9/U/ukfZCynPQLU6cqp/aTB7K1S8k56yg3MD/YtAqRoshQDwA/OHUz6FkvM/VcbEQ8
B8iC4EIhXiCa9qzO97KA6lsExxS6SJHkKx/4ma9V52Kb3XuYKVxL6f+EiYVsmrMmbPAYFYzMyqJp
yf5njicuEiSdHqpjo0gNbvOnyu1FA6rCHlbxXf3VaaZjnu81iV+j+ZdFONXRSvOezSbZDPDNei/E
X84FOXuL5m+V2maNcwP75no8bjAc3/l2nqp6kqrci334pCxOnqYV/xTalxZhN5qIVcQ/+KQTLZJ1
Pl0o1SLCcXARQP0UlbuejW7DCuflpZpc+blxcapgwa0U1V5Owy2Mf6Svrz2n+ts3xxgVZWIASjNn
F7Ylt88ekXAl1f/994jHe82mpP+1ZwtzsFzRotoVxAsekHRrUBP6pFr4WvYYzxEVLZeHw0Mu3vgB
/qNU8bTYsCJ3CuVOZoB2uWkkhFBWJHc7aZ+0ffkLn68CpzlZS3VOcOcMtK4Z1VizBrlQl8Va0F+z
3RfGYVboDB/ZUc0U0mjEOoM//1+07Gx1fcaIDyrHOhHMwawuLXEMxgiyeylU2916srp3zVc65B1i
pywpFZSpsa3+Q2WOtjOeO96xVzy4NN507/3haFCtZx1pd2Fspgb5diRELe+LPsiq1gYOG2sXjZgG
8lwgkmwzir15es1wPSFoTHQK+Ah1wblbvvlViNsA4RoU126Qx4xN61Vh+ymOJZpDH4fnke9cfx/H
6HW3sBqcA0/TtG8FQLCIO1iX09J1XzXIIEx4/tvCDTFItdBsounUuZvU3cgCn19TbWceV+9MC16x
Wh7pRmuvIJ7YGcOy9D/YE0Z8S7sXtQbVL6lAxa5UZ6+On06ObP40JPwZAzy8K2aXCkRDA/2TsCmT
X/ULKhyoJa59Mup95NmpmK7ukyiA7CALkR7oQsPfrfB/zOTMXgn7F445Asb/749rdcjEmTRb+WzV
aR4WgjtCefYfCFKRrE/Gyu6sZRnwQnneWfVWet1W/ZTHHqL/zKuAtMonIZH53Afs3o5lKWjhw4ri
8mQZrM0eIBADJMzGVGObZ53wWb1zSKmgNRierIj/Q1eA+Kmq4jQc/3B6XuiMLvIEPJD0UD7bWXhw
RsgZWOeYZ82H+c1LwMMCMilcCPRh2pV6nKLo8FWY42uLZYuPsroKKTwgoh67gj2Aqt6znx9to1zn
wHMTAVUaSK2G+j6Kt2jTLCztVWjnRK0nDuSMTlbKEmDXsjwS4hS+1bi6o77qmGe20xjKT1XzD3T6
eLbt9KTW3/87zb6lkIuS7ssgFbe0bRJ9Ez67UdsgM7KWFVKiBV1jeOERrDuR70o4ANor94MC9jId
9UPSF9CxL3HarFVvVD3dBIlw9RPdIcWai6cRcObjlYFyoHluRgr46kNFfbVimVomit6HIL80E8o5
JKVN6+3z8MsPNyFRrqE0UzuJK59QWVRKF1norWQ/b3GWWtvaa0mOoCxn83Fr12gX09eq/vz/NP6/
y7ZqLz6pHzFAfV06YGZwZu9DdThpUbZqbHS0FF2KNE8VXuiUqeyIj6BWtJs/tUp5+zuxyw0uQJdR
AHut/eVp/9ugwSVJEKbAiJrPEJWHxGKySZ075IlGftj2rQtO+Ezjs85X5JSMpE0xy3lO+lVUovbg
3wrCTxj6K7VnU+c3Ec4Jx2SVH7A/fQXYTa/VeCfXU3XFzIBf1FrHUC3U0jsICX6teY92RpUPTgqM
DbXV1OJifaYcjar9rzYwi1PXk6Oy3tKcFw1fZp6sM6OhjWMrdI6gxas1iRcurU6/d89zcVNX3QmU
FHl6JXtffWkx3kWLPq6FKUlK2ECk+wMdosGLjmYotgTqjFBgheYflp/RpXSG9X/pijGjqNsG74Z4
T7pybUNwU59pmjh7NfId37Cryfur8gND5sccSopR+scMkKPQwpMmnW8aWbAvx5FA2WNsoBXaq9M2
j1R7dod6wZzPUz04LyzUfORojl91GrbCjzYTSCJrUp2TDJjwmuaFOh5aMHRLAQBUjqwwlWlI/aKS
IhVZSENUbOMmnMjeo9dVqJ2KkwETC92ujbpFVhpvtKfugziPc4CnUHtp8FEwiyfeewBo1OTGD0sD
G7uFnuFI3urtLuFEx2SVvjPFdt5dCC//rgXHFmiFffihhAG1ETEux9wo5Kxyi3WHWjln2iTezD5c
jaDFDUKtagexh+X0Fhcm9EVr17j5QYW+Ro6EbxV52BvsaSSQWRuS/DgKrW0+TPBHoeu5r247u+h/
oZnH9g1sH4WT+EnQY6U2gZpZiXGZldVGJkAiaHuapMGRGG4qB3aBq0PT3umtWp2tbV1kCvNVJlt1
mHgsJtJKo5Mn9Vnt9Gl37yoE6FhNJ/1nOT3UgWJzmNZa+MbFipaKnjSa31KZhzo6su4Lowq0xncE
zm8xnDHQvEBtey3AUChr1vj37DtFaTCi26SbXzwj1h9XxJklFWmQ7LCtaVMlEP7UER5azTaoniEN
qaybb+Uo5Q0n/r3RsVvEsIA84h8E3u1UyOyH8TaXB4SJqi564pyPyzcbUWP14XwiasbbWIojn6W7
5TawwzOX0PSYfhjM+5D+jOTVdqgfLSJ6NUanIe9pE1ku2LH6epDec07RoQr7qfROKX67XI/K8okw
xjjtVYjm4/nbvxDC4vgXEHmt/ryUjLDEpvOPMdN2v86IVNP83Xk1hbChE8SaRRASzadTlAUcWhq4
hVAZrhm3P+qJJCotn8hPArqfIy0jvoeWHUhpSF+vXak1xoDAg0a6emBaRpudhM67ZlRViSO/WLTq
3dGfmb4Ch1Xakof+/xhUuB2bcheFxbus5YrnrtgwxFQidV6WG3UjLH/o9yTXofWkqq/URRpZ/wkA
GRIVaRNOfk2QIdKpwCorbW9B9MNxqeoU1rZONUqYoxggLSrTbxZ6yPMgq8bBc1kV6l557cX4SWvv
OuTVjvtNIDYvvKl8JRkq0m/eWIBxdljn7zF30JA3oohvYQZg5csKiiJjfLhm27uSqQxuNuGH1HWx
xiAR/jbV9JJ75dkuirUBxXjsWOD+Rd0qcjxYpXzW2HtCISzGej36BCcCzAxM3+kpWs4cbvWX5OAE
S9hVlCtEIsCSHxWRebj/krmMBQee/e9CrcVkiY3PCc/bVN/ZONpu1MnsqV9VspQnGJRAtlX5dQxa
qMIaPY+INrFOjQRbNmbOSSUe/56/fikQZcBYwepunQP6I9AEFf0fGOIhyK5cowePgucocRAPuqsn
km9dOQNl+WEGYLGRE6Eb4NwjqrxKGhhWpwdfVEvGMpYMpEOx0idrEYoQPqfiC0AokDEwG85RMGNa
+5K0GBK4wgpxY0SeQejdQ2jupR+ZkzYLjVrQviYWAxJzBf28gtgUQa+aqmKBjCLmYsxf2QT2CBKi
nevfRSFf6oImvF569GZsECESGcbPGuJCBTEntqI15OIdrMLb5KFoPJUns2XfRW6S7+JiwmwRBev9
JGuMZKI/Vldqa8hj1rHRaXS3PqE+1f3vaMivczzCGmyZ33Ej7xZX9OQy+N5QPBGo7wOQUxSMPrWA
JSnBvNct7JMHQyl/Cq9UXDbfXWNG3V8FAOES9s+0m+Pmj5NAzy25sQdmgjpGft1rVmFdlWCkt0Ki
BGsBD0Fyj67TMu1ngCOIC4vawt0vzXuXSRJ7183BbY6939oanvDsJfcW+Yfd4Jc3w9ru9eApKOJ4
7c7m34KB401ehB9RWE60/Zn5skeyYd2ZEghn2k0EjIsAcx8g3RmAwOLYTcXBjwMGqbrg055yCMNW
N2IZDzPVqXV7bU3zZxkYlNYIhXUyhNSvMxajTUXFJznc+4D12CCmR+yOr7ocKWgSDEBsrHyA1xmp
K+sPBEeZ4DNtTIIA+fBLvfaT7I55gHEQdFXqh1hr3WsaFQcPgVL8aLh+qH2MThg4hNL3ZzpKHzGc
r5ntB7TH5lxU1VLXgrccF8FFWIV/nYzgZQ4TsvW0w6RFRy+Nbfqq/rDt6vQSx1qMB1N68QbMgrlv
u/KvwurhWsjSe5qa8FaAjFw0q3gGQt53U40lcVds7G44WLl5sWiLrJBl2htyvOgMql2AU8W65VaW
gzNtsA0mHYyVdVFZX2XrqGx+CB+MBc6HeTKmU20D6RkYpKyY16+YpQh40TPzAg1ecdOIJy9e2HDS
p9BZ+5E7nPDPKY6CscgVjY8QkEXKo45HHAMj2IZMrmFs8rD3l3Env7S4+qEPweYV7kts9UAoKYHb
9Mtf1PNIgIxJhHhv9MGfiQGQlR67abswTFt8IWhcvnOp1aY3e9LSoc6bbV8X4XHKaSIx/2hFmwKi
/lZEHt1d1zEvfpno+5j3sQ8c19ywUS2Fcie7MRvih9YSRaBj0nYzcCRSYvUORh65cx612dy3frOT
rXUIXH+ng+qWeXaZChIrqEAHHVe1jFbNxuy6dgm+9F2hXCkhDjroAesJh409Jg2LDhCY9kl6Eza8
Ws+qbWBZbzOaU7eCkMLklNuzj23CRlL4p9SkF53QdmhTndQNisZ6DIbkWUCp3Ugjf87SHhpyUew8
nYGxLPwsZYNzRpo+8pTzOeiI96mYzG3Drqvt/KOvGrQbCfeW1xRLK6Dwr5i1zb3p2vUuSA8E7EhC
6Z1tUmS7u05GcnU0y14kYJppGQA0U/oHUX/KIudvzEQl0tJLi6x8Gt3HjC+S18qz0zP5F0ISgZZp
AwSW3QUIJaFBLwuTGcOauUF4X/D5AI9W9OfvMnZek7C92nG/shvClRhOQKmkGmCVzH17ym+tsjdJ
6bFNU/3sTAYc62k85yOqW0XAuUrzdK+upKYh4vbBxYJez2JZ1kP8Wlro91fJeFOTtqGgbzbYOx7W
OxId8ICInvpYakvXl18dowBCQBso8ycR40reJzqM5DC8tk5zTdNsO/tWug5LQD0z9hhfC6p0bSnW
feHv6zliQF0cgVyfmITAji27Jo711+59NSam09kusqvQh2CFaLQD2SxBHs/VyKkHRPxLAVm/uzCE
t+noY1WUiIApIXO19gf0+IsYSiaa8+gtTjwUriMmfMFhduS/59Rz5crE+iwYMxzVJuzhLGZU6vvk
5bfSiA9N4j5029f4AZ8evii/NR29vEbkG8QzcGkrTApdWjqGEWw4rDa2W8GqBKSFUtBDtxKDc8tj
4wOBFnflZi5nOorpm9aE8cH0Fa7PforTg5n/RW/nJnS5jeteZ8zPAZTXnCVm1R9xYXz0uvOdefAp
UcX509BgqIZm0+Tzh6y0pzY13swaVNMrWsxAJfTYjpKqdC/Z0AJBwdL0gcZwEGHoF/cuk864qbFD
J+O7T1uOpAAuQe6cEqddo9/xJpJx7ZjZ26wVNPG08BH009GVfagKepoCzkg9ImlSm615mYLxRGv1
lYPjW7pZuNKnlOkmu/+Bpr0JBrwlB+1lwGsFCf5i2UemZK5WRqSsUG7j2UHxdTgZJjPYTtDejcj4
0md5Nq30HNS4HfcVbrEzGEPfeHcX47VeG/GJxm2UJ99gRDTjuJVBgzbsGHso9yMZzZmmHGNATqrj
Dj9an2bZ7Oy4XcJoNBZWnj6nFX10VCSxjhgVfzDxo3VHmdDFxZcTGLhLM/9h5s21t0kjrAxh4rrC
PWoKHuMUAx6UDY5PGrYxFrYmOiSKqYErqvkGGHV4F15wdcX0ymH9LFP3WLQUt5Y9P9k67hiyTl7o
YIVLnrOaOeIB5Gx50pxizAFZfMxAUA8xzHndGGDQzHBmenL3ovZgqwQxDX0meNsSoKJxHqLwD547
f8FtT5fV2OBAUlGG9FiZeFF20wkwdZRt4MOeR2TepOf9jMpqOu7HXWhoe3gxzQkz131bjena0MKX
rh1ep9LI1wnqOFDABhambi1knxzowaKRoe0gGsQ0Ss2VO8Erd8cKegh2OEW6pkBaZswYLZgYPY22
e5N5AW9hHgZ8jMDAI8K4PlGWiA6Pa7GvIY9rffXRDdV6aClUOga6636mwYVH4ey4v3IgAzV0ZoyM
Nr7nsjrFuglwWWjn0mQOXepXz6Crgu/lsHCnZF7aQq7sxH3NQS77Vu7lEDwhORAzvUgm1/NNWmHc
U1pFFo4lTO1UeMD2+O0wHxN6RLnavAu+aM1gK+/aDdaTDa0v6t0X5rG3fjFOq05nMoEZLCaA8zsM
lVPl1K/EjR1jI+h7iqsFfOwaAEdGcshHgetMWlO6lYcAPQb0IWhN6NWqZLYoSptLYfvfhTt++xLx
0pxNCsHsMqfeSx0lACVgAZmzrSoX4l/BFIr3opViObfyriUMvWk1moGMcxQGBCvN3OHXe896psTt
hJy1ihaNZRw1u0RSGalU379HE/COiucFMziNSkjVHnVZ2VNG6udM+puXTr/p5N2jajjUoXG1RbWV
FKhhbb8aRbRPvf5eZsMpmMdnfCD2aeqfLL9neQ9DuQrm+hxjftjSLV9ZhUt/EY8Tz0n2LMyf3E7X
RTJcalcctKx/SPhFaN2s5CBIv0iBN8nkYt4SFHRkcLDWvQNu0t/gFcvOZe32ekhrm8hC5o4yGBO4
miINQZKB5pfCr4eRuoJVtqf5+aNeiIC+6AkM7ZlxZpx4zCCND5+e2TzZZr9hx598gYtpBAFk1nQ6
Ce3aNiQ0jfBIN5Ycnp5MbLqQirwnk6lJUmkaFsbRjNIL1O0tQriXHnRbN6oftxvPiOEfxgI3nzjV
PlrDxQUkQzcA5sLcB4dmwD5wcIGI/L36x75zMShyo20FaMHE2Wa2w40Lmb4O0VUNGW4oK16deVCL
zkjcq4ymzTRH59wTnwbjFFMzPauHldMNRgA/X8rIgTNVjHtzyE+WNa6zFFgDzFK0wR4+esSclf9e
T3D2wVGwN1oxfoZCOlJGLkjxbBwEaYYr7QOgwAtQPhHJgLEZ7fQK69/Ufh5tcU8gzDKlw4Adnd9e
IfpAgjiev5hZvlECSC32mWrAvCCa9hAdwGLrtNtEDeaXtGNyNdkO2GCTgiCwuBbtq4vvVCw4fSXe
SLPBuCGFZDu28ADh2kHp3mVAzdQjO3WyeHqzCgJ4RPoAOkPs4DuyNP10pdgLMnWXo1+gUofz4YMB
h55ae/yNXf/Qu06zGft51zGKOdaYJDjpAV2+O8YJC78v1TQ+WIKRXxCYYMoO9LQe9qTPmKE6OLyx
7mTDzHJhbKlwV+p7DYxYTTs6jlRnTET2B69lIMOJl2ZnbqUjQwy2mcPy453ookcrEd8NBH1V7P6q
RA3RZ129ttjqiyLpIen4G+T3gJ90GgioKPSBtmoU8TXKqTe91mHyuliNBZ56vBHs3XYu8yVYXTwX
XYnVXPuiIohkg3UmzVyespzCk9vMDAunq9FLtjbA3ZzFjwmE0qSAchzz0555avpQICDYLgK939YU
iYZXLZXeXlNBuAGSxfB0bVGdZxjJq2WidsvQk22JbuvXAXtXp0lCD1dgdYYYEidtOJyaymNaqiC9
doFIBF/YwJdNSVUXMrBvlTPtp7Z9RezCthjvVXGuNeeLQwhVF+HWqhea7RHCOc1l9Bq3qOMk2YtH
+utBCkTAajn+x9N5bbetLc36iTgGcrgVSVGksmRJtm8wJMtGJHJ++vMV9/rPzZKXAghMzNmhurra
T4Fw2l9Ng8sJlghuh2vTYoKABGA14JRNbyVtwzO6Cbw1BrUzuCtDITGoWwpWEwPIHN6/iwYIDabj
99wyg5HlenBSNGpxhG+Ug/ZalnBY90WyPpJXnBKn9E6D68CKwVNwlN9t8vCxLt5qAfQLfFayk2Qw
Pmo4RSkgu+FT/B0250cy2I9iZX0wy1PFg7ju383ZvDKG9rZwIwMblh1SPCbVh+c23sQQEFkGCNFZ
0wLGwBrf0DqdOG80O4/ItjDI6exdD6hErPQg8HaMPf0/W5mEFZPl03eeje19U21uaGRHtYLXRJMF
M8lQpEDHwaUHyOMVueZdzA7sLPu2cT0SeG7Y1hxXt0M2YJnuelbS6Iiq1rc4TJ5HeiSnorpzqT8x
s60jG4zQWwmy36XRbmOaVvtvTjctC1bQ7umFSxDBgi+ItA1iVidK1Ez4IdWBfAAa3s8E25573SXm
MbCH33OQ3mb03Eo3IlifPRgovfM38paTPxVfdk8Zc1m80+z0H0wwO8HtYzpZ7b3JTFZzT/OJCTdl
vrPyaUfWjD4HTM7Gvc0IgYy02cmNzPWvajB/zlF05U0IdvtQNdvB39ts1iR5NWbr5JIdBVgTSCdP
PVnMICCQscRxe+rd6DBAmnba9HXyzk85zG/vDNEG4gMGlueuCsQjPPtpZshjVQ336NEeJu8jxDrW
AyUsAli9unM03/chChIzNZfl1GbRVbchkBjrk2DEjkxLX8l6Xn0rvUkL66lPPeoND3b/XVXWLq3D
6zpM9wn07JXJT2XKjdvV0bR+KYygo11xK13c9ducGndIOW0JqCkrfKY0l9je/bg89nBJeWcdy+JP
416vpsomCsDDbhjanzKgtOXv4u63zKd+nKMl1qGVNeGg5Mjz4Tk14p/20v6L+w9KA0TO2xxkzVTf
KQEeiDblJMtCLWpybgezJiSaX/si/WRSNoyv4NVOstf0fL7RSucBZF/g1oZOZbpCIPKMex4iI7Si
Me1+hiAaV8Dp2I12hI3LgYeBymDhDK4MQ2yphjCS+RnbQkk7hz7Sex9JdItdeZBvmw3m3+FGG7d5
q1v7lx3QXIFajtEse0QoducOBlkc7xj0fLMyRdzZQNy57+fi1hnsm2iubxwqzDEUsGg4P49t97Ry
gLNlvEai63bBmbdkV3FavYYMAoY2hA7a+XrOnJO3vk3mJ+jeli+h08NYP++Lermh1NHxWqwYNkJ1
LK3oPQxG+p3CeRsygNq0GFZJR/6tF9PbUKw31G9PizGS4oAw+8SG85KcULi9C6pzeaWU1GzDkxMO
IwVJRPORMOtMCBsC5nPMYfyRN9Djq/aw9mcKVgioRPlex75M7Xub1kO9/dpHrmh5LFZGUQdE3LQJ
byAf5mV0TaR1ZK4CTq7deXgivWzHXAA6vhmnfmWJHeTeFsAfBT+xyaITxCRisK951Qn7ky3Zg5nO
GPBxbzvPvePDEGVeJWy+mHihWZl/nDyzLvgQHG10mBGuUBUozB9GCgxweW7kDjvucVFjPQUB9l4a
IBg0dj9MzF/KpmUvOnx41CXP0cATQ39Ai3drc6Cm7D4N54NuNYmmPf2B2ifIypBE0tjF4Ip9gc4/
ezvsQ5KpBtAM88lrsvkTO31u1hYp7c1BZjbk4gUx35ok9wXKe1qbAUCPx2NO37fem5xu6S8vphnA
mXOv9cjhmcdGfY0XrygpBJxKiMaQrICmH19x9/xEr48veZDfTNGzKbIGD22geDA4f8dBvXrFj5F3
6K3MGh02KKtRU7BoDHaYmehO23NG67F1oxczFS2Pct9xsoiH0HhhrmV4HLNoJ/hRbnzAmDfhbyRE
/9btssW5nBrGtQcNI8lQRg/9S5mGJiiMXb2mzOudtwEZWNY/KsiLIGYSotdUOIrpTwHtLv7XjySL
548e61YT+uuIQ2WZzU/lYx3zCVdO3hmT0doxYPx05dXOI9yuxKEWkcSwe+sdMvwEUPw6658ABM5D
sQ/D5AGBYjg7EPXEKWJ7sAEVvyWTQwbw5cyQJbjgJmyuB1aoWu2tdorj3iXU8hTidND7SlDtyM1R
KUm3l+irgdhTAUHQ+rN+eMFnBbIJVEmru7PDsfHowapOZzUf/IoqMnbe+Qa8CFjPXJ7GEuFBznuQ
OzeOW++K8HsAbrTc5yFg5EJ1iaUcnOcY/MHDlVzdtaO9Axh6EUuqlmczz3ZndMcsorGJyHVpv8Cg
ru0s3qEhez3Z1Hfq/HZT0N3fxUzVFaDI7Ki+v9dy20DrfFw3kBiN4WFcTuxj2wkOdkHN3e0PGw4K
EpEHBfgKYc1wPHYY08wfsf6pztdVT70tTMjh2KHwHXA5az3+1WhpbVCGH8uTa4cP8wI9IYJVxXjK
TCDjdzFuHledy40H1IcyIojQRFRp9BvI+v2Bv0zw8SxmmKeHNloyirZIyNTL62aTfSrgbAM6dqvy
lDpgDhvKMbHNLOEQqYV016L5ZMCkNXAfbMuYZg2EKbaY6hKJv7gcEWOwbmWZzsMzb7sk8SbR3Ndr
spffUPS8ri6kvP69nxhATiqtt1r6N9Q8+4KxzP5bPaMKdTbo92FIZgpi39LKvTk0bfwc0KPJpOKj
uUTS/8JOnc/jT8frD27wqVzlLO9ZGLjsDdNiKRtTtVHOUHvndtvjABmwA9nAu69I+nwaahNUaab6
rKaBi/WwqfZPFk1Zfn1Dm+drQUaiu+6JCQKfULxZbxpCCXczsDLhDZklU0zPH8yxtbz2rmO6ctDY
+6Ssb/VnemMeUhhG8gUv/jEgqihyEmTWxXPWA7XTGHkhGdmCkKmFKqi/EMRTxuG1WfrXMqXuXTB1
WyuZ9i4RtfwFae8D1dYBo1rS8rDQInyx2MH8iLfTqYxg+oWExVnj/W0p2coRuPlyN0TX2liYgdL7
ptdym6HAHCh9dJfnNEDDgMjBDs+PeueDU21rQvcSYUHTeU6RDlM6WakjlGa/pyRsh+2GuqZ2JII7
V92U/0GviOnrMUTU87Gr5kNiITWB+aR1K+WonOlZlYk0EMzWHtPntPMR55R7/n44n7DxHQux1uYu
phui8t5swtmUMbrILEE0ZhgLSen6PBPLy1SjYliZ2dGD1CMrws6LealUtc34HRd25fIeRu8rAYDh
1i6fR4xSE3fJcq5E7jTbbgfzk7ApRuCGUsIV28lyaf1CeKgkRbvTohTJ5dNZBxof9woxywgG9eA8
hShuyV3o4znw1fBHAfaZ9mjKApftg3L3Tg88U4DzmmEXAnI5w4NChrh6p1WVwPahJoGX79vEtC9o
9bHoequE9UpM+7w6YFzwSXyDDWWBSRFRQhQc8Sn/5/5kiTc0UhdIAfDgqHpvUzplPGu6RlNYVtCa
/rbs4Nx8iYrwUSEd11MOOxJXVjCV8FTcVAUteYFDK1cgP6vb1mnBr+LDtaUYaXnA1ZS0ZOS5cag5
Upb5MWIWsd1yrNqeHAx7pekIq4NSDZSkaWtAcdHBDNAslNVc+P58hv7H6Yg6lE1qlFQgvoH+hgRZ
5/xLLgZ7oyS/gzOgk5VU1KzMF0Ts31Yq9/Jp7Gk5WwVFioRBYvZO8kufpL3B212JJnxCTW4PEZMt
lscnL1KMTAzDtlOMwo7i8Uwv2cHp4FkFB1ikJ/qQmHc8kVH5HBfWLHCWa89w7mls/xjR3U3G4dg1
m+OM3ITp/yR79K/YQuQlKfT/1dzP+frAkMgf0UTLNPQayHyMIh8pKScwur7ipoBasu4rCvedRTSe
06TKfsK5TPKeobFtWa7OgtUa999gjuE2bIw33x1uQ9Yt8Yx9ivN2kQ+ka4yeeRoZ1pL3HqLSydRq
O7nkEeTUVOGnvc/6h4Td6AzYUKeN/TxC9bW/bJ8PId8xKX0uRO2BN15DVMJejo+i7ZohM41HY6/D
UrDlM6v4sGN4HizvLE5W/oxM6tNgVFBPz5tbRYV2/L6O6X3cxbj8+cZt/VNm0/zNi9UJVDjjRzgE
KAFhg+IUMQf5NNQ272jhyp3ykYiaMi3hTf9a1d6tDghHtGyGS/ag5MbcQJ9qmj3GyB7yQ4+l8gmR
2BZ2mtzoTl0i2olaaBQ52xEIHMCI9kmqpe439EQlQDIJ6fm7tGDpW/5h5q1XooSel2tsAgqSOtVd
mh18u9oFq/vKJtKZZUvRhnJAaeJeiYbTHwz3uW0h0lD1MhJ6cdJ4pVUM2TXXaG7Hqt7SOn09w8lp
OdfIgVKxIBYuS+sxgR86+e1N1dh36AfBVujgHpQLR7C9kaM9uylafdlh2SDBDDqcdkBbnT1vDV9V
HDrI8C+B6710OII48h/BdERNq7fD2N9VefHUdOmjYjovDG4Hw0YEyXuoka+dwvrXbLUv7bIBWk0f
yXp+JZyHoDNvvWbz5kFxUwKsVfDt/jOKqkOXEfk1S/6wgVxl13/C3v/oa/rkvan5BGv2t6OZU5/3
Wnef1Ga8K1GSaVtcuuN1kByHRzcvbiE8XpnTBCZp35VTd8fmPZXIoJqO8ZyBjjMv4M7P0xPOcGXu
19UATK09oFJkCOKtDWshy6M8zQF8K7L0Ix8akr/NHVJZqMZtbuh0PhlVfEnfFfguJKqK9DkzKVlu
nBhASAh30wC38/3lIUmDp9Jxfw5L+KNq6WanuoVQ3HsOsVl5e7esx6EK/3QFPs1Z0DWNMuvKGxm4
bgW0hkelQacN2GMZlM+Rsf6xiR2tMt0ZpIlyiTREHM3RPSkeyMDUGHz8sGHDuISkNLE9ohXDlWZy
QeCrtYFxQecbJo66zp5c57RBV0Y33CfLP7OwfvAEv4rFgBLaFq+9GZ5QMnAuwaaWAFEFtuyzGaYH
ZhIAmDQu8c1y7S8cDQ5NSRFTAcxAwTo4IyMzM4XdwLvQLYacEp+Lc4E7Bt+Nt6AoAu4zUlS7CZMP
qZmJOeUBt3KGDjaAV8x2ACMcXUeaDcS4TX5aCg1yyPejigU/Nsuz/5+f6szwtaKewJGGr6fsEAkd
dQYE6RMRQEWezGfKHymG4j4E+8krI4BwgPbGDVLWU3ZkJjnZxc2k5LVmwM7wzFVg9QBakNzCNdRF
uAl/QxHPoAg5PE900QBgEszVIHf5SwdEwUeU2fcGhcRNWQIIdzsuKsOv4IorVh6NJJz0nBQEA00I
fGk40c1h0zZ+vBsqOSN6dilLluDqcpk8Q9iUdwBaAiku4TTGkY6Je2tFlxwuY8R6ip83UrZO6CGk
psKYMq00j6hiA6To31ChtmTkEzY7QqSjjiPE07pt30R/NJBmM0EKOaC0n/N7VfpW9cyDQvN6utPb
EgSLiw/Xn4ph8C9R136w7lxfD6RXTUZSZ98wvLXKEAIL7QzcZDVPWxEcWPA0uu3XHPc+/5Db0KvQ
L/PXenlsESOmvokAg7SoSFBrE57DdxE+mKQndbPsyOF3Wnh+ISVrnig+D2oXISQ1zR+sEHZbmERf
PbNzWj5dcQ3Xx1frv7DqR7BBpfzn4ZOr8E0T8rU/nARLsRN4S0pWlIEy2k3UefgKxRa/SX8+zG7I
iywrlB10FRVkJ/gz5FGuXHAmkzBcAYgFi4cfNenbpRRy5knZDq1A9fw6Z8waMOuTmbcnSIoekQbf
HRHPhWm8UMIAlHLs+Lfl3aekWyTQRzMabmks+kXcVBA3TQvzuSh+o8S7d4xbogaRNeQwBTZUOidk
cQ4q2KiK7BxIIX3pPmgxh2ClFyXS+nZIb5iutZ/c84+Nb1BApCaSX3tkulnbHGRwWDPaeKAmIl5R
vamUnEbkpw7wXM12T/ezFTzCrHyWdVHcmLHbNQyZkTCvGTokLKcCaHlJOg7Y+258LKPq2M4osSP0
ZQoy4cmdsrzabChEls+XIBPdx+nWY8Bil0dbpRFFMd/HhgMaVYcfLCttaqdieKPfcKeq9uCFP4sx
PJ4Dk94qwdlsJep85hmNEcirOOvOfuLm8qBQRyL7hDyI/5698Z7OiTbx1RbEn3Kf3LQAGrqF+E3x
SazSOTk4GiRGYMN7dDd29A4GmsDlkeLPU/AaNSAfFODTovjoMvJbF4/O5lYhyJuDR+U/rIKCgjop
7y4oHDSdcq2fCcj3vkMdChazTZkpPqsRwwMIc6fmLnVQY6OQBH4zpYfUh3PgetsiCba6A/YD85Bo
eCcipJkmg/RjDirPv0HJtdr4xaMr1BjQBQ4ePeeBMX5cqHQcwLLieor+DBTtUNzcexi42LMeKoq/
ybi5m2HaIltHUTjceWmkYzF6VI/8/lc1ARFjzM5pfULq56c+16OeLobn5t7I4x2safqg6d+kdMgL
FWQWdoBKVBs4E5xSJQ+eY73OPgI3XVuj8rEwISFf0Vv/0zTTEaTtqnaI1NYPCy2JwnN2vPONiTnh
cDVkDK2JdfVfetRYaa9+xey2CzIRbXi/tgjqQqwYjfCQ1l/c+WAerepN2KM/rBdbTtDOu7ctZFc2
KVYNnWIied6wuX70FLQQBVKqiGzNVhALkQy2gql824RgSB02yvs70m3hpewb2rdvBLHLlneQO3RF
Xqd6XTjcm6hBk7YHgCfuv+2yl5ysBp0EuQW4E4fRPOoPOlVWwOz5QxmLkal8JI1kOyBSjk6SdvVk
Ka8r6APrN/4lBAki5yGNZC7vU/8t7paTkqWZcNULN//GKL5V4B7a402DofWtPzQ+ZWl4Ms72F+pB
O+IOQPkNPWXpbqC/g8uLNNgCIzozDc/o7qlMrMBlAXlMk+gonkgepqc6806MdT+MYIQoxSP35V07
PrSgvLlSwqOCjQoxMkyCOJuZZjA0leYsBHl/tgcQWuuTzpwdQKSOcRjal3QuRqJf23uSbrL1kCF8
vZo/VueZkfU4iXrnZe6/M1TjuW+pMCInTeNwDM4Yuq9OliJcw6COPCWGf4s5GjCPEYCCnEjZwPwB
wRnq+CPE2J2OEvYfiTIyG6Wj4CayVPaGFFj7Ccs5RGo98QdnJz8/mW9M+8YmT5c0VRUofn/AKAgM
CVJ6Xe+zc7dLI1pwWTJ++D9zg6nT0yygvUI+2LACafFSyv4Fx+nM/y/c4Y7YcT07nX9hY/hdbd5y
ulPWN7YNkSi8D+ISNoX8i5JMrTGRRwIonVdfJI84xrpFsgBuJaeVWIOmrwviI5ABQ8BtcXNkJ5N5
RGblIMiCz3PdO+xqF/9TBbPy46NJIs9vdfOxGVEPz14MWgVaI5LZTKp3naP0mZR6oDmHygtFR905
Bz1jlwBxkUTQUMr8SvOTn4l1wydHEAJa6KDxmYkdNAOjCJV/CdAGqcDpJCNyjH4oi6kc3gU2tmfA
77q9DYyfoI7YCVXhW3oz5gBtfhz7dN7VFaGHSeaKMkX0WsUo9rHcCtnjFb+iVVUurvw4GwO6xrNb
/lLHoohrrYaDWi4/1HkTjM7v//cFF2XSN7eYxcGKmCrApmLtWVSwRFZMWIYOy1ic6Hm0XcDZak/m
KfPARchZOtPer8v3//aCYX5MQG+4I1U7ddLUleI+X6wJ20gW0+AocVXOvI6zxx53on6LkeWO+9XS
Odqz/PakbzTTVx1W6Le82zVJNz/mm9rnYn55AH8jvaaAM9wLPyAumgLvpqm6Bx06vsP3w/SJV9lV
TyE5m0Vajtj2tsovr9XP8x14OTdP+2dYfZmk3gqNVUYm6yWkJEBLQCRZE1YRQQHSGjCIDUIQrw1l
gm5lfwNREFVfio1UaZbns/1vpSwCBIBMuPkxR3pF3MN5zuQLBfwq0kfq02IL5ql5gGF4LW6VGBNc
mcAFqhcYaAw7lG3CnxOYzYgRC4BM3WSvLabwshny3WT94EYFGLUUbXWKVlOrMcw+8Bm+Jn7noCku
5KgqWOTqfCGMJRRup68ICSXMu2neB4S7K8iKm9L2lD7bUHdi3pHuLJ2iawWN1Hwn5T+8yNi10JDy
XhjHTc0r3cuYgkvoQWkYjd+xUcXmayRNS8z0wA3JderIQ8Zhm9eBfx8wA0OY6xwwpYM/V4Ac11/6
1pnKoNK8jMqcCbzeJ91p8C41Ki4lTg6rkkFPVsBu3CXwbPSaIT3wYLRg7BhxdzWxGLofUPAFUwJ/
E8IJII32X/zOS+0QK4T+h3k7g65rq3Ey2TTs4JmBCRCotrLCZ/Mvk+6vFcRh+tbu2aOPQOgYHO5r
bphumm09xNsB8J8Ls67sKm5TVd/BKuha/84JpFdmb3jfRe7uzPlxwQxwpsC5+DAZc51IWXIQt7Gl
ezpr5T04ihOFRq0dvdd5RpMHNZOCXRZ+UC7XnOKBiqhPLKMqKEcUSWI4Q/zrrscgunl7TGPkD2iF
uoTRzQUTc1zGapP45ATEgtYV2p0pt8fQbGBk6VGzOf/HvwQf4ifOBaqJwzvArex+71LBP+fMq8Ib
k5xjdi3TgalNdlC+m5ZwuuGSt7HnHeQ3LGRfCN5ccChABm1d7SZBMLyCdQDoab09g05uCvqxXNDh
M+XdhNZWbL5IJHlv7daZOiiV39b7lP9rHnj1mJHo/Bn6ttBLjA16xcBR3s2lPinUHEhIW1+Bx4Dz
FBAvM270SArhRVgWi2CIP764K6gil33B+WgAs0s/fYlH5DHIX9gzfFFaSm10P/NOMPzOUP5SkAB+
pMcjP1MRHaLB2VtRWSNEWpEiBZXgnCkOIdq/8iCdRZVx0FOybkvyvqknNBYRF6ESJrfnFgn1j+I4
J+86VGwk8SoLTkQJ1sQRSsDJdQqo5ontlvdUCQH5KqZuZDVZfLdTpGMAbLBKKng2ZBty6ThSRp4w
C+yCFxnZ+YHcuE45EqtPe0j7dKlm0XIm7FmJWDUNt4KWOFSqw3M6NtA+aaBFa+wqpnkMObd8paiz
0owLfswXbIAWimWgyqXISpkypxBgfmWyOLlDi8/QBylHN7xFoLD+l3fJ3sfV6nkw2zqfhI5yJf8/
vv1fzVtnZ5qJas9CXghoW0JXpdV+8ccH2dfZd1bI6im1NsxTSQkzQ0TKr/6CnvM5OptUuIPohL1W
+VnpmP5qNsB5YRkIA+P3sIJUtwkIAm6bWABYcyH+IyorGKEwDK/yM/oE9pGq+jq/iLoAMjYYdGkK
9zsET2+S5kGJkrznf9HRJfQksmsoURMlsGsufBT2BMfLU4UA043VvxS28+aFO1ashGmVYSowLGUX
X4r8LDb2ayZzFgCfFs6BK6jcwMsq0uaAEfFAgbULRa/yLO/GH362TGSgeKedz7uxF0u+UqkJ3l1R
ESGLPnrjuzc4DCZmQHEW8Wmta6hiZwBJuCkxOgajFx43zubozdl1igxfFJUQYTpE9Vr32k/vReHg
E/C6dAfQZzd8ckxFruMLs8mvGc4UGXQgDYd1Kp8ggjxaefVk+Sb52+behzqa+yFlF7N4iVtkL9nv
a1FflSa8KUjVtbG+JdX4J0FqMhstal5u98tZSOTDNWZKxeapcNrHds7g4keHCP3rS4jUQYLLALHq
oX45D/iGCAMBmf0eSvarivJa/uRs36ZBRFNqep138R+gcXRQIep3bXMNgnTe9VP66CX+qWybx2Vs
bxiAcN/U3n3btdeiSBVdRGY9x++UMN/jpHtRgbwv59tpoDOWz598+121iL5AlSrqfvhF+KkMhDlc
t0y9ug3C5S6WIgDKKW2LFYhccZQHm5bNoT9W/fkha607NvsrQsDMoRpjzraNHQs3nxniX1fZYDyP
UaJa38Fv+5u5h8+WIpGY48pcIyF2ToAfgiGmBmblJ+WF/Rh+4v3J3s97gS4Otf4S7Ey1gqBYqfYV
5h7yEhNwUKNiDkveDrfiQERN85YTNiROCmmaJDjdNIfQjMkaOSShF9CV01TPTAC4sa3wFr8oFq3t
bYhNQJaCFhJV7NbuNmSXWs56W8L6CYcPJiG9ItO+30z0s7HOcsNJSpvh6NzRT/N0Ics2VDBWx/on
25fYAcwdNBHgsHW9ezTy6ugint4WIfMF6+M0ZbezP9x5ED+uGmRygUBOxdq9DaZ71XTfYlCOJI+X
sgrkhw4WwCAdKaFmZuY82RTtRu9DMS6962I2H0he6XP+jXTs1+Iw6yS2maBYPlPgfkeB87GO0S0t
8F9dZz2mkwePszhtqCSek5lpDIF5SuAAK7LpMZgJ3BYP3CFbV5XiaIRBvwA/LrhXtVVTgou+901j
YnZI1opO1Op4Yf1OxDyOi8gU428wPx6rYNLIuQYtGQiAXbb2n93GIAkyuh9lf052IJTvKog6OVrw
xJE1LZldM19stAvvMXTXL5e4SZllvs7XF7dNFOdn/h4kQzmGapkEJy89CagI9qPztwHCLta6Zw7R
rLlvH2Hk7Ok+Pc5rASlgfB9T1LDBYo15sxXWiDM0w2B/nl9y+AyL9cPvnlqMKLtEtlEclNSrDvgR
2WCMnIKioejvVAMN6GsQpCLifeLgNGtiRUqcJGHCZYXWc2spJS2bQgOe1SJJZ3bPlb4WAM2qe2HF
e6JmbK3YVMIPScnsbHxRbIYRK/IvOUalba73HqX1oYNJJFtpVvFTleY/CR+CMwPXjeu+m7YOBZiM
m4nLz16b0J5eiahw4FyL+xcvhuoz8Z8qw9wef41r8fPmTvAKhl3BwUJdgbO4DOk/rqOoM2m7o0w1
nKmkS35gwtu4usGy4kggjCC0ICct5LgCmjKs/kuhX8iwHlogEd+hi8h3VDIix8ceUY17aBFN8cHE
lvBZz0rVAp8CoKIEAhdLjkHywHe5V974Un62xp2GPoEjsFpS0/BGqpqb5bql7hZIZJ81lb8TGQaV
weGoXIWnTzlwM1GB/GGk+JoFJTq6vKT6pUgJM8/v8EHbkhZIC62FKDoZQ/ggJMkN0R1gSinVCj6h
mX7Q579B8kYQOyeP1ycrJdbRZQJP9cvMp6NDof6cQ7MenkepcJr3GXTVknozbyHH9wsUw1dyVYvA
CE9HiIY8oyISwsLiOIbzH7oMrwx+2qfVC/sRCHXR7h1KJhsWd26AmAvFL5f6qU1vVgmopnr15sAb
9ZF1VV6tGwSxn1BoUncPt6P8kvI6ygUt1lFMrALRJtqKnubz+TQYX2YTXMXIIwuib4AaaJ987yl5
szOEIikMjJIEVgltzNGDAkRHSl8FRRfge/8tL38KSFJhWrUVE6gBWwK7JA5+kDQVvE2emp149r61
oSD2sf/q+gX2keHBbyfOIxXRjtHqgCNeopcOlSN0tc0IROVTIS2oTAsJj+jIqZPbdv6tmgrJwI3o
qfKm/LXqV9wVl5RXCdjfCx2sRBttkB9Zfj5V4JMgVB3FFWaICwbNqyUoU5WM2wQ7GHziJQy8zrrF
87D7yFXq9O1/Ryog0pHrhuXcpqi7AUsPwPkToS2ZMXUvOL3wosG5B/sp9QfkW/9xCeYqZaXBaJwv
SAt7L6/3KuBIJYkf9rTBrejVGlDboLyUjxZAWYhSJYmIcglwpo4orqZ/WOk9uLasGokbd1VYF3Oi
DBZNKnkLto6IBEUU7RXVk0QYVbWP/TdQ/QCvRzrOO4owZ7SKgX2qisJ74ix2fX0PJqM6vrBw1Nlv
LYt+oRRmFrVuvtWb3yTeSnUhzOpeSNG19YFb7QXFQiB/fhsVjW3mrteCGBiVcOUjCwZUKxvUk8Bm
7EHVFRyKArwt3pnev6g5un0ZejY1d0R7IAf8ZBs/GlALDgBUD0VROtDsdb3IC/EK9aHmckpVNOSC
Jfil30LOrF90SrFZjTO9EPZzw6wG7FfyOuEdKJ4IXxPJxneCE3O5E9RlxI/WJjIiujuMrbesF2p0
+lwhXFbOd8mIXCcMhA6n3kI6JGK2ZvNmwtgZQU69AnrDgnZZdv7v6ZSRTC5Ef++D254gBtfu37Uz
r3mDPGbGQeYLt8mb6dhTbTGBlnJs+53hoa6xme5VVjKhZQzncatIzU3Ov42i3nW2eRTO09PXzRSd
4EJfiqCP0KwR/3DRlGyZToFqL6Sw+eUcIo1y9uHd0Gk0+flxoGa7tu2rLq2VncLhoW+ABYekv21M
41frB4+xRe9GjyTUgLaSSh0h8OtUUHMafOO7deGJduAoqpF1iGzNy7eRNwwAbcv0+ry6fxYnX3ZT
Vd2n8PT6dnqJA4NMwUFT0m8o91ox2u9txzyYtOR6ecwM1Y4asoVEbMtcq/IxrJef5ZniuOPLoxBu
O2WAqNN4FIhTVSPKQx1nx34euhidMRTVmJgKcfze8od3Qb51FAJzxE10iGFLmxYAazTZv9bcAX6E
G4qe6PIL6ZTnwV+/nU31o1o9tEGNzY0s8MgYBSE+8Hmu7YhOwtLMYuDJBGk45OlDr7qzaoTgm+hx
9Ipv07HucoRBimXdTXb3B/UP1FPWHAIWhomz7xzGlIHeA9IpDKb+VTs5gWfm0oNhna/OTDiHNaYM
UniJ4aNs3z/b43JAVIj5osp0a/gSif9iNV+uezxjjVDTrKo/WO2RCjVfhGlfGETCAI3hMShvMXDy
huAW1zHFnJa4QrwjWqpkCbFZKnaIyCejKAMSwc7FPBuqNQr47ab6WG4KisdUl5dnhEEYGuDjhr8i
OAWk4wsbRxfAauk2lEMLTqTSzfbWsVaMJKS2pnl43YT/x0EWNsU4abQ2VX4U8MwgTZIYrBB8TK2H
bDE3wk1OZHhVap0uEVL+W1Gd6MCcbNaLB7/YXv9ab43bwD6KZLOgmif4vC69CwSXV6hE2S2z4quj
ThCnck6aX7Jc9TGUSYuhu2Ywk8eXjLYQXN8EGuFYKEOtN/DaFEswN4LI59e84QSCocCWa8/v8Ele
uZcG/jtmjZtZ+DvVOJRab6CMpYz5CFWGIbzQkqyb4URUQScmlSzU8r7lz4efFPsjdNP0Gr36JL/b
zflJOJ0uFna0u8w7HAwSagByPKkqFawQ5m2Bpemk8HSY+wa/kG/anQP58CdPKZhCbPfESmiahLc0
preQuO/tCO6MLVQlamYGL9fmm2PRfIplolMRyKx9YrbDAwk8QYXaArjRGb9dDP1BZpiPZcrQvg+I
IoF3vZpu5YaipIUOy+gzgBSHYNHKtvjlDcEpu2eCh6VPdcGqFrOm86a7RvXt1BJpR13+3mO4ZwTO
GJC5t9rvwoXr2sf9v3jgY7UV8BQKixX7eKASKBGhTTRmluQaGCvjbHUlDGyWxIzpphUY+R5qYLfq
P+cWeDsgV2md1XuWPwvRsTnDqiNbiuFyOwyjIwyI1BeVwT1ygR4C8pdNjK545KeoCHsFcyrCmzNZ
OjwedBLyzbGHoU0TFTaaeo2qOmXQ34jCQaay6wBXSW1S5lPWlv3dk36oLVMPok7RMe5v/MA7ileQ
NdQfNptX5QgOOaqqnnNd7xS+ENKp7CIQkCyf+zmImCHLhMjRVh9mpNEvdyi/q7WAZ17Swjz8dnuf
XpNkbxs0nVdMBgLXI7BoyBmiIjiKn9B4n3gyvJDuRAUln9Cb6YNbwBqWaNOjDETTCtM0IfN20/Th
LEiUdMVNoswUc8ewtEPas4Q8aGgD5gSbHFFgcARIxeeF3uPWeVjn9wkVGUV3Dmn8DCWOM28wbJCx
yVdgwHuVkJA1v1ImUXjLXlVypShC4LAj1MUqiEQcMlqlEJ6627SNzhqBIg+msm96k8O/ZYEUUSjn
QYttcxDIRyWTLa4ylFu4fyjm6HPY1KrjM/ZrG5HUhIRmHtSPAcYMCLdLSMoX/k82BntYAeFn43D0
EroTKNeQsggXlOyHiFBtjm8k5En88jU/19DLm+zGx1NN4XobjlDv4O6dS+/J8LuffNVVQ7eH5QRM
5Ac7N/9tRQ6tA1/kx1eZ/92xP8IQS5El2SlCwJ6xxqRlGR01YGpPquojdDmTC/ZkGQsjc9sz9eP0
lpclWwFBknT1yUTnKYcLiZG5hGBirnK6l+yZm9zmtHBvkgAGPS0+UGOhY2BOLyD68sjiVtWHM88/
VWnMwYrZtkNxKe2MNNT6qI+DBN9n0WbfufQYAsTxVBMIzsQoUheYNFixExQS1NGkky27gMwN7ZGZ
cNgMTRgSkLh8teZv1TGBc3yHquwMsZi4z2KgD6e+cJVigeq5yPblzCWh3YyY53bxq/uJ+rs3ojdH
evbf4YOIL/Xa1EQN3Z1OE71qJrpM/bcK7EX/yM8swreyYyJkk0Kh8ju5QV4oW6hun9wAbUKtgzhp
KUXScRwRe4TUj+5qffKAQDZJk7L8IGL/cfbUGeIGAVKU3k3JZs7IRbHO56RWwazmRApG5VPoaUeF
6k16cyWq+tj7lGb8hqFC4h0JXI3XLzw9CJBcqj/Eh575jZAQLNKmPOTJgRJgCGgtOluCr9eMb/8U
pVk1qpyTg5Zsmv7NetSz4gvJRaWprCoOShbKc/Io4hSxJpUH6ggAyy2QJ7a1YdgeE8l/++v1lBTv
BPylxhbAVqdb5MWkmqFmIhmpwonvN8UxpV4hSiKzQvYN9JLBJT+bd0Jx2Ag8bcskrQQ1H6WZAs/k
DfUMuC+CC9a0rGg04aBi3agBuYzii6Nbvj+oR9p71x66WL1zCbyH2Pe7yULLA0d06WT+W9ujNYRo
OgwY1YdHjoNPEZdx0bxf45q/+X+UnUlz41jWnv9KR6+NMKaLweHPC5EUSZEURc3SBiEpMzHPM369
n0NvXF0R5fCiu6KyUiIBXNx7znveQZq1ikYQDMjit2iVteUxqzQ9Og3H8ARZCuUAnqNykspBRxmf
9PupMF7JOlvpAIuRwBHoMd1HOQ8GZsVy8hg6vEeJWCzPEIoYdH/J8QT2YmV7Mc4R3rKCtJ73P3Bp
Rk7A1sCyu6eIV+oO5fkRYtTD1BLBkSLgIAA1sZ1DYH6n86dYHArRWw4JE9O01i30zWhY7HaXJlQv
rVPSaADys8bMBs6v7GACr8wd8EsnpthIHBQco7maBQzF19BlI5Qf4WXmybIqITXfS6ExFdaZ2Vg3
YT3ovBSgK8Uc0RKAELDpc0u6ad7ISyLsOLGOqFUE1CaeK7zwlHZB0d7x+G/x53hMKPP4BNkAhM7J
85H7qmGl6RFb4aI7dsv6wOMWnqF80RGFYb50Zw9Fq80pxU62N1vttRmG7zj2DvJbHBqPGlqxLCNn
tnY55YcsC7nIbjT3WkdKFX6lcoIV7YT9Gg6n7NlyC4vCubTdcr/QxIiTSqibR1g39/J7uqldy5/L
xiD7vwBdcvABikXjcA4m9ciRDZ6gXc0bPUrJlrEVlCdRekj1y5xiuibJy31Yiu6+AoascQyIxyNu
2mA5FCMmLqGcNOLv3KMGlFM/JKtdjBzxXS45rVjxcUMFYtBNDBDJjCT46mP9sBD4RbmS5dodMDLa
KOPKFZx8BmhwHV2WfmjkL/WCELYSxWRK8Sz7uzzXEFcUmzdKw8wtTqODtJhJMv5x2nI9MPIXw+qF
Veu8yZKgx6A5EiWrAGGUXXcud93UwnPMcEThCRT1RLMj1whJkJcao8GBua/UsyJTJAI+HRReNm3o
XmeCorZiZa7kSBYSgKkNZxN5RG9PUu1K8UhjxODHQwjRwuGzMGnvScBqMWmwbyrjJzdrQCWATUTa
+4WOkWlev3JgLYB3dKQdU4N8U9t20gpr6iBUUeZpPSQET5vva65WRPnewBhRbWs/I4UU1jnzA5vX
bUDbURveXvhKYDAyo4UkDyIEAavMiDxh2U26fsQn8WPQlrPB3iG0hWFIwr1vhb8pDgT0E0io1uxd
WkWEGXZhu2O0+yPyLqE98lw1qNrohOH+uC92Sd8UZ6m2UrmNBgBuCfPHtczdQItkVKb8j1Bjl2CH
EIqVwI9wR9+sIvqI8uKhnyWREX0Mb2GRW2tcpMEbOCK5aBIQbvLBvghkQLVjj8H3zPlL2tJ46Hkd
+54BtfcTVexXKKk53eW9llJBzfXJG5Yrm0EWp0wOc3otdi68Im/l5JK1DqEgRT2dmcETqpi9IIua
YeK8SEYXblJmmYNmIV3sNYywy+ugJAWyEMXnwD4pJ5/UxhPxMxYusSaNSoRlwWQH93HTooQCPR6P
sk15cXNbZvO+czvIaeWpJffaK/Vf+Wig/GVGIZxd+Z0Vzg9pApUa5gj1g8yVbcYn8lcEtnfod6/f
Xh31iIwvyDD00jabOA3CVaMEDsLV7nV3FA4Qnm6vjgv0x6/OStzYIMZJ1ws5DkcTKi5KRxav3PHr
VkSTXen+28QRWHGCe+ZwDOkiZdwrnayjs/dyEmBkKYBXjdiGIwrdTtTvG884uJwiskwtpR5k6yND
5T5TpQiQNezuTPyd5aPE0JPTy8Mh3Ilh2GbM3GQGXcEy4OiUTVrQOheID3CF/F2EQzQTaUBkHQz/
pGPmxW+g+WTBuYm+GbICQb3J/AhZWNvfScqQHfhrAHU5oPvUPwkGLVcf8a5PRQ3J76UPcI4so92Y
zc9m1gKoZEdjtE5XsQNi+CbQL7hwAdxUxiavontlGg+t3zw5pXfpSuM+6Wc2HC2x8AsIX03PROLG
dmXiu5Eu7T5zcwp/ts4pqbagSwmWe9q41Zr4pSB66pZ0D7ztA3WxgvxUleZ3kqFzobcGgm5CCiI7
8w+pKvLPhCI3N61NH+RQRudpq0f1++xgVn8TewUU8ch75Z3Wbvh2P6MzfYczlR62C5A+dexb+6Ky
9nNa9Rtstta5SbpmyIVpUfpsd/aHm5rPCt0uYY09q9p2d07kJ/hvL/56wk1kawW2BwatEYmr44Fu
5NeApCKlHCCAEBv4pqYmdrXGZNTKQywazJJqBr4ptx1fvXZeWZqmI+1g8VQlJTCpqADGOcU9nNkT
g9oEtptztL2BRiQcKawmPNuwED7XJmd3P5lgwIAHcVo+drjz4j2n7xKjP2iVGX0XNiHjTtczwQEg
pcFon5YCUlDVBCSottVb42fYBWVJsAcH5KZb/XjSuuIjo5w1irhYG8twX1n5qRm7977M9sk0/9DJ
/5qDhOxH+APbBdzPR3/s5Q5YVlZfJty3bpTm1KzGFIYG3mLJqIx7LzWnLx0rM6Ic1MWgSHT0/Jmx
nHgQUJuypO5Kd843lptD5tCbzVhM3w4FW2oNxsqJMtx4q+BrWqh+O51WwB5LrLtUQI4ubmzsAR+9
RXKyaEg1yi7UlFFG+aFeStXxko7aHvNhyUBn5lG7/QsDkIhazfitBzC8QkwkkOy9EH987nI9OSon
v5C6nJ2VjRipjXg8rRWZOOEq+mK3P+lSrCoc4lSkW+IW9rqM3bH2YW+34TpvFG6guPWz37UcZdVP
q09IIWCex5lFS5Y3O62Dhc0r5nkOlJg0f7N4qkzVst91XX0uxXI0jeAbvjtKyBYPrX68YFz7geHv
ZuhKWAXLY5KHAI0YArZ5vtVm602RhlvYzicxQc9WxXqvRis4qrq670BHaic9lkhn1GA3MPVUtsk9
C1dyN17lRv8RZjSIhuD24jFrl/X3UE9MBvzpyShSWMHkeo3e9Ia9s016gv2qSjJUsY4hiChCfaYf
sJnGwKddIBb0cPOz7BKlpbMPrMF+SQd/v5TBMWXA0XOwlyOhDlYWm3tfEKXQHaxN2XY5rO4OnkOz
1lu/3NcNnjO9Oe4b4isxZ8Kq0W8/PThjWkIllJchHbLgtU6f7ycDHV1okzc6SlO3dNa61tFba05M
+oiWvMrpFMcy80+/RuWfUt15bHz3QbGYYMA+GyTqNBC2tQCykzGku6SbvlNDmJpMH0mIXSXEbBeB
SxJG8+Dw0MMJxo5rAXFSUkZw07GzgmZj608hbQMedsGZ2uBxgjegBSgW5a/NLaiVjXwz8WkNFBno
RqF5NxNmV5vJI99vnCBpGDmnQpaGELIM6igrGGBBUFlCteCtAQZigAvteXFquM9kaCAMGIhtxEz3
WJBkf1i6EjxcfhTmALM12zZXBfz2luxDQV3cDl4LeUl5H70ZxNo1NbNckKEtGV8rxbfLSw++iOV8
2EPmf7ijje/dEmH1MquXuAy3iWXhM7BE83q2wvSTEMIDJz94V6IvBMjNwPJOwXp2UgIlqwA1HoOB
ElvHmf0bazTjoVHwHqP6IZjZNVPzzkuWe5XTRTQWCbax4yX33TKf9Erh653Ai/KMyVyVvjlD5svP
Truc51ivV6bdurSU0YsBS9KK+hmajQZsDHvWjyM4+QNvYx7xlQqDPqUqihGWFhZR7bhoUADs8D4Z
u8fRNdEcZMfayTb9AuSAJeuBwPaT1of0QNg3r/UAOir+OTTi67oi5jYYnf6OkQfyg5xAMtdwyrVb
JnyPCkC9nkl0Vxqui46LXXEIO0v3oYPyeDsAGVMLiC2JGGYb2V7PqbYa94/BKQ8UTGgRUw67jVAQ
lPcgI0OdouyIYExnaEddkte1vaH7O3mmMAbtntkBCBS1MuVCD0pZMS3x2D0AQ0JiaBbmxJnTXnw/
PSQMwgSJow27EbxHHyCSA5xxzqLG7LfVuJyKBArLpOOrRdrSOJHwHlFV1ECHsp7iyrwNg+4tze3P
iepSYNZOBmBJZa9pzHaaTlUcVQ9V1mM106ARnEHcWVoB7IeFzzOCqwuJydIT+MXAv9WwcKMqzroR
7spmOBtTKkEMV/NJ3YzQBibXJhGsbJeGMT4yP7WETmuvMvIIMQPUsOrhVkl71+fqQwhjHf3yRGFM
Ty131g0YqTTmri80DHyzW4u3VeaTsreZiFdANGwzhvPJigmV/TIBArY0sLlBgC/PL8OWKdNS8iJG
qkOPgUuPsX90ThnADOQ6Vp2/ClPnWUn+eZn3hBfUD8ILSCn0ZbJKA/NaGhNk8PK1VoBIwCnSwk8h
ylGAWpcSTW50ygfVhO/Ubr7vg+5K1zbRh1C+Ed5Ocm9/iq35iUJTYM6pxhlZ8aOhVd8ZWILmQLZy
px3ASTDFlOLEDKK9rMVWqFScNC7jCK5Cy5v1wiSmX/yNLLcYrN5b0GdO8SaMp51TVNssmh4ydh0V
9tiuVnuM0MWlxGOWpDJ3XRj1WzrXUFo72PBLF25aG+K4xymOhE2vj1ddQFduYprVqeKELqKtCSp3
I9vnFcahdg7zaM98pO+wANCqY58lGOvSW0buLTnFv1RScnhBImsxOWtpi0fIYC0SRgqmqxcE3ylD
pmXwOQ0lQURDS40tiG45LAdRk4krtKyHbtr7g3WQKUHxZYx44Ar3owJ4Fq5qbjsM5Vk6YwwKwiY8
lizjFBja3JhTusKOmsRe/0m0Wza+YRm+erHq7vMy2adAOo0XDTLBFszBdN01PCYg4lNEwdvnyaUl
TDhLGVyylVeTfglyKBfp8mVYog4bNzJlletWvbWJDSzHsXJOMFI1sww37vAoPx9XlLV2cc8zyCnv
26E7RbwCjDm3ynlPEJEEEC+1pr/NmG/0dMEO07uyDt+xxr/N3OlQxP0vmdhzh/zZV2TysOHoEWwW
2FaQqXdxT+4bnOwUVxdnKX8z2WN6SbeROcAVtLq9jYOiD3mDocRIkSOSwpLH6JJ7KrC2xHcKcC1r
DC+wcI0vDEQBMzmCQqRWu2+ksEbErH3aIDaKS4G2lbneQ1eDiRqVPjOIoVxr3PJXknXfgn7Dun3y
M9Ky2d+AUPZWmb5Tl91bZnRLsbcvTQ3JErR+TUsxreQ2RhBdPF16fr4LsYJSH1wozd+Zc3R2dC5p
sIfUxnXVvc4+F5c8c6IjcOdwysOs+7/bKSJtKG3wvI0e2rH8FBekIFre/w/DASHlEt/WLJ6oND4b
HYpSXTzIP1lfBaA87fKNWaujTGfwtbiEtAXxZApVXC4DJhizDrrHu3gutrLHFKXPerNlAljW4gLD
yyTwuLBicJF9ZEy+G/AoEXqEcHI6S2cD4y9JcRHUiSxs7AT3WhSfhSgzcuWGzYZmg+sMlrFWCnDB
nbcBgUJOTtCx9lbWzS5ky6pAPCJ3YixAHl4ICM2TNFjEumO9MMGD1dGuZpXu8gVDzs4ywY7G/qph
iexfqRG/RN5wBwn9TsUXo4l/+eOs3bgeJpyu+wEt3mGPEqxANq3UVa8xCFLB2SssWJkXuAL+gyZB
naorfWVxOlypI8PPdTux4RrY07bDMZrZ03ftFah34wdT6199PH2w576pOXBYU33XgfRdZHTFJhSP
CelEzsFJ4hf6Y9kCuf28/bJLlOhvRSsiMrxs8NaLDws3qNnpvlOwyFr4Xd1ZKN7Mm3zoF0a+HBy4
WLr+Iq+Koqsy++bO1/S1bunnrs7ugzjfz25w5TsGLdUoabrMzDVip8gxKr1ZrtDV2AbNjyiz/8yt
drZaIsqyH3GZkG8/ROKlmW/B8WUEjQvDiXwqAuLStdWbbN+3w9CSlIuoiRDXxWL6UWg3ktcX1c9Y
CH5545CuZdDmNPlJtpQ4DJ+mtLtvAK9lawzY3JrF+u4CXLj1+Kim6YOxwpVFxrdDmISpO8B48STb
g66mWysLTzEFgjcj7DOqK+kH4SqwuFAGOXqF0cf9ptNbdYbLFLzU3pyO2IiKGgHDFKBIwetqbnkR
kyeedFtP1y6lA54LAlH5DsTSNseHgVDWAB9m4QbO1u8R0qcITiI9uNV0Ajxx3XOieu3m+QydPVvZ
MXZL9FFLeZ3H8sD4Gkseb+Bxv6ZSF0xkwA/aJommvTjZ+Z5aC+FOtnysEhB2pbyrCCwZ3OgtiSg4
xSa9cUZKPPMkkFyNRngkS0fuNm9YrA1fTvQhm4GuJVujxfzX9V0Ka69+UnG/hYaD0Mk9WZ31ONhh
dlMOWAOr/nFoh1+yxvvSupmj4FYxTfQd3ICb7FyXEe7JxocDpEvrAp16Ok+qultSxPgqoRsL4re+
Kx8rzdvJQFUgpXICCbMKuCq1QizX7PXYZ2/mTk7gI+Z0sBpja03hehnv5Ihp2KwEXKN0BCqF3oip
g7d88NaY0F9lzcstdvtsFSQJm/ubiz0XN/hqABjoD5H74bndvWoRmBNe4uCcZFXhhaVMdvSpRTwq
p5Fsj1NDxGUR3fWuYvjqFr/TfMDymDXL0FY+egquL3ZUDDs5vOc0OrNzCNBhacU2JERsQITRSgoh
rM1ufIbU9J74+YM5ntoQwxrtGwrJLq1tDsPXIrX/LDoVPHdR75CkZChc5WpVlGHPYOEiiBMzVfdR
athJ876Idn1qbee95V2ECMC0n8cv2UWy7mT+6TgJo3npuVPUJjpKV642VNZhtEgc6caJOl2c53JU
EEv1Ehnm1vWiYxO3mzgpH8Ou2YREHkNsPqaZd7XKsPKIRqg09kyFLc/b9Dr6HWtrEq3QhjHU3PSg
+xfLMQ6jDt8nMVd2nnzbs3iMBgQBZe/6pCRGD9xTguIJSNJG0E695D7gdwttT8i9pIHqvESOlz6x
V8Qw2sUkWa8MaNW0BHZ2MKZ+lYaIf0ZaJ6X/stmAQlCj1iFaIA4ISJ0M74K7+gcPf8mhKzjjAzPm
SSGNctL6MrdYxbH7aQbVhe7dswLCoLyVxyanXU4s4ojQHbVe8ouMCixgS77Psm11EqiBheI2IQxH
Ix+6eZahOE/KGcNjNCf6Y265hKWaUBEtTNNG9+Al+CukTtVd3ATKVTeZ+FtlPYsrWU5W2D9nMwT4
Ks+/Ow1dSIVfh508Dk36URfjYXHBClM9SFzMKbM/9jC8GbPxmHTWETrTG85YL0XP6C7SHDzMB1an
CrCLlfo0BHJlfIMqjqF888w2D77P2m0dPOYS2uLC8Z76AcuShUxBvL6DWyft2y0JmUczrpdD5wRf
0Kcf29Q80cLKTwfIWJvsQR9Z9xkm8H4TPgxV/W50PslaYfJbPnXuxJDGDwi5X16c3nucOg9xUvbm
z259m1b+V7vgH+D5b1XUn4vIh9QymTAKrJRMyab8toC1EgqgCU8k+YV5V76qpqYFTtSb0xa/86jh
9NZbXHCr+jLM44+TJ8y4jBIQQ0Nin8JJGOv4PXcrXNAWQbXg+0mlMjXqcUyHV0tHZFWSJoC2e/5o
3W6HIo7EgsLxIZk4rFM/tOE5ZU+h7e4bvd8GGtVwkH5m+AbLHrKQJVzEzVZvxtNYUQNMA3Lm9PdQ
mNgb+I+4te+jemJ2k02HqvOexjL+SjTihsY22Matd3GbYTeENOlZG+6ajlGplProcrjqDHMxzft0
De3BsBwO5PipmOIEPN7kMC3KhxIz/4CNc/TVl0vezVp+Nq6ct75Nvkn1uWB3ftGzkcOM/6B5MI6E
6VPGWwJMIFQSVTDMUECWGTujpiLaBFZYXDoHDZ7w1eFh7ty93lRv+ApinlaNx6j9EyefVp1gWf/B
UeU2oqk3HwyoylmvdqnNZAhiNOWx3HKd/UiMS0pBaESJ0AKyEgLJ5E3+VtNDZgkpJfgroTvdjhyw
Vm3vJYbSxcBCqvM+ke5fX0fF11UeB4ujMoHi9ZkR4mKdIjNZy+RTjjNedqOlj2kG8jjhDTBbo9tu
9W7Vqm4/YTUgF6+51qoQ+j8iaKmyYn4DtFuplk0uw/ShkcjRytkUYUoSsSdQUNkJoRIR6jN+ku7l
ehLlC4cyYeEciSP6Sw9xqG79ZnhjkZwlNS3D0RLEsoXNEC/hnQxZFs1dWxxlesjYFZZvwjey+ffY
f1D0ZNfW7jDTIbQthmHoBQZKbeGRKhAZv2GYwmso+5OIdk0YZNIRR5W/QcHKaCY9jlh8mZRZGSrM
kdaSqhHmKDO25UCE22M2hE/SW/kqWsuBl9TUyM10TGvkTT3laUc7PbsoO9hzy8L7GHweZDIOD/iz
PyrwG6cm7cVw4TDWw1OZYgMkt0vujY9PCCR4eRWoxoLefYjtGvN1qG81oFVujS8y76Ilnb3sPmQE
RgL67yudz5uPaoh+pBijuJVOo6WoHfXiVhxNYLl+cYyd7c74zJE3YaCCsXlBE59qDSgzjpqJsVER
iShYHaDQEQb7FKANAbdJYvuxp6SJOVOEZjvH2lqZuP6DMMLJcbLfhHOsOrrXhL2R6epOIY+RgC+8
vqR6uH5B6sLAHf7g3nGSb2SymXn+RKmMKSk/lvbL1qOBlP82NwE8OXTZ/Ls9/ZLz102SRyhWG+nK
5eFpbApL98HTrpEtyZvTDcO2Ve7Gdk7tAFjG1Q/4PoaII0IEYNQWdtofIVANPjMvjF7i7wDOlvyY
0FgsrV6NNiqL5BSYimkT+R7OV9miImTenkE8pHk5tiBrbtATS7hVrv7SLNNjwwchUdjyAZqFRq/F
i9ntiBkjVIbifUEwxL+2tbErLSrBgHnQ7D7gI5B2D0MwoRcY0FlA3LFwWHEdKLgKsIGZr68/kka/
YuIlvBW5F0uanjUDoHMJH52JuUX8TRLLOjOhzvRwe2LDZIoO3bQZbyqAHLxqenYoa0VvYRjz78md
kHvFunu/ZLJOWCSdn21GPdX3Y+lilqenZ2kXFr68Y7W3DZfbtf4pCBOiJq3jVIg7BcWW9oyIEPEp
lUl2teiyCWpifN7N+nMbZOhVugNnGVENnbmNBDahFY7o/KhHutrejC47VGcVtHwN4rsmD26XzjxS
blOXlNZd0uJCI3dFd6r7hJ8bs/h24OUiAwwK00/PRZIvABN7I3wde0hWc1cdnKy6LKH/WXTnQTQU
kXpVcH9u/Jis94RdRrgTSUOADu9lG7t/iEA65v6MR4X5NBjdZ2Wq17xcJKC4sbo725qOoaOhSVYn
dmQ99i5aZx9lF7Y16Mv+8BL59Rn+1y4mcku4qHYy3GkzSdOVOnRus21sUtKGQjfQB6XP9GObKIp2
XrkcIg7Z3PDPNfs6QU7mtaX+hFFT8daQzgfrx0S7N3nYpLNi2Aql2BL5b0XNOwBjsj8zw8+Bhury
LXYGsMHqaIb1mwfWs0zxW+FzCldL9+QlFhg6Lc5ISS7dvlfNr0ivGbkwRtdee8NhREUaQjv9bp0J
I6kLkZzYKyBzW/LXfpq2llWiTz8B/AD0j2rcpVpa3jo4po0jvo4qWNcdWT4taQ+ms0nSkOAUc2OZ
3W4pbMgnXEqeKeb7Nqk8ZXRbtfHvRg2/BbOxVItzkvFMBz9BiuBRDx6ugqrbmo0gsAWQDGA+hy8B
ijrvrObuA2UWz5qHDD0nvBJUFQaLqT9XMMuwsMJ4iACXWN9Xur13evXRZB6FI4BBMXyrdBhIeMEa
sPaOsv2rYXjSWtxzGju/QORfJ4IfdYTRhMa5VeHFZndo7OSuXsJVaqqDZ4z70OwOOaS5iXnBVPZv
YTDtZBdzSUQw8JpZcvIt7PyZILQTfvwsdWgrVeh9Blr3VVLqQEfP70oArhsiuZ4KDRB6Gux9x641
9MZTgSowivR72Y7EgMITrq8xHGux8amGhzqx7uY6nrZmEkbrOsyabR8E7W2CGgCjzEOW1AlctGyT
JVe9wj2bGG2y373aIbKCDpN8VAeMCREFJX8grMAc7Q2wZOOoZw6JYGgVXUius/8YOvpbNBMCFbeE
gvTpgt0Dk1IqjY7SWHaYPPV39J0nu/S7m4jaochK/qae7CIQlxrATx5r0ugKHXB4m4Nxu7MDbbWG
EDTEOtSe9lQW4cPYAaQSaXFoXLw+Wwocoyrv0Imvo1o7mAZUaX4QSm/0Q1jHMcsY1kzZrrPmU94O
hy4yHxgSf5tjtA1T5oThhPEBd1Y2n4DjNcdL1vTNDXmjaJ6neEfM5jqxCpCBAur5gC1r0pk7JzW2
E1CMaQUntMkiF/WOjRltZSMyILjXi3YIS4yx2nnXhR6egMYxI3ixL+vTYA74JscEZbbt3qSUQQWD
b1ag4Z/tpTTs2XOOCehNji2nRWC3ZaDfGRYXD5Aoy1bLkLeMJ5gxhQXcsjCjV0L35O8Qjb8iQQBg
H4Y/5H6QIFVoj04dH2tcOLqigbRbV2hiRy9jcDM8YWNJjxsTTavb1aG2ULmHff6TlPM7/sQUeks6
7MoS9z1Uwthn50Gz7iyWi2tYIDJ+TdqG/9n4+UscB/wvu6F9mRkg+1hhJzNdBUZeE9IvDQu3myac
Hol4dTahN+yZSUeYUFnnsclQ6vXPy1KFm6KA4ZRMimzKtvnDTuitetXSN9Ym6VtoJBmbi2NskeOK
nPVY49Kpbs14/EXqO2nAEX5O/YxR5TKAgEbxfaUNOwGuwuUgPTsW1UAYJf0HY3twmrXPOJn/Lkge
YXGfg91eejf6inlakzbeyz+HQH1pLVre6D2qslyOqKg4zG3/PqjlKC7jfR2hYEEkxe3M6UI6ljWl
9V04VLCJ24eqh7gP2M0HieYlG9v7uhs3WcjO3k3arUMoVUiWInIxi0MWlg5IwuCAibv5LQmTK2oH
QawplZAkSqI4FbfGibmQw4zZQbpsZdsHToGsQ7kMyu9QDojOQgjUYx3eCboBwmbB/ZPh1JA7K8kw
BtgBPQHlYQ1RmoDVk7Ejsz8CBwWIkSMBavu6gI09YeGpfU+CeDFdJu0OX/y9NOaM9/Ki3cVY0BHm
gyNLt6o9ohXAnbmWvkeY9yjUXv5l0fJ9mae76ykFAq64Kw0z3krEEkAHHiQnMm2wa6TvTE6c5Pw/
Z9Kqpa6b+cMeppf8YsSO3Ae+IfpCJ4Z8rT8PDCIHjhoBdSlE6csb7mjN6p7tcMsJaqm9G31UREsa
SQ30+cVvyEZCZsgGA6NB84Rhn+TZuepSQrqQv4TFGH2oRh7QNNCXY4jHn+goMz51pE78ObMygw5L
XnOoSuI/ZGvdtXTioTEMqdgoBB+QrU7DHvmGn0F5u5VFBweUnZZdYtsOkP2mVOyjcuexp7AO2+Kr
5jHHFNF6k2yk/ZJpQI2K3mzFIIsrv7LNivAoESb8QmnjOn18txsIabzxLhP4poP2nXJDz2Va7yOb
eeQtBCh5Msis0W0YOgXJUq2nmLbxC8kachm8oPHqEi4Y+sSWmEM0GtJuyQLkEnrqYHAoadG4QXn2
RwuiNd6TRJVjkx8UcJ5fQHey5lO2/LDDPj264xuTt6D0QwfnmrpcWleZBOUULnrECYGMdPhRcXXb
Dc/cZWnHZM0BAUDUFlEx67aGjiSKUoEJKdt4BQztEwvRG5dYUJgHUr/J7+djZF4bX6QvwcdVpknm
h4wXErq2CORbKz91pqHU+6gqpPKmEOdbcd3R0kMry6gK3rmnAgfmeAWUfDKHtuaBYs8uxZB90gvz
IFMJnwPY6o2fuQ023I8xhfFj5+tWXIKwp2YZybdI41OKYY5B2J+86SwNL95de3aMS4h/qOJ2ldk4
giEoG79N/QWlQ95beP7aG1Kr0DVx9+g6JNWmxtQQduoGjFMuDs4Spbpu2pBRmGkzepMGH+hdTFa5
Bp51wpJriQTllgjRkpshu4S8LtRsJYR6qKEhjn0Z4XHFIgZLiNNv8vp1qPA9clGkPGQsOVCwnOYQ
lpX8uFxH7vSbsF4ex8i6q2hR+t5jW+G1lpdJlS+yXkYcuWTQW9KKSY0qLRjdLJ98rSt590YD+T7y
TWaRI6+xIIcZIkgnHPf5daWzCd07/rjiahz92q2BKPCG8cIM9pMK8xv5484IseH1HmMM1/mb1BjE
lRD8EyMrvbXKF5YOtCMkq/e4MWzkteSR5nCcGwYjefGO1P5uJNUCapV4BT9SPLotKgyspuJqb3SU
Q/kbC5keh4EPv5PlwkJvk+kOeIFFO1TeAQwKH2LKpzzE08DrcX9AfxEUzQRBvcQUodx3WkC+kUkw
Fr2dfYa2cwP5jhP6LTSvinhpbWS1Go3CZrJs2T5upYziIwIjXmN3HYPNp79KNjNZfpMT/zZlodH+
WLG5hmkFgQ8nBh6YEFh1iZoEf+O55Jq3lvfO6n2qP8xo0ZQahX/q8nAj39hg+5Y1m/XFrgZb0Rk0
WRREiFE1N0LAEO15T1wGd6bOXAOClvQIghYx7z3Ju9glV9prQb47RBdwSDZrEzZW7ftbdnT5cN5a
7uHcY+XlxXdOJNEKzwaQpwMdr2sUNlNYa2XTfgRqtmUmw0WiJpT1y23X4GqEhATaBunwLCw5H/1L
ogGECeuitp+TAYfzWIfaHl9m1Z4j33g1YnU3ePBjXJtyyiMRVW/0c+m4qCiLu2wMEZ9F7bcau2zl
ana8nlMiPubugeS/5Qu78LfIcbeh57KRK3pggkqaHB1xicecj5SxXt6SuQLoBSWiO20ZWjdhBoI/
Os7zHIVYVVeLPZzHtMECW0VDs6XCCY6DTbZWNATePjH9RUj6JL79+1///X/9z5/pf4S/BYecYfn+
q+hzrECKrv2vf6t//wtiqPzp/td//dv1bM+B8qhDXsa/wnR8l//+8/UYFyF/2fhv+uK7IfHs8NjL
4rEMg/0wkLmY5cPu//tzHN12XAXDyzZxWfrr51RJ3qROWixnK5kRn04jcEtm01In53/+IO/vF+RR
ZOqOr7uGctR/XBD4Wej1rm+fhyzUcCPRjbNWwX+we+bzCfXhqus9pk2g+er/cS+dv3+0bzmm7XiG
6bimYf31GvVMC6MiCM1zqhJWJAHzVOepJcJRyujs6KTe8vrPV/v3x+fqluE6judxZ5XxH1cbMjSM
+n7AUSwEMNWsGs+hdHIuS8WL+88fJU/oryvFNZWpG6ane6Zr68Zfrw4CngZipo1npkzmofWK0FrZ
A4m39lxkmwH7ZRzc4+pst5QvY2hS1//zF7D1v38DEHbLtkzbtnS6379+A690qnY2IpMQnxTKuR82
WywQMQAY5gJzpUGNDSUfNgSLHc175qrdIXFzUjmWzsD5Wbdx7lyiGmkEhpbLTwMP6a4ZMxv2k6Eh
eOuUtxnN+MWuy/wSemx7KGIUEuoWu/7O6R/nMappSSlVuyU3DimO6YQ6qLYRaZPH2DtA8bEqlclg
YmiM80R487MK8u4u9PPldjE0lkVL4QCWrCc4Sdtwu//5Jl0X2X88JhvCLavf5VUz/vMxQVjT43Z2
h3OuZ+HWNIb80LR5f9uMNhOMrrGii6p1DCi6kJb9c3Lq6t2Mw2BbDW0OCSiznbt//kqyBv/vb8Tu
4ikTyNBQruNhsvXXxza2TldFSdPez0ArL17bZM9urOX3AfRIGLMZVnY9NiH//KF/uw9K93HssmzX
Vbar/23D8brOihsn6k6Tx8zCE4tV24aZOD54cC7m3iWPKagBmlukXdrBCzFZ8vWDpqn1P3+T/3xF
laHzgxBe/jdnZ9bbuA3t8U8kQJREUXpN7DirEyeZ9UWYpdW+7/r096fpBW4sGxbmAm2nRR9oUuTh
4Tn/xcHbXun2/P8/RFjDq4SSeitfUifQZ2yo826EAjhwaU/7vxvKcpRl2ZaD2ayyTHsZZC0dDYMk
wpDOV2F9O3Yl4BAO0m1aYlJ+eajTWKdAZ/NBCebChjp5PCsB6aWx+7p9honGpYiP0RWKT+o9rWe7
TqsV28vjyTPhxzaF7ShXKMPSrcWAsdHUleMr/PHGEbJikQXJz0IZxVtQlvAMPJLC0qnx/0jv0pnw
nlawZEzT9P9FozbYKgU/T1ZJtU9pqz3JgOLU1AT2XeBT0/CmoP1dxlm07XMxbZhz3PIQqoYdaCpr
Nxn0Sz2ZmLdwpkx9U6owePYlMoN+B83Pc3JJfjG0QD3b9M2zzXgP/97Y+H7fAqux8h+qFP2TmyYe
/I8Kg6fMK3N2QA/hpmp65xtgNzA5wwBIaOzgBBhO8x3V5p+6b1WPI9JxzWMzjsbsixJ/62XyFIy4
nPpkdTuuHYnDMSrMv2thjT+z3mlWtrBhnRxhS7FRhACMrCtu1eOvXbQxUu5uh/RVOrovmYzrl1Fm
8gEIGCZZ1ojPHt54vXzBcfeXzFraVnXS3MdFM2vI2b58L20/f2vUIO/9QSWPdIOQ8tF9eg2aNYxP
Gu9dmOmgcUa/nuBN6MEWrpK9MpFFKGKz66ZNkmO5lsueVYsbpIk1Mx1VoN7KMX3Ms/ze6bz3uqaI
aSt6CGO3cmXN6/Ix9HEgyQgsyR+25M/F9ezGk11wYalncECbPqkFproTqDw9u758PM6cDpe+EWfS
dCWpwGKgXFSGE+kSJa0Af3dlJk58FaeA043YQJpATuWDl0TiYDodCqlstpXII07TLnaH4+quriMD
QbA/3iFYCsoyarnzohx4mxMV9V1rcAsVbVdBDlUJ3mymrV4nam+3RWfhmIO/Acp6EEkGI6u24NNQ
pu/GIgJJ1KC5N0UZLRnlPARuIH5eXq7T/SxNqJKsl8ntQERZ/Fpe4rVhDfUhHqzq3izpVYPATn5c
HuV0TVxSFYMUm7qw5eiLNQm6soo1SPLPTu4KUClhQRFLS60ebKpjfuWBE8dXge5M6ITQG7k8+GKr
O3iRmSax2VWSx5qQi2Q0ltKtE24DoIUG3ZQippXmJ+U/cTyVm7ya0ntZavnKVS/mA/Rxw8NbJ/F1
lCMciwvYXYyKE2Dbed5k7u0kLm7doXNfrMrV3wW/8A6pRdiAKd/ZshIPKj9ae3bgjTsYyuLfv5o+
J10Ibn+TW1AK5rr4IZ6MfbemdP9WqhpIzvjE09T1Y7Tz7mgJrFxOwjie9jwaybduElNsjrmxiCt9
W6S5V6bGG190Ezag3Y07XqNd8D6XF7pDZ9zF2k/Z/UD79/I8Fzv5f0c2HcC4lm5w8x/v5Myzedrl
gwGubCQLJcOE56OvpP6LMOaawlCQW8C6uI4JSXWxmPjzOC3JRIIsWGLSSvIjvNya+FalhnZ9eT7L
vGLeQCY7yCZr4m9zcdNEMjJpa05YMWb9l77EYWcy1Y2ppn0EBG7luy3m5fwZzJQ8TF3JAuqLMIB9
8BSpPtb3VorOlm3FnyosNT0fqvrlWS0P438DuTpngjeUoxYLSBuxGjFd1f8o9YTtt8Tzf3Uh1kyh
8x4qfyX3/RPtl6eQzU+M48HNgIvtqMMZzBGj0/emL2cMfxGAQtN/tc3wiTP4Gjr1TZtA68zlu8Ui
AIECg9r1XgRb2dmLtMBJ2brOdEXpRmGV5zrp1WQPj5mlXRmzuZlUCPcJATIp8J8dMX5XSXQvpvy3
blo0A+wRfICn+u0Ujz+LSYJEFtnXCqURREK6WdWIBCjcXV7j5SGcv+a8bTiIvA+Jfouv2dMd0+Aa
Bc+NBQm3z3GD66rK3bWO5yCtYkbz6iOlrMvIebT5bxgNSYWInevuzT5vV3KNxeaaD43jGDxDbKnz
6Dm5ERM8AnWUA97GbgRgaWs+Vb5u48WasXJmFrtrHomEnxeGKXRKK3+C8ocXBvfY1IajV7yCi7yf
UuCcOuU8XUroVvB2omLljblINhjP5FbjKcNBVYqVOo45Pfg4ESs7e9XrK2dmtCPLzrP2ysCwjg5H
sDK904UkjrsOdRXdtuVJakH9s/IiU6SvbQZKpbMdsOzJQST9SigVajExdhCIOclVzR4SyG0uJmaX
eUhnnTuz8P1s63XytRql/hkCg7jSIqv75cUtDby5ugDutdmIyst/yMQWX9EBG2H0WNbt5IXeftDx
LoD0kt/0NUoCtm0jVB1XxXacSuM59e1uA9reH67LscecEX7vzDGxvnierkHxb0MwAGP0KRmD7pvf
Zgl198GFMYaXFkI8QzzMzAutgzlfDm8eEuDXhXTwpwUb+uLjZfzUxZAw3L6QT1ln9ptAgJvAHcZ/
qGHj34gqR+p5APx3NTmafRP0oQ3Zq52crZF7wO6bOETjP5963kP9hDgvbxbqx7r124xCuFKWlj3m
NQVfckIwe+aU3xdSZJRbyuaOkoOJ8Lo+bQwrnCAwUQXu3T56gZaPo05c4s+VDNUNWSTqa5FXHABK
RSgj1f3nBm3pa0Ti3bd2sKa5/YR6tO/RYC919DLAFv6jwdwNGsQU9OFZGHhKe7qBJfWsERpNL5OL
/UGTW/TRyPDu7GlkWUwX/KGL7WTpt/FDSVHokHd9+ZakvfOF/s301Syc2SoqxOkuNJGcEHyCxG7V
vxSyotcmabWtbNKQdjPpRIXA4H0MnDCAzzJkL31XIblXU860ZVHtREInBLQsfuNJE92MdQKsr2oQ
2ZE1TaUcAB0OoTAKKM7cFqBEgUw2w7M/Nel1bpkK59iO2vaIdJ1bmfmtBccbRo01jQdkPfTXQIjh
q1M24cOY5P6TUyjnrklhQsBPp1FIWWvrgba9ymiB30vHCh4KJ+o3LQzm3VjGGi6beXMNzai5mspy
1sdHbyWvuCRwhUQKd+yMe9uqoi92EEOoR3bwOevTbhPBp37AWlvfuqrCPw3e1KaHknbtVna6sSKK
TAXF611pgZyoc62/i1sHCeqWXwWVHNR7bmmoICfVtvEmHBDddAQV0SBorM3gUHsSgILly+VrQS2i
43+H2tUN5RqGRVK4uAynuhjbpKeJ2Ytx+pr4lYYiHLVfHvbTkxskBpjLIgEF2vg7Z0ic39zi7UNf
ieYBy3K6IdVmTCuYLsLSMfTYNUl5rSOmBAWp2MZVD2A2vU1NE+2Wxixu+nIwf9lOAYqgTEsUSwps
e/2meCzKWG3FxMN2jFFYsGl6XHfulD65vfYG7Nd8LGKn2cUBjNbOz3y6wP5wHw+uRx0BBE1bWd4N
4hHmdVSk0No8aFEjWect8rPjp7qK1I07ojk4Fr19V1fI5NcVWj1F0/TIRKAQ7/mDvZkUWFxehiX6
6Fp2GyHF8K1rLBoVytevNGLCRmgjdesmFmAcZ9AG8HiM+dxh/DryFtjWTl581kOivqYZGohh2o2W
K9C3DrTiLmmRtw7NovhUW5O3chOcJoeUfyV1NGeu6JHZHF88Mtf90TWgqEWe/YKsAzhk130vZ5KW
Jtdug3lfHCdR803gzi2E+d5Zvt4S+pd9N2qQS0r3JoJEWJdGdxXZ3k8nLR6HFi3DoI8+ZQUVX0Bq
12YbFCtp4+Lm+7N1palDAaKPZrvLPC6IIkOrWxHQUBS3WjK+taqCsinclXU9d++RLBqUw5ipsXws
TU6iBXlbBM+Vn4J0VWb8RH7mIZnfe7ceolJwdfQyvtJE1bzXIy4Ul8+oODNRWxe8LXTHVDoM2OMP
G9FGqwSw9QO9h1kufWr2VmLM/tNgiLHz6wB09xsj388twhA+3k3yXWAsd/lnnP0VFGm4eCDZmstl
6MLB9V2WaO/1zxgpj9VzUK0MYZ7ZwnNB2iS9cJFP0BdbuAAn2APVzw8ZcBKTUBJAhu7pbjfJj6ko
NlI9D3Q07IoHT15s+xBoWf/TrbTHothN9I/r4uBNETKpuIoCwyApQNrM+QY/uUZ1HO09fjaICTPB
fNNFXQBqo0duJg34YtFdYloPYWmvzOo0xFKalZZjUHWgPvgnBH9IQBFdSGzwicmhQLci96w/esjv
WWB026EYX4cxvLv8pcSyFURPgceoUsKg4Ub2u9gwXtDYVtH51b5t0RJpgwHb3qp7m8wIJ5wacRTV
mp9oGJk3PuV+TAH93eVfcLpXbNPhzS1dw1QGbc3jHSup9KekrHgd5SBlfROaaj/+6CZpraztmWfN
8UhzBeDD4gpHz0F7BcNeCyJEsZpm2AYRlGeB3BOAkNS4pa+CQ+m0S8C4HkrbCsAc+iNe22X6l1X/
edk5HBQZhT6XNRe7F9eQceycotx3Chc5mIbtpyHCP6WFW3Z5ff+U4I7DL0PRNzFoY9DIXdYcYhHX
AiDasO9hnJFwXrviLfARhy+0DRO+MiuUatx9gkqBJRAtwAstT5/hSluqfPQmfKSqbiVMnfvm1Dct
06K8ZdvLn2QZdjlllVPup66dgNkQiroORSG8VC5P/jRIsMK6yS1H0iL1ZZBwWpscPsxwGw/FbZSh
Qq1DYw3ijS3BNPw/xqJhqOia09RdjmVr1Yjt2ljvRV6q18C3rWunzMeHQoujvQ7IfqWWJOb9uviw
1vxk5ULjBFOkPN7PqYwKbXTNeh+rMXkpO3x6pyAHzuTmvIeyEtiUHUGZC7AmQ9UIJl8C0SFBeura
cwdEO4zQva0CJ9teXogzv4vswuRAUzIzWZDj30XPqGgKVdd7vwAoOwVOdccLcK02s6wJc4JsepKW
kMLlIFnzVfzhNPvpAHxI06Y90bqgD61mxbjwIZqGJzuFi+0k1O8ng4fS5dmdCdEfx5VzQP0wLjp2
1LuHdNxP6BzaoCeTW7JK3BTrG2Gv3XJnysBHs1xGx8KNwNXa2bhP7FAcpBUqEuEnxUsNd1WZT4+h
G4rPRZnLZ5m61e1oKBuqRkcX/vK0zy039V8DVRvdAZixCFgeWHSRyGTa94af7ArHsT6rRmTPmT/j
2XTpPenlDPZVulzpiJzmVDb3IUAUMfdJHcs4XvAhDIVTq7rfGyr+gjTvLBSeIOIDnWF25KmiaTuU
K4W/MwHKppiJvpiBSp6xXPaWAopIw3jaj7Bur8ToQETN9+5Ak+7ysp4biD6TxdKaHJXlQDbti0ZN
07jPeP5Dqx5DgOD9Wlpx5kQqnevVpIBGgrFs+dqqihphZMPej/xHwNvfJlO7/euJcHsrGvNCn4da
HPqK5pwTpUa7jzoXvVoVyvlerUH5ql+XRzo3GYMys5rDnsW2O94PbG00btu62YO0nm1KZzcsjOu+
XR7lzM1B+ZwIZikS6pPHblogm6xB6t13U5EiIfUroS133WvlC3vu8lDnJkRdU9K1I+Xjkj6eUCVH
ZdQI9O5DrS2hcltbHmTxykY7c36BsbgojdFDo3u7WLUoKkpNR4tlH2XOnWvR1Ux9yAotbXr4JuG2
MRGscYZsJc85OzfJU5NHJoCK5bZoCoTgnKqs900CXBP85HgNr6xeWcFzH4tOND1bDhIPzcXkzCCz
tUw0/d6jE37fNEG3NcwRm9lK/91CZ1y54E56tNw9czuAvMIQoESWdVtz6pRVqgqXg9bof7dY8v2q
qzG/EUYscX2jpqbVnvVD1kF7neWIJ21iXep3mizbG23Ism+YyqRfsYfLrkEMe3dO4oAY0niUY1KH
vMDaNbJYn/l7074j/eG6pI2+/L1albQlKF31Bna6SYtfSf/ZhPxUDOnK2Vw+J+aRbINtxtuPaOAs
cxLpa11cdY39VvVI4njo8z+ZbXaToxLpGVTJsPWxnkV4+PsTxCaziQrmHIIWJ8hwYWL3Q9XuEzPC
1gWrO2jC4ebyIGdCtQKmQ1bDc0Q3l8e0iCxo1KXf7Bu/OuAn+Fxrr1bavf4/RnH4XJTZyCSXABEz
N5DLaJJuX8IN4KWaZJ9jfyW2nZ0JexdMF717ABzHAcdo+wCJSL/ew78Y0boax60V9dTpB2WvXN6L
nUfhxSZ+6kzFtoCOLXs3NMutohg5/3UjEG3o5ffERzbTgGjghM5a/+ZctKHYKwkFDi8rZxEHOsOY
ZAa7fe+6YYOrCQr+/4guz68vf6Mzk6I3RBgFJWZIZxlL6Qc28ErLfq9xsUJMvkcM2keBdTZauzzS
mQkxkuvwSKTweoJG8ewgQD/D7HCg/QzTFiXav98Kf1KruU/MjbqsF7VhWGsW4Kp9YFZf5oeY0guE
g9VKdnB2xTg8vHXhSIDiOd5xfLAqDIC97ykp0Obokc30uvqfaWaFCNStL6/audE+ZoyLbVD6PY3b
wen3jcy9+wA9Fg1wVdjo98hv2CtlcXFuNGZEv1QAEzl5yitTwQjru3rv+Jm5t1QRbz23zQ9TE/Ug
NfpkG7j/lKLkKdQgexRAj32Ki6n6maCed6PVw2wKqZtbzCq0qyBso69/vxrKJIWWLkU/ACXHaz+g
EQt9n3dpV0qweELtnBLDrQrn62CtdTx/x+MnqZIkMnP9ESSFVMbxWFGmPKfBZnU/m/XpQ7fzfDDq
ytuRan/pnG4luzgNZAzH/hX0h8kw/tzTH95iJqiJrPSo8NEPRlpS+cU90AGxDQx/Lb9d3mxEsqOx
luDbYazrxqq0ATPL8BM2H/TypHkYEGcUnX8T2YjW6gWeFEo8hKO2civ8eV4tFtbmpc/tDWgQ6OD8
SPow0zH0h7AZU6jRnUBQoM/fhB2iGwoeYuOV4Aco8WCXWEFImTIBP7RBys6JkcywHw0721fzO6Yy
Iryvgx1cMhQsgvJ3B91zq7FWfihrLBPpaOh1/Zw0Rb6FhYT3jkJIWsvVMwJI31oxQJht09esljsT
3nidYWnfpc63VKoHhSBvOAGWBcnSKO9xpGY6w/TtJKXaXn7WUbK/AeVwSBp7I8cIKX1N+9qV1oOR
5e9qbPRrUI4J9jdIsfqkTOhifDVt7WEWKLQb45PeNnvaxrdJY0KKVcMu7NInrc+fcFD4ZOv+7ZjY
vJBLE3H6+t1m81mBtWsy/cFxkHyTdnJPZgRGg5709R8ZRj85JEDsUwflPCyurLD+B+b306wUJwbr
4fIxPN2rLqBtKqw898AWLL9gLBNI54ZsnxD2pSbOuq7WxE9zfFIfwHjsVdOwT26LVA5mZpYOQ7iy
2IZB+21yta+NaopNE+tvnlF+TkfNXrkNz9QouN5BMoDPILyA0zzem0ljIXLAU+mJu/fFEjkOwb0f
bHOVvAIXQgIXipKOtV81dyC6yWx2jZ75a7/idPJcXzOmai6+gZ1bnBDZNmGG2nlyUHX3MvrNbeGN
d1MJ2de371Bw2IZ9R3MWhnI1+v/GBWX+Vr57w/BYVMEBVQiQOW1RIgIS4rkV/Lr89U8v8vnXAavh
OpBEx3l3fDi/cZmlZM7uiFAp+vNh+kJv7u3yEKf30PEQ8///MAS8p6AG7jvuW2d2rlPdd9Jt3Jku
j3JuIpBXIMrw9jEoyhyPUpsUaSkoDnt3zK61Nr2S5s3lEU4PCn0PU6cZAXbkzBNiCKqpaY1ubxkd
4sg/55LISCPi8ihn4rkrMS0HaWjzScSyoIVhXVVAwBEv0vztSA19KyR/9y1WuHAo6UH+7Btt25li
Zdx5Gx4H8uNhF19JxB2aPmgAvWh53CuMnnHPRP9J3mT6ED9NXtc+tEVrfnXoIL+gO74aJOzTjg9V
AL4f+GYuasecv/CHfeJNiNkrPx6eDBQjXkfPJNqNTXgDylV7wSwSmv58ZEbDo9DmGpD/kQHw973j
mPciKsINmRTypa6GT0xiSO+uLxDau+oq9ANq2xwR/+gKE4pP+7NynAb9Xa2I0DER8QNeUNq7lhXD
xmy64ZeD6OxXM2uynzBRkXXNGAggnNLeMUuYnuFCtPtSBC72ahXCzAWgh7Ch1iooWhPL6WV6U9v9
1KyCzonVJ/cjb5mNGmKaVXAwEW7J4OMafS1ejc7tngczKD/JZqrv+Z3WM3wy0EOIhd6gsgnrs2nI
kVzksztBSENx2wJ3N6trWX1Zvq9sP3XmM3CNO64FnN2Ej7GICAOhPKcwIp/c2kUKeBDwhtJ/UtAt
vsvvrdyDaCs447mxM8MaBf/8t131HcWaCuObeqvPkhQhWKUInP613XVfsTn1UWGt0JRU3b2uxgrc
RYHyV6eB9opw/RqgiFLVfEoKSJnW8KqPaQNmpnavEqv+nhqIn6qOxjE38q4L0KZpoU1AEi1xq/FD
VC1k8VAMKCMlCHtcBUm5EX38b5bQQDbK8bvbTeIGryxMm7y4RwPDTneWiRi8UXHjFY3Cw2zQ0Yqy
4YU65bVnp/ze7tD3EKqCwPSuZFmj2eQ36ItFglJzi/8F2kkCRTYlf5peIu4sRPY3tWsFN8qBr21i
xqu6+LeW6D/dzkLTcbofvWHjhXIrVfXJd7vgrqm7Dl1k1P1V3+KfwwbBKxgF/vo72nfUXJL4vdZn
Zzg9muYMJLqOmghZ+8nFJT6/w9107xTGnWe0147ElxrNi0Nl9NpVGE07faqnXaW5KHMnD7qt/Ygc
69A32S9VouNbWk8ZaqXJiJ9YbzpPoNRnGjIsZdd5TpLixSnVHq+Ur5BKEZJI4zflDS8l8lbDqG4p
LT3kgbXpwvLdy7q9dJLXXE6YEWePukx2LUP6jo8Yti12jo7aDA48cBzfO9O8M/sQ3vb4y4XLC0D2
zlIYrMfup0ibuq0t3BCFPnQsO3Ay6I7e4ta+d+xh18805c5+LxK7uULhBTnPKLpzEDZqNDgziiY4
G6zdeJHT7kqKPTjf4GmQh4hMyV7DEJVOJtIl8Sa1chRI8VoJvWp3+QCdiaPcDSAAgMeDAlgWFtjq
eugrF9FCeePQpb1q9EeVY8oYofWExZU9ud9QCV3LMs6cWiq0QBupcZGQLyuNePj4WTnE/VPSGsWN
8CVKw62P9VLpeQ94C6BFi2UpbznUEgejCoCXoa1yeeqnmQ5vHjUDPOiduic8uCCKs5HHqHiqEhdJ
87EKngJphp/zpuoeu6mSj3iA5vetP2WfL488X06Ly4tWBSUPOM70gpY9t8qukjwMm+GJy3KueQQb
ECyrN9TpI5IL6v9GWXbYFDn5AMWnf2pVfuBfDllbv1le+5iYzg6FgpX38R8w6odZ/aGW6Og6sJ9I
aU4IcU4JTiek5saZFbu8jng0VZvY1d9GI6oJMPENSONthUIxAkF71za3duzdm9raE3OxpeffwV42
wX1AzFMnoNnaMlzLzgWxQ+LK5BrJZ3RccrSjkmtfULhnwCELgIRgfHX5uy6Tof+GhsKO4i0fF+DS
cU7QAkqZmtjQX8DsTlvHCf1N6BToWgVxuaHuTq24E9VtYJXjJ+S8vOtatv728o9Y5H1/fgNME/a0
QSX3hPHSQjdHc3riTZ0dYqvcmgHk/lFfyb/OjcLetSjUgLugXnw8U7oCFWpsOBZKt3r2c+8pnpCN
G5No5ZAujso8G0DQoPShpAK8WLbckkDHd6DSygPyjRjNu03wtSwQOSnb2rypbFWvQMnPzOtovPn3
fMzqLN+qk8BVh1EDBhuViD5ynUytZa4s4OIB8GdiYJMch27CzMhblPJ6LBDApY76wW6bzTRZKNQO
3/96J0D+BxyjW3RfT+AhhQycNEUx7MUozP0o95OZP5hiBT5x5rSx0ebSqgGNkStksWAGSW+Aydhh
jOsr3XtMVYW/J/4/fvxHcoNiBx5r5crqnRt17h/QieWhzGNwMWrhx9LJPMI2GJs01qyrqbJ+FZ32
Oy67x7rVn+RE5huvVcYXMXX+ahTiQWHOrWZSzsUBr6UoQF0CdlK5/HcIix07loy7aP+tS/0X3nHT
7eVvuKwK/DcioQSgE4/xk55T600uIEctfSFJvTOxHBxif4Pwz72Tqt1YF/dB0YcbF7PlYYpuZoOB
yz/gzAG0FZWWOapTdjYWB2JywiAZEe57ib2G/hsybrdYXTY7VTchnZW4b94uD7jEl/034w8jLr5t
I/VSx6RDvgwmmr9+eFPjZtGg81LMrs7adJVFD2XwJacKC0NhQgnu8g84EwKOZrz4xk3ek6u5nMzB
R+HFFhstjD9zqaxcFmcCAMMQOuf7yDohrFdSkJSITj/EyeQ9NQHWjKaneXeXJ7NIcv53Mf9vlMXn
86o+KKKeyQg13UobT8zbWd/NwDEdVeWxWqsfnd0uQBAB5VncD8t7wU3rNtf7ZHhpekwMyQIedb3r
r9jFn4yuXzkc5wYjfdMl4DTEYtzFlzKgvqcW7fiX1Jz22iB+JAYGY3ZsXkNz+nR5Ic+c/BlWQC1e
B35N0D6OOKWVdT1el/IlKBD0UGFM4VrlvzoYC1cRj3LM+tbi9/zzFwkV6Sk4EAcEMtjceaN+uIuk
HoJFasKAjVjf5lgCNVPyOaqR7FAmj8ew8J+npH8vNOuvLw5m6YITokI+E8YWc1WdV2hiqqqDLdEn
dsJNqP+bd2vMytPpzcBj7vf/2txLfFsVk6OxrP1r3TkzreARhtdDrXlvDVqLYWYBGRYPVrAGlD39
kMfDzifmw6oGWdkGKRI1B5nVsynqpz7RtpT4jBCTndK4ubxtzk8SioCkmcPuWSxlWqOZJ/u0f+Ua
u++SEZFCREPHMbzX8+xGGf213pavedSuHI3zswQcDhwXtrG1OPdDAeFC4NN7iMvga9/b/0C6fkSm
5s4M5LMRrgEWTk/i/IQEFEfN0aV2vMgC6hoxhqET3avfVd8jvL6wLCkQh6jusxw7iMtreho5qc6j
/ADKmcfGCQYnG1qcfRq3exVh615Z9CKvbHONrn4mlz8eZf4VH/ZJF3cxhU+ve62dBGo84AvX/DWZ
7a1ZZu2Va1ePKGbdlaH8JMdp5Q48jdqMDUEf5qgDBHRZ5kbEgsJP22AjOibI6UU3ZZ3eGMPXKi++
EGduBhedtsuLem6jziAGxJkBnxBwjqfrelYaA3VIDjk0zU7rvoyW9Rtf+SecDl5J9W/CMHiIS/fb
5WGXbV8uKKbKX4TwuVq9RO7V2qAPqBClB61810eeRB7edXTDql9GawdbOX2RElVF7skJlTm6Ntd1
/hTayOTGP7q2/I4lztoL6sxmnpMtwJngfQTZ7fFSyNKLxrzzmlfsFrNvWmaIVySz9nY2lVdmHkQr
icCZo2pLl0QRqA/V5D9aJx82GnibakiErx+03sO57p+el+HGb/G7ioYBntNf6v/MK3403mJ6OiU1
SmK9fqCYiJMInjyrDNlzKwhIgegDxY3KyiIcCCvE5SMa2lcnqUjcRGfgK1/jegnK9crSVp4g8w8+
vicpw3NL2QpxiTkTOP5eXpc4ehIV7Ws8RA7UB2qtehpifVNhp3h5u54dSsxFf7J/tu0inJOLd6Ub
pu1r0QUpzFeZSBQEPUr4KLl1K6CfM1GAwhTMBmNGaVJQOJ5XFsdFa6HR+lplXnVtaC66qoXIbyTG
1aiN6QHKcVp8GItO/vv30yStmh90fDwiwvHIWqE0zexF8xrV7V5E9m1huy+1UH/92OabsYq0GhXA
gyVqBpU/WQs4HK+NH6bItls2TkAoHP5QsWnuLk/p3Jbk1cYwiBDMqKPjKU1mkXpWMzSvCN7oV5OZ
0DjO0he3gVc1Fb8uD3buSP850SDqFUC+xfoZQ8RwlaheK8f+qefwIhEVQ2T8Wz/g3hsl0/9jX86J
KcPN1RjkI45nF3qiT4pM1q+yxVaot/UMirT+mfvR+esTMD+7Ka3NWgKCCtDxSAVsaYlfbvCK0ZQJ
9U3zAWVGKWbg4bQy1On+Px5q/qQfAmOMTJysKKEeBge97tC7teqn1P9B9+uRZ0xoJSvjnX41iuAG
IOU5DtOAXwRGNemlKkRvvNgpXqso4KJ8q+EeYrVf+7BdwdycG4yWFRKU1Gd0ahjHk4sIZg0Ku/lr
Hng/8Cm9zYruZze4OLUgW3bl69X15T15GrpAk4J8QTIFEgBNy+MBy7rFMdkldMkG/fgy+uFo0S12
NCv4jNOPxjXGHQOyE4wnNaHjYURm+1YDhPGlKpT5bsrY/kZdo7qRTRI/WHo33CKDQ8HbHquXyxM8
MzL1VSrQM012rn0ejxzZjQ8mRuJIYqPaPyua0Jvbd23zrYA140m1y43sr19KtKGhcvNOonuGvuHx
mHY82khDGvUrLeZ2U0EbucLbe9gOFi7fl6c3H6zjW27mBEDTpDDA83P5kihbHVwIRf2XRk//GfP8
dSzit8tDLKlQfDaYvXP1nsIuZa5lkMzqDMQJ/OmXyIgf9eKfxoVRPprb2VkgNm49PbwGr7b1jQ7S
f75rjPHTHwKsaP4OHvHfDwGhxemeC8BLeMQQjPnY5G18yKzYfO/iHn8Eh4B2eb7zjlguKUQOwiWd
AgGoe/H1jL7XhzyPD2WNAZaVjV+LKoerhykU0hh+GNOKmnZWldYrkeb0LMIYp6hnwixGomwJmmgH
A2M6q69e0Tzwtk3mTRvRui+p17orx/Hk2iOnJrEGb82/UL1bbNAEKmLRRJP24k43paiZVH6tsuhu
6p3d5cU8mRMDULIiDePoEWoW8WWKmq4vStd7sRV61C0Q8p1pomkswt74+6EsyiL0NuhyCHO5fHWd
ihSGnvVioFx6MFsTN2Gyi6+Wrxvby7M6s36cN5tsjzcKCcgiqDiFU9DysuODFtpfEg87Dcj3wFR3
1E++XB7qtPDJuxngF48v8hNqTYtvVdpqCszIFm+xCLd6JHZ+n+xyd7orgF8Mqn9CMXZLdH3KI/ml
xT7az7uVjOzkRPATwIAiagDpHMT0/JE/XLk0P7TYpe7yBkGs99W1m7r3tSV384g9mmHxTSH0lSU+
bRzOYZv0hRKJAdl+WTxwvDDpc1n2b2MfWpum1tGwt2L92nbSbpskiIH4tOCv8yLJdrk2+i8zAu5L
U2XJrau8fuOr8e9zDwonaCSS/fIPAMmL0KA8z8h7v6rfor5ubpJiaG/spI6ffNfxvoVd5u/hPGOA
W2JytRIcTgL9XChyeTbxejJpkS+2nIiB5SSAcYB7dm+2SQnF1W9Xttp8GI8i3/EY5uLJFOmZK1u0
IN9SpIOwPdiCHr9LrGALIvLWUBVu5VBcC/5scawwa3zqrW1VZT8v/47T08XDhl4tFxsl8JOXdogf
uIMpUf1W+GAn3Pwnaj8B7k7RoSzilSvlND4xFr12B9jGTKlZbO3Y0r2RylWB/NV0rdvBs0IY1puK
lYA7H9LlyvLl6P8yxGmHiBjSw1Tm65UzjxNirXXTyMy4VQkvjTAcjau0SoKVgHjuCJGzsldmVUcY
FYvQEdZ2mTq5UbzZMdzdLnvQWv25t4dwmyVY2ZPzPutR9qVAWT+tsAjxvF0aTVjJynblTj23e+fs
GZUQKp4nB2cKvF4MpVO8RaCirnqYf05ZrnzK82v8f2MYx1Gqa1FXiQO3YNvUrz5a+riFXSNF8tLh
Qe8Za1K/Z3fphyktbragQ+Vw8MzizVP/Q9l57tatpOn6Vhr9n32YAzAzwCG58lKWLdt/CDkxFnMx
Xf15qO6Z2VoypNOGtyFthWKo8IU3FHhwpI+djsUliwPq7Acp/x+fHrOGkBJ5W5Csr+8MQfDeErrK
urSH/gphLUSg66G8f3/Z/Xm6/O8wL6C6v2zz0otprKLafZ/MedDi6GaWj13yVOq/zLTF+3oIUwR4
hjJw8tSHdx/abRW+fw1/XI5/uYSLDdZFpwp8UVM/uDpubwjFmg3WVtn8wVR5Kf5crEcyVXo2Fl1M
cIIXT1SgVSwmJ2keRE+DekmX5OxFhXGSFqWo2HA7xJCmbDXQQgJJAf3V1U59iCdsEmbR9afJSc1A
QRMRWldJS5tWD8LSFo6Q2RxtO7M1QhcfsA8u+20kzhZCvA+kft1M3qiFD2nKRka3+WEQdYAmlhn9
tKNruq8+rL9EHLRig316u7HF9cA6m5uPRO7+MOm5AGtteCN8Scnk9UwktK8Ezl3sY3HxVKn6aXG1
rdv2mKQV+uP7c+EPs95bMcSw4ulzEXe8HquYoO4SxPYoVcd2YCjVroz1j0okb2+IFiEbPHNg7ble
lkjaUmZO5Vb9Q7o4rp/qaD/aFcpfrnIqKnX7/h29yUXXBFjnDwBYmvaXIY3aSD3upqxn1hndJlKa
NsxyRHWknU8bkjDkrBI7uTL1ZPm31xXQK8RukQWiRYLM++tnmRPWkOaK7iGlMT6YnyzV8K1i/uD+
/rCDrAivVeqGnBFzi4vTVIuoWg84fDyoKf6yLvZK4hrzHjBVoRZ/NlgzmkTyRB6U6rurfR6Sj7qH
LzfyemFzBSwOFFnIbt6wB9sSxUdt4n1WUr+XU3y3pA0yt+VmFtbOxqIo9ppNWiqbvKmeo2U5KQki
oH0eZLm5L7piX5UopGntB+f/231NR7wEhsJaElh1NV4/f6G5vU3tiHWTFd+sqj9aUg3jGTe292fY
2/4UywXOKY8fosbbfCvCfKJJgfY9mFnch/OUXKvR7Rq2N+Nj5s5PneMdW93a0tp8f+S3q5U8j4YN
GRXqu9Zlbl51ips1dds+lKXE1ndQrUeIw83T+6O8XUEkrdBvCAoN2peX+7bTJuYAfqd90NsKGXRh
z8tNgSvszp7T1Ypxrg4DggPbGMGd4P2h/7D5MjZbHxEMFUgaU6/fYY4fll0ZpOeNCZQ9VT9Vk7F3
ozikWv5LGvpzr2XfvFq/LSK2ZsTCrpelxSU62qF/9/D+xbzdttZrwOHEQzCEDOlioYlRy6Ucx+JB
13ZLlxyjrNyXM2eCTD+ICrw1bHq9otahHGedTjz2y+Cjr7y6HWtzuc/rVDvTPzah4WEIyamMvCC1
yhuri9VdoxXm7zhplfSQ4sqM93liV18V1E62cT+b14t00h/jsvrimhN+Ptu8cMatUq7obludvZ2H
BxSqWI7ZbpfIcXae1IZdiqN9WBYRFoLuLLAnR9FIM6i8jKvdtinT8ZoAeA5mgUMsfLYuP1X9qmDY
Y9+o+pPR2ru6boftxGZ1gyx0sxsqXew0Gw5cF0dO7Lf4cD5XOKL8bDwoATJq5i/ch7GEceVtC/2T
g2lA66DgWSxLsGTFkPlVgneCXcYiSJPOfoAlKT+PSYeFfJL0vJMmDS0xa4dRld1m1mm4T63T/XTy
LDkqWlo/FblEHC7x8H+OtfahZ+fG+hcIiRJLeMilqPzUcVOcXdwMXwzdPivl6GS+jXF3OHRG8qmm
EvYgPBW/yRi07HZ2vP5gl4UW1BDQU9qEhvfYRrF1t5hZcliUZPFbKxu2RBgwTxKRf3t/Sr7Z4kD2
UKXgaKN8TbvhYkrWaFQkWhIV95is2VKWgNQxZhfjR+vwTTGCcaDwc3oCon8rmV6LxraTebHvG+cJ
U+IYWkOJY4yYN8jF+5nqHh21w4+sGz4Senh7uKA9iF0L7aJVT4R95GIHcIq8FzjR3aVubwVGZ9vb
Su2bfWuz5H0xTs615kzasUIPdmuOo3bQMxmHijvAkMwqfD+XbsZUDktyEzh5gDrc9wFs6QeHwB/e
hAf6yea8B0cOs/b1ZTr1iLHnKI371kzObV7e1pr1S6QfFcEud3xK2NaLXIOLBsGq3fB6mDFHWa7I
ZHEbjzrm7LGRb4GBN/9m5LKOsmq5rY0sOH6XO92gsAy6Ui9upf3Uyf1qIDd/f3/mvimxvYxBoElt
R1tht5fvtags4dRxddfgfNxT3dhb8svqW++VV4ulB2of7y26uXo2oqX2kYza2zONWjZSbZyda0P3
si1oFsmsdhj83LN9BUguOsOXqP2u5aY/1+0npfzgCF2Pqdf7+evh1tf6lywPEb6kM2slup8L786c
tNpv1WtYOWwKvXuSrfvBuflmvdJZ1elQ4DZGM5ei+uvxnJYORVeaxf1iTmHfiufKu8HWrx+j6z7D
gUWsFgTvv9A/DomGCIcWG9Ibqq5daPVUr7doG2UI0MgVZuC4ySGRIyZ+z0OSnRPlQ0ur9UYuHuwa
lrDikOKgOXFxo7i2ZIaiJ+iWGI7cYo04h5TYJUlafoVwaUCNN5RZ+kRuQOE2S7Mt1i7mv7lc0Ll6
OaQtGwVyUJAXi3KmQuqoPRfhDfibZ/ifenp+56xKwu8/4z9EmqvYEQh8GCvE3Jd4GGLn0eN4iu4V
pPE685GS58b1ljNc+q2RYGSlNUvgIgSO9en7Q9t/2nlIgQEeuTiSvHnSLXLOJiz74rYpYhkuQuRB
bujFjdHVapBMzoDvG6S3OMfQ1vMK+6YeBiAtpfWbOAfv3RHKXd0aaJI32rQbCmNls9nVWfSNd18m
E20tjM5DV+jFE8bQkqgntbbaPJinpZx1mEmyc4GYAbz0RokNdNfaKKUvNiLgivCjQau/OomwD6WY
k5vRmfrA61GcESayzYU53CYlfjLdMM2HRB28jZrKYZMrvRdOaAz6pjnXe0MHHp8M7EBTRS3a12U0
I16Ge7EYvWiDQl+/wzbQ9oULA93w4k/LnGIlHdlmaCpDvSPjs0MnM2ECoim+H+s2DpfRUOgdVMO/
uaewgbK22cH4wzl/ORekjOq2FAVtHatz9s2MJnNezTrq4KIJ40gihV4m9ger/A+zYA1+bXxT6E6i
TPN6Y6mS0tPpM0Kr6etn06kdhH+nD27sTdDPnQG1odq/yrsx1y7OUvQ4bIxGy/qumBUdEYcW+fE8
1YJyYDdDgVpAdF/MxY9SLAZdVVH3lgVjLZOugs9gLfdpNxkBvWDng4X+p7v/64WtGcJftnFKWuXa
ishvl9V2PRcLhECdMtb7S+0ylFiPCgsNYLp4VMff+LaIQam7Yi6VO5twCqPuSTvrbppezXH+Eafn
5ST/6/4Jd4Ktb4XXeRpln0ulA7WV6NGNIr01h3oK5lTFarvpGyr/RbdKOnjypBp9jbHj/Ls2lh+J
iT9VJMvyRlcjYyuS3Dz3lpZep13TbJMqpmA36wOWq6nySXGcca8SE+/zYVG2EdQdznn5zSgdM2yd
sQ06HAAelWEQN64z9o9IaceBWyNBVGomcuJmgcs39mhb6h9FQGnd/WA6ry/s4vZx+sIhh6OD5uHl
GmpA6shEjZvb0sAmuOnulUxgcmJ8HkT0QT35zVAvMPzVfoRd9K3LKTlEY1nIStyYsL6vldpdvtkY
WT12hSivCBy7D6ofl3MVwCrYOGQLVaofyG5drNS5KLVRqMK5VmZpfGsK7JoFzmqf35+rl4HNOsoK
GgNzQa3lTRRnda6bxB5uWZk9BkXSbHOZhGAOQ0etCXTkR1qll2vjn+PhZcYaWfHGFw0AL6rVVksH
GJRkne4otpM1XGlp9cHLMi7f1ss4lFYwFSTDesNlR4jWSdUcuw7S3RoKVeOUq/Cr553bpOjIjuey
9AVqeGGrmD0umYl9X056F4BCGUKmcOq7VcKh48h826Qw/jtFjfa5rLwDPEj7Tlfa5DyWHHm+7Zbe
cawTcYNTmv7gtEN5FcV5d6pxSdf7fLlVsQbZY3MSPxlxysbe2lH9mazdfOqtBRl+iEecxrKxruzE
nD4oe1xqA64SdCtQj2cBHIWG6BpL/2XXm5yp1Qsjr+9UdIZPUW5W23zOsU02enwcdPzmp1h3rppc
mDRLrCiUeqftqdP3V5GpLse67EHRDq6GSMGsX1GBHfxmUPMj8tucr+9PyD9Me4imzHeoipB5LifI
iFWINqJdddc5bn4zL3EeLNrg7t8f5U3RlfkB6p1zCEwM45nruvjLM7Ez7IGK0Wnv2tbalQbORiDI
7/uxfZiyOHAmqOp1HmKhja/wsrEsONyNkt4vi/PBMv/T26EIyI6yui+y2C/WuWaMwsZs1r6eW0zl
gn52I+xEbA/wYYnPUEf9RoNlZE7lnrr+OENd0WOWTpOeserh3eGXHlJdqz9DD3ApVyA8L5Gz+bZ4
RfXVayIkCd5/eG9fEfX4tSy7kq0o7F2sYXuyRFbnXo3yU/IlduStlhib94e4TEaYsgRENDEsChdr
JvT69WRaJjUvn+u72MjM79FoNRsvzUVYY/e9bUpn+RE3UNk0S9phr/fjB+nXm+T2ZXxHZ+9Ax5ld
8eIWkWmQjT329d3IRoAeP57wfX5ss3YjismfPHeH9bgLV9IhZEZubfvv3/5aNqH9wPHOUnh9+7Yn
QEqVBFC92ycBLlupb8sJWQf9GrmWb0kL53rC4adM1fD9kf9455QMuHGYwqs28uuhlRh/k0wd67tO
bburzsyzTYUr3GkmdtorLq6GBPiVD9xCHtgS2E8VZ97ItjTCBiGJfz6I//PKw7x78TT/UdVzm8ZJ
f/Hpf12lP1oszX73/7H+2P982+sf+q/HSvD38lte/QS/+F8Dh8/986tPNmWPRMyd/NXO9786Evf/
tllfv/P/94t/+/XyWx7n+td//v1HhULL+tuAgZV//9eXVl92j+X0Py7u66//19eunwU/9n+LX+K5
TJ8vf+LXc9dj2m79AzAoFRcgRcSVKwNk/LV+wfoHLUwySyLuFfNEx/nvfyuRjkr4Ej9DrsP3wyDA
LnJ13+0quX7JdP4BZQSclEEGzvlA+PTf9337zyjrn+/iz3bzL/zVvwRjCMxT2dLWagVQdPKadd/4
y566OJGojR65Imn2WzrDerIdbMf0lVoOYbfABA6MrAsLOddXiyeXHVaZsI1zNLpiTT0Ygugy0zvS
z8K+Mpoo3Ztalpw1RWuAgtb65uVTJ43ynWzHn/kSdzfIaSElNtr9RlmMw1+e/L9u8G+lFLcV3bXu
P/9u6FzwxQ05YEBW2hfejyyK1zfkjF2e4fueBmXtPAM/iU7e+o9Ve6HryS+uXg3+Mjv5CYW5LvT6
aDhHcTWuFgWqPzjZsHELHJN775x18fCIZ9h8Q5vj3CdlAcE/MncUGdOwR7w30KvEPRtx655BOrvn
5oeo9w3dACTc4/FKpBD1I2rw0GiWD8C+LxKIr2+TzRZqFJv6i3bwBYKpYrKYQ4smqVeP1qlBlrnd
TJX42XZDtkNcYwgKE2xD3CmnVBjmzmpommgAHz4Br25v+qE4G6WYrvop2Ws1imKpqSYPsRTnzFpu
UKnR9lIo0y3eXG1o19R9/WQqxaGIFh4mXkdB07QHrPyUEH/L5HvNiYy9F77JN4OwlH1eRdbJm1t8
nSr1F9Yg2tc+s2VoAOfYjxQeLLssr5GjoAsWDHgN2H4BIFtC7dwMek9hoyhP9djmezUprdCUpn2a
Io+NHeXXL91ARbroMm378ulUYppYw5m+TtLSXUNU06eDEuhGrRxyw36SqVrrvt5HxoHlSHSeLoHS
F0oAJio/W3Dd/vlPqnW79+ejflH0ZIGRsmP9CLOJyrF6CTXrOeS7miZMMBm92LaGmp+LGvddJcVU
zFX2qizozYhMv2px5d1ohC4nlfDWz9PM2Cfz9Cxm1fGZt9V1g0gMuJRZvVejxrgawEAqmYLp3zoH
UkXxghhllUOpy3Qz4xrhU1HWTrBJlq1TuMUHx85L3eFiDq4IfmpjtoXgiH6x1OqxHhdALFlQqEa7
N42YQs60NsJTpDqTRrNORLEIEJmOiHw3mt0wFjjuEnnYR6Xr66CuoyUwzbTxNtRqwklnsRAQf6GY
FF2ro2Wcie6Ls6fMH2T7LyXKi0snTlhzQl4NOfhFeD2oVdE0M5pStSdCpZnsw2BmxeexqgyMxNxT
3eM5QZBORjHX8clCXbUm7/4gZHlJdd9cBmhzWi2rY61zsft2yE33Us3yYGwbDyezgWIbJnUnbTQ/
ZX1cniNPF+dk/WhWy2bXlfVTktYOr9x58Ky7RBm8Y4UL0PHlo8lKEKpd/19sOzLUBttFxUi2Z61N
m3CweT+yG5ed4BT86FbW6O7yViBzMN/pnEK8vYhButJ2Zr3G+VAqNfHulA+n3rjvilQ7vnwi10X9
8tFSVe2e6GFG1Yo58r//LAt7xpx5nd+kqbt9OSuKNt4oY3sqzdr1yT8/2Ef/NBFY8Zx74N+57ss8
C8kpw51zA0mvwQhLJe58YcFmH/Bg2cSDpoZFnP2Ey+QdRKSYO9v8rSr5B2fWZYV53SOIDgiaqSyS
QF7i0aZFlTYdWxFMdbQiFuIflptr6KfZls8+r+KUrOO6lerUmJv0FjjX8MHru8xouATKMfT810IJ
IeybBTHD6pvytgjyAk5fovVGqHQFVFOSKK1QI3wSu+92ZmBZ6CnxicqTPxjjndmUho8QyAOSQjim
WBFmkfFwUscqn33hyfwDruMfHhXUjFXzAM4jqeClY3xpdMC366kIEkUywxXDuWo1fTnq3TpHZHNu
nMGj6SjNcyIeaOInH0DTXp7E64nOPGFooKzYd7iXG7qjaHkJm7wKlnavmXH6MCV1QInuc17kzVc7
K/Wga8YG8E/3abYTfWNTUD1YyHUortDOTpeXWxRtKz8C2Hzu3bXAbuhAj6OpwiEC4BcVCWAVvY2f
a+ts8Es3D7oFDBtmsl171RdnsKUfzfW0eTnQxTA7oZJXT3pOfVa1F/Nabx1E5aYu37xsw5Pdf1Tp
ugQWMmEcgg93JYwh0gwW53WclbsAInpgKIGbHZPGgdKneqN6nXQONsdOf+XhlXqwZHGUQwc0wFYf
NfKNT5o2nxbS+KMzaGQkIh62HALxldobxzydnEPfF2oA2dr74CC+yE5frhdArseOT4oEROn19S6z
atLvKP4VMPWNmu5sTGjOrdGgxpd5X0YU6Dwe43XRDr/fDwIuCnb/HJshgbFwXmJp9Hps+HRmlpmy
CuDReTsjG1E6xDsFvUZDikcumcWkInX4/qjaH255JWXZlAmZqKTlr4ftI/BhaRmvw+JS2T0DAXS3
cZ06sKpTibdnq57pZiDNNXubQhpzGJt2dkoL1XfbBPVS0YljbqVLOHXI3pCPPHSnoWjbD07jPwQS
ECq5PrIJTmMgFRcXWnZxP9U8n4Tm+PexpqOFHFwDA/5TZiRiW1kJ5GZBwVPpZTAaahe0yrCTQ4Ny
tNpWVqALC5pCunyv7Sa/mmQrbmTe4YIcRWD0FmyqpuQjFb8/vFXkO0zofquQzZutqNHc2MbvXfCc
1GIbp8Bl7LS46vrGCltdJHvUSdzw/Xf6NmKAL0AuuaLeMEfmw9ePSjrZki08Qj8HhxTk2lfZyP6Y
69Odl6xqa44TCAczFhuPbXC5OXVhcYxcFYlLF8JG6RYQ6LIHGG3fvbzDuaVP6Cuin5rHvd83yk5G
adBmeevnUYIBqWV9sA7R+HqTotHCgvJJ0Ej5n33kYjlAjG97+kuun5nEjTMyl+2U08dLla1cMs57
N0EHIUl2hZHqV4OSh7OpZPfD1kQJBjXNRg+hbKiGKDemBWxqRUP5C5qKm6FO3LCZo3OSWHaQaGLZ
pmVxW/cGDo2224QjqG66mu3dspDGWoO3NSrNuyKuPgxaWQBoVn5ZdTiUUJAUWzGDpcpPudfflzSH
7zvT5THqFOxcawjLQ5UpR8hK1qGLEun3s95v9CLqg2X43Cpi05RLD9BaB2mrduilA51GxvRaRGl3
0uSXwY644srUN+ngueFYQ7xrjAzEV7/4RYKeqDd+KltT9406+dXVxrbqRs3HmIKcK3aaTa/I3/ZI
VOJk5Q0IS7Pz5o3nKScoGOey+eRGXfdwRypXb6qxLjes+j4Yu8IO3VgL1WkRB0MvZ98lMw8L7zlW
kdUh3LCpodrWUY1ypPpGIwQpmuN6aVNxRysG/XoL4YSN0LLyUDBsm8fTyVy022ll7ZRBcTUaRnbn
RJkDc8noQkXvngx1iAM52x0Wvco2mcRWVultlTl6kGpV5WtRY/mKqaS7TquPQ4VlcybvOnuUQa2Z
tV+0kdxFpab7o67KTZkNih/XteQIFGSN/bBRvOkpE/N3tPQHBFBlFCplhhWWZJd1nltonOhM6Jsp
t8oQDszRTUoUaCeEp7vj4uXNSdeV66lAMy0eJh+OR+TPZYUbcan8yMfpjP4XptBaMV+5lRa0zfwd
tE4aKhoStUXh+I7MwDcngSC7A6WVI3ubKTUarc99ROA2K0sUrkbBkB+TA4znGwkBArIPkTkxIcUW
whq/azv3WMvD0qrmFrlv5nWSnNI0zwKn/YIX8bTtFO+nhO9yM9VAWQxR5zvmvwwzt4QFoh/bWDvK
KHf9xDN+eYV7L2YPufq8PEkwPzn0+Hy+w4xRg8zFL0AN407H4cKPh+Z7Ulu+NUXjcVF/2dZchqme
FwEQ03yL1TfyvYX51MSl5bcSJ3sE2wOduXcYLYvGbDhNRR+q0PC31oJTszDQVB3mbm+laRCbg+0n
Bqk86g0/YkwUfY+V7EOBGoKSujWANg+LVJ72MbUMpB2w5TYlvyYtpBfMkzIG8VT+EHOz9+Ks92tN
6DtLymOts8qpRqtbZYEvohTDsov6xcS7sEuDps1NMJJi3KdyLQyfOih+oTdruJRucFbS903X75oF
omvt5A9SLOomSYQRFgehU6ZS8treyUkc2nwCZqyj65xOdhWq9ViFRWKkm3iEtD7IoQo6s/Kp+/8U
Dsq10o+zpNpoJP8oLDgb5HSM7aQnnwsZuT4gjDYkzhNHNvs5LFRrogZQm342dthrDsqmtYFlzZ76
YJSqRYCiaPRU9CoUSaHtFDE+JuYPVIAa+lI/qRVqARjxx4YdKSgsN/Fzkdt7F3llJdUiOAu8majC
6Y4NZpfljnpwl6+qNtlbIyu/29yaXpvxBl7eFIpeD7I2mgPX7KINweZjUs6I32R9iHsg5q2thjfJ
fEALJjpnSrP1KOWAQDXm7QggMdDNDNsAE2EwoUZJGGn9T48KxIttdVe6pW+Xt62XH2VaPOrVIU3i
r8KIRr8cnIpphudiqaq0+ACJ4lSfIHQQ0hnsNpk3NmHazl3Qm8XnCAWyLKmNL63BBwoTV3jDGbJx
uq+q/ke/7hQVy3OJ+0M+0RFQphHNfMqGm3Sun+c6G5AQG+XZ7O1vFj3xbTIu35LkN8K4TZDn6Rw0
HWYYuRjS27lTbkU7un6jNmXQeJniO5Py1fWaPe7b5q1dywZdCw4QHaAq7Ur9UOtLdiS5B3RvZZJz
Ib3vNPUcla63sVvrC7Bd54b3yz64IHOTUJZ0rPyLOpbaNhu/Qpez7+oCFwQjSb2tUpl+O6WGL1FV
DcdBRfhvdnxdK8geIPRFljL4RXGv2Em0yxLqLYuSP6gr9hJxmG8CI6utSzmzSW6SR6LRX8Jxu7up
s849QuB4X2pbZ2j0jS6LAqfWhelU9BCERCUCJO5bH7U0i4zCi/2icvTQXmLdjydTBG6vLyGggafB
ukPVfycsFfP5wjyMidMd2gqVQllD4PGSKUxzl8jNyh+mqrADp0nx745yfSNk/CMxWjxCBoFOvPPN
UsrATbqBKuFZyAVDG11vj11lgQfKbsDZ3Zh2rlMVLH6aXm3cUd+jqKis2KT0uV6nRiN1cMZl5cM/
sL4mseE3hp4ePE2eZZa1W8OKsXdSDm1k+nVvxoE1xl8Src3CAuj7pjSTG8ssr2jzWWd8K55JV6xQ
yrwNm2k8Fm1nnztLvWabEvfdGBGscl1tXQaa3p5roTwlbvRIsn2oqYnzbc4W3AD+GZ65B1uyz9N2
wUV3DPocqWvDmGy/Tol5q8FECaNOD1QMr7TCElvbKcswV+xzLqNqp7XUUEE27oxY/VG2wvE94rXJ
SHpfpI7hJ1X21GNKH7TQigP2imetUm+QxcCkeOh2iRWjFFo+l+Y8HPpKkUGBha6v+WNb92GGrk7e
deMm0mS7FXA5NuaSZiGA1S1w3+4mTqqEaT7rOxN25wbY3I9ZgkUeJ08PxOw4e51SMQtZ/2SJYdib
LKVzWlQg0dY5qgKUqmT1rCu/sfFzA9EBXy7mwdiMSuGGU1t01H7dewLUq0WLOFf7PjBBivneepWF
tJDJksnGMM51qhtfOfGKTTlkhBHNEIIaZy3YJDGEgmFfCcWXJT9LpW9TG+MxLhSxJftwTo9jJsrv
7VA9lGQzvupKlwaHQ5W5aeJNfIRp/aU04KHn6uhX1S6Ot4Qj8WLs28E+WHr2KzX1vVUoz3H3aVJR
10iM/VzPCMrPrhYKz6TjCHHAYtf2kQ4FWRf2SWtxBggrbCgTb5KYbV7NT7Bo1GAAoo8lUGDFTnQP
8X/2zcyfZ7vfNxMzeC695FZv8scyY/7j0jNsSmvc9Z2LHRUxiZfkVSA1fd7rrdkS9cY/ejDTaN8L
PGWbm7JQW58O9Zk47RsOCQhPd/WVEY9fh1Zq1JaKQ9w2MhwqYtPWioNp4J12/bhVU5u4sw9FszxJ
Ewfr2lZ9bep/S3P57mWJQ4iqnKwR7OP4HIk836FpnqP+0W84xuyNNMbbUlHMs1InOI87N16jClZa
8tBKde/WRWBnahQKq1Z8pfGMJ7LER30GUycn44SvRhzOqr0bl03mFF+FlxBdlUbpK1CtjEnfCdWR
V04XfbXWJVHo2jWbaYkTNiqpiJ7o5EX97SARou9aoCJe7N7DQvtkpnpzKIk7dKSqx2xxQ2m5Ydu6
5UmtF+Ikv2kJtMc63bPJKpsqN+Z7TadUAVZrDOfqVridd8h0g9wJLb6jYxJ9Vsku04xQzBD5cGcM
ulTp9nEBqlqambcxMuVrnk84Jmh7WwqVKHMpzjaoEj9nMxFUIYNMFb8l+fpUCFZHsq+a66wrhjCx
wNWTQmPX1KEB0Nfb9pair+736A9tZg3WE/9NaosOkbI8jqb5fdKUGwN3JBuGV9PLQ2Q0btCNgviO
bV7r+t+o/dtq9qtjt8bPs0RQ2G+JB3Vp7opW+JWunnNt3JOV3Jpu7dfNo5XFiW+bo1906a5UI9/O
5tMotG/UxNYI7RnVMEgdn40B/Wgkx7WhPOg65RzZ10TwhnI/p8kVxpLgB9sinO16CZAMvq4hdu+8
cgDBlueHCFVtIp30riGukmoJgiXqn0hK8K7ItwqplA8YloBjjI6D4S2nQWhoBGTka16+BvTVDobK
N4TXDObR7GxzowoohT+O2D9AjNkYhS1Co8uUR/ReTlFnMasiV8dnEizveqVVtcQHjzU96Ek4SqQY
XCvieqPqKW2jLXia+0TXzmW2U8v0tqAv79d016pe/Yksx13VaeBqXTcPTG2J96WmhZKKHWf0V5qt
JpghhHwHK/k0DiFmDbVvxjX4ncapAsX8pebWd1WdWj8B6+dDbpmCSpkAZAJY09G1cht4ffS074QF
mERNh81iwj/sSqg20SdWRuGXtvoVUs13U1rI1uhfTJ6sIBJLxAqgjLJPdhxdj0qPykZ62xH6U/+u
9klpjrDLgjh+Irec2+abXOavaQ2gAUqfL9s2dHuzOeYYa4QkRukhX82O0uVz4ZlPItevmtrR/VJv
UzZSK96YxtFpG+1qjpzGX0ztoKkkwLXMA6GSE5da13Fa3qSpw+FXKAnFzbTdLU2u+W1ZF2AWpE+g
oB4VHdNPRdOoViifOzox1jZd2vggBxU3C/NYaSPWJTGCdKqe/C7TaA6Vavk8697guyLbQS67rw2x
m7VY+G5SnwXZ3ZEzd2vqnX6tlzkZOiCKsCTosyvkEQbPo7FaPDed8hVn1WwjevNXphgbYTB32Ocw
33nKveSHgwlayHl9PTsNga8s6JLGpB4RqQBSIkExVTVXrVABxSdDGA/AVzpkp+wHI88OUogqsMFC
+tLg1ThxOgVqUddBuazA5049JGl6P3f9czpccXTbOLYFZhTFh/r/cXUey40jzRZ+IkTAmy1A0FOU
l1obRMs0vAeqUHj6/6Pmru6GIWq6pyUCyMo8eUy7fJiFAQxUFH2UtcGxGbRzOTQb9E8fmlb3+8x0
i1jgqczAN80sfoZDa7uPfY0FQ0Wr3+3hvPsxUycfXin3XnpKspGlXJptcR/yohUOVlQ1+aOPVS0x
796TYqe8d3O2D8ojY6cf8zKCtRfWCp18Ui7Zm20P2a6Grb69QTGxmzRIxar14s82mj1VkjOD/yaT
EuEjqxdac+7vVFET/9CXPHiJeChdU+7NsvQi2eTE55grZ5G/lpgNMtNWTUIpSm6YuSbubbHPHIji
S52vp+SQe/Z4tAQKpVHEHpR6RmDCQTVTHEZhHzXgZfbF+UdvTj/JQLdkJ/p1lja3afY2LANd3Eh2
DRuSLgzspNk4lffTln2sIemwnF2XmEXYg2rMcHvDwMIA3PVFiEvUFPoSWvRSzQ9lK45Z6xJpMrUH
qeZN6SCrg+pHqEtfD6TTcRtpDRE6qCiS/by2/ypjWI6Z625Sn3FBjZkXL5n9xy7YAq8Gn3OVvPZA
8JE3c9LIsiXmprrYBjcKbmPNhh5uP+muHc6iIn25mbxjosatB38ey3R5KefxayEAp+gKlykCZpo1
m+6uz8d7O1nCVPOMLWLAMsw18y0vpb4jasnazFJTsfvtDz08OklSzlhaBFyJgmS9Gh2e5mVnVorv
GnnmG93Ou43vpI9+b/vPfddsEpzhIQ98KlQVkJ7aIkqKvI7HsdkEwuNwWxbGmQG301I79DcMqZnk
JUPjsNN8xNMOKIvErMMqxLlCQyJs7XFs9E1PZT9W0gaXuI2dwfAdpIB9s5d8WFaGyAFCKALW72aE
syAbfq25SB/6In2tMNKLEFVTzBYOqtor9Xhc5g8NAQkkzINy1W5dNMpA8pqt02Vuq50vvBO7rE96
mjTKu/K1a/rTVFdcnZlLaGVvvsFmMnP6s/xgocz46xB7lGlt3A1lFmauMdJkd2a0UKQ8shE3kCQP
hd99ghngPdOAo3j1soFnwiGqBQbNh1bGQ+8nkeXwgSRy3uYOG4Jq9un3KIoEihRh0gKTw3lg0Ovm
mu4UOk1VvoxrHRPOI85O1xxUf5sdBiBSMydmpta8KJfrcXGdMVqlAca7jua2Z+ZABLxrDApWtnRa
nNkdjW+y+qExbGqiS8LK0eq9rqwh7OhIBU5o4Zpy75fO0G/WeQl1S4u9xniqAiM95mRFsj2dhwjZ
EltNsb5KL/uHCvANfGQ3OeZHYEoEQwHRQJbg8UESGrEche6b199VKna+C3DnSSWhAWcN6CNwqJlB
4LJ/qKmwJRUXDbaOedWZWCtFfLvlmIw8/Sth5A9Nw76W2yMI9CKsya+gcXQezZzfhHi7Q5OIXZ/Z
j3mT/GhKEm5VNV7omOl20GYUv+Z0bJRPo5PS5eh1uqmsugqHeoFXMuCFkU2gXbfr0dsze1LPjRds
PKXRZ7vA6J8tLW+OjHrpSagqHjrnhqZPSaTs+YRrQLEBwi4jo7KAIHLt6i6X3PQAkaq6jgtS1OXc
dCwANUisigZGKrQ8msWNOcnx0GrAk3Ik6XsA5tGCx6VZN71qHzXf6w5L/mdosuycNmPsTv3OXG5m
jshpqCTqSFTEW1C+uf3zjGhYVKv94BkSkAVL0NZpDyg73yD4oDYghxxRgrYZYNXmVsV30uGdmbKI
IJC2bAqGl37AAFNmdOvZROSc9mmNaRMOsojXScfYW95Eb2OCwDfFUalZ2n3lWW04Znsw8Z55fHrp
mcY6R45HrxU1ZUFsPdjZDNM6+ElvRoF4CxCoQ+IELUzbTeeB/BWzfqingKEySHaV7nYcvPAZ/AT/
hcQtI/Qy+B965t3UTW/WkH1DWhWRa2kOd4flHvLK2TiLzM+WmvlUsjsNu4g2cSMcZg8E17xYTnuB
L87lTzDWX9uxj9J2ybboXLf+aN+NnrHEVp0gwpVuEOIlNrJM674apbK9H5ZbL8E4Hs6UEyrMf/ty
4+j9FBJ40pznhVZPB9dtDAFxxmFZ0Ih8W5H+tTPEfHbNP4vd65EyVlKzuEDbqlmvU3NDJAPta6JX
6GsIeWvd+qSoVjLqxK1h6qHKV0HFWdyLd1yrq4SDN2WNUpegAnrArYKJV0Qvc9KG8oqVPnnBkkLE
UM6CP9BDSLt6yFj6qJVAPU5fxVQXRu+60VgisRstCVXT6RTIWINPi7rrBSyLbIPBUTtdNzxCOesv
LeOf6pvpQcNLjSGiY5KoK/wxMKCKtCuPIn2SAl7n/vXlRBKTW9SxPRpBlH+qev1uuQJRbyg0YD5I
bW7neJw7y8Fc5a6V67PXasBBYjrYiemEleCuMFO8CVazYIRjLpimpEAw9tdMmhVM0Eh4nIoTMCY9
UsMB3BkFeiaSQ2cLvHXpMG3v1FaXRrsX5eLHCh8AEFhjYAUleWTHalfivICYbq12uGxmkcbGHQLO
eAG2aHeeLj+1YExvEv6jZXJPKQ8t2tLaWoz855vBimptW+RsFdquCJZv1tT1k0qdTZpxVo1dwRFg
U5qG0jFfiahUwozkVE0R8XhLDJrrH5TRPc79xJ+pquMQuE/O5H1xiIAkiEydPDP9DuTwglWTc8hN
7QgzEBPxuWar9IPcAliyfbN9+uIseR2H4nvUtA9LyTHSkqTduuNJLd68S/k1+CBhPdloHLaZDx2G
c45YOJ/Ru2sA/lrHSsPEAOhKFS1cty0ES0ayy0oU4hUbNbs+GWsWLebixhBA/jY9U4KZXhaXO47Y
vCjJW/vZUgnPr6rvZgMakN9FHOiPLrNIhBNlKabnFQE/yofgSFXbaXn2L5XZIwmCLLMbxkA/MQ02
HuPPoBmXMUn7rdSsl7yfjv2qn7uGC1SZvUSKSsBctn5XZEkPNVbc1czRVxsCh9k6Tt3ujQfplhb8
k94GtsVEMFmnHHwZtMON4d84OdsKm8pIeKwshkC5G2OwX6ZlpstsqEgc1ZNILk3Q/KxjMaHTcr8V
aETSFTcw1Lqsc3nfWUOHVlTbNasPn6YAdBws4L6pdc4kIW71ISX/QTTBxuj50ZvlTUw9C0RiUSJz
hh9W86hE1jxudeHFg5q+K617rZNuXwZFSkpxerSuunlYgm8P67hoSZ6Bdp5Y+LdbDMkeUYG9zwmV
GVOBELTxqLhvHa5XoSw9LBrdjJS07vTlgzhJ4kMMWPKILzdCxEHl8JMvfxsWxQZ6JivQdNDVaZcb
6stWE/Mw2H3n26+T6dyZyeoeWWQcEp6GqGghOpbFfvGK9JzffETVrVUdVj5kd6Jg1OO1zOQ/36JI
tZoxbhI5PTpWXGlNwj5EvE0Dz7cLMUZm2XPmI8NRvEaNMfmbVRmAND4jk1eMUb5SFeulLDfUlmDD
qhRLkhopaDDq8eICdfrZldwAJ+KqYniFwA25m4aEZLQ3feE/de4A0BLIOENIEBVGhatmQty6yJAz
y9Qi5nIyz5LzrMs4L3vZ6LFTj2/Jzhyzj9HQ5M7OJ/q/UshtkWcqIqrkqV/w17CBuyLJrGcsZRK5
TvdqlV4dBW7NEdBqHTIVRLPlpzkENEUdxUZT8C8q5AOMiirM+7o/9AXLfJhP3J/uvHWCxYgTsCsa
muG+Mccmniw9iQa3fgNxtXemlwKOOl4ZGwzgUdJ+V2DG+xHQOJQMaKHZddt1ujlxoPfPgcQLhNzh
pImr52reRnmAlzWkZ8YG1EaiMf96tHQbux44cAPaFYpbDxgi3h1JzRee5mx0rfh2V7YHTidlOHb1
CSyIVhGtfeUxHK8p21LWcgd3MlFasaeqJiQhJpnKIp17DJItm3VjmbKr9rPY6HWB46595KJ/qbE6
wORGYVMwCs3FJksLPDGsKSYTG6eSFbB4klAvKuKjV6OP/Nph+zTa/yRyS4w0e/6WuzcRg82LHOIh
A7UqNmpknJ2ZaUPzWEvZREpI/pqsWGKQJGprHsFLIwscDC36UjumyQB2oTI8zYujbwBmeVZ5pRyQ
9ed4kd6uNZ8dd+UINcAjiBYoYF/Y4MBpsBsc7c0epy8HtBmQIFhZcWrvKWNJ7fuvs5ZcSfWa4UDp
2xp5RQwNko4KHWDcE7oaVR1+AnMA26H1pnPGcZtrXbtnrjwRGHMHmKjCgA4/4jPF3bLY5Gr+Wtgm
N2BYUn0bE1VkMBkclsVh4cZoO1jWbZd9MatUhlKviFJd+/d2nV+Twjr5Q/6vCMw3TymwOLN9dYOe
0I+2NCKtbzZyMepNvzpPMhnw1c0Sprbci/o2O+hCC/CIuyW9eweI25fFdprIdPUjD10eTaLgcWmr
cZsW4xsQ9IM1mNcFbDzU5Wtip0SvUowjAr9pBEhT2NVJEAODBjt/lGwJ2y/CeY4QAnjUPe9cwO4B
eFK72Z+eBI1nU3GKr6IMYoCPP391VMqKqW/nlzjO6J2Ay68Xz3mbPCi3/5sPDX0lyaihi44D9tEM
W882H1jduXjg+MxNzbLwVWlvsmx9J7yVUan1v0TDMO6k4rCI4LsX08YxxrdhTIy4yu33jioSIyYs
N0mfXPvE3BSM0anxUFWDvxEM4oXRMh6KPX1xmldvyVh3R7/9NzD7R2v/rNcr1MGiedFFD6HPd866
4T4btzj2qTp2wgzQjlGYMarLYrG4tJ/18qDa8WIOuovyEahOVMul5pYR/TMBPHPIjhfufIlYgY8z
aoHTS/sBkMs9Jmmdhyod09AXwyYxFRJwtYalP/9MSkJlKIJHswA1syoc+GZRQrOYdmvKEy61+qkw
hx8/TfUNG4IYs6Fd1gA6jKPeb+uS260F7oXvhgG6O+zSxXEBJAuOaHMNg3V98JTgrm1KNzblX6c0
61jX2pNRGWMYEKMZtqr405bTg0haHI24Vlstsfey9atoVL+jTbqxWrSNIxirZw1YsJkDpAE1PBn6
Y19iR9YM+2lsXsYahTNbC8pxclLwpSP8kLLYz+k9MECg72cnFc6GFxy6Wrzi5NQAFdULB6WkHDIO
LFAWMb4SB3Qw+TPuBDu9VtAgm4dkZOVkGP1ftwNIbBsIao4zRE6Od0TTGiqU5vplZt+CVce+ZM2Z
YtmRzfiFuiLuCmgeNYNAwgSgGY9D4u0LsF46DZe2b2Fd6OtnwZjnKE6NWcu/SaQTIagCx0KJtzXs
8ft1fOhuDvCud3GIeIAHB6vHZFQdVMgMsMtmPKcyvY/nyd2vOrsSRcPVJPl70Y1MjOBWgV2Bv3le
E1fWoem9j9lgPhuM9a/jbetk+PIDkKrOmIrNWKoz9Jhlw9SZYsYEnl1p6iUlc3OLRQfoQnAmEKnj
pIbzamv1Xbl4Jyttn4qRfX4A6BBOGIc4wCV7282PtZ0zLnRWtW3Z2pIkARlq2BUWP1orxBSNJcwe
/r2uSU+2SHelDb7mjP2ryN0hzjSOMz0qVw4IBx8pkQrvOHbfua02LR0Wuwvnla4wixtPR8SrnMMy
VwAMne5Dp+NnLo2MdOymDg0qzSYXAibHOOxKaPzbNhkeXFy9QhDprQYNnw/5iqUN0OwMaje2f9VU
GGx9qGNVkb3MrtCOnMHlZkAcYwCkCZDvYayti9J4zhyQka7y4fX7z2b+NZbGoyHbidIyccvhYJhh
vbZje/yTZQlZZK58nxquteBsH5knt25T/H2sa59WzbMeO6VFbmINIGPju9Dnl1UW0CBe4Ze2dcAQ
IdDbaFt9rfK4HZsmnjvG4Tk5m6TTCIvt0eBjDhgoehxLi/J+9MLMV26cBzoT5/xRWx2peWxnwn6a
PlMJHQlaGLfrtyeAhIbJw/+McScn+M7NJCpkoXN+TU6cVflrWeh/06CsQ0czfmSps5yX5hKtfvpv
0roV7QuEOBvJol9znBYKg1Fvad+VUfzoM6wYb7LDtG/gKFbDP7AeV1SPvV4Qnkb/Z/uc44GOUZUP
SWENGgAWtp+hPjd/ZpysbENsXVHkMYrtbV5WPI6OncTCeFl9f+P21nxyu2rnkKYTGmnAusaEgjcz
qZu1rFBQmD8Ip6f3co1cFY9kzAKc2k+5ov7kbboRzvw6F9V7X9I+sDd47spVg4MEQ3pBBgceA2JL
e5G5Xrpzij+Wp6qt75Yf3gKlJAfRA2N41f2OpQ/Fe2N6lM160KKxIOW7wamR/wewQssmnmarKqPO
rPaDlX85zf1PC3tzLvp+MzlQ4WareBNWpe7nGDLzckomY8EJzSs2IujfhtWpqGdNtdHcGj4hRAKz
tm70I2vTMUbdHpF/Xd69GyWiqbWY79GR75DMrbuyF09LL43NYgmBpSdPQKMhenbGB33ptqq+FTCt
rDZ+O/8kgcf+EULPYfStnZ6PVEioZBtTqT/Bqp/0yjv7/DCXJa/NTVp4f/AW7HZzp454deyM5dtv
bYfc8uSzX+151wRtv9FX6y6tLT+WAhtTbaSvF0P9aKqB7o+McuQ+YOpcOAEoufgWvbWYth49fLRk
vR3JLhk2rRugwZ61ikXk8omX223jof5K3XWjFXplBKy25dxUUWHSXyF3ibViFPdKPLT6MMVW4iUh
KowvY+pf9eozd5cxslwxU/EUFAY5gd+wl6pbOHYFlIHWgDqF60B+2+ABxOUnw0uqHYocaNi9tVMO
F7UgRva2QHfjwMLRIzA/NQMB84hC975xG/1eWNlDaxiv+OVmZ1XJ5mlx1ue5dipWYIRmCV0eyZzT
DkaANiGTxRVfuREkGIZOWrDmqevx2A8gttg5X+dMPhFds7OaVfujZ9NDiy/36qx47Kwlmy7UTomT
9XdrOZxzk/NbOMEfP3HJcc87aHkMNdvBoNMbMN/NYafWvTMfTPAncF2YxY4HRuo7M5sp0e9SvWmA
wGv3uuAaFebGg6GBjdqpSlm09+Nry4VFdjie10LdwVcuybZNtyysT7eoxlMWjEOU6wX96/qm9UBm
eqZSLjkUrcQFl02W9cejLV8K7Slry7OYMvp1H1TXz62j7hSQejzv0qxSi9ocCkbpOI/VUgRRC9lZ
zaD5QqXDYb0F02v5WkcAN4QyOQKgyl6ui6c+qtm4LCaCxblY30YZ9GefVT5Zv8Vhys3PwVs33XAL
ScBUt+1BWK2isiIkTH8dHZmcB7Et6mVKOkQ8DAQsc+NDB2zO/drmEQU0O9nllxAU+N6rrmR92dTg
Qg9pxabNAOBr3sP8TGIAwsNqYfw5XBda4qPh5xitdkJErJ2vSA1umGtubQoHjNPhNyyopDK5GloB
D7z3J3CQjMTOasaxdrrA9IbvYtdh4wW7luwRCPcNUj57P5biovtNeZ3Xfu9I72GaO7q+0iqP+jBs
jWm9Dtqgn3JVz6EHIk9fmRzrbvE2Sc5evSN/G9gLQMGlSDh18FQkH4sqp2ONEftw0PP0uZ+CR4sj
KWynAHyVtccwr/t+TWELKAeTmPrUmdPBgH+lCnX1bbFNklHt0OT1h4Bw2nAqnbca8D8s3RbOnVaV
+56wsEVw9tX+HNddbr0YJgY70muyfySw2+78DmxZY90b+Ce50KoJWf+TAYnleoFw0oR3Etq1loXN
1N8PC1YghpZvGw82aS57eCm0Vpsan4ooA6PtNCdlXwYxOXCSr2Vdj7Oqs/s2W0oei8zdz2rn8cn+
+IPx6A82aU7r+Giw9H2crangBjOt4+9bizM+Wmqo4k7Saicz1SF7tyTUDSXqUEK89HuSBMZLp2c7
OXbG/Xx7+e/7lnffebM6DZaPLMcWDkvnbj4XbbFP1xbrlH7Jnpw+yJ6CSUNz6pr5rvc8B/eqNjNC
z6zbu65l9DEyFWyd21tv0dOtJkD/KEA3XygmzIUczQt127r7fZk8wCLfToG9WQSdu/mlkSQIMkSN
1yXHlcZdre4RDnpnS7QSi5+etMRfX5Gi/cWqObn7fVdB3hNJnT7ISY+mmyymTOSVA9y+y8FKnn2J
tQdrVXf3+x9zO20OhXMxGzugqR2cp8ld26cZi6Pbm7TjaK778q4s8g0WMeajZSXGo95VJzt12jvd
yKpDMrZLlNWjvWvgZ0BWdZb74ake2IbKXIXZ5NFZq6z5Awz+LGTvbeYuCbazxt6SbWsWmZT/A+c+
8Pavyh26WrFdHZWHTd8tp/G20/x9KaViu9l3zqEYzehXkalLezir28vv29+XerYvukcsATcS2CC+
r27tBMcAP9b/E4/1vcYa2ku+OqmGB/MPAR7lw4xZ1wMRrMGukMi+zD/K1K/rBJQKn/99wfmIetXP
R5mV+Xuu0zn6k4CnMWb3is4x5vcet64jq5NjsS+0su5Tkjt0hzWE+TIaw+d8e+epFdc2NxCRvUqm
Zi97rdkrnETrJ9DJffcBvvbtv/y+9ONon6pqfoOd+63DYntWMyCNgd37a1/lzWZi9XdfdXLcuaP+
kqRrFQkfuh3qonZrAwrcQIvX1k/hmCGii5ZF9CocYrmuwbUBULiCHthX++oZ2CwilptihqAGLEO3
Tqi7rJObDdZpcedvP7OAkB2AC8/sn3OVtZiXDu3dOBdRExA5VA+HaUxhZ6os22JcOT7+voxle2yW
Doxar6bHZUxQ9eBUWyeTg4ZLs/+Qx4ISUH0gEtS2DVrW/75d0t95MMYcTX8YjMq8zxVgVLCsTSRg
RG/WgGcKftaE+ZXNDYMQI9IAHV/81msirXSm1454hzDDt4OjOII9np77pi7fg+TooyQ76G1PEnLX
DAeBcOZRW/MTIkEJsK2xUPGW7lC5ctsHTkFyZ+Jts9laWBF2dI8sSTkToNLACZVRmY1vBgZZ/8Bp
B4mASeo1R4CBseCtLcBRrCZvvHTltezdH8AKexPYeJRJo9FgEvCk0W85T4AnJC3NT15Rd9e2W7b0
z8aJGEXWfL9f/r5YpY0YXVWIHooy2C3Jm5b55hNTfvZiLj4ybz25tq3RbOtJknzjo16WcrAOdnPN
Mvlt9zcPHbHMsTdO9bFrpy9dZ9dTjnSH2AxY5lnNz3XgzjeNCq28NxFrPLTqaEunOJv4CNaefT9y
ot6Xi2vt+P+Ne3uW8xPMwFDLzG1lB+nl96VUTfbfV7jPfbc6sgN3NIrQK/v8E20WvFJq62NtFcZR
TAvJUo2V3uMCTJ+U/JXwZ771gKBcA1jnyYWWuHMNXexQxN5sjqnDuG/XxxTVWDjglLhtEH/HWp7e
pYNwHlF7pvcw+H8WyCt32BwHcRrc7BdlffJGKrQeCJd5wtvRqdY7TTG/5YuA8drqye63OMhbVVgl
F5HV+9aAkePoAOyoM4YHzxnKiLC98YhdAPzSYng1GwcSU0BD37Z5/p7oWb7ts17uNFfk717u/3Gq
tt46o8n41qnxlNbdeLJuX2V9vk3QBNynjPvsqrGE9LJpB93e3gYe3MNR4SJS+uwR50nq8BWt+vH3
xfLsNw127On3HToiHuc02xSUvv/+ACqGdedrX2NisUnl1MbDbScnb7zaSTVe3Vzz93hj/XR9c9Tq
9qvuspm1dZ6/TBnhL8oXj4OWLqHJXzlpSPA3/lAsdAcAQ7LTrU/dZqPgVca3k0Kgb/ISEntvL/d2
2a13QrGZ0YP2w8nUsAmqRcR9Yf+rzKDaZIKFYuQssDuSqaLT9QY3QguWXYaOhHLJ0m47cr6D5Vp3
nS70S3N7MUuwqvD3vS2bbItEz/rvbVDPzZa9pgspA48UsXYZK+2mOgrnJrryukdEaQUcnD7ZaRbT
bTP4MHZurh0LSownEyJ0iNkg67ebKFkoMz/9/hExe9U5d2GpcDu07hvY6Vvrm+Nn67fPrXEqWAJc
XGvOniy7N/aWp1URuVJuaEE0ilcHVOe3ysGZgE8xbMnEE2WXPZoTAVSEy7n7nLxm7Bos4kHGe5lV
6gRQLidgEzme//tSLmJbGtjIr1UG/2wujdfaU8Z+zcZlY7T05EZiaHFTwynuKsd4rTSfSkvdLC1a
rEYvd8HoPbKYKFCBsTtsauDSkXwAgH1Wx7lTxPR77pMCprmD/XcJkqHbUa/tKDXL+d5ZiqPUORHE
JPeVcNq4bLUstvQ/ejHMd/cTD8ady5lz85H7LCZT22nruES978/nTKKZI3d0ZUE0H7xgebWCvtmX
JGLFhlm9QAjRpHZfaMoOm0atQLEzbD8GzthqkGkHPH7382y8aqMDvjuxwVbeDEVmzPpjzUofl/vp
2EryZxAvx5lr6SfY8PqpYt0xGjYhJ9pShzg1bmVZDAdzgW/3m9bSpnN+/n0xteYksnzZFZQYljvJ
uFWieDdIII4auHCgt+D+9I/GqekA1nV2lVpm35zKcJrXxc+Asma3yvxaOCUHiONcV6tn+2xqp07o
fjhWVRIPOux0E0eSB+U3O0uXF/rVZWe5Mi7gJl9Kz+bSUecs2LlyNoqXoZz2Elr8nyp1ZKTpHjw8
1rzeAhdR5sT/IQHvLmgE9EO7dM7eX7vxrheyY62jyudM3qC0ynDumhmeraYtxPR4/Wdjm/99cfuO
1gKC5ilSDYR9xnaFA7iH3RU8V9nyOCM/g6wOV3JaZYU5Cso8T/hpONam+YLBscRFL3mCJL9V74PT
de9d3hinkWk6crtOvS+2fhDIRTNYSCuiTl9ehsJ7m1OgAaaA5UJ/u+zWfCAFuS8xijBuD/FUOU+L
sXBCGkfbGbXHcvRebWRjTJDek+XmNYANu4ja6Lt7ZHp/xgLsMxfp8+Sa07Wb0MFxFz79vqBWeZCl
hiuvl/jwC1MI2f+vefztIH+/B2XSg3Dw0+PO+4CaEzUiNmxfJYZ8xGOV22mQ09ZamFtdJ3/Nbszi
wOBT5hBJzvlkeNY2MzGdcG8DgKBc3JX69GkaLZf1Zlnw+5Io9uwKW39LWPK6qMHdFjZDUKB6517D
gScOWvNkGF52GpQn9qlbDFEDrsd+qZ726layDK2ZL9Q/BwHDMdOns5wFcwh7tLsszYxLAEcnwTfm
Azf5fTZwWWJ2LuO+Ghu1ySGgf/SGcXCrMnipx2I9NHP+2TjtBfdyGepCGFfT11heZwAYxaTu0MAG
O7WsrL8aU48rd1ZRgskrD2OfHn47y46UlGuB6QEPm+QfnsEAXfjx95g8THe+HJMwNegEa2hHh0kH
ajVnNTEIIfJRQ0cLdjNDKrn/hJHZ+1qDOTu2enuZhr69ONi16navjr/vSLY4BnpVXlT/BETj3Rez
mTxonva0QN4288BjB7CySHQK436oszQOSqzz+tvb3+8FgiNDipsoWd38tqquN05zMfEl48rfzlTN
zmahdf59wVy5PcqbYWzm9+dxumpZT3MHG+Ok5smA9eQYcFn95RR0LGB7vLM2fjJbBzhD3Ptdsoxh
N6vmjY+HfXirPvIiw0+6qppDIiTLUJdlssTMesO/5ECCnbxnHErPLYjeB4OPCZ9CgK1UUIUw/kov
mH3iM49bXnbxcCCrR5n/aQbUFbrRQNbU691kSH8/mO741OkmT2xJKITTQRDSWr8+5519XNDcsZP0
z9PqlqTPrla2xYkYMU0j8fYcTwnKyVerR9pdCfUxWoi70s7Fj9pZ7Ae3C15yZKs4D6wBYubZvXur
gwDShOGweFwdV17AjO/UlCNXn11Z7cvE+4GR2GxnKzVPCNreISJB2SAtYwuJjXFV/I+w8+qRGwmz
7C8iEPTka5JMn+Wd6oWoklRB7xk0v34PNVjM7Aww+9BCq6UWSllkxGfuPTdl+NWvYrdYcQs1Gat4
5xU4WXXTcPalfeePcv1rFTbb71mmd3wqA+vxVhyxwD6A6ZU3vY0rwkF0eJ/oMvaJU7iXFocJoxqQ
6mielk9zYFvvL+Z4n7ORundV9mRN4/hVN/GdvuTNp60rLnJo1k+zVYAcKZblStLqCg3ANg5yQcCS
DI04SLgl+3ryx/t//wadR90n/vqCDW061y3jTtfJYAJs516/GtO17D7iNLfuWkaAR9tRP5JIof+Y
Bfz772oS9iEh3wkPU9Wyk0PORAg4e7V/pA9UPlWPUe///pI2bWBwkCk4213jbCHE+0dG0bYT5t+/
mampDpAY3vpGLpf//GFVzX/9aZ/bNJEj9J7/+C0p6qjGb/vdvzHFvy/t31fqbGuSJEFs8+8XxpRi
UNeX7DK18aWtV/Wpm5xTOQYrlj15epDOmlzibliuo9Ox4sfNgwJqeVyLeH4s1zas2zG5jwfVpMFK
wsrQPkqDX59Nm49SIyFm+412Mtk8wQYcF9eAwwqELjCTh5ZF/bXefkgrF1Hcf/68RAHoO8W9hhn+
C/oq3oW26x8Hn+nmrPoGZS4KrDVZI3B8f4RuvSQp9lvFNbpPjelERsEvdDKY9S20KYB93SCzsMab
2Z7HmVPat/Nda6TpnuHBSXPM54yvUsrH0UjUS6/NnykriqGLUQm2e8mFdiO484N1u3ZI5mhoXOvm
O5k8ADXyAssIR9bVQWPl2hHgpv6yGArfGwvktrRQxs2Fs5+a+kp/s5ViRN1ZebWe9IlP3rPqz6ma
4UbRdxzlACBeOJ2+m+XwXcfF9FRlox3gbTkJo/AioMoIqlHupPh4NGjZNdWi7yGGFukaX024Ylef
QDuFmBzyHz9DSHXEcPsWu0hN4IfY4ZRSuE5Tc847+dD0WMUbPdFCg7lf0o7rpcFYV4p0P8Kr3okZ
CkPnJn1kNd5966zQbmpt57vru2ezDoQ2mhtZd2bM9mMKFtpWMcw7e5Bv4IR1zvw5XIYRDaU75KEp
55bFfzfTUjj7wZp9DDiuGYJQCgbmcQHGVyMo0OJ0e6obpOhkKvQaC+2sOBdJSvD0ZuZKqvph1MtL
0jOlLI2yjxqjPVYy/3bH/qHEJa1l/r002/cUh/Cj6Mvb4KubZ7duoAhzZYbV4IfQ6lPL8AGQAFql
Md51C459ZOkK1ZaYXsdthWL1yIAM6qiQwPTmmq32me3pupMIBLdmPRDtMr3QOD5IyHrb9IyJupie
rZo9CuhozDyaL4bjTPUh56udoWLCgupd0pUby9YYpXXFEK2dhbxvLMxbnr53dfnWrh5zCVjbQSvs
qE/FlXh1+dS2LHYrtjeMky7Moe/HeAtb073p7JVc57hkoDsuVsTRvT2d5i5OBhXGzlAe6WJE1Nb6
35aUNBsp2dwP5rUuq9PaVqy04V1Frmge+hJJtCahKffd77pPvzTsjcEop+poJ7ZFAy49BMsz6Qad
803IBWYF1XWRWqYO/1lmhHm6RwHc0tiUv+XqX8YmRdGPLhI1ZIytIUEWUOY8javhHT3vx1HLXy54
RgaG/bf5ItD0Y2ZKhheK2Xu3OLdCTGmYx8ioML9yG1krZq02oyV2+CrFLymhZ+AUeBhZmKCdLz9B
fy4oPKdo1kl0AnsyBwiK4hOClUhrxz/tCDCc5Sl/4LJcUH4ElEkeZoCWPVG79uftCaq07Aw+2j2N
BerNStmXjtcfta20wS1MS6l2tZfg3R5Zl+gtJM1cX9CMIwrZnMqv3kQoVC6qw5K2v1S1ZIGpAx2x
hngM0ejWYTzuKxJV7mAnsnscHTxdhr83GvHbHxhpsBqmv5oKqJq5OmK9L/cApqHX6ncJ38hIK5Ms
8ICK4LaApzDa/VfegiNExo7mZX3vjPrQl5v38U1VNrl3mu4jMmqsyB+rZ3uy+1OZybtctRBVAPKH
vcWK3M1ZBTJPDZvC4lxUz7oRm4E2OWEdzx/WMF58VR6mjhi2vuT6H0odDYjqyDvBmBqjIch81F/C
mxZ4BJr2KE/WkJSHVMs4dNW8AktLfmLsUmckU1U49hiGvamKVCLMUy6Qd9C0RQzozL2cBngSA7be
wnxJ5lVjP+rsjZosjiQxxsiZFeZXQZNPeEdj+TeltIMzl2zqBoKj0zl+aBs93lw/NrI3NiZ0q3eL
96LFVMXPkDZwrPskBkr/bZnGcicrvF7e5ASOP376gvas9y+WYw1H2WMArtmB82ZziafagE7UCZpC
rmddJqdiQlqg63AnZpfyY+4qATAgQaG0oPAmZOLixdMXopkc9a712JhNICfps2si2wPbBeooT8W7
ePDuCxLWoqLs6VyxBYzIr5bZQCZlttmxMMwC5xkHIiovBID4lsmF8zjGODGoLsk/DIuSB8KlJ+El
WfAPLHK4DIN9W4C43oxR7bNFj6QxvinfZB6o8be1GjARbX0X55MV6q49743KqOA7pTget5G+qtkN
Fb2J05vot51TDHTILO4Cjgs8HtQTaCvxyo0olByZnxPVtFeWdx/Doi5LFWt7jQgPj11MW3HWbXdi
mDPi1nCbssfuJBK/ieb5V0kGdJ7gQxtXT6Mm+B4shwVO49Wh24zAtVFel0t1YWt+WKb+2fTSs6XJ
MlS21e6X4YzTFEXpwuQZRoh/8bvxJS/dj3ohZcJQL03fJkhdbJREhcuaaGgevXU1olVjG6XK5qeI
iyjLtDjKdWVw0IWttuA27DBaMBI6lhXEAZbF1HTLthyhzalT936YXIV7shV7L990FJkD1MHQ9Qcb
eSwpu2u4phNL02zeE7eDi8HKDn6t44PlWKa517iVcHpKSTNQtRHx4sVFT/8sJkocDUeHqjTvSXcN
NvDYPupV8DPnoeTkDdNJNy8+FGMkIpj68WXuF3tBCEfBXPn0ODCvQZuwUrVQ1CPP78yoceR7kaCh
ld5rSkJfODM74zWJ51Ml+aZQjvUz29I60T67gnIy83EGW7n5N7WZO901yRzfsgulrhPA6Uf8DfWW
6++pbzs62hTPRGlHwMMQgcFqFQxkWASgN08JhUYQnIxRqrennHwT3kWdwXgBwkeb3mu77d57o3op
Rus5GTXW2QrAb6WZeEblfVLqKzfZchkrFMx2xg7dW4ZbZZXNjXrUxsfo9ycNO5WGbRGt7rYs/Tan
jJIDwg7gjjGm5K+/G7E2j62OQW/IFMwPCRl9qhhkFlUZqa0/NuMBvoLjRYOOPt425m8/1Z/yYbhT
dq+fpDl/drCOx9w3j26ifzrPBli0B3f2UT04sIzoSbl59McVuXnotvajlhu7uVxt1rIgKtKr0az5
uZU8U32XRiajs6CI7c1Rj70yGcUDbJZj8zU4nXbPZYz70oYFQMgfGz3agqZzyAICI7s8gHQ1CALC
Lb3Eb80wXZbWtc5wotug1PvfvEp/VP6Re0MXFRqAYzkBUIB5fVcg4sQqF2SxGnkZehzABsPesu7Y
WufR6rtFqKNtDi1vFLyFs41rrWI54f8YlfZe9nj/O6tfgtmKN+wT6yBlM6LF6+gTzDBip+n7azqm
JFc4o8Isp34Up8GlQMvUmAqAgGD7Pkn07FqPwmo0z/VgHNZKPE82x5QTx94GA3KjFFM8fn7qNdPr
8N7ogZkjK0OZbR40hHm+M6NIhjCGIq3a13llXRor+yJxcc+xHK0LLYolPgYDzEVm3cdZ8oYjOtvb
mNx6YfVh0udHjn6EZA5LIQuzmmZj9Fr2VumDk6y9M0NMHWPgFFiF7Pbp4qQooZLz4nOvDhgjAprf
383qIb3o2DCnnvGFXFDfqWq8F0viYsCCdUgGwFRMkZexi9QE2uBZPU0Fb6ZDnuSO6siDXZD6r74d
cFM1FMeIApMvVdhImTP1NsXFkfTI+VTU6tPrh6CD5itZ6QS0Vy1fCJrzuLROSH/KHaNYiNNF/KsZ
f4G03IyT/J3dNWYiooxL1cMn6owGYRriTrBpK+dwbR5KtcYnla6ECSOZUqn/kXnaz1Ct9T5LPfAz
UK/jDMFHk3m/Fien5SqfnDjZVLQp5q+8OHVmca/8/ofh7mvC6YkZMY737aVrau3aOqAniuYXsOwj
SYZHX/nwO+xRD8qGykPMT6pZh31f1uciLRdMj+kBlrS+xwJQYt9DKJKjB3IT5ytFZRgWccLgQ72O
K3jSRpodmgRmG6NM7OuKiFU2HRaYroBxvNRfhYmBc8LuP8FAaRII2q8rsvxqQZi4aGevOmmtpx8s
ApXxidTvi6s/tnhGFNrKy7DmH7D3dDoPFpn+snY7snb4Vuo1Hjm8c0zp19D4XCH3cRciSvbIvQD6
d+tVdd9qDlYWp3mlhtnH2sDmzfV4bfnORdX8Cjlr2nh9X+gEjCcrVd9Sw8ErXGSUqckBzgl5KpTT
AUyI+1BsNbFhN+ajW3m/vL5Emdjfp+XA+L4c4kOtuewwCvHpzH8Ec+VMd94zHfur6XvfXd2EYHf/
sa1eJmJl0crKF0+fhhNuQ5YHE5aw1dlehT7qFS2qVponTyzPABR2wG4fYu7aINtUh9NgBqkjn20c
xMi5AAnqOSJqOpVmQKK4xGUWTuZk72uK5sKFemJJdK6d6g5jwQu4LvgdkJ7iKcxwkgwYl5QkNkIN
7o++eudlLJ7HxsDK0tt3I+oCnakiFmgJJg7IN+Ad5+pc+Lz2I9umXcYlBwKD7lCzqfF9lL5GPWKd
r6290mlixrxuI2k3EV7yZ83DYYe9jO07ir6O2SyVm4BPoCNhMkyoJXWKBIvZoZOpicw4JP8Yfksf
6ogWY2Wd5gvWlZDv/q/Uhz8zj9mXNraHmKyTwsWQxmLhlaVg5JY0dCpFQd2s33S4wy6OV/7/rjg7
DHrHUPINCYgLFxruWzv9mgZ8J3l6Tvruc2jpV1ytR5Ra5L8h/Hi7BuJc0yZ3/nDl5T64Y/3LGHFu
sUV9SL3iyy90esUBtey47tcOkTu7iu9ybs8yH6+9NQ67uVc3KBjUyEb7vGpWZGk12nFdvUvcKLsl
i3/SdT7mCWeTZ/Cw4DOGLr5z3eZ98q1bbFCwJzrhtst8HZUl99bUb2fzbzdJI9VcV+1ZdIyKDBK6
8wRR+Zw/NZN/Lcz4vCpgnfZYv/S2+1b2iH3WmdJ1+6rbYnh1ACKUjJPS34zHHaRJBtQnrX5rZtqa
1nrVxgHPYc24xBDTQfdVz6ZDHUCHsDKSQ40AZjfM7D88o3pKlmUKuR/OUMKj1jr51EmS724oEDEc
l2F908uu2gvuSbx7Zvm4sK/jzY+aVpVbTidSYkNklArWzuzIJatQJOwbnPUw7WCwiQJrXWW/agnO
T0ZoZG0a8Lw5sa8jWEuzgmvoCqq0pWUyWW6esAJr583ShmFHaUuYjmwYPLvNw+yjRW3b8atJtHem
Au0+rmfBztX847gvKPYBDox8lzBe6NF2WlSwx0CHyy4Y8c5tNqoKlW5i9UfGqffoif5sehsJUWJf
mTZoPA2Jo6tkRL1hIJ7AyNjNzts6ji/oOwCmudWLq5fXIonvZct95IpvM/lxZZ+FY8fwPCmTu5w1
MBCSD7bXU1Bmd5MxXuFYvJpC263T7ASGy+uE4Wibz/i/tQ4TZ9bhd+u2sGcDyGAgPehz7ORc3eGx
19NHEw8Qs4Xp4C3i23KGlxm3w0pvkjEz1qz6KZGwU/IkQbVbQdgQXfntab1/nCqbmANb/9ZSVjM5
G+fQXvib+pP1hzFMs4tNXERx1u3GksbRZU/Do+TzMdQT9w0VaKU9JRWXIBqdOjJpB3a6voLyTjEj
qqActBSNcPxhCBwKssMw07h2FCO3vqduPBeVuqnWOmolqReFf/JcZufN9KvsxL2BTDJELnkHzuLB
HJeQydKL5eOMS+GI0C5XUWMrrI6ORm2owwE0vJKzD3RI0DssKZ0KqdZgGvs/BizGyDOhwrQFyuVx
sdsDZaaxIj9x9e4udUCKuXI8LgXVOzXkgpe58QN9+dwQMya5yjtnRslI8fiyyuoPRhWGo5nCfFbo
FDjs9wcAXRasL4qx4q+92l96MbzQ1MFimAiYco1r3PUYjDWcPA7NH17dDkIIT73GmHZXlrxmAtzS
0sf2XUFTVLO/ALDW6CafvqsxM3MPuPN8vB0PhdB+1uoph2B5mCzExd6UMk8d6PIaLXvMkBAs3sCQ
wCHFy16ssK/MB7epfrMsaEJbJc8S+aIETM4hlJI2lRDp60nz1MNZyXr3vRvzzwb93sJCMyxd46Yv
LJsJ4yymW4pld5oACcFX8qOuBn3jIVMSM3rgFDs2iDmIkEsTU/EkL71vW4GoeBFrokbL1XkyDDuJ
uhFKQ+Klb2lc5Zehtpu9n8IHFZPLNLG9T/1Y7UxJeHW+8kAWxHlMMY6OBQBJ1Wq/2YA2/PFHLbGP
lT8kt9Yu+ZbE3MdpPIXQ9NjYLEVgTXE0r7xzFAyn1ZfskzSPnWE+vouyllfUVCCsqF4gDeob78ee
DWvXOvqhc7UHB+XBGZn1hqbsOcXH1A9M/y1lIhWBM6l29cbraf1fSYfslsaBUfZs/0XFv+5cbteQ
t32PwigQq2j2WtP0gbMy7Fx9jOWKbRLACZ3f2vlflkAdkdYPsNdbzOIopoHbQrTEvhdxxsPLQXRa
xGUKB427Hh/W0dDVscWFFORujMlaXFfPeKqAJuyk4x8SNBV82e6EpshUWxzBroLOAEGCohmxD0ef
41k3u5/eS5NCfizRvGMGwZSdMwtYUkZbref/QfQEFqbtLnSj1bmslxcGfw0zUeMKevdXUy2st7tT
QwrsQ91p50m/tbw7Re/ZwbAK2Hbb69qP/nwWoxnZ+sh9MyZvUpxja3idZp7+rmi3p/cuMco3OwGT
NvRuhxxZwK7MU++Gx0ftdJxJEcXXWz1MAg7tsred9UNaBpMFJ96r0X5ydYm2j/QLVYIC9YQ6r5q4
aF53V2nK3vmC/XG20HIJptTphCVjocResDYT0JM8lI74jhU9NcfVmVcALag13vSxfjKEQQqukkd6
83LHCOBeb7Mv22zZjGnDhsV5xJ7QbF/twKDznCNViAZfCh5WN6xZyN3BP04wN2vfXUVt43sRYiSf
CzfdzZ0OGAuWqb28Tq43nPAjxKjUggwaTNgbFHljITmoncwK7ZEAQdwFwDVr5sjOS/eqZdXm5/Fm
4NXlVYwogbRR8ajJOep8m+3uDPJcuoBPyrw4ZsWw3/7p+vwuaz3jlmPSD9c8R3uMTAVzu/GIOMxD
6D5/EpNgs3/cgwCLqsSaKSV5tw2bReXM0JKRCedpbhfRNHSMXDTIXW1PcxLne3q3A3raB3vVfqqs
jmoDpCeXTYb/zt2WCMml9H4NlZaeuh7kFyifnaFJ6KAuCnsz8W+o4RMWy3ynGYnuDcLaAuFUWD5L
wSfniepxtVQSkEK5UsHi524ShhGubGm6R/TsGCrMvSJfKV6HuwWflF2JBrRY/17Dlo/idJMWaedh
cC/GPEey4y8pBBaETNfWc9ub6EsN8oIH+eh5tIttSomVcdd/WbZ5P8uRJlc9gqPuTonpXbSt6gWM
vu4VFvOdNkwP/pwW0dpbR7xI413Ko5UR/qyrAZK3FMmJvM6fZUVeo9sqmDUxcKs2VykGhkQONGGf
SYMxBHkt/zi9E8PAA5li8b6H9dB9IwdhOJexwFovluXZ5xErtSerB3Jr3zegNAFPls6tY1ruHAx3
CRFTgc0Ph3XQj6rP33pPig8qQIkHI37oHGO8o42frhXx0mHR5W8sdcUt92bv7G8AIWt6Nu3mq5yw
f87dH0g1NtKA/h6GMNsOAfaS9Dd5tcYPo9C1q5W0N4DRziHrE7YKTcPhbeSRyDmC/QUXhrtiGctT
pDMZ3PXlo1Ysb5KeeKYMZW+oN2zZK7O+VU9iGPJTlatwYKdDZwt2CNXsepgXo44EQV2cK0EiCd7p
Z6AMUDwvddH9NStVYSuZko2lhGMSol/kCf8lhXXStyV3kKV1R+HhnEBVEvkTlZ2yrOcmtQ6p5fr7
dk4PPmPHZqnt+wJSxzPvFuDY/qPTUDITxDjokYFS0q//zhz7hmB0Yes6m8CJ/mDURoSR1cz5GrNG
bqXNJhTUAMjd73xs3xrl30z17TbirsfsLJe2/HBAt9GOTfSvVq3Yc7frlymZLFjpHqTSEhiDIjF+
UmcDhvAlt9+SwcnOtqydoAW7Egz4y+aMiQh41wKHKCCPBUbUgjVmYNTkNXqU9l00LxwjYpFuqCfJ
o51lz2DInUNHLuV5xhBRDAw0XYm3uu26d2fqk5CPk7ozby5au2lbm0ufJdbzJOEibM4aS2QRIWc/
GrWcQ1MXGeu1Zzt0qA33vu78u0kyENbVYl5SZa0ngCbMh0HbQF2QoMqG7mUeLOrPIc8O072/mtVJ
1fWvqRCRrk/GHRZmIxT/UJc2tZ0Cz4JRKeS4AgWLp+nQ9DhLZNk+5P5Yv0Gp/JShbgLOpA1CAMuQ
WTYEmON1TFwfmyFPFH32tyPhTg1bc51wVCY6aTqOkdx0AOfB4E6BcSYPi+ZiARHmYOIY2PGjwkvv
U5vCwe6IROby/ps77mfcZg+5Xlf7hWUEHNX2RWfyhsihCOAenKRgx0YNQNtjGuBd/EijYmcuM59Z
kDjdixtvUIEFmwIEAOgyPZL8JbSHxcK1DthCM/L9bHUvTvHXayfrnrnaiMwyXQvuQQSAt0l4Dwhn
r7aZtvu++tMI39734yal4SgpKfMw8nGa2XXNNqVomAPHD9k0fM5Sf61shxEkrW+Ru1cNP5oEaNr2
7EtnyaiaeghEJDsKzsbQ7j+RrOAQR40fTpP6MwLziYyyeENoO4P94fUyVP66kgIFJS+IC1yec1Mc
23pSeFmpmOVSHIexuM8cT0Rds0mtkJWAeB5zDhSz5xNK0a1QHTd7UWWnCbxUafcx7hjnpZnGkP3+
J43IbzlSwq69M+yFsRy6vgV9M8ObMNlbuIN9N/cpOIn53dr0jX3r/46d+q+1iS1cC3ptxwxEdEIx
2oFNQf3zU6/ds1orjOmMV5oC/jQ8nBRC4A86fayCo7fudG5HV2j7mo2jY1kPRKbVok0PtkWJ7jWf
JdqqAJJTw0uzlM0XOvnfSFb33QKKVPCXFZ3u7YxqQiOpeS+zpf8iWPyP3lrn1LeHm5oPVSOfXHc+
8rvvNbqOsIozGGhGOkfodG8N/HeeGluDG8HiQuraC8gZP1i1ee91mFQmRZZbI/ZYdK5oUDA6s+BC
414yCoPIrFAimEP1U07b2GdAKuCZP7Ey/yjx2sGbUyw/9k4H2jvpfSusJszenab/8XMEtMJDm9+a
6xwWq5hOGWIA/29WPuFL+MzNgmxk/VJPLGm9YsmOLUZBpkigwMgwbyxqvFk4N8C3CrFr261nSBaC
NQ85HFX+ERcOoyaO7B2AnJ9ZQ8JrlgQoI2l/IfX5w2L1guDBuneKjMubLXmWgDLFlpKQH7HMB5Aw
u1oG6GfuEzMP2uando9wsdO93uW/yWtkpdyOSClWt4v8wW5ZANJge1D0GY4nwdKbQNFzeuARUIjm
WOgrquVV5OKi0DCvDOYPiY8lzQDKIpF3I6pL/7D0umAPxSKvCS2YNO93Sz4VAE18ZnLgv1Bqgn15
1uF0NDP0oW7cRrqWu8/Kifo0ee8c74l4iP26eMnJINW9QmGi+H2BG7MllQALnLrlDcyST+79mYdw
RR5Cjw4NcOIwyACjef4bEOH+Giec4Hqnx/vYtx70liLD6NTF8Alh8NL2nqhjGtQJIZyPtd7RmlCo
hOOXRBqzcL+E/Yiq9Vy68/uSIuersV7sUlYr7M3bDkQ22o9D4rahlBnQQQcqBXJqYJQ5pL9tETa6
mzeOtETDyy5Yjocq++E4VayDI3vgGcjGyTwkFlbTKgWu1Rc09ibu5zFZQ3uCXB3TCEHj33Rw6rsH
XFvhkOEajz/zCo+Fi0bYIArprGRI++9Hw8CX6CisMLH5UwhJFkC7vGkjH2KLdBzA0Kuvz/hb665i
B1TzB3rLcZjyB7egbFQoTuZpQZIoWdqi6A4ltpTrMhdHdzw25BWzGzB3fZODV8pHEdHpSeQQ+i80
pFgI02EI84LEpIQonksdWw8OSqF0whU0mOafuGHChZ/3ZuqxdpxW/GemW4rQXarpkTHW0NUXDw2h
kxl/cva4o5RHpjbzzmUCeVpMyIXsd86+1O3AdBObvqDm76Q/x1lxNzYoZhu+9kpfEBMRKG9a7eMy
TkZU4Sl9WIn9g5lxSipzPRerLSJrgTqH+3rQxUsTy5FyPZn2y9x+tbIvjynyQqflOaes/jZjcgrE
ptXvq3tWtu15TesvH5Ax7vTq4CX+X2zzHyu40ywzfy/CXI7uAktJ5zmYVO6xAlhD3VkeO0OBDmNE
ULd2funt8hTf9aLwHo1pvUydLW821q4Io2sRdk0xXprGfoIP3T9ZG+RncTuuw1UxJp+crWVGXEDR
ea1tH9aPbll7T6+MSOiiunQ1WWsaxsGq4iTBe1AeatuyDzNlSlNqwSrRsKzg4PZNsnnlKZ4Oc4vj
2/emNZx6ZYeNofn00/3FNir3oHAxRxqP+87UtorJOm9IO3IdjAsgX2ATmB2DIUWTP4jmAFTf3yE8
ru6mHh9gf+Zz8wNNM/h1ZmEBRR0Se1Mdy9J+5tRnA8+Ow7Y6capQL+88R4eeB84rj9lT1VV6bk1a
MIHga2fBAB0T47Pji4yUYIir6al+0TV0Vsaa23cNWuY4bVS4UjfyPblL8j6+OGn+lvXzOStzBk4l
SFjADkRrpC+Fx+JwzspvSGb7WalDvpRPKZJ1L9GOfsEsYrTn+t5roSv5STA5vNowpnBS+9OyB7IG
Fnhmhl1Z8F2c+acvrFvWwdlWyAa7uEoPcVw8TjUIO8F7EOqp91eXzXWySBZfreJkm/VXDR488JhU
485j+e2ifjAG/bcbGxPIrJxxyLBP9cZFGq6MaB5d8I2N/PHy6rlY2ZJ121LdpNSxZ//NT9Lv2CYK
x9RR1/kzb0UlMvJ9xhSlC+cN8Q0AyzK+mxDX2YlzNOaajoGSXkVDX4OR8EhgAbApldkcFOLWmxxt
FNsgXTrBUNoh1AkH5nWSy/NkpbiEki9fotld8xKmZhIlBCYdXAp4UtKcMEZ1Ozg6YvzFc85Tjmu8
1+ebqNsLpETUOehTR1bG/3sImPU/gt2IaHRdzzG3IEJCwIiU/q+hzUxllPZvUV5RTb34PMeL5a9f
C0rrHbb4S03S0Z3IHP/CrqqL9NX5okxQx4WX/5E25Hlo9Ppj0FAq5YbHUnqTWZF8c7Hgy3CbYEbR
Bsb3WiN4y9Nnu9PEE1hahzO5q2+msABSESWC2b9CRloyNl5y66GSzGurGmIQ9JY3OzNrNjlIsxsE
jLukmu81a6yCWujtkY1Wf9+40X9kw6YDpihpEI69s5b8cYpRxLX+4t5ivJHR//7hmf8jts0V1Lwu
iG/TsBzzvwdEmzzYqHE0tHNW62zBOm4U16N/7j2W9aB+wP0LiDlrFy5Nj+ShMf19hZSWAnM5dzmI
EpOFHlo4uc+1hE6MUL/AaNNj1+UEZkiIRiK1TllDOEc2MzQ1e4RqwVg3TdgCTHq0xxbDtD4fSIy3
LmZdEAI8uexVS+m/eIsWoun1HttxbvcegOz/T/6a7m9Px/8TYOkyQBHCNIwtyNKx/tvTg2YRRIuJ
VJc0Lxw1taM/1HFyyQYtebdZezMvlOz1SnbyDZaZj65I/k79jDgopV0XRdoyuqpokzTAyBFq6oWz
qVructAtuIAkrqrRRpvK7PBfhPQKXwyl6jkhcuaIUb5/TBx+MHrwb1YNYiQn3eZKZfFldtV3300f
QJk3MGBvhHM3tXh32eSMRvY6+TqavoEct3JwQl/042Fdav1l0HRnv8kTI4mGfWeZXK5mY9TPRSaf
6dpp/hjyXM1EAJTi6NulbiPPsK0Kehhg/BpExTtn2rktIR369j+OEyyzJivECdH/lmCDiafJe5h3
4GnKAcjREg/innnyepqVTTFSV1PQ0idv0cyK7QPkwHWUzKgbir/SM77h/vr3NjJXn0yEW5ws55Lw
h2Ork91sm7OPElh+1lbyYyjl7WcPWlZfILKTG+G9Msgv/xfIWuRWDnFZgXrRNB3bna7fdYJarIPQ
BF9l8ysd/+VMtiaA1MUlgiAexxTgv/cwx8B8QB7Ud4nNAgeY6/dCJNjyfxg7s+a2kWxb/5WOer7o
gzmBE6f7geI8idRo+wVhyy7M84xff78Efbps1Q37RlQgRKkkSySYuXPvtb61tiWDPoCBg99AO86X
IbO1Y+qqD2Migo/8ciDKW1ZVo3/26sJe9gksoDlgvcw775A3n4nkOesooLaEfoUbxjjuZ2CrlOQj
ctWiQo4w1Wu94M258oWufmlBl9yZpTgZxLSemQKhh9freybkzrIPrD1yOuugFROKbLvOLkGno/Fp
zS8i7wWFPbOYUQ70aKt/NcZB2zSdOiw76GTXqXqDmHrk/kwJLcimk677xcotEQuAEwT1lpfBNe3U
1zAPY9gu4I0CKVqoZOnMfA+6JaTMk2Oje1MHBpi1UT3FUymhk0VNHxL6ONiQ8qPKEhJHw7mUXuhp
RAodK4Qo0nJZ6IGqP9s1zPkRzfVyCmAuWsZU7yCaZZe6Axpd4CheViJSOeR2Fsp9DIOe2TNa8fsY
P0AZr+fF77/ehv/2v+WX27u8/vf/8PgtL8aKOql59/DfT3nKf/8jv+c//8/P3/HvU/hWgRf8s/nl
/7X5lp8/p9/q9//TTz+Zf/37b7f83Hz+6YFMqWjGa/utGh++1W3SzL8Ff4f8P/9/v/iPb/NPeRqL
b//64y1vs0b+ND/Msz++f2n39V9/aIJd4L9+/Pnfvyj/gH/9cc6r9pv/+W/f8e1z3fzrD0P7p2o7
hu242NVYO2xyVPtv8ivmPwXnH1clzJJWsK5qJF2ySTXBv/4Q2j81voG8MVVnm1FdvqnOW/klS/zT
Fa4jhCk0F6U2kfH/+5v99Ar+9Yr+I2vTC1GtTc2f8i5h3nYtlYRX2tg4ufhNSCP9uRoQrYFwgXWU
4KHuk024rrHUsctAnynq7r7KzOo6VFV0D7CdFh/7uhB+unYwixyDEpXPYE9EV5HNa482Z3sm7get
s7l35cMpoXbjFILfXiIn6MPE65jjkwy+ucxWadLfzqY+4ePzaGiHge2s8RB9wOls7qcUVk4YaseA
FvnCrJrp4sjZV5+VLTMojNbslS7FXxK9GJB0OjMzQaVDDzLDsD7EjRrtnK6gdZvSIKPPC/u+VrcN
WQAhTaQg4VgQ1VfH0/ZRmFNDhBDJZk+02goopXS429IIHkMH9ZQVQ47TTA8edjSlb5DeN15XtK+J
8blAFXKCzRIdcxW0nB19mTERWaQB/nTsEuEjXsjWnR6GyiftKDWPfWGpj2aqHB2NbDsZYTxflBYU
b9Tz66GYy+yWPWvWTqJvSbK8WdtmLvBhUNuwuJkHXL2YKIuPZlDTWHKyc0W7feUHxXYg4vJOl68D
vX6x4wzUIeUd7qu8r86u50rXy/QnkIbmjmAgb4mguLriIMSQWRHPV1TMhMvs5HB4vSswCp4yDQhB
0j7AXRHbiUbTqqqVaQnUMUWVoisXsJ0q0XOlDqRc6Ds2r2CXK8Qe/PDW+n4D/3TDasZPBYi8YQX3
KzAt9DC6MFT15xuW2ak7dGPAWUzJrFNbYm/xmqA+RKmdv0Lk2Qe4bTTHLD7eXmimbera06fhZCE/
QgkER2K+TOQ3HrQYumuljuPWHauXluX0mKRhhOkxM58524/Nt4G9l10cSfGCjaBeR9Knj7PURmKV
mFDRHVeg51ccJmugzRu6Ad5B8ySYD8fVffdWJLUGqMU2kBNWVw2z4KXWe4JBmE1y6uiYnsmHOa4f
euDANoHVt2wTlbebJjk2CP3I3c83iKcyVPDQD30U6aQci6TMt63rVFvAZAYwM3IhZwAANjyNTvfU
L10Xu1Ir0KHNCdoMuQKnyFcOiALgETGEuvm1z1HabK22QntAy95Y6AVGL8FvRHphwDTWVJnscFHI
l18CQFU3g2aciaTyXwa00Zs4LsQGiVfwQkV49onGJYMQpIHIAe84DpmsxpExGhrVAiAMvZbaXfqj
pOZH+HX5rXyjNbZu4BNUpmM8AjsJ8mcc2Orku7Vo4DVqdEqfoIqhy4vgIJF1ERbhKvC08twiPOD0
j+x4HKydZ6qPv77tdP3nUxO3ncYyrtNwVG1SGM35YPD2mYwHXy6r/yfLIVAIsmyXbWy+zcui7QCw
xNyXkYqtWttek33XsY0ukRbf63JJHDW0r0aTMr4ByZjdFjNDlFipVfvYyOdzXt9gb5qb1KWhw0jS
eJ6wzTg0YeZ1FFciNEdGT5mUP3dsig+N04WbXIxI+QwDnpgbiupqJKjKI9d61XLOkIaLdK6M0kOW
cLYIzZpknjJvHmwOust0gACXV1hi0zGaTsK3Ob8pPNUZR1ZGFOO6DVReeGV6qD2yjNTRvXa1bjxj
Q2WMpMv3lih0mxcd8TBeJuO5iYPwlCWnUYCjKRWzOdJHgRw+2ecIB5UfOMkblIPHacDlfPvVcwsR
cI/PKrEALi/nhWyoS4YQA57QwH2ZBlHc3V5+BZsHkWdttR97K9grxD0VFHxd5KSX2k6rpUDLsWJ3
evm+eiYMWStZWBbyQu6DWANP0LdmgXU7CmHbaaF69dvsohNx8Io8/0xfXZi7yQr93fwWGsmWPRjR
9BAO4fBAEgRTW+k1lpcy7be3t6b8WfOPULAArFK7KrfkKJ2Zqn21HYupsjGJs9IZBNFFA1Wmak7F
BqqoelIzcLoc/59IK2IKCctw6ZBciWYROvaAFk0ZYzwHvcZ2LBfyNuAEnWnpvoknNj2LrLJF7vqH
Uu+HNRMkROZAJ++VseOYEr7MNSXrD1omU7CGBOPk3P1lvk8c0r3wQjDcZjVLWmT1OgX1avaW22YZ
DosJa8gqH7CN+RGCrNizv2pT/0Xt0V82Xfsh0DHGWCRAXIrItddx6BWbGC2vzHXxn9I+7GmJKBPA
Nd2BGy+Lc4ElP3amcxVa9ON7QgExnwLctpETJm75YpHyNwN0sioadqHSX2/vo95E4RD1yO/6KFh5
gyAQc6qAoYe92HDGnva3tX6+iXz8dJs29agp1LL/ysTYIW7IImpadMargYuXcx+rLVsiojbkm8Jm
/1QUu9+aWlnh2pn6LcG28AJ4t634/v6kqbgw8hjutiGSTQO/LSCusXrtCqQKmnwHgEV6acXonHWr
MZ6R3b/EWtHyu1oe1gutye6IgIBgJC+q6WgHGLf5b07n5s/diXmREo6Bf4vep4vDS2an/7BImXo7
BpVJSIgNRmLZGnm+FpCq1/NKouDWvz2cn1Shs2wCu5v5H8TbinVCq9dDbERrX4JBBp6dejE0Rggs
PA6PdQqluMXCVbgFg5AZuQ6NX4bFJsWykQR2G2Qsg2KSX3z7S5kl4Unz6JflYqUKf/zUDtMhjSvj
fiyDPdy15sHpkueuiJujIZhmVTUpR5g51WztjVgVFLS+a6RjJZaXINmoAu6WN7Xab5o6wnpXUrgm
T5ruaBYuZse23z9tfl47LowOFJgJOR781ZuunrpnTfGVB8snYjOE7GLozP7ngjGqpn7HCYy1L0AA
pqZkC4AuUwhjFEguekWjXG409+RVYDUlnCWtmmY/fzRfzMrTNl0bkX+bSRuMN6Wn+cLp9vtHoU1a
sxpP2pNP5HIS7CIERUeryc0dmytciYGptpa27c4WoCL6jtV8ckOHLp1DQhoon1shgCX6RDdOAvsr
4B26i8rJDF7minRG9hHPJCtTH0v43u2cyCE/wgcEygKHwwFBcPiZ7BduVaeqSg7JcjfuBtSxcAqj
lSVD53TRcwa1gOwmNe52JBgw4xxgFzn9qPu8Ha9GSl0WenHxm16m/r4YdC1d020KQvZkx9Rs+cr+
cMODdQBe0eKFjUuihGx5KqlqcuxazGvr3HUoTnufMzT8zV0Ij/LRg9C3KNVW21gjt1RqTztV69i9
BwT6oWMchphxbDiiyUQ/ml7bmnikzuvuXa3n0AAm7PzrykLT3lcWrmFrvF1V1xUkH2jWuxNYaRau
GreRh9Vy7A+TbEpoPKWHGmEfWN2XTmHlbWQeosI077bCRvRhCT2ArjJzVuzCpv1RugDzjf5a2QW4
w8g9CdoZGGrCT8aMaHRYwOA5wiRpvYeCYnV7W6TtGixSrRdHW9LwsoShQoZxYO1kXb0dcjJlHNzT
qMQ1ml+I69QtcHc0Hok1biLpf5wvPceglefrdxZuheV83jMqhVleUjqbxJie8Bal93TRwAL2w1Mo
Yo6RRsU0S+37TWnEw6KS9fK8+apUD6uMc9VaxGa0EzZKg7odCBV1+xyLY8hrZHpPtz1Yibsnqmiw
07ofb3vZHDaxt9ylSD7xjvaogGL5aw4Nd3eL3GQTyocmGobjrRap7OZrJuuvqQr807zdJvJhrBn3
QsnsXZDY9XOlIwykwvlQa36zs5pkga2N7S53uuUNcMmoatwXcXJxfLA/nMjpCtpW/dAZVg42tyw+
aoKeX5C1zZ3IteJSaDiTg846BVP2ksszMjnNBowHpSDJSe7bmt0ZDN7zveuZnIJB16sQ3oMvoUhe
idhs9gjHsktkvP76tjSd92uipRmacBxdNV2s7O/XxKDxkC6bIVzkHJRkyFAA+q0NVwAv1XBysXFt
oD28MShrYQyS7Nk4irVzdIk17IJVVOGMgYat7en3t3sfVScWo9YQ4pkRUknqDsNTN+mV54FD7SGG
tfuxYRvJIz08hQ4Cbxsy6gyKEXDNpDoJPXJDhGwDy+akFKjNLQQ2u7gwJedkYA4hGSM6s707XXPQ
AYs+ucD6/joY5qLTsZhHpfekhm2Dp5Ye/PwwTCL9N5uw/X4T5r1M29ykn6MbTFgc7ec1ycBIkBrD
RPMPxTK5qYWMLZqJLpXZPYzyogBwXFR+y0BJPmyjGkiz/tJPu7n9oEkGW9HHMU5VggTjIVtkhFY2
tRqc50vvVuaGIp30XUMpjxgbVJYr4a5637RPt4tFfmmHb4t8y8oj71W+F4rOm3bzQVJYhHVUcdmu
tRo+YK2b/cGOsXHFoYFltYzCRaKO1adYLU95CH80N+tzNWQF54sz9Ib0xZ4ueIj7Sws4iXRuz9xM
UoCkIJCFEeZWx4EC76DbeNGUSsdMFg4U65xvF/ZUFduSEga9lLJGLG0exxiLY4PE9GK19VZDV/Kb
2/lvWzwYTd3ijmazMPS5C/fjRsE2ksU2Kpu7iTSdpZApl/PF+s9H80MTTQshYHmKRmIwL17n9Zu5
08RGA4CbYLE17QdOoWryxKJLxgvAeKk0yndBpCQHn6JpN6nZPWLonuhkejK3xsx0CnukybfjScCb
+KFLEwTptNMJd5Ydn1w3im1XcnIeahQgFeGflplK/z2o8loznzO2ZcN9nTvDQcLpeyrFq+GBD/zN
c/X3DYmbV9BhAVFtq8b7DcnptMFNMnrTfd+8pWTOPZomqm/PEgIheKk8+o3RPKZiOfRwVu6oPRil
hl6A6U419uboORvTgc9Pl7i+ikoj9SBIERjqYgeXI30gJUNb2xh8lxbDpIXnAFzw5BnWLAh5mJfJ
JFGdJW3FRaFZ9atW25uZ+eWUAQkgFS7ReOYuKZkDuTrLgCQg0nESSDFO5Ns7eawsmBhz7q2v9sDW
4CoZzRUrQiBcsoUs0sibVqIxvsZVaFx+/QTKDfuvERljMcOkmjRVi+aUblNU/rwA6KWCkswWICA0
UhEmD3fjmHHgKdOREEH37df/2t86uPM/R/mgm/TGaCXLl/OHGoiam9mnHpDSNJ81EIG8hWNBXlRs
WmvPMKf7frzPRsV+Em54nWJy0dEHJRsaNcq6XjqlxzZTw9GMuqg4xnn6zUHiup2XU1E7T1Nfj7dH
ut/uWL3RM6FCuUxpOF7oItSrpBTt3a//qr/vP1RE3H9AWOjxibk5/uNfFUImMuXAc2mQhHDyCQ28
lr7/bBUw9YCyKGsS5qJg2hSFFr+yh23bwuiudpY83MofPT2YcN6rpp0e8a6EhxSM112pVx/n/unc
SXW7wjm40ugqcadk7jyxhbRbnDCbGYhHIlu4N0qWYZV4kVup0GPtWySSz6dT+55KJX7MZZ+KtlSX
N9Fr0/rcV8X06lbeqUyCx7mZOuDXWHSFYVGqF6m2Vsz0d8+YpjMU+Om+szQKYJ4sOqQmtbAtt/Qf
bgQlyGHEo1bDY1ExH2yH5iEZXFYmG/J7W3wjQTKlo1NATzdQYQRlB1GBRK5DTbY2bquuOqh+KDYO
SJjQ0FPMxHVnkKIdOuRYcjmoWihuH5oM/Fe3Dc6KrJchCEkyswgcLOUhm3H9luyDj4Sf9ucG1Do2
17BkW4F3nOrXaQQ+EwME3pbR1D3pvWFuDNQnmN8hZxoWUtC5L2C3JaFHE/JEt9UxrEwMtec2Vu7F
kOWEhdvGzt/yyjB3ZuVo9wOvnOsxFJ6bCJ6CujQcMnNnRYV1Da32z9jG9zfEJXqL0WDL6kNy622r
YTIYD9e+Pzi1xRuhSR4mORqoMYWd4zzfCweHGCP//hz1jAWQjZq7Dij12kXOj9hbS57nz8GzOAWl
tOaaBo402dgPAX8C+LYR48j2Z+2jYJ3XOMM59x1S4cgiBm/eDueLQ3LMylOjB5+J6Lon+WwfEXi/
HSI8jgkamsWMxMO2RuS1DxxJbYPwERbxzFkNOntj9bq2xWfEZh5Z2d5PQNIFU3lfFe7wocsIDnCL
j0SwZy9K1vgPXvxcdatagXZXExwwN46QtOW/OavNZ7Gfl0WdbqQN5Qv5BHf6u2VRuA0KLxrRyCdJ
MBbd3tW+ZlWQoIPvOnK/1BrdrKyWhyruVkNKXTeEyvdxjWmRKYXr92LYwzdSpMdLh2d7bzq1y7sz
IvzYax9TLcuO0AByUCLjzo0Bw3YqAi9/BrrHzT14KJxgspbVu2I12iTyrPp2MjZVW/jfzwLFqN76
3XPTW29QMoElBm6YRx97ieRkMJIfUZa9dhETaKPCJNNVA3MZeamrnLSTbPjK9Ic8Ib05aG1JfpKW
NdEKfph5R+NpOifTMJ1Dw9jYjZGDfSwfKod0NWzaVIxJq7ewUD3jbPkmCYmyK//r1dWQz/XPr4Wh
aXKMojsWvYD3r4XfGZMtWqBgU0SfAWiAtR1s3me2nwIDyr1Lh0KOZnO5sWOlZtIlGEhJaDKg8LXX
uA26PbWFtdypGBc8f6+koDPVMsmOmpfXJy/VzXNcp2d68nuKbONoj8yojc61z0omAXP1vSMd1yin
dyWBWL/ZPpijvvsL6deTmEdbwBBMUE373a7oBPaQUQKLZQTQEdGNIU6ULupKDGSwBrZVnsBPtE7P
aMe2YOFjDtimaOLIwXOWdRh2x0LXPRq5bUIT1ohwPTj0Cr0cPGtfozHAeW7tuoJQGdpD1UJ3vW+3
83akAN7QTPjKwja1Rx+0DX4RphuTmt+reu5eUjM9xnamgzselkqPc7CsxKeBieYuDxH5joFfIl6s
a0INCDyCisGJthHW3jcK69bMQyhzIHzLu8y9PPmIEs296AhKgi6+WEpRHyhQH/46n2uF+BplHfAJ
Yfb+QhvVj3O71Aio4SE9noactaOVY6qBtjdSR/78+RmZL4HT3ach40WnLREQ0pr61NofMqsrDpqN
xWZ+hjX5NKMJ8vdkrx96o/xAVDUVWEEGF0G+1tZFHfE4xZ/iPLjwZKsP8yW1AJV6vJs2XV4yNaC1
r7ZVeE+W1JVkAv0wOC3DlRGl/oKePyEG6G4YV5hf2gISB5nyBLzlBlG/qTru48xiSmTljy5AHLDU
sFYqN/EP8+e0Ogn3tPBJjZNfbTmhockkZETJo5esLavzhNLG3qtFBA/dSThyhyXwKUVTQKRRkM6H
dBWEzffjnRZo7bpN8TI1TrXSkXXc3/auqdhzc53n00NXhu29kbtn1WW/E7CCYjerd32LxtyfSuUy
lxC3SRHKu+m+FClmR8MKL22Ht9Od8vu+wB3TwuKj/K3vgz7u7jPXHS5hCj4ZPxKeZsKTUA0awcUN
g++XmOE2MLbwiFORTOcoBkMwpPW1zBkeG4a+mO8fshc5bVhOvp07xZMTfK4U5dRHKYokjXQp0YBe
nBMdWksH0I99smgR/CgDwsgS/c+6hql6AZY6d0gbCpE7uETFilXTPtg89dCv/vej+XPkY3D2C7XX
2xdrAweZmeHggB3uy+VhjIC/KyMsg3DSzIfEepNZ7k8qCZr7vIveksD1tpMLeyflXVvYXxwPlGGH
quU+sPPaQLAbddig6CFNNaZryzXSNWNH5PukD65BriEw7EGJFV6cA+Cxg8fReCVzbNGX5Al1CIuk
xCBy/McoCogykwMQ9Q7cPvwaz/oqikbsVMP+AomdCHaJbLe6tN2zELb8TDmOdZPgc1FgI470OOOg
XFEaqv23GbBCPtgWpE/2VONmAqJjXAleBeIbjh8EGjBEX+QBYbrozlUW92fPR+ht9+aeHZJPyc+b
QGDXdJLAqdi9tW1wTi1HdPkw6fRLMwzpTvhKtYRvUeNwFil8kmIkcElKm5U+292OnWQ/jkyT6uo6
djg7Oy0dVkR4WU8FnPrEYyzYNhXqsVl5p7vtUoiOFEXqZUOgGdM8N1xHJEGRV0p0m2oo9cP8UeYE
+l4nrRV/TcCssLEhAKhONCJ5nxR9UyF4XE3qNKxYEcV4V6WJ/+xAainytznrYU59mC86fON9ixF6
rsnm35UJvaaPvVwDqqtHhsBRFfU6tslSNYv0q/wgp/DeBmkvUSaIbpA4eO1qyBto+03bHFQrvzIf
966ZSV9fk2GTvQwjqdxMuTYFhlm+pwpVnPpkoh4c8FBrX+lycsuGAv8OZx+MVvoRE8kumoR69JWa
W9Xm5ORE1sPMn51Eh33IqcsFhKZp37u9vZO/mpfC1YnrKrj/6xJYnCDwXFTr+XNdrG2CND8ag1Fv
bZvCmqn8+CGR6B5eiui+0kpoWfaw60pRnEd78O5au6VJ97EnDwkbTRjvSQkv925Vahs91ryL5XyJ
wo+MUkPE9lP7cvvI1hbhGKdPpjV5q7GMmrVbNSQPZEAf517sfGkFRy0Aejr47FsHiRoPtfysTygS
0GKzWACoj8Ek3LAv8Gvu5jO7G0zVZjIg2WC+BHst0U7AqFC02AKfhd2hUA8gH5PIsjcndLG9nuj3
KK8VBBJRIEGj16jvzAfyM9RR41yrK8ywyRFOvAkJe+F6kO75CBqAencbJvc9CbwpndtzGqIqYH06
INAlCVNY45lWAT39Achl3nF4Q8KLz0gESzPU2Mc9nMyspLC7pgKIjUWqxXNptP6xZRoIbpCgzbot
3HVeVQVO5dFfBjAd1tlAfN5899OBf8TVYsYnVfGNfZMhLYRNCs+XH+f4VbgjLrnbm3n/NNf7OvDn
w+15dPGHriIoMRi9OqzyraPRIc6TjUsixHZUi6tvTtXRKmHpev6T+Z/AnJR7dvTr7qjLT3UdYijd
8Lt1JQOp8aI83BrVVjvwY/RInHS5Ufcl8pwppJsi7OFelCY9FFh+1jpFFZq1+RfOO1CHbbXAOjb3
D+PEBrExC0QqIVCwI0Xw1qmpuvtGCrU00PLrpKDtXdzm03TYFcWXLTTnYMGHei7a8s/gM3NWZXvL
jWp9zWPzNZtVWGiPAH7y/VwTW2rHEuOX+9Ah8IdpbH7Kx8pCOOlWW4K4umUqm4x16kUHgrEX6OxH
fJVfZjb4fBGq8XQ7lAURCgqpwTI1ejGoQ6wjRIvQDf2PIdBBtkVpbUUAso3cOLsaYfVBIe34wU4D
+5BOfspeFqq/abNp6vvhlaW7zHyEISe1xNA5787rzUgQTzGAF8kR1mEP4rA4n1tjmR6DipxMS9yF
vE9GCk/X8DBlRQAls3DUy8U8SEYyn29CT/eOMN78jRS6xuuKpN9NjF35aLdoGYLJ31RkP+5qIoRk
0U+vznxK0lQ9zEMaQM7ThjuSfnoFDCGGDrZM5OEjDhGUzidVJ5+cgw7tj528fo0dhhGRdZwrh2Rs
HkvfO5MOaqwNbuW7oGzNyyAM49KCBT9OnnUQ1oT1mcISxaqFpo59xpRyAGO0k40fD4RTBlIlgr+O
0o61hCFLxwyP964XJOlaxzKxw8uE2Vi+ijXzylngpYojn4juC83BS2KX13nYMl8IXdNYIF5L2wCK
Io9tlRnkwFmODtAKwJiB/azlAVM2oSPp81MmWzpaDCFJI6M6KEeFaLKjLVQXmxIt5RWuE+Il7fJB
8SLslk0SP4WM+hc6Q//PGGR3qdrsB/IqCOEyyYaGdaRE0fDQtzjN5o8yR78pcn8S5P7jB/mm876t
TbvHsHUb1BgKBFtVZUvoh5aPcCrqGyXVVmatIAeqwxJ0mBTCedq1GM3oJYwNa0fBEa2CUKmuDGmo
o0lEXphQdzeDUWk3HdKUqjm/JX2Z+XN2zEx1fu6tpI9PTGy6O83MK8QWyMGKqowPeWS4X3S1cpjt
k45aQlhcUmK1xBZELP19mh4V8urpIWlMKQiI6ZuU0J1B3WQsokfSoM5WSN5c78Q/XhRiZiCCFAJ+
nMJwNrJHbdkFH6iquGHmTjn375udpt/mcWEjZ4aKxOgEQXw/so6oUi0DJGlx0w6REA2LL277R3SM
C79qDvz5RGgmTbwZo2rlhKEipY/eVYwcwGgyEW8l6vaEpugwl/KIISRKNdUwaTS7hqkO+7ZRXepp
XE+k9iwxr6Ogz0WOC21qroRVOpumwf7x61P73zVohtTpqoiCLYTmzJh+frVd3wZdYdrsT2M1LhjG
xmZhQfDNzMduTKoD3Y34dGt4aa17jz7tzxS42jGqrO4pc3Uo1kUAA4iDDASt6JxhrTmoXRuKBePf
5tSo2ZJbyl6JEKmnAdkBqPmHAIeipoOPmZUtJEKaq7zVP/3mb3vfNGc2Y6KTlrNwOpv63OX+8U5m
Gw7iEhzUrPrrxURHQhbWI9JONLXUxN+m8IG2rfknY5GXgYI5iHAbzh3+yMDg7gwXw9hphFs/AOSw
HvHsbm0CdbGTi2FPwt8XgE7qsUpixKsURQsYh9lvGivO++EfR3qX96TjOK7FINB51+Qy9SCr8IAE
a91sIUe7ak4ipRnYrHrTCF6UfrujxjLyklGqwMZ64rkvu2DjFraxdjUg7VXdOEu9neAEJYb75JKl
3Jdx8aANpfsUeeKDXajeaf5aFozghsdNomo7N5yaTzVY4ruxzNPDIHDpF40e381nCphRWx8x2gon
O7u5NBH00Eju/ursRApUMK/Ga3nrj+alaT+2enp0xi7Y4xtpd53WyoEmjMpzPBYsfXWrbOYSfFQZ
bsV+dHUytSX9RqpEbvNrs+sQmUFFW5hwzU+Cef7O1XDaW4V18LSw22VR1G96T6UCxQU3FV+13nQP
pFBCPmG0TbKY4V2Y/IZbPcdkZk0qqB8z+oiG2UIDNwfxpI9zCYEwsLuMFofzyCgXcydT04JsU5g5
R27V//PXN62Qo9wf22hsJYwmpJsOZSgTn3dvyNgaiibvlWh9U2WQq6zeRwOgg2iw1XVN1Mb+rwsc
rCWtNVwtvXe0OlM8kQXDOWgJDR0ckPhgUnzBNTKiDbPIscCe+Dx08F1VyMaH3qS/Mb88XWRrW1yj
2XY2Tum2EzHsTiThFDNVz3O6H6uKyhhmDgKiYQsE+jy/T+b9voROQodK2+mBSRBAocu41ZS3t09U
5k4vyAZQyFJX/fy+i7se/VU9bfosKd4avZrWymDTeQpbfV8lS1c+iFpcrvDhTDlpPvkE6hznQrj3
CrTKWPeXokdW3aTieJMP5Y5mrlVVq9jO9Tfs+dAxaoeQEN0z0cvWafw7jc3/421JqcUeyeqJpsGW
Vosf90nH6Jo0G+0CVoYUVUSI1daB+mYUKmqSkmmh1tpXNzGiu1na6xPZuhYaRQgFbc1OWjjmzqiE
ui4Mrb3TKkTj8+rklLgNZmuPikZsPat5S6fk7Tf/O6XSI1AWrcNtW4UMIQFy5JFLmoesfuRlBLGf
A0JsCAQ8q7U+nshu2iIIW1Sg1NWQewnmDOSOWSwsL4PZIhuWH5HSta2FcLlwVk0mGwKRTlhEMXcq
oVT0C+SS9q1xqzo53CtgunBE10pPrtgo6u4pbief1oxJKnjlTmsEcPry1iwVjTjlU2geCMBdhvXD
rTvlK2wxmSPaCyqIHOITCmc3JX+XN1vzMAheSzXBBNEOstC4NdhD+kqzilIvl2XsE1kkF/Z2qrZz
FZfbjP1vDRNrIiBwPm+iRIDWiq5LqYcjy6izEaqKOBakOtVbT1y8nTM7mU8d85MRWulJ43ibVq24
egp3fBibr6WWbmyA8qdGW3vmPP2FV4rdZeH1tbIZAMtDV+xZRopa+3YrL+yPQVHZJ+iG3CO9qd/1
LVbmRRXFwP8s8lMPTRXezV2fyumy/ah4tz+PiemwG+r4z2SsSgwdfzpBVx6aUVe3uBv9k3DgtM/S
nmCsayrdSdtahN3ekf54q8IUhbD3SbMGDoqwlgMXzxjCCU5W82VWjM/1WS+KDmeunBYIOqT7gkOW
6oTrprXio1JX55zm5ii1tZoLX6zsXR1bebQcQL6f5w4KyiMsfFnorMNdueXAzHMwWTRz6HF8RnzZ
3PUINu6qqE93t35cqXwOyoFumrSccGwfoEKgsXVT8A1kryV3PlKH1RjGGx87zdHSTH2jTXULc/Q3
R6e50Plp3RW6hg0V+5TB+IKx0ru3c1qhraYtu7qNVMuWcaeMxezMZzwnCE5KcJJ1BBjVo5R8BmMM
FbX3xCvu+3t3zAE0Ex0Sycst8Wp6SPVJ2ZRhZDwzTrLvovQm/I3iURwoYRn1CXt07/zjQAPwoDod
7dQu6AZC8SJj08qQ11nv5Vci/L5Rtr5eb+YOFtQIjmyJD8VmUDWZEeLSd0xGfTvXVPVg3xPKiIG4
QJ9ZO6N9JgllcJaRV67zRvUOqRvxRpu/4gGekywU784Mp5emoz3gZMxHthV8pLWm1N/IKfVPs657
/sjIQafqCY7B0mm//HoHvKkT378UBiJXR4UpZmrqe7VT2Du5qpug/ntHX7h5F5y9zgrOjrwIw7/P
MlvfzZ8PDMKwEpxdQNnowHKQj+/8PMl346TFB5iq8faWr+unfwY5WCdgU8AbVbKe5sW2GgFcCztm
d8+S2GfF88kDjbWrN5TpAvK382k+PdbmJ/JdCBygmUvLL9WQNudBta+KyFqraf9n16jpwWElPxu+
uUhcoBdqjL8p6CrnRQ/gNqBzajXsn74F5d2PlcPcC57o8oP8E2eb6LLaA9IZKwbzq2lUCIuUrgi2
ZRRBH7qqRXOoeR7NoSLfm5RJQZds3abttG1m28vJcIB6fu2sfjy6iISMNun+L2XntRu3sm3RLyLA
VAyvnXMrS/YLYTkw58yvv4PVPvC2DNi4Lw215L1tscmqVWvNOeZF7iO3Tk3afMomTLupPPsXwvou
f4gmrN/IZpd8iYYs3csTepuOUP6FWq9JRrZOGl7rpRQeZHHKGFgZaH3o9DKCJECdMDsYrNTaOKGX
r0ePtllm4oFGpIbKkuMNlj2PUbXd013gGOOutcarD75mTtDY0pJmKFFkphFHVLkug3iSJVaYelsI
ORw7Uo7GcLrHtfQsB2PjL8qusnd5lPdr0jo3dQ3hTXaDtMirNrdV13WIZym0aBuA1XoE95AtEHxu
uwoVHzIl/8CqU3wiHTJn36NToszcalhJLafWkMQGX9HebuVFTSTOaoLvsIZuVV5H2+4PUVkTujRr
0PWh3dx0C3AHHxSNUEdTGUwkSjHg+LBWviYEe1cVflsOWTn/HA2IT1z1G+Eb324TIYyU/wIL6B/I
AtiWSSQ2bRY0XXUIdfhoxGy7xMMt1YybwAM8NXcsAHFmsHWnYJ8FxhstO2vvJRPmrIThvBKSzFko
PweAHkdRTTjpXsyyJ6gLw7kzeNAq5qBf9B9eGq/QD5k/plw7V2oefp64RRdTR8BV7kZ7LCfMtTW6
j0Fnm6eUGukSpQB8mNeLrXwL2x69gYXSG9KBejIbvz/c7lVnCAbAGPMeWeTwpOJKuBvOaBF+sCRZ
ySYw6Qnp/taMrwOHvEt8IhvC4kEu1ta48HxfexBF07L5ZepRM2zQBkG0bsomOCJz5n/txBbTM2M1
iz+ZpuzbOqzvNKPmdla7LRJmpCFzh9zs+3ctiZs71a1eYwZnGzl8UQcR79BqPVlT2j3R34mWmjsZ
+ya22qeyBTIaqVl7CWZH9xQzE2ZGRx+j3UrXnNJhO4lLylb5tHUxg8hfpYeaiduYT4ktVpm5IaF2
IALMeX5UVAgKU0SqsGCZu+mQnO5sHrsiNXPKdlZqOgjBWX7VlEqxaQJ7ZCPqyWWU3Y4GXb1UJFdJ
xRXWVeY6A70VW4sfGeUR2zuZP2AAleg+oMrRXcvXE1sdlbxy0atKv7Nzuso6rtvAzayzF36pp6B4
yjjit/aAmCnGrzzHG5Jq0CzHTA8X8gja+ZyjZmMdj+8kuIwM5aQGICwYot0+e6ujWxKSvLDpBtde
yB+rLqKU279dWCjKyNe60xSOJnihGTNE2R0D0BOZV2SYZqSg3mqPOjbAdhDWDbwmoOwgV6udIuCZ
BjJ9eXW0HuApluNyUc8IcDvJ2e2lC85E1L7svSYjhtPq7x2jgeZCzsC3iMYpp0roQR3grsqL12wS
RNTYvrmLutE+3IraZEidE62J6LtvFu96AZrAOvupS5xo6hf6SXaRB4vWsZNqtwRTXTOrFaHy3c1T
lWtNR3xRuCcxfRv67Vk2odjSlXNb7WurFsfmpjED3Ic6/4xyYns7I4iw2osGDthI/u45Mro7mFYN
wnp0tCylP19or2H6mAierdhLvQ13cb1sI2auZY1+NqrqnSfdY7UR3Kv0/o/2GO5TvFBHEfTKqrSG
h9uyZw76dcrN5CAVJmkAPePvNcEf0gtM5AisEV5w2EK997FNpXHayz0NLkEhensv57s3jcQwmSQS
F9UcSTJPhKNRrCLTw8Arl7VROREwUx4lFkJHRHmkxlJT5v/yOzWJPUc/hrFmWI+qSSYH2J9Na7pc
EhzRUtYXw/ZChDvmxGnOw/xgZsPcijVHLaM9Hb4dVKYee3vfx5e8IIfJi2jsqm0k1i6EUkCbpkGo
hVGdUIm055sgIiB/M9WAR3om+UkJIF/4w58HgyAafMH9PyTkf1pCUCnjx2dFRsyHqvPDZMAFFShE
iIFW1trCJpEW2TJ5ugU0pTHJvJemJ1PE45B5hVndr0sVYaw/1FC5gDyjkSdCooLet0SpWu4cpaQJ
XJfaWXOhqDnG7u+fuP6xDe3y73VsHNlMeiyHDuXv9XgVofObBs4MacbjEjbUs9if+kFXLvLN0KfW
FUwKE7MMeWlTjmu1duj/hABXwNralzY1trnrxRgwAzIN5hdHNZJDQHKLXP1ECCjI6yCQKGFmbZIx
jI6R6mn/6rF+bOnMv4rLFgytgV6r+dH34HpGYSu+VS+T2Li3AzINy3lbMTr9C2SbqxMWB8/rZkar
V+APUftnX+NRBBuVfkXLhFwvfZ/8kvFFO6eExa62jxpUT7J2VywNFZL3r8Yw6TwfGlFwnBC12xrK
YwSz2DV+/wBqhOkQ9gJnHaT1VlqCBEkMK6HmJO3NereZ72iYBO11xNpztO7uZRQ1fX0fHntKMELj
EzVRe819HsPrj+23qRUMilszY6HKyWXszPFcu2wpOJs7RI53QMkuUKgtzjgRCre4zC+ICr+XcMD2
OAsYnrbdTxO+3FCAyyYrs+TpwbzNLsbtvyniEcpEJR5C2BmrWwFnEIK3kS0SopnQj2reth1deqJm
mW494ZkHqkkqymKHSrFZeQOtqdoyabXNbUcLT7hZNugMjGDqdrGYTkaS7kA3VHtWaQQ9jBSQ8fjA
FBszvTfvAfTdlsY+7fO3okjh88wCkttMBQw8MQy+4T1wW/yo+zL9CiWLYESO3qQEjWFuPBeRlmwM
kyoiZazA3Ker7+Mw1XcZ4KOaidppcJ2TmjneSSkyQGhR+GhnQ7xOolUwBvkFcjYUuJ7p2C9XeKam
93YZgskbMfnnylEuBgUx2MvUdDa/hEidm9IZ0UYBGZ2zYZf0I+ZcZd2SzXD2a6xhflMEZ99VYTkw
K8pLV10T6AwtDR/uRtNqsbYJ4sQGHIZ0V0Z3h6UpOwy2hbhnGtSVmur6nXwxfGI66H5ffn0r0COA
rp0R75omMG5/zImGbmMSurOMEKyskrr7jpx1ODulqW2CgUyRWO2miwk7la5IsDFnWXfbzIw+w3sS
gshuBdI4/4txpYRAxDSGnssQStPenBPn6EAEYsRJpTHKaoB/PDVNjsT3LFUIUk2l06D6OWOmfxGv
FNW/9KUFJ3TeiOkqEKxcjcZ6SMAnuDPnX68ncxYzmeuyit0D+0KLVqjf6koM8nwGkjlGjy5w9JIl
rB+mhaF9B8HW2pXQaHdlj/nby8PvdjpAcRsR2U2Dt0b5aRy8uWYOu6jb1HaKGGGwf2S+cC4G7SIC
RFAveDnpNZ0ZncLECo+T+TmYm9/eqKd3YzN+Ich8xhoF7Vba2uWLMaJK1/lkNNHfq+Sz7VtiMZdK
1NjbLEwQxaWDUjEPrPMtj5P/rkTDM0oMAu2pLl1VHT85dn9WMgVtMyHCC/m3yb9Xvugqv+yU+9tb
rdeTnwd/OdobY2teChhHcO0s8+KRdrVQyAz/ZCUBeUosfkBTFf9g6755zZnLLeLnsrHqMwaciKmH
PmVHA6G39NLZevtd8F8v5VESs8khl2d3keEdjNuM8I2aqB19KGgDevAqlVlwbSlbEeoJsPvhuSOF
5dFz/S+qH4fvVdSdiY/pD1zZ9z5wrE0x45AUF4p4J1x3K2cf6qRzDEx4lESvbWh/RueUQORTlgQQ
MwedQDLZu2yMxCKtliodCytFw23+KJp6IwU+MK/tQ9NqfHBm8IqkE6B0nJoEZaRPg5WKfjWIgCRB
Tt2aiia/pgbd5WCjyF7r2j1dHdvcaX2xtjN7HmU0BSipnmDmESkKA1eVJo/hF+WC88R4LMR7yAMD
agP8sU/YFRFN6VOVOv3JmLxNVmT9S0Tyy1qlnQUPFTL//6Qe8iu7c/eRaUYHhMFvGjCetRkZzinS
rQc69+Njl7XWQkkpJaHeZMe/1wg329B/O0UC2qAwgA8CO7J0fLu/71F5E+T5gL5sfSu6c9v/3EmX
Po7wRV7pJefyAnCu2Wuw76BqMZrsTyUuQzIFSNcxe6U9tLQsr3rcLlXsl0hyEiynFlkZjlq8DgN4
IuqQ9jAp7Ua2jOSLJGIomqi2SeMunNCFRuCP6VeqpINVONZr1IfROu+jLWLOCXwmvTwurXF/2458
RQlfxTQZG8vNwx1WgPwT1opU9fxPxuTG/DNnAXCjKdynzU/rgto126503FNcxs/kJXtbMQuVhpGU
cLY60nHKZG/gH28c/2j0zJPhBh1aMmaZ2+BiTiNGs7jMFkrAEXyBibKEgs1MEF4T1dL8Mhkolfoi
53gYK2TBKRONyIEW7JS1UD3UL/K+rYMOWYntPyutd1WAkB/zvg2eiH2/85Tp8+2zmKiGnv0hRYlS
7BLIxEEsvO8wEJ+1JFIvTmGzOKiUYsrUdM9gEUPCZ6CV4paDwgxLk4+hbb7eNkxsSNVSNjBGIrpO
3WAgvnLSzwPWrKVTuu5G8xrtZCIZWZqpRsgQNy76aSAKQ/Q0Vl5/ESQOGQxyASsziHEVEAaD6qkL
pBTKez5YqzRU0gvhRAwarPaLgfnj3oyn6WrZNvkGBQOyFuNssERlMHFL98ADiE8dCBTue8P6SQnh
nDU+zrr1CKx9RNKPtld00glrcIH7BtEI6WYAmVGSXyVpRPbTWULoo5KH2+k6ac6zpklK4ZWhMBd+
El41s8nXzGGSLfSCuxDF1lmBUb4u+n483ORppVt7mCIn7YQl45vOxPAp8fN8TVBLvshTok/4R74l
pZYcLdEnR/kXeGGX7aD35wtrGOJjkcCcKnHZNUU9PCWmf2osEg7jGGB+6NTG0QmjlzL1jQtD5Fd5
deU7PoS3At7M0Z1IGrfJDNq3rKBL5IsFic0pmtu5n5aZ7iwVDD/TPKCQcpQXq1e8zagPwaYUrfIC
hMtcjn75UqfjtC5sgLFLvDDHDB2SHFHJ/kgIT3kJFMXZ4iLy9iWWL/CDQv3E8vHGzM++J8V9UQu9
OWltX5/Nu7SiuZBPQtu48jxLD+Xb7ZTfttMnTnyU3v2itcLwvXaodhqzRD5HJuz6JkZjdDOepPwo
1ypqoAKFnnxLSny07MYw21Z4EpCLW9/iIXi1aRS8GHZhrUe1GZa3M7kzQHlGA3ghm8JYEKpZb25l
GrnOHWnmAbr/Y177nFXb/30lv2dHhb+8jcmNFJG0FRYw8FFNbUp04g+3n4jMTneyIkgnmLI3aZ3Z
aECN4o5Ak1wn6mIRhK59FibAr3o+3tY09X6unFGoHGMHtc9ci+qYe5uQgCJPEK6Zxwsha98M3AN9
vCA+ya8wqbQLJVadZY24ZI26oN4atl+8elxfINsGwzpel7e+uZ3F59uF4Bj6UAwCqyQb/0IzSM+U
jT7js+8l3rGlq34biQGWLjmt8gzHJNmsUNeqW+lUBYbkYhQN1K2jK82d3gJWB7DPeH7Wgey8dLhV
NGZBi2MhnOyrwy0p0i5dS7EXMyVwOgbGrtvmO40Bi2Zv+Me+zR7wi+HBS1v85Lp5cGF8XOx49FkR
x2VakjQNP0fd6yNZlzculxi5IUl5I6gx9MFSzWu90TefZW1tOTSyfZPADSl3zvvhTZaSf98Jpbnm
w0ZIxIpjsFQIzvfmR9XAMLZ52I0ZhZ+VQxl3y3t6ywDfS9egZdnuB1Qc66EMsADMkvdw5NPR++gI
EKE+mee+8F/7TvAATN6bLeh8UmA06Ps8ck+Iiwh8xlKTmnA6KZuE2i4hW89hXQBkmAMxazkUFm3h
UT+06cHUw2ahegNJwXbwPo3JgxGwIUPbfVM6pzn0+cSMBNjoyXf9Cidcfv/36yE+HrkpCxyitOkW
IWoyAB/+XhgA6iGsmCzMNaUdGt8W/KXcn32SSVo7LD8pWgCeXFWVg2kRVeRG+MNww7GbDBDKNbtM
rnC6kitoreTKCshuRCYNZDveyu9phd+CiUdZiKaM4IK5oIMrrSIKrzCG/ohZjIFcBPE5EEB5oyEk
gDIg1Iy2KsquGSzgNYKjnDxh9mHX0mPXk1XnutGmyodkc3uI05owz95AHpzSoyTTyc/WSGhJpFP8
XVtp+TIYiSEIZztAWeTp7STz98spb5/fby/0DYBRUAOiDeQQ/fvlTBIRO4w+e55ZdHfzCKCjzc2V
bVvX3WeO9Q47jij1dtT2TQs/rOqtuauIeBr9H3AKtM+qMHuIeGGIiWf8LgrocXbogA8UYkkDqFu7
wOHJvSB8EEOr9dhDUF0nVtQ8WaQOxBjFXX7rxO7pQ4bpSjbRtMQnSSTK/JaEdq87BTbni7IEJ2Jq
oTgU7YQ+OhqcraVOJkiyodCv6ZhuMx78U6IL+x9aLU3MV+LDlaJwQhTCLBr92UcBriW03FJMVSq6
QZBFZK8QAfXFT5xwrRHycJUvqp2IK6SHN62n7xCqn4IO5SjhrLa1U73w0Unyej/V8yPrAGiOXFLn
dHVYGlmQfSKnfmQYYgc0ge11XhftfaA1j3Zchu/xnHIAZGN3M5p4prUJSfggX7fJHjKTbErRTTsJ
EUQMgqBHye/rBJSbZ9hMEhLX2QYxORy+OpGyFkHB1ZUJHWwNNqx0oFXOO5gZDxgDRvWBgWpNw706
SPekqRdi1aUYSuRLHQjzoACQ90Q57tO6GJZKCdI8A/+0NUBqSP0GAxPkEmOfrQC7fO3Vqr/ofVXc
MVgtoeJ/u63Q4QADyujah4rDDeEU7cbnjH3IKcLKqI5IKdgPTuWeauFrq6kgVgGtxhwYNWtaZOng
E6sByYowpTGr9mMTchPMVqc+8OA/qTArZ5uJfIkJmbr9tTmCldPQ+vn5dm+Gdf9KSlSxclWEMRhO
42cHMqTjcUjwSLgEFYJH3FIJHHSgvq9dW4D7ZTfb34676ATj2yX0m3wRNso8Vi0MslcCdTEoCFWa
1Cgfy05lsFRZ5a4InHiXGZlO3iAZLpOukO+sk8XXt+z35JUzUnXZtxHT5CG2v20QGsV/dvis9pZx
oekXflexxATK8GNuVRDuDQ8yemCtQRQDNA0UDAMCxUfTkiHOVdhr3gJsWYiBCYGnZKBTxEYs35Zm
8e3v64t0Tn58aoSQHE7X5Nn5IL4Yy3Hsxg5nga22IPRsgCqWnYGrQfJmznRN4iWydReQUizfBnah
oipO/FVeOPMBr7CsUz32NMVmmiWhI1QWfqtcsspABG4b0dWJ/XbJTGVrghS/Yy0tllC7kOGPmbob
jBwxMU5uelA0hwm4WxRpuDfSbImCfVo3nZdsp3B6dmNkPNL5VFec9G+8jkGA7J8hPgbRMzuFHDsy
W263d4e1f6U4+ghg2qzv3GI6y/q+t61jKcb22Lk6ES9V+kLf2rz07pycrhrPsEUtSHeac4oHxXnV
DmHHcUoHNtR45czTJy4I/kvxqVQ6ogoVEvnGbrprdDJl/v7Z/DF6mZd9YVmaxQGDDfVj95rAGfwG
yJeI0ZpdjEAFy7NNSj2Kspop9hfRZMiu55cQyTPMVPQl7OodoRU2ER4VKck0JRZJogxXagmqJE0Y
a0NDvNBPLoeWugo32CCxSAuTwViTJhfFIZyQSwqbaDjHVlRf6cWl58Bw97N6CwuBpT67FVaeiNHQ
tsMpCGlLwfEJSRd7xfRiT0Z78fLxgpA/eCdAFq9QM34iwXpaGbVwKU98BOx+oJ2E/1rTkrprnSj6
f9chQJhdAxqymDExjiTP/keCbCoJqS+1iAFEhodBiSvKXpraB/rDUqhW4w1j5hC/T6ozHEdQvmdR
B28Z4q6LjtPYjsqr1CbIl94gfqdjsOgUrr/F6KwtTK0PrvIlKOwACh6MVaDFkCEmJIOseOmxmAqL
bI35y9zTUajPXjnCupmAW7Qslzz5Hco9/SDFDEXQu6vA9lrQbZq/rnLs4krLct1WR2Ce6vrX+QEl
L1suKiQVsNLFrcIQs+po4/9xqn+0ev5gdwhNx+Kl4b52qewYAv5egUB7LwX60WQ9NnTNOTCdSwRP
Z3f+Kqzb74nmQyedvyV/KNzKAB1sBihOoCP+eqndEsOc8LBdwQYi7MrDcYU4umUf+LUFiBTrq4qW
uQURd7CyVDkbHDC2NdHj4GNyjt/FpkaIink4q0wYqy4m4X6mVbV4j0YaNy9Y2AXBZknNkMSiRgrU
+4SJysoCcHwfF5m5guCYPmQtzOPebrqHPoDurk1EIPz9CbbnLth/V1docFg6ZjEV/C2VGcjv125C
pT/VqeEtSbU0D7LvpzDdoclEBxCfqLrCri5uMlUSxuAxu3dJ10H0HYJqhTDVm5vK3ZYRP1Fj89tc
K4kAT+bU4pnvpljDuJ1MkLvyLXdCsyiLUqnWCHHJqRwnKL/znHsw9R9hW9ZHJWEXtnEZLMuezZOV
zr1N5PWpgJpt0BWWwnAj38ohUK8Yx2qoEAuV1rOg7EOG2tv3gcKCafoBHeCZ8iBfYv/L7XDv0qMQ
OVz8sUH+LKWefRm+aojed7AktUmN1a0kSir51yCe1G0llHIjSZo3Q5STadZSi6kO6hlF2c4vdOfK
o3wrvxrru79/Wn/M3SBHzrgf1lrECxaylN8/rTY1ieNrzWbpR4YJesLFWBH8IMGj3RSFzToXR/4x
xxK4rKaYKK0MkqAxEBrrjbECB7YiFcsZxjd6fumaQaizk291AFABPbm1aHrvaNj6OSDtUV5c6WpE
CoJCVKWIL8h/8PMgf5qiJNwIsg2nzHWW0DQ71vtxo1dlcxdEFjRlq4YH46uQLJne/eO2Nf6YAM9q
TEokBtaWqpkf185EKUcNzd64cnFZzgZ1P4gzTq0gXuUZW02mb0R/mfu0EQeReebODZVpi5+9ZR41
dAvb9LJLKKL3W/VFjZQsnKIFTU7jGC+3h0GscVkybmewgQQS0oHMTVJDrJc8HrodX+LOeQEFPO7H
gMTzfnahyZdwdKo7r1pa/5Ki/knS4Be3Le4Bi9YgEvP5ef7PpoF4h17sHB0RWdV3+auKSH9Mc2c6
lUlbLiuhNluGxf1RVE/MrhotTjaWgY42t9gSulidjkBBk01V4FQnFDe5T/2yX0e9v4kMr0f5G+yy
oGkhUIbWwe7baFOUsf3ShcO96aX3buFv9T7jRGJ0fvUPJcIfS7lr4DmyVYGAFBYYdcXvv17klENr
OYD4bwVF7frLXx5F+ZV8yUb+SKS0RBeSNSknzr/674ZXmwvbI2N0xKB06q04X8HjujKF8s/TwHFT
KIG7bZiyycIKuaPxE4NvTM2DVFqXfb5K4aKduQpXzUOW3oyGv8jc0NsFKHflfCzurPiFPvHP50Jz
4nsN8TyFBAg1kbiczSc4WTnF031r6aS2VBh553ejpaXXv68Nf7Q1uHRM5V2Uk7OYgNHH75cuLhXB
rLqm9qW3dbML0ENQUS/tfTsorjSbsk2dGcW1F2R6RlH13KNowA6SElCb9y7g+Jjm6yDDq2fxe6YT
Te33KOtDvzv08+GgENWwig0z2gBvZY5EasROBWX8FtrqjhnatCbbq9rWiYC/bofmaZpftALwPzxt
tjCD/mXakCI7u+amgVRoUtMe6UvT+yLWdyw796ZZvw1DgkbDnmnh8/RVg3rQJPQu6R+1OOCPqVh2
pXLt71fSmW+y3/bEmWxlq6ZO8AVQxY+hS3FmmY2pFc3yNq2gBwQZFfIWiYZRdyNYlCaOuEA0c5Jo
UN6ZNdmsmd8TZp8QU46+M5xTg+Jpy+HBNW+iWRazfpdXGghyJ2GST5G5DIlQv+IYbM8CKddiAhcQ
cJ55QVGZLv3Y9F+ggafLSOeoFWR1vJG6czMT60GlC9CH3l3v2FA9CtXd6hBcgFoSAdphne8Szd3B
6cBV0Hrhpo6KtT/iDo8bfc4Cuu/4yB7qoN15SD0ufcrYXNGBYXgPmDiLM4FH77XvwuAddAH7jNZ3
76ZPY5EJqmXSL+bbAc7hnOLXIfiawedQ3U5TAqzGyctzp7TVyfOU92wOGohLDk/yVK2Q43rs/RSH
OgfdmPjwnRS8VbT4F/DZ8mutrGzN+xyWvnNBguys/vH5fmwAAtd3MOcYDk5auD0fO1ZWkbpNAHaZ
7KsmfCxSFmq9DrIrAkDlGNnaOxNhEr+9KeYs7WyUKSfhOhzD3dDZb5XRFIjd7PyoF2Rz2sag78o6
cy82x2WgGBzkUIUAZh2P0kQh/KZaN87VKp30WpQGZJpEgR7gBRT9mO12zaCk51iPO9wfIcjxMr4L
RsLGw0EwM8Tn1uee8jk3gq9mRSIjZSyzAGee9NvJDx9t5yGxycgwtPASD73+pCdeuVQchpRNXtxb
XvyI3rBdm10ToHayYJYOYk8iofml77PPSJqbK1F8HIrJueXjDy0+X2IFjl1BorPD/YMKLTMWs7r0
mKvu+8jjDwo/Vta4zR3oJZ5/KYY8QO3AVzoTjzXrRrtsiw6BTundjWZXHabO7VZoINf+rOs00vLx
7x+q+ChJ4kMlJwF9GZ1ui7yOD5owo3Zt0gWIWQ/1CeSy9CSNZhKuqPTXPT2BlW6V5us4NQJQotmu
y6DujkJpxCOZUmQLaOFdbwTikdt1WtnUuMx8M3dJFDhYv3kEFXRMLBpjpIc9D6iAOX1ynHG4yh/W
/qENlOglMid/qQQT24SCEyYODHqTSpxTJS+TQH1L0u9yxNA2EHTyuiWikhD1hetas3EzRJ+TtYD2
zWDckvZWHPvcaBeRDYLCdAf7TaTaEa4yf9Swr/jVQzjil9wADAa/xvicdeWWflj7nVzAp2JCiPH3
qzxvJH+wvGxYnbhhhA4++s8upp6OVh9T7i5vJkTSMpE7DD63u9eTB9smC12fwtfAinYpkTrcAgHG
KR92dJe4zxEpt4KnLo1LzBFOSI+9ZDoS9Jayk1t75CakxctQk6orP2mOv0ORnV/Sxn0vRBbdmyZ4
8Xqqi6ehRdXq5XG8r0X0XR28Zhcz6tj0bf41Y4e8eln81Zjjukg+QZUYRPei6i5TqAb0pE1iJNv4
wHD/yYYAt5IU3GZV44XekCoQ3Ot5qyyHQC9ecV37cBEQ/IpqzmFBcMVjqaTBMq19klZFcqyt1L0j
oy9Y0KPGD9V9iSlzniFH9XedrT61tn+vdXnxXJgk0kVB1hwSz8bGYheLPkzFVRoBhYM6lWU2W3P4
fpbSN46F8dKpSPxA9iIhixBYzCsobWIzYLhZeUyM5dg4D2biv5IhVjyCarzzy5YpQZhT480Curyn
xwz4dJnAgl+zhmVPqdCUY1mwyHkQm4j881K07/n4WTGx5bs2ckLLq+qNVgbOIdN17A9u6xAeCfZ0
1XKyUwe0ACYF9iqe+ZSDrQRrtQMgls2qL9LVizt6gtq6UIJy68TgZ43O1lfEsoknelFiEYZu/tmz
nMdJt+ofRn5FhqWNlf2u8ZstE7rhM4Ov3AEyqEGugo4nPRLdyqg7d4ilcT0m2Z2cYmUm7X+k7+gx
dIyPeREUTMxBd+0oXXdh1BABSbokWU+2eh3wFjFbDBalDTuyCNPhJCaGgYP5taTVQnC9CTJk1g2q
fArkyyH4mJqWaXXNxJNaySrsi8ZQlbazWh+0uZKRb7nIx0RJGP7Pl1x+q2+8ld0o4cG1y/IxC+sn
GjrTZ5tpz6qoM7JCartcRppNIPQwajtNpwqQ3sYqcohfTZzv7mR6N0WylCWDtv8C2+jY69DSZX5L
nPAA5TY6pEyLz3bY8Fvbs/2T1LRbtWIVZGBmlKWQNrBa/HohE/IJ8XK98hz4XLeeMVEdzsklYu8n
ga6C4XybzmaRA9nR7Me1mdQW8mW4Rhn2i3XR9NGDPbrHKO6L11Cx9DWIYecKU/WqBGgCopkH5WgJ
QYRd7238OhS35VgpjGWY2cbVzGmGygpdNFW3Nc0iQkEolHd8tuyrchAW6dXLhPv3XrbHXGfg/O5l
3ilOJmKOUwGGLreuMjpmSI07t/GOeJGR5Jdu8BgozAmMNtdhKISPXoPqWht6sDDWzyOepVb+VU4/
sKzD3rfzcaeVJDEObVCS+yrSOzOrox1yYAYNPfzOeqzjKwhmmFOT+aggbnuxyvYqA7vK1MBaOk4G
xoFmuGMcal2EDRm4mUqQL5E/Z4sX+UuqFmQ2x+WnqGyDVV4qNXA2kFkBTq6foTvEJAZE/AXRKSJg
VLJS4Bh/U+LIePSQ2aK+D5i/jvvJEe1XYSjfqF/sNwJi/CVdAeWoD0UKiD9StskA0IXUtfghLkr/
OLrNkyzcfkngkyFBE5K3kEy7lvPMJ2JHqsWtEKajgvgdnZzs5JCo7F7lVzHGFmFTI3RhNW5sndsi
7UgT3Yi4BH/h9x1JiyJY4KVYK5ycPldGpNH5QgrQ+iUe1aZXXjx+2Ne2e8gmFwiNVmr4IAz1VHrl
400wE9WOsWdKchxnVuqYgP0IO6vBjKOEx8ZJP+VR3B7KNjYWvdG0z73efDUqF15wSMbyTVABiBC0
1hmsS38anZZ9N/CPymxE8Yt6k/lZ/6SY3JMkACkLA3rayqxi/xsj4HLXpM7EBDWB2TfXuG3ka8va
FEDkpjrYSPA0t0C7jlVUc/K0FPPoIC8r1kaVfu5NxVuq2ETOlcXxemg4MhR2erCn2n5Si/DHMDoA
Xoe2WEueUGZF/abjGLGkrW+8wgbPFnP/6eQhxY85RYPpjjaNrzxrN5ED8J6vHZPtY5yVLK6FIGRv
0B1gJP4lIkNgp/SktMC8qNZhRZAWuarfzThGNZKxcPm5il53RgsDsPZ3cmbMsa9g61aeLcchbIQS
/pwYpMkr5CzphojuU2z0Bcbu400BzajmKx5KaK/z/6fnIzqi9cFb7jb+RfWncOV6zt6qdeubM3Sv
Q6Tz5NBdn/Df3YfY1qnQgEK1eDEOBGz7B79PX2/Ta/BXGCvwJknLZoLJ0fDPuumjq4jTrxNxEarn
QlIx3UdtnkYZSn5KkaBl9dSfKZKaS6W7Dx0NK/nXh2r6pJQ6FrxmjstCAX+Ri09sjD5aFHMpl5g+
0H5k2BSBSWDYIIGCjx0brbZEcvviqa35FLk/hDLBBZ5n9kqI17bp65EQ6TE4+eGQc2BDzjMvrcQx
R5557Xu4bsQfbUrwSIFjxMskf8qsxjk6jr9Mp+Kk5vqwAZbxlTAOgNn6dNHQpe485AM2OJW9pgcL
LarstYkZd1U4sx23IpyDGA0MTyhA6x9tjPd6UqpPfVIuYjcycdKpKK2dZiTFYPrOcGhRTibKJEFO
QaPqeA9JfM9qDHmEGONFCEiuG7JT6XJQrTVbW4/p7D/oqYVHA5GvDgeeliCh2H2pBasB2eDK73Jy
1RBIh+IMqWxbtH3EcYXGb1AHiJl739+WmtUvNT8/RpjGmxC/rTCVvWfZS8P0Xqau7BdQ0tyF8q2K
MYbFZM9shrD7P7bOa7ltZduiX4Qq5PDKnINEBesFJdkWcmigEb/+DsD7XO976r7ABAjJIgk2utea
c8wFWonPNCuueZf9Vhr0N9VnYAe3PMLz3fRTQvhBKc0rSlShiE+bmrxadr9LJ8cpkdw0Jzh6zhZ2
0b4hatKjOtbY4cN0B2vdjfJrTAh6yEYmWrpMH1k+Lv1cS4EK0T7MBW4GLaMaRDOa8e2QejwjnmzU
W569BSN4UgK6SD4EDdVCpIDZP2+Iqip6h9tBd+k1IricCsRqlZqL3v7lU8VYSs9HqTVx+dxx0igX
KU74Gi1COmwGBztNjlTHrK0Dq9Ng5fTg7l3TYGFp0g7OcvU5zJZZYwZrHSHXFoXnr77W90jz4e2M
VvuUpuNdoxtX2uGJoJcfSi5g7AXbmNQFtA4tEF66dokcGX2bW0i8pNKrr31bXHswgKAx917rUegs
MQAVAhF6c4qS4WHIZB+o2sFOnB+DIagF8fp9nwbBMJmGmLixNPR+k7C1ZKwiBqjh3hQbBA9WhMov
ZPphqsr0aSr4hesEMwXvmD/qqPSWVYhPSghz13b5W8/LHBTv5Kji1wgW1APztECnqa7LNnwVWiE2
ppnsRlR8S2OoA4yEDh8LSE41bbqldErAsMPddvW32JAXEQfuwwqzzwor92qQyCU9+pkL/MVQBtq7
gXaPJAFWe/quJg5CLfJVN5HJbEBllTEGNBFYS7gUwssU43xmJqfyZpjls0O4/KLhdjKG3sMs2mqx
Z+E+IIC6xGMkzpnEc2SkaYW4ihQuzAhbqZshmQHlZCnXPl0SDqXZiVWo+82ClmSwpGfIcNt5321j
g8hruPo67d7m+i9iNN9S2m/Wkw5HCkQS0+gSNCiJM3jSsezSc1IwvKO+qycOcXnu2kxftATfIAmH
m6urZbLWIhIx6kCeQkUZtoWifrQz38UDV4ewktEMX0B5ISSHr1L5Skrrvcnjn7pm6agN63IRD2TV
g8hlUKB0GBb9QjBn6Zv2payDdGnp9lccq2BJ1SPePYEFxjgg+Oky5OQjHaO44Q3Nygz7Q3l1zIbP
f4DUXUr9hiXoKfD0H0QzJosxts6+FvhcCuSi1hCN/OZSp8AnoXhFGzVxlrlNfazz+6Pv6IhNvF7d
eGE0rLVuJDOo7V4IkVMRe0S/o1DBXmsvtNLfY/XfS3pMiNUSiZe/fLXjgVaCBb03SGxaWRpYKlRZ
5XDqejVcVJbQMZHFp5AC5nQtVKRpOeElG9Y5yLeyQjuti+TLEfFbW2YbDXvUUkMasE6L+JakQ7hr
7PJhJBGwwv5Z4+Wuh2ZSX0YKBEzy8BTV4AWHZMtayq4S8bcVeu+IpEntoD6FJXzlge1ZpSZSQxt/
SwFNCtnst4RisgxQ90IAEN7Wi8tn/h23yViEk9n2MQK7TS3CxDCrLscQSwnatlNmpQJ96kZQi1yl
zFiYRUA68LNxP+py6SPMYxFeHNxCQ0Bl+LijXa/fBOmzSiRSqFfhQXKuaqUDA7rjgrAYTi2VbyoR
aIaMQVwsy12XdAlWoUEZXITlSzEW6yIjfDwgIALN1k/dTPS1FZFjCi5EOWg/RYX9QFpOvPc1y1k2
LOMXho+I0hQYDY3Keiiqx3ScBdSu8NNVrhxUm3hQMBiodsDGFX6XcQFHxnk0ojd7APbEDDTftXbU
bBuh9Stk7uGheiRW+oBhn7/YyvCIQ0YW4P7RsmdCZEir3XLj31ta8rP2uuGcDt1vz+ZLKgHgLiON
E1sqpibaBy6V3F53lr0aAEYcgMZiFpbtuEQ50SAWQpXDUmUZx3AA3ZDFgmMDDOBdLxauHgFZ0iIA
R7nPPccQS91LBv7/EnYKLyaj5LcCDIhB2IMVhJOK/G96+qb4pimRwYVNoZw3UL74qKZyprMo/NY8
YAHBhxoXuz5SHDCV2tKDDTit2qm3qxLoR5uSkNKUNOTpjYFawOSFTJtkWHULmiA9IlldeVpS7zIb
N5uPXNStk/KMSemsjOpXSBsJqmyxpFT0bVnBz9FTloPZPDqhniwlIwOzP1syfBlS0s/z/imr9QfV
OAY/M9yiFUfUrGdPdhOkOHZh1XSmsWd1NizjLtU/dcy4rh4rL53NIIxD8KC7fn6oycBY2jaV0jG3
PqJBZuuQottGT4J73ZvBG1Q3aiFUdj0bL7ddiI+MP2ZDM++Lpui64s8H1WCWi4xGta0PGCnDE8rE
r1CSvJj0z42PpKEt+3KVDy1fuP6dZWNxEnnIOw8cDczJhVmFsxoyyLe0+xeZqSkk3kcNySElK+H8
vRtz96lt2/hQaWZMSSTslyav5qJPmwSz0GpU+VYwOnpnr3TDQytCKBPsjfhN2zjq9k0YOzuVyzZg
+Y39gNmInWv6zu9a9Nm8p57DAMR6Zw0YId8rUZQeiVQcMow0rlOfc98miZOhHs68ugK/RLJiqX21
kStWjZNutY6AStmA4G9C+0Na6Zf0uqOnlnBoQmcDo1UXxc8xTgJ0012yML2Jwq5MwmWQI32i7oag
23VZHq2Q0O1ML4cYbLEW0jIr2gi1rs9VWD/m+BRQgdE2zxV9Y0y2u3Ek3D6vl6FfWi8s/bSzKUPW
ZUZsvzRyEOfKhTIwP1tZdXC2AshUNu3Ql4SoZ1Z7hnEIXLtHGFpZn7buHwK/Fa8KAQg7nPbRNiAq
+L2qlCW+YOsTGzDDGh7Tkzeq4b1n3rOopidyK/jO02x4MhPkgpGZJ+v5+NjcqAf2sO1AgdooJnDk
9r9dAK3HzlckNTLbXFopHa2Unt7RINGZG6LvTS3ZwsXFySSvsssXXDH1zRb1K6aI9k1GZb5PPBgu
4Vi2b6ZbET/C3WVfTM9mtXiuOsW5SSHNR12T2zMdHsEVn3SHe9b8Q8CFGzIVmdsP2POPgdeF93bM
qkusKiuIjOEdGW54n4+P8aeij5RA//cIGvirK5vk5Ol+QmXA1RgGygw+Oa3/RWgE433e2DL9hoLQ
I22p/zmk6+LqkJBz+nPCdDyic+iOqXP5e0ghTCmSxVGBL8ssuPkB9dlYkm5d7PQxlXtbdSr+/IHQ
X/RGrO41On1q/qXbYKXwLEXn1nXz6xBPPmAGr6/cCU6pmTWvqsRimLbShOXpj68adfH5BKVvkqXM
yrVuJMo5E6pKM4uqeNuq9S1slXGp6IHzUXjWlgzXZjsUmcoqAK9u043WeUQl90YrCxth9ganDiRO
bWJz91L1zUFVsKXI4+GSodtulRrtH8tH+jPKcsMqRrJ+pNdn5ZmLvziRD6+2jVugptvGV7szVzgB
zMZwDD1P/WA0NKj3VUjkiGR86B4Ki+m4XlBhGOM+Peadlj08qVz51TWLdNpBmV9ny76Mxh9jXD3q
IogoQnubGKVbAKR+4EseJJ/B0JoLs3QlWXNFsgaahwXH7VrSJdqAiSKBWRPs1lCo28SMkZQxMnkG
4qpsFIeIANdK6fw3cQe3AxgJKv5qn1BwPZl5yXWdjeJXHduLUTeUb106F6Hqw0mqREv5HZUWmfoV
tRtU2KkmvWerspuVJoAalaapbR2PgNuoUihLqk25F6AQ9l1hOac07PtNobnR3VJ6HX9NpV/70Gsu
gdGIBZ3S/L1PEbQU7WBtC1kW740mni29/qiaZlc6jfYYVULtUjEkB7Oe3lOZk7ZROdlmfjbK3I1J
FgrlCYhNodc2K7cNvWdu8f0ycKPyFaGEuRghoO/qYfSWPi7jrd1QNW9EuRlour2xuhOO/Kpq4UxD
qHGMmEve4BCBkZmeQO5xLQrNemG9Zq3yYLzpCDe2rda6L21S3Xhe+0qUrl0oIqruFUXqAwWdfp1X
lvzINczI0xkUw5xlQj7iuVNsE4D2OG6SVz+Q2X0Y7Bo+NPAMk0IXnlqWfuQBJXoQ3AvyRW5ozYZz
NoLkrDXlVifSJ5a0eDV727jKzRBnVciaMi53o1k99C7zhktjBemmxLYI3sNVtpnFUAVy9oSBSGGq
4Gq8EnZ9NQRP301xvArwg22ejO/zEzmE32EwCNcgu/qkTBtTWspx3kguunqRu+40t8zalTJI5CSM
3d3EOM6d/J+NMtGOYQpNoYFakhwMsGLzKcP/PW8+1sjsiHIve60gJ0IpH1Hu+Z81wEH0YyCo9MGk
2h2RQ5sX9IY8VexR+uq/pJE/tbkqvtyx+KW4VnUZ0EyuEn9YVWapMJOgzMFV2566LQs+PGHT46iw
W+5j08MyTgO6b8FAHEuOGWk+aBgGdeU+3bWxQ0u9U21cHCWGjvlhRcfvFJoflsCqGzY0/AtH3Jy0
EzdXTrxfvfoW06HRs6D6lInxNLh6eJzPmM/F5Z1sQR6GSxxDSrkuJMtSjDmXNpbuggtJXxXwbTaN
ZuqHkjvqpS/qfFVqVfjR8knrTFZ+GwU2UyfoXimr0Pugv3tKVfwmZqvTXCdE4V3xxut8KjL/S16m
8n1suM7tyKrOBLc6K8NAZtxaVAszYJfvOb864Yb0syd+eVFrnkfwApLmRCrOtu7j4FEGdMnmU6CX
n1InMt5y9IJr+oLEp2ateh3Kql5OvwhDjP9KOM9RrR3zpUXYsE/wG25k7OSf5YnANfmZWmG08ZFQ
7uuOam4b5md7Ot7nubE0Rpf0dwUqslVTv4tx29M24V0hkGNYOqbs1wlM7vVQF7zB06ahEJyQsno1
StV4ioTT74JPX43akz9w0eS1UjyoTRcPaUD896zneaevIWIScv3hlprYD6gaYTTHEcjZgu7u/HDe
IEOOjvD9FlZv05sJtJRYTDbS9f95NO+atbc1cy85pKWtd0SJDNzXDPoYMarpRWfm7QuLCG9ZBALd
QZ7kS8K0DOYYCo5JptA/+NoUi2BwjasyrXWwkNzpKvQLynaEZVM8OahawRK2k+nNEWsWqnxBJO1U
FIBpvQ/qWrvNmy72oTBofbyKvUQH55BG4SkX1M1asAim5X2OmaUe5g2dUyo+08awelCh80HpuP3G
ksHz31PmR/N580/AlfzPyfP+fz09786bhjriutTB/rdiLG4sn0lLktGmqP3i5nd97LGOhZUqAtjy
pK8Ut/kZ4SE50azmNO/Nx+efh6Q3LGwdHdu8GxPac7MbilZpVL3Mh/7+QBpjVBISgsh8TDH656xE
qcBdkDdcrW5jQeE5C421ir1+D7MUs17QvmQRxf+2b381iSPezcakyV9uWsPzXkoJcKFk5gM3bLgE
QjVWuEIHIsqNX1VbA7p3B5BYyeTmtQQKIPOrG6uUkd3Xj2mS+s99VxvwNhJ8NQAKnlOz5ZZeQ7Jn
KePJqHoWQhfPrD4aymXYz+fdaPSfPECYm7KakKV+3j7bCBxCnyYo5GVtlZhQA6tGOZFw/qsL9KPu
F/FPjyboIrfgkxF7U+xqPFRA8KNqZ9Zl/FSOBPJ1rJ9fIP7+iJDfOn3lv5swFbbS95ttVIzZjz7K
wXIm6acELLWGuRAgPlJZt2V6+OIX3UWlK/3p6ADicPqz2APAclPyUfBnjp/kd2nPSa0/yWpgviq7
aCWTDy0W9kfkawUpK3hcywJ5sTIo7cPqw2yjGiB95jC/UVj+oQJkO1Fa1VWVcvP8XwUoHLTyOO8l
KvlOFmV38CDkI082zIDQdWKExFW0VAyolhX3brDzO2k+2sbtKmMZgmxc5l62VyPK0JGBTUgW4dQM
nB5SZ8OVZQpgu577qxny4GfjlO8VPe5HypppN2iOs4URm75ArH2ZT3AnU3vUFcXzwPdkDwE42A6l
or26mXfuez34GVd2vaBs5N4DHaZFWw35JggL5j8GFaTpP7ETweVtbTBdI/dMLfs21DrJBQbyB6Xz
izvO4HRZp3Hy4ghMgVDljvMm1A2ofTL9kfc9YX79tJipqPGBZEkVDMAIbNaOmEDQOrb8OhpeuK8l
z15aY1FDzKjlA7Ek+gPdZTd9P3O+/kOzN8Jp2E+4LdW9UF6GsONqiIPoV4N6ZtBHBE8u0oJQ07cZ
PJiXroCz4lEiS/BGUI9i3Wh4P0k+5DZVk41Qm/YxgmTClCHDjznKH6FN8GZKlPcm8oz6R6IphxHo
0EO6ZXou7JFrdzrOivTZQ40A3rO8ZjnAnXnTI2laROngbQDsEXUilQaftByu8waNGYwwLM4oYMW+
Rn/9FAPhfBLFrWYeQAJF+tEKy7uj68UFkTnfiS7R6E8bGuTdBg5YvPp7jPSSA0kWD5SndIAKmza/
3Td73x0vpByxwNNRKjhJ7mw8Ov2K3me3UHpcUaXyoDCxrVQTDoBhiiWr0mFnVc17NeUwhynBTbj3
mAcYWXJuJav+NvzJLaOmnDrUl/mRNj2KOhCYlttrq6BXngJH9hdPxv3Fp2VxmXejtqkoVxRvKZD0
Bemx3dWiJ3CtM1LXbMgUq6FtUz4PdudjfaV8E0JNth4lLSsnpnyOMXD62jqjEDvUliDz2ajsPZ1V
c8llCDBIcZtzQRAPNOLKm4Ivyn0wkpE1gL48ePBSoNd18UltGnpYOPApVYcQmkrWqYoeG8z0xvhe
5oW16kz500uC7FIN/e80jqMXimOsgXKJNm0UXxp4nCWI8LJqtEvpW8/MtF1+ezH61Potc2mIgLC0
EJTOCm5gviQ+2lylfUMuY6rsSLDIz03Z/XtTifGjxQYsNI3sWsUUDi52iLP1EJAhnxqWOP95OIy+
eyJpq2xUngBT8wwFxzryxx/rTOHTaq3+SU06DDeq+42WMM8wrJJA2LTVuM1Ds6CMR0SWpMAnRUFT
iCIQyURsFKxrB+AQ3cKk2b6an5iPSRaivMvT0/OJMlBhCM77vpESEEnp4Y4Ip9+VQa6fdWJo6EMa
Pdd9r5/nYzba8n8eTce6tPZA25vGGrisyfgyHfx7TsFaTq009fD3F/z5LdNp4Ar6g5bRjPn7o/Oz
8yYZGm3ttXjP/utn//4CGrfdwu+jBuIJf9X/d57eecvKB7b356em01RoeESbErSAmnH481rQZHUL
7I790hK1tzFrYZ6hRDF6ROHVCpTukNEuGbOL0hlHx0dsFbD03WmGb6/zvukAc5lyX+kU82lj4fYb
7eTQBzX2nLog+oYA7nGcjOAFY42vOKR2JNUriyonLKhvjpLEIXHHSvPVeMpba0ZIGeIUC2Bfxv6m
atr2gq8ZOG4fHUZf8zXwf5hgdCuLtnwZBhbR1rDO/N/toOpXFejXfd6YQAmkaMTJFhbNnXA16AHZ
7obI8Vh5r5WrNk+eI7uz4Umw5N1Pq48/FDxbO8Tt2i2pcIqZILO1zLCPTmN22x4LDSjcE2Nd9N40
pXvQMzNeuUMi1qY3RviymxXkLaQUvXWo66JaM9oZS02v0+tkXK5KoMSFbB3+v/ZeVUIs8fvrzMIb
+5LlzcMnZLFpNPM1HVs+p0pqb078EkOhAqOHOCmRh5Kw5T0Le5TLA74pjRKpqQ4rOQYFKYvYSnrk
U6jZ64WDml83gShliFszY2if7AHykEipkyS6qzwctMrbtDHrlSfK4CWAxHJAV2OzVubZsiqIHxH5
ezTtVQkQi9QL1vNzTeQiz4PXSh2hxwVSG+Nv3TDgts+7+rxNGHkP8+Zf+4DxGOynZ1qMS4e/u7YT
O6SZTc/4Zp+tDKzwyxbR8ROkkfCpNHlBRVTf8MWHT+mY9ieWt3+em8/CWTW65O756N3+bAJfb1Z+
QwzV32Pzo3HErZ5X3b+Oew3IaGfeKL6kfatXtCD+85uiPsiYmVnEyOl0Cv0yEPegRXkSdbkGOUct
jvmbAUFoPV95rRDRnXizK87nKxol/zOs30bDbJmHUD4fDcdaWT3NbQgnxZoaCC1McpawaZVPEVXR
/dDHvw0HGzphXncfOME97gNYnXa68ZlkLYJ6GO609gbqlk24BXqTLLJu2NZumZPow3eSjKQpnLJ1
b9kQueeyhN/WVNlRFPl1BCl9cqKKhNy4B6JoEC/rFIVMV/NBdVD/edpOY4xnShha+1r66/nZv5v5
1xBjFOORf6gocyEJQSvjjrcd9CbaumU4/kBwwHrUoZZhE2ZVBaGLzoPjcUzTV/FJGwJUhAKRzJhT
jOOV+OWXDHjbFhwB9zCkyVJPk0Ug6P7q3dAu1DIF89zSmPByMR4cmnwAEG+NnuvrQaOSXQTa8NZT
jMMY0Bk0ofKBFODtFEL7qjuFQw6fE5LKzFk4qO0tdgwo1NNuBLEdd1rbkdrqf2mJXm88X6lflZ7i
owSfK/P+XH/1htq/gxUNjlZHeFLmaPa7tA1MN2hPTiTPmC8kSaxgqssdFZNyizjX2/le3C8K6Roh
vSy33nWFg8IkaSeE8WAww9JoQEybTARrQLtkoVbKP4fcTgNDlJ88KytV6Flku4ixe5aoPvYNAGyk
X56X0/uHyrhMWVsj0OCcv5tUJNU6mfD0pSW0g+OrGNa9eav2GZDf+fC84Jw3lsYUk1hSGukGEbwW
KYRbI2n0N4hmJRJUHMWmHldvdLjmwzgzmTNAO5oRH5Gt2BtgCOipJuIHEs3kOnM+LLqltCHq238d
zzMTmv6/T09QnFAurQ55nI5HdLnjcX7kDSEZk02K1mnIjj48ij/Hu9jojwSflJHyRTlyMfJ5/Ma1
+xUGXFwiS17tFsxAWLrGOo5jnxtHvNPdJn6r0+49rsmqcMtRnhkHJThG3vj5kWoXPXXlnpLCjPrt
JT6RIKAxZygHqUcwZhugXyBps3PQMfCbzI+o8YEcFpFLJzbwOBYWIbplPrk4VNOjlqkYTeaHY2xf
iK3KGC52A1MPSpsFsTH4ILFhM5K3ZXtUbQYxhvp9rZSQ7W07vepVx5eI1Q4pjJ9+pDXr1KsffYet
RHVNuvuUxQ+ZnW2Y0Gn7KAz6U6uW/Wl+NG/6affPsaIjud0HuIJJiaJQIWPvxNr+n40Bje2Uws+n
lZpuRCtOaUZ+9GQkt30H06KAlA0tdY8/8Due9ubjeUYYnIZjw4+5tQ4gpDLPOKvO6K2bBo9lIQp/
x8wXhlxGZ0BNqu4A6Am6Y78w9Hy85WXzPVPde5M32ahGj0TG4SGGzD1iwvrBVBB/o8Fa/xNXe7KP
Lf2dLIz0ZFkSjr8+cDl57T5DXS9URd1XabRNCiTHlNAPhWa7h9L032ByYOxyDW0d1S69584uMMk3
NOA9CUQjVBYaUvbFZOzOTZqVVZWj84jASiiglfYhYc1a8BxWar/PFCp9sT7sHH1REGe9ikMtWlqN
/tW18XMXu4ToRTFibWVv1JCwzVI9cV3sqkK/ZC73tuxCJPsk6eFSbNUKSQ7u981o40/VQFiOxngV
mjIBUPqLksXwv31PXw62riHZ+yqYB+KJucucoMqc/MyYVCDAb/6S+8NKT5gg5O5+SKp61ReProTI
NNp1wUwn+J1UhdwTn1svrLqpFzIAaAiJfNEQOLiI3fzTq8RqQIU/8H2KAydbhKH9UIPeWTdBt22A
1q/Sid6Zdd4+7LhrKyAalwET4iGh9tzRRHF79zW1inqpZtkN4hU0o6i2l0YUR6ua2RG5G1Ak4Yac
xhi2mOfG3BJ97wjIghKfRiQ7NYqrKNQR82p+rmPDWujFK1TLbqNDGMtyiq9xRgqlXZIxkJS03ivi
pyI7WIJoeyrQKa/Y8BotUoz7FmPvENjruPWs1xzqiDrVwFFxn4GJN/c+aHDCm+vEIKHQBbSKQfvd
rWX+VtJ1ZKaWJbT22cXg+CTRxp/DX17k6nu0SRAPzT3GhufeI+e369aR8Jq3uAa8TNtzmWWIIjNH
7ekXq2fLy4N9iYHNADNgjxQM+lxnqlwFcheEjr2Ia6au5D01Mc10b6xBYRPxTGMBhWtKaWbIYRV5
Do6nrCGdSUMcl3YmAKkcqaujuU9p1JzUmOp/W2UrKVjWu0p3b2T9YgSFWIqkJ08yoRdAxwstK62I
IwDt5QC/Movq9CBC85cTAHNkSp5TayRIBq3yFv67njS/KYHveyKGgl4954X/rdKkWRS0/8kS7te1
RlWHJEaQKTSKI4AayPkSbYlYGicewnfQOgJnQEfNokP1XRbI8FVzeMjeqI6UrxYmkGebyeyCt4aE
UULVmAR3r1XoKavej3dDaCiX2KDyZi0m7ptwhlNV13gtXG7IkVKjQm2VGHlxcK9cT9kYyAfB43BH
aowWt5ekHea69RpZQ/HE3xF5z8Xg2ctStMOqjVgPOS6asLje6cFYXQebxEg4sj1thr3WeukOS8wz
ZTJ6v+amCJHCtLBdBoUuJAyRdBGb8mOCJhl9fLFH2zoqQIo6RHunPJ8y0jt0KSWKQN8iA4zQa9Ld
FH/FRPDB8vfiWwM89K5pTo0qhoMfecu6yFmB4/k9YV0BVBJ7e7gVn6AwyODoJ44RIsc4YqUP0BeG
st/km1R12q1lal85zZWz1/GCRriWm8Rs0wcz20hFxuVtaho9i1DUytEZtcvIYHyNaAP66cJrqKZK
JS3uaVzlV7qASwxx65xGxDUt8OZo1aicySZY5KX0KKE01sqVzPAqqY+QIeJP2oXybIm+3piKgRQ7
HF6kTVXHyIix758NLotJsDmcoqwYT30cEn3xd39+1I6JsiI4XvnzRKegX5ZGLIAVSW1FDDSk4bHe
a0a0ratqXKH9gFBVkwSO8PbiM1ScXLCiNqWug9LYWKQ8c6tRwtlniAXQ3YLiTcggUGiH6oH2GNAp
l40bAb55zlJIik1roh9Nnb2fqLTnudevB25GC80TWKNorALQ2RSRNzVobMRKGBdqZ+O2nXcwiTWb
HQV55f4UNdR4mzTyhV8mSxt54yotfYUxwPeXshgQYXRTfSwRdK0qMkR8aJVVHueEelXVzdNTY+X7
lblSCDKCD53eCkROyCnq+jJq47WKKmsR9CT35IpinnQXhpcSUOatIFxFjIGqDTiS4X1rTEnF3AQ3
UJLeW5XvB30qhOkNnTJ03FszlDtw/+U5bXHOwSbEqIUsq874JgtBhobvaNXVj+vzwFm7ZNJ2ZGlk
4KpoVyXj/kgdHGl6DewHb5ZWpx5DZMDgizIyNcFt43Le2I31XqMdRFvTFHikkfk0dBD+1Gr6sW3X
lWCNAOtKnCxMBSdd9X9imkInYQSs1ULzERJlvKWVhAKUuyl9PZvBhDEkQb6tMA8aEQHJ7KD02iVJ
GD9b9OiZkv8EkaJujNEmYidAB0qdHKFvc04CYzgU3kdJq3FDhYK3LNXR2bJcOjRK+cv3M4c1iSfp
bnneZbTy343WnQcK+3eq9Yg4ETctGkB6q8zv0w8prSdXDPEOVikfjVEZTwxq1TL3tXQXkqN5N1i3
BZ59i6zyboYVmVe+rpA9goyn1FLq7Sr4taGG6Tzt2VUnrrKPHCQjfAuqgGziVqnRhYcO6iWBndJx
SFiSAcuhNNwKfbg2RWqc501VtcZZqcpy2WhetsY69M8TNq02egLTiYNZbnyHWe588t+fnR8ZgkJq
bIBH+v9+NMSZjHA9L1ZNYxln/EyoY//+x06rX4RNFMf8w//6L/n26yRJ26taBL+jPO/WTBjWAUjR
zyo2k4WOQONdemSd1HnYU61o3WWvd+YTBkdYcKGZ3fRWl5tmVKmvBAAHVNyf3GbrFyTx/VFVF0S/
4ucZnLcuclzGu4yazqAu/JxeHz6JC3ogJh9aWF1DvgbSVMODMDPYRmma/chyspUsNIhHXcQUsFqH
hgGJPuH4PKgp1RnZWQdRqkdccN617FT9QZNWRShbKYd5t7Q9b4UDMtzOu8JWYI5VuNrQDvQ7dRJ8
BphHT3aV/aY/3z2owutPVrYtwqchcdMHvu70UdrJt1sr7Wk+VBuqXJNxkG4cK7gLAgEzu84o8bXf
pPPsG7h6y1QE6aKUvwhopaVWTr6CKIdLLDt1pTTyVovOOZAcsTRw2t8VDN0p6bFroA7pwhZ1dovP
pIPmK9eL+i2kdfceBtBPRK5MqFUsUiE8akz8X0GHDSGJy3ZbtEzO2moLwn8dCP2j06qCdTpfm06a
l7SUm9QhspTY8noRZOWWlBANrq1b258udsGF7QSvjs+cErAvckaf9jRaSVESLpA51g9iKJZh5e4M
PWyuaSC7FytAsOzQxETfH25TZ9yNTQISsej0lSgxD1QdU3+fSe8baP2bqVhkEerI0ItzbmZPdIqu
WVNt+1Gwbm53cSNWMQ6lIhkPUgvf7Nr/0DRmQFqh7IvCW3Z1d8HOTSYoGuYhIXsQbwhxTBtcvbeY
BHk6wXfiWV+EV9yq4GmkeFoTkLwcU/B6TgRQo6ivbpDedf3Q8HUm6uqbHKY9H99XwwQ5q4xqUXiM
JbXNyrDe5VSA0s7A3HDDtrtRS+WQVuD1xyctH+EQlHvHX+EZ3qhZj/tsoDme+CilwvaOcoT5AKX6
/yHqPJYbV7Yl+kWIgCuYKQl6L9utCaKl1oH3Bfv1bwG6L3rCI0p9ZEigatfemSslb+Kkn5UnFK8o
9vCeJBlQ+aZPz8bI0UC9RBkZNoVT7mPd+lORiwQ+7bnoS4KAbEwXTmdBCMy3cAKuIIzuFR1JN50+
AgnF4CvrS04L4rcwnqwh31uRjsi9sLjlNA5W2toc0BHZcqv0Vr3KOvdLnS7I1Q9Vqr8iNX5vIwhk
mFu2RYZ4rk1/B8K8a91wZLz9ZrJgzocTRD7nKJrndtUWCuOmwlbrKM0dRonVkL7kPvVyFbT5uVTs
h2W7d1tXDvRS5ux0+pOC9CL30JVjQR95YApnyRs+D2coHzkp4W4/PEeQ5aiJ8Ob5lPIVQSbKvWfp
N9UdfWm8kfaEcyE99lH52lNz+bW/OeWp+U3w6pGb/NjBrOvd9qbGTKlCUJ04nxhUR9mvgsIZcdVz
l1aUXB0nfUdjq+nVg5PQCmgU8VGZjBZMCHhoxQgZq9heGFfO0meCQ252pb7ZOSNjOTcD59eLLlCz
SrmtVoVq/sXwXKntnzyDc1/liN4sVh8Gyxsl54AwSBT5lLm9bHrCqZs/o+oeMi3aCCpAwBgeOZig
eQcLtRaVTcyamFjNscRqm3FuD1Jtx1K6iV393sPgE/Z4IMw2X8kE90ngH52PfrAODAEUa3qa3Oyz
MYe3IRAHVHDrhFTTYTQvGBY3JSPwoGX0RfQHb6bninaHfHcbjaC9IF8zGPJIz9hnIw7mXiWRdXio
Nt31PqRlYmDjbl/YROAi+6SAfjChncAmc2qNdCJPk2nvdPEnFsBNYhZXu+GrdikQrNB4xfLEcj55
RWht6ja9cZt/ZS0LV8o4LQoZ1cWXVI0eNpcLVCFvaIGqBu6vbiBhPOL4mhf3fauuhFEfBqM7t5V5
0DRlX+jx2XYunJ4OAhba2k5m5KD8k1uZcdL0v6XyIVAK7kuNtbHuNE/XFUgGX1LXPisn4eyEt3JK
tyhEn4RoqpU9YrrsupNrpb+ZViCyNAKE++FlsNQX6uytpRGH2cQxJ2QU/5Ey/J5avF06WiOaxr8Q
HgXcsPkncvRDaXHTVjXaS5vZuIEgGlL4LDTEBLqyxZuto9QIwpyrYHppneITZZiGR4UUON56+XsU
47HGEla4xUl8YSPaBmV/1diYcH5laYiTgvtyUCTKo3ORD4wUFM+UBbGWSf9rrCY0oQWYUveKj+Yu
SsKfOOkhOYl3+hCBAkM/kE3HINhm/XS1fDPCSpbwRoTHXIqzWuFGsAM2CbAHUbtikPFC+AgnT6aV
vfMVTuG7EcTXyaXzOvyXUykRsLaW9TuyivaUB8G37vvbZEjIjdMCAoWHqyCZqs755xbaCK43SWuj
q1oMAtXF5PjqKBpG/mwzXcsOVbiFSgJ5MPkT3CqCBoVIJBbqwDlpXf+HIwtCE01Cs/ELT4bx3SyU
Y2+0h8Ep9vNuoyb+L02RnpNhjbHVt9HEcWTTubNSUvzYW3YW09pAT7DBKfWvriGXz35BrvVQB83d
VsYt6cSnQWSI6IAlSK7YMkzwfdS/i9R/xBYlBBqNjdEQmOUi+p90dExm1nxAcryWKOLw9acbHY+0
wm4HPWhF4+AANy+fjD+mL/5afY2dsrGfChou2oDyDtbLLz0dRtBoaQ7ChsaVKe6D2f9GDEC3kNZZ
qDdPo6n9EvmZQ7CzwtId4D7J9sbE1dTRFIkYdttFcjUtcUcYsSny/oRwDfu6BEdOp1cvaAw2SfcZ
72Ar7GoqW+qq8kNxkl8PoFdAQxWNYxfyQzBepteYbFyOk/5J8HfSK7tiT32r8/y/yY/uDoGGKw4Z
VAKG9WrW2JxzIF5VY9YrG55DHl0jlalhxzmxLtxNPQzaHsCmN5L0sROps+OY4nuu1K96PlOIREKv
MfnOw+ZVtQl1M0I6NRRUOGmuamREOCmmnWWpf9QyALSkb1AbriPsMoJiPGBa4ScrS9FBAGMb/S0g
3ggUikZPIyVBGg1hYeyqjUY6Udd3awwJBpGpflISX6JumiHcNVGzbWOGrRijEjsAfZlskQ6b6Tbh
28Z8owmGlFET+96km1ZPtkkdz0xGLzNpiY/rJkTNrzEMBwjbMHZPhM3EA+JUk6ECl0hZ8h3d6mTK
vdZkg21KD/UfWUeah4V3Z5ig8VO5b21j08B8bxLC4vUdWtetVvi70P7MOTvBqDxYyKKHoj/ouXqW
xrQNo1d+9jlp+KXJ1VGVEYBh8GBlPI4FfzcwwaC3dr5m7MjfYsXUt00/bgcHsW1kb8u42AacfUsg
szrbWeN4RjFukmI4kJW7T3HudrQxslh7tPx0zTC3IfoAnGxeOrvXa2XfCOQ7zUtOL3dk+/DRptMU
PgRJx5if5o4krZ4dvDDsTZ9w4B2iPbOEjVqYCEajTVBeO6Ygfh8fpOpuh0k7+HOjAe9AgHuDY942
JVkduQF6CxUNOG8g48aA7+CInQbyNrf6baRHh5Iotd4qkYh1O82WnhmPWyWy1jkskTAnc5gLfKQR
VdM1sKsbYNvdUBH2basb7E3bEe2F4KwM2NFrGpumsA2NztoM9bAHn7GtdQQVhbMr4PUrvrOJs3Up
poOrYdEE5RvTYrHja5Q1mwlQSqFbqIztvdKCT411/osxmcStHIkU7WkMzdPGVDmApQRFBxG1+pw7
1qP3UJ8dEHjz1wtb8Z6UqPBIRseac0gVDM/p6JVKekl8+8ABbldYNt7q6SVovdnKrRknVRr72YQ7
q6Y6b/597DDeM1QkBmr0wtbcJWVxMIGaJBJh/iT2AfRsDujHzk6JoI/A0q5zQ99LkPpFV3BiaE6B
mZ2TzjwVZbQPcK4EufFVcLbSuHhDddy1QuysdPCoGWf28EhOdONsEkX1oiC8NvRqoTuQqaHuHdJL
K+WQQYpVxVeSjF5Sgu5XxDFxc7p+zoH71+vVfaPUxzlNPuHVcQbKOmeVGH+HWdOSttucqrPoLS/B
qAsy870pmjPu5qD6GEjgzXnfDFXbZJOyQYKOY0rxYD3wnrr1bjZs0COfBNwyqJUKrlrED8sDLsq9
UqQMujp0szMpP5ZZeFiyk0gZD3bMuD6Ye5jwJkp1AynGvlgm4RSSGepFIslzkDqtssJHTEzqUC3G
p77pfjM0wmEzJ9AtBPHlodbEdoFwSGUKzylOkSZLyl99v69buvwpav8lZEIyqTlNAp1HW6Y2gcuk
RIc4qvAH5LRWtUrhrDvWDxOL2irya+1YG/l0HfKTnv1Bt4eprCAttxv95CjS6RNz4fhBs165OaFb
eJoKBAGKNn4TegCHLFQ46Mj+swCKEQcDjD33GtoceuP5YUlQwmuC9XVOHyN/u2K9d9WzCmDgTO7a
e9WXxqugrY1Q2fE0PSC0xmzV88I1X9JQlqcmUsa5UCSzDnosE6bhV6qNL8KcasZWqZpvLXlhFNoQ
cDFn6i75HXRfJwLI3b9LpEcwWAnXEKjNlLY/J54uO5tRqB5JaHbZLlo6Mlm4o9gctgqrlLdgaQA9
hnsWqM2Cm8/zPDiCdKAAL6J8zepDvrgGvWDJcLXhlNDat0Y0a6CG1pF59+c/dgHD0uBfN3YKznum
+jShmqBV9ZMdR/BbqXC+wY3Q7jAjmiwVDPF9WvY/3yvViXDN3GrNER/jgRx8agcecByjw+4YxrNU
p4BsIKqWdKsv/x7yvh2xFKdD8p72HOILmS3m7OQ5yGDIjO1eBhBfTaNL582uYVhNzKOn+K2zTpWQ
YsVPm1sv7eaWq+z6P7/Q2FGKh/Loa+N3mJXiGmO87BysTXPPJjxIaOsLzRnGc8BvQ/D08iAriQXH
agZ4ELZG46GbyhOJGwfdrdvbzwsz1M63sF+dFurpaCoxlQwP5oNTfXfR02APjcQ/LQ9LLFRuR3+G
iKRdqc30o2j+qn5VaeZdhYX4ZHmQJssEs5fj8qyaBUxlbl1NPKf7JTJ1IceU6Dp3fhP8kaleGd7j
h3wRjtrvyrUL9usovGiTqjAMS0zOTvykevmh/36ln+dOq85xhkOwXb6y/E6Dbz8I9IzoZzDmuXcj
VUdQNg5MQjleMdR+d45d78femCelKmp5GN4oJF1V2VjIEa8LPqyq0qd6CLvD8swKzK+wqnocfXLA
MGhUXj0zsTrTfK3JzNoTTOieO6v6mxHmslueLQ9Ck1XtLR9iKa88tajXrTNiDYhL4x3S3XnyB33n
iKB7mPqjrwf96gpGrcCI4GGTnXou9LLCaRmQQk0bf/k8v/tB9bEKDrSttTEeb2FXI0FF3768vssr
zbXJKVZHiIi7ARuvpdfb0XctE7+7iYJofujNgBmFjAVKL2QwuIZ96YWVbqziAdfC8lD1WBV01KVe
FqcQ20jZybd+RS88m2TsWQBeYF7VgnKmiZ6KJHhJ8vBFkeGWEEN939EL3yG/xX9ZzkyfefGpE8RX
dkcfjtAUblRlIO+Y741Cpzv4bsfgxx32tBii15oMIhaP5v6Dxycus8a6Q3uo5cW5MxWNtybkr1U9
//GRj5beiT+j+Z2eyGS8+qyxVwzbu7LQ4GNPiAbKLlBwNxSNZ/ik3TstZO65l6sPsXlhemNcTHX4
Ozvw6Zv1L6HEiGpRqu/bHo5Ards0lsvlqiQ4zSf+q+1o4cOzGxuj35XkmMmDwU4x+6iIlQjf/NB0
EL7HT5D7jq02jccIniGbbZ6hn49JcuySW8SB/SBmw68xP/RVwDE7rsjAEnCLvVSjP2zOlY2r5rAK
Clzfw8QPMRIyFxdwpKRne+4zss+A/0fkLJ+WVC0nXyPLCYed5hL8AdhwjaTOPv0Qsiw9jTbMmzhz
1Dl9NbX3X5rWkph4xwExcQT7bU53asfO2pNz8e4iUFZnHp6hM4YlDzJ9I33rSoeptqbogk26uuRc
5JcG29UpkUhTmkItLvRcCCylobrK3PJcheDyiM9Sd7OO7ly22ySSOq0VJKd2yK1qGrWkR6QP4Qa/
gYu9Is14y5H/Ha1KceYzfvXVeK2B/sFeGEBOguDfqc3/qhF8ytg08S2WAeiperJvaTvwp2e8bDs1
N/NT2ZTua+uUZ0sz3BebI1JgkNKu24a6lwggvd4FFkU6UuLVXWqgNbWcnappcp0PeFVj2amfeDfu
vFwxvTeUwUpyjyAcTkFzc83mEaiiPSLZ6pASmejl5qc5W/RFp0VmUwGp5X3sB/sw/8aAVsOxDhGj
wT/QK5O+pBE/s92gtmukUjBzauyd4xV6YR/aBElbNO/4hmLQ8KY2QxHt4HVPZXBMoPL0oC5O5Bh7
BsejubPFVZI6fxy7+B4bt9kt70ebpsW+g5dFazMODyAW233c8BboyFsaH2Xy8i6GWs0QZm5OjfGn
1kvq+PnbBTEwRKMMuwtXIwFEZlEedRW3B4KH9PzzZkHzzY8QPsvD5PfboU+OQeL4B9Forb+1SlJt
RqAQhMXNs+vp//MFlo8aVzIWZOCo612/UhtFUVd1klXHQhrHpVxZHsp5TBdk0bvZzle2G0G07eRz
gcQM535OA7RyrEeU+cZKZK3c5wi/fOYyMP7y8WCrTBGXcsVMXdyYjDRSisH1AhrWOs1kpDru7NSO
0ZaR6KFVVoJhEkhlaVvfMS5FLG3gtID3Z3ON0Fu+czT7AEzY+OSX2vs41PFNLdUt0coktQcGqSky
GG2OSN1+AV45ha19qPRBr6Caq49cscMtjNjzUFfJsW1J0DTtot9g6UXB6Oiwf0I/epImdSUzCvTb
uOumZA9lHPFrdl8elhDAWbIwX6OuHn2lmoaWgLybHdbP8VqlTnZYFuGfBVVNXABLKXqRZT0dgPUp
eo+srq/Hn+u5F262A1iL51vvm9tP/VVV34rEMaU0qnFx5wcEiPnZ7pTu3muIzJal4YfDVloIy1Cb
GPcxi/hzCrghlV6Y9+VzWTbqhwRccenARZ7XPhI1yCFZPlRK0V00coyaOrlqtYDzHWFZytLUenJN
G0gBCcHHOh6sJ99HHMAad4fqT6PJqdK9lmb6NcA6hZ/WNd6DsQ2Zbv+quDmeO0ASGQks2zRF6i+Y
92zaGDhHQpfVm5Dx7bQxITSmaA8L4DthLr0f1vnofqIJC57VvI8eVlwgP/RxgzoAatoM2OsqIKbo
AijQOo1EzhEf5QKroEWJeAAAfqy4l+VzLpDByxCnxr4IxctSvoU1NA6ik049oIJ9zDJSOeiZlret
jlK06BZtQY71RX3Mksa/WqDdr9j1Ztxp6Oi/iIA19ksJE4DoUf04O5Cr29xUysqtGdeIs82uDzcC
6jAWcAYUXU6r/H+frOnw6LuoSwCALCuXmD9TK4ItCGPHY0m0kDFDShEizWIkiHQlLQLvp/KecxkG
3yEfw3pZlqDloY0sdz1UDMCikVjXNcSEg7R0+1gTmnZLmppmnE0jxc5qpCN4Nl9q8YWjR266aVZn
EBNzg+inXrokWYuIGhtibLIyJiC9YjZGHZYfs3wFqG2GnPHY6tiyVhV0PDbayj9qEaO3oUxgkCvq
swpm+KRHsXm3pfYdRowQ9r0J5nLFEeOOhhiHPpl9M5+N0gYco+M3OyH1JwI3/Z05IqhfApHhNLUE
Gjckm/YZQdIG54kDfaHHUnxEAitVRz7WJqzEMcAX95EUCpBju88fGQ2P7UTK3kmdfEFtZzCVmJcv
2ff1NkAbhOevapEtweeZRoQ8jhuMnpWklZdRANF6qtK3dsA5TEqbfdcFWjN9cMm9cloL2Ak8FvK1
YNKGMFtI5Z0jvCWjhQM20RtC4Oi6LA9mGX4tb15Y0/qVoRlsKUTdu5L8qpOCwadFMSxTeWIq/wbM
hhNEUN2Frph3neyNCZDKzDIdacmLtGODXn7hXE+1UwUwBEQgfTirz+lydW8LZc+OtdOo9ykerogI
GNV/MeZXG7jvuqTytqJAu1tT+UkqaX22VJfU8jnsj4sDYs68ry0PJC6QZ9vEEblxVkvMtfEgTqTd
zcjpO0yfrV5odzvGSfvz/gw1AunMqklKgfYktBDW6wwbDyOAeLpEO5rbJO517CJU5ekbaVbRa19N
0ypRujeiBeMXTe3556Sm6T02gpyEANwkyiMIv8L5V60YdBzDuDzhgFCv5pQqHlm9/gWVJVhISOZL
AsRgFzirtOBSdE3MuEM4b0HSP1CwTE9hLLwscKM/LBptoT4vh+DQiB26PJm6FiUaRdRG44elaimN
uSg/AYMmt8pMPNvs07fAHNHpv1Hdar8NDFSYVJiUKWSHW4mgl+/U58GqX1XDLa4T4MU9jrB3o8re
jcj12pkYqSDAJNiY7D0/YKbezPXkstE6lcbuaTSPaF7blgUONwaUcroJaw0N6SXIXX0/9ANNb4Xc
wYxSGKRntq059zYad4GdkJKBhvzIlid6jCLdx4QOYa9rWnwD74rSzy8wHvEsb+vwaGC9TWEQXJ1Y
0ioT9n1wpc0WR6qvUvjqZxaauD/67NxQ9z7Lly4dAmAyVX63y3idSEg1+vMSt9bQVrx0HUvw8j82
mQ3XdV4WMysE6KDzVlThpF79ykZA6HRo9CA/eIGu/FbUDmpJ8CtUNd5wDV9OBo6HQAeyYq3S1w6h
Y+X8teT9LA9azlQuH9OgBC1Aph7glOcsF+IJ9Yz11BSEwREg6Ozyef9C0Xr0HYsZgVN9FVUUvTpu
4tzL2Nwjio5eY7Iyqeoo0dgEme2F4g085zwsF7+XZ7lTGtBAnQaEOV8UmhWtq5Jem2vmuF8QHQUV
DqZ/K62KER6jMnD9qXI8t54+W9BeqfGdhu1T0aI6Gsovc+ZfU3fA0GGYcu4m6DUcXbGGYebelyNg
Y/p09PGpmsMRG5k6rwET4yBXQuyIeh1pYRt7opMk64lQeXK5W5d6Rwb1hzu6xlMDGGPjMmPbLE9T
PW/gnjLlA+jk7iI3e09V515l1XjhvhAvw+R+xmNSX9qEvNoR8vTOqh3ePJwUpxG18N6Ucb72u8A4
im58QVKSMbXmZIT3dcYIRQzAg/TcREOzsYIcu8zUFbu6e62HtDyDLzjBk6l3ydwOGsUXSwJ7T4rj
KQuU9Bqhr+gGpbvWJCQIkOp7dm+GfoLmu4jCFz8W2SNJjV+iJ7XUn+zgoCr2+O6EzJ0cps6+Ptbr
JevKN6V+RgQMblXp9mZs6KvJH1HDiZH/Kd7Xutwwk0GnH+76viNjZmq++YWdBwbKbFeFSbGJiCP+
OYMEtq5+MqG14VJb0KHpCiMFVkF3p3pWHXhjaDKOWXKesAkRUCtRKzfk0cWaXmx1+m/7TFcK+tNN
g1oE1SxA4OjIYlgBiiB9nFJooGVwi0WccTrDltqi2LHqyHhHb4wbdS4UOyeybnWDDngO5S7Kbp82
srtPSQbQuGWewrHKXtdKWh30PmaykxrXNgxPxkSNvVwXmgWW2HfmTCc5bupJiJNGOxuhc/gUhN+x
Feu7QvXznc6Lh38PPA2E6mid6eK/phgLUsnyej/NwSp6Pr6Z0kgfOZiYrQadB/yOeRoC8Pw5DWAz
0NkefHCSrZ+hbjHMh1HaCXoo6HaRYf6hsKjPS5Dt8pFixR2DBlVf2wSPenGKsdGdbeWIbvFDqzf+
30nj1Bf6oG/DcpqupjybyjuUvY0zlfplKYQtu8OCR99Znw9txnwcdYYkhgRMP0i18+m10SnPfpYO
U/CiBtDnmJ0E7w5dBKJCdGZpmfq9NCytptq3+HvpJ1fMGyVpET0VjuwRuiyRvY1Qdv0AF6LuJ7J0
I0BAQ6wUHf3Yxjli4WlTt3oH2moc4XPdDQncfMG+9zMkPNP0GlX74BCqg8vTQUJ07QGpbzo189e5
aEDTFG2/0WTYrnvONc2213t1u5wqjMIutkRoxygpiQQm7S3muM1kkc4oSmGW3SEhHpd75Lsd3a+F
BG80QMYylUJysq+m678VDmFrgWrHuxobWgTqe6O6pNP64xCeEJr874HkgoipSvCZ5wTR6NDe7jl+
FbwIXQI7kvogyuhh5wyMPFGhsl1qYw4x9BtKUPiw6PdJj4vR1RqYaHHHDifTpyi0QAeD2F/22yGr
/yLV78jF0tBIN6a/awMI76Ju0VbXsAviVoeG51PQeb1CzpHLMGqt50Z9S0GDMMi4ponjnhGgss/p
ZRw3G6dAuRA5RkMFw4JdN0W3D9rhLBVxZoRA2W10T0Flv9SIxuHjOeduiTDjeCyQc1p7s/pKTBtI
plvgCWXV1JDDD6hXMs6yqiXgEHT6ANLjEfYDc7q6e1D7vS89Awvf7d7su2cHMVDPu3s3Sqd/SnRl
N9mu+kYRP+fC9JxZ3RYE6fyAUdaBPEhSqeUYOzONtReCnfWjOZdvdV7sLdMtNtWEeUPTo2diPKpD
NUdjY1OSP/cAVw9ru2pY6+U7GglRnM6of/+0C/Sh+JVGHXX0kA+AfaccoCIyG11a/VtehfeSwe5R
LxJYkJR5Gz9WmWSUEd7CqTiRjPins2fAZZXNk8zWP0SiAZql10+xlNE9qDE/zUfQMqXpJ+kwrJS+
hk3rYAeuFIUpqsVB3FeC6Ei/QXtoUuVzZX1xLWzMsObWS6HXFY48WFD+66EWz3h7UWxGxmpo8znL
rPl0c/IDauwXTaf26xhwBQPUsr80BoHoCSnTe2idjBuyesNsxP8AYvkZUvloGiMSNyjeOWx+p2y1
q3GajOMYDcY1iI27KaPmmGixs6lMTgYw3hDnzuXuVLVnWsXGa+Ur1jVOHyiO21UmU+WeEl1yqhWE
uFqJlScvSSLR20G5WkngOZZ4lZozdVg/8mct0xMvtLvoV2JzyAYY6BwdidN3BAFKQGqx/mkmhRla
cOHQrNJrhdTOwoXYnMbBwXWZZ4ddO7s4cGVMvfbFcDV70RSluLSBcHZBlfcHkSMSSaYU/kyY34Hi
IBUhjXiSGq5pk33VR7XnaMWHnmfR08/PRIi3UQsXDip831MIa+JG/Z28zqhEvcgvS6VMQhm4yCFP
vC71ogHxgqJi5VxON0Vey41iqOSdzr1MO1JQ43Es85anTWvekjb5a2WAOh1bsS5yauQDKeV/7qHy
lG6OdmQc+KYv5G8IRdgbzHfA0qAQ5g9AQRM4MZ1lYigXrTDcCXkEsyEZWpDnODEGn/Y8VlhuhyCr
UvgLc2POKHJsFolrv+aZ+oEd1vqL/gVKlHBe7LERW2STIzmotLKXhxoMNkxJu1/9hHm3YHDfp1wN
1xPIiqcsHQ5tQHUm/P7XcnVqIdnKae4Mu2XNTmRTU9qO5c9TuKP0KUvw2AVhymaJYYdX58WI/Y3Z
YlJPnP6d7xkfY/olW5/18hhG8R+yKeSasAttG85nczVp3RuFv1yRyFvs4G1OzdU0I87UpCO4eXip
OZPeKiOig2YNf+NSFyekoeFz4pb9ka2c5ozyFLVh/QU7jDTOvv4a+aCPo3rdRABOlshp6L6MPS3C
1S3iSPNhWhlCGq8MbtHLEcjNuUMOgJt6T2s5lyHJWtoVQnLym/Ddr51+0k6aSX9i+YiXkNSWKP+s
WAXogKAI+Tcz7pO8xIIFAUitxOCNIsPyXxPREQYL2i+8j0IpGLWAlK8TlFh5gkN2bsEt3bd4QJWz
asxpwPaSdZjJiUtx8sbaK2BeT6NUczD3gubzSOe8UMznFozupsaOishVqWh49U/BfIOUgnj3FlH5
Ph5LLJZkVPmrxDZOpj9k+xG7ACR1ZrMWx/fl1izLOp+1KkSJqqI7w4yCR8YW3J9LyOCaZZ0aQ8e6
pmqnf1fXMiiZGoq40olARRY+i5OZcpnDGl/jA4u8qCxbuYri4bu3WHmW0zO1orPibFXt2kTLt+S2
Wl7oPgPUMr6iFwRL4q+DWSoixUDosbVzEmE+W/A9TgRhwY2eM2CgEBdbVOQuHjfM3Ng1kKouMzhw
TActLr+xftYvqqqtmSU5j+UZ280EtAE43vJ0amjrAbBSN4jgOuDbNH+AETUPrCNiLyza0oGIO7J3
TI0Ec7c1AFJZhIX8/962fMSMHTvAsiAOKuSvuTO1nJyoKOW57cufTy2fTxBRrWXbkcdgKfbp34OV
lCjkm+qdsjrkD+bZ8sVW/SOm30vhouYBeHRXiXEKmf5xOaHij45ONUrQ5agKEg+PLHW6p0NhPuc+
IchJl+TPZdHRjOdCMA+Ed3XrZeT17yFKGi8NAf8LlXoNCu+qVfXoF2GM3bZRMaUT5GbehkYX+Bei
L7x+2p5aG1SUYex86XRk82Iw5GQyv9dAm0PYHqG+CS31loBzfFd7pzkAUPSQa4/opomsnORQ3+Nw
kLcuuv/7zPLpqccqVQxsjO0Ih8CImKPVGkcOJiKImg1h7q2+JZO7dEnbRJvlJUKCiLARBBj4eDw4
P1AeixiiXNuTf6g9mKU2/C6U2/X8UW1X2c16TnLTvuRIAnugGl6O8RjFC8pjmmTmJVSA28SWNX0U
FvVxIBr/aCi+Bj0ZvcCikCBvJmFLSLOK/o0tq73GyZv8T7t+4JDOt0MWxB6XGiKWOJC7KXXoi7QB
dUPog1WaL+u6CE3PCi1jS5dQPDcm10xlBp/u63KrmESRaFtW8gCdehdelTwrHo4o14WAiL7smNJh
wlvY4OWIGcGX2ccXpXflQ1OK6i2dAR70wYaGToApDPFcCrp5QHqAfFmqYBBfDCXjw84560nmAGMk
k+ff06iEHktcgLaGvUSoznKLS7JqDks3v+KvPsKQuoIyq89NPJRnRP5TH+8KggRRZKYY1JWeNz0M
U41+Kvmpy8HNdofuj12olPLSvQ5GizN8XmzaefFpLdSwXVMyPvMtkKuVhVdVFDYjTBE/4eGCIEqg
3/LMqnxwnsFpWaqa5VvMDyktQLxscCaXL5CACASB6eP3YLA80VuQnizymG8LzJb85XjPqs2d3jk+
hneRYx9z5JujtxmzE2xbdWE8wQSmERRP6MFrP9kMDZBYa2rPiaDpk9pM5ya6VpQWDCy1jmN+07Tx
tWB2ibsTbzBsIMouQBPhTfczjnxhAwUb3ee/NngaTb8L+bsyeQXruZGsjuUHKqXhlMZCXvzWpw2X
ICWjOUC2Vq3OscbyLQhpJQXdNR6K7EXVVYQQEaRyTntw/4V2iyI1fqpQirjZ+GjjMd0T/sT4O9JR
tXHsuhR2Ex+1wKo2btDoN1Pv3sM+xvGSdeWlzZJnyzYmNIBP8TzIoY9Y3fIb4miXP5keAArv049m
ai6TCrjXpHH+ljpiLiHJfAqXVVQY1R8bx3sd6hbdWVV/HWLk8Ybe4DQvi9e5nVjYwfDCeLBbj432
iUIEvciyUA1IhAZE6wSrcu+Gl6p9pr6C1TiZh7jzv5PRj35OmD5hOkDsUOUHbC6L4isgQngm7JiX
SXaA3xLGCcroYCJjGppbyBccGUc7c6oCfhXz+X8FF3OzrJkRHfM/Y7uV27xmeg6Cc7j8LPi5ZieP
IZ7Kg17QkPHTIj2YM8Ng6VmXmKzXWZ5E6+Vz+vwnjxNjz14Tznbp4CsZhrJQGamhK42GPktsLS11
F9ftTxjdcvCk1s+wTZUEIaqI43r0/k9aQFMCHAvEDhu0e6Vnn2mhQMhvaXb56ESX2MxpIvqzyiK5
MedT09SE+mn5KE3biWkVefcV05VzVzfnyJB7qVncBZqItH2HNDpPy5s/z2eWHgv/0mEKHxNKBQ3U
Z1auJ9esKJ+X604HzL4Kgr5dpXP0FwfLPXdCzwmLZ37YEu1RAkFdRCCB7xS7JJreVLsurqrR4O4p
yhIxeZKCI0sYaGiMLWIwsCt/0bPY2DGXj0oDv7BvuDuSQyzcpaW5d3KVqrET16Kypyc0CZtSHy+Q
jaM1nJTy/7g6ryW3kbTbPhEi4M0tvS0vValuELLwJuGBp/9XJjSjc+aGQbLV3aUikfjM3mu/N/j7
D6FdIJYPC8AJXjkTyIdcQz0krmFAt1us3b/3YpzInj3v1JYiO+seR6y+wJM3Qj29wjEudu2iMeEI
m5QgtiTF/s0/UC+DkCEJNZFS8AWQizkH8HAMzgVHJ+wh+eCzSlqfqZeuVXwDoRAc/70fxm62TRct
P84dJnYcy+GR6u5CLR5ebIBSV7jPdAGkE9yNIa+3s5N96q3fPagrS75yCMy7ela/bp1mxEZXtw44
8TUAttoUZ3DhkX1hh4pO0CDfutkp410YI1hecKckA7p8l0XZjTUNQaAyaKklYmZrgCLECyPPwMEc
GeAO9SliiYr0kv/jccRmf1DCw1ZwpR9BvYi9KO3meTIuLQHHxBTznwozts9RmyFA9KJHbyJihM8z
mfP+K6aA+uqX/kl1H57/aqdDTfwe+ZldaF0dL4+e3K6Pb0ie7U1d2wM0oTDFvxZaD7WF8KBtehg1
WfZrSEEoA7hxYMDCeJZrkCTCogK8Yzz3jNWvtYH/NYZtvpkd4uShZZZMIHkoq8C4DIzTC396UccI
IJqXFM1zAq/z7ouQzV9kZZAbkio6rNHujZ8QIWSiZq3pXjqmat1bkgXJTRWt0QxGIQ2M7RSK+psW
4IOp+V7MKFLvtTUco7j2wTjfI7MJ3lQulJ3pf3qZf9uRlHIOmwGxtl12p9S1s6NjJv5L5412dl9s
Stlpquu7aUNYJHrR+5zq6B3q86P6Emtd8IhkKNtM4z2Ms/nDL0vznC6YQMfI07/xU31Fv/OrSXwc
7v+fJHD9lqTuiP/CJlotZpDcJ/PHnOS/1Ufpioq5am63Jz0J3UfN0XOYf8K/gP52tgwO5is7GNyI
OxAU1XNZNZJDZOClHHui0KhriOwQP4jBLb8P4xvTQeMHJnma58zNmBGly4NTxEBoacceyFYJT+ra
0i2sA35LEpZ66cjKHbLY8xyaQGRIRNnYxhg/TgUJnMSRg8rLuWULrfGOMSzxDYQs7ph5/Us+aUFM
PHGaJBuvz8SpncgNIFtowYFH9F6VJOdWj7Tf/k/fTtG7jNpv+Z6D8mbj2k7yipb5lHGPeLYBaXLo
1zLWgJSGsOECVB9lbxHTkNr2Hyq8ElzL7whM0KZ8CmNm49s8mShJQBvsKjf+OXmF8y0sS+5xIAIg
ZwzHNT6sdYpH4Rq4lzt+0z4x8g+Fnx0SkcGDsXBUGfHzsox8M8EZY4jSxrsZSglSNMISZFNzQceX
APWYGNgUMUp6rXIu6ej1lzoQuJcAywQmP6Rw0ktcCvE1NDtECnhJ2YVk95br7tGpw5C1uPWbc6E/
JZWHxUuuAXPT8LCEx1xOdnqmk/IfMNPpO0fLypcBF2Mv9Qbq5qrmGjUEo70BfoiPX2vOiz0+a2T+
9Gs3A9FJ5Kn+GZqW9thq1qNmZMHe9Bt2cnRmeTUP3+tiLk3mIV35fSwcmfmjO9UL54O5VuEe0Iib
4TpkyIW/ojr9GuFMucQWM0JKsO4ZGWIpL/7lOxlJ5aawWb0lSfgnxsT8Gk5yR+FyS1YyHvoKJZBe
8MHddW3CgteSfTaj9mPkbb1XfjDvRxdW3SJ11NTLeEC4+9hOtSVZwn0LmXo/re2SPaTzk8+eOUIC
Ndsb+KTucYlYzfqxZe3JBOMQqkIERxWMxY78ZYSorJA0wwwIj96mAa2V4AzbjP4wvw9dVB8hreKN
7yZzq25DJKr+vSH9u0l5yMj0uL1rghGt1sfjwdBgh21MPwqu6xEOYyhZhcHwhPHNzWD0MxHdZ9LB
D2NEsowaVwAQ8+6+hZVEDi/U1gwx6GeQ1c5xVRm7RXUONCDARgyWhQ1gdnSTJEazYP8a5r67FCSc
bgLAeDXrGPJG7MQ5hBVFDUPr/gnuEFZTFmUP69cZhEFyXDKUTWXqO1+bEa2dp8fzSTU9Baf+puqx
aZekaFSk0X7FgZFt4ySznjONnBwkuCQEkYtlyIpDdMDcXNTeMvOWjhSK064UqbFN/bY/0za4m8DX
IWaXAZbO6HltE/iRyNdj4v+EviV6ir+rkzVtsvrCQAUBIgqTp3GJw10uyWZDsXgX5GscfBpKAXfA
j9YoRZcogDsvJc45PWBk77lO+4KP1H8MSdyw0EwNtkz27vqFdNuaHYEPYASGUmp9IQXhKabbhR/h
kWxSjBI/5YGOQ+LFxEl9HBid7WNFSMkqBR/EsNf0qjs0S6u/pPKvy167aNAnswfNvJspdsLHeYo9
4+p0IrvpELAAtoYnx7B+dksssORNeLuZAAw3PaZHe/Hj7KlOjIawiRhTLEk5Vl35t3Tu83uYdDo9
eFZ/JiRm5H5JFmk8fqq/pjTyP5Kgc8g6MW/Xz5Z1iF0vyKzjgVGwHF91M723X5NWESb+R9DZxUeq
lyfPJi9KhL2+W39Dq/rbDnLwY76GUdHukflpzKImpcsxy2arlkmm3CipZ//zMuj4yQks/QQQCerH
d1JsFaZV7tUOL4/JT/JsplX/FNKaDMkla/IcDaO4T7SN5PmZAniHr/E14DPVkth5NF1inWXB72bE
kQ3BjNWlDOt9AXRj5xi4rz35UKf9eysE9nCLcGv8CuWFJc2WMSI+AXwca4n2PzfkqQZUse87vTl4
Rt4fhzJxzutvZL1LTC21hPw9Uis8906TX/Gi3zVtyt6iOXkBdj2/j2P9s2AbHMTDayVXEmIMpTuX
sBkbC56SB4FV957CBf8ypBrSgqVkKLLDCCNp/k0JPP65P9hiZ0dBHFuZ9s1aLS7SoTVaLsIh60lJ
inXkJ/B7MOGMQd5v68Wx0Rq/qAY4DcTJc2BnwJ54zMDcP9qdE2xLIgxYQ4hnM0zTG/l7xCIndUUc
DcCG1saioso+wyKxFuA9wCjljdFMDMm13/wwM1GBQe3ZzNlBu6uWbKEY6z2+XpqPsqI5j0teHAcH
B5fngyHOTWTGcgFlughMXYvqNa0sDdcbEB3QxISDVfYLlOTuYe6ZDbTUbiURcWlWYBTWMyC78vxf
R/V15O8dfaB+I7TvNjstmRH1d60Oi5fQ1p3bKNnkI/vcv7OzpGEJ1NcLCBSREIHL2bVVGm27CL0j
55J1niY+tsUrnVdsHcGuyK3xsNX8iQznySl+pmRjN6BLu6rVHywc5SDlIiZmWiO6nZpLwi7Yh9yV
WFYj+t6oweSw3H3UAdmdKSOqKRGg0x9z2nep/GQRt2VSvi8H7r+GqF8qYZl34ebfiLWpv7FHQ9Hj
ov5rW/SjWU7x6vndC+2v/hksd7TuUrYF+FbdR920b1845LJ8/FmF+Hajsq/fi6nlqjbK4JSVRnhd
Ty4Eix9Jtjy5GqUX4w6wUqZ27XqY0sAPUKZNxXGi0HQv1kh2CH2qsvEMA2acaTaL7ZBxgh9aiw27
Xekmkal4Bljc/vG0/h443fxM4iihfnP8JR5n44K+PbuXmvR9GA2oTTliF4Nr019M3+xywn8eVIzh
CnTLmwWiOfo0B2S2m7X7EUvU1pUXteZO83FhuoJpmpdZW9wAI+NCB09zmzDMb212lSyW2Ua6oDaf
9BCCAJHd/Ddl59HLe+qH1yzEono+jBtBUGa/JD/ZUQIQ+e9boJquI3xNVG5NQT5IODK/EkSmkrt1
XvuPGJJQOrAFzj0oy2qnkC5oENi0lTaj9XoIEMSxAG4hkJRg9jD+1Vrj39o4+RNwwL8tIZlqDTji
CrX7W5XlF0qG6KKu/nSU1JCBSAGj8d5atMWX9QJB1IPSnrYLDOBlqXLvTQ1EYFIQzJa8jjFnpUGy
C5F2LdNzR4eBPyXjcens5Enz9PBx3VpPduqclEVioeYDYmjbBPHo7CVLPTq4WpOu4wFfzgj+Z1BA
G/K8zitjy/PPyBAe7WUMn9UDf947CkKgwAyP2NPUXm3ge79Rlj6unWRTAL65BMUftUhuB27PDfZw
MfB9GcvuAgQehvw0Nnshj88sMV5jvcpOfpqWcEeJpS27+azKDRtPApxdlJhhSkxOGXAOlLTZOVUU
eLmxWW/JaqSvHvimCfKjKQpVueGQcsZFyaZtnWxP2vg0RFC7sCQ7ozQi6KjUcehPe2W72w60fqxf
+h+EQ3/VSXxe7Gy45VPRkj86HiErblbpj1tyJx7w6M81IZhQDL6ypcPrJHeHeNUsgGQVmx25T4wW
r9u0Op4vXGAfZewO91Egu9UqUoftVqMEAawNcGCaJ2TjSbzX5WemHtqMWpNZOmQc+X0PNSt5Ak4b
MwljawUgirVTaKWbXHaexqDVNy08c0R5F4yg3kU9Uw+BMf19aQQaTHL5T9V7dUWgr1e3wa5s4hzL
Owzryzqr8gbQvrZekpIlLyxkZJi7SzzNxHO6l7SOr0tt4/cY2XemHYIda/aMY2v4KeRsFFbrDsgp
cqT1ngFlJ9V/4j1cmwQtz8VDmXc3dbbl3g4xHMkpJsmoZUf5N4TQB5MM3fL6tEtpKjpYM7sh1k5O
D0jo3wN0Ghp0HWuKVQyC24uHP5FOZLL8T3j8HAeRkXwiMOnPbZcT7Rs6xg6uzlQdS+/smG+BOcw/
OB3TKOVOwESOlssgJS7Qs0PldendI5lkR/E6/7DGndtO3yNurSelqPi31lo8pCFJgNw/7AA36wHX
NVqt4b0lUmNBt/bSUna+NnFBwGwanNb60yVnCNP8EN2VJtaq2tcq4p6eSU9eAYBhbTAIOsJ1IEW0
QeRpe9HD3RjN/rkxR/xxOh1NUKGIDRkWbpbBSo81MHu1kh1sPpE+I7VrqVJGs8ys94tpRtfExryl
nk3y5cw49RQH1km9j/c/JK6Tmz8Z5ZZxRCk1MgSB/lJXZntTJXxVMMN2y3a31rZptQhCdTDG8294
ePCC/1iC5XjbKM5aMexrv8iQcjJPU6Lu0mbhkC7Y+/h0qN2hs4IhQd+YVu7nenXkAXZSchLUxaUu
s9S2yHDOE1Yl/MpPFOkMt5nkbMtstG5UyPcicRu2pBOTOHL8nLubfhhIODBvox2O4MH6AKL/9WAm
KMg8dIZzMje/MTfMB2WyxeoA2EEWD4NVpVu1f68TJ3hMyPNgmW1mW712XiHMJzhq0Zqq2JIO2s6N
nPkHZlx9BPAG7DbiVO2k0zbvswF5kEkOOKY9ehAmieTIgWtSMzvXz39gt6rPNnuQI/FO7FDVpqX1
CC60wmkz5eP8wZn8HvhsNHNtIQsuJ8VGHwp3t3gxf2tDqqPW+wD66VdVaqrbDt5Qim4KEtcieVdt
GNW+MZydgXCNZmStDgvdbYzmuU7MrxjJs3O7CPM8ThjWoqgtH9VIBqGYoHqf7xY4uU/LRmWllX78
OrBFPKSNM4BAkNqOYsLo6rXDWxEAhg9susChFU+RQ1Qln017D/2YhJxMwFDKvGqPIqjdOtpQEWEO
mJNAWAR6WE6g6vX+NH+k5HPKT2bD8cyqsPcJzmxjwj2N4dzmw/wZmfHPIA2Km1Vm69j432TY6QaG
am4oiGLFs0XDvcD+fkMYdhLTEN9hWCH7Z4O7baayfgfiCbgS189x8iD14ohC1aXb+EDgM/ntQpp6
lnK/r/xzpIn6KbMn+Nglnvyg6RbUPvit/ra/DAIOmm4Mx8VBA0f1wWbQbzZlkXZvZWHujNSoL/g8
iqcqpz1fa7i5WPgQWW2WViCO7mzXu7DNvlcE3sIB1Ion27X41JKOQtHXyBduqcY90AIvDjwJChJG
FepCstNK7CarJCYNA8RbV7QEpLOYAePBCCMS4y9hgYNQs8Badz9ESheEQmApD+gGtxr0gltrIOON
zH44OC5KD/Wy6gwbMVS66RJKe7WUXfLKe5Z59KoPR+eDWdI0HtR9fsngOLM0RbdA524QFJFLnWwX
F9OOUxfiGNIRwiOGQyd6SA7CIZG6jdKbLfV8hd32J2Nhpbczop0S1Y3C6fELVNatnSeEAXI4npg1
UUDlpxZo1UnIUwfGoHdXQuBYHkdaDwMRf+d39X5wgzfUwLhFN+hiGZCuf3qBfFv6zsUqUCapXyhJ
Yi0e5eZkI8f5W2HP0asZgcaOc/ycIp61+5x0CJE60kLvnjd5cJlaOgd4+/uaZLWb2p+rdbqo5m7r
0WuA2WRV2fpAp5EyDmeztjEgOrkDpssAySV/dLUeVCdp5rXveum9uXHS3vSij1luVBjNg6k7VK47
vVSzXpMrFtXfJsf6+2x9b7LjQ2yaDqDdZb6WFFVeGuAwQzDCRumTiz7aAb30ruOEeCbSo4+1sJuq
spXZb9Mu5lZxIwth2Ccx+4dWriV8MlqOKYfddoL8ybRNatuqoLC2amLhD9FCURNHqPDCd3Ki8i8D
mnzPLvwPbDYAWBwwyGPTWneH1L+NIYroVcqhocnV3+H5xI+sSfSvEb5htJAmEsdJvPlZike9BgrD
gPHaBazpAGVvwopwr0AKDIa4CS98fkeNIf1dYwgBGKMD0VIjWvzvQ534f19G6HMOSB7Mnc5cmRA1
IpEGDwaeuqFgnZz2DAzLbYD9bC8ySFn4zRfv5EVoJZVhxgfEySHggdtt3Bf8sk2hv6q9RRphukc9
susNyLAyW/HeVr2n75hxyzByG6OX1cevixkFm9UU35poKKeZ4VpqAagt/FeEvyNT14SCqgiwNY6N
19+hlk9eah21nNS1vBzkKgCG31HgEdrOUmg2iiBYuR1V07xiuCdsrRY02ZI5QO+RvRQTYiMkDsEy
guVktKUeWmkenk0Xu4B04zKvFbhxu2i/joaoYS9gzSmEp9TBsWIhs1UvfaedT1+tBKWmkqsjSdsI
G1TH2kt48dgcfdpWPqWxuoq+/AyEe1e34GEIfiAed84dbRHWzuzA7xVd4RSPqA2IOVKFkaqH1DOv
4L4+Tv6wsdpu05nffCb7nwGjrP2s9c651wvyXBLQgiSuNAcuGmY9ARC2BZ8jgl2IJ/P4rm646ovs
xV6xJ0Mm2WSESLLTNO3vtU9Tmi7Po2Ve6TaKt3pevJvjFT/dpovv7MTjvfAdmJFWNwCAzresjiJC
IgcOpUqibELCaBsUUg6LZHmdl3X7Q9N8RlbyVeMLFPF52h96UJ7Y+UMalyCyvnCW7avaOSvlA/uS
5KvFsGobaXC7Wx9dJR3EdSEhZp0M5bzCbmvC8jutsBAmgC7ZHaT5+A1JLHLsmrm+/9D1v9WMUD1U
TnRPSVxDU1gX50pP6ms6LA2IjOG7KhoD12qv9ej8DLkIt2sJyvnLkhpnypZAZveB8f+eZETpI40q
sBVcYOrZvwcTuzjJSFibtHK2njroYVsyAf1DIoXBrcHCHgfuxLDrP2Wls3TmF2uhC57+jGE5P2tw
Y06Jr5O61Jbv+jDADqU/vlkOAJilMKprl3hfxmYwL3lBdHto0t0g/f2G6YguUzd+xTET8aRlTWER
RHb2iI5/wVF11iSdE/s2KRwiYQQHhGETZQsfiNy2RDojWOXacT0Qa2wL9JdhrqonP7C36lXBpOkW
GmZ9UueOWzIGtwVAJXzJD/zCj4uozbMaQk1WY9wULUC97C/rd8NA46bsooKAhV03M4GaZi7l/RD0
+S7yHYyjSSzIYNbqb4Q72LuAO+N5KIgkjgLMO+t9BjX813+9PhE/ldgktvg1IDU7NhaGtMKMfgvp
bFUPcTrpF7WAxGqPNAmCZtpoX6Z8iA+9CQy2c6b9aLT+s44omKlInf8VLle6ttECN/hW2wmjnqQO
v42efjaqFhxem9waaPFf+un7ur3TESFUi9v9aYGP6wFja62utTuRPMiVjdl9bJOvqpCDNB6fPDKZ
NmJ0Axz72amxEawKRlcwLGC5FcVWTe44PRlQyVBtevRg5GzugdC9lEUESiHlLlb0+V4f0VBKgokj
uwxFUlkmuIGLDfagy9AaRnaGJEFdbcLf20bwLcnGGk7vaOynqZmOI9qzexQWwZ2oaTaV4J48YQoM
N010zRGC0JSjR4nMYjwrtwaHJhknFoMHixIkGIuPZqytL56oz1pkuu+J592i0HJ+YWe+lW1PLpPp
7YYobXZT8Q51emfjI7vr8meKPRArTuazdJIvM32QmqedWkoGXYeUD3vlzdeWDu5EPp+ZvzvCrb40
Fhu+duyfTBLJ8I25/jqU6TJUR4nBVA3ZKhSd/yBr1HRcLamYCe/jWD8Ty1WDEjfACGhBfVx7CNfk
m5aQrn4SpmmhfpO2bFqejTK5Em9hkrzCb7aIEcb/XUwwtsA/l5VPgx00+9gha3P9ylfVckQ5CsdH
StISxyof3Ia99BwQsyjHv9yD+etWmJbG5hGCICgd4uAecr3uTp5UFBfXyPLgK0thsZtp3EETjDKh
VIc4ZMuTWjIz0c5H39wDI6XkbEz0t4Ngf7NYEFjjAMgdCUtioB2GbjABKLbNxr0ZTXcxGD+dlFz5
n3o5EzpzGd9OuElaacTvOvR3669GG0dE1l5Kpnw89teg7ozDWga5M5gUtlL5qXJkQNI0l7jogk57
pZRpt//PLpfkbNL4GLKgK46u5mTYj+pBODOKbwNmu3o54O0qXLe+zYpEQpVHnkbqvYdLjd25Qzx6
Ku2nWjft47+BhHpWY5HbGDOaMjXpVTsDnQ5ITPz/lBxzorfZrxWf5urp9t+fyzNYF6FXnNV3Jc74
0VuDCJgGjE4bIvu2rSx7E5q76xJqzJabPLQ7huM6k7h39SzrhgZPIQFGozSEz7qB0tGzrCf1YA2g
WvMyDJ2PxMijnZa7OdvD+h01MKgb20jj25B08W3M7D85SCxj1+d6c9XxNWwD6q1nMiytN7X28AX6
HI6Sq/Dz6lA5pXlNOxnRwDyOUYn57sRx9yXLElqWKTHfsnZ666UGkTHUsM+ikTaGEPp462vA+Ko2
EldfxIG/LTIfArmP8NaooxfpB39g/Ve8peVL2YJeL81w+BgtlKIz5K31mXqPSe2wGeV76zM9240G
+GLYrinpsbd1i4qolahNJmQ00WlIG2IOBN8n4b0ZHHtDbhkZ5lrU39rJf2sh/Zw7MzYgjUfVvZVl
m3rmENRKWQlQ1iR9KYr74bUlHPXJScT6yrVKsaVTmmdkLtzrEH9k4EnV5LBpsY3PJhIc1QKJjuuG
FUq4U99Te64oO+WfuVXGVGo5MnXtIUgFOMwOhRDC8d9655VfW1TV9Ej9zDZ0/m2UAu6WtJD3IUyO
bqGyFwPGR3geKaOgpd7V2fK+BOjZEcjVL3qMPCJOiSn1mHawdUUpzVY4OjQT6jbPitifySPCa63P
Tn09uOuDi1sgFW+SLmpxIlC1NaQQWC0LQSUBTCMES+o+3lp2eSlB90PmXarihPEOKy23YBtAztmy
C9dbsShYvoiCtMyPbnRqdueSzg2Jkj84U85wJJ1Mf7Iu668l6tkUUAHPh0LAJjQ6YR6WyBb+JnVs
56Gpf+IHStjEtMlTLZ+1AcESbrFxIsM8qBXODCRmI3VwN8sIrV2XIrj4I5oB+aMjiE+VjS16R8Jo
dL3kUl5gXafecMwL8mPbBCT/P6pco00efguchuRtsvWIzoPMGW7mNLuWyFYZHPf8VO3yg70rE6Um
nj4yohHiKT2vJ8BKZjBxkFPUQj0zsHkfkh4AJlu+L9zC5l1Vd9rDMBnOMfP8PbdJydtCKaseihS/
SAvH/Ww3H21Fx2fLYZcfueQHqxaROofOJK4J4a7mT8nha4gk3OazX+zM/24a4iyutksWe8damBhj
hWND7hYTm5v+S2wZ37TUm57c0f3FGbbhH0+vtIUs52JCYVqiWyItml71aLEvhFO81MwtroM3PKtl
rJB5UupZJo7sBnBGYTcffB2RX6xd1a46mZ14m5JWtE4zyGE9VenowEMBxjSWLQXHuMBTzwTUMHbG
Up1lWn13V68CsgXRRksVE6ZPazsGZQkbzKN8lR1f2fmEV0Tzgb3s0zh79bfEjlyykwhOcmzOSaV5
jowBJhIxc1mRkV6ili2+FwQ30/JvwGCqT1e3yeaJQE8L2wS3znzzHEk4pqs376aLjXqlLKbap5rc
tcz0wVppW1Vom7OTPlU984axfyj7uP1Vm+2DzoLtw/AR6PrpVm0qaz2rT4KtHvdZ5sFTaky7UKr1
Uy+xN0Zp3YUVMZqx7bQGRGu2j1bhnybfoeWL0l+r8gQMF8yBtL2scvtA/OxJ33yYmnOiafHtH2sN
LM544xIKjsEyvVLntkTzEapeORXLpdbAZ2dGEcUppJrZ8Mgb561/72fmbU4CcWBYNO0dk4hbjbH5
zkdC+avu9OzMhnc8GWn+XkWL+5KQNLQ3+xzpF/VDyOVGaduaof+NmSvc3SHxv+HjRf7VUJ7O6Wub
jcvR6IDrmiy3gcz452pBcWCk+pVlPqj5fupe1CQ4hQPG/mmbsN+5Lz4ogcSj+NVcPoQ6pzb0DAmP
96avZQz5RiJReqMe2OfCAcXgEOE+65bXgQ/5KTbcPaENy2sc8lYtRUDRgvncE2wu9bJJbhHn+el/
no0TKQJjLUljXayzbsRT1WNGv6YxYcW5y6Ct1QfvJkv0Vrj9H7a9R0aJpMBhNTzYk4enEpTfu24i
vRF4IH6OgX+w0kT79Mp0hojDtzmYmSf3FU3V3ANmcQ3XvoxYmTYoncRj7+jOVowV6etqrbzoNkZE
qdTpDCZAcZg5JzUyiCfvrUa9tx3Mpj8vjjvePUByY+f/sErmelx3dhSEuwxm9jVu4NDWGg48EaKw
14uvJC18tKP34A/TT9U/9BX51kU5SzkhRS8iC8ngbliucvk95DM88v8eW73Ll4u0CrH1DZIxujSs
X9tmaLephn5dQ66uFn/4I4rz6P1wsNUSWWLal0gwBfbM0gH+6VrgZkBRqOVlwV2ehcsVA/mLT8G1
SlKgZDlotrvhqMUwp+qg1nfROIpvNjULS4kvup83V3VkolFKiVXzh338PfDQcashfgZCZV/HiGHx
GbErsbU7YfBhtp0ZDhyGtBM7CwH/i2FbHbr1yvhSzj1ScaTH8OPqyCQ9PJ3sR7thaF0OTrbJxhzT
AfNnDBoMsZr8la+Ec8Yb3D7NOxJmAuAN4Kxz3P7sS4MjsPCV2xhFcBW4Uj+aObMwaSdYk7itIrMb
vo7WYj35vQVNo8qw7/DvrFUvKXOkFPJXUy97XwwXJGdXzU5CjPDuN3V8qrGFJVOShDguQL4x4EHr
DAV9gmWb9aEjcnBj2+45m2uCKIyAGeB//UWOR3fYM0xS+7LCMH5NQeUc+tB/UAripJo/MHp4z3GC
N1fCFYa5o/+I53U/D2UVkU3RfemzSM63E2P93Q+N8bcITQb4xlExvVc39b0ApP5Y+16587Blv5la
8xJHw+8sdSREklqMYqgD81D8ZBTcT59LMYIE/lOM4aFze4+zvHpoYhKCmPBsgjYDx9AbAhK8PFT7
wH0dzerZUXUYhAVilGJ56sN+Scrwge1sgqfAwiiTeNkxt7WT/7p4mQaYfWp/TWLE0tIZ7GyrzMpA
RmlfnKF/S3IzPPtdDwzMSWFmqzrDzuip6TXCKx0Z/r3UuKsHo29DpsA54aFZtPyq+e/d7dwbz3Ef
/Zr72SHBjvbbiubiJ+hzpymIO0jYoBg4MoCRRgiQ/aI8NZb5GzFT//DvffUSc++XUsuAiUjplHqw
s+XrXNna+lbodta27sinisYyJ9G6zA921DElHzUnOQIDQPXPxDP2KiDuFBxqxRZ/J/b+UiQ+syxV
+VHVOzc7cxiUQmaMqg+LBLCjnLeNrtOBMrclV45nIziIM8UnZmvMZwRioJFpugFXawKZoux/mEXG
16YyopM5zx9r36tu2pVtVbsomt8r0xM/yHhURY9R28RHLDMMdNnUtzFwDbcF6EV2iHng69etJv1/
zVuaeuGhbcu7WKb66pbeFYP6eeiBQBoaQyJ4AWzRBo3oxZFjHssdM45G5NUuqOMX1P3NXZeDdxvN
lpExOBn8yOKYMckHKN1fXTZ9496BXSaArasuOt1JlrtBrgsUZjRwyg8LLStDk8dHL7XvAeCmLPjT
sn6TW53uJYB8giI9Pll+qsmQmfRNE8mTHjcTtrYW6YCuzbeB1M6NqjiGAe0tqDgmVD1VL/6w4sy6
rdoy7TYOpWnoOzdg/AQuJ93qs+YcU6+Yb0ixdi7chAcUJF/pNBHLRjIok+YX4RS2jhOkNrHVXcri
vnW+2WIc5TFPpISnMz5XDkZ9NLuHSsfE3hmkh3OwvSIQZy1WF0wpJVbBx/q8ob3/QC2KEX94nMl+
Io4MjCw4PH9PgM70Wg3BuljDqHBOCeg84z1PdlDtXKloqaCLoJRdbA3D9cxGxAmih4HR4dkSDffW
0TNO+Mqj0yr3ZWh16mdy9dQtKlnoAg2grKccli7M1Cx/6cvl2epNjH45pr60NB9NpuNXVsX4UhwS
xTLD/dEmZoKDjjuXWsSNoW5eOzu/jo29XxVNY80EZ0ic6aE0GncXuqhja+I5VIGXNP5WuFP3Nczz
ixnX3jEY63mnCnT6z+1oYUHn+/XLN6Z7WVrLL8a+1Y82sv50LN6uaouBpMO61JNbbTSiwTZtMv4M
esm4Metnwbj+rgSHIdhm5BTd9JQaJLmrBcBUAiYyEEzubAu2atxVp5BvoDK/+Bg/LrAJoHdY7gie
O7UOkXxW6lzDSjKeo7Hd9oEXnCYnT55Ll0mWbJpQdr8pVlLD+qJ0yvwKXs7Z6FliE+zk5OeksetT
XnvE/jREqa4DGsqMbWXYBOBUenFQ99w5RbGNh8eGEBDpHEipu9NbvKd+gnAgKoBlEl79RCMS48/W
h4vyY6FyRGeWQJG3fe8Ixzj+MaT6gup9bI9zOHD4e2b/mzPh0asrxGJxWe4LDRLnv0MA6Smyl2UJ
dxVmnr1PMsYpsSDFY0mYP2dmb7aD5whthrnP+Lbey6CpN87AyJvvaXrWB6vbhIjbTib2InZKEoM7
Ii4XFM/U5jFdBYAhJZ+r3Ki9rkLYGc183xE+xvDIfmlpQegQu89l5kzY6iHS8wbC/5FvKz2NFjP4
QLlzy2UAYExu3M0VORuMiawu+coKYVW5Hun2mImeKquNf8zd4G+wknWXoFruqzM9Kj4BXeCnJdPo
rzS7yczHoiGLcPLmi5kRAmcpwZQ2TuJVSy0TNV7TP61oXTW7MBCVN3iZj9ZQ9Az1jfwVO/dzVRpk
LzXma293FEPSOjECWU4lz4Z+RefKrfi7qJfyQT3rwVTtEw2NXVwa2bNWWv6Gv0H6q+h+mK2Ir//H
2Jktt41lWftVMvK6UY15+KOrLjhPIiVKsi3fIGTZiXme8fT/dw5c7czqju7OiGSQlCVRJHCwz95r
fYuLB4KKsqaTk/rJxam7GvuGUHQRj/PJQi+8jQw1WN5eIw/Wy7tbef54Dfxr1TOeiItyAByOUEXr
R9SKRfyahyq4DIg3WtCjKRHjCEmcRHNI8RmQRSQM+3XI+DkqR2fRQjILLk593n6Rn6WmVSIMGuHj
yuH8PwRcnfE8CLqhO9vDJkbwzeGGE5rr4np5zkSPWCNFudlANCQgPj3SZvV3fVmGL0NqZKvJj3+Q
kRe99J1K91lFuL+tgvDrsv0jwtff8rMOZpFo+I+YEffBgKNH7q4U+4K1BcTmQCyP03Omr2O12pct
aXuNpftn2jD5C9BVotV9LIh5FF/CjgwzHesuw5RqOhPDcENPNTOFAof901XdEdE6l55xol2Bx9ik
ve+2yU8dcaIle9kkC3CqbSziv9ayXbb0zKBzAQBhjKzjIeyUIFu1ddwSNMiNEmf+BRHfwRZaM/nU
HM/fgSJoSLOSm7ycMW2NH+WjFJLsMnZD5TMsc80yCBg8iwgMafSoCqaheToVnAZYB62Obmrc+Opd
jpNUO/hhhEp0qP3CvqZZoGP44g/N7P7ZcxCb6/0nNzG8q9TGsiR4t7QfPpclbltMvt5q0bPRPbIu
jXLx/XJeBNU/W/Le3J0L1BL0KOf0oy21PaOv9EEZ/e7S99Z9JF3lhwklx2/7F85wZBJV/wa5KN/P
A4SuMMn3Sj1yUeDTXemDnjxNpT2RpWUf5OVV3gxRjKKmxPWZFO9Tq9UrWUYgOEJ1KfXUMUeZFKWq
KXZ48nbdYV23aO+k3IHPkPkppd8qjDQoYqLJKW/kh6hp9ABLVavIi8NP3UcawBnJUUg7NHESqCtv
9NHDjh4Xb4OZwFwV0hoHEcU1xADlIJrdKGqG1SmO4P4rUbQbc7pD0rALpY6cE7kVd9S42tCji5Lp
tEzaaBETF4PMuoAItAhBwjbFOwxonl2VQG8LLLm8cYi3gmJOO7Av2z8CQfqJw1ghoW2adp4g/RRz
+xEaG6uwGpwdiPctgMZbh2shyDU33LoVHaGsBecBM5EXWnvOJbLInmvLnK18kETf5mZ+rfZB0qTv
Rdd8MIQo32e/vHbeD6ktGdooPZtZJECDnnaJnYD9jOJhIl4EPuWUbww8KudAyawH5VVKFOSNlLQQ
eIq41SH6rgCvu4mnwH2iWY/VmJxvLGFc21FFPxNVOXOlmDjdC+9cjGlEyrV6IVvF/FSlwcdgBzcj
ctuLShv7GM3jdyk3l/u1kLi0lY6W4ShFI41R2Jhqun5Tw6qX+iUEC/4+Bqq0ipwg/hYQNIukV0Bs
4IxVKdIIq9skNkmWhjJfhjgxHoNenTHiZB8oFa1zEWQP0tUxZ3fZQE4Y66n+ZxbXad+0pnrRHK6K
pZHlSx9T80mqSSx64rI/4KGZQT5A65VKFRQVa28D6Wcjq30jKdV9saedPz3rugMOLXLuXdYfutIL
7lql+aehCzNoSEW0Nbyp5uAiAiQb2MUF0/CO2B/MjFK9j0lwjocKtIKY2BeTpREHSYUvi6acbu0K
FX2LeIq4qEVXppfuXc5lTBPjDYQghrNWudJQe1+Cbk7xggtFToOzIk9M81LSKdm7cYVTRQ5SArU9
621PjxdMBhlRaXTIh8pe0zLSiCsbrdM4k0eG2QHYQMayVU0I71HQiSCgKX6aGbLh9G6cYyOCNioP
c/tK3g1E0EzWm3RyMuKJVmoWf+PCQq+H2KLaJ1WIpUH5ZJodW/eB3qJ8GLm8ww5RiraoxakY0I5f
5B+I0Ol76k/xtkfttVjvTEGXWzqiZFf3m8Ei5spRp5vvm+IvCmOfMGSgY7K2SDXg1FOFtg8KmcAe
BkoDAlIPjR0a3mQr69GWqFQfdNHKo71+kIdjMdJsWX7L7NTa1iUvV3SoYyXxn7QZCbRt2x8ZGRJP
oTI3wrrhbUja87Z9k8y87wZ6v6q8TWmBVcacDxHir0PjqQVYPwKvAh3FmdfjIpQ3LrrY5d6v5xzx
1WTAlFFCktr8+gL4qgM5jed2nAq8AvZ9kNqBKKUOEA/legwU0yCI1mZxxDp/BdpXuPjJWepr13jv
jVy5a3CjVrmmMmy0skfIUiBAM2oVxbaoVUf8xwVJq5c8VhFiRNXrLPaviJVUgR9FqC8eamwWajeu
6eZWEx1lQnegh66DjjQFfS4/KMeHXZA1ySeUcglQxAToQKErDLZAik+74WBPdfU9ERoXDR3NCv3m
DlKc9SXX4SfKKaXTZfVuThGplJOJopbK4hC27fya4qb96NuWVorvYW3F6BSHWnOf+4ihMmj0k44y
fh3qjNU9MhAwZNkoIimuHqrxJDuFwKn1S5HZn2Q702+a74XvOCKNiulZ2fuPhculrK/ZWZhj7Ryz
KSPEiP5d6AZAHmZrfIQMWZ2aKElXigGFnlbMU5Lx9oK/OWqtvmKo1r9ZKshsf6p7lLMA7uQKQsFo
XHy0Qk8dPMVV3bUuG2nGoHJpagtGVWkS3n/NeMqBS86gJOMusJPxwQpR/PR6sgiaRILKTYVCarZj
h2zZG/dz57xWrtLtF9sfHveHHgHvbTDLc1rW/rO8Aa9zR3ocXuUjBZYAuElASK0XK88VuJWfqk47
jruV1jrOU4n1XUm98i3DY/PzXCzAhjbEdVVcpoIB7SOHjkJekrju1AwgYxcUlwYwb5Pi7fs6ViAb
W0Kts87ZST34L9xC3SLEXMRjYBW+xuC9XnSCgBtTnX6uShkpr7/0DPIenYCq8C6WRcyKGkOuD7qo
fm40GHv1hCinrvTqOfawIpee8qK6pnvPYEkKPVxVkeFoYqJZ2sIIPptdT3W6IYBMEGVbbT9H8WFu
dO9roIBFZLudr0q9HgB+CkdnHUXzrq7QJBBXiL1arRyM3Kp2yPK8Y8fk5wy083Dvdd54dWlQov6O
qLOEV2zORdQWOVipObTzKuJcXBl1k+7zEMFtRm2MQEjYjWjdDWgtwmkFGrq8IWWhpgRuLIHHo8MU
uGtwfKE0LfL19GGW9XRP/fFOcM3zImTrSAMuq+EOwIGItIERNYnMd5tG15PS0rtaevOJ2ZIy7Vvt
WQ3yT7ri0lmxnHydDejdnCwwtyH7xSfYyAEkMoUQVrfNyNDi911Cp363pjrfy0eqp9LByVI6sPJx
T3DipoOWuaZHN13kl01s5ZaQxU8XZ3asfcRsM86yQxmZh34+EhEJXlrzdHc3+3WykWVz1yibMLd2
oL3haulTsAnByx4Tj6inybg5PWMPdrxpde7wvMndsZx2/7qRzw3QEUBz13f5fCEmBU05Kye9Yd+V
doxYKrdPto3JJGAVdja2fg/a6fI4i4ePsUn+8HPS2paKiFf5YjudfgoLuz7lVRVeSPZgP9OVJg5x
I9o0RveJ5U5/tuzka43/bJVhm7tIQb5hoKyP/0kctEK6WPYMwFZYYnXL/V7oMwndDDE2oW9A2KVI
fFmK077kKJ19e6/aGcBvXNknwzeaa4o5ZAOUKCSeSe3IWAyszYys9Rx1KcG7CVmoS+MjUGo27Hpi
r7iUf3Re/zZVabK1DN8DWNteA6K8np05cveDSsYAIcCnQNPszwR5HGMzMx4GcCy/jCyqAld6zO6D
yPKYGenxf3ll5IgPRdYUfoyV1cUwZQmjp6eAItU15BhSVxQQRjdGxtpMS0K6XOczl0xlYQr+0ucg
PuYy0c0ZMgZx1jgdaStmAN/Vdqrv0OAof0xl1tcSWLT8mxakIWaycjtUILEZKBifDSfEZxE4u9Y1
jFtaXaA+rGC4xxTHJKu1q94ou8tyV4VJudKOgcuOa1EA6Hbm87mKSa+KG1zOW/1ecU60Y0DE0kB0
DMXbeS6dHBmS4kHTOzRJZC8PbZGZAssWxzdW3a2TxW9pizZyb0DiOUhoJIJWeuoyx8WqjGdXmZTL
CK3hDv/hWy2NDyLVHDvD0Rn79SJCJSdhJt4XER5jBtRPBLqVu1hlP8RolSqlHcO1NJnpRoBnSN6N
S2XTEe51nXrQ4+DNgZhKcbH/dWlY1TVRIjB/bv7YA9Axg+KOtK240jM8ykezeCoOONoCvzgXVv8j
5BrcmrT8xM6udMp0VWmjzsuxmVaWZKFkfWhB2cKvQaiJvPFdrOPEWFnbX8/Rk05Ip8Ab0rtWsekQ
iB0aegTbZR9WBUwVBwupZqWBniqSr9LRN1SpvW4c8N05QqGHPJtxNCApfs0Rf8R2+Dhqt+Uqik5k
n+jJeJ3Hjql7laXXJAY4z9t00qbW3eXznJ0s1H5Hg8Rn6aNFFkE+I4B5aCdibZ5iJdoTkM2k1PTc
m2cgwAy9gANT+FnzFP6IZ/nmyZwtlmm1oQkg9K5hoMwbKyEAjiPju+mTRSKPIqQ/57Rr7G3hj+TQ
Cs+wVogMbjvtcDsnyH5z3TvpGhs0s/YaMlsTdSvwqLTGNHRJ4l4xm5c4K7VtWkLNoDetPyL+BUsI
rHE1MZt9i/LsMXPGvTyvimjSUSILdZ3qs1NA5sHlEi5MrAwvhp2pT1FA74lDedaSrwRSOptwssHQ
G9+loBoR166rMOGVRmDARxOEhdEcHmMHy4kEcnseRt1YuaQNzuflHOXD6Fay0veJoT7bE1nY1ZiR
nE0vtrei6Fs8tqhAkx25FLcACMh+kefXKaayfLiObu09MMgvroBqr4A/i0eFhvf21z1laBHQmxCs
FlmLpzOn9bqKEPDSUPejTbaoFHVVOjreZYFKU5FBb4fWxe0cOJeeYZ8mdk2PFro0JjLWPfaK9pGW
cPvoQ7M6pqx1K4diTyo6HOBdB/Q2zjYv2nEp9mhoghGevYiYF5WIXsv6Dj6OK87Q+Y+dUbwocWWx
oc+mQ6HOXwAbVLsKoRYJunmwdX2WFEUDQiFNYX6TIYzzIKeUWb4LUhzxZPZdvTn+HAyR8oSxOduH
pTpdDQ3aMBaCbw621xUCZw5WnBr4JVnOeizMU/ioVsl3LlQIFazJegG5Pqxp/qYwtBXrZVgZ73aR
v8qhvKW67Z610t+3VcNKCV/8kDFF2i0dHmTozG5S7wBvc3zTIvO5scsyIVcVfUoV0RhE/57kM3lK
2qhsoRyOZ6DVcH3m5pYFX2nG1Hs5UfD0Z/xi0NF09h2yveuQGNOaPVO1ujceauoVclw5Pc86coDq
59YmcII/cjfLbgVGP3vQCDjE4IVn2hyixSTicop6dbDLOs96aEEjPJUmtEkYwJ+W5SQKSDgRNgp5
UA8VogGGVtWhcgkoRLFq8O3hcCa2JFsnIsNgYHtFlvJ0Lw2FWYmYQGpMxk8t7yFhMuzGGUKke89u
EvwwXnuOhgp5Q+/QSp9hNHEAxPsB2iM6UGKVQxFoz8YqVMiD7urHIFLeXKG4yRmM7Zw5KA9JnLGz
Hub+LLdg1bcSDNnaEysx6471rCTIVrTa9Mg9qchynnXmlXZXr/UUw0xTzB1m3xTPsdsOzQOj5gZK
UU7rwDjKB/JpdoParuqB/Dmi7yFH9pqmIL/FJiyfiozqaZwxOI2kRxxbH0qEbZ3zHPakXaKcHYQC
8NeNDqhsxegt25umkPNArTjKll0GFmzXVIOxDgiVWCENI7/ML/0bZVl3Cdtsx1hcI5tUtzaWT2Ko
KhpgicifaMGpIlwFJdDPhJySiLVb1Mamhghqcr+qdjQclqs1uT2Yc/2bFaqQDtknb+RvJyYHrYE8
q2SLSLFQvUmMQa4T7FO1kwYLtHgpumoIeH9JbJa+0J/GiDoO1po9m5T7ARBXj4hR9hg4tHpDtf+J
pTHBQOCA0TGzWy95wTIrDy5aW4IsjLCR2KRpzSqdPpmje6dbobyI2pKSdFUKhg1xoiX9VP52pR/L
m7xXzQiPzGHfJlq9eHukwaeF3AFbu/qyYF8pymOK/nL6oidoymh57EAMao8BhIsV3zl9hBgxlz49
H0o1hs/l3Ck7kjBXWMNnxeD8ZabzHAQ95fR4wfwwPrWB5mOtnjnmCxGaTRySfMs8l8w7CeNgJk2m
I1wUOJ99sB+FF9TB03JkVaBcmvxsJXgTJ5XivU8b5bpUGyPtxRGfRd8S9CnFePJGg0+/g4eFG6ZR
7VOnaKAAJjt8q+oSMUDl/RSZZ01Y37JUnTboJZ0treIjmmEYfR3wA+AAKVsXhcAT8ZTjRR3zBjGM
U0ajfywyTg4UuNER5BD0EdrsZUhyMn2sB9l5Dy3gB8vhFSn2JEDF+WYeVZsUVigGtKrALHi0th9I
dTaU5k6RX59su/9j6YVpiunt0gu0GnUF8hTOq9/FP6y81ldt65pXXJDm1fBLYttGYhGlydEx02+J
1sboPgefrf/wTYMMfM+JSAlWWHEmJLL0j/OKLAYtmmHcFAjutQ4/knSxGUr/0xDMCA3+leH95E/5
PZcXIFBr2b0lGJVqDGntXjLhJtv2aM/lBb1YVmzwwRFCsz7fy1k59RZQS3nGKNRNy09IRNxTXzG0
cfEos3fR3UdNAb8o1TuSfwvj8TUU3XuVHJSFnZLVSANHl5C1up9eKsMRhMTEJRVO7hOERneaDVRR
cqo/0ba/xjPl2wABuCjcm5yf2DWS08iOEUKImUrk9PeczddZa119X3mmvuLpaBNTrie7mIzfdeZp
L0Zl+Q+t0WUvhCsCHveGew8vDbcJM3wp45rZZpEaND82cUtx2WTjwVen+Bok5l0uh7qLq4IuCbgb
UeN0ikpmKXm7G58N+gOpgR3n3BO1n7MLS1s7pzh0znQJMKvIdw+P0kEXMUoemwYWCA0KaqmfXaUq
V0gGaxFtx6S/GN7HhkB4TpdH2SJuAAPjygRAUynbZLQKrAZ1dYq0nrqaeAYCknpQgW5j3McgHZB+
9Q9OiNPXN3VM1UOGgWVRmXrFeCMqQAk051H3EU50hLqforiAFt6nV9WB31PrxswMeiw2ivKHgvCL
GDjr27JitFCSxKee7NquDC7sNw9TYAbHwWIQJlM0SBXvFwVXIlQqvMPmEr/sKx8ds/3XunYekD13
T4E7q6+V98mnj3RcPn+ivv390tbth/Qg110NUOeZaORwUzuOvZFrrwz47svhLBtBNr7VVT+8FXoa
7rzIbk6zGsAhAde3Vmj63yEfgULJcmcjH3oj6eyMzCveyxiAtfgs5bYRLsm0zyiKHtJ1iX/2Db1w
dCzR4Gwt38ie1XkGo+PpBHhY7kYOGjACH1FQYzcuc7hNkOHXtnBm17M5HiXjTJtVQD5J/dKNNlSN
kSFe5Naf50ozHiaqIKSgVwsdyB6S8riSD+WNYgLfixFD6Ok0HR1wV/uwcqcdGF4QGtWUrYpSi7/b
bAeDqR3eVNKPmGLc8okY6VEUqr24cex4POll/zkSBeych/6lx79h/adhSvqnTCdiVomoMSrz9Inh
xbts92lzK8Dt3oUmoX3I1cE5RIwJd3lB7nc94SyJnPnuGCXXGbAk0mFkl84t0tjjzh7bYNlbV82R
6E553WsTepz2BPezrbhKQPlYBW/0WT17ZYdqJPJXYP2hrPycjeDKKsjZOz1CkE8oaGDa5rWgn7Fr
6FgLJXO5jmrlUtAf/951xfMYekDGygj6v0nETabDoYrwHER+Xl7bMKClZbj2xdN1/w4B805yVPah
zcXnaLPM8gmNwZFZvHlI559Q7hlXPbKnVSly32bV6tdgcr7GwVRt5JTeVbDPt0ZwbxsOvFSb3zEV
lpsxdAlqHVN9s1ySdS3yt3IymfQkVHQRui4xp/QmY7xBj13VJPGsK+GoIx88O7byYTB+NkK6xJNY
n1IAyFhgO2UfmDHMa68+Sutvgs93VWXefFXmcksG8ltW4BIlLejrjPI5aqO72vU3gDU6Mj8KD5ux
rQihCh6yhmkjidvNTgYr9EZCKnmQAZvygPczK9HOYReXB8cszr0d6EezwgcrqF9VCuSJVBb9ZE3z
yrZN448krp+kRhZOCFzL3PGOuWOD8kp19YYxm5w5bKQJa+1BRr3kNcDzNszVHfJibWUQiLrSpHaA
5PZyXzgBmYhlxeV+mrd109u7ITI2sk6uTBrUIMst1Et0ysDhvnrQNla2klVMdzoqkwAJFsAquGKB
NZGVl9D6t3jeootp11r9NDSQdBorhqADPntD1lV7NKjU4yRBG5LRDC4sWu2ekj15hkJql+Ey+lVD
Uhodsu50oa0e+57Yd/Fw8v2EADCKHVoPdX2s46LYWJGNQN59qaOULqKGJk8ktyqdi26i9EMGJk74
zSbQo/SBAXctHXPpFraIEloXeP+FE9Qw/eJODija+QDApUYI2+eUYvqg+vSPEIIFn+2QSlIwOoMG
7mg+kZk12mBK4cbGh8S08PNAjFTWfdFpXKfYM5dRexRHfxEnTH0mQ7umSk1YXYAxPg4GbwdJud1N
Svl90Myr35N8BE8DK5AP+XKlOWTD5A6mhKwfKb06KG31c9207maZNS7ARRxWKXLuMT+BsJl2plPe
lcGMeEVzTO85bNfJRN6HzQvemBhDtn01zpyFqEY8QmU3y+XG0fLy1a39S24xL7LTGSqFALZiNg9X
5pwob2FW7OLZdF6AC41Hf0QE15kcA5qrE7MbizZk/Fx3jnHEv7VvhL7XNX1QloURbiqV/QENHPKh
EPU8hHh3T0GQfZG4oTHnX9ROThaqkIVUk0U3YGQhYxm6qDUEkZ6iY6Ehp06b7HLPIyHTVpHvDa++
ZYpZW1fdsJxkXxPwF3JEG5rxtJMkQ5WBGDAzZPm2V9KK1yPcJVrZrT2bny+4OFjdVjNZKF4OnUzO
p5uq7k9ZaooNzFifir6Md3k109svMiS86KRt5F4wqIv0wi7rXRKX0I2aKzuqqUVzYyBOcvgWxtl+
nmP3oQYUc+4LDqFJHbq7WcE8ggboH5qIvMo+DfyVPMusMDDWrRWVK7WwP+MLtL9Tyh0VZX5nUo/a
goDyY10Z7jYXAGklSTZWPT+UlkpYkDvqxxCR8rpysh+92euviE+wq9RMRPuAGDm7TikehUA9y1ni
MeR/XZSMfcdGiuyIW9OOD8vQE41ot/VHb9NkfnjKo6lbI6bYydUzS/Vvzhxei6GxXmCq5fsWYPNG
Poy7Aawt+KFV6zJ/8WKX90NgSeTIE/9mANzcZDNnRfFeHxkgFnVgAoMJ2zMNRdKBSHR9CozsnA8K
UhLxKCrbgj+YlErQdYauinhBgXFx/eFqFw7CL896noxAfZK2tERhtxvFc/ahIP3uAXqQ/P4gI2nB
7c4PzM6xlXNquGnXvMp7zWjOj+HM2mU6U7dS8lZZR/ZHbMzB3rankpQsMbOfchLeZSHLTF1GV7Ug
fA7A2wh/Q22/1ZOGNGVTp5HSOMM2SFrn4Gnx/IxA9m6Ew3gd9BSPSmaeHIbjD6XqahRGYpY34rg/
LDHNzDeiYsXRiuKN1LyNPkKU9zlU9iF9nCEOCZMSBy7yyZIWGwGwioURQcxZ8oZguKDvkjNaApze
unVxVO8WYGx5DOK5YsJmwOy2oIvIozQm62LLXv61Ik/glKZohMkhbh4c1XjhnGRs0g7fSPjT7mWI
1h+5rE1cMhgA+I4Rn8FYq+oriINuK7UL8EuCndHmwyYqSvfBp36GgNTHZ4d8rbhhEC6vC6Xin6wZ
6GswYKJ2CBxb56nxaMBD/9I5ZzUc4E4AUzn5UfUtE5TEAbWl1Z+Yy/VQ+K6uM7DPNXSdo3tWNg5t
2t0iWazrhgtjHx+TBjK2uBOoBWOTaXikjjOpoE0SFDvnmozwttvKuxa4CjdKOFJsl4z4zjjtGDCw
IVg1klqkuBUty3ncFCmZPdKFBH2sBXzjXgCSithjvEpSI1jVzBhk/0/Rsuxk2mq4chR1ftWalFBI
5UHtbq7dF6eKLse1mJDeA8lYx3o+vMp7KM6QyIwAiRJNiy5DPT4tOhklVrNLnoUYbFQ3vilKvg9a
o2d9zZObmPOosyD5TI5d7VJMQOteyVBVlpvayocPtwgJ/vAFC70ZOeHc8SmeMS/5RmCvadMl+6ia
/GfgANtlVOmjOO/7h6TSujeWUmXPGCeF/eteWWVRdQ95eYC8wdgyCI6yhG1UGkU+1/p9NHlnsL86
E0PGVEZOY5DCUaGsrXEIDIS9Sx/qCNyU+kVfmGFQsZ97vRX6Z+1RTyjgRR6cCjETnYrXt2zbAfyV
HUmmnRM90zhMtmaBqapry2divI0/FHpf/J8ToZYyYFYS81EhZXylu2b5VoZOunVhFx9lk5+LDyQT
CwKO01KKmlb1ZBMxvMnkZIYlYGTLGzz6dvBpFHQwKMn1ugYPO4CVOTY2GURKpWurEgmVRJhNIkLM
MO0G7YC+aaba35R9jry9c+5LxVIAllPICUmQIj+47lsX8yP7eorgVNKVnDvADFxQo1WUsbtycA4+
T9SRlHTzO50hC08RiR6i6XrxPSdaNUo2nSph+Rc1wUltpnertHHPkW4hWwND6zS3tGHD0zcm1HlR
CbtxkV9hFG8ggtGLtiL9rDhziSATNXZMAiPn4vzc2mZ9yxmJbQjCnbdVTwetKN8sC+1SpmvmJmrb
9NFqXjBqgvWomgk3GEMJT69fFcZu+5oknMTtkYD3+cWZVP8UkoK20k235sgAMi4NG7mbNsvDeL7H
ZJo8LuiKPPC2nR8jLGq0bSfg92JZCPuCInZy36LJbRDVasNG6bMAvXd9pjOhPKR5194LByWd3QcX
/Cfqvp+n77RU1BTLgJgKLaYJUfAlbZ6dxsTwb0Ndn1xjzawpS1YIPJuu1d+rqPrUCQJW1Q/nxtKc
58ovUSvbh2EqGcaLMX2qpXsfR+G6Mfrqkrh1eWZi6u6IN1C3LTQe5Aljc/G7oV33wo6qwYUG17XR
pjz+rNnaJ4/x00c3ekg4wAfmqXWJRBcnEDfuRGKjkuubIkRDW7qNeatDfuucBF+hEtn7ZbXDbN/u
qwFyAW2IVFAY4zsFQNY16iFDn4CnnOauk0XGq0nQwwrF+KUX9D2npNEojzzH+Dw7+ZPvphXkc9HH
wGxJRz0rIRgIh1hQq9YpcpRror3SxnAeJWhiULGoNBn10KjUzZ5uInI6OSZXM6jXfb4moyXZJ0KT
Ev9wcIrvxh5L8PIr7IhIrXHOaaGahfPQ52Z3SPz6iwSM9TSEobHm47YcjAqRZg+UzC6RvglGXRWF
Klwl44A+sH5SYNNulbKZ0AAB3V14VUWKTL1Kz1jru0NQAyTxzPozcnQkdRjvQW52dBqqgYuWaSaH
xvI+BV32Q9rONN0gmcEtLBpQHi3+ABFpqN8rn2hlR0GhzqSqAyqKDs61SNPwyyR/SDX3s67Y36S6
ss7cXYX6r0IMd6yYhNBqtrybXCdQy7YbFGoZk5Wc9jGaEdbS/MUwSaKOK4bTYvM4I85YuIqpHZT0
2+BFtQruC/Qj0go7DCJyLkNQVLftO6w+kv9Iu19wR6hOGDlgYc2MkSmk2IKKG00J1zbn4iffdFbp
Q9BozrujcAXtkhoZIJ72lY4j1VilAQuXqsODrUJj+lK32ueZV5crGNG0HS6a+WFpRTuWG9w5RLKf
jHPm5a7A5JjfVOSmbGaEIVVvnHVAxOGDXldMco3uokbavsLp0yJN1CPGXI23DqkWx+mLZo3G6vff
/v0f//Ex/r/gRwG9bwqK/Le8A+QX5W3z999d7fffyuXp4/e//45M2yWqyABQZLgeNlnb5esf7/co
D/jX2r8FAM0YXAoL8GyRrZw4/cHvNf3QksvYdNPLOIQeoFfKqewT9Q6tQqqtp9nRD25pq49hAkA1
Be9j8OF/MtU5OJqKS3POK5q9WtvDtsOntW4dBjqe4xB6GA7DvSKIIvJ791E+YtnKjr0KmtoIP9Fv
NjCgFeaDvMc+VF2PSYcKPHSry0B52pJAw65B30nfd6OhkkzCyd2MA1Num+BrMB6ymdZHdXb28Ewl
ZVjccw6Vohz1xwZekOVGw3YwDP3BAGtzDMh+72u8ChQ9FZOq4SibEWOLHLrstbMcIzuTa69nr333
Zr25O+3XnnHCZgTGfw1wKdMKyMlMGJnyYheej24CQwCV3K0r1U/yx1lG2q4mPuaAKNUjgq3qUSXA
7pP8RP/9Lx9pIz/ij6Kc8DSG7b88/McL6WFF9h/ie/7z3/z1O/7xEH3URVP80f7rv/rLN/GDf/7i
zXv7/pcHW6h9YLe7H8i5fjRd2v7zqBP/8v/6xd9+yJ/yMpU//v77BzLNVvy0ICry339+SRyl7JL/
dFSLn//zi9f3jO+7Rh/v9XvQvf+X7/nx3rR//11x9b/Bd3EsR9UIrdDhRf3+2/Bj+ZLzN9t1dFO1
VfLyLM/g+CfWpg35rdbfVN3yVDr1hqu7mm79/hu4J/kl9W+OSkquZ1muqam2af3+z7/+5zm3fCL/
/Tmo89f86Ry0+M92PdU2PI8XoNuO89dz0ElV3TPTCsBDae/Rz23w3WwRu69RRwKVn85+9g1l6CbM
oC8n1aOmjZfBVUhwdN2tHw5vkZMfgW+dCl8/p0xNJ8MrWAqzF79r/pcFg7fqX1+rp7KI0+S0Xd1S
xXryp/WisI3SiiOv3g1OcaxIZolLuk5Y58zgxuyIaLbHFvLsnz7Pn+/Yn1cpTaxCv1Yp8Q7x2Wm6
qdumypLF+/2X34rk3Z2GyKoR7HVb9AibVOnWSLODflqniX2i6QSu7Wur5SBeTnr3ABfh2T3aRrL2
ZjhKKh5BzQaI8b+8LvW/e10cUKqtOyS/uP/yuvq6sUgS5HXZmr+bOtIPA0aK1PFNtYUMvp2j/og3
kZm0+fA//2p5UPzrW6K7jm1rHIncGn99S6yywKbmghRoUi6hZXtUfcENi24gaZCx+qHJnC/bYlbf
2sWEBsrHqB+Z8d4as3DlDeEPuFXonUgmTOrmyZ2qW8zSrI3Ts6ESbvhjtrrXnpI99pCSBBHAC/T+
jqG/GCS4Im3F4eFvaTStPQyHiE7Pti4QJSgxsg6MXEe/8RWV6oq52tru/C0GoQ0jild3svaoeWHa
cdW0q5tpzmdDhaox2ftSwfhaWK98+7101/5cnUkIgzFUWN8ZER4n7HUIygcAumQig2JeMQ0g9qy+
aUHHBED/ZLYivNs/AgSCBmFPH0GjY8gBb9F5U7Jye6y3ZagRdPL1f/5ANPu/HAxI73XVI9uEU5hD
Qpw6fzo1Yl3VtdQLYBDZ9yk5ElepBfe6P1vB9v8Tdh7LjWtZFv0iRFx4YApDL1GUKJcThJiSgAvv
3df3Yo46qiO6BpWRr+pVGhLm3H32XpsyDaUNCDpnFaY7YiQelcKsJRN/ebOysHJDgomG8GOwxGjt
ryroyOxKMXfVedpX63rLu3RATzN84ibzeOXFcqdG9F0gUQaucXYPWbLLi0sxwx7a5ik+xhS49drB
22VPWOYhCIO5+IiMR8lZQ0whm31rOcOdKiwSSbGvScj4D7nmj+ZZFLz7A8LnPYVRs99OGwSfTkO5
29eFxym7sfcGez33cJdoy5OWhovYgAPGEkAPRl9sMWOgcszpLqmeBmcP7AcHgCIugPnrhD63c8kO
W2xdQGpt6HaUWPDgC4y7goaVklPptZaHXN9q7UHURB4XKBEhZRdVc2BWSTkAO9gGhtCWu5m/Tx3v
FoM0C+rwM4CWSF5YLGudT9yvkWcuOokCm4ezy0bso5jfsBvEcr/yKY0x1ucM5EIUrPVprjSYgWS1
BTFGzp7ThTN2Nj4u7fFenGMAUfK776SGuvHfHiXq/3kL3C8flj68igxeUeL+v/+vy4dt4KBVOR1h
UC8y992eXtwm9h32zg44PF3xrJVBHwZptjyADEaq1XyprQ+sE54JOZxXLduODainhecOanljYLzq
Xy0H19f8UioUSZMNoyrQuT8Ru9FXp3dLRSKyfpo7qFoXO3d4gokb9AZdqpUIQDzsqpmwUGR4zaqE
OtfrnP8IDEYLYHE3/7Gb3iscWk5QWiPc28mE97JBsS39DNtmt1Hu1YPbor2a0VOOPYJ6k5Iy9fiS
9re12grxqJWXuXhR7Cc3J+q20/KHDKUpDvENNfT8zB6MVm/IzwlrSRsiBElVQ/WJKwV4ETGVrIGO
W9h9JDPhdGykd0V+WZtX0b8Yy7uRne+kElOjcsB8pxK5b4B/umkw2ZAwy/VQ3VfphHGluUuUbmu2
H3MxUAwe/5evVzf+800B2cZ1NFtwHLYZHP7jHS+dJE1Mu+Bkg1g9F10b2rVG2LdEI4lKRu+obvKD
IRWuv0KcBY+9YKYnRBOFDNVlOWlJdWH2fcDLf6NhuIGXNv1GpjbsLJ1G+C76m5NeMrWq9SlWbIg/
/53k6IQ5q45tn3SoLfrOmChugqITb4dSvSmOErB/Sx7//ychQ9J/vq+ZqVAXGY9MlC9e2/9xLac8
mg3ij3LjwKbnBQEed1Bc0r7sXAK6gFYgRN+FloNRY4rme0WdGqNhA/m85aldQ5xMiwAYeuLX947x
LPMrDk5Koj4IKofdyL7NBNp8u1hnsmz94DccmHol2yex/aQYEwQKlR49ilLc1MIEq6/bWlbqBi08
7KhyX7TPMjbsrWnh3c1YJhIB446ivTVPDcgzxQ47O4fg7kQ0NmfUKkcc0XmsQK+odvQyXGloldRQ
NSE2eMWf9dTwXeNUz9xRWd/lG3VkryXISHvE12mlLooTzTV8H8Ud5jewXR6vosjCVKNat86IoiX6
zBqFf6Uv2QuWTVSyW5/kvmteWdUfq3VUDrbFpamYCGiqjn7RGrjykvpWacsQKF3t0DJUu56rZsmL
KKeLpgjt4NSFgUyg5Me+UvGXEvW4LhIyZTwo5dHWbqAszCcN4fTZTJWgWtrk5EAh1CjGwWZqak9A
rV4tXMsQzpP6dKc/h3aB22EwaroQU7o9aSTjdU3vA/gik4/VnPa9oPeDh9AGm5pzSZVieILE8Dao
+r3PiM2xSd11bq19mDdoWphiz7EOT7Dg7rjYbfeuFx26vz489pNeIz5X/bO9EibUEpBApBy2ZZZm
Z1JWr7Geq7cIM+WJb8jDjTkcEC4qVW/3kADBe0KUCv79bIZr4Uk5JXgJOuaSXv6UM0xkpYrErceW
us9pLcNrbMoNLhqczDCNuY7inzEdUj+rZbtJYovSWW1qTk2kvsEcizY0JfHCqJKvxVnwUxRWucmH
ZAl701Iw+RtAnuiUKNzilUytczDaKfX1si22Zet+Rw15BretwDFlm64GlA6b78XKcNsUTRdQeREd
VDo6FiydmdZyj+uaZ+ISj62Onqwl5+1r3tYcGXMt0p3eJ68klu42VQa9cimfzTFDiq7w/2d2627J
3+oeluy9WZqzTxNlHxZudcnryPX63H3UzfhmI9oTpdI0TE/0XfI+dLeKLNfNfZQcE3KrOYNHGYGc
mmnqmYGyabwHMNm9w2rZl4LytPoOZYrpv3YUHbnPtMJR6Y+Jo54m0tNelJU+tdKgYJamDSLzrNBP
6aNLTGECWGczVAnRNsQxZ8BLFBGNLid9k9Y/zVA0xGwoq4M8uZMqsBQtV38XMarbdBxOQ3EfK1Bi
wq7SsaFzsR0kq5ZDzulfAyfNO2oojkhZxdEE0ui3jsHDps7iM35BJ0hqZOhIM5nkRXFr+Z6ObrLS
iJSNlC9FSvFCrH7ipPiI9EaTJcqjpxjk7Cy5fM9Gmu2LGff2PdJTjSDaKsoBs95VsB/aF7jxb4U2
wZxXRraTA55D1v18kmOF5Wh8xjhph2oRIJEwCd17KeQ+btcVfoi7ED3hlUHecJfoWkp+res3csGg
Tyc1M3mbzfQfGCEiPuhAimnImDTvjsk6ydHv/W2mGqqOw03VFfQE5Lw29Wu68viJmvcxg0ZaA+mu
foAVm6EWRZ9tgVBaobbpBf00RuEr6xD7VqvjlsK1Bfcs2XKXLhszu5uJ++dMZtRjgt7mzqIGvl/z
eWvzIzzvrAnzmYfk1KGhmrjqy5QeaVXZoD3Xhwab30ZjBZMqUDvrvjYpQ76nbLkECqqsEihvraOm
m7km62/cvXppgyiQC2jgzZL7lsbvMnE9N3q9bo0OP0siWhyqDYU27tBLz+yOK63SgdYsYyCcGYYI
Jg+mWaRZ3FrfqP8XEfdXXHF4HOze5DnONJpa7R4jyM5wlc9l7LNgLhnRW0Rowe0lZb1P5b9fgaDH
QKPxOLmpx3scqMbrXNNOBTqEkL09vfPYTjw1KYFX6qoOuMvaaGO/4OBE1uvbZkvP614ukKLjeXhl
JOl9MefER2iBQOFkOw/VoASkOIRx1Zj+aBDtncA06Tq+Cw1nxrp2sN4W7QIzBKZSZQAY4ZFcuM2+
ayl9aMFBBpahvczD9IGfy9zZroKMTGJUyWJof1Q+k6Lbd7hvvZRlKeZM9QqQfSMAQHFtfptLrASd
vV6EFUUhZyE6toz2c0GYJQFoPNrzs5Ikf1dRbiOT0TGxJk4UCkfIKTf42ItkR226TdVZPoR5a3Ny
lOSbYnTHoKg0x+uKh6yAzZEzb4tW4LGxhQzruINdw0sDBLdGktPwkhzFe15RcT1Nta0TRDpqaJ3m
0YTsoCiYm9hzsZq5cywHxMvJBf1TGO1Gd+ptGdPFtih9tKfA3gJn50X3KJABMNuHNclKAB6bN8X6
QBUqeQTqcdIYYDPors1wJ0QniiO2ODj+EArI/EhM7k7H06HBpVVz5SVVODzkfKxeFSsHcFb2OTdH
+4y/1TouObQXR/fwW877OXfUQ0S05VCkK7HLspqIwKjJsXe+3cXIYCzCFe+/LWaQE5H+4fTvZ8zZ
bCiVp47+d65z1uh6T57eFQ+RVacHs45ouBR1OC4W0VVXeY6iqD3il7si2Io9jlD78d8PONwxCDRj
u1HVTgHrU927gsz7pULVdX//4d/P/v0A0vo6C8E9v741Rjfm7FeXXwvXp/DTVlhhT5MBBKgYcmzj
FH6TZeCpAUR6zEE7UUcObtJUnsr2kxIRA1dbpwUkZJzAqezI72pNULEK0ihZ2D+xcuZxS3aTcq9m
DbWG9IhrGKzjs+qhbm0XATi/ezXsaPJgHpakyPkhF91Wy+LqlBQ4nMcmHrcWlAPbs9B/xciJ1K0c
H0tBe+YvSjurO+5GZHBfaV1JyNJcd/aiSEAC6SUnCRHKynbBp8b4q4nfpzjgZtrjvoDkRX7dJSCc
EaZ26aTKgCJAXJVTfgV9tFKUAs/EieuLqtehM5fkoNgdHCc3PzpxHMOsbqY/Ih7bS5yYnafWEzlp
mfWPPI0IpNeYbIF6X+i46q8EJHDP1OV00Af7lvMZPNRQfcJZ4VHtTuteRml8AD05o4mZ3zNg7J1b
tevZLki29RqmBK0Dtywyuzmy2PPdJc6Yluj0AmHlwtbmkEnlEGgXKJtwa8g4rYT+ONGtJ7s2Inhs
JZNyu+LyNdpDnGjzkUXYFkhBe8lM9+Q0NuPXpNwKUawQxmLnoag7+yGz6YNNU/3PsHyaqwOYKau4
SOr6yIdkPLdKaj6XtP0E6f0V2Q3DOcO0dB36hWs8WjfSbIagWOrxBS7YlfoM36LJLWQz3R+GiIqy
lFeBxPMhV3grpd4+Lw1biBJJjLE/siDe0MlHOQi1FhSXyZSiD3dEHVtI0swDp96ZALYdEZqrGvGm
CigHRoJVqon3ayt3ynJmk49dXFW3Pde7zwyGXb06abn9GruLGzSz+Ookc7FY3uH+tyGmLEVMT26v
u1jklscJaF+oR0ecZw7tgvomwV6Jv3lTEr3jcD5t1Durwpmo02H8nLxxsAj1V74VJw9dTM4EBDCn
pE7drOlig+ikQzSyip/MkTh/wrhZL536lLhIKLiZqGmoHBvm9HRKUnyVdnVamuZTS8yK4LVJD91q
ehxS39exu2dAm9ZfKzn40afjjpeonguvzOkhW4saAWpRH2eJwWDEhzbkMC+6e/d6ZPS/MzY4yvc8
Y3S2LNlvert82tpHvGSVHzsDE7cmL67gxKnG9s84GdiKNDAPGS2bI5VaS94GJcXQbIghSarTSfTd
jn4w8KMORLN8/Kinyus4YfpaNr3VqmXy7/dPMZ9VWy+SZxRURA8IFC9F0X8y8h24UBxvBYg2d4wz
6Xt+r+Vy+PA0TfvLCvwt1pYTGCpYVPpN1Ck9bzgnjdiG7dRc+DbRvGZxMiW9m7yHOFRsiqrVQo1W
bRyd4mVIp8swNS+rWjE2ZNGPBNTn1ROvYErEKVsbT/9+a5t6dTbLLEWB4a8KuB6aMPkTpXnKTVh+
Mimf1JGAQ6nVv+sPfOkcfABr0x66/sSUvxJPx0mn9gJhmSu4U/KLpUuC2vlrvM4f6WK8W/RYkaaq
UDR5NoLXhtaz4Qz3M+gzx43ii/n30VCd16ksHlM8A24UEeo22d0tvuZkQTbN1U6f1isg8A/pgGla
B2aN1Ql1U/mhp1Px8zWGyLv+1YwuYMdyayfjZTbrYGhZTxd1+6ab2aU2VcsvzORlygmeF+N0M0R5
GupyPHQRiUkGfy+V35EtLxGButyRO72GXOjceTHS+GuouerLDNaclXTvUsJKmTTS0Hap/JgUhROE
hAYTmyGH7t1cxjeRRc+T3SF9mreUvERncgin7W9vwZMpXggIXtSpCh2wylhyy0vlSojuol+gKHEa
R7HYrc16g40V+YP6wkION6fXu4wsedFPG9wvx46GrsQo9o7TnVdy1oqJwsXvBz3hjFlmL7V2J7JF
5fRk/a0K5WJWb+zm0T/H8qwsLj7/mOhcO52ceuQK7N1X05KUzhpPZpxcsWyXTGzAS9mmHsqBmHSs
P6bE9crCeB06bsOajjuvE8kxz2cZikp7KXl7J0ViBGU6XttEXlRJOki3eo8h41FtB/5PWv5WW/VG
sxibNX75kTOF11FBC/ks0FVSvERiBv5qFrAk66/hkBWttB6zUHaWSpcHxPdOZMFirxDTl84SFFxP
YOHcmVaxevBlS1q5FjRWWXygqhOM6W5qx2iJ028h09h4i2iWTUZCDlrgumW2xR5p4mxxh5m/BglB
DM6OX+vTwS1M6S26uXWz6iXP5ZXXWgVzIaW7WXueVJCLrrBPY5G8x/P4xjj/26smOMlx4u8PZnGa
pv0UFa8g+7E1dukm4z9kh5MgX7InnBWc8nFXiMR6tPKOuFGXnQo66TyMn1+2UH5UqXVBrCBiCHew
CAOqFIPTppSS353KgWgk4yZ0EoppkgIelkoPRAWOYcU95QJeparK58BOmWiOh/TOdIsHjR4BupCU
GXohdq0tj8SQ3Bk6DSyrJc8c4GnJNuvooiicN0hP7Rb33O3fhx7pDV7A+onQee4NGVFd0EwsU/ac
nHOfzBd0/NhyN2nTHTlDUfsZz1mwxMuj0NZ7h5R+cdSlwVmXYyHF38Wpn2WJKWa8i+aBPl58FIvB
7gYWyrKMhD3Kn6UzvgoeTfiaPGq/NxatZ5lif1jT8sd2h28F+p7uij+lIf+YI2wLBtZVvOBOSf1p
/iNL8ZKW4yUr5Rl/2MkanS+zxFKvZnTmstxRx4WQcdP4UQtweKVSztNzAu+4DR0dMLue89zCLVSB
a7+3t5Xrru1wpRpc0Ei1HFZL+iOT717jYG0uTGtu/TZE8ofsVekNzIxd1p26ukc+jJJfp6w+uE09
3Wq+sDmNXjKVH1rS+iJJD3Vr/LE65Vfv6ydzIoZoj5LQ4LT2G1vRd27d/BTqJtUSCpTdP53D178p
ZYtQxC0ByZGmJHe+jQTE8ZjAEtOzkrgvNo25MqC5dpgKGjSz+wImLjTkP2yOeZJs2rZ4B/6PWqD1
ZBgGbYHuob3GdfdN4OI1VclSydaPRhlkMoZPL17smTqWjsShj37/rsDRrJWrnXd41A1OxJy/dpbA
j7IK68vChu1nEnM6giMm5xDrzZ8uR2ApNYNHntRvE7hxPndUTjfuNqbd/MGPHQCTqs9GI47zVITS
XGnyy3H/IyeHbcQmcSYjZrzBmskptlMfNPw2SsogDUcLTQa7/iTZ1DipTsmZeF4KDoiGvPZTdCJY
HYdZbSE1ui3kK6ewfRihRddBQB59uk5Y3zpMXm1DqHhJ7vrevBkBxPAAcHaRc4PCovqJPhhhh9Hb
GtbfySnPuTV91kq9Ky0KuNalGQNgn0GFjMhgMo0+YTBO2t36Ymj2AymphCw12wbHNp9SudzAPoJv
qfYJtlMPiwyKoEKyoB67B8HlkJB2mJf52+Jky5snfo4stpnF3ASN8ZZns3Y2OPIEqsE+w27f73HI
QJXL67/kFJgO34hIgY+5Ejiaeo155ftKPn11g2aFbk9UfdFozzMx+9FFhuzd7UYDmGMj558yTZ4N
0e/vz5NRyQDWp8BwrVLRvLUsNx1ICW9tHu/gJ21JwsFwj5PS55yvMC7FSJuC3Tju32tGHILpbMLG
aOt/Yq4AiiP5p4wwKHuF+FDLesSk2Pfc7gdugtgfx4Uit2Z6q4bu3RYGZa8RmUFtBsOIhY5HG5n0
lQkkrGj4ytrpPNbiSe9F5QHiiv34vW6hGWPqfa9M58Hh/M2OYgTgUr3fvzAiHGR7y8ZzpRLG5iad
1b+2nYZgvAJgA88ymgTfk42UWGcbA2AAGZQIfdLxzTL9gg/8u4xAgVLBHjka+0OhM8HTJViEXI2f
UfzXAE8/dZBqGlJrGw1kAAlqcKFa4rOwZeWxQcOiYVrGz6VNLsKGBXYYweSRMoq8vsYaaK/K0YaP
Mww6seoKbaybmz3tU79jNFMn0+IENe8M5+J7HY33zN0WlYOWIxCuZy0+KFlyJXdzE81OpsWLVbLz
sLJvO2oOZpzWPhcm75HcRTgqKBm2hg30IBrcQPRyRvlRuoU2oKKJfLtbXvU5Tb0JYd1mFlAsR15g
c8IsG8GF1C6mS4Ybt15eIQ00WbV3mEfaiWZ0174TNVwue8H2mx1y0E5MAPI4d3AKoilcsu4LYNUp
jQrFT8vvQl+eNJte8RFYSz3QcTg2w7ltbVjXVnUy7O465MPvasGTmtPrUOu3ZGzH+8cZkxJCB1us
Uz7orz12ao4WyXZyWkY55ckudKhADjpf97l0dqDjdNkkJm+tAcoGkqVEtNPgWIxI2op+U4r+wcVa
KoT7pXAACSY1RV9hJnHHA67Q35TD2L7QTxY9EdHAsWwuLS9OAxXX1ZqH7VrTpKl9RrLVH/oV0FsO
JcOAKllG8UW0jQ3qjBfDBG3QL63+mVKaU6aKo0V4b1QjDhLqH3MegYcp9TVxWTbnBREu4mEcnuGK
MBNZt3huqf00v8w2JQgfIbwLqX8wTLymrtryPDRVP9a67Zggoldz5gH55OyFeIonw1m3OKCf8LS9
UEmElmTRb5hlxV/Habe0IvwOLQFvrRzbgBQp/eHigQTYgBvdHWl35NZfUPIVTbpIi7z8ZrzKUdxl
XhS0RR8OVkJepzG+RyO+NHf3dluSuCrjoGIqBNBPCreOa09f7gw1Qzsswj6uZZSERk1yc1ynQ5q1
lrd2NuIyF7EnKSeFzlN6JR2/rEjHlymLPi0GRJ9G9+ela7+x6SZ4Vfv3Od/i5PmzygL/ohUlAdIp
1ZORhdwPDA+IH4qlg9O+pahA5Yy+QZliKboWeljoxB5coW75ww5P6SLwW9tF9UAckmBGGl9MB7eo
SUpIozZvkvyiojOfzGrAgUdq0WpVXgkjO0CN52WuM6lEpK7S6IMKKUldyB0rqqAJR1jIHUyR960P
RST80Ycko3hpBERBIcua8VaxKisKSqMfdgp3TcgDW6kIOZoo8JskM/iSp+QeMv+yWqoSV1zMtj0+
9g0+YMV4Ld3pQpnoH44HDueaV13WT0KLLOC1kkOFWBwPgYKKlfi9nXJ/KDMrXOL1g+Y37iVF/R56
9J7F4YuO1EyCs6DKuT4wZoVNk4Jn7OqXCGvghjUOSJtmOFAfcrDovNjbWgLsW2gvdZ5QRlKVT1Jp
nuI77snOCDboxUnktV9ng81amBeQ1fFCj1sSGB2RNPamciMmWz6kZtp6HFf/qqLdoFY4D1go2bmw
2pLafG9gv3RNwWKHPrsKTlvUxwKVnJkfeAVRn7wkwPBZyERu2IcflwwzRe9+dXrUBawysYhmN8oJ
t2qhxpsZb0Xv5oHNmoiuYOaEMuEmVFNObOsC7GJqyTpb+a0vpen1kS4Cjk9FyBqOmKY8NFhY/Wr+
sMQEysO1P9ytFFSrFikgSlH+muqk7ttJ5QyryW8a2V6tgTKkRaFgq7XiixyqFAusgvYyYphAqOWi
tBT7OJpISO7KPSaItkLFyLboFt+G6f46eliarEGWe9FYFU2TFy8rzBxnt6jqAzNUDu1GZLBLS76k
ltftSrZdwRURqU+kyRbIW16ViOLZhA9Pi0OAAYTbZlQJUigfdUSt5KAlF7efgsXSDrRnmzzq8GTO
4gHLQLfJ6GF6ams8+nOlPFfJ8pXi98/MfDqq63g/sMS+nXDt1wL9fEhjAnw6ktFagwxCFBQYslqy
WTKKWfHU3JXyxVZ7xNZZpw/YGw0Oi8U0ATVV8f7EylfaznQ5U8mJ/69lWo/uw2L3pxojJVz1+Wq6
PVA1s9IftIyWmnGWvB8IcRXGKHmkMIcWqnuP9X+JsTrLtB/PI0xWXJjLYanOOVgkRlcGWtX46pr0
N855JwC58lo5aLc1nT9YX2G+T58GyhaQDnKUWrJyflKnn2ppjXuBBaYgpLBgkXCwxHPUnNRdVCJH
yvap4ws8Gbl+EWnJQZ2ZahLjzbEleEQrJkxfVEyk0Zcaw8235pnfbImObUwsNrnpCz0JUgD9Vhby
OxJhwmy0YAGR7Lc/bjq/9lMqQ/hkD1Ukr53ihKqOW6GEpaV2H1UBKqL9Xm37WoL+xJDYv2Yp/Q5z
RbdBlHFIs+wXZXFuTqp96HqzsxOMHFgmiDdr2EFVbM1bRVkOVGYQ/8XHxw7ouloov9E8b3AyvyYg
9+vl2RVIkCtVGXN5hxqMW02RVypwFPaXv7bRP/exBFynwB1QluiZpe+YLBXmmmVntCNN5oV9EbMV
GuS5UJ660XPi/gzKy9PVZZ8BvtrIUunC2UzpHHLooJ/UjDbLFdPhtOaHnsTlEVsedakdEjPRpfFY
1xpXy7+fynZYuY2qc51aOQMdRQFdl/WftXiAWfIdj4mk3GbstmXa/tZzG/A1u1s6uHBxQhyAkjBR
WgMKOqlOaWn/ISzU7aeuVp+WjqEZDyDacSVhS5CebvQZQlVv7aMhnraRQ0axb4pfTrXz45AZQZXV
4w6/ihpkJWJB5BBLWXiHOm2iXHtechyk772V0duYawBSBoDQuiPjQ1+w0zcy5ezG1XRKXffLiady
Fye4FdxOEE9jL0mc9M3QU+35VRYrdnTpliE1X8027fufbmqKvxTEv1K4Yh2HOgPAIWPjEMUJG2Cr
SQnKF4tHK5ncSMUBf7Jk7rXDsrKUZfshkSHytRQBDe7Fs0PP5aqVfWANJl3a2JoDE5alSA696/BV
Vg2cc9Us98WYprvG2LNyZuCAmUGrz29q3btm8meX1k5zOVAxAZ486b3ZFjtVz/dqIjwdNulu6hdj
U0uLkomFu8AyW3U3FOZ7n2rzrnJ5Kji1OiEkNOoTcB5G0H/EF+N17Xq5c+crTQpzaPFa3ts5C/+u
bp+WeyR1nvRvs2BK0ApKnlhKCEDIwvHpM6h3Y+OsjPV5/jYWMyaTor9WaW3u5lixrxhCX6q2a7Yl
0d/DwpBQ4mh7ZSXIZF1pH46Zikce0A/Omma+Yx7R87HTRRUn+bK5QchnAGPpE5qGfbc3Nn9YtD4v
K19HuXY8Wuz3arCMe0WSGXRlzadmrSTmqSTRJGKWUVN8hNh/SomM16MxHbm40HpZLvoiO2omA5Q1
UR1UOeObIwttn7WQpSILIhZOn3ncLZzurghnKf5p+CAreeO0EPNGF7BxbIeGuQKIZoYtclFH5Y9R
o1o75KLOCi47k6wSKivL9NWtbxjoWMvPb22XPYyrTsq216xtvMLe6BWXEb+joD5nwRusne4+d0p/
UQtl/ByaWA9VhbqrLrYDTQA1WEb5XDmcwscmwXqqEuMkVYQ/ZJ4eG2Vgqu3SQEuUfJfwBrumlKpi
tTOf89opw8ZWm9dyGEAtsE2Aa4lVyOBbPzqyuXQ6+A7IMtQSK1Kc6DJBDEwbX9fn9mxMShEsk/5r
W6PxVs6cItMY/p6OypVYpWdP3Isp6Weaboc/YPaZd1frCrcgf1Uk0ZLCalQSiDIjNz28CN1tzw1y
470B9FyNBvNWVTzi/rgf95YKUIGZEr8vtbBziIqtNk8IxA654yBscYH38WlO3/5lerPB2lAz9r3M
WvYH+O65W7jW1zlfL5LGDm+mdfOZhlqoDtgfVt4mz/Y8/EaKJQ9jXJ/6XJr7tap6Xgh5uxvG1eXG
DDIhuw8rmT+mZtADN+WBlEQ5alg7cwWXpTgqxT87rRkW5kjtKNhnH4aqFYy8urx4TvTTildtQtnw
m7aEFjODelB082w1eb7p+KMpRbXwYHGYnJmBPWnWf2u1jQ6/pPLCRfbrrij4QdJhWc7OX8XAdSQG
xsvRxkDnDJQjG0I/LtSG+lg6onCCbxYUWPEeuaLwg/GXckeAVoNIZ08cnbVSwDZgwsX+EwdtL+zH
Mt5LGWFVN51oSxUS9u0G91TJtnCjGIrAAlR+u4Zzg+owXmtrSvbsx71sslRPjIJ4VaJ2VEI2r7aJ
El1oQ/oqzLoMlQIVAnr06v2DSS/VVBzX4bNlfegCo9WFm++BDo2+RnDulNPsJVomQ0VFLtFMOtG6
fsADiGBZJlL9nCL8Azi1tnxdrr+oy2fnwFXi/Pati+HCeu2suGvxgC29Z9Xpvmv5ujOr9aTrZuqj
hBHBjoydJnsRJCh1nEJ1ZMZ85aChByPwk2ejGNLnJaowxNKOhGuE/66g6mBH28GPUlvVwXBlfcDv
8A5OsN9aTnOdM1d5XVU7e5za7Nt5XqO1vI523L1wXnLUCTIgFR/7ZvyxF1ZUJEiCaDIeFYtAhLHE
JwgF43bUlp+ykyZ1gPiYFbt0L820upfVEg0mKKTyPiuXrbNGnW9mintxaITw3DIaDg1N1JfcxXdh
G/MjJUg8DPsRUQNDmG9hXon0bBOJTMPzq0bvfQe1kIrd+OHfP8aPam69x63VPy3SrR+0uX6nLXA7
5I7+YaUQSZN+sshs6MaHm1feHJcPXRqPFxNOw8lMB9BAcxnqlU5jSXqHGo9x6Bat896N7K3b6A6X
bh1ACwVAF1Fq+SXXTu6AxShZWjpnmuwBsCCwEUUB0JvBCtCWeX0SzrVCIvLmJrcBRCR/oazU+4n+
tJNQNWuzHBMaHfcFkcGShxXqTf2llCO+k0O8AAxm330a1JkYnFr+kqYL4SEZh9JC9RyGmImdOozA
rodDp64H437v1S3VgC7OLZcvS9cvUzM9lyYXGNXmwJiT4o3WOJZuqbgYma3QoGNbyLY9vpW70oKc
3QwNOQvlf9g7k+W4kW3L/kr9gKc5GocDw4o+2FMUqWYCozr0fY9Pq2n9WC3ky5tXjAyRdlWjV1aT
tEwpSUQgEO5+ztl7bbp3ZjwfwgizdVYR7Uk2iLGeNNkysnoq4lvaqPdGzCsh3jnaduWHYaTR4o4J
HdGEU6vsgoOKLsMZd2wcxO06GhDU2E13FyX2dUkenEqQDg23fjbfYgR5H6ZWuvJl8LXyH9Os4Swx
PkSOfq4klVxpFPnKeQdb7znwCXNoMAtUU/UBye5hEOo+lfGHxAbBh5bpaWgx/DFdXluJ+1G73nuR
osUfnPhrq2h6CzHuYPi7FIPJIbWKq0rrxz5jQJOJ4T61vk/x7cRrKZvPNK7IUjFbYjBVi4al8J+B
1V9PMZZPEpvytdc339jQvvlw5Na0Ko4Bc5AUTWI+0r+i/wAc2E0eROO9m4V7iDFAgZRKs1UdsGHK
JTUH115ehwyE6nFl0SGnjjhUI2sUPYlNGfY/cGi/V8BLC60Jr0gqbCqV9aPr5ZeqGquV5GlqjfpG
0BBvm4W6xlGZ3AzG4RxW15VZb5gKt3Tb4wf6e6vGTp9Ua5LhyoLiSJTIUfZfkvS//Hp/uapOnIEn
//l/ZRR8YS7cfy8WM17z38BNaDo/ydn/YSZcFcSMRi+shMsP/OUkVPoPW5me5xmG7WHRWGT+fzkJ
He8PxzYcrV3l2LYCcPu3k1DwVzj86HJgP8Q7Jw1+419WQizEfyCmNlF+KaTycvm5/8BLqGx+1U9W
OcR7imgBw/FcjHJoic1Fmv+TjcQd+tocLC23fVePwTaW2s2dtR+Sv0cDBwv9e8FEUl5otDrgXGHG
z5ua+Lnpi5paG59h6WuMdG0cbBuPKFqGy85EJqmXt86IhLWwPnOgzL74QzOSDgNnt8OeHJMavZJC
Eg1nUAiLmyp10VRR16D1R+itqquyiWtdrUFBuzXJE1TCYCc6gvf6mn7Btgojm+JBZiSHMcGaA/05
1JnvHUp7ipaRvUS/tHUsaVGMzehtad4IVjZychT1tUvreY0ocaBWSJu+Ys1oPQ7XQ+DXZElZQeM8
+jox6E+3DjEK5gogs5Lf7LQVahO0mcKlDNQgN29ImRqM67btRHSNvQzZWd+YFOKcGAoF/qYPdewx
Se8Nd+qu3ZbktDs9UWQV27gxJVzXoKvGqPkaFX2r4kOgu8Yz70hXFgNxUkMrjeiCMQVd3qJJ0xJ6
iDPHuJ/rxrtzoXnWmyTpTO8STi9E3YL2BksbTGyXfhiSOXSpPH9kr+I7R3PcMo2gJtXNAo2DCt08
WcnEIdFEHQV02eo4eyZ+nFQrjqlNceScaqIva/I5aMUW2vE4H+RQmVQUXosIwed3D1WAUnJapJH+
cq4svby6TcJEYUEqksn74oWAUg2EivMeA+SQ3YXaq3uk965VrvVg0LZr7MxdktbyMI7fc6s7b51Y
iNBg6kOyoJnuKGRxCa3NoLPorgd6gosBmcxbDVYSc2RNjJq/rPu6WNkTEjbUNW1By8xD5rAn7Wp8
31RJOe2hiDK6MYMeCm5nuTa4oKmyvOoDOIYsOhKwTix5zkjbOI7FbOHWqGxCDQbB6RQVz5y5E7Er
lm/apK1bYdTgxLFGhJThGvkC+U6rJCfD8VNQ2hEUFHRo4Z7kCNSQfVEhIfaHsAwPWdklcIUKn/kX
IHVBl7/U2XYsJrvaOrlTf6qygfYuhvL+sxpij64OxFVj1TiRfd2rCSQ5Nh7xqbTBT1PAM+HbDF7u
vGtaGnkIHeGdXdaqRS3c25bZbyaEWcfKSxBZM0CZ0k95vfCIpQdZZpdpj+qlFk0BBEmM05fQsGz0
Tikl7Yr/eTT2adf5n2dfTMU9u5b7OJVdUD+H80Iz9DLRPUdJB0CjnPAb8dm5o7vP4QF8j8soeYdf
qcywNDroq3tGyH+SRG25jyF+P8+yyWM8p47i81YOkuSVnjPjhyUsPE3TmLGUZBmf0Xogy8bbAWJC
7Rw5E3qX1o/Setc1Ex9vLlN7r1XbYcvryTZlYuXlz41dQZrz0tHTK6lG2GXo8pDNjS1CL3Ce+lbW
6D7474nxdupo1C5DmeAU7bM0cFdYyeCIIaiHKt4hcCTYtw/Tbwzo8EHCVXNoVTo1Y39Djq13mIhu
esgk40GUZUbz7Jallzygh3HGY0q2PAAfDh5APXrGiGRedDSt4gzv/sbpOXRue0e7Yp17Y4LaQ+c4
DDIwyM1jVbWkJAAsxhglpIimtSea3CIAQTMA9IYAI83IQJpcFhSm1gUSUHSwnl0pxEuBBM+OM4SF
AyeKiXsoGUgU9ZXyxGY2QeztYlolzlbHlGwk8BJeuhYUQvm6hL5Z7oQKp/BQ1Ck9MsoQ8dDkpvOB
eiMwkFA0IycvZ3J+MH7gYOVHfYpmBeFNcJsktCqPgz/R1Z5GLyE2Y7Ybe+9FPp9hSWI944IYKtgF
7rR85uiCsnNnCcbZ6yYu+hGr4YAIPvD7/EtnBnwD+yRrwN6gfaeo67TrXzDKgds1jHHiIOohzGol
6iyLrmYh3fAyGAa7unFamGxbpY30WzV1c3tdMcESF9x07BVNVDnjxZC5TnfRoqmHGZgJHrxLVEQB
KYBYmoo76p6o3Dd0GOsjgrWcBRZynV40kWgcdY9EYxOVjMFXBb3DHwHmXgb2NDPTrUGJBUNx1nm/
aTEUY9IrF29WEmPs2vuaipKFhXDUVRU2/bhJ/Gq8HaPZfI9rZ6FN4IDICqN/p3je8VJ2Am1R44yS
8iEj2aP3a/ybIh97SahcgKuWLiu1vsinJv4+qiBI15FdBt+wmCDZG7WbDYe5nIM1FuQoYQsxOQub
NTunNdOL2UxTHYfXEZkdFowMFNbvZZmzWAcIuklNNr1hWsuBqmlVZpmJDn5AJLtFYsYtVTJV0dVY
Lr6VFqJfczW2rt99T3lFyWOJKK28VB7TlTVQnxY3Z9llLmNjCwliw+1dHH6sSsQLd2p8n0RY954n
bh1CeJZpRKvhyFg87c3h3oRvSYsJ4iTNOYY66doUPnbQwFZlC/A4s4vbqTVlezEwOPpeO9mQbYrJ
wUGG2IoeYOsZRddtXek387UpbRTMD3aSlG5KRHKk5V0Ua9mt7YIcyo3dWW0L4h6GMRrOaMq3JYPl
bJV5nVdfinaYUdJYHiJAUbMpbTW9QL2Jsy7PH6LKE5hzkx4uGLpUaTEciVIiTgaU9xgnUNvfj4Xu
SrSnRDHRmVAa/gd7wHjNRhqNF5HV58m1QDofXwa9m/1o7Rn5A8FE40M71sK+dNOCcW1NlK6zqwsh
jK2NVGaB6ecT5smOZbtCdpRbDt00zVfUEoyd1iO2CzxHjZbuY1JkXnvddnlp7nRRtum7qg/0hzAp
ch8hZzMmO7xcc0j5WgXRR0pMr9vNQRITXJdj+lnLtsir90YQi5CmdT4i1+kGsj2abVRPiabxnVFF
hTZAXBk5LWrzwERBkU6qw9nRysGF+pJNnBdgJXrmV7esUCVHvdOY8SqcmczsMJP241JulsGD25s6
W0d5gfwuQaHvcSTUDR6CquhZ5lIOg0CXYMwssoi+m58oXg3vR24FKStlW2QNfKEZ09ZHlKrjD2Pw
md0aiPVLkqch0N0U5YzKphlsGkMMJyTReSolx9rmH7Tcqraut1g3CNwYGFh1mOmb6CNP94ySC6Uy
HCIj1evQsMN+l0tkh1/tVmbl1rfyHIP/VNlYrItS+jSMGtkZH03t9USNp8Zo3LkTCrdd1OVpkwLn
awHxktMOh8EvNWO2apwS45B7poIIDnRFbtOmTfTe85zWpwmIbO+bY8+YlrPAQ5RvIwAgcQiyFvOK
wLa8Jyby5nQw3EL522YgHa5f22JQEImJZ2s/6trt5IaPNbIOphG63Rbog0seKfsinnKZBLp6GuoB
CjCKo5Z5AWdLqZ2nIltkHhzn0/kqICaFvmpT8YNlFyV4+spqPrSGysA0+cTMHBOndQww91VCLTtZ
xOH0g4NlDa+w9WEQ/ADTNQFewGThMvcpAEgCnsDlEbTRzFaW/kax+0vkzYtK9rb8nj+09ffv7fVz
+d+gnDUsoCN/I5/+Uc8eSWL9H+uwjpqWtfYFIWf5wf+qaw2p/tCGiYralobl8H35V1m7/I2yTNfR
NkWlLZ2fqlpD/mFjknSQE7mQZizNT/2rquXvFDUopbItNWJpHOL/QVXLN+JFVetCRnBoClM4U0F7
Gh7Oy6rW8JXDw2wah0pbX3WLC4EIDrMhqzmPj524qv3bpkcYqwgYrrr7eQqu04CQk+Y5wHrk/nBN
hDIB8iUf/l7KBs1XNTQxjoolT6b6kZJMTfd/1fXPHDUX5dT8PCPunOdwI7CN5OLLWBzH4XuFQjNL
oh2IvE1tTyuY4jvOdWPyXJj4o907WasLeGKkUm9igrxN3ay1/dXBgKPlN3xh8E/VDQASxDrxxl8s
AeRTclJYdTeDHlHag7muLmukA9GPcJYXUZAeYHzuyqk8YCI+NGF50xCIHMh7EH4WjJE7L3qU+ZNG
YpTKD2lymxwwzB+r+Kv85OXzo/YXWT1KQSZqKLm82Mdzmi+QUnayFJ/gcBu42CUF6nly5jFQWKZ+
Rwf5c4zWKiqL645p9YxxMNs2i1HKea6m62B6b2txtAtkiMyMCvdAo4s5U72dY5h9zzSYHXnfA7rU
ybzLkM5C6VvhNdi6wwfZfSzdCe9oeU1JvOmbeq2sT01K/ANjohoF7HJwtvujLw6RgwAQnUmJXVzY
+WYqcV9Ll48QKgX/PkQQF6+LpSHajXuPRJo/W7XVE0DjfSrSje0mV8zqPvjw4Rw/u0bfBpFHzPux
f7ZEsM8adZOw5ZZtsjWD+jELaWJUFom0MUPq8aKJ2tscnQjqguchth7mPLrRiffJdqa1ZT776RdL
RjeB6X1HhfS1WXjJ5VTdlfGtE/s32JBYcyl/EOOoaR1lDc2KYd25sA2QQX8oy/EYjT9MY1vM0YrD
+tpvkm8xvRUdFtBUGGY68WZum20DPQJAyCpmtjhU14s0PvS8o06OMzZfDkLbzmI+KTzc4g0Jzrxo
5prUxKAhp+S5z39UFR3/lkxw69MyAOxLA6scRu1o3aIdTXBGGzlDMOeBqOzd1O+QZa/DcLifdHTV
FE99oq5MBI75Moinh3JkGHX9JG1/nYK4uSMG7xata29nnwApfqFven2wm+y9FtRf6HgfMlMoImPk
szY7gPsGHVbhs8sP6msT0qsJAu99ve+EfZPkCBHjiSlXFDGp7ea7LOJPigZDaMPMhYbw+96U2z9X
xv/fEX2LrwbE69c7yP+sg4XSlr/oiRr8yL96otYfDnIOOjtL800b8u/NQ2iLXUDi/bEUVCQDffW/
e6Km8QdAFA/ijWHbWgNT+/fuoUCvKXqXaK8BrHkOv/I/2D1edkQFv1/b2sEE/HLPKINWulVhh6hU
THpkOgCMBQQlVXdTMuEiR9PGmO+nW/NXT/0FqezlRvXvi/FOf267xlZF9AYm4R29luy77lW9TrA5
rEkpcTdwJZcpGdSbOOWRJnpsLpGeFw300aaoh30WGUCO7AY3ZiPQXaUU633Zd6Bls3Eb9WimXn+d
y8v5Nz3s75e5bOc/v0ydGnXtCtfZlfRjthgFWG2JdFnjOCt2r1/iJfHm70uok60aHEzEacQCSgHN
/kl7SevDfY+rh9d//UvEzL9//ck7GHIGyMNc4Z2HQHFTJ4l7TLK6vikN1L7EcX5Hnexd62Ry3vpo
f3HF07NH5ADxxHKudpnFXkUfyFwTCE2sfWQxuG30V1ok2BHQUmVGyN8NZoFUxrfX1HrFdgitii5V
fddHpdy5lY1aVJLVE/Tp4bfuyClsZ6yUIVQlnV1gZfY9JBpaNB5KMEglhMEdyilEpqSt969fbZln
nHuEjJMn3SbxqBhIPtkptID3EcEem2CChlyiOt+FTvKFFjYCX3bZYzgEbEo6RGgZEOvdO2H++Pqr
OP8cA117+RzTkinzpMvirSJ4PSXabe6GYzh6UESBD7X1G0ij888yw5mXlwm0MsJE8LARV0misqN8
hQwPc0S0/Y33wdzGenmBNvdkN8QBhxDT7+aLGN+BiUxImMNuMFTPmvz3wn1mdVruyj+/9dI9+UpK
XcDlS+BNJLJr17EMBSa+ttkNZeBdAy7tD6gx7Tcex1/cM3f5858GUJhjJ7oQBEtDix8uOmUk14B0
599aXagtXv72lJW7xIQJM49g2buB+cRnK47wtr1+p37xXOmT1cWPLfBboa8ARcWwOGVs4hQq56ti
zIz965cwX/IC/7WCyVPkbpnB5Mh0TEdnABmLtS3c9R0GeAy8JQa1Tm3oHSFy7xnv00DoL4WdAL9z
8WnHdYH/RDjzHkt5tifRCLojw+6DALiwGyJQ3dNcl8eg6L03Xu7Zj9PGvvTyhluZRvZa5eEWeEH5
bErVXslx6VW8fjd+ccOdk6dlzhnclZ0Rbh2EMsknQzD0T1eYp/PhKbDiTKnfu5B58lV2CtNoDXaF
HTlq0/us9szPU9aXxzpxxne/8V7Un5jZn598VxmpUmPj4B52/Evf9vzLKuBIEHV9tfmtS5ziV1sd
wiWCOHScmOce0Qo2Owuy7L60reH4+iVOoKt/PZ8KOu7LTzzqsZZDgkiOFGyuoZmz6v7b3HF6347E
14OGIegohUIf2sV7TFhN/dQkIUmwLFxpDKDLrXLl07OCF69E6ZrJyiEvYnHSzy00xmkyHodusA/A
oTrr8o1XffZbtRweX75qpl2ZWBw2hwmwy5og1vgupOG3Sb0u2dTk0CGsR1oraVnDXSicO4tm6F+a
ihfs5RfHv19c/fSMQLxoiusHA1ZOp+5DD7Gaf0MHKEL8HgpHGVOG6nNmCNyJ0TSMlzpkjPf6Wz/7
FWLccfIValG1BFPd6J3wm7IkejzDEh5UrfOOpi9Wutevspya/7GHKMdd3vlPy3pgycyIpzY4MK2N
N+GAQSDK8vqeeLcM8zKsoNevYy1b35kLWcsL+OlCRdnMRldPzbF33cwnx9k18XeB9HHwsRnp4s0a
wHX22xaOP7a7nObxjABWmjjR6XtnoFcqWxjhA8lSCNVro8kG6PhTrMKcSV9mRmDVkZB7xWU5Mpi1
rnNOMvVHV4ZzD7IwrWga45sYGGUevanOhor0SmTHTNDNcUifXGhHGmYXpocBv5wbM1vD2554JTae
vBkHovGiGHFAds330tobtgno+64C2AIM4vXbdP5DV97J4y4sl8G6hFROIlN4USdt8qEvNFrUAgXf
65c4u/IzNzxZ+Q1YaqquasADdjkdW3sSF9Ipgei+/ut/9Q5OjnBJlsSNY9XhNjdmUBB5Rr9+RTe5
inBgwp164zK/eBfucqr/6XHyo4TIsTpQB9U00TGyE/uWZWF8Y9n5xZtQJ9+9OS7CkRxPcdBz+gnG
SHWT9+QkIdaTn16/TbZx9vQGUvPkjIjBAZllgQQxEU5S3Xb2HObJsVBphLlDVrjjyA+v5sa4i2yz
IdcljJiSkilbJTXFkSfdgTC+pl86PUi6R3M9+onfp+B84zHI1lapw9jcMuZa0m9JiPbmRxmZXflD
BmZhPgfQqrCBYKopmF5qNI3efrCxpXU7WPotQUphkcWJPOZ4IuNvGPoGeQ18a46+SFSyA3TFyIu7
eR0zIU4HpsuCCK87MkBQFDGd7BoRHMqsDtACNaZLKD2EhPDd2DRGrVetJwOXdKCkr5hytbLKBxQm
Mu6ZYyoG9DhIgYG3g7VHZlgDIyxTT5jhZ+HVjaU/JFa44NMGMtbbMbOwM0cOguMhcqBzjq5JQouv
EiQevRW1zV1dBSTUYwmzmaxdkfbNLG/DUARruGcjl76Za7tvDm3RSQdtuDskYMMcMa9mbt83ngYo
XDN78xovqZivvKjZhEyKHwufXkDTKktfCqcqES5iOVf9QzUxu3M2UuqqRhJBCAQ2hQ7kgFVesuCw
tr0b9aiRVQMEHNVtm6XTgP9A1pNXbk2z9BUe4BRmSX5AsZTCCMxK1A2IPAkeU/cWGUJjtsHBEgwN
vErETiZKkkYgXCKOGPa0p4O6+xq0Fs3ItdVVSJEuJF1xU6BxMZYZbRTg46g3OAAbmwC4oc1v54Tu
9SdyLHLae1FKu5NRZ1Si5sQ9jCuWqYTNTPyLdGpq8w13ZHGparwPw3fLyqYYPL1IrLZZz7B31FNo
xuHkbxNdeJiZUd26gAqIgm1JOY0SK9U7WSncuISK9DnepiyBvBquUD4k8b7EYxN0Dw7Bb5m691L8
UGLa4tK22yhZpXMNjW49h2Hg1ngqMzfxm6Pd1KNnYHgpmqTYp42BG/HaDDqy4S5nrL/W9C7ojD43
9r43zvUP2iOCoVQ4U81nd7GzTHoZoAmrd9eJodlzv/Ut+WAEp9DZCn+IbgwDSY611h2EjWGocaPX
gTmG29K1UxMeSBQUofkB6B3P/3ryJrafyy6MXHElALzY30rRhWAyyoh0reQhb/rYvqvyshCwKSo2
0ne9F7T115QBGiKiIpEo3elpJdV0BR2d78vGa+AtYWV1Q6dWgAYIfCrB76W4Hi6zlvOSCVMjqoaj
FZCADAIuKRRkdItkqrg9yFY0MLDCiDROwt9KEO+bMutFB4Y0Kq0E2Im2S6tbFSDblLdhMyLM50DE
kYdPzEzGroOxbECBIeakDUVpfIotOCuMNMBNWd/qeMJHfEeYEI/Atp6IOMEO4oJzq+FBpJYu9v2g
hQ0ptgeoQYKZH9fTQ22PNd28sZn40O+ttB4TTBLE2Zm4MNOgqwf/3RwJlOsrkzEr2aErFoJisqCD
aAeIrzlbAI33XZU33bXE61wbN8EgJzivnCEEr92vnDQYELCRcvVkc7LEsOQWMxkNzEnbOLmpq9EF
yO0nVqXSH6mXmFNFtpTyQ2YipQXh2iWgFoJhaqrcukXToIS78ROB321Xqtaa5bqtkkhZ3JoC4Rcx
f6mEd4c/Dv2lwbB7Hieak1CFnfZ9GpgTg+cxslxy1uD2mADkpbYaF2FwrJRvAOsIK/cqE3E7g/Lu
KOmxn3QFpi/i4lRrINWJgxL+ytShjEKZNTFKISylVXRr1p0z119IOlHlnsXSRWIYEuwFv4GhoZU+
SIJuGJmgY7MiSH9lPKB7ME2LOHYO1WNdfAewK+0vYz2AnFvxjQ+RnRDy09L4r9OmCaZV0MZLIwx7
idt9NtmESPlGn5k22JoCwi3UKgqRHsQbbRZ++6iJ6+N3+JlFZbFrkK3g5eJE1dntanCThVXgexzg
MVBCdgwXTEcsDskUZ3zCScMo/H7h35C+OTFURL/KXsA+yKg86oZLZpoTUTajqJo8WQ1SAhI+uCpD
MOd7icJy5HtesHhvKhlb34MmG29ZgPzR3FRo6+rvZtrnUb8iARAfV+VEBlVHMEqUmTEksvXstwhc
AetUNtZG1XotNZA3C9Q0i/91GL75bOjNF0GsHOJGOSpLogO0HCN6to0lyQf5TYSlZkU4bF8M6HhI
qdUbPseSqY80W1beFWbZ3PhmVm7Q3cR9XtAoNksxPw1lVjJn7BNC55I1qRcVSOjZi4v0LipkU37o
kMRiIhAqTudvMaBptLv8My0eDWsKudwkOprjRBM6Q/ARicFgPLqD5vvMTEa67aeomQL/fZxVia9x
WwPlO7ZYcVkEaPSOFmACAndTdztAyiCOwUESDIIHBVhVbWqfZIbHBvVrjJG76usEChYjQqZ5NmEV
GfdWBj7mJZGB1I0MuOnmKqqrUmOdI5WKGyk4du2s0M/8j40zwTwl65g2xcad7TBYpahL7b2TjFFy
yCiNWjgMM0E6R93EwHlRYpkyAgmO6Gi4zUIjBy7Onaq9ZfkwSHGGn4H1MkQF5mbJxxDkvr5vkOlp
e2P3RglPkXlHJC8mIirpVdR4IadbmyqjPVihktNjijuzPBqFaNz72JicaslvLFLvfswgvFVULLnD
tt07ssdwb5HKDcItJcYV1mrnaf+bkWtkn1WiUCGueTpnr9twyXa86zLb6+stvpXZe/ASaaf2lqdh
wQc6IvQqHv5ZhqiQeI5L9N1wKP3+wXUdczFXyDYxbso+idNvIw0ucsRQYAcSyg0aveZbVaq88+5K
OWZltSIJIASIU4wGoszKUD52ejdFwnWXKc5WCOHask41WiSQq3tPgke6LdwEXN66rUvdfvcnV9lX
k4pGe8nfnJ3ZEPdZ3GUeliNUNObm9RPy+coU+fvLE75Mids1p6yEoZ3JGxf0NbqcGXcdy/KxXFaH
16/z5y/8Z2Wq5EkpEWtHVMMw0mgG9gr4aSThepWAXPqQmTYpZbqM5aFs7bWlpmHDfHIdiS64qKe4
uu9SPd1Etk33RJmsCcsM5vWXdb7Asb3TEoQjfcPD4ewwHpSPIuNssm4oUL033vb522t7J40zF6JJ
MgaKHrhXu1egmEzutJdOnyRKgn2chV30W8WUfdpiqMpuTMm1afZo+uuVkhFrflNPPzKvVz9ev1m/
eDP2yZvB6coDX9Df9elebRPPBwskiK6VGm6EQED8RhfjfF1IstPLZ7IPZw5YbUq3sZ6+WPZobB1q
skcWxLeajcb5lhPlxctLeEFPdCrmrl1Y1u33XNXv3BLlexCVHxCl5FftFPlsu0RxMLi9DmND3/3O
PYT69vLCdTl04zSTpsnqNGznVhfXyuH4ONTkxAu7yB5fv875B9vSJw2CGAFn3hm52NVBWj8JcGPv
2hj1wuu/fZlcn+kzWafj4RwgNW763NkVuWnh4Vc+CZWAWitB+8zRTntQHWme0h8Y+oXYih3T+ABQ
M/j6+gv4xSOiTpYtzNq0/8tJcJrXwY6zHI1i1xX7AL7tG2FRv3qPp60DO/NHgQtD7KxSobWr3Hpb
05bcwnx0CLtbBBhdt0gaS/SDyAhXqgQahLXnrRdgnr/J9vLnP3VfgGcNpowXj292O9js1JPpfrIU
MUOpk0N7bdHQNN6s8Rw6Az5NX+wHLzJ5WeY8vLGA/eJGL56tn1/DKMEZ9Ubm7WxYliuk6dHRHuL6
3o04vfzWZ2mdLCtmJwcxxDyqkV03NMaZ3MRqcK6CHATs65f41Wd52mIeS7iZiNFZh+uxRCGNVGds
KodQ4+E5QpexCWpE7gi75w1iQI6wE84uC0D0W3OB841ZvGov72PIKKrou5ApohND0LZHsTWzP2lr
DuIFKwULWA9i03aMF+kcwfTtImszNhhwR1HYxME29Rv3+3xLDGXiy5fSjk5rIQgSu6Y2iVEgXlFs
zAF//8qSRdpi8pR6KVHa7o2t6fy+YcmTZ8gPoyFOVUIfwiButdaN824o4NUhAO73Benxb+wbi+Ly
zKqEOublO0ukE7kMs4kUMZhlDEUOQ9PtnxNoVRPqhlXlhs3aEVS3k6RLHdlkkbSJqy9TU8xrfsbB
tQ3sC+4HuQ6Q/wFO45pWLAPPvvC9Nxav8x+AeRp85wrCnEmn83Z1ayPcle18VQ0ecgisGpsgTcBe
RlN28cajf36rM093Aq9OjGh2RmdX9cQ2+NqA9kYJuDMiqj1RgAo0+prK1BPJnr7ftA0TkqNfv/hy
uPvnoc/UJ5+8FG6YC9WTHc1MG+i3Fa/xizwpc4LykpLeVJAZglK9FG88Aue3PVpdL5+AeJxNUl3J
jWk0k5ALL5pa2ouc9ZvN6+/o/HpIpOLLCzDKdoapX8LDK/DWRmc/xX6bHuKRLI3Xr/CLh9hZVpCf
Vn220SqlOcggtBwffNxcGtKJrieHwBOobcbS/0NRjDIr7us3btv5byjhUy+vqfC/iwJD9VGQuFxR
S9q0SlzYsU7SOh9aUNZvBP6dv304B15eaBpJQqoEA06ahe6j36NptMrS/+ySiXj1+v07/16M0+Ut
senpJKSO7grwBrBjq+TSaL2Z29l0l1RnzhvP9i9WG+O0dKpUP3J1gZanET4xbfh+QikB51di2Ci7
JuRYqO4ichAAm4yz3fxTGM07KHXUdeY7xwXu5HmAMQ0boAH1LCViAQ1EiqB7416cf5YIW315uwEq
45mgg7HD8mW/L0t3uKrrwVmPNP85+oIGG4h3oXUnmkPthW9Fj55f4IzTBb9limeH3uztoCvX4Qao
evzJGhzvEy1GcD+5RNu7run13r/+kZ+XVVFbnrzPeRYxfhXL201KOvuKJix5ZInYQrEm80ILcEml
nRxtwDRHd/KcW80ZBtrQ4jDL5/ytA9v5pRbpwMvb3RSAsEcf7MXSpn7oZ/MLGQPYUPwiuW9wlaxD
M/8cYEHBl2UZe7uE1PH6HTi/7knn5AxVTD0+aSBWu7Fm397ayPHxePcq7N+4wPkvrjwVJuYdDViY
QxTKiU0WCFP5raHc6RL3arX9rfdweqZvg7pkTbXELqAD6++HGcMkVECnequuPP9tkKcH+g6vhs9Y
gqIlXujaAv5nak0arg1pWjgAsF7WWBtyN/hsYKx/4+x5fg9E5PvyoZhVYM448ihQbKfa0qauDzRI
r3QNASuq8H3HdduAzmnaN+7jLy4oTy6oI7OVKmbeZ4qp/dh0cMfg5bBC5Y6xcRQI9L6Z4+OAuv2N
pfDsjYXtcLLrGtNcGHNEUZsRRLxtAxLN6GW/9wyIYT29fsZka0TpBOlY+fH1h+Xsm7RRd728q8Tk
ZKkBTnaHaAZCi2FM+4IUULS4pdpLMjNAsxTjhTuK5I098uw3gCueHC7tjiy3AVnybqh8ApMVQVhj
QPvGHMRbArqz6yZWnZNPrlYiTJXkkwP4KC67rJ0uCARMd0JCQfQMGMx4Dovb1+/gLy52Wtn18NRa
I4JS41du+W6KjJLouEJvMmMW11mK/cEzouKNY9OvLnZ686Q74cxFC0pmhQ99Tn3pc3pIOLbdTW02
83qOGEm//sbOHgBouZ2shW2nY2PEIrlbBgT41cPiSHO82nttElz00IbeeE/nHwhYxy8fQT3Nhunn
S6gcA6ONquEkmNaojw4j2t3rb+Xssm67p89cX6b9hN0v3fpx5v1gGGXeRlr89aH8R9aN/0f9fS4P
4N8i33/4++6+1//7f72w9S3//1/WDMfFmmF4CA8d11b6T/3yv4LvjT+w9UEjwfWHXvYFrkb+IS0P
Dx78GOv/sHceO5IrWYL9lUHvWaAwGslFbyhchXtovSFCUmvNr+/jWQV0Ztabl6hZz7pQL9LdSbMr
zxE2QBt+yw6fYfzf/6Vo9j8MGNiaLc8NM3YztP9kNcOwz0/y/6ZV0pC2gdxbZ5+Uf4Omi/N5/FOq
0EOYU00GMYNMgdaRB6oxVMspFpOh3+kpjBtsCYqSFhfhXDbTZ+cUWvbBnAdhCA1azS4OYunooEA+
KGf1kptC1meoEp/Hz+oVNq+nxZoS7ZtEjiwcm4sFostuqc58xmBkkpnJD6YBoHuvESN5erwgWggr
Z/WiMp5aP174r1xq2VploOETJe9ZJ6biHiFBame48WmR1tFm0FvsB94ku9z6nDo1sR/PSs/mVGhJ
nqHpZCvdvJ3aKnUeJ4GVDkw78MnsrSjrmBK3WRX2s70IeRYJ1XWBM0JEUnTvnV22RNl1WqOnYou2
S7MbfKhzXlwjLlVn49HW2SyYA0ejx/5cUYWKP2KahzqMVBZtmx7wHL2yB22izXkbxVGqnWZAh5X0
RJS0pnVCZWsNl/TGpvAuJJJAzgS5xs72WUUt1HE79Kk5xOeJ8b9nU1HF8hDlkyGfOP9w4p1YFczr
76ob+/Ja5dMMd702I5WhJy2chzCtpi66oonNPoyv5olMmSCNY91oPTaA5uVKZRKl7dyaPiGuHJGt
7Sst1RD+t5k5c/q8IGYdSH7AX2PQyQ3zJZkZOcp8TA2tdZGCDnIuoXUKwNerBrcjbixR7hd76oZv
cHlGdSsmDKAXEmKpdTW0dgyKT1HNqOmwluuzPMHSxJDH1MJqAuNly301kVkCS95kZcO8M24046uU
bJ13NDIjqHzJvKQMpAw9Y6XH3uni8+BKbWvIwZK+TpuNOVQMs22jkEzlomxJQF/QYSzsR4rajI8p
DUodrD1kQeAvDpt2ZQFLKXftMtdxHJapflOjCGRGg+oWky+Qr4cgMUBEsx1PnPBIhceaN9kAbg5i
AY1kcGEC/++hb+1k2csemD5D5RaeisZxUGmpcoxAu7Icf+4QsXF3pNVsmvfKMMbazhTNAJ67GLvk
ydbreXpIo6mWPp3U2L6esrYLM9+oIgr+rsgnMiS8VqE+guJXo+mkRfmsttgIaY2tF05ksGAJLaFn
EVfGK0oYA47AjofPjHdAc1r70sEigkOqVqdY9RQ1i8WG0XZT9UuGyjJvRmDMfm+e43OJRtE6GyoJ
U341m6sxbin/JaA7tUbYSF+XSDuuRiOSbQF+0jrQfm/CbW9YYnosQ4r5O16LHKJDLvL5IzXrFbZw
qPbD0bYTla4FXCd0BMPZ+ECxnzWAG6UaDVB1Yy5a3ZtGGeGHQjAxFUebgxEGQ9FWM7pBBWvrJtQd
9EitXVng91plbr8EIyvFaaH+W24LO0Y6B1qfUTY+biWnM114LLTjPDGtxi6vbc7GZo6Yy/PMQcqP
tsxpGtP1N29ktAAzcpeM4O26robljELg2JreaqNahe4CKK3yo8mL3u/iMQQak6lN12xWBrXy1ziB
3Xo2gSfmsWVJrWMy2IbvB55AG/ZyEjXK+zXTBcxdPdSt+XGetOnNmpJOP4DRHDM7KG21Zjd1QE6w
sHvL3iunDS1lkPlIpmicAV0Hti1F5AxuBnHP8SdZpdmLXbUawAImCMwvgK4CAEmvi7QPjzKa8xIV
eEzRKbsWEgILirBkbS2858oAF4tNVa226n2sNnQGGjQZ5q0FCh3wY9Gb8JmXWHViBrMy7gdEP+t4
7oFL6GcUfi1wZx5c92QtGCNbM3WTNH2CNrJDq3urpYOtHtu6YPxNUtjNbhTNWpk4HbUBsSqH06B1
lWeFzMextgxiFWxThiq1KjbcJUrJXHsjreK4AtQyzn9IsexLakCF8WAWc2tfhbNW2JetkALlAuA3
Ed8TCUvscrzSQ3NAdJWE9slmWqi9m9Jm7LpTOXKPtMiwcfNQymC4uj5ZSTlU14CjGfoDMDPbEgB/
jx3zNbQLah2hMlrxnQ2mlIoaM8ETb95kWnQecXINqTH7reOQZWyjWl9MtJwlkzyQzCbSar8XOXLG
m0yDyKu7Oluahj9BngA8O81rFF9xnvPxGL6gOPHCAYkHY3bqBtIKhGnkl7Moq90yAub5ymcWGnHs
ggVWWXjPhcEkRlckJUSfspE1X65hw/jk2yghQWCpLTgMDRcR9owjBVRk2m0TgZ1zgtSGfxD3CXNz
itNT0EYWy3wWrQ34IudyD+iybTr0evSgDphFfX4z1gD9rtMb84LvDbxJPjHfobgKCBmWr5mAiXJ7
T/O9G17XSgo79hIKC1Rw644RDozitbzNYnvRd4olsIBDN7KNN4hvMPgb9kamowHvFOVYgdYbyfoi
iEiIkpqIYdp0rB8TzCf4c5YYpmzoJ7GaiS9u5GS8z7NePUNJmQpBTjUXWOi2SRU3A9oEGWfdVl0s
CJ9bUx+WTguUtLLGYptZg2w97vXhpDEmt+T7pU8nQ/FjyD/xx/kpsepzy6dqzWDhDBDSZXdsgcaV
hyg8P88UQ+uoNTXMKteUDEX2gYqwOq0C/t0tmvqfws7rf4Zsv6w+/Jo5S5vVIBI7oRnEhJIz8Jxj
/BzJxZDEZQVjIM6sa60ab42CNXFdj9WtE/b0JlI8Dem5vpMOe1tBQRHKjplDWHRhiv5X5K2+o8ll
+XRhwcVny47J0usZC81/lFX9+JdKUIySrWTJvMTv2RUbGq0QSqMygql2F5pNu8TSwvxFicAcuZNZ
RH8o6v2aMoJ+VHWNu8bQzDO9wvq9VR93eklgmM4B5VZnr7Xw4niM0Zx4+M1QCNUr0tew5l37+9/k
1/QRVoZj6nAlCYMdmtMw1H79SfTBHEG6dYpvdrkWDCXamcbWQN6yxxAozNf+Z5/z3/7e7zXMuXYU
Gwarj7OA6vCyYj1keD11nXjJAUD2GryYRd39P3xK8gcqKCxQ/luFuGE4uZGMuAa93SUbog+kw7Mp
zlXqxdWirAz+/u/99mueP6VtC3hVghlH1TTP//tPD3qRd3FJRtUEqRG3N0WSlLZPZ01cVQ3GoyaN
ULcAfqriP7xhvybpP35NXjIeXNieQgj9t1+z1mLRlXnUBWW1FgTXc3q7DBpgTXb/tn//EX/snf6U
llFx0ISqoznRzR9Pzm9lYH0xcI1lYRswnn/eWO/2mqr61tJ9LXK+N1p8juviWSWj5ROabRmP78x+
EddDofrnx/7/qf1/nZ+c/3tm7729V//n8av9/Po5vT//f/6V3UOOZUyQFImiis4JI6je/Cu7181/
GFATmM3RWeDj/OFNLCuGRP/7vzTrHyxp6hB5oPlQAjyPZPwrudfEP2zVoHVmGNoZskM76D/ALpC+
8yL870NkayannsP7oQoGah3r9+Vm+lYY3nX1rVjKXZYSYFoNYu15nj4H5FVM5aKUjHZD1B9alrdc
QltX5jed+spwsDfmhbfEa7AgIZbLozI2oOfea+O8Xvge5s/xeGFrLw5Gok6ttimTeFrzWlY3pMx5
6Hi9eSWbjxymeT/Nm6h6zJb9OC6wfYZtN9+2gFiL5hK3CzDfQ20wGZ2XHeq29qHsRFCkC4HEmfie
b0ZN0iTVN2ZpQqgiTeVUMwZlAwvUQ5XAI2+zuIDmaXlAoe5JOOUOQgF6VuB1kgNgI3/IPsqJ1jT2
ptpkTqo4JGG8MxfT1eIXdACurB7Yyt6b0bXWxbAZ0GzFCa4S50y42VpwyVcLan6yWTuEGE3zyWi1
jzAw8Rj73kfjbtWY/i3CICpyL1pHbzXeU7CFzVh+zN21PrMIwkRiF+816zPq5j0OPle02rbqaSCs
T2Zmn1r1Y6iwMpx5kIjbJBxwhNFZfSJaDsoRZx1x4q5GeJT222f89P3qXCzryZjhaRCDVOFGUnPA
hAcDbADj+VEVOsqmH9AlCiOlP+AaMmN9a2Wm20GSZTQtVswgHwCmsqaA9xT0KsS4eEs9AazdmQDr
wDgz2QWJrprotlbftPXDglcTR46PlmY/1tQqnHFjnWs/cfRM/D6ijpo32KFQ9nwzNuCTbG7m2d5D
QvbAviIrYaxYepmQROPYHRnazJflolqUl1wxNoL5IJLBXZ6XiKi/MCxs13rfD+kFBcwNRlg3ZYmn
BhgLRBijlZ8kJg5NQdoA1Ga4SozrMYV3mmNnJ1NQaV2O+O4Sy94ARGcj9iu1n9pScaP1G2zytmEA
f6zXd1kWu8TBTxIjclcvBh61fPh0QJISHhBymtssfI94DGxi6WJ39rjFkbJd+OV1pcbPTmbUA2DT
spbVh3jyeRZA7kyA2bA2soNSer1T+7D3gxX9LRtQAbuwCP4Iv0OGlhILL/N8NanzczRi1ELH0S1V
oKjDxVAeOkvF9MRig9YzJDbsq9Y5zFBco/G7GTWUEeqxX6fSFWXD9C35CwIcaXwVIAud4imym8uO
ktc6xrx6JrU22jhN6mNLflUYoXHVvNigl3mSVj4GxVDDi9c9W539qV31jazldWzjfak68aAsnccz
8T6M3Z2+DOw/X+sJ076DcwHuxY1C3RNL7LZgnYWZPDdV43fqsleqKUjTM++2Zv0hMhvQyRJmrBre
I6L/SGssDD8d138VEf96YZ/PP0HtgybdOS6WIG5+DRRaHVzymQOdHsUh2WWH9M66XK5nz3ZNr7iq
H4YLO/j7P/mD7v3rkXv+k9Y/j3aKt7+VU4e8wPqkrx+9b7nLWxbEd5qf+9WWZQc3CtAm+70rXVbG
Dv022vQb837H0J8XPsWB9Yeewo898b/5t/w+J9rnSpsxk/WButYv5eIW3UebPhohUiEsqwo2rky7
yoGTm2Smc37TsMBjF3e9SevyYbRYCRUoLtC/iNHP+nxTM/EG8RXQ4XPBNpX1CZPXZY3XHVW2fI2S
uaPca5LLTot90IRe26FlG1U3SVWvLe5JxcZGCRo2PjR2iDmQSQ+7fT3xTTWH2MrAnjFcgQaqvU/y
yHcWWNkDjsQ68VMt90HJAnS8UiCKTUwdIH9y+0PKKnFq+GX/WISXWvVQDXfx/KrNN7n9sLZsvxRv
f/8LU5//tTX/41rFgoiARyPghYd3vnZ/ij91u0QQLuTbYBzO6bVI5UOqvMv8i1E7+BFnxTVkcZN1
QjgsUmfVQQEzbJy66K4sOyDD3I6sNLNH6ipNfqibnLfNOFGnDzLzU9XxgrbqXTGA2UUgYonrmQUI
U2RbyW/CMpqLJGSPMG+bhvaOyyNNWJQML3sOOWmFlBBeRr05yTB7KPILrcRbxz+hojpaqbvB7I5g
UL08prKi5l9mEl0OHQPlpb4bWL3A6bS1sb2MiKE7EGUWI8WGQ43eRri51fgH5eFpnr7N+MoyvuzC
3qziW82vI060Vi2uORygGnVbKmpcV2tQTN9hxcYFS246Whp7eGxZdsn6i27dkjH5GqNCqc6Fzzx/
ahh+n7Cgxxr/jGLZ7mbujcdcbb1E172+yzekikG92DsJkLpiibMrHEDNphtybsplS8fOb5ZbiBL7
ORqPplBuYCMzJz0gkUKiA9i0a4+F9ZZn73rGzaEUwWI0h94W4IzQyjk5jf3v7iygZ1E2hjNuGQ9W
fGuUN5F+FznlbrVuFFQQbJRRSYTGW6e+3b9mI4ceDkaKnBhasYJRilinYwN8oOM+Vw2XTDoyr7Ou
dHtyXMFIi54hqqj2naU8LmHtOwmo3abYG8t3nT1D4vR6ng3GD2v7UkBGDoG8nunR/OcvmQDYgIjA
ZDHtl2pmsQRrzKQh7QBwq32FEcY2ANICZ1B5aLX7Fl0Qqeg27PkVHT8yW9YEx5NWo0HOQYYi2sqg
m1A685ficQ2hyfWaZ87JVlf3Tn8x1nfMwgRaIoKpDVELg2WWT6o28I0x4z6+tvFVxr8lomXQKHtV
faV8s8Wf3fULDoIoaNn7cYR6kSB5Gla8NSmPBm/Hwl5zz7qdqcxurOnoLg1Uuu3WkMpOFz01md5X
i4/VmtAVf/fTK82aversU9jMdfNR2TbalE2f9wGwlqBCcKxmajDMzdasFOqm+HNXHV7kNYwAwiaF
gLF00+gUTS+2TN3cslC5fPQjA4zFU9u+iwam4UCc6dCcwSGi5vSi8DL2+9Fk7DTOdtqMrTp/79BL
aaPm9vERQQq3JOU4IKvsVBC8iaCyoPquky8xtCnFvQKUg0F6Yg+qZDXfmuDJ4fFtIH8V0eHsF1BG
sR8YEZXQ96u7hYneXBDJxc7EgfHCplOgWq2LyAA9o+aG8pHVuZ3OcYLhd1PXO1TeIAc7FuewEBkX
lvG6Wp+DEh40IjVdcAJQxim1cmspeNHnYT42+DQL1flqlPQGJuZ1njIZaNYbNh/3seJQFN7xHdZr
fEjxFk5LEYzjjVgGwPHJuUTk1c1AT4rNohBvaPWsde+tMm3jYh+1va8ltjf3b7qTbZu6O9r4hmKO
nynZpjyoFU9fokOVVixfYV+oX5sNS7pBiLuojMgSkv2k3E/6pd0c2N11YSK6eOsu4+pOGjqx07hr
184VVb4zDaywlup148vCwh7N9F2TgrquO54gHW8bpNs4uhfmRCzveGRecN8Gb0Am2xtHNofdTum3
LZXzUb3v5FNqUBy1qbarqV9O17hLE+diEErA446QxkaY53hsmuIJupFLx6CvjbjwSseHljCLNY24
w4a3kYGOIVkvC3VEgOngpBK+Fb91LEPNyYRB04TlcldHnV8LbOvsOYxsOPSS7hWriiyTwzf3a1m4
bOl5lMP9ga1rPS988s09uG8A+d8VAGWluu7OX+VpLi/LsmTbEyEWZRcAHSw/4bJGj2Aab3X1gnNk
A47A5kJewvEAhY5lzAEIK/t2xsPM0TiL9rxwSWWWVcDzpmBaBmHzlfMODmPp50x0z04fNFO+n5X3
Yi48tMXo/BY3A6iJoYLJmckT3MjdVak9NYIdNu5HGZ+99XcCml7MfEj4fl6FsEm6bJ4h6r/s4XHc
aiYNp3CTxU9NatGKBO82IggFS57VJHDKqecdQptdIdWKo1ey8l2BHjFq7uPsrTP1ILScWyN9pe/k
2jStoRUETjxsa/XuTFm34yRItauKHuNa5eezepu208YQF0x/oGIlHiIsHpan2brP1Y1UPtWmCtjU
9TQn9FMG+zsD0QSBd22RvtAdVshz8XuY6ZNm9H498L+SJ2XhbdldxzVsgmjdG9NlzDOpjWiE40/d
QK7A6l2XBhY8jOwcf0v6rQD5iWc0uINUnjeWc2G22TbDnpZFnqkBs0iu1DQMnHXaVfldG36gRwOO
T1U5h2JLBzwMrw1a6+18pYTv2vDdcYJGsiUXkLzpdGDQBHa4MAWfPrOAwLbDNsGAQMsI0VJ/C49p
jMctPWgaBf7A287SKvKEyc8U26WHGGh25sOk2UNEwOX5JSrOEgcrt32tWVsFj0gSh5uG6yNO5WER
dBlCrPXG4yxy1wLPHldtUNhX9vq8rvgnYOdP+tEk/9TSmO0BtuwbQO/yLlXXQ5iZnhZOflI6x8x+
z/SnzGpwMb8t+WUbXVrzM1gq7zyWKDuT7U/TD7We9/pSJ26JmAqtq+ehExfNwsVof7RZ4w0EqWGy
kmxwXrLAG1L5bU3U50CCey5nSNv4Phg+MBHQmZ/z6mz73N5oLTN91kY4WyKeCt0t6kl2D6DrsgVN
BBjYhHLaOLszViqz3yXgDqLmojauyMnnrtpV4WsthoCFWCAJ3ARq4aZz7WFqZzeeF7TZSZ4Jg11O
RXt15ITwem+wOlzHLyJtDxEZ11q3JM14xhaNWu6eBg/K+W+n2IegBNDvFR1Kyu9O4VxBkhsZdyXH
eIPbJG/wqY9eqFwJivuGOLB96rG+u6v6g0GdZEIjKmTOHVIg21YOUdW4jqp4io5SPp23XZ0cCj3e
lxh0V4a4TL7osY32lnLh1Oahzt/bgZ4QfpK4fzSbyjPshtHAGrDGVcVma20/DUm0nczKG0q8hgoE
hOlUkq/n5N5KdTVZLybyGWf4WEyDF4NKQ3hTEIX1SGE7EkawIchdW+P2rFEOl8xdzGO0XC/auzMP
nl1ylWBAyVfd76yvFEsGM4nepFToUBI/bCo/Res82d1r53ByDU0wL7nfQIWYoqOda94waLt2cm6Z
oCRvTsdbBh+uQoJQjhLgySZVgWKrUIkolU9STd7x/mXFiDYvJ8VRXcvs0LTelvazmlwUUqIALzwU
7OqKwQgXkpp5DbfKOiMGlbqfrR9a+2mMoVfpXLwUvGR8a7Hjb9KGW4pXh9MvxxUzmbMLp8Cd2szD
tcQjTKzAe4pzeuCej/Qn1pd97N5usaYnPBAbPFCk7GCGOQPUBiCSI0+Llvl5dTc1KFRRdgJDOFXy
nQkfSMOC9J/7jaEFahCHqYSibFwWRuzLWHNzmFy9nfNFN5upqIgeU0/Jyp2z1ND629sUuEIBuNsq
ip2g8TvZM+/idxXOPCEfAIqL9iZJPmwn8VKenIKKgKV2x46inaI/lsptwRiporebRhsOkJ4BWDYY
iRBIo/bpyFQsYAUVc3CETwQydFVTuXMoPJrPTP+5mt4FLcoPa60hGVPdocO+3irgs4vpycw/Oqel
zX6jToeqv1S50EDIbI2p3qDo3Nhp6glWhTr7o6IDxKY9tTz5ChyUgBxQTEswqr7KtNyLmKhhUAMx
Tzth8NJn1U2jXs8Fz8hnxGfSKhMbUrxhW9xTR/1SWV5NGvGDkwAEZwusWY/agPXG/AirvaLvchyO
yzjuxXCbLt+TA7JZcFHlz+fRkpQPZq/Rcci/dBUzQgSAkNVx0NaEfWWBzTOBhN5LkCDSzcf3iREK
8Qne21Ww/nRJEDOxlYYbPT2My8je9bfWpC4gGVIqiNc6LxhJY9wcxuJ21fh9WfqTQFhiZtdj69li
mCKRN7ZxNPU7J7pnJYHXcWJQASoPxbFkwoZUcemnl83UXKtVce3w+cqB1J6VEqV8J2Nwh2r2xTR5
VUI5te2DrvhihJYG27qbhsewJA6c0bCYrY+lEmTOrVrKoKWRYnVsr1fhMdQ+hlrZNAk91tQOhuJm
kJ8TJ3fG7Vhyp5jOU+owLDG/2vVVZ7e839QtErFrZqRjTBrMwgqUJtuoCF60Nt8aZ/kCcahBoBCq
d2YLN4fyC3FxItk4fh3njVXvQmZio4GGCjMUWA93K4W8Xj2FxGHDyqmLdvByZUA4Ztc+UscAm0wA
Wu+IuhO51BuuNWwk2CIKr+YE7lrFE9q31eJTaR6m8oshOH/EojM2zwM3SQuUpeaiK96MofRN6mFU
gJOaqroOGsGyPGe577NXayVaW/RjXlEdMQscDvTBYypHfMNacVezbSXm0xmVNBPBqsbop2TqJRYW
2kbkswTfER+p5alzEE/2CB2N66nYWSQRCaj2JCLpSr6zLH7oxXfNE5AxVqQALzGUV4NvCQ2HV0Jy
q8e7yD71xLuoO5KVgV59s7ZvesEXgol2Xa/N/uZMBWnPBRzYDMBrXLzvwZhf9mQYyOnD4dkxnmbu
yqm4SUY9KKgaJmnu68MuG5/h1rwVjtxm/GDJA7QH/q5G5fw2ZzBBUDZpz4/Lw5x2XKCpj36Sn4lb
ZJg3iDXYzhG8+5Qi1buFVMei+zmQsim8wSaVSsAl+7bINoYO7n38NkHVOaO+lUoVIBzajAk6KjNB
UcQ8oLBcW3+xYxR1lKpJBFxmRgKlh9HP9FYtIn8wr6Br+QZkB/CTXtJ+CPOwQo4a5E2qH9mH41wN
vbJ95T3q4XqbH6Vs/LkNtxFa7LAoAy0e+CVnL+d6c+ROm3bFtLgNiTY4PVc6/aaueHbi8OBUD0Zz
bZHUMdmys9ovo298lTN3luM1XfWrmnm+uXtVwtdE5WHtz8xqYjYq/QweEh3to4ykR751OsU4gjQj
AmPhmOhHiDxL5Q8LQudZ5V/LjdovZTH6Wj+XxeIhHUrVkm+5/Z7nV+Fq7BxCZ6U3gd+fzKn/wzzz
b3jMcxnu3EejkyYNwXze7wtnehIBMmnq9y6g3zx6fQ31ZMO+6w5j8IYYkokHj7ihOTCQlGz+VF39
dZz6n3/dNm3TMm0K/rT5fv20XbwKVavb9/U8NqVdaOofttv+onnHUK7tsAphWjrS3d+63JC7TPhU
w3vvT4F5bLzYDzfW1giyu/QPzeZ/L5MDQCJhMmyTEJmVqV8/CigVzSm66r2onhYVFNM95JQ/leJ/
nYT48XVpJm4Z6vDwfvgzv/6Nel1rjnL9ffKSS+hG1B9de38uhYtnOF5uHLDjv1X+8Ij8xW/EljRP
JXoeKi+/w1qHSdUWouJ3wiiv1AAojcMf/sJfPYT8CQbIeAJ5EOVv9X5jbsFYpR2fiwEaD1HtVezb
KcnGhfCRIPtxkDAnTcNk8efrv69E/+Wn48PRSTYMusm/faWZJptBk9078xDEotR9sz8RR2hZ87P8
+k6jWFVBH1DoNlUe9F9/Nuh1bSiX5t0ZwXGBlkKEd5rW6buomc8ux/ktmmziFyu8dkT8hpfwQab9
UUoriOduC2ByPzH/c8qW/rHUuRQyTVAqFh/Dsuut69k+pxdOT4Wk3drZ8mBwMtNU8chNPSg1V3re
MUZrBAVIx5wtHOl89M3rYD5P8biHKuCf29GJbDddvFAvjdsLu+MWUu57yYmH/DJd5+1UfjactcxO
Yv42QMIZhwHttexgyzW3UUfVMSIU5XPoCZ1kTe57VGxO0uKSVOAeWr6TviXaTVTlFyC3rnISRUV8
DcPLNMidoHRjGOten6LbteSxXrVhY2f9+xw2+0hGexObTEF1fExN8q3C1VkpXuInx1yOVLD3mDA/
6mrCdWZjJyzo3llJf7GcxcSxvKiKxBNUMxKYEVb9pKRiM1USFQp1GUqvV5IGod52e7vHkMbUWh/a
vrQVjFp1sNbOpaDGpqsNbdLIG8yPNS5Ocup2EUPu0Keu4sY4qpTlEm14HWFETMeESLojPWd93QUj
5hUsQGVTSl/7pSVyVq3R1QhC9bnZxzplCLpJN2FsbtK03Y2Ndd4COLHS0ri54mO7vR8d57ql8D9q
9zkGlrSbjs4KFLD5nCfuT4ryS9Zvx8o8LonFQSo9iyamGh5XuQMOSFT0lBXL3Wzh0hN3fWTsxkW6
8dBvdV1slPJp6gpfIxENiwwp4+x28XufKFuWEu6j7CFiILosP4b5WY2GC22ptlWbjYEQ41XRq9Zm
WiwauNNt05GhMeqeeA1jch49vHk71/uy/y6b9mpalhPvOQlHuwlxatvKZ3R2W5812Zq6V5BZ2hny
R7D834rxEIflbU7tLFbr43QmTOn93TAZN4nBYCflGFq0Hqru65RuP0XmQxip3PAx3qHpNjS6PVCS
rYlMiTFoJLOOy2qvW/fHJrsK9U+i7bC5sFbOy4zQvPicsuOUHiyNYYPlarIP3fyB892LcsOrlsZz
yOlAj7pmbDyaBo+hOm67joqDTrxohzRqYxFf9su2pJKfQthjwDQQ1nufrvuGXkHOHgFpKbYigsbp
rQ+/uJT8WFEJx9tLuRS+CtUEV3pH2RRIr5tMVU1xofCZdLyJSfhmfjgp4Nelo6OzyDreSWbr+aGS
x8HMjrK3NsP80mcnqRwS8wO/CZnxpc6V3uXskETKTrbEK83EKzRfMykMW+sULzdgWAlyn6r0AQMr
KyHWVjq5V4hHGYbuMD5hCjwMAIELNMJr6FzFLEvKaLxBSLxzlMemUMlV7CND08cUIaenzum1yBU2
2N6IuO81RpnB5bX4fwrlXimSl9ymUNU16tPELD0LJYlx04xCoUzLjkcRZ3tLS5+mVt60KV1L5ivk
Wr8YqdyXTXVqGnFkdpWS0/hlZ+lLkqklL78C0U7X2kDUiaRgy1Hu5KrfkxM4OrF7vu4acnbdpN5k
9Td/f4H8xb0vTA0bNmhhKfWzN+bngG02EuaT0vUdd6vbo8jsVpO760/cX/0cPvx2hwibC4QwxjK5
h3+7QwBHT4PTmhQmFawUcFFifjdzpiTDlMRlmDxE2UW58AM7p87W985wbgMhh8J71SisP9CgglHn
L9RHZ5ZdQuoW7aC5SvZhMVYxZLdDS831T+HlX3w5TG5psPEYU6X291tQxE9HVrdM74l5YRsXcbEt
yz9suv4G2P4RE/Ff1hz9vH+l2z94wz/1kbOujVu1098pjFE7cTuv8eBJXqhBEaR3dJC9fkf+uu88
0u9AuGMAjive8a696rfR3bDXd6XX7eJD94d5TnbA/v0nI6a1iZkky8YQU399MlQrlracuw8WBzdo
FnnF22dzErdFFT1BAN+VkXYYkhenEhdyagCBt2eQ511etXvNngMm8PcVNxaFSTX5zGwKTknBWDKd
qeI9qu+meL2ri4g4sO5GVy+yp0qh9J/CPjWL6cUyRmafGN9cLICk5C6K/VBGta+zS8bGEz1XeeGU
+aehmy9dsmtxuY2LfZryy6oC9p5cJjrxvi4PK4VPhrJOc/3cFFpDydq8k+1VzmhVNb2rieEW9JOq
e8u5F3qzW3Ua8/VWqdgDe7A7ekiV8AYKTUn7WdKta2eaP/l6qZTaHQtO+aYJqzdGXi6lBfVdtNss
4y76H8rOa8dtbG3TV0SAOZyKpKhYqpxOiIrMOfPq56H3/Ni2XGP9gz4w0O0uFilxrW+9sYCgLKI1
BZQg6QUkWWvnxCy31q0oR/ua9muB5YyCvBN1m9u0NCjiFZw4n4AnadXuXjWz8wz9u9LzjSJUR4X9
uZcG8NR3ubtWzdjW0564LArkItmGpbA1Tp09e3U5Gc7UjtcFi1nR+Adp/BVCdjuYX0F+F/qQXiTR
jIX02UZECvp4i7JRRC30lNB/Okq3tWy6KbxQrbszmdZydJtq6gYx+0qaYRt846AjqKJpHQ5S8MpM
OkYdqEEKF05KHKb0HlJtjl7L/jtLQcabq16P14p1kwUDhooXgz0yrEtvaFO7S/ioJPKoSPVt85bn
R6e3+CX6ySqMN5OVe/T4fuFDOoz+7JDIi4wEVMJ4CLMEpQFAuwof/FIGL5H1IGnREQX5qpSsKxxV
AfBcvSIHnLlp2pNyzcAAj0R1W54pRyQGNwDkm0lFIGXRPmhCHVjosVtlFY2gjLsqI0S1qtZiPT8n
cGQ1mDJ2CI7UQfZu5aHXSupngpMMM1YO4W69WoJ0IqdhF40jINuwEzBbK1a674cbS3sWrdc6iUI7
RIVvDsKhojAwqJhMhvs0/0zriSyhemem9dNsdA6ViNtaavZjQC+1rLdU2Y5gYMIVFiwnlY6qdsqq
xkvRzVhoAMo8uBk6wS0GGaqmAkPaxDyiwgpcMXnTISxNcvb1wh6Rtw9FewTI32Cd2vRyt08Ikqo0
8TYcM1etl7BW7HFLVaKvv2TGJxZohw0M3EY6NlL7nI+1XfnkS1IFIFRqbZuZem8FH0MzvKkmgVMm
LGIdHdWFo/WTbSPoriVSh9qjE5G0k5gi+4Nz4GEQ5KStTWO8kbT0ZTAgWs3JMYk859s2lMInV21r
Fp41E9Ot1YUbk628bdUTHqfbNLC2o/UNBfkdfWC+uNNNT2QcbifiPFU+fuxJc3CfSKiCxoNBC85A
LzBcYgd9oI6eXMzXMlNLGnbrQVTXpcizRENCwCnfWuYii04lBO0jjFIaIxjD/UJN+6pp72q4hbqB
BlRKqqg4yKIGHFTVFgyCWtVNnRbXguBI1vikTcFtO1XLaNozGKMICXEPjdVtp2yxmTqFPG/1EpVC
dl0l8kYXBQLhYTEyqXcGddjlmXRhx5EWCObPrVhFsSyyDy9WEdM4E8TNfZ9S9Th9xNv0OnPHTbvq
nOGAinIFtHXpyL/8sPOLkZFDcQFifFCas00k0rWOf6aPcR37K9WFArLHXXDPurKK3fx4CZD50/7y
azfF3ImRRlQNFNTq2eV8OZvVfmy5N22tbBJvWKPp2VzCSn4YZn7V4iGmRuRHIeqfO2NWC7XfRNKH
ml/nJRNqWNsGntGeCvCwufQEf/i4kJ9ZEmd7VA3yOTBDL0A0VLH5Lu4WyISZ8H/Ug9lLuNNv/z0N
/v38sA5xObpkF1jrHE7Lkhphjma+9+t6m6+R6a4FL1t3l2aLHxATrmMSsIMq05Jwxf/5BKO0F9VY
tth+NXDdXjadSBlvQLKfpYRVBj8eJV++MyFBN+UH37+qpngVRcch30TBXRY99BWNy42S2fkwvIet
tYro+qu1Q9Rf5+p3nVyJwp1WPLT8NavVNuoYb8VawtlEE3K+rWXU0j6yxeCzR1Nn41/dK9O7ScSI
j+92fBOVYxKXN+VEPnZLDXvesJLXh7bbSoDMRrRv4m9VJ3u6Qk6LRngUPCO9D8prw993yVdQJSv6
TBVNspFPxUiBaUxf9XjzpunUhE/Elq1QXlr1c6IYO2suDmOcnPqYOJDyTS8fp6BaaWZwKE2QjfZk
1Tc5NJcskK7W3I3hrdDFTjXMVyX2X8AORxTFNWHOTp1ynIEnBjSo220B/jtI8Rt70kaNBttUrpVo
eJISAuPSdi/7wX+6Z0fp0CNFnHrkShlT6KivGnTT6qTZg7iwtPEmzbDGwRfWnMvAXLcRAWy0NsyQ
YHLxls/ZkS/uGjc70/yEp35mpdS2Mq28yas24shrU3SDJk326Ulgz83icFczi0DlQMpUni9RHsww
U8OdlFeaD3GSRMo2DsxDM+aOpOSEY8EEJOZGEhI3HU9BuG3wvEx1thHD2AtIwsdjulKF4ZRwrGZn
3eezcSiC2BsrxBvxvKG7YNeOpzLrWkqStKck9R8QYh8jMgVAKMyy3mVj8eojdYB2PhgZhWZhSZDh
QDG5vgwUoPapigTOVHNoSX3XNz0EM6p6O6HY3WofWryDRtN99dO7IXXOrNyMyR19xH1z8LOQbVno
VqpIXl4NTBKKh5yKkJIgnUAWbPLXVwOqTJRIkIHXYvWcCcmJ6eS+N8Oj6YuE4Ri4HuJ7BA1asBN7
tCroAeP4K0YP3jT1Sjabddipd7m4WzATnS9mpJ96smsIdqcmWGyWPuAVANbKb8APTsRJcuJ7JMZ7
W0ziXoNyDiEg5kJEeKlty1bem1b2UIrdfVAZ72pmuWKQbiXugBqRq7HS3GhI9ml3Sox2O9PrTFmA
bbbXE/za/CzzKyJg2+hw72JOyzICZBRtK+LvvViUNiPh/ishW8JIzIfYRJ8kpA+m2e78fn4cGIV3
xCFcR7G1q9rsOky7LWK5nCFmOlpm6ORWdwdEt5ZBi6ZUPBIe8YiNHvSwpuJ2qHbR4kHoAARrpEnh
cF1DqkQ1rHk3Grec6neGGVy1kYi8OLlKIvGeJpBVnI82ebPEmctrLON7WolQ2wtZafu1ufet9jqu
iGQrtbtRupRv+NPmLKkird2WgnFHP98vy0TsyzER3qcdIM4r1LKdrgYn3Oc3uR3/x9P1/+zJ+mmx
//1aC1z/29GTVADuLBXYWYJN47V7ol838e7SZnnxls7WeoEesqE2/fd4W2+7m8DtV9262ALGc0v+
hVv6gTABa/3t+S2H2t/uqY7+7/Oz7qT14PX7D32V3Pde4Fx6eH8D7yqHdsPSDc7GYOZnMwA+60pv
8oqpt12J2a3c3P97J/6V+nc2Of1xgWUu+O1OJkOScz/jApAKZooEcAXtaedP/mbCX2HHK7QslmNd
2Jp/9ZT9dVmFZwhLAyxxzmWYYjsNplV+kGq3VWSnXPtbywbVMpnYknXqckq99Jn9MCNK1n8vaSz8
w293ypGnKQgn4k7bzm63rFE2siY0ejYm73V0d2lIvHSPxtlnZ6Y5zbR++dG4PbM4lA3E2inwVExY
tmbTV25nFxJr/waSmLmNhUChtkD7C0upJpKlRQtQdqpWRRygQoy9lA6Xf39nZONvhk393XlyHhMf
llSMUgvw8av8NTvV2SuEMCjZPp7v8A8FGUKCCGzGQPth4u6KzW0uYIhPvT4kngFBfVayKbXbSRId
9lYnsK6XVIOBo4L01pVvORXylSh4uXgIOGTS5uCK8b1WfXbJfVqeFMK5AR5yP3IHvXPrRqI0fWda
1UmT4k02866oDYrKZ+IB3FCrDpGIjSy6nmOUt7hFihzss4ltH58roW+rzuDPOvmget5Fn4boKHnU
Fwu3Xq2FUTzyah7reXTjnolHbq/K8KDIh2EWVwwHlGXVR2mR/6CD9fO1QTtjhT3W4v5yTd6plNtU
JXgwRjmpFN0petIB6sO+spUA2fc8uU1xr8kVvTPvYUUGg5pumVhpq8SuIw70QiNU1oeNgpxVznaa
mlE0PFxPKbqb5E1ArRGF7z1RRXOc087eukpcIiDTvRyNSMqDkCwBCBxqv39DwN+BJoW6YSepsCHl
cisvlT+6iR8TGWeppSu/x/2BXHLRvTecO+RHEU6LjD4GvqNabpg1YpFSVo2mF0SOLakw41UgFmsx
N7dSiLykEPdqsSQRQFxEfCAa49yEKSi8qmV0FrLi9Oa1nBgeCntJPOrBt9nctDyzsV0mUgKeULGa
k3graPkmraqNCP2zGByk4BQr2yj50gcP7pfD83sysr5DlFTyHWK3VQspJ5OgBp7RsBM3h1y98uVv
QqUyfkamH40yRLh/FNXvsFToEIxWQYO4CcBHle7GFFFcczDy0jG7B1V5m+av0adVKOJrR3sAxst8
LVr7nPQoga6R9rX1R6KJTf56j6WCQIRAQWb7HTP358pDMuxnJAFY5D2yXexE/hrzWwSQJYkZglKt
esALXwY/Sm9b7aXU0M6Os9vRn1VrGCZb/J5Z7aQIu8W0uhbiCVV4f6xiWmmMO0Jd1no12BW1Rwq/
e4goGheLrDspeJEhhlSifJrNU9qctDThN6+dyNqk43Nlzm6ReXz7V1RsO0HeHMs+InSiwa6RIeZI
+LQtT05R6JhP0fwVqaRfT8dEvFQ0+yvd9mwf+GMlOdt+orwcojEbP8xjfvA9ycnXoblCp0VJ1gqX
71viBI5yH15IPJV/OO3qhqxqpk5eGojBGR1hJJwIBC7buNYHqthgUyKKXk9vqUNqFeTsCcqRoUhd
4Ux5RBMUPKfQfRc2wV85k3/d/H9/C+VsR8qwiJJNVnybqkCKAMynnA3rpLyTotLB6XHbBpordBoq
2vC6nXWsn5Gb1gFwnLbtm8YbVY4FmXhbKa1nTcSqgSHrYOG4LiGKTnCkE3bP+SAn5tfAGC5OoVOo
/NlDcMk1Qj4NUtofIhtZkGNW0jqIekBgcPK6x5ARrk1EovFc7i3xNqqVz8ocVl2tP1RJZw8sP2Yq
bsdedyUxdKJCdmTZf0wx+JTijY/erxauW9w0It+tQNc8tXnJpmwNP+wVMZVEDSBhJD+i2UcdKDxM
8nUk1E+m9C4O1UoUlZsh9LEQslWK9TpOjsO0b5BqUbLzGMTjUTaz276wUzmECDesK9KtQscSCwv8
FJBc6csTD8bEgWHtyqjfd1q9mohbwhLatL0b6hYkeF9/99gO/71B/jSLYgHVSCWG0hH1c7lEnpFY
LrfVh+pRcOgkLmSEPdqIF/43g+9Pm/7vFzt7hYwgGSvESR/9enBBDOz4rn/yD6M9g+iuam/Y67fz
BTnIWWTEAoAxAPx2g8us9dsspfQUltfc4GDLu5kbHDfSbY/XVbHlfbAuLow1P43bf1xumZJ/u1xU
NWFXdtUvvO0kbSJP8yRXvAi4/fy56ZQbgu0pTNxnZ4hObgulFAZui2xMu1kp7wTur6Dtt/GuunBT
P0z2uvHbtc6OEGVsSr1csASRSmhmL211QSJ38WbO1jjCvkrBipHvboWTsZ43/rpxkBO6IFzri8P1
8mT+Wsr+ezfm2VJGGSJdvf7y5KQ12iRv3JvXWEpIKDIdLB2I4xAuxkta30q9+vfbpi4/+1/XPpuz
Y1lpmkEyvsxgdtWu3/qdfwyXJsIY+4TQlPRVUHQoYXmZ4m1MEtscdYdBgX8aoXHa1tbi/iQXN6h4
O1QMVfQYKjj8cQuRS/QoG+2RhHtnNuhCpEKcU7phmBiJGFWdBOkKXWcPXVzXNp/k2ppaW68qqqet
m4HRp5YvhZTrP5xjdHqQiS3G+Y0k8Ax8TsKuaoiP+8gEzaZ4GDAH5LBffHrXVVPj/ErhRTZmpVLV
GqBRCGyp2kQwNtCmTk4emc5di63TWuC82scQx+sh+VYxe8gNPWRo6zFWVLBrlnaro8WVgNmUrGB/
eKbUbW2a+E/K67jh1KQ9jIBXaT85U/wqGvcDauuyTm1jgu6sn2pMvVIToZrieFxN0DlMeCwQxDa0
oWqPiMgisBbpKxdiOxcF1xi3Il0ivbITEpmCi5d/f1OWV+qvL8pvT+4MiciQtxraOH4IptckkSuY
gT0Yt335FspfMhjnv6/28wv42+XOVpMm02qBICjeiUWvlzNaWFela3nF2tpeWk1+Omz+8a04W06q
oVTEmKPfolAdt4kb4PtaoWID1iF56mkJ+rhwoP4B1/njimfrS0xTS8lE+kFc/WrAyTHEgz34HNSQ
xIjUk0qNj9tPu/BUL1zVOltoqk5IqKWf2FqXI3wE9SK58uZStsKPi/N/P7rzA+7oD5XRKOOHVR17
JNoINC7chvzjEfq3K5zt2kojyRKlrt/UGOIu3weEoqS9jBAOkxpRuHtKmVkyldvWLJES4s4tokZH
UKji8v/q0/QpGcaV0Rctljb9WqiUOzOEW87Ve2E5zvQkJUgKoTrVNZGSl7i9H0eO3375s+1fzkBU
62T5EH5BehsCVBx/O98s3+38weQDuTQr//yB6KqiKnBGlnZ2RTOdu1zTiNewMH9/kRNy4cv8S0P9
99rw3wucjRiNmhZjMk+8P0ig19kGHcCKm3KEx/glc2cHjYyXwl16oz261TW6QvhfTAkkTFzirX6e
rpDaGqKiqfDXZxtaXbOTaur0awwBHLCj18T+MDx8XY6wvQSc6j+wZBrjzrKZiBJXPH+2Qz+TuSsX
X/l8FY39yiRxdck+Enp9Z0FHZPFTGc2HqIm3ifxZk+eDGtMjrsKrydSMus4VUXcUrX8MZBH1xugJ
pnDEu+VacexiYlsSeG5nzCC1pRK0LL7lmeiZfbrvoDIItXvoRt2Jp2IzSkgcpFbmIMMeZqZrvX+t
oMMr7WXsBLsSIVFSHysq0AJnCxIp7WR8SdRjQWVc6IOyfCbicx2+pdHn1LSbJIkPIXtPNGBPYBMU
hvEY5MqIFx/yKRVDOweh0oCIJIpQa7XGyIUTRVfXkRy/d81V1kabsRp3YrbBYrtri3BN5yx2o9bh
4PpJJPPG5KxFXfRamn3RFsnnETv9ZFIkoHGuzOnoU9nbqkq5olGbEtxkOwf7eIpuzP5R1dddWHoR
BJUQ4iQDHmzaRZHwIWCaqiyOSNi6jDrZhHl5mErxQ5Ia3B9gWLNnklTShP2tmGRXsF6YZkjR8lpB
sqk55Oyzmqmk0Awe56ZoYhJUBj5Yi1xglo0+erVivuZkIZL16hC2IbLlI1RwVaHaUGdoh+NumoCJ
xmzdtg9FwxqlzdiM+bG5YYe6vGVs2KByIX8E6rM/WEN6iOQrjVNqg8MSbmwVhtNGYyyoh81AeNCE
7KNTDTsITbsrvTbbkWW37jMZqudB1O9LEXwEMWkLkharHEuxCWnjthuhY6UIs/MLaKoblBBSs1MR
U4VZD8cjmLXZpTYWJrF7EjOBiA7VTaPN1Bp2PHjKHN00dfGR4d6fQ5HomQg9LLENDVpttIGz10Wt
46NvKYZoT5ykIwe0TkUVamNiM5pm3Sa1o0ykZiX7SNM+A0M88ONTf9j35kdc8GVVyA+L07VKn52h
vkkqkU3KUjPrNShX/eZWnh+UDglp4CZpuaXwib8aM7rNhITsxx4oUjyM/aOMF6yy5O0cBnfzwFgF
9Nc2hEak3hJUq4GFRiRC6deyxWFdqvcl1sgmr3d9MqxbJB89mj1pyJbwgENIV2zIHilwYo/K1zZ8
V8QXofCoFnbjMCcUo7+LKxS44sECE2xSj7ZuGsbEU9luW4xUHdRrohcHsS22/cii107bSJav9BcS
furYsjk2w4obcL/wf74PpHU/K8eheJcYAg3EN2H7VEh3VgFQJ2wEIj8E9mpg4p44ZlKTV9jw3TyX
HFDD2wR1lkqCWCa0NMdr69GvHargD2GoU9wpbAcZWgASUfpPfFgDj5xMgyuoml2lhssY7A0i8ltr
dArKrqg3PNLWvW515d70j+RuZrwW4xqM2WEqt0G889UQ1gSn4BUUBemRXphyVbRIR3T8tImc3FoN
iLUwfWr1bV0QEAO5KbJqjPPW6hcnc/ygCLBMhbVfchfGAoke8OMwvmlJvCZkmfc4XAcleXRZcJuU
LURDNXwzpAGPi3uSgPaYIBy0WpvGMN2ytfZJQUJDO7r+8Nwl0zpqe/qWw0ekroQWsYgkoOiycdVl
/aqQMiJwCT9GtUwIO6kUaANXqTRveuyQltC74gxnHpaHQP0QsmVR6HAw63ZQWm6DoqkQtFviK1a+
gtqPNy9ELAtpDSiEVoj0Hw2RF0Bpm953xZfeJ2TPvTDOr6wJsjd5FtMrUS5csz1K02OycKPSY0zV
+Jj3p7D8rFKZiDnC4Dh8kG/vxC3/Z5R8EJbjGNWTWL5P8x2J46CcrznrgSnEu8lE2c4qBgTrCVLD
Z3mQ83uh9wbkmF0s3Q+J8Z6ioLCq6ntmIOr9fcrZueDLlXX3lqY7eZJt5+au7B8abN8DrEuqXPeR
vOmFp9C6jxEnqDzU3iAzIPhWS5GEN3FTzeFGIQzHGhs3qk+KSniPGHkiHsBZA9gt6CkHiZ/MW4MA
knpSnXRxaConA5v90oc1+d7cq05NrLspf2fdK/nxm2TwLMKh+qs4yhzNuC+rb9O6nRthF5IKoltI
GAHnWt+d/JsS6WsyrumCd1JCaaIgcLLyJEuf//PGTJ+Z9ETuMyIG0K3pGGGxkIaZTz3fELvtCKk3
Q2EMdWxn+aZSQTTLAhe49jTVT0NhXPvhkmKgHBq0IQOqGAwOw1GtM5eaBdJsTlVL2I9B0DLJjEsq
UoBcE7l4Gy+vSGO4cqQ3Lv1GRExcydArwkCGwtTQWycFRHwp9MbL6sbCdjJG07oQj2grbgh8X3pH
ZS7GL0PIU1W+ESl35U/EMpg8lRkldo3iLxU9FdVHbpAgw9hrdiO0zjPc4eJ9IbtrYxa5i6PZTXue
qubvekXaSCwHilRiGjBcY1prw32QvYKGOqNF3GKobLWUdoBonlWy7EYPHipyzKD6lDSEzkHuEfW+
FrLPuH8v6+KG2INN06M+Sd+XjPhscfYXwlPEQ/bLkeiZ6wSRo1LqD2OfXZg9f7I+MX+RLS4uFjJE
UWfTrR4atSbHyndejl5dEyxUYSQVdTKWyC6TEA7V+pb0gHVu+k9YhpfEq5t68S9VKUreOwn5kVY2
XjdkPlIS4m3APzMiZGmlj1xt1DaTmKxhDm0JHVlmzYfeT91aKL1FJ98SO9Or6QeDKN+oVN4GZueY
0EYDJehV0ZJaNRBjEHph00y2rzGWiFeF0NsKMG0WpVdDr7htl7oaKpu5vJewQYZxt7dU5csi1WLU
xccu63A5sU2NqqdGX4uMJg9ERyPLJZ1zklj8W1ocSBYwVkr+qpMG2aikI0mZG1A8RgkbkUwo+mvD
6/RD034YWvJOQiM2lgyz8bTDDbZK4YqE+lqvQze2eIOIPyAxpSSmgw3Cn012cVLQpqzZFZNK0YWG
87gTlbVMkVbUfYygU0oVHOl2XYtFvxmkbyG+F3VS5ESvpOwuhWgi+9MJof2yRCd04RUG0LYoH5m6
YCspNbKf7iWq+1dt2f7Gx1o9tL2/6ab7wjwFmujKwW1oeH5j7HqeLZGZWxLWWaW6jxz0PPJv51Hy
lIxphxe8CViAGsUV9M7J0CmX/W0kVDdqSRgCyWJm2SEYtmiPMPjYStmbkvc58LGUGFtZgTXRE9Lo
G7eQEndgajbW0aZCxbM2EBfLY7wOfORh1GOweSd20PneRHFBQfdoHFW3xhStrQBX0oKn4T+qeC9z
k+kzAUY0W4IePKIPpBQmPR92jU7alfFWTkSKxs1BQihDH80pV6J9vlQe6LXT1R+6/Camh9wa9yJB
HXKcP6T9pxhOrjk8B+RUNMNHSQlLChETjU5QBO5YkWUoYCTqXyeijyrEnSlrMN0xts+G03RYx2Mi
4Rdb4FWD6zriTRAhpMVdNlhOidmkmXY+aSqNpLxOhnDoqpEKk+AqMIg+8dvypKY0IM4vRt2sE1G2
q069iYgHiVUTqdMNPRincoR9sQJb5lFNqkS+HMKurKQMsYRjRlxrJvnezxu3ssK7ab6uhmCT+dnK
KNwq0XejGKNpy9dCfdXX3HYf2KTxcPsYrkaKQAC65qld85q7dOOQwUyJPOGIYYfQkJWnCZIbeWBa
JQyxJPR1SSMroG8MZnvDFx6yZbFd1r8MfYFxHMJPSYp3ED5WOu8EGUPBxMdsCMW6DVSiPIg2EOV1
hYFJiew8prGOWXXsmdKmLxqAUJEFd347biL1TewhSIbHDEOKqXVIi++MWnAqGMfS+EiCa9PAPi67
UUo4/RgPN90wXaeyYedWdWeKwjMFbm4kfqYB74z0KgW3MLDoDFHNCzdCZvKQ+IVk+dQZ5VGLyRhR
2aRkjUmchcpCiYLidWP6sbesVoGSEZICLZ1qrev3xkamuqoogg1Be54E4d2OsO/knKY1ns6ueRXm
a73VqcjLVqJCvmRgroz8NuoETrLqBUXEDwQFR2iO6oaKwgT58RnUN/ZWYWR98dW4cOgL2K5uochG
F2ULr/sF7OiXWedPrILzuogkeHHkUqV0tl2Y06zrQzJ+8ZZrVB4R+pl5bGqUytg05KzrTaHY+kfj
e/FF5e4P2ATXRvIsGTKvsHnusILRkIvSFL9qR1r3n/KSNLog/NH1dE/oQHS6qKL5G2si7EkkqNqU
JLxd5zryvOmpymkWqmmyaXm1KeRc7hgw1TZP8WZ8mN5999/Irfw3o6BLmiGpXBSe8S/d8BBQ61iE
I+qk4Fa6aw/yAy+hW10l4FzjfrGSl4/1GxU95f9CL/fDIwajgYFCjK2rsn6e61qKeddQovBBPBZq
7y2RrrbmkhezsCjE/20ukjd/Y5FcEDW7RP67+bd33SegBtXQ+FHAGJLs5/iP6GSqL9PpbXEdPFcM
Ts/YRu3m/5sC+3PsOcO50nZWx3IePzTju82/qIe59KL8dWPIv/XFBkhJhb58g/7kDZVmMiVfHj8q
1zgVVzICRMXJdoUnuHRuX6mMnNidL8Y1/L0anF32DEsciWDOQ9n8LhV70beb26HjKzO6sPUXDXR/
swzLxWjzwzooUjpxjt4F1VRpA0bcBfjXqxVml5fSNZHuVSdQBvPCrPrX23h2teW//8bEKlKTapXp
fw9t4ATmKW0Ch9aSf79+P3xqNC6IJgINVcYVeEYs5FmfV3jLPkbGSuRCFO0E9TYZP/59lb9fs0XC
+d/LSGdMwhRrMfYKcJPlyWmqHTvjk3hHet5quke9nD9cIkz+FrtwReQeCB4p4sbveXZjRJ9m4SBU
3407uQnD2OK6/LWSuT17RWCnr2Z2kaaBhD2nvf687LkOsY6IBqBdLlipQL3YGYRdU0Q4iWZGn6ap
NnR0oj5p7aIucSct1ja5cWrta+EyRZQSMU4lMQCoITkoCGpP60Lky7507AigSwIGf6R0WUL0DCG6
FZbadnhnylubo2r3Iw1ES+kP6aEZ0bhG7YxAcoQ4Xo0D3m7tZcFIh+JZKY4NdCIt86SHePgJoFhl
bSNY80nJxi+kMLaAPbsHSVM6aOwE9L0ChZp1rOC9Y5EGWWbgXwRpzX2ecVwXHnzxpfWJNxTyzZjF
Dp8JwYVF5Omz8lJV+V2eJM9jD5TkRx9a3l1Vhnaj+8NNhgPCkMO1XIYeGUF3kWiQaJDtfFVydRx3
lMUelSKhVSk1UoKbIptkQpO/FPTti0941sofCMclZEzFhVf6BGACWXL+1NQZCmd2wtYTslexD3aU
pdXRm4/3hqgkBfrYWBthf5DHwtXV2La6JdNWQKhj7XwU89ag24WIRwN8dSjYA8GZlO7UDwF5/vqx
ZjiewVjS/kbZCmmxRtGwkvIjTsFAT55Miq4Ixu2qzym9juR7ch9HGbuJ/Lj4XsL4oSiOdWtuVE4I
Rabt55k4w2ovWI9jkW2G/nM2e5f2GXALIAw0lFV2bU7vWp7uUkR7S9KVjtqNrKZNUdavuAZPlgZB
XnebbkRgLmerIBOuqiXljnjWztalvdYNlCZ3qxGMqrwW+YoMwDRdyhkId8oEr4h+vtSkg0ruYZRu
jeDBRJCnaCjvcHjGD6WWeZNwl0vkD4AS9otnYkyoGfoamCOHVN43egY2t9WimzG8yhjSituYKCac
Hl5kkWRWvpUCWRUqZeNkwzXjvTSTVZYfBzqjlAlNJBKBGpeeaIZXgfSy+BuD8tgpLwke/ST48vOn
asA83nMqAUSVVeAlAunRHj3PMvEAZeDkyifZya4ZAP+kzxk1F62oenInkiZkYcVIYNehXFR/vp5H
QLyCUAU5fo2WuhWlcebxPZxUL21rHHyM7HGPUeN1VB705DUo4S+SbjObDwm+Y6zsjtIgOyqIUERZ
KFSUHtVO7qc349jflyGJiSr8u1p+pNrMaVGg2QWy0IjXKpEWU0KAiU+Oh+nNEwT+U2Q+TXLrJYSD
KKHiGOOrinHB75HxavlK62WEl8MqHoiKJB1D871E+2JmdxFG2RgreLPoyRmkTWc+tED4DIzG+Ckj
HdUkgAT0bjofx9zKdtkRFNKkiM+EGc5nssKXLG1PdEDaNT6nUAKeLoPrrjJcmjU5X/IGsLAYAjFF
/W4kmD3EgMM3xdWS+qB27X2bverhtMMVwDK2F4LRmeQvVWOEkp7iSb2ziDUHmHCrdHCkHk02eF7Z
t67Jv1KGp6GPN7RRw23fGygViuZpkMaV1Qkcfo+9GDgCMYvG9N6SfzdmFZG2z6F2PynXXV7aMYEx
mf8oBo+jcJ3UFeBevKks5PSE/5GwQngMUveqJmsxN17lmtQTNNsYAYG5Y7vW+R4G+1m4xb+2morX
ZOhXilg6UYeRBzA7BIrVtJcpvKUTj1OvuUSs8Jy0fWVW+8L35bUhFw+y1h/Y5hZHCad3jG6aScQL
j4NgWyMPrxQcNZpAuwiKXGm0tkMAFAJsVKRkBP8f9r6kO25cyfq/9B59SAIkwcW3kTJTmZKY1OB5
w+Ny2ZxHgCSIX9+X7n79ZJSYPJ3rb+XjdBVABBCBIW7c64KpHadOK5UHMo83PajzvA5csy5o5sJe
5IDzzvs2d59rlX0ZR0D0yiqqMuu+8SSqtwD7HqEHgY0G0q5Hq9Gooi3vugFUaaj+KlwWElwsZ/Lc
uoAFEfU1cOTT6IaDEzbza+D8VccjinlRFAzH6Pxq1+CSNzFoC8OR4x6AyeJzCfRq3DgHPNdO4Ktf
qDpzXCKzgj4XlL+wEazhrYCbtLi3DsldDj43sCv6VQF4YPqkexRwku4mgZ3zl8zFbVshb4XY09fd
sWaA7tUgGvfs0CvAK9zGd6gh7iTHPbQ/aWe6qyiFdll6m+Tk5KkclBN/9ap5KCHSHrPvmqQhlNSP
BGLqqj8vAOAAhNw+mHx8cGvXWDdVz6HhgV0J78cyo6GPZB6K+JN2REndY6u+F0NIahepOhCI8+KA
ZMeupHdlduozMLsj2zfjqJ5it3BQctiyB53Qm7qF8kfwV2AfBODUsnuwEvCGeXo3DeBel8g/9ihU
qV9d4PAtcL+T7kfbvnjUvoWAQwz/EDloi7T1V5KemzQq+zO4jhOFMjCQFkz+jynpDk52qmDAOXnS
U3Magma5k6NcRLlgYWM3wkf2CLh+1H6fGim+tS4qmtP6s9Uh0Ap8smZ8F6OKv9ME9J89sjsjjskC
5w6kFd30Y4r3hMLXe1J/7DzI86r4ZLU25FGf/UekhlDfdVdgMSY2KA1YcT8FeF9s6MlHaWXazDhH
4C0zm6ujbPxjItghmCoQxbyWcQ5RgTSywVqPaBJmC/8eSV+zIszm+Cic6pzH6pgkNGpIfhplEPpd
8vT75Pn/Ra7+YymEviBylWb197f6Vst//t/6VjZl/+mjDAhvT0Bku2w5Gk8/hfx//+HT/1xu4qgh
d3E/dSjDZep/1K1c/JOH/xM1RA6uPg5a+5e4Ff9PEM3YKJvi/v9J1+pP2AmBzpaP27+1qG29veZI
PUIBhAfJU9dDUU/2jByaSc4b99PlsvTvd5x/t268FtlgUOuVJMlTDN0RaFEN2Fd7y77t8748vLHw
03839lapcW0Ayx3rzT2tGF1VxaPNo6LXBUIOaLGGGLUbl1v/86b27wEsA3vTeuI7hee2UMFrYySz
JEiPGgo5z9j7lTD7dF0fxiU6BUNl61vKjdxG/oJ65McYBA9ydD7pcv58uYs1I5nvaNiksw43tigg
ybHJ5sepsHeXm16zkAHv0j2dCjenLCKW9cGNY9TPQNgiQQi0kSu/3Mfa5xuvGyBnC3J/JCxSFPwo
t7XkwLM2NcqgNgaxtk6NGzI44T27c30WWQi4tMYhIM7dox6djav4ygCocR+uYrygx6DsipoCZMwT
BMiRWkK1xVXmoYYPW6AxaT13otEksFPkgn+qy6LeaHxp5B0XNimbfOLMXNmlE7koKcDZ9FAJcgLL
7r0PrlmJo1Qrp41H5jUrGa4s7d73IU/sRE06QZ0m7b60gEMcLhtpZYqp4cnNoJMZ+nRonEjomMWA
5Y6ADtxrBdr667pYxvUmWFjeUCZM5k4UTM4xBU9f4aC0CQefy82vmcdwYnAnoNK65dUTxMon8OtS
595T9VakW2vd8GOXlp4lKSmfSOnaUF63+p3bVRBfuO7jDRd2aTeOPviUnpIBJEhN3CB/0VrOla0b
/ksGaHH7fZk81TRFEnTS4DdDxt+15e7y569EuX+UUWFzLhWReGlEoSmc+J532MEs1OvfBeCnuq4T
w4+HptKd56ZdJIbm+8LEnBUO7qquBd6hYmu/XLbed/z5N7Hcm0WaOIluQOvPo6zW90HR40hO5wPO
gfejN4PQ3f4/PX3/7875Gxb8pp9aomoG+ZM2yhzf+sgKJMRUEX+8bKkVZ14ORG89DQ9RNggEVBtZ
XikAaCz7r+NUAI2XF7gIXO7jd2R4z1KLp7wZAW7GOKxVwKdI68BQUthXwdkKGuQYa2vfD+HI5m91
9dUFbCFGwUGj/Rulfnoo+Ipx2C4UHqir4Qw6SuV9oOTOZve0BRLG+zAM6YGNdNeBEab+6EtQ6McP
+GPy0u8Ectq5+uD5L5Ozcb4wXuv/PRVG4Ai6zGsHFUMcoktfrDH9MjrlHveRu0xZyIH07j3IMHdJ
AoG1pMETSVtnbMOIaxPl/GlDOqlR80D4UdJUPqolAsiCZKl4cHuwd1yep2U63psmI7LQuBvTeFbQ
QfHUqU6m7zzmH65r2ggrFGV5fdsxLxq8IL1zRRDcQZo935iXFdvYxqGgmanTUVuhBNN3ICxXPtrN
/ClxtnJ8K3b5DYZ+s3xrzw8cbeVN5PkpCFv1JIPPfdx2123Wv1O3b5rnU1l2fWf7EWjM8HA+PDl2
fKVhjHNAzLK6s/C0EHXIy+6rBACTNIekatHp4u+rZvY3WcSbr/cIb2PaC4BVpAZXy5jlav7bsmvG
N4rT1iZ3mZU3HVj+mPQdietIOnpGzgByT2U31sgaWP11vmUmx6cmG9vO0U7Up/4hR+ZonKZHaOY9
XzbRypb3Ox33ZgRgdS6hxNoFUe3IL3M/fw84uS+m9h4ZyI0RrC1Rw3VLSD7Ws26CaLDwYt7YKEhm
1jRttL42BYb3Qp+ZpblC66MFblqQLmUsfiXMv26DM5N38YDFiWSNH9WtaFBTn1oTWIUzu3+9yv6W
cRqgMgAZUdH6EUiAYzAJZaj+Z6B3dr0se5paLTYcecVM1nJQeDPPoEkb3Q4VVRETLXTa/J2VFQ/+
WG7kOlfm2DKc2a4BP0vLPoDkkE2+1Zm0f4EvsrjuZmhyqlZOjPM2xf7Ci+6+c5pvrZNuzO+aXQwP
Rj6kYmUCfa2+nyFtpGaNE0A+frbtcdhfnuI12xgbcwH5TF5rCnQHt+ZgHwwgpTrZOM1u8e6udWBs
v8ijE0j1WS4uzqkFAmColaejd7zu6w3v7Ut3bh2W8yieoloAfs9rlDJc17bhuzVApDT2hRe1JQo2
0rof8eHBlysaBzOUsfGyoi1oJi0bcjcp5Mso2FazBomJ61o3/FbbUzpP1mhHZdlyPP3rQy2SbCMo
v7so8emGs9LRbgkY4p3Im/oJ1T3g826pD97vAJjN677fcFjIjDuQwYu9CNhVeRpA139bgpnp6XLr
awNYfn8TbSAKwIreRes0Hl+8CnTpUgPi3Pcb4ebdXQsGMrzWclkOvgY8V3StfKINX9iLH60Z2SAK
BYnLY3jXq9CH4bYjKA6DJulwLKxF7x2QB+cQpGoB2bvc/pqNDK/lxaAUQIBlJJJ+eHDF5BxiaAc+
ZSPzrjmeYAiG71rJHASoFKqi0qcPOVXQxkG2LBiHX5eHsGYiw39tlHDYAYTwoqRGvjWta+A8YzFu
GMhZPvMfZ37wqRseHAcxatG5X0bdDM5YpGdx6QI15t4GLeNNngPF7Zw80ObjD8s9N8NprK2zwl/U
/CjJeDMDYz2h1s0vIG6fIcMjtp6ZFkd878sM77dzW3gJHguiglq3sSj2hRUNAIG3boyyNb2/bN6V
FcKNMEC81vVjiV7Av1c0/r0NjSPb3dhT1xo3AgAQe1WVuHYZ+ciolWAP0Jk+6EpveOjK0uBLt28i
QKWh2yH9WS970sdBQ5WKKS/fXTbMWuPL728aL3ifW1D4KiPFIPaGZ+kZmUx7i31/rXXD8QUSkyWl
PI5i1cY7xyLx0a/UFmXc2tIx3B7ZUnu2s0xHlQ/8OV/Ks/ox+BakukcdYZ/tG47U5GU7LcvxvWVq
+j9YI5wutnC4GQE7gIe5+3mahrumdKYjKsAAmk8Av09F4h8v97hmOyMiTK09MgU+CairdNNjXGj2
MRBu/fOq1n0jIAS8IWXpVgUuKwE0EWP5AVVNG1++4g++4dJDAnGnWuCBwZokxGMKd37weVdB06kQ
GwHNwDj+zxMN+HgMh07HoSg0yL2jNk8h7y4+Soi5kHgCydVp8D73w0+U5jWHvDs1MV42hyvNZri6
BpuIl7dDDPBJ64IJDGh+b2+xqk33l+dlsf876ww5yj/80XL1NFCojEbOMDnnlqIYcHDwKts0Wb0j
Pp7M8ll4+7oEs2099xsRbOUQ4BtRIJi7uAXiMo/kQLJdy7pDXaDyIoVSCJ5TN1xoZUGbcG0C9d6J
0aGI5qQFl5tM59tRumpj0a21bgQDK2XAJjTEj7QAZ452GySmQBicThsTs9a+EQB6AGcKoPzyCJXf
qCsujqBj3qKrWZlzw9OLrrM6S8kiSni5G1IGXjnx+fJyWvlqE1dakbRLJltoFLOAxWVAqc4wVFtv
lb/xsO8s1t8CHm82DyDEFLMrkcMbPuHkQHQOHkVxVPGTBBBoBp8v6pc2n2XXxmK4PBiYbGeioOLW
ixApFw7QSB2Yu66zlOHZylfgvQWALbItUA1MmdvtUSuXbKzOFbf2DLdGrWGt8BCaR9hl3afAhiC5
Jpzh/X082H7/Wpeldxh7qIbL2Z02guTK/ugthnwzPTxxRDsjkR3NYFW2HNS9Ak+E+AilIEjx0g3H
eP+13At+sxK96abVZdElnGXRwHX26AC2+eyWXfPXMKJIr3Pdm7mdznHqLXWzxx5oXhvKWFdNmpmj
RKFnMYxiJmfo64UKxaFl6/26qmnPiCe+BpPKDHWYKANu8qa1s/EWALphY2pWAq5nRBO7z4s00ZaK
dDt/SZIJ9YhtcNcFwZ4q+eHyCJa19Z53GmEFeE6dxcA2LhFR7B06UxB3MtSUDbhEXu5i2dHf6cI1
ThFpi8Wq7UUD1E2HUzuiyFD3KH6Z80ofkMYA8NCBJHMygPbzco8rg3KNs0VA3Jl1wtKRrtMHx2u/
2E4XBfOVodg1Ywyr7dEC0jPqHYgFxjGU7VHavTEha9YyQkxQegNnfiejZkAVO+jkvF2QeND+GHP7
rprG7pC79ULG1TQfL1trJWS6ixXfuCYQh041u76IUt5kEC4Q6tEmU7pxJ15rffn9TetpMgriW50A
1icZoAHbce/r0LYy3VhdK+1To/3EoXJuAknObgs+Lg48YF/mn66zjHEzAbmrG8u+6SOGMwmIZ/26
RtH4hATTxsevLVQjfuARBDrMYF0+O517cKFz7KGOnWTJ7rrvNwIIzT0PpCWqi5Q9Wyg+Hq1dt0Cu
L7e+snO4RugA5z3Pk8rmZ5BvZvrkuiWKhV/J+AJK1o3QvRIBmRE6vIbZQIsyfgbz8nCrId3Zyp3y
0uGmHk6XR7HibyZULwPeadRpjSmwqke/dJ5djEikAGvIJjiB64GCA5VFlztbWazMiBwMMHq3pZSc
iQtKHGitNiAwua5pI25Am1SRCfv3OQX9HZizX8re31/XtBEgsiFOVINH7/Py+NPg3h9AruJy0ysO
sKAz30YHwh1/GnpNzhWk4S0PWmRj9ROCk4fLza/Z23BgK/fGtEktGIW49DZNfXIjq2YLy7DiAMzw
3tKh0HMtXHIWmQ6dvDlqbUHoHUUyU/I1G9RGBF1zAsOL3QGKwVDrIGe7RanE3MsDJEbvHCT5wN/i
bZw11ixlOPM4BlkCXgMCZobpIwHdeVIkG7vxStMmTM9J8niccQ04dxxC5swFh2b99fL8riwfE6Pn
DcL2atAfn8VcoWr7gy0/CavcMMnK9JoYPYD/A3fky7kxgFg3+HsqHzQI8oCHzxaipJdHsGYcw21H
7vazjuFbjmTPI6o+OAQvNtpes46x+t2gm1ELia2xYS4HVEE91Yu8s+VvhM41A5nrX80EdAqYWAAM
X/Sg78uYn7o6eZJiuktGX26MY81GhgN4Lk0Kz1LkDFQsRElRaIn1f9n8ayYylr0X933h5EFwVuPs
3HA3t/aitL92bpddF4JMjFtR0a4bsgmrCDp24EXaeYO9sUBX7OIYx1xR9DQjzIrP0q/3fU3AnOBs
vDasTK2JZ3M0cYQb4KuXkD9D+A+ndGzubXWv3S09iLXPN5b+VEzJ0McjOc95A9aGZWlyZwu9u/bs
YILZWJG4cpzA610J9RwrkBzFIF2Se9BfHV1XPSf+cJ7dAQKN08b72JrNlnG+Oel2CXAETZV3Ea3F
h6Yev9gD/ch8nv4mfQrSZn95za7sB7/rdd/0k8K7pO/qPrIFYNs5TaHXPuTg3q+SOpRyI7SunIt+
U+C/6UX0UgStqvoo9SFh6pQ/QYEC+iswo0AtncvsZZrkxoDWujL828V+D+4Gr42mmpyz0dl5GfQO
W/qYgIQxgMByzvqNvWjNdoa/u9lk6zHz26gooO5el89Bxc91gjq1uZw2+lhZB/9AoIGFUBXQTkPx
atLsNK8+2h4oq5Jyag4JjjcDGN+vi4wmGq20HDrpCthWIN4GKGAkqAkjFkqPdpeX2vsuyoMlbL5Z
BN2IoomuC/qI9N0PDYnnvV3qK/3FxLq1ja/wntyBQyeZ6i/9fIYgJb2dQF16TwaQTHmeh5hweSAr
S+x3af2bgcRIEs7WiDmhTVYdy2KwdpilIcxRHA7yaU8eXNmClkf3V2EtwMVhmA6kIyTRqHKJRDUt
zHBQ0uXgk/ODdmNI788N5An/nJuMz6NPemitNm4CcrcyuQ3EtHV0WGvcODpkft5NPO7qyHYb9z73
UUDd1mP8dHk2DBbj/03MmCg4P3cJRMdjeHvwWdXPKEM/zniY85XaVd5fSM10kC2uDwnU+byq+4Yz
+86pMvB/vroQRmHj9+W8pwTKp1H25LinMiUfPOjD+xZK773Uu9+8Hq4ZwohNbVu4eANIkijTdoCA
xKcXbedbWdu1UGGEI8eDnnIc6DGSoBcqrTjqSXEnhvrTTP3Q7fOPl+29EvVMUF2CAoSKOrmIBGSd
J2G/ED29jhCNE1727XIXK3YycXVTLXOrrnpIxVgdGByWuv2S1n9d1/hivjfeK3tnYl1eichKhh+x
5TzZZXnldxuHkAHV9R2A2yJiFQerbjDPe0z3FgvRyvyaQLpGjDAE4SMev0SPCuwKtf3gBCz3Tlxx
VEM18rabRvb5OjMZEaFpbQj3LNmJlhOoFrBsvuEx2+KlXwLXO8+4JsmgbRNHOtAIjoAX/tCz4nkA
DRnYhP++/PFra9S4TJA0gJaNxG7cgPbRl9XD4vCKi9BOQcV2uQ+D7f5/445leLPbdalnjxmKkuMo
CEqIKpN9Gv/IqlNe050u7FsCEgpFvmSQU43raSdR/uBtXrLXxmi4u6ycYBwnAPtyNjz5RO7bzHty
Uv4FkklX3cm4icJT3eBD3IYE586ZD1OvXvKpAmVifi9L1AfwK5+bQDZuuGSmh2xoUbuRZlhrs/wt
DgXy0csT9f5a4yYgT9E5F7KvZaQ9/mjT9pmNYjfa1z3g88Bw+joZHVWDoitKe1DoJVkLAosq3rqW
rX284YbgA8Mh09M1wHjd0+DVnwK9sKlMz5dt8/4i4iZOroHlCzvH1mxN3s+2thOUAGHfFAIMng04
ZTemYPnaf7o7Dwx/dAPlevFM6qiKqXWcQOB5W5Ek2XjTWmvdcMTa9iaUMsV55NUjzvh2djtWVX13
2UJrjRtulkM4HEi8Nofaq0fvMsJdcE24W8CVldZNlFwlUAw3jWkeWazhBxC7lHcOKIMvf/rK2uGG
W1VNw9O6kRl2ui4iskW1LLhaLL0RHda+3dhIW9flAKJZGQDA5Ull7Ksm4IK8/Om/T7bvrBhueBVq
uspeQx4R0vYeWGJdcEYcQdG1IxzMRWm+06Cj1CXdB80nWYHqB7UDVXdS9he8++4vf8Nv9NB737DY
9c1JwSlsgA/9EdlssFuX3SlXBxo/1VCvWf4ynuvuNHcHmj3JJpyT6Yz8wrEGfnsk+qaOg1td/Rg0
+JGykMj51i6Gm8F/TeRrLUHn1IFdNvtZFiN4JA5DL+9k/lWzL9P0tY+fVfU1q1+5X+zQNDqb7S8a
13P0Rjxxm9p6ryS4inHDCQDqnosPs5OCPqcHw2T8QguQ91N5r+Ny51IwoYCIpwPbLbhPRRthEHMg
b7hzH5Nfaoxm51HS4bZz0t0I1qE4XejNDsN8mkkbQu8yJL26AxDiIwSFlo/uQZF12b4GheS/NlDO
l4X1xr5BlYHcimEBsbS/izGQyhdgFJl3TH+WIFyem+8kdVBrd8DkLwRhFOyhjv1jkvqmgYAlBZXI
5U9Z8xTjhuIL6GHTrMki0LdCnnKw5A1IVIHpQ5X2Rhfvn944d/4crKAt6umolaIUSD0kMUAYudI3
KaePce6HdrIFjlgbihEMB09CkzXokqiYIZskadnfuJAy6n3IUl5nLCMiWgJEFaPQSTQyrIVizF65
SlK4YPDpcgcrgcVECgI1Cz5eF0PIAloek6wDT0rQst3l1lcMZGIFuyYdiAb+4TwGWE4aWgqgF0qT
XVGIrfzHyq5qQgV9MHbPpBI4zzTqbiiy8+SSx7KYQjCW7i+PYq0LIz6SROiyyZvgDPnWYw3UkO2P
92lV7dtRvFzuYs1Qy+9v3HNEsfHYioyfZxr3e5o+IObYRxI743ULycQAMpZVhT03/tljCIFienaK
+bUGhc913284dTsIkHA5iX8uqgmk0WrkS74LsczfeDR5/x0IFJF/GghYl4A1isRnMoKdMAFhUVGD
Lw00QB4f7mvB/kokZHgvj2bNKQy/blkNkKQovDPzFf82ZKJIbzjWWbAxGStv3OB//3M0DdgW2ynN
GUifggNwKN+Ljj9YBUQEdHOqkVoC1DkOGdRchyL4dXlQK6vYBAvGqQALllT0jPz/xywjJ1+SW6TJ
jqJlG4fDAJ//ziZuIgYdpFFzb/Kcs1NCgI9632Wub1o9n7qkPgiiQTTh88986vvrPNMzjkWDsHL4
SDGdJxH8sIL5jnsNyLp5/wxSxS33X/FNz3B/rYvYavhy5pj4Q68Ad/e8VwtZm8vzsta84frghqvZ
mNjT2Z2tIPLnvC53oJEN2htIOvv2hqXWlpwJF5w7zhtAXOV5BO93U+hDC/mKGCIvaTNAInl6KFT7
CpUYkKxPr5dHtuJGJnQQ9ZpWqSHFeqYEhzpKNZhFrStXsxEPuiKWqD6AJHeZpUeRAxqQU/e54sCk
8fFw3fcbYaDLRzqCf0qeJ4hE6IG8DPHwcrnplROKZwQAkM9BIaZW8jw3IHmWwTcEt7ucO4fSYU/A
9n243M3K2voHgo9ypvqglOekrg9eFXwBqcazlzUb2/tKUDbhepkYQb7uB+IMJaKXMS//djwoCxXz
MW2hlANG9yyoNgy2NhLD0wObDrpIfHGWlH0cmv5klemtP1Ybr4krkcs1fLxASAKLbAzlr9pWB1Ys
ygdqButdGXsQXR9+YkuIHxRkOW9ruyk24uXKoKjRa1cmY2BZGsz4urx3NejAEm/qoCdafr1q/k0E
7WwRCSJUuz0j438iQTCgrg3MylKXV45gcf035xZoZsw97qXtuY2d+qujh+mclX1277tZveHp7xuJ
mVDdFADH1qlLKxx6DsWCRUGKZNa5z7cOqe+HKWaidafe6Trlxjps5xTX26mZQfUOgpANH1xr3nD1
SrKYs8mCWsPQsnwvOkEh7jZ0W/v6Svumj5cNHjJqnVhhItIAQlLI0czHrPXUFtnPWgfG00YDpUo6
BPEcMrtvBQhsuwyqYU0dV3eXV+lKBya4rmYenxK71uHolj8Gmn7vIPFwXdOGhwEJCBZYLXRYiY7e
B9B42w+Eqt3l1leWpokn7qQdp4UKNEQPa6QGpOfcUt2VkO3Tw0YXK7YxAxOijmyFwOKsc5LdTjhU
3aI+4ufl7zco0f/1KsBMBHE9BiCehvpimLnQhRJxDi6qZq53avLEEYIBEBP3XPumJ7zbTTEE1GVf
eA/D4EAeCu8V826A2uF1qUvQpf8ZS6wqYQnYkXTIkwA8THJKx/scj4vXLQWTL7/VY5fxHIC/wua5
fUS1GmO3IH/Or6LvWARF//x+NngJGNSUCnMG3TQ1TdWDsgN3f3mu1haCceBJnD4VIzjCQvDwg9Wa
fetavOJcbnul3o65xkknsZVs2gIxxAKHzW2ZqDBjPgReoAOBbTa1oOHVCrCt+vFrUpAwydvbABy0
l3tfG5kRICdi+60/Uh3K1APtbxskyjrnXuuMG6ZbcVMTjExSEhRihg8Ru3jE2/WxZBmIpKvrCtSZ
iUQOZi3TLGh0WBb6V4Vnh0yxX4K7T5fts/b5y+9v9tjS0mXrOik+P4Fwplpkq3In06+ODLYUQda6
MJbuEI/gDo5bHSJdow+sFe1hKB2yH+X88/IgViaZ0T8HAR4yp+k69BB3stwXpAIjcVJvgTHXvt9w
DqsqoCnKUJM9IDl3yIOe3bC+huTZUDQbq3TZMf55t2XMcJFprBpHlIUKiTMoaBlAJNV33NuhGcIs
sK/cCQ1XmGmaVU1aqbBQAkqiNLOPkrliA+e2MgcmntcifRVbqlQh5iLs4PI7xYTcsM9a48YpoXQS
EgjNp9AhafIsgaiD5ihqtq9aPiakl9RWPKelN4ddr8hfmtbxZ2CMyEb8W/t245TQuBwapITPIU18
6L0Vqr+F2GRx5bcb/kvykqFaoBtDaB3akB4sIZqc2VvrcmXpU/qnYyVMU6dOJSYVBGR838+e/0yd
VH0VIFzeuuitGcjwr5jTqR1ZNoQlAO03TWGj4AWM3tfNreFZiUxFo0QyhE3utE+Nq9IQznxdZS+j
hktRNpUeZH1lyKcmOWRY/ke7Utb+8revWN8ECaOMf85AISTCzqMnvEg+JtC3JHOxYZqVoPMPoDAF
N75umAhFEf89Ze0Ht2YnysQ5qNWnyyNY68K4WLNK+WOMO1Y45CBQTdnzBH3SDrzXcrrurQbKVn8u
UTLqTmIgIkTt3UPjz2eobN+20juBwS7bcOH3nyKYiRqe6z53HRTehcNYzgfRFfXe8VLnBCps9gg2
LBeFd5n9NbcqdbhsuPd9gpqcMcQHMEt5ugxpDsHfVEooZ7TZVunO2rQsvb7d9Ec7S1IghkOqOejv
2xxenU7trisl3xc92UowLdP8zrZmYpLLQLZKS9qHTpPzY25p96asnO5uphC0Wza3GsIClw225itG
EJm9JskaXfVhkY4/pxgnWTQNzYiN8/2axYwwQuvCFo3PunBW7BX1/MmCTG9vgJb71gBmf3kM7086
VKr+nBZZjMEIWkQRFosQZDaS4rCExo3WVyz0DwAywJUxISMmIxj2BIINZaL5DaSGtwjoVz7fhB3b
dC59XuHzfYe3Z6xpnOMTkMJcNk7w/loyccFUFEQlcurDzm8+FoBlAxEW+UVxl3lQxlbIOzXNg6vk
8+Xu1gZjhBWflo0O5rgNa178aHuoPgd+e+WmbaKAfdEPnhg91J3nPjnipJrcsWrcyoGvffry+xvv
psROYs/JOhSfWYDEJuDBRaDf8LO1xo0TgWoThjRu14WtjLPH1NNefuMXrPt+2exri9R041T5kO9V
XUghvAoyOghMFQdo8IHVCZxisd44Na0tJsOd50CzGVy5bdhwLNB+DiDNNUso4RBZh4XuoRdWQl3L
wpvwXhUB3103OsPBhxj6XiBDbUMIo1W7uWC/lO1CG3yLq2slSpmIXmuCorkoZRvquoWatnfw5/Zv
CrZbMN1uHBpW5t9E9PqN63RBzRp0wfaO6s5xlX6+yjomOeas8I5c2GD/sCb+mjHnhYvpr6y7ikPU
YyY5Zt/6fM7LqQ0h/f5V8ayD0g3bogBZWbcmpLelgkArXkHAi0zOHkJK6gZ88ezQgEloY/G8b3nK
jcUjM2vsgolWYcHBq+PO0KrrfEo3PGJtAEuvb4JG4Tbx77tEqIlnQXegfCpATAat5PnrdbNrBI4i
V+VQErsJx5KmkPVq93ZjIfPdXbl7WkboaNsZ8qcZOEIaNwuOUtLqlLhb7NRr5jECBg4tIuWZW4VB
QA5K6B0ZypfKug74yCxjbp0SFWKxr+sw9/i3ClVqN92UvVw2/PtBgZrY38JbJFvE3ISoo/sADfGH
jGUghgLQAUzqG5vz+wdkauJ+m1gDPigUjqtW6qB8vbI+N4qzne+jcsb2bCRoO3/4VM72Vg3S+xNC
TSwwRLmYVSIjGEIAK0asA7yMyBjCZ9a8tUuvDco4AoD3YoZARlCHeCY/JlS9+Fp/dUnyYc6AwoN+
LW5/Hy/P0YpvmxVVTu6kGRBkZSgyYe/rHs/iQBqWG3v2mq0M304gVpuLci5D0hWPVtOBmCQ5UTvZ
2BLW7GR4ts41j/sBzSu8F9z6sdKhEJVz0BaAd5kHWU9oW3vnuL/usR3XVCNWMQ4gUwxZSdwkP/S+
k9/QgFz1jAXVqD/bBrm6B7YlLs4LRSD00GkGKbXZ35iJ988d3MxCaPBpTWPminPvA/VqQwm609Dl
czV03evHYC7K23GA5jsI2K9ZWJD1/nM4Nh+LvPKL5myncQAZR5XfcAmN0cutrw3HmAg8HmrgMPLm
3M3HGPeIeSghHpoBpXqkdshpc9PPG4vs/TXMzSRCzlMJr8iac9ZA/nz47mN2Zv+6sjxukpYMQVW5
UqL1ok6Sm5jgYbf3VHK4bKb3HYSbKYLAdVgnc1WfU0ndv5koh78dPs1hNSb6h+3X4H6kpP0iOq2u
uwNwM2swBEM6jNqpF1iRA5rBpJHtPqlHuqW/837E4ubLYIuXgyJjU3/2a537N01TO0PoTcTjXy4b
baUDM2+rubBm2tH6LEX6AKc419y6im+FMyOwoz5SjK7n1uce+NdfAxvr4cbKLLlxjl37ciOEOCqh
JYGez3lsC93c0l7Vv2zLpy/XGWbp9s1Jzda4RvB4as5uOTafSBt7wKlXzkaZ8tpaNQIGrToRpHZS
nd3EOWTMOsy4jCXgK+a9c5dig+VcbsA71royogdy2X4LejkoJM/fIB/0KQ+eEK1uYv3MUyiL5s7t
ZYOthA4zuaJB6U/KAv0gLCkhDpmf3tTzliz82mwbRzdVWwPrp2w4Q/mgu6mZdQt5iK39YuXTzaRK
7vnJ5NQxgGik8H/kXqme5t4+A6364SrbmFQpPIGqgmPBFTIwEd84pNsNNgk97Z6ua9//c7H+F2dX
0iQnzkR/ERFik+BKbd1dbby37bkQtmcGEEgCAWL59d+rObX1NUUEp4qog9CWqVTq5Xu0j/IS1YYy
7XQZI0zrTNJT4j7KgrCNE/vt+DbyrW2UCeN7nV50OhWZn8QcYrakB19iAu4A56Qj3Ww9BK4stW9d
AmYfmewxH5s01OrfMOx+QP97i1ZmbaWtbaSGYo4YX7o09Ph57rqveds8lBnfsLWVrttPCZEIxcAX
geYN/xIbyK2H+8gTIMTx5xKHSJShUraCg+YOgzS7+Z470XHKRpEgY/awax/ZzCMF700rkdNKZ02e
S1p9uuWINDSok/vtryFY7WeEZciXwvHzFsdN3iXVTR5FZePLCHFzmbvQOfKWQzC1/4TQo5Ue3wJH
rK2LdVaAsKOHsonTpGWQI1FX0TjID/UMOOK+ibNTQoLFDh9BLg7sPEmlUp9BG/W5ccYN+17pv50O
8n0jlmKGmG8QxqeBVtdayb/vL8mKRdjpIOZA4DLsVAvochE9dx0YJtwsKt75frZl0CsnkHcb1auj
dOmmFq93ok0F9HiPxJn8QxXjXbPyG4hPB0Bm5jwen/hIii1a85vj+/8nkch+EtHcRCRA2XfqCeB3
vpECkp7gMu5bIt/VhTe6L0ppz6lPc+gz5WxEoCtzadO2DB5TczN5TZqF8SPv63Mo3Ac9dS/3l2pl
F/wnHfBqHiECZvzCadrUBVdt89ibcpY9ONV02UQbh/jKJ+z0v4ccQngTnEtzRcVn4hXjo7eYfegq
YEr/3Ag8kiPUzJc25Tx341MbTU50GRTC2Y3ry8ohZT++EKVcYJz8NvXAp1pP4uJ2JANjXgQnKcof
u5bBfoBpHU8MUeW1KSkd59swqSAF2cxW/cXaCtyG9mqRKQNDgQ+sU+rPmUpI3p2ow/cBDSL7RWRE
TWHZD26bGq6eyOR98mR7qZmzgcBe6/vt/1d9X4wzL14/t2k98/jICAJ+v+62ZB7XWrdiZkLDoWgl
cuGUh13i5eEjc9TGZWLFcm1OFMgTCZOZrMW9t/COGYPkUnQT3Zgzj1z2bRsrrPHqOiBQr2vTogU3
3GXKIxk/MRH1W4U0a2OwrIuCt6EiPqtSZATShoprHdUzcJ8m2zi9VxbATu3TxVXA18N8ZwK0qYmf
naHbZ1N2Yr+aKPRTh7hNHVyen1iQITPH+Px519QTa1/qcZjA1ZQjq+FPZSL6vjhwxTa2ztqsWNsy
GwrQhldIasRSVQcxx8WhdDZd5sqi2un2Ak+tGpX/OkXd1/yjlh1O5VYv/u9+XOSX+9MTv31Y2sQc
Mm58F/h8OLQ6fwZFkzyQPvrLaSHb7Y/XoZ2ONFMfa7LzHLPT8F1eTX4HbtC0yvTZpflfqjC/7g/l
7cVgdhY+V0VkOghfp0vVHaNYnUFgsivEY3byPc+h8qRC3aRtW4KMDdCRQwghxFRMyz4DY3a2vWUR
mOanpkFlvPPU1dNF62XjZvJ2DMZs1g2/ELKJCeZ8WpA9dN2xOY2C1RfogERHz/OGA559wbDZDnpj
vt4+i5mdbA9CVRRVDbvIGx/JPuygfh7DJFf82Pb72OuYrY1V66qcRgfRazzVZ3Cn5wng4Z9H0h/q
2riJ68rHyBm/399cb9sis8k/kOsLyiITyPJq9jd403gCJbHlGFKyMWVru9e6YwPcls0EPHJp4Tcj
sKnqn4IjV32/92uN2+cPj53WqwaVdi54u6Tx2rPqGnm83/ra3FiHz0JEPYwdMuB+Np1wGXpoJP/V
1WZXLpHZvB+ovinjajJ1KkzZPSNypwc2Bv1GNm6l8zbxR95k0wjqWoW4JTx2Qf3chOqjI7cYtFYs
wZa2WgoV8iC6Nd+p80Drv3hJ3tdR5B4GXu2cICtsbMe+zYaqUanXlUcZ989iajcyPysbx1a38hVh
zljC8am+q0Aq4nyIMjWe7++btcZv/78KGTs9ZrHwiUyVK/WJNQuY9Ay45fa1bp3NOXebJqyQd5si
+S+CgAfZ7hN/YjY/hQi5qQGlaFIWL+6ZZD6IS6JmK9u2tiMtYy2BKon76fawMDhJXOe3lGfzXPr6
6/2Jeft+zGyUw9xWo8/B/JgqqpHgKdLYk+cZDL+1cj9NDd1gsl0Zhs1MAY6eqIsoTh1i5G/dq4sE
KVbkBxv+cq35yNo8hYbcT4xMIffnxEx/VeGLzreSwitWa5NSFKVZqBPC2w8dezFmuoKh+2szug/N
3kOZWUZbldhErjS3tFR/IU39JQ76JyrGKil98yjocAnlFhh1ZcVt2aqsGXPZlGWdtgNYgTz2oL2O
J3HJf4MT/9kftspQVgzaJqmIeq/yckll2hgw1Se8NBxvu0O2dfteG4dl0vHEoF2mWZ1GKsKTNx9+
ORF/D/aZf+LWT/vRbHi9tb1lncV4eYtHaHHWqay7ixNkj+NQPMeFv+H31oZhGbguFjl75PZiTJpT
n6sPkvdnFL788OPmKc694307X9vE1rGs+zzu82bGK9bc8UeTFQO4AXTxGJDqM2qFdgauNi8FV2SY
2jFTuKWUy3M5NhqkqLz/5/4gVrLG4OP5084VstECqWGV6ip/F3qmPXZYiKnmj7oVn1F2dpkm+tAq
/xz3ZsN1rSyQTUvhzo6Lu0TepLWMHvLAfQH50gMj0yeUC5yauNgY28o2s4kpBnCO5k5VFunI5m9d
yC+44n3uQYFzf+rWmr/9/+p4HSQNDWgimxTVmKdx8X/QQHzsXGfjVrHWvHV6l73hKCiGA57r7DuU
zL4yhPmNtw8tB764P3vfVR5j4Vw3aVQPL+Pi/cx9cfBJsBH2rbgquyrdN5HfK62adGiKT9xZrqZr
t7h61tq27NtvqhHwctGkMsvjX97kO1/HkHf/7FtWy6xDs4iyYxHSPBJozsdIudl0DlHKAMLMinfi
w/3PrAwitHzgAhxnAJB/fZNk+St3xC8psg3/t9a0NT9zAHxrNkx1OlLoK/lBWV2iABQ9+zpuzU/J
UNVtOpanlfLUo0AFLyD+wZa3W3ENNtCEMseMNbCEqR60e6kg/3xpxcQvFQucI6ovQJFDfXG6P5QV
8TZmY0wcJVFrgaRwWkpWfcBra/Zc1rM8+XkQHYcBUBMku9khlKM+A94kjh4Vw3Oh5l2i6GDHuKWN
XvmQKBzywCHyRkChSCJjE6IweqeOC2Dnf7YeN2WuSwoj5I7TJs1Ug83OP8sQxLCe+zz3zsY8rm24
22K+GoWJwf5F8qpJRzBmJbyZnGS+cZndX6WVc9Yu8a+5BPabVTKdB/o1m9k5hDqhEvKYxXjJ3PeN
mxN+NQKlDIs9FL/hccN7UaNORgQ7kwAd2BJuXZhWtraNnGPcHQeVh1CCddvvhXTfGbKkcVYeJjp9
Ktpm49xYWwzLsRuShe7czyKdUFqSVLjtJMP2Ytwm5P8f/5iNaRoKJhrSSJkuff1kijKHVDV7qiE0
cn8hVnpvA5vmmdE+E7hVZkttLg2ZySWIymGf7wqsZUYxjPSg98zTgGgfeTPxKw+33pHXZuY2oldb
aFlqDwzeRZXOzsIgLz4kedH/hCjNx30zY60rCBV0XwtkOhgEKpLOV/VBZJtSNCtGZks+QegJtB8F
0vgNYOIJ8kE/tdM8QvdGJNIzu96wmA1j6gDf8LwilykzVR8ckX8vlwRxs/i+b4r+72iqhjmoXQHI
YPk5z/pjAzjqxtZZmSAbx1QNC61GrxcpZB9PveQfUIHzIYZkW0LmLRKntW9Y/tptHDkL5ok0nuNz
EcfHkEcXrum70l0e7k/Ryi61C8Up47cLXiDSmooPZaG88dKhBGr+oqC7kH27/5EVI7Z5mwIzugMB
6isth94Nk0JErvo4MlpvJRVXPmBjaWoJ4a1A0SoVfRQddS+ezFyWG2fBbbbfcHE2jgYCQUDnTEak
TY+XbsfBAaBqOb3LexklBpEBCEAcdYjrYF99PWgR/nQdZenjKFNcQNKHhj/GIpifcmcxj/dXY2U8
NskVSH1KYVpHpD1ePQYv+26a+tHMznFoeMp7fm3Kdp9uC7M5Xnqy0IAHOONqEvo3PdokXmJ6vj+Q
lVX/P8Cu6anTqw5Y7cgUF+IF9dHUYbCx7GutWwF5qz3qD7JBPjOuxqMbc340c7fFOr5md1ZMHvi4
D4Uc2bouJh+KvH5P85Ymbe0f78/N2++MzC7jl/CiYDYgiJs9gH8ybE/XfOnm7tw2Y6JreZmq/JmA
cP7+51aGY4PxMDtIfQjkPrQIX8SQg5Ex4Amk3jaCmLX2LU9ITKMdqiRelZmqTtCA10+ikf5BD0T9
vj+EFbOwkVOAyWtBelqnBa+ftCe/AcD0jhDzw/WRjyzGr6Lgp32fso7uEfiyScpRpM6svueLeOyQ
SeWBeKbu9DnoJHir1OX+p1Z2sQ2TKqbA6CgTzjuQ+kwG5QyoxEkEeLM39tnarFn7GLXvjEkN5zgv
6gTI5GVsyYfM6FNRO1c/DE+4MG0AjtaGYp3mc6PjkGRYoCrPvsd5/BzLfuvBbmV/2WAmkcUeMjZR
naLe/jfn1WOe6U8cQ9i1CjaMyRi8zoayRfOy5E6y5F2cAPg376uNYDaUjGJW8CoV1ylh3o2FcQxI
gonX7YYvXJueW4DyKpZ1CCd8pJge3ba/2wjspNHtnlLxr/fnZ6392/+v2p/kUM5+hQRwwMQ5nmmy
QJsmkTr4eb/9lUDKlpCKZ69F2Srap5753Mjg2Wuml7b3HksF5rT731jZnv9xxr0aQ+suU1mUZZXK
IcbDGqmrYzTu5FZlNmgKuUUFIucS4WZhwBU8NEOCd8ItsODa/FtWHEEyTAsd8f+ST3A+Z0JRu++X
O++g/yWbX83N4PKiUnlepTxSkJeWbgYiC70VLq303gYEtybyHLeHD/LH4lhA/jyhHJeWiW4S5K+s
rY0JDouiHemEtY1JFCRUqu9dHm7ccNd6bydLjBqbup2rtKncAvUplTg44zIh2PDKjUPgbSft2mCK
KGKxKtrOu0a9gbBxCdGH2L/4TvvT67wHrup3PN9iv3zb1Fy7knFxB5YNczZda876b4wivOmgQvOt
mBpXHCBnhqKbPQbn2oQyHrS9RFFr7+o4468qr586f3nZ17R11OSjVnypHe+qNHI/yh3988LJFqfB
27vJtQEWMe4qPkXVx7X1C9TTEyiTVJ6oj/f7vrIANsAiGv0KVb49hBzG6ZDN0W9vmf4eHH0hAfhs
73/j7T3r2igLWUL2Z8iZd+2z8WkQ7btudA99GXzf1/xtaK/chRh8VBHgSL7mU/BATPiunMW7fNEb
G2dthm6jetV8PAP8VbWUXush/jL22RkrcApijhL1aNg4MdfW+Pb/q28Y0TDw9Y3s6hb+B02Xz+G8
D6/gRlb02Piy1lzGE6xZsvcL9ILJQYPh0CRxiHTHxgDWlti6/lB3dgG9CmBdYfsDVAefirD/Chnz
874ltk4cNVURCCsyel069r7pkdHLVHgMZP5wv/21NbYs2AGHmesHtX+NffbR+PFFL9l3L6QPmWg/
3v/EyhLbgAtAxpwmQKXQtVKul8Se929RBxtbdK3tmyd/tX2CyIC8TzbTlYw3j1107KiXatxY25VH
XtfGW5Ba5rTMInTdrX72UTslpjVfysF5aHOG/DPqtHT0aHz/AQ7+9/3pWtlQNgADNBCixqvGdA09
Wp4D5UBhN0NCBaJew8air33CMmyO11BfqgmOVcvPQJn9RcLwB6vZj/sjWFsUy6bzGhXCTjd412Ey
V7cfH+Zl2Vjvle3KLJtul5DO8Wy8K1gtpnM+AlVe9IIdvW4qDgQKZTtnyLJq4Jy6CYwl07WZp/CQ
VbQDBsZzzxHznY1PrA3Fsux2iUFsReV0zcoGJBkhd44RsnInoht1lF2079XXtTVB3K4UnSva+doX
bpDIMh8TSTbTuytbyUZZ9BzFuqoop6ugI78W1NMPPge929SNWwmmtU9YNt4HrK/HQvlXQop0wPsS
ypmOcUY/3d+ta82zP11IrInyZuqM19CQ+CkuZvPghZJf3S7r9zlxG1ABfGhDQfw+XpHID59q3RVH
cLCi0iLQ4fH+KN7OY7nUMmk3Dpogpty/0voijD5AUujEoFpRkd9V7BxYdwGb1v1PrZi3rfjRjQw0
Mp2Yr5U0A7R3Wfng+PFWTela65aFi5LQtpsxkDIHqy9hrXOonEhs9H3F6P4PXtGGCF8CrAQZjDp2
TLdHtxz0NVbxdFSk3wpd1zaVZdzMjIVf440M/iPvzzXlwQsohJZP/ryJZV+bKOvkJr2uHXByudfb
4w1PWrA6/rV4dNq4bv1Xf/X/6XzXfmKPW29BsoS5V7xHCLd6GKEo4tXfICxyqvVNKsk7CfJiZHvS
QJ23kQfgW5PkqPWu2NYlaWWM9kN87Rina2XgXmc5T59Lr4oPAS23gofVIVqmbzyI1vklms/8j2T6
LUWY+MEnkbsHo/oTCk41w7VjPuRRnWCsbA7PnXrXhOPLfUta2SX2C70uwybW/ThdC+HXn8iie6QG
S/M4Mh/FRve/sTaFlmNg80AYFMfHq3AaKHMNff6PKAqxMYK11m//v4q/5t5Xc6UDOM/QfHK485PF
5S6wo2vz17S0GMNG4mSRY3TwTXBZpLnCJ2w9TN6Oj7f2t3XEA6MbtIB1mCtKcj6ERMikH+hpId57
BHw/B38ok84tN3Kyaytt+YOQ1QTA7NZcoSrtJSKk6pg5sXOkzc7co2sT2aDQpIGOUGSuvXY78C4V
v0YtL13kf72/kVbmy0YY+TXL/J6I8RoX9WUIzotiV/xoCiFKV/lJvsUcvLKnbHBR6GUAwrSuucaD
KvD+orNjMYVb5aZrrVs2zwmqqCRkw69Qs62uDc1+4Ml12nfVsVEYegI3QY3w58rLTj1GqPv5FuDg
30LCrOCuXBuHMXU13lYbMKB2Ht4lXVAsP7u45R4Q4IH5OPbo16atkThsRn4ggNLnyeJCOduhNN6w
yrXpswze6Z05CwEHvzpD9DAtKk9if97S11yxEpvMv5vJWElJzRUFNWHSd06VdKV6dNt63/XBRms0
KkRhcTmaa+kNJ1+Q98SBplAdPk3DtKvoxbWxGgYWKKqxHa4xm+qTUKQ+gHtrq4BtbYasQ18MqhbE
DONVEmYgAsv5xe/c+pEV0z6wvGsDNsCtN1LmtyP8oodnfDFA+yeS2caVesWL2KwzKjO87/vBXAUg
nA3rP+ZEXYVfvvQOFATL+BHAri3pgJVgz8ZsDN0Qqxpk2te6dkewvMYcLN4Be9dPFCwlUx9tLPnK
otiwDegDF6PJ8+4KGZ1U+t6/DaTKAPD8dt/xrpicjUOAoDenbQWrUIwV50ar4TBuE3WvtW4ZdC/i
PuuzrL86AZ6lvUaah6oP91UkuTb0II4LVEbUC+JgqbpkmYrxuPTT1vvwWt+tI7yYVOYzDV8Ofp6g
SEq5QOzFbTdLtW5nwhshgs36c4s+aNZzc6WB+iXEJBJN3YuA0gvN3L9zv9pI+ayNw7JqgIw9GhJv
vOJ64h46HY7HMAv/3bV9bMgBUa4v3BFLEPPAA8W7pIcg9OmGR13puk0B5FYGzFExzgOTdfIxdgS5
du1Izvf7vmJZNl5pHHyXdRABRIB+9hhdzuUCYkk8rP7c1/7Nc7wKX+MKgD2HlDCtfHoGU995FHnK
ln21s66NT4JhDbLimHoFUaBT55ngUAWZs3PqLcsNZClGTvz+yqIR5JGmSUQ+hxt+em1d7Wt4OAAB
K+PhGuA96qpoOB8dVFg+3J/3tdYtww2DAAjYvuyvHGTH5w6PAJey3gQMr5wxNieNzCWZ2iXqry3Q
I6cyM+Kgl5tCOd7i5QS6WN0xegBwczMuuxnqG47CJpFZjI/bOApxrqVhi39BDOgj06b4x0K7zoWW
wBZxR/bPkBEy+ljg8e+oR3/fu65rgzLYoGRDA7e/erx/0KjSa7V6P7NiI6hdOUZtUMYwi6BWUJO8
KhfgX6AgH2YRfdKl994Jm30bwgZmlKUpCbSoEJgh/YN6YW/6MQ2m+Xp/u624Edcyc2iRe1ALNrh9
1YYcoEAxHfFfmziRv1V/sfaJ2/+vPIk3hiA49oi+CryBOiiZnMLog8/lvpS6Dcwog7rxSI90eklR
iQBEfH0ObnwJ9+dnxRxtSAaJiOjByAj4VizBitl54reW8RYHzFrrlrFHcT8or8dFPm758HvsmuXR
Ey1/vN/3td1p3axjYiIHRH9IDbjlgTf6F2fd53Lmf2nUcCT3v7E2Aut8Bn9u7OBxAQGebHXCvel9
4cz7dr4NylAQ9RuLHkdQ20ZQj6O+NMkAfeZf97u+EsLYiIyKloXbxGy89jJgCeoEwR9fhyrpau8b
Y8H8EBq1Ad5aMQGbtU3ypgyHrOuu4XzOnClhdd391HVG9kVJNtUPK+LCiAGJZgGKJUnjd20Zhhsr
/Hbfmd22E3uuzzjKp5zenT70QAKempqaT8PkbvH9rX3i9v8rD9FM7gxPOgLb43fTyVtUdMq9sXvs
ONkivHh7nzKbU8hb5Oh1rkQpRdVCWaL2IHyQzLXItvAMb+8mRqyooL7BY4C95akZw+XIAjqfplCG
HyFKCdC9p7uDrAHC3rN1mU0z5DOWL4YNAKs32TtKxoTn4tDKGlIv9SeQWW7EgGuTZjmQJpRDF02m
TFu3+YIalH91726MYK1py2/cxNZRcamrtBhKc84yEOTTAo8/9+fn7Q1FbV6hEQGGQw32bN/E/xhP
n8ogfqrJsA+oR21yoVkGcT2DPTT1AnX1F8dLlg4vSvc7//ZOojatEEEppNeMwF2HJWoTte8+IiK8
DlV2WaDjMDC9MUlvLwG1OYZIPivTTqjbAGHoP1BaGN6Pkm9lddcat0y6dauWtSysQF2HWq5l/M7j
TXrQtdW9ffOVu5iLoJ69JqjAD9adAi94yvz8h6m2KAvWum5ZMhuY17dNXIHWCT5iFGOHmgCyd9at
Iz8MQboX5z1wgCGINZ1YklMsimZj76xNjWWxmehY4RmvSlGd+RIBwsCq7HtXsw/3t+ba1FhWO6uC
R3xZqhT4i+5QZZB76MOdKkrUBrWBrk7SmeMYGD2//zwvAfnmemO98c6w0ncb1BaHUhao9RBgiGjM
Oyqi4WM+qn7eOCbXmr9Z86tN6aJ0Z+oG0Pm5JAalX/+uHcat+uiVVY2sIB1iWx44QzEx7UC+g+rz
kcrwC+n3KSpCo/LPro8uSgwFy3naykokvNPgrC1+0qo479o10W3KXk2NnqKuhxPmKSow6vkKWcsi
usL/j/uQcsA9/vmByHcmsKNMQDYHND8Kjat+ziHqcL/7a7NvWeykliau65srCzJ6lOBHezBx9jd0
PP7d9wHLaEUb12IOpyrto+UM4XGa+BMgr6gd2de+ZbVDpMqmXAisdtLuKUAq8lR5KjgaualDt7L7
bSAbzXUYhrQAOr72liXJ4zL8B4WHfCtfvdb+LZ/xags5MvYpKH6qVM9A6oAKSSVL3G4s8MqBa0PZ
ZBcGOtAAxtMq/+guzedWDagGnx6atvws4vrj/WVYgcxRG75mRly7St0h5umjw1Lrk9Hsl9H12cni
InEdhO/F9ItBij2ZoIB3/6sru9cmEjIqWqguB5F2GXGPQdH4Rw3FEFAWjVsJsbfvmdTmEBrN0njl
LZYjRYjAvbuC0uLkePmHVm7VmK59wrJwBonRcURWGbVoefgpimd1CEiZX8aiCD/NKOrZcFVrs2XZ
ugrmUgccVTZujSoDd9LDoaN4K8HNluXTxn5b+4hl78DpuZ0IGlSDevqlIPrfHKX1Y7jvUQQVen/a
CkN8VLYlrjpxNw7HthvKwxAFOztvo9p4HQ042bDYE3GWh4wM5KkfGhRmZmoL2Luy2DZ/kN97IZ/r
HtxXbvkQxfRHVDnvS0khVOxuHakrDsXmC8o9VuSYmSrNeVBgecXCfiBbUny+b3U3v/T/WU9qw9oK
ktWtCbVI23x4iSPiHIzn8WsHHcJDLReDusZ2vNThGO8zcxvkFs4jH7gPxsVZB/mHZajKjyDnq45e
3HUbseXastjHOF1kXQtU+OiWHWlXvAvZcOy48wESrTtHYZm5WSqnoCDeSRHCjkceBuIxdOMCWJBN
5su1hbcs3Ndj6NRg00uznqkDk4M4zDzaIv1YMW1qmXYM0RNwy8B/GNaXBxHOP00n5cHxh+/3N9Za
9y3jlmKu4yhbsAiR4QeH9s4B5KNbwJ+VJbaBbQRMr5WgPU+LnPWHciR+EmTZC14HQKrl+hvxyMp5
a0PXNHj6AslHlALG2allzdH19bOslioZRHxirdrIf67MVWiF5PPsRqPHCE993sL2yqA5zKTYEqP+
L8n/ho3bEDVea8Y0nnBTBSKkpSCn0YOym/tJ0k8FdDGc5hcH8J418XXyxwcyfFl4cOiLb42qHsQ0
HnjbX+bgr137wlZoYxoQuYjg0tohXf0Ul6x+3xVxt3Esru0Ly/RnMxdNR0COEOXRuYJaQuQBhF/1
D6DwP+4bgGX6w6go4T4HZWymdHhoaUvCwxJof5+aGQ2sMeTa8MZvwE+QBc2RUXku/S3irbUNbfmU
cpkW4tDpVveNHFaBvCLxSn4JaeROMjGe6c+OZ5b5VC9+n2c7Z8zyNcVC1SwqHJO5Sx954T67sdio
lV85vmzA3AhJH+q4uk6HjFQHHZX9sfV5lHi1257inuaAWRT5oRlQFbNr+W0Ined3eqpKLP84x2WS
4ZnyOkFBcZ8nsHFzDgtQScgbFEiOnftAw1yeAqPKD/v6bvkZ0ULpo8UFNJ078SjiGAqJjd7iNb1t
zze8jI2bM9ECIZwZqd6umv2HKGdLMvVCnfZ1/XaOvbpXFXMDXk6FMIir8TFwp4eBbF2b1zpuGXTo
MMb9Fh3XfvV3B5JB4W4GoSv+yAaruZCGNa1Q6DbNH5ZBPylaXujE3/Gd0lN4I/5zZgigFVUIkivI
V5TFAWrk5gC1o/4xBl3Ll32Tb53lpBehD/aoKq06mr8A4hzXCUS7+mWfg7DhatTNgA0uszIVjpPL
g5l1RxISZqTYiAhX/J6NWIt8MdIurHgaFdmzCosPTieeG6++8GE4L+NOz22D1WK/xsnaZ2CW8VDb
X2WDSAqz7HwrsCFqciAVwXXjFhAqZC6C8ilm1b+l3KoWWAkJbYxa0UxDmDNWpgXYozxf/T3muUzw
3rVxNv/3FP2Gh7AJcsoC5F01gw1Hcwn80jQmWYO4qjPpEmd/3ZjtBqf+hhrP47yw58b1DsHg/iu8
LZneFWO0gWzMX5a41m2V+k4Y/XQrmdVHqEL77/kyRD8yqoatB+0Vl2KL2o1AiOdok6eLp4dkVn38
TJuebWAV11q3LN5wMTpxEZZp7kWFOACQov9a6rnfunKuzNN/pRavfG3oxXqB3neZZqzJD23Y/Q02
1veRKn7llG0c3CtjsMEQzPhmyoe4TEPf4w8hBSej44u/9/grYje+9E20TM3iPGmIwr6fw8x9QCn+
1rPX210nNtJiVoBqDYUbQc+sF+/4kg0Pjqe2ymXennxik1+IYg5aXi3Rkw4mc1A89EEq2UBhGCT5
IDPqNs7Tt42d/IdOf7XGUmm3Gmd8xh31S7OE3zp3OU7tplDaWvvWkTHnrHMZnaOnrpo0SBidGaLx
lU7ayt0oborfjDeIDbro9Fx4bj5FT6SOzpFBZdPs6e+17yyHKZu/VABlHATF8mdq3jhGVgZlAzGi
3q3biKC43Qv0IwKprzMLxbEOF7OxKitby4ZfRKB4gAZPRp/6jviXvl7cr6Hvb/mNte7fttyrNW8b
16mmgtAnvpgoCaq5OgMqXH8xYFb8tsvybL0leNgWGvK42KkwzMMX4wIt/IFWwt0qVlobg7WvFCF9
JkW8PIGDxgkOtS6y330roJyjQSW7iyMmjO13LB7gWTgH6uapU8vf4DMKEmVGSAE0WwRcbw4DH7j9
/2opnFbdgCTae4LJnXD8PJW0uyhV7/KuxAaROMTxpJPR8Ak0y99bR312u30IIWLDR1xcUXwAPlFu
kUf5g9fry4Ka+kNOY7nTyqxLqozAxc/aKXxCySiEFFk8l8lgcvkyll604TzenH9KbGkqJG7LqUS8
8yTDuXoaqCyu1NHRw5xV2QaU6k1bxhLf/n+1xL6TV1D85d6TKRf/CY5KYovGy55JCmMbOBIWxg1M
W4VPbedHHz0kUz6Uqg9PXGr9cYct4xO3O/erAYDgDPW1Sxs+jXEUHyG63b5vF6a2oow3r+5o3rqM
Enepej5K+uRHo2GfUXwaDV8pmBJUn1Xx35pRnb+TfqO/QEk067/sG5TlA2Vfyf9xdiXLkera9ouI
QDQCpgKyc7ov21WeKOwqFxJCgEAgxNe/5Tt75zU34k7O4FRV2pmJtvZeezWdNHy/OLIhoKrYo8vI
+f5vvvN/Ueb/R4uLN/WPcx1P6yRnqvCm2mBh0Zhf8l5+cjVd1pj2wChzW/b+o+n2hoWKv8gA2kHk
vH30HbnzruEwzwVVRFu24UUaFAWety+Zta+WFm+i4R/cwemp0fFwycRkT5sBVwhdTo87FlHi/9mH
9I9HVyDTwSC9jV7mjWt37rxf9DkBivgfYWj4mOL//mjRuTFuVxm5pM0ITUmfYgxr86j5TzBGvPw/
KsiyeNLIhST4arWWZfS9VmZJ1s2f///n879WD7z+PxrwKVw9XUHPg0t235YDkPOb1tu5TpNQ/Jsf
8X9Uj+If9xwRxovd6uQSdZwg/c/RE7gD5t+Uv//j1f9JYPEDjUMk1MaXfge9nk3DXpSNy6OX///z
ISgE/2t7hvL3j+qxj/PYyUiGl3AS83EXKj3gHv2NL6QOVZIf8GD9hePkeSiylg2z0UgYaF67If65
E/1YKPVzztJPQfgvGDi2FRXmsvf0LHnRwZM+uy9WG94lRX6dQizvi4UA5YsdqYdRPGDj+msr3FDm
jny1GaAXr3GkmmEYGWIIa9JuXxNJKzWP1dD3P4fNP1OCJtuEyWs2Dk058O3WdbTUSYBKkb8ugj/2
09gwCFtf+hkWO91QI8HlhYjhMWxyWX+/ThZnx5GHldxVJcjyOPrxI0izEfuV7ENDhK7C8ZJn8gY5
lEeQeU9mnn4Im1yWLDWsCJfDJMH+HzAUC1GpdDxmVJQ95IdQ+9wkSVgwTWXMvn9vke47wgeKlCEs
IGMNjMkZtNBXJ+GkIjnAXHW/LPQiwdJWCCJXUXrPjU8YmFxHqeLr0qWMt/tlpXnN073OXXMWdLqI
yV+GKDxDEPcKTyrWTQvSoihrg+RlW+mH5vMdAuvuXDI+TKTh5d7sD0iXO8neibKQ+nfRicP3x9v2
pKsTk79gQEWmXaTaOoVAZNbbfYHTUzYy+pW0U+Xn/bCp5CZfk18jYNw0d086Wn8aBZ1fnmbMNeFU
hnxfq0GPH9+f9Nq6B5DqME908secDM8hWApwbzohTLGmjVrZ7NRpSXN+GAZzr8Pwrp38Hzymt0Il
CwgN0Z9vK+A4dazLitfVGPgDyYNRpk457CrI/ieXzWFogrgc8T81D27AuGCEd5w1y4pFilewm5DT
c9xD/7Lv5C5oyQvaIMqgAPtjhIvYkEe/1kzo+zCzV0Lm9Urj6CUs2qCGUdGMF/IBawWlh1XGj6aX
D8RLJC00UXpadRTUECWuVTsSWSkdjQ8jzxKG4DSoXqYxa464AWSZjc7+wELirKd+ehIz9LxQStwn
bnswZuwune0RgjGHc20RxYjvuP+Vy4weg51CSwMjZxr4joW6fU87mx+Q7lr1mz1sS1RRop9BUPKs
NWNUDmP8p9BtXfjwoaX8CZv0ryTAXjIHB5qBK3BQuCF6eJcFqrVH7oOYLU1/CnewYLyCp9w0hDfx
up4QG1kWNAAKVAT9O0wqXhC5pRgp+NEH2SvUpW+IFEyOWauPYF9BoJyplzBYXufOHB1C+1jk26cW
8oBqnwpb4rm9LlH07r+l85m6xrItSTHXqtvDWoL3X5oiPHFY9bFRSaRq9KbqkhlrNqqu2qYaSusg
ZREhW5Xmo8BKijyNmsMiPxvZQu0F/lQKXK1GM2LpBb/bz44KbVjkQvyaevWlDBvWtv1DaO1dtLdR
tWXjnzGUzxCPcSbbGF7Es7xXSwxOi0UW10JBoMp8xC8GaEvVziFU+KM6hkggRqL4pze7L6M09yVW
qYpts4/OGpWSRbv7+/3grfn2LNb1iTfuMiwN6llLf0DyFVT7wk+Byf7CGtlWU4t0DVCHWJpHF8im
fqaG32y6eM1aWrd8eAlgMwxNdYXS0TG1jfO3iTIsMvorxUmEjiFnU7/+wV//kiAClKFpRvg2memt
gF0ew7QNo/zMolTsecE2vyDTVdyMdsvrdEhPBHIRWMxIUyWtfqdaqMqq8Tg0uWFxQA9TEB/cPFdx
xlEtCIudPgWNOXs+dayZ4RG1e6BoYwDquBeh+I76VKdpT28d8RELaNteRIzYVJstl8IWZW9yGACS
chr7GVbDYxXs/WO/D++Z9s+RnE5hPGFFtDnSs53mUWmQ78pyS2EoYPmpz/XPhYtTltknQC8dw0he
xkkzMSX39FRE5iucwSVd4fpRN98lP3OXVW/XRoPF0oN9kzervU3T8ZqL3tzvsriJp6ZCZFINflhW
RgW55VtcVCZKFtar8COK93csUErdOcnSvtA4weQnRG/bEY0ktrB6g+taLpKK5uu9pWOIylA8Zpu8
nQtzSZbwtLWdYFwvddOZJ9mpx6FriyNotjn46jvyEmSORO7uBGYjvGxcTQk89Hx2H3PeMtrNa5nn
6iOL56FcVBexLl7SKhj3P5iENbN+u+TDfk5bivPfS4ucbFCOpj6IKnAw7Vn5qXnCRlQeU407QY6u
bgyvyerPuQynBzrH1Ux98pSonU0EsnoIA9q3hSucHNITxvHFhVl81xTZC7TedzEgVHAMSYtAGruX
bWfIeeDpbweDXiZmlR1Wm64sT+2r9AgcC81WVGOcabitasm6dfkZmiViQqCOeTVOZbztElek+ooC
hPimIfGnBMmu5y7eaEnauTZNrk5xGOjaBo5U8xTFlYdi8uh3ANZxkN0jVDu6QYOAo4dYxii+9XNT
pctMS7D9btrCGGR8F58gqZ5x8i4BMAO1ZvQ3YsyS2umdP2gL+3YyrsMpcgQhcGts3la6mmvTm6GG
CApPaxsGTE3h+MJDOlY5zSQDkazdmYJF+8SCNdltRdUI8+Mwg+1YxGFCMrTLndcYK1aVoGZpcPKr
GS+vanD0Zw1tadvcT25fD6O125lAwdKXndLrKwKs24pPOelQJjQCeHqYtdeuaM2LyDN0oEFCq1hG
Fq6XdgBG3+pLmpj9zWEZcYgwTJVCzAHCzNqAMhVrlLVhVINmbkuSr5Y38DjO+rQah8yfWxeqR97O
y6OGYKevETTUPyegUB8QJGwfxm6FPCsgxv5JZtK+0ZEqz+Ks82cvFxdVoQgTXhWih5ikWaR83Ibt
aOPMnpLe92VKHKxA20RRXEjJVndeTK9N3/Y3ade6Ex8j/hXE6/AlOWydoG+CLf1utmVgQiZZ1czN
Dt6hNAg3V4OhnhGT2aNLY3Mt8qCtZ7i/szlYbS0kTQ9i7MnBomO9wHe5rbOd81vVkrQmGD+OsJLs
P5I1Ce5dkcx3xYjlDaiHMYJsw70WGXnie5KzsRHxr6TLowcMcmkZrhxtKk7bI9QDrmDOhN0Ph/60
JAgF/zZpi14RULxV02AJmqV4rynfcyghI3f1ppWfSyHmslvlB1nHx6kZPhJJ8L0LGZQYKtCxbf7T
9Ys7dB2Nj41TzznUvAxQbfcGwkR3CHfpyzGfVNXqVTSMuoncO1hIHJHYpBjKH4CZxNOymXnzHGfG
lTC1Fuqmi3oER3mEKbJ9DX0lg+K+bQZZxZ1HT7wt9EBA+zsjBE+zVfjoVXaWXns4Y5bRZL7iPToj
pkE8TAkkJc2cPS9+/KTjVtzkxkUlmnmPLn2jf+GJpFmDdoxxBf66gXyXtY7joevjGLUyCG9jPwQM
1FhzsHzuXmOwJC8T5JE3YxFHGM7NfRAlloFLuZy1hqbYcFe4Km54iuOrhwuUpt1fgWR65oUXB7N1
cK818ozfi7PJr/o15r546NY+L1EYkxLOfPoI5434Fm4P61tHLGlqmRUwQVm+VwQrwpwOSFsi5Z5L
ih0ekizTuccVA4/xauYT1i3gETLVzUsZmwJlNlrs+zyNbVnsaoODldBVkw36XRXZ73zOttINfsW/
ivHs70lypn67996nPxI8X7CvmVuoTIfuGDv6OCr7IxTWsnCPmleo8nEpNeoTTyScQqK0u0QquMv6
ndd2hXonQawVPiehEzj42OSkYFNyipPZlx2f5GXuU3j4DWlcGvySZUfmsKTh1t90EHZh4lK26gwY
eN52U5UaCHY7kmSlkhOBJUzSllGMPn3bcnqK9PqZQBx7JHx68DMwUdUNUT2Ci4TGa33zbZuyLs+y
gwWNaUnR249yaqtUd30NO8/mnNPoRYn4Bn3piLoz8rLPnPnQffoZtrOC/xyMP5sx/4W3GNyt0+SP
Zt6eMP/OTIRhx2Dc/Dgk2HEnQNCOVgn3ZZc1qM2SvK87rvtmDd2PfDMjSH7wsgNI0lWx2NwT2Xlc
RRno3vr74VexyNg+2pgh0WQt5z7ayi2fgP7g3h+u+ehRv3Qoizse2u0Yivmd951h3Zyo0uoxwWhH
RsOQ4ZqUaAyHMsCTf0mnSFQLN8lXxqfxuEv01FuL1sxM2h56BGSeSMDbg4YnaDVrJNMlW5ujUEZJ
3S4WVBUffSJXAiYqg7PXTk6y2gRN8cmor2XDPWIic1U7Tm4WLc+tRDsxjbY5OaW6s9Orq5Ix/Zn2
esJpg3ZkZAYjYV/hT+YraXl3iprupeEDZKMRWbPsiDjB9NNirL+Ofh0eF7o1aPEVPUQiDs4pYjPQ
+wlRo4v7CvX3mqho9moZEnH2jvxug5HUGszBSrdrehm2+WefuBQKeXK34lm40ViRsQHsigOE4C2e
pAzZZen+MfqcVFyiKHVcygPFAF1RZ9ebCAuQxy6dspLOPEXapm2QIxUCAHFrcJwWRa+pjRBXsAf7
Q48rsVJRu/5tlTL3LR7ZuzmAbR4buSFXNRKU6jR90/MwwDwxxgzeb/GRbOPPxc72RnWNuHZkWt51
7CZAdkPxFFi8pqXTJ0XQXbkMkG2FqMOsz932K6ec/6QhyJ5maGXtYvE0iEhXmPhfh3Eb2TYAGRiU
993DMnfNTwSJJvFhbmDe3WPa4LqRDCqnlXyIPpYG9gVonoOpjiwUhu+m2DT9GxT7pIE55C74jT9r
5eMwajfNLJzAHz8lRhfhdfceRT9d06IeV0qZbeLlpw/G6Xbph/0WKDA61L5V2TXC7uKecN/fxggu
bOpioeOFjDO9B3GtoYeusATVDF2t3c1Q7gWh5ZoZU8fhGvwdV5C/F4xfz5tdwulUBNu3eBAsBzj+
E5ewLZboX53dMaxD+3CQ08LvYVieJCzPBGYF3LDIsZ6nNawHHuW/0pSb6YpAgujLKeoORPrtsys2
vJZrxV4TiBZHFuthGdk+xfawKOfQ3S7d2eKt8nKOlvCgoPACHpnTSm4OoEVm03IOchxP7DBrgfiP
CjNzj/qdzGyA7/hjFDko17GdOm4iH0+7b/klmCb9RCkpDKqkiENmYuo045JOL6Kg/n3B5Qp3rzEE
rhBm7cSyJttuDRwhy5gMFKy1QKVVaGUgmB1byDEiKP3KQVpYqg18/woxF55I0+hfIpyHlmV5sm+n
oLO2Un1u6wStI3KCxqBdMZiA9qdXpAA3URvmTNEksDdNYTCHpCKZvkI5/A7juTkkhf/r4Ul+lsHg
n3Ix0vUwZXPwB4rOCE2XbxtA2+AS/k4Ize9NVKQTy80g33aPxIBlX7rXFlP4bd9OXCG6AVfWthfi
bHkjy9mtKZMSZk7JEuOYwlvzNpvdcMTZgjePyppLN4cZo5vmtxsdNthVREtx9Q1a3wbgTaUajBBN
6DE/ZcESlRs+zDLp06SycJoBBxtf0mWH6+TDSmJ4hGS9qPqoJ+BGueWIdm7GLxEPR2eBKbbjKivn
uhaNdmFg7IkJsLtikwhIJFDDWtpGkfdiEt25RcIdui+Oyx70oeFpWIviKU9Jf+wiNxyyJCpqlPXx
iHQuwsK8978TlambJCPyXampKO00YZB3vFuffOdzhkWHvMEUj64CnIWaFJm+dH7c/hh0dU+F4uut
932AkN1Z3qJQxECN/HhDe2QcjXJcTwvqIVtkOzyKYO4uJsyDw+KF6is3NSq+h50cTAMapEXMwv8J
o6BHJnQeHbUh22MRJvkpH6Kf4yx6cKjbFcw0OV9UvAJtaIBRTWKUly2S7uoG3l3QCc2PMxwvKxoF
DZvEOrxEw9o9NSbuz/PeF1XntD1ORRDfYyJwVZhNw7se0QSN8wLLiGl5SD0AMqmSqVxmTX5rhEOV
ZMf1TlrZs2Gx+R3VML3jUxLU/Y5KILUo2Lff2MHsuztArYArQ2sAdx2QOkllUBGy7qVEpw3UZ5+A
Q2SyViRzdSuXN4Mqcx/v03yMmjmoehr/mdcCN0fgsI0RQZcerBTRtU8Lahjg2O9Hw0ZXEcm/brMh
07kCS3oLxHmMthzIH1qbuxZ8oYMWjauRKfor1KR9SNaAMApl6D1J3HADD/PfmFgHBkVYVoeL8ACf
wldYQ6t3kugBy8ZmeEa9mB+lFOJhtdF44dkevHXUJl85ychDAxdFbOpR+qJ5dj872aEko8c5YBej
Md/x4q7YO6RebQaDaIFothCxO2zpEveMAL20jp2Fv2+zTe/hLsRb43xw7XzqbyJQzpnwfcpMgQzn
FDsAppfka5hMfwwXDD3JbOBdnusIHoFJeDRQj8OfcHCfGPsAMhvLYxBIySBOxk6AKmXCT80aB8c5
HNYK5D17kHj0gVySVyq34tYv8aMexY6ed12j+yUaPQs4OGar6roSLQxIf1G6o8puSRW2fCsDlOsz
JnBT9hH5OVsdMjTWb2pvMURPWvxCg2lLPS7mxsAV8mZCLG+NZ9PBfiOZb5pAJPUcpAIHJdnRG7jw
YSwoOewqWg59IyRu8MHg/gcgfwXxealxzacvPmgL3PVbdG48PuvehSv+CubtPdI/4mQzR8SYtlUi
g7mES0Z4DRGmK0sYpW13c7yluCvbpNoSS7+fwhSQKBqSER5ebF2GgoWN2Q56A/RMrVmuRcZdHfFW
PgRwY+5Zuwfi17ouuIzoIuo9bgpgTf0I6L6jyQEGuq6kQwoYZcjmijSaamCJkXgfRyV+YwRBuEO2
IpcH06Kr1xbjeBQL3HI9TPUjSJXQN0rxZ+LB8hBL7EVmvyEqWXpxH68wAEe7RJ+wiMm/wgaP94hv
jHUyHS4c2XMfaADosc+67SKzmM7YvPTbZxTq8dnbyb0aFzeCxaMOz1nbY+vhgHyPXbP9GCeH2Mup
zw6F0eopWnZ1QBVH0zugQT/hHYmaA426HZt++AqxYWMePc1bnyzmpc1J/uBoDxCk29au4msKGz2k
l50Wvoe/MunwtlblCbYJBcxYalrI/pKNo76PF5QORprdvQS8U3/XFu4siSzss2rEzHgyiQqU65FZ
BEr9WGcrb2OSdm/gjc/1t6vE9xU9t/zwTcz5UaS2u0qskU99U0To+ZDVVue7wgcBtflmgrSvRusg
aEoDWDk4i6vAZjp7W1vlj01MzTE0PH4YdUzPrs1Vy3yYi5tCSaAXYiG8fw5gV9dXMk7JD5xmd9yg
G+4rQ9vFH5Isxw3v0+X0/YJYS2g8JtxOT0QJVArXkCPWDPJBp2K4TIvW1WI1S1qizrKI7Y2j+3ZI
vE2/Wuh270YyYDzwm/urk5hc4EaxOqYttg5nSQLgaAunybUYprXMTA/mdTeBDKPnbqJlnA/Z05D9
9mTzdx1P8zJXKLLQ8cHmWfVtlekI1txzcgPh8H2s5xnLsbnFaQB7eN+Om01uZhXfdEH3LBdhmQLA
DSD4Lk74D83VwQ7ZJVuSAQDm9MNASsmAjOFSSgAN44pa1NaUadO8R2jI0WTuJcnTXyoLDyJLfqjU
l/0avBU45ui85NnR4JKgCwPGfykW7LLm7BDn5LKPS/g9GZa6wMyN+tGEWInalVedXK7TDN8SXLe9
aSEt6Jqk7rAOKBMesXQhOIdT1ZjxtTOqhKsnxmkMIm27/p7i+OfU0Qs1sHINw9Ir+2Zbcx7MdJsR
Vbq1PeB5q5JuOy958CwHKAZjoo57FKJxIrVvMa/K9VL02KHR/PwNFW/KfAZj71ispl9BwU9zr+rJ
bJes1w/bLg79as7ctfdzEtAy6mcsjoOfQ8Kva0YvXI9PMLe4j5wygA/ljdrCNwBif7nU93kS/G0m
j8ZKoBWaZsDw4GKUPbH5ecncbQY/hRs6RDF0UMuHxlphXjQMJ9MdxFB+RmN8TlD6F6efij24wjmi
1rN+NXF+WYrsWS+0wLPUfbQB1qN5/MoDVdIU8jMOIXwRi/0IABt6lLQv1Z5mJRhqHYM+NGCEBrcD
H6E71vQY4nKd0uTF8eY8u+ZvkvSITlvrMMUiDLReXabTdpRFenRTdu3UKI6Dk9c8zz8iaT8znMQT
GvQJ4YDTXWyggNmHUht7NsiBBdJM0b/mDnravEV/E7tqaeCNDkv2P42JemxfMXFuXLRYk+wv0C2O
J7R0HOJC/MN5DK6W9o9iFIdiyj9h062/pl1/ZPjPMdiGzyyHQ0cav0/DdP1+CEChP+Qezf0O+991
uAsMdkOFHP72cXJC1fodbBsGd7gyD0VY40fWFoeIC3RQGtsVLELywwAGgii2E3RqFRHtk18K6Lsg
G0nHaiFhRfAGe0rKSJFK7RhrCHomrKrgDtthsZokOKcNts2B5Texm98FFIdIuI8f4IDbY0WL3i9E
5ewwJixFDzxVEbT0+e95IqcOH4JUGGR3cV6WsTIyhsl6Gw81gcTrgCQMf5CpGUFe1a8DbR6owo7L
9VGO0dTx42CHX1sQcXx02w9ca4ifMrClD7N0KcO5fx7HOTimkRurMEd+IGnIfF5sF2Id3j1Fg6I1
DveZdAs/0GSWNQj49KlJx2cA0bJUGUXOxJJGwHDwHOED6y84YQuDcC8uufS+WlYEODZbVoow//Dr
9pjN22EbomsjQ7TrNMD63pRbE1chLL4YSIDQLyVhPaccdoTx85AnXzpYb4MABBPwA+Cy62BQx08Z
z8QZX1iItR7gw0YCw0eS+8DWOcQufBjSo02bh6HNL1GcPM+NfcjT6CZttrdwJ9dE5tWMphaQnliQ
7hYCadV5+hGJzVQ7boNPvKOrjLbbzfk6ysbjvNs7z2dgQk0UlMEkv5IM0w3tv8hsPpBvjE5XEH0E
n2ouB+BwbBTDscCuUNLxc+35U8hziiVYdNuv8z3xVJy0M39HX0RVuw3YuOoQxXR6CvPpPGt6xaG1
5QjcqwHwUYy3VC3imm/DY6sWAAVLb89khbnXPvMj0FhzXIIl+9dDDMDhdY/nm1WTGxLCdjzOgepa
rEw92vjJ2K9+g4+dJx9dHNWhznEZkm9dCHyx2JiDQ0dkeCP6odZqvq6kUT/cts6VQ51y34TczDzT
b+Fs033aPAR5M4puVU/RC7knMFEOJAoek6S7KXrzaxm727xvzggOoMdoygG9czVWCIpB4kYyXsTS
Xzmwjfs9E6WN87LZu7FagyhkaxueN46UC1w5EiAi9AzYRbJ0Gss41XMNAw7pAfz2vqL4aZvWIEFn
zdV7e1RL/1NG/JMOgAQnBBOl5igdgGFvi4YtfRJXUvtXgRUGcKg63ciCjRGGUoe4VqAFRN3wZXxR
+45OfgirvO9a5nL3AJ0OJqvtVof87OL5AQtb3P97jrKKD6wbUsQRbm6tsey9zxv9bMfuwQzds0BS
K0sjS9kGlxWgJfprsKuv0D/eZPOc1FRqwjajn3elA+ZUth/RgGYPXZZgmTf39daiLiUddkAtSGpM
jmIqUdluuJU1Vm/RxpBI+WsaNnnCMhguqqJGNvONwtTNnE27Usr9mcgdK43mcTbklwt9UBopDrkm
t03hztSIEwiOMIeYj+L7V+0K8o6OBq2EfPYS7QCc7JtyC5JrW0SHVK3m4nwDcoPE6k+luDnbPX3M
R1NNfPylk0z969sy4CCVTdpCQdg1DzpL7Hkqpvtsn24xj+zl0NFvnn/I4hWVE+/l+6Oeb+LMP5qm
e0MEzMICGLfDYjPAYeVYwgYmLw0oviUgfn2OVpUjgSint5noIUYtYojjEE7NRNf2Zd6kQIxgnZ3C
AyzgBzKByDnF7lUu649gHA493wmTwYrWolv/BCL7mRWAS6dBAhLWKfClOF3qJfEFGn/zO9ywFsC3
8drRLQc8ggWv2+gfnjVlo+wh7rCnSYoaU9ZtY6bHQGp01Xr4wQvcNiRTv7MM/PCiSOBdsiDBVctr
saOLQmvclUr3v0nhn0yDAtH7z7FIHhcSvKsVPIY4f8o9HdBv+juh5YSlgMXaHImnaNuHE4iER9s0
W5XnA61Nt/8thP2G587gTR7putyJ1WdlES3nDGci7fzMxrDdy064PxDDfy/L4/dE677MIFl+oJv5
G+igORs1FCcXI2VzRQvY9voRCM/EgApfMr6/0HW8S/Dg88KZus1DCcqLfds8VkaJjV8WhSPS4Rli
fCXhqcAlX5Ewe9zDAJv38BlL8WMxtq+q1eBHCHEHrTbGZpp+QDh7VlP0hDSjz0KRlw51K17zF7qt
z3DiuqCU4vLLgcetyXjg1v+xMrwVw/oU8xRIGmhEk8vuIwPwHOEPmIQGNLnKoLEag/7lW577YWyK
OBYfRXUxmRdakO+hmWTPVk9DmYYmKnOvm4dwaXy1I5uw6kJsU3yIcViFDYhi/X9xdCbLkSpJFP0i
zJiCYZtAzpJSUkolaYOVVHpAMM8BX9+HXrVV1/BSJATu18+9njCoRyR+XWHCIkXIw6lMPXkWSuw9
dnvutMrqAkNzzHBOc/amDEUc9a17s2CYAxa/MWdr7T8l0OCDhfa4c5CL6Q5ydHIqKI9afAxx87Br
OXdYH8OnNh5Ty24Y6ltxigVudl9sgyQu3gWmgZxqUJ57kGur63TPdFAwsUL4Yd5W1ueaQqX42dx8
KsDgO1xLbqHXaYrxaYUFJm3W5h9gWfkHYSuO3KJOosSp73nsfa58umDV7fkJiSIPVd8259zkpO6z
EiqrHbGz1QmYwKKDksy8iDNDvRiIP7dK44eoY/kmyulxaj3t5nRUbjW3LyORPgBAj/csKPOOU2Kk
EYsnihC4yD3nvHHs/YRLNyygegPQFu1FT5AbWYXg88yQyaJPc7NHV2mIc+SSMtrqjlSwzmtStt2Z
yBjj4HTucu6qcn6RC0cChc8SEBU/31nGs16JtVzfKXGfmgTBwCoxFto+A3mbHIpDTZd3dzTSNIjF
uvmF/l63bXJt2ZDBnGnInzokSwxEo8vwbZ6cQ5k0NFud/T0P6qUubXmYXKo6o7VH1rHKnN1icQob
bfxnZV3FNGJCMdEbuStT6gCXxdRBNhXf+txe12yd6cEm9K1Ca041FfuDiElzl/Tlx8pxUW7aYoDA
yaHShkQ7GEQ4cyZpL3HL4Att49rG9rOZGv86tajnLvPbfToN+rO+jvQfgAZRZYlqL3VmVaWgJmqK
Prl1UNynLK3iL2+W1d3QK4gyUSeHourbYz2wnVAfcDNRNo1R1uMMKX3NPpAxlAepNEYwLuZDlazb
Q0Gi8E64DFuzXkLysF73parsleFPPzAYsYW8JZVj5rtyXsd9LHQdUdJv+XKlrj5iax24Mkz/e2rh
iAzk6YvXiM1rrHgXJenExUJnSVv1GrOrakfeV4sxqZRXRlIkmZn6pY2ZkVV9z5fUWrFi6JJpD1oZ
x+citudQ8YXvyIEx9ga7SfZ9hb8699O3uhj+JUNrhFkDCNCu5gRFE3d7xNp8Vwz5QC/TZnRRFJ+D
D3E2ubRLcW/+eG5u7Uxh3W19QHUQWPB6rxUhpH98ivukR15GVYSsLkJVGU0Ivpa/5JPW7apqbQMD
n3fQjkwpGVQvDznbiW6NxdBKLpARRepvm0y4LL01ZcFSMh+sVfFSxwmUl2qWoxGb8mybo82LCBlv
p+CI0qDPBkiqrus0MnTjDvpm4P84mX3lP/uJeJrjeHmS2728tiRmTjGwoTIYbdvzuzZ3b76RsdZ0
tYmdS/1LLpuTrNaqPHGrqG/PlHz6phrXrzppxZeeEbkZuq6yl83iiMrDLF/0Ud0ys9tVMyIaq9ia
XeXYOoy36Qo3hIGBEtAWvZCIjkvNx68c+HsIS0eGxGziRgOLA4Od/XgoDqhmQgQ8W1I8aa4GLojy
uhGcXuw+2xXvf6CJ4Sd3oJK4YKwqCHlH9APE+tr3u8I2RtbaVmOShEaTOd5uLYo0DZrO4RosXZd9
tWJsewa2+WCdmGyYZ4tKR0W+rY9klDdli3BtSkbv0lauBZblaCVtom+nYQZR9WGtU/E1FlY/wlKk
g8sstrfVMWOV2rtS/fbSr5pSHlE/Te3qCRvej79SaPz8Nf2aUSTuN6NNEUyd8FlZZHNZIn+1l+TZ
NBQ1X57lAAckL6VUV8TL2Ec3d9EyOCUYTfKV0R4K28mtE1JT8rwYunbD699R3Hed00R9MRVnx8ox
EE4MFt5cLqa6EmNeeDvP4/7djTTf5U5LMUiHo2UZ6QP0kfcoKmLOd+OoJy9d6huXWeSo/2JZ6iyI
pSg+kqKo3nUIG2dnNAMpWqNqmuZG+u76LbSRt6aRwsSfgEoWm7YEYizIq1GyKdn0NJ+XogcKYbVa
f9ZGdONAS9LOR0RY2uKwlm2Kx86dnYZXVr60W/oNyB3jDrpM25mYSRlt8qTbQwcdOTvlW+Ea/W1F
tGdWmcnuj1Ro3edU0+Dpej3OWaRTramFFstFCkU/i98lT9Ym9Dtz+VfVDKF2VWq0r/3SueB8NilI
u6miI6P95kVtDJXUgya1kHwzNXlpmODLsylkyHcIHNQQDnfddOWV4hslynbm/jNxC455ZkMrpMnC
Y7xPTY23rLRESjvtmfF7uRodWpWUi3bWTBNIyGpSLQ0cHKZlUI+2w577zinivSonoAnbh4izbOT+
h85JLR6WVkfCBnA2+nC0Ta4HoDr1rT0sXn8scMAk+47ivd3NzmgTrV24m2mkMxkdeb5GMyAnKYzQ
L2eghnp2yQ6Y97Nv+COaE3OyaPQ8RPRY0DwEgtV2c9S5SS8DIefps51K6wvX/uqfN1NSG9jc398L
c9qUmlTq/ostSvO9Ggv5D+UTuC5bfGYVGXwzRZ23cam1PtMdWdVcIZUU0j7iLbfLkB4WcsfOhvK+
OK1jMfubjJHWpyt0JkKKeYhTr8OBUlT0u22bFRtQ0nX9YdentCJ3dNwPJF4xRKzP5u6xZ+kcXMY5
2dGEhJ1D5IR53XOXZm+lR5hn4HtyevVrPHQQoQjcDE897ZAzvnuq2YgpgyXL3CUsePP9XQ0ixYKU
EEE78got9zn2GkH4pRqXE00tl68qNkg8VqM89/zs63mU3VgwDjYgOEBm1ntvItAflljbZrt6q8pA
+v1RVKBTR8NtTca3xsrBZHpL9SnZgZOGBiPY9pgOK9+6Y8+jGwirMV5LMzZTOM6JkT6nteWFo+od
8By7xzWAusDQKbcnhGJ/XKofs0ht2HWrtihMZiv/Rq5N/+bovhBiqP9mWJbwlLCcVpec434kRhB1
u8M0WthEzZlxN4xXSKHWwJI1ivvYV7W987fWbd9B9nRPzCAbEFOX+mPnT40ndn6h6RWDHtsvaTow
aNi1xtltpD06rwAoQHZSekmO82CZOQipbrEsXEvVhu9aOrIW/8JL7Y0eSczZyPFOCRM/xVPL4WI6
ZXOPHas/GV7NRGzm2v71u2p5bHOt+bv6QnbBstjKDIoxF0Q2JRPikrcwgkGWiEFstdo21l2dW20V
Wo0oVEhAM2jfRH5HcotL3XAehdGZoCuFoyXPcTUAtNTStA9ogRAtiW6RAzWxCGHYtY3wWas3lfFO
WgMc6DhyAarLbHcPlXDPAwvuoQ4RMH3gpa2sSpEXu0u6zn/dtfiXj7wtho3aj8uCyazl3ODaGafI
4qfWlldNUlNNGUea15pMpab1i874xms+UJN/HbOqCpmc7Qt2u0ZVCebTrw80olcmT6fVYGV6bhxs
3XHQyuQ/t9If5sE4lQkZVpv9gPEv5KFBD5p/e9qwfXn2UfUmj8vwF5AeXqKEvFBM3l1zmRmBDmBg
en8RhEs32XRvZ/kwW9Un5e3N82dz7888Enluu/se/AjiE9iZYL5eu+u9FZEjczPE8FiP1qNDxcEI
r6XjAbJT3EsJnhzdas8WikHAUKzfT7Nz0Tk2A4aMj10Ww+ukA5hyGaNyZfUrhMcjOeb3OR0PMp2H
kIEaPe3iDUcsTcvO7Nezlaafg3Q/9ap49Nrq6Gn1Y6Utzo7v/hOV6BgbBR1FjLwWj2+8UWQIE6AC
b8zDrhlDmjpoasUK1awob2bGGmYo27PRL9PJBG3PZX8cPGBlrznNuX9H30e99P29Pchj2tUvBsuV
A1dnwyjnEVal5IW895pc1bwLUpNOO5dore2oRZa1lhRuGSUFLx1LDM9WPJ37xLWibmx+S+LDucN/
EzH9mZwWAjoDFGnNmGF0cqUgeDe5tuNg/GcKhhwlYFqTnypIUHvR37fbEfZliLiWr7PLh2wtNQQW
I5cw6SCCEqjxLjdeN4dKl/sfFn3lfpD1d8btAX6R75eRP7uO7akAxE46pnXzWuzntJ9AfLJ/KRG0
9lo+YLOE4NLe0mz5KQzr7PEN0vKSi9pRi+1S17ngwHicaElZfVkepav/t/QLccWTcVC0dMHSal04
axsXpt8FVFti6cy7h/FxBVVtCs/arXb/JV0mT+yK27s5BDRd09lWMyUxN6iDmNCM1vdsOGiFTfkG
2PIH7Lg+tJr2OvT4JjbfVEDUcLtncg6qN0zXOINONGttDJxs/jNKecsKD13XgGQyu+nYzuKQ1QgW
nrtBuElkwW1uko5iKxLzfOGURx0fkAe/Z6DEynzKf6mvgSNAvvtPVl5RgZhQMGoRLFUXL6sqzrHn
3ipXkC05XDreN4z4m6dCS1uK0fW18MpnzxIXe4LhiR1TwJPPZ76193Rg6G4sxOGV0Ok4AJZs+ExG
sexcd/OZieZluyGoEe+DQX+UjP3BybWReSerErRm7AHl83tdJfU+tvvLMPIAFpOrdoiyEWVquisN
6xAP6tVh3nDipLgrYT8VOZkYS1rtcm36b7ssoOZourzeIxpoFplOeybVj6hYr7aevpjz9OES2FAz
+KmX+rMb2wfbK864ZwIf1CDUpvU/Zhan3LKf52YYo7TIz/M464esmrA1okgtjMB6I/+qBvN30CQf
HNtkWiRHY7Ruue1/E58RMnKFUMo+rdV4H+352qGRh00zPRDl8WEJiGUh90PR/6QQnNtljbPkpApP
C2C5Umjn4XOyyheX6doOGH/H4B3kzaN17cv/CsG4wpyTN30TQY10ehSEajuOujgjNVZc7d1s+jGn
mKJMS5KoLRGhJw+xCivISQ7OaVTLNmt5XDaBg/rjPlbZUyb7UKfRjqymmXfrmjyMqsoi014fE4TU
vsdDmXSfFYZAdgP/yab1ORey5E2wqQIwxLl51DL5wsJKuRFm0ajSY1q6F0rlLU9EZ1fx7P8bpXZh
a9kDyFgXITGdMAcw28Xp/e0XMU3qovpfNmk2R0MmxclPVRnqk29FtsULjML3Daw3sBt5qT315m2T
g1peTL++pGb/103lf21qRnZrRtsH8lFqC6EdwXXXnW3WVLjisSjcoORpV63/oDEvEwuIolFUnzro
TjOnr+XkPDStE3Uiea2N8h4rQDwvO9nGvK9apin5VrZK/0aK9z6TAo93kR8VbqepnlBzMTjsTKf9
lLkEt5FXk99xG1pnzo13rzZRAu1uhz/pvNTGrx3zIIlm3+f6VVR1ONUpxNBwQpqjmkvo09v+b1aw
XmQSya5cmkPHTygWxHOTmp0dtCc+pIMPoz6O1nRdfP+5acE2fZ+lPEP3H0Owl4bXAM7qt6Jj3NoP
jo1wK0K35rakJ6Jbq65p6pYRu0bw3VTKDvoECczx4z/Yu0KFo5I1m/QzQ4yPhudh6M54kLK9t1Y5
PW17bvQURbcQJsiMj1nHuCx9fYvpnVIt+8B/cQUVYvCmvJtDiGaIYLvvKgbVZYInwp1O0leRls+3
JFe3rBEwRsNZ+s4VLhGtJEn+a0pGAHzjb+bi/yTC3K8tdQIOiLoRD1lTcHzjomxsyB+kxAo/weLV
z05nvY8LweG2/yo9yvqSr397/ubSOtg8OewOP5dtfSGRJhCF9pBqzYEtjZd47rH8DS0yplMUEf9O
uSsnIFIzFU+ZwU8r6rkM8f50xyGXH2QjqZ1ImZUlvT1HvaoPBsEVe0vY+KKm9pVm9kgeN6eVWyGd
ws3H83MRlwdjGo9slAUOHIkirx5x1HwWo3dSdfvqL7yJRwt92R8/esf/TzOEijCtvhR2fPJE9WB4
nBKxjySqLekzRRkh1k7EOoJXmvTQtrU6ZAOrfO1apiQ1XsuN8N9OjCY59MSquW0ebb+OG4fQxzL+
SlOnPibccI7jXfBnHTiCrspomIzUb3Km+uRKeSSAdWn3VNf6abS8V5uNGagWhyWzQ8tbboUYn0TD
mYOKNsvhmdbnwx/K7z7Tb5ndP7QdzlW3zAM1dPt6Xl4kt5nG3eJ7W1/Ft0nJ9U/l6bHXcCLZeUlw
kCPVGTjxdwKjwIx2aGZzO2ta+WWY6q1Brgxb7BLgxVRKtZs8aSq+NxQrTeH4QZ1X2Z44yxD5uPis
ILMssfy6eukHbpb+1ql35X6/jmggj0lle5fFNuWXGtFB3ell6KZbnLKky9Gb97Zo3pXU4qhK8ThP
6YNJ9Vz6ywX9Fa2sueZOgwvSy6+wGpEcsKcMyJqpxGIPu6B5VFaeu/D0ltpBL8tDiSG3HCUidhVq
c0NjNvloQooaoDykFRw331QxlntlJ1dd5DwhJGb12XNNXYQJLD34k413Wrnnxm6XQBv6Q67myM6A
pWjpHkfdOTQOEVjJ9J9OBUbzOac7TSugvnKsF+rTLpsyslq3jwYSDfDduD8geQ9l4X0XsXtI/fVo
dDmb2tu9yZxsR9/DWayA0Ydw2CjvlZ6mTPWvVXTLPjWYyZfWzaIHiT3jcx3089Rr+1IbXlZphQRL
U5Xo9qmKjWfpcCAVsfyXkW2blNqzX670KHX6xAj2OA3j2WzEp8t3G/SWCGw32WuZE21/ukmY8tZk
C4OQgSFKBr1xOA8ljMUSOWUezVOZ7LTEjVJ8jHPZhWg4kIlUiMWkHkYo/dEuz2s5vbV2JxEA49uC
rFUNH15SfMXLcKOIlxv1cBCMOyCpkBjX+JrK+dfrxXHmcCco+6qDE4G/DtVZKs+H3RMHXdNfWl6m
AP5Py9ruHa9EP3PxyFfVS28kf3RwKyzDnYCE5l50gy7NDtuTt3baXqu5ubEPhzLJD76BvDn0zQGv
x3Pst4FQWQDwHlmDBxLtPSNsf62Z9urSoU30unySyF5iTO8IDfWU7yH6IqsjlEB/X1MzyBhiIl/o
h1pqgN3Vcd7qXp9z1xoKsBv/BStG4CrIRjFZdiSy/GEpGpiIFqIQadrM+UW9fsi4DXOvPSzkQ6wt
7qZVYJFqeDzxj/zzuQ8LKuByNAoYR5RnVtOArf7mafeHAaIW0LEDdjZ0WCByU7qRU75281V7meoq
mAUNSu2u76WG76uyHz0qc9bEHPDPvyo92cdmy/e8+r+xpt2lCTQBgmRXyHyOeh3y+mAJFaJKh1ph
RrOhHzrXi1pdhqRFBWqEaqUCD5MpO5Lhce1NPWiT+KrJ+rFr+kMSo8xm9ZkK+7G1SmAd/7zdtJA4
iPDTM7s7zk03HKysxz+lon4wF6b+yWHq57dFTkdI/xbyawzUUlzwBG8sAV7nGUjUilSaHTvR3H08
3cvqnHl7hz6BxTscSBgU0pMybcyqXsVImCdeqJeWnMWE70gMNadAGrmA5A3y4+yO2W7maMh4q7cN
8qOoeyeYCzzHUmN7XnMQytN3ymrC7Y2jRiss+v6VgOeDF5t3sco7KpDcW4aF/kxkClpUdl6EHgKY
+/jnqke/mMgW6M0/m/k1Vu6dzKQj0UaHbmWumXFG8gIzIkgvAg8sWoXNYDXMRoBqI3f+rIgyW56M
Kb5k3XyPh+QB8WAO9DT/JHrps2cO7joNcfzOe533CoPfZATc2sTaz+OJTQkXl0Ei28+uzPOueTI+
8V760xT+o+ycaE6rvW+4H0jU11U3z8io33qZH2fRrRtNe1gpZOPO+vVkjIo59k9Zyoow6NN+9PoI
DKENuhJDOdow+z3BEeHTt8Oz7bkl5wnbGDJohZE5NrdqpCBGen1Upmx4FCllkeTeqCg27mgI5qq8
xv4ECO+jJ4woeHYoqTKDRsmTORSojzbMre4+ZmsTVa2AjeR5Nnk8TRoewymgqe8dJ+yOgmoMfHXb
BAPXxw5eri8sKgm99Hm7FDhrZ8AE7cmckj2ukBFgBL+BGL7qmMg7zAVC55w33fpfL+pT1rJTsXX2
ruVQCq87z5juscfYw2oYZBjYre3h2KPpELoA8ZZEeIbeOexcadyXAY+TOZy8Vr/4tYMhzXJC3YyP
6OFstWjxFvapM1AD8jpc4r2nrfBRznWhZx/qB+bgOZlK85UZw5HcihFMa/50rPit9esDvgdiHeTB
zKa/W8C5osTQ8uRQ5vXOyJzvmtXodvmzVRNCCrwnXnr2OOq4MW+ivCHPMygeOiCV4cjYGE2Tw4vf
3/L5yu0v8WtKe22n4WoUACbbhY+X9dbYHuu44DmbTaDUZxW6eflf43aR6lcAwMIJTe09g5y/ZlP5
M7EH6Kx8N9J6LK/DnwUltbQneU6ElVOyOkfapySw1mebi0IMZxf1ZP5eWOWL0RVJUNpA9rUfGL2m
7zqZv7ULhnbtvQYjQvdxAQwRf4ALX6CZ93mj/pZuShcPXrJLBNtpUuk+pBa3ZFWfB6u9YPnbtXby
bPNDccOfqw6Ea2Lby/a+y7mL4QN/By6XQLmygVWmzv7oRh6rSm8iQqsvK0cT1/pJL1LE3eIvxfE7
eZM+bKz5V6cg6opIw7vSJBquYP3C6/eQ8ig3PsxlUw6BYc3I5HBYfFl2bZzjzIalH29pJ/f9KiJP
s6PtabP0gfwYUvmd6slPqi+9wz21/UU5aDNN7j8uzHcs3OvKA6/5/RPpHkz9zCghQyIRHfVhE+G3
CMzJu2hwKslssui8OGfrX26Ercf63N59Veocu0p/0Yv61TXtXcYcfgu/0AsUmNYk3msKs5bNAF0n
uTWUfFfNdGo3YD0F+QUVOGPhHthuunDio41tnvvCg1Vz/v8K3U7QQjVt4CKslSWvTVM/K3rWoJuz
cpfpzV9VtJeitIg/Yui6s/jeaq/6ziv3v9LDmCwZAAE3O7spThkmQ+vC+6x6XO+tRomLBe98qOoF
eNiBylN4I3ivWq96vTx0RQ+N4pUsR2n16l1z5heKmD7Ej7RnyYXcWQytmZKu/aEHhsH2uhzNVRvC
emhop8lhXCaDvl7TITVXEBKmkIhUjn0yEv/vBmwLqZpj0ajqgEr03sn+E4LtABlMAaTvvDEJ9Iwm
p1xx6+AqsUqAs5K5R1D5yxYeAlnWg1VlWfvQs/s0aC3iSmZFPkoxPtkUNPM8vQ5Zj6ijKDdW/75U
7VvOah+YyCMmxB8rnvelEHtm2AQ4GfSnY/pdpuu+KygxC/064W0MYp0F8VM2PwgIWM/UXkpMT4Gq
7Lvi4F9o5tuipntjyIORqOL+ro+ejtJcGmInFzpVX2u7H/594mw4OCjYsVCwofzk4xJS9A87SWGD
v+SFWNK/CoMVhY31yABd22UTwURL+m+y0J2N7Hsqqj+LOxDmYPbHzOie2boEmu3eDSsVsLvJEWqZ
srBChzHN4lovPZB1tz4JiMN1dV5Nm7WeeEx2euOBUQzUhdi/4He5ATGa8pQNxUV6zZ+81sSp0saP
tsTZPsy0OhgdrgbnBIYmee2oYbx1PCit3muDd1fF+NJKtkqO5kflJm8x9jIGeA5xPDl22naSv9JR
XyZ3oy/SX21yoq1P4fWNGpCG9OpPdb9S9OG0Nt0b8nCGDWIAU6IiQzDOq97d9bZHPzua3yW+Bfag
XmYrg3DnHWrBHlXpeIUsPJSe89k7BT7JGqh1tLHpm7Q0suF/+dBzc2ybipyjUZJKZG4n//qKUjqF
iIZ/dH/p927P7LxT+6k1jYd6xTFsdZjznISFIkgjjEf66jpOcjzFdeHvtpOpqeCSrf7uOMgyeVK5
O4FnO4R2jPlPxk/0HtClOaWWRtlFFDEIkK6HKCgyWl3tIebNuyRG6KxpE0mxwpxxWQant0FolLzY
GrSanoOH2f4qL+0IoLY4MzZR3f6kQ0B40rJ/elFc8J5fEpl96Yp9F1l+NVgPzKuxPWaeDVqZ/LFH
qFtfY3FMmZtP2KAP2MR8xlzuByuRT1axQstkigZ/eap6NG4MJyxOuNuqJCdN+9F5wBjTHq1pehOc
KIqjPlEWBj1jjco6i8ZOb8HRm5Nrludmxveeki+EInkwPf3mDvUrxPZ7Y6PJ4055iJPh18vy86KQ
VfkTb1ZhXU2yXirqGPqghPwWnylOrC42esDirsi35PdMRAzItEAy9d1wHSw7mJMh3FRGsXi3uNOp
6Ye6i0DD/jndRMlaAaHCPd/ctbrLYfgrVjEB6uAk2FaZ1fX4S895IFEiGqRx3MqQwY2/uVuiVIiL
0rTAVDMxjdt95Qv/r/R4P5XJa4meYfrFqXDyk1/H59nEa0faGqTx2RidU15Yj0uL0xf7O8knTCkW
KyGPuAjk2Ny7dSaCy70SWpYETu6NVJJzH2hueSvTFsZXDnf8y4igc3VIGqkByw6wRbCOtPfyZ2v+
nMZ9GZBc0kLdnZl/n/MJQuDXlSCSDlAmw306ZVJ6eMDPZAdB4vjOPWmYSK7Wg7DnS7XYT6pxnw2T
/SveeJ8T/yPu1UQz1l2zltJpu7zmxrJM1NupxzpKqzltn568imSXmQRcbcFQ6IbW2IY9UzSTojeF
6jL4Rmu1vg5p82iMJMsR1RTTjygv2zNrKqN19k9Ues91Vn/qvveQGDCGWqf/v7gkAiLIhvap8trj
1h8tVOk2s28RN3e9AS4VLCSLreVI8td5duur3SJ0Uo33vnnlma8eTQvBrmvW9KB3sOO9wdMck+YW
2fbYMNVp89DouurJg40+dtlEaI8Yhgg003wilDw51LpMryqW7otJohJsrrG+y44KGcOYfpoUnu69
Z2jJDwkEGOtq4eVhq2bvT4rzhJslGavHSnHYqKU5ibEmTWladKKa/K3bqdmXuwZTY3w4nPA7ZxKP
o2WSrLYRlab6TWuQnoaXwiYDaHoHgUhtspKRwlPP9NvkBNMT9et7CzJy/88Z4nPsa+4D5n0mYgAz
oSTBvx3V+ErE7VboWX/ZjvQ6l4SH1W3KQVUs9rnIhuy/1p9hPygZgm2c5uh6DMrObGSd6R5YM+7M
RwX1wdQm/QbAnS4Wmam7iuZ/tctL65NBlPXJQVtI1BppsrffSfrhgx+YgXjhnYs8/kHs+PBn+1ij
tBJ312i7eqYwKuPkwdfJPKiLTzlnGOW8Jt6Z5CxNY/PXd+1L1nMP4wsBSk2X91YN037Rlq9BFUeS
8C4MJZ5cWPbU9n4nr/ks6vmJxL7fTeoW/vSOX55KsSGmYOrf4DuSI9UdRefAPDRV6R9M+e+AgyTb
2SWsck7g2dz/xLzorJ6RSyL6HwyRTAaR6yrjFR/+ae6cR2xCkGndHtP9FUJo/P8rnVyie5rFD3NN
PmuXzerq283Rncmqg555Tnx11dFk82b80kf1l6PK2zt9dgM6uMaQUKm1mQOWsG6XBwaDVQCH9G1O
8kUMLgDHYvZk8bgRWMFzrOnjASH1c16tCzkkmBhxAIW9NWcheUbRsPKix9H4JUr5MIBVBJOVMegb
/Rsk/XMiBRP7Oa/ISJzOTrpAJZA0EEpt+lQxpjbp+f8qFc/M9tsNAado893utRj8imehMEACaawb
tydMcGjx0HJs7xwY9MiusxI4pEHxcNrxhcLMOGje8GwLKoHYIKeSyAO+UYtQj8kWt2XSGQhQ8QKa
npui+KO0hCTBNfFP0i26a11j3LEWc7OnDwvil/Ff3PRf/Wp6z7MsH3C5emdn2Ro62N+gb/uM5Kua
ESYj5Z2/zoryZu5pP91T19mEajTla5l33xPYGkTrI6TiA9J+gcsVpM5emR+moNJhspbNSZvz8cfU
V/3grIl3GCvd+DcmXenv0hiiUzcVUobXMWooQGLr1i9vmVPqB7+qP+qadDsEX6renNwedq4vu9LK
yx1vI/J54iSccmEc3Nx8N+h+3/WF21DDgpI6xn00ht8SUZczr0oe6x4DSF1pb9Zk6f+57GD8sSAJ
IE0IuycvjRWTHZXp0dUVBZDnvKSK43IebSI8UmM5TYQQ7fg9nFxaT/ZPHj9bpSTYR+V3k1kYJWM1
h4JRV7pMzGwWC3lY47sa13K8Zmg099Hx1N6rHO+qF//j6DyWo8fNKPpErAIJgmHbOailVg4b1p+G
ORNgeHofeuOxPUnqJoEv3HsuxudYzi3lr7osbkH3pAewogHb21veBs+tscE6ZKi4nbrAtKzSCDRl
ZUeIqdpbmlMoL9qFlLfU0SMvS87yeX6tZmr1uJv+MuZhdzLW4Sv+cHZTXYjtISd06x84/I/BdHcM
j/cG8QN8pwI9hIEkJSZWHeGQvkdtDCVkoNboB7fch2DJgR0xQYAHPB6HtPLpKMPXVCBG730T32pT
/xS9/E8GAZhW3SC1F06/Kf2mfZWZ/p4QaXhufNL2UnJ6UNDTlV9zszibsU6fxhrLvRkxl+OZLQ+D
G8PT8np2GbnXbcdpchpoYfwdtd2jJovVmanwfYyVi4S6epOE0G7DktYe+1GDnD/Jb6zh5bUfHfkV
+qiPEqf5Rp7i7uNp+uvl8NtS6o98Zjs3zVX+Pev53XH03ffBSHld3nx1ZVY/tBK9dh3GrNgq9ph5
e3WQyp+ZpN2dIciOUSOvJqn7iLMcn0ar0eXYlcpRsSLaUM5cwMBd2ouoBgTeVvug/UyxZVK/Jrqq
R0VYnRUgt7bi4tggZ9tg4fxv0O0/2/RH6B4NaLPi7hQp7Z8NR3b6u3A00IuMtJ5QxriXNoqtXKyz
17jon/rOuU8Fl4jSTDWwONbb0Kt+ZEKb6w7Dc9IOYNyqf0Ms/iHeDPZMcODCKetv2S3PVpHdmgJq
yPpfyrSiFqScgyT0TN2DJtiX2CU4qD21MgycnjeDXDV0QNDVqDd+wnJguEhs0tYvSDWCdNNeZZKq
XYDPqs3m0xCj5oKwiBclGij+TnVcH8XU+SXSivAlDbv0zIwpWWeyxdYPA/tXGCzWc4+C7eLPQeLv
IFQuw7adOKnop5HcQZnpdgIl+LW0MPLMSZhuA5QV16oq2A5MrjdgMTWkWKT4i8g5kw8yhot7XMa4
eR7brPgpOmGzcUPAyTZY+CLnnzdjuQptCz88G6/qS1heccmcevoHbgu37sBE36f5hZX24lpN+yZL
tKILOfK7LrTz+9g3puXkD8HIOoPA2RZptmle6l066YsPY2aDKB4nPV/zpC+IvavjMEfimssgfTJk
Bh2LQS0vQ/o34rcp0PwUzi9lrOGPmjr2OYETV+gCtGh7/AkOImDlCYf21OY/grx4QUWYIi02ZoTk
B5Dns1iNoPiVQAs+MgmhZ7JHo85MBXJifFse3xJsD/d6nVaPeNjflemxa+emQH9WWfHBJFG97NHB
j581o7cKRf7WFCHnC+wp77+pEcFjMg0YGtF8Bf8JEFP1Fn5lsck4RqAAp2N/IxJVQwqJRAzzhqGI
VSKY9bqw+WVa5nN2TFftA2u6DygMUIgp8VnP1hQz13PFtY9M8S6yjlVNouaInemI6g33ZQROgfSH
z2ZOxTmZsEPWC0HFuMNFeMoIEDhDTzAnBRyeka5jI06yo3CHuTG4AIKegLZ04iE2M163IfH/6bF3
Vjn07Prce5bzn9e3HM9pXuNsG2nqBiDUuZNOL+xdMRc0mH/nGcOXhQKKtRYGhpekYBwxWyFjAqX8
ZzSO1KaBnbgAO7GzdX2yUMrbNcJ0vw4dhFHiHxRFPBhs/BQzq4abSeIFuLpMADOadcydY+8PTzlL
97o2zaEqEYc04zJfDCjUDZ9q+LIsEcJWzuUT5nb/Z2ym6EmHY30umX1to6jnepe6mS7OuMQXgavu
tzvGTApkNZ0WUfpbfyFsNEmD6GXOvPSG43W5OPjBrrKaU2Bzw5xscydhSo2s8gvbLtht2/k7NOg0
d13VOqcijDQGBR+ecmZZCMbmPFrRaP0XPkXmgZIucjuQ03cImzG/JTxFNwyDES1WULsHv0RzabCl
MzEPy/mmpAecyKdwv0gXM/kzQU3A+pNGt1B5pfvbLL11ruc2fCkKYw58GBFwpsFT50DPiGSi2k4v
SrGP3EZYykCCl2OB7jQvsl/GqmasSUABt9PYJPtZGcESymIEEDqLRpeAJO2QoH17VH7J/ZAykHxP
6SWhYwqQm4GbD78D09LOl8Knxplmnzmpqazyo4kSK9hQapGTMGeOeQq0SaOzLlEjoSxD39TBNMIS
j1T2PFRpMT3qNo0UlEpvSvCNuiFLpgqpaWoFqwJJrVL/bo6YaTJ1yLBhLZZNUAynIw19FjAVIyTW
eE3G9n+S2I4LHKRsw82DWlwGZTnww621hN4+asNlelyYbbxEyHa3jpgFkoo4rQ869afmKDgyd03c
M3COOJoa05gXpYz3UQZW9VIFVv4WSsYyCCmqYzUZ90e0hdw0WZYdO8KjHhWo531smElVit2ujCfq
Fh5K72sEtfdWLrDszBLBijGt/6tG/hxvKt03CiTHIofjwMUITMEOsl0m226vAjrUqMna6MlXhM8Z
kcAZ6UMXPG/rz1s0D2sEQpjhWcFZPyAd40AjWRIHXqCaT0d65VtB44PZvsJ6Zmx8IFgDHiYrFKgU
4cZ07VztHY3bAgefByLFDBeNjB0WmNB/INYE/2rhVs/AbKF5kLh3kyFuvqLV+YZ1l9w3fiC2Jq3b
jdfa7VEmkfjAlDIf+TBX/gcFflcikNlG0N03+EoZJ2R+z6EU/uuiEJAp89SNtrr8NnT4PZ9qutd7
7Xlm3mcEpGwMBPWDjJV3dxpv/KIGKZ5DG2o6DmbzWqPwYx/s43VNamQcBzwrRbr3kVEeYWbZPzFn
zy2ucCd6qu6YpEIv+nHREO0ka/zL6EJN7wUz/IT5LEV0E9wt32Q3pw8srPB2ebVV6j13uYGahDXy
KEdEGsybIF5QFHTnPLXc12SS1VX0oji47Jc+miJPUb2nujzWKZMd17K6BwtLXb4JK1xzI974f55v
hf9pXUM2wT0VEjFYQ+DHAL0zPnlUkh98b8NWu9vwb5gDTomRbGHPQZ8Xu8Et5F9fC+sFLwM498zT
u1QwKvWYdPinIG5wSitVtjyPWOLchdZGaYqNA4prZwdEDwFz28pTMiHebAWcFLfFoukwUDg4uHt3
yWLDKxCNOY5+XPxJuZQOquOwT+FcbT2/BlfmY3ywMJICGq06K9z1Dpst7Cty1waoyKIkZ4fiuAw2
1hWMN9UarMuoOrx8Sf8lQ13fRe8n+hR4zXyfCew85QZlxinIIOoBpWeNaBu4CcsYYeP0xro/glEb
93Uap09R2jn/QHBgJM1S9yUQS/wMGqDFktkURzX6FpNjPQ0nsiGB15G8G6DqGIxFdoK3DL+lHPLy
0NIUu6gbtX9Bh1g9LH7P1LfxoKJnLVu4dh4ug0pp3STLuFS5v+d8HM5QuSjHFctGImfUyXUH9sMN
QNU8W4qjNa5JrCwx78WM723Lxb76Fafwta3DnwxN7qo5Ea8ZMxVQGNXCjsFMapf2lvfYZhj5+ZIB
vejF2cks8tHJmn+uDouLsWzxgB5XfGWzDwqSFpS6r8roCjYpZu6DV1jtzlFluEvjdd8/xt77HHn6
zR2Xd1mK/NZZ48CWyy/2vcoCJkXAR3dJF/RvYRaw7wlqneygBI5P1WRh3bGva63CWHT8GkilQu2H
hMGmG8k6QHXkCMzWCsDBnjWJlyr9kCLYd5Dvw6qBBh6B+HP/tHVHxxWg3CujgEp63XBnyYdrZQwk
JSL3jGeNiyuuxcFbNPZ9X9POVjvmj1h7Yrfd8VwdkEqy+gsl/ypmxm6vvxyW+zyq8Bn7/FcWTz+a
tIdZjfZGLWJjUSUQyYViC8umEWQuS/Bb2hM7k3T3JE4fFJsn5NHcMa/4R8Cm2Vvet63j+6cwby++
1T8PXcTHBYNktugGu0Pet7+bML5Ltkyz7PGSBdtiqP+kErdVk/xEbkDogll2Cf4Mjiqap4gYAw8Y
Ch7NXU9vWtZwpIvJeZ17VuPRZGNRi1/ZtJ2WPKy4GcmiaKdzTW6EthME78teEFwR81AW6orP92Di
9Cqm+boUXAGA1vEh3rvgNqVEJ5jfFXzrZUrutt2iwukehP7U5SctyrVIw12WsgMt/csiERVmJaN4
IH1IdhkEt3pepcTjmzXNNBp16xzmrMfJArV1s3SqO3cqcJ9oCgpAyLEOtnMtm4dpIRgkZ9tmKCLR
xOo4CZ6WqmUwE5ducYgdyz70tlh2zKKAtfW+/Vcpt75nNlWtqNeyFOPoxsRwMIZqyK5FX5DrAL8V
GzA8C/BX+KS7tJ3voOuyU6CCHntPFr00nmjpylKkTXkDxkLqGakob/am6Zv+q1QkNgxUu2enHOZb
MdbDL89lXFzIfHlePKuGOq1cQgAEo5XZEu1jrMrmwRCu9DyBrkLVNjCpGSoE2tKr83ek74C0vGV5
T9xao7ua2qfYeNkRY110sCyrPQ1AMDZFBZGwWwkQjZIOctgq+5eWxXBg7jpvg574uWyA6R7JkStM
4jxdUD64kGK1v2Gn9iN8wyELsDs/WP2C0sNEvbjkhH3sAb3JA7FUa3aArM9BowcMkZ19BA9rMbTD
jZS4sPQSsO9XLwAu5PmlunRxFQus5ODKM+WHp6QoykMlGXrrMWxe1OhNvB1ZrH4gG5AX4pSF+8Oc
3d6BI4tZyIK4W1z3XzMqcwJUEmyZf2P2KD30NmE1cm8P9W6EQQn1xPcYqkxYAtGqIsP0k0OfxSwm
azZxRwV+dUNZBanErYaN5etv4zB3snC87YO0xvkNzoQSnycLTqdlb9n9JgddZoAkS3ydWcUMtLD0
CHMCT1sddfk5kB2MjMKLKWzSdFoQrU+YGYZ4WfZS+P0Zo7R/I6bK+8p0WfyqeP4P5cAWNEXQ/TEG
DLf4jZevCOI3Huh6BGqdzs3eLNbvuityTo7+jw1tYJfh04b97qCGKvp7WQX2vukQxIY1GeKNxU5Z
avs3U8J+i0q43y/SL89B4SFQ6RpvFyB2fQSGm53cSRArIlKB3bmsPrFcyeehGZmNcsqeh0KCibbY
XpVhEl0F1+IvnYl2W8xIFlAmA0kPMtWgBQYSHKO52fSqF9fIpdSz0gL51Nw0z7UpnI9u4LpwIuR2
MhV/RdNULwruGtEwhU+kh0m2tecKRu3CvLFF6M+CRTHxATSfRuX1wRGuRd8AWMmPGwSQodIHPY9m
J7DZPUh8jLtYYzI03CRXvP7I8QaslbYNqqVN3PHG01ywncmJtMCCNF56mZR/IOaV99HIdutMsUfh
oqJjnujpZUlzQChjnOymukJKKdFPlUFTbSeXykwmXbWPah/TrOjEaz01GfZ83ZorDkuEZhXWcJh5
5qh7woIG7cq9idnZOtqe+RPs15fZW+5Onlt/w77oj2PaDg89uTAHdpTiMcoK9Nt0B1cAByh0FNuD
UIf6kX7OfXMQAO+TpEPRWPBldLaJf6yyqj6mITaPgBztl7rhVvClxE7rYJ94HGbj7vDbWi9V1AY7
Vyao9kIQeXhMcH2ojvKmseazZJa7s9tlusxFWoNyRZ5j4uErD4dWQfRl85IGCA75JiN3b+e5wVJn
mXpDgHr+6AxDeSuivlpPyfrYNemqQrG7bRgRnFMGI3Uetqb6RfK13sY50f86oXjWkYGXH55g/DuY
AUAMsostThIHxObSdXCrhPPOhlseYi1/SYq4ywDY94rNH2eQBZzAqiAfgkAr9pXVYEZSOHHSNKB0
KE91G9GmoPelrMQlsY9Md2CihKH4LR6mgxc71zyYf80ev5YMKGQr908W6A+XDyqq9dYFVANJcL+w
2ybY69hGJdwfdVz/exikvIzeKfV+6s4nV7X5ZvDCiBe5ydyKd/QeuzIKt319m2qzbwAPIOP38xQs
TourzDDxm2/WUkIvCHeYbRjCyOvEfAhMwGbm6vMC5vTFxIthntY/yhlNcIpOOnOkPgIqRZkqy4uI
03fTFrciRnDlOOI7JiZIR+5Dyg1TQwZaOmakCmWvJfZFP+1yOLebWHYPDUe2Ds0rJI+DDCuUzsS+
J8XrzN+Q5/piu1SvdR+Omx7DeZumqAMUAwKru6NnWybYVKNCFBRdYZRsGbBsKacfU8v5Fg5nPlpf
L+uwouCNpdLl4CSIrP2Tt5IxHflFk9hndnGIQFzuLFG/slZhZQ3NQbvQiG6t1FsnvbVDcASNyNQv
fI2kRt6cn50URn6PjgZseN8TzFfj5lsfoRRjq12mvy0IlbsQtXgcLX9SA7M/dLcTtGMmBog3dI5N
bNnZCsrWAjpx6D/G5e7BaGK/+WmVXA7lY2aPe9uNPhzDJmbJT5YrTq2IL1YantoJH8UAzIeB9Csh
PebMH5Wvvwq+45KfNjJI7fMUEN763MXUfpkSsI5CXEH+1Z3nA2UAgtU/Q/S7cT7rZdqBx0VPteqj
s/+86I5k6QFNIcEeAngkmhTfcTY8RYUC6tuN7XURzNVW8CqgQ2xNsMCgYmxCl18izrBOmP2CQXN9
DFPhv07ZdMjlSwG3M+UJD+z+HMzZr6AUsLSpWUcOxM+5/mXF3Wayv3ImlIIvl5SZB4+gAXCFiGdj
hj2cPcqKrwPr3tmUUGA5uVGnyfRueDamSj7wb/L5s4O1bMIWNfNo8O86RCmgCx0RZfvhHpT03gP3
4CXZLcBPzrQEErKKBJNDvdoSm0OoEUlkdf8e6OKVK25fa7Nvcegscf0YmhaNRcvDsTrvg/wRRxXF
er5l8z9k35Fl7+Z2FiA8aSVGeGPDfRzTj2TUJDPIvxgVz1A9PoMmczhnBE+/vxNoiGok4LywYyBP
fqGfV/1bMiJQXcDQFfUhs6ajHUs0AqTPTHJFJlnbMQm+87H9qVvrTdrzsB+197E+kQwecXjyl87S
fpLAcGGsH0MvuwgdqHOLGKor5lftv/bJp4AisUnwLdvt8GmvCZwTXLcY5diTaVcES1++E4tLSEBK
7Ga8MgcxIYa7xUNmN/qw5eeGsxarzCSQpuLg8A8TrzG2+PmajnhYSVahQAujZ6im1tXtHRJ6ZPjU
QxEK3IxHKsuI1Hbf+zx+nA3qHW6BQ5WViG7Lx2Z9PlsreqAPs3eVyxk7yQnTGCakLlPnUBP/3bfI
VxX9yvogOIv3VCzTFxGAJ3cV9BQSEIM1tKtUqFiBHih/sG2uT0OWjUdloCKB+iwWfWuVj5ZmYjPa
oHjf1XWC/rIrWRuVuv7RXeg8Uz7Pp8TxKuyFaf8gYlNSvdGa2SFdRexBDQ+j14E6qVkYz6/wUjgb
OGAQm8ux4YZ17Y+E6BnySLU17wsnBpoH3JxgQOT7taffwfA8QPO+OEsMS7Q76hkYiZEX5FuUaMHA
xK2YSPrDRc1AmLEjXQ4PvHkq0+ITehqY+bSvDmXGOVgmFvVz+xzOeO5LIBA7iVlm67E3PjaxunX9
WrcnaBP4xN9ijV+AiC7qlmGb1vWfxJ7Ij2AAyLNnxvDAZ4Mx2eijP6ANdErvmfxk+joI2UTIILJP
4uyC9eeVGIMNgX+vdUwWFWkAqDH+2Rb6+bTNb9wrGBadh84Dug0oxGFB4aGupFMm/IDZczAgwVs8
NgY0qFpl1tbDWU60zvTNRv635xObGIHAIPmuHrbBejvWqBY3RNT807z9UjGmC63VLmWjwA731tRy
UJjDFI/IiYzH/CT5gEBgbacy44HuviNm/iCALvWMOFMD0es4D3TuXwk8OOZu8hCL6InJzguNJqOz
wKl3Oo9v8eQdgrb/XDI+MTMPSGHGet9yYtSiyvZYmv/AEHlgX7Fb+Ao7ok6Y71yKqWf26VxtSmno
Q18yp+woxXUMCeEjPYxZGFYiciBQ2lbpzRvNZ7gI0pQGySNEYGBWolq3GC1mmu3BinpRE/wBTrXJ
Johg6vt42wfhqwMMucvI0QzDPt7XnBpwPEJu9GYixclmMD3Hr+svAZJ/VTSNf2YprrTmPIoFRANK
2+lMtwgOoA6OjtHPkZkeSn78qiMwCbX0Lg7G13SwXkDLpDs3muE2jNSxVuxsShcwnoWvM6zR51eK
+QpnXgzUmSYZx33FBC2MSJ3oEGSQUARuPsNGu+0XF0e8edM+U9SKw8cYIFqh96Ry9kxAB3mzawNk
LqbraLq3pgHbusTWW9AiKFMoJUw8EseSmz+px6Zf2OGeHD2iUzyItVHZ3piMghadEdS2UXp0LfuZ
iMD3ZOVecd0dkwZxcGm3WyiWA5sofZPI2D1BQ9R242EC9SUt68vVM9LzwT8WXKEJvU1nmGM4Ek11
G2Pi6PO7YBZTcsJlpL2TvnlkgkrwaP3O6ujk6upPEOirTx9u7HAt9TgC6N/lVvV+ju7RvfLUlmT9
VfcSNcd2XMb2FnSjszctLvfesTsmg3LeB6vWMAjjL2PNj3MVsJZa/jUODeG0LOVji2rQpT7McUWS
engnth2WSYe5i+uj8bJfJCv0Pxq19zWu5++OcNU7E3Yf16T96HjDPSs77+KStfRdpmP05lQumKYw
RroZo9sBFM5vFFEguU4CDSBCnauDAa1jco9msN2azVzgYnyxkAaxXLZ1ikA1DF7mmEiuBSPP3g+0
vWkJH4OeTEeeQAHvbqr02gMblxqAO38HoayXws1AObmET8qWF3O5FjYg6hal2iZMcDWVLuvQCrNN
EKzEO8o3hsetgy4QROJ6e7DNQxADeMc4wzZaRtDIQQlcQziPhjXZPuIbIbNzi6BmT0OYbEhCZbXh
VfLg5uF/SC79bezKipXA/MB84j1eBHlGS8VvpPCEQI74qnEPdIP86EAgpHGvUZiXf6N0/M2BlNxV
4rx4bfhBFOwLc+iT5znysITAsU0iX5PIBg1g79pQPheQWVhpnNw2BFeKendGVDjEkbUpCDU6goC3
bpWjJ3xYaK5tTAE8naZN70w39K6bKnQSLBsckPjEsDAiDuPjwscuQzT0GWqtrVLBD/r5t0D1z+Xs
fa7D35iExhJKPNZsGJ5Zmd9KhudtulxSfjYlxzeTGrGBBEIYi0hX/oR9n90V/RUOn1UexgzbkFIN
IxdexlxU5tkR7BBT+ApOgsFLEyCEr+r0IiNJLZ68M1Pw8MXOYj+IwIehVL04swJGYcGnGIRmwQF4
iS+2fIU7XsG0mlhN17ytXXKKJvfc9CltQzDvxeBWe2bez6ndPqNHDs6hGYG9tGBLgKDwHaV/0iX6
qUL10waoxdv2NjbV3Z3MQ+yh8HNNcYoX+9UPHP1Lpu4bJL39qiNVQTOcmRTSFQSPppxfxo40W5t4
Ozlbv7uoN8+hDOLdaOWPTd49+4UPct+iayJ9JbOes0KMm5QdbJgX9J+kWR4XsP+uNT7mSjSn3mHN
lf7/L5pJ7FRx1p05umkJ0pNnUqTJGoGWXPp6V7ZBdpr0CuMu2JM28bQnyoHhke5ZkE7Yn8gK1vrD
T9IeQKIPdr36sMfwEyHWfq6j97pFMsi5/uHJ8o4M4NIn8Vln0w3d+nVewkc2Bb9kzcuhjXtYyvkT
YctvwXjjwHb+kaHeDmu3YleVQcNBlBfk9j4Hcbu46pLQ1fZoa9OKIoaJOGvdrRtKqGt0pSnZLmod
bdjSfut66q2WcNRw2VW5Cte86yM2/Go3exn5Z+QcOSpGPybYxcSL/4aJ8T9fUsvLaMsTd/ELRPhQ
6O5W5tEKW9ACJ9ZZTOETkAOC3arX52zi3S9Sni5iYru9BPkhTOilQ31jRncL8+QcOAvtPQLgWM/Q
x1zSoGLzl6kMpIX01XXzK8KSnwTr0q7uqq92gv9EF1CWNSwUp2WbJ8HVckWAwfhP1ORfbcLCm7eT
QLvfKLDyXumLUzwPBCQsgzoN7ppo79lQbwiQQnxVVAwUDLP7ImTXVNfWwcF/cWAdibCIEvaxtioB
4CSCTOdF61xKihn1A7vgdBQtmNjKoVVu+dgrZENn7/9tauYHLOBYX305OQDcGOQcioxw1M/IwMpH
tuwxlqmu7A6+F/cnk/sZXigYfNsxSsXvTtVYx3RieXdu9+qrqnIf8QWqOE0oOWKaFdBU18QgZ67q
t1MeugfMkYBUiXGZ+F64FprFhTkfRXqLJhvVpMyZbym43J7t62KboHLZ56FIHpN+spn8Dc5Lm3bW
MdEpTHFv8s/KAJAvZ+rDxAT+ZYwGFEO1KB4E/J8Tx43cR16I1sks9RFtR7lHyKoelsqCUeJKiqVx
3URYgPpJe/UPS5UAYHe7rt/xj2+I7w1wMConvRKVM+7I8GA80U8K00dSfzVDy9kHcptaWlsXlc2E
LQ+kaaxRzUfVxeCe/QDQkKdLj53lYo6Wx7oXgDmKQzbTh6RKlns98OZpK0YRGirreZCcSYxuOp4n
e9iHsNT2ZctmzNjM0NlCJHtHGoI5JQe1HEGL2FnhYS9zW1AvXfY0tuavA7aApyvzTl5sRe6uh3D5
6q0EhRbqwcZicrfXc2GujesED6U1IrwoguppWqr1GHcZaiRL0AA5B7W6oU3JviavD46cNcNxzsJl
r5Fsws5n02dn3KV+FxXHWIT/FPfR6titeC192BzowWf4Ickvl93Epunkg4gkADR2WbxNNUuIKdrn
67prCGmA1blkYmZx3EGQvJVB/2egI0ITEP4n4wb+qtedvND7HsbsMoz5JZUkmzMUPUjmaGHZQeVM
+juqib0aUenCryDu0cZSEznpV9kN7qaK+n0AojG3nLur27+L0+FxxtGwGVdzYhOtJhmIezzGeEYA
+wmhrjnYHOS7KVnt+luiFV4NXbsuXdyLMD41ndbvs9YTCmTSaqzkofbXjJuGVRefBZLVXTHj6l8N
GTXcXtT3F/jiu065n1ObbUd7eU2dGuJAcnQItGg121rVvUF3/qcV2qikpQUd1qqkjB+8OXzIyQq1
G+s2ZusYsXyQdnTum/p30o8t2snyMqfZfcqYinbeC6ymp1Hb3/0yvWjjYe+nKc0JVhpSb9yo3vq1
GlP8OX11mAYlsn7KF/fJbxRamfx7wJk3WMHR7dtHh5ldC3aGrKjkYYa4xN2IXTBttm3SPitPPjbG
xrvu5F99zuIIABQMwwdmgW8CLrA/Ov7GKZLjosbLmMMQEEvNctHqznEnX5zKOfhLflv/t0rpJx3Q
9/kYM0mab3FAcArq6t+F7g+xPz6FQty8puMxaL7blXEylNNHUJqHOuzDNf5IAFmvwiPbEGZiAx5J
vVzQuV0QlbBsNj84RQ5VUZ6R2Dy2njhK5MaHUJasn8snZN1PDuMtD1ERWjH4OXWcPbupd+/b5W7/
3/gyPhLe2V37TIc0utYD5Sje4pY53P9ZHmmLjKhDxu8W3tuiyP3gxWP3RA4hOyf0dFE7vMZz7v8w
fGEXleTFbUSnFWiwblHrfdu1fXaqGTyUTbWywSEVvHnYcvjhIGwvpffYs54jcSSG85Zx79lV/f+P
ViMYdJ0C2AjMqJEgyiSlxinHmc2YvwApGOC2ScpuSuuBvSsjc7tgFRu74bPDBI2gVnLG/YzMcBiw
yqqwkGKq9coJuYtFiRKT2oPgUl/RHTAAGsYfSCavoDJJ9fYijuNVyNIIebCpP6DE78aUaLCwKL9M
7W+dwBwLiCIrPSvAe6ua3yN6OZjPEHPjYbtOmvM+cB6MI6D6k5W7Dha6WORb5c7TcZhAU2CCTZls
GnfeV1ApO+oazJtEajDKBUIO9fXCiuE7nCw4VTiRm3zPBXPIJPDrCDlNJC82me3s1S+DRfjI7MqN
ZshTsPq6trG970zySZz0dgZzwJ3AlaDp+uw1VfxdN0uAaZvdrK3yfxNPc8RBPNhgyIqS0Uwt30ob
PG05V6fVDlFOHtL9ZM09aVM4DSPJQKWhfKCKohGw1mpTVN9Omd0Vq2IMmGyvFMLCLmdNFvnlrU7w
Bi3DxcC3oapegOYWEDWki8koah46bDPLlP5RdXldZyTL7Nwwizz/f5EMLncve/9JhORxx9hSQtOl
R0TXhyXi7myZanbOshMRWu8hpfNnNKQaEAcAY7aRjTnBdaLXsJj3qlmeutLA4SwmaIirSHl5rGW8
Q1X4s6B9kQVe9RLDgKFQKMqPyhSX9edKogT8zwfD6xtXyC4o8vcIsX48Qe5yA6o4UP78/5miNhDu
PS/XwF8m/UF4DMrhMTfVY+wE9LyAI6zsLOq1W5333Gj71sXOysDq/1waO98NwqdSJzsXgU8kHnJ7
gL5jxTmBHd0uwwrRypCcXHa/WZLunCVCGBmc4tw/KVqlGCk4+a6rHt17Doy4tHnw3Cj7gKEItasj
sUW4w3PjEF2f2deeANFlSM5F5LBzI8sQ8PL4hKYFVkQRbN2SLjEJ588smxjzquDqowDbzI37UeH7
2cwltkk5b23s2+sTit9gq/n5R5CFosZpw5Mdjcu+iD9qLjrjqL3Da0ujiyC4/Chc7KQ5ahi7KyDG
B0fPDtxTMCT/Y+k8luNGlij6RYiAN9v23rBJNqkNgiIleO/x9e+k5q00I5HdMFVZaa5BBtCsASVA
fAlJv9TS2CMKdQsRgh0a97MHDUR9+4pBlFjeE5IxkR/tJxLGVzsrf1DBg1jMcpetkuk2zHUcsn14
Nrgw9VkxX9VI4pg7b7JayX5gtSn8LDywOAIHW9KYt0ecJdHtTMgeDHNVtbT98C+hNZN5P7XaMGWP
/uQ4StLFs5fw8feZitQvs31/oZVI2JYWvVnXuHdm86LVxrGGc0jbBGx7nTDBn09eXZqbiEVRt8Ur
LbON6ZEpzQXkDhO4EIJoy6GNnq4JG8vprQOIKWS4QVJQaJRUEcObb1Krki+ahB7EWNp6zyRuow75
ExAEAl4xJsiDH3+NTsRyavE5YyBJcAepX6XRA42EXYa1K+Ji7psfVicNM5HEyWxU4tsvp+shM6Pq
vja0gLsc8z+NN1n47wzhKjcS2OEQ0zeDN9yrnA4L6ZEcsezi6gv1vZOeTW+Jat9ci7Yt/eAUzXOe
uaUVb17rn4Y5++wsdVwIB3gMQlxCzKtHg6p1tZemsfGU9+x92eaiyjTi2w6cTOlvCNm8FHXzU9AY
VTg9F5hVPwoxnlTcSxY722LmJC1T/W5V7dUrw4+RHuzOBjZ/o0NhgfFFXdMzoJA7tD1HIl5WMXDI
posyzGA1fMegmwwSLC++AifephWDRtRvAYPDn6QjXOTa3qsQU3dz760FtL2wHfFGatTyrruRfwkU
OJJU/eO5Lymg2sxa6QCIBmAvrLictNLxVyQRSwbWu8IMQKIA6ehpYSCGEY3mzpE0cKjzALSlw4wN
N6YTvXF9mw5h+MLsZybdd63kilSVRTcZ4aXcMaYPClscO8I2GB76oNOG7TPUTsoyRr0DHV5mrsqA
k6DVnNV6/qxsEKvjmBioDHCGYUm1Z1EgYlR+kOTrTD90ZTMO9GAVJmyul2xDZ/rsqhIY7DC8Mt94
U5wwQPoFNdSecq8cHMrFQAEHZF9SHFMXSpv/1k1n1asGTYjm2nsRk1Q4FgZlNW2cS1RW57LBKcHu
Lh7NlQVp4E7v+jsI3GLZQWFw6iFf1UAqSEl+kgbOKhkeSKiXNssOClL/0ItC+9GaCo860yfjZQZT
cAS6NYnalPlWBiiE1/Rfdh33+scsLMZaXewxagdNCd7fAnRFnRmjHp1ZW9jq+S8XS4SnnZGx0JqH
vfUssh4iTRPSyEyxOoV4Y/9UQfCSozWA5ORvGyWwzGbSG403AEaiKDWe8Qd9h977gunoS41CQODj
NqgV7tVuNA1PgI6yHjHXK71J7dZNOBFFhaDbwOBWQ++ysyZgG3wY2Px9Nys7LDpp4eGzXcXNRqtR
+zdA1YDVYMrlFfQnmp07D+eKBFyhyqIM7KlZGe7iS84RlPeoVRjt3iRVafT6G1oGpjblLlCS00C5
T4F/ckVBpAATlbXkN0GHqswACOs0VEnDtIVcCY7QuLN8zX/xITNRW+DtYxfHQp+d7VTGG7cHkJd6
RrzS8R4MS+vQZk34bc74yetT9dBxnI5qaYfQT24pXlYFM1YA9W7xTQx5Z+IBuEgz5uNUA/WZ8rTf
IBrsa2RK5SFqJkSXcgQS63RfWJ4HkSEvwczWSvIuwhPMwUBM9qwLNY7QSYG8hi4xqGkTUW4SvajH
e4b8Hz3FtTFNn6ZVnAhvOw//bzS59s4c3/o02sRdd4U5tXJCvT8gm12h7op+UJRa6xi/+RWqKMqC
lkTIcc+8hKpep+Qgi9hpI+Nea5xuTUDPKU4BaDNeYQbTmAGs7h4cxjkaz4NZJK9hHjO7svvvGZDP
jn6UdIyLq+q3e72tf4ImergVWQmwmE0KyD/hmz2z3vdOdmegu58y0ARDnzS/XHz0yB1RpRsY7fb6
CkbDtTHFGi6iK+eeCjP+6JTibA0Rz9Pe+KnxYWXNYxL9H59Qj+TBKhnGqxkoO+QcjsjSbZ2mPzZj
sqPZ+9oGIPVQc0rRVhOF7KER0GhEwlwQp6VNV8RvVOdwvdzlnCHP0eJ+p5GUZ6X4DjBL6zvEgtrT
XBTr2qZBl9RvuKqstNj5qxkW0O/5pDRwraKEaVqc5GAxMLKAzYjNCG4ZWYgxRsNpb6gsAnPVAzsv
DNHfyU34rlA5QchafyqtHcR9FsMlYE4LiHsDBasrDMfSwaSqukVcoW6D73XA6o4jTdW8HhYOQsSz
jixthLCq56ER73fDd1WVV3BS9mqGgFw3wxarB1IiaW2VcbC2XXLYYeCpKMMWeeWn4GTGqbmUZpst
K7tdjyaYoBCG+MIY9V2N3UaiJDt1ppVZCYRh3vU6DEZLNEyCCt5EjuBcyTi3iRRmHIZ5qliUopm9
clXUwDx4Ekz2lxOa3xnjPGMIjkzStprIwaewpbYwOPBuKBG4QEQZAxaJEHYNWJXMExRMc0UdG080
Z3TXMUaEMCwXRtfjUxS5f4H2kKNPIczaaj71Bi3Y2qiYa6fabaRmiudmgCaLpEhiKfvQqeXBGx9V
iwqLxu2F3XowUTJCND62UC3QZ5Il/2PSh4thwTGSa7K51bmElx8q6CfpN1ZxtwCkhZhR5kHczBrk
EOieK379OmPKudUDHy2coGFOlfHYgvFvBaexrq1t3eFQB0UPJeoduOJ1qHq/4RA9Cdzg6HpOyxJA
VOki8BH0b4ajXZ16fCuZXFnj+FEkHF2593QhnqEV/0hrasjBJIfVKyhTTVzNL+GIlM00tMB65qr7
VhHB/swywzukvR5stMn7cvLmuwD5R0FESOu7ZD+bxREPHx5GvIFNCw/WuWrcWaLPtwnpvFhR6cn2
33I3MdPQvJnhkufntAr3hZNwFM3BLVLrEY367iivcgKtlc//zMFZvfq5zOatx2b0VAeaUPOCcCAz
LmWTqDIsM3xc64L97Is1kqKaSK62TxTrPxAUO9EGwpciG3dBZx1r7Jj0LFpbpvIeGPFWNsTgAcgh
6oFGONv5/IHKL7uo07fe6IF30S6TrC1WXQoKziXPyJriOUp1URUuZwbOn0o07xjEgax1V3WLjuqj
QgI2ygBtnl2I/0OBoUNu/EJQ7aj35i3v9h1bJ9uD5wSIgkVsHS0h6C8r7TEOXGq0l0VsaoCz1elS
MMIw/8blo4mjY0IHNKYOTZBkcf2SFQWii+/2DeQzLJ3kA7AtLEa+nGvIIcH1l8jfCbDdJSODX8nI
3LmA21/moMgS2i4Rm8ZuiXDMYC0AC6TShLnkzmXWOUNaaHjtRlOyvdlM67L6TACODwAMHO19sJ+N
+c33aWW5mQZaw1wr25ZuNYoPIGHovdgnXAjWZox5MFgIfsNCUtuJUZOhO+0Y0bK3VDAQ/TJSM/Tt
Hlyw7V8ahCbgspR0Ii0cBLFHsYMlt8OFwsjrqNza/icongkyfPxRoOPDL86jBggSXpyNoq7zMuU/
XHoKUIvZNSo2rmBwlpY2LmZudqIwdumIVvmmc5o/yMbr8B/zvQYBShZ4hxWgEQTnUKo+Z5/n8dZA
ODmq8M+0bqFH6z76NmGOwSAjWBfdPieOyScqCiSt2v4K/J0H/XXU91HgUDGFgKAobLUHT2GEcR7i
hNUnZ4ckkd8OWLUZEZp/4Imiogm7/WPIx1XdlTiT/pkZl7iZs5iQWrOHT48Z7zgRkP57YSwaNTO3
8lI6jiyWJJDbl5mspLK/sOl0eRDZXoIQv1CR+yuogcmrD+K3XJ//8Ld6pV8MpgGdmexmMGu68Law
T3dPQ/MjqlM2QjYW571NjTahNewaGElKK3Y6yJORxeSVTw0AGQKe8j3sBlZvhoQ2+INF7+iLMUFn
YWK2xhSDp4Bn2NYtJpgOj2H8DnMUcXN7xRpU+pc6o3UiCxA/HXUTFxBE2k0FBQOvkRW36+smqMeM
FvKbYb1Z4NLs+stFaU0j/eiVjzhgSKjvqvltQJsSFN0+REmkLRCX0U8O8sVmSnqFKd7/L7QfN3H4
m1U/EaDRv1A8T1RaaAhQMdnIR6BZZ9jvjIHlN8zOYEYBuhMjFBQqD1zz7MSvpuvvYFwhXrG3lOg4
46lOQiDnURUaWw34L18qsFUoPnhkYK8UhA++rG5dWk+IrjGK5XfbBiwp+bcewizQipVZf8XMiljT
XJ+8ddpasHWzvUagYPZ+qmGf4Dy2U5zxkFeYLDaUFILL6RDA0affno2ocAAJ3vthT7X59KuhEZ7E
Tx5tMje7SotXWjfJFQajuk+0l5C14bjlmqHIWrZq23sHM33GzYXVyVWgbnbmAmS7yeIdXnB5OvIX
jNuXJdtrJBy4akgb77VAIpbfiFBN6ocn2S7VqLsOO3vBwuLB6eS7OVIABSYc8w2zFnjQ5bSY7Vcw
OP2MEbGDMBuo7NncsMtTwiWxoTK/5ct7AR+JpgbfO+Y/DQo9oAQQ2FWPKaqWtd5cUx4I4+InbwMM
zdqAeMYij75a0CiFg8SXdvWyB9ceQsnBwHQ92/7eifLmgo7Mljl1teC5UKrT3GvtaxEnX/jqMVYK
qDDx8XgHp7afwNBJNIbRd6D+5DyePyfD3vEoE0M95VJfZjSmfTTJjcD/YGBSR92lBMMbKvPKyqw9
74KnNUXaIQDu6BOvoy5d0QKGDt9ROL9z8xOPdnA/8KVZjBSnjLE2QKtXk3+v8WDt+3AXcJKoNBUH
dG2nkRyQLZeX30juLfAPXns6JwjvDfqwibBmy7PqknNnfMpb6Nvs4OrYPJO4RU14Cwt85nKFWQ03
p5ZHCe5tDYACPHRbqajsGlvF0vfmmF+DyZDAqHTtO6N/IHQRDWvIUkGy7qxixSJBtmKtW3tsH3Hi
yL548/+kzbr9ELUOCGM0DtlFPQE/fNVV69Xmb7hUpxRHveyDm4i4Hn7Gq5EzBcXq2A0qR/ZxpD4K
ge8O1EQFhptOu0nQKY7GZB15zyDCfLrDiGimuwGSYEsnmmaZj9YlQqsB8oqSysp+KBATYqFWenHr
XURDAVPJsQITd2m2G06cxAOlaAMB1JnetpuSyVXJ8TH2D8YBp6hJF0rzxJJI4kS2t11r7ZBGGOGl
R0GjBqGaG55YFx35V1kw+Msv0Ddih65M+z0lgW8FXgypM42Lb4U5T00D2tG6LWsD+I6bPSaIIgSy
MNS2qPatfN8h9a1WWHKtDMX7ngMT/yoaNjnZQZRmO60q7/IDRVctiLi2mmwTYNz+NYHJ5kJypXzc
M0nedTVCnVpxNqkMODlH6MtyTnClGsWDi15HL4BrfKSGjslCYs9/0WU6RmmODKGtbIjVWaS96X77
tAr1iFz5a6Enz8mYXnhUmq8tx9r/lK3RTSTTbLWRKVeQV9dOs1/RXlq25bWr2FJMayWP4clmKtgR
fhsZFqZY5K5qTJbfPtBHv3C0zw4UFIUxJKKolb6n4YjqbLZMZ/Gg/oOVFRZ5zFqVE3YIu4gDerSh
/116d1738amfDlWPdFytbapur5baXRZJh7oVaEok9Di1mwU2LjsegZzRA5WWUt5l58zVB40n5APQ
T+7BIMSJtdNwLiroKaaJvlf8eaXDvjA7/Kdd4ss0TYdurv+aYKGXYV1/Y+q1q1P3RWuti95Mx8BT
VuinY7aKCoozNF+MoS7JWP4ufQSRC5xNK129IanXU03AVCIrHfFTN2OY2f408CMofvXRBMrKOuk6
RqQ4MB2UKflQvWCv+tah6PW3xNavoe9YCyNBYsXM9oM9HdH73s9tsfey6Iln4hYPnx2M/1uETEfu
Jd90bHlXmvGR5c0RgfBt7ft7gwhAz2wbIvaxgPW0HN3kqpkZN0Ur2PKQfskFbcfiaEzk/axp/D2o
7BzT3AT9jKdGuHXMmbXs6xtU8la11h2cKhjRQ0LhguMwHSuN6gnzysFTxoUTlj+Zkx0tpX4dM6yB
XLP6PfAo4khdGy3e2lFzraqMdkN/Vse4Xyp6u6WRuVdxTbcrbRsIWxK2z0uSg0vMJ3c3Z9ojRaVZ
kssBDByDnh0U5q3B+s06GLUUyHY+XKz6S8ElOtJv7G1VP/vqW03cZMtKOA4JWpDKW5+p+btWfajs
mkKlT7wx2ursACLChQmMJlH1rBXgyc6kypLTNP2PmsxrDsGepeUS5xl4EH3egNFsVcwKzG96OIsc
wGNOk6Nqz67/E7ZPTj7OP9kxE4MkFRn4NrljTcoYThzoIId4vwwm9uL154zhC4EzIzUlAtOZYzZw
yYyvEtWYtA5hbF2b5C5nDAtejg6l6H7N4WvCF/OpRGJZaiHdUxBKm7n/CJJZqhzpDjYclePwCXWG
oRdDybhbBpq9HbAD0MYPLlSeDqHQcVDQRzVPMmsuXGlfGzo8FSid4sOEkh2DBk+R6AV+vZwb5vj6
nhwDlwIye1VNj1ZNKpm9jwjKGCa5YzifbTKLka4C0bnQoblVDRMYdSfRFqOxlda+5yBkJuuHoF05
XCabVJ5MhBMzjdKTwtCB90ZHio4S5ywJHZ/cc6LK1GMG+a/MIHhVWCnAAkgcTP0g3z9AXOxHIqv3
zCmTdAOUBJ/BZfgMf/Tm7iUt8g7vbNaVF8xbnl+O1Ub7F2spQGBSXvXuh0Vy72dovGD2I2lm2iDp
TWDN7N9yrFEwsHj4UaDGizwLoAHxUCp/Feg33glHKJhpqB6c/FeHeiOKQ5R8vv/7bMnb5PdmINPF
CB6e0ki333ma/LSXfnch4CRSr463hIjuMu6+WRhGzERS32cJRrU2M8YLSwAiu+wtif66vqO9f+TF
tNpThkkVBWQVcWpxJy4SeZ3ykVjJxs1uWvbXIzPnM8PwMTOTBxKwoEuGr6u201mVGcq2rAK3nwkm
p55zyycJh3y+7eIzW4KquVLRF9JpJIavbJO4QdYfVWCwtDvmVysX1dMBM7AhgaecQ6FAO6OHqBLf
FLrYXKOkhbQ7d1HaHiQrzfL4Mg7x2vF/ChURNJwjgDoFQ3nusJNlDexwr7xUrUj448UKzoCjophf
kpjFZj91NYBVN40rCRMGXBUZl63C0Npxk5rNDJQN0EXNQXzgATYfqXn95CL1CxKIS7Sm1ol1dWzv
U4rDMUO/QAnFGRwSwevgPJk9Ia6QPbGRTLdZYSxb99/5J/tKRYNXdZVF6ID4zSfQ1VxbPMXvEjFA
/y9j57fZuReKXMbXcFfKa0wQyGSpExDG9CtAxb4OskMih2KdPRH7AY/HLI6VGJ8pPbxWP3u2vom5
W6Xy4cyQMg3+khXvtR6wPqQptAHOSbIY/V0U/h7kXbvvYumMSD5rJ3CWUhKGbr7Oo27hJTacreyh
0WVDl+bGeB0wF8EpWVfVv2fg8fh9RBI1lyxkXzMJWEjBr1PMwMWYM/PedfZdjgmtHc9OGu4AERxC
7oQGg+SzluMgNMLAmtxRDLut8WgiyQki7zLGIOYjfUMLbOVwVXG1542yDwlaUlQTWSS8+72/lP8d
yGkSCgqvO4zIrnIV/DS6Ziv5tmS0l9Qe3CPE63/rEGm8VeuV64j0JaL3IIFfom6XNPt/YsLqpjC/
tbxZzhxjIV4CRJlM/f9KlqXHgmKRe7W6JizzpmVDj/6qosw1+ZN9GiLvqwOEaJiC9IZ18VppGXk8
Bfmhks71TJDgr9gbMwkbZzlKCEBjyV4bOoF20u78/kVqAJediATHjVyJ7+F9FxE4wuwhwTdnjdTa
M2F3RWwfWeyJeiX28KBkofLTtqEDkxBKyGfb/bHoqsjmVXUMjrDqKCKRPtiUtLik5JRMneaoPELC
oe3/sBan/mn0b3Ky1YiFhyTRBDYfPjwXFDXMnUnU/7VF0s9pIMkQBXjtIZ1CzGlR83gvggG6CBp6
af02M8tqabGDQJZWgEZtLGegi24GlyzLN5YxN6AnLp1gxlXz5rBO4C2N67oG4R1FZ3lLders5M80
T1aJBXPjQ4MIKM0Veb+c+FRotDnqL2Sbl16J6iANDxuIZLeXJkdKpFNxC5AgaFh7ozA2oOTXYf9r
th0E1+B7UURwLETdK2rIIEGc3Tjgzo3gbEwDT868kkMdBCuVQopEwd12223Km5AHwo1U5menQ5cg
RnvJJUw+5L+kQkGfnBT3Io/Et19GDmk5MLhZObonUlzWxL/BXW4tWXl2/qDGN+zz6PBP3R+mRFut
aC4amZCShLIsOWNlNcjl1uTmox4xB43XvCciqTLQTGOz9iTGccsHodmF3K0EDrptAUB/42yym9hU
NCgd1D/96d4gVM99sB6K8GtGS2cw1ZXGSUkqwAwFGPiGQj1JNnL5rMA8TC+m9ZY53oL3mNOmq2KA
w3L21claOjTy/mSNykkgTTYagfykNPFkEbOyIZmsaTb+O5EErsu7simfu1A5Sq+QSzEoSfsiXdGP
YiJBTmosdcVAG5/9wlkQ6dg8PL3wnY/+fwLWebl0oho8hixeGAk6WK9dBGLSAYxNdiP5BFW8ycf4
KMw08VMOA6YNYHNudYHME5FKT3PIVN8urmYJxzRnqosapiQZWFvteG4WxR21S8u2kW5TScus25s9
cTvYiqgCMv83T7cZ+sFhI7VmaeE4Kg0qOViJsyeOG5qkSYP3SrYubfBXfLqcq/BUFgzWoXYgjczz
l/PJ8LXpVWIjLxAOsbbCYRrvntT4dFMyHduv8DvP0rOhjzPI/jx/bdCcQN7FA3jar1VDX3pBdzMG
/eo2sPkFZ225nBpeU7gIt5CPQwIpsH1YxF0EixTUlVuCj2odpCRc2ClWiqKTH4WvPSWFk+a3wUt6
wJRu/Jhse3p39T7HHNEpLriJNju7rq4khzSBovbeZQGhNyJdqKYNCtTrOMnOU01bRcgSyOsxlbIe
WRrtBxA7iz5nMiMJnCyo0WoOMxKPRBJ7Vj5tquBGb9+S0uFBiGmcvi3pDvV1RuYDCC4aJhoYiFv6
+rByTLzWcJkqAhqD4fySqjmcBfR/rKC9SWN+YH6gjcqW4HbrkCGz++Ysu00KR/D3fzWKEBky/vfz
00GLk6uqDK8QmBAw6up3z/M+exdGk02XP6y/pdBSNP9ox9EBYD6NBGM7tskpqJy3HF2MpWpd1EY7
oZS/H+lqjjYGDGO1t2g6gD28BE7xWZrD02vCQxD3K0n9pWhJSbRcp7nVE3oI7agcEJrYyl9OpYZb
kK09wohmUG03t5DZi0Qj0uGjTXi2sdt+Yfh8V1R6LIQFoHgIq4ZFBXRljBeainxFktTZckoRiYcO
AxUwjBAnprLhG2xE02bQtbj1bEeXMWA+jGjFB9brUFXX1sO8dk7vyK4d5LUWwwy21BSVwf5catmF
sc0FT25shPq90Y/R1g9UWBAVyaxlChvSis0zR9C4au1avydZdu2LBkGKjKJ5Snr3niha+R2ggQ3L
XqHLSU8O6cOEQjak254i5YbCN6pSqaashxARKyUtIA+a700UPwZyDxUAFVQZ+JvRiMkmTQrIDJes
IXGTpuNY54AeaLZMFHCtq+/KFHfOhDcpZ2Xh6OCU/PLlX5mmjbJWln6DtBM51oscel3v0STrqXDA
ZkCnHiaEW8080FhmU7MuEmgtFcWkbqvzGgeju6H0T3xSwU+nKMZpJGLoKUFpr7MTF9fvhtak4xGA
5+gqXIXTFBGaAN66AmJPS701UtWISVGdxtNvE+A+ozKMuJDKuLdmED0mSDFTqZyaDFShRuP2Znj+
2lOK7dSF9q1kXLlUs8oChW57GAu5DBkxaewHPNeLwZ4ZwqgX1e1f+qF7k3F+n1v3roFQPaIJTFLL
DA+7GSRzH7XeCfmkm7Eu0lHG9F2WB8nKYLQ/XqRnUBHAtxtPFNoIonhYo3MpMbNzEUJuspUHds2H
FiSHkrQbh/w+UGVH04ADrRDlu9eCrBstXugywDF7cBQGqbDefdCp5tznQfdfEUBY5tlQUZlh5DCw
jSc/oOn1lpousvBiQ9ycVaPQxAUluiZ/I9ZrGrqjYshmINhVrOWMJr8hGVmHpIY9bBkSIjOWgQ8s
V9BAc4N1BAG5zkdw5/pKt8o3ivq8Qg1qVJV3tRtXhfctF6YG7yVZHyfpEL5KNwAhEcwomj89dVye
W5DOQuz4wDJNTcwKMfYFByjezyBNGlwaIWCCHG3xviMFTt1bB+wHwVoKuGKhhjaraMOoGfwTEp0o
QSZz9pKLlHzOGSIf7bIsW0xxuE0ZAUEBOlTMo/zm6aA4YlIgS6NRemL8hORJJrMC+QJMxk8jL6NE
OEH+mTyEHLvt3gqeoYNWU9qHkG9CrDGaZZVPdBJ4DT7+bPTjCm45pPvWxGSk+c/g33VkAiqmusua
ap4zMBHiGcggmRXbZKt1oryQCNiqguLdfYLKW8clNoY1jmjewqL9Q4LS20/5ZHKHHvAoZlqcrti6
FADBKKXkT+nOl3gqynCXFDbELmEMX2lIKqRZ8o9B9yoHiiw9tcUH7pXsQc7tWM5k2H69Cv8tT3aZ
Dw7f0XY0DA4W6jGO3R7Bxr5zuI9VcOZDW2ZxsjYSd9qgUciMHif3eHpHaHjFF8pN2RmyKmSiUj6F
XUaGL/2Ih3C2R/82WONXYAGGRTwqYqE11rRl6piY6s1UOSedamOCzUYvadtxQKf0KPiMkQ6G0cJe
yGi+eaLMPf7BwfgzLbVzVydvite/UwmNKV45GOOxlvlMD25oh2YGnXT6nd2au+B1g1dconT4rrO0
pUyQS1bjfgv+BOQgR27vtFiQU4O1TwdV/YATtUS5AnLJ02egQfIuW1Yaz3k6/lsANEc8wAQ8Wprm
Zl+8SbqTOR+j6p8hupzSotyjCbKS528pzTpLEKfnQdJJWcuT8sp8H8DRlLqsgSSZQdmyevToFfja
Dwi3C6/4a6MGuGit9DqTnNtMTC1amEhQaAjSJzOA4PAVFhG4FLf/RcIm3xUh1LcsMDMw+RIHIQKp
DNiyAYu0qpwdPMqdTCACjrkatq7fgXaE6CkpQIGUCKyrpUrkxaLQXol2fO4psAbyU50deq84AbG+
jGHyr54ENLFuWKI1zc7AOYEVILUd6YvV4F4nXp9sM1lvMmKLOJ9lEioBqEKvuesaLOdp/FmVuXV1
+K9p950440OeiIQsiXQq8BqNPJk2WaI5W9J5+fW+bA6N355oLMmetMuEDW1uZNhdlk/GFJ6Tv9U9
yk1x+HDyGZAIHuJ138jnyEJpot/1qJyJmHM5sVPuidPQXaYjm66dgufGpJc3G9AnKOlXBCxQ/lXR
4yszas/OgCkhy+xg0kwThNue8x80Ezi/3nvWr0+zTIZziYaYAB7HcFvyjco/Sl6dugO6KnTUYgPq
AVonjCs8og5Bs/YRAA6hmTeZc504nKMKuYC8OqQoAtpaSksL3jHZkWwGNh5lE0EXNyYyPtpBodM8
QCaLGDjaENMC9Bud5Z8Z73K7OCAtAb4fHhDhqVD9PRtDHjCaRdgTo2hcltEuRvAuI1IXhrMbNOt3
niKXWxGdYFoTPuMa7NZs/1QVpgB9uKWJtXHZ4VNRIOZXP2LdXqPzDrDHq6w1HuGM741fVWjhRaHs
Srf+pdj1QxuQ6gLjVE7Wu6LPf0WGJ9T6d2cI1xqxKy71e4XxOwoUOGuEU4KIrtHtLR8/6Wol7dTc
7jZTqgLdLWGupbBstGKjJupdM2cKDevEoAUX9HKfEqB1Uq3GiD4olxxfXSuqtourFpkzCTRTsJUz
F67MtkIGj4C+c3rzO1SpNFiFBdGB8dy/400AWmOjmBuXZ7wuQ2/vspO9OBrBuSHuxRkcid+la28G
szooNurIUsZIoJSptBzNshUq0qqmGDBiMXbVBFZ/4INz+5cj0l+jF//Iyil61GSGonKwsBwW7mA9
gBlESmzcm+AXHdt1gwYKbYWdgeDfKfKHz87NT34AsrxCtaapu3PWuEt5SU0e7wgoko1IUwZztw3r
BqNLCQoUhQEkKzs1j/hkbOV8LTArBbyufGllTk82L2kPeyDeNDp6Cp3gxkve7BxuMIeOVKysIzA1
CISDMzLclRqAHOW/a7PaNGwxupoQ5aKlnJnoqX3KTF1STBlYyN7taUegPLHJ+e/S+45NHUEkfBb7
u7TxeOmW42PPxwSVxRpZxlVuoo3PDgqnZWVclPJiJnw8SAN6C3Got6vRtu6RkiMfWtw1pha21o+r
QRrlYA9pGfrAweRONb0/ZhPcN93Yqw6ZookUZuwykDc4EAeohjwJIMTsRzP4FfU4RU6GsSHwR1MO
rOJDLmtKYLFQICStCvSlFEhTTp3WoiGGSPGipq8t0YN2ouTQEs583oRvV/h0EBet+cTYZaL5LLmK
1TEVpiEj5hJu9NX3KCzmfoLyiuq92jpIgyB3N2XX/cV4FWHdGidfzQZvjD1BBl0XTaeSTizD/HWv
OuuStZgUEeU05MBfYxGbLx3olpaeEnRfoNQzdk+oBvLy0pjpPY6SYTAdzJjrRX7FVLvzpHMAlfih
bHNBrxadJozjAOc5v/lISgygLUfbhklzcQDyjCA2nGY6pbg6zmTknOCHwUqh0NhMP+3IhKIGlpFo
iIfAhqPOPhhR+pO7XrdGQb9FOgK2ZQMQxOvMrd1F2SNUHZRvwYKnzIOP+qRoIEDAHyrdA2mjpdpD
PWk7BM7rqP2pOHY4H15UM/1TJSO4YJwQGgNKrVE+asN8Kll68VWLBwXUHM9nrdvAP014PXl0N5tm
1zVYI3n104gwB6lrAwO3WV3Z6D8iNYwRjm8GIDA072ogiy5Hak3Bsa3yrr2ZxLvJt5LljDz0ohqx
ZoTNVwQ9/qXeVaN2UTnETcFm6IV31lnXNnHcMvtD5EEYcvVXKy9PdK04QXxalWo8aITl2V6kpdev
CgPYsDI3+1xrPhA+38tJbqj9lSTlGNjjlh7SsjGz+z9wL/K2c2AfGXkjMjaTYnfdiriH/1YHRnvC
5cM0tr2REWHRXmExdv2LonWfOcxGa6DbnEUbl7wZg6kjq3WjOcwuEXfyvXxndd0neELYJvOxd6O/
Zki7EE4Tu4eeM1dRmOIVMcWkYa3+C4gzcASQ/NYA7EDWS6G69EKqT1wYIBjmoPfiP0UxPAzSGngs
K3kDIWrPxhh8VRkAXKu6x6EJwmp49pPngIaDZapzSa7FIgg1CIPM0/oymKHxYBgLcxhy+mlunK/J
0Y9dkt4SnadHr2NBHvHTeRCw0vKBLPGnlAB1rFFBzSgpsvcj8Z9xnINsTg9/TNPP38mYEHui7o8x
XeixESiT8d/S11LzwbJbF4r/CIzwZuBPVNWonstkq8WrGx+afcZ3B2QMQW98JyMQ5awmRCJqzOyu
XnUWjmuVJMypvvPMAlGYel6q1bCZyXb9dFiParkF+Y/cGIOMGWwKvO2nlCxhTClqRbsAopXNQnLZ
VrVCqZfPb27lrNDT9BeRm37H4Gn80v/JkQkrkLLVyGjHvn6tquCmINlNM518h9jT/ktmZlIKK3y3
IqA/6nhzyogsf9M0A63jdg0P/Z7R8tcxu69xaPebFU0+eOR0WOq1bsOcTv+gTY75j7pKPERkkpyu
QdMvfCCNqJDxRhHCUf7H0XltR4pDUfSLWAuRBK+Vk+1yOfuF1U7kLEDw9bOZp57p8dgugnR17zn7
oLdeBBD4a4DtpWtLvJdDc3EY5UhlokcOprtRl9ipxFElEihEXAF5rOx7qxl/efi480DT5IS5j75G
tI2z+CoZUvZNw5QFcQGnGfjv4cozBoY9nH3gnG9NbrEz2H9IsHmDHRwvE+O/yrP3lUfmZcKdicbF
cOWDcgkAaExJ+CEyA2uE9SGb8QBueQ1l4drg4/AGiBhBSGXZI17tKGtbv6fvGrscAKb3mTCnQfbB
vlmmXjQJ4PX/csRNABM3bzSLNyFBQ1z2cJg2naadRPnvsWVayDY8eViI14zEYKx5iEy6cwiwovX8
VcNpK3T3I7OUAh3x8nP5vCRHb4TprXT/uSSYrR2zfYs8ohED1EfL18rwPuE1sk31QA2Aafis+duG
bQxO6qZvY8g0Daxmv8DFj0Q49w/aCbeRfBFa0xzsfwqO6GFj3vLUuw0R7UpSR+PG3jatBa0u+hdA
gyGyIVzVPW0T2ui0fNMBRA2c/fVEdKGUsGAiZ+Vg7kjYzBJclpntklzC8bjy4AhPBKtk2TaeYJ1X
dNZ5JjmctXQBwjEjrJjWNKeglhNs216yXu17w30nhhKhxokraWjnDx8zmuPhkkb9vjPa0yjp/y8z
IDYdRBT8sRxG+GOgXU8N5Ns+RAh/DXsFZGAEN2rezotI2E03oOBAG2WbAHjcUqewPjY0CsCNUlWx
k3Eh2WrA4BARRVEV12VPVw6kAocTiznQ8poOhNkvxUHVJXDI8l7eZfVAo9yHheSWF4wWXEjxXCso
ixwlHIs6N/wRgION1H2vKcBNREmlMyoW82lnTfpMe3vneSmpnB0sB2pvPV6Durv6LYPrNvQ3gv1X
Ac4HfSIexIIh6XVHJzrf2kzsaloheaEuCuynMjjStlNzbILuMPqw6EZB6w9RKpN5fmf/J0HeJczk
kUu1TBSKevqYB+PQwRFl253WAamwadpefWzrKy4ckQcfM5OF5oOrE6Wwqm28X4g+qfCY1O4c9jou
HUXsc8VBV2tIFaXZ5OtGEnTQFC/WlFyWJQqf7i1hjQtTb5XN0WXZDHztXJw8PqWOfUI/ts9bO9sP
RCz0ho9bkRdN6eAw0T4D2Xmw+xwNFltquujkTF+zR3IgaeWjQhQAzusqUJG5hr6lTNazXny73bwN
uvFesjkrn9IwaY4hXYWoTZmrc5Dy+8vEhfGiFuoFZuM0UZfQQxeBflYApUmpfnRfbQ09FrzwaESb
I5x9DCwAYvqj1CPAMirXsj+7brgZckLx+ohIGXFqHOuV3fQ9YMf1fe/S9fLYyKfYAjOU06ZAqXTy
U3bROqbcDM1328KVFeQXbvLes0gOwBu2aab2zuRcq4TL3GwkKwvZP00mLidrZ4o2hJc6KYNPTVOH
x3QU4mJy0VUBKIyKAOLdmrbAv6JuVku5vRQRZi+ONqYtMFTsMMaX7pGpYN4h2gPVWaxXaA9O5Czs
pwWZG712etoPM+aKmhfVHIq3DuYu/olNznM1oBhTAk8AU81edbuC6DPZdB91BWPJQpyDkJy7Vogt
nP6lMfddAIvthuHfnH/a+GWXVcANh49sth8j336PVPrMiyM4MpQuga9Tnb/gHU03Xv3meJz0LMd6
xnO3dkSyG6k4uA+0AgCy0Nqk8yaj7DxMYKWglGFhkKF+46bxuMPe2Jp8iuVcEHB8wJt75gto3Lks
zSEd0TL0tmZrwydw7spoehT0Ta4VH2yafHRY8j2rpnPV1/133CA5IHVt79CtXFoshu0mlMVA4tkK
N7MXV5eAo/26GHF+eK/wWyirUOWa4r02jRYPC9gZpgTLgcdwqyeD6prZfVR/DWoqd57tgjqRJXGY
xvSEg4edTX+JXlTkLGafDRLQGHFAz+GwHX6W1wpk/y5jvUPaPzmBtxCzPpqsOTSsH72z9BesQt8I
1SPquVYL85YnzJn7X2MUG9+We6eR55YlpOAFXxVIHAj1YM2zVKX+L2xJxsPtr72HrDF+icn5smX5
Lx3zb82xz2qddYZ+ZrbpkAQ5BEVuoezhPkQGCBGafhymdCjp2eUONVo8HQsquVttd9OtHaytHIWz
m6L0wYBEBXlZ4zi2tsFgX5aA9Ex+kX34zwKEuck5fW+IBTcPpOypw+BjErFQ+38OiUg+LadPj/Oc
GjAiPUYNkshvnrfRmB8yhx1X/S/WRcLg45LyR7SE0UxQYgSJDCnZCLGiHxfWV0ryssvavTz7ZhYd
QVbSFyak1ZJ3kYf7LryGBnhLMCpV0H7UGrJ645XDVoePEPuQajPsgJH5BhT72+yacynrc9OMj9qn
oBGc0rdYtb8diN+tZjYm7JGPAg7AMBCd+o477shn+kqQU0MmvsRDED9Qde3xVX27rZvu+74EM0Dn
OpR9uYZhfcZYdAQ0R4+BR6FDpLqLjHLLsqPpkbVHMmhIklI+zyz4hJVC7GihaYp0zh4nLuOUHwkk
e7RGtid3bCX1i7NAU3mFl4pHOj4UOaO8T4eeVIo8/2wkUG9zvvUKkkIp6TD0ZVoThqfvde2f6tka
GFSZ9jp3y+csgIfoYSe9NQU7stl5zxojSm6pp9J1v5KhHnZhGDJLSOBWq9tyzXF+LJmXbU8MlPFO
2h7FTwgMngQZ4mfMEkG4Rd2MfT2KWrExuk5uvLxkr4aaC+kD3TULWGurT+3VSBJYc70R2bHPlCHH
9KvKZlfgRUMiAvTCrL9arwFvzZuqmxx9fw37nGbZZ+noawaeNh4Z/3UDL3qolo0jMfYz7ap7FwY+
KnCsvrx/ltaI5KeRrlrwEvqBXoexD+KmNYJjBDp92wxjAiSH9tEU9FfL9U9znt0Jp6cBCVczYVSM
qSrYjj5AaWAW9XSpe5ZPMOgvRszLapK3qxUmCeWSl+H773U+PyZ5stF99iGr9GaNqIjL5jfy1aYu
qkvpwLybtHfgHqS09MGfQoY/w87cZHqpvywYm3i8mPLFKyGH+DWYUn7FiFkHd69qOCVWOw96PIoj
FCshECtO4dGrKfs9+wDS7/TiNt4uxYjn0kjv9XTys4Duxnzy2mJv2tlnPoLdN938gLl1CyNiV6Xu
G7R2Jupz/pyVJclq5SNs/f2c+P9CUx3mavqODHEq3Gxba4EHCrGe478kE/YdyqWmNqv16EfdLpzK
p1nSSnOb6DdPJOxGQyCcqLrX0MKgWHlnZj3WwXF7zPyVx4avqK3nxKISHrv2jsHcU+5q7Fduf53I
JEAYzMMpiPZr/JFFvs52VTv/BHrRkDGKgZvppBvOvufU6JgLw8y0OpvVa4IY2NEuzlz90Fv9WxzW
OJby57ypyhMNSw6wtGxGEysfmuthY4ca606zC13i2mg4Yi2kY7yOlHPsly9i2LypHY4HuqaDlYkM
zlVVffQ6LcHymoclLutkosj9lFySQHa43sj/IDWMlw9gr9MNTwahCBK+1krCrfXM6QVv/YMl3CvZ
3BzfuCC7yO4ZKEfjr5zAL9otFwcT4d4OOQB1tveZz87dnPKMthkjUlBP54jEvPsBFRJqZ1ZoqedL
MrGqJcI4t6P9NMnsW5YC0XeEuEy3wGgHTGsgmbFDDtlwSENP7AKMGt9Rp9DfO6IjXn2m/+pr+ceE
7dki6fbI8brm4MnCPIQBGJ+KZhZBNBtyD82VKuW4iQfw1q5+n1Qp9m3lMKTmjcWDj4jbt2vFo+kf
O8hqSVJfkTumO7ecljh1h4Bl7KNinrBjkdhGlFolsVoaTAthqt2pgZjNlhidTMnfPA3/ZG8dfaf7
MXNGmOx6MkzoX2TR8DgAdTTIlFmZOD2TaIi3ZEDeVGnuXbT3G1WgtszQfOKZZ1fE2dPTJhyrID2R
u5FcapNiOSKccBPL4C8D4OU2VKATXnrYKnhJCcS9irq590z3yekSLlyFiTH3PJrjlRMfuokXprZJ
AOZQyAoaBuZBxRUji5AcbKXhvtW8y2SzouSPwvAs/eJVRmDOWheA7ujf6sb6sXwvuM5BYt93eb/M
PNR9U9tXV8/Vjt7VtYLBvIoCuu+sPqFNW7KXkUfsl4+yGy4ZTv+aDCH5o+PxeREgYFUp10PkUK1P
kLtnLf93Snq1gCI+m69hOeMloTjn7M0kh1o36upygf6uOzUFq9mAlJyb1rWulmolKcaVI52rtuOP
VPf7MOimdVeqW02ozNnNBzZuvx5XKpggQnY+no7mZgTOryHbR9uzHyqXY1cF2GdlK92tqBMu9ugd
5hQhnq6jva4rxOL2BK/fD+CsSHev2CxqIJP/q6KAkBrK2DdqukCYu3gKUFKpcBU745qIk+OMENLx
obW1LM1YTtddlwCsqSALEabHgL4dvyZ/2MVhxPgzOZUYsh0XZptInQ1Rhw9BbO6GIf9YpowGNW/u
Oh3tL73xK+8qTY5OQnbut4yN56ww2R4AcJkMWpwg4PmB/FuGZIm7v2aqfzODzltCWFQsn+C43Gip
1FtDpuk9YjC4qA2nTQdbYZcRGVLs0dscbZfFKVSEbFfrKUjyk65c3hSM8Ud/oNi3K5Y0Ho34nRiS
ihMSs+3AHsSBwjHkbJ99JA4tPynTI6PxlbSHp6Coz+GMoz2zSfYs1PsYejQuLULmcxX9y8km7Qub
RLbqxhbBrzUU55Epwqrssgf4iJz2cnEODLJyg+C7TMBfJ3SAjKW06UDTFYVBwz2YP0wbdCReiEUr
yUy1XXAUiFI8663wK1KThw2CMHa++iyK8qyq8tpaLoZH31BAsQNxyuvyTjC6dsjA3fqE3VCGdpfW
ZuDjMUe22/Q6W0Rl84hiIW7+ilHfkaz4LEBU5qnBFDei+PNzI30WiUWDouAtrc40TnxFk8EmjKJD
4YG+ibJUncNsMYVWj0wiAalpzsTjpa3dPxkNkp2leUrscibph0W3h7c+te6ZwoXtDZlvRcTnSvoY
IzNirmqZbXPBGUGY5Co0bQbMyuFsATTERKkJT1opwHhmHn3SezizUf1VtuKQXJxio3lcvntOooU3
eveR052SmPLLpsvkaBPhR3HMAFaH84QfhFF0abSPTj09NcvnWf5XZWeGWujRhDxYqGINtozGcp91
AtGDicsjK88rpjJ0PSOOU33IK3fjRsHJylifFMKjOmV21HV/Swrk1iJdp42+a0Q+GXvQSsvmilMP
LdeY75OIrLFlFSEhdlUV8cvYFQ+ltP5VWUuaebvV2PFJ6slxeQ3fEArQVQTzccimy2ItWT595/kn
WRhvLmGY/9/WlH21imS/xjrLhiEo091yY1gT3aTuThnuxa78u3kE4FV648au3fqHeaf14iUK4Eau
3T3wtPpE6wqVYqrwBTTpsEsH27/06QChayqYYYadNnPazMTPbZJQWfvMA2UNLgEcn5AcsQTkt46O
OsGuPlHEafZX4t8np61xLn1JBrhwWphJ2vg0Z/pYmQicTSBaKBPpwFjQmhFexw6hATYA3D5WL9EQ
hDAe6UK25vhbjH520omDc6JUxtYqs2EtZtFuQCENX1FW+vCT8tE4+QiZ/FWOsWJfDCPJnZZT0X5A
5WWSavwYpDK9JTKBUgIKeDjJsZQvdUeDdAxb7NlxHU5o9/s6OoCqrHa2x5Qhd+LkxKEMY/Q4iKsx
MZQGr8j5u/WmF6twrUOXsI4iBFDPFiOZqqVSNQtFy44497h+cMNfAEkYqdoTcRO9w7sKNN8WKwOo
pe7uRuuodbw10pRgmkXjh0PDXVWG8Vw5H0pX72XxsfwH6KXH5b/kcQyYyPBeqgBkHYIippQLTiEv
i8UFCZ76X82EPwEQnPGv1fjaOO9uTerbEH75y+y/RMTpbDQ6lvIUpO1vRMC44O5hJV9Wkdg+Be15
8dAs/1ajxrDR3HmowYIQyaS3K8oXBa2jM4IdcigDr11Z3+GZGamE5/iYQWkpQ7HDNTWNLxqMkqf+
CIrlbPLeg7uR6MZHGgaOuAkLAbH3pHtjn8d/niCJ2P50UQ1YosNhdvSbZut1Id0QtE2thWeloWdB
v3+Uz8svyIcTefsVl+0Z0YkiAyRF5Bvn4Mf8cFU572jaBb98QTPMJ1wcdUqioLV0VMAV6RL8FBLN
1uRJPo05ibsdFnYz/zDR1nF3MvaSIo6fi55OtI9eIHyc+Iiw0HjkecfxGNpgiorPAHIs5iFwZRk6
2EWChan8wxYkCZYni4vIhZO+c+N7Wi3A2AmkrA9jzG72fMEwin02BYsGbvml+KN3oDP3JxYl3JpH
K/OWb2DWi6/MZRzSnmRXXS0qyzZDaAhueNs1/MXwpYnRWS5fScJBU/yiHLcm+peMwMidYm+EkFHT
9V7ECOObvyit4qWHzA3lFvHvGNAoDSmc5y88kQcOF+vFD7N4rajL7+PylnrljdPaEUYoO019Ghp1
nNRwwHDwpZP4oEtnx13tjIsVPFcamEB5qroSXxBjV+9ZxaC87ucRY7rc8RvyYZcdh1CvnbCZ9gCx
suhXgNNBeq3kGpbvuuYiY4Cb7GK9vCiu9eOPzhNXpGTTpVG0js3+YbR//NJAJ9NsRxPScnkyx2vB
4IOvY7cmTqHmhNhjQqTh7mQW6tCg2g8yMJmOH21aaBU/pkoUJ/bHwAAORfVOolv65Bjw3auEgctD
x05l0ZbkMeKlS1pk+CEAKc6/5keJ2ckQv4V/dbNiHdK5GYQArlI2h0GpArcR3tfSa8a1H9H4DOoE
r96nxWdcXm6zdzaC6GPSVVdAmNZt8bt8OkGUXIOQPAfpeVJdsVPBZ1/UGwtHvkMoQ1Vk+5rMrZ58
AB4W7o/fGveR+bJ8z+UPiAlO5+3JWAY7jPqWMUHccxPF8nZ1JTwF8dtQUi2/x7K4gPT7YH1Qy2/c
1NbLHMM7beSjqZm4z08YWYVD3xeFgF9Px47/M2ur/fJjuM/L4sIX0dVOpnZP45RM13Z5rLkbhEHC
HjMPqQ1DRrEHLp+4qwDg1m9DHe6lHV/4FnMZ4hkkSqV97euQps9ueWB9MSMMPGEzovf+u7wPiYg1
4KvwtsTjHWaY/V2GEQBuZmVsk8zhjFZH74vwLM7MvQlTz9QVTh2eLXuo93quf0U6vyZJ/zXFSIFt
8mWgKLufBimd4EwPXT9vjTJ/SCYZ7HEOO+RUWgF+Erw0sQfOm/RIswnOZd14J4Zi2wVB4xKfYVbz
K6UHb3XPt0WTQlgv+vyQ5mbfvCSFiQ6I9AzfZoZQWu9diKcro+kXmqhJ7RGNuDon7PRoK+AP2D+T
RmdY+8c45bWfrK/U7q8Z0OsiS3FAMH0U/QOBGSvb6mlzw/maBFzM+m9w0bsYYwtcDWOxlh4nzCI8
t0JtCHrfjWhIPNn/Q+YSn3svZePJPKwKXH6CTzlC7LWdMitzqxcqZKbtzUzfgzwv1RQcePuL23Ee
SeZ0K2IJEa1R7n4efAbM+cbG3Fo0pjgZFZQKQ385YOLZml5johtDVSJrgq0UkPFEnEG8FhpLM9TK
E4neJ5PQyZleqWlDSZqglRnAkWtepnq+9Mp4Zj+G9UKZOQ7HeooOYxtt+xpPZKMvwmBQb3SHeiBf
OZB678y1PI/UMV3imI8lo5MpNdifUOKFzWNnxD+9ovRZNtKKhjMitFMesxxlPTMSRhepN5/nKtnP
Oj9JNT/ZM1ApN7wuoesleN/GSCCJ0Mjz0ZgbM/hdVneHCzPSWzqITkDTAvCHZ7X8cPmlZ7gmgRus
k6k/z3O2nUw4iL5qn2zHpX3ST//wlHxbsc/4R60hAh+12z60bnYvI/FSD+3WZFLMKMHCwsRO4ZfP
fjA8O8VwTpGwmwajCkxNqy40HyMxHgduJUjCdZkQ/muCeTK79NcW5VlGDQGWqB6rsBx3jfGhIIqi
c3LfmoZVwMzNHn9Pzz/ONTUZTW2H7F1A5PSFwdNmu5Hjr0eAdDCRRtkzZxhCtkDQfc8p8F8duI8c
sP5GmS4uvaDl+JWem/jNC0NkrW1+C/v2qLL+vhPJoW2tjdnbR247dhzcSjo8G0N7URJhHdbPQ5jR
MRgxRnDXdlG9yMnTVyni82xEPrbhpLwEfZ2DiCMhq12eZaMomkNguV/K8e+iiBiNpEMmmTIhtCcq
Q6Ww+RguZ5eC22i542OlUOS51YHb9QK3HuStbjedrPdYBlYDVWsTobxqxvZcZqzhUUl3GCe5iXpF
bCk8to6dctxQLmgR9SxGTazP+Ffb5rMBJcuZxR4di1rHpO60kFHXuZiwQ0/FedbjA15o6HRGHr8H
UwXEQe3DaRFvNFDuMICMyNtsInrdV2l3jzaxsKcaxqwcvOaQEVeE/R8iigWLnrGeD1vPLt5pWO9U
Un87YwjWlJc+ZDAAsrIld6RwEfwUqHzJDnYTCyFufOcz9MpSq8Z+jMOuQbJH2A9dAawbaUhGiT35
Nzfp2j1SM55dj/R55GEZ3so5fhA+lePkQm8atk2gb15dX3OeFNG/9V31nunpELnAIqnTYNP4x3Qc
nyVSWTwTD0PqckShszV7m77WcMsBH8MW0vy9st1TYI2nNksuQ7/I9X2y7ZGmeqN/cN1h0wtas3Zi
nELhkM5pVKcisPaTZ39Pbg+iMk2/OBuj5uyHhylyfwKPCKZhBHDnWzaPiRVevcJ56xWDe+CCW0YY
h65yb5ml90nsPznxeNYh4zHTfI7bcEey9h3YQToH9BJrVH+DxVB/eYaiovkdBZHRTb4xFaxjK0SF
CouuRZ0aTThcqqNqm4vtTY+BJ+9mp39UcfAa0CLOq+A0sGqPSfpiIC4xqXYI+6VuEqhiY+x3M2BD
r+lfUZ6dGrrbXh+tCeRg9mafZ5bItZPZ/o77Y6wEGR34VgiQcns07jr7K4qajoURfzFm+JS11R9q
jqmDDVSCb+UTkMnCiXza2KSRuBDxy6Ako/fT19+4bdS9jJnrEMz1Eiyqf/CL1XMCwH5lmiBr7MwB
IFRzQAzr8dga3blqURxOScOkwpUd7vMlAUqF3+4UUgYyW8ehgwe5WZJLZpkPd5NO603YFn+iGX90
Ul+wjpKwogfYup4/UYT9n6GwdSx7/HFcx91wsyNMqbP7VEoDlavTMn+2VUfaZkubr5nmHc1OD7Dj
0GyHBu1xM0qGOCkZraYh1bYnYH0Ll2B+iHKDiWJfx1T4/fCW57Vxjmr2kK4LjqoOz13X7P26I/HM
3ZUhiytSyPdSgZlRdMlsXnSyJQ4Ew5zwgp3r3ENwMKb71GFNsJym2Qcw+0DjGIR3FC56zsR7zpkw
KFl+RC12ytIRj3Od4Va0IBY7DlwaGrTCBjdnlbCGJ59jfpwFtzarUBVVFdzRrnpIrNJBfDfjrMo/
56nnzfJDay+6qtlGmXcjKA1wh9mujCr9Z0FDAOHUQzma2o7WSMssGyC6bSnIwkv7XatzUTgPVmf+
FDADIr+4i1JoxwwJxnWtyAhqGVeYLcVHMZ2bsD1jeET+hm6t3Y/kuG9b1WN+Db0LbzZaOkKPKvUe
yOBWIalQWfGAfuBuLjOm410TI6zyjZ+50++SlxC77tbLK2JIe0wuDZGnslh45N27U/suw/Huyjl8
4T/c0Sl4NFoCvVkS8XhclYExfp4/aH7fdybEooo0o/U8Wlgh425n8RurCcQrCQ0no8dcakMSk5Ek
sxfvAxqQ70KyV/jIqXjY/9Wx8y8emOjmdf/YkoGXDONvJ4z7SjU9j68T0YgHregzrGREUOa4IIlG
8gD8Zaq9Dxo6PDaElN7c4P/eLrh2by7WEb7TUMlPksJPjcXAKw59HkVI7KBZ90THnycob8vxx/Hr
1zTv4JMQKDQM9JbzbEejqNvrsTZQPkBp9Az7aHQNoRAUHxQTFB+41WrH3xYMgJKsYOxFM1NkLzZl
Julj9xS88xvJzx9jF35IrygO/VwxXNVMtHPaYZ702ViC11CX3ynCyqAc6HCkz9roOEPLQ66ghVcG
cUN0N2rbJXGYjBomPvLWLvSqPncu4djne5u1Gj6H8QlSut/ZCX2HyaLFC9D4ucnsnfRoC7tFRjhv
u+9HIlft4JiZ08af+udWasYH5S0WxDgUHdntc5u+5AbL5QhVA+w/L7UkI7SrkMV7AFMcRIuDT9ql
bXnOntHRzTDVzk2HaB9S86HbmjbKMG9d0y79gOEQ2fNdEldXkgyeyZe4Jnn3IMPsZhFk21cYTWaa
oMbU8/NNyEI+944cSbiC48l2cSsukQOA27cAu6mDixmXZY9WF40gnbIh1RfwnZ8B16Bz8o9q7h4s
M/82oUCDNIavJ2J2ZmikBuOykQEjUw4Dv5cr26NJ3PCXxNLLiziimBftvcUvacbkyi4aEhnfIl73
jlfFZsWp3e6QUaOGpsC6keABdLLqsESQJoG4SUefkijYGUxYjybndPyjL4rFySNcZ8jIOdMuIYoi
QPrsHHp3/nMQH/Po0pd2PGR/C2LCzs9lEv+4Ln6Gys0m5GE2DT18V8pi1RwGutmuj4eGOAsEoYiH
+H3MKborvOxoxrT8QSUJHnNxoDNNv14zHSLPY9V1IRahEV+KDMGH5kRwYn541Qamn2rcTxWvBC/Y
lLRY0Kyn3KAEmnuAT2KW66JIafLZA/lQ1cj8EwFAY63ZGzaFAL7rR+ogjd7ZOh5SbjRhBO503mKO
lG8cFhjqjN5pxM1Yjjkjnxw/JSXvwRj0h28qRq/SRGA+3qlYbRn/74RDgvjQMYZF7JSZr32BzCZZ
8udm90NlqkQrh2TKIB94Sq8R7O9oqSOD1NAbx0+e48J/wJ7xWDgVn8h3oHxqTsZTSWcdbKFaB1Re
ztwk6yky2RuNxtzIBgB8BW77EBcLyNdGNsJu6LnExhqNFx5MofMvjkv4x0jhZNV1DMAdEY5JUxy7
zt4VvK8gDYmdBsnWY9WOk+li2O1DUZpPzUSjZA6POpaHWOYHlAJPaDw5cdgkA5PMuus4VSGh77Yu
oGO/8neqQZXZjSTyxsNdFs3PMR/U7uNz3S46FMxosUOLY0JbOosXnsZ10hab3u7ISNTjWzHzkpAC
kXb2IbD7raCi6OfoAXB48zSgZsAqBAN54XJFEW6UDhhB2lTnenFn2WG+nVomZG5mX3NDHBM3RGYk
jzoNV3Yw7WrTNJgUOphB8ahQ9jPKSpNkP02Y+9PK1jh60vvl4awyj9QfWlETis00R6S4/MOEWNzk
JiIOO9sjo5ci8nd22/mbbpgPTT/do8JVpH45A7KR9sxM4seXyUdeIL0ptXFIqeJw2Np04mnpRUnW
EXLrQ/5ojWQbRehJo7RjYA/ddCvGPOWQXz+ZrIgOaQlp1mj6+wt+uVa2sw0iybyipHNiFvPE9dRP
aTI9BUnECHp8aUv/2Z6Hs4Y7ySZlny3q4MZwfj3S6IEzUeuloll1ivNYF7MuBe6/XCBc6S3zPnfE
VtLGh7y+CtBudQX+V8V2Vg83JuawX4OLH/jogMQuGcReh+SieVUDg9MzRiTnUX6Wo8EQq2VyUswe
h8aie+1KE4CsjyRch9VnShzeqNPHgQPNks3zYDvkBpMfAuy/ieUvjby/eGn0+PzUrIx+jB7TYmc/
BLyLqT+/mH5l3ZcpHX4GG+UivSDROUcBmDFqrGP5l0z0VKvFuupWrwwdgD9KRQcIABu86t1sFjuZ
t9fKc5lAQZLgeITuxhtu8LHfIPsTXWO+Oh3vbwPiuNBUenN0s2t9cqrU2mRh5n7UHnVZ1M53loOO
sbLis1b5qyKxbR0NLAGNjyteNGVwDGVdn+csoL3GFGTVSeLGhF7CLIwVbQVA5ZbEtloVf5TCN5vq
Dq8AHy4oGdTiTVvSyPDkl5FbnGuieXg9NaAKga2KWNaBPPG0c8G7mSwMM2OxvmfS0FvEoMaQxw0q
FhDIrAwcDh5yY/BOHME+PXsUgC8EXWbdsGiqGpUtTCRvtl8azilepPeecvYRimHcUqybc1Bx2reP
aU1nQrnZOeM+5k30zliS7mE907kdO9hB7AY2S+a2S9t3RxOtyzqUQyMtkr3XTi1ZuAqLtZBAbmfM
NHlwGL30UKfyVcEJD3O68xZY/s2woKatSL9Y1kwGi4ja8ZazWnLSH7YhEmF3GAhnFNC9q+SXW3HD
BmSfTcc8IqxB8gAg+lZXOZVJGx0jEYZg30hcrZvMPIyZ/9sHQjI6m+mFExmM2tY7RqV4aP3upGoU
pmFNyGowtOdgQMGbZvlM/gxCVWs8ChpgYZPQ3Q3Hv8Ifg33Gez4HGZQ/7xZajEqQJzBd6dDPSGOx
+3JABuh/JqPo6JqSUBH0OCiQoE4Rahn26snnUEkiaY/S1Tyxve/6CLWbEU/rLIYRPTjJt0SRt+pw
FuuFWNFmAT1PAxQPmJycjKpV7nVXLzf3dFxw5rnmX0s+p5W6OP68FzReR2bkPk8XB/wssRkAzfnJ
CEgGCufkQYDa4GvRohET67K00qIoj/2AY8sqeHOU/xbGxXUK8x36n7MVxbskqy6zRKNZzA6c4RYJ
Zm8Pz26MjD1shbdhcp0DsWK5kFyTv8KYarYpTszJYpduC3XsXQLaB5v850rcR3lCFL3J7oN8NqeK
2HvMRI+tWWOgbvWd6UQwsJZjYxq7z4Tq7isreGii/L4nDwDmCA2AwQMtVjIY2xu8KJumGHwyqf7j
6Mya40TWIPqLiICCYnntXeqWurXLfiEk2S52KLYCfv0c5ulG3BmPpW6oJb/Mkx2dgT7d0F0q74pU
36bB+1diPk/0o0slI7YYRA2Puz/bYYSdeRziHUUe27WpK22al6aO2DXX5GaY0lrsRL/k8NmXzGWl
YQ5KNFy9WZxJ2ha4wBQcKQs6p4u7LbMJSVm94ZrcmbD9mLLyXE5hdjQt5Y3D33Jk41iXcfF35iTn
KwYbjeB1qerLgF4aMLBYymyTpnAodNR+ydg+tXa+j6LyRD87MBBnoMepdKEWUBFeBSi8FtYsC9sb
6CrOyJT4gB1xHggH6U1R83/X1dq44M//dI3bviuzxwWVKsqt36GEcLrivnk69qJcB23xVSl146T+
UlnoDcjG5HGd4s1hoEnr0lO7PkcuYWg6CfO83tJo+q2Jmr8jlb45CS984MNkEc4PUavzQBxskat0
z4FFhYBEsPhZPeZj3C0+lgQqSXxYXe2M/O/ixoalDzhwADPsMWoIl24HQuVJe92xCcqLr5Z/BdEy
ppoWg4iQ8zQ1Z2Eu31nBA53vDRPhaE4e188yaaLLlKj93L9pRecW3kogY0/FQk/LkNyqZQa34kDf
W88nRekACTBMDfCSEp4cb9HcTIcuqf/lcclbSO3uwFSUYqgh+/FWgyarZNwCgcl+YU0918rbBxz0
10u9k1g712FMReUKzeJHe/X+k9BUBYI2nj3dn4fZ+sAlsg9aQscaW5FLw6W1oNqM3T0VpweChu9w
RU6OHeNMINtISrPuAX3ieYWm7j2uD+RcERTnTFZa9tGY6G/edMyBURQS97mMcD2koPj5aJIkOna9
wE9MoignLmjm4Dxl04E37E81KrZ/bjYl5cF+YFOeh+FuA+oB3xIPylg6RMLWhDZqZWd1zBFm7yWx
kmcr1OB5dDRyY3cYstYB0KPYRjKJmDYks8ajCjwKl9luIILGy32c3ep3ZbN2+Y11xd3yPsBd2JVz
m14gdqcE9PVxCSIcOuGy7FTpPM9N9WjAuxq6TSTwS0HmcIswCq1AwPPBgOUUKUDdwGJBxIG39ehN
31HZKk+jR9t76+AgxDn525njh95OkL7ryn5KAKtgraIzpAL+z8n9CrqWLgm7inde0L5VYLFsmML9
24gIHfDTEskivWQeujzaxrVJf2FhwLKKUyHBHbGRwufuz4It16WhB1XXeC9The15CqACVx8+ZQ3U
LXO/Aa6BHYih+Q4FnnGYyzClVtfcfp1ieikms6fz7ZahO/GaENfIr4nCylUjHoriu+noey/I1ttF
dsqy+quYnWeFAwLLPHPwVQRvg1W2MC+qZHDH4vjmtQN0z+DS+DNaG0YG1qJsjg58YMdc/G05yvdu
9Uk6AZ2ZpmH+8ycdicsy/UAG3FT2a2T1gJH+LWm3m734TVPkwkX70UljDictAqV6ZxE5kmUgvi8f
3BCCLCoU449kU88tLfTBvmQkm/NEti5X+fjiEuRfr15hA2QQv4gXmjXM8G4mea4rqI1qNIe4e4EW
BaVXJY9Vom84Ipn717iSCYJMo/satRHTe++0fiI45+4L3jIJ9VMuy6Fj62P8wKWSr9Ok+G4msDoJ
Nq6twI+9zRp/pYSjGqBmHIrAeieleR3wQXE/J9csL3FmrewEViYr4EdFUkCQCvi43Q6HRPW7S7s/
TkjEs7FAIoJ5vo+gfJzDsGZ+qfyjjulrFzTiYkYvQ+uANv6gE/s+7qhLGClVrts3IrUICOEJMBJU
YvkUTP5FVqAdyyUtj+7S/s5tX78tmrZv3yZzxgm6AM6C1ixScC66EzsWvVMlmN+3bTBu2c1/gBj/
bplYk4h1r7kU1KbQoNdl6owJ/epVxbvu/W4jshm1vR/0vpHWQ0ZsUQOHQs1FvJ6CeGv1LvpfzDKp
uuzIfrqri+bQ+759FDGLLCk5d2ibg4wbDq18YX7tNmDL21+hcr7ApO4nFVF0FD1lsQmJpM+brhiP
sjJHHOJbODcM7EjUifHNJdOSAtHrsubmDhhDLK7J8SWkmzZInPuqmu46eIc8CkyqDJfZfHlgqr7V
tNx2/DcKnKadGD9RiY9NQzOOCNRrUkwPkltA2NGLs6bd40sVx6dh3agsnH/aOieBudMEGHkkM7hv
XpR/ieXD1ljcRsHNqj7gJNooyi0Sjdiofisv/1NN2T8CDxvKnimYrfN1IWw+wmJ9++joJBmVXVvM
sH7awZKx7/OSAcPoffnpCotMNJm0gpghZNRyXzcxIeyOkAJb7n4pimtnz4zrKSHvUPOHHAoFdBzn
juLGia6fMcBgB8TGzr46AUrS4sw/V8mZ7MG5k+pHSeswaFzkOQGs3lBJXfUcq+dL30zXJrbvJDlY
DYFgWzCHZ/G9cMeia6CX+5zz71QWN4cFKBnyd8PbsQmD7FGN4otyrHjTsxyWLbyybMZDT7tQzkfT
fg+AttZ8BRcdLr2FZ5drNcor6z1fcqQTWCHgCge2baxtpxEQjeSva0d5Wx99JNknQjX0gOPJoNBs
WzXOm0u5zjIrdFrwA8zCndQ2ezdIqS1pu/3gijendE/LMrBmUSFiV7RvVHr+asRCm9/4JPHqrTow
0t+8HXkQNv46rEQMfc767F/Dl7YjPuxswrB4VR15PMAeaAD8LIHsqE1j/rMZmCzr1v1nSh6gusIs
iqj7mkks7eNK7xs1V1ecij6VIElwxl9Orh0hnPNOqAdcCWQ7GNgUW4tp6Dw6Xzkh2JVPqgr9rw8p
aWWAJXsXgDXFKcFAgjc8TEt0nzJ1npgsx37KNCVq3hzykVAgvcD+7C1/Pyjxz/WSf5J6wzuolJdg
IrleaxTZdYEHME+83Ox0ODxk1KBY7XQizEvzj+mOVdHeU2Iv9iDqBnvt85LfZUBKo8L3HCQemjzv
kzNwRDYa1AvG5fXLmJ0n5n3MPUDfZ+CeooWDC6PfjIaAcJF/0gJS4Xqd4KZ2BHB1R98db6v4CSzz
K2rCY7vW3pctUDoOdjr7NWb9Pmc806t4L2LvcSrmd0dGO6zb96tqGpEqsoeeK0XMB9zb9Exx96+8
iP0y5wTQ8YpYxyiLYL1ULMLKw8euZfSgS/W0CP8NVNsx6VH2Jq/6IJbClyaXglto9TGT/0P+vTAV
P8ccHUN4x2SYQajQEm6X2FHNwMEm7T8D4xUHMVQ419iljClw2WS2tROJ/Jr1DAwqNjCZ82s4V9eY
ea/pafm0eVfC0u5e67Dg4CL8UzaYI3NLyVAUn5ZL/42e7VdN7W7BF3oIPOJ3eFv3NAhGQPj49wb4
JjBj0dLi9i3lL+8hLpdBb45JVy9HD0mDhEjHl2kMRyEYfrO+ZJ7AXCKXn/XYiNz1GLJxRVMD2Ll7
wspxoybxR1rRNkzLH2HpK5dFtyt+KOr48GS4r5PyTeshPujJdHdWMtwyndzmmQmLNvQvVhDQreg+
7GhJ7iag4tzSP0dJqikDGWXa1c05XUlUnAJibhs5WN+UA3HZkmgii8YNODLph8zRV95O9N0LpB/a
VsR00oX6ZXxwmWlDTYv1V0T65A7NndOWEvzjEsMhTA/xSp/omnGtP6fTFfYVzByKOvuq+Up1Xmz6
eWbXHL6dOHzqmIds4ooe2hx+KY4n2qM05uegUK90BPTbicik1SNAO2OPGTW2nn2GNuvxETHV+0W0
eB87msUshE1c4VCvjPolVwJUHk6k0RPwn9bZsbtH5U4v62ufeNkvHctbHHp746fsIqTpZAQoJdcR
stK3lQM9TEn0tnH1y/bnL5NyR3DTJ4dsFQ4lhskO9dKnwAGwOKNXiMj9DZv9Z22DXV+vNqE3zHB5
cPLjepFaLzA1V+JDF8tfFh0ztUsyMwl5RblPHU3Ea9nGdGhgGHiMTQBCj70DMvb8pjqWHcpkQywz
0GLb5uxizCbRld4I2Zwj9l237JELecAwsIWg6qnidLD746vbeCMmTP43txHc5JhzKWnuwj78F8+o
OQMPh6SlbpDOQ5xWr5Pd/rJK/+gNJY+1ZMcMp6MdT1TH9e+FW9wxrG63vlu5lwn7HxRhcuQzhAOu
9uj7bQlasBlwR4a5tcv97tmphjfuR88tJD67BGSSrgZ8XhOfSUb+v2ic7seqBHnjWRPcPwZsLY8w
9dMhRilNLXtr3VsyPFNZN5xs3d4KXxVXH+E/cbFKUlK5FYrgBCRAArGi3eSwtda64WQE59El7oX8
cQCMaCBsTF/rdl0mS4JpAd3UaT4+IkO/1gXFl1HFu+CE0RHr6xGI67lxnC97Ch5tu0at69FRWpcM
8KRffD5VRdp6Ne54FF71H1z6WaQHB/5ahqcUfe8mKO3BxQKiNqm/4qA6+33C/b2un3skwnBRMOh7
tk68U4n4OwTi73r0bL34UVi4AeMWspuj7u16/ON0oPxrxHrjKYrM9EmUdXBn5S1PT/En6KmnTgoi
l6XglWl3MKF+XO3+ilI7gNFhbqBl/giv/HJicP28jRhsUOctl4Egt0pjfCwY0aYP2GjWRR2P1T/I
hCSCIY5CyxBv69FqKv0HuVqIQHuRlJH7Wvu7IOYqX5OwGNzsoYyig5qbO8R8s6EMh6bGHGRvNjtM
1YW4RycEjrzWi1HkjT1v47tYLyfNSb7vmRCKvH8dJeZFb3yz4+5KL+9pfYCHSCCNcpSUhkWKElJX
SL3LIl6TbpzBR9jhLuy6TzO0P8ot/piBIILtQ6myh0u0+oCsKU0vhdtfADCSLKM3BoEUAxz33mTk
vF4L+cexOR9nOv0GRMWP1oYfpc9Q2541bpUQHDgf3IiOwoBfATREGalZSrcuHbMbb16YqkQvjl++
BEOIrVn5T4ONHXfsJthJmDwjLPBbj4W4MrQh1/MtAH6YyAIzX3LvzsWZ9Rj2txs/e/DvttLra1aw
6GVAESspINnFVnb0uwXHSfYY1ea2JFylY6E+Bs9QqcJMCYRJ+46j9pUI07VspnM24qXxvRnpGi9y
67HAxfOd1WqFBxeLWJFwXvES672DGrRJ/f43vnww+MbDQGqOYm1Y6cNLwykjhoqwnhsthrt1Rg62
6H/xrODCoSCQWcCSw4Op7IFImntDP//II2KAs2ypi47z6zQG1LtjNyyslxwjrFfZACEcykyH7Vy6
TyMWKJU4077qAqgeNn+sHkk30YrOiK/BnWeYEKzxSHefc6PfpYF4wwYSQ1/jRBuP0XCmeHI4hWI+
O5H8nuFlGh+JdyB01fJyTgPOxax/kzkDTdPngFDV9IQ4/lGPVGk4BS6xqegY8AvvWMX1pwbslPhI
GyGcf2g+W3Dm29kkjCmY06FoPLgm+IqW+oqlC3BR4L6uv1WHw3STS43/OabNwmWolj30YYR6WKy+
jvuAz2FjsH9uPDOf5sS5w+LSbFINTmNprtjeQxrUol265LfOSR5Xa5wIkseuQ4nmoEDM5qxsh+Iq
ORenFsgEDgJO7dXqC+ZHOuu2fbUBDLF0Up9AnUPF9+fY4of36q6YrNs6oujgZGiMBNHM6NKCGNpm
HIz7LLyJdR8Yf0fV9GwPy9Wf5wiSHxSErHq3CRlDs7g6TfQwzQkVFCwOlchXaizpbc4PjKGiF/b4
E9FwGtqL3wHWLzs1B4TXGxFUzD/pxZ5CeDAUdDE4meg1WGW59WKLGHIeuvJWITZWrNHrWh23hPeE
+TajuvfwnBGv2s+rs3Euftww24/Rskvy6mYF5PdKKPxIib+jpMBwoIK3PEMC1+tXQoLvRS9EfoIc
gSKGQBNp66SW5s6V3SHgSFEG9p3pS6B5JeFJlkrBztUIyerX3KpGvso+/Bwa/W9dIwckwVVlZcR7
6TExuW1PMwUjt8AF0ZJwI46UeAyj5GnS8mQaTPlqwhslgmdbxt+xqV/aTn3bwmX6zvPk1tGp9Iy3
DaIyBx4B2mFsR/qxxpDxAfygTJdgk8Qjjy+CE+l4d6RjqydoQRrj5iPzM5MFq7ieEkyjOybT/XCo
y/KusTk8ZQMwAN3FD+u100vjeq+0fbEHRuBrB5VwQlxK5GXJNbPL5JQ4pXAGIAg82YF+Kgouiso5
866xoKRql7owOjtXHIgxEmNBJ0gq/683QQld/0mY5YfYCv8uKddoqcxdpMNrwjdcT+wV2GVe/D68
L+PkvSFcXw0uri9oIZP9gKRxP3v5nSiYypEgsJlwoWWc1n/mMbEaZ2wjvjpGhuhxt9xV+IcDd3gL
veh9YsHgjP061hyEC46Esea+Glnv46pJjPW3Wr6sishPoBjC6GszZNeM6caS+z/0YvPnHkQdxbTe
EAtX9vPsz4cUiQxYB78N5vvInig7I2+JE4TQdMLWDtSuYu6mzHhZOCjlCSMHzDAdj8eCHOlUJN6Q
sOzI51Tdnru0ftJt8Cj9BXCve7f2w66vI0LIMR/cx2KwgWWum6Lk18of8QaBMS2dC9TcS06NF1jy
bN/wQuEdJ3g3ZO7jaIqXmuThBvAodZ+9fqlE/LDehMJpPGifggJb7hjp/K7AhU2sDGxR71UcbOyG
iabJ9S2kaTdJ4w/YIbR5xM99MD6F/AdAkr9M7Zp0g+W50euDlCSKJCktAXGUPiYgWdbbSNVOP0s1
ffece4P1MW+HNwRpWhQAxDR9zcE6uzScnBAhfrzMIXEVlEffLz7ThrlM4p47Y+gGk7exxyqnh1sL
JQbn7t6iPGEk21gXwz7M9NkK+B2TqD5oimrwWvl7pkEEIu3wPp7bCCNu+5y77IU21wbfgRQgqZ+G
LT9iol9aSsERpr663n1HRENmZ7GfTf/iEFsFxZE+10hVrKk8FBXAi6Z5xrcHKtYCnY1cYwfn9QBd
tfb93E+XtqMlQWhgJcRjNzN0/aKbXtPCfHUZtnFfOtW9TMP/jxV/Z5KKgUu3SM7bIoW5DCQgOSfw
WdTOg91wEzeDnu+bwuFmy88VsfUqD2icIy6zZc52P7xH2hzDFJopOwBdKXzXMpd3FT/0+iC7vXou
loy9cvkzusUhEgo7jx4+1h825fWTg12i4jIqIKFLasA9hU38pTXRqhh7YViV3DWgJW7IfR3+z12q
viAO7alPN1WPk9I/g+PuC6/7EA491lbb1Q+pyhMuJ5W5KyP/e+40soChsFgOZ4NFTVvjA+fN+67l
ACOX+h1DxbFbcWpVf2WNIxVhSKuj8UJZHpuHSKaP0tJYbjrgsxahpT1oiomDWm8476Q/2L7YvvrH
SAafS2qByWnr7RKov0MeMF3rgTwF86kXXKfW229aWdvKDe+FJ04iYSqq64PQ00uXRizSE3fKeXVN
OFZ06XS4dwfyZ0sjuPBSvc3crb1VJaHBCr+NVPXLMiX33VB/1nr4rNrO2kzJAOTPcQXD6L567Jck
B7HtMV4c1FPq1C8M4NAQzKcv7Vse4gKETP+QTOU17YPXAQALl3SB84J3aZT6pavU2nTW/Ssi75iF
5ONi3JuRFwTHCjBuRm/mziYbe4h7+8mmkFYsOI4x3CDjW/Wtk5xvAM5hJ69L6Pb9iWaddLd4Hjfi
UoY74SOKNkU2kR4FIefEKTnkiU4D2G1mcY9DV504m1I4yGGmba4jXikqXLqHOadLb7J3BJkA+bm/
xVxcEhdEi9fgM5h6lKMAdWMJzSteR/nkNq5g9NNw/u2X+xRHMtE3dRY+A1JtiWuMK7SAvzlEjIsV
jvjFSYstWODvAOvmMMSfxEPxjTCRqb3qYbTlRbL1TAxqwyjnu1yusmNs2NQUT46cxfDMwdtPnlsW
hG4JXikzvQtazPszKy3zQ0oYvfvRFkemz79jfGPUZxxtwzaaG46pFOthv3L7HT2TlyHv9+OCmzli
DRmAZkEjACcEZK3Cr2KDXLfBB3geUVpj9+XBbViXqqW99gs3mXBK/2ltvTZhftGuXaFuYQRg9hDb
E42SBcBBAXOKZJipPJhGHNEn3hlsd62zyYIEfosljjaahSmZQShKE+g7THAp5j1N0gkRARZN1uJy
Ib03f1Ue3jkrW80c/Egbx4HIBOfL6sTN8DZTs/AWOol6SK022ARieFTwnYgwyeEQQAuSmYB6TA84
g4DC854lu5KSMTmH4j3wgz9VxPWYI+2YZw1sD76dZgoA25tbnQ1XKStMAu18doU+DMNMuTJeP5ns
s17R1VbD7HDHjtSmy7zTWpLkQsL7sZhXMNbA6DLVeN6i/08hxmXBajzxUrf5S2AMWr9EYfM0iZCh
XGithI76/wLqlvbFuPaHNjj0vIl1a+xkdUare7By9SN6LsWpQrwTNsD2FI2tiJxDJ6jqaQ1x0hzg
1tZPCGqpWU+rRyC5sRiYne92XLGSDzutrr6X3Lel+42XASPFQEDYs5W6N7rtj0RJd3YUoJlDT33M
KCinP7oHqgQpkfRx2ftHVVGbieJe7ytQYbfJdsNHj/AAAhgurGNddCsQIykPY8X1ghDOi8uy10nx
5vX2F4MTgiS50+xdl0WDOepLWoiQFKfDkH6Cl4qR6dTX8OYXMAwR2ltNwr2N9omguhba/14nzVva
+teibm9kISXvHz7ROevvvdJ/7vgNRrthDZ1PPq9KTjnEEOA9ookonGFsKLF3J7EzUYFoaN+tk8Pe
E0ccBw8RyWtlpiv0uidgwqujtSaeQEykpLRcET3OHCCklBDVOHPxVLiKEBJ2QvIR8JAwxlF5Xr0P
bLm7GmHBt4KDHcmdleoXTis/iILfCIu8+dUakysQvOcp+rAJ0W59ANJA+8FBtkN4KK30W9nVWhxR
M5xWX5j+zwkgFsKW/oPJvH1DJrfs0TaS3j272NnLOLt4eUHIb3oPdX0nuRETYaUexGaW0NKu4/JC
jHbwszhNydgi+o50/RG74sE3y2fJX1B6Tr6nZ5XquRCcL6e1ZIoePHTDibFTl3s3KGLHJvbAXFu4
k+YLTjVm85g/6x7GdiB0S/yc8yi0kZpXrylCjv2ekEx8pjNDsm1aDK/8PudyKZ7Honunx/U+aGeK
b1iLI6f8geLNTuzfu606N2N7gyYCyDYs7zImLk+Bh1umnSPJER3uneD3trsmQvlnXEgwq+Q9yI9Y
zE+tX53nYeEK2zWI1EieCITegT3708VYmZfW+7IAH52mtTGqSqdztOSfoo/7vTsmL0mY3nX+9BT7
3tPgzud4IIFlRSihtaYCcbKouohsDCeheaxkftcMI2WihtrrqSbrZguh4GtHuIVWl+AMZomgtUWB
I26k9UuvdoWnk7ss8y+uNxyatHrqQvLoYrT/xMt0ihr5242YRjc993gMDy/plH0IKnNbwQCtMf2r
NBEyaOl9Gdu+s6hGd6fgr1MPj1Yf/Bi7POayvcx1T/UL03wGBDcNLmrrgXl7CJvQ5jjWXiXjfh5c
GoHKPCFCrOy7qQsOomrFoR5npuTlVFwMfuhR+y8qGy6L5hY61+XDys9Usrlb6vLk5ymUWTfbrehS
KxMvvkWZhTP6lIuzfqtYIv5iksb99yrK/oc8UbNNHP+njjAy1EBFAPcc/FheG5q1ogD1KXF92D3x
j1eYv7Xg1tFF5q3kyBWVdnCEMZPti4h7cJqlf5rAsMSPz35DLUuOg3GARITjOjz1o3epEk7Llbdi
CNWXqROSxwyX6vEJae9P48bWNtfNVzVht3ToEVK+yt9a03BDY0JILSaflFRoao3YmzLIYacgqstx
1T3D+iP1/DspGT6FnjphKY/XCeWz4UPUYjx57nDfRrG1o2oJ64gLaLJpP8mGvY2kUkD9NRDt7OUk
IC2sqcmdtskUbiMAF1XPthn12UdVeA9Fl7ogEhqoQlZ1lnzcBCHPfuuTSZvD72jpj24D0UnNXFQT
QJut0z5JDqt4cnKs5B2LmYo+6jRUL6lo/gyxfAhM/7tvvKsoUZxKAE2Hepj//2CkwlnSz+nn0uuf
nlyTFYx3Jhp/U3Z453TzIxvBjuXkmPMJ9mUBoAGf+2MNNckD+PzpVsGtNAV5xHIADCZ+4pSuudCc
65QRU6mvXgkltZGPi/T+OBaM3Tjtz/5aE1vWf7D/k3Jq6tNQcoSm0evsOAHTs7p9Vy6d2BQ9HQTB
kakKfnyxAFDS8ndkI1rDRDqYmuIOYKQ3d/1XIpyWc/63I7xDHhZ4oTaJ2ReteV+i1fnfTvf4SbfO
NL5lQX+3YEpPyho/ybRtMypOsHRwAipZSsdgMXsxZy8gDd1Ni9KKZopUmuAuD6JgLQEPt3MLgsnm
5R6Ry5v6aTLD8/ovANt6xctFDQGOS8aRu4rFNQ71fsj8UzIOL0uk7oMo2TOTiXdJD7k0SxzOUCkd
ftiuGNpo68PNZ1CvEKaxDHjJOvAkV4Fv7qhwbnlVB41JYgAnYIlmNqpX9gowiZ4K8GulOK2xFbrO
wfOr2tvr0LJzCvHmJt5bcobRnznUpsnCSY+KJJT1QWNCJn9hQSpLjLp5mYOjgZtteXsWz7R+dfqg
j69EBbm3jnESVJTHFZlqkILsKLsOgb3qBvjQ0+QM0nG99lJhq/7kWGdcPs84kxYMOeM3L12deuUl
wMKCS1Kli7Z5weh7I5nfNnSPMVIPiHN7eRclbGxewIRjzPtpR3YHGYuFX+d4aBaR72xa4wqy4apu
HmIjonrXdlxkd5ZV4j/RATndXTxO2XCvU99Ov7RoimDFckgGB7ma++g5LvgQ/wzKh6JMumONLcdx
ZVEZnzdqNQ9FFaLNrihM1j+qOcS/6qXc1xi9e1lwicNJv8Ha9bwfL3Fy+SXtpJnPIpYx2f1mrAJa
gBSMP2rW3NXKqLt82jpYNbHzmknkoE1yQ4rGML98pdpLsnc4IwYmZaIguAeAH1gU4/l2eMqEGh0U
/LZU8wycduC3y1J7wjwAP3w6VU7NE811POye4li78a+waqF9oQYNGGobhtQtXbpY3/DzMInkCaEq
pkB+aBtWpiqvyKZW1qjZT0Hv5BsYFbSy55UFl2of+AiDf+ukiqad77uecxhVwwk7IvLovfQElivE
7S4i7NcWYE6Ps5OG9BnXqkKkxOKQ/4zKKvE0RGLAgAhUItDRY55bfER+kdgWKjJsMRhknQyRPou+
fwvsTprHtrGm6MKENOXRHnXuLFsZ8luuaNzein91quPJ+JpDhqd6qzXN9T8pB5CN4U1MWhXobN+n
fQebJuS7GBtSFp3FEpIXxdq1W+YW2edZgli4NQUpsp8GCj3jZDU7qxcqkvbiEJ7zVcWOMOGH6fMV
Jljaf0UcY+PYqnx92I5BCKgMLhJjStIIUzcp0BWW5K9Mwa+3dApsZwuJkbFbaXzrR7ijIy8tJpDG
vMC7DOZmnSy7hGQ9QbH72zJUUhCKmAN7/BwH1vePvvN8glFdblGy2ik+IKJuk20ssSscjxqere44
2xFgEfVi86tm5OItnpq6Ea/+7PTd8xKOUTthKfSn7pEsrKXe7BrIzYl3eAKGrCDSxDgmmThOcle6
fNTguEqHAzxHqCRYgo1r2gWXJhmtigU6rIGiGLpgdBP9TgkiL4SsExNfSYhX7Xtf1g6eg95pZ/0c
qEiEX14/tD0nScrgsPkstpOtdLfErrvfWYvs8D0tQ0fVgmDnNAcpqkHMjJaxn/0oIm3hu5M0ZfbJ
gd4xN6zrOo7vOaiTKVVJ0DEcM70oLP7IhIG12wwyVhG0uN5jvjmleVtFhyCN7PFllq7g6sxqNXvt
Pg7jcsKngV6eUPmAOyNH+E1pGr8bDOTSgSuLJjqPgswfH4An2l0OV61Vcc2cf6qi8W2IJ69/yiu0
M5fTFj2INPn1k/AikjW1R9Niao1k1zZZspTo7f2ILJbT+mjngs41VwAV2eHcSNYkJmuNgjAs8f+N
uwLDMpgznSclccCOCe87VkfXPBkxy5WrjJkuRDF3LBdtGLpWZX2GkzPEx5gW+/UbN5U75feZxe9C
+0lTj5CqWEJWJg2Irc6Stz6IVIMfDnctpDrRdd1HYoNzI7kLFjP4KZVvG4IKSrr0Zyk769IDdzpW
ftpxKwPUxdZzjHwRleA8MIWMTmuoocnc1LHuusIhJrIPBw2jHJIeqtEJvSLpunWa3WvExiwMsFvL
mUBsn3he99PnJq5uvT0GOMqE7U1YaEtJajrasuj01WuTybl6pu4qn/Vd3TUa8XleKVOzZ3fIMCqq
qmuFggNYcNJD4J97QrSEfMPQCQk9xZHHcHXjdP7it5QthF4P17O2oUbi38sQQixvgH96aL08We+l
Trr2UnNHbMg5uK3w45IoNUhLymQYxM/O3nMQ2wPWgwxUPJDDsT8ywmP27rtjHDMPtlCKVyU6m4In
8lY2VJWpSBRtgrrP5/HYcT1le1zs2uvlBl64yxlXs62sk8csIE2+cVphSZCXTdKF5a5Xjm3j9NIz
fJdTQzWunA/5HAeyeTSBKrhcj6WUqtlOgz03eqdxNpj5aKUmGv5ORBoC9HriZdn8Yk8TTpyzO/rA
qG9WUreFPsduoOr20BUIQA95axPPOXY0U8l/sMVs6ZzxkJkU0HRoSa980I4MJcUwE8CiQy/KNHT2
i+NXFfJ8AnFmbcYVqlD6pnU8wwE/RP+RdB7LkSPZEv0imEEHsGUKpCSTmqwNjCyyERABrb9+TtQs
nvWzse5iMROIuML9OPayckS35sPzRyE5DczkKA7Wnr8zJWBNLzUEDkwhCKeZ+W0ANBb3GNPn4Gk2
apSu4HMoIdicGNMQO5HluZKO2kZeO6aPI2k5vHOrto+OFvZRNSaxg7ouE52RD5HN2Z4wBAyzgOId
whXS2jtW3jLDQIBweam2o9218j/pTolkANKlNeMslWC6YoxWNsoWGwysiTEwgRnTjg1cWzkshdpu
Bsy3Y/uZJ7duKEqUnpVt1lOx9RujKj30jgWPeG6QvgLZfpxIX0VFoWDbhhQEbqQqQn1SIkQbs74H
OpWmO7jlHU0CWbNAw7PQcuavuZft8J3DEdVpKT71FzyAdO1B5ItFZt2HElWy/uKGinXuUidnI4gQ
BrBWBxqFSbJmFY0/8j/TDrryKKYFq/LW8aF+VJxgZW28z1VJggzTkqKCQR/W2K5CA2y1tS86fNin
MVm9FvOFAdd5bZLE+2uFhOTswDgEALtc8kJmP0igOPB812V6S01Pme+4FRZMkGzsV/tJ2qWziGMX
ZxAzMKpZQ0u08Izxeo4M/Ip11A59Rbw8BV/PUeyNlagekFXK+A8HCQgfghSLLvx22A9iGhJL+tv2
xthj8OQV99azz/ajDX6wIcSsxCCykjWD0riIYVwVIqzlW1oPAzCl0veDiSxFPzEn9BiGm3USu+7S
YVxrhqJNH5tYput37zdusEaYjixXYPKycJNvYSxL1hR2XDvuAzr1tBh3VHAVklSQ5jaxs1JOAxOC
DlAj8eB1jJVh8DqE0S1Drv5gJmy/jGM8qwo5hxybPv4vRTAg7LuRwxD4GxMyRzITD+JpXzdD76TH
pK09MR6oBxzD3LiQy/trmbJF2fYNDKTiiDm2EzcbGu/42ZiNIM82T5PpzTBh0pEkbE+jVDunEwLF
fNiMwWtcAjH9k6Vuwo2Eey4h/rdWArQQY/Gq4uIG2zMEf8PJSnKEhiEjVWovaKjsjHEHcZKRjtq4
jJdV/M8K5FeZUA8eNsvqPWut3nKZX+i57yZdLEHomqC8kOCx1nwwKD1whSThhn+wfEZSuAQcECjG
DGLCwok1Ib3NYJrz8wwvlNO/jss4eyboaRY1S+tl6BDhWl4jql0lPDX+UG4l6YeysnL9HrAKIeir
RMhzxqQtcboLCG8ZO8R2ZoYwYbcF6KKOSxET0JkFZGqyOGbQRfKwTTjY8mngK7R9YJIsyxn/r5mX
KHClcH+QI3ulGm4W3ZxAQGdK1/6iZLXVf3EL5AomOS/6jKQ6MWPsawNGRhaTLGZ7BFsT30nuRBSc
7vibjWiCRobafFKfq9N0ewfRKOhzYh6tT4+dRUtP1oQhW5QZx7r7ZliCjm9jxV6OgFqCTIH5M2Ax
DDi9wrzGqlrAZYAEO1S1iu/5rpui2JDwHbOs8udFlb8Z00bgE5QSzIhG23SQ/q7pbNcMVZbQorec
kWXyVix8lmgmcQQHKTm/rb2q06LWoD8FDlCumwvnBB9SohAB3UtjASszOauJJT2jS196uruq9pqj
hbIe/qNrU5zhezXs0T4NflNrj/rsMhgHB6NKSDuyL5X2EvkLNgm76HlstnwSk//F/ZIQKmwuyh2u
xeq72I3iMtffcubGSzoCcMqgo6FaoBvpwMsVYPDSOKl//c6IsdcOlk7dc1VZJWzI8MjhR0qDRVsQ
0zSsmrs67crCoiCjjPHPM2idJjvbOU8k4nWHTSj+6xL11HcSwP4hC8mVfvPNxzuNeBmYoeYnmSQr
SBsXXyVcBDbnfTzwlNp0Bnt+G14DXnlCcP0dfzUzvy+avHaCQzXiMH0NsJ1j4Gz6wHL+LLlvUpN1
IrMgeM6ZLZm7lBOHu1Vjm91kXbw8JDB1ZAc6rUXQTTgjSiWS7yWRcEEQMvg4qBb0eXMXoITQeeY2
yOTXiUZzpW+HZBdWMKeWxPBIdSDUjPFLh2B4uZQV2VwwIroYUSTq77LsHwGFBOREWMz5ecKZkybh
2fWzTEZL5wbLbx0ITXvgTcvCQ57WWYD6OJmzvDr5sembV79rgTxtmC1OGZAxNrsqvlOdGo0fLNcm
B2AlM5fwHLqVCvRKTEQEju0sQ6N8N1ZycpBZO/x4TA7QF+9Bn1MC+pIe9ZYlY1w+SgZV8xfOeN3a
xJNvEpUo0mpdKO1JHA2+CZQY+0f2H3VD3KpaVLFN2hRt4h1fRJ7N7KqKMvwZbTVglWKpYiu4xSNj
nlvNVeIIPV0Zkt96alL3Yx5BTyxY08dp+UR3Ggevubf2AkVCbfrK52NPGv+BxN9ZfC5l2i1AXKjy
W/eTEzOGM0BP5vgDwyeVdCEAx5CliOeMoGnvBIGN89/cz2lPrwTyrDVy3kWE0y9nDyFpUASz5G8x
xSkFVeDFuaifCXuQ7s8Yu01BgoYx0pAHSWCaD2EngtGADBkk5LWXplu3JlN9JPjwj3Jv1JoU0C/a
vg32nzHPiipIUEQNIAp601k7ig2j4/JEKUYS9p3wCjNjoOf5s5Kb3loUd7YUZoNQrTCTqXnO6Flz
Ps49+zFyQIKQKPQYcXHiMPB+be0hnYCne0DyPwyXBf+EGbzomySqDKuoHtw4y+rHti2WJpKm7KCx
VCM8Kio0twKFvbD7v6q67bCSzMifcfPleBObvw2XbXaPHbs2qQKrxlpuru1nLA+Y6nUtaZukbaCQ
KVCtEPZq127yyObE9/4zkn5IBTlOAX0V+q5ymppdZbn+XG+THgcIg63OUGSFs65m3b01a24KHJBT
gZhbDYUpz30ibYmBV+LWJPNvevFzOtoNGsq8jCArkr+yrmIIN3NaUWcycarTixMKxzl6pcSfSqCQ
MWwy0jEoDhijQPifGdXgAyjSn6KFSlkTzuAQp1wWV8tWzmlhLXzFCA8P28+px53cLy5Ug/6tSfHu
W3Er9dfqVUw7+9a/CrcHS70K4mXvnLktb4OCwVontAh4ZXDlNUGBgwSXG8CL3i3mfWrNZAk23vLg
uqWjB4IMBzsXaovpx92x0/f6VjLoeGhqSUKFsGe+hv7Ux/gI6JjWbV5VRODWbu+QosyhckwKu/hP
eqncOyGs2Dbu+3t/innbaAOavx0z+2iksf8qOpbasGQFKyIbC3qxM5sgvC/+WbhK5T+OvjWfVKP8
726i760Stgq0J3IL1AZ9+ZCalxZg6DWwqvbLxljA5KcYx5iXwcbNxy6YmfHE1CKUFSDUNu0+J6Zb
LyvTvB3YoOJIU9pAdB+yfou0sHh0Ea/B1MS/E6mseK3aJd573twfHTDXsJYUKlYW7Q+yo/EkEkge
kAOx9TWxt5GTbV5cDhcGWoWzp7Ced2m29tc66zDcLgF7Ldl0b0CtnJvboN6JRyvbIKDCmTQaNQm0
bguzCtaLngn/GqtS0bKOMyJRRUyCmBPjif/MZV6gQxDyq8wRHZjuR6pQrYgJXhAqu2MXgsHEHR4Q
JmGP2aXpK3zdIYsmDg4iXVedyJkgdQKxz+oY+6fzz3E5UIVWnr0FobpzK0FvWWE7+0RNfJarxE4l
5j/SC57GllZDuvSxoIJFek4ddYjBIbJYxWlXvVSAD7TcejTbK6bhz6ogyKsIyqPehw5NQZCwB48Q
0ttMCR4T35nG+SFmbDhkoEfwYACt4OtlTZKX9YMgAnqwfHrJoKehXy5pwoLSGOGJtyQhAgmIl8fU
wxEGijWQ/A51F7njqks+RkfxCvTP8n+sZsXPx3IY0ODg+ljgjK0alquLRWVNySnmDkbSG9GiPJkL
rIc2NCJvcQH7TNssbv5rS8yBMakbRH7grsvXFzcNI53cbmcEhbkk4nlMbHo5IRKmE5H5pZf2rs/r
A6f6s8V+BR4IMUo92+1pJwx7Rx6bjrqerpZZ3fJ23ua8JIv5m65fUiEwA/tBvvRWWuXObvLXkv0X
KuaFrGMbrqVz8MIyivlmGdDtK/snidFjWubWrti6F6Aja7SM6yfn8Val7b0YUEY0QL0rElO0wcu0
ggNNKW2vGBYc7Pjo6vdJl8AEsWN6QQAwtzfXxLeEFG8r+uKwgKQH/qQhcbbzDEWK+MM1ezcID6YB
23D5RiQbRK3Fyr7R4qD6u7L/TNLbZW1wzMloMm1ioObV5KUM559RCLXpO+/Kw3hN/YlAVPtimUQP
rWvEOXhx5vBsG9a91mgmBTcJdJiz6PHP2CSf9wE+qXL138m8/Ww7kpXBSsQLzn3nvVrSgzv3UQ83
Wg1ZhNqVSsN7ccDwV5P9ZiXlK+cvKOGG4JXlA6P3MQ7N3egIlI88yozEUJkhbzZgQMEamOBeWcm0
WZl9Da79UQ35iwqDF/0vanluoAQ0HwcjfL6Vs3tgoszk54v4jW2tvsjmPBjAjxWUkYTdIjp+0Mfp
znfMuzpEsCCGpzX/ygz7BJcyqtX8w0DxAMHvcahe18Dc9Wo6yzI9xqycCdeOA2/rx8t5Zhs1+85H
qNWaVinuxoRAq9Cnwh8NRvftp7mEV6yt59Sq/7b1hMjP0+EWF7/ml/H5l2dpk2wn2Uyth3IlpZOc
6cJU5PzAuJv4zqzpx0f5XxM7VCiKR1SrTo6VuiffwiPxE4M0zvb0oDyF6HH+qpaCA2/ctM0cofi6
pXhOHaAMPI01WTxW+zHqT50DCEQc6PyKeYHFSjiPT31KFGKevZXIDrxufmDI92Sa3n2ogl3XGDtv
IZIbASMzl02f1ZFe+juAOkx/eEBG9kU4DMl9Iqp512bkfZKpWlFyoilxSXmpNIIBVjl61vAaMCV2
nW8NBnKdcIv2eRu2GdvL9j7BfJs6FWR+JI7ljzmt+zD3Hi1o8H4aIHvttyOfWlZ9E+t+Tgb8FWwa
mOxd/LbYtLCEGrGckiyNJIkWWqoJlfHKHPJu8I3I8UDeVXDM0a7VaRDpA2Pm+G7y/5yuw1Hscqig
TedZYTDBRqLJX1q7uXpk6Bimd2CQtdVHc0OiNvPNpR8eFripTurvzdECGF1ueVNPVVP9e75SGCFs
sz707z4gh9NAEwCUZEtzNnI62LG/aav0xQJVbs6ck5gLLe185S3Vn3k2NxdqcXiu4VGk3hN999Hh
WKBfQCK5XEvL10TGLTp7eiVrh6xli9/nyJz30CbGnykJt1mNWYmzD7z5S+xlWE/MzUAer2XXJ4tu
KWThBNJq+EY1eA5S633FLspfUpOa+LIX+vLqyHm5K8gPwpp34vPeCyMnkBeUeuBF7PGQ1wtwbjN7
B1asit6Irwpc8JM/O+gMrEMiEtC2eBr483oOOTL7zp5pAzokbJTdof5OFpAR+uttWMDaGmGcsZtw
/7LVPfrB94qFpcHqUjPy50948dPx0R3kc2MGlzKBcc9KnvLhbgwmVstxtBqcNjNbVyAsOI+O5hRu
9f8fjNnJ5CDp/HqP+7xjajFLZ5O7tP+oKYIZDhHeNYQjaBPKjWO8wSe4F00Q6TNNn1l5HUC6QsnK
FU4xwE8P34WYdi3dRh6smgDzqeJ+WyAXLHg/7QHsJMeHvq2M6lvXD3kPfWsq21NiOYcGr6X+rB0H
lGMGuXCyqydLtBhQMjOymG3eDS5O6IZLLWkQy9hpjVpz8l5UwaJm8K9jt+zFCjG6yQY8tZa7HdOY
22+p5aHph9eMXyYolp2n+LYM4ykgQ311VOSG9lWBx/aA29viniHRtqS2SKFhewE6V7S7A3gNI1OR
RSiwrjuUSjeMLwF52tG0lOey8zb6hVuMBXujZEaXyYSGZPEFE/bw3q2dSCsIyry7BlOMuwrfN7fy
PC7HaaxO6DDfDPs7pm7uWosLFWtSxSAHu6A/LicNI6gm/L5NwaKT09rhoWlnRSY7Uip+NhUyhzDC
0KkIvzwCEO5GvljyYa6sfFjNXH0K1lCO+9p3z/p26dNBr/fxOzHm79GlowcsDf9xWVz0SOnRXdyP
qk0eC/ykK91EOqrTKqhRMAqcTaTuWYvYXP/oJE4+WHYeLJSZjKOyz8IMI32rzJgF7Ky79JU+yZud
J/8YRXa1eck1jZup6Vb7jfTvpp97svKiIHtmw7P3eThLb3jRnzC7lqvjrg/U+1FXGn+yngxbBSO/
C6onmYRP2jSsH11WSHcdOQhWSC6fqPf6NK044WFT3wugGfo3k2uQbpqCBVRjHQsCN9x8/oM8iNel
51JjFjMBzFKgTS2OpNJ8w0T2QOrvPu8wNqJhN6E8GiXEZ2d57vsFx1B5bWoIiXFu7XPsKuaAxQCL
HWuOYVcA93E6csSJSNO+u9lDKEoV6YHPmcS465BgiSI8VsH4CNRnPyVEcQTwOmtv26BC1BVt7PoH
U9KTY16y1mar/UOexMFo1pc1IyS5Kk4LH7/hMxGmXJiYxCGIII0YoxOZBEEqQ3hv/SWYGBTr70X2
I90hn7r+4yyUNcuIudeT4UnV43MXEM1BGWV4gCrj6rum0G078Zim6bM+HfSl6TnhreVTqxF9MIW5
daOz7afxFFJxjKw9mAEi4AhORC9TQOWvwLWPRCZDU1+33uDsZzsG6QcDihCDebbPSnNNkNCz/t8v
+OI9Gjokqhx97S7l+67j4sS3cMs0VN/+0VcwKIiDdiASh/mv1l6a8tKMcBQ4cdlk3RUzzEVdbmN6
i7nWV9V/ulxP7ZBeB4U8iUcKyiBsSU2KyCOhBlD32TFT+dlAft9QsXnON3nsED39+xYRU1ZU17r8
HPoYU4Wg7yVhh1j0vZLrZxPE+4VzM1TdzmSUo8sdfW7WmcZuAyPgWidvDkIGOvcxuB9zyuTQ2TTr
EoXSeG7z7OqvKYFEJGm1IgOSR8A3FqiCcymenfPCFTbjC9RGCpFkJxKdTk4wndJJD3IS9peMf1Ed
3Be6viOaUJc/btif9ZesDYtpPkcQ0jYJs1x9UBaqeWzT6SNewx1K/RNXDtmT9tcIwWAIxvsqdo76
Xu6L4h1xgKY+sCV51nUJ1I//Wmaow0ShuXTQHctXk7rfNd6KgM9EQlz3XFjA45s+yGoQLmPP7oE/
EUyV/oL9Przok4VV6YnRzK+Jlg3twV7fpdiFiDshyZoOB4nmRcnxa/TtKRJgUIai+DQ0MYanlN3q
UbcYgar2c94jMxaIBYEdO+XM9hZZDA0ncff7NseoAtCJaEcCUWCyVQnYu5plCDgg+vQgLk91hf/V
dK49JQHrRNjc6Y87WlRQHZPINeIsSCgi4TbtxeCc2kGr45F6g8971If/UJGuyj91azkk67lCSwkB
+N/rkhL2DDL1rF9rtsNHdppohmyMia37HHO9t/1CmE640xX7AhzJ4pTR7ztTqZuFC/iuC7nVHIX5
J+72SdPvRxyQzC63QxdcxuDa0k1pn2TSMtImX81vkNTn+XcAZdMVVWRB+7QECRLzfeF7z/PqHxve
X2USHrKqfTA6O+l7e93wucu8senSVJ+fW7ZIAb0dK8PjPGJEwrTnloiei5L5c7IP0+bBAE6gb7Qe
ePHALyzUvS4DM57TDMWeT8VYDHSthLVuuZY3NUe+laf/sczc64tXPy0ig2TIt9qja9TPaNq9earf
KY8WUwo45c5W/3k2fYRPl9Q0uDN5R1GiX/I5viLW5v0uD6EYGZK5Bx/7IAu4iyATKSxeGqhP+lFg
0fGuj4uct1+Yj5UetsX9HvK6rn7GdtwbloXLmegVxF6EzPTBtSaZpWq6v0STUtR4UQrERg7rmTcm
6piHNgi7RczohOODmmBfyvleww9KSq7CKA6m56Epd3b63yN8d5ug5zd91IPqQb8S/BCzt0+2aijF
gSPwcuGdfsilAZ082/gsnUussTooFsQKiWGVwYPjc5etr9TfVjHdICHT4pVbp87YI8qtT/AbszNi
hTVIRvOopBZyuLN41eeaSsMDzzIPQhBbf7pyuqneu3oZipfqqstcfY2yGMWOC75Sf9JUhytMOExP
DGDOVb7wWwiHZzJevrGznAKJh0nxWfJw6F+Xe/zoTcE9ozqAmTYBh/qbLn4nBi+FxYndPlXltDNW
62KGj1aZRlSEPH6EDoFx/FekdLNPTu1fh5LfaO/12Tn0/tNqZTtd9RsciTVPYN1Oby1dBEFhB1I3
I2mHL4S98Le2eTe5CvmQ9bls03gQYKGbGr9bPnWTaajlWf9R+qXTlVFMyVIyW9PlFBVgngI5a4TN
QqK7p0nZt9nEcjVmsVEkJ8XIpw3UA+tSTFNia+ZfCN9PXEwpTa8h3DMCj6tuj0KbmF1fbR0Ne0VI
vK7Wr0sXj8L4r2t0Gz6VsCgP+ni11vZK3g5HY9geuaBPKXct1HuWsG0UkA2kOvPDxRIdcgqG4Fok
O+Y7j3GaB3CqLkP2R6v91w/XpwwdjmhZfFRXaRs3CR8x9ZonxWXLcuiovwfWoX/y2CNZR55mO/sU
MDQKJIIskKOYKlE7w3nq/Cun0G5J1IeeOdA8Sys8m1l80QeCPoJN4TF7rG9enJGJwpHX6KojXvdM
Egr4gnrAwDIiwulyAO10zJLlwyGkjZXRA+vQJ92A1QU9K98LRcLethsGU/mDG5bImwJ6hfluUst7
b6MHZ6Qxq/VBqvGbpN6onxDpSaHOblhRh3mn0jHODfdt2DRbuabvuppCsAJ6p1f/umN0sbpz97Er
3FXpGA2VeiQO+In/3efzYhodjuNl4u808PPQ7jw5YbMPmIjwTIAWPOQFVEPsAYDygCms8d9MW8F5
QbuWopSCu1V5zv7YU4+C/UjjWeZFeuEBqQ2LLnk10+Q69OU386iD3/x/TBFzSGrzlp4Jdmvw69NR
1GZPFV08UKj/2nN8sgIW4iklfth1t7puLLjm4pS3603Zo7XV520VDH+tJL2iTDk5cAriUDz71XDq
YvRK4FOjjBkEs8Wto4wHPVrUBWAxqgNbG1AaM2O1OIb/bDfJPSHcf4OY1T0SXA7V7q2R7HL6jrWk
OTsPelJjdd5Wl1OYYElEcbgK1WG1KnR3GIGd0MFM0IAjz84xs8w7Rui7hcNjqWzixfI/LIBOQTA8
sVq6C0znsQkNbvXuX8E2QBduRfKmz0LbbN/DCl82k6eJJlDCn9EFiHS8hyGuf3QbPnFfsqq52f1w
D+WOpDXec1VUO4JatuhDT13O0j8wSodVUv+uy2OnsB8QLF44PK7zlP2UhnyAiHHhx0VMij5ZXm59
RghAhX4E3ZdrT39KTxJ6a7r/LVn3GPAel47dHzB/klVIZCz+lktvqvdywqfpiUOTLw9es3CbkLod
ejyHcfHvQ0Ocd7Zq7xiSU2qmZ0+Ixy7zz0Y+viLGvLKR/ZpA5f7ruScMY4SQcV3oYuDfRQ3Hkzj5
m9nXZwBKy56Ep1dIgm8+esHNYK9PTBm3ueFgfcvPVkskJpN5mx66R1qoxx+OI0ngLA4jDa1Gt+aU
3EMP1N3QQyhuKplNf62evDg9z+P8B3OQh8zyag/l+GKewwRnjUAOc+d4Hs7b+Cmt8bP21D9Zg8jV
AF6rvL1lJbuuRrIS8N8gwb113fJCgBlPDYWqmKvs0Qjx30C8uLaDxpV47t/UcA/dEOObDI07LIOX
qiwv8Zx9TCPEop6dghvwx1aSbCfnTIl/xOLz7zDxscnrl9Bv0lfdURWT/ZTwtKiGPAr21Ld+mF6A
+fqI+7t7PVPCPsWMgNZU90ZIWdmrmE/g4Hhb1Mp8nSvA8yH0BdzL9VD+0kB8Gy0RSVX5Z1yyA2Q8
qLkNy8sQoB5W9PPkO5eWw2ywO3FXY/sEollHST/+Gn73mob9Jfade49R0BSE+4WeThTOI066CP3n
Tj85lQDS7Hbi6piL2E2V9VP5+WOWtts+VDZJp+uDwxhxkgmbuWavextI7J+pNxL/TePquvlXOQ9b
wahzGkN6QvcknRrxowJiYsG1phpxURtaOnTcsnE8QgWBUUU8+ZK+z75tkaNdvjcZUiEECN9ot85d
x9cb5Bn5QKP6CArjjKfmbUpI+vINyExeN0U6SAECkfMUoxGy2vR1Rst3l0xMSUgRwYUz9NmmkXgh
VdXF9Ioh0cBW9ruGxXtRTp/K8/VMA6hsx3YZ+HFKd+T+Bi6hfcZMcE5a/ZQeunYUDa8+mSgoYPAk
oe+4S5EM4HDDFlF2l25h2Ya+DfRiU30ufodUWr1VfouQaGKJWZo2UtGGHLZVFsRiBmzn9Rkv/PDV
99rs0KQrZmnUQaw8fFN3zl74K2qcITLAWNMtXw49FeJkj+2GuRPjurcX90lY3Yeeh+mi2EVES0U/
XlwQr0Y5bpG7nRYSykSYRzOXGStnhkW0w3rEPDclRxuPhSBS2nKPEK3hPPf8qQKxTWEDRCuTd1i9
UeKZyzb11Ec7FG/+SDou6QTY4BGu+C1kFM5Pwiki/u8jk2HUtoArc65Eg51CAuwrwNKCBYZdeo72
kGVw0AH1ZkBEH8bfnQRO9VJZTrSI4CUcmTyHeFwtBVdF2I8OXHI0mQcycphcKj72jr6llNjaCkiA
gpC5Yu3xRA0nNCLx1i4bBG95T8sgI6LMyQki4YYNv3pBPBNZXBUME/i5chuwfBtKyqgquyyivtnk
7fQECOSjBw0Jd/PKgJ0epnJY7cXcxXZx0dd9Ok0PRJGIOxTox5H/IHSccmdU6MkZFyusY3t9ryYx
DKOsD6e9LrP0RAwvxRH9wiUxjGiumCjOoQLtKo9TMPJW5AezmA8OpbX+iTx9RFt5+a2jnK6MBStf
eBqYccRJ+bdw/GvizgfXG9/cwfmaFST9UCEQpgQZwuSa4GTWflZ5l6x4tZVJj+0LTni9dALjRRL4
QZFcFk9I3TSHacTesuk8tq3aqM7T805yzG3JRrmt/DrS/6Gl7M8MXNaxNINTCHmCSXz2kFBxxwFl
a+BDIWA4lfm0NoyyyUJsNmOtbYacRtBtmk3QWe0FkvHb0IZDVAIqw+0tz8RRFHdkGn2kVqy4ANnM
dnj4mCUADG/2WTeUiMGy+mItbXJARNk80RhkkUolVdogr4NTnzoz/Y9zydcT5O4pSP1dN1rjQRZK
nCy3e+uBPUMPMU6iIIjNFul9maS/1ug/r6YB9gFvtyYpEnfzWcZ1AbGwuYyGDf69E6Qt8iZfmT7u
pWjujU4+akRIGxSfcP4PaTM9FSAzCAV8aNz4q7LpiAmlQvEcm2954LwsBcF/wyxowyxSQPR7mNkV
sJj1QDwmohwBNQjz/mY2IZxSz7wQp04IAu2t2a+PkxfeKCSYCLvuz9pop/9QPrXp8NvJKRpWYMSp
FzjbIlynm94ltwnzbI8pwsBXgmm/Hf0vvs/PYgA2mwP2ouElo934ojHeB35HKiKl/95d4luzykuW
No8cSker7m4Dmy49vxXsg6RZlBGRAfeGvbIStAuCxbMH7lRAsjOU2Z4JomU/Ln3/F6cCoBLn12zk
pcvAKDqpw5bXKbao9FDcBBw1crUPRJ5zfbC6IVnjmbEbMEVykHKsxnMAxpIBxcEgfnrplhP2jY1u
yfSTMo7LPk5ayhcSa60Cx/pCo7BI87k2wAx4dHt6LYK+p7wjsOhRsRrHXfG6JBi0ueyziV2iyovm
0Glw/VCiz7OnZK9Gec3tfKfa4bMsi7/8zZ5bnzKEDJJ72zNB/fbbrm/+yzKSkJgcWHN+hHf9kI8O
iVM1dUZuIdVbSuFEjYEm2aiO5jI/4eNHr8+v6pHbGzcnj3/OOq2otSNsMrSi42FeGbPxErsTuDa5
GOBF84soJeVJ/7eeWOd2qbS0dgYRAYQ3lnllH9zi0ry2Tv+qBtYSyPU/DI9aeGZNbnFn46aIxhIn
o9sfyhBZ1TLgZ0AY5jxYviUBySfHgKJlskGmdUFIJOpwzHSNof9qskuYn+l8BBhth5jEo02T5HrA
Fz4R7LiXFVAOQXehMsK7cgXYZco493Bg7ErpPnK2sooUOo4LgwA8oy4l5aAzaWJL8YUsEl9N+J0z
ClqkH9/NpX4aJkCt/jgTp+EW9dHnd7Y3ZqCaY4xo6w15BEHzkzzZbo5f2/xIl+zHyF2GGrn1O2YF
0jPDI9ekWey7tGbCbChuM/2G57a8ObZzsGvGFFYwM4kzc8IrwL5KBuWW81Rn/lc/N98sYD/SkSk4
usuHNBH+HfZd7zJaJRNGPVkiYJDMm+atanGOWMHAYeCiJ+iBi/lN/2e1HXmHNOhkEGlY2vKRJN4n
hhQxxpbUA8JiNDTh2a++QAmbU6xDCqZoda2ifin2XueN7FSnVx/KySb3smYT+/CALYF1GzXQT+kG
Hx2VdDyoKwvOT2RzWO395p4S+LGFccg0weg1kwhxmK5h13b5k1j+qufUjyOdphwpNj1/mrbjMNz3
9vBgVyNEOFynuNJe+JSPdtq8zoVgojMSUhaaTIsZMBam9e52iIh71hmhgAGKxlBQDpXvmWif6dQj
HwfsyKw7TmP2Akbx1trpkzSy45CGTwtbrUUau86g/2sNl7MdhilbPSgxNS6wzPWOLhnKCSdE2ZjP
RY/WLB7FYzF4VxC3tzJsT4YhjyxTrysxS1r6cQ+p+Q3nEsCfuLrGYDXJDvM39r+UtHRnD0yiEN99
ZJ13QHd9X5YCVlj1tXL+D775OXkBkz/zwkX66/nDS8pW4S7FYDDa/sK+wr+PizSaM9bMooHAwbos
KwCGVd1r27r//XvWgqLZ9XYlwIKbt9lxTuHIagEV7Ljxx45QwyzG+Ff+yYbspArjUgkLGcKKr2Mo
FBMIWe3grJd3tLYPipgQlM/zi0Vq+p05JT/NTLSr0xcbLGf8yqbx5udlti0W5yslyvkaMCiE/XBI
sO7PZYVeBEN61Iph3I/Yu6sExaxv28QrluW5q4L/ypLBncpHk6mviWMLPmaFgiXMppepduZosJw3
VRQ/tQ3SufdEyYMdsP1q5Q4fmM+nLtAazwFI/3H4YBVwyYV9XJbsRtEjb8h6B9zBw6cVzz/9/D/O
zqMpcqbb81/lxrsexcilzMTcWUBRQIGABtpuFO0eee/16een527obCRF1K6jgk4pzTmZyvM35VFr
VLyf81vS6kkZkF0CroKgWjmyQeUNfk2DDWITQ9LxU4dCxkWYaeaP0h7TxzwMIE8PM5HtKCgfOqAA
nrAJcE6hQOZwXoTerSTlCtIZEuyL0hqTrrkSR9wZ6u9DORn/xGjH3NVRlb6mKEvcV/C5koOJRB3I
ZJ803WgdUyoSqh7Y0cTza47X3FXbBZiRoDT0s44WN8kyEtNXJylKoDDgbwQGHCjdB/jfOAIYmO37
L+T9YXGCUB5JiMNXrHUoYBPNX0zDLE5TNQevio18gF4pSOyH6GKighNTCq2Qpwap6xaf2qJuL7Su
V75MjSWucRAMrgVvchG61i2T8dC4GZqlFlgTcPrwDNF8oJbNCc+cp5+hO1DP19Bg/cxN6rVwo29q
5f8enRHJJj7JIFJfhXAuNa27C8jS0Bs/FRQX4qF5RHG0IpvHE7tnjQ5GRPlxuGnh4qJ2cLSq5DE3
VfUmsJrvUNl/xlyRQ0h9wgn4E3d/3xxl/MAx4abXlO+Kq792GXS6snHEnT632XMGIe+Bt4te+qZ/
xsQLecYU64IUwTDXgrdeav1HAiS7qTkxQB/gaMqFEdZ4vo6PhRshcclNrMv5/EI10XpFZfKDa8Al
L0rDuOYfFPIS93uLTfEhHbrPIM8ARFnzg2PWX2NWStsnnyduy+C/fdJ7uL56dl05+XUqrG+OQ060
FmkqruMRMgLjmVJooGLdz6C42RDw6LV0rAKoNjtiurdjvjQNS70ay/hh1NHLKgf4Q3HvPLYCa2Rc
g5KQz9lKZNYp11W+sK0cRRkrvw+iusJN1V7u74wKzVauZgOkqCMclIH3/NI6lx3dfhrSCuMC01P9
AJoduBQUUbQLq1GfWSeQ6hNxZc989KEkxQ1ozHeXbdjXERUJP55PdWO9RGV+36vVwUHKK3RIR2rd
vyC1eE1Wuk1F+ZpZ+bdpbJ/dUP/awoNCt0Q7OU3jcVf5AXvvW5+xGhwETfosHZ8E3k+conPzYuTO
/MYZtIOg4sWdibhGeIRaZQ2vRM0Ur3WLLzmojRYCgY878FwBnyoFrwNXvlUcrNT4c/T0L22EPI3U
uLcL/xMytzdlFJFT0ukxTayPdhA+dgzSBYIcM2o0GJBB6AaerLyqnXi1QoRP+cz5KHrVOVpKhaE1
/6F0X4uqQzSmrKiST0enNSgMccWRpN7YqI8Qua+1wrmnoMntv6P+E1vKzQgyDJAkSxjkHZe/nIm5
hiw7ceemvgtZIryCKvjoKMXvXDHn+1jk3SFpuQ5x2luEBq6F3SPmBiubWkgFB8+vv9iK+cWchp9u
S7FdyxHOrhfd95Yrekc9xKiOQqxeHNeKVzUPb/RpvkEJ6IMGEPwSO6SnuUXVhJJTfgECmtOhU5Xo
PQpohln0YTJBLoZBw93r5CmVQNdTqX+lFnDGIbtJLUiE3LyBcFL9r2Y9XHNn+4VU+hgqPcA1n4FT
9BcFoewJd7sCl0QE5e8mkxL8UmU2tVjlYzC+Zd1QHWl9ykIgD/MBPQ6Dq1TkGVPqHUDJLG6hcp0K
IwbZcfAxGqn0Rl19jxS41zkzZOsWOmxTUIaJ6m+oOM2X+eh81XXrpcTa8gLywNMi71NOKlzc7Gpw
YBHYJZe8k4X9h3vNTcHHKEMHDEA31gEK9SyHgY0SlE4L5xtMaDwxyuYrgiF3SdK/5lEEsjS8cyr9
hzM2X3LVfmUJf+4zylimb4OcVcgMk/34PwOqMwX5nC/aJa/1NNg3kPXsg62h+zqa9Te/yYECxIMK
YK+koAJVksSofJ5qQ8EzALkdx0eM8z//9b//3//9Of6f4HfxVKQTUsj/lXfZUxHlbfPf/xH/+S/s
2JZfb3/9938UHfqdKYTr2Pz+8/szHE7+SPtfbTCoc4aj/UnUXmiVnkvxtWq179utmyutG3+2zo20
xUd2pZ8aqNdYw3Hcgrh3cV7j+p+Nzy53hMNU6pSQ4q+l1T53hXV3XtPan01HjYnUSooNpQvN5iYs
jPzGgKJ+td36Mrbvjbn6Z+uKlqGIndRoXacIjvR8p6tJczVaFohcn3oiBKftB60Mv+3++aBA8VU/
rhP9FDTdYzaYXlwX542Q7fzZNLKKnT6WoX4yU46Oja/cKim2Stvvbb0/QLa0KC1km2Jdd7RTkfk/
Sr27Crk34NblxoYJsvOMtbFZnv1m4ScKoeYadndCtTZFohcrU9L59vuvBJW9/P6mbcNATEWHNrOI
vP/GYsQ4zFOKjjmZ7Xr7CcsMvrOE7KVXb57Qq1Qt8q7QTmnoeIY235bmcG/YPpfpBXdT4c2S9aAj
3m4/bmXF2lIcU13g2zgSy7UXcvATCq18xtdKBU49w7YofNl+zNqcSBFda9BA1dguT4ZaCPWANmwO
mDGd7cN57UthbdqC6ktRlydLS/5Jc6TtsB3ceXdtecn3pkSK6jHpHO4xsHcW8XjnZC2orgYp/OE+
r9LLSo9Bd/XX7B2nVAHB61OPyBI2krN6ZsmRXhncWNvJdAIJ84jcNlrRZbPTs5XJt6RQd5O2sEwj
msDRIrFR54e6hfWUJlcV/nTi6bwOSCGv9nyjG0YwnWziHeOKOjq2DpbP262vBKQlBbuNJlilN8p4
soMpum6FEV32xmzcTm7b7ayttUfIMd9WNvdx3XDqSIqQlJHUmPSPUHGTnSlee4AU8szwXNWq23O4
b7l+xFW0QXPabh+2h2gl9iwpxB3DT5pWa3rM0cCwju6IZ92Micp262svL0V21GvoipgVL98qgWe3
ojhGU1hd1w0H1PMeIQV34sRtJYymO8Ulip5tr91YlDCyMjltt782QFJ8x+6Y1UOtdSdLTFD7+lRB
EQ3tyu3WtZUoE1IE1whzYbYyt6cwo7DpHxdgT5yB/B0ORT5fwTgE+wVkKTmWdnyptPMl6wF2Ghq0
EVBX/aCCUtx+l5WeCingHdiE+LdYGSpr6rOhIpptFucdCIUU5krQOEkf1NWJSs94xecUhl3GtBfm
K7uikMIcqWPh9xZk6db3QShHlO+CAGkxSHWoBYHJK4ZvioGnup447s7ErQ2WFPd4Y826SLryhLWp
fVEIFFydASXa86Zieeqbfd7RbLCuNnt6kM/OhdkCq8vyzL3cbn110UlBnzdmH2soZ5w07GqL6bvD
6b/jvMWn1K0TftCb9tEPvWKaD1WEcIV9izLEIQMZ3QTlTWOYtyZ1v+13WckQQsoQHdKOWdezN8dz
5SVOetv72nO5KMRut2+uLQ4pPzi6qhpTLIrTQuBUEfHMu6m9RJ6vdh7dSZSYgJgWEgNcMQcJDsWQ
5VGvnFMI8beo1KA/nfcJNwP4mP3WEXqBclL9YwFj4lLPDVKR+8fE8Q2qXVHnxq/tzK5zOw3z2HxE
al/l7g5RqQyZc5eyIWVHvXR5ypT3LpreYo7Ha+jMZnUNAF2AxRyNH0gsRdZTUZYUhceyKK/R84so
iQxI7PbwNFTdxvoNPTFcMttwXO4l0wCqWII/BEjizyDfogjY74CFYYATAoyx4HJWu7z9NuZ6DMB1
ngfTh+MaIrGFpfBU9d+zCoEJLMxycEjbI//uzCKAJyVOBK79cRYut1ZN+4Id8mlKxEOUGo/bzS/B
/de5y7J0KXHmVlmMra5HD00N/LnGDswynzKQpK0ZnnN84BFSQtRLphdETvwwII08cqME480EOlbf
bHdhZYR0KSuKLupzt9PjByVDJzkxtGecqCJQrfaX7QdoyyJ/b5CkzBjPFugBC4GR0tXgvAlVe2gg
0/2yfau/Kjugiq4d1Je1jzLBJUJk+mWrVyW4LC5lt1/h3TzJGEp5EmVD4ruMkDiBRqro+Ibp6e15
TUtJElEkBxsRI35AORsBqd7ogDPp49V26+/mDV5cypEpno4UbpkcqgbgKfXqV5BHP9JoAUaLz8Ns
QXZQv01p+mn7eWuLQUqE4dBPFJO45DVr4RuHsTT6mDv9zLSuqr4ZrJ3HrM2HlA4HvdRrpZsYNPyQ
5qSGdYh58c7Gsta4FPJZgHMWKmLRwzi7H8sGxK0QerOTyVcGSJMC3p4Q64+zFqesCh+9QcWJy82t
n0NlWTtPWKLinWjRpHh3tBrGj5n8T0pBZeuDWrsXHBnQRCVnnzXN/27Jb3Z2zTfGzhFK9IBKG4Dy
vD4i//UIQvHDee0vfXvTfjeYM/oYPu1H4qS67u9iVG4EG8Z5zUtR0SMeqy+FoYeOYw8sQ2M+6J0P
o69vkuP2I9ZmQQoEVWiDLXxGyIm641j2V0ZsfMWw3rN8bWdrWlmn/6bLN4OEXdeEijV2faJD2r8w
sVrfybhrLy9FgOFbYka7O3yYjeFySCFeLzWLYcRmolPOe4YqBUI5phlFcWzE2mzhQLRITFrdSHVE
gbDjJ2LYuetblv074aDK4dAMlWKjAeehNFddozIZYWuNZQS40ezZdkR7iNwcB+cZ/aTtqV+ZF1Xa
EKEyCr5CTcWjVPYSONxqu9XzeU1LcZEkuZ5b5ghVi4PToaooqhRR8W278ZVZV6VNDjU010JjUPFI
pV8y5DVgmxdPYad8gmi7E9hrY7P8/mbNGqXQ48qoFfwPJn/RE9MQgNK0M0deimvkh5KxnnLFsyuE
jFNqCXh4us3OWW0ldatSSAuUPnGbG8MH9GqPWdX3sFv71xmF3O3xX9bHeytV2tSS2bCSKqzDBxHW
J7R30KrGIHgxunK1T1xYH7cfszYFUnCbWWUEvT6EDzrVk5u+UbuDI5xxZ5Debx07wD8nuMiqOVM1
OtEWAAM7laoJgk9iJ3GvtS4FsznXaakj7Y0oA1BoLGcyqrWWv3NJ8v4EC1cKXFQyNSrPseIFCWb1
LKSnEg2hQzepO+H7foQJVwrfwEYhLWht30uC8knJuzsFe1fTChCqUIOdIXp/FYH//XMCQmygAjcM
qSZqyecxCKEUl6jd5IAXMJ0s650qwdpjpEAeuxm7JjTZHqA035QG9NNmugvybARvvCCmnOjTOctV
uFJMO5Qx8yIqo4dhGDATNowGaJ6mnjlaUkxThXOECSnzIah+tOLXFP3QNU9rnQOinOe9vxTViobk
c82n7wOn4HsUBm6gee28/MqHkXClUC57OwOXqIQPMOjsKz4j3StNjfpjBv3jlGCeCVJCrZ7qFJC7
YefxlWUTj10PW+2sztnSghZBXllBGwQPSaWlt0i7ChQGoLdut74Sj3IlCrnuBIMSV/Eo4Ftg4TMH
T8BsOJQ6iOztR6wkFEdKV60RGGE4BeED8hMwymDsYsEiqp2MvgzD3xldOFK6mqxcG8ElBQ9W6px6
KvtI/uieFkO/Bvx6Xg+kpKVoLF9kasMHR41K1HwWYPtShdhufWUKHGmCgUUg7aOYTDAiIEX/XJrd
pYmI5nbra6Mv5SrUXOxxgIT0EEbAPbj9+WyE1f1228sYvzf2yzPfnDTUqujwKqXtUeA7KIavJTkQ
QRZcPu3hE2iVO3vBi24/bG2ijT8f1g1WmJhOFzwELnKtHWkWJywknZQYa83Brefz4s2R0lU8ZMqY
mHXwYE8ahSaksi9NR/243Ym12ZAyVYJsYKCjpo3Nd2pdKCXSN12L/99262srScpVmqKXdTYyRC3a
7urUfdbZj3pTfDmr+b/QAoWbVZBWFA9Zo5i7xjKDBBe69xHqt7fnPUKKZkfL6yFT++AhB+E7G9FD
HyHYoSvP282vLFgZN1BwsoSt5HC2z+Z/cgwTjVj7lQpxzGZ40VgBGfOwkzNW5kIuwEO8dIdE0wGe
1VSb+iQ4llNxh8zyp/O6IoUDqC/XQpIieDAE8hGqeevPCJQwZC8Agm8SdBMDMOnbz1pZtbYUEnqn
YW8KBQsA0IRWbH/joAR6XtNyQBhBGSN4wQdRPX6Z8aU9tmgz73yXrr23FA8o5/dDEiKWYMONuyxR
8UXJH0vT7VdfmWG5pG63kQmWr1M8NN+vnMT+jDo0qD6cUbfbX3l7uaye6clUq+WgeOqo2B/xEzCf
4E8q007zK/nUkja1KRps6LuK7xVuMF8iYa5euU5XHPC8R1SwiK/O64W0u8GqdjKl5Dw+WRkiQDHO
hD2+QectH2uZmzc7UIfza5R2RBkEGR/1THUej3gsgpLdfvuVOTal9sF8qzWgbNcDq/hi+2gmdaNX
wYvZbn4lH5nL1L95/d4ydEqnLX7qGc4TVNBG1Hyw7DkEKR6AjXODcsJOZl2m9Z292jT+fJQV640B
i8b1Gh13LBSf+lD1WlztMsW/7hTl13k9klJFpUJAaybD8Sy1hI9gO6dqch+tHA8aMO1HjJSvZ3Vv
9teWsDR8A1B91Gpnf5F38BJ0mfwIMLSmY7U67l31roybDHuAoqBjdqI4nhmbl8QkPBMTZR1K0qEf
PlkjxNntkVvrjDRyM6LY0dhNvgeN55gH8QEHxS/o5nk5Feud9baynC0p2xZ51bqxarieX9r3Wtwc
9cG/rvL543YX1pqX8m2LfoCSWTHiNGx9NYyUGXGkyg1Byne9Ye4ssWV231nJMhDCBXJZh7rmen06
tpeFXf92Cihk211Ya1w6gBhc5mudjZKQj120ddBCY/QhgZTFp+32V4ZIxjdotYm+Gc7YXpJQTvNx
P7qZM6ghqtakO7veyoqVQQ463z9R3VquV6bugxtEV2kFiwci6NNyMoga48N2V9aGaunim+Q1iQiu
UNr5XlNpJs71uRlAsmtwjN/pyNpYLQ9+84DYLRWr8LFWnXEJAViWoItF6etiDHrr+rw+SFkR5gsG
dCHa3pibPdeK+mUyxc6haSWeZbzCMPfJFCMo71HUvPFt80fh+Lczrs5oeX3cfvu1AZLCWYmBvyI/
4HqQ3Y6GVjUI1qEjSb7YyUlrUywF9Dz7emGUBTMQQgysyzTwSqHtFeZXXv9fIMab+QXcnCd9HJO+
VXthlal9gUJmtEjZGwhKDDtJb22TlUYpjKoG/TDHQZ28tMBw2LeIFrIL6SclCI6z24AD29uR1rok
pQ/fQsLcwivVS4w4Me561Egtrn5LPzzhDwxb46yJN5fQfzNyo5KWiF87iwpY+bRkFDil2lOVzs/b
7a/Mu7ms6Tftc2ZDvclmYQWcay+0qLcuGtTGd1bVSoIypVVlGjjFFVzUMkjZJVzNL/ocvCyHrDke
HsKs2Um1K50wpHsnp8YUNKwrjiLLvof2TmPpF0hp2a/bg7SyrgxproH2pQhlc9Tp1fSXX1vIAKIU
6WjpfVINPwSWz1WZ7+SptWtIQ5pxxPFmNa0zx9MRva+M7KpvyysF1YhJMz9qdXuYY4DWsFEiTo5U
jXeeu5LEDGkhNOMMMKdJGMO++AHvzUIekw1lqo8oAzxtj+PaPC2x9GaxWa6LBITj2J4DQ+wqTOdr
YdbNYbvxtQ4sD33TuDsEAxoyJWutQjit019KZLovNKupDrUwX857iLSLmL0+jkAaHA9rWgGvFrar
MUXjcawj2PRorezct62NlHREzEpV1xuzWxZBx6VCVVX9r1kxq6/b3VhrXkqUPeJkuhmUtmcBbUAC
+tPoljt1z5W8KEO8HBsTpBAal5fHKOQNRvU0BdBekVfdfvWVaZYxXhbstTYDDOmhKHbSE/1OIcXn
hf2MDunOfr4yOjLGy7LDliqS7njdmHffjKLTniJ/2kOQrSQTGeFl4XE5jwkdiNzmQ4IKH7ZS/+hl
8bzENGSHB/RNz+yIFNNo5eqljzeOh0chflNhdhfEmbaz2a5MtIziGrBI0tFAsr1KIJZAoSqFfAfU
QLw0qG21OzvI2lwsv7+J6jTipgKSoO0lIhIfZl/TLlOFb83txbTWuhTOzpxWKHL1S0LCHjLKx4su
KMOr7caXhP3O14suxfCMI07mOygKuhx6DiLUrlFe+ZXl7XHQczRisuft56xNhBTMcRHWeBGXFv7z
6D2lFs4f6oAtC58A2w9Y64i0i2Mr0yeoDvKAWH2xW8jRiRP8WLR/B7RGCoFa6/aDVqZDhnMlXVPh
EmYJLzFJsbBN4me1youdIuvKOMlQLjRydL1NCttrMN9G+U002VfsbYtfMIHaPb7aWheWMXyzXjtH
bTBoNIRnpgpSsGBwkB1O1Z0lpS1D/s6a0qSITrC+G52hsj1Mae/Qlfsn7JxLPR6QdrWe7dHw5gS1
sK5HtKH8tT0pyyHqvUcuw/m2R32hB9NsC6+s8DX3uwJN8QjL2Nk2Ic6qmnmnJQMFcWhhV3k6hDuL
biVNassAv3lsqoe1CmGW6MFS4gUiNuYs09y0F6PTqbeqn/wqG228mqnf7J1WV+ZOhqQUfoIJl5UJ
z0pzCFvI1DYYvKObs7O81xaglG1C3At14ag4rxhz9wxRQ/nhCrS2gtwxdh6xNmr6n6MWYXDL4jYt
jxJEewU+68Zts8fJtI8Gzo6Xpt/ewv4/bwf4CzKHxufUz2jp9vgZZKNACqN8DDrzdXvhrUzHvzHw
dgUgHVpprS48tZmQuNIn47YRQ3nYbn3lHCEj5pJkbtGan5jsjxDBGsRiQgB5TvZBuMPORezKfMtg
uV4xEK7ITOFh2dReCMdujvOEkmniACjY7sXKGMnoOExRUdjSWFLDmKGgp+na0e0Cc2c1rXVAyjZR
H5k6wiDkY0V59QuUqyf9uvDVM19eziwu0sIJItxeY+EBW4YpGpQpEsXbQ7P28suQvVk+ddWGZV/M
wsNlTj2EumncusOACbTh9zuPWBt9KaAFYi5TZI0CjAvXVjg6jpdlgJTAdgdWtl1V2tdTXXPFiNWN
V4HmRNDRU3M0xfB885ZbDBCWO5dv/24e72R4Vdrf4Z3UhZbkPAiDGC1Mk5u5yT8iZxGQmhAbC9Lr
qJwu666zMKJqrgWYUpB0Rw3x8b4On7PGXfTtzlp0yHn9OW94uFEKy4XuIbChoOFZZLepg/BKlTXj
h+2RfX9pmO6SPd8sDVtPolb3dd2b2vK3bpqPPjpqY9Wc9XVl/oV8a1qr1JxZ91QzGr4Odtp8HrO+
/7H98u8vOlOGvYFHHypA3KY3Bgi9ZmB78eqp5rMWnSkD3kw1UTWRKaZntfOiBWQvYmu/nRq7Cl+t
f9rTHrJurRvL72/mwKhnJ1OHCqeTaGgXguzJyuez7hlMGeWGRmDaKCIUXqtk2L0PVnqDZ1V/3J6A
tdUj77Fh7WsipvWcSUh7rnqT4Z8uz79tN782MFLYd0KwfKxCeL6q/K7j+Guii5ftptfeXAp0P8R0
qMbPljp28VGf0gdH65F21M67hzP/wn/Nfpjj9657Y74YdoZhdJe7iHBvv/3KwMj4r9QPBzs2S91D
pqq7SGqzvUj09Pd24+9z9i1TVj/RR3xMsX3WPDDb/cEpqAhFyaGBmWS2UG8qHXs+6zj3xeept4/T
mJ6sDIeU7ae/fxgxZWBY3+szWOvCpLSZfqjb9srVo18FWkcugLqdZ6xMvrP8/ibgyo5PcyyWQcyZ
OJQkI2QEC1IgJhrG3pXA2gxJMY1zVDkIpUfTG+H0a6POMXIjc+zstmsdkHbbGaGJunGRLgkt7ZcR
pfeKPf/kvv15ew7WmpfCuo4Kx+X6W/OQHBm+qjqzgFar8w3Bw/4cYj1rTArtWnesmhOP7kWqerDy
RL1MiZGd4VlbQ1JwF+0QodaVG149I3WHDTKm8dwTwyhC+P2saoT5Fy6sR7wH1K3mqUBUuIu+C1Xl
I+o7O11YWT+ykozeD7EfVAOYYb5c0MDLh+sAy+Sd4/ha69KneV65kTuZDIqjUkbJxvx7HJc7A7PW
tnRSLkAHwNWsNG4uxG+gcs9ZYe5sN2tNS3Gb64NdQmTQuZifEPyMlN9lt0d6WlnzMnTNqes+MoZJ
9wzs7Q4whJtDbWLxGoXVeYVFU9aLgcYaIJIfGJ5r4CteWd/6uP28HbFrIyNFbGnUpOp20L2iGVOK
ipVzMY1qtzPuK/FkS8E6QcarXSfVPeEE2ccyC2x8CkV3bwq9xvKx+Oe8TkhhO1epPcVFpwO1xK41
bwwNd+/dj6CVIZKRa2M1NGk2ayS1FtWhesIq1W3jnRFaa1w6RpsGivxxVbEhc6125XZ9iTlf/vus
cfkLtKbWcOSRavGaAG/d0Oxu+3H6dF7by5S/2QrDMspsnDGIVjcysdtTmwsRuOfdYpoyUo3v5MCM
uuVruTcEZhDin3wxMdp+9eUV//5WM61lLt68eo8rgjXHOrR8dAhuW6P4Jhy3w5+sii7VaK+WtpIX
ZChU0ARREGql6okcOFRkHM0Ou4ZwTz/l/eYNmWmhZlanBZgBe3znJSiGxSc7q04zirM7o7TyAPkg
KtrQGgH9lt5gWc0HpcHgtfJVgekOpg3bE/H+4jfk02jsxBgwORGuvG4NP9/tjNtoVOedb/K11qW9
qgz6ecCfMfeyGQO6VvvUKsVZUWvIZ82wUOd2UJPMG/Us8qaix8Vkcf/aHpaV8rUhHzPjBMVdf2xK
L4rTz5GGL3oT/vTnAvnS5HtimvBSTWxTFn90AWNr2AnptRmX4sKJDFuZuCvwmiRC7bZt3B89EKzH
htPcTtfW5kQ6fw6gZ9Ve+BTfOSp+dq2etYt3QqnvrKj373sMmY6gYj3HAdcpvKFwkkslCl+CrD5F
aMKbrXaf9lW486D3c4ghH0OV1E0nHfsWr8c548JO6+Ok6ge+DD91o74XgiujJR8VHVsF4i/cwqsj
X0GtFl3bvtmrSK30QD4oJjXuDvoQlV4y+ciMa2JCtNmkCJl35aHpenFWGd6QWQStbhsNWoCpN+Oo
V2Hi3Jnl0VAxdzpvTcmUr5rTbj+VeeqlqXptt/1L2fsftyNxbYyWSHmzUwyNoydGMWDWCufvop7E
Qypmlwpt+Ng6e6iRtVmWwq4YerUpCyP1hJ6j346bYMPSHeL2dbsTa+1LMZd1aULJ11q0c4f+skum
hmuF9ix1K8uQ2Q4sG+7OJz31EuR6r4u4LW7sZpevtvbu0gHSjBThZm2Te6FfRSPYsDg79kWKtOv2
2KykPFs6OYqmwCK96nPPdTCWtdrGvDL4NrvR0uj39hNWeiCfHs1AaCkFx8zTivSHZWjKhS7wxzyv
cen02Jr5oDc+jedTodyKSSCLjgvXzgfZyuDIx0cWozu2apl7Y4QFpFpU6TVsrPo+8PNpZ/xXAkxW
Esxc28iGRss8Uba3GofU0fR/NKN7MMdsZ/mv9WL5/U0MY+EzRUrWpF5vBb+zbjpoc49vSLVzyljZ
ceTDZBOXTV1Be/V8pcORL7kvLMqeAqOqevjpt9aH7Zle64UUxFobWEEwlhk3E1AqKvdm2fpBNu5M
9doq1f8cpK5SmjlY1EehlqPl3mXThOJiWuxhsVZGSQavYkSCgWwyR55CHfIaAMF8pXWInNi4fb8W
nZKcsI3aOz+tdEZffn8z42E/RAp3poFX1S4i70p28iPU1bcnYqVxmRTQZwiDpzrn7gDpiLsuxajK
9c0zjxWWlI96J5+tEdlwb4yb35FO6blGmR8DEbfPzrrCMWRCQNXHethNJQkbNf+DWE7zeS6Cq7OG
RxY7HPOUimdCB5DsdQ4YA9hXCYjInbPEShTIfAAMSCqIdR1b5Rg/GP14hSfMd7duv5/38kuWerNw
MGYO2yAfUq/I7rIJRk4WDuVOpluJACGloSifVSTyy8QrIvNSCY1DGNvHsA/YajBhMs+TijKEtPa7
qYs5Nmqxl1chiu1VMeIf2R63x2clWwspCSmY63WJjf0llg3ZpWiq+zTFNn5SPgbavFPQXptiKRPZ
M8pq3axFXod7kMAPHDbRdWtNOwCmlfAV0oFCaf2obOwh8rLI7soL3Yr69BA7Zr7Hfl8bIymCXdu1
MNfDLj5Is0Oe1diWFWp0Ofcm5kOTvUenXOmHKe38OOdOQTS2KOUjorXYgliHOlaz6+2JXmt9WcRv
AqH1UwdmMb6wuZhusy6pr9TENs9sXIqyqRnGssmswENd9LEU3Y2P3ct52VlmIGrW2PpmagRejBDk
ZQ4UDl8CbMm3h2VlbcoExMTurbynfOv5RopjonYz6uUBt4WX7ebXRl0KL7tLMb8uk8BLE/HRb3BT
M/Iv202vvbkUVbgFl3ywQEhJB+emnsxb2+ixXFR+bje/gqkzTCmsamv2+yaoAq/Xpm9J3lzMFjbT
zfdy+qhUOMDm5mUXIgbBr9tPXOuQFGZYHFWlXyjKPciAw5A1twa2GsGU75zqVqZCZkPoyqCOvUPz
KIXGF00Y4rOo4Hiy/fJrrUvBixkizlUxvmsizNWXfBrqG7+O9s7Ua61LwasofVdEuqvcCzV/iszR
8zvnavvFlyb+vjk1ZIJDkHORHIy6cq8gxX9ZOvhiZUn8KhSsHHXs6Q5B5+8ceNd6sUz8mxSkd0OQ
tWWIN52p+o+tnRUnCrr5znl3JUsby1PftD4p9qBNhQi8yI4qLLTGL2Zp/4qr/qB11k6lcmWJGlI4
hxEhlxn0QLPyuLgYUex+aREEmy/CGVHe7RlZGyYpsJNm6h2tG5T7YJi74RCyE/gHx2ztnYFaa18K
bPyUcpcxYjEFdorzbQYdpAtet19+bYSkINbGXgvGplPuMZ45LkHchMGT3XU7J92V1SrTHEK/EFlZ
MslNUXQXKnpDF66Sfulm1KxtH7slMIQ7Eb3SE5nuYBqNhbEjWuyx3dWPqBuF10M0K0fRd+b37cFa
mYm/OA9+5+Zt2yj3+ag12Ag140VS7kGW1t5f2pNDTIcjJayU+zkJ7wxk09Okvi7U6rxDncxz8N3W
iLM+du9n16K+5eOeEj/M8XRetpY1ZdVhGq0+Z+M01emE5/A/mVsXl9vDvpIpZAaCro9NZFWhcj9N
+UHRkhMKkdgrVe1d6+Q7uW5t9KUg6ygXDyIY/Hscfm6TwLrGNf44AQ3Y7sLaypHCrAlto+0Dg81s
xm/RoS51oxjYRZ7Vukw4QJk2q7iUcO+rOqgPo+/WmKaFe63/yyx4Z8uRGQdmyqrECDLw+LA5IqWD
t2hylbo3fqde1EV10fsfNCe5mEpMzftvjtGdXDM4+Paj7uDA+t3yjxHyDed1VdpZDbesuNXJ3XvH
nz63of/EDrmDWFtZAjIpwWzbCBcq4d/HYdGenMxtwU6F7U2bh3ufhisrWVse/WbPS+EYWUFCjGti
UPk4LI3SNx8VK0+1lznHzuoY+7izbw/VWn+WtfjmYaUZNlplGP59Oua3GKbeznGDy2VyfV7z0t4a
VAYeeZnr3892emwwrXNE9lVV6n+2m3d5y/cWnbSrltj2Jgj7+fe5Bbo1zqLupmOrvZjwcsbfmNXN
hWKMd4CjXlKp27ua+feG6u/n6jJutxdm4+Si8e9H3BCz6rmevvh9dEAG/6j0ygF5m8tQhMdoLA8j
R+kMGoJIscA9ZlAg6slTw294i/f4vAaYws3tcwMBrwsPg9kftkdmJZfIfIVmLGtRmZZ/r1XqNRI+
LwMn8Z3wWlugUp6KrBRQcV8799Y8vRpugEek0niVOXyOl+vI7Q6sLEyZs5BmjjVHPkYfAPme+9h5
yFv1Phnmne1iOcL/PYP/n7lvW64bV7L8lYp6blYDIAkSHV3ngdwXaXPr7ovsF4YsywTvdxLk38xv
zGv/2KztUz1HRoni9H6aiBNRx5INkgAykchcuZap9yuEA3IkmWjdY5c2ADANQaLamwgNGEMCIIM0
zS14qr+9/ykLa6E3LrilUxJq9OIYJmF4KZN5fhyHSK3k2hZWg5x+/sqCeT60fV5LmBhojuoiwkUu
Pca5+RgqtXIwLT1C80jjLAaaGtw9lm5/OboyqOPc3kUFP4xgqj7PExHNE9kECcNUzu4RTX7bqKqn
TRaRbEPdcK3FY2kddGdUxp0hwV1x0uqEPnwjIP6r7Pv3F3npaq13VNlzh8YC0oVHNyKPVJLiKI3w
B+gtG59UItxE4OiFiL1VXGWW1Ry6SGQrprK0l7WwJEOORjkVCY8DGz5SdmuPDyAmBUSmuDVauoV8
0sqDliZQM3xAcaxGxnC3UydaX4Wy8ScTmeP3Z/Bti2d6p4IL+YUaXVVYnsK1NqMLKgs2c3kBHOZa
h+3POP/vZs/0dgU7VxxwKARBXZGA2LSBqKvy2XiVkn1kFZB6SbdCXinn5Ktj8WCa34xu8kNz8Kv8
xqql18zCR5jpsZoc0AtPayxsXm8y884YbxrThWrRl5au0Vy+rVQDkQ/NuNvK6YEEtxGQlx+mGiXV
69NrDjzb9lCRLcfsgtpgsZCfp6m9dxq+R14N143oOkFj1On9xNr2Zm86TKY3S0QQzDkJNIij6aaX
eBUnLDfWfJfBI1vW55S2O5xoNJo3dg4peugJv78pfsbvb62Y5hZ6qZp0yrFiKVrGneka2AE615sU
35epnSOp183Zru5Db463IjI3tElBbcl3bXkV1+o6Lmw/x6mEP4rJ2Kb0nqQrybqf/ZlvvZvmUKoI
HKTGTMVxzB4mqGPRpvHAi+OX87zJeOnhzE/SHTSY96fIwDZ3NYh1J7FyG3nbGpk4rdQrx+8YTdFb
4ymgL8zc602RetKBmuz7E7+49TSv4qZ0LupkFgCSPUEjSRLq0/QpbPfc3EF6+VhX98UQekPx0rlX
mUw31YTYv/Cx68C3u5KbMU9Pe2uKNZdj0DoywcF0CuVRXiDUwwsIwBeL8ZTu+1zS+OCk1ydtJkC0
t/mMhnC1a+xHAa4HTP8UHnHbwNrT9FE5tjeH31W9i2swiwzu/hROnDZRMYMj2DptkfWNu7A6Oiwv
nsxWGV3kALlfXogqbf3ElWusakuDa4nJ1k3QuRZH/Aipo5t+GnYs6s/zwnpviJIxL7ktIW+PBgdP
5M417dsr3q5dFJdeXfNoFZUU9CsJP6btJ+AiblJwA7+/Y5dGPp0rr+whb9Gt6UA66pjF/eAJxi+J
Vdy+P/bbRywygNrYYmbUnSp+NLu9ch2PS8evp6s6/FqbA/Laxu6852geRYU0LwjF7Nud+Er6ut9w
17nOsuyKEBZCmZwfDIZ62PtPW5oxzYNkOWhEmynnRx4nBgzIQRtIB6ad80bXHEgPJXPwOdkI6MCZ
kW3jdC5AlZg2fbWyVZdeX/MNIWvzsWGmc0w6EG0ZIYqzwgXN9Puv/3bQy3RQ31gVaFinE9SJq/FZ
heg1UdVnEwdcFYUrq73wATq0r4C8B6c4ao+GldS73rIgVS+5uXn/AxbiKR3Ql8qkbGkU2cd6sB4y
t3ggaHkAUGvlUrA0vGbIkJYoZQrBK9w1IMpmdBc0tA5CrSnJLM2NZs1GjyKsbVh4+1LFG1mDi89N
3TWa2KXRTz9/5SuEiHjutjFefuAvgwstOss8j9oesMlfx56zlNbTAFxmbFWG54o6QXaoW7smLW1L
3WaZ2ZTZgD1zkrtpL0FL4EYbtD9N0jtBc67HijhrebSlJdYs2HRck48is4+Kerjlz42HDqv3N+fS
Ami2y6O+tJMMQxPOR48MHZIIU7Z5f/CF99axfGFbD8QQITtmVXmc4+GGZvk+stcI4peG107fOGZl
10y9dWx7vplE/5DjMTSMzioVMR3O58ZTz6GbYx7JUNieURRXZpfwM6dGs1rMdgwlRJMdq7jfsLbf
hrO1s5p8ZfiFZdX7QbrKrlq7mthxmPl2bqxLCaqM8xb19MhXJttaUFvqhDSPdsXBwgr9DT+fqxwC
jyzbvv+IpbfXLLdG3TLrLIMdofx9OdP2sO4UlvaMZrZlMgL1AY5d7JMuAAj6XrDZs0a5kmd9u4TG
dLQbxSEu1DDRI0TnPqW2DArL2ma0vhjdaGtk1ko4vjRBmtUSO66qitIJciST5auYSD9lhK4chwsf
oSPeDLNihsUlOU5heVcAohlOyRWSKBt77i+L8swIV4e+tXVtZlY/zzDfYQ4MENVC3aGJNhWEIle8
20JnCNMBcHamZtlXbD7SafJjCXFc6Vz+JOlrutTnBgSCWHXfhN2eW+GDbTgrcerCAuksuU3TFHHk
1vNR0iT+AEKuiXlhnlnl5iwL0dFxM3K/4FGY1HFKxIOajH3N15S4l1b/9Emv7DtkOYCtkNs4lm29
LUrrMg2LT4KEsWdEZek7/bnHmg6PIwLVIWCYx6MwnU3ntgi9Kv4diMW13vAFY9dJcjtnmlMoAmKW
+nz0jE7ciGq6QR7g/v1VWBpfO5fnDEgvkFCrIzByQNOQMj32adVemJJlF+8/YmkjaZZumChjo+yu
UD/oLFybm2GjMrlGQL8wug4zNoiRsWoi45GXTvqRKssuPA6qu/NOUB10F8q0BvdUOx47YbSXhAsr
4LW5xp2+9PKnDfxqo4q5t6RlV5gaaFTwxNifKO/en/WFhdUZakEQWmaljVk3jRJclTX3y4l+M53+
vJhdh93VWZmA0jNTRx6Jm4katx2kWvJOrQWMS1Nz+vmrqUlYXzdgAlRHsDycCrrgIZk4Lq/nzY52
POdEULdK3eHI3WLTxM1NkYabMUxWYChLL68d0UNtirCCGPdREuRU0U2EFpCob1fCl4W4XUfe8aJv
O6sizVHZ7U5SckV7hVLHdCNlfVZtmukMxMyy+ZBBePuY9F3kq4pcRE7MvCikK6WmhRnS0XZDbXWK
TUZztIwy8q3IvTMSOW/fX92lwbWounasHJyLZXtM+/4bxKkiz+XImp03uGazhhgIOnwweF0MTyXr
cs+Qw1mgGaaD7bIUqrlwje2xSJEJTmocWN0M11+sVQHernIz8+QtXllVZkGgvAijFlblEN9KoHfa
Wvc0FLcxKY+Wk+8SADm8zDiPA5/9DXWnijxqBnyRmJ14R83cuEDDZneenel4O5WC0gYwoObYkvaW
W/SZusPd+8u8kKYzNROeUV2bFDpLj2E+bISqLnrb2pC63ZswNpOgH6FZ6xNYsOefCetXi4LUHE55
N2+OpEmORWTvelr5Q9F/AUPl5/e/ZskitDMY2fcmHTs8gjnyCoJgN3WqznOlOuSut0NZAaaJt5dK
XHQKdBKNYYE3N7XISjS/8PY61C6D5kBdgdL9mFA7e2BVnF2cCibnGbSOslMJLzM7MqpjP9H7qFAX
nTF+OWva2WnFX62sRSBAkJVRdQS0od/GsmWeATtYefGFI16H2M1zVaOShfpJ28ivEO6SHiXqgyjl
igks7Eu9qcoJhSggcVoeoWwPnNqu6dWWq/ACMdd5jlpH8cHXpCjJquJoocZxrGjaBoTm9soNZml+
NBOuxvnUeDxWR+mK0HOqCUIfxldzmM5cXS12TmVq17WyimNGVLrt5WztI2dIz5x9zWRDSF4D2cHq
41h1Xmyib8s+OlMczPV5VqWj+IrBYgnKMwWyrhLtHpCfavmFTXm0llRfqrjpQD4nFSAFpx2eIJmX
uWgPCHdTJv1uehyE6VnpwTY+kfa5LpgfJs2egmCojPdVbPtgWvBcUmyzFhBkddnI0ccONE3i8T7y
8ZesXG469YT/Z0QJ0HP3mBdrrRy7sHN0aXlm53Nicic7Oo2Bt3Nyj8MEKhBurpjuwg1Vx/6F05zR
2RD5EZiOXVmHO8tQO2bXl3Qu/VjQx7P8j47/4xGZ67grc1QOe/Oib+1NFs5iZf8suAedatieYsHC
rsvh+BFh9SW/TEbn68TDLy5J13zc0kSZv3pQuGa3KvsEX9DnLyZNbicD+nECdpBxE0QSANevLMkC
lR1IX3991KAqmXOnLY6GuibEPjgV89T4c7Pl9idLqO1Y3Jm8RIV08JBqPnMaNS8CdJ0rEpUWxynK
Ud6lScR3YNlNupda0bF6Buv9WpvIworp1KiJCFEPjFIHBCLDB6cI70TpXDe0uQK5/pmFQJ0V1QHF
WSXtiAddJ4jfQPrITyKQbb6/od82TKqjJbs8Jk3N+ykAfBq5lrG0tm3JL8awOutaS3XkUGMbSdY6
1AxG2/lSceqX4XS0i27lSHo7kqE6aCghfSVB3mMGhsG3liI3fIjX+qOWxj6t+qtgg86Ry3nhsqBp
6nqr3DndCWzXlZl/2xDBofvr6IPZwmOBbzQAjRqamOpvTWz4oMHZtj35BKH4b+ct8OnjXn1EUvCw
MEvOgrgKJzTXj4FjQYokMdfyFgu0vUznxyY9WEjrGMfezGPvdGgAWeNIL61T36xd386vRvMTM5P9
YNF9TCIvmRKvwQmVlZNH1ri03t7ITMekSuYkEwV1+rE1jG2YiEc7aTbDLJ/PmUamY1Jza1Y1TcQU
pPkhq837Rs1bcyjXQCNvbwamw1Bj0x3MMDWmoG3cQ2rl5Tbu0cPAM/rRRtMNujAlXakTLD1K29UC
LLFDT5M56MgunbIj6A133WR4E/lGI+vlvOnSNndvhTVqZekc8ArKaWYRkSvwcWa7iJXpWZYPeOOv
G5uUoLmYpnwO2jasfZWN2b51rGQlWHzb9hnRj8kxNBDjdlNgR5UVjFkaeZNk/UpaYml07WREtcl1
q9wG8RTS3QeRVhQqZPO0eX/y3x4drOu/zowJGoqcudD+7eOp9drIvqxTtrJ73r7F019nnf2bmU+s
qTgvg6FKqWcCUMcIkin/JrtTGa22IYIe0s6nHKwRdtav+MqlL9JWIyw4sVO0QwRF6swbUqIYlLfh
tH9/vt62CKqjgwURObqFpz6gnWl6MrPcfTGldOvkDblwXCO/V+fW7akeMpiTGEoKqplgaml4k8VG
c8E6C+0FdbrWA7A0W9pFRxGrHwxB+wBC0H3q2Wbcf+OJWa+cKG8PD4rvX7cX9ErcEaC+NgDnpeuV
1AAFQDitseu+HVIRPV7gPDeGtJybAJ0dEwTLy6QJ0rA39qYr6w3lFl+5bL696kSPHIzSKPrZjcYA
/MpV4lfWOO7lMIDRXozlxhDl/Ll26/Oy70QHC4MdocKitPRQlCPbyB6KtFU5rCSXlz5FM/gGGf1a
zQM9MOd6EmSTOebNCQhtDvyrG60xV5xG+zvck4jTfngVSYyQrQSkCE8ZOuWFTvoVDSCl7f543wgX
yrJEJ0vnjQkZQ4rhK+vU+i49ldv7eOw9UJ55ZtYd6xNa6kJGw2VbXr7/0KWtrPnhYpqHoXTYEIh5
hDSGiSbdoE6dtfaPpeG1m8gUxzxyLF4HVlHluV83LlNAx4b9yrov2Ypm6KkBaXmVm0NQ5tEOoMrv
PWGezeqLrCjPOgeJDpWVeUOhstrCHHNhzDuI4KjeDyP0F5zl2onOX+mkWd5DuXQIRslukqz7xMP6
6f3VXZgeHS6bQiOvK6Z2CAyqrlJVzn4xN49mpIIwjR7ef8aCUegslkk9g4HT6obAHenWnqpjbgsf
kc5ZgQLRWSxHG5iBQtRDYNvGXReru0w1KxezBafxN9hsIUNkUpsh4Cz8XsnuKs7gX211Gak8SLJ4
+/4ELdiAqx3dA2URt0FOAgb+8gHKGbEMVxz40sia8WYQc+07V9JDLvKbKFRbMxfn+QWdmTKkpsqK
KaIHYKwzhBr2xczzlULdQjMScXWrFe0srRCDJ2GmQBAmP4y92nSV6Ql39Po23hlG5beN2qXZmrDx
wlzpgFlOm4mAKCkNegKK6rZ2xS5hudq8v8YLhqZjZefISUxaxqfRyRa0YZuWiJc5JrcuC8+7jBMd
MWv2xKhCR5ADiLcehGV8dPp0JaYVbx9sOvllXPKxAAgUTUNJFV5Ls+DoSq2fiiKuN1Odx5sxKxT8
a+Lss76fVp66tCTaoW12pChnByJGWZtcAE6wQYv2x/fXY2no089fndRt2vIEbHf0EFL+oTOzoDfZ
GnxqweHpCNrEUJPN0QB2MBP1jXfiWObF1dSEa7wuS4uhWbURVjwqIkxL3tG7sqluAIS/Jvngw1g2
aQ4qtFTtI1k6K3t3Ke7Q+dXhQqCZwvBBHUi5ZpLfhlUTQatA7GeT763C/jxmzq2Vp76c1Z5BzPm8
RdLcQBOGZVKHNjkoy3iS3bTvJ7E/a2gdYytAZ5W7KYa2EqtBVYCC1nV6fn/shfXnGhSgbKwBAZpF
DmkJOlrbvGex8ZmH1Urxc+FU0gG2qVmBW8E1yWGwkl2jGjj26KKVMeS+yitw396e9xUnT/bKQuKR
Ab/b4CsqNNLYMgrcpPea1l75igUD1KG2zWAa4MTB8GKWG0uSyzJdw3m8fQEnOlcmyQs2ZBQTVJBP
qP70cvLK6WMCHfMQ2sxNsrLMS1+gHdugBjBqhPvYQk36yaDuj3ocV8KypR2kWTib0DLWxJgcmRfb
OnJ8SSB7l/Lt+0u79OZa0B1NvbStqsmDbjDAEgg87naWbbLiLpZG16wWWu587NOEHSCNLD0nEtLP
aNSvjL4wNTrKVkoG7WhIOB9EH37hLL03VbcvHbUSTS74Vh1d27v1qMwBe6dDN11+PXQPRgc2hPAz
bnIyfoZe/IoDWrBiHWKbl1K0w4jdw2t+WQn7MInu0GfiiRD64LrZeVasI2qFUUG3mPdlwGwxoMpn
pNuuHsWWGHQNNL9gbjqoNouURaB0jy/J9jwkWxrVAaauTGJIcu5U1a8lCJaW/rThXnkk153jpEzn
NBDoVEZ63P3iDu1FNarzjhsdWJvEjIdGlON6HYKPE201T2aSrMl9Lr28ZtJFosLYHYwkgFIpDR/B
raTWROwWYktbM2eHlaAoURh6rNqDiWKuTQa/NkYUtVc264JJ25pJ2y6HPHLdz4cW/W8b2pbJZTq7
5spRsDA1OpxWGSwNbSqSYOiTK8h4/ZjRZumReI3/YeHtdTxtZ82pE4dJETQsz6U3ZVHWehFgyJ/O
cqfWycRf7UtIOA9jStosqKBld5GaYGXmQ7TWQr6wujqoVkVpK+w2LQNIIH1lifpoJvZtha5h5aiL
8z7gtDCvP8AAxh4iSzPKNoCOTmwgHoPaynmDa1Y71+WAa0E+H5xw3tYquXMBn/beH3vBiVraEVxD
l7CZ0I4QuDT8mNkkyDvIJEzMvW6k/YFk+Xle1NKMl7SuW4LcjR3QbeF8K6y0PdhN4jCPJMiGvv8t
S7tUs2IQ8MCr0SYLmgJwcrBLqV3liDXmtaXRNQtWmUEaGjmwgbw8lqz8keft41kvrsNqR+AgAVgX
ZWCjhx1wS+X4rB3PIgYk5unQebU1XTSSWe5sFkHJrO/QJblgMTlzaM1sG3BghFT1RTDOFbD2aTbu
Aa5aa9NZMFsdVut0dqIUbsVBodryqyhzErRGD9ZqLxPcAL8hCA/EeSamI2xN2aNJA9N06MN2k6Hh
1ANVuL1iYwve+W9oWjOebGtET5bbg7egAzoBJA0p/vv+7lkaXjPhZLbAxkJLVOIseE8PaH4rAflj
7WRZ7NXw0s7KNl16kGbDDphz+qJqy8ARwHJCMExuZGhPXxLWrV38T5vyjfS/DqoN2zhN6hZTxfPv
Ah2tjbMbyK5UiR+1g2f1ay0cC27P1Iw57gaIS0V4jpkXl3hIU+z4+Mgz40pG399flgV/oSNsBWhy
5gnqIAEfq1vblneuYa957YWV0KG1ZWrTKbSNNEBZ9IJJ6secPc7izONex9amjsGy0GUy6OxiQGt3
wrfgl1rTZFqwax1emzPlFBUIAYIsidurVg3dhgPT7nF7/tGGEA95f/6X5uj081d+z4T2vAiliAOW
dF8cEOU4Hd9X83kNBUSH2YZEmXkGVHCQVuOPEWflTK2VpPnSztEMuhpAO2zEcRxgHW4dg6Sek6u1
FOfS7GtGnEPPyQqrPg7opF7Kobl0Wb/HGXFdAZD5/swvvb92DksroY6Rj8ahSmIkPvqYbmil1ng+
l9ZVM92oy40pmjuMbkOpsGi2jtlvray/eP/lF+ZHx9fGmbTSqMTdW7IouhmqZBfboddVnTyaU7V7
/yELM6RDbFtjyrh0BxlANe9TX9TMa5pu7bhZGlw7lftQ2ZZjVVFQMKk2RiGvWFTPK2fZ0vScfv7a
qorIiqDITg+G09yzkeU+6ZzWC4vYl6O7BsVYWGMdAVuYIy8N5GiDWcUZ0qTgAC5Z6HrQun74uQL/
/qz+I3opb/95prT/+E/8+bmspgZSfp32x3/sX8rrp/yl/c/Tv/q/f+vXf/OPD2WO/+l/5Zd/gXH/
eu7mqXv65Q/boou76a5/aab7l7bPup+j4w1Pf/P/9Ze/vfwc5cNUvfz5+3PZFyAZuH+J4rL4/a9f
XX7/83d2Unb699fj//XL0zf++btXFk9x8/K3f/Hy1HZ//g4Ovz+AEoSOI3EdVxDU2n//bXz5719Z
gLwxajKbu9AjwYYryqaTf/5O2R8mxS+ETSklrnkCVLRl/9ev4BwdE5Vh27KoCwjif7/bL6vzr9X6
rejz2zIuuvb0Mb/uatfC2DZ1mMnAwWNxh2nOpbIsozHsnG7miAmPNFXtmT3rAVcFH5o9BhMFO0+t
4G5iRYPWVcKve554rms+1I6MvC4G00RYe8CtbCl6wWSNLr/Yk5E89rLwIOvsOaOLI+m57sE+2Mw7
uOLHNFEeEt1+3OZeOtqHhs27xpSI09XdyFEoognE45NNVYH9E550rtx9k7NNqILZrTcWKHv6jN3N
9ZNVx5dxNuyUtDeNMPZRsxfoq3VS+5IhSQwpk+pj2eSdN2dk8otm/uFQAXav7EdT8swLJzUcWgth
al8lh0wNG2I8mB3erI93vGEbEpf7hCtPVdV+YOOuANUhiz52ReTFaRqMlPkjgQoevomaaF2NtzJ2
PSsqjvykuscn624Q7a5MruK+/zDM4ZcYJFpuQW9DEm8AhvOV8aSo2lDW76oC2AkJZVTPAa1/V9zl
hTzW5qfKfIrRrp239BkcttcQ3HX9irIfs119Ykbc+SzHvAu3v6lcLJVp27cFpTs5zvcRml1L0zS8
Oi02UMC+7ky6n63O3SYj+jVmx4sjnIjZB0sUd3HE/GlmR2ynadNP8SVnzs5U8aPDcqTameNN05cY
Irwhj/eoRBOvRmLENH/08aGFSJnvAgBZgryVWxuzbNBExA4qFQfeZhuA57x+nLaxa/ikyT2nAbFd
V7tbwJKIL3nll3nvmSoHatfYyzm8T8ZqF81q1xtAAShAAmpkSSqwCrJmGyXjjYjUJszjQ51me6uf
/K6e7qXNIWsiPHOePRTFN5VpomUWnElYykrFx3QIb9v0oyuJJ40SUMfskKD7NUnTH0i1ik2EdQf1
EWq50eCjoddxym2f1c+VJLdNLmo/hK0k6P2xxmY/GvHRbTvTl2AvnJoHIsPHqRnQ35T117wywFTu
ZtdxE11YI720lQymaLoLo2pvK3YUufpQ0qr3QPKD/lhi7Ylhbi2Jr60yMOyxePphyppus9l2Pdzc
7scI5AfhdS9PmF3XB5urF43JlqruiYr+scz44M3t9FlE1TNnDdoFLqsqDIz2q5sNHjVriDk8Jo7t
z4Xh96wA2WzyEhbyJp3byitr9t2NnEOq5GU/tV9/FghH1T7K2MoukggqjOPoPFoxPIMoOcJ7futI
rFnkis9hohJMuMTx0kL4oqaV7RV5/uAa8wckY7evfOxffuy13/r1IPvLawmo7lmcU/tvtJPRSE1k
2Bu6idmXMO72WVz7brZyL3vLNQJEyvAMuGmi91WWdGgsWeEhMsfeLAffWhMc/dna9a972T+/w7Id
nA7cgcfXa05zFrktH0y6sR12l3DjSkHfyQZoKpndi9IW6NVKH1opLpupsTyrEcAwl58E7lqegCSq
A5iP5wjKPEeZXpzZF5MhvtuVnXhgyTsUWfXDBEfj//yIv4qfm7Itf3T6Af7LiX9TvRQPXfPy0l09
Vfrf/P/wqD/p2iyf9Pcv1X/9729Z/Pz02+YlL5+b//pf3ekP31+y3/yyiMrXMcBpqH+GACb9wyS2
bQtquzjpf/YM/DMCwCnPKHcEtP44YeBHRsnnrwDA/sMUVICelAEbaWGf/CsAMKj5h2ULYgruuogO
TLBh/A8iAOunHvO/9qDNHdd2uMMxokkQDuiFZ0ivDYahBChY4XqqPQpKdZj/MOcQtMdzUhvGwTGG
+FmiqbV8tmhtF4cSFGVPkx0N/cXgjHYM3B+6m50ODUEU3twjzlhT24/rMIZor8raqjq6nQV2QptE
LYaNQzF+bXBCJE/QcsL+VYndGj+kYaTN5NNsJMNxQkyQXrQqkacoI1VzjoCEdWlee9CfLYfWSyLD
Ibdha5buJWgPXfhb+E1WgBy/pZby7TqqzHKfj65dgcOUASo8eGXUxjH007qxvlVO3Refe1TwbGNj
xAPcbAdsYTW+pGkKQm5vtNI64V41tG4e+Q4tOFJBhBhF03qGXZtU+mMd8RoKCQbp0TNYq54AY02L
uVeNh7ewEHAnbdQR4RWQcIueemXnNUhManAEgqQjy0c2eZ1wUutFjqxwb4tRpTPzBJUg6/SKBG52
8ganaIvCI8jgjdcD+mfUd7uEdAVe2AX04l7GRBRokiwbKA4xI5rUDlhZy/oOCgOz9CdGqvl5qLnJ
423Xp7n71RlIVz0rw537dkvr3Aq3neyc8pNVqm6+Se14AEdsxMvx8zCCHjP3coZv+y4nO56ewzh0
7OcWFJGD9MBwabTB3HHa3YX92A+RF9K+hMhIwhmdt8g1UvrFmbu5aLwpnxrn02yj2niMkLjuHuOm
baNNWpf5XpijS29FWTqjHL3CYNQCCbOc+mMF0lpnP6LiJisvQmEM69Cn8XQBOHBpBlY29/OFPVZU
PKINAEVZz4JWWw4awzghCA9mF9iHbeq4bXSRTJJgZ/VJU+2gh5M6W4uCFvICyoyIPGowSYd30wj5
0iCiWcUCymcoLmxEL8x866aiK247c1bTRVg06GCQIAo32s0gqlZ+TKshsm+M2IopgNB1XZaXkSxM
EI/N4ElKv6qENC2y9lk9/GgESZzHHFbZBpU5Zmh4N4DSEMzrESfXR9nGFhY9imK7+ID4wKm3lDlz
f1eLvE8uxpk3OVh7nZB7UEMlmGFiqb0x2EMDEtdU2F+7LnNBkh+7YJ3bqMLkbAvpBteAiMMJIGMI
24keQEJupIUv+zYNLb8cyOyB19nZ8gJgs9rKB28YrJDe2NOY2UGUR98ZTvQ8qIu0TS6VCwTkpmCx
bV2KfG7lNnSxBzrfZeCnTD3SGULc0EZ15d3AYpV8JGY4jn5ZhU15rE8tM7c0KjnaCRNwIoQHmY2x
OoDGySl63wpz19xmVoPQDHvt1EULJs9iGwPoJ0bfjFoj9KGDkhYPUxymLkj7WI5GPi+payP3x6wx
SblnkYocAMVJKDtEmaDduiEtC8eLqrD7YQs9sFb5VudkCAK7mZOtnbMkAkff4DbON6gHDyXbJjBO
xIbgAyydU2homO6lC3WHLvZcWuUcbMGw2L70q5451XPOKnQEORmufr3nWEPvBN0MHcR7JVCfM8H2
Iav8wyyLbk79lk51a8EFkcndnnRz+a4L62l8SvoJTX6+gQgeyyLCAhvHc0d7bq7F3GZI4rojUIjI
GHTTwL81ddj0P9KqrNOvxv/h7kuW5MbV7l7IvEEAJEBuvOCQzKEqs0aVpA1DUqlJgjMBkAQfzVu/
mE/2VdhSqa2K++/sTUer1VXgAAL4vjOxDm4i8YpI37oHKbsOq2fVlKKCIRRSQkPkj/uFrxKu2Oa+
jGrj3hwNuvdIjxfOMW5ES1X2ZdSSlvKvJeiC24xbGQokvdq57L0ea0IFdXPUkYmrMlpsSwRILVvb
LnXSGu7m0JNdl4ppTwo5wQoVQZ/htkZDMbRyRh8Isy2MyZy7MAwrrpbYH2TNOGKjqsoOa4kqb+hq
1H557/kw5162RQHFR0TW2iFZKpymD3KDhc2nzp1ChaQsa+YlmhoCPYiZhJXwMXaHkTu4RLMqPA5M
CMjZEEVmUZbAM2mDW0Onyxc4sLl+5riDCr+3W9j6icrnOrhzqNLNFG/LkN9XCAeow0gjJE18amvt
jnuBNJH6vihhp3VvENjspQYhKTT1ga7vueuVdK+oHepk7QsqnwMt4fKiyYwtJcEKv+mohJzI7BRC
DRWJeT4Tp0lMMDEH68MSlg8KZ23u7VSDi2oi7N+5szdkHi2NV+0gfLcLNtTepeuMro9KZHKmKbFw
3ZNzrCv0JcRxQawKkgZyCBrWsYtlqR11DMzKyakaKXbzyCF6rlbsm1CTxsYtRP1XuDhl0UU1Y2v9
bUWtz3Zgusjh2I1D5WZ+o6blCMUYGg/4mMUyZ8KfBx6vINiYcLe6rMInZDU6XHtLt2C9bKTueL0j
qpoQ3YiNRGclmhPYn5AwTvq0K6XDqiisKlIcvA4Hqilb582dvlhHL/Sm4G5d3nLTtQuC0erZuXN7
ZNBuEWdtX0ng6J2022mlrhqyoGldwyJSODlFBYUscLQMZhGYlKHFHJhveG9QUje98fU3xHsXHVQL
BRQ3aPcM1PVhJtg6CNjBGdsznyvI0cc2VXXdud8gB1rKV00r+DPhwzN5DYYDqhT8KXTWGhGhgcMQ
oYo5HI7l7eRTgDW4ukDSQ7+WBb8dqmptHzvM07WNZmeEzXY0h8maBoNrn3HuGV6nspRjFozYjjHh
RzeM89GDCxESF0Q0+H4dtjFfVF+d3QVyXRJPzehZ7NJTNbqfJ9fBt36tDfL7SUrUqhZdCLF3mwIm
UpHndhN79unm1PiVHDGgN94UwA3c9VGVNziqlLX8itkFEW3UDWZbPlvwOpFT7bNJ3vJ5JZCEVj5l
cVth5f+yYUnKY2tYLmKPV2z5uK4cXffI1E7dd9E4N21/GO3oTp/xKaHC9ClX5KXvcw/nOuRHV6OB
r/ziBed5UMhEi+EFPx/KCTncLz2002h/IJrQ1mVUlIYEhzafCJJo1hYU0EjooD+stAnRrCJUgjkm
VyEbN8Kvz+dH390IRQckcGfv5A9wlzm5pQMJ+LRQtEuKUl5PaZ0/lnfgFiKIJpFlNYb3azv53Rmw
QeCc/QlRS3fYuCcxxovXmeUuD1rqnnS3sgHnmgWBmDjdIDP8sQgHViMEmLVmjzXI4PseWTuNt/4M
E+dvClo4+V9ovP6/Vm+hsv5TwfU8mcJ8sT+XVX//xI/Wqs/+5Qr/WrsElKJ05ujT/mit+sG/PHgN
orBCXeWhekc19qOycpj7LxxIvOtfckYDcu3I/uitOsz7F/5zAIthsCQhTwRx5j8orVCj4Tu2Rd9d
+8bcEy46tWjQBhzlHw3eau6s61asGmuWik6opEbL7G5YHKx5hRiy3G2mx9FQHeN63kMTfu1c/Bg5
5J4fXFNe+G+dC65nz1scmjqehbc/QdX27JqNjfFP7+Mf2jC/wr3/HsdH3YjC0XdRO1w5iz+hF2Tu
lR2AzKZ2llJHg+cgJYACPMp8b2yfwrZ37lqkfDz9eVj0X359tNc3DqtkSrA5oLL+LS8qh4HvUEq5
pQ5oNTKTMAxl6Esj0ziqG8Abz0sn3CoqRlEdi7UfvnpKqyJtg84bH8igcuVGZCAGvrcL+F041CgR
B+to07CeeboEtjmg9OsQOVE4od4JlLX6OCnPem3UedKn0RLM6+3gd0s016t7Vy7+8MTmSRx73XrJ
NiF7NK+t+VhJmD2ifnUBv0jQpM0XcHcQi1KPnh8PjikfTFn35xE+cF/B3ekRWz06H5XSPWxgprL4
okJNHhuNezwjV6nN97ACIMngaX6up+DVQZyJjBpELzyPi3kwxZzCViWCU90uFzZxShsvs9VYFnPs
4Mzz9LHiS/V50FP4XOWMHSuxtKkhosnEonseT/ClCxIw3HWzr67/zLA6q3CvxlaZZ5Q8VwfLAKVN
mDgwdf+QIywkv9ARyxy0SKEXN8vcvExrMaEQh9GAE9UlaFZfPIkTNuoLCfBVG50fDNfufRVw6qXC
F3gGzTZ8rt1u/Ewbz3+kc8/v5MKCnYPP6NTxGe9rnTb/L+C3rIgaaLhONTKVExT7HRTGYXnHrDXR
UvYkdRAteNMoym/0wP395Om+xbGzG7LBBApkR1k6OAe6G2ZviygsaQdsIVMRJMbryV7WM8v4pstU
mi18hSNWdy6cpvtrwFH/2IVru+/o4qIv6Mzot2uV+MaW516AEcRMUB1mU28V8hIZ24+OMsk4zOXO
4ohyg4MCSZW01yLAusEutLDyGFkACQ7a4SgMIOxXYDBl6CmMkIJ08gD6p0w2JIPdiI0qBKlKgCQR
NNX2ItvaZq1gNN5gyTLgcNr337eZ0cQnrlyBRhDQ5Lt5hoHDKkwBR3xncl/mERsn6s0tqG6dYCQX
7UzstspnQD6gG6PM4dsZPQh7P1YkRHGY+23ctFYge37VDYioYBWmBSkUOoBsSpFDQDCT9PAsUZQ9
+D5z78lC6UFpEoBbNKk8wbxxXhoAEgnClZY9ZE1ocAxaqSNwYfM6ycm5d8dQ3Rk2rWdaoRyzozY3
TTiKDwzNjYSPS/vgzCVBN3tughNBqZehwvN3C9/QjMHzW7OAIPi6VqP+1OYF/yu3PUFp5fH+wGrr
PfMC9Lx86RE0OFFgR3DLi2ceKLCupPPsUlVfEwiX/ThNsItYjEzKfuD7daDNDYXC4Rb2v+KwjUO3
E05Tpk3b5hcs80VM8L98U4IuN+BRT/u2zsvXYhyrExPjGrNch3fhtuHbKVh1dAvEdUewZ4an0zgH
CdVzfkMtZecOJpPxtJXbYfVoeY/I5PI0YK2/2HlwPxdmCNLFqddz78MpwM5uhQi8qZuPzKu8UwWP
xye7MiAD4K4lhq1OEQctXKQihSUVjhHleAnUZjLeu3MahHa7HYJhuYXtNxr85HooZ65lNxDt0xNd
RJutrPYOi8U5zDau6QHBAMmvACmV0Qxe+BHdm2BvjN+/DE5H9mZC6wTH+625HaRq93VerwonPIa1
rQbj6Ysaqf7KRy7itVsXXNfooLndcKd8UZ7nn9p54hHseO1u7EmRcjyUdENKWtq7RsSoSrbbxXJ8
GUgkfdRDpesIfnv6JnfmNW3BeQIcUE9PQhsTz3Jjx9wf2GuoFUgIpUd2cpja23XS5tyNY30X1tr/
ILHk32Gy0RPqTXmwdhuAzQVYpmGAFdemyJGvWnfHUC3dEUnooJDnfRjewLl+3qEq4gcDoDwJAkSU
uboZ4FUGQtqEMjNGIVM8Id/wUZG13xeMTOiWjG0SFoV3J2mj003OwbF1hzCdJr/5EkK6kQks3IiF
2siN0YMFJIVsoic9jjJZNye/uuOvl6atypswXMWBedLc9J3b42R/NWyRNf1kpwKpVrq08BgDjBFZ
P6cnRqCHgjEJYsld2mceM+N+DCy/NKZygZE6PM+QYGleZtu3h9wu1W7k413joonRh617u7T2a23c
6eCOfQfAdwA81xNaxbUenX1Resu+QkPuMoFafllh7rkrkYGbCO3xiw8JzGNFcy+r6w3w5gpWeFuu
Dva83P22BHke68Vrk66mPFY9dV7BIBvOoBoD6wOW/+yRZToU6KllaJLhC/VJl3QdVF+2mVHDVtL7
xIgHX09koyBgDL037U4NJL5lG084e8fS8zUqDzbvFCsXvRv8DTX/pvU9u4blJSX069hlJySn9oNX
PI+lNGgntNVG4mUI60OvmgkPWa4dNgc4KSAAXgcRwVx7cIRsL3Wu+adROM4+oFN4bnXjfmi7dUDe
mW+uU2BjMsLBpn9WrEG+oKiQS9OQq3gNH9QU55AhPzkFTgQAnzcUFK3tuQvwzaI8ImHv/aUaBLsB
Ip18mYbjyuvEaXyvTUdrqY5C4wZTLHEKgJM8adsu6gRH1wY4gvqOZGZmEouu8YvrIzY7Xngx3rlw
Az/2m6J3bY/yOfbzCsZlLTL9vjg6L4Jsrn0+JnDAmMkuJAiTS3O3RiZtuU2vulH+dxfCtWQiTegd
N1H4T1dO/hFnDO9ST8hKAZTKwARoKzEnLfAOgMhg0BwLLIP60C5lziL4CIBTgKq2s/E1ULrDhmFK
rO+TIz6IYgRyX+puutdhDq6Aw2kfKToWT7B3abY47IAQR57Fep7gYE8QQLUEFcSHrB/2C4N4HF1B
UWE1QBkqUbwp+0D5HJ4bHOVY0ky1ARE8xJcZm1AVT76kUKVAMlcH8dS53ZI2tKzuC2h/D6zdej81
HtiUSSWlqqN2zQWMZvxwRRaZGj2S4EdcwOClGot46we3w/6CjXYn3aC9nQINC/ZZU9TvHo6ieMXz
2iFUoA+8TwPOMCAEdEuXR3binYuD0tAOuy1wOvSmxLjFBmdGHueiR+dgbZvuScn8GleGxpJ/4hNa
M3FNxYQ+5xQ2O+uNwwkHzMH55hnV23QG3wUoYYtdwVi53OF415UxqXwXruQSKd5Xs130fsE6OyyV
DXYsRIvhCpAc0besn+Hqzj/CogkTAo2f7WZ1rD8h1grmKOs0iUuAo/Spt3JGO3ciKh1nzjN3qEL0
iOZhiQdkZMBPQ/lrBHOrMKuKrfVTtIddkbpohWJxnHood1UXhGcGb/zUOsTVCPvS63ds7NtNzobF
JgxUFHu7AT6Vke8vPgHXoOvHtJR43A4bVexoNi27oggcEduK4R1pdNWdWGtn/tSgYAgfsNpJRC7i
0xl3Pu8x+T0e5EskemBBmUPFfET72j3xsuvOpIITbsI0bNyWWuFb6zg3EhBHoD5IHIfgbt03xWM5
dbDaWOoxz7wwvO/E2B4Y5RUaoACpS8ihoU+WOlXLSPe1O8vYOk63I3XjP4ZYDmDqBALwyxVl+Lqh
Q7VXJCiiAc73O9qL5sUjlfewdc2m52gizmgOjl07YG5hH87paIrqVkyhuTRw9sZBsVk01GhQBapj
36zkg1cy2gFHK6rhOsP0J1AAWFyIfHnZGl9enNYdz84yVfHoS30bou24JAZfINnzVWisJ56cH7DJ
8GhkCongeP3kW676rYuN048PpQH95b/ByxcFR2cEDHms3A16Cw7D4pt47Mb3VMC/kgEAoHqgSaHI
Bb56pTO9VTf3zMlBnOhQZwP2wjnNz2+vcGxslTf/m2D4g2b2o+J9w2d788f//v8n9v23KfX/Hfx+
+p//o/u+/dKKufLu/92KIeRfPlBsF3Q1OCMweqU5/LsTI/7lU/j7hcCAAlew66v50Ydh+KvrDwUe
+Geu8K75lD/aMOjQAA0HnRg/CmT8PwS434RJovBBq0BQDITPLQSO94bhll+dugo61NFydC7jQ5P0
MQhIF5atKUnb3XJ6LzPm177P7wPizn7uijRt54zEw4AjPfY17PKQlqhfER8WC5yo5/cSl3+d/j+G
Qz3FcI8hiuU3FFLNaVFCv1FHWwf2DYqMj6VboO2i38v2+oeBcHp0fRJwEjC4gf16XzPypXKORjow
mUPVKvDU/Lh410Pgern/p2v29+14jPggIvgUPeC/HTh+6im5MJsNeY1RhtbFQgwaFFLOKbkjuZP8
uY30JgL1x1BoDbnelfoIP8tfb6gU4C4IBD9G8658cs+8SYYDS+RO78sXAe/uxzotd+QMauCNzrpY
JK4byeydi7hOv9/uF8QQwVmI63ir8dw2w0m+Im9P4jx2PycW4TmxG9NY3cukeLYXkaE8AdqtkyGl
u36n+1jt/3wRb9xefzyJny7i2lD86aGD+hBYcg39W47V2aZL1iTYL1kWHu1jlby3YP/jK/5ptOtE
+2k0AJVeWF5HA4Mh9ruPuXPL2DVh9J325D9NWHwW//vRvvkyXHBKIDbGODV34xCbT9A/9f57+tnr
s/nTC3zDD4fNHeUtwSiA1+N5GRIt7/78en5ts/7+dq4Lzk/PK6w2TTW/jgBYxNjbuX/ZyhWl/xHp
VNGfx3rvbt585AagnjNPGMtHK6qmMqHgovx5iOuv+MMD+7u5+9PtLDkVOGJiCIfcrW4Tg/uTrPUj
QLtocD6XyL827xmp/jbjggCnhBDbE0c3EWSnX5+ggm0SeAvgsIJrlIwCvjA4Wfsvm/7251v7bcb9
Oo54I6bAisYrzQhcu50x8ryjFnls6qf/wiDcx6aK1ZGg8f7rzcDmpt08g0E8lACTQ1Hu6Wgq3hOE
/L4oXG/mp3HeTOzcAU+hHTAOu5iUpmTfvZQf0OJN3T04F+846vy92P4yK96M9maSW9PADwAla0Qz
8vE6WpVtZy9aEj+uk+ry3ib9xjoGHxXG80Gtux4ZcWJ5q+OEi4vd4BeIdj7AbNpQxAOVRVKG85fA
wR/kXKVUkWdX0wzAvI6vdeDhzy/y3Wt4My1h8TugpQ7QdgXMeb9olmcdkP2kWHl5GFELr071SRC7
b32z67byo9vTj3++hn+asT89hrcZN/Av73zOcQmDRD0Kuexo7vuGvrPB/L7VXp+2HwjwH2F9C+HC
r3MWAQchpvL1ad/oJxPExZ7sw/MMDsepup9OOrVJsEOcc31Ybop4ytSLvFfv6L9+Pwm+uYg3B7PW
5u6cg0cYbRcvWxMvBpsbbJUdKFqxTWhU7d7b6d4QfH/Msp/u+80RA/AHKFEMQ6Kwrs7tecNDPm5J
myI9PTU7dJUO4tjeVLHdTRG5FccidvdB+ud3TP7xJf90FW+2d15dEcoNVzEl3nE+5Fm7V3GRep/W
eIvFBwhDneS9KLK/lV1vP+ifX/n1on5a5p1mBVJKMaiXjWlwb9PiNFxkwg8iXffDiUfTB/YFaQbo
+2TvPfcr3fbXPQZiG+JR0KoR0uQCiP118N4NpJ0I+iKE8wjeO4/gmQADMzTRpkAy6rJH+ygpgSbY
dj5yWaIkpicTbnEdTEcfwcorjNslqOUFO8A6N/aCPKH8O9pRPorgohjvS7CujGoTcEGSPC+SVgug
bgKmpHOsAr1jUG5j206CLXPbDQvKGE01FA/k8erZL0wQcZ3Ds9RPRmC0/+EbhwadExJ6LkREHLXx
m5Vl3BCPqSn2WJrNSf6Xipvdup/xtuHqvcMTj4vkPXHZ20d+HfJajHO0ca+0+TefOGCxAkwPHNjX
2sibZTHF0Rv6+j3r9bfDgP/oA/ql7DoEuP9vhvFELTfLUV15IAlfcIJX0PnY9h2t5e9fDOaPQO3p
gz+APLs3k9cv26LMR+xGIIJkCqBHTru05fqddRGv5DoTf/5MmOf7oAHDyxYHVTC63+x7K+EIf5n9
by2YOUMs0b5qn1g1kA08GLd4UcXauHswv5oHeHr4OlqQZpGjFczDKhuXoVnOQAHYdu+DF3QRQz3P
kCj1PSSQGzzPd3Qr64ecjHmJ0y+oNnHZjVrG2tNFEEugIDCDXhVaNrU/V6cSXcXLwEwnOvDSlomd
wqBdbOZN0HLEC2SizqksXfeFWZds8axyafbIHobIICSkvhFl511YvnYHMYGmtjWD2ya5KeW+qKcw
zMauwrMEZFvfIX1uOzVwcdlxaec4BF78yB31RQpS7gBOkoTZrQLCbHXsFIMfVWgLJ1WzwVWOgAnL
gwbV7uoxdIIXL/Jr/m1EaDOkR4UEX5pdYTF8GgMsXNWwFBfwctleNWuY95BGM/TxorWpAv0sDDgE
2dQPo5+4vnEH6HEcp9jpQYdBDEScyj0NF9ZETVk0dwT+m14EsX4LMIhCwlRp7nUJ/jdI1aZZ2XY3
Dn5QZNbbphd3cOY2MW4OR982H/wL5Nm+F6G7KRF5Umunuq1BAxujXlWDOEsj2CegUF0KP5Um5ogz
iAFm5fdMr+ovvCf1QKlf6GxZQgjQlgk0y5x5w723ee4NmOOvYiQAwMGS35USWUhBsMK+GE8oHbfA
7vJqOXJnOqutx3vHB72TRPZxDW7YpWDrLThX17lBGADj/NO2jFkeDk9O5eMeGlS/tLAXNq4qbheB
yED4rMN7x69Sj64PvR2hQbPdWoDPXjQAcK4ACe/QxY5h5togVA2kxRRzBuCTXXmsQVb/7K+A22a0
lyOpKXyOrN5tFN1bNXYeat4whsnSgYJur/WQVqH60PM89mfve3tdNR3a/aVCF6I9DfRqAhclEW4J
9Uujt9R00I8xrW9zvTonjMsy4JEHBr5KUee7K1DYlhqRkCq4d+feJLJZX9omnx6MANNOe60DqKYq
jkWTr2Dt8H3hu99qFn7xtMaqjXZ8VJLhEAzVaRZqF5j80nkm2xwT84Eeals8XAdtIYJrJuewNv2I
NZ84O+kBMNF0FgfZlTAcqOnnDWoP8AbFFW1EPZngNca0JhkJhy5mA7e3PtrzCUMGQzpAU73jitOP
YzWfTT6nuek+91u+c0MwfsfJ3LlmTNqQJ0r2N1Z0WPfz/q7V1RFuAQfS1nswq/bcz5O24BOqInk7
zSUw4A1vTOLJrwTQPSdApAJwkuO6V19N2AUx+Md7EN0ep3bFdbSSQIdkGSjfyyOZV74XxDzCiyAH
/oslZDVQ7IGFryGzNHeBAMAyeGJLgY9lg7WZKvKMs/kD3CMzOBXTl0XVQ7bW83oDcgdPg7Z6zuX2
GY2tPURYULNRo7Jxqy/D4IA9oT3EiQVx6dcvPWrG3psf5GqTa4zyUISPTb3eALlNgtxN/D6//Vtl
6TRwgwksPjXv1XXyyJRtyro5WYDPR77nfwVCeljG8E65k5dS5ixRz0AAHgcFGsU2H0FLQOQO4iTK
juBfNrlDOvpjSwAI5MBy0ZlPQuq8YJ56ECqslxIh2PGk2wvu6CPtnKyiw900YDseRLZpMQG9V3lc
tjI4r+C5p4WlHzZGdxzBabfGAUVsLMiU9tDBHJAee80IlhDD8peZdw+rV3Z7D3hTPAVyfPD1Ukbg
bPcpBAUfGwfHznFtVLKWYEbafBhTlftXRSB4WtjeThBpuDHHEp+2oLObcQWouj7OrYOgqdce+EJk
+Jr4Kow5g1QV2aOAlP2I1JvYL6jXUgBRnxGkk/W8R/rauCdb/SBEsG/a4iPCRdNRbxl4r/hKSH2E
aPgkIUuJ+QaVULPBgH7RsCvsPQNqjs2jYcIZJcDUB8cjKsPtvPnii2ixVIMsDlj2tqw7CIh70JOm
4cV6YbwW28vkjiplRVFeGMi3Ubn5U9yiHbyD5HdKwdh92uqGQhIwDEe3ZXhJHvomDoHpHK+zWoe3
bjVDs6Lch9l6e1jWnmwAngKH1ASt0Fcr+72DAGWIEU7wUv8IK15QVmvn1Nriw8J1lgfVjTeu56Hy
sKo34SWonY/FwLAfiiGGpOksWhCY1vG55e7HnoTlzvG7XT3iQ6czg5ZFWywgg/YvbQj5UhuQm87J
q7RyyiAKWharYUWxBBy7u/66h612b/hY3I1CZF5Vug8VLF5NKoP5S9f2xX2DRzKlq2hLeSuXfsFW
CHpHXCobJkNooZQG7o5Pd8b2UYQgWhQ+UDPpmqSRxVfT1F2mwW39UJRLwVLtWjg2y8CfPgTzFb00
piCXyWmqTKjVJCUNxwjQrZdI1dgdgvhwGpYdiRHiuZxtB59U2qkcvdReVGWWTzB6BPmkib1eNrEo
62uQGeLnCR+gpZg8KG4t2ca4D4b1EwHVxUTuUgcflekKEI+A0y+a2NQT65BQC7lCzS2kCIMw55Yp
+Uz8miQezLZSAar+AeKFCnyd/IW4BkL1hk1jvE3LGhnIFGK3bBp5qsDJBIuEvRprO/CfC06qlEuo
Tlpnqz5vYei8hKHXNEkFysSzbXO2d1oopIHBCnquzFj0yZSzKhbrArFBcTVUohxvIarQWd2i0ZGQ
WQdz4IFvUPixt7E8gYwb/WZV2GwqaiDOeQvsftL5JQyVea21nF7zCgfCeLDb9FBhJXkioYLBLTDy
/CqXrjSITeAz74qG4mzoCtDhol6A0BZTvVVOskD3FENWhvkKIWLk1MG3rkSjbYFyLBDrGoNi+Wp8
pmNR9SxqFgJbDnEoHHWebeBFYIE99HV4B6FLEw+D+NZWcH3poYNvoJ+oIDjaTzzwo1CKr7QpeATT
WhohVuQM+tRuZQo0nHVJjQO+ONJ41hNEId5TsRXeAcrCPBVjCP0MD6BSiyDpDi7o1sNt0gZNBvD3
CWcIPJr2NffNoXDFHoKi/mYJnXFfWp3vh7Ujr27j9vcOJ2fpyfsKug+32w5SIYdA5ymCveN2GHad
cqLZ47Ec5wN02ZBbz8PTXG5/GYL1r1hMhoxEsB7qhe3U6oIdpSdyr3wPhaAVMMhuRHcsYU2fwsK6
A8PR8ZO6UyeylOvB9aXFKOWQCEGftlZ8cbhYErD/c9SNCIMOUI6lcPH0k9Cf1iMkXB+IxbqI43Bm
aPHRmxZ8VH27HGyzfadEXEKviuH58oAKaBeUeVJX+S3EbSLZbF31MZL5XqBjAlu1+0wIG6JJ0Qs0
UXmEH1BY8ie1F3M9RKVrLwUROYgw3oSTSE0jVlTgE3Y4GYlb6XAVtbJxYqdU9xw7SCRmBCSJoqTw
01Ynq5d9U3ZoOS87FY4JttpL3SETiDWZHYopFnhC21Sk66Jjk4OgWUl+G+bBcSzCDIvnh8YbvhX5
8L0uvM+wEzmOxrkQhvhzgOcmReK0gkAzv6N9/6UM+zuvwuPNYRIaKSzMyQJnF4iooM1Y+3ZI4Kqv
WgQrQRIGrWKEr8SB1HCdb5qhD24Jczg4ihQ7djncNnkFps4MhgYsKuJGttHCyZ72QwbuH/hlQTqH
CHzDDXwi3qhPuZU6DmHKkFoqumcsYnmW+8gdoH0aejmS8GALnEPGRfVkHivPFnA206gy+hEULURE
dPe8zvMvBcypdk6g7/o2wC7boNFRhDhV0yaIQH1dID+EijNaZGhASNJ91cRluayJqdpZRjgUdC3e
cl5e42XACUYW8t2wiqxWr9s0HkOtDwDe45B0e/R04jYA62MZjwuMLTpZoLapdTZJT+1NvZAd/CX9
zPAGBY6EQePa0R0wqGSo1gdRcQY+GDwGAlCEBZycIP44BGjGV+ZK4APV7zMxyjlJN++hgYeQky7L
tAvz7SAWxIa5xq9Avd3W89qq1w4Mjl1rVBhVdNviokZ5Bi+Cj3YzbQh9MCyMorxSNYN182xBOWml
mL80hebuCeue3DKcU/ne5dCdWWmv65PCgQqS4rXPY1YKnKuwX7pfcXLtP63wFVkS+NWif5VL4qar
4isC0guCYJtm8fdurkAPKX1908oJB+uZ8LRYV4ghkc9QRHjDHOGaYg6w3dK6nQ84Y8N2A05miO91
UWRycFK/jDqUWQPpVwbFTH6NhA7MdyX+F2nntSQ3dqzrV9mhe2jDmxNbugBQrtmObPobBIcG3nu8
zXmW82LnWz2SpgtV0dBo3zCG0+zKWi5Xrsw//7+qPy5yni9eMmfBN60qrMTr0dQBgxaYIIziPlE4
K31onyQ9kHZ1FQ07HpiS66DDdCghJzw1cpA9WaDqT6RFFzduB/PeoZnAo50GyJ4ajbPjqs4wv5Wp
AgAAzGPCna5LZJTCGXgMb8ZcPU6TAlVEt4zZexhemlMW1ZrhZq02frQlO3pDO3bykFh69jmjBn6n
200g7t5i75SJ8tAahfSzzGvQoc2YD5ZnqH22o9Wr9HW7pvsrm+3unS1PNi02fZ94idQ1HwCpjjmx
eKd+tUKb22SKh370zU6fvskR6kjchKUO+Lktqw/0zyWfQshmb2coG4CsVI+lVId725h55bbtB9sC
tuoA6b7rs6IgY5dN2UnicboDU8PLRSmcVvLqcRbtuI38Q2tK+2DGETQbWjupN8CIIUuKMmoGfRvd
Q8rCOXMm2Q+1VHkDoBIPOg/xnVprznFuLQdEZpR+aEZHPeYhPCch228Xl1H2UNLF4PUNzwozB31W
DXEPTFEz0yPepvJ7xQzIOaRlBMB3KG6NelD3VN0hBBlkaUaKZqx/qalpVzeSHmbA0MoBFphw1N8g
tsBbI49D6R0Z6PSjHdMh7c6xTsPEWDqF5cqwcH2yBqd4B9yxo9HP6kxe+CaPjD0JAZxyJGfB7JW6
rH1tlymEk7CsRWQ4msQzkV5Gd2HNTePRsl3BlJOVMHQ3MyjUMfiha4QEQZsNvh6X7V2fxMEHY4TG
Cnm8VN7nZlt/awwbLbshQt/YSghZCnnpfggU9vthiLKPVRfHg4egvH0cS1s5gK0eOaq9M92CZZTv
2kGP/aqb8YU8hpSRBIAz0/s+zl5YITzfOzDX0LwYHOfMkY4dMGAwpXkPZj2Olvo2tsCZz9Wcoaeh
V7bXdmP6Rh/L+ChpqnZnhKnS7rkJ2J8l/4NkrhX+RpewdORdawS0sY0pXDkOUejUdvdKtZS7Ws56
XwMc/N6sElDa1lxBuSJV3/t6GI/TAMEL+r/9TdABGAWwl/qFUZLzjePxAGB+vnGsPvrsmDHV8ICe
Oz8m8rxtsip+mNs5NdxEa5vb1HCsN5oqyQ/D1HV0lkRVGQKXTcJdUOnzp6wYG/JxrdQeprgpv/TT
oPlBGkUKqC1cJgkxy/iaLol9WzZw6kSy3tFMq+vW00RYpno0HEMJWYJVOIaQwXllP36s5CTdj7DP
/CzZcG96mJxqT5Fn+S4G6ly6Sz613xP6Lt/oU2JHngH4/ysuof7Yc4gf4AmoZOLBuqZhW6sk0Sjf
tkfCZNlX6XF2O3CTn/Uitx9bZxy/ljSmn0JT4DOzRPEpO+JpM8Q3vixFOb2XkAf+njrgLSeEuWi1
Ay2yuMRx8+chDOyf9MMNPBSU7H1Pi+mHrsqmhzQPAKE1Df3evqnPBqj8gKdybkMwRQaHh71RJfX7
KNGLySMBmiCoQ/vKLcqh+cecyOQz3TRjRpdPpvpTAtrGxLFxvEezf+zM3jrYVtZSQsyq6FCSt8HJ
GWl/p1ZddJQbu/zs5CphomMEj2ClITeK6Fj3TIC8u9hKgpPRyNGNWsogiJ2iettPxXCXBor+ZdGs
6J1BN8iHMm11kGZBSRdzmNr2D5rQdQ6VSUxWxkTYrlpozW1Sz04P6bwatPdST47ImbTkXnUUvdtJ
KbR+rEGa7OZxbiTkK8b2voijXnUHeWx2cpalgDqHaeABVzukKoauOkbUHX4ZRj1+zwfe/ySoJznf
94PTZV49GdyfcV0Mi0vDwejlNLa+D0qFPlN2LXU2tD/k4pjo9EKAHbVLbpxAstKeMKU231fLAO0y
oX5CfwRtUNAnKAWL5KQEEK7a04kPupPGzsNUyVb4qIUs0ZOkQJTaCL2mxrzJQsNUbk2g9qpAAav0
SVVc+1HnW3WtJnutotmbB1E1jktNHq9WRZMTZ7w+ZF1hWT5dT3WcncDWK+GvjeqIqLqd59zPqyOr
yjZfQ8tSAdmYaKQ6FZRGZOnQ78NHc09nHk0Vx61ys8jiv2ZxleWvStpREk1gHmTOhVYPLjTadJzl
j7oekawQCYvOf32Y6xrGuiCzqoElBuF4HBREB+QMszF/Wzj5nhfpu9fNrLEVwgx1XYDVhs2Ldk2W
rpdFG2kJZhrxCu8ikmITTbtuEKQ/Y2LN161dFHF/N2fIBjVLk0Lyau2mogF0PWFOP2SPEWmxw2S5
lhc/ZkeZhLGbcfxuttgr10WntdHV8iUWpDASrV2uAVeNaaOLNW6M69piEbn+a1irgh0SPandzVgw
0/ADnF3KAl8prBSvz94aSbQah7rCp2i92mSqgpU+zI7ikokdG0bRkhSPsWvy4+vWNsa0LtWVQTwv
rY0123nk6dVIt9KfU6i2tPWAVntcsuMmD0dM4GKexml8nBNySG07v/3fDWVVx19U5JMg/U5dJbFh
SXhvF4lPwP66kQs8yO+jsXVHpT0OOOeq6kj1tI1z4SX0Q3cqHrrj5Ml7fZ/sQr/cWJsLdM+zLQpd
nCHLci7qqAjOzpQeIyB/z2hD0wMs7hdv5L22k05b7m+lM/2PdXphbbVOSaDSuiGstbv8foRRaj/+
ak75MfMDn5xZ+lSfmne0km2M8nlDr/2uZUFypWqk557pN1+CEMaw13gK8EifParzx+Yh30FcgMn2
M9Ud527afbupvOxnQiLMtbaggcq1i+al+TVUi0ByoouH7bmXb4y9BqgpPCgH0m67ZCf5ygag6Kqb
slWiIE0HzmquauPDnJs1hUOcSNU+qs6py5aNLbplYbWORF1Q+DhYUJ3+M0xCD13wc+MQiI+4WLIX
g1gdNZhRaGEUl/PoDX56JEMf7U1f7EsjBYUbbLjEq07KUW3wHaQZQS/wdV7AVOgnLmUjBLbQQ4cJ
pxANtJlrSBsrcwHBeT5uL8ysdoJpQALQCHSE/bX+lr7J9oUf7WNvuQlPAn4kmL4OmxCcq6v1wujq
rtSHCfiAKRzw3bhbfPqA02Oyl7zMNR/aE/ne4lBugKy2pnN1U45T3VUwcnHQK+dtSKKqSI1vIbLy
r++SqxfZi5GtrsvONgNeQ2I6TWtnjAVPhWNeT/sFtqd5St3XrT0HFRd78g9z1ureDDS7tU1hzvxa
0Zb/S/Z0b/5Q3pmP0UPsxScpIux1u4N02lrDjSW0VkeacYb2ICIPK0XIiKRgUP05yvV/+OYXg1ud
aUL7oOyFCaelPh3urabZWK2tQayOtNLaVqNGTJ+aNl9p6bvvc/WwsUTiM9ZLZIM70mU6R/hztSNK
TQ4ljWQFbmPyQc97cfyrPFieddB25vRrG8V+9Ui/sLjuVMio/CWjaB/4p8Up+TIdLQ9CMZ/Kykyr
WeqH/pbDunpzw1GiKqosUw1ZY5Ngw5sKgzchdscd3ZXeIr+Tdq3vHDIQEm+tLdclNvflzP5hb+W6
HB0cCNxdv0cl2pv0MBKTZDfwSG1sk6ux/cuRrfxVG88dLWbPI5O9xY88Os8J8C2PJI5XfbVTy+8+
bHVgXI26XlpduSylBwZU11gVVzR153An4JjKruc/N1FyV0OCl9ZW+3S05CCf0a5/3jWLT59i/CU/
AIA6lNAzf9m2eOXwWTx3dYEFhC/8+Qu9uOBaKiZOkMgJmCXTTewKqNRWnHPNBGBq8Hg6wQfx6/kd
GsZ5V+JFElfJm+ao10Xn2+OY//nYg0D1X1aMlRPWErls5sBJqFuDCieVKSVbjt64OhJg9bZGsxoE
Y6toAEY9mDKAzLlqvoTwGxTj8KksGlKUqTOeyBnoJ9AalLttq5z9oc/rLyBPRNVlghpvKqWDlQyz
2y6j8liVnZl70VAbj7Wi0EdO2RTCEG1ubiPni0BG9qRvHpLGhuBTKpImuFP7sR9IvNASnc9aCZ92
X0Ac3Up25c0GnA/011NGqUJp8JtGedDsmLaypiU5I1UkEue6a04xfGN7xKGMDM9gpzSCa8awj+Hp
geSKIpNbBWXz1oF45aYbg3gvjwkIZJqx0Yfp63iHLFxO57C05DsH3pnPamoEx6aS2w3Hsg4V1kjO
1b3TKTANygmVviKmY38Xqk9DvAHjvOYrbVbT5jml28rFrRC1QR7JI5yE4pVTv9OO6cF0ae09AIbY
fG2Ibb5ylC+NrS8Ey4roLpoxlp3CY3rTHctbZdcc6o0Q60rCBeJfDrJND55A256fNiMY26pWOW3Q
jg5emVWN36MlNxn913not9S/rjllWwVKTSeValnW+lFR2YZmgapKXD3bjZ4o7LqtNxxn0mYexQUY
2910vwVZv3IOz4yu9saswnyRqhgdy12etn7Vb8l1XrMA9NaGtkokXazVXZOVSUrRBG+iqvl0k1Cg
OUEpYG+s1fOan+8JiMhUAVXWHUu/0FeYzREyXqmCnFC1YU4BUAy3ZT5+0WnZNjpuORRzLdUrDG3D
W165aM4tr6YQxVndorrJur1V9iZcgadwZ5FP0HaT7sLnfLP5yF+HYDpkkqposeKuMbkJVtdAVBZV
k8B75Jp3y1608AwuWaUd4ENPvHbtjXBhfQ5W5tZ9ZIu1pHT+Yy4xfkzWr6r9CH6ktr++HliuD/Wz
FYX+WlMz8B/O6rTpQ7YoSYwV/RAehf8ACHGCkWMjfl1vR8zwVHFoeGUG6VhcxfnjPNl5p6EtUWcn
hUiZ6qz7+kAu3e25hfV+UKAFi2YsxOXsKqhEGdGNWX563cjWMFaz1ctZ2g4qRkzjTYrog9JVG6t+
4dKfZ4qARuN+ppnPWR3cYLGKwe4wkdyaN7RgHAC3uJ+ab6JFdyvWvjZndAFoENMQ2BATnLta6HEC
xx7prTb0X7BuH9pEOw5/TtnXEm8VmR4Azo2jUxhap0nHodTCHA42GqqLW0o2rav3YGfonIHk5VjI
+ZvZke7iJrM2nNPlYgnDItXo0P5v2qvzajh9krcRzDmm9GuA5S3e+PzL2Tv7fGcVsMFQk8xK1aPw
Yic+TSGeurwBrLSR43uO+1662Of5o7ffogBBQnjN/2DJQ1w0DWgOcDFwMzrNPADcbmMfRk+Bvfqm
yALfwH3zq3Ks6NaYa8pyfQW4PZ0X3Qvhi0NzWio8O7Wdnd1GydM8NdohzlVnLzX216znwQULFDxy
bdFDEJJK7S/Zmu/hLvvOHHhgV4HNtJrq5nUCl08I00kWzsBTB0r0MTgBv1qKYpcOcenDOFh+tifb
+aHPZnejlDpXjwwsHECtQ0IjaN6rSoQaiNnCOV9X9T5M+/yUaMpwKyOQ7Y/ULQ86a7cxkxdZWjGT
HCyLxwJPhouuFxNUQeiEVARFtBQfw3fyrj1IOHKbZgzRPOS1T9FOKTaO9KWLdWQwwaYOqFy1oes8
P2VwgtnqAC02TRDowgTdYsSnOhTATsQ/0syNJZN+AnUyYR8cgX2UUIA1fzZSZOyQIME7QWcolKLr
DkVkls1w1uG+bXeiNbDYSwk8Ea0vWu6L0tsKcK64sXN7K3e8wKZoDcKemOvmfXtI79KTcxDNj9kh
25jhi2BAjM7ghNMwJRtImqymeI4sqviNkzO6cWd68S4xDg6ZChGfErAKwZDb128C4RpXp/KlxfVr
LQez4JhUHN20fScnPxp5OC0cQw2eUCts9q8buzY+VVN4HloGfVsXPmBAnh62Q7ZQ4y/7eVf4UO3s
6St1yxPkeXdbWc5Ne8K1vnhUqzFiEnmMPTGfkdcfwp1NVaHZ1afhgODShicVKYjVZJ4NT3jaF+Yy
uYMhIn8+Ie+mxd45hbYnIemCaIpA+Ix0sbw+oVdctwHxrK2bCsfSWqttdnMGo20msJNT6mW95HdV
fXT6d/8rK2vZ0NxoyqQb4O+rapTTkTUA7bgRkGwMZK2AOungCxBlT91QkwGrdjA6aid9fvoPBgJB
GBGizTFbE+5WudW3xsxA0vpnazwOw29msLEFrlzWkKL8YWK140AdL7bRYcKap0Oi6UdtSbeeDFfO
LCMgFBCZRch3VuEOjW2h2deNqNKNOzj9ovEQaS5I953uDjsHZj7U335UN+VDh5TU4fU5vDZAXYOr
Gb4gGiHXPD290gJdnkiMAZzyCucxGzd227XrjdIYjM9wvThC+O78FLVasgxOTTSX3IaLFxwUP38b
3wxvMkQtqMSMfrmHsrY/bj1ULh6BeF/SYhAa8VSGaW5NP5FV9VBKE5mO5ETGz41v9JN1ICQ4bN7g
2qWjABUBc7UOz51DNHQ+xNlIch3UZPJ8iwk/zy0GzSfAOnK28nEY7jaTttdO2EuTq1kF/wngS5iE
MG4n70gLAH/0Bk/dw9qW+qqf7Iq7/D84DabOGuLteS2tHwHlOMeonpUJ2Qdyccptnn7507uRpACH
GUgGB2H97EsyFH+qFE0zmdRbSHtVtcXqciXqObOwWipIUTs47UhxZKfm9M+Hpbr5sLy268/srNZH
ritZhauaVMqNTGkkPQ63NRXOvWDYkL6G740boftx2DrOF6V3Nv2Z3VXZYEE9W53FDPbN3ngqTtU+
8cHxam5luahrkRYIXPTq4RKpd/Wx+LnFAXCR119/gZU300J686qCL+A8/U72EPnaO5HYpxVvw3dt
reWqhAD5u6JmFabC8mOI3Ly2fMyHT/b8tMiyL1GXlIbAf32Dbq7rKqSzImhm6fr6PbUJ3SIdvZA8
7hayLoceunnwWCSc3OawFbpecdTkxmVdtUB+mco6c9ZUwKH62YH50h5dR/vSj1tiyteCY+qSqFMY
pByFFOq5GwuUkAx3AwfX6OmNK1JJiMQcgofZp8S1yUclNsIqujqztgrFwXdPKZ3XJP3LeyuLfvWZ
Be3RvWR/jFR7Y6dcJK14bJJzVFUwGpp98eaOI72KFhnlL4gM7qZAeTTB/8Fe+DFclq3nnPjeZ+N6
tmVCn6/zvpKN1QGABjIJszDj7esjL+pnvlMSo8L5sesO82/Klsj8ZVC8src6BUgnGcv4uz2Rccx8
WnV+o9XG0/fNwXjUTq+fgItlw5yjEShQpqGitr7O5Zy+F9tiKp0sQXVksfZZJ39LnPhmlo1jprUf
Xrd36dFWBlcerVy6WGsNDHb+8DyfgfOx+7QkHs2jvOO46qqD9N7O3RAi3hMsAdkHJdm9/iUuDp/4
DoYDRR6lX4QPRADw4iVgdXlAIYdnVacLqc19Vn573cDVVRScITLQMBtWirVfkWR6iGMIew1XvVE9
OnUAhqmPwnFmb0d3K364MiAiMgVT4NDwKasB0b8UtAhDFVTHCmR5aROcN47cpTehQQamWE6cqTg2
0dH5nEUaZeWB3hI30XcV91C4Sz26t1pARTQ27bYug6v2DN100HtkPOTWzu2pRWwgwNUX8ArajStc
MipYh/CRc+ehyuBtLJj4+qtjzsPjD3Nihl9sCZpWFDMOMdd87me3QLJ4l+5ESTkyXfr9+s+z33nR
bvN+veJezuyupjWFmsyqi38OU/NrMgrTTX4aT4JKaWufbM7q6vSZU2xXUgD5DsT9+wjvMh27YwFE
Ut/DaGy5G7O6Rj3obJqXs7pynmNij5IcMzr5pnmvYSo+6fvpTtpGBGzN48pttqba99HCwKjjEUC3
XvRk3Iv4udgl21HRRaiyGtfqeKtWCPFExbj0A1BtT/9levVBTGTxsT7lX2Lpbv4cHRebZF/jSdvo
FbH5V7sVXlcHohvI8LSLPBvNgLGE6CStZbcTCI+heFsfTN84yLetfCsfw+2Nc2UlzyyK+X9xPoxC
zko5JPckMm39fX2o3sx7c59uRoFX7nayNJS/gF4KRffVubf7fIakg6FN45MTHEYNnXHzVNpfXt+a
V1ZQxYk5Fkag51sHR6lp0niGmKo7UFOk9QzOYxPp03IKPsqSUDRvbqrOoaM7kyf/ddPXLocz26u5
dCR9aePMQLiUEl9wg/Kb5+yij8MOIbB96G+Fmpv2VlNal7UMaRdjbXcIE3jVU+Bbu+BJ8einunN8
dSMDcsWVqtwSjoygkaLACni+VaRicqQGahvXmcfwYwYif+ckEoQeou1sYyqvXHzaM8GtrkA2zk17
bqss+qWo0J91K+ch2AlCOtOzYNY51L6ivhc+e5uP7ppN6G65aC0Ioqhpndts0UGrShlXE2oGKhp0
AZHjQQHn9aFdmUVqCCQOYV9D3XoNqU3ruEUFDSt1+HbJPgfNiSbIDf98dSQvbKxugz6UayiWseE4
9GndKuP718dw7bphEJBTUwiBU0lebwU7WCCPJC4xHoDnqLv4JvW6GwRAAc7uUX/YmLPr9vBT3DkE
7Bzs86Wh9Te1Ip0BJehW3QeH/hD5CApAj0rUsA2wuOJENHDxyGHA6azDa3NuTh7UPqRJU1wD3ak/
IKB8io7UAk6vT+PVrfDCzGqZNEVS2jFHqxNxGhdtSTfMvsbJhkO8zK9RuXk5mNVRyotFLRKVwQjg
TfMgJg6Mz01ztxXaXZk1suG06VClFTD71bu0A/PQZjHNTfLNcpvth2N+K6KP5O71Wbvm9sC5oQlP
WMzjRkjbvbyyHGRyI6fDznhTMCT6Ro/OTv0Bcw1Pt+JO3TpNl7kSRebeIj8J0sfi9lrNYNqUZmv2
zwOLj+nb3PtOe7GXHOWjsbEjrm10bihKCySaUTpbJ0MDIy4LiIh+f5VKbuQtQEqRYCMhmm7SvIrv
vYo2BI5PhOK8lS7SeI2DmLMGxN8tUFXWQxVQwqMkPclDd7L7wXt92S7vf64MlTNsiUoUDvZ81QYn
yhKpjkrXimG7zN5YS+iby6eue3jdzvMNfz4qGjwYFjkYQa6/3oZWkGtVZMBYU5On1z1YmE7FGzQj
3tqn5W2PnMqRBvLZT1zwx0/wycbKbgvocZl+wnMowjlSMja0i6MQFeYI8xyEIfVuQBr7EB8X9qhx
yN8n98U7SxQyPcGZ/ueHfmZ2dTKsFNV4S8OseINr7uAbj40fPTr7ks4awdeeeult8w2aN0KE2I+2
TualBzgf9upakOE0gD8J+wIOlN0ulOGeCyTKJ9tvdmF7Gr5RJjlMj0z9fnz7+ugvvSnGKVHLPPZg
1Vk77ZJeegssLwRR5X2QvjHM9/qymcURPmy1uc6MrFz2Am+AFYYpBR6IYkfQNcphvFWhDN1++1/x
BVDeg/Ok+wDKf3mNQKEvvUf3MEYncK/sdVZv6feDJzIp0U3cetrWpX5tAlFKA2Og07J6IRWSBSjE
JnYoxhYfjU/lHaSWo6u7pkvXu5tS6vTMnf7u9VW7QFAyQq7YP6yKWObFA0Qb6kCHMkzsGXjWdtqb
vPQGOPFux70I82TFs8hzblkVO3G9jqB7ZJQNdGBl6zSt0pVdrcMOhdUYMhh3ekIFnOyfAjeei+xQ
cdisc22ZXL1kk0pDZDsyIAT5jILZPqQOVPsT6wmDJimB/9AeIqdEaqidrs+DpElzEhRmxfbhkvSU
T7C/1T4id7i+5kNwb23tH+FdVnNK2zrwEM00eMGu9yucKFo251bJ/U+LCY3VLtRMXn5SUVWkWWAr
tXPN0RsmpC+KAkZVv3hRztUAk7CxgNl/aE7Op+yp+03/IiFuOfu13/sytbXqQw9JjuU2b0UpRfuB
asbr2/fKmeF9Qp1NhtwXeZeVxytJvCD3rFWuNvwc5Z95sjfarRaky5uTd8ILG6sTYo1yXXOHA7P/
1ag8uTzbuFUIEV4fifiU9epBQw7VLtgGrudVkDMYRWPMKR0QSdS/Her6mNn5j9dNXHSKcdYNqIP5
dFEcIcd/ftbzeK5r3nswb8Vu/WsGa4PoKgV0q3XLAjiRvO9Pgn85+xDI3uu2rywUVNcI6vDuAti8
jgoUqwgXEASVu8C/CXkWjHifrXzDrWwZESfkhS8zZ62DlgGvgva5do+CVPPb4EjyJyWR0v3r47ly
O4jiqyqEg3ggs2jntqyAWv1i0XCnHwoK55GX+A6SAIvX3f8ndVKRr2STixuJ0sz6bGecdylGBBZn
AkuOV/jLhDYbr/FhZ3iL6RW74mDYt9sxzWVIIQzrCmcL/DTohPNhEo2jewcUxg3umlN76N4I3ZVm
syB7dTqfAfxA3gn314//sGua0nCwA3MRcwoLu8OGND8L5yxtFtUu2uNIa8gW/RDIKYpnzLpSQev/
KOdlLVbP+YwANmQG0ZPpdztINrz5qExQDv4bD9vrw3xhd+VL4CotW5TeYMBBtkK8nYYjKmRvRenw
32C5v3xgMEp6MVB5EcCLtU+ZJr2wZoQ9SVC1NuV1ISqQE4gKrP3kte8VIGmuSKRu0a1febKdW15d
tl2ZBnkqLDdEwuJ0hDcZ7fuqv81ecn1O0cngdUMt8QLfRLNEVwcNz/cOeB0cWMVeHAx5L/3Sj+Gm
dMClnzZk4kGiUI4+XdmrFQzITBhpNMDrGcxHlOt8Qw8fN3zL5Y0DZQmgSAakOkC21n4sbovRGoGY
tjvnoW73eezBDrlvSPMH36fag3zn30uAi2U5v4TODa+cWtENz7IuLBs3dVw1nzNYMYMQJtyZUHSs
gzfZvPFouTKfdAoZsgq0FxzSGlk14FssQ40ql93yudLLD0X2Z6WWOOxnJlbTCRLAbKYZE7b2GdRY
VWmuo3/aWLNr40AmyxIgO5DC6wtuisPOLNFppDIZ3ofHfEeh/TlfKpDJ8B4XMBSH+/8gM4c4BEx8
igpFKnnalX/OolZF/BmXmZCK6Z5E9VDEtNU7+LP8+rgxyMsL9tza6ljbuSylKWLKbExlbwgCSZKP
IcnHZtd8HFEMAZ49vwl2r5u9ahV2cRpQyAvba1adduydClL00gXu/qGQQCQH+Q5phM0Gy8vdrzqi
kYZUDICEdXHZHsNayXrkW+X+dk47FzJf8EAbg7mSPjNUcITsSYpMBBCrNF2JHJfcKMyh+nbZK7cw
CXupB7/yt9CrPPoC/nTghTk8laiYixa51QYhQqkaucOXlNIna/pha7/U6Mvr63PN22vgFpk7ogTw
fWIBX8RdUiX6h0SQUNxq+/qGfgqvc223fOy2A4XLDICBmCaxPmkG1mjtL5x2UqrU4ea278yb/pDf
AWe4ozjo02W6gRK/tlRntlaOg0oWfGH2c5RAz+Qu+57sIffmkVp+sT9tXy1X9vmZuZX37dUlrGOT
IK+DR21C1SkpfVlp3ddX60pQwBankkQnBaDddeAalAUcuTq61jGYz1y6n+t3nZl4Qf+rBj3yuq0r
9wmJaJmrWbSNyeu9vsCb3y99CJGt+iMzVdeI35r0+A6dNwT3+byxXlfm78zaarlqzW7iOsaaXiy/
Ab+h9Nj4mrZVQbri6amDwJZMH6HNUV7tdpD8raYUeukKEkulPKpWt3Fmrx0oHmrce5xddHLWHRFV
og92CJUdIU1xglMXHxHcGiShu82qwbXw6aWtdS9EEEcmgibYsp4GPz5S8P4RnkaU1JqD42/1ClwL
vM+srbxfB4de35lYk2+UfbVX3kjpW5hjdwKFpaAfeRe9te+3OjCurdiL6TRWGwMyas2mAxmXmzRu
BYm+thXwXtt6Ly2sji7awiV+lqiwtT6loYouGkSHabrVJnklW4cwLU6PNLNONWT9HCPXoTbFyEga
tDhnw20gCCw9SN3jmMRS54nU2Tb1hZifVVh4ZnV17bcI0kyqsDredLfWXuTS+31yH9I5S1/a7nWf
cX1DvhjjqlJhZUU4tmQI3fyjAGEo7vIpPgRPgCL8+GmraHbFGh3QQuPXRuaXwvpq5eQGdtyqg+/g
d8KSzB/Hk+0LhEu5h4Z1U+ftEvCBPRqdHOqo+MX1m0zN62429bIE+Mv7D7ov89Tvq38jZ3C5Jc8N
rRaN8neKkBK3iZw9pc7HMr3Vind/eqmEDdJVpAcQMlsnlKbUmPsmYzCjV34cbuEvu1GpezzzhSRs
j8Pr9i7fRZij4m0ZqDmzVKtYJi362EFmvHTrnl7Ivpfn+xKJtJ2e9OXRmktnww9f+o1ze6spBOgL
70WJvWy4adLac3ju/QcjoqGalkb0ny9y/rkd6GamsftqA0GWgqaE2DpIlePF3QZ65OpYXlgSP38R
o41D38LwiiXIZF16Fndy3W2dXHFWzv0E80V10SZXJEgtVs59hoenNsxCbIcJoF/mD0eT/mcIcw/N
YXyzxSh3pcxnoaDHHSzycFT6VvuhimZj0BQKw+LlTzDtp7vpN+de+ihq0RUldpjiPXqXX1+zTbOr
bdHacx7WUilAqHQiwXFE74DlFr+pDxBdeNYNPbFPTeeHnzbsXrphQO0EHJBdiIbsdY7MkCVHC1rC
UYE3ykmRoVvR7nvfpHmmPyo/NsyJYaxW88ycOI0vdkxOPi6fLMwt3+E8nlu3PeAYXWRY7uvvHHMI
e+5FIbOu/GV0g28b5q9sWJ1SBi8xUGvaBV+gLfiWIxv/NTdimnfWb03nDi40wKYbHduHGPoqpJM3
rIotczFonvEOiRea69dw3KwPWnNGpsa1InfaE3q9JfT6MWquUKMcUAKFk+PT0XicN1zpFW+NS+Nq
N9nI4GlW11A+m6Vd57iaov3cZ99r/UcobT3TrhzPMxsrF7BAbmykHTYaP76f/OF95ke+A/rXOSiI
XW6Vw68MCa1sugJpU7rS+t4WuhEECcBp0mhuP8A2BKu8Fm71Rl8ZFQYc2BaIiHhmrJwAdPQlZSDM
oBlofDdvin3gV2+0yqtjd9ll0JNK71/fJNcGZlg68R5XEdCeVYBi61qpOqECKrz5TYYBKY8Z1lZ9
4XIj2ryaZSFmr4PEW0PPm0hXBzUIc1c+hKieLycYS3hU+wI80HgCEJWC6LdO0pbhSy9j02lvsQ95
zzvUZs+PfZqFozbF5FEF+Kp7AkMJJePiIQXny8ctuqAr4RfWgImowG0FVEPM9Qsnk2p2oAxQoVNf
EMGeJrs5uQPThWNiH0fuFuRLLM358YZJgVolVMgCQ72O9tLO0gOzzgs3zXPrF7wm7cmqx+VgKNL4
FKHbAY9nqt3HmlHchD1KZa/vnCvx+7n91RGka6KTETQGGYgQ4i5/1z1mPlq3vsFV4i8fzSNNGhuv
4utDJlsCvw/lt3XCJJBauRwCnva/g+m647iPjt1md+eV/crM/mFGbKsXC6lqwwwzOmaaHLxEFb4J
jPzOLunrmWpE0cqn12fyqjkqpeimcxGiOnRuLhkkNZRmqrA9DFOK9H4KFb+tb8zqbT7r3uu2Ls87
iybygYScEO2se3lSyZALOo8LRF/sPb1fj0UR7Mzsz1LIUWQ7M7O6b7VF6/osxIzhPPQt1Xvtt9fH
cXmhk3EUNTxSz7T7rj1lrI2tPS0sEWJWhwFJmlSGbd80Oz/OjdtEyW4mtfk97Pzv79P/CX+Wj7+f
rfbv/8Pfv5fVjEhS1K3++ve7+HtTtuWv7n/Er/3rn53/0t8fqp/FU9f8/NndfavW//LsF/n8f9j3
v3Xfzv6yK7q4m9/2P9GZ+9n2WfdshG8q/uW/+8P/+vn8Ke/n6uff/vK97ItOfFoI9O8v//jR6cff
/vKslvvfLz//Hz+8/5bze4/fim/5//u/F7/x81vb/e0vkmX9VTAX0ErOBqaZQ6Aox5/PP7K1v8ri
xlSQw6LkahpsBCRUuuhvf3H+aoINgkXUIb2NzxTbvi178SM+j34oXhECIg6whsLUP7/b2Sr9sWr/
VfT5YwnWuf3bX/TzvQJ7vUNZQRN/8N4CULI6zoVhOa3uTPqO9wmphdDu3c6Qyfjr1U3tWONxDM1f
Or7lsCxm7bfGHPl1LHmw6moez7MHnL4Er5f5E9a35E0z2LssMcK94wTjrtX0G8moviDbqHkK7U+7
VArUPZqG/SGZqwAxyAGWprD8VC/dXR9VJpQ4rY4gVVzvJA3eh1496b/ZaLahQqgVbpHHqFPppeQv
tnrKMt1xhQQFejRIO6BWBcAHVQwXKBTyd7P5nuB99F8/XPSYnt0tz1NmU4YhDLG4OJm0c5ekZJLB
6BwEXLUSmRmnejfHSeIWnfGlbzPBl7R3tO5eipOdrefmXp35anXphQsyY600Ba7TjcuRTIvmRhl9
q0Goy55RoMPaKd6k1cZBWeDuAbC1a/4/ZWe23DiObe0nYgQ4k7ecJFnyIKfttH3DSKczAY4AAZIA
+PT/kvv8cSqdHeU4N9VdoygRwx7WXp+4GoBvR1QuVMaS5G7ibcGp/4sS94Eng9lb331yuffLS8YC
a2rXRUAbrfy4DBDmJOIMvi3oaoMPd6FEiww8WNSATdvupmj+OUXxNxewrSSGYUlfcYpOMcAlr0EI
fCynYq68pCmmxAFu0oAbz+AP3ab7FrSPXKwJKXoZ/Urd7U01TrtrkrQgyUl106snVmfPzXJENKBz
jCySwrbe9xqj2EVDEe34afsdbuxdCR+jOkXxIka92Dr+VeO8hU9jvoDeUMSzwuxwGlx3OJAX4jyQ
KbpgDQPQR6Z7sg7Nvu5ZWE7TQyjbGdA8MGaMnX9F5K6N2A0HRFD1JRvCqAgo+9G5Ms1D94sr6iMf
+99g47IgMHFzKfRgoAGR/ecFAULLwIGrxILgjSycJgIdhaK+yShaPeMEl+a++x6x7ZsTi2Oans2o
Ezjz9gwXWtfmQvsI1VGaD+ZEFIZ3AtBJD1jp5cKYBD9xIvD+Gulcru1d0LnLqcZf+PdV7V32+Z/f
AZKyix4jhPI/Rvftz0U99uOAva/cMnFChuXWQs8WgauYTD9S7t/Xidk3Aw0LuLkjN9L0LLStTD/9
bkxAC2PPoZjxKm0LY++IFdYPr1YzqpKPv2rYl+pRfRG//vWrx7ig8ctfOmzIkSFQ//OJUwt3UaMn
XjrpjLc+Btdw/P6eaMVPqccQQnurmzXxWniBPTcT7Q41jb1sbKdH2xZt5HfVUpt9K8GlHJQB8kvN
L3Hn/1ybody0CQ5R3wFV7mx9bjdTEvFlmPj58MVUCsY6UNTwI8Rs8Bv58yus+DuiWQgvceL+jghl
N1MwHQHOgilBtH0LnenRSMYP//6uP8Xil/X6IWXCdBjSNvTjL5nWP0I4cAlngHySubS2q+qIvDrt
9htAOfS0wUIayPiGUS5whpH5+Hi4idslS5lsvlhzf4ZbH48B+XAK/TiuPmT/n0K7VbB6mad4LhMN
awtIMJ4HcGHA6vjqgz7+S38u7ouJBqazIWJy4dfxKZEbxUrHcIvmsuUCA8tjQvNx5gMg1a8sbK51
DwAbxsb5LvGmm4YD0QlnJeAZPHawvsaBW0NhmbSiTDUgm44cv3I6+pQv/Oe3QCECBwm8hVEL+fSE
NbYeFWJBPYthE6kXxn3gpsQkyg5wkTwAeylRNC7BEsZRt/1m83iv3O1p9O0v5yvLvE+jLP/zNPjJ
INS7mI98fjPKoYBIrhIqKduUyyQOgC/+MFP0vMFvKrNRvcdVPicp/Ei+mvz+vCWwNiHmR1cggoke
fLQ+bYnG0RpBeDOXnb+B4jhz5KWeC20F9bYMXKmp3OrwMET+F/KUT624y3dO4FWDcAhHyUVK9SlB
XUyg1Binskw8teeAzq/L9ERHfhu7oqoZv2UlWHNXq+pv/Uh9UWn4VGr8n0+/WJai1wiN6ccb+ceW
jCOtu0mFsnRbfgv/5Qehk9OkaGnT5A4jYO+s2e7rdHxyHe9ae6chqu9aJp6m1r2Ohaw2Pn3xSB8q
iD83TYJGCYq8CEVhwvX5fFXBhkzTxyMZl9xjCBFAG7/0A5URI19jMr/6dNmzeTgBxnEbOcs1dNDX
i3dO4SFxWcW6zpfWy1cwbv3mmlvvACNn/AvLm1X6fgz6294xbxuXIAuq/biF+ZxMX1wSfx8xf36H
T9tqVgNba4rvgE7DlQc/pzSY3/Cm91+cqH9mqR+vD1P2BDIulGx9XKN/nqiRMyQGmDtZphR4am7v
k36DOBt9mb12x6dwSq8Qp70H64DwNS6Ib1HfzIK5y7m7vvVbetVR8tWK/q8PddHRYDMFvveZ2tC0
4HTiipRlkGo3M8tuc/xry+Ehie01e+a+7ZYLV/fZdvFdsEZoKi4PdsXfE/CLXnNrxjtnFc///ltd
ouO/lhXGhqFPvrADyKfomYC2PWiywnqnJffzxp8X3wW2kd9Ko8p//6j/tqcvfaQEFsuIbGCv8udr
aYM+JVO4AKzZiSlzpXoQ4ZhkogdpcItrkukm3vfTarJ6on4WREBbNAni9S+e489e4H+WB6zccapd
UEcu+bQ8UokZUtMqWfppfefairI9NQ9pdO0k9j5i8m0O4quV+e///rmfvEL+/+dGmAQL8aFBfHmu
f5wqkxNtHiaxMRJkw/dYjK8DbIDAOifXwzI9O3y4tUbc6noq2mKLbREE7StOZTfr0UHKoilxM8LY
lhnT/lZNmLlKPnkmXL/6fS7b8POagKAIvw4KV1B2ftqmi64ddKkAiwcH/s4N1jfqimfBD90GmPSg
JCDuxHtf3OiOEiqzWpNHSRy0BRxabrP6aY1XjH6389P4zu2Wt2aVzlfPeHlHn58x+LgOCa5F1Ez/
/C27lPLJY6MswVl8HC96E3JvXe8aYPUH4YondPFttjj8VQ62qBuwAyP2xTHj/7fjLLjMK3ofXWXy
6X3i9BgWqih2NIF5la6BUBfgF9ZAqEaTOusVwN/En5ocOLzjHKJCvg231IMmN4W0NNjW8wgkYibI
GmZr61aTC1Z6oDDe67i/E0hd8rU9IxCK4PNPsB9EfetweSF07jYidl6+xDARJ+nsF5LGuQSO3Xgg
nK5h7Rf/vnb/Prxgq0Yus+nooQMa8WnLkGSM2QabzVLo4BEOrObAKUCuKUZ6EquzbXV0/u+f+EkF
dtktuHmh98EqgewHPv1/vmGlvWiZ294tZx4Bhy0wbh1uP6hvK2f0NWIRC2Tzps/gdQLuMqi0Sjx2
2i5E5VhOu39/mvDvd41zCw+E0SnIg1zv0znZtrULR6gA3VW2nmLQp+uuuemgK8+a76NFq2BUyHE9
QK11lOHVZqMxN90NnPdgJn8BYJPm2dL0PBjw7NdfTAAJyluMJ5s+/B5RRPMyXk4d8SvT0t2s5Fs/
XarTI/x1I4DXtZ93AwPXczskzfzMFnO3poAOdqJwY1UGZr2fKc4GstVQLafpI6O3QuEn6qTGnJdO
QK+euiemPThrzrZwOnm9URCuYgxNdvLQDu1TP30pqb5sw39u05jgDkYQh6j1kpF/vvS21vN8zqat
ZD08n/tR5K4hT3SJuhwC7mpwkh6NzASMoY6+g1QGSLfTn8XSRdmq0//rBfSfp0mgYLjoTJOPUtI/
DmA2zO1KhNxKOgFtjhrhDyFGAA/5vEDJ015pd/byTYQ0c/2Qo726mAy+4r/+fS1dYubPv8llXhUd
GOwnpEF/Luw+aNyhIQPQ6fXWF5tgb3Ew7KiBV47Pn3iQh3Lavti/7n/5UAzkXhpamItHSeGywf/x
1Y3QDL4GnS1dEGpjuWKRoK/rG9SHhuSpnvUucpu9jeKfzmDv8c6wiX66c/Lgw4Q5d/vQ5qlwHmLq
nzs3+Uoq/mF/9Ok3uaRaaFriKYFq+vSbhG0yt3OSmHIY7G3S1YAW0fvefItlvRMdijGaJC2KNBJk
E+4XXZrk4M5VtRPsAE3PybLetoChZP30BpP0H/Cr+g4nyDXDyD5MKAN1kuIrq7HPtyQWEzJYwJ6g
Pb8YNHxSXRhUgNRIpS1V5/i56YAtNDQ4JJt9huPU96S57ZQpRsvSL6Lov+IIfDLmGz8SddCA/fjT
YdxZZ5l7p4EJRAgPbLmNNNfe8CzeW3842wHnsUk6uY8298ecTrsEXoPAYb8No34OQFx2ogTeKWE9
ZigWIb9ObphLUUi0+39f53/l+R/PCYE8njFBHP6xJv+x5pYpYKFGjbFMfeQhar31NlK1ujnTBQk0
949OA88Eqgp/UgIBKGrVxr9WAlIHBx45QYS5LsFAwcM9+0X84AV/bcKL5xEqHfABwKTVZ/klavmS
wwdSl1Z1v40l7s0SrUkxB+TJ2D640gtGqmndVZFb/8B9qDNSy2bH1dDscEy1ewFChx4XfoQp/Koo
NtYg3NxhvTgHqBu3bksxjC1ua1F/HwQo3V/8uP7fOxpBpIuRPsi/cTF9XgVLP/krXZy1VOWiVreq
VeggJR/HKohFs/P87nfPsDf6Wra7xFpSNJu8duXkPtR9Xa1e15cbZLq5wsTJnlBgcp1OHzlbCvDP
bQHokd6HKTs3Y1cqKaDDkAPmS93bEbfaYfXF+8hMepjm/nvU2Xi3DcBn9h1GURnVCBRAEW8MwJZB
b05BzyX2iHByKZsD4SZG8wsdBzKBMv3xM7Y9TwoykTtLWAq/X72UaTNueUxTsmt8rwGnylN5HfB0
t7BlyaxuTtPotUXQsTlPaFOmpt6jLH0FOofKIhneE1gvZbGdG6hPuxcyu9c9ATndASTb4U9bCppX
2I/vYXjH40TmrjdUsde+uSBxEtNXItgeWM3Pcbw+D2LNfdjtn2Z0t0Fo6dFFgCRmwXyO8rEm5ia9
g9knw8biDporXtFbF73lXkO6zjQkeiK9kO4hjJqDrQjXsUDVLy0HMzm5rwP4PZL6KvUNiN81efOJ
uTfBgH+3x5UUBua4pJ5ziHx2NXjJjVixVqPOI5kHbtMtoDGZQCCReRT16Zq4pgwchsfrorXkwTxV
nmIHOsHSOGw9mU1DOFQofvB8iXhTup79sWz4+Wsb8OPH6pkXu+b9StNsbeRYLUw1+erCH16Fuorp
uDx/sZwvp+WfF8DHhCVKTahBXjxO/ryf0FO2bbikuqSj/xDSAJXW+A2E5deQmNxEwbuS233cElDm
M8Bzfn7x8Z/TCRggQZkJQSU+2rswN/78+G1qk6Dr5Vo6/dLkg/ERwNlw2se0GOK7oSVRJlnIj/26
gRs7C4ioXQC6kbB+4ePxUcf59ENglhyTRZjvvrQhPx3uQ7ONCYt6DJimttkNtiRUHOp19fKPSFtR
khThJtFoG9tz1OtXAmt7P/EPrsU/3w1YVs4hrGV3v+Kf6i/La9FS3fK5qSah+E0DSWU2pRjcm0zj
FQl3sXhSJyriUDhl43dhXhPnl4ouTbSP/3BiMFy7vLDAeLuPvaqHGUezzzCTgXo4wPXl0vXLSbMw
H+UWVb5md+PqLzcRTPBpg8k5uu4aTcyukQlO/qSPSidaDpsh/jl1gDrVyRG+XmkpUiA4aIz9G6il
+SKI/y8XEpQSIczKPqqa0Wc6EIIYm0qt17J2J9hrQSw4xuENjziWfziUrZf8TlvW7X0ORaj2fmO+
My6DJUpO3TaBdwFf5iQwB0ebOYMcXH9hYA111t9BBaKfBJEYnhI6oM+HOnPrmdY1CkKTM/nAzmt3
59S9d4nCxv3m61w60Vn0mt34cp/G1Lua0wiqAmv1Y9h0VTMv5NarfXMbI5gKpOmvzebHWet2O2+Z
VG7INhyp7DMk0AgREAO6Zkof9OwMeepLtWsp/CkNak57Hs5VlC6iAjBOZhBy+3s7dD+abVt3KD5C
5rXwML/8rzvYg6d8manOsnxe4UAwu2k5shlnSiraHDnNm92ukOXYlC03SqDio+sZxFswNrJ2k/th
GdFlvFzBKwg0OW2XtGxtMmfDhkNnuWMd2QnOp2vPIKwbWG8rFI/qqu4gOU07zCoToW8i+D4w5rO7
aAt07jkC3ncQoMM2bdRVf3mHLlzxiMfjEkMybcE44iOd9rtQN/XN1GFyNfZ3EwA/J8/f0BDvNbZ8
Ww4S+D/emuma85XkwhwhKBJ5vQ7gUAp4AkeIxjrLl7xWg5cLsc7HsPHeNwz3R717Gofk3dbGr9Zt
KLZpxPf1WhRNfk7gbzyEXj9+S1d0zbq0iGzr3qg0vDaiCW7DRYCCN/BHcblzB+SfsYSPz8ISk6W4
4g4qlFDb0h6CO6/FIMLYQxMe0OFg63qtOr1mHx/XSuSbY0reWSidHZuJu7O0ednYywwx+dnxwp+j
UraIjeXFMoMfwfGa83FqkhK3i9qjrYicm6q0DC5JEp/a7YYG7Xe3md5QqBsf+xV62F7dMWLn1050
d+sexv3OYeh7g5VA1HVrtzGXzQIPYA7wdrDZE7Pvwgr1rik8Xt26TCg2VbJ5P+O1DSrG6HFLAn03
eEblgaNv0YZDrhvBtjWJG35oAjqeZ2QjSZzkUCv2T+4x9If+hIaCLJRMtwLn6Q97CTeV9sMfvRev
GdB/QD50Av4YG/PgKeFBMj/XR6VoeopZoZqovdp62DWhu5y3Ht4lkiasQMaOW5g+abSztzAAEZ1I
hqBpinPWwPYXIBWro1PUR/ctD7wdRifLNpXjAf9BH753EZRn82x2Q1y4frCAuRk2D4NOlqMcyX07
xWcOXsTLuE34vPQmiRp8Dk/0PYrZiC9E3i6R/+B0NDh3vL9mtMdS9of65Hijf6w9QfN6qs0DzLgL
sLAM/Efi6LpeBnOUl7M1oaHA8onWfB56XYyJNBmaCcOxmxzES7vOds7LltR3a9PhRUVKoA3gxghy
7Iu7+QlIkM62Z9DJ3EaTcxUsW3RF7AXf4rPTxL17nTbBC/a4p1MUs+puODDfTgXSN3YYo/VlcITd
h94IubZSuw0hSe1HQ5FOWzWMa5XSLjxP1lTuJXPDW2JnMC4zEzPnJtRQSDjdt8aDjsKmq8o6vj1D
8uDdL5ogwwseJsPXg66H2xV2lKWjvQNTOOKQzp7gwaX3jLinQMPhWuFrFBG36SV/kofQGf7zZ64a
vivQqa5g6Bxm4K05NdU51HUYB4c2M59r3I/YIHm32f5OQ1XLcRrfQ0xxSAbky26ijy0yiayGwOFA
PJxQw3JgLBZ5LHCoNpcIV6iUZZyZO4fHd+Mw8V1ke3hz+XgDwtqb3sJ7daYKSg2+/wjFLBJf0DiT
IoFhUClROYBx3uruvXFnAw/ZCGNyT30GiDJDiWW+ik1dX1PVArNTE8yybQZuWBObbmN/eAzGeb+t
+CIEpk77mWmoBEkNwuzyI7XWO83ELriKYaiOnOwUXv4QNPVpTc24Z3AxOULDXW2WG1quybB3RwrX
z8sfvNYLr98RaGDmfLum8Wxu6gh/oGgJXNUduVYz9zBr4bqHCQfGt6hz/ZMdtidMFbO7IIX0ZCX9
PRUJL2ivl+rjTxcyUxBMB1GZeFyKsaPiRXKTN446aJUuN4gnhzwyilQB7reKYtgjV/Nx1tczRYDW
IqzcbQIhxqwDglqpwbXSMSd38B/RNYRWYH6hjrg4YdHWU1rh7fg9iqvdaO6GDQJ7viqAElNxnmL6
lIS02fWyDQ6O4+iMbtA5IfIR+ZK0ccU2qG4CMqti9SS58YTzA/fYziDD3DCkXupkzqFMgeS2PcYR
cqGkATXWAeytQl7+UoMql2Om5jR5KGsIc6GXtZRkCYxwPbkCPlVvx3HoEdShgyanl3AWcQGy7hV3
Hwcbyxxyrx5kMYT5Nky/4YYKCo5GZeu3pkTtvkNZazQH04DqSpfpHUC9w0eC4q3ruSeXlEam6+3g
9o883H2kJz3kGYsd3QL1mOAgZlQlh3U3R/gF54a5mSLRuZ/sLvERrTVKBZkRFGmwA1GQZQqxuuuv
eRdNcr/xoGgwCXPqVH00s6OLADXVndoQ0CzqhIJbd0rX5uSlmIyNlVvpsJ7y3n2fBnp05YiTIHT2
UWLdb00YDNm6LfOu1x7G/GeDllGbRFAvNXr279O129sV2ZUUNRzXnSkP69jdpQ1Aui1sJAo0d5Yy
6fSJMP3bU8or6BDkwRQeRR2FmZIx27VoePueOsx824smehf+jItZABXjpRJgtomygjTI3Da11dUU
2y6PYeAF5sO1GManmdofcT9smTUcTvSxjzLrCC79KNLMBG69azFtBR0Rqh2ihjTGJkFdKJfPOJPh
IykhqnKGFNuUNCcQ4woiGwB3VjKdZCC/9zU9MhcCvgHCJvjs5AFBPccdaoUSwJYvjjo5LUc+0Cdj
JbhXpVKwMuLurpOIiWQXl23wPUwGdfuRSyZVA5F2uQ0SesBgg4Vd8L4Mbgajv/RQx9Mvb1ssKtEQ
GSP+QANr+cFWyo5ejFCSGBeH5iyQ+yp7jMP6oNgclChHD4UauqIfoRODRG/ZdY0HmI7120Pbbqe1
j3NYGrf3LPG+S2jjswlY+3yaeLIfnC7NNKHPVCn3ToSdt3PryJTSNUetuqjsOhnf6BrM5CnYe8jK
d4v/GI3+ePw2or78MHU2B6IT4aiwA1buJm8DvyvSYQa5yHtTweWUoXuEH7i+ldNkTjOu5xpt2qrt
yfUSO/ybTdwH5kRhwbsA36cb7J7b4JfyGth7dXLNna1rcvBGfSCdLQ7fS7YVpw3qx5EH43OZQscU
NWuWXILtYeq2nJjgxNoaPaPx3I/YVuRJh44obQSqrUA4mHFRO7uUBy4a0vsORninj53o2XDJoG3s
FD/atdkxfakU+5AVO7pt8QUv0hCmvvHge+tAzOxwwIwvtYh4xj/DBz0XUi/3hm7fOAu6anT726lu
Rpz8XgUDS+CVxHaKKTiISyKdg2GRPSYywubt6it4He/m1QpUWtGUFUm3Vv6cPkd1DTjfotrT4kT+
weuDJCMyYie039DhXPSt4QL50hBl3GfRnWcX3Nwjs5nW1u5Q+0uv16hJT5MUt2HS+Ec3dn4JOeP7
DVDqyQY6AREslbJtnCUpU3sfHWNJu2bfQtBQd7eU1P4e929SpK2V+zF8EXGPpnoXykozQvNGpy+O
7jwIhYLhLolep2ABbYb0/m5L6dXSLUdvStssMszi0ONPhgT0tDmwjw/pBgVnspAsXu2VxYYsWaxr
+FxB0dlPTr1PE/kyNgtQeS1H1iFEqSDXv+VOv8e4Q4nfLjpBWZtcp6p5MRPA3Myro10bh/cMHa6D
s6LTgVQS14CDQrFEkRyg8MhW29a4KMFHuLi65f5jBUzBuK/t/BQ585tL19exYbLyL7W+Poi++c39
suKI4HNnch63W65pYjM0GL2TH90h95MoqfasSoc36tPobDEGlvnIW1xRb9D2dk9+0/LjIPYsJek3
FrSgKurlNoJmo9qUd3BN/Ti1nBc+X4Ps45FgEOIUaMS+dxt+wbFxpwMsu/ZPolHhNfPnOm8sqiZ6
xuZwWkEhUMXdmYy9e/C3oS6WabdJhx5sNE65niQ9Ntvy4nB/q9YR5QwyDt+pg/ZZhFGK3FUbrWLW
DHnfrrLiMt4JDKsohHPQbYSQCLXfHBe/JaO+2XMyXsV21UenjsGtLGbmwwR9GZZjylCOI8Faod2B
c9JhXmlmUtVWi2fw0W0tTxodmiI0mueQsD31Q3xkbZKerR4OU8vcMmzGJrcT2+HSjq9blGrOoxyv
Nwdpg54mnNSqQZgeef5ZjZB59HYstI/pnpSzPXYVOVNCw6vEqZ+tABFrYf4TZMCIIrdWHiaO0vda
wSAsvHIE/Vk7yI886Q+Ie1qK1qspJ1DLjtBs/YDhU7ebQ/0jIFOSGakwUZbE+PYhCpJOm+xQ+fWL
BPSAcG5PqsEQU+SODw64qw/wvZSVSAf47Y4rJkjodQCt09ynvIIP+esqJdHZSNTOSy4hc9p8Q+Hn
rV0h8EyxpgflvUb+LQk4+MSDCwvSpW9Rbep+RtBVXxmBpTc25rHnFrNFVMdnpdkBa9BUqvZRBDUm
vjePqKp6VyNDvIo52gwmsr/RS5yv0KpU1TqPvOwoYEk4aGMv2K7jcNCFM8/V4v9QLd5S69u7dfGC
vG7ITZ3O93KTiDjbYcoT8WtC0y8P6PPSue0hbdR9IiewGSMaV1M/322R2GnRriCubibbUOnIolk+
UxGoclZ+WnbqafQE29EaPcJgO+NsuMLVQDLYDcDwjnCwQvo1b2EIlJvtmz+mOvNjKDQtJ7qY7Coy
4kYMKn5I2SZld76HmdEaIvAZzf/cMO8QOwQ5d9S8i2H+ETDLdh7aJrnrzt+QuaoMpr9z0YcUly15
TcYuRuElvEmTlWQ9S6FHXtfX3kUUFUXulUs6SNQHqAokd/bJEpxXWF1dNSkCoUXwG0MMoN/mbWjV
N7V2btW+NJaHGURJiPmjeMrrfj6vDW4Z184y45O7i1tnj5f01s8JfpVh2LeoHyBwbl8iNqFYFA9+
nrourtAanrATvg2u0STr7R3KrroaAxQiYY04QuWZPtmJwDq9T5ZcTnAF9TcMoUnFK/TMdBYLZzkk
a5hzj5psivuo2vrlebQtWAarz4uW9I9eAoN8GNeVS/QyL7AVxSjJXVv5glNUtZZlFy/yh5pcW3ZI
qHOIOdNDt9LHwehKOEOXI8rcisS4V5sgzZElsPQbfV6ia66KjcSvFAVPoGdARFtC6RbtLF/i2oHo
cSaACNddf2ykOXStepk5Ehyqmr0vwJzTkkAUabw481C0y4wjSxDXcQZKDGDKRJQOL3q3jU6SU5Kv
AeJx6Uc512XboICzBnvcuWMF321eRcIrcCHe+6s774Aty5I2jK9qZh/67RdU9s159rrCYBwA+5NX
EKPiLKpxUScQBl0YeVjHEH7rXkVZXYcLlPkOihVtWozzfN01vtjVIyjFTmzvt0XuAKG6Rzr8OkYb
nACbAnMxN5Mhe3LRCkTIWwjfCbe7DWVyjTz/tveSU+83j95KYWkHquAIjr31la64QREPQ104z1f9
NAbtPfXQtoWEFrtomlFwbugdGqcvzhxebLHFK0bxvb2LaViu0e/BJGSxhjgVwFQmwfzuBPORbTgJ
J8SEGfKcJ9khTmijIfcgxkABUqN8i/pGbbuughXNnWZzWnINsYFyWoNOVfSrDqw4ymOIuY0zH4Ln
vsNaUrW5qpMtvqsRmEdpB73gxJKSm6iuzDzlYzMjUEXHLJspkTkO7DpHO+TEGbih3hxBgsG7fFRD
4UN18n02EVxc9IOdNncvJ0QNzlTPZYMr/jAYaIF4YOEBjdYOrq7t5JCUlQPK7PvJ9W4c0dFSbGkO
72ME2ovoChVRkVFzFbv1kQxxnLdoNrs7FU3sMHhLnfNeooC6XYU1J3kXSG+3pk2hY7LsAscpACpA
u8R13gNa/wrccS2WjcD0pY/fgcDzszbuvtnVFoY+koQ+9z0yNeBd+xJGib8D5r6q+s6Ac7FO6YnG
HSl9M2PonkevKM1sWb90j3Md7IN0Rq14mEqjJh//x/ZF4nO7A+hvH0jcCmxehweP+j9jlR7B8/TO
c4QcZLgEslFH3g6twV/ny203oSLLVAt/P9fH9InebRrRTdyJp97HGYrveb0sLrK5DloFDqJM5Xct
SMxQqvVcP201DFbR8f6OGld6y0T/C3houGLMuIxmN8ARUieyxM2Y7EDPjqEHhVkGJUN3G5ihQpoI
T12Zsse1s7qUk/4VokN3jGNiKxZgLGGLUD9u0ARBi+Z72wlYgv4/5s5rR3IkSdevMi/gAyqnuKUI
mRmpK7PqhkhRRS2d+unPF9UzB6d7z+zuXCywQDfQ1SkqIki6mf3K2hEYXmS/Yjvbj+1669R4Zgqn
+SUmZBTbvpyYtFjLpXxRGmUI+jn7QyzPgHXpJZd6ZDlJ+8qY+lC6uEhqsUKn1Nu+6ezpInEy1dle
X7WP0SzYMpHSQZHDYZ2n+QtkvjknTYA5m8aICjwZFSs2h4U7eRSHbPQU41TUyLYI4sFBJ9A7bgRF
uZEULvau1Q4nV5+//2a0hQcG5aXbFpCwEP7uyFtQ9z24FUauIr54DKqnasq1nWbPP1jcsGFBeI0N
0Pu0WrOgdBQrMXkA/bSXD966+aoWUV9zQfS5qcKlGveynD4W0R6rmpNv6hSDL0CEnTIjN4h1fdOF
g0gfPWdnQ0a3TVby+c4kjBUaOyFl0KUJrBM6aNjcjv89q2AGiYoQwXFpf7htwqLnzDg5PUxEW7UN
Wq3kRe/5WC2mVCJLsHBzw4ACFcFWLrt+fMr7QYRI+lN4Tv0+bfD/g1kbyLlNmZr00RYKLSdwTBv+
s+PdEILeBu4KPBLLdzwKFYP5/N3wDjyDPaaVFTFKvbh0zuU+L5K7CvdRmSLTFprV+8Pg5n5qty8W
5OiJGASojLF4plrc97mWQaexo3E1RcSJvUQo8ZgkhwQ6b7H3U886JMbboUyYJ4dfter4BPsKKD1r
zoWcEM/MUD3IsHZjUTSRDt4HwW4faDkcsAHXR+LGdh7DivE2dSiwdLjMZL0Cu0DJZWYwUQ0/RD9o
YapJLkgzCgqX86GbyomS5LmI62onvWlmI708W43qdqWk4dFGjCpmb6ZR2YKrZMONre27qK8QVudN
oXa1kngBy/KgNhyN6WhEqjSuNE6FWJEXYCQW7fQ07ad0ebMztUR5VT5WDtsztzgvd4pjREfOdlRO
+mIjntsLwyrPY/Os+q65RUblDO+rNMRNkxVna56mk2Hdl3I3kc/YD+qlZ93IMGbpqYtlOMde/zD1
NTrMiUGjdGG5Ha4O82173MyeZ2wA/atpVl3OtdEQuys/HE6mfl5K8UPP2CWI1PM935IKpgBq3Uyf
nCzXjqYcg8FM1mM/9lo0N/x0XfpDa964GdKbZHa/qjlbmSzjdO86jXxn/0ZxmLeEZWzNW1fMFiUO
YEdkJU1TExtwo7rf6WpC6JN8i6v2rqhje7fQ8OpJe9bEzOrvJe9hpT3zaG/3wkHbljQlFnCjSQ4y
3V4WE2YDd4EejCy5yObROCSNR14gRsSQCv5Vzj2dKUfczGQKdt4Haz1c0qZqoitosOqme7PpbyOA
+q4obY4QfXRujHjwySJvztMvbaZsoIF8qhqeJa9dLNbMmcatVMhoOiv5snjded+cbU0cDCrYvpg6
wx+yykR+ze+xmi2J9MZ8br0R6mRGA23yEXWjle56Jy53mfpReMU5kXZQZTNFGmPqmJRP+jB3gVoW
AvOd8WhyV7hoMvoV1ZoYQLNaO38xbEQxFV4i+stgq77GbHFpRtFF3SSa1x62obmUaXdYhfNlVc2v
RcM8NzDxVu0Wjgt5cxKU2neao8s5HK7dXO/MtHlsypxJPbmi5/HH0PM4TUU8h4kidNSGQTp6D1V+
ZWmyZro1WBBPD6FBRelo67WaIUGUNbCwikkHJvKFaYC4F4ThiJHg+0AOs9mv2Dd3XGzmADwCFFqd
C1tjSgzbxvMCC0te0DrOfMwRMR7Sdq6Dwnu3tjl+SA0sda3mHQfh0K6m6V2jkT9oZIMJlgw05bmN
2E1VzW5vljGeBqG3ft2QquE1F11o9GRJq13lJGOQFkZyjy/Ld5Tpnm0RR+2UiTNSlVsZ69Ek1tey
4wVcA19DmePtqnuni1IXNXM3imw/LYPNWRfUcbPcL+gcWy8VpwV1gJ868RhVeYEIWtgHbTO0Z8OY
vjHhq2SUDyN3e1zp3IDNNe+mm4vIS9cY20A8HLxhtCKtyq0AV1+/yyUtIueXHvCrTB8WzvNVFmNd
TmuNZsHKwzjJKEVZZkV5i5QFT8a5pVt25yW9lNM1f0O3do0+Ni/rDBjXK9ZhdQ1nTVY+wcfnN+6a
zbT0YWpp6VMnk++/T4vSsJmfYrcIxJgdNAencFJ9V8rpnxJc/kL3jmXfLvdZig5uccnusou0C6a1
X/3UlLvZSQ24ywRyHCoIKCuLSDvaJ8ppdppevWdWTlipwOXJW373WrdkGcZ4kPls3Y19Gom6wZLs
YXTdbzZ35G+dRjnKJNi4dequLNEpOcNOW/OHSXufrF27ShMUMYFwdZaDIWtvnzbp65Bv31KvaY60
bu+WPqe0/PqxXWM02HitA/Do23qq06PT57qv6/1wxR53pZ459+tavXBF7dtEjkzcBjVaK763eXa9
7h0WZkPPQwP3eWRvzRCqlVDZOi/zc/wHhLZVUT2l1h2CtIGKP0ifwlQehf2jpQTemUnCkC07eRFJ
RgIe5zYzzvrF+oVfxcrEY3ba3bC07i3bE3isCmJyRy8Of88DaT8HzjKkZ6223l0rCUQ+kiNZ0/go
hU5hTiY9rJUDmU4fZQPxB3eFMXcHy97e1ELNx60qFqVfcIdl+3pwHoaVm0NPa8Hm0HUfr7w57brq
J++tm6JtOL9zgnNB5fb9SNsVK+A/MzZb2h06mdEeHI6oOcBHQBu6sC1dz9cxwuW6y8wRleGqgWBT
lpJmC4e9ZtfDTu/dPexEfSfanLu3bi9jPMUM3nZoiuJn3aHTcufsNc76RyedntZBW3yY8++lyu6L
erpyggKVXg94HI/5a9cWr4Mlz2vtGuFiZDv2OmB+t9fAXot0lxLNG9kZ/Oy8+ltWPONL6kIMwL+W
1hb+PNYns89fEqv70UlFU5W9aqCAFFAc/1UC4WrzdlWyPOmNRWeTXL0tifU+tdab1Tm3S2d+DGV5
3lr06fk4pwxl0B25zmzXpkdtseWOk9z069J8ap1N7tJKfVKnkYWQEowGUtsTkw93WtIaas459pzH
qpK/eidz/VT6WSHTG8TPl3GCmC0RiwzMJJFo+7vGoTMEy9ZL0jeL2QtTqY5k3VmBCWLmC+M4V/oj
CchP9UxF1Wrna4D2ridkloZTEc9TICMYEFls8eKTYDIFLeJyPzEhKi0jPXT9GJnXIC/apudEt6Jh
cX51dvqq9XzvZC4p39aOp9JdeEK5vzWu1WyrvRknS7ip6i5lnbFvyfLDbRUuaswGqTprxjCe1ExR
AoCC9SpvcYU9ZqPOo04Mw97u38yxtG+Hmil0SPWQuEBQLa8cd1rraSGyqP1Ca2NeU+nQBbNp3YXL
BMW6Y5UqCKXqrYDlsYjL1n1CKrjZGgtDXH6nDO8xzRobSY3uVybXssrHGlX21Pv1djCzgTWFFsqU
ts3vLPxP4e/cAU2wrKTtzCGE6ICzgO4H+rpb5EvKHhPSIVAkSFM7ZwK+qMSI15k8pJL+xkIHvq3Z
wavXG10P3S4/jmWNCkRfKFRVOOdYf80eNU9KjIM+dad2IiRBNABXCRC3Dp0fVIJmRGPhXHhNB8Ve
fM1vqObct3pOcVPB/7RAUmXigDi1RRfFY/k69vSpngHGxN/HABx68RhH48iTqsWooZJVvc10Xsp2
hC9TLBbJlBKaWcdamLi8y821d6MG8avzqNPF6OEY86phGqSfmzgyWDdsPoMlOUBZ8D+5NWucxt5N
xsAu0pYZGmzHWrYxWBJg6HTrB9DQEpRpEsA283DUjfqxx8fu53Uy8QQILXSyBFkfSOllmtlTWdY6
cpRv0tQ56RIkDfavrBePHVYNJJ0r+HE37Oq+/OkRBOebj8tQO1Aa5ZvAlOszXyA1SIZLYtNrJUNi
7tabgrFrJ/rme82yhlSaT4Kl3nW+L5IxUtlm7DQPU2571mHV21L7mRkYLNBg5z5aB3ze1fSYbfZP
ZxnBHerDpDtE4bjq0zbSYO6PLZM4KBVH6iI5OTZERVbZgR7ZOTkadmCROshojdplfsGY9STT7lJj
PvMTDZnZsGa3vU1AOaFIp61uDGKl+vtsbNDyVDMo8RWp2bZ7h7GcVPqQwNcf65AHSGjbfLj0Y3vJ
MWCFdsWIFDOG6VuBOzQ9pFV7W8cMLBOXyl0bJ9ya9NaV23hcACPzTme0llA5Ts1h5r41I8qsRhZ7
q2TsMoA8xhZdETRGc5entvLXOu046edTvpa3+WYu/tqa74WakuOY43gwEeS3GORtSDA9rzUON6MI
WrlCBqqDKC0emZpbvaynL9W+uBX8Fhkw2cHJNAvFAGFM5ajVgbGl6zEtcIcjkfPELLBObJdCF3GY
0emtEzMz5QcZfEu2vK1d0EcWB0G8CA+xZDQesyeDLi9SFaEAZYcTy8rqXWHQpOMfdIBYV19P6VV7
3kOfc3rCoAb0Yj9KNZU+Bw6Feu7fqm56/90/tNC1Dbxdp6Ha9kpMPg2pEjy8pbM3B9s4yJbJp9Cd
7WgMcHCZs85fLrV7nYoH9Gi0Emb30xa6yQIR8kXkkE7PmPu2sHTW7b7FEmgq2pN+YWWQcjpMVU33
ve4c0rAR7u76YrjIVN7LbLutFWNLjEoqQJuCakHS9huzQARsfbr28AP1/QdjfR+UcgqsNSWNZWUa
dojk5Ry/GeL8o2ySbWeTU5BrXeQk8DYtCRI0XdmBs+RRm5eDa6vnochpVnU+1skO3W2IEsXldWCh
57m9GwrrR93lh2HZzt7YHQx3OSWxI33hyXvHakhOZhJmglc7b9ToPlugsew9M9zP1KTAeEipNKUj
XHBaGSDt3ceJNpzXflbcfIga22pfWx3QSmwzLaxkPIzDq0FuUOvoYVyoU8KTixgHojj/MRXew9yx
+nlpA1t7U7r93F/Z/8RSjwSbozJ3OMA0o6IqoBfHwx8HqllvbKjlkRwt0Hx0G5X9MKv+th8ltSKB
Sm7jDyspIsfJwqni5BxpyNqVU4S6Flpz/5JrzIpbp12EUdiHBQIUqT56HKjfk1Al6h1jfKms+r4T
65uaxp2d7nI+R98V7VdjaYx59rsALJxXbycnN7sG+0CstsZtXMWjDzGl4bumn2+XI0R9OsTvS8US
76kK1/ZJ7zRE+MOPVOkvWeJ9a1dxW2+wtqt5s+WqOLge+yUU1gAGFyZ6dekGa7zh0wpy18zDstRu
Wk3f16ZCJ7gYv7pyVpE5m+4WWJUeY8LzcFWAAg6EAR2mwYBscrK4Otl1+c//pNWv//FnYL+GLI4y
9Y2VBVsLyhLfaHRyiHTEZ9VptVsaLr161hJSIAq7+Wlu2B161xtCcshejXQyQ6uOnTA1r53p/IUk
u/s+LSl6iUwwnKUHD+nGI5OxT/fOnK5X010NIAg/JtyTC9ciM7QrEsH45PbVSUyE0Uw09kFPevnZ
9LrQaYchIEA/R+kzekGvNR8mWR3ewLnmraMIFHC3220PXkz17fuOvslCqegwybi6rChnatrLqwso
S1lzW8/SgE0rHyorgYA30cHoKaIR/Zrd/Pv/8YOmNDi22mG6ybeoJjHMx7mxgn4uXK6hHfaofNlP
UNR3cWl3voOIgt5TNFwoUPPMKRBgDtT+qeKPC1JMAyN403iXQTRELhrynBuIJvSh2kMZ96N5vySk
FirAzsHQo3ot2tty31imvw1TTLBS8elUKEclb2Bzp5uYWLZAuVsWGmP6ip65CMY0W8IkZ4Ah/zRi
LC7C2CbvNENQHuQMPhrhXmbd0EOgHyGdaXnu9IWbLsv2hELsNRY9BrPy1sgs9Xuz/WmgMsVEsnmt
wqxkn7Nxy3elt+7Qf3Una4du5jlF23YzVCPCmnRiDRBC6G3wQEr6DSly/5H29l62TnquVXLCJfe9
SOhWWsRo2CG1sBWYYWqMP5jlj2Zj0fJIXNWGsfw0pR7f9Z6Z+GaLQzcuumc46xe2+YoITQpGvCV+
BLBgzBqbz7Tof+XL+uGwOrkexmKv8XQGlddvoXJZQ9iiqZ4U5nI1pMMDRkCIPMP6OeU2UKw8Fw1P
nyXbXVKv7qXe3mwVb5HrZW9pgW9gWWRYSPi5bJN+sRkdXpnsF7M4qbWriiO9MA2eQO8krRnyFrPp
jBQW01b51mUzN6XbTgdRa+5t01LVEDCc5tm47ybPO6h0XkNsI3ngwdmEfdHMu8nSv7gD3fAPcwXQ
+d6CmQDZOhnbisTTSxE6xlBTImkoKBPhDY4US6ARKRKSNuXDE2LXxm6EACI5rbA9+xSn2QBMMy25
zVxVjtE26cFqlPrpmnXqLlOUwkvsTQ2e2huWao9yF3wiua0a2w5FLy+Z1I1Dmrk/V6PefE6hLKwA
wC1efK7rn7QCMx98qJHzfSe926xR8WVqDTDq+myUtNMybbjzaK3OyoSxMAnSogsqH8BnJMObXhrH
NbeeWwi6dp7qpxzD48My8E0zvSpdub3LVf7LaOviKMes8q00Xk9dyuc6fEMRuIZtjra/kuWvEnRU
rtq20wgNk6x04Ma1mjZq+/UzdtoPQ7lsV9NT5AC6iz4L1W8tUY27ClVk6Y10xd3CFcBc2E7yXSEY
yTK5hmiaXXSdGPA2bb21szHxJ1S6fuVm72ZS/yjb+NHQca15ohYMZn3+1HucjstgvOsODf3aWYjl
LHZs5076E822EVVb+qBrxIONtL2jUodp8wbYxmGAyIfIypI+3Vmi30lMPehTphvmj9AhSalekgPk
9203mHVQ6Rzem+UFztB9rKypCUQhdzo6sugqtTftx3buv5p4ZmG1STObgbj10B/LdE7oQ4O8wNXf
QC7P0v1WTNUQ9b3motMeb0YT1XWdATgONJ7ZQoXN2y402eq+15Z3qHBQ6YbGctUBg3L7c+ZT1k0u
9iz1PRTIAIeADb0Y2Y5WbOTKJOlVv/6McraIGmcYA08sj6nc4YZk0tnCljC1MF9TtoMbXBHJNjCg
d2wzs7KpM5ZBkvq47VHS4yhCH9tafOuapvNp3fR1n07w/8AhOP7m0gwXRwOUQgu7XeehTBrbbule
UUKg3jN3CgOFttUXmbSfjtYhw7DOgz3n0ahvHn7m/rbYah4aDCTz4giOufm2BNoOm63E6OryDrzk
BZ7Pz/M09xsuyJJ0x6a+AmaV89NV3GdXreVAQQdRLQZUp91laozCz7ocmDzp3+MxPWGiKyOr5O8B
/KXfJKIh0pS3X2ia2iTqd9omsqgcxN06Ih5ImiQiWxrRjlT3vE8ci/JcFfSAGrl+tOME3SIFBYWA
AI2KJfnSPI+xy51C+xpAprdHycfq0DpjrNkGf1YzpIzlvQ/ga2DkmBPAq7oZF0IywsRpdvFzdO02
rCuvDsp5Q0LY3a+FhK2ukjKa5+VOxetn20hx7LxGp5YjRMmlxhqQfFLBlLq+g3jJgSMNknh9EWXZ
3bpzl+2Ae8tzPzvU3mQ+zXK5zxsMJlbS34zbV5o0k681MqHmK/obWdzMxYqKoNqYOGJdw1rPCKjX
gXVl4El+I7agnrnzQUuP5J0fp5WxHKiXTOCO31ulmaL56X/JyTkPy6SfUCJHa59oT8IcsakUcFCa
G4PxeMtjb2eFP1Sa9zAqnLrJRtx1vTZqpwhT/C1Uy+J4fuqaejohgKg4NVjYntzOnKCbhHlee/zj
MZF+VqamHfLi7zke/J0Zo5tey68JWXlQgNAi8UjxUI7DgyHRkfSoe4YewMPQkPbrk3GZEvdhExJj
hYUEOK6/sukJqobIR6J1BoA7P91QeY2Lp/suzaRayw9TLccSGkTcKGv5bjhP6NBeQfWmMK30V2Fd
UXNboQSzJFcG28JVI/lbt22tE3rL5axf89pBFtlOYkLiIXYh3RLvwmpYxVE0V/dQp/yekqswSNm5
+TDXV7lwqW6mEdCF+SVQidD8RkmkMjz3efFLie4ge2jnNEZJkS7J5wi56XTV90pPThsdazx/eY52
N590u7ot7B47aTc9LF5zwzogTgCRfWT58ojl64xb8pvtitcCOw7RSolm4wKYzkUldyLRn3vR/wzb
DmPR3G1fDdUyUGfCKfudqDrQv0V9LIxKVvErcTflwyAlH0IHHJMzEheUcko8j973LO0+HH34XJP+
U1u0k6WngWUu3Bt6Q3wbmQFTw3k9GXtpYNP6nZVRIY3bNrCfKeNC2o14KUherV3dR1O2n0rtPKVr
joam+LQIAozH8Sc5F1GR46cwIL2S8pTM27NhDW/Ex0LpwB81VrtzDasKtKv9lz6CkW5NV+Km7135
lQEGOVX7ohnt4GNLeNATttdk2gdxIpwNbf+2ZPLRAnoYNpcljtTCMNXxACngwIsHqM64k9nVPjXz
2R+rLt873PbgRMsWyGV63Eoy6q6fvpgoLAlXGldKHtRNLvd1jP2XaB+SMIbQ6IGLcbxlu9qmHNGz
HOglkp7+PEGVuM/q9RuZEZcuz/qDaSPus1H9M/uiLJ/L/G7TRuss+/mxIG73sqj6NBnoHzJHHKfe
+Kr6Kd3JuYVLMxsa9Xlha4GExJJolapkC82Fu9V17UcKD/6k2n3qWAJwSEvAqnRQd4Y5dlAtLWrl
Te1/mzdEfo0bbeSTql37iIEL7K+vF7+YNicUFZF8wzI8WYkZHHLLzQCYCBe3s0c9BsT8LcBZhPdT
78S0h5iOsWUhvcArFy1znVCvAFmuVEc+8RZdCMhGV/qhLjyc5zX29kzT0v2LnqXuYbgq+esl45tX
pwwNZH47z00sAjCzDwO8LlB5nHOYlLm/bEAoVoP+e4khPlwje1zbdDrUzQYMqXmRmHIReWBXYYvY
NOwwyf8+aubW3Q4219IfJYN+xth0pl806OwyY3eSBqRE3itn54wC54qYFfeCu+uEE2QF89DafRZT
uXPz6j0WRI4MCZ2EtmwiUsDqgatTskcrm496ib5t7pfA6r2Vp7wAlykSCmTq5VFXW0Y0zOZzCWnn
u2PWMI4SFtuKBc4Km5vhjObeEXXk4THkdFYvsQmGl8GGRvpinbcE6cx/btm2/mOCwzVCDHmL7bDi
jBCoP1u2Z2Fi5NGMLprtfAKeN07m3DyVlGd/dpIf8USwi3RuYt19qqo6DSs7+7lUFrbUHhcjCOFL
XhYXYJPd9d9YcJqU22srevu2Z3HkkExMbVn8COR07FNwcwTv0aS0K06ZfYx9i82nKQTuE8a4wU7s
CPzDvnJDlpVNPP/3aCikT3TSiz7nzUnBcPtFVqf7kcOb3yQDMhj+qwXJv8O5/uwfZ0cCvjcQWxOr
lf6Xj8VCpR3P5lXLNrniUDZ1j26+Zf5p9grZQ9VqvzY5J6FEDeBt1QXQm/63Gqrd5JSvrd1wZzRA
/Q0Bx3ZxzQhJ26Caj2mZPfSO8WMWDSnPiO7AMMn4QnpBoB/xWui6zdppgOPtX0VrfVpSQ9GTl8xn
X+4196DGZikaVZ/jlmjhqf8vzN3XAJu/vm8SVFEisLnN0PW/OPhNre6SDftCNFr2Rd8aOF83eR9L
F3MVCia/U7yG//wWxJH/H/9S0oSuu+Jo7W3X/ktqgSM3YbhXCiUZH6u+/TlpmCbX7oVTfQ4qvAck
LfhCTY99bNQAw8a5LGlalroydkuFyQBQQBDf7LMni6OxYpki6z01WZ0mbUCopIVNb/wUna1Cp85v
SXDC2WD1MRPkdEO3uIGxm3dZmURl7Ey7wTGXxybd9sPGEax1aAiT4iMp2j07ntOI7ljtnPUNz9R3
o4JNXOnsfM0xau4EJmptGCoA3b4jNBmve9zrGIgWfQnlEH+Ly/Zmcb3qJuleCDVz/M41n8gTxEzl
7Uiz2nw5pSMUfvsI1+T5RXFT1OZD5zrnkZyyoH9FH8MGHQ9N07oAetCCpNwQXzkcLm4UbNe4rehI
hyRMF/EDNCA3WgjKBmzEju+6yjx7OZEhwClThPnrzpnF5Sq1Iqq1ODbGIpGT2M7NJd4c75vd30Ip
jPhqVLJTTX6oMp0Jpqm/C4krux419yys16VUzNeAl5672EFa8sFbK5ku6/COgFS99P0fayH+B4L5
9z+ba6S9+h26//nPkP+/pPc/NxX//PVb/jfG9l9X+vzr2P6jKt/V3w4/3/uvv61/u/0Mm/q9/PpT
iv/1F/yR4u+Yf2ctraWzqIXDH0cnX/kjxJ+vUBA8aTlk8lkk0XIKIP+8BvULafzdw03mOO51K6t+
DbBWf2T4C2mS4g8JhZRTt2A5yIP9N0L8ken96VggwQTr3jW1jkyRa3a3/EuGx5B4KGSGpMDfcYP9
3r2m0oOLd+mudToMIb3pj4XYfBf9I+4T9HxWRqgVjTEMAsSgwARsD4SPz9Danl6bpECjAsO/sbZd
GWaEEIV1Xx26LT/FHgng2zhDA4qcUVKVAs2dNUaGbHEkjHaQFN5+dtBMlZtxMPoRsciEpKfCIgH8
qBWMdFBBMT9S4l2PKg3DmrIBn8m0GXxp4D5wJDywLqc7r26aPT3VuXNpJDLNlITGEBbWuQauHABm
X6rTKpbvhWh27bjiM5lOYmaQ92bvaLksq21SUlctsOGdWaFrTvqTM9hHJBh4zisA2W6O40DU6Lc8
b7rg7ErOk3nMtGmMrnQvLnXacxIwEA2aH3k5TwdLaI+qTcG4FzYQlP12MLq+QvCJ5wHrI++sDuOp
vctnwZb5pI7DvHpo8J8jbrtK3paZaihPEg0QxXCeQ2USrmnP3m1TDz+3FV1wSVpn0qsbHQslmNSl
7rY5jDt8ULo+72dD/z4LAhFVDWRmJ6xjFoJXoHAbcbQq0syqi6sTmuImRcKbpwRoE0ENrfFesY90
r3W0X1NSIFBNtA/qDdt47PlNTPUpG8MqbnZe/JxX6WFEZW1et1qXETtLbonWO0DGgG5LoiY3m05/
GoQvWCHhz978bKXg4ut5AemwbGYhclUKG5HvcsMx62tsQxh5KW37LYeequINMYX+ZnSY1fGZf2bm
Kwn6ic+mHGwEWIkb8cdbSh11bFLI9BKtUr/gwHbqpQJdRyzASqaCNnzD/YbmcjIhIvM+mq8dp9K+
Fw7tp70dtWG6dCRRTASsF421b9gWgYJRPUr6DmK5n9zxUosuXJHB1epmW8VeL19dbMCodW34wZIk
RkPsMRV/Ji0/qyFnCsyRpKoWwR3o4Ym4DRJAsKk3NrtinYNkcVo97ha5vc3sg3BhhIS+vXlIk4ME
vT0UPMLMonIvMO/7Vc63MnEeaq9jObSBdaJvZHCVBDfY0eZuuHQjWk3tcZKJEbVF+VnqgHhlfDFL
sS8882qnOigq2rixLM4ZzkIjx74Se8e5bm3IQZUjD8Qd2cwgwZjIFcjNhTSCqCz1nQ5SPl3xTgDM
FNAKIO2pq5MzUDHhGzMyAN1FGoMQMEC2R5e26R8Dl9Xp1QuJIFcU77ao0MsZMeDWqKBN0Xi0G1E/
LVuOtZHu3OoN0EniVeL81KTyoARFPDGgxqf8q27ne33L32MNGn4ZYIekYDzPlwfeowo79i7A+9Iu
1CwFZ5Y0guso52g3pmfReA8VAn4GpkBjOxDbz1K/ZamFT1JAFogWwscj4r77R2bov1Vc//8V8U8L
cP57i3H+Vf39X1hcXdJI/3Vt3b9XHxlrAP9Yr3PdoXP9/n8sxNHNv7MGjFxTzTRI3WLj3z9rKfjJ
31mV6pADRr6hRzQjE9g/iik/5RqSiCLKr2faHPP/t5jyJY09R9ekcr5MMK/779XSPydzuTSxuqET
eM6Ad1075V5r7f8TIphO22D3bfmgNPN5nvGd9DOsoUf4b9AZdN6g+SUqFfEdnv5YoEbsp3UOCnMF
3p+aD4jb10UzLpqLzDyRwwtgHEidOBVxyY3u0G4LHT68gzoBvkwM1/DNAj2NFAi3PQIL2MKAE8mt
so/OblPfWkkiaIYGH7vAD5l3XwNoFMYzwtj63gxYJvKx6OVHURT/h7rzWI4b6dr0rcwNYALebFmO
ZelEUeIGIdMN7z2ufh4kKIKq1vf1PxGzmQ0CmXkyQVMFIM95DU+V7psJhSmyAatJXXOLcCDJtDtd
CWrnU9LX2sozCjtZ4U6vH3U/RukuTPVPkcnduUcXH97H4Lz4etzcdVUDMC+KUqxLepI4MHzyB1CA
zj7vPPerW2sm0tGusyrioB7hBlFwovaAt33tthc/TEegVk6r5/xSwwj5EtrEui2Nvlmpftd0qzGw
gP/ZJY5eOdmFTYS81LPfOtq9U5IJz23eiT00GXCoQartBqu6oF0XUlh7twFStV8yMzK+K07OTxnA
sLgBsiDxTk/uWAFlsut7zzkmcfTclFp2Ktuy507Yx3c2ejcIXagOyfBOGo3P1lAoLyC1NTxDmgxl
BF8O5e9eLfmXQJXSBzPIvSdv7GQAWk5JcgVGSPSNbEzCTSYbeTgEZj4cYUbyWPBMVSYp29d3XuW1
R7PP+vWA/FYK2EMKXjIufov4mHfQi8E6B2rt7p3eUm5MGXUUiJPKuh3051BxoQIEjf0V+VzLIX3b
kaEytWQ865WcbMGWIkDVht0+s1Ke8kZTQYfOO8nedhXgS3A7xX3l8wzF/s/4lDpSu2+xBdoXnqHu
mnJogCV3DVX8VpdegORq+0G3unVomPUdT0N/H/q9uW7QbDmkRsJuijREvrdLH8aEFyIGRwVkh3ET
Sdmcou8OGgbwmWqMzuQ4YHolRkcFuoqOI6puX4tgkF7yCkRdY4SgqdOQvypK9EgfGcZL56rSi6EE
La9JDQUWiZzAXlcH7763TWAFI/f/GxtQzX2X6MXLgHDRE4RE9ytsD+Or5qSwOkGAt3tnlE3kFwtL
oXI/quSnYl1DXipuu/5v9Bati8bHySM56MA+bkKS33Ybttb02+ig1RyjvWi+NaJKK4+bKFaLe3fo
NfITOaxmua7QiNF8AJJwesiM86K4dhzYsUMX4nKvmj6sVkpRP6K+cWBfI9P6uSNVuG0zBcpLaikn
ZIO0tVYk/SNvVfUTd6Lqq6+10sYAqr3WQ2t4tkvZh7QQGlvykOk9ekvqXZNX7jlCw/I+DkJ9k8X6
azlY4x1yRLZ/WwV1cIBPQXbNckNXP4Wxp2+Vzr11AQ1DOkXtC9aZBS1JcYvbvGkgw1dpsqM8MNy6
kkYyCigOSeDuwqtnycfJK1K4o433l2QFX3RkrhDzPRp18jfsXG5+Lt/ysg6PclOvB6NX1kNKlkkN
IMEgnX1InKC+8QtZe9LyiD86MMpVVOXZrnedDrElr0bVQpN/VK4KEy5J5UuDaztfk9w9RFKLTkuM
ZIDi/eUrDjVdOTa4StNuklZBvaiL1UfMHXmD0eWHRuadL07l/FQYqQXMbUBSpzLr4V7Tga/EYc+f
hxeMvK7CdWm1VMsCtMZ60AI3smdZf/tV6XIjDP/Ve+APjxG8bVArYVdGXsy6Sou5NRkn1x0eIDCr
N5OXeoS95pDd6Nt6xXf3X5KTItu0ZKPEU+u3y03Jyw9PLb4oehd540O5JudbfhketR/jyaRoveHF
b1NvjIMZUMze+JTZV+Xu3xy7f5cR/Oflrx6aGHehnstv27fOOkeKxar3OvRby9q3jbXPTW2Xw+f9
8FJxP/9y/+ujd93vm97pQf3br3ylkF5mSeP3yvCgWXfYyK1M29v89wtcubL887eaUoAf/qiu4w5p
y28FZH7NPUpfpV8LTKCdVbWOftrhM16pN8HW/pfLTv+q//avvMrx+cGAkpQ/PoQBkJMCXs+b3fn/
1Vvr/+yV9P83r8YpOf2f30tXWDX+/N2qcZrw9mJKugaNHMBQyGyT5RepnDenRnI072+iNqkbnUSQ
PmVhOZv0Ut/SOrryvykNYPwAH2EaMP5vXkSRX50+wMsHAdcdkssW3bqhTf681x4ICS6cearb3ovE
TZHawhaNj+BZLVONw4fGrxGlNdVnGpGm+M/yFFYOb2F9BAPS8gvecOLsvk6M9aQplK1KtUZGXI/C
XVL0/lNdm6kYFS2jcPynTMHbdYkAMTxHiEER1mkwsBMTZTjRFFfI2I4lDVw4yTr27WAjc5XDB7Cj
/NepX1D90rRkj0FvT8nAhvXaSp68H1o43mhK2ewK1SZeUfUPVwa8pdtatFvpEhZO9RA7XXkkk6St
rUKGt542+UuXuw47acqN2kRzDjyw9opnUDGdRuPKeBykADxdWBoriD/2k5U5ycr2YTN7iWI9AV9L
9k4DIFGMksRyH3E2EmOix8mkgZc+YCUdbn1PNjKMiGcoziqB8Xw3hPlWK6Xi0CC/dJDKAjvIuY1l
wj9PxVCpdCWcFiYNARvpG9GeT7tpFUesIk7FqpGNSFlUDc66RR7oVi7YYlM80e+L6TBEcnfJM416
Iu/R4pBMr6mFTqESA+1THsTO3vBsf5/FQXZ2sqHa1pobPiiRkq2NIe2fkcKmFu1lzWtXYkTV+85f
tpWsohrai5Xr3k5B/D4wverBKpXyoaq86iSX/Z1olVlVPaSWWoou7z1KAzZ40ph41fU+EdFU7VSM
Q31RrLQF5lIkp0y1w/OgK866Grv2i9JEZ7NSzZ+RKT2GQNJellDyA+GZLB2sGuAcXzwN0piF8EAJ
hSRM7eiiqWC126Q6m51dnlUjMXdlXH8TraW/IgHXgkOEFjMGc6iMFyfsj2mqiENd/O8+ddhgkPCi
im8MEpCpJuI1D8CnmerOxcy74KzlEF67UW2/1+TzqqCsX9mxwBAYzOaQJknw6ITgn30jbb/jAfRF
StPsU6xZ7i36ItZWr2vnJcuVnQhY1kbcgR8sh1j4X9em3oxncgx0fgQbuq1DdM5aPYnvGjsaT4MB
ZQjamfIdd05J0ePvYCPN9Rh2ztFOTOcuwr7rppHd4JK6w7ApyTkdkjFXD9F0EGeiTxzagUrSzZ9i
EGRFdLns7uzEVUGcpsZTDMrqUnQGYG3PfBJdVa08lJh5XqRQNp7AKlH7DSgAi2Zhpv6FLdIDgrzG
U5Z346Ez3YtdBezHytReFUOsHjLJA9TdBIFy6rVSOVkBBRsxDONYPcxNMazEWmNup4liRPTNw/Ma
VIngOwSS951SNaSoWnk1HFCMba3UZ3SqxhPGO846apAyyHkfrUop+Cm5HZg0/E6fwthwd4Hsjyhn
qc1jY1NrEyG/ryZXUn1GWns8eVHkrqGdtl/ZZuwiJEzOg+bnCDlUtyMLfZfgZiL3aLhnmbMLfjm8
fHd98D20/WPLK9Bn2IskJhOj3zmjejIB3J7ZXdQn3rEvBfJzHkL6o3KOXOxSMy97CG0ZFdsx8Xj5
BpuL+sbcFWp4yphs4aZxRBu5nzUdZq9GwoZvkuLMndQ8ijNxkBIZCrFHHnzAlO/DgGhSsPih+kG3
C6zaOkdNkq7DVEsQRNasszYdMCloyBFMp+dRDdkOT5FiaAkSE91oALoaBfbbHBFooOtaFfXLAEMg
1dv8e2hkwyqPTfvOj21j3yFmsZMGWX8KJDNjZ56aPxENnmPxCv0YG5gKSdOouEv97NBjM3AWB27A
/RkgcTQgktCD8WJU9InRYBr1xWibmuBqu2SeGwwJ2pZJ54bDjRhx+3weMYLyoMsdeKBqKECqWsXB
bXR3RGuC05gUC1Jf05A4yJEErG8O1fO3+GX4Q/gc6UlOAc8hh9Lf9PUj8qb1I1zl9IZySk2Fl2YE
KvM+MIE/Ty1xKOMqxbPDM1ckBlBF0NDa1PzAvFMrnqsxqbKvsYq8m25F9cmO0uBTG9fnXkmir1qx
SwCYbLjTBgctpn4ZWvlRUyDQ6qlNwQLRwOOoBNqTWhdPol8JeSbHWdOdADyEj3Uh/zCmeDmXUhTn
JQSE7W64z3qyXmrem69dF2iA2JL0rg/tEH2LFMQ4Ol55Cju+LdyTIXk4VA7qMdQ89+ROXeAJ3dPS
FGeiL9J3ppNUc5SYLeLFYYkqzOGR4lh5K/oBYmtHEyyLI03Q+Qowhiu1E9syewkac9gZeu/uyEwO
ny3fPQRJues8bUe2pkl+hC+IvLrHJjXDnqeOv4la3B4kNB63nmM3ryrIFseIv6lyH21DSNd73uKS
z1FRkk7Jkm+m7T9JdXG2og7BbGSXzVrRH9GJi09O335tS994rKeDN8TFasgb1AtyaW3kBXkpUiDS
URp1dz54vkOnaPtShch4Yco3zvvwdWAgwmEFl7tYL35AI0NsSh2hCMhy6t6kkaLy3bbNG18qMvAO
6ZDetyhbmBOUUkQ3mfUremwTdScBPENu0qeort2BHx/87MIP4awgL2tr0VSsMrtU9oDUK8Sjf4yM
07CIKd0h4A2xvBNzgbeRy7xaK81dT7kRU/KWdzQROXdy29cgr4PLditE50Gi/JClAP5HD6WrLRXj
kCCss8GNwPvKXXELryeZI2BJIWDtAjnsy/oR+qeBUhaKgoomVY9QyKUHX1lpKdrgK54KzW1SdFQy
p8E/TRimCaGy4hEhn/veuU3Mvj7BCq9P46hV28IBFyGaYkAcELpuMAD9FSfO4mmGEiMaY6Yovy6j
YmBpdiTkkbifJivoJKKh5twu6y1xYlqtNmgkD/m5NOR7O0dtms0T/3nL5XOs4UK+bny5v7etAdTR
yD2lBFe+MaMwvHWS0n4x3OgLDP/2XpGS4JNnd1sXb/uXBDfbg1mj4WVNUXZhlAh8OspejAZ+fXT9
SEdVz1MfJGe81ytN/qwYdnI0XMM4FgqoZnHI2/qnokQo82WhOXfJdsvDSsSlqQT6RATyAxvHTi9+
+hDyUSRwn5CzKnY+DJZmLyLGMXfhuvnZW4hYBsRTexsW49EbBiBElvaaB6l+9DEiPCEQljpbXS3N
0xirHZVz7E96b4JO+3bzPQx4mIvRXuubYt3lr1nZvc2dl5tHxYwms+HXa2g5k+g9KADx962CYd/U
EgcE0Pr5LASS+Z/7/GlUhIzsXagHcw9aKyosQ9GZ8a1PQN4XDM3nUWYdiqY0b0mDjicdIdqTrfif
TfQCdqK19KvT4FVf6aGSpQWYAS0Drd7Ip2WaOBN95oD+u2GF6uZ/EAzQLUR/kXK/CL66OLxK4LqI
rfguyehJBfJVdlG3AMgf420py4+d4jwXhh+9DghbwdZprUPiIdGTU/eWLSvea7H+HZEbwAnvzdyI
ewPUBJri1G/nEL3oOtK6YGLvDH38z31YVVZ3WFhWd6B5eadm6741Lfh4KOfX8/dkKIuBXRp/RdkP
DnYBRxAMudTfV3n3yZJj7yi+TuIgppYt6nVLH95j8omqxkFMyora2EVUq1YZm9JNCH10l1ut9jLq
fcBNVreninP+uam+kPfUXtC60k6Bhti0WU519vdJoqmq8tUk5iGMrWBMO+bUnyqvONoK8lr7ttB/
IsbgI33eZL9GwH0eRYw4NAa63CakIUQPfxuYl5n65slSkxdHv+UwT9adHL1H0JWakepwOCIDK+aK
AoaigEioU3njh4bxSQvcgfyiDkp8aqLJqgFksb+KWKVSlccydm9Eaw4YjI2LiM/DvFgnowKm8+cQ
zf8Xl0KP2bNrhS1nCodzOhT+xOYUzda/ZJGj7z90vYdpUgGqU6lDjGF+TV3mGxHvm4ntHZdBo/ER
zxXtIA/nhZfRZeoPpK76VZ4mzcZMZYka49DoF2/McJwAl1+OhnZpEhfXW3GKkAMAuQxOvYibp0Sg
rE+S46FPwVwRJw5eGOkXM+BlKEqqZnM10JbDh2uIWDdgwtV1xIBX16+eWocXPDmtmyo3+tP8YVX/
duUo+CwhYHxntQ61r+lDC/2oh/oGC1xE8TD50yS4odTFvO6vsudNNqAM90kZdP1s6f1LUBrtJ1CJ
7ScLSBRSInOj7KrvTaLhXTMN8fKOWCM5mJ1oIryYojPEWvNo28xriZZYkLXiUA8/iWslUfsd8ipg
BdXZudiDGgeFHxuTxO5gW5EJ9mcdVyr8AQvMpuR3FXo2SBt2jY8glTTGu0Tzo+dWL82tYQw5onJK
+IzJt3TbdugiiKZsNy2SlOhai6aE58OlSZsXMRVGWftAVnErWjYk0Od+K+LEhcwm2PaotaJcEBxG
q/PudUSyEW5RHnw7Ux5CSzJPTgZUeeoS/W6TwkayUAUVfSKMm4GMqp+drURfZGQd9GX3kA1QU0YL
nHw+vSHJ06vPoKrHPE+cs+hq6iw/KV74WYyJg5hkBwhriCaf8erRL/VjENn2eWhARgVNg7A2nmwQ
ZtsUAV/LBNqRB6H2LJr8JP7Hpo1+b5Wo6rOLvc2HrPEfCg+q+ntxZ8rMWgiqY8+q64rxT0NEKP0G
5ISu/AwVb9joqOrx+G++lHrQ3+Lyh1R0oQ6vOXt/S7OaLxPW+9ZQCvSi5Gh8NYmfHOXm+KX/9/hi
WgcpnuG15vl9FS/Wf7+uWN/R0aMS8dP6Vg7pGM9lfHOTMkUBPo9XLQXbL3AlRygsDgJd0O+/9Ea+
C3s7/gRavYdgC1hW9OOUMGzhESOkNc1Sx/yb1VEQbSnOPvl1f+inbq0jXYVOgbcRTUrc1k3f5Q7b
xKx5ccpbMdn3B16/vB4l6OmS+YA/CC/48nYiJR548ZLO4gD01jxGVYw/wa8uSS653Yl2N0SvfhdW
t6L1YUDlH7EZoV2smkh7WwqtAAXBCvYEHgSKjWaMiK61WvJiyGRqSrcJcOEC2sBmlx3QiGS0WZn3
rZI/im61DUEVkq6AMjmkL0mcj5vA9sadWIP0L5yvxI/OYrQEeBHpP5HnV45gedm5FGALIetzgNom
ZQnwcDmSdxRWp4alJpiiafCM1vpNgEb3xYJAo63/NCFvyEYVpY744oSz44HYrc1ORuQVeR0J4Rq2
Y5mrqzdCDstPDIsXddc7q+BSRFfY2MR51YCse6Jc5ubQwEpCPJgN9wC/YnBqKsuTnpZYP29RU1v6
lmuI5UWc5/b+OWiL/dIlJkzXCcZOucw/3nydDumY5cdDNG9ACq9EvwJDgtwpTxgzlSe4LRD77LiF
GTq1Y3No6hsE9gN8dNKHJWaZIvrm4PdlGh8dDFnO5wkf1lviwDPEBxsy0sSptFdqVXZr2UUG31Ty
/OjJepRj9YHSoTikk47v3GwTRj60p5g5XMwUQfq0Ro/0G4gL/faqX0TA/Kr/rfgrzAp/qxQZFl8V
g9dhG4NR25nuVx8KlYGBTIDTI5dfobTjlCs7C7/j2WfxWk8ZQFQGgGDImxze+HopDTi54kzg2c9L
lzjL1b+QIqrvlm6zhQk6r2g4pLL0U9mXxlM4otkKzShde7mkP+Eqb98HDp5iYxeXq8DMMGvo7PZI
hevPwbVjr3URHDvgV5fgNN3rTSnvSSBSvuiG8kEcgkKNDjwz3/qEsGap19GhiYH8NZPO5lWfaIoB
MVfEiaX+1LfMFdfogLtuDDQS1k2qmkdkZ2A4kqcEikriMpyylaINDCPF+7LGHH4ahsGJ42bvVPOU
D9Gx3tWgsKdwfFPLDdk0ZOn9aaHfryDWnideXWFeQnRCfXubxzIrMaV15VfVbb5rsNasdQ2StW59
svaWq13EASysfgG0JG0tB7FU0RerCEzPp01fzDPMwTXw+mkydIHMSYutUwJ7Ny2Y5IV6MMT6Tud7
u2WdebGyay4B0mxKWd3GBQVsQ2v8J3HIMJMxQJhcREtE4Dz0FlEAGH5qSaxcRSRN9fTfn9+a9Y/K
qsHf2FQmwDz0ZTKYv39fRhTrQkA11rPpuH8ZiVG3e9nsrWORA/BZpyMqCjnI640UWRYk5Mw6iuEG
W1zyB0ukbCF1PHRHHZPBEjo0SwzTYW6LiWKJuU0KhaIGGSxkv6briKHAxPd2v1wjjvS/BxsTRIRp
1LcYMVoO8q9rLNGyT3WjBHGbkgwpb3hHCvZDZu6G2I1OpSZH/LvKt7OrPlfCJKEu4UmKARGXtkGx
HVteAkh8yUf3/aC2lZRvRbvF83XbTzHLsDjTsXhA5EbK5SNvqy1COHHXIYYizn2cFH3DdXdzp9Np
47y8iPc7gGa6a6/BluvnuM/tG4Nt4Ffw+bjkZqV8SkrgmLUa7Ps0bb6OFIq2sRY3O9EM02rTqbbz
XPqSdkxLfHqV7l44TyZmdp9pTQYHrkiO9eAnR6mjanxjNjFH0ZsNnY7kcjXqbx0fxkRANc01chVy
gmdJa+yYUAEXa4lrUPFmqaW9XEqciRgxKpofVoRSilEUJoX/PW6ZdnUNMSD65l9BXEl0wlCi4GtV
f4vWPCpO51/tQ8ccYLnIZLSNuw2jBmuI2voWtnm+bt2kPKkj6T/QVLh8t7b1jWrFNzVX06chSYtD
ZSb9hu1hcsKeqtxJffTdbBIbq0I/vZfG6QAffB9ogLRF3zKA0t330HetOTZRqpRUopftY9nyb6ie
JVg7Ml8MTOs6mYEg0WC761hHDBNahvXAr7OHOSydRStEwuy+AOEHrBCVNbKL7dEOnC8iPpwmOSTS
sJQ1q5WYIAZylzcAkxL8ZllXa9OaGnja7VuEL+5QRJtUCeOzXVfxWakhnwbK+KpMXUs/KZzkQxMA
3CTQl6ebJU4Ed5aNaIBYKowo5lsWQIZpqSVODGbNEG1axKWQqSz/joJgoIZrQDFrB+sOpVv7sWgq
wLAlCadEjLIduU+dsDvbpm4/Dugi7BEkRfB1ChYHQ0ZCJ7WbEhsK+tyxN45jW6M+xgRkK+xHVUPQ
zQr0ai8iHGoy51Brz8sa1YgGcB0FWMXC/X0MBr26p269WiIQr0dpo5YxyWC5B3Q5E1+tD7Hm1ocK
Egdi/O9tcbYc/iVGDIvoeZ2lfbXE0hRn/zFO0eIvSjwZY//hJ0IW9u2nhjn5XSotlHrRlTmJA+rF
xqnXvbi9Ee1eql8QOdR2VyHogUdkhVWiqxEbwbCF/vC+yrLUVZ8cDQUacA2UzPdgccmluczViy+d
yn5ZXGXpni8t2nx/bZjr+EyL5hIYScjS2jI0qxTRs82AoNlOFUgiRGnmJgZWCtmCgppm6MZ3JXxi
vM0k64RAzVq0RH9RxMbhvz+qQfRdg6AonCmWzBuiDLYKo+rfH9Vga3QynfnwjJqAvZf06K5MDPWr
xU+zQko6e3Ang0A5qYZDY2nhWfdlefrS9J9siuk3bDa1HxhDrXKwt3/rsY4i9o8k1pMjSFyjiqHt
BEly9NG3OUaDR51YnIpOEXbVlNqGe73oFMPLbNEnhazDyrkTjJhqeO2qmCBQ4tBGieOvLQGBkgy/
2Xq2Mm6Lpv8OCozXazGyhOciZukcMAPK4had+2nFMRlx6lImadmsfPLB5h7m7POUhxYp7KlfLdUE
yAZd4iDS2O/xS5c4e+8X64gl3vuXdVKRI0eK6CmcrikiRKyYNfVT+04OQdiis2dKxg0P/vQoDlL6
6+yqL4ScgGhtLHEcEp9wXaOOOKrZeu6MJNNmKB/fVvpze44Va4tVRLzttNAAedP5uPz7jyRC5ktO
fU6Cn5qL8/WN4mXBsfMlfz40iLvAFpjamIr9Ol3GUyf9VrddhAHcryl1oPrHq2XE6FVfIxZFtfTf
uOKIgl1/dSw8jDRAjQAJYaCqV5jgpFT0xh8179lMsNR1Pw0jnMnUjDHCqLDXOdeTlUHbts+NO+S3
sLpijL2mvqjuul1WOj/GqsDzQQS7EZQAXvn6Z7SM81vR51u+TeUnR62vcg2SoAAPUdtTEL1UVSDx
6F1c8uksV4L41qdYc1NlOYGiUwxbesh/2hnOonW9jIibpzhGH2MfSzjGKtGhyBzola52ditZOyty
6o03kvYjipTh9KFLhNiUJXe4IcAahb53Fn3LXNHnVeD40We3N8vAvKhoJ+nPzPbRBBbXyRrM+m56
03xblXdQhCtxSkAN2nR2tkx1wtEr/66T9HxdQ7X8gkbCfdF37l8K/reg8YZvqUy9CkOD8gFNFBdX
OnXYm3HwNgnZmvGL6tr3tab8iGIt2mtTqRH4AtpG2clrKEGKnk6UF8Wp7Y/pOvEkys9TrIjpJN88
Sf1UvmxteD/oUpTr1u77/EbPh+rohhHa1uJUndriTIqprl31ARzamJ6c7sXgWFvVUZzNa4n2P06v
QsWKVlMgOD/Iuw9TlksVA75zvddCKJHjHCCjiUBuQwUiSG2e0HBqL7yCjhreepg56IncbgtbjxHa
nsLFOL9bBX+wJ3EJm7L2pHJPAgohzpSE8UXFzgFZ2lZbuVgKg02yJXmPmODd3PSC2L9UZgwNdLCO
ojVPluoVvJPkPCfwuwYPHMgM5bpM8z7bBUOBWXHgFYUHScHbp2zpICDXU0KgjKz13EZxvdyEJsrp
aph0PqTYX+1OiUo+NhVSzm3/GvZx+RhIjXqSKWWtyrgdXru6egVdWz62eayekNNVqGJ6w2vqNh/i
2Z18iJfH4q/ek/yyJr9V3ZpawauJYQHm0YPzYDVvBwwSCrQ1pnYnddYmwBtnbl4FLk3VgitelZTo
xLRlIMoVxHdEu69j3n5J+m/mzg+XEeNyj4Qc7iDudvlRloWWPvKcwP/0Z3eE94SFeHnvSWrJW36U
7XGDhO8D3GTuE6OYvmDKF+jHxhwbxM3iuEaCl1qYiMMDq0aCC0qCjav4HFI7Ef/wQUWzeVrZdTnU
cuGdMTbZeUoIkzeVlA2uy8Yqx3Pp1am0L16fyY9uorXUVCO0yyAaiX5JtsdHL6V/icfC4ouv0C/i
G76nK+CURa5XUI5N93MW3ToAPV7GqOMTFiA8W0wVW5x88i2fqnCHf4n+AviU55Ic1O+TRBQ6MG+T
UqPWbpHQrG8pst+MFWZT8PyNu1wL7K+jPDnxWI77EBWjuZXlcuBx5xlHdtzqtgml5LFw5BzPcdf+
6hYTL7gGbpmZxhOycq8ddw+AVnTFCSkQSu/expqaWuekd8g1HWPflNZoCNi7VM7Kc6K6xbmtNaSy
BpxuOhSF2rXoNMICzEBXYCju+t+x57H3yZDb9o3Y/IXT5m/ZKM67RTZ/Im7ZFIrYonc/xorRaVOp
v29A5+manu5FrNiPLou/b1a5B3J96T2ulSXa7+uJTarYhl6tJyLKAmnBGgfmTWQl3KKng6eYMWf7
cujeenQz4x48RiFgkMqFs4jHXb5eZqQ5oqDk4P5tBbEiLrjujr88r1psdZMfrtY9D5LXH0VOU2Q3
ly7F5F40NdEZ7Y6+Eb410Q/oPzTFfEn/NTov9/tcBVkhzMprvAtuMiyTAytuz50M5FaXwscgkMNH
hQLPzveRfBVNMQAUOULlkEqF6BOHMLa3SU9VeO76tdAy6T8u1Ofgq+pQ+4sKowyNHIIZSW0SZXhf
vAYYlcpKY/50Kvyqms571gB5bQMrVOZQ38eM+z0Ug/M5tDKokS6h8dBYlwpUF3Kpw9WqItQFDYrw
Jj9AEKBUxjOgw7FmkomfNhMjbFbc5mRlI7YIUWoYFu4fDH/YPXzYbPz5VKyHNzNmke9LzdsSsU0R
6yXLaVUFULtybnSGyt/VzUYgmr3xJA68l39uQObzZhcbT4lthttRo7QsBpPU1FAoVz7E4wn72cmD
6hzu7b1wjIvK8FnW5Poe52b7OdBfqAbnLyaY0Itrk+YXQagMJ7e1pUcbf+JblB2KnxD37H3fjdmL
babPON3X976R2c9j/EXMGbv+bYkGK919pbjlrvbUnaV1+t+1U9+Sauy/Af72Vk4Q649V1g5bNak1
CsqlTU6+x2YizaRHqUJdbWws41vJdOfXdNcPh+vpKGQr27RxEK4gfxF5nXtQlMKxQdrZ2W2Jcwzf
1DS9nzvfY5rQTu4xqUjvRVxVNs0NAsyI6qmOpz2nfHovcHnBzdBKZG28dLn+RfNldR6bWnNkUs9j
oqWplMM91b+LTTQMJ0zkBxBk79kJxTBcucgbXwSWcQnB7DM92bwLFKTwZzilCBMRYhAW/iqwNB3s
OInwEilYHj6AD1DNAESuKxtF/YrULzAh3jNNTML+ilEyRILtZ5zxHMr7tnxqoVJu+SP4x0aXsjOS
zykCsvaHOXn9PS6q6Gc4zWnajBpt0cjcnLrAH+8xz042iDSk23j69HVmm5y5/b/YkaE/iS5yoGCi
aufSTZ/YIHVjQCvZW3ztxnN8AAYeK7VR3WgyCGGpiD510+dKtlXv0BS5uxIsH0dtU0gWWDCLUYOP
3Y0T6dJZjDbdT6NI1ef3JUSvwVb9wJuGuxJzFHQzN36PuwGfrKe2t6V91xgaG6ZWO6eUgtZdBCAa
UU32AaJTDCOZqJ8rOA4QWKxb0S+6xKA4oMpuHwrgclf9S2ygdua6Rk95tVxxvo5oT6tDGLFuUY2S
kdkfik9yhVQoSRskSTjzUIy+PpNkXIPFKEX3tzMZ6e9PTde8apZaYYLOgdpGdYROzoZAtOdT0dvh
t4Xs/RQg5d3KyJCIFi1xWJb48xQRJEtSdYyDON8WRVLcempX3fHLVneF2Ti7DDNUeMVxddeytbgT
Z8uAiBMzloE2we9INJelAEg7OzGwBF9dYwlelhIXX66rKTgjqaFeHQdlo07f3rixwufuY6NtkTuq
tec6CMSIIr7yehM+MweXd+0ZRaSrkWlOEmJaAXkAoZQBfcODI0U4wSEJe0GcXdkPEJebvM0uS784
g1b7M63yFrsg3JrWntMoR3HQ2jz01rqryxvsuFKUJPS3keuYOfz34aEpH/VMUXT/Bx604d4v6vEQ
vh+GPsLrtasOWHP2O1CuNYrG06iIm9t4zL1NEdHL8NUyIu7PS/T6iO/LMl2EimbUFsEG3mCDIr2X
rEqKULvYiqSHKjHcB1uNLlkuh2fRggpc3Vd4o4iAdIoCBP8TXZo8/haqASptaOP40ydOnz5n4XSW
hWhhdUGv3YoB0SdGl4EMh3UAoNMUy0UlQET3KBt/7MxdXbsVMcvaGPfdy4rKTa8sdhrwTDzvHTQf
kLuE5OLpyR7xYWBamXUW/WAfKCqLdo6wMgJDUbETwR+GK6ed54m+vP7bsNPuVZGVrRHmzpcEbPSm
lRttQg2iB1niECOg6/DDt0lu2R8ijKD6lwixhhbjvxQgufSjxH4AIIx/CJ3UPuhGZx9a1Xg7Gxt3
Ul96b4thEXjV56bdkN6IYXHAevxtCS+bRkR7PhXjMIv0FbplqD0tl/UDmHMf2u+X/dAnYsQSHy75
4cf8cLnlpxFn/4ez79puHGe6fSKuRQIM4K1ylmW74w1Xh2nmAGby6f+NosfUaHpmvnNusIhKoCxL
IlBVe9MdA2sLZKNJ8WkSPaw4291F1Mu1VqPyFeCyORoDu1ie6yIsAJ+v2e1BgmeWZN5gFyhSbuQZ
ZwEOIGGyYdk5g3EGGI1xLqzcgDZayjZxjyRvlLLDgcCwCDsPXUiWdQhi0NAvyHi69IErvLaYAbj2
v8aiKQ0pGCeAhgY2vFlGEWhhhZ8qdS3dg2RIZguRNPaBhmYc2nWfAlHGCLiN9zxtwRGkLmebGJVD
xo6EXGnu5rkQwKITRdDhfVRBp/htiL3hUHol4P5LuzxU4My9Afe1vHnpcLKM2DmRKLOq8laj7a6p
wQBKM5Irq+rvInIcjQhNqMpRWc2O7+EnETqRgIqCMgW0ZeqX2GPtEo9HLVixfeMCeoyRgSy4NC5F
tDZ1K7mMZgJi4ExpRdyjAHqIo2VPQnKhMKAtefYDy9yT6xRlNIBnarjVK/lOYchYx8YbDXAxKBfn
5dAPZp9RYzqJyIXCN01brBsr05fSGMEDk3MLBB5ZcaiB9AXO13YA5yJz2uKgq2GacwDwvF2Siubk
RVMaUCuRol6jG9D2hffOofe/RO1Vtoj5aK4cYJ9M7z3w0BXfDqnuze6vKQYNHVlPPjo+A9P/y6wn
2d2SNAdQ+bDi6LgHfgyaS6Zq+CDITg4vTjTzqd3ItJsbA0HRcSqkzyIZr1Nm6SuAcqBHxRh4enLh
MrWsoAsjObUJHtd0tDejpNbRnlIApt0Ai+ht7LgDBL+S0QDOwfBgyOgXzXJlpuHL85zguJGcZlMG
HiUA2F9nyzrzn7mVsuNsKTWfLTyRFTsyI4WOz8OK7oXik2IMUu0f76UMW/AoDuU43UfFEt+f7hn3
YBqAYvNSwXd6VAOPuBC+fWjQjwx6Ad8E9ocaRtuDii5d2wJlXJ201uHOgVTTPEMLKsoz008kGyjo
pHkMNelIOg93S9H6063QXZHR3aJ0E2VZxqiujj9VXpCtjD6UX+oBnR0evmyuvp7jF792P5A8ke24
BkwQB7WzXnzJsl+9LMZPviztg+tnIKhR3q3ytuzyzdtg2gcy7ypjxDPdszF42RKs8ODpQe6sO5Z0
qSsqEpoXMQ5H0hZIuwviJ5k1bmKybTrolzuXOtRASTXbPHpPgYBl/Qd+oBOA19LJC5adFPPcHsIS
3wXqNuZl31e8u1M5BIC2bcCfCxo35B1UHwWw+VXPpMRmHkm6LcnAswPFuwlN52E2KaSE7zx/sJGK
vTe3Ixxlq4A0uHqD9o9ppBVm1RzHihJjHflBtS1L1M2jqgdJpCBj6Bt1q0BDpe/orXoONqtJzw0j
utpu2O0EvIBEiAN8NE9hxwjmd+CGldCCIfNaRTZgr7J22I0MT7yTc4IaZxeNffssqcFPYKYOMnUm
OqmOQEVuVraGNohJiI49GLRCJkBIJePJZRp1q0lBsELudVeFRz3ufgKHSYAzAyedNEwRJpu/e00R
JjlFaO1V3ArjcL/8vfN0E9MN0R3HCgV11OIRLUA1WoU27ggKjFFzsnM4IlkAlGz8A1TxlzbymgMp
afCi3lz3ZRmtBADlgNuc5pnqatgGw4C2TOXhdHWIvym49fS1HlfI69RRCgBHtA2PnVmeaBA4VT+p
Ts6TLMHdhh9CXE4aZa2VAIoFsXhX3/mQ2qhb1PBO7soyqGD5+0DvIafguqtgJHEXgBzhazfyW+0F
DC9vlYmoCjQvjhqozDAAM4iNDAQK81DQSCIaGOPppumiAJDyf9qSguyqwt5g528e0cHyhytGD727
eP4OQtc505VtSwPfnn2+mRWMnt2ZLLoDi0BDTM/pIMZyztMl+QwVPrgklErTC4DlamGnvVR9FJ1L
I9oROgsQyoxb5gdIKej8A7iXjBuT4Y4wXTz00d1MzAi6xY8wU7rZ793y3U+kIHgpknWqFSGSMajG
PtBgiebtqk9d805WBDog1klINo0TG+sKSaolc3jTg9uDlyCeRIcl9g/Yk2FGonKs365mGb7zPglD
RDutDaozWTyYNZkEcUAje/Qbwf9uibHIP4NGFV/Hi7I2n80o8BeAbXFfwUY64LApHQ9mCSSNngsN
v1Nc+8r1YjranW3BOgE+J/RdT7aZ0fFl6hzTsK2eZB1ph7Zo9LUHAMQvouNoHRvTH44Fhu5/tcjF
4ALl3P7nGLNFWNt4CK86Lr936LDAlkRj+MuFyODgVOoDTX3sURet2bIPTVLwR22t48hsNi7VdDYm
7TylyGVX8A+2jo6a2Tf+ObpAeJ8/BvTfji68Cj/96fTxePgAWWHQgm0oB2HTXz9BVRjUB57Gl0j0
0QUVl7bqV/DT6DuPQV6oUyuDmqZOXe8CYK/rW2sAXIbSAvkwv4CJHu0MykSq9oUHGblZ1CfRpS0Y
UDKt3hCowoDTSVDggEUoMNBXdWgGdBnqBdBoJhyGBLRZonJfcB4pVuDAs3eUAUP10KvLHPFURZH/
Gllo+lXpszIKgiMfUSZE039y6jXfWuMgLMRXQZu9ODhAp8McCUK+l8ofVOoEPd55ixouw9JAxmDb
+EkzQ+2cDqZ3lrENnNnc6EHOpXdfSEbDbJIo434AcXNrxcfJYbazChdVoDIdV7Ns9tXTwQMttXOa
3EauJfsqda9gWAxOYWH7pyasgxNNJ1mCRGZt6hWAomEyK+hqNv6dL2pJbrmWmdt/dCWvOSaFQ6G4
2Pa8efptSHUTZPY719hycISObx7QI+GlPNyiVoOGALjg1TaSIC7ldmRvdVWZZlog52kaYU2FaqSl
KeCa+Yd5SmVss/H/k2+ShfYh1ZI/Mu7E1R+Zzdgh7UsBpO2kROXYaO3uZBVaLFHeiJ8CYA43OT+0
LfpTa1TbwC0AgOhyQG/DEhBM9fhlwDnBGEZnsFKxfgWqGrCLo1J9k+mtfgaQJcrtuyHRzzQXMdCC
TJy6kMjpHLDIKjuapi7ossBaT5PGBVLJdEnzMXE6sCjak+mDJ01LQM1tFF4SYNmBtx7w2l5Rr/xd
Gz21x8/D3IJfVEOA5vkGPVEhOD9+ZzKFCfqe7TOJUwfWj2fdz5B/R6nxKq7K4Bo5/TOKcoNDNgLd
c0GyMQYWiWv7xbrUjOBKMhry1rK3ItFybMLfrTWOP0kAonmUsdv+LjbbZ78pg8PsRlFE5VjLnKXF
uspaoKziIAXFzk76WgzOC3Jh4YVm6BkHDZZEKTNNczs39/jQ+cuKN+mr2fP6lrbtyhCNg6rJCgnw
v7oWimiEbNvGv3dFv2NDrqR8X3koATMrQCX3inOwZvXgruPHblqZK/cSJNbzyiDudTaxln5tRTwc
aTDD5u2KpiDv648PMpoaPfthjSCN+kdX3ytUWdd75Dl86YXyv2rVFIHCPdSdQNZQZ2DVMTCgK5E9
VHm6vZ42IRAjb8kIVNqmamobFHRZdLB080MRR6jVIBmOKoJtLwFUPqDEMFrXSAyunAiwuZkBUiHA
HlsSFEhmMiwtrQqfgINjg64E6HCeAbKgFgVemtZbk5Isco2HT9zDhku03pFENIBt3tslOFVA0x4C
jUEoBWitUFyUDiGIypSQhrJAJ7nHORim1Bp23oJyAIy1PZgWl16UZx99H9RIXi7yj37foyxdl+VH
5MhD7Hj76iPwg366YFKjtD01IPVtWqwsf9DWNCUFyVDxA65oytErpOUVICQ0kBKqBD/Im958yNxS
rHez7CGOX5ramuzAwglWIDuVSLil/VnmAGNpHE+isEl057sh7/ppSiZgrJWg+oUHmZDv2AFSaVHX
AFqhCC71Os8hyBH9on9xbHVAJJUqOFo+/aXmGmkVbmWqsHrjUd+YLpK6Hc+zawbi4qtWjRkG4KSY
lfxJchpIHhT5cATP5x44/QLMB14WnkDb80eA/MaiBnL1zlTnfC0r9UueB/pF5CFHBdy4eZDT1DPx
EoVWAvlLOdBQv1/5YOWVle4d9U6A4dEOw4VDnflTkz8S3JtAgAJvbs1PHQOdrFUAWIBJSpekn1Sl
KlyrQ8fZkLCLcNybd1681PBr/gyCdOC5WVWPR7POeG5Fm1zaoTm2IGpEZqQ2gOgI5gDAPaq5DSyg
2vTbJ/Lt+tzayWFEv6iMjeckYeV/lGk/NlTh88t0G70DICERNkMn4l+rtCup42kxS8FyPoC2mIFa
Qry1CLpeXa2YEWRbahEEvRB6gW1k2KiBkGSt6W/wEBgfelRRwTnq273Rl9Weam6oyKbmnO/juv9B
FThzLQ56bP3FCOyPFYtHG828AxCXl4QoYWh+tgEUAJCE1UEFydCO/A5m8VdkijuYiwmKggAvlA12
8ekB6Z+NEWrRE+X2Qk3Dg7GMn+hJ0ceMdJQR1OzgylAKM+nUrDJNayscJIy12HbxHaV1O70q+cVO
y2hd2mb/mmUOA4xJCBIgS57GJnGwHYqeLD9swSvcf+IZdz97Ok4paxk3z9h5xZuxL7QTnpOj3b+X
3D9W3Kv30hbCtnFQqrBQnYf3Ej28ss6B4X7LgBQATGugv19RCGCsPRE1Z9NKnH3qo7e7RAfjFVua
cWWgpfaja4Ga1nWr4id+opYtCNbB1dxlh7wPUYCBSrIFK3v7xQcQ6hpU498dx2qWuojadeeCvWIq
jaLyJhDvVnIVZ2BpAqHxYSqdotKoyShBqdTaR2+b1Dr3Wx6a6yRO8i9+w8HREdXewWVaBSgqlCkF
Wt+virhvV32YgbwQAOb+Gezg/QncOJModUz/zJ2P//5X5OzvP2mmY3Kd43U4qIwhOrm7nlzX7/2x
BCLArYqSfFVJQMM0eNjx8lQeQFwKnPWu6Y9VMv4Y7PqHBRTpX2dk/8xfeRr9AJVY9Knw0O3tmVV8
7aTu7uxU93bYAEVXXQAt3G48/1MHV/y53QX6IfjO08UP0BI1XwxAd63qOnD3EhRqn0GY1dh58yVB
Q+vebWWzJqs46T/UHUuek4iZF5AbdYu0t/sL0IdznJPr49ZsQ5C7gkvoNc29+lIUza3q3PSVR336
KoW+rrF9utHMRgnucih5swdaQ/rq4it564wZ6kTVVBvz5tLlyMqoYOQALrO1kVeAQqgTfG+rDlXd
ystLGq0A4wNgEhIZanNqBAXw1HOhr0g2K7TGk8pB8acM+LqzLSu+4ckgvoGvZQWilf5SAXzDX8o4
foqwDzuREhnl+AY4IHCRIWG2R72J4g13I2/BbBQwRkpNNrbTBsiuu6AsqsYBJJUgA12HnjBWk1ot
x8SobYTLQZpKccSI8gwvAD8t2dCCA2AMDpFuf57uJhjrAlnrEuTbTf9k9JrmOEugrewA8geEtjLH
k0jDSn9nWKidVzMSzcPvZJPvu5uncN1skXhHHur6JrcBzRAlzP0Q5u3SLIrhM+sF3+sKDqIenP5z
OIA8MLeaEhD+MEN+YknyAJVM+94O8S+R9ocGP0YnVD2ooj/gPOV+LPKV6WT5lmndN9JafVfbGweg
L3tUjYDRh/0EoSK/Aeo7PRsmMjtAsx2+KjnXSvN38hQI2L+Tew52/kYL1gvCQKJ0kM7DhexwJjxl
emIbzdVoXsR7QghLQ1y6uxGIJYtp3qZa/wQ8MvBPGfF1kjlBkC+7oAxXVcx+AnpQ+5x1/JQJLf9D
08YLyMK7zymOslexVYtzomqhQsOqN1ko9Ve/B1tFDyCfjxVjX4FS4nxAKVEOlInW/aGIynswMfgL
WQUA3g3db76LM80xHeJX9Pp269LL2blG8fc+bb1+57oivEaJxleiAw9C6pSf06y3j6XC3ozQdDBd
kUyAgGElOx2EC+8KO2UF6IqUy3RJljS/izPIZGkjD41v2XfDUobRwUzq5R3iZ1l52NvNkJ911uuL
OLf9dYJTSvA36OYnXdPrDfoVrEOPLfkhlGiqomkMYAAwBb3PI7SYoEZAGU2W7z4BaUg4q2laWzWq
nqsvlZG5O0PVHHqj9SMuAQdJEM8/w8RLP4GGr7i6bvqDZAzN1XuUQ/YrqubisRhWZs21HWkF/B3D
Sd/8B9vMPllRX1y9PP5RtGfTxgFbewCeNeCx/aI+0IAEMJgPUBX+No9ZXx+yIoeQ9MWD5ez5oJ4V
FIKmc9gx94b/2lyxB+ZSwNU4tok+OQfPaKaFVqCHRqDA9vQKFXv1R6NFUUPXxuIIILBPaGXzt0GC
FnePAZ3v+2D09tYPgydRMWuJrFu5Dk09eAGIc3xx2v5Ms57n6NOvk3yJd6LfkUwoCxTDTxaG6Ycv
IAECvAgecvFdqOfHN2CKAdQLkbh40vlVAeHzU433ZZdWON2hKc7tq5VmNnIPvDpUjMYdOh9i42rE
wvooQT+upDarxWVgxhQh1g2+A7GLuSIlRRBjKvdJARioCpXY0+lh6yGhIqPUWU6HizRPjdZZEpZr
w4Db0jU+xwMZkIMrhfcYgYE85Vr3iYcS2OUBmAx4FDk3tEe9WaQGWgc5C2+80g+N+mYxh5HvWSF/
sSICqUSRVqvCB8CV5imMTGsI2NJyVZO9AoPr1VCAnW9fRPWjB0u7zdtfbaxdudUyQ7u2rlac9Djd
l6XmXWkgeQ38RaCtavqKZGDt0yatF1jIWuT+aZYLVEMdsqz+rCurpm3ZUkRpinZEmWxbK7LBnOrI
Zx7H8lnHFx5SaLq1R+WRfAaRy4J5uXEZEi19Qu+MgxLRqNl6mYFq2VRmTygtBeSoHZzIYpbXce8s
fC6bLZklDcjSZGDZ6xrFjquoYsCGyovklNVBBqRy1/5cdvW+dUX0c2gBMjiMdfg6shZUo6ZCwgoj
99ZLjsNyZRK7EWin7eobRWNp5YKMc0hOAAXJ1pmKViBaDJy1n7xyFW1PEL4mlgZ421T+NHj1tQX7
0rUfR+NjiH+RNEy1l7zi/utomMu8SY2PvntiFdjZARW6GsIB/4Fq6NSQdQoONESzD836TFy0UbxZ
xCyO0EneJLtJi8YLvvB9nDcXIcoRKABpQi14RWmQOBDqCkPeVO8BeDxjsBQhyNfxc8aBuWv72gIQ
o2gftXDUYYSxmmtWfhpSD5sCNX0P41amc55kXlKKRWNbfDuHLTMPGQhb2zIAAd98D00gqN7Rv4Vx
tnE0H8zvQXTLWjl8rrpIrmRb+9fa5eO+9sDzCHCQR6c0770/7CC51eaARpvSNuxtNGS/qoKXewIm
9lsAlGnuecYg7h20B/QVvlTCBmmNpYP/OXAXBwH+IZONmyXmFW+Qea2yLDl65ngB6JN5lZXNJ3kP
yOpNzfx6OStIC1QwQNUmnnYXhBR1be0GIEKd5uAo2LJOyINvyGAO1ElgK2ptzxazLZkYOTiN7ax3
QGn05x2SwjPqZwEsN3z0/rxNfHP1F0t8e4itB/j6ikJ0RuIHBOi4pA7Kpl8Blkp1iv3pTy9/lOKP
kpfJ/kGuRzukwaPrLC60MDkYVfpxFlEE/Bh3a98R7t0fihStDdCT1pT2dvaYXqRoV2HSyfP8GgE4
zo55hGJg9bJnOQeZJOrq/eQuOMUA6kKylHk1Pr4LY6ofRZEaxzlIisOwM1qIVvNfCii50UYmIl6i
WZadhed+05vY36VlYALcQMmCzsBl+RkVyN2ZJF1QsfNkYZXoWEXj6WeSoXSCnRlO8kFjClaaFbPa
cDX5kyPp/3GhOYT3gRYjwXQPdCNqoAVL7nyeA/ZF061iF4SO0i3iswxxzg9Cpo+BqzaySsRRyot9
TAuU0cKuzzGysvUqCv34nLZBD2ZFyyvXhuWC6nhWkZ4GB5/zRRlb+tpCKvLNc1a3jn9E30O/n1Y2
zBogZqTmBpiOAxBr0iwBoxvSgn+A2CjZ0pc+/RCMvVgbyBZeG/U7kLV5fjSfZDnKQyGLL1Gs1U+R
m78NujU+ZaKokWb/U963PEannwOcIjJTisTV+DUFxK6SdD6aSwY1eAX4N9wQdVmzglbKrfLLvAg5
qJUaf8RK74v74OTadGolikaKALvgTQBy3kUAzBjbzcfnJHSHZ5TU9Wvu+Tn+rvqbzA96ULJZ3YUs
MnsYD5oDbCqa0tD7ICDV80ZifwYvwbzuVji32QDlSf4W4C7+apYhAfzJAJH9iURaifbONMcWQN0G
3VARAnVSoLtgMztFAgSrmapLU2atZbEdymxR9/Xu1UmUwbtZkB5IFnuOf+1Zt51jzK9xft1OO+xD
0KLdvcZUQxH27OVZIJblriF35KWlsr/hS3teuDCYv9XiILh7jX2k371GFpjsJNs9CAuk02AL+8Ny
XmyGChram6JCz3rb68571WmLG/djuErzV4PbwREn5dgTT9Zk2CDejvHKis+WMb5WyN8OZVs8BUHT
vtT4nOEsG2XQNHXtUb8mWrhL0U354jlB+4Jfw35hcKs40NQNHGuf1La5QA0FeOt1cMkaRVw8aT7C
6UMEluKGAT9W+VI4UcQ7UtIKFK5p326o6pChIlAE30bZuBMk/paQESbchPBd2A1oEV4bfvtmNGEP
x40lF/nUO2O0A+AdLp0wg22mzqicDIzGtV7vKnWIRSIaYiMM7qZkJtCD8yBPVIzZSwLeco/nyjsz
8CXgiIzcaIm4QVEMOj86gMeGzSITIjrQqW0e6ePOtIt2SdM2E8Yz/j/pMJckgPHjCw+HwgcAfgL5
zQWp3oN9mD2TKQ2hWQAUQMX/nb0nceINe1OhyE3xA/AL0f0IO4hOIoqeQefnHSyZGNbSNgv0/DRt
7aDc8e4a5TregYZOGcdWMyxk2Iyre6O/X2dBoE1u97o52LRQoDtYNKIR+Grf8TOILjIHhISGLtnR
Up0XrArYNOjvVyQjLdk9TLkL3s+IG2gdUR6/syPFv68B4LDnQcb1lpatrMGUC3L7H26D7IoK53hJ
wfbzy/jdir+T0RI43giPdXT4H17EbAISVnwappcc8XGXuPn+H1cgNxp8P98wvZb7USGxGWqoFIKb
rza6KJ451B4fdiQi5YMZKSrCWpt9ceQnt+gLf5207+HmKHRFS8wmc3gvcutFVrJqPWkp/L87UyxT
R/Ginl7nO3m423kJujLRGLQaxkpsQiPY4qwKx4cKhBf98PLIjOLnHeIua9GJDPC6zSzjtb+N/Uz7
nVMuQa6sWZGzSOyiP2dqMC2tO+d1uWsNE7wmaoY+3/7MutHsVtysdh0bPwB+I3qK9Dx6AnJbkXby
BoxNeYvdTH8KUbGsJiQuhi65yWP5bkLSulu6OXefyI4Xo9xYLX6bTN7Y6yYAgzQd4NMQq684n8ms
Wv1OLZn9ZwrAiXi0AbI5gKXtUGxElfafxqDaG04OXutoADI7tnDXcYi0YxXk1qqusuJ7nSzIoNNx
MJ+5ogadFi+vKFJD/Zxm6d9xorbNDZl+LvB7CZA8q973qZe+oE/vF3mGcfo9YZ71ItA/u6e1M83s
aG2b87+tnfWhtUJ357w2YAHf1gYidnmtBJ62jboKr46Dk1UfR6N+Ifk3TRoohivr9pog6XcwjQxA
C1WWv9pglF34MRqfjY5NtoAQ4ECCDd9sNccql63uPVP5jNcCqXAMY2dH0wTwBavcrwCKMNYAV1ba
eTpUQXhnPPuitLG9IFnggR4iRzbEzfyvvQ4UFMEZsFrtBOf0iViQnAPpVBHblxchRHtrtfSHVPb4
OgcTHSDHj9j3px+AB4NDCcilW4t1G4FQPEF/6pe0RR0mxCZYwraxafdgoUNHKOCEwN04mtbFBYjE
CsfQQKcPG+tSZV0GanERgd0eecJpSppEWaMoAdxnmg46eTIkDYoRAMruGgcKSHaT1jOBIegZ3NiC
r6IQQO93xA5nS9+mWGWGA9vBLl9lzca97WPb1xeGfyyWwsCRS1OH9bNRh9aurQqw/qopDQB98Rat
H7Odq0tzlUYOW9VuwPZVGwxLemNyQELvGzWlMqd5Su8TTWs/vTfuPWC+z76knY0pFGlLtdD/4Fv5
yaprA/PGclnuOktEWxwpVZ/b3lulIIr5hqZ5UFQHvX4agxzHRwAkRikmFJpVfHJ6233prcTcF0AM
WrMkd76GA4o5oc87Hq69pPOPjpulzxE4efPQvwAmaviqW+Cm04eKnwcctdycrAKRgULpyLM4A29g
+KZgSfumqH0/mzyEj1MojmYaMObwggeA7dY5eIk8UAOoKxpYXSKFWOfVclYkuvyb3WQc979CabhT
JDL7XczJ1j2Gbh+cyMqrcq3Bo9+fq9IVgGnAaO3yVzN0a9SvgqvQRDGVg0bCDkCsnrHLapSnLfS4
ca9hPqRrq0NZSBla7pWGGB/066jxWzcWzmGWV540jq3enkhE7nQFJl38dxktaE1xmlCXHb7YHCn1
Bait8z2zMzdeWs1ZAloNp6BRBjqpAHxsDLgQ01TJbCRiV3YEJudZ1uEp0Olkc7LiNnu2ijS8ouNi
Mxv4Woie/6hFciiR1r6xSn+JCoz+iLv3UD4csS+1HYDJygc7XZWz5smuauTvesP4EhZGivIZEBJH
hlF8zDxtRXJ9NKPtgNzhtlD+JTbgqAnoPqZhph2SlgO7TskdG7zddQemGYCKm9dS6ijgiZCv5iVA
8JMREKR5OuRXo8lc8FY4/hrHMPyrBdoxNpTpj/8/C0PF4H+JUfe3Wg71RKQWWyUyL1OWhfjUTH/8
IhzL2uiKbE0Xya9/z1gbtqKzvUORFjr29NxB8RWKKcAL/pixLlKTA2bJil+aim9SVL0tWZ/1H20N
dNJBkgcby9D7j3mF5LMHhOMdaUEg7izKxMDDqdJ6nvycA2TqSsp8ZCtv8LuXfOy8Vzv1F5O4q7Bt
j4onchnxc3rKtB58fYXongX2PaiHdYOXWJo4ae6NA35MgxcapCnbpVdYMXiVIHPNkKFXepwsyMlB
ed5SwzfNbvDdftUaBcj6/rpDalQaqk+zYTMraMODg/K8Ws3qkh4YaM/UjX66Hn1sa0A1L4+138hj
qwaaFm6BupJ2sJ5MbhTb2YSuZjtyI1nX2OFOG9hhtn0wKykmqcXAn/BD8hZ4tntbVt2G6ciNcBpn
BzhH1BPPC9E9x7odbgoWjld0uo3XwMBvoWkH+cbWwyZaB8hzArA7wlcvTGa7sQfUhlkOJ5Z4zrLu
dG8Nir0SW0HNSE8Dkg1j01kbCSSaEw1mIJ6x8VEwzr61DFXDLvbO4qC5lr7lcXYc8kYzwe6Cnl+c
OKUecOxh01HzMEkzA4mgxaPB4INQdkdScuhxul61qf1S8io8R3r0LUNx+qspzeTVBSlGr/vFM4ny
Bh8xbor00KLV9NWXAtwvQGLhnQieDDUUTlDj6Lisl13fB080+F0WPmmhuOVjiHKSxMgEOPTa4OCY
5ZcHMxR8akAeb67//nHkj/B9in4a2NS26+rMRRnCI/3vGBbMCtEQ9mGUgbsaB4fvA98Duvyf7IRG
brzxFJLMz5B6UhYT/eBsR9XzpEV3xXGiJSQZmYSKxbB1JN8r+LKxzTv0BTUBqj9JfWdOli56TdcK
fmk5h5jjkEzimXTNUfUypdbIjRRTrDnC4wtQd0KxyAS9Y28RfrcSmcyLkFtNqDA+2gmGnN3aevDQ
Q8zPbqSzm6MGjpaovQFKyUXRVK+htBX1QgzkKwv4Raj8z0HXcaVZbrjNCXyDLyCiBXxRE1jIxllJ
upodEiyHKi3u7ciDFP8QhAxkqYkdit27LZD22m1f4QffUs1sTDW90SD9RBzRkLB1/ionMxSBobAB
uGSzfejJ+JqBx2UxRma5mxXkAK6gbBWYhbOaw5FiXp8XoNmKzLzYkILskBx36CbaMW7NRUWNeyn6
ixK1ONnNC82Lozgx1NCWAZ5PWnO2oSvbHNstABwaAILjNQOSMTqMaCHcopqwwlbFb9ihy3MnXUxl
9WoO3Bt2oGlvWIN7RHs6O/RizPZgQ1jUqCgGlweNZDSbGzi1XQYDyG2HQXpHbGmtbakbTzRL0UqI
1nOlCDM8aCzokgZQEfCdZGJ/p4jQonicTaIs8I4ki8m5Cz22H0CI16mAs13i+Ti2pPmjS9R05iFC
nTO5TGEmQ7VU0uFL5s3xfemyY87RuVsj87MBWy3m96uwGtC+HUdAFmsHHDr1PPPRCvQnkhjSGbmL
Xt6h2w/RuA+0uo1ewK7WLPw68DdtnIDIjsyp+A6oVuhVB28M721eXHpQUguh+ceRg2jPSUCdhdSB
Vi0AJpGdNA4IshVdTlJDay9VYxc7uxwzJCNbbNnuLrExQKkIKKXvg5QqEhlRILqaZcDTv3DQIO3u
RHNYk/s+WhDf742cU1s+idH2924AlkhgPAEhNAt1nH5axztRSPCh2CyfkWdMN4lfGIus99mwIg8a
OmYnCxTLJFtPGRrYT679GtyZTtlwUOXF/BT5DpuuQOf77OEYfTeLYg+Ylasiy+qTFF+E4GtdiwUQ
Dyzn1g1oM0+NJF3QdBw7gZMRwOwPo5utSEaD29n90sMJ93aWiaz6KuOgPOJ8FvToA/Y2uhiqJ7Kw
E7CoFjjWnu2b2sLh2Ygs0iyzupqhPbMwV/M9tWYRL8s48Hdk59tdfPJ88yTBL3lMR63ZRbbY0SxX
IqvvebHgXdwgF4hHV9LQwElDl4MdmQUym7AnI5FzQDIBRmJNjrNinj6GoDkNd8viv6LeKSCVu7Wc
Igv+q4DGfKCLEAazUA3rCO4KF6Vqj/UzSAZpTcEke2kC0azR3vfUtoP3E01nu1D6qEBuRzTag4Al
BNzx3md4IFn0zQU5qDxcxDJboZrW+2VHKPESJftZZOwGTvLuOy/b74bJiguY9f7Iuzq76CCkRIsi
qr4r1vrb3ANDjVBbJgDI4MDcK8aFK6Xc63qaP5Oi6bcBSGlu0wQHIAeGJNJidrIFukbCIsk3MSvt
hdUUfBc3zLuVpvyW/B9j17Xktq5sv4hVzCBfqZxGkxxfWA7bzBFMwNffheZ4KGuHc19QQCdqbIkE
G91rOV59MkcAwq1wnhphz/E060yXn1NNPBu4B4DZOwGBM1yMQQcwcFX0q9qVLF3h7ERbDWFnbjun
CZ/QfK09NUX1zWV5cxrbttzqY92uE+X79/iAY3ier41s2Ftc13xpTMkeyWUJT1ena6hPXaqqusx3
DfR6lGHqYO8SOgqlwbXAQ6vbA0htWPyh6m2+5kkX7mKjSj6YkSi3rQWYFFqi+rXfjx5Kx0VjJB9Q
TAI67dA10XwI46hHX44utc+arlZTPjzpwtiSjgbvoUMnyyvNw+als6vi2E81Nl/jtAMhr33s1OA0
FfiXZY7mBqfFf2Zf4N5PmqqVobUCUAP02Ti0+p50yK+hYgd1Qx6aWxBgnmZy+AZcWn8zx5stf19t
8bu5JJpskhI9teryJGY9av7+e49qmNbdKyP6dWzDcB3DQqU4ysvuiVTa1nBG2YwvzP3Akpyl69BU
zwmgZAd15iVnGpDaafHEUOubqYtSsDPOjqqT8B9tWqiKXcAj/IOfFdUvogKJVqf16Rz1H+3m+Hba
4B0SsVdkRMFRTemigZQ+iqmhHBspC5CfZe70EWnwcD8aSPsQgKbW6+25c8R1acnxf4tm/Exacm+8
Up8NmZFogNOCwflnHDL1/GYO7bSVDW5FandBj/NDl+E3DGA674gGtO+0ciUXT2lSxodGaOCLaFMQ
N05Oxnd+0iEbRR7VVB1aDk4znuk2ykoNB0VqWvHi2lGh7SqcuwG1cDxNHHChwA3Lo3XRgcKkEHH4
kGpcgPcmxSPai/RrbLX6tbFQtVbGUTTLFkVlTsWqtvJhS7IkERO+1kLt3PCMyEVxOyyyqsu/RQN2
GItosV1koGvMzhztUTzoTdxQQffYbxfDuAVg///47lrG3767vuk4Lr60tmPbf7urZzgBxU6hqV9q
auDG5vIUC26f8e5gn2kGgvXbJSlAqvGt78GJPa+UbZLKBAQP776VBq5iZLFuRHfhUjBzDwE33GKj
jy6qulQYPRrQ6RpVNjbfeXiJm/JzxzXntddM/9lJxkB3hPOKLbTzCvT/rZvw6olEvo38W2I005mW
wItmqxbgxXtaorOz24JLa9xwrXVf9XKyD1GDVCJFGhwr2XahPmnFhpkJDq8bgAgkaqAZDUgp2Efg
UDtHkBABP4Cmi4ZmJCPDxY/C4MaYl8ESYvG7CwP+7WYDKIZkjr/EMikC+RkdAwNoMfGLr87j8xLt
uBP2UvNKoEPAjXtzS8tuzIoHq0FhsDKNqDrA7lL078bTKVf1AB1u6cC915sVaf26QWGri8S8AuIy
BusbL6poPwkNpUVeNORinX0yS/BckgENdVSaF2zGUYFkjBXa0rTPJBddCyedRnssq3VS4pm1+NGM
/GiG7u7/dW/+WzoP92QkNkzbdfA1t+eq4JsGFDD5gBjetfiLcCQL3BQFd11dh5dyzOWpHEBSEeqo
k3yX04wGfTLxhuw55W6RLXZ+Hfc7XcPJ9qKlwMuSxfpGFnl7upPTFSUyW+rIHbcdde0lMM1Cs5c4
sDVn5eK/fNga7UZB5or/+HQTmjlu/uLFly6hPp1bgwJnuf7yIYZE1mvN6d8+HbkunwJkZ/IkJ2NN
oqnRsLfBji+P/W8H9AewbwznohvAoDZ4eWXZy1AN3+UgvG96XiBthiYM9JqiDcWzyx6pBD6sXdZO
G8aibtqCOMNeA9wNBV52VSU/fAl2dg0lWyM9F31TJOfZslGPyL6ON00UsYOr20b+iWRawscgrD2+
YaPfJD9EAq5IBmD8AP0crfaEzrF2o4vaxUuN0+x51H6fNHBS8koWD70aaCkAvYXe7uRpEZG8m/zi
AXWf7Mi5sycRGtddHe0PCOLnfnk2wmFFq7uQnOP9KeIb0i1hF6to/BSj3RYUsWDZKdt23EbcFhe/
6cUlxI/pktSaDIyhybdNhe7XHWmmqPtLnxy5C7UR/DQ8KZCdzkxx9TqgfpNJ3iUSwP11OaFrR2y0
EcQcqE6vf1vbOLMFsuMF5d4tGPHMkm3+16PmjonDM/BDBAwFs3W8P+Bxc9dSJ0UFWFYgUb6AhaY/
o5p9ryNzefDxXoDXq2o8u4A/6ANas7TEtLLBWR3bQCJejGiG/5nxPNug/WN8c7fcPe6m/EDBFvni
O1+AonYh3v3vr0phF3OavX/OegSyWOQA6jT2vF+sCv3XXDfEtnAaedQ133uwUHK8RitR+JXnoEzk
pvszhamtT4B0aTyxxSvEm6muVdiEWFn41ShadDgX7k/koBKn0FXlAlsvIO3ZEKaP/mYGXVdUYjQr
ndSeLZde0HxAicGb5UDg7YtVqPkPb2VMQx3nG61M65VQTQw0OGZ8qdAw8EAr15EDIKXcaraIVftD
o2nnO4tKC6tVKuqiWv2Dlq6AErSsAhb336KTb2UD0gpP/gycAx9scDBnqwiMu0ffivAmr8XRM9O7
6DkrIrZJW0sGsQ/QZdxITrkEzUyYlEj5qaWn6IQq1Wo4r2+mONZLknULIjQbmdQjmU+AjjeeaDoP
ycRXfgZAKFr2wX9/8y2T/W2X5fiogjR9ZuIt2gBh8p+dwWPuVRzER/WLbVTeMXQqG5CkAp1UcVci
M5uZVxp6o5Ln0ne3MR5n19nMqLVwVxWyC6x0qLLNxNJxPTjIZ5JLGPZvzgB+KYOR8X6/BCStuhAy
Y3+7ELrWtt67OznRxcAD2wW0bN3vad8OZ8orU/4Zt9vqlOHBRCIabhLtRmmXpF1y1UDjQEM8rd+1
Nx6WTEESapnpylHofNY0VnhfU1Pkz91jpQaaea4C6yNNoYM5RY+9G60kbD4gHbrHjgD/yHGWkrsg
2L8lZiarD1EKKBV0u1QXGsTkK3ZXu9uGeqylswYb/ghk3v6eTHoynhheRGhd69Ffo12FO1cbdmPi
5DgNA/RPp4YZ8EehBilllyYgXlRyswpRFdQB2HssAeLHQl/uqO3HynGmNE6cX2hZeOkKpV/+6wRe
qCcLhUOAjECvEA5ejsUI+H+yohjayPU5Rsqz2xhSZquss/zXmgF7Z2ZBsaYW6MuKFJMGor2s87jd
xE6J2nGlIBlRYbpNJ8CKrng0FwpN9GPaqzDkIPwA5slGNHhgTL2Ltxbyrt9j3wWjJbmk6lJ3UUFw
hkuRzc3Q2huWo8GldrX2QH9xLcIvyZBb18jRzI+4VdI/C3DSnIeoRYchGaEZ3kB7ue2sUaQPxIQu
BqqA5n2N5FB+ccIcSCZ13b3qIBNGUdOYPcappm11lvIz8qTOITa87DACORhtjvGwBQMeGnyHqlnn
suw+2HVv4lwoa79mBnvtqtT9K+rAN5yjsj2Y/BAY4X3yy0eqDImHcwLoxhN1fBRphILUFimjub8D
pIp2gB9YeqAeEIc13lNfbGhBDskw8D2KG1JUIuXdMw1g8PmBShwru6QTq3ZDJcSaKN5j20twCMPF
mvjga7O7XZZmy7amnxS7IRz5a1iDqwt1WD/C0vuMI3771amacGdMXrb/02CsvwD/3jq1HtjKA50B
gB+bs+Ripd9vRLFC7J8E2BfsHslbJ/0+RBESFUIv04sQ30mfgl0J/zYWn5GucF/wOYi25ruIOvaK
6WZB69/K+V5xc/4GRYiGhdlruc+QE2qXbRAdScDzZppEO2Zcob7cQqIeoPTl2QGu5NkFmmWDIuJj
RopM2ZC21PVoU1upi80GGjFQo1NMYMFFvoj8ZDd4+oWmXueh70+3t8xGd2CsufqHEv+0QVF55a+N
7/Li1zDVKRrdSvkhHSzkEix0/eZO7R29JtW2RmEjqYh/cBDUWMD2aXmzJboqs0XK0xnOkbSRLVgI
rlrckNat0TgrY0JV53qox41RgCYUJ1c64C4ZkOuXQSqUeVqiTk4GCQj+1o01yTfDf/S50d9MKYjb
t7+4xUYQ8uS/cHgoQd0LCsKTnvM+2VpanJ+0cACmlxLSQDIedy1b0bShKTharyBpa3Fn9YE42fS/
iO9caH5ibksAQgAxUc+Sc1eutIp3BbZSSjYbxRxTPtUREvBdgOMcpSH97O95iXYo8BYh3IKfbzV+
VaM6pwQqpgKySFHviIY3Gv8+59JD3UA0AEjUb62jZpjJ3tMZ0riEmeHleVMHpM7TcsfTZDh6BtoQ
Aq/yClRYGNkamXDr4qnTFnRMMTz61Frv6+dKT9CQ6/Op3ZWVNZzyqF/nY+8JnAXirWCexjWzUA6A
t595nZIB3slxgFtrZRC6Rhmg6CNeWSIerz2yXlea6Q7YvaSD8mZa+ng0ucg3lL8iD2k9sgNQG6gI
S0c8DqI1jrMJWeNQYguE+AlUlr/jkVwTj6BfFQ+LuCvwCGvqH4lrDjdXN9GYfUb72q5xpygwuqwJ
qEQ9zeP6wU6qR6pap9L4Pi5ejLR1L3PN+2i4G7DAiQ0tKwYKjzZuHsmUnN7tSZRbzN2E6NTfkJLs
VXyX6NOtvHoBZ89b7Ow9Ntmi8LjCTtt2m++mlporYYhhFfvahOIynHzTMEbDUaIK6jKvwPH34LY4
DFUGdLStVaW7A/tDgwam307/FqipCv9CXkj/z4GwnXXXFgo9NsCt2BvT5OA4jrczTLcShV3pXJoS
AOCE761EdePbF03YP3Gzw6dTqN6pru08ZUlGFOHPeJZoNr2Fd0YCicnrDPvbHEWg9LJAA3B7wJgV
NrOI4GVIrpDmVhwYS1ttkMwLjCosLplRbRe4GbKjmI2yK4TijaJ4KGHcdq6lVRtQqb5dcvEjExWK
AsxvKMtHu7NToWQYfRgr+8FP6+HEsn7T9CWA/ysxnLzc9OrAGSofgL04bjxZaQjuE5rOUnKitfKc
AB11mBU3Tm9RDO+goz3m5MQmKBGAwx4YYe7tRnsYY7x4/F7r5ohuFsIwyQzsFdHhyXazMHb681TY
YPOusw+56fRHodqKi05Hf7IYjNPoybn5uH5vWc49bOTxe9bmbuVFkRrtPuLGcF5EngNAX6tn31rl
bgsUJyBFbHYrX/OaLV3GLHW8EoEFOuh1PEE6dLGcada7fMSHK/nWG/QsIIVjjni9JvU8tSvc2OwU
aVAS8n4ES5KrA94GYZZYNLuTCbvj21CFTgD/jNrFdAQEpA0MyY2Fs5CTV/rFI2MGPhgQzH8kY7bJ
/7RwAauyl6KJzzoA2APLLNjPOnoJ05D/sDKrBKVNauFOVOOQMypsAE977LlNnREEXJb7boqT0RKl
vNvOR/E8UG+6hq25s00F775PDePrsDOiC/iTkge/rryVFYnixx8GoLhDYYlrXN+6j9KBmbhbZPIz
Suzbc9TGPytUkmxrS5usT3Wc/QTFLdt6Dmo51xaz+FpUyKOScRjagAB+9yNDWhW1354nEF28aYdl
qiIWORPbMd3IlAmASRbykWZF9BNsAPWVFjSgbBeAiqzlwJSC1WzqD9l+jFM8CpS77Cf5KFyfPzrP
SygyN5J+RB+g5PvF0ktYtiuR2cKLRw7IMR0kRChkADCiukDTDy3qr5FICgCNMByGZJpw6I0GBAaG
wxMNSK28zaTv5XWwaO7UgzQe1U59dyen5b3vEnWJR7LQRzbazCpjpZXsgvsLjtKwJwsDG0h7q3hs
AFUPWHIA4U+SgT6ldIN5jZOQ+AHNbHibVuYTs6xHHuO2r0LQioYlzBwWQNFvYXpLcwHZANRJXfHc
DIBIbRVWKnFZdX+sPJRUuQpVlTiwkLKdLWml/NjAXyY+DPtYZfrw+QDkqGYg4BKXtAVXUDigWY8U
JCMtDQCOEZcMp3mAOWr61RLgzq6MAHBnT2xcL75LgMGrQVJffnIzjkOYsDT33KmKZ2fUi2f0ua9Q
FpA/kgiIMtYp7cHPETtBnbobcFV61xZFlC+qMWVXSGS1XKuPUZKYxC/Y725cu/OuJFosyIFk7zEW
i3Ls3mK8W1CMf7oKWfznVeoe5WlmNdaoddOrB8DTfbHRkbmn1YDyfkAvKwWqxGZFazCwOvWmt61k
r69cMPutb15L5tcR3uU6SCIdYz2/mIBOMKi8JC2SB9mm3i6Ku11sovho2ld2ukapcrjRCif6gvr+
beYpMmKR4PFb2pr6kcVfwrixVlMZTqdBuOWnKgX3kpKPUVqDbDZKZ3dDSpwLtaN/BSOF+8S8/gOF
LcY82zpg7tqR1/tVmGnnF5RtguJNXX2wemsl/7gKyekqeHnemL5/QFPCF1n02XM4JBlIPHyAK+IV
dk3LWSFjlE3pEzhjlQkgJh7tMfbPnfcDZJbOI0mnPjPBeF18idE6ibzee5x5PUV5H8RNrR9c4CRt
NB8dIhmPHwuNGa9l1ydH1yv6De6u5bfUmHAjCaMvYtIHFNCGcteHlv0ZlbMBGejd2GwA/F4e86rv
Xx2/eHLSsPgG5ge5Kvq6vmiRMeE73nOUKkIhtKEJpKfbj4kPYHJ7yDZWhSxDI3n57c+PYSChtiG5
+hgqx30uxnHc2l50TPNRXhn+214cf+zWJUoId/Ny1IGNlDk8oCXIekPsS19iljrPJGlTG7UmRdMd
aMnRF7lHimdc0bLOEvsJb4zzikTCAZuproOQ0XACZxyzB0sNNNP6n8KPwjMtsL99E+PAMHvQJnAF
iNE+LHIyo4EPOpgd3BHcqsr2zl8DPuoq4YO/XhSLnVZgzy5wxrtaIqNBH8BImgEqM+aav5YLLSYa
fo9HwYHdQJ8udoU+/zla3sQPyW6xTIDIe+HhTIlTipIfQD/SBOAZ6ePVsrbtHyDV7VADXNUadmta
zoztoPUttlsKst8ZJjDwGq29JiENdso9Y+vjnTur0g2QgNDrjm3rRy0KN4TKFTIbL5JKzv6QRx7k
ZM8tpOsngcyOcgLCu/jKXDHhsIJPB6/s5mAkX5zeL1Li3e2UO6LZJapj37bqA3dc4zyozn8STSFv
Nnhj7NaJAgkg2Rg3zcMU4T6fSuC3kyyphYEWDdOfI5ExK0bskkWSBZnnGeCQV1HVNeJsMs6zmwrK
k7LZoJ8M11Cfgga/1Rsg0PUoW4fIiaTE1wedfzFO6EHiOPyFskccQTiD/9S77gswP4EqEzO5tWpW
7zQJq6LqAURhG+hykKDTTLqLn4Hdku7fvCimfT+V1coQBs4NUAp5STqWPdCd/F4bi/peO6BkZIXz
FFUU/Ttyw/2zXVb5GViC3caQqL0dFEmlUOyVNEvKL10Yxdc+md7EzYAjwcWUrKJcANFLAoWu9zsd
DM4iyS8WsEnGAPf6Jxvbqr3b8fzid4VMdpOBZIRnIyeo7G6MWSK/dH3pbnPsF07EIlhFDGTjA/IK
QD8z1g7xCxIj4M100NKfoFk0tkgoDWfwqg5nvamMre72EXa6yMOTYhJd2M1rLyy6cp259se0aMSO
XKYEHBXRoWa9w9aF/QP12cCwlY71YIkeKIJM8NOY57hbmBWQpn1vj73Y+NipYcI3bBfrbrSiJSlw
lFVicxksEpr5yPgGRhabu0WBsOPeN/B0cHFz3aE2B5AiU742SgY+4zJJA/yaeBrE2bpLvDgLAPNg
SJ5Dgh5ntM+grrZF/tKrxjwKsoLtWrcz/2qz+jz5fvUzr+2nZtC87wCn+2yXYEStWvYXMDbLr66B
holuAEAozuWR344EX4VaFm5Hv0tfPdTaUlKUVhKdThxdmR/edZQ/XVbvOmX5//NrgX3r8pKfcNwE
HgQZoy+EIyWFYntwxiny8hgvWqumcKOLLK2Q5Nngv8lRDB7/q9wDQdgSx7G1+zgU34h80NtP6U6z
kyu1LDqiT/FTTa7UC8nU6k9d5EdXAosnS7Va/DLgAlIfpCmAwap0+QQ0QOBI9iuJKvKV0IzsU5uN
ZQB4s/Y7btenLE/Aj9bHm74EaUEgAaQ2VIXxo/CBe2TL5jOeevVK05zxBUf0SI3l/NEak2fL6LzP
WTv5K63I60fLbktweglx6HIPgJk4WlunXSo/VmH5l4vnzi8AJIXx8Mvpil94U+8/DqHP1mabFw/R
E77u2HxNjvWooxBzVVSm+4m74pu6Wf/iAg8fhUOYZ/2TdHoLPDBOs2KgQHqWQztsU9svzuBqDbH/
sG7jOHbKPvnl+B7HGCaFZ4hsjMFQbCOTTu5joHgGsmPsSzSOeTCpWapk0VR7XxbtMvtvuzvtv8Yj
OzTGAkhscNuNZ3sgFKj8HP1IoMmIQuN2uWhbRc/Rts6blpaLVmsEsJ4yL1wlEkzVB+Tt22PTotKd
3n7RXgzOnAxfexz773K7A/aLGpDw/4AeYe1EK5El7MntL9GUabghq4Vr9hfWydO8UjXgBUhiAFWI
UqEbH0DkbqJWwym38iJFpTMANqrLucqNFMOQf+hRYH4TLmFnuhz5tG4ENEMHtU7qw3Xg/DoYKKEM
rMmwr/qXCN+zq2eAvIwEnpsPh3Z0vrfAVWezUV/i+4fDfLEuYq5lm8SrfgFGOjtMXRtmm7cYTKYJ
C979Z9PFdQSUpevK7oC/KDvRYKvEuUvp9Ajk4CdaL2oZuUi0hyDhMWRl7Umx2JUd947cCkg8m95Z
LJFotkSnIHeyYbRbpEc6gMfGzZoSMPhSJ0HaRtMrsDydrT+kzTGyvfKKsxW2yuXUfYu1Zk0ZmKJz
UOLN5PhaZQkAntJyRbWMOB6rMnTG/66NbMoIJ4d2685qKm0kbdc7GWBUYddT+eOyjhPjWOKIAxhs
xueyQf0QzSKrfpslajZWk/GZZotWKNmd3RKlTOrjOHg/GZgUVkVhmtiOa3j2UnYmpISOHcXaqh81
c07ozFkeHJ6gMTbCgSszKv8qAKkeVAXajhy1JJld2y4o3T+QpEF32ywG4D0KQGUer0gx4lS+cQx+
IR8fcM5BDKT1OQ55AW6WqTi0SIbyFZUA06v2RAzVY85yIL6C3D1pNHczoAPhXKSddtILI0Ybhy1e
6xInHYNvGH9pT/U0huhu/O3TTjnbAJeQH8tRBlT0UbeDDBgwRA+0lHgIn6WHe7ZQBR7gFrvVonkB
pbcsvxKmvlUMr3ieG6cZhb/v8J1RSyoJpqHU5Y2InDisDN3WT0v1sLJquuFW9GcsxjPUPcWGQh4G
K08LnhOZR81jg2wOrbDhnlfEF+WV7bxyFM/Un5bvK9K9W+LEx1unZhU98LZ+1GWfvLLOaU9xCAxL
Py7kVyXvqiR59cvkY+zF+W5CJ8dDpfG3QfQ4lEY2FkQbY6TpwaJxHRdAjKDmXi2yxVnjCdAOnbSY
taQAkoWPN6oaedmcZ36wWOOe8HY9dF6OW+H/caUqSzkQnfWXAmVvD6Vp8FUypc5mXnZT+EAzOxmd
fRjxH3dyWtZ4HsfIe50jJ6qB0OBPe4V1+pjaHfbwidYFtMT9TDzSLE+u/gCkKZLEDsTCAikDF8gM
LaZCy6c9muSQ/VQmNwrsUKMs37yRtNdd/iFV9MQzzTAyfw+VU/rHWMkkUQ87kLUeyMRv6InfZaA9
9IAoanx1TNRXJiAbZK7Dn2nofB9oheOAnsB3mWVXH728rJA0x1H7n04kMg3rzYnje3DipYuShXWF
w+hVWaNKAP85qF+epyzVgLNalKgCXIRoYwX9iw+8JexOUTD9PmgyezLzku/J2GDJm/JuaRiDdohq
f0tycp+vdhduuXhCFdZkefM56AI4/nny8Ra4zWtnQq9rpHseGsgdZ61Zrr+1kcx8rUCUfqxzDpJn
tTQNJ3vOfA9/aAnel4a3n3vN7y9GOgLN3JHOWjB56ypCAHuRK8iA5WPW85+Dja4Cwfjw6jFhrrMp
L3a07PUB9YA2F0hpQ2sBL/ehi80nWtGgl99CLUxeUOIEPfa1AGr8Haxs7LdgKY+G138KBgx1pIEJ
ZFyiIAc9AqhSwDdD72NUljWqCpjWuY0TTMcLjZ1vN8gIvytoVmm+thUNbvo3zhKdIbg7grQhYZF/
miOSvjdQbDOyrtiGDEjmIDn6ZAvBwabrJCBC0soCRXwesMXQGArsQ6/C1FZTO7GfExMMkHxEDQ4K
hSHrFD4iHtT2yQkboF9gFY2GQmnu0FDIYrMJanTKAz8fxnVctMnO1k2kdNOo38yXma+AVhUJ6vXe
3rZT1R5lkZnDsUVvwKGPnMNyrfna2AoVm6Q3wiAtQWRmtM4V4NrijAavqg8MX1dExfHbQBpdqVnx
s8cR92loSzygSURKsl2WKOWIg6jFa24jUY4cLKF6Jp+jilVHYFQUu3SstcCOGHKNakijMX8Me+9c
g5HjtIg0nEXuRjS+BmSxOITce0bdu39cRFU26PtUgaIPcVHcxGVe9LVO8wSEF67lAUgFsLmjKX6Z
6spRoWSt6GPwd3vlYShH2wtybHmPPeCEKTzFow/gRVEbeBPqKWlJigLYAiDaEU8yyxCKZF7HkMfB
OfVuCVBEXDv5qXPqOjdZSZEPOzrqrccWd1q0Is+5sBBIxlewba1wu8HtlrRqSbZ0XIxeldlhtqCl
8O3ZgswoxhLyPYYzitfMDPWPo4Xc6cDt+CMbMsCgAfb+kZeTtkW6OzpXJR+OiT6UewdQrQ9ofio3
I/fYC87ikUvQNfuLk0YfNN0fv2ZFVgWuxydQiaT246iOXuI6cXZGJHCoSecxfYUjeKfsN20TWx26
Q+oLY6I4z1rDK+WKIqBJGKc3WgXvWgPzoBHircsSk7XFwSu/3gwmdvOiz8Nt5Et+zcT02fWaEXzP
8YAKIaRW8Fn6My1pRrLW9S8VGuYAuhZ5Hcp7YDdPyXBSzkOVxHu9KZ8XtxuTgtfjCcD5Acc5LRJF
qC/TuV496lkHfr+exd/11nlN0RX+2md+cUjbrt8OXTN8MaIYROTVumkS/2lo4vJ17OMz80CgYaPr
/zUpbBcpMKPak7IQgBAXHYCP0qkCBoSI40erQEBaKYd3d7K3Ogl2sSar9zFS70jCowi3SdnJA97D
M04IvMc0tT6a0sg+x11q7No+1Ta0TEzU0mVlU4INaAL662AFtjKrUMVxshiy1rRdB4gIYMbMGFew
gOJyZrZ7GnCnfRzaZkDdU+ZdIg1sdySr0Jj8iH5bZCI5sv60JIXQcH8CKPnXQllMWhMf2jz9qqlC
TyrmjOoEvOogW0DZqCmFe8Ttv7VXVAlKVlE+gpZNQy6slDW3AYoCV1LPTgK1IP5mDkMRFwOa0dBQ
0H++Siks5C0i4GxcJipu0hz8utWQRlNyGt+X+cCATm6WA25NUKRakp6atGqqYLZO3N/TDFnnXTvV
n5iXevsK7KTrTGG+m5Hbr/sG2fNELXGS862TvL/WlR99Kj9qLq8+RUMMFDQj/Ys8tEhnNwHKWutB
woIApBU6mwNEdtduQiB2rqTCdUnRdeSttMnMd9JnT8BwbE5cDaSl4U42e5AGXyC8diyWs1DFalHQ
vchnF5bZR2AmeLvYQtPRysPNsAp8McUnx0LWU9aTsZmFTYVzM3TDDfmbwa3HPCe/2cKbAJqqgwxg
h77Y05tsCU7qW+kcHZWa8YmizGumPsjyaXhnISehbG78SU1r0syOJCTvkC46/wm9q3N3VSARFqfI
fhIJB7F3eMJ0wXU9PczsHSQLHWDYAs/5NMu4APxJAqz5NZF+kO+/uY0lt09kQbaTxjzkYV0GILbf
ZPK+p7kndIw8LCKyVVcld+C86Kesjud7It36KAVNd74OQJAWGC8Od3JSUpKaZuTg1I7cOiyJ55T1
oiDfZbn4pmguRKIw28myBGLk3TWW8BnuZAeUN6Mm6vddfPag6965ZW7v4RQUycklwPIH3clsgOmd
end/9+lC7uLzLF50iZY1YDfACeH8MAnractRTnXu1BGEjJLp6rn7+XwB9UJA0PHDfo0i4GxTS+y5
gWxsjXiaH/y+gpbOLBYT8qvtVFs53LFX9PCKAUcVFF427WhJAz3pQmb1QeZnSMmrp1/FHHYayoYF
hjteXT+SQBFxi+syeFqKEo1YD3eLjGbC5RMKxoS1WRTjkJdXQ6blZkqyEGALWJKWFHWPlzzfHQXa
u35fgxQ5qlZQTl1+uJNL3XbOshTrJYY24vmOhrUnW0b1A3nL5GTVY361o7q9gDZvnYd9eC08J7zS
LOw7scFBobYS+iiLTaHpL/iL5XGxq3kjT23jn2PrE3hd5MSODUcW0I07sLCHQNsH697vwegdQNUa
uYZTeuzOdqQBCI63j1AkERbOm3EM7iocStfD2xpY/m9+5OHJ/kc9glfEMNB5DxYpa1PH6FEDAFV9
HnAbdw62O1RnWrtFp61QvmisUN9bnRdFb2hwXtak9rnZHcG4taojMKStURNVrh23RiPr4COHGHKB
Ux0UY516CfSePU1p8BNLP6Qcx4HKsNNCGNJ0MaEZCsx+h7CGrAElk4pGw2Jujxo0KSieUWxlH0g7
W9+4k1TiuQGIOxWD3GerSX0GEgqpP4rYxZOGDJdLaCgn9fe0nv+qCFsaA/Vyu4Jho6LpzYiXV8X4
Q4MG7r1jbn4iJfqmW7QC4UcJ8Dhlws3o93TW5XpYbSPL/EVqZxASEN7KUnr2ZizxH2SlWXN21KBe
TOahx5bRS+rxeCdvUJN9YzY7KNmEMtogcr2e3m7OdzFdL7/0fZjtPVbYJ9AHWmAAMPBuF0vfOoFx
Gm/a0XgkBQ2LHS0L1Ks1KEiE353azis0M4m2WZGC4s2h7wwXZ7JZli2+zzmSJkAw/ONT3UQhD9KT
W4GCgbU08rMdodh6yEfxOTEBNpCU3XRM+gRcW80nrlX5pxTUDmc/b3P0QUCM9NSbFcPP9iwBBbvi
HvbLTsvjL1FWj+BMAXJq+H+Ufdly3DjT7BMxggRAgrztfVFrtS1bN4wZj4cbuO98+j9RlMV2j2e+
c24QQFUBaEkUG0tlJmSgXmSOO1ltFy3IXEFvCclq3UzT/M6WxfiSBH15r3AotQqgbvtNjdCdSxJI
qcuwNb8mbDaDhio6dbY/bCgKxF8V5H9FsR78rlxbnl3fjWP/efIzIGu6uAGFOwqyU6HC5rpJNtPH
ilzvx5ewf411SuAvqwb61HoqKmgGmut3ti4b4kM7xU//OuTNR8oH09ri0BAKbB+fFUq62SZVWP5O
LwWomU4gJYjPVFSdj3dt28dnqgFczg+OCnfk9NufYdSE3lyTIw0exptuZPtdlyUuNkT93nkAc9DB
LqJ5kpvxlmY8IrHV6MaD2Zjeqesr70S1UTepVuGtCI0A3Z6rN37qI0vvureJY6RVbJV8c+OgYMax
Ugdy/eeEFHPTnKf69/ArvxxAqmsCJr9Ffj/Ik3ANvCKFzVmLE0o2WDODXqc8k5VkOq/8v21neqSm
5CDeoe6zeGew6HzSeB7kok+9c1CGxAm2BKK5rUFh7tQ2+KELfwoujdtjp/bhmQPJw3IPhAsMfFnU
h2xUmORQmZ/sQYERr+IGHIkBvlVXQF5G7t4y8mMJ6PG58ToOMKvw/+GWpXpuQh95TMkIbGZVd7tI
b82XNQ2yCaL1CEXVec++ODKzD9aA2ZqzQzU10rIj4fp405Z8lwd5DVA7NBniMPgKgLf/hPMu5Kuo
FF/opWGtqUkOiSQWMGk67s5ODG+OwzfAm19O1ZnCyF4Pd35TRk/UiJNR3LHSfxgqA8isKYuNvSom
SLvoWSjENHmzYb4Xz8NGXZEjo3uEJJ8wH3yw6ILMi9sv+CNA9xNafdtSCwSArAQ0vdx7MXJDvJDp
Iz7XAXZtXMfjEBuECyOEu/VgH/Ey8qt7alE84/hjq36eIpcDoynGpACjq/T6h9gea5y0tj4QJY27
EUPCkWXVT9aZCjB+sjMOYqGDaKTOenFcBdYVj4MNua6sSycTuPAz7zygl6IRciBVAc0nC6CrS1N1
/NJBbmsllFcAGGSDXuzDQU3c8jp3fvFCDYpfoqjmh0O4w3MCQSnuf58qCFHS9eFCnDJTqizXkMS4
AkXZU+EZ4rDcQs5xS79cUzzIUR5a1gCAUBq4o3OQfIRkmCHpzlfVgQ/lJkw8Y4XlWXc2o1HZd9TL
LKZhjYP/BCeu4HTGckrT2dmF559xAACFD6pa4aNMILRGTqEM2Jc4qgG7hASLj77oUNT4tTVZku5w
wjrk+1KLVSdmcZ9mVQ3e/xT07DhTAj5zbLY955AVY05zMPL2uhY1UTvbgo/aTdz4a9/earGlyLo/
yskESUTKfazATZw8ei1Y3sze+6VdOfrgSGVI2qP4qONrIO6IjaSQOGKtcItILaMccMsVh+l2bkob
p4MTJHzA2IuskShAtmeu2iOxlGQQGDq1TtCsZtISTW4CPaCT4tgt+Fq0JDKw7qThKKI323k44jzJ
pwFchRK/nbKOjSOSir5WQHXLVZjFHtR9Km+dqtLcjppT2tQFOYbS3AG34oDx3n43ffSngMW+jEGO
ZsLK451W1BvK7rTAaVUWTOCFytMvYW9XewK/3mBjqUmOpRvZdK/RDOr9jf0KjktxUpqXDklWBxrE
k+UXVmn2Hg3snWOpuozCAiyN0nrAof8VYA6i2Tq3JzgSBI6KK1Adtd1btNyMnFt8VNMDZVkZHGdE
3RwjNT5PAWrqAc1rvPw3CF/+g6TLZSaDDCIo7Exme+wGgl+q0uqRJRg+z0RHyBcct4Fn/V1Ug3jT
FRx9ireYQ3o4Cu1PiTmMG1ANZUfsHfhzOIgU9NjQQ2yq6iEYwuHL1DjlzuirfVkWxXrRlJn5knEh
+C4040QVZIhDBUW5XxmYb3RrljgfzK1bC2/tdedJiCw2nrsrIfJ9L8YcCetUlQJsS8Lq3j1ImwAu
T8dIDTmPKlCMRmJAhkHYbWIQW35K8Jq9cwb7e6hbZMrL18oDrRI1WAo4BwtKeaImEDTtDul1aptb
oPbNO3AAKavOHstC1rtmBHYOmQE4vwhMcFIUIFZiTDS4LnOry3//5ZxbDWkLhN4g7/HABOx6uFy5
oVcrI5nHuOSGWF7O3LvewMUM74til0Jb7LVIDYCCAOThSQ1FI5eBns7MHagiSRfpwLV8nsnKMvDB
nJHJ+txaDt5V0FZ2z51dP4UJCx69EKnnVGPVBEQGQanAh/no6oIcNvKeBHihvQ5nsitfYZ5eapV1
3d9pxgS/iTJ6tcFygvs43YRsk3EqnfbJ14PItsbREbhkV0hUHx7BF9LsZdcZK9cGHe8K/MvyIe6O
5PT1lXqgb8fN3AZDFjJdD3MYdat7/EHAGQEpzTCqnQdpzN2Wvkx3s7OyOciuwOhVk3v/g9TCM71b
5jD8MYRrmqbnSs+2b/+hXBxfGTlIO16yJu4Okd7hy7ZCUQuIR85V3V48dqz3eUl+JOdip6bwwOK2
Wrop30Ebulso5/rim6fILdAbxNxEgtrH5Ne9KN7WH+H3o3DXU9GOAgrkne8jo5p/AsASxNGt7FM6
Mf+hxv3nUxJ1fyQqKb+1fZ9uWYVsamqGuEn2oQrZ8yA7mb0BciwdBZ7MBAjY0HgIKqGW3nHJQHam
e1cSuTq+h+09bvSt1RQG3p6k2mZFtybIjsboYmmt87AXB7QrcVKYWXeLPecCqeKNV2/IRoVRTRAO
aXFJb6XIACfbPI+H5PwlTuEq/5hOWEgsInXkzcz66NqeebfYSz1PkYJNclGp6xikx/U84LnBPPQ5
B1yHr0aw3c3zNOULuIbL+8DCSaTmV/kjYvJFo0A+uUlSH1OcVexMy03f6vg7+RsbCDTLH59aG8+V
Jp8JdFFXKVsz17T3ZEsCph50BAntkqnUEXhk3yMMM4BoUNMehimZVontgv+JCDt5+wNTjI8zXSfO
6S6BN94LIgB11WjsgecBXFzzeBLlpkgDqARlRr6bOTw1kWdjsL/j0eAniiD7z2FnC8f7P46G+2UY
5BG+D73whC5DL+P8OjTZsTePLRBFulE3IbuaSkMgpRfSrU1410RHUiOfTbObVMipwDoxvOvLIzUK
G+Qu2AuyrXQjddcDGRVGkMXAUjrB9aI26Zr9Ubux+Tg+OHs1+E9+Ri0BZBNtZ767qT1WRXNKQdUI
yinvUE+9+VaBwiTyx+qtaLtpjYsK/qjKKD3UBqSCXMDkHwLIEG0Af1BfcdvyyRoLAG0zMPhBMFft
ewAhwLpgOp+nOnd2wCqZ29QN5efRYO0O0Dl/9tY25I0aYyx2ho9gXPTZ26oQ5o76+gau7Ue7HzY2
2GaYCtILL5i6NLEQwKDqKhmnRrjrGpvHDQ/LdLaRt6wgXL6imNb199CcTk6mHmYZa67pbr0ESy9P
7ZfFScM1U8/fB0EqPsQGq3X7fQQT6rbB4ciDGdc+pJsz6zWfMgPXtB1/oCIZWfuAi/Q5gGJbJMQf
Jyn+4DXznBWFTUqoLdhiss2VsWlxJWqEdXKgGIzuXRQHaCJJ3U2eBcNJySz7zDvjRGiYdAwgsK7t
Oeg8Pqc4RuHY0p0BX8o3Xl1Pm5Gn3jkPfecR0vH4wuqH6M9gmL6aU4EcgNY0jwDdxbupa9M3r0P2
vQ6gnhN+6rmnMeI7C3mkEXJvh6/ga3TnniH2g7uI4f2ge1IA9SzauN0JqLq4NZKUV2ltAHBUFMd2
TMNHKniBLGQJmYOqVnW25YByQPEIWpdLCNWwN9EHjNY9XqwYqa7DbD+CLhwkwxPkmOaY3PyzmhQ7
dloegUyqVP25cfwLmeZPoWLbXoM9RCIh82ecH8gEywZRBezg5BBFqibHMNZO45rnylIWVCtwDAV5
9wForEIbyEp+p4i3Cevb42Kao2/bc2+y0hAqU8+tFrsj0wSC8C1yWbBAkmAK4booncJdjxDfXi82
pLzXZyp+ZzM1rQhSaM5VIP09cENjMY9HPZZBJ4kj1MX23+ORdwmmeW+aSTx9TfCtdFcUMd5+k6Ms
UBS55h1WsvEpTb0ttcjO+9GcnWQzdRjVWitOTqDg2vr2sIrCnasgBVtgL3MekiSca2RztINqzPOj
fHXj/l2XG5sEoi5fFbZbrqPRstbkphFprEmaMXb9YOjGJWdzpsLTtOFQALM0CB9GahNN+NJconG+
niABJk42FAfkGD8VWES/YffznYdh/1JzH/8JgItCAq9Mv4LLHBmYAkdangB1t1JISotG59lBGvg+
nhIFKm2fPwoXidtx3nffB+PRslrnLwptkCxwFSplIebQRIW3oSwBA1AMSueUcbXC2UCEt7oVgqME
KUhUK6BVuTWG3FjfOMBbKo5OKT9RLLRyUsgu6L7MewXE2b/MpjHq70FvOp0GCKZdzUChywxpi1u1
xUY1mkGN3qfFvnwuzMIgKnQhn7RVJlY3P0Nah8Haz8CnvSsLCPmCUOqi8bYnIjciZqRR0yNRzVdy
di6mJQwaGLOTQhc7xf46LDkLBVoUqn04Z+6lpevHkItp6ap7TaMfnDoTGbS4R0zv8KUHpL6BlJtc
64T1Qj4A25Z8qmVUAtUGtgSyg9fooRia4YI7Om+N7MLyHMQ6wYOqt20S3AGx6U8/tV1fmlsBkSkA
EX9KBS3KPGSbJXxcp02Owo63QdIx8zP1q4CqX0H6No6Ogod/IrtlSKJ1E+F0gpYzAxLR7gLLWCtk
T5/m9Q8thRavrCOzXbmeN8fMS6i6EebdEpO4jbHnXeGuRBfWuyEu+GsGigEQ3kblJZoYf51w9Irr
79fIrfG3QNriiqLcqAj2v+tEXlzB/K6TrzsxPdMksG5v3b5HajbYN6mokVl5cvx8O5AULdl8S+s5
kscG8CbWJwkJiD2DvcSJP2igoPtXO1hoRXF7ohoVdWLg33BpUy3WgZVo4AniaZ97sdxTv9l2VaXw
myFTNjSn23Hn9lzOoyxd69plCszcv/kkNHQSujjnDzNvkya1f19x9mgUDFJFtW/zFdmgUAQITsHT
OYRsswNEFechH06LaahPRgphW+QXNP56kqw75wXzcWYLljugwWPQ7gZBfy7JSP5BB6nCr/01uaww
szdsDLt7nvb7LMzDYMWsApsswwd0rJjW+E8B1ZsAipz5TEbIjn90wxwQbRtK7AkHK3AROP7Rj/z0
NNn2dfE7Ww0oLpAY1nscNZdu5LixeVj9IAcDR0Q3Dup2M8cSMs+RszvfsI0ddAmrU8zi6sRxBAmJ
E92eq3Uoy1OOBYRaUcASSs3FJo0mMdfkNkMzfq/Og1DU7SBXUazz9n1u2MhVkMEjeBvzI87JglVL
aydtI0fCY3wTlBBdqGhtpx2uUQCnHFkrh9ZsjXak3AbTWgPqNhoAYHSc1PTTdApCkA0HykDGBq6V
H3Bu9YCdvfXNrtiIhEAjfWqaodtXqRpO5pioC9hJp60FZr1PsXTw7sgy+zsERfGlBkCfMPsX1gV/
10jePQCSh3TSVuIGCiCo75Pq4uPcJA/4tf+Is7G8tsVQz6rsbDjGXj/h4krjGTy3fnWrXABThvHI
FGFn99Co+vNkV8Z7f7J5XftSR2N6olgqIPJcQ+CbP1WpbGZ7Xman/z6HE+wfBL44fbOYtD0BzXPP
YeavLKaxk/Y2NBirZ9kJnWlkJPcDVsH3tTSgNQumq02nm/ZQNGxjl5naySGQyGARE8iRtYv8pR0X
B6Oz/qQRRJm3bOOlljhNDvK5ABwy57H7TOB+PPXA0bDte/uH0Phlk4lHWVfhiemWESUCp6KoNXk6
7JU7lkir8wO+Ig/FFMx5ZDjIO80OsvldM+ydCf+/uWyRG/oxdJt/AYDXi9OLVU2b3rGSb6NXONu8
qqZTBYqPpzwBZcFk8uB7EMUnGUUMKNgUPM3Ct47Ici2fg0Dmc0Q+Bo94t+RfKodn4DZQMTZjrMF1
oTiOEvtF4mlZCuJzMYpkvBgsQibv4JzJSXYw04E+EeKU3cXbClGBnZDsFNHFHi7s5M6ZjPpiRXzw
NjjrBRPlWLc73DuBxycv8DqVsWfsOy8As7k2Lq9NqnnRW90p50KN6iOARsrSqd3dxJcT9ExotHlK
cjvmt2UQKMF+Ni3/k1sW4l5Jn9/L8KHsB/fiaMtiBnkxkhRzcL9c2XQ8xY313IlGoAJwDnE/golx
E+tOZBM8+dqMmTqSk0zoCAEW90KNImjcUxLlZ2rRjEEFxhoKb7lvsBV5Kn47G30mmg3XBu+zUSg5
fn7EMPR7wKnSJEFKT4Az0A9ZtSRz/0zbLscCHKxxXtAWT6k1N8gCNi7QiQzg4KImFUUDULNlTTip
+ZdxIqAjHqoIm3BNvSCRUR2p7t62nPYeJyvdfVmZzZE18qWFSIu1Ii8VVlVk20QgjZ7i8AX8022Z
Ht53oR3ul7HCpsYJpeuqLbSG3HMywyEbL642VgBmOWK1mgmtCD1JbasAFLy2FTjnNHXWTHKVa+qr
uUpWKhyVXUdeDWSZHcg0RL1fgmkCGrtrASFABpcCEx5/o3UgtlRgwqmu1nU3S0Fa8JGtwvv6I5TM
y4owBzFyvkm9FVc/wim2sOAc8sa8kwo0Map4z1GgbAXoEdp3QIqAV5AN9sorqnbn8jQBWgMOMBts
u7IAidxYl0CaTuaZEjpLM8tOuSO/UmtO/OQe+4b7GBzdvIqyAswTOYSf1JrqTBuiPHy11OheLMfv
P/k1GJ3sWo2HrEwOBXacD6JEjqQZp48MrIjgjoGYLoSiE7Gz0956rmPXesbdBIfW0BNZRggc7EEJ
Mq2pWeoAJaxvrFPRHZmYldV3LA1fZThx6J6IVqw7NrV78gJ8YG35BDmf1DXCPQftz5xO6em0yCU3
ck60bEy8Oo3MPtymTlLC5DLC0o8cVMwjCFM9WVFgHzIv+oO7uP9NwLz5LPt03FgF6AKpGWlbZY/r
Pk2KxyEdxue2g+wXOEj4ipxkS0topjdxPhzBfGWAiWAIV6pVECzQRR+17zW7HnKFzfLP9hITf0Qv
XVoLElPzODfuJWYZwbXd4jQNMduOEjT9bu4jR340m3WA8+dwHZbAxl2166pO963qGyCotX9p5/1Y
PYm6qJ+WMUCJUD3VvEx2JpKZt4YCo3vrTJ/BJIrDgs6dwEolsrdoSp+hF9q8pMqq7kSqCaK0HR/r
bwMa909B5sX3lQeYDdkbB2eeCsdGD2BBNx5k2SIBEajJtxF/B6Tve/3FVA70r1jwhwj77O6/1yAW
Dv5vrp0YLpwgpuC5UOrlUtxSqVuOBj07qn0eqhrnuVIap0IXAxM+RFmo3QKzg6zdXeqNxolMApi9
bHXbnvvMvrk+2gkYZj+6UU11LvrOfpqqtcSwjH/TZR6NJqXet23yUJ9/zk6jQyD6D7BpNzsD5Oi7
wK+CleG2FqglQUb4Xk2zIriQlYrWy42dJ8SXqGI4ShSgkzpboJwLLlRtnBw9wzT29lMa31MXVbRB
9TT3LnAfMjrdbs4E6Mqjm/Lh3KQprlV/tihxADv5N7uN0odOptYWKNr8wINq/Dq01amocvMF/C75
Qxfin4DsFFZ9hI1GfWJIrH7Bcug6jLNkDWkinFHQWzQRSJz2yuJO6JdtrLPCQl0YPZiTtd0orfrA
kJoJhDWe/DwJ0xOHGuuqobtdaoPsNljN/yhLm8LpP8OCotjch5rkIBvu/oMV/S8tY9NY1CRHmUKG
fOx/MDZ2UAxV4UtUtfkT1MlWHXcAlg/7xtzYoM7akT5zor1W2iM3KII31l7qG0gc+yYlBARZGbxw
nkSHcWh66CWg6TMW4JqsPueNgy91bRrGsD3InhVrcpJNdtF9anPjQiYkY9sHfHuBTp+G7MV6QLK0
lVrZupDZ8IqcALYNWiC6gsIaXqXqcIam4vZeOHX1jIdnm0/BkeMC/CuQOGrH4iE7eVVUPYHzaMJf
FY/E/1uECpzwMNaGeZfh9i+BPOfXGKRhW1Z0yMWP3foOGf7VFri47jXKzSehWT9dlc+hkVWH22xQ
16F4Z8+hhWb91KEt2C5H3r4iEc/aOU7Vh+soGwV0n35th0MOzFpYnAwsztag12VPbAycfcDkBES1
mwA/maYbcDon33BCdikcKX504LgsWVu+sVGIdWHn0WNscO/Q1nZ7sCJNMBO43boGOvUP5bq7qmrS
g4Ok6U1QIRk5ZHYIGYXMKo6OSg9ks3XSP9W4rlHTJIgAGalwuuBPDk7rHYWQCSKSoJWxQREJbWcg
AkAUdSSBNSJSGHzzp40e/6VNbgokG4jkkmMTuO4lki12vdvONsHS1Pv6EWjUg5uU/AX8ykem/6eD
WJaH3Cgm3Jl5w1fcbiEdvY+uwoQO86FXdRUGynXkyYzRNsAX52E0wYIQcSk/S5HbB4dhbz6Zufs5
ArckfiXDsAHE3P3cGMraY23ob8rRcj+bDeQX2iKvt9TXTBJzZ9eds6W+WVAhHxgKGDvypjmWIXWZ
QoFb97UdLG09ZIztyQsoibMZe9B2UrOCaNzGMZEYobyu2PICyo1N3OD8X0T6Nk1fBTDL/FktIN8E
tJm+EcgNa1Mr3zhQOAXOfW67UzvWEI8Y6d04gwd9MCnlKtK11UXEebbDwV84C9ySg9fIbr9qkxEJ
4vWK1FiIk4Nn/a5jtvVALciLt/sSXOrrZBjAh6a9zYd30F4Luu9XGi551O3KAWIjS3+uI3AggvfS
x+iKu8FLnfTX/X+dnxRhIhHZuwIgFjc390igaV/DLsNtMoDvOESfmtdSXezAr7+k5TQ+pIPxB1kb
Ac4JFjtiQ03AyGIwCsXOce4TTc9D1/qPU1Y7nwToUWnkxJPrsAnqPDmmkDkqtcREVlTvRV7HOA6W
EBFZHNgHQpCC2kbXgIWGwgeWv0emMkzulnBqUshiC0obGj0KS6KxEt8IqpAykGjHqZ/tqem67XPe
anYuu7cfdRTBHjyQY15FhU49R42haz9Cv2Eei6LcGAcDkeeNXz+iPsYaNISCZqQoav4zijpnbvgw
jP3e0Xmly4NGesq/s3Up0sJ4lUBi5OOppId0fl7JWNOju/hdT7Ybv8V3Cw07R0aKKyTfJs6qR6bs
C1IZn5FgyS95aE4vgLFi+xemzoaczSTtxy6bNmELUBYATK0JEkN8D5O3D5Fygu1WsO5DfSvJkxLJ
DQrq83ooG9zHmwlJrXsKLhPbvkud/ts8lJ62LhJxsZ3s36ednTqixWni1dQycyEaNRrG/EPQDHr6
LgfXsV0k7Ym6/u4zdMX0jeKlHvfjx3f7IrrPA3ZsdaLwUMv2TLVaN//b1odA2mOBCZyd7vb/1fd3
cxQ1/g+KJM22N5M7lM9MXUp3QAaQ0QAoJWMsm2QTPeKcLHzGIcBLKlzn62RmJs6Lp2I/5C54I8os
wdbW49DMxivUxOb0mQokxiVrJqL40EQxbinrMjxxMFBfCjGFz1UIlSxhRLtKt8iEUyDsCRNfgAgX
g6ioM4A7KaKNFxyy2AGNnN2Ve2g7yu9F1/zIQ6f5OqZ1jnNbd3wxPHyOTGXlA29saAAj+/vcW8Ab
DRNSnRtc4N67Dr44WtWkz7WNPXObVvJLPJigjbeC+M9p8O4qkL0Hq/81X+7n00uURsm2iUqo+dot
KEL1fZhfT3jtURWU7t9BFKd2niOLMxVkpxrPwp9xi5tq8iN6Hqvm0bAtAI5nkOxcW3moHh0W2gdI
a1sHJJ0Uj23G2bot8/oNEmRHfNt5P/JyuisrMXyDlp6xDiHh/YCfMDmaUw9xXzMM9lWf7XCj5D1Q
Yems5s422BYSiRLrpl8cUxK9gaFKQgP+p73qff/u1zF8fQgZek2x6bNwuChAWS+jrrkKqkZFK/7C
FY7oN2SjkNCzpr2p5F+q92NoAH10qyEPfrJrnRGMrjqCfG1XImwZ3UOyDw1Mcy32aBiB+FpG15+E
QjJpIQ/+4/NQj4zmXkb46Jb4FYhdsO0dkWSHifTH8Ma+sE8fA8zjJaabrSssKdaBCykZ0xGvRQOG
OzO2/UfZ9cVDgMRdapEdT63/yOx+51lQpwAhkTRW2LFESDZh7EhxVDh4r625Ca7+ps4QA2nPcocN
g1wvMVE/TsdhMmIQu2A2crABuA7P93Zzi8ZnMltZ8dA80OT0MUoVvtrxFJznMLceD8KEkkHSQ/dq
1Ulf3Wfi2QI2B89IcF0YQ3ZsXYhS3tjdBJiIIuZYX+kOmd2agPBKyFrmnQfA+scoNCjSDZxdFUTO
anGASarfN6kvLpOF9L0pE/G9MkV/CfPEWMdNwv80xV+eqPy3yrHyraz89AxEO3t0k5itxt5ifyKX
7C6uO/uLGni690Hec2jzLP9k8u5bqEfIjQrUooPCtmqI+yPAn2Bwbjr1FRTO+2Is/8am5JmDwuMx
KoETiDuIzU81m3aBbpJtGKxxryYchHSDLR4p2LDK7lLGyZ5a3EZGmdVz8CKqzj8hN/+9GD1uZzrD
3z+RR3y4qcmqMdhHo3i86YZMtH8ZZYoA/QRkBrNcVefBMlOACfXXruQZqBNV0yF4ipHftaM4k+c/
3EkN28AfuxPy57uT1AU4NbA1oCp43lElf0xViqI2+am2dJ9jFvcSfeWZx7yaaZmZet5OtAxHNYdP
PyDQ6Pggh4yEs13QaTOgrW+UWNk5G2dPpqFuV6i2RHjBZYmZoW5kDK0CqLd/9y8TUY3G4B/zLF5r
Ap2gANP3umyQDVyMePqYqMKjyq14z2Mz/QIBTjAZxen3/4wYjUnNEWNRfRb4CjqUiQdU61h3b5b0
npnbdS9x0PhnD0StG9xZdm98qr/UwnSfgxJbbWlX9prsRaLexjounyFn5t7VjjGsaZzJqf/Kbcmf
Eh+czBlUKWe7ldugdE0z9TRa0zfk3qcrUM1VJyrkR+13NpmJFs+PjkmS4vv/OAm0nH8cBArHZQLY
MdCU4pPdyInGSIv3/LH1nrAaaO6grR5fIIYRX6gGhpX3WorkJQXpxAPZ/zWM5d/VWIFvSQ+hTF5D
azxlMYhLMVCuqvrUlLhv0K3FfjOaBRTgPq+tv+cwqMb1KwpZullObG6yDMRwN46lSTVLP71pOJnb
q88C9ZVsjWyNYuMOrNhzYD83Mxd2HtjbeNBf6KwZnhUE5krLPlNhBUZ/TI1ia0GGYDYpu8oAd9Yh
SWqnQMp/uPIoaM6RteGQmsfJbhGMZ9VkPZ4UXaUizNtwn1nGp6kr3k1kL32xD20rOlVYl4Chgtvl
pTGgJy6QDUctKgYDcIFNgVUdwGrVD3zLt3sFQagLeevWBGMatTmUMKD2CaWbecAhT6p9HAMh7o/F
97FJi4dOpfnrgcugeE3wdfcQ++x730/5q2iy4Aht8BGqLHCWnAHN1EFEnpoV/x/gIiH/8SxKE4fR
jrClA0SEeQMuyktnCkakzz65sVTTl65xjZPDAMQhFcjKwLIC27B8v9iC1AOUB+KR755ZLnKCGGXS
uuxS58zCwTp4o3HY2a9s4U8Pg5mqh985IEhfHeKqKrBpwslv4OG0mApq9nT6a2vPjZsF2MGDOe/r
Yof2WwBMXBEee9zi3Le6KHCVAgjBYO6pCT7mavff/8z2LTiLmZLbzAJiVXrCNr2b/2W76J2oF5N4
cgLvKcEzcalAtnl2qhaXXBqprPTrmorWwu8NDCRqXSU82kJs1frSyxZiD4Hxw8dqxLUCAdVo8FKF
oghfjNp3d6wzHcD9o+EiUzBvuQK4z6s8tjn/jFLRBAdJ34ry05Z0NcpzkzJsDlHGD7dxk2AB8qu5
vQ55PiB9DTkAfhBnZzcs8O4oDGgBMxV/ydroR9QI/4dRfA5jUf/VgLQdpHrJCLmUYtq5MTYX//2L
xYbg9sm0uLQ8/Wh6EMJ0nRvwlAqjbKiQBPPklF+6OE7usTwoT1EItv6owJFvUo3+SlaF+ycQ9iDC
xi9RBf6XuizaV3fAmZ80E2QsI+tglQy+eyciE+fcfga6+cRWb2Sj4ipmrpbmt9aeXnwAL3C/Bm1w
YIyxnTCsL4BphIfcceo9LpLc17ZLkRqu5cGBqF5jWeLfZSBrfnAhX7LKUv43hILyfZKMOVvHthxP
bjCNJ56XI1Y/BesOjm6TkQpsXF0o6Da4peDZexdQxJUpsvkQ2KZ+hbelHkjWwMKvvT5QWzx+fOW2
bX3Oqua+5I7xYAGHiPTvhkfYP2TdFhm2frqtUgtXZL5zkTiHBdOWQpaS1+cHJEXWqzmkH0uIJQYA
ktA4FGOV/iFrjAnTNxzcFMCvXky/67ZFPEZry+XWhQpyzDE56PJWovTr3eJeYqhWlQE+uZufb+zU
9IYmPVW9c6QxyUSFqkJkNppOYG6LcjAAmsPkNzFkw6JmWgF6AwpqHVJ1vXVs+uQvV5oCyjeNDbBE
FZz5BNl2XOLnn8LAz1fxELc/QAojo7T9C2SxfGUbYXXOwdBvqPVkIn0R14nmsAI9JDDbee9C+d3n
HbSJkLvil0Vz0eSLW2B/87VXTM0lSLiZ7j38Jg5g5/zs903DTsbY8bvQOs2tKcn/iqLwW+lFCZA8
rMe1Zzw+1AWoTf1uiJ4iE2pgHjdMQDnrBOdYdvEJOovdWkFZ5otwWgiGVd50MezO2Y2G3+zbjPG7
ilvjYcC17hkiwM5RyME7FipPz7ET602G+hGwrl1B4CU/LQXu98EuHaaDidyNnx48/nF+WNpUA4AF
F/BUpU437sUmQBGOxZQeLRN+rFaL63agq9Cr6lWvuXrbbRnw6pPP1cV19XmXj3o1y1U1pp+Xul5N
eBVwVaWxllmSaoref1WL8Wrqq55XP9ZvP9AyMshu3eN/v17x3XT7euUuLrptk3uAlkLg+/8o+5It
R3Gu23f5x5e1EIhu8E9w30U4+mbCysyoRIBoRCOEnv5u5Kx0VHz1Vd07YSHpSHaEbUDn7ObLjSuC
0CIKM7m8Y1kq8GMUPli5cAn9DoLoUsyi28qtHvsyiF60KKZlrj0LpjLOBl7lKWhOONBQvNfgh+8C
7vzqMv1eBxRq54zV8ssAH5p0j/3M/Zf+EILlt5CkX6oI8sJmjT6zVy5ztqjN2qhxAVuZgAj7Cu/E
YT2iPL8xzSJQLxHpIpjE5MN9Fdg3LGrFq2QoaGle6pVpCtbCoBUfzI0zpPKplgncMxHWQZV9Pw0F
lGUmT7wKBQ5T0TT+wYx6+aJxo+ClH9gACS62kXmmdbXMQnWXZ3m+Uc4EYWvQv+xDXsobyAI25xLm
jZfDADOI2CfDuBV+zaO4JGO0g/TYdxNy6WMBfQ/bJgPZdg4pYO+zBfizj/m81nVB7sF4QNTFloT2
YyZ9IAiYdZ/5tD31RcNRmOXBm5UhqdAE4AMiDTPdFbn3zXVY+JYC6LoMgK7dj1p0zyFYoELr4A2C
Ax5c1Ps1KqPj4vp8d/UATznuPD7RcmOe8a4DJtiMSiQpN2bgywK4e5dxmWfIkOA5Z5c5+qafkev4
H5MjjO3J0TQvZ7LxAZy069W1zwx0c5w5MwfFldo6ULvuVgWE2e7HXIt7a4zqXTI/kobDBGEmNYxy
0dqls7m0vVIuwgoOIiYaeCy5rcsz1FPgBwHIGGTLAhflzp5VB5K23vbSlD2tj20Il/vYBJm2OYsS
jntuKOBgEIhZIm1e4xLJyKC3omE6jlxirRLGx1flBRtTey40cWLBJLsTIpd7ndstJO5BKAWbCZ9g
bgU3kAsl2EwUDgwei+x7qPiGcaA0kZJvNx3qvNtIVfy5bvXRBGiZliDqwFvrOjOz0/wBeOA8rlOo
UEqX/SRd91pJnrwmXLbQpfHc+zaAdAvqafLk9mG7s8OU77DlpSdaanfVg7/4IAOovnijEG+Z6p6F
zORP2LGP2pk2NcvDHfAzS2/Q1Wuboharm3baAGnevRbIqnuhPXyTuM0u7ZqUB5u1BBV6pALacvim
au3GNrBMi9JO5UIkZQb+MAAFfd4wZxlSld9ELaTKAPXbZ5JH1QGPfH07Ijk7j2WdSJ1lT9U5CIGy
8xhoerB7sCIk2GAS3gzWrYYp3TcJ85bF6DrDTedAoLIrAQTDw5nzLYA5cJU41iMHuH4nNQztPSuy
34P8aHmd8y0PUZ1M+kUFBAsY3PhdXSRPA5mnq9bhXcxAoxzOZoRLGLS9+0mbHwrWIV5Wlb91NcHj
EVTZFmOf7EeYJWyIAgsPOYWg209wduw+bAbVIQtKXouBFD2YiwP3H8y4HyKpFQ9+ee50mcYlkva+
ylDTyD3v0a70R8NDDvcF7j8Ck6IWTQrP98sgihArFECjFQS5/UfihuWu6tpxEc3BXmbVJ63IDzM1
oG1x74OKZWaaLpQu//mVwghXe7OW/d9eyayWQRXqv73SJYCjmv37b4Io/ocHyDR3fXsNq/XuQOeD
BRTN5SyBdBFkpua2OVza1yANGPmn8HpaDFOXfeoxsz5FQWBpcVFbyFvv0QfcZ1XPVmgyawCALdJn
WLCm+7/288y1npTo2N/1d9Bt2rsNq1akTX/gK2rFzBdQ7Q0TrJpYr3UfqPuoy9Qxn/uhqjO9J132
Bh779Hf9bJLqvgMY4RI/5MUdQT4fyA+b0XRRgv0fZzawTwMMu0CMdlK+JhQe25c2GYfhOIwVbm7m
NDUq0b3i4B3Uzdr0uVXBfw1z7WMRr82g5pd9nncZMOHm0LpJuxIQggcDB7rTpu8SY2SkL69YavYN
bofF5vJeTGTrCUi4EQCZN1WX3F+q2LgzdfCm3bem5m36zIHPFfJr81MfzzbpaHW7EsLV0Ml57+q8
hV9E1L2GkJLXnqOB2Bb0Ble+Ojb9tC/dVeiIfFvabf8atQF05oEr7ftOnlEk+oZkTv9aOygJJoQm
azNJSP3K1eTDP8xp7snk3zZDlwGa2lfrOuf6YA7wQZ62I34SpsUEqgzFUAJYqGBcB8Rbgw7TC1Y4
2uHo/ppoOisRgasvrWJ5mWQ6Q7eDJqhZD3fxZuNhrwZp/Srk70ST5tbrRoKdLXTlQaty0xWc2eoF
t6sSZjsYvh4gMxYt+qlrIEXe0XSV1pIs876RoJ91XroasYde1NDSWiZzyrwAwGgjwuoYooRKVxH8
sfYuVKvpygyDJwHkvfW1V/ImfTQBZkKoAguQHN2vkj7yNnbQyTs7oD+hpKreOU/bhT1Z/cnw84aq
rZcjirZLn4Xt7aSCd+EN1jPAJdk+7CA3bJo9mEsrVMIA04XJzPPggnKV1BQsqDnY0/xWRlV5N+ks
eoJ9mDcHmQWr1Hs3LbOgZ1f+wjQdlJ4uC5qm1UD4Ar5+sVnUdM2L1gBz38F6O3qq6I155b++yzHC
U5tZ9Mu7NE1YN+Wf3qXtAuMMRM5lQYpNumjSl7++y4zpZFFkpYTCPE8OedX/GAuu1yC/JocWj6wH
02/O/qVPia9Tr/NxzYXGuOdZKyuqJ/DtALociAAIZ1DAjE8pPXChkHv6PWrxcTZMKXNruaCVbN7G
wKc70SXBUhStgEtY8xOVWtyNs2k65w2SRBBEe2sGDm9fOD3DBBbNLS6Nv6bKJAcpf56K7cBPb+Dq
DOr+uINMVrPFP4DsrwcNONy+EdLzV6YTP0loi5pT1tt1CzH5P+MJQfU66dWLa8vMBbkMLu4WNEfg
zoUiaBXXxAI7epbFLjr8DI64+kPHElKT6TrlQEqLKao2qgraW5Bdqi2EkvCdYDBZi1FA6m4bUYrt
yMEHZDPtSWmOkVp5/RZAzuJXp5ltonPwKXAxzuNLoFlCjYEG7YrBcGrk06EpnDteNeJlHEYAtJAw
zXzir3Kb8h30sT/15xpAAFQW+c6f+3UH8Bn869/53G/iBz8Te1Rpw9goNfWA7mWO5e6MltNVvGnC
5Q4FopmC+TvEaDm5BURBXd7jyQGyswwqmUuI/pENwI7+MsxJuMSzUH/umdufwdDpTrOkSBJlMPM0
A2EPkVrkl+wtdzvIqWSEt8uggwFQpppjX9Yl7lDzqWx6cHn9fHXpo1OFYYF/6/JTJEumI9InemuG
a+0DODtP/hotQz4sqF9Xy7RCdjQ2459OzSQzndRIyE3Od2r1HqAQ07Sgehq2pqmDqUEGxLNj06xq
33tIw3c/8Pr7L/F4mvYebBn8ikeaJFsAhyq6bKNhdbnj0aRv04JaUHNjt7Ub6VvTZQ4hBf4rBDQ5
vvaZEO3ABjuDgMHSDFyn4eoIA3ArjdbXvnJeVFXkaZBhvr+u1KvavnVA+YO7YXpzXajN/PCYNXJ1
7TJnaeByuBS6H9elTT8ss4u1Jm2/ME2dAYQCMwRcjiflTZdVzIh5QVfOVbWeDlvTZ9Yy77CZsl0A
ganjdfnQLq0bht3X73+LieQ+iN0ZnT79p8zSFvTIN8hXaZAYQSey2zTa5yVH3RzY12++Jjs5ZjC8
Adt+MXSp/sgaK4tdC1laEsDeLUBt+sxCYGXHzoIwiKTjsXN6sWZOAexbOAp4uMLv1B7ce9FNYxqD
HQdwegaerI9Mb974ryDPTEjkEe9O5rWz9scALmWNhLK+avqNhYrpWbVFtqyw1SINVZtSQv+bOmNO
YnPaqXIDD/L68KmvmGMmCPjZTUUPJqydWfKmf+jhmm5Dyxa7Sr2IQqi1OV4/xWXTWW+Ee++J6skP
nXf7Oph0GiMREdt43oHhXfqzR7oRfF/J9gk0FH8ksnqPsHF776FEAoAmc25a0GLsmX8WWHCwr7ts
iHvDHjOdxcxas4l9YxVa7AMAnG68+TDUtvcvlMyAfE0/UZAgKCX4GTmOa38lQ/geSzUNiv4uFNaT
EaU0opPdLEJpzniW5pBom7yVGTVM52vc3/Vd50a0aA9JCWRl/WG8IVXYJqffLTm3rKL8MCaTZmxu
lXBwhYdRj5dtIGPqABCynELprttZwjSq7OEIAMUPbQRIQZPa1gNxbylEfhc9Ke2VDx+E8JhOIlh1
85v/VIm81iAvnRlJbYjqNdYqT/wB0s1WAefhwLvTtP6ASiy5g1FVEeNppzlOyLGs4A3KnqSD20/f
4RbL3ofCsv9oyqGJcwG2r03bbN3lTnJIyzJc/HOy0P8qmObQAJL7METyiBcRP/xSJAR1NsutTjZ3
HRguEZ7iKtt+6CR5h59z+SMP7Tc9jOTRw9+xGSuZb0nJxsd/CsDeIb+ZbFccKzjAL1CpGPDDxI3V
GKeZ26VLeyDei7BfX/sEEvi7Rgzn0gdwsypr8BKz3H2qIJwXlxBcA/fDcS7N6ygkD/wY6fA5Hdef
LeuoqJXfZ5md34ehk+xK5jVgWKFpBhKq/SUcy93Vtc8a6+9uL8TBdCV9CyJ3sQgYQzk6qjzvMKrM
h/gJzhJbo3P43b4Ot11/zyoGsCt0rQ///BlR9z/qZR4KZb4PdUAaRPAf/PIhsZ7mOdFCngsbWVpn
phY3A0owSS0gCDTYRYjCQLZlvSsPvRhgqnEdTrhmbtxnHTkidbGEFxLUGbtmXKrclg9s9Pn9RN6Q
s5IPQ1JJsGUI6pttIbemSYjyDk4XgQA/j/oQrH2AFhq0sVh0MrOKugnXeWc/Z7XMY9NVV2V573iv
pmFeZ+pg0XtdleHWuuQERFnG8UWp+170cYeN1RGF0vZozvJ5JCqL+9wrko1pXeLMFNM2ccHYvNdM
trjKWtO64VCPaZC5eXNciiI9714Ia4Z9V9rTsp9C8pZa0w+PtPzOFUzcThrJCToO5C1Xo7toIU98
AHWMPxVutTXrmGVtQAY3iXwKqv3oFJZe5xqCsVNOq6Nl1RvY/MpdB0kGcjJ95lBhg4c7wcxNm4Mv
88yImVzVrtXF8+yqiAZ4ec3LNnkVbHUAz7GJK/gtIVc41f0QI71mna128A51ik/RDITl91QDbelk
HVu7lefuIpq7D38zsSOud/CmHtn/xh3fo/EH+OuxJ3R2Y6CUYlaORX0p2o4B8H9XeKUZgLgapJM4
fq1fBv66iBn0oyH5ukjresWhDot3Fxs1BVbFy6ABqMXDNBJa88Px3C/n/nHuD//Sf41HKfhTvDNS
+6XRrrW1Am6t+Oxa/Tfr+yVleNvluLzYp6a02uCaABdnhqvi2nB/Lx6q8wij47QzvN6il1AjG1yk
0tMjZWHz0ik2rRV3nV3FGnZfpm4XZ8orf/yOiAIgy01EgkTOfUWgoGsiIHVxRFbxH9ao3XyZKn7M
4Rm9M5dIwCthqjVvOEpVPQNQGOxGYkm2mpt8DlPGbvJ3yKc+c1H9Pe3iQxliJ75K8BwFyWfPg9n5
xegFrmXNMgcOcpUaIxhuifJW0HtDAja+L8aePpnD2BzGe+WdoAyRgpCdRxOqy/10M9VRbz2Iyk+3
oGVF2F3pxtqHfz3QMDihMN1trv2wS0dw7qSgS4L6tPcFhwpTt2eGMWhUwgxkJJmphr5RJDOdpm3O
wvo0TtI/wYcgcUlxYzzlczzrQWwhSukycNpiaTrNAWV2jEAM3pNtcZPmEGow/cks2WAmcFdu5ZDB
+X3emF/35GRyvTZmDLI/8eXcbNVLzyrBzx+D1T/v4acG2lKtBN+OET6Dgqd2WGrX9he5zIQHtSa0
hSXhNuUkVgz0G3T1oFoLvppUsQ6tcOUUNXwiTNsMyWlqT+YM18LhEEZqkZlRMwDhyF+jpgnI8n3r
J0B/FBCuy+Yf/nyoXDmTDpLRXgCymixNp+vX2Y1sIhzyeMRjIq7/Ho+zHI9eC9SyIYWE7JkRcyea
ViDK1P3GNO1OqIODn2zMIIB+n7inJOF9Cz0L8P2uByTnxbJKvGKRWr+He96DEyhmdxQTadqXMw0n
sBj3lEdLpu0mgtbNfnLISGrk2APoj6fu0Z56B88bWQux7/kUybx6WQuiFw6MCoF6vo63tescBWBx
cZNIe/VpHLiDP+fXPLsP2FRtPw2biZ/aqELGI4QkD9wzwOr5JcACdC5vxrwijEiGfRpRVF1/L315
lxKqcZtg9N++zDDNxvwhKGimK6dq08XUQTbcdX0nhsonuTUH1x6SU95SyL43zqXL9BeBk+5Eib3O
dQC2bc6spFWvdA1mU2hr6gN5jM6gigBcmiSQBfPKADSLf9HkDf4DhuaHcMeFTaTj+9QmXyGRivuF
0zXNcAbnFuB6+Evdul7dbUcvHLGR9OELUOloWdAufy4jN8PdsrL/SOGmA5zlz0kOL9hqpK8OSfly
HHAFTF1WLHiB0hCden7KZyEs5ULFs4uebRX2N4MK8KOcu72R5kAxT/XaNM2k7I9fgl3dTsxe81Mg
Dn3Gg3M7+9L/bpkxJiEuOI/VIQys8VAFECIqFbfmAH+PNzwWyF3m1v4+6Ut1QLoZUqBgj6JmM0Cg
14fYT0H6/KOu/wAct/lOFI0g5dxMN5mOJgDX3Wk1BIn1gu/zUUZh/mGl7Q9mW/7j4E6Pk88qdQdc
+bjzyAStrSwcFklYEsANtX2Mqsg+fmlCIkZv//kB1Pm6SaB+EGJvELp+4ITUMRo8P77dAw/f/e//
kP+TEIWvOJ4rHhX4V9CsJEc2jhAUdke1HiINToLKxJvdu6u0ssmTP0z8CGuFcWFJhAW+FcSc5zB5
iGyQOTHda/QuUKUjvttpi2dZBah+oNylpNJ5KukRgm/dGzAOe5RRmqdIZeOeVz6MIDQJ/+X7SZyv
+1XsgIBEg3I/CPwkcu0vCkIwQ/TTOhnSx6BpVy7MtYfQzcCNrvqH1Ha3SJIGLwM0FPbOQDMQBFXw
kkIBbtlDY3pvRrMw22XtJB5UB0yyDU6OiWp1r7dTAsGNxwEiHOfO1SWMq6thaWc2++4GOoZLO30L
6lSsgebtdioFYMnKxLMJqG2kSFzYnZwhllsuew5h2UYV2MCU9b0b+tV9x1m6DWq7Xlz7kFjIF74t
4XE5h5iBSeaLiBJ+djhrNyzoCLyQgH+Cau0PE1DzagLZtSZxBPnuYxSKzFkD8KDWkExkMS5IYx9D
5eAFmnxlgpqF/wbBnBUee1ECs6F1GzhwQfDaKXz2bbBz5/5KUr0Ko37YqdLje8EU2HJqX8w/zEnX
Ob4OSKaYZkDaah1NDXzLZ5U7kXbQAvJBMYcrhv8MeJGHG/TLBADcwcEfm6jiOzCbabNiLmVxMot0
ZX7yY4yKCtuw7pwRyK94EIeIm6awHztthUtZT+1tC3D+xmJBtB90pg8p0gSboMzKMymsQ+rAJylt
RX4cp+Vge/I4+N0I722cAeb868z0gWCD1Dl1oKQZlT2IYRAf/ecfHWwfv+RRKIS/QnfGk9u4cAZm
/NOvrlO8n+q6ZI+AeZSHinvOCWZ628b4WpjmlEPahyWwsUiq3D2VXb8tVdndFQD13aZpvUjTTJ7r
MlSruqbynBb4zMyZ6fs02vlwpmlluOidMnrgdb+iM0YZ6rnTUcPGNXbmZgf6+KbL2nxtRoduahYi
gIKQGZ3s4VCWtLwH4hwAgol6m6Qk+y5zyE1LffbAi7HYNvUgF747sAfWVtPRF+H3RFQxl3b5lAyt
f8dJekQBxXoubDg9FnBJjU2Te92wcSCRsjLNFuUioPMyvTNNlo1/iMqikOHE1HlFCGGH+wv0eYTx
tLqDz2jS7+pklu5phpW5I5TKLxahp8ODb75hY7cY/ap8GqcsuO1b/5uJ8lWH3fU8ySN9rGG60u+6
YKTFCeCVh4pCHCxNoNgG1yCxxz4KHh/EqV8Jfv7u1EKcwHYAckI2Ez4CQfNaa4Cy7GTs1nYogXT3
sDc5AFHtHYjMkGDodN2Agw4dvYREJVtex+uK/HDyJo9bEsn20KfeBvYEYEvMn3qUBe1dUITfSBlA
Jv53V6K8b+Bn4PHaiBFUlnNpmkkm7HfXpChQqsipFKDMhRCza+S0a2BeBJwtXsEE67QCE22aLVHn
F6wp9dYD9Abg+FJDRDmUH5HliXjqivTJBtoJXg28PQ0pG/aooKkNZKuruzaZXYFpFr4VA78Jy4b8
BHsIACxW/SjKBMblpZVAaxlpNIp9DrBFih8qXKbXGsCJey8QgMfg+/uNC29X5DR4YX61x6dMT6zn
3mloApzNTWVXQYx9dLQyfX7aCWy1RoIH5nDla5e8+ioXyIvn7ix+N96rn02CWjqk1b0PCMgstDv6
31rhOZBboOrWZWW2x5uDGyNq7I8mtmK5iEXgQCpjpO3Rng9NGw59LK0B6QxcjNrczjemdQnRQDWM
VVqouySEGxXUt5y1Kt1haX4p5vfh9OXCbkV4BhVT3PXm+wYhef1rqwaG2CrRXJ6uezXLjdo1uDjj
wuzaxHSTj567GoAqeGECWuLzl5EWKAw6kVVDi7lRO6trwqWDr2u1CVPRri+v43mZvYOrNmT1U3AO
eygsLVPB9X2J2h61xKO5U3P61oTltQFSvXg0D04IMyPwA+uOflnOP5gsCt4j6x7CB5Cp7Bg0wJUW
PynFBluDSRsF1bNXDsM3r3Ug2lTk/I0nz4NzvNpC+wk49apskzURiBmHXD/XJBuWtUec21FPSE/C
83gPr6rshFpAuMpk0j8MdZfEMDnIvnVIjc/frkby4q6Z04uMl1Ae+rM12cW+LiMbQuUad4c5a+lA
cGYVJilbZnPTnbfk1wEdcrbE/QQVQznv2K/RJtBM4eC6ZLlQqxFVwD3cXqCzN5+lQrZLPUuSmTRE
OeuQXUXFLlmJwT74BcyuTH/InWqBP5DG1ohLuhzGdDemgf32MwpH/absMds5ohxXFmvIW8HFnXbr
7KELM/sEsTcwyedg3sLF25tqdUJijD/gwgCrEcTDZ0+tQt4UcVCk3pIPKIEwhzULrcFD6tSz5VX+
B+ugpU5Emj6MaeFspJzqnY+9VlXb/cHKKYdKeRqc0hwIN3Nm+sa5L5v7zJnpy0L42Fhpfff/EPvP
a1qj+PyKZj0rt57LkqllM4vb+dk03mbwbbq0Zuk6yoSzLSrYRpk+c4DSBluSmUF+7UPe+OzO7mpj
zfSSVFkD9TpUXxRVjwm2idvetdKtU7j6seyjt26EHc+/BnAAVkHPjP3KyT+Qsd0xgZoU5EyAMSJB
cXRAyzzZqaiWU5733yy40UmrzD+CFrVMjaesu6oewUkfO71RZZ09RiUYcZ3L6G2f2F5M2t7DxgPV
yqys6qeKpS4ul7SARzeaNkxFlzDjlBsUK5qnkic5Lt48XZtRWvp648GsaGlG/QT69RJJ3EWVgbRd
l36CaipuhQ2eqfGbUxMK8qr+DsXKWCal/wHbNoiWJIX/UAOru1GQzNqZ2KiAsmkArO6X2KZS/oOY
Y+UcG0Ui+Bcqj/91D4r0uevB7MMjYehHnv2FcDL0JLMjNjgPl3sbqtmbBo5Ca9sb2KMA3CCGYm7x
x5T/EPnY/oAAMv7hFa3vVJGoLcAi49YWStzlos8XwRD0P8L2/TJl5tmHXmE9eGUPTo/yur2LW8cN
hVfvMuvb/D2U3dbEWlN1O+FH+11lcA0I27B9IIp4W7BxtgUhEJOGqp8NCchvkD9/lIRUj0nDol2E
beLK9DuwFuOk+jYOE8OdsJK7IQqOEFhkhzFRdAVVo/xs0fbXGapWdDWmVnauCkpX03yWJm+14wKO
0Tv5ygiG4Ls7xC3oNigdevTRKTtYisACNRuRXTVhmtnDvzzeRn/dU3okogGFCLyNraULz/OvT7cO
ysgQ067Vmbhsh5K9vwetzt+bM/L77NrX4y1AeKja/l3sNew6//+rD+BqlA0gtZtK+F1e7MWMi5hp
GxOwIeePU9Un6y/9JsL0XaaZ9sVCzJxex80yF1uxeTFZ2AnEaOEvZkK48TS7+I0N6XcvyvseAneV
nS4rFMf3zV8PBZ4Y9mMXAkQzD/Sd9rBn+h1jRkDG9Heqf7p2f5llBkyfOQOqGY5i1/Z/nXcNCcEW
vFhtmkRqERbdKocq1+JiuukLL2YBqHNVW/6L7N4XCy6kk4hDvdDxHSQlPAofNeyfPu2PaBRI4vEo
OLWqYkhr5/OGIIClWaoIfQLn8ddZPeEmZvquZ/81Do+zEMjKEnlXJY+ta/E3PXObo0w6awPsDMUT
6DH8jczdWUCctcVccZJFxeOihh9gR0Lr6De0f6YS6OX5l5RIAN/IBJeifFbVcdrwe5h5TgFOr5hu
Yc+FHVyahDA8RfbnhDIvkBdkcM8JbfIbWHNDdnfGlEbA9MW8ps55qJPPA2ZGMuS/ZkwU1xEzI+FY
KpUY0Kn9awaUCIAvynMsRf/tQus4hrs368vCk+njf//Hw14VhpF+4CJf5BDf/srto0o7YU3b4FwR
Fyl2taykV37kVZJin5UKiDBybwtDvGKrEq++nz9lPCUnuG/ghlOK8mPSEtpz9GRAu2mfYyfXDva5
xNhNljAGbAfQvGBWAvjF818D3IKOuhlgMLQFZisZzyjf6A5F9LKwd5Ae6aCKUnY2SmB1cPaUDs60
q8Ita0GRu/aJtrdO2aRXYCQMVmziYMizpg53T6ZlDgFcJmJnEgQUkCQ4m/kcPPqVZkO4NCHu/BLu
YAWXlzB9Jk4G8i6dNTk1J+vCIuFDmjLrHLUMsHXlvsiCBNsRXuZL08wtpuHkp5K9af7npCnL+7ji
4Y+rGiDcq6ag8M487/mxDuQrdMYBOYdSDFLmSMkJPC8vBQWuGcSR4LUQixH+yW8TpCPAhlTZyiT0
3ET8AA4sOtdJWZ5RqcwA7keiz8yeNS7Aw3Ppso3EdKo9C+DhqsmfXGwC4tIHDH6EMQqkBujPsI3u
/L7I3zSxIIQHWe0znMboRoqy3A9h+ms6ctG/puugvc+L8sQqVM0gBnIHCeD0TmUBf8oLAkNMdGe9
nE6oCbbxJRnhZt5GaFAizWgbpBTCu067N6N90t+58xryzzWAzIqTbIxciPn4oBK7g72URAKzOlOk
8XwM2kkpgvpmFA2+NFSkSw+Il83FB9IiFZSgII88+xbC8qV8VADBxmpy+2PnDuWjG1kzlYVXaxPC
Ub44lLh9wNMMwZAu6B8cbDjnhokXaY2MvdPau8QYTXY0HNdDropLbjWQkPeLOuDZBQ+OjlVVC/NR
BF7KFzDRsY6jHvUj/pKd+YDBsEw3PBfFxmRq5+nUlvSGwZbAcHouHPB8rv4B1rK8soBYklXwAXkx
/4Z2DnAFbM9N0xwuJPGwor+mji3omr7u5M7yCgWuIg4OZdVe6HI3+MOvLtM/zs2CZfh/+z0YzRT1
FlDQ9Mb8I0hVShRmwfQx/5K2tdgdhaKRaZkImqg7O1T9jWmZ6WUWTZfppRzkrsUWL45CudJhtC+H
Wj5EMDm8LQR8EARzp9fGAvoDV1O+9ZpmeoUzzaFqwuGhBlXolokEzh600K8l/Gv+a1gqWAENLkxv
59WwBeRTkuCbxNy0XNdhWh+8QYhwkScNaLCwhm5gF4jTr+2OZqyJzYTLKR73nophgmH0vMilz8ws
GglrJHP6aZJp+xUkV3yoJU2ef9I+1OZBjA7XQY+6qDcfzJnTQEPd7+twr0ixufZDNxZmWf2U9ouy
S/KViQOOAPUxMw/MHXVy5yIRVldBhn4TYtoURPjlgDob8DLYpi+zgtWQ+ldqkyTlx1UiXGRI20Fa
EVqK83bMDIyDXcWic4q96TOHTm3cksu7SyNJ8sN/W2dIP3qdtC+Bo/E7t2xyKMKmfe4StgQgRLzN
sL9tEaly7c1N5P5vaW9lD6DIVjdjBSGDcQqat+v0EE/uD/B42KRD9UdZBBPYF3CTa9IRdIWpLI4W
dVDuvrbNmYmZZ8BBSK9NnOkviO/HkIOclqODik9hJcmDOeub1rqctb/PGlawnU586GilRQXRhE5s
8EjovuCLszG2ZH7kOAswkeyTanR4M2g4e5sSgSfo0R26Atj6sLzMhF6t+8KKR6Wg7zK/+y9/x7Vp
Rp3Jz7YKJGOuG2cP+oCzjzJIeS3qtsLDIC9QzdUyyZAvxfil00sohkwsmWHcl/avCb+XCd0comqq
/zDyM0brpgWSAt7tqltfJWmMqM2X5sDyMw1go2eBNaQGCFCYQwfRjcuZaQ5OB9vOSZ6+9H+JpTPX
i4Fsugb77fP8sO3o1hOyP4/dVC8Kb3ShMV4kj26XbMxltB+SchO2Q7I2V9uogkn95A+P0LDPTyXs
gy5X4ev0LBiTRxDQNiz5VoVE3RscYoDnAqvhT91cYfyzYdCLaBSA/j39GQZk3KtqwhXgPDaE1sNn
HkzlHQFS6B6pmQn2WeCom6Y5NNbULsKeJ3P9vb83fZikfKScAHVHrXSkyUI2GaoxOXuu7ZE9gClW
/F/SvmxLThzY9otYi1HAa5IzmTXbZfcLy+5uIxDzIIavv1tBuShnu+/pc++LliIUCii7CpC0Y+8L
mAXgd00cX2SQhY+xsgIZLRBMlwbaly2egSP23qO42sZmDKFrZepTojCA3j30NhFCPoqz2+wXOzdf
I2xKhBRBSZd0Kv2Nb7kaCHwqMAf5YjOXTDvi7GoKqWnEDMaX1TaJAWa1NWN6i5wAr90nbP6bBlf/
ksGPygBHBd9wXg4VsKLvnmSXdE8Tqm02fuqUZzJ73S0f7KQMyKIGuhr14WaWxdo/BBYco74Z8CIH
fEYk4sBwgLmbRuyC1EUinDvDGvaJNg5nrWu66QxUxA40O9VjygrvWRUS4cjL+vRumZKZiwWSavzE
H6117H83r+xrHSeBmh/0upl8cSFxxi352qVGfs24CzSBcreod9ihpgNSl8p0Zv8Jolf9I1az8omJ
7kpR+Gj1jrrTaTgYQxSobBKgN3iD07Elta1X8tXWorfUKDHNnk1tGsOJ5d3doBoIZUYbHVinfRbX
uoEvc/Uml157V0KNozbi8qT0rcyD3+HIsXHTK0UswVGc9eHk+/tiBuJ/u8ytZxcHIEYCVTSum8CU
Q0HdNDQzyPrZwAVUbrp+Mbhvl16u8H5BCsmHBhjT2tIO+Ow7xHHMsGmaJ481H54dSNigEN3zj74R
OdvJaO3XwZJ6UEEc5AzhKeu1Ao8hTYKoXvJYSBOsll8Y1gVHo3OPrpehHlgHl0gosRmyNPiL8XH6
P8+oFFbOmLqsNi9ALZVvc9bw2xyLXUTcD+xkHAOKpJzUs7Ic0PV1+jryflfLBdcQ6i1pqbuMN9Lt
Qh1FtH5250e2dlhJmRLF1ET0TTc+Grjxvc+v/YItfE8UBkj+U+yloMZ0LevBG6FZ7vV+fCDTBOLo
oYxZiQNr4IXJR42RTsXV95MjTl5BfUe+2DNPppl7l9HFL+HGL7H6p1SUpYZIRYgKqEfHL619z0Fv
IWOePsq6TlDxjx0oICuA7DWM5LFVjZ8zOwR6Y4kgv2L/v7Mz/GOrSdSQP0n+rOfYuV/dMtEu9uCP
l9VV6ZCMA7gTdTsqPQ1MfQEukZRXh/W6elU7W2hJlTvfS+o4sNT9OjNwTGsuul/81bWb1SeG1AnT
hD2uP5YsXZRPdihpTbvXqBqyr2aPckmTWzg0Vibrq0Dnw/zZqEo77IC5Czzlr7rO2+CkbrxCBbx4
qZCC/GLuxKEG48mepvNqAM0otFRR3OViIcbsDflRO80CO7aHUyWjjWaNw72GLd571Mc3AffqfB8N
HnzvAx0I6DaGrLUDDXhqlHrVYH1yCmgZrrHkTxjOqqA/crnxQ2wJWzP+3eqO56S/9rYS1MJtLNdV
94JHShz6dXdnjmZ/NS1/4zpGBqrS9mNDPleJDtOAZ237YrDD34WWv5npTUC59F69X9OuYaieN9rb
qw44ozo0fP56c4kbc6K5lDXHMeUWWmQMCGHc+zi33pmjIGq08+YElHW66bk+PlDT5dr4MINTos3K
6W716w1oFVD8POMPA7GQPh4fBI7ib+fnNk7fQFhSgCvZYBcO7B/KlyYR7wcj6zfxNFXYEzEbdrHf
mzHOa4k6BuM0gi/jRAM0e4lebFmjKK8bvhOftzb71hP2KcggTu+2cZqdiSquHfnasbKfsmwJIE/R
z+DsNzV9R/E2nslPNcr7FWV4pXcMC3UBnftuhLaUF2HXboSGua03GZ5nKCyqjRZfv4C1QAsKTa7i
6rkBqGLQqj35WjZDp6pUk2M1GaIlsLHDnYDe1cQqf9MCEWtHuQjXxvzVpAE/kiKsW/al7+N2v7rW
WUbko0RIha0+6v1rOpqxBtNc3kECx+2B5W31Al88Etoskd3KQ++CJBarBuw4Sg30H+BYLYLCaZvH
trAhqPDuI5MGyNc1+zQrj03iXmcokp4N1ZSRBS596lJjjQL8rolVR+eluw4toYUbMyz6Ju8twYeo
ae6bg0pPc/AUN4+93u5zx0YBId6p+K11rAvAd9h4o26VJKza1tBDx3d4dTTcBLgxz45xPEldFR5P
IJ1hOLw+p+DYd2SG0RRrkL05YPuB6iOp6bgH3a7eOzYmQxkl+aiWkqosfw0hP7lciI0cjIQ9+RrH
ImiaDSAcagM0lDCpVyqTer8z/8M0a8yNHPw4w2sflc+ysIxjh8XanecN2rYx9OoTkJd4jkBs5U/T
avDWKPGLKNMctB3T+F3zgDWGhrXxMjhuuTN68Nj6fV5B16f1jpNW6EsmFMhWnyC41UJ0oYSqpcTL
BcII9qXqxrcG9CHmLmndaUM+GnUBQKy2ZBcqsAPz0KaZMmevQyMX9c6pawNDVXvVduwVCXx7v1g0
QCnGtkoQ+GvyxalBiPYIhBbI74F3MfVtV8X6heexDLX2R1GgamNDLmr0rkzB48v3hoYHdhJV+oX8
S5xQduRDP2DDgWrwx3g+k8+BxFZypkiBbZQIoyfoGNtNf046jrUvyAaGMxbj4HVxiq47ttDpPAMx
FFlQdJhUgBr7h5cc/dy7RkgBa5o1foBioRFQJGiSRTB5QBn0dtGCT8dvlkYO5l03o7L2xk9mhm2o
AiqC1zWe/I6TdhfP7oMbP5kQS8SxYWI9LRZI9TaltEGpH+ATv7hybe5G0LMBXXfSykmGqJa8Bx51
OERpJUNPNdSzGnATQMVe6z/aNA7Rgfu2R5GnoydVFFA4BVLCGGfQUbAmohFIj/ggLP850c9AB7Wh
mKVLMynSM9xuX7hZt7wBog5rVlAr3NGrYO55c5zZADIcqwTEDERxz46tha015cEQQYszinv5HFe5
OGhTXQO4x+Vzxqv5acLvJ6QxnxdPhk/ExG7By6MCoF2aXlCh8BdZgDIhrKoBgcBH0mIBV70kJBN7
/2OI4tQvMoKWDaBl/FAX3nB1ihybaaohk5ohBiOMp0JGlHYOELVHYF2CE4dGRoHv4WmAwiMWlj9T
rBPX3OvoeoE1wziqR8GSW6WhmEldes0gdOPL2EEMnpicvDGJjiO+slaWphvSJqJ0olg+gklQxa4u
mkUm9SiMzPdY8lNKgT+789sWKuvBhV0m7Qt2fYAtnT0OcFTkh6MdVc+uW70UROby7i+NqXpW8a7p
gK1n5KjZZQBJsLkMuso+NC2WMEjVhdSzB9HjV1ozq81qU29x0vg6h8x5smqQI+rg23hPRgMMIjhv
eSo1QsOLc7XJSeHCGo2jp5nLPa3+29uhu13SOCP+KnTfslGamRq1gT7Y/Ynsc5WrJh+wjUGk1/qJ
rLX5wChKzja16nAhFF3tNXwlGVUJ235ggaZ/0fBg/+xP/i7XC+erKyNrX2u5cSAzwYlpXtrWa6vl
8dnpwA5B/snMPs/4Dn1q9TSGHitWFeQvihIkN9CuuXo4Pn3iZfxiOin76noArbTqXTEYxp0HZqm7
ao6Nu6TT/6qcQh5jPAddYOAL42xBDpCpiMXXM7tDNXcxYfXPdBOaQD8zpIER8fktzC5MfTczDXtm
ai62DnGGRd0OtRtNakCzecB+3IauCwTkBO2k/s8ZxzJ3vd551YhzMvciNScJE/Anh5MwK/BCvdvk
LNISX5/UpYaGl0iysaKogzSZFCTnv+ZYE1kxdtYsHQUNBTSB+1mbNgK7YjuAEcsAiJ0IfMQDKm8Y
M78OBT7Zola3rkL41gS6B66HCXQsKKKeS/tKPQqhnpzyt1RkUlNUj4n5mapjO9neVXzKrlRNW7Um
v0c92I7GqKnx9joW0xgHq6+dehZ0nPPD6vs1EQioh6tRsANQiGB9Ezi6Aqg8HKQvQiZxdhNQt9ei
qdxQl8a9vhHh7APO6Ey5v51yR8dG3vCx+V/5cCDxNpemdedpivDuf8/4H5JVUFvJAQXETVA23cP6
uynktXO7fl/yBGV8ImKPXdT3m0SVWNetAAeZM7zmZdHvWaSb4E0zsP9lQgISUt/8nLSxfBFRVOxj
KC3uksaBWcYJ6sHrcUOjOiihHn1IEo/g5XmhBqS+J5w6pA8UrxsN4H8m1tI06OAzYckGzfDuFOcR
2ACLDkRcLsgqwlmDxBv1VhOgjh5Sa0myIx9AGW2oq6aAJKiok2s7OVBdVg3gESXO0J8qr8PZHLma
NNtg1coui0+K5oTyI+vsWxW+7rwCxXGukYTEsvyBVnmELjB4iM7kLxVb/jrICw+Er61vBImGP/De
5d9bMUGiMm6Ley8b62uBwsYAz8vkO9jHdgUEgL/0RYH3NBPg5/Ww/crFdEcBboIFEc2MgK5OfL2+
Voq5oZQQOGuH7Bu+Rcs7PvHyblI91yqn09tRMBBZjrbp+h7sL8S1pf43Lvj0BykWKJX7i59N/mG2
xTNZWgJXR8xeHwKHyQNIxZrl9sNQ1I31MS3Tp1IdRFOTxgDPjq3DDnQ4vQ5QTxrN357XiONixePP
WXpW3Vmt+63TRL8Mpsrl1MKAMhyO7ls2TXhppv65cNz2RTqWqxhw2W6qZfuCMogIx0J82tBoBk7n
RzxqgolncxcAF3vnVWZ6HxVl9wK16TGwRtc7UqzuZPJQAwe+xaEk9lxqfooBla43c8vNkKQgb23e
uNkJG/97Gl3jZqfDi5icS+NXYO5ggl+iUhd4r3ayfDFFrap4ILurygyva5ODVGgxe2y2hgxi1jS4
+m9jJZgGpbAPuY1fh9+F/Ydr2R1OJMEABVnI2Rk39lwnu5XZ/Les6CtL+s1wrTKYKgMNaBX9M4Lm
C5jPEdJ5id68ChxngO2Vuf6lbSVIqwsHJ/5tvgPhtg0tyDmLLksX9EXRhWxhQC1JS/yz7+HLeUuT
38K9+W8IXorDYlLGZVhNpp7hcSuo47rcUkI3MqqLDj4l3xzKDaqpRNhh2VWCmw4Pa7N30pCchhqZ
KIicNJw5899GKVxVhYXH/29TfMi2dCk2ifEwQI15toc64mcqP6q56aNsvc4vvCu0p6ptPwtVJS7z
8bf+38RTnvI9T2bNzakGayq018atOnH4hPIvB2dJw3b2Y2u1DGXl07yMgeblzfp1HpATN1nWeWos
O2hNPK9Z1yuq0TVWXX+13sfo3lwARaRZFPGGV/XWElq/SdvajVAuWedhrxrDKdJ0303gth/1OQ+p
5/WZg3KO9yDodE4gt5ivjAbcFnQmmzVcB80USpfHcut1Q3stLdnvBTAFQNrn7ZV81Btb1l6p105x
E2oNFoJqAlMN9dwaSr7LNL2eQwvSFafFt2ahXgNFYuxsoaj1ZmC9Bt2Gm/s4tle3sQ7QDLrm+200
Pmj8ZNWjnGzW7bPROrV+pK5FXb/37TOqmas3Lw0xqSVAmzmNfXazEVA16jqz3oCDFXQWwVh6Y0BT
vUZzoOShsiwJdc8QG1Q5O6DC4cWD9ER+zJtJQsm48sBOr5yoxAadogZWIpCjPZALj+O3ODKpoVHe
gCrDM3m4+imn7/XIabTFMp9GVWyOU7YwmnEVcmF9+PP6KjaS0G4H+/hb3DqfVX52NBxDbuiq68B7
7Opfcwo8sHemUpLSNqYwm91A7AWG0+EXoHCrnVzIDSK1M/DBntSxyZhFW8BGdvhxptBO+imk3mKO
MxSZ1hHNAFOaUUNmfOw95yzqjJ0T1ZD5Ox+FDPb0Sdd0UFy8x95MJZPmU4iIWX8Ar53fpydRxdlG
A/0b1l7s6hUNB+SGf2w++AY/PnHLWyLsdIZ+CeS18GzGX6djOc9lXuoPYKPeUUU9NZ5Zik2TFGa4
+AYJnRV8oqCqHOxFGmkUola29rRccQo0VxwsmlCuAlzfVBU/4hkA7Oj7Ol5VUGp7I/yZIs3eDrwo
7wvInR3Y2PQXz0ybUyKa6ORJzQqNtLMPkwEibAnW6V3pl8OjKU1gA4rcfeGJB8JVb5BfSuBOwdyT
9t8nKe66aTB/dNAvNN1xBO5w+Mw0pWmnx/nZGPTxz1obv+ueO3yFfrq1KcA1AppH1w847uGJV1O3
W28LqD9F0eTWy20ZNk6sWjt7u602KjyAD03UlYE/65SLhj3ZhuI3GMwLFFrYU5dY7KlW2jRGhSrT
LMdj20lj8zFPX2iMolLsj+wEiAR3FEADdj1uweSbPlBE3PbZUbPLNqCLkI87wyezRaESxeNb1jvP
LrAMlIMieiXszkaoqpHZ9RBiTLC7ul7FKbx4G5UJpHrU7U5GYz765jMOwyeUgEzgKwGRM381pwjr
8FR/5Ip5ROfggpYRDtrxzgftigYt9vcIu5dZgGpAfz94mUTdgD032D5HjRH1SoizAdZRawGZOJ9v
l4E1DiDj9n+gmzKA8f+lqhX4YBeFGEAJWzYGGYBLv6K28VsHCmksEB4aJ4UWL4r+TS8bNpJn2TcI
rTzMEDb+wWqQXM+px4ETnLemnyd/R67+RdaZ/hWnjd6m9nvrxW3kvO1nu3nIwR6FogUUCgo+4awJ
QrMn0wtEnfIjASCBU92kVZa8ukmahxln8Zb8TQMNEUMw+25quITSY/ZMSB+9jNyd0ZoQV8FmUs4g
F2rP+fTVR1Fth+3C7z3UALYaQO74e5/K+zF1kqBRA7k5h4CLzZ8LsDRiraSfjQwETACSMByldsW9
q1n3qVawF2+suxeZB5kyyCNtfsF2bnRftq7z4iftUz/Mm6HmxQvT4+wuK6tnsnrlMidzi7Pd5hHP
gvxlEAkQGYybp8bqipc5y7qDDu6BLU1wRTPt06lJwmx2yrvMtgZgip18x/Dxb219TZR3MZjzgkw5
rXz+VnrFj1bYPO83OUjVNnKS2kbvGv1oEjbJOdUoT36qFO7Ijix2TOvK2+gKqUQNxTvFrB87nQPL
VIeVkZdP+YxNlQlHgE7uBqgETQE1Ft1CBU2kz2TGQpFCAz2BtWhjolvI6Udf9qgGVezRsxqgUTLX
ef9qLqloGuVDffoPX/+7NxTDH5QMTad0z4avsQ/N6sOZOTuv5hp34/sPcf8hxAObzgEL2Mt/iKVb
obh2xmt7s9i//jA3aerhAjFS6+waYCoDfXUXUo8awUwobamGeuSrJtvfZ23+aXXdTF0HbqZSHF73
2GxdMzsxKHhc4y+ZpFwRFKPcRnH6cdVQ7//H11T+1jLc/FS73T/SOXnGQKGeDjvD1Yeg6bn/h5T4
6inH6O+e8bvSb8qvHvgAtnLsx3t7NPITHq/VMdMT9lBM/V0+tBfhyH3jmqBESyogn2tNUWbxoz9r
DPyCHL/vvfJgbImyomFf1WDrtzIWgiOu+Avksk9ZzOX32pm+TXjg/eEXPNsAZyie8NUy7iMc0V/X
xoXi1dUTcXIdv954V5N6vZZpwYDH2NbjHR83NJOXTjxu3uaDoA5+GyzEgehag+FgYuBsBzJRlD6C
efBMtV+yeGJYMLyCW7O+6PgUDchNUZ7t/cAXLlvqAw039oLIQiWFUMWEKCCPthL/4wen7apP2ghi
B2Hn/g6nluUnw3WNQw8GkGVuW7K32kKaC0rzNIREDiQS1VzDx65SZLvY71BzQU6S4MHI/ijmwv/T
Npx7SBAmr8Lh2X5GYesZu10enq52Bb4c2/vTmPZTXIg/eznaQdVJ565qdWjDgVB3i72uAC/OEa9V
MPz6Ot472Dj1H3A+mN9xj+9WV+TDr1xNIfI7iqLBSO+FevmOp9Wn9YAD+hk+IqDj6j9QXF7jrcxM
VqDCB5kondIvCP2SvaxTvZRVDzw9OML7s/Ow42liuwXLlnG+St+28cE3D+0O30eQLlFOanqtGMZt
VzsgRS4jfCnUOR5jnhzwwe9m/f42Epy3L5z5xnEJRHnEtkFNTkhxNjiMr2al20fpOExtrXdDuXX4
lqN6/oudSvzyml0PAYtGKYBDWSxLehGSyfKtz0r+Rbe4G05l1QNtWUGTpWFgfkmkOLcDirbxPi9R
MxsJ0FihlNjGbcfdZH0rwEUeMMfv79dYSH29xYKI0XhtuXFaiC+gY5Nu2wyywb6iHzCBhj+PACCL
qz5Vl9EbviWQ3YO4Ixq36N4aGWsfTRqlOAr5nUkDFMI04ZwS1EWPPYggQMwXiYtkWCh7xedcsdln
2PTFybnqNkoEniKyYgQbPmDCo+uDfWujeX76yCM33fqDF1+pYQL8fVvD0qu97Ungz9qpiw9VLaIT
l60HRFWZO4BNCtA6mp0MG7epI1B0oOutQtkf7Kr0zJ3u4l5p0hJE4x9sFMz3OFqdcUhmmI1EWYRw
Lz1HzZ6Vo9Ljg9O3O/dCw5o0O2gocpMdPDcyT4bpPxPaGEuQ7ql2UfnURL2x6+ldDyT+tUdF9JVC
Yn+YLmqCRR8OazCNThq+UIvGOK848EHU2OgVID5LjTL6IKJKKHGKW6RRq7QcN7UEnrTxWIDz/DKs
VN3E2pDPpAKM3w2j5vItOnJ7a5OWMwrGVYY1GKcd4YDP68ON/zZprq7+YVqi5/tsGMRD0UHXQJb2
jwodbbCtHzaoIPA/v3T4CM97jBoaXGa85uA6c+u9J21vsyAqZfMjFTaYrFahTBq4gVTeIC/f58bQ
F8bq9ido80MWHO4Dfoclh3Fnz1p9xsbAGFJTWWIMs9R6M6cSoDBR8d2Nn0yaQLE35pqpgU5LvaFh
aEcGo9T0E43iDOLtEmT+zreGsGoKYpOV51b9raU9aOBSF5B5Mgv1RzjJBKx/ZC/dsTZ+mHUn9+TT
R/Potclw5BK1vpLFFRAQLR6DZFMPxCN1+K8+EzxDofvpd5HrxMby+93InA6PDdQvrCUKAsIfu05J
iN4MkLn6QI60a9PYws7FL/M1keIFnqgsNcqPlizrXBwZNcfRyzuIzHlDZgSAskFrVxjtZaoic29F
0d/kWhtQv7WX1aSeoya0lcZ3KBcApl0lWQdW82buDLQGSFRjFMupBHTZNZh8ZK4DMVZSG1AG9rui
qLVt2s/uuUFd6ckYhNybvJb4CGlCR7rZn02O1QgYL73HvoDwXeT5/R4LQflqQtm+VcwLFAFg/XB8
+wMyCmgdvQOGCSq8oIb/FTAsCUB8gzsmFDHBkFvBmx0oaL0wkrEf+tgPC8l0IVQFhsj3kQj7f6cB
DFprCM2gBoDm4lD6kHfEdi0LTAO6Jl3q47t7MowdanKcV/woV8s2k79af/zeQbrkhaM45WBbxXCa
sIJ+zOwMOF0VYWt/9wAhfsfWQxSwDhs1ydBGZzOWclsWPP80Va52NH3DDshMQZUZtqljgmJdzz6Z
AhqkUxX/RYPNNGQPrYcTLDXTj7vkubcY6DS7/BO5SjBsZxaYHTTw2gsWvTjYr7wmqpTRrkZ8hQxZ
fuhUEaSX+9qJGwKqAWp0yEHvxGYZ4DUINS2FTIQUYryXOKbeLhjFQfZvNkEPwcrT4vDZ++ONudT3
AP6i6jEcJo7HCaeB2Ar4WVGmtSh10NzI3ZOPGjba94CORBeyEp7X96WnfShDu0lEYaIU0YdEA77+
nEWsBcxABcDlxbxJTFE8QLjBx6KXRfeDTJtwMbGLFAFnWb/FNKbEdq6Kcfwc0goVcbA2Ur5O2TB9
GcDFAJxp9lI2unM3ixEoKOVvS73daVM7Q5oC5vQzDCKpzh3vxz+wmy3DqtfxmSXq8i6xI6zr89Q6
Z6NzIr/NRQIxH+G/tm2ahT0rBIgvS4hKqvrZ1HHNfS5lt5B5QXozDQQo3RcyryYVpwrEeU/+KOrn
wsgPVEcrUSIIQrDWX4puKQdPzG4/KoVjyxdpkPo2PxsoPsNXbplvV1obZrTDoWj6z1FkY0OKKG0W
Gl7qGhU4hibg63kGOZ4IZ10P1EBnFbIIIPe2xfTAHTTktp0awhMddhM+hKKa8oACngQ7Wz/jTJxB
39v2MoncjgM+4sYf7txq7i8txOK0ZOrO4CTsL+TCfwl++z38CaSejwc42diRmA96V3wm6yZu9dEA
pRKaTIKic7C7qvLZ8QgZJhpeuuscvxfLLfwjZr0MXV5Ls8+Ue7kvusU1DXdfitSveQSsc1XoeyMp
HhK9Fte8H7unLp34dXLsB6lnKH9STRQP9a5MmnZHJmNO+5Tz6sGx47dJJvBuV87MZVKTgrWb+dLf
DGonnhpHbcdTr8I+b2hA684aNPNA/lizUkjGUcgIbdxlHgejzC/d90lrxshr+WYaInz9qbQfplDM
GjhQXrqEEAwoo9w6fPAtXQpHgS5uZp3Z4yAdJ/4RDu1Fd8JyHtVYlrACA4vPxYTCkgU1L4xa6qyP
zHWUgv8f54ImykWtW3k0AdXZjXQWkip6KZQ2gLJWORfaZqJ3ztoW9R8oXdutrNDrAEVzNZl8/zpQ
qUqKdgZRXYKjugYVaAOAmDsqI82vJopdQKbG2l2jCf3s9IV8srB1iCLWJPkee1q6AdoZ2xMt3s9O
w98njpnhfkvKuFsmligWf7Ba70XXDmnZ9le7RAnGkLrxsCVbTvwwdTlkkvUYx9koxe2BKFdds+V/
JRAARo2h8mW+BvldlSIdc9RCJrLYLYGL8z25MYO5WLZuE9C11quucQXQrKjcx49TzjoupfZ4Dmzw
/+6hshdSY/kR0P6pkNVOpDgxbJjQcbAE2ZfQoSHqmhx8SPsOpO1JB7r0xaT5KDiatWDNxwYdqz69
rKodAxx3QyOLcw2SwNCGH5L4SYJJ2JM6lNgMOlLgh+tSODl1CE3uh3H+Y+Q4HTQVJox6fYIDwNVn
AoIyu6Y4kWv1r6ZU81fzdyHk+w9xdBfqiqXT/+OKeRWXODBWV3MgaBH0Dk93qCPVryz/2qCaYiHi
tpS2AZkGGGyg/uJDl1GNrgM0ybe/rB5W6JoJRac2gGoeajl5ByaH1D4RpSI1xKDovtMsrr6bEDJR
4rI1K9da5veAlS/kjGusqJwe6u/SP6LiG6qtxvzU4MDgqut4MWaWZn6Fuh8PwOA5Xb161p7aPnki
/5w79U4MTXOa8liDQMKB3F49yKPbgYIrB1bgK4jxwgQrhhcRu/KC30Tsy1PWph822FGL7z3sET3O
qQVkE66GzVVU5jB3QCV2k7yi6GmJ98aoO7TQv9uXKq0O7kCcfqWfxRxlqJdvs+1c4s9ZcypQcoom
309Vom29yS2eI7sBQtxejNEoyme748O20Wp7TwEcn4j3KFE7tvZcPpNLmND7KHrNO5JppGK4uBb7
ShY1hZJg8VCuE1LKeba8U+mABZZGy3GoH6oSX5CZ/7XwQPM9EwkLbyEQAIWcar/YboJCtNxswHpr
FjiV6Cp8tWDr6ZE4VjpwYovR5fdEthIrYmgQ3640LSo506f5TOPkFwIiSApIvCffwvCiLmIC9ROs
ProQHo/bDJulToWKBhHNUQgKpygkszNm8MM31NLQMs58sdMafQZnxM85NxPJNK1uOuhO/CK7CaeJ
qoEmoIPNGsBYQKfR7hhIpN98sZ2C13wZtxRou9e6V5qoc99GORaNQ5Nm2vha72/bfLDPHt4sSzOj
uv+cYy1SgE8OXRqhGL8Eleni/DD+oZtAM8gK1lRehZo+MPi8ct32towDltrk93YzZsB0utl1Vg31
VlPHNUFCCOwSxVWSWZCVV1M42Oc8PcrPy4AWHWUNIZc13ZqEegD6QQOiF/d6muXLZRLv2Yz94nIT
eXNNil/TUi8F6/FYNFg6eaybN60/uUCNDPYR576fyHLs0r0Ojm7j5DEff0QM3zpuJvu3YBr2QCJF
M5bgRkxXfAWCpqF7ApSk2tDhbaY7177OvM8Fd+y9zvv+RBFVDOEfWsu+R9jFZO/d0vwYQethfA5c
09R2b3PoGs5PnfFAe/aZa7Kt2+jtiUxo020Ne24/1XHqXJmiUSc/NLkYavA9kFCr9YaeQWXk1zCp
/L6Njf9/C7NVNppO2X696DDG3XJR8DW+XXS9N0quLkphjYZDBcsDqZdos3ETGeX0mE4GB7luhT9S
p3ZfXcc/dYnIsVuOTcAx8yHd/R7BMnA31XnsbQmo3JgFmCgYNvdWBPJoYpccEufg5lTyQNREYJ/X
C2t+oFnTCOmbQU+/rAE5/qn+h0SjmaE2vAMdo2N68ynXdcWXCG06pppeBFy67TN55JgXgaaBtZOU
6dZ4EqOjEKNc4mVnhDzO5qOY+05JzljbFj/BN1l+o98VBiRJkEBk+e5fArRcmwJuN28BDAvuEjww
fj0AOIAjgSfLAXFOB8rcP0tvPrO20V69eNZ2wimNs16UzcOcQ5yWIiAHEUy9iJ6gJv2QWWl6qSyw
H9Ed04+ipeUBrGPigVxA4EJkHgifPY8gcxXj/H/nClTSRm5uh7wH6Rk4R3/a5KTGcoYIrNS9sVl9
1NM6NYW6v5sHqRYHX5MQ+wShAPRUgUAxf/hj2xxJBm3RQlNSaX6upaecDV/IBbyvOqh3oZTmGs4P
rBSaI4mnLTpqcVUICjYzyPPgEyfe01MbkiJ45q9P9g922UB6PE3u6AWxPOLb3P3nC2IwIWHmDP65
MqwAbPD8boV1sUlwFKG6FkgctJ+4MBUHjqwYVQnK15RQl8SRW423f9DjTanftRG0RlI2JHuj4RVo
zd1eXAt/3MeDbM+LL+1Qed9CJXMQ4FpYfMBjZ3sNS2FAxqyH/zulOc5AFdHmL+xwvuUZum65vmvq
un/LtW/zDgRWYxffSwlgYuFqEqR5wITlJst3ndr3z61Y0/YMDLN4cfhm4GoTKKggwTgACGZql6VL
445tAwbJHRksTt/EZ/uoeUVJZckHggkQJGDFCvwrdKAfnGSLs1wRrDNuEixQhJtcfgPJYtvj1xi1
+3hTz/nXm55tyeIrb7H1XUDO4Xa0rYvnMSmyvalxLdSUJixqMBq5r5UADTkrrQL8QMQbGl39ZFJj
G+N9W+fmgzlBNVTMfwy1zw92x6yDo/neV9feYffH2Uy8xTLMrlDLrKBjhB/jxRNIXYwn8lgMn4Ig
asb2nArIPShRCp5bG8Km/R/SvmzJbVzZ9osYQYLzq6ihNNTksl3d/cLY7d3NeR5A8OvvQkIuyOrq
c++J+2AEkAPIkmQSSGSuxSUZjDNNf7kiyQBlWraAIl5MPzJwALwjYVf12TNwWLNnHB9ahxQps3gQ
Q6asy77MHs1hiki2hCGCUWUBOCBk0TxRg5pqJ1pBrbBDekzLNgj3XzUovETI1J/OKynI2gwHcSya
/k3J8NWJJ/JADC2OUAjmb++nCQCLUBYFMmHSDuyuRjs8AOI6eZrD9tr02NjF04CDV0iyBFtSnECj
K/elGxnY27ZtekwL5MpjYfwtHzt+wsFKsMVZuPjDWfyTOZjNN+Ca8VPGgQdI7FRSPodYIQ84/j8Q
8WDgoNgYEVTzhLNQsJeaDVAROQCtSNsmffzaML4x3dj4wlCwYdacHePRF1s/MbPIa1GFsM8zAIZ4
WADR6VhqtRnf2HVvAzBjRHGuLJoYA44LtVkMVvrEGB7Kdaoio6zcYyp555cp48CFGMY9DYWVrA/M
x9fa8MH9ykzBL6gFRkaWHAJOsX5dDFPZGhn8SzFtBpzrfiEDzvLf5taMH2kyulTVjuBiM/1HYvSj
RoTJmm8nHPh67rZA/W00AMHgGZkK43PAcOIEjJUTiUzGBe4bKIFnkCIqmZsyQHHLpgFH4hlHDScS
1ROecMuYVQ9xaEZEYVgVSLEyRWk9t4klUAm41jug+nog6AWdhuc75sbiJWqnkFb3Hs/2evEkOYFf
A1h+rYHsbyHzsYkCe7nRulJLvuYCDlDwGSzv+LjXC6G3a9+AM463rsM2hlWXxQFVtgAem0N/58YM
pzijBLSiBuHe5rFpRIPMY0TPSJu0TnbIPBewGXm6Hvw6AyyVkZvf48o9+bKuxUQxX5Syjj+Z8YIa
u6xfIqqEEYP14C2ifp/GqkIW/Lzu1d4kkxsWehVR45QG8tgGUPHs7FE+PmnrYtviyQe1+IOLg7Qj
0gwfdWGO8BjOrKkMxwSB1hGJiEqry3NaXhQgvXPC5LGTJ7Rrih/PNAGIYUBZ+LMtHx7Ua7sMR+nJ
vPfdsnaUlhQTKpDjAJle2pbksdUDCMZD3TENdZM2tQPANlxCRp2PKfBRkcc9j6yJDAbwsoHoO2TD
GxOIrb13nFHUcpmJ5UPKW6vnNQA+0K38at65lbFutE1IhB96jLw3kBgzY4xqBMC2C2gS32w3Q6iZ
mcC6wIgaxx3/HIZgvSBTGEvA2F33ddb/N52qb3424y3rDZmJDR61VAsLmWHjPM4cCmC8TXV8CQz8
AnK7Xr5ZKONCVMFcvuFc6dpbpWxE0uppLFiw14Vxuk6uTJYVcBiypE6rZ3sCTvhi4LuUipvaOjcG
GtrVXHui2B0/BYftVisDe1EO2rc1S+ddXoOSqFyHjqGeTQqluluLP4CF6T2QqHBsPMhRTV1e0tjZ
ajPqxagSsHJcUP5eqBmq/q3lTf+QS9FEDy9S6F/hh4n6renfHtlx1Lv00wxk7dpnJ9CosFMle9Nk
eBWYxNAddJf0Y1rYOHccP9GvGfFJyVluumqum2n1NE1VPyeZZ+zvr3TjTtbAWz/NmOgh/pXSiXid
QM1lXiZffEPqv3fQIupRQxxQ5Kq0gt/bpgIwIG5agVjSADw0Etzzp2GpcfhT/DEAIOgb43x6wWf2
laQ4UA3BwVolgNfymvdudcpdFnTlA2lNHwTtHAXqiOYitTwMvzAwBG5SLBewv8W2mDbIajMMNPmX
xc/B+iC30KTVdsxdsfNAUQqYjetil+Y9HkEVxWbj55qwSrpfh6AIlJHb+JnlqIiMpPHoeyVQkj23
eGxzZEl7cdYER8AUOzhZ8srdldUR1CPpKhHaIi5Af024HQTqQTAexKueOumwY3mDxxqprxggQFTE
TFCRkBoN/aFlpsuDDbfqYaco2PXkaoyS49t5lJAmwjoXJW4uTr6FWyTIuBDGqfd9AwkY6JGsz7N3
A1DSyDeEHOdxV4uFOXENYI9/ujmiM2okHsLypqvn1nPMY5/ifzlRnOO9hMopueBEEt0utwQ/1vVo
IsNZrkd1o4Ss8L6YSdEf7HQaNnYq2p2G5LvD39MKjcn3mQkfkFpVILaYTQAmHAz3q2HN9WUpRAVe
ZAyrPA1f2sw/tGDmmqNy/gsZ9O2b6QpkSjvJ96wHpwJZDsLJcM5tgI1eOoIMqdsBrHjFO6P3vtp5
MTy4Tp5sy3wVz4WXHrNFABsBKXv8MTMLJE1mWbsXNXBPuWyQvZULHFSg2xd4nZGarKnxhjlH2bj1
LQH18Nk3EUYFuJ71Lfbt//gDA2aEyw/G4uZ/sHxot0i0b5/CBoGALhjfO7CYyyJYD9Ub6OnmRmaL
MOKFm0Ru4rj3xjd2HxMAO/Z2qs+uIbwY//305T6z0VODp/DHtVykb1Cvi88D/ORyn4ET/jbK+cQf
q2CsXrOT4jtqE0AArOkf8cTa3QKEl/PcjO6zY4FQ27Z7VEQaRRuNEwBWS4mtilIV9iCGCuy2Em5V
NtSjZg1yMWz0mNyY5SKN8afHZ253sjZPXgrgTT0nFa/PHUghI+Z1zjtwjpJd7NfmgwHij/deVN9t
XlgIaxjNV7De4faH9HkCpcOhkACWQekDGVP2qBmArLRdbDYrjEwFhUlwlxrpUvsp9WQc2OIjh+9j
qhtETbP0MsREUCeTcvESZOcJKaOvLRf9608JDdyhHV5HnMNKG5JwaSiuXjQgcVj52uaXecI8+BbO
Tp8wuevAm72Ywmei8eXz2p6FL54sKdJykCKzbVy3znbCLhvVA0n42LBkBJXR6oF9wLGPIVbLSCEH
oCIdmtIwRIUDdpCoghyFWSstHbiS1itB+E3aHHVebQjYGsn0nS9tefSsNIjUhgEZLsduEACpA7T/
+t0AgPcWgBDuMwPcv2oclr6i0hhUEh/yEIyQj06bRmSl5ctYh4dCFEAsk+5akU+pG4lssHdDUHsP
rDF+G2ObpXs/7vNzUDVu9W3xWB8BShH3QuO2LOtI+HFdFA8gbOhQ7GpOpyVw/HJjZQA15GXc7JbE
Q9qYGycbwG8BtHgx0mPcu0g4dgEpFhdL+s5HECDbiT1vAzlkeNTsmpqh5MjP0/e8BXxR0KTVIw2N
BY9qpHu92eDzfuOgJ+5BK5JZX1MLNf+AgZvZtsmR1tlXKD+eZz+NQhn/7xcrXB9GeR4gQ+JYgfR5
sKMubsyzlRXplSmpcor6U9dJ/GoTOE62E9J/Qiws2NHUpE6BVoOMrjbfxR7Hwq6rRXJOwfTjRffd
gAzC0k/Oqtshsevo4+z/c0vmGO+hyPzG/mIkSw3chxSpS3WC4OdqzkaEpXhTbEef2RFKNe1za34R
QwpErNX2nj2wq/3BsaRG7LJbEfQwuz04csYLA3vMCbXD6yHGfvTFrEDzWCUrfzeK+YeJBK+/MI9X
dUhx9bdjBjqxDBSPlswYkCOO5Ek9EqxA+RsgSkxZCpPh1OYB9wigYDmkahmwvzgb1KJlR5I5yJ56
DUCAOrTW84r4U4kVIU7HU7zHm8E2TtSoMaluxpODDPSN0jnMY9Fc4NdGViMiaGdtr2XkrhUNiK+P
QZECrmBfx0C9LE1rP0j+Rhbk085OwXi9Gu78/RM5j+f42U+K7lBQUmoq00vFGrtnoMO5ZxreaGi8
1vuxAgQNmWVx/SacBJVKH/Yk/9Tzp/uEwMjNBVyLfxlALO35YOZOzQ2Qv71LYjf0HxhUX6HptsCl
gNB11wOYjMIjW3IHbHGFl5wso95TFXTbztNBdPaTZwXXwmgA3VVnapq19ZoN2ZGahDSkHsnSBbS2
+C7gQ3XR1KMmmN008peuTrdXqpKwF/k2X/LsTE3Hh2vvThYvXnoGnR+OzrumRXtnTvqSmcg+d2OA
q8t5bgyVZ9jnvzWoiJXkAyIIweFQYUWP8rg7OnerWMp9GixcKfSjn7f531m+gGMT+UXPqNMMn6tq
tR7lHJUxnca8xwpIoi0g2t4/DkPcL4joYgwgvK0z4IV2IyMb0to8aKI1A8vx2IgB0RDewZH0sxGU
D75dvpOhYOB9xkHAf3R67UJpu+tULwAHeUmsqcG5mszn1SaUnxsg9q4yeWmoZcoF/1/241hlR2AT
3+UnkUAlHvVtHJyW8D7jiXKJWOz/CXCdHyh5Dc7UlN547d3LMsMFdAMqxrVd/avxv/vS9OZ8whMc
BXRydGfrirDcJXEzqacG/Q9XTwb1lKD/95V8oFj0bCGDfs+NOTzpxwEZkOnts0X17x4pfgKOsL7E
OSkQYBH7piJs1fUchlrE2jmSLCyqHBUOVLhNn2owIx2n9tgP8LWKQ1CBEVQTruWm2UXg0HEP3gqe
NlKkpfdgg6PwiUTp6oWPddyfEHWYi4gmAYFt1Nrgx7MlUSkKoMFoXwTxgcu8RCDOy1NXy3skLbDP
QB0zzt8CY3JeKtv4ksiESMsBF4EoAtQlBl2+a3I7SaZnwwUxCAUi55T/6DqEvCjwGIKSxQX6zngj
IzMKREr5OCB4pkXU+5CTFYmokXNre+1UMwTIsv5ke7O7p/Psu0NtOrZuhL9eQv9wd9JOOn3M3Xlj
usfeDgDyvx7LaztShKhx3tAFEyvLjs7gf8c/62teNM4OS4ls78lhgtJtQMTyNiLtkDrDkyWAF+xP
1tcZVJJfBahZpCVJFs97AcFu+ETO1SSySIAq9ZgGo/kyWOD16lK8gSaT76iANUd68CXIE9A8Ys86
ROMAvMXYfKNy1mHKcYrWdeDQlJWwCI7le7fqT7nXmjuVU6o4FT3gwm+q1BUANERxO+7PfdQZqanD
lYISUMPObY+lacvz/BjEeWln7MaSoywnGOMtCVPTB34pdafciQH6AMsOZH2qt+LI0Nhpzc1EJAQ6
/HLkfaB4GTQ5g+aNuJM1Xthv2wCQ9KSo5caIetSYtDHSY2J2QBLGrQtp/an0tgEAHbZ+3tfB0Ykn
pLolDHj7kqq0lsn9bcYq9xGntO0ei4Fi0xF/Kek910NoZcYjVqlMAJwBaUC68kaE1p68GkMUGzX2
JIe0k+C4QRRI6sU+Jzn7tNQDRBuWenrMQoRtNkpHYjJYQMR4Nv9A2p13SmjhqP086azcyAE0e38h
CSPbJ3GHhzk9cGZ6ymT5q1W5zimkxM8bhWPGbdS3frXPQ3s+p2MCOOBl6t+oCYvsW+nO1SONBhEE
h6GP7YiGTJqBkQscDKv/SiKQUqe7oUMVojFmOIgC6/YzCBj2pFwtD7FM5BZuppS1R5LRRU2Eidks
9gkijoj4ps5yEXHoOXt39lBv6iAqNxaBg1A1NHVaG/U2GXPQPJiA9ZKyG0U3TSgWtlJxqdt4AnFH
2m9J1pcJTsvyYOMjbf038Aa/hE2YfRmXfn6tnPkNtS/Nb3ifeIfRAN5TUa01Vgo2/mvFc/dkLKP5
rUk5li7wbrpQgE4ZYBs0xA4PG4V0Tc9qmPabLAva70Up3Md4Qe0WzZY4Amf9SVI/0FDeAjLlwV/s
i3WfOB6qDGVTtxzFRzNK7cHD5ymFgeABzk1KFEIPHs7ypEnuOTbbKGs7b7dNEy/YiuYQ6nnWwdq4
5pI++lXJ1NSkrJJ63oOGyt9Mo5/7WxStW0+TUb2JlVt4PsgRTeUOQ31cm+ydLkQKmoqBC1Ww6blx
pl0XZ/mj3eK7tmQTo+T0tJTGK4k46N7BKxogxXHEu2Sr7ajnTM2fc2+JYwak1ecJMeRnwHjPTww5
FGSg5cYYrgeeDsiXkbZ6ohxkqlEQp9ZeG5P24+bSeHlaUAn8YMesPwN+8doghi8zjD7G1NM21oLg
XwBiAS3StiTD4dTtfHd2pL2T0QRJF+CrQwkg+Kx/TvCZneO687HpwXgpiz+MwXV3xSxTMin0q8cq
UAwARBcs8AWIkyV+NfmAJ+sfMrIbsdraGvk8vJIxzaV9xcf1tOx/ni9HTmSEE0yUeW0t02M3NFpE
qOW5dntOlnhPxFkE2KaIxUiRO8ZemUnGMc3ANYOHWXtpV+r9qqQprSB5WPqwPenTxKbmIA6rTYTJ
fz1hxIqpm4BHBj621mIPWqtOHGmMgvBbZ9bOKDsijfRD/hF7wLFeP21J5iX+32AZHjqAFebhI8/8
DgRlcwwcHwkwkEswAeplrRkAQUpcAPp9KyclNVWQAyngzk2raSpyJlmMAqZNHI9ILfq4hjb25MX1
0CYQAhr/6+VRpmRwHIVpqxsvPdXdbXx28TFYQlROMySa/3ob2thfFwvchL/e+d1Q36kVFi9r0UwH
PR/Z6k+DFCRr6FP8V3UhvwYHXwN5rEDAwNZt2Dgz4BdHuX+0swXwpTQ22OgAulNKqbkZW2SlbI1+
MqNK2EPEHBz6oUA9vjqosSfnjnMDUKnKjQT+4rXpnrr64ljWdYukgZUuanblIpwO+1Kx+Lu4wo/X
r9enLl/nr7YViAhAgz5+kxiKAoVpjHVgN5TDomTDBRwtGcCqjPmrk4X5GwLxpKNGTtbPI8isAN0E
jF0uJGzD1Niv1Kxe/G4i6fisRblkQneT/NkQhv3Kva57ydnfWu9jHYR1a/miRf1o9Md1DEdgH5nX
mRmwZ/fYdqFgTc5DxsACm7cVD0IcXuIOSOEEgbcB9MD8QDKQH3SgdqRIYwiWWIESmQ4xvwxccwFe
1Wo81ZlztmMHATAgrHUbPSZhxmb7HKaLAU25bZt2ON+IyIQaS85APWVMRqtInMM1XmSFob1Jmu9u
v4ZY4DVYdyCfAhwsi7sgubLh1sYDN9sO2/fg4hRe054C4GLsAamRoKqKWdVbaSlvcwX+pQGiiy3g
6gAqL0Dyc0nxVr0EIwt21SQxDQzjKtPamlf5vCHDJFmB5eDbSIlB2tS8IaMcuQ3t1gnn5oLMdZpB
aXuUxW9sZ/F2E61h5wB/i5nMIHuXq1da3QIAoZM5sp69QaFitbNGlMupNTPp4zFLj1hpPLVlE79Y
I04d+7ZSI2da4xcx4BHcmQwFedKCGttCZo0VYp2tZUXIUCfaOVZEboEfhC++sRQnxvO/SES2zoyf
vcuMSI3kFaiXjMXOmyv281cM3qVgo99z1QI83mnEQpZee/Se8xcriSwDzwL93nQ/ZJkA4cJchC6O
VV0XxJWDB0KurO43NLYzC93FNS5hLRcYNCTNLKsljJ7ZmxA5hHuvFPXLDOZWlFGN/h5HuMhWdNoZ
MP77OmfW767Nu8jLrOGLx61hv4pmuITuZJ/atjUPZj+YR2TgishbzAPl5ajknK5yo7WyTVTDIlcH
jJPDs9WsNxYZIuDRIi3I4cMiGbwiGlcgWetUDo/xBHldMvOD0kFCM86Q9VPwPdlcMz9kosiNZW7H
AIZ1xJOeB7uYBXTnVHkN4AgWWaCmOgd8vTbuUgC+VI+Fz6YzErXJzP6wvfGycdpuZMRRuiBbdzeN
DlgNssy6jC7INc1qOZGIGhAZIF9ANobjIyOL7FoQCh5baz7dyFQXWJ7VgbdI+H3Fpu0/tAOuGpCd
VYk4+vgdu48k+1WRlEk2flkkWpg0BqoHOC4nfGeDieI0l6c7kAiAoNXvxyN5qs24hezNOQRjyE29
J5JzsIvMRmSA+uADUdWiUwi+z7oKF9QbrwaKRH1zvoSocTxzK/1FljT8Qtp4jGc8JNBQbwVFJaqL
HL6lIege8eVqwy79Jpq+ubSL307bEKujTZ6Bh9eQiDslNpOgOOIgIrMS8zGuXblYas09UNU80INb
2RPzbR/vuqD80fYH/N/o/0QZ9AgOTOEeGjZmmAhw2y2WmwJ0SB2Qt632kCOXCpmAQOUmbdIAyHoj
UBL8AJ6pLxkN8Qle1WSDumwLCF2JsyVFCAKMh2siA7YsSDeWMFg+UiyO1OXBghAXAlPLJmXAwlZj
UhVI2qywcR9BADdM+2SucxCOo4nxkwf0tDM0oIhGd5q62MPZSGUeJ9PbkDqOSxx99fKFrrraUzzH
LuBBKMGw7nx+KePdNdFQ5hx6g1sjoUIqRIEHr18Nt8mIPxXkriA9lrgcgF/Y2YcUGSpeUMZnCwAq
e5ZU+SZNQ2RZk7CXeQr343hFogJpigTBIPKhoVZo5zuZmovbjtimLuvb9Q0lV5JFpm/ewpTtXb+o
TlkmwotrjV2PIgJ0LQWxK6kGWsZ2NxqQtLB5M1neujPNkYFL0c465Z/YWG5NA6oH5RTUVAhEb3x/
anYUzFfRexW4p2C/6v5DZ1hxfMCnc/qHkVytWeUicNomu2tvn2Q+8YPO4gjlZ6WH2Io6AFhHyJYU
WOTjk6bEY7ft0CVLGqsMEendZJ4D1rmVRXcKbVz5QEZwrwluxPUAMMg/nQKbC4NZSHq7TYAjfWFm
P5YCaMO3etLUoPVFLAnHjvSE9n0cGdnC+k09kNVT+y5Bj57nnTu8YwfND/oprZ/zd7KwsCLuzzgM
K3GCPDAObIbOare8T/p6Q0Jq/rdjU6LKaff/2xyWxJojI7qFgrcPiP9haxIb01mzoNxxqpD2/0E2
VYOI2iK3FCkLEaxoN+r9r2R4f1/nU9wskh2mKivEfUf3SOFPHSwVMeAq28Add1oBZKufAdVPg6cU
W73XOEsH2ql+EvugnstjWLTB2ZdN5xn+TfOZLMuQG4gqPOAG/Zvx/zzfHGT7ufcHAEH/vNgCYpKl
Yt2fvC6+dJIIqZEN9XwGnE/qtSEDubjD/EjLUFIO9qM7Q7NE9uccJ0eSU0PzWcSpRGPQnHRHsBie
9FTUK4FFv++nckKBOaDaB7bN5JFs7fZYr90gAwV4//C+yHclachIdYnRsagQTL+1l5NkH056opuJ
lQ9S5FF9mSKXy8vWEq9F4LAPgDP5hRUskwRhbRmuV+4wGhMp2Ny810sF+AjJLqb8brqf+pGenN21
Fm6kycWAETWdwLCEAnaxzUJk8RPoOMGNK+jwPpTI5CSghhPiOFIWZ9BMUJ/E5AbINmPHF+8HiQh0
nOTKWtupmVE+mGZ7Lf3HnF6ZPwUNjpz1PdGc2mWRL90XQ54AY4uGs1/qJp1dX7s0pgb5BSAkIU0M
9NozjZPFNHb1kv24s6sbBsQZLayANXq4opJYtvPiAyHkeRqz4GkA+6kcdE4IYD3qBVW85zO2DqSw
Qs/0N3mJwz+/BPESCasYXEDWuLoD/p94TgvU9wa4Pkk7b+nm8tZP0r36k8IeWfgbul19Q/pPot7N
X6z+RDIvqoUhfRSTklGFtMXr0tuvEEA25uI8g2MBVPDZgKplp8A7EVXYSmMuwzJeSEqWjpGWZ5EB
dTUiIQhrkEgOdrm1R8Ez6JH5uXJiAdZkLOHCtMf/HlqkeUk8HZoSxO9KqJd4tPTrqsUD/F0e7u4d
adwF/xmHZr0YTdlFK0octxnqvM6LPNstAndGRP1jTD1q7KkH904IIGSp1A25rdL3TqaHtbfUOxCE
olzyww5c3Djh8kek9nrmPO/K3PQqpPl2SDr1y+AdgBH1/EILQBQSjchDaCVJD/blVJafd44DQjhw
a2PNBlxPEgZZXJyLnAFAZnIRZ88KwOvi4EIZ5mRIQoQNgcQi7KvhBFrtXSxAUBgAIPYBDMovN+Ur
XFaHaZC4X020nDxMHHPwDWqAh0NebNdurH5f6/nUNLb3X+Rmfme1xb/PVuHuZsdjZ4CYm4/pLMyt
CAFwjVrSWu21GpwhNyiYEoiR9dVR778WZzIvFkIrZln3lzRhbOugau57mZZ/MySQ/N12wKYHshs+
xz8Gg8/v1VT322Ia5+dxqS0s/IEt2q9VCqKjZpssM1j3PiEHAyA1f+xwfh3NqSWJ+bAZRnXPTwIx
cumYx5X6XvFB9NVWBo/oIjThp1eSF9H3oS78MQENaRa6DxoqUjJ1C9KwlhfRajWD5DHTc+n7oFvV
vmRCMm2itXd/F10okx+ZVtxf7eMz0TPr+ZTxxx9MQ62lSQHvbx1XDxvFj79KX0x9DR39bR8Xuvlu
9Fz6Vm8+LT2R/mOBDA0ao16CnX4gciTILUElGjJopajQCBoKTIPwNlRX6VR/Bh71FWmD/O7AQYDU
ghM9DxlygE15XGdQmiL7G0WHEsSgm1k372nsUmXQrzb/UJNlEgaPlpxHuZAM9Z8oYaQ5f7VBNl18
9kFoBAqTUJWHqHoQjpqjUnxZGDbeukJkleIhbtmh8qZqc19nUvYVAPAKH5Ej8rfBE22aAhgWdhcu
AA1oSyxxgKGt7ufmD6MuNWTUVUhjoXtL8hwVUdQl9VQVX0zw1+xjCwV8roRWZnJFT707mZG7I5IS
pQ2AZafD6I5IOsNI29EQiWLXqWj4/yNzQMm57RF5wjZzueYkA5rWOKXiT5KolGNDKrVFDxCV4cYj
KZE5UwygFEiSvkIi/kd+M87Y08vNHHYOhgre4nO1JflTn/XdIVzS12COJa2KZI9SXVLfSPmMQl68
J2NjFwKqeJPNOwdp389pC6iOJKkqZ+M37e8t6s2PJCMtNXHMmq2HYtPtnSJfx+WhQkxqo42pZ9iy
Rul6BQvwxnngdW36ulTZuiM8VCMBndumbMIfJqJZe5Itgz+dJ4m2Sr07GYCe4aH8ghZUyItwcCQR
CsTfe45MI4FU8B2NfdeOD+swT+luLUF1dK+/H8/DVO/XgSXf4nWId741dQ8Ob7vfgSAMChEBkIjG
bM81CsOiera738EQwlHHZJtPvQB1JWBSv+BgMXjyg27hYm/wBhnSiAL6h7p0qnPuhlsTgfIjjWpg
ByHTRipEhQJ17jK/2SiVFHIpJA3JcNgRY13kmcvDlEwHNSSNUXf12WDFT29yvJndAFSsj/o4zLk6
LXjNOx+AT3ezlwZCPHQ1NTPpM7qmMqW7Wxs8HtchqXbqInLOm+mVq75nMlJ3pv5EeVH9F8rPI8fy
+qimSO0M5+sDFijGPCJ/WIGIEthvKfFEwyLMkNKdNnvSUEMKENthp1P5KXD1JBipVg+Vl21a8GHt
lQ1p+jz+rettf69jwNSjiC+SzPGYigc8uz4ixjoUfBM7bjKBn5RWkbn2vlPoC3w2bQy+sk1rJsvW
DMErqckfge3/V2fbxo7k9xyS2o7Ud756SD0iq6SenHSVD4A7uWay1LYkw6E2sFm1WvuRLDTzt543
ySUoXOcNDAcdUgv69sCp/LJyrbNd1YBC7ouyl7kqO/w3DU9zbL1ayBZ/NNNuhwp5o9kNExCWwiTF
joXwFLy1U+pUkvBQU0lSHG1nzMim2iBXeQalWB9ZIl2t/j8F8CdDgHSd1LMgD9a3myGIpN7AUYHD
LCMDwTrggmcHgIUbDRqsMIVBSAzpPb6wGoNf6BjUYf2gIY6p51TNHzMq3FCXh3rUCRUGP7dsgEmL
t1mQ8+3dXs51zJeSrcZJy4EGYp/jFOsA6d5lXb9nM7JpkgpHhBZFm20ZeGYVX059/kZykwgVULru
5YA7RXZ1lYDTgseyZooVxrYEG09ElVJp0y+P1FMlVWkvAV+lmoqtbuqsVPHVr95UgEXepE39soqu
21ajn9u9YYNftFuXJwAUjC+ebJjRtNu5FdPOclD0sEkYqPcAdIVMiXx8oYaM4wxYgIM1D0etKPzZ
QVp66chDQviSYZIFgHgwgTzjISBCURHZLI4DNPQcKH0kMxYxYAds/xlmVncKgCD9kHbIlUZSkkCC
2gh+0rZaN4h/AOLSG5uXDPQsEtgycI06BghLbm5mwGKBUgAWZTwD8nJa2CHLgcNKsiWxkp1tIonc
RuLWY+aP/mMAHoKdL7EVBHBRV/B+uEAl6vH1DXneXtq0xNAcvSbiwAl5NPJiI4ACnm1QiH/tSRkH
V9gLvuscm0TAHI/EuZnwqsTGFGPdhIvX+wBxhpDUK4pcNiwJqq2WfWodZHicAlK2P4mSGVtkgfID
A2bvNxpi9cYP1uwBb1FqUba63AxJa4u1/9b+0JMXsoKZbqLy4ypahzpQN5bio8RaWN4j2dzdWUXl
zeT46d/JRxCrgvpiUVsuvaynHQMP8EYFwPPLZ/sHktUx2KHAfv7yOfvyT3+1c/CBA7Ty8DhVo/80
27b/5BBGHqgVolEOSUbaMMj7R+RbbEiuHWgYAmlMRt2NPSkSd5htwNVU1oPrZv+9M6Y5eYJDiYID
IVZeWjQI/YTA+j7MIuvwHALxm1MhRRLhqvQJZ7uluYll1wxRnd0239OsTJ9cO3Q4EpCRHdmuxZFk
Ieoerg5YFzuR0wl3S0I/XEdrq6eusDyLsLqpI/qMaYOkPhWetEC3mMP3uw9fbadIG0BLH7feV2lj
a0gbwGEbyoLMWgkanLbsApYg/wyOHFC1mYBMTpGCl8iGerM1mvuaZfjPKrXW2PInbWcCMScqxzZE
TgAU5KG1YdqcbCw5TyTXE0/FsO6tvJpRHmWjuBhkiESJTeTY6ohEnt8qTAAaf9jdyG66yvvnXDRN
vjaoxiDnobtepCk4TqiEWAYWjbVfPPStAXzePKheRtlQD/Bcv8dJXp5ohMru+sVBxvUD6zKQ3H+Y
kYIv3e+GwItuypbqhURtmAFiWtquVvs1Fl5yVE9xXUK79Mi9HBrf3uk3AT3QqaHnO5lYY+pIBg2u
XhakqNULhSeovlrrq/oqlFcgc30BGtJV8FZ/XtvguTAMLLBYABD+mIfNRo1T0GE8Fq3N1k1jgBOq
bbxzbvawRFkqIEykOmBdCpg6e9zSkBTKxZ54cXbrcX87GV0ns3FcLdJ+PdzMJvwZdQvh31n7B61k
bpZVLa10aPnj2DZqWW7WP2RL48SP8cOaf9yYuDmCUB3yQFGfVI4mIrlL622KALHfhp74uXw3pLLh
Czgw8rE5gFQPuHEfcuqRzLSTZxPH5SaSQ4NLmI8syiSwbCKbaQbOTOH0FaCvMbRxWnuj6H1sz0lG
zQyqpefe582DVtAs5KsVtYF8YeV3Nz9ZA5LxNx4XIJAFLHyyHXnvIBMNDbjpHeCy2vV5MP+hnADP
dx5kQ7bYPSI7mcakMXEWsAHaTbEntTbUQ7/x4aLH1KPG8PtptzrJoCbUCm2snJNQ/BdcOO6O+/F6
ogafPUdoVY4B+D1XgMQB4TT3Gbp2xlb55fw0uKpg6pjdsJl7FHPeqJXTpKaW/jSrdqLp9PDm8qRR
7veXv7Of6MbIlRo/3gPtvD3FksPSV8yXSMQ5hZIv82bssnI5gL7vrGTBnTm5kw/1SE09rXAKkKTh
NBrzYlEDjAnqKql2Qp47KhUd9lUnteVNmER1g2xgQYlx/57GpvSUGMdXtz/VHcfvGnlx5KIT5j5N
oOM0eeP6E8BFyzOAJ95FixcmclTmiynZn4npmRqie6YeKWLAypz6TkR38s9sabo5ZcEWFDjG5l/n
vPP9uB2QQtQXVJGOxgSEviLILohs82VPXWcp88tQ2RewJo0PXlbzTNa6ZpE5rGK7IhkSrKnSR1h8
wHGeNPdxlpBvuZWUAOwKcwBT2avxqqdzQ/yewSOyySqrs44Ot60N0lxjYLtwxNeQxGdv/RaFA2p8
9whKra8ls/3LzXOLnkrkhjI1O9IPLuqBYM9/VL30242rNiPXwaxspCnAVl2WHobq2tcr6htRFjh5
RKACLw4DD9OoS4XxWPv1bcN5/n8o+7LtuHFly1856zw3V3MeevXth5xnpSTbkuuFS2W7SHCeSeDr
eyMoC+m8rurTLyjEADDLmSKGiNjbPrii2Sm908ehWJDcOOMjTgnV/ndDm04zVg0TLtJ7fpmTnIFo
YqmJsw8PzpDHsLA8/VFDic5eDZ0f28lJWd3fTnpqUP+Ai0gTmDaZa5oHVNyZh8lAoSBqB9GdTXnU
AyPHsVpvzXHU2Hl1vjZ9p7UAnwYnMlPvZow/9XpwVKbZHxW0i6hu46AGA7Vhoc4iAgF5hAPTsXaG
NeBjSmQvoqk7v7iQ+GEkV6WnHhmB6LW+09McZMRCMhvvhmtgM1tMft8gy9RbpFbArnHnR08FGOlP
rsMfdFbGT7NKlN2Way14B6QHNRqbBA4QQFREUPDdj7nGlceGBTZpuLVpWl0DY1yoQanBw/2YpDjQ
W02aLoHTVq3NlucAhvk5idljtUaZj7OncWQwYm/hmWVyHYZBx7skLcYBtN0y6REplKdBkgdouMva
FXrxSBJvs8rakNUiVoHabtvlGCct7q1/DnG0YfDPlj9tLBQq7mfHeUzns2LFG6fetGEElorc8a4G
avivZYdyGlBotWvSzYZ6zHeag32w0pW2mQBUIdkr1RR0HvA1HBRyTuJCelKZgGgF9ZzV7CP5GA+I
V8YInD35y9DHKcNLoZu2UQ7ylIUqdTClBcGyaUuON2aH67+M0TURodznQ9vJie+qKsiqZqPHzFOS
xchxxLwpv5AzkI+a9ad3iU9Jn9ox9Amsbr/WbciBtzNW3cLXohaZSh+AZ7iiAak33skEXaYMQL62
zoWJW4hfEdJIRFH1MwqPwj1JpRhxVw4IO+QhAsF/TcpUK8SunXPYzax3AAMbYd9rl5egc/2DLaHy
kEE/gmxa1LOucEAUskA+2+xn10lwoFHU/EZPqo95yZ9Ual7SzSI9EXCJQFE64nasPIJ3UX+gJkA2
+UO/ob4Rdu9aCxxYRz+YLsqRjOYQ91vgbeMa42MGIUe5Yy+wmhjm6s7QolIN76GEb9XsNELDpV8F
4NEjItz1uen8FbfK+FloFfLdyn48kNjqgP3Nh/F7bOvxM6mARok0OM289chy8Z2MIPyJnlsTCTM0
B42Km9I5fniQW1PG1w7VohVAQAZgwO2dDO8iaurQfO8pHRuaGJgdSNEhXfvhcudc1mGxqVgJBNqP
+dSkorMlUTcDorWH3E4aq6ZSfmosQuU3H09M08t7rn/Gon4PoHmsFbRgyCaRDRghAC1GSvBgY60J
KyQ5gld+lsjgII0Nq/7HQDVPKdcoMpDuZrJWzYs4Ym0t71xp0I3T/KDce2ANKOVAzWsddJRRHOLq
Z0/pDECMrBqjBy+PdFGGxu2DfFaS5c78/6VTs9KwdIjC/2hqA0wCoxYjibgCCAdDPnTMwi927nb7
ctD1de60l66qqxN4U06EjeP543T9kADmOEsEoxNHeE9nOfLkTDaW5X6ugwVu0NEdTLYPQDJHqpvy
2aq13lJQRNbpkeFkjCQzvOciHeBTlVbuSVIrMi3Ghj04SEWvkbL2c2VXC/2HkVR3w/92Wj0Ue/yd
at0+jIJ2awuOqiDZGAPqg4RsSEyi6ccUZ8aaJB1XDLOeRHKjAST+B7rIzmogqsjp3x9kQaaBah71
dNPB9kQAGQgETxNyd0AZEmRZCFwf24hXXOo63QI/EuIU3pEa7vblNmjzz0qFfEYzXs0zUFeZ0gIF
SSLq+UrpbtzHhhvdhp6DtPVVbfm4m9YB8Z4yJObMsCWEQaKwS25wSu6gTpSPGkK9IQh3heWVO/Ig
1d1Q0hHsSX0HlaKG/NbnY2qy3n2CpndRsWvZbwTf4lkDNpbUpaYA9pTH2YmEsvKrAdWzrnuau73V
NKupQHWYGkG9+2kYaCpLnHOU272HMYGn4HdT0eNqRzyXknSvDar0zPsBQVcRfa1QrMO2li1SwB+i
MWMer8xBj1YlLnTOQWZMQPb1Sz6CZgADc2/62phIxSNvNY6MSvfKCuy9SHkzD8mh6DkYvLCTWJae
XR/GhmnuSwY63TINxInFeHdwp+s/CwvBSQSKwx9A/cNJJPuRMb9dOHGQfaqEX25aADgjw17vttHE
BLATtQwlPACHWoOnJwPSdW4C9qgD1zgwcN/c0gYUGNLlwegQNd56lqV36CTI07XLZJWnbXhBnnx4
oR7TEhRbIYFtQ7q2rBywb1bYhxUlIAWV42zpAXSVN/2lkRPMKppBQzxmM8s0LR+xY6QZZqWah/E1
mPXA3yw/Bz2IcYClr6om2Lp6y06gSmtBYY5iNQOII6eJvdwfQ+kEmaK0EFGnyQYC7ogjrTqC9iYv
cGaM+cJrIpRRyJ0F7QX6st2m2MQ8kAqXWWKb6p6zVNuLGOg2WdGC/lZuJchDzUGj5ByJ9CCp8Qug
AcunGJbkFxSIoN0lwCU9Mw4mUExIT6lzlBhHjfL91U154MScAgwJBRx9MABbC6zOG6Ru9Kh2Zo5A
Ze/kb3TNqgFW5UzjLgNuyLaonJ3LhXGgpp1EMM2yblXILuxa3wAAK2NAUvjwUv5kvvGcu2Qnk/Kk
XmCNlX9USqvGugKMpMjbRqa7oyGWsN2FWwPVV8V+fF7w7qRkFdgCoBHSP8kyR41aXqXrzEB6xxwm
GnLwXA9NuAKIIG40vDy8qKZCKOGc8FfS8KJA/S+fkAdvdrW2JWXrgsZo0SegrAR6XLgIo/zSh8XB
laCO1CCQ696Id7ouwxL7zy40gicdkB3VrHfTkGh/PHMIs2avVd484G+nzyIUFjVTCZYheeMHPhn7
0MgPRKKJnVmxUBbqkZkcSaSGycFKJCuSWjBYOd6N0wfcZA+O/ofyuJuq4TpuCNWncdo3x8IVHGXo
qqoq1zAXGUc2x1x9NRddtVPtbk2v/k75urNutrcNkpwb0YMxiWq5OsAmgCII8eSKgFEGrW9w1VfG
gBkqccUwovBzRUo7wS99g/gUWMQldWqiZZ6x8WRR6exFo4BT5y1u/Of5+ppvUhPb6bEC7gMQqXOU
iSH6lJX1cIllbIpEw9RBnY094pp0ZFV+lt49sdYUYAn9OZR6PAeoSW9E85TKSHOoB/aNGyETscy3
YAJ1T0OaFcGmSTwfjKx8K9Kkr1eoxHFPc9etUrGoObPWxuRa1WWUAGs6yK/DmE/Iz8C7amF0oKWm
MTRlwzqUoPPh6ear6xNh+Gv1Jd/8pm5MTsC+ukIge6nGurakL32e5O5HcTNm/oGVDiCojYgHq0ai
pdhZAdgVlzc/HN/1NrNIFtdNpxP1QgmzQmIW5VjMygxEJB86cmlyHL/mGSMGKJma/UEeBvB0e9SR
40lqRN2hzqoL9UnLsZzpxV6XCDox3jpdonWH+XdCvwPAYaM0MoGlRRLa4eZnwuUQklN8nHUMou0Q
vI0oZNS7aIlcGLblPGyXiAFD1hBO2APzCOzjJJusMWQE/2k0gjZaDsbYX4rQWUWWlTxaTZs8jlGc
PDYJ/pcq4zqypo+ABqlvAYaun8lGrro/voaTHh5mj37QOdZsne9oDmqQ1I6Ab9BOm/lZDc4Q6wbJ
EvPDNHwTlzAOFmZlgiEKtQ64OfUapMtF4CKUOq9rYZAi9UhX1bj44BY/3rmRUZejusyetmOq//m3
c5AhHUW4YLp+cZK8x7+Dhsw9a2LlSksncAneyTxLv/usF6fJrftrK6qzKbFMhZSmpsHWDuyQbWjM
NreJ9VOKf1FQVxr9Ns3w59wH+MFuPV80wUPWGkhli0AWoHEhy3ntExLG/R32ucB+DyXqNzVI89FP
IkyyTTiCJxiUEM3CqitrF1CWCKChs60FOJulRjJgu7uH3Hrx2ATMatfF3ecQ25/y0m/Wig53qifU
IE3DA6kck7mnDBebJBGvbmFO9sbqO5wlJK8uNa7jeHgjuMggMA1sOnhWbXrk1V07mTLFRr3DHhsi
6ZAYFV3zwXvO4xELvtSTqrfB+Ri5xidynVXSWCJfYWlpA5bFNkj9hfCd8CFdksMwTfFV01h2Tliz
7iyzPHh9ddYr/G6tILttwiRqNgNAYRd3BkP6GQEAehmwvNbKSgYSQX/zYllmuKOJ/cnrbmbv7HPj
6Pr5Xi0/DKhfzpYLCscMxec8ZR44mTvvEShJmwG1vxeS9FyIhxC8tkCl6ZIlCyNEYXvtO/m7jeM9
9sYQbXHQk3ERDCdD14EUtkrHflPg6j/BnzaYk3imJwcaAr4EnBtcz1mHyYD107Zq50DN5MfAfhXC
Af4seqRrKv8vZHlNa1O5oU4J2O3STw2j3t3YO5Fc1DRq7N9O5euZjzN8ngIcN6gBtUglNqoZx2EJ
0oR+z9IS9dNkCArHDnZUluPiZrNckNambtkiGdvsiy/RiHzlomUoZpLF23O1NnWpaXDFmISIb1EV
N6lwRCzPOODXqx5VKIsaxUcB31oRCpexerH6q9dPQILSgUPcCr36GuTVDyDCGFeBN+V1zMO/SG3o
jruK+tHdO6WVfR3Wga/ne2SzIHcCpDKrsikkTYttvQCY/uwMIn0Kam48WV157MLaeknThoFiFTCz
jlfWnwOQIgo3M0488/UTKir1uUc6LzXHox58UzYzbOp1EBgGKJra4mpWL0iLBt+OzFUMBRrTctr1
JPA6Ix01ON/8sMTobCuAce1jPoDlwo5w6kSDAhLQwyh5KsbZBbxEkqDmw/E3LkpFvcRg8bmJh/eZ
aaYRteWiAogJABY62fQSS8Eh1AWS5647Nn81jaSXpEreXtJzkKcaQ7oCsUrJ+Xydx0YAnkZKSbm2
zAa4r8LGbqUNUN5g4i8GGO/crS5pALwCIDCTiyH9XMRf1jgpmmtN5iwCLCM3nou604d1Xh5oww5Y
mAmXqiLf5t10u9ePQTS4FaM+LeaN/s32nrrkPlTFQg+mRw0IFeCmBPav5gXgJzbHLYEAk4qhanxT
JaJdkUiGNku/9bj4WvOWx+vBKttNnxbGCzDuDiZv8m/ZOCC8JjzrMY+TcP//9gDITLm0dUNs7dQ2
jtSINjbn3j/resGeEfSvb4YaofbN1nwdcLjsvWrq1wIrHOO/mMMwfeFDaK/BJW0dI9/4MZfIBqHD
DmMtq5BNABXiLOWeVIOyL3yHnOMqZ0JVwUm0oDqH6s4DyNm3OmtkyNeJ2mLbx/oEvBFtunLAoWzb
yHEXnRTJALqN4gp0ChIirS5DZGAgqlrEQbID2vgnRAWfzQ808cEpXaR6aKhx/9BRLx5tBP5MzQGM
+0/ocer1RbcsQeV0BncWgKG9OgCOZMauA4kijBdWg8R1JuLyNAGC+FQ4XYmIQLxKpYr0SEMqstVN
F8csb6GDlHIVdAFM5JpUqQbQJtdowNYwIBEwBtBhLyG955589d+I0lBnYbzyWtufnctGANSQvJ26
TJAl8OsUjRRJ5+smIGt7OeXg2gGI6GT3RlvTVGqAngNV4x2kyA2B3Ul3e/O949/CJ6t7wrurRXUn
qJXYQKdaWC9/5zw25tLvs/q1TRCZCFrjJchsd1yVjMWbPApHIAtV/HhHQ9GkAtWrBSiLUTPkBItZ
Jk9RoxJ8g9iPALeuzg+mm30Pch4+IwG/2+ncNratH+efh7D8kkRJ/g119d/ZFP69A0oMgDacOdsi
HLaD06MGxzaS+NQOJopsZC+K/BSpRR8yKfUGfK6pZ/XrO8PEuhjwsGjIb6IZSR5SnC+QObwd2rbf
DbF/8Ecdd3M1mJLnkP4sU2B/jt5TNF+r9c5aUhfBAuAtUHfODpi7MgLU6TKnYB42dMjvGA09xBbl
Y8Dc7Y3O2PV5iO1P1A/PwEMELgdI6UEqD+zJVgwgOU/tNRndqbYeAsvZkjGK4V+kNrhr8Zs/kK4I
DG9ftr6FqxNYXWy5zCpe35ypwwQnceEi4+SEF64B4hs//hwPG+IWIKEvN8Q78NOiSwz3nwJZXAGs
hYKBc9ErOhQsIbsPbeUZFmDCEYWJAoCpUJkTFThluDpO9sPQputSWOHCQA0QiOBA4lsthPc8CMTB
HJTNLByJz00ilwjhPY8RZ5NWarqPnjKQX9BnABX/5yE0P7PjfVOUAzI8I/6a+CkuZJvywhB6vbQ+
EhcAU1LYR2kASChC5jXoLmfziEPlMYMhBbPDtgqidOEBafZoZT+ozFVVvc7IQQpt6KfbDbgQGWkY
4Q+RiMuBQc5mecsKW6fzfbJGL/hZ4/vfhYc0aau9m6CTGhwhPnb2kgPFnEAO+E10CQBTJU6GgrQo
km7t6Fa+VyqFchFkpizpKvkA3ptfhpGuCRx9qQeWDWC4epxiiajQPAoJE2n11dvYI8PXwz13vHSj
9lZMRP9mcOGCdQq/h+WHc10AohKEI40aX5kpewwzVHkxcz8EAFfmXV/+YVo/4t6L/+QCbNMmq71j
j4SXa68jd7i02vjPMYy+xsBceLZxV78PHutm6JGZBd6xvEuSq4kL4wxvmmdSacL4yylbkK1IVYey
rM2IYAESCiFqAFNW/uTBevvGv9X0cOOEyArzwaN0HGverr0pehkHrzm1qaE/Ca8tTixPX0sn4Pmy
typnGSIpZWtEsfEUA3/hCTEJso02A2yUrLSnkdQAEv3FcoNpWfr1zpPVTyCSNo7UU6LOI1QN2oaz
vjMoUTmPLCsPMRicKBMc9yAckdJPiemBGOOn1BTVVCL1RP5ZRNWSsDQppUPldSSRvXAtgGurjBLl
FjXWYmgzXZINcJA8AMFbiOBhkI0JIAVAH2sHV8ImkH7C/e8xNLUjqZS+jvQQHGz9uCJdwF19K0AU
Oj2memAeUC/mrZmR6QcfeGzXyQztRSfc/FvoxttGL9uz3+OVPdMsgOe4W4UuWGCJLIG4FH5HrUBW
5cILQyy7FNljChUoIhggkjsb3zQu1yXskql5q741wa/7QVeqUIGUbkYOUrKfuO/jFEAQ9YCRK/MI
B33vNE5yjYJuIxJ9eMbV+PAsAMckkZnD/SR1ro+Mcyd1xWK2Sh2buq0NItkHUuUmEt2xH5rWJGZd
4+A13FS7LsYFdRvqT9QMQdNtwBk3rrq41PNlYdSXChWO56GsjafetoAwbTfsZkQdmPnSAKLVjibA
QSp+lHNyRxjL1te/Rv5orrzY0o4sHNOrM+XuYkSZxJ9aGCNcZ7dftDzBhkFUbAdIeuNzUnZXcgAN
oFjEem1fCzvoj20monWh+/GfLQpt5Qw0NZ9YsJraXuDf6U8tY+w6v1ui4O1vJRa81VnHrryP8Y7C
OMPq/vSB1rBpK7BpAsK1xE2U3BSRTI3Lw8k/AVTlInLH2pKu7jtK4WzWbWgXL9n4iTi+IysWh9i1
GMBVAv7qeV627AuvPU1glH+x/Rsv5vjw6hl/NWNUhymvrvpMamTd8kNlx8nsJYr03SsPwF7k6flm
MsQACmSGcvV6ip9D0zIvVc8Puhdl8aqWyPY4etIhdD62DnrOt3qfvakj6v1Bl1xEVN640NkVZNrY
32nRKZaEF4jP4A4jeyChkuwXRgWiVoRYgU8nHZRBr1pUmeGuY5t6meEtwqReJCh75CVSZ4xhrXKD
79J/Bep4UeI+fb1LIaYBKao08agExWske3keAJByioAuDUTjxd1cN+6aiJe4ZHMPNE7NjUBMsUIx
HLajWTUunKhnV4CJ+Qhf9/WSu3byBrqjl1bk1XOYg2WrMFwD6QzQp7zcJoPvfPGRarEzgcmzycCM
/Sb6pS8G/Q8g7zmbTveqHWiIrBfckqzIDkZAttZwSXwYiib9NPrdE81nRznAY4c8PxeN7V61UcN+
Rz7I1FvUOEcOu6J49lDkA0CeBALXTlXx17xr3TUQR9kusFPx6tX60RRh9Vx39vSAumjEt2Pr3Y03
I9uR+KubnjmPdpOvsAfY4FLS+dRPcXXBhUE/c9izEPHTaCyiPf1EbbiBVtRAEu5Qrmxmac9u0XyJ
C+G8VR7IlQM7sx7GdszPPMCrlAxOnO26pkte/FoE2xyY5lsOoNmXaLLX5JBULEUNZCVOAFZpr3aJ
ADLnqfOGLN83hgLrZ9NK2kPrIpxOeheliEjOeYtyzV1XTuXtO7vWnp2p+xIi0B4XWM0nMNE9dbaY
lpWPtHT2QXDP0/Soj+BAIFVXxP2lwgspSUzwaBQNguEDvt9lCvrjFIF7TJCDwPhmAtyS/ScT0PRh
17UXZmebVmJQsw776tznR2Sll+deqkhPIjVJjXLQzpvKpdJRT/lxkTWnSQd3b7Pyw3A8qE0mqNa9
ckX7TWo+XDziVnWJbVXtTj98cI83HUo7/itKXVzbfmzEaUvOiNOH9uS0ByezEqk3+6gdfJSFbDl4
U7xSjjTOdkPQbs3xH1MDpIFXoF448tt6HcuKGltW1CSy50iDp4FxigykI6syjLLAhnTKgCSO9xER
82SqZ5LiVNbaJRL/qEDItFJvmYDu8JBqjX9t2hTVrfJOyZxwwzNqxmtaxsH6dx6x22wrFMK+WpqL
CmamNaswtM0tOGD2Y5sKkAwPobZK/dhbx8DRzLEnrla558fXpk6Np6Es2J63NfJGyBupkDVyefry
EPW2/hRpyXSRc0W8QByrKtqNLy9r1XXufKebmNbGmHBzHX5YvbgDopFy5E5xcXvku5HKt8dkWUy4
EHVthOiZJCulno0fT4eIkVKDuAEZHW2e81WP3fZyQgWRQLTk5zCMQAUdYkyS0hSUyiinJeMwNe8j
GmkhMxncXLy+Hx+wbzdW+D7sCyEkIefGWsWOlq5wPP4Jm0SQSIi+NAwYwuQ2Yyql0tl30mxFypsR
cOZOmM3OxsiSy3tBdF7vu9bstziBY+OWiKuf28Ff3fjm+ZEjk4yHNaqtp+9Ae3pzfEN7bVD4vMy7
MfoUYZsHenFXPDgZwyGirxzUe6ftQQeVw06YFcog8sZfD2k5bJw6R/A0NUAfIjlEAGTl7ystXCsV
6amZbG/qFjdyNwgsovlZqQh5mcbGOsrCkPE2oaQcWfZRprMLPnn2uddSsEU54+ukJe3esxt31U/N
+KoD7Rkw0Ik46+Ad+uxPCLVKt9xzwEKU+KCJ0PLptfQDlCBqdoP7O1S67UO3DJclUBfOSYkkWZ3h
Zde3BlCpkPvrZ0W6D/UGZR3kQo2WRLj8r1Nr2bqtPWxpHPA15cvd1VfxaF5KO/hSx3jf+z1WTVPW
MmcC71YSDVnprESyltI5lM66dL4bS9Y4TVfAbEEkt/IA/zC3MbJefvZHt/zo52DvcHUTuTBBbxyp
seTVrxKV7nYcaT8Gz8/4b3ZyShoceXicHuMiss7GNOD+UI/ibWAAAAW7Iiip8SUEbobkyM6YFUpL
KRdpBVKTDMF7UPn+ZmQ3erj7RKU5FsufU1JKR47DN0d2PWjbHUCe0WOUC6qJ2TqyUfYzOmG59ICe
h6gCmDuyKh4eEtmMPaL5QQQMYzJQg4qf4aFIgSIeV36/uxvBePKaYNnf3w2IEBr3CxyM1RzU08Zm
EzI+nkhqEwQ2F8xLFy6uBC7KtzANZAghA6djEjVfNrgjA0Qv9rOzSLowyyVOr1SS+cYbG7jOAx39
B1tWpAcFCCQROyTyLDL0ZvDcD3FzIhWqr5NVwCLg0zSut7ZsBJMAylOeERfBy5S6qjF6fWtkWnlQ
Kup58h086xL9dhYyBNKaFjuGO5ynIBzwt681iAjLgx3OL8M+z7GXAZ0myHiCYFgZKOe80tlPx+X9
2o09sAOAxPXZNqLiIRfBPh56sM3eTaVX9bAfSjNYdBP+PPLUdLd5G+6QAxQ/g2QxfrY7F9c44OvZ
1raLdP82Zw+Z5s8ePPqKSjg3A/ZUGALIrwJnGMhvQuA26S5S50s9PJFcZPj++iAa1iSaYEjVNmTm
2ASvcLVbL0n0ixgDPTlQjfbK6Ztta81OpSRSMmNgmvj20rLcYjFFckre6cl29FCVw8tYm9MV2wis
WeWYvbIuw1oxZJZ9wZnPvjhB/hcSytodSUqfDxPb46/hq2609sWUTQhe2HNUe/mX0uu/pAh6IQ1o
MRE3ZulbnxvsDF7DThNL02T8EcAZAf7nQnHsE2cEV0ChbRqMfESZMc67vLRei6n9MsVxLecZmsn9
KjTzma4UkI/wUttjuCFJNYrZkXRVULgzReSdS90F9+NdZKf2gFSlo5yLwNO4mI97TaItigapJWRR
R0Bc0nnLEEQwkoajfTBtpEM6uBdTzGooTjVOoCbe5iYgK7Qm97czLQRHfXwEltYVINaHTy5PjXOS
81e9ZGG3xAqSucUnYpNAdgcQX8rqTOMCYf1+msGXXFJNkO29tB13zIjFFrGn5rPZN+APTRE30JIf
Rmq7z7ODO2AZcXHFp1vJ1giab8Tz7lF6CJHCE9s7NWT58CNVi+SwlcgbB6tBXdYxKDcS+2rJpjD4
DxsAPPvRs6wr6cO+9FcVE9pK6XiJJTOw8M3i8kALF3oe6lcfdcwYNHo2NHZn3EzkO8DZnLCDADO0
Kbx1J1hwGE3HP1Cv+Y2oXMgPEJTvI9SwMmkXTWzpe+Xrjc0L4rb1BsdxHcm2vz5C+dETlUi9u09B
Y+/8JhDALayhKZeuBFjsWkSx8sJ3N7YUwZs2zg1ZSadc8J0B76aRiIDKkXHgZdIMNKTtRLvHFwsy
kskXO65VfK83DvJLgm5Yt4EOIjsbuxjLyuI/vcTc9V4E6lo7QL6dbzjfQJ0M3qbJsz7X+KSrIAu0
C80E6FC+z4YEVBVBMaxNJL9dgjjLd/Tmd8MgQfK3+ExvfmpKm1cbpwyb1cyg6MlUZtCUIyXNicd0
OcXWwtJYeSVvqy1SNYGRAG5NA86wowHgyu1Af4f/6bjg43lF8BrU3ACeRJX3h9ln3iXVIuMJ1O19
bcXP1FQ4Bq6dxDbXCdKZnrEHbR+q4q0sMhe7Uex7Vl0IVPlZ5g5A2SfANR3AGwo7sBMXPHXDB58x
7ZF7+BR+J1D3X4ePSW+Gj34J7t3CQlSGRDIEIherrHWCNY2yGy95QI2kjpQ8xF3jUxh42RHH4ZNV
Ou1DO/XvTek72TrI003Ul8bJq32+GoLEf5vGx3as828BgN7xiYv+EtghaBhMfPY8Rm6g4WX1ZvJ8
vObdAAfU0GvcpUpfA7wYYsmUk0ZNgcSMQPBmX4vRejeA2zafM+HMkRsbfB1f9NrEPsL0jqj3kIle
WecdXXyoYV+4QKUm2Qb3yIr3RrssW2QiDwPKOr3wj8pKcechZB4h0fRRrwHN6h44ZucoS76DWLn5
XA9hs9EE93FdXgFLb6yzletF4x9FNmy0JHS/S1fHduvZlQ2lQI5Y4hwQ2RouYwJMAhfAry/VpKfb
IOXFJhOm9SIC3KAIUSZnsuLbzIvA/aIGpbpTXoWoYhQiS8A94M4F1aI3u+GIe6BTDkRNZOx/6DoJ
1zfLt/5zfwKCwTHOwYln+Y1zGvE3tmSJyL/V6WeP++abKbBlL1kxncbEmC4ZMLGWNWDqN3oaA65Y
xoQCCWnuDCU+BMmhjBZRD/SiIACfjGmpDD5FlJRMvfspqjriG0PU3/CvEqMoHTA6qiFdIEFwozbz
V1iD361kSHT2GA9dvDP8hCPs3zsI6gCR5NTzCpRTNbIOSId907uBeoK8qVtyrCq5k4JxfGAACqsL
xC8lczxiJM2jzESddbbkl1c6bI2TfWe4CGcpHzKXfq5dnCJCVlM4PQOziW+qMURgM02Ts1b7NRib
NPYlcZMfjaw50cxPg6213yvUoC2Qi8WfQcjDN+ZUFMc0RVwZuf2fTW1szxyBP/XRsriYVeqTkapy
/X2Abdvl3//6n//nf3+b/lf0o7yWGY/K4l9Fn1/x9Xbtf/3b0P1//6ua9fvv//VvpDKCl8cOPB//
tUABbkv7t7cnVkTS/X/EWdMURVdalxyZr1uC2iFYHcPKNrqBGkelIuQdJc7oOww8LXiXb7y0YzMg
D3ncgf0MQQCAV8M2kd0XpifHBc4BQ2RxieU0PeGOGV8zdUHikCIvDD4kUgOqi3TZp/oj47a9LBGv
fANH+RL//O53Dv6gRV5p1ScNMaiN3jrZwcx592DZKd4JJuDfiPpHc3C7j7NetJsZ9UjGyTLaZRS9
VPLMwIedTLiIXBbviByPh2sRrOb1L4nSZFNpug7OiAoJiSQ3UuZu7owrJEtrpxQvNxRdPha+bz6y
GFToDfceSLJyNj0MXb/0IgQMlgMg3Y4oG/+k/K0xdXbgWUTJN7nkbZxvcjcsVzQBNeAYSlbmNLWb
9uM5OgjNF2bsRft5albYTwA5y040tW7Y7DIGDAhVQfxM8YWhLi8ZdrJnkpJKN8D2g9CFF47l8p9/
aZ7+335oyC71kS/gBrZnmJb76w+tyZyIp1EgLrpnRkfiUXKbqYpn8qWZXalEdR9juF6ZzWCeOQJJ
t+hnOR6MMl796qOLKmw3qMnE240gDHUsr/uOd9Ei5GZ+JURDMqTd9A3QYdYe4QLQNXFmrDl+VBst
WuQJ9/4s5EJmdnZ1jkFdfw4MC58FiZdIb3Q2M8a3E/fs4tb7ckJJ1jaygEwXtb696oAevrGAa4Rq
rzrRlhRtAiooUtIptNTYGRhFef7gZgizzBLwhMW2ibL6BOLQ+tKZSBakw5w8vZVWUS9BMtrNx7cP
D50bebnM4hZWm71bI+ePf/6q8Kd//12B4AcvAwsJHwGQRz1pv3kpDIM2lbntTxekZYbLSfgnLzC1
Z7Nu/ZPw7WpZDZHxFYdQa4HS3erSW2n15JraZ9KHsZasRWmJPW4JzddYO9hjb3xFSd+448wM1+Tl
4vjp1pm3jvq229lZ1T4UyDtZy0DrksQkEO1DLJs+tW4NFSrzzr1ABLkxkmUiV9wQzHfrIqqiHU8q
62VkwCUMkGzzfzn7sua4caXZX8QIguACvrL3Ta3Vkv3CsMdzuO8Et19/E0VZ1PT4+HxxXxgooIBu
y00SqMrMyhu7fNEltBqV11gPGmrFYJIvpzcWNC2owQngUzqeO2uN1+6KtryFKxCBDd1s3TBx9pne
f5VS81eN0/NrJOrwgIpz+PPjNHvPWAXuWDVN34owOpTq4V/k1tkc802shRjvRfPo2mHiFaJlRzKZ
O5rXIesQGAUefVWLLNiBzOKjpFOpHbTYQcQ8Mt7G0o9/qAb0eJMfERq96lEN6vkYyvVp8cHQjuVp
daLT4nKhcyMiEc4alXuKFQ1wPGq2f/71mI55++vhtg2EAsoocANvFXrlfPr1jEbiJEFoxXcaEHer
yhbmxTJG3FIuai+3nP0cFCGJumiQ+snMYz078VDf3PSTSZew79q1IwttXvd3fi1LDoMORkmhPnmZ
Sp8wDigS5CTs9aafvoOTi+4Yl8HOkrE4cnXRM+TGwPyxneOgDWjS0NykXrKpBY0JcVz6bn1ouWWY
WiAb7gOwe/dpHz7hdjK275/3X5f69CWWtW6Wvv1kcqRvN69O7sv3ziAwm6nPXvo/+S2fsiyz9A1a
9GJ3bbP18V93dJMEBeGoSZcYtZOOON7px6WPWjd9yK4PUFRQS9Dlk01LzLZTRVBoahGG+t0av+uj
jwEYELv0m+EQInVepdX5lrnAN7DC/xuYO6Qj3elLm9bQozDL/mIPk3MEHBM1/RwtekIaADqJQAz8
pUqnpK3p/81K9h26qdMXW/S/JqlNSlUO3bYtnQv28Cm0SFmar5y8mcB/QcBOy7XwLumtC6Pn+ahG
C5m8j2ZdGdEoMsXhE02YZPh5PnlEmK8jIbftRRJtB8Aqzo7B01XRQTq7jvAWH4wE5beYNJ6l5IAc
ldVX7A+jXcLB2e5Hp/xq5PbeHhh7pumjALbBUm7LdBf/ZpqOLFaIIss4181AO6bp7hpFxfFv/cDY
zZg7GhHM2FZOLtedWaRvetPdOY1h/0Si9YFpSf9qQphn0+dmC03pXJwzzsNN1hjpmzu0i2sVo2RF
G4oXUZXmnds4EORpofuprNTxOYSWJgQL7ZHpK4Diqw350QhdQB8DJx0zbvon1Bpf6WM9bYweWHxt
DNo5y7VkzpYEV29b2JFm2JSoJNmcPyO/jgOJJ/34fS7NuEmOqbl4w6AAhxbuqFRgkmkgTlKzQ3qt
9ZgVbJo2io/UV5QuqG80UDqTdsB7w0ZtlsktAbxRjOLKqtiRWpYyqbUMSMU/7oh/TE3yNok2TE6g
UoNBvMyUVVp6o9sAYO1O3dbJ2r8steuqWP9+mboIVZXI1hHjqz2pil8u40ORAtmQAR+TKwYFXRpF
jaiJb0H2AMiaZ/i6vUkUfGVxBINQOwQIvM//YvrHRwKbGxsPjrlWYqb+IPMfjcXvI/SXAh6FreJW
ocI6WZzyNn2/VL4LZenFpuHRUGBV6iQbxV2MDTaCkTeP/P+sMa9mN/U21nSeXERWpggbQ4hWc133
HrHS/siwP92MDGAOIDV2BKAmjwr3yr0hIMdDHjoENL2yzrM1kAHWGZKrh97t5IEsuriqfzFBJpTH
KqiBcwVTsDSDAvwQfdiMXFaVR1ondiTH02xTM6ysvNxSky4Z8tx6VfAtxGNlcaA+Wo1akV8qyLha
3YK4L8KsdnvOGxzK4wZYmQcaWT6H5iBMXQPg12vxqu5ZcSCY5QgJgUPloIY4oTSpr982lq8/UdvS
cbojd6EEzsGB+uweNF2zsv20XEE22rUNT3bdz4lxfBL26zuiKEYT5MfIZArpzBsz27RqdFImjRpx
WuyIwThmfgZtcuMPcxdnmiss41gEqfBq0HxPifqdmYjIo3o0svhg/KhevZxypMbAQ1yRnYJdCT6X
GqJLbGTdpg8sJAmVJ/X1eRQkW7Jp0cV7nuL33frPWzOms9utmSnAAjQMG3UbmctttXX7tDVz9FCz
EZYwLoBvxe1BfNXjN+5UqwVdegNKXcCm/9UFuWHtoBYJDdy1rY/awX53RWypuHR62oL/LNxz4vYP
mRzaR+qSRllsLNnIDZk08JtJuT8+kANdGjXJUZOWhT4m9WZXediwp/OxrzShPlek4ged/zJUkoBs
+hSGHp7D1YE6mYGHfjx0HchxmdCCzb/KeOBt4+J5eeypqAfB4XNCwlPTQF21rWPGJV5oOfJ1ifhp
lg52BMX4WgSQUTCgCfLAIfK9TQIZnBtoEqI+Zmvu4olb1w5nd4BYmf0SDGONFFwvfkgb4tIIIgdA
2AvP7XcuThgn0ARRoHXJRaZx4q7NBifEsLCCwVsSlLPdGsj5qokRim//+Qfk/utgaArbtIVu68wB
98W4iRbFftFWuHW7S+BC9CfgYPh61VSB81qkK84DmFqVoQq1I3LIfoFxAqXvEoXU0sxcUyddNNyZ
OsJLk79G4dZm5ReMbxyLT9gkQcfPowRWLKGhLPNpWpGJsq/ADKkLeS8D+CO0V3JZBsiPZixLhap0
l15a+Te/KZD0BBPlqY80lFcWEQqN2TYIVCBlrXzdAv8se4MiQrm3kLZbNSr8Kj9KplCL+sAzSXa2
VjxRKZWl/3e+n1xS39h2fTd58ThGq7HJ9HNpm+JLw/+2Fe4vRW3SY+4gY9eOzvBGXnXY62cQcdwv
Vv63qbyqEZC5wEJCjrxwFFOypliLvLAWdS9eNInWYtDaOv/5l8FM6/bRglSxzThzTEegHj27iRkY
EIyUoWvKizk1YjUpZW26hDFDSUEbGjlLH7WycVhBgiW+CwcfZSbIj+Et98kPJ7Ds3qlHBKSa+E6K
KDj00my8okyzJ9zrlGan9LnASXoVGbG9oz5g8/Wz08Xf5sz7ZNevWs21M/m2DBI8Kf771+Rb51X1
lJ9nzz4M3JWsaz6vI7HFOzdx+1UkAFCuxih7Ew5Uo2kdXRrTrjJaDSo3Tr0uRrM5NJBLB7CZuYfR
0ZIviLPsisoYv/Uy/Nxfgh5F/W6Zf+5X/rGeTN/8dPyqWc1Ta5l3oJ63jziH+veCFa8RwkVvduMU
O6U+uE1ZW73xwLy8g6JibgI2FvwsINpwIdyNsqYg8C8EyvkYs6bWePmwCJLzYX3Mg4Tgp1VozY95
UFvwL2TlQTx/QpYA2BkEALGqpf7b5BTuf/p69GU/vgJ5fny9STSrIZcghKWOpcrOG6WDgrFCu2pd
n6ESs1U+BThVIXTXlk+5br/3LaNLi/y0ruH/415wb0OdKqguLMdheFQi/GHd3AqyBzg/yPr0Ujpg
jLG2wzafMlBzWgrSZTvDbCcUQviVn+JuhSy5NZy1qUYGAuyTFUSz7GdNC5IL7qy/g9iyns1R+A+t
PawdltrPrrqA1o2aHGP2SA6uU/0V63Z1ma0BpPNOtsWBXJH6BKYxZMGWTGYk48Yw+6/QKUk9qBny
B5lL/lA3TbYbQg2wWtVHlzas3HVSO3Kz9GnST1Zj6Dg7y7Le/QDx/WlI1zpK7iDQDEjrLvWD8o5m
ZU2ePRTYBqlPoR5E4qoLQJunZQXepcFx+UaJZYWAKAT5cdJBBS2axroH1a5XsdIY0fB8+j5K4Pca
P3114yja111U7KpSN95SX1+RA6pkG+vBAutgQKjlkQv8bGiAlnTEStNCBKK93E+dw/94KvLbp6LB
DFvXDZObpglugK5+Kp82XFUXBQOKMGnn0IKa+kIisZDls5DrmQtWL/0LmeSmD+W527UQASgsYLF5
YRZMn+RcFzJPWKA4ge6a4zy6DJBmrJGhJALNXQY4QDjMoxErSlvQQJv7lpDLhQ7kUxIDK9Wopgl0
69Y1g9GjYQ1BxmRHTZSbPvhGEBzx3bqj7mI/kBVa+VZCA2pVRFa+LWR3V+DR/TOw6puGGhrisvk5
Te3N0ICeSQ39wwc5kdTj1lDt643tVuWV5FoF7RyqNfXMBvXXG4Zt+vUfPUCsxV6jK+BC4barXFHf
M6V1RZd8stk5htJRS2pWiMtCmSRxjB9VoTn7T35qmgOQ86ZjoVxNAmhkVtds00cgQfHxsOjYRGUp
W4/kkUjXZrkodufUl9tO4QX8sg6frB719LC9A8xVWahYsfcR58GdLG3QUVGZOU1RyrAHhr/2qEmX
XHVSS4gJohextDe3A9349OcfuM1v3voGc/CAs2ww1xjn1m2mwG4mqPk5AAPkQYEIEQjtL31hvpWx
YTerR1ShSp8jaCI9y5yBS2vF1qnlMntO4hJox7iyoHcCU9dQkQIYzAyAJxvECukqRcwWQYU41V3A
QZJqR0kcuqAse3IOq/hE+3hK81C/XhYHEBmS4UFPY39nRVJrSyWlswm1n0OLxxKeft8DK0Z6F+hj
EBc/TBrFgf17+5EkTn55zPlg8oAK8UOEM9+ch4EuEAM6EyklytwInrNz76avA8X8Oi4Zqo5176Nx
O7CzxGjlgnLz5/8FRNb/9d/g4p52DcZcBv3jfyXXbG4JbPkRKekScwINEcrk0ypIuiaELqJegaET
WMNf1ajHdzWO1E9Gmm2g1YqyPoAgPWllyHEUkx2yLxW2LhGbNoUbiMc4B2d+yB2OEgWNeExKrTsn
2ExB/rLLV5NbxaiG6Bp7cs51yA5C6WffJdWQr+puzNZlHvjbydedxzLl1hZQbUf/PkW5/mBOXbuF
AJ7cT5GP3SzEMxrkL7+FYdkiFD0gMl734xu4ZF6KM9rcv/iniPEs/f/0p3VymfzsBQpoEJ9VR63h
nYnI0MoiLuti03CeQbHP6gwfdXyH8hzEuFhjjoJSk41LrPWHokh31EWDi5uR4qEJxDf8jAjkbSFF
cip6SweaERcOMs2dLPTnsi66Q5/G5c7KOY6pQTC1npvqzVlQc2jTeCfH+vtsosbTQzFVwXZMIe3v
aYgoHPPJ1Y84LqBluugk+1Pzk+vc/OQwT1MLLEvNU2kkbCQKvFRATZYVO0WR/NqNId+2cQsdJ2PU
cKURgCHZ6ZM9u6s51Ko5ZBp6PLg2s0nT50VQoBSyXKX355++66q88WcAg21w5urCwZnUYrawb46k
raV3PbeL8TKmQJIYKPqMmEwkihNdxiQtUf0Il7QFQsWj5sjkZshRu4dctEyWJxv1hN7nfbJnbzWb
PBez8f12a/pa6GVK6zFCDnFTOFVxjQdWXKnVOigLV4R+ur4ZmKCztg1LnNZoIFFvJ2pBLA+gTBz7
EMr7tVSq1gtHPzrGfHhaVicPFzVVzzmftp/WUDNtHNTuZLZb3GkZmlP3+SqDTDeqMSfsFOfDcFeV
WYQMR4Gnop0BH6T6UqNJDQ875ApgYcCfMoaUR5GN/OdgRV4dmyYK/ORPet/Zb6UFNAZKYQz3Qw+I
f4OycxsW+CfkFhu+ruviW9z34A7b+LXvfmMimj/uUdkTuxCAHFbaiEpHYVay3eAaOvYyqvz6TCdu
ewiko5zfTnID4jGZh+SZuM4eUKlgO1lOupcNvnudJyhesq1mTUJOuxbSV3fTTHXn/C+H2FIoDoCw
w8jyNQFXoHWMiA1hW8hehmdYTMqlvdVwApAe9BcniGVCehNyJm6xFsTBmmcJpzqVSMR9bbLOXRnA
k14cA1AhZDvqdRdNww9prAkXK5WDrhxQHdY/sDgQJ0IXoqShswUrAA/gQaGIFtzhDEacUGMToGlk
JxVoky6fHMOP4aVgGDQZsU5spqBio0DXKlex9SAIX7Vwgvw8WeaELnWRlISYXUD82xtBenUH7jym
dR6hHAoA9GOOl8AwptVmqPppM/axeCQXY3rleFV4kWXuucWtJ1+Y2ropANavoBrzFCKxdu7L5hvE
mlC1Mu+QZssjuY4r28YpHuSwKIXQG+j/03Gwu3vqCl3UsPHKzGmPpssekiKYkDNyoFAWS/dxmUWt
UYoYOlXJ802/bFC/AlSzl09LgtgOYkErvtCHllSsqcYD5yDT/I365kXU90JRnO6gJ+ZXKwygXNQ0
gIOYrPreKaba4gbUanoQpv/Drdxgl0Ik37NU9qhR3Cko94OjpfkAt2j26qafPKgvicZ81bnQC3SI
hkWdoaJ2dQzlGNVccv40Ok+22/d55EzTAMtxVhBzy8FLjUDXb/IfPLBQuCCT+ksbdsMaKQTt2g9y
2A1djJq5Bc5LkLGqdjGybfdDMDRrs/WDL5XoUWYqL9kPVErZQ3AmCj1ZxV6S9trfbs7fkj5y38Z8
qFd2klV3IN1BIhCKxoVv1Ac58ldSJ6bLQhMY3WyrIyR9pv6u8aEiW0PgaqXlbb1ZWALzsCnrg+Nb
r7Pfsp5aJZfd+ypWsi2rHeVPdeGPYCs6/mw6lnDvJuBIadCklGxlf/aw69y/CxJ5WHKw2ocH9f1z
jVpRMEqj/GmhagXOyckJWFOEfIGs1RMOllfmpHMfQW6dbkBlchQT8cxuFBBkVBqJPTc2YGekR01k
7Oy2KYQS52FfiSSq4WyATlMKNWrdyS6sUaWXk8yITjxGrIEqXWQ1ak3GjX0m6mTho2per0Uxtj6g
XdKFBmIDgtlhgGTw1PcIuL4zMH91FnQPGDn02JVo56zUuZxZet1/5c0IruSiEvtLEBYRDTcXr9Fg
1btP82bdzxETmZo4ewNGmnkocgZpkS4KH9sECoBVmD9LdXEq9hrGxnDh2Oo8tyYCyJreg6HB2/y5
Zml21FkL+QHl26YyfKzaCHBCDNKEf07XIsD2owBQcKNPNz4EbvZSDOMblHm2qRz0Z1/qzR3eAi0k
oNDPlJtQbr0ym9raRm6iP4O9u8p42p+h8wiyuq6NbzhvpkrBzN2HaTKvGKsVS9t/X5H66YPJTcuA
7EmhN4pQTPccR6GiM5evTLOCS4KTqWc6QflqBH69c2Rnb8h0Kt6t/Bh4BDJF4l6g0GI80BpFFqyp
e7RiqAOoNYyPNaICR61as9dVWmjgluCUS+ddWUAdAi/9uWvpR9CHr5gPWi71zWfgIQNUyrLS19mc
UGy8snto/SLKdS35IfOt7i6vHR2lboPhTiSTcQx0iVikZtvpdWzxWwaRcNgZDbLa67ToYxCDu2CD
fQUqgIQS+m+dE1zpYoBPuy8bLfWqLCz8tchG/CWNfSf6dw+3yUDqzRP7O5TGgsNs0lyU8WJr4FDw
klXeXZSF86KxJvtDh4c8uS39ZE7tfxIzNoHHQM3EGjyBHYr8YDsSoOj1AbzJ5w40rztfS4q7ecCN
u3LVGQIJUuBVP5XJtgCI8GUJdT0Cst6Uzp7LZNMQTfzwJstoqlMtfHF0Nxzqo5+o0nR7vvfi5dVc
B7prXcj19uV15kHTfW2vUeEMOqKR9RI0hbauWxvAasCkx9CLGlMCrDHwvWCRvIy5yr5pSIzR4ZnH
slvZoBlvE8qW5ayZfZZDNkTuph0O+5CuV3jtREG6b0TXC9GfILxTHxaVdWq1gMcobsAR0qwPYCyN
zwW4bo+xTFAoClYnrfG5t+KLnyb9lbrs1ghW+lAHwDNg0AcScYOtmr2h0SmukRNr85+llRSQVkm6
r003Yq9t6cGpKKT7pbOKVWuN3de40NxdiyzlltxiEZzxTA6eE1umFyRhk9lNc5toNbRdeakH335K
cugn5vgBl7rjHJM0lo9BxV66UYccEHhAjzqCIRdHd84pHjqPubpoVaVvis6KNkufYTSPRmBZZ/JI
BZgKOWrtAmd46g3dehkcvX0W7CsZHeTrnkKA08my8H/yBPwiFLpD+yUKmf8IDNF69hRN94gnEu5s
334uVF0T6EhEwLuXWjT1KGObQ1DbAKs4mfrxW6IjKRjgEXZtHW26jhkKMvgFFy84VbwscgJFkOBt
RMJWvQOFaH9P0gNQv2+x6WUV3yEJP3lQPLxHfjf/EhcsRigbeEgUvdUerbZNPMI4JL59zwHm+xJA
OWz2KMc0eKra6v/soT7Ft1CBzUj0cjOCJuVBZVhHgegGJW26FpIz4dBvrWQIwIzDS3yNZMW46cIh
vjfDDDS4UMT38jA0rXalXroUucs3uoFN9/tCyn+MUX0zqiAErqzZL/atnQbdW0/i7ik2Y2x/TWUa
HmnZ2c+Oi2PP7NfZo4xS7mW9hrIFYH6+f8W+7iBtqRaAjMX7V5xt7VjISLsuyyFHzjf1oCMBRRM0
u90V6ksZ6RCsg86pdlrRfXMYXlUlymS/KEuvqk9WEmrNXZMZxotpDfNY43f8pTCb3837GINCUOFF
sXaQloPfXNv/iFHT/UwWiqMHe+GDZ0zmYBVfMoG0RD1uch9BoVEpFHVNAS1vVZe+U9TX0RpxH7na
s0t5szqcfiRNVp9bNRgH6fuC82hvbiLXxEKl3q9yCBDu7BLPkcQeZ0XLRdtSNDE2zmV0JvVL6q84
dAP0Qg83JHhJfVOXDifN7u/Jben/mJ76GghvWdlvxdAnqHo+aV/7yXhvLX03rXIKg28T1MrmGaJu
rk7WnNqpNFF3djS+gBeCOgja8Aj+ZPVSDK9OnRpf1Kv/vgz1J6l8IGbDTyn0JTzbjvNLGrJmAxxx
/VgYwxlyzeYrSp85hzEMcCJVOrraJNI18wEJIhPW2Y4H+ZjVHSif0II29aj0V8S/GfAv91+CrkUa
OxT+ambq1DxP9qMDAUcHcK8KKukXW32xXncB+7HDR9sstZdY7qg3DmsLqhnalawGetLnkINHTmaq
d/q+xAN5TWYbZGyDP34xT82tEtH0qNSPjlWLvWbjkAndFoN7AMtjQ9FAUGCAaLQLJvE0QAwGhfjI
rPng3oWG+3eUuMMezzzwfFBA49i5kHDq66a/cnB7rzGogrtSR3lkqfqWgRH/hShwDeXMpY9aadU3
awbByfXNgND7ejWKNt3SwDLKzU6pASOYQB9JA/RpyBL9cBNZHag/sp3pItxp2ljjVx+gIPy2nfxM
rQbVxFqPmoHESOgiiO+Zfpas2OSOUFVGJw3TJaZhanaZFa7AJtDWXC8AXYQgcyMqa09W0I8J9IPU
s5tsPjjuKZgCL1IDNJpCqet/gIYMx72NsHEXp12hW5ZrueDo3ETYHOGGZl+O0UWvi8GbETs9aihi
g5dvF3xOW0DevdL7O4LnjKD2qapQ3xaH7L9MAmzF3rZIxEKsPsjWfgqi6KLpjFgJsizhX0sPtRZX
HyrqwiM3N/zLacpVbEHvaDTCa9A6wXMpIHs6DWCfo5Jy+Iy8iA6J9hGJajU6ma7/BICBGqIOCI0i
tKE15pHcddGkeKbF+Ocqd1R1cO+q1r6QRbNQd/bSuVMKxABnXh/EAUTz8ZO3+tw/1lA9f2lQL3ON
A3K0b5WJspdg95oQcSNnhhrqe56P1orMQUdGO7IH8N6Uc9kY1XXK4/vZtwFWAQURPTxAgn4lU7zF
kK97pI+ZWPZiaX5/R64dwz2L135yonXs0PYaqIMAIjKh3LnS58ArNViP/zRpFJglYx7VauezM+jP
n83fza0KMOWTDiWxfR1be5SaeQr6yjq5kVM/ICDWPKguKwutU4JTxQP1l7oxd7lts87LBLwZw4Gy
GCQi3GsfoEC3ULvzRLrXSV3CqEDJh0H8hxyWfpzVOkhi+9mWBuZFPuYvzmEDJYdh0uV6hiAKQDqS
Pv5GUpHUBRbTUWvq4kqgxKQZAdJNrXa7+CM1/42sqo7ZA29BYFNxOJs40sQiIT603wGbnEKaFGxU
FX0jp7xl7rbD2WclizC7WrJUP5xi/NZAVw9/Pjleod6XXds0Yl6u8CMtgqLzAM2IIKT+aQbqhI+A
RWU2YnChviONV4Q3sNlyn0GnMF7a/JPxa4TcKm1Pbr/mDE30iHy2i1ougB2PVs9fWTwWxypBAIiK
vuBAUOwN3ljJJZ70N3r9084AzNOtZuv+lawc1JYNXcikAeVBWwDaJAAFzxDl0cMjmdQCmRvoNdo0
fCxHnwDJuvflyDnCD/0qfDw3LNzJdtjhrgyZOMjWTld4c4hnJ66mS8aH72TxLoNeoalPUIh1/EOk
jdFzp3U6NlgKLKJMM8nKa4jNRV5KYNKSKbqkHJLzfMqiZy0wyvWYZf2uq7ToeapRoyAGkdOjqTzJ
8vM4DmvInhWnIAQ8pSp7VNvQ4pLM0TcQZdHyPNv9Of/BKMP6j/yHYzvMRQYW8iUGsJ03CANexiVD
9AIv6UArj9zA0UWU2k/X17Za30HsA/qcgwTGTXFmQV42wWyfONhBOBD/hcfDd1Nzg2+mid+XlbrW
l0aPEWnINetp7LRpnQPT81BWXbAtRSPv4sGfIBVvx3h5V/IQVFNwZK7ZnVCFIN53g27i9JnL7ahp
xT3AlsGG12G7AvwVWWxsN1dOPXSvAlBZYDCM8oeVBhdocI6BV8hHvS0jaNr1waZyMyj52+AJcLXl
Yr4imjnNC9KrxTrxx+JhbLt8G1XldNEKje3DgTVIjfXQ8pgGtjODWIP8DBIRRoJdd9ry4GBblnEC
n9j1mF8bX8zBifYObzXsrWAOOkDEiRws1FOFifLqoGYiaHYi03X5F7OsjCtZsZAelC3NZ7vukqc6
jLfUHfC6vJvAc5w/oC/YEfUszeqHZZmQ2vBaA/p5SG8izyQTSAIoAJZ0Y8sr7Kk6EeCp+TD7EGFX
BBmffD97kEM2vKZDD8qEnECZcCJxNlAGZwP0X/KG5MAdY9L+iQDXA1Ls/auPU8Gmg8zoGXoJztmO
UrbmCmrY1/3OyKr8fkz07J6DegEo/4jyyzbiAGCcZveaC01PjpocOzLJ+cMv5pXc6ZofochUPGy0
HNQYw0KVGDJNyDaATwPM9TJKEGyh19CK0aLkTO+d0NRWPCjDJ7IktqmLZU/BukTFlpNIdBNIwGSW
gU1MvO1wABaQee7z89Bwez0MWf5dZ/9nj7gUHUiYpfu7NWJ9Mv9HVp6zWxyY7SL3bZgWtxkA/8K5
obzqPgi5WoWFa95DwXAh8RPRP0pYsolFLGfef2OA/D8z+ml4pvvTJMa4nkNfATx/smkmTvgSakAf
wgAgLEerFljktc8D/STUBQfK6UQm8EYASFOTOmk4Qe56bec29KWUo81d+FBzmXizzjLZNbUK+hlp
AFo0wjkTCMke4TplxIFnjpJuTyZ07PL7IRn5UflV5GenY35Pfj0iyPu5k3yg6/I840EjQJFXoldH
BH/8D4EiB97UK4MF7QVKpUB5JP3cP0bINlD/xFCUXvkTuJK17HO/8gda81uIjfjeLnN20eqBXail
JGcuody4w5h96kY11AnB1MjtDmFW35FroPkorsede0CZHgY7Ghzg0lpxzZAtXTtg26/JpEspm2wf
aOMJtcTzZ6SypjWCUyki4z1MA/m+2PVdL6x49sxx2IM0gbWylS9NAJ7sBSFQ+7JMTyqR7sh/TEPt
AH3M9+ksRPBDgKJzkHWH4gwSFRogLLbOUtmcdKDPRyTHsYuKaquFYIj5Sm7d4GqjpyXMHz2OUyg2
wlB5p8l0+eSEbeq8GPXRWosfrSoq45X6me40By0wz3pXsBIqylpzWi48LttPpkWmPlQIGhrrxY1a
5Dt7qEVuppLL7WeQT9gEYmPlSeh1uaGX3jKxJbvRYvTSwjQ0RiE2NZDtx+lVPiaJ4KAP6J1XCV0+
NuqCUjnFSnemZE8mDRQSlRra8JEmqcoB+5JbvjcZQTf3oRqG6aWojHogf82CqrrVzGOiAgo5dvgd
x24UtU6a5nti8KNvmXXgCR1nxdyVPwMdaD+JUg1fAsMaQN2NumtUucV+wiZ4h6+9D2wcSYAJUjDk
Qvumg3g8qbdBUfr/cQ1fPGd1Nm1z7GFx7IFrz4W2sivb/waFkg29OARKX7RImNZ9yV+gpjDe6bV4
68zOeLETqCRjH/G2jA2u9VbpwnjRjBJ0/l+ev5mnPPF6BheqCXeBYyKZ40TjJYYcJ4hzkHSjvmXA
UqNkCsgJo5ieD2EmMJ9wVlOTZaCJTVXX9UZjmdgCf+Ucq7zqQfEDZVOHisiXpmXf26b0/5ZR6YWJ
af7lQs0OpIQievK5fc27/iUUUKb0Rk1ix6AuIePNMRqQyPZumzQOcldzTGh8nlQF7Txzmf7Jh5oR
5Cb+vNOzbt8mjm6atgH6hWszBwzrG+5ON9oWhHxEc25RiowbIjzmTEberGdBdjENv+wqw7a6VOMj
8kQPJGLB02jYg4bp1QYPZiaq0EbnrqsdVD1MwVM1UWMZEvFutdKi3sXeUQPlctWa1nY5GUFUJfSS
RNPwigZfK/PjCJpiST8fpQAdKO6hS4mDkn3hcY3siapadaO6B2H9cTtmvJzJK2LR41vILD5KxqEq
WnNoYlM//flv+a+QhoPoPIAHnNmOjooa7ObNbECRhUH0LTu/a4ixBFpD8ztMBLj1cjfzt2D2u8Ib
JyiciG58f0vRqwv5laPdO5ByuJLAjy9C/5zgheaRzEBgJMl2LBtExZQ4UONyaJTgCHg3ut305d+T
MgjBrPpwKPa9gh/6BojOvRYUh1Kp1VCf1Wj13Gc1kKyhgYD/w0+quUtfWxo1ZKdC1OkCCVe0W8dB
PNINskfgCIO7vBqEF+Dv8zXLE99ruBDItLbVY19NX6hfZqm1RnQyP1pNVry6slz10re/skb9wxDT
3JGp6xNOsVb06oZ6dYxkzNc0XX2cnrH0sUvCcP448q9TVCSij8t8YD3//B+LF8lNsMrRbUgouoJZ
HGSJf+nZJF1lmw5IzGe37r3JNVfv+i6xEV0HmKQGQ7eD+1+68MNbzSIw5KHWoHuIZuLOia/Kg6y+
AgYZ/88nbKeLI3Svk60BxNcbpMP3Ns5Bf3EdOv62CP4fZee13Diute0rYhVzOFWWZdmW5NDuE1aH
GeacefX/A8i71e09Nfv7T1jCAkDZkkgCa72hOsVjzYiiEfpR+Rc7VE9zWDWnoYyQ99fDnfzhwPJV
uWpn3jEukRXHsgCzRjPZyyaKXb9N0oJ4VxiKsoCZ3W5iX6B//zw0GryXhQxiVJztrHY4/tO4W6xS
8yNAQNP+ShFqWETCVyW2TWNX5fMX2bqRvTUH55VQdLLm+oL/QPEgQ7dhcuZM5zXuG6cRkMjC7R6k
tYM7dwJzqdQPVNeMe7U0xlWF+sL3ObkOaIDWLkO7qh9CB5LGvw2w/arcz563ioDhq9nu339V/4Ux
dAwN6RpLalqYpmF9ul3k5G/aydXCAyYv1NMWQ9TfZV2ivbams3BjtXt2kmK++LG+CktDfR0mjD/1
Kv/ux5X62tajB1ghR3NDzPEyGIeuk9QYmzJ2qjJ/xTvEu+sZLVi0qjWP2LswV2w8Vd9XH3+9neo7
K2PEWPMGiI6KcV55aPaub7HU0+1HlMBk5IaRTlX996GyQw5thqWs9PYDgoCWCeWRy6fEhiM3cRLs
S7WB4wkuwa7M97bnHhYP/C8U5mQURQPzIejJRQ/4PrwBG9Z2s4aGsOxN/zxF6WjXU3TaKE+hiRNH
pvpxCjlHbRz1eopAoCNuf0Xi1n/Pqh/sb3goqFlPumsDCpJAqRuEKvT0lIeTiWm2wFzdOvQw+R+J
GFf8Bn7Pwzg8l12Q14an2bqK0TL9vzE97Co07bmcmzvyTXAORAq1Ext+tGTY3It8a/NnEzzqR6+V
q8Zvg5va/O6pCM/EpZmvW1VNN4HvWRdP8ZGTN5M36MLWBUk264KKx9GxWmQHRQhLx4/xsjPxkO2M
2+hNtn6Nz1lmPFxPWNUDdjQT2tCF3Wlo4fvRTpIm9FQBrDUaX1t0Qx5rcZBxo84bGZetwUrLB6+P
lkbr5htn0JNLNbOdSWIdXg6IDbs0/b+zCY0KFYsPvxdGJ1niXHQlcdeJ3ZOa6Bz1jgJtt81Q3Re3
QwRE7Cl+N7LpnGNe93eTfg2LOPtr5Ca8sIwmfk3haq5SDykpbMSCfWg7yhO2Cl/aUnFgtPvxRo1U
Z1v0o/Mlhf2k5GPyHMS28j++cuMz+cHVYDuajmnptu6Z6ufUWzIOpjbnVKjc3iUNNCnHTgMRn4at
up5yV8Ejktjt4HdCT8yMft5C8pVCyn+lA9JfDcX0OuCh81fv+Xi8UvhfeGWzamPb/znV2lc/aMN3
fWSFAn7ZvMwRhlZN1ySPteJa274b00PYlvFhCo2M5D+QyeJ/3AtJK376oUPtNFSHH6AB1ZPF06cf
emIZPSnRoj6YMNTuoQU4uw5U674NiuBhdC2xOtfaZ8Ujk4seTPxdxSCtqsqOvFgZr6iZKT/yDIqK
3oAn1A1FXaldUz3mdlnvpsl1MX9xqiP8LRN0QzdfRu6YiyjTSVXO5KvkmcKOzQNO0H/NRRaiCmO5
r1NglSuDj/hJ1Qdnq/dxf0cyTodnFWUbu+mss59gQuUDiP3qOtqjlVnIhOnKU+/64d9emn0PQ9V6
w9LKX8pTRGjA149ciT1WAuO0LWDWLm/2Vope/UusEQ5YcrAcV0YZgFthrQWl3F1WdQiiYhzqMxhF
a671k28m9dnmVr5PVDw5ZV84Tu5DOpIF46ssX0MqHUCkp/4bn8Fj1YP7Wmjei69FDr+TiTJ64/Y/
Ubb95lf8TthOR0uXOtEDuuzxMsyir7fFY9H0ABD05KtcSsq145+hPAF7ViAdvw3CellUKr/FP1/F
RgKVbiwqiCYar37rXbNvAwuj10NzlttI0UJc+reW7JObyryY16YYKTeVv+Y1Yosp+uQ82VfS+r/N
+3WWX/PkWQpT9/ZeZ4zrOpqmg6Mp46HM1XQxd6V+jQUQL7Hy/M9Bjrs15SsZ61PEo8nr7gbMXCoo
B5yvSMcUWYheX1/HTdVPV3WmveqM+dmB5LSNwrAhi0Czn738nKBotwzdud3JWCtiXAILT8/KJxki
P1QeIrP5IVtdEMMEUDV1i5oa6ZAA6waRuZIHXSar5MuGEuO2I0/MBkvkudJZPaqyW7Y7LQSuPjUR
uv0iwXU7h3wVJDCxEAOKtiYUpz2pddKJYIGPNoSaA3ra1p1Vh1fuWdEnwbRvu1LdlBNc+cQzcARy
2nI/GQWiVoGbHru8vIQmXgOp4QaX2wgZy8QIAMUXOV4euO/84zlip3gg6/XSWVH03TCalROP5hes
pq3N4JrWrqy15KX085McEOLGtRg1kvZ57KBbp7TRCjPX8HultSsoUeaXLNJt9jQolbD4gH0XdP6G
lFvBKpKmZgbRJQN74dYZEHQR4q74MUJ2ytifI+Q5JtMqVoDP64datS9gRlFy0CJSiHFbP8XgaZbm
aLjfcYIiRYHIrNvAbcVdqsToa/wYW06hdT+22S5K63E5OazJzbTdKUWg/FWaJkhRv3pvvTZcjbk1
PTZwU/ZUAaud7pW4solJg5jUQqTCc7A92wCe+WKS5LlQsr2a29aX3k79bWKN4aYmyYhQ3/x1mhUH
HW27PLmK+SbD0LAUMI3YDGBi9OilwzI1Kuekx4p9agvLuSsL62eNyl2MUEINXh/dSt+N3X0I2+k9
wZVDR2kqM+e9poFOTjFCeFdr/WeRlsaTUvYN+YKejJcYhtS3tTKQGdzDYouYnM9J//bvq3nN/JxJ
cRFAsbg2PcfSkUH5LFDnWz6eeLoWH1qvN5AR0AbhehCma4y0EN+gbLV2w9H9YSd+sqjNRn9VW8jl
gZaMT4YXwuAyzObgzz0HkhhbYfr81JopEvUzZTY9a17MjgIhKuX5EpJJ8+L0c3+g/qwuEtGsHKC4
tTXECy8P2pdW7cYH1t1vcqqbt/lT4QZHOVMxLeXktx5sPSZ2auhe8uFnSzVn1YShsypHo4BpwqGb
g/LQRwOJr1tbzyJ4Tbe2YrX3qp0MNeIJYa8te6Gw0EVj9tTaeraFCaAsZOx20JP6zmjjkloSY+Xh
t7EYfD9UqfKOU5O3iOsIik/W6uEmTGJ/QdVSnVhWTsrqaleGCLVxqLjfSgcyKUF4k7OXTXmYqawc
FIjMt5Cc8GmsHGbh5LmyxlRVFn6tuU+TZhybQivuXdYOCsZkuPFAR3DR6RBtG4jBmvvG9DHH8Ttl
VykJXikdf+ciKErtSE5+I092ncPmcBk4xvTgqYH3JDtQFI4WapQbgLLOZgufQJXohIEMbmsP56sz
mozlsGlWVoY+3G/Bbhign9oKmQOBZxA4B6D717m3kIxXvrCQjh39fyiyyh3J7zsWl3UcC1gUaHVK
yP8lBjTAiAuMdooPTpbBt61IJpNCztinhhW6m3l07gQpuVCEtXCOTFnozasrwRbrbmb8+3Vpft5B
uTqJTUdXPSraKn6jnxaWcWRZJQkyVHIcNb2fhFe8Kg3jfx1kMysqYapUkmITHdxpuo3nljXl9Qnt
fgjLDzV2zLJ1O7h2d8qiEGtkMUoeYuiRyzqmfBtlBpnmQbHLXQ7naBH1uHQklUcBNxWaZ3U76jsv
MeF5Rn6/kVwr6bkpX90IVqap/meI0IuXvb8dRGwIjfO/f27iw/m0JPcc1HhsMpqaa7Ec/fzJNY0/
wjNqq7vcZv1rcS+11vj0DMdGwETZnQQL2WwzkKFGjeStYZM2bwU0NMfGd5H47rCqYXMvEOoKj0Xc
Uqg3soOb1+FRhijAgeCWbTtTzmoyuqew9L3tpPf5urY65VVXJ9QDsC3fy6biqMkiMScYx6I3xVOj
9Nz6uWrK+Yx2884OXYVsqAq3peDOKJtu9EPFNm5nhnW6jBsIEjayxI8FsIzJaaBL1Fb/zEW2jMJO
OckBQV82GIlU/UF2QjlFeTVtx43snbVEg6GVoWGQKwsIisUbvDx/U1Pc30jShOPb+bKLuZnLXvYO
d1GZ1ucgyc2LmTtryaXgdoYxoUiI4DxrHEIIkku0ERTzB4XPn/FQ4qrgYcA1SfJ3/RantX2W/CID
wYp17yMoW3XGym7TUOCIXwPb0MFC5eFTWAwspiYjeC9yuCQTILg9wMTwXYFqrvdZ/Nb0kXYoa11b
yulkDsJlkdURC7IufQGDusFbT2wMlWDXDz6X6wAgxRxQ3Z+VzN910ZCiVo3u8VUKS2uSd3cqs7sr
1h95yWgR2268qBWv3EJOmQAVmCcVe9CzOgX6k9KOX2UYe6x+Y0YpvDBhdNln9smIgohFK6PCbvw6
iMlOZvYbea4unLY+SWf2WIJ91aTmUhHG1qHwvtbblWnyY5INFJnTlTn09VY2lWbKj8BcXxLVxg9n
7JRvw2C0976w1e40dW3ZKDjPU8zuWEgIVGVUPNixdkZUj6vfd5VVT7n2lAj1AdUr5P5n3ntDDl2o
KfvtNOCuEbnTg2IpOdrg0WiiGDu8+rM1PsmDggXhU5HYOzx83PvrsCwyAMi34bROR7x2CiOyooDF
f/XqsN/d5D6mRFi52u9DHf1VeHFywsQDBwu4LwtzbJx3U0XFMDBd5b410vbiRs0TrnXOe+RrCAHV
frfPxqhH+vdFniaKC2+rGPa4kc3A4NP3NPelBUx2SBwT74UJ5lrInXFB8sDTyARX3mbw8h/XZtCW
If6GyJQUizZotb3WhTDy0nDiEY3yp9H13i7y/XmJf6f27DahetQL7122zNFrL2H5osSMlBEuu3vc
F/RHOdkyU2uR5tV8dx2eWTX2bf3SpMi6VrEnP5eCKqFBQqlRSD/KkGoH432uFs+kw1TEjxMtWMsJ
nl1hbeiYr8Fk9QuyBrxLkEePpT5Ts0rRBpAdThEYjxN030e1MX7v0MUMRcH46NOMW0ctTpUIOYEm
Lte6V4fdHtOhbZg47iYo4+KhKNT/ehX/6h3ttOfDLuzkOAG7XrKEJ8fvN68wD3BzqnSkd5I6OJCz
pwRGWpMvONHYKZXhT0f5CzK3/1dIXaDvk485RhHURypzAYu42sR7s2GO5arYU5m3OUmb/Oinxr8b
fNLDrUs5x3d9Z6+4tQ0HDDPPRhh0tG4IOd8e324jzDKwT2rkfx5RWzjTg4//ux7xwAn1AcMIy3Ta
TdeQFHG06QJiT3tMIL0cO7vGhaSz1PcmaLjzdOVwnNgVXQx/flL6HG1vP5/WNr4lu3Cg6a1wcRnf
dcWI964GnFdOZvN1QpM7uAzK+DSAxNikjdHBN/LsS6DxlVeOZfy006P8mNIGoBprBesl80L8qIaR
PVyotgeKUatpnHY1vx72d2RBe3FosNPCJNR6kiGvq4oVMNxmKzOdgNCmw+Sgu2AN2g/Hc+K1CXpw
ceUfF8ZutIWR1gg3WdVIdzjkJndXqrKPpgMSAzvLQ3kOoD4qRL9sJ65tzNoFWle4VOCcCKPJGNJN
284Nf88Qz69wLYE/CJiU4p81DD2fpRJlblz0bvpoRPXFH2rhwqXq1feyGYwKdxwnnV+jrihf8wz+
jtUZ4RFmnfFWF8iVBeZrn1vjg90jKynDDqoeCC4l2WYwhpG/OsTHwuAWZ5fT9JDlmr6C5havZNMU
MflKHlpzehoSz9uraSR8V0Rv6Gb+XR1Ed9dYDaVtb8ER3mm+pbH6ZS8dhfpzS63guVOGjAqB123U
NoZ0ZSNGJwY02E6vHNjR9wVsmaceTu84xjyNlaq7DNnQreGpsVHu/HGn6U4klASHe8gnKr5obXGq
GgXpfDx4XpGqzXjOYwo+C4Je3OQYmQH/cs0s/jtIlVcFgeh3M43TZZYWrL6m0Qc0xaIhSsqB9aCi
7ICp9M9qA+91UBJrJXvRJsxxN4+ShexNlMo7Bz2JLTG1F4fQMZ76gAoHekQDXqZkcTtuW8cktQ5p
XyfnSVjRmgrE1qpBTUA2rx0ujtpygozJgz6jzUQN6EG2xhTHO1cbogV1S5RbATCQzA+q51Qz0byB
YOqXs75z8gLXU0EwNbX2r8J600LLv7i57a0z1GjuSUT5d2wc8GSuNesE3rJemkXRfI3z7h6vEfNv
DZ5MV2fhjwGQ/kIxA/NOi+wfltJaF+d7wRL3Il97wZAugfxne0d09dE47KO2QMNRNMtB7ZZqp4yo
mOAXNTh6vyxL9qG3RbBc8Jp1hwuYi2pqkMNvDkpo4vj8fryKiA1ATgEYxMBq5avbuD97I7M2F2bY
N1unasxdmyqPNx8Z+Up6xkgLGZTzjH3tWLsgw6IrqrGIx7cUzlhiZH+0e79x1o3Be3tYe87e0YVq
evQGdt3QtYOjncxFs4pQO9nXtnPEt+KH5sf122jNz0arFpeCz/uQsHDD1F6I0/ArUQdu93OrUYfN
tHCF/Wi8H4AhLAG1BB4/gyL8anYQZl/GSv82O37bXhBlxkHI6zJEU6jeGwGWD3PpGgvk80HPdwZY
LVxPDJQO6b6mam8xaVQj58gx8hRuhOFWIEyvq9gGii9Q5V5FFdqwIBIYrhXubBzPVrWfmYesXWXC
V6cUd7RO3MA+NWXHLVaOwFhzrd83+IajPT0oLx5gcKm3YzUI6/aREdwNYMpucX9CjvcWd8N8Jz+y
23jPQgql4daMnuGjFO0MfIQz3GrYy5CU8PwVHynA7mVIR3hno4qcEipVMcmHNsDsRU9OmqV/6+Op
escgLl3XaVDvE5l1ajZDilUCa+LszlXUeTWKUWyS48UI66eu0Xi3aq0k3a0lT10afyMThmhozeZC
lcDWsTUWWhb2B4mXl72yyZeC1LAYfOtNxeBJzDUEBl82B79ulz7fx1IuTOOmQfg0CamGiXXqTL3l
IBemslmoIM/t/VVMC5HSdFHkmXdIA5JxdYEASlQhBIGKqnWYxUE25aHMq3LRTt68ToEb1Itbjxwo
p6QBj9w4K0xWhkap1uy5MDd9s0D+HBVPWTigQVd2xpJRYhNgeB7NKI6hwQbG2bYphguMQh818Z0A
Aa3kKNRTqlUZV084u2Tj6bpUSlRXWEHN+bEkTb6Gu6g/A+BqF6rSez+6MF3aPM3+NsBnqaU5vrcd
Fo1jY8Unyu7jFtpKhylx8Q1fXotEOfr6AMiwI5vubXWKvlfRNKyoVgh97KjEX+Y/A5ryPoqH+Pts
Nn8M0JPzONvcVTwvR+SiyJ/DpH+Uv0rVQLP+H+JajzwJv5vi0Oh8UWK8/NVrStOtQpcnTeG7c6ND
KXOj+0EZDmSfkToXBR9ZCRIhIy2g50u/oV/NWcCzEqvxHq6qZ13W5cfRz9jCUEv9jsT0QhVoPojJ
LajArrh0ijJsYZJ3e68M8t0UZDbseau2sXdrNdO6K9389ye7ng6bvFH1w+1hL5/9CRsgpJCLVxk3
AuM/j32otPqSR3m6lmfKnbTiBmxOC3n/ceee5R3umOtb5ehTTN6I7F/jZFMO/hxjiYmuDHznAvDT
fq6UbyxEm8erJkUmYpPh/mNsEHorN1GLuCrUrW9c+pxfTu968feWhSpYN/unNY1I5IyzdwnsNtma
iSBS2rr5iB79vLTccm/1lvGUgeNZ5VPVPsGB5ilqJ0isoKt6B4RHYUs6JY9KCjOhgBvyjAiQg8r1
1H5tC/1UR2IJrVkfa5K8CQ6d2cffu4n/LAwH52Wc09fRN1X0ptNuKyHyYYvjQYOLzFauDGVT9sq1
4a0pAfRN7H0M/v+aezuzfKPb3PDPP0O+Lx+h+3BdeDYkDQH/Naj1CNgE0AqcE019zI9Qxz4hKa6Q
i5HMzhIU9riSqAwP7MthMttd0yjW86yRMqu68jRbk/Xc2KjF5K433neiM56R/OnbWd3JJrrR3KTH
clzLwV4fmHvTL9GaE3O1IfOOacsdXLTaOHfPqT8u5Ez5VsIOeICf++FzazvPntjOBxY7efnKTe1v
ZW+md05fsuu31FpZJxVG9L7MAthGMh0xcts0vWrdgVuylpnVwP0TK6/MMWxIuzmG7XYTveLfzk8N
dRBScvY+TezV9dPjYX9qpsGGAxRwMzQcx74Lfd4h0ef4khct1u+uE62LEvN3EpmMTL2jaSOrUAbj
FmuF5AmjjWaFTWX+SpWuEEoX1Q+UhTcDIBSIJF20cgCh/iy8EX2/UE/e4koJVhbeqE+j04dbUbQ4
DJoRHeQ53R4P6UbxnPvcT+BY22SdRrfT91pFJodK+3yBjFAh0cEFo2HJGOrFcMq82V9arXZwkOp4
MCtcw3S9LHeRQ+5LOobJg2Zi5inYYEpYVi9eYu/rPshPkoU+qAjiwbA6Sab5oJnXPsSaq03UwulA
FTFYp7aVHebA1E+2beQLWaSrPfcn/CX/bDRBeec4A9Vkty2/KRreAZT/1AaCDqo6J6NoteslhaIE
61DRlD982ZwmlaZ4/N6a8pJCbc9dqWFbbYoYg2YBtJQufFVkn3wDicabJx/PJhg4U3h/dQIUQ0VI
g1kE6df7mChCciIpw/Kx1qKXToHgZ9v1EC71poi37Mn+aEfcJRZKT/VMibd5M5F/y6ePF78iv79Q
CtWLWTIjA2BiAZ+MuJ7oIMEUNXiQf678a2SIPDBW8mIN6WuMEM3b/1j41GYUN/Co+6FCNldo0ZLJ
dFaYJdrrNkAEfR40LM70dF6RkrGG62RTQE+buF7PQT9c31GeVIRqOOnXUb9CcuLtAwqjai1Dofia
KkUF7VqNS7ZbxhuPCOz1yA7uZBORqheyePaTj6sgBN50I8NYG0SHVQpl5rHFRp6/NjnPAOPOE/fW
HWAgV9g9Jmd5SBERXXawcza3GJD7pyjMHWC/zMrDuHjE1R35VrRxlshpK8uRQsI2q8bw4mHF+ohW
p0iTQbGQOZ+uSE8wrPnBz2WzywR/VZJYO2f8iN1orkZck5wa8xC8YMNSx1AwmplJ0FLiqN/b+Emm
oeoxs67hbEzrd/jeMixHk8xzZQpAhc4cadrPRvCcuxK7XLVuDkqgZN+gz3ikyqYRibWG745d+LH0
vPDOK6JsZ0b2/Fg5ar8yUSJ9bQSEqlcs+0FXk7/hY5kPE6J8JMR8ZyubfeYjkh8oirrXB/diTlT3
ZIc8zL6ZrtJEfXYLbz55dbJELT1ho4k2MWzUyru77iC1wdv2luVet4yWngSrayaE/cxGAme1xPF2
NvavC9mUBzudP2I3yHqY1x8xCdkl542eetKFu1o1LfCJFP0rz4rP8uCr8QpxQPXx2lIQzWpC8yRb
2Kwl53YgRTsObrS6xYwc/ZiKyyClKrqJ4hYbWHGAvv7xqod0H0TWMTJB7iCSQacOaW7repiu3Mam
XkR3X1IIyMWpLDMel+mQipWskDPL83S8j6EIlUINbWqMASP0pvwWm1WwlxpmTVEyLgtzde1EIPNk
MEkme9NblbbznCjemSWLFm1W64vbF/VlxCPcKNHUSdkuXYyILZhPsm4tOyvHR9lEVdayU04CgBwt
rcaI9nIEoo0Gurti9fLrlJnrv+ojeHZbvIEi3pSv576ocjjBeqQuHMQCVlXY1s6yIkV+cJqga+8N
JUwPbo7XKNVUovIgg3KSUZSQ7xw/T5IdSBJ1n6JNnsGCTKNNHWXtOjIx7ZxNao+J5f9VZtabZaog
Sa3RXillHDy0gYoSWe+Q4XKV/uxmIUDDlnyGPZTLTlA+zMl509u8eKsq6IFyUm7ubJKjkwErq8GF
6ykeqUXIg9px3RUqip1EZJ/JrnKdpSjguCQNfhuqIVvqF7X2cDtFmAbeOnQGKGpirB9YgKS1DH8a
wMyXokcQUyBAx3T8rfWrT8JBJ938yTKIVX3H5dMkvf4Ml3lG0nqKjyPWenezUiCVZirDySqibqll
df410/T7Qg20v1VQChAzre8qbLAFvGOAclGabuYqLrA+6LtD0A3GJu4AUo61Gy49Ux++NVa58x17
fsH95M3p3W5Z1Ky9yD1bF7OI4zsUYpHeE015aJOT6yn6WTZu44NSMS+6GB9pZCdk72x4l0ZXsyNo
6vXcJP6jKZT1rALAhJaGGH2KphTPq6jfDJgvP8qQnwIya+IspJYh/C3/obcSvVcvNXH2Zu6p5BfN
t5S07aZOAIVm9fTFy2b9J74udyXZ7PcCYMvCBUKzMCh77mqnR3swr1+SzDeeAqVKnusAL0oRbrDa
Pih+PyztOjLe3ND2V+T6LB4HcJ2pNVUsVYAgv0EsIKug1QN32tzdSRM1K/1SlIPzViu5dsfFBIpT
eKtVA0bmWes2j9wtzRMY6DfbKr/g9/3mmcn8pbAhJOBtce58YBXQsn9WWER98UYnw5MUlnVfhM0i
zYx2M/cPmR7aZ3l3pdiLxopZ6zvZzJwgRBx/NheDEVqXorCtC+PzYUNNuzomOmvYu6ZPs1XSNPFC
T8Hgyn9SLWErKADBtvIjKEmILqouVx8sa1Bfo/lBhqli+ugPMQkKz8bhATpMG2++Z0f9VOk9nE+E
6fIn06ymhcM2aJfCvIE040J8F2MEJ2KJeYd1FeuOlNiGjKUO2xsknQ/DPXThB6A90Mdyfy3M1HbN
LwKcBYpa0fc5ViAzBUpxLj1KdZlJGUtmmDFq9/Pge6pw9aJ1rd+RyqzPcmKgU2908jzaN7Vbn89k
9KlGiboUQBpjBz0flK2sQpnV4C1a1lU725qtkxVuLMmzMUuSaX5/vObjSpqFiQm83M3Odmeuynme
YH1mBV50HOQrNsvJMjIiY32LVUCkf+u1nILEj5hx65CD5VxH9MoOeaDA8DHu1ns7s2qHe6MniRIV
wxdX77iC/BjDtcAERiUt5xu/Gu6T0lyatdYtlMysr4D0bDbNBWKLVCcEPt2pXfT6RK+8d8nmrVcO
/j/MRX4TfNmtihpyc+9SEGuu3HGFKJcsB2DSG1leleM611X2A/68soVDT4KjWXOKc+HYU+YZas2z
Oy6vtruuiqpIgqVUPVvGQ15Q9kk7BfehJnP+w3aRxJexo8TnFlT+ldHyx/1YODW0naInSzPGyatE
MjXZ3GIUDmZRNr2u4Ndbtu5BQ1/2inhq9AyT2bSddrpWV8e+Ld9LPceHBC+dhe1q5VkWlZEzNxZg
daAKilQe2uv2xhtY6speLpt91FBKkVKfjqF3qxyLkqXU+pQxX4h8yoMrXkW2Ge8axzhNU+WTuvHQ
Uy7tx87PPDZskH1u8arXq34jg746FpvE15L5ddSLxy6vfKSYEcM3Au6Ppa/d62wFLm6N/ywWYagu
mCYlhUCx4LT40VGyRWB1ZltHgKUkI+TGICmb6k5cn/eWU+U70+2jxacEscwhy1jhul+obsXbW275
NnZsLSCFJC9XYLv7xyF0PhLePsvxx5pv43q9OSyRrI0ddw45AYTkrRLfo7pUX6ak7E5trZanZmhf
Zbgkob2CC7GLuwm5PLU1skvjBv2TV6QbW+oMxyHa1cXk2KLWyvOOu+K2tqN2pXXsEhGJdSxn/yVD
IOilLmLWONyPo8wbceTNDLS8abYZt8IRhvlRo+yBsi16fklRRcdSLZalNkL3VcssePR0R3ko/enF
Bc6zv4UQQgwefcfpV1yow0oOk72ywxhmFt7a8GIC2QFpIgbLIQOqRvJt5FiQGwGZUg5sGqxFZ6cW
dEOa12mNaBei57fgrz9SnhTL92WHwI6dlO6htBXnMKetczjJl7egbP5T7NMQ07J1LkrUvW4d7q9T
32KfzscKfdyxq7+PesdfoCxsfkgdXzNOqWpmKCJ4a5lTusau6SY5PowM89p1DUp2j5xDvX4dCqHk
65xbxur2PqS6pw0C3uqi6UeNVcwQbCEc2GdukbByyrr7AVqNzBLrShsJErWa8efy0S5ti9w4Ro2W
gZ1kXVhXZfAGNWynaLMF7K9MnzM9XknI05yl/tHkFrSQzXoyvF2ckYuWzbFqk3XVe2xmBD4q77OJ
RE9s4x0fOncB3rnrAHG0gzy4KoLigZMlC9kx2AEyIjJ4fXkdlKak/eVLZ5yqA2IGH9Ov3W6nbfSx
CFY8fHGk/7VxctouWUEUmjdymyQ7Or05N3Cv72UoTAIT6K+9vE1qBxZA8kSzGZ4ioCj38qkYxCQx
UE3Lloop8g+3difrVbJdpgUFMYxVHti8rGSCOKy7aSvjt3yxHIv6ZLaUp/50flkTc+uYHDjl+i2Z
WY3dQ1VvQujeJDgSS9vPivf3WFfT0zXWOEjphUqKOj4YBHmYrPkhFPaucV0ihZDKo2WNyTLJvHY9
CB2Fa5CbG5IK4qBn7TIkBX2QrevE60Adg8xec7/JVhABCjGyPli2OemRY4ON66IOXGud2U4UrqPe
Hm1rZaooEv8JLJBggpwn+N2g1shHUaP7bUiuK8WusLS/gTlPWyyw/G3NTfsVFZK7oHPC7ypCLctQ
r4YH1R+DB2Pqx6WXVNF36uI76P/5W5EVMTkb78nW/JA1EEJRWIZ4T4YSUWEZvGcZmvpdW3jJs4w4
SfYAQGB6lF2AwbtFP2TqQXZaKrvqLMExT/Y2ll1vMDqY17JXa7BmqdBBXMreihvUPbbK4eJ6YmMP
ZKL0ndM8jsp6tLPmHpYLhjmB+VT25XhAtAV9I3C096MrPHNlu684XS0KlzwOt4mSAFvBgVXdyrar
squ1CqM0kAMmd2eg9LOoSe3vJ7ezXnO0yRcKP3KALDTjvtvlgTqeFb6YF74sVrCE6yieHp2x+EKy
0HpNvMa762LQaLIzDLN0W1attZbNqOvKVRCpyd4NkZJL4pjtoppsEpxK1hKT0qIN8oCeNvgW8CqB
oPT54fRat119DLL/x9h5LceNLFv7iRABb27bsg2tKInSDUJmBt57PP3/IVtDcM/Z58R/g0BlZYGk
1I2qzFy5VtVdzKhBm5B++Q9d8MuQKHELkLK+rHY7FJq6ZbbKwmQ/g7zmnP3P2qy3ypOhjpceZDjV
m6ib/tz2bjJRKBzbO2BkJxm1dCoXp5sPp9TLLY1tzN14COygefbdJD62ZU8A3wQkM9cx6AjjwfeM
rbJUzqV8LpfMSOMzot7Htawu9i61/G3ZB/5uJuHw2IJpNgdir22EQuY5MNE6SDrdf5aLq/vGvmhK
cxe928KUFHzf1OqduMhEW4XnuJ+p0i9ucVzYd13W/gVn1T7oTPVFLkpAZI0obAaIwp2z7aT4x5Gy
3YPM+pXlnRwt6TfrijYFXAb/AVzGVaK9DBNNuEPR7eNAjy9RrH2WM9nacv2h21qMvJeuThY3d//y
szrL3YP3qDZq4ZG+0d2x2tVKqm9XVmUAeMx0uvN2A1oXCGueKtNzH51F0aKOQuL82Ry21jIUm8y6
bvg3LYLFabWTuKP/J/a24sBmS3lDHR9gMtOIU/PyIVea9DzUaksI3iYvdgLt8lh28091Cnd5Mfp/
edn02dNy63HoJ2MrgZscDHWgZbvY7GEJUIGWrhOnkPLs01R5Vw3ACQkqz7oz28F8QOHL201u3n9O
KThvRnjbfmnwpAHchfME/sQjVfbmZ6fo6EV32fiqdBESxzWNhWZsNQjjhTMcihy7YpgLBWlrlfxr
wod1SyXAZwHlP7RtWxA8IxUCUObDSfdLNT+7qtFtXY2jVwcXc35GLom9dqCCro5vMgjZoa5DEzmb
KiOVA3ul3gIyR+k0L/uW4CL3u23WxgCSFuNY0WG5U9fbeiici1zESJ/FnV9Fyp2Ybk+T29vC221A
QkyP5nsbosl68+FhVoYUZjeG9U5fsrAQuPXbgJ1sL6lYscldlCFRqY/jtpXc7S1lW6e/9FiHK9rq
hr0zNtM3twtgyA3zX+wPwbZM3fQJ9F9y+S8eo5MGWz0Z06el6fLi67O91as2fxghXHiq61RhUzMC
0FMM5aKOcAxpifGiR7F5M4l97v2Nrnnkm9/tJN3HDR0S3Z14VEXyoCeLNNdCTD8m95Y6JDeCerHI
xU1ne1MptXaw+Sx6OwhkjSOlm3Iz5/no7dps/H4LemJIwumKKTlhmdxJAUQJ/svY7id/fzuQdIRw
u6T1P09sB7etBQn0MtvddpnMg9l47H6HKsLPPYQHG03lfAnU6MRX1zhzPqqNncTpvNNO6mLTlDnQ
NmtWQMeZN5dxXoP9WVyWFfKUyMgq45ZHeH/yGvb/55NuP8JQ6CLV+dFFmaGhzq6vg8yBaS9MH4wB
lT3oi5rbrk+P01mteutLiL7KUe07/ej1afS1d5JTN7mwQ+nVs+Hb+kOUZG+35GQ/6A+xEX8Y5eyD
E1W9O8MLenp8K7jIYzNs9irCkpta5N6T0qiuU/54wz2MjrX1o5ljpWhupbwvbmOU4jrQTe/zN0yE
Zel//AUxQcNT8eTrD65hzqgHyFXiYwmXzTD3jlB5v4qp6+p5T3kk558E6tUI0CmcFTTgyi+y2mQo
kAuxoRsBF9Y7RsNqbWMjNvkF1rVO08G1Jqp0s4/yRIta2TFJo+EgMSLI+O/Z7AKA5w97CUrvOZtS
MMo3ZEahE2bXQA+kH6Ei7XlHI+DS0wdoTJs1/QFU8fOwjMQ0Kb8D11deZMBLHmzSXJS39oc0TMxd
WGfJUVl4WWqtv7pzTPoe3swPGwQki9Z9jL6u7APrxhF48MjZA2+xf020zUsMperAvvNSmKn9PLrm
U+j00RsjlNj8iVRK60VvdmGxAeeNe12YcL9myKJF0VulNNo1anXqZMuaPmppY4gC9U5mKemzc/Jk
v3y91dFaZzCTe6d5Q75UOaLyq71aRv8NKFv2i6/J9wGgyOtMi+ud34czihvdj3w5gWl+WmzGluhb
DmQdVZjE0cwXQGDOazeR6F9ObZZP13YSud9kDfxsxnlw5uZ2atOrMDwarefeTm1k1qD/LPXyxOs3
4PjX0WsF+y8fahAG3cC5YAxIYbYLViGL8uQB/u4v/TLyU8gf9SSFm0rJl7NRdYzMInyWyRRq2E1R
1PVVhgnp8O2ApOedPMhwlGGRD6MTLS+Qek1BhcjrUOe4vQlGB+2r95crzWvqQXGpJq1vUaMK62vE
/z6ILPNptTuFS421se7FJG/ppjecHXt8cR/O1Y8szo0juIPinmNQkhDzorUx6uZX8fCXCV/0xkcC
xR2nKmcb9ukPn+DgeJsQR7n0CWFvEDtfoYqFPfT2BFkchMWP0EkbUsIZcOYgo9lfN6f8VPmA1cG7
LkGbb+bPA22SSKMuceJops81yB2O85TUXY+itFe5F1jO0ThvFj3S2y2AgXKvjCMruqCA545LJ3Kl
q8+kI/vrROxdbp9ealedH9GJ8Y5elmV3RZPWr54z/YDuLvsVGvNbPbUo6YK6X4ADHxyEpqYqxzc/
TfOXwcuSfe6YCGosF7mb6OmELVyLwns6CuMp6680VwWoD/ymfkAmOh/ftFyp9q4PXtTU+PwUTpns
FC3Vf3h0BpSlFv9GBRyEp1dqzyQHkpNdqFCx50pJJkH5W/c6/ynyQRZ6TvAlgMn0E5Dj9Gq1kL6r
sQ4LMVFrgvRiA2Um76/BGs8UAh/EBu0UqqbvF6cbrlFXIX35bhK31lOanVdA6i0TBjQ9NFMcbbOr
EJnKk19p9KNHaeK3Vi3fstGPPykaNYoAWY2TRvnjCdUJWMNccNaV3d+jslV+ouP+5C0vjRyBl5MO
g8BOhqTda5gdfaTtl9mq/xHH/fQlh+Pg3ueWHjTMNBmgeIJYzlG8oIL7ahu99hQmNgcIZ/7qx2VP
0UbpYMrhjopDf7uD+OHroLrGQeyWsOOvLh6qQ+VGKab+koVDcumibEODUnlXCWE17G3Whg7x/xjn
pBV2UQ/0uBtM2vx7T9sIpjM0wvliWQsafoGHrkOBh4qzzFZZYHDOiT5Lf3uMMELMcY2QlqbyZJj6
k1+Qe5dJuYT/eMjIhI3tZBvqH48wbbu7ZIyBHwXzTzephotjW82LEvbmgxpZx05N2xcxAQWoD1Vp
t7vVtiwqO3vXN1/1RW6gN7tvpHDSJxr77desyZFFR3YgVXIIRBHE2SqtaXw16Zzb6+FIh2SoOce4
GJsD38wCJpk2PGgqfHc3Cb+Adg20RhbrkpkAgYyTiA/LXUyfgY0UyLGOUXMbISz9Av3PfEQ9dtjL
sFheyVVmtScZ2hV4B1jcpoebszttQrLhr3Q9RC9Tp5w1vw++1kQgV15f1sbz5zut6n/5RqKg6UH/
Yzd56k4pPP8oDY+9EsGqJcOlHVKG46wZm1lXUYK7lFX6sh645A5Cc1RPBms+yAHOFK3CdSYidUBt
nGJOWof5oSty7VJlu3kOhh+274973irtuYhhIPHS6G85rJkGFMhqFLjPCKNGF8TA4n3ec1CvURxx
yTqosfqlszLtQUFQlJqZZ3y1KckfBzenbiegmTKBcG4a/KsMWWT3pXuI/IZWgSUiU0LFeIhhP5LR
GqT5i7JuYXFkutmWwlqsjXSNUEH0oVM+2YHFXi7gjiHZmYg33JoDbE/Jt7odhKeu+lHCF3cskUe6
V9Tan1EF4pZ8ebvt6z7dd4mh3ItNLwxUY0rqfndwDHz9M1y8Vx/FSfZ21g0XJDODg+sEPe1qHYJI
XkmmU25VUljAsLn0y8x/sw0dFYfUnF7+5VvKU8ToZ9eyql2g+WhTIzRBWWRSya5ncXK1dZQLY/2M
HC4dkFaF4lrvWNdYT/KnMh82VT5MDzJKxaQU+t62ymAnttablixSz1bYkbctmqC6jJKoXcdiTIKZ
v0lub05RbWx5u7TA4FkTaLT8bEAW/nmGGKvkUGXT+Fh2jrIpCzTaJd6W/0BdT6orJZmzhOViJ5E2
QMbueBvZ7BH9zNGKvK6bt5jXYRd0+S6Aq2q7Ttz2+xDipX/AzZ6ZR/uuUsd/A8qjBYi+Xm6g8xvK
XPDnSV3ygVgWgvU1c+pmfRjvUwJsp9g4gzVB1ZdE+48HVjm19gk4yDp1o70M14sDB4ni9P5FhXHA
2WRJbp3VMn6Zw6S+R5CIWFcdlwh3fPK09rc2Oe5p1ZFpFXQ/UgeuXXEDoz89JY3pIIvyZ+U82P3J
BOblHbXCTb4FdkHCcI6KfRJwjHH88GueudoRCIF99AeaFhU/PQtyMeMAtgX0gBCPPSYP04iwlhCS
qEly4uA775UwTo5u3LeXzpjVbTs541vYcNClKW+4DIrevyHWYCnFK5ocx1KPhidvpP91aa1NFDKr
+QBuWPpxZ097Goq8eFl0udiq05n3IaSvXxSv/QkhWXuE9aA+irjA1bS74bu9GPWqqY8iLPBNjNmI
9E7l01+rDVZ7T0e0QqccWAeokRoOvwB8wrGtP9uteriBHiCDPw5qZNyGVV5cnK6OP9F/c6shZEQ9
cG6ZZ6kYxHblPzsPa3lhbMz+zBEjBjfNLryl8wA918Kt9+LfGOaI/rlIWUVUgBCzsM8zCd+1QCp3
azwohVQZVkuKJ4TTVDBi64/U+cjtABepoJqBjMnEgg/zF6CYmEjza49WEO7WRQIxkwf1KCvsdAG6
Ji4xURUOTfIFGefghZaP294dztMhBi/4KNt2XRnd0QkCb3vb05fNPv5fPOQkUI1FeuXQcL3BjXO0
oEtveuomPX2ZkuxZzDYVpGOLSN1hKOC8WLrXd0LgMS1E27S6GB3SOH0MqEQs80JsojRoXYgtY/PO
XU29T4LxS7A0a7p+FO3zKtNPKtDNt66/nztaPWsl7O5KuIgPMiys/lolefSqT4iZeZlFF/OyugMN
TM+LWj90nKJelqeW4be8bjPkt3lFH0qlLu/awOF8SbffUfQaO6dXITeFnkqG5liUz3qLRk/p0LsN
zOjFRcTjQdQcW6u9DNJMAl+ogaQLGia2546nIiZItHS23lSf0n21DOHnmC56F9cbmdUqNX4pCc5k
Ui51DK0OkfujjPgggKeFOEufDeTZ23S6pI5vPLhVScotrOi+KuK/xWTpM2gEWyas7Bvqp+FpQtcH
fQflNQiiovpMH3e19Y9lV07fAV9Xx6Ezu6ORGN13/xiwi36nllUdZxW6O7GS0Ar6v2aIre3S8ZpD
0UbOM928kMH6dfAUp0V5Z0UFsEKVf/6OWOMKsxNH+DEJDk2j0i+4TPR2M1zlDsABPQcyvt1Wdn1O
HT0+2foQwDS/rF7XwGphZItCwRDGzrPaGb8FUeMkfr5x3QBSMrfOL7xng71gcCz3YLhD8QPwtLaP
LaM4NwBIz70Fzza84dD5LgByKGA3bVTVP8dWH2lUSv3HyRzNk4/0x5GuGeOT+Jbdg9+hIemrFmoG
SeZetcxGojMbtkh3jFcL3oqrsVzsGW7nQ+P67QZoH9Cc1gqbh9RD/U0LOd70Vj/2cFjQmKZ6aNYp
c6pfObPbUC4oIAGc5sIBH6EumTDKqblYy8WvjXNEfvIY+WS/tq5fx5dCmTUXuTNuLT9s4cKsk/qu
6WFoRUf1Qo4achu5tby0Y/Oa6/ZEKfRD9t7QnO4yafrmlsZPFp3EUCvJ6Mvt+/SqkUhNnjBSxik9
i1kwQ0HmmeEdcIi3zLAqhEz+uRDlNuNGxpNH2TbtqdhY/UcXxJ3r24qqnbKtG3O2/LBsfRY9WNkh
o47QOSn8bTGAYEjgAIIbFYKkZlKcBGTTSWY59bL8ThzF6C/w4RtEZ/FWVTc/GUumWmblMgxdfldD
H7ORCT20TjVA7/Okqv3DsFzcwIjJqJfePoXA42GdkDs/LM5JQ7Qqk2GoIGm4uLWqYl8sBQ6GZSR2
8Zdhp7FHzQEkVDKUCbcK+VqGtPnVIN4e6fH/gr4ETHtNHT7KRey5RXN0iX4QWLn/nFDV4s5KSmSO
lwlxljsjLrMHK3/I0Wwzb5Nid6b8jn5PxAlT4+5feVwJIdJOfUupSNzJSC5rzNEF0xsyeO5xLMkg
vJpelG1vmRT0YZ/dxkl2wWxFD0pSBtfE9cs9KbH5ja/52W386LfWETIBFi1eKaIibBg3MaIAk/7c
eaO+ERdIQMnCaPMPeRqJ2Hrbzn5xLAJH28G+pHzW5hjl8aaLf1ehtaU1mgpNC4wKvVvjh5kBgq9s
Q/kE5wSyA0U9kRBRjZMyemyNpZE9pmoxL/DFUxBy3otzzb1IS0g7CVQw+jjs3BoYyhKriTNtfB+H
c62Nmyq1+jPUWNo2sOgTQzZuK90qAA+Jb6wufLX9IDoGwGDOvB6isx5QXZzGjHJQ110sG4FaY7nI
nav12SWdCfLzZHiouv6PXSbrzkgPtUrtQobrrKwPNHgDGmrRh3V2fcr7D6wJNzvO5Z9sG4mZxmm7
ExoYwbe6hsUiGb5mbOMXv2vsrZgt3hWcIbz6no5g6xW4ydFaKGC8EUUagOCgupbVbhq9Kq0avjQV
XBemg36qs7hZBWQJ7hQ+Sj5EkhtrZuT/wyYuuT4rJ6e0YTQmlXLLkwzdczjHGpU02kishg90MZ6p
6HDmtmPOjJwB0sO/ksl64W6TtNPuV3ueQrK3VCflBB9YyoHiXXWek7irdm5SO3dF6N73SQrInH5U
+qLqpS8q7+BTtNJyPNw8dcuGw26EAgO2zOmpsttnkjntRVq75JLnebLX0e7drT1f1JCzq4lohyy6
NXoVLDWXpWJbl2qIO+zihHcA8dmfZTK7+i0/tVXLuxLKmYv01JV+CDVtnJT3Mqzfh9J4lHjJn1kZ
fphdeoZFTWddK85qZhf30qW0Oida2e1ndeKvW7SBXY7ESh/uvUUA2Np9GIRHdJsQBndjSnQkHgjf
E1O7rJe5CfWPQ34LEALvPllBygj591+zTKhzH+3ypnJoCFSpUTyH+uifTTqYd/CATN/jYLhXO4im
m7iujxKq/ityleA3XJBMMisXu8nSfdt6sK69T/QSKq9jcZTFbW1AEQPaFqJKSAfqRWcN2Tr/jiDi
WUZiF9E1Ga4evdE+TyOYh806IX7KrPt3vTU+fxBsE5dqQrA1TJ0T2aBXQavbC26d7Y4vRpO0JOIY
krFFftapXmUkF6gZKY3MCGXLqrZow/vlGauHPANekD/PEI/lGetPWZ+x/pTlGTSnOJepNP9Scy14
9VL3sw0I4h5VuPA1qmiwn/q5OshkBFb2gkwIukjLrNgUkJoFtY0XMXlEuds5jeZTv3jUsN+RMQOW
K7NVWDRP1SJ6+L6c3pBjY9EeuHRpp9Xet/Lwb2giqDshYf5FjTWTInWrPhTKVBJ2eRMgo3J+5MtI
JdbLtK/xPH/zSBmeTahAqp9NQJNhSrXbcL66hUl6y/Wn75VBFX+eElTW4Txt5xg2sUW8uMHuKD72
tCkvKrQgfKThDNAMPz8IJiyN6fs0NA3lXMGYkQf7j7HMu/bgbQVbZubBS2g68Q40y2ht/Cobz1MZ
PJt+wRenj3pecaX/xN+gfh6clEi5to1t2tTRT9uzeO/39lcFKdVjOnTFXRZb4Rci2XtxaAH3b4mE
kR9DcgfhnuDktHSouPw33XchAmWQYzn71PXqL248fx2m1vndGfYpNovmm6N0085fXDU7my9T539w
Fa7Q/3Rly4zOHbmPgg/l1S3acq/6pfY20ASRaG3823WMgK7jLn+FfG44uv4cnegyMp9B6MCEtLiU
ibtJQ2f8kc9WyvFnCB84CIbkit4aM8+31HEA61l98V1pQu8CWff4kqlueR9WyqPFzv8iJgU5hl3p
2NHhnwX5Hgie+iizIBehlimAnxe9mhPBjZayofpq3Mm0adg58ceP21LF00KQVcjUyGTQwqnSUKM+
wLIf3XWznoEq0OLHpu55JyRpr17bBgbtxYb4Q2/eplUPHcjKy5ExbiKFdyEf4dDozWMPqegfnyhT
VU57FR+pdaH8GKWHmkNBaCeEmO7qqirtwmSYTvaUQFs+aMTlS3Ypac1yV+X2sFf8BXWYq5xXXeDl
fhXkj36JgGDsFe0TjE8hXxevQ/GJ4UQ30xMkOfoRVlfA1zJ8n0jQulbopUHJc3Fb7IEawUub0XkS
uy4NiSofoGvuWGd50s2vb0A3NrkLuL7vvPRQTa5/1tTZP3ewQtEFv4zhTb8f0rrhdPJui4zqj6N4
i9+H6YrKobKXqfVS+IZqbb0myZcvUEpPTsTJvkwcFeVr3XLPdqD3yTWkk8znQ37kZY/0PCkMEhFs
9NtJjwHoKoZzL3eRZvuwMM2fVntqDvSdh7wx7ltUijdZmo1HO8mNeRcvRk2bbktk9GFiUNxwY3n+
cJQZeeLQEQnZBXVskmcxxCjbrBg79N/D8f5mSXNjuI2BeOROdz8tc6l4y5xceiCMzMm61erOXUm8
6O1bN4XwVLEosiIV/9IqVQAx0MEo6EgCOAd9sB8oEV3Ky1hR+09lPdqLvIz6osIwdClG50cTQvyx
JdCYwI027TEedpLJkfwNeqHu0UCVaSNJn1L01GAEeZzarr2IS7vkfqyudY9ZHqof6FzlKYtvW6Z/
fGliv/C3ePdjmzQogNnJWX4Z3Rq0Byo5p7jx1RcxDRYdZ+w6Jt2F/LoDHCkvJpJUiV0ixbmYAgdA
iQukdbOuogz7qzF/5+1MAUdP/ee6Cd+8dlK/kdzwd9Zgw2I2dcVbFn8u+kD71jca79SG5iREJ7Vv
JDkgW0yr13ws56sWGe1WVvtGQZ2EXrmHPO0eRxc2hmFzQ8uRq+WDGTjumRBa2WhLbwttlH+GorO4
DmV2dRZRRidCAzGtZ5oxy9k4ZmmrUpruQHzTO/ZDMZs9O6H/lxJPkJvP+VsZBJCGDCnVt6S3TiMs
KdtiBigxE6uc+9Gq76OEPuOgt5xXOy2aTaJ78W8oAzaOWZh/x7H25AxK9S3XPG1bIXNFQ5WjHh0P
bnzHaujHd4LuzM6nnILUbP99l4DXO/d1oJz+bz+OS8VhgGYKtW6tfoYFme6+n6OAOls/XQZhWY73
nPcNTvxBYxmQV8FUDObrfCt63a5N6147JI8/4Jms9+4nLfGv5bJiDWhveKhlImXHOXipt/xv+WX4
mb7FQ6gH1t9piKAqFe4fFtzE297qqpe2iOyDGlrNhWbZ/JpXSnbQyG19mn3X2qgmGaZluQP2eU/F
KT+oNk0fv1FVf7HRoyhmzzrZuT/R0McwheByk1IIeOB0V0OrveCLlyrZetGG7lPQOoDvF3uZmv4h
80x36wSgPCygfLdD+TqU474MqySM7oV2YB1+mKUIfS+nf5ntC/XvP72wjaNQ73Yyz9/nrumdnZQ2
lju5TZfxMI1wUMitn8XuH68A3pxzUhIsxcb8PCBGktO0jW2wQv8MaMM+FMPwyRlmyBuWizkmHPLl
VjXdP8Z1WmyDYnzTy1ZHyOOfZa0d0aVvBogt1pxKzvCAoFvqze1lTFr7sVJSWsBHK/sVOQQJamU+
eI7+Exiu9uiaChSQLk1nNs2JNmBWjMNA6BYktnuox1J/FJtcrDl4cG1icqsq+d7Uo6I/2PazeLXv
rjAR0zhszt/X1TLZWg7lxcp+KbqaBOk/sK+kRUMlT9rrDW4mw8UjQ9a5LSC/oU8LBOhykWjzFnj6
aU4hrY8PYltd8pLK2GYdQw1NvxedPHtxrCDBpkQ8eVCC+eAi3bQwz7pKp6GbF9l+SPwaWvkk3q9q
1WBHvMd+ns95mSsXeIVoyIlR7LsztcCkzZLX718ZCk6DYLhDvyyrzbDAt+XyYfzhVqacQi/O40L7
NALb8YZhV5h+/HPRkegVoCmWC54S6YOKrtSkOSGInB9HTddezb7/LR6OQ0cQZPFvOYiUfV4WOpnP
vHtwNE3ZajpHfcVSAKY5ab6lx6280txef7WTReGJDi1j0M5xxr+EDP+nV0QbwRtUqX+8ooVKVryo
y1VXMMfyLDH7g6WdURsJIdTn0atX1T2ltLGdkmiIXxQAVkgdaOFPNweAY1Nd54wazWcYRNp9n7TW
j/qzGiTRT8NIoAfWDfdszrs6Itqn/Za2OCfu6NdbOu/kEiktjdmp4u1XGzk2OvQWb7FB0QsuURzj
PvX3fpE4x7HwP/+v3OZ5rwL19uk/XHnN5Q4i1+D+xpAeVXDGiE+8oIq6IagvBrTpkDulxgBMiPx0
eHCW/DQwc/LTpmSpxRBKGjsqwbEjNOnsEKCF414y1smSvL4tcHSNltpY14FRV7l+hUTwqPSdeqfV
+gSkdkmXQxBFjrwDdQZXUg1HY23Zd3SXcb4Zpzc2ovg0wy65D1QICr0qQSuszdMH+GDHh7HxyFEY
/TEcoL8XzhChBFltK1dJa/l//MRFnFc/sYmz2CaCBLJ/C1hs9Vmfvz4rHpAxLLNWp5gIf5E0hkkP
2Zxo8a7NadGWoUzcmscqXVXvo5+rq1n52Wa0guzQTYS7tH3F9sVFiGPjK1a7t4EIX8Qmd3JR0ctq
DnJrRBpfv9U90POi3siU5oVpt1Cq/cUxpTqES+VcLolUyuUWEjqWTwunG4jPVzaNCs1XHD/41I2P
z7pc7mSJ3L2vuy0hCPjzY5xs/FWMbB1EgXx+5aMMKZZzXvAH8hEX023WuaFulw8+HRTOOaPx6fa5
v83zxWrIwqNX4xhtc+l7EgAfb0fbeC4jLz/qcAZdxMcIs0K/yq0W2tk5GKOZw8bk1B7/KmHWbOpe
D69D1MKu837ncg5WaKU7/csey4rVb10be3xuq2FJJb4/ZfVTAnKO0LH8B1lFPkMFspBXqGnTRYdY
cbyD3igvxTuhxQeuC/iicCcQHLe97JAh34jdvzt0OgSiLuS+b7050qCTCPCy09DLGAC87sXoIkex
/8PeTut6uW0U2gzaoM/vpFAJW6F1DA20SWQ4FFN6TyLypzVn/WtQ+vErMaFMyUWptK/eMJv3MpJn
Rb7yqrqase/6WPlqV8U2Bmn+na7p+DBOFvqd4DERotCPNJtam2gJOsN4BtMbE43y0lIfxNYvIakC
EmKHIvKwjyQanZdoNCMaTSDsRaV8CXbLTusAz+It66b3R3vs4EgSWCd91MxHufAH2Juy7/mgLDZH
q8zHuQ2sR88396ZXwUHw7ptCs3FpzfGymuTOSEmBOX2H5PPiC0SmRDjL6nd04QGRBPGlb+GBm3Zw
8oz3cmnjwLrmpdYTEevRRujgqVL3dwbAZDICyNL1mZbtYnucTjKMTe/r2GXBU+TEzRelOIeLOl3t
Zh3IO6eKvttuRK4xg5t5Sijm9kYPpt3rOKmZrcN+y2Wq47+HKDXOMhJ7OXnbJHeJ4pZFsAE6D2Qc
9o1lteiJ6XSvhFoBrdmyXBZQMx4PkQ7toqxw256iZRJahP5pH1anOocfbIPeM2Lpy+U2NugntxQ6
yIFU5ulOZm63yRwWnLAr82BV4e8EYUmClMUW4XQwy1xn14JbAhDAkn0VttdAt6pdE0OettpWtQPh
hxWXanGZ7YzPmDu+hGTPzrFLF6pQeoNL/AxOJf0UFHN4zRAxhMoRRtV3e+pAs/Vf7LBshdewTR7K
MYBVzaFZt3P1vZDBrgSxjVRWZWx6voaaGvueAgI+OK6estrnEL6jecAlF6QSS0tPpgduUm+3Zs73
hpVgbIWjh24DKhap+VNswtPTC8lP7YPtNSf9ateVvovLyTwjI/CrCLzyR2iVt5v4n5v3qeUGLbDq
h1h0K/9uOd9Lf7hvF4RiWtft0zISNGP+H6P3uYz2zK3Pv9PpBlQw8vFvBXZ8dEgXZq8iho12is03
wTJEro3GZn4nbIuxDuUi0JquXjrI/RSw/ju54j9m8RFvcSDdL97jMJA//Z8PEM9mBJ/gFPnfdTJz
cjVpQXTNMr1T+xIVDm2aLnJnGgGzNx/UJlJlK+YmT8y7YlBoV8FdZzGZkhS1VeT2/jzww0JxWi/r
08VGgx1kpNnb5Lf1OYINdCfFtDbSARlWUGh3aDR+0tXyXuzhmClghJKQjwg1N9Nwro0PET7Rf/9Q
2yN1/MWeBH29M+aqPUOUrLz9FqMR8htT5D7CDB/TuMjBlrM0UhYWccgCavla6J/FnE+0hCS0P9/+
XvlFb3+Y3N7+WdY/5PZPo0Hcv3UM/iBx6mFm2mtVk2+yIRrazTyY9dWIG1c7GF71WZlq9eiGUXNN
S6ITG+Z8zvkHWFCsT6gjw3VueM4G9Ix1QqXb/DTVNKjnjl1uZbaNaHDoyj0JfdurtxBSQQB+nSAY
v2qWb259v7G2taHCGvw+sQ7TPJibDcoq850TaOcAPWN7W+ZTcPm/bl1I80EzD3GxAec/n+duLyZ7
scudPELuKh3iUzg6oQaa4eT+0//SRAcQdMpVKo1SgYyM3j7BJf7dNAdCLJnoDRfayaA09jdjkcRP
ZtkiaAsat9rB0LvJ412eodM0Q4VhbkKImx/jefzJnx6cmjFNH6vlYvFVetTUGj4Fa5GcX4ZOa4HV
LtAx2SeA+ShUONSAp9hAFdj0f/1rMWUFG0wOfI8JAP6NzMpjqtHbym8gJlI2J/gs1Kvh6eHFKOxF
xkJ76sdC8zeub+46xQ8fWhmm+Zxuy6RMj0Xmq08mJIhPUEhZYBmJ/PplnSxOc9d/gE7nj0nWlmX7
I3WG8ixucnHJf+zpI9F2q4166u23ACWz9Ex5X8amhqvXM/JjvFRtangT0vK7WBFcebcatl58T1R4
fcXaldHiO+u98oyUeb1pCghemnHQv5d9fd86AViGAuJ+1GSzv/oIFAIoVP9L3unlLo5d5TGyew+t
u64+h7XqXB29BneB8sAneZLZcKJM+7RqIhCzIKnDpWSSIFNzMBU3fSW8SRdpGOt3W8zbvJutH4PC
ScHL4vGxWUh3o7j/2Y4EirWtw4hq2qD4jKh8TosO8qMIhqulIIjqCtRui4cM3z1kJIuGxFB3TR49
NYii3F4NpeJ/Mds5e+brNzxHSXh7Negt2gh1pFoHCZTH0v5iZv+PsjNbblvJ1vSrVNR1IxrzcKJP
X3CmJFLUYMn2DcJbsjHPUwJP3x8SKlPbXV0RfQMjV2ZCsggCmWv9Q5U/RMBD/xiFcpWF+xHuC1mc
shqbn+VhFjxqSd6g1UJLhoz5sU7x5LHr/fpTPOtRwGoGzAaG2VRwHAN72Ax2J07oC4uTl6Hhmkc2
CU8UJ7e4DIkQgz3noQuMYtmfXDcgnzYkcWbhmiQ3I8tplsxmLZS1Vx7O8asR7vuldsnbqRDotlJG
1Ex6Msi8a2edUbPuEkQSwmmPg6rY5oZmHYZZqzsWPzQhjNfInYwbu9cKAFD4yYU27xA3aUsKiJrz
EJkAfGY/uTaxQAkMyrNhg68wyBM9JPqs5OOSAtSywH9Q+S8vuqcpCkX+9I7owsfI2Es/RqIsBHzV
JOsoMSc4VLit+t5MG510w2nhPSwUB+1lsJv8hJcazAjJhFj4D9pL6Ec5Lig45CG6d5KYAtX8HhdO
de+yl/BXpVvxnmC9tV8gCkoXWOCt5rzdolUbx8oeuU9QGJ6d3kn2Enh83KlIXjxGZqodM3uYdjDK
sleSNXd2abHnlE5dqBqQFyyK1wxC8R2EDvWRG6G46wvnNZCEeMxYrDXyCM1e9tqWOj2+y1N5IGFb
gaBKnHXfJJQuErV6JU0DE7JW7mITwMUqGaZ8jWvPtPWUpDj3XuesB7WfhTWo9eYkci6wHcOzZpjR
Wq79knb66NCpdpwH1s5rszYjTGFnPdmiQn0/97UnKjXlChlq570dSPoXafuXAoNu3UcZFcggNI+F
NhX7iLXeBlbmtNHyYbg1VVFu5OPFTKoHPTCcJxlv2d+Q9KHg/DsOxvKEslj95ppp/loWvZIfW4ci
laO2+QmwNMJps5wfmbj8JGpwYLJs0I8rC+GYM0AR/1ZheStxXH/CvebOwIV1PhNhrkivaPDKGxQl
MhSutsPMrVIbSrJG7pUYoebxQZSpfWiMBl4w0nNoyFDrear9EnmvQWhnx7XtU2lQGlVayL8YMe6t
ruhesbPo9zUaSPO907w4BpDWYsov4A6GVT+mxQZuuwlU3dZeteqtmVS06rzGOmSBGKni0TTQVCJh
7D4Us4hU7ffVShMRYPB5dhMhTGRBhfkg7UaQUKCodIcly6pa+Ud7If3y+P5ofxqvG2p30LPBWIu2
HBGEjMFiAEnf9Drac05XBLvEqe3diOHmixFrlCF4Ex9lLzmGBOX23DrJXic2D0aflI/Z4NgIbR/k
IEhXzkWrqnvZMuxoBFMdUvWbr5/1NTnWFO3dHF5EZzkdtg1e9qS+AVDtn/r5YObIW+roVO1ls6/d
CWR28V225BS3iV4dUw1wUWM8EKZ+HyOzuIkKzzjg/kUVdK7DVUYBfSIJq7Ws18mYrMMNng1kAY34
a1xRQm03p0AXW0Y5VvbmCcDbeawM5akP5rYa2fzzN1+DnP9S5WLEmBU8Ax7D8dK0IzyhqBwIEPm5
f7bK5kWWIKhQ+mdXKV9kucINPU/2yWqFNY90GCnRR/9m3nwVOdIvIK5a1Md2kZrt5fJRLhp9BcV6
xw7jO7nMDP0w2Hu5EBvZy6o0vUzG66BjKTwLKctDiaz1ydeG/TXhZ6PHJ0NLvg8vCA8r837v1x4K
NkmRHlK9ePVnZloamsOhb0UMChLemhUCIW9CrSbzSROC7NZsov45N6P+YmEpUUXfWPz4P93hZwJ0
4z1TcFsKJ6t8wg7P2EXg2G/ZAKH0Flizc0XavPh2+ebF47RxA7tZIwteAF/FvTXWNXvvSNEZ8ON/
a8v+dO7vUp2vcAVd5F/016nui5Uk5FVh1zziocLTpxxPMlQrBfKKsf4kCXzyEMyVV9KQ6MLOPL/l
8P85qQwpNgrJxlXDe6+Y+HWy2NnGTeceXal3oHduu/lg6PaAuHdO7LG7K9oK4MqofLHgUMv8r+3a
5hFVnXHTjKxZMGOIppc6BB2YkhjaSPkTKU+3CO/144YaLW7LtmHtYdI/2WbhnKJZoEuewZtyTm3F
wz8s23H7R4ccMlBnwb/J2chWnuFSlwpEQtLRtLch8mxbSaCQ/sKeuUNwpAHhA99CK7VDQ7nwRsMw
bVxdIWIi949eUEY3EvQ1yV55KqFkpAEA94u/9S5XmHvkPHmpwYnVrYntK6t9h5eUqoDld6o+0++M
/k3wckdEnswnKwsW84Y8nROlrVYgBcgmowG0qa2aAHp41o/6ZrmZZFt4hr4pAHCr+2v/cjMNSX9e
BC8y4cE90RDyCPpWuY0nTd11iRk8qniPwsU1mm+D4T7GUjWav19SWOov3+m/qUgTf03DHH53HQUP
KfZ5ezE4w0FY+tskuqdWIqkau8FchObyPbRi3brt9OEpKpX11OqLjsCCBxX8vVZ8ljxb5T7LVeLo
jHPtsuFaYmmCZQurnRqBcQPwZdA8D0Kor92G56fxSrFOxzMj74CUeMYrJrjqLjIaYyd7axebLTO0
gI1YHRhts0RTofMilONM7AZmu2lTG8Nbu8U5Vn76MtbXcbwybGDysmmozscQ2ZQHeZU9UOLhoE1q
ou7r0P4+eaL4QL3yP9HIfyXrKsnEpkoRskKjug32kgQuD9eea0yeDZIiLk+1DoMExI6hMUXajT44
xziEi+W4xk9dUe+Syg7e8wQIDAxOkGbJX32q6N/tKkdjoM+Tb3UAFX5qQY1pDVAjGGPxS+Aj5SdI
bD8Ppe6t7S6Fqqmz3EhTdlRTyGMxK8VZ86zsTAGM8msdmD/S3t2n2Yzmg4gfdbX6o/dYl+tZYz8C
XBK7il/4thh5xts1JWFpedYqXXJUdHGQemQyJA/Z7B50NUVbxs5mQnLcYBrZsU+Tg9Q0k6FKGV/C
we2hznT90whVtkuwnfZma0cIT8nWD31QAnMTRnl8n4b9jU8ZAeEtUNOUkhVyp5ndP6HnVx99bS4q
z1cqyYKwTzRmlw8gr9pvoOsV8hpUjl6tYjB4O9PNv11hr/Ls07iE+6pFfGN6IWNizDs8D5XKOlfC
B7mlS3rk8uCrcTvMO0IZ0xGu1N0pfJAhblQkBjNefbJzRFD9DoLtC5Kq+XPk5BNpJ3jzfcT7ytVx
sx1Zs0g+VI4zyxqMRHU0PDV7jsC/7sVkZBtFHZSdXtnFulACr4D3FWl3SOzu/CkIbpaYn9ZPeT8Y
986qNMwC4Z/MwkLDphw4r+FsQ/uVV8UAutGYLoNl/ZRhqmUeT2lHPxp5ET73VbX/w4bYijSYNsEE
h3euW8sDcjj9WYQJtrjWR0jGszLQd11tpGs+/B6I2mxR45AzupMyYIu7lqvWOMyQZltLlbDAiniK
23m+6hB3oH4Os74s6lM3OcGFp2B4qeeDWUTe2rQAF8gOGZO9Edh6dUZ3zOPlJexA5QFhgOP/4xpJ
of4lCk87yomy09CHL0jyGQeth4lTuDj4ybrMcsgsZDFmCQ15SOzGAVjiHK8heXat/cjmYOm/av8R
ynB+WHZ4WphM+zwQ7mpBmGtijC65ubExGmu2aMQgADmP7p1m/2HZabCBAXedW09DE9hPUfi1bfzh
UUbSfBCgK5rhIPuCcsxvlNIlER6AsFz2UGCfp90V8pFHI7f/tS2hHp/AIW2Tv1B0CvbXIbrAbhnr
m/QoDfHQgbSAoj8hZoteTVAEWPKF6p3sy31HbMZyavayN3JRrY/CEbldgOPPiqVW5zHSlqn1qNWr
rJmx0CIw1+hI5BRvZk8Wm5zGMXOTnyG6GM2WVA6A/Fg5LX9DjDO36YS2aV1oNvVngDopmMdLGZT1
OYa1foXzyLjK/wQOGmM9VEE+jSUT8mmsP5vjXseOpfgFxBv4MRJTRnGGiy32yqgULA9J6Wp+9tYE
orrUZtw9gqO8l+Gojj9GSdyDPpWfRxn6vQyHVCl8RO82YdUYyPoI70b38SBleWuAnyibNRnv8nvQ
mHdZgnFf2w8bQ1fit7BwJ74cUficJZ27xYuwWNcj6pKo2baPNqqNx7DzmtlqonmUB8HLlVVHr+7h
jOC1GrsQI1G+vsQzmr2zbXOpt9kxG/HYnKaDLLrJ+pmswXUAVwX6XdfwZPoB/sj9qxx0jReRk241
zKs2144eq+1/FTWrxocQVxbuxgdVsUYBCQPEAY+F5UyLxjMOsY+phVzuNS47dfYhtz63eWjODgwy
Jg+xC2e0c/Rf7G27+9wBqVjasLrIM70KtZ9uSc8kazw4ytdKoAtqKxFmG3ZTvMKQc1dOamZ3sjeY
zJ2njfFDl6LJaW3Swk+2MkUzDeG7FVb+UfI/JKdkgn25sxzPWi93pBso9gnexjJBDkkFzssKssWY
HWMmldu+c5JnkVK4pyHQ0G+KJ/c0zmckHtzPvbH5Qr4pWGNSb35FiWQj/W581qqboBbundAq/d71
ydxLurlQMAasteTL4OKG4TettQuAaK/tvnWO4OjMdaA0/t4PeEHyWmjvBqyU5btVvjOjaPqCEl1+
ki1j9l/WBLxC+X41ZndmfgPZJw8uhlfAs6SryZCQfq+tcN/nnfHQzgfb9XIMslX7GEy8QddNZt41
wH1PS9NTjpQB/YscaxW8PHxr2MnpBdDOh6kMg1tLE399DI9mP2vSlmuta9kekJMat1qNbLQ/zldP
FV9dy99Azrar/nU0dAwo5hJlRoJs7bRlsL1WJ2VN8tq8DnGdhMSn7AFqQyVA1jtdrdE241Tpc5Kt
N6rXMB0eWCOQka7HG0y0y1+T1v5oS4EGUmX6yPInJiJg5YxVwI8zsquM8iuEkjw3ykcovtW67BxQ
Ul5xp01DjdMgaV6bRZW1n0bnz4r2OBTRJgl4CMrv1PUAd+WZbWJ1I0Pym+oE/DUN/11GKPAgYhjU
mPrpk1esZLB2lM3g+YhhGQLWVT753qFP65Mx6yAi51r1q+V06TYwpey5H1AFmYfDIKdKF6OYHZRO
eG9MYb1SlFLfGwg43g/o9JmraUTRKjYU3OPm4DJwPjOo/t4oev7wabA8bSyEHqekPV3HOq5iHRrX
+SIhTRLCFGeBux6oOa9zCXlC4Cu+ld3ysMCaJMLpOucTLOo6fAnKa8rhWYN8N/+xHzgIv9tyHx+R
9UXBV7yr8y4/RuMSkSZyDWeBfYjsWMYl/xrnVlN0MFTxPvyWB265WU4ahfOTEhnvJpDGveyMpbaw
PB0jPb1rW3V1HfvHfCfE8soqc9zCfl94jMOjZkPhbpxeucfBRD6jrvy0LqzEqrT88nDtaFhd7Etw
CysZ6xxvuq+Sk7zXC9gk2HmNjz4VWuvGqBWaWvdY495c7O0w1+7++Y//+b//15v4r+BncSlSXvj5
P/IuuxSI1zf//U/b+uc/yiV8fP/vf1q657KdcSxdR03LNU1dpf/txyMKOYzW/gegaFFEQZ7egO3O
tlaUQKFz+ZLPuVGZQZeZcwOGLulq/Ung9NLoqXjWeXsfcQ1zt9isTz/kgXKluyVFoR3jvB6fPatG
XmemtGpaisJ/OZ41H3x4PQikcc1Y/YH66aMQnX7Qk8mGzzZAa7hBP8+8QdDutnTI62FfPrsK4BO+
wpre39m5quhY/eXBHeqQO0ralJFwx10ydIHwsQuoYIBredSDlZibUYrckopThFNY8ZpURIxjBYdk
RB8dWFm6B+6QLLFojE62wv0vRxTVZJ8FzsfXSSBIs4O8UJriPP+fPw1X//unYaiqhzQ72RrLtQyN
z+Pvn0aaGKRdwF3cpAk4n9EK6kvq1jUFQ63Z4LZbbmVMHvCP0E5lEy8hdORgbXXAr3WziTdUXNF3
SavhHj5Nvxww5MjBiha8dwFWI+6ShgMo5U7bj9HQRNu2qd7R7d18yHyUbuOelVYE61Alu4woFvTG
a5tCAxWsKWju6/lMdugV+QEZc3MHIELX4q0ng8vs0mp1FAP2qWX4UJHZMC5bzBzFjKn42HAqLe/6
VDM+NpzIBcagjuobOVROGs2GTWfYGTfyFQinojleL7nEuGRae/ZFtuQlu0LEO9lEzy++R7Fo2bPK
68pLgpU2lh8jL+npio/GG5tenS/Q4T9/1IZq/PFZa57j8JUjTWxYIMfVP755iuIamI3l4SEqVe1G
pC55+wZ3CD1FAxgHA3fThiN4Hr8gXSfbY5facGOe9DG2zp1ZYpjX4J+7RtKq3i5tL1KaOw9hNyfq
/jWmbvgURIxerpGXzjkE/X2otWwgk554z6OXfMcmb3ozpuwZEyXvy4hI2c5Quv44VYH9wLOeZ5jb
qW9B28INCJtvfkilcCIjeYuVjo/wQ4Nx5zRMb8jNtcMYvdm+7a2zusvPui9wGud+h2Jj1VAKIfmZ
/LQkaOyVZw3KZUryFFF6pD1ML31CGjW4MSDD3cuDWpNuCPOkQZx0cuHQQt+SMdkr9KjbdZ0RrOu+
b2fbQ+aFBdkIfO1OSywXM/Oy1/VjMIh+kwxJxNs/RePa11vyUNz68NNRw5EHnZxCY7Otla3JGcTJ
tsTtVfDaQjoPf2We3stFhEuZuWERsb1exCrQwACCEC8XTquqOpIDy3ATjDWSgzgd8HjXKCPFWnnO
UnyJhkQvsT2pynM5x1rY6LzmXPtn2EbxYRkte8w2fvWdDliInDvPkNNkE0buvTIA5JOh5SLyVCuc
o9a3BkQVgwvLmLyKpxsvhR3trT6Ob/sJwIL4fdDtAkkDFOXBElNG/6NDNsOghUVTASuWTTnjOs60
FeOYoVv7R/za7FA6czzczP7d9MEeYY1lACDlBKfTp00YIll7pXmptbNxlTC7DZCjpVAuCWIzbWzu
8OeOa2ghlVmnzGULqX5Xikz86KLKWjVNKe41MzVPdeX2a9kxZdMZcfr8i2NN1TFu0wQ9uTL7gXCm
7McgvltppXFQER05k4Rsz45wOAB+35qg8tfW3HQBRJiI0FPSVgFO7KwAZPlGzlGr/N7AK/touq6u
reRwK2JHDsppvpwMLH1+VdtH024vyyB5DbwI8h1sTnclR/fwtw9sjMn+k9GNn8r+4OgY75WdfteQ
Y0bJ3zUfEgMBIS1aGjFZ+5PRpUfZ1c2D7J4vH4W+DPczmjJmsv+itAgbWTZlhzkrOuOlkZLaZpyM
6WQ/cLEf8uV68qKlFrBMmyE780+XY4cYpFrQPtTGZIFENqZTGSA8ZQMBGclahoqOmkMH1Q6/2QkL
27gy7ntfNe7lWZWZ08rW3XEfIUtnAwWh21OLXTM65t0Sc5S4vUtZwMvOJTY0FCgg3QIbkj9AdjWW
0CER4/4gm59+SkpyRCT1jZh/sIxn0wBvtJ992TwAO3O8LEbygX34vsSAd57+8ytCd70/XhG66roe
fm2O5XFqWvNy4dPijOe97pDEMvYYf8yIr9TW0p1ozK786h9jUQ03yHD5F1NBjLQdquzNVNV9hbXR
19rkVVIV0+cRpHrE1zLDxCyvNY/nAQX0qhdosLsNXOCZlTeFbbeWvVJ0WvZOHUxhK1eNT4M9B0Vf
vloXd1LaXRMNEW8iFwp4MpbzM9ZFP6YS+kM8H4QBICrGq/sgY2FUv0RDrd8K1/4rgc55g6Sx/rAc
VGWPA3t8li05XJ7J62hJSwcjENyxL6xyy1tt1no3vLCrV1OMVnSlaPM7EdX3ZlQJLqdzO0hh0Pzb
HlQavUn/PGAeL688zZeXk2RTnsmYbHasPbe+H2BZ8/snoJTBe/bTD/t/XcvShwdKCOr+er3lt5sn
fP7lr/+PIsybQ2tot9dfa5lyHSJ/rzSLj3oGxC/2bP/ENslYCc3Jvrl40a1h2wy3IBKdl9EDSc7C
HnWZUey0mZoiVZY+aS8tqks84VAInrd41wOyfsZ6tNyKPT9EFtlxvYTwUKfY/dFj9Q3+m13grDv4
/Re7N95QtfCPo17i+gYJpsYoS1fXjjK7wE1mSj4qa1fI/vVF634lJ1IexlgVOxSrEO7qfyad4ixh
d0jyjV3Z/j7TBqNfTVmCk28oFO8uGqpi18/kD9mM55g8W0baZenftRr1ws6uzVv5ZmmcCnH5UNsv
7xnJN7Y6HRh5pOs//VEVHz3zi0aOiSyjWdedhWQf66690Tr4rRpx+mq7zr4bC/OH7TnuGtvD4ISV
bnCpYrLCJS6kP3xYpgPqN0+tJbBEwCpvK+N8S4NuqH9YmGBtwyq3jqlhJs+JkuGXOAXbqaY8xDZ4
JqYnWOWpQdeA0UAqbQm6fLNuezRvZAxndfPcGj5bpzFSvRWPwgZ2JkHZXcUeGBMPWP7KXP4RUZfs
y1rxb12jiW+SqiA30as1lb683gExTR544JcbcB/Nl6LLDOwh9OS7nVUvYJYw+xDpBps/cStC/FE7
RdHOdq5TLxcFSzlP1c9LLGNLuoqG/hjz9L9tu+qjo57PzBwTeciN3H1ynAzKeVSS3oII15GqC4Nz
HN9Jh9oAJXHVt8KzHsN1AzOr7GQTGCMUpbqI9hPP67N0rg15Ux/9OOiVpyUxr3lmC6SnuUiwpEiU
epPEeXNrMOV5jkvkkozHTXH5z496zfXmrd2njThpMM1WHUB9msVmwLL/2PqpQ5GySe/1negoFPvA
/Y5a2wRUhEAU2RStfyBktWn6OP1pW/HPxGy7L7EZwsquMgT5ilQ7uaDlN4o7Dl+nND/zRnyfJpYj
6Am2m5Fyziu+HNEWddXsIJumwz4qpLhB3pNeIzQ3Oc5/T6U2aI8miHoZDhuzujMH20TGjk+1FNl0
bMbvgdbZXzRX9JcuMhDrVstXjFf9ozEgExHPGd9QKXFbStXkIHvLPnrVlacOwbgn6YKoKfetGMJH
GWmrEtViwZ2NgFxeUEZZOlVRZYcwAOPt6WkCmPRfB1GK14ov9t5NUDUISjdeOg202/ju/G7LbjkN
1xGEa43A2VZWYa1MzZvOudeY68YNiy/DmGXrbLLcF3IKOtrJ6YQJCbiQEsud70o7vKkACf8qMvWp
w0z1nQfHbaj60S/QaztdFTF6CA5gONZl8SoGkCfU7KVV03qFX8fw6iJBByW1g5NfKI8IWh1lGEuF
EPCy8qJazV3f90Oxt+wJlQM/045zLJ96EqE6AlArKykSdjt7pdT8N/TLyb+mU/wAscw7xCg4H1SX
VJFbGSq6Fh3S4Bpy4Nn/NdQVWbyyNROc+zwedsIf450Qury8tA6Z6KCH7cel/zYUNSPrOejct2iq
1bsw68atCsDti5Ibvwqvsn9awwuOF/l70ZGxi1M1fYIy1a/KKfoiQoPsl6N7R5aCyXNhocoYTQZw
MzNNn3u8aM4gxu9VExMu7ELDQ6ME5aUETrfWQd7tG9FBilCGuzl1dStbjhaO1qos+zs7a409tc1v
aaqoL4BTf1g4c/+0sfpy69B8y+uCjXbdRU9mXLm7Ts2cm7DADcyygSbl8yRsr3448ySghatSDB+T
hqC3N2mLnrAEKSTIYiIDn5+WFqy6oxdOeK3OwIe/j9ATjK0ipbqMhqKxOO1PC/jud3PB5oVtCVMF
nK+KsDf481JX+nMRaeWDSTFK23dKn8EHqhy+G6p97yMde9s72Z0MpUZfU4JIm3ELRsRbR51ik+Xg
IAfnDndomqWIZA5p46wGpQ5u9A4GNYTvB7nBHdziRrUCiidzSFEgiIc8fK6bXzNAx61xKQlfJ2mj
Z27roDM2Mqa26SYRBhLuTXdSTd+61+eDPKv01ua71xhr8lTaQWgwJOSTIGoDNtHCwQG6rMMnVw+r
ByNCHXN+VshDaqfaxvPIsMoJgVuVDz7iNdcR8hpZUVjbPoPN5mnPLtp1N5WwsbyRzbbN7nvR3Dfc
ot3aC7ddZSXPss+0ky8d2jJn2XJqpPNxAju2vlZdurj0t2pQaZt8aFHGRWeIFwWZ9uPSbvNv1pS4
l9FUYnA95nQb99a3pe86V/amGAU8XufLGACt8R59n5UKiWccWRMPBb9yDM/4sU2iat9i4nYzTcbs
wkNtOseq9HWqrBd5g6KkvlZ/T8oMtXr0U9D3aILdV3qWne1SQZ3bNx/lIXPjYjMpOctzq6vPWpcm
L6HLlgwLgqdGVOEL2OtuTF6yUFGfBq1ds0FMXvJgbB8mzO/kBBWcwL3NewICHwLDiGjhdV8iKTgh
ciSbJbnm27pM3mVLzCMGq8hQIamC29iiboaX8q51QZkKVOMfyDrGawwVnTcrPspnl8hRXTdqq3/M
J13Zy6F2Z4fL0KIo3TdvOnQtDHrTd56aWaoQ1n4INd7t9pKllQM9AoSvdYvovOy9NjO0kz4Pnuei
L3VK2avf1j0b9oy6yTfD8JM1j2A836KyfmLPfJFxRRPDtnZz6Nhgdb9h3IpearxViwJJTtSm1tUY
1j9EoRww5tZ/VdgC4gZh/WiSSlnlonIehVePO0vE+q0zA8U6gf9fFKSHyLfSg9xuma7fb6jWZAe5
GYNgNGxEPX70ptSiNzklAVjlerIZc3wbYdcaX0SeJQdF9J+b3tysVVf/UljtR++1KeeW+Mo8FSUv
xyF0WfVkVEzsEIYgxhTfor7aB9UwvoNP/zn6qfPse6G9i4qCwkFdg23pqHBmiCX8FQ8/5Ug9RVZy
KqgX5CgT7b2G1X9tltUNSTssxbuoXZdzU8YC8LjL2X+OlZTFp4AtK6sMG/91ELgqerHBfppPXcuu
1kMusJZvREgBNY1O8kweMmA7W2ds9Y06zDIQOooWal58HSpMEvEK7bdtqRVfHbAmq7iiBJxldfRi
GGgMz8MCdNFu0qZ31/2YfGPn0ipPQ1VqOwttebYvlvjeRlQbFDBBZ71UCxR/6JBC3yo4SLTqlI8O
KADVSop9y47rDNnhWeR0JjN7CEnAP0IgPbI4c8+y5cM1OvhBH69lUx6Upn1h6fgy8phf1WH2S0oi
84A0z5JbKA+DGwIq76LjNd5EyaVwQFCoiqlsFdXRn1GqKlapapN23Ixa4f+0LD9bRb3pPqtKL7ZG
tDOzwr54vWcihRQqX/HjedS6wfnlifcKa7V323bTVc3f6osiHBzOXHLAhWGJo46NHXTD7sbK8uwU
BaHLmjSbvsKNu1vQ9kMJuqxIXnGoqtZaZN8YYYmIRFHmb1NfHNoRVA5vsFNpDqBczGS4jGXqf+81
TV352Ol+KXBA3oysRy6ZgOGgt/prg57PRR7qvsITIq3q9TUmzyYMFaYMOPM1LqxO2+bAVTfV7/my
14xucZgZ7jG5jr0V7Alv5pGvWO3ra00pUSTyvPSvTB2MW7RAp0c/ghaumGTcDHt6lCFVoPxt6UG/
k03ZUUX6qsPL76LNw+q4sQ+WSdKkMcIeuWCeQ1kH5LCM1YvK/uzW84FbxkDW/gqfQyvv/4pEZG0U
w3VuQ1GVl8FETXaAwvWXOtgn4dvqTZ021c6MfTxqpLbocgq/LT7UI1JZf5iySHuWq2Lp0i1lTBcZ
UiMNkkOg5LcdMpDbHCjeSQkrZz2maDFMSTmXin63QZ8CG3LA/FdAPFaZR42iK+z4FW1l7ElT7zH3
RvWpwd6Bd1/8ilpmcHJ6LIxk00k06rVN2mzzMU9e8RWnCA+dF3csBuuG8R3DzP5edjoWNXKhsLqJ
w4cchtdKxQj1S96oAh6wUlwSFmf7Uej4t+ZaeoMYh3pI+xLni9i2tpo6to/ZFKq4M2bitVdBqqpj
U74pZn6IhUNCOk0pEZXDLLWY3eujVv6ws1SsRBiZX6JGKTZD0TuXyfJgDgyDejdNqPAOgRse+eS6
U1ywiIcKbz/Eoe2sheEdq65qkEcPm7sgUymWzGfXg+M71Q7NxmrVeD3uchi8tVR34nzTs99S9z3r
3aVddmoBhHEeJINVWuSbeg6yY2jvmjp9DtSSv42vOo9q6NmPPeJmUTawkaHc/zg5Rn+bWMkv2ZKH
tqktWFoAH+X4OI/as2+ky3hFKZzHAWNVaHYi2kPaRovCLcVNE1fjRq3U4iZXzf6r1RySmRPWWHpx
9ESbb3vJHCuiH0hQ5g9OnBXrVljjzsePacXeofimCdZ7nQ0zUMC6/BrhXDWHJ4Tw8YtFp2xpqu2v
oPf7Sz8pBk+l+p0cV/nN7jKqm03cH4O2Kb711hZQtvo1N2rkq2EhbWS49ttsZfaORt1eHR+KZPia
dCru4cId7lwEsrdT2GuHjK34V9/HC4ci/Be+Xhh2JuSA7Wqyvg6Om210BwleBBbsryOiDW5Q4KCk
FrcuRDYEygg3PsylzoSxEiXQi0SupFsfk40Xwcv+pURf7MGeKlzICZFaj+909lYr2XQnPz7kYREs
E6ImQvmdV/9B9spxNtWhPTmrFoz29DUKQ3EbC537az4kVb7Kg664UPZyHuwO08gQffXrgLIGleSU
sAevMZ8c5m50+2yTJlSx1hrcI4Q8QSHKq8iBsNt/FSg/3siWjIdmvcl1/Npa00w3RmgP+cYPigHe
m43UPVxmbTum6bAybV3kWE/5/Z2Wk3XYoaJ80KxJ4E5FbNL8UVlO5Rw/higle+TV5NkA6DTO2MFE
ruguQQY9eVTC4bthZSShqzw8B4PmX3LNxDl47nAibjJHUyB1NGH/QFbpl4Ek13c3K7u17ivJqXZL
5aGO9L+WC80Sumr2hEtnGrrTuc8hNjgxXgfZJKgNgbjTV/I0LtuXGSB8/BQLlMy60d0AtRjmolcj
7A0e0OHGcnRzI6cFRu/uvBpuo5RA1TB205osvJf6qb9DquUE91ZTNg8yrpI9laNkaLIajfI6RCfE
bwqW44220psJPoSblk+1aqW3ho5gs+toMcAmq3jRFAv1RznYIZkMi79dO2GXlEjN6khVZv1F9mal
E6CRWCXb0Gj/D2Xn1dyo0u39T0QVOdyiLFlyGnvsuaFmT4AGmpw//fnRnmd77+c9dareG0odQLKM
6F5r/UP5LJM0f7Ltp4+p4OX/EvP4FW3C6uOdpdX0N1tgQ7G+sbpCU1Z/PszHBQ0hPz6MaqpDmTb/
+EBNHrdHCBkYea9vqa707w/Ve/1d3MXXJQmyB6To84dUt9k8kM4C+w2N6e/+vjUoRMuo2n8O+BTT
b6Kk+LdOU/15rqfw5f0VT8IjsTZNrBrgIBPE0ASdI69kvZ9K2EoAJxq2neSDxFGNwjSL7rGeha7e
XcpibM7UcbGswot056AtZp9k3Uy7JE3IAINl3UZlIvZKC00dJqpn2xo7jH/05YGBfwB+ofsycYEU
YqLR2FOz76ymfXU787n2YvHTFgY4X1GQXcHNQ7LdOQd+Kh4AS7OvXmeM/EFVqf8wWjLSjtn194FJ
koNyrtgL19Rey9R6aNIRYXrH/+qQlXwZsP7Zu7Jp9qawHmqkkiHBVvhn48fzVgjnARXa6FdjNXut
6Kbvowt/zmRL8WjkdXSYczmf1ElphOl2bi7LW85Jyq146Ko97K35HydJS0SHcT2pQFPrfhQ61PH1
pL/fyZtRDdh2s52/IwFl7EwtQ4vP5LdeQ5/BzSKTP8YYec//c8bMDCTJ/vdrwA/PfyDh+3EN+Ofb
xY3za1S/T7kmH9TBhOX9UEMU3pbQlHfSyHyfNaNP7pmWLj37fTVPJjLYeAhMZSmV237yt3bZ5a9a
LkVYaIbxK83PsrCt347hf+2cMvrqLDp6LzZIZQOQ3tHQ6uGkzvb+PjtYz9b13Pz77MCHTjeT9uDx
h+9y73qh4s0WlQC7vVj5gxE7y00NqDR2Nencs7iaKCid1qfOLvEowXaKAmc+tQJFzczcJ06bHXWj
y959/0WFLM3EBqYsVprI7GXv7j+7/zVbxTFqdjoabji29Xsfd4594nla3HXrwS5XodLAY0/alivN
OyBginl8sL/L8icjba0D1Q/nUK8R6mKUPzydJ/hgD+YLopL/aJm0MviAYMiIdNeZqpU0/fSj0J4D
QhFwI0b1EqA6tBBDfI3jzMTMbS4/mv2YZzuKBdNRjaIjRb18BHmEZvOz2ReHwQzcr8Iy5jNibNS8
85S85eQam3H9vIrAr7j76qB3ojt2hoWMn7GKv1eWS4VubX8y/c2qaNHoYffqxH1K+jB3SHAFKUT3
EqV9x35WXe48l2FTyuoC2MB51uWA4cC/T4D9uB2VU72TNEjmtdm2LpF9txN9uYujZIDJjVypuq87
+TxaufMd8Oyy7bDHRUuoHW7cAKwYiXzH4WuFb0PII20BbdAKpr1KWZroLDziwhSmc8WK+Tnq66bY
uZC/DgblHyKpfjr0nVW91f34BVhb8zhJXXv0vehhsqvqDcwxRTBNc3Zqlkl4FA6w7m6tncETREvi
Ms7WVg26haOddM8H7bReMcs1CgAUei5q1HsMuNi5NtbpZAnPFTXSj0PN5qkIP9tG6f4ZaWCOh/A8
5Y7g3zt/nle0iU9GaLqZBYKjKCu7JxTCm6eBCOgxkE8Ruj9PqieHTXQsvDLdqKYaWJIYYYBCmEfV
pw5FuYeMjzFNBv9c+v28GWVdxpsFldMThihVCKpcPKrD6CPWMhb1ferHVUyWqB3vTZPNl2qiRl3u
gf6VG91una0lHLRKTGFPYVoF3VUd6rLor8tahASr9VN1RdXSXf8xz4tScSlrgNbrXDUlJ5dzSiFH
p6Xhn4kUF1Sis8g/q4P/96v/HlHTE3fON6iMIpy1TlR96tXH7Fn01iFG3deKS3GBEicu6tX/1vz/
6gvSAWkKz0m3n9eDIQ7VFGKBJufxqg6kJMZruULMKzCVPGf93edg8Pc01Tfr2IzmgFnUfHUm7Brk
p9VLfazTO4kwoJqrTh2d+G98PTV1azdZjQFQ2NbvYmuJtkBVMM4W0L7cVuh96IkBET/NNHitJpAf
jD8m2DWl6T+CVkXUXQls5JPQtezRbp9iVMQzpPx0eYp0Vw9NG1XzlHW/wgTwIObW2vm9l7whVk2t
uglQxiaR+hUT25Yf5lsTG+ldaa7JyqQSb0MJNlAHoHFSzaif7nINjYkeSOjjmBnPjuzka2uD/JuA
iBbUZdwGoJVqOljgumHUa2+ocRon1eeN/ngPV4zJVnXSKHNcVEv1QziTNwsfUGV7KUSdXJYJsWzV
7Bvf31a67xzZqFqUIPUvAZDkhxKPg9LTt8ac+7d+KJHSxPgoQmCifWpwLCE9BLVmKxB/NVeF3H+Q
oqRr6ZfHrBm+9oPmwCId46dFj6ACdMDi/fipEHn8hL1nggS4/KnGx3VS3Wf5fvBhVasZaiBJb4Hx
WKXeCxnL6sE3x/i1nJ4VZ8XEavfW6mVOdpeC5qx35XHGFmenmsGaiAAH4XwQXNZLeK4OtwDizw7v
xXJr97bxpmXTx+4JvQdglfPwfWqteuOIpXyMplijzN5NJ2Fa4j77+yS8rD9OKsFmqJMs0joFO691
AVArhkTd0AwS+ahaVg4Gp4OkRj2UNcXxodfqdg6ycD1B9RWN+McJM9jiDvfD7Nrb8qWL0x9ylR9s
smjYuCAjr7HdO4+ksn5WtTl/Q/oaG1EN9Y2htfXHPrF+qflmZzSb2KK8teC0+Vj7mJ+rgUTHxLOa
2ulqiKpaTdQS+DGRfU0KP9gbyl5sPRRTjEhxT51xdRb77FfN1inHAZGMotviRYbh9r/nCBC6aEON
sLpd6aPky/UkDpWnP1SxyTf+mpfuVZ9s+daP7po3YqdcGyia+8Oon6TQ5C32EoI8I41eZA910l/8
9lens0G27d//Pttr7OTj7MS1/3n20MVNSNQxb1USBpuh8iZwr7jBqjM3GmaR26EfIJardEzdJe4O
IM+PDh3CzVxH3j3yOdC0JXRvNkyU1K2Eddpsqy/B5NxmzPVAdZGOXZq7PAmM92Y9cekWCoGe9+fE
pJ+HhyAlbJ38oLyU+EhvGsVmT+aET4LUzkgK+vSx91NsirWvX/s+9od8wx9NNYjfcHCK7XTcucUO
OLL34LoNsIoU78/PVu9vgZX7D9kk20c03dpHemar/9qOoroHipveE1vI0Iqb+Y3UHIom7kigtzb7
CNNBMu/PalpUUjUsbRshYtxENjGCmAqi5ki+28SaxztVBrH+3VSj+CONd1NWxDvT6lkBpP0661X2
Qr2XnSVo8WNWpMmXqrB+KAtxOS2vVm3+mWBqLuQ9Ye00J24fa2pZD3P37DYosn/2DMnzh5yHGqel
hlqjjw7WOGuhLzymuySGxJAUx3z9Jhx9+NNXiao4qmb09zzVZwqd7FV9Q4jbfxJ9fh4rit+qhUmO
dmwmwRLYIbe+cUb/fYmkvFOjptdWyGSZpHPdYYYzw8550GfjpJpqI62aicfoZ1ONFu7+A/NiWeaD
k5jg+Hmbi9eAbF6x/KpLvUqCRrvIuDuSqe1WeZaaR3WaHCsWmaNwo+lLYJTf+iRBUjH334suWL6o
CfqYCBRkYIEQ5n1MyI3ovfbHPxPUFZLRzMLVhfDu/501aXVyJOr8cxmP97FQZ/3x92U+J6gP0srm
m2nJ6pnIyt03reY05GqX6II3A5GZ6YDXcNl+XVRnNpn7qnDq03/1q0HV93Gaake+eVgKFFIPvTSM
R0MCLodorYXW1HrvVQC1S5o4ywYDRmBsLd9GUvL/N0DI1AP/v6g6thcEhgdDx3Igieiu6f8bDQpu
q3Bdo3JOrHXLMcGcYdkEhizOLdHH/PEy599AzWTtJXE6nCpYNYbZx3sbc4edMdXBlzaJ1trIAkJA
d22Se/QlXVHetVNVhFSkgi8Sd0Qyhs6597DE2MgQbJf/Rc0Ui7h4Bsam5jqx7fwCpQ1om2oQcT2H
ypRvH1WT2om2Iyml7dRkMWHt4sf+u4em7wZag/vFcWdCl44su2paDmUvOE/7emgoMa4zDD5sVyY5
Nti0RJG94hFV3lQLe/RkI0w7Pff9DCeRVPnZjoPpNJHY2ibI6R77EZRSkJb1lq8ILY0OTSLZsG6X
Sxp8jJpx4ML666uTmrxU1sbwMV0r0Ss79d3SvQyIrm9dUUkKzjQDHWtsPlcOiVd2L+Az4n0y9ghT
r6Nm3kf7Uo41cQ9NzdKiwxRn0zY1dAEjD81Msn7p1VsP7JXT6+LqwXkO+q1qIZP2p19N++wjOATm
lxFO+F75qy/18qoOriirj1effYZhPkzC846fXSSc8DBbD6oPqUg4PTyDSGD8a0CNanMkULYQzZk0
hnP66IsQHw1i4K2Lkz0LON7XIo8jQN8wifdWCjRedf5j5LM9QpQPPDeGzcZ5n4ePK1hyFX+2+wdj
Mv+MLqWPnFGM64i5SP1pRkeptssn1ch42B3mxJ43qqmvE3K3/mFg/nFRXaruVjrZo7PaoKiuAqWK
LSRJiu5rX9clyUM5VNuKG4xs570LXeIuTsbxiXQUoHgJn0Q11SGzTdBFjSdOqIeOT65LQCcljsrr
CeqArBayS6zl6D/RB/lnfBKi+uVMCw7ia5eJLfStxjVRtdR1JoQfdp6XljvVh7gMKeLKCfayXK4e
AkdXKar+KWmc5g7xiBfVqnwdmBf22PBjEeZSfeqAWNRpQAbgplod5NxLkDV/qfmqCzsTcPuN92pl
I0Uj3W+/DfZPbeytt0mLFzz/ANxK2NXc7SY859rXX3JvsraTYSbb3pffnKbUznjJFgevzKZNIfsK
Abqk3xiL8SBGdgqatZAt6xr9fTDE1fBl8CzwvMLdZ/kOBrw9NDDgeJNx2aFkMhynqU0Qbiiwf5y6
MzkEnG+m9KgXsXuNnSg9TGyq8VgavFsTWC9lgxaD3xFiBHyIwGjzU4t31S4YYQyOjTzUrt3eacUV
1xK5hlvBgOmBwSca3aORp/vMqrJjWjspMPIcNY54Dqt5gYZSJO6jHuF6benadC4SQUXSN15rb+q+
I9HM86Wy9Vul1Q6gmph9kF/FB9trjF035fY9qNxNNZvxkzogkqCfFkAOXPw/fSAts11TOQ0QzP/0
jQHO8omWRyec3JOPc+PWIsWQ5w9qmg6U7Y7q9v3nSXqtjTx7oh4d5P+clEG+3BiGlx5U34zq2F2U
BJfBBqMRWu1cnymJYn6j2uWKvFBtdXA1oLLxjOs2inJ5+HE0MYs7G0hAnDNtMPSdapuDXZ3VKyjn
TF3W8VadpXr/nKpXUxhJ6j9qJVKLVJxGaMuvB9X32fzs+695qVrL1PDHy8/xz0vwY/X+LHgfL6Uc
EKaDUIN76nlquz8HEWPBka2H1HOSPFRtNaw61avPvs+BTDSIF30O//clPs/+MxO980MNs28T1SIc
Y8d/1JAPfRb5cEIl4ifwweVeH/CHsYfY3LaAfICny+h5yWUVamRxfjn2ryqeAD2M2MzyFE8eeQ7a
xypoK5hgif04jBI3TNFlPwv/mFpG+quW04DWVSSfta5qD6WR2ydLy00Immj1+QB9v6ezt1107NOc
AIh6jKDB1kEb8mItVf6Cu9DJwV3iPckHsffjBtTfiIUaJ1AvjtP4xej5ZfZt+ldHHfDFHOTOs6VF
uTPv3rMl2029rb2M7VIfheaE3eSNFxcflgsi/PmlsXem7OZTkBdryZWMB4nKYmu5TXB0zOIkltQ6
9TFCD2DI6kvlWm8r6EE92NM17+gTCG6jF1bP+SDdDuU0zRDvaUPBji/0KRXVMUF57EbaFBMUO8eR
aZkPRTWmB18u21nr2l0t18J41SFuBLjsYMWxTgEMxDT3TXaaNQR5PGixiBr4OV7o6ZPWGP3Rntnh
RCmJfjDY7l+I7R/TkmJ8MiXjXZ8BxWRd2UgNSzBj9n4tcfpoB5pNDSHd2GP2kiNY8Z0Qa5fGfhuS
ls5vZRWPtwhZyQ3aedr30tcukeiLVxdt4WOBjt9h8QjhB4BsQUNd3Rf9jwpMQjj5zfAIVdM/5XM6
7dPI0F5BHNzA/9d3kLKLrYwKe4NjSXMBAJ+/6fOOp6CxWSQ3DLpxwdZJIPjWZnlo66m45D7FbK8u
74kVsWLu4nzTmpa9NSgl3Q+GHWwnNEgDt9qOrWsdemEHN9fU38D9oUHRIalYY1ZySimXbZLY/Om5
U3ZGYAwKmv3s8xjzsrI4Dyl4aq3SV0xdXJ1Ky/LRAhU1KaZKP7qaPNtjbWxatwoDkXfbwCzqbYlk
8s1zRX522dBB+wi1rg4D3QU3NvnR175G9LOTgfecngT7SmTCyPM3AZsTR5LuFUA/dd86zOn8YvV1
8VycnFE8Dp2LwTayNngLgM9JyDvt3axhK79o/q6R7MJm8x6DYu0cWS3VHTkB7VuJfxLxpDRISX/q
zV2fTo+mm8KkftRwxQpnOQse91l/B4EljtJT9KtPZ2Pf4iZ6Voc6aPLtjH3eXPppiDhOd64rNN5r
GSDfVWRHR7P3jZ2b7s7N6n5TDe67zgTPxApoTJ7ZCXX72pzKszqYgag+XqmmVrnlOVgPqhnjcMtj
/O/Z/zWck6Gj5j+GFjHluVl9Agnt5uKj3RblX4nzl1c73AeJt8GfzjyXMjfPi504hOjsb3Nohl0V
hQCWv+EmhdU7TxFAwVgIQyYKlo16Cer5xTWTap9Uk3UeU9c6ezM0TUgjE/i3U5SJICyTgQzJiAFY
KrWDcCixh4HPFcqm2qRpz6rfgCGufYSoceCYPWRzAmShNzzjARrxeLdSytSTfHRHnftbD3Vzzk5N
4xbGZsrlqyc9LM3WTwArzQ306jR3L3VVTOcgHqezth4CfZvXCbqL5VCco/Wg1hr1ChWcBBIPKczQ
jTVjO46on+np2J9JAmECt74anOFH1ZRfcOBww1rP+AbqdYklK+ccZlYEjOMabvMx2i8iuyFdrp2b
1fxRHSKBrIiW26T9M9T92vnkCP4w9f8z7PrVAc2760iznMd5Kc5sgHotH86tWdgn2wHg4RqSGM2j
mjdYfbGz9R41FGRFz2Ugv1ll6+wKPZ0pZpQdLip18RobQXPmVwrPji/WnrSLm2Lk2c/QhQLvoP6w
BGWyTVFJ8B/CXM6i7paz06EYRfoc7TC/OpOvqM/s5f2Dlwo2JIV+zlYfOdlU/cfX9OdCfE3qVV7U
w8erDL3nU2cR90XIeADHN+UmLn0wpHqz7FvXebRKiWZeHCCiryXtWR18vW7PfQY1C8sOsJWQNMKq
LEOI6e1Ziugbbk+PTQ0esIrrbpOaxhYU2sVv+lCP/IvhTOdYyKe0BoVmgQM5DXFzrgvS8obnvDeu
Fl3TaVg2XVo8lqmccDUx/kI1HrHzdrxIyrWowcfIYrqFD9sDcVkXSEKmd0911sZb12VH1FR5uxfI
Sm/g6VJ5rW3EtMBNAl58nc1I7pF4SbeIAzS72MGTQhNjTOQHS1ir+MHZ+b6I/O+ZRgLccbvnuaym
7VTFPqcE0aYxzSR0ly7fJ0T2ELjG58SjujrNAyj0NQG2Flczx8Uw3UNcClwdPqjeyttPvXBe9SE6
x9wZWCfskcsBbUVYteVHBRfQb5wjWGR93wYdmwPHb3ZJkLBIyEdAn3hk6iPs6HhyjhCQ7oN4qzVV
DLuF34QRFdMBvSGLt55MVOP4e9JkId85GWHMEx/jYJO/smcvQ5ZJRg95FiPPmgfaIRb5w5Q63dF3
uzs30txLllSnlDXrLCJx6GXa8VUOHjIHWKjmWImF2HHJXbOUyw6aCF5nWnzLhKw2WdPoO56t7g5b
amBeXv6KL6S+c1PIRalW42o0oWggknw3BiaG9Ugu7jI/fpU27LmRwk/sddONxe6e31BzKRKsp73h
bl1WQ0j37zpKeFtBSWdT+BbYEXbdW1/3qFYaxrfBhyrfdU1yBri9cRp3xha5RaNmENnO67t+G8T1
rUnEqUgsEAKBfY9BLGShMrBh2eTmxm+Bkvd5e+D3iT5xWz6aZQVDoWl3/LOWo+tL55C7w24azRYW
jN2EFJG4qaV7cRLB/1VL06fF4pYzrdNC8nBPMHFbd/93rUA7LZ+n8mRYA6HBoFOrZDeeLTPQ/Z6F
nsrGZqyQNnRQy7rkuvidzr0Eq78qJw0oVJOXxVTQxllNRz4IqC6epxmLXzDex9nshY62oBQB+v0u
7x/aBWsvveLv7+bsp1PVxc7wNeuqObj+koH5Hdgp2ll580IwdVlaE+1uB9Ly6Ov3aYpYQhUsB1ML
rnaelJvM6IKzYwB5rwx0ZLLU32eomt+64DrFRoyOdCKevWKKCH9y5+hrg7clh+RA+ekeUttH04/4
zHSD4GwI1M6TNZEdRNEVSjVGHKTIbnXdaPeLg18W0F6zrOezlvfLAXL1t7I0zNBnW/wwji9lnuPl
MOI2zYbP2LGPGjdN49y5eeIcEbRH5dVofkwz2xXEOKILq9EtzZ36OE/3yOY5oQNV+9A4Xnpxc53y
eHL1gqHdFlSGm6Hy75MJ1wmr6dJDN4JIssjBh2mUedd60XnqL70Lw9o2sPliRzUO0t/GgTQ3XW9V
oQEAbj9VQYhGmvcE48gAJV9uh0B668LtQOL36k094L8U1xhZktpC4hbMHsQr5EZ7Z/1Q6S0ZigcK
LugMxlGLJAmKr1nAfSJdSpNaJmJKfZ6765czWmn8+RCLl9pPNtoCPx+hyCI0fdJyhj1slyp4nTOT
JRoBuEO8VHvsMb+Z0L220UK5VhigQstK5PflBNYQPPQm1qeO9yuA+RdOtRkT4AhIf2abkdTNZh69
6TxK48GM+2YvWZ7vZVDAqnBgDLEIJA9xXL5ganmH3N2tJ718Qzl2xlyMQl817iN/CB5tZzjkM+tP
LWtr5+o6UqK1kPezNlthMPXr38NWtKjded/o5TPA/3bnW3W/LbX+e1bIbu/6FY5PEsSFFePtlyVI
xFn2BCqQyIl/BMF+tOgjWKUSzbtKjNDE4Rpm/stS2tqXINUewElfTFTlr6Q+hr2ppwRAbjvejKTb
+1llXJK11XdivLnSGm+6FjtnFxcW+M7MEAloZ54QmxzG5yI1CEqBeRPJYt4k7LVti9zQRjV5aJ+n
OW0xHWkncOtL/Rbb4Ku7qm7fqmocw97q+7cJJn8YuNbwRk53ADgZT28xa3YIjxE2JBFJKBCCeTOK
uQfuQHEzWLIeQOtgvbW9C1mbG/rNxpQOyZDGewMu1YYICPpvbD+IfmA2b6fOQADdJjdTgfZ/I97h
jmo642vaLoBeLTv5utoIhFYkh9cqSdD8R0/gpREawE7MT5u+fnFhFm86vXO+JH1hIbURV1+E5Kk8
u9TNvCAqjlPbogCEFsoTFDgiQNuOQWBcYQYLFOtAaDsGsLKl8cz7wB3rfWzCBoWNiCGPaOZrkAr7
kObdfFd6zXi0sYe+kGWvT53XGuceWD7KnlgL+4AH4Ff50VGbc/zx3DQ/zmNtnTvAlDsp3U2dOt4J
HqG3xWeBjwT7GJ2SNt91QieMFf1jPuuHMm7lAwjt5tghCbfyPxy0l4ovTYapY7pUX0vozltAQvqm
tPEdK+yLK+w7nMUMoiDjx9Bar6B2fxeuRuKFzb9u1qeM/QMgYLmdatgUE4F4n/ADX5Lxz2HItHPB
Zwmt2Q+2VE7vnCCZDo03v6JYOG6dyF2fe5O9FyNCL1Uu6wvRSZgW0CsMz5iOBQJjmwkdwNC3zGkz
Y/u78dZQInWs8WSP8skO3n1PN18Kbf6VDETmNvdroh17LU7vm7wgmAi8twh6Ylg5Tv/ixzC/YMUD
HmrqfRqT0tUaE9i5ZhGMt91tEKO/j4PCDD13xjaV/O1g3kGtR4NoFWNI/ezNAD++rQN5cgJy69bA
A1XIJNlLpEOR5BRPM+X20MiT18prIR6E1riAt+nPldCMY6KJRxau7Win08aYUQky9eY30suG25Rg
Q7rfJGRHVvMOlJsuROjEtnOWizHslqIv8GBvLonpZYcyMt7ofYA13iKd1T07mnaXe/neqcBPamwC
P6o24xo15uULCQBCSiQhSQj6pECLfTPk4mDa72YprT3Pxy/1UBQbU6bjteeGp+xoxVuEyg9e32QX
aQFUHasRlqQ7vkx57R7iKOqwrhm+6W1JSsGWu8VNePZN0XAVpAbcqEVxD9brjir9u3Q6+EBW/xJH
swDhEeYLPL++QaVBE6xMWlXtys7wdrnHwl/3aDAk+MJA2NlB6Ei+tP6+zjGPLPUhwN4GYafAvi1V
T10XhZc0CZaHkp20mw4/NBMJMsPPUKaMkNJxvWdp/jV5JM2ohbPjnPr3Ry/J/Z8BnLQUEwOQrBAn
ivgctUYG0WnC03tcgkc0Hd1zZ86/mrmwDtm4fiHCb+5nD7W/TStIeqLrex8HwtyPxdKeW7wKAc0h
dzuuuQJZtyOpIlIUstl0mTs197qpc4OLgLijmgk5igpXcADV/YmN8HCY1bAaaSA94dvapsxXHR8X
+MeYuoop9bMt5Hxwvd9ZHTWnodeomzT+RoeGcrZwtsedB2qaUenuEYOcTQU7fVMh7WokqXuw5l1G
EesJzZtbjoboRnQ9MK4CbdqJ8uML1FU8cgY4S0W2Gzuo4VpW8LAELUT+5qAVrvcjTqn9Y1HKQlAu
W3cpyeFHOG0IZJ51klBh1lrE+dV4qZJu2w/9A+W1KsTUEg6qAcDUtfrHfpEW8JDKhkjW7ZL4lMTo
5Fg5rrFzZtfIUKz+kDKTuxlMEDJqyVOZs16haabhDTwHbocEkWOhx9dE2yhKvvQS9VnTO3fDYLz0
+RcdVA7KC3Fz68vxl03N9zAsdXqs9YTymcH6tgBtwt9sB1XT2pQTMAdNm29RgMRP1bQvImqozEW/
o7EovujR8J34rkeAvN3PcbQqWvNbrKrs5mLlcsIkN94ErrtD0uedOBzta9kvu96LCHZb/xtuoflx
0fC2sdKB0pEVLaGsvTjEeof7qnnNbDcmfmp/NSP2U166fHGqbJ8Vb3WZ2N+juru6TY2dBbq3cv4a
S1mGaI5jbTmXTzhm9XtPeE/WlH8tC1zgRfueTcZL1He/ipx9ah9/18X82xdNwY4i6KkcxDF1OaFf
fAPlI0ec2ro/6G6/fK8FumwRBr9mPuCAWodlRypFK4x6b9RWt0udAh6++Nnhskbhquyu44A6pdTz
FLBgjZZnMO4M0bZbzTxTR5AZTs3SiX63KzbL8SASIPusPww9mTfuXOFhhpyDQUX1Fw4yu48ByEaw
eB6xdfRN70ZrWzmzH/Zy+ZbzxWA3TzzSP5S1FewnWSUP0WQ7IOZuZeBuBYHzm9dOJ8cdo9CGOHdA
//hF86W4X2mkhzTSWKK64Eg6Ojiw8H7XELUpdSs+FVFUPsVN9gO9xyn0DbzuTUu7/OXxgGD74JXn
mFJfiDQ/dsrBkG/8iQf8kV13dsoy+zb67LxKUmqbEstKUgoF4Fjd4ieBSURtVcVWoIPG45+ASoC/
2S+kXLa6aSPhVtrTTb2yOtKtHow0fSzhlUTNAIWnEY/4l5/itvKOrutqmzKttJtV8qd6+M042NJw
C+fWrRazc6UsVYRskLTXYAYw5+TZsu6XtFdr0aGrx25+NJ02edDSMoVomrjIFAe5cQ8suiWvEpDW
jtOl2blzxzthVd49gyRAyzvv77o4osaTLR3SFiVIpD82WDID2j4kV33gKWwveX7npy4UHqism9Jb
oiuc/W3nJmje1mP6S4coxm49IfdnID2K05mwIRTWuB8kMwUp8hcanhOpEyqwThPL5jJnsJkUo7kM
/PrS42wVKmSPnpKo/pysRlWTDeXGSbF/y0nkroXhAeuhuJFboSfjXk5RcO8a5Z/DGKF3AGrls9u0
DEwfF5Bj3bIoR/c/UxsN4/t0hraCYjq63L1JqZBMIQ9I+OjwHea3Fjl+Smv+/dzAS2xmZCHWbjXL
9dlC4I/2McsnzLpfWsd/Mp3hqroRkrp5AZW/DI4cVpDNo9Ka6Uf0XfMsu7D7JO70Gh0vLVCyalAp
16iudQbpIhyEVHO9hpWZJyj7CUu14z2ogyl/1ZiS3aM4zhqi8z8BMSDOnxOkh8biQti1Y8sFSMXO
/emQTEaMkMN6CoVVfMYQmVCnFNVSbd00o5Dkpm/squbnqpubs07a5UPa1YiuDarm37xkbvc1OsMn
w4lnPGKHK/fe8j2Z9ZG0kG5fC6Pt7r1u9EI1AInkza/aaz8B6JgDXCXyNqM+CcD5oAXp12EIksOS
6hSJJhCTUZEUr5Zo3pT5XypA8S328F6abLVgEPd3efSVBx98HFQFNq7bw8hMzSGjHNDt89z2bmo0
Lvv/4ey8ttxGsjX9RFgL3tzS2yTTKTN1gyVVSfDe4+nni2C2qFL3OdMzF4VC7IhgkhQBROz9m/ps
pc050f0ugUzkJ1vNU3G2EvoMJpL/D6B4XnrVXinAM58qgZwqkLCWLckrEK2pTvQnyUD4NfITY2Wv
TDeZVnFrXFCXRo1LuFrcbCxmq8UdLkOia9K1fPcZFP1/WF/Eox3thZ+gdCAHrWsfbw7l+Jk1W1Lo
z7ID/mFBjhG21PFmWF7MEXTwm0F3NbjO6aaTrTn5Mmxq4/gpG/yvJnrVeOzYzqapd47jelcfh4KN
oc/a0hNNeYCmlhymIvtxDwURMr3wxpcocZgKSi2Mxdl37dRlBljzXzPHRg0Xbt5Zeyrp/lUl83+d
XTJ1+EuXGzlOdqDs57IXJg3zLTYggZRhNj4mWaSfh7lvVxkZ1JUe1vFF07T4Is/GyEAK352qxR8d
kz3np8RKNzI+zElv3oY07MGrHDiRfJG27jtz4fczoptqEJFe4+XvB8VW21UJf2TRdeMPqUCfj7O1
Lt2+QX5RyNVP+rioYOCcZW8V+kvbUfqXYm7UR7eLHyIxKiHffwj6GmAMiF12cd60LuDnb6oBeXtp
btbmpE4jS2HNJ7zOMIrAsd60orNs8v2c9E7tHmVr4vFoD1+0tNceK2AjMti0dXGOG7QEpL8aG6Jh
bzRhsOrGWP0STnlPko8Km+naf+ke9iRZ01f8g4JfQWgqe0nCKQM/gxq4XmKWNYTGe1GA15VjVXcm
m9RF7kaOtYzsc2ovTFHkVLaWn1P73rpNjccie3Fay6aE7Dib21iyJhDha4qQomhcOZ32gjVBcvHc
8VKIlldG2sucrVGcj26NLFdfuUWlD7KLQ7NEQK/ey8l6B6RqGlp1LXujPEwOcBqVRdjBxAtIEV4c
o3kYqiF9zzItBP7bulwQQXsCzlivp3ns30p+aS6SHn//c6jt6p9De9Wt/hg6TN0DGqxVsovCEvhc
F1RXcHQ2cKHib1V4tljzFKzZA0/7oYMI1v1ETC74KHvkr3LWNCs5SE72MZG+wnG1r5aZ/jYZnum0
l8Nq9qEWXin32fI1dRjgCznbqsnY9VWiLP0RkFqDqulOi3zv6oZKtxx86svVrG9tMt0/Rt148OYi
+qhRdxDcmuaiYra3wDueOopwLVH7geTIPOhL2ZwyJXqysAGVLe4j1nOfDCMGWDM87kChhBs76fwl
SS9QzhqkEo1qZwZqCmtVR+FZBqGZwOrCMmNh4JZxGzjVJtZtQ8szHJLjIujy6FQPXvaiDKm6buNW
Wctm3mjwlQNQMHo8Zi+I0bjPLvQH0ZADzJIsHfW+05Q3zcFSceKBdTO/twEL76Y29YN8QNtQnJu2
feNJUgHEa/Wryu4+12blAcC+8Rr38ReeVgrMXVqiD9Na5SHC13JfYRi+ChJrwX/+j2qeP/RR81na
Gz7Z/d7kCZaqh6mZwy3edOaTNWHWkSpd85fBTUbLm2vZSMvWeLyazirgrpsscn0VDpQmKTSTrs1u
JwqqgJjzUAr5tzEq1mWbsvVwdHIGddc3pN4bwXLDHFLdqVWZrSYvL4+3P2XaQhcRPxuDJJH0KJrN
4DusueAsQzmquGvSJWD8xIWs21Ji2p5hYTNBEJieUOvBjDQUouHt10gTtPisyU9e0gZX1GRxTirC
5vvYuQiphOmXwurcLQV2a2u3Xvklz/IzOc3me+MAA8hNxb00aV2dWjbIq8r0umPeQwWQRBkstPpd
o6VPfZeRIXfKn4OV7wq9rn6q5Mv+eSLGyMjIyeBAF1cCZPAcHGpXGQLieyQPJ3RHplVVIoHXqtQU
EiBiC/kzmPrYXsVD2O1l85/DoJ99Dhubdz3y3obWGsK1OiYYVCkzqmDjQK5EYQcsVBMkil+eOW3g
rExNRXIGSYcV1YN6j3C8h7lprj/+ccbb+4wZ+VAeXS9Mr4ESbGb2XU9NpuuvotUYavEEtUSHXq7j
rdoBsAlZ5yiYNZvOC4seC3lyEDaFYF+E9XTKQnA3Br/Xc+v6yk6a6Wg6PtcRApAbHnVgVDrItmdS
QhtpuhOpKOomimok51wNscpB4HFatPDLts3EfQflB5hPedlGgCzA9AHXaNWdMoxsdUKXEjuqzNkJ
4ah4QVnaLqcJDUl3Av7GmTywrxk3donaiPkrdu8dGziNKluyrYyVuCLfXsAYe/tsRCcsrHWUSQZU
IaIgesrmcjq29s6sWrLF9UCxGrxzv+DyxBVb130cCXLrALwGlgcheegbZDSBl8QPtTlPh/tYeabO
87iaxNNeNoEyebvOKbAaKFz/MTeajTawAexEK6Li/YDlIoVAWvIAYaXcGzaJsHsMbFWOrCEHOUt2
uKRsFmqeVWiSMBfph/Ti9PnaHQpyXL1x4e2qTzMyW/sWPV+yV4WaLZuuY89VDwoKp5X2lJrI/CDI
s2tlbwhDfJ3pCn6GbGOzpXi9RA/7SwJ8O1UcpLA65wSm9qKMswNvIXceU02BF5xEgBBEU3aMWNQy
0Y/XVtq18VIJfQ/XPtj2ATbhFDFNH7kSczzJ0Z54LfsxZYN7e8koj4wlrIlkA0VUKVrnYTB7rhor
+Z9brH0AL5BLkc+OSJmiU1Hg3rdNFCdcNQWiGQ1rwpUzotSwchCpoa6ItVim+9XtMGbtkqdsf7zH
ByoA/aoshS2lZxR8NQxui4mCxn2eb9bOtsz0r/eQPLu9TLy2zU1Y18G11X/c92cygpn5bXvWNUFw
zbKfqVQNnXPsLCw7wOQZ9IbSrnUNrR8rHJSVdMZAPXFPztHfYeo3k7fXcThN2mrTmBNC3qKZRD4W
PJFWPZSaHrxN7gYrDOPNgDVzQtC73k4toh5SuosH9svtRnCzlQ6ssUUf3n3NCt0+3XztLGva9+mI
1rGwOgdxwLVPtmqlmUH0PJO6XsXBkG0jwe2NajO64uSxjiSZ1xZaLbCSPnuNKo6vPr9QOTZNUb3p
PaP7jeEI3KrfaAEkDclwbATNUZ7Jg7y319lHFkzOWiHXfRg1Qz+3qavAs0JIM8vCr5K31ILVYZ3W
/5UMPZmByLefYvJmWyTijm0T+6uAu/uziVDkfgyAqiWCAj0K4lprLHNggs8yQh4/X9rsfvco4B6i
IjC+kNAbgmn8Hhsj4qh8vnOTI+ZTU6ynLCfoIqwLnWD6bUDfzsrZDKgWqfXUPjXoTixzyyRvGgR9
ss8eOujIl9k12TyCQvgrIaEM9yP8iqpiuSbn1B8hU4QrZcSo10csiNWJVj+HLOp33mxT2p00+3Xq
rKdyHpOT27IHj/WhuehO1wtlMXVrCvd3efhPHTKWWagsUiG3N27uoa9pqO0iVCexTaYpY/JMHpRp
Vk9pYKoAzXPu9hSzvsQCj+7Y/7KnTVRtqZRRdJWetmPftYfIAc0lR8iYg9nD0hKwcsXxPwLTmL76
ffpQN+HwogRZdIS1Nq4gHM5f0SO+xV0BEEka5TPuMr4V420Rz0Q8Rj11nzktUhZeEC8AgTkPJeK6
X8z0DdKM8RYOkYVCAIKsTqrAD9V7vKZR59taoqmO3qNaBvn8hZyHvcKeGzqaNH/Uq+AZq0QvRTuo
JnPedjAU96BpPIAxytgGVHVd+wQpbiarVyJYa+nfCjzEn+omc36Lt5l6i0cq84ceXLqd2xiaeN4S
byj1w1Wwbhera31owToGw9fMqBCH0YvhanZqv5vsWtlhaI/pmGPx1w1UYhI7bi4gvOxD5loPqBwP
OOSNyJYaCB/IGIU3FtBGU6J0oSZYMJil8rfBL6t9cYzWetIHFmld197YpQAz1OOkKvFSbk/TzK83
9dyZfFfsQyn9oTyXp9lJNp3M3WhW7Z2xin/WuBZPTenFK+lLjqQDKydKsnlCSQkBRQpNxRC8qoXz
6CZV9F3VR+FWMFoXLS2iT6YYDK9pF+itsWYThCmPg4fYUk3NcoEmjLLXVDd+kofaO1mqAXyqLpKn
zvPLo63132WXDFlOK0odUE6kdXaoI5yD02nIHWbMrjIm3bgh1XzXtMqFe4LkipcgxBuNE9kMVFaG
s0spolRxtr3F5gKuQBhFh0KF9xwkmvV4P5uz0l2FY2k9BixhV9gKzId4yh4izcoQTfEQ3NadeAU5
O7/GevJ58KAElEpgP8i4kKRd6l7tI9jFijSKE+1x6hEtCFOj2vimZ7x5Ahgv7jj3EWkwfo4witp8
S4riNkKnyLIoGvXYZzloa8kYt387spMeNpqXJUCZO/WE6U/jqGStfJzbZ2MK9kHXf9SzZTygrGk+
xHlJB07PP5CO6XZV1GLz4PY/0Ifpzw32jK1tKMU6VZR+6bKLQq1AR8ZSmDS2GoYkWob2YVzDGHMM
44o/t3nVxWHyMU+MSx7LbYQTDnpFAGc6vYaRwTh5iNrK3+SuiRiMmCFjvjKaMNfzQ2r6wCCRo2B7
6ZPq3bpCk5DsE+9WcZRFNqn+ScakRKGULSybsV2Tmp6WMqbjs2Jmtll9T/r2mxvhqqdEfB8pFgcB
2mEIfGX+SjYVKtYko0zu7VaIQO2sFIdGx+y8RhhuCcEBJ8sGu5xL5OOHLg0+KVhQFKh6d3frrkck
3pHiy+Bnw6XWvbVcIyhx3zzeY/esbSHGNb2Alcq0LS4Xn+372kLO68saNx9Vc6/y3qV5yoM1zc7Z
FHeywhtMuJQl15O8m01WeJG9cmwYluau9Vt0Z4EpgE+hAFt69Sk04QLLQyaaCQi8JUKYw+reMdpZ
cxui9eO87jvUAQZ96JDGmtad79WPYaJQQrjdMsMqonbcsJY2MHU6AE/PX+bCsDdwKJ2VIfbjlBWq
81Q3H53YyDfikFXzwmqaEgU/xocaXgOgkrax3imwd8D9hwgTXOc5/TyTsVjERhGLB6vYjEAQ/6oa
MMGNN4YHq/LCZ2xEqxMA9I+sGsNnx2ofBkvF4XoYuGfiSDydVQoN/aAE/NR8EKCwijeV2Nprjmsj
tRLiE/DPphSFheLvrKeRuqbXwrfolWRBdaJ/7ITSMLspxJYQ2VnJZgxX/BnJACodKQJrgir/6axu
grrw2nTucPTlorLAvK0oVGH9Kx7E8pGMHw3d1P1/sPR0FuTZvkXa7F4qJUxeATjdxBEsu8RkcMIe
zRP+2h2Fv7WlaFQ7hVYC/he3Sa3W/T9NmoJcO/a1+IAVgi9ybRkAJdrLphR+xd/ksyl7w+kfzQQj
nNvgRFdARgXxl6w2q1XpopmIFv/0bhfNIo3q+YuqWA78JHAnyhhlG1Obg32msLv0SqN+KkYSNJqH
8qqJI/L3gi0mjxj8N0s4oYqJbJ5VPHkTKwNPdHiQVxU8ceRbnNF7fsCH4V2+w6Kf1QdnhkQOReEV
PfA/+yZGhvWIH2LkUMy0GqovJaREs8yh6svF/BAGgNznXt1LDS45psdx+z/GXFHIkUPC3m63/QDO
MVzNkYYac1ZdyHG4F0tUoeRZEpHEzmOweX904LB+7hAnOd7jBUizoznFuwzNDJlLlRlUy2gOKO5S
VhBp2zgBWYbK97CTidpYd7sdOB5jKSdMSqddssk4zHlSHlD0HpZamiCPbgfh3lJa6zn3dW3PvgV9
OQrOz0VhW88onZZqViENRITn9vcY4F6ALsH3yMa4CwOZcEAgVI1y70yBOz2n8VCtnJw6Sit//63O
dyzWsnZZRWcqm8h20ZJLWRlvE/UWl6FRXq7/jMlhctav15BjB5BVtxdCRmcNDucKuhbkbpT/NbAN
X4xWW1P4HIIjv815nZkYZ4gRvWtcbjmxWmvXsNLGszxERT2eA3GQTXLf29gCfj6CAV2YgMgRQTyU
TQYiZZjqx17cD31QcuEwXU0huCfDRNzMma6t6P5XxKjcLeIMpImhObFCwtBoecu/qGVp7BxomQuZ
npFZGHkYLR+qTtwd/Ml704YpPJYmCb088m52FLIKqDvpyqc4/iAfH/IQQZNKreYzJB89vybetqui
2ejNodVrgGmZMl7HupquelNADwRTsZExe9CmK7QD6DdJy3ZOjLuVbR2QNQYScA96/X2c8I6IQhbs
larhMxIVB/ZV0VrmoERc6/LPeOKk0RqG9fz1n+NlPGOVfwUjFy+SUD21aWg+j0GvnZUJ3LzMetuK
iUKf56QnBOD0V5WF5S1pXlPDRuxm3Mgs+FyR91KwuGtz4JRtheLZqm8OgLXCh1vLakVe0EZTXBFr
IbdKn2636kZtX1E9Vh+RzMRn9X5GJhxh82o94kpJRnIalvOoqe9Rmn9osR7/tPsPtUsFxAOYXJ7G
xrdBB8GRjpb90nSFsiqwVXlQFLB64+zFAmlgUE8NKrDpPUASF6brTz5Mwn6tsJNzM89A1XrN+hJ6
sb/BxgJSvGziorLyOrfZy15zcNBazlz9XJWF9UVg38us9p56N9RfeowT5SSQqtklC6yvcg78p/mg
ln23tOBtPHghWo1O5j+wla1W/YBbbqP7AOZlUG1RcI+T+iJb8oCWH2k0McM1xmMV98rhHjfHTKcg
DU6iBitvARvfRMJpvoos7yLPAtxnoolN3z1utYazwxs0XsgY8FDvoomDfJHKrallBNGV9PRUsQwU
2BMlTXd3qeFMPSaTqx5HV6u26Pm/17WLUNc0mPUpVlIoFb3S1acu8G7dyUBRciVjZgxhdxOA5lhN
U18iH7IadNU8dIpPIjLu1eR4O03F6dB7yVGeyYM1AGle3trBOHMFi0G3KO4EmlObB3+2ebuzd6xE
bV8+Q4DBYaYUPf575PbIKX/20RQ/TthVhksGy5Z8qvxfpisU63dR0mLQ0NThxUsRpI1nKreyWSta
SFKRDkg05SE2weWYsxXsKIss5gwh+3wecAC+zS2SBtCQPm/v02RHqqJLaYfZEjvVESC6Ol7lwQjJ
Pg8oRLXiPnGPW12wp/jhnAJFID6CAIXI+1Q5WE514uSLnDWJW5E8+zXVoYKDhFqCTqSc6rbatC+4
4ljWeQYpccWhahDH+1tT0YqLj3OPbFmtZj7xzhGU8tSAImtpPhXigGtCV7JKl6NcoHM4IIT6UvbJ
USD4nqEIuCfZUtGgP6p6B4RRzJazEmv6mcGQJPVg7gcps1c7cPNaZIykfBIpyfQZ/SjZJyOYVUAD
+v8Zn/aDD8M2GncOgJ21PQzWRhd+bLbvTpBayt+b9145WPaqYrArBt9773M14eWmuDp4pMqwNtbc
6q9/zL037383DEBKV7qzjUW2ukpV9oCttmhkOtqZnHzTtlAti8GcMqD5/qnxGvfsCjkFM7asA9Zi
ycKQyerSq+Il8jvTbkB999F0vhtGnu80l4qUVIzUpq9oHCnvXRL8Ho7Cbx1mg+/30VKNMgi//TFa
hsf+G8wL/zbaDF1jjYYhv2ih8xy7xRscnaeq9IQ6UVS9BvADZNjuEv2M7Gu1aLuyfAMb7mwn32uw
HuqKNyUL7eXtNbKvTo3Ds4moVYyUBr/21oRpYbVm/IBdB44Rg2a9mjOrVsTuix9W+ixVPnNNf+2D
sH6vooR8dzkkV4UM7K4mIbx3fs3Wfs22yzH/4Y7PeVqYP8XsGDGy9zggzTiXTnLNoK3tht75nB1o
0Bz9tnzWrAG/HD8Ew+j444ejYcJk6uqPBtYet1r08kdMo2at9v7mTvZVQTf0vR0xOhpUgD6DRRGj
IdH1oJm5skUF3Tu0JpgsJzbmbWga7UVlm7Vq2iR9SaY3D5jZItba+G9UBBaAXpVvTqQEK5H1fMh7
3TxiYtitkzIs3k23PbqND9wQsyo0qsYXJG3KbYUXNuxl7ERi0ARAIZN4bwOzpmZXhsc4wY5EIJ1S
LXKuYIL163iI8J9DA8lrCevlS+jMxfEWQ5a3X84NF4vsvc000TUpBsRDEjmvGmEX2QF6lsrZVSLz
a+BpP+UJfmq3EzApPzVVNb6Kk/96jJg+i1n/eJ1/n/5rjDpl694IgyfLd3rU1cJ3LR7YM6NR+dKw
y0LCO36SLTuBJRQ7dn4w9Th/IYPMsgG62Mr1x/4M4DxZGQkWTcKTsXD77tl3IGmKO0JM2e75Vx/F
5lufxOLJPo15svVrHvIb4FPGqDhaWZVsc58UEmgK89Wemwe5KZtLP1yWOEtcEsor5wKZsmWAFuF3
FfURcjPNFyTLFrNgH6bFCN6iIPkaizPQs59nMiZ75ThkD/6X3vurkNSBvBRO7X6CNI4mh/bRew4J
Uz2qd2Y0aB+N8VjFavsehoq59yf+shxVTd0bXu0ReQm9fwhSaIgyTuGmQcWy1k86jtkvLfyswfMi
lKJq7ckbMN22i665WnqtIDuYq1gbqOVHUGqoguDv1BS9skamd157XVnvZI2Zesd+qEm09rgKXKq+
ym6l6BBo3W2YrFiLYSyzjefZxj6nRvDkNmz2EIdO3GypKqEhYJjFtkDr+X8++9/HuammHk3fXzqN
UWzJZfz3r9So2LeHiBQhG9hcGnxFlg1qa5uibbDWSmEoLpoJPwsJsQjCrN/Kz6+H7VXpleopHdLu
irjid1dz25NRUec01EY7wdX9Lgs8sogTqPY+1Awog6LmUwpmqwHCZCPLPYg3dosQsNUWqgJQTVPN
N7LMJtGq8gz0dfEAzcfGD6P7vVe61ctxWmOupx51YWGl5WkWWWPFSsazbDsKOQAVntgmdQoSovhX
7bBzDs7yUPhzcCZVslQDD0WaX/GBBPdOM2oqG1FzmsVitJLr0iLe9YpmH2VIHrS271usz9Vg5RTY
OToOUFNM2upnU+M7I42B3l6ll1etC1voJbXzXYH80iu+/Xc/Peu5/iS/V9jD5Ma8eLp9zZGlXdjO
dU9FD6QIssBfla7Pi9zuBA0MvLS3udfgm1gXPkTaT1l4l0V7Fda/vvDVOllWdgFmtvxXEf8+BlNh
PKoL7yRL9Rj5NStfTeyt5feveucYX+a61tdgHPFTLbkVDVFjUFjXlXdgaEecLbNvmot0aAlzB5nH
bGkVVnNxh8iZXtoXqxpQRQl9FsKmrQbbBsnRpZQMlOKBMpZW+bjsp3ADzb87qdNcWOekryCRyvIO
qghQ3tgR7Iw5q1nSe8ZVHga/7i6z+Vc2wtG/xdFF/ZLrowuPvjBvo1Sx6jQKIGX3WNPG7q6g2F1U
P6XmnaoP/NyNxAp3YdiUMCkRyDPEQXbLjkjAyVU4VssSqcyt9PVqOl3b6Qbw90kgTWWs9Hoej5FG
mUZCVcEfXzPHs05ySIRl22VwkA4RE3AUAnougUSo07WX2/Z+mmsgG+YQz1+qaF+3idds8I2d9nOT
r3EZ6pFsnNmotNopgxRxqhFnPk0pXFKt815wzBq2sBnHZiFjcogt4RVZ7Ue7sXOeJ5mk0RVHP7jG
hOyHULL2rMQ4WPZw6UVaptKxwom1BJmY5eh44VJ+E+Ib8xGavYkGypD8rkTcqxAfu4d+jf8zHoFe
tEkHL/HE4Fv3+2Z+SHxBteNN/GqJ9zCOSrzAB2hADQoojnaVGZs4oj47Yteu2Vh8/qtFFaBZR4XI
zrNkudg2egRKl+ELJZpZlrZHgCXH2ydX/QnCRejvpWY35mjXG2wh0/uzzMF0GpyAkFTY7mYk6vl4
lmat0+8+AQOiv9XAOMn8DP9USOn3dSisgYqzHbYQLeXpGM/JyjV6kHyixyn74izP7gcZA3iseqTR
xCAVzvPm8yJvQu9DBm+viaIK6tYuHgYy+MfLyaYn/oTamcuQhOnxPmzqqnofQX+ItprwhI019TDY
+qjvhUHFOi90Kt3XHO0r8rG//j/wIBDt6fP/v/pd9N8Qx+H96DtS1e4Nqd5noCSjLPdWNyA6SQFn
1wdaQ5aDNZ4ciOy+d/Zac32DsweiIwCCM1H2OMdyBefNppBS1jC+Ql13iQumvQJSow/fbD39GunO
sOn0tj+2Y9IfYWtWPlJxWQk9qMQ1Zpg1dHDRD5Zn94PiU1i1nWl3D/2nYTIGAKgHFzbFNySSRBLp
hc+tHYDsUjbvhzyfWp4N0foektAllBv8h7QpoMLUMVJQ4Je6wLT3SFqAcvD5V4hNz1qaFYQ6e/It
Z6W31O9a7+fN0Dec63DtZoq6yroRkyKk61RjtC+9mrZPs1GoBzWfk4XslDEvMSGvuG64lc1qUt/x
sHKpT89eN9wwqnrgry0fmo1lqDmmQ+gWyDRcFwImy1AJP+cGzoCBW57CYahIjClglA3c7Pxg8heW
7Vhb+UAOUITeVXPydn9Q35/H/+y8x6uh3vgUvg495MwbQ8RAtO2s45XxyR8hpXaWvdKenDT3772d
aN7nyl40jJ7noGy/6VhkQJ+Ecy6XX6y+SZsF09OoIF4ZRPHf8YRRbd0P4zEY2Tqc+iFOHizcBJes
FPdegf2n2vgQS6PxoxPwW1d3DHwPIUAEjd/u1Lidr5hvzaRPQ/WrmOQP/VHTyEDL/OrgO/N5DBVY
xiIL8is1G7rp99FHKUmG5CGIxVI6mzG1McrhIfGGVVTir0qF8pOWMlBWsSz8RuTaYNQVTCAat3gw
nOY2TH7KYIgDpILnfxumlKP2UAnApY8upTM+ykdOPCbC0Mz/W7bkISHluu5KoYgszCplrMZldeGo
enb4dLw016WJfYwPRf2WSpYfIg7ztyzO9EMos0MZAkvr2SWBff+ccWQop8JE9U98JWY9eStfcdyV
fIbDgLsAkcB8kEv+9sDOPehFLvnXjRwhn9qFGYU7UDjG7TEvY4PGorBG4PG+ItBbt0QbUdOpPtda
Mm975EoewGdQzxIG4n4MLCuZem+bVu4P+WDo+mlXU2Y/ytZtHdDG428xuQyA/VkvB5NNxWMNsRAC
xMIwaxdPocHeTzZPNJ61/ZtbYB4tAAH/aQQedv0bxJXfRjSN0BG1WpS6xLImihX3VGjq3ogSljTy
Y+ZzvGtSNLjvH7PMwCl5HZDOewxuTLi1HB87GLH0SXjW7Wc3hjestN+HIa9f9YkMO0xzyiFdU1+o
3YLxw/qBLNq0gJ81/j01Lr8wu4XdhIEr6TfX3vGVjo8t/2C3IcIxU829v+RLD7ouig4u3ATDDhZF
Er1nOoKOeNm1h5oL8mBXQbNxcBBFmi/rX/qwH48ZnlyLKp77lxrt7ac5wAK1iPx26aftqdHa6dJY
iQc5X51WtsmvLYjN9LGG43boNMApeaxWMC3bnawTIUP/OaIVI5r/bkTSZRU6Bt1vr+HNZbtWcYpb
grlItq4Wp8vchuMCWNavL0r80U0OjLhkghbrh7G5u/V2sKlXZpVsMr0gjdeaxpuCUugyDuzopHup
+WZSfMqmonudgKZfyKb9JUcVQeltLaNjEh+BjzYdcUhkSVcE+AjIU7tX+Nlj8wTHRXgLoJ2x6SPB
TRdi42qheKsuKBF+Ec07flmqkKea5SFwlZjLe0fdAXG2SJqtfMfLVt4AQzhNjb1jDR6AblAkkJ3z
gHUjZjiQlIUgCGY4WC4iOZibr4bW9Xs0MlC5d4LybchB3hRTOu3CvCvf1BhcnBYZ6oPsDS3om/Pw
Bd6ie+lN+71zI3xqMD9YqBU+obYSet8sXz+YVoaXajZ8TF6a/my0+R2TOet9bqOOlafZPoVsYDYA
acOzm2v23s1VdRf1wwCFxEhXKiyDGJ/LjXTLkiZZeppzVxUxtA9YI+ZB89keRE1PDpQxG7uJ2zwZ
8+0BPQld7zYSKtGmYFL01mIh7bj+aY5m/zRVerCCTqssEYqwe3a7mXKS3ZmOmjjSo8tJdb+iBOdc
7ofaqpOVPWDhImNux84K/EJ4whheO97HoWI+H/O4RWyO+Wlqh4vCd+dGX/oxqiSB2sfnzi7XFVmZ
C6JH1kWeDUOdbNnFukJk7jPmlXp/qGPr7ymyljoS0q9kM3ARmSMTvSpvfO8mJFLN3lL3phBm91AR
RPjr+RO8IyrFsn4sC8tGrG+5FIKrbFlapK7wivE2sqhcjyDGMyX+KUvSWDh+ozrmnDVxkGdqq777
mdfuQvJ/7ZYderhTG+975LSfI1q1mjZIdbH39Jphl7CFZME4QLKwi4lq9qBtIzCZ51sTbXnytkVR
r+SYvHSaq123OOtkWGfnvsMTGIG6MbSzj3zKLAQP5vFYJ4P9pRxR0Uya7AMS7bSbB8R8TB1DDcpP
4wK6TrObDaZOTQBpExnS+tYmU8nPyNeNZ9PXPibT0r+M+fzqNDqW63185AIMPpLE11cJ4JCzNabO
cfZzneoNKluqZ5geHqR2pYAlG7tqNYZYMhetcejy2gCEBa33xG0iWQedQdlbjjH12j7BnBm23Apn
aAIqcki6GUH0Ll5YN35mL+75ClLOCfp+gKVPvvoyWSiHOfEaha1+b6dcR9vZUSOQEgm2NWbhnG9B
6BCYijNmk0ARWpRY+5ylicfAJWoa9Ruwg+gh6cicy3CpQhzTeqffyKacFGpNvbT60V3KzVPuVIrr
LUb+TTZk27r9nGrPKbf457TmiylM5FAEQPerXRnPE+6Qv8Ub8Zz+5/iZnfAq7b1bfEKtKM63euJD
7pe73FTsgfNfB9S/xdZXHmFuQHjBbGMDPw25Xbt/7aCsHHw0x1byT2mtvx+ceXhFobL6LS7Gh9RE
BHa6Oec1m3bDNx8txw2fS3Payzt7a3pQ5zoH0Cg1/Df0o3v2nOwy7DJNHj9BVmjFgyLSrBRuFg4y
bQSgWjEd1HTShoLWAFj2hvmT3fJgp7kFUD7Tq+9+6fj7Cu2DlZNlw9YTAgdziE/5VFvgQhMH/lTp
po8J/pKt0UH9E6FUqyiSsfaR41W0mvW6PKQkCk5/PmNkG2E2jQRQjdqmr8QbVW+U5RDV+gP6oUgu
ajFpacsAYKJ0ww46LbbOY209p1Y7PvkuVxWNGeL8IVH1v3LHDM5RVzTLqcZhUDbvh4Ti/1k28bdF
0wNs4xZlpwGigMs3YbE131RUkvbUZN6cMUq5UKp4awvYXK6E+VX1HDYyAgNcKPr3zu7U/8PaeTU3
zmNp+BexijncKssKzum7YbU7MOfMX78PQbfl9vTs7FTtDYsADihZlkjgnDegiw/kQ4BEL4cyrkFs
lNa3S5c4wyCnP6G90Z9MLUbFUNfnCJRA7n3dxM8tT/a1Ug2vPay4FdBi+1Q1LdtMBTX9IJWTJ1eX
XzCRM39QsaKw4R9VqXpWNKm6K/qyprTo/cq8MD6IrgxLt+u6TzfjFCC6TMOVN2EkJavUbzQk67pq
7fV5hKuE4S0FHjYfZVznwsHc41FVHQNEDuyFlv6QEAtXSsW6Zeth7YvAajZjX+HLGOcHgVwHTtYs
zKk4gIQbd1jPP0dpBUnU0x5LWUU0j5ZGxX5uIe/0XfOR6undAcEtAfip2M0uejk8+L6q3g0BMF87
VSdcMWg11DD3JQJaAItpBn0TrJTYDq7ED2CaZAwGahW6jd5w5wPcGx0zO7ChOs4OwWS9eKe+f0SW
J7luRIavUzZIRU66dnx64hNSLXdYao7Uby8fq5H3QJTt8UZ0IfbjXXkRcodDFRakbkHtpDiPgJw2
inU3WPmrVI2vjqTVt36pqNcWT4KF6Ec7EX1w16+v6tBMX6r2ZHV58WrZD62Kx7UfR8NLrPHWJUgi
J+i+7iPyWHO/ERX6nhoDGg2hteozuTynPfjYJ3Fb8RCnEOgHKcgstmnIX4CCED0CGREqirMZh9Bf
fhlIcxSW2lIud2JAdVxv5xqufqWir9Z7xaOo3xjx0h9oiH0xI+hdFo9IUo5nRQHuMmW+Tf1W8Wx8
qvjpZdtOw6WkUgrlpiqKeFLTTX6WWD0knv5LlrpHk2/eS4/eCrKTanzjoNW0qzVd2+MREJ67GNsX
TDqk6z5Fk8pAGeNEYbU65l3xyPYQUVZJ993VWJXGusUW704cFLIKZhSapyRtEMm0XX9nB4YanUBy
KFs9sW+ha8jX4hsZxuYtXz+ZXCvfwWlMtIC8OXejMq69LtmUBnf+wZKwHO5ZWypRal6lqENtVN1P
HyEt/ejcxPwxhXZ6lSwzPzKLNwx+on1LKuycKeGTUeTe3ML1NTuL/n4aNEr/yaVeuBf9ETBiZWFG
P0pNfy6dwSIVw0HjGQqLcjrtAC0OnsznzANUDNpx24wAnORipeKZusrQqtnMcKSZhmdF5RNu6sUq
cFgCiX+kVQ+fm5dRUdDTsONbtr13VNOIP/ePbxAq3doK8C6qQX8OpGp+bh2vPFz6q9QuD9M1nKHM
NsWIqV3bGNqpnw5JmUsom4YULGI4JJ/65pjKSnbeIL2KAXGIxAxxiixEukxDK183Zft+wWCLOTmo
IF8zxjerMfSdOykc+W2FwuT0cwx8C3MoR4a1Utn+o+wPW9FP+p6iFR5eG9FEqesqTKPyAQ+C+CSm
l5b3NAsIOLl3kjvVt14H37l3gCjleC8fIjfPDmzRPaSLbBmgb9sARWClHoBeZbwmfZAvxOmn9jzh
05hjy+pC0/Jsh6SmfW1J9Y34XkZ+Y18DebtRMGE89mGXIN6HmF2S5Pmp6lN2QmW5tAvDeMBZs7rN
rRGFcCgaQ+HJVyYptaVmy/mziyLwusbiYSsmNb/UBnDBeBAY5lB1jJsiggzptpR4m8G4+Rjz3Myc
W1yBHYnin7sc6mhdStEV8ukaiQflChS4gc5t792FSXKOBQ+tsMa95gJVdpqxurELlB30EU+7FwnN
0wpFwbM7Gv1NaCYtt3D/VdKj4UZ0zf1Rs63YEp58CmpzP39quOJuTz4IAZDTXKPxu/RKad0dxl7S
izFG8TpMw+zoIIh6QqE+X+kUm78ZOgK5fgKUoIY352i8U3Yj9o7HobLVDAnXiMRGWU1Xgx+2Le1Y
Xbn7eRlUW5qzZjHnXtWpf18PqP+t1Rb1JU2v892nrWpAbrbXD2PNxugq71WYoEZqHLUQMWpFDs/i
FkWNLjzK2fAsblGiK5MVSFDkWuc7mWKGxalrqmMZqjsSbNprPQYNiavKO9uZUx6YjcEOhMcnzA9f
xUbgI7QAPYuKevAeWrmut+m1yH9Ca/4S6rSFdRy16KdYEWFQ7c3LIkuXzrDwrd1lpSSWS4OpQE8Z
Itj1H4yVXHooPDe6FhwWwVopLa1cW4OTgdKF15KnylmSantXuiqQOcsrkGrGkGntVxa4ubyT2iuk
j/4ZOv6rvt+094Orhvc28MHEbAEZ+O399GxdxmNgb0XTiWScBQfvm2iJOVVWPQ3hEJ7EJCdxa8Tm
knBFOVPGPmaU1+SlvVM9wnEha4F751RyFQcxIM5I2/lHM0lgdA3OsHCNUP3Rrr1pnaWHBaJ/rWbf
5jocVtsBRDXKWNLFMcsivUvjdVSCUsdV6AGGkPf9jxPMPHzRw05jPrHzwno24mSbN3izc7cxbiO7
Bh6I1/q6c2v/rYTH29Q4KBjU/Q2WFFeqgbhqo/c/xbiYaKKPtcwrNb5GqHdvsTa8s7yuuVcm6VTx
+x95FubYwiwks8qem3GCfDWIFYjRLEbe1KwTbgB9EDxmsr6uU/BIkPBgnvnbssUjV+tq51X1524Z
GdatHMXv3USPkotRm6t0yKA9VtOdg71C80BDKCCIRqCjpAlLog1VMSL46L8bnlsiTYlX0e3MMzea
DCCdCSEHm9R/7BjBhYgdztlSuZUBAASki9bmg13VvxBIHr4ZiksGpn+uMFPajVQPT1kHWn070Nfw
OIpInj8MYJNgTPrZSaDURBPd5uwkUGpjibiYGGVvqm6aMEpWuoF9U6fKzcHCU/Y+CaWbgteUHoKy
mZtKZPX/iLDMeZNHMDBjjsbslHzlX/VKhVd5CIIWq0W1CXd+KSPe6Nb9ztSV/raDDyR2FOIQO5Gx
Ugsj35QTvxbh6IEs73tEqZtsPKaI1BxylBrZh/hW8YDec3qr6WiTVFpQnVhvhQ+mjdTwJBaCw4q+
qZq43lYjWBLfNDY2qx6IKm1zDJMS+brWrNAamhLKmaqcwbD595HOHsB1keeajXiHSlp5JaYwYjSY
Rj2JUeHhG2u2dz9W3noszOhmMKt0H7nkvJ+o1Ec7P0YsRpNxK5ghqRlif9QsaFuCtiTayKf+bo+t
vmpGVJrhgtsAIOHiermE1mmCspNoCgikgd0RPgP3oidxcgQtp/hwijcUbCEu8SLErv8aryVptAh8
7EDLycK1tTR1JaXVSMLCGdrNjKHOoi4gLTrVeJVAOo5xOhxxCxT721R24l1OZWsZTNtdrbZSeBnW
UeyAxZ7XSkdcSYr4RsQbmAWyYNHNnYm07YGC8isCSxOGWC4ewgIvWycDQYtEY4UH4xCV61RWxqVZ
sZab34KamCM0DFYpIsOIjhOMOQQAuOOtPLbwt5gClbc2IiTnNrYmaBvvW3KDuSkGRZiIkBJjVcKU
3pZaCXd/Wlj2JYYUTqJr6yBwyM18rC/FGb+i9OA6Olx21p3zknOeNlR7NRpNKnxVgPwYn2Y9eNCG
x6rf6CiiU86m79Mh61ABS51qDrkMDD0KVwu+/9pRj/U3N6HWLWoimeHVMwyiCRTE+6cBUfO3Ugij
cDjptNygm6NFtUQMO1PxVAw4CiZbPzM7LnA6xvLmGgUQfdsZUB/EP6zGXvccZsENfBcLdUsr36Ak
aMz/Oglk5zLxh3zfRb13M/iYiHTD8MOXJWTWpzV8gKK/tlLTBLHm5yAEK/UGJnGAacEm3+cLsgpl
ishf8gAzi1QMV9QU5+FLckBEF8koL21kxubtweBL5aHlsSle9tOOAVcWVgQB4jfirdj6AuuUEFt5
RIHttJA2uomwHLqq0xbb6r+De2Kzi7mnYsBR9grzCcUZb93HVbjvECFch5PujoBkxbHtncDcrroi
R4FBNCWpXImIGLC/bSeTdmygn8WhK9pfKemL3aVLBht19gY/3EOtfBH9aaLAITDLydDXO9lF4p/E
GeJe41pPEI669IkBXTWCZZ7nwyZOveSgBu3L5TtdJcjWIQT3Ekw/hACdckiqgpMNYYZfr9TaB5Qt
I+rpGUUgF+3dnt38TxNx8ax3fwYGlDy5s6PHTkuNtZpp1VFWgIpWujNis44mgKINCFrYZjhjxhxk
o05jWD4JQJmAkbm4pyUpah4QZftF3OTmJr1HAN8H65s110kXvOl6MC3V/XiPUka7Es0apM4q9XJ7
J5qWK/2w7CG4Fq30fnQMvAhFWmRsEYaqTYR5Ek3F/GzSTRqzTENf7kbTuqhcFpN2UqK0wZVQVqKM
mC4bX93IE3RMsBUEo0GczYfCwEVbCh5E/yVMUt1yraVFCcErq8542q/nQsaXZuyVu053kmWbVN49
N5RwSclg+AfpvNNQ+RWk185fWMCmfo5a/yvmp/GMcXoG0VUKKPDU1hZx0/pKixwd/zSc0tRcSjZm
V/6Mm9SJ92ZC6jQyym+tOvTdtxFgPApRsCMndAXLyPfDpZkFA4li0U7dAVcRdhh/ixN9arNGQcE7
ifuUOd2soJyr3ABzeyFuTJcbmBgVTc/x1DVmEO8hl4HKQD1E0a+9YsjWLlTZFUq06cx5FmdhcC0F
Vn596eY29DlUGon/HdoYcfEptI6DGzCgZ0xRh9uoleRNZxvpURq74cqXa5fnNpYITZ2pK0q87WPb
ds1iZEX2VnOLn8lFrqEsNDPNUbjtv9v4yz2XXaEvm9LGLYCkIJ4Ohbn0wRe8SQhzxB1JyBLw4cYN
WnevZqp+x6aYPfUUAZ/pOyr53X3k5M3ecUcEoNVGe2l0aiNTwBDCOMWjIz+jg6eeLJN7GXBy6Whz
0zxJE9Docmjq16YakuOlR5x9CoXVtcJ3rF9e+shSrSxqgjdBWeWbxgGsYpjpeN/i7XjjoNEJnHm8
72RruM8ro2XnqfRXomnmkr9XWduACvTrYqm1T4ralXdiUJ/2In1Mtls0WbVxgxuNtznUrdHplOAf
icHSYk1WJ94BQC/mlSS8zkh4IewchDX6wPhXw00l6T21RiXgMIWEY9fsxij6Ifrng5iFYU62HMdI
Z1Ulp1cZmKmFmbEFtFWnuW74Ra5g2LTPiFmDQvKMX3G0NCQ5/YUKOeIx7vjkOLpKIqjUz8D08HUP
5XY9p79G0pGpu4omJyunK2yE2UHbho4zvFCQRzQeZ85D2ATDix2ukylqsLBcn6Ombp1MyZ9RUlBI
n6/1ETW2SHmLa/1+xTLwV24Cz1EaVnaCdO7Yh/pdk4XhFr1kKAdTcwQsdNfCVMcRdjwFbUvLGjBW
U8x8gWcNbHEJD3M8cFV1703Dvte1Z6Wtr8T8eUZWYeIDx24To2TJjGHVtXjgzDzqPgP1kreY5kR9
Tw4/JN8zSb9nWLqLJTDQffRpUOIWw/E07Lv++zAZH1iU02x7wOgmVIvbFitXBaG7GlplR0nySy0A
vO/BNGtj/+XRfqkFYDNyyFPV2Iv1gggrQqm76lHU+VvZIlK0m7E15V2JG1i3ECHAXnBREBv2j2Ex
oIZZhs3HVBERowhVzpMHEsK/Z+C7ihI7O3O0aqPD6KHTPZ+Kdj51irPmFddJ6Uqc65Ifz72mlBJ/
iRLDX2JE05NayG1x9JokTjn/aV2b/tRCVMGpD76nH/72J09ZCjlu03mS+EMu+QoxoUtSdKCtASXI
3JvcmWQbVIKX7ZtA9Q8Aot4P2HMwiuyD528uvaVdKPjWTqFzgBiaFGMSC8NPLTe21QSEWjZj+iTr
mQlKu7Zuhyjg4KI2zmJxbgR8b0PbuJrD3d5L98hUo2k/xYfTQa40Uld1oK7EDDHgeVK6tKaXaQup
3bm5NBnngFuYHA/U6mClNRYxdusiDW1rNRifqTcxIw+nFslZfx0xRDwkC2pA3cqNqvy6jrQCTEiY
fC8p/adhrv7TAblaj2FiQ0egdOoALd5nmrooZCe8xdJUA2SEvdTmfX0vdd+QL4ie3ajN9+1kYSIk
bmR85i2vTxYFZY5N2lkumJoysXbqEF+NeUstVLGN9RBEuM/12JrlJfZ2mWnyhbXEwq9u+CZ2NrIP
PNC1xWQiMiUSWLhGmERCyyZ3ELoqq7NiLXIHYoTGZeR32O85cABJgUSpRvmqnbihdb8Q2F1Bpy4G
+KJdgBC5q0/wjP4jRgwLJrappv8yDwkSrMO16t4lpfdgetaLOpTJd2fI0HsvqoekpX4BhsrZZlXm
LYwMxB51r+AKjB52cPVgPw+pwXOHHEGKPsbCNo3u9j9HNEbyWJVhjcVlU13PGj49/KW2BRViKz4g
ZiH9M/Uhqisdv8TJU1+KUfvWlys296D3N6mSe0df6rMji2pr3Ual9KBp8EiwP3d/Gjh5K9pPrbdR
6VQK+SGe5gz+6B3R4smObqdbQKVd9wG2xPuc5vhljngdp8NzMrSDJ4Ub/AmMqrJGvwODz6kI0PQO
RQB0czVynbTHLv3p9xF7s6nlIjAyLMQ8NvPpccgwj/mIFf1ziO52Z1RA947d7hSlMX9EqvGaIQSE
5qbib6pCLg6N1vl4A4DSoFarv06hRTqOCzdOflGZcyqcl6223qLsOqx5WmM3oaCkw12xvA9L41uq
2P5bjrv8ouuV/Bar3e7goc64Eum4QLmhNGD8E1baaxC2OrglZdjJLsIywfRQxPUsJ42BkwISTeFD
6pA/lMJq78mWDiWV8htPLKTgK8UqVqZfsBQ1B/2pbsBCg/xGmTDz0FWMhwRxRXCH0SpSyZqPgYT+
LwN1Y0THybFtOdq5cfAV/b7S3OCug+53TRof9xZU/F87H8Oewh2avWia+aurkifzihRN9BipSe4o
/qvfkdS0Da06BaGtPeCTsxX9aNRxH4wcNtHTxaYXsUFBLRBNN3dl1roHcTDt2EUUWn9vFkMIw6dR
Mdf6CClBbQQru+8XHe98PeRuc19x67iqe5zkRFMd1ZaFHF4xXiSdway090qWJ1jQYaYjBrELIiln
mEsxKCZFrephKSZle1dv2MHoRc9XacQgz2qtO6nooj30Cn/rF1H1ZJZsQYq0emxttbuqJve6Sb8w
nw626QZX3DBiHhW2eSsGUlkCI+6gZ6G4ahUu/UmkENEXfzu3E1v5EWWNdeUKOcNpHuLNS70O5Wtx
FRTP1HMXZptOarJNC032CjepH3UQJd9xHHjy3Sx91NtC2dYmd44wHN37Usv+FlD0SbNLWzKTihVt
Yh1bWGh+PwPXBT/pgIXUWxcmf6y9BR3Y98YL1MeuwobVS/hChDy3tnmdqkh/9OEReXW4IlpX3Y6Q
zQGrqeozOik/ECvozvlU8RH3Y79t1lroNLOeqDF0qCd0zW3YP6KpH2D1o2Ygq2P7uTXNvfijYKKw
E46RQ25TnEVYnaVHeUIh2LCTMtnXbkQrLQxnbwcm4vjTIGCO+g6Bhn7Z5768vfRhFvh1lqGp1UJM
EGFGb+IHxPrl385qU0o6EIKrCU5KAfkyY25Pr1EOzYG7hXsEHOnfd5kzbgwHxozcxSwY8bzix2Tx
1WM/ACIklDc+uRQWsBMkpGeUTJ53WynrjoTks9Gy7/DlDqekxjn6NqJW7aQkNcYyRTEtjnC05Aah
EabFfv8pTPSLsCZB8oHq7fBSAJAVYZ4SvV+t/7iaNV1NNKewHLz5YgRefHJ19vCxqEDywHg2KRht
egsRLfB4bAUkf7Lhtb1rBfuCR1eNl6LfiNrqMCAotIx8Vvl1PSgrdcizvRjt+WMK1CrvzKHXb023
BxbDxdSQuiukL28tmvlIPVyyS/cgml77C8/aAvwKb8j1jBUiaOaiDFFjHr0kfEFNDWkHvXwaEFY7
I8pdIxVYBC9lj3ht2mbDFjmJ4EW1o1dF0tsbK7WpF+XRXnTXSjHskx4nFzGp8Hq4hLnbH8Ton9eW
w4wl+/SaVWJ8vjYy+6+NVbc3UZ11f7u2Or2Ddpx4ih/XbtIXuSPHpmnH0dJ8FFo4yHL9fqbl3Ecs
TRIiZv456VM8G0UgIhjuKtYihP2maARWGRGzezuu9kHT3MK8Dc66UjfKSkyBE7SQOl8/dnph7BBy
fQpQ/UTmU4opHyKX1MqlgbdQnac7KcvZ/bu1shIxhmPYJ/XYYMSeHDTFfsUzC7mHabo4RB9n+mjG
KzIvaaL3m3SSXvJt1i6t5d9aeqfc6rF0z+4ZXSS/QiYhxyVJQDqprX2JEpNFlIy6PTqolr6MuWdd
2UX5I+2M8Nt0kv8+0UkViB5xMvrND3Gi/D6Zgv+rmP/0EuKCoEtPfKYsESW0sKQuH3YsAPqXLO13
cVoHD00yVaCUIF+IfhHmaggNmCyeXni47Hw3Dh/Aqf1LmDNdTYTJbfMprGglNk0+stKXq3286DCg
Vt//eTXbkeu1eFGDMtcql7Av9gOMyKIBfoMoZImmodfSUZS5Ym4v86iQW7iMCiGHQTL/X+eKtyFe
SFyZurh0vLzu5U1eXleMdh9vYwjqdguv0FpGhg1mwnFORtjp17Jk6tfiLKzwQnEjvceoZRpom8Ba
FI4qL9Kx7rciUBWdVVmsYrOsTpfJ/9eLTq/mZbF+fblwnUYY2YrX/Ljw3PffXFTMjwHWze/200UV
kMSy5X9+t76G4oCnSfNHMMd+/fM/PhdxUduU+61445e/+X+78KfXT10zWWvNSgjgt3703OShjG0h
8nuSjYcu2U5/K5qQ4QB8JCXOld0kx5fX7m0eUB+ZlPhERKb6n6Zj9/kv0+0i/Ty9MrOluNjHdBxI
xkUeVvLJa0himhPIOdK+JeMQfKdKyjYWRWo0I23ohBg4bnO3je49ys5/CY3M6j20N+HjiNBBKX5G
XbfUrSB+1DJdX8cj1A+8WO0DwD/gp7jVPYxT7q0sh44dyaLmZv8zQw+KniTZ1iyPFspU1hing5a3
7lLtdMzFpjqIUbZoFKEGqOP0ei/CRL/lGdjsSCol0xa7lgZV1oM4uxw0PBCoOdrvIZeBL8Gi6dpa
vkwssIBUgbtT5JYwHjznDYXhCmGU380QOHcGftXC76+VxnVGRQENkRjEUJAOkx1kd8Xi0bh3URID
KocDtz6JuSEgGd+RlIeM/AuNxPABCnD9UEpPYtstGrn0JDbkGSq1f45Ew6ewr3MEGoDv37/OEQtN
XdeqB7l6Fpc2U8/eOJKF7v3w9N9M/Ot7wh9MXfo9Tp6y3GRL8XTCsEBaIuuvX4lnGGKeLMjaZ2Bo
ydGxB76dE1vBz/XPUYpyglPbPrN9eY+Sx/ItrscUFJwcIGDZK3tHdo37sHNfKCj5b40MZGvUOhul
U8jsw4h4nxC/DbOfvWxn//TTRPiYyr5C/ODe9u0XMQ6S5fPE0CvQw5mu2Ka/xMQOFOwm0J6q0Wiv
qsjFzBxtJXAzCsQqg0dm7z6Jb7AUOD/q3IueKBEUa9XuohO7JSw6/zKn6J+ENcXHnHaaU/tpdOqL
LDlYtTZu1GxX6ZK6YdFR4CZkG4c2afVJPgE595LfmE9V7TWWkXKBguItnHKR55k7fZ9ecvQEXrCZ
15et3CS32hhG2zHCB1lLJvFVsLz+PSafznrUJ1/Ivo+uK6tXKIJ34fdc3wsklxTE4TII++GGZb+z
b9CV3STYOz2aufMiIhRDvc40kJp5801KB+0mmphuY44hG1YAFG9pif7MzzAmGHms5nLNMl3CZ3Kj
x4q7FMPiYMoa1ftEui1FSBg+9ybG3oAiwpNWZea+aD15R6ljOBuOHq9tK6weqgFbHB/U3jeEh05Z
Oe3PIvbxui7/yrPhyWqj8HUYlHIZg+y/8zT+m3ViY1bStOVG/LbFITXzHqFZfupW9mYEaX3MUWDb
yywgFh5Jifp+GFD9d66lllTeG/KkGSr1cDQXQtc2DJttoNjjwRJMX9Tw8o3VhBI+mKN+pqysoNQa
eIewBBw5NPVj6QGRjCy134Uomt1rtvITgYzsxouiYZmp7RJqK+W9P88yfUAByIsaPGOnsz9HWS7S
xybyffTPuEyuuD3Z+KVOs77G+swKxfw/r/n1Ff9dnJcfE8uTizcA1jFEF12+42mOyF7V9agb0zSN
pLnuM3zuY+xAl24xtuuANfW6qyLaeKVtKzaB1yK4Kzw0u2QSi2URKXcIdSVbDaHVdU6NBWHEbyT3
nHUWae3eT/z8UR2NEwyb6pthRwjMI1t1MuEj3uD31CzEQJxwsx16s7lN8UU95ibW5+JKkpXvQYFX
6JHnxq4u9HZTxZb2j66v6gIQH5oxxbY3eeZA4nskA4uEQlz8EJD41FesbZYY41owRszK86f9XXwU
+PlpUgViKvOp6iEbNbIam8+8vIQfHdLXiz4PLOun0ciqqNvYCjg7tV/LpV0B+QG3jiPBfhxd894w
KGLDRkZxpnKLe7zJMMYpfqZmZH5XPOlUFBV3+ELnJ9ZqoBQGIK5h7LCU8GQ8pcJDr+WgQFzTWeIH
WZ6N0QOzTwJr3Zha8Zrr/jZNQuv7qEpQJqx8vLNGVIvZRynbUCmLB7y8fxpj6N5YfoLMcQirQ1WN
t8oryTs7pf3gemq87ooqP6uyF+9VW/L2ndk37EzNYG2kavBo5Bo2snwk36XRxa6zo6I9XamK0/Fd
/D3AgANVtSpaqlprkqjq/XPmD+hg6r35zWDra3PLfKJK3uyMsccO0ausF59ylL5zkpOA3nZ9rj04
5kmoBYsGMDYxMiKoNo18CktOAqDbv4/8MUeFjAlDjDti1KONkhvNmlKL+kpafSXYGV1Z+MsCC8+b
/xwxBll6AFlf+jXCUQv8YTELSTGM9rDK7PhMEMTY2Fz6ZYALsYk6eE1KqtdAGZN+joiL7iAXfv5c
YGa/IcXWsGLrlTtJk+L3iMy8rdPcfsR+vNlGNVlTpdTde9tLv88v0oyvtT92DwrF3F0FSHGLMLq1
NCb2ICC/m0Sz/DvPiqvbWuseqN3mL7KClBjJCZ6mU1OBr7fo0sg5J7ZvPJQkeEV/phbWvpOUGgaJ
kb+gWkAJiTXaUYw6Lxl6fi+NAhikkHGJ920ne2kMIVdX93sxBzrZRu2k4oFtYn4t2WgKY2udPGZK
r0OazJDNvuUpus7wsMT/lLNR7TjzU/NTXxhV2LHnSMVdCnX4XuerJBu4VXyUxkThSzTNPvOPTfOg
QE06FupIEi9NHpo+h7AydQFmrqm7TKeXkEtTnNkSTtYNvLbVl4FYzjq01THZxugWXkha5P0BEev+
UEVefzBs2IZzZ1Amy0JR7b0YuISIGXOcGLHElMv4JRzkqI2kg9etPl1bnDpx5CxQXBxWQaEYB24q
xkGcXQ6XvsgPH0ncUkc0yrRc/C3k0ldV7u+Y2vDmeUPf/6jhb76UWHIV+Br+k8WJfJ3rt6HUg6/J
NX2fIoU5w7TGJsGAPkrwBwPidSnlijPRN0WYoK6Oop4r+sXh3Tvg9+hl4GvZ2Ll5Z20arhbvyQlp
s9I9LpdY8tS2vLr0NfCHIL1L39QPQXwxWCkbp5eiWVlf9MAXirghV/V+bCcBYTK3m8pGxRqaVBtv
KWkVi7kdDH52VqwyO/cfI6IPNrqn4FKoZmcxJ9Sxn5w7fVi+67BBYx13mWu3avwX2+rCtVwjddE3
TYcbWwR5GAzTs+EaNwK1Dt/3GgGl99A66nDm8EloW3BE/xJaKpK5ZK8Lb3YyNAnVrro2fMNYWiFu
8Reh51nfmZQXuQIGLsFfBsQF4iwcl1U7RIjvg1YUOJ8OaNhy7MDdwg0EmSg6L3BFQ636pekVACn/
AnAUfZcrXK4q4EKdNfQH9ogrPY+bbdoDPFVsM72D55PeRdBu8W+TTJ5lSXZnR216V45vlek5N6JR
dI5xVSRYWliGiry+SnEd6Lxvr7u8kaIllfx7M9G6o7hcALjzDB1uI1riApdXjYG7r4sW0vlFwV9I
+1+aTjZh/Bw9XF6k/cVohQplkrjNle+UDmxbwVgvW+M73hvxvvY0c+GksbIR2r4N9i6z5q/hVfoW
WaV8cRH9FWdzXHMy5C6aQy/dOtjWBeUp8bDrAakuo0HBSHsyNhNNp6yrvXhI6t34PnppBlNwlcrG
3lKnpZ9bYoHi9z/BPb3FWh29BImlLIcx0W8dpZ5wq6QD3NKur1QXL2Afq0E0qUwdX7Qmf8TlsFuM
Q5+9DSUGmwpM4kVeUjaIA/x8BJS9BRZgVe1DPObNWm0SpEQqrwW0TvEBmj41qmlUgQd300glP10G
5wkkxRu3GubpSuF1FChhcia+n9yoElyaIi1QcjZ7aHwZzpZl6u7A5YxL0QQep5xUQ3kVrQar7/va
JpNBpBcpykOmtegZy+r1HB0Bn03ddrgKpkG18Yt1WfX6OqAiICQUDFwSlrlVl1eiiSXErSY73i1G
QcljaI08x9BdKNpwPDUZlZO+G7PnFEfprTP67brl+XHUuvJX6gOhEgcts+t9n7BtbFEZuPTHHxGi
T4wiXIqtpuy663IsuC99zBADX5qXaYDoSM7D6F99iRMhlxeyTJA3i6RXXl2oANvLe7m8+OWi4lJz
swJdklbIdE9v+X9/CWP6axuYbEiaNvjZgQappNJ8SIbUXDbaoOzaSjJIrMjlRsX+Zi3DXn3wAknd
p9wLlqIJV98+Sar5Ilq4M5p3USsvxMx6mi57oOg9u7gVAZLrgljSzeEYjAb6gTmfRiEN5QnI+hrD
PowWh8S/aaZDBOBqNeq+shJNMSBC1LHd6DZYvcsEX4F6TakVctt0kfnQI4NW1mmNCUqY7kSfuFL2
+wVVy1+3s4tBH9VHRKaC5VwudWzM2Kgq9eu5nTs8hVhXO7tL/bSSlSOIcATNpmoqmYXkFhmBOT6V
0JsrQvVeFGdFgFehn0eaHplSQ5XOUIyW7I3LowC2ops8SXqT/biqC3sW7xajat2inShO5xhx+hEo
oLGlmDwPTGBaL8Jfwxo9fdX2ephvQB2g3FB7V5rmYZpb5d5waPQxyDfiFOjucPAlBRI94mMk1BAk
3UD13Ga2Db1rkLgnoLhimFjMZwiZFOEig1YbIFQChL2t0ce89PUIN15GL2f/l7j2L3On63UeCAxh
kexFKmqrbNu8PFNev5z9D2XnsSQ3sqzpJ4IZtNimliVZRbGBsUk2tNZ4+vvBk4fJ5um5M7OBISI8
kCWQQIT7L4om0T+Pqpmt5kr/r9Fx6ZuX0f89TkZJWPyM++Mz7p/7Z1yEBluBEP+SqxQdkNFqN9ga
RNTZyVfivZ5sYHWjXbk0m7yB/dM5mNuHXVavl2An18NnURW5B8vloCj/DJZRvf3Cgqt7KjXzqOPr
/R7Xw/gAc+Nb6U7Ne4T33Vm1JzSJlsEIF7yjqrkpZE9GUztxKMlrzlZGc8/Cti+zEQNYgrtxXjAB
YXliSVm/57ECwlMdAx7by2jcvpho8j5Ja2hyKN7W+Bp6TvsGXkd6i7y1n31Uc7rJ9eDRImWjGHW0
U/Kou1Cgzc4Ym+GQRKHyRY0K9jRGa3xBZ+fsGIP5t9H12xxt2r8g0WPtRN7p1bS6aNsEL4tYHhbm
QX7JNTRIlpauIKICvgD+sbTjSW+p6E7x9tZcFFTkbBgV59RExv6WXQqUYdq004Bg3KDB3EM7Gk+9
7sGMZmQ6Z3Qdo7UbGq+ek9gg1LQq3JE+YBkqay1fmf/OVM07sdZpV+wzk7M4kFhqUezqYa630gxa
pccqdPh7xmkDSpN11jK/fBXvknl6tCFof7U9lg5RVdpvcWaMm8YzrMewbE34npp1UoouuFghWP1W
NwtoWZW7bgtn/Fil/o8B+dzvTVCsXW+xZtCcYe+Xrf1hGFhSu+4E72YqjpJH8VL9CQHb8Rnl0vJ1
zvVD2CFPMLvuAM0B2KzkYmRSjjNxUgO7rddhleLcXjYwvFvduXZT4F7vzcKtVn5it5e5UswZXCNx
VRwE28QyhnUd5sM2KVR3hWFZffED9bsRBTj3jTOm9z774Ystp5Otlxgnp9U2dfg56tG5AvDh05az
og76efkD867xggY6NZ22mvLCCRto5R43LuIJztp37S92W42nsJn954LKycPQmKCtKuVZusLecw4z
1ImVGSj+sww4aedt9KBhv730yaGs7GqV+MDgRuo68WKYuMmquH4MkN5eZyp3eT2RyAzKHw0etavO
7u03LcFqu6ra5MFAK/IYNxYbuJD87CZ05+qTWzpvluvmf/c14PejEkPZRGVwRr9CHcmnoiVWWtjl
aVYcPjd+jCUV2QSkpwAWgxa7hzppoPA1jZVDlvQhXqT/CeWqhuKmHyJznlZJ4Q+7qMCPqR/rTIVi
F61RInm1sWjDwEStt3qlTdeWGgtSZ521BzRr8NZNrLXvk+qF9PoMj8r8W0F42I+U9nu6UFKSvKz2
TaV1G/zJKvbxuNI6tVtDgsXyXtI3mWa/qA6/7T0iQGbltwjLdF9a/llv+aCzdMMXZP8bT4iqAHwP
donoPuLbQFr4Y645BhJElbJpwxRPqDGzPnR9xPdq0XhEJtW4cntcskX/UboaQ9E2SKivQ80LtlAi
xxejqKeXUFFIOzjWVbpAV3Zn12i/cyMWGZpWqDvZrtfsJVZCUGHXWl7r0gjiqToYOhr/0pSDAm4V
hUaM5WWS19fxo4Mtwz0ir+GsmlUc3n4OvXM/xgtAAlhpDxrYTh8sTakeGtiJ696Kor8CXzmqaEO8
Q4Ow90Vv6XtefcHH1AXSugTIzMEHHNyq48rjG/+/qqaiW2StZ9uvNhInh9/EV0mrGhe93PutrezA
beJMnEe/OY2WeNkgFFh0J5GpbhDoOkCAVNfCKGrw03mJ4VtkAQWgHhgfSk7IqCDtAkAfZ/K9vjRL
3Em3Ps8THmnIqtxHRTtARlGxIV37K1iaSdYUe5KhWPK6xdVVZ/37cpKDtpWTIMiC1zyxyb2tIjYc
trUputl9N0yb2jpmD9fZjeoLKJ1420dN/LkBDzEosOvHGPd0R6P22eq+sQeFYh/KOk9e7B6zOwlh
V4pH++x8yHXWNoahu5uI2sNHw3OMzRRY00GaUwuZp4OIeZWmZ7Zbnrvqa6Hr1atnNvyXNOV9xvvx
GuP7vpKmb/bNQS5ZG/x5f+rYRoY7XGwIC2AB1e7ZTrP2nA0uzo0dqvKKDhZWV75YyIxs40GJyGRW
+atpeH+VCDJ8SvFrQNu6+xTjak+pSW2fhuXQWTUSjG55vvebeZ2zdo51qBXEyqEfI/cxKXb3Hjkb
0xi5xAqO530gpSRy0ufyU97p04Y/drvWA82Z81Vaa9if1AFwfjzasfIIzWhfIOU9TDtwqdZKlIAR
SpnOgVO8SWvS4ub5n131YiOjDPMtSlr/nKjHpNnXvyYpixPhVI7qQxb/dLRGVu8ln3T/KCKzd81Z
15v9TZUhESQDTVHi7JfawOlSJ/wzuMxs/SGbv8YhCXdDPd8EAeRlBkCuzjYsSROkanaJO/yNp5p9
1l3POtfLWVODWF39dipD0TDYZ5/q4KEwm6t0BQqQUWtgNRMmKva+UZcdUQdAOCamGdi8atR3svr2
q3TMbRegSYkt3TBmLDzwbhvDjVmXxcrEZvWcsHlHFeIfZ1hb/+wDYPNfo/cZgZ8i2ahOoHP/JW4o
n/rajCg9EvC/h8oH3uP++HHkAwPD+oSwwXgq/Ea5yqHykC/SlHbCfhVYyX3g1gxHVoxJAcDy14w/
4nid4nGpX+/dGI076xqnM54QVR0rwAvKikLtVJ3lLA7mEs/DpX07vY9jhtCujdgybnNkwE1JEK/k
VA6THrmHqNAO7Tx7j2Vv1g8wGVYhHM1sm+J6uJuiAW/mxQ5PQuQsHBH7RILVONwHmqS7ze2XK937
5SKlU+frPwayvgYbtVxEBuTqVZ+StUDR2pnVz5WDVWKcNeUhqcNyK0aKc6IU6yaO1LMI03lWtgmV
1P5gmDDo/2WSRPkO8Be+vf/HSYFVm8+l7f6gjoJNgeuhXkI1Z8SC/EsMu2Lj2U511dXRuNTo2vDN
C7XPxujt1LmLv4c1D44+wgdAQxz8kKgOguLwOV5KIwFJqjkNOiHZfOwGLFuG5RFZN5n5mKPjvhr1
eZEx6q9dYKfvql76wMA9fW+1/fRuefZZAtogC9dpFnWPVTjZF1UvMhbZSfUXckWrnA/9Qpld2U5Q
XI7aMAavPC5/yExroRJa1ay+tH2Bc+vYWuhXJ/0XE9keiSDZVaN1ySBMb3SCivBDPFo3B4xci8aD
pmP9Ui0gulnHbUt34WDZgxp+6BLzIP0SNhn4WFkLVE91NVB3He4zvu0EcrU/wkTSWFuu9s8wPc0+
sTjFFJrdy2MyISynVmO/wUkM+oUkle+dklSWXPR9wADQjpgfOet7ktqLMZHOKsjwporqLV+VaV9Y
tbGv0tD+GHXGlnT//FXxUW/qIGxdVEUpn60wK1ZhM6lfqQIhSFCgkNvpJhrGIOI2MmPqcHfnO/mJ
4mSFus0pciwfBRNbf4NU4d2aIuN1b96UoQx2XZ7l+Tct7LGJm1M/vDa4e6262M2e7HTKn+YEPWsw
3W9JWk+ne7+BS+JBYvm3oh83/iPu1tfpxs+YIasmKGRGtPVHC9y9ChWn4N1zuTdjTPek6UUOb9rl
kIxZ88zNvTbTOnuESO08s2C3juUERcpKO1haKZnjneXl1SZo0y5ezwWQQZwfyv2trVT6V2XADxPx
COeZBZfznGHBO1Zh+CQXhG1ePSCbtJcxjSfRtggqf19o7V4tyvnv5WRMrdtJ/5+T/x6SHrU3tvM4
RL+5r2fhWBzZ132VG2IWN4RffXL3YCiKezef8VucBA+twy3kFf8P/UBTgHx4Tn0rXkjtIdL95VWs
PUlN4rb9ltJGCrHi6Ovzk91T4l7Vi07DrIzDLugLbd0P2bRSHQyNUitM38K4RJkNGLsYItfIxdwM
kW1d3Y6hf7JPsl+psKrc9LajXv1Oa68YkrA1jbrwW31E/q5d/Xx5FLAQDjEAnmLlRVl2BvqzVCaj
Fh2SpTNI+uwsByydf55J87fh36bfw20tnHdmAyQunJQrCtW8xLCDVK6zR9olyEtlJyOujaXBxllE
YIMMzoLE3MJlvPAN7UrlXBq3HsNdBQiiPPkoVCGp4zwIASEEiHq2re7bnZNQo9684W/V7SRiDsby
5HbZg16ikYReProVSxkDFbT/NBfyWxbNP5uCtrs3BSH3W/CvufliOKXmZo7aaZSS6YQ6lFYwGsti
ntKNFvkFFgF8B3d44emrpKL004JJs4/mlJcXCsEJkPg58HZIWPx1a+rLCPpOqX1E9w3NAT/fO27l
7KIgst6c2acCBAYj07u3vnadt9gL7R1oIuMI9zt9jvjvreIFz5HDb/RAEXwN2gYdnFbLrhr0RRSZ
xnEToGv8pR2bNT32t3Jqca33tfy5GjL96Bqjs5tLazwOLZSQqsu/2CQOvtttcRhs3/5cK4hTOJCd
0BpVy3PTkQpDONN7+xUK0OkW2pnmv4cafnm7amj9DG2W0G5Qf161tMffrpqSqmIPAtKhmMeLg5jP
gRXAC6KqXr6Jlj4ZkMOoluMF1dbxktnGVmtGmDJLlx4k0Cv/PJ2SxfUyysaNTP63a90muuxaD9jh
rFG3w3a+X01ukC5Gg8Zbir8JW8YuufSLa/F9VAyOZbTsjOTCJuJn8OiX8aZ3ULtbvmgKyEeAY6mZ
nf3l2yiduTmMK6dkE3jvS+TLKcNykJE/5v0WA16+X+FnH3ZHt9SNfbnAphIINHs3q1k8dqb6cjuY
gPXsdr5ICy8I5dwYyZcbKGvqgQB2ujbtZRTl/OIFkUm5mPSkeYaQaZUpa8Q71AwEYvpW//NqFVe7
QbruV5MLlN0EMT1ex4L/KthY71r32U2Gel8XVfuU1mhXRJE7vk8G3FwvrIxvcdVuWykC2qG9sa0q
+K75GLHWpW69q2GRIs6uqk957mR7K1H7c2l45ZkyQb1vHRvmx1hgYMhW41EOVTo5OM/2+fbeF5RO
+Fh4iru3Y8ST/xjgbtJ5vrKN/nURmSBNzUtfQ9v2j9KS/nYKDwWQmlOW2M8htJRm3VXBQY8A94wV
YiBzm5rsgrzqABs5+uDpSnycHbtcy2jnO9WzPrds2Ov4Q6RM0Qd/Uj5lkV0ADCU+nvjhMTqrdzLY
We541kt+7qQzG4zQQgCaXf96GwS9DMfHV+GbMrUz9WCv21Scpen0KAij0PcsrTqMPieLcHtExWrn
p+n8PJF32CCOi7Y4KeOVjUjCF9bKH9DgmX84mrcGpgSnKAujlZYO/t9pVz+WZaZ/nSuzWhUI4rzj
mKaDP/enF9ae49ZTa+MBCw4bOXNU9mp3nk8D6+zD4PnONVg+OTbgOPVJyP5Qochp9KXzgGS6ua8M
s8PQjpSv2QOaNFvLvGaFGe+wfe+f+zBON27TaW9tkqC373bVF6eY34Jm7n74ZY4Mb8DP2o7fE0+J
gpWimg+TVtpf0UdlYaMn4ccY3MO6jDX9RT65yEC8KlqmbzpyY8amZGWOhAcvSLXpznXrhU9WT/FY
GRKfgrkRfDajwiYzA0c9L9se+P58sHBK/pwphYoOTIHWyhKWIw2mqlb10td59wg9mEXm0g9Gy9lk
eqwenWXWaHFXa/bHdiG1GVoIXintjLXw1qYCwatJG/RzEdr5JxuX4YXm5nh9cdb60lgLCU6ieoiI
0JHy4pOFge+vKGpmxlrYbPcouZab3Rh0YAsL8PNEoUep7sNuTLkngYPklWqti9jif7Mst+XQL6sm
eyJbdx+Q4GCZcR+YZCkmneW/XCaGHXyGz/8kuwnbSpzV4OCNAZQweS+QE5F+v7OdY2P7A6rhWIYg
6thi2Bv0H0yP/apnZC8wivsPQxZCdlVV7SyDjg54NHAtbSdQAJTa+iNal0hULFNrM2sfTTu/ymBQ
KMoBhRxtzfLOueW9ctPv9n7tzFtJg40pD/XU16ajNGtF/1H1ifUgLSMtVkoTZizkVOd5hrArCbah
6sJLGZpIrhU21f3KsVh+5W1YvWnxm0/1LVgN4fTYolj3RcM7et02tfaiQRzYNWY5XDSkAE8o86p7
fsH2yWjneFOzPPho9MF3J8vyTw7pLRxyyCSh4b4mmTM3/crV1XbTxzCi7GCKVkrhdajgRdmO8lJx
cRAAOpOwdXY1XhQvM+47VNBKBVHe8uTppvm3o8dIGrrtX1zUWnldqWyd2VbhRpfuLitJa8uOhaIE
NhNjkR2qJjYvsjuRAYlzUNy5xRWyeZnm/BDqFpy+ZRcj+556xPg7D91j22NIIipjjoiQ1bwUdv/a
2dWxu7oFSfw9cqi5QTwlb085hMDHDs3Cf9pe6AXiDYinkt1drDAMJOVOcTx8jrBPPbg9W7uuMpAL
rOPodZ6nSx955YN01ZrxMyI0F2GMqFIvjTn9HDVCLzj0um2enTCycG9KtPesK/pDbRmk9ktDfc+n
St1GuNXsZbQLyac7htmfZDSLyr9Rh2gfZLDE8yaIjeDVSJDVjZQftysUTcYeo3i9tTRe4mhJ8Gkq
9TinxqIdOZD+pHhZupY09r0paWxH49NkVNLYvzUlyf0vc7OY758kuX8LDlWW1sulkmVUPijHxnsf
8qM4WWifc4XyhFTnMlwEtuB3k4OU9LQ4+5o0jveoqlX05tSsOhaNfdcr2fqFcbADVGR+7GPnDCB2
oOgyli/quHg3jcZHPypx2QrcfGNR+/nouE6CML/pH9s6OmFrCtVQNY6ObTUvsMLblzQP450/Jxrc
VfrkYJvBZzVSvbO0VMtGYJlJac6XMC+6J8X1py8fWj0dv4TKgNChYdT7KUvPs13gn45jCOpWrfXB
xgtoVVmj94O3EWpnUzrkK6sMnA8RHLttks/pBXXr5LKoGbrT/DilTrfNSiAqg1jiSbsMkQi6bUrL
2E/3SRqWa9vOn3Ei7x5E5HAoMEKeWp7F0rRirz3mnpKuRWQvx9bz2bf1bRnzhkdpsXxOvIV6bGK6
6f5yuLx7Xc4L0EITcEYwG9rWtRwUre6dckoei1SxnOasDG9B92s4Kj4CJgbaiHcW2zEujY86D8a1
X6jzWZpRWmyQFLI+DCUK5GpffraixPzoqkZ58ALvME3uK1XJU7zwRMTaSM6iedqHcVdf7/2ZCvDE
M+r6N1ek0lT9nV8rcNaW+XKAUWFe+rg4uRlWbGG8pHAW/UoqOubGCW1jJ6JyZodUZzN53zLXhauF
9hxWINASpTR0j5Wp6kzBbomVQekKUZQLXNt49IxqerphO5Kp9S6SRDAzz97Pc9Osbv/i0NZ+tmW4
M4Dwocr0XVTjoZmlW6oz1U3zO3Ug8K5qO36tef2fGt2hGWZpdNGwVZMZVWR5j3VRQ7hrzPrQf6q9
XIHhM/jPFFi0M2+eT0Ph+s+gxvznHnnNHdxXay19Egs4CDXOws730icH9PbeAq8NESzgQlOoGs/+
lzBAfPcmuY6mTLIOu4p/Sq0NLAg4KyZ32MfLGeo0P8+k7z4KlidGjDJxzn7LxquZ63ZLxt95qrEx
eHJwiaCu3ess6Omjps5ApUbXoCqO0oUISKvw4sKju9PVh1vEEmuUMO1ca26O977SrEfMwnkaY+yH
sypk6Li+ZoZVYfKg1sglLG2KZ/qpZyP7W5/EVBJTBfEHV0fxUvrqqmjG1S0yKFxzc7+uZeC6XSGF
pHZsjU0lVR69kR1jO1TZNx9DvqRTrc9lnuE89S8RyoCdyBDZt4hG5Q4IWXQ+d1382Yt05b2y8Wzz
4hwZblhNp0kPgMPrXfFaGdBcvQLDCA95kWxyflSVzj5tOK600nRvlgSiFG/ULD2V2oWHI/eVdHpq
rK0sy5ohhCE/L/eUDNxm3265+0wZl8j77EZ3e4SH/PpdD7JNhazSx1Rzo2PjYzjcefEiDyWypWxj
Suh6IaI2LYDVzRSb+QV8NRljNCJXTV4hZyqdv41LPHZTpFSqYG/a+nCUkFt0YwGJT6wQNKXTnuVg
jvBZVrMdm+VKOjIVUWXbWEyspdOWgFvY7TwopvZsDkl3/n1MJkdsQ8pCD46/x0dFh8oZKJH2PNRs
fBeVo41AthNgOSikI+3lgOcWULf0C4i76dV9BqTl/Ee/RGgmmkHLTBm8T29HrDEUy/seeJ12NhJM
pOTs35rSp5QOpVw5LRPP28QhN4jMU9IBh6HJf+LN259H3ibnFkje7Uz6mmXgPvpvfZruYLVRjLs/
YlV0TnRyWGNlkyFW20Myg6pmbZk/duZgHHRWjRfL7d0L6oSFvytbEEsZLl9rq7VClC/tYTriuGmR
Ccin6EfmqjHie/onoVPyrltjZZd9s+YFC8aX6QVANyxGcx5OdT27V7ho7gZbi5zvkZlvSs+KX+YW
+yF/rtTd3LAiX5dF8KI0xsyPkGJ+iMHJY1XCNV1i5aAFg30Ar2ytpIkDs7sJe8D9KFzyDB7rR5AY
xltlDa9szutHfVn0LGPSkjEYlr+1fo1J5DLPrJxr348pAExjuN45C3d+A6IwP4JZHeHVECGHu16d
NJeItoaHT1LR3yW6GxxTp3ng8aO/1aqKcU5QP9RL0imay/zp11iZOPEFewBoFyRpLR1H4k51Cqp7
Leqr0pk7uXLV66Tcj+QtYcnQvA9YktdVcWGzmhwNewZvXXLaRAE76qPoNw36poys9ms3j9M2tJ36
5GHd8aIM6g8Z97JF4DnI7ecA5uYZT8JoWw6QfXCxMNcOKoTn0XXRFI+bRzlgHdk8Sj/bk/NNmUsG
fvVJxH1CpcDJQuIEgxQEW3OMTz9VGro8XmW33KA0Hcc+JpEKjC3ItKcS3Y0hxNiwVQN978SjhzI0
Uah9L9umjltMjyFGq1/IpCFMkrf6WS5tI8996MZu3lhLgbTojTMgEPNcmR7OEkuXh37XydV9hGzo
kkO31EfrQO3xPFIo5f+KJYOsrk222StQrMU2DhQgmFG0WJK11uc5Mz5kqTX9XVfvbOgo31WzdWCd
av01hBk13XZq38chWFJhrvtkmLwmhqLPLkUT1qfSAfpDEVZ7kGuXfRStJzvMx+fRCdtHZDb9Q4DB
zHbgifiFjPmaqqr2kXvEP5SKw1ZPt8YvCv1xUSdXpNk+dS1GV81ykDM5OL2y6lJXOYkBlnSNZqei
OEplbKrVdCe/fYgQuccq7iq/vPztSr8ajlE0fJMu/IRUVCesVFuXSaRspVMOpjWNKzvK3gyggI91
E2xcJ02v0aKlLF1YJQBEm/wDCpWms+mt4QniJxsCtp4O0OBo2CsaqD9StjXuirtoHCxMilWyNFk7
fPaoVeEv+QldkOjUmD6a05nSf26M8Ls2DsqTqtaoVtQdq/slHKXMdONMQXRGkd18t+1pjXb28Jn8
jbmf0W/ayfQibE56rXYfzEoxLpCoqrVMR8aWZxr2X9eiU6JX3cd4drms/FBK7s5op9s6txjWYIvW
8hpXNLy5FgUnOcAsnbGPfBFTpTHOlUMSJbgo/Ar4t0mzc5skUX6s4Ojh5j8nyYUcZ6bc3LOi1734
o4Kj47mJ++qFRdyPtMiar13n4Gjeaeojjh3u1eOmXzfsjL7GSf+Sqk31AY54ciqrqN/KBGv+pvgA
l4GABfuo17ID4PnmY96lO5lnhdG4UdGZOIctXPMZDceDuFKiYW1TIogtSl//sKusVg66LE9T3FSX
W8kYP058HZeXr7ocYsc/ewBhT9IKVNe5NChihXnMWsfLne00BPhALc1aVtdZan/tPFU7Sh+PMO/R
1fX0aqbtVrqmZZnEdpZN9mzg6KUgACU/pBwkfWB304uTKMpJftrbbxAExSFBNNBAKCANzTehzBSB
Hzz+atVzET5Glf0mZBtp4S1waw3ZHErkDPoDv7gqR+NVbxQqv4U+oSdSmJ8kXdXVFQh2CkwXyWX5
sadtPBPZTxm1qOEeWizMb5muEluHB7sEjryQZORA7rHNnOQ16+bgbBdhv2pBBZF6U9hF9QUKfSVp
JRmQJkCI6jVxuqtpTLzEZ7V+tcc6pBYKK0QGJSzZlwhlI2LHFeygaDezhz+WhDtFPD14zXi5X08+
sogp3ynozQ5RmD0ZCVnuITdnxLIT74OWWPkxjnGnk+Yix31Bx5rM/DJqjpX71OjlQVpy8My9Y+GZ
Jw1qpQ/IUs+P0rJsp8Uwq2Z1tUy29Cna+G0HSHJpygdP494yP/Vujkz3rCbqvi/wzVhw74Ao61jd
O1DLt+YY12usf02WW4WNIE6jnPhqU72AmFQggJbheNM1yDe0sMSUqoGZ2lcZxiBecR4WfB0v8Cdf
ddwnR2vz9xrOd1oo78VkwY8crU/S6rO5OBlWr6+l2XXh4phK9u0Wu1wwGusLsnr9Qx/O5UOuYIuJ
uFezbe0YiGOcYykYGiMC+xy8Mux2FlZWyK1F05PVRtNVp8hH/YiVDgQAchuAV3gI0IT+97MpqaKu
Vv6raUbaz+A/5kqwjPZ5bGHoZtZbtrbZFT3d9Nr4Vnp169q8TOpGuqXnPtYtAdLHfZ/sNEzbVzL6
xzXucQDcMvSGe333R9ygNqDxlWGfhYrTs1a24xkK39TsW40iiZT9b/mXe+dv4BM9tJs9Ff55eYB2
IVtiZAuE0VF2jo93yHaw/PA6zFmLUd3PVj6qtbQq1UsQ1hi3JdKtVwhd7sZxrPnTkM8Xaym3prn2
2lVN9DF3vWHr1lp8KZRs2jSu+aNfrNdc3Ry22JvDMVqaYmwUx/VLkzvWRboMqG7XIDQeZMxzQ+yA
xG2nKbqPjQLWtcMHbXY89b2Ayn+l4JyuOn1Q38sqI3OmaOZaRrvGsJb7KtzZQa29V6qBoWnjKAcZ
LcOZt/DszpdxudSsJY+Bl3lPMpglBy/t3bdfH9fDKuSRfspcL0AXcSg/dj88fVDe08nvH8kofTUX
0f7ZwpQxVttuI01lMjVY0yWI91YrPjrd8MOxFOdIOVvZlmNqb5xioPQ4mzmC0J1ms9ybyn4VIm/L
phM/QpwVycYGgb3Ru6NBXg+ofwaRaMAE42xFHXShIB7ZmyynjtdiutKSSfM8jQJZqX8Uc9abeSuY
1noL290mibF8ngyNSLmzQFRK/FftRR27sy57yS24E26PdpEG69+yB3Iqh4nswZmV90pahorexV5O
E6X6awJdeLuKdP2WnaC4BYznplts8/DZtHjoPqujaz53GWbIma7quzJtwI3bTU6e30uc462dOemp
a2ftKtF9VzYwCtZBDcp57ZQTYmaFc72F5i1wmLKljiyxckDyqth5Vl5gysmn2Zn7F+olX0evJVET
4ouOcs819tKO5V/Ia1ENMv2gdYn7JCGBawTbiB8RL1/LeQqWw0JoOQy1iS/qchUZ6NzZXywot/cu
6ddCFqZbn8rUx3aKqx2cgZBfp5qfcegcVlqA1m+YpyeJyOKq2vF9DE4AHObnRMXAhdx6/v8TEWaw
E6KMDbflaty7qrNJHQ1gy+04mVF0tBTt9Te0y+2Ub8K+yI3gfEO7CIwltXskpEz4ZEqx47GffrAN
0GgW0k8/2ogUd+H/aAsLhfQm795YmwLv8cndI1amnevaKnZBEWcfeGb/nGQjDtua/g+vhr1WZiqm
4+yutkFlzpeh1H5O0hUrO1swSW5MfeS0yl1GgvrO0f+Tx68t9H/h++OvmdWrBHl+voHKhadavfHD
0nrveijRpqEEP3SkkvkjkycHQHGpytr94nqKspq8oHzNe94WgHBQp0t9JPbdIThgg+o8ypXgA+E9
ErTqKQagfCpD7Ws5TPWzsJvTpQtBlVuXWHlL1NIlLQmVLr3DmqrhVpauKcv/ykfcJ2GI7CRRlUuy
q7cUfZtzf1N3YgF365yT6Eucts7xnvsaSn7TNk93gVefCtvXBwCAdgTk86bNgbdacsDMeK+l/fyV
926E83o/X6LM1J+cAZqrDERJFEL095MXt4nILdWqgfQFM1Ifp3OIpZ+yAXWzHCLzoZ7s6GPLTkFD
g2rVNkWM+bnRP9VzfxTWab9QTwuceUhjv0qPXVWvKaW8B+GhTgk6IdCp65MMVgNCAFVmOjuZGHVO
dMBvHbDoQojl6euezQzFNZmLHEe+dbwYW7XY/dZESnS8pa1/Uf7T1vqt//YebAz91nfD0wnMkifG
t3aaP+QKRCanDcOrHKJI+VRVhbW/d7GMCq9ToiF4khcgZ9ADAFOhFh465Xe7uMJQdlbXZqdkMZST
/t4pftg+j7NhdtXtXGjeBoWV+EUOWcvDLkni+OQs2R3pS42D1QTtszSmQEvP4WB9u8+ZzOHNgd4R
/p2gkrAaxKRLKbWPGkTD10hPqRBAr0EQrWQBZ1olgMeOx5Sphq/wUA3MbJOOzN8ymk4VZBLDRk2C
smcrdres5TIgl4WLysqIOq3TW99T41IthkBj1Qer1urMN9WJhi0oAeeiunB59CLodlnYAraM/Ac0
4/RNGtfTTh87+EddnTzaM1CypSWHIk2MVddR4ZCmY8TeCYZjuZKmzNJs/UlpEucqXb0Vdnu3csHb
LxdR2qjGdu04+d38Mmt2/eqqFembUt92gT7txXUyd60nP1OG53ROKiqN80FcJ/02GU9aS8FKmlUK
V69epGv/r5PcFK7etJSJ7pNyqs68qnRtXaGzj0su+Adxn0YBLToOepoDgq/xpvaa5hXStj2jhPNn
7ND00XFGJXEd4JTw2oWWxMaxSRrIs3kSIt6qbFRQe1X+BETR3cboL+5gU/Q8fPFKSVwMQ/bO4p2S
GniJp7V9/JNvJG3qj9lOgea5ssOWSuOfQfzU/8PYeTW3jXTr+hehCjncMokURSXbcrhBeWa+Qc4Z
v34/WNAY+nxmn9rlKhS6e3VTskiie6033BcN+VA/s/5Zdnsttcas03BHVcmOtQJMwOGcfl7x7kb2
pZ9D+7kckCf1jeQk3ZZbxNfMD8e9wODTKfYPdgPZ4dcktdYxE80xqNPm+PdJEuWmqGbJpMistH2q
9uM1dADQayOCr9iekMovk0/1ws/L8sw4G5RaX3oYx+ypCEF2YadR2PzDUwdj32Am/FToEd/fepGf
DBhWb33vfRmUoPmLZzO5u2766o0Y/CZ1o1/LyMCkFvzTIcav6OfywlTlurNT8kB3sgQOk1dmR0tT
x7epTzAeqABq62OORJ6NxUvWqP29jM49CkBmFPg3Ga3U4L7xdPdFBu27chpbZL7r5JW9+EVCzKpJ
HsMYrS1nWX7OGu0+9zmyyRR58bBT9X1l5mfTTY0fpY+c+mJK6VrdfxIKy18KN0fFxXeM+07BfyqG
cHv4FTpMrfOXT6hD1uRfQ51c/bDqr9B46N5XVfph0cmzP6yao/2r60n5ipFFcdLbXLkjK4mHNahV
PYzKN7BUxhVbdQOjwaH6niUdWd0wTB/RxMk+8SZ+kvhtejgQhhr9v06v7fF9umFaqUyXZX3PgWuV
QAlvikPeju8aIyIc4hmdi5Fn+klaje6bBkgWQqLKgLXRDVcZaO0ZktJYtHhQT3wCe2m/B+LIh2rC
pw+TZc6vFX57SR1X0kMAGm79WcwM6t9MxX8XjzPV9MhsUdf7/TYZi2GHFa15kPFMU4Kr3M26/n63
9X2YLcOei6bA+/MK3OyhcvPpMfEDDxtm7Sit7WIBkX+EjVseU9uY+IYiFqwwnyG5dSrYk9YUXng/
TY8fpsU+wh7uQKYZqJQ8h/0RjRoPpYmTNGVAUOsY0n8cWJ/LecPZxEthGH04r0qnG5n+aVtWlnCX
tf8PAxIc8S03eplyzXS/uikpO6Qy1O+lJZdcLSivLoNyaaagxyZNNQ+/DeSmWt2kL2HhM5LKn5CJ
oh7bFjBtdjK5L7BamdwYtcWl6rVdtvrXYBeUubb2FgPzFGnpMK7XyUpdNSeY2kjHLFa0sptAPmkx
8Vk2FlnOX6k2QhIesgGRzlxxMvg6dYPttZb668zeL5J7c+hPkG0bynT4wog5zGoB40PNCtUsvHeq
PtMfZHg1k1nH6zJ67KBY4x6W6iFQ/zzm4BlhmmGQ2bwC1PLsvd/RK0MVEiVljNtD11U+cJAlXAJ1
cpWXYqx31ji09kmy66bSoPaJ1MFJMu6go6du5zSRCux5SbxvQWlvExTmToFjb/0zrZQEmRoDs7LY
4zQ8t/qXrSnS1tLMPEiM+sJp2UZF2nprrv6uUQhqPSePgqRmkbuvUFvTN/fVtofmTcuc7jVuq7vS
jJs38vAx1tnet3VMtZcfxFT5NRic0U+4pNRESFwxswkM0AnjyC5pGS1HMi6KPvR3MlomLt99zsTW
YRnNDUyAwtDvHmQUNskb8ok9AmMMLhL08oPFRuFd5loZ3kW5pAYbdQ1ym5GfHNfmIsz1rtG1jDil
+T5SRhooUH7T987fhby2ESn8ymr/upCMzGQ596tnlhLDvMfV2tR/eqr7Mtk2UJjaLQ/GhK6kNOEk
mc9ZY7nnGCWanbE0ZUBN1Q5u/5/S2EKxQn0DvurcS9c4W5gn2njMWGT4zkB7/as9uP5Vt0oEFI14
AB5BEgxi+ogR8tKH6udFtcq/UH/ZC5BHVXLlyuEO8ZcFwJPOiHc6PYc7JHqMr7k9/lFamvHUqm35
ZZk0VG2zt8e2/GSV6sF3x+JnBVZ5ryHstmwegOVRIT7pnEk/q7Eb7rDtcRcFDkImuyNnipsL/r/N
K0wdTpWIUkYwy49FNfTnfsJwvkEgqQvL9GvdK/E1ju3wIP0yPYFBkzuxjnhzsyguh2OADLWF3Bq2
t4iZOen85nu2/dhX+n2sFho3gP38QUvOWpRAb5f07a9RH1TZJ7R6k/O8jEpwYI0NW4+RFg/kMI6h
OL0p9QD/n5u1h6GwWXo+xgwApY99quBEkinjM8malBKIrwGPhjzCuR7WVzLH37pQHZ/dys/8XQ06
PTb0+CZ9VkXpAvjLtScvd3R8Q2UD80+VcS2Wmah8srm9bP0x3xg3iJIYAVOG3PodvztMYIlmLNmD
DrmuLDGTUxtwek/zsUL9RZ13zQJp+ZeIxUbxxcfHYovQTJTA9TTUEPbNqltfo33wixgqhM/EL/wj
2kb6yi7d2KFWHPypRu10ERKp9FO5n4DF5OFjbBZ/Rb0+/+TgCoGqrIpnI+iVhyBWnD11rPmnPwyX
MSlH9JcxeDGM1DvVllN/d/VxJwFKiJ11GdXhlVSL+qoF8VMnZzaQNiC0q6r7pPnVT5EqgMzesMVX
spcypgzmm2jRtYuGwaC8Jk6o/9DNwDuW/ehdkDK/W33sU4P6OWWnYY/kRPo964DwizIz2UKzNL2/
rTr71mdm861pEZDIyO68ILGRgGmzYLnrnX2NVexiOs+zV4XnckzQeC1mtBcpOX/KR70+KFZin8Ll
PGoiLfZcqaLaXN3SeGiPnWWd4TB34d4b/fnmICMCRRHuH3Sbf226rX4aeMx8SQCLIkjsz3cAYJIf
OVJSCSbcpEdTttZofko3b8aQus+P36KX9ygV1k8KBNT9kNVPqhXifz76nQe0gy/1tW2anMUww+rP
GwAjDoqjjhPck3Q1oxXclgUyNVZ2iaKrd96kZ8/B4vYJZO2z2/GRTbUmX7sSve/P7oBCnD/mVCT5
dCZAJ1DVWR70MSlAnGiUozS3AWlGKMChkeVpp6FswqeYzc0O2yKoxzqFAiMDyiRNt8IlW0n06QEv
CuNrZv41k21483LtaNuB1SAGFGnIvUOfHKcEyAn2OnfStNT+vS9f+vwlJGrUo06u7zAszrftoPhw
r9AXcBPL/CR9yIrWSuO+Sk89uHyRFpwSrSJ81vo+fIALVt/bwM2QjCinH5Yd37fxEN41JlW+t2ZA
QUJX8X0FxDDdIWQboQGrq/vZiPvvYZ08p1lg/j3G0V4PPf9Pf+zQ52pC83OllOPRt2GaGI4Z7fOm
xaPTLB9j1cZljNJEsgt8o7l6Tth/ClrTOg+VWuz9EmT0fgA+OoC2f0kzu/8E9dM4eJYD4y+EjTKE
6IQsS/l4ie8GHy7kRh6I7MA94kYz7IUYIAMr02CynWPgjHyaeIbfMm/co6TOY6vJIF1CfPevH9q1
6lNWsJM76ZOLVXp4ZSW8QfTSf/Jmi6/TzirvQ2v+EVjJ9Oz0JV+47qCdQtJON4lYw2pOLHGau1jN
EjfYkX4XmyqexXrQX50elerl/ShvQ3l7xib7mERPHBL4/7w1wZx116zJnyRi63djTd3FIHvXd7YM
DKaVXCf97EXaPXn14Fbpi/1ktqjTjiDwKMfq3XAhz38vfXJJltF/CxmoFT6ASGerGFOuV4vHlcOi
IR/1AE5v13fhHxB0tFMZ6eWiiBN8QXbew9+IBG2MWPPnflrYQbn9Fi4tqpHpqwstScYkXh//NNHC
/tSEg/LZmdKnHF3/JxlyGqQOch11ZglXTert9pB7AP5ZS9WgsdqLKJ+MTnYWnt3MKQ/KSCbyXVBk
nuoQ5aQcwwYFL5ZDrPbBoYJqfEPx31gvCKbgb6e42SM+FNNFBvxGNW5bnBsCmjUq9X6N3eYGbXHX
5tZVCqhqqZIGcny+eJaKrDPGd3XWgspQHYevXBPYNd1j1Oq3ue+LnTRntJnPUYfNgDTTEbCmMuY5
II1Me7RssDV+1RY72d+zzUWeJiUPONkQn9fmtsH/0P5wPlhv4QbhGqxbVyyjkge5mGk0NTt3rCgE
tS2CZ9KWoZknEpXO3jWPVeyYd56WQpbD9e8qdlthBGMJtE+8k+bgwANEtNy59PfuPM4YeyfmY5yX
gbErcFQBqMTzRjqDmJGa0/wj0Iritppmj6R2OAOVvoOJm/MSLlLC01JLkLtYagnSXm+ltxZ9YHD7
490yR6dUd3hnKsdhCMKC77sck8+3GuWQO8cvvWO6NHFhTg/+lFWXiQ/xGwbx+VKnmm/S7Bu86EBL
vZYuohBegyfoMmmy6+opiMIfEgTNHi305QVCROEuBUjnkwccCNuRKr/pDcqx+6ipLZgA3VdB1imD
VR76yO/OPawzVF/89+Y2WtR6dwYcGuzzpOJhMHm1fZaNXaQ/oKmiP63bumHQgj0fwPpO9nDvGzmn
P1t11+1kQr9sB2WAqbGVGHyclt0fOIBgX85JDYusKpCpYfd99knk7hzZMbp8Kz1N0zW3a77I+oZq
LO7lOAV2ByubkjsxMzf1wSU/Ah7BEDtz6h/4LxTB0VHTgKl9dF74yxiELi8hP0X+dw2F9nl9EaMg
W+5YWJrLjyk/8DZr/UExBuXL8k8+l+X6e0hU0NsWBdjQXH9zmU5pLDp7VvOSmt0lhojEA3uRwRNF
PJG8w49hl0B5eyjg2f+jj7cEcrhXDpHiDnsDLMs5cjqDbGqpIAoWpQEUNEMpL82Ci9ya8ufKO8dc
RwUnuTVldAu2eYR+dX33R+dVDhodzcm3TOw1DCs5lcPs/wGOkf0cMCKI5PCHattsHlGmjS565caX
ohuqRz108SqITe9z0DpApXGvu+h+ChbahjluJm58E+iob6sJ33BpchO0qIxKc16wF4HD6BZsBeoL
xElsvxvrCcH2+oVj4g859bRkKgBtBNnFHsrq+2DfU8fj2YYC6HCQrhLvzZ1hx/ZFV1L3qHVOX9zB
78IEN6PszaF9Yo4Pd3Cq8a2RN5a8C9LhgGRt/P42wNnGpfCUzx/exgooYA5lTNPq4BiqBdxz0PdZ
eLAqJzknE1h4HuM6slrsX5AOmwe+NCsdNA1qSQjidQ+1qd9AO7SnCIT+eppRoxQoILl0KKZ+5Z/X
dpx30SNYcRK6oCzXPpkIN+kaTT+zRcBCpCwmo/s6dYBKpQWkunnJguprPsbVdZXDcGqQaEvTV7T0
gjicCmAHoRnA3a17yJRS3Qli4HfwAMgj9HjczpiP7oAKaVRX5zYsQIX7NbYkma6oxx4Fu9ek8dVX
B8Ku5vZ4hyytoeQbTDF0lPwK4CL7Nqy7Hd/UyiWgCPIa5abzuKyXY0V/cIYBR48D3gkA3BJHfeZw
AGdM6z/LBQrsqY9V71lajmnpOyV21XtpBpNqHc228o/SzOuqu5+Nmc+wFw6f9aZpTvHQmPc6pnBP
7H+D/RiS6QYaloBxpk8uABb1YxGpw17TtPipiW3cVthmDpc+6r5K3xYcKEr3mNU8zS2bZ/qQPAGr
Hu/XSeQHtIcE2ztBFfXjaN4XlhKsrDGBB0lzBRk19sfR5r+b3dIs0Uze54ZTPiS+lsxv1DO1Iwp3
POsVn9wKujuLmpHvnMpFc2m7dItAUwLG5gSgrOfZxaii1pT45dYcVPtmPX7okW6ZJWuqE3wdbaC4
AZkZPFCW+LcotL0bFlU6DiYVdXEZkc5UUQiqE6QwIIVdjXJuVT5OhLdROByAECnAbnrvtq0jo6bK
1pUnMjpkxH5YSm4rv612oUOGWJoydyqbs60YzZ05eTDqnAZZSOoIttlml8ay/UO9GC35A/idAYWF
e91sObNNY7R+169f4Gnb7flDdY/yyZeLmngDH4tyPK3PscgLOr5eqd5GYf71XUafY5B1K00t24PJ
zc/dAlKSC6RKkj/zS5p37WtSOQVi+zr87CUgoWL3UHW9S0l0Di/VZCmvVtsmSy4o+zNQ9OcZfN+b
VeTxXYFwdpp77p0Stc0t5hx8nFLbBIdh2YtySv/Tbrr79Xtaj/FEzsLmrwYnFti7rBG26uJTbzRP
XcqHa0hUag+2gu29gypWlcRYFatYB6deBz7UcqGQ1al7n1GQuOsGX32Bi9fi3eplPwYjuskJqkXD
ojDJi1g6uDAwg9/VoW2OShLwuznZdHN1bzgH5lw/zMBz5q4+TW1msCcGLb4UTNY7acrAb32lbyto
X/EH2gYqpfb5yy8ryDyKyrS3Zbe1h5KX9c30vA3KMpo6qPdO83cZYGycLY7H3eJuPPdee5dNAzq4
/9XfByP7SQkp/GyRG8w+O3EQ3cw+7S8zGWq2hJRYpE8uBefBm9ylsWdgOTh8l9aHuC1EGaimJmqF
Nspvy2xrWYHnHGy9L8jb8cLbwG9NbWqNfeco5WEbUIMh2ptJZh6oSvggASJ01PERQvNCR7VA98x7
GZCLCksBIXy5Soe1BMod3zDFtUIu253sPTztfm+pHKAL7McBCiwqOptGh9z970IdMozs37v0xzZv
m0LqO9qXIZhUuyr3ZsF7PWjQDF3ofAHJ3xfTucRKgubrDFUvssz8qsX+T2lJf6ir6klH3u8gfXKZ
s7TdAxOZALKyjvRl8AZlaSz5gp3jAlKYTpblu/ewCOqrX1IK1mcOAxzrzEfxufIA82ApkgwnS0ZI
20cPs64CWL12FnYnVfxolqQAVnxxrv49jh272YVln+r6AAPab1dksuY78znTMWGRUUq5xaPuKevM
eOHwR/1Niyzj0JeFe8Cvq3+0bat/RO1yeDRj8z+Oa+Vn6TKX/nVwCUvLY2lrwRq5TezZ4JzVsfwm
K2g+/3Yyyaf0d7CzOTlsayjdG9Yp7OiXM9R+UkoEQgwsi3MLvZC88c/apIEBKdSG9Kvh7g3jRTaS
fWHuOQAnn+TI4POmlJbfK+7O1AKT/+JRb6t9gOYwZJdh9NZb6vhobEnvetvEun5UvRpF4y2KMmNz
Zes5nY3eKPYbDL3L9f6UY6uwNzJADtuAnmOuFJbVrQ27T70G307KikPrQLOZ4Kyqob5Kp239WmV4
D0qkrf1SDJRC4q9+6WrrEYXXEkjbVqrt2fc6UHVwA8v8x61/6qmmANUZj1ufhOho1ADuUb5v/Z5L
ggjnEo3P1YKPRWdeRzYtT77bHj7JWe2Ot1JzzKs5K8bRT8cZldL0zSSL+NcSuoB9PoQOfmJdgWi+
h6JB9lYWhi2hAcjqE5+Msn/DcC+utOJBsGaCSINPczc6lX377y5TYYsgyDPpt1Rvjdq6fk3cQGpL
l0ycU+xUwrovj9MIHHU3KWN1GVX1cbNAAWg83kRBTPq8xK4unTXxbqZOvM6SW7lUVVRfRn94rBdN
sa0/wR7jCg/woNR6qu78og8fZ05dh9You4+d7jLiKmZ4jvr0rzUaoZ3FRXkR5vJb+NxEeECIHsMo
RVBUJiyX1ku/aWyDz1t/7Gf9qVyyAmMXFLe5LUE3KcV+akivH6TPS+LF9BOowr6xqghVAALXzqzm
gbMrJkRNVSYFep4mdzIulyEA6Q7xBj11eLm3beB9tll553zwod4E+yQKkhv55uRW9uFI5fdXO3Yx
GYMgUexar0xuMjBaIQwFue27fJHTgqG1TqyXoClP8vagL58ipAsufgonaF3SlVulWX7P/3pZdB/q
rKjvewrR10mds2s3hdlVmnInfWxR0IP6txi8M8ifGy24ZxaIRoM4ud1W0F3NRd7dzCl22QiWz4N2
VfumeyxSOI5DliZ/NMBL3caP/rJyz0bDRy1fqJM0FxK5+Z2tF/rnyEn/kgg796+lniXfkCJHiYY9
kOQ8xkWvClkcfLo4U+v/3VSXJiiM91HPcN+DDbvuLyiF6nyGI1ePjxqo83sXMay7Mi8H4HkpVbbI
CH6og3OzLFLSUavsbfTG/mwTbcQ/PC8/VxiWH6cu9R70qQIosK7XGHW571WAqm66nKZiNHRFalf6
OFBV6DgsJ81xiVEq2qsu7xLY1KAEpC+XGJlD+gir9FVs1aI8uU+9JlQO1CT1HYhA5aQvp5/Irzgb
LXcT+ofHxI/c90ADudGzqk9/ssl/D5E4tWj0W9RnwACt3txJn1xiTqtZ2+dXaUWzDv20Se1j20Kr
G8FUPXRRxH6jaC/YwWDq8qtLImQQY5KMsvhrxp7nlHmWeZhH8gx7s0P509TGl3Jh3YxNtxgmgKmE
Ov4D+pG+j5ygeq5avDQHFeEDv2uwLYkiZx+kkfudFCoie4H/H9B6hyCZHvJZqXHqhpgaFvV46/oK
BUNhscZodUVl3iwfun/6JFAuyqC/ydyN8brOXZfJEEJZVlbnkncb7LK94DAEsTEk1Tv+U/o4MTjs
3uHPgebYIB1bU+7Uj1EfkB1bGNp32zryGlGCTGo06PPRk6LZCJ7/wonF5rTBL9yp4T4hCXiV1vZ7
gLKd7+E0/xmZD5GuF29N1UfPZt58zWK3+JqQL78EAGYOIGyLr3YzKiBxcwjSS7Ozmnincy55lKYT
3tgcxZTXHGWHJitSeFZk3YlWkzZZWEbU9ivf4cqTX2Z/S3cPm/E0/opCluhDlDbEH6Lslixw5HnT
Nx6ANzDJ72t1RvC36D+ta+mjeioNH7Oiysg+FxizHswsjO9ar8pQIPPD+ygrXADljPZd5bx4mDDK
YLB0pW775jrkcMrqPy0wi7siyYe7Dib458acg12/KJdPY4jmTKx9g6xeHue5Ch8KLYiAjLX8R9nj
9BPawhqKVACKoUluvky9CQy0a3w2astmzI37dFctdS/YmoCpQ8RzpxSfVjdHKbj4O0BnEWfV/qVI
wvA4Dt773fzrbhvd7pAoGl5GUO3H/0NcMYGC4DF852dmqX91x3hPVWgCywj2W0UCYh+jZ/S917LX
FSfvVXezM/Z/50Pzo1YwY9ND3wVXEbjPJXrv+GZDI8UaIEK3kHUKRa12ZrbY9LaYc+zqHhjvU2d/
WovMPSdky+xaVEOT5qHzuuYL8kIndvYYdw5md9ebtX5ygcd9X0BLbeUFnyO0qW927VPsWvrVdOap
PlUVcNpiuBjYprzMU/6gF5X1ZriR+oAi+yIwbJB3n4rhjK4p6OClic0nrBelMO4keKoGqrQ2ji0y
GpTja96H3bMMmvqp4w//1vQFdlVu+BlZafXB7Ce3YCfQX8be4UGUe+qDbZhzR4kctO9c10rVHgrI
S9NfQTLWx0BVz0Wd66fWgM2XelhqQQDTdlHiZJ9tzRpfqzzbyaBI40CD+WkFZFilS/PAHdZzwAnc
DE592VTfMo5ubt1PP8DhspXwdetKbqR5asaJ45brBycDoslxJeCMKUlmkqmfNi0RoeeUVk/J/Ze+
CImxU44Q4v1HwRAJtPps2Cd9amCfY4GUWy4yz0999jAUVi1O6diYHoqhsT4btqZcBystMaWwrM95
3czPyAWepaVEdGE+XUTd/El61Cz+rOIECmicIV1DLMWxw+Je1tJ60pE1voEnacortWEE3QkrOyqK
cW6rx4ly8WbSlODpmXHgAjtXZOl8gu5WPwCjchFOW9SB8M5d6sXL+OjWqIQvnRIUK3BkTurSlk69
i99j1jlbZJ7aJHrm5A5vveSa9nrfUvHmdg54PwIK1C56X8ZnU8lpyohcvNwyvbNm6s5ZpTgfVt18
heOBwbjcQkmG2af1+GjHWX35ffhD5Ho7RI7C43GadmvbH4z5ilbDpOzl1q+wv8DE65Jbv2wvjSEv
wkOR1oDdGh1FvaXkRZW1DFcjTWnLZY2U27qHuGY2c7wToo30oXnqNiekC/4hRASwuFcMWqfE89md
kh+CFPtNOERv1EkGV2zZNvprYIOfbYNh5k7nNM5/rFaSsrDEeYqOqUvW8j5AzQp8ENt+tUP/k/yZ
khzdJuWz03Q3Y9TMJ7UNrCeYajnJp/JxjdCdJDhh+T7ttxBXq8ynbSnUDvbALA7WnHGkH/Xo3iTH
sPMmpf/sDE76HBfzRQalqxuLo+vZzUsVz/1nL7CRifEgVsngNGTjsUC/4NSN6vDY6xDPTHuRD/OS
8CilbvxTi0egryQTljsrfQjGCNrPPhhz50lcVnoPWMxQTh5CYeiDif1K4JXoLOqefl5DZGDnZd1w
/24DMTmhdukxMxbVsTghoV4EibuXpmEn4yEugnodVfv02bcH7aWIFP3FLBfujfOPvrMfIvKwSDGa
fYjM0aLvLM1+bieM+CCGDpD90dlGCjrMjyIFvYZO0F8A4k/f3BCpTkOzfHKRhP224hKGB9L0bROW
LjVEgIzY5vOGyno2KNXNtAzrE7ZeCSRrqkdCs+g7hDFRiVkHg4VNYbvDW9mV9U0CJB4MIADahZaB
hIH56M3DDUlm65N0aROJE08Ld03B0uGCs+CzPT1DJTTR1ENFx1+QGHIxVc25dEn0n61L7tA7OjRm
59+kJWuUvNLechb2xbKaDOC+51ysRvlLuiTs13RjIjG/vjCiyIVW1iuMGeEnG/1COKECSF5xyBua
WS2T6mHSv35AJm8A52SBOiNog4K+X2d369wN65xkFGBL3hhApMj6JvlDpM3atSg9FEnSJS2seddk
6ZJx8QL1ihkcvLQZVN3qZNV/8MjQrmuxzHfrz781OwMS6TpaDfnnznCSSzoa+kvTwcIpFzC81BbL
indX40T/1azh7UipUYJlVEqN9RIsc1Ej9F9VDQtkwG0ALCioodoQRT+WFArMi9i8qc2oTYfJbnN2
x0HFCZ4RBbH7abfOyRp/jwquJmmXdU7GzmofZjUiwJcyKj5JBinpOwg6aRKfVl711pZclMTIXW5P
9Z5TV/QeKG2ZKMNb5goaNYA3SR3ZKdnZ0qUYtMoPiRyRr1rug6+5+T1iUadEBIsGT31dKL1nQ2SJ
TAt3tXUeWmwXgHv3ktqRZE7atAb8yLI7b+meKh7f+0Ir5tip2cu7qwu7s2Iu7ebXeKfZtLc1fm+v
PMcMETE79IxTabFBKlv3ze/wmZVLSDb8UVFc53HSw6fG1Op7rOnQQc2Avz1OGK0cXY38tARLn9w1
BcnVaLzbpsvdum6DeAtHxfqUVCQVQazwYvLSqJO99V73lA2qOYSHpiwNjOqsoCThlxZX/lrFVe62
S+V74fvwbzG1XTMS9Fpy3y8ii8sKW4gRYZKmN+mDPJu2B1TXOp9UNSguH5yRZXQZMEjiXN5B1gtw
+9cAznD/zNiWUgBFyAx5LqI7UJxrHeDgUGg+ruRJhO9yl36ZKzSiyKM9Oh1a/HOq6q9Y0e21PtQw
hssvS4b2s0RWDfnBZM5epAUS52s2lvU6D0MRdMKRkbnKIAZQA8o6aDbKqp0VOge3R1RARpUKAXtv
wUVJUzdRh05MFHcL+YGiCsErveZ0uDTlx61nVJdDd0bzKcof4DuBNEKOLb52vgHVIPPnfzrcZvzD
h1Z4+hCk+Wp8XdtrpOfzxN1jhRaT41KrvaPn5kPVjuaDmWLMF1HEKZaWpmj8WuCn/7mVGB38PbrR
bXSU5jZ5asqo322dXlztARsEV+laR7doRQXqp3gab/87ZyJJ6WG/9hA6ao94nN+vd1uf2dTwmZwU
o+g4x+vtfw2UyWZ/pcCHg9Gy0oDQyGVSmgm1/g5hKcu6hCT5J2QhEnwZLHtYL79GfY3HGDUqBmIJ
BAl6hZH+wBeE0ZwQC21gtRThJ9f+Qy9i7UXguaXW5ScV5uZBxuTilX+qS4A00IZ9D5D4QOu/2CHZ
3vawcMR322/d4sVyMLsMX7jlvwOULaLH23+FBLrLbyZ3s+7udPQN7rf+dcbW1obgUAdZ8jrYrjad
vamvLm0+v/TKwn0zmsd0qrNvaYYzYKQF3oPjBO2D2xb1sZjxsiwRIuvRxtkb+I7fSteyXvvJ/oSA
s/OdUmsAJmZ2LwN8/68YVO2aeXa+Z0U33mVUSsAdEGaDq/NyzG66TNPu4UhjUr+ERYX2o7BQn0Tv
lkSmjtKRxEPljFFaTIYb9jmHyQID3vvRdaXWfLjtRi/clwpiOdK5QuvAN8cfQ9deNkDjMRlU5WyY
GAkO8BBOxlI0V9T2b1fV/SctrJ1XckQ31+vql8ZB7fQWuJEPkyazH+YMdANwLxjy0xh/aqLc3Rme
WhwxRpzzexVv4dOKTuj9ierXaHxV9d0EsfJr7CQxSkW42ZJwNb4abeWeOpCqpK5pBoMx7GwNd6Ah
tiip8XA/TrGx8O5J6Yadi/VUjBAY9nIuRu7BLin5/5o80gsIeu2aqq55OTM49p0RP3lOGpxjSjf3
WuhaV/B7yZ0PVnxhmdQHxDedLwh0tCgu2wrcsNw6QIy22Iv0ZE8rjewXEi44gsmtXOJGrzgj+dFh
65M5keMZu6pyu72PUfTzkGj6Y8830YaWlbtB9cPDgIckZ/t/YLS9VumPAyLV0rVBZpUpjj7Eog1s
XirwB2fRnwsKHJO9cHrYBOumaFG2Mztcdiak5nGt7231IONR5QOJDJ2/f9O4k2Y6x9kxm2ocWDc4
iIA/PBT19mC8u6M05bLGTF1YLNDAn63dmD2JHMAkoa3v/QW+kVaApWPO0CJQKpf8a5r76vPWYQFd
mapeIaOBHKooniLwMO9DX53WeeaiiQrQ0T7pYd/BqaEpfZmZVtfEUT5Jl0yFb/gjM2NkibIA1Hjo
Km8DMvSneeqakzQ7HZx11aPAIE230b4YmR89S8t7RXDZfEv8qnvOtO5TbXXKW9yM3r2sh1gKamUh
ovrJ8DI3vfrnclMUwXoz/j89/5+YYGjabxE5tNkN0OCPqzcbAODRgC7/kFpD/uAmEfgwwFhfGjf8
c/CQ8TfgLqMEXv3R5ZTFZ8MPsDXqoRMGs372mw4F4EJp9ibazD9L3tlhlXT/iWr/R+3m3aPRgbqe
XA7hsatnP30Y35g7GdaTYnOKUiMH0AhGgD/VwP7ig59H4apHj8JdzHfqNP85ReZhBEr21aa6eLbA
yN5VqD18N61nWbBWVOdozvlwQa17/BKHkNuWFypVI0D9pO7wQKzGF9sDku0hEfU5CcZLaxv2OQzt
ZjelI0fZpgPt0ynmUf6c8p6Qvy6H7lMed+Zt/Vsv7xUrGjqE8kb9vPXVYRIczYkqvCrL1b+Wt+aZ
Qo8fXVb/oa3WGA+wvNxZu5PK4da/lhmX0WEi0SqjQWc+AbsqDk2glrcpDcdjnBbmZ6fAzk/V4+Cv
jAwjX0jm33OTPgel1303dFPd52ye/oe072qSFNe6/UVEABIIvab3rlxXvRBVbUA4YYX59d9C2TP0
1Ok+MfeeFwJJG2VWZiVIey9zRa0CyGf8RHaNS+N5TCz7TB0/nYWKeo8B0D3LiA/pIS1ScYDYjbH0
TGY/Sq9AFbgo2PdgARmj9AlqJyc+Jg39MZs41NCtEkguLr06QQ7R91LrPgJFdbSZjmxGMZQxaLoQ
eSIFLmVB16Osz1Sa67kbb+vOBGsJZbep1pYPOUpZU5wemWJ0EwawfxXzpgqfHslQkJsB8PDadnUw
1+ALDcNI8RNa9F4W4jfqgF2XyRx+4VCe2+kYjeYoYhMYTTe+6K5OVNWxR1IOjnkMZip43mzw+Ang
B5HHa4NaxSmTZqa+GZFhv5HUVktYKoZgY/Xkog85eJtHO83WJSTk7l26P2H9rsAK7yBGNW3d5VIY
KcN7AtJl4+V6oOBxvdZT4lYG8xDw0ILOZ94s99olMuL1EQJX6aUfdf3b3q9WCrnWeSO69DIN/DNW
D5oE4EAf5ixzHWapDHRFIx4OEFkcOSPuNzmq57QGzSEqZ6h1Fiq1JVVXXGIPSfcEyoM3k1kPqi35
ruSVnc1YwUFqqDrmL83a/OtUB9x7dcA9tkYyFAXSSC10pw4qfL905rACl9sEsi91GAO+ZxWOf8i9
B/Cq+BHuaPzYBfDKXZBRXLW38NDPWA63iLIr2s1Aii86kKM4DQjGOEFXevugrAWM98a4pG/F0iH4
kHTMACIlnl9ZtzOczFyVoLSOi5T2NVMC2qBR+rWDHBY0wbP0wqAHAT/SQC9j7hEaPOcy69eIHJjg
GQEMPmRKfBGMNqOiNj/Curd99jg0GdCNBz20wy3o23k1F1985fSLgnfNVo86Ntnif6t4aJLGvDQ0
+iKlEF/g0mWtc+aBuu3AiPGnIKMl9i2rgnNZ2PHBKztvQbETflfA2mlBJgNUN+yKQ/A8cf9Yam+8
shGA60bshD8avkpR8NK0wMJaIwPZdOJPY7VRs9N/uw7eHO3KwlocDoBMnkIanOtAeMjfdfLk2qk8
6X599s/BIOUhYEFjyDgA2RxvW49XTZe2VWptui55ZRmUaForh5w70BF8xESEJIKt1XgG0VQw86qQ
Lz4N6GDRymYNK6R4Nl0xzTL+fYc4/T714B9CWUgyJ7ehrPMtFNTkIi99uYVzI0Qy43g4h1Vmr4cq
j/Z5r+p9bObNuoMvODQPIYJr4i95MiNYbHu9at/zKDvChmSUk30uYK4RzEonPueZGbzDmM6euUDA
PyoKfguwydgTlzNl+9b5fqhM+wxfuX5h2A1dfBqIgQAHpQL5FGFw4oJcNkZ70ZK0wO/d+wLlk4MH
FVYonNpnZg6wKYiNUmz0K+nOnqRfgcfJ5wBPA4JmiLg5+XhfdUZP967E9yDIUSX5IhLBADsWNCEI
30MsGjpwWB4nPeBhI5jGsv2vgILbuNePrVZiNzc98GAl8ZXEwDLpLn3B9CCMaPLiBXGx1mn7kNg/
hAWzYd1CAhDrYn06HT6La0VZ9bNyx+pbOcoAObCelIlw31PXRNbDcNor9Txn3UNddesODTsBAFth
D+iVX9rauMIdyodVtk+3AcBQWdWqrwa0s8cNUPFocxggKphQHUyu7B3spcAwSfz6iiQ71Bggmvga
pBlkASn5EcEFAOLbt6Ts7GOr7SeUsGafmlURZmtu2ikyChBUj5Ce39TjLV3fl6PRlLKy6JO+wU+3
9SlWD0yxUHt60q2pX8fGAj6SnoD30tHyIZ8EdQD40qThMGcFaFS6yaxBHCoWfNetHiywB7DXb3Vk
9kflZ+qBOGm0ZqCHQ1keg8rNulsU3Mc8cKHmAyCfayMh7hnGYItJH9evHDAme5fPUeM3E/BCRke/
MjZ3RVfWt0E9905Yn+IhgNgw9cUGaVv4FIc2QHNj3zTgYsEzK4vyZ189nhUZEZsQjt+zKRgPC8+P
u4OGLjXSceHiE7zdEU+f4Ewa2FQNAb650L/jn3qNn0ICYon1ZDbTVXfDjQ2wMYd41suMQYn3MQcw
4cFBXe8xaGFjyofI3OvQjsYcZAXDGuk+9hJWsc5SfymuqZ6ZO6idbukDADDWxnfxV01fcW+seNUH
UBBw8PTY/gJIBA4VLFoLYK47ajGMoZw1IyNMUWMZLdaxaIsMJYMRRzvsCpqacw9ikGvoQsA7iEFR
OLXK7gJGd30zcyp2NQvwq4pNNHlPz7kPNQxRA3A1AeP0L3XQv2OnrooVqhst7Ev+/l3fl696SF/p
WJCsjh1QBceisTk0Pzqnbg+6QgzZ2nIZeVTeC8xlLOM96LUgZY315lJC/Mry9zJx4ytKQIsGbmhA
BbHEX6RZCMjS39jYCSWb9LdO2s5RQ2aRWArXSuuMYSlLLJC5ktGSRJN904Pt18OD7jASM543XgWZ
23HcFwLrmzHchroTKO9jIXp8LLHxUNReBo3LZRJ3zpH2Es8s3aUPCTycx37dCODjfIcOlBy/pjzo
99NhUDmIYxHp9rJsZAHqINpuW0K0O5c7Hae7piv0Ge9MVJLyU1sRsW9YWAAHCvHxBogpWMJk4Zcw
S98ADmvxOf+kT1FW3jqatq+hNzLw/CC+dWXfr5QVQly+bsS+5mpTF5TOYHIOsaHxkIA0czIU81el
yK37gO7To9Lx+lMD5yEBT+aF7qq5g8wYKvFrSXm2ATUIFltOVV6lT+F03KJufS+d6HZc5n+1o7LN
drrNCiCo5ukYr9vVyFIqqILTSBUUq95ECYU6yn+tvBxintBjjBK146ggvHXVqEsCuexLJwcLPnYw
VDboIC7/vKgblR/Hi1Lk9N6G8SL+m4s6qHPDKiGqoUyKDHhpG/YJmbp5kcP/xLQzpO0jbCIhwhAc
QVzCnnA8NDwBYNsN4s3UFwCeCMGisl3oPj2BA4rWVjlgdRfjflL3WdloMcpQRKhgoQAiLQ76TB+C
lMCy0S3wxLDMnwNWF5iAM/zVRE5xVB5uR6cXXKsHdMg0S+6kyaymAHZOfZ9myasWwiJ5DZ7/XxNP
k7Cg9UCjPUw9ep7pvRalEW8FGS6f+uMWm/8hj6JtMX6j1B1BKeC63L9vz+9+bRJsZtq2bE46trG/
96RNrgAlql0OAuzs7pfpu9CsE1QxcCfht+naXXkhRje/+1+24BSuWlqxxWSgCSrXDkKJ+QmbafOG
vcyWyMTZ3iESGjxxR2AUCwkpojuyomxLpAq4tRksAY2plFuzyKptWMnW/Wk6DC3pT5ItCy7FSYfq
Md09ACu0jgqQRaZ4AetDG4BzTCd4CnzMeP00rGfowpWeburWZ9Iqf53u04tNUwKVf8FvItrdK0uR
x9nWEOT2qTqla1EAg94SHTBWt6byVBNTYxmEPJ1P5axp9F6tmtq6NCbGaNL4xlK/kB5l5Ryi3/7F
cP0PN2mt3b3WNsqPogT+VXfpkp4+jF11BQOme4UOAhr35gToBm3YYNYlDbLgPBgsfKItdqeo9LO9
sKR4iksYOxMwZLZ6lEVDsQyikq50E87sqP10lrPQwdaAQrbBSjnXoy0IZIBg4d81GKdSZWsAd+Gg
nIxWESbWQ+686aH7ZHBU4QOeObpV0Oqm31ViAc2OBOVLh/8ukHiK8BslrQm0xtiEh6043E9hz4RT
KBce9Bm0KMUBYiA18tgATErnwwqJuwOd+OeBjE1naIoMAFx0mtxwIfXq5T/bbRmU/3mqQ+9X6Ql+
255eScdYgKbMIfuskIT46y0w/cK6zVhvwgqynNWGHxziCjVrTrvwMDXF2JcPfQwyoN1dlNV6608h
KDom1eweo6fQ17CORHBjgTXIOLW+RA9+mlr3TQM6Dpmij5h4ZDX150jWVvd3madqWHlWCg1RIGl2
EYwQd/rsd83/pe/TzP99qvBPbyOpQj+eTW/wv08Tpy2eJ7+L+eO74XYO1mnfX/RV95e7TwMawD9e
+tex3033+a3+Gv/LmL70/gq/9OpXv78iXMTA7NUd//Ge/v3r/vrqehp9aRU38DOY5p5Gpr7P7+rX
mf6H108TgB4+f0G/tH952V9O9dv6fbu0B9yvmF9gSyqyXT4e9FnrOOnn5u9CdNyIJ9vpsz9eO4VM
cZ9e7Y9T/YtrP001vdPp1f44/adr/8Wr/b9P9cfPpTGMKwS6IXo+fvR/fLfTwP/8bg24qcRgKvzj
m/4Xf/QfP1O4+yED9m8/k2ma6TP53bX/n5/HH6f646v99vOY3uX0yf9x6j+GTAOfPu5pKheaZCIO
IOrSwPbOm/VYQJx67J7nTlvBexS4cguwQ3SGIzpGNaDbxzLlSx2o+6bRVkXgOoyj08B9BiBZMUIc
IG7HaSDW/HNC3Qyg1DOH1B7cJIYcjhVVuShIZx6NIOsOsQwMyE+w/tVDgbvOhP3EYTAM+JxJzmo8
cOF6hyhhUL5HSx8EaOzY9Kf9OguiUVWpMtz7FUEPMFtMG+serQP1JchBoCop8900gWu0wRlSzp/m
5WSAgloCH1C/48FzVVnuLGuHZl+0JHxGCbhAPTlzD1FXhM+u13+FWjM8hcZWFkHMAbTDs24BBw/l
QBCKdCsnAzJQ0AzSswbJg9lyMZPQJ1jlZTEaTUEMa/fLKfWD0p53gA/97FXTqY5F+qOCmFwEwRgB
XCHA4Q50mqEysfBc31j7XwKvIc8pzJxRF8oflBkHL13tebswjOADXxIIGfnYXpMurVd6tMo7NRex
Ye30qN2Jpw4FtYvru8BfoKhpjeVQCYnXWQp0+zuIbV8hvmTdQjOCinooRi+ErH1nWTdHaUKs0xIe
WD7p2jODgu0ZJgw7oTK652ZuiyUxIC0AqZnTFJFDGOZUWe+6x0WACzlnxfd1DUPUcZ5cjTrCSHVv
YOnBj0hMPvuAQcBVymwffQgDGVI8MmQeYHJ3QLKBrShMz88up8Du1dDRG5CQYaF0n2B0ZkOssU1h
EIim6yIdDZkogIrGZhF6/hqwc3sBaXnnyXVgkwmDFv/nKHQl10MQZyAFIZh00NFNgcJd6uCsB1cG
EkrOz9F+KFaR6sRKB2cD6AMWFFpWOphSSpZQMbDvo4ChNkuLqwCSsCZmNq1kmUACZK2DpSz4gvam
tdZ/AkFSC35KRrDRMyc2rxbYNlcbfS0lwGZL5ZCNa8C1yylCZPzxduHbpLJDjnzCC3fh2uJhmzlk
sfHADQcWiWN3SPNjRDvUbIcheiFtJTZOXCRLPRqasJo3oD6/1aOQ0PsGto1/ojJvj7z2T6bqogXz
LB8G4Eb52ICsufFIC+GdsSlJbZ2y1LsYXV8+kqasHlWfzoNIxreoNJ4poGZ70NSGNZWxnKuadnCi
a2FLrrJ2F3M3g+VY+hVagPGtBkx8nY7g+cTOwdoTfRutgPGHzgp3rBcVQxtpsNPyoJsNobBtwCOR
jh46fi8fJbikOQPAO68M+eiYMRRDIYKwS2Iws/B78VeF7FxA/8ipT0oKLSKbXgkwvlvlQlxJ94Wg
GF+ZGahVEUCjW/fpg0yhR1XHHAmh8VodZxfIyqM4nkDIFlPpAbvk50op8yB4FI4OZ7eBtJC2sMC6
iNnObgT+nX23Q3KZSxwZ1P73+qCHBH6692Ztpu99BVuyEMAkMcA80YmK8AEQbez+WNU8J51E6QOm
l2+yka+QWYJQT+/AgaeS9bIOaL9CZaEAa2Y3Hey4quBfPXbWfvVzxEeeehY30I/riCxPgfrWhCo+
wtX9tSt5unZLKKcNwqdAgNqLEDI8lmcfYPg4XCKnW4jGTTZJX5VrJuvgiq2/M7eNnF5kYp4y8E4X
IXDZa5W4u5JWoNkCJzEncTVsGk/uElqzq1s67GrEgDPbA/K+us+SFFKYuOXMqrCPrpbF1hF0Bo8p
PuCuTfwtNCQNyOHhUNKgWBssSGdQUTCOzHHVqouaagbUVV1DbxsclfuplKgy50rFyxrKIIdmZLvo
Mx3jIUe8rM0snqsQ+SQLoIespec0E+ZF9yDFMBqahAxoOATogZKbHUQIoS6t+yizYpTnMphXjBXx
jn7NYAt5mmzv3Rq+YgKYl4Xu04cs49mFsCf4qsdnD2WsS0bmGUzCH72YPkaQQzgVSV0+tSMM1AEh
7WhUQfkELT0wvcEBgmQQNue+DOSVW6W8Ytux7iPDPXqQNAAWAHKK+NHdRgHIW84Ge8Fy01iEYzVw
yLtsGwfAYNBQNKPc7wxQwnLpl54794Kg3Xt1tEuKzrs2Hu/AlgjtpV+J5FUZ8Ze6MNpr2Jf4KCFc
iipomc4sw0DFKCM9FCn7d9r6zdoBWOaGGnBIzYUKBve7Z7gX2PdAfiMdK4YlgYy9Tbtt4iEFQeso
e9B9wHYdlV1ADTHHMzCJZbYhohgOZm/QNcoiEQ+B5UgdcmlKKRfQRhTPrGqrGZzqKiB3qqNiLZmV
nt2iENKzgz6YFTwCp6Y+o5KlG2SlH7KigQy67lPOWPhzSbdIiMNWPVzJ5iBU94feg9d3wG04QjIr
+QJPpjmPjWwOQVu2iQvXeoL3WLRoCQQ1Amo4Vz8x5jCJGnbKHT+hEm5wy8JI0pnRRE99OGapUd61
y6774fT1O3Eb+0UGHHi7OhEbyLZkKxeAYbc7wwq1O4dYf21pXXcwVA+thcxjMnehXn8kaenv+gqC
9YN9gJAvxFC8/EGYdKmMCriF3n2jiiQHZ0Cm0g9gO8Rknh07kBSXrWqHF6OGnYO1xpPENmZZRviF
LWKncy/6HKxYfikc6yKNzgWOFq3ALxETUT4Dopiup76+ZPkysCproa/SA1Y0mJvOgrrl1AeFvHwB
2uNrbmKnnAOY9eQnyfdENNZ3h5ezQTYVyp8tn4GKkt0aAZHTjpvwereRiZPKAIUv5nBSzbLXDOad
OY/oRaEacvES9r33rOy1bqxgaVPVbmmpUD3Ia9zOfAlCr8puNXPoY9l4wFYB/caUV59qLCsgug00
ndMK8M3jWi70aObDzTwcCntttHVytIvOmSlANysKiU1X7Syrri4JBIQeBwnWpiucDtgk5m3CtgiW
HhAhi86s3XMHHcm1OUQSLsXchUsbSEZ1V22stpJrVsj0GoJaCDG3LPiaBu6uyFTzEiclcnkpbbdm
lvY3r8XtUUeYor86QcufzLCG6QtIRRth5cEjpIE/Eg5ZPZaq/gTL+WiZVE20t5zKvdYew2oTInYf
adV+57RlNwVPGKwmIUJemm7xnuUrBoe0mQUnw0fS9seAt9YXy8msRT8Q54j/ermHdFK28jIB4HwI
ybxAwuoql908rVj8kYHSMyorVBcvghoH68p9ntQSyfyoWeXKqm5uSHKITdXstQ/dy1CFIAqk7tFy
0+jH4FQfYH7ZLwPzgkWL0s8lsuE/zyrDXEOxDQIaAjqNIYovRhODzE4swM9IeYJqef5DkVGe3oSE
Wu9ApSpPHyyzdL87sbNkjFjvkrfFHI5R6dV0o2hjOqzY5tJOlk3exPPaxz+q3Th0MzKQLqJsyLy2
sgpWUh3AEQCnYckHhdqkfMV3KRYi4DU8sMty2yjMBqwhSAKlU+BHf40hMfYI9iOD/IGAIFxRy6UF
LYizLXsfav7SOwQZeI4pvrldBmI8brgFUKZtcIF2NeDqFnZLEdytz0Xs9CsuIB8f+G65LvwyODI7
TzcweOd7LuNo64ahtyty8cN1IRtjdsZhxLpCTcGG8HtebHVL9+tDO0ZMYU3ovscxUeupawoLA9Us
edzhIVsx5zG1s3kxpO0tG1vwnnwnod0fW6eBkVVol3MCGNhWN73e3KOc9zHYND3B2y2/wAMlmDey
Ste6mRhNfkls4FtdihT7GKG79CAq+sAMGo0PUEJSAGMMQaJMBGpR9G09iyviHVqh2idFH7omqn6A
gDfHAwlgEvFqSU+rcEE+AhW8yxDVH1lrARvFybcG6tksraF1HTnntOovsg35LmhPDoj5czNyb9IL
YC6IuqA3VzCXH2FvwCunY+/9FI+Kfp4GQ76C12mzdQjgBbLzimebceheECBzdZN3mVp2FfbMoc26
GcOq4mqDZHH1QKybKcvpt1OfHOKPpmNsN/R+e9X9MQ2vjltKsDPwkJ63HdskUBg86kF4736DXG8K
aG0G4fm2Us8JhEF2HZQO53A4rrCDj55alcCl3e+ffCazhRdWbxoaCYUzC2JNBmwkdFsfAFBDZx4G
6zwkMKVHiO7XWEvYNnpbizfHwmzCPTGA1jZ83Huxqulmjq3aE8sz4+b37hm/6fRVNlD+hd0N4C5j
kzd86WNVKunBcFOB1VTU9dtBBDdYWWSHkH+XaRTtVUSzQ+eUFyvKq2MWWAwepxa46pb5ZJY8OTey
fMxdSIa0Xn4Z2vyLYr11lI60jiC/OsvIMMp5E4TR1Y/JLS9Ma9+OLX2I+gR/n6d2Gm7lwc4MVtwj
jitPmp1j2TCkdSR4CwnD9wlLYubgF1/H7aWEbf2HlXtiFsD445z5zZdGEHfVZ02H/4GEvvRJBT/F
nu99R2TLovB3lMbdJsbOYS8dh62rGgZyXYxcAEP9KE89tghUuuE1v0ZS8h+A+CjTAeUwaMG5ALny
a+cR7KwBA3pxwQScK9SY1i5eB8gQaOJaPm0+aOa+GCUkuiC1P8tyCancAH4httUM78w3zxVukDeP
+5CWcvCEnUHdFxDPvgjmSg7g7kokFUeliaXhuRUgGj2c6IhZ7gPpoywqCv5lIHDEtVeZFOqHodpl
hv1nMDPkO03O4Gk7e31oO+Hu4VONG1FUXLsWEuZD3YZzG+ySr3FKFrHf26+Bmx9d6Mxj7wWhe3D+
/fWQeO4LYDAgYKvy3c0ZduoWLHOLpie3vig/QBz1N1jLWZtQVrPEV+IbHC7amRJ5sBK2wOfZFOqh
68q3RJQAkQJp+eAPtgH9KVj/4l6zBSfG38BrSp5gxJovgYuBhFgVXYhZQB/ADvsXkgKiyEnFX5ui
/FYD9/ORRuoqBgYeU5HaJ1PAvoYXwjgpt04hxZZ8k3HtvBIhSmy2fb6L4SNwYWH46EGTGA591nMZ
utYZ8L5n3SraosLiI6lnuS3HimJ5nrBEwoQYqqiyaNWnWDWbPdyp0tB8zGnnzUzB630D845FnfkO
XGqkv8oqUDgkjOwWUPzqVmOZdivHEif/1sE6+QrVS98h7CQDl89i5LJWPGNYtOBWXZ2nTmds+mHj
LlAWzWcuJP1gPwYVPRCn4D7dQLpXAb5mFu0bkKPuOzAX95Ox5+8hyQbnnzFm3LnvDMHQo+nm8GzI
Tp3dhTP83iSwIy67pAX92jZ+8WqaUbgM7KrbaisrkPTdEkpmM6pCusCfgAwPAToKRtfK34awJjiX
HQhCEO8LP0LsCmVf8CeXuwVo7zRdF8LjLykH474qxQcSaHQOXy11LMHcKMuFVhzWMsT6TKsQG6R1
D5l8/tQ9hWLxNIdGGiTulZjxcPTzsAOkaFRfLbvRtNxLmcC/ZpJs+9hML3ZaZJdYOHDbjYt3HYEd
7kh9Dz2gFUFPzFYBCcDPgHHQxS9sC8nLoViHGe8f/KKEdf0oW9bBVdBOe/mBhSZIosiet4N86TkS
XJwJ5N1YkL/Edhot/CCnWz1KzebZqGpsP0USPSftVff6dlGcYg8aw34jgfuA5Ea95TVQa2DRZguV
EpBTRg1N0DDoV6A6sRDEV9obeHAZvpGs8UblTR9KQte9iqyTbmW2qFawkN4kIezAuOPiXxHme292
sDGMsH4fHBvwM2JZWyf0+WMeqzPEzut3oNe6Ocgt7dHrA3YY+lQsAq+OX5kMVhrYbFvgWFkACsHF
jzD8uiBP+8+IwcG/aCukswP58Mk2hL0Hd5IsJKnCj8R4ASGgfSNUGEsQUN0t5B2zZSkaZ1aCPonN
WubMFWysHyRkEK89ZGGpUTsPDauxpCfVO5EOAIF2WSxTIwPJGX/lrCcg+uSJmWMt4EGvS5N8q7ha
FVW4s6CQcBo4r55zN9wDktJdsVWvn1N6zoKseGJIcj7gFwZSBXpdO/bPg98/5Bk+hcBN1MIOugKm
82aaz2rLkGvlFc4e3swZ+J+wgAIb5aYPFodURRVBJgtrQxXPPVA1F0HRJSt3gDmmjilaD7hGEzpf
42VtbzWXcZJQwb4dHpawYPibj+WYAEQOXhPgIwJHSx+Aqot2fsxf75YcjXs2ZCRBRw7xkRuOeBGx
D6sMCLa+6L7Mhqf1pzM9mkn31zhDgucjvWxm98YXoV0bSUn3Bm+jM+CYDnKXcbQMwaRYkVG0YGij
8DjGAqERzXO7jVeOZntMaxZNDmEJFmCiot5cDximjVQBlnJGtwA6T930GUNm937G/z773SgUk49M
/0RUYGLpyGYutAm/pRmSdqYfuw/Q7U7XfY4NXO5SON4OEMVgg5AfYywY5xT7wtGhwwAFhjQUGHNC
gLhu3OEM+eEW91WoGrUOZKzoOFD+c0BfYQvzHKnoOWQ1QEUiIk8C2mFr3axS237CfsdeFxLVdPAF
FwPcq3cGMLQXow7zucyt6Fvy3ckJ/eqAPQE3eWw76kHYOwFk3spjxHz24+FmBJBrIn77lA24XVQ1
VdB1aaqln3pPojBZDoZkCEtzwyTxMcui8ESSvDrju2m2Rhm8KdNHS3eNhwBbha3wxJvuSsMi34QU
7gL4v8QPM8i/wq5AHGNL0L2dyQa5ykvrNt1RaKotKGndEZ43aAM9soOQr5vix7YOYZwFITfk0ksw
audWjQ3iCjePYdcDLalGwoiwIQJNc148MEuotR3AISgFef8SjaA6rwe9qDX6DKIFuHmDJmg/5bZi
izaj1lo7ofWQLF6YDL7c2utMj3ZjsDkGl2NwVQEib8edOHPpV5cqsDcdqyB0Miqepp0PL9gkuYoS
cqb4jx09qwq204NAPQOOW6FyoEfrlme7ocqhsjVeyhWqOFConVe+Ik+pMpJVnVQJHDvwrUN4MV0N
QZkvpZPM4JKJ+xVvnD24lnDIHJv6HmYawQpa3O1Fd6WBqhZx6OGflI3aMxLUINOKqqup6AIPO/s0
KemNXUGQkFPOeHuJg3huumCWIlWTPXZYq10jAutbjTomif9s1J55pCPumOIfcJFXJFzrZueKeKcv
NTooz2Vg185CMIiQLR7ig0ko1IWndkrqYQE8DuQPxuFpQJA0B2EEMtomg1dHFUX93kEC7cmxcBOG
JjJyFySFASoKnjnLw29D8MNi0viegDxIMgMWcXUNTCwJyiPpRbBPGJBYThXmD6mMUSQd3OBb1f6o
qxy6d39dQ9MhXcLTuzyapSRbEV+Vz8srtnX5HL4w1fp+p9dtiwMRV4/DnLIOy5KhW5CqTxcmdcVK
I1D1AUU7yCtV5s8+jS3VcS1QV6th/Dp0nC+xtbRJ5eAHhtrp3DCABc38Wj4GFPhTfSb+PptGjRZV
CRqZSK2CS1e3jXfOHcmxegrUR0IZkgmV/RzV4E8NjZBYQrvlU1P6SLkjoGMw0oNGYHDt4lYiMwRf
vN4RBI+9lQ6gvt1DGS4zdpQ99qOtNljgKHCQLbwM03tDd6M2EW2IpCgyjVFTaE2pN4tEnqz1AHTy
4dqXwBczJwzmIcZNr1f1B42v09sTBVrq+Lnqft0lKna7f/S66SBCD9LREpz7Ndv7YDXEhB30Wkhw
Gu58bvG5btqskssKQgYbvQgiHTykaQ8OqB71mh8pDawnq+DDpW+chzQx1DbjAszvpIXqGFgFEtl2
eAb7f5+ltYnCS0n2ul8fpjDdTKMYAkhVVsynAUhCJmsihmSmhXCDxldHFDhnd0NU3ac1cfGsFKh/
Q+pY900DXohkmwvE/HzqQ9LW3LZR9C6h62nxmVl7Z1oju6Kh6BqhrgHrAkS9HfwiT7pLD+p+fdaC
WgH5HtBAfpF//vsKHZLaMiSzKboYo/VcRGWrcqSvad3Fzk+KHYFc9CTpqPtj7c8F7TXgv8FmA+4T
QFkkd79BX2BYd/BoXTc06F5oM6zvaUlAzueBiJ1j1pT0xEgDVHtuwceIBYcBKLJnMxyiDR9ADKSK
r7BAMveikd4m61tzb6jgP86whfY2v4sLnOBQ62d1D6mp7orFNzR75MGQ0EPSCxI21iV8p/e3ekHi
ipxuAt+q5nq0NRjU53h3hvmWBy0zPCuwnAQpfmzqRwcohA32mGjqB0uXRWpeVbBZIEkoRgoK4P8G
bJeh5RYd9Es4wjRWCce9RY8SXiQXYaZrmgf07KAYdldA7ekxrCvr8FMAFU0DGIeDHrQTSID30Fhb
I1NQ3Rpeg1yV8BBqamhCwam+yfiKwl551T1xXY/Pc6jb6zEjTSFUy11IzSVwBU7oa4Uavlwqe9yE
eGmw1aT/zB2MlSWyBoxUFEhY7ENJvKbkRYoQKmhCPRYmAcHcUS+1X5AX1o4CgwmJlkGDqLKsG2QU
W1J83B/pSK2bkDgQjX+9d2eEnNPC7t8KbFMXfsqL/dDA/josoospnX3xU8c1GfULnIFnJ8tvjHXB
encVoQj85sEHsoXHtNvlZJX2h7u7YaTgDtNA2CwqU+fAwVBdyCjiT5JC9ajBG/g/xs5ryVKky9Kv
UlbXwz9oMdZ/XwBHRsQJnVmVN1hWCrTWPP18OFl5oqKz29oszA13HA4BLvfeay0Uwl8EsRJKUfhC
9GTLredETjU67fVnTUGydM39fU5VDB2JGEiEhAKTNpuTN+UIada6iQBlX1qXvoHUamUaF8nIavVH
DRCcSFTC/9O3+lZDXHS9h7jAkqDv+XmPOdW1h0nFe6gAFwAwlJ6lRFFemrhddoE0FXsMIApsEXN9
IjSk9cRZs5rSyzAEr1FKXRl9xBfF2olTonrXVPfyYGX3W20FbhoNruazHHhhtPISobfodtaUHS1h
X6gNoLFKL7d7YwXgaWtSr2zWY2RPNyyoPJGrVwrr7Wg9Kaphx5tuANH/qLGWp3Xcu3GBFO4cV7ZX
RzVs9DJSe4NFwMBsN5+hlVvujLCQj/PovPRzJt+JIgu0wuQbUeJAtZcYjDcz0JV6WA0G1SPqMDNQ
xUqW8zvRAZa5lG5ZYT2K9i+KYHyDu1TF73PtNL+4CLfI1odELQfJy10gT91OLTDNev/TBVGwtE/X
X7n+8s+LrLQcjm3NADTkRXXWQYKeW3OoziKrySqS00XcergTdMSaJxaI7VzsTFqeb6CetqsimEQw
1Hol8Mp8N9IDXavVhqM6TaqFMTJeLpLzbctp+pzf2uNwkjHC7UM15/HXGV3M3mLyN2Ild+u84WX/
PDGNY38ZGDBEDT2DQCk2nWTf49t6mKYp3NPYFG+R8Wo0cx49iBOzZjyg0hrfKLMTX8ocv/swxw92
m0gnR4YQMdZYHk9rWYs3X3Fyxxtg4PFqtS3tM9wK+N7ystuHMnyyfqIF8l2+QkjiMrmxWERA5aAV
rhGyV/czudZuWxnaX9BqwYAY3/hnydB0qwM+9s0ww39cQeCDD8HCgpvWF5FICFBuR12nHqwQjKE6
25MHEru5zIWBRSUKgMjEFUSRFts5H/BWc+lCNHMAI0FiPUiLH01N/ay2NTLPgVy9SqqWeKGuNx9L
g50gC93uLs3iyIs6hBkSwt4I/ehpyPqM5LsNvSeGI5xJwacZwSB/1JXqg1ShplC3XwIjWB60TpcP
NkQZe0LabNde9P4udazn1ARA3E5VdSgwEflFm3pRWM5gJknSXJn2cozouShDeGp6yoPpJSsTGZ8U
Mqs1QNxYSog1lLumvWdtX4WJVeyQf+h3sS2lfi1p7DaDONmSqHH2kzUEt3OA9rnhoM8lw6J+FklG
ADF8nXl5F4L78+U+n2DiMZwPNaYQV0mb/E4Ni+BDouQHiFZDkI0MwYET+aJWqGNZGUA7ulqJ+GOo
TOVpKOdyO6sD2EGFKZlYPnCPJlVs1xqn2s3VTPUsJS/OIWT1Z/imfhxdy8SJpFzB2eK0pRJKRwwT
1UUial4vvJZdq4gjqPULQhKtederw6dZm0xMbTF3KWvzn4d4oXgUOya6dlmjp0VeVBVHokyaO4C+
r0COu4PqxNXZqafhZHbVixY46v76+HEaTV4zw0vVlQQhTtKNrq4SX4QvnMc10F9bQ8HNxfhaKmZF
8EZkuI4RSh6DRbeOGN25bm2MfNd80ppQUhRFfhoJdcDMi4JgI+PDFvAAcdNxUZP2D2W9NZ44vMYd
MSjnSpkvLR59wkvrXaNHPaRrfXK0EtZ1SUnsh2csBZgBM6xA/iItUGxfRLw68YpFslUKOpVPsh2L
YlH/WpV9oXmcJFTD0qHIj+0apzwrRp4fxQssGVo7YJV8gLHH6Yuo6fra4YgoULUqtPph1u7GuMdH
sJZfX7/4mKJs+0TX09cz1zJxdE3Ed7lm39XrY5lv3kVmcNShZUDDAnc+H/haTRKtQuR7oorm7aEz
Ij9nD89ODStNNhDDyhNfk+uzi7Kw7+0fF4q8eDPX2uLo3SXvsm/+8et1ytDw8MgRsnNNp5dE1+xl
J1pAZ6nZ4g3g+n1oNbBCdcaU7cTnwthdnK8f+poVZdcves1KUkVA2vWDizPvr3Nsxy8qIFNxqJbE
1ciVjIu1K6H/IGnw0dGec6ldPFHASNT9ONRzQptRZnmZB8yCU3k2GLvPDe57Gud6KBKUZ+u3+TyG
ErrvoCMV3+f6ut508+1we7tFY+4GJ9hZ6pfZZrE/hMzaa5Ks70Nbf+dX2V+ViSvECXHZNSvKsIj9
uJU84hyWpfH7kDq3W08VfVIk/ToQiCNLgHZEXnTkX9X5VRlUEnyW65n3vyDOiNtuvzDnxAY2deIR
aYcVaP23r99UdGLxYd+VXbPi6N1lvyr7b291vf27yyLHqjHZhIMbr2NkLKM5+eNwzQ9rCxJj5psz
FZvqDG4LTs15zqG4VOS3m4g7/bx8JtwCNbefheJIHerl0PbZUdy8hjHUX7SdBN3l1p9FNxVD13VS
eFd27cnXer8qK5UVuSGaoqh4vY0ou2avtxFN+poVR1uPvxa++6nrbX71S4OiwhgYvmZaBxvzOptu
o9/7Q3Htm8JtJn5fKiq8qSUOr5WiuB6WbSAfxRj75rdErfd3ZeVVnIbgy3XQMNagsGs2XQcWMbqI
MpEVR//beuJacVmqZ/6SqO1xG1avj74N6+L5/suh+B6xGMnFYUioEwE8n68vQkw1om33Cso/2gD4
XQ5DGrMYwjIcat2NGCREPidscQ2g/DnE1SiN9N3rdWgV9/rlcLtO1NeOJqq8q3ftY+JEEjoS/u1Z
3ib5d/343bVBLmHFks/bw5vFl7mSy9O6eF88yENgtBtxXKhLttcxtHCMiv3fi7U3y4NILDDEg1wT
8dRWmKAqru1MnBt78TKuI7/IvitTxVskek0sztookneizxbi0CY8+qhj/TpIk/5pJrB98cRqCxUh
Cbjf2utF9cDpX8YIVtW4td+sQbenF9+xHRTpx1IzEwvQ7ZuKBag43Brz9Uu3yPJKQW8eRaOBrC/z
paWYIQ/9+UbEf7x9SlH4Jv/zMxLPpzXLdLo2pq2N/VzzituLn722VnEkysTZX2VF2a9ulamtDm2K
r697e/FwomqXln+ERMOyZ6j9bbjVanZ4EAs4RPGyhUuH2YU+5Vu/ru7ESCSOUI14my2jPN+ZufI9
1NT6nPZYIYnMq88BjJrHIMbScDfUNuw7ET4YRVrgTBjq45spjVUxs9t1lhRT41Qm6eKNZQnIFT+C
S/TBl+uLEUciaQ2i/7Wi27fqfZ+A3r/O0RKBzHsiFS+iojQZio9uL/sg4NTcep2VM6IKjy1QJxi5
iDVGKCGOzae6dYCST/VBjDlLk7GUKUGQ7wZemWi9omc7Rs9ktJgm+/w+/FOCtQ4Jzip3+7Y1fFFF
aeH2hwaRCXhL9Ibf7ybFF29SJKyF4M6wTuIpxZfZhqoZgVxY8+xnUVYnseNiYnkwjflrBKrmxHXv
Pkw2Sjk+8a+ii2dltFOSoeNBHE+e1LPoJo3TH9MeE9GyTDcslHKscirqm+VfzBjpDnMjbPLr574+
n0Tc8w6Si8/oIb0S3CHtWiQjFq9DhuKUyJjr0ATLXKhs/5wcR9sZ7VyfWejpOxrAH+Lh3+zqtoX1
m9Ktq4nl9rV9j61dr6ESWBZ+rtmub1GxUjwjXXcU3Wt7ZeveUrRtcZN3Y9DWv0Xhu0sqCbdtVEGP
yF58RuwJyRuxMA2KfanDDo06Fr5DxKUY5EF/uflo9/t5qh71QccORJQosP2jMeaPOM5cBS6bPAxu
zST18qV7NPOHMnasnfjVFErP1ePoQpe+Dyv23bQgGsvauaCVcg2jQrhPPUply/Yk00961GjbJnXb
xW4rC9ERRT+/Lg7elWlityDqbIfvzovsf7/A2K4RzQD37V5Oy+DQxuMeFJm1bZf+29WHqTXwbhft
YRtoNV5j9kfTRcbh2lYLU/eIGRqPogiPOvOJGFO2Q1Eq8uJIJGYoUSlEwYL147jX1QXyDfR89NbY
XQeObRksWu/PJbdams0pbaYSfVqsHz/tEKKZTIkZuj3S3qBmsjcd8DqKik65rWecRU6OjCmYFw3P
yaPpKFokATAzUAPVg2giOChKthfdT3xxPG2uOsT2UTS9bhm2CuK3M4xuflE2y7ZUFE/27nd/VRb1
zuqajW+7gZnZqyZT3hPFdb8NZ8047OGufBCPLe5mtmF5yLsf5hRxR2tqZUxI0Sc1KpRlZ0kL3vzs
sMCTLM6/meHFc28T5dZ7xKy2dSfxHxpKG5+XZ7PR/a6RyuPV8pEPmur3i1K4bxbEsooCZqXrxdas
3zTBN4fi4fW0KP2w03rTbWGBO5a5xSRBzME+S2iFYo4X+99WxaYm4c0Oq3gP7rI7JcNzvcTmIWv1
vVZYrE1Fa7LaLAJ400Gd3v0VNKsGSV2rsM2vO2vRI8QPI1O54PghGO/a/ETDet9E27F/ysvAR572
uDTRirz722r15g1ub3Sd/MWReIsygd5uO3Xo5/4ctvS+nP2yjhn2fq4UiEY6D3r+kZEeWxAMa+uS
yCjM+DgRUIB+JKOw2INuh2KhN+mRibthvcebwyWoMBLUQYyQX3zUYbT0RW3RgqOw5tWKfAeJ/Ip6
25Y44vfeDDrXXt+w3PPzKVS3lyReTRvFnV8VKvTWYldvYEiY6/Q0gJZbPD1Rp72KA1t0Vy3vng09
IRBmm/tHTAhoU3x6s+SaCV/bpT3sX9icZ9NzcARj6lVbXoaJItj6H/54Vf3nbmlgyBVrUNEsxWvm
qc4R3PurooDTH67v31FwJCXrfHct29ay3fp/QY6objaQQqm/GvB57zLsbKcivxdNQrQGyZkXuvXo
jQsgoSP6LUQDMSKJXzYnK95FFkyPb3qNONyS0nAztbaO+dpisMg5uxr1m1MFffG6gJUa+aApgIGm
GbM7svP6tvc3rBw0ZSSzKlsHOfE5xJHawMoIYf3PkXR7KHFuazRKKi87cSgKRSK+mjjS8GV7wTe7
y63Hqi99POB/opKkbps6O9YLwtWkaiQoVA9Q3xr/ttlZfScdWqvqVW+EilK8mW1lJ8YjvSZw/SgO
N0Ol+Pjb4WS34dnQ/+qCbDxd93ooHrAQ083afbcJnLsAUtYlg0VTWZ7Bf+a7MJvdzMwJu8OkFMnf
9ehlwuF5nA/G+h2h9iGIQLQTMWxtn9giDtdNb3p9NT+INeBqR83WpFiTBRK8XRxmH0SRSPT6ZkAN
4CSqF9GD4/DI2boKntYeaXYNYhP5q7x8HqLbqblXgYD6SbEfKv1+6DQiWyTcqpZFbESrTJ5iAnNh
sRBm9VEnHhzazcjVGxqPiaNvx2ard6VGQTuTaMJ7zTbT+37RtBM8qw/hqsQVJ8VyCKT4K8Fspl9I
g+Q7NWzAIYFJGPOtFld7WL7AnWp4nd78yFYVziy4iDQvDg0fXH52Tno7OmqaJh3MIM6B1+KoKBdb
e+yrpmK+jHGgrlmUdj7GqtHs1SV2EQkNHpb5ZdHQyiuI+3vIM8KdZCe3UOPB/TZIMzckMM/Zx0AW
n9P5e0vc9EM1VOaD0dFWpKzpgW7HMDXbsfOhBcLqE3UrM8JJ7qYHWocBTWoGhyqFQDG7+Rad6puC
zUMrQ66iwgIQS7JOnIJxsZPF4UH92Jmi3dJrRylskk+V/nHRIvmA7K/pp6P0pKQhHHESuBmt9Yui
0j6a0Z8DyKF2XQ+joIRUwOrURNYWx//3dswP0F+C9R6a7xqycpKXKCxtibT0CfhcfCjNQq/Oktpf
5r2SqstZtpMPcT8BasqRRILPXXabpBz3pq4nt4OCcvWq6VNIJn21NC9FGLrVzODYmzZk/kbSHRSk
Ef0sqTSEi8PiVCzKC8+jnSfCCs5OgOuR/lcGAwjMXKSEwkngggwHgbWG3xNgRJGMGYHJ9aIOnrne
QdzGErXt7utSgFRAsj17dcrPUwUwZ3ZG6zVu6w+G2oEf7ZL8vhsnIiSjxb6Y41x4emy0u+sEv22j
IMFP/QX0g9dDrmr1VXGBy80bQ14Cyr836vpJtZWwIrSizBfzdq8Hjpeb2uyZvTNdskgJvAC6SN9e
s7ImP4BOqAjxUU9SjhY8qoe4u2J13iHyo3ptCiwL6EJPNHGl7NUCDskF2Yb6UDiZm9m9gl5m2h/z
aoCCPp5SP+xT07eWBpipHLso+IaXa9KDvTo7RU6QGl+31vGZsT9dMWd3c2AoyPDA5TZIzSNCEOD4
mklDpsyDvTv2VMeI3M42H52+SG7wrgQuYblEUksDeASrTbFtPwadkoDumBLoEC/dSLTtlsy6iVps
+ZBkqoHSVvyhGzKEs7vKcGs7P6VWighAaKGLikIJYfVSdLGrsHtc9KZ7bJNmNwyQ0omcVkzKbT5q
p7xq0tt0TTILWvxmflhK4Dy6MxGLG34jNqR4XJb02JTWdJ5SZffNgFOUgDL7lKiDdgMhfn2EbN+d
prr0gARHCDAbzEF4bvazTYOyIcfw9aCaXKlejIvRDAfTyttTM5YElTHx3Yija1IFMUghLd2ZPdqp
4zS5NmSVDwG5LpB1v7GMEj5e+6VELIhIhuziGGXjNTbsusaSOkelllsfCkKgjUYeniNt8MLKlr6k
pXO2UR6doezo5C74AsF9SghCA2amnDv9kCTJQStLULpGb/+RpPGzUqKhKS3hgGpdi1PPgmtgRMIC
guVKdrs6gkp8JcGXiso4osGHqwomP68rixBn3QwBYVyhVmlK4TnrQ68olk9NpwRulgEuiEaoS2v9
WTea6gU8LKB0BxBqxWfMezPcWUGguVXffxqCEjWjLP0kNclONqcaCo4Ys0Dax/zbzm2V9J/1uIxh
zAhQlgloS6aJzz0uzNNUQyxMEy1Paa62yBQ5T1He3c/93B17QH7eiMTBLSi3p3rACS1Jjpvg57+Y
iiy5eU9ULKjelRaAcRqriewZCMF2qWR5qUlxrOH4bEDkdt86JfcUNnyg0wgXSwL70K3rgBYqYVwL
K0SCIIijXQOBc4h3gRUPMU+9QxIylTW/CiPXSaD8VHoL0NDaGIkD7V0V0l6P0HvHXerwqVb7+eDk
XeOaJbEsKlq4aWEZOMV5fUqRvxJTn0Mtj/Kd4Xd52qEKNT1iap10y7xr9QCmwhZAD5zasauqxuQZ
OsFnbX5naUn1IZK6LwpwtpuAvP7K8pdnRYOv5t+tAwazppPgnm2lkShxsFKhGga7tHBxC7iFpBs7
oQW9aH9rRA8gFXt1gkGhab0h1dkFppXfjwMG07xkyE5Ly+slYN8SgIAhq1VXlxXjQQnNj46jG2ep
rY0H1Ma/D3LS7i1TR9cw9bQ61o9NjjUhib+OMDIjj5F/NOuxORrzQ67byl5HgcTD/UU3JeLZBXGk
nSt1Ub1OfsiqqvMYDu3brFf+iocZNog+IXgtaLNd2ZTJq7kE7Ddw/2PHUHCIKVp1q5joV2eKfSKM
FZuFNodnCzTWraxINRLyMB0rA3ClBVhLjllIVZ7mlc6m75vLVNbKUzGFzZnQ3O8pBBGl4U3Arw69
KV2U/HPdmPIrxLrzKcrL2jcVaTykCsZHoxvMO2tNCr1/bPr6pgwi9dQ2EaiOVJ2J6ZP/qqrQAsaj
aLu+wNkOaacrNymOcoLkbowWGghDSgjdbGKvRvPeyzSIWrWycDz6Mohcw/wcGeZfZRBm+9QplJ2j
2ONeS7rjYlalZwx6BBZvnAj26GrfzifnlDfVoW1YlTWA+NiJHSVo3W9ZrAZeos4PmTl1KGKnPXrh
irOTExhSgFl3txY98VhL5ms31PWjGUmYhSbVz4DZ7KQRda+lUz+miLcys83ETupEumlN2u5oB815
7Mz0GBbaTsUyKoWGunMy9bmchuVGRRTKzYxJfsxC/KxBqd4WDQIPxiKNtDBE77JqjM6W+hU6YunS
GVnAvlGGeyOVJ2aB4SOwWTC9sX0mtBwNhJ9JYldLw9KTwtmBM4n7ACpfXor4QzDOg6u1ibzPg1C7
NWZUWdt5zD07vZOj1nlYhsdKJya3BeZAcC1WG0Qn/KHmCy2T1u9ZUmTF3EFor6GRhrbwHugVPjsD
1akhsp9t1q6lhEE0bqGXUbXXbECwvR9G+7TKXvrEE0g04uxUavJFaqzGz2qpcg2Ucvg64TGWvamh
2y0IoPlKpd0YcmTsCOvxwPcj+9lY8aHE69W35QQ0Qfk+OqO+z/peOiMONftKbEMl2q7DbKLmbu58
IkDCa/UCTwl6934+oB8s14yIU9mc0AoB3YRGF6ujY4qSmJcZ5bPSJrOfY5m1nPqvRNGhEQKk4jrV
cCehF9ZoAVhhs/6Y6TJO6CK7barWvkPyzkbZKu32UQs3DrpdhFPKY0Xc064OCXObw/zOnhoA1o0+
Vud51F6NJhp4En0C6m9Wl4UY41M0W4TQG3n7rChm85yy7pVzNbkXRQPrNei5kT8WJ4cqHZ8CA5Kf
aICpwUkkL2ztCRMVVxr5vNxJSvOkT33zTOyTtnPmkBWVA0gjVIp0X1YSmibIUNRTH5wY0fhhIuXX
eHzpph8n+dImAUH9dg09FZ/PF5VFmab45qQ5BIOCQoMo+VHrpOZkGxVe3y7jlRttBwFHnUR+FzZ/
TWYBv/bk5BezHizZneQQKYwyeXpTJg6tLFvOWlSeRU5cRidHo8mcb5HVwnUxjMMBoIP8ZMrd9GT5
4lgkRtjCoztiuruW1Yr5Rx8Gya1DDNdTHcsT9KPj67XCOHShnzUQcF3LzH7/Fal0gscHYuBtWQ7O
qpN+g4ghfCIQKnzqUcXep+Cx/WuZ1tSA11oC9wo1i4kEa+zDGNjtRVyxlNpyYa11EDmRdO2IVXlW
ddqrHT6Ztu2rVhE/DA10HKqppScVjMtTGWTaXW/O9yInktaA27YGdXAUWblI5su08JBrfVWtw+eu
B7SAArN1EGWgCfp7IAwHVvFrDarNNUpKYHDLrUat5M1Dq6Ngtt2DGgRg974+ovUtyrJCqv0il4Jd
3X+vpN56AhBqPTn9MO3sPG4Re0dvhoj8CX0dKXoUVeIcZt6CCduTO5UYc+Jvb9uCZa5JpNuT2o44
c9A/c0XlLRnHlUS8CI5VCOa67LXnUUVvmUXA4FlrdrLy+LlKDvJoas8p65lneWlCDymM/iQqjGyi
TskiId691hdVYE9JA4cNbzjpp9xU4yepcoqzMkN/kKVN/JSsSbWGljZ6XmKpIisSO2KHWhNWecYi
VqXIykClAeB+kPXSI6BQf6kQb/FyTWXF2BTaC4u5cWcoKICKs7wg57hC673SWbSXMDXLu3Kqvoi6
SBxNT0EdbefS8avMa5mXqEbS20xviy75nsLYAEC6ic5NYLX3uLjU5ymJ8l0EkDVD+MRL5qp/bo0x
vZcsNvxrTiROuapmBtW4lQWhrgFgZe8RqOiR2WvSqeUe7HfysF2FONKOAXreiZMysrwPNTrv11v2
TmG6xJMqJ1GGqtd8jlZ2f3GBKAsGAP4RCK6tho17oECmcieykx5Xj1MA2m19ygLpzPtcio9q7ySe
CX3eqVd0+bnqCImXNTZmjZ0qz5i8lOfJoW0NWvcoiszYRGh9MfODuCCYzOF20Ka/WBQpz6IoS5w7
vaJjiJytWiYBTNKwE9nY5GXJ9bCry+RYq41y5+jt+KSPE0wflfonk+P4JJLFTlCGMTplnTB/lFWO
7S2lEj9sNebSxq9AnL2GL+CQWBDQRT0S1YoSRN+04U4wppSz/BfAbO0DL8D2Jb1IL3ptQPEXKcoB
GHb3KHWozJWd6nya6+ikL0v1HeXq81RI8d3oJF+ClYvZYZl9a62JWVuBW4Mqvtc0/CZ1XbbPfZX8
OVcSry3UFlp5ARVHbfqSE0d+ATT5krrCRBA1sHhMSl7vZUlvXN3IpaPdeMWkXupBgUyuiZ2j9dz3
+c6RPhGnqN8jt9jgoAVoPplK+aHVnRN9M9xbgVS7FsQOQ6E8WTYEFd2XNkPSaYSlC3JoC/NHZD8W
A+QvuqNVUEOHzlH+WLQEDoeyPyOa/My/vm8UM34oGR+XVH0iwHP2Ad86bB2d6c5YamWXzgZMIUvi
2ZGWfhrS0dyPTYK5oSxwvxrWDlVlBRFHbK7dFOk3GlhRrYm/jb0qn8PK+mK36c1SOvFOXRYQNGqd
fQzNg2yrrO0QyyqxAntOUssf5MyS9lESW/h88/S+i6WvIB5hk6ljmP4sYiyjL/QN9UMZTA96X7/q
Sj6/lG0moaVY/1VNuXxKVxEI9pOobKIieVKsDsoyqNFYjPaqm6Rp8lAAGSNmWw4+O+M5ME2oHoYs
3xIF4eBamuAVi6vFFcvpTGsK5DFwF8bT8jLq8BpaiL+mU5Fc0NxJWCGaxU7plHZ/hGQ0/mpB7uHJ
VWzeF5BkrA5gk2Vb9VWbo+lDO1tPqWGEX5U8+VAYNvJSOfxfQEvwPOh1dKPUU3C2hiY7NvpUXaBq
L/GgQMPJOjR8VnKj8GICgP90LOnVGqrluwLxjLUqHxVBhtsZbgLU3Wd3TKrs1a5n3V/iqD3CJKC4
BlsDBFnrtjlDPcjSLJQRJUkrNAWjYHjoh7576QKze5lXiJiZD08il6kFW9JIXm5EdlKValepVb8X
2RHxsFMGQsDtu6J/Sc11QgM/er1bXUj7VLWMB1FfiS0TiVqjgquPnzL0NN9HYzLtRNYBP3qDvgZ7
x/Vs1DD1G8YMdxE5kaAzdrH1ERPaWkT9DowABPUia3YjkDxi2n2RRQpnuQ2x4P+4m5Xr6wwmzonn
Myrr42IW6p149mA0E3/A+b7VmPOGXbgzY6VYf6pkvrhkRvEqct0wh36kp5kbzkF0P6Csdk/QQurm
SVdgdaBMJMkQKL4yh4R8NKbkz6Dp0TWUw3vEgeHch0H1XpKl4mzV+sO7cpGNQKIawzLfDh1GAleU
hUPHSoXA9r24fsT3Q4y9k+z6oXYu81TLh2bC7thqFg1aFIoEbTl3kOnY1yIMhM6lJKDe66bE2m4g
zooTGsD4U5YNf6BKf5GbamBjpZYaHvTIvHTR/DLb8nJ6UzaDUdqzo4VwYK1SqI15UdqISyyCGyzW
3bdblt0JSkX5GB3X6QcnUGt4hHXU7L7Wa7S2HC7Y80VGJJD/cBJKEgTm5g6Hi8iLU+o85zcxiCQ1
V82LvibbrQguzt1RVayDKOzh5wOf3g77pM6WC0y36hm0GhKn5ESR2qjHcDCWhymaT0Asa3h2Rv0V
yD7roF7ecsj5HVj1BY9d5OivqZHs68Usn0TNRsl3SzYtWy6ea7+NF2fLVUTiolZVPouaKIG7zdLM
z3FQGa+9ysZR753tXNZ8VQM2p4tj2DfQAVWvVa7srWhSHrPRLl8lsNh9mrT34hwUpHCUoZ1912RV
vtdT3A263TyVaP0OhhurxClqpk1sp5S2uAFwUGeh5cdD9ZwsqNq10aI9EdPOjiGRV9Pn3Byhqig8
+P5p/zS9jM3dUR2wq8yDErqajdCRVpX1yelnpkBNNh9AICm3xtTeaSt+Op3t8DxOcHeKrFKWKrQy
Jos1gzCPBHHBCaIaD2ZF248IHT2k0JgdpPlTkzTxl5D1nwdPWfvgwCzogudPISG0qgMd6IPdwilY
Skmxq5Sl94p8BbcUxU0FXhy2JbhBkuda6Y0vtI8TmyrjddCxKYTgY6MslT4S4A/OD63SZeqLGJvy
7CYXW7X10B1QiGxsVf6WStKdE2jNl9xJ/qgFDdmMblabI9eHYVU7Ioz1BfGSJyNUY1iH65QYASW9
D7VAu3MqGvZalKyJOLLlRDsABEncAKQXrErBMwguV5pa54Ca9fIyld3D4NTl5wRfIoiYXHE1yJU8
K5M62PSU7lZVG8tfNAvSYqueiRqUYqzzzUfLdO7z4GDmaUNEDEmMqBTYJL8sJAnRLa3woiF/zmbA
LmWF/Him9/tesatdztjnhcM4HuUitLzKTFSIQ8pm30yI1o5FEL0WQ6ocTRX4vjkPKWIZ9SHL+3hn
aqeqGpsXiKWYY3pIK6FYfRS5zgk+9NLUXUzLzF7nGFoo0EgAttdsKkW9pyvTfJpmLJBdyOg5ZvLH
IB20Q7Hk/asKmceu1UyD2MjRfE6h1MXYse6YG2LUh8c8VrMXdQrjQ2gN2c7M2v3vv/3f//yPL9P/
C7+VcLPOYVn8VvRrbFDRtf/+XdN//63aik9f//27wSpeB4lqaYhLWopsqev5L5+f4iKktvJ/8DOD
tUii+Nhb88dMNs+CyrReZJs3qE6By+RSIpq75qcwKm7XOmpc/hkaC/NaVSuPIQO/X+aLvB2JslLP
A8IoOBuht8eXRHVU1IOsEE5gsM4b2868cuxU8N+yNTPyo+DXEQmLBxYdefskarS26Yp//P/+4z9v
xZv4UlYzcx4I2n9m//Pwrbx8zr+1/7Fe9bPWu0ovZc7f/1jlLv7SlG35vXtf6x/35dd/PJ3/ufv8
jwz0VXE3P/bfmvnpG/2/+/sLrjX/tyd/+ybu8jJX3/79+xdM7916tzAui99/nFq/uKqrb1rIev8f
J9c38e/fn77FRfnbK8u28r9c9e1z29Em/mVhX9YchzFCM+HA037/bfy2npHsf5majFa6YlqqZmqq
rfz+G2FHXfTv3035X7ZuW5as6IqJodrkKVoQs5zSnX858OmYjqZYpooQs/b73//+jwa8fbdfN2jF
+meDRiBRxR9s2ArPZuuqKf+zQcuDFptmFY1e1pffDVw8ELWhq4jXSFUAf6PQqT4LMPuGdJeT6lg1
aMwRbTIydkTjGe+28QGk5V9asPSHN2/zF/1NNcz/8nxYWDReG6yyKg5xXsTbDpemTE1FUCKmVhFg
ZA5DwTQhX/4/Zee1I7eSdOsnIkCTSXNb3naZ9rohZOm959Ofj+z9Y/a0BhLODIYoSsKgiiYzYsUy
nWUY1wEPmoVrVO52Pp0PmU6NQEn5VnQaAtqgVK6lZivkiQVYgxdpspgTVXVBEC7a8HzV60xIZ8l0
4kSsUnKbQDU7cd/IxRvSfOnHTrqvW+viyf6711XqPjMreQhNVQVlN8CV6wS/DkOJgk0hu20jg+Bb
5dK22GmVwe8S3zLp1RfbWnatrjzolBCT6qxb1YTI7T2hhKSE1cmL7ihXswR2iRG3m1trGPpF35i4
h5SMsvZ5Eh2zsVP2NjTSpfT96FKQALawW+1LFJrBtzC3q0UKkfhodXxv1D8vGjZpAIXQpTXRHgMz
dVYMzKKXxOkZ2/gdBju1qm2MghlphkM5MnEneeqGQC4J8FS1f35bCVnPkp2DqUXcfDEK0V9N820I
Au8gmnLY4u/j3HB899GtOpvJK+6bIvSFLMrmpzC1X6qom2dby13qspqsXQO+mK1dPRwjl8SO4vJU
4GyS4IHwNKyd1vWWPppu1OOKv2rNLNiPJgu8B8SXFWnHTfDuvoPlq4YOe4e39BPOkCPxdSmTQc2L
TzoGv5usS+1t5TBWczx/2/hqf60Tpb/2CvM2tcgulBuwsvNAezKUMj7gv84wbTqNTC+5LJTaucy2
Btj6uRezVD7OGlUZTr6aHCwGN+AlSbYcMFZdev2kv1+llia5s0HuHyM93UNuWJn2OD6H1Vhuod+R
edYdHcxSP2I35+jMdGxhMwEo9JXHMCxnJTnkdZbvksbqz1j+Gfi0d8NbzFBjpeRRsJQEES/Yop5E
31W3TAz9NQqVYYEjySKjajsLN64uQwVolwWK3Cte/rPW7LFd1HHa4VeQsHNWTOW0PNm7tcqQto6S
dYnde8Vw4pFt8DHCo+qSw9QxSuxSi+rE7RkPSgfJA5vkpKCQ4UOXWnwAWFVaaEjE7eFX1+pSoRk0
nhr4IbvSWhAN0BXmDTuB4fvAByXsxndlAMdsab6SqlbvyCa7Q4Bh6brKKcu9oM8mWghqeqTacKPa
NWrS4oZnhkUlE8bnXKZnr1Dqq+6O0T/hkK0ZrzRPvxMAWB3ne8cQ54cZPI9qQnbs5FFB3MaP0IlS
itOKqX5uHY2UgSYw9KmZDk7a06paLm5B4KVHOGzjNkgrGIIW3s51U8ZfQ0D9ri2LJ7UPj6HtFQx1
VfW5r3tih5XJliQrrl6c+N/+vBga9ue1kK3AcCzGqZbt2FL9tFb3qknqCEOLJbllu0yv/Pe0w5o/
74iIH11jG9Q6cKbmBbcQP/a4i42jOiAZbOhANoOWhie1KbAXU+XOCnQbCxVbO0YyNvYq+81N6bAz
NzFp/84zsi18Jg7c5uKEgxawTyZIg5blOYj6du22lbmxR1vSthrqSU95YGXtHtG/gPbSUkM9xXIo
yhWDJEDST/58Jdjmfr8UBiMeSQUmTJOQiP/eFtrWkXTjabbkUVGM+liEI54biZ9j0gm3gJBUiT9E
9g5/yYbyVcUX1TbgGDgDLUDnYTueGhSwlrObT229GI4BqYYrx9MAN1g/93NWa4/dMIaH0bLHl+7F
nDwsS9qG83zq5jnzYf3FHKQ4dVmQLfHYdFauK9hF8SsH1w4Se5mZJQmD8fI/2yhGc1/x02GKSOgn
rT1RnGYi7h4WhA+GxGFDsCYmoF8UFfk7A7Sfzey3JyyoNiUps/mI2QDWof5pGCIdoborHmxlO7/1
sIF/kAs47CyYbLdiSLxN3zkZmhL3Z5ETcr3WzDzYK6bhHudDyqRogz2YuRhpPnC2BsMjZSNjfrrW
Xf8R5Z/4RZe1GMxK+5Hn5g2a/BpKTvzOjIwFpxm00+hjEUeYZ4QbNFZObRukx0SNtQWG6ck9wSy8
sDvnPmqHAMfPe27b+rru8Bbr2f/uYdjEm1YpVCZgfnBsC8sks5jVv2oFESvMx8in03Hv7lAWvcSY
KRDT0se3JPb1jSAPYZmPUbwJLOMaTsZig4U7WaNA+idkGhePZudVIYENJrNtML92W7oMVYLJ1kkP
YKo5uEnjtsGp1o/rKFe1C3J/gJ7S3GhGV5wcc9hb0Epvff2L9lJdS33EJyDxsYX4+I5WUnKL7Ta/
ZjbKcWyVVAy+/WTlAcAc1QRpfpJ1P2ZPIOiFQLHCItsDFqElvPN8CPP8u+sDWSuGU+/tPgHkMAfM
2Qq7PmACZpHGkjrXtnHfjGh4UWVYvqief0ny0HuXEQatsj0pdY67Kh5aAWa8x450IpxmcJOXsnsL
vOKmerH5iE7gi+ZjaiB9Go96frjm87ayLzYjvIU+/z5bEkyiTQ+hlot7kk8G7zCYcGjGZQ218DGY
DvMn245alBeltqgcxdrYNubiDgbguPl2awUY51X2JBQapTecZYvXZdwXLQQrukkPZ7WdEjs5Sh78
3T0Xek0Rla/S2xnYu/0MRzJECvfmoJC7KIqFbyDxzQsa5YmOwkVseI4n4oK+aD1cT7Me/gVZ6uKh
8YOONnBa0gfcAFcVzktLbILjBUkC0S6IMmVL47svpH5JIkEn6WTq9ePORAFRDYZwo2PoCYuxf6kc
7NpzlhjzE4CrF/nV1xWVAJ7gZbCKu4KX9tIjo/klrQrm8jxN5kGjYjuWbmrdgojXKcUiYjWfmgXk
tTZqIJcESbLUNYXBehYqhzqKtFMVGs7axPgRq4qB5VbiDIh4ieVZedbe3RZ7ePx4imARLv+8sgp6
jn83uEKaONVpeCkJmgupOp/qbSSALf/DSHFstf6O591SKI2NuadqgfrH30JpqHtmDc7FDRg969R6
a1gtCSZ/YOkkGbOVFyK7C5cJhp5YPySpAQutxAS9T4pzxf+zZcrq7hoquhC3yN+lau6DSm1uEYPX
edMOCjfd1UpdLAmQ/xLLwN9jQEhqkhV3m3aszEV8MKfFLezpjrHnidfkk1vnyhksmINa9LeL8lsT
wkXRNOg+lm1almV+6vqrqKhdcMdsWeUjLOLaws54OgDeicPgXodpDetdv8UkPOtAtUhTqRz4NZop
/Vtc9YcirMVjCarTxHFwE+QmyFQ1nue/5xruuqQ+KLVhb82ojQgLcG4WANfsJxagIVlo20gxmbBX
VozFplUqD80qqivYOK7hX0vGFed8zBBYFExdPMKFAhfGb6gmLyQs+bjEGA81kM7RZL501LGh2Faq
He3//PAY/2NXtqhNpNApUnT5uVnTYMjrxnSdfEtXvw2+nrMOQmiijGVsq+L2aHrNS+f0guRrLWfv
bShtu7i/5kHOUIspJjT97Ah5WH8OzJKgJ2nY+0L3UVHixdK22i/sWc1dzEKDyK3CeKXWvI1I8/CI
ez7wbpHZy0bwqnp24u+yetEZSfU8Op7xDKHFpkRYx0k+YmjctI8kZkxWz4y71bxc/Pli6DT2n98k
y6arVwVPDb36p4emTWWI+zTtgYQRtMnqPju59cAmGmvcYA4YvKzGplBeW8Y/qu1SMxv2cIRtYjFO
jTH2sgEAIc4wBzLXTtMT6gLuuEpMCePcCM4+CTH7zkwqIpT7evXn72/I376/OYEMEut/y9GMz99/
RF7ZWCprU4V64Zjn+s4RjbKShYNrVx5zcG5lj6uEYmURLjR5etRBCB+oMKLD2FfVZX4QxfTrKe6V
VSkKGK9FrpLwQq47ixCeZtqz3Y/2vS3Ml6h1hi95ptpLn8w2kDN1m+dhfMf4ZgNKvR5iwQqvCZJU
NI1k6GwMjlorh+Off7j1eQk0HQv/KMuQwhYa69q0GvwL41PK1mGYZgXQCKbiowWUjQxYS03N4Hd+
1eO2jO6MYaWC1DOv6vAUhemwo6aBta2RYh6YwQGktTsr1jTo1R500xabJgPej6uarQu3D0xTHWNj
+7I6lAZcL316RufTwoUixxQxXHTOyY0j7RgoPXwGxXnA/k9bZI7GwG/eoBuzSZCxWdoJymyWFyOY
BTQ4w8ZIqId7WKt5dPCF6j8OdnPLxtJCAqCGeyWvzWuEfMFuknzrs2Qv4j6pbg803niKTN3mUIr3
sskJ8aIuAV1vfLHv61BuRcQcJJfKO0B6/9A0+btfSHkqRPdmTXaRsB//OVjpcA5qw9z9+Q7pv63H
0nIm7Iyn0zBYaj5V/wDCA3VRVy6hALenIeyyE5ZsQDCGdRb9JbKC8OKyQD177V0pSQks7Pw1D7Ji
q92acXQuhXDsi0eI2gKfTx2+cu4vMK6Nvw+W90j0jXy2gea3mC/t3d72ISRg2mbBiP3zD9Hkb/Cb
qZInQyvHlB1Uz/q03WqxLljn8nRZYju+DvswOM6HgsC6j0//+TPZMmpuc57bHSQTucBuZhU2jXyY
jQ8rzRObcsqhS0IlWSIJU9emnmQPOisnBFd80bVePhrGD5Nx9X0+aeEFLoXrVrv51BzM8mCUvroA
PMv2UJGos7kDRy8o+x23VSOnq8tWpZ7bF5YH7ZT7/YOFnOiUMI6HwOkqpPTZ7609Bru5EE/92t0q
IxmKPmDOvY8oew5RCBk8t5qXWOkgKvcL9SMEJzafK6Qtb41ljktDJ+IH60Vn09WOus7LItgkuVOe
RO8hctAR6A3aG5wB6j+713ftHGvWXwoiE48pJeVWccTXubvw3FS5Bfu58UBoj4+yoRBR2NkV3JLk
21DgtGt2+jopCQJr7Wg4zgeP/g5RoN7fIMeqsPwdiJbUQEwgGnx4de+BUJKtogcE2TQRTNwW7c5S
qhk09tjRFv4UXU8mR2yuarPaKkqNZmaCNWxfLElyKlbqqEbqNvEpq9NRAHgB8DwnXRngR96gHZ8A
C3z7gn0pc2f5AUapWbU1nWGhVwrmV0JVbhlPAzTKonorzOGLAY4HcyfmsjCnGA4JrmIYxHHoutol
TGkKl4OW0i/IJvEXmUvBgqBkOI6x+G5k6NeWY4hTZxrCt2Pugb335GDdtmg12jDZ093Bc5UDkk5h
5f0pkQUu+oK0m6n6CozC33gjlu5l2EQ7J8ZGLbMMewVbscC/GA9OPanXbtc3l4Qwhr+8UPr0vvxr
PkP5ymTGoP4AUpfyt7UbP9Eoqro0WRKCFyCoTzWOH5up99Pp0vTJyYfukhGGqmbMwVIVMYvmAoMk
JgEDIaNCb8y+tCS0XItUhfOCYgseCWT8QM+3c5npoyuH+qf/+vNiYPy2qplss5rBuqTpFL2fS+9W
wHkd9CieUBcvgoPkwrkU6mukeNWOxCZzlZWJO2U3mSvPMeQmTHR3o8XD2sWD78Wgf3mw2LdAhLtf
tta9z866s23ukNdwnCeuaFzH8jFW1I2oKvMJ0Xi4osOoN0oyYDZolBvGpuEP5u3ZIjd8sdF99PE8
+aTSQN04Y8a16cj4wRHBNaK/wDrab/WjpQLDkK9M62Goqvy0Gga9H/nCzJOlTEgBAV9igG54jAO7
722JAI5RSskWaXzH5O5Lp/rBJg40b5VbrfGKne9Scf1VlktvEVlUd0NIMIO0ePX0oP5LkSA/FwnS
UgVlHcgUO5G0tE9FgmsWY55GWrzUfC5NB6V/hpS8UcsP86mwnWzbNWxSFQyoE5q8H7IS9UZt8+E4
H2ofrYWaWs8GGrJDnQd4vEaFtqU9qi6INJZDS4GxzKoyvHZo2Wl21eUUZgXdybO2qIl+zWe2ggey
Av2bMkuvLnpXOVgHx9qt87Q9uRkKI4wFkFN3kWEnLmaWNTxcZryIurI8l/0QLCOta5fldBnJA1NW
cZxq4LacdibOE/SMZ9Wu672i6Os/P/S/b+XTdbRpFeitVKF/fuj1ig1NVwSGm3N1F4/Co0snKWKU
/rnJ9ARJodku29LtyLTs83touVSiGHVulbR6ykinRJpCpQUrfFclQtnPCEsoj2L2xiUgin7MEvew
cy1YrdOqoHiWuKZZES3TbDD+v4sTS5WaYDhC+CD//fyLUJz6SVdgIfqxf3a1cixTMtZGn/kNWPsy
SuM2hDQb7eNoVNbR2A1fuNXLmAi8IA7WpUGuZkmO8MHoVfkus+xoQ1paSavx1/Mm4MsNBiiPcv6F
JQWAcMfXahTvf745dLifl1Npg7EKppT0vkLXPr2QaPmjBi1ouRynTNSkCQ+9oQzYKWlpuYDqsC1k
Np5KOHpXI5RQ/6wCe+hW9c5wXpwHmiyGhGYbPqMbCxYiQtjsV+41QvRyLhMD9/+61ggLFpS6dRzu
w9qxd2VLD1dFWrPqgtS4z58QE6EIc1Z1ozjbekqB8BmdrpLIg/kSYhhKGO6XdKqjdDV4rOaytbS/
xEzKZhh0PqiK6RyNwiU5sUqCs2gb59Ypw/ckjfW3kpkXgTzvqR9ooF2VvTLyXIFOaYZvffC1bAJr
WRdhd4H1EBOFkzovTdYoS4OsQLgjqQoPD4UVkhM63FxjxBckxUkFMmlDO7laqZrsK4FXpdBeSks/
NqyBr3FXjSvVHuwzMaRmqio6EzT6Zx3n6FWoy6Xf1Vm0QqtzCGzX2rVeP40D7dpaGK7frWPRkZlI
6Hl1diNsUEN3N9ZxtyDSJLmAyG3LXBd7JXD1U53EBOkNTXIbjS5YmWRSL1srMZfk5gwHadvaQrVS
C8V0TG3pI6PRjkXa6N8GAvnQRSm4HKLBWg+aZ6zTIEiu3fRJYRjHbNaLz4VAmevZtrfDUrq6FJ2I
cP0h2VaYSnT1m8Q6WKltTabl+YNaaXyCdWMUzq5NHGP5nzyNCLBeicqX2nL2gxkod8OCX/oBygWJ
wPHT0J5CsiqxyfK6XWcXGlwT19noikSP3WRHxeUFB6bId13a1LiQ2X9pjn+HySQTaWOq2zU6EBBR
Xpx/9YhNYSq5UfV0IHm19V0JCjwo9mksW+IQSblbjB35uyKP7VUJEVlVWVWFXbU7q3L9ZZhq9GGk
Hr/5hnxnL2Rrc8t3ciTEaxjIRdh4/bNwh/5iYiDFTVto5JdYyOy+6GntrAh5TdcUXY+yjcptl5vm
RqlgnEdm860h/4/Yjzohd8i/6boHxRFAagVZ6t3NzYtsUZ6nuRcc/rxYiN9bGUej9AIvELbkP592
xE7pUGFVkMi7fvw6iFqp2GCKdatual68gz+octUHULqiCHZcSsTjova7dCeCmL4sqNBR4a6yi1q1
3li175+HqniasQckkJJSFK+02JPqYf6kp2LY+k7cu5B6GVT2QztcHDO+i2oIbki9XpTOSldl5Zuv
toc+NS+vfuXkL4NLYfyxDQQDoRgETC7abpC7wEl+6dWYXNL+bYATsQbkqo6WUVdHiEDMEwnD2/z5
mv0PjAgJnEM8BiWPY8rPVUQHAdqTLUFGGWAvjq76MmyVymceri3DrLHXY2pEm76RxlmfBOwaBghb
xwa/dvrQOQ1B+DbnzWCSIM51BmDmkxW5JdD4QRL1hB/0/x0QCYZHZXBf/vwLzN92CEo2YxpIYslk
O8Rc/feLENrMushnjZf/bEaB/db7fXDDtOvd1rQvRqfyihpGeq/SNruHqH3JSq2vZRtm90zomNSg
UsESGfPuOsWFu1LNrbSsdkHcXXRnHE9AG6qfteuoym7wKbTmOW0X5dE21Nxvik1UY2NhURmL4RhK
J3zsC/cruROLXmP78HujOlmpv61sUkm6rtIOvm5ClHLUp8qLl4h7d6TOW++mjUTJbarykrQ1jA+R
33sdDAqxTDGJosHjKkBwL1LlY20QyTIwA1999Bn1aH5nEIruezpYMTaAfYV/eqXpym5+hgenz9+D
Pn1TwqbbpkniH6HeaJQ9NtPbqP/ro/VbJwQ/zRSoXMn1VMkG/rRC+eXouIHO5FKvw3fRMxlF84ce
0XQR+suEZNbI875n6bZtO31VRCYsSKfRjkpu6ViAUCx1/VFvAvmSeka5sobMurB+NCtdQUuEdvVk
eJCxbdJ1/lJb62L6bv/VxVmaBipi6IJGSP6G71BTdB4YN3bhCZ5fziDI0plwcfOFMjB+bYf02CDe
VurE36Ii/arEgXhI29RcdS5uPXOUSmeFj4wNFwHb7y2GE3tlDJbhcSHTY+AE5qaFZHbPUUFtEdrT
QKdaenVjzOg0epDlHBo0WMMhj4z0bJLzUpB4jUGPueXN01Zt3QZ7vlO1nNEAA3Dw2gt9MyHuQ5Wc
WgIc4QGrF70szLPOXn7u9dbbobl2T0o4VmdLAwzO6CxlP5hHVwvgGzUtWQ/tQ2h4/SmNWnOdhiOG
eanfn9MiIfNVMx6S1IxuiOc2baXIJzTU8smJikURhLCwym/DFK9TmTEGi6Wfbe0M+D8J+WYzcil9
US17fK9X8RCAlqv+3RghxScSjwcu6xiqBEpOBxn7KlQripGRoIGdT1txCadDqrvQcntxthNsGasJ
lx8SQ9mkKNsRt/nthfV4W/5oPVM5EbyKWNgymH9h7UDgT3Rmi9DXeZdmT0mXjQu/gS1kM7sIuw43
qLo4KUi1Di4F1schj9HBKBj0Q9TIVnUhyiv00mpL7nl2DF0Vtco45JdxMOKV7uZINdtxJwoyOoPQ
e6mdtDkxR8QnblmlUfg2kAmF2Q/6Pj+K1QVpj6sCoua72g/xTgf/20g8Jd6LUtwDe7wE8UjYK3Z0
y6i0f86lXIZCuC1bZv9aWeyI5QCAGjeRSdEjs9B5HKdX3XZ18wW/lhKtx5S+uZm5R3U64I5FjPXC
p9jezfMvvxByZ4vwFkeEy9Kvrfq2iNY5a+AOrbh8Vdr6RYUFtMCCoFjPqx+1zbCy3YhmxlG8eF2O
0njwRGgegxKRumNke9JJDuq0uDi6vUoLE3cPwJd/EBj0H+2l82xxl47ZPtS5GODK9W8x2vFTXcXN
MTS1J7w5s5US2iVz56bYpT05qWXcDl+yiX7g2aOxh58aIA326r2Q9beorbJLlviwjhDTr2yIE7v5
AWnSzl3iIgVinG6CCY7GN6C7GXKCuLtbmlV5tK5F9q1HpoIwgaQTpcGvrzWVL21h+I+NkRVnL6ru
kquxrgizNzBSC9KVVMnEwEK1ONC5/prPbEtjzqz2Ei5MrB0l0+Xj6FSMU3xPHABGlMfYd9jvneEt
M4O/lIZymuv89+I1jb+Acix4KY4Q09//qzREOc8cSyMBA55fB9Kfdqt2NINT1tU/PT+gPEaiCl7N
J88L8lVZNNWqM6mv8VJz3usy3jAuM64k0JSLYpzkoW45rGbwqpFcioxcXxE0+2mIe/KG1jszsNhS
MjJ7mQYremEXK00P85XQBh3cckTJrQz+klz08NAa5btBNCw6vRL8uCbrBh+tGlcyxdsz4XlsvVq+
+QnltSqrveXY2YvQlk0eDF9EqUVbaV4/OttcjftNQsLkMWwpuudP8fRJ8b2/XFT9d7gFbEBKKkwa
as36PFmE+cT+q2bALSNzvdVMSVCxAzy6hKgtGlN8KyzVIU0NHmFaKq+GHKxdpbgDcvjJN0bGbH8q
Dbhq2pAOeuMsGlquYWiz6zxwSxHtLYLc0y9/LpDmWcR/Pw4kxtszh5WtTJ1Rv389DrkCo9LIh5i2
Xyf0p1GzB8wIjSKFnTDxIJsKuZS//E8mK6Ct8w9kmVY1KSiOfEdiigtV6qOAdyrcidRYIf+DyMqe
+JE/f2Hj86U2Kcug0GsqFZ0leP8/Pb/Qqvqk64FQ4+ZC7HHxDh+gwQAwcB8s/SXXvP5QapW1g5vL
g+jJq563YoNUDodAoJZny3NfhrCy96beRmt34mGopW4ehXsg/2rzgWDEXnSfzmJp02ym+ftYlBsh
le4cRUq6ErIp14YZOUjnmMT9+Sdqv7OeZ7BJsyzqItsU6qd3tKwNBR8QMJqstcSzo1P8QFbQb/Mn
3YOCk5APg2OK+hq4HRpBTo9KlFcPleUCKGNpc6xoAB+K6TAYNX17benLe6jK9gUKXoIOnqyYMkI5
RK2l2bZDQHsxXAs1huWi5wdPjQlGoQNONey1mpo08lCP0qvsE6S505+NNZYhmoEAXQwtiYl+PSy7
OnriK5SnqqCK3c4ElJz5VN+5P2uzePDz3L7Z+DLYHjIjxEMHRfg1ybmlt8ocTNbypm0fvCBuH5jU
QzJIWMOns/nPW8xbtsQGwkGNQ8YyWmQf5nXHajuoOEWp7QMGrrS0QfGKfxfCcadaN3nhUxTBJcyl
KDYKpuMrTDWQYceZc3X1PFx9NFwEnhtwvhaedMONoF9eOUncnarevPQeHB8IAOnCtJT8nazrbuEk
4RUSinysRnhidY8ZwFxFI4edE5KUyRfY0x0YQ/PSx8XuDrYKRe9jkZAmANM8AsNXGRMFEzB2M+iV
ulPb0FyGE+5mpfFbAyjNTwoZLhN4zUbope1FomSOYJDd1SDz73E4/KVdhj7yaZ/gPTP0aVQB616Y
lj11Vv9aGECGBpfHKiZiMjdXAIqY70j2PFknvFpt8o1HN118QFlKk647tO6z2iSb1SVY2nqgXX6y
jWX5f/NitWuJ/EvVcIEzqfHKzAVmn3rPXavZEhtt3QWEJ4Ws7XmKnxQ9U3yE/wDEotw6SJ8+WN9+
jLUEunr36CIhPI5CdjtRa68uqtFlo3XuqdRy9ckxwG4EqThFr+trUXQdrbQ8mpZHowbRe0Zi+wR1
KjAKLklBn1y1sPGxhIHtvMh5xBD9Npg06fTkcVS8SwFgZ+eknaOE+wozL4U+xz8rjDB6MGvrW9yj
70SxUCJ9DX/UVXMZsqS7YwFHuLkVyINZZLimNxR2Ir7Zyvg42aTtu8JPn2AW2Ns01oLVSIHaA8s/
ygbMyvCNeqfZ6ZPVBMXFd5h/KpWZ3FzhYKsyZwCSYFhs2KwD5LFWtAl8Gb4hmd6HWWl/jTWV0Kgq
rZfOqtcy92eb4fiEkcAXeyieXfE8t+gUlczZfH7yNNULGsuHdCKcZWcyspXTQ580xb10uNF23NZM
57DU+/O6Z09L97/3oumRM2EQ01xZ/wPOJf/IJnwNKmrnxE+NzN4L1+33Vd9UF4Mh6aTkD7iC3saB
dvsr7Xvk/rjpO4WWUS5EcomKhgx1PPAOIJH2Bp+16glrsHNn4NutaflrVjomZj6RdlOm+WTs2ybE
AAZWrWV9NfvEPuqhmm41EcBaijp8wStpPbk+vpyiLOSmgOixy4SW7AqNSL2eWe4HYxJB2aIkJPzQ
sAoS4pQ8+QylHjVchnq7kS+9RmVd6tqvuGCaii2Y8jIyTd8DytarbiLvir4/jzrgqDP63TEPQ//e
lY6/sGNt/JqoZG1BgH4uZQCSa4fTNKwZyn1mF8aZld/aw1fJF0DT7i1UIvfWlAzYVU17KKsgWgVI
QJ6zkAfEKfviPK9THKoDZCcOGiLvOmnbpzhU/Gt/VUfsYUqK/mXsY7+D3ZGklRHDXwhZv41DueG0
AqYOXVwzkfN+2sudsvM8KRBIhkpZnws9qLZepYbrqK/FrWmqH7WJTs5IcW+bekgsxpQ9Zts8qmOG
9bQKegP43CR7tIu82JH+JcEZc+uJsTyNSvo1yQvrSjWMk6brpn8R/4BXfOYgwYoxxYSQIWWdKBKf
5g+qRsuhNMJfkqT5JbD0hCC8IbxV08EWzkB+Qh+zbybhzaic8FYOQXSCwX2Z/8X8R3nbwwiDi4lh
aQwsY4Qplgphs7Wnhp9ewdjjv/h9Phs0QrzAZrZO4+YM2ErjoRCPzbj36sG4GuVbN91+3lHlNjiE
scmLLC/5mJ5ndG0G2z7Bbowm8Tyi1NoI1S6fJv9PKy33nq5sA6VpjxYS2Rcl8vFECtjtw6gfd0Yf
0dzVivUC5flH2FnlrxBhYeAqC+wzmqXVW3JTxZH5EooA2AOYkH9T7XQzNfBftc1V3FzLDvphboxf
GQwaV8B+45pUBMknUDP2aTHWyCEw4RpGZsIzROKBys9xxnj0YtBMh8MbPRKLicJnxe5c0JC09i0M
jFUQWVTZ9GZH/hJauOsxem2Euy/jYI+yyXiNouIp1cNfQRNcPUhr3wlhu6YQAj7gMo9YgaSK3Luh
ZsbWQXOsxJW/mSnArlkuLT9tjr5WejDxbWZJI4bEimM6WyGrYhE67fANq75lxgjljbpDrtJWXTZR
6T3pJVYHgmZlnUQSyXflR2uW2WhlNBZGNabzLu2ou3ZDfVG6JsKHrjwpmgeqYW8THsVjHKnmcRxG
7dFXrZ9qK27Ay0skZME9wgxiS9AuJh3w1nY4QuV7PCOjfaFIFGiFu3GayXDHHJ3XzproMIh2YcJL
yNuTqWfos8Sq/VQbVhJsC7uZQxubJO2GlcT2zkLgSqr0oortcFmbePUMMBPxksXUk3f4mWxB76Qn
ZNk306lNxadrcq/pWggxuHe7Q21q/xwMtVH3OUHZapSm1+r/EXYey3ErTbd9IkTAm2k32nfTG0kT
BCmJ8L4KQOHp7wJ44p4/zuQbqKNBSgoaoKoyc++1aaozz62b70sYILS6zKzmXGtaxNnlRJd13T1O
CvAVUKPDSMPRMDQj9WX6qJMKurAIu7s4EN2dr9L++12lBx3zb5Br62e95a90IKX2YtlWW9295ZFt
/4AOPYWDbuV3sbKMI/zmlBBvp973emk/pprrEhqb5O9dyZyastV5m43gwdfo4FZUVAdbyugGOyit
8/6NULVrYMnm0/UGGLBpIO8HmblXlANlKMqp/sTLswGe453iQtQhnFCgbilLiEuF+4avHtVw9yfS
y5108/gl1pL8qbfZl8axu5QxyiPi7dM7jHZPHGwPblf4e/iRwcaovXmHnh7+e+e9dG2UvbiNnwC3
dbqngp/1cQLWsV0vo4BWhZGBj+bo2h5lgUghnp/kgsxZX7KueMPm1dzWqwD72t7QXCdMwX7JaCZl
NC6nbapDwLZFM95liUZbcHlRLUKHuTHlOWhs75iQcXqgv9e+DFN7TtEYVU0ZV+FoNfL6/Vaa1OQe
J0uP6uBUt9opWxh0rDeveufop3boTB6Eke4JsQ+51ugXe+mZCDzKl2aqVIutCSbdJsoCDD8zHMxk
jjBd99pdgoxjX7clTcUFtLa+0GCe4CUc6Zl/BKURtjJrv9CMPOhkK/4k9oahKW6SKJ2OGv4eSGyj
cTejiL2T8zTfuZty1LO9ISCtD8u5zW7d+tqZRDgwEvB66lJ6t416theLpjtSuzXSbi51EaTXIKF/
1BVM2zrbFQcKevVqVV3PAiMRP6HIep3l7OwyG2Sf1Xhf7ex92G3PjQIyYVMBiN3MU8xUlEfSBE56
xpX+qqjbLEN7MGaN2iI+obLOfjpYLDMMc2UEJXr05HnK/WKrF8GuJvxSpgFiDXPWN3YNo9ls0pQ7
aLI3IN8JLGqYn3s0fyxKesgxLbmI0VOXn2iZvbGdeWEvrXMWu+OumhyPla47DgUIplT+1oPsmAmf
XCXLVQvdKN33vkg3Wl1KWmcfc5zv2s6bw9J2Nybg1V0wn0pVfVjzkiSRkZwCkxNnzRaH0g2u83zA
2frhKDh8CT3WE7ZIrL9zZB8qp4NZbc5qW3ehX0jW6Zbm/zTUf+kUUrQ0OfAwv30PMkBCsk/uCf/8
0AskZloeXwaOi5ti5EyG+ZY32tPUFa8WYRKHCI1zxf91SZX2gFmI27+t/4hpIg+JImBT5Va/U5Ju
rIDYH0AZxOzHVCUA2XkIbtasF6GfW3DJNRgTtSaNsDEiVINPuFjZIvuI0zYaNeJ/R4MIQau5K1jj
N0OgQ2rW7Vc9oDgMdGfej2j/Q7Pf5QbCkpi8D5rQZEjHZPbaw0fZMol3PefdVUQWYKN9zBLxl2fw
0xmO0r4fLWwcltpjhAIcgdl3o2sdwKPI3LJdYNVD1hnYVRGq2M53U45WodEqEVp+dE7EfJVxm93q
CjunUt5bujA2K3rTHRti2DvDTZYAVhFmDlfabAUTqgFIxl5U/c5IikvToSLsGw0/y+hoW5J2nKWL
L9zo2Utn/zTM7I/qr9tPl7wb9pHjpweRdF9GTD+WCcU1yrMojDxA1q7t75oIP8Mc4FVOLLKChPU2
ihKcuy0f+cGztRmEwIM0YVo9XjDfbgD5oh40J0KjDGp0j99o2DIRTycBykGACrdGmoH5kP0Sfbxr
g5rsxCBqtlqCfyTKLqp6Hc1EnQvXFBdJzum2tme+NxesvdGJraR7Rnxs8CsQX0AiSugX+lPlk+tL
GMWHkH6LqDAxtyz31tLcTI+uKzYWs6yUEbsvmERa9d8UsdZOmxFltCm3A75Flh8fjDQplPguyAZF
CKj9nbLmBbLJRzXpYSPzry6w5uMcPVBfHHnCqmOxpKOhUD25ev3DignTzlxz73AwYL3A6VtTSArX
wnb0lM1tsLEbyV8X40YNA4NK2jIzz6J0YO+iqT9kLQ4eJbp4H6OC2gvkPKQ+4aPrPA39e28Np7r6
4fvEveYeK2blqPE5n0iMgCdMFLsZ8it1w2iuoAM3dC5Kf28N4n6IcgCczciUQtB7mtKTqzAN9xwd
tp7EZKcwqNaFeeQExF0m1bgzTXhPfMk7V1k3f+GF2/p8HgEwbureG7edZT34tH+WoRD77c6dKn0n
PP9HwlwaVKt3bsv43qQw2HRjAw11GA8l06196QbRdu4j0LZ5e5qoobZjpJ/ttvk1Z8xBXXNnmC3L
PbT6gAa+tOWxmJsfjb6c9BjgcubVLzEmLRbNjmJPgnh0g2kX9NGrWc5hwFYVphY602IklJUMrAFA
6g6MOhapmj4I/CgMxShGDwxtNyvsXMj6LmayhU8+2Vgx511P/8o0eEl2s6n5adaz7R4tWYTTxFC5
qNW7n1n5luicvV038dGETreL8h+9zSg+n1mvo/5iV8Z4qL3G2eXjHG+toHePg4UJqOvu+qZ3t5pF
sikDpe4yEv2U6MwhOk+grUKSMGWoPOocRUkbt0NIlkiw6Zv2K/LaAJoe7cNK+X+mdhxuRuueIHju
wXA9xxGgJKbrX3mcXStKttSFbQbn6yQB2skxIiDHfxv7mn0owaWeJ622i2YhtgIBmbekGBhInHal
2X7UjkWXOh1bQJ2M5Sl8w7LH/9EUdsRapLdbGXBoM/u31EBV4eAemEaVQbjK40MxAcIF3fMoW8Z4
pn+IS5IkDC/9O09NtZkAyW0yApo45473QdJ8iTq7z/p+ZACINznL90VgvlXSn4FxVYi9as4UGu7O
fIxYU0qr3U+apPUoYT2OwZmz20S4bvyZquKGgOuR1NiH3LcJ2Z5ePLEok0bn1WENlORAQDGEOFRh
3pJjjFQ0+DDmotwG1g8jznaGFh8HP3pver7HMfVeCY34XVtsPAzXAx7JYd4YjvvbqXz3CEnwT9qK
ndPm8mTibRNtX5z8IDpXrvOcxIhK/InoFBmbLLMsg2l55lf65NbWMy4//ZqAPU0x6JOEYdaIqozO
ZhyXgn4Wj+gYQKV+9QQfg6hWN9Z758kVKMpLHSauiVDIbR0Jphfus5e+61Z7UHGGm705lENSbbw+
u3VpdCHGKzTEgaOa6ZL0DURrJDBBwQwgLqcsjV8JtIlNNO1SXR8wusQd32uZbcuxFxu7bYNt2mKa
1NO/nC+dHTr8e5ODsJj5soX95XmcTukfkCZMBzZU9H67suNmc9SniT9P5nI6ulCjtkproRV1g7VP
KAX5tGqLPW0YdWTBApSTvLezb2+13gvwmDskLCyE8jqxjti/0W+X3oHtmhMXO4/JWCxswtY137q+
+OlNQb8ZITFuMx0KR9b/LH0OHI4k3seglVn51ja2RmaZo2S5mK1NXiVs1GUXQmI6NhNs/jhT5nLg
/+nZA/ZOSSiTr+gNlAaiAiNihIl/u+njbcSgEO5gtDNVD0wXtuimruOvQeRPerZVs0kSMDPjHWu0
xdwRGZQOkRkMs3vHadTCnhNfKT3DtmLek6buBmM+fbiRwsNlSZOVA0shYvuyHJPeF2J5OEsUQLgO
1p9LIllnrWnoL7hJvuY6/sUjm+x6p4Ph1ZF/Bu5jY2eLGcLyDoj0vb1NBiDkts5kxc8rRTaydTHS
vxZg4tRrt64P509yZI2j2TowvqGRj16CPmByHq32Hak9IwmXf5yYQ4V+NcDBrmij+Ow5ev07YX64
8SjDNt7wTCJItkEbdjH14W83yNA3Y3+nGAQPUbaLW4LH7Nb5Aau+Dz19ep8jzdpoppeempwmWFfq
zw5Oo8E3kLERXbPVWsZxVtWESWvCsq/BJIPF3do5NXo8NjIsPc0IvQypPv/ECmhAy50+zps+hcVl
y6Hbz+XsAUmNHmK6dkhT+x7zXXOq+tLZTFr9O8JkHvfco0axCLGzGX52aRznHhQZjwn8vlx8SY0c
LXfWDrBjMHf5L6Kp4nuWYG/jur8WwIaFGnOndPQFbV6IZ6F3Ot7twd2sl/XysahlCatONaEsj6Xj
mi+TKzAjju7/GDYa/+2XeYwZmH0iTHR9E0DQf/plKhYdta5ubxocgg3ZI20WkDLAUAp9reMfgGag
R7K6O43YtXBk3rDoyrDrza2D45coNrh8R6QX/0vZ/18zJIp+VOzcDWbgIQ38r7I/Z/IckA9CmyNP
5VEiaa7ow7w7XoeWQlf1OSZC3ufnL0lgTw/fYrKsj7YOwH61yW23+R8j5VW7/H+b4XxJgNuQRlHO
4Lj472CW+YhLOAIjC2oX7hgl7bsBSNSuIvKk8ObxRR/737rhnfOie5jorN8sPbW2M4y9//Gl2Kb+
XxmdZ+MNswNYFrbherb5n2HQEEVJrCYQhjneLXB3093A72GU9V6IBU3SzcO5i+O7eND7C2NF+xIb
hbsPisR+9AuoLzqPSoHNLSxTnRQlGfS3tmIEvvT2zdLtT6Zt/HLgX4ZoXJKdUzv9/Xfj38arzEg9
r4Cp1ylurz4arFdvZideLwvNePO9sVysQvEeyw1shHkx3UYA8QbLff/H9YnAwHFxn1gLeqaFTY8n
oUb/gVxz4+cx7Tof8IJeJNyaxkCWpYcyf/m7nFJHtvrK3/Xj0BAZh7jVJn4rZkbyCacZJg0m3sNc
BOW+drRqlzly0deVate0dhK2imbLN4QJG5t/U7kM7vXlpZS5hawe9IDTPoLTfTQzmJLwOvm5fs8I
Y9N/dlnUFxwI0ISMrhrJDY0CS7GABVIzR/2JMfyi/CI56n1688aZLiF8BWe2BEoug5wgVz7ZaCPu
lKqNFzZWtP8wJ5Gk+yGS0yhMdF/fOxFTpzJiGhaNjiIBW9QkB8zgChZ8D3F9aLimznkGVXkURWff
l/qmknH3atRAJjiqB9csz4xjo3cR53HBvMrRbj7hvPcdPcL9t1uV0KhkPxaa95AEQei7qXXpEts6
DOyBlSf+Fl1mnyLT8B/AlaVnVJDccyzl25xYNbIqBC0O2xr72xxDexJxde39prqSm/vPu+QqtOQ6
WzCWNnNUIkBCfXON3Ga+TTXS1dSCdNpJ58TjAwYAov3Tfn3F2VE/BTk0InDj/UZU2XgEWlkemkD8
UhjA7+1BaaFMHPuM59I5t1VC5lNrneyYO2uebuiCnOOQOBUrWuBQMpAWt2IetKjp9n5Q+SdL+UAY
ersAFzkKMq4cENemD/ADovBrJ+aYdnBbHtBm5svAcczkE+L1+Ym5YUdfHFhOilvn+6Fb3mm2elSt
Xh/XDxmaQKXjjW8T6Me5qe19Ewwgi2q9vomurW+BwPqPtQq5SUq33Wn1Cp1oxJBaw4K3TZMZK7hy
xEO7vIylf/6GfUVRSkd4zMfb5JfisSict7R9dnIoslbW0nULCODDKm+RO6TIaXNLZi55E1wAZRhQ
sXhRmm2FtQsOUWPJAN3Ai7RRZ5WjelivdIezRbSMuBNgUtzfdwwZorv1HTuHe6oj/dnvXSxCUfCS
M80KJ0cmx9lxf5qrJb97Vj2nS3wD3k7XS+2q5611GSu3uEDeiG6a1dtb06uNT5yIKg8HNW7r2sof
SnT4T70F6teebKKseyk3Q4HRMbrRy+4vEEHAwAsxQI8qCxKvMGicaAof2sVVaPouNodS0eCpqaZC
uxXM57IsHvazQRhPMDvTg2MOOiA19js8ofF9NPzy4lmdUwcRJ+Uq54n1GsNfvRmV/LN68MugQXhh
5c6tqy2M5fZAqJltQcEpqC9cr3N3va0/YIBV55XiNmj775G800YepoVCPCmHKqIrHiuSbr4/hyru
V7xqJctpDt3OVCEwW1rIZursR5s21PLvuskuHydCThhu3TxqmH3qOjTMlstcVckNtVURdrmCsl3q
4lbQW7N7z3gZOqd4bqu/yilZmJYmuphIpEtVwsm538u+135HFSWWGoL7Bh/UHRbfdh9NEKyyZXbT
pZO6Wo391/AlDVUeeS06IumhKzCq7rH2iuZeIzhaqad/P6r5ZnJrWIrbT4pTe+NWsHGy3jhVqys3
74swspPm0AANOFr1FGwR6/4M+M3/wKy48fAy/WJim2Apes6dMiW+s5medDWlOzigch/pKttBZMZz
u9rjelHvzKrUDpU9bqNiTkjklZMPb2MgJ84lZvz7uYsmcFNWM9HZWp7AeoAsRBsv2HyrPgRnzjOt
/2vZegjkCPhCJFxXnMcwjdkj+GbH12jEVuV0w5ky1QfD4Qc5Kfmrwvm6DapgoYLx4v3/d4FtkX/X
D+DeYujQWRHEBwZ51cahakTVKzr0lFOam1fVPEeRGR8nLXsoeb6v9fKSm7hLTb/ZZ52gu8lO/tIE
GpA5BNrw+Wjwg40iyTi06D5/4TLeToPvPyjN/QoEjvcorscr40a5Q3Clb9bL9RN9JF58ROfHwqMb
Sg6WkV99KFldorQb6sJuS2ZVt3NUjR6G4iM5aEhXC4UoeG4S+dqTjLFtDItAg3X/w2ShH//vN9Xm
LfFaMNLxIPvGbWLRUZv1rSnfOK7vijmzrnrhxG9pHfzxh9giOGlBGQg8qFDDtddYNsbn8kbPreI+
ipw6rHwMb7ErIb5L1BtOc5CkHax2/pFyd95Y9Ni22uhyMqviGQdUiXJfb+pPGBAo/HSdzg7ZQM19
/dXZf5IR0ZpIB+OYdTw8wxxQ7YE+2IG7uQ1VML94dgKWtsyafG+Dd77BLDF3ujDjXS9bkC56R1G8
HLySJc9pynraMl5+TGVUvJsRvecFe38pbemjqFGvkdmGckmldHnKkSP++1YF9Fta3fvxLatfFfZj
SSBVzLyclbrv5dFZV7NeDxIaZX6wizWnOyiG+ptVMbNqjnvNUvd289FmpfHGNGA+KcGOPl36WOsf
HANeFFYgQvIcmzLKqM2RpVu357ASBK7qCwC+uFvaWG6y720av2SeBfcr8SrH37Af0PHuCldJQcjN
RLJGgiRea7rkGbRNtkEiE1zd9SjOQd64kCSydZsguqCm2vhNPII5BgSVjJPJmthymsR3/Q21+hdv
Jbyfkf8OKthHNejTTdNZytfLwhXUwbmNVJ2wHW2T43AhGJPmPHIdL8zAqp9jI/+72vKRvqpvg35t
etNFT4u3fDCNKyF2+ZMdAE1bDnO9svInl6s+mO6VwpHouQNO/p5InaZnQLFepp03PQbGPBwb/LVG
UZQ/WkP/Sif8Ad+3B10Raj+nIJGrKxi/Gf6d27nPNOG96NLm9bSZOagbaeecu4Z2y+BrtyjVMpRp
tfolCo0NNzA43o7+fqUj1YQjk9iT5N+Xo03YWGralMVz3DyrevgMps5/J6WCZgwhTutLvrxT6fAu
u8S6YfPKHoIo/tsmlvoRs4FyF0vz4DSN+uGlQAf01GRczd+CWvVZm7ckq9Nba+RgnRmKhANC+F9U
DRTzERsXPBH7FOAh3+sIFV9jJV6TmcYkPlQm1G7c3mfteKoxZTPPKPM3ZCJbm3CQRwFo50jO5Xxo
6iR9iXCVsRi41w5L0F1sBAmS7eSxLYrm1KluhxTLuDWuMG4EL+q39TIjqgfKc/uBVK66r1JZQTVt
OC1bNEXXy/UTWv/Yruw65Q9HNbrR1opV+RvEd2+U5uc8TX87mDGreRN14ptP6fSUlVN7xwGNKPAm
zaBJruuQxUy17V0LgkXdHRuXQCGhXB3gYW/xlat51+ajxVgdD552V1dutecUx9SrA4RZeUAF5hoy
vB9810+cCvqdbitjG2l5fYd2yT5EnskpH0j9KR5r9I5xPN5q2YhDHevjjXOVOCTa5O1zY/o985Td
OBbP21yY3UcdJPcGT9TrkBYG/XKT5ltBZQA78yVptDIs9RyJyAoJLN0ylJXO5XI4Wz/riH4+ul2p
7SUS2B0uqGE52YPWdCLjjRj5PxUjW/KhyMlgEBPaZTc9d/Ukjx12k83CwLr4S4WDogu8Jzma69X6
cW/KrRYiGn/F+fetjzogJpySfyP0j9gN9LOrhB8iI1eboPDiy/pCOkp8qTPMK2DLeZvqzn////X/
aIP+rzaO8CcXKfsqam9yLQon0jTZBQFQtDkADPAs39pERfOsd333vvRy/8EAdriOhcVMz5kAk52f
euSHLi9OOVVbSq8NkRvtU5ZktHj75DOqgc4X0topQBd7fcF6xWXzz8t6ydFx3IraJB3Zi6y7ziwe
RalrJ3yt3TYTjXaB2BTvHKMdSIagdsZhElPB1gS8B+WNY1l9l9nuuM1AIe6quc1Ag0hnh/gp3sW2
pX7lnnvi2VGvTtkcMYtLKAaGRTO5bHCpRCShCWQhnhDvDri1uFTtcbJ9MtkWdayjl6+53gYXOqeP
jK2S68qD4Sk4MAPi3jcMdddl8XwHfFoRgCDoibfBw/KHEOEHN7emcx1H2ps0eoJwAu3eB3Ny6+Ly
I0Kaw/DU/UOM7leX58lrzkx6L1rXOFvDPvC8iZiRB5v4nPcK7uddMqQv/Gh3OjrJv01PuZAgPJh9
8951cn0fNZgMPKeVW8AnPdjRMXhxZDHuyiJnHr/o0CwjKI7KmHTsyBNNWiripG0omMidmvOmxGK9
jM1Gs/lhgy0+iAXGUvQ9YMc88XerXHkGaHVRIy1zxj3li1WSfRpXChBmyXA4nZzytxgpIECjvQrN
+d0k3Tv4f4oivGYUkmNMB6pswfBDAGFDQC3ajvoBlX/6C4P7CqpaP4wFBkhVAIQucoZXK49/jNOo
3dO4tF+/WS8GfaYTwxP75NfpUwWi7j7QDqt2H8VxaBRR/4AL2z4DY8JSH8OtAB4VPblJUL8hdh3Y
a21qqrRKfvJYRISoejXrOREfbk3PvBsnImfRE4CZyvuPRI1Hf2xJyxG0CkyOH0S2Nl+xo+n3NUmI
+/UdoNF4P2OduqfY5mONThWe4yCGncfKCn3ko9cCkLeF94e2P4qqoDXpgObimNXazbDq5N7KJtQX
3kAhoMjkDCQHTIxD51zyn/llrDHFbOOjs0j6MwF3smNFLogXPdgmhBrpGBmhB8y9nQVaIYxQksRw
FUVRHBixfXCvQnYi7ZlWQ7HPJnFe4CBveZmjpJzm4cLynLyZHn3U1AIwu362EfrnWDvVNWZa4C/H
dUY9+jWejIauM5OjPKA+CpJJkIqZDHQVUmO3qtk09cQAKX1WeGHCzCXyCl31wiOr0NAfEqsZDv6Y
80OuRLRTjcpIq3bksQJE9jrRrTMo+T5xdKOcr1R5r+vqNiH226Mkm091PbpkHXFoq31zXynE2OZs
N7fGm+zdxFb4HAWJv2kcjazcpLnzl/uhWO4HbbkfcF/gyUvhX0DOCXybSnChIJu5pz0IfIIqFRk1
XD9B3ubfuEF5/Pd0tx7xKrO5DCuauc+Rj7XZhJ1gjNNqa8o8RT9vZpd0GOwncujQ69b5i+cbsIHS
oDsA8qbWLqrahFHl1Md2Eh9dH3QvQSCLo82adqDKPybMXu5lUHIeMqrmb8KvLAPgr+XDxiSQ62A3
fbWf6oQeu5YVf0on9EuUm6ldfvSoesIgCMrrDODpLgeiunWCvHz/Z8PW/RvCOu3eVRXFfdtS76e5
+1yRkvAcB8ZLyXZ9k7E23OraJtfcv+Ien961qiuvrgtwso06/Q0rWCgM+baStPuoHEOCfUJllcaz
SgTZgY7/4mXDNS294o20eFaA3nhKWvnoLMS7opzENrLUrsU2+jJ4cusHQ30ZqG/RZnZoMGuhwUMl
ZfAS22hhNSdzboabiG2a6xhN21o86VpwrLvxMDIxaGkV0eeCXSCcVGH0rJr9emmtFINhtMPP2m2m
W2DmMXR+y0WLV9cAJmqfe3UOdpCE2tvUChmytnIiXlTj/E7Gg9ZJAAQVnTAHDj3BlPBbhzz/7cEb
cLIB/oCyeDLBAhAYxA8MC+M3MLwsrD+lPww0z2b92hhiOM1p9zLJu6xBxYVx444mbn+KJ709c5Gs
H53lXZw37isNgQyfvddgJLaTG4Ts5m1m+dUK1g23IRkkb2KGgap33o0AX7vd+kMYE4wJnHe+YsDS
Q2nmRljYebCvmKk7zKYGkPWzab0jRMfZW5EBlrkdg9eB79YYEWNmZvoHcQ3SufwWo4x8Wl94CnR8
m3a9j6QankgxKmWE+8DdrVvC4DbVY9+RwixtLUxtdnI1+bkCS8b/Prb9706BHus7VxxNw5vQlw+n
Hq7Zh55i1BsItTlwMmSGw7lnfWFClXOQlO5uvcTPe556WGPSGnHWrrbayYwfysLcS0guz4bzj+y/
15nZri6pWs+6O0YMRWWNt7lDy0fmXBCu9t/ULZ2zWBHuzjjkNyCL7UbjhH5qAyd7iseqOH9/Wagj
bB7xGmaXT1Jvsmi1G27L0O8aQDorQYSKLae1uTzZpSrzaw83RB/R/szwhjiajvAHZX77fmtreX4r
DOgH0chy26YMZ+O0NL/dKCy1MmxU49unR4O+XrK15o5+itlpOxEF3SMuQnkDY3CSC31/fQkyQ9s5
fPHbfz8mgJrdiibZdzotVJrrDAEGwMahk052aJaK2En21ZAFXXCwydpLOZldSKf8sxEWwVFL1MFg
982ZqQPJD4vJtDLkiFU5aQ+1j7BjqZaszGIen2ZtaFnEs3RBQGtiqfTXxOnGTr6Yg0ScKiJYLLMR
vdi9ZsptrsiEWN03s+mjJkziOlwvhUGoO9B/SM5J1O0tOQ5Yd6XxkndNd0aHwLquhuqxGbPoXJNp
DI8mHj6pqndE6rk/sOb0e7GMwarEYTNcituRG/H/vPTm8FAazJDnXv9dCDv6q2e/x3R66tmhzrLL
w4ZF+ZIanGDAFG9mXH3s5Bhv9vOk2J+nOj1C20oe+1R+A8B8xNHPosdfVCCHxMeOaCTXdKQDLuoQ
mqnrC9zvR71fEA2Fes17vuTv9qab2+nDesiUzg+n8IoH4XTifoSRye4XX/zlgO+5YwZDbLn+5y05
05scVvot9pckY6XfydqQm1z1wTmVOqMDXHDYoWJQyLg86C4CPruv2v5gQLY49z1V31ritkpHRTRq
+ZVh13PSqYAH+4qntb8HvUQWxzzYX4wf0F1VMrlOknTtvIs+/aqjIpW92nWeYW/yI+kH5t828J89
TZ9fhd0cal3+XX99PcejJx8lnrt0XJf7+jFoWGWT0JoyVEON5l68oBefBiyWTR9nxTtkX5MbxcvP
I6kQYeYxelmmDjmxBg+4Cy9Db1IcoLLaomCH7eGLAcWaj7+3pK7q/fqy9n5JYmAQo/HdEn8dEcyK
AdLJ4+TnjDVpW7aWfYkgeT+LgPrSjftHvYmSaznE7wbfxxvHdYa6uJ/WKwKjpqku34pIl3Ack8fC
L34nfpD9iQrA/YrMq9TK5h1RvgIdpdPedZCI3D59WZH6Y2t/pt6koPagosnrBltiCz3YN0R0V0X+
sLOVMzxVReNA45mHt0ynoymqimlGYRU7NGDtxfOAVy3nwHU/65zXVhjjq6Hrv7UyWE4NqfVqDzec
iyR1qD9ARgmrHVvzGb0wnfh2rA5ERR86AfLELgRzMC9YoiwQFhE9OaJDXT64fjo2HP9KYJ3c2LPA
XRvN8e3flxr9h+dLcJetoxV/EAyWWqOdR5MNm4piecViRM9l+ag7Jv5+7uVbbkYtsek6tp6JTcXt
eqQUy+X6CaWb7bTp3ba99a0TnGu/2K2f/fev5CPD3G7SXkdYmw8KDPRJq5AgVmhsHtaP+dYkb/wa
D0DgCIHRMftnetwcvGaW13GRcq/vSvGT6Y8gdCJgUFD7vrz2BeYzTREfayNBQBiE4i9mGP9akPdw
6hPa8M2k/WG+gjYsbTyc8eTBVY6bXLTALK//vmCx6xBMe3/WhmNc6gu2nRyJdryo2jIvo+eSI69c
mb+biSXvR44NofBJMFhXE6fuwZ/UKKr1SZ6GPu23RcxNkiTZn9WOVfWZdUpzwhdsHRSzwuF7WPch
KZ38OhYmKk55w3hDcJclk2d6ZKeKSIprtyAmEiUm/EjmiNyOVSFAgtK/i2Tyj4N5FgT4bR0W9Z+T
Zj/UUzXzTbyzppxjD225ol55TgMW6lHRW590+RHXjiBaPDJPnhxOo2N6247K4dznkEGTgBGFrkSx
tXrR/fTjAgaD7oak2MOc0ebm0ZegRhZtOn5EXDsj2QLelN1GI+g+YPbxLLRGfMvYex8cjZ95MVrR
ySIOaLey6maqn43lMsH4p/dLDb+TFnM+lEEenaNpRmvT9pcswGQmo5FkjR6wd2ON94ZCmB14ytms
e+faADeJ/dvNVv1bG7Tg0rj+RWYM2OigOhemy59F3yomJlw17JJYEez23kg/opSkPpUHwRZP2Flf
2qadipodFiLGhpKhgPH/GDuz3caRNVu/ykbdczfJ4Njo2heaJ8uSZ/uGcDmdnGcyODz9+Uhld1Xt
Bs45QEGQbJfTlqVgxPrX+hbAyz+UnF+x7PJv1O2fLSSIZ9ZGag1NYnTI/+2dYlClnjEsx+t8I5KN
FiIvbgB2P9N1dGgC5sHBVzHc9261t+fGi1rNATrBdRZJd+4mJWNmU3bYfVpR2+++mbUrSbbgVCkc
PrTB6JdmHj73fddub8PuNpHhMReHNq2sl2aAiQDhmO7LSj+CVzD3+BWZgaOOHVnZUNdTEPy1TnvH
9K95ORfoIUXAjicm5vyxyPziOtlDPkiDc40vZdkNEiptHkxEnHJd8W03fmSaT5PavIeJDAdjehgO
XnxnRuz5BDWIDaYHMpZ0OGI283YonsZDp0NGmT7r2Il/FDV7FGbv2mMO5sNt3PDNJZ61j3q8U4wg
9ENINHNlQlGKLTt+drsu3RplWuwZTlpXmnxGGl0J2lu+sQOfqC0T2TnrsHKUeC0c4B5SMdddK16V
KcHrTjfzPemICEutHp8Y4r1g3RivtW3Fl9IUPqFbz39XsiBbZ4l58hCO7iiDBjIPyPzdJQ+77FRF
PzbSDZ9VCGOE/rTDbHO4JXpVWx92XNYEW7douMhAuTDtUV70anjv09h7rryIcYTfLnSLDJdr8eZJ
iuzXQS90ycr9uaGeNUclC/staYvn2hkYWYG86faZ1V+B1ziVGi4Y93bwsXw2FNPwb74nrfKjdRhc
zXLdaGv+2VKPvaWcZ94Kk5VFNAbjgm2BeSrifk9yoFq1U21XQM4+sLXs2miqtm+m2TP6MKUCY/bc
WmQqsAl8dCV1WJVHI/MMbYjsBu6tNsIXyTLwBr1Krs6Ieg0AT5hPiMJLq1UjbwLWS18pcyx6/lie
wkw9OqWHy8SEo7urIpd1uaimenFe1EWj7yyZeoeagzgdmnx4+lyKZelUlPW58CrRch7yRlYEFYcU
ppaDU1O90jhtsE0UfHJcOJ8czaN4ZFb9Q0eMS/s2K7MhFuR26q8VR75FgcaK6PyhDMkDSRb6HYS5
pyKKnGJN4Uyq+98CKMUGe0S/MIthOKtlgx0higs6K3vf2IuSSrBB5w+kpMHBzeKDRgXPsKgUTd/H
avDrdGo7Y7e9vVRupSn0zYRoCxx3hqSvN2IUPjWjNE8azIYYk+q8Q1sG56QhNjMf3Scc+TA9ErTI
XG6/V4t+cbV89Vr39LaYAWTs+ZyECN9v50qczvIpt9LVYBVMU3mBrneiwNNeGUB/lp7H/oSBfHgi
UgyGc5qbeMWTQm/wa+zWNSaHMOXyUIh1MPrK3mujp6TjZW3W3cZvNHGch+qOjwzjk+jfF0X8lCXV
xwBg515LIiSQQs0vCuNCjo51vcP2nh6twsIyXYmrkunBW20pHO05LYwJQ8XJpT7bsLzKDZdF0xCp
COiw1pFPDU6CT8yPHhMtyPcue6qtSD1cUYij25kgrSbU0c0R+2ZXTAP9YgRExc+xItfVvnVh93D7
9AjNKlEcQkaFrSzEaNd70FS3DVNjKy+Ywb1tgJ3WgDli1br1g/gOTp2973rJttQmCtAUQqPfoQR/
WY9rxW7cl66ni4lSLafRsWNr9SVXT8Zk4BH5vJACPb1xu7EluLfzuNWZwbbkmViN5DhXFJ36Oy2L
X5IgVM7IPeZSyUdvrRi4XTvJmKmLpvkBRnGpY8NyMDud0TFe1KSmINNRLk7WDQdEHcwiXVG+6xRD
LOabIG/t9a3xhpjfgCx2Mz3gyQK1yN5nEUzg/KE0tf3cVNK5TIg8ZpNQEz30i8rJtTtD2XIFyM+1
pe9NBMD9jGVi9luZfr5VvNYgx6Qe5unDDCVivBr7pM3nsYZMZU+w1hm2McaMddiU5aoiakC4AEeQ
CIN153sUbDFQv0kxJRaifVDRL4v5582zhwRmjFzd3kRQxaLICEi3FeI1yFFkC8WxNlCGhkcaObZG
NdLClZBPmUcRKnb1MPfBAXWIl0pqvnZKGv0IEpwokjo4u2BOODePeNhNNw2veTzFUBDJBNfH2izM
lV+yizBrqznNN4GqfuiMRNiSExFncY2bfSiw3oUeRuG8u7PBArEAppTxzfZJNbIGagUqlj6NA0o5
QXHModgwfUt4t1Fs77oqbJvKus5vLa82uDJm3T3dqLYJs8xuvelkNr0gv5026n74GfxIU1M6OGPO
iEkfnNLtNearSrRIBQZ0rp5i2U6ShK+nya5O8BOXLNeLhoaG4ygKsQsreCZdP1J3wJlsb6p2fVUC
3CvzQ60gnjUXngV+oJ3CBkYEXMBFXXXWC96APWI8KnA5rOb8f805ZK0wHryiX+kkenluiorfKU7b
LU9NXbn3tpYyRJ9diYklH9rSdf/ykD+AcmOedGmeIBKx1+0SYLm5tKLjWJU/51dojvWKqUaHNJZF
NPdUfkf/kgO3IL+WlcNMvxONt48GdZ1MXp05vo/m1e7S8IELAP14rMNMrAVCn0O+0dFpOHL7wL1A
9PxClNl2Pr4W2w3sY1S0f+iWB9th2jV1PtevJIG0SVtefookhewMVzdKKX40JgmJyBD/bVyLY+PU
hgw0s0pn1JyAveOnpvEgLAVJnSiEzWCkKR2DlRYtpEyeigxBFtSque+tTG5ST2tfZZ+uGTnGT0Gd
JY/E9gEr4X4IkPlu1qkobv3j7Z2RToUYbUeqXziUgQXTlfrXBjVHbygTRexFR4emNhWXVBrgMr/o
I7T65LHzmuAPxZ+KMaSYIjGOPITCJHY76i92xeYsc13aJG3RA+pmu/vnzWxnmB9m1IMrEzpZ80tS
tRNABDyr/9QCKd2GpeSKb7TWJtC5zNoRAfc5rT/qtEnXEHzn2D4BJ3ddOawYFNQB7k0y/TxURHY7
PIgNCsMuavNwI3U4ktOS5AapuczCKFgHYF5x2VcFEH+gAfg+i3IC/44cDaahMmvFsYi9fFvD2HuP
y6fKy/NNnvcJw5bwUbNz5VsQoK85aS+0zMBYgdEKLX8SqRRPRAoTyAgTgYGPX5G+Q8hR8K6ZbAgB
VTFOoXHZKEh/+zDJd1QuZ1s9MZRnKd1r1Bga3oks54AfuKQsah/+uZ0ZW44R95TIYfuWBiRsCsTG
tRnIfOtagfFUeu9FLdVv6II/ev7oZwXrMDvXulxmMJee53vU0VaoGRiu96ZedvSfM0JpLdagyhiu
SWrJR7thiTCT+MJLVcEQyZDW7623qnD13QwUCvT0islh2N98ZCUuC97x/hEshAnfTh8+xhiLqdor
tMaVrX1urcxEBVzq0Om4HgTqHn6Dsorz6D0ANV0sPad8c+zKOdlEaCprIP1pFYAP2Y9sZtHJsEd7
16nAXy2fN6QBGXKDgb240JiE35pzg01WG9yyloCIwqXl0+7my6ih7ZxHCry7zXzPF3ay6RieLv1y
/JBW29+VThJuvYDudC0KGInK6tEr8JsNNUAc1BD7QCeevh0SAUQ2Y1ABzlG75mmkXWMdRAWLnfAa
fVsToVzWXC32oUtB7bwAhb392VYWnEDm+w+pa9zZY/6lAmu+jyhKw/Ab83bJMH3Hhu3tmtZ4bMZI
OSaBTMkP8w3VxM3fKJb5yg3G3bR3LIPYDh5CQjhbBvRHHVfhjk4xStvH8KInpqQONvkxcw+lZXxC
8zJ3PcdYTIBwrhX2xRAz4vQrls6OVEf85nktlpu+yg8Ftb+L2jR9pj8IA405fraqF+K5A68W9z2I
2TIwFnpMBOQGcnGoMcui6gJd504aUn9OlDha1UKx9wzPU6ozUmPZgzGAW94WjMIxgFDi7Zo7q62G
RxToTRzjqtKBqpw6M2kuYUFsSQUsvcaZIp6VkO7gNHgjSkKbbFec57M9CzyHqO5Ryb67yU2UatOP
ZqfotK2NpCyULdC+Rz+p46ckUXlj1nQL3ZY+q9WfZ0m8TCI63DwcFbMkTmPukkz4VlPLdt+GjfNi
xcMah/jwYflYLDG3KXulFV8K+SkmwKpxsXynWunwrI9sooIngycCoPhF9fX4NU3ClyKN+vexqSIY
ANH4aDhJvZZDuPFke7ClaYDYFR8mzhRE6CY4s2IG59aj+j3zrHybqTmEUKJiZwX06VMQY3AAmvLW
t5i+VC52K9Udz1wnHsq+REogKXtNfQd3sG3LbSvM8DEhl87J4U6nMmY5uJSP+JnyPtvqbzrBUBQq
gTaJNbhN040z9GcExXSDA5zu2tYhThDVFOmMfbns3ca+WABzl8kAG6VMifCluP/vhFIZ16Qaf8x/
i/x/Pt4xqiNwFTIB8Clgnkuv8CMew6gDkqZ1J2F5n0YD7y/xHHFWdQqXVI10a2piYswsicLHq2PF
rhNfK50oEnkXvwpIf8GsMMSj+xZRtbyMUuqjDIuEQg/Adm0E+qsSaIxwwsoKTvAanH54Myk4lDLv
drJpom2h6945xXd2blGCoiI9l33YrDsDSu4wXSxEilSKL5uWnVDX973UP4OE0gm95O2JMzB7g3U7
Ak1+1czGAOcKPL8zm+zFd0fiochXJHey/EHDvryIE70/yBwQliiy+hR56TXy6uoy1GV5stu0XikY
cVdKmTjr2O3Ng+DgvexDD8Yw4vm2sg17Xbg1/gbLetVKpzohltSnXi+SDdN5eovd7zm5Iqb4SgrC
a8HLxzsSi/SIkG3pNU3WuSmGSxmJFzywxVVNaHHUdffLFJS9ej6+w1kH+VMWkbqyKVTlNJoF+mQv
tolWauiRCEaKhARHGHaaYyQ41W2/eHXJyEUIXbXqiGdOrXAQHYPTGjSYZZqn426W5P0I020ECtDn
OBBOu8Ukr4z94PXd0smtfpOPkmV0UjZpWGmXupOT2gmTixLYwTu4G6OLKSNS6l934mytarH/EilN
ex+QMSNx1nL6w/RGkfJCQ0C6RkPz7jqTvOVi2fS9yDndduW4XSfgup0vwtIQ4IjMbmMxxtj0QZ48
1uxSXeGfi6nHHdJ3carGkZ3q9FCjtW43Mt1e2XsgOmUGCzQpcAd7OoZIurPaLezq6ok5PsPP1Mi/
hfIwcLFf3vI4t7XICFnnIuGpJ5mk6aoAMvwkvPzJjhk1YC35sJ2ATV2MSlOWmCZkXDzOTw0WuDWG
vD1rZ32VaHJ05iUvTO/E8yimILBsecEp4eSjadotixWeZxjzTzV/nbWtWM4G5DbpUUpQTiEF7IYb
ZJc5MsGRxNvFI2HTWIR4i6NMYjjKzEelMfdJLft7Wl7NR8uybebPKibpGmRHQ3jhkmcGHhvUYZV5
/n5Iw+HCtt5eNdJ0iSo1EE243m1t22HSb5EWr7p2uN5GZx6pz5WfV/0dNQ1yieuh2rL3sDbsu4f1
HLIARvLrYduM7fN4mWsttQTnXDQyfwim+qHIz+Ipt0xWKMUHQYYNXYO++ZNjGSmkTWJVfuFzjuQT
y3T29WJtKpdOGLIZnZRezFZiERK0O0aCuDUlajeEcY0ceO5m97eqd/zeHu3Fnm7jxkkYgNW+TYOJ
EX0IJ7gz5SB+cNG9g+G/MuxcnOYSOa+kgbkanbOoyBxm2UAkH6LbYDO8p57BeVBUjm+FyerY+vv0
dqr2cR45wjL5B/OD0QXRVSV/g8FelessNTA+MXx6ud2LsC/Ny7umV/Gi8HPMk0llPcRs+G9E4Pnn
SCjAWaFxjTLkb1dqnXlktlbtG798ynN13eFVpX7cGlesduGPYpRkWEvZHWwa5RA9XRYMmb/pgDPX
acNgd1ap2UGubs9P6xjUek1XHi3ysQ1xNTn0mreptLJ+GTGC7p2qr9mGm/oy7EBuRXq5tkzf+65K
/aFQ7Se/GMonw01+UPwVfxKJ+tH1JZF3rXtXrPTA1c14jQY6uxk1MpPvg2gZ2NGKXH9ylSJAxB5c
QjpNr26z3DJhC1G7OeGnvbhP7iVuQGoIoR9oXLM2kPJ/dqrH8CSojJ1bu5BhovSi9yNGfk7YN9VM
9bOWF3towETw5KvPaRx75EM1V6o47aUQTrIIrDF54TjNM5dl1X0LrG+nRxPBA1iYwsb7sXS96uDT
qbcoJwvf/DFffts5dVu1ab+oZWJsmPS9+ETOSOSV4tXVaZBXdSU6aXN9WRmn2EBDyBghtr2VOQ2F
YGIOu9vaQl1KdDdD3B3O31uy4Uc/d/rFdLH+6rp3r/XZ2A0jcPslJ5SRYH2B9yXVJUqtFuuPvY16
HyedTZMqInwIfgr2NxkDdUKoc7LBuDg9l4Cs7h28KkdZ1MFazTv9Q0b2om2TfMtpGKf9xGe3Legk
vSfkTsyXCeJkIvfFw5Dm6lJ4Mt771SMpbfHs+dBwYmbUKyJI9rbyI0714RCfDIffVcvs9mpUHTMk
o7gbk0xZeUVHeklzkuFwu+sxLF4j18HKBI1XhdUP3GjAccps24DyJNHMrHZaM1V9aImNnO22UM8l
o/xtR7XT6fYEdjamfjvCeJnjE74lg8yyPlWWMNbFdDPDvjvoKKrYuSgx+38z4Me6mq1vPscxGM6p
EmObdyHJ/zlLaph40DHKJGeKPKVt3zz0bFIx+zO4a+uHVEScnAqnXST0WhxvPxlg0YU3WZDm3E0d
jACBA1WunFm8TlS4MDSz7LogsRc+MOeTYST+LmaWebs3H4RIu9TsiIv6GjiBdtTZXMKWBmQ8r21u
hkUrCIZJtiwOM/beU4Ef+T6MpkhLcVuUEinXggU1Bp4PB3hMF5yYzD88jHwuV9NnWXRvwNqgd2e+
vZ5lvnndkZ5er8re/mM0iYpIszUfRJ4kSyfOudYZ4hxGqrpULSZIuSC0oGETqklhABAdiweRCrBr
2gQ+8AbFX2au+KFCrjqkftysorQOt4moavTDuD4lVKNzzga1Geqat+SbK+eaaDB7a075iAtHJbfS
7+lORvPB9xA3R65J2fyRv39KgX82f838xchfjH3p08k1iydkzKyLHyQomkzF19g4a5aHyNyKXOlP
ZFuwZiFCvfOSIvYL4uvedSL7Hk2sYKZhK+/0FbIZ+7MZdL5nFzK/i+y1k987CgWxETLjvTmhUHHq
1ycBk/UZN2BAabIM7shKeccmyz88zsvH+SYKdepf8ANR+mzsZVAQ3io9Y08SBi2yYedeYVl4jm0A
RY3FWq/QGHM3PwSo8+b10BrXlcX2jWrx7N2IPPxZ2CcHVfH2yWQbIaHZLoYIbJjRdeJU6Jg9osro
tkkLaMWdHP91Kl+SNnUfqi6sVqlaOztbtq/RWPSHWHMi5BJVfYADt0g0RHO9X1sV3dUosMmBF2QM
EayCh2/iv0CoXbcNFP9ZTbZt6rJaMuO8HkHuASQWqZ0KXsDFks4+hvG6NFL0aO9jEJIiXjzLYlki
bmxlVfx0Sch9DEpHZJs+9lvMtLU0n2EvghpuNXsFGqh8x3f100v4Wbqke1ArCL9BR8iDGCZ4bOJj
ZZg+99MDRfLh+Qv8zoxu9/78UrVo+3tRZ/2KuFX5Sph4NROW3Ua31knVJxBpkgr5rlv5GjouSYEO
vodRXSHpo4FbUCXSTLJC/6/HrVGsH+tU15/b+F5p3XZli0ZcKnuAWRCMX/mgsl4Uinqx47w+KPB+
NqCD4MUxGN71apcs2noq1axaClc0ZOm2uEvUYJxaxP113rLJBXUZvaqlXS6opBvuwjKNXoOQxnjB
KMjRmxJvbH4oXT9+LagTBacFnmT+Kq/M/mg9J9sWHRwgw6WkVZsuIPNN4/lPBa+cox/LXx8qRPNA
8ZF3TNyRU2Zg+FeSGPFp/vrYJvVwy4Y1AS9HqinbRxrQQZw0tFvoI+b+uDtblikx6oDyTh2mkux7
4pUxfYwN4UdXJYAyqh6cHdFe5uPIdjGiDyNOfIddWXVLaZE6grMjH/MaD49u1rxV+mozWz/mm2Yq
LXMEicEojYdN1n7eJo5dIKnKLRrnB5wjAyX5u4zwefFUdU8lHtxFp+rhTunxl7jTjdIJWq5NHzmG
5FScsWUoBu0+TIW919EkqXTCy9G10v6IR3qAAG+8VHrfI+hKbZ2Sxj6oJch1rGuTR86ObHx/lnUM
4xjVqOnc5fyQ6B4FD+mgA+lxq00eJeOxTxAFcR/nDDGsGup6O/JniFbsga+5E3UXN8qYcocoMQCO
zFhhJar0jFAm3Yvz9rI29GAdBZSxGI3eneZ7wfzQ4tKgy/SKem4+aLRUGH6ybdyHulQFhxhupCjG
o1UeHIY9y1LknG3E1KdLYvoak3fdVoHfYf3KtfdBXvTRcj4ic2TyYl0bcDl3NtN9AjQEfxZdFQeb
+YNKUAXbQcHUGxflizqZzssqGheqm2QbXSQ9mI86P6TGQCQ5cTntG3dhIbUV/n2mOoaYsDVTUqzr
GRXVCx0T2HusOPYu1wmchYUV04bTGuNaEuUvDZbMJk2thzzplU1QleJQe95wZ+kVacFIjC+wqz51
Q1G+a4O/kY3wC5f7S0cFHfKMaDGJ+1c3BzjRpe5931pTe900zPZd2B+9vW+I6y60iYjd04ezLyYU
QtSYTFuZpAxVwWmZMf9ZoYcGjZcGAt2mCVd0UX0YbBCOSEXD0pJNcghrG253l6xjhIpHYdTZ1i+A
UXNa+0MLY/IILQJbkw7iMBZGfbkpQ4VuLeTUCJ3CaSH+Rl1nMz2kzMxd2Ukuto1fINzpsjySbubZ
A1y6I0Kq7sBfqps614JVEqJVe5aRXQB9huuihhVkxLL6DDNzb3bk/VomWNucfsLt0Pn9Hm+WdVGH
OlxKzSp/0G1oVhnOMjdxT5CFoOb1Yb4nu+ds1Wwwj1rzMAXkP6tB9VYjnoFjr2KmGvRxX9tYs9SY
8RwtoWFbELaw++ZR9/17kYn+navUUDn4mqdDM8bC6kCWkCy949OCLXR+8eleYxtfqQSOPlqnKQj4
AvX8GLSBQ1mgbj4jUfk5iSWSZBWanKcvk44m2qyV2cbXrPAu1vRhr8PlgHY5DFutlfliHkXjjxKn
DiPNDXtOJdGm6/38vqcNJgwe5npm5mTsvj25UsywJHQg/af5RsUwS/LycX5gk4Qjw6MZG7+cposp
dDI7l9rGj/VhYcyBZqRvRgq4SNd/TdvqnNdaDtW0Noh3qwrFa1Vo+U5hrs2VmIcCEX4Zm656jErv
BEnexlmLdZZrI7z0cu8rA7KM8cd8UYYuq55KdcjoCx/am8GwlVOkkLjywpoysXMUdhhK75ixBKhT
6wLQ0Je4dI37Xo7lTtpNsqaE1FvO03slts2jHeFImZ8y3aJcwqiDlWv0kPsxMJJSL0/VcD8XWJPk
EXd5Xx7nRxyMwH/Kqaf+tq+1RWVQM8r/NQzwyjUjzjdzcN2SmHKpc31PFf1jnkoGk3c0UQhfwAQl
KFkIY9tmLWrsdFVOiBVaSfpYwcWqR5XyMiC/Gy91z+1guKdBRtFucJx6n2lKuSp1yagaFaksC/9V
WlTUhAYQPNpqnYdEVddz4ikU/qaVTXFXJ+FFGXt7FykqICSvblbG3GcfaBYXASv/eXsI42UauFM4
kFEnCkYQe2srsGUGrbm9bWlyTT7OQjcUPmdJH4W8Cd3jaPGLjCEqO6pOJ6r0zCRoCzL7WpCT4VzM
L4lMSC1gdopweJ0UmFPot9NdB/335E03TNadrUjqF+l6TC7siOSwa/gwvMrivdY6zp1ZfN/oNWeN
pPKPyGzkscSorKAzLBOHQtp+OmakCRVc+ZAK1CQ0bQeW7z29qeVuaJR2W9s5nNU4u4SNkS0KezB2
BIeeLWcaTCtNACEfcquGEbkijJaFjGeHNimMhWggSuAOmCbU7eitIBkVFVOvtHZeb2awIQySdVD2
1sLv/P08A9AaXIUktzAQaWOurW+Vn51xNx0BlFwtvkJHefCtxvvUvBcOMnfYeqIfpt58kg+OnhM7
9LcMlsLV7ZLmjiCqZc02q+ag+sWb6hKQ0nzh+x6ascuXsrSr52To4DSolfVtkJi0ydONzDdXGddC
MlzNUB3nGwnL/HaPot9HJMZxm3NOMO8cUMcnNzcRzt1w6oWZEiBFJ19aXiC7+bhrxoWxiQPgoTwt
P8kcaBcjbyOyX459HCzxGum+eTJ0kAPGqJf4jbpfOHew/JQpswW9PS24HJDztdy9n28w+nhbwoLd
Iu29Xx+bPzHYCaFZjBnLNug+WHnwr9tldoyz3j/Ph93cxsGqmYRsKV2dZ0e9HpvXMCFwPJnDy6R7
qQPNwEftIiu6ljjO99TWfBrgsFRruhGcY5xTP0uuVnvVk+C7AVD4zel1SaJklZljT3qRaFJk4mjE
ud+BC52izl5oxsv53xQtQMI6AQPEv75uJeOTLAttvAUwcW/STjvQexEk6Uc+pWI5CxCvyWr9WKY9
bIsgBTQypkfyRTSDz3dZyZh8qQdoqeJOwopBi6lPsz2sdLKBc5HRr+nxBrNoxxaAvmCYiKw24a66
X/ccZQy6cDuYwdNNrQfHmiz/kQFjQLNN02QbYkDog61Q+EsltG8SeRxSe9OBLDzbQdscoByjq5dA
sacPBRMe22fVXDWjoNCvAiSiVKcylMOpnm5km0w3Zr0o6YFa9+ZQcbVjwJAZ5qehKfkiV7na+iF0
QJUylmNej1x0FN5Ucz18qGL45Vh30VNDHhnBMeudBJ0wbr2lWuHNipEzHmHmLMJpFSEQ5p+wSXz6
1GBs5kd/flzReoj6mr3AokMarnCm49YgwLQWsYPfl6GDgm7+1dNEHxeV/SW5E0R8hES5yaUshaN3
afQ0fVBs/zobgypP1pRispPBm5BSjlG9qdU1RDb+6gGVLB1U8rOajUBteLcLaeT6Aotfse5dHxvO
9FdrosFdUHBBZV6emvcwjBmaTiNRHZfkspY5dbdzf1sUmwzRlsBj6VrJOk6UJT1tgS0GHBvaa45H
aFFYBSFf8l9QrEvwwhr2Ar/lwGGNqDEl87pj53IMdLVs1aciv9M6p36INAabvP73yLYTzlhj/I8+
+py7rHVeWOAya1nwIL4o58yWd4wRvJeesy/li16PZT/czB5xZ6ge/ASRZTYYWl22z4CSF27/BuHP
W8E9/eE7SnmIJ+AOSG8kvSEDXuXQeudqSnpnKcqpYEDxWNrBZ6lpzu2RpmLIcIimI5LxyTgI+zus
XS/zo/lGYpEzR7rW50d2qoGjzUAsmyFcrSTpr0Vf/tSQrqOI+gRkEAqaEBpVYOmZtN27QMEQVrLj
/2A/vCym8oFU6bihtAQ7gqItSg8v+pLGXfo4M3RLI/YY/FK/YGgj7e622W50aGf6uGVXlvC6No1j
ab93gjDMKpqo7I3ZWeiSE38tYv7AgsVkL81wdKnmdRwddW8Y7ivR0oR4HIx5tp7dXeOkb/jWnQP5
q3QjmLcu+l76W2vq/XXKtLqMTV9dWqn+v3rU7P+FNjQc3QVEYRuGSrvev9clhb2mI2TwYtHLIbvk
QbGv4ZTdVfg2L4n9HE4zlZEpwFGXCQXL8VsI1fpItbZ1l6WeWKSau+um+o550S+ASe8I6wkKIPlY
qyRA0Ktz7smGiDSK6XwvN3rmK/hgb4msnhLCW0ILE9EIqg97b9vbKSEqAopGp0RbXZGXm46eeN2q
MIwFru7iD5mnTKaHnnkvJdpo+BiRoulm0CP7znZi+wAg6y9+Ys9CxTEj6luJ5DDKcqKIazf2pxbm
A3JtwQ5xyqU1PmMsVDdxSRvAVbWNrz8yLhCh4zUHCeOGL4p7z1pAI8/WBR6wGnrEu26VBWRbb3jC
HbFqulSs66BQtw2kmLl16D+++v/0v3M40YOfZ/W//ovHX3kxVEwzm397+K+nPOW//5r+n//5mr//
H/+6C7+qvM5/Nv/Xr9p+5+fP9Lv+9y/623fmX//1060+m8+/PVhjnm6GK8nj4eG7bpNm/in4Paav
/P/95D++5+/yNBTfv//2lbdQIflupG+z3359av/j999MivX+46/f/tfnpp//998AlefpH+Hnv/8f
35918/tvdF780zE1wkraBIsk1E17WPc9f8rR/smZzsDLpMOV0K2pcpk0fBP8/psm/ikckx5meNC8
U1zD/e0fdY7ViO9o/BMgKBtGl3eRpfOd9d/++4f729/wz7/pP7I2veS4surff+OHmFiif+Fnmrbp
GrQLMVEWQtdUd+oD/0t/GdVPIbhZuo/UqtMRdGQY2IcoEGGSXgP6DTzm0qqm9NnaUcvafqwLjBI7
EuaVedZipW/gscl7Dcb1OMq9sOXPqCH7d+1N18eMU2CHYKRqhT9TMWqU5IKE2sBXtIcHw9VQ5QHE
qNk+9rMMDTXDvcCZTVMJQim1j6UlE00jn6hM9MeVnqhl/5KicAJy8iKt1z+lk9MmWcZuky/NSIXO
UfSJ6S5Ks0iSYzuCwViEGVy3hyqQfr3vR50Dmp5JT/BuVtvip6yzkPeoCGMUGtxKPVd4CcTbdiUR
Jq9V7OyBACvvQdJwzQPAC9ARBNWo38qJKeKAxD9E/haNrl77uRoXi26MpL7V3FZlxDYye17mZZvj
OY1dTcUvSxEGBNyoVw5e5wcA1gJpJfvAyFiDAlkQ3cEjlpOq7cuAPYtvtwSAU5mplQ0NBRf7eihG
vVjVTdL4hyjpougMSWIYX/IgVkP/S61Tl068KosWkbSI0sA+UQjAmziuAdM7gOLirEYKNBE6WD4y
HM3Ea5AEKxxkzocfRB3hYx0ny0dVIK2pCyaLuNjaOvOiNyg5YXJXVmZAh4bB0ZTLXT4WS6MWYbpL
jKCmgsIljL3ynD4fX5lERVw7LXI8pPUbhbmGS4ACtour1uMDk2LNp7auUSeXp1q+h4QPxf+h7jyW
7EbSJvtEaIsAEBDbq1VqwSQ3sEwyCa0CAfn0c251j/1F1kzV9HJWXdas4lVAIMI/9+NiRVe1SraV
O7CoJW6pE3q4a7vF1WUcc6hxuMpDmc1uRuUXQPvhtuiCEtCGFFFxxmDT5jh+ll7gLlqI0+CxSgZ2
CXHnwiAu0/zoTkvmngYvaccHFwoJ8CqabYrNYvA23SCfAVtWWXUtvgss7wjMULaHOKwKyE+Nopxu
Qdb5OZoA209pBoJZxy5y2+TEhYKvfezSmj0qYYnlscJhzb8EElZvu8IL5X1DkL3f8sQKvEuOgDIf
HVKWctOpXAEKJw5LZona6174FzOj7Kyzxp1ooVrg4lMak6X1Lg+8GU0u0Xp+95nzNh+yIT+zkcOQ
4sKULV/7Mli9f+66JoreY6sO62crWrJsh9VEx1sf5etLb0Vj/5YAnMPJmnIBDA9qEUH2fY4cZuZd
N9rk6tni0bQQw5Y6jt3CEF4pPPib2QprBqHL3E5Qm/GkmC2u1KV4yIOkIPpnqkhdRQIrvURdyr/T
wvzL9lTBUrG7sUqRNhS/YLXYBEHlY+kzNh1wiOSARrZimUJxJARXkqShRDFAViBRNY8X01OP8Jiz
7eUoTqGGd+ppJxh3bmFl5MxRVrIvpFDncwfKwF2z0y9eGdPbVA9EIEvXDvPZ9NhJNBx+3UDPZx7V
0/C+YB+EDtwXVbsNZWcxU7KD6ScZzdq9JICPuDyw2UYaiTbQ1SGgN5p7yA5zJn2J5HLcClzquF9q
3vNXO0f9XJcpT9+T8Ce2Y2xCTfF1wuUPJ7tsy/QcKxkVJzePuVoQFxumKL4r2o9eOFP8DOgvaNYD
oKCuxcJVVpzPi0n2+rFcGmzdGFGDZwH8GMd45cUAhSfJTIn+pS8Rfn3iS41bxseu8rp5I1umFXC6
NC6I3hNI5V3tBqy1TWN9zZNrU6LQxluPtokoDi39bD/kqn0kIQ3NUy9RZtYKACx4S8xLILG8wT6X
iQX6h3VLpwDbu/zcVzGidHO1pQK3qC6RmUifK+GUW1Lm8kfiEmYkbkHwC4DDgCqfTIRFrG580m5s
b+chmrDLOMzskrGpY3tliN137MMiz7omS5zopi2SzocM0Zh5iwsgj7ZUCZjuvRhciJfKFhA7tesS
J0htIq0HXyxhfmBajy9mRYZoRkOKYeoDxesxX6C7XKkggcUu/uSNaVEdQBp630bGVfGlVAwc4wPX
HV5906bW/HL1WptybVQncYgtCc4S8xLYEand8B6V7BFwz3kKAbeLCicKdxJQT/uZ89Nj60PC9AeW
P1/aZpW5Y7qblOWv865kf9c1NJuiBFJiw9wBM6XZip7ACkauN1Op+67BjNOZh4y18EqwZ/UTTOnG
aEEb4tZbZZUhyykvRL9aFlFnpI6ouoPm+soA4knJGal+Lj5BDzy0Szcw1iGrOXjdZzxZkL+8u8zh
yVTCfE2oxD3JriOKBev6IkbtfnFsyjzySgKyLkAmDElyJpAm9urqv2Y1K1F2wdeMnP/XjpU/jdBt
g8ylhMEQnNBc4Fs1mfhNKFjSAb9JE1dmr8hlnoqmDPfSrjkGc4vGG1gqOfnYsSrvRhAsYicj4+5F
0vyIVVmtAVwkq4K7Yzvk3nvKYfeSTGRzfW5+/uYw3yR9yXNMLKBag8bczUmS8KCubucJy7PO4/Sx
JqkLJFbdFkVk3tnOvFmzxKGVOSemp8/WVXUb+a333LAMIlXyHtathE8wmX1UA58KQd+ASAIyIpS2
P8m853dLOv70Z9zCISzUdY8nmzjdo72U4Y03DQ9Y/Mmh1rT8Ua8w73XdRGu8zO9FnbuPNK4mr1bZ
lyfCts2mnnL1hraYn6ulVuQKjHsgZWGtU1kxWME/4JMqX6wW6yLmTdzK1+P9dfdfITF+4LC/AcV0
CWR5axaWzaqts91AgIAglsIwOAfvSR63UGAxTdmkbtezU54h7GZbnuYIgyn9v2FRAyqbd3af3vPV
jRdObMd6BAzXt81nyZ2wGuWVeBYcsG2/6sX+qJP2kLUux7yuuEnVcoKarjYhVge4A9k6t3V2NIoh
XVHd51js+9j/7pru2DEMAlIZr0IkgHGayFQkeztJynfEDI1VJP6R+5lc0W1NWR/w8D1Cx9sQTjR6
zbTejcjFsVPvQcztAz9eJ70A5jAG44Zl4JH995OKbZBzzaW7zuUQ5ji5Y1iZsiuchzXUzmKAJ55y
1iYZ8h0wQHGwLIdbeGgIHsRu6e1lJdpdE8bhswu39KlOsu6LcO3hKXaM+AyrJHpKQVZgpHagMQ9Z
TSBFRrPhqV3J/AWCILsk3wt3ZU2tE75dyZTVmdxLNLNFHXTfv/dDA5ItDfJH/pXiPjCB2VSNSm4S
ox30vanZse0OgFyIlKbJejlUc3j1my/x22Ci+TbHIgI9pPJ+0giV3xvOpRsPCxpow7bPXT6sBHay
6IEKmaXv3uoktJIDbUKBupkGyFiruIiotI1tWMQURM+L3hUaL8KxYh/9UTL3oBoqzAnJBp4VF1tX
z8OTmlF3V81g/PnIbTiYDWKdRxEAGlB2cggwqG91kfp46MjuZawSbv2V7jCv/wwKgZLZ1hibXFjw
cRVTzFZry1t32K2CFSirGL2145euW7ZveI9ybGIp4OFuI8ZePPSi18BKgUTNqTY8CRrSe/Tskaq9
xqf4EIaenJ5SMZAwjUzZXRWciKgRLrEY+V1vhrXWlEUfmAJTb2LYkoYwJjgzrAKc7h+15X2hpxKi
DSPvlST4n3FKAaEA5dbyDNhmh97jgVPFhlt2eiknnZ+LsWoOWWc61kUKQSWJ010Zlx7UMh7Fde6E
R0DGAi0wk1DXpucCn+/jNOn2vqJo8ZzGM0V9s8iOehDHuhdvlfTEBhN9uk4zeotq13k1Wn3D0evd
Ae1+KuvgWgyDiFyXgsez0TXcjnY8SAa8ISOEu0UO7/Xif4wDEm455vMJZzoeBk9Ud/RWm3PZDOW+
45a9SeDk8DhNUnKGxfhCajhAlyWoxA6j/LmEpDRYxBfsBWmy47osrieJXpJVzdTBuD2Dd+iij5wo
MGqGlACknJ/YOpbUoUNigeaNtNNx7BHMp2K2lCvoECWPiM46epMjIGNl3b6iBGGNTeGmaDPQRUQG
Ljbg5HWpsQCCzCDPEGIhP6seTH9p8mJvV01xE3gR5UVm/NEaXJJzAGcwrahKDivAzDA2XlkZrgHK
gNYiHhcRhKzSVT980C4updgKctUwF8h0Mn2MHecTeMHXSg1PvRxZLdMa61AOKg241VcTMfEhGFbw
mO/DbdEq3Lil/dV24NwjeFE6QmbF81ln8F4sBAY4VxPcPQDzvJ0aeJSWeWXvx4iJmaGe4pes6Q5R
N8AhNt6N5eXvvd29uRXbhox8NCGfCybHd8rlj5UI9nQTj6tIzvXBC+PipKRat03Bg4Wx/qorMgXe
Y7ydZiLNA9B00TFiHZsbdl43jKPNjZ+yCXAizMRggX6GNZNIik1GnpKCQIZ3zP0Q8S3H2TQ4KPIm
cM6Qx/ZNgjdjTNVRR+LZxOm+93gfnttz5gyN2WsLizAC9fdEgifuDVJbxGNk7ZP63MQpa2BGrGRF
MrhYyZg3bU22Q8Z++gYfYYM1iCflCIVBNPoljb0X03XEJue0gOTZP0eGqLSkFcVzRLOvJn84GsLf
11GIOTYjgM9l2mi4EOucp8NW6mjXZDaLhpXdhgPSvESwXeshC7eURmCcCCDfZP1F0L+ypaeQS8ni
lDfaGeGM4lmb9kF4ndhTGUT72ljRDCDa76EjKTAKnIclnqhpE0RrwvuhyE520t25KlwnFfTpsUrj
h0Y70MLHChpZzvqT2WQ0VNcGKCxE2Fq3ctddp3Og4Tbst6Ls/UuRdR5/U5quY+HNlzr1ECpVhVmk
ByMUFellKAP+r4QEbm+J20X5d+7cHZ2p4t0E2l0TyeUBLYIzU7edK2Z3X8xpedQWlzljqGNUAEtc
pP+q2rCmXcjqAXyHj7U/Xoa4oIejlCvOFAcCbq/KxRVq2cmqWvJvyAY3nZq/YNB5mfN2JFdvAUwS
fxQeBQfWvOYAu4whJcBtgACEJrpqsdZyZJc6s7ysJr4L/ClRzHJqxuqmmREN8iJ6HkgvbpuyepFW
cyljJ3xwqWQ/zj1/ZVvYM77xAthDHNYXISzqUNO03WMNd3ng+P0ru1U4GHhqSjaCgT7qDtPvWrau
KtEcJmenFtIJyDg0ozFsxrq+XkbQUu3cDEf6guhFYQI2wFS0m+jd9PnUb4O4WdRBOOpa9F5RxbsN
mcdOqwFI9i7E+PBoZZF9pvdQsoWxUC9Rq56Z/XBfpvNPix8N9X2YtrHjznel50a7npRjiNIEu421
w+13MQikA36I7oCPsPwJRBtaHErG0YiWM5cn+31i99x/drrgXTCxlwb8RxzUVj2H03Uz8DNby5js
QxGQIO/hRbHMiAjqXLiEmUMYKO9uXNvq30rpaZzPuWTJtn20jWNI4TzNyGl4RrwZQ2BxRcywZYRx
osM8olijjMzaW8gowhMTd4sdhfdJ4s3pY5NNHYYYJnaXJXWvDuyl0iei3/Ye+JO4zfCS4CwYUwAz
TgXoZJOjdKEUYAwAReSc2UJMW52a6WcS+dWWY5Uk11FLxEMH73egDF2wvk9TiJU9KGuZL6ksn7G+
LOfGBlNPMQMVim6W3sVadE+UTj+QzTnPafBi644CeJvt6uxpdwcK9DnJKAzVdMwWnvNOZsLetZaX
rtwpHlZ0BL2UZfYQxe1tb5jkOX137/ZkmScVHKfMvqV7bJfXzpZYHc3CnfpRZM1JcjYYtPWtnBRu
q0mfFny2WxikX3SZ3RGhrbdwZ+e1RDHbeGUHtLOl6dXrKILEW8lzz8N17STbgpPoxvZ7MLs6v+nT
gD2+l33VQ3rJ2USu0Rlpvsj7gzfXN14enixfbS0NC3QIhnmnCxRF+mnqB1eB6aT1Lt9ISBk8JcMY
j24EDyrg3JC5ywjx0ndOuS3Tu5CTwR2dpUSOkBWuLG06I1Pt8u5cD+4qCV+zaZkbXzCSc9othbi1
hJut7Xy4GULOaRZqMV8LrVx5Yu29or70bnIAcfPk5HSHxc2DtiFz9ZaVY3IpDqhuOQN+62xH3YvT
GBcXQ55vI8+nvtIyLILwiI8Y2PHMR9Fx9PBJTJ51H+JFw6AQEhGKnsEATivXNm+Wtu6y3GAlQGVZ
dy6D/0rY+yyltigtzG1f0fSV0yLJoeIOafajHrieqU3xE+Jtk72VttrH8/xYjMApyqoZVqXPut7n
1lH29ocFMAepmCyBZ73LMPgmKdQ9ZmlWb7TFWbjO76PZv8zefGNicVyS4AvJ4K3jpi8dFZ0Iphtt
d0cX6Fq1UDd2tdxngaamrM6O8Hdsst3jzQy4EAvkqYSyAdj9gXjrA8vOg2/FL7Hf/lSqONVoADHW
OYbZ812L22SfLddINP3y5NcxnzvDK7/tJtQBj/Zga0c9n2WovsxB9tAChlq5FdTroqccOLkfTP2j
qYetNTncft1Oje2hq2ukWX5b5Ti01pUb7AbJulMxOw79aDPHHyIQEJNztBHw3ay+B7r2VKRK0x1H
8eCSe/djZd2i1N34JVBC6ZLgtcRb4SV3OdTrvgt5UKsX1nyKS2sy38tEl2UzBl+aXlNNZ+I1Rn+B
2Op7d5LjHacRzGfRtW6OGaUNoFsc48FyacLkAdtIv3ntcG0Qy8c/ypidmrrmhW/wLsiGUw9fnlQl
0GNxpucnZ+w6nTJG4kQzznlAN7eLdrIwn8WVl2PHmEW54s7/UtJPhFutiXdhTJtxrRPAKowJVP3e
pSNG0fElDpz9ktUfxaxvkcQucdF/T2dDqs4u6N7Bl74QwJiau0w7d22R4rrtqFHHTZuTkGF/+i3z
socigxK4oL6U5h3fnrUSkHP5K0Br4knaO+OSEnAiMTC0d1Bxv/hN+lznFKZQiBMfklp/1gN90Ve1
ne0MJcrU7gQV1ZjpFH5MXfRhcvxFMYHxLnzng2ZnL55u044L87pTEhF1lv0F5Xw9Ac1bO4XrkGKz
KBizm+fKhg1MevLdLQHj9QxSV911z2KPklszqx4mkqmbMCWcO6kpoaijv/cj5A/bru/TEdexZYVr
TCE7GxN27nWvbj2qrV23y873vR9+41n7Hp/JuoFMvHOt+BH15zuWs5vRkhbnNuzcJljOaSRvNJiB
1Tg0Dwq1CLBqfwBCyJeq+oc+mbg66viZjNcbt2pySJtwH7T2c5BiW1/wf+gJI33iL0Owm6puPCla
uD9iY8839mKSkoIzkxI0soOcn6QERxw13Y6vxT4xTUESYGTEfoh6UYYC+Xd3GOR64Jj8FsR48ecG
zhp76MW9eMjLT8xrlmuvyHLjFH23STqSIis3CvonK+0lILVmupSe0N9T1CyzHtuG2tqQtBasWzF9
NUUZH+DMGLBfk/yqtUutAPSgoZ2RVfyr6DIkEZMRxVM8SbFvDGW0Jl97rwt6C5LOeg4Gp9pffQW1
r3A00bMdj31/E4ytf+AgeqcagWbf0525CLmswlJhgEzHjbR8lOHMT1cxtlEZCZYBXK34k7lNUDsg
IdneAyWOJ+noJ+Z+XKYUbu48woj3qeOYFbootWdtS2E23Ch+J28iV0w3WkkBCwH67tGqmwAiabsJ
l+DLXFL/HuT5Ny/zP2r2xxixgAU5zdAyaoy+YDjdFEHdlZx9pg8v9d/mJLAwKQPpaWu9JTF6KI14
hHX2gb35R0KSJfRw7zk+SoE75F/maRLrhnHJJmvhcmD+53nDlAPMBYdQOga6naaybTUNzrHoqZZJ
LBrsC/Nmcuvix/ZdN8hbAy5iE5cUAsddQZVvLLuNx0N9pRMo2FZKkNnjpAU5++yH6aGmpR2fw/KG
dkGxgX7HQUkvXAuopK8/Fg90qtTDQbruUzSB57E6lPvJKY6JQ307F900wy1JJvYwZST0QSFUbHs8
7JtUYdTKh2He+y5vH63kHu8s5cxTg3TGBOmb0FeJgdaWXWuX6rNu0+oSOL1c9dPYHmnAhszYjOkT
kMXhpGxuejsYp7vARAVqb+Panx4XMlUJQXbH2EjhS9EeRMS6DSvE4SR7Gmj0vJW9VZ+7sOO815H5
YwGliOeTWd2159aKxEdI+GwV0J2Cqs9qFhTteO8ViULC7u2tU5bxK6BY52KCJDnKxeGa98qpkTse
vt6tQpU9Wn6NFcJ47mYcF8ACqykvOWsXE13abjYS4K14e7az0KGeemygkmDaImShztSp6R/sqYfi
pglmNawRDmDrClwNwDIxU82RamTOlhNUSd76J5wuHuJYri8tIZjHYqoozRtq/+TUs30IQ6v8CVQn
BsM+tw+RDD1FZiInT4gX3G1uZnpj+JmS4DkPMIjnS9UeQycZT/QH4Ls2oXhBOHOwydajfHPyXgDO
095VfKpujV1b+0gO4yFy8GdJV+tzLZmVdTGVf6s5xHUaNY23K/05uwcWykKcKWObNd9S/4Lxynn1
rmcuqv74QgeHw0K1mGuRkUpvh7Fxj25v+u0IF/KMeCV2o2QatSqdodkFC9teyhwynO7SwA5p7Qxs
Y8AzPfXzjpqgqDhGVkw7vR1QpCHiESvSnDg/4R/gP5sLA1nWNSF5ZhOzF18ULJBHWXSzWMXcQKt2
YSuG2vMimdcEBM3G9JsEtf8Kw5NGGwYPAMpaFmGf3u2rpQutri2ch+oq7JYypp0kd0jzFAw42zAT
NxnkAPayQcAexVV3WHDGe+0t2bIpmjrztgLlazf3U7zNO6VZ+gL1OGsa0dBJ4hUULPp2xzCYyefn
/niyqbY/yMkcKlrKKJav0OtWOBeyDUTovnhUbavKXWRykDxWPFSfMnLkD9Bn42mO/fyTIsYI92QV
dd+oaBteiWbV3srU7TXNvqTBTUM/rVwV7ZJ9g4k2fasSUast2xmjzt4cEv5zy1BPgKgy7mXeAIeG
1TB63YBaVLIRnxs9xuzvNI7w0B+caCtb5E1EyGWmASQGKog7LYr1eKB6mY1eKyLpky8YDyq9yoVk
DUlf5gmGPRXV4UvAWb3ezC5BxHVU8cDZYiXqYKLFc+jt/P6PeXA1spMajckJy/Wzs22c0BSbAlz5
Fb9SuUT+CaKD3wxHtqEaL60kwaPqGGiNHwCot+fiRKFnYnbGHcwHAmyXb0rZMaXpTUgDRjrb7RvO
FZ4wFD3SSQU8lhQTYSCHYsWgSW5T6gJBw0MKQQH25cGfAdw9YkS5Xk1JQ01W6TgLwHEb+fhHXVlM
KAOrYqX1vL6fdnHZo6Kq2OUoyx/i3XA8fZWhooUdZR85ubuVLg/oTVf1LpQDEVTlOeGRC8HGUmV7
48FFSjHsowO/K5UX6mYkcDbddLmqvnZZP068a7tgNiJ7Oc+kAdWwjrBqlEC9awYtUfhpEwL5GXns
KVYQ2vvuHKZT+RAk2LLXGGe7dabxQKytoF7QTHCLUGnYmaDZK2EqMHFRnNOlN6IhHftQmE/Xshlx
iEXMYlMky0s0hvNKBQ1j1NClBnk2efq9nNy+2TYm7EMUhMrBDVKG4fwoDRtqUZuyP/e2E3xnyIFJ
EfNPP5FziTDgCM+i71QLkKhxOCw/TT5x6PdEI9oNVCGevaK0/GCbTAWkeJqjoQIaggzJph7L5kLc
wZ7w6WIZoeFd6Ox6NEs4jGZB55x7QFGAYBlTz7txBjpQr7wwWohoWX3tP/lDBHOJ9FB516BnxFsP
LKNCwYEyfa+JX8xbhYGiWQcZx6o9ajMZRw0BTp17YnT3/kQbNiFx2ox4zI6csPopf8rY8+kbu48H
NjSLReVk6UVchgzeRottPcXwa2cS0AcKFIJmhRcK48hIGFCfJU7NciuHyil3A6XVE7P6tgxpfKCm
EcudIFaKOQflQ4JfXddRm/2YFh/ylaEzfh2ojA/a1sHDYNUYSHDqeAMWmzxx1lzByJB5GjJWKkUU
RutmHqcnrEE0liOwZS/BMtnBwwwr6YN0WbccRz9J2ucS48M1FUcPaya6uElwovpp9Fp49lTeyKRL
DeWBYTcxMEt6ntEE2zu2QUNVfvWt6xbIBYGfsQvvAgRqKt/nL0orQdqCgLCPUp3pa9FTkryy14Vq
2VpJGz/QuAE+p+2jZVPaEfYbY6XLW555TE7nqApwSxrdf8h2KfM1eXw0QzP6rr6jonX4yfgTu2yd
8DdCiVk6IOHSd14XLNBsv/yWh2mDmpEDPxus6VMwRWp3+COVvxfhAPBQYMMmMN5eqVMVjJT4VNjZ
/NMtcTscHV24lHg0MPVXxTwt1dkXdaVJOjV4qSqVucVuCE3irdIys18Hd3Tpr3d9qnx9W0XvCSJv
/01h0uhOjZVRTRBnioY142tCiobtDoKxRWUqx/KUSnGuGQfepN89VoMWt3MdlQAaY8DgsGR0Teq4
J0+yZTHnSI1dpThMmKF2rIZQ88QwNOs8tzMm4TPnQvZ6paMuHogkvUkTKJinwsEKz7KoWT4ZbjCl
MABxGPcz0682feYyjVfJ4k5wmtoWY2nRBO8Rg0Z0VVnY3+0ytL5EuWoGwtH0om4tLg4mAk3oUsM8
AHV4QPFw6LlXc54c26jz3QvQUX3nZnD71mnaLTYzbBdgmbHGSR1ZaY1zNiEHiM2IxazbmComzjEs
oD03hfR6TPs+aZdL7UQ0sutJ0TsR8wfnUssyXec0PTOfDoKJ24Im0jv2dFO6czoHoxcxTsy/pllQ
yWRTLwA8tEMZVoc8sqyiwDPf6c2qSyi2EeDHrpgdtZ4ZpLT72WndlEa2mMYNgW/7u+H6CRHXBPgS
O80xTCVwAZq9jPLog/SPtezxQJXB3updHe68QTD2XbKEappWw6k8RH0C1WpMSw+lMBn0TRsCxNy2
oKIHnoDjQuJusAnBdYWfrbQ7a4wmhC9jTtC1SE/aLs20xTXDyuFAyuuOS22cK7vgCqj0op7oc8l/
SwQXVbBb+2Nthn0HeXHixF0wEExqxLm1a5dN6k6rFr8AtWTzVTeyZpcSirqT8wkOtIKLGEBP4GYC
E7PcSt9tiayHIw5ylhSbRLnkie392xT8iyf4z/7Rqzn0f8yjAVsaPxTSc4jtBRxibLyyv5hHKxbI
qkxsDlUR8WTP0COLjVnv3B42PN9kfgCJ+CeD7X88rH9+Tcyvv76mL5SP/ZVumdDHB3s1tP7JsCqR
1JDmcwdSTSke/QDV0WlbLKmExnfI0tGuiskK5nwR61Fp+Al///q/Otj5zL7wSEsy/HRc24ft/evr
87hJllnx+oZc2o6CzOHg23TeEqeYPv/7l3KFH6rAxwfs/+7NJdbEJCtpnI20dXFrCw7kFoa5TR7n
wePfv5S8vu1ffkqWtwA/MsZIYueOcn79WHHK3T0gubLNmHHaXkGvccsGU22i1hKXrO8QvnLNFmhm
8W2Q4Fe98MT6798Gpuff30XgBkjRgocFIsJv74LdeglrHtkxNqX9kbMxBfSfW8WqaYvqoeM4tvzD
K/7lEvb5rF7oB5SlK+l7v11OHI6jlHuSj1l7dGVlwyfmG7HBBPyWaPHQxhgE//4z/vUCgvfjAipz
PPTDwL5+B3+6gHU5JVc8ETiWCMcOW1KKcWGv4g8czD/cK3/5OgPXD5TnhRCXXMdxg19fyhnwu409
MdVIZu0bNQvZaekBdgYxSkJdhNbh7z8advZffz5ezPV8m3BHEDpu+NtHIzrUZCquOBIErZNtrTbF
ADehLQb/8Kv9H17IByDBJRsGLD6/f4fh1PO4mWqMAloMT3hiARK6g7/9+48j//oyQYC6Z9OoLlwf
gsiv319PtjsDjJ6BrlLOrqL4h8Y5l8RO2mVrjXQEHD4g8Hv1nFRxtL1WUq9yl0QZLLTriWAq9z0I
gH+4gq4/2y/3KofaP7+t337WKo/4sIPKSFUlmD9Ak+JYLWGINta1c0mZm5zg4H0RhfY/XFB/+UJY
b/lZuWUcKclhX//8T9culac211leILI41YXcSXg/p8L/h1f5/Q5xAxb2wCYawVXLzvm3zyfQKwqG
bJLZPQ4JHaTTXc0+bxVkUbL5+5/49w/E/Rc4ruSZYnu8c+e3K1Y7uNs5vWfIzpJJGY0XGtP+1Pjj
P1xLv38mrlTyFTw5fBtrl/LEr99cJ3C/dG2f7OQ02/pG1UP26HqTwNyD52T498f6r9I6/29RnLvm
s3oy+vPT3Lw3/x/kcaTgJ/q/B3IOdfWj1+/dnwM5f/wn/0nkBM6/2CGw5kvhuyz514Da/07khP9y
FLBWLjnpq+t25n8SOf6/uEY8yV4ncNW/H/r/SeRI+18hABWkb8Ey65Cm+W8COddoz59ubcVCI5l5
eCErm+N6Svx2mbhotAVHQ28HCmTfI4y5bbqBmZCM076bwkMVh4euSbcZCVqchZco0rQXRgdwgX0F
AUJk1/LYu56RbprOr0nZgVJlQls9hATQMnxmghBoQOkC4Zp4Sb/04/BVaXhV1ODBDNkGZfStkctX
N8QallM7HUBk1Mt26St2Vx1p4tdU9fu8IZrhq50qi4cQKn7pXBnzn6T3/vTr3f97Ufvzbi/4yxfC
WsPeR5GdIinDlu/X+yb1SR+gG8X7dGYCQ0a7uCyDalaiuU1jYf+II3jjasQ5a2gH/6PMTagWi2nf
3ZK1h45EV86TymUIFrW+Syr9Otmz9RUs5NcCT+2avxGcEOeVh7SnNmBGUcVjPCwkpeUdcyzCpgp/
Su62+lHmO3hP48lJarhWP0lsDMdAyvsCAehspy5Yos5Ftg+fJ/wdJ52DqK1qWrwB5JhtkjTUTnjU
oyydk+214p1XA+HYmupLOORUVjHg2zYcvBDx/QRlLmLCaaD6oDdmZ4FktTLAnx6ZBaY4Bq3wpo1E
eOMQ9FGNl9zyXqiSgsfpxCY8wa9ZTpBb0w0djrt+cfWtP3nDkfYWJmb+0O48jrgc7mCUL3J5x7sJ
a9QjSIwMnu9hHcm7YVh+qMn6hrgp3+vZvMVvYUUDkdVeqGXUx7//td1fd6Fc/g67FZ4w7FeEtIke
/Pprdwn9ZJB5op2Xdg07v28UkifQ/kn1NqJcdpMsN4ijE3pZ/RW+vV7lWfktROIDxNk8hrUrjhWG
1UWMNFZX1hO5LAbwODiSDuA+cXSqR/XyOVz/oU4Dcytx+cx2Fz4Fo0AELEM88zHwDrz0j2kUM5mk
fXfT2cC5EyZpDfN/Mj2cjLuUA3Sp8z32Q4UnErHWq8r5Hx719q/P+j++EV9JyfLzx//8ftxImF8O
IkyTPcMk7s4x7jaV08UUk3Y7xO8Z0nHKfDaczSXtpEcSxf3ucFK4xZe3Qw4q9jVTn86quk1OvyPW
FOwbg7K7L25iJB4NeRuV+oWKl2gblSVu1OA7rTvRSWmuZA9l7+9/YltdF+xf1zgetKHtCof6B993
gt/WOPqzoKHp2MEHS+mhkz+ZPCmpNWvvPC7D/eLbwxmiBSfIP/6xXGp6xvwJ2kAauecSQ/QpQZ8k
TGlO1oS+D8eMhu0KzG6Gy2pngyDytM3vaO5gSxFTmTGcBcLfpjVGMsuuD0UsDrQ+YYwlGWHHT6PH
9imBibt3/OHxf5F3Hs2NI+GW/UV4kbAJbEnQijIk5TcIqVQCkLAJD/z6Oaw3MTYmJmY9m4rujqpW
iQIyP3PvuSr6jYUyVlaeP+Ot2AVmd1BNqgjRHlZlKy6E44nKerFsltu6vXnwXiJCPuHop2xIJ3Gs
67Tf6RFmdxPD6UEyqTEVtOAXrfd48b+FJ691hNagnlgS5Gq6Yrl7aVImTQb6pMH7qRHSdGb7zpQO
H8N88tOIcyJ/VlLe96NKN5GaXtq/i2uwnNGsBCXby6a7keOYIRNFUe7T8dsGFpuV8YlPj7jyxSGQ
bEi+Y19X6xZRSRjwoExi+E5aAP4F7G/UJed2JAMuirunPonu/dQx934HFztl3xQZQNp1vJmGdDyY
dv6x+IVaa4jN6+4GWFZFrZ6YhcxqetcpupkIJCv7FZu1rPplkfaF+2uT3DjtenlECL8cUVyHs7SH
x6zVj44WXxF0pLKSIF2tmeXtyO6I2AR0WJl/st3KvveCDu6iPT3XQ2Rskrz9rBXbjkkSKm6wuDBq
C3JT9+06XXkofCbhzVAhDVixIpqBhnYLavUUKEkdwqICp7M0msjaSoSiJlBJYXrYDCr2AQS1xOIl
OcCTBEXKMtykl/l4h30BnZ/46lrCSaMFGFNp2k9LE3fbYRLEes9ngZgVrZB1jLoxHKzkrKORDEfL
eGeRfBksFhSV7YRd6+4cxygus3cLYRKPRXIWU0u6dVc++BoyRAGAwelExvepcwSQ9r2fHcbSjZkZ
CaIxJ6KXCndEdcXzIWJUj37305Giu8Ovu5mUGNe9G3lrRBaSLLegAN3jCxiFBn8YuHiIN/eMolqu
3D6etyiaXlSX/5S2x2Avds1D1OnfqIi3c93aa5SWTfTuCgLpy+m9romiJdfy6FnjDvx4wTbLFuxQ
Unfl5t9D45IlMSN5Fgr13RKzqrJ9LZnagmhJsMAHWIumScbbYg52fZB9z4OxpSZv8WAGX1M2ni0m
+lFXpiw9P0wUBKeb4cupnJb9WCWIbC3XmGS54DAELYk4Z6k1hWa5hQdSrQaZBPfu7aB08z/ljR7c
Nrniv6it36Ym9oNm3qTmqBmM30J9sl7ufBIe7LY6Gflydm7IQi9oIYXUT6bByp82+zowddvNk8gB
7POjl3N/ZLi84gGKt1ikrtpsgzvEIJtBw87N9oVJEths4e3qc/b5XH8/6XTLLenN96G8hcuUIIZi
9YbG5MkcLaKLkOXiEALt2CTNkze+MMEjEWyeP5toPmeVfKmL5NGXwFKWEUVgU3+4Uf41jckx10HD
Wy3kFs9BQQzVuiG7dYMoqN9jho5CVu5o+V3jHmX2gZAmKPYYoVZNHN9LKrFtVKfbSgNQ613QOtIH
NYcN8cOJ1DWz08/YIgiwAIOr7a7es6h66SxlPGSAHJ3SQzLRi40DJcFhgYA4KD5LG3mXJ4vqPv3H
dyzj/slhqAj9NDrWCyPfIEKWJ+q621pUWquh9Ak5Zk+xDzKkWj7Mg1LG99hGk7DssYEaufM55zvP
6d5Y5aQrrfqfxF0uqBgQ14v402R5Uthi3PXuVBIXY7KjV8WK4r/jbChZbhM3erRrcsPLKNlMQt5Z
RPVZMyikKgZkNZWkGkA9waZcxozaxxJHymaBOQXX/afzErUiUGAThEFMniPJAWuyHW+6/AIZxM3E
t6D/JFhl3ERYuag6BKE/SDpYEYRDUzO379QvuuQdVt8/uUao3fcdJeYirtnUPRm9v+wYXMYrMbAX
czCVs9hhcR91O4fB6LpUsgn5q7+K0X1PbBYuyBHGXSPkF2a6k1UF38uE+Sqhp0UmCOqVNIUhhH9F
0iUvYcAnSJwOiiDvp62tuwwBmAqGC3AZdmyeybvaaIknMj27EOxX2MEOtbtso9wkjQjhdwX7N6N+
3Uwhmo9x4jO1kJ5pk5lHfG8U+UjokvNrwHUPbuxcU63h7tbhIoIvf4pWUdFB7vS+s3GwVhQjMGL4
HRYHbezWDthA5GoUo6HbDx8wCoc4to5ekpxxnu49mezYO5Mg2tsvk3cabV6+ygH2GA/NsO1q+9ux
8+fBJrTPGH9t2T6jwj0NrgEck/ApApq4EJimozNGG2GJp8H6SYHdrh0Ujp7VfzXxvBnb+LdJ7/Q4
r8YJb91IMqkHw3bKPEJ+u5veJe326MUP9EQIBl+0TNmvDcY174bbwn74Udi7zoMqV6z1kZcXhCGZ
4iUodMS0BkHlWP1OOUmofgqmXHk9Zy/7MjsPUNyyyDfrsl4jEDxqLyO3hKmEKq7tDJdaf0utnlml
HEuLoO7eTpxQZHtDem/Rb7DMLJ0gvITAX1L0ZOUv+KTDzHKG3gF9sTfeIOzJacprsurYea1kpTaD
mQFi4n1a2Wl8MewC4XW59aRHXQYGsr0ZKyNgVzRK26Ft3NBmFhzEf+wAMzP4ok0RFKTrCaeDJHUD
yalxF431r1eqL9rwdcKLvMbVs7LqbBtoyU4L2hPKpfLS+oDUJH8FOf+p5m1t4MZAKWYMxBUV3vjh
L9Vbmw3XrKgQ/MxoSkXyppuSku8tUE2M6gTi+FiLJ1YjVBDd3rarcZO6AzewxTUAKGznyozMZ+R+
EGv7t9ScXyXZrqs4nVFUYHJ1RkRrZJ89mX2KaywKQlNwdTILY0naep+dz7/5g9FsRbo8i7kO0b6i
01ziN8Rj+Wpwgjt0hMmm0UdcGPj8ccBQVEHOs1a90vaaoGt6NsdcM2M+cA1dPG/5qzIiYxQqxtFA
iUM2y2SBzvW7nPFiD3GX5vbLSBXiPct81lljhHGLmduN1maP8rluxIvAfnaTLbwlQFmr2ET9aUjr
cc7feijuVqz7HZTliyT5ZQW7hke9uviip5HvkY9H+doLKG66oMKJaFWES5X7LCXVU7pPgV6qHaiw
ZOVa8t5qlyu6ENwCuH/XCE+DFXSRcJAcLY3PraKNen/7gU1++ehV1m/riYPp01WNLP4Aef2x/YaY
q27k+cPa6Qp1KaPxbuqzZZUS5clYdVxbotslLMrMm4jXnG18S9hBTZ8AALcE8OSkz0thhN5iXVrl
PlVda0MDtMOxBonUmJbaFzFdoWfda4I4qOgk4arLhpcuG0gezIjW5LK49UEwzw3zzi4T+g4dUYp1
n37cbpdWkUddJ7zmqf1dWA4poQisEAmUn7VkmweeMF2GrTvUQDmF9+WK0t/4EmOuo8Tay1t+DMZz
NBqnwhjeBImxa39iVBzJ6Uq+J+5TAizTBguvBvGUvxhV+0O79KJjD/4oSbolftF6p5viLUsS6k9M
UBUr/E5y2VnaeqpbC/UJYlH8ewGc5YwtAtR7pH3dg+FP3xY2tLCYMAGj1f27bm5OkCWVn6lFfcDu
udZ/h9bdl8rjPhyLhB8+upimbZ7c1vjFZfKJyPMID28dj+V7v8ChgDNE94+T0tTvmZP9+ljh8Ya1
p466KW25/Loo/cve+TWn7eNtJ+ZgSX6KOKcrrjeG3XP/5j60pL1fJu9sjY8Oucp8Jlgpuu5P1sCR
MYqH2QPOinK9WcV9r2ENLLtM7UH+EtoRpNbKHfwvW84nBeGrLLozM65rpT7j3FZrND5XNZtHB5yy
k37K3v5cgn6H0u3HS8zPtoveU58OJ8eACQIlz3F0tM4XqXd/J77FQjePMxOXTQGQd8+C6lhqF1kG
gTX9ELurwWiR4kWmJnDOPfu1I8jeWR5QUzE2drEvoIu6m/042naEuG/NxMN2VhxbP7Z2kUzuhWSy
bOvmqSjag0mtsqp98zsvo2aX+69UayR+J/FurjG7jiN/uIuW7wnFj5nNO+TUt5D0Bt92Zz3MKfcD
nPT833ky0gKTRhM2S4WItsp4vs0OUUlxSpMCIXvCj38oe1IisKhC+tk5io7K/OeUvnkqakmiTweg
p1FfJY4ozq3shJdqXGeBfJBOSYKlQ+LCnD1lAHXDvFUUlxBEJE0VSp8X4PEH26LKtKz52S0Q7uls
/K3k9Aqr942++zSYmqvdFBe7YwjjWaBL8vQZkP51st2dX7hwafBYoyDy10uFMczvJ0DoM0qSRjP9
UuYuy6n5tQZCkxoa0XKD1IkcoNDwvosUvIRJxAfCArLny2ETDmS9oIuwwrpH8dvJsBTj178PfZDN
CdQERUn2WFsdgRR+h6Qj9/6kjvfaz0O/wpNhr+jMQg6LOyVJJIwtDk/Tw3zh1dvKyl+nqkExargP
lkd2XApyQifpuVDDc2cWTogC++B3zjXxrXTTEJxbldQORc1bgMrlJQUIZsf2DS3JYMM6zozmaPJs
votCPUMMegIo/xhZxouQvHRlOtOOK7KTAmz+Q/lYjzHWU/OVHFYoIMEfIB7oa5Nu32p14DUl58L9
zgzXXM0LG3JCZJzi4PMjcPvoriADZdsH+IVifLeWvu/Ma4ZuBRITFmfl7BflxytP0LGhcs/XrlES
VE1x4071Zs6yc3mVmjQFE66E6RhrrHrH29dDAxMuWXQhReG7SVK4Du4GEFSFOgJzUJwi/FFlOKOp
oDzp32bLy/djTUieLn/QeHDG1A0AXz/dBzTTBRL8LP2JR4N7OSoOQ12iUxblqVDL9wB1eM21dK3c
G6zBK87F0r32WquVacHXN72rJd1vFH1huvyBIjhyx0fGWs7pr7H4GwwhODqn6o/Kkg/ScZ7VCDu+
cLkuFC7KQgL/iF4yZa2nsnhwTf9lnO2HvPjq7Im4Ij/5xUuxuylPkXEdZAclOabBSGfnLVkIdp1e
vKLAXWXkZ7z11Dyd2MJ2AhC5HdvuNPneMRuJz2YjjXr5b2XVv0nPcl/344kJ9gcXPmo55Uje20IT
AtFRsnU7b455+yr+sxowQDvpphp5ZhIco6ski/4ObuaDStHXTo1nVVhX+NOI+VrcTSR1tp6Dch5Z
JpqSE37SkQy69jwvjFaR37MSRqtV2t8AOo5jK06NM7yalvUn8nEQZkRBp2//vrSRT8d8Rrvf2/Mx
UONH1gywOKgHpu+hNHmRIfareHgicYKlej+/4hVmKkWNS/7De9dNx3lOhs1CkJxq51NnA/qrknlP
hnMT2qS6xHlxGhsvXvejg85Y/vUFv6WwMxJAbj6KOauoW9+VFB9N53/bg08+iMmhOWytefxlXg7T
imkJAxKfz4tkjbGzH+aiJkIphwZgseC/4b3OwcdcpT0wCt2sy4axN+E7TEVtl3g6zISlDyLVbT8m
WZ1iRWFQzyc743S2odiAi43qUOAybMyzs8l9ZkYRpLmhm5irqFluPXyg7EYxB8Si3bhxco+sm0bP
Y1KDuRdyLuCjFjT7Yk94D+Am0Mhtg7k8zL69HUjbAoJ0N8DGouaYH4hjD/ZKzE+AeYa+azZ1bL41
aY2HaPpy0HeGlu+85HZx0vij2rKa16Np7ppeIBMKHnH27dtsjg/x+MnG1duDZ3wtJyov8xbnVBli
r0m+oc/AcaCQmVmSjRNam9e05QluOqK3+zwjZ8uDPdGBVFmXjvlE/waIvSGMxhXJTky+c+5Zf4b+
Iu8CWbF5cHvjdcTIuuY/XTkO7W0DhPx5icwnTNlfkC38Uxr3hMogQZym3zoPkivxsTMv5VMO1GBT
RqDZ2jZJ9kNgM9Qh0uetAiHExDdQqx5n5qme+XajrIQRxyG7t/sg33u+feuxUnrPvDd+lvI2C6gS
pnGCufkqEWSIxWpnZPTjFPzUIdrWz1rA7PRJ/dyVvtbPNVrifZDUG4nYYN3Z2vji3iWIFJByzO1j
9o5zkDlMbglpnxPyviGx7ZQTqnkpIsM7Db66+mGEUPOjcN1gM7FlZGziuifCk4eVJMsvJk3ubzYP
uwjSZ7zKYMYov5v3xF6p49z0hGoE9XdAk86EAZMLEwbsS5xld0kKaX6Y8Rk6+Zi8+BYT2GnBTQHy
Gzf2o1Zsb0ihwmNcjctZ41rYF0Gv9zgyDZjhOB3lLX054r4x5v/8nWbjjk/mArFhKsjRE8Z2iYz+
NfXFI0dL8QcU2l5MOiJ0Y2ZEI0G3xbq6AHHJ72CLcpzDjV27c4kCOMMv1jIrZ9SS35u3X/79U6Kb
W8qR9Gj5WN3F9cPoCwavbZQsD+inPZh6EmNSQd5OXzyQH5U//vtFOkNBS97fkQlU7AfDwj9bjOal
7pYGxJn6TbEiXDLb+OhjtzzB8+JcW1R7aAjjvhacj4hizeu/f/v3y+wmj2hKf+2RQfLCJ8l70us7
Jgss24SA/ADvbKXb+toQObgXo98+l3P2ZY11vXVNAwcownj4P3l0zsEr72V2e7T5XoDBVVdmkKyr
RKJIVLXUvT/DKpxLbLiGj4G/70bOBeHjWMxn/sioFgR6SAPBimfWY5P1WHVn4F/sqQDXxRdscpV1
/ZccUmSj2OgM3X6CR5K939KE/iinjeGkYRxYxZPh0yEtwrhUi8KvVljBNoeV+C6V95M2yYzggYpz
cXmMEBwaGxDGZCO1F+BN9p1srE92L2t2F+Y9d6N49Bln29D6HoYEhpu0JrVHsjqsF2lXGw8eIgkc
TXQ0GXLLrPbv3GQMDhnMH5f5+Y6JVMtdpkkMdZHGdPo0A6AADcWcrYqwd1cMqHmxL0Y6denaL+Zu
k8PXWBHtiuy0iwCQF2to4+0urzibE80genLbJ55NNKe41RwzgYqX9P6Du+yDSrzXfuwdvdhxjz0a
Rh4mkiBsj/OSttrfN3o+YJ2I8cHY/m5y6+d/aXpUHSsXvfSDtRio3GICuXNpGQ+DO9+pyi734xhZ
e+SWPCwkNi8+mabCcX77gQyydkrSraySZDcszNEgCxOHXujfhJ8YFDLMCwxPKfGUnnd2kJ5ETUIA
XqbDaHeM5nX3EIFieiAqrAhlnDubgjq51pl5id2nf68cuIEe7uLMYQoKNvS4KY+cUphSi3JDNF2z
sov8Qvmvd4kmJkUmugvTUUHvu2Wb5QEiWQIKYSc6wTEuYXc2o1FvDatU9xOry5kJ5h3xOke/s6IP
hlnHIKUnrY1RIjVCkB+1dUfPC2sxqLpXv0mMZxT1f/msqzsI8a8d0sIbVlE+2dwkB9vn1sflGNc3
J1jef/xLtp5kVITmUs5rNgpQXwi/5ClhBu5XzCFh4ZDekOXzHbbWVY8jmilsYeznVGXnf79kbvEH
56mEvnhMbFudg5pXABH5qqqJRR893OaTI1Z5BumNdedxIPdbTwOWI/+jGJduxwBdTYHFhh/TeMOY
1sT15UZkXLSAN8j/9ZO9atiS3OKVdvC/zKdEKJJKmwfeCg51aMP3FhaMNcQywIwgTE4TM5eldjRE
MLt/4ukIqPc0EzzHo6NXS/bY2uMJj+aIFMB07lIjzY81wK2RXMOtO3UnpJ3RUZjGZrCc+ZxCBhPO
w2gV6a/36DktkNTMAF9YEzIAY+CoozI6Bs0QmvRfO880nxNngZOeUWlGKvI2ekyKtWXVJv6RkX4x
Al9hdOZvb+o/NUOjrWOTXUkn7R3JwrpaGHGawroIPRio3PShzY17Fg+PGb5nDB9qk4CkgfCXLNvq
wALX2wVk0a671ie4e6rto8PX63M2oA6P21YS2fPgpKAV2gDQGpexA6vR9myC67CVrdOqHoFn2Cnd
A4rhzKsRldxIKobusdvxEgXTQcaMd2TjclLBA+9GsrMXz3zivWvYTvUW2ad2fl+36ScJLmRwDij0
KtU+RW7RrIQBD0SN3QXB9xn/7/HY8fiHozJfSTEoNtzUiFzl1bPtx6bTXOuqQ8dOkQ3/NpwKXYZW
xzDJYQHF11cHrYlQoK7i3YQOx0Smr48FuQ8qz462NyYbW7BGHtL5vJQtC7Ngo1pZUOrKVTuIu1EA
4bIHmE3xDR1kMxrW7t8co/iQ+NnRivOThVqD1Djx6hm42ZtqYOyGSvaULTkrXmesL1NRfOawcbIm
Cf62jYI2EwdvQSOIR4kmlt4ROU95PzV4VP31OCIoXwjyueicUbGKu+wEC6AJtaP2gzM2p7YW/ba1
zTVJlxYsjsnbeD3TTx3ntzjWbN8ZhbUCq1i8jUmPcwAO5YoIZPdRxeKBxCrn71TPxC/rsKqy6LnM
J/tO1UGwVhVTk2Zp4Y0A1GIjtOsph9nmBen7suyHWPorOIUZyMryt1ZoF9IashWkqm3bD/Vfvt23
Bbnl69g5F6CnpFony3LvOhGjU+ZGZo280UTw/QSulfmiPU6Mopd7xqyIhXEj+lMeg8JonX0ap8Mh
GDNmBrobzx076M4kcCCZdHY/wocHd7jce1iTF38+Og3+UjRYLi0pSVj89Ddt0G26RUKc7A1Ycrq9
2GjUIYcOfchSAZeCknHoMXKkhvX/FEH2lyQiqkyVYwF25kNBZMVuDKZhM0/RHb5J4jTIAFwNanCO
MgoORBBXzNuMs1cMW18iN0EjvOXwjkJsdxrnJxbq2ca0N42POFh2TSP7fTBFUQgjr15JW+zibtaP
OP/U+pbHYuKT2tkKM6wYxh54EziNeWZWbfbBV004sbBg/WkbZkSUs4/uMe7Jyf4xWehicKj3Wb3s
AkkSiCjBikwHsVRX32u/NoYiAD3mJVkZpJKSWDIhgaelbmuuoNEo8NhzCjMXjPFKGYRspjXRz4Bg
MM5C4VrH1Fe8RIQkmDGp5k2rzrKB0EZMK8/JVF7SmZOpSYZuzyiUV1CEVtOG2BneLAyVYeOk5m5J
7PtIMd5h+v8xMpfeK5NyK4UnyYdx9iY7O9WB4eMxaVzmy6QO2AwCOpYh2pSEfNoBRxvKKS+C4DCK
Y4/hdj328X0/EcOl/E19A4aZQ5AQdR8AcliKnVNA/AGjvNZxXR20aH79wC33jLA/EX62d4lAt4B+
gMq+0VfPIfxZEgE6RZsepdxr5rYHSDbdCtdVvh5rGuOYcSQXdrwi4O4F0vlDIUvWIfDR4C5tOZHr
S2n3cJl6Fna+7q1LIebtkMNFTCfDD8s2eDeGbL7KRIEXycSpZWYC7+aSjT9mQNgdZFqqbDiwc7nl
0yEapozCpmDU4IAcyj18JCTSPs6M41YQoNoHeyEbNhu75UGlUSiTEmWQX3pHmVb7uF+A54/7Wpd/
JoeBqxCPDoNif6j5cLyS/RVBSd5AFNDs+b+DhnhhQdOEpkWzEz+xYnJY8qXE4HGOV1Y/rEUFBBHO
2s4TTnwErfn62+VOvMaE7oZODZMKOCE2nJrfZgZEBFp4wNu6XWcf1c0Bz+q96iKuGbZLGGGZhRCt
turmIkF/iNpROku/d2kW1/Cki9DP0zPUY7YddZ8D4cf/14Ci5DV2P5VOP9wU+QGjw+hky/LVEB3y
HebRDG9WVUv/mQkyFVitbXE/bqN2gREzyt/GSlnEC/dhXGiUGRZETL67+C/n0HCgAiVSUEZdKNMn
4TO2HhhG2FH5EreDjZow5VgF6ABf+pnJOqNyq/hpKWigJMpwnNuzjMRtAs3sqrMt4m0UmcYMKjZy
YAlVgRalCKkvhO3tq2ZxGeQw4gj824wvZnsgkurgc/xDnzOp+/FGJ3E1hJkzsCeukGC8zAlvrh9s
u8ogTpK11Rg9xyhChwkFAf5UQhDY/2baAgKUh+TMxqGuUOCp6bPI7u20+agjba0Se7BX2q7xP/bq
0bN3CLg/mWG+paIDiiivphlMSDncu0LUpIxRFV91Ds9KeevepCgwp34EL9A/T5ONPGTSH+4EF15F
+XbskUUaym73TTosu6kPxvVtl8SWNdnbAVPXmPYpN+vkJeo6SKjwvEfLGrZ9Uf/4aCoZ5nXVns/v
vfGxwg7Tsy7zbG0WIOq0m4ZBlMLXTCvnuCCNYIBc3KVDoY4N+BnkEQ66AJdEE/YE61vTempqHlLX
HG9Ben5yxd5+9qIPQyTjfdWtl1xxQAwoswqz3UQ3fJfQBx4wNiNRAADvNokyuMWq+GfyY5ggHf02
ACOrB3aU+BHChfzDgfmIOLBkG5n8+OW+y7el002Pg/MTiOI8dmx64GC+6YhEIZGxqoQzYBrRGTMf
892YVZvCyNk1RASz2F+3M1sdh8SZbDGf2G3ibMgRg4q4PpStfa0wjDyltx9IXlYWHipgl4ZvfvQu
8GhHOh9ZFTebRbEEoRj8heG7pfo42DFQhbiFoFf3wN+Q0MarPCDsm1sj9FzXu0NVFveI2zg/fTao
NgxTj4+VUp4VxzSsOHaOgwtoc2AmgYXvYosJCUpWgnHSd30MVgTi+cqTMfOSmzWXBgVgiWSciRhl
ueMBOSi7nw4JADehfWPHRHFJ20Pbs9d0G6kf1vHcsLLxhkvAOJNJexQOfsJ91VMG2pQwsu6/8xYZ
Z0r86VqrD7YY/tr2uhfktkz5C32QS/+uC+dZ+rg+DPuPYABo0N5tWK3dI9L8m9oRNU9GP8rUjx2W
uc21RDPolg92cCGUNuckEu+VhwJJ2TPCwK7btEqjyYXURzyAva0RuCHJWWmhHlqjJeWzcA5eSUWc
LNaxjIeLtzjbkYzGuYWWoGChVPEfqAIpUx7zlxHS59ib1kbOJCAETwIxmlt51vvkGyocJcQVkrXE
yjRseZ+K9qgBOwF1c9qtyHp2lmX9kGXsQ1svI4RLMRex3f2tfT6ZzvLSjtVEeQkgCQDHqs5IEfCU
eNTS4CXxJ6bnWUdLskSINOrix69FcG5v6jxeR/TMDIOQaEY7YRt/ekF5jsHQ2FoWpjZmuIidTfNH
jtalzj2mGg5giaiq5tNEoRVamstCiQRqGJG097hGH4cmgruT9lS3mIFlcCOQmybBgYhvVvXSNfdx
z8grCc4c//b+X2yaGwyhiyf3wG6Cv5aDmi4VpCNULY7FboLV1nR/K1N/ZLb5kFnoWcQE1L2mqzBa
5w9wesIl/YbG+sO2oumZDXpEf7XzyzQIweDDKReuWvmtOW1AcdrHcoSfwxV/pcVJn/rSem+9cTzY
AybfIc3k4xJkF8hH+jFPjz2LsbUovGqTRC22Y7yQYVN3AJUbEtTG4G2WwiTAuAZgZ010m2iRFtFp
uDC+JoWtOKrO/saWqUm8akh/Z+N8HPrqLq0JSLWBJWe8P1sk2FeIn9Z2kdmyZZU7+qQB0fG6MOTe
UHOtE6v6v7h6zP9Nyu9gGKLxFdyDpMCL/0Xc7VWTl1NSUYdVwzrPpjvD4scQjf6yydBCFsFs7xf7
VhpgvCb9QuzGbNrjg63ZAGaQzBQ30xzM70z7zZPJIjQQsM1MjeD7n0j5/8k+8/9j2I0l8Ef9n801
l/6r/Pn6H601//7Af1prbPEf/s2Q6/tkYcIsujlI/9NZY/n/4XtYrPiJS7wyZEb8N2ONYf4HxjoH
LY1polwjA4CH5r86awzrP3z8Hi5OMM8jatLFm/n/knXzzzz6321zyLNw8BHF47uCrtBEUvE/mwsq
AERzF8irKqvlp+sTvCEkvrB1fl4aU71Y+Exo9Lz8IfH86lwuMwAy052+RUmU7aDAMgILzEK6l/Yh
i8gINJpCnAhcqZ5nS1jPjlzGJzkWEAtHpz/o4LktfwwzXl5Mcl4ostv4jMVmuUOw5G6oUrn47AHR
7Yy//16a1TzROyT+MbDsFABMQWmrWXsfZCvd/lAgen+USyNuuWhoQ3zNflwlSS3DFCvOJ2AIqnzo
YCgwc8miXaqkerOaiiW2dhsu39ZPXn3qB9BdEPbXJWSkWyq5QlxCzI0P89vQyy4yhIvQamzRZcNm
2tdlHqA18YCDU6Faw9+UXAh724m+f51jH+JGoIrDQoo6ShllGz9j3EX3DfPSXd9EOhRIe2A5pwZd
WGST7UH5iP5LqOQ9InogFEODImxI2aIOcmrh3M7oJeWSHbxcp+dGxTQYVZ8udCFW+0c3lTz01ohU
F2TeN3yY+R1VZMYG05J/SYpnvtJKWmYOhiYo+GqSjMqowpSeIZoBiQfTAr3xUuydFk/JftQIQznp
YY4A/Ve3gjfPvf4HK0FWb9riJr+BEW9tvEInp5pmBK0iRiT6gr5Fvd9gjefziVN5N5H//GgZU7T3
06bWDAoHFHWkwGLLGWKQRFVf3cCg3gcOInSpUszJh5fQnzK8JdQCbMDFN6p0T952deyBRK1LqDtn
yy9ZcCaZ7F5VfuO/Qc/KSBOvpM8c14j5H2MyIoQnSXetUQwbaZQBuCwr3hRJ6h/KebKeTTH1T2QA
Jh+95+aXArT7GbWOfT/XZcUOpU3vTFZQ//iJ4ybzp+Y+7bwO7mGm0M3UrJCMvQxMJvesxEnMnETz
Fed8PUBpRvRIs0s5RQ6MDIVvW+e4oPATBgn3vtnbr3ZWa3JVI/chMUfjM27s8pPFs7pjvK/wtNOq
RZssgu8sh356EnBDrlBpky3yjoAVi1ekzwj7oR6NmWTR7gQUNx3L7bDwYv4HzmKisbA69xbV6izX
oiYk56K9PvfXhTJdgNieYAfIhdfZm7Yr654RaRyX6//C3ZkkN65s2XZEeIa66LKuSVWhogNTKEKo
AQccgAOYVY4hJ5YL1LX3/+t8s+z+Dq7IuMGQRML9+Dl7r52bA7aTdmAaukeMmqr9RKpQuxxC3Xw1
yrLd57pGuR7U+hz5kedYSjBPYzdQ3Ihbw0mSXeaWeEDiNqCrmuvNkg81nFMDO4IJD59uXNM5jK3b
GiJkIpujIzQ4b6j+Nz7hJhskvuGGXJbsLLoy2VYOpuQ10eEhtVY8vhgEkzAa9vsNotCO9mGiNuMg
+3MK+e7GXA4oEWCx57yPynVPWXxonNT40BIV79G2YeohOH6n0NdAew20C+1PbSMEvG1P+OD2y0F7
cUJzZqkNAxViJ716W+p0wHBQCpLMNehxZjR+eEnvv3a1h9p66iDBMy0HukasrdBK4wm52bhMHFHs
pTFOX//7Pfn/T0srls//1667luLzv//rP7fd+W/8bLv2v7AVM6/xTRLhEFO6bKD/GFoN/1/suvOT
CPcDw5yZD/9EzNnWv7B0sB/jaec/uF7/ve2a3r9otOjslo7LeQMFzf9m153J2v9p98K0Sd3n2baH
XMTzaSr+57YrgM0nGeCfpC77jQHTdJsojvq9nrePZfDZqUhBRdyQrVm+mCMabbt5QFztrCpqwbXQ
BkR2CAGN1ZQUX9INx8PYFeW+c1Cbo42sLjE9qLS0003QKWvDsmH5Bh0n/dy7GCa7JKK32QzemRSK
+oUj7dLJNYvUK/rdHoKeFZIGum1k+X6ajIxko8r3vNc0UuHDRdTWgHGBk73YhkPSTOpk2x4I6Zkx
NUKMGiUIw6bseaSTjUPga2CyeAulY1yjijgObYCwW/zKSNhmhEkiPQPlcKVyoVYM+xPsGuVjY+nZ
acxDOvOiyU6+fvCrNlpL5WV4inxrTVx1sRrAnYSgylrr0HbvXuhkD7TEp3M4OKQLV1H4p59f/55n
HCfqS+88tZeSQzYcJRIdapXsdLvo1lRAKeRjRTaH1OF2kby9i1PyUmyqs+X97/tl9SeMRbe/f8si
zY4YMweGR74PAL0APyba7KJnZoWENrkKYDQXEvrMHZgzfGJjF+wj5FXZJhU2wlLP0w4U94R1z1+J
+TKYNppRC03momzQf0/wlZmzazpNV+JrXXImLq3ljxe9dZ3jEIEWlIz7l3V3y1p3A2VsfAOKm2/T
YqLMUKX+aEdna1Zwo8kerVsUBs4TJ0NW8Q5FuGN1CAA0NZxh2GLXbY2t7ASfKZtswJ022SHYdC5t
CrhpDLHrqgcSdlHMkQv46jNE2lZy1Nam/5xqhXsyfdPeJsJ5U8m7Ha7MsSm+WiB37PXzt2kF3an2
7ZI+PNYDnSjoTQyud+1gM8L9VLvb0Ujlg5m4iOLZ3tZRkVFfkBSMyJN30QpK//rz0/hBEe9zQ5Y3
YN3D2iWyaenKRCehkCTzoO60XRZO4fF+gb5Bg+/+Ldjwbld1qtmHdBij1Vj33aOy96VbbbQoSgh6
Y/JbQj34TYNtXzl4JePBPmepTfgTsZW7zDFoIZlKXpP54qHKNDuSz+AMIdobkpRBSUEqNw6tENGX
Mm5Ofc7H2P7TSFoe7XAMVZ2+uIwht4WUKLT72cMwFV92uRUVsC+98eLj3bGNjKRctb2NV9CBerz2
Y8kPaPwhXoFxmNXhLJAuU8H7+6uhZe3DoHmYqtrbNLMbZ7Syd+Ugo9X6CKlc73+VhfAvP4/sFAOj
msKlxqR0RYZYdCa91Vt6CcRLp8EVFteGc5SUhOuoT9u1Z9JHgCClPymlUKFTz8wPgvnpXjcSUus6
A7ftYuaaPhuV89yh0aUNK+MbS7V49zv3Y2jL6gHw8Lc/EK2E37h6QJ6XMTvJ1O7nR/Xz6JccOnm9
XwLh3bxmfDIAEJEgWLrzWeFPkBIMVgi73EEmbR5ywYRyWmmZZu0sBpS3SqbEGfZZsdIaUKHDxNH6
/n9qWugAIouA+WSk/vQMhN0cg7rntX/98ptcbInWyI4vMXOmj1FNOJpdI3xMSu5blyHeiUynV96i
fBuEXbjSXVH9Dq6xU/a/c8LMVwSkN6tqDrExm9J6QU3yJ05NwusQYy2N3jWZZoR/XNxvK0H+8c2z
66Op2cElqY3qOKKIwjPiqFdkMJdQxTc3MarzYAzOUxapb1yDyUKZfX+sUJ2te2PyrjMMZh11yaoz
I8KuZ0mDLhRj2PsHp+3RVEj2h6U3AOpGQbiIZo2Xp5oLv7XpyEL5CxN1+qRF7h4HgnFopE4eSc4k
iVXIfarC/G3IYNAjj9HOY+lrZxcLLFEbAjtN5Li7NAC5WtodJwQ1ooxHI5sk9OIZF0im/9N4nEr9
KJhYHfKs/dbnmxwTJOvdffVGGit35GjubFUUt66Oy+cknYek2bUYzWQ7dmOygXovXoMemq+B4GZn
OoDQar853S+mG/pkO7yW+gpO5WWkw0vMmhOmh6q3tiwggN2FvKZw9a7ArtngKqfZdIx1zxlBnlgc
Odr1szJFdSUgsjE0l1id3KeiES9O0fYH8lM5lzBIXN6/+6idnYrtiAsmzrBM5hb4YG+YHkpf11Fs
WHLll018JiyJs6xdXe8fPr9cTxVLshHJ31nXvUa1KQ52oDn4oOzmVE6N5LaeQ4VwVwS51j5aSj/6
WWOxMrI0Yn6sig/Cwc4uXs9v5I6rwP0qPA0alIkwUkgPo1BDkGhmMyq1/EHb1IzTXoQPpw412bJL
k+bWzmloADHHt8oen0MyMxZ93tE6VMmwy1CMryxuXtszvYOsG3l1rGzcc2B/H8RDpRvdxZrf16HP
NbTmbrMtQ85sOd6VBzCC3QJFf3UZ54szaTnY4HHbcrb4hQ7o0xATTFPy5YWHQ8LShvSQCc84ZoPF
oGXI8CFN9fikYv2SkdxKIyAdmz+6eWBWo5N6VqDhzBznUkzpQWJHY8T96vhVeixCwEKaHzI772V/
8nMSjzxFc5M8VUILOaO+A0cyT+Buv6pEFJ//8UUEAI9312y2WEBpro8024ib3wQx8sZ0Xufj+dLz
ETkZZrTJxtFcuXHoblNinU7NkMI9G0z1GbsfXVUdI1W5b6SvUQqZ0no00Z2AaFXp3mp6e0Wse45U
14wp4AaLj3nDPCfgX9IwdutWqO3rJLVeDPihRDuMe9JfzK1J8ujj/TI/lY6kn2iieQgaaGt25L6R
xHkT8HGJKO6fu6LvnxvfZccMg0tINABSfk8cSj09egxan+x8aq9QFemSJk1yQBEFuzgW020EDtuT
Mv1olvYn91bgHqKpkgxOS2NHfRpQ89j6DmKyWGeUFBsZKpNefIgdX+HBD5LePipHPEdmFa/u612M
snVFnN72vjIb8/Lc7ifZndO4KF812uvLaeTQHeBr39IJtyGe7+PAJPa8lUdbC5vPsCvDZW/p5mkK
J3UKTYmGvpI7iqZmNUzWdKNX/TH1NP57LXT/NDXzU4v2A+KH4gyL1mX2ZALm7YR49Y30vbe5IRwF
nWVIx/o9HfRj4guAw0UmQJmLv4wnrNekI07PUKGxxuhjvwJ+0lCdq/xIAMW6cht/rUex8ajR1KZR
wBjB8rMbRsF+m6B6XJEJSLVcU3DcO+wT84cz5NR9l4oLbCXnl09cz6LuAANYTdg+ujhMSEA2s8/Q
tvYi1ndKevJzGGpG9DYjfwJnNzZ81KElLrTn6QqF3YMKUcxgt88OfUlTJhsK+ZCEdbhtI3QVqjpa
IFQJlauOehKPZzsU/oYHzv1ZxGz37cTrMCumNGrWRUcwrFEyN4lQCJxqzyfwCPUPK7ycFkNR9udB
EtpFR8naDhW/wtof3qFvzjuCm+G+jKrTfavQetc9FSaKKDwbVE5d21/ZFsCG9Ga5ctPa3BMwhliy
FEwj7IAMkCAYbgMa2LVGgXmxx86+eG6MIAoKLZZdw9mNgd+dW0fxw8sJgQQ7wiofuuqlw5aPMLXp
jsiUoXIaaBzjCbHjXDTfL4B/PVDbTUuuaL8mlQftvQIPQUylvnHa0r4EDkFUrUE6y6KKWrGJFMmM
7AYYLuRp6FL55jraU2Nbv8I4Jfo4zOXVStNqmZCus/LykvyPPs1OLQetzGjTP5Nsv7NYtM8ue9vC
juW4gM/tnn1TFNv831/Nb6yafDJD5+f/z/9hDEebIFuEukb3GNsDLbdyEBeKPiCjerWuWCyxQ4/F
OjMwClqW3u3u+xMDXmA56RyyVlqQh8ElckoaBQQHo49o8NbLSCby5MTV4adOqPuo+qDOWGRaPX5J
mnk/ZaUzoVZN0+ZFS3t27fkUmg7ltwHhAr+eRaXgyWBTp1P/zFmmfzb1cau7uXmzU3uJp0k73d9K
2qj+WpXwa1n3VQIG9X5pYUCcmvnyfz3XumKHlestFgZTWT6KB4U6xXPr6jzN50gcSadeGtkpHwNG
zQNvqDur6u4XHwHOmuBDsCU1/Oh5//rZxOY9KyEza4VMRzdWLIDLkWSjQ6pCFDNSt87YOu3z/WHM
DbZmfrLQTcRUgbCpT+Igek7C4KuME2/v8q+iQonR13HKZRI1F0EZSSQ69sTA5pgd1cZvRMzewlTh
p8jiBHWSL9cyzr11F5b905in09Uxmx1lKAlwxrOWjwXtR0At98JxfuRl8Edk7G0rQa/dwQ5/64Yo
OTXFeGpG6dbrvCIYOBY4Z3txTHvNS5d9s4NgWz1kYZ/sUKRhhTbn1vzgrH8qr/k9LJv256l7N6Eo
QiIj3Mw9thBpV1aHMzaKio9+wPyZsgBghGueQqx8+Mwh69tDR8AFSVlPftst0458P8qg6lHXBRRF
WWubIciCpW/zbbReztnLM56F1xkcCXQ8mH13gq+RL9wB6XKdA/rAxR2BmyI4B32jePfyjBQfObkb
FVnAhjztmMOQ3+hDUr8XlgVz33Sf+qBgs3aYvt+gR+drxGZRykG3by450j3E885XiJFxEWRe+1KW
JWu79p3C+X7r6eh3ZkBfJImHvR+Wv4A2RMcO/3BMgnycQS+G5RUnRflmayg2dXNVWhZ6lXLEkThX
0FZORF8gDEVoCjV3XGNaiTqJexvm8HbSXP0wmtrfMYryre705WamYL36uI9HT6XXtG/9QzOE5FRM
5GdIawLIPtDoB5DAgU/G+K9rVefbzqo7IGKLxI3kg5Fp/RVhM4shwQCFBilofMRW/+ma6UMydd2y
MChUAy9c6oJwat94onP+JCPjRTdnzhFl9ML59qIBNWdEuzh9KtL0RTgh+BuSJ1wsgNNUn+qAhn9S
cNy35SMiD0eaYORt75jGvlj5esbu3TzKOCUZUY1rQstIor20yWRBpdHjtd2tY1Fjc9C3Y5PSXlL+
KrEad1dM/gf+CxYn/wVC1KPf6MT2UpKDbHuu+sQ8EsR+ChnIM32Fmeyhn7kLmDFckWgaSCyv6M8g
jbMX85shuihbk0ATvucum0o5fXOSACQOzHrZGOPvsHBphUvTXkAS986kzq+j1iIYro1N3IZ9Qnjm
l5EUxVmHag89+MNjynBy4ccTsXPqYmb6k7gEZgzU3JerfHQwrhromwTTWSgI5oM1eJfEJaAxJvQG
a+UGCy7z7cJYahaqRPrtEiQGiQkkTJS7qq0vxKEQLuz79s6sx3yXdIKBU2g80lbh0xG6xDkgfnIM
2e69UmlP0s4+sILjYR2nXxD3WVVKUnhBFR06X4t2OkZLslCuQSRgk2n6p3QKtQ8IxeiynlnyqNgl
qpSMG8hdWR1tMwnqIGBDORGYehhqQ+wVN6Ao0RMWmQ4ZhHxt+yvXKh9TK1M3l92uHeXFcp9l45fH
jkY8QW/ly+BKIHjBQ1DI4I+srgyfFoyZXHzI3EQOHNCThuzfNrvtQErUHh3/IQQJtEwN8KepNRAp
ZBFq3Q4rDq04EuzV3aPhGzFxij0Gpk4Me9vhdEkRWKwQzx/6oC7XJDVA98khjdB8f8gTcoz8Mit3
I3ZCJ5keq4w+ZRGG6apu9o4XY/oHXrOoB/MVJoNDFMlE7mODELUO7ApZJcq0eiyCc4vXIRGHqHYZ
SgnLWAcDIjSnMeIdvSvKEKt80MbhmzPGd5oOyXoKCLM3BQQR31bEaLAGGarbBFotjqC1jzXhWAJO
Fd5W3PMGoNmgFpxExurilejwYeKkeciZVoRbyuHkAd20LINyr+vo1SSth2VMCwTO8Myab5W9bURP
hVPp1Xk0TnrP+1EXYjr4uFGyCa5ZiBl3l3tq18BwXWQdmCgZaGqJA6/a91irdd/7tiJacglzzq1n
QCMwhxh3SPttvoRTdSOfkpkbnqvcoSBRDEGrjHZHSqPPs351Cng7vtRsyVJ+GIgRgdqAHJiQuYWp
Wztp2CT8EtFEPCH6rhFRH1U+6wL9ZAYiDD1XYZDIp9JEoQ4/bh9IiEUef/baNNEukLPsuzLP6J2v
eqTfPM/8owtno9V44ccWkeAMPy7L4rFPkm7TaXV5mCKYF4VGTCxNN1rIHq0sVIYHCOkXaMWnDA3S
Xgv8rQWW6RDgVJ1SvPRINL/YoqCVKPPqDPLJV4lxLFOxtmOP1BP4AK3OCZLQxeVjUo1YEWLiDJXk
95tRiseowkyJDLEZXe/Q64pc8pIgEL9E8+bVR4hsaGXzjWWAq6nt2qaorOBXxgcI8hdkiW9B3r6E
WfI9/w5gFBHKZI7ftW7Fmzr2si0RMtdo1KAq+um5nBPuBI2tcx+ZDw5HD/ogWlIlayMvg4tgUT5l
M/hAMkejG7u3KnR5MrDN7WQpNvXWjx7tGwBfSDKJiLeiRW4ejM7Vz0ikw8ChbW3RQE03KkwaEL2X
w3RlyhscmNM/NQKBTRz8ig3z0kycE5jFQ3fznrOu+INke2HhMlgwQPfhJhgNiTN4++EEbWkOeAuf
dG2cdQnlYgURIjaxBY+vTUvAnFcGx2jmNTYp8cmIdpZNRVeauSDnQXNS6w4eNL21Hjvc6If0oXPt
UCmxm4qwW2dq/K7c6Eg/MFmPXnnLLe2SjqGxHQaVHv1krVO4HhLWLG3qa+LsJrFRtT6nAIoPq8EQ
bfTFI5myNHNhSrGscDpVGF2rqkZQVvSL2LYgPgVTsh8CLMoFAKoiT8ftVNqMs91rp2vdwXD2ZuOx
T+IloSwG/d7WEHW0JoOO5Ej2PCsDlYikO7VccUvK/kKt+7uY+iUVGm5OpNdzLZVosDdrRuNH3VED
otlebMhxWbGtV8iaiAR1mwD4WmWfYB7MbRHUUAbjV0yMqL+8ZzWJfG3l5gsv91rmZbMHyE5pPwzG
es7kmC0F9PypnJcm7hGkiXkAKq/8zZLyWY/1lqqrWvmj1S01FhSEXf3fya7/Ko8Pu1XF0DdTxHxx
uzWBo3zUEz43Dm2mF2TXK+NauvlEfuRZ3WNxbx8m4ltxnpD1rfwPpmwVgBn7bzSU7jImr3QlXLIb
fSIkxsR8J6hZ0NuRZJpGs4Wm8F/TKrC2tXipReX80kX716I3tkFEsbXsprtWorTBH+R/64kuThW+
6coI9twkLy4iKGhaCYcZt5ZLCmuf9HcTF0MRHua4BKuDq+RZCDOd0slWNgJtSNGZAWhuExKatPCM
LFtZpvPHr2mSW+R/OcZXZxKxNNDKWYPBeAld69A2k7+QqF+Y1vTvcSWocqMMnxHBKiPHPwgN16Cw
2k0d5uNqRBfP0vTH9yKSx9zsUVYD+lGSjIARwF3G+AzRbmUkHcrCqN0Own1QpceBp8AEF7k468M+
Av62jFNjUbWK/DM/9w+Oj/SNPYMOZieSvRZVCy2o+kcUmKlYcXLwd7E7tCQTFUuALe99TOdADDT8
WJZzijjiMCY0jmHpxvup0YCGsvX3bZ9vOaNdjQzzoo91CYdbt6WrgKmnJBQrIJdlw3cV3mxPbm3N
lVBpu1UQu1R2oZ69KOsmkrQ7lAJTQGxIBmhpuJHxkC49r0N8atkfNllOiySyvlKPCGKR6RdAoqHC
528jlFwXzBQXho5NoyvqD5fCc0YtpCjH+ZEFTi4kepLh/TDYm8zQt3ZX7UntAfnY0fS29WHRFuV1
ZFiFMrbVwKZU3Zo5L/0iKzjNJwiUhjFeW1/bT93fzGtcKAYVsoHOOcUjG6/bK7VMMpzlKFiGIt+7
8yiJ0/Q5dcPfVkoDMwfP/0Ci4yF2GmshzJH7qOh3LvLiBdMTccZ/BeFJqPdpgj5fGWDbIpvAIa+O
Pr3UYymZKj6gMgcNYi10J8eoD9NunTceHTyUmwfwB5APmuB9qML+yrt5CqCfBKyHTMxghkxFfXAH
1LZ4bPeBngX70UuB7FS3MOrJeNGrq4W2/2J7Oua1nPBGPxhxglebqEzRg8v6luBkFxkRqb2B86PQ
Uty5zhgvK7aOUPO/zAjsYlfSYsspebwQEsmgtTDgfHqZSDSXKeSFVdgEJn/PGRakcPAHHrFNAsYW
c43xba6VChmLpaZawors+lbOXkkin4lJNQ0SmBxj6fJeEpMcrKF+iBU2hxV1KrZyztQNfpldlP2O
3akh10LSsc1IuE8sbKeMsLTBmagOep2bK323EHMuwB+sB46IBcExSKIsDWan3hxsNDTDiJrdjCNO
LgAGl86sUJlI49mS08OE0H1tdOs7B9eYNTYB5hXi4jC9xInGDJ3+hBDAZHqD8aNTPyG4BmiRT3uj
Ea8aBRLBl6m92ruG9h2PyGxMiXsH82+8Mh35Bz6dXCdFmBz0xl6D0walUKDnJ6fJPA5WP5yUqXUL
bd4YJ8diz+WCP1cdoyDaTSi39pVWvN6fHtLMJlqvf0ngAdysZmw3TuhzBimZ+96fq/ytK9wcCb1D
wYCFwzkmgTssCfxbjkBAz8z6qVemmHMrjwSa4hUvmq3gwlTn+2XKune9wrOmR6bYVj76/aiz9ccC
J+bBrYGP3R965jDdLEZcKHJuU+6br+5EfDX9CzpYeoijC0ojWiryhnKzYqBeJkyfYewIqsxD6HPO
LkRPn4687b2dIj/ICc86TpNi0BrrfnQs5glPL4bsNJVhtxdGzvFrNnoKFD489DdzCNCK+Gm5VG0O
M3cimprsxvDYVH14FAJ+xP3lghZVQUbg4Xqchv4VFGobAajtjdhG1+AXNzsrcY1olrn0lR+djaj3
lk0ysE2HfzExlJhg6QYQlvthFoSABAGhScz/nM0Q1uKddrfGocdSZ0sWazJYovdSJY9ZEfR49gm4
rgmgeaS9+eA2jXXypjx79KeW9cpTdna2+3S85U33LobGeQqmuH40w7+zPMNtvQTkzdg8RNrOTV1j
w54eYlER9Xszjnun8rptFN8HPx0QMWZSwETM6EZRvY4NgeNi1IIjZqxFLziv3S84xY8R7gE594gi
040OuuUB+Rrbt0iPit8K4pGemzZekm4tBj+cNRwwY0p7/9M2Lbt5u5LRmuLZg2vFxdf6/IgxbFcP
AqTkBH7PzwCGarNWQyXhrgcYehrnCRh5wsvcAFOeqqRe3T+F95cwARNvjJ4zEIpn3L8VzOdpwjKn
emo6J2iwcoEWOKKHx+A6Oj7oSWqWcGMGtXGoZFQf75csmgRBzwMOJ1nHJo1pWgErmxb1abBQRGDj
Jd/bQMpA14UBOhK/clegMLmU7RBexhqTUc3hi2hJtAXjWKOPQBJpJeTn+rQn2tLMT7kXWhcD68Al
GbaFM7KIxxiZd6Uck1XqiWB1f8X7heh35sBhQ6FFLlXI0DDQTxi7Mz4y6XEYV/BqnDPZpt2mcoGC
RgIKaOwbzVOatNPy59XbYHbMwlXBaGo8oY6jN6B7xJRSeQxwxoLweP9+CdFNCFyau0sQRIrl/feO
2wC364YIw2kZ2+JY6UShubMuZKLv6Hr6cCAuNTpz0GHrypHjjWV9FRJrko04ltZ0xs8NW20dO7tk
HNVTXRoHEaj6GgZwNtMssjfEpuNCkz0y4UKpryBlyg0jjrs1AgprD/SEO7/uD3WTf0VdI0hHpJ87
wB1YBvXobkpHNg9dGO0wnTpnmYcWcN/5F5snIlzGnPuPQnff7ncDuZHJGtKvsYyCDpBdZhuslnwl
YihZXYDyVJOAxzL76/6vQEZU58jbl7PKqJ5FRxxqslPVN48/q2Wr66diLLBNRuqfS2Qai7QyEGmO
E3+YZZQqUdtQdkXVGTYXE/v7V2lkwVnI1/f34P5xub8RFZoJ4L/uaACo5BwHL3NRZvPHkUwpGo/+
tHTLxN/c78LWwWImmCbAvoiLb7cWNghkLn1NEeX6acvEzHrQnEDtCjfrjkzH6G6b1quv7HYxWJ19
LqT919QdyDWWnuw6UhIY6GXamXodvKJFY2lKwGjQyB3fymaOxNXyp1767kqklYvugdzjHO8sIC0y
7OcPB908pvvEhYvfXS7dKzmnC7dlosPvSF/Fre6SoV0PmzIttqxU5WcJcIuzZEMhRa+XYNQx2yBt
qw6+pu1+GreUo6cWFSvuX5ZdDnSI0O8dXb8Z/mZaXGydImpXeZujYQJ7Fgck4Eo2GieVDxD5xQ5R
XMC9meXLqCq6kzBcUGx1qu+MojTXPh9IzFGFS9XGx1cgd9v3ZkK8W+uXl24e/+MQDJbS0ZZtK8UW
aoj/guziEXlE8SWmCnv0PBvqw/pNGTbHMPxYe3nXWfxsJhLg6sGoyS3sbdNmq+nMReDMTjkkan/S
8CmWYbtTRiY3hm5Ue73ihN32cUSxNXeex7n5DXdjXPm2Gz9glXP17qyNI2tjnYw/Ora7Fkr0gw01
t171CrUYfEAmVfOtLDw9XKpsDrS1/L+RNWivP7c8+F5QBSky9Gr80N2SuVvIMeVnyhOYUb+8q5qs
eabVW9Yti/uTzhuKi1/DXzxLyNwY4b4H4sXT80cziJC38ChSlOZp7yC9YfD2QtDqBhdbRbU+gYht
h7Pjau4mL0v/iDhx1du9+aJc73rfLZGxbO5/TRTpsNUHGoM/UI55x1RzX70u6MRmmgkTZVDomQfL
/AhciJNzxPx9B1cWld59ibjfMMZsaPfBJWAtjGH8zbvL/QJpu1j1HduGi1Wyw0omthPkm5fBLB6j
TPRfkVM9RgOdOHMqmY3ZuC/bbFMQx/rz+lNQaJw5Y2NhSJVtQ7tSP4XZKGmCt5k7AjNRv23JVENH
WmXkqbPvGrv5RTLlNskYFs6rr9mkN9eJ2Mdlw7vQGE+0L8/3IiGOXLUzu/HzZy0znHHPZlkufpaC
vGt3HeiP1A4teBwif6+S/gG0rfri2Lyx7G54uauKhnXri0PLFO2rSVAV+JjWsQTpPZZ7epx7JQml
VVX4bUR5+8vxNAqVgqGz04xID3tOAT65PGzDfbxGn4KGkxDRbhEg+2fJ6UcSzjkcD7WWPCeW2rYc
nNeGj6dLeqeuheIT5s2TZhrI1QD9GLRoWXtbEqC2ajqnbEqpBgqjtZqDZiApdwaObCz+LMCOQugU
1Rtj/niBvWFg6gV7o7D8ZRdbwaG1VbUNMxQxdTRp68hyUFHCSblmSpuWVRFOG7/W9a3U93TayROf
76hOhbjbIm09JBVnKxk6bCCYX3d+n3mAj9LfUsOYnuWk5g2NRQI0eitHic8sgTJhGf0TEGZmxMjX
H7IxzpfIAZtNobVvdZurXUnvmsnUW6HINYz5yOzK+WEeq6eR7sv5/j1ATnjLRjc7lr77fh9024Yv
zlY/Ml+vks+Z3fWmd+WwztLw8z6pc6nRV72AvmPRR7qpRnkIfmgyJDXOzdIPmxWzCuYNkeFceqQG
DDt9eubAy1BCOJXzj4bOYBBJK8vcacX4m5O4hQata/eWhTGmIpvG70k7t1o92EyOq3h/ut+uFk07
zaHf1YBCWAvLzrlELFFhNFZk3FASJH4+bOxU4TysY4kwBHKJF1x+FssYia/Kn+lI0EWbq9SqnCTT
e94NH7gqTs2+uoS/+a6NA47N/npXPKYpcSQZk55tSsfqjIMGoZ4dAnDy4gh6LkZDOh+v9EzsPeY8
jb0/OHSaa+0TU/9F8PGjAcTwj1ZELyJ0819FWXYbz8/zBeFG+ckyg52eluKfKsg22+amj68hwRFv
+Kwo/xjGmgAxF2o0915vzw0wZW/uY29Wk2DleYVYK2VoiCnyy33wd78k8++Rlz9ABw9XRpXfsIgk
B7sNWfOT8SWeiulTR3uz6DTdJp8gqDc0H8tHt1PPctLFuyHyi0wp7H8SV+YZMPwEZuaZs/ABEz7Z
4cT8Mm6jLb1IvL2+K5e+54lbA1t4Pmogfu5upWnrNz+aCmAK+Gsg1hinQtO/1F1qFxTVtsWddEYO
B0OlhV9cexSSbmd6y7Hr+sPgdfm6G65lw1nYChmwUykPdF1mXWSU9ljyjSt8WqiRxIFEmLpszTdv
XZijSADz0lQtkxGkN6EOICX24l/SNkyAFbRQmqB7sOZxFRastWy0Du1l/5cxu6bX5aWPBEeR0NEJ
yJu90/nNiR5dI6Axy2wn9NWNENXpaSBLWAMYZbVyVXmad5U5Sysimg1B2+m6kBW9DNovaUIegRyz
/yHsTJobR7bo/FccXhsRSCSQABbeEJwHiZqHDUI1CPM849f7Aysc7u7n6Ldhiyp1lUgCmTfvPec7
TGUYZQ6mxSGbaTlSzzRapzBJ1oPvfrGtjavRJYQ1S529YiSqlZc8pC3QEhHuDgb9rOSSR1hA1fhO
/YHNzHEvXGlyF9j40sl5b0HWkuM8qmJvAqaEt3VNo1j3RgcBF2fUrzZQ4EhM4zd81u+q6NydHkMK
GYO1htLOC310RUwOfqhZ2/W9bUOABBiA5e2jo3w9jFFyMiCB5uhFV4hly30ue1gFkKfMFqhAW3Yg
HhQ6D+Bm68iPgAeER6rn+4Wi2qNF1OdopKH31WSReUQ6vROp0+zw6iFIpvO8Ekl2TinNEP/9Nv3K
QSE/K69yy35TbXhtvx0BVC4Q4tq60509cPa3TK3fDREEigCtnFldmifTMMYDn9VHZQl/ZfZ1fHDK
4dD1lvZYEkKAPvstI57pbJVi7+ZtcI/0WYvr2WOmc7D97isbabX3ZGBSaQ71oUZtT6vbWZZpuiDl
/DtIsdLoRiZXtKv2zF7qdV3Ruy5hjE2JLg6pTaJMJp+mPQs6OO608Q+abH7WJJcArwKlDwQKyIxI
7ophyJDMcAAskW4NUt+i9qQqwKYAR1AzN+iI0i1Sa+5r5QUWd8E0GOuu1wknQWDS06854cn6mivd
iyps/vQHGlzPNhoEZzrVtTA3scMHHJe0/VhH6TYia4553zGJdd3Gl+UVenHKR4MZQl8uWqLHspAY
GiMGBhe6TyonqibvtA2nIjRL4fzZquwyDqLzBFIkQ1M7SeE72tV10nf0scgoWpUtg8YgRYsJidS5
48wR7rOssmg2vgyYH0jX5d8qnBqlsmSk4LTq8l72XEBx0n0iWvG9BlMCxGnSODWFUc4Pj4MnnMrf
W2XEBM3MHjimb0wir4FV5dMmBEDCer9NhgTVjEL7DlnmNZrKr8hf1AqMWdum+ZUG6sygAiPgkNCq
bqvhGKXZlbh7MlmC94S2m4dM/htF9AO0+8kLgo5ht8ZawMZGFRT/qKzq/TT36iPmT0IAoysJ92Nj
gAM+dc2DaW3aRk37sgZWA0UZZikqYp+50dC99DMh7TpSDDGz3rkVnM8aC8aqM63fAxUThpj0EXp7
sBtso/KGrHtrLfOli4lRwBm3kUmG1DZQ1R6VqZdWnN06J/Aq2cHUnwEXRJb6cuIKSA1I0FEMKyHJ
+QiHQO364mvArJ4QFoFC3iEpAnbzKnemDXdAsvfFtObzL3sdjIlNE8NJ6x2oPc/Mxa6ta+04Fdbv
ecakXjBXZtGZw5oZ/QwJ2bUiuYGl3DAiT59deoMbs0xeOy6kTYVW3LZSTLqa+WqWLE9Jkdn8oM79
YNogzZChtkm10Sx/3BLwje5Ct9a3Z8ix76uKCbsBh4J9HiCIadBzt7o9pQb2yeZLB26KgMWnmJb4
WrCEyue5eVbBAjCuHPL6BhDmrVGQRq0OxL+5MJO85Adm2IuPiOEkVHtxh/qx6OHWPbTpHF0ZYz+V
oU9NhbGUcgbU2Oz/0Du6kcIF2jeQfousoVtBwErWtWOeZc4J2oGisRmU8RpO1hr40oAOzWE20PXs
mvdaA4tIB1TjZAOoJG3cQp34RPjK0tmEoFam7imaaxj5hns1a/G7rAMiGdzoyvWdbOyyeA9D1H5I
tY6OzVgh53T3MYyuV0XZN9fOBE6EPmOMe8bqunE95+mR+/VakLi8nQFQpU2/iTiQrZiKzkyZ2pNW
JiDHNUZQjLL4pnme6wlQjy8UYBrtbEYxggWON54zBoQB0MuDSE22k5F98LKydeozySnc/Gny9QIR
nOU1g2tvstgg8Zpr5qRymNzS3lQZt6URB1tVafM6B/0NTv/U8/c0wDgqLdnIPnkcywgYgkEjpzHy
LXRC+tUmWQa2z3SrvYtRz8IaubFs/AmgjbUvYfmvOCmCm2bdXFVhuRyKWxrvdfqCEiGmFAoeU/Yl
9kidBACWCGXkXlFhyq7EDHyapro9IpBwadchAuu8kjSuHJc1mXOMqcr0Aerj19jrX3Koxdo3z1YV
aGsdyfEBSsax1TeFBYdMc4i7qARDCK1B7hpVsLsIVImYJEco46YPJoMrgShw1/Tswk60LceqP9XO
wJT0u7WYhZJTJvhRByW6E3r+mBw5ZAJUiuZfQJqS+6ao2Urh1Yspqsh6B3/S+XeFETwnVpUwUHfu
dGPf6tZ3M4TDZjKHjVuAx5o146np7fMiaAO7ARpRoiPJAwdTcT+V6IwgANZMOpyC845MRs920I2U
M6WQeZ37Pt+0mFSZ4oRcLy2WBl/TVtSqksukW3RZJguZFM3W7ujSgGVMcjIPen2bN/UhBx12aIb+
pxn4oLpMgoiMrTTi3wncYYxVSKtZ++9s3qLc6QnpwR0+aQhsiYYavLqNDxwDNIono1i3j1MongF7
vLUga9Y6d/DaRK8AX5ufMGfaFvFzLpvhkNkNwhPjiXmPWDdARJisFSs1dMiBIJhCSHvHDPcrq0MA
UYjDOqImF1oTTgJOKV7jx2gu3lJRcEJetF6ZZKYjbGeXdWBPy8TeatFMWS+50AdkKNmxRZcBvgAU
dgxEs3Vp9gQ12UWGQUSjlb3WOZr1CZFXHbs7xxrtQ9YhRnZb7L2QtleIqBs5HdA2h9upuqjR2vM5
IyAp/TNa4ZkaVlznxmGOFfXrocnnX36O1UiYL4mSLNLNuYit3pOFAnKOsmilKuFvtUXfnb9C8TW8
OHkLavPe8TNrTRd9r6T1ok20m3DFffZuuW608ANSw4MdSs0rrRIwdrjGd99ys8Dqy31+DcfG9uhA
IEhdRHYz/nm4sIcw1r9Y2Gu6QC9ExGMOGIdHVXAO5KqZVirBEDgweoTwk0kgzACVtQcx+oyT/QdI
sWFCjJuo2mwjRcrEhxQ91QRXR8n7rtkv8Yiv2Gq8VBK5BdkfXQ9T/+0UMA1ril+dcYYfOdN35Y+j
qhvWeZ8SdzVrF8xwDiuStWVRik56MJ8bw9hmMII2VTx+2UbBcNBR/F/AWVSR3LvTB5Sk+9QAjjuA
wPEyZIE7O6o+We2YimpDeqwT/ZPJRbeGMw6+kRwZf4oAcIbppsmrlwwjrGP17TntWNHo7Jpr9IbA
tDqaMk6mHtLePY/MqAF5fEi9dHbBPDO/InDBQnLPogQHsHYhzUSGIt6wufgO+gylDV9GFp5oSQsg
iI6zCEGhW5r9AUPjvQy06Qix+mEA9UIiTUQpSntj5S9LUWZq1aZiCq9X1zI1+IcSmEpDtLCegxnC
V2VcooSz4yRs3Ss0867MgdHVTHzZlEgeSdagEH9pDp93nhLelkAR9JNGHbO+izcoBMe1aIAlyrL4
Mi2/4W1jkhiU8pFUtZ++T5aCnrTzPtJMQBzFoTSR1M1WxGeK3RY+oWQ21xefrqg6LCqJ5emVtWPJ
wnNr4jI0oc1idq9XkUkepLnoomftDuJCvZ8q1J/G21iOXNrDsDJBm3Ikk9M6hVKwiSKfuam7h8N2
jubqzU9iAaLN3naBSU299HiY3F3l5JzAXMNb1eQ90TDxVoG/8yL7e3T7CvUQq9U8qMiD8AbzOxTb
fkbunOsVtZZb4EK14mEPVwlkKX1V8PmgrzbcAF06Jow0UDUZQVRsK8adYLxtYK0FpEgVnrTlYaBO
IhoOJ9gh+hXN0C07MdbrRlcn5CLmQthhzc6Q2SObQQ5IkpNCuUBONfk5s7Nka1B6wnlYt6x8FfEY
hYngI2orduiUQqRbwx99QTR04LxG+iMj46Yzc9Dkx0F36oNrdCyJ7A4ZC06YDz+FGy+LDuiiXKyI
cig9nKBnB5Of4izQCxsumBjTtbQ1SGpmgK/R/R5HdzOM3KkQ8zwwzi+6JPpvaqNnayqeoX7uaDHu
0wYPJXFucx4cqs49jWSFIlaZhy3I2q1ECREN/n2gstVYB58zJ+auzC5VyA/An8boUqFc8t/ZCBIv
LQn9CLXyKArTG5XfX6e2pBIeQT5hewChDbGoHoAKGg6x5a8dZxwn13RGQ1A6U6J+vQpZMkB7wWrE
4JGxb6cwiQw/YogLK2Oe1EqW/sZYBPR+LuFEak82+DdvgtC4GbWrxhlzNYtAP6qWyrpt6gDZARe7
EtSz9pfgeLbClK5OHRRnCfuMlJ/3mgBTz6qwZqNSYDqzggNVbieJFZ6TQ7CJc1bCIEoPC0ljZTjt
Z962L3ZmL/29od72sn/3y/bdjkg7wZYC+aQn1B4WvqE6lGELZ8qrJuaC8WSwgve4vkt6k9u8J+3D
BsqzBZ7j6ESlIZz8NigcAGgQWb2sxacxCykxy6dwOZy3GNErI5ivQo7pedC1vTF1+qlDxPrnoRyN
E4IjZBWZYXh+9uU3eDs5PZ5yNVgrHyP9pg9zZ5/M6orX40cglUO8Yn1fD6G1yvQU+iE7QFKPu76m
byecR9ecCZaClWG1JNKK1MSh60yJN/XZdKGm2ZC9E7JL9n3irqeYIqbIE3LTQn9bRETsaCENxnTs
KT9rIJWc/wxkgQ3dzuYnsLlyVdHeWzVGv2fK87NfaulaK999t9ROkQ1CJnDpLpmd9AwrByoNXbGv
6Hky7/RE0+An9yd/0xoaBWAzX3qHUa7kVAqz7BVoOwlm8imeTEBr+Ys9OTa5T9lPOyH0Y57GF8hF
tJtaAMGmRRx4ybFEtMTNGXX4W+YRuEqyHu5QKzwwqiJSqHDpk9rywuAFJPgw80/k3XPjB5s0yJv7
3B1/JBB8dk7RjOui6n8yFx0dJ9928H0BsVv0EASBe+AaDgGOJRgic3UIo19CA9YaRvouywp7o8gZ
Y2fYFA26GqklCbmpa0LhBN2oFEImAjDdBMGs6uemrZx7VwKO5VRbu3UPBVM8CgboiAq2GQPdZGrp
EXKf0RJANN4a44l0IK5N7gps/xFKgwjJozA5L5fPyVgzb4Xxw0dl/nbtMVn5agzuU1SUlHA1Jtwk
/d0ZcwNMOl6gMP1WtebZLaOnuhyjdVVC2263OSxhLb5jWF5RqFaPbpK+xM21xEx5LTs+U66SjSby
5N3SaC2ZNtV1hhPDJVOKkC/g/RExJYXP2sLWLZieFyPw7OFNm5p5iVbnM8D2xIRnRqiey00UQlyE
GvNthU9tdNG17LcJJBVRKpFIoWPR16tf5iDVl7uULTgmRopicEu13R78xnnHks2OgjQU6u22E0N9
jPVdG2sNTlDRoTTKv+TcU1lPbncpQcA1iH1WgQ0Iw5+7B84pUaVmNAX8Nbmg/POt/HtOcXDHEdnh
ZDCBvkCAGmioBPnhmWao25l7ty1wzZFo8VpycCXJyJq91iwONWnzGrxZcHD0LnN65/5TP+TGcZCM
vomNsaZpP4ah8lTFeul2jyTzEI5p5fkGkD4BpRoiP7iLagPDCyO2xu8E1MPYdCZyrx6v/RCOxaY7
pMepVFAk01dbWtU+cfNP0DoLxRG/Jwmo3cbuAhas/qR3nB5oz0PRgxtbQyYoZsauPqO4KatwurLe
EcUcmkhGkl9zDdoLxJ9xNDruByai9SM+0MDjTLufx3x6yYoR/50+fqtIE5fEMfut5jsBY5qCXLaQ
I9wYD+7aAsm5F4n7NTKbozSho6r7CdEQEVZfo9bv06MPD/yhH0EcpKiA4o4OZDf+1kpxDAdOV7rW
dOvA/ojG7mcjPwtGv8Q0AzKnzc8muhtK96N1SaILXwbhTMexxXeeufcjGyPQSxPhwitB9oy3xX5k
+CbYv+x5uptz+ZVCMWnnKvVgWa1gvO2yEY9dMbpX8DQXRqErheSXCF+OyjPdgQmYadguubJqhxjy
x5g/icbwr2gPl4YvUo8yl+so0q3TMp1miB3el4Zz8i3zm+uxeg6Ltt1ZCzUylqC5Ca9wh3VoW1+1
lbySaFAP87iRuSREKk43Kb8NpoYu35dDayMQMsj6regd6jVnSt7aVw5v4Bzx71cVOmCzQRiXmNQu
TJevrYFXyJDyqPJ8PnSju1IWdj+nBNTQ8xfZu6rTn+cxfWQNrnDqqHDrykA/MWb8HhGMGjZygZoR
uGaw1oYzvTrwaWoTy4jTM/nbxMQUeDSWDX3udwQSEMsYb0QHgTKzWrRzQXg0e+3M4XdngIwSyKz3
RQXKt4yCYe1aNqmIEy+HovbQmtQwqasTEDGSuGyQcM+0ChHlOvRxWpPAm/nctYsY9M7APbcNrqHm
ugejVHI7pUW8rWqSS8bGwccC/8390TScgh3mWWS+yn1eEQhqZTYXRW9sKxO7Xw3l2Jocr7GwQlhp
k+71IJ72tpoIYo78iXYNH6dWpW9INnccX7RVRJzp1nQbSnNtKBglhWud4NmVK9sdOK2SbJPyIcrd
SxpSS3Tpiz7xuvv5idSanTlvNWx0nszGF4PYlIVZgJUfNMoQ0lHoFVci4l0MOd0bKv5FuVx9Row+
8H7a5sFS1VOlPcNmeNdM/xU0BE4Qi3WwSJ7SqgJ3B3Dbz4gPYvIewQOY1Qq1z4Ppa1+51BqIMs6d
IQFwk9yQrvMqaT2cbZjZiTFFxCp3TRl99bxXmt2ggk6vCyRbVCExTSTTWv78aR/Kwbkv05oY3pSb
2SkCmlrK3A0ybTzNgKhGf3ZXUUh5dtt/dQGgaasYsNTIovAGGb4EyfQ5IDLmGuU7LUexRnO+2991
xtl+lO47c9APXNKZpPbPZ/WJRnjjuLQgyF/7tc+TOy3gXWFittKj6pdyob5YRfmMmfaVaRCtC1q2
XJSjx2Fm5zeTybnN4ZMrkUvc7KE2Tag8ds3DzTHKNqTRDevGcJ/E9mtDq4A2oB8ne3DvR9HaDeEh
fnb8gyTS2IMz8tE2hG61ODMmJnC3h5pphIutbc+WwOl8mNSpWlKiaJ9fWOXjB2RxnAxQjKMl0bEL
RwjGF8qCDF3rOOFD0Dg1PpHizXYxJnfSkhabBtjDXvmSC43+aTFQXgQhcNe2J/HTWPQat6cmAyH6
Ion2FMTWqjM0LBMQ7C6i0MdTk5nJ1raMgDWbS6lG731gIsmth6o8k6X5WcyyW0eG6C/MgINd7GPL
m43mcW5Zy1Ve0kJyyLOxcITTebHRW/pmvAyZtnndTQ9jE/1AVgcFNm5rz80z+wxkjom9Q65jPR0d
kA73f0bHZhnf+dRQp0iyrcTzMH12RntHyvo2AcL3GJq4TZZ1q7oNq1uLfzEpI7Q89YSzcRk/E3rw
CpYJmfcc3ssQmwrrUblhLYMHE1SrKCcVDh0f8NzpEzSiuZZRzBw+ikF+zAC1pUy+6e1lz7fatCgb
A4gVEY1WZfV7fcrjtcpgETukuM0q+2n4jAN0AuZ8N79UnWMdljeJq7s+3ABJ4VHEWbKaFnt5DhiS
/Q+3/fKVVsxne2xo9mbRB45V0rldQtOiZL73HX/69BF4rdXwbanMWpLG8kPYEU9VjYF9seG7b+hB
LIBgNK2zE7MmFaLpDn+gK9Sz+lpJhkECjPx9tRiw+piT7ayRhDv13BQ1QrQv8qghksfOdJ2DY79M
2mmWW33cXaDvMeVb5Kad4FK2S8Svf/5ujdMkvcRzJIzPrp/U1dV7dQQDKOjs8gL+gn2DRT8FRf4/
ILNfiyhvm//9Pw31/yGpWaYFMNvUDWErIHDlzy+QPAE/Lf5XVZgwKKT7W7gmK+SkjkUoGNvm1mmI
TXXo5/QjBtZVGqF8jpHsbCzkVMBFgLWzzC5Co9tDhhce6+F4jh3GZ3Yjl2STInzgTl9NkFLWjv+A
32HYOCqHLdpZ2eG/vBDAc+VfSaw2Zy4gpspyhdJtB8Tc316Io3o252JGK1cpgAS1vjOy6jFstU0J
so6kUqc6LHJ9vQienaoLFgzY90hWFcYZoC8UhBwyETzkFuWx31PkQyhgW1PGvRZppzEMtNW//8r2
Aof926+sbFNaOnBbE62Brf+DYjdgZw7CKspXFqhpBjWZme2SKst3TUo/P8ECRBohqZ+TJnGUJ8Eh
n0VyKYaGPulcGnhsadfsyA8dkUym/jGw6Xfklnhq7PiYLZIYJH+oIR3j5C7q69tDWYZr5QfVOnN8
4KQhPipcA3RFBfFCCYkPG9gSNSGXs1o7dvIU6rOxcYkPx4GAEsWMmb3oLqih1iQXYnm4faVa+SmB
XMDeMWk6gQ4js53qommLcUdCpzjnFM4z/ekrE1VcEaQb7wL4suS12M573g18pZEvZ2v127IGhU1Z
PLWNdvLTCL2mijEV6QSZzxjBScgdxv04UsuWJXowBDXcicYrXW3thGAnfuyV0V4LyqBEyvq/3DPu
f9wzju1ILjZT8h8T3OHfLzUqxpCuF2m7A1t8VFSHtpyDp6lV9SUqp3uMFisj1FS2M7Qy8mTNEafU
GbLdAHJgIqyngORyxNgNvpO53A0LtYm8CLRAjAQPt6edKnEHlgvMQW8fK3ISD1qoYYyhH/pYRSLx
YtsgpdKp2RpMMYDopO9bNdjrqjF8aur5SU12cqkjC2XrzPl1kWhmI2Zl6TLEi9zcOitFKDpW9vvb
cj3ZY08ItkhPJggcQka66GSRs7MhupyOr9NkJ0QZe6iq9qsDkm5fOymXbdbjCwpTja5uCgMJxglx
47fnViXPcdUxEcD29lSrqNrPsD7HzH246VBvD8iLH8CvmRth+vaGnAad0MuwIwEYrbtU+vjS1uLq
V5Jj+5ih2jANejKTn2CQzhl2JLgpzvDHrXWYW+Un05x1mbvWT2dR6fUdDDLVY0Mj1IItAWc6ponU
vcxR/oOSmoT7P98rAnX597tb/ceC5C4kTFDTxLXwH/Mfd7cWKg5EAkgN3lR326Cxhsiomq1m0eXt
zVDftzOincDWaTMMjXtxZdI9yYnFaOIKkyskbiAa+xL3rYPgz47EGsL+S99F7UOnTeH9bL3bWCMf
q5imXOBHVF81x55YPOhNS2yNqaXf5ZB+u+V8QZmpnayOo+xYMxEp50E7lCRfbEoyITY3GMtMOmIw
CLLPoz7dDEFK6C9Woqh2iqfbQ9F1IENQPz0bJTXLNI4OKlLdIqBlUXAua8Eoa3RTM/DmwRK/ozRq
PrQiRKFdtG8BgD8YDISe5LGevoKFJK5t0s3dv7/xpvHPZdVl+Xd1S7ouWxrv/d9vTymnzsJZla5s
4OJercoSwHZWZHtbbvRs+Iz1ZIalF+oe1G519ksfhEbefNVmUt/VhLMg3Sy5hrloXye0FvQ47eDS
WPY1SOLxMY4FKOuMc61ZY/ZcqIEsrjaJS+PHTXx9e/A7muqRCH44k4FrSPWu8QIJaMsAXvf0phs9
HzokjYysRo2E2Gwwh/ksOOVSB9OPCYu7gOiv9b+/N0L/55sDptRivuAALTdM5Tr/AJY3kOmIVSHP
Chl/uNOmQN8DoqHcDsv9jTjl4BdUHLlp9dlkt+ryhc+2Sdhz/tQnpag8n977UyYhBrupVZ/mblyS
bYY3SwUMV0BAidONENi16jcHKAG1tDkamWhetFxvjyMmJUhnwSFu/Iks8kICkxiybYGUke5x9I7z
KYT0ZHRrWozZxRgc+udmkV2ijpyTeqYf7k5ueGjCPKAJ7mQbjfrklXOHu4Y4tB71ZLj0qWw5E7vq
gbkjahreUVZR4+xUw6pD/09dR34dLG8iZW+EstSCTolVANl2DpYoKQWdz17o3lIkSPBd99GMsTtJ
SRMTy9Pb9xzmPnutikA8YrsIqhgWrKXmTde6K6Sw5g/4uhtOqwVxTMLaMHkKUCyMYjpVSsNp54TD
cYo5FlqtMp9rWd9FZQNFs7M/0aJ8535cPugap5oiQQp8g5RqGOCZZtMGV/MVJ2XyWC4+KLSPBMgS
vnl7FpRd9F/uLCGXne2vFQsXDQuZRZllWLpp6Prfby1YoDNZulVCgkpv7m5402pxhKHZnD1+b4eJ
kj2cCqtjrGEWbf6V9ObPoAg/e8uqHxj3+JAYWghnZIyvZYtWko1j3NW13p3GtrcJ/iV1q2wxHIjW
fBgUUahFXQXnsJIZE5hFTd05BVO1j9t3bFb5k5VBo7o9JcyxvtcKX//hJmQ0J3G5bcxyOEejEEeH
K3EniV9eahfmMAJTtaOUC6KhPXRhmP9sBvVolvYdO/Z8upGEet1mX4tdKIzVQAqo34Pu1SAxJkWI
VqI7MoQqf0Qmja6QLtorTuhiFenzPT4L/2z27vMfH4yGZvHPRTcIJHQuUAIgfHkyrQda3Ec9r/In
XYkfZHaHP2aoPdE07hgYTu+MavKNbITaM+Nbp43N5DXUB2OT8gde2LWEBugTgMWxgbPeVhhWU6hm
jAU15+7PDh0VqDkrW1T3LkrRxR8yoAjzpgrcyu3Kvy3/Q9M1Jw5MC7ZlvDKnaAgc6szt7Wm/YIcR
ajxIJzvflL5ykfvqBPTN+UXmpcs7aGJTi9z2HjTrtMbSWry6lmCSB6kTJzHnekUo7O3Y2VTKm1Jt
AnuVrvt45B01NHQHbPNvMU1tEqFcfwctk6Wzi/Vmx/xt9uZmmD/SdCQFajC/YW55gj3uv1Tlwlwu
4r9f5KbN3mzqrk2tqqx/lHdzMIrMrgSngDhJYA2SThVzS70Cc6epb0/BL6A1GJw7ctlsUJHM0hu8
2kb1YChxPxrkPnTTfQvE777U430+h0BIGNLSeg7Ir0oKdBpkz2LiXiAkDHQRR1rQWZlYzOHGTnXj
1MaxV8069kDb7qHIRCRgTgwrYqOxrr1ldy9lQUDgQuRLhWtd2oHLTqIOivPnktHsoz2KP3dEG47t
9c9poXY1L4gGHNO6NI9dJcMnJZB+jnl9FEPbtysVxdk5/7DbMLzcHm4cTqulSuKW0uma4WXQXVKy
u/JtoqdO7hbXkGkH5VvSqmflYgcLTT186hFmrLRIhQt9DoHbYhLi9yrXltSwnyxK+dvDEFiE4tqJ
/PO9QIwJUnmkdxb8uiNTm3StV9K9NEhWUekQaUkXglTsxUzgpg3KqrqHw2Mxc10wwHaLz3zKe/tO
iybmReDDmMc+/GlPiKm/ZNrXaFrT3tITB0W/4d/XmbK91KlCCBjoIQoh0h0xxAvnIF6Ap4hO7fwp
6gYd/BKJSQPVNrUsA41mGXmzINdHinXzEUjJGmGa8WJIO7iriTpyk/qP8xPp3LsDBf/k+7DR9En/
iEDJ3fWL3jOaBNTTfHC7vZMlnM0UOxZ6amZ7VrXrfGMWO4PmfY/CHY0dYdaGtv/3qsCAzP6XK942
dGUwk1TmsrTrJsCavy/r4SCmyUzIrAIftU0Na28nqA6K+TFkzylBte6JUNfpbmKRHZ2DMIt43wZX
KZl++uErIVLrGJ7aJPKTPXTymaC6OzdwNn+2SoHeSjTQGUYspmAKwOOV1JwdPdyDavPtv78Y9+9s
eF4Md62y2J+kqyzerOXF/qWjMTNVpY1E5oMbaUhG0Z68mSWDsZsNxChZLoMFBhbJaoZU0e3MocLQ
shya9LJC1NgMR8HIF4cBJ+wgc9Ek3Ixr+HSjwwzcFonh9EasCIlmIaZrqQh+iZg+x9Xnn59Ufasx
4NMIshWkIQq/hkBSGZAN+3lzcxtMS2Jdx1YSLXKnKCK/tkqRhN1sjTZqx1NtLRm7bnxuSPU9lD4q
LiOCIRkw7Xymo2Jv2jExz874lE4Mc+KcK0drrSfsLMNF3KDaVfqNaxM/15AVYAYqHBjc6pQO03xE
RVPcacOuD1vgtgXsChGsG8NNLlODNoDzZrvJB8vYhCZt8db/FRKj8YoEqt9rrnWYQX97Y1zKNxcU
nYeaOz8OWe7d6pP4JSD4eD86TFZvkPQq1X+CXXNPmIciKKfJ9WaUqw065nEdWPvb0xJ+2n+5sJ2/
n9RtPFJSCscRDIglOii5VMN/uRasUMHGV+2vYmFjTvPigDdu700pF9I0y8uq1APtGnPEQmRnXGxs
1o8mMmMv7nuK5OX21ya6uAt1LbdHZOAdRo1REuON6zO5yBCY9tC1u4p+4DbOKSUwKZDxHdc9mnhz
WsHs6K9Tt4hUmUoJiqsD5R54Hb+TxyJBU3i7JBCP/T8bXk2E3q6f8C0Yjll+LEI9izXOGPRhww02
Hw03o6PNNyH5A3TVbYVQwjCqxYR0Rkydc9SX67wcSTcfs+YhnoEpJ3MF5/hmmFblvWK0DL+0Agod
DYB2YjIqh/TBnyav8KW+uvVq0OpP58jIngfcL0eNMFUWZb4KBkXQWtcVj7PDlpOfDdU44J0CyC/B
fGr92XMiWB+p+A4bq6Osi2nGo/Jy/a8orZ///Z5fEp3+toDxOTs6RakNWFlYxEX9/XMGtWanVpH+
Go3XQdr9n5MMh+9yzZ7a76M0rO+zmYNFl4SvthHuQT5On6KHq9DG1z+XxBDhLYnbntpxoi1lKt6H
XlYflU+bIEtrPDKTXX4gjby69kOd2ekX+pufxPMkT1raJ8dytOQGRoYXsEj9CIJh9BLJyYiTXen1
+VqbZXC5PTjLBgt0/N/fBQ5g//E2OKDxhURYLGDm2f/ogdLyizga078c6gzVnKByjHtj/rJSaOx+
8Jnn+rzN4vRtqvlsMIOZRGrjgIUTXe5RSxawCyhddIkqLGIW/lXlO1B8F+k09YcVsjulqQmUNCzf
y5ANecqi6Xp7cFCCEtY9A+by3wX5mT+WL/SG+rtVwfvyZP6/36Xaa7BMvw15naCrAXOFe7LybgVJ
tNQnytSeGc4Vd6BKMiZ0M6It+oXbOQh23FEEKC4c5Bw5JWofYFph3KFYhCpcfE0ZAhM8kKT0KXdl
LmOcto/eu9FKMH6UP4cq7+5tqT0yrE/O+ei/9zOxICmf78WMyN1OW3Z2TKPN/2HvvJYjR7Pt/CoT
c48WvInQKEIJIB2ZdEVTxRsEWQbeezyabvVi+sDqiWaCVKZ6LnSh0Jk4fc5Ed9efcL/Ze61vrd6q
U2Fq5Rd1rPxQ5AnIiY5xGzUltfgo32K/VUnJVCDlkVdoV1UF5d5rtYcuUAH/RVDRcZhuZf2JgsOP
aqZCFEpTsIZkOKvDCqYS6sI9YUZvhH+rsN/qZF2jqJu3z14dG3mbzCU7Gv+//yENP/jeb2dTWJTd
NOOfeGTiJRAuwe3cSgPikaH3fg5Nuq0THKlVBW4DV3R9ocx/4XReX+DA0XoxvqD0Km9/n1BkLzc2
aaaPD6GeOl7UrX/7bf0q7u/ePJ3ToF1bg3LlhXF26CrfO5AiQh0yoUn9+8+IB+NaTKMKJv5Tgdb9
Cb3MAbmgQBwZDxGKRvAK8aKwaorMY4kiys/YgLX3MvXahzQIsNa35rZQ8SpbStbdFLk+AnFL1H2h
6+1OVomufPO3i1OyydrAJy/NuM/yMb9VlKRZ5/Tnt2kuf0nHnPzFxkBsVDaHuUcF/Te29oIi0rkZ
lOYqN5AkTlPbuKBIVUcb4bNC+UmcpmoNtN9hvidYhg2hbvgwNjHwCpogHoqsFB/BU/RbrTOS73qG
hPytM+aJ31vgmjAS42abltNWVrTx4E2jd+X38D9VzVc2Wa1Oe1UUVpPf5d8bpi2MCeOjyv74qoZt
tkXussn8EfNRaSlPZJVFblmX9DV1iBkjpwppeBpHr4KwyP5D6YQIJCEVqFKpfmUyt0PIgIP4Csmy
Wb5GX/rqT9EVGNzmstbEZhPj2V17rd9vay1qtt0oovsp652vx8OhD2HTNFJyp0D4A89l3FWq0Ttv
wNZIS8f9b9oxScVMDGZ/yDzxjpgs60/asawlNnbS/D734E3GfeL6vTU91lT2KUfDNZQ4MOFo8ZIB
ZhgAwi9ipza3b5Pg/7WYxXmg73kxViFu0Pq//dc/B3Zempej/+JmgNzH2/ZnNd5hPUyaf8cIzv/k
/+nf/MfPtz/lfix+/uuf3/M2oyF79xMdbfY+EFHi4C8R/f5uNZgH+fNfvnpJ+Zf/+2v7j0Nbv3z+
7/2OddK0P0QSC0XOzxIZqCBS//mP/mfd/Ouf898RdVG3cHgQ66SLrK9ZXjUBDUONCEYOwpZCtVBW
zPnsUOftv/+WxmnHYsW1FP4/4++kOknH9XJDpHBvKcQ1Muewa1e1xV4Na2+GqTAm1MUeHNkmtG/P
cWOTueNWP9PBkRZnhA9jLWrzhWaWyhQzFrMcwfJ7EUGaG9vYrWV8NBck+jmGcq6wcO4CF6csYfIl
pfQZlMbXdgJEsMZMuBMvzSfBiex3T//md7XifV9XmovcfxUx/n03Tay0pqqopjz/mHc7305W08Zs
IXazObSpDNg4l9bpxnquL6uVvOL6brxzY35+V/8ac/EExbaCtCIxpraS997G2Pp7agqr6gWlywpM
7Znx6Jaeucj5B727SCMVidkTGbC3WSM3wQF00UGn076SNwRhtpab3BhbgFHxtlon98gBo3tUs8K6
cbwNEBMabl/yK2vt3Xqc1aij2dGNz/50RSDKurqnXBiEl1a/CV9wupFcp7RgzlKsTivsbK6EnJBi
MU1+5IGOehgBRm8kkgzVcCP2HLvoHNeESjR70rqxdkxol5IbJBs14qPAfIYSu9O6Gxh6dn6bfMuc
OUcD6wHNzAzG62O2s9bD1ltn10O4Nvfxvuzc4trrV4V0J1q2fxddEp+p33VrbzPdS1/DLYAEuSA/
8cbbqHZn7oNdcEMw5X7glVPWeboqN5QQr4P+yuy/gZPah1uO9c0utDD1r03hcRzutWqjvwhfmp00
/syGm/qREjlL5iM8zUfKrJG/gdBli/yZPYrT4aK47679LdbdXTiscOeX+P1eZaChK2Gl2/mm2KbU
kla5jeudk7dtWXDEcdhJYLX0GxHPBbwopCe2eDBJ2eQnhgfjqe63eHQcoLm+Y0ikHKzCC1r2j1Zr
a9+jB7Rf7viYi26vruDi2h0qiZXklDZh9V/jh+y65zfOF1u5sJWc+S2U0DPl2/h2PtLa3XW5qV5R
KuFWsYdtctFd1BufyLP99Jo5ZIf5qzHaAKzF+4Czw9/K/X7YqysvuxyeCIARpLvIafDJ7jELeL2L
WN6Jvoz5uv0+2ZB0181VdeC/bcnBVgk9rw7KVX0IH6Y7jFrGZnKLvfxUXvY741bYT9T/wZeu/I3A
EoxCVfJt5aW9bDbZlflEcgude3tA3n0j0khGTLsLeH+alfCcvQqPRYWJa4X6JXOr+rV34h+EogoH
/3KwJzdxqZdfDTY7tMbFuBbYRKDSfTUd7zv7btr+/GlYb4FdQqfIve20zUAfrZKL4IXMrOBKc5GK
oxKb7ko6tLZ42RhfrV8+jkHq31Pv6NVt+E3/blobPbwbfeq0TnpQbyDHuP1N7YwOakNM7s2GDb4/
WI4QP7Wy5MxQWBpPFC09mpq4EygzGZitHjT+hh2tqy0ng230WFwRmnQZ0coDb1e4ILBgAbyaCdZG
EO0r9hNi61avLU9DsKfbNllLdoBPwRY2xKY8l9+SZ6y2F1ggbMBOPpEwD5nt2foW5NhquJo2eK2u
8nVnYxRbwR1y9Z2yUdepMz12Nkb6FLMLFzFsBrd0BpewWoyzW2Er3AwHMIDhV8mNdx7ky5W+lZs9
WXcX0ktnfG1+UZ9xJ7fak2x0kAxH2WCVSFyyxKtnjOFKv7J6G35Uf23y2oZ3EVUmwlfD2zK7r/kg
8l2aA7iyHKzq34keehEPEddeNk76Ey83EQygg76RHLpKXnC8J4LDX/kGCG81r8i3YOIL7NCFkdkm
u/4w52rC4I/UVbMO6B/cUd9ws02FfuIqcjGEeryzgmMBYPRIDKlx2/ftTUoifdQTu6tjWHvpePu6
2W1h43BB6IYx8N7vNxH0ZzT9l8Mv7bZi98xVh18pnyrPwZ2ssM+3jQeOYjE5YbsiXvnXuavu5QMh
TdGt4HQHvg7HYsI2Vrl2LaAB245fwEIHbvk0XavgNS/xMM/t5V19m0pfVbfaBeLNuC8Uux9tegHa
qvmGelpijWt1uz809w0hFp5bjruW+ILKuIT7bGsNBZ4pxk59nSK8g/uVAnIDnO/Mi2/jYPfd4NhU
VoDVk3StP+CC0yPmWhVODjEG4p0mr0MQzD81jHPQ2r5oOFSSVe5km64/s7It+my/V29dIqka4YCi
qktVVhNrBoxDQXaar92ldV991a+ar8NX/1G4lt3usl5d0zi49y8Ji7nQnq1bfpK9EmzxOsPKYyt2
xQaGeuMGWMdGPiNs+HTzpEuGSieZwAp4kserLmWVVKNBrTjDOr4iCWjbXHwHMnknr+ZV/j/aVbwf
blHPDczRgMDJvQgum0u68tthO11pG3mduLw5jnCmfvwmFFvunN6PN9ea3m8qMhFnFtmRTuWghntU
1ihy3XAvuJVrbKx9d4WLfqXdnN6vqZ9tZd6N+taUejdqUkNAL+dRy1/VpfF13AekToLJvAq+eUjD
7GQ9/4DAKTfpptxPW+jxdnsZbyrX2pDjfW+4SG5Xmt2vjT0ssAu2AXayj29gmjhwbDfnSqvSpz9Y
Nqi3qaZpWG8luXc/WARBY3hNqHCberf5EbrdBfODPa55MFtSZ7bKGYXf57forxGXtwiSeVnSUWJ7
+QXdiaNcZE52nf+MD7rj7/Gz20BI7JS1uLk2v1k2Rgi+BJBI5r3BzE6VxplsFssDJ1obLqsT7NMn
nQYMzpbMlu/KV+3+759F/9+MF9Y4bvyX9yfeo8Po3c/if/6P1yT8/vIPmxNulb/8qvgv2dHpdP4j
fp9LZeMPVdc11bQk2HOGofCq/T6XSuofqgwghrwyjNuiNtf3/zyXShJHVhEouirToYW4zCz073Pp
H7I85wxDpTKQYHE2/TvnUtVYFpdJQlaoLGuWBnvF5E8+nhDMRiTbq042NBHmTPAexUd2MAAjS7ZC
N3Ny06LqaOspaRtvygZ9+gZ32SwV0UjTgaZGhcbcoYIP0z1RMEmwawbZx2wAe5EomELBsFhEKPPv
BkWqiN4b5cxfV3Iamz+mXEis13Cwpvwyyanj7NWw12aiDSq83VgFuugmStr7VwFENepDqQ6QsvSa
mNMAGQvGHmNa/UtsoAia9O126kDr2TG1CIaDpZVd+EsaQoEox9Lsih8N4H9ORkVVmDfEKkTwbQDN
pwQ7dCQ1uo2o+HgpJy5vTR/et7aj1KpsIdq6tK6pWGlhCu8kaYWXQqXESwBRbiBN7OjLosOLpHY2
H5peS1M3jAhZi7Wwo3nRed2XRkY0fKdj5YpxwXd4P27iqYdjliR0DPGIClUGKnEQatWGDGkU36WG
WNAfORQEcR8HjZZEM/cXUmMKE82/U0qpCXbSBETjMCqRFq6FKhjqC0+lan3nFyM7XrmkOI9knxnu
QSq6rj6kopeJN1Ncq8nPKaok9jLAuAhoRuvIGbAUWlggfYmXJ/DzaboWWzNMKdwKXbkmLTSqt8CC
5eAqDZCH3zfY0BGreBRQMMPOvt2pK9pq59M/qmz9rV1NCbLNNo0CSY9fWxXKc1xZg7kfsEcC4Bit
qICG1dI58zLMAciBA5HGo6AOlBImVSVTjlogWWKoJ4g1M2t/GC+krqoapyeuT9orCUp628IHh54w
7gTtMkW5xtYSZXqwbivL6GBsi0nEbUf4so4bogbuyqQ176HwxMOKXHl+iRWOirzPMikK7bBRAg64
iTJU3I2pZtfu0UVyi7D19ZugRER9kdathyUSuS5U7y6XAKZOWnEfmp4aXKjoWA8IQhnUH2scWZlX
ibrtQQX7LmbBjOrAF4T0Jg/NbmvqouaDIsOjvxJ6HzN6TY9iuDAmoW1WPUg5QOiRjC6JJD8EpCPR
OP16KrDnOXJWet81KDUxpCLFw1lbSz3HybbC2Y3hl5jMKhUDjld18trpSfjV1CcOSmWWyzCSm6b3
93i8vsJehnsQx0QfrcQhE557Ly4PvgxdJ0J/IK2y1t+YGZ1UU2hAktQVe2rf6MRNC0EQKGot+Jlr
jIN3Gxi6Vd9oUL1/hGaN0IR2aXYV0JAOHDik+KzQBhMYkYjmcyvECNd6EjwNtzPqwHC0MjfC26hR
6vaJCB1FQZ1t9AXW1lwKiRerqEJzLtYEbMGg3bAjlahVhGzwf7QFZhy3KTu9JfnHKrwO310eHyyZ
+OFrVJN06mgwY3UsjSzh4Rn8jS3Tr1fa4COIQ095uRMX8DmZrwrZTN/MuhsMu9BpKvmka0VlnIAB
0pASk2eC5IVuFGRKDAFKBo/V1ACTwcP3VmJhJdLaN6aUPIHIU2Ghj3UkEDsVw6MxFT/zNt7Qhta9
IAyJiJOsNwdiFGUluA6Zbxu3T2EZHdJI6SzHA2EurAKZzoGDTYdKhI8muoQyFAswUIIqN+0UyRrf
bmgyFYmeAbonblEj0i3K/GFTAHwgR5Dct2wl9XiFnryA+82ckUQGMDVVFpxsMsp205IRw0FQRdKN
fT8UvIseuam2hbcWYXcviuhOi7Qqv7G0BoBrkLYyfpCetAtj09Y4xNimhTGmWj+jdrehoScqN31u
pCVSISIdLyk8m9JFUquDd0OcS61sk75kXUCwVgiuhtvEeB6FZKBMmBMyhBIYq2cNQEDd67pHlh0u
oLrFYGhBMb8Q6NSGlxEfU73VfaUw7r2+qeV1J0jJQWhFLJCmKFn0JqrS0F8RW8fmhjT7OdaGpC5O
sKJqqRy9cKy9jhodrB91yovWXBFaFUH8RcnGbA4xEe/VXWWIfYq0VyY1jDqPKN2rou8DrEuycW0G
JDk9FzLz7K3O5rG5aGS8anS0ByEDXKiR5WZD3hR/yD5CUjDiYT/L6fty2tPrgd1HP9sPHvRanEPh
Ta82qDjUpSqsta4Y4CyRREM+aSmTUNIqPRLnqo+61pmY32cieSnqORBturUQyeLgpa2ZaZBSDjqR
9nAk9YPmjXG1jiTCQpxAz6tf02iMpB15ZLpsUn/qjadMVyPoIQB1W0dow666lK1Gx/ZXjqr/RZO7
Sd0OeZGk9ym7FgUYdiNF27l4m2zbAUn4Wm2qZj4Ze6b5TSBe3V9rcknCEbkDJIc2OQnas767uZat
vuVrGvzhm+YV0NWNslImXBriwITTxMmUXLY5Csp1EyvADM2c2JJ71Rrk6ELPNTO/aBCZKo/M0FL2
gjJEbPptkPeidfDZvUMllhtmYtwJhTJeJClqdSfoIjb1ZlUL/SpPgxTYBhXJgx4bpJMTpZp5lyP6
WvwLZhrQFINUmDq5KUY+pkRN4RiP6CLctKxzP+qgIiuP1JNAcKURd6jdlK3+Kx9T75pY1VlOF4QC
IkA9IJLUTMFT+sooexdQCMf4YihJNFgjOtdujTr2Fdcw+ezQrtBWtXOibiEwIYRIrnTK6mRFqaRz
lVeWlbN7wfEcSc9mLk7tJg1zHwMEUAnQIQDgivFV9WJhQIYPByRaRzSDLBcZXpxe9zHMaw76+pD8
yIWpAeKUlWDJ5KzNeeVCI0pvVSsWaowPrUfdt4hGLb0SAWMa4MB9Ke6elKqCJSPVk1CugzgWige5
aZNslyRB4R9kgiuib3kjpnCtSm/YlzN+D/Yp8XsCaumQj8hQlNfM9wbEJEY+VqiESRPm0xdz4Be9
qqY9E9wQ6s+iR0JHRiVj6Md7H2Vy+Y3rKvWtKdQkP5UCV3UhCHneXMZmZHQ+k21agGQg0mGSxo1i
Qd2DyiIMQ/Ew6fAP3EiFSXYH3LyBzzxWmniQyw7tq5bpIE2Q88m5K+sjHnNyzKUx4T2MDArUsSZR
kvv/J6hm3P341z9nKdL//gRFT6QOk/fNvPmf/31cEmTrD2gtuMYIckHsQQ3m3+clwVD+sExFlDms
/O7x/dXI0/6A0DeXlPBGaNgjZj/KnwcmQVH+MDSJpqBsYaODQiX9nRPTsehKJ3ybuhCyK+SECF6J
/T0+L4WK2PIzKJyaBTICUtSUbHgWDVm2YIbgZZPXAqk0vfPuBn3W8TqW7f45rK4jYBTpHurKYljf
z5E49hQLI9Gr1/WYs9Uwuvh7rivRBWLOzmm1MLPTEQE12brZtsec+HD6RxxfOkfDuWInKyI7JfyU
eH+OL71qTFAhbOOoIgblkzngj53KQdvDSlNdc6oj9/R4nJnfdfl0TGiibPAfzsd0b+U3t8e7IgxB
kjnCYRKS+iFiX2rJNaEouIfoDs2mp9ODzT/+r8KYrtIW1nmwXCAtPio+i4vLZqxFT1lyNbEUHUiU
MB4tbDQsDc14U6lCtEk4Nt2YamWdqYcuLvNtZEPEsCLqCl5Jkxf+fUmuIrEMfg/EurDu9B996/s7
S0rCeJXiHjsz1qIP/XaZhiLTieYjmUdb1P8K5jwTXyZUo9LKuNq2DyWwEkkXmIciH4LwSu+mB9/i
DKbq9aMVN3N/AoCr6sSJQKrH6btO8eP4rksyuy9JQ8zKj/ptyXj3iAuExIbVQoqUBF3aRewgLq0w
N+7/9ij09lVUwBKOBmaW4zsM/FqIsWmAHxMKMGqNUR86PMJ3p0eR5gd19AqhtucZ8oUwQ1misSgd
1yNGhjZNergawAxN3aczaOYID8tJ1wjnyQljScwOv4MIPGLIQZ2ZbUayREH7FFztmXu7qPXiFVYk
nZmD5RT64ayCPr5sKenNOB9FIoos6EkryRNJMgoKIlXGErEP/lTDjWpLuwkGEdch4OsmcmPLo4ko
jNEPJiNFICSzUR+ZzjlujLJyzQwQnnspP3wAEh+4xmdOLYo7OFfI3n8Afu/1wxRyXOt8sDxJC0m3
6/AVkR7fu6ef0fEUxuvPUApqORQizGfcmeOhwLWZWqmLCOoNwXMAOhKWKJVgS/gfJFdRcXF6vE8u
DXWJZUrMSjIHjUV1jX2+FpMV1q/kbpyeLc8zdpElgN32urOPe/7tR6+fJhtIYCxdwfmG/mUxj5hU
CwBZ8i31Ez412apGt58CfYNlwV+nVpC6eud7N2VO4E5kwlFjf9+0q6xvvW2bV5lt6fU5vbq0WLdU
7jXSe1PXRLyK8pv25v2zDc1WnKySG87KeJsP47cqbySnMIJL9p+8fYjY0gkAmRRuqT2caeYs53QG
twwNE7NlUNxUjeXTLuUmACZELxcK59rz4vshSL8LKd46D4V0QykKF5B5ptvxYY59G5bCLM0tXmzD
XEw3ZWXlCRGQdKCtyAK80IjUuBozcbViznydyoL8Ehl6pC76O3xolE+AWe5Mcei2p1+/xfTKOycx
GSmqpioKZi95MduXk0CFC907CKa0uAbE3N+28WidFf8snvLbOJbEBkGCG4gufTHOhHU0GUco0+LY
FU6jmt2erTVWk0LliJP3wcvY1SQPTthwVJ0bMUzi7elLPVYHM9lRSrDm7d28tqk4+BZfti9ZhGQ2
gN3LSGhWXaSAdes45H4Du5L9QFqa6btesFDInB54vrZ3n93vgTUmfhqbOgvM4hMvLI4tqEQZmPq6
3eU9fGIiiVzkrcnFCGvZCdJUvEW2WN9BdxTOXPdihuGaZZAQPGXDkBBdLl+2xs8Yl3jbFYJWzmuZ
FEC5CwravXJ2ZkH5cKXzULPRwJr35Vzr4hYX6ETTOiUYtGsywPqsKaEY6xzqZ+tOxc3dW6IOLXBS
lU2Yiufu9IdLldmi0ThmdOxGLG7H44M7BXGRIL9UMZVgpZWrbWrghtJ1CKanH+onQ9GUESW22kjv
EZkdD1UOYm3oItTDJo+qPbUToIVaVuUg2VTUVKcHWyxK8xvEYGwBDdZodteLfQMAcdKu8SauCAmQ
vvlRIm11Jvgvct4Fr9QxkjMX99l4LBHs5ucjERPM8cVFvjTFLI29rfVWdx2KEuGXrV/aoUJms6jC
bz99fZ98mryc+mxWZ1RZm9+rd5s8MVFzLfeQKJkxIICqCvdR1GffAdzGZDiN6nNsaWA5Tw+6nIXf
7iorDm6p2falLEctQwAXullwVzHBraoWyzwbYkR7ZMqTFrBOBfKWcsOm9DSsTXUYt4jt9DMT8Gfv
EYdOShoqUlK2+seX7sdDShYsTjrsIgPNE2lyWpJJyerQwzOL3Ye5ng8CfSn7PI0dzofFrs3jpuOZ
88r2o7bOKs/bWSTBfj19Wz9c0NueEhGtJuHQYIE7viDECiBCdS1dTXmLfLwdYNghCgeJ3iZn7t2H
14ahEOXKVAHooLKpOR6q6SU6VALwsniqvjSDoK+CGJVOWUEOK/vqu1a23pfTV7fcrsxbZgPxB3t3
dS49LPeHEiDKYmyZ4lrTqr51SLgdWeiIJhOJYfYqaLtDRkoxICQy5EGFRnHY70//ho+zLGU5XlcZ
qbLGbCsfX3ZAOy0ZBIRIYaLRVXUlecCOpWuZlf9I9EJh414IXuaMWt4N23EcgISmQZGXZz6gT94n
Ph8Fx+V83GcuPP4dcabLKhx2BFGNT+4t3hX5i6QK1eZvX66pSqAcGIGUcnkxTARV2YpjMNOUAxpX
CxPVrnWv2iht2ttU+kW3HtJoK1YzlFYTkrvTw5tcxdHqPZdy3g2/mOgTitslsYjEGegkkgU9NUQ1
IvLKALRsiDIO8PSpiZm7/pNh0T6B8WCdWYIqyBhIhKSHwt160pyepg06kFS1IaErKevheQhaTWc9
8IqnnmpUdmb4Tz4trvqv4RcraUmNWsp1FdlllSdrMFKHfLoKc74ucMwqfNNkPPMxf3af4XCxDUUH
geB/8Zj58PIWPHK+giPEp0NVeK2IQEQUM/mZmKJ35+cltN6AufH0nf7sUg2RaF0+aSQTS5NkWhaW
oFpZviL6NdNXadMOJL/VEkmyuVC8pl4BGbaPETCeHvfjBctUkhT+IyPt5v8cfz4pdE9fJhaRgDaN
lI88QpWXm1rCSawpIJCDg3T9FuIjxYD700N/vGSGxhfKeZPDv7xc3z2AbvijmDhVsZS+NkFhPPZS
WjQwyCsDlWhi0jasUo8z/+mBP7tmSzSZQWfelyrPP+zdQt/5ES7ekeT40FSDx6TwEbNFRkKML9gZ
Wi7RPUHE0S7tx/zu9MifXLICaIyPVGGXgc3peOQaF0deTPNnDITbNgOy3iPSn2fBcZuZ+UNDhmeB
GFvMjTPL7mJBRDowHzBnl7nCdWPUPB6ZzuFU9aIPsCPDVTbI0LEl1dLSfV3o3eXpq/zk/ioSKHTQ
JBaiijctz7v7C1APS3XBrIGbtXW7ygw3fQd1VOtrwgNLX1uXYqjdDfQLH06PvKxtzccMKudUSCkZ
QswT55/2buhoSBuADC2LMeEhdior1UFTg5Zs7hK6cSoQkgdLy6pHpAKTKDitVOvOiGxhTdZP/+3M
r5lni+NZ+/jXLLYGQdI0BC4lZBOMomLHeeM9Z10Q3CFpjfS4Q5MSeU91RLQUIU54g2kBqo40+Gc2
7p/eFRo/ImcSixrb8tApAWqLJ5O+7jBJ9JWDILKhJ4e7rEzZHFWttLEEAgT8RkCFPMXidUS16b7r
dPXQRdo548/iVXx7RvQgOYtaVDvZ3B8/I8tISjmXq3zl98UkCXavNHH3NQt4HQknM8UqPfcc5j/x
3XPQOXmqfOgcknB2z0fD4xGnJEuKnMaDHTEcbR3YP0ykkBAf8lInQmC6m0bYmEY03ga6to4DrEi6
Pvw6/Tp83KmA7OHrw2OFLZi/Hv+KMuAZVBnMaA1gUwbzS2yHnafCuzl3vZ9NMxyzDbTBVJPZZx+P
xMaR8mcQkodtIPpYGaMeIo73hQhFuMpm35ZSuDs2hTXOFn1QQRPvoxgZQyDHI7RaTwa2JKqpEl8Q
OGj6m0Bo469i0BbjpYBCNuIG6ufq0p/dHrYYzI7MghQIFjNUMhWGmJF9uKrCVoQbGM083U4aRXFz
+jl8Mj1RvkU4jZwQE5q6+Cr9SWmgt0Dvt2jvKc5YYM7f+HCrQPc1oVlgE5Kn/EYzytHyZ4Szdm4B
+uQLoDFFd0yhPIDbb7kAedhkw2T+BWj8vksFLH1dbfKHohn/ZnNq/thUEf+ZLM4twbmpeDQh6oU3
6RSZ8PnQDNgQQZ1+QwLHltXPgSGevrELv9tcyZfZpFLLMyl/yPIb5/Td7KtXwPyKhM1E1E5y6SBD
Yz4LunbsnSjRsMy0Q71vfLEe7b7wPfJWElIPgjafnDiDAU+tZDbvquO4b9s0vfU8SmVnJsPP7j3d
HOYEjWOhsqw1JlE/EMVVQo6Z6J7LdZs91VZsXgaW2p6pqs8v0rtpZ74dtItoBVObeas4Ht/7Bsll
FeS0U2goASVAarGOOZduY4Ie3brs0w2wTXDwip7BxGunq9OP45MP6mj4xZkhViBvdCZk0ygqAm2d
VB7xacT5YSA7PdAnHxSoF+LX543cPNMeXycK0abqizhjojGyX7Oaxc6QLjxGXLudSBpIEkms0C5E
mvMfjGwC0DM4odBwX0ypXaEDMyFBYeU1HhkrsZiI22kkoi1kh7MRQxHyeCOjMze06Pr00J+8Rxpe
WawXvOsinZPji666WJeiek5Bs4J2F1c9aZhW792moEnO7N0+vEdzhY9zPl0nhP4fCvVwZoQsBRgJ
C0uJnTFL212oTkDOtZ5IqEyVp20vjvU1MhQPb7zQrU9f6rw8vnuPqYjNPF9Il/AKDRqGi+c7pXo6
GKwMaFD1tLwpLW2UiMFWGuyWgh/536UwDfUz3+myxkGNkYKoxKzFiYiq9XIy4exltdIIyN4H0I6f
sUtgkRbEr75Ay6RJ2qcALIEj8nxXvCDJCxWs4L5Oav3clLG8fk4pc9OXQgKPWme+Pn7URCLB/ure
qqx+PivE2KCvmkIWCyfi3tyluopW9fQ9X7xeCERmzSFoDPTuSN+XACUj0EQvV8haNEwzCl+lUW2L
n0kvmckXOUhH/efp4RY7ht+PGCwlsCYqvNab0eTdzE3FF6i5lxA7H5JAxsZa/JpPQbsxNWyOIWFc
20EGRH560OW+9G1Upg0OvDMoSrUWS75WqYFFjs64MoTYyeTgp9bGe6+uHmDr7kMI3aQePXWUJFfI
012CPjNq6vA+T/+Mxa1++xWw5HnDwRNRWVs8Xi+GJ5V7Jb+iBWsiyKXmqiMiT2gA05kvaTElMxQV
SeaqWSmCK3xZRSrmPgQ03JHIrK65toomvZiGtv/bFwSEhyLr3AJBVLncXlia2kQVYjQAkcT2qvlQ
3RcwaRCwKcOZreYnF8RQJl1xBQkM6qXjT4O032lgy0QclZFKsqtCuS1cFQCmdWYO/PCQdDqzvCUa
rRmT2WCxj1EtoxkGzQttufDV2jX0ntRHI8I7gR+YkMPd6Xfiw6spW5QlaD3w5cnMePp84e8+CNmv
ESIGhIPT65dQNdZqvhaEjntK3MlKLXGc1EZFqmMq1Nl2FCYx+zpEVDc1iJtrxLXpuVlo+Ynyi2hZ
EvszH6vpa82rxLtfpMmhEFdz+FCvTlJIkpoXfmMmAA6X+l1BHE+d61iL+XTrM+v7ZzeDoXnOBsI2
2paL77SZFCP2R4SHMoFu122llo9jkhnrLiUcpEk78SJUg3EtVlr0NBljfpjEwyDTyEDKcebd/jAX
z3eBbQ3aCJrFrPnHd6EJSbwoNWo3dHmFp5Tt5n1IEaKmGFg1z2pHg+fMN7t88+b7To2IIvv8/rHa
H49YpnVAH3dOIiQndY0amqSFRoX0lkCmP/3WffaIVToWpsZqTx9mcZ+zYlbICJT1ZfbRj6FBuCXt
YOxyRFDeK6Hepqt0LM2H06N+eoEs7fRJsBHyZh1fYFhapS51PiVACwxSn0rKrueI7lYNAPzTQy2n
i7d7ySw475tYZ9TFvWxlJa6op6KVzZvgmslLvauiSj5zQYv9KPoBUdao1NOawJSmavNtfvelFFhj
oywu8WJWg/5zAhHlNBMicCPNYoWOkNLuhEGU7A4+9d9btt+GnmUtBk46emlLQ6aH3l1X5nxKTAmy
3bI7+BnRcdvCe67OVNk+u5fzxMSsi0hIXdbmC8odXZuy6wahmt22XaRfFZZinLmg5Znu7YoMyv8o
0nSEeMsttjxyKJfI3SVfU+geRDEptuQjxxtDSjGAakTXWsQyO3KFTjrTejVeDfoIPKNMcBL1KlFV
sIlRkCHuUXpS0k+/UJ+9u+ixOMoDXaO6sli7jYpxJYkDgCCKsYaVTCNImCRVfFcme8fpzN34fDi2
4/ORjnl4+f6aZkxkH58KritfXCFpD3ZJM1jsRiclcU5f28fXGBAP52h2DDT4aS4ev8ZtFTb9IDIY
LgFWbytCImOnkyw/g8YcnuXAyn6FplTelrLGfvj04B/fLgZXaamRSzJ/T4vB9QAGa6gJPHaj1S+o
1/l3RdOdg55+nPAYxWLzwP4aXd1SkJP3GVl/IwUD8pCHS7nJR3egn3obk3BpK4Il2o05iGfemYVr
etYXsYLwv3w3CKOpjx3f2J7sv5KY3znfsScuRhGkrew1r6Cp0Qx7kulKyfBchTIuxX5T1AAMoziq
thjtiG7VEFCjMPkPnrXGo1Ywy869p8VPqkDRWuJbS2LK5UscUze+R6oalcR+lRaR92wlBV4gDHvb
/8XZmSw3jmRp94lghnnYAgRnURQ1xwYWUigwwwF3zE//H/aqK6uty/rfVVZGiiEQgLvf+91z/u/f
s8MV4aVMH4gS0b9eC7MZHcoxHGOrQS+es7WsYg0E1Nf/x6d4RI8cRonZuvzjjSz9ZnILcAr3xxSo
Pwco14m9gvjuf9i3/U83FLvDwGBe2fj3B5QJGAzgYBGBgw60whn2IKA8pC1uVMx/DcNJrqiDcFRL
+592Jv/VNvrvx2STzAgdebor1NocOij/eimboBV50fDImGO+X93ORnpR4I0wXzILkIBXjUU0BoUO
dSXbq1H8Sfzhw6xb5D0Exivf+GqV/Ba1+dYGa3OfAULZlS99FAyIeS2RYJKtkeewFqAOWw0DybmL
e2wZH+tM+w+ry7+/fPhlSOPeBxyQeP+zZN6Yq90MFr9MWS2mHfIQpZeky/Jny8fP5/cudXMjFEm6
7P6vt8q/fvA/bpXGYtrat9jgIcytf2MGc92NU5WF+g9P3P0F9s9vi+MY9wihgX9PiSltFcbUojQ3
kmLeMsScb5TT15E/46EevaH6Dxf0f/y8+8Vk/3oPpv1j6Sicrmqm1gSN02flFGXISx+BiyznGlDw
uU7N5ft/v5D/vlZxE1KeonjDmRag9L/ejhXPu9b19BoTycBnWjr9me2SvcuVuzz97x9FQN26/7j/
dj3/WbD4p/AjYNS5zWhQx23vPebKM7G/ekVh88yJeaBHsSVcNVLO8ZF76VOkKTFymJEM2XGqGiEQ
l0M0QUT2d97APCki34ShqgSVlBjDoEQ/8bEMqYIGn7g6+z6OmSLLa7TV1FN7IoVKkz0YZQk43yQ9
5bzqyCQYoG2WeXRZP/uWKDlKvFQJtAd+tRZZNEATx/HjqIGWSMSLWYC0GWXTdPeny26sDGWgTMwr
A4dqDElRTmLbupNKunBZ/XJk2mzS521mp3Os5XjiCoIDpwVVF40MF78Ag2vWscMrcW70FCCGWaGn
m/P6BiEdfjNBEjTa5bDqMUqe9WY22IqYoMvP9B2aTTVNwUXKAKZwAwm7NahQ+F3DOY9O8lFWnXU3
TqhzlQ9DTPup2aX8JaKiFcmhAxa0zdx5jPDx1ZFbmfJotybe1drTDorDb5yTFTprWIm2vWHJu2PB
OTnsKplfYWT1RzOdcisokDzyuqtBnlrgfVYlYoPRx09l6cUDx2j/E71u+bB687yliKm9rtQCpkiQ
U582BBTbmzZq+cvcecavoumByVMCiTWGOKhNqCENKznojIfq0wOz2swdK6d+nkY3/9IqwW5zzueX
jEbJNl+B50/eBEHuzhnIx15/RZMMIsbQUF+Ma9GQDKkh0How/o5LOkW5Ot0zv14INLvvcWSX429r
qvosDAx8s0HTWyG16ywau6OE+FmCPv2Fu4bAvad3eE0YCNhIqYndavnwbFWgH0bDvvtV2+7NmRmH
TlqZn+lZQM+6D+QO5BQlZDCj/qthHnhzM6xhfIbqT0WltQuEcDKMrubPG11zQUdRMgmtsqrPVcXA
olNQfnKM2fxlKb19AGWLHbdMvOelIpDSZoaxS2f7vZ7xkdLzz47w7Zsx9mp0Xo7QnH22rvYnJvEh
9j1GpH3ApHeBXrYZ5rl+0ORqRKQq/0uJNWZbzYEQb05+v0QFZZud6J2nvm+CWC96Fxt21u8ncnpH
qBtbNNvx2qoUkqi/Tmk8e83swBiFhto0vftdzwV9xBXqU9743iZhZpiRDRNek+5h9K1ns2ejZ2Rj
uyM8ZNySZWS+Zy6vhl3Q/h3+1kb5Sr0xxo74jeJk3wm1R4Z7aor2ta26H7lof+4aPXizZGqDtaYq
mTWUQpYZzbsJEUuzuhfN6V+FR/w2nxm+5GUnj25nAbvC6Y4sBP2jUWFQUsGbljV8CX55EPb0UGjW
s47XMGY6u4vnwJhxc+j2tUjqxwqnVtSqOibkdD8gQ9tq+DQd35VmS4DW+aubmx8j/W4Ei2mJ9FHj
SJSoQ1mNZ85VEnHM+ot33as91FmYGim0LsQxITxn69Cx4+11hg9Ms3kK3OJnrZvH3M9TVPV4SliF
4XQJCpR2Vmd7ESAGn5hC3XGpb42DLVLD/0rET2FdyL/IiLYRQGc+hkb/hm4B41OQJoqlJrmUaPZ7
YtgbmmDlcV1hepSDM53Bbly5ox+UZfKBEohtQpN0YwEq4XE10EOaZCmH+mY5Nfg8Y+dzvcOOyhkv
DbL0mlPb22RyU1ydK2TLqaBYXy9SbYLBpdFoVSa/cZBpYecbM7nSBgOyrumUlY0/ZVZiWuj8JkRe
sB3SMtumrZ1fE9fPNgXcBoyWCd7OtiraHU1vwkG1lciNYTXyYizWfK2L7m61pbZ6nccUCopWjjCH
/LLYeP7PomWn4O5DNpJHzpAfvEa4t6kahaSqb1Pq732PQBeDuw80w6+KXkzUMXSz6+cWQbXh7JgX
QIFi70E8x6ZePqaBdWydZJMkKg6AkQwZhdYU6AHPZIswNBfkIpvpO+vWAWNKuWNQ6QUN7+fgzsfV
zphicgAyLP6uINpHwGo9y3V+taRCzt3ia78zpXV+XEUEqps1P3Lr6lQt1qlTuFrI3OUMN8azlj4y
Kb4rU1DTXZKFQEgLYi5ojqjzx8G4XGvZexuKMXkktHI71RxxRrOW0Xi3sGWjGTdCe8BH/FFP9a9q
5WFSVShF9yRa1LRtA8WvtLiViIVV/fIRSLG/E+yqSt8YHsGVNptfGV3h28S6FCK5+0lb5vvtIojH
Vv9BdQ0DsxcRneAoYdQhBWXvjLX50GXus5FXH8KFYChcxqrmIL+pugQ01+Vb/KZ70OR73vbgCbO9
06qjtlhMGwbcy77O7Uir7LfX5GemWTknsjEIVz371rM1Nj1G0zUCdKtu7cSsDXE5lJegtR+GQRVg
txfF2LXu5EUAP1/DueH2Vvuoq0B8V0Oe/kndoD6ZI1o/LTPfpVypNa+SEXD+RMS9d+6VD1EHbGRb
EhnL5/FXZS8yLqdM0UJZtrnD0yUhg3GDFKl/64mE7Ye1lfAYJrWVg1sA3JMDWTv4hoGRnjreZ/xT
ejH4Q6UhdlafPELirY/sXyIXf3QRoGUpTG5jwS1mkj21l70oa/qA9CJZfarL1JvboB0fJFhQr5G3
xYZWmhmXSq+vXuN2bMXSCpSoQlLbIyge1H/J5yzGco2xQ32BjYy4O7XkYBMo82oIhuyqvLhkd2EI
YyFHRTRw6E5G0O2VyI9JI1B7+vxgBrNMMSqUDcWIkLE6rkF6trGiQ0rw8ruW8F3HZqR1oN1zzd5y
1AzHSn6oAUIRbr7ArdjfVM532iDyYZ30Vuu9yRXv+ZU7R/809GVbTdkrGmdFMQRFpgMMbly3Q9Lg
7lt+9UUJQbjTnhbX3dbKfQmEyUoAVtPLzX1qpjslkhjHysYepq2t2ZcGi29YJd0fI8m+Usd8c/TZ
Y32QyMjwA5HEJBQ0Q2EavHfDWi99ARrTye2t1avncjJu1Ibp4QNJtdJXGAGftclcqh15mrr6VXBe
OXFHDuj4wm/PnQuMfnGA/5bj02Rn8dDb0Gb9TblamOLNvW+CQW+LE1uvJZQLE0C5nj7PevVJPkqG
s/4jEvN9XAh7iyr5TJfmuhrrQUudKDGnpzqwrlk6A8id5iibzF9F4V+cSvwKFEzXFZJ7mDb51ZHJ
DyOe7L0W8xdoojtJMtjkgE0bX4aWLu8TXgy6dsZv/uWu4eTcQL5AVt4ltg20qj471voKzuWg3Wc0
UYteRDrTkS4fteFPOo3cwcZD67HPI/JdmFzqhRfFkGhxWfARzMbgb2NNGTMZpybxT2FfUZNvg9rZ
B3byl87WLiOtuCGx1lFrKX9qHb1ywIPNEO5rpTfvKYKM0K3NR4q7P46psAXW4EqFvwnEADeDK+rU
HSZ4VfDFGy66OtoRjWZoYWXkO6ghVdghLlcaWywbPN3swMMswFCUtg5rczmZhe3vpRZclrIm/tRA
wxjul/n57nm3Ruc4wzKlFRRDbthNgCE4DownAl4/usK1lLG3snPx7Aj9WqWy3gdV/qfV2Lh3qS1i
rQ6eJ687CmhbjlX8tdbpqVwBDLbZttPaU8ImwQ4CJnS/mMhjp+U+M7D1KzXa48weP2naPc/OAR34
ZlH5HosPJaphUxZNbCisO4PwbhibNxbrV4XEjLYIpuPapYXlHPrJja1uiG2v+1UnOGU9t7wtaDPm
yjhlox07SXCZKgk8P920JKDJ19POscHnr7zFm6KXIYXuLQ5MkEbLu7/cP4mBjxCDGtpnYMdCxsie
D85QAE5BzdMhUaco0rdDOEyvAUtXX+lP+mrd5jkw4XqU3m4R7TsecYf1Qr7DBtj7aj3WRY0W2EEE
uKzPdGjKaJL9E5NIDwOjuCEje2i7Rpc0vDVtmKnlzcElYOyqEi+Zsm8dLBRgYqFK5cddL5NhLcyW
gMpfymZJ7lDFvTSW2Fj8GdbrFkbrUKabNJAXkVsHu8nj1FeXu2tsWfINuhgiCD88APFo0UoAWZOZ
3bnQfL5tdIp5scO4siXS9CTG8qoJ/n32MDvrMavLZ6euYtGsKHapAQXtg/Bk2MoXF4dab60vs/2h
Tb+F8dxW047Q91vf+1vBBmzIOUMHb4hVdfWF0oKL50T0obgf7dcc8CS/ZIXkOp8/kxLNXvVmrf6x
z9uN1/nhUnWhIS5iumjiJch87hiEd3BFUnQoTfvN625nQSDWJ52F8VUb032ilY8255iw1owzex0g
w8lmlPpmVD82lg0PdWWDR8yyrlrDdkGvLrZwo8I9Z/rvgdYRW8aI3ODzMM0XBVq47IYN3JdIJ6uR
obX1u4+qSmIrNY8d5vAh+EmJV0yuitP2lkOLncz2UevfkuRarV1Yq+SSVyr2mzcB8oyQb+ylFKDs
fItnalPZclNpJseCgiZdRXPp01LlAzHy0AdN1hhPNstyifEhr+uDSg9LP7A/0E5wFLYptGiW0BK6
dV+tPHHjSddZ64Jki9oY78WKxcGP5iDdZrQ0fA5vRdnElBmOhfVk91uNJrGVjhvLuAntcPfO5Z8V
o/J+IMAL4d3lgAP3bHG3BjtqLf1TLxjY1nGr2QfRXozqwUao5vMfSHtTWQ1z8J3AvKEBnPuFohbM
WoKQVNFzMLZt+praj5rp35r+va93ILEAW2+X9lNyjFTo/kJp+4dFZx0YbOwUmfp23Sck0KFytN0w
W2y0cboA83LQSwB/OxbjRWc6qLM4+tTeCdvEWWsACc3zvBlE/+It4KVcLCK43xTBqs9x6C9Jpd6U
/8V0HlUOGMwFGHaEwceG17611HFZvwawfxM3f3KQYWA43SZF826Y7HiCLiabitsWOjnyaNdHVNFr
R8x0nM9F2DhDlDWsGlW5v88El/7D1B1WrY9FvWzXaTk4REXCxRzj2XwZFXiC9MWffhYL6KD93Dof
q47ivrwK95oiPfLXDaggstbug5bv4HCdFAMkEqszQ7B8H80dfgA7guqTk20tvz2KbtoRPuWA4h89
1KomX0KS1Sky32fHH1+Hkb91PRFnTOO0+mrqR2+AO5/kZ4ubueysJw3CE2mwsGt/0AEyA1psHbbg
SJc2gVxzjgonNzNeVDscp67edqM6i8qLagYBHBBDtv+HTb9BKHS+Mhjye3SdIqKmcc2NFp+9uMlu
5oxPIb1t29DUtCoKluKW+85v3gX7CcE3Zc3+CQzdRi4Wu/085YQl2JOW+d8MKkuYmBQ94Gm8CIM/
rCfduFks98FMoBb51Zn/zbap0h6yRotKqPBds1c0SxpOB10trpLsvM1Bb3A9FG/IbuLJ8OJyJm3M
WhZJx9kbw3yhV7YVjvEK3IkVxtvZcF49d4z7pohEVRzzvD1LTswUUcZN444bp/0smyvMxZehGb/m
ZIqUn8HHn5HbqJjllRPzX2teeed8jMnC5q2IW/TwGzr0pyFhk8sNOdnsmeXBbuuHKoDAvDi30p+2
6Lw4r4DB1rt5iOqKgWD3UxnuKVuBdBeM+1QuC8Hw13RJQms/mrvetKCKK1Z4Y5njZOJkMVlxOlo7
TmjwnopzK1hLNQ5e3YtR/il4Wcg+2Br8Fwvzt83g3Ho5H0EK4xr47iCsWyvytenqjl7ISa6tATtO
BliRJ5rTKrIHvnXTH1D/tLEUgCFp/BUN6wT9wd3cz88jkuPGBArpgb0X+bNjvZXYcbsyPXow+HAZ
xXbwvHJwNhsjdhu0bu5+bakQ8VLTxPQgxu6NQtO2aiwGL19zhz9q9N3VtobTUJtUS4NNndi/U9d8
cTsKSAb70FLutYL2jZWWJy8PAHSme8tsPxydfamVbZhhfTTTF1nqqAWyQz1aRJvv6qf4zkibwKy3
XsI7lIwkuHgyqbFbguUaeNqbb7N1dprPJYfQx8sk6r1nCUNTGTQEzUMjxB8D+WqyL8FrDoAe88rj
Mvb7YDIOpKvjCvMhR7lQaXIPoiNsoHP0LghXbdjUzplJcOR4wcResdkLbn23eLeHgVsHLjvvG3v9
pSXWJpmwbrYQutwsBk8Rsl0Pfecg+c66XLB6wPq33oJ8lxfIxdJ9xv9Jkx+JELRvDj/K/EPqKdR5
V1kc+jl2HxOz+YCtQJVg+WDCeZf6rwQpydNh4kNI0ZkIxQcemOQNdl+cr+sJsim77fkwNOWH4Pmm
kBZOhTXsjdnnhW5y6s0b94Np+kvRaeeyo4I2B/2fRGWHmeBcLIPF2KjBvHWL+pt1BRgZvbzQ5q0g
MmXftmv/KXT7zbLbGxGq5zThN1286bFl6AkQyc2y6ovfBl8aeotSjawa8yvu+Hrst4F3SfXhecDO
6/YbnFGm91Gxhkj16RhkU/EYQIA8pCnLmhVwFgcMbp+C9aIYuOgz7UGfMREoG91hgJ662i/yLybp
DXA85pvzyAGvQVnSHSZePN8CS+Md2+rxj7ZDf53FwIcuaX9liblNnc9hnPauz1A9oghWs5xXp+b9
7bmWUK18glguiy5Iu41fdpEOyLJOrWMpeWV1e/oBO9cYjoGLoqCT+JMenTH7ndh8z1pBGpG7pi32
fTWHphzqvesuy4VIGFUjilG8oxAZchMf2hUvR6Bty2k/9dpmXj9zqG6FPmzH9T0o8CE79Y4D/sHt
AriPH16QHJdqOBVwEIuhC0nCRDjVdkX5BfKEdokZFZm3B9t41eaW1rQzP9fZ+rIa5XEkfmUVx8xs
rjbz/U72oiXGyXWvOWwSOf6s0Pxm1jG2SzTrAbpu067fFwUvFb1CEVFBNcVuWlCNtZ5M9s6lSY6t
eVDzs5dqbLR/JxKHCqylenzLujSS43POWV1wYfP8aBWUKconbucwh/FYLTpAFN5V3Xtt9pH0zw68
1WHguOJt7Gxfaft7VK0RnPyXn8p6sanyJPl8om4R9iY/QP40kOrc9W8j5h0F3XOz1r97h2n/2tsU
NqNZfRpXtYUgxmIkMZCHWXf2o4Vy7lp7L1OFo2uklCnDjhaCCi6N8+oIShqCYj7eGy34NXntZgCm
t1IMb6UTFh2HWOpLtXPyxzez7i7LSGnLrzZ1nVDyJUThib1uTjtNoVtnx5wTAMjzHuciTZSiGKjQ
Ttu+82/JpGACsIwIX+ySKts2bnlwfP256p09AuB96Wq3xAVXeQeuZQqBQ93cpho+QzFlOnMH2U7q
oBiJfpApoFq4GrGm04NqWvtEHHpftE3J4o1NgRRi/pDJqdyMTfpddjhe+/S96Lsbo/Qnd3FjUwvi
1kz3y5weZx35RetdV6ox+zrzX5yKw2SgVzl1KoQl6K7zsHKcv9UoqdgJv/8e9WkEjc0euUBFGpVF
eiQ7sZtrDueBNrQkjKTcATN8NCz21JBUt1PepttSUpOWsrsR5O7DPsjXvQ4MO6oHu2JT5uztOduv
wBbChIl4woPJnvzXy9i3ZjhOwWtrT9RXmrWLgq7aznW3U1J+1Ib7aPdsN5T7KBLOaWvGNyIA3e41
t/xq/JyGQcMHGPSbRJWDakmVThnbNbZ05Fj3ADb309m30C6sphNRLOAknxyS+x1Z0hpje9lczGWe
IsC1kv3C8hsn/WcbIDjxA5U/Gkg6N6Nhnjtv2XaDdVhF2m/vk/h4smHl1r3ZHowgy7eDNf5qXcbc
J+H0p0mKPxza/Ei1fLcwR+ndJ4oJv+6SePNNl57zlOnNEQ7JM7J49r3OBKrD0TgfkhxgFyEZmM+r
gnChP4Vr0gcUxyyHholVo8KcmyQTKhQwB549fWleZdCWARMI0/BmJ5QTX0uuNDe5acoDN0PJ0Enb
B/duRXFiKzFhsXBmD9HG0Ov0eiRFayfVD1OQtl+Bc89/1/Bh91pWOG+1V6OZXIehra+Uetf8K58t
6X8LTaDhtHu3pKTAM3GeHWU9dD631SJF8KC7E+lPnf5E1vf6h2I6fGP2PgdTjhUxLZbsSJNTfJqD
newht45xSsD85g55gk0bLx2jOKJ+KHEDbzgjrGFVT+pJywz3kGqrc7KSAq9BXagt1Q1x1mFoRmZR
53FXDDZlTwt0KMNk8NWn4TZwqj3kKYdF6LfW1ZBCFCEmSCvWDLOLVrf1cKCPGoeAcvqZgg4t8oTJ
R3hBVEBwOLnUeM6r5D1QJfQlhmrJ40pWzrStTb8/UFZC+UME9kSvmfnC2q9evJl2Js/UEjIzQLl4
GbKnwphhR2tYU9eN783ZecowTnnUwxq2dvy0RRRuGw5jUx6s4O5yGVP9yW5HFdul2T1rwKkfuX/N
jT5aA1sGNH9OhqOoZDBgDIVRT7tpZvLBa5qRg7in9mXiylisQXIOEteLbDfjHOcnKGuXJDXfl/st
OlUcpe3STSKI4sU1qO7vuZkwfmkyLdkAVD+2nQdY2KoKDvopiupTayjI6uU66KHMAuWyneN1Y3cG
GjUKgoD4s2yHtjn5SggK0iWTjgKzvPTHIM8M/D8LLzBIKmypZgoQi27SONJ9ZGx9fZZDY+zscXRC
fwmY23ECmNSZGxwbjaIuvDoWFF95SajRozgJzbagf4MRW9LAoC3ZzPFQ5F68IAg+TeX9SEK9eduu
TRlbIzvghgmmN8epfznlBI12kOOOoIR2Lx0aL44zyshMJMVMFI1vZg+pbJM1gJNoaNHEWaWoSUeN
1c2GXfQ390ZI+hXyKcV46VZvpzoyMWpCd+3H8yIGFvo+NZ6rumHmC8FAK3fgFSeW2cHsKuN9aegD
EleEizy9Qgd+7MvGOXK5y+wh0NLSbe/TUyXw9zJrrazZmNkM/ryVesncpkVxHtxwRaevOlmVpfe/
A10j9faakTtI6XIw9orER9fqsXrvmlq3f5NoX2e1te2177tD6ixrRePIa9D8aGsirm1xV3mugXT5
D0k39hXbHb6I8d3zasv5a5u9M9NsKTWDLp6/9v5yBKvil09lDzL1WASTHbAbSZxmu3isj+dBatW9
O5TDzoCWvOIDR3+Mk5yEx+A4XvVptEzq/aQ2Y3BfoJO9+c/KoCrHBEsEC20nlxAk2+DEGlWexm1b
2v1vih2DfBjVKpNuYzgzu7Vw8XttvebCroOj4XaTAIUUiLlF/Nq6aRISgTMdijx2IFNuIqDUog27
BlCzt6EEl9SfJbO4FD548WTDj+bROuOknulK/8PN5lElJlrCXylskc92n0OFxvbJtcc5OGh2Ycv3
JDFUcKi81Ez+etz6y+Miknn5sBxbWcfCFUkfqd5L4ZHaQ+Ps02aULk9jm+fgdspGf8NuMS4n1+Zw
EcP/9PtQoQKHhe1InhpLnzzx6ajOVLfKG+eWjcDMOHs9kNEl8uZ69Mx6RsguquskQr6Osag4RwFg
EUPxU29npov2uZjC/1S273F6cfQuyePCXFVGKzyzGZEBmG8EtX7woVBSPuxt0ahpl7SazxbCqPRy
+Muv3Lkx0yUejTmmpf8O+jCMP3IONLwE65iO8rMmacBm0p49vab2kKx9/qrpwwjtj6oFX4fetu6H
H/DCp0yX52t36PtZZwteuM5qvQhLZH+Ub87dCen7fPPsYLB2yAT64jFwpVnHtaAOTtXPsjS5RK1P
RMULoTgbtJpNlY60dLVlTVGOubrZftrjymu1owTNrUpphsNwKFpU9OD3dZFuZmamDU7gqbecEpGa
3nPKW7CGvjjqP/C1lv4GWtLMd30XWN1xwlxZ/10gVwLnKyrMX51LXhYPmTcqxraKpMo5pJmjFrXp
YFhb21NsvuVoLsXJX1qj4+IMQuu+2tpv8q3QAZ6e4K9jJpPzKs2/3Si8eWPJRHfeglRfk29LluOD
J+mNjHfQjeXRxUnTROyWNc+peTHq07DLsEuBoyivWu2H+S3ff3P1eU7Z6WpU9r9E3676M32aNblk
+jhk54qHKtsbaTEAOllzc9kMazX2v5EtDNqH1xS8PsNqBezNyLheO5EB4Kz7mygnKJ/JdK05cgjI
FWQRyRPmkrxR1TaUy5AnDI+qctj8ZcIr8vehpRf8kc7e7OySpLe8s0+0eXxxxOK2sbPkmgUDq670
9hcmC5zuDQxYhPZ9p6KZr+RPZWQq3fFjHRurcFkUGzuhYrMm+vxtl0F2Z1cZH42SwbRVZmbu5yqb
7EMgff+0Fqk6mlaVyDBPOxJRhVrn6Volgpn8JGn8S0Z39MKLEjaF6MyPIKc/DaUSiQQ9u+xtnGW/
c1P2qpU/OOgP1cJQpKE6CkBVpjEW7w/CJrk25v6FvBrbmSDRTxDVCLXZS5nXj0VZt1+F8q0PMr70
IzQ8Aj+t4Q/bhkfxyYH7fbPAof7KSoL2UpMUbEu8L+xXENhsmG9RdFF0O7kY87ioAwF0SvPL4M/P
rR5oWFl8iPwkLegCRAP5FlJCWUnNuslT9W1CkJlCyxdzQKAgsbZkZM0oTxZ16To0DzutrPwnt2/H
9aWvpABUkTU/YFDyftOPNr653BcrhvrFsI71rLJHwLDdY2ZoMtaS5MNOh0+2X2+tp7pIKYvsXddi
GbYZOTam6Zyuame4w5tTr0T+GPZjV4KGuu4tzBCO9q7PNNnc1H3PA284y2apt6lJxk6M3rUiP855
cm6OSUmgSm+YoRbrkL4lTi+/qTmn10ZTSSwXsWeg342QABzQxWhbNlVa6HkiO4E4WHeshs3ZSSz5
i8NFxoa/OyaE8CJVtNrGKRLqVGO3hmshUMQmhvHW9VLtZTtp14LVQI/0Qp+qi1cmxgMRJi5ixZRD
sWQ523mNTtk4HmD8VE8OtbqvRaunt65b6u5m6aUdT04yGge/59mKrLmrH0gTEO+puSvJuc5dcFs0
0zr27mBhHXQBmoSkXBSiG0u9Eynpw1b0P3kv3M2qWpo544ov3Tb+jk2rbYsgWCmoC6qrMH3ufTW1
bdoGkS+X9zC7yt50vjxnFLbcGvHg3HFI0gxKUwuTl8xW0n2wVGeR9020CIQ/csNlDLCs2u+OlPTb
G8t5IOZNUJ7F9NpmVDAmq3szO0qcuifWkzST9IZ5Kb/vBscQV8hDX5knPag4qDCPH7W1hb01c+2w
7YKn1ejObG1ICSQe77FgXt+GwScRUixdhM9mKwaJfXT2JhAVwCESm0OcMXPFBzO7rmvu8Lg5dhTU
8tGWpRMK947Ru4c15orQKcE6l8CbhyUG5sSmHTzzNA7Ole3Ib4w6Q5jSc+TmrNeIdClkr7JlD+ix
oR+J1YaOs3Lw0w2uasH2zZpcYKEFIsemSVHBWschFcSIVNlEUg+iZKxwn/lkNXi8Q8MvvU3Q6Hha
xepunVaSZBiHmbWHygFg64YDfimiiYf1AhTeo6lbZlHNMkS28gnfVMU14hHWyvs7np7RQe9z/PYz
I36wbU60KLPIXO8uVKvGZ+rhqmTi/yPoe6qWbF9jHwN5VGXdN3ae323jzf+Po/NabhSJwvATUQVN
vhWgLFvO4YayPTY5dhOffj/t3e5O1awtQfc5fzxrhfVsSVdCFsvXgZadQOqpHSDyniPf0IvDjKsy
5L5RYZG0tBcWi30iyE3bIQuYXlzrluujKStCKnFqx4m5oyZ7uys4SVPZBlQotEHbTWLTmOJAcl6z
G3p736VQH3ODgjCvMDekGfykGsKMppuNGnO+Z200I8oPPntJyCL+Mbirmg+YJPQ1KKyyPICuG4gF
CriNhMGkKsodYg64g2w8e74N/QV+DR/bn61YwjMWtnngqdKokmRIKtL8TYwoG6zbhZ2szzRNtKFV
qlNTaU+ugElv3ffcBAKHIN+T7WZvfDe9IvN6GSwwinVqH+PGek+Z4G9aBREkVjc+JHRZhHz84zX3
82lbDsIM9d4I47miuciv3zhyzajJOKazgtgXHzVjsNjQKnqikkNCz1hk8N9wLSVUXmd0dFYD21F1
Y4fLpfgdDN0JC1OnPw8HX5gq9ycWw72RLR+Ib9/btvvoh/5e9N5dlg73oBjbmpF4owiwdGpNe80S
475yawhEr15I9fbAiIZXSs4e0143t+5q3BvjAmqWyfmvmSpvR4UY6ONc0bm2YcRnTpyKUmeDkvnB
6gWwh6CvAtqpOswVKC2toXlyca1CIcTReSw8QpMHZdrbReV6pLA0gjbI7BGUTMIumOUpxyN8BXAY
H3W0yq+1L9eX3rLGR2waJiVeY31pPV/tGpK4zvMoUhfqvEEJBbdle1E95d3yoLeSl9KZjGwOfafu
UIlRIYZAh0DzBa8qW6KjmjBeawOAqK04ojtdXqRt7hJTv/WAFQgTDEvdFXOnvSrdoR8n02XIB/mT
6DYUoNuzTZJPfRhZvdD5TetR6d0SFBlLaAPEEzWsA6FjD9j9bkIoZ8nSgEhIKEPltRv2b7H3/eQ0
x807QedFkCEtfat6uJCpXLoDS3EbDbrTn4qK9b4o0jBD1bLNhgpOpr8r7NkKbbX2N65guWJ3tKJY
M6YtyM4+WVtwXoPy6DhBBQJukHs16mM2it1Su/qmNiu1R8ot2IWqL3ip9Y4qF861ViKRWMdAXz2a
KUFLjxSsJRdZ8LHwqRpET6cFdJK0X5KeaKo6hzQVIr1Pi+EOjBJlt5bz3o09sockfbDWud75iUWj
XtfxFzpnpH/s2zpo2NxNiOpJG0KXPpthzdf1Ww4SaHydn1bfHED33B4Fi9UfjDJFdKL0yL1Bn5Rp
xagR25x7rrhjEAd3mljAbH/ZxFO7t2eSLmN1KPRxxSPgfUo1/rRygd9lbN6hy0ANlCa/KktvWQKH
tmwPfdlvTa0uzrjk79cKPgZrBpotjnoAeYQ8YOCsPfqcRGq6nZ4omux1IvfB94PeLB6Fnxw5o8Mh
FT+5bN/KEWi7lOt1wFEetPbAKtA1H27VWtuisX/p9iuixbV+6pRHaB06PUhnDmh76A6iNMmEgWoa
bzKSeHpO4tSPWHrwUdq9MSEfSd9sJeIguTlqN21dvra28WR4FRqywkezuCxndyzeiknuK8FWvgz6
z6QXkdeUI6q6Lnl1Yg5opBx5aCc+8IQq92ouTzg4taM+cjCkN6HKZJX92cthT4jleeCKPVFBtwR1
oc4k8R1rk1m3Xgiq9XsIOCHjY5kBZnl0qPt4ad3yIpYlWGbvXs/jV2OZrkM57wUVhCgDjC+zXIDx
pwJKCVPWlkDSNHRbsripTytRNufkpk49P2dT+6hjhzyg7IEnv0bblBmjg+DFBLpzUhdLEvoN21Xu
y+wmRgcJHVtHpmvi64mT2Ax9d+kKj5bkFFNPUSMMTYV7rlxjN6daFtLup7HK85MURfEKPokmzZOw
LdVKkfnYognFyBWs3NtGTo+Wvp6AmFrEycv9nI5/mbgpEhskl1gLaKieWKHidrmPmVwDMRkPZLWb
kV3SKQ00jB5j/uqTcghJkccSZgy/sd+69xQeEKgZj19LrT6LCspGoN8PEsVC2nfioRzNh6Tsd2mM
m02f/KdMz0E0bO+XLD30Ka4qgwwVQjAME52LSjG2ZPJ9ZqHMJK0IqWWGCWzRgdaymatRdDS+AOcM
UiDALDuK7Fp7O/nVkUgKdfQ0VNVmbKyRjnPnpFoa8frS+iOjGymaJ17axqK/e4JLS+u/WuQ7I7cv
Lbw6HgtAzThJ98OSHtlG79s5uZcJg5AEXc/d6dNL48eepTFau+xfzawOvFkf+nX8EGsZb9bOrzji
jGFj9MmDhmDM0+o7ObpnSxh/M8kDuBO1L1R2B85BRAO2tS1zQOa08CNCIdxgWEiKJE086frvxEMV
P5Jg36xm/+iu1m7x/B8zzfwALp6smMZ6I0HgapbFZfbH5CQz9ZFlc0L/hPGeA5dBlLDOO836gaGC
Cr3Y28eo5x/GZZq3AwE/ge6RY1Vl54ld4gHHj3nxWILBfO1AOPNJNfWCeQIiPQED9JNyQ6jslqSM
XT9gE+Zo4nOpzX86LU5kFmm7FBDTCKAZrVM56/9yV34ka41gsq2e1yS9NubyrteYLXS9h17T1APV
c2wiQ7bLRXlw5/xEs9aJbGUZ4AbQr0nlH2pNCVi+DK3WyMzRTj6Y8UiHow72FdF6xWrZ5sd8Uger
MURYVgR+kif+mMYNt7/wfuNiemJx33E03seGNuN2mP9IqL6l4wtzj1/uq+f3cSZkDNxVkVmMv1zD
dzVcUOSXzIZT4t+ZhodES3t0EmMIy6Z+cFWtgrJDRsu+1o3xp3vLPBh4IJksG07Q6WCM6EC1Lt/T
hePAADX7Nen1TWxXXtBpsQirVf2mXZaExtx9Km2K8Fu+YgdDPSbutXh4Zc65uJ3zTVkGW/FUNFGv
IVYBKtPO9YSf3erSnYor2NeWgErYIhwrEN6jl9ZRhnHuMsnVZ9zKL4VuHu1EICOafozZfKcW0dzG
MoYd4GdBf0N/JpDrTeIqgp7dnIMTGGtsVOgCBiGeR7BSLKCJrSie89R6GGPjQcSt3LRWLJCk8vi6
i43iIzc3KYPZTQtd1XZ2SHNPwSBz+lgVa1+iXlPL3cPJoXRLygMe/Bdfa05ab+1dhSCgFwebOvWi
8hh9U3vXtwXatsrjamhCUSqsDqvzAbnw7i+SqqCcVzI9LBkwO8G3IxqKdQsc4oTIWJ48J09DOKck
7HvmDX3aZ42Aova1U8IoEDQmcoUBSYTq7fPs2DdTyQKKmP80jeFsKCM61H3VbyiM0A94CXbFME10
hBb5xSu1X8uhR40q12eAnW4zE6sSa85JIkgdOxOfIGo6UyLvmM68AhFpqlHvfFPw+CBUG/pq/inN
7qR5ildO3ElRPY7Au74ad61Y3zOfSkOTQu56hSyXy1M9aKFZcqrlYvi0RZwG7pQdJ2sI/crSdyzU
D0RrYK6is7HJEVLEAZRqpBVisyL3nGDEM1JWOsclWYCj1cyO5fLr07aEig3fGVfvc+PN7wbNjsE4
20/KHnZSJw06o5R2fRvkcmlUd0fZBfV8qEHyrsKoMP/hL8HfCBMdJPn6UufL2+KJJ7tFPmBL+2SR
c7Kbmvpx4SkKSGzcN9TyKHA/PBz2vZO5cGPVRSZoJ7wUe5CyPr3a/baV/b4IBxzE4mHBgEhDqbMX
Jlq2BngY6Fiv9iqrDn0FHK76fita528xKl5peawgwXJLpwzT3XT9+OKV9T6frBOw+gXql4e0usv8
OqyUs6MsokBg6xy7lFRNw9DQviVeYGv1lWLiOooTNBx+Nt37S3xSRn3IY/ts3lydCGMQFzn9J92r
AWLMY50A9JfzHSAdPYer3OY8sZpCJFOnzWNd968UNV9jQ9HlWd38SzFhLBNm4cHMd9UwI/ijbhGd
jY14oBV37jruSw8VUkNP/S1nNdO6g2Nm514fD3GGUbPzoNbdB1PlYeZT6TwnVwZnbMCp95C2w04T
bZB4aB+pzyk3LAHNRqvtV+pQ8ZBleAtsZr6mmu9mf97SK7sFxi05y1AirKQuhxz890WC3VL3K6CP
/MeVPFQ3YQm6QF8isGfSi2VJ1YpxSorxX1vonwRonE2retX08dFe5yUaPVcLjaQ5rO70ZNrDVt7S
ba3qXSu6EEw/wgTFjK7ogjQpXCZw0NxXlIz07c2QNUaLYyHOweyge/HV7HBCrm22Lyrnboynr9Wf
nkF02YjpwBb0Y8/6sVdYLRfvT2eL2wgajjd06aKXGu8UNQJBXbnULeqRYzocm8mnJqy/eVRPDrah
jTk6b2CWdmDq2d9KOeum9wxYb7GUYYK6kFyqMWqkeeol6u7edo+msruIbttDN4tt6xbbZbVhKIsA
v9o+1XEYWONHYseHTGXHlEOm6oANbRcAG9TCW1BJ9fOX3ppHMccBz8c209Y/o5Ihm/7ZYKLoCxFO
mXmfCPaHyRm3YzYec335g1e0CVnLL0RpQP2gEEy+p5uarGpQuyp1iKvpcRFPxP28WbrOWO2FDrbI
m+hcoO635WoHcqJStdOhrKZTkmVbQWoo56h89gzGQWSeG9LMjtZaRmkFnjPd8Mk4QSQMF+IGyCgQ
yMVoueJpkOEYVwfgr+88LqK+J9PJb/InS8RYIeS0deP16o/G65TS4FWv7T6ZtX9GXpORltSPvh6f
Pb0UoeqSF5uO0k21lFuVtqGzOgxyo3PxlvVrceyrXwCSAFAg7uLta9EhbeZpReVmGIARtXV0jfGA
tpA9pd6JWm1M5EWjKCmSdoEmaqcFL68Z6buQ0fCRBN0wRUAwZhOHuX1JV/HVJsZ30qAs9dU2mdXt
Cd5lDspa1a/A07q1K6CmpGdE3uxDxPK+V8196RB5xMt5dt3Si0oIHJWPP2lbPeJOvcsxyGEi6A6z
iMO8cUM5y9dGVAfi6npe0FRHQtZRL6Hm/Tx0331j3VxB5h7PlY42C9+qkHf6UJ89TNamehwl7VLJ
Kg6ps5z83H7QquxzQlXT+TCluXdvJ+9zRQ1T3J4qzBjm7Rd1rG0ytSdZWfum87DCaU90Ahy1dt4T
pXTBEJ1uHHzA7Wg9ClcPU6tn6PW0A+NwF0yTT0e0RJdjVHqxpXN9q9ZXBSVqVPHJS1qTYuXyLyu8
Z4doyLDGuhG6Y75shYchlLWgDpoGRMxuf4m/LDYoamB8auY3B+oF9LYP5hz0UMTLE5ZnvN+4BrK6
wO1kwSh0cfHrtd7d6sOarC4qds6YsjAeptinz7v9Hdz8w6yLo27UvIOwr6aHb7B70wfycrvx2g0E
Q/MLIUefMvFB9TwExkiEcjlWkevhO8YiD2d4c48hEGYdQC+Wa+uTZsgrLckhiljkBEP8p0+IxeaO
7hr0oHiifc9+4cWPqvStTfRdKbx9ZvE0eWxT2bQDkQyweqL5LA3iMBWAGYtslX8LE8VZK0Jpeljs
nAl6IraxLOp1mEyWCs16Su/k6pI9PoPPIjNwoC5Z2Axr5KE14vl+TLH0+I5iDqvd5tIlmQLbF8up
W5S58xwptx1Njw+yxV+JjflnTJwWsWWdBEYHQFjqev3l4rAkTJjysLIXeaij8rnooidVRQd9ItLx
vU8TZANVEhGw/FdqzZFBb8/hHLnT99xOBM84u7Fef/vcCFzQjKTawRkfetgfigEGbBPoJjAscn4b
bsuoQUJMLo5LQ4RiB/UNkgdmfkkVueNNMgRyFnsEYYcWh0VRMADVJXKpuJcUTLdb31B3xOdtsANv
UlyH9thEtrvwwOrXmtiRmPc9rtrLzRFPrmE4MGqb3nDV/18/x4tKwV0t0kqKOqRk91STLu0akwy1
vDygDNrkJuqlRH21erybRjIsKS1fcdtUwtloZfZcT6yDKs3Pdi7f/dq58HJg6TM3MeEoboNBBv+H
mVCJnp0SNNUeC5f2M046h64VaIlx4cM6Z5XYtxY2WVYD1PZ7j77PzDPfqsT68Y3uUuddBPbBmO80
eQiKU/zUUzMEkM/5tp9lVAh/m48CyVrP92WExKRtWWyDsq8Q6mbnGQ4GC9RDnVz5qbb1DH+xTNaf
lhsHhFKBUsPFQtAYJ/xgWvzaJRBrwD2uLMIJR68974oS/Ajwx3fi11xzEDK+NNNzM/34OXJ4F5xQ
ltcCYAhaiLS3+b1wxmCof2XmPie0CWPqujdm9eLkahuv02+ixq2Jjtwes2gcsB3DmH+SCwAli7kE
mGG8GRKyR6epd4NR7U1Vkr+DPrU2CoY6HuJ2+MiSS63TFM3NIufhx2nUBXtoWCbMCtDZKPkbO1hr
feei6rrVba4eC4XvHuFJDkMx7Ebvhd87bIrlccSee0t1WIavwV0ixYPcDdnJ69s7t6lOTcKGVmVP
9Zpc/GE+qsk8keB/btblgl3WN1NGRaBuUExVLCfL1YlFafg6J/PIxHevJ1k0e16ot1Ad6fyE6xVz
W35sfe5Lau9TayHswb6g2jHQl7qX2QLq1tZTvHrfZeJsEjLnfdyaGl5WOevPMjVOsfGnr+VBrM5p
YK5uAQGLhaSPjjSLjWw5At3xk5fg17c1htB8y4B0Xy6HwbnCaD6lorrEnbzkhBy39XLFbAHPfPQB
TrwVk8qNYIzFLoMjWHxQuKk14Wy1Xe/Kq9mbL8JlT7oBpd7kftcq+2nLGAec7dSgAfWhso1zMVTf
pdc+czCFczlsG0LJl/+bEw2aZrxIZvrXjS4d4vJk5OnTklEHje+BI7h8d5ryTRSeESCLupQxOlKl
PVE3jY6cL2ZZt+3ADUYw4PbGqyBZkhsmEgSOyYn4BGxKzl3mNOwezc6AKimK5tTQ2GS3RejJAbAO
Hok2AYkNm6/nyuNzLuflr3RKC5YLX0Knv9Y0HrhG/5eghdhoqyRhIf0UDDpZOTxN4PMkAO9VgpZ0
ctfn2ObeSgWRok781t3gPFs+E0AHzYeNu5P7DIUWMg2xa22q2ypsdxl4PGqZx0FqD2Y3X6F/KdA2
Hlz/c7RWHO5NoCv71cm8m8kcRUzB1mDanK4YAmnS4Q9Dn61fTSqUOZaASaavLDOHCtdI1T/GQ/FF
Blfgtg+TbvJulEcDBEVSO6r3S6jFfdQiu68w7Vewrk48bZ02PZnItQfvOOQG60sX380dOq1R7l2z
fily87hgiVgyLhV/2GqoUuMVzxuZECZ8cG+/dPF037tai0xBeZsx1rcQpJ2h/cMnEwCL4BfLfmfL
us75dNa7t5ECtqRI+BKzqy7LI0bJPRvlnaav+3Ws7kZMYv5i4kWm39VybksHohkIHpYGv6SeImH4
zQGCRwnsXJQ/I10lwOLdYYBDGEz5w5h3rCzmi6692UCsN9MYd71QyOq1B12shy6tXx01E2eCkQ4V
r1ZHMwon0bkPbj/vcXUhBDtg07E5KRPOE/IH+vVvLSvCW9Ztr+aorWkCXRlmy1Mzv3JRHLkk/mLi
RkSrbTz9JfN8VKMoBRd2CAxpfue/eFxcLM5h7i8qcnLxWszjLq2NfW6qgzMUW00WgTFzS8Bne0wf
Br4nImrTzA6L0aNLHrzLgoXvv/J2DbPY54n2LswvB1vGmyQeI6vKvpjFNpbUAhPNrYWstgU065gE
i1oL67mI7NbYpgindQS8xsKa1870tun+i9L0X/Qhu7JiQHYovdhQ7HwSpb9NE6DzbrqibTsrG1DH
RmojycWoTSvi4Av7zMWCjv27WbVzY/lvContkDbYQ5x/c4PFflhD4OlDrlEehDkUHJmGotU+FgU8
Y69HqX/VJuvdzJAAewNWTwworrZ1RR8sBEE0ib+F6wjxgYES/7IVcH/XO0Oaf+MQn3ogT0178cgZ
CUU7Xa1qOVrIIxqgthqR6Abd6N3kjmfltA99bkWpKs55gyS/Mf/dqBCS2K+TZbzNRr2n9XEnGnO3
ygGynjQ04qKcWR7KyccxWEc5AuvVTo7kiR9l/BXPxR0XHDQfsRRtzdBoP/iGgRC7jvi130wrewS0
/KCxp98kLkAaHhgAfysqWf+7udq6iSSE8mXBljfbpBzYKwqMKcelYEX0H5xER+oXpLGMR4uBo0/Q
2JHBg8i0QFCXrBak8EDC+qcHE1pBx2S5+TpTFbGBBIY85rGLP9oa4/Zwf1M59dh6FsEr7DwTAIXi
ShcBEuPIBygQ1a62+53PRDqAtYWxdxGwAlJdzOVSFF+d/NO7OjC9P5MQJItzyYybLzGzA03SCFcj
P2Kt+0wn/0DsLvxXPt1X0nxvNIeRDkUDpSJYi5Zzk3uB65wqTWxteR2wZ1j6PzKQ7mRpRePi/jU4
Hyi0Jl0GKo38irpX58n6tnLc9sUc5SQzLHG8MdO/oV0QSiu40D92OGy7/U+WY2mN3bNDm54mVVjJ
DgAsvZQM4x7qb9b+tDaZfMm5wqV1Ju9wD8ZLpi1HnirkMWa98tx+V+SHWE9DBA0c4LxYtjgt8l31
Vaj1ePNKMTxD69Hnnc13Y2l+Oz3X8jo0d4zBHwmy64WjgBMB36tnMcE63fBV2v3V0m6+yy6wPZcc
jfjbqVGs2WnHWOQ0wUDmlm+j+Sv5qPW0CpIhx7s4PMyqeKkoKBj6G1pdkA+B3MXIiJGS6VvH/5r+
xvulas8JH+gkEGJjbkfQAqTBYda7HgbnxyT+brMPLqbAuhF4tgfnb6F04mwZVn6udVh2dpXePtTl
bc6MzxTk/RZl/Gt3OsJZ9xaOgfU9TZimVPtV69jrhbh2dveRGd6nPbwCW+uRWOJdnOvbyk7fAN0+
U+9+ros/tSwvdbWT3Ov4LHwz+yCWbCtYhNrsiYSwD32qz74hw7gxvlTm/5Nxyyl2ol0g6Mv4V9PN
fU3ulu32YqcrQoocwngCn571ED87N1tFdkRxTmKmsVpb7vCdZY/evMSf/e2RLCr1kmWmh5YQnhDd
2AI8LLLIK73mQbVaFcJqLCH1ASkSHaHjupTeyW496yBaRS4HGVSRKswTqqZY8CqkvL5ER+5rbIRh
ZymSNFx2ezTjpEuYxH0UrsJPX3bJadHtDpG/6oLZMHGUaNaCeNf7QhX/tS4FFI7ffrqCL68yboi2
aB6rrim2sbt8TbaB2c+HCNRmHM317FqbbElehs7h37SBym/RXdbZGXadBQIqc4ICJ3M+pYM2HGwN
9Q8IAwHht0gn1ZGmCWp3nQxob4IEyyCp4SccBsrRzrYIB/hrKogsVJD34+I9emPmgqJWJpNYF8UC
y2E6GNkmX2qx89L17AAcctDi0R2acTdK5wv5vWTgpCbHTQgbthDQSTcBGqy/aVIgw8DgN7BoccPm
XME3bURiXEXhP4w22LXt7AuiRAMSZVOskrDq3vDk1cO+1flfgKkSXrx1vD6cVX0g1OnLAydxgUNy
GV81DeZ0ubl+BvPs98ONt9KeS+bJtXND6G8JQKS+UTLCIY1BWgpQHZxVVn3HX42Unc80ic1sM7Q2
LhW1fhczL0y/pnO0Vqy2k0GESupVkH1zjy1Qv1rCO/D1/COcysF/qR1qp3yYCIMa3eUBmKyOepeo
K9PG/I/IA3C1aLe2KM9uAy4Gq/k8IXG0i/ktk+ANOfrDYLZKVHLecKiy1YeIbZkHfee7H1fnWlUN
sFfcNwS5u0lAsEy4chxlRIVREHjydIZWmcp/FKrg8WOFDlarfDZU8Usc/iUvJQZF9TgI/Un3mn/W
utxuIWAxehewkI3tj2NqyOfr9IC5IGx76zP28GBYNi54P4ekyjoLpXD1a2SOgUwQq4JsGAyaGkTZ
QkpY9w5uRawcjr8eRLqgHyCG+DBn3X3rpBeU7f9WyxBHttJvPtcfavV0KsQxYBviikzu84ZtNbep
hIZZ4Kc+SDviGSiszoLFNUgcheqYei/ekNE6BlM6pUGaT5+GWt8kbrR5Xb+Km/+7i4dtRw53SGf8
XdMUF5FxzLHEZJuxyogKGtYCUWWyJTBRoUEgyLA15nwrckIoDE7lwOLV2uSq+VKxeFp5uWtebL5F
oqiU4GVMyQ4+DCZY8IRuHyoQ7VttkcMxO/pvhWw9WiSWF+7KV7+V7gYZGSrBnDgZ9t1ICZDrgtpn
Y8GGhrr+N6tR2XST2xHShtPL7cjTqtBXUFC0l9X8CwAw7XspcGPl4wMFuHuIbraj4qAhTiRYbQrl
DeK0Sg1sHlkIOTNHeK+v0vKiln/A4IdyZZqZPi0NnqJcLqlb4Xs3iCiJR53J+0bpT8I4221qhms9
ThwKApMvi7Obc+CahbaF3Nmmo87tXNqn3E7ULl7a52Yuvzwfd2vVGruShsZNPjNfjsmd2bHAUeK4
mUhGCRKjYuUrxq0Txy/r4tyr2vmpB59LqgnLsr6OffvZKaSPjQYLSQtjmOWsOEI8tSjKiNGprXCS
NinMaayh4m9OXRXfocE/97M45b2xN63BBVn+INBe35aL80Tw3MvoobtA+fNYL8NPMaT3y0AseO5e
8hyEp0LzfnNvWalx7TOgECHKXdYO98qwPmWVvK3T+Gp04g1YnzFUN08QpVtdaUDM/j+B2PaQTnIO
FwHKm+XGsF89BPHlujNT/RdGa5Pbt1BHbNsYnjFw2pulSTpM/SQPzjIhHiBnruGwjK3hIFtyypEL
frCEmViNcP85ZvfVFnBPes45CSl2N0/VY57fpsMV9akuSOnLex6O3O7v68Krtj4EZCZqPSxcbhwN
gYHu5XdIlJONW1HyKFSGHtu2/Nst8E68Tr7BRPkhEnz3KzketpIV6mSFi8gd3W3Sd1WwNGYX9el0
4Dm1Agj6p0546B7AUm1MQ1Ex8gA28cIrrTD44MBOluTKQXSUufj2ZHGeC/wABBERgVT6YxR3dbxN
W3TPukC7I+ZTJsx7w2v/Vh1sfnGZU8noRLpOasuBUN+L5M9HCe0hzUPcOsteG6mHdm0SvsyO7NMb
mbbmJFp1ObC6VqvTQpJlmNnyfnLU0SQRauWNR4uzIwgjg4AcT5XpVBHpZVh28p4idlhxW/Me80b8
o5aKRoXB5/bONcbQ+AY9QRXslcMd3Yycs0uhOJxqIoDAXbNosN3HNOWcIT5in/s8kxLGJ0bwg2SK
2XAeo1T6H1Kz31ySbOIsvmBh2ruZ/uBX2dHWIBkarYTNpR16w2r3SJXUaSKudDMuLKqtU4alashl
ECA6HWAQLiNEUtlnh/xiZeHWkuRbH8kamgUnFug2OkxxYAqHiJ2H7El5ZIuUbv1eV4CiONSigV+9
uml0l2EEqymBYdkOc2fB2L6M+ZbqUDNIE6n20ifPE6NOf070kQ28RZgzuujE7Cl2r2jD3X0ft7dA
3wchLGNr1M6Ln3s6Jmmi01blkEkoMLU0GWGVY93poaqsHPE3u72rry35JvGfP5DUw2weoLYttrkB
BIzNE1ljd4tFAARtbU6aqdc4ydRj304sz8lrDorT5s5nO4P3W6jwqW7bWogVArOsLnVZvKKj4qu5
FX6lxF5ox8FgOzKRCaSc+cjA10Xtlas9r564jq71SmXJxob291b9fSG9qmgyYoSFe9EX8uBVvZ36
IlrHIVwqC+Q7v6nXbx29JvGOXdO+SELy2h4zpJ3qn6qdDrRiH8zOfe+m5YMWH50glQFSXrNeqoI4
UisXxj6jsAw1SnJLjF2gRAxzjLxJkF3it+eR0G4ncbtN3zcfcA13I9jwJoHmI/VPfypSBsTWsV/W
Rj5JpgKrlgfNJdlDrvvb7pk32bOWancYtl/S1LnEvsZ6r05Wap5Ff+8uAFBsObd0gcBom5OhEQMx
2jucpeumBbQNJNlGxPRtrX6+ODXWuayav5Lmyc/7F4Kx9xC5x6FcH+tGsumQsVHQ/u1oAL6gcZUC
tmTMGlL3hWeqDyaUqAL/GXBXfF3t5d2T9YR10P6zO8JoE3YwHcwVWoIg5dxhw7cCHu3khMaxu4m0
X8YyuV+K+JRCEw7EsZA6vuFSCt1BvFAX/K9Y0m2sV3cKGEENX4VaLhZJUXnhvYEI3avSR7UK5fIf
R+e13DquBdEvQhUTGF4lUsmSZcvx+IXlyJwDSH79LM771L0+tgRs9O5e3XeHYfhkAbxJao05jtei
tZzDvBpXTuRXhZDrC0Nc0emwy6Zv2D62efkxO1CvZv1FsnZPNHWumv7UOsR7IIBtygEzB9ZqImLn
qtO+Qg2bjMslbJn981DZoJShNQImiBQDqdf9IUK3ozxisNyEntwZTudXC/azKXfuBIdpTZYZD9d9
NOZ3s0rOhVfuYxpc26qzOW4tMC5h8RrWw5sp7FOOvSYexRtAPUib8qoYWJBzXb6rLuNBMWBZKjt4
j20b+6GlcfcPs9z3kuds2e9jE0GgTd9CXA70yZ1ir/cRTNBh660I6/2iXEiEH7QQ3UiZHUiYfoSr
5Qib/DFFA3CA/npierZw+Fnlp4aYpteYiDHodPoCRcM2CTngYi6iQz7ySZkj/nvlU47oiyVCEynf
nerB48aNosi3LEAJ/XdFQJURuMbIviRvY299ItAgDE/9F1PDE2FSHxbynqzerXPcoHKchyZ3fghf
wPWYT/UofhlbgyFEVdPdmwIlOA79rrA9/uClL8NpW3AME+VdAnuxjjbyIU9L5iasTlH2Z2QEtecE
bykyxpKpk2M37M9K9dLwjuIu3+n2uNfd9BRaBLcc8WBhHM4FO+FsxLOpPY2luSrCnBDgJnQqn3cp
egTUM0mpQ6jOvcWwWc3upWejP1baI7xOoq1Wxtp4OTuc9OzOM79J+cTzQ+zHHKBIZUIOXBjElk59
9I29t8TCpCiWdxIhKLXGQbTiTAz6UWGEiIiRsYydYx+w5wEj8d3s9Ns5bd+iCfOYVvD4GP9M5oGt
PWEfaJriENfhRcdMRlDsrvKqu9YD1BoWPW9xXTrsLYbU7zMwxhmdzhvHcA4y1A+uSe6YEpceJm+/
1dt8KyaSaKxCQHK1fJpLIqa1IYAXlXcTfErfmPv3qGrf4nzgyJmYcOhE3Yuca9EuhnNspMeGyZze
XDROuHrA5DeOidNdR2eE1pwFaOuvBY1mG9uRW+XBeiiy2Qjy2DDueLU+S90imY//jJuHQFO2jcn4
b70F83w1flhl9aCcGS93uxlc4x6barcxSoB7cdM+1on3MRfetB3T8DmxYenUPAW8+FKvcHIi7weO
7xdEaT905EZ35lM3WjfGBh7vgmNVbLxC3VcAAcnSOTrcWcyXSqg7C88Yb3W/Yl+mKHmr7C8JX6Qu
IIHgf1mY7ipsfRmgDPdJK14gQfAtc4nut3dly2Of9aWGwyvO3gjfgEdC0AbHBtCo4rVUaNVhXLo7
1+6fPNxwIIMMtOy5fUDaSWEFxbzYgHVNzFNosbbHbesV1Q3Bk8p5LKBznN6V8YwPkz8RigEJwVq+
hQIKbgUkrNcdeFnxC8PqVu/NYNTnfzqzLs5LTjbTI7kzNmI+Yj3cJxjdN4Udk5SRgHTi3nuMSJjY
mXir0+IGN1kxaBqPdHMCfLC/Zz05ji37NgcwLItuxSiG+yNWdr533TYY6mElNbJ3mWh/zESyLZxf
6OacXpwyFrdpnWWnoWRaMD7YTQZdm6IO/gDW97lgtmGunacGct5Q8dlpV6q2cwllinzdiusCsGjj
4U/xw3iqfM0Y3qRjXpcBd07oWA9e7fEQtwXTWRqeJAvmAbuu3+vuzlMN5+/Cq9B+0oz4iTpGVptt
B1vEBl84azUT2mR92RM3M55kHyAIH+xFYxK22oRZsbpprokjW/9uUelNVwVEU9mOEluaCKC3DSnt
zLqvKRDZi9C95XMZBYyiD3Hu7rUB6xVrg5+oIX4GUf+5FZkLg6HNaK+PYdNQqK3G5DGU8h4T/j6N
E6YHfGCoa93eyphphp53W1JDf+kptBuK+aUyvF9KKXgLIDp1eI2qmA1uJPnJKghfGNVlRKQYOF0l
H21k222VoZ041oDtIn4mJ/Yd5/muhSPW19aTUTgvVOhhWTJj6E/tAUzt1VkXtjwxOZ3zf57Qn2fH
/Bo0934WE6NleLeQKkMVIeuuCGnYNcUKIap2L+EHpwbVvGpUD8kgn1nzsTyISQsU9q893RO8ACLc
ktuonRiROUzf7Uk+NpV5CZP0SO7SL21chuyJrFFh2+dn0PS3MdEPOQd11K9Lja7l4cYvx2BYDjsO
PCmC3LV2mrKBG0AGmueFcwknSukvhf5cL8QNnLDbk8xnvg/9WPKcAC+sqfYfTpCJj9Y/3Qq3buce
2Htae8NAMBqj6BwvOhdihKTNMuat5CpM9Bg033zKwwL13rg5VsUHSOPR0zK7TO5yiasVxmpfO6s/
Dw1OK49CgYqNeD5Mvy3f5XJJ8VXpGren9taZXAVoD+9yoefC6MU9b0k/1ATW+bzfTgSwZ+1WKGOL
wFGtPqatUKOvuNRSfMJhPF7cxDxbyjvghPB1C+6R4TyEluCbbXM0Z2zPkd3HEc0Ge2GC+p2gC/Cw
0A8hnrO4GnaueYsx/EcjnBDDYJYNHfOVUO4VmSw9kyar7rzO+5GTeSBTfyIDSPYwzIhM4MCzv81m
3k8hVHIKpY+qSRkJsgeoKL8YP7jmRfg+WjgliaQs2z5p34awuy3he5Ow30intyhXN71Ny51jgMug
5+4h7abAiPDZZSZzM1twpWl3djsV6GkZIJnK3VrQRI0CpzpZAj+cy8WfF5JTmvfYLmVAUCaYLIe/
nUqCYh6fKHFN/Lps2SdZdO6YXfFn2sOti/Rw34QTkwRmWKJYBZZpbPnIXA2u48VmZrVv0dx8awm3
ATodr3Qvtjc4r3fSLM+R231FBo4yz622XeQUPEP497P69sb+XzPoOdRII+DhftB0nZ4jHI51UXwQ
AWNYbJgn+YQ+on7f+E1sIaachnX6MNmbuf3B0b271YWrSmNn2bhVPBkYXvkhsMdq/XBUXXP2+uQT
1eyYVC2KCMsualVj3xRqP3f1PXTrowfyvY3lDfulvtUIALOBF9oO7eG3wYpBq07FBFvvB1M/WPgn
S1adomXpW3mTDlWk+xymY2mQW9EXvrQRjSaRgu4zHm1ZveVzvEJC8NLPVKRkLPwRjfGnABZOnXbX
NO5Bq3dWRLzW+NZD/IL8i+QBUYhO1VbCtIL9OiuBfwFu5WA9TQqveF/cRyH0tLR9ZtOHtw5cL8la
Pcwfx2l+XEz5hNN2L5zs6EQo/XipBz4rXj6fZ8VgJhPzlzgvhmF1HUIepJz0u5SPqtbiDFwnvFQO
3taYuXX5i5OgkKJiWo0DrVy4DGhpcdtRQD5P+YFoQ0ASt0k2umTNl+aTjqliS03ESgXuuODqkt8c
S2qD6Ragy8ZjccpWAABbwXGelN2v5FxmDWH8M/Thr1EgcIvwmffboV/kdYnNiyCtBD5fcMMzagmy
Olu9HN/b9WGK4+bNLnEAEbP6l4zILHr+VHv8Je2KHY4zbjCRMav8mrxaujSS+yQi+TSJbVgQRzKF
81bNNKOAvPvqqj5QifLzMOTuHRPKK0RF7h37DjDBQE0gw0bSvnGDPSv+KgxshqmAvc8WsOcu1h1t
Gzk6M18dOGYayIQ1yLz0rKdx/cneAxPcsgXLuGy1Oj2riKBQnc7nfM6DxQp5lXEDtxl/ZGVc+sE6
WmBijJhCniQD/Bg22V0vcArOFqOhSYEKupj72ZASGqzxDotRjXtkAEofr07vshw2MWhlV8mnYvRu
es0xHMVYgqkkEA/0k3jMCe0ZBNVZkv+rVHsaTCIFWoPz5gcteys0FO5M/+Chji9LEOMBwnybjP67
bKuWUDHACRmJd3eyn4paMfp0MpjHfEfiF+tciYE9tfceQ+eG3DkPqdH5IQH8Ui3ha6F333OIJobC
cjKG79ZECLayeL+woQ/JSBojNosksSnWMNRfWf4TC8EE130qeYHQlr4vFnlnqqfC4Z7ScY+PCU9i
x9PP/Ae3sGeGx7byYGvqY8jdV3KfOIpAkOxlMvE5TLT3NNOv4+Rc3G78i2nB4ZR2q5MM5XPt1t+T
RiC9XtdfJr/dKAS4EMd3hSJoaXsHl8fGkJJbbNnNVL25i0vjFQrHLynbU2beS2L+pXcHNui9RFcw
eucnTMR9yS+5naaTnVpvU82p3WZHupTP0kEiAnTaRdqDE6FDiOKSKBaujLGL2/ngkvkAInAlra8t
LzaLdYoQ91aPfC/u5vja8K/TcTymzFCUqmOOPgBAWo88cpDO1sSKmVYNP/p9DohyZvVYYUotcMUu
+YG4DpGyadcRt1fxeKS40o86Xmn4mkedI2tpAkPLn73VJMMhp/NyW0jG5YjKZcfOklXw1mz77RBZ
jxoSfpmnAX4tFX2Oa3CrejEYT6CU8D2Xt4YelR6UIh+YV21KT8tqJBTFPrPx4ZtTdB6ST5myGeZr
1VBWgPY61OLgTAU3nruvZHmxFuviWj+EMfjLp5uccOts8oJxyk3rvKbsDmyJbS76cRdvC7jqec7t
T1bxbpSvXnpgkjSvHMbO2fUtKXO3R5IzvthC++nU7zNUDi36Kle0uaf8uGDN3T+PqE8zN2AlnEOW
SISajKdJuM9MPu8lc5VmfNrcMtTv8KPFJA5ZZKAqvcKvuJRlvZvjTwo2d9JxdhNs2tXmjdEd6kAR
dOh+hcUm0/FWKulmQgt3R2NrDER7m+IkWFDkbXtsWPNXK8s3kuhL4jhSutUisQ3uOcW1ruPv6z3U
ErhdimU7OzwcK7wNmI3q8qs08TdEpDERjKJwhxuPMGq0b8VwMrR/ssQgsJibCnpSYuKN7P4J8wzi
lD8/DIDxeSYIM3IYEiBn/DxWM7BYEqJQ8gBqczpzxXd6t2/AbgJVvR+qV5qet7kb1n4cn7vWwllr
/jQz1x7XSl0gyAse3Cxy5ydjOOfqqVQHjVybpw7LcEynxpcCiEUZouZw7Tj5Ph2zoIq+XfSJDOyI
XG5UW+w0wbthZabbJxgk965V7mzMCl4cfbhadJ5L888CRD57AJyFXm4HY/CjIYJWqj/LokJFbj16
FxwcT8P4Q4vfJsKPpI15QEsc53o/74oG4X4ySOa2FCTwCI1IB9YneCVn03UfZDHzgMoIlFY/bTtf
u+ki4O3IMbwzbBFMidgakMcSdrjT3O477l5LPfFeSM0vd4pZbR0mtLlaWUxheqAA2/HGhjjDPKsa
4piI3AVfbJa5y6oDdRRY1MMROZL1B+2b+CSNpT4DsuwttckiEI1C913iRtVCA3LkHJb+s/cQPqV3
VOox6UG64WrKCKczMKGvL81O51vkdsW5IyJq3UcxUL+GN77eO48ErmlGuPbNadSeDb6LeuJbYseB
g0r/mUbAjvW3tjqKmBYe9agYL6KHqXsps/veouTcWfcW3xiYNjXrIFcPonVp4FqB3mNwk68p2xkS
kXLKD4ZiTU/hJMwYPxmszeSsj04aJap+10VWQN8mwmyNd1DbaMDOIhYYIIr4unxbIyyxjKTyCpWO
5705aDerpOnAOWvOjlfSiqzX46+lfat5EEULUh0z5BTz203hYRFcE1itmqPLBWHi4VfmbtU/9eID
c13enOv5s8RGXRPxWqI/9yOsSXom9yWvU6RgF9eiziUIMQCC0FbCprADZ/pINDjbV7Yr9rRjO41y
RpBur9o9NMeouTgrNxwqWAq0DLahzSNR1rvCfe7yZ7v1R/zHNkwe4t+8E84y+rXI/ZmUknWLPwos
MN69ayxBH00nmmM3wiIjn5WnipuiLzy6C1o0xylo6edpTY9zghQPmcTIJOLDMhZBM2hi7nrmT8r6
GOKOVNh44Y8t6czL7ikR3k+u2BZoGC7761muLl+K/ZbibHlHvnMIz4T/G4RAsgGG/ebF8FiN7IDL
99QlQJ/t7LdKxbav2t9BSPCDGh6Aqenx8JEfLwr9tmrWNHvEPMbiGE7Dor6sCJp9BZ6U0jAyxCuX
Pk9fPAMDknTSB/b5IAWg2IDRSIiBVJNzoFfOL5ALGPt8M+Ht5u7oRIvnxz5UEJafrRpXHkGEsdws
xlMOq7LV0gBsNaF/UJODfYo7c6u1/YPDJMkW4q2SDAXsRMs4ORba1dUAOj738iEaL6hSG4NnsVgo
rFk+JjZSgyUuWfVv1ElCYA0klFXI5K2bOdtriG12fSfHJ5GKwMUGCXbQ7xPnZGNpBFrGs8lX8l0j
SIARBYzRpuCRhtZiVYfCfocH7oSEkVu/ROksq3+9eOvwi+hJFzhiwUxDfBB4b0QNlbZ+y7gvoqc6
fpXau2bfteH9qCL0yvsZiHNPaq9mC+ansPv0+cS8ajvs71CHrW/aS4/rigNAJgu856KeWQpkx270
dkbGd5cenILYq6SKJ7eeh2VvebeK8iMgozgjq6NBgHu0vvVmIvt6b6Wggfa02Vy85Z8i0IoFKQAf
5icwrAce4AiepbyfcTomL457zPUnt3qHYyptO1CgHm33kIZPNh9AmR4XfYddBxkCU4erv9OJiXaB
v4S96mm1H64eXxUdxgkcLj1YL4l3b7NQJ8ziDbk/DTtkN5nuTPy8JivPhCxvfwtpX5IYSb38HDc0
SwQdfTF8QhXx2VA5O+JH55oLFWTEeldvcmgLdOuh2cmdns43rxoEoGdYY7bJ5eVG7jsygqJPge8P
cmSYkFzGlkuw1ntZzPFRg4mpj4h0oj8NbXZqFHmV+loVFe/2Jzb1J/j5DwUMm7jStlOybGH5ICjU
m5j9p555HwWGTIcJGPYjAr7jW/OFRSDUXZ2WBP4OHcDMpN1J+vuQCsz2tYFX1R07irMW8aCsc9Q8
q+46kYbM92Ve7lwj/05iPqiir+4mQSQL3h+b3a2J9zLMzT2Q3I+ZFhxK1OxdpmX7En+9g23eGzEr
pvq5L7I/l5REJ9Ujg91J0HDTkl7nmmcbpR9K9mQKdTzKz22tTmNHlYpAmFtLpa25B0bcEJeatvzv
HHvtx3I1X0tsiFgMQfX8s5jabSzH18VNLnq37G2BoDY2nLqV+RU5JIHhfC2F3FgCvjVrdiIqwIJD
zheHUhwVLtjTUoMY3W8k6odhDnRkiv7fxK7X9jaJAQaAokUWKfMxb8iSvIQ189Ls93NzNacJGtzj
+liGX3MI5zSgxYd6yMNSqE9qELGd4HnuykA44ymjlSDqizdXm7dKp4rykHYjx6vatOXw0KUQq/m2
XsD+oaQVGsqf5ne4PVmYvhcCv78p94MGRtX6Heu7hSnbKS7LYuxtRB13Pgu9DsbmGsGMUYIqLLIN
7K7HVMPK2t3nhJvoLggN2LEnEe4qHoXZbJ5xsh5UfSUmz4lC2VSPOWrBHpBI9YST3B/pimp6pLhM
e9BttR/75gXM2VniAtM7jP7OC/nIfO2r5Ilr4MCQpnisPfFqDSy1GMhCIz5k4MBK9UAw5ccS3kNV
T4yIBVwSyvSmaGs6QLxmPqygW5iYgItgYgt9huMbe1SwACsRKN6bCZip1jqi4QfUENEE+TcgSsbd
u8YEMRFxwivmxSdLvJfsblrxrabyaGg/NoTgXNHagCLR1pexfgWTz5ebMd8KTyqxzwaLYqK1+1lB
R0dxH13OTPTLRG09x9iVK/gdUnbJfxYvKYSMeddYmN2G/lBMJK7b+Eg51XNqhbekvwz1sjOiH04g
HOBELhQ2wIVXlc3knXPPiLO0rGMBPmcYH3suCe2pbJ0j333N/dYYBov+vWtfK8nfLj9m7UtMNj5h
/kxDkjxN9Bzi/s3x4GKRCDKp8I4Pf+WKRlAxIxQ4X6ZbDE85jPE2t0CiBh7vcruu0VtHyhZsvzFJ
Wql/BDhj49RGOleROBJZmmpkUrzeVv02x69LRDdQxFsk5l1YPNAgxv+FGTT8maFuXoceN8KCq949
dbxgElJtiUmuMbuRm+PPkwch+clx5DelJhojqU3Svdsk/Tl96Y3jWM481B9FxfNUF3tYpwFeKkf0
lyLGy1vwdJfmW8ivGh9oWX65zqMLy6/Bw1BW14m1oJe/ds2/zlj8zuaTPb2r9NThqKopg2PZwE8z
/+IiJ1cgOUGcw3rnuml7oD95fXMxtejc3d3U+rPC2qzURoJMYyW71TyIU6Sxkrnb1VCH+5ltHwFS
KhxJ6C0U/RiHtfgkFNUuxWXOU5+nFBwCt7rL3Hpft/Y+JK2vmdoFI+QztwT0OMGeeMb3lRzVYAZZ
Fm6HBrUlbrclcax1dUWmxOcdip/34gzyMYG+reP+ceV0KPiCV5xAC6C7RRh0xFgn0moHyCtnDIZH
LWTsqrNX8kdPCQWBYHq30zL6zeyBg0H4BZQVU5wVt/2GgtUgyQlj8G2rDRRMm1QrX/tq/NEYd7lc
8Bd14RFCvd9j/kkXsgWZfgBgfBwL71HzPmSaXGO6EiIlDrUEKd4y4ppgC7jhZ6vg7akBltX8gnCh
mSaQpULSiLPfRO5T6nA2JlBZwnRPYvxMOPVoE7beOtivrkvINlgvcbUwdtlJ+j7aDhKHw2uhmSnE
YF0VbXo3h06YZ78N9NlygHM4JpfMmF4WjFWZU9K22VwNspbFkO+twfwUKXmf8rWVy3Oe/7ZlhFlL
vU2KVmLdvI9IhzdmeqfF0VWp7thL7y+avLeYHW1ba/xN1uvjAZxaEGW3ruC4lNoP+5PfXh9919aD
YVZ0/NUnkPrgihqshw02gNeywl7oreqoy9DWLbC+nWXfZkOAA8N3reJuHIf7qm9e27lFdjpnFmxj
LAMexCxp7+DNCzECbSlPLrpSXM1PMUoaNeV7x9EeB+pBFwbXThvRfc0bqZo9CDYk7Pe6eBht1v7e
iQMbv9OsB/DKd7ZSgTWNJ86TryzhZ+TghRz3C8vgmsVkMcnWWyafdLSHlJ/DZUTJx/IwuNYl09dU
4UVX3kjKyWBGhnMnvmJSUXyvnH8Llvbe+GQCyilecIqfGcNtngo/nvKXnsMk1tN/ADo5BMmUaJGz
SWDL2fxPpsYbdiEEjt9esjJ2ch6SCW8xaZ+G5RWe3v8Pnnkie6hn93EY4Pf9jfjVq0HbSi4x0u3w
Q5itHZnuW3JWFRiVqtQhyX+P+fNEs9loNzuDRJsKbSyL9A5YbLRc+zLN1bWtcj9tbKKEBG6r9rR0
HaxMC04l3RlT/zoSHyu18F4tdaCjpXInnSEP+06LvlbHDwaShluIX6TMV5m9pN5P0rykArppKKk3
A3+tK2bdzreW61xLcmw9xCKAdJb2WZvcZxledamTHuDbvoD5lMgHJeYMZ279yil3jUONipceuEF8
tdAZmI3nJDFOWU+yTj1iZjha8cva20HRJL/ahPksCzAkXZMcQ/lAy0z7nmgQBYaJ7rcebMMq/kRn
kQxBk3n4eIzHKGsOBtL8iiEKR15GM7QKMsKGOCmX6WEwTzJhEZvHcK48XtRMaFbSUXbDKMCjH76v
1BmbSndnc9MJChPpj/uDjc+XrA7y3KbFZElIjp+yAYs73UJNFQUyIiQDJ+0y5JKkfBZ4tQl+M9ph
mOkGCfQCzZa26ql4RPm6ZWFPXsB5tvP1EGLnyf9jg4GtkyeJrmd49l5ftH9auEJmJBtAGC2i55Wf
4uXL+BF6gZe5GPRHTeYnbRh+s6UDbzR+ZcT6mKZBGcUTtoapACycmZm9GYf5G5jgozcN94qfclss
OeYNcp+rQ56BXiwrNgIWTlHIXeu0M7+ELH/GEdddy3kOr3FTvbgW5d26FdD3zVVfNE85ICz6jvqP
wYS/QDUdR0QZYtXLzOc5jn7Ivb2KOPsFBvKKDPE7LTGzt87p2SgIMQmtc4HTML+mtf6lholngcly
qJrVEJiNIryslg6SeSb3sNXuZojYIX/quh2wRMu25uVe5XtPEj9Ipqsdpx3ZEPFjmtkDPTfJfkkm
llvhreD14nf8YrfKqmoCHhG4lcx6MRSH76zIrsL11PfeTNmDXF3TZhlSk8O/mVJo6h11byBgxAHR
dMZfnZFpi3IT98qo7h1S9eiWDpEOzRbbsdI9/On1k4ZivapCDwaAti2gST4qUv6LknnvZuHDUOa7
aKlOfasdYoPTtzSeXUZKvTT3xuTck+p3fF2HY2NneMWtW2si31PJtbFU81dpMMkj4zUC8UqcPgYv
TWxUauIUt+Vzx9C7KUywEeT1TKXetDQD3pPNL6aWvBStZfvlYHOVgyZMgDdk+nBHVhS4aY+P0dmX
a8145kRX6eIu8hzYtixMK42doCwEorhD4iM7j3TbJrM62+14YmFzgGhd7dNieUsq0uFQ70m+Of4Y
8YocxQ5j2k3lSI9hjf9YfrqqeSBQFpip96BNiEYThhBo6mE2/cORcq6rDgUGMy+SpBk7dLi1r9Qj
XPK+fZQ6D1Iyl2TQNedsTAtLR2M30Z/drlgpjjj0kBeF5E7y5VZZPbQETT80rX1QFtsGNArus6bm
NzwUT24UPY4JVpPWcO+qLv+KE4TjjkKmAQkgXv7YhXxYDQ3LavB7s34bJa1XsYmWlsmnylye5olV
GbwNyijs7CxCThyKcT3b1Jm/wjfqyR5NfUaUzq52UbyOeXxRffS5opVMNZ1b5E+6No5RtdQ7cxh2
oYEU0LDtLbWgo0LMTPT72oj+0F3BcU1HqVnHDusoUdDCV5NZb7qekaJg0IkHgRSo3We6yylkHGDL
EF3Ae1Zzv1J427buMWVTW4jpBNHq0MadDz8FY2DPjMoWAQvTWQhwALn90rgsH4yMUNP6jKl5xBWz
c52NjKdXsu+AC9AgSPeGzZq2PIazfqKgY+fWObB1wEkeOEeWP2x9tOy2GOGurCFijN9NQlWdOuBJ
CKaazB+3Hx2Em9zNt1AfxpbZFzci+sUFq/mepqRj5RpXW/bPsJ+O01g80u/sS6bMaCh2gy4e8uY3
wV42SlzgZHP2K144DstHd86vnEwHIxnuJg3iBusYUTmvQyYObfXkLO+SsIg2PGua2NFF8OGKtabQ
uSnjAWDxfWQCJBjTO8WmT6WkK3kSYMLfLrPz2JhZENsFcD16Im1sDwsOodStT848Y/2ttp53XilW
1EX75H783iFswBxYesneEA6DIU0QzcD9bmHjs89R8mWsMp1oTibhMUw4nfdVzlQX9eDWWD7EsRk4
MwMWX8YS1GHqsTPz+HkQS6zbEvFOYrNXeW8a6+EWzQARms8zFeSaderD8FK6Jj1fkFG4RQe73msG
8Ybwtxi83ZRbu8YUewqbDrRZBKVDWNsyEI2IqXvo4BnK3fo2qrglmff5o/2ZdfWZC3xYw+xiwb1o
Dq0iZAThRYVLdohCtOls5otd/zE7Hlv9xSjKA5UVm87G/BAHTZ6dWzjvWvaZla91p2/FbP0zp/NM
EjMi+CRpZc9w/VOJtC0VI3SDEIm3iKtlB7mORM1zAjC8xC+baJTbs3rpO2IJKcyQyuQdiGwMjbE2
YHXl7XAzMFdpOvjzfDp5c0x6YtrqouDV1mIkwPAMwMk1z27xz0VRp/oHBbQMIC9E+aO+5HuNZ525
0srW3pBcoZNUzGhAECvQGBNTbtkZu9Vq0yoOcDIUM+CV/tseX/RV67WfVqlpcOlwpBgukt6Zdo2D
qYnt4sV3LXN/RYwkou0rHL4b/S5T0u+w7snlm0LKbaTpPwat9Zt0QTJku9aEbJZ7KCN24c969KVn
8U2XKiiT9JwszaVYgOVN3PVteCy9InAjgt7JH5arVNWP9th+i4gOKeUxDaSscsmpIE1RFnHnurQb
k9ciJ3h0a3M/4tybnCcL2hD8Ako6HCzp0y7EseXR9oONfufwLXYysEP15xC/FS7VOegrOqZeA0RE
vE4t80oUQAYfGVEt8nlQcXABnIWlnaKYvPfIsTrPHxxhPjf4uemis8aKeliukfnuaYFQbwBPWfWB
r9Wi3dQ5r006fZa2Q3FlTd7afNVn+4/T8QRFGYCDdlEFQCU2VkbxqKs/G79KxFMGSCb56tXb4HUX
j+CCMz9pTFrV+metqkM5hwEW0CCXz7QtbdWtERGVW5cCMdzmy9XX8G0ByGGiM/SXSZSvYat96X1D
kJoMDF5K/qVDAypngblB/nXw4Hvwy4KZc5iM9k8J4xuIxpxOrKZixFS6GzgsUNXSjOKm5dSRmUaP
ycXVWdtiMSkrvGEN4mMnSKNwXhcalqouPyzLuvGZ7kpo9bMJCITNeE9COzWLi4btzMUkNTYtEaTW
p9ES37BOby2YGUD6f6nl4QpvTi67ED7pPR/Bgn7pgYATvTZ81F+zhVwwf9qEJbdqkjUF9EqTDV9L
1G1Se7R802bZQHPI9yNwAs966fIbOXilLsyGLo5lcVdHh6Q/p/h94Vcs3iHjlYMHlvb3Zr7UmO6i
NOi1A9Jl1x+5qBWYjqsNesV7N5oXe3kvRkx1eHcX670wfyWrEfdkywen0gPUEs6vJN/2aKHkvpT5
ABByEUC74Ht96mTu7B0xUpaEkEjgZuvc7A4YgJyvHxYAHDWMc93a0TXtWk5Fkwyh/Crm9xz1pPsF
S7Oke3QA/SEbzuZIW0nAd2ml0HffFoh2eJis7mbehPb8AkaA3oGnRcK3AmKb34UWcTZmzX3Bti6x
472KXqeRESS+OPC7JMDvJ9f8mlIcDr7u3WP1O3TOB04HArgGgLTCG46RscjAyf/j6DyWG8e2IPhF
iIA3W5IAvTciuUFITQnee3z9JGb1JuZ1T6tJ4N5jqrKeZnqvuTAJnrIDaGRs0DRsAP3S87ZKsmyE
DcNz8r/tLMxpBpcqaMDWHAiTulF5zVUfyZyANoYV91soz3rwl/XnQoNyCYsNRtyhaGZqMitiEKSz
vPoIWNqrLz1ZGuKesjAZ/5nxpKMEvQQshLwsZdelDC7zGzn3YXJGIRAK2Fi6R5cjSrZT7RME9EQ7
DaILmW9I96Jl8AUAxTTBOU1yoWILVL/U1uTNxOZCbR25eNG9ioAc3QLAIlQPAqLL7AFgwcguhhDC
z6ZvWQMxBYWAOCtBpQZDDMC7nWJw7P8Mye5POT2VURxiQDnSNTW/JzG7YeyHkv3vM0YNKna2nDmN
eYzlRz3FTt5Bu4yYeRDhjN0eBGOefItTSsZgB2z4ZeDbWCY8mgQw2SKW/WUcmPuk9da6cGoTJ5Mw
snjqiTEqd83chd89I3kptk5ND6SZwEMMnmR1BVRWy1R/9ypRhh7AtmzjM6WI+UU1syGBhU5Ya3NL
8UihZj9xlvon4qC6Wjf+lUwPXi1MeeVP2i1ajJTtsinwtIHCgLfeHvXsjmGf6zJDuYyJwmPFTwov
SmzenpqR/TP/Sonq0ThZ/9HkYJ86DKhLXNR3CmnvuFmZutyq6MSTYuCosZQjQ+cwh382RaI4MY2O
Rt3WgfHDKpsRQsQA3bflcismXzI/XeSfo+y3AXpAtSGctBxIPDIWP3F8eR1267o6d/0Jf94GT1eh
LlmktFzifouA/wPoMzBWCqRioP3MoHc4wG7A6eXJ8Nh3W4Uv3aL4j6rJXYufMyCSAClVAnMFiJ7I
ZxXioVoo/6AKCd4GwI40HnrzLrSEPyxQGPlHAQVYDNycFwfXbEEeXAOcZtUJJhGU+2o4K0y/JHqG
MhofvWC707GG7TlP9vggkWEuNTwjVrNov73xQ05K4P+xOjGF1hbxVhCyiO/cIy7oNFSrhCkvAPXp
yUItsOimcy9/WGjbSom6UP6rZG/hD4jb0Ix41Ppiz9bhhsegHd6K8NWhpMnUX2VcI+UoAyc17JR8
8sFcmFRhlbeXmjWAmAg1IAm3Cg9IZJ4kbytl1wQzVA21afgXprtS3sHBo1nYw1rMjX8D03aDF9q/
xp2Di5U/3dePpvXwYkfAgMmYtPuLeP8JDGuuFvhTcaWz0G52CXIoCi1LOSCiroxuQnkA5Yf5QKmE
YnbYD8YjIPZc4iR00hbcBEyRTap9x9XLyJ3WO0bhS1OcwKXhBjF3xUCG/7BMvgeeTHXJ/5WNC0Il
zy4ue3PtpyxakkWkbkJ/1+K+E9RVj1xhlJ4QGGqLRS5EJgJwzDWUd6PBYM1MTZQHR5iUrwQnyhiI
0EeNjxR4YS3+EzEDVttB2xOxTrboMHw6/6cm1oC7E3JBZi0HeY7wzO+ozvFpkmAwudHfzMP1eI5p
OKNXopTk/NOOJlYL4lJo+q9tsC2aFSGBakhXxBiDaRVBggbH3xifGGm1465RF/60Uv4X1jWj1Pn4
6gv0ZSteTq+dJ4rNyAqcKiJr3WNRjjSwEY6J90jyZ+4zV2Zb0ybjAVt7UeGqZWbIAW15b1/+Ea1b
GgM3mG6jbcSe1Lpbym0EUGnYE+tJ8EFjBk6cXMrx6bGUMoR2Jwf+wgvPU/RQkHHdtD8VrZm3iOL1
EO51b2XGS0j8Tts8sdKimH7FgOfFT6B8JwV6Djq1yvuq8xf+ZIwlwNPjlMkuuh+799Zytey9p1h9
CXKwMWVxjvOPx85i4d8r9wgZZ6nyt2j5QLKb/2FBXl3CvtuYLV7PYVa1uyT7oQRaaNr3GD1VFquI
i5J/oe8uGJXA9jyWkA1lqOAFdRagdVc79rrssEnUgYcjFa1vPoQbqZ/8bi+vfWlta/djv6hjHGI+
oxNk3hr2A6hK9XhLObjwZMJW5FQmRalAfcVusCN3zaCAkG0Pon+GltOgiSpT9IkabPYDkK8R3Uqc
rbpLrMtH1haZcEw1R5BQXyl3PRhmhrpnY6E8DfFfyHMY48ZLFXhCqG9hMN9908YWOzOFHwMJEPgX
ObzpyaqK1k18ssK76h7xEqHMiMH/SHe9Wpj1FqW5xUqo5bjkUGS/LyJcsj1O3gD4Uqk5qXVpGkA3
yp/EV8NAB2boVq6uIlLHVLvCbkRvuxx7a1Z0vTqrtT8+PD88qkQeqbpNmgAV1Ys/N9g1RE0i/rHc
g5ucXesuKudaW0vSodNPZf6VdCB9HS95quO+BIwvk2NObIjHcQh3AS0DDXqe7QTQDSX5AYQGi1zO
K3lY5MY9zV8SRadniQsTtqXAvJHtsUxqMzKUmjsYitbMNzZtTSh5uQ7rP6H97r0zMAvEVQto3qD6
G1g7dqvZqH0irJL4s8j4nfPHDPFZDWzR2gXal9oQiESQeUCpRNImurS/imUw7C8eJ/RXBd9iuRao
pLPKOEQDw1wAetlcmFKr2rsonNn/WOlxErm6jLWnhcM5BXUWiNpeMVVoyxiBlqFECfYrIt6L340B
/4m93Pgjdd8Wm29fU5Z6vTXzL50RimiTkFdgLKMBoyDEn8cIRoW2GfYQI4Vlih0nw5WDFaVEeB0e
3ZCAbVbQ0GvgSqlLn1tjZNZ8rf2n/AVzRNXZVBB2ocmANrFB3vKKnXz9OyZX8BR1vCmRxjHv8Qlp
CcHy5ziBP0O47Oq9qf9oXErVqRt+WKjP/eGpDmvTtWOLMpR7ghWqMDwCn1UODee8EwB3MFYygY0R
K7gy5HXTb0UU+qGyRYVg9X8pRAOE9RVJE6zRXEHcB4RqMKlGRLag14FKO1gQR1YFc/+ArbqE7h49
plceBATNg4gtbJg3ygM1WeCvpniKnvl0Rn53Nu14ypzeAItrtxokx9XvnvRK6F/RUDTob7roLyl/
RuyfkgGKBpQIS17myI0Ax7hl0rRX85MEQdnXqRZ4LEbmJota/vQwIrUEZE347pirFPKy4HQCo6zB
5A1XYXEzGyxh+VbKuTU7Khh1bXA+dV84CAZSscYvxgKgVTc8e6w8U+XsM60rVnrx1oHxWcx5QQq9
JAnzyvRPwE+iVR1uApEXI2VYlC/L4jsKCXg6DKozdtjZ2xf+hElaho/VBh3sEQZV1TsSL5hs9/MC
8JdLFV+noEs/GTr9Jtw1TD9LB5HGbOAxqGAGRtEhc/9C6j4pih1DdYz8pKCLgpzNsaHzmzW78zjb
gWhjA2SH/lWHUEfvxK4ODXJa5WGmL5mmFrmeX9wM6U/OT5UFCD6fTUnVWYGzZV4hI5e/XOYd2BDY
8BHukpx14lws/omFbsp/Jj90EIgnQBf65BGfJmfoi7RpNcgWrC4DEbQkhoacwzIOhnkMcZwwhNJY
peaDAHnmhToffVDelf5fAl3S+EFPgAHrbL7gmemeU8SHcvz1CioB8ubNeZC+YwStef3wfK5vfgqa
fmvsqB+9hcAVvpD8a9Uy38Dw4rSXnCegXBQIQBoNM+TG05AxBMDpFnr1p1bEfK0l+VnhJ9YsFITV
ITUW/QFb4nxSb0pg+IFnelz1gMMabdtzNLq0CIwsvGQbgFcYu480Eh+9EIZdSLQRHQ7YS7D5XfAb
+jyyf1n6L0fCQjzXOlJ/zfHt/9NQR8jCOlbe2LgcLQnJMFp2fG3l9Fh/Ifc0hYuQ4+01uFFYItfX
sH23iIlUC3UXdun9MBwJyyJLWcOTZLjEuzkiUmfQyhwrkvjH6iQW9q6wKQRyEK+0IS1b6nI8NCGO
s5hEdJC+mr9qinxphUTHQiHR8XXQHUjSr04KGL8Ggxq7a1S7Rx1rGqZmc1jqHn6wh8IQOjVUW+e4
54/iHAW1Zo3vGFtWmX9Uf9tKu65xFyJVSRAvAnzJid/uCSUX+QtF0TaCpjfuAew13dbKT6K3dVlm
uA/tgnKu7p66wLztHkOl0wYn9Wm62NJ+qyiiTKRxOvlTdXQtPmTPwbDw20+Gj5B5DwjAvYfAFVKq
/KAfaYAm6CvTZS46B3eYtBMbZdaLb0n/DXMaYVY0c619GPmn1G5KuAYeONebTc5rKUMFvGrjAUq8
FTLh3UusBFyVMmT6ihXu3qvRfofBNzkbPrZgpXW0zEFyBoaIV54lstE/uhg+wVr0OdZtyZznhtMl
e62fs0uuGPRpay7xUcdvAm0EIWDEYcrTMWRr+lX8f4O1aKqLZg6zon+P3E98eiIHdbSHE12hjo1Y
xupXWjySViIG63LLWG1DKKsD4hHl3MzynSg/I0xloqsn2zE4uMKXn72E1mGSpkZXP8Eklb7bmPXD
VRTROS5JJoAXaaBcLVXHVU+memglGypTEJ+r4cJKrA3wk9e/EeK6FvPlMPmaOCDDNiBRZUUlrsmH
qNoN9a+UR6uS2x2012IkVzT7ng7AKMFMHzDQKx7ZZE1nhKkU09CTxjZ5G/5PLkUbPf8xGbFibTNb
VhDzzDilNC+YwMhTZKPOBYUUo3QEc1c0zPtWSbcPG2LCSXIgto1URlTGzTf0BVRl6zD5/b9ou0vm
zcczqDK+XiSYMivOXIujSUc9DYKr4eJuM3r18KEqGJkOE3C+4+vxfRy1M3/KxvhHGDiqoj2Bv0qy
srJTJRxbjmkSVVoOmmEnkx1MgICpcdxvZJ3YuE2gbQjE7D6Qe5r8d5SBysDKA7qBphFEOEoEFMDR
Y2Ar4X/G4WMgCmgoJpNiJysIUnuCmdh3NixSeWV5KpdVdjLoMEPt4zGrFkPsgo8hOkXVtUtXlYQc
cuUq59RCBYFpPFNmQghJiVswQucKxgH9T7Zoe5Sm5CnWCBuwmpUYLX8bD3/rVfNafnpQBFOLx1RD
gHIlViK5DN4e3krA+B0XmDW2e+nBdini5Ws2E30WBQudD+5UHcUuS4U0cdTfaV+hmIEz8TTbES0Q
KJRbpGOQnKvRlkVCB6Wc07l5atUemL0/rgmyy81H3GxgXKNeAlJV0CknPRB1ZSaecH7xXJgn9pRN
vQNBNZCQpTSHVvgzlEPwEFwcNdicSmQxrEJDQAoxK/O84q45wOciJ8HGfUZjZVZcd7MJn2gqQA9n
2a1iWF6HwTyS2OVMHR4RpygMajY8M0ows1yxSMWdiUBl+gWV/MiTayZOrj7cDXYtvPSe6KClb9Jn
wIsfeGjGBXlgKeIC7knoboKHcPu30Gyv33qVjxK3556xJZ2YD8zfVzcycSCB1P5WlWveLwf2BJgC
VQbX2JVQTqESFMmpyHgvUCXNhn1o3kgsoYZYELqqFnfUO+R6VPE7wxIFT6iC0x85Y0wHAqN8qVio
uhU6hENDy3rwIqduzyBCqGb2xMjmvEDphT2d0GuwtmlD2ElLTuCvc14ff9j5xjtUvn31qxr/9cLF
6n7kfMUct0GNzVbTamCPqwZ7Vs6I8i3JV792GTDNWQMw8EN461TFVtc0XBiQ6o4qWzIt2KQ4eTH6
aOQFm/iWDflqsf8O8jUDDEJXIcTwL/5RXolTLgCaZaz8yyjYiKNybVBHStJEcS9nGGxmsrRN4NnE
nwxDruhQaktoxzfG1UD406nDyv8ntvuiPmRsAN3iV8H62zIgpQkX2R4riISXnvro3Blla6J++LiW
Da+Tbv6DORGOWIC7HOX4mUsE6/4obbvmHja44vkC0PVBGqlf1XdUnoLk0EfHdPxRETcobLpy7Cob
n+GKsdWK82BhFuU2DtkJoXRptxUaFUYfChbDU65eTJPSrFzJ2iavbBeGSM02t115+an1f1pgwcUI
3LJpbehZSxP6etp9tGiFa6M1yeYWdyF6LHhgBHkxwQCHnQa3mvzeOPlT+20h7vyYT8t6FcO6Dkz0
9Hj6j2L+rLLcBsCBgl40uTHWAe9c1q3Ic4escorCZY9oJJbAW5D9yY9gxQcBrCCdj7o2yU+mHYsv
g4R5Rjuqn1DKUG+exXbTjoQnJtuEJC83543bRWwoxHUyEoPDddTL50460c/l0SnAxcUYfa7TQckH
xXXMyDYiheSobi5YN8zc2LSg4mVU4dzJoy1wJOYYO0gopGLygYQk9SPjlEGWmRR/cmcjTJPpwAcO
+aaqbJH/rXH/hCT7qP4cBXVN4lbC340OgfjzHE1w9EXRJLK3df+/5W3ev0Zh0ydxXXCLVdP0P2dN
VmnnRFvUorn1++8E3kMLeDijlmxQ+VUou+9tfwPZ4ViEu6jiPNJsYKlgDz9i+6Npt8Q466hWkb1R
LzEbK78AVyrFiRVJO7HR5uyjG0JJidoY9WBB5PsyiRhUoLWoXBiU/h4/0yoiKVgPkm+33GnxNQY9
xZi55PyjWnyhXcFKHkCiwUJmklRHPVStmHa3QKa5Lrw/Heel5eOG9hif7QmqIVXFGH8qhhWxu5Xa
P/VjDEdJd3TZrhL8C3wqv7BvB0CWcbQMURwPZ4o/hWGLetPLXRXxtC/1ljX+US9XktLhmLbrVF4D
IqHldLwQQx8S7qyMVhaMyGosb2iSQBYMgbLgRuwJAgwrrr8ywE3LWT7Mw/S7DrdTIeIn1OudNEvl
TRe+w3QZ0gZy+hB+M6gPsjS1Sem24cerKNs0dS2iglsTwVlBAVDMXf8kH0hT5pa2Yz/ktj9mfAJg
oxlgn8JrZB6l/MHyDqGsqh87EXgXejF6DL6CrZWcyvYiZ0TdOayP8lixzfbEgFsxt3zEbnAxtUuJ
6NXH+DrWG0M8CeKh5dZH+MPuxmRaJ0f/OgkzBUoxlONevu88gNoh0NXmqFeHiCG7VB2DZj8A+GoZ
NJA/JU5nErmtDNGmO3ZWB2vGzLpJNYPgA3adRAiZ9pK1nKEbEA/2HmX0JYFAjfR/LCrRi5FNuCbv
0MFOweKQ1CoicbeZCWfjUTd7/PZwrFjCPHM42pCnZqrGV3sWlJNl4EtjBJWpJ709a/HZo0qQ5av6
LLT72H2TcSQTTEkPk138+DYtZl1smepH9ZZubfvZTyC5q1QDgJx/Ff3DTy8dYXmkHOo0kOu6uA4u
T7idW+TSddiRZ6OPsYGcX5phltQC6mEUUN3JZaCd2mPDIhNtQbx2mb6a50jaCsO+szjQ7pWqOhOY
sgQKGVP0f0KTsYvkxOlvLCr7WmPuxfgfNfwuVKbYms6WRlj9OCxdldbZzNBAZk5FeVioUCD/prGK
PKwIN8DyFPM5cHbEJ6O7hNJiEE+BesylHagwirmQCF+WK4mCnJFkiHoeKi9U0a6yKFoAP7+J6SQM
fSlpGpThKiOdnEdfyr+I54TIuq78XUpt7YMtKKtgpro3XbPNcV6hgayCp8WpMwxnLf3gT9c6Z0Tq
xnYURb2cH1n7F5mPsPyRZKQNLV1qJM7nimtjcu4cUukHPgO+S6+BRLRvP6M0zCx93Kg5weST7/fB
v1lVUBAqyA86uokUtQR+b/zvJpPs4IU+hecfUKfp3n1rK/IFcVv4MDjCv3w6onjLy/A3yd58qOyF
U+9dM4aDrGJOWoIcQGGyk3+HjI0sNxHaUQVdp8iy+a7Tjboy2y5WDLiWmDxsDN4wlWnaGYKoMXBc
4YUSvnkyo35JSImBz7hYWfpFYGBZytuiWIq8dBWe1Uxe4eGLMD+G5GVE0yh0N7q/FCKgpBkSzZVs
VURoGhcosQeB24/BswcgoWmLldLRPt2N/J9S6QQKfETmGz2jiO6btw2ihaL+sXMokq2ZInVApMGb
umVwZYVgXV/oRujX4OSmzP0ykiI2FusQfGmRjFKb4SrRMQqwjWuFixlgsGQdm4bhdEsEFzdha7N7
kB9+VW8t6y3F94lsFkugfs1wPhx8/5jTbwuJxaysALXc2KV4DMpm0ee/DYIBaaEY6xAG8ih9pagK
STieC+Mj1B9hf4LoYpVOCkametQh5WN29muGsNEmUAGw5m+R9URKJIde17sau2Go7Upjk+cBa6Vr
GRGkq9CwiFeD3XH4UPwbPmpTZMl+qIRoYYjHfEQ/dUEaYJU4Xk+u5jRTnyGfoIpS8e7E4NZzNJk6
/Udvq/mwZCdowhfL6IqQ3dLyfgXGQ2YaNwBOJGhg6Gwj/BK9g4Xlpih+S0Jh+ASYE7hb2AL8Lt3k
4IFh2VB/MoTL5hDwV0F48fHIJe3TYD/jInfRHyY6RSTEWCm5YCOKnegteGe5OKjFw+zP0eDk5ro7
hMmeBgY8SBc4I/dT9peipcqiNV5GppxdspDHc1JTlje2iHsHlHK0Yb0VVyv5ju5M0Vejvqyzi9rb
iUSzb/cKq4KKwTMyy6z9TlCkeOmVjFQc7edUP7KmYlTZsuLYpD0w3IXXn6EpyP1abW5d85aBlPvf
cnRw45XC5Nor7p1mMS0e51wUtqZWa1099fpNBAIhWt9ZhCnhEiUUE72tDYyv8bvMVYJDKdfKv4Hi
NjfvcX6ICH3o10r/SdzVZEzRBn0hBauh/7Xw3SWIQfkT8Npoh7QHd8bZTKyOjE868n5QXhC/0OsI
jJaUv4KF6Lu7KDFydwIncf4o1Tr1f1DBBsYlmtqbJbACVz30FNZ8wGH4V7Y/6KuidD3NOb1k3wMX
YWrkG07e03/jL8Ur2sbH1LyJ3dnls00Q8atI8W10rGx32PC0a69z8L+4xNZq+5rVXMhMuYR8jwn+
XdOa+tgeWmJrBVAgfnwKUPlDVlWzpwnFOLFB/JndErV9E14Mb4vtL8h/BOOfxhIbwSCrfpXjugqW
PhH0wVwNV7J6HUYKxxr9wE0NsPs6zSsnukE+9WiIa5Ql4nSzNYQiOZ13LmBoY5JTPkqEvwolKwNw
9CM0iE18rfx923CEWAvRvTLDUI2C/NRLgjonx/rlJMEKp2NfndraXVjpYdAVbPt/aKGWVZej4qrm
jWqtYLAvWkb9Y3QxJ4l69VYnr9RbKaaxLeFxEeNrV+UO/5TNIzcBQ5v8/LSyLGtmAwW4QgETUUUl
/DS1KF7JrO13aUnGIMOylxe9OkqOIjgJBltUsh4zgIEMHn1651x6lRfZYyn8qK5xiB6Z7AheUnpO
Lj+1cQRx1/RvQchWXAEU8yKHSr2kaYYwUrq/MlMkY14rB33k+V6VOjwKZ/gJxpXsU+KPb3gqAnv7
rv9R9bsPWonYAuK7ZqZxFISd2T+msJRhGbS2oDkDTG6cIup1zLbMSAd1VfEXUf4F3b8WXMkUAR53
2059JeFaGp4u7JFK3XsSKd8nGiEBj1SHJQjlmPnIEFIWx8mEnfxVryLt5yUKMBZYcnNVUIfkPII0
XXFgj/pe1Q+DsomMZ0Kuc7ZCz41cQbkzo3VTKN4LnBsUsYCbZgaa8pH30pyyVh8pW1KD23407ZHn
VU+hX7Gzgn8iGBgLmAp8ReVNNRjCfY8x+Af3T0l2orZVESZgh25REfp3PGFK/5CVbRpTi/IIEN5A
M12WMLv3Gi9GpDvm9HV+lGxXTfO4aouLMvYvCjYwmcKlp8KJWCwO3qUvrnmkUcB+m8lRykixncas
y6jZIDHB/JvAR268Ta+8pQ6eYbLQf0REzTBW6uEYYl7M4qef/oTWWcs26tOr5xa8SibI8NlUnLSM
A6QEKTkiQ5nPk8Ky7P0ZyARPv4j1RM1CpxVzQdMZu/K2a/1NC0ou5KwlmEZCkDgp6ye/Yu01i0Zc
DYojQDTLHhl6y0E9a3gCQhT/cmon6VbAnQW1QZ3LP7K8kmjjYvcYIf9NhSN9Y4JKW5hAZf+KZsHO
e0ipCxDxsWo4WiDIOuJOCU8lD/wJf8l41/45HkWSwABuouMCsUT8VNMljjm0c2/cjuJOaj+FcCGN
OJB3fKwosJthieNjVn4L0/6jRTvL4I/RZsODYGJZ04KFWfxLXFvvqHC8X6G3O/XD8Dh2HQ2AgyLR
c9Hh+NK/vLBmOpKbhgGE+ozkeeEzV7jHXBFIzx0MBNJeTQGC3QcFDU3+MISvFsRC7F3M6oRNjEGk
1t7gE1feIzIMBpw0EM2qR9kgdVAacMF51sLjv4xMcDoDbQEnd6t8G9U1bfjR430b7UGDdTjHY3ej
FH84OnXxxxwWKkm6OLzkxpEEQrhHl2/y0zdHUI1t+2jB0vbWracsE+R3IOdLPT4PGO1qVLk+PwpB
EfOI0ZY0EfgmuSJ7TCvEzbMQvWUWprYo32t3NbGhDFsdnwOzzArdYkP1mu3S3rE07B3JUYYpY6zU
ckPoGSf41oi2vnpgb4SH76cgRmxUWBMT8zJKJzpAXd1nzb4jNDvZRPlC0G0P76+4xWuoZu+KQWZk
3n3tajZ/QB1y49RnV+SJHAZFsuNKLkNeY3soKZ9PTcHvYdMK3Ye8W9ivi6pYpf6u4D2vkmThyxcV
bTmMwekiyv3VUF/T+opeHUjnrijW9TfXKudQTnpRfPd8uppZLEFgXqANSYxL258Z4psj4PpLIu+5
orqXLqPa+wJBNS+urJhZabDCDLjDMvIyOG0ITcBuXq8QPakEssiXNrtK7yS61E07r79SNp0inypJ
IC/J5G5tSD0UI1sisovjGJV9EFxREGX8fRnlsB9H32teNXqzKe+hQqgd4WaVUZfHUI9SS9livePB
fuk70VqmxbFBNh94V7dZu9IiNbZxXZ9Ali0CJkaBBw8RpjAZYA06bpnF8BKrdqEykBqdSZc/PErD
Q2p9wcssxpQ9TlTaXEh5Ywf31myvcFMXjGbSke1aeACBC3fObX/hPlQlySgBukHytZS9MJ61BrhY
chGbcw93091q8U8E8CTufzPtFOXc0YySSsdEQAOQl0DTkoVoe4r8lzs8ayTsHEjPwP8tVUSm5haw
XU5asdUvitxaCpR+wosSwZyuSiy+EFMTCheRxQ6lIH76DIkNZlg23kl787p1/PADNLGqCqDsjPqI
5lhAMos+rIf5itqm1L4GuB0tyl7L+u3TzcgWw3Q/nfiU5cH2oMPrzYtGechBbJrIS6BD+WgxVIZQ
ccC5Gm4EzW7vOkxSfNz+BocQQ9s8XnC55xDsUPxKTPNNInftbvxhXK+1HwlFRU/2NpPWXSRtUn1X
UB722r2LtoOw6vmC5AEymMQGJNPWHDOjFp2jlDG4NOfdAxWv8Lfz66+OtL+6pqA1oEBdVWWfs64q
z8K4B2c0p6nGWMIpmPqODroFnhJR365ot3wGk1hatUNQxVW+55FL2Rsy9smM34QyiykCZKNK5wrp
firj2McHlaCuJsw5uknPAXAsfw8GDBTG7zWKuWQv5zODymtADYs0oVjygKvhQRPXHr0/uZQ05dAT
ihkzn0p/S/cg/IeuWxDtUJuL3lMpX0X4qwJDFsmkHacFoFw/8mJjwXPNbzI3Mub+eqv2J75kiAqq
dZhIJx37etLGafgLRnAJ0+HykyuwOrcyghFA5tZKr9BzIhZctaCwYB6KW1cjZw81WrWoUUNx2jNf
mCQX6P45X3Leg7hHetA+sKgsyuga6aOjtySF9PVd1n8wsjmjhhsJLKw3F9SLig5azerZIADk75Gy
8WtTWWX7zx/HvDxIXETV2dNAzEB20qkw83kGw7olG53Um0YTl6p8TcpnKJRrrX7gzS6Dl5tq3Fmo
TY1za7yaAAcnMymlvQ7MY2PK6MaVliNyASk8NNUfwYZ2hahOpjBAJdh7w0oJVbTY/qkgvLzk47cY
HIIm9au5AKQiR5ioUp5F2jtK1k12Ksu9h/UggEyshOk9xvpvYb4rJEdwTzH6RyWxAwpwC8bOQFJ3
LOvMlSZ5M6MW9dGDVyflct4BlCPufuHX8kyFq9K0pCA6BXs3kbBYdKQtJCQsYc7o/g1kq/nfFjQ4
VoVsbKtdTahWXF0T4iU8TkVTc3rPCZnZAgOedawbcTzASyJCB/2KyR56DHX2WCyGMP51pOEC9aR/
WBEptW5HEqpc2yRIoWCCEdacYfQ4eJvmaoeOgjGLQhaWVUTLQf0Euk7ZIaN/Qbc4OOXAqkQfcb4w
cVngrEzZ8qlDgGoRhz/WKUaoPQwFHQ+sRfUjQyIFvM4jtMdGZofIu9L+i9CY1Rhe+oC9KhdHhP4H
gwHiaqxjsjaXJWz55KGpRnODDXpEZrZRFQsBZoy+tfqRXHgHZRXNWFeE4TohAGWwnGoy5d+94bcx
zxiscFee3ZJzkM0tbDI1PVvCS3C/E3MHZ3HeD/fWPcfSSy1eJdA8uoPxkKYHP3zL8jknvNLjhSu5
9YaeFSTLFcoRCAUDfCyf84eZYSEnXLlfeKbnoXQT46tav8fwKVn7ijXaYD5E1DqsPENW3Vrhzj2L
yarMnFrmfPS5t8iLZH/IyGUczUPSF0ufqVdQ7Sf/fS6i4ip/o9C8DpNK1ieVMQn+WTk1I3zClK4a
WsKslI4i4TPmuYubWddNNxhYD/CcUX30zXxL5KjlP0PE8rKC7lAgnsnnv0Bt0CbhKmZm2OITIw9u
njBolFH36dgvck0BLDJ9od1DxNNvtdwzcmb3gmCzVwDRzSpar5lg0rcU6opABy4MCbn4v7ZkRVbV
Hie2ssu6gsVt8VcDmTN4KsCUcVEDVFcC8FWFXTTlCoK3HSBU7FuKmsBFmrnSyn0XqoS2RVep/BeS
6hiTRlSWX0XtEQN0ISpEq1ddv3HT/BioEV4dcyaynCoUmtd2sAmiZpzzzqYfffowqsYeLJ27IGUX
rlsoVqe2CmhLwABD3uSyxhdRA4St279ECQ+VJv0KqJn87n+ByrxhdimYN0U/kl0AioYLBl6IptQI
T3t81M0iRo3A1FS3sNE5XHt+jfuOxUcINEoOPjgjgGpSM/no09eqtpXZHCBJddWzazzNdqeGHLfd
Uq3ibfGUqW1GFskZptfa0OZe9Dba/81aRHkLYHv2RHYXSAjbSgFiTFJLFDoBlVsn+DOXpmcEDGBV
mBK7axJxQawSpmm6yb5wJAJJpfhjrbmrpKk3PKv6KegsdsaA8aDodUsLDU2bzBP1X5Z9RjHC+T/C
H3RKNstV/oOa8SCETx/1ufAyKemoz0rTadD4ov8MPIRFLEXXUsljts1rcEDKRqzJTZL3ovctsq/O
/+PoPHYbR6Io+kUEirHIrRWoYEm2JMcN0U7FnPPXz+EAs2hguttumax64d5zUamIFUO6p9K0L5Od
veas6mhErPzQgb5PkePNOjmiyaMdWksmwkqgCXSx7cjiW5bTthv/QMwkmCNqBGqMY9jrL5B586xZ
fi8OrmMek1xiuBqo3E1+2AsZDGgANZlbQ6scr7rzTUTbjLwHnj3+l6b9MtHdEGzLqv4AtMVkdDgO
t9hYEKwPrcnwzSbTd6dY3IV4f9a8BAT8hN9yeqJANrS32MVIxAjERRWT9i9lBelBvBRJDGiMWgtO
7pLuxAQgyB6z4e4ZCcY8SnOEKMa64Glq+CHo0Xvlcp2Qdj7kCGVdSKHbOP1C/Ky6a18+WxXgPv7N
6cpFDoBF7qGVWOHRaltszJlHrk0dzP568N6RE8S5uTbZiPoqeHE1gIHGWnB+a26/hbP9EDPcgqES
sqzgyErcdQ6FKtwn+j60HZDHr2OA+AxCJ1sr1jE/Fs96hR+hkM3WxiJJQidfaQLgz+RvTG6eQ/c5
8GndUL/W/KoKdpZ4EtMxqw/jXwauz520VYVcZOll2bLpzRP5lag/iL56LHI06E/zjKSDvVqApOZM
0xT3Ox3DUM/gb4yYGrTnZPix7AoQMcaBozTIkNb5br+Lkr30wixLqViHbc1Qy8pGEHFr8JGYoaQt
HxTmqVTMG+n2fqJTTxEjnMEYRE3ZbCbQ+gH2gIUi0ts75G8Z0kAlir00XiKk+2NarJe/JWOYUrT4
mOJbCyFQ+VV7mrqD5jJP2mcvufbWqa/FY8B/FYIuc1MHhwxeVgMWZr5r0RYpp2L3Y/IIPOPTccur
jNBOwjSviXTUlxUgSC0TyJWBlWNCjkQO3zPmzlOAWqVg/zExjk7oeHNVnedkWejCMm0msUUNtQ2x
3Kd4D4iz+zfRBLR9t2+9FJc6syadYWyY7nmnyOa0mVRWT6rofESXKY+GIl7vyBR3svwlnwB4HKlU
AwCdC6al0NzmZHeILeFeXrJPx42TPqUkKKpHGghCHhYhMkZxRbhnz7wddyMhrC6aTGaY49pmcN8C
1bx3pQ/vxU58aE3YRiYWMOVuMraGiW7jVcPlfjOqS2GsSrw9OYkyQZzA7LlxhXYzqogvvk7fxB+C
7asS25FFCztgfC8oMzwSoBvzq8BFWrYXp9vX+a1FEzD+NtTadcVl1LwR5vZAt0j0QGov6RnfPRP2
sZ65LUjtaItTyiK/4cAW8n+06GR+zOLSNOwpDN9Q3iPdNBM6i7NiDn3LitZVPfvo1XE3mKOGQubV
oAVK4rcp7rdF/axStkhqX5KxlbCdhdSbicAfbSqHizKw7A9cJSNTHbyu7VWwdraILOYDNPjALHI7
2YxnjItfyv5vBm/bwAfH8U5EzrkfN619qxD5t+6rK2rK76dEPbbRSVIHGppHgf0YmhevfbIl6xVx
9PLXUabriU7aKT9MHcKqIHAbcytOyKoArZiq7QJdGdNTZj7X5l/IWkLTX8sFZT8cPCyPdvbP6jJm
cDkC7hORzcRfxyadGL+jIQWr/JeVhLbBZKBcOrviOSWhDft29FYkO5KMmMIg5N1NcXlgSqcHTwV6
iBQ7lSZ/PA6JiWaybm51tzXBCuMAAWSO4gaqGPjGeyy3XaPWeZjcCnLc9KcxOoXzB6KByFsm6q1d
k01mrZUktdR776ZnZZ8rqnAY8ts538Fiwcxk2jj0kKouCr0A33pGrvzbzIyj48Vjpo6XWpGtmmw0
p92i3uwhEURMwYOc4hjvFioz3UDyAcfa+NNB08SDi3vT18t9FLKdV+ogoqdw+E5Q/RulQUkR+67N
BkF7aznIdSytjlq8nEgBFv40m48uvoiUwneL02zfR+c5uLr1TRIH4eSofsatXlwYmEFNRuFJO9uy
4v5S1jJHgpmOxOM3MtYpMUnBmzOc+hzpEIIg2wMohlI9tq7au+c5a099xMR4VrwrlrZCp0U8m2Nh
21xVLPxythThLpMHCXW30I2j0lhg2zQWvNvxs6vfE5ANUHS2rTYT9Nxu0wZoV60zQwYwiQBPMpjV
zdqv4poV249LI4RL/0EiWuBnnbR4UPnAa1wlmBm4k9DcbgDtOGhUnQ8LfE807gPnUAVv43i0Ku2X
/fktb3JW0Q4+ey4RYh8EuaiKo4BwtZ3jBpwv0L8KZPAa/2gDv7bYh8mPHn10rNBGOe274ZDXA01o
vyVs0+8N9hLU8hG+i4HBYEniRJFB5O6y5jPWIsxP3jqNnkrPhTZoS6TpTKh0p9+5hrdfnt7ys2E2
QGo5WuWS6dj8Ilwab9ETWZ29zeyGjeRfh7CmxMKToYKxcuoNpBhpgOKt9H7d/hSPHVtCTGx6yArH
2yDu/Bcxhgv08LE10ZUpBnwB5N+6P83thLIEID8T8Q5jhbLJLwNME3jcVObYHAfn/26VLEB6MRU4
a0k/2JGppeU14np8NM3Y+BX6E8fAp87N27PnpexKrOY9h5mEP2Dcu8SiGboFlgBHx8i3MTsPqVX7
5fzqMOelXFb3GVmMRzqQbsC5pkRE3hgzxzcNXHA8aanZHBDArGXj7KIZHhJku6qV6KWX2chLNIPp
DuVG2cSJ4v82+nUtbvYYbggopJV/HXn8DaaDPTFxhKG1zi8EBmAd0SlPyEOP2dZk+fCHCY5xWhOw
3CI32pLbqUixn8hpqxzz08bRmrKJcm9awUw29QesphmHR4LiPlCwMXH6tCPzR/DGJoL/yOXVlnva
Mapz1q4YVwI+ZsxwK9lyFDX1u4YmrcYa3gUH2X1xbynELwUGhjQnvU2K14j9F1A0XBVyMxMCj9Y8
IMdWs8rnfDYJlq7ecNZmU/tdOZD9xwKaQYE9iYxBRJFJFKy19t8kAG1Y5qPi7czdRT2s9ikHTWFn
dIaYHnhkq2rYhi3zeXYVMdd5z0NT1HjE1b5lhj60/7LuieCgC6niKyKxHySmbw+ZlV1P59x5XSAL
wntM0REMc4Bpt1u5KUK3NoH15BEuYSH1UF54dthuyOqb3/jcFeZezJ99gaGT+VSdbVuS6bxiesFo
wFonX0jGmwihUaAzssSJnNTe0c2OAnyZU3l+l0aXqmfWlmmfbj0ZDz3AWvkvZD2q8GJmDLBic2WC
rNViRPV5sU0wpXv9zskfexQVY7Y3427t8iqLeafQbU/FSUM64jG8M8A458N3Sec+obHRe5zewMG5
zPm3W5vOuMDe2841Bl9SGCS05zoFfV3cWhQSwfLxjnyJBGW6PSHgmDrk4+cSQTox5g+xJw6xyEiR
iVe5kR3SmekKWlH0U0X3wsewJ+sOxhWXCeoCU1e+lj0SesN4DY55Wc1YYhYiZ7eOUv2xqsNLPeH+
wSbTQel0nHanD0x/7ZySt34iIHJnLHZeI71mctyVGEQsRI0Fi1ujvTpcj55Os9vT3VdhSdyYRkr9
Xzal00Pd9ZcoJA0ThpwnPFo4H2bR2muyNZ2Fr5lUSXSiAfsiaqu+Yz0WUknaLwHWwqDhFI3cfq1X
5iP9/z0Jmda7kB1OHWRqiqi1h/gh78qVSZuqYSnIyL6ZOsi1MN0cEyRs6641E2Y7hiugSx18a9PU
9hqdb8cB8moOfmd4XwNNasCzHFv638xujLuDbau1cg17zc4c881KYOEuTNoDM3mP7fI1pMnUWey2
mcHMot+2WHFQXj70/a+E3zdXFM5hBS2Cub5yLvoQr0dk3ylCHQjO28WZzRxva6qB3Sf1g+632aEr
nI0d3yVjfY0ExnT6sSPIvOb3VKH7+Ge74Gg6iNdmfPJQNWsyfRmd8WPSTgj7RgPto5uS7AZBsvdz
Ub6SKIKsfRhwMlrqu5iSY6+8RR+7zsvy7sh7W9iQcRrA2IWChAHjp3326hfpnqRZIN/69GrisEY8
hwpOd+s+l+3wbCP2DriyG+5hE61d99qgsSIMJYF1nb0MUh4j5e0ys0EWwKmWTZdQ836mKoKchzR5
RBJThzgXb52HWbOg7gXuRDCwYSOXNBYr1a3oNWbb9iFq5W6IAzbpKBsq0HGkPGDeRZnf4tSLaHus
H1itqyKmdV1EDVyPcKgtO6bDfTfM94TplJF8dZJRe2z/ki1L96QDtmHZqTD1Rc0umcjSa0PiWGP6
h4vOc991wBdwdxTq34yYN1DdxIamxl8OGiksr0aO5Uaz1yhG8PPn+Tez8rEiKzL7qT3324sWCReB
LfqwtlgmsipgX+ttCoZrExa2oUFRjQPN6TRCRi6drPlZ7zTUviYvj8mYohjya7pkfQaUa+Ts9cNr
yVFZ9ZzBF9aYgvVbaN5AylfeY2lTudQvHu6gmO4lPJodwhjCAAqL+fNHjD3cVAHxI/TBbL+jTrEO
O3ly2Wov+qIB1fPvVH3VFkhV9ZQliIEHrMCc10ssRjGBqe7AgxAEpDOpG+UWzj3tfkznC0SjitzN
YJg3DT7GjIAKRve6Z1ub4VdzuJeDDKRnEO1mttnhsvzlwWj4mdUg/UQkXgJMAZ0hoKoPCHutXUzs
mFbJxzmKD/AKCRVbXm6yvcG+XrKG4I+AozJGU2/h2FMeiDOuEk/1W32R2CLKYc9u/jZm94BjtPLq
zVy4H30yZoyzpE/lRxBcwpIVcicRaA6caTSqnv08hgwLGPzOElUQD6OBUXYMrw3bdf4gz+UXyVP7
qIUDznPNRBbD/MGFQFS3AM7Fu0Vf2BjrAbW3XZGdncPOudXkkDRYDUuMSFXbw72UD2X+Ndu4Whnv
NqaH241UtLLZOngXZAZd3z3EOBB11kNjVm1rPNEiq/eTHdOyRhuNxXZpHNPpOVDtsSFOOavFycSe
YRXpKrNPQZrtIiLSIfN9mn17yFwTCEZHNOohWXLo7GspDFaB6FIZ0Bh99qexVUyExs0DDT1bkoWP
De9ZZSPyQo5k4IgZGDtGibUbVL6ve/Tz5uRnSCbJjNkk1HsOkkbDjfyygaxVV59TL99SZ0Kk9V0w
gdQB18rAWMXtR1aYp9hm/cxhlXrtlbjytcnWu6sN1p7zGaDbQ8SAohKwEIbivKjiEwB7BQMHcHVX
iB+E4Nxdmya5ZZvY6msuU0KDzaPhdluwAnXxNBrdkjnys2Qnj9SztbiOcfekU/Pks6Soa/3ac/ak
cT9YafXShgN9xRvePdCr6UZStRRVtdGtfj9RnHhtADntdZGaaVSFLnGLBtVdj20tKdV+cKajJVy/
7HO/WroemHWU8yTEkB/g8nawIyedOAaxnifinW4LVYrYxggLxRDdI/WqMv1ie8iAmem1EwlLzyla
gIr6MJuugSAmBw8VPte9p4E74+yaONBiXH95YLwa2GzZT0Qd2Z/sywyiYAn32+ZJsQ3+54XaG4pe
XvTet0oUFgHxuXNxiRlsWfXG5RUrtX9d9mQ5MdBotlTkmw4RYBCcgZM4Vw3jwDr7G5N5W9IstXpw
9MLId9P8MtT5oQLO4PJxKw6IEsxRXr+jOKUbaK98+DEaKQvRXN/NV6t47C1KEDdid01RpUEhcxtq
xdw7tyo4BTK5yM5dpyN9G4mIFWZXtj1xUvtjZW5jEgtTI95aiFa9RGwNXR5UBEaNNlgwENC5STDB
S2GcgM0Wzd2ikPBe4gj7aOAgISLHoaTpqfk2f1jmuEa0GvDhN8i2WCGuxqq4DDg1FUCePCCtga1h
YLEaoCiWbDf2DsuDshzRCuLfp10XUhBXUvh5c3DRs6aYrEqYWTZudyAfUI79AC6NI+Gx5G8hDWpU
J1z1jIq4n/IyObqkUslanSgkUdQF5wizi9XnmzBiX6WpnT7JXdOWm5K6HNA+ct3m2gbaS437tmUr
MGKAnhmVTBlncdBtWPQPPbMQEcKZ0zcB/BSRD7zDbGU3Jv+HSLCVNNNdaDFXGYJDSdaR40Bq4pty
LKxkr05LfgPSTz6DROcdwXdXoiN3MaNa30H1SX5gEL/pTBxyJdYeKIYcuJRX7KiM/CiY3zyHbKtw
4O6kD8LqbZtfNaCwkG3+IO5Zvk4EOj/4hL1VrYaZ4jBwnmZbY0RALI0N/AcFx6IVkRNDrhwclwmI
2Bu2HYPXoFcfLUmbSYauMat5FZA6w4YIgH/UCCuQG+ysGSF7SimGX8eK06PteD+m9ZUUVNVKu3mm
cxr00R/MEXO6vpko/cdQu2seoRRte2qDv276yaJ1y+UYq6U+0o/S02CgfTb2Szx7GyV+B+dXs4Or
oL9Y5vVN9Wc6w0ohkxhTwTzWPFQufU5ab0DwrU2cJoI5QcY/1TCfDbjkY8bmmHYy4YjAxquxw4Xq
BmSvQxfXQB9m34f1x6qAaiJNqucdzdDdCT0MYVh3mRI3XkonH6yTBmiFO8zvErlTj2m006PThBOm
DEc/1BhsVtZBN9t9mYZHm73qWL9Yzbkb2fwIxoBBYOHIZo2K3cGBNITH6owDb6cLDemG9wwrEMY2
5kpKcRQNu8zqHxW7YzfBsxBhnDVczEQ5+SjBXqL10AWS0S7nD6XNpk7rf/M07iWTFbevfGdGkyY7
rgs+7YlcBUAIwNAfp756lW56iN35WRnM0GS0t7CBFxCYe8G8co6OPbppMRG16oBkcBIfDrM/jm/K
ne4UfUxIxSbxoNWaSCGsAg5EZOfoF1Ic6O7BgzUjML8rLJhdQHZGUYNZHBkEKVSpLGcRJBuJDvS+
uU7OuaNnTknpFUH+10BNfyhi81mx5OsILmmYdKZz5eeleEqQOHSeQSTqd6Re2JL7UsMuAdmxqWrU
v8vuAdZM70CTM481v1trsI6CE2PNeWxZuVicEQMi32GEshLqSMqTc1NGd1768zSHb66dcE8YTr4a
9VedqbxRvTJs2skC8CqCqJIdVYZYS6t+CgJ/CHPeAe79nUof/vY2ROQXth90glSv6oFCH2MRMtPL
EFJqmw6KmByUEZ5aXEYptPtYHgv9u1L7mruRZ+5oT+5dJ429Bg6djXwCS5QhXUIwz8feG3/ahIE9
9raEbJaQTEpdcUqC752oW1z7sy0jv2AzPBU4W0cWS/rDEofTSG4j9HxhXP3kI9mdDk1X2qTbCd+B
YEjdh9QjHD8uMDnd+RsYH2mTOgVwEWpIB2Wk34S+UDxpqYHG2dYNWS6e0mRlgJlvO7pTtAQ2+uBY
/NgIvpQQWC0rrB3wVy3zaRS1v0xhc8PpfPJuFzcW2DoF++I+tm8Cb20EDyiYDnpFvSu47EvYLWw2
H0Pe1KqyX0kGeUHE+Ry0eHOcbDm0I2h60SONzpOMYeGx+GvNtaRQ1QjtYUX2oAvmVgYjg5zhZhCa
vtD008h5HE1gIgf5F+XLCpe/zMYCYbF2BpbxoZgJjAj7aht9O+SdSduOWXGtPOZL4bSPWb96mHiz
OD8oi81cW7NrzlYt0WANjgPNqfaZTjIfHtNpoLcO5beRD681x02mGRRcFvo3U76mFQJH6usiUQvr
hQVYdTTVNYdzkqv+KZ2tjduE7wqoo1ukxzFrrj0bAzGle63maVvyHyr0Mmbywl9za+S/ah5PYS0Z
CJUrAPubYuBVbYmcgsdnjNNmYPtvLAYh6b5ZIY3rWB5yQBFVijzF9H7b1I7QrHbAduSVCMIIT5se
ZK81xw1RBAjKo/nRSsD68RkWShD8lW/KwTt1eMXE3N9DCu95wjeVgP8pgeQVW16ZvRwVvoV29omu
p2Bn+q07YivM19aigtMV/oOUB8Jp0MsZtXiL62eMZl7i7MuhQK9OSZjq6YUUhydr+CrT16Gfj5XF
+VjZj54puHu+ljAXGyhfaa31EcsfWGfResd5nPayrIDJefpmaBkrhVj2Ve+RFYBOUbRQibJzC2XB
Sz1sD5TNVXUzcgQteeQLIvaaBGmEy/y07Y6mdLhCFEkmHYUaTYONYjXo83s5OTtHIPh1ABBV9iHM
XkWAFGVJESEKoZPerQCXVA0THoJl0VdjQWQihYJLmfY2MU7D7Lyqut01pnnuI9c32TnaebjSRXmo
5Li16vaYtQUyICRmjCz/qiA7DhXP4XIJDg3e4XRrEWplTixEpLMdyvp1SP6p7GtugZtUxRbAN8cQ
W6a835qzOmRi2EfJ/BSU5cZD98wWiMl3srJmbF84m8350WQGFnRyw8WMvimDbUTMpf7ZemSre2sX
Omkl5Nlo2JMkYtchV8nSUxRwmaie/N4fHgoMPaTnQTEeZ1oo6Iyku3MH22cVg6mE5N4rez94sBRZ
whQQQypdos1hbDglBmfscHXZ+Q9ks4RR5BtkLWGWsOTSNSwuV+dA+hUAcFYiLABD0mxFMeAu804g
adq+eA4QD3LX3qamWw85dgJbsRuh9K0BBs3aV0ZXaiDDtFT1mIauH8fOtxrQbIhmp1szB+LGjW9L
DxKL5p1+izVCyrKtQ0nyWaKMGxF7z2I4lFGNxPhXtSjyJV7NRYrQon3Ry/6SCewpuriY0vXtusTJ
NR5GG+R+EpIEwfZbk/qp9oJ9YMqN3TdXTXcwzkHuYKIqJ4Uh7eyQDD67fqeDtfvI9X6TlhymKBVT
Joa9jqW22KkGJSwlt13VX9nwWSORzr1/NqNt2LN3b2a9LQuf8DhSnNP0M+FGDqMJU84YHsOBAW3c
fjlOeCtZv69Tp8PiE7CAt/RhsSElGKCF/Sr7i1vmJ+UlqzG7ycVSjynRjR5FlR4yHMI9GyAgCEzY
eNeGgfPRuS2kkxzOXxLviuo9neOjbJ8tCDJRMp0we/gVngbPGS9pPGPpxAmAaNy0BkzfzSoeKf8W
sMDgfpRIBsxuuE9TdpSDcTOI2RKqfLVCZmSjs2nRAz1MAp4gUFdnQA1JYRnY2eL4n69hOAPTyK66
rNAylr9aFbDsG5gTxd96U1D+DTx0XWeDzYnHd1R2pCEp5kJN5DLssOqAGKrAjyOClEizlMArijLx
BVqUuTpXU/5s6mRcoT7J4+zJM+AQyFOiIvBVTUb8XaJRjFiPZfSjckk3i6gvZEtT2emWCd5hxCHZ
F4BcKv0tzJhiTs2iNgaCAfHWSjJCMJDyjz+dxTQdWt1GBN1BTA7Tn9JPJoUhHhB4a5yqBr+QV6yD
QRnoaKjSZu8U5v3VQgIcc7Rpoj0r13kuk+gsxbQ1Ens35B33Z4fDQhJfc7GLlzl40ibKmVFeWlfH
+o+LICuf48I8TmGzd3FvzWiMG0N70lyJVZLBMFGXZt9dEojTdQiT35u9/aSQNZqArZeZM9kLiYYF
k25Kq7uTgqwcLbRAIHkQo7mos2MyilXdv3tp6yubKxJ63CDrVUsqYsQxxNdjyYSIO0yPixG9KgVk
X8OnPl8Q3zpHl/KTLtvbmn3WuKwHpXjqiToHIxVlACXJCLJHOsNFr84lH5voeQWDSbQS40yBF9qr
Jlu05GjnzJjxYouZnQNcV/tK/EyERhjs1dJY7D0oKAnAYvgzpHeb+86YdpXGX5kZmCzQn9nwLwIJ
sHcKQX8Nz6F01XPRdH+I8HZNZL+EVdQwXaAXw5SLPnVA4Qi1tzOKV3eJ9Y4Ra3bIqOKlD8a91HrD
hcoPrQXmMtvj7OJj/ZfSpzWL20Vjr5Hq1qehtY99ENy1ovnlKLlMtX2e4uLPkqiCcrSZgl7RmSFI
JexNCzLie9czGPQYDCs7+saMGwKUKmhbOXNvu5HJC919FYsAu8mwPxqBc+ySEsCui3MxrMIXBslr
VSi8WcCCH7jTHroS41D02evv9XSrytnvg4Q9HUGpQ7FfopvoKR9MM9xKOf22qubUo1St6opIT6jo
ek51zH3SQ0KHRI4GpqEHnCPCZuJsr5fpvZZvhskTU1M8mJYEqAwfKYDKJJGIjA0JtQOdq+ayDY9q
95pogPKM+NBzVk2wHeSgjlZqnjMCd8A0WajZ+c4jQHy9qj6m0ni1POKwafe1TO7T1gJBArsy0G0/
c7UdA8wVNfbOhkoVu8LXKIQZ720HY7jHubGs93AwYOjixNXS5hDFEwsMh2FTvm4V+8y0vTUs+LYh
b34+DNuJo1QhPZga69wAxG9l8a9rh4Pu0Gpn9npOy1MGN89k+Ztrf0FxT4jCYzyLTxuTjpET8zsj
8CH2iOaLgSFufgu1p9aCbcTNmcc4Osv43pHjYxcFYa35IQmHnVt9DdT5XTOv+v7mUNvQreAsR/jW
JtcS/xaeVEA0r24xvhczWqCByHP7Rtf7UeDpi3TDN7Ema2nJtKeBe4y7R8GV5L7WFqACHVYfPaoW
KVm8CD/WA6DOwCIPzGkfG1Vek3i4Obl+1XKow7MJlATco3DuYzr8s1W3K6ediz2yqrV12VED2qRv
aMFH2Tirmd2sy8BBDJg9GVPFk44sYeIn3epMG9KfSHOJRVp8AiL6IYj82k/4zzvdfRnK/rOBW/YQ
NgsgXT/C4qRVUnCN5ty8Ipy9yhhJvDbi6LMpUXT0aqXpgK9ycW+JzwqHdMoHmOGHLfQR5tuMB6cq
nxonOeikGxky+IYA/8giHu6vunqYQzqLn2Y+PFemfKpM4lbINDIQVaMQeeZiGJlkMdHSUL5G2SWz
i6vOXC+eGo1JeeBbdXG0c9I+S9rDAmk0MhNb8z5rE221EHet1U+uiYNtUC0BR5FvoomZTets5a6v
wthvPKREyHXsgUorNu5A/CEZwSZjYnMeBZPN3OFw6EJ2HyKihoB5YzT1La6srS7cl6KisWmTcVt3
ihrRQlVG1kpmf3ooAvB2/UaUJ8SPPDtd6GCinXA/w1zPYt2mVkDCojTC3gMA1WrJHeoisSRvQxux
YrYWtapf9EY9WV5/G2hCGWiCXjQAw40FMnbIaXz2fgOkqWVwRy98yRCCiCRkitk8evyoSy2bH0aP
QDxXFXSHqa+37cahpm1i7ZmpBRGBPWxhrIDT8FY09MwYw3sa/MjogSxR9iU2h2Ibh/Qswxu95i8d
Kj4hFGZVyXCsgpiPQp7JIzN6ab1WrCtSfJfp2PwYPbtPgxyVal6NKUpyNT4a7Do1+MV8ODTL2X4K
x62Texth2XgM5Sb0XIKpgVVAmdVpVxBJr2cIAFpnrB28PxLKq4VUxWHc1UXyNvRpv87cJRYMrUrp
vRcmuEDKDqdp2D/V/7hhnVUWuvtOr+gvcIpHoxfjX1+Q1LTFC0i7UeLWp2h2S+eME4/w2wA/WQEY
46/pYGTl73lbUrKZj7U1HZvSOZbNfC6z9DnrEz/I4I4ZtbWPzHsIC8hsEcI6DC6QoFtsY1dTbSBQ
kIazYzLy1ITmqljmjF55YuH9m5ZgcCXYrSIiGS6buxNKTjT2WXyuQhDqOQEAqeayp0L4WnB2bubG
uknO2TAokFWWeEaxJGO4y2IIVQVq6FjWR61un/uiORN0ty0pJYBGme9lilyijDs29FqyKmoXP64D
X8PYFH1Fn2rmN2dg2jqUF6ZiZ/wuGAX019roBJosjnXZ0TsVsUMvmf1rTack48JlXyuqg631b8WU
f3nxsJ5z59ia0ZURNzMl8CwkTAL3VVvc79+9x9q+rQhjbHgNMWvzCwkRwZbFu1HOB9Ulv7nKCDPT
jgnadLt0eBSiZ6tH+s//ZHnBRKptgq0uGRVl6mhTEsUussRKYwERMnxv8CVyQBIzYkB1m8kKbhIW
TgJLmgopaV1KsQJXtl4FX12WP6Lv39XkGCgTOawR/opkeCoNwL+FNvt6goLZm6x76Br/eht8Zoyc
a6JMC3uJSpFKGtT4VDOPIUdKzo73MHZMOnNYMbndxWtXzPvBHIigxlRmNywaPPjE+HkCrGpVm5+N
oDw5Y/aXyJ6sb/CxhSo3idES7GdX23wgXkyLDxmxxFw3xYE6FVcD0g/d3ef0NE79kaINbGZ1qQV8
awkJi/mWnpJan3orS8b3KhE+Qb8U+NCeLdK6q6a+szrcGDC8CVfClRSKp4xd4mx1a01HHqQ7Z0NQ
XxYTlhKj2vPhISLTNsPijEq6Zst46TjMxjmIkMtQsNZ5fzKEeSsiDvwsP4WJt81y8Zdo6Hoq1ECu
Q8i60Shc4eXWg2aI5AavqM5ujRplcNERSTSqTLMMRGzps42w7GFiH5pJFm1M8xAg4r2f5/soIQc2
SsOIL9ztTHU9IpTS4+goJeuohM2f0CsExeMtqttz7N10I90r0R+jyPomL2xTOPGxFFzIlTgZLatv
kyAriT4OOKUqg9Xolh+hF94rNaFKsx8Tjz39xEKd2Fs0JwAKEIdb+Xsm5/vyURUD8DdRbHkNsMdi
7WFtlTC6VGrEaKv+6gDQQqkVl07rLyEmS83jiojNkw3FOe5nPw49OhgD00v41xfgtg3LNDH4jdRs
aHHC4jxq9r1hj6V1LEsMnIWjC3kEDcVDkabMul36pN5Aj0ChBXrNOE668M0OxdBEAJzFTRK29nM3
JVxTwFJGcSWk9yHv7TV7852TktJGnfyQE9WZ6x3AdKoYFOR9p78FHgJ99slEVHt47XArQRrOnPos
bAYbBWa3wKa/HanTMV0Tpdja67DEjDJF2WMjMEK3Nuq8tscImS8C2CY8zK58yWIC7bBoLh4nRCr7
BodPLfT3Sh/vnbMoV4rAF9686Yf+UzoaXzv0pQzPKbxddIv6usbVBa/nqnUs3xvHuuVBtWtn+Fu6
Ojhd8zzzuRc2qpQMGHRohUg0vl0b9FU03WzTpe4ychZ76UtXMnJ1PEq24ZJ6DSdg/tzRqzmA4cwg
v3UqvgsnPEzd/JLNGoso/DdlcsvAJhQW8AtW12xhGCmDrRMA74mbw84JgAHryKD2BBPS4MKSQZ/V
X23s/nRdW1ctVPdi58b2xhzSk01otOEBzROd9x9p59Fju45l6b+SyHEJLUOJVKOrBnF8mBPe3JgI
4a68pQylX9+fsgeV+TLxComePOC5exxFcu+91rfeFTWIxSafDH4IAQ6Vppm+tHplz3hzouHRUTSI
CQjxnUexBJu0pgqfrIcBKNLM1dQPunuFgymo3LdgDu8SWm4loeAtVQoKgJPb3YOZxT7R7TzxnINP
4eiBU8W4CG2gO1vnxSCmGFkxTSmfU4ZHAdaUQLQ/SLReE5nh23z2J/cel86Px05cp49Mq89t5p98
A9c//eUXPJ/IQWqfk7eFHCyma6dE/5JW+srxzA0hhrhLn4VTMOFM0ZflwXCdyTXmBZV4nJInQHpZ
aNNsF4hA6/mzjZgA4W31oLVYmAKZAN+ZmUUlg42pXyxf47orqKXBxbXuaXSjU2x91/AB+74+zgFQ
dHfQXFahQCyaX7eH1Taq57Z+MzlfUTy/pCPqaLqkDiCWuiBBGXOpETS26oScEYKbZk7xYcFRF5bQ
ieCF5BUgDFDR66xh+ZVmyD2i4Md32CsrAFY5qEACBQGjK4EbzP7oqIYnPO75NBM7PVzXOajxPrzB
8HiOpuDd41hoJvdNtdVFB8dhUtnz7AjS2r+mrn6WMYDrqYeViRyYWZFTjQcLn5NMr51lxIGElcwL
UUDkRU3PtLisHYsWVbjSxXYNwViqIBAkIBzGZDeZDTLC6uyjFQygFhllpASFmggS1MJNFS71bdah
RvNVej/F+uzHSEidwScdeSCakxk8MxhULQc31Vcp7lopvpZ12BIEt/g2uJ99tib4zlV/u9RrmxqF
QZH4IRURXqeWfso0fc2ImxdJxHlqiftGdUzT520EGcJjTAJjWjN79fAG9W36rZsKqSQ/eTjMZ1I3
9ga5Gt3+04z0uk9JTmCJ2L16BRX/ZnXkYuELq5F3ln64pi5aF5XmvCjn4HoZ0dr2FXP6vjqgnrK3
3czoJGMSXSHivui8usK/AWY6L1P2wwrkDex2y/os4hnpYRgd5Twc7bS/Cm02ZtciPbpczK1lCnBH
mpta+WWpwL6uGiZmwYQZuK7Qi+Yx+YFjqMkcbLBu2Hp5623voSv0qRlw0LpccDv9G9PGQ9IwZqXn
TtBTiJan6EZiGOoQOct4wBKKZ6pwf8SMYW2W1nuHIp4rYFBerItDUeegeEC2YICJVCPNTcejf8A2
+bBUmthAeY2oBP9Bkt52K1LMaZmA2dNZjM2DN9Bqpy0A2qG/mgzkkKl0LzltqFNmRNRTwJxhcvMz
0DEJQAJ0+1Iun1bd3LqVemgyGvNty3tG/Xeflc21G1dH0RBuLfW98JNLiyx1v89fNEiGCStRSdQa
0oDwl083rOPKricL4FdKnawEZOAiCLCa4bwn22+NanBgvnk933vWQgeY7ea0FIjQLVkjy/duUrt8
DOP2I0QlP0kbU4SHpw4MVwDAizitwCM7uEgpMpziGwzxdsl/K81PaqlLAGUPZqo+6B7cEQRxzAoO
5zH7gonk7QcpkJsB9mOGRGub8yRkUJEW/inj8L6Ywg8BpNmHVNBh0pJ+8x0I523Il0s6kfe+aQ5x
nzw1atmHriFR1aLfFY8Ke1p8mRc2NyILpzqIKsJENlHWP/mtfvT88ratgVByW0WVQmgxyrFsIYod
U4BB7xFyfOaueM/GeNsW/mPWoXyeuSnMYKGyfEJZhzLVOGTnKbIPHSyiym2f3DR8Llzo1KoJn4Tt
PRPx8DPR6jBaQU6FFiGTExCP62Ae4Zip4bLz7ZPh4Y+L8jpuuhtGUztl43OV1nmK1EY5uM/t/hil
cO8y9m8u1lhSKaMD8VYIYCf9jM11nrZRSjE3+hi50dw5QQoRL8M27UFAjBry2K3omNfJlWvnt7Pr
vOYV8XDa2RN/AJFqxSGCcfUkXeAAmUEzdudwwKgKPjB1su0kbx14iIb+j++uQQx2dz+E9YEjf5+Y
4NR5l5PvO4BGCnETOBDbquSO6Oh5M5JV1VfD3jUFmVp0NVGmOjMaNB8F7mQ6MiXmbD97PgE0emeK
9trLGXvzMUloTe6GApZl5Nk7zJ85EV4wLl1D5RBPILSXYcV2EYJW0mNeJjAwrU3jk/vKjOB8rq0n
D4XP7GTXnQZbXMWILSzugg3ZyD4V4Nadoffl1nI5ds6Dny2nyiF5Z3ZQ2+i8IybT/xoHde674ck4
IFh1Zf9ytfemSurAdoWETyhLgxrPV6hzttQGxbdJ66Ouln1XM7B10/IYYSY0ZSz2Uxcs2zJJnnvl
4nhjm3fhNETmOZuLZ0+TJ8Ksnk1IWStthl1K18PJT7z3KaMmA/l7m3Ir3ztTuF/YiAJLcAuA6ERf
ot7V+AsutJN/1nHw9bcuv7u8pR6ZsfFi/Y7D4KmxQ72rLaylxGCeVGGuiOm7ydPlQ9kRIpdFPasS
r3rfJZfkqx4MZFJOPkxQBspZncjXQc3vzRLf0+M7FKRGttNwTKjVEFYOj5COIjCm0XaoKgOLHuaR
jWm59poHEZTPVjk6qBHHd7q55XFNmh+7yUZ1NZ3ijs10UmttnSHt6A09LcjFTF5o5ZZ5iUnRbtDM
rfS6atk0brTrxfRUlxnm8QxWxNgzdxIVhsKk9B64E685c81jGfjMbZEzae8qndTrOGNxjPJ8WqPV
2Nt657HTPT9gAkusiaubIFdnUUz+hgsFUR1mYlgx45MBrWnbTGjlSBWRrSbY1nMekrDqricFZJxX
/po8ZrutCl6CkfmkM3F/7an0L6ywfilhUIQTRAFt+BJsy+r2DumsYV4Qhjz131aJHXvCAQOgB5CN
GtpPVCJPqT2LrdUaKI7ugzVO71XWoAFzqLdFnBzjKaeZVF11CbKLFJX7QkZheTtE7ZcQXGFyF+d3
WE832vF/sVA/ueVqBj8taCTeGiUFP6tRMw4EH8hgk9L9g4TwlIpBnn2k8PinCovjvwCHJrMIVVkK
1MktJATnwR7t6bZ0Eu7uJkqYHdJGT0twKVV1qOj2pmn+ewQ1Z5HnVQ4DWQzkBgHKtBsGTBLisyKL
+yauX0h+3PkqvNTjZ0f3IqJxi502jbj/Ze9A7Jk2ZQwp30HM3MfkcocV9evC1mtRvQ+DZohTsUzi
eF81WJiL+sYe5g9JAlouGwDzA3O629Cxz0ZPe3uob60M9wr6o5gfjD/nMdT9nd36F5DyGz1v9Ojc
z/N4FcgJyvQH5KytvUo3GGIvrvwQcXlNfPChwRQ/ki0wIbzd+qRNXOrEKQ8tWjpSR/vPTrc/XIpx
+Hlksoz4yXZDCqtSJ7q6NG3AeBQgkwqH9srg5rwbHQQmQoMno6eEAAK4eNcE86Xsi+yhDdoGA3GN
JqsgvzS+yxfwuOD8+4ZuLaEEAeGxwwrvMGwwPa6VgIIzscMHu4rwANfu73Jh5pXD9uggowC5wnM0
P3hIzlBqMVrlK702VDPq3KyS+3d2H7s8lABnurdg2g7tuV/OTr/KTygi/GNG8HmOSmkDVm/MDrKw
dpBMN9n4CNI/YZLuMk1pnxd58vWbp05tTexCWe9UV22j+qOO4Y9aexeAtiEJSsZHYJNbJy93kYYP
EG4RDk9YgUn4GeSdmu4HVAr6HVcmsxKmPhfN9IIplQZk2u/hozXDDUgrrwbxflwYx63RGSv7nzWE
4PXo4hFgdJpUj97MABWV6pqScC7HA0U7nt8cVUgVv8bQsKMAPfaD0Ts1wEGD3bMAWoDnUxd4ZpFx
pmcujAX1vuffzM1HircqiULKzd8W8EkCBWgH/cR4icax3GTo6wIvvaW1ySNL1c9uKpnzhSxfL842
WceY3OKY6Hl2rf5cIPsLcBymvGaKTQAkCmo2mr5gNz9GZlukE/bXXgetuD61Id8H9On3xLvsrVcm
9USCWdGVd49xdMv0mv472auM7jeuPJQQT0UCFRhTYHyqQZrDwElf5yA4mg4h2oX7zs/jtAQgq12N
4JISDi38laEzLjhEGfFRadXp7Tr8b9uXhuSAhMk0U8aayN6a+yFhGYDembWdimqXCtRJ3FcovHG3
cOiMa+N5U6HytcsXmM4OzwKRZar7lSSXLOOhP9A5IfnMHy/NuEfzc9ExQUsuLO5KVfOzfrf6qqmu
fWeFadXNryo7ef2dhhIyYN9I6XBtWsN4pNnI6mYs7hLHbNBgOT8dDV3QB653S8iFPXyaBc3HWU/3
OWhb9+DHNgllB4qMC+dbUsQHNIUdeay7/YiOJ1unPEiU87OsHvC5hQAFKWkTuK8VgReaP/o1R8/Q
p5frnB7zKvLZyn9p+4e5/WlyzCTmpyH1QFFYhPR7iBbr+Anz5tRnZyqzDltCFCI8AKUP+rKqLgT9
F+odZCflVTZPDw4cxjq1LgOKAhwyHIOYE64U72h5bIurKkRKSskAPKjlc8AnkPiFg1fM9It46BSM
gxeNDdLaNeHJGk5d/zUUt4t+WLwr7B/IQ3kqYm5vD8CeiFMo6blZ7daZ2YMj2KMLzMTiySWAAtQH
A0S6Rxh/JHCLD8wNOnnhRrz2wZfjJHZpvDU1gu/j0h9MzE1mRJ19MTX2BSYVqlT07odVmMXUowg4
G1h9VUpfGfmiu3U1vfwHGBAe9PLxI8oeA3lVOi5+RXGsVmSGqHDBDDvF5FKfx+yXVRSHZYXyO8MF
QR1oZVz9N1vrGstL9V1aNw0cqDa86dblRz8l2Dr1b8++T+sH2/zCI1niWEWJAIztwKZOyEeefOTt
sfWe6Qv6bCRGsJZABOR3/N02kPhfaoSOFHBYO/IbO4UQ212XEfnrW5uxUkOlHIxqH2rUKDsHhan1
4Y/RY+keBp8/AIvfLABcc+vAdcfg6SKdzzNDKcqwnU4Q0Y3g0ptH/Lbb1saBIRgipWRNSTIcD775
BYlkDzBgo3C/xT4XmIBa8q7z7+t0F4eHDAjD4t575jTS9VjWpDb9HKGS7ZeO8/MYWOvQ4xcHb5J/
JGrfGviCzYsWLzUCL+upzFeaBB6HTamaizYOKIM/oaGl4z4D/Bn0VwFnzEo0I1YWvYN3hPBBfo1r
7Vz4YC6QCGrHOQWzAp9fHfv6nLqvKf0EF7ZMXpwZi6EwubQWWKb27cCBbAaSrsR27L/AhYr+yiQ3
DLDzGpXSbpgQwKcMZzY9K7S8T9Bdczy64XdnrpP5W3sfIFNbtLk1nZbcXBf1wzS5KGuP2eqENZft
DGwvOZuhu4+b62ZaNiS6HfIMmD4sxuimT1/j5DvE02CyXzGPFdvWCGzCbq4H9wBsYEye0fOI28y/
I+Um5JMDAQrrvYO/MOb76bxXz/ltc5NZtqH3RgkrvL10r2xzC1kSzUFp9nOBR+ZuQhE4sR3xiBFt
Oeevbky7kOQ3cycr7rR8I/mppawiVaTQEGxeu/XAoPNLb/QiZ33X0Z473sknaig5Nkh05nM7PTu0
4/1PC4NWMpBb+ggB/8LrVnhBAbChCe9jfVfNe58bewS4Dn6w96aJb2JA3rkoPRGR+5e4XMruukMB
aAEABEY69McCa3K5hGzrl4lz1ftfnfUurdNIHEZGvp0vmLzsnHeNM8ZG3ahPTvrtgJEZyntLvyyW
h/sJcI3P4YHbhdlrxVMhCM5M+pMmH9aywtd8JmwDWGa2HGUANpomLVfnJN464iWr4RBcdkrvJu+l
sFzEZacqeOv1XUNWif1WIbGJKM87wtfQpI1E6cwrD+LaIILELV+5JLg8+Gm+9aBbBtGlxcMLK4hC
betxwBTDOXLRRNHsYmsp927YHXQFyJ4Vlz6s0gqWpxt7GBOOK0tqgONIGxB7ejMhacbrAOi4vGyp
yd3kF/FqdXEpAXJm2UMWPjcOKi772R3XlhXd2yQkcuXeBvHAGB1+wZE5Ehvvu28XwLQ8VPw3Xfpk
yjcZvgwdY6Gjx1BOsZH5E+fu9O7TSS9B72PtoNppuFTeBEWDAGnYEgq371W3QYzIzgDVcr4e5pFp
THPoc6ahezuMT9qb9zOdW6pSSv23mnXYmSPI9sOiy8NUnYXAPOydVeUftQUE3Dv2AuEOsPnsKOTb
ytvPoNehH+vkm5OnO+SLG40aFjfuQpiiqplZDl+OOvtYYJCn03BCNY/Fl/MPh1QH9AAM2qAerfij
d3FsYcQMUwgcBgdwB6AQ5/UqhgqmFwnHaUrk0a3bh9pJ3iMSc1TrsnhWoxnaJnQEDpJxpQhBYhYc
1TX+ePdCD+ENU07iLcyl1VqP/UijPMTNUax+jTRIT3AvDgnJc06KshhICkTeXyh2Kf1K+KB2Bd62
jnz2bn/rM9uwiYFPOHqKqdh1wWpKI/rKBHZzU3e1C50yQs8S5k/oQwDxAoMqbXeTyvDYr/KiKkke
0SwzN0Xr4aU4YEN5mOE04DvXV7YPlM6s3AOLgfGmjbyDH8lDoSICzaLsB33XQ1OzgFRfxKfBb5/m
FqlbSFf4bvB1dHITuMBzHBJo35hya6VD85r1LYatGTo74taZu1Y4pJ8m/FsHBPpIO4fXUyhPxmtW
/uGCwdrnCfAET3RDfoT2lwQa/OCf4sq6kzLOj1E5tJeDRLQ26wohqW/f1G3wqhzHgCxiyU1lQ4st
Dhx2cfjlEAf0WfF2L/IpeCUqmSGjnMQ+MH70gsyBwYLXg1A1zGQhINK/kZdLCdUfnST3ucWcQwvD
Ttl4cv0276ZaDFe2FbcbKYifkhM2+sB1zjR5qaeWmwKvQ+h13Dam+SrloleULmYZdeuFNBITrlYb
t8NPzWDx2GAl7jP7w/NwUQ6cHwgHqFCbjd25wbZsGdTUTD9KwSPrpsNEIx+6yAD0LyA8BcxAXs+X
lQLTOftfykKnDiyTY7bHK65b72Bc3zsiOzmadI0myi59XwIiCg3WCsHnacvxbLz8NaV5gtdXnRaK
nRmB/uy0zPBwhs0r9ZCjVjMhrxXgyW5YswxyhlQNlEY7CMixIJcAg5TCtDIDjY+S7DdqXFKBSXEd
/AeXJE4rg8Sc9iDMKlLWZgTl/kDzpP6VCvUwov1LsCBs9Tge+kb+VEv+FbfMR3hvTHQM9BNtfZgE
e59gSFD19kffr/Zw69vN4p/Es55rHxxKyNXes24Kcr8GtALa7QDe1TeZSE99wi9uledSJdvGJKRR
ssct3qnnYl8I9YJ4B+ljWN0w33KZsOPo6csTjsP9KCnLVXzMwAOnGX5qktlEoDF16ktP6oNn2y/l
hFYS+Q/is3SbdYAdewwUS4C3JKjOFMcQ4YLsvuxIMM/7p1RTL+kQxgrEQUtTwLjvRWT1oFEc3Oh9
JD0Sgx0JrcA9jGqe7B+YNAaDhq8rf/q0vVQEH3GOLPXbGYd2YLYG+t+zScYqbIIfJwwNkDw9q8gZ
RVT1WHHpqoO6yt193Imak6S32gXMEsczo9nEawoGXDoEpUQzg6AV8hIl10e8fnHSWO5tUisfKHBf
RqALN15VhYJ8SQ1Zg/NUdg1aWPLmO9pZHGl1QfNrKVcRdufys10AvOuIPMYu2wlGmguz6c85pdD5
baO8JMRBLtolQEpYYzS+Rfy/a2sgdOJBPrSjLGF1lVnBzArtbzRwabDKuVG/kihAyEATTCbtLbXu
CEe0Vjpnb5BAqNYhz8BPJba5sHoKfuCiFA09Mwl6Isvi0A6iq+RyrtQjA8qrKS/Hqti2svQnrh4x
F/0b7RH9DapNjl6z0UFMSsWUhOLSz6es5BSamFFstfJKWHQ46BIyixHXVpSkOXLG4l2HtJjnTWUn
Ne2xHPlS9Bn5zCPKHWY6QS8/JWuYk6kc0mKQ27gwkSaMyI+Q5wL7iAkLqJNo8VuEguPkHcFO1tQD
MmrI19hIxVSwZOEh74Sp0IeAYJvZ1L+X1nXc99qD8oFezs6SfEZN2Y1QukWxhNK5RmBm0l8KfBjR
iZapE4yAVZjEsQXAOBaMBO0oMcVPN7QBzH5tZ7G5sfMxd2/FPERr0Z21iotnwZ+EeDlf/DWkJDZB
17znGUI+1ClBjLS6miWS/nqxJsbeZDzQMb0QrqN8Zm5Tma2S9lRmj7mHkw7vhAITMezwt4UzVXw6
lzM8FUcJIIKx22bAcrnkJGcZNhHI6DG0c0aghs2D7p9Ku98myApyUK2unoHLJbEzI1L1+9kjLkPl
7H7TDuK8Cp6k5+JCYjagUkEwrDer0Nv0Y19yWajCQlgLSoOyMbdScr9EduA4PuZ69K9FsS+SeeHX
wwcvI/MkqqZY+76+UdFbP2YphjsIbnP6nUqVYUXVnKzDV4CiEqMZe0d/mkdrXr2sOuwcBmo65m64
kwl2jmQi7J7hpMQvSY/QHcdcI9dgWpq6x77CTj5dSteqSdGak0wyTR6sIAXAWEJjyV3o8V7okQtj
a9ex9kPY1ObFx86BlTYTWR6gQ/IaKbnaGJSnFgrwkBg2tEApu7y7dJFJ4mNbFdEIfijuR9TTmiEN
+sSgcZIdb7FTR7ddWsYtfWCtWp4SE2o8gjRZcfwxAivAPEPVUZRi/Km5NvZ9N0LW69DiMxeSbji/
lErH2rqq9JBVZqetKVb6xvb8ogy2QxJ3GrtO4a1Y0GguRPMxqiFeUoBPuhW/3HzUSF0d2y5tOsQg
BnOx5YmLaYQgLuhHtXPTLnUftRtFxbBrI13b3n0BWRwNp4U9YPjt0N0fyscqYOJY/QhtxehtM1bI
AlTfTit6Cn2SquJDRCJ3buI8ES193tqv0IdNLS5oGDhOLbD6z5YswzXRVwfDS5RPuTsf8m5yQ4Nc
pE1QH3NtGOmZNZj+BDuz1QS3UdgJ99Iu24okRZef8sl4Y01Ji/eMDy2R3jJLjHXMYijTLG7fUAmx
0jYtAsHxJkL9gv6sz/egXuRTbPtEJBnBHPQ+sROCLOZFVlD3RxdKMnsoyqVwDtcrZjLQ/0M9Vl5V
g0L1jsxOjT+uKHyyPiVps+Z11qYhqTfsZ5ciaVjazvnNOD1ebvhsLIVsifP0HspjLa4931m7BtBH
OMAzO1vyQ1Kkjnftm45jvWUbx2eYBdRDbU+NtaO/qLIbS6i1E9h1oXU9MpVdTiCOe2iG/M/z49Kn
xQM/cZpdpWHnj5/Scc1ysuu0gNCVOBiWIJ0H0f1MY0Gih+id6ugtQxkCFumrcDiIuLChphUWBa5c
yhTiYtMnAf1Wk6n2ATOZBeVQ1ZWd0gxbunY8IowMe9i0GcYhrPIMOl50X2l8pRa6x3BHw1QkW9F3
i7I5SLDHvYdLQ/eUJezRY3A91N50JOYl+y39spxwQKVx2j2iCy7pJM6RRXpU7OaqfZu0SLlN8xtZ
9EK6eJnwSxZRhIolruIpZW6ETuFYGvLNsZDXC2uHPuaqr5N9zYWGODe/yHiFaKmL8TKHThM5ZLqO
dMiAO8c6YkZf2IG5kSG97EseiiZgdjF2uHi5YqPr43Y1+/OX1Y6kwMeh9dKh3EOkl2XDIq8sUeWC
6UNeFRnopNDEaJqNmQHdw2SA37aL06hlQtrAAGJJzzvBBA+aZQziTxULVWMdzk2aoBpRcQhspCWW
ojZSRJpkdWEBbS27dEgRidRjAY6oCJL8YBzF/Lv02cz2Hklc8qCwc1ifZshjunATo/NDX5ESeG0l
NVZ8r5yJHuEkQsGpqgaQpQRiEV1boWBubttqSL5CXOID45dkjA6tFbvzFaKsUT8TJZJj7uryCrIe
VkaDTspzIzYPi+P5bs5LAXrJIQiU5lWdV+xyjZsTdp303x4L+sbVbe18J5XuuGl1vlvSvPH8wR6A
Nqm63LfCxgxmZahMGMtRht0sIdiBOz1q5Vw1kzWxX7Bm21Plta24auMlauhyxE4//0RRJ4tj6i0z
LZmKw3HrKosnqot6jcow70VHTEjPXdYSS5U9J11Z9c88qnW2mbRFYptKnWE6s2PP2SVCioi92vhm
ue57nnHHyCbe6l5ie8WmMjxVnYDsk6vcuATyKIBkRgUpAYRMgMjFHZKatWcBd/Wby8lMhL+WzKOS
a4ajQ49hsIZejmoRcU6Q++l06fncFC+ML2RyY1ctY5qJluW460am+nsR2fa3I4JlPdtGJe6cKMrR
1jcjWh54akFMsdc4BBRNFR3N3i47+bGkbo7ro5LTeE8TtggPpZASJauUPXtTlytUbbUVTsUJgtsg
dj4Pi9jkfsO2OBmv9lmGNeDE1u1cuPdznnNxC3v3Kwm68XsM6563k3hkAjjzGMJ0qSbnzIfJboUr
kpY4KDb5rdVPzE1midaOCLbOytBnTDnN9Bz2EP3CxaI9J3oYxDPCfeKCkpD0XhfV1oWcFiyyhS0R
A860SOeLMKh95Bu912Ixq5tJrQ3SIDsLWRp/0wCFJsqzD/rPXAvBqA9A1JrNocqCZpCThQfVDmjS
LGbjzoObugadQpCH4mFJF6asjoN06jYHwnLrNlH2C78IcBWvz2LI9G05o+hwiZHx0Y6/t0E338tI
YbpydB5fykjS7Y7ZUJCsoc2nz+u1NalKsSR1va3BcUd4az9r7ebFxrh1xV/ncf5GGs8FQyO9z/cZ
xrxfthv5H6FjMO4zWCZvN2+nFGtJzEYFlsAdPoGSKUAaZYKgdKaR9DYzVn2Ajth+pUVDyI7fVAme
ui6tkZlxtQSwL7IBrg6KTwJ7RZCQtIlYNj16joDLaYXShTUJSeGxs4OF6LoeVx1UJIhz652dVWD5
nijoTiqAjFY3WfN2ZpfhD9ZTCSrHy3tEAjqsaTSyj887MzjEk/SY2SuMPpI84bizXQ4kS+Fg5MWr
eFc5DhyD1A19QPOYKewd/k4Yq3OSMpfRU0YgfQARAqejtKuRPl7XPxkLydSuLCVcalw+vrVnNw/U
dcb9dtpkflyFpyT2+2+A/WNF7DdeM2yHs09pxLqyOKkFelQrQbUAqKq6bEolgUQD14UbN+VB8sDl
RcCyKUYPPnDtErkcCx9QC4onSVRlnsAhxJnI3ca36ZHu57Gw22f4SlW/7ynD8jcWZKVv8RhV6TYU
lo36NzFld1TWZHUfQT2RoapmPSXv3TBgnHUAiaffRQzwb18PDrodeGezW5GXAa4rvwsBp7HmF3S7
QnFdGXGyOHnQqiPM1bl4CRFh5ZxbTTBe94yuppOJ7Dr74vgsWCTLDKYG6duYMDDlRmBF12MaoCSg
4JH1yLWwA51GVwfd30iXbEVzO/NyZwQBvOQULrMBhauzej8Gvtvcq05Kj5iB0KBvD9sBcXqOes5s
auBHzGa6MrG5Y0uQ0iz0RB8jgD3pd+PoigtCm1qEByQNaV+hSNHP56VC+t9XC2VpNlrFwzQ2FsKy
uXYQrrnK+LckTEhzAH9WPuRj4MoH4fUoZGFexx9cCJduNzLaEMdiFEH8HIMLJdimt+2G4U7SVuwL
xkRZBFlM1FN6GFHXgYYcugBkQ1hMN349DulONEldnpG20hlNcUmeusI4DY+5pGvuDz5Q3bEt8/yq
nTrZH1JUKdPRNlWeoPqNS3xp8bpxLUNdwTRb5JqWUJi8DjdF503RruGQS14lwsAQH58oGdDmVtgM
z4hRNPf2GIMHcxjTzT2SUiEhHwOUgZcrPCac/xGlKY7Lhk0f+9aWHZTx7lcrH4VeEZLDZsTgEoNh
FA2GrBx/Vbfe8X3UGUmBWKHvaed3rbzg5wGRY0BC07lZ8peW53hAxFUkiOaQPITCbP76l//1X//n
y/zv+Ke+q4s5rqu/VEN5h1en1//5V/HXvzT/75+evv/zr4FUvquUK73AFZ7t+HL9918fD2kV8x87
/wEKYyiaBGN0ARcTTIvvJOm2zKPeu/jzF3Lsf/VKQoZyfTlHyvAfX4mK0wpmwfw4U3UI4C+KJ3IH
E6QefLQKkzwymN8JdweHfnWeCdQbIK0PtNf45v/8vah/eit+IPDn+65AYcnZ+o9vpQtHnPhMX+kH
avoWXFqi7VxyRc0SWWJpnod9qb36tiNj/vDnLx3800vzff/3t6DWb+nvvm9fGGTLfkIGiIMOmuS5
INebwvGdnsNaOD9V2WEf/Xdf0/NtJVxpSxWEQbh+HX/3mqOJpW1x8WPWPnY/NBUANmiutNUY2fRK
2/jpz1/P/6fP+I+v94dfOqTdTuXL3MFpAZURE/BkGfIVpkz6+/+fV5K284+frIqMKfBf4UG0J++2
X0rndaBMv0hkYP6HD/XPP5wnHT9wAh4TWnp/fKmlnwqvlliVp3yxyewMBy59Em4srqoi5QhQjb+o
7b/9+bANsWv6vvJwov3hm2wEcsukQVI2yIC83qlNMCk62HIztAtBcP73X026nh2ySrzAc//wbabc
HUIosAQ85mV+VcU45Gc5NqeY5tf/8MH+xW7gcRJ5gvY6i1u46xr6uzVpDa4q+57XwlLk/CipamQ8
7IfN6Ns7H7n1Qccm3xo0wGs971anHM3Y7s8/8L/6Tf/+Taz//u/eBFGfrsPFAcUgekUGTAF9SKc2
ywiftabFkeKE+fNX/BePhrKVp6TPUEkAavzHVxxRt6Fe5FF0S9r29Zg1VyHC+Febf/z+5y/1r75i
5QJo5WH0ePLFH3a5HD5TGuuVeQHf5VDQ2753VQu4LcOAMRa6Och0tI5Nr33CZt0KLnS2/FvHi/IC
23MlZ7DtBIHLY/OHJYUjQlt2gM1hsPPO37X/l7IzW44cSbLsr4zUO2oAGAyLSFc/+E53574EGS8Q
ksHAvu/4+jlgVlcHQQp9sh5KJCUywxwwg5maqt5zhzx/rQgW+hNbnMV7+3iMTfGVI3TVlo4u7Nly
CjV/8Ohk5nApIlIhtRbjLFepPZWeLMpKzMFJfHFZSaosPH7/nr8aWuqqbhimjuLBmX2jRkGwYeiU
DTKR6vtR9I96md3gTY2gkiSwpWvuiTNEm97a/Gl5p7apUpm0HHW2bkvCSD8WOBdKuPsL4da/MxEj
msmhDhDQvZaoin67Knji1NPUXVjBO8u40J+Y3C+f3DB0xzT4jjnVPy5m0wCLniYDZCjNNX6qkefu
Sk5Waon28KSHvX4dOSgsTkz1Fx+tTdyiO47BWzf12ftuh0KSBODsNJTKfoqrHsF8bViCLBJwTtxm
FOG4m78/x/RJmKbUNN73+4T8sVH4UWrmoWAxVaXWvIZdqd1xmRVbmMh05BnZL4cqzY/vxzQ+T7LD
JFvEC1JMT/vx7SpVotDkiENvlzR0J0aR02Rb3xJI0L8f6POe9DEamk1joASlbxcKt7tCDzYxbxT1
B+mo0FLy3fdDaZ+XjLQs1bR0nbjTMOcvcpRl0qXemANCG7x90BTjWW+lAHL6EgyplM5axlW1xfCu
hHNjgGNS3ehGkyqOJ6PjYdJhIiVyJfWxsc2RVw9IHk3AKicmXJs2x4+f2McfOts8RWbqFOFVWArg
bB1bv/Y7bmNaZR6sCbrY4/sYjS9jUbhrmdGsTBq2oOT//ev68m1Jw9YJO3TNMmc/AkCQyfKmXzcl
9EBY0/fqU0cZ6V61e5QVJDMBEiWl76snvrHPA7Nba5Kz19JY9/ZsSTQ0RwZcGwrcz2v60opeZUro
Vh68eqvSm16twr6mYPb9436xEKfNTKVWo6lcjGcrXhddU3KznzLFMR3WfR1ea64d0sbihifm94sH
1CyCYlNYgjYBOXuzRMMOKqLp1lhpuD7ko3GV9ODVMXboD4VVadTUfbpWvn/ALzZuk2HZMXGesHVN
mz2h2SmZ6jc0ceZmbiHSohlNLJTEVa8MjAtuZKnVL1muhSGoBrTMtEqnEcQB1JFgPJ3QOfHCp+H+
d5G/n85CUIxUNeZZd7TZqemYfikpPANG0cIaGxhVu3PIKZ/46L9613gQ0Khh853q8zikpCW8DAq1
QLUZdSvVLeJ1Xaj9SuG6zCFx5zVmceLDmc6A/32w6VZran8OOVu/JP3TsJbouSrtDplGceAHoO3k
f4hDUjr7bTpGdZ9mVw6Z/NQsT3/7d6PPZrnIm2Z0J3EXDuYPsujDY5Xr1U15aPKhwzBmJYhll1ak
l2saEzTaqTiaI39IwF38zcvYpznWZxfOzICEkXnFQEdTZMrtYIeYrZo62C+MG9u8PjHZ011y9uwA
FdiaHckxz5riz/84Ke3G8ZVgIoXWo6se7KlJzS0vbIWeUVNTm8u+wswmEVZ84qVPS/XjuLZQpWAp
I5sj4zn9rj/G1a2BYljakhMrW4BtTYQYL2xSSYsVH/KJ5fX+YcxHYyHbNqUXwd1sNhoFkbwjHqBS
TMgnAC2sxp5WmRzV8BI6DX19FGIPta5YV45idUeDOiqVO0nLk2IDgSEbd91MEqDaxuf9+03G/Pwm
JJ0sKN74BPCYnW1tGAmA1yoDnDPKEp6jEPFwPqCTPepNDUI4aKECfj/ix21k+tpsy0H9a5JMoo9g
HgHnul9CJKaA4IW1eqRcYO1ax9ZOvPTPK4vXzZlEvoY3b4nZOwdOIXNcxwt4oSi4yL07FuwUn96u
5rUuLACUber63hJnMiP/iUgHLfT3z/lpjXE0GZojNMIxQQgze7NN69IuiAkITaqFZh6cIQLCHXo2
SGN0r555+H64Tw/McFLjRmPwfoUmZ4Gu0nQWnmWY2UX0jl3q9GXwtDSEdcWgHpJWd35D9/KOitWE
L9+P/GkJfRzZnO0ZppHRnwOaYeX3NU6CodaiQ67pAiiAe8dDsEtq9BQn3u6nY4JBHahCxIdsG1xc
P37BvtmNStFhaW5Enb6lGljdNja8Gsut8YaVOaVD2VrdiVX1xZzSeUr+wSDloaJ4/jhqY+QirlvW
bllNNjPW0DV7dHQ5jDJabr5/rZ++E1PVVT4SW7UoG9rzy3Dq9SDe6joB5VoBVi2M5AJRGT1V3w/z
xSORgGbZEF+zNc1jG8evWLoANTCEsBIIqZMqS8b13irS4cQS/WIodm2U2Y7D69PlNKd/7Lou1ANg
Lg2M+yDBqVMrXRpHfR0Vqzv++v6pvliTH4aafQ2NGlRqbTklVzAx0pVtqOTiwgGznwWNWoTf/ej7
fzchxor44/HmE0YLBBpwMcA/Dixx0SiKseLOiyu919cndu3P2RqE/ZIYnw1OJ7M9T4hpqqZXNtlf
KI+mAJc5KnCbqRUiyhfrrKVlEZUqPBzg4jtJUPuQ9Gq0/f4df16g/AbT0RwU9arpGNN0/zGdVuPR
G1Gisi+pj3jrJjaxPY/TNj4xzue5FKYlNfpKp8yBIWf7S16bLVQ1drYYLQnW02pogx7KkmQCgdEJ
QkJKaTO0T98/3iwqJOAWXN/f0/4qR8k8c+CUVVg1DbKRoPGrg0h89LW+lyO7zQDWNNhVOj5AjBaa
5zX0R/3q++G/emqWpSkkeT9bnadXO83zIqqoPrBdoRfnhhpm/hPGT6N3ETdBEm7J61j6iSVszj7R
94c2pZxKHZqjqu838j/m1KY7xCsdOgo0s6vofVaUTa64gKpTknCtj107vVAT4TxaFTn9zqgViE17
R5zFRhttfCsPNy5lMZpJjQebMuEV1TPakDpAq9wown0DScBLM2s90EMH6qSPV2aDy5JiWZe0DB1Q
qNwXtXGr5LTUYfMFjwO3ShqUfrdpSJuVhaw5jRQanKJ2Mil6SAITe1c6F7Uo1WgWBOw3Bl67z6fi
EXoCCr199BI2+W2YdS/ka6BHVwboIIxYBajIuBf3be8jPTfhcdZXgUjeqtjZRGmEBrbQl7qEIxuE
6nXjl1dRJX9QmOUAENXN9xP+1efESUZsZGhcMo3ZljV6kp5hyCarpJWIBim7d2caatToxIb/ORzl
GquiI1fZOZhpVf/43bqJPQ5Bhj6gS8oQlYAp83NIW0iXjCg7dlIozyb97I80G/XniLXVG2Oo8svG
RLIXhWgN6P806BxLnHPam9ITr2F2sL+vQIs7gU6orCN2n72GBOOITLFIkPaFnYeHUo3dZFt6OJks
sYdKsezqQbiNKRbL37//r/bUKdlkTC+GX6DO9rOQ9HZl5SbqW4SXONmJ7iZK23sjHH0q2aZ95eWD
h8cXbZDXNk5MI3l/7kS773/GF8vAoqYyFTuIX0kAfJwd7vQWoHFgmX1ZuijiBUZwaGHzpjj/fqDZ
i6a4x7ZCqcTh5Gcf16YN6I9PPRv8LqMvlfpt12J7OHEx/CSkfbMdzPPel6/6iEnS92POtpdPY84m
18qDmA71MKMXofKvkww7e9qCzF3pG8qP74f64j3++XjzE1JJNGLzqg1WBYW+B6Q5zYbeg+xEOv/L
B3I0IVSOJuFYszUT57lSgMLgJQLrxUJKcZkrF4or3YYn1ufnAJ+iBZVwysEk+bhXfJwvRUpv0HWE
Lj49TQuq4rAAh5q269HtousE4t1ZU0TkEbral9aJwWfP+f5VUvPXqQxxXbTnoZuXYepCKyZ2l21e
bDJaU/YicoK1bp8sAr2ntf64Lv97LDhIwhZcm/XZwuwAL+ia39MSh7ml6bvUhE2Q0JrsWSzVwerh
EWjaCjKjjjbIWYFDhZZt95hU+u1Bs09tzF8+OzsDOQrD0QkFPr740uvzkEZ/sXTVIVDugt4CJF3S
ZJm/dJ7hDG/fL9zZd/n++FRrNGFwASDXOBvOELG0zBY5j9tIQsgB1TX7cTVKYLu5QxLbMSeotWq5
5olJnoUcjMxVWWeaHdOmWjTfepyRGKOgDWxRmXa/pOfSXTtj4+OXRxjSNoZ/YgeafaJ/jUfFD5MH
AlZt/qSN4wahSTcSWkfgIss2TYJkadDi2qy+f6WfH4w7uGlQjJ+yuJ9WVMK1lJ4kXmmuBpM7ZK2e
50INt0VspQdsBduz78f7/GAkSoXOWe4Qt36u/ncqrciSRgO1rNozI0saRJ5mePv9KJ+fylClNKYe
DWmSZpidFKOObDJF1ovTaDlshdHrq8DFjVNxm+YSQxNn/f14n78D7hpTTEh1dqonzhbmQArJRS5D
o4ab4kpQ9EGxxjSsx0M78vwTD6fNtrv3xUEYxMowNXvK5Xz86lBu0YIliERRJdYHP8RbSGBjvYkn
E0kniPot/B1of+PwaPmoP53SqbdkvYeFKtG8jiivVr3AsxlbL3PfGcPvwPcw83By8++dAX/9UgO0
j04ThZTzeRiMUZNRC+JI1YZ0beWqpPSR0bRMj/z2708BI/1nqOml/XFm58KmP912qKG2NXZsQ16v
oI/3136DhPn7oeY1rb++TknBmKT2tMZmy6v2zAr8BUVy5G4D/vYZn9Y5GSg8NMaGzspFqRR5i6uY
VZXbKB/RtLcmqiSwLEHQgFQsoJEYGOm8fP/DvlqGZOz/87tm70Bhy+QgBrpMy7N89LC8h0hUNssg
7fwTsejn73hKHzomFbUpYv50BWxC+m1r+i94AUO18uMQsok+1E11YsOYl3rYk3gi3jJBH6c8//dx
YvEYJIgwuEsXWtUhSMQDNihTiCYjoTaO5hOHAvC6W2nA98aJamq2EpghBYET8/7VMyOW0ky6TkjP
zr+7yGtdmWSoW6zUwXpgkE6qbOzR4KL2t+eRL4YLD4G+ahnzkCKvB9seTPAs2dC5Z35HDWzh22H+
0FYSotn3g2lTZPkxqJg+Gm61BDFkSOfhYOjEBaeAymjtGERL2tXJu2PtVK8NWpPXvtCTi77LrJXl
h/4uavp84v4Xd2Ob1ts8412rKHMgHozoWkNPxDeRkzRwLGihwNzUFldxlifDiZ/9/hI+/WxW+xSq
O5omZgGzxuLEBgeCmT+g1aAmNjxWtfFY9VDvcj10lh5Vwh9VQoukkic300YMxLGnMB7AgKOnHsAg
TbwrV9j9vgxaOlEbp10TWfTrxs7sTSaBNnoyJlfbuPWmIOu3sgrrJ2pRRHBogCDNmyoMgu5RawMf
CLG3N3pNTp2wJpVm6OyxmmMaF2uYD/raUqr+IVIaHIzEW+64+Frb503p/C7sSF01tNcecj2xD7jf
PXLNmYgqBYYXALI8dZDLXtWT87SuQdUY0d4ZoJDraukt1VFqy6Ki6/37dfE52GJZ/O/7NWa5JT2G
QzcWHYygEDMtEvrpbYhualUkunOJ+h4FmaLqJ9q6Pn/ttCAYpHRIYFv658XoVZzqNT2PBFo+cQ8C
HPCoUOJ2U1RxBv812OF3jZpcEzVd1T7vfdR13182lKH/9mfIb9F14k2b66YqZjtPpeX4TU3ayLbA
pQTFDroHGBmbqMI+9vuX/cWRQknXYZ/jXjl9jNPe88fxNRV2KyUmE8uGNgwLvHNeYKjibVdSxk+4
WyMLIZxBtbQw3aG/wweAjmYMTpeeNhZ33/+az1NP3MR+4FBJoFdSnU29YQ722Hr4SYe0g4YrWrKb
Ve+3/plL4UFc4Fcxag9F58j778edHvLjJ824Nu2ZwiEoVefpFzG0uAoG8IeStgOjkwbdSnNa+0Qm
73P4xGnC5qrztmnq02bTilAFpbFGm47wvPysdPpwZ9U9pNA4LZ9RzaMQKsMWAwGB/8jff0DS0/Rs
SxozbHu2Z9Hc54BwZui0BkNHw3C8Q2zlXn4/Ck3gX7xIDkydKh/dfJ/KCXh/IvUoGaeScCeA2W8H
pQJuvSSdwT/bFjniH2n+mAgMLOtfLgDovvVXilcvCguUFh6khA7jgJ77kgbAhVLqwHNWrQ3TqUPJ
EyDxuythTI1jjdnUsvB+on1hp1CXjYcXR3zTjFd2pm7KHp+PNFqjoiOxGSMxyM8EhGFgTHimABIu
yCFrGygxarBDqLdMzIta6+HyBThFyaNdTfSoo4JHhfPcQthKfep2JsarUEUmHyHopoB37UkpCui6
xP0nNwEe9zhBuHZ87Jqw2Cd+/6QQLnvKT8wh4qBcam7IHv/To+kPhTPu2mj5GvkDN7Cu3lj+jhCV
qFGDSaMVxwh9tnZpN3DQXGM1UiExQ32ZgY4i22UMd66Nqc69D42FY3qQD6jswK3dGy0oDMwOE6Rm
dzH+3JRUc/2madBbWfsuaqk/ikUxXmJDhk5uYWkXEc5VGQru/h4DIET4MPSQEGEgaVF592Fw2O7r
iH+8MH9jwDqKCwwJR3zOffaICHwQZ8OYv0ryolH9HDX0Tq4djDUSsHmtBP2tFsss/VE7xd5w4LBF
0SU9lwsNHuUYnbc4ozbJJkXviM7CsNZ0u6LX20e4tTtPlbQXTC2YN7jCmLIrDXGXvtOFu2+UrRFv
okZb2uGxsJYmpCj3wneriz7edpB0ovJ88toN2cmRO2XePaRtDAU1XGPV2644ALFRnZcMSma0BcgL
06vZ+9j81O0BJY6HAS3eAlp20xugC9srt916Tr1GoI05zpWBv0XmQ1dF/z9iX/2gl6BRo9uge8Yp
D/MkKEYarMHuzRvvs/qoo0tBA8IVod6b0Q2uZjK+1qNNm1rwRungAVpcFT97Tp8yfCnpDS1q3JeC
YC0RftFxhKcdMqeRnjnLQbA+4lwxaXoucuPMiqOlL8FZE7qlsQlLEZxa/VM2F3i4JKCxAuTz/fA0
Om9Zy2l6GyNwiaL0jNYwzb20458SUn6e4hML2EJK5T5NMzB26FmgJcio38Ms3uWwmGtz4Ya4jzXh
Jjf3rXPtg4/BXgj5N1L+wUAOhsFt3OygZANXkeuyUVcxHY+1eRVh4tkm9jm5G/6IECM1NmHLLJlr
x73UsxUKMhW6lq686G5/BVJkrZU7KggRQmgTROb3u9VXmz7oT+FIwdWZdrWPJ59SunoYe3S3Znow
HD0lAqJOyfxEgfV9V5+fLSTOYBSjOzBJIn8cppehV5E25orey6Phx+i/xNIwqvPMEDiFW3W0NpH2
/7Jd6R39qsL9BYfsEXnwoo2K9sRV4vNNjcN+KmLzYwR3eP3jr6mQXLdqRuUncPFNb/Dk2+UJSrrE
rU5dJj7nQsjY0wyg2RrqJE6+j0OpqNQtF1fahdHgnuM3Rnc7hsK86vsczA5Z0r89n8g7pronLUTM
63w8O3Crfsxq+IOk6afovHeOQLSdUym5z2ccik3DZiY1rv0ETR+faxJiyXKkA7ZMtOPowyuA75GP
qz6AioaBX3rMYk6Bv7tYLYcsIB2kQlLImOcBJdmMrkVATFLVT3eaWyKCLj3v7PtRpiX/ca1O7Rtc
x+gFIKMxv/KGY24imfPoopDJPViKc6yhfjS0a69KQOxSsZ6Iy61VbhgnIofPoZFFOgObUZv4zzDn
nTJgAJymqmELjIg/7/3Y189bqVWUtWAL4srebXzp+xtMe0+1BH09MnoO2keoZ89nE98CEZoeIwuJ
pL9MgLoULlZ1CODFLvQxhkU4bO3cymlOTOkX3weXDQJdLh20B80zGbk+RqYZYMg3pSt/1sJrdjR9
4UOpjSJMwZJNSOXv5/eLaN/WmFdiXYEV6ieVBUA3Jcysmk7OiEK1CACGO1rh72HC46mGRHPdyTj4
KZJ2WPI32PRiGfVS9Fa1yro6XX//cz4vN5tu76naRanGoJDy8UsayEzh4aFyKS5Nb1to20R5QLZE
vaQEGHPh1Q5Nj7ahnNDVfPqAp8SObnDPwxKYZP5s2BaBUO/ZoJ5q7PXoOut6OCSrsRrFe9yV1kB2
gwqJAB2uLVLkE1vwx+Hf+zn/VNTMGx1JEWCxrSUTmJpsBZAlE/AWeACFTBK+lyyAKDh5pfy42D4N
KmenEI5Avc9inrggMnz2RCAIp1J1bFYFl9jz0I277K/Z/b8flKnVu1L1NcuHMsDlbPaP/32Zv6W3
dfn2Vp8/5/81/af/+Vc//of/fR68llmV/a7n/9aH/4i//9/jr57r5w//sE65hA/XzVs53LxVTVz/
j4Z2+jf/f//w/7y9/y13Q/72r3+8Zk0KHunmzUPM/49//9EkuqUb4I+FPv39//7Di+eE/+4Y1M1z
Gjx/+k/enqv6X//QzX9OLadUeWn0l5yR/GXd2/ufqP90DNuCVYeOl5KIZBZTtE3+v/4hzX9SE7ZJ
/GqTUoczB8OD9z8Q/7Qdi2966rinfqzb//ifB7/6a2v/a06+FhNPNZEPZwBJWq6mplSlwRUOGeH8
64BhWIMIr8C5RSY30ofQr6h1wVgH9XOLQvWI3wfIVpjoAHIHnOzpTA2Xeg+JUgTk8ipZ7hNj18be
nQFwIBD5RlfGo5I5FA0hE1jmm01qA6PITYk5epD3V5lIgDhZDzZoZ7dOAAJHm760XsfUPssyC/uN
BTD+iyTQNi01d6O3lnFoXaPFA5lrrzRIy3Fh3MjxqkkPjdPfjHp5JA9253f2LutgBFZGvm9zojyr
3RcTJa+23EUhnoa025JpzhdaLB6Lvr7Xw2uaxLZZ4D4XXXVRlhUEYXc/QI4PQW5kg7LwQLcthH3Z
atWmwJQ5SoDxOr8s6LbBBm/TQ8bjq+5V6N+0mXNTA/lPcBaJzAQWN0LXwrtw0CzDb1gSrz+Mmzxt
AVhwfxmrIxSYVQF0yivDswYJT9cG9I4B7jVszqB+bZrdWoUJgEnKVaE729TbD1p9ndbRZTvC3U/N
Df7ZL6JV7/wK2ocDQPdBS+j7DJsOG7yE243bUC0WR7stACXk14Nj4JmQJ1cl/rkTZmcBiePCj7cJ
jbJNMiHxIqxx4N9lUXWT0/rD8n2C6w9OAUONtlolcXCWtxpuImTFonhcpRjZ1K5xZ8VP8Kpu8ybk
2upwjaUIVOMtm5EDDbFE2RBn8epxFHD1jXTi66hlBcSwzq2uAIPYkQxN3IXorF+ZtNZKEtwLnoKi
6MqTKs73t034wzXGo2mHZ0Vr31aIkIIiI1Hf3NXcQn3FX+ID+ZL5Bgh5K71AU7mqyB9SRXVWXNQP
fZjtW7+4Kv34TECshTFjW+OPQLoXEuDZpPDWSDuWOXX18rr1yCS49brK5R6e3XLoulVCRjUUz6VE
RBTT1tw8Q6X8GfYIQ/Q22ZeassNpJcKWIlsCzYKfW27p9dn74Y3EqCtX4HHEykEV3gUNQscMMJJh
SHfVGpuxlVi9EtKOFt1UTlifk4a9DTsspXX3ri0p9ZQF5jb9KiNvMUbF1oDkK4vhdiiOvtttoJXR
6QUlPoUPUo/eAhe4g5m9NHiAT1dIdwSirCjhpS/uncq+N+JhX1hUtNM2ufH15r7SlKsugAi0I8XR
g7Y3z5wgXVcNGOsoPjSFvQnj8tmXGIlb1ZXlc4kdXtXY/CUDYP05guBAcS+Kyn1MzBaxMKIPcoiY
OIPG9wOJxYmOi8IgdRzp8abt2Q3xVhZnTrNW7YGLc7AWVnsUVe0uwBzBWo1p4az29ORcVrK/dgHv
Rfhp6OTT6CyVj1lS7Gys8RSMFHSNPHkd/NRBaNnhktw7dJP6oTDJ28Lg24Z5j1n7gzkqh9q5xCRk
qYxXQam8+clwLIQ4z3QS5KEGv8NcdCHekv4N/WI1fhBiowjvRW3Gp5qoAfjHm4+oe9G1oOp7bnkk
9s852u9rc1KWF3vNGP1Fmzq4C0ZQhYfmV5C710UJ5M5xX1NTVsvKA+VvqNna0L0J3/ocxHT608xy
YWT5axGe5ZYJ9VXBG0cD4hnWGEXkiIMb+TQ21Taoq0MsVH/dCtkuQwzEKDNA0YZIl8UHp4MyG9ve
be2m+6L4JTDM1SNYd0ZdL9U9wqUfVRRdO0V1A4QYW2Krffezp2S+MfpsPcbkXUisjVF+S8fZ/dDE
N0M6rgUGwG3H1bn0byLR8+EmO8DnQC2dXSnWRtI+GwoMfGwV/UIsaW66FiAmBQGmqg4PlusfBfxg
k4ZGG9pkL0pg1K26Ch5q9LErImRlpZXiV2rzGeB7D++AqHWhFhgBKzhLev1zqtVswNm+KV5SD3I5
hG3szys+hOEu7e7qKNi6bb9WFHMJwWxDav9QaOleRf5msiuRxb/uCvqSk8IZcdY5RFy+Mb8rcakz
U3oNB9j2j8iWl2n4s2Vnk4O29NH0DUIssNmDkdtwR4H/4WHdM1b7fgRDL/NjjdhPRz+9MHL5aFnK
saB7g8rsvq/127Idm20Y8HmMzgtoq9+RFBfVxDUf1dRetnTQW244rAyWsuWb8Jxxe877DWypajlU
zbmeuPvUz34kiLC0Qd917GyAbdYeDiUGeL5B2/qohjXc0heWcSNgZcLwu/BitujR3ogp92r15ZOw
s99wxt48K3kMu/TNRSTb0W6OB3Vxqw4V6Rw//qmV+b6MeY/ixp3KWLERrY1yIJ8bIdbxa1xMihc6
dbSV5bU7A5TmAh7iHhbmGaxSrAfSJ9FjmJOlB7UmfxYqW7paVo7j33eWBiQYlxQp8GdQz928+t3A
ZrLV5Lpy76LAA7Li43xUuDntRnn/W1XC82AgNij816ZCJRKX28QfXqBX05m8GmS7MTx9Y1Q9NFsf
8aMN2LkAH4eLbqalD5QW9MJY0j+4YhvaZ+HlaA1LMyhx5Abya1iAjKqdH49no+vCAY9uPUC4cOpe
U4no38M/N7PhBWYe43Rr3cDpj06GFaKgvbQ8LLnKndWP1dJo/ecEEn5eDDco59eUtjaBqT9btYZD
ZvtjxOVOaVNmRMFjMtYOqh0eBmkcjSRZVRqe5Vm6YTOVG4tMyzLRXoRJtjkr5EFx4YlKSb8u4rCJ
n2YhFTd3ptHvPUwsVzkpqcXgkAgt5G0Q+Ds7zfC+yO6cNsbRV+xaPbl0rbJbRYl19JJxBX7PWYxK
fTBc+4ddgy2zrzF4GN88jOvS9joKz3rMU8xBh25cHsykZP26JBopbuKnUTWLSI3vpo3c6m71xkhQ
+eqrPJR46PpvtledpX68sjrrzOhuMtd9COiOUd32QvtLTziBQdGkjJl+rilYfyXOMdSTJ6XJ7+GA
34mo+ek7kUFTwQhOiG0Sndq9qRAGsKRZ9cSzxBHtstApymso5537DkewADxLD/NKdc6c5M20821g
B0ujfoNtsjaM8xSDJCByA3YQ1RBbi8gdtnQOXkI1uzTy8qj77s6Bkrpw0/Chl97Gt+VVnI9npMhj
5x4+9j3CHsxZ9EOJtyAaI1a5snVYTHRur2pexhjdFaaOqWR4b8BEHaV+UPT6GtukRUV3Ioz/8zSJ
9sF+8G6VetsUwY4Wo5sCcD8JmFXjobSGa4UX6xV3sCcjTolfXG9jEkpZZXKpCv+posps2P4v7mgV
pokwsBoLm2ZbWdfdxlESlY0me8l1bILA19LG3S5NjmGZVJvOrbaxsNaZzLFX42+M7pG/vCRVHy+F
DThwpHfcGO8oSxZr1yx05FPN+8/iFMVXUG0UCiH9vZMX92Zt9jftWJNHFytDpCZwfSNciypfpfSv
r0cxNGvDCxYFdOxlG2xoMPPAPBc7lSLBiNH1Mp88D82LhAk/0/s8wr98a5FnW6SqR8OHCJRdJdwf
YIuXhgaoLKPyXdneXZxwwtvWUXUzNA8aiyBD3x/756no17hLrhu0SNSRe4UQt9LNfG1CFS11Kj1N
TNTdh69u6r5AXttH2PItgkrZd3E7HjB/wwq8/RVGSxvt7+SwcNvEEjyFUANYXNhUaDh7Sv2s17Sl
yANn1SgUXXSrWWvoNCkkdfh9Ru4VpRrLvs9o4V8ltbWxo+atsNRlC4S+H86VnOgEY6Kl7hw617se
pkb5liNJ/C44bmDcLbLOWVcjHsZ5gZsUe87C7PRXieaJakoJeQ5PGQvfG82vMFutHh0/OtSPAFJu
hhr4YiJvQMke9NK/gwh8RACKr3O4Ga3Xls44y71XmmwfdwpW1ZVyFuk4bXCgQZM2Aj4iz93TgtY/
1iORqY3nwyD2iY4ZcdSZ28EF3FCbm0IAzxZatuCapRwE/woR3Tpog4Mi2xqFAkGpJjkEcFROUrEs
2xoXijoh818/G6FBUA5OPqi2HjmnBFqwRWNN7tob3Ve2LiTQunfwpXjUamXTOq9oho5RvwYxyHlk
1w8RdSUFU/KFf4sj53rEHYnupHjhR8qqSrx7Xx13Izm3wb1RB0jRRTNShTHHbMPtDdua9hHA5G2a
6djKR0/RtedTksvc6DpvKUeGWnhnOKMNzwZTYV7hnVVaB98zzE0AeQE3DwcDy6LEREd1XbmX2suI
dwS9cNa27/HxHB70MTsLw7rBIsK8KYC8tUy4ySUX5fBvQwVqhmcY+5GsrX21CywcGMz6Hte7s9rx
z4zotrZpmiTEu2vaal32FfWkeFmL6NLup/IKwIWwXMd0ZbBcEVxtfGekHznHbdz0ruNkPKs0HWN4
80wFp8Y3aFlIWo+1yZBEwyPVQKN8qLCKct4GyQewoDjYtTgjF9EBdSZdD/5KeMmyNI5Fe55VGNmw
E+ouSePKX6vyR4mBn0U428BvdBJ/RXfe8xR1tJWzGMxuIzEK79o7CnaW+RJb6t7SIOc1HkaoOl4r
6dJohl2uERzE7cbClMz31oMyATH9WxreaIXAnDQaLjxR37h2eevyBE0XcEuNVrZ+sFhUI6GFrB+4
RC/ivFxHwS8kPVvXyo9FL6/93j+aEi8KL9Za7IDlgcAA5HpBAKZhzRa3q5LrZ6o0W/40gp7d17sw
giQfvXTRrUhbAVRCufZUH6uw8SyXakSsP7k9QiDr0l+WrDkaukNSmJe9ED+T3Lns+gT/uvQukfmh
pJYLybV40irrKAFGjp52aPtMvRzEyGpIOo7BAQcBELLLFLP5jT+2RxmqK8zUt8BGrsC/GoC+xaWK
/zFGfi5w4V95PBzNwrojT0S7oxr8DKrwrAq68waTJdj9N01vYBDa1i+ejWuPTGgPrH2PwyC29zzL
SvXMtdmkG7OmMsX/3SsakW1tvIb6CA07R1BU3k3GnYbECTArk3UyFD/aXH0yUSsjEVpp+EE6YXQA
4bILqoALLFa4zrjVTDC8sXFrav1ZfTUkuK+rbn0ZNuKgxQS1PVabbf2YkO2ADMuukzOoAHFYiqdK
pDt9bPtFgUFEkhc3RVITSpTnsc8mFPT1dTb5nPRZfXCd4CA7GgVqWhHdAW9ujCjaDtcOAoIF2HtI
5l702PkwCwZKNi2M8y008oXmK+cSb+aF7Qd78gPGCsdedC3GFnf0neer/4+581qO3Eq39BOhAx4b
twmTnkwmPW8QJKsK3gMb5o3mOebF5kupp1tSn9GJczcRCgarQlXFRCI3frPW+m67b6r+4YBNnENX
GPERt9JtPK1eiHF3dmljx6cRG3myILQc83tDhiV76D4jyrhLWjxjxUF1C40S7UiG0Zc+OY8LtYae
50h23d2q0finRXk2R5RtTgpeVpQXdWvEWAtSdu7OCv49TRQKm5+5lofmCuuGnK/t5BjPcf3DLoo7
A/mE6JtdkpBqIpoPDd41aXUvJExubbKd+4Sde03qZrb8iFXVb2qxrdVTN3wqhNBPtnIlvB+9gf1C
WjL3MdOwxBy90WQLUBnaV5Yr+7TvsTICkVGl7XcJs7vZ+u7noQOKyYZbL8cnt+9oRQnENTghcGSf
c1X51OiZKEYGVrrdg57oG8z0yWCe+zH1teSl6RY/yziMzLehb4ZNSZ+TptEJGmVaJtuaFFw3CSn/
8R/wIou3Jvpo1Nc6lzBR0+pxhivRTSyR3dkbdTg8CVJtstnhvXBaA4mPDsJIOmQAqNtTOGrsJZ+J
Mc0DS/bX2KIBbG9AEKs9a4V+svr2Qc59t8t0+wDUGBM37YSq1fspyt+M3r3voleFCodmXHnOE0C0
adOfyM7+Ne9bJhbKGHHCqUSg1/l6NfTkW6jjT9GQo95mZhzYWQ6omHOr6StPcTImPw4yjmYhSzZZ
f+VdzKDPOI3NhXN5NyyXUsQQUBVfCIUpK+0009VVGH4+DRuYzBe2rJzFyyfz20Dj5c3ckVSzDkjd
+KuoQV9C4yjTQw6tuspDw1HuB6QMo0zOuSWezKy4K9n4o6X5kaU0vyBdtFOBsltmQiP+Sx5nK2U8
l1mMJ9th19DYdHVyQEDGE87A42ct9133ylt8Vpg+FFL6qXDDJa+P1HSinoI2M7ZpoodRLTzdJkWk
yr3RXgLLOscxQAaluqzrWeSSMqL1l4TaMv3OOf+zpLsnHpNjjQxsOswW42lmou5+ZFoDwpxzw4zV
QE7NXekSct1cZ2dlBBkz5+NRmKe3BE6GFOCOgJlVpxLdgVrel/DQ9ML8qVfzASQDpLo8J48nz88R
M2UdYpLRM+xtYs51ODUg4Nawno2fLbJYONOzeBN5tF3ZnkB23Dv8kzmG38lpPTqPx2HYT+C2Wf5R
uPRBj6Akv0vJ6c3h1Zxb+rAhby5ONqETpbsssz103p1KrQiMqUFzpDRk0j9LwC4yLYOR9Jh2DGQd
LH2wEK/kOmE0buS6owbzCBSj5G8gke5S4jbnNfKHefLdHtYOmrIpRd4z9p7GGE1pOXES4piy1hvX
ZAfIx6t0mGKmEs4xvgh0SrHlTxZr+lslwuDKaB61etxKAGfoaoS6JR476KYXgmlDnmhbI7Vpsipv
ISE5UpVATZ6LessNuUNhcIyhI2jzsunVPiQ+aruolxnvJv9sGb0RjuPNDHMp233FUnnvZs9yvyKk
Thni63gS9408RgJKdB8CCqHE+BrScl/Y0Yw8pjy3KW6HXmdr3EOlbs9U52sDjUMuW1XCFYVrzRUI
VGP2qzzfFjb+UZuPkTsH2ogayPjVV32gpE99JnZx5SA8BhcikK0lzzgvHl1kvSjazLG7TkYf2o4d
MpFH3OXuivytHcm/gglTDyFaWTM9ZfWXud4pw3M75mdGXbu0uKAM2Lar6g32+jSgghl4Rk2AHWGf
WSYnc77TZeoZavFeiRqtzUdJ8vhWi/Mj9Y8TVAWB9p15ritmOmv1NHfWFcvjZVJyNJHGCSkHgbTI
hw0td71bot8hzpy7W+AHQNL+XbPTO7NVdX8eOY6aJf82wXoc4gbBDZudMz6yp5rRdcuoq6MYM5b4
bsr7CKlT3Bz6hQGFwgKoMTUPQdjLEo2f+I59u1wAqHb2Lbt+5h69NXtR+T3ZKb2PTfFdAKGM4mUn
AecQZrzYJ9r0wYTDbdrEOQv8Iqw9VrZG66L5WQOmzVqvVR1Nmzkyg/m7JE3XnTEVZx91tm6JVAob
jo94AN609uEs35XhLKYubASRXguVHqsSw9kZw2sN83JtDm65g40riV/SUiYFwuP5WU7ArbSzPVzF
R2q9UUbsEzoh2c9hnTbNxulIVWcSAGALnGbt60yWsuJBjcsty3Lfdl+1bvHyRgtizB441DypOaE6
LfsUGg4wkPsqllASipOogon9lGVv4px8zCojB3tF++xVTgKn2cCtg2PjnKb9QMi2khwsxXgRdn+V
EwHsDiF1KzCMntkhjI08PlKyT4GEE4WzuqCO5BbXtJ5hXocf2nIdWkdbsbYIucXR6IoXZ7Y1RgkK
TNWSJUAnp2xDfUXQXqtqftRqo+cOU4M4S2ccEDfImzNt3YnsYlWVZ61z/VWPow/Qpj71mcXoT2HU
FYH1dLt8eaqfR8up0Ouly0OZ60+TXn1J9O6ApWZnhxvP3krS5X3CVS9Leiudcw6sMi4PAi866c5T
8ZAYOxLbTZSW1tfSR85TlNX9JTIeRaTsrdKxfjZGesYr0L07U/GSmEDGTD8h9esua4yYK4YDYFzq
J4Oo30vX8G7fchhC12qhdeX9ThHDyc1GsqdlpHhzxvkGbonJ7UBloUQPbg35UNPLIUgT9YN4ycFH
akM+BaP8QwIH1267s1tYnZ8O6xJIEsY9INKrv16XLlN3pA4Ankjll6XKPZX05MexznrPjrvTGLNb
NpotsUfvhKDQwicrMk/9dexX+Dcrdn6J5HxoBjZzBTm0OqUekfCb4QbdaYfRRWA/PZlqF3n53u0d
SOwZy5dE3zljsXOrTD20moYSaRT7UkJM0dKDtsbTJkld7dTHh/yMhmz02lzpg1V+E2yWoG81QX6g
vhXVEaKSjiW/2sZDyRZyoF7Pk+fUVmFBV8xIZ5WKXrN5Vuvk846dmoTTYvEp7h4Tt+nO6Ihisnu1
YF7z9JBF8VY67g/VaCjEmjIn9LBLfdWW19KsLMaUqDjttflInCXZkv5uc3LLJ0QpTrgstye2Pc0b
3LaURg5BuYjTuQ2zJ2Wg9jJaI6hQqUoyYPCg12euz8JxEmtEY86UtQNkCD0lCWbS1o5OPI0OMES2
MNT6NVW2CElUhoOkVYMfLMBV9T9Q2sx+O9lukHXkHJN0u3GmkKmj5ZdG9DOS/IBaX/fQZc4l7SwM
89nrx6jbOhVXib0np9jDyr3mi4j2eFpz31lAi7KVcr2sAAQ8F/y5hsFlWBHyJ7pFZSzPsiOKf8qs
HM5E0uuhkO/Lmsy/kvWUpvVWX2Adl7hMoOdykGBDCoabYKScoAXYRXzVk0Xum2rbqMgFDaZlVN10
MYsLI5dxySqqH+mtWOqU0e+5jyHasv9Qu5Ks2OxYWYMIzKFvN6NJqcLRSyf4GZdk/E862qDGbNqD
mqOeAy6ys7mQ4BudiPrgW1lpkMvVDTGhqAv4BWHVEy9vpDI3TJuhD4n7JcUtcpE9c/Evty0/Ojs6
IZw9ksjd32etfu3G28xUzqc6UQScl5R0e4BQpcvQCp6RSx2Pzhkw1SbHAw8dsnzpjG7e56o6b13d
Qus6PWjkLZ/1ObQ+rHTkky/Fyqx3XYH6+mk1Mom6KYtGET2t6BJOdqxsV0BTG2fpoqAr+0fHaEoe
nTwQFrUQ4dgMoVHNYtuwsZ6zVGO2dUqZMHomKDafPIq7VLrGZdGUJGAsiYCdbzcmkdI7YobzWwAC
0VZRUh5bYGvFNJkbvTdDtJ/A8DJnDnKDXqSeFJpyi0FWXK0sLAf6qJyn57iiDzDW+o4y3vb02Zx4
ij06vA5Dl8ovBCNshV/nJkpepAuDWm/7vYprwXM0Av5vh4Bb1PVejb4LQpB36ziGtlvNBPkIHNnt
nZxVaJganO3ZBiaf4Q9y9NIDu5UxZIHCUzIhhJKbakHbFaBUjdJ3jcZmsv9aqaSO5eu9RuQiq5Hn
vDF+5KJTPL1TP9tsYgEToV42zJ+5y6BmXIygMcd3cLIB8zYCxZ6WUVgH0agseSptLyJzn5i92MYr
nMdJUWAl9rayW/PpzuLwRtXcWGB3FOchhh/1METy1+KWnQ9aLt7orU7DoTXHCQjaual2ORGRXgPk
LnAy+Oz9BH52xcxyT+rJzJubXzOT/EnLRZGcv6mavp5HUkTu5hKALbNTi9c+dtvJqE9guJ7a2G38
vLF2w7oCKR/6mAimaQ7tSRInQH+2g18dduM4n8gJnE+2DWZZGvJXY0OWng1Y26pCwpZ7w1fMlq9y
X1wJBwQjCzgy0spsV6mzsrGcFKn3sBabToOKTZZc0TiTV9bM8Qo1B4aaspCxSU8Jc3dhMRED5dLQ
PLiEa28E28egB5BAed9aW8XufBq7xqsS8TxSqzJBUF0+mQ4XhDJjFJxp7sg0OUkJXXN15w4nk8GK
ZvBmE2SGLuefYnbuE9GcsrlmkXXzOiqdFW2itqxPYk7QrwjcD30q6uNU3o/poO/zzMERSSbgxsh0
i8WQ9vMmp0Yc8SGRkRxrpfyc070YVttnBMY+U8K+IQpGBZCwqnGzTWJGj2JyJRbLU1vo9a2D21bD
sl+KQaXMTqmnFxHGs9MF4+LAwFDtPiwa5XMlsPku04B+dMYpz62Qm+XotroISDa+s4uBDVKheRMv
ZV+nmFKpvyPIWUT+Wk2Ub6P5bmQwdL9Y8b1d6IywHHQaVoxTQktGdVMOrRO0TIMCLaX+rUYeOm4C
hUpQb1dsqhNh0n+jKwlgNk5BDmIS+QkyPiMxri77rbNWRftWSTeZ6/KsMurbIbh601Iy+RYJf2Ri
P1ZahXGaM0ZcIuNwSc0hPuZEVoTqIBnizq9q43JMZKcJzVgggfCxUYSZwqAM0NnN2uxpjdCDwkox
MQzxsEf1O20WPXPOZuOG0xCXu0V/lPOcXPKc6oTzEZNHdVwUSWtRrh7gkJR+lqU2hLvHwrBP8E24
05vhRZs/ki61HtTp1U3UfC/6DqtrN96VhbXX3GTagkqDP5uPHR/vm5lHsY5UmV5LtIclsYDzujlp
R5PR/4ikkx0j2YYWb8CgdeUxcSfJuHJdPQvQgScUm1thgMfelhiA+omFbquWXr9Gtl/0pwSBF6mg
iLQcQVvOEvZ5EeY5W/kUFRLpUBXpT0rFAKScivWgxcN7V0IEiyW1CzQ77uSh2ZMFwiyxUDaysAGh
4thAOePe0mrbWwXmBCl6V1+bU/OjRffVkST5PLXjHQc9en2WhaxitJPRoS8hfYMZfQaheVzetaj+
xDb1WqepeV91CxE9AJlElj4P6fRmlbfojJE1tNFwrTPiW/1ZRoKluUPr3uTuZnbX12a2LlXHfMMR
6DOthMc7sU2hkujXQrU4ZAcZisnwEa6xNQJcWydXDSSMn99Ee9zc4oansOwCA2mO6CHmCxBDML9O
w3q59XpAdF5L0+TXZtodZKa9SUb2e9ht/JnoeyYtm2uN/G98LRLt1wQcehkdz6qLxl/s8roueco0
haESoCX6BR75bNQLL7X3+uiox6LoyENVxJlpQZw7bwy5EQrJEhUhWInzpFHMWII6gcAAbOyr365F
ONLPMG7TrmOWIwNI+akbVGJezlDlSOTO6mPzBvVaVvaRYh9Pq/poJ01zZ5v9ck7a44Jy2xexPgSg
RAl8BuD0wLFAz5d/uhAbjy1i7GfbyO5cjFi7am4jhE56dA9AccE7P5Wfuc1MuUqUwgc8aYbEWBOJ
nszOtq4imLOWUW6LpQFS6pS6F4165IOvSE9u4SSnmBL49+/+/Xs0SPNxRoDCBTuBZzzxRvY7Y2k1
lUORdix32uU4E8QREizhMYzjxo/1KZTGtAR2Omt7DSWO0qOvUqV6tvubaSkFwc3GnsBjSDum1p1c
a/msujUK6tTK9ihkyPIrz4MKeF1lEd1X1ZuyypxCeEbY3VrzvidbPo9r9GeW1hC91xuUss/ubPBW
UF+X/cmU4wRP2/CtVTc3TV7Em0jiEtFq7XnNFihkOZ5kevytmSKBtGNg3XAi+cFWb3FjeS4FNIZ5
lMu5jTD41cZ6aNpZOwxOdTaTYT6omNzcRDx0xuzejROePEuncTDdFHC9PQeuno0PDdylPq3Ye6ps
tackFdtBx2kWRet8Ih3nHnTXqAjtLHO4y3JQcaxSWrAR23aV2T10st3Lku34WldQhDRhb+P7VWem
IVYEcaYp4rAp5X7tBnLva8QajF43DcoVwFXpyG7OJJUEGFlQGtbircsoD5nZHexC032B8d+LnUhu
jJWpupLiN1R0AvVpB4ZQyRVaQwwPGP2qXYvNKleoqJOls3f6shPddFrTyDzOJfy0cXBOpKDs5jrK
toWyx49ALd6rn/r4Q3cLhbmtSibb2lJqJ9FDvtZWSGmfbJopiYnBm2DUG82LoqogHEskuTUUl21O
EbGRBCg/RMwmKDdfotmZ9l3Svcykau962bBw6m/2Mmv8ED3VQJzcVWq/U9veeSkLtTqPKp9id2Q4
XcXptZof2iq2QpHFJNIqLupOogGyxbqSKMyhMH6Wi8mdzNirZKLGMLvIw3jBywCc4mzpSmiXKCeJ
JnywtHUEr4oMQZFF5AEdfFun9KedJX6t0RfDwrZ2mUFf2RnfBsEIG3Btr6T0bExD+VJ6+2Vi5td2
UX5ecuXbVYzL6jb5LrFiXEe19WhS76hiCqxhnNlusU1jKuO57aSxzlR+tcNwYIsFszjvOwxzBJkQ
jBcNWL9li7hVXzKw42DO8YYNnuKr0JEPbDpv2PUyTIaEp2u8c+s5Dd0V6Svc4s/YbMOb1cQ3u9Lw
09zJQdvaT27RnFS37zcZcmTi0Tkwe4VKuBkQFCNESddJestbU3YeRgRmUcaeqptQg84358oMTIb3
fYUiyEwb2MhV/2lJ3Y/G3iV0CQFihSpzk0VTG9Tdbb1Dt1JFTeGTOXDpTGcNuIxHpTXnUCrq3qi0
CXWG8wDY7opKe/JgVm0apA1Ld4/bkbuZNwa4m0OmyKQ7rLl49rZV5GU6d1Ch3kPNCfpsvCxmwkx3
rUmC08s3euTv3oD6os/TawwIzG/W+keSTQ6bS1qPpLrX0lG9tx/nWfiZjaogM5Bn25WItsT3ITfa
0F4tYWJ2iMU0w2d0OYUUcvNWT+QmIZpmR8TJIY+EEkYmfbTUpUaAxCjCxLZfBJxCH+iULyAjB4tc
Tc8EDlYzWTp1+o1VvHb3UzmJR3dYDnmv1ltFqz+rTLt3CpfBVQmtdWLtJ2l/bMijJ+LkL2bsstfS
sgPkgH2Vd++8TQ0SRKROTWIHS4pHFSb6jnSVx4pocGpvtw+QgaOt6QjE6bqJzMYERcV827JVGHQh
sjIlY1gF763ykjYRXu0CPE+SXVcNju8mTrvJBh13CrizRifiryAhcpMo9cEab5FTJDZvlBh4kTVn
YTEmizfSfPtGeqlSa2Iiqr303IH6CPi9N1OeVnVFEA864jEHqJ0TKB711roVI5AeSyWKIvtSF6Ar
cZJ/SH5+lhNZgDqh9lwlvY/RWNbKk3B94fTMt2WxF6LQtsSo6NzB+Ze7dM2uiWrmfqI5EwF606jr
nlrps58ckpTNf4F7zGuBqvIZs++riddTsezf6BVNEOKeiTiXwdk2U3x1zTtyWoerY4waSeTFiRc3
bbSxS0jzkfU5X+KXnECGkGLY00SWh4xduBGWqL1DGoWgDlJ0pjqXaWWt0+utFdRDyX631aiVm3lf
KSpdotNafj7I4ObFeuRDgb1OcTeJdLgFK7R5iqueGKykueJuFU5tZ8X/bI4GYk9ezH2vIMBeXvM5
a7ZKZeF5t8skJKUbItxkSiTf7d4w9eWSdZ7ZkeXQsRHOeVj9IPxv04seg++Y71goDpVzn3YGR3v7
PNTXLluDyn5viJ5UWK9FC7g1+W53j1pGecRZqlixxyy4hetku3kQL59d9KnxU686pnbhC/p/xf0V
FQir5sBx5SUTK+XtIQdsPegp64eJFeCvqLsKoPJT/XOOb7j4cetGP2u2enCWN8Kt97PbohTvD32c
hUlpHu3ewbaQH0ptDARCOrjS+4cRVq5dOGHPC5cRG5QapWiIvMBGmV0sTzf6qUqW541siMJ/0sG3
o/tI33WzDYi2OaEyCqJY/3D0xAPhh4+aJslsnqH4+vREd8JSL/asv8Q2a4fBAEVdWd9EOymoVL8U
ozvEQr7ZqAhWpvGZTH5U2XgQ0UUO9X0MdSWd1f2KmBdE+KPtMl+1up+y25XdS158q/UpZRPimi+d
PMrGYVVhvDQOqZMT2/Wiii9abpAsyx688aIK9UlbbIoM2TOKZIMlmXglx5uAmihEA7Hv1PykLrm/
gGucW+HxQ0JcTEZl099SEOI3YsA2PdZ45tl+ZyihK35OaXuJi5GmKyUQTdsZaX9gDnDAc3MeElae
Ckby+nwzUZg3lMRs3T4vK09IrA2ojmwlQJdw11OOztlD1b9VzteqDjjq0SR3DPxB1kabhJGhZkeP
eccAeFCRs4l4zzTy0hfNwTRlmDwWM0V/a92W1hYTQ5kj5E53I9BEErWY+WX2xyCGI2ePfphK5a5K
8IdEgiJiVAANG3I3u6itegKeQTQ8RDr7i1ZVkE7Y4odR6Fw406fhCykeVBbRA6vMNQpXw7gfdO3L
JuSF4tHYUrL4tiGPt8jZJis/I4TfyvBmUUI1VG56crbNGie5hnXltjMpwwLdRclnurNDa+SXtvkx
VwiddUyGqKm8hXWyP6rVW6wUn1O1XIxJ9aZbWUKrrPfFlzJmB7EUp6x3d6XGB0uieU3tB0mFSprb
Tu8TomdSBEipuZvIQ2VRyonDLvCIfGikWCduEtEQtg8kAX6EWVeN3YehBZRZrKiwBxKkOmva9xFP
aREfZkT7wwKkUBnDAhWYVS6XPko+VHd5Fg7JJyyiNhNhvviZz4nZcqNR7unMwaBS7zq20/oMD2Bq
vYaoTsXtf2klglFjh3SS6SdiyZu6pWt3bmsGNgosPe2P2ZgFNgZ/7KXCy81d33PGjHLwSE4+1p2y
r2TlDxH9LdYEpX4u7QPz2+Mg4k05xvvKSimGWdmOObm8VMCldF6MijrXjXK/s6zT0Jlv+fKdVfBL
i2Jv6awXAY5G2lPUTUfVRJi7KO/5XDIUdM4KZz096JuBvRdPeqJt1YQwB73xyqL200UGs6IcK5TW
pLsCWIxYS1dentkH06CKlIO8U3k6eqLaZU39OcxsDYZmuT3JiYXo07c/GPn+6Zf7I2zzL0GYN3ec
iXpKc21LGPD17FuowB/icmpyMJemMlefrdS8K7LnOMFx00aItWrlmufp+2Dy5jP6dSOBa208G42T
ewArQ8KU0t9jXf5pcfyTf+9fvsm/WixxcPDfX12Tf3Ja/j+9lX/6v7Y/65t/sf/rX/X/owHTxhn5
L0jqfxgwz//7f83pd/0n/+XtT/zuv1SE/Q+H2tEmUROvh4n9+v8aMMkoFf+g7cFOSZS7IMkR8+4/
HZiG/g9SFh1LwPNSQaWZvPX/9GBq5j8swoFtV8eFyfPccf4nHkwkSH+yYJK8xr9rEHNnk4qGE9+4
mXn/cJMhCioSZBHyhFwFh+5S1O19pXR8TpMZyqFORDZeCEg4BkWioQ7lJYIgfleWqdiwHebk6NIk
P9jQqftQ/NCj5CtRk+oSLXp5cbHkHHJTbMkl006NjaTHVZFtYO/V2HeQMtc4GZNBUzrHPFUL3Fit
8aoyIPSG24auq4s36sEJpOR7pVfpvl1Fh3C5bYLMKrWtPlANg8bRHqRUpl0xUO7VCdOZoc2aU0/G
MUYKolV0SzmtZbpclsSYLyr9ix/NuNR0VszZUksemviR4mGZtyKv5SExmups8OeDdHKP8airZ8Wc
0XSM3XT97bu0IR66WrayjIQ3oLh/GbCpbHQ9dr8nInscpjSIG5DSdPo6HSKFOKKmyKx7Ry3DNVNW
UlWWOoyRfGe5Uz799mUatX1nZO59bY45sk8HoxUX/9iveLTHJl0+QAvvs/aZSHbx0xSjV3czIuSE
I3TUJ+3XWvQXsSjDZzFMlO1y0V5kmhKrZiPP+cNd/l+cTtYtH+vf+Q3cOMK4hZeRi0im13/eOLpq
WIM2FQwm10ZXPeaew2ZsjeRR4k2DrlqE0UBs3CbSEUoqdaR+GTC/PVJQ4EXbFBVjKeWTZsTaRWb6
9rdfmTfNg5lJ5nRJZfeo/oT9XEj9XVOdW7LnTSFmFhLuAR7E9iiDlgTZn7IhpVLpNP1pWO9V5N9e
NzXGs2F3cm9EhBZLU+rPWSskGA2LGf0QTDqTCuSXmta6Ar6W4xxTq/mebixiwgH5KzDH175tVosX
LayVIMRrJ815+Z9eREM3SFxQ2faS7gGF48+fvs6QkKKrpD3XJYk38WTSwBfDtRzn4ZpjzWU6fGGt
Mp9NJ11+/2L/6zuDOZBnDbHiTavcLvldRrbhdwI4GWmGO96vOPQOrkFWlTqoxctkRs9xUQf5wGR8
0+upfrY0JwE8xNiGLPjhUVjVdClNi3QGx6VWkSp+SP7dqOkIAyJZ59ZB3BV5b/7Minkvq6X5cKge
7ao9qk7SlbjgnGQ7YurbxO7a39tSbRCx4VpIb7/E0HD9+wvo/PX4ImHXguHEApYu5j+fkTmZsHpj
YID7/fjSItu60luR4BdF5nklm/CsJyi06Qr0MzSMdGZaF63hlDrqdVSwVKepVmJ/K7Xrb7/nfM19
OlyHgouYrdW92sbc4rpzRiHTPVj6VN8qdM66RSSfrszLvS5t/Tm3Escj2RztbYXebyoH66kz1bfU
WApOUaKyE1NxLxO58qnTPUS3L12VkiE/rPxllUDehHFoSPPym1Ugb6mWXaWRqscaxUpQoIq/qLmA
N9HaM7E2a7fX0eUhQIqb1zErUK4vqb4DPelNhqG+dCx86cbTL8WsRh/eUHnSmQ3mKrPSQqmXvZIN
PxGVVxf3dlD/9l0tJAu1eNnXU/PfRT3/5X3SVP1GBuTJRYqlzde/PGaYeWsmXGeyTrSO4Xm3vJvT
UP5y8O4Jpc9/ZBMiJcHiEFOSPeNbHlhCmm4T8u43r4XWED8VpcuxgAf+OlA66q2nS0veT31sP67r
pPlDXzuhZdb36aKpqC+G5Fg6SnU3CPORmOZ6jzTKFEb03t4i0aK0Xe4Mu5kPWCpKr0ErLfBh29pE
WNntSyKAvxL/s3Okw2/lo737+3v3t/CNP5ygmnqLXIS5Q9Iqj2G++fOHv0qTaC74t45p8aMaUR7Z
sSo9ViGsKERts6/FATYZifU41YhOZ6l14WRaSqDVa73l+DWerTp5Tbq+vHCELWzlx+ZM+W+82g6e
3erH4Ip5h9q6PmMCj1n53cYZYpzM/YoP5RmzXxO60uoPGk7mC1smUIJ2bn8v7rsTt8WXZaNwUfo0
ZiBBdipb3ulc1HxoyP1EqMZyd27j8qNpbD1g8CQPhlW7hBpgn50wTH/p5fpsgCP9by6c/udHz+3C
OdxCtkoq740b95foxmqtFbvKluGomXVxP0c6TxMMZJUfF4P2tRRIZnsD31PdzskjFmhJWACmOvJ3
+utCmhsj1ZoMGPzfV+IuXic3r3zD6No7FieNPzmT+1ymTCbF0iNwseyJg8Sod1BPzBtNhE5cGOtT
2S5JyLonPqFMTgJrtJiNgdkJ2nhgjlUN88ktiV6du+wEws94ZXC4SZjXPNvLsGxiszeC1aR9GHU7
+vr7S6T/OVmD4EWixuge+KjxaDbRBf753iors5JEQ7dHW6C/bgYxXQkDOdV1przqU1Hvh6HQfZ3J
zKadcYK5Nc/mfB2j7/QAmiL/wSyRAUSnphc7TliRaDHzL7t4tvV+KzojRkkALuSwUM6tHjp3Nfz7
V2D+F6+A4gK9IlxLk9SiW6DPHwpTY2kKKrmmPAqVBw8WtkCdZXsdSl1/jlY3UMysvRYWAXemO9wV
WP3zdVo+RMxotRgZlXQ2t3OXzetDq2ItAvK8fpoxcSDa0FUPblUUJ0fQerNM8TSyCV2CIu/A8Xmp
nleXf3+h5mPAoDWMmjSr5PT3jU5V7n5/ojn9s9a70d5dsF0seYJBzYmMu8Qpbn7HciWCozFJFxqf
//7y/Jb8+8fDw6IH4IEn8DlTwtMO/PnysOWyRWzq86H6P4SdyZKj2LZtvwgz6g1dCYGEapfXHSwi
I4K6rvn6N1Cel3nfabzbkbkrPCR3BJu115pzzHFU9rjQ2jsGuMij7YGK3rS3LYuGoyymsTUMacT5
oFW4m9rmYMkSmdddI96bFExkXyYdM+ygAIlnWM4ytvk1NRIsNIn2C3DMI8nq+YeEM5l2QCR/FjFy
1Rh0Fi5EbQTpx3XG/PhzEf3s8k75YarK/K7Ysder4qSQw/tWIDC7rd+pkcynZ5n/G2zqic76fw4H
m2VinoFVAKxhvwS05n+eLZKpZ5o9t7VvSkqC1reIw8usO/koGS9VhEvHmjFQmVGaYqdG76qIprws
S/NHhSm3GWVUz1k8NUzGuPlnRU8N1qbcYSR0KFb1UZaa+StfZhW4aPRXMlcWpEhpfhsy/X9Dyz2h
N//1p5iCrZ2potoxES//158iz3xKWlH5QT8q9yr+Mcra8jUVzVXDvuI1KLIfYTxJICURdKU14rs0
zOFuTmMBEN9SK6ShK1w4F2dzDgyBV4ytwv///MPE8QwO/5+/KHtahRQVxQDvxY3wv+k9LTidoJSq
wTPwJJCj5CQGNmiTbs50U2f8p925Lx9WXLl1TA8JKkOzFNsgbjZAXi4DXhe4eWhKETbKpRN21TmB
o6GtGW1L92i0VaXAfQSvs1BOdOwuAP8vcRNsqrb/LiPt7Rop7Y9Ur69qCEFc7c7JaJ1zhRUVBGaz
oKbdmF8jwqsyNS8ZkzZaJ25SWJ/0TSi1Ym/JQ6/D5haBye6CU1ErZ6W+GtxOGknzU9zMFQPDuCuR
LI1+JN60NN/OOmuGgpJUrVdfGgebS2Ou4j1b2c2CY63RBEDZwktRTTHfdcb0t518JdZXPr8h94cG
hBUtCw5GtQ8niAHb6UHbJvlrpj9oOjLq4RYeY33NbiV/LOaJWH5tjD8jQ4mInU4UeCF3mai9NxID
tHfGBYrtNfZPWXoEdPF69NiMjUkObIG8ImkwnIzeG6TOyhGGZ0G7DpB7onl1NYsAAazeSCEmPqyI
XemkutMifQx1epCJV5SJRq103qE9RurIvF2+I3X08OGTZA2fwSxfB0M7K3PuVURv2foBCcY+xng9
QqyHF2Lt4yHxZNHeWxQy6tKy0ddRSIlXnSkmHCH8oilb43FDlLeL+6KNuq0hvkNJukVq4UKKqALt
nCmLh7L6HuY6Nn9919LQ3vSZ9aALWw3T3tDUfUNGC7DrnIoSA3ysuXHK9Ac0Ako2LJCfdon745BB
5wmVb25vm0XGbKDepsXeKIAfqvDW0qTHiBwx9ELsuxGMvCy0NOGc7qzlmoGG1/vgFN2I2nwPF+0U
RjFDy3T8k/VstWzzZxwOhxAEhBTaEFC6rbqb+uCp3OTdFsdsAoqC/jgTiynCY/Dehh9WnjG49yf9
zaiu04AG2VXfdAQg+g9C3Z1YY/oy/0J2ztkhXDuEEpQY+Eyzbal8rj7zpX8MWr21M6bm0k6jQaK/
dg1tz7fE3lfhd2sym3gdNMd6H8PMhQth5PdYinC4+F1HJ2UX2T6JqdsuuqjqMazfdDTNWpA7I4Iq
VRxrcNGJDaDC7WMctPOGXNUi+DK/SmDwkO+VL+4X6C/K71VCVnqQjjt8z5libw1cbXpNK1k3MNqG
30HegSmItkjADhrmXTq/ThzR4kxtXhz6MpSeRq52coMYvmtvUqwyo3uX0+AieoYIv1WQ6BNI4NSY
EU8zqlq3YgGi6s7egJrbp50BlCLmT+wd8sJ2UZ84HIZZLb1C73ZsqjG181NkF2kYgXBfGllPI5rL
IIu8lHFsRyE5yhPDtMRJA/bLyb2sa7+oB0/H/p+YxQ4h+das2dra/UGCSiAGe5WigZdNjrjrALef
qTYObVIhxFRuZmAeaphlUYO8pFP9IZRdvdMf4VR6c64/nR4jvsMsAyfDpR1Kq2o2BDKM0W08Kbrb
Kwal9s5KD5l0zaN70+MH2ValX0b7WvPAuyz1Ad/lIkOGOWFuCSMa9ntjOUX2N3PhbYYbPP0rVhTf
7PpNAWLKhrpF1huecH1tIpynuXaioG62DRXOTKt9V3HRHafM4mA3yXuOBA5OSBB8FUbuxUqpOsiG
2rM+d7+zaZJeKWMVl2UmGzFbqnVO5R2Z9zyWETekHUCYMPXsnJTApbomVjC5TUa9MkqZDk4LuIKx
ND/TcsbBBLzhgUXuUCdswUjVZH0Y9AD9H7pB2cp9TW70lyqdzU0byIcpBjMuYWaCDxTJjE0JK6LF
95YJvb8CmDoQF+Ipg1x/5lY9uW1AjiD4kfRQNQwvNWn4open0PS8AtDsXYBP1Ta2JC9C6qoOdvPZ
USsfbAXUQgMu7FM2cYHOtcjPcl6o78AZNs8fq6xB+LOUYDdc/1c4EXKaxyjBhg7l+SAmbjDzMVGj
7mMsGvWUl9SaOPLetcnM7+UEuJjizT5M0Fo+darqET3i24Ry6FyOOniwVB4/Rxsxw6T2WENncZlk
ZXrBIuvOEZbYpR8mV4s5K9oh/M+DlgyWi+bn/Hy+XGyITnK4ehKWFsCKNRvUQ+3kkX+MThFyXYIF
gKvTiLfGP6/UgJ2tVZUjBmyMFCwZF3+Ap8eii0bKjbwzw/RHqU7/ec/nf3w+PJ/799vnr/Xvc7Np
wX3jAu+IEGaQxwSbuRRQ6FAKJGhPmVX4IUwof85z9htjmZaoRBpkszkiDqhs/FP8z0NU5Pwmz++L
bt2flK05biciE7aJpRW0YDPJU2PtYkqFV/cyOoZuV2YINnTtkDR3kxeH/OcPRHPjztgoRrTpoLRT
Y7P7CHdL0DlpMyGJZajVcO2H3WVUNW6srZMgJ+vVeVuUmovC5YAQ4SCpX71MTaScRyG8XlIuOQwI
Qr3INfP6WfWYviUqjYhOd4csc1VFdo1ad/UIs1OtHUYoawjYN8sqdQjtl7Zc/LKNvLqIPI2J5WhD
tJkbr2xTv9TXJnfjcTD3bU0t0HrrclUCOF+teLkybMxKbJM4PatNuWv1Y2ZFpxmMxKAluzIxWQRb
V+rQuUqJ1w6ZE9IALNBQybTVGXI4NKB22Ny8NeUzm8dNk8JTLwxP0VMvTxRPCnSvquwdojU9PYSV
+V0ZuDBG1Ep97VTM/JQkOS/k1JY1vohIclBp3AjpvJqTfp3NBjHqBJFhvs527w9d7ecSyj1ZewxL
86Nm29U0H1nPfSpY3kOx/DSyt1506HKtk2hbb8CUl6vKNcKkh7HuFpv9ISwvU515HfHx64fXD5Yj
sfANubrHyHUaSchK0GI1OAdnIVx1fh2mDIspM24kAkY+ujn2ZkgROyUkCg0vSIUeCqPOvrEWn2v/
CiGHWWb6SezUoyy6vVK0nozpJjQ8Gy2DTctzZDz8O5UJVOaaTSfdi9rBiwMZlrx2EivXPgs9eULe
3fk0Fw8x43HBgmak1W62aopJC9554Y8RqhLqCtgSWQG8BaxgZ8ebIj8tZAy3ZByo6leJUjsxwI4h
ZEaX75SYqYFY72DLe+gmNuHsSwxIEcY584xwQz7YJSqzMPJMgPMil12703yjZG3+HBXrVpuInviE
w6d2aXIzbcJ7mDwUfsFR5hLqWjdZIXS9pyJMk6AxiNk6QWbAecasp2JpUEqPZhNjen6FCaWJ9S5T
YShlsrN74rJ0k3u9wkwnRmyBRHqtVq0RIkp7NLXpWOKeLdJ6m4tp3/S3xarcIrGdDqiDRv1ttL2j
Zil2OjRHoGIq9nyjxL6X7awdItsaOK0RxOCiapDBiQUBeZEezNThI/Vk6he7lj1UlCd7qqk15Zda
jY9NXZ6GGFAcbBU1tr2S4p4K9aB/p+jUzaU6L4SV1CyU5Ba/sTM6mDlACJl0HSvesU7vllGG3oCP
Q71Xc+OPWKI6dXDq/tsWYsMGGWVz5NoBzgg5erCj+JTL7lqV0RvQTNqvVzMovEFvuNrLN0IS4L7N
exkVQjjwKw/w2sZHCbqp18DWZbmXS5LX0K4PY7QDekkJjx8EWgf5DYAPNyOevmQQ22FB7hfeJZll
qjUO+XqPjWSvzDIsGOq2JtRhmFMf4sQLcPOT0X1Ii35Kxkur5u46MNMX4eYh55pmUPhYvoKOAfsL
RY+5BbkNib/35mRGeTy+1vriFdhi4Y4CKj8MyfJCnNVqGQK4GB9zu77xCQ0id/vAcMpCA24SHDRm
cHyax6gRdwRYINFS5RalIQrgiY+18XQtPceq6eRLuBtIKJXxYJXFz7XOV9VqT8fXUfXeC1I8PrTX
5ditWX9DG+GnxQpTDdiv9V2uwBylQMoRKWLgbqz2sHq+E3FnFLBTaukHqMQ9CVhHUwpwl+HFBh2K
JW/XsTbPWbuV3a5fNtkqdch0H7pJUP9g7vRVN7pf9vO5D9TDHBTcS/wMdSO3l92Es8CcAZaMrIit
J9CbLBMe+exT4wTJYTu1whlHYLViBsKlXYv5Gi3G73F86GuUMh4FvQWvFBmH2DpMJH+3y63W01MF
87XB8rDEWCnlnzLqMWyxmPZxRmpAAlagOrkZpMIAumwdyRpYm14QTF3TAmJshfZaCMcw+xdDYMtQ
TwlpCiQ5qEwedCYHLgJoF0kFNbHb6APSu9ALUZ+B+7laevXdBJBg1R2f+jaDdVWmikuYltMEOLWh
oppy7hWY3bXSwNHbnWsbq6tcsVWts7MNIaeTZR8i/WnCMaoz/KD9/TEM0RtmtUdEjgFK/moP+U5N
LjOFh06/gYyGfZ0nr9SDdx0gb6rTpM9wZtro+NSrIWebfLqAkbJG7oeu2n3LobYzqxNgMFsi3dKd
wBg1b/bPYLwnbEMVw2uS1wBhSuZZMrBKggRSMz4han6TRP7SKhieBNrBbDmyIB9i2fL1Lv/MFPFr
EOHXCq5ENu5HTeRmWXla739T3ftrryFbte92txcmvwwyKxx2L0U/Hqf2UbFySLsiBCKAsE0hcm0Y
8DZkyKUfutQeStNwFmn29KU7GGP2IpqOvsZ46CMYtVb0amK5Txbg4fNB7fDkyTMdEMh/KF0X0e0C
Y/Ax1hyQlIO/2xoRQMcgvqKOfZ/V4UJvHT008wbV8ppg8af8HrYDiXNfpWafFCJjpCDbG2q4V+SM
eG9zl2bZvqbYFNp79kp2lkPQ5YpCKrK1dEnyTRiWb4sOjGhMjpURn6eVqGwZgLvS/RBgr1asS8pb
N8t0UdjkxHm8G4w9xaQzRNw+MzokhbqnTXMB4fzCDBsF+fBSSdOt6iLfkqO9eFmCrV6kZykQSL40
GVQLAAE79DG7UcDHnHm2V9X5GcYG23PpVZKCcyQp+2rp9lZY7A0CpscgeJUU652AghsznhfMite4
Ti+IfWggm3Awil0idfecoOtci/aLhoK7Mh1JCXGhrLp55Vat++VGdgN40Di997WAFaUUb3OwwDBc
Tlq+yaQO7ob+iojilBnUcJkGlJBdUM0FRqPKat3eNg+jCF/6cT5jeDsRdoRFAGiy6U+S5WGCgPFc
v9ngZAnHybBchySg5GF7VUzMoqOHFu2IdnDfYgCpOQtGkLv6YGyVIeW+P39oS7BPM9KC8uILSOJH
E2GilwOIu+VLa1F7rStlLJ9z9oxzKX+xUr7bVHVGHTi5hGaaQYIdtF9Y2m5h2B+Urtyz1VfL1k/r
8i53ytGK/mTF+CNmDL1U/a0tEEIO1BVRdVbUBA/ZChtxBoIHQjt69Iw/61L30zBhIdB9pRYv6GR4
lea9E+UFpCNIhxbl46HTzf1Yy26fhHcrt5x0zi6NZPttrNybpN0Gk7FLSqxW2LVxELyERfRdRMI3
KfXXU1xOwu/MHA5pDyFvFC99jQlCO0iw4MxlQk434iDKbha825ZN4TS9ydwa+6J2C16BLiFo8NCv
anoRarCVAIb0mLW4vOxaQdUauDEAcJIiD8y7sv69UsXB0sOX0Wj3UHmOdJDbMT5xC6BKB89LNzVB
voVKTXw1FkaYuToxw/YHXT32M0JnmbQ/vJtDFn0MaMr0VHvg2PIk/DtMi66VeM0s4yj6+Fxa6qHV
MoDUBQkWwAj1wA9sCQUv1BOw1pO07S3ZkRUU5uYOJOLOBtcn/sKv5M6jtusEjtsk2TXYbftQRrXL
ycxVumgITLRzGDFuJda0KuG8me2BedWjl8UxLAzXsIJzKmElwH8emh+lKfwqwi/dscX/AD98DKba
k6ngVSvzM3nxJbW6QE2+4yACBkYvklwlEMlHe54umsWqnXixTNG60P2IlyPTuHeJ623sQUIChK7x
jueSSp3THcwuY6qg+OmpGGdXGOaeHk4BPpJbaGy4Chr8uau5aqIDe19JKDfRwRvBXlNb/Vlpi2sO
7VFpw+OMmqbUtF9kPB4Z3SCpA5IJlkgL1ugr+dba8lVo2luWKazT4+9hEiywNkKmbN/DcpreM1k/
wLlDYZye+3igD4dNoI6QQebZDujsXVqsNyHECyPBmzJKLt6Ul4zp/oByMruQDbEZutSXEgTSmA+q
XNkPc7d2Mk96gWOzwpeXU2u3um8a0xH35ItiJ1f24pcsjE56Px3k5scUR6ch0L/mfH41evUv0amQ
v+b9OASntND32tD7JW3ZIe6PEBX8RPkg2mpr5Sxi/AGVxtyjR0GStKxU3fFQ2dUR18lRIHakg+sI
Cdh3L7itFZhcuSfIzKWnT8M27pNVfC2F9Bn34U0CgURvdfbQFqAG3kwT9da0q/70xuRU81WsfG3Z
2NUUEzXLXjxTA2F46lSTvVt/sU0VBvPKCoG6CXK51H5L+Z8WMWogy9eMyq3l1DPr1IWvZtDqkIQ3
hbU3Ba2rqP1eWMEukC08yPMequsxvdd6+aOOwoOFkyGTbcRdoOTid67BIwvUTe3bfVwqL/HI5ie1
LvJcsHm8oJOjHym5SmDsBJFQ2DL26kQPCTt5Y1JiAMhLbGVvKD9w9V1Fmp+Drj2lI8XKvLAnY1Pf
0EAptN6F+mRusU7wmxk6dNUrJli6ov+0Vp7dENvo6Vc8n3x+/+yTPL99PjxbN/9+27d4bZQM4zlx
b//V7qn/afw8X4OYqaAKhr2Q6RqPcNCcvI3oQggUqxSaTAJK7G60FXjATtECxcoHJ5Hq/zz3/KrI
GZD//YNxqtOHJNKTlvqAeCWdl8KvYfZiM1IAewykjFKE134XR7Vfw4b25RYEAkhjTlTEOL4yAXd+
PlSJyJjKPr+nZ7AWVv/33wNG9Kiipv3zqadFrxcVP/3vj/zt21v/839e59+XWFoAHU0LzPZ5DJ7N
n+dhysdZQ8yfsCKvh4lsmg8NL5MrS5riPx+SUoMXxB0S0kFO8ykJcuarSv73V9lK9BLzXG/o9INV
4aB166F6ftWvh0IaCFvMAkrNtcP2/MiebzUX5B8wmfuVAQdgcp5NdFAGUshoMnBsny9QgGVatn+/
1vrSlgEjVtCfj8J6hYdWWxSG9gGGT+EvhpH//bbPr57P1YoFNzpYGIUlGTsJXuL5Yv/+7PO5BPEE
9p31n5//krSJYOuWPtqUw9+NHNFAX49111SNK83oHQdsKpgwL0PVetUMdniuYEQnu0DtAIJqdByw
ePzp2CeBaMR0MRCcZ7A/UDy9rXe5ke8SZfL6Ecp+N23TaX6tZ/unVJ0DZacM1ia8NqRBgHJC4P0H
pddNU1t2ZSOupojWCH0FCJzzny5gArgsB7lvj3nSu2EMEEnQAUoxXgN7HghUqIwjI7DDkou70pRX
prOedogZhMatwgdT3MpFPVZE1Bplcc4aGShg4UmkIOJMbymqZ/OA59stpDUrMfRDuFRkWThSml7g
EGDAyyTOSgK4qxKBv1CPQTJdsNW+0k75Y5A0EJTHYUJM0DflAwmB32Om6vrKjTVj34BLBbMNJyyN
52009BuJ45EBYWEQf2ya5VRSPMgwG9TW9nXpKxjMu4YjYxx+rYcBU/rOhHPDGYmagR7dikjuVCeV
8TvXljdaPYXx71ZuvCg50l/bJ/rianW063vM8VSNQC0zCcgCuQZr/pBMcTK3OduucF8ZcOAoPVJU
rNXKkl5yRhy7X4oEpWdhD1Aup15LnWgBZB5Syc2WVyuC6z7xdHLl0EcRuIDpaSjdilZmJ2YvHCPH
al4Ddldp0rpwbNG/ILyUjMNsmddEYzZfvWhiepXzZa+n8WunD7TqM2de2NtGyj2p49O6c+wyjYPE
IR+wjLRFvFHl7iWMIBGXwU5MawHJ6GRhpKXjrB3GvV6S9mBn3DHwpdJKq9pVe2M4CRVQyqBVBnu3
4IaTQ32b0aFMCwId+fOGEgsSylNGNntT+miB5BYaHbM+xGP+qlgv0I49ohWcUbN3EcGf+RmUHpQx
OVfB6WIomeHzFftYetGBsrBncOL8F+QvM/ujddpWBc2VTw3IIXh3K/20guCh7isNz2fWOzE6t6Cm
+QweKyDnUx7zXQzJocaLhIbIEfW9hCgB5Hmzjk/NJWTfTJJBSZqZQPEL0NHiL5Px2ZVhdVRV7QCX
a1dj4JbS3ikMczcGF6aEkaCTia2iCOovDM9ey5slwbCLbbHTUwPcBcOPVZIKowA6BLzmFLhIisnU
dkJaev3yo6bdJJh9QalPgdNoHbZC+uIhoOIKjj8QS5vJJYCZNLQ30qjTRMAjmjVOCFSh15mLSwZK
3ZwO44LbrttiMUfxO/siEj/ZvCFFk7w6rN5FDHQXD4sxMCWoVPSd+Go74jlZrBV0gFJPlmrX0z0G
NCBUJwEomHrJrxnThmjOamjtsmDZQQ5iSHm2onSXyHxYRkNPDvWPgQwAVxburzFQuUWPXjHb7mIG
UAARwEKU5s1308gfkZxQZO4BinmRTZ8SYWaKfLhjh9QPf2m86AxJM6IDqkHnh49K7oq8TS1gJl3r
QRzyQOw5c0/jKlgc9MRpAkamdu1G3U+EvOZ14xiwFgxkEniuNxITihac6DgHW/pyzpDXdAh+y/1P
HHE45pgqcdj67JDrfog1RJkTBiBkYNIJ7cJqH4NlFmm/X+Lu0IDXkUQPceHP3OgbaD50zsCdFnym
GSEXjbRclznflyl8MAIXBBPlSYlOdjrvWnrFukEZxXqM1y3Psj99UL1MDB8t4JwR+wkIV/7QUnBr
RzVDgEIbM8ozvyrsSyg+tQmXtQ6OK6j2wPiNvGKAL9yKoV6EIhd6JzwO0j5HZp6S7lpoVkpReLqQ
4AjN29aGCSAgyUgD6uX8ELB5qTPbY4fth3PpWdVf+YhdQLM3fU/WmQCvepz7ejePNE7yY2eQUARl
zFBBmJEiozNK7afQV9qOWvcKZfSuCKYRdfUg9H2mLdUeR3JrZ4th8TGne5UuthdipcIqWMXxeykb
OB67HW6x7bp4Bna6V/p6O1RI+uubPjXbKm+3kDQZ3eMZtbOtao87mjSsueXW4nc3F4qUXMIfZR1n
c9iCVNwqNAQFRq2chZcMJM4BfF+oYWNGPiMOspn0BbybkCC2dWhutTi516z0sRnRNgDYrFoXqKfP
uCGUUmwDqn2G8geW21bMJZlPiO6h5+RqSAdTuUux4UU9JPku+IOzMpofWjUs21asAyjD7yPt3dBA
ZQ3hQedIE72ws3CC5Oo51EJQEVyBDTbyPn6buuKm6eVnWEbfWtf4iSjwLlufjGe3Zc6KKLP7WHfE
ZhrSrcNylyublD9MVy9lxCyNW7rZGccBsVOl3JZJOihFf47zh2oP5ySeAcANX2ps/FoadkGl8daE
bMQrDHLLYpwiVX5pJTCnQb6N9WnbsLvT7qmSXfQ+obCh1BkmdnjS1pgDryqVc2jHj0Ax4OqGX6WE
1Vjh3lL0rxAzTj0RjGrcuwEnQmC4uZgd0fU0qEi5Zw2dESCgvHwsrhGot3EisAimCA2gXVmUWKJT
N6inHVtOJ6BhXjbcLpPIs4LTikApdMlpSpq7in2cAeqth0GdD5FMv2Lkn/nwYzVh7IxevLlbi3YY
xCHEVNqEEZKH6hTN3CyG5Gzr+pnlcL3s3TyCCjnf6INtNUYq4TTvpV5coaUdwhhWJXDDVO38uqRp
YgKvCd4aVT0VtjgWleKPJDz1iXVJogDSHeOwKgHeFMAQ/Z4C25/L5BCrPQZsmoshdzvN2mHpdEca
32lCiHZ7SqTvUZM3E+aMjLyVwKS6YNfTp0Q7gXEzETNpOLSrv3rrMZc3obznVOgFcVcAVnEui+bT
VF6V5ZajSyThN8Q575CSYCfHQNzL4c+i3+q9FN36/nfO/ou95kYfEn72VRu9Vt3bKuf9vcAcKCFp
Oszv5JZww2xe1Rgn+0H+nW+Da/kZY8KunBbJs7y1f+o/7A/WlHyrIF67VBdjWx/0zfSKJoAio+Zj
Y9D+gAGT6yASXZIk4Fn12/HPAICD/jlZESabaDNpuN+N3S0Vw8KgLdWPC1bXSyn1lYMoXnnt0/ER
jw1TbblgjSm7F1rFtW9MOVJUEzpNHKomkxzkdryRujFnyPfxLHrcKthpiMws9l2U4Qhev83iZMa2
zy+lZ/Ip7Hvxqy3lh5GH00USQ/1XHfVUXoEmxt08keysK6XkT6Y1cDF0RG5W0rEew3Nuj33H3VTt
HF0yKFJJHnWTlNI2bdKCoYQFPiiFGLmdVuNUMTFQ1+fpZghdWglUtZeEacGqJyXv9qKeMpme27hE
1s4aSJICwDq8pTNgBBZoBfIKXq9SBk+YrNav6J8HaQZPkivsWYIZlbppY8Q0FkGxVZUkRfJcWuSY
0vulWcHu9UmKcOiUtTp/q2kFYwaQZTYpr2XZpCSmoatRbeX1+VQKa2buioDLiEG1bGL1bqBqXWJ0
sdwJpaNK7/LyfNCjNKYvhVRIOZlVCJutbOZLk4TLBX/tfFlEQBel1r+fTzEVZgtLvtFQztp1kWjg
rp/M89NiP8neNeXiD5fZrVcfEuQZ2cFHF+6nTpoeCeiANmeeFlvMXJ7/8/lQJT/wuGqEjBktWDvZ
dpXaak6BgEP1/MqQmpM5ZRfiJxT/+cqIUOgyACrYmXL1W0pk49F3NdPAMuqcnLrxrMeU2at/SDLS
6RwNGJtUPtwBjArx6BDMRkwIrlSVyb2SieKoRsbswAqJA4BO7wx2zk83VobjCm82U9wlX36k0Q/d
xFdbw9Fy5cLWscOOwRtqh2M25bsoz6sXWWuCc6NrzSZTJ+0DFtajBLeCmgVGU0q6yMJX5dic6cib
WJxJ95YnxdizfWgfbLIiUI0LfF8reNFVgyLOwuna6oMvNbkGv5aefY0x5pZqXFlSy4SnXb+154J0
QFm/BSKB3Ni1l4zez4aqMHVyXZ8/ozXTTx3r8ST6KPmQsm/osuq5aIgck8PMPOQ9cOJwJGopLEUC
eN9RlN781deGuqmTAOnnMhIT2DR6cUiVODp35n0GmHsKZekmd21FRMVQHRWRJBfgwiTdtlMMih6Y
GcnrN4T52h9IzRudMcyvKSKxi78228SJ5CtyWeWOaM3ECw3pD4OUc2jU2q9yTCHbI4Vteppa+V50
UXS2iiY6LzWO9Txj4I/zKHeSPr1KjW0QzxaPR8OsBWCtJv5ZVdeFvR5DfjXdPU+T2nTtKckeeg9e
MJ3g0aeQl880GEL4+arhxi/0/MudjXAbmEmvn9KoSXeEYH2betMfNNGQ9m6PI2I0mmhpmfH2lp0w
mFcS6AmsZMR3vY1jNj/WiXerQXuY9IqBLu0o7PT6n0hRPVpJ4ofZrWgsKHXOQu/AeZ7Z4T5JSOQb
WlV7o0c+5uNLqJW7HATUo6RPPMWBAafTbC6hbYPREaPxHqkq4qlhYBKt1woMAc3iZl0w5taBLOe9
MryGRWAQ/k53E5Tca8cEiDizggCzZBleqTBvaIyMiz1LwyvZrSt7VwAt6NPBgY4VHMOXlAUkAhJQ
nEUYjT9gaeFKzPv6TSuYojXFxA0oG7gr6jr3mJAzuJX3JN8mv8r1jGx7ebyZLQIzoypJyFSLBHFB
Gr7qMtrhdBrMXzq7BTrf0c+m4TaVt3BwGim1mN6NMY1cJfOlsIjP8MTs3dLK7WPJ+StUBBqdMDCt
AqS6YuNY8YgDppi+vZZh2l37PIg3XVYuB90soF2heKPX2owQekuBWmb1/vYziaOUsGzOCmYnmZTf
TCW0mNzN8iZZTRHPBzkkw7Q1uxnENcIwrRnonfA5JXZSPsL16lkIF0hmGB3YIEJqZtTNVp1HZ1xo
ODeDpLqHKF3CqgeA8HxnoQ66U8pq+Z3DFxTqCBFe1MwrRovzUZvD8zhOiHSXGauu3ZaXtoPQY6mF
9trBLAgK0CnPBx288EZClO7mQIlhiOHxnJMuuY+L+lFOY7hfkrbdDessVO4Z3sUTvkC1paJ4+jlw
IkMWILzSZzX/rEdD/9BFWJJrIZSrATWGWEb37xVA7QKMpouB2eP/0HUey3EzYbJ9IkTAA7Vt75ve
bRB0greFgnv6e9DSnT9mMZsONkRRItldqMov82QXlUfEHrwLyr4k0zSs6BJhVjQHrzIjnDh05Bt/
zl7dLt0eOt/YZRCATh5wwgNomm9ZR+y2GdCy04wPRcE6iHJytPDxNwtUxwCCIofAwFJq2flZ1wJl
HCCG+2wNeihlmFnj+hC5QUbpS0lcJina1ywOcSnlyU+i7PdOuZ9/g9o5PTq06rjRIwjE4Ww5zp1r
qejx9sBCTpcfhLNdi91wB+sI2H6W3uk6XX9V4jMQcB35gFi1zcfUvlhZhJOQvqJNCU24IpsrkOxd
cKtu3HHMCUZX7ISdnAjBs8AJt2dodotiGiM/q9ovxsvtwegtZCCH3Fk1/rs0AKBZ1z37cHZ8ay8b
mw/HnttUJMy5DAvoiX/XhRPkCIawgbHDR6ol3dwhqLbMceptD3juA5cQZMyVovRozUvMLA5OMJLn
adptgqPGgZVz1pnun0OqK8+3p7ePmJ5oOC3N3X+XFFGTFSEfe04QGKfBVvqJ3pp/DxrIwcUApXOj
2R6UEE/O/tfBqMeDTJNV4/nFqZofDE36W0cDSDc/c0lG/L1+++jfNXPrizQ/ZEbCfbLIQkwxPrBo
WkNwKMEvrpyuZjTN81YrSbfAYl/nTU1NXyOvNEv+exCCpb0rgbb+z6XbZ3jzdRBef6/TgCn3fQm8
rguK7rEifZzGTn9/e2YSN1tRj9xtepXFD777ledmffU5QY5WiYNpfuDuRxVOoxl/r6XzZwR8Rkcu
f0Uuq9xRZecdKzNnf9dn3nsMAm+Be6G4cwH6X2vAZYt4/oNQdcYy76jQazR7qyK9PnVjgyePttNr
6MEgnDJv15jIXQZbyQeZGvoDyNeShGPbHab5mhWVxYwKCFNGkyHyGcY4jkkT+qfr1NnJSvtzRA3P
nS0Nf49dksxyh808HMw1uJvgvrXYOyo/6fZQ1Gkfnq9FPmy1SkCAnHewqVHz0Fi8ifXxh6y6EiQM
QrBzMC2Hc2ImLyQJ7E1tB2v292giM/m0H2wKH2z7BUSqfOqnNmQu1RpkU8F9CrSRoxc32p2jd8PC
CGz1FSfTfRPq7bOY7Hxnf5up0+zcLjOvlGIWCN+N/aon/pvHPegAMRWqYVsVm1FxFsWRRNtuEP/P
U6hu5ZBfPPhUbV52l1vOTRhi7Rih9Tcwq8fFb2KgZk9TQJQqyp9MqKty4aejxnJjqmUyKZZ4DtK4
qf0UOzxcLo7TSCdsdl5Cmy5lpZvRtsOHxw42D/bgwm9+HXn2wO5ukMwkSiYbhswqpmdw8CYpvgW8
FfHdUhvI4dD+EzvWNbX74R3/9LQU5cQmtVdMmVXSHbJKFefABvEqVfIAaap8LS1kSD8rgmM8P6VU
gsrqGPtwAELVmVrz2Zzuiqqfnm6RbZ5EtvlieVlAV1kAna3Iy12Nf+clHpNzNitBQam8QxzryQPW
R7kYLE7kjK7xPkB1Mw5eYY1/v5gI7sbKoKCcqMAmGgpnbRZFddHgW+/62A2Id+QMnHU93QEbqC4Z
7vS1FCJ+mAqE00hR9BaVQjv7VfWodb55Z2lO/1w16eL2vaWlf27NkZojxX62GYrqta0LMOM9cHDN
lXy76QdWW3OTjsiunq6zcQcqZ16N6YwHC3gWCP2NZ+blpW794nL7KAwnRjgCi2PSdgAaTIX702zg
23C/2wlQeEf8dNRVhAqgaVWYqzrEkqyLFMTGfK0RVQVbtiNw1CSPpQzr438PPpGCv0+NWpG0yXMs
rPOnVKqJodKG9qbPjb7cVolhrfW89BZFTw/toozB1Ed+f7zdFcJS6w+1bE7lfKPQ67YyF9po0HIG
adgJIKHVRs/cp0T5lDYZW2++ZlQNORXdTp+84PEWq2+LBva1b/SXIB+MY6odRnZiO9i1xVY5qf+q
PBp3LBl9+faa0opghSZbbo2msJ4r2rXXZc9n3l46GWNgSK9Yq10d2XKykU5mNtPtAXhQcHQoLLOZ
GmgtXEM8frIKR1wNYVUTeVHI9U4rCnR5hLUXUbZa8lSZer53JpCrwLqTS2c5m4L0zP1kJPK+hmV0
af/XpUk0e6/iFUFLxMWe+uA+0dLg3vKmcGcPYba8Xbs98IN/Mif2XhqAb/oROTyl84MX1d1eT3Gb
aMVo3TnBpB9roZ+zwurP8YgPsPEvPYPYM4eD4e/lMcUzrhRewwR9Z3TLoFmHNGVtiSFzry8ngq9q
hhT2fdHv4IJ1awIl9SOTuwffZ7Bk+Eg75bw+NvRzL/rKjs6D9H6zqM5emULlqxR+9p0GOZbsURAj
Dsa/Ez6Vne2Z8T1wEVJVRlx+VuJJTwkgDSK9yl7kTwE1WEsiCgkGNau4N2eno9FT+gW3/S+9ofIk
lm+NZh1CV+KIda9k0pWCK6Zs1V5Gs1dWnwOrHA6bY2Dz7lPsZTxpuj+SSSUkgOJrasXRIESKmj3V
B6Y38ZtH5bNf1NMT63GPiUz/I4s0Ab5mEi3WQsfegcRKVgOkbr6Cu9PdGfOfulgNA1n8RvgFAcCx
vh5d17rvWowRt2dsfnIqRNzPG00nx7tyZ5Gq2cZAFpfRTG+4XYPM1x2LJn4wwne9CWlTj1T3mCh6
c/QBLNnt6SQKH5tQdM9pQIB2ea3qcNwywAaeN1rhe5rZ93brqQc38utr4tA2lnng18hbSKYkgDxs
SJ+r2w/y9jCO0LuE7VN5JRGgb0fAAKAKITTNZwrSAvH9u1UWFlKTOQzeqzME+3CIqt14O0WjIIHX
iUqyBWkwUTjLR0ld6XdDFHOtDt8it4SEyOnqUNbEi8oos89+E/9iJ3+SWTd+0OsRrabW4C0X5BxT
4COs/LLoLp4Pk/4WCecmQA9aVWtUnlcPbmvodzJOOJ3q8nR7NjgGXjcVeoAPe4NqKyLktdUVdyah
cdIz5L/rSTU7f+wA8t1u5E4Qnsy0bU6O3yxzsKV3jh35d0Pjbe2xkufbpdsDHBK84hUYoiAonFNT
T8+oy0SQojE9RdBMD2HX+7shqfuz5zewXnW9RyQHem2nefKiCnD1ehisQra016aU8t7OGRQUOWR+
N4JS1oQyupR2Tg2fXjn3mbDClawD7dmyUVQN0ZsfBdJQMrreb0/5TjIAIzLGKnpwErzhVKf8CbvZ
u1L2H31n0jPpFurZzdgZBrLjxubD+Iwycxdy/D0kCrLf0HY2e+W+2JaEA/9+NM3XovlPw8EBkv5/
fV5ZLiXdHjviJtar0UwPKG7F/dgwbAsrov5haoOHj6uJ5PkUr8LKmB7LnOK+20c0Zf/76Pan/31e
6UrnULokN2+fMs1f4O9HY5c82KAgKb/+I72Om7du6t16bFDZq6ZMH3orYKmI63ajCvszrm3neAPC
MDVwTowPH3vqiHM0YYqIMzbaJVmf3W3JqSwMpSrwLRxdbvVIJmwqGyp8HCRQ2ETW8+2pNz9tZ3AB
dge2rGk8rLqA3AS44vFNU3xHSYNJrueO+RY6jw0NFvt6DuppbCJApnZlf9SGUFerwKixt91QVreH
ATW7QdorYy07UFb956YlEhGuvVTidUSXTN1xjgE52RqQwOavpJeZzACtoj03IJ4+INAI7K6J9ZgP
lAVFfm6dtVwpQDC9h5XNV5es7En8ql5/qmqlL3SAz58N1lw6SB4Z2ZTPrUGulvrH4LExGvadJcNS
5afOEe4t9izWxcdooIjRdtruxRzdl+yq5U5IqRZd4RMssNXtaU/RzqJrWuMykMN8NB3njH4dbYYy
TikmTKZNZ3TjFm42jaZmsOaePj73o1ucGoEqH+aies8bShsTV00MhISxqvWIkGvmuKeBovTNRIfJ
wm479zQhlnYLWyejQDnExmqh/DjzQw2xaNHSNr/NK+mdqX9QG5WZVbSxs0peYTszFXTKfa1cFjZW
auzolV6y6yex8VfQbDx6uExEZavL8HLMorQdkHkpGo37+qxYO2PIaVWAjG+ibNz2BhOFf8qeDTZr
sJjyxY5gxZ3lvn6ygnUnR5zVS7OV5orKgPoI66U+8m0If3n7sCltqo6kZtYk36lfu+nGnIjkCc/O
c9ErfXu7dHv4T1k2rUht8AeDIme/PZcSpPoRkDJx8KDVj92PJRJ1RDzqQHfPV26fcHvAWQyec0oZ
E065TXcRhW0LysYMbsQtlLUs19TCzeeodD5/KHzfOt2e9yHnihw39+QrZyd0cWnZ9fMu7TOTql/8
Goj0zjpMrXgOfdgAerzmMZUvQRSoaBkmRnHHs78ilhPVt2egHuX96Oftpi9je6WNHcILiLu/Sjx4
gHzTJH66kfOxiGqrf3/azKz+25/ePrkxmTGILOy2YuY0kbdael5bXfP5q98uSa1a2llSXW/PbvSN
+bMSOoLGvpnuSztNLpHBVKwPVfSeBnW2YvRqc2IQ6i0HEF538o4a0S/alh3cwXrH2FrTGY23tF5E
frEazVF/sWlu3DCqMXgHzX+K8L3wCBQQCO0PSaHFb8HkcibT/Ce4YeVVR9JZ/L3u8pdw9CFcU31w
U/o0CXH+9vz2H/ZHw8Paj45QAxtfg1j//594ey71eA1rDJJspbun24MTBv8++u9aY0WwykdjM2F6
w1ZAUSjnUTaOBvEm+VGrfGOE43KIBxM9hgbnfkRigFe90D0AvImL+CmKrW6gJxc6jZmGehEpqOjY
qNaaEtOimPZDw/Y7tCO6OnosGpLDsuHO4D8gUei/G6l9s79k+knlehY0RzD6m1xOW0xJVJE1xp3S
VLywqUdaioHOH9evL6qy7rPKp6QuKk6WCh3yjvUrIECsZ8FuFtSx2HDEw+MkNOvKrZ/EKbt3FmEj
qz6JVsmTbpoMlWrzWSXQ77RKMUQsEUqw74ogYHgd3fs2yw1cJyZURGh0TLglJY9ekX6SlHlgkLwx
g6lkCFmRBkxm/QPnO57bQfQnCs8bshPFgyOwuoSxc3bwFPLrYj4Tly3nraTbBS46TIRKn/vPOvgu
3m3+Y5QPpyhBtQh6QQE9/uCYpWbR1HTDlQ1FTcbzvJZs9QCme1u+ugMspy4t7h1efo5lAy/+ksCI
h1B9zb/SxLLYRZaEw3VcRUwAw8Vb6/J+7l20jHHyLkmvkf1Q5mn0qTSSBGBTInsiCV6mznjKCnFl
xkZsJAX/T/bty6y7N9YzKm214Z5sdLnNAdkr5te1bf5akfujlW9lOFJdWCsyivVDEyTkreQSee+n
L9VPrWWnquFgKeYSOr9taYA2Nm6InKLRPtHB0++ycENTEeVubLVpKTGtlcWI28bemM40DI0km2zc
Q58lyznyHDAPz5ppq6c9hudGbnI3eygn65EawguaWbJ00a5qitwX7RA/1Y35GoshXBv2eOg8bNTt
/OL2cvfOhMRcAyXfWDAdk15t4l6/+slwFcK6UpCLqwqWro9WO5IuwKxD1sJ/YQLnj+2n7MRvZVPR
EWC3HUl9GZ7uLSOL8SnhBRVaX75GFjIsgCCPdEy2qYsPr/IXZtCMbALbXT2A+g31T/pcCMMkyOY2
XZvhkP2EJrijug3v0McUrpt6HSXdW+X4r6agt89xaO0OqbyI/GRvVO1BY2VdJzklHylHtmH2o1UB
ZU9KhasKLaCs8FD71TasgTN7ITfKSTeO1IvXVVav7THbiiGHIzII4i1xvo0w2i86p7xnv3GKA3S+
pm0JK6S0SsrGOZOJDBk5K2xcK7ai7exdoX0AsvFda2RP1D4YdNJCl0BioyPG9o/h1EMyckl3uimp
HoPfWmHiq3Kh/jm81mklXbhD+EvNF5UzLUUGUYVClrOyMROB6XXgvVyxeHBokfWD7sf1pkpL9veC
tK7oln1OaBtnDLH3LAF94NGyE2cn/mssP/MEMMWQWbUhFv0mOpBVv08a7zujk3wVT+JsDHzlAkmt
mH4EHjYcFiSSI2gIEkF9o/AKL9xmbaUcKUeSjCYR5sHYjQ5hs6HWDYpuMXHm16AKrWXpyVctan59
Bq4z5qHHz1h0JbXuhvarudpbgQmlDPFEuc1hRCxTzUEN7rF0ij24lGxVtiHTy1xzFzSWvDspq2FG
6WjoBxbBRN1ZkDGo10bE0dyzLdyIusY3B9U7FOE2Rrti94swOaXd1kooU7PdlkV1lI911r6yefol
ePhAc+sPO9+tX+rc8QnG24PZcghqxMr9Ih/1kLbJs0aaq+n+IF9yxtIcA6sJwRL6OKwSq42p4VgK
Q6K/acJM2SrncYf8UPT5bfqKX4pem3Q2GnyD0URKMf2yc/k5wjc3CVU7SsOoZFQfhHF5LXQZbhHb
2ENF3ZbNj+MBbC7y+D6wo03L6uu5ODqp2ho3pluvLLttT4yuPpUHJ9OPjkU9ZpsxxWrYFU/dlP6E
Vcv02pWvVmopJALrFzAETasEcoeRtKRodtTNGecuHx6pDyVIDBWmt3YilfliDGj5oMoMRhBoAd1r
uGMTPYV3py2zYChmNPVRpNgA4VdYLrzGwvnVhvEVJzt6qcFn+MDtahn5VM8F17xQ+4meBey2zbnD
z6H10zpAeErtVXYRpf+uLKgqbAGubDkPlke9qAOxYYHw92QEfM1SGNBaaUXRQRP4ifljGJiyIsLu
5iyX18nwHJS4lvqQ+XiRkOIIcXiC82qFaS19i0JAp4NPbk3et+MOmGqa9lkT0dpvWh8Ie3scffWk
3KVMmSQOVvVcF2NINCrZGl5L9ZAv9IUFZtl3BSR4KqCzolvagdh5yvzxJX5dnwWIiDIVe/CaFty/
XzS/vTaG/yfMA5s6txyyk2N1EFssg5Bod9dl/Z8eody3WTajLH9jq/HCq0dtTKu5H/H7GROt9KJS
vyYq5rIyetJ2KXhvPcOKmeHkY9p0wFB/7uPgUuC9zBqcpkZ5oDUMzhsd8oTCf81Mk6u+zLn9a/SC
yHVGo80ysABBsR+49uGaQgD2WDSabGv5YTOVX6TKeIE8mC9L3hiLoVVfupwYqgbjqekTWgTmOhS/
arDuQQXdKAFQEa9WczHm9oq8QPTP3AdPi9SlUEGxHlFgF2DdyCITmYUANeCH9zEBO6C72Pfg1sH2
AUIkBEo8ZcXFdAmqJ+kwIduppw5DxB6zVj/Z/B9Eca5kThK8QSaIYsxlziReeXnCGLV2pml6y7ZC
Wkpi/TVVcbLCjskYtuo5N+gj+byIIhxCOllrRoui8KNF6wXwyxl4PaHWrKDMRxcvq7+jmQlbaALv
Gy0fyY0QOz8wzJloa2bAmaSNvEBT8tnzXugf/O7l0DyFzgU0lZ4Audm1LaJFkmvfgK7ysFSIbxNE
oZKbeVxT3mPpgmNUGyWcHNKNMVU/hUiqO7MF5j/R/nsyIArIslgxkI+ZIfPDo6ByFYPfciP1Kago
sO3GZUi5jtu+v5g1r1DLHVlwKwHDfsZgsKimGftAKZKDDKy73GM99qtsl2L0pttyIysn27pORGEe
7mNche1cupETwCqpasWUsBjK7Ctj5TYd8EmF2+8c29O3ejN9yaj+9UcCICan4kUljJmRRPozjUyE
94jaJuivvJyBakmabo8hN+eo7T85zhH8DiDEtdJ5tv3WXVdmhkEWfb0Ptac68TPU8Jo9gPrJsDgs
Iv3cZBHQNUe+D1L7aTCNh5VVLG0fopiXxNduHwuNu/fgc65p0ZN7aoCT2OcGIMxxZXXxXSutP9DU
Mq97T8WsCkpKUlMaYZSkLs/rsSt3sYvezgJBL9erJ8wd9SgvwZi7G+mzUc/0TV7Fj2FNi24IiaIc
BnoX2P/EOtnBriumw4gZHFcRIMZSt5dGzRSEdq1o4rUOsI7vGGf7UnQTM8TJ/wbt5a/pASyh0WGi
rXR6s+QQfWhxP7uvV0NAiY7Wdxc6oy5jVcm1pmFAYLNR2aa7qSq+NhTsT5+/102Dfsi88m6oSC0X
9f1Umj86O7R28j6dyvhxbf1akUUiEr2pBnbBzsixutFOc2kjijGlJbKgf0EFBwY5uwj5YlUmOeae
sOjWedT5O2D+L14/aUu2a3dWy9Z0cqufaETgNindFRM6R7TxfXUQCmySkQefTk7VTq/9GWNq2XTZ
XiGfUwFOinLb0nG9rDuve7aJofbJ+FogmxiuDeNY1Z9VFHXUz9GR5hQbykAtvB9bQ8OY7AyI4WmI
W0fnxW2ZTA5MhP6FXaPRmdW40dzgakv6W2PeWgv6noK1W7KfdwDcReW9qNrhqKf5yaBjbg086hVe
wmYMXZhLKWCrxsl8cAj4OYvhpRfFOHM+JmQEAzOkS3OyayevkVOfHNu21nbWOECs6oH0BEFfmkWu
pWTH61h7t6/gfFbw4nWxLAYZLBXHxWWd+S/xumjRI0hGhPg8jk7EP1kpRhLKzgiyeQCUOwON1GvI
eThSF2vT5j4H14iMrjuR0YyBV6SSREW3d0ocyqXDIssSSR4AElRrmYyByIl3Hccy+OZzigc7rUeF
6lAX8anUae6UVrepEvdIwDU/5CXfsRbL5DC7IakjRCdiuV774TPTRNCyKalSv6x2Q+RQ8mVTzRoi
pINi4GCRFmu9TjzO0NCMdVVvgsq2wPzo12SKz5NnejvKAvsFOt2mUQS60TKxI3achDu2/Z5eV3uT
PNuidRDr8CaceqzqqNxnty+xyUtWsVzEq5F17Z57NQ5d2COBxV41lIiHzH37RVcTCvbQrPc+jVyw
w/COiwhmG85Qb9nc0UgLMgVEMXNJDnu89NQ9Kw72FHnwGxPDrcnuKm93cCzANKvgAwDgYDpfBgrR
Um+H5m6a4PO6LmB+tzTfOaBAw8/I85Z1sMElRAm7orPLaotPqU/DekzZ+Ksc5dCy92bmCIJosKSk
YAKVJfXd4FQ/lCD3ZSUWejSQfsmZ7FBS+JS5rrEGBcvLQkM1H9qB5krNJOEEiEGb92dF32YrHS6j
4bufNgvYpgvtYzpkS8Np0q2uuRer0uqDhZG3N/lbEJVc/kcUoTO9W6Sevovx87LPdheJ8mglzuyt
kRMc6I3wLWSQs2pzH21Wz19BRD95nX1xFIchODTovM7WRW1ciBSkcCZKkmO68ZplA9kIBwOeSAbO
DPOuCHoVlHa8xFaIIokxXsOKzi39hdniYx37xRo+CwmDCfeytHBWh3+S0TsHEF2jVtB2XtgIR+zr
qN6pCKcZ+Lch7cWTPGtW/scfEgLCOZtcNIc3nOhXXFnNmm2qtzA91kzekQQa0ohgUhixDu8CnRdM
2dm/cDf2I100wHlaZhW8hbsOZksHE6nkbb9uG/rmHD2kGG5g6IbwzNiG8p7Jye4d0hRyoI9aev5P
Rq3QEHpXWdmg3Px9GVL/o1U4DAePuNR0LWz/wSuyE1m1AgAzniMvgivlv7Da2y6TqUQqxpEWr0rD
FucAa0aQXpQwX/1edxmYxidGiPt0pLytp40uFua3H3jfsQfFMtKOsTd3Gfk1NvriIjrSNQgzvJkw
rBPjoLjAVjTCBl8enjSAdHCme+O3mv+5kFT3oo2z91SH7KhLllDF+J69g/HpeyNZ7OCPY3SC11O/
T1zOpV0LzpFj/GcWt499M24ljjiGqmzSOWtsbem+yNxgD6Fs3hPgAQWJZd9S2s603RINgoyg731U
Xj43wox7z6ON08yJJAs7xvgyvOURKpOXUwHvtfCzi8o8+1nMcERmAdvoP6FGka9h5Q+3h4R5Ah3a
khTKfE1y0iKrQ4XUNIp6z+Zym/ughKKUUB1YkHAT5p1xmPg/HuoR9EzijHheWUkJz8+cnQG+QBYd
ojy91nre7tsuupZRLmgTx4o5m0tpWcTrzlGJewQaORMJelSzqZqWbTsIDoEWFZW5yFc60XQQcRMd
4vpr5VU0RY3ccGM9POkj4T1NJ5guoH51o5OupUEmKxSM+I2wOZFT1heQfNW+c7x3tzqBpHmzC6qb
/YpCUVSlPZOUpyzOvwcEqa4dHmFv06upmw07/T5a9EX8KFBh1wIm1dRXWygl3MsGNiMIzO+5nVNx
XB8daZKJB7etIqYCpZdfNa+9+P301nn+1s2Siy0AwCQN2UnLJ0yYFthk2P/ONZxvcVbeAeJa2dmL
gcfxPBF9tzQrWow4LLnzCCxZzSGTwGRjZhfZABrM8yC5+J0nV0ZEXKEja6QoL2+gM05+wQ5b5Qfs
BxdfKzgM0+RJC+6yloRVgmIGTaHVmR6snOzVZYieBAQ/InO41mX5UZnpJ3XdRw171IaeVyD+/E8w
zIZVuGVWRkfnRFu13nvYRJJuaXldsWxL/7U2CTeaFpjfElMo7EW0uPwxx6p/9AYPjAYvb7gHXn30
mqndzN+U8nKHYq16bjO/z80kYGCffDW0dWBSzxrIpH38NhSgbgyDvSz4RZusvkXULeYkQ78Hw53+
BPT6PUham9WSggisdJnEmeQUMRPw6CO0zDVLwCHJ8xlUV0arUIOJqEzWJJOQSFu1NlHCiNyhDlS8
qxAchd19dMSQ00riHDPcTxWElDvGj7FU57RUF9kXy9JqSBoWIKYno3v1o+yDEnDqPws0hL4J96YT
Pnah3Cf2+D3RAbKqe/MScjNlKe3MpQeTjPKTzg+fLPCQeqE95Q53E21OP/bWQ5JeKRCIFg2Vvyjh
6mSVgJWjKwnWo4yddRwUjPutLxz3kC3QztYdI7g0RRoyzE9e9WBARXeQdbbH7jQsga5fxngbeirc
oJZXq9gn0Slb86eOow1sxQNjCJTR7LspJw4CtWWsIZL9jgmChN5wIgj5Rau8cRZ27kqCbvYRu/ij
SJwVuRQ0E7u77+vmCw/lATsphdZFKXYmul8RyLOhkySfs6w+Nn0c2yzDdS9eGA1swl5+y4qdetzU
J14/aPLhSWuYq8rWeI+mICMtR1M9r1Tawg2z2/tTTIIv4afdGD1mYQKoeh8D5+XO3LXOl16Nb7U/
7Horw7bevObjIQP0iZo84skOzwErixu5j45jvrQ6IFclX0I3+Kx+xtF6HCgIZzt1sgPwj7xHePda
8F+97jRF8d2Y2NkG8M9T7ecQqyXRgXp8g7oKRYxcJxQFNN2wvbcn46T4YdGZVv8GUXgP2u1OlawH
xXw8tBla+Nxyhoa7UwDBgQnYKqpwKs6xmdCxn0pn4sfQ+tPamV8gCUHJoTbeEg7cK08Z90BfvMUY
NyDNa40fhPUCcfzDfm9orouHCHcs27eFWXbvTg1SLSURahzbgPuPQL6deXEcUomzF6F6invjdUhf
VfQD9eLeMdNgQdekvZXhAM1RDM/gkffFhC5MjGghMZfY1cipk/UAA2zCoVBrXxydu1gUj18RnrKN
w/x0bYxUE49wSUeHSAC6G8ZAdkeN/VlZDf0rXrWcSKfy/h6OKnVeKtKRODjPnDkpb2+KS6DJP5ia
NsmYfromqAChPvw7GYldaw1XHcG/9uko7igbJdKpwc0pwa2M6rMb4x/UTAeuYfUziZzXDLk1kia7
0Bo/Bhba7cTP2ORMPEw/zIg9zhEIkYVV7zprPn9Lxrcp5YOMRbNTFP+klGOtNA3Ssx00DHNs0EQu
YmaBwGsWtMOMY6AtKj0H67lBiudl0xYLJ7PYgGZevA5KwY/O6ksqRnvwTPW3UbFTjVhnolHssn76
irSO5JITU4DJKTAvLjWKOc7J76HyD0aB6RVlALY1aMqS3y4SEgTJkdMywbL4GW3hIr0tnNxU0ALc
+VDV5GiiNKELCB/tRMciN1elvjkJTEGgiY1MuRPCdUSC2NqwPtZdBhdQjfugUxZ3DKLaQjI7VNqr
nkc/OavCUljizStt9vMSwGNJuDfsYrEkG7iErlShNO6sVl2NjqA7epnHESzMtsa6rk3CmxQRO/V3
OFtNC3Q88l64u0tW5KgwCXYkB9sf3jITMADagD0zZnqaGpuwwmi3TyJESTJ4OfGBMWanx/65riJr
DYmR5ZytXGuKA79YIgpnOfcVNWrrRPT1BtahcIpVrPkar4Lb2pIcuSUMyxLP8sJzNWvhiQfQzm+q
SwKAEgxCeude6Hq3CoPuQVdlsVG5eA7s/hnbKHmSosdKFB0t07nGBhMBHb8cW5d2kTr2iVqbs+EF
K1KiJNsntu4BzpptHj/Umv5kWVRdVol4Dzs2KdAdzlOSn2MUREp/nXuZmo8+1clS0jVKZn9DZQu5
O2oLykjYYCGnD6rKlrBVebG236ja7wQd7vsIpdHIybqNmvstyh8sZ28FAhxHYa4F2saW07xjBXai
l5QHNQQZReQcipYfl8ifmxLvSJKJq0VMWsurPeecN13kclGyRVp2TsOxPOt3loPwL/Rki3aAodRp
V75jAvtMGaZg1TTYES5jLEqrxDQeAOKKpQlhvm+LvZuA0RA0exWF/gnRCs6zNzvFWaLcDME0MKb7
mMqhJVtdCDI+yEI6VplEwOVIrT8qjkhhgXqJ4Dm1DTPhShvF2iWCwP4KKMDoYY/EM5bgggrW+dg+
8oaCQBJZX1RMv5ucBY81yI9iwmxD+TO5MxYufHRazSJsE2Zl8ETcQHv0qD/B57Gx5LGM27cyYcIc
DsGyTZ1Xp1bnZgi5CZFUW0RDfnZ6+6Lo61wEVQ0YxeOU9v+4OrPlRpVti34REQkk3at6WZItubdf
iCpXFX3fJXz9HeBzdu17XgiBJFsNIjPXmnNMv2peyEOObfVJ52vfN7TjKJmnOAi9MfqTyojCVlgS
5hln9zSkzoEangcoJkwMZrpSDP9OGD9qihhai+83cqAk4nVfVznecRmf6GRFq5qpsNvm9B5K/6WS
Dlk4oEb1mu5qLTVA+n35KczijuLa41jHXEaqD1DocMf74DqTaCc8eLT6xk2s4G3gwPOMOz9rfmuZ
Q+yKdfGHmPfsroUVwCrN6H/4IdXXvGTNWeGJCYEc2qZaxUVy7JT1gxaaW3uXSK/StZ1UFeCLnqTz
MPhpuPkLixvGXg0bcNjvEcwNayfzHmLwTHt3GH46VNDtIL4GSpVHp7vSS5nW09zSsjAbUjIYtmSC
v/gWPFm7mKdbaXOqtxS1fjtQClllE9Vlp1wQ6c9w4ZloVgKuNCpOH7t6C8KYmC1L3gZKLhjefxiu
2nhet07dXt1PFsnZwlBfdqBPK89msezb+SvTsteEaYztsSLwsP8i/rYHHJTInX0nv2SuvasQkKGm
QJQROhOVl5xYefc+NV+wzQRzgChPdao/vazPRpbt264AP2sQ0B1WSDsTFApT3D1YWrEv4uhsx/hY
85Gvu00u1J9+lYxBK8r6eCPe8ql3j10GcVGIDClJQOYi5eeaUtS6ENqhjCl8Ni4XjpAWuAfUY4Ca
Rc3LPvUpkoSh+2RIjlAp1yuD4XQakP40sn6m3m4dLKtBwpd0Z/+XPw3uLaOcabfPrK1t7IaPZBLN
0EUYMBljYP40xEOGMRB7c2/QUct1atjg9iZ+h0MEi8kE1wKawAscYCsJHP++eZMauqIUQz+l2TQ6
87PqMMoRdO9d3Ka/OFm1YwgydizINnMJSRItuyqC/jSFaDldU1HlFt5jExJsb3Xpofa6F8Oo+FUZ
zAdYg/5Gj//sTggQ7I688SxmlGgDFDSpyznRUoDp30BWMx2w+ZmGkN/xlRHNgV4E1NOxHts9y80z
Rc5tzQSTiWz4RjyWvRI2k1+J5rOFG7jKo6RndWUDQg3jj94LcyQEeTB34D/dDncNVXjTa682X/qU
lm+sfAnsmfq7IXZ/B6MgyZcQjAzyziotiqfRO+vNaBNwgpDZ9dJDj5cgGvkYleNGn3GvKWLbKeon
FdPKdsh3lNkKn1wNdZCRBOnSUasI7vvOOXOt4sKZ9ISGaCd9TF/jMqEwUr4xM+uOqRjexVCfSxzl
TnKqS4p+lt9R2MOt6wMyrNMOvjaYtSiKdg4kyZU+JHMKDXOOyKUEN+Wsf1ZtpR0tz9sb02Bt02DG
snblrfOzc50LEruoYsGTYUWM1KFvE94IgYg0a5uJapzzu3DJUCpzO96GXXdr3YY/xjILbU+qm92m
nNAJWxT39+SkPYEKhiYTacgkkB1lonickC2ue5k9iz46DoFJHRScSjX9lhWI0zh9abPkq4uMj9bl
x+am2kvYUJadWvUpA+vTMwC3xoMN7WBEOdYUw8q00sOXrDVA21q9SUsDMjnpe9lIvZPqO8trZvQs
yTx9anaC5Snr+A+qRIdEDK+UiVZOye8mSJ+jqf4cf4h6oMimbWJ7LwpHp+feHJnmOwRyUT0EcYXM
28WgWCFmgzdBi3nrBBj2QITsBhAgxXhDQ/SmB8ZXMXbP00S1MrfS19qLn9umwTXrrlgzZCq+Gxim
R+HcT1X6IVJESJaeAtlToMjL8gWjAE0AuXfbTO4t0lYmOm2dHTl7axxOMjK3OhaYPdDLs2ZqX4Gd
K7ITyDGjC8l1YsA3OVc+sZOioB5YL2+6GtC7C1B/8EHH+i0kJJ3JP2ReBCNptqH1eW2jcltX9o/c
dI6GV/2p0uLebRy1ajLaTd5RZ1G9LqsY/lxiQ9GizVoS3VMF6ogv88rkGt43CTlClA9MZ+BBtdRl
UC1TvGNUHgg1kw2YPC8z6fJO5ygDdBpX92rkt4TBjCprBGshePeQFa9inZq7B6afmTNhVqCp9z0j
Gu1ssGUtXnvflF+llvxKbPlrBGkXtbh7bErN7dug8Dw4sXFrNWo0c1BAg457ReIGfXl92mQKQbfd
jpu0t81122RvzEzgWCEzpKjZARtPybrN5xdMipOj8J1P3gsEDuYs4QQHKLP8G3KRqClwaTnuuZYh
zJJ9JPVqXSnCCgKsiuRt6lx7ex1dS/zDdBvyaiIJ6aoeNkbebes+J95twuqggbkGHINZka4MU/2N
3o5Xo8shdpnD55QUzxG5Ij8x54UHgtio2pB2yyWXkFdAtlPOddABNyQFXwmBmxdsQ8F6SL1zkao3
U5j3nbA/ilRsHN/4kxT0LkcyuNdNsO7Qw2x0u/d++GCi53mTDuGoyU9eFb5g0sJUz/iQhl/CSAZW
9e9Iw38ZJsUFxDg/snR8UwNzyCZk2HD1gPiCElgecLAsZdVdS0SBiBtA7r4Olf5oS02wLg+hNbLq
8oMCVJeuBBerSl/Dp+FnQMlrXfgkzpMP+ipG2HOS1rxB3LeDmtinK9TWXEbapHrpa4wsOuNcReej
Fz/yejwGk9dsbXN6UC1tQxESCIyUo4C4lu8aosQ2dow0P0LKDbfrdQrTcicq1W2E53Q7vN1fac+I
pEn6nhorrQjA6KQDLg37Z+RTG9HyB/1Y3CRvAOaPGR1dj9KxwWxGHvxqFFgrpvdSwbUKDOrmTEF+
gXXi8sC6Q+kmYqJ+0yEZWU89CgUR/KhSiv2icn9OOotZIHe3vmKW21mXXsHfKtqpp/REHwgniPyc
KCX7eQSnxabcHiUG84n2zc6MmnGSRjgRUZiNZKKBIc52VtOoTWOzMEoawHkU9SwRSzJ+WMaPI6nE
xjADVKhNr2tww+vS6L46zfHva/lZNFTRbcNJmZZMv7matBd6V7tGAVOnvBtpfzru5Hvu8JkGNKH7
QDdXMnRYWJY7PUeg4AI7Gefugdfo4jxGzERT9xbm3ngwZc5qeBzKrdWmoMv1YY8trd5Vmp1w3M0O
LePz1vWTz94ICAPJfGqsgDklDKfHItmD2FaRMa18H9CiG12ztvnVVqLAsA12enTGV09BTFeSGlss
gcgFWHw7I5z1OmV7oEULKAKcs2ASlqC+XqN+murwLTPRe5u9CAkLEWcW7worYkw1MuXqPyYxzUfv
rGmxvvJ676N1gJilvfrTuiPFWE4qDV+CKKlVQh9dw20BCt6aB1XJijWBjHY6Qn/ObX0eaPE5xODz
8jopKBF0Z1ZbelgUiJ9m2USAr6Rsu7MNJcqgUb8tyePZ1UN1FzfyIwXsQSG+vkiZHolIfdFiWjWG
uSPwcy5wgpWzDN1eh3r8ULYAtA2KIQHquf0ELWOFb4sLUrBTcxMGnSkdprrFl+q8SZsZthhYNrq2
caAmLm6joIWK0PJoJa1/M/C+IGaHTGbnANq9ytrkOjpCNVJew7JHJhrXzJgPppjK8Iznmu43sIpV
mDBUcgpNus+bEbm1ygY6YQ5VB6P0QDWl6jnXxa/CEP5ed4nPAIY2Ml7y2XUFk8iJDC/QRyToajHt
7MbpCS5hBdBozN5OBqdkEsX5VjZjdVdLyKfLZtm1y7qcc/EeXerI8KZNmt7WHLHzfRPnVo1KvUDG
02MgwGaHKrXuR7ZT4OLX9C0W701bIE9szgjktF0cGLhZ50PLBuk4SzZpnewO2b+c43L+bsI5GCde
0nEIsD5ge113MzoUBzRg0OXWzAD9u1vMoCsTTjMjoMruSn6hyfdNMdNGx3njZz7db4yXrFJBoy4b
LfrvrWXXncGpxIi2QOyOWsF4U2bAA5k8c3PZEAZBvocsrnKm4CZzNk/M4LaiaEmm79xLXTatn9ff
tzLX6/XtchCTXYOQd35QqhsVL2j8zOYfXR3aAyxy9Z+NlBGL6uFsZqGG0cf48lIAhw6vkGWGvnYo
ijFB8IBG+pqoeRF2z1eVKtKm6IzIrKDa2iB69AeaWLUNksoYJoID5k9mecPLLaY6fAht/CA0C6wB
ltApSIHC3SXYtu9QtO5sS52y+dvt5UvdIBoLA5R4o712zKKE4Z+YYAECSZuGcETo+KdB41MXEckX
f7+Z5dtaNs38vfktkQ6Ij4jw+VzOg2iU3rbT5WfcoMPPT9pvGVCLUHxItv40ImXdZEVFf461uKn/
oiD6m+w6Da85RteWvzJpHSHerouvq5qpz/H/fC6S9hmpuofls/q+m/42g5blMQmsWkUv3ovKu1pY
8OOWm0NiALqtsqEhOtH++j7Wo9P5vrtbbgaVXdwtmyGb2c+VjbBgoQlHTusm/MjmE3Y+TS1jcoh4
S96MhoXn98n0v+fVcnL5SebvINidGSP96n05JdteB3lbQHzRVRwjuAqPAQKH/fKRuguBd/mw1T8/
je/fxz+7eZMhVUWEYfO1ZqAC7pZbRTBRtqvpMyKMoCRaNfXd90Z4/7m1fGJ0E2j31nTww6qd7lIm
TnejStAxzZvE0lokgkxJcnQxrLiBEvZVFd3aeUNboVu7EHJ20vFZN46SKMIqZ5wE1xTevDHmyzWq
mEY2Zd2oojQi1eRgpfTsKz0k6zxE412bmea688IWNRO4l3rZUN8PaUff/328jk5tZbRxc1yevtxh
hC7xEETUb5dnLXeUY9Qe4onEaT3SzZNleldfBN61cgzatBSGs5xDJKGhqnGAvppO1j8sjwj92rtK
s/tEBj5HKP33mVkHKzwouVqPRropKTvfLM0NbnY1iC0lofb72KCr4Ka5OTEvVWGg9WZ32RCHq04m
/JnlWcvzsR41DyODRPfPo74fiscoL7PuPsyiqysK+xRXnbySbIkxAVs06+RYXsP52IgPepvR9N5M
Mg1h4zAT50JYfywP+fs4OzpBgNQelj80TCyOOQGmLZoP9LvqGpWW8f1PlgfgwpGkJE4s4PBJchXk
3wmrdPdaGhCeimASXUCIJl4UPrX2yN6mgryqVWol1lVq3V01+eZ5nJ/L9d26amQArDPMuPvl2LJh
+LWY4lAI+HtMH+P0PM8Hx6jyj6pSf6hFRrfSScZrWW4Vda+bC3HTRn53D87WuNr2+BQnIj+1bWhe
l0PdSFfQISVqoyH1WA4td8Yo14+2wWJgObZsPHNs+LL/fUSrWPMFLKmkQTzO34fmQwPdqVT08OeH
LHfEFllUrS3f/v735ThMo1VSO4SY/POqPCZflKTpyy+PGOcXn7VtvetsDTxQ6VRXqMu5a/kP5byp
XXi1kuS5fsIA5AaDddULx7oKrsjrwh4rpIccA/9kXWGcq5lUSidsPrZsPEgRpzkbHHTE39Mr1qz0
3pYeDbfTQGFqlVSds9UmIKVVTzokcvkXZcfxSaGepyuMeKBz6A8rZqKwvYdrWz3JcHqqW+brk6M2
mP5+NG2iXat5k9cq3IWGH86lc/+63CEK8pYNB9mOhY4WR4NKk4tS/XF5yPex2j9VrPmv33uxpt/I
uTgNhjT2xKWHh1IjaAO78XSPLGA1FcTPzJ2uqBjOQW39YMR6bRoitnyWWbGKUN43tNOTewstxkpp
erTxmoGY93o7Rfpz3BveqqjoxSrdfSkN/9AATG18XjBXjZVV2yvbQUnSeJcBf9KI061Vwa/Sg9UY
lU60aQp7VZGx02S+t4vS9pc/dMdYxzBWRX696oykXnlF+qUSQkZx9eaG+m1XqQAEfgxyk6qX3ZOu
7pc/pKebBzOIiP5AvM0v+sKl2rqbmKyX/JlLpqafgUYeKb/904iGo8Kky81lY7euYH43ONp6uSnn
/eUeKy1AC0F+bpOHqVFcNpYHeGns/+exy36ppzpQU55V/3PLz6fxbsp+kU9C3Nhy5/889vue5Rlu
3BAen4ljpWlQ1/8++vufdlCoUdPMf5t385qWrb9bnvevP77c+/3CJsANThsTVzy/JAqb5qoeDbkZ
Xf+/L3t59L/+7PcTY7MtN3UZ4X2an/n39ep/3/v3v/z7jr0wrrHsel9/D/3rjf3vJ2WJ0T1I0sLQ
avMd/H2Ogg62xnwHSHNUT5VlxXtQ7lYp1a0oy/5Ri5R3CEbfWZFGMDN2JZJVeG7x0Yz1/lGKobz1
VGPmneVI7NRqX7ohefIRRkp61Ucn7dElNFxBLmPfjaeyGK7muO8I63hVtlbfI6YnEDhWzqNMe4oQ
s0/2ZE31SBcoGS2aoRFVU5Nl+Fh7SI94/EaTU/+43Apy9Lt0n+MT+vaaKrvX7YSpNY82KzzKW4Bn
WGjoLLtyu3/yUJHO8d51qmPDKoky1t3BW09ISffLs5aNluWbpJFHt4KQahN/dzYk3RnPse6spE/O
Fr/lVaW7JMFYFvXtHD1YKAkU6j01HSugE8se0QsTDQS0JnmDUS0APvAQweje5WOOyXm+pRVBfBzo
F/n09lyP9lL3mBLW9QTeUyfyacYVig5THhYMhs7xs/SHjzDjzbs5C3whkIuWVuOfkIQQBWjUzmuW
O3vcq6TVRYpwp8G80HIN1tB1nA/XpE9MHzi7l4mt3bTcex/oLHxUpXufGemr7/rjp4yRAdHeePJY
FpxSyyipNJbePfoHjEqF9kpJ17lV01g98GR8KilFHNYDlNms6d0IMmxAfmW+OVyBRk1Gj56Wk4id
dzPUVofR5M5+a41m7KVIibojQKaifNImwCu7k7WcA2lE657TkGIilvcHi1npoaSsB9Qn3C2vEiLO
ejIMonG66aApjTo+JS/Usg2Wjlz4zyWogrlJN1wCgknv7FEEa5npvxIrH6/UfNX3pkqozBGZvh9U
8wcaVm2iV1fOwRGUYHJCs/1p7ACX475wtHFfCUUf33Fi8L1Niz8BIZCG3t4jWur+70abd+uhuWZF
uu5mjFkLsAQ3SkRrYd6tWyE5ozx1BYJJUaF8SbNA/sHt9AKTonmnCQq/PS/bnR+RiFDYeygNTrMO
lYuJnDDas4F9f9WOtGkJ7sF2r7MSO/m26Z/avvO/byXyZ5wP2jlMxtLcVMjYiDjSy0drRtEh836p
fc27VfRY+Akh6dM6G7JnpXRsDjFzS993Lag1CGr72M3ujMwfLhQgGrx0/g7NQHtEKVS+8YHBvSZI
0ZCMm2UiYa4h/x60tLo1Zvnljkn4BlVRbZBFxw+dj9DOKmmDmaX6itA4EEkAYCW0jZ0cyoriOcDV
IaSSaDT0B6SOGSZqqIOMSec9DCbrrGRi2ibm3eUY2JM7r6yIypiG8TNi3JBN+zF4AO5TJni7hBkV
15QwpGpWE5SECW0geOj6r01aPwRu6Z6kR20yUxKi7XwZqSJ+Yfkkrqkdl5e+Ch6JECAYUtDmOo0m
UHGTNNgHgpGdO5rE0a6H6vSqRcUtiRAjQ3v0QQ1177rU7bdOlvmmrAzzoW4twgeCBLaDAYi29Ltz
HStWwbSAdsQ6ExtthtaTGxbBBccOnpvxmHvhh+mns6UnHWnmVFItxzphXvQWxsSOOad7CzTExhYG
ZIW34eyZ1K2k5Rp3gUsseDojbkL/N30X976VTFFAJIXMhBynhT9GsV5qrfXkW3W9dZHi71jbOecy
jL7Qehd3mPCKtaWF/KBBI/5wlY8ck9LHzaxR3LKoDz7FANCh8E0KlXZ2CktGRWGLHyT44vzSwvbW
y6dycjltZZogNnGagdUd3xqWEUy/un2MzaSdL4rMa9v+RU/8kYm/+zWSrkGkqd4hruHXaxckyjNk
JcflFz32Rn3AfNav1MzVNDJ4BRk82oJe/WaM5gmc6OubO/MGiqynTNr76JHmXZwf1j2rggcv9Z1L
pAXlC5dpxpieSawTiCMgaF5nbj01kyOfTL/6Q1BRLhP93MxcA8uCla2XfX6p5l1n3g1FpNYYLIgl
KuzoHkwSpq4oyb6sfJ+0Y/1znNGoIXq7Sre9D9Tf9wu5FlL1WgMS+6Tx4VOiElzSurz4g35lFv8h
xF9FVkwNAcva2fe6aBf2jf7kTYlJXHDQrf1GET420wJLZUYU6r2C05TdCM3hSZDFBsacn7emr3VR
r13LmomRwon2vlC/TNfGeFk39HmlPafAMmpD5EiJlB9kcrE/GNKqeit4CWvdqYt7IBNq50QIjuHX
q6F/ilqQLqXwgIGzFza0P7UA//PAaRTVydP39T0Gxn6EsRYA8rTbj8oqL45MoNAn9H/zvOddc+av
+T2itV2uwNmy9QaiJwYqo99XQ0wbqLVT8zaN9D9MQtW2DVbHW2A65wqL6is5ZVirMhy5yy7OHm2F
uhIqVswvd7kMVhJIZ+oZxzgq3HsSdbNDOIYZ3or+jBdNfIDL8Pgv0n6YUotegNlYCWrKyXrO8TzQ
s57LvbP7wTb+c0sLRrXG/AeCdUZIuTCTDrVNeyIeS5r0y0HSqt4iEe4T0vUGq+l2ugiZ9Sqlr8MA
i3WYO/m2MbvsOUcmDB3Y/jW45ALpQalvUVS01xK9EkoU42XZE5VHD3mnKV28DFmdnW2LimQxY1xa
DR/PYOB+HpACPkz2uEbzNb63NUpNRNLlMZIifIqFQwDrGO9iJfayb5CBLyOqxpK1L6hPLMdkUwIW
HMb61ieht6tHMkE0MIVDlX3pvf1cyCG9k0RT7HKBkaaqbQiWtm1elw3kGKJEKDahmuJYqDAyuGQ1
L5MyIU3nYOhhvR7jDqe8Ti5e2KdEZmDM3qr5JQ92gcQwZSKFv1G/mgGme84Z+5c9gqLsg682eUk7
wASF7oY/O5MIVH2KikdjUtYdxBe8gcuI6dN3INHNq2/QS73d8s6WXV3AEG0dD0QpolLBGvLJDM03
S+LuyWEv7zUgtTdHdyk4oVdeR/xUnskCbtvBfopqq3/mn/4y2to/DxpRy1ESuf3jkERkogRucyk9
XGh5qTnPnkHUQxvl1QNhtmh6ne4xz73hwWBV/qLL5rG3RvWwfMGtPzwW+lSfqrS6gqyNrl2QMNXp
nfTLD6mMylz/MOwQf5sX5adA8IhaA0BL2DjIp45GgsbVjGy8vjsFZqr/bB3W7qHm9kg67PzdL+HI
K7dIDlrd5O8No74jmRkkXiZuTqo/StPP3hlEvH1WpTvTRhUWIXEk0K7ZFpLLbJSXp8kqdoPmE7xY
9F+9jS6o7eFc5flASloVyHuB/ZGaDD7EqGoeR5F/eh4FPsQM0CD9IrmHYfxK6UN/BlwZPoNe0uYd
G+/VA0Qj+MDpCbVh+9RXefeAxidGh3Ad6jr9XaU3H9PRb4M/w3TbcF+gmG5sOcyWpah8CyJBuEjm
0XGadxtmAeAjWnpeFTZYq61AhVVecradidjDFJ/n92Unkp5N7wZWfqmTVV/GrEWW3WWz8PPJv8R8
6dY2qE+w0G2tnItWeu7dxCwxQKwOy2I+RjYoowsD7aWvDbxKSaJBTarJj8SDvnFHSLgrTXuCy+I8
4H9lz+zGl1Q66cmhtHDtcH7c6fr0k1ImXpqyhk89D3XLeEczMIMkWOJAYeAr67g5mVXwIkTenbNh
VujOQ5Px/3f/3quFF+Y4f3oVq8dmcuujPtHhKdHUUU2Hrrecho4SNPpjnXDfKHLOtjaRZBYZ90ZJ
26pYhvQmLBkq7bHYmpIaWFaP8asfkw4N8yNuHSShogmpwyGB6K24uDen0mD+2hnMSal7r5ICrNM3
uk4USO5rV/RUDrhO6TTa3pN+7DcobcXRnHf7wDqQ3T095skD8ULOQ26xCmF9OL5nQ3Jl6CvpzSrr
SRrmm0KMhoMv+I1Cv0IQCpasieoCSTLUk3qhlrUJHIqGXmE/OuVHJBL4Jmb/ZlmGe5eFNM0zlVdb
5bQ9k99Cu1A+3wN5qG92TOB9k+8CEtzuo8qBQGVPDXMKFoboUdGtS8CfehHoF0fQUdfyIH4OuUwR
yOPuQIyKtWoI86Idwn4Tl2JtQ/m6aRnn3fLBFl2ISJbUibWNRXYTFLW6OBrRJVSYfiIcQE/sfGqx
//ufG5qmflZWJUEf85dGXbzlQhWn5frVoL7C9puKS5LIAMc9nimCNVrYBOXwiU6Zq/BjAtZxgxIb
gJdbc12P6+e6TJ5ZqBPhOx8aHEpllWXiNZnvVE3ZwaPBRrrcG7vuD5IU0l0ZIFNNZgJiJhBbDLrn
nCeYJC+keW2X49Z8kYdk7X3vBoH1JigbUHnuyJBEcLo8yp1ksS0AZVLWbKtdHVnEOvfyPQCy+iub
WPbr8wBMcledW8g1MHcfIjuzvoou+YozPfmgY03tcKjDTRqP8qjiGv1I4OFC7/r71OCjoDO0k+TO
42oDoO6pzvvZk1caS+cpcUP3qx+8baY5OVI40Mi+EXe/PQ0IRtxa7yQ5lASGIWilrMGEeAj2ra3F
WBm74TzDn6BF0bhO0SaADqqI+4B3AzIN0CIbZwNENmAd6ZfPw5sRmRTeHLd58LQOLXwtXSqORXMp
SnAboV65JNA6xm4myqWgKMNE1589e/ggQ16/jCSCPI8QD9as2f2DcMrdxLkNzRe3la04PZNG2a8i
0ViGy/jJTzAYZVOC3t6SLG8tk/il5SHkkN/T4gzQNDbGXVqp8Am3MVNQe7wte2BH8K+4VDN7smqW
Q7Lywiep/gTzg9xETNdmMhBE/3d5ylsA3arrwH/n1eqE/HlXWiiK06Qkl8q0mWQVvv2DAipdiZnx
JxzX3mq1jcNx3h0r9EAuLNQky5OP0CmeO3IgglUAnIYJ3h+vCN7xh5wn31PnLCmSF7VUWFKjqZlv
dTYefqC+3z+stHcvqiJQjquw/950P8Oo09+YCrLw5iv2kir62XbaQ5/l7YtvmOJQld3z0Ns46qoc
zeKUioc8C8W6VeYmaVPrCUKAxTfCywmE0ljFZMZ6Iv/uincK4j+nHTiWnRu0OMLALPywq6+4YhEA
EEzflQx5ONST6FWGw1pr9cvEzB2VILE2CP/Ni2vSmyBIl/wiZAmw1sIZqUCGyUTkWdQHOaLlAIaW
CKJDnyEKhxPqEKVTqotfkHnVdqW3S5Xm3JeaSy3HMF7K2sYGILnWa86secrq7or7CcGhE9D+xdlP
PwClU1IZe+a96qoxV78qr08OKie1R5Sm3PqBy2TD6nqGd+2A820m+U19Kw5q6r9K22YhHUwGyOjl
P5Ent5V+QKpF1PrhweR0AxeFV175IcHRZl68wz8pehOhdNPuMi4FnKJWca+3g0nHuH0SetkeoYBZ
O7eI7TsqQxJxXNPcejEzLqzZBjo94WtttlDINBg0VvP4vQH4jqnWAAc0yKreFfFGRsRO9G3UPi4b
lZYESCbttA/z9GeQZPVjkKRQl8zyN5io7xvzkSCBWDoZkY+cvhh3LBKLg8BJ+lYMh8L1WH+58DmC
kuaEXnNLcU4VVfvQ1E7x0CdZC4XLFz8H3seBrFRC1eLgvIBnCdCALmYbE4SDLroHHXIhry+ck/Yo
SGl8VCC9a/0hQl5m9752/109bUuRbuC4oIXooZGxbg2HHWq5PZFQM9jabKgrqgKPxhAcv78KvM/j
Ngpgj7QJUxc308+ct+lxYDYC9ZDZb9BdqRWMtybLi8f5neG8CAZhf803Cnd0voJkoJ4GqVB1/bNt
i7n+2Mq9WTrea2iOR9Hkv/opNq+63mb7xoMElDaZu/6mZWoB44+Tlw9Vg5JhgXaapQc1LLNO4Rfi
SnWPEhCl/+wX/z59cpFeqkjTSBUo77tQT9Yp0NcTFGDvFAW4DJc0mtIH59ilXniCHI+OI0d/kww9
QBC9IEtT1Qkhm/44XsXvtGJGQLuKfNpK6IflNBhHYAoIjMItIhvqHlRGlo0O9wYtN84uM4cnTH9n
F5gqeTTnubsf1PiEW8Y2wzIIkBo3wQzNNLLa3UdQlXYpoScXUH1Is9F2e2kV8n/5aBSiFLogtzCx
/N/t8AdjVvgr15BhlQ0yrO8MkRjdbo0jONt0SVwcSD26KZ17/744M6N4T8Dr92UAcqAQ6yGi5pQ0
fXMCMcm63oqin65+MjWUeXUCB7QV0SMeXP2RHvnGs4bs3nXVc5f1/XNoRv1zQvQQ/OUn3zPru6Jg
NUQIRcoM1DSa51ow8uk2BpUo7NBIzj8j2uU6HTHgTbKZheHyri8UUYAVRoOuybhUCOS9gduJ++83
ZnZmuMfd6KD28tS+QuayTz0Ef3GCaaNIbXcv56k71ZCKBPBMXloCfJDbFXZyEcOhdqCigvyzDkZq
aW+dwjTF0uU4VjP9uEsBwfy/O5PC+2FOwr1fMLI1049LhWJ4AVymA1VUFElnp2/rdQHWCyRSipZz
FCl5BIFxXb7pGARrK5KQplttjKewqIY7PWZxqqLh9/LLyU16THGcH5vA9S6VjF0ING6CIKt7b7NC
OxC5hdfc164daICPlIsSrtrQu+LBMvZSM69lF04bc17mV4KoT8+nDWzMBO2KousClWcSC3lluXRB
MiXRwPHuGo2KsacsvFB5N1VHyuN5081MBioW/TDjRDgSJLcwczhjMZZvNEeOJxUEOA8TXOcU5Kcf
LpWqVTehWtfcFONxa2gn2ZbT1vWM6grUkq8Qv0WEJQcgcVHoXA/d5PffG8k29A06jUn5HvtJsC3l
hHHcE79UHo3bGJnAkfp9xSUu6w6UiJrHZfUez6FKk9FAIOqoo0G0RK4FZH2VYtD4aQTRzjMH+Ydz
7M6z02JvA8nbWl42XvBdBatGT90fTLaJvMF3dArdUh6YURR0oz1ajIx4ukSX6bXd/vv6AwqQYIPM
6l4dkj1jkUyfvk0kglQJVVVf+TTtBX58aZkUAT3iInIDg5PpPbU15olhLiRQf+1QU47Hci6OkJCx
qSswEEk9AZ40OI+dKPs/xs5sN3Isy7K/EvDnZhbJy7FQUQ+yeZTMNLn8hZBcCs7zzK/vdWkeGRmJ
rkIDAcJIkyskE4dzz9l77ct8sy9D/5LXmnkmtEtagqv0ZzR8qapavxfoyJdwoRfd4I0QC6mkeo3z
tyAeBkRSvZyvLYBkzbVPSEnV7LBFeIMOT4KOWW7oy6SPJvIOFYIjCUI3zJBuwqgGDNfhY9mmtp7v
FLa8l/XThMEd+e0tLGYahj9U7osXQx1+lgnsb6CA/cILxg2Yf+odJU9eW/elS51pCy8D8qfuDftc
x9bWZKN+AniA+1Dpn1Nr0l4RG2lLw/HLM4TNFppVeWrRLOEbAZ+HY72sgF/53mLorQl7W/5kgYj/
o9I+6NeZa3im+WoAgXuiqb40ZerSUIzpSXRoTHtSi+ZNPdrugc4vmb7mAkRBeF+b6c/bpxyU+mmu
B2qBfrVvAETQAfqkLlcWeTtIFnmnHUcrIT3PJ3AELvo+1HkGyRqzY+5+qpHFqyoAmaJQ1IeOPIV9
3BkHa+zoXudF2D/CwTdRqqbVKcVeekeEzvhgq6AAUwK3czuxP51AIM4qBsjoqQfBwi8ePVIOcUeB
lBzRUqHogsmrVd0C97VP5A6kGx1bzWbIMLlOfUKwYYZD2MEw346Num+CAUYvqCasdgN3zLLZzHfV
yIcUppvTyQ1rDTyOjfjbF3B2nMl9nAhXQZPePyqWG27ms6gy2mEf2z1ySCbA59tzNedOeRpihhCA
pdzzpBSfLnU5xXIPLjKrad+n5t4mQOsxzvXHOfvHzPE6Jm58qdzkEgmGNYFduw+3b1iFdEf8sFpr
RJMuQ4vuGc0NsTKtiqZsEzHAKX5EoX9wfK3dZbbhn+hcCVS6FCuYxO5iK6rvW8ca7prWwyREHpB9
77jTRLP0pWhLEgmm3LKXIDyYo8liyum5f1HBkApopUBJvKDQ6OLa2ILL8jXocgJswnBcgjpR31ir
/owMZql5AikKq9/V8WqXRRsk4qQN94Nm9oi98NrlZdjiXeNVJLpfr4J/vpoQmwxqbjz/z1/bg6LH
O4ZLq+KGNEw5tAAZbsAUScEaTL95DjWglQwT0XmsM7EZ2lTf4eXP17qhxm8hIWL4eLuPrNUR13eG
ciodQf5IDYKNvozwtPhHk8S7aGBlim78konE/27Z6HkD/IEn8vC8NY3Ck4dxfYd4jtlp2k5ns4E+
HtdR82QEuRSCgLMaFaJOaSCsM6mVmuv+eQN4kXEJ3VFoLD+9Mucvm5D0Y0awHwwF5DC6FRa3NX6X
0VBJ9ZI6nEBN+hU91WoVy2Afqk3tWE5Fv7NK4ZSbIDJL4M5w2lO5xkxb+FBNNeG6Twt4sCENllGn
ScQcWL8LWEsCScU1pIGs3SdphqMLK8pLN6J+xrrib+ZdGFAImfi7h6xeCdHyIEbbjI1VMYYfsU/5
6yift9gCTFDV1s71nrY/HsIRo9LB7B3vUHhy6I9GfeabqY7IT/OreePRJCXcnMywoDTClS6A4onJ
UPc6ltj5V5w3Y/rC2Cz/HmnTwZbPLYGgOYNj/GGAkRp9QA7rTO+NpdoJnqBeslMJLsNb7+uHTm7m
43X6K0UuC4S1JqJ4ouHK4JYzaGDxwWk1B7TN5btXtN+HmuBnE46GGRvJA+4tE5xxi3st9nEg6HAj
AqZoueeiz8mtfJvRLD4OJTryWMFqAGaL3AX5oJlvFkPgvtx+UlER80ROoAOxAXFuW0WH0Ux5Xg50
watEh9DFBneddqiLQl0lYPSB7sbmRcGCx3xdeQl8wkGBd0Mgl7t4Kb0l42xzNXj6gIErFNjiJpRp
29vUB0j+LkRXDmClhgVkzzMrgqtC4pJTgEkNrM+c7sBfCg6DRwI/6I9ZiKCDz8ZQAjQrGIr0Mhgx
MoqRspPs7Ci20yfFMYNlMCYo1BsS3kLXqJdZ7VyUPhl+/v2FT+k0KYF3NMi0YOCL8XJuTuk67gOp
6D7bFpMAX00PXWVJBb8Gy8xUcZYo81y9DepwI/xq/F7hLTjcbpKlntxOK1sV6L8ilfMj84LhdtZl
Uz8smgp71pAmh6Es0ueMD4oVr2ETXeBciPCQ/Qum1XZZRlu/wDIRBAaLD6JC70I8mOvMGYr7uUep
5KF21nKGdnG9M9B0rGZhCUXeSlSO8uKxhN5FgN0XoPNySFUabXb6gd4OvBLrqDKzlpFtv2oTNf08
xREU4w9hbcF6c/thZcrdOFD3ap2b+2QS9cr5mdnQhIUsn2xX0a8RcXhlJnaTwuEx0KpHxoXbISrE
q1tn4z6gs4h66iehJd5Br2VAH1lHvMRvCI45pKtBkiQdpCQnU6JF7TcrPUppluDyJpbeAUmUqY6/
trKwOXkFfeqafpIv6yTQh+1OKRklsggBUqJLtKoe4PoHqbVn+pef1RD/BhPennZuqBODq4xreow0
6DNnpfSMaDGd0iq75Z+JkNugwjynmDJxr+NJot6S9xE5d76ty4MitXFvRNmT38bDumlVlkClSInY
yfwl6nr+Rk3NWH9URbAdLPdoljX1CKGQhUxKMTm3Ttw0Dlkd5RCaRejhP4ZfI8B3QaToxjWht/rz
vFsFtr5KwBh4VVl4C8Aex4y5/BZlYbnJ6lo90R389YqT/Ner7DQIaJSuEjPXVVGdYJV4M0wF36Lc
ZG4JYSqREq2wzI7EmhT3SRk/qWos0WzNiPs98PpVL5+Y2HLBxqmk494+oZIvWtga+gigK8rScIPg
mPW+wWokDyt+zig+GbLImx/3SUDvvSiw97YAUmJDax9xAOdSuRVxWVxNzdnQY4vlp3P7iLLAOBpd
f+iK5PsYjcp94ij1S2zu5nEP6rH2rB8mr/7U2tDDNoCQiAl+ri3wqi5JsoTwoeQqjIk0fHfS+NHq
1nahBR9mxeIf8Xh66IdYXHAkb9CPM42iaFeFcS7A9rL8CCdBcyuOnxSd6ZqZNvjfWrvLN7YmjB15
2h7ezNBaNHKlULaZs629FM/lXPEx7j9BoSg3jalTXHSR8twWzQK7Jd3dqWLg5Fp80jwXrSEw9igj
kIsNdFZgk/UlbtRY/ZBkq8Bf+baufkRt9jarOBrRi0eiFRxTOd0Wg7nb05D3MuXoYot1ccrWkI7c
LhBX17WaLbV4tGVdl9H4YQDUKQRbeu2w1LLFPLUm2TF9mF9lEPIcbdVMFvV2zHOlqFhi0/4zz35Y
POOoN1901QBflBros1y64iANWm7j646sqWff0b7Qqe58wbMgqR4gitLDExln17yqbZ2w2ftJVK8a
qo4dxpgSu2G8maUiGl3XBX3sDfVFctWIHFiEVjK+RVN8bWyfXnA0UlPE7YrRu7tDxRBvBh0jbuQy
43R7uR6gybOer5P5spl3HYfm+mhka3PIlHt8m8F92wdIUaAWQSmlHSmXdpUceTu5l2xu8/FqxCzo
G/deVurbufXe24OxxsQUr+ZdJyjtfQOEg3hzng3t+El+ExHZUjfnRhGKbj807iNPry+q6r4VCULd
tFLeeQIc+oqhpnwxTs74QMhCvJhUw5MzcMJN5KJ/3sRLkLjbCB32h185z1Y2ai9DZekr8vusQyyK
/tRkk471FDK6KBhVKZrtLhVdCU+e2WdHYE7XVMUdHtOFflJIBqSpkZEd7BW7oQ5kdx0VRIXmh7CJ
Co1XTyMzjm2SzaKuvuh6h1BDp1kJvosOLN9lAyI43TeNcZkfwnGOUqcWjcYCFTtmlucdEH0u6Fqp
D2izk3uDERv0bdNd6jI3PCTO5YwSE379VAYrrsxsZwQVEi+Vy1aFb32v1eSRqYPavI4ZHU1dPZad
4uxMI7dJQZSyU/QfNIXUllQpIzg4ogzO83NySpFGYVZ5rQeorPMFZZYQHmvsDS++LUgZwuoaTMA0
4/nylBdqJdsptxsg7f/wauqttmE5OSzmv4Ez6O4yk5K+CSjgimjADJGRpT8jYjePFOT3WkNa8+AM
4tSblMjYFtQXRpouZ5hrIM6WuxNrX19DeMWvFRLk3LRLMuUmOoc2XWq5ate57W8q0eL0ln22xhCv
o2oEu0Rq/LSqSveOaOtlrHPLLG1luieNNbmPVM6/+eKZ3wCqDRN0hCCpMzw5NQq0iMlwaflwMnR9
ZD83Cg+MNIUv4lT8sLZv0O2XGgwC4g5aC9EwcFqM+zYyOiEtFgVixRaD5amlLGY4lu5ccknvHK0q
idtmYIDsb3wwWxg0k52QbKGDsUNqwLtSJeNNbMaMEXnevvlurEIG75WHxjalhgPx6qC8aEp+nT+D
LLfMxxbAfORF5W60POjgeFx3nmq4R99GWdtEWn1tC9ojIT3V73VkvhKeIHVarQ0m3KKZbIylc0LW
Y1UlKBJ5U60GzAWUqckD5kCx7cJRbFWtCs5DkK/6qFXvzIASSRC/t5H9QGhKhf8qhFsveWyHOzXq
jCUZMtGqIsf6rPj4xlyn390qVniWmMSS+HNsRYMdHMet0Prg/q+NWzDRHpX2869DmKzWZdiVRycB
nTqXannPGFNNoKD6lDPLzAm7TTh7eeUrf341ZkxSoggvG6dHn1cgJdoacl7fXgo60himje5Jo53u
arp9rZ063oWdUy0VCx9v7yCfJgD8ZJvQheUeGWQEeHSY7drqBDhveq9NTNk2qLl9Fldkz2fKq0k8
7snDWrQwe7vgNx30JXIKLAs4LQ99S0GEd117MnrXgSxQEWOmOHcFq9/FQJDj3a1+sWn8Q9P646az
GnstXMXanzGwvT44u07UWyGnSxmF/xa4dQ7Pnl3NZHJY0vZhIVWMrJrYjP98NRkTd/5W3UaNi8LI
1r5TAZLNQ1QI2FYRRZsICfT3MbGwWajBR013BYWesxSN275qlvbSwMf7Qoy1GJKRHFMtQ6/tMBsT
+KNP9GiKV4fm40Tz69myaaybpltij1A2NxFP4+sXv/K3KWfrKWm490h1XSk33igsclG6zXzrik1d
XeoeQTlRUCHfqDCMOK5sD/h4nhnuof1C58jsxTh3ci8k4PIh0UE+kL/FKEfuzm/4kXtH3m+/CmJi
x+Yfw2FUvZ53NdlFlkQPuqTRfVpJSIZcDUGuSk5po/+Y90zuryyg0S9ltK/Xij9193+9UiLZVycb
d1nUEYTAwvbwTE3fc/qBV78LXsemiRZcdyVSPF7Re+YxLl+F8pjSD7/eDTt+tawvbl87H5+/Yv7a
LIRSHQ/2V03rYms6U7zS3MR4FZFBDzGBMtvn1sOsbIh6E/Hn+NILsPQa0d/ruXAqyatdq0wjktiZ
ZEYUoFzZ4PTc8b5VCHy07TDfzV/a1G1J07yNuaYILPT0LjiEYxEfbB38RaKwGhpZADx3Ta4sU7zC
ZyAePPdSuDKBWn+YYV2/DoIbsNTrj50MCi+MeEeAaEgq8PToNgAv0y5IHoJq7I5OmRHno9rpS5Vr
ewXdsak25bUwovqFEZWduMpzEgr/0aEdMh/1O1C8ztg+W5pevSR9PB2RvHR3I1ngz5Nx9mlBrPNJ
qrOtzr5qDndQ4uScD5gPz3UUJs/Aa5QNVCdlM+8OTfQ8f0HjSkmVadtk8vDP52/Ul/2EyF7C2Drn
Y3Dwm/lO5a9dJ0AuqGneURkKZCnkrbyHrvswTGHzlAV5vR8aZJQF8NJ3tAUAXPzgu4sFcWsruC3J
9CtfzIBuVIRmqenfBHT7HbGljIXlrhI3T0SpNNesGdpzS6YkxEuOB149Qmso0+NIf/VZS2mSId2l
8eqfSjn9bSdd2e1x3VIRF0y9dNQauzYL220FkOxoWOkmyXU+G5R4y/n2OLTUg5VCYqKBvIi1XXMd
ExPIkKbGnx0RIbrafPHZShJA1zxZ4UDaUJA3iyFSQVU19DeS1vXW7h7hJ2OV1q+aR4CE6jFLKdVu
+4qP58GDI160w7NSFrTyqf4f1GC0WWko1TGLPWXHL2tuSQKwTuNEMVYO/mGuLZK8ih58Gi/zHg4y
3F9NZx/IL0U3QpHe63gVrHysrrVdaVvOfGfTT9zBCtaNG8oxe1M7nbPTDSM7DznMq6RXtJdMDD9b
iBx/RES6sHj/GtG03MEgCZI+eO6NDpF9ycNH5+98qOyBqIwsIZE551k0Ga365b4NqjGturhUjlQB
1LKtWl1absfHjPSsZSVE9Z5q2q4nAuQlxIC2pY8KIxrKBZJUn8U9p4VGWrAUCIWOiSxHL3iINknw
xnCeZCy2RzWMGJWZ5IjVGEAQM0ZP+BhlKJURfMJlhbce1qSRiGffpOFpllhKwJsOd0bDhC9krtGg
F2vhxByY7NewR9ilFTAsPURuO5K6GrQbBNu2Hnw3TD3D1pK1lmbS4yotZDtz2TEfK8cXx4XoEORm
stZUJ7r2gzrtDLynRA8zRJ6PVWX5owgTdH4ZfviOQUqwgr6hMfRiH86olLRJzX6bFd9nV1GrN8HO
6ZWtEmh4n6pUysF0mZhDEdMCcssXTZEcytIazwQRKUyn3HIPtgfDXZu+FJ0KCT0qxdqGJP8mgAbl
dTHc55ErRcsUZ3HpGJtZEQwHbgW2xnu2LJm9YDPd9QHX53V2Se1YuVil3h6RllwrCcWZN61R4R1P
vPMAduqFE+iUMRz+yByWrKGfFNhsDfsQmAooksxNj0o6EvnS5+6djjBKZpGqVxFEOS5L2HllrF0Z
ImvXOEZ1hKgXD55b/ogf5wqV+pnM6lNynQp/WutpLF4zAYnRix2VhKym2TRDwOwDq+a4IRwy0JDh
FM6RjGIUQGlGdHIUSsXglnTE8sipxDykqZR6j1j7mRoEueJYjOe4oebzB8feGngpHqJYB33o82jt
cz3Zk1Wfn/1CfA+60LvrRGy/zP8A/aH9wkrMu2ME59yJYjDuA0kR8qP0p6CHtbA70dw7cUOPtQ7W
1eRbRyDN6oq5WbqwXPe5taPhRLRz99QojxW0yueIym+fh1l3THzjIgqnOvDj4ICBkdQtK1QVy3SO
7mYyuqAa7S+l/p4KD97V4Cv7uf4xgHU0JsrkUOeBFJN/trSTwIC/4Wz0XqANtdV6o/neNayoznWH
pMQoRzA0dTKLW/QgKFE4LrUhLN/aApCC1+npfSKfpH6snYoUmcWlDBOpP0m6HjcX2kqzL97j0BJH
sybvgyDGYNv1FtTN3H6OqaW3eU0q2fwqpAeCm8EuNx2utk2A6+UHgpa87RfuZATQN9Vfb7UKd4sK
gR9V4nx/A5gXQ/oS7UOX+8Fe0TUdXNgYP0GEC+K9mV1TfRrvEyXJUFUMYJsn9YeNnvhkIJHcTq55
JTgz3Troh++Q0WjPuVV++WXcfpk6EyqzFh9TxviSYPbiEsNn3NpUIzWRWhuu6eKi5iiuVdK3P/Vp
mefC+hwUZG26PzoIbNGjxxC2cnjMKxV86Xv1BSSqeCdS0F/rU9/v9Failzsv24cCLqZdpNl7a0BR
lgOBPDLWqDF/MGQer6nREbUGjoYwGHf8HqCSzOteedJNxJTWOL2gr62PUa0hvJcthKKiduZR1Z5c
SGmkeZmsBW00lza2wXXYgzNeEDnz7Gj9lj6belZ11zkVI8gGDEjhR5mgXs3VS6O34jEr23CF3c/Y
tnI0pXfN2eDmdTUclOBpal14bAYLrI/5fl69Jwq9SsxksUHB2wn8RLHZx9hCaGRKd1aKBAMXACys
jLBp4LjTi+L3PhmDlfqS+SgLlfydzxytsDWRTiJQgXcaHuvCNaOrZsquln6xpoTbqqi8fTLQKChD
CsnMocWa6Av64pJbaCXfWcf5h9grXlw1MY8IA6iH5ZwwqwlajhBTkCLiP5d02U6VR5I10IelodrH
uSPgQjyj2Vidi6FqrsXEbc2a9H5JtU5NP7jcfek+gI8wR5o5xaRus9RD6jpornyUerfPq+JSVxAD
Xl3fKi5aIR5zxVUvUR9fLb3m7ktoxDpsQ5wMif2lDqn/UDmZefU874QP8s1PZVVcYuJi+fEWl7QF
4tgUDy1z/rtSR0ySIi3CyceyswhJK4HI68LWlYtSOBK4sjPlUCeXtq/EfdM6aI/4qz4jqQNz7xjG
R5vYtCur7MfcKQRbedGCmuwNUp7uvcoTmy5Mg0OaILvux6TetN4YPBg6wP2hI5moBKK21qMhfaKu
oDHp44Gcd2mp8aMKqDEWIL95JacLvvavXVXuGlWdQtkx3E07NQqgeY+oWEx+q/lkCukS0151wWE1
2u72oWs69d6Uj8pmNurUE741n8jH2btT8Swp/BwKvUz1KmSOi92pREcrZouzRB5UccUzSijIkJS7
umJF97SGT5UovF+dIiieZKvr+3kpZhR9fKxJcCsIS3hQyuiZD1Z5If1G33ceuXilia/Ib0mcdJLu
g24XNpFJrR6bolbPzZQcDarQYtHpZJLVlprtaQNXjz611F6voEOqJMvrKKfPJX0CG+JUmMJaj8ft
bZ+MMIQxRFUtCpNYn6hFjq4D8zDWVQZvB0iJ2Hs8ZA3cV0g5imSl5IrxqBeOcvYJ0XKBis4LwNsm
VlgK2umbpdhysMXCcF4/OvngrVMXp+M0wFEgdClZh9jCwraBNda6ro3iiuZebBMoK8LQeWMwuLXD
EAq/VBHqNle129kYH7tVkDHF5w5K58AmCrROamsXJGq1nG8hfk6XIQnC4lDLO4rWqdx/o+yKxJNe
r1eiaYqsdusYtbecm/WDzVCtJ4l617n28GA34jMPxkVr1eYrE1tnG6HgXt86ITw5gjJwDl49ZSgW
0BSTAWRsZ8l7mD6NnNJLiCzmS2mQFpJZrrabd2smMWD8ZGdHD62XKjBXldoeCnMI9xpl+knnpjgg
Ql0VFc+DsCGIygi5VTic4ChpFSPHnlFlyX7uf7kj6hVooYd5T5PdMAe+8dLDpQpM0djP5c+8AWq7
74qiOs97BMc1+4lVERj6pOHpSakUaSKnUauq93nqDWTCV+WurDVlV1Xi0VDlwFPK9/qs5upyvNfY
q1OEAiWAKjmbKSMF4jPz4YsFZW3PZALfmdydN8izDOIAAcYZI4HBrs6cb76Ukno8ReR/n2+XWe/y
f7as7Pbm/BUtA32b2ch53vNjFhdjS6JCODGTVfUMa90QELvRsyiqmE22KyR2B29gTKGXv06++QzM
sTkxj50yFBh/di/IwsVIQnBHrGJyM9PMXQSN418TskWOdgF8EoHudT7kd3W7YTzFn15+xfyGoWQq
Cqcp38zH5g3qiAcD4yyU2yIB/qk37jYFhjeUOhNM4GTLCW+mIEot9c5kgmUHTr+9gnGKJZtDfEhH
2kzPgOcZ0DhGOeBuz5mKFWUeoHWjcZp73VJhpo9RdTDhCeMYLN9NVwduKy0kqK+SZVhF3r4bgvY1
4/nRluQlhJlznYX/adYfvIrhAZdS9+RWJmWkEM0KpuKj3QEcpuZFEgidJoc2g/IaPPM+9axpW1oV
knna2NAq5Sbq2l+vaqBpO4D8GCe9TeXpPXJxnsSzWdolsmM/mf1LWKfl1iFd5K7M++F0m55Ks/z8
Si/Tq+ozpTIpCG+HwoSQ2YnF2qoxSv0sfyqouN5DNpOIzMZ7UItu1ehueJ6PzxtF0UJWoFSwheYB
BAkZQaha6NLc11+COFd2DCrVDyUfug3h6cgMoyF5m18RV5HeXt2O6dx5adTcqVlVX8yQLndNsbfG
uRV+x4q8K4VWbRnxqGgdu40yZu3bFLqelEKPx0yvupOwnXYZG7W6NOMS5YI3/RAZDov5ht5FaGBg
d7OmSy5hgYSzt/ep5jn7vjXFqZWb+RUmnvRkFZvbzhAZJ/BABBGFSNz02T0bGoVLGAcuy7mbV43x
D7vq85Pp5M0GNne3Ig2Q8cykmUsafwXzeqG+jJZr33l5Yx6iwVGOaVFptBYIkRiT9mWKerETYc0d
QjaVgsykvyNQ2ec0+j1UidvOYroV1IGHi+Cj6hwa+Vho8NP47s4I77kxF68mgneX6cnNpm8l1mWa
Ev/aV+2aODzt0FOqlWt95KlQq++sBIgKcVkgxdAD7rTGRjwsNwYL6MO8C8yUs2ywYV7Iee2QxT/8
yIjXrluiWtexh4KdJbRYfnOVaeGh7dp+1zHh+euQcAllnBfCamlhsJNlHzJzsetDOoJz4Tcf62OH
jFTAFYhxyBvDMNT6udilYRGdu4TIVDpHKmA/y9h7Jmb5gTTtu9uAbt7nxkWnVuVPlQWBudVcMR1N
249o5jLTsBOeOenY13sjT/qzCSm7WtVeEy98E/Vh2fQPMMCSE0LnB2dMxMnojMW/FLhMGaP19FAN
JK0FoQtDRc6g5gbv/CpzxIhNAtWNLjcjydVLU3Wl9quQ6p+09FnEeKH9iIdWf3Zs6U403UczU8Xz
VPzay+VIyVC74Wjln0yuIC/Ytn/W/CkDTMQuVcp9Omr2VZVLuDQ3D7gBvEeRl/4+zhAWZp4ERpaR
s0GXUi3iqtdXXjJhIel0GYCmhuZaSxSMFFauUeileNKM1vq171C3rM3C7BZaGzsPTsqCL1W8djnQ
03yYj8H77HcqrRRiweSx3B+o6YFHqlGOZp1HJh/p1ZhKLM2G6m9jxf31qu+VL4cBxZZpUL2kJei+
BQyjtYwAAwqH7t6PikPRG/n7mNoOz8twegydCT7M2HZrBaksfYhOvUfwilSg1FGvGvCeE9d6iNMY
NSZab0KUrMgkNKhEld1Ga+SD8G26gjQk5CUHV27m3XkzhTV0/Ml7AGrbH93G6+BK84rUTMhNhRgO
XoZdlcOBOvRHxbMRlczsDIUQjLgmSFst0fTnXk0myj83TSyUUwgY7dgwbSJMElqkxN9lxQB4Hjkz
wG9tebvzWkF+nOi13QourEE8Y1VsYnPJ1ZCfux2loJD6XlugILP2s4Sm1CgINFZzBsF+l5p8uvlw
3GWs1lhluO34PpasSxQ71y4F59cidxxMhOagXuY3LEnKM8rG3v11bLCmB8PxWzqVBLkhMNIX+WBX
9wIy3V0Yad4eBUS9iHMiFcmXE6+Bx4Q5TvsnHkbNg5WSZisPV6Qh4/LBEY6wei14mr5C4N3pIAI+
GpOG0Sgc/4Eaykbuk9lL1D/xR12jHuIRGkQooAa4MI6Eizisbjdl3jr7ypK3eUc2KEl/fVREyd3U
Gp13o/GJ1MUVZjGsdFKikYJ+YLhtGoyeY4LDh5IloG/gAhdl/KDZchAkMgUMD5V9jQP2M4+fgqbR
vxgwovFMgwp1cGGtrIYmNOSc4liyRFuR8NU/M92UHkJX/5q6N+Ap/qeuOdhWivq7l7LqTphkYnOK
p4sgtHgVGCxnB6YrG64i9+hNlr5tIDHumc4Oe+AsypYw0QGRslVuIo+gB5ZiDsOPIbnYHau7oB7l
00y7ML0G8BnU6lsldKbacfPlRmRngsgJ7gxA8ejp9K80KV+IA3De1NCjI8Yk+Cl0Gn2ZeW7wQPcM
lQTF69GGoLfHcK1v7e6U5Yp3UCIkgeNYGMf5FWW4OPqEBm3mV38dC/9+zI9Na08zkxzcIdt1dLC2
ZmQN53GwibOZtPQ5YMKNGMCLfwJfZ1AyQIGcgMv48aB9sOgd7nRlyO9LYd1H+PGWaMq6exExEBc2
bhYuGndPv9zfghdxyJAGEj8GbnBfYjgeTRzxTt0Me1pdAIZt6tQecQvnv4pbCKdRU7j+VS05daEz
pLe5H6ueXgmVy7ff/uO//+vn8J/+V/6QJyOrzN+yNn2gR9fUv38zxbffitvh3Se7JhxJbMKObZiG
ThCKYfD+z/drCP3592/a/zEBJFdWhw/LsBuwAEoyXCB4El1AzPgPYRknl9b8H7pOPlCr1z8th6AN
1/SLJ7NnceIUhE8FZd8s0y5jN7Szp64KIBGZaf2TocCyHcpkGbR+cbIYQBNm1dLlSFT7PlcmCeNu
6ve6xLpZ5yUPWAMzFB2pfiHkAg9iT/Oe5zo0Vd/7Qpb4MIRRxGjYryeEZ2C2HfzzNwt5hHwPrfaf
uwDqxWFAonN717RrzJuzYznNezj0UqE1y7S6EGQ/Sru7+XP9j799sPX8Qf8k/gS1OK2Kv+/+9ykk
Da3O/2j+S/6zf37Zv33V5is/v6df9f/6RU95yn///iV/+7b833/9dMv35v1vO4Tdhs14ab+q8fpV
t0nz5wkiv/L/983fvubv8jQWX79/w5ucNfK7+WGeffv1ljyhbP1fzj/57X+9J3/F37+tkt8e35Pu
/TOv/v0ffQE0/P2b4tj/sFzV1lyseAZ2bsf59lv/Nb/lqv/QdFMI03LZuMI2v/2WwY8POE+NfxiG
qfKGJlBSCM369ludt/Nb4h+aqQvNdVV6qLrqfvvzl/91ddz+av/vq0XTdXk9/Ov1wmXiaqZm8E1V
AmOcf7tebGMaRjEB2Yw676kxko884E5WvzrkweYpT1UwoYLccv3cDN6u84wz+I9oQQmFOAhuYhwl
KRLNZIVVDhb7IIhSTdwN1kyaEb2MpCxZpEVFc5cEPtYwK9vY8oIK+pggmkqKQfAaLdyw3feWDakh
1JUVt4yQYJ87i7VvnJifJo4lUKQ2MR1euMBvg5TYe8usz8nAu1STBkML3QbZ6D2JXPuJ5v6O9Ehy
1MNFl8d7R4NYRVSRuNNirPyBqGH4iD+K9lx16xb14fyeDseB1cgOPqRAMUiyD0OTNRevu2hsspdb
nBlSDJLWUOVLkinxi/CdokJjxJgvmRU+OQNIokikEwptfsa+3etW/C5/rKEBkRJr5m6anKcEb+DC
0ksGDOOOtRFzvvgD1Trx3Sr8M/LZPtHE/VC9CWQeyIslyd+ALevxTvj9KgrgaRth/BG0qAWnVAD9
QxiqVGTvlOkPy6oi+gLBR1o0/NaCXlzZPaV8+JValwuC9n562XAsBsgq7hJ9XGNUT7LPafUpAUtg
vO5Q3P5QQuOP+Qj4fIw+byUm2rtcqN9LzpXU7654jPdIhfNNmxo7Zj79omyTM/RW/64JSP79v8yd
11bjSvunb2VuQN9SDqfOBmPAQBNOtJru3co56+rnqaI3BnbP/ua/5mROhCpI2JZUqnrfX3CQU49r
c9kCHDKRIVi7mg0niUCkjVUvdqfpzvROhUWaFLIAkD0YU3WgLprEWVce+Zay9n/i4nUIYGusVdW/
cYof3MCISGTmPbT0Jy2rMEnO2kUcDw91MrhLYrmVW4/LrNHyheHhsOTxL9FCxXQsxAAIZhCiYijb
eOMpSPFQ37R6Wh9dfjuIeu0+mnZQ/pWtZgx7FMTHfQJJIO+TGesjQuhWyXDMlFe4zdTZUfCgFsQI
b+oZgU1oNo6i1Ut0rU6DiSqbRdoCkPeFN6k908/yNRX3fYIez2KITHcDBcheOASs49i5JK++Ik7o
L+AaBKitIPwfCjsHM2CJkrC41EhwRHH5S41h2qQFlsWWYz73RANXgac9p5qWr2EN6yukTpCe7Hvz
pmiMO6ym9jVv30UZz/E6neGKquNNOyH+w/UQyvXeoa5dtO7RxeDdEiwsz721mspaZzyiS3t4BBLz
OIJJX41qchuXP2PUKq9RI8eXWFdDJl5mvirMed828fMYwus1ADGIRSXzr2yvmf5pnLwfJCg2fQmU
3MA9L3d8rjiOaz4PkD7X6ypMiVikcbEHkBugQ3fl+M8YqN46ugscVxumK8ySAz5OUB647tj8jRao
igBkc+ONi8j3oot+RvQ77419FBWsTv0oBEoYscTxTaQq0mSZ9YjkMxKNpfqkzWmxc90kX/p99nOI
BtY2TeFedkOzCgMveBjA1NVdaK4yDFp2vdXD+MRj0LDQVUeZpCG/nnGTWSzDhxkydVw8t/0EXTho
7keYOhdZxd2QYCQjLogV6c5drhKXzh1Wi7CYN1UP+rkoAVEN6OT4L46xLbv4OoJJBDacQbctch1t
z+I5T67wx36ZLKZUUxCsKiYv0QifZMbrTcmG1TCC0wXavnAH/14fCyRLkQfyNnM414vpgWUYlE6z
f40CrLYwALDXbhxoGw/4POitvemqqOG7Iz7N1ZgtyDBbS6h0O8OtSUgZmHXAe8e80WBGFHu7ziCw
Nyizi8WECnxjrG5zp3dWLbFqU89+qn0rrFSq+9ZNORsJ8pDJ8IXp5w9xD9FRc1tWFMCbEU3oHc9Z
FVgb7DsUY2wsf8EU4hay7i3jSIQNfrlu/lKEkIqW4eg3oMSWpPO+bIRsAkxV00WujQz/wnTybwAI
/AOIOkBBVfTc5NZL0+KDSLgZJYsSb5q2IHTtpdFtCXsCV1TCnyWqN7syhcoBTTC8iSYwlSo0UED2
6DPrvKE2yl9Fhmcj6VdSgXqCZQnmlmPpTij3eBHDAn7mlalbqy7lHkW2Ixu/OaoZXJDa2Wrw9hel
3mEebGs3IVjSVaOTNXFLclIe0e3YuBgqZm2z7f5irt3ijYwBgpURFA7dvtxa3EUEqSdzuquq/IeN
tSA874XSlsDicvvCDXN/nUQ+6bF2PpqzkHLHdAkRZCIxmpdcW9hmL5medOSLxII69wnLBkgGwlex
MeRLsITUveIiHX6W+qkdlHZvhYl6cMN4HwyoxRWN9xSDIVyRI8dlshs3CVZTp3nCxDvuq2KJEUBx
SgJ1o5YA+fA44W3YHicWarZWoRyWKhuwS8YyCgCv2S0JrtRqCFBlKU4jCLlYS4cXGk566EZHRU9y
AZ6A4egNOg0J4lVWvqvV+he+mMXe5qVuZSNJn3nO+DAeuvxeuKuQ9tsm7rof0xzl0upZSDMReul9
9c4qlQ0KHzmQ/pGcFYNc17kII/GiRC7jcF+jHNgUyc2UxVdqFLgLOwuxJ3EriLfF1ho07QKz631T
Krd61GwhDPwsVWJWcpLQYGg1zt1yLIdoXUAMxHh3hKF/36/NuLBWZuUGx7xOF606QBJC9H/AwLzR
zHXva+hMVaTOCiwsV2YILNe9TrT6CLGBmYsFfscfjbvUhB2O6fGhFfEUIJz7yeoOlq+BbarDF6zq
Z4Avmz6OvJ1X1ptZ99YTZOWDH0Lt1/Vliat8YKKK+mNsBm2bAu0uj30Gzc+ucPINbQ0MXrsvQGFD
KYcls+myRtlEEawmMj6roQ8uA7t/TBD1XtWa9zTXWCCWp7qpeAmP0SrVJ5T68OIJBrxyfMDZDxYp
x0XPq9gdWYkPwbrt+0uiRcpSu3CRDMIlw0J80CjaPVq7NWH/MNw4CpJRvQ73yGlMZUUIGL/j7FkH
hrJIW0XFM1jF1732893UQVIYrWY9wnVJ28L5las7u8Es1hua6mawyTz7TBtRhoOvW0NZXGCsqB6s
2AF89OACfbzMVMbXtrga4nDYE5PF6s4Ap+3+jGMuU9AxqlhH2ND3QQ4PCdjrZdSrv1jTu0tGpoWV
k3Dw89C6zkbt2JFI40EDC+3/iov+EU2p53nE+yG2TuMwQLcQmgtRqv+cLW2Hj46x8mumHBh+usia
jF0NRimFjK2ZWIFZGWR/prF9hx8dgKkCm+7ppKPJsVLw3Yx4OQ1R9uq5PSO7EeEAZPbrpK0uCyd6
HJD7ZcZBpM4v3VONNO4oVJ6bTWKaA47gxouZ4nyt3tdevyNx8RNxZmfp+rjCKcA88JW6cybrJgyz
+1goiCF5t3QjrgEYUAgKWrYb4N/mIz44WYadaVaTTql1CHVChyKquSFqYz3hZFy281US6H95ybe+
uCSMtSptNNnIV1xoiUkW1eSEAgoWhyVe5VkBmYzV+kJp0iPOcN8ytHdnei9wSXrsrssuenaEyrGR
uncAHl9NN0EVwNl56bEMpmvH06J9+GLZpP3c/hoA/xFhWHcPxOoBZc+98KxOUZLE1Lkzd7nPhw/8
X47fnmq1Rf6QqVXR+KRW0b24IDl/5XR2f0TaDEkdXtUXWgvBFxHugxaSnwpmAHvkGC4SjN+woMPS
lnx2Z6dwt4f63oeOvlUtBlfLLp/gaTvgKhCHFTcOQTQtVLZ93Xwrm9CGEAYbGeUEFWOV5wYjK1K0
5PlqT09w2akv7bC77dGhUjQsx0au8RIeIDS4yNmDtL33TVYBYTx5y4Z1h9cwq+IZgzPSXw0+RCDi
l52XXWYT6zketHhpDsZjkW0dsVbQByTRiZv/MAOb+TlDDHDRiCzfyJw9UF+1IOSyZTwMqR0y1Rjc
VYJQFK9GdJV8qLgZxj9oIxv3la+4W9e1V5hYoDbXZt6ah+ahMPR8axYgXDCjYYxHYAhm99IUkz9u
+GZltij+G4OzqYc2XvSlqawj+0LFrW2ld8lr4RPO0Oz+Omw6pKZxxOGLhTvTrIGTggjlZ2J05YvH
gBiYbzB1Ulv3PvFwQdIqougqmp3MUv9yj1gRTrAFVupUfR9DpJ/om430k79EX5Gj1/JNpKCK4dfP
QzFcIsn7GgQs62yw4EvHP6UNy0N5TJ8qXAf6ZigeLYIp491WIWJATO1I3hSBEU29qDC0LvNTmjvz
bU0AzEoM4yLSENYCLjQjMEyKR4HvR35ubWsJsGayofnUd2shOLtpB9RCupYcrFgSoO7YnqA1Hnt1
MtaQMJIV/LubdDSzdVqG9VbpruoM5Dw+BykXb34wc9e9HTLzkHlcBBW6btYq300FH5MZrx8pggmi
ceG1WFkn6XRFnGRdgaTYKi2yEmiSsBxVfrBewFNgQqJJrDc719nPYlHl6b/ef3eCwN+GEPSYsGJA
P0HdOyb3TN/V7brWUHJzENko6wld5mm4wGbqUOZ5wjp024UdoUrrAjbAvI+74jTmy2Fy66uBqQNi
oAcrra+MgaV7nGcsd3wfWcYJy6ja0fd1x3MyIcYCAL22V1Yf8TIdjOlYAAxbYB6ToJMYBDuYgY42
AriN4elPqn/h2AdrxjGgL0jNI315Mc4MmKXq7j2SIOhA3wI7Am68zll9Gaa9T2tcwkhzrsM0fo2a
kac3PKWELJAXv0ci56rQm59D/FNDonRditBJr+vXUDReioxbhsUb7BXnEGIoNhGOWvLeRotC5dZp
ULoAgwp3uUKQOpqx4cHNgXA1DrL81JmgI4jf2VVJ3SYVSlgN12IV+mNyCBKAoGDfC8DZTNHuDYxp
lkGo3KesPgi7HGdsBBbmkGOTEPCZNGxgl4jnHPW4C5btt7zDvbAmZhh2N5afwbxRYrhfhCysTry5
xQhBzuHe0rHDUF1rw2+G1idBC9DTR0AwtT9iQMEjRPIoXnZN+uqAS9FJIkNfBVuXixtmLPlQE1+D
KZCR4eosvpf4rV36ZqH9AxDAYqjR0UIQYiZ/YPa4FCNJRcYZqDDxV01/VGOysINpHqdZ65ehY2HP
AxsrfkyZuIibU9yXACRYOQUtKNNdHmBcyO+mxPMRHMWmgj+6CXwWGTqrQARm8X4EELAQp/KD9kqB
mLKAZvuqMsF5+zikCliGiFGJ8E7ZK+tMTJIYYQlYoAA34ZGQtuQoyVsvSNCCa8QxYVmKAaFGJiNn
1gGeaNkDLFt2Wfo6ObhUE+7duQBykPfmhQOebIcSB6M5cpq4t8jfRjEY6nTzqYoz7AdSxlx5OUzx
mfPo3uyM75XLxxIXApbVPS4PS4Q/1lWhecsCh1MArcTdHedJhszijNPJ33cSEbN5MAlckUHO2u44
WuMpBtGFK96FCWoljx+9KkGzqb5NozFd6Wij4T04BqvCw7zKAoW9GEwFH0mX2YqaYHWgKk2/hrp9
QLoU5C3i1ZvGU+6ziXtNDJBy4B4DzN/9/oftEAyqRzVa9Btx+eUrYCTLw0seyowY4w2HqwKx+4bp
6M7UG2cPan1aKf6QXJgNC6NCxQCtQCgPoEEe7BjOSTRqxCXFYzLCdrAKoY9J2oaRdWUb+4qhdpFb
fQPG17tX/f57WTYPCZTv5YcA8B8SEAYB4i8BVUPTTMfRbFUVIVzR/iEBYddOUwZgBTaA50GnxLuh
Q0Y8mReJj3QScb+8/RFxw5mjcwyRllnIoGFa+vfikyl5SdwxeBKDgLi2ppf+dNuLYrpAEvWmiq09
1Mt11HFXlspahDO9Uu2XA08+qj7H2NBPur/496/k/ekbWXByDU+3LccjhP3xG5lI2XithVSliAmj
xMD8nciYhV6jo22LsXuyE4KJg+7s//3/6n/6x7qlOh6Di6pBcPz8j/Uc8SoWQfyUdbUp/IAhwTqK
MHAbK2ultY8mw7IYRUokdDTxyu9gHmZz9GohNEPS6dlg+jDh9RI130Lh+Kpnf5licoNU3X2IcKNb
F+jOkX1to1cxZ5gqXjKFffz3L2IQrv/HPeFopm1pmM8Ra//yRYzYVCGgkPMfdB488cnF+DckI0lj
gRJ7LXuQzbC0q4jH1wF/Db8uerWniMAeUw+T0SHiYzWEdZ2x3qDoK4Z44ODHziD2Kwa5SfsxW7wz
wUwvnIkDjL8nQiTJGJI4X2O4d1OO3jg/n7iWIY+m/Kb/ozTRn3M7nzJG/2+ZpP8P00TkDD/cEv/M
EzUtOaLmfz3kEX8+porkgb9zRbb9H89RDQ8Ir8gUiXzQW6pIc/T/wEx2PNuxdE/3bB6U35kiR/uP
YZmOYRu6SzbpnCZy/4PjhEWaCF4pSr+68z/JExna5zSRKW5bck22ZugOWSlX/zIGcBfWmCMn1l+V
AcJKoGXIg+qrMpy9rYTSwB7SV6gogJIWraqraG+tep1DfxStaZr8bv3TsfJUsvOfjtW87wQvWSIK
EIncuCl4Q5Zlf5clqETCS77UxYEA9rxVKs2B8RfIpXAROm/S0vtYjMxMuRQCBpVnPAZlmh0M2wNB
L4rVlKvrYQidLcET81F32p9J3g7XwYguDRoWhVPHm0T4bFhlhZS95mFDP0L6ituWwKIzmyuURf3L
ScisyD279PzL3A/sWlgw+JeynPiacYGAwyKZ1GANGpnYRG3gkYiprHY5SgSZJqBeshza3bWU5Cox
cUUt3swP8QykBcRRcWCaSC4ObiRy/58aZFFubLQND0mZKCDBxG658wj8HWRbOo7KOghHZFSCqd+M
xuwe0Q3sN0Di3WMo9maQIizCrAL44ZasQwMzoIJSnuI1nCjCmrvsC1bibHwheuKLUItVwqRrUUft
kG7J7Ix1QeBtjbYFZ0UcMyhBW2tFJGw3fXJXQsIgDEpchnhvo1EIRAHHkR5iUwwDEiEaplynTk3b
E9+j3+VRFH1QohXPysKDaLqX/exZD07/dpA8UWr1OwPRxz1AFiZqVoSr1uAmHzeyrtQdaNfvDbIO
e9yH39fcNY5T3O9MDe2F2ojCO3zKrG1jkn2phSfGiNnpoh/Q5Y31od1WSWtcapreXZTO0EOkqaIj
bj72Onfn4qSPrrG0AGg+IriFDjPiwJdljgIb6G8mn0MTf5N76fselJbore685xi6vovT0F5rKTwn
DTndrYf1MIwTUR7y3toipkraQ4OD1M9I9pDgC++cMcl3c91Xu2BU3VPZoDAhaUPhOKxbgiYIQU3a
KjSRu7BaYvGBwfLEbxFDKzpyYhk610gAMXFacNMXmzLVi+ObDhAw++MkNpUzwLXy8NiQDbWLbBHP
DS2Y2iBzUJU/nA6wrJ++vOHmSq9SLkTxzc+kcGZ4Wl3xwuPJF3ovSgH5Zt5rxpwJRS8huI7izWVM
ZiiAIVG0a2MgXSIr39rjRnu1YWPtnMwithsqaNz2uIFuLeWH0oLYTWAJHDOBvI6ddP7Wp4j8qchO
4qaC7DSRMavEwU9oMkhQsdzkZJRGL/pYAzWOtCJIGqncMKbjcjT1aZs6QXSL1w/sJyGDEw0Byk3d
+Gg19dHJq60UbZIbqdlEGsKHlsMIksnB5FzmAl77M5rtUFZRUu217CqsxbzYgUIe+Co22br9MwTo
Z85W9Ji54MZVy48PxYwTNeyo3137fD7EeAo/fngX/mHKjEzup/kRDjcqqBvPsjF5gBqAXM3niZ6j
ZVEX2qH7V2JHKXQsQAVkJDDiVUqMdcFPUZa7X8tfu34o/2P367EN1F+Ev0dzbaJP+9BhOVUJK5As
iqBpo8eZNRn4nslfp+Iyyw0ysiZjWCa8K9q3+kxH7RtwO11cccSo1P5a9jsf9n7EuR5vlgBcxf/d
/0AAHXT4kN8RFSGi3ENLjPS6Pvh2GK8su4UAl/QXwWgE3zKIKST0fHzwarf83l+2ODZ8b7Ki2bSo
re8QxGy+KUqGciYBnLm9G0G13ih2a52ysLsKJqd7miwr3M22ba41p+2e8r7KWMY24XVmNcGuDoB+
aLUGnaaewpdeEMUzVR0PUMWmuyypbhxR37hjuFaz2WdSa+WPM1gwWd95sbOZWmR3UWYKX7T2egCm
9uSj7rMjWITAuagOenPfxmX0EHhue9maENvxbIheDD1e/Ze7z/28YuPucxyDEc80XIMZDrfi57sP
SWiWoaod/Yy1xBBscOUmFtK0JpKkBKJ05gylb5y62eVVXkwvKlhXwqgtUvDNZJzCQHmceGA32oDA
Oep2yaE21ERAy3/vyToEA2+SfEaX4nO97Dt2Njkj2e/cHNvVTW2gZPGn08k6tYm3JaFhB/Dzeuzw
P1DbzEI5GYn4rJiDpxYWliMebsu3birbVB9lVz00f3ftZ/1DV6mkCnfuJi4z7dH28RfRUOdCNq0N
zBDFFui/+CwBLueR3AwxMqsLsYdrU0JioAt/731u/dpPAT06Yhfwduy5tXAbDe5WhxJO7qkHZZo/
brxS28eGXe+/1J/7QkkkaSkOtS1Av2Pm76JkmrrFucv5WFlnFfm1jvjgTh4qG2X918MyTz0pCSzF
sUg2/gwzn5dnTCxNqwkmtjDBWnd4Dcr2akZ2E1WspAWABHd5AW4ezrxXnzSkppaKlT9oaIa+2Q29
lyAmGZBfqge9z+JrqRci2mRJRmjfe0ppkffS/+E45Ag+nOX8/wL+gyx9/g+yJNo+/3fZ08KiZ5+g
7kMMEDgFOWtzOVp6scqEgKysk3vnTSIbApyhbW383e9PncMRJf5/f5Ktz8tsk7WTIZZJOjEDqLXk
hz8/yAjuFA53r/tTCdC3UhaWVulruaQoyHp2OtxesRhJkt1ASvi+jOziLpq+95kDsS0OroBOgcN/
L5bSFS5Go1y2ehEedigYr1RGKmsGWW+YabBrSlU/WGLPEHVyT9adW4vSB6vy3k/ugTg5afkcHWB0
Mns1dbQKqxpdvjn4vZENReeRbX+vk11mhmeUlWnA5hwdz1ocR6Ll92lkb9nRSyZv8e+/seN8flWL
39gwXdaAtobtMAvLz7/xGEZIz9aG8jOK1bt2rt1bFyj3FQCWfilHTaZdPzpkBG6ZXkZX1Xu9Sz1S
u7/r+znCNU2wB0T/0Ym8D/1lvRE4P1L/e1R7J69NhSSki2ECueXfg8LbnqjDhqICN2ibBLEbXFzl
cyyb5UY+0XJPdmQGAuXYMDmjrHw7uav5+bKahT67oHlWaDEv8t7LLyVhNgP4hhuiEa1kUYXAfovI
yVtJyiUaflAuohE37ch6mVuEhPzJwgOwba4HHYJ7G+FJWHGJYgRcX7APiwHP/N3Dtn761kXTu/ae
IBhhW5JdIbLDf5dR6/z3q2j/8yo6LA5NV/eEJSVr+s9XMSBNoqhjaPy08jZYYmytHbr3jd3AwyOP
S2XbmoymkHqNNmpQFfy7qsp5vNKoN8ByWyZpgMQ8Jg3AAiNsrsypM4+62Mj6CI+YtTdpJkmbTw2y
FcY3K1s9WredB/CkwIUlPapFH68iPXuqxggKstCrbMauuTbEnqgvTPSz3vomxLGvTSwperNHA04v
vBtEhi7roTQejGRyb0RbJVy53tukmySp8PuiSKd1oSvVvhnK+FLuxcP0ew/C0u+9c+t5L0Ao7jLR
sbr592vj/mMUs3TbxA/StS2boUwGmD8EkFs7UuMpyf0fyYRGhObgbYV0P2sWlYWLrbnZpSxWAEDQ
DoxRSZiZJS9k85eOsRs6zvKtu+yEgMrvE527y1PKojylW1rXqW5koA3bCQKhUeqL1k+7Y3kpa2aR
XEtktVPGMAgGCNgpj6BOiosjZDtxLBCzTkryTYum41vz77NorKsXNWIna7L9Ze0Sl+2Vrj7guwRz
Se7KTaOkLGWCtSyoA6LGHzqfu02iJVRd71JJUasuOZ2setv18TXYtI7hb/wmLa6aPJ+w/gG37BCN
uJJ1cgNFjbSy3AULgbHmVO/tEAn4t7pzx9Brf59B1nml5V38+w2gfQkXi/eYSwKdcLGresQDTfXz
0xk6oY9xllr/TBCTbMw1Um0bsKPKVepWN6Uy9ntZeqtyNEgBdS7sTwwXa6i3sugt2+MkmiBP13uw
RcqVkYVWv5284sNpZIPsG9n4qKNQ0IIbEZCOYlaeLT0/FZAkgwURsgnRT9KIWKjoefWCWTMh+TZX
70jcjmtBYLmqSjXe61Fe7V07NK6QuNbX2hDXd8jFxMupCYMXccYwcUBh1QeciZKTS6R6ayrkSNsB
d0ti5dtqhCwY9ZlPVsnB7CO1/RvZI63t4ZjGMbLlcrwS4xNK9SpcGjFoDRUUSssI0k333nLuWOhA
AA28T5b5YDS33ggaRMi9SictlE90FGpd2N6i7r1HO1YJUi3+qRIOdHgb5xsdbOmqEUVZF8Fs3lQe
k39HhhyC9zJyIPWt7CjrFFRIV7MQ7pQN53NleS/EQ3S0FBqlvTDR4axaNz92wUhAROw5elYcSyu3
LgHUrb/Uyx6yURwpu54PssSRtTjy/bSyh6yX3RA2fzutrPpy+OfTNl7xXyZtmvll8e+olofjqFz/
c4Ma7pe7PUALzfLKVnlNmmSNUhDLYqV2q5WGecRKviPO7xIX5/ej+yIrsMKkq3ynTJlBJnDGsE/2
l3Vyb45mwBI/uJHEWcVb6u1cn8//9k+j2PnlMIBJS4JsxJegd06halY3bzM/Mf1jCX6uCeC63pRI
nXVIFTIK3UpXMk/pg1VjFuZW+pPls423fQVgU7aCJbLuxAGmz20gq4i4csAAvKZp8q2coSpe0q14
QxQ7WQyyCtJzqmF5Jeavof93q4y8n1tl5F22qqLzl2O1REWUifzdfi7HX75QGJYGWHKDd/DPuUw0
HE2ERqho7NDd2Md6/SsTXtapih4P0sIG3yQr8g5LvGDVi1kNurTJctIn67qa0HZAFatcW40fvDQO
DpZ+aDzNs78KgqrY+mMXogRWh3d9ZYR3GtrVXtAq17JKOJEwyQIHNsCsAtgBZ9Zru3xDmgrxBAxT
rivTc68dsYdoRwAmaE7354Yx8cyrSpmBCNHtXC9P0rU5rI33BmKF88JQFSYbkW/OiMhXRDcS5uRx
Wdyoiv2jnZzxCVnBfONoFtrTJel5vyuu7c4dTkkY/pfnwPmc7IQiK6g+pmrCZSFtAxPt86DfDb5b
q9U8vqKLw+J+kY9KTuZvtDCTMG4LK/MRvGoxNehD7xIFp/6OsG2zQ0lyWMqi3PTlvZ3P1UkW9Ij7
hlS1j1AX/UMtt66C2LqVpc7P+zsUt34ladVdwtwsj8RWzbc41zQBaxkGFKNFXOstVpW6XrjBJzhZ
nvsZMoqFmeIaC2fEqi7kJAz7V2WbgKnG54N5F+T2j0Vv8rJVi1ciaS/rykiLOxncl5syQfa6F87x
It7vcwnWqeEgwCqzAXFtn/uD5DaWPRPUCzPGEVDuZfYIHGKqD9IvRdabU2JeQB52QaOXX+uNQeVt
GEf1ctDUwP8vMzlE6rhmTBnhKArumLimtmPaBigA5BpN4pufr6lb6QB1Grt4bSYQHLnv1/s2647x
OEGEGPNwvJIGo3KvSPJmb9fNkbVGg0KY6CyKb3JknnFK1dS58ooo25WeF160ypBdOfFsrx3EI+6Y
RwGEA7L73cnGy6QrAVbWUJadPtF/OtMEbES1jjoxQWxn8EiMVXcir8QLqZKEbWS9cyCKoJededtl
PvYfvZ5Ef2H12a5yjLqXgEbqw3ljh1EDRJzNua7PS8CjI+pAkM4AdwKqORW9vc/9GkmQ0UBJNASe
VZrW3koV47G13YOve+WpS6fhFLf+JUNg8q10SIbjD8xHSQ5yT27cWaBY4769LJpU28k6EKxkiPRA
3b4t6Ug83SOK6G/Pi0C5bjwX5aJPrgnf+8oq2cNWyrVv9S1Y72C6PG9mIW+bIYaQIdi6M4ygrBbn
1reyE5Kwsn0UGeLBvJ7tYdWhN3BliJKsannrXKrteCVLjDG/6/sCN9QpVofluU52IYfzonVTsx2I
8davsYFfxdCONpwxm+VXOWH1auTGktjldFlMWf6ogSeR9YXvF/spjOM1kbnw2UAcbpHZmndtZrl9
q5ntA2ih8BmcBNlKMPjbHLdVkkhTOANElez6HpH6u9wooocWW5wQZzSz0WRBRoywNQlFiyykolvQ
f+iGd1gVe+H63+fGhkpK+8sjxdiIBKyDCIJq2bZ45D6sjlDPg4qcz8ZrFvK8OKbqHuRGwV94U01p
uzjXmWGLXKtOIPytT56m6oEnz3o/Svb9UpT9LYhTIKL4Sk7V3oXKPF3EvUdgVGwmS13C9hyP5yoQ
JupiqvR8V+mF+dYN/xjIbmrjLmUdCEbkBhCu2WBxNi7LsYEdNVbePaA/sJ9GWW1ksZzNepcgrMqs
k9YYF6dLLNrbhSx2rqVd96p5JUtJOBf3oKZkQW4yG0g3jLKbAN5erGb5JYJvwa4zR5iWYso6ifnn
lzopsJN87neuU1CdWbzl2r4c1xnudGkN2L3PSvDcof8A7R18kqaHvFKmwL+yZ7VfpTgnPKtzgGh9
B2fzU9fE4e1jiq5W1fcrLCCGrYtfAJmXPjy6YlOphHMB0KD4kYZH26pAKcpWWR7c8chc39wrtZ6q
C1nn9VZ4rJG2XRrhlK8/HFcpurMVnhWHKgzTa2NuX2bHU7/FNtM0E4WfpSzW5WBunSTM17LY6Gm0
NiBXYfMpOqd+uNRTcNmyGCjVE2SG7toOag25nQY0tfVX53ckE4UTy2RV0VVpa0/yLSaryM3BJcBG
zSk8VBES82TC2NAWcj6uZTDJS42I4Hmifp6Vy1a9Ivr3ZbqOnFaxR1fAxfzKZ/Rpuym+qCJzHwLK
W8S6S8odRRlDbIKsbC5lcS6SgtHOA3z/d5Xck91kD1mUG7VFlsaHd7Il6x4t4gAWje47xroooujJ
xqJDmOCA+B8C/xuKz6HTR0+qb2E+7OewmURR9zITVKmaIUlEEQHryz7X/BNIuGe/sb8n2uSsAhu/
Oy8ssoc2TC+lgrSsj0S9jjbXn+qx1NUvIsWYFzIdOtpespZFmROV2VDZcE6bnutQyduVM5pGjWpc
+WpYbHj5qSS9KZ433nsR3lu2wLMLQQlRF7D0hUEqdmvUA7ES3gtK8VXsxdU6GM18bcyGezWyCoMi
M1TPrBvnZRTaPsTPwX8oO5+HHSkZE/3Obayn7aaZ1fK50s2riDf7nWuG3tvhs+j25fAMpxdZz1TJ
XFsoS0SwWD/AH4wCDDBIUgPUMzAJZgLadTNrXAdKeAG0S2tmluh2QXLtdA/R6KP8Qgwqv4G5V6zG
CJWeXpgqyzrL1shgOA9eV3zqlltPycDKZxGWincLXeW3sqCXKysMg6KNFDRTvcoXjZXAPvi9ff3v
bwh461/eEDoBKyBStqpBrbfIKn9+QziZkld93peYT4F7y5h/IVEfYSFtRBrbt33bh83TOxjA60hj
LC3Z9NZBNr1taqvcxkMEoa4JUUzN8vQtnQBno9q63JtrueRC3qxEcrJJ13JBBqvzd2vcZ8UtThUb
iV+QeAa51zXdQ+10GBkIXIOsP0Mhhr8bZb3ERJy7eXDq4rk5FSgUzXkSPSAPt3b6bH7StZRnKsoU
Ihy4XkFKRdiCGO8x8Ya3bsqMzEg2KvpSTniYXagb30I57BwhP8+EvkTbz52/TKe+FM9n5j0FO1qE
688n1cceElvsXntje5R5SaSNbjUlGR7N2qogzKXtwVMS74DCd7hGmzV7aoz6GDWkaaD6ESDOsfM+
+bxLF1rZVtcmVMC7QccKTnxpA1fKXTPVZH1EUXbTgTIdSg3flMKfKsLaY3ZzvpdhbTz05ahevN3M
BqKDOyNjjSu7yE0rbvzQLh66oVAvzvXnvvKcbw+NYhVv54uLCd/hGZ611NYiEo0YD2YOa6myJTd6
Fr3MGfwOWfIHzcWd50kW5DGh4+t7o/VAhgu1rj+dBykw9b9MsSyBGvw0xdIBE3pEZQAZGSII/WXV
koxJk/lhUb60oZ5dEIUOr1JhzgJQCZsWFh8rq7HyZiUr/9QsG9rSem4QQLmUC80W5Uob1QBZSOoa
5SnccJE9ZRGqjJ2G4teIGIBY5CaJijaKExz62sWlQ4Nh5I+jNaxirwtWRlUWq6Ge7F0Vd4+wC3D8
jEIAPPPsXVsm3rZEy41HNzfjC1lni3ABTlXkifxqK0vzZOIwIP29h75kBCyKxkSzy/vflJ1Xc9w8
1q1/EauYw21ndZC6W9k3LMuWmEkwh1//PYQ8lsfvnJk6NywCBNuy1ASBvfd6lnlxw2ktfygIhvlG
TexwLXfLftGGF1LVS7sI+ns5ojJT0nB5OisU+F+Ujg3Ebg70yKZmpPg7JijzUnPKj8IcVg2rpVtb
jMTIy4aouhaq/RqLvgadb4vbm7yEPPWbJ1xzN3rBtAyCINwVIwT9YBi0K36f3WoiuINLOgh9aKLa
NZ77Ct/VT59QLCfRPN6REan0NDxboU7aZD7UJVlC2c+m7yxb+G+spZG3ayfOeVK6Vzl11AU08E4o
2RaU6wzGj+GM5v6lSYf6JEvWGj1PbkIP5IFtACWWByXzLxgV1SfZ+hohS97kXb8/Q46IggEYAE/8
4mtelJOdrtXhqfF//tUtm06nhydCVbLxNWXK+VFe89ufX5OlPCtNbDvdCpoJLyvhxskRm9pwz76R
YpjY6qFLFhTLYPtCvC+M+KVa8RO6/w7oY1l8L7Pm7KWm/2E3b10+oo5UNLEuqCD8WTfaN1Cn+WuQ
2AHQ09DYC50Nta4YzmnUY+cUO/DbI6subnKI3sAGjAnPVvrkhdy9t0PWgJ2quGiOB+QLOSjR7Vdo
bsjTTeF1J74FFzcIzR+/T9Ig/uyBhv51CQX+HYb1ycFWU/ekoKWYFn1FaLG1lIqtCJ2eRgXnqmx8
scl7J7pEsWXtBRw7BC0zk7YG/LdS1MTbyMUBs091iWfgNwbu1K8dv+Y/h9/GhvVetvyc+rr62oSu
snY0yiz7KEkfGP8CNKF9ayM7W3TAza/wm+o9lBNjXVakEBy8zOWIotWiVVNV2BC3rXNr+yYTQYm+
S3ELXrquBzSBneuhmg+y+XWoSnXbG2k4k9atz4utnfRbHJ+j6UmrwJiS3lkTfAtBn8KMHciynl0w
CGypJgdIuonmv3DjbhOWtrqUl815IJrXmJ1HQCKzjLduhB2E0RneFsbGtMc4PT+mSaOBkKn48lBm
DzHWd55Lx/oxTFb+LhJK8T3K+OAljjulrIa3RKGWQm8ReI4ExRfuzCwuFORXum5f0tot74sYMrja
gp6RF42oce58xdvIi7Ir0DBCawhI3simgjzoYMFPXGR9gowPK+PHNDZwuizFzD6gHndT1mq2jjKS
f2FKKlE1bTKG8lR2ykMyX/48U3WrWIicVOPXGNlkurW3rjko+8QPdcyPzSrah1H8Mvw2nZf28yVs
VPSEYlzLC31SDDDRZ356NjnLxMeHuHWH8UXXSZwMzrPodP8QDKJG+lgvIAnF4NdzFXwQAOGrPAS4
9fmlf1YIOl+hOgwHbay+fV03KvTEvcALSfbpuHxDX4YIvnD6cdimY0ReMBDfG8gKK8/Wi2PUq86t
po1APeb6yv8wQgSY1/XCfDHYnl0D4p/GHAeRrRggy1drvsZKg5TzPLLQlPVXa74GWS55z3i/HcDw
x+eWmrnP561MCfoPREI/l+uy8Divu4NvUrDnCygzjaY8WW69rKqpe/BRWl1VDd1bWihPJtTAY2mk
2qKfR8Wid7ZxGYq1vJrCqYNcJ6guFhSCyI/WizQ9a037x+ag6/FPxOD3108QB0a2bZDLQeJxjeMw
6dc2m5Vt+RiB5bDJ9EmrKnkgXYZAvrAwD6zvLFlUUdXkg8OoIXg/L/4+O9PRwhVeJ5Pm49CwmmyF
vdlvz01vUvq7OLyRPV/dX0NDzcKVdx6fZtowD1UdbGY7gTZih+uwviZGXi+oLk3fa4rLtAIDKRSY
ZAia5tFKPUr2tXY6DvjoHNAaD+2SRSKAgbkAxUgj3O2n7lENnGrfBe4f/eZgxKdiKt6yIDOuvHzQ
4kGfkpEWnHzAVvXiKlux78DcBi8vWzpBUER/ZbGXzS5ovBVpZ2ggc0gnMuxmC4x/Rt7wafZYjXtH
VxCK44m96bQiJqTpkSr0K+uommRWKuRmaLOb8I1n79JpSfCIJsjdCT3DiDUqytM4Z7jYTW/rSol+
OqkBayJJ23sM9ZRtG47jjgqZ7ppO+HvIIXFCtIUqkG9Q9fmLdCHFa3rW/Y8YuPkfFpOOihrONUxe
GJJk9me8zqCuM9A8kX6LAHzYXdmetdlAN2lQtos6KRdU1DR4DtAnnFpj0k9b+Es05YXJcP6+a1C0
3Vh4OHpYdrdAzoTjJR6fyKZ/n5Bazy7wMvU10Sgywo7R1FhCc/AzCymZpX6HKlAf8sAB+qk7gEbU
+SCHyKaZN9wnT79u/uMe+TnDWL3+j92rzO0Xf6QMdIf3EOof6qCpTP3H76uu1DrsM6N/xekxA7SF
/MuY1xPafJBnIkx5rUdqc60iJ4ZTxYVoXlT0EJanBXmAeotxfLyQnW0SuadMN5xj0jlsgYqAzait
3f111ump/tk3/D77/x/X69WmsYJpK/OUFgXBi9AksCa3xbIZmHFy0Ocspmwm5hD/0ZRXvwZ/3dsU
nbv4a/BXExMH/qFUmU0qNefoFkWBb1eyy+ZEvjwQrzeWGRy+LQHYENNVL7+zHWNp6mr5ViUjRA0q
oS7oNPSdSNhEhq6ZsC8wkEIPnf0zwUGRv/ZPO2mVBYZ78V5oTMm2qCHKQ5x5CUamfCUctK1s5oPz
oBROfsl1knFUjt0anpG9RGlR70KlRWogmzHIN7v3Rwgk3fhk5O9xNuVYVuQzI92dv9l8NEqDaFW4
ar2XV0e80L0wrygYVQe2E/wE8sPULAo28if4bJreQwFS8tJ6eXmtsYvNAgCXlhVHoJZSDR0sIKoM
3SkI2LlGFmLSGw/Ha+QWxr2hxsaNHWnhprbi6pvrvCkN2sO/bvRb7fm/f/91e872//n9J0Rl6w6V
T/AIdeBSf0VvJoNZU/Hs7MkeWIs8mZprbuowtscNKGe41jBSbcM/hF15CaF/bWVL9pNZw776q42a
hsg7ZWC7vjczzCtj9nihWWRLB0PRheNP9Y2B1eK1LG1xLmyAHlU6XmVXXgzdplPyZiWb8oKpe/d2
1VL2Od/kIM451uH0KFvyMPiaQNxFVKWj5Hcd6+iWnKl2tri6TWuJBmaRGS5hjaRHi2KE5yGiKsHN
xkcq6YKbEqe4Zdh1VjNXw0zIvx13JR/iz0dePspRU2xNszoEmD4sLF5L29ib6juTpNfnAcgoLlqp
lf5xIZyHyDuc+Q45OBf2m4ax0VLgGCYWXdCSnPKS8tD8PqvkFdkm0evORjDOj0GA4JYDlQEjDtU+
/xUHkM2vvmhcTBQxHWWPNGL+Chk0GKOQZYPPFrp5uEcBguVH7H8zmfvvZKtt7lKzcB8z3c8uqhPe
kXZSnvQ2HA7q7PBRzS4hiJSirU2oFboR7zgEOPmVuTq+1PxBIFlZ90rMoQx7MDoiLg+yLxPetmiy
cevHojsoYA0OCiyIg5fqrlh8teXZ1xh3Hi2bbPtuQ4LMeqcNu89NXEjwAuI9vsxzGYUsnJBnZgi5
Aco7leajYLMXEEr+GmcVKMDAR08sDzTzTossa2lXrKCMuSkPahNYd7kpLnO16X6srAiuMM5Zp6oD
uPfvw+KyAYIu1XHq5JuHpK7CO3nIhyq5xd9YNogGEnYmsvwEw3a6yScwIQt5xYnm5JOpEbadb/X4
Mh3cJj4x48TXoXbgD/bpWbaEnWTkL6J5Noqv8pClpLgm9FUsL/7VZ4qQtbxwl1nShae8Gn/Wfkcl
ti1c2RJRjDcXSLmvFjm3z5Y0uUkS/49rHaKoFaHXbBUIe9pbYazu5VkDCe/zTPahw4QF06cU6Ldp
uXcsV+wBhPqk25w2Txef55qJTjHDC2bhkPO+ccsRrH3Wpkfd9dHjKaN/2/bZtFZIdV5heUQrMw+b
x9ya2dc9eYuhi95j9pM/rFzj6zxAcIwjoBtdxKajriooj0EWIO/AZLRU3Dc7rD98G7fc3APDbQot
eyxQia18FzHSf59Q/6HcdQ0qqtg8MqkymXL5r/KqxIYC1pe18xg2ILHkq7cXbblM+zjdy/D1oKBU
Faqa7uWrV17NovrXVZy/f139ulde1S2cnPRCXP7T/fLj5A2hToWxVVX6eMhL0BF5E+aLvxQBdks5
OJvhTl98BrHADOLBA2xtyX65fwQFWi0Dz+4fTTbtLbWOiqLfmWYknic3At3iFHNGliaRQhXwjTEy
SdK0A8itftmUp6nRimfLAtQ3lum2tRpvHTShDeOwLrcWiKvHdrKuciM4NlO4cCl4vo97y9rVAW5p
QRM7j0pnXCOkUrvACs2dMZR70G35q6VQNg6AWjuZRq4fQk+31l5hd09ZbT/JKPfvoVmd/xrqQH/7
HOp6w3PRCwUvRt05QX43pxU0qTUk//bQwGUhfDMG7kknBXsymt5907PpavNQvqlG+e6Eg/1qiKxd
eJk/PaNaC+GP2N3j4CDCAPvT3qdxPq7KliCFqjSgusvQvMtzpdtQFxre+pVQ8bUxm6ONO/MODri3
91wn2xv4hdw4fa8e3LIsdqONGNCbIergXJxbEWMbZ7vjdNapCiUF2LfXPC7SVRy5zUNd6ezlMct8
YuICAAMh7SWa2Se16JVvzjS98D+pfrAAODlT6bxbfbYx2yLcg87odmXPf6czsdMei7G85KJ8G2JD
e9UCU13VgVbukxohpJb2C9mfDQ1W3dS2bYbAUV/DwNqF4GMe+vZu4OG+mTw4HAKpNEqpGqR+3SU/
zLJdhCW+dGPpAgS0W/EY+SkucpZiHJoyD05uYIFVUsvgOentp96b2ncFikzb4uZtFzEm9OxpMDlI
2mtW+MbGaNXu4FC7zYQYiE2Lccx9neE9lYZG9maV00YTVXNIiiiF8SDcA4l/5/MgmzbZONYgVriS
FzRHgxonT9Us5lQO+jz15tuNZsoPSfTHx8jBbgQuylGL9EZXMMweerW69dVI37d2rm8CqhYfKHjE
yUIBiWXg/gkl9EfOPhFKXK5edAyDdkpsujtTCfSzEro8eqVTvtUB3KH5HpBSH62Ov4nIQMi0fPUO
loEyW9FwEdC0cCAcXam8FmPMY8RwH8nVx3ww5lWK7K/a6Z7Kz19dX/1kJe9lq/d1pC0p/jnyM/6f
ffJD5L8wdOlLZlAmYGNvuqLIOnhou7K+bTL3rCtx+CC7bKvZ1yST79S5y/WqDAFlpG7lxXi2IcUQ
2FzIpqePxONsUPJqXC/roVsjr7s10qm5s4FY3jdhdMAZnDCW1qUYVeNO0M1RLaTToF90D88bw2jv
9RZ84u9h7UilZeY9G4kz7gRhugy37GahAy4+Dha1a/Igm9hp8PezIJgSPjLOPi4f5zjaI80lXim7
lN76Zqhe86tvsnnQKQMo1/Iqqwxx+O/vE+IM/75AdxGMuFR5klrl4dQ09a8CnBI7samIc8xTmpBk
zIa5Vuz7CaN24m64VvIinzxvi2zzV2u+9tWar8mRTabrj8O/jfznfXJkPX/m73/h931RolTbvson
oEI+6RS/7UmveEe17qiZdHFvlT3yMFIUtcVEGxTBv1+o7ZRdgAwUu26mrrwq34eJRSH7nHLjAS9u
rcrfyZY8mHVkbZkoKniQMyC5a9x22Xm4eoS5tpyoW0ID2Hp3zhj5WFDGl2h2bZNd8kzB7ARG8ATn
6/cFolvVJs+C8TbG7N3MJv0czKvWMSvFyk6UkrKT3KJ+M1YPrB9A02b6W0Wc9yHS3HcMJ8LHSsMn
dMxnoqifWIBxDNh5aVDfiKKHwjcAPjAa64odprhPRL5NMOp+tvM+PlotsUHZHKhXZNaymk01m9yM
kw4tUNvbBaB0/D6zFTEpHbVJYfOY9xYMmmo9aTUlo7Wi3LCUaNZdhgh2O07Td0uHJjkmXbMmMu0+
tkK/gnDKfmQdKZShQBFAaZC9Sw0y6f9hBNHNYtX4mr5FyKNtJtGQ1NCz7MQeWKwzoWZPvMt+ohPw
33X9tW3a+pyiLDZ3vlMFbJ2ERfQmtc59itt3TKRkTc299aKCgg0HK/uhKemvEfz06n6WDq4dm/QV
nOl6GWYJS/C55JeQ+sypZ6+sC4pcqDmNFBczMVki54dtcIzG4TioAZzbmixKo9ToQYF+Qu7o9Y9A
M28JMydvFbrgRUcp7DMeE/mSRWnyMHaRtvL5z5zTyGs2OaXjJ7jE425oKGUZoy7E1s0qdoVbuCfC
jekmrkAC8BcDymCQUB6DDFcj1uDTyShHlEA6Vk2BqowvCbZtjhg8YuZ+dRpQ2yxkvznzXI1wYNg8
Iw3l8McwNSmtBVSv8QVfLz6tsX4Nw5mKlbv3was9eTb5FQJRqF4hqKfr1HbDI4z36jbVEn8ZILN8
0yCPBKr9I1KhKk9N4lEZ5en7uqkifli9fE4wmMrsxP6Rpel7rgDLdMpS/K+l719eICZTlacZJha1
mqtaJnK3f68EaYZEc9K2GB+p1vGulfnkQlV7NsBl7K3OQzGQJrg3AeZb2ErT3nV9aVwGXQOtQX8y
JVge9SBnK3dpiCG5kRsR2Yxq68+mvGoXzaGMxMWb3PToa1G/CatBXNMqqZYD0Y5XbAEukazL9SBW
WU75UdviuzGm7rOC/HCZ9VoG/jD6aJpaPShqTfKmFbiQOTlGIp5+X839IcX4q8A0xm/dsYz9AhtA
Qu9yR18kk7rpJ0D1cr8v4wIkuIZTpAvrxk7hMW6tQs0XpWXEWyftWFkiHCdX6ebY/8pgutNrK2m1
5OCfzQJpNlySbenIFAxWS1ZiiP++IIfYwuYWObDxqgEb5uGxMe2zrCSUtYeo3FPcmOyzgmjgEgon
BTHh9iukseoJMmq5dtR5M6SqAgRINPxsIlSVemB9AGO+xr6rvAAUsPDerbTz5OCx2kO0IH35r9sj
rMs+b+c393k7XivmRxV118kYg7vW9PudEw35XY2sYFEEdv5SVVGzcR072ypVnb+Ejv3agno/R+UU
3XtIOmX36OHTBzwBxM98Uw4qDNp55R/NUG2eo2JnGn724hXCPpAlrpayOSjjPWqzu3gGAuWVf+vE
VvkQ9A0WlprRrWR/kAd3FNWVD0YzrnJv0hZqKjZm07AEZyV/pHj8z8NXn+o0/dosYBXKIV8XZJNK
0X6NQs9Z5T0uAYOepRevzL01yw2VF2XUQX3OymNQjsVNwrJwn1G5cDB4QHdG3LYwQjJtowYdWop4
ytbQsYdrOrtUCzeHndfghDRoWvuCj1gC0nU0vuv+nAMWxXsl6s2Y+Pg4TdYWeyYvWhijv2iTIMK3
qSAJ4zvNjzaI7o1uyuOPjmKKG5kxG2ryAn6bXNQ5m1a40d5nfrvIa2R0Pq8Z4Fu+rsks3D/v87Ad
XXV9rn+qBzwTj1C/ABUuKzDRxhr7QoRIEWepQRM4M10+FZS68o1s7z01uGEZH3wgVLsJ/SJ6JRai
MVEMyW3qpcZeBW2zyWKw/m5FFjsCzfIe20uefudnpZV45Om4W7kaXpkNi4H9EIBLCkrWm6Wejq9Y
xR0iL21OtZoYW4dIHpaVSvBByWmWm8YHgOjXguTys9MmYlW67YS5oBh3k6GLG8NvzU2ipOEBUgr4
67DWDkalRSe1KdM1RV/Js9GnT3AA2vdpbDct5O7vYwK3Q9hjeEYYwUxT5uEuqDrj4mB7y7ZYt96c
/htL5nhcpLnRnyIpU7ABmx/m/GQ/6xXkBSqCfp2Z2jjANyimhTpa9rnrm9dKeMMLnlnjxsFSbmvO
hViNBnK3VYDUpX15RNcULdXGjF7aIqZcja/HTja9qTq1+FBcK79pLn2R3OvzKK8w0l3WjEBp5ibB
OyKfSvgjt/r2lnwCvwqBGOmrSGqKRodMc0Qsf17FyQPmdSsF5NSdbDm5E+2qNNySKzAOaTIguAgc
b2uKmplBTZVVrbXtQ2IPwC2rrv/WBOIS8+3ASENZ4wuDOU2OT95odMFbM2mIzoPIfFSn28+FgZL8
YKJ+8hvTeBaNNu3aLA/Xsul5oKMVhSft8yr/rT4P/hdy0P5LVeciOzEIEOtU8Gue+g+Ft9ZPSKTt
UnnovVyjtgn6/lhO3Z3aZ8m+7it/gzi4ePCxBJtNG5yfgrrAoOEh/ho7ouK9GZNblgUMj0T+IDDq
WIjZlf338EyFSCU/OkXfCAt7Hjt/tDWrSfB2xL5OirrzqaWkPk0PDRHf96rR9kNbJN+aGnxq1MT5
2UwqfVew79gFhRafAzTSS1spgm8ZOmwszj5v6nonIQpKncZE3YQ+zwQCWvoDHpMLfc7OhwCvHpKe
5O88g8hrv1tjMv19bb6PKhfnf2BlKJn7e6OE4sSARKFSTqeCVvmrjI7wjW9STug8GKR2V0k7JuI5
tfwFJWbJlkKx+uCqPUpkeVq1pCOb+fB5JTeBecvOHsdgscCOexlkFpWk9nSSdS6yHEae/VUT81ez
760RskGDXTNiKdhAbdexAO/ce5i6LDrdrj1oSukcm8Tu1jXYh0dQJZCX5194Jo4gNayf8qZMibjJ
iduNarDnlzfVCY5Eaugaj04qWOqnd7ouwp9t369d/MZD7DVnewiKYVD3fXcae3rxtKZeomWxruqY
IAKHYnlqYlPZoT9UbxI1CU8W5QIbc+qVvReaT6FPQC2lyOZIiM47UB8ab5Rs6h9whkdvhEz/3ae8
uTH5glCPR71HFz/2iWetI6/6dROB8OjzJrat5e+bRlkpUIHqqlI9+rwpnv+ledv0+S/5utIDjLVJ
kVAAtO1ML1vnFHZGT/gxf0cTph17I4n3k4hxa5qjjLXPWrYehmBnzjHI0lCLhVWO3mcMErzUYt5v
PorUWvUq9Zvw7e0X0X3UaYeZZtsMm4p4ys7FqmDuLo24OAdm8pLNBsqlgzK9rvVnMIb+reySB9n0
snRD4D0+/tVv1rhAtEDp1/l4TVpjPIQzAJEMCNL5+ezrIPuSoBO7JD8yQ7kd+zb1Pp8tUafUt47a
nLx1bOppddxHjnpn64/y6tiq1rHy7oNqqG/0LDGwofQ2JOnse3VwwksV9vfpLALDuNLbaVlir5RJ
N9ZKCw+oEFW+64m/r+RTq7ljvvNGjIRlU17NbPyCtHFriebDmrdmA4X6G8I4Nl00lVg7ldR/Xv3i
pwFn+fhlCxtqm8hRy9PnmvfTPtjsdKz+9IblDCzbdQ9RmExJSHU1SzV2mcEKtXp4FHGY3VtT/Gf/
xK5vyK3sfh5vtZn3aurHdKTCP2vQ2CZtuDblTxRhccTS3131Roc7BXzWdZ6F0yJrGvfUJGHxqDQY
NM5jMVIWNxnx4WWf6O39OIRiK1wj3shEoZ9A0c4S0ztKa888PgtVG5+oPnv4XLdT62WsJkNRN6yN
cVT2W+Xkdg3by7gpX6wmOQdzrBMjtr2d5dYr7NmYQnEvuiv9yL/xlLreRoFnAqpP9YVLrcrPRt+Y
Sf2Ro3V4zYsrweACEeG/ThTl754/L+VUL2A/8MeYvGwcHJ2SJ5lyoPZlzhE5hFvnr1NekzLClTzY
yKsdMsmyGN9cZ5GP7NV9/pxLLy2a2zRykmNrFRHstdp5bTPcg9NG+4FBMwx7Db/PlEUShYC2u0mj
3nvMmu5BjqiyiA1rlD42OIBtWzePbrS0La/tHHyTIxy4A8LqxpNgTls1M2+kmg+9iphGDTNt5Wrh
yL7ejul0bGOZtk78iP/JraGn5Vm+fApa3CDO8ns7X/tqNUbwR+v3fb7PF/G/R+k81fnn+38utyHz
A4xa+yenx7CUWgnUYXyYvH2laH17gysRxlKe2WFXF9uYQSCMkGdB67MBMtE4reIao6e+6fxNm4Ok
QZyCDp/YxKE0YRTmofqQOIm3tpmqtqPZxBvbz4kKz6XFssg4nklFTQE7p0SwFgHcOdjMrE+O6T3l
bqLfyZYaDIDLY/jFRG00O/f3zNvVKsAa6xXF9U9wi9lFeLVym0zdsMhQmN2OnlISgxguId5biP/a
nxak2teKyBq1C934HBstsPEqPePF3d8WMSr0yHWL28pz/F2s9fVNxe40Yw+5xjumux90dTqmUftN
m/TufixzfRk3XbCxPbIKgnfdT88GoszvbpdosbIr/eZtrHzjmpmZ4PcRGKte86rvGk97rgvn2RxN
f4scON/iqtNeQlucUkp5X9PMWMm8ktpAlxr7Ijw7cXnpFeyVhiGycTdGiyIPvD6pUCxKcGuzTmjW
VXUfvc77lgxNVHovYeED2jTU6uA6Y3NHSoxXaRuNa8Mayk2V+OZdxey0xMbD3bgYUDsLVNsQhdrE
ueLWdWdQBvcdv9FqUYgCsy1HCDY8uDar7nNo5d2b60bFouyreh1Pbby1K1VbMgP0zx5WSYvKDLsf
AXL4Kij7cNEaDx3WOB9Wp1zYFO8asvN4HKBYGDGhaBqtAfgfult8Tz3cX+phZ7vK3p+KfK2NqNjT
Gmc8qqufpxxTqY66ODDfLTvwvLnTBfV7NUWHb23Sn12Sre+knIjZOFgJ+KG7QQ3S7FPKYqTajwH/
kgXm49QhW0iPA1YnF3koS1U7KAklfHNXoij49GWutRZWoZ16Z0R/0IuXwRXn0s7FA1W5DxquIndA
lNTHQtGeikBzsEwQ9Wm0qjNCAEr6szhmC/ceq21+xDbqikfbeBM4WYTdHA50R4UAtLeeQjt77W2i
xqJVMWeam8po37mC7aGtd/1ta2M7Eih5/moqcbSq1DY86F57okzTpf45+0W9Cj3OSphNicCZGhP1
X/1SXpMQxCRcMw+RbUhY33CdzledPz6SGcnvyjR+ZHVSYwoc8yRNvbbv+7p7Ul1makrDsy1Bkp+8
d/tL5nbGaRicnZXi3rYEi0ZAz6QEfb6ojn5/6QbH2YspeSPHyIgeQgK2GTCzPtuY3Q2LEdXkwh/y
bi2ILD+xjGnXlN7zWpubtmF7S9XTWhQ9k9hEnhiXfVMrwI5sIz98njpmyzaJFZe77OfeJOAF5erK
MuxvRR96+7wez+UYW3du1mzZfa4xU/1Z9Pj4qHHz1ptWd56aTCz1wq02VfQ6VRT6xux0xjauP3rz
vned/rFOQu9Y+hPa4TJFVpG0iEhipnQQfv5OxWhpIXicz5nSinM+nzmmdsYsojzILnmxK+ps2/dG
AGqdERQ3Zbf4Qb4lpISL2rEeqkTtbvrarpay6UTBROQNe1Altx9gC/fXrMUafm6JAsUmLuvtelAH
5TjNB6rJfp2lidFtu9D+/tX1NexrrIeimNQG//rvOx27PlDF+1H6wt0PZR3fuK3vIQkdsl1kasGp
j6J6G1ZGcksqcdwYwijvJrdy1l4G2qPvg7PHm3lXZAVOi+7U7EMe/10LWPRoQErd6KM63Q1lU6x9
ij+u2MeAnjZ79UGkl6qyqDpwp+wC1zredWZV3cSB19yNURsR90qrV93PT2rJk56k1BZoef0trlpj
SaVedjZIu+LcNam7TuAyUxY6cjuiqDcaBpoA/ZT5ldGXS9cxtO82Gwtdrex3V2T3GmuIZU1Q8dwb
yhq4iPgwEZWFzIWvQcdP2IdJcbbyqN1VY3Pr8ihtE93tt4NFrYzquMQWcBZ8Vq36Tbez+CO3T1Rp
AljgYT7b5J5fndAQy7LT6iu4l3ZTYkh2dIfq4MXkBP1Awcminn19ajIBZTEsw6JK39WQbZaXsyax
XTPfIC8sDtNkWCedOpJV6PXai4nxJTEQl0SlpzFlb2rVLr9HoTWte1ct94QpnWte9+9oK5goydqz
I67tS1a38cHAbm/tZt14m3nz9sWyMJkVAbKMBp/TsGm3dsASCUDXpaVK94dHmdxCw2LnOmZmT4V5
pW6qvGufCU+QIGFEZOPo45ZFdtH7GufXod7h1JfeOJNn32hTXBz5WybbUW3sO88svVXUz7SiIfZ2
ox5hHC8oxx8iDzsZ06zPTjXsE5SpvdEvjJJ0L5ZT6SkCo7glg4xJiEVxV8DvcmX3ES6yc+lXC9ic
ShG3gWnE1bp1Fy1M0wdV7fKr6heETBvrYFVdujTMrr9pWy1YY5SdvyLEeCfrMpxLD2lHYYQ/o3nO
tRIPu1RFLCOdOOzoqfZNF3XjduiS/BroPa43RYtRuFcB82y1d4WURalGzmOpmtNa05JXd6zEqsgN
75zNBwT2/UKP+aL6tqIrCwJB2mqqHLEO8eY5y4GeZ5tbNza9xVcfYC/0LRYTy/wpclhqDfbZ/fzs
zw9L8eoLqGro+ukZJ6tw7RYiPykBAUD0gayfOyM9erH3zUkM7xTh2FmE9f1kGNFSn3SAtR4qd3zI
HM/VTgKBynKCr03pCVB8L6113G7T8U7Mh2iXj1m+YXMc7QQ7hZVpt/ozuNPvRjUMH+TnJiqVWaiw
264UnD7rxivW+MdVTJdpMO2VlInaVKzLwDyCR4uCf3Jpa492HDg7P1FyUJs5z6uWvlAzk64mt2bB
pYrxOPlUj2SG5Wxi2xjgASXFxlUxTyrKtu0gKbX3VuFkO9n3ddBq919DalcnruZQ/sVq5P9oO6/m
yI0lC/8iRMCb17Zkk003hqN5QYwcvPf49fshmyKolnRXNzb2BYHKzKoCm22AzDznwEjYNK9uMzSo
r5rR1x5S912fWcZT4oU8otILQT/3MTZmIAJGn9PfA53noFfDZo7a81AbPAKSofqUUWfaAMoeb8Wm
ZQYKfXMLqFhxn2Ijcn6jFoUKwrb1A/clMLhLjnT1h6oo04nO0/lkKiBN0CXk231aUhOVMnAjmHxT
mij9aVBDGtZpB1oal10S4OGJrvQeuj/D3iajW+9teuitMKIgGWTRvVqO+W00I63llqqyq5xZp7Tn
+S+TM7wEdnAGGx0gMhYrJFiS7ojOU/FMPg1IslLlG0VrgY3b3DUBqa2/2MUUn0fyGqRC2hppnMJ9
8BLzM+8f+/OMgOgCB/8DIe4sbDErFAy9+XxX9RSABSAujrhq/Ie2/EUGdhiq+8IZkp3j1PNTAjXW
xtDaRfvLmJ8uNtg+jnrq0nuxhIiDpwU4UhQ4YLCUQ4z2o5VzA7zQBY6eU913Xfp2lhplsoc20oLm
a2ha6rDEXE75JuJ9lar9Acp8aPEsKCcVFWh3pnn+WQ68DbzbDqSVAbfI2aptfgCy+LmtULFSC74W
uYN1nrUZIUCfV+bWqi3nWWytW5z0BEGnInZ1CKZAdnWpTRV+hPtQzeFUqaYHqk7GkzpN1tbww+A5
5KqPkzOlNwqPlpUezKDRpiWF8EgH6663VJOfaTo3vVIHixOj8wyo7xz2v05GQaG1m8qD55K4LaPE
OTV+w73YcqYl0OdcjDKWQ4tqejVOh76L2j1pU0oUJUjIQUl/8pMw+Y6YwMKIorRf+b5Hly72g0/0
okR7M679R1vlTRGhBtVFFOC7mub9zuKnZRnKAQ04umotj+wAuDZc+ujYp3zYKUOqPxnNS4TEYwxF
DdQrPi8wlAgwJ6tend76tj6A39BQ0Stn8gFmYqWonynGsxyqEEggd1vdQQvUN1vddmiwjXp1O6a1
eYlDnvWBgp59nxSWdyjjpU/c0cxTG5Fp8eCw/qyFdvMyNCirQ9D62XR6NOpV5Xm5Ufe7Rns16Fi9
J0HgX4ZWmWXbeBriQ6aXcQ0PLAoYJfT/RyiYUmqx6JD7cYFywDCc+KxFPDGb47MFk8Z28tL5aHm+
e5fUyldEoZOXAYSk2dXN52CaasRz3KfSaDX0KpX6s2cMaKHBUc03LENUWPyj1pOa8Vv/wSpoqgK6
5T/ksf0r8vDxa5DF9S06eVSEvCB5tUHL7M2hiW7ECyIC6sbQLOlewYvMBFzFifJJdU31hd8P2lgw
j04PbjEs7I3Ng+ado8w0DPaWcWMZTYrGlmqDmEoaCJvoHgMHbn9BDJZcJkX2HXl9vJOqHcuCn3cl
cSxSLCH0jbSJ7mWu7vXBsdTKbn+Z29F0xq89eb4lmDu85lDMdMaLN+nJ/ZnTXF2GtGnxgzWN6kGC
8yGlvjmakHcu+6pBku/rjsTYZe44oulHQfsowUbf6rsa/fGLN7WbDn6LrLq5zI0GCm89JSH5E5I5
VLZUWJMjYjw3aF71jz3U94csmst7N7mj+yT6rDTbXlOHz4rm9J+zevwKiso7F2Y+3lQ94E3FGIfH
roWCLuo9sENKhLLpYmu1H+iNlQ8XUw9ZwYNJsdlXS3hukYE1aTQPT+7gDo8Sn9eoq/P8HB3dHMVc
Jx+4xYucHe3T6V0QAPwG9fZLTnIK1bIQOYjCsB4z34pvotE9te0MWZ+VfOnUJHgFj6yf0LWAjdkb
g9c6adsDufbpIF6aB5otNULvJN7CrD9lTdE/BZFrfO1+NFUW3Ohhoe7KwUKxNrPrXQNu9djEFDnR
tIAGyStRB9nHlvPHabqcmlpW6dsPAR9OzUwrDwlacEhhvPiAML/a/HmfELRFOdkLvhq82579tDjJ
SLEG8zEOphcZxXMOA2Y+/CIjxLgt4NtRRbm1Cr/ONdxB7kiNTlaN29k4+HSm7GJbMR4nX307mMqt
owzB42rmhr88pX7wRYJWe2p22h6lLnt75SiCWN1UPmiBNVhCyEfwrAOP2fC+nd/zwGjVmvYFPPwh
GtrpJ3e2/d3c0tQ8abl6VnXSXfRO71y4XsC/1+E2msLiQQ7oKr2dpYbl8vHO+Q134AkRr/Z+lhbo
q449gJIrhwSLd+iU4IMXsA/yK/bQkJUg93pZtWncTdrMNO51gIpJsExzfoIu7O0Qc6twSpeDnK2O
NW51XMX9i5B1+ZmG+AT5XTZe58lwjVl3+hchV0utc//xKv9xt/UK1pCr5Ztgacy7cl/ttC6zXszV
MmvIf/d6/OMy/3knmSZXqfVTdejC6GX9E8S+Dv9xi38MWR1XL8R/v9T6Z1wttb5g/9VuV1fwX839
z6/LPy71n68Ueoeau0Oj2EIQwq1dtHwM5fAfxh9clKKYlafu26zLuDOT4rLKZXyZ8GHa3+4gRlnq
46x/vqJ11zVGpe4871fPx5X+r/vzMMOj92AuKu3rjpdVL/us+360/l/3vez48S+R3VswEFY19Id1
1/Wqrmzr8PpC/3GKOD5c+rqEeNLlX35lE8e/sP2LkP9+KXrqu92Ews/GjKfmoRtDZ1/TEb+VYdgv
lAFm3tC5g5ceLWurVq6/U9ym0I9pg6hfU3vcUS5uCRyngJ44mlfuAanXJ71As2kn7qDfm2bqnen5
BUEnpn720rvK4y6w1Ev9qE+GszMpKm3B/W0pM9B6SXL67iLmJrpuotwGZg9KTzm1xjlRtquem+68
TVxNqxSc7xsxLMdN+sOPGuXW9D1rm2dZcqQmRT5KzYoXujJvzCpvHyBbyl8Usi/3ltc+iU+iKj65
B8+uxx2w8PxFwvQEKbGQZMtJQnRf5RYp59aUVSUgLQt6uMyYZsFlE3H8y911t39yLN0nifo3O3sT
zEu6/3OQG2Tgcnc4z3RiTRsb7o+zjBGbDLdj6r25V4f5HmKbCiEFCvJ1MbxNk7lykDjvfRWrSsJD
YQLe1UoQLUYdUwWQUzmQJYSkdB1/CEpc90z35XT8MIfO0z/CP1ghV0zd7WioAzR9ULij8oYIqxY5
D3KWol3R93l3vrJzQxTtuD/lPXQ1YWzD+z4JYGv4Yw2JkEPJ4y0sUHZ/XG1yFqZOfwMM8rcruyxS
Nu5dXc72SZxictLhkKnTcFvRb0/PJHVChJwsXiJnm9u1d7GLU+xyth5or7PvZDgLAZ6cuhRT/Dp+
myvTGjPyd5FRt2ieZeOBFoB+G8Uzgt/w6zVPm0ojSYKokcK7lhZq0nb2eIi9on0aArV9qrXSOTm9
+1lMqx36rc9W1ro8axAqh4x25INtBv12WmaK7bKHrLQaZR/XCabLPuJQy/lbVtTNUWC6cgYP1PMb
XvcKugsJn1duLr7LuWB2Bb0LLSzdDu3Og5czpIZ7UlvDSOE1r7LmpFSKzbmvqPWfzlvNqNWthPtt
3Y93rabbSHn32a6JjTfsdKJ0nkt2Axj1ejDKBrJOsvli+hByjbwWfxC7wLE/hBrIXst0AWJDX7CJ
ULVAOI2ctWkAlG5S174Ll6YIFCLV71kBO9AipLBGhLamQRo8ZFv99qrpJ8loPj+I0VnUQsG/WiRA
dsV7bxCcRne5HVA5WjKAfFJeIqqoEFdCiycHCNkzdOXa/kKaVwqf9BLXUg27xNFqMexhPWmgjiub
54Wh4BC1dbwLoXpH+QDJY9pBsng3+F79XA5T/Sw2bbF1gLqRwyFHe5CxuK/WGdX4sen84La3m+G+
V63+3huoEG9kHMNCf+fqD0VXjPnu4iD5RD/A6HQ/h4jbULjXe/iXg3K3rtDl8dtaV7ZwWc/XH67M
thopR0Ufn7t3MdAPvytvKqK1P2/JIWgffmEuPzuUAO8uMTL+MPPyIzP4kboNaHragvCDH1ehYpql
0esALuyYL6JyckjfzyYRlVvH4u6H5DLjyi5DnqD7I53/35qhc+cNiU9QUx4g5syMlPN6yP3mbWgG
qGrTJnIvTrFf5vagcbbBXM/7dRpZdX/Xl5W2vbDdmgAOgUENkAGaRhTRBKxVe8VpfjKmLgtObe4M
93mc82AaNdVtPKfVbWKkrvoyWOQO1NHNtxJTL4GJQBUmj87ojqobecgHMbmhXmy5GR2gB2k05OkR
OYeveHTmG37mtEfArPqjnGXogOpz1J1Xu450232mW3AXEeqpNNVutLG0jg6XDcQP43ogrcdfQtf3
LlK8pTKwuCPTg6ryfTexNcuWY6FQkmG39QLCOm/u+8a87PbBnqcV3THo4g2zfjunUXUkT61+8roM
okrFt3/VEa8Ju2z42W3zYVsD6n/y32Mjw5mvYgfnW802aQWfcqBRAugayNFSryGdlAc3BnxNw8Vd
2REZSTod3mwFwKpirBBYWWZcJss6Q7gk9arQ3TSLp4bHTNvJivYY3kjI9ZRlbaC1EazvzBBvYVW7
VHec0X6kZz3fuw1Ew/zr7F/tEJyIllQ/QjuG18Nq0seqTtD+RczwYIFz+SyxQtfy51i1ny3KNLQ+
KHqtbByNnyTBDDSoHgCGSRgubcSqAa+aeAVtIF7HpdFBvDK36KhDqp5hevXWZ52tSZ18Uy8qB+Tr
ycBX9E+tQ/FWixKVeLMCDaXapKGp0WD59bqN6afNI0QlIHiWs9Wx2sLFSweHdrRj0AoSJ4cBNuaL
A+zGrzMVvnkYKKKuE2SLq5Vkiwm2ExihWViC173T5aLovmrOFW1NhmOWe3uiHS+yx/gncFCIH6k/
BbwAFAsjqIaHTvupsjSarMrp01QM4POUJKUSHmg/ObnqUPxU/XOQzioCiLxhl+myat7m9e1Ivvff
reqPOtwYioKaFTePt9bgWkfN70Fm05+1gT+sv4/0KHgNy/k2qMj2t248fy6qYjsuxGjg54oHvUM1
KFiiAC1y72yjMSNeL9Er/hSWFK8sCSpvuBdvZKoflsynnEIxa7ht8SslhZQKg1fQQe90LyqE47ed
G9oHtI7sr8ocPcjv8BqR0vh5W0aOdQgbC9JlE3aqYVPPVnWU++Q5jow708m3V/fKgCq5A59V1biz
4jfvm008UVN/8EwjPz+by606BZ8bo2g+JYt8o5GmsOiYzalVB2V4eB9SFA3Ocphz5xZwdHm2FVQJ
Wai4aTQ3epGDR4NHmdCLJyO4LfRzZbZ3Rm8iAJNN2XjMuqHnS5YJM5//FydL2+0iv3QsoKJDJKZV
T2XbOWcJmXR/eLDd+bhO0O05ueEbFFS9TPDVwtq20KdfYi77zsljWRThZREDesfHcKLwKVfh0IaP
bLtvbSRWDnRNpzt6m4aDuSw/K265HVFF+KSkOzVGF6XomuHTFNT6NhoQvhXbSMftPV1Rv3oL36uY
qsKEKihTz85iGuhOPyS1zV3kMix56HsxrG/ik3AzBkfqZUB2WtU3T1Pm/wR3yHDnBcFwN/kjXehy
Kge+3hUFXYv3gOuo6t0jMTL0izaoNjKG6iza69bcX9ZcY7IinvztOlvWterp7TouS8i4zJzP6lAH
x6sQu1H5RQ28L6FVo6TSeebJ7ZWI3sFZ5VQO61j8EiluB6qst0gZ22vkxSWhFCSmrRbAMyJBsoac
rVuiTaAY27/dTSJ5Rg1hHaQzUdWb8dGBYHAXj1qyl2Hvhdh6Y3zs3dnZDHBQHK4c/pD+GlJvub22
F+MpLDPtrs7r1EZOhUVG95M+lcNDoActzUmZc/B4snyG1L7e+PU83MpQDknnvqhmH9/LqIpj7bmz
xl2OgNBjsYw8MwieAWauUypYOM5dZ934UzNHW69rYRnwsh8a8O9oC8fLzEdEh+xPpi8bj2Y4HJoo
o0+pqre09wzPtaOGnwAC0Ffpf5KDEdstHUSWf0oXm9vQqDrPCuIuy5BqffeYB/qpMr23CXpPC4OF
jpyYgKJle2fuoY1d4um9ze/7wvl9jQcaSHuXjbjZElD11bQN+nC6keHclh3NaHa0laHipsZLXn7N
kvRtN1iRKtKXtnNrpG1C101hkLRxF5U+uERj/rI42EGxXpzFFhUWTcTr2Lw1AMrB1U+Av0ySKBnK
wYjsmD6aIthdOdYh2i3mIbRsegS/GpqLTs5kBEiluBSbxrTYWjQ+7tqhmQ9U4aGud6PwWY3cTTyV
2V+8MtdEkkdiU8MNPsl8wP3X8yUihJz2ErHu8L6/ONc1aAqGy5cmdA+q/4MVwuGV1AhGbmzAO2dX
afcgMwKIBKzhl7qNg1O89FhvJLqzI2c7hcb4JIcW1tRz6TfQ2rfTU24D8shiPzvKNUExjSSDVd9f
Ri5ltEaxxk0iL8e7V64u+xtvSkrsw9xumTssL12uJtYNteoAhFMK9CYp6xPtgnBL0QD7MobbNFoK
/oulUGPvZI/57+K6BNV+t08rN9qvc4KhSDdTH7ytIw7IjP8f11n3Hv/36+n6Wd0aFgxlVWoZ90Wj
H/tYt25b3+B+K+17436qWIZbr9S4T20jPo1AgFEFNO7FNIj3EiPhFaCcvdZ6YEmWKRIpa8tQGVGP
2FUBhE9tUk17MYr7sqOEj4CQ9oCv6k3kRsnbt3Q50eezKU1jukETY4/6XWRuSWqYp6jKLFq3+c5v
A37ykJhg7Mn3u/jJ5Uzuvqza9ubtvsYfo1uyfMoDH5Dg0e1S9zAWrQHX8R82dXGgfwcyp9Yv9hzm
HYR8lxAUzL/1ulXeynwxyQSNt8+Odwq0KMt8cQx95t7b+qQc4mwEzzGU9/RKVPezZpX3fzcUh4RM
sFrb9Qy09n+PlZXSKPjh2DCi1fanUjGUrZyZNK1czvLFVqaK9UnO/kUccqAKXcEkM910f8WNJUOd
Nl4lj2iYXe7jxCSHOuyDDzLcKa0FqW9A25YFZ80JAJ9RXzbNjB7n0TRoYI4/GYvZz7rkNPEsvZWh
VQG9hyNJoYF5Ll51jSQ8WSAIR5dg7ugva8zc0zzFTvgpAKz0yiHhY2tyH4PChZ2h93YsSuel8W2U
y9Yh4JDbPoDQ5Kg03sUbQFb2HNumdQ9F+Pg0Q5NiTUZ3Bwna9OSbHJpIgQW7ivSd05d8eY2xndzP
7tsEmSUH10gvU2Uk80crifcOrTS70q1Scp3ddCy0yHguAVrtu5I8mWlZSOotNl8x221Z2M0lRBwT
C2xgZstPpT791gWWdiI1bDxDanpS41A9a13rRtvidQIr9twurqlrlbNmjzet4XgRIs/ZdEoU/fdL
pAlYi+50s9jKnuvFpAFc3zFtMSU97HdiT1uv3VZIfBwvS60XI265wNhJLxeyLle8al7i3OaxHkCY
wIOdsTxPupHS39DqD25L4ZF+sxq1aabvVp4XJZyebyIhrb/ErEusjtW2LoPaT7yZ+ZyidT9+JYX2
CqBS+dwWk3UsOrO8abM6/QyT3886jY+//DlgjBC8qAPSMkIFNKngZAyIvIQMUA1tY2dX2cehuQwl
WLwSvA7FezW3sGlPb+mx3g6dZZyzhH6g0Xe/0d+q+adAgy4dEA8sX3WpTKRpYvNMbtc4S3Qztruk
Noa7ov09LSzzFELxdAeSlH9VpaBTCTK0qCERw4oa/XhHSki80xIiZ3KoG0BSF8/12I5a42T3vyBp
ZoOLXuJkORmTROqAQleneAqgaw+SPgMGzcGYtVC5GSsS9jO/I9veqnL39zQ1szu6gUtSn1GW3TV0
RG0Tx9e2MqlxU28fdV3EvVXuKOYZqV5Q68MEAlAlv7oMYY2aHr3Q75CS9968ltrXzzPSAGcAeK88
dRbfuiyeN1oR+a9dRzuS1hfTq19F1sZrm/zVd5AdLIrAQ0WhUTaKBWa3M0A0UTbwThpazBecthnH
/mWoCdUDbDUfhqtXcHX/dm6aBtHWGXgkb72J76+O9hijjjTuFTznbC9sJ5TP6GKfqBneDUG1F9tI
y+W8u7iXKVlfaPt6WcEE0LX3NL3eu7VS3kCf4u4TYLs/6Un8tQFi8Kz2lf44ZFW6EXue9eYuU2kj
95amXuDP3Jpp3/y5ak+8AA1KJVnyE+i2ZtMEnv9AL+D8Uirts9gDPasOqW9aJMbYJGraQ2fSTtTC
s/kafTfCePx1mAPkCvhae+7Ldr5B/aS6Uc0seOFxkB56O7d/jb7rLfwnEgm92fRsx9DCvN1ZwzcJ
8glNxx0UFikYqJSsUb1g+MQI1CDdT5OTnunGcx7zSlG2SmDxa/Z+FuSkSsUWvZ+t3stZPBbnLocc
Kwrs55C711vei8aDHACxmw9W7KPaiHLg5sohwyn2n8syc28ldo2A551MmEXPaZ8GL5D75Z+0Oo33
vkrbf9EAHIuVstxavZP+0o7xdjan8XuAuth+rpOPEc1SIvmPEcITlcbRNovC6bsZKAA+cqg2j7Db
ZHyKFDV89EVVPPScnaXCCXaRDA/l4cRZFcYD8A1KZN15cIZ2O29xiNdLXT40aX2elLIGFLI803yY
tqxNDXi8a+pzu0jt6j0JX6PyypeJxsTbwVX0wziXylcyWJcIA9DPJpsgHrJjIFE59WFtIVNHBPoH
pWftDmbd9gUexekB7vMbI+eyt2oxFQdr0oedxMrBUNMfUNhpdzKqumgGU9nfwOfePPFwue3nmrKk
j5ibCOW2DXm4wiA7Mjft9MXR851AoKFH5XEYOZWdoJxd3dE2rm2rZwCK2zTUeuVT5E/THtb9wgYp
Ay2uHEJbVU+KtRzoNc/4FuGU3lpTB1LQ/Zzx3UilYPFI+IJp/6fTPEAEsgYOC+61msbnaPm+huzL
ooaTWjzWA1zIf5v9Nj+skp4zfbeo+1VoBU7OjdivVT8lJI+N8S6dQnMzw8Kxk0BxrEvJWZA0x/h9
qauwxH1UPC1roiOUK3q8azNr17Z2/mSVKQ+aZhIfa71Nd40e8aSppgDnOxWdUbP+eSgz76D36owU
gYMC9SJbLbbW6+ftqIzNszj+0aYuc0H4AU1dY2RKWjfDtptGbSeFx5Ug+lK2/FDHDFEvOvjD8EWq
lhf3hTv6r+eX8qZpIEl34Zzuis4+9EX3xY12kF9uLH1Mz8PU9+E+UYB6OvlfhsmCMs4HMnRp3x5l
9B7aLt9j8mX2bpcVZSR2iXiPF7u5CCS9x8uWEup9tysImErIMXlK5lCUvr1v+nrerDY5W/gzz3rh
QWMrMZYLLyF4/bd5rTsACpLIIamQ0hoSZ19UyceYdcUW4rUj1ahf0UuwT1VlPVxeDxnCegUsmhdg
/Yuosl3CxOTmDt/n71MvQ/Fc2cj4/vCDutpo+qDum5ZvNmEXKBvjVxrq+8eA1mJ6WLWNcBA0QZXd
myY8oRIlk5ygh31hoTL/66S2Sc5vpRIt0lD6NnPgbmUyoSEVIBWZlPZ4lnGAPM6hnyglik1ZYj4G
grre823lXGaLm5ywRmWR/Bu91wbEQ/FvJpW3WyWfjCc5zG3v7JyhCfarrQZeRwlRDTZZrpo8FiPV
PizCYXIgWw3fak3OOx99GBwX4bDQTgzEqL9LwAdz12sH6GyzrdjWNcjJ0ffUOM5lDXHYuead9YBb
zWWr7n0/uoDSwzybw7WDe45fKL32t+vilcfHoDQ73nyefgODEpQwi5ArpIb1s6EX4Kwd87HJEXhF
HLJ+XgLEJAFyiJ2PJgldJtKsbF0m/nmtdfk/rzUV7TcvirWTq4cbx7aaFznEWoHiveZ3b7o2bQEp
kj575m2npu1L32feU5+FS44KLZkhQF/VV4m+jElcUYvPtbdoBzjOU8GjzHX0up/MUJf1xTaZo/c0
sr6MulJ7jbLwdUwi53kcuN2rEiO8laFAd7zZuQOF1pwFw5PFXvAca3cykKAQZnqwjObnaMH9iJ1o
/5j0dE3VFmCwbYd03k5r+OTIDIkBgfy21brUspVDEhfZbS5Ga4vw2a/B+S1rqCCv7ge2ybylsqX6
+SFYiONT+vSfwqx/qOd0uhOTHEpYnY6IYuuQORJG5hEu+Zg41aJ5IFGc6lSNZuygJIzs9o08SiTy
EyencoDD0d+1mqZt5DFFbPJYImerbZ1xZZMFTKp+G9Utun0IAJSWIfjCPpCGARZ1bms1vbvQiQF3
fSMMK6Z6b1k6FJk94oIHBfzkoV4KpHNSZgdgBsmhWqqpq3cK9F9GjQ4aSnrRFpySs79qk5eheEtK
jhfv2iYv7fRUacPL3CvHZanFm8y8k9E2JLsFighNo69zCVOXr8Ho7/aa9dXv9O8+rEuP4uxafQNJ
nv65ymrvZdLDo5jDDCE+YwCHO+qR/XUs1OY2V8tkJ14raJR94MXU0ZYNfLSPLxtclhydqw0oJn7Y
IHIb9wCVKV2vwFzaeytMtgxJu8gws2jomzR9myb9CQJP977zp2jXWFH0cwWQY9bhP0UIzjwMemFD
alEkX0alfpYAGigdyC4C43GdiTxg+HOl8RDs+ea3dM6sA+IuvK0sWOvTMYMfZulZ6Zdml/Ugthzh
Feht8+Nq96J6OFQ0SpLnQhzsaqoMFWmmXOaC00Uv6n3h6SWOeDNZXVCXm27Rp5CDXXQkquS0jmnB
apfD6hbbNAfhbh5IBInjeonLOmVNoZgs9M7Qa/t+PQxd35z6ktald3tAN9K9MUK0t/vjFMhhPzcf
Yoo2Go9J6/3cB2PxAFeyfq6Vgwyghkbm2eZ2/GKvsqPYxSJn7TJnSBr9zL3Nag4QlITTjiLrnxb9
sN5q/9OiAYJYfd5ErrPVQU4tzxTyAGL5rn0cx+S7mNbD1fMHQOFviH7RT7vMpL9MP0TxSLZ4Ga6x
zrJaFUbfL09A4r08z/TVsKOhyb2LjawipZPXn5oUAJ+qzIBRssqBR7hyPk82yHQIa35Hws79ovH9
SQ5P8+/nuK7vdINGSPSLjE+85sMmVFr1V6V9FJ2vZY5V6W9zfE3x75sgQpo7Kaa9NkzbKSt4Kiaj
/b3l+3nTQ+LyWDc9dB5qwNNXmM3fGwfuB/gip23awOXoDFOxo6ISP9J6PN7a7qQcdacpnl3Nq3jy
AYdleNAtL+RhUzQ8jX2jf7uapLW1AtuqWTy3NbwH7qQ7t+bgTRmqE9xAgg+qnUNi5cbXpB4f0slN
f0mMBCQld28v8GvWYEyJCBXV+FoP/YPkz/4u4n2Nf4wAxOZuc1DAO7dLvsBLkT1Jo0O3V6lufbWm
pgYAFn6WhooiVO3TCMfWpc0hKw1aPVHDOBgj7FUdfLvH0sj7bVGYqG0vnRBxHl0WlfntThad6JaU
RaWHAmCnc1m006ZuHyNaQmsxtymqMzwFapXfo23AEwjiZJehiNQLb6yGidwJDCvL7Y7YF1Mdq/m9
LPG+jpgQ9Nw6saLxMkPfb9P0CPAKko/gfrb15LFZhPS6MMx/6UI6plrP+z7Nqr9LedC6RFit2m9C
mnQ8Ou0OdhMDoHrPp0IH0DwWZarhQEZukvzparTgwUbmUuHRRWZTtKk2OpwPyw9yYO+KcSa9NmXZ
Y1bCJSq65l0VjzRU/dVR2wrPEosjIKN2mZH0Hu/ixRHEpXmvG/AQn0dSVVnRqM2nt/zOYDjZYaRA
LXp3O7+f1B9t8opSaPYLmT51G3nT/KDR33QPgB2KsLeAvI/2darQz6fE7nFqu4Olts6dPfmWsyNd
khxyiBTpMkJjXtyRojt3EX8P9EPoVaZA725THRC7/GW0We8Nuv9fuxGmj9UON87eTJPw9W/i7cWu
R15BZ2MDF1kBvUea1HxKl5ykjFU3qDeUjS0E7chdeKU2bkw7a5GMrYzXhspL3ZKEJDnwENZduRGW
TXhWoLRS4DuUoWmb/3lSpZk05+XTmSRVAf3tclDgqaS9EP2Mdv7DtjhiZMpQhBloe1Lt/QS7cam5
1X3cTNNzuBzy0do3ZQG7+zKSAw3/ZtRw07lYvKxTHztqxTKC0hE+Djr7kEQO7lZTPNbZ3dCrP4lJ
DnbnFbeuqreXmU1Uh7d5bf2GRE93B/cnMkbdmPSIgxbdFiJ0ixrTUJJvX4zikUg5u4TL2Ayy3/JU
VemXScZ7Hpm0fTX3w0Z6LbUB9A335XhkLDFyJgdY0uAtSO5XM/S9cbcpu+5tQt0gsV3N6mOiO0gZ
Ka3n8J2s6LxyXe3vpypwd3FiTJ+bPiSPannPukovVziWsIfamnInznlQVQCVCK2L14X+6QbRan8r
XpefmrM9OT9AFk+fLbigPyEHUNR13W2LWnmsBrjFJLKwQGdXU67eyjp6zUensYZpL1696YaTBt4V
NkyuiD6O+CnWy5MsKxF0QkLYp1QvMopyiCh55KzuZTVyVh0k9tUEjZaN3qiJHp6l9TyGzaH+xQfM
SsEjgiYKJdKbgTfyrQGN7hlUNl/NdVB+riDH2KgDymwFL5pPwidALqjZqUE83nRBTsPFklPlcVrb
RlFYwYrHMNOL0NjQzZCc+VGCr6U0AdsoprOL21jbpn72p8DQQQTAr7KDmleoAC8lOGUpwflLaS4l
B+T1Y/sgJnHaDQQ2qmcOB4kQh91B5CTzxbYuolkdPbpZ9yB2tVEGJGnQzAKvr93XXZXflKH/7M+K
CfWXUFoFmQ6RlQZH6uzHv2T8lkOusnjCxuMULZjkYKMdvBEj3M2Ey+klFOrKfN91lKWQp9553mtY
tNPjmgKYFBNYgB8pN5I4EEfUmCNC2E294wvWeBJHqjfUvAvtFYKM9OQURc4Xn6cfzazzHsoWXYPM
ihBU8Od5q9ZO/NoObrFx5sz/UbnVwzCQkN+M8/eSBz5e1aIFQdJXvyVm9tUakvx7p/CvBb88feF5
INuFedo8d31BQsC0tLMbjvPNFDjdqVK9AVVe/S87F6P5cWdr2VkJy4dyKsizFOl3ivYfd+675Gtc
Zuo2zs3+cY7yAyRmsHHPpnI0i0n5YQy8z70u0SHDrt09FP/ePZj//kQdXTsaQ6w+JRCabZ2mKr9Z
Tfe6NG0z/3eojah0zskPRVPU16B3kp3Oh/4pSH3lCH47PkVJ3JzHNp73ljcXn53QhzA6NLWfEdJ4
uwyNy1D8IPi5M0gCXl3GNHt/uYzIdIs/XUbNjc3Z4D552418nqsB+QqKENlnqGCLZ6Pla2UZmZ7K
gV6+3JnyBzFxt9X8D2tXtiSnrmy/iAiQGF9r7Bp7qJ7cL4TtbSPmQYCAr79LSbur7e1zT9yI+0Kg
VEr0UIWkzJVrrQLJuy01abiYgFWiZsuHeTjquj251ENRGIAacxAde5Mdr3ounEtYWvk9jloAJrTO
BXoCzqWPdBAGIkgHsjVRpFG/musKJMcXIIzyezd8Hw5JMOQTYwfRBLszj11rv1+kvksBf3eNHuhS
3XLjfkJsJeMInOoekPNAtccydyZYKlek62BbiC4gBTIdwQYLDiXzO5mhLgqpGO1FOjXkVUzjeKxq
8x77lnAZVxX4MEdlN8deM6jQhbV9j/0xyKBj0D/urh2QRoC3+eE9Ds26bMMbyHV2S4742Y6Sd1kK
7iswTPggQwXOmnrBeR3sKPGXswlyvD7oZd0wXM/AgUkJsQhD5W/L2Gr4ivTeLW2EpoK/JWF3Eoun
O+plYHFbtLq3boGd6VQL1XWQhN1Ogj8yYqnVrdE1H4nClvp069qnPc0Pz9/HQWB49qx4w1FIBlhY
qJxxnbbgUKIt4LwbJOMQV9AJ0ZtFSpXTZfa2W44qX6Tmr5dgNMb1WGH3q4R7k9gGB0ghHt8A7FpV
WZC+jHFTodQPduKmTeMATBZ1Ntv9UTOM+eH4pu1Xf4vZP7B9U3iHIfYyaMZ2urQpQ7WI6mKE22C7
9kbaL/faCWAHOi0WWS7OkYWFq20VKi1Gb3gNgjBaDTxne8rueOXdNI3y5Q8v5SU6t7jPcIK/N/BP
67iLxIUfe/bKLwQSnFqYVXE53Ncj/qWU1ugZzmyUXhu44d1ntskvYNlZG1hvoJnidEcjw3mNlGpY
ZmE7xwSKiLSODWRfCkDThTxQb5s5+xG0FQ9RJGyag8w9pEWPIsccNCVHHAx4pDRf5KJMoWDViUs1
1jXodwBUqnksLiWI+0HW4i+nAeyzy5r30DQMQ29T2+57b4pjNQ0l09/Gaw/q9FBgt3agSYPagcZr
K/2ryJnA3Cvt+ohfRc6c5aYjmiP1TjozTr3IjsNZgN/82kvfJmoKj30e+zdn+q7hrZYe1aGIvWFZ
uIHxaETjv+7Ggb3b1MfdH35GAi33QTbDVhYpP4jBB+mO/tACB/EwVsN4cfqWH6puzKBqiA9nA7pv
jtPLJzt9mMNf/ioBF+jUl8o115XrIUAEEpPDJAU7jKx1V5CE5wuyXTv+1kQsgdULGnft5sXkrloB
hew/Oiw9f4YVd9X6HBJfhiVu6ZKX2SPqVz0gHn+Z6A68bsESnPLZuiS9TDJWiQRtiuuDAu1371gA
7J65365mPkbx9Qm5V74/wXOA3dKsccGSRSJb04irs2vkl0jlO8MAyyaql5JFnQ/JpoXKJ7TkfLZr
J7M+mzrTa4g8OJgdIAY604uVVj5IxJwgs1BDt1V7UEcu7Z2FGrJ5EMqLu5WEuNloTeEZcqTtwsiC
6ktbIR3psFwc8rCvXqBHNtubESpFECSy13Xa1F8q7FUtqywfeBGCrSgfgTTW9l4PRwVUdB1eQ3L1
ErndM0QuyhW099KLMhFuoTuyKW0btY3u/n/8jBLhhcIE1/QwCGsZ8Al0+/qN5mynfmxfbSbGw2gC
s0zWNMut5aDwRqkEh37FuptAgh1AhMcAQd6mkYm1JaGLyeNnxyrNhzQf0rtYsn/ITF5+7JvbwrbH
V+1lBt6W58DDlIZ9wV6zOFgOXgLIxzsXspVCrAYUOd5zhzuXBELNKw+o6y150AB7RLhTC8BeyKYH
9C7YW+c4gM+iGCC+dA3WbvECuHSzC/uGrYUOfXmwO63z2V7iWPSm/f9mV1MG9dk6XIhBdOe0UP4m
ZX25LguRP4HGkN9AlzJYirDNn5RoULTsRd7CCNBMphBBiQr0mORscfD59Lk6U2daJdNDChKyCFsn
BZ2tVR6V7JF1Kr5XXqtu+tT1TYTh3HZfYbHMFsqKwp3Nt5YjZf8PdRgl6K4OORva/ewO2T7ozUCE
CuipGiwsUzWc7bjsXtqVO9jqxTRkC8GpIVtQM6o6zTBpQAZW90KVtIK4AkpZqJkPUDCLHHVBZjq4
9zv3RGb8dcFQFAHkXqUNpvShgpZDCOaGej1rfAvtsd2kGc531+UW0ZFsXMSIkEAL4NMyTKvtdfEN
h7Uu6v3kQH2CFFjQOUHmZV6raSBDDDoGGdLRBrs7zpCW2vQ6y5Z3Q/sQT+Gm7UR0S6bO9KF3LJp/
qI9M10FX2++D2mGqD1an/iH//+uguANaDGwP+NE66SNO6g23QRIB6lFJxetvYxMdjAS7zUsRtuVj
kYY/Lb3rqr0mXvjYTJ5AJ8jnpvt7k3qvzohYydO1qVJUnFlZVK8CYxfaurJ44P50h1ZEdcb9X1vc
K4qFytz6AZAQtnRywe59Zo0byEo3RxDB9XslIZYTeL68RXyZrwwAJp6mGkIaY1k33/xa7KQFvO2i
BJwb/AQQCs35NyjviFeXeWyZIt02T9kbmvbRK96nVBMAS51y3qdESfkxwmc3bqV6NUrWg5oRdyNq
8BbQOVCvhcQz6U5p21/9Sj6BJjYAYelyaHOxIW2wEGGVk+uB4qIGcfKamk3XQCgcipykFEaaYVXO
vNOHnaTFXAQwsBinCfaCJ7+AbPACN3aI9WcBqY755nPX/+JjAvCz76eYb6KOdysxeeEuDoLx1YOc
dafK6llaZXLKwBC9GKDr8UpucZwaO3AEQ2fT9hYV64ObJGXhVqBYcYXCZHsdqwr/6yqbuhUvM+h+
UHts7Q60Ira9HiAqBF1Qd1pz09sCy/RP6IzRjnjrAbpqb+nuw341kX1yrNmfKO7J5GjAyAA7VtVo
R3YyUed/tf8xPz7jn36e3+ennzMgRMfH3Io5mwBVbRvLcG18IH9dehDZjqy77YoUvO+18pG6KJJv
DffCdA1sO+I/TQeSET1g9uFTAqGXxIMqTIK39L+nulo+ppuHJ6D0dYccCuFaDcEuHf0pktUysPxs
QzbSTujAfHpWmbngPQMvNpZSbkfWDqlRc8aNKT+zF470u5MHlvmnuObvC3BSvbvNMDLtFrRldwJr
iPuU/nKb2uFfs/3uRsPLMMK/2MWnn084GEOB6batHGjS89q7j2Vs3wPtqVA/jA96aR6zFswW5Clt
3t64LvfBlchwKNH+zRSD6lA04Loln9Fw3EUjgaZjyLHMPvoJYF92Pj3BXM3umQqnI2gj7sibph0C
vLf4nBwy5bAfPKBW7NDIbzLoYD6bFVISoRdGJ2qC6m/b5G18MaBId8lHvhp1jWuacYaqJ1kuqDlN
Fr8BGbM592aDABBmKIob6qUpBQQ3TtTUU44ZOPloygL0OlkXtScnCkGLYgQIVoglo7iJvsgmB0wc
cnBHiqV0UTVBEy+ONtS0UqEOzIRmUV+L4jFC3uhiZ3MohRyaGpTP1+FS1uYy8Lq11XKoFEZJcD/U
KFVjWi20Uj1oJ7wWQOOuB/vDvz2U3x6aAUv9Hx5ATiEsrlMef5nDw/l9NcQc+vDYs+RsDSQOQiou
t3GdNO1+nxgbItKfbXM/SPVBsl83YIF1CsPaOrWNrAQDqynyYPXRoyZSJnOTEDaEqRHKmU1XTM3H
IELrkNeHiVrk+jGQoRzhKCKUUiesvO2y9AD5Qe8CaLB38Rh7RhlXcwJJrAfJ8tpfI749rKmz9Yzg
NCJk1epOMhVFdi69jIGVFqPT2EnWKKlvNjTcN6WFk2jzbR6tB0FKYwt4f3xHJtPvsakC8fOWfoKh
97uDgB7wgnppDoYcXGGy/p5MqjJQQaS89IZ+BKhr13uHuSYAIL9+IpD+QPXLeCBLa+ZQfZq+hUnc
7ygAJ0GQu53qrpoDeCrm7RkL7T110ocM2ViIvifinj5gIm1R9vH7cJlX1Uq4DPTNRervYqwDwO76
uzao80eHJcVjjn0SH9LhNqo5PuMOs5cOE/KGOoGQnm44iBKWNOBjON5XOUhcR2/tu2Vy5vxCoAmG
RWgFSO8E9h3w3ac1ksqNGuJvoMH96nbQ9wHRSLDLBdQYvSyz3jCQ+mngWBn+ykkAmilWhpmwnaMh
+JZRjzdIi1saeiHvkRd2FmHVZBsfrAUKMkivXRpzsJ1myGBkWklKS7loO5C17JP9d3/kDE8saES3
Q+nyAAhrCqSCjvz9EQOsvLha8hgJjWvHp2BhQ5FAT4FVs4jxDu/7ElwaKryHild471rIsmB7HGx7
yNjegyMAMX8XpV/KD47kwcLEuhu6r9PoOMkyC4Sr6cN/hJ5yk6Wj2YEbPSX50hw0pVM30OzTT6h7
huBtB/XusEfRmz7Z4b3kQsYvanfUbJi5EmCFfYpx8sC25d9utFT0DhS0g7z9q1utZyMg84ebPsfM
s5GdHmp0trw+lGbrejAq96kCcALCZNt2StMDdMGyQ24Z9nYECuFWqBIw9tLyL12I0HXNnPILi8WX
WKjqR51A7y71BrHgAyDQjSh/dEH9ZTRE8SWviwTSOKl3GRm+zJUhslsIVLw/pbaGz09x7ThZIw/W
gP74rebmO2sMlKbVAZgt4oj5ZIY25Ewr8zcbDdIUHH5kQWIj8NcZYm8XiMSUewcpGwjzOPaFbJF8
bZXdPygLy0HgQHa4mcCFdfWH9BUgjdLELrWxmvv58tK3E0RLS/vOGQd3z/Vm1QV2Y2OlY4I09iRv
kWwfgHb93TiLx5ORa89kbe8H6fv/lKl5NMFycr3xXGu2BL9ufvMpk2B8jtv6jfbItFumjfLYQ2xe
huaO7CrwbwX3gX3Ipi9dBNmBa3iXwsDabjOIndtutKHKg1E9VxGUKiAVYa1i5BkhOZdMZx5Kc0kO
TvCctrW9FAWK1RsZZUs5mdFmih37bABxO1+sgIljIO11n4cIb1EHuSjILS0LfMk2ZOtR/7cynTiC
MF0nb3sFupDWSYdNWUj8/erSQABSjntsGsdXsOd6kKh0jH2nm4xt6mDwXiqQ1xwcH+p9QmtHW/nk
LTsJCv/JMwowYVU/qpEbb/rGT6v3Gwv8uKmEIIhjIbtYWJn1XPttuxKdtG+VBW2BtInzPRIGYHQI
p2BdMagiJFZYLLMK5DuRlqcr9F3nA+0NIA/apoWkXzKY1vo/+5AjXZIEbCdCe18nozuRfy2KNsBx
ix/pyNmXYrpjxnQkGbI0YeOd7qMTJvU1DJ8WfTj96PvfxoEPBSz3g/3WQJZhAeIjcRE89DejD4yN
Ao3hiSVBvO5qaT2XRvc1LweomcfgwcOu7jvonvli0IMM9msQwLfDCQU9CZg1DfN5GoZ5EGRV50FN
iYAW4CZG2KeHuHaMZTapZImYU3qIwgEk7dTThsn4fktdU2oigOLk054PSKAVuqyyNFAIHlsQXocW
WHwMQjBoGLlsHgw7qZZlJcXbmKtbz0Gt16JXX3vptz9QMvVT+I7/7GUcPMz+YN+mnplC90mKPf6y
1SkdOVtL2/cuLJEvcRhtJ50/oosqxwDYGoG6cWpnHOni1Bn2FmWgPvl8dAtfjHtqtSYU59sxmLYE
CSoH6JT3DSJ6M0JIw4dAyfJ3m3TBQEGi1ORMfsPHWEId0Xzk9x/ncxrs0f20PYJ/A+UppmesrhGW
3jYfwZIOzI0O0hQ2QIGl44KqTKOj9YUGhdB2Wl9tUxKcLeOtxrF7H/tBhVOyaQz4G0aruTmo3L0d
VZ6gcjcOEC4AcVKsL9QBJrtwwZ1CbD95Y7e8asasP12dHU8Te6fV5ZMbhNzj9eDkDbjAX0AQE5xk
WTl80SIesAt4+FIxFp5HiXPLCvD7jcvBQDa7oOZqWiRxaODtMuYr4IkganB9Pw0sq0BmvaYXU0t2
e+zsc5G1+UppZ+oJM2TgFqYEQDCRs/MfLz+aPWfcAtkiytI126Gr6REjVqAuk25NIj68dpFRWYkN
VB+wGXoIaeB98hO9VYoVOTqxhfIgXnl8x2w12+YZ+FjdNJBps8Uir3LITViWfRenU33jxG22K7gz
3k4QgoRGXFJ/GSD36BmR8cNX9Y1bMu+t9fJhSYNyN6lvVGaBeSToxluOKedBueme6I1gF+0NYkTu
PCgEru0uSMY1g0LfIteVCq6uVKBLNdRLBK2CE7eVBVyNPtqDa0OA/gqlByBkfPfDqQnMJbKqgTdH
yGfxMdgsY7WFPhrkjZHOuQVmeLjNU1WfmAuFeslyF+I7oEAx42bcl4F5Ty1Xm+gOvCXZTefq8gQ9
lCahjsKI0o1ZAX7nhU3xPkuQZe2KdYikxpYfxuvCxkFzSBkICa+PQm4JPw0QNDc02zAmN2GSyLME
qcLa91W8pm9Uqb9WZlxcoOTGjtRqwqA9FXUH3j/00SWoTbV2gbhYJ2XwbkPl6n1YGv78XURVbXGq
Jn5L/vRVBHm8XEdC1evrRCqUdxyyxSeaB8Fh0G+MXoIgEyhVKs1/ZaXxT6kS787pId4tQ7DWk126
jre0GosdmqgYnlgitu3oW18yZUHJumjGLbmlSKFnFg72zdSz/X+admJGtXAVaLho2jxUxZ4TLLAx
On6DqsFwnTtTuyEWMmomiK1/agrdJMoys6nD9bU3VAhKmMXPCMvCUw9Nob1M8VtS0xaIlpeuj0IE
3Zs4miNSVMAl6qaZAHsoNU0/NZEyiE9p1aZzMxqVeYoq48c8EzIe5yQqvlIrko5z7lvz2Zum6akt
ZHtrQEeM+oTFxV2TBWfqG4BcvGtGDs4APBGMGvU9Nlg3IQhWnmJjMoApGjfUl/fMenBBGEjjOqdr
LmMbL6mvmqL40c1/VvjkbVUCrHsXFv1F5UUKWq6sP7ia3AmwYX6TMLuClg74omYXVNPU3HHuqZUU
GQMGMLY21OwtYLiLNDhTiwYV2KAvECDoD9SkKT2/u/fS5HHUtCdZ36QPho7aFpWwt9hg9JC7EdVu
QO3+mVyQlBFnaFDsrgPaXJpbFAIAQaEnoUuXx3KeJMrrfscBXV6AYSJAKrtyF0kdAM1c2baxYIYj
ILIlg5XdTeFdlZXhHaols5sY8kYLk3xqhjK7ourO1EsXch73RRC5d7NT2uDl0uAzMM+bBmBKMp00
urkOuj6r0I+xElDYBmnhrFBwBQxJEJns4OCP87EXyFUMtDa1P63+Qzxm685DELxqzW3SZf2Ni2qh
SyScf0Qy5d8LM0DmwCufctCl/c0hbbynYCyr2QELb39TjTh06RkyHJYePPDILGIXmvaFFVUnLzP4
C5ObKczjl6oe6vMQR8Bpa3NXKLFNARzfIBnFX66D3pvYrSeIZE1TeZhXxoEF+I7EokR5H+SRPl26
EIA30Y9Q+UVHo9dWuoPMu3fGgSfmQ7AiS8AY9jlpWW7DrIAanmMHkHXN5NqRLHmSObaCcRu1/5SI
VRnMtn9KpLEqb0y+OC2CGhnw2ThpdzgeYvu9t6oGxXZ6eAixm3n45JvNE1Ie/TrJsNtvNBbC1fgI
2dhYLr3uTC3PBJvC1KZyaY0W8B26t/PVe28UoVy+dkogpvTQj/GBPxQbMwCDaQwKa8QCUAjf6xqV
jINWBV+QC/L2PriicBboPWa+deqR+kNwu60YD6YDDcz0wJaKW6bhsc7ice/psoq69Yuzo++oGbkh
vqdhf7QmaG2DhQP8jHWpjuRGHpMRldu2A1nsDuCjbuk7eY2M52jMtQFhlpSL2DLVndX71RnYFwNo
VqROXVWV+HxWWpz01wgepcE9CAHBYZ7Z3z3pywMtTl0TB2fIoG1bgZV+2bCo34BJr1ldt3p6gKuy
9kAmBZq+jelzgKQRHpWJO7yFWbUD8Y7xw3KsI4RLpy8SzAJLD/X+t+DNMm6czuxvUF4K1KYe5Dmo
W0zMejcNorydQrtYpGMhTpmuSk1jwKMVJIHm1ofdkU4hV7nK9wUHl+KVZAawUOj6GJ0HdlWz2FNH
ho/Xusxs5PhZCCXXzhxPNRjSXrqflbK6l4gNEThywYoW1AF/keD/2iSWGjbkBNbW9zHMre0X67sd
ZTeqLuL7rubiwnIOYHxmgr6qSeJLJsvmiDfOF+qchKhOoKg+FYObHfmYZiso40JgUTeDDivggm7p
EhoJXmG6ZxxS9HgQ7tRCPe6ajL3zDZC47N4evfqcAT+6aPvAfBXNYKzKmhU7aqbIWEAdUz2llj6C
AWe7EGCGeQ2TegC2wvR3nvCTA6pO3SW2Q4sulfJ5yiNxMo0xAIEuYAAQkm1XRulH+1I3tZvUbmZU
ixPildBEixokw4DCWoHKRuyp+eFm6dkAFgM3GoEKpuYbKjvAsFWVXwMXMXUdMU/MRgFp1fnnISjK
Iyri3NWHB1ISKAFIlFq62iNsQSlPHtAkKr9G9fsc5GFAcQ5cROBIxgvJfGiRTFtPNWpAhrK2HlBK
bz1kMtg0iFLekkceJxyIg2BYIDoFnl0vcacF3jbjjpxtjsJsOTbAXGEojWj0nAhHNmu7VFO+rFxj
M/TOFwZNrV0KOqZFq5lhnCmsDtSESA1/cjr53oyGMd7EKFVeDbV0b6oCgmF0VnfxW9/IUsUrOshT
LzXptH51tlsVHhDUSRaU1WrtFlTBSdFv4sY3AFLOu720uX8wgdqas2NpCEquARlWGkB2Sp014xBv
R2CA5pmuA/6cE5EiqBKuUoFtD8sAdBN5n94FKVa0YfLu67CACRiCw8D8t6upT1xIIti5WkZt1iVL
T+RylRhtupnbVTRpzvKY7+a2FWLxrcviTFOUuZvejUOH86EeDLzdPH+GEluQ1A37LD7kkUqP2O28
XyY/Adjnz7Yoq/6QNwey04g2DDhoVE2imuFnT4PNpz6EYLCHWkoeGmxBNkd34N9fLguAotZXGhC6
QxgdaVQg7UScXyZndB4HCZjMGN920nAeycKNaQf6iO5OalPPzXqRVJ13II8CGYlVI6GE1hiNix0V
SiVlDQ4pGiogJbtHMVawoCZKYq3zf3mSx+vuLgbEpUEWPugyB5XSU50fWn2JB452N4ocmKEpP9Ad
dZd2N4CcmA/gbfwYE5E79ZNnNVXg8/nzlvqNpq/XkNKKt3YWpSvSDd/lujqswudkxRpTnToA8E9O
lqWrzGT8MLjlDxmm3dFS3fslSuzuSDbXB7+eY2cH6py0Rwe2BsTRPlyoZ0AFHSidwauWG/fXNNXU
e+JgjvUX+VFZbiPNQCZKU9HFaEFRqb2oRa40cBLtPHDOaP2a6zr973OR/eOJ17nYryfSzKwo+AG1
2Hh94mVUp6i8JQSv/9HEcYc9JS1eK9debCc+N6kXCXGRseZkO4Y6DUyGOyxt+5YlQOyQbb71AVDZ
JZa1JxtdCrdCPbO+oMwAJKUvosUJArxd0hufDMDv/cR4qdq6/FZw/8XHB+EbqKDnG+BJ55vfusxw
8J4hlbHX3YUe+V+m+H/3gQQYqrzA3712Osc51oNrL4joIReZ2DTQqZ3ZIbgHZZeqMp1zi1/5mfmP
8cT4y98GhT5rZnaIfw8akoq/RNyOj6pA8WWXG8MdXdrYy6CVubxaJgTi7txYb8hToUVfTc1mWVTW
1opxRnWVNX4amnVLI6zLcJ6yt8DVYQ46KKGfoGN6d3UorG0aggiWbDYylIum9QpQgxbVukdN/S70
ZPY8GtO2qBlArdpu8jS42lVUvts9MLbtauDrnp0SZ8gP+9X/d3tZo36Nsldz4ktnr0B5CU3mcU6W
1aCtPXZB83jNn2U9q7e94w/La/5MIYWJKGzsb65Jsc6OvmSRPRzINNvFsgxRUUY5t8kI06Pg1eP1
0R1eONu6FuPyOk0T9p+npo7RyuapaSITVM53ncuWk4UKQelOCAxmgKScs8p1l0Yjc9QBDOF57sEb
atyhruUp1zbya1gIBUUgSLY0wzyWJviYRYHdBwVNetKPC7an80xX03XOOk63WG+8A3UCB/aQOFl3
7FHGvxpyDztuvZGZdx5Y+KrRRmpWm3zwTN+U2QiqLt2k7YpTRMi1qTA9kM31QXAAUPgtdc5uel4X
qfDN1Vawn9dpjdH/PC0NCgwEsxIlU5yjsA2iaXswWlMnXdqPaUOJo8JYYVc1tIazq1rs7Gg/40fA
QVCT9jPUdP1eoRAJqYlrk3pRy4bvS3r0I5x6elQQb8Nh+hq0OBJFntkfQSiOPR61PW2kO7rEYQGJ
2LTZ0tAQLOtYNvQQal9nCEsQ/PO+efjDPs/86SFjFsQLzy/UBiGOfjd40YXZvfnmQYg1CJ34e94l
/bIZEv8Mwd/2CBoPlBOOZfDVqk/k4ECVeFl64JSvh6o6FdARWVGHu+XQmPoGZed65dYqPgUiys9i
AvYAqa34u8se+8qavnIUpa+gY1vobXO4RYoYsQcJ4U6sueNbbtpyEac8uisK1z5TB44AqK3QHQZK
7OaOygD/cshQRzHUe88SoFZ0NARqkOqBbKp1gLIb+/GhRmRwwyND3YaZYLdWY95LvalNkEqilmoN
sTHAmA9FYIg8Rp7H9oiq7Kio5VroQk2oOzt7kJ/PneRPdrqMSC3tndi9+dOupwU7tLEvrfbmk7+2
0wPSyRAHFOTMnX8MR/Uu8semmn+8a70NuQESWRymKttep2XA1J8SXy1rQw4n10VCZwAm/7YPsVyj
0Cx+kGkA2G8JxYahCYqlZVvViycblPGpJnvzfaAAlCq+BynIkwq3+9nZxSpNcw/6oQ9IBiU4pWRy
WQU8/InUGWDcWfptiP9BjV79ZHfduBZ4NR5rsygPFrKrm8m3sakE+cAiyv32O2fR0piy/Cc4uJ87
Z7RfAmNAcB+R97NrmOautFG67+FMdp8Ufr9UrWm9jXa/U66V/TS9ad+NQf0G0CYEusB+6HVyIVQ/
XUxWJNvQrtN97cn01vZFtLKCXr0BSb8dqzT7YY7itcuS8blXw4jTp1UcA6uzj/hml2uv98oXr0M4
ULvydtrFni8OdRM7yypKOlBgO/IQ+9Z0aaV1AU+H8waNZqg5hXZ7hH5Y9QCatm9kxy+DqExfq1MB
2rr7RgoAqWN/ZQQorgMBZnQ28iI+1ZbAYZ/z/lvjrN0kLr4DXAOZLO3ApDtuUUMp1glLizsUvxR3
ZYgCLwQcKsTrnfzOgvaav6hy/MRTdksm1HAZyEyrgIvFYJQ3kdEmG6VBH/hXG/fMz+IFwsZqz/W6
N3eEqBaYwvKOWsINy1POxOk6KCux6o8iBonnx0QFEsYrfJmSjUEQEWyo3ycmH09YcpH7zXcie5s0
H2eVduOhzReFoynfZuK3+Uo+dPnUroZoOkhgXTvL30PCZuG4YPEoM36eMQsTpDEQHEg2hHGICiZP
KNB4pk4yucI6Md6/+0sg3JEmi5yD0fjOkugo7LJ5LWPbemAImh3/Yu/r4rM9Ye2rk8l3/xoAoCWx
V+Bz8xqECXsYIlRTzZGsIuzlO78rkiBHzwU3KGESqFQtB/9C27TgngjtO/xhyqcekkw3LUq4N+3I
rdcJL96o88Q3LGGgT5GpcRw7Z7qFSrUPogwUJOuRyOmWT4MeKUsEhiK3mkeSgxOiCIxGciAqbrsE
ouPer5H0TNMDRJFGOsI3XyXAR+SAnR5qL6J1HjX2AxDiyQb/jOCo0hh8wxCvvuGSV8gLCA618M6E
HjUHvSpn6XdIF23Gypsi1CSKNTi6rO+JjcpCIGaTZ2cy1Spgit2WKjK2/dS3e7duxyPy7BAf98r6
ocZrHuV5ffEF24jHMAW4dyEepq4BY1jlVVpVxP4iDbNY/u1nmzr+r58tqsxPP1tsGBDZ1bVfVLol
BpkvJRftfi7O0k2g5ts9lX1JZjygjkTuKpWmaoHIKijkKFznN1695jEYA2aji7Tt2h+EsUAau8Cp
tfU2A8TMlmII8VcnoyxjrNGRc5y0itegL0VnehsZQezcq4YtH7xibwASclJuN5zoji5dUoKhLHTd
1bWjrsNvsTTDRd54w4YnEd/5XiUe/FGXtI2g+gXy5IgSz+qFPEabM+Q3+ROqf9QSeuzRfsCrhF/T
+p9i/PMtOU1wohSAl8TORg0Cx36w0Y0I7jqejxqUMFvXGlYsuWwXVgtkYA9Y0KPrACJtp9MruYUm
aE6dqkIErsdZI47b9txqtz5CLZ8e/je3Ad/8bQEoImSsvO6pyfMtSrmR18M3b8McMW1z3VRZtUyg
G/KSFrW5T5kL2XFjMr+YzvBjTAL/Donm4RZs2qhY1/7cCtyl7DxkrvS0eVdsyX9MvPdpS8SNb6Yc
le2g1gbD7sYHZmyJ7GK8o6MtNSszSXbzwVf3omIj/tRELDPeJbWJTHSN6lKfgKtR7PQLy+qddVAE
5tEhtCsWid7doDzj7v2JUKc5RC3iNNnE2iOKTEAvkYOo+giBzpBtogpF5aU3qA3108Xw4q+JW7Ht
ULAONSy4xEXUn0pZlyjlzxwwyPjusCBjXMp3H+523bKSEtlf7U0dnRcN4L+E0kJaIXkLrfXu1KkQ
YELoSy3bEhKNKgWaH6l73GLn1W7A+NYufIQmhwUZG91Ddz6QMruy9m6v9spioP6Yezu+sioADQfs
DBws4wdJXzR8hcSpTW185+hW+JeKZwkUzhA3pwtyVJlCSPdXuwW/UAFef7J8GkntKY0taJYvaa7r
GAgJIRSvLyz3+NoeMjc7gx6s3ZjgAj9XVshPZvdkabgXXchMd5NQfOkmY7GOsVPxcAYJ/eMU5Uty
Sck2BkUD/R5h/w9lX7YkN64s+SvXzvPQBiQBELw2dx5y36uyFkmlF1pJ1eK+E9y+fpzB6s6SWqeP
jUxGIwILmaxMEIgId1/fRqhC9ozdSQCaPqWzhQFVsoM7HejMj0WTgUlBwoj9nLsmazNWHOm7Uyvh
cCid18OO2pCJi/zP3jTkrUxtqJjnqeDLW400nXxlSghKVh0CRl0Wvh8ieCMr4OVRTnpVgnDI/2O2
JVRDzUXl5Js2NX6QB/KDkzIOQ6j8BCBPb5DNfsLe8aM38xfnJnVWwn82QuMTsqDts2WAH7CzgwFK
8UN0LockA/eSNq4AoVnLsgks+HgSfwHGyOyt9+M1khQz5H6EEK4RXvCHjspvuS+bL9WAuL0hA/aA
BY8C92TN8HfM4z1eWi1YcCqg+Z14LfFyxe9BZHgWUTec5lPD1sbBrLCmyuISSKKphg6yQ2bWAFq8
HrvBJrQA2gMdxgsSL68Q66we1Vi4J4AFqyXZDQ3yxbwKyrvYs8d7V/RYv0wdAnAFIGKUiyMHvvhJ
5ZDT7Vj27OdjtejByHeiw9AZ6YlNh5uNirrT9VIk1iYfkRDeZfW5ln7+7CIL9qFW3pJZVYC8llUl
s+RZ9E3+DM8r0hsL/UAN/Ty5IEtK3VGpiqq3PiuHeRDo1YFWNQnwO5zGzKcNLSaibk/FZBTjCrlA
fEvFRhUID8LBvaHiEHo1dmOVWtnTRcEVGu4R3bCXVItIvHEoc9BbUK2SbXhuGqxQqZb1VnUHl8GV
KrF0DReFGNguNQx7BNtyXAGQUR0aLA7gSkpj74zvlnemM6MrvoAvu9tZZi7GhVV6LRzwA5jgzRQb
wxTKzNMZHXyoAhy8EIdb8Xftbt2oBzWhbrfi//9Qt0v+MtQvd3C7xi/tqMKpO71vzUcvgMiyAZWQ
fEGntwOIP8Qqt4t+AaGE5HircEJQ0pd5+mcXKt+q1TTirUhnv14gaRCRNB2wHP7zMEH5143RVehO
ZuPtqmSUVcnzheTmddQh9m7TTdy6UHFuQqfUpSiiz1DeLPeGHeb3DaQhBUJBp2xi7KRDMQhkgRhe
sRws+93W0VkUbwyIGp2H6ReA3GhdbyodAyvxV1/qkUfIlusd63yzjwzY7THBTERXvVUMoNfpZBdf
MhVgZa6DVq7jInSX8xX/GhheKgC3weHd0bUTnWGXXJrRah6KOgf6JXG64G4eKtFmsQ5Co5ybuIZ7
sUFCtAXDhD5IzfRhPnOS9v3sNzZq0ivuJPhhox8dsr/ObjY5DXMblSputhIsocuI4xcPejf3oWgd
cFMFYFKnoidi90FbkNDuYusumFqUkFfbBY1ol1RZcuU+5PC3pGXHznOnTkMpECAeeL6QIprpOrtT
tn0BTUr5VoziYkhWvHHtXAIHJxksyovqkxMm4GZymbd3qv6ZEtIpDd2fctHhCZjtNxO1IHtajndA
mS/YgA1BIqJ7EOjxaxRGzgUT0ppKdDBGsDkndvPWDn6MSF+DjLzCLeulkh5YDJzUP1YJn/bzpXxp
/jqLI/PdRmdtwuVLEAzJguWp8zLX+ltmuo+x1vFVCBFfwXstT3UzHskEcYj42iAR/87DXAbVvN5f
UrO2vQYgY7qnVnRoqnoX23l3plIfRvG1yvLPuZOBSWMamUx9Dc4KaVj+/mZrc7taqojFW2pCFYlO
AbrIAeIhG40ZlJAT9Rser25X9R1tb+MeDNS38Xw7sfaO2SNfy1S44Sgf1ZHL5krd6CMhL6KEUmnx
YXSzBA1vNN/C7SPE2FF2YP+63EyZV933rhOcbnemHS9cmKBJBCYVD4za1rLyFoYhnQ+fqrQ8pJFa
oKuiJnRwR3CA1GZtzp+KBnVaF6J7aaqXt8uyJlM7o0Te+u2TtlVrHJjqvtweHByk4P3Xyf52d30m
3Lvcf6Gx5r+h2xeT13W4m4tjwQ9g2OgmME23dyyIJBh52r9GdfNkJWn8FEGy8eAwhgzdyQ49O9vI
m8uIdTiSP1W9aUBltFdpwZ81iO6oEZOWuWwkq86hLYyVIfJ0oSHA99j25qeuGbJzN5Vk4Y4b5IqA
Obl0zcdK9tW9AulVo2LzkUytCWovP/XDI9n61i92aZiz5dxBWP5jb248rU0wcSJFD+vqNtrT4ODE
jQ/wipgLKlIHF18WQ5r9lUztCFdi0rfVlgYH2iQ9RXb2B1XS7RqheUQI17+br97YHbLNQrmmwZQT
dxfGiwu1p4MbRa957JgnKvVYHm49x2pBJ4IPNBq9f0WmyooqyZRDInPBK68/UDEeC3vnhHDWURO6
hQ7IODY+ksFwoPHiliPb0Q2A1oMdfN1jK4k9VRd+ZqHdXkfu6Pti7N68znW/QNp9WEMRcNj5PYqB
NlYg3UKOZuS6p6JKocAHBPUX8BRyUOKmzbFoQ6SuWdfZ3EKBT5cl+ELgo1m+77hBobab8/Ruufkx
Qh/HNisWHxL17KiGmLhpPxi47cL3PlP82mfZN13r/KlAkG2na0j8wEvrPk0NKLSNNeA3Xn814OT8
FgkkQMYd/xHbyV2TDNaLjpoBeqBWdpV22G5VafUHr5Qx/BQxA2sg75/iAcq4GQQ6v0/doVHKf4To
7qRwBuMr6m08O8FXI2GAJEw48lAZYLYwY4DPkqD/BI0KcDnDfmvWTejzxHUQRoRDbW4mgb2nZkBH
vI82TM1uo4XRd4+IDiB5PIDmG/AOY5EOb6kTILvUtT5DdrhEUqKZ7uq+iT+VLT85hRl8A54nWRZI
j75ox2Ln3BwQWrOH8NtfPbsEYhTUM5c+0rZtm62MKEKAyM+ST3SW+TKez7rf2H7Xzmcmw7xZJB/i
bIa0hyOYwXYfonpzjE0Mj4YY5Z7Ca3OtgyjZWhglYCZ/xeioMY2SlPWO7H2ULLIRgd1L0RbFVoJ+
4LOVFjOflUyUuY5tVe2RhQRx3iSf+aywloY9akCgbbnGp6m9gp8MKDWkKYghB4+yVXTWesqdXwbS
BQ92GcT/ptwtI73wQu0d3RiyI0iVifNLOgoEXMxuRRWIE+aXEBqC9ioa+xVyqLzjrZk3iGAz+Imz
7DnQnB0SNY46bdunoLOyNVjK+s1cHEHExmWFW7Kc9kl35ggC1+RElXToHBCGAdR1pRKN1sfm+2jc
7N5H823D37Q6a+DxUla8IM4syA+dOmVWFyrVLKl3kZtWSyrSAU5eEHP69YWXLhI2pxY1CMSWfJIS
IdtvxphbTB1+HuN3V7FLaL8WLbgng4EXj0ZsHombwYM66S4G1mrdTz8KaPSFky+6uysh2v3Iu/HI
IP66xuToHIPaD5aNGvmpjnP7EwNd+kxbp7P8ABbKYuUja+4LNfOSkp9M5m+VlbcA1ctv9IupawhX
lPBZXBvGmmPjt2rF/Dj8ptNzXtru1zYG7erYjOGBpUn2OHWk+irOoaFjIV3IDmO5jxOMI2tLvvlw
+ARB031DtLRbttwN7mNlmhBzHcEyaucjRJTj97YCiiwacozZykTwtAVDL7g/OFv1dGZjq9plWsFd
gLO5djqzg1fR9FBxV4AJTQeQYmp/WyOhdysajqCsxkzUYBkBfn9n3LqYZ66lg9D6xJc2/zGCZljV
Ek5X+lsmQRtdoSw3aXDdC5eJrwm4diGm2H21xp4tdRx10NLzu10jW2PHEOm86wAJXyIuN76UfX8i
Dm03A3tnmHdfWZlADhL4C6OL0qcM0HtAt3HmVwVkQzElPxmRfrfdauksY6xed1kFZiCOiRIQjfRA
t+zJJDnJsnqd73j6KLIA2Re1SAO9g2JB9OymxSnPDfcpAuHTATPK9Cvshq+TPWF4W1hBwA/SAVXK
z/YRgYxFbtblDtNff8aCvz+PQnbQh+b5NraKcFGyPhoWVOME4bhoShFs826ArpkBHQTlTk6tqXiz
OXEy7JDbVl3b6VCDWB/RC9ioSBU3W1479ab0rHZJWW6U74Y98NXh0ttTftvNbjjRuGXIHV4kRNN6
U7Zy7eqK2Fq9zjRmD98wrbssFsY6nM58Obyfke13tUgsBX0OciW3Eb49B4XQwaYeneK5qrI3G17G
t7CsN3DEdV/N1ItXyJ8aLlopePbMvN5kiSOXVjYaC0+l5kkRIwI5iqks4JHDOsc/kIkOzuRFpjOE
KaDlWowQokXy6iZyNNDKE+COkrjIBgIA6N/Y8gxHTn5xp+k309aLNTZsF3GBKbkw+njPmYG3RBlD
A72tfQ4xHTN68/CrUJYUr4UbRCtTiPTixkwdgzGv173ONLDewItDzfON1+mPIW+bJxWEzdbz8nTv
pwJKadNg1GK0obge1uIVrv1o5TljtnKYGnagEKQcdTq4WVauPUdYayp2AO89yPcG3BZbmaZIFx+a
xzHzAO2Pw3SPmAYAhlB4uEIZ5N1WOmfDi/ZZINe/06zwbLxqp8pxCsU7WcBWSFnsjEd41/AUutAv
VoT9jxG62iHWa+EVBpUnEClW1wDOmNlGRapAdnuzs5eGAwKElrfWM2Dg7YFbxcRNreA+rCANcStK
ECjiudrnyPaRIa2ku4wnhnFItX6SdeU/OqJJTu0Qe0ti9JZ/2nVuJ6fcnuSZ4IFfg8s3gShhscDP
1vwGvg2NnH8ruXe0HMD1gj9EIsL2kakKhEPTVDsE723bAIzGtqWDh8AEebX2EMjC3nD8yhmUeXo9
fIZczLudEjHAkTnbqf2YRd7aN0ZgDJom3vEuDDYIciCup0bMi4iVg90GoJA4SXZmnDZfqEXQhHwb
QZxvgcVWupyp5xuD9dvflol4HvEyoGSEcneWBDVcIGuon9Ej1dXHItXC49/t6fmXYfe32l/63hq3
01ClMvR29MdDNyDoCin08tjDA7DJKtN+zJASBpnjbHzLvbui77w/7LH8YQulnnViYmfp994JWeDV
3EenhbHOBiCV6PfGBl5tIyPI4Xua1kB6WvB00yFxR3vJ2OsNM33DVRcgk9inJcR9OJDXnUxrCBQP
+h2JfWsHTQaszdv0mbOa4XvaVeCmSe1NIpBcHMZlcQYIPlsj7an8VDnmd4I2GvI7pq347daHhWOw
MjzxoiX+mIRaQ4ZxubkV3bovN5BHDjaJ4/snMQB6JfrPlP2e5y2k6QJvuCiuupOlsZEJS898reO5
gd0/st5cIFpQIkMEP4kcK0y4hXlxIhmadCqKqUi1dgtsJ9Vir2g9U+3v+sYyQOQizUCgamQXLBOw
roQArVX26lhqhqXmZO8qCcKAoXkptcrtHzp21AP0aFdguPXTa+BPAAYdnsDULfj3DBjiFWg1+J1R
QPVvMJz42U/yag0lqfEMyFdykEUst2OR2/d2VIhlK2Tw0lrZQ5rk/AeA/chvdPVbUP7Z3Qk00jfa
2AKRP94V4Edw4Ypx05NoWg/ZA/0n+vmT3eKZ3DpFNasPuYOV3gPbfcwyCCPdBInSImi2Qgcgwx0h
SHSrMAsOwQ/jHgw2YKIqkLUP58qiFGF3pGIz5O9Fgh7i7fCxdvi5SLURAzzs3/bNR+TolFm6ArXt
SdROtnenBRayEaHIpso0OFOZDlMTLx+zfRQ74cnE4pP4DCLd/eGJPLiXXc8f2BhfiAzBzjp7i7TR
aEOthnT8Ayg9/x5r27kVma3BRqs+Qatp5frXWOCvmFtldSE3WtX2Gh5KJAj3Ffsc2uCGw+/au2ZB
DT5uTP5nYGQQg/LaAE6Xzj6PSBWHOGJtPzR53SxzM+u/RK792rpO/IdVNug+xaFEUmKrxOI36UJo
tfcFgyCbj9+0X4MbpRsQJmnN8OyZxmtieHxeULaxmZ7yKHilZRptEBRQrgtlt/GBFmsux3cQYPhi
TWxexOuley85GxVeFRPzF9mbXgPaMdl5p5a3pmSHTGeCF4NbLkDYO24Bmkk/O5AXz0wVfEs9wKAd
cLFdoiToLgoAaqQaNMG3CNIAgoF7w3JCb/tzz9gMx/sstT9nWNmcQcGUnbHqzc7YgUQ70RuflB2G
RzsKN76Vlo9JErX3MnaQ0NJBGbSHz2VZeYztqNZoRXPyffV1rmWDfKsB/jhicYRdi+QGJC/hIaO2
dABx3UZ0mXFHpbB05epf//W//+//+d7/t/9Hfo80Uj/P/ivT6X0eZk39P/+S7F//Vczm/dv//Iu7
ylZCcHBYCBfsI1Iq1H9/fUAQHK3N/xU04BuDGpH1yOu8fmysFQQI0rco83xg0/wSrluX72x3YlUA
kv6hiQfAcLV23hA6R/g8+94aq3kf63dBfARiZRvTCqsTot0h1UwkFzkG6VYRrxzkUvkiGMpwO6sM
xmHzUxk44kuARJjbMiOKRbRCNCaFQAiYiejgx95HGzUu02TF8B0/QJ4Y2bPTQWRpf7anQx811SbH
pAdGpj9rk0p/AZl+uhMtw4pdpLJCPpJq5ybUlxrTAFBTYIt/fvTc+vujl5JLfLOEQAxa8p8fPejx
cqOrHfnYdOGwQxDYR9aUOa5TbpQvVYygybSc6EbgoEvFq3tqIYF5AlSbIU3s962qzDMOaaA+jNOx
iWbD7jXEio2DEHXwkoSVtYrsuDs7kMQ8lgV4MgbEpj6NIH3G45VvU1PwTyPHe2rKPCiN+Mlwop+Z
WQ13OojsA+cW5lxAGpz/8L107V8fDmfw+uLpcKSGSCHFzw+nU3GpkDqfPc6LdFkI4PJz/gkRivwK
Rdn2Cqj+M02HYZ0ZG5ryqDi1QrpWdh0KaBVbgfsKH7BeS5FmYE3DxBRkNcQahGi+WLo6O9MaES/F
hyxi+WdhFJAMKjo0HXJ+rJ37wMireyTabxCwF4/5xKZfgtsWdAexdyQbKMPibVOA/5FqqUMV9hsx
8fLDawbV2irkwO3Z6RLOqWg/OhlY+70MkMfeA2eG3cXVsvaAIgyaR2jXi8df2nLzvpbWXkG545el
PSnMWVq4h6mS5OfG1gc6qYPTA8tfdjJ5+EfVuelTMx3gKSwqEYEADIU0lO2iBfTwkLpF9mRps9oY
5pivqZZ6d10y985B3ns3+xt5YbG1xZv4A7l82zjTrGw2G6ooLRb8h28Ed3/6RgjGlIn/AorZDmDI
jj39nD7MVJhZrAFUMv6jwCsK8nGsv3Qm6JUJZxiWn0y3tl5pEcaNtj/5wusvRuBiiWZUkIKM4jOp
ys4qsSQeO8vD0mnlFkWxaCa1txBJgNDeKSOIy8TlkTpRBRX/rW0ezGext61rhSybwVbJzulG88i4
Mo90xvvYLhdZOCDbCoEituMq2t+q/9ZmNvBKb//D3PPztD89TBBASc6kci0Q0bny54cZBxUzk5R5
D05fDwjFpu7CBH7h3goNF0nfqbluEzd7yZlY01qXWlRVAJRexzsw3IJ4FmHEQgF73Ba7GnGGaZ6t
ptn1wwEgo3OrId6GBmSGxgecTmYAd5o/ZssqNkHvarH0arpxuCBnC1Ww1HivQHQmhJcAtO4G19ky
Kgpw2XhucpXIc/nnp+I6f/uK2dxhwjEtUO4ybv/yVLCi4n7WJPKBQS73bE+CGaA2iZHCNqncEieq
L6No1RfXUI7J6gP1cg5BA6JLJhv48wCMVaCSJ2plzxmQB9fLZlVXkQEu7rReUipgLkDPASlk/yim
jMHI3zq6cD7fWtUS2WkOg3RjN7mGCi8CKUZo+Dsq6snWKSCUgsH+m43aFZOraW48tSPbUCsstbnx
Uk303gvHH/kjpmHoilh+BKYuWe6pJiyhseVVkOGi2g+tXV7XEMjl7inQ1vQVGL7i61RsIqsed5lA
ospkZ3kvMUfAqQjWFOz4QdivkIwv1KKt3f7RmgAkBYDICN1ipzSVprpugIJS0sAtB4mwwM9A79yZ
3h7i3sVFNyFo5sfGO6rU+ZJkunkgU45X1ypBDGNDRaowE0ComPn6z98RS/ztp+NCb8M1IS7gCo5d
+FT/YR4aXIbX3WCXD0FgTl7n7HNUV+G3rEPSoddLdo/IT4j0PCQAg18v+FaAEQPxfe+lQFhpA91U
sGQ4Mnz6uadbtQwbmOHkpkYIjCu4WGQXVfBJga6Wiioc10Ghx8c2cMAq4mebcFLEK3IjP4MmFqmm
UxE7jGannInlZiqmFchHSyX6HRUBNHofkoqQQl6HSDVbKxvfckIEhZ5Vr8NRNh+g10CLY2VUVTNw
CI6qcZ9wQN1m6LVIQSQBJTBzhl5DbS6/82zxAXpd+H291l2q50vQdQYAc5D3bcXOi2U5+iot17+L
W+Bfe4B4XmxtQSmcsfSEDAXnyfTLvRcU5gtYRZoN5lRvS82iCPznBWJdXaOQ79RiB0F2yZvX27C2
P8IDPHWnYQud+3DFF6da8xF5o5BuHMo2eALnOkd+Drx1lVPvhxoRAcAKnCXYL8I3LJ+yRTqW3nPc
jtbKM/rkLkNu6E7nrbWnkUSDCOBtpI6l/oNb9AAnQyer9fqlBdE4OKeBTVbTgeyiaoZ1LWy9NOX4
bqMKatejl82YPY+hwi1ErOo75cODknGdfgUB/IGUIZuoOYp+dF+QxCiXkTMEwE9APtVpKnPXh3DY
m5Zt4w5U+lWF9aH2smeAGeI7hunwOmBjBM0LCFyLvH1CnMuHnJ2fP+XpWEMmoGi3VJRlovd1i8Rx
KkKE2b6va7aJtJ1f4WE3VzlLnAerzJM7Vjpbc+idBzL1odesPMsbN/Zks3hZQ7ljbu51SXaximxP
zlqIBoHdMJF7chgFFCGbbE3vIDe6ZQCEY7GkQN32YmTmNawEnHp5vbe9qvzRWvGrHY0KmNfaW2Kb
zu9L0663PKkN5AONoGsAinNThDp/+N04Sbzv06LcwmHRrssWknhZWDwUExoFaZBQSZ6AKJmRQ7Sx
TjL8pGCjg4BwALWVI2YpFZaIyffDF5Xnq3HIh+coBkBDldJErAU7dqxuOQAaOV6kE7mhSIoVgEX9
oauaChG4ru3icx3l5bI2mXsFP2mwtVURQnEmH06xBe88UhKdR2khUCDzQH0DpmqdpD7/4Wv32DaI
yFB3pAO4V+4H4RYJTePmn2dC+9e3JVYNnNkMLwZpmibmlJ8nQrihysbqjRaC8SZcrJ2H8BJBBkA3
de8G2tyBKgweEbK10I4KmvZpbGQJwRuw5EunMK9Rm2E90JXp9xzfSiSX8c+3Fsjh9xGo9sKdM1Gs
EM+KBskq9j+tuyZSFT0J2NIZJBwhjLv06zqd1xE2so+Xmg/xRQeNdU8VDBGQ+39+DOav69LpMQiG
dcP0T0raYX94Hzh9jzxvxfTlPafdcSckKX7yDMrHIPGCG8C2RvBl3n70iW+veG+Xv04G1KNIkORP
v/6gAJ8dImXR8p9vmZu/rHMcU5lK4S+nMHnwv+08gTQ1ITQYRpd5QT96TgUmdD/8Cp9wMjnlwbYT
b0vXY9s/zfSOr0ykUv3d7IO3cTYzW4dfIbVxa11HjbMSYZmBo2lNbs7UccNnS4DLJU/WQ1CDOBgh
j1UWm8GD4ZfvZxBC4KtOA+aR+SZfDdPZrV0Gibz/sB2n/cPNEyLwTsc2mGNjYUuXM5R//jp3w9iH
1Sji3eAB6iWWNkRZ2hFS2w4WmnAgOQ/d2EFQdwKcdDq+R9Jb9enWwjP4iPiQ1S8634NqowUoQ9j3
kHIKQDCd4J0DFGgePAqWloduqqUiHXwEggfZ+6eAM2hV/dU/60QMnLBpfmPd8Z+/A9bkXfj54+LH
qxywhHDLcYDJ+vnjAmqRDohk+bsZw2UXy9kjA9++e7b8DIFLcKhU0yEe/Ro84LC3QwZMGwiqF7EE
i6OvWxDzMQdua9+ytwO4nAPsFwDd/VC+1RMmTFX/4duMP5I9eQM+fBjBLHwS17UteHi4Ur96sRhU
fXMnDOptomN+0JALXyJTCBlsnfC/hKkLCjwkniunAlKS9+GC7MgAcjbgYkQAOsyCLy7LE4gdCXkx
EXN4ThEXpWZZLrKjH8DtQsVcgJa6jjoGUscQq+W+KQ6ImH1DslX0Iy0uWDTijZT5NiJSnnqZqIaX
8AzqB+4lzSZlZXlqktY5IIjcbZuKj/fAZvsrTOXW52mctvHCH+P4Po5lgOlRIphYFBfTD/ACAYNk
e0Gi/Vn5cX6w8Os2J/eQBgOVr8+j8VyBd+NCrchMxUGX4w7o51eyk4kq6TC0pbcysexfzlcgYz0N
WZt9u9BZ5m/J9uFiymm2eojq4wdb2mbpqWHlSnQl9CapC11KAPy1tZIq/WijNoao8kkDrYXD4u93
DSlq7AkVc7dYaZV7n4EFMQFyDCqOJvCZKslWQPtZ4hQVFtz1semBJk8b7ZHKucr9ZeObIVa3wzrx
aglVtTEeliBQxhtFNumjowPnPHLvTvIApcmkE89c1A0T0AoRKeI3Pj8aPP1xa9EJ9gMk2A6mdh5j
vYieCMQ5+8aBzDKN4U4DgTgdpAVanKkFT8p4B984HNBTJdnsmK/hugru5yul7rBJh2FczWOEWPFG
Y3TnVNuwjsEUN/WzapWtTdd01vMIuVdebehb3gZ1zDFcAehZbGlUPhbeJUz8gxJM5EvAAaFIUXjD
LmHzdRrf4ydIt3ym5jROj7D+ogGR5oGKXqD4hNpBXud0C3QoffBpJNI6US9f+cauKvA3obsim20B
joBY94XahzwEOYdnBit6NkPvfbXzOjwpcMNhjmk3VsD5A4ge+YM9ggoLehLuupEiyJa9ES+g2JJe
qQlyDGxA2KBGGlpWvrYi3mzdFmzCdfKadEmy6Uce7rlhFZ+S0cMCxElekQFZr2STW0eojvYPRtt+
M0svfkVeFJYSWWNelO/Gd1idygVVZLL/0ZaOcQ29PD6NdZOs6ALwjB/VlM6Yt8MFVH2gse/xp6CL
JN5TXrg22Ff7ZJsUnbutuVF8gfT2cmCVt7GSGtBSF2Ecozl2UYnYg4YzcInZJdqbscOAscYjg+eR
LYo+ZOXSwyTmmX52pVpThu1KYue/pWJguMhngvDqPFSF73AJH81FuZo9QhAj3HgWHHlULLOK3QHS
uJvbNj3w2ZAKyDdebX+n0ZzCMbYQ2RVL7MLNR8vo+UNqH6lutmRAQqTIeJtvVRlNdsCeBVIr053b
CfZXIBEBbKjGSxP+2Pd7nnyiEYJ1W7oPnTN+snn2fs+dVHdIJ87me56+DhtwG+RrumoikME+Og4i
6dMFpgPdN/zN3Xxf/3TP1Kmvjb/dsx9XIOxH3O2uyfpNZ8Riqyt3XyA2BwyaLpDYYbRYWtDpkOgK
aauIiRShI3Yu1SgjB1oxSyDrNrdsAOqIhPKh2jblhUxjdMio3nih+hzbAYSkycZALxqc6HS2Fq3F
Fki18zIjXgUhXgB2/BjVJfAcFVjesARJHoG7TB7LFIqUnXulBkgasNcMUKo1FQsWWw/oTA2pCxTA
1KoLumxDtlohWKzDJaRQh33eJsv3bhi3Dhrk5egSvNtWmzwyXzR3gym3txZpOWh8TJ3vaCw9Nu4Z
TyRrl2VRHKkdda38HnJsrK/3ZMt61p0GHr2M5aj3yi6TFTy70ZY3vTiwOEvPfl9hpd6vvKzYqziH
vBXL0kUSFMMfwbhJMqf+MSTjd+ygrU8qR3AhqrwMOeEgvhtrjo2l1fjX3gOPTNZa6VfLVIgVoxMS
ZrHTaazXSNgg4m/G9IGu3A+5OERRL/egBtwWSoJeyBqdYxMFf9idVSJMaoDcUipxDvHW2PDCN4Gm
g2T2EJfuknnIeTDqdclBzJEgy+JV+ewCCu0p/AmvjerxkCMkCgShlb8Z2v9eQtn1i+xZvOTd4D3W
4KdcQYaBAfYxvl8bKP7i8Mt1Q+2rK/AQgM0FQfcJWcIAOJvIKPjpepDoBp4vr4uNOxRgMAf7+aYC
B8jKSyChk7UmFtxDa74CmLfwWqt+cWtA7QOwxu0YfBmfXC4PZTqNWrnmUo0QOrL71rzLwhixHOoJ
X6QXlMOj55rFwYGY9Jo6pNl2tCL1FdCSBAI5Xb1Hmr56Gl15T/WjjODTNcvuEhRwzwPdCL3z6Uqp
64PoiztP+Nk1+54F8aa0Ku+rV23mjrZq15Ye84PJ4OGCyN+X+UaQNbswMjy4GBuCs4X4zTKfBkTi
0iEPdfZpVMGwswAF36SN1i9xMSyogWEDnwftvvQI8qXywVUQn6JL1QLg7RqrhnsfORAnCQbMFVUY
ot64mDU/a2XzrQJV6TaIe+NzzvGXn64JirtyNQYqQQgXGT/QSC7nx5VDWH2BfBf/QRpQqPEmEWHq
UUXI+IEj6aUZpb/tx6LaQYVk+DTm0FmZHnScglcBBJjpWY6GixS8yFqMeCU9I1j1XA5Q8AiRT7DL
/RiyYXPgG9FvAe4E+LMkQpcTEQxVmL7zaPQQ55zeppURiYdiOqgEa7vSjow1vT5Dt0WF+h7Ivp5f
qEUajtscvD9L6kStWmTvDlhOnqkke+1CdaPDazjPrS2WueYBCKqFg6yY54QbxjX2i6Pptf7n3snx
cAD2nH2RVWUizYml/ZpqZeonKwOhuz05H5FJ+iMpFLtQaRrRQhbFczaNCHo6EKvDfylKXPdPsHgS
QG8SoJATck/VSYsWq9O27K1d5+g7a6oA1g0gsg/VRl/sMOnL/VhE0LBDXpY6eeL/UXZezXEbXZj+
RahCDrcYTOQkUqRE6QZl2RIaOcdfvw96ZFPldX21e4NCJ2DIGaC7z3mD/vfpLGxcdpbpr0j7NpoR
Yt/9kBME84x0IxzRbVzmyH1tqGa6wY5xrw+ucW3hm7wsjSouRq7efnUuFBJ+U58Hj7JOvBCGZt3h
dLNerC3wIVWT5yz2shdS4wT8hfejtzPa9N7Nt3rX8jOTN2rN8s++6rQtSHR1C97ZQInLTr5kkWJv
c8UrMbahWI9Isocirc6yOBn6AQwaq6gytD4VS7Ut5yL9EomGTMZq6sVCOv2CW4K7b9TwV2uSTWmA
YtN8lK2D6vxhlqK5yaFKtF0MFcZCVld3gi9v8j55YdYn+aHy9fpQxv/7Q8nWnOij/FAKCp8sFtJ6
H86LepYozwfecy0WJMD9kJ3MQyxAdnnICPyGDI2UkAD72smRYgIfF3p0kteM105Wni9B3UVbtvQb
YEnJJ3Agy5sB2j3tYAfLkjqWLNFQY5clVzOOxqKmj1JWzWcjKse7bAs774Zel3uTJT1SP9VISz5K
oCq/9JOjXWVbEeXfNWHFD9VwFYd5ciPmeHncQm0yn2cjPEttcARWG7/wZgAh64cL+xLNAi1zn2Rr
wTzva7lJnka24v/OM5WBtO0j9c12vGyTq5fObtIjqbHydbGdZJ8qqhbIYpSp3cVtwndHtWN+xfiU
RjNqY7JR7bhVabTeqWiV8nVKh3JXJIToZesYGvm5nXmjPcZ26KS42avsmhdIlROoZ+G+3lT047DF
8SEj+86FPBQYTqD/s2Zsr5mBtUCW5lpAfr29WjU+v4ByOE0EGIsZx4bdo7IWHk11q92TfDCPhB5m
LOHWa6gAQXIjf29GcZwWMOqIIxafNG/Mr3UsrqqiKSVg0YUNm2ZgJ7S2WnHbPYUziLMwr8tPsg6j
q29WrgPEWqtib8Q0ft0IzfICswZrQS9b3r6MnzSgU6HA3FEW5Qi92ol0UF9kjSZY681Wlu5km5jT
8U4Y5NFd9hgnDK/7ikiSLLqEPRHuH14WZ/qGVE53ltWdAqyRH+hwksWorU2YRtAFZFEexkZ/Nbos
u8g7eQv0ipjZC8oSH1QeVCvAeyPgh5LdR3NSt4baD1veNPWu6EonkAOHUlNexh+Pv7atvSWYIZsD
y+MqS2LotzRL9rqYi0+yu1WQmNXVRf/18d3IZA9kffFS/KY28EXh40cbnJ1Q9nYM4546KzJbcU8f
VfIsnZwdSL7pIkuPKgw3SBtO0x5C7a/h6PwbQMfnYYPSwVFUk7PNTHgOMyjY+5C4+eMQtu5quBCe
vL5EZiZvkbubpuJXP8Prx13vYOzniSoOxjTSLuSzuwtIwDxIp0z8GR5lmPmjXTWH/9kuxzM152z+
snJHlssJalJET30HN1+6o38UpYjORxHqEPIza2doinRm+f320SrHtsAyg8ZTp6NLBuvWGtpPmRK2
XYFEW9PYe5kSZtV2mTEieOlYhcpeYeK8zSN6xVE+eruHh5KuvQ193D17plc/Z0b2WSJhqiRyd05V
ebueqZOUrD/b0CohGZf7D52tTGnys2DbkqaxqEAB/d1Famylk6gDpHCm7TyW6ew7XnFH9zA5SoDU
o07CpOypa4OHuRue3wBEqgkFdFt1+achpCwWE8huAXEG3T/jTbZiMYbBMb4OWTpGuykiTlcpI2qa
ml6qF5F6W43s2N1YDzPqF/cor77PepOeZEnWu73+a6iskwfVVqZgZtN2swy0jmPEqZ9mpx1erbRv
t10t2t24Fk1Fc452EsUb2VqaiXerG/MkG2VVNQyBZ6jasyzhl4M875yXT3iw/341VdvFUWM/45Td
vSjppdeL8Vlb7c/HnBS6F3aqL9tknR0p2FjFIwGhtb+s89JL1/T6eUjy68dAe55UXxb/NdAoLNLi
DIIPNhKmWH7dSQ5I8iI8lLrrZteCdQKiCxohrMg5KEqhPxXhaP9fZ6zwd5oTgv7qiB4RSSNKsbIQ
gAeM9WCdZamfFOsJY4w/ZEkegPzPmwSn872Rjwh1D270MhBPXQfLy4Rxp6xPdxwMbYrq9nrFTljW
eRwV8WILQFJZgQfk8lmXf1KCrHVgCttFApV/nzwkTfOUGYZykaV5hEc7jdpnWWqccTg3pbvsMzJn
5zgSOEquh/SfMyv2+n2X1l9lj0yrf/WQxTnLNpZZJdgSmh0StJCAFixrfQ+17OtYZ95NXRvytaE0
AbMiCAtNvxy9G2TjXyNgu/5cKh26jpUdhxWiYGiL+Wyifrno7Uu+whQcXu2HtiKMIjvIunEVA1LA
wj4GtaViPjvernAutjVt7FSPAUsX5lUeRm/Chg0P3d2AoRIbehqEuwKd57XFhL84GYTUZD/ZCrjw
dcCV7SCVtQrPxhLFdp+ksJanobHvywZZXluVMPoTzCf8e4GXUOGN+qePs0iZRVCtdUpEq5l6v7d+
9JtK64zZzXcxjvVXgrOkQ/j6r+Rd9ZeabKSsb/CgJ2zWVgd1iuuvgm1SPlX256FnwYMEJ1vutf5j
eIFLzVMDNPve6SjWLPg4fWEjgQD6etasdfJM1slW2W8cGvHvVtcbf40tm7DZeKPQ98piQJLrBCJJ
KPGfAKBsZdVHvTwr7S669K7Z7j0rXV7NLLwomHT8tZ4AmRzlCabwjxqnwcn3YUUe8k30SS9OSqPd
s5A9RCy/OXnaegtmPe48EiDhO7XXg2wwFl2cvL9HuPyl1wcVyMG4BYyHsQR6OXX70a21V75KZT9m
URHIYtaCNLYI2/iy2E4p2zRWClET6/3GUPTdOCYJ2CGGeiAc/Zon70npDO1VXrhJagKra1HYXNgr
iLWHRHjRCZ7dOwJj20ro09VbyUHphEWoakXBAOuJVHbYmcYXFMOQNEzzaqN5mflFsQuitUpRw3Or
jS9N1X6dLSO7R8Q/X/9jkKLNalCUun0psNVWlCRlrRREEahLnpgglifjEjBj2QfbsK1drujFfgbj
TXycyVcWjdZkZ7VOvrLY4ae6WXJRP89zZp70zFM2yEDN7yqiSZuht/IzIZfhC5i0wsQzQfYSlalA
N/Omd89FtBfBp/xsDIrsJQf/Vy9DgQtSaLYgGpIOX0zlIq9Qdf2v28riv25LrzYby12tjFpA/jC/
fhwSAz24Sr181OQa87gPJmvTNFZ1lg24ixRXyO/9WUXY973IeZaZZ95wCbMP+Vxbu5TM5/vQtEG2
YpYSBxODqOrcc4IS7G0asDx/gJkYGTZJ+pbV3a+RWpg/RsoO2T8jaz03HiMl2gmLyee57A4xXhV/
tMV+QrDqZ4MTpV9Xg/1modKxLYcxvjS1kj41yqTvPMsuPxFpIbflDOaf/dL7clRazl97scRfOoLx
AagycRUmqVXNIn4HCTZ9SdpQbKI8q7/Ho4vKA5mzNGRGVar2fYm9Gs2WVtyQixyOblN+ZdGfB/Vk
EovCeAm9p9n9xoITTG0f/1yNTlJYb1+LXHM2YWnFd60L9YPrpvahNDSSRODvsekdp6+mXWJjw9yq
KeHXngmh1yzvGtZa+TpAIdhUeIQcNK8sX1VSVdA9vWVTmaJ6HedRvXW4JfLcla+yhzW5h2iZs7us
shuv3SSuK46y/xIN1r7OtSyQrQTxuyvyaM/yVrLKFVOA1U7/LEudMDz4RviYyGvHcaPsbDyVkYbl
w9iRUQKCrb7JvlOZN9c8tmB8x4qBmU6cvxK6ug5ZUX4zYjDSJpI+p8Z1wdYukDparfw2hzNqnr3J
jwIvj/dK/S67KxrYpMllYS+L6DI4ZTd+LY2+PuCs1+5kNT6mQWcmOVyKXD+Wuqi38qKDYp1KHsZX
u+ig5BnmEQxZ+pKWJr49JuDu1hnwpyqHkKmwZq4mmvxSdaCMxDxA8irGdGNHTX9AxUshQbqW/x8H
Py613u0/L6BFuIAmXYn6yqrY0MHsR8/iLdEQI+u1yvJlfaFNS1BFo/Ho1hTTb906N/u9m81i6aiy
Tr7MsbQEJ4n4V5x2nt86Gn4J3WJ+UXHeLdCD/qyqnrjZdi38ZX2Jsj4Y9h7cjK0s2rVFHp5AwVkW
Q+NtiOzuszAa8zrlUUoak4sNtgWZuEfiMBl8m5z/n7DZA1UvCE4AbHpKNM/7Zhq4yWGdqL4g1jLs
prRTnkKv7p8gd7s7I66U52RG8E3A8f5mDf1Vl+OXFBmoMW7+qgosKianG1FoxXu4Cr3i6lRzf0TG
ej4kYdvd8llBVRgrks8kiH7kySB+RurB0g0+R63pb27mTrjR8OwpK8ksSWptDzOgP3Viwa11KKxt
jPbnq7q+KNi9T98Vu0XLmpgYfpHDITXU8DArTRR0rW68FXHnHqqaIIQszkDKDqmSJo8iJqfGQffa
9FEcI57SHOuzQC0T8y1TJ7LlRlEwv1LsrGSiaJePzg7p6kONkeKj1W6i7uAQEXqMFaXDOi8TWA2u
Yyub7Ek7a9g/rp8Kek+ObZwyPFpzCyJp76qoUK6tnlfFh0hT5kdr5oXKPho09dG6ZEm4J8UOGWO9
cuOQCMES3Hi0WhpOz5aO4Li8lIhVY6926KjKInObtl/6FtmCdWwxjctet0JMU9b7aoM+7bFvg6o1
t8fWrbpDOBdveA9Nkw/Lsr3IA1/vr7PEuDntMp3/3UN2E1BefRJ52V4W2wqT4UJYmCat9pG5qbsX
b+nAGVXhjcnXcBBHseNdHSF+KitlP3mIyuS7E4MslSXZaCvoT/b5uEvW8R9dk4xYVJaQC/uok2ed
rr7qBZamH9ducWZ9coV1auOQGU92CxM4tzVaOYG8sJbz8vFj2OM5LOunj5uFJfYjtVLeUzbkv90f
CkeLyFGRbGXfj5s5enq03LY6f9T3kZKf0K7+LO/8ce240N0NgTHtcQ3nU+hoUEVXuxV5UGKcVoSH
S/a8ssr+rs4yYXW+LOtYZfxzapFKQ78FyQFDyQMVgMX5cSq7dlWm+KLDj0+2/I/LdVm818OI1MJ6
y3m9jh317Ipk2ZwVF4kRT99qicvaDB1cb9S8Yx3xK5dF20od9k2ivKiWF31u8HCT9drkGse6UVnG
Ar5611qoYHYL3BmUs/mWEw2Q9WnuTcdFTJAD5cWx5SFHAq6QGAgLWo1UgDxUXeKdm/Ugi11n1Ts1
hCgu68a6JklNjr/yVV01iUwlziVxOueSZm3Qe8byxCRsEhtbG+zQGbYEvphX0oJ1tuwoW7QY28a1
t1jHftTLMy/Ufg2TxcfYJrJOZonm6vc6a/fzrCtnIA2Za+YXeZjNGMGq9SDPZF1MwigAB91s/tWA
1DgExHWs7Jwow35Wq/L0r3rZQw4lTR7uGpbLjzv+183kWK3xvhNAXCNzhH6zMZx36mqPOK8HcF2/
DpU0UMyglRztSN02svjRZzQidaN6yrjXWyfxLc2KMZRuoqNT5dl+FFH2OQ7TZ0kpWdow4WfR/d7D
A4z+v3uESt0F89IhD+uhIOr1HcGrLirOuupsTQOv3Y8qJ0sQR/gof4xo9LQ/GGV9gR6Tn2X9o7Mz
q04w5DjaWX3f3dGah9li4tgxETvxSPc1zgFbqtKvZ6u7Pyqrot0D6FuFXKkr10PbZPGWPbYayMs8
GjQH/5gUNe1FXW2cVm+nSZnVTZaF/eajLnGF4zzKpfRu+mjSNORUfTlSVv7WLsttixbGvy73nx2n
9RPIFnmQV7Q191fdR5Gnjold9nGLGkeYXQoBLfDIuEx+Fc3VZcKNkcxOWatPNdwU1RAUZUsftnof
RF0Dt5JveScr7cZeTUFmIwnSBu1TY2xf6ljlXaLHztH1UsIlY5M+6+67bJM1IE6Tg0PkcfNRZ1v4
eMQFbDottZoXAVbgpXyR3eUhMzyW7arrPO4h60yhJoiGiPagl+540HIVDEyeZxeCcdmlJfZxEKhA
1GGpjfx2XY6yRfYBy9mBxx7QcV57ywa4k9quHAwkw/JMP5VWOrSvYY7hr1Vjhee50afciqevWg5m
vbHyjjx0jSldFgGQKNr5NNeQ6lk4RneENDFoVGBgpmyd/TE3578g2m8goYyRn/UjWCPDA7NkIiiQ
xf2rEpLEG4wG6Q4H6W01S5Ojsq674C6VW2Oap9eqBUwe2yjra256fFwJo1OCKyGCjz2PX5YX13DJ
EVHtqifD0snjOnNWkR36uyzP5KGN2/JgtgZiT1F0sf85EFqD+z7xWstjV9+rbvtVNn7U/6vvMtVi
xbb95zU+horUHU548m3ltT/q5dlH3VK58TlGNnv9BP+600ed/DDpgvSyiwvhP13dwoz3tV0gtBVZ
7QVhWIzqncjYTW7ebptkAb+fP3sORE6l7NzXqtDvFfZLN5VE6mvba4u/OF32NIy597qEfRsQd3H4
H9BqtqO9M1j+b/W16K1euosCBEdeKRkaDd8Y8YdstJAKegl5XFhzn5vUqrBhi3jU8V7nGK5ytmSg
wDLIsjxFJn08gWhdeR+T95aH+Hxn03iVJaicn/JCHW+PkjAJbLnT/VGynUO+lOqzLHkpERIb3YDC
cL6AP4c2PHbLTR50gLDbIjRUIArUFbX5q6EBUYnliutuO9XqbRj+awuiKn7EG+rwcYUanYBbEol9
kcWY0f9zZcjx3rYwQF96mHBCd8rNLdpj9r0DdHM3Syc5zKYDs2yogJasB4OoyCXHel4P2Y2wKqWu
N6K90SwTy1NKsm8Sm7rf2DF0dex97j2mSYkyndV4HoOcyNZ3VHhqzf7eoLQXqGmunw2lcq7zQFpN
NtSwzfHtVL8OowWHc+l+QMhy93PblaccswZEAD9OE+DZJ9K67bJJIr08dZqNd9ekhEcsHYg5Q6i0
raZ6FQMwcGb45khwr3rNWeDsG6ywA9maQy68NGP+mWB01m36cfHdPm5fqjWpisrM4lsOLo5D5GEK
AEMKW5G+UE+tFi6PQ1qMvxe/K4udI/SrRE9EheClrGfhUorfirLhX3XZ2q9yCyxo5RBt6ba8W6xD
AxxoEoKMx5yLrSPUBlZsnDxrVgMTpm7r7+1gv3qTarym/WQeUscMd1k1hF8UaAQTUJrv9YLkaDHM
3TVRc+Myke3c1M1U3KZYqO0+imCiFaC80MMYw6PWpnhFtnp419cDu6b6Oq5EtoRw/xYMLIv0dsQ1
hkbZjSn6B+Hr5CSvIQ/CjgGBRztoqeDShLngbY6UoWnM34yqQmmTRDquUH2yjwcQ4eFgiWuCjsO1
rAWar21oE4mg+NEg1mJudkCfDEyYPhoU26ovCsBNpy5Qzi1a592IQrSWReM82RCLv4z9d3utDvGA
OvZrcJAsQe2DYI4OGlxXFLBGBXdUWzlDHja3Y5ST+FkbZJ1stTS2uYi10wc4bL1Bg9BX8sW5eR0I
cdcx4+/qnL20da28VkC7Du1i6rusLpT3wlI2ssOMw3bQ16l5liPDAqiOtF7BZuQl11Tyu7+sIDor
Y7ZLjVtiW/qNiOS4i3IFB5F/6uRZk4h6s4YzdrM3D3AI2RkN8+Tyw2SsPFhNpl+98lUWjJIXhJ8D
+jtOpfOX08x9umXdnW1NGHzBx6h6HR8Z1eC3c+jsZYP8KCHYByx8IkTmV1dsByq+0rfi84zn+22o
tMgnoU/AuVnmvVO3zlZ2c0NSBLbpMe+urf/fo6whrt96zJcUQx/uiBMNd9gISH0Y+CSTSTp/1Pdx
QaJ4WVy2g3STDWmmqmdCrEc5SNbz9yL60I1riMsxbmS7ibCPrv1FtdR3KaqTeHt0B5wfStQi36+5
1WenVexg8MDXGZHoji2OUQeQWcbNqtpfo/mPvoMe/mlE/Q8uF10eOn9SAdBZpWmEhYtTHGLo+SEN
KBu6YboVWaoGeqYBBm7dy6yhqiYVqZJB30dq7F5kSdavVbKXt4hw/0j86kUJ4M+0xadq1sNnJX8B
JAzlZT0sWDIFST3FO1kELrraKNfzvk4WhC3d/txq3XyzlhwhS7LuGyhVy1E2xs4073BhLrayFb/b
6Skv8OGRrU2OotcMjks2yiqYFkBtzfkmS1ZIjCFszyHbm0IPVr/pbLXTGACUBhmA9I0sfvhVP4xu
ZHla+7S10m2kp7XquBPcaG3+5LrIduoKRqYseZdPCqweNhPT27yWZJWq65+Ric0usn/LT3aPTTyz
ztrDBUb0PAiTAD4X8yBTILIBUkzHRkePr9hjsQScePtU2fOs2qwezfhCXkoN+EDjM7J2Ogtbn/fm
89QMFeBKPd3M+YzfnjLgEtC/R53l3dOTzcvm2YHbnc0z2dYsd/Ym0fWd63j2ziyz9yqpFED6trIR
pCcPpGOPCAHHz17Iy12Do/jNJdBtdig0a7ppoHFhTld5pljAjeoKAUfd5mtNlDHHvr1aRY+9DfEn
ZmlCsUTOmJJHNcTtuA3NwC11orjpiiQ/ONPz7K0rIg9p34j7I4ExlydDb5bNmx7D8kY+48TzP/nA
2P4skdh7qVQjOkZu/tUboj9EEnn7MNa8QxoqxLbYDjNLxvyKljcrnrO9vaIZ3HY6Jk3F34p+jhtj
U2xa/oyc1L2CibgTyB6kIejzWnvtDe2bp+mur4IIC8w+JNqpOH5jkCBSZ4A/Y9RvhpGnhyhBgedU
h20XmiHq3fNU5M/JE/r6IiAAkYjYAnp2IJ5WUxuQ6diOY8+8rGbJ0wRs0Rdld+kJx0dE7P9KrQKJ
2drotlGp1buqU3J/NAGY6tmwQVcSoFP8VbP75Y+u7vf4Fx7bxboZVaM+eS3YVianYevFTeFr8fwz
7P9oCtSX2fv+QAqb/0X7FZXBfeIVX4YcMIle9VBxyxcdtJo/NpjL68qXqEg3VlMzrdQd9mPC/CMr
3tH92hn8ZwoP07zJaX+oLBMCy/wMG6A+ATlmd4LZi28mAyEDRRk3+lJkAKysb3qsLwC+WVN6cSk2
dPgKmXRbFUywc47ZVF2l19gGWb1E5O2sFI+Cqez3oEX/UMaieO3DnzUSuntIaG8K0VHWCcu1mggg
5fEqODVlTB6LE6iafgWPyV+y1KgyEV4AIjn+yJKouWqzgRla9toPg/ZmOKcBBOVGCcWrBi8kKFE2
CCbeAUQ8zSP24ldzmU6lUHHiSvPr2OH5pEGR2S4pXwaJ3mEfgyc9xdHRq7uto2OeGJYNFjnm+Nxr
ccPis6v3sY3o4DD0d6AfgdnMIyhk86SVruKrcZyDtOs/OUtJwnIul6APi+YkkvHY9GBzkVoiNQt8
XenVwzjCMSvNAuAruC5k68n2xw4WKhVpoq7HLW7AlSEO7avrAHPGNUf0tb3v+hjtzFjd2CAgBdIL
h2WBx2BiAeRrYaGd2Ja7m7FXWLqHzZEYtm/W3QyKQz0lnoAfXtexvq3nuj31KcLpN3law3vL/N/a
Fl2loijtYd+q/bGsCHSBjmSUvIommx8XiPAISkLdz6dl3EP2KGA7m42P1fuEjsbSnoQX6zurV2+q
XtUngOQLT1jsYpfC/jhoZ0AmvT7/YK6yocks3nMrVjV5VgY+s190snXEFYpoE1YOHlSZ+9cLfk5f
E5cN3OzUsV/o33Xb+STC3tfJ6R0juKpbJxn+rFq+HuEt98q0EfCt0G4mA18Wq0j24N2aLI3RD8Z4
1RavRbzU26wHiNz0P3IHzRKAug6yqVW1XZTYvQ1NeMwXV/kUIvAbzvGTZvRvhdWVO5RLvnZFpmyd
sOXLQ9gR9Z/hotpiIIVPolpry09tPHyLGrNDyTC296lNQqUa+104NMWGz5s+5fm092L+IXmFZoue
W8OlLvlnaZl4zUfy+nrN1iUU+zTJdwsB5YMt2nOel0j7pOXbWKkbsXrD4FOJTRSeaWQ0011Xhuem
QlUi5WFUteFehdp7rDuEatrmSWW/semXYdjCXLROiq4IYvapecwEIhdNV/8UWln6eFIbavMTlZ7E
n8wEa/I2wzA1eu4KQzug0NtEvRWggFw67Sc1E59rU419z5jY+rr5NXbsaNcYI/rCEdjUxsuPusYi
IXXT967xFr9P3XnjtOeqy3zXnm1feAWG73nl7krSPdceyGITtd21sHqiuciRIKYGD6sTKpqUbf9G
TD/xxWC9G2UEI4uQ002o3mHM0Dxx21OpzD88B/0ry/tqjTn2n8Z4LMg8+bEgXczkPG1mCzhfqXvu
hjD0dGDnlZFdQ80my+unZOx4B7uTucM8Q/f71enTyLTPELonsKvN2ZxdL0iqAe+MFHKqGJMneRiE
lTyRHX3K8saGOmznwHiHT24KwYLIkp/bit93zc/EsD5b4/xno3fkwGLzDBj7qYKF6MzEEU3brQN0
EL60mI1unSJ7RVbcuk5M937XZM2hitr8ns/g8JS4fxb94pt9nm1zFnWBDjELUawEhy9tBEub25te
w1m51oWBIJCbHprcjc7Y0oSo/Rjx0+Ll1jFkpXYScaqdktGAoRkXy1OZpOOhQAT5DDTc2GtCzJch
ziMWs9BagcfUu2HEGJFck7atktS5510Ub6PmUvfQekxhk0zFABLtDJbERY3PYYz472ZFQW66VCVv
bgKJt4SwXm3Dwy5wEfVb2x4GxcZvoEjct46k/aZxrB61/RiN4R4YkDFjyYREvvplqdk5afVQvis1
OVEv7aZjZZlWAOW19Ttel++TBdMnhtfyDq24A5wM9gGcKq5/vTDemcBwVoSq9T7ZfY+Hr1Dx1rTw
zyAu8h4hiOLzWh/fiaezYUvr4V3zwsHPQUm9exZSSNbiNu9RySsCHcP6HQrZhKg2Em+RYpwwHNSv
6E96BCScMJDFRCz6tVBgEU3x+9Kl1QZekgmmO+p2tTkxyZrmKbbZE4eROVw7RFyvLX/r0+Q2OwBn
7JWZgILKy6FaZo51Ya1NRMm7K0ujvHYp/7LR3Aw2nxKJoRQp72lEIxlRmD4y1igoaj5Ao4D9Rjjo
2ZOpbWwg4ztVVVqMU9o/3CEjxYw2CBz/8hM5nXk3oCcSgBSyN7hhGf6gGdmttkbHn0VqbFNCwL5h
DXu9TD08yZNxt1TXIa3nQ98m4XXhb1ES+wxm8S2LQ3EnkNr7aFIxZTWKekMKHUW/Yrnb5syEXTbz
hkAC6DqUu0lMsZNVh6TfQGbodsZqgtoXyQZGfHqzx748egtOq0g74sFSLd/KvsRnpFz2Na5827ny
PgMODvpmTCC+8PyHC4jfuXYFf4oNNgTD4W4Bre3Y2zCNIz/MCLS2DTo4gtNdkkAZEiEaX9qY3W0l
verrqzvKCFzZed8EPdqhCjpsTNwC4gMBAbRYQ2vTe7njq3lJIpLpoUtC+2WsPILqVr5re6Pyx5Kg
RulFbpBiAOe3ZJa3bVzZwew2wwmhDvuSCC3hR7eAW2gJl2kmL9SCJfTNKZNzYdSAdI3zjDTddrDm
5AluR71n4W/xyW7optUHDcUMobThU8ejijhU9afpLD1GbMI6DEjRxHFCCHl2tG3XheW+jES2MZO3
1tbqezRPuk9E7RtvbzLMo5hPheUP81D5cRspN7tq++tkT4pfkK6/tGIUGzSb+cNV7xRjvVGUhHnS
rrkT7Qbc0AP8KRsUKAsLA21H01CmR/PSR5TWVbX0Cr1xx09iunYt2UZsFL1TFLo4pubuBSH3/RAp
mT+46s0koLM17Hn2tU45dV75JoTtnItO+dFMfFGTpRkXs6qLbTunf7UG+J0GUXGcc+5l3yTnbBgn
X0lmx59wGeiY91GFYFpR7fyEkXe4nUPcg8QAU7oPQ0zXkO4QjvLDnMzxyQyBb01VvIn7ydq0gt9J
X+n5SREDFFCDwOg8lUd3HnAGccv6jObYVW3YUhlARQwsEXUsNwDLsiITuf3UTB6OLhOLJ60Z2j0k
2208KVDWarEccitrgVZWr11bPisqgDcEttu907ZfNZHpG6PRTJ6wjIfPM29LP8GSW6KjG+FatMZE
+yFOt8hBs4KPtDlQ2X1UXixOcJRUslfLt7Y1wMqxLAh4KOBQ4LO+WaYJ96He+5qFhel3zkCsA5mm
KUMburVvpEqn6wTIEM2idpe50WcHsZrt5Om4mYpsu0yRzWZ44B80DGJnR6G6FU72GUOgKagJmW2R
XFW3WQyasFQihFb06lxM6GG1IVNUbpuG7yAJt1OSwdl0edJtRBjvicFlpxTpXVvV7SfW+GfMLjtk
zJO7oWnKvuJB8sP5ngHgGPNEPLfsZyOLRLPhkjcR8Eq6umXHqjY6K312dpURTfu8srUgAWDjCxc5
2eQWicliedMOmxyEZGA56XPsiSf7/9B1HsuNI1safiJEwJstQdBKlEhKqq7eIKpK1fDe59PPh2Tf
q46emU0GMmFEwaQ55zeW2wY9ErnkrQt1N0LHOwhH9WD8InJCHw6VZsyK3YDwuxjsCjmvFC8G9NR3
4aIGneO2G+jK+S70LHqSMI4CVJ6+a+juBM3QTXetICxUwL5pdB2rL8/Ds9RA+KsJ03mL+eOdR+US
Y3F/EP7Md7GC08VibJ0cjExEUA60vtPiaNIiaKeHBTCfOf5IiM/Ac/UVsIGA2vvWH5lS7BoLBfMG
JQjQ4VV/a3IoXAaJQI+cfzuDoM9nc9mozKTNAWsw+p+fyCxM5zjNr0rYCH9UtfA57ozvtkkeXoz1
KR2y+FgudNemApyrIptRO2eHVSbU0zPeu1sNFzq/aTQUkaoQ6lwITinrTr1eAvKaczQdo2YTIrC6
VxXWLGNjtY/CEqAgzKrAGsm2rqGXiR0cTcwwMgipg1BYqc9FChDAa45YXg6neYrHk9z6KiLbHE5F
CnQKTg0jtUO4HXz7filzd8/DrU9GrtYnm3jXrhfVZUHs94QkkjilBYs2D16SL6/m9iQDhnzeNyQY
kaE5E71wN4T6L7HmtaesKT9atyCAUppTexBJwRLZg9Xs5guyxMNymowBLXOnwwvX1opiY1mos+il
eRyV1RCv3s+LKE+MIiWLoDkMrKH6sBNQAf0YVVyfUEuHz25hVr6SVAlrKTc8yYLpK/PQJLtYhN13
oaK2JzG06GVN1r6lOzy1agZ2MWFaumna6i3N+l9dXw6PeyW35G1KhIX2+RIKF+WXId6HqxulXGfI
LXetrtZ8PO9tW5czP5rCnsPpZEfvkJpqOrpAQ+qf1QVZWc9JP4wyKjW/U5vs2PeChLvYalN21RQv
xc2ef4zkm4UMJUoQzOC7Lgx9Oqn1BzQvY9VdMoXuAgldP8mWsNgkahjuRd4cpq5BWKHEFTFNjlMP
L1FhsgYMdjZO8hcg5kFe2BHvpO1q/CoMV/hys9OSmuVvaGySHhAlUiHQv9+q0mNpNZnEazCkOgF0
0E8xHHO/duCxNT9dkf8k7uJyZ0M05EbdclkdU8cDCxvUJD7KZ1Xrc3Vq10JWZWEi5sFrvj7K/2t3
iBH9P46eHK/bLVNMcLHca/XkY7b8ncXJ4HcmqnCBrZgIjJTZYWwKj6QOB0Q1/t+VmyKWvmxarwWf
GTsNkDuKEcTfbvmM8ZQgAzhrSv8U5kNyzJUCOfeXAZvA3ZCM1zKsnzL6gRMq2Tik1cUP5OQiAuUd
NK0Bj1mhv3RowxMOV9zAyVplAzCadEKUilvYFCV9tyh22hRdHbJiYXHHd/29VV1jP65hAtWyitMc
IRPZtvp50bC22UNEcO5DyzfsjS54yaJ68yQNEvuBMoJIOU5HpbIzPh13ucQLgmyWo3TMmogzeog3
NGN+CtUYXe5eYVoFGevMrTmiBaNYG0HWeaPMgLRcQ99kXmTeUTwq6zo7eZX45GHjTwNo9WhOJd6a
etpvE1Jk+tR7lykWxp6gcg1rzE9ZQmyttqte1AJS48gyyo/zOt0MeVS9WCkZZ4SsEO0v9xDtxZYs
jMdRCD4bM8q2eNzorsj+APXfnsMyNX0skcttp4jmKUM4w9Aq5aOmm905c+sec3yJrnhnkpO2RP9r
zuK9I3q853vz7jhxtecTKA8hcfSPqgxRTEiVH0No1j7ytCOI0Ti/KCrrns4bgzpP4h9RnbwTSfJx
4Da/j1F8RRDV+V3ExNMYF/RSsV/ykOlLGaXNplWxbTM7+yeReZdYAH2Uo/bDgWDJjdQgHJehgWhF
tGRbRV121FGc3zqFKQ6omIq9IHWwBaVpbIXSdwHTx21VT+lebdZ4h0dEqiTS2seDfQHoj11hPN5K
+CRGWiXfQ6W2YYKTTNDvWa1WK3klCVTDFrduUr/3nfZHOfUN6uQQJsn2k4fBqyV1Uw8doKncormc
XeM0KyC3ZgudVNAvRX5uino6W2v0bgHqOxltc/DGVnnH+jqIPYOQKoy9bTjkwRyl0TtIwZ8xRlPP
Zqsrb4ZqKdhnqFPgDgXIRqtKdnk7u99b4tet54Kt78LlTOAz2uYmckojGeQDivxbFyX3H503Gb6T
OdoLKwDj2NZJt+/gnt0Ts4f1Tib8d4t8sOWlny2GxMynNePqVXm9eo+YB88Y46vRhIQ2lLj8lde/
kRVIyJEm9Ua0tncHbRzuosSBMNwIPLZEJl4IMXwuen8US9zfp653rwPCFkkJnhmj6XaPEjjdkcx/
5/zYk8x5Z+TS8s1X/bFbHikbZV0W8vCvs7/a/s9LyN22CGU/j1iZcoyIfML+WE2NH5vVhN2xrMst
Od6MicpBsv6Pza/9X4fLNln8q01eR7YtWl9uDbWeN6ztcrTfyrJmUF03VYcpDOHU/7Qao8mEYN2f
K0B2A/zY/q4/Tn2U8UIaULGUXZTFzUkW9TrMTmaF+Jism93ynzrq1cwix/SpWvToZmkqn4NbGD4g
ougm2+rCpndPzWkv22Shwk1Xkyl8ejQVdvYa0Y19ndTj3Hg0UfN/tMkdZSda8jur1vF68UdbqnQb
TRvV41cbK04fMXvjpTJzLUjcOtpbNVLjldJYF7U21UtYeAlD39z/aF3towCIfNdVZT6JMC4CGwOi
a7UIlk/RskHirfqegLjYpxhAHkiMwFqGnYjJ3lbTvXE7tjmxlLB8tquxezLTfO8yxp5x8mSKJLL8
CHNsn7HkP5dItu4Rd3kv29y5QD9UA4VlF91KZD9P/Zwyw1efs7k/IYZSnHHvjbHUAcgNikoEhqfZ
mJ4U6MdV4kfsIDvJjfbuBPSfy75Vv6O3Vm7jyS4DVWivpJsHlpgDMo1VNvsd6oZ7s63I9KgIMmk6
RDmm3ttsHNX3xpkAjPbZyqYgkpTjD4UFVWT8kdafRjd0rJQBNA6R9SEms94WcOdueYJIQT1XP4nl
L2fZ1Eb6cPHy4ihrsoAoHO06qN9bebxs6wf93bPG9knWxqQSZJjm575fPHBqfbytimy6lXFYQoNN
pkCJpukm25KKyS7gqIusebhynpOm+I0Mzd8HiBmpaqKSYFDWa8ii0P9KJiu+yst4tUiOKtaFm68D
xgG7B1Np86Nsa/hun3olvHgdOfyl2qKXGL1qolAx8cyWneNGa3iCblu2RVZyLUoyqLLJqkZQt3n1
S/brsimZxOKrtabvZTVduuq2EBV/XKHEAlsHqCQxrxLkChz0Na1T55B29K9ItvwHdPs4pBPMz7Xw
21f7v48jxF8ChzT0nbze14GjltxnsnGsbIrJR8GpekYy0Dwa86qf0yTzRrbJYqzU6rlfiyhVgHPq
i1g1n6Dm/HfH18FaJpxDrauvX01ya8nD6vmrzU2L36rXMvtpE2/jtl36XOmkjGPMeh9bX2220gMi
aL2TPEIhw/Q4rIya/KDogGF6HdXxtDYxQ1GL/j0iEBSEzBl2sqrFVYEbwgDv2rG69zgMV5DPGitc
D06muDikcQyoeq1O8VDjGAzOBKkm1l6x/W54Ofi2yiTCvFZNkuoHvQO530+D/T6X7XSIFWZscm8+
d9mhb+tlG5lw5cfedk5hy6TEzojOqYoWI5KW22/OWLIE8+IPWbMKLbuveQJZS9zQfjNMC5WkvrjK
pmqImE0UtXiSVRBTpo+H4/cGnYetPjfem5WMCpJgiRJYnue+aUyNDmrJpE5WK6Re0F9jkiMPNugu
XmEwnOXOEETH2zed13r0p8Xgu6rrV3W9aNYz3e09r3ySB2JLzJxuGXBGwrhwI9smRp4g7lCh8ljf
e0k9QqJhyJvlwCbHJld3QsKdaxqnH6GL+Iati4OTd7vYGXOwn1GyL1ELeYuma123xc5TMIbOp1X3
crLvBAkskr/aEFSgst6VbCQ6lavfhihjdF/K4t3S5oV5Pr0cpjE5c3HDOYsEujM6ovn7qMwkW7zw
AzloLDhmxJ+9wdzLWlNP7ZtjHOkdk8DGy9IBFXRydN2DvpUhRV2G8Xs3E8nKG1JS0Gj0g1ZGjh+T
E1ijfI4/gnQJktwcdoSx1tiYy3S+uC+DUfqmXkQHT98iPuq+2qsfjCz0/GCYyotRtt8GXcGKx22W
F340MhzVTLw6Z+2iGNAiU5LHfmTXUA11NARRzap+9OX4GoaN+oaToUTcbFrTC+8Fca2sYa6uKg33
Z9FAF62F3IrXOYZdmc9RGeWPJm0Ok5NijLe0y3/VtmscOmwsLrGFPtzCFPdcNMUfzL27X64ZX8a5
0H5js7HLvM5isfTSLWLDhLwkh933wCWsbOMhrvwtWvHXcdluIrwx3s20OyYAeX9pBcJwymuOjclN
t6szyrzlrtKI05ZKWgbulNYkvZNvTPqa/ehCZIh7L0afPutfzbFqCQTYya82/qFGwt57nbai80t3
u6jECMs0rjDOdgnaqiBjbaFfRTqVb9OQruzCPD7Jat6gNwpo4gnmvf0aDgt5qGFq4GoY82vSmiu/
LO12oILTQ9egEWIp5QG7J0wccrs9EPRrA3OllbMyN25M/fnzghwkCYotIKggVUj0k9TKN6neJwRv
7I2pX3EdvEWCHsigq91FoV7h9l2C+lK0+l13ejRri/JqsVp7H4WrXftO38l9SJ965wEP7c1sfw50
zu9m7Hj3okaeH4uM99EyFly0MWFe980IwRFrxtV0ranoLd6akcj9WhtJFt9KnHhlDT3g+tZ52S4O
a+u9rxrMdstiL/cNnqVenbA9PGq12Vz7SRxNNVORtdAPWZOLS7EWvTqdRdrrhGuo1UM37kZXsdEy
0u3LrGsOa96l2BDRQTNANhrrntRijFmW4lzorX1RJ4294dKLwEySEcHatS53yYIEJjZP40VWHpcq
ms4iqVoRRi2m+DCNBWHJLsYwzbXaGMIQymGyWq1/gCSAzdkr7JmsBXAiqnOvc7RwVXEc4uXtUZV7
tLYeT4mVXYp8/MOs0upYEPG6jGPzd4ECphPgK9f4/9oxqd78rPNTvo7tDUczNt2sNRsA5EiLrFdJ
eoJBs54iGGCG0YuRufMuHiFTarkavfAlQRKwR7E8rR5Gsk0e52IN9CKrbmO+wrgjyrCe/9Uumg75
otZW0GWMWqZyobaNlzCGcUpRpn0JwBiK5ZTXJJHXtsSk90QIKALOYfdvhVW+12ETX2TN85ZwhVbi
SL7unPpU2SuTnbKQLoc31S71ZxvfDxAjPaAXjmiApbI4vstK3JJjQq9ePMmq1gPlgIyX72W1Xsr0
GE4eyOH1TGQ8ixcxJY8/LJtsa/GTNo9usmYVEyHWCU0UWU3wfg9scw1Er6fHtlWf4GLYG1nNdcd6
baHgypr8fX2kH3K7aF/lby9WnNdspQp+muvvXoFFi67VgazWmMvzapa43cjfZhfIIKUIQa01ebUk
HF/zmhAviWVSa5ZWqr7SdO3JJllAIHlp6KvNqjuoNpmhCPPPd2eulk0aRc4PAMTnli086fieOkv8
RdziYyES+r0eoIuQlI/v+Hwz1DM13ODRWV9AcOSHurLDU2+I+ByGSnIgD1keKkQ8X/Qi/ciRZ/vs
F+dmLvi1O279WRaVjeVyNp+0GlNjNwV9Q+wn+TySiO+I4LMw0CI3veRzmYLEiaIzKdJ9Oos3W5TG
BjlO4Bt1bj/3YqjEpmg0Xm++1DEvXmSh2Hb+QjQUiezwh4PCoz9mMNDdqSGfFjUjgCug53DoVDQ2
B1gsXj+fAcuLY9s1P7HNVI6WVixv1tDw2s2vGn7wH/iu/SqF65OgR7m7DnexHf9uhiJ7SdIE3drc
UXbQ9NWP2ko1Jq39TnN1+z2296TE8m+GENPOUJI0cJX8HCneL6br6slsk99mUv0c5tgkvdM4Bw3E
KFk2F+MshMbmNs1RYIL84MVG9udEkihfLBcoUkOy0uHDzprZ2+ox6aUGIMCtqvZE5FNSfpie92WK
+QvqxGQJtG+NiLyD5ZH5BPieB02MPKbpAFaawMJ33Rg+WX+6sL4vU6ndDLU7QURvNmShop1aERGz
kLsk8DIT71WZm7eO8TLPf+o4nhjXqrfdw1IMyB/OAJRbnzijctAU8mpwmpod3HkdeZDQOP0C6qFe
ciJgW/SV7G1pl6uPrDgyPCKxaUffm8Jt70Jn0KZJf3FI3APudmIiphSKOcdPs5f+WkpMF+cJ7Vys
Fv8S0GDqXvdwA4w63xrj/kryVttbjRWfIqskKp/U7jYqVeMD5OfPyUrrv0xUMMkF/U6GoYH8HROs
r2rEIaZ+2KiI1B1x7ptuaqUlrw0oFVmTRWP12g7iPMGx9QhZhLUO0mX2ziFklRsyKhqwv/QANiJI
8WJ4GTVTvS+kVgNPJ9ctqxZCipciRQt+3TmCLrxPBmTs2R6fZJMB+2DvJHaz7dxMu3uj0YPyBEC0
1mSTZlgIvvV5dpInrKPP0WBkZu6SHCotXNU+6+G+hEBazaS+yhqeVFGQuyEWOuvOmZUN+er+JGue
rg33RMlBCDhI0ss2HY+Q4+iVNiwaTpAFk5Idnwb2ousJkassQdZkKmgEjmBWnb4OOtmHdaeyFvNE
4E+BNHCURxDqnk5hhQrU1yUjNz8hvpo9fnORTJWfeMt9SQl3LJam37sQa7SyjU95ETPSVX36l93b
6Eozd7o5sX3Lp88aT9w3Ypr+Ylgz1iSl8VbP9a84Q2hC7iNEq/qIU3oHEKPmm63hZ6iM3hTIY0tD
j04NNjW+3DupZHqwX7f2ofnKeF8DhmmX4uTFzCCgoiU3WSCOUgVNFlZB9t82fUmKTdR4iHfbenJb
ohmUV+ih/W3u8zgx7m41GPdMKHT6YFqOspoq3nDUBPAQeYg22cadAWxxiuRxfNmRRp5RaT3Y6+lN
1O6Au4cIosNta5TBuckiSzt6u26aj06UOrcebfTLnCrQzHUAaJUZwY7GkWYvDyYiGF/RkmNNE/al
D+q3C7hBcwCw+e/rtcNfVaGEAcx+gFHYptzg0ulY3HXDoyrberPdthrjmaxhYlrtRQPA7lHVQ84S
xT4EuPEim2ZDkM4bUhVbjya6y7ZFhCet5MOQtbZXxkNvtRVH8EdlMdrLSw045PnRBAsSR6vJ2xhO
mbw6Lp95j3aWvejmhtwumWJjim6y8NR4r1aGuMjaHLrdJWndfaXnSeaLbo0Ct42zkXurhFE+t3RC
Z12W7r7aDC/77akqg95Yd1ctgVX228FbdO7Umyx4j1DwGMlWf7WF5vTeJur8hKKPehujMH1qNfuP
rwMy1ikob3Td/qvNxa6snx8X7cYJwQpkhHxrtpcnPUlf+9krLoyBxYUU+mmEBHGSNYwybXUjN708
vmm92R//0SZPs7rqZ9uH0VarmwKQT+lcZeG2RAkdCAEw1GmrVQWQLrmYdtpmcFTvbRrW9zCrCa95
abKXbUVSEqtMgZjHZVX7SxOqG9798CgPNg08WitUig0T+E+tYoeV080G0ZC091bUt55A4TN6r+29
yhC5NWMl9FXooHg9TGdnMEduADtj4FNbEqkgpTS7vatLm750qXuUO2UTPmMawfvOO2rLVF8Wcz7b
bTzyPCfjvTOn+uTN7QAqaImK5zaqg7IOFHWqt13ntFvNigTAo7DbmYrhPI8ZFI10DLPVfizAx+1b
Z4QVfPjxKazHZ2uMUGyPyUnBS/gZDunOihE8yCxWOhUzAK/WmsOc2J/CLUGwtUd1jGBOKDGYbnXU
tz1zEL9j9lF6+AvpxUaAEvbnRIFIGjKay2wf+BjY9SYYdFWZTiAm3rXWSfYRAwIBbhVIOiDlcdTP
qkBrrtcUg+QC7CRX2eez/sG6i84G9MK2NtRLMeRHzKiVp2aooceOk3ssRghwhvGedlPK8s9lnQza
sxhj9y4KSzstZLSJd/QEE41qU5RLD2dqo8446aJOTPp2wQ3Aq8ds0wvGSBbDz+p41eLOe11F+BZI
DPbSmPAeI+PJ7FJ1p2CMsqmSDyHEGxmhbdJr9a6ye/c8FrjBEAhg86tYJhTgbaM5I1r2DYTFjAtd
P+5qJ8bHVdfDy1h+cpn4hNyKsUH3efId0yBzWynaU8FctbBm9WrkXHlqCnG2EJyNYkAihYLlYqbD
yVuyQ6dN7akdwjbAPnLado4TPeVuK7Zqr3+LZvwDQEwNQSSgaKiivlrAP66Nbr4radIcCtQan5BJ
BFfCmBLkndM/1VVFlESf4G+J0I+aZXwCSHAYWgQZ+zbzy7bee8XsHUtjabY58waWVma8MXDT8ttx
OFjNigiMBi0wJzvbARD+iVTTj9VM9GCSJfe5W6MPHG7wUWcjgsd7Y3cKcL2s788aJToJwLXQkmDF
PhiM9oYN20b92WT6Aq/ObM8TQIOjsgY8jO4qZ9TaOq1misJrNJAHyWOEWcoMyYhk6tV3vfgx2sol
z+H5Io7i5+kV9PJfwjWaE/k3lZEwa9FcU09L1Wg3E4aHyWtPutdupwz8jdP4RhknT0PZRKdoZoZR
aHy/S4wvTz7UyO1N69tbF4SsnBFNCid5x6iXCWZGDNVu2nYf28tP11Tdp9nNep9QYB8TCn2AHfBW
I7dkO8dojHGEiCDTaCWmZVW7Rkq+QQQo/SlNPruixiU7MQ+M5WMGYgV5q3bHDf2rzbGImQnDk33A
lKNvrFcCI/omBV22DdPu7rkdHDO3w/1NNapj3NIPporpi2ns/HogJtCWr2iaqk9jkmhP/Vo4JoaV
DiTMvNzEehQG5gBSL9Z0ViiKM9D3Wl0QZZnrA8raJVX0qZB5QIkhQVGIUMav0Zrqjx5Zcwbtw1Bi
Y+e4cJr0iByIOkNP9ZgeP0cdQB5xZUXS++Q9m9q8YGtebHADeM9TNebPO9YKod4ukItfZo8Ae6sP
C1nh6IawCsNn34BQCtUBHL6ZPs0gLzfYZjGrYFE4ZCocHrMneC3yaGd7q/psM35GblggUGYAb3T1
HBCDWQI8DPexwKpRhzC/GTSoTP3vCdJgAuw36DzgfK3tEHV2NmbZqz5C01WgVgMI5UHBgEVTFeQj
0YuJopDEQu3el2a5zbHdPRFqLHwxLIiiFf0L7OUbkeZuY6Enf/QWHRSoHlpHx3ZPSjh6JyUL3ZO1
4nSadPjRud5TndDNmp1CN5Y3zUGgsISF6p8TQNR9Mwx/4n1gwAm2o0Cps+V5wqvoySF4XK0E4ijX
77njnsE/LMyy55A7OP05s2onuhEBX0rTQDeGcNNVkCiKtCFQ0UcmWbfaOjRuU22szO73QNcrQHGe
BeiGwWAHmfnklCSl9ArNLaRj77U1uER5Km2bpem+XnpzP7aN90fuvcFlGtQ+/CXsdgvnnbHUWyEy
yq/EGP3SKqKTPkf4IzZqt2Wl7h1GgGd7CxwouBNSUkrI4m2AcO9YFUEP1dwyZ3z2Zmt6zSc0ihxq
iMlkQW9Gb2Wh2Oevopkq51G1mfkf7RaKGDZfFytk7uhNFjhGtwDo2XjeLoxCz4891Nc0uj6fJfNG
VyM+xdA0zqJNSZsy+/jMSz0oo2w5qQL5JoSirloa/bZWhyioOk/oFsuXkdUZA/FarOI5ZjlrT6rZ
9tdp7JdLn649NzWvjvprmzDVbdp8X0eOGvu5w2MEE3ZUetYfw5gz87CSjyzX0Tk0q1fLmO3dXCas
v9cidJ+FN8BD67U06IZr7nTZKWZ5cMpDJ9kaFQQA2NjJ2bLNqx4ZsDe8mTcKu8cJxBXxvTSYlPYq
MKgksMfibFgFzrTiIDFg9pqRhioMLNG0Vq8rEJj/LZSBfNGItmnlYZdhxEhqhTVIjbnwesIs+DU4
yJ6viQBF6IEeYuuK4RYcCcxAPTjW0Qgaa4mmhRVnyLmERp4QlD7yolbnzlxe1VjMUDtCezujSuMv
axWZgsUfTR6WmbsAzZw4h1cyID0pNNBFnlmdQWQcpgVGCnCly2AOV6XH/6k002yrY6IpfImZi1cC
vwX+LHCmpYRTINzLnGsaU8GhePFIzZ3SrvkQwI3e8doAbVj9iKckf1dLXGK8/tOtQl5uGSVw1lBB
K3RWOjkvlOO52rMsFoYwAFaesg3l0WiAY69Wy1IB7BmCFFja0jzJy+Ba+Za0UXks0pouex6cLYbd
wENIKQCCq4RfoZiWOJXNd2H7Jl3e86RB6W0BCuC/Nu2yjr+H5Ej4nBJgPWQi/oiRgkN8dLdgLbd1
nBmC+4o3AqC9zTSeLvq/ueLnY/sX65r+3E/Fvp1bhklQgZmDpbWaQRLq4XG27dGJv1dlbXxDQh5F
zvmmZ5F1yCflJggCrPRWdd+Yq/FA+qc6GIfUm2Oy9VsvFd4xTqxLSirNz3VklXq1RPjPADFun11T
X560PH2bVVapcRMhoxhDGV5NmpoQXZus4+8BBfp4KEBERTvsbBLeYLlq+yEckS9/DZOj3YHtukhj
KwsLAZN+Wltx9WU+dtsqt71XWADOi7q8CRB8rwZgBLuMul2TZt9qJgbIVyZAK2uSqbIqcr1gzlcX
ADQVZZ8Nbsz8yciBv1jbMhoMv6mr8QA7onobzLY7zLBFfFnVM6cDb9xa+IUq3TPTZf6ffrC3eh19
Lray7Ks0F2eEP15HAdjbdO3sJULK5SXqtJbMMFKYzujkgdXazb6GBm5EsDOUDIm5gp+3MjXcCalg
JybJWEUbR8xFwCr6xSDOQS++LYqXIQYs9qO03zAt64/FipmpV1xdDMLiaDovyYobbY1FPQKMiFck
qSwWPflQFCMM0v82yXZ5eLF+du2pjrivXg+dblNUOaUEenY6yGmtbaJtuFtwhDxY8VvagRQI73MX
5bsIOq/dG3CLpvmOUDnqhnjePXQ1JEZI4oYKkwWDmzooea+CG3LHEOaQJOefi9tFJ3BZlgiYrPJL
5Kb8oq0GLtlBbmaCCBIsLP69qa1A+7q9joJQreyXFVLIXLY4VSNw66jD6yHcZIq2xhFojcBiBWRV
vjtKuc3UCIfcT3OcQDGvN65bryi3vvCJtpapIpBQRdk4i2IpDvLIxOm5M8giRn+f368XkUdpsbps
bKfIt/JXZmhNk4BF+Gx19dtHnbqXCiOO50Nyn45gOH8N6/ObzcQ5lKhRyxywLDJ5/+VmyhKZlBbG
d7JaFM0+rhUd/5n1N5XgPiO8Mw7yT8qfgfNynDQT4iRjE3h1/SnPy+cIjvn6GB9PWDZKvFQZknWx
VtLoV9tc68MeqRU8mQB9PLC/8m2AdkuGel7yOVD19ofEA8tiAkY9tPDriKciOVI0k40ZUePk9PFu
F8ik9wPnFavRnyPMxcDrYp6ojYTors+6u3z2dua+TMR9dqI16NatKUFvj6k76a3qlDss//oYzbav
hwZ2WAdC3UVb+bjk05BbNR6f2UZuyrfAivWQvPKw8aqxPOHr6IE+k5trARGBd0PZN3i907dMmQCI
AMwZq2GMQP+xKc92cKQAiewa5emxKfIRNJSdHOTfm7uOGHW3Tfvsm5j1k7xzj7sEtXRTWfmylfda
3pWsr1j/9xriKysGQD4TeYbckm2P10HWZWHkOIZ0QwxEE9HHabjJB/94NeWt+Xob5J6WyOemAcO+
lbdC/kh9bLk/fVTpPhF0ZrlW87NfbUOQu3zcX7N0RgHwytgVzAZ46+5aU/YwbeNdKSA69/py09eu
Qw7bRWo7exEJkMDY8W1U6Jwo4XboCVlZWf2vP/yP3yA3sb2C7K7H+uPIx9NDTQaH0tHQt7ILkOP7
gNz4wQaQNd9yuLyPm/uAU/zjq/kHqOLfd9AgjVclsCZFtzPiUhNB6sZ/KkOhBl93mE7wpDsulO6v
zkUdXwtMLHfyt4xh85LbQt2h0TgKvyvip37SFWAeaz+0ftbyTLn1/7Z5Qy0QDoizrXwTxjTfMYVh
6bK+CPqMtJMJx/rr9VkPsBvBAabuT0iwHeQbPA/WdFhKi2VJE5TOhPGRu4Ir/9+/a1f5MYzBCnul
AVxhBaR8vXsifXb1FcBoVHa7ytvQva3dsnyTZPWrrSL6s/ZIli6cIHSaCcxK/upECn2kPF4WX1/r
P17Rx6bcLxpvOnid6cs34XEKtgJ75aPvSBDIvpAFe7dHofv49YV/vcuyTVaj9S1Ux3HXAdLbx06y
k/tM+bLLI77O//crKOvyqcmtxzmy/tj8135Z/Vfb47WtG9v+u+vBVo4Ef24eI7hymxx4TJUDchtt
EM7rwKF7EE0jnYXqou/woSBPz7xAPvHJ1jEGdV5K0V8d5gasD590IhZCrfDYzq4loJSpHc7WilUV
c30tJ3fYmaZgKtHp6laNKmI3IwIzGxK8O8k7WMrVLtIUU7uNkvrFwbz468HLvyqrj8/pqy4bv16T
f51STXl/GLEflC+jLNq1u5ZbegZ9yUzhPMm7Ly9SgWdcwKzw2o0htHpffiWw2mmVm/9onVzjj9JC
REmuWxZcgwNIdd9tyaWIuWFDquRH4uD/w9h5LEeua836iRhBb6blvUot01JPGG3pvefT349g70Md
xT43/gkCjmAVDQistTITaEg4xTf0kfoStIS7Q2OyFddYJOK2h9PyBKJc9shD/CMd1JMTaslOHvtz
pOcQlDnNQUwyCrN2DWY3hz1342fe/AXQ6l+A8pOjGFDceZFjpq8nNIwZdL/GzrkjFmfPMctuZD65
aJ7tUvFELJOBrMjWkeOW36fWvbJpB4D3y1XME4uZNJo+M4mdGBvXAC4kQCXgAt6IS9ZYiTvQj4ou
+NaAnGjwovSKsZ15zMRii3jdYj/Y1nEgMAd/7h54JBzFgblOUAybV1fzLipQvAyfm6rMkzBY6lup
RdpOjC9+l2sG/bFWH0YtrXeyrj2Ku7rcWpFLm+ZnqA3Bqs8ymP6BkP/doC0ThyS+/aI8L+zYnuYo
0rB9IMZ/qyRmCjq/TrsrhOz6gdC04iRQO13QFCeehT+5nyTz/RV3YpljlhvDB/p3DDxTH5xyYwCQ
hhbD0lA4yXgJbGbwDQyB25xLJu6MeKw9GdujQXiwm6Eb8p/JXHRYZvTlTs4P9DTfLxdhaRU50eX/
PxRrtR700nWZ6sWPEcV5Lb6URW6uHANkP1jQQswgFrpSYx5kNBZFF3Haecklsihs8qrNWfzaf8Pq
5w+l+J0fVhnzsXlqrwkLuOAQRB6DD71Yv+IcwXQtXpMxgw5m7Q36N7hWsCf7bXTIKt+Xt6L7nHWn
L2hAMEjjxfM6TjypYkW3JEvdMCa4HBSYIhXCxKZFmPg7SzJHSYryh7Xs/OvzsQeJc+0zeN1a8hXh
6TsTL9W4hq83wwn1wxY/RC9Pqq3KR7EsE4s6kRPJPPS0LBRFHEFwXnsAQJbOostSFLklWW7jUrec
49OxQfrSQNTBHMacKSbOhkCA9CDK4s3jikds46f2+cePuZKtAqmTPywjxS2cn7zxuwfQ/ige1wAm
XYKmp3vgNw2UG+JJ+fesOHqeqgjKqQ52Hm8+Q0E8kCLLFu4TJkQAPETr0rDsAUWDSJZ+oti5Pzul
TI/zr5+e5Bnssbwz83pmfphFraOmDf6T/7x3Ijf3EtnPZXHQPOqHXp9P8PkoScGxUZvPygjVrJhX
ltWDOPbf6pYuonVeZ4vskoj7sRRFThz3P0f9sJ0RvUXHT6f6t7pPo346kzdN+AjNlY0Pom96xdFw
xldRjPNeVbzwIsGUAjgTGBGb98nMtiRL3ZigCQr8jj5FrZGdO4npVgy+dP3QIrKu7hEhhAt+fqLF
yyLek+VlWV6q/1m3HCbeO9Hv3+r+r0O5YzqB+7OQaL9+Y6PQxrJ2WguLD9eSzDvZpfzBVvFv3T/V
zfuJadj5DGKcT33mM3SRc1Gk7o/cOP5aTA1iDypyyzdazCFLUeSWBdnS+VPdp6Lo57YQBrQ/lRJK
hCgzAfLxcuJ7Z3krHuE5K2pFecSUzbY6KZKd6mRPy/ROMBWw8aUsjROMXJTFzM9ayMOiZCSGPZuO
XM+ox7WYHrD+Q8lawQz8F642TxqmjA1BzC5ZPgLChPxt82/T7fIoWGLTv/RZHoOl7tPjIoqitfeq
GJOFDdKrk0d901hqPK7F/jciwABzUdQ/e3UX7OY3XlyUJZmn1aUsLtf/LIqG5dUVRQ9Dyt/pW5Q/
jSDqxiQidkKJeI2WyX5eWM/t4v4sR1ZolbB5S44GhhFtspB82Dku3cSxIhELg6Uocp/6iUl0qfvw
x0XLp0M6p5C2o3YlKvBeAqVANUD0wFKuKURyTB+uHEW8+klMXW4SJclBXJk8atPkMMrWqkos4yBe
9uWOzu/+B2Pmh6XC0lXkxO0NshaL3txpNnKlFqQnWhhAk6LCld2NTo47BjYXZbiJV3S2U4onoB/V
sHoTL/Jfq1Ype1uks3GdVDgH0zQ5RlAEgxIHtCaSssJbuVrKruFJ8J/5xiqfeIet0UCAjAl5sXwY
quLtddU9C8y2gQMgkOGuEVdV3JcyAcqkFtlzHoIzEXhydbrBYw3pTj3bMz9dfnFRP9yiees6X3Wx
ZxHZ+TUPcE6Ojj5sxVUWp10S8QOWoriwn+rmXZ1o+QzmXHqK5uUvqb6vrk2k9VbIGCIV56Xua5OF
/V6DCHCrgpilCPQMAtLsiM4krYaK70yzoOmZWh2HME81itBuKr2nQEn2yjSGHJXJNffKeiV6jU3S
H6Qx1zdymxCk13XZqgp41UXiJLa+Nh0CPBViii5xZO/kwDfSLZRBCC6zs99ilSRqeLCOlepVD2Cy
8DVDGgvwPLFQLwrlS+z2z1NE+xcPGtgv4G/KDaxxPawcFEVdAuFREuGeKHtYIEKziL+EjgWzoN5c
hxAuBIuwhZ2Kb3/vGO54j4vqJ3jHQ6sr+Wuf6qhqxe63NGdJXqIDf3I9mUjxpHpundH47mCtx7Pr
ejgclBp2nK5beVVZfi1HYnrZkucvqhybaxh1CK8KoO2Ss0kWQMeUPKZGAX+TLG8KKIJhhsqJ40aI
sbj1UwumJMQEOhQF/EjZV5mZ38YhKm4iJ5Ikyyx4z9IUYmGM8EYWepu8gH7IHbp3HefZvpYnKr9E
LjTkSGDi2EwG4JXtsnMLsxDWaxnAp+YiJCrDYLipk4yYIKfu2A9XmX0iUgP3moOxvYb1a2iH4N5N
CUCX4O7K0TdoNaWjqMoTRLrhXYSVK4P4TDPw1ljevYIN+y7jCb3HkqKsh7732EHQEJoOoVWxybVM
kRRFQ3Y1dF1zU6LGeRinpEwI2zN5tkBX02Np8NUkXiu5hSpah3dGHxCb63sVXhj39xAF420uEc0B
86/FM7ccXwSG8wDLTLAu/HoF76m2tRRD3wxDlcLxRjB9pin6ybQIdSasVdmophrVK6TgocFAATx3
/PxSALW7VFOyFHk+91GGDbWD2sgEm5arp3TUY22t6JpyEkk2eP9UZm0hrQcHlLvjxxibITV4bl0C
Rm2zb9+jLn3TcKUTFw7cn3dLB89MZCLRClkBS0w7/sbd+dVPI/V9qCKiFSDEefb6hLBreLAeRgVf
sjFExrmw0/aktmF9iOMwu3ELFCD/tfyl6iUeriTWr7LWPpewBl3tIHrozKIC+iqVX8IWx5EF2eNW
FEUDrtAX6NfTbdmvWoQ7VsPUPVRiRPlCYrmm4/BgU2VJwG6ZMzYfDjbSb1Y86mcxVFnpys1y/APg
MJQ6E2jRdnxwis3yC2ov+uP7YzSPW2pj/VA19TaVobVZu0gst17yhFDhiNE+q9grm/oZoEX1Bex5
e8N0fBQlhHbrL4jWAYZKesiaph6iztLyzwdF9rNsw8eFaiCB2sB+sFhMWQkE3QX+tPZSdpiV8xi2
E9FgwWRxhAYzIpqNS6HqUr2HbFNZi6K4PEksT58qi5iw6fqYfU+gSzEt9MK92f+Z/04cpe7ezEow
Z9P1g3WaiLxkcNCn55npOx3mFJEVSeGNINyXsnja+hoKyQ+Volm0NIA7Nt0DgTNE4HndirguJBXy
gklJLd/K0vMPrdl5cLz7xbc834n2sPPLXazC2lSMkoXBWrJRC8ceeKy8wLs0U9JF8J7Ymrv/0NC2
MXIyr55rhlsgDOE57xM0DKdE5ESdzi4byQYTRrVQCSr0Bv9HR3HI3Hs5uukRB/y/HBLbHfEVsrL/
PEzdZJDcPva3XMYauP7060RvcZIhy9XqEtcTjgK3o27UIGBhpLwGU5JCMHEVxcF1YSwM3A7wuhxi
XJ+acxnm8tXSSeRQ0Dvz4WvwI3NwaGNV8fPCQRNjkKST9WoQig+zlGj9dKgoihPXsI4eLIjA50PF
2T4ckaj6tskJ0PjcMP2qIQ8BOz6OmfkWI09K5NJox+d6KOKz3QcEnCgwbzYJfkYZb8U2ynzlSc79
7mKr5Y/UV+SnzszkJ9Uvbw0T7A3fNEgXSAf5+rUa/F9WWatnk9CSVzthKJw5+TWGzeA1KKSv4JG9
B9Go597VzULzLtqIFN7GAOq+pFPPvnyNOkV/Vtwge1Gio+jCNyd5kqsK+OXNL+Ph0npKfO2nBHI/
tVvpUUnWrMYVczbReFNR9AFoiiPHtX/LUYd6qY3tEuRS/Jo4JTzailavRVFrq+6goZq6yXUDRvyV
aTTtF2SsoC4yenUbAKh8rVpkEWTwevsJX/lKKFi+MRNXP/RIZt5zs38mhKZ5N/Lvo13ZXw3Jrk9J
HkCdZKrNezUSSCFbRnqHRAcuXb/941lm/U7IlroZQ1TEzcp9Vgg+g8O27oj3JBf69XZEGha88D9V
wCL/Nn6qUw2LqNhkvOSdU27Ra8thmLOy50QyzFMVNwOc2232rIKY/oL0+0o0SoSxPROB8RUkr3wV
VaZb4V+wu3wvij1sEkfFGaK1KJahrd9HvHSiJEZsOvkqw/Wmgog+e8NIXEJm+Nq5hCsGWHTpwsJm
pleM7mGzIRYPWk+oZbeF21kn0dLWrrPVlc7guUPtZHSZeSCMCV5buWjXYHyCkyhagWwSphC0Z1E0
ESJCB1J1L6I4SsN3m2/+TZSGNrkzX6d3LSS+x+29gx900mOc1PI1cIER+y5yVV1a3An02UI70T7m
Tv0ShbV8Jlihe1TVmlclhFW+iOyL6CDq4UXc5VKZ3ESVSHRYjgITAEPZqAiuZqjHJqb3KLqHwNHu
qf5YVdnObuwCwcJyC415fjYHKzsHDWC5iSw4P0sySdUUNjSz8rAJnRbScTOoHnzFQgp8MJ5hCIvf
ZaNwtvBm5gdRBKNDSL2aveZ6DyWl1hJLMHVT2sFdwelHVE3ao64s1wSKF/E7UdTJHji+tVPxfbyb
hnZObcl40v3EuuaRQYDF1K0e5N8D0ZJHPm3KlWWdghoROXtKRiV211jwKuJ3/6lbuoicIdW/i1ZV
9v92vFoTANOY4UPZj9WtlwrCpTMb6juiunS+RL9T2X3R+858rawefqBUzS6Jr5kwGxcxEXHd+LUt
7EfRtdfiSxlozltZpfLGLkPjGucOAixlCVsKvLAvwJF+SpBfbcNsbRM2dJFzXiq7D783CgFihmZX
D47eeCfJtKJ9EPvyE6wq5UoMb41vcu5UPxv8RoQR6SE8jIN2wGabw7qbG4+OCec4r7sFsaWSrqKk
zGDGhaPqkjOnXszc37SuGp5KyMn/Nsx9RHO+1IIjIfgZGv+NPHpyuBHtPnGPFzFaaNlUmgVwwsLS
j3NRNKuOEvU7Xu1g7ukp6qOhR8ZeNjuw28sQhqWfTcLLT5ZvSNtYyVRkqTrrYBDve0Trproomm7t
zCgZ7gM6Lpu2lqsX3kaZ0B/b+sba+RFuHulP5TzbXcSStM+M3eOTWWf6TzCJkEXqzPM8fby0SWQB
UvHGbVkU5S1U6/Kga0V3CuzaQN3XzZElaCz4sQhWZeIDmanm0GK5rfseev1LFOjSb4lIy/lESapA
FZcZv4a4++5LkvWmmFUC27EyPvkm3OAsUbwHINT2PplIxWXJjc9tHBp7zAHxgw0UiBjnysB+xkRm
uqP/zgT8DfCh9Ev10EEmOokVNovwyLP13wnMyGrTPntIc1T1l7YhZhme4urZqdkTNm2hPBC30RCe
g8ISuCtrg3HNdQ+qqqFB1VsTpYEcoxanNMlZ5CyrxAUIBcK1iaB1Qb/mi2J1znMaO2/KEEpXvXUc
rgH0vaUflydRbDSY51IrbI5q2EJMpbAuOzY5oW5ZZTsvHoD0VdH58rUtcvclKMd31fDUmyiNUwS4
pRoPoqujWOdAMdy7KPmtt6/jPP6iZ6r74o74EjOjeso1y3px972bWO8hn8p93cv13qo771um7suu
NL/lRGQhmVOUh87rsjdk7tatEdhf2EdeEHnIbqUrQZ7vAd5oWl9ZzXVTQ5DhcUZZd0Ky9HvIjgZe
IojXtED7LeQODcjUfMtrXpYOlVZqm8JsjF2HpOCtmRIejGFToY28EUXRgMM2u1UjaltIVp8JduLM
XlMQ3YDg6ArbXXbTpsSEivdsS9o1tYrxC1aAtyYPhm9DMAV61OA54IGCci9W38KxG771ZWCs+6k+
mOr/u78N5dLS37VdxiE8bV15NoRv/4y/1P+v8f+7vzivWnQgtx19q6dGuO7YsD/m3VA+qpau7s2p
DrqM8lE0pGx+5zrRBaLI6jGf6j4dy5cTOivJ2Ycq30SRGBPa0ikqeceTkfytk5GPdlJ9t3QTjX3o
OKuyBG/g5Q9SUhsAJsF89UrZeVuLd33TwmOzSXolexBJr3O/svZVXSlVsVX9SL54BUA8JilRgKFd
vtRTIoqmJgG6n8tJsWnZrsH1+E+rqF+K4ghRB7fdOQ0IaFuq5pGWcsykN/b2Q87l+t4i/wEjmfMe
gWfiocrTo+OCJVV768tgts53DQI6rIVO92DYNoKjEXwrWSwHeF9BEwM8Pla5tNNUZ/wKI0O3bxhV
EJ6+Ass6inP4CeF8bVEbV5SwnZvbKDi6prERr3hQuWovxI0YqA5o2k6t6v6klj6c3ZPgjlDUmcV1
DD8DnMvmSzSIpIWre2sTZAUSvbWOeqznkOvU7mNiRdIjBNHNRj04yIhF4winiwZ3DCTklr5iCQIu
JuzLvVQk7Z7NH7T42p9Cr79BMdJ9DUKU4KOmbh+CqlUOclgnR7eP9ZvvqWhiSPn4GvvxH4IOkz8c
7CMHf5J0HXYspH8f0ZPZa33j3Yqsqh6zKdFklod+Bl3i1EFTJyhSRciGUec3JQYXD2WyvO2crLmJ
/qIbAk9bRCMHBNAgp4kmTXZC5tGSbaNHD7IOdNWq+A7pEAIRBsJoWiP3O3TQypvhNdG+AFpzjRJA
FVqvjxfLJrIYdLx5tpIuOGZQGZ8dPTCOmD2ykzOM3Skp+v4oyUF+TrQMYR+3DS5R5ULx1Fn2JcoH
tF5LjCRBE7m7sK5lFBjkcmc7WQ/QFdJlCKDaO/6JfBuHVvPowvYEbzCxg8w4RAMVbfs0Nkj9IO7c
PwcG9MiNvmobH6OUl8kvFT7otd/L2mtv23B5w3v6Fe2ZdlUEQ3910aGCgjqNN8XgBzBhwR/HtwnA
hxuPP6LK3rrokb3hva7gtQkmrP0YPBFL+icw5fGHFGk/MPwCLzc8DOWere6Smo+z2+n7dhrBDtHv
IA4sR+KhZ0NlDpB0EmLyIyMuUW307w6xBmwBk+4MN2p/LxFSn9j4R0jXyqtjDA1UyLwB7IzyQ1Ip
EMlA3tffQthaWJT3h1SXgmdXcqybpYCmFULwvt4CuTPc7tDG3fCmm+ydFMV7tjPeFGVIM2gD5P4t
IABw6+VdexBHqWF0LLVOOaWW0m2wJWYnEEEhW9UpMthwEORw69VcpQ8QIoouIveh0pxaROXnlqV7
nwh+Qk6wjCPqisIGh4YDb52gGHgz8hopx1pqXhsELE+9KyfQV3BJEvi2sVt2ID2mIox2znaoM3Qu
p6KqD4CWdCM7iqIbl8oKdGK4QuQBkJxpsSmYEjX10XvK9SE/905UoGBBTiRLH5ETdSiN07tSCVHq
UqKx/g/HjRBG5QDU/2tsUfxwagsdgSMrodWHuuUQcf4+yMdTEr9Vg+8/M+e6qyy0jKPqgq1oU+1J
dix3r3W+tB5TbrPlZOHdLLKDKImDdM15qpvEuRqGdIC6aLw5TQWksE7rr21vFSuts7zvtSc9Ayhy
fumKskttpgN4wNeekqoBHSDlbZLwD8aMB9hBwh9FUIZ8dqr6bZK7X0dGk1+xc59lSNyvAAWKa6oU
/g4603EV6XJxXRpEKwusv/10JHmy2lrLzSshMig3TyOIQ0THpdiavbWyuhKf5X9O8mloqY/AC6nu
a0yMKoSZ00mWAUQx7uQDzq/wtLE7ybo0vYcAEdKhKL5IrQ+ERLXuOkyO99icZl8lI8JA9+25DqQv
kkqxfbAwFVwtGeGSUIbqfy5OdSh1d9dgSkQdIZjKFl00vCBT69Ig+om6opSTnd6hCiCKtaml2wBa
mE0TDpj3i/JHAHDByeTyXfEG4G9tPrxaOZv2cqjcp3RM2w2hYu2j2oSwYVp98mBrkKqEkLhdB6Pt
DhlRtTA4BsTsI1t1NGIHTpBpFu8sObilsVzsEva6dxmuXSwGWK9jo5QwrGfJC7/OX2Pztr9GJgwo
xqjr39AUfXOr2PyZG+5JxpDpwYQDrikqI5bSL1lem9D3YWTAodH86Qfn4qZp9lOrwu+SjpWa2ZIA
eqKGDKNFDUuHasGA0jMZk+7FLbsKTnM2EKK1t/z87CdAAUVrioTnxW3HaiVaw9hP0LyEU060DrUZ
30pJ/xZNI+HxSB/isngSbaFuY3OCaIk1efCQ17J0C1ESIu8ZY/AgciKRE+99VOXiuFSJHGqo/iZE
x2c+ammVrcTahziiVqLOqnzoJu0K3CnkoOul33IeuUuulZ6ZJ3dU6TuGqFKBRHrqIyfHReTiPFFi
5ezYjXKWwVGBWQ+UfTxCFSMaRNLbsAatpalPKUlDsVuOUVzpZz7mMNv9Z5gPXQwrBEMmBl9Ga5Hp
WLfWkG/mcUWzG4ec4kPP0ZSkNXJY+kYzHYBg0/BSVwIRBMH64UDRMJ9S/EA/kd2do+uvc50mfsFy
8sGJeARdq5GPlV9v/vU/Lb3/jqv8Sjx4G+bfMF0FkfvwY6cfN/8m0TKftMmThxBiV6Die6O25XM2
dRMdXL3EzCOyokUkg7j8IqvbDdQN3Q8Hj9BVarodqw3k1PrqWkVBsS4RsPACoGZelX43smqAQ4+Y
xlY+mr477i2n+U1Y7rCJIVaUg5+tGiEdqZvoUTjwgzldc/Tj+leZuM6ONdPZhsI0KNRgo5jDRGXr
/DQlJLLDZiWVTOQQzerQ4dsONsYKdSu7jF7ZZx4A4b3oVeusWl47eD2G59ItCC5uXhSvZzBgfjBi
R7dWri5WCP6yIOoJg842xrqV6ep3P+suEl7PIUMScYCCIZ8cfpmE0yEC73sAR8w21YnOgaQ8lnUk
3eWQLW+OntG9cM86axHk5aaqrm+BScXRda5TEHFZjVmXHJejPCx5m6SEcgndVOkuGsCgfa9HEFdF
3QLlHJ+q4qmK9e7esRCqrRIu9JQteTcSMgJ5WcgP8V6kHJEVFHKQPSgaC2aHul/1QE11h3hDI761
So8C2JQMsftYduD4k+xseZ1B1D9JhrV4Dcas36kZXGOiLoWBYT+isobB9J+6ZmQhAaWpui9Q0cts
w31IpgQ6Cie3inttQtcU1/Di9Kxh7uOUBLGWH+zBGlaiyAyi3UPYKAAMVXPVUl+Z+tfAqLWTqLKl
QoWXrB+RC62yragTiaa6Km4iOBtFlw8NMOZpQzWfWFQbaoZ/d8jSozixqHP9bmU6tbaphxKP9fQj
RWMQyenZMCEgnKoMzOo3y5I2neeHj1m+zQAE32tFCR7xmf/pg8I9dop2hYg8vvSIVd1FYo9w/UNr
ZeyWunhoU0TcYOaPZCmUgDS6GprXzSkyIuOOsd+Yj20CcztmLupHfl2homWzaXNjNIZGI7f3cxmF
pGJXZrG+Js6Xdj831PO0eA4r+2F0WB20Y4GvqGj0u+NE0oMRnL2poAXh36Q3yvcGq+Vp0ONpWwje
B/U/AjOWfn0Ey1E8MvWKgSw5M9GuCO4I3jW3PBs28xM15oFHrHG9ghW5esjKxHvUMZI9qmH2lLte
fxbdRMKSTF0hC5QfRFH0VWBZ3xgFkePiKFEHoiIGkhBd2cP1a0f2nHucas4dXu7xpGnNN88tYQmZ
6lUraVGSClduaIP8F91gwDziufevogcrv7scKNo5GHn+siGoD5LnmHfAotYdBbFiq/g2Wgb9aN1F
g1JD7innOGdEUTRAmKLfipgFI8obEsyxfo0rWdPWbcD8G7XGZenrYztFzKyy9rFahDt7IGICOkv/
MQcNsUGeJdpqFsxoa6su3J3maDCHw9/yCNVz8KjXFdhQLcJ+0GMPtbUYUaFJy0QkrF1G1LJQ81TH
ntVG7iGHJyEW4k5MfS7Ew39zUxF+va9pjZYf2hoO8XeTtIqLOPRJ5JBrTvBfn+oJJdRMIYwiJ5JO
BEpOCZtaAidFJdS1zd5R8Xj3IYQv2fDsz4FXU5y3zLK7fJPVETNLzS52Aj4sCWtkoA6inAjUQ6sn
X/UJeNRMSJpy+gloE4E8MgX+yCggdoMNEqMAvLsnkahF3Y8IHJUT/8Z/smrs/AwiFQ6MKoX2UTS3
7QhCVGRDaGeg/I9C3BwQ5+O0g2VvvmL2gARJBM9IaJu4EMVVnJshezlPVpk93CfIHYAwA76gb6VB
k4DYNb+HRv/lwhYRZ8W+R/5rYyhPHrqOp6xp3ywu6zlADmxXK/o3f9CdbT9F1UYMkzlnZpxkK/7v
crVFTtwBfFj+Vve4VhIqaWe5UTdl5OmHGqG2k6ll+dFkkxAVYbmS5Gbf6eZLzL82jB6EPqAOmTvM
I6CUrMltCOlHydiEJSDmCZSWThHX1nSzRC6BtGFbQAvCd7dVThXMFl5h4ujScpj4ori/fLgwQJS5
bqZTQaFoKWtJSlzs/RjcCt/4qSe+tNWMS9aV/anyzW5OND3oT646Xblk+JYoanEC8lucnLSAdFxk
U9tpla3ICulVkRNJZLkF0U4ObBhT7Hw2ybHkWgFAh0XHvz5YuWOlxyCBCGDCiE5/UyTiDy/FJtFg
llHQzXQnDNM4xSiKy5EJzKnI1iMGrzSxhs1yZ8RzuhRFzlE65K0A8DJ5Z/AEkmhT2N+SGI3u7xvd
OEdT7L14DkQSTMUOF8duDKqLqMpdA3EHz2Y1ImQNWqFoYEot97fNsi+xUpWoj2opGLAJNTZnrUbt
jhEkX4DkuaYTP0ShI2MgElEMA1iIlUD6U7Kk7M4IQ9arsbJaVFGksD9bdrbRkOmqs35YeQnSuj76
1BvZLtjFqLK7x/bzy4n7ZyWfiHVZj6AbmyE4B5R+wHW+VZMW3Gh0TbLCX8FRhqN0zP2LSSzM1XOb
Nf72atUNyS1R+ESkTmFsHFhWz3JRr5kyclzoWBbzojlCNzBtbUf5EfS9ehg7FIRMG01a62td1ulO
xwlDFHvTosVSebugRohST1dSm+AfIUxwwweXSSN80FXFXA/KIG1dqUYWplV3cP9DTze+aHp8TPMc
+x2SREGlvxddgWbhEO+gXwq2BkC/rG4uvlfKKz6OIJP9LNtUADL85gLxK/EkIS5dScb16oUYVcBS
rSFlC3ZdMWlE1xpRuJgocE6vx1zt0De2q00ORUVlY2ts+z+VxYWxWwepFI4fW+fiDVG4DhDYctNQ
htcUidJAwVzdyhDfaiHs+IhmFu2f0AWRLRNJte5Hw967cN1IeX2oVZ+LAA9doJtcad0HK151OnEx
3atjT6ZLhCBZj1W/LD7d09yiKHDHWOYxjfaaNAAEloj3bzppz4piXON//Mbi2d/aA/j9XDIjuIkI
07FH1p462BwbejTCN/njXuoMh8h+7KFAOuDxlC8E06KeYaPAIKfc6ByULpj5xoMw2PZsGa2tRodz
CtSTL/2pXbRlyv46PUFqaNbX2B9/GzSu04oPZcEmW7LcW6Y2P4sEdiSVV3StdC1iTUOHv9G3UMyR
Q32DQfSSRRUKuCY4MRDcmxhzgqYDCh8jOV6b9UQpAtfyqlfrry7fiw0sryt0mdEHTXDh2JzLLJwA
ToixXROVM8DoZVybQtolXuU+DjCuj4X9I49R1fNk7/vQSrvaZiPYKe1mWgC2puafiZXbGY7/S4KH
dZX1aBMr/fjmFBgsMEAq0m8LiUR4jbTgqClY8pxQfoRxwV5rQ7xx/fZ5UOwdQriEj/iEYkm6jLeV
HZIU/YwKpdmNRd9sBj/Od5L96ktpujLCxN2WcYp9pk13hilll9FnwK7GMhgoyoPXhzXUlMOxkb+z
8/fXzmC126Z8qiKkWkv0urDnb00nf1fqFnoWCJJsDdHjun0lIleD7Cj016h4JitWg8p6hH915SCY
uqqHPlmFln8wdEletVB2maH+CpFYoRMkCc1XzPqokDdpiPqKDWOorDQHRfMM2oavntN+d72ihNQp
+xWOb6MaQb4W+z8Jzk02lfqChOJLS7wkXhfYUruzA2Xq5Nuo+8beYGvrh8bCZEYQsOmqfzDfQGFi
voedcct6nPaxc9FVuiVKd9VkVv/M6eG2RXW4zquLOzYIyKbDHnleE3XZ1D8MP1DOxl79HKXNN6VB
UF6uh7sesvJvxomuN8MQiDQ6jj6dGTqFZLIhZhhiQ49nYl1mDYRg4feWi7Qqc0SBJU065j2LLF9X
inW959rLm9jC4I+kwFnLd2ViuI9oG9ZbXDvhui+sF7NPNlraMBFI0NDG8Rsa9/FGcXB4V2UdrKoq
+Uq8KCDHmj10HwXoJRG9aZYICU86sURG99tKil8h83+EOs1eVV9bEwa6IojA3XdHO1B/ZVL0KwnU
n1WhIRZYwswvs4fCwr1Pu2bY2QnOgkAhlt2OiSPyB+9NwQraJ5D9dUP2JIfFrZgMVekwOWJ/a5WF
9ELHD/YJla1afQXvXbntJXOCO+cPrR+ugszEWjIF6hZef8wUPgoJMUIm5H1wvTBrmt46VI5lEjxY
BGKs8ji7JVH2J9GsY1GY36uAjVev3307Tja6HB8IVMEe5NbotXQuuHq7O9WomXlQVW8KItC3jRbC
yNO10caUUKNXpXpYSUbab1xN+mnDbOS7LYHogbbVEZVSa8vcD335jMwbbuhE32MF2Bsjlkw/fUl7
eaej6r2zfZP4YWJWAoPHTMreHDkLT+3a8+2JQ+xLq/mwjcevw1jHG/hnnv1y/Jn15lc1Gx5bc60m
ZrEzvf46Qs0ZmTDPVehPKqZ5zaCxtrMKnsFMxaOmV8fIdQnTNvddIG3sAK379yHIvzle/GzmzaU3
iWmUu1e/jg8VMThRzzMR1tUOSjaoadqLD3EgAW0Qo5WxsYlyduBSudFK3k9Y5Y34UFRZhxF3gDMO
fmhIA9Cu8IxvQ91/Q5s6WVmx9FLZENnUgfpeJdHPDjo9rejfwZf9/n90nddyg8rWrZ+IKkKTboWi
lSxn+4ZyJDeZBp7+fNLa+19Vu+rcqCyMkC1BM+eYI0DbhRdrbeYh2fWieJqQkQe5Xj5UPeblCT5M
Qwajms/jURAitikZA8D5s8CO2nnDABIztXYX9f2FTCMyBD3wcdW5v61osabgDkvGNlHvUmD5i4Hy
QhOKyEtdYtuUH8xOXjKseRbGrOyV8P3N6Pi796LFoA+3oV052h1++xlk+Ql6REyOJmnse0IxyhO6
YSh8LrbpJldkFYLsgAp39rdedIdMV289fxSt32sCCQOnz/zFb7Q9K98j5LJq0fcuH310MkimL21z
06VqO5bhut22Sq5bPhYWCTp/ZofjgtleQv2vsAJ2q1MCSrXtyFPTW4LFRv+QlXh99lbGPEWuVcLV
q7zwN8+JUM7gp8mxeXX67mD63X3v5QF5Dpeqiz7sgr4RCRnRDSp/d9HU409aDgGjGVIeBNGfM+cG
EwFs4yVlQ2MoKppx5Vk6BON+I+gzdj7dclmciB5tqAMSHayKy6V/dTpA5Tn3xgU+POc8HdtF7eII
qAsIR1YRPZVO/lt1Y7Moulwta78nMRLRYRPru0H3H1yLInKKcc6W0bC3Wqrsqg8/+o7rbu7NtYOZ
t9sORwv0DueUbInFnaPlTEPrECtRuFNY7r7iQQjRKQJCs8AOm8HiQ3b5GIk8mVnQjWLZm66P4N/z
FkOqimXx2BZ4RA2Zpq9NC8+GtkkeCIDvQrztucFRSV78H33s+4OBERndmL31wu5JExO2m37/ITqc
xictgffSfzStv44GLEXbhIxiP/OXORBBw4Ajhxi/lLrGxUMRVos0qCMQgV7XCxDrbFvMg7cjZPLV
TTDv4Q7eD9WP0VEbT4rLs8RfJ00OQitJmFN4KKacLnXyYLD8LFEnwWoiv2dO6kOUlH+EjMYLYfSM
laznsPUIKpFfBs513tygkjBIBAsTj3xOeeyjeu9QLEadPA0+Q0PyRbC6OiIgeqHWfvEYWgR2dM2K
MMfvyaYDyLxhPHk+txpnWmZef00Y5G7uECCVtvio1q+ZWXN1qMBpZv1sD8VIMZ5nC+FRgzk5vI0o
+RvAs7u9XV4dsuwRv7dRPdulWhmmPVJYEZqRuHg7OP29psZql2jZvRVRkJNJK01bbiyQqbqeFQVt
PGwQaVutUywBhJ6dOPrC3wrv1AzOXmzUXAGcNNofoN9nUma70LFGkoE7ppWnosLGDIt7schh225n
O2qWLY6YvkqDdLaPTe/DTe1/be2OqOVDQjCrBITG8BHuXVatkDLep4MQa13W75gs3PVyxvG5vFo0
f9SC4OrRNxDrl/FzJVwqIThQHiDBotYj6s4ywWYSCrr0NpCWbKIhXRWkDuIeZ0IVYn+mPRaQg5rI
bHfMtbCmJ1N3DnXKFRjzCWeCUAmmkr+2Gw7LvMNxuFjFhrNJnPFjHu9gzjznMFIX5ILUq8LgcyJK
/IQSA9rITL/uoFXqpisEb79qOPNduW0B7iFvZrvXjLVD4NHCt7VHUYr1gMHtdZEqF/igIoWaIFBv
ru5ypH9kLGyatcc68H2IrS/T0aZ1aA6YJSMhxdGQ9jTPsbejIrR9zv5SQztAYUJsYox+hRq/S2I8
kjLrz3I6uXBG4H4b1yTWTSBEG3tBU78knm7iKucuM1JOF5rPWeLa5ieAyy8ZytV+yJhamwzuJ6KK
MtN4wLCvWEKVQUBpGUs9K+3rC1YJGPHSNBnse9lG2PjSGuO4dY3Bow5IqwCruRb3lO4tNWrsqLu9
lnC2lY1YtHn1nOYSOZJzhzHmci6pn1Xnk+oLSLFw8nijSBzHtXM+OVDYK/EzGf53VczpEiJbxWna
X1yp3t1WfeMkup2nKXBM46McExu3ZIVFL+KLcGxs/EmUDJiD6JV4HDL30rcesoy0OA5ezwCl1hlk
+++p3ZFoX1hPYffQCx2rbjxESRAjcUd3w+UYy2Nui4MwHC7dqCPPiTlGo7vniq5jKKVaxol+T+DI
szmQiun3ch3F00Mc2gNcQPfCQIUAlzTEs3l+8/wHz9EgiZhXL76iG4OuSymwKTCxr4uWqVkuJ1xs
iTlfDE3PvCHeaJU8yvwZ2zyfYWe45ZwMmiq2VmNq0IkNBruaiVxppmMF3l0bYdgJ6Ad3gWxwv4dz
It2VqvU3Lc8ZtfTmJhzx3BtDwvBybNBqtw+iofuOa6j3trWjvmhlToGh3IVNVUn3pc56tqOStnEd
zkmpSvzAKAeHtyEPIfe1IISbK2vLCDwv/Znc+C1mTjlNfRFoA96AqW9OO3d6LUWSr0JzkwsG0hId
KhrUaOWQA1OK/i2T0RWhpvMPU74132kCbgjMShoDpJW8Om2TIiKdnOx5HLl726R6rytFyTE4HWPC
lvFwTEi07/p4KP9UIRkZWVyduiheWwSJrP1p3FeZ+ZVrCHbjFOf3q99Q3X3DSHpmIF6uNTgqi5or
fuVrLr2hz6WkVHuS09rHBXiagNvhc9XLMItwZyuRBdYoEXKmWmmL9i8PwUKS5KcM84PuapiapxXJ
QqHN6ClptzEGGwtIS+6iKc0fZWE7lT8bjis3UWl8uIa2decR/MSHzWNVP2WJ1Sl+3T/4zXxSUat1
bcanGcthnH2zLCANFheC+dzERLjej9xNuRQRHMpPKDFQv4c/8i1PoU/EcsIaZRB0Xgzui2+M+6nB
jASfObLkreY8NOJT8mVhiXJJMt/caNfI5biaDrmt4/qeyH6dJPRpOrV/VakXrlFoIJDqr8uhs2qi
acPrmIL3Eca38Y5YoefMMLUlCVibF4Sk4ULVIeyhH398rT3rFWz7yS16qk2IqfYM44zoaqQT+zzz
aVNZokKLgpdrE5ItWG/dQK951x3zozbgUhVwJgBsH0o+vIVU1kXLMyBDYb0NzC2NSA1L0n+ufip+
dIht8RTNztbIKdBFRCgfqxMVAE579LCeiXdr3VsQjXESBrC69+PoUv2y8IZMfhTKyjEeLrmgU3Ma
9DSpIhZF6G9xQ1DDZJbkQaknDEjzNRyu+9QdDowVEPpp+UnkUbekCTyoq3PrZD0an5H0Pt2+fWl1
TszMfiH74tF05FJE5BQSAYwLOEGy013bcLUg64Ihvm0t/a3v7C/NHcCVYbq1Ftl1qQ4Yk3L/d+fE
QjEx7Or+lNX4gLMAQIO7mjcb7+G1efW06DDjVIil9iEznRngrv2u6nFdu9pLTiTxwo0tFaiSwlu3
YTOEnC1UMb0sfaTiQl/YIr8rw+5LCiQUcT9jSgn9qekf3VzsrcJpA1Prqakk9Hsdg+ox1bSluObz
9r6xQgpOFH1afsdFvMW44q5J4rWe2T+x14BTNUwBSVIlSjHZmFN1yhwCRZs631UDkam9Xq1ghX9m
Rgtd1CSh205WacbgOe3gv4US42B7xZ+w7+Ozm0hIwuogNQN/J8eIF4geQ2U9hB0SijD8m6X2ZBIl
NDpl/KRlH3gmSns2Ay3SYWMp8zThPba0OuPb7bud6SePpWKyjgLwpwuvH3acf0zG8JpJdNWkLeB+
VfI/J+o0ZepYptDzwuiTEuKTYNV44ZbD2q6mj7666vJ0buRa4cMInEu8x03YdtTmV6Ry3DDFi5fW
BDSrJyYB8CZoQvzh2yRSZK08FDlxSqX9UHhKMEHX3udIHfQaC2lfHk2WcOF6m64svaBQmNzJbpWo
5C3JGxH81Xb1bVv5V1hVcC3N8lLg1ti5BYuL05C2ZHfY4+1nqVYh+fGwnNBqG9UendGjqQ2Q01H+
orLYTgpbwphs0DTVAfV6OXA2wjmfhbXUmaniwRWhBZEq0INuHlOSEpNsPUfuHgXlpyPqj3yezwM+
X4zVnCNXyKuT4dam9UtflnAwvWhjNmngqh7CsUZaVDqfEC/d4Vo7b2rbWtnYG3D/McijzAPP5Ooa
Zn3YkumAiz408NHrMVnnn6os/2F0AW9c8JSFRUXHWSyPVv7Si2xJgOp9E3dv8cAI/HoKzhMRUxBL
9HXkcKKgnzjNebgBEX8L3e4EcnsOMcqnS0CHltfGihSifS6Kxy4234vRETR6MWUteirPx+VJdNwY
ZfJ4owpEOqAM4HG1pRt7JFT7rerSb7rfJ1Sg3Q7bfDKV53CJ7uXNrg5NFb5THsDHiClRQoD6g8Yg
pzEIW+knO1t5hbmFZQSsl04WJUMdkQ+pHUq30k70mq9jAbY79+6avGy5LG1H0dOP/rqYsaKZRZ5t
ZXOUpcaAgAOsvEz7pu9dTGghRBJ623HW0E0WWFYSkhWNXnQ3JIqmEecEZvtaUKU2scWTvZnawrjT
ciZYNUoEJhEujZoX68gzjM00+fUOeVyyaCYymEbDKh60qcU03s3aze3pP9uwoU+5Lts8XLpIODDi
r0zuVR1h425RkmVwTX8a3zyRYMZNgIXjjlNQ+9OudJGkI3L6cMCRDQH/1LV6bcv/s54NCtVehCB9
mNjT2rzMedNuBir0RnEPGxoAyKR7JF/4s+/yq7KLu8+sqZ0wBn/jhn8umZ3BlBuf8Mi417TQ3VJd
ROQc5+9aj6FqaVHaO8r4DaXHRUOFXYThl5WKPgAi8pbYBgjfwsRZl/xPDsuSV98l6lqyxdo+duHw
he537JvfQwt9e2IRDvtwhxMzBukgVp1vvvoZpt/2upq0Y319u+Q6gbEc6FMK53vfe8E/D9tDSbLE
LINhSg+z7jwU1blKxbBIc/UoI6bPueftmkoAabrnzERN7no/zWhj4h/V95OdX9Lr6MDXCmDDsdkL
PVJB21hcET4p8KjK7sjHkMs6qkdm+N2S4lpxWVs7OQgCdWy6t60VxQKzCZgduoMjgeFWeKJmlotD
Y9SsUrs6N+nwNhbXoMUxHTahVfypZG6PHU4bEfC2btMpW5HPDXaymA9Y1sqP9bdkco9+9Ge2FjPZ
hjw0j4azSjzJ8pg+FuoltBLchTx6tDiyogUS68XY4eUwlmPg+Sm9s2urBTPVTZroxmvms1rjHUt3
C8QyFuRDGcle9KAvziBO9NhPjl68toWXr7RGJBAtojc8RpCwe+YGNZMeQPRgGbySDl1ih0AOAan6
4Ap7rgYTsbrJd2xep62zRjCknWUbgkx5lbm3mIWtdc/5nFHyFwqoMhwYrmChgsSdibvqRno4jdwl
T+ZekDmOgaJpeDJyDAF1C8uXoaygVQFY2dVPltZ4v0i1zSdwZiO3/Z0pdl3R9YspYjDVzoBPrpt9
9oB83G1KbSEhPbR5Ge+idLgW0Oa7jcRlAVoZYXcyNvd6UTBYMe2v8jp6Cj9qEJbAyDRq1+7QgllC
k23uIqSBPcXIJXQ4K2UJ2Nnr6E6G04C+LoCjUq18aeOSPjH2cK6JNX0N4pfMvWJexgmDM0K2aWJc
KijvFmOT9ZeazPRlS7zR1ZB/Dy5/jOw6yHtwmxFHDUMBa1JLVbt0qHH84I4Q1yIM6j7Rj53S1wU1
5WJyUU4nM4nlQj/7lbA2Qu/rNQ6Ru7lO3YWTyVVsEtgyR9wcoki0ewXennkQ3NNsfHEkJFO9e2Zq
xvcvZ6g/ILJh0qZ3eQmsTt+KT23qEL0yrPFiwEWilsmhc5mf1g2gfWWNGqJY/CBzv1jNncXNWLVv
WPSspH2tP0ukcfOwszNW0jwpX6QzW1vXLGEzi3K6E+11JtRApyF+Aw6fmzXUtTl54mg3ViLmtNCU
QIDdAgRyodFmOfZLkTdF4BoyDLBckXA5Ub1WaUBkm8QA6npJnvORt8gmLmErb+xACHHNU6gPtkhf
O4fPNjQ6Z5smGQQmLntkPi+Nw39c27wleiKQmMhhWWMk43jDq+3bEIuz4oDV57iPyosOhMIZJRch
38oqzlrsvtuGdo/3NqppTdDIwNSZKstl1rNyvKoM0mjYChp34oULIlZ7ITcMiy08Ytb+cCxjwlvQ
yn7qjugeCjNcDen0ailUl4M7PLchWk9oQM1GEkTDEt2dx2RmJ+1PkBIErBN9VZbTL12vv4uYoQIc
+ibGKNEEbO5UP/g38xFN6f2g9xrh0x4KmMEjdkMiTKgr+LQmCJ1J2EhPwqbkTLZD7Na4kFD9V0cx
dSw3ozR3GJWUM2WFzTknKuNnjOxP3fwbxvkH6xnCLTAKt+v7uXV0nHFCcOjwE/MtXi1MZ63nKCgY
GeJe0yIyAffQ1HBSzJgdUnzSeFi1sfbuN8Jb9UZD4FqSlUcmf+4qnz3S8QQzHcZegW5Q6dDnIO6l
YqWv3WDsIwI8MbIlt+1daoXTnRPqzDZofYSEkuNG5bjW8IKHh/zYabm+brx7PC4oDPXpZRiN7dzq
oMJj89wNTEQc1QVmJNtgVL5BoZjP/PXRMW6799xhRGb9mUNy79Ht0wRzVxyGEaoR7UA/MoCOfY2a
fdugGz9H5JFoJWHWhDstVav9NOXwbkXkeuXhMevhVor+R3kA+lUKBA+78qkDFCDvzcf3VzqAH9bz
ENIeprg3rBDofGpX9VrsTvvRJbqgSNOLJirc8+2JU26uykUJFWVpDPR87tUTv63kr26pr27QqVgc
tTVYezZX021V5l9wN0ivxP2UeS+dsek2D/xHKWdVnAK/2PkmxgIXsuEy09JtoRPo3ITWfd366V3Z
cm5b9TLiQ15MlQ89kCG4Ufv2Ku6UOlXeyoI9u/RGQdpG/zlN5Zk7bEoVbC1EhXyuKSU8kGo9pVfB
bkffQWgbBPm5+kkRWdEqpI+m7odBXAO9xqWd8BPASR6V/Vk6KHO1b7B29aFFW6avOtZO4jS0jNnm
UX677tWbRdAaNS3EuoFvxdDnTeTP7Tm5PtigbwVM2rvbJieviTICeagyh/+2vUbQhOO2gP4IJ9dk
LSVY3dN8XPybYVpWNetwWBlPaZ+knAf6a4u9xNIwTTeIrK3nOPZSzP5rlMQClRuYdtkWatWENDKF
QgeRLpqxrHf12D4NbjVvzNRKVkOTn0YoY8yOmc5ZTV5vuHgINvb6DB/hkVktkzhKONZYVPrYVIAO
r6ym7U9D5T3kkg9UzvmiqIzm1PldRYb32uOm71V4snSMN3AdOzfhBMgPzNjF45fqDVzEXcbyaW+8
WA7Mwqr9qGqcXFB0UQoVK79xzwUTsWU1izagaF2FSAcHRqx45lyDNtRv2kzL0Bk64gvvsqYf1xh/
w1wMT/4cHSOHXoW2bJ2ZVRwoLQOPMdSdQf4ARc74y5KLeZTr3RtWc6n7DBjGiV7yifmn4L4U4SDd
aNPfSH5wGlrGKbGtYdnJIlprOckIteH9uTYczaJ7GbshXAhskAN30gO3nVifrflHjN62sYjJTv9c
hxN0LvLvekRbq7sdtZ9GiJGcor2yqucmg0zRcXKZ7RM6jr3fwPCJwngVJg0uHr25cH3xfVWcUIjj
TtL6phWEpnswYV7nzF9WQ+TsfCg/dwgVn41rzHhUaUzbSz4AV/y0OWJLdEQl4Ot6DD1MbdL8yXeY
U5suGUV4gdw55XQeLKYHtgjf43sYKKwqQajmVW9C3R+a49Rn+QZaxm4awjNxIUhfwCIyY4Sq43LM
aJpeC2n/NvN4FKI/U6ViWxzvs5A9ODs1CEHtOhM9Z/e1OmOOcnbSWFDOtgXIibWt7W5njOSgF+Oj
Ns3GsYcLZMIDXpfJtmgocTvf+jUzq19Ip33Vym4G58q4GfC5mSgza0hPjRfvO2ZpYG6fpui6g0FY
bBp701rrOn/ZzmXgi5izJbnkODMEEWt92WywVdrBmeRWnukm+v7qI3eIEwtHi8Rp7Tey+89MZF9d
E8+c/eZG1XwvIiG8kLz1tTO3H5EFCJmmVzl9ygTNIuPJLL0oEFiUgTAwsbX5mIdmWEN8YoW9S7v0
me//wf1qqsZfRuAFwLSA/q2vLzRFW2VHv2M7PrSm+1vl3as3tY9MIcLATDV88l2Cs3wcpeqQdkAY
V/YOc1SN1GBHQMkm8sBb9MVc0/LrTJ3d0NpjlPZlhMoLaglP7DrNkh3yfDq1fEnszm4YHcwf7iZr
2rhcQTIqNwULd+hob1af/GFuJkGe63FT6tDakL/Hza9021dypkCjZXmuxdoIuXOypuOu7G8LMeB+
LL/MzIObPq56L4FSp4uKXAZ0p9U1fkabINiFxo9r/jLQ9Fbx7B9HKGlLaWCNAPU6qXU4vX58N9qz
sUiT+FiVGqmVVnFwUKtlsi423WTrK2hzNtWFCnrpbAw1RriNVTURLPWDyYFxWOPyz8RdQ1Maoegk
3TFGeO3XHSv8ZqrS37isr6ZT3c6SGv83qZzCAcWhvKUJu2agTerFmGN/D7IRjC3Z456dGKvRlU9x
1dxbPUEQ2FTzZyRLVcB19UDL0XvbRyejFaoZlwfJpBNcZWUHPPUu0L8x/RsrJlYjQ4yRcCeYU5u6
06qVqs7drBt7WQxrJbVoWWcUZVW7LaVB3QomnMiEb2+UKy+ej0nBAhTGtVzpVXcXeQS3RzqxCzCO
DF9rV36uIVce3vKxWTVDSwnQRfeaQdGvZPkTMdCrU8Io/UhLltpkfjpdfRZ6ty38fFp1BvVu3mUO
eJCFWCjHkSVU911kfVViH1msmuQEuozD/nw4DqWwkbkP/i8ZKZ+AX6L2XpigbEZi4NC07C2a0jii
jBgj84xg5Rwr/ZyoHraHsauivFgbwANO4dyPpn+l8lCOVjVBihNc16oxX9sxeYJhSTmKD5XdDQg1
pHOSs/UYWumDYE1Ze26/yZp541fGXcidHLFo0JcMyIimXKUpaCSJnWnSLMx6tJbQKHnmRRQ7FbyY
tgA1R8udlPFmGoy123VUJYCNPpkFi0rLD2JsfsJ0+MlaZhXpvDDqh7zuey4aJH9h+WbGzk8y2r/9
UOLXby4tPa82mN8zL5swVqjp2p34C0iWgX0lG8Az7WyV81Nsuy+pO25109rVMaWq1pkH7HeQewg4
Oj03RLv1+sXhzxDaqtYrbhhYQwy+WNs1d1hdfTUS28DsS1iCHLZsB6h7cVyQuLwrX+fQXzbTLDZx
Zzz75LDWtf8e91dGfBIfNAWRAqIdKRDFeLALck9LE4C78J51XNz6sDxjeDTAvBoe6wEsposQw5au
c0Q4RqBdWD0UCBkW/jwdZO8vk9kmRYldmJgcLHxSGLN6a9trHiy7+Gxasso03cVrH0KaPjz5AnjZ
8pEV2N6j6gwKNnvJkssEGo8EaLjiOSOgE7kJ9mK21XxKvV9qsFRrUkPHxDw7hktmKL6BKZh7X4Xb
6y2PucDrLDN7IWKJNh2pT1jbl9pqT3YzegGzRtpuQusWWm3d573TriScHuXBfBy7vdkzDY4YpzTa
N04ORD2CrS5Ug4MkvFTT5atVzMvz3KAvdXdA8KyNiVFxX5s3vdG/FDoQGK5IV0X6RkPY3foORQmF
okKtch0D4ieVYDuhRxPgANVv2H7UnrHuG3HoXRc/lIpkyIw1G0MLtwTQ7LujqkR3NMqkPwJAzIz1
lLaFPqIWrVaNu6IV1UMqtOyBtvr6821D2aJ/xKeI26YT4gUZxpERNLbebv7za3bUxmFFrGF9vm2C
DsAcwhbv/x4kVVHKOu6NK3tuqwdwmPoButhjpWPecdtkEe96qn19+88O171yAkzX/LXx8t8DAaSj
0lemtrvtB9l6vIw18fXXo94e0JZsYwSVjK35y27bWqftAhh2NjYu/92WJ15gYOpzvu2Bd9cE2yUF
0LYzdRbj8J8HeruLJ6S6+5/tgtoAKx3FQOu/+xu1g4uFODAnNU//bs6JVjtFMIxuB71tz8uJ6KnY
vqcXWVdmHd6nZHo+1SHEqbJS3d3tqeOX2TUDbl4lY9o/+U2U780aLFFGqufO0XkXMhCCHPlNF0h3
PCqdxff20qnx2yCCrLe7PU1zP90gbBDLfw4chepAViGg2fVtmxzXucz4Z9fbW3l+9crURRxv76QS
Ihvn0IsAJNhd9XWxpZ3WgtvTBOXpUfnmc1Fr/B26frZqo328HcfglUAZTX24HciWkPpq6Yfr22+7
1A4mOL2oavLycnuw87pZZw2XFlZZcRz0TonXhSra4PZrGM3lhTdMtg0ZzKzi132KZI5hXTHU+vc4
WTuN9ANyA0hhrrvOSs5A7PG6VGN+zwj+yhyoqgsWde6yjJLhIcNSc9niqvA4NbUThKhvnqi9miBS
Tv7Sgb5x3dnqNZ7xs3Nz232Toy0XudaXH6KpfgmVRS7ZyFdvSIvvsZLIBlPrR84Q2XOv/OtGKoqC
mQoTjjIY9IqFY9bvw5GKZtEcQKug5Ba40AgnhX5ANDHlzsDec7mJmYX8MojYW91c/+SNe3Fh+H8l
Kn33ZNx86vQEVG+t/24yu11kaT6tkyoiGsU36gth8vhq5i5L0DVw+bYtyioklbNG8TPU9eX2CyMy
XBaJsFrdnt5+0SSAQ2mUa5Q7HOqf/apoXDlQzJa3p931AKVreqth9HDU+7/3IOu5hD7NHM1WdRkH
c+Pqa80ycCG+7nM7vs9McDPW9vDPn3r7hWzDfiNbZlq3XW7HHzUdnv8QM+8va/hsKNK385ARF8kI
9ExaULHtazslErSKj1xm2qrTxvQRE4MkaAy7+yhy7WTalYqYEV9mL4z/6sL+hODtvyrH9IhA7pDN
KjcHVfHrvSZLa++aylvTvA5c/4XJXNwa3lQ4vNklVi6xvUI9wBc0Z/NFupXzPjpmGUSRmh98IynX
vlNgt1O0wx3sfm9DanN4Jta0XVp1pr/AKEwxTIrvaz17kLNpnqyqwGjBchSjCWaBfRbXJ04cBkVR
mZ0yWqeNhdfCMctEvulrXFJyyYCryNR0zGyr21gSVoEUDP97YRRHo5/MDc420dHwTWfDheIesgwh
QMmCy1V2JyGdbCqk/VvLTuML1QglneE631F+h6+E89PRhy/aLpoebrsm9qyByvx313Fo/2dXC5nz
g07G92bobFbfPnuEPZUeyD7bqBBvU9yWgTNu2wA8N0NdqXiliAtdVo3O1C9Ul8JsSVZOw3llJrO6
3B6Il3UDCzuJ9e2pcd3PGFDiRlZlbyqWNoK7U7BsXH2inZnU4z+vi1NAZc8MmzuG4D8zaX4YVYH0
w/W/7yof2xt0SnSD3rYkRQWOpUIMjC7hYuEqvIS0M65u21TphReqezj6OG4yE2K/2zZXWUs1Yc90
e6bisDhhUba9PbsdCH2av01Jz4POzDFuD7awQ4KbuYb+3Qafs2GU65i7/v/2Y/6xNLG2O982Vb4n
sXRrtmVDhPqY591SNxXsCgCUbq2lgu+OOMh4hRoRPaY2Z2BZZnt2uS1ABLhuBJvMgn+et3WDAR84
7j973p5inA/UdH349xC3X5R21J0dRup4TnvYwKj2bISTvr0B91LL+SM4Mf8/GyPb0beaAcR/e+Ft
x9vD7RfoUBkHX188zxX08cx3dtG1Aa3jxjoN4D/nqKihteAa+AFq2DLksct7s8Kowp7R45Q9A0fL
lb/SLP1LEiG88Wvw9Nv2wvUfsfvQH/1ruVvXyGK0uGd/We7LClcoeyJtOpxkvbpt72M6ItVXr0xx
XMyJRuJVU0aXhU3krBErbd+6nE2L24/dRHKpHAeszG1tf9vUpBm/vT3/58fb1n9/P/gI1/JC+/uf
7ben/7PNNj1jV9TZSnlgqOReTfvYnP7zoOvtJen5X2cBX7yIXfvNSBEf6FVWfTC0+7FF5Xxqrnzp
DKPbCccSG89I45VfWLh+4AH/IkqD8RkKD2l6rKeRgS9TkyevJF4SasyCCStDW7XWtPdw2Qqn1FrC
Cmf9k+Npquvid6ow9exb8y2yWx0GaenRsSvtTr1uTWPAVlRndL/QlRVtw0LSWndIuzyz+Kx84518
cu0Bw+xyL01sBhN3hpAw9uu6qPLXQWeINmm5sdaQcH04YcABilX/OjRRdWfUTb7WEYjtyj4qXrxp
2gFGyk9DWSWqpzDcF/GQPoQi+ru93Wx6fIP1WJ7dshhOYcSUYby+4Pp3wKBkppXCDZROJDbYSX6l
WJIebw+WHPtjLXrotbaHxYFGl15DkDxaZiLGxW0ftJzXH6Fpo4ET+/88/b9D3HYvquq1KPJy+++h
cwtasNCGbtXXSAPGcd7h2+Kfbs9khgDNHbC9vz1NG1gs0FN3ymtPLgPBbteCgMAO05OgrLXmdRqY
q6ZS1O/u/6PuvJYbR7Y1/So76nrQB0DCTpzeF/QUSYnyUt0gVCo1vPd4+vkAVbckVk1pdpyrCSkY
BJCwTKRZ6zcDeWu/i8qnNIrvgXm0z1g0H2rGoy9lY0DJSlwc7NNhllrQBGYSE/kxHG278FviDoSM
5Woj3T6GJ17BUx7F5VIzR2FOVbKZj7X0elp82xBGUowPMjjLhnD3hX8nNdiICwSp95bh5faqzID4
tp1Rbj1Rn01L08dURB/LTYv5yC7SWpd4WWVe+p0sbRMLXlcMS51ZeoOIggr5auGPm6cyheTI8ygi
JlroOmXoVp+Z0ktnr7uoSjQvVFe/eC3M73Su4CyhF7p5CWGIg/xzjtf9WycuqFmcowRSsOuyql3N
K3DYV24YJ1fOOOXw5QKszj/rrLKuFiEhMKA7SMLBXFGPhWxZ+1wNij1clnvmxPqNDK0KvTHjmJUm
krIBeHKTirifNuqo2i/AgWQbOQMnWDUiWycmeNeoEu6t76TmMmsQR1CDDh4V9E7Mcxqobl1s3AwR
KBs7daWXFfk15yVpGJKKotJvYo61BCAb7jtdeIssiCAQgRS4Jpq57DjWUehCvx4Kh8CpqTLDhGTH
3BxRd6FVwWzaagoynX1lOnvS8wiM+n50npVGcW6CWCOFXvjfcjM+K5JAvytEZsKpcJEDGWL/PpMI
IIwFzI97kkstCapb3jfwIq97GrRY86wv1SO5JSLuZh7dtBEMJQQ8/cvAcdCNUqqUFElkrtveUHcB
fQRwmLgmox2ke9q3at3Hsnmu8XyWZhiKyzTC/s6XJfOmGyWL0OOd5blmrcvaGfpZPHow1GavHEh1
RgQuUd0aVyUg+A/Z+PFariq0FG8L6cce05aq73FIbjUHC0LI7eS4lyAS6ytD1N51ZqBZ4SP0tpwW
pw8KaKZRXzGyH1lACA+9FZjWUUDRCAcSAWm3jl1rONM27s5IouLQem28DOOoulP94Hn6qRXxl6+3
3veAukowvcfoYtzHQqpop437RCYxhSLQyrtBjOmD1nnRktd9EjtSZqoV/9gnN8ClhFGyg1Jl75Sq
t3ekPMlvtSoJiTxI3FVI31Dghs2mZNp0+pVBsFhItb+KujyuMSnQ4PHhqjsruXtUnvFR711EGGa6
bPGZjCvePqrIxwAY1OvNAJF2WXc4rpd+J/ZpooZLXw+ke0jyFy218LvuN0etbMU9vIWEtHj5U1En
ri+moavmdcfM9n8UPTmqNsh4rKd5SBjxSS0ScSs7RXbjNu8W/OZJaQz1dYtiv9tyuk9mZ+26LBxA
KEPe4Cxeyh19LIx/EqKytpy+hgqCAP74kdkBCpPWhYxu164Ix/na9DVBg1bCU/Xj2mkZZfjibBCE
rO1eOkt0dwdlRFtHpIrPyMpLZ9N6iO8ET6eVStxZ6CKPpUn62clsKlUbSq1vpgLltHb6On3klk6u
zKyDWYZyxo/y05Zecb/WduHtetr5o8ursYk6AnNKnCdHJ1GS4/SNUehdRTL17G1957jKxhIk7qdd
P5YFbfqjbIV27wyNgxrZYcs9TB86Qp/Uo1hbmnmMdklVw/2evr6VKXvSHadlps2GrCPW0mAs4wMz
dG8kxN93SVLJxKfHr6oE4mv6Nn2ULn0X8CRv9rauUa0+P7wth8YQroIYHbNpZyiOKDWdHIdwJUma
sjRorixyZO+OwcDJnCd9J4OvyeBqIdfX2P4RIYPk6Mpecsyj3oQj7oiF3avx+w2bqkHA721tJoS5
INMqFtOO0wfSysmx3BRjyWlF2YIPMxhyrOFpxDjN3A+kGw+YIeSzaREqU7ouBUpL06KqQRmV4Gru
p0Xf8Bd0kOpNZqvqMYy1m2l166PdWml4yAV90t+XCqlephDmdtoq6fIFTprDJUbZ2nWZDK+HtiOt
3rVBnaGnxE5kPPolukLMR8fLUiLUBFNdEuctvkr3qoMzyc9Xq41XyzDMW5FJ6u7frnY6ZMjVxiUC
zTks/fWkhB7TXayq1AUXPYqlv6qjj3rqb4t56cFEs4HQTFunDUMX0bJPy5GcPEZKlGympT7OdzSV
UHwiZWkHjHWhBfr+EW23blESz152pdkDZfLiuYNQwXnKUAjrJEcn/VAgnzWVft3RFB7Y6dwafT38
oy6V/hG8mcvUor0M8b/YIyC/q6XOupdVTt/bHawj2z7mTXhbjqsTG55NEZJOr+rQuu8qEcwJxPv7
aWtlBHhi9OGdq4CerjQsdrpWsu4LSGOrpAi61bSXqraEI+sgOLelyL4bgv10Sktq5D1Kr2QAx1M5
QUAit0ik9bTYh/3jgO8sGlZldlO6znI6pV2RG1MGnK/rJlLvNFhjoW8dqkiQ8ZBlyMUYWR1wyjYP
ba6TewkUwwEXql33faQhN/TP5k4Cw/C2yzAMPY0oEvs6XavQYZ14zbXr1c01RkuEDiPAoY7LIpI3
GMi0/dNbCaV2bttARIepPK4n5Vo0EC2nxWI84JjFHY817dMWsT5HU8Re20JfV3VfXHQJfHsGAEDt
C4m3VUYksxaG+927rL0m/Y6HUwxO0B29BjTYtkNlQfRvg1vdKL/ZQkq+h44K/MXIH4Sq58sKZcI9
0UjjkA1KjgeSbX4NpHwxFc0t8nxqK1tXQ4Q3XC/79CR60V4Nmd3MpvMZkBSjxsifnAyoopR3DMak
UN+VkCqXqW9Y9wAHDlPRKlAfG0uGg6gaChdFRGe6h9Rp87nJPOrvewiZQ73eQxozppruoYA1dOsn
+Tfgu83KyUNtFcnhsAEcEC9UhD1up8WmCJOF6snqrVaVP7YOtiveLcqhmm9IGsUr2M7kSYQU3Mn4
pC/kXi7OAcO321wJyw2yyeiISn60MNHNe+j75h4ItPaXVe7KSBpeqpxmAhHyAEI5ew+2U5yXxDPT
GsGFViRPbZx7a/SyYuTvojbbE5nDMmr8drJYI/KMzbBWzZkHUDrP2x52BDbQThUb55Eilk4n+XvS
RtY8Iu66nNbnlgoWCKJzshd6ukyrFssIt2YPYfsYv9id9XqAditMDVctZbTXM015r2lgQcelPHBB
8aRF/7qxKTxlWRQNigTjhqnItNVu1HRHAgEV/YAEFUpgq6hw9YNGfPNgjB/Tohe1xm7AXHJamtZP
JZSY/BFJHxNl6iSA+j7u26Z4HHl6vPJwvZlPAuwwXW8zhP6vfRfAZKmAs5iE0M2hvDVsK7wmne69
rs8ic14ravkVtQ3Y5s131Mbpw4C/XLqZ5mxcpIPWlhcl12FLkqOS5Oa7aOU5AtD1k4xq0wIZR+Uc
6VQc0OrIX3W5VN4VsnLrFmGLpA5GWX1i3+sBHiqBYob7OstbPEBEj2p/7x6ZY0DGTtxLaOXtXqiV
camPH5oKblFPL/vAN0ZFsfoABHMH/w+sZaGFxVYdGFa8la/L0l/JFVO2ad20W+OBwu/9Ol5Pi9MG
2S9ekK3Xz96KmSCpzDKNLyBvGpdR7pQXViPN3wqgLMPQLOif3w5TCjNfVwOkvmmnaUNd+90ijDwH
ygUHmtYpVdJhdu3H22mxSR1jlfgZaAgZbxzb1e8tpnS71gYEMC2Wfe8tUaqRN9OiGaa3FemuI2Qq
5xqG+qqsav0+610IbPaV0gXagdQFEvyu/BcwLHkdFBlTmmnd9OH7SbmHcwVtmbLykIqVMxTZtmqS
R7DAUM9tR10oshVctX2iHzX1W01sAeIMdhVbZMygvI4b0yINr2TNlxcy2aHltO51g5M9il5VdtMS
Uor60U6+TcWnNb6uyFsGre+PE0SpDCqikpaF2TQQSavy0YVD9XoMJhfAtfPhEfKLNS9sMtMBqX9l
bIB89F6v35Yc53Vpaqs6VC7etjUflv7Zb2rk/ik57UfOqb1WW3LVYwP4T8nX843bRsGdX+xndy7o
R7fdum0fHmA2hgc9dK7quG82yLGEh7f107fXdXlHwqwF2UDxt9VJQUs/m5bLoXmOXID5+DMcnFhP
D9O36aPMezRV1KjGQOzvDY4i+927Zc30N6nsxmdBiw/l62HejtCUUr9UglG7bzz+9DEdi0FBM/vy
r//6938/d//bfUmPadS7afIv2IrHFD2t8s8vhvLlX9nr6u33P7+YoBttw9YsVcgyJFJdMdj+/HTl
Jy6llf+VyJXnBF1mP8uBqhtfO6eDrzBOvZpFkVfyrQ6u+7aHgMb3abJGXMzuLlQjhCkO9OLRGYfM
3jiMjscBNTSzG5vQ31k4jbUTtWnoYIDXTkWmDyvOrXlSgPfNZ5Lf2gxUMAmIVm4QaufFoIvXj3hQ
zjWa1jNywzxr1JK0c1D52VpS3Hr2Vm7aQM4NA83URzI58wmK6skmT6z2oCdxd5i+iX++jSVQTkkY
xoE79ZiaHBxV2VZ+nV5mPlBaR+vfLdmJvNU9u1/9/snr9umTNzVhGJpl68IyVWFZH5+8r/fg+Fzf
/F5g43ow1Dg9b2s5OsfdYvwOe7skvzGuyZd6jzMZsI0O6ZDx48fqoLCRDcxL5yCR3FzEmqwjeNOV
l7ZvFkgosK5zDB04qdx4sPr+Xs7q4jmPihr3Ge8uB65/4ZMNv5PVuyis6lsBaeoqBMs9rbXqKjgo
DhTDaTFSSKp0QkI8f9xHh3uwdKOygLxf63dgLaL5YCbRbtqapOG743fZu+NLQt62dQHR0lFwPXWc
CrGOsjkQff79g7bFTw/aUGTqualZCpQvTfv4oGsrsRiwuskLEZEWvRie3/SE3djmoepIWUDsQy1v
esZvm9sUWdQySc5ey3llDVMYHdEzTxuKPWEd+LAhFS42+hrTzHFlY4344emr42jjV1P9USrTjZcm
Z9yVu5m9RbNKLBurGp6qataXxMMHDGJWcqzW2zrWrBvdUY7T9phZDhFzNYPJ6RjnBfLG87Kxhien
DG86Ysw3tAEnB4yAH1zJtgBoOO8idEsHvTs2punt6zY7TEuIBPbHH+ubIz7PKPA1WeLMGoHyIzAX
sXC0tyLsWmnJ666qpBWLgfHJJg1AeXhIhyBh73dXspPf9J2iYPDWEEuyqvFeXOnBNJd9rcuPMur/
G8BCxuui0fvnCRzWa2FhEuSneoxhKnv/6qjj7oVAC2GqGv/1ofkrp+bwOc36wne96mTx3+uX9Pwp
fin/e9zrn1If9/n3TRrz/9siB/+5SEuQBKelPhyXs/+4usVT9fRhYZlUftVf1i9Ff/VS1lH1dzM+
lvx/3fivl+koN3328ueX57QmLcrR0GlJvvzYNDb7pDLfvUPj8X9sHJ/En18OT3XhV0+J//TTTi9P
ZfXnF0n7wxJCqLZhmrqlYC1Ct9K+TJsU8w/ZMHWTrLatybZCs5Ygf+b9+UU1/wBeYCNtYlu2rAjD
/PKvEqYOmxTtDxOIPmQIaL5sV9Uvf9/9j07s9Wf7dacm9I+9msWRFMVSNFPofB2v5uMrnxiS1Mq5
d44UnAqKtuBNWFZAND3oj6XV/CWhVaive40cGIDBgXB/OoB2hgOlEuCpyHzitpQT5gXz7np5cNOE
tQkO2iwTIJF+az1WVR2BBNICA6Cw3RXxWkZW2mbCptTV97RoAXVlGUI97cKp0tq8slsZ2VMBjwnN
VB1s50KlW/DPlZzE/Vz0SpvNiiT1K1AxClhHgHpt/owmNHBKFGibeSRqmnNJT4c9nAxjhHB4pMiN
xOrOYoi2VYv+q2k4T0phye632jAcoA21HGzUtEbKY/B7R/HcrWRbDsKclSrwfQNe6QnE8cqidq+k
xMZpF6nfWBXQ3IHf8DwuWKvqLbqJJgYq6ldi/GAJ97o0SIm+0khK6Q9uG+MceRwUi9TnQ28Q4RaX
SueBsN8nXqdm1QJXZj1szmW3kqAKQThEOR2Z3cLTA5NRjZDcFGRV3JvM429EAr3Sq+atL2SMF4ua
l7tFQiZMI6Et9LBgADUrlBZnsZneFIzyiBu5jfeXXAY2WhRaLifVc62SmLpBaMpyJCTKOwuTBLRz
FCW9w2+QNKUMAyXWMjgFZp2pM7ibKujivOyg+zVJkh9SJEQz3F8ROkIF07psvaQOFiAtIdAQEcs2
Kg4u35miP+Yp2hxKUj4aRR48SDm0TmBKfbRThgpCtxJr8H7gtm4QD2duCIQTZd8GOYYABy3E53Bm
DDNjI6PRuBAllG4V4a9nwGfhrnE9iAI4vpAVMkFZQZ3V7qVGgpKq1ZZxb7i1sYXjKhgjZaSg5lUy
hEsofc49GrjxY8WzJlZb5e5lJvlAZtDjqM8BKGGoQYu0grqePqZOlr5YZVjfOkrgQ5QqOOzCHhyS
/pWejFRHv8t05p2cYe2SN8bMWO6Vbu1YUrfnOTnqPDDzehWLwXiA1iyQ8ixzpcU+o8+5bTxw5sQg
hcVIkADpEZYNQh1JoxbzHOAvXumOOUILIeis4FhGxJt8X6VT6cyVV1dOuAE5E3KhTrirCzXc+KFT
NcAuSkIAUmJRieFCnSMDVG8Z7vhHUcVmRhfd6ecZCcoc49QI/784084kxRk1ODMPISkEmmAFWyH2
zYJJz9x0HRPocyXQN0skudqFcgGj1IdANJrV5tWG2Ih2bSZdCi+/sGppR3vkY1mdaXeQIIrVgFcI
zJzQAzebaT123Uniw7M1tftuSIKIAHKsnSVxPaCAbWjOouky8yUsemfnhFJ9WQopvyE3gbsIhDMI
jwrKDmmvofQ64GCAWmhoE780ZGNZ0amHc5TTR8h4S85NUhu8jYHbEhpV1VzpkFOQvQj5pBygfqaq
q6FKwj3wmGDbaUYEJVmkcHCkIAjFPnJ1K3+yDLRDEP5TZGfWaaU+PHeRMvgG1ABXFgh+y61yGEyt
S56qSEFxcRbksfqsj2C1rsi9uZqBmwKUj3xUIOcG8HMt0HUCaX7YpG65g/hj6vK8bBFn/Mvxs1YC
wlOgWaoIpwn2qi+LG6TBfXsZdG3argxY9fYGQJeQHrO6Td171MFCfylhXhVvkb/R9b3vGHDEW05d
IBJphnW9olZ1f2ErEacbUI7dXyZh226BmHeobge8ybRdTlDYWfWGcMo7w+/9B/y/4hSonBAGvcaQ
VSvf0sm9kmi21XkZDE2wSY0STSSddvzexEUxR3slLqwtk2SnQW3F84p5X9bWd4h8soUaaK1EuEkC
yEYpSu6+cUs2HgIdGWtEolL7K415Cxq5lEqkJLGy+I7EluJA2VZ6bWnzBj0QEbCuYPJbIAc8S2/8
1aDR4CxMISnXxuCp35tgSK6h7mUvNlg/gLWFwKiwVoVzZ6mKCYwecsUkuJipi8gnLv1odm4pE1oQ
IVUMO8+YzaUz2Ph9B8YdM3+fHLOpO/4+j7sBnU3C+l4LWBx1OfTojU47d4reVCAoVxoxRUOi/7Rt
GUMPXQGsMR/qnAhuqNlZTT4j7cSaPgCx3iGXlScLn60EEHcI67nOysrAg69EcdPHxRUpJc/TvY0Y
eVNuIySkbl2hNLPSTPX6MlUGBSaybRVMA91GUgkz0nJBdVNTQwrOMhVFwo1fhp5+9m4U9IvJsvJx
JsFrzFzZlCHVyzw1RTsdVtQMtzvwijfNylq35VW2FYt0bVOR7801ImYbb/37E44zk7fJuaUwSLIV
HbkEQ9cZamn6x2GMOvDSO3354MbVou9gykXL35/g9I6mMwhoHbKuKKZpWydnwA29yaWkf5DP/E15
0PSFtzIWhOQWCFqX4dzeBvP/4RlPAg6pF9MiZf1DtWgBAc97mFmLYWPOUT5CXc1dqZvgk6f4caL9
+hSFzsDNlA0dUc1xsPguxAHB26M7Gh6Elq2ZF5vRY5yqpbrQhzAVUFMrBxlldKl3AZIc9oVdQlne
fnLX42T+9Jck0mJYJh/wGU4GpFqf6k5VigfGP0svv7Ftb60ow1JqEXQO8KZTwdwGEDNG1I8SbqTa
3qOYPHPtRS9ZizBbq81Lq9aPv78s9VcV7P1lncQgcjyiQmGpDyI0V2HkfIOzeK5CzBra4gKzBlTn
7rW8hjXmn0c4qNGuDMtsCDfIMM7FcG62iDBX8kIn1krTh+Klr56nKDKkJtY4WrotQT/+/pJ/dcW6
bNi2blkWVl0nP+agWZhCKtpDh2KLTyeeA5L9n52BqdL76qKrrVnBvH1oBVG46nvNkOv3Jxhr+Gld
eH8LYyvzrj6mQ4FMmNAe3MJfVfBOCPcb2oCJXvPJu/bLZ6XImlAsQwFPOr4Y707kDJUclYn+MCiy
jvZAFxVXQ5E4w+I/vR/TMFQiWLpqClVTTuq2SyTCNB3loQpjrBxNdxSeDqyZo4+cGt0sPnl8P79K
poE4lMyIQSFCpp88Pt32ZQw69IferHda6C5VeIE1TIEBqdfOv8V15pMT/vwYOSENv0mgjrnp1Ia+
e4z0eJ2mVtJDP0pJ0IiksALCT7oWJrinleLjScaLeHcSq4/R/DKcB4R+lv6GQRi8tudh5iyeES89
JtJSOiC1vQyvSYztEc76tGH+7C5PegLZaIy2Np2HgFfWUu56qFi/rybKyaScvgbSNAkQpuuqaelT
nO7dLfZymzfOID9UsYo6fmH3aDXGtMAW4k9oJsEBU3BENVwUnwo33wpRNuehbN19chm/ulFbVcZQ
BJ0506KPTxphFUnvffGAX9Xo5YnGcJTjusjb3mRtRrBMCVAAC1wED9vvnQa72hzcYJUloZiVsmed
McOUPgkG//KaLJS31DEljDrIx2uS2wgfMGE+9Ar2C+R4btxOvf79ff/c6tD/qXgM4TqhjqGRj6fw
TQGdMzGQ+VIQCrDbS2bNm7aSIKrFTIN+f7Kxsnxs4j6e7KQ2+4CyajUyHmyJEIYV7ftGv/FT7ZPR
yy+e2odbOqmydPdY/nIWL0CZcnCLB37YT07x2Y2MT/VdnQWeaEW5b+CmA9QzbJOFElaP+Lptfv+8
lF+dB7CyTH5aFxpDy4/nwfYcS4fAeiAcDrHlmK2co3zrbNGvX3ZfTbzl9OXnAyPlF40OTMe3s57c
nQXtEQHR8awIJdyAId4gATnLzrMzd1F/UiV+9fp/ONlJHVdyN0l4nJxMWSFx266dbTMH/E6AYV1+
8jzHY53Wv/c3djKuSdS4dRCNeiCQN5OC5w6Cljk82mhL69LV73+6X1XC96c66WQ9YeDXzKlcBT0Q
a1hlzl+/P8GvqgaEVNPShGoJZiAfq0biEabwyuAxdqtjjIu01SfbQa1Wvz/Lr26Dqkdglgi8+VPz
IILGJDwgPahytkJqaIk92WcV4Fc3wgCYwSDtHKORkwog1yXxqyR7xMsQd7eNfCs5c2kZk7i9Iaiy
lRfxIkGbvV/8/s5+Pq0lo8NMoNdSdb6dNHxoPw2O39j4FijFfR4N0UUVTERA18bq8/fnUsYf42PF
42TExjXGpzYRmJP32FIkXKNb96ujI2Zf9VdZDI2sBA5XG3O5i4mNekcXREel3BtCxizMQ0tN4GQH
8z0U81BiCIXpznNuJqtB+qQmKT//yFydLQzdZLqnKKdVaQAeneAg/zUP4Id5+RmDuSvHNo+Oio2B
23oIqmBQi3cHZLoVqv8wnNsZO8zR2//kDVXkn5+UYpu6AfiKSJ85Jabftaz0wn2WqsHXYOtvkgtI
DPN+ZayKw2ezv180rRYnsmXD0vhT1JP3p/d6ZPDS8CsOu+j6YcQwbw/umU/Tkwyz4kmfh4tk7nxS
EX5R6YirMFi0cD7gBk/qQYoPO6Gl6mvS5LOi3uF2OMMZ8ZPK9tPPqVljBhlxMiEzwR3zKe87pzaJ
0bJo4ifzGtp5tBWbbifNmzMZlM0W8yVm75/d1s8Pk1OOjRCxAuJp8ungidSBXkDnetLW9kNzjeTY
HD+EtVijxDhn+n5wlj+GRv9Rju7/mlv7kLK7yF6S66p4eakOT9n/D1m4MTf2D1jjpyzctnqKTjJw
4w6vGTjF+oMppIU2gAVwAyFGWrXXBJzxh6EAKrANOCIMcRlL/JOA00jN2boqEwLRiIlq4/v/IwEn
9D/4ZWn8abNsIZDN/08ScON1vWsGTVnh7Iamk2uXZWaF2sksnVxuPlS2haJvKuxZqD/CUHNQjG+7
mYwq2wy1831hihuMpaBEpogk4sQXGcbarLV7kJNztQbTow0EItyXMkfo/92TPL42yO9hL6cXqMqk
GsfmgKQjXRHv0MdXBzkE1ZZ90aNxNMqVa2pALsJC9lBWojO+qPNURWh2JvUQq53yzEuDZ4Tg62s/
jxFb9UMMRBBiWMROr53FGi43LgfZpln5SZs9dU9vPcqYFaXJVokAKmhzqvzmH68U3CspVB0W5mB3
2WPqmo+D13cHotDl2itwiQnc4rLPpGGRVmSDBkcGkwpkGtchVDQsN1U3uEH4y6HWtvwsySV+Thut
HaJlWqPFXLjtRs0enbJTL01DL68qARcjE/pOqeHSz4MYHH9l999wacKSD1HWMvcgNDsecrpCKpGM
Kh9kzTBuujyokMoLD6bWWzunNqRVLhCogfGLo7YpQbxJ1G4hN1F6VnbmX1ji1Uc9amJYKRZ6tZI2
tNcSWHU054dV5djFJcyDevnJL/+x0Zyep02zySuDv8PPaJCBeLFStQWivRlph5pARRhiwmGnUrcK
yXHOfIeoJ3a6eLUpe7/Qb3ovCTaBAqHNCYz+EgXFh0+uiZf1/evCb6yMTbiwDMbi46vz8TdGIUhp
fAxCZyLXumNbTBm14S7rhuq8rWTpAB3LxXL8qgmzvxCYM+dF1GBlmcr3aa3InwzU1JO3l8vRSJ/T
OcMSxf/tdDJSJH5ZN3GAImyF3LhZed4hNoJ21Sp4jchV+lh12jDm1xBdx7UJC2EtrtZ+l2jbzsmz
Rzityk6EgXIWh/o2Bbthta39gOZ5OWvq9NnJNGNXdQgqWW4cLbCzUGeKGnrbutHSpUISeNZmZbRL
BLJ0//GjtpQRb8VLRbhbNU8edZKTOsw7uZ7B4rzTrELF0aOvZ2gbfEsHed6JrtmQmutvLQeXASnc
tSAWEAbA7jROkV37/eV8nKeMlRGUAgNGgmcqBqTWSTNk946RplA5Zo0dA75hbr5UR2pPH8rxUVOg
nowAxt+f86e2j+gLXQBzsfENGEcoH2tb3wzwqgUKNWaa3EpwCw+pyEl2NhqvYtXXA7+iVm0xrAIO
5CTNdT3AXgAT4K98RLkjN95HjLguc015UBXP2XrKgHgG469PWulpaPa+7eNKGWMYoA0swZTkdMaQ
9IqPnBgYDaw47t2QRG+OTPZBUZrHMlEQJZMzqVznbQbsPQ2RxLOdK2Q5nbOgrh8lGcufpNTaXT2o
95YTUl6PUHMJLd6oMhZnNfDKczkurqym7mjikdSv7PCiy7o7u5MRGooRB+krJb3vNaRif/8zGNrp
j08ISiato2o63eTYaX/8HfxW9btQIL4YFSR0JRV6ZSWKI5kIaVf5DlZjvXnjxGpyXaIlv7ckBxvQ
JHuR+1i9HLd1mZ9ek4uXdqmZYrskfGnZegiskgTPj7LTg2GB3xymxgtqFMHebAYTDyMHclDRnIEF
sC4JnFrYe6QPjp0mG8kIvrZOi9SkZeJY2e2cSO5uwR4kq2CP6lK5xIzW3pBMRCNFHdy5g+D1WW6a
yXXsiHOnj8xN6ajpCt8c+k1UhjaenD9OPRdCbB1sqAOOvek+RagDdD2iN02dCMzqUMkAOhy1Jdos
wjukI5VxauMKh6xgMkC0L5U23GRl25xZRkvPlKX1zFa97JVYW/bWjQVUBbIE2Vk7t8W9LOfLJgQp
kuVpdUWrOVwETrbtmJ2iXRXYC1qC9DyrZcit8B61MKLFa5pRCqM0l27QFdgzdHgatB7ilEk9+ry2
NqT6JtgSaEPDzb+o6bm30kidy1SERyrY3mRCZ9i24SlYREhrCEfbAi3ylrWhBedN4xdL9LnTVTNW
vm780DGeAgtT3lSqiaKuY8j73sXCYYVUWDb6CaobDYuwOQ6d7S7r1QeJhPVOxex4h3yavEJiOAL8
XNgX00eOJt1SchjQdDn2kYHdLdDDkV8YlMFe/O6G7tdUrfA9sGVrFxtoJuThqGaFOOW8IUR4pxb1
RVm78tZSaQGIWIqD50B2lYHxhJX2kjYif2QGHeAuVGE8hYoxtCRp52bRwO/Nt7Qv5/hXIioUPMKG
i29Kta2Xrw2MrsSYf4741KQ3cxheJSFvwBc+bogPruV1qO8UA7I5FQZJCmbQYZaoZ5Vvi63ZqC2a
boj4SX30vUi04tJilpNh0IMziXcdpVp8YUvFxnEE7IO8eWTq5KPghRSCC39oF2CEts/xbslSYXyP
UZ6IQukwvQiWbrlXpbvBZjfclXI0rDuq8Cigt5CngRCQI/NCck19pSJQvEkb5TZwSVmqnUsiG8jT
Uge54rnOESgnuXaaq/YsTB08l1tGFVaV8l7aSL3lsr8GtKXuCU5Xq0RLwq1aWAU6YM4wZ7BKqzaO
4aZdc1OYl5LliA3AAmObB6axA9tx59vgJGowpRhXOgbCjsODi8njWSFVzbqLqL6+7LtnA4SvpYDD
QDHzMZN7fYfISeq24R5QfLjvPRGuMBoz9q6TrMtK06+nc8uVYexjtcmpw5W/lqKyHb0zgTCJflg5
YfeiWFr2GFqIHA3CxMrOSopb+hT0p3RskKa9EqXQd4FIjTO4Ey++aoGEc6UUK44gXaQpmCQrrZzN
NGIQqjpKtJvadTPEs1hpcWfEjwiUCfYGhTpkKxwN/LkS4x/qKaU6h8BzVok6vgkbEV93/oWrIQIo
wkbfTXfg1vW1XdarYgSBx1IDgQm/niPUuGA26KCeE2DjhDYUEHTY+gajEkrZ4IoQ0q0csnzY1Yle
7Ac1QTxDC22UhSJrCzC8XGZKaM0k71KYmb9Ok/ibm+oaYpr9Y+76WyTw+2NdBuF++D+UnVdz3Mq5
aH8RqpDD6+TMmSElUnpBKW3ERg7d+PV3AfQ9tvepsuu8THG0bYkcAugvrqVVw2aImXxvkRjX5TSe
AD7egpCJbkxf+i4NuwUJnD6jjtizD8pDq43TwRIyxM8e9IcQGJBkuCupvJcJ1npY1UiBUu17OgzI
6gyv2AwjHMZMecgldWZ2JatQHpWcS4s0dzXOjKyMXcRvy1etiMevjhoQqR5z3ZuudQfWxlYxpPTl
ePSL1j10UWtsY69IAKSK4c2LAlQEVvYF6svw5O5jvFepXW12Dt5SPDWpZ9Y72/HLg+7E7qoqh/AM
wDo8M92iNpi4q3XouGIHQ0KtTI+DyZI/E8eWe1ba7NcYC5492MGR28Y5J7XhnK3KKlbdcsBn0amb
hHYiNSr2NEZgxeQ943mpDK5WEuerVuKEMToa5Fk1HvUk+wuINvXrFCuFkRjJTS/DdgOK4Zlpw1ed
wAjc/2iegErwfPFl9LRrZEZjbzVfQy/7GbY8yrtmWpdORUHcgq8a9yMg96qJXw0447qUpzYrhzdX
tiA9TiwiOOcAyccuti31Hbeb7MdbWPb3phXc5ECn9p4NIXmwJnkuzXiPIYtAK9aM9rJkXAGjdqsk
0tds/Y73NrdZ/jDam6knSH2HDAh75x+Cps++ZUK7jS4HcGoVLzo5w75iedfRh+YRc6JumOQvqQSp
4ILqXTFFRLM+qDZBOCBorEbnHI5SrF3DkmzhsdGw7Ir294QBv/tE4ATFAE6Kzxqma/jJpnaK+FQl
bb7r/PAUeZ31rMiTwK4awxb0A4BicOR9Vx1iTzLSOWSQKngZ4auwMARzuaR0vZ9MIQ8WIsqLYVUw
kNLyPPkyveY6fScnY8xLsGp5ZX8rbi/V/EIZF5qHJ+XOALvydKLA25XdIUl3QmviTRsO1heRVv4B
bMRLmsLA5MQ39hnb0euhD6IvrIZOwRjd0gJanFEGL2PaDmjPGXNou2p6NeLkpdGGA+NoK6M0g58j
wdPanz+iVrrW1vWm7AI+hUm5DOqsFU/nOhLZ0+ntbWLr8aszarSc6qA84j/o12LUul3liyujoUjm
ONHffFBuK9HkOfiMCveXspqLHrvpEQzmUTqKd7XfXFgQ/BWzWnTrDMwqVs/yNgNum2pUzWPSoi81
pF72zoTxrDpvhEXBdIhwi2wTFr3d7pTXGDh4JFGewySJlZVnc/5rmYk2IHV33X6UrXZqHf4flQhr
fryEQTaesmsZs66XpX75zg29c8tePMNEf4OrK0B/VwZSl3Z+2qTRQyQW1wGbMX6G0zivnlK62WPS
vdc+QpO9ZAND3jvw8COC9bEa72PLP0EUMzHe1YOelPX0FT4P3hEyRQhWw/R78ImmSu9EbEPAO5vq
RVHh6Jl/dKYvnyxf0yxA0YOnOCT8qd2bD07hZZGA4N3bxmkcHZwgaO+mBTYr3wHAZbfDbTnvHCW2
VdgBTsRBaVAxuRh1OO7IdsNVz9jrc2pDjftvTPapjYswrX/7WJZ2ZhNwNQ1ll+4Ht7HJQafNUOft
tsm4dZfNqCmX7bYTCeK9/sOaAcBjUby182nUxrAy6aG1gXoCPonOkP+ZmdNzMSO64YtF/Lr+cx5h
/nshnVqeS4ak29T16a0wW2T+exoRuNQv6JyTQifJSZ8Qs4hedk+yvHiTa/K71cr6HGv+qQZMuxkY
ldsSMLYvywu9iG3n2NGj7ZufywceJ6Z1qisXSsLY7NN8+i/Fjjm7/LeczvVs6i70gCymN8y/17PM
sdbz0B9NUrlcrXMkzFdzSsJDK7z2WoKCx/dD39+vom1pK3n/z5+W9b8+LWrXc3mD/oxn6ObfB7Gi
ELh1h6+dLgsM4gHeAfjv1SRLPMGeO5ynOHvWJiiIpIuGLxKPXz6Z1vscOFxwMlLtHjCRLHEZTyHQ
QQwgr0yRyWPAGOTe1xx/DSVFncZq+D0mrXgVQCmOMIOSXdzqzrfGQxnsQ3yI20lD5R38t67433pQ
XBAB5AQKnExYYPzz//4j+pUXB6YXYugEUboeK/RySRABEDL6Zl3penOw4zon+/ejc5oEYK1Af/n7
GPA8g+nBZfCM6cBkOdbSQZmbGKHITfea8hamib//z7+Pv7WB5m+WLRGagTodM9NkaePfr94RTqQE
bAeJeY4oJ8lJuVbsMK/8YESkUzIwuhDqNK+tt3ahBWtHD9P/Wyfl87tgnoh9Zf4Zeq1zge5fmlFx
H5FM2B7jtQ0zp4D+2d3SG6h5Q+o/oBFzXi+HQzoF5kqjso2RsYF6K7HN+279e1I4owZ2MP/bx/P3
yuD88TBc5YEUCShX/X32aAI9ohU8RVcNlTJ4lsalNPviFo3QEKIIH5+R/2I7nISPqfBNDnboiLKc
RQrPjq66Z5X/5ZOiiP+3+9dkiIQBRse3LUrTtjVXNf7lo4riEox/iM3bRP20KkGDLDWGYG2qrto4
MhxPrMC0+wh5z7fOr37R/Bte2x5cFPijYgfZSJQRBTj2xE+diYZVY7VuWgVOf5ikthmdvHgUKSPm
AY6cPHfYHW1zkwUdPfgaF/kp6xmDjrR2urth+Sdp3exUS/91gSV2IhIvSwnc/b5s8qUlJo5siRAc
zT7UPia1LjHcWxpn6WG5jZdEi3XyljSUe3mK4p+fxaXPmDjxjWSfYK1/eF3wjc/2mXeUZUuI/OSa
Z7/AMKUnif2WucHLUmloQLk8TP9Dx8s3R3pTAS2+0irjLRp1tc0B9RyXJEUazs9GKrZfnHmrucju
iHDaY1gE+iX0hxxX8U43WkYy55fSJKv+Ry4KxPNI0IbXjUxjW8mOAnYj0Uw3rdduegRuqwo13C/A
U+zBd39GpLsrHXYJybBIzmWUdS+Dz7OPga1jPvUly++OeOdDt8m/kkzvnsuPgsfqMPiheXJNHm6G
Q06RxI6zSSynOvtdUD2tIfwrD1v4lk5YHuHv56sx0OunnqP4aAfH5bDx4l1uG+FOyPQb1NvqT4cc
V888oD9KQDsH6bKV/iiuTdA8EayoH8AmSFySPngPJYPsUSPk2wgxfYO4onsosbEkOTGg0BTWXaM+
IpUOAPmNbKdPYLr7+RpSEqxeNMfkhl+8KUHpw5rqQ5zpzmvL/W0S+BMx9A2eIYKg3gOEX3oQDhQI
Qrv1zxa+9bMXsS2uybvX5fLCLnpHjydoLqx/2RtuOcZgDdwUcwCQZZ54oxH0edmgb9gZM9xqroNf
GFPCpOXKDetWwXdM3URkxq+gMipuV1u/wG4UyLWsERmotGlNuN7RhrrBsCa3satQ8TXprXDaBvxy
ztQ+RCNLOTarSyWXSmztArMzuEkoaIPtZ7uXCfYvQzFFt/95x6oTuNy0rdbIgYJ7qwYSxEF6X8Ho
cWOYeP+UkR6Wf0TXTH3FcnrHhaoeWauP2zEv/7iwYtZZmERnR1rPJXMfSXo/N2JdysSoX3pt1+h4
2W27/BGYExg4A1dxaA1ym7H5c0TNA5undzD1CiPafD5cp9JPtp5uvWeWDQ7NByg9omkVRD6siI05
NyBSLu5PY507M52+CLFuVeNswWnuYVqk6zE1fwv6fq9xTuZcdSghyRv2ObDiVzGEHLWB8btOnbdl
X3zZNdfLhO0pZ0bmcyUaSn+GkPWOg4EnfWM0LGxoVXKZsvw6zJdAM2bBzgsaTkfDjd+gF7dnr+gw
KhlkeWc2UNZlmE0nafczG9T79o8rARrIbWLjb83Ihc9P0q2Aq/nnav7dhuy+W5VzYX2sP+qafu1S
X9w5dQQ9gNGCkA41O4+maJ+aU7tmG7x7xqxJrzVXj+AWjg/ZR+V1eWmburxGpMu0CnPzqLsieXUL
Fjfc4VWqlDUqO5V4eTjJNUEF12orZ1/00V+iB15OC9E8GmD+ST7XS2bOlGuyW45lt+MxMUp/7w4w
aXQtbRlz4rsXk/6W1qU4LO8K/5aFwTqdz8xwOKaNH6Il8iQrKOEJJ5AJq5EUH35vu6XjFR0n6nSn
wRvz3eRSe/UhwFgSyKqmQ/5xmva0pMcClVrX+wgb5mJYFiv23gqrvrO757JiZu6Xf7z1fW0f8Nte
1Zh8LpbOEHuZnpM5eKlj/6E7qX1ybYylTdClh0rVWxeZ1V3P7InHVujM/tqrD3xk3XWi3kuaa+DA
XOTgiDQA6mc3ux243dGZOVNnfknhSt/U5P2Y2ME6Nzr7btTYvas585QsiLk7U0/5M1WH5zycwrPT
9AYLTWBMc5btjixHFgd289j9pEayMduousSZwzJO0atDnkscCroW70BU4V2b+R5F6ZGGLMHIEqnP
1Zwkt7R72lmIoeb4qfJ4prHbxCaOlMXZj9kFcyR3Qt0p5uyIqekPWK/snZxCgsB97TnFiYnds+pL
9R1NYMUOdn/QUqkj9I4rDD/ZD536NogtOFR5lX2FxmtiSQisTcH6076O3HxT0FVlmcp6WYKkeEyN
Q8LC2aEd25VtTtPFHu1sb3PG7qKq8h9WX7HbUI+/LLL1RxkZ3bZxSbSxeSBJ8kP9YVICBGkq6kuQ
p/l6yTAtxGKbgOZnzkjpL001+dopGWJdKhutFc/iXE5O9o0+THecVh5Mvk2XWsP7oH+g67xJ+N8R
M8c/fa6iP7l8U8PwBhai+6FhmuuL30VFC5AlpWarzbSJyKppgNvgWb6BnSQYmQEXjdfuHZap2O3T
aYRNKMotE+O721tPdUhrGT5NlgzXVZSY00HV7svyXfX83GcDMF0c5dmuibTmQnBbnlOz4kce9V/w
Nf1Ta43BuSVxK1sm/Px+6M9Dokfzbv6adN3bgv+MXlXHrjxnwPSNnZE3kLJGXYiHDSodClM+YPoM
fUR/sbcNhkPvJMlPyCUH5u/MB8iv+Zio2nqXz+eYCbBgD5q7X6XDtxAv/LtutUel04gsRsM4Y9b1
DiPpxjpzMOoJVKonAxc3n9L4Y+JRSGEVhrxZODrcB7oy0HEocRvtY2no2EUMbTE51S0YEH0sM7Wy
GPNYd01JOBHUNIQATeVDdu1mWWhEu3EnYCxAyZTTeszH8rKgGlo3xepi6lF/5HZgjXpOYJvYpn5A
JLwjynI3gEKZsZufbpFerlXc09wkWF3FLCK/qNxvXorOPvMb3o/jVL4nZRSjIkfU3EZo2yxXZc8+
DN5lng3flMjitU1R+M30YHZZpfzi6NTH7DqIX8sqrB+1ixXkL4jXOac0ASnNUm9jVzB2J71En9cl
1WYpmaT5V8+FjTMor/qWV625EnAbT13re9ZWiJIqm4rvRZjRBGpQtWo8746D6ONDYZzHHOfWgvUS
pZQrr8+dXTY/TPr5W+uDjkJd/q5JhOS9M8prnETXxtPKN9NpT9ow1t8EBeil/2ZYKtq4k1tePfh3
6ygYxmMB90htMi+y9hlrYDusWN8mgoYdUVqy6hov26dzVFP1XFl6X1/+c/Jne/bcbv/XagDZBJmE
TZeM5MtjOu/fswnTFlljG52+GpKS8JUxTjmn1ARYWWsftaXGNTT9BPQF/LZrOGvXV9aRJ5k6X9ku
6n9qFMW/Tv0k0YOOeAeFsG8jSrrL6H3oqa2xjCmiH50OH9BeG9KYLhKdV70pUCN5kevuIiW6s4/v
5Uhp3F81rL9ulre5OfzjP5DQG0Ti3dceryAJiCGObhyaF5hfCLwAmr14glA06cyMroOoV2Wbv1US
rfFYx8XbyJ7pAQyuxvg3m+6cD8b8QllXbSVO2m3g0qEi56kRrgfD3RTsmIC4rV5dEX9PvP5P6GTz
qAcRqp1b9cNSsT7P9zAi2pXXf74kAk9jprBdDnOJywqmkclTAFHHgDmO4mj3yvsVjIjXpep3VoZm
KCQ9X7cMH3/BqLfyslwhIC5Ajs1ZHcbq4KCrCXv8lBhoZ+XZSprsuFRtCn6iJOL5PQXTcAjdFo2D
1xtv4IX9vRaquxGXFgcIFyHsAxOxFFW0whU/BGu7t+VFs+L2mmgYfHW2dvWc2tU/Px66WD/8emwO
yxPAqeNLTXh+FAoS6xCo746fukcxDyK4KHisuNw6XdW+BXEm7zYbMr+cRmd3wwzLRzk48gyQLVhp
uOd5/NnisJTy6EpR6ZdXIZrkXHUWXPV+uqs4/ZWhjF31tpm/eIGMP9tC1MNvdPrmxFt+LQVSDZyx
nzWCSeruLU7ZThU4dsagQq4512FDr2lOXiMPjnUZclv73g4eXNU8CzfAr3KcRt2bl3rB18JJPhwJ
7F0vaQ7T0qSOGgyCLDuU6BXq976R3jUePa4bESBApu5z1HCvHFJcYZ+/rvx3FLjFZ3VPZL3a6bHS
Ny0oqXVMTfbKhj2ixl5FLGfr9muQztCDBq+23+v7pVNGRg1UVIvXYa/o4sfgBYEym+spDXtIY9VP
KbvsFM8Sgknn0RkU07600ZSlQ589qL5P8ML32mCq96rp9wFCp61RD/LGF+vCEM6vgUfkygn+ERur
QO8/E6p4BDnDzKLO6ZR7yUs6/xtJDk+cB+KVidQ/gZuP77qbHIEKzbJtMutsnMbXync/pkQyzBUb
f+WNpV8grTJPoYuDxkavtyp0T993MhjPyCm1QzN/RZNLw+eaoEDPzGgd6cI/Dyoedjyzs1vQ+Ice
x9rW1Kb2rDuD2jla57wSzVZrmSkemmXjPBSk5Hena77kXaI43gxn72jha6aF2rsuww8v016DWEzf
G8diNS1LvoRjZpwS4FObJtMPNa2Wt9Im1Z2IMl5CpCt3TTkbRAVfJkan/ui0t4eCmfGVQUcDWoP/
Z0YFmlWIP8pN7lK2wZvWbAJPbPSpaaft2EX9btRS+jbUF2napvGzh9F2cCDUb9QUHBkCpU7NxN5W
cyK2ShoVrGC2YDkEBXjIfJsVFD8EHOAiN7eodm6sMEh2WTa4VP4FkE0A6lvmBSnZ5Sxt5f1gMUB0
WPDmYrCIGbHeHWy7dbF7eO7esZOB2xCkVY5/ofiZC2fL70F9ZKJl9M8dv6bZPB3ajJJ9wTS7oxt0
cR9QTu+9GuuuoJEUYgT9J7OIskS3D4LwrCXpj0o23dPVYehNhfNssrzfw7HwVr2uAfudJrPffR62
bd3iKJqTpJZ77Lp8lZgmkgHb+Iwo0MrP+6tIMKS+nrIo2HZKxPd+8lCzSeTzpYmAa3mbIK2l11kM
R6gkLLh3igrqCG5kvk50DXtmJEA7MD8KSM0HlkTQWt8Vuwh40NQxbrzurbScn6rGnOL6bfjQ225b
O5BfdNgTZAFVc2wKRmXxf610nVJESL/ZCeSBOk56S/qeqc0m+yjdLrrS0k/oebB1X7XC+NqNW8tO
qnczrndmhkSxSUP/FovE20gar28h/fCqSr8sh/vy4ita3LV35ZuIr4PXDm9xJNjhTWDvtmbwTkKT
H9USwLG6imO0YfLBjpL9QnbKRiSRNV11acSQVr0kpAaVGBcQJ9rGs0d9k1uGVa9Cjaehyf5HgwJ8
DXaQYYUZV9bnOOY4yIvdMo0Tla8mQrQroep6tGIEOCpKT/FsqgL1iXuckBeXOmyLIIqehnpvQhM/
pDZGG9NnKMdNowsDVGpb6IjrfYnFLQNaDvSW5Q8j1jZGO1gnMg5YMm7Jre5XLaGRQ3OwReYOMzh7
eprhbcuozvBTgUaIkJWAXstRB9iMlaVVbN6om3Wzxgs3vUZ7d6Z5Eb+vGtDo37CFczq7/l9IRLNt
5GBASRl1CRk5cH8bpuVw7Hn9Vre68o0hN32VXfUYLh2HMDtm5GantsjSDxuNqp3SQ9Cb8LwUmGS0
jAKrEMWHz5aWHYt7PQ79GtjuSpO9h4Ze1N/QeXOX1c+6lGIT66nPPdE5pwEz89L3gYBobZOUBfw0
FFulGf6XDPDDtsi0ae2K9mdrTDNk29XqnUWpaDXO87h2pv9l5kl96uR4ChCv3TiVuhefoZM6iNyr
ZvZf04KPBngEGI3RMF+E42JGkTxb5v0XtRlzJ9lKXdF8Z3B595mf57TtSKrbjT0G5mZwxuCkzBig
xXwHj8Qz6IX7ZMO52+xLkU3X5SsmbLgFGxTycdydXTK2dynaXd3HauchRN/R7Amu8eSG3bFznHon
Pcu6M8ezr8xouNKacPEOw3B1IvOmguzDnGfQCMqmo1fE71YRPqrUdFuOiGZrJHb6SOZg2NM63EeB
82Vge3KDxzp9Li9tGLEdrBv35V1X43KQSfuBBhXHmTFT1XDWkJjTRVmr0TF2n+9ZyJleWrP/Xo4N
6P4A62FKyZSmYRfQImZAnrz5hXkl7WX5qq5DDTAnEumekYR9OJE4sNjlvI5YUlaAmKZzM5smVD61
m2LUPsoBko3oEgTDeNnV1ZWz7jlZ6/NPi8C8fEZB/HnWcx/RZJCo3D3f3VTV6HN9//9W4XIiuypa
GzB85wbnEh7grdq2Uqqnkbfibip2PePyPlqhdcl6M3x4Yejdjfq1L2BeRjJgiG5+ujQGnTWvjcUp
59g66FHarTsukpMZ9mK1fILF6Iq9UbkQy/2tMsrwT5eTlaTczVJp6umVU3YztGj3OSw3O6+mXKWv
rdsz8gApZ2O3yKWMApiK1SI/Y9/eeXhB5zykSTnWk4FNBmQEx2yAO8GwBo2JEB9aguR+YkDlZotq
1+ZpsB31Ot/YvZZdrc4x8WSCeEqH9tFJz1k7LhGp7hXOK/bgkx76PMWmoSI3V9/Tueu/vMSFdU67
nsrXZMXUkyJ332KEHgKvfoy2jt8+cuzr8A6dqvpq+OGmBlj9ErUY0WazxTgnhKwtI0MFvfdSg1h7
qQONJQqfzksbJutllseZj9mM0ithXpfsoqA3zsvLzMU5WKY6uTlU717eyjaqiYfgW63qEIHOZ12p
NymZJF+YZe1Ojo+axq1m1n7WFfa24b+tSPRvtqepw2fZeq50Dp3XXeK/YLD3515mw9mtNZ/RB+cn
eC73jP/NPmPeW1Wm0B+DkR8i7WkmKtgnRkCraHTOy0ubmj+c0a94WppCnco6p+RJDLhcgJZgrMJU
WnqMXZ8nScnFxHh3vDVaxz6kPWdopTn1U/iJefCG2tlaGW7utFO3yUjUbfnKr/RdQtxENQx96/Iw
WF4Ml8IcfZNyY3jDj9SPa4C9w4givv8WQBB+rTmsCG+6p4egtq697CVv3J1XZeFJRcnvzznLTJLk
h5Mj78y7IA2RYtpgnafZ23pqlyGhhIvgAi6FLL2VQzBu0zYa3ujdx2cYEyzGFD9YNLA/5tBq3bME
sLboVGH9pv5j+mm6V03IE7yQH1YHWAgC3PTiaWLcx5YYGVnkP0J4A6Mek5iFjUfCO1XDe6gZwKDx
uJ+Wt4w8naO2oahcUYlko0U++VWe07nJPUUZjh1zyjZWzah7NCAPqFFYF3Gu3oYYzf0Yo8fxHGF9
ZVHjAl5i3KV5Qfyxrg1GW1fwRHYMmMZ/XEDsUKC878FAH7lLrPQcJFG7nKMA5YHe1vM8yXys8pYZ
ieVt1sfeAUHfvraId+2k974FTWbQzUyMm8yL4TGNw8+wc6FukuvtUjMr7lUj4h0KFlzW81uWM18T
26mutc7gl+pJhg3i4bchjbiqBmNadRnGINuK462YB2fMNDlT3p1uzlzcqWq72MOZWw1p367DRNlP
mQv7ybTAh6ZkcVn+qJ0iZzMwu7mCXe18fvMNnsVzXtT/eFv6Ts1ctrZVQREjHXdIg+2O+aRJYxJ7
YoIp1uUWtihV20aQmzEnVlIsWVk0xN9C7H8PDtf18i4RU/ZGATyQCquy3e3j2eSHtAhbXJH8Cmjb
M07BBdpifTyNk3mb1HT2WtP9nQp363bJH80ohqfr07AW8GLPpZiF4WX8WsMHbIPpIKT6o7Impfoy
V+kSY3TXAWEHz8XO2Js6z4XlwR1NHD8FDxvMO5zsy5EJTNu5ENQgP5obmfk0OBeZvhFp8bjuE/VR
53W1LcfYPlDSUx/SHvfKqZrbGEVvjhTR1SUBX5Oua9+EKyGi9mp4AdbekMhnzPilpKzYzaJDUsdi
mytOjE434fxG8iVXWnYwxrFbE9AFF4PlJFhsWfvDdQbQVYX60rd9sXJin84OsLklkKHQ1zyIvFk8
RaVUt0W5qnzVnZZnLYsMZK1Ojh4MbqEnKFb8z4tFU2NdGT+cvtM4wCnpcf/uAayIL03ejxcZeDBX
nUTD3cxfaqT2bpk1jgjHONl2yVgY3ybqU5vY9caTjszqzR6HFdIgKL1EQysPAQzrNdVfVty86anb
vppZe3dxnqNTrmK86vZwYK3YYlctse414NWGDvMWOFn2eQfk822AV6W+2jRweivad7U1XCfXte5u
LOw7U5sx89neCsylONqcsR+l5Oqa6uPnWZqw/5aFqrz2I6nQqlVhvTat9lcnkdXTkdLFujQoTmhG
LPGVvyfzpJzb1eiuYt/fQr2sV8rNjYtQtHlqK/yQpMmrJinyu5OM5W4Mu5eFZuwm+TXvWqbRK7fe
sLH2iEXV7T2tBpBY45hdSk25GqKN4qGMZox6Zpe6KGUMpm8Ioazj0hzwGNoALM8iyoRK+OgF044d
MATwjgz+XLtW2Rt/aOqdm3reRddfvNFMn1qD+bQ3hjdib/0ZN+UhinzzujyYlRdq67HIxcFiwI/9
Jf2yBKtVW3iHcPQfFB9HWj6JuNpzrsXnRee1xOFjdMGdS7HfuEJl589Khd762WOcnz6S8+hYqjmM
dF7Z8GwOzUj9WaXiHAkPYwHqG1L38GFGRnG3xnFVMJdG1QKX6tKTtzz2FJFQPERZsdGSjM2PPE3w
8dHzTvq0WuNk/aKyqn9YExPbWs+0tCsAXUFpRzAuD6Kvs2s6BNbdMtudM0zyxjDvR9H7MDblxGJP
WHiPAoN46ITtwS3YTwrmPx9cCg80kI7L/2r5o1TNvoOInjvHVs9IsiT7lYb97IKXKAzotNtUrKO8
vjX01fdMJkfrZXB/iZ8Sl/0LIy2Y8Xd7Ru9ol4868VapsNV/Ju1z+X1pxtiqhzjHY3FF8MljCh/l
ZhJKf/dMBy9KSUPGyJqbg9WVvYSmvIKWabcTw+bbpdrap+wahFS/uc3WRtC7u5BVIqzuxkXWNT3g
gitu0EE30lx01hRoh804ZBuRE5UuI/Pg9uNDOqbfw9Zqjkq5ybqLrfBYU+9CPEPhxely4kQ3+aVs
DQliofkX9vruHUOaJ8iI47UZGZekCrzjk/1R5MwapW0+bZYCfVdVL8vso6Y3QKMNu2S2kWCYDTJ1
0xl95jQS0Ymwh0UIt3+QHf0VZ/RRQoY496ZZ/Zoyw3hBnfCzAUC68ioj/mkXiv4aZyO9968Fsee6
CDG/FRkbhQAyUNo7DcdJQomXyl0wof5U2pWqduhSePlR9sNwg//K8tsQnYSjqJk7PwcMArs0M542
XLC0jOnvdC69PxVfqBDtQhUOBwhnlH+Mkt1OXe77gRnxIsKHBL7rg2HILLBfdLzea7ixm8nSUzYN
smZHBf8OkZCYutu4PLWrttmaJTpQQXa/HpzK2U7alGyDgB0bm5MiHAP1OgCLJP5jVcAxq2I/iSrZ
JmHH3y320snwKkUJFSmkHWulm9MOaypJWvIjrmiAM3X+aDAysQ0EZ0UN9DxMnf5/GZvfCEkZnJl4
oMfNORwUg/CAGI+d6LJtBxGKfgZzDr55SNiFPEZhRvemTxhFD/DDkrq7UH5pMIMS0rC918SUchzo
4VrdKTSLcjsm6anNG2qKRf7bqIivpuxLo1MctigAbxm8QU1h/IrHmvFX0zw4ElfmONS4BSvofK7f
b/vR37CQL++Um9bm1H2h1frRyOJ7ItdCS7VtbhUte5YG5cPhV4ukMJCPMOl/RdYo5iSjJplEOGUA
J47aF1cPy12YayUV4ADf1DTvGYRasCOB/hNrM7Iv3dQqPjSMv1EnKW4i8Vd5/tGNEntiQoEkSlKU
SxI1Todaid+X+ivT7OochB7MPT+lpJ2RxjS6PLvac0o9lkINdnqKusCiO/oAEzRBIzHIRwLHLFrZ
Uf/0Ta+/wjr1t8wNlWvZ0GSRSszYVRGeWyco9/QqZk1Z8mWus19ckVWbni5BRBnIt5DeaTHNF59J
D4yPw24IkE1NSUORf5zE3uQ6y5Nw69YBNcKBp4w+msGeZWTDAhfKXJL0RbCxrPgxJHazl/qv0vZ/
FVqjNoztuETdZbLNiMOmafA2Ce1/T2/EKsQ7fbTkdlHuGazUcgE1bdputEb7kep4VUVPdh56P0qg
sBvqbebar0kQewKusVW/gxZ+P1tXkDCZZ2A/jXoVNJhug3N4E3pRto8SfR7S9L2TKw+TE5ybLmCq
ZPKyY+TJ/0fUeS1VjgVZ9IsUIW9e5a7Hm4IXBVRVy7sj6ch8/SxRMzEvRNNAwb2S8mTu3Oa1qprx
uNh0sS1HA1yKzkNE0uiJB9UtP6T1fFU2TTtU1fo3KRPi4sAb0VAEqW4Bbiq74V9iXrSJw9i2zPnW
nFJlwUlDabKY26b1TUtOD4k1ndxsZ43X6PlI9gicLO189oh4gxasjlMF9gzo1zOKlurqFc1hVKae
1onNjI7IaCK+jITqRg00WplwhANvW1Vgl92t1OdwHRuI5utQnvrGonRCrdB65XnFn3n28lPeD+ch
pTx1vYXp71Y9jbxg2K5UBr0XqQ8eeVTM6V4lFuds1Cf4KIDoyFYLdPT4j6JfsLrY/dNqaQ02hwW0
pdZ9hC0ZyfO2ucbEeIebav2x3GwgFBxmwwqcSaUygBhtaQSqXRaRovTHMnGe6QB7jI67361tw8uc
IbPotnjQprdE1bKAlER4iEp1B2nw01XnXUqTP0w1DvdJQ9hLprBJ0aqHDZ6hZ/qek1bsk1YfRc4f
r8dlyHSfyFovfXPLyF6frXCZOFlZlAxTf5k6kghtByOxrCfXxUCaVjORSzy9W6OwfBDjZwXFF8TI
4m0doETK1KxOwu5zkkucjtAx5x1mvHNvcc03CCzk1JRXrnhzsLviv27BiNSxc5jO/RLTlXknz0Uq
W/Syx92StPG5OODjTP1eYKAak3O1S+M5S1qgKq2525kTIRv9KfCsoQjGKTdC6BsGEvJvQJ/bVrVt
7GQ2HNN0Si+kX+FA2XRHxYU9byX0oE02HJqVx3XznrIMwE6dz2uuihsC394H/CTPylMPJhdI1zfN
V7f5DwnoKzPbUIbmov+tWEqHRQkzs1Wam25B7AOU7vwl08Y4bfPat5MFg+X+O3G6dp99QPEmZKgt
e1ffdFcML1eyLuaMhQ2jac1epKmh6c4HtQLlatkGhTVCTb9zFOSZksV/kkrpe5qTBr0ppojcmhz7
7D4F6wONTZvNCJ1uvKtGHoLEJH03bWM3nPaoBRtjII4Shvp1HrSYAHm/S4ujcBsnlInFPrqM1ryV
YVJDXoJB4wZ1nts3RG59+p+C1fKN0HAUGRSksJ91ERsd+/AsceO62jBM9zC/L36pOaex0LUDJ+Dk
r/DUnnMxfiDPu3cM+xcpt2/QqLt7z60xmeDGoV8OtQznC3t5hK30obL49dkFfhuKRVBFSvtqWuUp
S22L/KgvSbEKRSu+ao1w+DpL99ROK+py+buZdchHmKoHxrSvPbTtJU+BMwovjyy3earXSWHEmyWI
Ne5hA2yhBJrrkgv9aIvhzXGQzxg4eCzJ/VaZa2hX7JRNe9NDu4FfDASfh8U4NlFh/jEkDQY9MlHw
23jRjJwtV8khy0FS+cYEo2Ui1dfCSD/OEu0OdmITp8qdYAw+Ilaq/CZ942VfTF1d4q5gdNkARUHt
po0Rbm5EwyXKcXWuJ48Asg+bRxQ+mMYJDQVA79UPomcEQs/FwjhETlxa1giIhi0/MYgx7HvOt3UA
CUmX8VRjiBGMRfENJQu2LwFpS+J9QeeBtWfPvEOeOPflcK0lBXWoUpgrX1ZOE+fajmBY/+064p07
/5ntfhWR+oiiOslQo8yq+SDIstdz+rQaeR4MQdSk6/g502EdXCZJcEmOUWhRhpwT+I35g+1KGSRd
1wdjWu9BsKvh4+vOpUxq7Q6GPJSg/qXbUkAhpYlw537QyvlCAFX10jR4YdGmQhZ3v6A4RdnghoY6
/snGjLuaKUYRNZXYe0YWi0tWgvRv6WzTL4lJ0+xKpxMvd8/2jH3rhKdWNmCY6A41YdoF7b7lkidG
wHZY1Et5VRqWlGPBEls4LCu77kREwx8p2g91XmSUdGyIxTRHugpncnYn/TiDLKI8HK9IvJMVkC/x
7Pdx4iA313oOXW+6ScJQjapX3i35ppvtQICg+ghpXfNNHns41XHn0BRkLT0Easc3DBVsVJBd48se
vSfeJMypmZzjpcx+aRy4edGeVzzdRhOJNN17pJfFUyfJ26kslVU9wrQuUbgjFQGqqlbdnbKe8kGD
WtdWSMsT6iK9X5b36CX0liNzdKGfru4xZ2W6PwjE1FMNTO7xwXs0013pW+kHtsTYU8G3TubfnYNf
K/rRReopqPHGwtUqkNzP9OKqgtStT4hUdef+JmriopOqKqOlKn5XKhzMVlPIdRFuPM+qHbLv0n1S
MR5NY0mvk37HSgLD8gbIb0wMgPx6ODMxefRdEtV353wlzWABZlBMrbWnM1L5YxvxSHr4W9XY/UlX
fmddpMiwlwSAqkPDybqMIZqJ4yjle9eL4gAMTutVrTw0iKqhHHR4qYjn1dMrEqTzIBcc36aXNcQg
7jeLa5/tee+oK2+40AMrpsbypOFUL1LGeq4Ujudqj4g+6UKzGF/WRqoHzdGOyCKUGIqx4y/cDjAg
jmJblgPUBZ4AYcQs28qTPR6sLf8zWqtz7DWSuXuphZkuUdhsPEtaqdrHfhxPKE6ncC0oBe1mY/Wi
kSTp0SEVFwKJij2IYETjxm6yv8OVGkVuYcUeyR3x0qxtOJr6hU0CwGdJCKsFECXUKZiasjouSH22
ZPyjZiQBtfYaV1hehyUJ10bS/8JIACDMQCrg6Di4e+vB2BCAO8VwdhXHCjXP9QvAiBKeFRR9MT6P
FsXUaEgBrY3xs/Ia5Wlhh5bjm2E73xiReR+qA4lpzOvdjXdkdhmngEh362BWqRPolsD3wMZCxwFT
y1m/pAkBSrWVCKYgTQ8TZM3+gr26PzRqeSiViz0Wybk0co8YBuhaFqj4OOI7YeMYntikUS1a6rtq
kkUVHDySOECYoSiZtTzMXGKsDr2oES6G5lOSBejezlObk/RAik+Aac1D60Az6Wf7nHvEoEI1rMMW
GZpc3tPMJE6hxgWxprJm2I1Edbd8eQOBZUR1iEPu/aXRyg71gnfeRidXSdYmLfFw5AjileFqDwNF
+eCySQccVqLOkmfe7ltWOuTeTsmju8BArIRKytKI6foYbbBPfDeZM9ynNghCfYjuBNuAyfjTuWAX
qwv3nZVXgPE1mc7cCFGCvzJSG8IgUzHEUkfuuwnLputwJVflVJbqm6jyI5KCxi+wrw1GG/8B2cFz
9KsBEgokwDLMtTLITbjmM+rfcCzFp5EhcGIheo+VrHuAXNrDEYa9AXyvuzyPMGiJFH9vEHrGDCow
bAoAP4T40QDLmHyX/GgmUyBHBtXJrdkY8h/o/pavzApHzPtJ4xnsqmbB0Z5Ics+CZdbuuILbUa49
PAWP5FSonsKow9nBlXyYTh1ePBEbYyuY4ULvnE1WPlULcbNSLNhQfOqCJ1xGtoLwMv5IPBpDEHAM
5aeDPjf6Qdh6iDVuGrQb2Rgl4hl0/CvQ720Y0ktfr2OkKmbz0K/XXkFnNpgZ0+ZIgGZrYUCQqo1x
HckDiwzR/W3H5rFFDER9YHniNB9w+4pDl28fLbWF98z27cLeycxcNn3gzEhTblnxpFj6FuaMcxyF
1EBTXYE+swNmTMz7ePRGaAljwzGPE/Tg2yiJXd4tuIK81i7rNlPSL/AP3aM9KStyFXcLhYaH5LAI
cOyvUtc66j/QLAViBDWx7/JtnIOxa+ZLusm4UOfnRHe9a5avb8aGX65QHjUl+1wd45E0lg0QMivj
ZChEYG+8R7lRa+gMdKjWFDXdhfPVm79LEoEeO8V+hd5nkOYtn1XxKzcRXDsQrlh4QvEQkhW6ksQu
fVjY5xlH7OT5kLSkb5LJ4UPOtCgJJgv79W6ZlPrOalQQ0bU/T1rhBJB0ssgzDTCy4l1A9o3ofLND
tTC19dBCCAemEUSMfcSE7a5ashlRLtOvk+oYH/zYC+TWQdO5lFPFGnTGYqxWhwc4cRC+6pboIL08
J5l0Io+AXHbayycBTM8efznGlzCdJFRoYVmWn/2q8nrFs7QNCDHV2QuMLyruAnfoio9sK3Pofdlr
3kHBsMzRiBtNxXgFzmhvGtHUGXGPR8/a9UsA7+qpBY2O+vl7gxIbZTVy0rppLkM/Hedp2u71gifa
I18ZhtET6x/Ub+7gW5COfSncnFtqfs1FZ0eOsozRQkx2jN1MqGo1B4tj7H0trAc0rCGoOVzx2rhU
41fRlc5VE+TSJCTUJAvW/NAGoab3EVjA3ZapWthZ6dmedJhWzUCgR4dLpplD8NpWfy76j24a3kxR
xWul83TUBQkrg7h30lahPVhP1NTuMOTTr0Rm2rFVym8WuSkproPhGyk0Szmb0OZ0JdqsKX+eHPsM
zRaPMU/N/M3B+uFjIs/sPJnyt1UVf6fK4InxJgYGMimTCt16Prx4TWtFFYTnyKvUv9WsPwHzNiHT
3B5F5MDxLr5t6NNx3adjcKhM8KQN8n84Yj5G3MUW9DNIxmYW8kyI7mtbgAi1Vdvj7AzOXwglCfNt
4hGAVqXm1aGz8/Hi9Otx1SYCGirdOo6N91BkczDtsJXtyCXWU8tC2zFaAWIQoIQC5oI5O4fMMkri
fhZQwmm7qfV0xEXf8CcPLDyRQE0MoKx7VFKlROe0h2RZBZtHgJ6+mw5Cbu1JH/Vf0OqIOtl6NdKM
37nMlaORP69OybaoWN6g9/3pzIyfIf8LjWyNdhnBua0/YZR06xwI/0TxaME6btA/V2+9WwWynTtj
4MJOMFmCrOIaWbkOSm0gJDfm72Ub7kY2a1AsUSOMCu0fWWdIcDg8JbJ6367W48hy1xfa+JhAj6B9
Js29qDpSu+6IA1YvqtN86aK6Ol1lQuLVbpO0/sPwtoT1UN7bU+8BavoNbsNxk1SJjz0NcB2bONwZ
Ppf62g+wEJkppWC+zQaAL4ehIyv7BjQoiYHexkO6sdG08uZqOdVtli9dkyMhnZXuKBP2a1ZtwWNv
N2K5iuxm1RA+tKmioeD5xEsArWLUuYVB4YBANgnl72robzJT9Jj5G5UXCkW3Y8GrIUfwDX479Job
M2QCkZh7hNv6M0vEMa148okvHNpToQPu9b0ynQuCxbBGYi8ENuSO1VXV1q9J7dQziZRfgDEqxg2g
xY22Yt/RkKZTv1qeahxbUXySyoQ3zLR8SxJMA/BfnoJhepsaxb66xcHgMSzwj4mahaTspdku3jDq
8E6yd5BGHaNGrFGSHK8DATx/wPDuv2ztHzbWsGRClZdEhY0wlU7HdVQujtrLd6USR5VA6WAmDDOy
zZzHBf0dRfIJnpUSKFP6NauzedSbFIUi5ysZropku6cCaDeEeVfqY2nJJB5Kgy3mWn3muGzouELI
lclFGkh+EgwEC4d7sW+0h2JqqmjomylajeGmjNn9pLS/TUj5zHF0ka4FR7Be/8yJirCw5ghdWWm9
Z85Y3Pd+wzIm1YV+SCxkrd1SzEGJJDacLBmLYfENIeWpNuCOIbB8rpx6jZXZeMe5kwRb0GqOnWAq
mXIZdABJpvldKMOHUjWlb2yGRLgFBDhX9XNKvnIpteXWaOeOCOt5sxCCSB0un238GTZs0NCbPhKq
dyQ4Kg8XQb6TNPSSgBkQOunRnUK2sFEU1lMkmgbXFTV/l0Z+WctKHi09p+ErFI0at6Pdpcwf3Nwk
OxRG0sh2/JII6250JpV3bZLM86IE8+l37wGRMvxqU7C1yVdWJDLAjAp5HGHu52Wzn0gXVuLadDDf
6dq7odC2J73NH0SN17ZuFo+lOz+PDjjctL6tcuqe0Z3G7Tp9oGRor3BK32wUVIuW3JYmudVieU5b
uEV2T9A1PKhW07/yBfy9JDXQkF/9kO1JrlpznX5JIqXbXUVaZTnTwJiq0eCui+/kQ3ltZQ+XU5ZF
iAUMxyvTLvV6/dsnWqjqhXGdYGdbi/jUvBXsfOAb6wIjN6klfxqRD5e54J3ysDRFSMjWIFeb6qpV
SfnvA2+xP7LyidI12Q5Tnf5u3WLv+bI/Bhr0g5lngz/pXqyYrgPVgR656dlBEoiLoRr+0JY4bt3A
lS/rQ2kw80MFxBT2Wxhw9wQpeKCYvpOoD7auNkHT6p/F9HcBBPDnVNVuw7RymDoZyd19+70Y8r+8
ZuAxVkinzZ81JexOmwE+K9P+VXgM3KXW+7PB+CAr47PJDBd/uuSk9ayZrCYFVQSH7Va6wLI4tMqg
HdAp6jxN+OZB2Yjy2cyOOmQLFEtFBK11CtzNfhFShwXtMo6njRrKFAg4lUVsTMsADjyTX17RSm2I
cFVYAf42AyHykM4m5xx8GiVEEq+7zMWQst1jCV2o20YzGoTxd2TbgKfp98Jo6W/qENHAV/cTGCnr
CrIEtC09yU4F6oIMxMhlZAFIFSj9woEhDBJGFgsSevNmGOmbqVDUiv4df1DkT7pETy/r10TZOPAV
g2lv0uHbuxrDfTedHbX4S2Z1da7b5ovJ7s3dnPwEZRbTAzk8DZ7bHwRAdq5qZmAsLvikCTAkv1ZT
IpugolvV8jqvcJT0v5k1/uE910KnAA4v8rT/7OAy60uSMGwNIkQpd/CWwnqsTML1si3OJ5w0tu7A
SgnXzsFNI/7QT8theWFY3rtHuRL5Pm5D0dKV/4oFDs7YnVHuTNSBfaVgD+IE+vbhdoDMls5cPPVr
JBduPJUhTAUNzKzJjB2bHolSWeHyVfbmzbBoC8wKueUGOBQz434mK/GE7fhJmvcSwQ4EArEwHSPp
ByCb5B9ux8KN2f9y0mAChC1JhL9pGw5Wy9EhE5aJinkti5m3ttfzMB+y0HQBSSRZyL6Xmc+bJ6uz
qy3vk5vlUVq2Z/C0KuxrSBy9BD137JiIMvsmWG5dgHpCCVkr0jQNptxwUNW5u+HExXZsCrcMNrVT
wSDrh00EUqPWWFn1umdSZtglnSFb+LZasXtbGiyCLARZSXbcGOIDlX5XXyam1QKPBk+6cAY2vNmQ
ZZwUwV0/tBxISg5IgP89QBiL3MCZ2zvNACqgJ1qCUc9uJTqfyJDfOjEpO4OuRvGklWHaAsLb3cok
pGVPva0f2OwmsexRLoy0jLlaa0z1w8Fsa/zidTKYR+u9y2bM9OB5GwbEZiSTJ/Ye6Ca2XYlqPzfC
JADSrU74WiGJDHD26wMsA/9OcOK9+SNhuvBUpz5ptf2sZ0QmWlIDVKX5GBLk2SwLuu+eEZ9cwlEV
c9S7q2CLy42YUk6IuKwO0oXOocxrgM1lVGcmBwAuCX6iwe9PkNQnFvi849KXTi3I+ryRRQj/ZmX4
ovnEJIRfRzVgkyb9kr1cgK0RsMCY8S+6TGzDajyCjMC0s1MG5+m9hj5JlFn5JNrqOFvjFCkiofPp
3NMCAMAg79GqYYZFSSsPU/XZbdyVRaJ/pJZRn70dG9xhFFusKDvmntjPwjXYkCK/6nQVQI/Ae5hR
PhRUIyQZyGfY7UMHH7CQ9/3kNkqOzFLmQbbVVzlYesAm3J8EzqEjo1TQ1iBt4IDZUlaBi69LtLb8
S47De4CAxKLeWU8KWl9PcMa6y11jp1CDVIDyEWZLXmwoScfld51Uy9Grpy4wW7b5g/kO8QLOpjOV
N8AbnDaMloes7ttgZDFXj+Dksy2a0LOa3wUKdLV3VVwMVuyl4LROORff3bdGMASaGzzysDfWnu8u
G1A7tPwM0ilftB4nL3+fd36y6T5uutIigjvAjnr0UjN5tCuDTXa13YhtuQ6LErSq1V5sS9kNwfr/
Km8mR4+XRPew1ZcaR5s6bYCEPeUrxej00GOu5HvIglFFAj3LfLtYafKk6ljzaRiWLWuv0P+TGIkI
aLdK1GggugTnU48mQnXO7DVbH+a4v3nldJpxc7EyMDSRupCZt8b0nfp7wS8gSnB7ZxBSB9x1c5/Q
P3BNJCc1VPfDSg9s0SfjNyHQWuJXM0rdvU5Jx+7C4S6yxAsEnItmp6QRbtiEYXjoHFsswrhv3PM6
DbtRy+p7RfvY9ZkdKg2tdjrqn7aOhLx4IpZViWlxrJgq5wuJA+5EzvGydFu8U+Dc1X3lPG5PyKRw
YOgN1nSeuGxUBGOkCdZSaznleXmQ6/qXUa7yN5u7lulEUYbl6jXrBRmvHfVyjUzBDCKlNUQ1Z/CI
Kuq8Su3OG7o+LmXzYvT2zTDc7U7MWE6l3lwGYJCnusiwRFeI1qUxwW4I3CMdjacp63HK6Kwyhhkw
BpZz6c2MPFm4AnZjmGe0izwKS5lE7rwcTTl/q1MNEZOsaThM9j2QI/0mmAEZo1oYsc/erhuLtq2s
jZg2GO4EjiqjXRjH7bVq1M8ZRdBzsktElvI786r6HuOzO1GS+jo/AFXIa2cDIWFyj0hqIb0WI+IY
8s2ZgFKMoyzHBDPPfhXY3rAx/JixxIRiOyADR2IbQcf8j4WaBeCR3ZvWkhzs0Uhxq9FelcK7lUV9
I/W1g8GpKiG85scU4U9e5OJi1mCllaq9yVkN3BWrlWaUf6d8qGOoIQqHBC9q+MB3BkYKWV2RFJ9N
yaZnoEZvNrdwXjGke9g3pzxLx35nNdqbAWEBsHoa2kjv15fBVW1mCfqSkthkdGZVkCFi0GsLNo4c
gBIRcKWp1eI1uL0kaYY5L5aK+M9mo4rdbQci6SLZMVPgGRh78YwQnhMoZ3xOURBUf83GcwKYXJ9K
245hsmmxhY0VA3H6gnIWZnlVmZz4qMVVGaHyEpjkz4SCxin0VDdj0aA5g3qwcgQDiXtm8RZXO3l/
ZdFBIuuj1iroA1UD4kjqOWejfRJYxDjjoXQgocG9+PRKqZBZ15toF4lJljDTVUPbmcDFtaCjcm0j
Npb/qhL8V5+e1VSwEOZ2XnrBUKUa6WNpq+AP95VSrAeguKsK8cUnw7wLcwixcT08dW6zgv7lua8l
9hkpcxIjmvCTSWuOrWbFaFLso7mlEQsaMzRqFQCAyDVrP7vtqZZXIv+WYLGVqC2w53bw54dPOOMm
s9ZKHemKU4bZ4hBeDeYF8DFv8huPw10gO7aRt6JroeE8oIKbU/zo1/ycVyM2NWyQXblVsXPGkWe4
9Jb6pgEz4myZQvGhG5Rox64o2d48m86IEhJ7Hnp+QZJPJGT7uIzyNgsdOjvtQwcIBQU4u9VJ5oUp
Uzv+DcAYy/1IxjNeHYxsAPq9by6OclSk9im3QMufZ8D3lB8G+QbTb2sNs1mGlYEuq1oUeZeCOZ4X
tXsy0vogUZJS8IR3WdrxQdPIBO2NbkRK7XzQTvewT659iWbDrkr8EbAovvVQW32xyjulm6xzapoo
s+3x1qF9i53iQVceNCvD7VEFZzMG92jQO/lbp6QMjCRn/9AbraVb+TdcL/7xuWjVGaqWyNIHRL6W
DyUDlp+HA8Uu7MMpiMsBKw5qEv46CzecsYcEiwwrstZKx/sfO66mlJxdFbtPEDyvR7OPC7J9cRRD
AYhRGIBw/zN6xz66Rp36jeXIA8MTLEsHKmfNsh/Q5eWHF6o1lC6chMwD9ufwUjLvksGkD1IY4izw
gfR+vo3usLzAAnb9H333jl3tfstjMXMbbgOKuhzqM1y1V+hJGNBi7zogngIUxEOed5HOLC8iRFUF
9dlLX1rh7p2L/F6wGDIV96DS5z5ybg2PcLB1QLaM87LWRPDzRhjWDOS6QQWE+opPJIT1ElqzPS23
MnejDYLUScB4fR0aZHZbZ/qLhWtFmyCzTDPcDTKovK8YqDAPbOqTlM2TN2Fppisy+PnNmtWishCD
vCZt4XJylMgyZda8SO8LNjON59IOhx/XAfrmPMTwxIoyfkRD/0PXzHqm94x30aYCrqOO5Log5eTn
itlkNJ9x5H+wlnm9/lBS8SohCn63kpuhQBDiYaQxWscas6QR4Bue7z1mEuY9cnYRJriyIBVac5iO
5MSGUi/0QO+t3//s12pzNF9sWuYdyqXToZtHWYy4DLB0wlrFc9CK9VDKsKrdVTQ/H5oNkCcbjYM2
iYeNXcrz4h2GhaXzXDTKEdftk0oIyVPLEjggqIIdpoIs2G6c28/PTxUUAc9w3qwFzWIKD8lQqoND
jyOB2KMf5xhnxdNobhe82jEs+nm10toSPE1afo2+ID5cZfGKmBOnsKyEZPrj6qZKhJhYcaDH5aCm
J62ssAD+OtJP/W1aegg8PTjKWrkeUrJwo9S1iussq5d56GZErN6Awg4hTukg8uPhMTjABkRzon+h
Rn6Yg6qerAUSFTQQ72VoTmKX2U2YZ/9ko9REu0TllCY0SFixA9J0flc7K+Tp8qapwxKaiB8uJlG8
Qb0uCQn21McZPpwiW+vPUhko3cB3J6ys1ppTqUIoHGpa83d3ALl0u64RAQ6+EdtawBHNlhvG4ods
6PI7WIqwTzP8+O2tKp9m043XQsPnaHOetR8R5VD39w2fDQJWbps0OProW+ColvieEjBi2ArZY6Mt
BjQrLl1hs25Z8nH7tRR0fPX80GSye11xp+JNWtJb2fwCFp5v826YX+lNAg12elhm50M1TCaYaenq
YPrnITJo9bVL1vWh6GmzxZYiuqnXC3L34VGYNIs/7klaZk9Q9VqYtVWdxmYD2YrSY1/q7Y/C/49W
1JIIdLm7oHA8OzgBhFnmtW9624ZJItsHXS9bfOVrDqRROjjLFLvEHZ0qHDvW2GbnHhUlhTK7b7r1
XRkj53l9wIufdQa6+h97mFxCp7Kz4qZVhdSC+seRhdM3v0BXE1edzUJA8rISilH9Am2qz2tmLISv
dK8/BuvOmmP5WBnmnUj6jbPLeVCshjpgaNVlHUSQNIA365pBfxwKE2HYrAGZShU0/ENMC/NjMeFL
gxfQDDPRz7Edi6sKI2Z0cOfSIdah9bwqNjUMoVOTcHsz9Yqz1dASjxTgB4N98a6B/nlToSZEXVds
vEAHyie6hh9ZosjwODDAm4OWB/DorrM8wsStGZN3pqBZr9cBrCrbzbpSnLI0w7mfd7Eu1uRZnBio
nWdH0SO1yhi090uSZAOC9RJUnu9DG8Li9k5RMi9udntMpCDaYne3BqV4PAlyNAHXzq1paf6PVy+N
nec389w8KYVw4maAl/f/P52q6jd2B869mFh7MDxXx8rIvqCan0pk7/nSioMJChktrYYdPGbgd/yP
uPT6y49ddb/HTTQ5gE3dnHLVemuzMf6x5xImDPsfR7qlrmFGjNteN7LnpSHJmiBt/6cgIqjE+qKp
YnuooA50jD/EUjAkty6YFQLPeUn/Wam1ddTXUr3+HLZtbv62pkzi5FHM13H/MKlooHDj1o7FcM9q
5Mohvdf3//tQux+O3qr33dw+zWAJ9Et8ybST392MpdDPZ5tRNDTv8xRPRyaC9ZeRuAK19QgdoeMm
sFbTeFKaIepHIT+bkR4XMqFxS9s6v8Jh4AsSQMOCtEbf8zZqUBDcZf1l6RdbZt6pcaaE7Oa6+FVN
DqtaW2GyELYGKLFHtFTyt0xc4yN3+qtUfy19kv/F0QYehwZE/c81aGgt/NSSv6maIbawUQCQbvOm
KHiIQ0X5AOOVTo+qpl/SWCthAZhQDX88ZEYIAr4Gsm7Y/bTbO+qv1qq9lXVt3ET+9lNok8SrcFIb
fjmiUANqine/dAl/RJM+4KZoPenYWMylGWEHzKE/980NUtkjnvRKaBopL25371S05HNGAnJG8Zgc
Gyz9oh/rBJnOD8suciuKtTutipO9Nqv3tGLCfrf2Wv465UTEO06Bofv+RWPXw1mc6OPS06pvFO7R
UoqLC9v81i5lB/aGqn8bMG9WJHajXaLBqHWITRkrsRzmYi4fh45iPJgguisn3alYrad/3mjFjANA
mu72KtUBighu3AkQQd7L+1wglVc0+AZ77sbWqJd/B37vSg9jM5ZVCP2UkT9lMVRU0Vr87+Kgl2oZ
irnWQYnJRNU4qLaxhhya6bUAdITltiiXJUOxAvd3uKbmJq55efupJ0raLLjROSaKFSwIFboQv+ZB
Of4YtG+rt53AKRgcJlaMTtnn39gZPDpUrGuPaNBXR+GeVLXso3l2cEdBdh6lBFze+uq/nw6n5lxj
fMX3SZ9HJy4rrbz8O9/b0lkfWrd7k6blgd9SjTITYSCEjz4yCu2pI33nztUL86lg97rZHVEkqrnS
lqY6YM10sj3BtmY0ErQMqwP2uCYnbkoRTF5SBTkCk5Dl8VmFUXU/Ji178d3wnF2S+/jvT4BUqMD3
kd3RcNLufYUcuJPtsHUZuu6sFHumCizXs52Zb4mSVActZ+8INwBPPHyFOpj2R28QxZEjFuAJMyPe
y/2HiFp5IDlmD1loH20FIVpdJhBLKP/oiOFSifq3iRvBOEztSyrUGxRAGwzI5jMa+EBBGf/SzMxW
SmEic+uGa2E3/T2qN2YGHgdqyfoLjTc+bPtrclBVTVJhWEPuHoMWaNeutcNZV8X1xzdmsrr/tfT5
Z0lm6IXqm3NaB9UMi5kNP+sbq/8fys6st3Ely9Z/pVHPzQKn4ADcug8SJVmjbXnK9AuRzrQ5j8H5
198vlHW76pxGd3UDBzo5OVOmyIgde6/1LTp7NdE0sf1TMhLgsdrcIL8ZEyGrs+zHIarBFhRij8zn
kuZxvb5hZIwhtR+iIUb1itIPrfsXQBGeDn4winiHaxpMRSvub2/FoMle7wZ8ayyrobaJe4y5tJNQ
n0l9/t7HzG4LKe9x4Ygnf3yBdLBb8jT+EeXVsM5sg/5k4vjbTGeeAr9md8Ok9kNSbPvMeqh6Qvdc
FTtg4I9sMGADQ02VXf7vRxbsMwMG0Iq5uTu5+xvA+Lbqi5hauYncvYESCS9lAoqnaeU9uEAAj5Jy
8nZuqwfTXCOWQDiuTmqIqaKNzJNqp4IjMD8kXzpIvwr9/3YqKGnR+Fl3uJBRtivw/hCO9j4dB/xQ
roP8sOmmzeAwjB5u3AEjzfdjBkURzVmykbafci6hRHaU1xjSAAONZvqQOqKWMjPXhCYRhVOGUE5+
/1DDGUL/pQ2MqhGvlkcojJ8m4g6Fg3gdvJi5q1m+l9LNTiUIK1ajvlr1pWMFhkJgCgxLxzBpfk42
3qcbbXJu0bHocwf/t/Lcp1l2ftC2X+QyYkk1c15qkzFhbLPimf3IEGdAS4vRb+sVdrrXwvBZQBy6
b1l7GpUWgxyVPzrQd6lG3f+dQsX1oURHDJJgWk9dYW9nKkTkWlQ6Y4iS6HYkqD1X3xM5oi0dEtNx
Mq5laNNJzZqPupk1xvBwOQQ4zVXLlnNbK2+rJqtnXfYmI+EjGLVqzUGQ9LcRypRX0Ti4vavciI+I
eqOgqwFlCxdW0qhZPqwr8043oq+BtvE2nwuGq7dkn/GEEKW485Hz7GbfOSV1lzwX3YmKvv7W2aQu
l62TPAMEcX+vOzY3gPrKTlk9kiUikLjy7TWPrbttPVkeaq3kcXKsJxscStORi+XG7U9cmSdDZ1ae
YOS+H0PvC9OZSSPO+SohFT5IZ3hbErvfQmGkNRDa4XNFzOcQO7sFIcsaZXR/X3Xa3QRGDwA4k1Bm
Rzg98wTudcSBrIhDpNo9KDlVwGsdcSS3RSXSPXYL0QU8usslMhcGiaxko8vdPcTzrmwoqmYH07OI
6fiWpbMfEMicbH96jwi8O7pi8Y6skRkEGGZeOWvsU816FhbL+CxNDqlebr+ybKW/krx/tIvCQxsS
HZiszUFNV/9uro324nHbrrKW0dlU9W5w2+3VkJs223y6vee5eyq9qX4w2obetEFdcEs5sWDf75dO
3982M6Hs062t8xiTWmYS06IySG6/OjfRd9JiBvCO/sgFcb1NErXXyhhNPmXPP4h8fLRz865RsVZN
bT7KUcME4AyHxFRIhOUEsqTfoD4tnudwXgBFUEHlHP+EgotAOLKYLA4Q1SAuXg3orAceGHRRS0+N
bpG7IvShffzHb2R5KO5IVKMt2cQPoWopzHn4hVxMbDFc/6S9am3bsRI5uSYwKQVO3bVbeN6BI+WP
AbkNo3HWLs3KiKqqQ9R+qqqIS+/gJGAXRsN9tMr0CT9cB28m8pRZjOVEOnFQ9rACqPdnGshDuy71
fB9Pkky5Pg/PvY+8qPGy+qGLGMmabBrdeqqlFeD+/Ia2EsQ0lu21sJqvBQHCPkcbyL4VeZzk4uAW
h1L4BJO7ZFXtlxRrJPtjtBPEA5zrcqDMYZqBJQFSeh3GyOWmrV5N853WEPGmWG33cVvc/0YSC9vf
9nFGyBogWHWAzlpag3B+UDKpqFVoO7FyK3CwBnXFVCUlQ6lpXpxsTmnC0RHRjPTAhYFG0eNlvf3S
HPYvAjrNWhQG+VwuJ2TpJ+/NUO7yIn/rGXFeNCneM4e+YJ2y7pfGE9rA8UUMAOKqXhFFbwsJLetL
0dEV1ivhPGepfk5iuP5dKaCAF2Ox/3dKWDMaJySYjvHkhdd4YuZ0ccTH4tGsWWdI7hpcZDuzadl8
HrLw4nsvhvbimq+t9SrtZxQqq9Z0Vi7Oe9tCVE3NY1pawHpLisz6UBp3hARbIFa6XVfeeV3QywbP
+vssH2X/qBq9/66bcenSahJUFvZ9JXC5a/nBIFSCPm/0OkWCvscSNFRcEz7GBP4o4u3mC8pQsiR7
hDV3NLvfdV8JZlsyAOQMbLPxVrFFm4OEc6YH8pWsSeagMeZBxOkPsrOf0G1ucGex86Tm0zj5H7Xp
bMoKrtBS1do6i8SDrLuTCUiEHj7vwk7vcryiUTWAxnNFsWJy+ROF0gvZhHy6Kg/JK8XeclNs+aaN
Xjcbr3HfrXydLT8N2ycOlbCPmBrjju786lniuABHluEf6Wi6zBsNqzZy5zHMcLXH5BRBSjU8JpuN
xQRrIRfBLoxNZCBqR7mpWTopYx4fHymid2X7L7JUzT+HU5i6sAzdYDhqG45h/Dm2tmyb2u+mtKGr
XQUj7a7LrF4y7yGTlPuNPdcMr3hxjZoXx/37T2+/FnUkX+o+MpgWHfyZ7u3BihogB1qZk+hg6ViP
hLAef7/UVLfVyLHnLypR+38VLv5cFfz357zwPySL/5f54+of+lnVc5vQhZT/8Q+rLO8//GRTwlud
H/vPdr5+yj7v/u//4Sujz0r9yf/pb/7b5+1veZ7rz7/95WfVlwSmXT+jpCpJBb/91v7X3/7ikSH7
X4eKb9sf5c8/poqrL/gdKu7/lRXJt32HEw1IZwKF/n+ouCb+Ss/Fozz3dME8yFDB7yUxfvHf/iKM
v+qEkCNNFAadGQJN/yNV3Db+apGzAzDFge9nu47zv0oV/2P0iAAfjB5L5cE6ts7PvD8FpmYNbhEg
gWjKinG+Gyz8maFCDCB0AuWcdOAHBA4cdmGi6UGWj+W7lY7MZOnhoNdaFnTmcz2eqgVbyz9dxYff
xOI/BIr/p/cmbMs0LDJsXEfnKv4pFkUvtBqMiRzw0dXWivjBMhBh9wBOQX+s0LVUyYzsIR1xCZTm
4p78ZtB4JBFW+rPXB4PeecGt9IpS5Ej//ZtTn9s/UZa5VMIWYCLwIPnqP/dP8TaU2kkV6hkzmBoJ
sC0ZeOjL0F7C0hOb+fvY6fElJRmEufM0B5GK5cs0gefm5ZZS2rc/OEvaW3xmxqkVB+L8rBcaAxW6
jKbZQ0kneRATxX6qW2NNXGq/WXIEG8msSxTY+JI1JALWFNOS8LQ9MgFvg0a70ldG7Z8sg8nw7cX3
I3+bWDqlHp/1v7gIhvoE/oGaVhfBNwxfBzhN6qdreX9KGrKqHhBgZLWr3/+0TsCpVQWTYoHHbuUy
nacXkdvPN6SRlxpHo2hoHoz5sr99N4XUk/OtI5SldCVFbFz/+49J8KD88R06ps1jYtgmD5OPf43f
/6donaR33DRuNci/g4DAMJJ/sotId4hqezlXZgtLyFW0B7bJRLVKi9ygVhS0P3JYjFvytAhIVizF
dGmKYJF4Aaapn48lZpenOCk+/Na5z23wyG3SYnemKSFAYdBSMq4+7rFopE0epyp6hfqfYh53qi/y
AEaJvo7R/Z4UZOhyOwSRCXxYagTEQDDZ81TTxpjwVVi58dHEywtS0OG+S5qNp5MbHVq4Xm4jBT/D
zWxHTIpgKwa347kF0u7+X1zK/3THO1xDriSMHyKuLUtd6n+6lDYH6GIkW3sVx+2vQaVmSIEOVVLU
VzjrD3MtHkI47A9Ms6l9syq6rzP5pZMRd987ko28qxpaTWAKwta/1nrVkoHuv/O1zq6f5xYJT/xR
LaU8G5O0sG8xxeD4hBvSs7VzRYTfPz6O0eIS+YDSNrekvsns6q3T9rB+tHvclycrTsQDQ/d8EXAw
yX9xvfC5HKzm++IiHu8lpoBlCrPtWKtUAA91Y1b+Hny5Dkf2Abkc3POnhIiklTMl9SWWCJyQOebe
ZBwi0Uf/gtxu/vFWdU3dswhhdFjv2f8JE/xzjHqfTGKZO2WpAMqUpROThSgPH3uxbfyiPg6SRFJR
6Jsis2FD4hmc5uRNGDFR9rW2lTUKMz2pMFRl6GUB4V1K07rIQrszJk1/A7QACK2q/8XbFkRm/eEZ
4407lqmbvHWXusjSHZUP9083BoBAx58ETQljhDIxTw6tlM6/TBOR2pllg7Ra5KqYhbmrPBmEJodW
bbmEmVUgLzolFbR0zXCsE0e/d68gjYxJzrkWP1vXTkhzAd/BxM0lA3HZkK3mnnNp2mjYNLCmtfHR
MhJZiwkYlRObX7FafxYz/D6N8BTcpT8C4iAYTuB/LKmcXX0G4alGM05DlRwzYA/TGj+LQQyY1ZrH
Pu+fMStQXusAIypx9VLvZaB1Zmbae0MUEjpiGkEk/L4wPmLc3RysfpMVHFUEsc4M3ItLX28EulBG
NCrbqb26esY5wKuRtLhHWzLo0xB72fIaF1i+fFIa5qU5gUWFdISf18q8DzIiudPypyyO3rRwClAf
xhoKNhJ3am4Q40Vm7ZNrPC11XiJF4+SgyEfx0vcAe9JH8ml+VPMV0BwQEHYLbonpvoi/hjGxXw0b
LQt6CdS8RMf4xoOnQYH0dWyh9VBa+zFZVFyj6M4tKp5tnONYTitJhBhUh1vLKLufPK1bHghBdYPC
AF+AUNihT17yJli8jEDTEhe0APnLTDPMjYFV7IGsiV3taT/GQve3ZPreZ9ls3qdkUf9+EfQulWDh
vqrNCuRksXwz/frgQp8NJhs3CVqXPECzF11lTFu99+P63oVjvLMaQ5yMSvqIzssHIQxvNxLSsRN9
HT54HuQrw83lmxEvX3Hueb9GemxGzsPkmBeJPvX+9qKOE7tp5ipHIXwhYwhpOITo8pwStDd/QbH+
HaRxG6pVMW7JKbM/7eytZigGFKWo99k0R7+orL+nfl+9J0KOK40M7dewAB7k2WJ88oYwMMvEOfV2
KS860qYJivuzbHErRLVP+yE8GLntPsc6Ydt9PV1usgvVzMwX6wg6f3jotK5/TgZg6k5jv2VNjSG7
W7ZNYpE/o0XyRXP9VznjlrLbpd0g54uJ0J5QKXbisRXdcj+gdbnR4pq+RLEqLD9w2mzDqu/tSUEB
deEJoiTRL6wXD2NgP9fmU9vNcFa4h17sMPoxMed6DxvzsUK78WBZQq4jTOiHqoT9aXft1+1naFFB
p9x+iFElLEf7sOgx9vdKWtrh94upXRpUOjFrB/lbdGTcM8qy5IBM+xGD8YOZFeV9ZBKW0djEGBLB
jio8xJ+Y+Ru97sIN9vpDJXx6/pIkFJBkQFFwa24taQ7c2FNUM/DFn+3aunf6/SIIHYhpBIJNGiqw
CE3fnf/xgiwsI8kWIaPf8OEMMtxFZjYCEsVlnvJW1glM5oNGx/qU2SorLLeHo2sapyyO9UfkVsgH
o7rfm3kfQs6zXxPjUUu6T7eA0IxI4LGkM0zEReMcRWZrK5P+vdFg/nCGbTXFw0fS4As1u0VIElLw
RQPhz051bYuDDfLo9rMy7kOaZgR69haxa4qe61n0p9NBnG+NZxoRR5ngiSd9LsbRDvKRHN0maPvK
vDP89AttlflCXVYBSBJvVRI/1TNhkSXEvG+kumCzDWe4N6FDXanTgNrhW+8Og5F1B8Mb4EUURVAy
A0d0v4xXmU4eai9b36FD0XIonHo3fhqt/EgUdRYPRhcYoqToNfX80HjcePAizMdIdUIVajNLnGbn
tLgDTHnN4HzReL7mUX1FpNlsEr/qHoZI7x7amd6iGZrhHdm1/iHp0mhbR94GjrhxMDjcQfopft5a
rxM66b05hhui8/TZKAiW60FDDkkCeQVKngbsY0IfG4LDQXGZqxSMbWt15bMYOn2DtFHbdOqnWZFx
4lg89+rPyefQ8+kVy7IziikC0mQ/6UM9H28vveuaO3rx+asF/S0oi746TS1MjbYnbS9y/WZn+zMx
44B88KjYQ7dOk9jf2V74gxrh7+EjkZPArtKABDtjqd/xKUdMi+zharpzdWhtTvrkCg5M26PiFPn5
2yCc/lrhobu6gEfxQ3Pa1wYtXQ2I5MkF05l2kra6atIiZ+m37OPYDtMOeYaFNaUk10uzcdGg44Yr
q15uP/LKsmcuDJqi6gH2j0mixgz5ayiznNbqGzrf4QfSLfxI3ril47geo9Y8CSS1iDGyacsUoglC
JstAaCmTeTr8XZwZpMpQlWxriziVic1oS8wKIvt8Hk8tzNRd5CgzuSqZF6g2UFMQJsN2HczFPFOg
tTvaqK83qOJvcGLuCbXT/bp9n3pEBmBK3pvLRrJ2Zauv/cRlwjpkRWA3ZA6bMGsapU+Lq5qzL365
m0zAHw+mAdU8yQGlNa5Xnoa5Y9FfhoPWFNUJsQgL7Eyw4E0OFjaNkiJSrSHvD7cRue6YKxE0F47V
PEVTMJuWcUU7gvV/U7C2I9RvEx7t+Bma4oktbbimy0JaFMxKptXeYz2RXoehvNzH2PnwmFr9bvSR
Odd6/dh50VE6fX9KANAuaVR/L4bsIIaNZQ7oemrvYE9eu+08UWzhhbITe1Z+cReXbp5GEEDczU8+
p5wzTyOE8vKzqw3nLbMJFDSnKX9ozVrxH3X5pDEND8op+qWLsd3e/njRmskhclT1IcePnpSqU9OY
zVOSGe/VnAwnv0vaJ4xhWygRAj2AgfbHqx51KumgH9NPjxCndW+TLY60s4HkkiCbL9lV6rmQP5fU
/GWNVfyM3G8gVsim/4bsEqn0pVVCTNpd3pmMl4r0cLYuzk25km1GqJUSCESr2hyxv5WDmsH6aM51
Y7VUtG+t9mqzkR4oUcaLqcSheOROul9DvYJ5ECsB6cRAyEyeUPKksf1uT2m0H4Ey4KujRMSflWwH
797CaQ8cgBPiVPqwcIrkrPuUpnkLvjPNXpiWnSXaVqlErhNR3SwWMEVC9L9Vk72mqN9PkqbAb/6e
kOYTcvFXi7v+yLVTclpHCWtTFLb08pJDjeY23bpKgIvu6mwpSa6nxLkTKl1l746iAZO9h9s4xr6k
BL0Tyt6OgNcBsz54G0BG2sZXEmC3RwzsKFkwNox5s9TzPUwAO7AXuMPwcO9svFG9S7dYCmVPRmg8
SXGwfFTQfu9Plz5Ct0baqKnkyYYSKpe472vLm3ZVdU8uKZZeGT0ihcefoGTOBkcvq3+CZ4L8eWJ+
pVtEzx1CXQXWI5OulGB6RjntLzTLQyWm1uf5Xc/09EpXXpM5JJ4rvQv3YOoWmkclyO5RZjeL3E61
VR+7rN52SrztJKpm03e+knXH6Ls5irAbKsl3e2yUABz7DZnxZIuaA+7XKSTBEbE4hD6S85DWOOjI
xU1QXuSfJPlcbCU1nyjM2qknvVzJ0H0yN5UsPVEC9Sn/RW5PoCnhOlnmxHogZW+UqH1C3R52CMAS
9O49EzxZcFu6M3e7F6OHD9Px2VAyedJ6XCWbZ1RnrmMlpQ/R1DNeh8jp07DNYsoYJbwf2/dWCfET
JcnX5XcaAqySSPUHJdqHzvPpKxk/mKB1ga5fKIF/qqT+MZr/Hu2/qUwAprID5PgCIjgGYWu8uMow
wCwpxDeW3qe01jcJroL+t71gAE7QUq3NxvfSMlFJI/JlvGXzmYh+O9e4FpRhwVbWhRIPQ6PMDByp
h9OMv0FmP0fcDomyPczZh3azQShDRIEzQn/plU3CHydMASj1S5+pFqnu3LHNcjqH8IsY7jNoV5YL
G+9FL6bq5M3onQkJ+cDucyfxym6MBsqVk0TiMBn4kWrsSTkWAyfr1rkyegzK8hF31hWewMFSZpA5
x0tV4KJnuez2YwyihTwYHG0YNi64Mc/SqJ+FP8Azbix4en1zUNkIvTKhWMqOUuNLyZVBJUQDCnpk
OsFpWOl4WExlZhlxtaS4W1AXTnuEuaSJ4HxB2tQepTLDNBSTqaVVe5qTLwnT01kZZxhCYR+o/M8U
q2o/EzWpyyLalc+uMt3EuG+iChsOOfNOEOLM0XHoLMqqI5Vpp8a9kykbDzA+f2Uqa0/EETNf6ucI
2juGq2hdI04/+coQtChr0KBMQk57KIqhxwOVvsAT8Z98JnCOMhZpymI0K7ORV3yMynwklQ0JYapz
mHAm6cqipM5EqTItjbiXGiflIcm0Nb1s+N0e/uwFROXaZzlaWUpCa7B5OziiUmWNcgjbgLwx3WEg
GlaxMlC5OKlKZakq8Vb5oimOsBNA2SnjFU3fr4TeQlArU1aHO8vFpVUpuxa2x2OoDFxljZOr2ek3
YxcOL2XVBNr1tlTuYyoxblmTiALhtuVu9qhGPLKACAQpzzKnf1zIHFDqyGFqEctuURYzq0PkMTQ/
SZBla+RAxT2JXQh8DAJkfPeuMquRIZedHWVgowyylKHNU9a2XJncYtxuDVwSFoRmTxagDHBB2YH0
LiizbWyI5S8dz1w0V2SkgoRZO5ZyzFWw3+g1Au2CfEb5HUyWctZbOkY8n8tKPh6TW8aycmGJIMwG
4EKxH1Q/InTilsQkrIhVzN+k7H5T2ZyNNNTvliw7ZkNmEzbEZyawe90hJ2tW9CtWdhsxJOrEd5oC
1cpc3gFEZLtcy0l4Ylqbm1gEGuHvI4klcUSbsSkXsmmVXREt96bu3zJlY8S7irhhEVj2KZMj6rj1
ZJYiIKaW861IOCo3DAND5PjZGIFBjDEz0WuE4jiB1ynhVKwLiQuL0XYKryfFHMFaWir7JdFlm1LD
kDl6052hLJrwzBkHYNpslX2zV0bOFkdnq69iZfDslNWzx/PpKPMnKXb+FjDj0zQtxV6z5B6o7XdC
lJg2fs5J0QCPWpPpRWJUvmeYCabXeXKV4VQbVbYvHlRbmVFrXKmNsqf24g2IX7IWN+MqDtZUWVl7
PK2jMrcS+xQCFbN3Jo2Fq4sDNkpJf/GUKbZQ9lhC80SwhKxlY4IUKj1HdjMpfGmHkra69KLB2wQ3
ahOlWG87ZcKNpLL04MvNIGKu6wrIM/U95Ftl3zXw8erK0Osoa6+Jx5dE73vHiWmcMiVJlA04xQ9c
K2MwKoAt6TDt2lOmYSKwsmC8GYk7/E4Yi1u5Mw2MxtjqyBTCe8yhQB5pDaEY4xA6sJCS71VtsX3S
rNLrQ6dMzK4xvRGtlx/qkmvXtyCklOU5qZJgrt0EL6ji3ZgODL10DHSr7zatQWWUYUMHTBEdR4On
wqu9rZHDAjBtfKBDMgxBru5KB6vxxrOHd7MYwEPm72VCOHqFZzOwlYE7x8kd21VQDIxKPOepmw2y
sj2954FbtwukMpMpfSzUgkav34baNlreQK5lJ9fpmyPiD53kqCBJuudidp+6vnmNS4Be5VDWGJam
QMx8wmJxjTsIjBoDfLaG8GyzP2w93ApeB07bxgS2mgUI6lToHyatr6AhkXkjHVXW6XTnScR46oB5
UJw6gC587Zx1nB0W6qAV4HCmzV62accOu2niIVhDrGSzOrD4R5y1ponWqQdA0IUu0E1lC+KoAVxi
EslKtlFeLxqlm1ueCyzvc1+agaEh9GpcVzsMMWscVg+eobk/yinGahDlgGIGV1ujBb+TBWgHLwWA
zX2qI7Tja7ThxfLT7hBHPFdiMTajAehVFhx1m2FFPeusXb7+TibU8tlY8gEDAKpClGwLZfVJIquW
ekcJidmHGRT/+lLBPkYCvSn06EKlTzsQ5HINkIyuYZWsCxa+cWEn7MRdbdHAwahQ09eV/AvYK/G8
I+6evzfe+KDXdFcierp0YsSjnKf72MsOicAIgMICOel2ACa8y83YXdWZfXbC/shsQ7CkZXLnJTX8
Jxu4ncNAbYu8174wfYC60jz7BjDgJMIkzK0EdkZxCNugcemScN4jA9aqOFy0sGhaL3Jw2Dv4lbPI
XkvQsUejXsqjcMOJwpwFsB39u2ixWzhUpDXYaR8YoctRzAynTVpBUsj0FndYRFZNm+YHu2u+N3w+
58nq95mI96FWVrtEi83zlC3rYS7SQyvrIDKa793UzgejAyhUO0qfqWP30owDx8j51WptAfjWsNZk
gO3CngVYDpH2wPEyuctEFW9t7KxouDeuFsGJK7N95RNJ1jqo7xiBPUzOQ7ZMgjDw7itysJp1TnyB
IBf0YvzQRHvhcBDooG8qD4EKm188VD+kbkBj8awLhQa25wqu4jnu7W+yqX9AVppX09ZB4YrFdJPG
7s9p5pcs0iA8Z957/bjvZ1ZqBLE9DieqsSv0epONfcidT0ITYiYD32tucAnSzYuGVylCHdGkSyQJ
iqRefZPNVD4zmTJWrgSzPMKSmvQF3kPofidWwcWzxflYAMIq0uvcmCdiW52wvNSh2AxzTluZGATX
GFZDTW/SUZL9DzkYTFvREeHCrOjXltf5pzvxPBX59GYUs4M2Sn/uJMcWMe/NOTfWnOLJF3eKIKUu
WzkF32bmG79i5arxjWdaYNx3rOMD6IpoDMv1qJHBEju8yXQmgUOyCRF2Fsxzb6wHF6QuTZMm01+6
CgOn0NWDkdzbD0NV1ocwhMI15FiyrTR/JjjqXise07BWrIaWYA8fw3bqDWIfNjB7svI1dzVayVON
HzkkiM3DXOakHCuAoVor3ZZ2EIXdz6zpXt1ExY8Wg9r8bNaV4QnnS3sWpnYXG6Q9WK6w2EgGZiiG
Jbe9lpOLIarDKAFnkwv05SeOoRouy0p3A3eU24w5oGxJQs8biLXSxkg1UfqtxiHadL4DG2+yP6h1
pm0bfzBO2lijhyHupxSq0+J09j6mLR/MSbZBSaGvo5a6VHPV/ppeeqpYdLaMDkt2l9WkIrubnNI8
96cQrU/12aHMdybASCCG01G8dvTPeT+EcOXWiF05Cz2W6rBdAzFZE1cfXaCKVBs0OwOe+BCq5MOs
V/2ZYAqxa/jabja3fLfFqazA7CTN+0iUzzx68l5XNgiYap+jTjtBz36EHE8pzqdvNefTlScduhjI
C4j9JDl3pEEe+Ijo0i6Zzi298HXkcCiv4AluZhNnvCQANbSwnlqSGkzRiIQzvtnjcPTdmYBQmFTb
OKMF3FjdlQiVeqsZHckyosfXwOT4JIcX9vLoTlYeoQKrzO0+Opm8OJOdXfWS81UUZa+NHMfdYr6W
Xqrf67i2qVWhIKaSa5LHWHvHeUrA8Hs0zYz+NUYYSYTOfE83O9kt8Q8bmjQ5BFm2ngmVsZhCuCXQ
ChMsd8Ccm5vMlM0JxSts1WLjDRtML7jtcTVatEBWOWG7QdnG8BR5cGSNhovr7T25bv5Lok5eoDZ/
S3PciNlCbMZ49Ei3o62IKcE9ATH8NsEDSrr2CQetDpky21ZJoz3YCpghe8pwew6vSJaHY1uV18pk
AOBLxT1BUsdTup6HYjzE07SzDQz9rbRoEVRVsdVq+B7lMnISzEgjV+69BpAV36BNhmwVH3wH+mJh
EHDm6ggYX9yqGvHFYPK1HY/FM/LpLHgUS0MXdG3krlix0m1DS8XrEYsw6Q4all/yqX+oOWNof7Pw
Nt+ZtiA9AN3wYmtvjTuRRG0CMfZGUh98/6vDO3dXzNqLWboXQmOjI1oBwm1Kjghlbt232tnq+0PT
E9SHHaOpJ6KLWxf/irctARzUzPxWjsvRo3Cj57APv+UuTA0rDr8i2jKjyT4/dEirNVYWQaWqG4/F
IL5VNr4VDhTTWnZtoOE0oABIqdRpn+HS3c4GZFvvMax8c5MaLEJ8uNe5ovlMHfvdcan9ecc+1LuS
C3FFkJ2vECJ9syV9S+dMLmS3chqEip1FF2tBxNjUI8FEo6AlMW7NznvL9O5n3rSvmVejglB5A7SO
1pNn4tRN6gfCDAK8jzjLwpSTxUB1Mo3ZkeSRZyfEWQ/JIJyAkDW6IGKDed12qBHGc36yMifemuZA
FYfILx5Hc1OmZUk54hWI8lBtmBYxNmZaMvO0+2pT+QR0iA4tZVSjgcKQQMZgXdIdg/acmTOhnR49
GYJraN2l2cmS6aUqG8IiZ3c9uYO1mqa6CRj2KsXzuAqnuloDVBhBj0UuFK9cb7BXvsWxcvP6YCBp
SdCW6FMasxVFZgrU3x9DUgHNJ3QbZMrgmSfUPHr2OYwFQoBCXuZWcT/9wOhiEFBVuk9ygGwR+iGe
X3s96HCm+DbzQGeZPxs09nD+iSCTdBpHr5oe6lICTg+vC+jBldUUW+iXiHtoV/tGsryBNJEIZOj5
GTJ21xxHrlJzQYd0XywN7ppFMl8PtLTQkRrfcvrKa9GV4GfTo+EyV56MlUVM3qHRn2fX2MUarQAH
vwGoU6yUy3ASeRPeA1Uq0tk/0QglAdVewqBiu4IsnIQhCuwPs86NXS2qLwenNBuaHm4wqD32LIn4
/gxCH3J71eE+JFFI38ce1SsT0RUaPG/nZAnrZnHADHRHoOpXZLEL6wktuNAgv5lwjDzhKDbFHTE+
NTQ8c+LhxysIm2Kpe04dzFLCh9EMP8ChE7uMS5koZiQBGNPwK8vxnfgGwmWY9pFj1x3yJQP4n8Mg
4XY4TGCfK6CwB2Krw12KS7KaEfVDXj0ZMN6W2PzRK0xxojN8cUIDqhWjFqLFB0l8B+9k7n4i3Bvo
SygXtt6/xDwZwqDKc83ZPJtWfiKBJxOQpvvqNS6ah0YSRzwaur1LaVxumnTyg95C/x3pzi6bEkaE
Kl4mc81LVJGlhnhGWFq5Hx7CDmraTI9rNXXtMxW/zUbtDHwaDoxbGxlYDWuIAdPEX1Zql0j37zMx
SZjYJ5ezpMroQykWf1VMlqQJbDCytJVskQiXdnN03ZS9kf9PS0MVgw2gbds3rck5idlQGzrGR9pQ
dBj/Wmfnl/mTiCHvZYVLycR0lCnLZvRqY2P4RMotx4WWvFd4DMWqFK1Fyii9R01ETLvkHFQ5QPGT
7CCLNyqo8tjj6ytsfQochqg8vOl2GbV91RAAUA0QE6GQkZ7BEEfFURffMskcOCMeMPxoBv+cc3iE
sQNeXbIHatMmxJ67Ttj3gr41ki1TbHi/sYeAq7a5IwsKFfuTI3cgDTr4tEIq7bFxvqUojpE7ovLo
+kXcTxGppTYXXU/CrQ8C3AWHFRc0hJAAVxslP/S7Ut7pPTs5OWtr6WnPXRgSpOJXw2b2xnjNCbUM
6rz9rPOGVlrTr5KIqaJPR5o//s3oPBTQmQbej4zpDbg8ygek3B7z3n37XGdxfYbMsc/yFml6D/aK
u4nF5MeQ/z+mzms5bmSLsl+UEbAJ4LW8Z7FEqxeEKIOEBxIeXz8L7Ji583ArxL7qFsUqZB6z99r4
IUZnWBf9QLOl6eVTydPGCHMbuDwpaQNIuCtGgstVfUXOJi6D/1E3dXSxUgIZFTqndVp3T9mAjiOQ
f/KmAC6im19R8EOVDXwPrlFibSUWayN/mzWfy9j1B/QZqr9BvHhWmglHY3TGR2LlbxChD1lVlfug
ZeNb3R3qrvVQDtAFwvIPcdCqlu+NQJLSUnk4vnuyqplQFGgCHX266r4iN6KQC9HtxYpfkQb7B7sF
oHKIm1LCry/6M/fPBZo+uVQpZ3WMMRzj7j+tfHVUGVgWth7rOqjWxHagxXLdw1iX2Tbqhrs2AEF5
Mp933vgN+g/PVTfoo1OMz0GGAsB2oe5O4teUMiIjByZdp7kbPUNqiAHQrkRbGqdUx/1J6Sjc2uO4
7VrvbHnBiey9VdmDDKGSf5cLwmku2zX2qRvavV1FgtuuWMJh/GjhoCk8iH3BRNj0aXoNZ3GU+kbx
jLkhWJmS0BBbEgNZlWKnBW1Himt766jg2kITWdkiArydwzRrPCwGcMSOhf9Zs2I8t5N3xCSdrCuL
YMaSxDg5i3+QOO7mpPYDH2xYNs0hmdmzlUPNs0GuFeMzGxMulvkZk8mRfT2B1/MSo+gj5CujXavP
VTr+5Ljy131mPYNa5h5I0xQ4oGuD9PMtlG/I5YH5Lf+DiHUYXAj1Grj72jYY98qQqz2hpm1anCIT
kRZJbo3wIuEfNK9TIl+IoPkiY7FZyc692kzyNsicUEsxI173y1RWpLjZ+MGOnt8elTu9GuVu0qzm
0ohwTjKzVqG/xaJbrgDwfxUmMPZKSTaxtHSKSEiAHn7DPOo0pjGKiMyreNDHZyXaO3tjC+tH8iue
/aeAsRMjmohpLb5sqysfpdNBwiSZwDZqxCdAH1h3fo1jcp9KYQB2R+FGA7TqDbtaqWSKN6HRXWeH
OjQK9M0QxtlY6ETKYX0VWDleqvCGUuphQ24pU7B+RAF8dLzRpTKMVfDhLb3sQlMU3coBH3YtZB9j
B7VwGy6tKlrDt7adbzVw/bJkJmUN+lXMJwylbxwTDZxKa9uyQjwVzWKNasGLjgaHVQxjd9DEPAan
bGRtCxyda2y64mX/hFB5ibO82rLwe5n7pDg5RFd2E5lIMvX+1A7gUayewypnVr4CjmisEYiQGhJ1
79Ka6FRr7t8k9hXmlBFJXoi+JrL7Y2EwFo9TzIJKBuRbhKiihfMgaTXDm7Sa5pDhb9UdyiY/GCnY
qhTZFj5K+lu0ZvDviEMZJNIegwAHfHAtUKK4vLtGdvB18IviDHaCrAK2JPipPIquVVRzD5izUS3M
WNZ6AkAqiR66mGZI9WQmScjTRKYZKx18DvWiPVsmpwjWi61D99QtWQ3oYLiMyOiAK8s95Yk7Zv69
HJFBqhnicso9hoQAswdkcxmKc+Po9ygK+NAGBIZhbjtOs2R8gg4mdqcMKVB4jKNhU0Rs2chbJosw
aBVaS/dgq4OfIVXMa/G7VB50a6vaQ+s8M9wBfSy40WrMAKthKJ9Mxp5hXEAYKAn6AveZnmM/fuPN
L5h+gZq3eucxECJuFqOxZkqOwwrpA+0HtA9O3qTMkpU5ZmrPcpSAviRcJ2MdsD6PeUgdYHvD1e2Q
A8j5bx6bV87jaVMjzuQZ+Jk23nvrzrDbI/uoOnrL1ky2UVMTZTLkVIDqh+9E1cavit9+7t7jCkhW
j3cS+iNCpNS+1SJ57ltyCIKBXCFUQEQ4iDndM+LJCYIMm0LemciatbfPWZdmgkIaANvW7PEa5/AA
QvfmG6Cs85Rdc87N0aqWBFdsR/sJLJA1ooeyQqxLlFAXACbJBqThjg7uxcz9X3OX/WUFA1cXhyAK
koxcTPNEH+WQdGV7ayMq/tRavnhjxQ7Z5gPI0nOv1K/AQYoQd4AI5sxvOYai7pBIe+vjnLRJanxi
DN5PLszWDBNiYIcIXVO49n8729p5RePsW2myrfA7vKh+gqWPKSK7H4YRgaG5agICnZbH1alr3jZG
ajKstqjmuUN7/Mse3zMs61cZDXrrKU7vmu26GMLnxDJRWy3FqeN/aXu8qKVdDRB+b71uPpSGPqdz
9i+uietshnZHUFSjwptaUENIXP4UXblnn/lJYYZEaRg2PZFd3+h8BjXPY5J8RcusgOsoIyrOcDch
JrhOBTcrpm9F9sPeJ53zbTCS6q5nEmQZMxpwx3euZjweRYQ72sEE9Q5+LbCLHNjfe6gJKURmXq7S
EiIoeXmHjIi1MaYsxQ/I39eA/xrVwD0765LK4VEaXretWj2tyq7+nBBngxIW8LGD9iKwfADrvCph
U/j08q1mSc6K7CNV/yx4SYcBDAiD7C8Sl0sYo3hCbC/8zYPo7sM4YECYaUEMBxwcMaX/aqLOCD6S
+9zpn0ofgHA7nwUZQbvR7R5cGRx06fJ2OeZGVvbvyQOcQGNDz4twnsgG1B5H0S+7525+zVvVrRTY
QAiT6mNynAorHLk6igwg1Eetpf52SpxnrDcoUbx/hbcipAYWaAtQJHNKtAoW7fzI5UDYXBHgcGWI
bBS/neJZv+XOX8RMr3owLnJgxjEW0Js9P/rFSm8IFDrapPs5tQGl6pjhEKiJUpYak30/pGw0knAF
VyrdJLZEU5ueGUFto9DnodHur0BRauKiOiQTUF9fxFfSqNiOFYm5G1qSeVpv/Jf2ClVcmH74WSQP
O2/mGwZ5HdAo+asyqL98x/hsdCT2hT1SXlQBAQNI1kopv1KWR7tezu9zjU5gZMoFOBT62piUVEjm
r25sn0KkiKb29NGtUF0xBqqYgqm3sNM7E+XTRvB8NiHrl24a37qeNRqOmGb7QOL8UZikQ2aul+7q
Ee2eNzJ2nQznxCwe+FMiHtYYQzfn5zkHXfj+vQ9vxPQDKtjPrMshFiZeRoal/sv2/42fWrZp0d8Q
5qhH/r8kWblGGeLGAG+8Ht8qO3gKEtI0vBQYT8D4rqjcY2njiS1ZqmEEMLL9LGloWfFWG47dk4hY
clG3WhQzJesAg4Nt7tWR7CxibvlEqAAQcuw7wKSpTPYN3w/FIXbbSX4EGWiYkdMPM+dLoQmL4QIH
8uiTOUWb3gXD23LUrqarb6fLMsLlVmS3Y3vtu+VUamv67d0ghMYvH1bLfA0A56cgHRCsU/dn1jRd
s5WV+5qj5lrW5XmePYFd3xk3ld1xsRJ7EJbdiKv3lvjRPxnpL6aFj6EzcHAu2mJNHtNK5LCS6qth
J8toOEyBtRBTGcpk643IktLW4BopnS/XfBlKyc3tNc9stMB9dcMj9vEsy+ji+4SYLdz1gLo7TImi
D4fiFbTE3WpgX/htuNY6JuARxXVBSPBGgnfOYKWk4p1Ykh9+aXpMnWf6nomnP6zPyTyBCrW3jsff
ABA0MID6UkTRIrbMcMI37UFH6TnQFMWVbR2sqh6QldFTNkEdrAKrWCMluBsT0hrWzyeDn/2cy5Mh
wfMERbykSDPztTFCN9r+QgXG0apIlZt0wf41Z2sk2UWEAedanOBPn3pGp4JQO1zgguyw+tKjlmv7
uDuKYFhWRKxgtImbOFVk2qtkb9CHmEnckZ2KSLyL5EMVI3OLkB6ilB7wsfmf41jJxgmgg9pB/coA
npnpzGPdy6+6JX7RHjWyvNp8wSlAlZGQ4EFuG06yB4mEM/W7ZooIMRQiVl+5ERcs0xPMVdeBHTLU
SeqLuWTUUKfRRz0ruRvG+RZXyVuZbtmPZkdsSPuZrdtZ+9YJF062kvgUqFW4XKVfn3PS5CZBcl0y
wizB90XeYjdXcDsyfS4J2mOm1D9VyPp3iMY5/iCA11RPrjG9WLwvhjci5h1rc11GBbgU7v/SQ/mq
6+Bp9gVFDPdgTwc1qVf6ue7QOKSQmCnrIIuGMii6L9Oe5X7w02I9Tsjie6pQrvbMQHc9RcYaO+dP
bNnxOiGJj9anhBfjIQdITLJimTOdpGtcHQhvhJJwHgWkPSXqS9rIW6qlsdJWe28xUZOCxdolnK1i
kzdsrdrq4tnjp+WNw6HDntdH7XQkIPujDvObzACezF1B3byj2PMm81o5PVk1IsH/mJjbZAIRgFSE
aGWhf4IGECc0vmvyUx0cx021K5NurfxukwXT1gJccJqLN8cuhl2f8IPGanCXWvb71OubjV38aXD3
4LoivMOffzRDjQDQ5w+eDU38rMVMqPOOJFQf6KBfWsf6Mc+kNswphU7Ztu8tSTBkWD7FNX4OroQt
7IM35fbvfV2ztjMIRYOIe6wBpW37Ptp4ynvzrPwfPJNPZuRqHackhpbDE7jmNSdFvsNCFAK+4pAV
I28CyTWInUzsWWwJjIFCttanUHfvruf2V1QR4Etb5h6+16+XzPEyn+2tFTgDyigSB1QTPwib4D0A
LehnBnUq1lafEmI1OUTcc9KvKqoDSrLxnUoKnxsXWRVxm/YG4u0Ev9++GCdkkuY/Fm8cU3GKUMt5
H0kjEtJOEEkNDzNm2Mm4qLjkdnAYgpvQ7Lhkh2nQ+FIk20titJkzL+gQsiP0pKe1YGW4DUvih3Qm
3iXupp3jlV+Bory2/eSqyCqDiOFcAoYpxEmw+p+BWoxcxoyQgnzt1QBOXOc6hMjsW90hEszlWgaS
SkPyAaqoYr3EBPNPq9qR08FQGFt9IaXJJAtHY4uUiHJ1rg4FQoJIACFP0JiskcH8tlv/loDPGKSz
TBnPjBYVaGL+hQHp6carKZTLJpIEWnFrY4ZM14hCmUGAxMkEvn/uHmbuM6S6WPZ3tjfxKmR2tybX
bhcIyyINI2f22v0e8c/tClF92Tmxh9k/6TmkNpKVtdahIjy4IoAu8RThRgWl01I+54JeSYxsMrok
PvlVwB4sm5j7Or+xsYhr3ozXif79gF7/lcUNiyVv27Yp4sTsrobmplqXKtBYV/l4w5ySPadz/DwV
iXOyq+RHL25jMD68joxCHP1noJn5BjQAKFjTO1Zl/DEgbjmOcGRyDekrnfmYamXs0Ft4Z6NMwv3k
NGJVLpIesRA7AHtSbu6rYoktwHzHThnENZEd7g1sCxLVVL320Kc4V5nJuG8urjASrTmvg5iIlGiI
cM6NT5gW0U3zk+pRaLYRj6OEZxYirHRlcogjs9+QF4WWEzLyyo/zR65cdsHgmXzl/Uwy++BA8WIQ
hNxr8uF2DHa/hqH45VX7UPr9OcoiUGElmygjfzgETz4zCeL584/FeIllt8+APxAqysCmS97GGTqe
T2ig5fjrqPPB8yGuyvzy2PfIbFhabpXqu4ufN3uR5KRc4mRDaOoR+hLzCzJ0f4BRoLmfNuQgbnxG
/QzfFYzI8jWeO8GqT258UqAvEyJAs1M2uePfPnMIJWaxd0hHclrjjL6HyB+ZLHEO6TZuQirQmXHs
WBG8RBASv4cmMumJqfRIuAkXdXE91g6QEi77xAdATLW+yGIWPjlrgarvnlOFYpZl6rItrVcxZ8Cq
Fxgl7GYdT3hxEFdY1K6mveq68GeB/mftCPmJ6SVAND4G/zw3t99a1mt24pFZPLn7rEM+EM/TVXTx
PTccpjs6NlY8hk9j565Goj0JemyNHYHZP/IslUcbdr0u7V/Qdxk3mER3mo5TIzmKjzle0W1Sb62x
LTd7jc1gOxRkUvl2ByyNHiM1IC0nJ9HG94xUW27HZNlX8ob5kh80djCSgatfpHf/yWy81gkjUhE6
2ZnvCW2laxUHEhUmmnwMKRBAmtE4NFbVn1Ge7Iug+F1jsj+Omuhnx/yeYP7GOfFoqfB2DVfr2qDA
dkX3q4Iq1C+7de0toa+jSeiuQDs8UiCbzEhWU/7CHg28wLLLrCf9pQlH2VgB2hJAR1uahGzbxkm1
Nqcv36LpivFGrWpUCWwTpk+30gWiLk2oEh6NEPzPmpv54HJpk3PIiJYh+LZxAzitM3vGpKQ8c7M4
POdUmpAEkAArsSnNlg4sYAKLmNDeF8TfwUkgSgZi7FaZjrET5bybG26GCijzdm6ynrUZ+KXS4w+z
Kaks9KaWUf7iT3Ng2pbRTKxBBGE3aHDoTACpFX/airzmK96WrAL0bqXWHxGRwtCQH8Khw2dt3htw
1pj2MV+CxoqGYthVnXrttPxHehhkINjxCSJ50WuC7xbYvsNlgsA0GM/1QA8RQ7BzHMKJWWtIlRrs
ddqr0VifVc+Hx+C3gVO6mGF3mYSlwaIbDgNoSrG01R9m6dtbHcTwP4ljS8pu4k5H2Ti+EIlBdLmg
fhN+/bBYN+xD4q7wdDgvuPP+Jrajjg6+KXpha09ecr9jmIr7cBj8pyS1zwHj/wOOh0+BdAw5EfTB
G1xEBJKTWW+NVKW3yGRlCzfnborIdQ6iwNqiF9fo7PgEb0qmKmmj1VMhuWrSKNi7fcn7GqTF89Dj
FWl746un0WR4pE6oTci/6EIEvE79DNzLp3pKn0unvZJUV5+rsG0qLpjppXNqwXaf+Qir2hNXbH0Q
ocBTgk5oMttzlqnyFBQEMEKFBR6JCCKIaFhzFzpK8jcnv+ToBvO4dJTpwXaRF0D7f9D1aGQBA0mF
jgnkKB3a1Tw445PEU39LW/unw1qc8Cc+y2Qhp/o3usDoOLnjxQ0DcWeH8VXJEUvN8lXv9uvJtYJz
mVbGtYmJXuqZbIcsVg5E4oIiHBBNuhXSLE0CokJwCzfSQaGYJiT0zKI4tWXZECTsRtkBSXywY4sx
rc20Lm/28vL9q940opPuw+v//rmGmLiHH5AdkitdVvOjllh8ZhT8ZJGRj4oI5+GMKIlSY9w3vbPk
SFgRhDQWhEoF4TFrtdrXAdUDKnQsqpAsNrlpdXcEhT7WV34fziM2Lmnyqwlca0vJb24FQ9IVdhsf
l2IcHoyWmnv0xyNghw3Pc/6F6p+zDgFcCuBxwUCjl7eX/rvx3BerCH6CGVzqH+BqdsbCwDDT+OYU
1fxWcLoRktk+4sGTr5a//5bysd6Mn21oIt//CplN/mWYSJoBXjE9QDHsrcotTp6LCtHUhf36/33J
tXcTtfemO6t/zvXRJkzh4S4vCDrKI2KfLwOhhA1w7ka8fUmg+LAH/4hMzQzOnZDRrctb79bbNiyP
MdwVqDDPYRE4x9QyXvJ0tuVK5f5pUAVa/Jm8wKCFk1+b7tmcQ/fME88PduTcjTOPOMr/9zL2qX/u
Ex9Rl0dUG54JZpS+0x4x5TkPCIXyZoKwD+ocQlmuh0Msi+y1wt2ehqP9GEmEeIUDc3PSwX4K/Ezd
pNW/1RNvvDQ686DJ4Hm4AGSei/A9nebx0UxutnbysdlNVuJdhVVi6cXM0fT+o3LzsKLSD/+YPL2+
k+UnByrOMZ0Jt/FqP9uRfdFupeuDIl+kTODF3W1LdXJIsrT+rBIuQl/n7xjMTmUfuCScCfTIKjY/
Y8ziK/I7OKWwma6mwCTkIGzYXcXNc2b7v//jH/r9YvN9jdMSoyqQAoKi8UGD+kRymVpucaiVmRy6
1jEu3y/tAqL835cmK4BVHC+ZH213EETNI4VCiRzk/WswqejqB2y7XKQPm85pXOR7RrrDGmEgppHD
m1XDtR+4pI/SIUC+q7pzbrv19X8vcOQB2dXL37c4mvCv0Ij835dokacOgXHV6IaPRRVGMKEjpifG
AM1AOiSVYaSaaAVA02dD217QLG07pCW3NO6Wv251lhErx5VRYiRyAxTjSKMydZF5c8CSHpEQXrsn
0SjT337/so+LdY6fFgwswAhzKNOJQ5ALwoUi01TNM4GqhB9UU34awkA/C0nkse9Xe9PxzbNPaNM5
ER9WBTlhG/RD+MrFTtI2+I1nGjZ0LMnCOEJSVV3c6TyFRbExBMNZY7SMNby09MmzmZ3N7BxMbpvv
TUIdt6cct/LOyKoLwvrur2W7Vy935HNpzB+lNVVrRjrGw+d8Q57ub/NxFnvLvXn4h974y4H6dMfh
4jLLzRPn3Uw7A88qONNJdOiOayanMIx/jUC7zi62cZYLE6vC0Nr1RTwdeywElA2KNiavysXFcoRQ
hNxuNJ2nqip8cnWpxGHxqbVX5Ojvlp/D90tkIMHp6nHXOAblx2IW7i15RVFvkSaNOSMKmdHGMfY8
05ybdYZfZZe2n/8dFtnMFTKSy+gk2RsbGOYEC7ymRlGwMeaqX3+/88bcEO+WxJK3EA7JYiWqz+yu
dHOwNIBonEksv2wwnQKBb8EjSUUka4J5bDziaXFNRKK2/qjGs4HvZj0sE1f46xukJsEZrW94Ni1c
rxAGx01iGViE0+6BgFwhMnOjB4q547hQ20Qww3VWgpR24cVngapi6DzSwfS+kjepTf3838tQVk+x
VyIfLgYkAPV9YAZyJ5XHYJ4dk5owz5+ykvahdYl6tyj9mJR597zxkPQa3YBieK4u8wCDMKjHY0KY
8RtvlDpFliCD2kD6nNXmabBt423j5K17jmISEPwyTCB76xq5ovOZVgMDQmkP7J3ki5ZR/1qBzSbA
nrqydex3M9Z4BblSncLt9yAFyh9w5V6WzUIM4vHNA29tD32O5iXLP+zRlpumqbKj2yZvsT2Xt3qy
fmiTiNmMD1EE7+Vrzpx7wrj2GJlsd/x0SN8daqytINt7h0xuHc1zdrZnP6MR9bH1AgZCac6Xfu2T
2Tm0B2e01yWwleMw0wMhd+fULvHIdEWPiWqyNqnnufeydpgJD41meFvrfYcS/JYh8rxhIuF76Yw/
kLfmLTYEhC60CBtW5vlFqwpdktdYq2+KVJr50Z2xHo5SBl372Z3cFwLaJeFg2LbyBeBaizzY69ij
VMrHswM3bMvjyFIraSfgem+YF4drYbjkpwzIRPNUmBeewiZQb61RiiuFaP9iiyUvtHruYQ9uGRhR
m0hChnI5kdowdo25/v7Ym9lMyo7f/iJIz/3hJH+GjuLXZTBdIboASoRXzkIIyTmhsMnlCY1umVzr
BfCAD9U6/3f4pOAXuoWyxODwhaEro8RwaFDjqPIJduCaMQy82qicfkokH5YdZFu9tBJjB95qprQ7
8dEkAhi7lck+ZjiqPDXuhWj/mBmyrCqyzYuOS4OKUbs/rDq9KpzXCLPANjhYV73axe0RjOkJbEBx
nxOVbQUKG5T+GA1cs/3nVaRJt/wtrxMhCtcOYsRB5/ajt7AdNbrAL1T24VkN9jGW2bcNmUFeL61X
Cf+QHpKodIoJTLQy3g4x1v8SjckKC5m1+X5jQ79/2MaAD77OZzi+k73HPJlTpXn2lgM7xEAU0AKr
TlyUPRXL4cAY1Gimy+hQgSUyRDLRVL8bi0s+ogn4PqE6zsIdFfA/y4yDjUp8cCWzh9eg9UkIVYVY
4ziaKYoHDBBTgxFbxZ8RhAuorgywKf68o0d/sjZ624T5wAtA22UlzAmdPHpESU9+E9BwcfSJwM5w
ipvuxswy4zRmTMgrYHCjAlxBCtrq+/Cf1Ew0bsNz4GdILaA+k66+vIzWRP8d5MQjtwFlcmrG7Om1
cPfKGT7QcGAO04ozJHChI5F8jX7HMk+KVeJ2kuN8GZaXsfWbU8uo0w2hM9BHe9NpiXu1Uzu5SWZ3
EiA88QIZWvuwblajIfWpSvIPQjDMK+6S4lSg9Vk1tjR4SNVC0q17LlkUFGSzLFz7Zr5N5VJGD9Ed
2E+wLyPT+a/3aQDXvRbALxZT4xtwA/fam7J5LuYDvOR5+33kjKo5uV1LdLqZPYVT2B5de2AwqPR4
IzYJPTFH0b5tfX8v0L2S68D0mHEYq5gwTzddak6HLqouNXqABxJwsSaBAT6TjQ6dgGAJu1gSnEvx
0fRJewlGOdCLZT9yDp4NhqbhjYKGGDA9K6ZTEpZOP10wu4h9FTbuDgOI9+h9Dog5XXp6N6bZhJwr
pRXvrUxu2rA/OLpX8KmpHxrcxWXirec61peGhJSdvdAv/vvOx3gA3cV7iXz3PrsWNSbhdkCwlAK0
s5R4AnlwnWByK3Q1bozlkTExchyy5Us7g7Y9iZj4y4pgHn5Ro1kHaFoXCdgLVM2m23RUfCXItSZE
u9kyFIwNC5lGNO9lhegb5zNUa8ZTx6gu3kuHQeWofPuU5DK58F+k/a0r52Z4WUi8aDtiBsrffJxy
B9yCGa0/GBzy/vCwhHN0TSB4BTK79MPnMHfek1syvzCYVEYY9Z6+nznPqsxN4rXeFRh6cVKG9aoT
6zSI0XgfEFTt2s75gYlWPzlMqi0pwXxRla741sa7hMK7+Y4AadBaDzkKZDOPfgKDhuEUZPPBN2qe
VB5YBoLJePn+VaMuo/xavECzjAjNTht5NylL7zJF1VcX5zELTWQ+//cfI48DzAQtLhtz2viR8Hmi
SZa0jJQgYbfcTIbYG7G0b7JlMUanYB+SPrDvZlPvJpqzK1O0fVMn1SVZuCVYEMKzp7uD42lKHtgW
m6LXKVTAKL0KNIIcZ5vZnuSLUfb+GdOPXMfMsT+JWd1w121zgpOffabS+67FLKBlVbGvjMPL5HY1
gVy6v/tJmR99anmiuaL+/v1SmwSFGPlfI5vha3vsvCkuA3O8ZyQrnfupgUPlorQJgMjGsj2XiVuc
ddIFz64cdt+XwTDXQP2/n7KudD5gm5GWxceB2LT0pSYWHjKw5W/QAjv7puzSox247mYEAIWueYJO
pElLrgb3bHUZZJ2Rp3rG+3QuK5OVedBQ/AH9Qy5pFQ8CisUn0092Fq6M9rKYk3WYY6aqdbI4qXR0
+36Rthnd2siZTjrVR5auRKxVGrpLMoArjW0StHIrEc88edQSafgITCR6ZofWt/TmmoUhnumkJmxD
RIHYij5OH7bzkgGMQ+EtuQ8XUDtb0j3Me4YpVZ1SQqeOee5MVj6JyV2tGTpNiSrDnZqE3Hkc2iu1
fKbxwAJuAIGxlZQdOtLNaY7H7DIuL7LLPjkURq6cOD1XXlnvgmrG3I0Og1gqbnm3Y0U6+s2uGrrg
gO3mWTZEP3UWHaCD9PrU4D1dxcufZC8ivNqrfxaA5s6uDWo8xm2+rq1cHfq+B2SDeGqPZAhlruHh
Y2fUtPNAACF9tbP7IJ1bH2Xu1lXBtNNhk90DU96+QVBpP3a7uDemc9wh2iL8xtu3KTsBmTUw1nTx
Vnf1EB1dt/LRVfTlOm+z8oxIjKjVYB7Wgt5pVXVtv6uYnJLhnd/I5OmfsT1V+wUNg3TIuoax+8yI
p/lhz8wy4oQ4x7wdPklAOAwiywDiBdys0JSEOdF7WWR/mkPwL5lsfWnJNMFxwd6K/e58LEKUZrk2
1cac/PruNIa3N/BnnrRUwC6myGbyLkjUKPKnInT9jUgsgF3a91ff33rHQJsxZaY2319isOFEKxRz
XvJ0aCvpedyCxrCT2Jr4nq54jhm3W8GmHFznnJpkVNM3I4WVAu10aIN7XeKdOHZBP9QwIvscm20y
iubetxDFwDGTt9EGbzZJHNRO7OHNmdimzaKoX9uWlhfKNXlx7TA+jir/IeuSRK0gvs+FGb3Yg+IC
ahKxJ9rKWJXmrM+GauudUi77eF9uOsOKP1CRAqZAoHmbRvErkY3Y5q5b3AdP7b8PVAEtMzXlwADi
uYoi4/wNxhdKXpG6L/PU5W9J1si7y52yESbCkLmzm5dvulJNXEUwkiRgus4FLRiciSXOziHsmuE0
22JUqW093R2Z2k+p/xm6guqF2EvPEvKQxd3NNHMmVi1/BgZCli50L4xUbPs0NecqTyToSKPDZPFs
dD1b0GWqRdeyYmIibmbX/giqMOXAdD8aSTCgq3Ad81/sWZQf6WvDzX+NllXoNXkIiFLnINprP1s0
m0E+HEz2lhRWILWXc5phMrhGe/45zWA1vjFQnRXcK9uIznnowqPPKNWjRh6tKPtbd0SXugk6aci3
ZKBnac/CtgyerDBOrkFsAOCg9dVWD5jBmQ9NgCoHYTwwb1qX0ze3TdreZz1DoO9wY2+b2m8vgFLf
FAbIW7K8yEY+jQ707hqeiB0Ne9vL3CcegAHE0DLIxMeXn+pGMnKs5Z/GInFtTAf1Y/rqsHPssoLf
KYxuJu2323o9d0wFh3NqTfFW28zIYD4RUzmbb2GbR3cgSfH72mbefK61le0sRAe7PAGd9W1FLuDs
XzvOtaz45UH3+C94qDFj/+l/X+a1058c0Ez/kc9Sow/2FWtcnDxZuFdyXXRt9WpaaG9dIaZtB6SF
NxRiu2O0/t4KuHybFFlyuRQUfVpHoAgSXK9x9WpE80moBFVY9mNRrBIDa8b375d0oiCQaWUTRafF
K+KgVW7cReupLzizrGCj5q9FfuK+F6l7MMuRMZuzV0PE/AjGFRQBbH/EPOPNlCKot6Xoyd3sKgbu
89T1p/BvPZT9Sddt+8GGmmfV//AajKdVFuY/Ar+6SEPRh+ti3oVp4KD8rvXhO9khKzajZy59ymR8
lobN+xXEDz9nye81/Uua9odiFsDsaiQBvnKbU+cTmV7V7nSl7Yp2kQMeLpRdeEIUjhnHg2poC/2h
o64/huirnmKa43WWBdDTRmc+p3H4j0kVmvEggLTGoclhjP7M7JWPdmgJcRtP7mDUYFngQwuRsRui
GhYrcowujoDpkZvyV+HV88ONQcdazv8h7jy248aSdf0uPb7oBbPhBucMMoH09JIoaYIlQ8F7j6c/
H7LqtkgoF7Nvn8Gd5CpSKkVuYJvYEb8RdwrIfgUx379+SiDI4oKXb2TUCT5P2SMlVPNLpssUU3Ey
22hDbX5pqQ2hPal/pJ4GTVU8I4PX4aFoak9phKqhRPsc/XofGVh6nm2YfNGksdxXkHicjP09Q+Xn
CRckJMjm/wojGoXn/+op+cHP7V3RAFOO9FB9OH+IsAIxaIJimn/VDlZyO/dlK8OiSVk2R5LF9LFJ
J/k+5MRuoxpBU05wsuVqRHCgk8GJzR+TjcAAtehmTU7x0BupvBEx/X907HIgOlDyLTADJyBG5ioS
SDQYPW5raTApMGm4ETS9Rv9X6m9yazgpE4BOoZIODe2ey2l0FHM2UfZce+wq/mCgeIT3rP4Mz1gi
GUCiIlSS5iYeyb57+vO7BLXsjV6CYNdQSYEKYb6UUGzuO1Lpwv9J6TF8OH/QthW7YP5CZqbZ9/Kv
wYTyGUp+96BrcBIDKvYPoJa5Xc5ZWTygr5Irs0lXlP6IwcJSY6/juxIygcO99kefG8WHTmpd0HJo
ZicenjiVYZzNlnSQZ2bStYCac2eS7ZehTrPT2UzLwf2M8x96+aPR8BCLAUmHfF4keVw+cL3yv3cd
+ViFDhT4hHpr6kX6sYzo3IM4UIBR48c8y1XIE/6PA6YMfm1aCnVGgQLMpDNPfeQLmhH4R9IhN9iB
HHRRXtVPQwH+PDbLzzHstrUWvFSgmY8VGYJeVw8ZsshQiMiDu7y+RcSZC4DU2gLwVmFwUHLhkq1v
0JaB7ZqgTqm9eW43yNGxHOwINL0J0Lhnl+6K9EjOcaQltEEj1t4Hc7VMmYJ8dz446hCIi0fm7SZS
fuhmaz8hZ826Tm3aHSQXsYTRYj3JI2c/OL1J2ADPIZYfoGCpxH/B4Bnnu8GuPuigJVE2SY+qkkpI
iLtG6ferRAYPMI658sGEnORGTa1szj92aoaGWqU8IcNlPvDQ0bcIBut7WeAzp3X5p74uqm0tWcCw
qyb6EFjjN61W9Ns6nm01FPyB0hF2UwamBltfIHtOmw+JG4/yDb1gmCFzXbTM6/phFpLh3sjvJN2v
HwbVSA5oEyFMFpr8FR/noS7ldaZSe1LtYURYkFpomjT6Nzkav5Oflo8NqGZ7wkGx1IsdAp4pUOKi
vqtNNhhpCottqlIbpxAFY3k2iBI1FzLEkGEhjlSe+8n6FEnaTTsZ6Y8a1SxfqBskgeRH8nZ85Cq6
naUM8lrYdBRMNAYeqnyGQZZ2/E3J221XkjTKGt0Hq4qnUyfw1pzmx5qaw7GzEBnSgNABh23VTaGV
36GFwAzM/T1bj3UIaPM6/mR2uAXiPA+J95kmLgAWBYq8X0fqkRJL6k6wce+H4sWiBbZGJ6R/JglA
m9o0S7G1Bl5wmOeYQKp5eIPAUXhjeTmd0t8/a230VFG02J1/9fv35//CApOeioSskp16/QYxGx12
kzzd/v4wa4S28Rz7GUl+szv/PjC6gSaB8iKrTSztRorQxwH08nE0anXvtUJ5RIO0+9h+q1QQgjAI
YGpWzXjPk6ZbZ8kYkAsa9F6GZJLd2OHnDnkkfLtFvD/71FZNvYP0tZMHUgsUUfRHz/Ow42EtdDRC
yTMUxMdy+ymPgPKo2k8MluDJyK34qEYc8GFf7wwF6a/zfRVIPl6sg7nJ6duy3EDN1TYlw3NRopTR
/RjhxDyWmtQ8xN5W+YQ+dfujGJVurUZUExQjT45AKZgOBrqQHbW680cv4whfA7DlgX+kLLC389a+
MecPLB4L2Rlq9RfzUuAWoOay89efwJDe1r0MEfxffxu5rwm5gIk0pKuL+8GcflLwUPfnn84fJf2w
HcdhwUmTKwV0KLBclTEcDQWPF6HBuuxg/gIfqLQDZfOHOvbE3flX548kDxQWP3I7iz8wveajYpR3
VYH0ttUEwY00aT6KK8mzNZXtoZM74fJ0JxIt9VcfjeUX2EtU/yff2Jd6mn4ZnWTuX+bCUPZmVdyT
rFIZNlXxWGsdt+9JEZ9AzDDDJLn4GJrZ41RZm7zFbw/ru9qFqk1jG72+Pdp0mxFG79PU55zR3qht
ztl1lB1BSa/z0NcOTVKCd2wSaZWMlafAFGVLp1b1U1gBNzA1a3b+CEwCHblf6FjNxLsKw6lCq55l
jJslH/GsWsmfUGSp11rBT0iO0vRGqIkW+gRlbBVV4j6O/HUpa78G45nSP1dT1Yy2SQMLkPwSaLKI
NADzXXTQVKDTklwdzJl9TEvLBkeYzHsqGFWTMkIVfOFaIUPJ1ykHi9YEFaCBBPGcFD00iKBTtZGi
7xqd4J0WWgjd0RkHtOIEJkqqRgT73CbdtMDM0dyG0FEgpog0S36Utfre6xsgTTWOivkItrphgeS9
NysGAgnWJW01lvawoomsrUFLxugszPQ0qnTA3psHPJ5phs//Y4bkJyWK2LUl60c2Vz9FCyifFv+6
VSp0O7gYumVNzhYE3JF7/+dA/Vsnz1zDD6ZLg0hx1WXlLYwrNI0p73n23ahhBK/jLraXjXgfCiRL
aIAWh0TXthaaKmurKpEoGU7UMLu7FPJaHolyVRZTAzHVVMERpoE76VytW+BotlIjiAnhxcB4FOl9
/5vvUbbBAagBCjFTP8X4xQP+tspkpbgZC6DKvmi6XQMdOemhhVKAxCVOpA9Tw3YR0s8tBKWwmQJv
4znYeempbrNT6df9uiFPX02ahgpGyBlJ/c0Z8RHyMEohp0ZgN/fvW0mzTzK+KIXVIqjSccsPC5ja
ZDNULOVhFbbQeAMT2Hmb7yNF3uYDfi3CqqVNrsvI+oRDyYYPqUtHjX7dpOVXWUZAIumwXfXVAoc9
UfA3KG1Kym1oxjh0+2BYDVDSg6GJr5Lcrb3ZrKmeIsSDlXqfguTY5SEMzQ5nVHq3H63AgHcxYusu
AV3XTECLeuPdgxWm+D0rik6eNEOvONG4BG3kuLf3ZafeUYNJtjQjVxKS/HsvD8N9V2J4zZ3GsfAZ
gOiF/NqUIAIyetaXoErXjdAat5+EuQsLXLlfPHjjjx4Kl31bhPupRStAWAy5gR54yBo4Cn6krJIZ
9g1XRm+gTyFC63SY0Z56FBkrv6FcCumoHFvkXnxzQLiV9vO4qvKhAj0RP6JuQOcq7X4iY/cVEQ7M
GTFu3RTlgB0wJDkIosmsY6mAzHJGc/hiiQBlxNi0ZpTzwdLjjwD2hIviGXtRR+La6y9colxV1X8a
YCIc25hIaYaNmGJlo3V1MzdJY8fgErxS20JAJUs3stZ5B68ENJkgGEenD7lFJAhp9U0kcVr6MZZo
HWea/wWGKqXG/AUbGbExe7W908CRmgK1xKloXmCc658KNsrcxsB08p6jFLJoNdKo1CFiHoZQ/SKZ
0OhyQ7/3QyWFNAcBWwrES2iaPOlA+mpTKN1kQ7szg+6hmD040zjZxBU8i4Ni2vGdzQ2pmOyTwrX/
qxY026iJTFdh70Uqivkmypfa6l68mC4kViftuvPxxCjGcou0wLfAzL4PejILgczCSKiurwPQXDf5
vBQsWVNcHT1ZQC9dtUcM+HniWO4wmXBb80NB/eBOi1Dg91WkFlCx36hBLk5h6AGcrgYEVDDa4QBg
q1ILlG009L5KcNrGCCNC7hJslnM8I3qBk0G3ro3iO442t6FmFPcoq1MzjhA4oqqBUGQV/6xnYR+D
PiJVXKV0lMoEgq3vGxlD3rY37sZMnAoFGDw9ontLRadc2JjTNaoRzvDuma9MyoEoKEiD7qbFUmsV
R0C/5S59xPgHzrtXfO1KcBhjCQnUm7rSCVTVnapMHFA/BPQcHTOkx2c0z+1gZvd224RuYeDqWyq/
JEo/btYXu7hPpEM1Wt7BYOlR1JkmBwJ/T2WnIu3Ie4DfLWhkhNd/SYg/Iv1lH8sG73dAjs/MpOcy
RLcQ7NzGMtBBEbVistT6DHlWnlitVE6uguITOYg0SUdPpE1/ormGVmG4zkofMrWiIrf7qS4QlE3S
9ikuJfvQeHdlBdMankixBlUKCgmf1K0dIzk49OZdUqJIM/o9GDj2nY12L9WcHdSY/MfKBiup0pAn
31P3Wi0le0iGsPiD6iQnuGjjUxVi5IdZg3hsfRwgUFa/mVTWmlKN0Y00SL+GpLkrYJ9tCxn7iLFX
fhVZ9kzlBVyUF/8q2u5jVk2fq0m91QK47FB0CgH8mYxwVjrV0L2xuWTHKBlX5ZehQZqmlfvP5WiY
B6WGm9bze4i16NomZIyTwtoJ8vHwYE85jfhGznapyfowmx0ddtfsQ+XI0npC0IdbRlJzyRohFKAQ
B3h+G41Sf4iAhFkRnqbIT58Ms781QP8fwCmgC+6Fh9QecKjwYZo0UpkdsAJuN2nGXIphow4j9wyv
TG/j3thAZPg5+fJ90xV3ip+rN1aN/V7l74wwU56tGR4CTCcBLh1+te2QLxVKTsSfPfWen1G0YlsH
M6dSwl3lElahg+bJt+r4cVRGwKXBSTdlwIk5e7CqQVFSBXgR9NMl+REeHtx12NC7Icy+2+j4RFJr
unqTrmVZpdqs5s3WUsk8SqmX197ogy9rdLeF3Yz9Jvf3DDkoo1KBiwAZ6fL0hRJhd9s1YFsFHgoU
sNb2TMcHZOmgz/owGdhfTGb00EEC84bT1HzPCkwkUkNs6lTeFon/1ZOLn5k+gGaanctTiNprJbrN
ZBHvaCisYmkrSS0FXslPXBX+xZZOy0MnqZ9QqYus/LsaFV/DoftRDDrIGig5G4q1PWDm8aavkIg1
kwJ34uFXpGUPsKFgItAT2FkDGWHX2LT37bA4KENVHMiZaCHflPBfVoWNwo9W4S8AEFHHuzjVPxSD
+qygLgyVO6scqsuJh/B2FucelOfpEXAtDOo428UhwqRBZz1ECaBoO7eRZEKMwlWtHhCYDoJMF+26
KYZ92lGdNRX8YTwSwcdK0DtQZPQsB6xRoZXTunoIFeQQWsqna133j01Vi30vdVujNtdGhdVslcag
qyrbuNMLqrfTXQBI9mfXSw8QwN0e47KPDTtXNQtQqsYHpnV9WwKznxJUfo3O2vS/Gl9pXFUg6tCA
IslBCjedXewLFbKKGIJTVOd8lP7WhB47wde6sUmuVk3c4W9RGJtKTxFolORvll8od0XqyXfIdzeW
hDE6GpIHJYs3oKlIfcbpUzChMFqJ+CuUH+lJKHWz9wG7rAbPeG5o2zmxpzxSQDAAo+nJDqSJvhtr
CzkFLHFMVsmORi3qxgXKJJ429HcprNY0bbQD1+X/E/Q0hkQ8S6g02QZZy35fwkWNfFx9RpkqGBpz
IaR2iYKI3gNUxyYm9YtbqH7aByPHSctEDWvQHNA9WI1CclDuBkzSd1lo7rlLb/LEprlCK3Pnx7go
5NOjEXtc5AU1x/GK46cy23rlyejn2WwtSX3I0lQDJSVbMVUd5buF7RfAKxP5PQja1YTTjNUinBPE
wnQtHHXofoErMTkRAQ36mVvzqEE3gxDIWutJHfXvfr221FCjaQbyJA6H2/dN34QyG+S9+Xq2JRuW
apoGzqYm9Sj+/JW5V1UbaOgkLRp2584Dgq5YkuJZtQZ5Y5wAPKWPrPJvcDKz3USq8he4BOEZhLYk
gQUPNDQ6wHpPQasaN9JYGYfesutDNXQusJ74g1DjD749phsfAC7dn3bDdtgCHEzlR7iC8mMLQ0qq
EXObYD1jB4HEgFxaqB1Sz5P17tRmUQ8pt1YRUdADR2/Q1oT1g6qiwBcgz+Hpe1Z4AjmdHv18GpwS
OgIZh+a2XpnfN61SP/EABApYWClIBYpZdVTQVFYo9SVyFh4xvaXTjBYjHMQ+ZO8bEHdpopDtBdmz
XY2+FWJskIjKwrLwbtORNyvhc3NpaY5dhsRPHCpzpxQBS/ziXbTMWGRqbB98mHVIt6INy7+hQhhS
pW2Ua/XNZOTBVgSjvw4S0WwAppcHvZAQs58/zj+iR/4pAhC4+f2rJMiCDUWoT4ge0GBqYupR7Lax
e/4r5////L+agYEhAAYswpuCO2P+KDO4tKranqaqgMuQc8dT0Lt2rDGjT0i/hsWk/ij72roHOb8q
56pc5ffWE2UWXDIUVMNVrhFx14yojfOR1Ag4tDoQd5hgt+caUqFo417pwGT4VATcAV9actkWT49Q
5XqeQ3I9fxiK8RFgr9hCOopcaDE5kiWlubNr6UcddSmEXiQzML3MD+cfRRzejfQ1rFoeDlOaPraN
Xu4oelKQlG6nBoOpSVNvOhtMJVJcnxWSqv0YaEifK0WENQB69UM9Gg9qVYCBsLBMQL/BO50/sjJB
7cGs0QcVgXRK5ZzkUm6wYCFheaj6QvsYokxoS9H0NGWZCjJvUh2fpEQJfPOrb6s9BCi0RDQfsxt1
oGfTlP3aCLGASSgd0ywEKj/yLuxJ3KvFTWzZ1l2j5uK+Hm/NWEgbvW3sgzXQme+rBgVYzRi4m+ra
AVsX5NKLajzdD8zKE2TfCriw7kPEr6tmQy/Ba1eTGYpTwwVHmruOcKaSwxnQyKlFKWM6DpKf3eLM
VdKHq15Q78TL1EwbyA3FWi175TBoNqRMdZQeKTvQX6SsuLZ9LaLiiy9BVirDOp7XSTOvjsy1fSPZ
YYmXP3dFFq98+kRalRaPAn0+BCcmPAlmRj6tGfukwyRwe/ZFrKlKJOYx60KhVv5sKShIiE6F54Qg
9H3iA7vPs9x0AmO+DIQJsne1CSJsSuu1aQ7VQYW3usLCoE5rZForC0ZyBFCBvmZ4GC3/Z81WC8xj
PE2TABKL6LuqljhOGPm+saJqr9oFOS5lpJ00hvVt6NWQMnMgWXix03qYfxex32AEBoejqi1yfnJR
oJRWWfJeJe1oSvYtjm0x37YIToARfnh6PNAVvuH0FSdP6OBAk+wLDW39aHq9j2xQBbMurlO3EnAL
Ry5x3uwIqxWCPF/OajfEzmo7pBlIBkl5AZYwfg5m3XE7TwUifT2dEMR2a32AswusOgWTBGDSsoNf
0F/VHQ3AYp8ix+j0bDdrfLoRx+zl4j7SJn8H9/RoJnZ9p4WVTtZXxB/bgCUiNYdcpMkJlF606WpL
vpVM6gVWZScHzQQOK/L+RoNODbdTwx0lj5CIGQ+xFUVf2lkJeYxbEz8AhfIAwAF43YAiVK/9fibU
YPg6rSLpGd3+AbGngzWCrkGIVW8/AZs9Urmyd3Y6mNtQbn51QZc+hMlQ3maKbK4aTWtvgQIKd2y0
8KT38bjr1O5L3lFC6HpYt4M5OCkMx9Ez6uc6+xwKsK++RrJe9UnOQY+UZNLdNno7tykkzNy1truz
DPvgBcpNiBfJnecJaT9mVoUzR7CSPY1DGPmpW5ISWlsT6bvSZxJEsqrbpHk7P9C556fB8JJwJaCQ
bvwsEOk5RT3yS43v94dq/hCUotZtp+ousiCcoGap7OhapR8mZK53Jpk7JjvkXJqHxlGiItaDxuQ+
xGjCkbh3f5e6HVo12ZGiR7lNdW9a+yOwH4rlQJbT9EbwFJ7T3kMZ1POGAx1P9S/H39lzG+fs+78O
fky3+fnHKw/u1z/+94f/hbn3m39o+5Lffktf6qVP+PxtXkf/+9v9/3QAp3L7KnGav8nf9uDzAP7r
H8eX7K0B+Pnv/+UALpR/omhB5jSnd4ISDSbK/Uvd/Nc/NO2fgNAwVDV1YVmqpZBb/V8D8H+iPgHs
n06yYlvCMrCXBkk3e4NL4p8m+G5DVhSQfUi/mdr/iwP42/RTNwxbm91mDc2GcoKP68LCmS0mljwZ
iUVaqKAIJ3bVwAlEcFNX3v7VM/l77rw29F74ef8VysTs0BTz6OT5z1+lkmokm1Hd0WM0WmMHGWCd
pDXa/NGn/12YRULd9gCHz61MIfuA1SWkUeptaVmb98Oos63t78z47yf3ajgLe3K6YP1gzi1T7+vg
oF7qdg5SxPfoFTjNDk2sk/XZ23Wuvqad/928Zr197WEujNv91mqbeI6OcfXt4GROueaKGa8xUdhn
rnxUj4iCrN8f8jwh3x0yi+L1G9TxbqMRS1AgsS7MPGceKhdaImbb/Ph+tPkf++P5WorGOgD6aTDN
3wQLOqPLSw3VAD22QNhmsBG7Otd3dDytPfXcYWegVN5jqe1ALEuuRL/0fG06QKpqc0FT7EV0W4qt
CrpPBFwViD0uXkrCbVnKrjzSt9er8yQCRcPy12QL5Rt1MVkhqSe25CGDJ+kx7ekkuDeq/sv7D/LS
a3sTZDFTE+yzMDsgCPKFOO64/gG1Dkf5RSnB+TdmyYUX9ybcYmqChBt86ChsKT8Gxz+WhKRsfoy/
mm67QbIguRWb6pviMk1XknN1ZcxvZjFv3oRfTNK4GUaDsi1uIZv823BCgtzBXICEGIWolboadyjB
vf+A1QvrwrKp6GgmFzQu84vJAoQK4VCuNCtqgA/Rff043pjPieZqz8NTvhX7xhWb7GuxxtEm/gL4
BvEG36mvzFjlzw1JaNAXVU2RhTVr8L9dMJpZhSMErflbyOtuX2/jLQqf2+gQ3Lw/XuXPR6xrsoBk
p6ocQbq+GC/3htH3Sgo6tVv5W32j7NL1D507EFhLF7l8x1u/H/HPKfU24LyMXh0dthdQoZ0DQljY
UfPZUcA5oEG+fT/MwuKeE4owuiw4WS2Wnro4DAMNrJPAIgUuwa5EOEY0I3J5LwrMoZzuhZ2GV8b1
5y7zNuA8sV6NS88N+hJ057j7UoWkYBXUP5X82/ujWtRw5k3mbZTF6+qRLI9qg2GJLXZLOxBAa2Nv
3ogNNRcHE6/ttTV4eVgaDQAFpyq0md4OCxtrCWNeAqqz/Xv8DakUvJi+vj+sK0HsxXSX8k6onUmQ
Jv+cSttK2cE8vrKylUszgmaszhmkGezTixlBebDv6vNMr1YBJsHqyr/F2f0+21CedACZoGv1Sf2M
4lP2FXOcK+H/PB3miuDv6IvpEZL+K2C+6Wfh1SweA6SF33+GF/aMtxEWU8MO1dKu6vPUkD7PC6vd
xPfFwXeu5g5/7k5vIy2WMALhbFwVkbKTt8V6cKtsy72/Ltbm/v0xXdorXj+0ed68WlNji5QB4rO/
9wpAmRvapFf2ioub4Os4i6M782CxNoI4tWvfeVtzgyCWCyh2DbPLwfPMfX9YynxKvz3X3j7AxSmu
TPlkdMr5VbXf1F+iWskulCG3+17t4J6tuA2GaCCvry/nq0NdnOiSpwVkYoQucExPVnrlgAZ3POY/
9q9YtK4C9+rjvTb3F3uIh5obODNiKj9o0qmucOMH3zXX4T65TR51pObca9vW/MbeecLLHUWpoia1
NUJ2feL2ndOw71NBippP77/KC/nCm1dpL3aVyDZQo5pfJWKi48YwqPkLNf+uWwBMvIx2LXKGoLjK
BrsBmDieH4Ak6h5lGperso43nsDeqouzJ1SBb0WKp1MdPIeJcoLjs8FL6NouMe8C7z2YxT7kWxYl
zXH+vo63Vd34AEPu2B0Qad7h1u74z1eez5W9YplPIWbRphB85qWlbSKcaj+Swa26tfyZzlx4P0+8
+WIVb2yncqwtljbvf4GLc49eiIzQmlBUdbHUAKEZpj3vu2WIgfu099PoSoRLS0o3bGwAkcQikzr/
+atdyjPVBq117FPkA6q6az/Y51voO47soK0LcIVr5ZWQFwbFaEyFqCZH8/Io00DmhDCfglndZ1Wk
P+Xu/v2nduGeMT+v3xEW0ySPka5N0S1ZiRv5YB1IQG9+NL9GZ94frq1VZV4jizn5Jtji5NIDUdlR
RLC/HmB2J63R3zoFx3GnXTlRLr0swzKZCIpsQ5rTFvOhqEolypBWnjPrcaVvqL4RTPraO/46ccPN
tcPyPMH+GJxlCQpA1IdscxHQ7DoEGyQNvU6c41H9BDHrRB8UvItPys5yol9ij0rTvr1D3u8AvMi+
YXm4shO5OPb+G2fPhZ3RsGyKNpSLyISEzst4NVuVskROdkDpMdojy9StaUMdwwNoOQch7fkYT4DC
uDA8d1em1IWdh8C6aqo8eOgsi0NW0uoqlXsCA8TdoV3Zouqw79bTmguVm9+p+e7qwXNh83kTcvHs
kbMu1ZRWzwoZYhTmUhVuUOHdcv46FPmBxWtIzw7pdJPQvsg0z3l/yBeX6asRL85alBEx9I0IPxRg
v2YB/PHKdn4pAqUGVPks9OWFWJysjTLUyJAimWbOosOeC5rxylZz6cZhvAqhz8/41XyJk96g685e
o6/wymJ/k/EI/hpswnXroFPAmrm7tiFcHBWce7rpQre15Zlh2wihNr3OTJl6FxEElBHj9fuv5uI+
gE0W13xuNip897fD8kAXpKrNk6OnDWgmRNZ+N2/bsE7Fp3+vmnK+cy63AlsY3Ot1Redyv9jnchEh
0tFiw2V8VTaK0xS7VnfKbXhonvwDFRVODO3F2LUodtAl/Tq8ZOtrt++Ley13SPZbYYAsMRYzphc+
aB+UEVbJPvhZbIYdGmtO963ZXr/yKPO/9cd4f8cyF1MHjZOk62a3g8bpHM3eGiR/yj52g425zk+e
v012iCh2iF2eyvv2yb9aa5jX93tfYJmcxZrGHqCyPDwPTxLcygF+29OpDpHFRI7r/Tl1cdqaglI/
lQfKDospBavPFy2X81U5WMfBax07DK5M24sDehVisYfa9WDbop73UAUv2MFc5bg22tn9iEZjOUxX
DstLR4X9Ktpi+6xUyOaTyTqU9EeIRhBTsQaaewoUUN5/dBdnioXAFnBeTdjnTejVJtMHujDHkkhz
UUjbWft+Q2/6cO1AUC+dQTb/vCUrpg5KbjEhAlnphKeBSMfpad3e4tMRY7cMpHktpUhwOxiI2Wu8
MZwGHP66eUGVwABx6+/V4/X1cXHQNqM1+EIWedzbLWj0p0D3FHZWsYWTyTVa2+Lkev12e3Fevoqz
mDS5LtWTobAKyLAS+HbIY1F4M2/le/lHNDgcv4frpeML1RZT5ilblmwbbHbzl3r9RvGswAsCUWdT
g6ydlM2PtoE/H5fZd90fsaGO9buqrq8lGXNeuljxb8IunqlUILyJrBha0lw31Gaj7eJt7QxuoG2r
deikz+/P20t5sinbCps5jTyVg3IxzBbC+OiR+8+no7lptxP1UzrWGxwAnq+N7sKLJJjQ5zMRKqO+
yCe6KoDXLrHBUNt8hOyHRkdxen9AF+bkmxDzn796bUgl4kET/p2kzWXneSFen5Pza1i+JkXTQcrJ
JrP/j4ZQUWqhPpIUW3a6KaWnsZLXo6o57w9GuRRGVeg7qSx2HSjt29GEkx9PvcEDm1NOpFVQFVWD
J+U4n7WKiwpWBuVf/4aqxpXIF/Zpk6xsrj2zf9rLW4aWFAHWEtwymB4f4KrjrrkeQUhNPYl9kLvv
j/PSvFDBb+tz+0n9oxsLR7ysxp5hVlmFLC/6JWV3BT14KQ1kRL9jLDYR7BymNpLnubeec5cZyIwW
tdtwU+E+g3lJez9Ex2vP8drIFieQjTnwjLRE9i8qwCqhJpL2V46ey6/q98CWiyrnLVaY5aIZiFV3
Bl4KyWhEuwEJyk6QfXv/VV2LtlhfRikhpdAyoNC/Q6901eMfkxySbp8a5pWBXaoyvn5l54Lxq7Xc
wnvsC51Y3QaZHVqFpk1FAoj1etzo6wgPk2PY3dNCg73qYVZyrYl15eWdU9FX8SlitYYynKfM4CTi
hEbSrlkBDmSHpJu4NjhTr+W3F1KWN2Oez4dXMUFjwkI2idl21Wf03pQV5oDbURO3hjVVV7Kxy0+Y
ZF4Fc6Hbslgk9IkZI7SGptIKaWJ6CdkXpP0SJ99CsV7Jm+RbdovrHTIbN9cK45dS6zlX+lfk+dm/
Gmeraq3EQTGfc/rn1mV389fgdIH9gT7GS2YruZXbfYJ6MCuOt0fcd69sOheftGrp2N4irSrkxUzu
+hJGu8dJgcq9o1t9su1G8PdNBljeBPD3/rq5vP9oik0LX3BwLMsodoWLZzwfTLjBPuOtAfiqeJCk
BpURzG+kEPHGkMTem5UUO4QSwMej72/dK7oPak85vP91Lg7+1bdZbBp6YsJam+0y2qD6mg7yL6tU
nuxSA6Cqbd8PdXEV0VCRSS902VrW+sw4xt0tIZFKffSo+hob93rzfoiLWYxKImoiKKhyIC+2WU+S
DYQZzpkoOk/uQOsInuJaXSGyebUTdjXa4uEJT0Vkkj4wc7fZz9SiVeDY8IpX0lYcsXU0Hq8M70J9
EcSWQTtYMVikyx63iglkowvQy2Zmo38IozrrVopUmze9aKAqQEjvv0F0wYirRwjMhEYTF9+Fb6NN
2OKM8fHK97lwCzE1RZFVHfiXpYp5dr1avF1SarY3W/jU7uA0H/pbdMTKLbhOcq0RtcbttXrxpd7n
m4iLFxz6le4xXjaqdqUl697VN1DGynX0lD2bHwcUeB193dxADtqGm2tohkuL5fVwF+87VBRqHi3J
XpC1RzUa7iLT+ABV3oJT9/6TvZTvvY602JM8zVY8JeSmg2rAysSbuFbp5kFq/U/CUEBRTIWW/HLr
G5GxgA7Att/kdyl06lx8GtGqez/IxeRVo7L3d5Tl8Q3Id2wMlcHMyWviIUp0nAsnc21Yf0kbxF5X
Uwvo59oReqlExGT5HXh5SRYxwiPqeXrSH587vB1VInsrum2zvXqSXX5nv6OpbxeDnihwGT2GOWcp
EUJEK4zTsrvpO6ZDFMI1V1Yer6NQLm5CQGzY8IQu/sQ1xAjWjarMATrnszOwCABwuNa36b26w7O8
v3aAXRzm73jLi6Jkh4iuzMUhA0F9A6IchkWpfmVnubjSdPICU6g4KC4viKlppkFcs9IK8/tg3iA3
DGm9WKnRNbDBBcQkFfxXkRYrzUBTrNNbHl+Qr5A1ddsb5RkbreQZsQXp27Cms7cquTii7c5tGEFd
eaXs318glw5GAEu0McCgmmymbydOAeE4oi5Ni1dVHLu7n53J349wqUhsUiHW4OsIYf5RsEVvWPci
k7lZu4IuWHc37IK5eRk89nt4f3iF/CcZ5euIi7yOppVqtvToEV2moADVE85zAe1t7TlzwR1fzWOJ
GIOxatbhRv/5/ngvXU5eB188USlrhlSrCI4N06d0xAjWekT0/scgBJS2D+8Hm/+xZQngdbDFIQjr
sOTM5tmGBSwRKkP+rrNH5/0gFxfEqxe4OPdkqr9Y8cwLouyxImw2vZj2WhD9qHpx936oa+NZnHKw
cNqomvt8pSXPfqkOc9ZJcPt8P8zVOblYeROWf9BA2UhQg9sMP7EPmRvq+lZBc2xl7MLNtfPgysDE
ooiC70rX1qBjVuRRR5rbqBlDUlGuvKlrURaHTtfgDSECUtC8tNQBFduwI0/BnAvpcSXvimsL7dLM
mEszADGEDtBTvN09YGiiSdIB1xt+qFh9feqQ9mKRFW72DUakNJIR5feJWyMZcyX0PBGWE/915PlJ
vMr+JEuNBxy24NJJ38rocxDJ67qJHeHTdQWUo0zatSkzT4k/InJnkqlSyoa8LDTjgZSrgU/Ecd05
wRcomN4K0v8ZeqFyDN2rd+YWdZQ1KhZOdw0fMT/J96IvFrpqZKZOIZjoyNBlRrEiKbs2wovP9NUI
F+vcCLI4GeYMP/yEfJATHrVdup2J1js8sBGlX2lrWGVH2umPw/2VBXltfIuFHxWThUUgsYO991B9
mEkDc+qCw6hF2GZ7HRd9aa3QQf/X+1xsAZaIxgGlOlxgx2etOKAXQlvmP6nevAqyTFgGmW4lKuEz
UEgcvANaMrGTrjEBXY1O81jehex0u/cf5ZVxLbFUiZRAaP8f0q6rOW6c2f4iVjGHV6aJGkmj7BeW
LVvMOfPX3wN5d0VB+AZ7vX5ylaqm2UCj0ehwTgQ7DfoHVbtvMM8p6pyogZ1I0DAio0sKoqT3hq7V
8QuEvMsV8hrpXKAm7ZGpyHzS/jm6PXrgSL+Oa3JOPDOUR6cOHvEiytpfmsoJDlAvS+/BZnAb3CJT
BGBXO3Brd3QxX4rBMlgJt/OE+exdSaVcXFdOyRyQ/Fu2y27MR/EB9Max7tyAx3AD9JyDcAOuYczv
24oX7QEDBeASzrlkHQ3kE/APNVFV0ymn3hiqPvUD9C4CkIktL7LKvQ5Zvm0tQv7sTZG5Hcwq/us6
1CcXgD9gOU7d9IE8lWRX3Iav41NlOOhb2qkHXkWRdY2sxSufxStqFQNkhsTB4CfpgE1ZzMeo6dxl
erl8Nti5RswuGgqCUTBTUi4O5A9xB1QD0mVWLp6B0YDHHgwCyKmCn3NDQAcew8GBLWEooeFnEIgi
tBdHm8Q/4ikvp07NVL9nvFoP2HwRwIneszaLo+1FVEvB2MJ7GTJ3diWR/H11UK1yAnAcqWqAPrde
TL8bLEC0X0cA/6nSfTgkbllyK0as/VxnECiL1VLQNFYkBAYKlafGV5jaBhgciohkkZvv4w6YvJF6
+BeNuayzspZMGXKSZRh7l7Cyg1/sgrdk3KQeoPNJ7TLbqUeMTW15KVymTa1lUtZrgVt2CkkMPvjd
EfwbZbmRH8Fk5JJEg+hHwAENHiKMgVcbrk9kPjZWSTDKOyVG28gjwH9xvwxueUZIEmAs3yN5a2BN
DI/Cfto0V/2P6IHbA0iWkrbltdpUBFZbyqIkE9QekQlDQdwFMCBYJZHiADgWvKN7+egybQrDoogz
0RSCac/PhixrCThfKmhqiOD6kXU3U+aNKWB6quRUb1kXqLKSRNlQrYPReB4hKRuTbb6g08UCpo07
j1HvXdaJwjp5H0TB0/hDKcp0FrMttIqYjnkFeDEnu9P8zBc85Up4WBxgxNvNlWnY1j1HLMsNrcVS
VpMKchhWCzQEHfjRGMCkYCc+qVLDAaL6gL6pf5ErIi+cL/ay0pWylzYLavDGQaiM6HW20C1tNaMT
5jcWBou6BbgIoGV0rLS7HTPOq5J9RFeyqei5m41k7nK8vkhDQ9c5QTM50V2KQMzYjDtQWdfjTX8j
jSA+9fijHkyDMsHYjU5gFHoUyuvnchV2YP7D+3kUKrupTcku+szwgpb3/iMbR6+xrqMrFVEtXijv
z96Vt8/hi4ZiRpmjyysntVKwmfMCdZYyugFcW/T1oQuPrqSUo9jF+gQR8lV2BNeuK/4qrkMvvgK3
+quOPNYm9dPOvmyxCusaW0ulzuQQtkoYJAhqAXKl+cX9fKpRYCjfFF93eqfY9TGAoeD73PxxyfEG
lTABYjjBHUD0NNQjMLZgOZ0DeAYL41dbwE4Q4FO3BoQyahhOtG2vkz33YmDuxmqpqNOtZH9/NOBq
vpcnFd8V+eILiDScFpcRvyGEmY9dLxN1sINiaXVgv+KVuA/PshdjrlW9S06kTg2ac//yprD6wAyM
42OaX5fRmv2lE1MCJ2RP3qRgOrmeDQd80c1xcaXCXg76Lt6Jz+Kr9K3/ZTyRKxhYa17beMktd/qS
tc6GrBuGqRk6WmGoGKedgq63Cmitf+u94YhJT7weBRzuGjwido7ZI95lxMzcGoqCWqImYxpbpJxZ
XxegwyCPrM7tvQBAlnawF6/y2/a2uwn32mlyJpBP2wAj0w/y1trxbIvVBWusP4DyaGAl+SsfIGwX
H5njjXIA/nR5a4B58gmsfZh+AgHiEXZ9yN0aDG6nP2lF//QJVCxdjyB+Dt8TIjh5YIlFNoQsevJY
4MWuFna05z1tmU/AtdaUJ1WjADRCOZa99dpH2VG98Zd1Qlf4TnsDQIgXu6GvcRwey9+tRVLGlcxG
U9c1MS4JukWjnbbbXt1dPkpMC1YwoqwDFkMzv3RytWYqzkSvJTf8dhJAlcsJapgvdsQa/4igXEOR
GIkmE9fwO1x7DzZ+WCcDT3Ykyb/NP4Sfl3XiSqTOSLHMlan/3qxKduXv6OlwgEJqpxgiOOIlcsvv
GGNv1oeS1KlQQZsRdBWUjENpFy/3YHLc64Dev6wZTwpl+D0CQeCxQgraQZ1g2efgm5TUP2iOWO8X
ZepNP3RDS248PQBLxz3GUACEupNr3bmsDDMVjs4TlKEwqaTKKhVYR6j1KuJvw5jc5mf/EPm4K73i
1N9UzrxVeT1wzNVbyaOuchEoFqCIeTfE5RmOEwCzR1D6LgfS71MOqJHYyveGO4LN1ZO6jctUF8Du
BbmgK1cc8Mcc0g2GRPczMoCAJPnTS2KlKXXkBLA6i0hpkkui2JVbUiNV0QntTCjjPZW3kdvhuVSc
5qO5Ncsdv42LNcwMmL6PraVOYNUZGoAy8QFTNBwtSwYGmrTpFbCyqed8ATSzpuxMwEYCPPCyUTH3
+CO3alF73BQhoBOJ8S76Tiquhumhl35cFsHez5UMaj+tDpjb73nOwZ9cvJvc+ipyKwAh1LtiPz7x
3rs8lajNjBdJBC4dgp1JPJlmY+fKTaDfXtaJJ4Parz4HqFhORnwjy6rcRk/uYqUHB1caepcFsdIG
67Q05SeVUJG1lsyv1mHtzKA6VGV93wmzOyVvcb25LIz8GP0oQTsUAa5BP8SX8SoQPPcY6CBlhca6
BUQ+YBRlH5BtpY0EsntZFrPtYiWMHrSqkdhK8gmaqZtqpzpkCgLQdq547DZ/0kiOznwCcCLiqUUP
WGWjIY3gGceNGgROKR1LZKMva0Ns6svKrSRQNmcFwSItxGW1Qjkum9zsWrCNdCUwkf+bIMrwclVK
xYTcmyZIxrPsTQx4qjBNe6UKZXH6XKkzutUwMa/1qS+qwaEJahCg6jHHAnhrRl3OjdTVmtZAFfSt
nFM1vW413pwNO7JZKUPdzaUejWC8hTKDTx6g5UY5S0ilIFVOZt4wqjyBxG/hGAPbm6+kUpFoNGTA
fCKmnT6SWeLuSUVnj3zMfZ5hs8PsfyRh6BZ2uUojiK38lzl0rnlL+EAXAm3lg8/Zjb7H9+U9kkT8
1yvTRCyMf8uigRFfus4RGnqqVS12bjAfanmXEIKQmeOL2LfGSgh1M8maNi2ajEUktzHwapWt4IHE
QCLZNifag6aSV0Fiur+VROqeEpN2zhZyCStqs1XK0g9CjO0Ggi/U58unmJlONFaiaH/RTWo/vK+g
HwCeZXDSx8Gdv5PnsO7qwLFc/OKcu82DwnkksU/ESjLlQKxRDI2eFFNVkD/beCVlbnLXbUkvJhoq
4hd0pnB7p/+HUE0FIrNG0AKpA1EnhaaUHVY2z+xql+Im0+3ISZBARb3DuC1MVz7K2357eZWZDsb6
R6pCHY5KHi25JRakFohSy59R0v2JN15JoCLyKkunJCXbaAWml5sYpOheL+tAHNSXi2UlgToFwVI1
Bm4uXCyN0lyDcPUwJtO2qpK9JQM/35QKX2xHThaWfb4/Fo46CBoojnSDbBcuGwe8zqMERnpMTVxW
jWcVCnUICK6c1BvYHzIvCxhCRyl3ZNAaXZDO8stEtu+Wlw7iaUZZPyqXBQjFoNnU13ZjfjNN8CDz
Wr3+h+v6WD/qCsUA1CQj8UrO2ALtbjB3CXTD2U8Wm8AG8acP2ffAykyouxRc8SVAWaAXDhhKW29i
Y6dnwFQiuYY+OjSaoo/ekbmIA7wTRl2vQpcWoUFihWUAWXkLzuQHjo3wNozyHIkxiOX7VdO+dUiW
Ag3fluwSbFJuC8IQtw7ApgHYCJTzubc4Szkkz5GJwT/0T1C2Ek6YsSsJwpm4rzry9MUumq56nd9j
bPXcAMOFZ51MiZhxATQncBu/DKu3NbxnQh5jhYzKR7wHM5/HWU/iL2h/Agf8twh6RDDUq2VRiPsn
tyrKc6C12pAkAkFUsxLX+smRx1HJoDxkWIFnuCDvFyJPcmMP+L8WEvoEf0Q+BGcdvbJPl2USW7+k
Iu0ygeieFQQCJ0ArH+o341MQAjwyCNDZkyuj3YgzZ1V5SlL+Us7SjMC54agnvd2D4lvNebiFPBHk
76tADwyzeWiRAy5uzI3kArYQYHjNUww8kcXDEaiuTF76h2cqlP2PixKX0nslp1265zEyvTKeXto8
vpVBEoCmvn2EoYoKM5iCrJ1jU1L9wUw6ztq+9zXT24kBYFMEmArpX6Q+o43UIAftNV48V9pzgn6P
c7otveIYHQd3co3BUTAnUG2l28Ux9lGDVPpiOvMRBCp86B4i69K3UI4drW8DWnzwLXEHynD9rkNA
OoLG8rIB86RQznxSCJKWiYGhPLwV08eyH5FY+HFZBsue1qtKee4gyrulNNB/GkwW2AgrQhpR9Zv/
JoRy3mqfgiMKqJSII16i4E6Jfl7+feZFu9KCbtobwiILIg37QVLlwz3AqG6BKOeAXGaLYeeNcX9Z
Hmdj6Ia9Wp4KAJ1AH9DGlkrzEi+vAC09XxbCeoUAqYWg24C6Azb/+aT3ulEUDYFJyOvHxgKWvvDc
zAQ8bfoTM1sJol1KmWumnkDQgMQ1mE79vgQDwxhzMz3ki7+cmpUg6gQXmhrrBuk9Rq1TQDsVIBSd
1DE7+K7ZrX/+i/kv5katJFLnVE9kbclGSEx28TY8qx6ZxO19ydH9CS//Cjlk3uOReaBUlPSBsyUB
yoe66LLOAA8PERkDbXmU78TJ8i8bBtvaMQBiYowHCbovEyCBUIZxgPQcQfN4r1GnjvAO3xE6069s
Y/EqUeR8ftk4jBCi3oBgxPiSN6sS0KAt6CBo3M5NW7v7WX5rH5rARV6cwHiVu/ZGtOUfsFI8Sv4w
L2+tPoAy0QAY2mMaYFHJCyEM7RaVS7QLiPgPQMMxRZkf43vFCQ5AcQQL2xUvIGOW6dcfQJmumCXB
EJCMKAEmlh2IndDH2tnKPjkkqc0rFjMzR5YhoosV3QgqciufD78oDGqqkC0GMMyB4FFkyBwRRApe
vzPzhKwEUf5/HuIalGXYWr065doJ3jnPny/bKysOQ8OUpKOpUQa2FbV2nQrCEG2ALkP5ok6lPYgI
NMXbEETIwsQLwZgZlbU06sgPhpCBxAumkh0NyS00T/TQoIXXT/XWozX9FX2///LtRZbqyylZ6Unt
mdAVg5wm76ckPFdADQfpsE9QnzqUuwcN70u0GMQAPgDkqauBZd25vM7MrQShAmYdkAAECM1nmwHB
k66BCxLPIHABG0iTZXdL+wd4vgaQhJCKRVuzhjQ6JWQQptQqoaQ4PDQY0hqDl8taMP3nSgC1f/Lc
CzUIlsHMHabXqbD4psCzefITXzZqJYLeqKITg3CGibSN3tlxq9oYUASRbXyrineXtWHuyUoUdbyC
YTHVRoSoaqgaycF9DhKmYpxx6WWppYccE2D5KQTIoDtT0OdFXneft0cXhyrGtfF7vFM6on3pLjsQ
nEWgwXZcN8XYq0/SKO2i2jCKsAfQWRGdwD+/zeaYc/XwJFCR4yQvQH4hQH9x3KBrRGrAVKipCe9G
5VkEJSZoAmNIVGwTISOyp+fwvAzIQ5GeJPGmxV2uOtO/wopj24dqmEDIBgIY3UbS6bDyGSTutoQB
Uk3f9NOzxcOiZbtEgnQPJAAgYNL9AoACBH97jnC1J4NQorN02/Iben8RCj1bG9O0te9LBq/ILxAw
Xf9KsvzZHA0rBvMUQnN7nl76KN8MjdeXgisaAOdoeCBx7LhoJY3En6u3sSKPTV6S0Ct/HD3DLxFe
tm66kxxS4xH+CNDBhJvVNR0cUWjfpKwGfBRzPGPAzB5BA2pXIuivdesIoJvEGcfoyYr060xoAB/f
wOVrSvqtERCldNPuso9hGC/p7USlFrM2mMyn1NajbopEAhYkW4ZXa42D0h2wTwCxCBr5y6JYcQk4
doDFhbzU+xj05yUOgWRXzBU2dDHAD6hcZ/ng97kA2oTSCZNDONS2iFkNUMJxBBNLoXy2iQAUvgvo
v7jgKEtKm6Kq8hmCyYACeH5ITKTiXo22YwEKDt5dyspJf5JHLWrbogtjibG3gDl47O5TUCGDzt1G
9vYVEPbzvdjh/gaq4n9Ukwp0p2SsrIbEEO0MtDqipHIlnX+n5bIr3juW6V1Xi0pd5kobRloyYVGt
Alnw6q2Rnzj6MBzAp2Uktrs6kqBum6omgW0q4KLc6HvVU34IYCbdmDvQMQJ24F48pq/ZHsvJrYmS
LfpiMhrQaoBUIWqA3/0sOwrVsp+6d5OZ3P4sgTPCdA1HfiaFQ/EAZuLLyjLP4Yc8uswUKhMgAQnE
fADmua2ZWuFmqIXmKu3qHqyvosipzrD8Oupo/yioUAGfOHVjlZLt+7tBUAKyVfBI0MkkgNjIT4Hp
D7ojt1x8MlYz6yfR1HGsK0GpggF2mhytrb4h+LjKk3VaNuhGQD8rDg3YOcj4KeKOrXVsQlfgeATm
amO+Dg9t4Nyp9FyYCpTOcZDga4L4V6po9ty8iAUYbnkBL+OGRjz1IYeKcdpG0IKegA/qsvarb8pf
Zh28FUnO20ymtRoiWpMBqQW2KMpaU0AR1SXRBxMWZwwrv5CaTYoMuSiju47feMm6LU3xQyBdAbA0
vYmHAALJIBLpxkIv1hPBKcM15mcb9Xz5dDB9zUocZaxpPoEkgACPxH3sjgrIv/W7yxLYRrkSQRll
ky3d3JBgcbkT8us62enSRvEVUHylTrizZs/QbLkH8JxH5ixewdmLuIAP9ER26ovfWX0G2emVz5tB
hmUqZP5UDhevTx8LJbRH/alYeszLoDes/zFMKsf38FaXujdygEhqzYC4X7UGe0aZtpM5g9HM87bS
irorJl3ro6qGuVTTaMdi4ughMJVQRgl4rDgskLdPlkldGiNQjHSZjHyqm2Avp252Vz9ELoFMr2zA
NW3A9IqkrrIrHrI999ZgnveVntQLqpiDQTMmGJF8q2+6XfYqbbtD4y1OfjOcMFf7Z3xf4Bhavdoo
i+ksIQR7/Pur7Xd2qUEIhbQBEKofyZByyruWmeayEkiZS1+EZjIOUJJU44bdshsKwGlYjm5P3vhz
+fUvprJJk8WXU7ESSdmPZU6m2RGEwsEfHyMQ4d0k8DjiXe+C5v4p/im9WVckJ4turJdmw0uo8RSm
TUqIKs3qYFLGVGzaRfmeakLzJ2cQryvQXWrIjNDPrFoWrAnEr4h1ZHAsyRPgAFtOqP8/3vcfMigX
l87ghgTDC9k4wtUIdEuvO1Se6JegLOMByDESWjDLD2GUWbahonc9wTIGTXXxNLaFDgbyAHTeuaHa
c15FT2pdyp4Y6zUXBYz89ldz+ZBNWWjVDH0JiwE86ZtybW5Ur0SetwOQJyA7AGEL0mzn8u3BPPcr
ZSn7HLUxzxsFFjIYPzL1YdTO0R+003xaT8oIFwEwfWYOnTrjhzleDctVxWsok5lueqUG5b5aPQUF
yPLuSga3uU8bZ8gfJNWRf+WEe+g8wYtm2zj3FZQKVIA63SaWAyZ6zVYeU79DKmx7eV2ZH2SJyBni
kQr8SuqDQII9tmFIbsPitRYmQFb+rBJ0pfS//pscKk6rMwRQ4wI5RVrYRQOAADnwEwyyFTXHUthx
90olKlQDfjMQ/WSssTaOKJSl6mSnQR9tgrC+C1rxNCVgQs/FDbgWHHUpt5GmbxU030Slfm5G7XW0
4hNyQbyOPnL2vxwZC/hnZLxN/TJKChZ3DXlTPAf0Kx2Mhtoh2FkIsxwB490j5skvrzfLOcDJAQ0N
hSjgnFOLICW1qQ0FpInLvMnr7kmWhslTSyAVKOFto6TImsWY3LwslRm1rsTS3eKgb7UqjTyQ5avO
bXaEhU1Ak6twJQHEJPZ54/rEOuk1XYujolYgtTfCRN6vElI4GQjEJ/RZJyBLD3vJnRtOjCUzxaGg
h6oeWCmRr8HnrELHPsC4Rykjg6VeKa/RfbObnsnArrwX34xrda9dL35yQ3AJhe9mbxePpuJguK3e
LaDuqPgI+iwnTOqLf38OdaZUHVD9fY09VjcSRhaV7bQ1roDxjsFctFptNJezuaxbWlItMpiKgOjL
eKouT2IC+HfcoGCjk9xyn6DVioRBAA2U7crJHN7rjtUwh4aUD5HUPdN2vWSpETa4fWsf21PkFNfR
Nfq7YGCv7X21z6/bAy/8YrlEzG5hGhvAs2BhoY5OiopGo5GCO8rHKAQdc+nnQsYEqrvL68mRQyck
1MkcxIqA9INy/tyVeAQBRTyMJscUF47lsgxXxkixAoojHapRhptPwyiUEvHyjX7G7PxGDPWtkBa7
ROs9oynrP4i1ZDD/AL8cmJ0Q+vmg6JFR5ajBY362xR0maCjlcBaPYYtovgOWNKSgqPfuiFZH0ar0
UQ8qvFfL3rDNKHRRweFcJDwRlO0l0VyaaQElFkWxzeo+EHlI3ayp509aUOs0DMtf+UThIO+XewWU
V8ZJ+7H8UG/ILAJ4oXs7f+mvYzfwmlfe3S8xzOKTeGKhq0XsSq2bug4adi7pMow99eVsgnsbjYaK
kxwI855ipz+izWXD5y0sZY19bYW1ClAQQGPMbhv3TtBzsaOJ56duhk+qUb4xKNAqMZLGqd8NlLGX
/lJ/EjhCcbt07mV9WBEHhJHCK6I3HC/iqFfrGKMBQtNroGEEDwZwRxs06GNyO8bQeHoTnUiyD3yd
d9yuB2IdX3X8EEsZ6CS0ah+FeG2oG/UtUexy2UzaVk9vTKBVu8q+8Bb5MFcSGKl5g+PsLfwQTRlu
2MvzZBKAqax6UcXKDiVedx1TgmwCFANXHEa4KS8cCJhnUQRsoBagqCg8JwbPSTGX70MC3ZU2jnM5
pyQBLbWFowtv2fItWgaOrfOEUBGKVi0JWN4hpIlat9L2FZg4LaA1cSyQae4rXaiHpy6odVS3WC1w
OzVHyw/3QIQdXwnhC6IuTsspTyfK3Fsr1wedbL6Wfiuj+0kz7QigTByVyCd/se6VSpR16/kQYmzj
/QSPngQEtTB0DA/lOsTLIbjIXI483hJSJt0FZJqCRDeaAMjnws83+v0CIDy/A3gPD6CNFSij20YD
gg2qH2iBozYsm5VSzENIAx/EI5mdJkgP8b1w9e/wNZhbthJHbVkYylaFShCUE5VzmITPkpSe6lB4
5Swi49nxSS1q0wY9B6VT+r5p0zstXx7fJT4peSzeHPjivbXH/YKsrnX8z0tKbeA4g/kmIlitDRqO
w/JACnSRmz1pjW/NqHUke51zEJg+arWq1P2ZFQ0oCgzgEElCfh6m/r4b493lFeUtKHVXit2I4grp
zgKN0KCgo1UFKOuoGWO2DU0g0O5ncVEs8IRp+ouSFDKvoZ15Cj9UVCg7DZBjKhtipwTXF2h+14Cy
cvQ7GRmt5BcvycPKn63NhwbAUWK9XwIScpGG0AFZVvQOZrbkpC/Jvt/yEGiZhwLde3hgAOgGaFaf
r21zUVspavBYjSZMjqhVBALQxWjduR15D2OmpRBMfjRmASaRVmwwUFeayFVdm89V+ZrrvBuAKQBF
VNLZCt4XulwEovo+bDXcMyWBjJJ+hBOvD5lVc0er84cI6ioT+rKYC5JSQJvpkZQUE3f6QR6AxkZ2
J9Tf3T9JM34SSVlfV4qSnBEO48ZNT8mLtI3uLGd+Lk6hk9xaN9wXLvO0GSBzMZGjwcOFciFpInft
DFACRFTh5Ka6n91X0HBn+BIS8MopuJOMw4J6ONilsiteNuN/rPCHeMqfJIbVJUJOkpy+9ixGjvFc
n3Qss7kD7FTmJLqvcmfDWE9srPGHUOoUqGKrlcO729S3o7xTNzGQFgM3T1wDFEWhWx4lJBT4U1TM
02eigxYQ9mDCpnur2m7JzIbct21R3fRG/zzE4qnW8vvLDpR5MNCrC/xxpArQGvP5kAcjaAa1Bjef
md0N41sg/rz8++z1WwmgNk2a9SKWCHMxgSBdjt3N/ND/mrYWyNwWT7zXa6Ao8SyFpxS1Z2MnC2pK
Mj9aDmwo+SGyFOeyWiwsMgsZrn/WjXpA9WkphgDbJ2/DEsaeHpt+jxwbenVVe2pso3LCAY2LnYP+
apwXv8td/RlNag4fdoVpKatPoZ4CWoTxxYEkFQtRPGjy91AHoMek+RyNmQHghxg6dymVeVbkJEYy
r3rDHfpNd7RK2/DxlvNqNzuhP7nI9uEullz5J5j6nGo/HnSZc+FzlNUoLwvqdCEaEMjY8vyyxPfI
V6f5H6BTrPdWo9xqI2JgoFSgaQIqoXIs3daUOfbDvspXq0lFnEXd9PVMqNrnfRo7hk+iwP6ZEHBM
V/wRBM6B0MjfVy9ws1QwjUNOeTsvJ0ECWoTJy6ExkzWAygYxC5guFYVOOYVjNIqN8H4ZiY7io6Vm
uxyaJ+U0FPv2mfT/F17qA+1ykx8G3Im8bBEzzbD+AEpJcYojpZGgZNGjvCjYYIVtneX95TD7FbCe
bmQXw3Q3unf5ZLAwYCxMOmlo7JPgEOj8hqBbea0SxnDrbvQAL7VttqRNC1zwfJof4rroZx8uBQvc
YoBARP7w804GYMECtChkDf7gJoChgzjdNa/nyAs7b3wlRejEAxeO+MR9AhJH8kU2NtYwweUGHBrq
rogiMSzxBiTnghBwL68ge8DENADIQbzgLbtlOws2AaZp4dyVN9EFXgHn+LM3efUN1HXSKiqqkOQ6
Vq8q9KUfMUV5m/jdYb7Jj6UMBNvOycFJzev/4cql1l1SckGVBFK5QR+gsCVYP7WT/wqOBF1zOM0A
tRO5UM+sY0tO0t8LTl0yBVLEQT6TTMJQu/kCgQHHqzOv57UI6vKo9KqPgVCCHufIkTPP3Bj+si2n
zfIUglwivckre/H+aOQeTuIfzejkfqonLR5OCOXQnTwA9G3sUgC56uPCbatmXRhgrBFhFxLAyWi3
FBRTFkvaTDKdo1cCG7ux1UcSwSnfktN4HM5xD04g3llhzfuCQPZDLOWMqjjrK60FY7u4j8+qU96m
t9L90nkgrvuNFbo4eHVngOzsnfx5cUT05sRuHPuj+C+gbpjXzfpzqKM7dTounAGfQ3roZaDrSC0e
qoNT7/RtAZzJzWWXyFt06pQ2k9w3iwhxSOFvl/k2VB7HjOd3yY98cUerJaaOZBM01TyTCLkao8MY
IKs3yb44giZV/AOQp/XDW6YOolQagSppMFchLmyMAjtyrNmXl4x11tcZL+ogluiqbPsUjr0u1Jul
yLZpy3OeHBH0oZukMNCEHiLSqr3qTGPXWSYPDoW18ys16K7eJczVWqixKYJS7PJi2tVCepwjlee3
SHz0ZfNXDoSKA6cyl9UItU8ca9EpbnIMVKp3BAi2wVxsdsVNvbCi37XDomLCWQv0oCnhJ/GMuVW9
aSvvdBut2Hv+DC7PJ9PZkHQJSIstZI1Amo6RKPTqjeE1b8sGdJumLbupH9VcHhd2ALdaUsplofvi
L94PUhMCooxx32NaoXVSUKgld+lVlzqEUnDyzMWvq3/hNJkH+p32WwHvt0IDcplIF4JHA7ZjpVJo
h0uB2EIJAezblHslWX5dPnDMHDPA0cEy/lsctaVdVKl5T8hppRBP0xzNaJloJ0+VV32XPBlVoWXk
nHHW4VhLpIJ+Iw1m0yQUlD26aYGCalsReFwGHl4ccXxfz8aHYtRGanMSzhFxJX0bekOlba35KIzj
pps0b0k5jTssp7LWiei8elpksaX3mokkr9kF7iJ+nxJeZo0pAR1BMigSMZFOo8MNoxklggYJaZEA
TgCdOUvlXbYFngjKm6iLHFeSjBOXYPCo60pPSTi5cObWa4DDUWURfMA0ShTGKAfFIC2cQwpuwGZx
o1gH1C5vBIepCDD/RRRa5a8U9rUqxGERgY8ErUxOms6+kbe3l9eKHUusZFCXYV0PiSb1kEFc74LK
Uz7BMdQuIeLodIdXhmeHUit51M0oTcATwqg1efJM7rCrN70z+RZgyFUn9XoTLaTTPtpimj4llWTf
8HSb4PJ0V7yohrO4KoXENgTznI0aohpFOhPSA1VMXc7askWgKwQADERl6jTlXRZo0oK1JSTDRL84
2htANgFw7+LlblfbUeho3Ao90zp1UEmrmKkgNZnPh1gumqyoBYglCAUqwsMOXhfclaRAiom8H/yH
LHtXgaKP8wxCvy/9xqU8hHMGuK/3WkaG+cZom5reAnsCwOXg9r1rPeXffgP5h84w2RasLNyNBzl+
6VtnKJ204tYdmTfQ6qOoK2HKBEXMBhl1eyG4Cw0AL6EGck57QEPMksaLlYjhfvHTK2nUqqtaMWSJ
AcPOdt2uRV9cutMBYMUL+3hKEZtbeWiwZw9mN2ClMxEsU0jGPgYj5usTETO06fB82YKZBrzSiTJg
vbfMNiKNJZ0Q+qZ8HsLSuSyB/RRfiSD6rvRZijxBgCASYxUJBCOmUw+6cCaZ18UBtvztXHu4hIKE
74qYUeDHk4OemY2namzbEh6AlPuWYxIh34poxTGeyk2IiU5jU98PrR1VTiC7hVfe9Wg54HJ7Mgsh
69cc5YiqVCkQHuIzSKRWL3Ybg5pg2nYamqJQjbhVwDbj8YYQ2PHSh/LvabDVuvdTkuiFBXNF6+rR
QMkJ2F2m23lT65PENn/qgqsndRxbZYpkYYDExp298dx0DqDEXfPOxCCNTqwX4yzcSJ8VPSFNgC50
FPNQEKGelW0xRSgeYHGRmT2356C2S6d0lKvghrBrNScQtekAdgyB1scxbNbZWUumLtZCTGZ4Gair
2cCBwsLuUEK0LXBrEXi0HtPgPu9KYzn+tUj6blVqkCKRiQxrBpo0BmmvDTlwtEosOaEvM2pYSdIp
m50as1ezCaf2nRjdVZ4wj5wC9qfdAQQUNTzv8mKynN5a3JeILtTbsocnN9J4L8aoxei/iuTWSDmt
o6yZcmstiLLRWZ+SHvDCvzctPKT7eIOhfS+75W0VTyPqtsBwB8FQRdghqOdZNJxWHZ1JfdHKP6mV
E+PHtAMGOvGM+Oxf804sZsuEGXZi7RQ5Gn2t7eXNYR7stQjKhSeLOoZT8u7CJYw4aod3Yk3ivwN7
OItPCf8Bzz5cH1pRx7rErWRVI7Rq5KO4OPqjBOcFUvDFG0xHfp3dYfNndRdCcYGeBg3duPSLdiy7
ZhJTRP1NLoL3qx9QBdQaXuWDFUeA7QtoWqaKKi4NoWCKc2xifgJXTXEQwbtoGtW2N97AzQzqh9Su
tUdZb1zOFn71HIamECRDZFbRAKNQ6xllWls3Fjpv1A2wTTTLlo7SlqQUw8AWX5U9GZ4OTlxkA3Kc
PsdMn8VSPlIF2IlamhA7a/YE4BH3N4JWM4JykbCrBxw/wkjGfBZIechYXcxgIHomu/TUn8igMSEO
UfbolkXhPwLRVcVbW46S9EPDlANTyonM4Co+EyiQFG0+fUxATv5F/ZhxsX9SkR79A1iENcVE3LgX
ruszUREEZp70JiH456NTcCyHBsMwqh5VSCIu08+TeBbm3J4LnofhCaG8pZEbbVkRISSRdU2IUGpn
ekr3BJnZuuq+aw98XE2GW/u8kMQHrSKkxKw7yyLG2bnBbaSC9KXemK6ySU5BDxgXQvry/291QGuU
qoIY0wSPkyVSxzDHtHGZk8H7uf0hICuYWi+XD/pXvwkBBLBUAiwguJfJQq90EuPJzBdCZWiU9zHg
YHoewBpPAHUXmLFWzTEZVaiDY1Smm1gbOdRGzH1Z60AtUiqWS49BN8QemPG6jU8kci2eAOERPcqv
wKUDljUXoZ5lgGuZlKMSxkorIpJSUoxdNp8zrXSyyHCq8FUXws0k3UwwesU6mNNd3VdOP58moMuB
LpgTePG+g/Zf8SKiGx26h5gE6dLKy8o3bco4Lou9iZZsGqqKOhtdAi+jsG7TGldQ2wt2Hed20X27
bIfvLb+057dAGvS3CPIJK0Os6rzuOzC4vEfHsumahtueMEH3S3sqr4B0tcuPhINuvDOBxtLb0vf4
ed6WnHCPvZofH0GdBrnu6riO8BFT8i0EbLc6F57ZbC6r+jXSI0fuQwh1IpZorktFQOw6oesrEu0o
3SaYWYgUTvcqTw51LOKwsUYFnGI2ZpVcJbfsEvS2sfhLWP7/mQ68G8FEChZsNOIC5unz3o2zFo+h
ghSEOnT3ZpTdjgV8lVKmrqRUL2EW/sjm3GtEs+fY5XtelbIaSAaUHHgTRRDdUTqi1yVVMhmR5uCT
ZGXkLFvNC9zytgacDsK/1m7d7knZ6r+ya3KzaxvFMR4RhXrY3IMCDmXDrSsHDt0reGk3xqH59G2U
ixBnEDDFIda/AA1IhTgq7zlPSqYE0EaCaQ1klSo9aAaka01B6IkdBrlJquAKCnh1S4l8Jb3C6E8E
VbwCSEWQzn7eWzGotXFJoUXrCdcmjiCIvx/zU+4tP/SX2k3vzdL+P9K+bEtSHNn2V3rVO32YEWed
7gdwPAb3yBgycnxhZWdGMgoBQkjw9XeTp26Vh8pxbsV9q8qIkCHJzGQyme1Nf3gKD9zTZnnmuQme
CteW0Iabne1FeDN513nZ3CBFu3F6nDF5UC3+OT/NgQKyrC8LEHAAv6+7RoL2hox81w/O9d82ekBS
oiXZBEwYogTNs5CKhi6fYCKiJntlurEwrTh0v6jq4/+fIM27BHbHud8u6UAfsLvDcz5/b4GiZ/Et
6oEz7gUzQm4XjFU2Soa0EGwsFFAWGixcD0SlNOwjybp9VtnXqrA3zPysDp6IWtTk5GxIuRpEamNO
cgAVUmZMB2DkL6BHpAa0kp3wUlzlZfB0eSUXzf6L5p9I1bYsNzqzz5fHFqNMn1FJc5emY4W8Y5jk
ZnhrLm0BlwWeC2RgYMCvwzMYQjL9Pllb1ji6S10FS8obmRTXbotynTDuE36Uz5UJ6tmtfNjZpT0R
udxVTpY2bMfRd8G1EI3FUYmDIF+Al7GjBoDpg099Sjc81rn71qspalrTEqv2ghnyjGuBN5DsIN91
j+X7pU1e/WQ/+PvmZatY56wTWUDKgdsDhGi9iYOZ1Rw2YBOKjCHc09o/pjl5i3WfiNBmpaZSle2y
cThzY2PubjMzjMjkA7pi4z32vD8+EaXZgsdtZqaLKO9+qVKjt90HMFjvFoCc+WppmnWPxfc2Dndb
TJtnHeWJYM0cBiQmgB0BwU75zQVxgcGu1DhumMCWEM17uWFfzexXZZFsYrMEXanH977agGfbkqKd
adXE6lQt5VKtuJ28B9k/8+pvBl8BwKTRl+2ggx7HC5JDr+3KmqnoardfuNvq/9h5b8V4pvnZAMw+
Jh3bQv3QVfyXNBcJPUCZAGRDv8UpcLI4vmIoC7WFcYTGD7eIQfuN6PisFNT/InGOrvO/uCdTsp7m
Nl7pldOZMVNU3GcFEX/zKX2ZC1jbLDzIex4e07Vgcig6O+WyKKMgkHdiprusfxc6ZnLZ1+qnly5F
83tuR1NiNpCSsuI6RIBmDPbOtfJdk72/LGkJIE6PEV2S5hsAnoWr9wBJ3DYiC4W1VnXMAuM6RVK5
Vv41aa+sH5dF6vqti9R8BICcu0FxiDRbHvlBH9nt50p+vCzknDac7pOm4aEzUb9rIaQsaOx4eLUv
trpgz26SBTxVxE3IsOpBEx7BnMHJISLL74YhvEWFTRSSZiet+m868F8rdiJJ8zulMdLCoZCUtv6V
qoLbwZqzaOTet8pSG1fds7tzIkvzPrQNBGkWWTX1btyy/hoa3mfUPG9o+Nn9cbFyto1a3L/wH1Iq
nBYlhyXQYYIq6Wer+FB6s/l4WQtQl35OvwMQlvrAMUWGStPvgrDCc+0cemCXxhTbk0VvW9+rn9rW
LD+5rO+e+zIrfxqzYXw1eZHeo8p8KGPPTVWW5NJvfliuzD/34RTX1EjUXLGXsOKNteupxONYkQYo
10KGB6RkfT4Br9Dj+fAyeCUYRxqspgDviOMVaMuhIEJE3V6dh5mD/mxemnUENtJ0FFHGGkO0UTn1
JcLUbrbrLxabR29fpqn8xhsy25FqCtuIAyucgyevH+b5fmaspZ+zSpbet6wMC5BqNYHRy5iygv+n
Dk2SxZMtC74jqeclTe2KKZpblbnx3ItJ7afeLaaIt3iQjItJKRR6+/l0X4GM+2PIM6SGGpAV+YdZ
GFkZhW3pome9nb13HV8Q2KVBsmgaFbqNWt+u7tISVwfFwzm8sVNfFmgrtgIBWbNod0UP8M5Y2tVQ
3Myge6oS1QJ0e2/6swTZZoCoLrFpNoCiAtfS/sBpxZ6DLA9eetWLMqYZ9Y1o8o0Ob9ypg5PgStVB
LuKi6ahKM9Cgt5mBpDXLLDI8uaCnK8Ms7soe8I43ikkOLC9kj0DMG/WVoXIaT1mA7QSdbeqj5LVK
uXEPfMkKrtagynonJy4AAuagtekeRDwdIP5mpfrrUBiAw2w57mMPqSW5ancTdbn7dSmtqT8iZy/S
7KBEm3mgByN572GNVdmrJLXCuudR6mTtfGOEc3rfCzkXV8ThhXtjGhV6Txsjs36M42A5wFMrJLsG
SkTVPLoeJWIvGpQA7JZH03A3BPWUsigze2AZ1ay1fwY8rxO/9lx2ZbYhRR+Kz/LmLkBqBQ8jPbEJ
urPULCf1uepGSu3EMsI+7ABEobr5wTDJiLSgGQTz41i51Mju/FIR+wdhnDc4GcC4aQ1RJUXt7nzb
Ajb6LciOx+fJBqfKMW9l8QOXkA4JDWF4Rkx5yx+dIJV0P/esdu9yo7H8O0QmXQ30lMCY9qal4D8L
97sBknnAiwJFDRTK5bc6nZEwz7kKEwYIWf9AjHAgScAmYzymxJi8uFQicPeBX7oA8TNIBYwUoFXI
iBROHSCtKYvqug3L3Ns5LuNBxGeLle9xA2VoeUdVTXftFFUw7l1TuFUyAK5puh6MLsVeV+nIY7+V
Th+BaiCQz247T+P1bCie/5gzRw4vs2tU8w51EG5TxZZHa3HFUKLr3GZNgCIXc3DlGI3pUFt7RAqE
xL2PXocIscUo3vlqnqdjF1S+F9HWmIHR0LaTceC1lPbzOLm8uc7bdI7LhdP8WnKUbMYpUY0DJzA1
RQTH2RXvDNoHbdS1ltndVGmqqrjtjJrGdpq6OPSG1DTQm87ySXyUoUR3bFMP3fS+6qk3W4lohjAQ
O171Zp8E1Cc4/0OU9sV2UCCdw5JsZMag9kbpkM714pDl/fhsjb2VT5E39RkHfDkZxUNJVB7shrQO
g8iy+pbtO4cY5o0P/VaHehozE1SlhYQDuKKT1ZZAq+ymdkhvLjv7s+cxsZAsAc8OHni1kysnwAAD
YyT0CQin09HGQ6RX1nuPOxsBzF+KgH6dxyeSlkPn5FoaUBwbSOshgrkVRdxP7xcmofka/Ti35mfy
3WoSGLm8337kOXtqngjW0kHMMvCuupxmJq+QoN0P04fLa3heADruPfQdg/Fg+fnJzBSzlVAhfL1Z
fB5RcwZKo/iyhLPxBflTwvLzEwnEHnnluJAw+v9xycHjLw39flnEeUX4U4QWLjlW388NgQjOAXvG
0RDYfwzokQYbtyg9BfNLDcADDNhSXG0Ah/J6KjhBQUIhIGemKKsN8SxcAlFrrHZlaCHZ7O8vT+vs
yoGiA9Bn6Mv2/9IZ6th5XimYdFOZ+6ZjV3kz7qRpb9yjXosJULsLQD7fA5Ic4ASQQtPMyM4C1qaV
+KFy30ItsrH4kqG06jQu55zK5PKktPffRdzC3+GFCDldkBzpYIhpbhQTbaz/eKpJLfuzskqFQ6oe
CfvUziIoHysUiHpPYTpI4ybnzAc9If6peRwdf5p2XjaNXnrVK8YNGbU4H8Lfwen/67v67+yFPfzv
bYj/+3/w/99ZC5jrLB+0//33XfG9Z5z9HP5n+bM/fu31H/37vn1p3g/9y8tw963Vf/PVH2L83+Xv
vg3fXv0PUvnFMD2Kl356euGiHn4JwZcuv/n/+sN/vPwa5XlqX/7123cGX76MlhWs+e33H938+Ndv
tolw+L9Ox//9h+++Ufzdk+DFt7/8/ss3PvzrNwCuhv8EfYcdAp3Dd3yEnb/9Q74sP7LwA0Bp4HYM
LEJktBzYX8P6If/Xb8T6JxKHJmAhgYJhAWAHf4RKqOVHrvVPwAAgsWi6eFF28K782//9sFdb9OeW
/aMR9IEVzcAhc7G9P++1BuDn8BgIfDvNJgXpOeik3fLoSiKyFHybvc1dYImbWQ0SU2WjaA8QeN8s
OnZFFbEg7I0x5oAbcYfHummcGvAcnvSPvEXF2IZjeu1d//woLWmgnHrwWdA2x9rvqy+e2dsfasU2
cm+v7fbPwbXaNr+3c2UzSY81olUOijcVxk5u9dau5O5Wy+bKDPTaU2aQ1Ab6Bj3m1AJ/cJcjUtpx
2aXQnz8U7Pd9PN231677j0mY2olKA9EgsKnokRNBk7zO5qsinB87t54e7a7bWKo1KZprG/sAIKgA
Kz4Cc6l6qpn9aGaeuLVU48btyJ4vz2VlQ8xF+skJ16Bp35nhvo/gIRbmzrBbp7hG1fOYRbnHUbt6
WczaZBbxJ2KA1m/OnczrY21PjfU+sBqTXqUAibHAlK18swEOhG+gW/qyuDXLMhfVOJHHgfrdZDlL
jyPPfBeF+Xye6dWQIta/L/OuNNxdyC3C6NXkcJrf4LeBiLQPjHRSd4Y3u8O0M30EtzsmRO9tHcbn
NdPWsehUkPLSoUQdMqtQH106B+zawnWXbESXrw/73zVzIYd7PW1ZihyYWVImFTuojoCl8SFv+1h4
uIWqjde+szIcJElfy7CKTpmqpAL9UneEJL2X7Yfmal66hd2tAsuzWgkZmoW5pHPCnjQiEbP3JB1y
46cg2avA6nxZP87uA8bXbKsuANFhdMaAO5oVDaq+nslWWcvap2sGRV0mJa/w6UR9IOaBZu+acSOU
W/tqzYi82RY2l1h5ZTxPzkfb+nB5NZad+8sxhNXQjEXNHInirBJJqN514qkjD3nWop+jiyz3XUM/
AVVzY93XFgcn+qlZDmHdwd6gn+Z8M7mf3P5zjXPt8izWxrZfj90Kv5zCZXXo/DWsrUi1P1qxxb/x
OkP3u2FhibRDEX3TJfjNsKt9c99Zn1PvoQ++cOenJ8wY0frlGZx1khCiWW9utGNGWwbLyswrw1aJ
M9m7TtB916vPl0WsLJLugATtW9xnJhTNd48kfSH8uig3GG5Wvp5oNpsNhZtZ42KzfvqhHtonqw6i
zJM7ZHe+vO3rNbPNUzJWM4WIYeijjD61081Uhhv6s/b9muEWZutxzypEkrkisUF96+Tv3THcGzV5
fNvnL5tycijNfAwGp0qHBPSNd3wSn8lgPDZO8TbHTDQzZvXMiryGAUhjvEYdG5IJPygxAFMbJGyi
V2+bhGbCsndGZqEdOLHt/i6oUdkr231TWk+Xh1/xcfo1dXKqbCRklomHBySXjIm0t9qi1jZYt+Eu
EJ5h1iKprMeRD4C48BLizvFAq/3lj1+zLs2Ay7A1TDXCuvqx28sZnThNFvuDsTH8ip8OtJNXgFZl
znqsTU3Voc9JnHttPOY1arNUIoBuO5RTFPR/r2LxD58XaAZdWkVqgT9GJKbXgDtCBWw/y1JuOLsV
j6onwKQwKDUao/qOWAIEwZ4pAXEf3slq+Nx6zo0KZLFr/WAjmF4JWgLNuOfcZShcMIfEC+8Xdgp3
Mq/rYd+4qGELt9D/VnRXryEjo5TIsGQ4JMzOjsC4UsQkqLa4GddG18y7kGOBZhMAo4A44Hs3Ow+y
kLvLers2tGbTXl1JOoHnCX5VRp0Uu8yZ47cNrZ3KgbD8ivUths5BLOBNN0h8/q0c0J/6qdlzQTNc
ijgZkr4ffoqafbIsL2nl+Lce0f8cXjNmj6ZhFnhYFM4+Bp3aBSC9czfeL1cWXCeBI13QmiiaEAm6
6CMvMCKlyMYxtja0ZrWp9ASplCkTJ5gTZqq9y7aQgtaG1o5fdwoKo3eWE5Ia75x0vqv6YSO0XfHN
vmafAc6t1qyx2Ll9bIoreyBRaj4Ae31jVVY8s85NrpayWpAZDsmQWnQXDHii6PAYFvdzuVUOsSZi
WbWT030Mh2niIJrGjcgGvZ5fR7UsULpkFxtrtOLDfM1KzRFWaQPlPgnZowxj5Loihz/l7uMCJXfZ
Wte2QbPWYuoyCZLEIcmsLAY17GdC8x+irMtYiHZjGmvrpJmtqAbqlXiuTVqvj0LaR8VwnTc8uTyD
tdE1qw0dQnsuYFn5zHbVVMbpfOg2ffDK6J52AsvAEV1vQo263r2u0/DBJP6tbYuPlz9+xcA8zXbL
1JsavPcPCRV13IZiJ4ytjqm1oTXbHSc2GqRFaBJQ4Ih/MExzeu6YMqqN6H/lOPd0A+5S3DQrnE6W
EnXE2qtROD8Jm/a5nVdg0LGTwg+HjU3WWkr/8M3esj8ntubykvDaQyQ9sDzp2u9VagMvLIuMGQ//
04SeiiJubZaQprq5vDUrlqHjQg62VQb9hBn48itNJ5QJ1HEK4kD24fL4a/ujGXc79O1QBnbx4lat
OGTZ5N1wa5NubcV16K8x2Blw1krsTpe6t4Zp7YsWlRttFtdFEfvV58tzWNMBzbLt3KtYhoKUpEH+
8OClxZMZ1gBlmtjDWLhACjJMiTotb6txZ23NNFuXokQxG1u0wPW/2WO+55356fJUVobWH3qQhrdH
u7fgCEl/8IfsPwNx0g0nuza2ZuVgSvF6UcHKvdmPq2baVcYW3dHKDcHVrJz4/eiHk9f8MIfi2hTf
m35Mwgk08Ky5UjNa0mq2s+XWI9yaNM3m6wqPLRylDonXh3vHuVfz0WkLeBhUxYjEb9CRn11f3o8V
1dJrQDOjLVBhCFETPeTuT1k/+NlH0T077qPjb9xI1vZl+fcTp4In2hqlFj79wdzciqWY6mSm5s+3
TUCzb89rhrwk7pCY7nRrC9DIkzlKZxLzzISr9+J82CoQX3FVetdoge4vZRIk2ShLv6HLyLhXgls7
y0M+Zvb8csNjrYnRrN0px9AtRgEcjbC/Ro3GjT2b954NTuEq3QiT10RoBl7TDrVy4dT8GLyGoyC8
em7D8SdKKva97W049l/IhGeyn86i3SfbXivX9B3GZUJQj9O6PyqwTAGgNxrJy5ihdXrsItSPxQ0y
xXPrPDHx2GT3xE+BL9ReOcTaSQN4CWJXTGbS9B/tniTgUEkosIeI7USy/BSMbuTl5mOx+ai/sjC/
CglPvjm0+6y2hwmxZkoP3POOU/PBF3SHZpmfl/V1TYLmSahTO3JUODFUZtX7skireEJ11I1sXKAF
N6H/8W1yFvknMyGOVU1hCNaESdk7vC8vYHYGFrqOHNf8e/hof4QLjhYutB4TdG4hpPUqECh1+X/S
YvQ33PkyyDn90dzGUnUpzXwaE1OaP51gKb96yocwubw+a6NrfmPogOHboZ4rYZbAU5kprdtsAHJB
6fT+7m0itKAfZXKVmWcKfXyGeSXb+oqm5fWYpW+7R/8F55KjEsxDgVnCgeNmTQMaOqrYFM1G1nNt
gTQfYTU+EvOo20p4gEIWh5RG1HbhD3ceso31WTnmdBq/ycBbdTlaY2L3e8Cdx45K78XwxStv0iAD
hOq1723l0NdEaaFBxsZuoLULn9oaO9JPV33XPITO+CxmPJik3fe6C45hvoVYv7J2v2gqT4yvNS1X
VZM/IiNaJUZqFjG1QxTEof/5smotNnDGNn6x2J4ICPt2qWO0x2RGCeMHlMn44dPgy26rM37FS+nN
GrMRet6QZzIJ8ZaKxBjbDwp4dyOePA2n3Dgh1lZJM/Aqn+dOhdCwkd8yB8WdXyfxsLE+i5aeWyDN
vFFdiqdCF2PPx3pXJEV086yO7XN26K7yPY2zD0/OO/PeugXrURP/NKP37/srYJpG7/Gf1e46fXdd
32U7GTnRVpJ55aqg80nNNjD1xGDii4JbUat48A6Ns+9CGXndxrG+phVa5KA4KcAUjEl3tZX4Rn2L
0uUNW13bK80bcKupK4/i602krLtxSkLwmFF3C+V4ZfhfjPYn+uyGo5OKCjFP7n9t659186T4l8uq
sDa0Zvpmq+xG2sOYALHolotrtwnxoJ7tL4++suR667HvUTYN9VR8F1NFI7uoRDSGxsanrw2uneE+
aVOjsMfFQaZAZWgBJmVdU5Zzc8NM1tZmEXyy7LPftDluezLp4uKGxH+PvumPsOBXtd/JsJkxg451
LCTe0/cF+u+sZjcWG5+8cmHRS7sYCugLGwB/3yX3ETMW137q7TiiVjTafmHD89y4b0uD62BzRPRF
nefpiHtXYQugCTpG9RMkfp2TUMA4bbqqs56K6L1k0itRSe4h9TWSCdxQ3W4Cjd7blHPZ9pN96Eja
hqSY0XEZmBgbZZu0qr5fHntNdTSHIIrJ51Png3QB4NDu925j0VdUXi8xU1ZuoJOinJMZ3KBxPdD7
goFl4U3frNeXMdw6A4Y0VsJdm6LmHo3a0pd1XFTo4nybCC28t8hchIwgTdqbfuwDYm7qYjH+vDz4
yqms15QZ0zQ33EOiesAtCdUSDftUdg8FfXzb8Jq6tEATyd0ew6NBEz2ht5P7wPwJ/ZpvU0e9dkyi
xgYVgxi/aTga2NAVM209Q6ypjXbcDwVwUwGKj5WxkUkM2Y6NGwq5ouemFsQD99cIlMTIyMFFlh2T
DEX+xsvlFV/7bO3AHg2UrVUlXoJrN42YC+4AtaEqayNr5gn6IAS8A9aa2e2xFvbXYtjK2J6PpQEU
8dqrjMyxqz7H0B09mB26QIIm8t2PI9k7/R7KotwNV39+DkQvVkOVsKFoh6VfPGNrZfuRdLvLC3/e
kohep9ZbU2hLi/MkpFNSFx76KNGc5jbB3qbOFvTM2vcvwk/cry9sxZpld40h2KVBF3fsTZZKQs1S
PWMcaGsvlgT7FO6hpBN0ExfYDaVfW55lRqdf3pVMSd5z1KKgpwEBE5kehuyxRf/X5fU/f4r/ha8o
tNqiKBgmYEwPTrrPhwNNf8CXOf7Dpvqct1wSapbbi3rue4rlH+ZPHA/lWfCjSt92twdD5esV6tFp
Ws9BB4xsV0WBe4vEEbKNG25h7cs14/Xr0C7T9n8tDB+vAIXaWp8vr/zK2HqhGgVDVmkzGBX3xttQ
1nA5bNfMcn95+BWd/0uxmmwUKurNKbG98WvaOkvJ84ZSrn25drTWsxd0hYtASYoZ4PJzhBAk9pDU
etuXa9baTH0ejDmG90Zr54gw5ltF0+dvfuh6eq0rLDQcwrNsTvLKCZJmCvhBKh4PWc9v5exn+4Jt
nYNrojTDpXJ2prCG5pge3uAnYN0cFu1BqUjkOZ/etlDaWSv8oCpZ5k64ZQ7oxKXXQZNtePy1z9dM
Nuvw6eNSGrL4tYJ+EuELKT601hX8wuWPP+vZAmdpfTn1bFYfBu6oWHVklL9rTEChWLI1dyJTU0wa
M99dFnPWDCBGm0g9o4k8IzU5GFP+SVqFHWU+ZL1tcM33pMGE5XfH6mjnrrcrZFXdhQgg3mLB+HTN
+dSK250F+Bk05c0TshQEYBo18CE2chRnrRgoHVr0YAZpPrKgdI4cnPLddycfJlaC7MKqiqQMm24c
3rRKth49DGjFM+nUlce8GqsxAo08bXeN05pbLPXn9xhMnK9VyVZE1VYry2MQ1HULMMB2MHamo7bC
5fOqija81+ODyNdNLasNDiFHAwma+dHDPBifMztM7/JAbuQY1vZDc050SVk0UqIt2G/Zzp26bpcW
LRr1a3QYX9bXs1aNLdecUpsOZV84Vn1E27sXOd34HA4j0D4yIXcMjcI2U8WbYi7I0uzbzBdkeoBL
HlsDl4yQVdlnUJNmGznxtS3RzLq1HVSSC7M+Nk5mJmgEL2LTtYMYpISIILOJbtjg2qZoFj5a2cxS
NgYHMEy5kevx6ipFiUwS1KJ4y6MsFkoz88HHqywKFppj2MjyvXSN/F6M1fvLO65Baf2eAQoAJ/da
d21v4Kapwvw4tK1BAjSj+8zfG/kcyuc+CMrBwcUEdB/PuXSy4SegJoj5hc8sULFfD8J+33eOS9yo
AH07+VLURmjb10IBIeQBONeNaK4uf+jKQhPNhlFKYdcEIGoHg/Cfymyz98bgfgb0x/xGAZoRh1U1
pgbglw6qMqzjaNfyqqwsEHrURva2ndTDCzzj5mlQ9vZhog6/6Q2kk0llbyGCrng5vfh9BlRHY8lm
ODrm4ER5NxmfvXmBV728AWcvAlAUzV47P+3I4Ab10TBGQEnEaUpJirAC2B5tlJtNOn4DL0ClfoCY
yXRnvPqi0+XvIfX/qaWaOYe9b3DDrsVRDmYbMUGyl7YNHx0eZE+dn5fXl+e44jX0DJ/DGbpjUyqO
bdmnsT9aNCL+PNx0VffF6IctgPK1ndIsGt2lWW6adDzIGZfOmy5A40UXeUDya7y3nal6obwx953y
6z49oOV3ihnKYp5oGvRbVZIrM9AL49Hh1StiGOGhVHhGRruF8Mc9lWm9cYNY2Qi9NH6yh0wMVQld
Hkg2fOwst86vcnv0SZB4siHNNwbibmlt7PuKc9Fr46UPKAolx/FAS94+z4YHtI+0sB6LmoYbjnZt
RtrpTQDN4XdmNx/cEA1TyrPHGEer2DVF+zh5Zf42LxZoJ3juIUZugBJ0BwjkD+BvfCYp63fopnpb
G6utAzTNBZ2oybLybiyKT6T2d47XzpFXoCVX9pzsLxvimn5p9p6ywcgFzfIj0AX40eptdhv0ZrMV
eyyHxl/eHEHzoJ3aWQ5X74BB8Kma0aLYUICA5ekP4XRGnDYNord5q6/gfJ0mRGm2Lu0uT7OGlXd1
YX50qyAS/bsiyBhYtUceOTT4aFVO5CvQo3eC/I6F8AoKYbs/29ar62k5N5Wd1fkR2IReJMrBjtOQ
yxjAQQui6vy2bfK14AHl5HNX+rX9ZFJVP3Da5p+CsDQ3rHJFCXztyK9llvWOdPIjKgSNemfbVQGE
ZWUPW6u0JmCx1ZPkWeZknTN4hXNgRth8tccGK9Rnhr0RsK+YvF5xn+dBPoMbKD+KnBpXVjU6qMwd
iisAk2eJZOxtnsXXTB5gueYMAtX8jo69u5tUe+8VGSr8STXEYxe8qRcKjFra+V+G+RA4PqvuSM7r
q6F0ik+Asxo3/NbaWmkGn3sq6DOSZnc4EENAhNUHZoXGXvrZFyqCLVCbNSma3aNhzGjCwmHHehRB
eIt9ceYrNdUQvHcBal7m0Yz7rdtv3ELWFEwzfht9xW7nWtndKEM7diSxDjWgNvZvcpJ6KT4JrDJz
ctt8ElmvvgHMs7DivAo224lXVkuvxSd4ekt9q8WeICqKzbT6ZFelf2iAYTeUvrURqaycvTqFVk7a
AHXZZXaHoC6/Eo5pJVnO3bi0JpZcXih70dEz/l4vzQerd+XMKHM8NCkLHSBhiMrmcwKCxnAKrvmg
GMPriOVU4qvKeMOv3bQElMUt0NsClIijRcbwrohf1SAURat+L2UEbB1SdLuS1JODHn3ZBd9MyeV0
H3Se79yGFJB5n+pSmgLgqQaSWVHqDcB3jSZiN8BdaxtBNsrLVvbJXf79xI1ZNa5bkwk/KUcJjjWr
vTMzkDb0DksToyDh29RNL0DmoulF5lXtExcgtmZpoN4H0so+Xt6jFVNxNS/WWTwNi9pkT7Y7siMp
G5JQC23Il0dfDqQzCuBqzgvE7nwcDeBX5WHZZM0OsEPcu3GcRlY/qQy8/IvyaiApXc2l1wTTLvcY
Whk3hC8JszPC9VaNynXIaPtjfdeNDMWx9VNlpvFkiPHWrYfPtWNeBWJQAPbnW+H5mk1piymdMvCN
qcjumGl8KPiU7WwHfCJh126R4a5J0Ba08nnj1zI0jiKdZlSKG+UuNXh5VQI7cuNIWFs27UhwBXcV
KGvqOz5YP1FhmgGA1oiE7GTkZh4gFLFwqKRDq4sB3MbLerKihZ52QEjg048FanmObj/UwKR0LKAC
BmKLGWTFUj39PKg8twjzLLtDqym7So3goTJapPEoQwXFMsPLs1jZHL11Q+ZA8EytvDjKFiDLn8Pc
qcZ3YZmxLo9Vl6WjuSFozay0+I9g34Gck9G7JY4WmXWfZmODUkrxCCTIj2pE8iFc/uXytFaidr21
o2sllXhbAiR1i4Yqvxu8mHrYf7MkZmwi7RD37fTtsqwVRdA7CKpydgLQiLdPBPCwjwLeCUmO1FQb
oe3aDml6VhmBxZy2a59SXJxvbADwNHHLSxqpPn2zGmjaVkkHYJLIdR+CyakB7j66FYBGaV6DfqNK
S2f3pqXSuwdkymcvrH0sVcWQHWZgcb3hjVe8f9vwmo7ZNijHqrrtn1wSAAUHDSTAzQRL0bShwyta
pePnZYDOtKbaUodxBlHQTASJAYA3od0TJGpUuF8aHPwbLm1l2xektdOT2i2RRENfW/dEw8bYL7YP
AHyVlTfKHYPvl9drTcby7yfRAO081oOEoTjOI3IYz1aYEhT8140NVqC5GaBul+WsWMgvMp0TOakD
aF4obv9UGPYERFfT6eK2pHyrJG5tHtoJMyG5KGq7mhGzgb6vy8MBnWLAecXNfYtJe02EdsKAcEsi
cgrF0zSl9oEGafq1Gibnts/hpDfUa22ZNEsvhMq9PrD4EyXztGPBaBzair6pVBn4lpqJmy4gX6eM
+7cqlASNHVBh2cVGD/ruJuJD5qU3QUH9me+63jfZy+WtXzmZ9XaAwqhzpYrZewTCbi7U3pJTDdgE
8FMH+XLH/T+cfdmSnDqw7RcRAWJ+hRq6enDb5blfCA97CyFAEgIxfP1d5XvjRm+5Kc6pJzvKYQkN
mZIyV67lFKnaEcDPl+FOT2CnRSnqskzxc4jzPNriCiIrU2uDV8EGDLr9xQsf3GBU7bjzx5E6Atkd
1VJA4ty+eATBGSXjw1KPfXXRu4umju+lX4OfP6MF7ZNxT7yiXZzMzG3qekeIBXhukxcDq5dcR1U7
1LukH1X6uRvSaADQvJRVCYL/MS3SAfzAThUe9TSkYX9noiJum7yudVM5OeeBy75fn/CVkf4p3Hpl
a83Ik2KhNW6QU1AikDvEdwmIGXbXW1+5ldg1EAL0xv0cJfyJYTsdZhIfElPO9xVuqcaMn693suJm
7ToIFnWFU0wCQ2gMyWnTlUeBNFZO3fnfCV2CCD3YOFzXtufF3F/NVhC3vRQS922B2vS8aOT9IHCo
Co5rwqUrMtffl6lswfe8/Ht9dGsLdPn9VZfCV8DSLKPzUCRI+J6EZxLy1Vdx0G542xVX9edl+6qD
lrigqJ7n8NE4o8kFB6rgwIvZrYA194234azWFslyiNrM2OomKB/DgjNsb1CVK93cJ5BrGQ6pqUL3
H3D6JCUoNejoO1s+8g9Q+40XErGcJG5xIeXdrB9p2oq433GhwrA8OMwHvR5r+ODfQ9C48oa959Jx
4O/AT14NFWKpitXfIDGiw5036ZZuiQ+/Pd0gOv3veoIhgArhBP3jUGmFXBdX4Tda1Ap6G6asNuzu
7U3zlyAFeOIXAhL87gH1bWYv4Zp+QRdvfH99S749BBCV/3cIrlcvzCsG+Vh6FYrOK1P2x6aLphCU
iDLZuNBYFNv/PzFnl4OAWxKBzHZMH7oGtZL6Lk4iNXzkpZLBN5EOUS/yCKTrNYItQT9EMuvrKpih
seDi4jucyDxFxcdZmim8a+bFVd1xLqTk3ybecgntXBfyI/tlFknvHq7Py8oe/yOJ9MqS8BouUqPa
5RlHFxfBfc87SAbkogbuhN/TwEnqcqcMnjVB3ukg0VvBxzeXO3Ttx19DSJWUiTfcXdRqvkZCIUnq
aHJTAAXacBdv+GpcbrG0Y4Co1B0IvX4MLa5L5QDdxOuTtvLtgXUJh2YfDs1UTyfOx28kEiiFSrdw
Rm8eP/jwy0K9+nBUuza6JtLcaafqstmrCicLXJSe+7Ju87A3EHK4Poo3TQI9WVat2nYIOeMQ1IoL
BoaJlL1DMHsC0AUgv+tdrE3UpetXg4kAFwTN/yJObBLfxwCG1vcz2TjY1hq//P6q8XmIJ9CCyumk
JhNm0VB2+8ppt1Sz1tbBunAPKacavAzmNNT1WUEmM6O+Ko/FpJ5Cof538k//z2FgDawjpghRmgpl
+uUUkTgBy5Zb79NKbgAs3rRtNG6dI0UwAWdXN+YO9utmnAz5bNxnlSxHRPifp8ndcHtrC2H51qFk
qZx0PZ0CyfjOpUGag+B9w3GvNG6/p2kt63hh1HtwWfFE4znKOlTFbpjAWuOWIauOU88vneGuQY0K
CPdxJQqN/nnT5ref0jokQg1uYE60XXh3HDxQxD+EtCTNLfmU0LXfz5cqL1yvwvGUyGZZcHcEedjO
DG737bYBWNY7tEHvmXoeYb1MgV4TQS0Z3FQJjI+3rJfIiYemGKbTDMxYTiXXh9CB6Mv1T1+xXt+y
XuBvSqRNyHhyS6GOQs/JU9ELQDO8otqVvtyCyKxtIMt+CTRuwDFjxlOkUUY5kIFmcTRszP+Kg7YL
5cGLH/ttj/nXAXUfiAGGbuibCgmYZOuxs/b9lukiHT94YOHRJw6uynyMK3fXjjdFDUPXfhjz3gMY
SlyyRIgYeovc6xY0Ou4TqB096P3ctNL2Y1AtA8cNph9PI62eozJ5D67Qz6RpvzjuljLHyiTZL8IR
FMU8DTi2qvHIXTGAZ82Fmv3GGXnxNX/d9jFL1jHsggS9knzsT4EO902TgIYJjnrCs9NhnxZS5Eu8
hRpcG4hl0KiMGeUMOscTCAHrRy7AjzCOs3/bMfAnMPHqPMZeAjZ9LKfTIGeRJy5FXXrNbqrNxTTZ
Fu0z3Tn+1J8ENIBzyHA9z07U5yGLP13fSCvWZte56x4a2mAk0yd3BpsQrXmXRV0d7aMJwsXXu1jx
SvbDbnQg9DGPLhJRDn2hXOPRL4v0Tg7xeIQ243C4rRvLqHXvkAEFnXB+EPk6icqLvuhoSHasUvoo
BUfR1fWO3gwthK793GkCvwjLEAfQpcQ+flBDtbxz8XpJEWyLqjoXukWOqkkaKFnE6VCBmHCCltX1
zlfWy365BBHvIJamxlMD5YWMcg/0SbL5Ajm1dsMy13qwr+I+EzGebCjjpUH9KZmKFOLrjdwbjnz1
xihWtsSfl+Rro/ElISMYgk+jAO6qKIaPYm5HEJclT2WibsI/YqEsw8eVr2h7VyC30k3DI+NI/4JS
p0O8/fparDgWW3gpGOt4DkYcI0XUqPvGV/TkuHzDMNemyLJ8oBFjUJaO+tR003yArmB5/HMPbHhH
n5YpPF8fw9pqk/8+J/DomnzihljtRIDeiSje7bmTVLsQCeoNF7nWh3Ujh5hZOYQgGTixFGl9Uqbv
Z68P35XjTYTTWGjL9DmL/BYVhR0D4Rp9KaK0PYYmqXMTNe7u+jytLIdd6R6UJHREKTWYn2q2L5J+
ODSy6HbuhCNxJFO/0c/KXNlF76pyRToxrU/D1Du5bnSyH4yuT51E+db1oawcva5l4CD2UrGSQ3+C
EhzJVb/UuwISvVk0DUse6+hUqg7iz5efrne4Yid2IbzoYqcN0lqfIAvOIVVHvhJmtpiV1xbGMnIA
hnTP3XY8UU2WDJo6NcqbsTCUeWBPN4rubxvEZXCvXNYQ9GNB5GJOwnHGHXPDah/SaksRYm0UlrWT
2qACZibDHeuq5YlIKBI0IGrfeyJM3/t4Dn66Poq1tbfMPZkmwXg6zA+jRilyK4CwMwdqzOdWDbkn
+BkkI7c9YV3L6mfukNKEPY7inn6lXTVD0hcIkevjWNtSlsXPS7BMFGx4J7DhtZDTbADRSNstmYs3
Ww/+0nZhgvt1IWZzQhIpPqg5Do8INt/0/Ebrl7V5tZPcyvVrCFnBW7ltXWfqkuxngdm6nqx9vGXe
Iysq1Mk05jRHgX5XhB6/NxML726YeHz8ZQO/+vhGSq+bxsvrJpmxrEjkZC3lW4I0b3o/tG4ZM7Kv
AWSIKkw8FDPypgpoXsi+3U9z+fu277/M2qvvZ4VynYouC5I05iNf3CWbRLgFhVn7fMuKQS7coCh5
xuRg/kNUPNfdHhjAIatLFd3ihzBFlgVDo6rwhsKbjk2DTKUEusbxbmIwQtu2yYoKPOCqNCcucS1L
RnDr8XELk7C2Ly2TTUafOZITc3JjPGW6eFr2M3e3HOhK63ahPC2Wjs4oh2SQvwSEZpR9mTVp//Gm
XWMXyMHxB27F1HwCtUiwZz2Oxln5/1xv/E3fH6R2VRvClIjAieGya0ZV5YR51XFutZMrN+q/xsmt
bs1OaEWMQMgC2ACIXiZQgh6oju/8aRMOuLYElvFCSpe2oYctCb+mTBYp8hV1KN+vT9KKadmFbXpu
4jjuW3w762FLCZQk8ya5JOHjNr0lsoiFsMy3EY2ixrsshBBevyNxB89TIQZ+2xAsyyWy0S3uDfNJ
qfhTI/ow425aQq2bsQ3f8ObLFAOw7FfIyTNugsCuTukLCaj4UXStp3dDUUP0my4FvStqEi8QWEW6
P3dSv9nYw2vLYxm3i6LXqqBgahyiSeTuCHXr2anMzoTz1s14ZXvZ1WxB2xdOxwlj2WjKF0YogHLg
kN5YnLXWrUM5cd226utlPkKJvNgFi1P2ez/pybKxNCtGbhezCUfXCUoz52MzeM+JZHfKJyguFLDF
ojpc32BrfVx+f3W2zYkIpe8ozFCRNjxjsv2e4N7yIeDmgynwl+vdXC4Sf4XugtTWd1EkXGir0/nI
ZBxngXR/zMZ3nkTQtPcSWPhcwkI3+nrzvoq+Lsv1aki8C2gKSer5SA175kF0uuRzKEKDIg72M/X/
gQTWhiDDWleW9YMb2psd6NMeteLgaPeeFTBAM9JFAws/oWb30Hdbmiprm83yBMHIkpLM4XyEPrjI
oUDMdl01bkzZiinadW1EaT6X9QIxDNoWfq4LvyeHhkLDcvKoHDfe9GtDsAye+qnRU90DJJ3U9KAc
8g9u4/q2xu3KtaRaliXw0LgKkb3GWf4NZ3qX37R97Xq1og0XQDkGv8zcNHoMwk9sGD7OgzoZOh4A
CdpQglgxRrtwjYSokgcsxz0SgSRb0oQPog8e2IBMhuNtFRGvdWJZPOn43KEoGntU1eeETZ9HMe64
DB+3zWJloe0CNujaI9gUCu+o/OglYnimxD5gU9fXYmWv2mVrIvAgZy8675g0qIGFgDnq2DKG/HOY
h05a3kQWFKR22RpgHElCoWB6x2LzkTTRp0VuWduKM4xsU64UCP5RQXinq2kXcP7pkmwO0p912nyP
idmw6bVF8P7rBoe4k62YTHfXGOQk1SiwiWi0EZ9fuTVElikDxAgJoDiq7ngzHgiCcnqJzhHnB1bh
EcDMhyZpH5zFHK6v+Up3dsUaLRqHUi1Jmal5otmfZ4wgufCd7/O0PF+8rYTnjW9LyAWpXcLGp37o
UAFd3REP4usFK3/HpNp6sa6sjF25FsXzOPnSg6uSqX8uCho/O4kyG75qrXXLvocBWM9gblBbUU8f
oAFvvqW1Cb5dX4g/GNk3DnK7JomaQnPZlc2T4t6RQP4sA2Al2jMKmGyC5QjK6lOiQSiEUFS3G5M+
h4LCzwkU9XeT2Uwmr/iA8DL210c8IYsT43L0xHlMP4MmD2XKLXSXAtn6G5CQtS6so53whLoFRUUP
b3qTq/ES404iP+/duNpfn8wVT2xLy8yoEQSRZVQ/DVMNlWFgur4S2RXZDGdPd0tc0K3g1FpPli+g
cQomjLikT0wMP1HBOH9H3HDetQ19mcZ5/n59PCt+zQaqKR0WDpSoG4yn3Slu9kOIfEAyRRIkUwiY
GBQvbfifldWxQWtBCI7UMk35I/WW8hMrNNmPy+jvSsl+Xx/MytXORq5xYIKqCzvl0xiS6ilxQ+c7
FUvtH9p6jF6oAdNj1/vhgxO7ILK43ufaqC4T+2pbj3RAnCxI+GNTGn3kTlWdGqcJdwn06m/b1jaU
jfaRBMyZ0CdEKF3geKIohxI7pJ/IbambADH//46COgjGlQ7jTw1HQKuoR5HrEoA2BFuqjXv3yn62
iz5JH/DRbUKkh+s+OVIenxBzQoS9q4q9bKNPty2H5QKGUBaudAusvuYXbv9F/6RlcB9WmxRNKxZj
g9ogNlMjoibrJ5cg+sFSB9JuRckuvsDLAYby/X1byeEmdgysjOUGZjBre240YmX8yVMZivIhxWW8
LtqC9a6ti3UtiDRN8NURf6JsdvBKRVq2iVJS5l0t0nuUaHtbsbuVmbPBbsHUpaiRxwlQLT16KeeP
dPqkkW0DWapf+U+eS5wtsaaVE9WWjElElSraF0OZMYhmYjNfikg9fr5pl9ngN9XwyesrZsqMh7jP
KuHTPBHTD9mR8bYrgQ1/m6o68pqIN3c8rk5GiwnXwXgro73itGyFmGZK4pkCIVtmoyfeEy4pIm3B
WQabp/3a/F9+f+UWGYX8EpJaI16ngfcvkAwm9xt3C9y7smdtAByPtYfKxrS+A+XxSzHGB1GiRKI3
EGMyd9eXeG0A1oVfd5Ryp4kllrgsvB/DbJxoJ3uwbO5u68AybDV1cTEnfn0XmejFC4TMeFV+vt72
2vxYNs2mCY6Ee/UdccEbHpk7UKk/J21yJ0iyMT9vk90E6V/4N5znguCcfeTBuBsZ0taMyccirHiG
e/+Udb2TlUP3VPXzD+Bnb9K9R7eXs//VxiJLK8FNF14Me4GwgMvHD0LK+JyS4J/rk7ey8jYgLqkk
IDCVqu/mery8V7opk7X4clvjlxV79fl8VgLZwBSfjwt3dcJFCwIuGMNtrVvHOACaqDms/kxOsbDH
OUBGs3WdjW9f8Ro2BI4ySPhOJsG3o9YjzIegHgAi60heTmrciBSsTb51fiuoSif9jMtIppUXZX9e
CB520W3zYxk1r72y0sml9QgEp3nCWZ2ly1bF/9r8WBadNLqcEpfAZVDAxDIAepZcMJSxylFtiW6v
WPbflT5O17QeICqZIvV5BMs4q8JPFcCVVb2FFVpZAxv45tKiH7lTYhwNX+YMN0KcnWYLOL4ySzay
TfOOlAT+DiOQesxQgSNRAoIESU9Qx3J9ndf6sC7lTe2xpeovsxSBZPnOXYrfSTUVO5RuRofrXaxN
kmXISjuM1VShC77E4UPRVNFJAgBzvN78yjrbmDaUMBiD+5dzDNr6EyNQOIiLL4KHJwkQ3fUu1ibp
MrJXrkhXou6SscYIdAN8AgMj675AMT94buZid1sfljkHOvXDXgYtFoIW8a+mDHx1nBodjru+EShf
vq0by66Jjro2jkoMpYjg93Q6fEuUZ96FQO1uOKa12bKMG5zConPA63bwyvDON0MOrbKdV26Btda2
k3ViQ36wGArQqR1UpO+IRmDMSfx4YxVWGrdBbUkTINvlc0xPEkCNjjLeZxUr2cbsrzVvHcnKhQBS
QDA1RAiE8XunzTpUkd348ZYtB32kUB84z4chMaDM6I+i3NLMWFlTG7BWgPi40BPFvJAAKS5B3H8H
bupdTFm3sW3W5ubS9Ssjc7y69AGxXA4tVbslcPO4GDfiKWtNX35/1fTQcKB0/H45ND4/TJM+zWpL
cXrF+9h87I3fF0nXLcvBF9PRWR61rvcXIqj2JkKJILWZ2AFOI93YYFHDSB+YFx9VvNw445ahBiwC
Eb6vlkNVALtJvqfR1vn+dukyvtoyUkMgvpcoLOZUHdJ9kEWZn8f3VUZ3TpiPGxfrtzflX0IuYdE6
XuoOy6FI+3M4OmcwlBx8p9sI+L29tH/Jt6RJAciJ0y0XhYnj5I5HxYf7UjcZ75oNQte1EVgWK/uJ
FKUWyyGK/GDnNIj6yynwspYH6cYiX5r6O6Sd2PA0Ba5WqM6m6EJwnQWsYnsy1cVeQ9NhDxTyi0dq
upHhe9vO/pJ1IX1Xlk2IvWrYvI+MAph9yzusLYZlwgEkIgvXkctBQVhrv0xFfZQx0mGkc4psosUW
Kd7aEKxjGAkYl3nzAh+6fOY+RLIF39it6cpCkP86IfDp+CaqLwe8WGj1AE3K4TubBwHRXEGfaTH/
KwZAQ6LSfS5rn28geNZ2mGXjgkVx4pYOenUbhN1Z5z1HgMDsF29LwHptg1mm3iczxNxjMx9QKYtI
K/V2bSez1o33YxOcy+GmGmLft4+gqYr5VPJCn0sv2qdt/1QFW4G9NxcdTVtHD4lQey8GF01jRw1I
5tByC0H15vyjaWvf6rmOVMGn7iwW9uCb8QtbmiIjyXDLjQLtW/t16lRShkPSnVPgA+onL1VkOIPA
T26Fid80PHRgbVulWr+Z+rY7RzI6Q5Pg24iyNOQ7vgGe/fmGOym6sPYo7QcPNJquOrNwfDf2SK85
dXTqy80b6dr6WltUd3VVN4gJn6e+UdCDQ5xCe3zjmHi78b8FQYbWacZZdGcNDfKs1uMLYrRbDANv
z/5fIiCyqFIoRo5oXKv56LipuJuJHu6h3wSYTFB1+1uW4C8tkMSJDKFBos6JVLXJl7ClUz6CX+VX
wBTRu+u9vOkq/L8UQUrsrlQEYjgLh7+bPP+BofKhUeo0UfLgk61X+Vo3ljlTHVbMk35wNl0IQjzx
vR67e4k8rtd4dBduMs2+bdt/6YLURJdaj9V09mi6o73JVCPAkbl1cq81b5m2DlGJ1CPGdqYaj85i
Rho4QL4e6ZOaHa4vyNr2sow7rEQ/gMNPnWWsHtyo+dW04jEGaT322OfrXayNwjLuqK59ElTldB6c
95Ers+rywu23wttrxmdZ9ggeQt5Eejr/qVtWIRjEgQnYYJBdadxGUIeD33ptC7fheU5BM6ID81n7
ld5wHCsz8xeEOpI9yCpadVZUfKGi/pX07bH0jLjpaCA2irppkAXvdUHO3CtQ0FQHJWAEm61fnqx/
3St9YkOn21oaxrvEP9Oh/lQjSWxQb+mHbM9lcucgoj34zfn6Fnrz5oSuLhP46vmGC+UMWgZCzpX7
f9ExKJvJqy540RFgj+nwoWDtFwH7vq27y3Z41d0IggAJuif/PJj6PNfQz/XVY9zrd2CeyP+MzBsO
GqTr17tb22WWmQMomPaLKSRuCBLjK2MmPiw6lFvsVWvbzLLxHplCoKCJPPc8/j2K9DdpEHZgCd86
o9Y6sCw80J2v2s6Dn1pQ9lKAVqQv2xyHyRYh/Yo/Tywj772wlNKt1Ln3+m+Qpr+vluYomEezVur7
mKYbMe+Vfmw8tQNMmW8UZkoA9ezTeN8glBvX4X0Yxv+DblYW3FYJoa1TxISA5bTu4M37wZV5NS9b
HnFlNWxYNSuMAZnzKGCXiKxPumgzsEaxw+KBW+6mHWvrggTG8YNpHOW54t1P0/b9DpJoRXa98ZUj
ycZSz1HoG8Hb4cyQjCPw5ek4fpRB861ub8pt+MSGUBf13HtjKMTZSRdwW3lN9+A27CbcPFq37Lmo
w6IHtGE4kyH8J9Q94x+GRcz8/fX5WdukljkXKEYHWH5oz8Kkd5cL86D4IaoxT4l8DPxpunEdLKuO
6raZK7X0ZzDoL1NWg1LyhS9DFSHLWyWfdJ2Wn66PaM0eLPPWHgjAglIsZzNDXg2sswmUH8sbb1E2
cnoGaquY61acI8cfcxYt7mc3aIKsg37rz+sDWDE5Gz8NILYO07Zqz55fDTkUhsBqT+oCEGe6BQhZ
sQobOx0uULHww649I1yMB7z+yeJwF6fh4fJSum0Ul65fHXvljNsZDtrmPOI+WAl1DwjS4xCHN55D
Nmy6ipcxaKuiOftLw/K4HcCWZkq5p0rfVPns49n+3yFQ40joH2GWJHXe90oDhk/FIwu43iFx8+X6
PK0thWXfbIhcTRLZnl0CurQppRLoXFrsOQo0d2SAHuFtFmgDqYHRprjcxvW5cMUXPxnuCnf4eLmH
dL3YOlpXbC+yrFwRKqM2Qn404v2YeX7S7ILB2YICr02VZdlBDT1XgNnYGQ73uaLdqQyXr24U7GW1
JTK5Yns2djqSS6o1lJ3OUGT2v4LVlOUpqHZ/oZZN7K4v+FoXVtIG6iiVjmJSnsPYfxi9iee4VWdO
gr9c72BlEWzE9MipAV3kUp4n179vU/Oj4tPn600nwZ/byxsXdVvlIyw7aLUpx+wnPi+s2jm+N4cf
VQr65WE3hklcQdmpBUS7ydvQTztQAIuxDCbIozcyJhkiA5BczpQSAS0z8Gb3vcopoLDlvJ9UIeic
CajAF0enCcbY24khIvQchXWHtWj0HHk/5xlnyW/XDyuHPrd0lE6/Y1JP0bdI6ka9zIKNSC3NcqmL
X4SDfOde9eNEx6z0EdC6hyhpwpAAN6GkMmdQ1JpcCMPN3r4XhN+PKgobfKiCaO1n4gyt6jLf8UMU
ZfAhmIibTcN8gRvHXpwWuBQl3kUUtkKO1bzvGXVaPwOhYps8Fkk091/8wYNIEPe6Kh8dl/2umkWM
U87jpPZjwPOl4x1BA1w47qmJ/I4+V/ikbgG4UbT8VzfWhEBONUzM0r1rFxX5Tu6lunb4Pql7yZbM
G4CMfo/XWTF1WYP0dQgZHOgDBFXGmzDEd8QNb79BPN7BTTRyFhZ/G5dgNOGHuvchMZHLCOT13i4q
Em82mUdB1f7D73vWvZNT3Toy5yS4VLSSyVviL63xeWDyauEm/qjTdqIvbihi1e5rvwEMOC/rTrjB
3jCaNnoXhJKrJvPSwVyK5sbBeEWWdt4C5NVIxjI6luCeR0K3KivFI+RFUsJJFrZLGP0UFPULTXaJ
Rjagu8aY6uXeBzFQhzM3Ckr/oewX5ylNprTKCOD8RdaBgiY9KxC6hHepDtzg30EnZfUr1cnc1QdZ
+ULzLIEiN/XzBbwMy6/KNy77DBY0VvQPJvHHGBBz/CeUQA6RGbW658YPgv4AiSwKAZGZl8lcZ/OU
/oq73szQ9x77cawOIpxL0mVp4OMRPgdmMTSrsJvclxYSl6nI6yAJ6e/YDdhI9zRMefTO8Tip6wc3
5GH4w3Fo71UHZ5B+8SLbpYz9rPP0XH4sFnzKZ0mqRT+DHliIJx0FQpeHznSo07vogBqWk2RBaiAb
nWbu9gbRN+8ZyNKS8X0L7GTUADcrOtXvYogTmI9xuIiyzDwZmvnnDILcjj3CEQ3p4xzGUTHtOlT/
9h7kBuIYUU7ayzass1gwSJfufXBOTMtjKiAk9XPgESpc8jYRyfIoJVS/XyC3SJf7xl00NKYqOfrB
t9RzeJIcoGgRLf+OcxsNp8BVfTztJjGUwyfUsPvJd4i2lCZ4kJEblTFKRbs2QA56lsUTCYpYPvvY
Vt5pAUeeeRdp6ZijGsOyf6iq2THDwXFnv31cxnlkn9VIZudLUYAluss6xOuyENgy6BBVoyLjvaRh
3FS7xAt18EXMyaC/xV3oFKBGILotPqbh7Hc/JyemPM0gkuCLO1GkBE9HiUKOHlK0nTcGQJTJUr3v
0iRlKKuofQkbAFUg1EGztCZ9s2+GueK/K9T4NBD1UaLtP7ZkGLyLkrTkhzrsB/ljKns9P0BmBX/s
Aqrn6b7h3PO/g60vZWdEA7WzqyFsktKDZ8wSvTfeyILPqbc0030FPwiycuDgXfeH4XxC1jgBB5Ru
Yf4AdyHgNKECF6XXRT8hwOV4nvqIGrCFV/nseyNumlwYaJpOAdhh2xxKp7DMQIAjdvxFK1o3F8mo
iSZuRsdpUA8hm5WkAAYY1/kV1kVvPnfcL6IvvUmdZNeNhcvwuZx9jLsOKNGllIt4P+rAu+/6UKVQ
s2VBTxvQeYEu8/NU85G8H0DDI3hmUNzn/EKRu9dD/SmoUxMh4qR89uLVXDjPxZxS8A/USHgalbO6
mnxoTTvYQ++dCJBUJ4PTrNJ//aaq/Q+0jF1NMwdqu+I+iQcl/iF1X4uvcY/P+xcqPmp+IT1OJ7Jv
esqXfTw4YESeQ/jjOZcgg+u/Gr9i/UF5YRtMeaG17s8TRyWgyJLSAVQi81CJLd7D3Sj+DpG+cvng
JtpvSlQjzu30L2U9wxs9aFD9czRdJ6CpgoXVDqDlfdX0P6LEmPkZpbhw7tkEybwYW2WmNdt5benJ
+06DDL/IysXI6HcLim415mFZ6vGZ0iiojyi9I+k7tVCn+eqzySvf9bpVOteknhKTM4bo7EcHMNrl
wRdNU34HLUraf/OYE6Z34TLS0cvMUkQ6OHTO0kTviXQTr84mU3BePOCSwtjzItvEDXbcZx0sIoiC
yEXNCt5b0KBhOJwgDFCJxPAM8ZpLnXTso2RGHClOZyXv8AJEtfHnogKdFH+aYSm0etQlhHmmB5Cx
XkjXiZQtxUmT0pDp+95RKWkPwDRLrTKooA7d93TuXOcdvCXGkru1Es6vpmkJCs9i0YY8K/yqa44L
uGklwFslk95v2K8vo6wijiHZgnvLd69sYnGP6U9DmdOOqCg5zEOSLl94DLzRnOGcD3DulGHJptwp
2gCeM/DCYKcIEGfHZJEJ27U9Ko3j+1SMiLnlVdy7zM26FMDA+yoOYufrAAjWJU9Xh8GHecbd9TB1
Q+SLY+W5Y/xh0pA+abLOxUV2yVANuEzHKeR9eICvL+eXtBGln6cRG5m5ryvK8NAM+gSefleEFwbV
tBpJci78yYwq60FjNIEKpSvjqcmaiMaw9hnIuCkCpjNIpcq07wRK3A94X9YCt6FJ9o8TQKThkkma
jKN/wGLOw/uyRKjkZxmBJSbJ/NLUYPB2UOK5i3kIgPYeAstDcwzjopU/p4moQO671l0aFJg63HMP
lLnL96Qg5gfBQL0yK2dvMmrX+HFEyEHhn6sob2O3DM5Ap3uiOZbOWEX/h6IrWY4Uh4JfRARCAsGV
pTYvZbfdtqcvhO12A0IIoYXt6yfrMpfp6LarQMqXmS/ziD7YabivtWzaa4NTYAwhbq7bhhR63436
XnR1s5oioLLRqJGhONDTzTczVLggEGOpwnEbP5imKxz2mTfhKYzb5EIgZ2ZZrlLBZmBPr9Ui8xnQ
cdiLeq2RSFCsYp55c54F1g3bIqGTJ49IIouSI66VOCsBOtealnAo+/qJiHFl1z4DUO3LbNU9+85E
bbrnRqISastbli6ovptC/r6sUZe8KDe1+390R/I8GsK04CsrXVMLWMHS1G97i+jJRI0POyFMfXI+
YecgH1kwpT7nzYz2kXxeNHEPaxPay9ytDq/pAOl5DgoZBThacgATXKRV3cQiUlXoedj8zCaLp9eh
7QU7odUJq+vnSHCSbgflJHKcD05wEXw1czZszaFh/VYv6N6bRP0QADyoH7vpSNt86tHnOJdRjBDL
qMi6YEwheSYBNoqtv9V34ZNeEriGIz/EDwqIzP3lswIizvmM6ODwtM/x0P4b9lZZBRRLQhjViUBd
y3ov+drQSqdUW1ZyHFPrcoxRPobahaG2KQ5zlyRLGJ/XpYvUo4SxN/gVqbaT75tYCWwoCiH8SVKu
W+8V2otw4K7TfRiiFfQ5mOR+14Y21aiWMvg+f81+T4f7xgmsRpRYWNK0P6PQxdHhGLZIQdCXtsm0
/jIswjhYiiUjSLbMUsW9uRj8p58Lo/DNjCcpIsp2QILERXMVhE2rk6PslPe6ApyxesZU4GPTH2Nc
KHL+lW6JibIqo571py3bmFMXSLy63QvVkKz1h7rePgOEBBWJ7hU2ngGv4/k5VU4wl0fuVt+HuG0k
/fiS0A6DDFgPdFZ0xX4DQl0p9jq0Nndw07T9Ye9T9Lseet8BHeROLXstgYDmBH4goCTT/t1joy0e
Qj9s2XsECDi8RbcEvvAE7EGXuWrnbp763C2S7fBethxBQOfUNBjbzj1yszU5+NhSrrEKErhpfkb6
Ft0ZOESp7Jjj95k7lisa01XkcRDb9E4BfMwtvhWUFDxxtdj4fSda4+sM+bT8tKKJ5IbxLdPxYQOb
lwAE9nhVv61bePfZoiGmTfNEdIbiZSaLTqcC+T5d+q1R/Eef03YHhCvRrxLEb6RBR/qT8OhTveo2
bOiHR/XB8Ku3vo5CuEyWFINZt5s47WG2hriY5Ci9kwHgRbpkaZR79L1HvHR110sEYStjl6ZEE3sK
5TGeRzfkbg1m+yiTlUjEssgxGZ6xMMiCFvarGU2LZbTi5lMVnFMew9TW4SaKSongqvRYx5Yj6V/W
Id+zwiu/JR8zTob9Pzk57d9nhE6jWtCugwp/i7bPsCqKNisQwUi3WRrc6du8+f6u4XJn/2joWTfm
O97+cSrWgaC3vZo5wlf6HHU8tWZPFB7DbEFu+9BufT4m8Lziw1zHrNdF0jXj+pclXRC2px0twLid
xiwOQ57jd0evZw4ffywI7iqsPHxPrrbkmbi6CeBWx5lcMomUknwQUYNGZNQjr5MpM7TAriofsGgd
NxXgW7d/L3uHVqgiwSgy3iGrsqvNd5SZFuWq6IZWW1iotVsxd21d3zGVO3AHU/bYQtyyF83wpGFZ
zicdeQ3JNlhUzgw8kZimAeiGvwFyhiKU0ph5k3FhkAIkUuCC0aSvAleH0IVu8ZDcWIjFpkeVTnis
RDt28X/hYsboaScS0wGFz9yvOc9m6R4VUyZ69AY7Iw6JbChKeWjbbQvLLcayMByasYz1XbYibkEj
CagDHwwcRan4nrjFk3hbIFTbVUxeAth5LGcFfzASjSmK4xrjUfa71Gx/7+cUhcz5oCehYOldhLPv
EUOapM/Z0qQYwuSUSISSjSERwZ90CBL/B01QwRg9dsT1wWOAWjJUPCCsIpwUytVWSps4n8Plt+88
4S9YrRLLnGv07u3PeDoXnO8CkRBM56lIwSXc6QgtTeygkmEIgnwxS/JTB73CTIDJxm2FwaInAiQi
MEEU49YSWJUVdNvXVcLcSLZ+AXwbdOpL1OCl7k5yJydbKT95NEfVJuqWuNjGdkzF/TDMKTLK0KLm
mrEaa0xlt7bz3XVzsYCCofGRxiFeppzgJSN/kyDgwhV641NwTMQ8br9h8vWAOACOWIvZtqZ7GdIY
ncPI56k9EPOyLBn92zTY+fro8LB0P/Uox20FcJ+suQqL4+Z3tvh9f4VZu0ZdUmt3wu+GiDmLQSYg
Y/ILpfIqxK6pbVuJkZ74BhNVQ8dpe09XvAcPiVMhXqsVT5b5hXBU1qhi1VPi7l0T6ObIg3qgQ26F
r7tT3EDgvMp9ClbUoIYpXt6CjjDNkxwDyNA/OoaIH9SwISJ8u1fERRHCx0EDHKkZayOQuSyi5IW1
7V5fqcNR2Zbo30WFQS7R0YgA3p0kTk/vY4OE270gaMSe6RHWYjQIRipcEVGF7p15/LVgtqjNxbl1
Blcra25k7uN1Hy97gqLdOG/Igsj7PCF9DYzK4eZIgLl2m9pDRJDEhx1SHW4TiiAgXoUfY4xE7R3h
zIrWba4y1tYoRawxmlKw/0B3L5YPSjo0He/j8EVCnWFFRxB8SCZfAxaxuLidMcbnounx9OOHAjU3
FuzGGLG8yewUveEdND1swLULEDk88XGbksIAu0LNWBHffB2BFzpknJA15A3mrC5AKPkEqNl/bzjH
98uopl5c24QRrPfPErvX+OI8AzasTTYdUh/F5Cm9gWzU7qVetR+wN9djeg2zektcpQPdrcHRkCHr
tgtSiVsRVc7ELh4OERz+yXpknvoNBBKGz2FEFmg9J+o8ECTVFPjj7W9AaVxOxaTHdkqrZR0FJUeO
sSMWpx0rqHAADalHTG25rp5gzm0botHLCAzp3avCWx6qt1CvaYarKgaFOp2FBkPXnAKso63mxWEw
fHIrFjSuCd6bdiwoUrcEKxMbzu3naEAYJr9YNq4K8yHv0AKVNKmvoaa0wp/tDINktdCtl9i5GNuo
goVFJOhwbvC9DLkaJw1djQkb/Iewh+iQJvZlicK1LgTtJf2LtfbF27wzLfBjzjXWmdR5bg0mZJzy
bpRPiDZKus9JzVJfEjxE9VTUKPrAi4Ys6ckZ/F4KNONhJFiq/G8xwDT457GaDZYyjRoSvCxz084J
ZG9npc5hrxD0gLtP1frkQwyU9SsWI9fxFYuQrv+Gyoj4LhDuk3P/etdH+EEkEm1fJxmH9o7HuPmy
CroVPIrVMPbR+hjh5sXblWXOMXR14U6TW1XTcKXNYcQoJ/YiGz1pPuUSxCk+jnFPOnPGD4xTtEDl
1hZdBENdQRUzoaKXZcvgCClWG4PvonXU4uXD8h3/ChEOgDYw7Jgp9huwdkEQzUgtNYcUzF4C/Wza
x6Pug52Ce0PgJeozJQYgjE6RA3YZMFVMVyc7FuMwJJw1B1ANENwKfDkMBV5JuGa/QgzO3Xc04OD8
NQVu2FzOMRG0DyzYaPKmVZ01f6ceLTjwxki/zAiBAz2SPYNwCeZ3PKxqewGCpunDGth9vF+9WD/7
GRd5nU9i3rNq86D3EKJDRBY+NEAo4amhfJs/ZR/j/omwX12XmegzXWJ/fxKo5t1ahlh8zCdzU6yg
UeQTVLEuXd+bGBMOMrakXuvHcd2itUrYwEOMbamSDRbLxmQz/7zpEhDHWdcln+FukNMU4RDxW3Gr
Gk6WSx1x0UElnIVLL7j5ycugXMNLC+JvyycDDIyuceyuVRTZrsGBhD7kRaAwTN7XWCecLnhm/YHu
pMPH0tyo8JZtyY0RNQYlRxg5EFwNIt/mJCLjVuAXHsCQo0pTVFkW7B91rfo/yHrAF9X7iQV3/USz
BBd9FNgwl5qmfS4zY8GGocT6vDHDrwtmxzvKEA6BVS7MEqz26tIMjLM8io37kyxr+rveh+gds3ny
HYf7tpVZOM8nI210iPytPE6MRB0TqeuhWHHUuyOSwnmIT7Rt38Djby/DEE9bUU8m+mPiDWFEsff3
SHJILbTnlfW5qVdqCmhK/kAARA4tHfTjXuueVouIlx+xxyx7kQDbyS9aAwWe50kTAUp8tHOlGi1s
qeNafzokiJ8zulFg37pHPuLS7Bma0uZRfYHTid13K/1N+jRggA+gD7Uue7wsoCCyZRqPaJDMzHHf
WrKjLS9oadlsI2WnyBE8b5mv2/CC184DzsZURGXtJvUh4y1sjuPeI7xDJSPLBWriTRltzfZt1nC7
UJYAC+yzRGW9Wvx0zQgCtfOgGeO3sbPJlwqcJHjzLRNFgzuEV75n3Ucsw3QEv9Jg1d6RKR0ep9Bn
QUlt0z/1m7VzsbK4pw+Z0fFLiEraPQ/RV69OwCj0oTZN9CVIiiOvnQfkPVi8wHnH0whMVxzsMT+h
iFmpkwFlNFV4ERNSZtseP6LgzSaP8Yz1xyIeZLxCljHqRatNdDmy6ITKKaypl0A4AdZaAvoBdqzj
b78O+DpBtA5oUupWEZ/Ba9eikEgRRQsc8iyngnjfBBWPGv+P7aM31wWBtbpoDfJ2MIdsrDTpZlHX
iSjHd6K528t9IND8HIaZvkCQ1tTeJyRb6dFRAO9jFvd2BS/D96BkSIJbWY6BuIV5MNxXKBXz1sZ3
oCs9FKI0JC+At7jPND4vIMy226MTu7EdlcII/2jjOAhLNO4qKDeIL/L5Gs5iP60BqL+ijhZ89/AF
wJILYt9+omcWnErTzZE8QGCM7XlGp/E/8HGZuMwiNPZkmgmTlOJCrA9NcPuowFqYHtmkip0QnFH3
Beczv1IWi1/92gz+EA0CTy1HL1KCEy9BU9gMZMpyubDZFJvagrXEIYA/g20POf5YvrWvKUvsVKIm
1VBsGmINq8ho18UHscTrVkxB1rBLimiCe2bxoJxaIJzp2TITP0r02SWHZefZ8+BNC3UkGQDvs87/
RwTs7UU8Ld2dvrXSHeWCm/+yrz65XeKx1ZXDjZ0VLIy8Kuodebe57B0nj6nadrCtDtMBbmhSz29L
NrYhpodxicG5yWkCd6F38cwGbG/nqIKMHltIZudtpZspp6xvbzpXQP6AyzXtKUlSSyrWT2uHDw+3
XI4oBPpK5pq+Nrod5/uldWxFRwwx05FAc32F3Vld06SNk6eGLni1NfwWonKYAvGPTwgsOWqJaljV
7Ml+raXE7w3MZF+jZUW9ttFpTd79kJEfFHAnX2uXIDACVEYbiatLO1NXYDy6sOiA80nBpoGyQk3Y
f7sjvXLdBUzmUv/nDRLR8l0D+L9aRvt/0s9cl4rvsUcKi2G4mlwSaySazbaFQUpEEq/8sofsNWYt
1FNEvIfubQn4gktTwxnXX4TmG0R91mpSwJfn2tK5ppV5xCF1lvgtw+1Ho6d6vwMUiaYn9NkhxFAY
e9tnA4GNuDvfDJ/1isP5CLLEELSuQBHPNRo8t/tkpdwVA+5sjgRYDbooa6YaHY9Ae9spo2DNckNb
iB7oI48fB4rzHAP47eDH7RgPJzmw1Z+bsN90Wd8Or8piPf+P3tP+vw4oz/ztNfJnTggbDq/7OuHH
isa13vN9SumVuLlHLS98DPeMAWNGdrbJARBUfKxj668jW+cP4lKFGToLRkDzeaXsmGB16GewPfeF
N7MTORKi4FBoYFQuDJIPL6TbApS8WEwXKPqh9sJiyFgHh7Ktv45EDIvxcZTs6jgZEq8AgvVMLm5o
5F8JA9MzASpieThlhBxsCmH3LoIL6dxgGlff4wRpHXN1HN1ZsdhfmwWNiS22PUuQy9dl4Rfzc2Q+
GHoN5AGmuxQgZZL0AfF2rj0oXEBBaXo3yQoCK67B0PW4uQHa4NCBfrB+o8cY48qIIx9zkjPB8LdX
Szr8HYaO2qof1FaQOoufezsMNA+6YVS/FtKb5NgvSyIe6gkK+TGAVNGeVm/q5DQlmFyLaA83XkgX
umsYmn46RS38BmgswSf3sImIj6eB+p2dTW3xVxqeRaJESE4U3tNgFhxPSwOzgPVcDqVv0PZ9X/eA
LUixDfpOVH0Msv8IPJJ0RRPF6KAJOmWf0n7pvwnmt/SyrbWlRTfCuQLUv7XrA4JsQKLC5JDgqKxJ
ll0tYLh8nYe0w3YBz1oxLMdu231mChbFfD96uOamr4jwTB/BI5P9z7gKPDx2y/SWa5Pa+w73ELLc
jKn/dNArriGYBhS37h7XxYwUy6nCMnUrME9OGTZvRAeVzhWkaesNIo2aVI9zGXuW4z/XRaPLjn6R
3nykadtb/bF5hljC6xpjhWC5dzIMtYDzOsMwRH9Mm2JrtYUygNAqieqybakWPg4c8T8dm6hHKe0W
dOt1GaUij11MUlL4CVahv9JnhD9g0O4B6NMUxHayBSifQ1W4nXUeh0PQXmEfCTIswoA9K0SvMKin
QNW8BKKRUenWm+UdU2/zpqParOUiM/B3SVYzXOkNaUEER4Squ4S2cBSEbR+wMppSa07ZbrIn5BTs
/FjPu32M8My3VbzqDcxlEwas8NBGQDB61GznkPuxSwkJOB4KOyfWn4jk/fik4Hd3eUqz8Q3j/nrl
O5n+4i5gH2GG1ObnQSeYz6VzGu5ctVF9nREp6OFqIbHD84KUxnwUfRtUZnAciH5e3VsPJIsMCLRh
JOg4U2mAnlEq2a3DK2rKBrVwl/GGqO/aHdpVIXmsX4C46roaIsOHD+9Sh6s0rZMXuF+iJzsGklZy
5DxCG4Xusqk9EAh7uH+tUPcCcvGK06y14dWrqB9e7N6NZ1gl5HAdLDfdJZtqMB9LPNTLCTZOogqL
fYOZFnAt+LkiqYlsjmhiOGeAbaK9hFkEb8UwgBIvAVEloBVPqKhEkjTywXUpjCLzHOIq1E2HaFjb
0GjMb4xSf9YNistzia9MVMwhz7c0DElYVaMEUaeEwp9ytwthXsBfpv82IbP7fg4lOlbWLgyfRM+T
d6zg6/4thUD1I5AR9TDrFp3zE97i8CEgiNm0ucYvAgKgjuzrDrUhha9po/u9GgyOVV6v2h4HBDR4
MAzdkn5Ibdj+R/EalZEFHvNG8WKJbLNXkXHNdUC/bTdWSxcM6or4ctGUGdcBP0eh8/IHk+ScXbeQ
OoCKxeGMg37M/As8Da18c5zD6qHg2EGY89bFEVZpu+xNhUOmH6D8rn9aE8z7wQZJs/7WG1n6rz4b
ZAhyeuIBbGFIpkuJLcIhSt+MRlWtLNKIkM9kEeoK9Le4Ixgr1PFFycoDXg57Pc1QcDPW7dcVmm+C
VCTvIW6uS7vQ04I4r/GMkQYdFzvjbXewPZ2icx3ShR5XFP+gHhhqTHucZArwFy02obke006AYIDK
XrElNE0pQWX/9g1p+BkiLG1KBLXNH8k082+cSBEArkkDV1mDH64IA+3O8BoMaGCKVWUxr9YVphCd
nYMVbZ3HFmYYOxazTwU8cLB9yOnRau73EuHxxt+nE0KEutwAhXX3yjeTqLQJGlPFaHlzTwto6+Zz
wOAYXIO6u7GGI2iol2md1rsgWvRjB1PWJ5a9wrQYlwV+69ky50BL7zO9bLTe3VlKv/MH3Fb4v4nn
eJB2IMIHtm7Dtdd8rys/1OY5ZH12idZ0SEsqQkILpmqxPTFTj793fCpdseimLTW14I8D4LwvCtB8
IjvM/J8dnsrxtGKilhWizM3nkC7sFcYQcw9bbfYvI417RXhs8qzhnXkZ5KACWL1M+JEIYF8wt/3+
F9Md1AVMde3TInXyxDCK/6ulUA048EG/bV2XpT8CUzc9TirmpICsiEEcdHPzd1EbaEivkU2ileHL
jURXjzv0579w2QK0oaVkKcc+xIQxw69zTgEpDs0EJ8MJXeE7BIvVJmNID0u0jtOVi9TOFDRwxvkp
7dhSEYi0awFhZxpxsOwQrkIgL0xcm+wPSFGyby5l23uT4X27+Xmb0skZEoEWzh5R3CV6RK9Py1Jm
bO2f022qn3GkBndzUotviRWlM3MrWFa3NGENfzBUvQ16/1mHQGWlDK2gFzdaM18az704rXsPL0mH
bh2vx+U3CGtWOUJHBp7Z+/DddzgwW7HybzczQw7Y3sbU0u8U4BowMd5PIaMqLAhIxKxkoYZFo4Gd
HjrI3AAFQGdhbxi3bmQwQ7thVWe0SQo8cSncL+2qK4qkREjB4EQe464zc9UA/CGLicsxPhiqvLgM
s+vuW4t00EMTSJSDgoEFw9+afSt3HTVb1Sdd30C8T/b4BM5qfIOHkILdXvwQIiazX/Yj8crc6+WG
AcE5wo4nU4xLJEBzdpHKBHkrI9Ia48rVvH2y2dzMBX6wNszDEA5oppfmbw84FRyBrOV0PyYqWsqN
rZKWsKd1L9CyxTXSqWofISKj49B0E60PMEYhtXXl2o8n3wMINjupQexPwDJp5tpXw/HgRXW2PQ7L
Lc4RdDo/RTqEbbwRLX2W8TxfEJdMXiNLoqVqbQAtAW6VEBOXNUNBKWv7nFov77MBsWu5t00jTmA/
m/DMeLIMhUST32+cjBw6/C6AQ0FKKZDHq/jE1ww2m4cIXg1XD6ChR46HTgUKvd83/rKk07IuBWSC
jBRDp+IHF0Y8xz78esJXCvYLJSxXsYBCmIOGY5IAEcDyYe9McBNK+YIhFyPkreADuB3i9dHDF4J7
awoUKZudLv0rQiHkX8VN+9yHE6siBeK7mNYMv+/YI39tHQJTOiOW3xgWlCnqbockGvSi/wd0bNOz
g9PNlNpE4rhmA//pwjSVJzTu2gqvcI3xA7mftqwHVKtVmSRW5xFuTOD/CCGkZIDyVoZyaM62ZjhY
wxSn0KWvF5peQBbGDzYa+u8gySYLRSrECQO2M3B53Xf7w9Dy2eabTdq5BI2Ib4eaPbtPY0qPQ7Zu
VdwKwOR2aZI2Z5nVj33Doa/xzr97ajA4qDj4tdY8fN2WpL90rcreGAHPBIDNtorXtVmKZTP0V9f3
gIpawdAHt1eSPiJdJvoaasmjP72ot6A5DIL02alp6Bw8+wYO1WLokVCOqR1s6yG2CwyQydB1qHfF
nTsfQb5g5LJUoygmgaA8lTjCiL+HMQx2mrhLzSexPVhBTLW0mMYJWl7n00TezSrjUGgVH/8sNaXn
GPJgi/sRLqU8GvEGWJhKaLnAZ3E3iFjDUTPE3T3Id/3tbxH2daD4f7uA3ALmVbfDYSMxZKwklXWK
CmkQRUdUQPQfyHiM06IPdf/bgFO4xSNBiM4tWpHYC4jo+E7HvOMFC/CeICNI4JdQAyS6Q1fDBXMO
GwyNmPw43f/hcNPi1xarMClZnYrlHgLTYI4znJW5SZC1eYTR2nfnejN2frBB21D4ggm2Lhlhyw9F
QNBlm1b3J+3t9t5OK7Zu8KxH9YFlc/9PdX5J8sB0/sVu0cgP7Sy6DE9H0DzLnk/zCUOdjUokG3h6
8lYuyEWppR9LDTLMw22O3lfEn63ZIQUrCYchWotz7nFS1CCLvzJ8Rn0pt31BBsIArxSRYnhMZzu8
+JrxDzojQjdvALFlAUd4bA5eL/ho0TCTqQJEE/2XzuDCwTMk23e2Nf69C1fxjRyWaIJtSmEo0E09
X4ZazOqgnSUrakTkzTPUwWT9CIMFLQiPJ35qsF79zJYgscCtEchl7RFUM+OzupvTTL0bank25nQL
3fzd4sXYDnwMEn66WSPuVg4daazxgwfICYWnVzawf/NbpPUilv7iaZ3BL86j53rk0Z0e0atFkYlT
MQYVflFwrHp2+6EhNoeuYDNGjq5bIzh64QDFNC5Q0ZkJXJtB1x6hdnBA87UVDLm/cCgk0xQvT3W2
qy/netB3QebZDNmFuT8U3jZ21OizwTwkh6SaAx5X6b7/2+OFQOVEfyI/35gtWWJ3OjhjPIaN35sF
lyPku+gRrv3kD/zLmh8MBIGXOVijP3gG2DUOp/bNRnE9w1ZgwUkC0cIxhFPYvVsSmo/IhZsqJcT+
0nEJJobCdoiKzr6u5ozAfWNC7MsUiW0ljNJLT/6MrTD+UdeYGkHboKi+yKJ9qVKNfxrkbkK/+l1v
LzvH0YrjFN/kFpP5I4Cl8gjufIVyGW33qJHRdyKOb+PBwMbPcXXtT4+ohz/GgW/MSQKhO9+60fhC
TgFBbCgU2EMLA85v5M97c4jCSG8nmFTZf9gQ6RHqB/uKA0QsgeGQagOqu1PlMAmCZtDexwSf2xbj
yhsa9xWtDEbQLdxqU/ho2J8xIJk7CyL4Lt5uRz72Y8sZmilsXulYNtKBC5+nyf7qN9Ldwclj0iKw
kxwrbGsDDiYZFizmCDqnijVST2Eba4vFIzx50rap8Cl3ulDGGTyh48j+hVTHSYnZJgM7TWJ9Iiqi
poo81ifzha3xR7y2yc+CMI9XG63+P2xddI83C8eSD1RNhwWU2QopMiKfksDhidzY7GmUXBc12XF0
TX18GjTMDKs0NXCFB+STYqOXWGT2DQfzThFRzOtjA1LiDAF/gc4Lt9QGk2ZH3hYKo0pZB17gquIb
wiRSnLU/FpYxl1s3was16xAcumI3mQCuLT3krFXjF5vDxD9wV8tHbLLUOOeDxPwgNaRTX7ChWJPv
cO+Losa/9rDVtq4CKYKD71NSTmmC0HmYbrMjdi/AMnSjZa9ZN4DUrLFPYHILU0xlyDBCmwFsqIu6
x9++bhN2NPTWAzVoqv39jBRGlcd7a+aCDAixLnrcdpDZeedeQfCKz4TAJg9ZC9y8y0J18XoClYDz
77FPEbkbqB1Hv2s2EIICmlGlpXS/u6gf79pO1U8ZLBGvAUxvePBCPRw8vIvXQElINIETp0VHFhEW
SfI1ZTe6uk5WuJDUvN53NMJxt7W9O6UpthmQDr5yuGmwDXPCK7vQu8Yb8hMqzBq5wbmjqpZGICQd
fOdoHTXgSUnSo0hsW9IzwKsdqgSvnc37IJ7/smCHByKZkAmfBsb/t0wNiYrN4wYlGK9x/8yyCseU
IRXZracY1XMBeMGmJwXiGKJqBgb/jrkLfjJcWBQ9caJPCwWabymwsgSlLkTynsnnfoKjBXtV9reQ
rIurYIkkWu+ToPmBlNL8Y50Mf7U1Bu5HTCV4pdJpxqnQJhhIEcW5fOE+JceZTuwD9zsT5wm/2W9Y
AcXHVG//c3Ruy20qWxT9Iqq4Ns2r7pJt+W7HeaHiHQeaWwMNNPD1Z+g87UrtxFEk1L3WXGPOVT4T
CN86R1PN4ruS9LFs93WRNJNa/jfX2GgOczQW34NdCKFj0PXgaVflB+XM6NzzimFyl0VzcFaWc2eT
cCxt18XqUz/67iPR3GO/jeu5OxnQtAqHrM7cXSWpoc+GyMuLnit558KwvOcRdrixq1WPw3LOc2bd
lftrMiAebWD9vbH1eBe4i36Hm6m+8jKanirTIjfiszrBa9z2RzGfAdgcNSatkoiZfhyS+9QLZHrU
TK47iO7aBZuSLu9pDhxa0+6UabMFEzY+3/eBsU3Y0C6TqRx6u7zMk908WnSDdNI8e5ZjdJBj8cBo
z/lWvTU3vHzwHzjY5a6Lgu5samf1tnYeyn/az7O/Qy2rvS8ox+nHUIwtNwUSQ2xOCfTiAaHWuSBL
wbowH3d8UhSa7qtfM3TBOnPDZL8miQFGXlKUb00Ajjz7WKA4vFA63yizBwMUkgBXrGkh5SUrqZYY
n43jLhPD+pcgM8Aosepwy3Zj8Tl5gm6YN84+VG4eP7ppAwTHMASZJaB6KDfRGOvi6HRwhndDzIgU
ZJ5poe+w4BQj0zCQyBBE4rmr6y7A3YEnxx0CG56qsDM1VYPqm/kwaL6zuDIjG126Sa/PaxD4zwE6
yIE86ijfLw08+mahTLt5KXSBekqQ0z0NRtb/6rohYIMQG1y9T0NBmfIKY6YvDntXif9L/OGNmnW+
lwsdOfY9VKuA9qo6qDhwUEoa3t9wnex7hCINeIPda9hWqeN9h0vCYsxcOF/d/60uQax4MEeXroPZ
i1dl79xTyYdSCy4bhmPaifNtVBY38IhzNxge4KnQHmHYR4W7yki5j02m5BvYcm6eVsvYfCZIaYaE
UZ1tqf7iUrX9tqs7PrZ4stOTn6f1a47s+BzXrt7VdaJfKqI8t7guMn2i758I5JfRt1u2k3cXxeGQ
v88YLd6Rx2Oxr9eOnnp0ksg/Ezfu4flDNNMzNUCW5t4lVMMgzhzLE65G27IF3t1gmPXmdVMuOn7B
HVgFj9HK5VPve1vOOw+yijW5eTc+iwzYlmiX4nHu5/YBwwMXXgoUzeWWS71HAgv6Z/iFuAywGJRp
cu+t1kn3RMtqr3ikzKWCKlZLo5ykCJvbBrkt2Wje/2prYLO8XTpW/nisy3BV2DZHWx6diUbwNDKZ
8JmrFtAVnfZMtnWo6Irtmq31cAAy01h8uibZC7/oXL7xnntWoWieefkozMMKvr3JG5cXkPrstohN
KH9Fq0cDrU3F+H/q41xyJrvp70Q7tJj1vF5N45iLMyT2u+gVhA/JpAuxQrAYihwNfgugsR+rZ9kG
3Obu3I6PmMmWESGEHLZjm+Ak2nhxgFsbvED8ZLnLhCLSeX8nJvl/lgRD1DZqRn44jMSU7PqADIFN
7/Ik7xM8ax1ISJlKRnN+A3xIs91ugmpRMHqgFe+YDSuUaOpLzfCXd+9OeE38H9kr1YkitXv0nMlh
enT7FjcUu+4pdNiavndEMO5Ni0fjUGYBhteYqzC95LlrDwALTNcc6T8b6wePiqHiQS0lj4rntesV
nKy/44TNzk3J1GRXaXdA/u+BY7du61SHiVXmRyQj/7Agl1+FRGUORo6cKobafOzywDqMxSbGzq/V
yA++mFlWb5jByYlZ1yLKTzkfzxu2UXk1XcRUrQbluZ+jRL/FtjDXsR0L4Lk05NMIGt4Gp2JmvGHk
OexSMC7qP+61gtNsJsnflYI9B1TX94rJ4KdGDnqSMLEwmhSEZ8NumgCUET2X7OP8Myaj+MHLIv8r
KLzsIxmgbah/+bDzKsq/Zp74eySF+ffEE+Dt/GkawEUZf2FH4UlnabJS/reM8uXi9wmaH3gd1G43
amYDyHXeh0kl9v0y1E88VPLOVql6VbiYjsnaMdMZ/RZLJvN0BrXtiL1zy/w++kd4Zw23OhXJfZtl
zpF8jPkTOoPSbPLl1+LScW1y3TLV4Xnwvh0zMAdNg2n4bYY2udg8EI/xqOqTzub0EZk5uYcRi57q
MakpWbArFSjRvXNo61C9Dr2sH3unTY8lfq5/A6njMWSI6vdxgehe45Vs4AVcWCITsCUXM/H8n/R7
nqWywUG1twObSpiRZNuaKc0B33BZfoWhP5gX4w5IR7iFqpMnxhS0EAx3Y3IZjLtwqCOog7LK5F7j
z/mJmLWDc2K8OjS4Dviel+tTDX57reiGt7SsfLV14LOzWiVR9YOrC+Kg76szcZTNUQoFO2RY0NS5
YHGn1vGzL3+obqOb4FZ8Web4NAU5Sx/gI7M7NzPmj6OkrkGFXPcxwjh1dErMDTtvWsriTyiK4Vxm
rHdEaaFI5TICBtxGATaBQ4XM9THVM1ZxWQp/EygPf2OPlze5oBas3osn/TngpGmpLxGT6Bl9vRLA
XYdVMW3wUubT3rijlzD66oLqqygCyyRbCCxtsVgSfSg1y5wPesHkuq37qPwDg8qKTElguNkJmY+f
DgPR+HoTZDick07GO7r5IdjHwzRL1t8CunjTbJj2cQsm/zrr9PNJ5AIZXeA42xROjwV5LZWKT4mT
Kzyvicyrq6kjCv9QSGKd1v6GgGbxKKczyfGFexqYTl9K7BTPWnTRxBS8XzmcPSn/FoLWjDTzklKh
7IosPY20xmjjqQDfjgoXbKjBxvsAvh7+dcosUdc1rtNk741RwCWVwNtuYL07GqGOSP8HFblRjetF
2O/YMrDY1abKcA1ARfSH6VYUwF5a3mPCGhCxJkq8YINrwdvFay1xUU+T/eFmnKZ7JgDeR7xEdFAF
JIhDC5kWLOw0ydssG5eOlAYFm8ESfogG0y7zI9ydx6YhJKMzocW7v5R0FuHUpntZFhjt1nIOa0SO
xAVGDaSTvtY52T92ZTsR7FqEKA6lPW2XODdvlIf5fIR6DY7Z0uJUW5AoHjl9WITQZHHKMkDt8rjZ
bEZWy4Dkc4YzRVHtUPj7Hm+zztnZl42YlmRSFXcMjpnoNBDQ8YZ1wOI0rd1N7PRubUsH0bDVrg26
bUBiwI8j+1I+5kuyVrtujofHBfj4KtrOX46dQdCcOkh9zsY5rfd+i4tuO9oeNj1rvRTKiR/9gDRI
b7j6uOprUv4c7GmKHYP+1Aue927JtoqqyNsju5G2DfDR/NgW5bmljv/NDpfuZJNw+Cfl1HK8AO/+
6bBEiWdft/VPnY7LFxaAuj2GS6DZttZV7Xjtswb3Ul7Fu8SPzYMdLN7IPKX3dpYijLNtVlQuB0zA
V+HAQTejNCFqnilRdfjdsDLwL64TZnxc0glvdNm311GyIXSSHpuBZ64bjltkiXBrXFNGv6B0okDs
tFCdrpA7hvzmmlw6AiaboJq7r0HnZsA3EnjhMcOGpD6wLDBmVxfNmdJ4D0BlVZ/dQ1sgBfIZjPNt
R0Ed1FuJ//nfAHuSnjSpmy9x0onuRrH0tcsnqUcslXE6Bv8mfyrfu85HrTPrqu/Slehrf8Nmgpi7
Lx+cs5f7scQyN5S/ychjajUmZXFY8bGPDWV1yWR+KUT6OTe1kdHOr6R/SOpweRD9VLkfAL8i/Iup
1TfpDoDUzm9OUdroh2iYiQuIjhCn7aaOnSCm9GRp4aZeMFJCu5SiO5DjkLgXOEKlDmiKGTPA2b0x
PGur/9HRxvYRx7rX7XSemosb+dyrqfSDl2oh9mCD4aPjMSEO8VhUqKrSL4tfPP0o4D52/S+cr7ev
tCe5J42qur83IvqlJnGT1TMMqmGK6xBQ3CPyE/ijT4hHTZqRlZ3SWO2d+nCZ453nQONusZvBnOma
Mzyke1vEnktuavxt54ZFtPcYQFbPzY3mLrc450f3biHr9g8ceKV3Jay0vOLElNVO439k11hdjvlL
AtjcceamyMC5DCHrmgqIjUAEzOE7/LT8XQnsyj1XRvuQTItfH7TCnbjp+4kPKMHw/mFJaMGNpPik
W7Tye2sphZjBYh861YXjqRc1JbJ4S4bC664lui+IC7+4xuzFuQ+Fg6gSZHmpkU4olrcgLtM1JcFA
/GfHilJgaiBAOiXrhNl2IZAWgAEu/P0rjUgiYVfZpaUvMb7MZUdAiPmJZk04Qxv1pjvm3LMME+FM
zJ0u+LIxkKKv1hvkUhrHrhjK/VTj9nwbnJbdRvjV4Z82a92I8HaJWm/O9k4wmPabehMxdcNyPvxv
XPIBcqP2stK8FhiKzD16EZrvEktR3HdwNRMuk8BMr9Czq9hNMb3drgLZ6LfcT/P0lK1tQp/AJLD9
GMEuXjxPV2I/mkLNxzFqp8co9EnwJpKg9autYCjU33luDGHD6E3R63twovsOsydD39YETyRQLGeI
7Ra6Fdf6xdcVHEW/tN3Rlav3zkHc118u8SnTthJIXec4hHM6kwRRF1Q98RLfLfTqLd/fMut/J4A4
p4ELNj01I5sk8WOyE+XKyWBA6Az764rnxQlppLpgOsdCD/o+Z4Hd+INAF4rfOup1jmxR6e+GcbrY
rcaMxXODP5NRjxZrdqwi7eprXrsTYh8JcWL+4ls9xuGWjF+sGgMBIcNPTuiT/a7UACW78ZtONb/y
BoX9CQ1zcQ+5HywRrHLUOlRqYS+PzLJixiZhbA3OK9ebZPXiCa9avV0ksESf64RBxnNRKo9FpTZk
4hFynTcXn2FU/IduaA4HNFgNrMTlUY5ZRLpL04QLXPSt89jalOyxZas61A/SCoI2PLGPJCBCBn60
/xci9UQpkyyO1Vv3UsTBycWf0n5LviXmriC6IGQuxFDmizgrH3Xel4YYn4btpnW9qUJrCWjJmrF6
agVu2zPKYlRfh2WOpLcvHFhcBTDzpXMQ6O2SRWt5ThPJqJwpWfKvwoon7i1kFcErTjfY4HfLbO7W
Q05rGKZ73XXJYc46kV6m0BsI7GBQkt87w2DynxU+wF/4tCnhvzLM0zXwAfBc/T6QV1Z8xH3gy8+C
9Igg3aiU4/HDzxpRjPuy9NeBUadh5aQ9E8bgL+ZUBGrsC7S9UkbOvrOi8tIXlRfWw2HnVU37QOgM
Po/bszPYY0b2bh4XrA51bb5nwUGRnZaOzCy5m1v8yhtJdwW13esuPJReva5bttOGLfddHUnXxcM/
L8lHP/n517JmcXGXDJTxpHFQM7fHaup4widEH3MuGjM7ZPA2c/p+Y7O8PfEPefYSFh7zhV3ahw3q
g+uGQ3zx4xE796YHAxjeexCl4cREHtU8tdoJP107gmBkCzH5rC7zk3o/M6IcXiGu4+a57fohuIMY
YyUqY/alPOSOL9Uz78n6hIUtVPsU8+JyKJjlvURLHKmtqksslkQ6BMSc9IaS2KsY0zH7T7JTi6Rr
D2kUlyjN0Zyc6tkZgFLIWfLwsLVD/RlbXjjFYON6yZmpRpYfjUxsCguPMHYVFarUtQ8If3rwTblU
Jxf+aH20Kte633lRrLO9qki+OCmhUv7p05xM7RPUW9HymHu36fW0rGu6CVFU+QWUsgk5rJ0+Wspj
E4f454kvqBkQoa0wjuS8jjx1FENkjOQSFDTEe9OAJvGfQQuvx1/W++1wsmOblA9R0loB5FT3fbyd
jFDr/dSk8+qgKbvMUlNx06YYTQOfxkuAztawM+uYscf3p13xjeIgntL4oW9r5kSNgsPjqeognpbE
o2zGwP+KY6SPN76jAfWZys1Ptrnt0iOkZn2IO3j0jYljqw/pOLuPLuPOdZ9gOKFe6oPHpi+D5ezW
MZ7yefQVs61gYrLoOYn7x2/SHppABY3cLGhtxV7VHa5NQczJRkdD9l7wpSOhUvQvDmFnfzxqLU6d
wgWijcey2zf9xPW4VFy0294sjNiKbsiPgfZDb0+WAOodYQeqvKYj+eEHT4e0cR5LRg5hXBWvjHjg
oqMksAIr21R9Fkszgr5YZJNNPvZ0RixJY2THXej/R1c+3ps0JgZhmT3E3Lhqk4+sgRbdJvkMObqu
c+huxjxrX7oogTpMyNGivKwtolgn+trjck3zvcpxWRBWCnGFkx77XzExf78FrK3bquydP51TAWbZ
UDt/5LyO6uIxUVnJP1dYN7CdEec+ESMG1kaaw3Jrmm3SuDjhF4YgYaJukAETk3RTkCv6TtAU/t7G
LbzplDmte6rQnl5v5+LdYlikuslccM0XRkL6LKqMDpGKAYtaEkWht0mZ7L8zC6+vGkqh3JejbXsU
9LYimqn3+dPkZO5gs6JrrFwEKuBajr4mjzbVNGZnNej1OpcQjRsL0JOAdLJSAmfl7Br9Rzjl4LL3
wbrD/GCiIWad4jiaZM+QLTdHW3ALVkeLJzhpca97KFclcSZ9co6iVaqW+rJR6bO7+J0atuMC0n5Y
aUWqmTnrsAxHZI3SPcg+MvYr7UQWXAwD2OmQJ7NNKHzGSV2GpMb/VqJHM5Ksmx9CpgIwAkxl92k+
x19ssHO+Kcp4TybukGq3dFgimaXfKmZlfYqmNJ1pPJaVSDoeMOP0x1CAgl+qwJHqvZ27hDmabDBq
dc6Y2zNmYJ6JnCyqc24pakHa4CE2oVuYX+iJFNXhSpV7UrFH5lzLHePt6EW4VSxpFfq6ap359QtQ
Cr60ye3crNrWq+tJ9pnmzewTPgxwwpwMiij/xX6SMX9IxW0Kuy+NThgySQ+ZGbMIlHRe0tOFuJ1o
jJEi7CkIcPIGz6hI4/qxxqPQ0DMszhE7zC/1cgLP6stDFHfSQ20eNR7a2Cqvf5lKPBnV4lOhWcYY
1xZUqNxNOosVaWATXFm3uGARkLB0a5HNmOeB7lEt4Rew8yeQU4RzOQQe28QtkXkbla1ivFNQmx9A
47m56nG28yGpZG1fLa3vfVNkq9nGXYETQxFrlGxKf+rMHdE+mOnq1JXDMRaDYz6zsOMtgKENAwDj
IIjMJQ9GDBLTUK+Uz3yLQYBKp51/2xlI5C7tlL/sc57H5k1W1Gh7BZeDoSF0wl+4OHjj4rWpYOaE
B8FXJ4Orv4a5EPdG+Go6No416jiM6PGPHD3GnbfrUC0YZ8EXaojiMBEHT/m3zebumP1dhlSoM7/b
stZnJIvjngdHt4xdc+0fQxL6hi8DmvHPkSizTPsXPPIp5ffX2hNcBV4TN95JdUu5vruFXtbtNDgi
wg6TO2nC/RRqdptn7XTBhrO4lxXS8iMcepVvTYIIcaowC0tSj9iGFGTj+Au1k56jr52owZ5atNVh
9fU0H5eqa3HqTMlr33iM80Y0tILULCa0pCXl3ScD1vDfKoFIt0ZMK0bEbrq5OH1GH0sqlq/aWhJf
UPrg2/Kb9BaXYSN3/pqFDV5UJdUfdDz/Wcx5PNzfNCiDKq97WHIihtcz5szgiKfX+cFm5507kk7t
A+ERmL2NBg41/orUCCeEnlmUINVFMNb6EDKVv5gig66Oqsw213TQuqFuqnB2JXETc6mOMxUTlDT1
6dgblBI0XEHyFd30LaaHQ/ABnRXfJMojH06Cn9ye+W770Veq4SU2cRoAqKEucaX1dI+/DB0RzgzU
xWyzDg2VbTfX/E/u22LaZq1urziR9YfnRMtr4wjvd+FE/n9xhNb24wiVTOeC/h3fH3bx0n6ntqIc
0QMhX8db8Ira4SdMYGorj9Zt6aF0TqWD7r1RoLjHOUfXQ2Ozd9Hq1I/KiTGQzq4sg6NP6Bg8C5uR
QE0jN0xRjG/75UJSls5jHWbuvih98Yn7mpBOBous0k1VnRxyRgX+hkaVg7Cg5n9Dm5xOUbGqn0Uq
/RwTO/RAROnyzymoi1hPiPi4nW4GuE2ehaQQ+EOZkgxJ5MuDXKP1xes65yfIHZZ6zjpKnjOoxncx
Vhz5zMezfZ8J/7+c6fK64VXfpqOkP9yvjK3pQLgFKXtVcWr93BB90GV7twy4GNs1M8+JnwaPPV6U
O4U7EO2wqJjyqnbw650gVfPpptECrvihi6Q1MCdPZtjIIEO+cRqIQWKhsupD8P0ezshfjIAHsn/g
Kgp51ULQ3ZYmkudSa+D+onFfRmxVy55gxFspg2tXbZs6JcPBI8SSABT7yxoWLUCNkHIGZpmLmaep
yt+DwCtmjC8KDa7KXQztTRa9hy1pD5uwzdxfQadH/wC6t4wbsoOheQmqi3ZdN3ZqM3iMD9u+TR8V
f2Kfzg30ND/X5+GLWKp+4fXPv8PelB850CjD+jWaKUp66RJvM/ckR560KuJwR1Wo+7t0zHh5glQf
eRD1aJ1bqYBQ2MBlv+qEoTxKbPnCu4m5pU2c4J0QoWmXhTUYhslF6f/V+jaUX4kVPBCeWADyxDdf
Y0DowAt5DfQgJBUugUNEbpUcXFR50mVW3p0PH2syGxuytpaws1F1BfvByE9+lj880lip8jgsZVmg
sNOFXDGFzBHHsW5f3IFIqK0hCvbeFkvi79eYpSh7NQSuy5kMB4BOfzv3K7+v20Nou755KgYCUy9E
J2YjqghXCiCPpHZ3g0VVu4kNaLdsvgJVVKwx0ayS5jJNSNY84DCXbzBYbgB0o212MitgEJmsZExQ
x4LHbbvANdcaypI0NXSUYMtrTe1fxNd4PjYdS4ZiOnMn9aajnUIm4ptM1O3/eUCmb3ITMsb1/jgj
JcU+KmM7nBbGv/hZJr8WB4Dl6BV2O8oPVpHsd0DOyTo6SQN1+dHjH5qnYy27nlZN+MG/kVUOz5EQ
qd4Btsn8MlmZDS9OkRVnYSNGbAyq7bfPVzbZdBC+z6v0i4eeiOS//O9m2fXejWfrAA94GCYcgRuM
w2X1BE2o0jfmY9h8+ZFO9WxJAYmP8KnsX6PHKSATi0AQeThXEARpZcwxHUgs2pF+43yTBIx9ymuk
/R0RrOmuzLKWJnt08xpX9oTF4XcT0mzwgSlM43aYY9z+EqaC0wV8Dkaf2leU0OHojwNwJlkgOttN
kiWRIJkNdFLIrvrmPBKgAPgGMxHtSNT14nfZRAyHIFveBcnChwyjZ7bHrI21W6dYFo5EO+IMqFLu
XOqu5CnGP0EMLSolBaxn/RM7fJvxmJSEN92qEj6lEnX36pcdbMQiKueFOjONLzVYZHAWMqOfbrRR
+lKPMd7MLE25Ujal8gU5QGPVVbzHvbt8EauXnMhxWQiL4yuLa31wCa7S+Apwe+gqf+hRZxBijRTe
vVo7hFV3gB5hNoXJDXgzYnzQxS0ak0MiwLKJlxpZPQUle5uRG45yyBoXjBfv3z4V2fAWEyq0NX3a
teQAV3yESZ1EH7lviu96ZWBntazksWSNN9FkIqxfu1FVbzo0dvwvq5eg+wPlRRfWY74zG66nm1cn
NfNwXDF360eJ9Knvye0c73vmdXvcU3V8tF184xcGv/VJ9m3EMyJ3xcioLrDCQypM0X7kt+htOY3p
p5WrPHfrDUXoiCw6MLMK5KnMbMSk0+/X/pV03UwecHB3BRmnNejUkA2r2oTjYp4MrBy3AG8OhQNP
2DGaLQb5pmUkz9DbZ2Qz5m7/57Y78CShp4AByOgJtlCX6B1jXyz/zSvG9nMHHs0wjDDKI3pv+ySN
ss39TWOft1Lh0N5iL47kYyHJ9j3EaCDDIZ1a70N4S3Es/EB79/BCEtm/rimP2SZoygPwChtLvAgF
+T/QB0pinCviiX64urkv3KK5yFZa5Go2Wk7uU+4u41EELqKCDupS7ZG4GuduBhm/89CbnxbTRM1f
Yxub7IQbZc2Xk1t8KHIsozOJsjzjzTQ0zTHCEqnuyW1jQkOukP7d5al7hlQCX2FgWQbb1tFed1iM
Bx4k4RXLHYNmsMfVH9uHzNzYx1yZrn8Kbcl0Hodfgv9Py/wti5Dw8S1Aj+0X+MDwzAkf/pOdL2Bg
sYOQujzPLjg8nRMMf9mDIa5zeUQtJrJik+VB9gEYWkzHBDvPzUcaN+ZUR1nbkf0XiF789Sm4yAGt
e+8ND0H4BiJB5UUblwXXyCGBa8tEBLNu0mLVu5vMaKZDoVZwNx0btzi3KnQY3QUFxoCMp33CTrOE
Dr6sjJZpNr5XXYVlFfKhaotC7Fi1Sm3We7o4qSiv/iL6ojiNJMwDHBU9vbwTJP5nsyaQjhOV/aMt
o9skdgzdd98d8HGkU0qMri7S7CFMkFi+R8KrkiMTckrVsYQ1uGjyCO4IkWFiFYumH086WCXZhpFb
YOtaZkp49lyyPoKsTJ9AhLBNGHz3LCKONljs2LwEU2Dy5gB211VbkhwIxJjdfPjTYqaXj8SXieER
bs7dM+2gYxPEoaMnd3OztzhN8SB2VXyXiFJxkZCQifGppLO57V3xn5cyTr27zLLy/UxS4s0qQzMo
MKMN4sZH12TwiCVXYMRDjCPaaPtDEnb41gkf50WZhfi2c47oXyoKOb6rtl2bXTmmXHnY6EBlQRWz
abcUGFZYg0n/aKeuGs6FIgFwWxYt2kvqR4rxSOvK/uAwoeGDrufqnAUrQBxRqQvZgmUc75e0IeQz
HchC3qYBNwqBUzUllq+z8neM1ZKds0DyTy6SJzQo9q4tQQB4QTpDAb7VlTce07D0nyYGZqySJqyE
lOgZa/ImSiESeHsM1HqTzNNzi7sCCmIk2mEjiGrO4P8ILtyzAZO+l3beqUkQGOIX9BlKCFbZV3tu
egAan4UUnx72EGdTtqn8e7si3U0YTuKJ9BxxjwUY+1fcEFsDpXjDQuFEIbCLYxlr4GbqpzDYG+HS
FAi3AUngIqr0wZ2HKd+7bkoqM/PPvD/UWZc9WnSD56xN7ZuKV4rTcBrbq/V7+aA8TgfowIzAhMC/
BWKgorKMAeZbXf2JQL0D4Zb+H5lNhIOrzsle6xbIhOLa5wctEEniIVoZ7S5MXvewvWl14vws26vw
V/melXXwFfaQZIQJLjcNjUbv1BUMgIj+nWMcIn3GG2ItrpmtrabhmnpOgVBFxPYZqShq96nHwAiQ
yCa4nENcCtR/AbYzTqEHPrTqSxkfngb/npR8zSf/gSMDexlJ61A1keZTCCFw6i2mrJvRKm/Ydpvh
oQQ9ugXDWOIuZ9TKOf9cpjjCsGo4ILZqbiGMqZyplBjPGgayjSq2bOKVZx1UnINRNkI31FjEfgTR
Q8l+LAKO6DFak1elh/ylJlDvMyEwOtioPr5hAWusfo3rLczBH3p+r+xl8+1OpCjwZ5MPWca4Ddxe
3EumRL/TNUyC3U0Q6rc6JlJ3E3VMYTtYoFeqfNHuVUOe/45WNn9OxzwBBGuN9l+JWnfUibwbwDXi
iumUM+GEJ+UqkgWY0ld/SYBYiYxhNPTbNQnYh6mletXY3n/XLGDpThIYG1EaEcnsyqgAVdACrWoj
4nGAxKqZ6yu2iCWI2bLPGNJFMMpODeiGr4tvuVnGCuOQCoAwMgKoO7o4rodyXTjlagLNuaC7KKqP
YjH5i+6r+RGlauJIJKgJbRo4eJwFMwhJiVRg6yJ8DQrx5gpMe23mfYjuHexFxsB0d9sH90VxwdnO
MAMbsOZYfrY+tCjAI6+my4CGau4cvUWk5znpQIV+O8lCO6EcC4aG30QB/C36v6zvm4wQrNA/ETSM
EJgyUWZ1RDSU7X5p9fJfZxIQQUV2JtC66wNOoBTQpCVdf6d6SX8oK2f4IniWB7yMHALjovyGp4N0
4yOj+cEtAbL411+FWDnhwvZzNGhevE7EyR1zFQYi3dC772kZFt8+bmu9sZ4qPDYWWXHJsMyuR8nT
hiHWaUmYn0uIJJdGpENGVU5znAML0QhLTL4Ju9Km/GL1bOLNWAxhfsgN/NveeE1Sbpj1TtUD9DuQ
ZL/Cd518Mozthezx0hwyU1usw6twl3Pou9h6oGmQSPjHhT1wKJFNZiBG/HeqJv4t7qA5HodkQkDH
PNWdyd4EIdSDWO+6jCrnQNNl0/d2WAitkutNCfQit0fdNFNkz7PlfKDh5DVSRMuzLMAEdp2mg0H4
cFrCO7LbupuYTT5nN5eUfAPBlWTygGZCF8pZqHsdjwFLp1sqpYWasbgD4ugXvp6FIv+f1iACHQG/
Ke/9WZXNh+JTUI8hk7j+uRUl0iUJq9LfZhnlGp1K1IruTkRJPI3ImaR0nsOQ7NcL50yTP/E1mHtO
d2rDLblIffLIjgvIBlBP455Y9tuqfkusnyDkJ7V8mjSFlnAJxt0/7H0TbBvDJafQj9uRv4Bwkzy3
Jzl4zejuRrce1uEUEjEac9bktySSNI0nWsGepRNXzdqVBe0xseVOBkz1x30NSNR392ycKtMXu/Cw
Po6eIftY5QkyMBQol/95KBirXDMy38WdRZZ29oQq0d5Qi5T9cfwfR2eyHDeuBdEvYgQIkiC4rVkl
lWbbsjYMy9bjPILg9PXvsFcd0dFu26oicXEz86QLO68BXjxNdXItfB5Bn60IXuiTcG1HKJYwItL7
lWEJD9ReKvK/RJFy1Nj+kky4yz8q/HkJUZNeyAu4nq6vDoKqg+afWAX7A8lrsvjoZI0GfcQUp/m7
A0Dv5WNQDaRM1Yoza18FlV05WGcQOieuT9LBs2g78oKWnxyhzwirFX4eGEp8V30MywwP48jHD/Uo
4vqB1wMoPn7NDfOiErcSD9LIDP2gn+s03A2Ao+KvQm//PEiv0DXpDWrYc/w+RVsFn8KBOUNDBPz8
w6gyZICsGPkew52S3q1rR+C/SWEddydzts+4IBWsyvt4LgL9EOJKh0XfDD5Qkkn5IU0xQ5kHn7C5
os2QideNALG3YGMjzNjWd33NB7AZPBoZ8yERS7obs6Btb6babua6tdxxl0LUgP/cMFXjT0CzY/U8
oW4X/0vYs7BUWeZiffI70MOXpZWYrxHupL4RqOc9ImogWi/JACvuGZBVhc1V9LV/MxDOnbsR8wG0
Ynj5/pvyO3d5TqTPuk1AwikwVHdDu/Pxp3WXGB4UK2Wi5PMpGXMvfW+qRNWfWrSLnx6LzmVIhUeI
WwTfU/Qg0wYmwSiAT4VcCvo9X9alvZtDWiB2ixOO6WFyaSqE8+C3/yyP6R73yzR+cHYCS4pSPVTA
G2ZuqjvohoSWMjjQ8Z2t2cixQ9fe8g87uUjtgRVQJ6BYbabuYW1Ude7J4CbI2vX0aj0c/fvME8UP
lvgMGPSBESCJlcSpDHKhZCk9KH1AG3Kaf+SEg/GdTYbHygT7EzpTEQcLrb4BH7r4GlSl7B8zeg04
ZLpCh+osV3cdwGxJTz8hp7mMlXIqxp9VXrfFL9YjDtn73MGOclQ4OsguWJ2o5irnYFhJRLNRYRlu
CYNfW7bOxWkKCemkENamg58D6PugEGKILyOISa6hleYuC0Ss77pTFyaA6QnuJtzDsYyj8rE+Tpkp
FoZEMlQMLHXR2HvNrX6JecANKB6msqimh1cD8jEQDCcMCOOhW6wnz/E8sn1aMplMvxbCu2ABk6xL
/pL5ypMriVGiVtqPEWTAoDKLQI0nsgKwIbkhF20ORC7Lw6GBgFJxkhYUfuxId3nzHUzHwPkp6wyX
e8Y93hv2mtr7FV3BoFikVnBWYczsGUawXYD9lLqPwJyF7vJiSIWjGDoNh5OkQa75Frljgysvte7J
2RJtItuoHX2xDfBgYwnTVW4tfBRpURTJK6yAtv6m+QbH4oKSKV647WK39MN5zk+YDkb/uiDh1+TC
NjWbHQDXCF6K+gxEbCgS7mWLDnhrN+qu4vklPO177ldWCSEek9E6uzCLquFjgaBAQRaZh9zjKwkb
/RvfnYmvzFRL8yibCavPaelxnvDFbfiJvsIIkwGtIGV6asA2jheWBnzie3zA2AasmzT6xfDT1uHO
YygdkG493A3+vCYzXMIxY0vSRdxpd53HjH3fFtFsD20p1FIf2UMPy4FGIzZVbFzm9jmz1VqZB5oV
lH3JpmqMyj0qN2SN3dwmyCcisDO82JXURPpm2QS1/yoT44oDLyHi/plKh43hh+cS4qmjkb6IAHHs
wnBjTZFk4Ceh/mTo+lK7pn9c/ZV3iQSpuVxs3pLeFioYnn2gheLecPnvSXbrvrs1JO6/7AAX5i7h
qtJ/mbX39K9GUtl50CByzf0y4uF8ca2ja5Aa/vpONN1zj5PuFvdapcAEPqTbxvNTakGSnHqCB8Jg
cJK8TJdmGfqLBRrkgt0YyHHEsTXFTS/MDvcUmRKC6axps8/JaZ3il9KL4/xvylamYYRLXgUSQlGw
U33u6wHfJgLwcQ2wxd9x3m1ZltwU36CZgCjkqzhKao6at06u4/oI7Dqr8E7UOvLwGJENKy+gpPi/
QVsynx34bwSfMmffakKum9w/ROmbI1vyGChxyvr75idLZ0/TEARvTNWQ34TkT7jXPBpyr1Y2MXuZ
YFU/TKBwshdVs1L7YFAsN7CW13YnwYLHA9SZcn8CnNIuZ8BOeOS4YPt48Ufuz/Muyj3cU0XRR9x5
hOkcFiBzQ6waep8X8PDny1sl8sp58p2x0Q++y2KM1z9tBvmOca62P/B2FSynN0gsFgasHkSNlvAl
y+Nwuie6IG8kuICBQF6RpFXYI/GeSkQ+4kVTIrH+O1aacDgvrgaX69Nbx6Q5Zl30pLRP2oiNSji9
5+hlanuEPLWD/B9vAkC0fPlRMnLnbUJezQWM2P44jRIqiY8AFXEpYLl76sker2TRt5Nh8+k7JzB5
VLQceHrL5U3xywhY8eZYr460RBEMReDOn8SRBZLwhFZ8WbFxslMhvm8PcbNk+rdKUOpOLsiX4DTH
qG0HraJ+05GiNrs3gE/Cr8bPIUhwB6Wn6Ur6z8e8N8E1d47Eh92D0wZDd2oNsWfoPMDK76ouZnvm
Q2uyuwnD3a8u6hpKzGitOSrMzTVnt5e1f+KJmpcF1yH+e75GBCdnn+VkNpUYcQZIUQeuWJUEgwhE
+MwaZm7P1ADwRqMhzfEe+L7yEk7qTvk3NbaoajHJdnFtQsQ6OzsxXUqjq2cSs0nmPEpdYUuC0hQN
ZyJMEKd9E3bmRWdYmO6tHdyUgSFyv7gVFO63dovG/TWRh6UoTpSgPqsFC9CxqgoWSaLG7/WQTRMg
tNhjmrmpKmdnxuE+C3I8Hvw8GNgu3s1mycNDp7xuuOJAbv6aCgoSMmLSLJjUJC+bdi1SUkNSBAFY
MkjmFCKtmf8YAKxb78gH6OyG8FJ0B43fAc+vWgkhECwX2cUFK1aeuXCQ1OSGPLvOL2SLofwUwCnV
3YRUhBwl2Kf+aB0Xi3gym35+gj8QvJm2ntSRxdpcvcdQgtEMqpYjxIwjc6PykwgrRdkYkjY1y8Cf
ek1lQMQnTOrmjkVSuVwVQ+90x3s27565d3BhTwZcfjFprvCN5iSu4NiyIFLE7EYPnciRYnSRLN4f
GwxVfdH1nHOJDTeM7yKYdzSXaYGwqCcupiYimnVAQS/lBaJzkd7IxMfmxY4DBd5Hlm+cokvZolXY
FZmSz9LBIVBhYlUX1NrS/lYOUto/uWi+54iJDS08NWZAKPrZZOsTJzsxH+IITcTvRlDobCv+zbeC
3xJeFqt5UGMVgRNGwuYmx+lKPMqv6PC5SO1BYui6cPX/DtYlGJC0PeCvZokGCtu6la9MSC/7DZfU
Il4GkOafeB2NOZp+YQKh5QmD0G7x7OQeSvxTGsvMOuOJbdb8qXFHbmiLNxHttYhzFU+Ddr8wFm/G
vQaOJQN1pdx2bxwvfkIqFCit0ID7s14mb35ERFDiYvHL2EMxk428+XUnyjN2dvGEbpQE92neMupm
XCj/TfNmeuVt7dmPYjW5foIJy5qdbQ7ReYHHqmayNxw6lbV59pXFnX2YVEMEpc/NGt4X7ubEA7/C
CKh0BWCvcJutEaYZ2IfjZsliUGpb1I7uQ9YlGYVZ5tj8d732UwTz/eT4/rtViv8EUqn5keR54rx1
geTUI0auWArjUmsfZneY22s29jTQwecSjYPeW27nTzazEwf6UnqgwdjYGSOOArsLb/NcR3rP7BsP
mDQn88fDHhNyEcs5ZEuvlB8Rhz9JbbqpfjHcg/Ox8QglUSctKadQTBGgpIGokc1p19jxLlOMNtjg
h2cmHrJSzFOeOsrRhwpN4SWX3Z4Ryd5oe0AXSxp8UkB/4mn8lF48bI/IbIZ3+nxK8ZYrYiC/inYI
B6oa0cAp9YkdpAIWiVHxRG5hA1HPSXlbwbCfoyZO1X0kI6b30UOHeatbFXhM7wOyLY8tXxzWcmxe
YVi69HuyXI3vDRPvem1Urr4J10DoVH2Q63tMp+l3TNwvPflF6Apae2q+JV3eC/+OjKwbvCwVtLFf
BX/s8bEcZ9lc51iu3S9Bpk3TbwRNdp+B0g3ojFDohGYoaS5DN14cjkLCGtnBCLKXsKxYrrHYwsL1
hjijeeiCulwfJYN+cDZWYiySWMwxirG4w8+voDFUVRnpn6JbnW48NiZW9RP1Wb37b/Smer2NQxp4
UJZaS28Tl77h211nyHcWS7D3yLa05lZdTH6FjRvFG9CD7SxDfxN08/JksmULZMD8p65nFl31CGKf
DdISNtDreW8Gy6c/+6ztNQzS8tTR8Kl3qh5DceGG620VAEGGQWvwYYiHWeL/D6VP+TQgA4wEggq5
jAuQC6f2A0+MIJQh5mC+JKGa3quaoCHkRykNg2GVnTxmkeJMAnZbObFe/YPsFQxPBTdXZ88gyGsI
TqmU525BitkWPey2Nc0c/6G1SUNoX/YfiYOTId1jgYjFfWbqcbyr8SDa52p0gvKetitWOcJNOnZM
mZJBdNum1eTGy4TEbdIDlrpkOSUAl6YaC6Czbey++YAUB9p3W/yuByhJc/OIY3ItcSGvkf+WyXEq
74iW4lZl3+8ZyqOEcBUpzjHNw7+Fj5P/ylGIcENCSn0L3U7fGbT98rGlQ8A/Uh6Rvym8m+k7W/Cm
OCWlH6dPmsaNhjmYmcn/aRQNRW8F+s2XdV3PFMiMlescY27sQBFqkWRPrup5X2RGbDUBuVDRTaD0
82nxmw0vEwar+UsZFlk8HTGVsK9NzMS21/TSuCdNlUj7ykWITC72oGzQ2Jk9FyiEx2Lif6OHYsVm
2aXHpQUcNaPQRbl+XVjpgy73eN8WBptS0tO1nO3wEiIAIYwDd5KRm0LwCLk9vRIwTJsLQRqisMMc
jO3vhW2nxmFFMmw9mCkfxL1QBiY7PheWDKA+t1e5uw3EWZiO9sCnsKAi4KMNXyvH3U5V63njlVAp
r4rJK/z04uVQbd/E0ioQrg3gRmjO0Nb+iYlRAsVghaznk1Qvj1NSTe5btCgWgD7equDJq3zeXRNm
4/CUlzM7WOF1LJbK2GpBaLJY2GcaGQdX1BLyEz5+BEorl94mT71SvJIBeC3hmZ175XJIBqZKj5NK
mN87P2QpM3jEoA/wioQ4VMpsx7kGpNkd3IVelx06OAC+XdqOxGY4pPP1CZauPzt761Jk8FgpPDjt
mf/3EjzgZF7W120dyfeqCukIsGMLKZyFk17SHfEEzh5VJPN0WRA/zUPvBJX7IoNF5SAGkhBpSTUC
7D31e8OzhQdTPshRF2huBPYVLhleLETTTB7OV36vMLrqqIi760Cs5dWDxO+cvayIT2xmAQv6/PSi
b7G4bX0QbNcmPC2jeqCqhPyKEdtENlcOG8p2wAddzt7YXW3a8DJBP89v7BE2iprsLDt9cNOFOios
KJvxvsOujhWTPUXTbjhfSUkWpokwR/Bosgyy+TS4Jn9miCQPm1XjlHPSEhHzT1nr2+oAEiHFgaTa
dvi0OvJb99hltj4uY8xsi4cTsjhM+aQpDkVazcmvppeD85JDyvMupOPY5IqJ0P8hw/VLMrOALotY
53F8S5uX4900txZfYgbd4NOSme/4/RHtWXquqxd5pwIGF05kXn2kHpdorJrjRLcScTMnKsSbncLI
foqmUM9WAwZ4Y47008cQe/HsXuoKPfiJucaaj75jb3opNN5E3HSMRvsZtJDsDmWfb2AFMS35beWi
sYDD4C5wSUfNbXPyRkjUhhor+iTzkmSwTzaTFYgCjp5UUO2/gJea5mwF3/hzhWa5vHKq4MfB3NYH
t6ysSIKNFQC5bmmmhWKYpERezSxZMjye0arvY59A2Xnir53doTySqp30xHYAQTz1fvPUBvELQpRP
CJ78nXnrmggiceb66OdOMXsB99RWL49ijb3sLdle3kdYDLq4xT6oyetGicY1oUNg4BCe8+AsBwhr
VAWs2n+mxFJ+RlnctO/NAIjjZK0Mo+d4Jsm645afDnzmCIqnpII88NJb4tTHqC5Y1OpidP8gImM/
JfmEnW6CS1He6dl42Q03LIHnwvcn9T7O8eQ/lRLbrNuPznqOupkjXHTG3tfujGuNrS1r59nPGdHJ
dFYDkG5vpOoilJCRPZpyca7T36ixXsgGzApVV/91usw9G6RxpFUXj1CLrlp0hl1KyyikyBDMpEA9
ifH7wPg7NjgRK3w6+46ffL9P+KTg8gykVuD9YkKS0JkCqHOk92P5d3Sdxn/mdQFqVsArzY5daILu
iGPCyCMovra/17kiS8pcxsFLvR7NUzsDo4UO4ZQG+rOZN7Bz0QQlHR1TzseAOGk1hUxVV55kF8TZ
36pnyzaFMFKuihf1E7Advj526yp6DwLKTAFuoxxOd4JuBaYJCtHbD8U6b/qmXwalqO9xUR17Yfkm
MDQ4iaXI0iCB+XTFZq+YM1T2k91ewxdrsnCqcjxV6YdogXJAYmSgCw224i2GsqAnWmBDbzWnbsBO
RwIlJrgZtC92kLyoOAgajtCe1OuS8Im0cMePCqtqk50nFmOYH9Y57Juba10bPXZ0Z8Q36IBw0TIC
tphiwrEXxxByfgVNvMjVM1SZJTijZMPUryBtoP0HjQDwlHchDDNW6v/dexxJTFs3koEOyK4nWHA7
k62qn75Ff/B+dYUDw7r1UCWlW7FFO8YFDnnoUKHmIFywyknaOdzOvlWY77N3UwC/h6LDtvUJ0ALy
ym7LzGMARlSWh9FXM3A0bCi/PMsDzPBThE90NeTuGREDXsHkttxhApI/5AIdBqt3UDzYY2U/Vv5N
TMFE0VLQlq27Y+vAk0X7G5cYS30saISOqezCujd6EMye0y+cOry62e8Q4Qea4j1pIkZrhzkwoAAO
t9sIOItXFjysofJoR+d9Egpau1mWJWKICV02pQCPsQqH+X0kVR7+MukmhacUofxUPnHywzqlDrJW
SBvdgR05PoFA+v1wbRtvFi3GiZXvZdJhIDngwPHkU+gGMhh3QJ0ppeRK1/eXwodi8LBGpYGABoHy
OPs9izC8dSH1ftAHsMWvi6iDI0gBlrIzsnKC0WB7/i/JaIRzZ4WbPbCiYdmU9avbPei8Gv5yepXu
s4cwQyNvmXnlf6ltOsSxBdMexz3PJQSNjBhZUvzQ+JAdcwgfwVGy9Fm+QP2o/N4wtTNk6W0VakLp
xv9QBliugRtn7dHTb5ml6UCWeu7US5w54D8vQvl82Dw7JV+bePTLa4h1wN1zQyKbx8U16S9hmCt2
2YRFkqS7+Knx+uF5A6UFt1hvuT3grk39rbCMiHvHmbpLAyMu/V+yVNLC4CbE0W6xEXf8HCLwnnsX
i7O9Y500wMHXc5AAFxndUr0mOfzvbKe1MzCbpvO2VVYLq306f5SJdwZI9uZXrnx+7FU/8we7qbVv
kvZEcpXNQtcGvLOyVOsfxFp8XR+jWbEVrCVj4hceFyl/eH7I7WEdbeGwVfV7nGlQdsOKEoE4peWH
6qpE/SxjtOxxT7UUC+4urvzpacRuWt3NFPU6P11bYrdp7ErgyIScOS+EiRBEhBqrb9VuJ129sO09
qpGl03lowJmhvNVe8YJ/mW86Ej5x+JFagvWLElBqW5Y5nz5ooIyLh7KZeJz8KY3D9ygKMu/dlDVw
D3AV7jsuDSf66Jp2eC9IvSLqOhVSXlR5KGXDmjeXRLSsTPXsF/WVslh8VdyXcFezlUJfY7s0u4cs
ozGIN04ZcDtuupWYA3OGk5h3zGp93dAh4CPDoaKS+jg349jbZ4BKIb9H0fnyd5DTWbYbqARla4H3
v3mkdagk0C418RWoaZBBqYQWBGBxhsRatfdDxTUA7VluDb1oWeivlukEkKyDNSVGVm/3TbQmeKXQ
lZtrMTSjhwtngYJ3rFQbRc98e5jzTTh28hyys5lOihMCOmjUWTwAFOOKH1k+yebLYAvAUqXIzr83
eUWBcuzjkD5Qm8uKd3GseMLLu44uezbUniNN3sDbaik4bzvXwa+quFSi+0YFbp0KAXVNTwKMdIT0
kav6R5On+Udq2LARyHSgXjKNDxC8v4jYu8Xn0qLa/Yr0BIT2UJd0Ckt4ldQEkZeng246se725nud
mai94+2I0f46T675AUNvqWgI852VgoSuCbyy2ScshzCE4PZeBc3fyQQ2KLWFCxwPjH0LZTzym4QI
6Jxyt4OXxCEYI/ksLwkZpfV3FRQk5QRy98pUwGaHEFUa/IeEtOBKf/OOLJk8AFqs4rFmwYQtn+mk
5CYGQg37EOVMPDosdnLvg6/xmHwnyJ7tvpiIA/1iUekud2BgV2ev4tqkuKq3DAQvyn76w9wCIoUW
HJnPFAjWzHLfEX8FSoGQu5jmEciBgyrcss8BVJsRZ4MhBczgQyyj3lEulE3/cyHg1MchmChe3uHS
2dC5TMT1EXMcGgOc3zXZ58qvvm1SY0rL2Y+GlxrX9D+cnwDO6MQxzwHzu3x2JOHWp02qHHd0imId
FJjDH72soZAnmWSW/eRRrXJwPoHE2orJeCE0QDtCg0VprA1lWiyj2b/GhOBpRpud+xDzNQ/97MuX
jNOXx7JnKj2OPSjQe37Us/2XEMlrrr7PIwEFUHKToAuRTcwSb2slTsTUA/+Cpit8wyecshKb9mNs
5XBDbu3aSwr5jgpj2bEGJlgRq2vMiwIJ3IDkJu9Lhzdx4UWvZ9pfkPozm9GM15N2NQ82mhz2+nPg
6wdUHJJXWU11xm4Mxrx/xUOJMS7KEvkpPExG/OvaKrrdtoXmSgkrRGeS1ffOkGCjS9Kc38mNRova
VPoIGIGuYXFx3m2rDEK8IYTKIpiekHwYp6oeWNKe63ShD0lCUAcu8jC0/6RDcuIuc7IIonKlActg
+0P4uivIlUEUtE0jv5TXs1U5SwpekpvT9ViZTCV5TNmv8yLFqZLJazPMOvjqKjWIAsJ4EZGq4e6F
frwzcxPnF1q6yE/Rw8f7gLUJe2WOZq5m0zDiHExa4oyXpqXodD1xpcGGERtQzs/OGCpDfRjWqTG6
+oUzCbLppgwz7tPkjBd/51VVGJGqYUJQu3ALDLLvoMAhxXYEjVNfJx1s5RZYkORQw7hZMX1hdAOi
9abantXuIYq5xV7pavMWXF/sAmYoZCj86f8oGK5VcpnYYEFGwomi3CNBw5Wpx5uaOPsxg6rS3Nr5
cUq0+TZZaWfMRFfW7zbhHEVVBG2TdE9BAXXhWzHwolLlrAO3+2fU6oibeh0D8uXWZj/SkbTvrRyW
toyO2Rhvb40w66nO7WZAaZSPtXa+iNoEI+VEvjcPl5ZqI+UcEvJMFfjmvOvWZ0Ywz/mjgr6mdiaB
11Sy+sATjyOnDd0ZdGVjKI9ai8bjCz1xTUj/IKoAOd0tqZzEr3iAywMptLEYlYqxX95ySMTNQxZ0
BOOUDre7a2UQ8APuNPE2mtaFcL4CHhY6ewjgYsMCy/2meqrqEZesNxy5h5ozn4L+HQ5u1f1Reub/
iN75zcPs6DMt7Nnf1Su2O0snWGuIuSpOro/9tR8G3LrUL4btjWM0BJsBCPs1KDfLLrl7ZKxsK+YT
QafPbIy8B5N3+QcYLUx0XTziUGOfv5oniqjCZp/iJbnCv12BotBzSZEedgqNhlOyyOaibrc9UFjD
690j+1KWMaZtwC9mYDIvbqHguh0sleOt3eMUmwRIzjmUqMmR10fk/8N1QExytziYDxMFXkLnEnHg
ojK53DgYy95CgtXrAcEJ5Hkehm58N6GwpEfJXpAavF4gRzRpSrsZmnbivscIgkiNa7OGj0mPSxx6
9xSOmPucXP4t2G7SrcN4/hKLImoujk9z6TEgW+yeFvZv8l1M8fKTcDniUbr0ZHqaRbibCDi7uQUC
NnYISZF+T0xmsnuLE0S/VMZb6oeuXIL+oRvzVO0L3K3lofLTKLsqvQYZetoa/uWAdliyObFf34my
34hR5QY+iL2ufE9WxzDe8J/PhKE2hkd2gFUatVwIEFRjEmABK3V6DVjmrtz5/gGJYlXk55hokyHA
8g1niJWmKDoorTZhSfpAAgJwQBzV6k8Sdt0Z2sjUfvWzG9zzHXd69mODZw5mJYRw4sgdwUWQZVur
G8kHvkttO4NW7MlTQAvNc8q/YjE7N79v5/QOg1SrH/BB81HgGR7+Egg1X7R0896qVge1Ta5RmN3p
FJD8o1+zFdpD+NBnBF7+1pov1VNTK+nvm0Hj6GG5L80FzKU134opxsLeDvEFf4yYXn9CimUurMaB
E4nqcyAbjK7hU9BmGRVnwET4Iy7TiLAkGR7hKzuzar8bzx2qn4Uv5W8wcM2FJEHRvizW7b2vBEfT
QOChEjFbLFzYBdtNeu3z/tiVcskOasqGz6Tg6DkLrw1fJ87JFxsrwiIblnhihl3L300cmJxlbRV4
LwWwc17m7Rzq3zIDtPEb6maHMuGwlpZ0SrUeJuwk581YuTGh5i60uLcnE0HQTnzQZNzMcfn+dxVl
Y4ThtvNNXf1r44CtCujZ6dX1RfqKvZdpodMgyI+bf7C7lgGuSjykm1LfFFtbAOFu/BRlF6bE3/+D
da59z+7xgKaMq6KPyMF9CdpLsT00aPHia+OOTVQTRNQfCZ+3SNRv9KW8SJiieMa7JygMyfics9Ok
C5NSV2vuoCB06T12npkM5lr5zJUwZ2jSKHDFDMM+TXLXe8744Y24qCVujcPSw8T4S/p9nN8Ss7aZ
y6uh1Pkfs8QzqwfUysonJRUUc/i5+Ro4c8ER6OquduaEmsVIhc49RA4eTvL9BCO+pISp9YEm3zh3
kh2zh7YtjLZU+yWpw/M+yIuLF/pWo2QGzwGR+v48VDn0zkSzRg20l4g7MPp1eiCXhS9Qwx4mNlBo
xf4nQorue3ZUFzPkXGRAbIJVlzRrHJaS+gCWy0kxnUK3kt0Jx5r9zZm8cRGXlKfOGvtby55v+rwB
WR/YsiQkhFf0x+q8hqkf3bkxT+JDzrus+d22AdlJjUkreExwbFzDNBOvtHj58qi80v1eaM/QL0Ou
+GQFBNptTshQ45bYY+sYkpTb9i/0C3Lu8+hIokLZKS1RNnUfZvWN2UPe5hCk4HaSIfTj5ud8qSMC
MFjXeQn7foW0g4/Ydll/Dts6+jeHhOAOjatIXq/rOnARGZX5E7asvLGFIzYfcgwlt6yNwdVO0RYj
CPF1nMAqMftibkPHUIvbUXRctk3BtxT9ZieZFmqoJpv+NKVFF3ISNYx5TbO9ExIPrzfurOmJ/9b8
0HGeXkAWmvYtTMmpgfKn5oafSlNMHVbxie7eteOCvmtGsPtBPCMpCLfzCZo4TviMbRNvazDyyD4k
fsBFI1JpwhWwD4eO+Qg69rvFsNhfERjGCBu+E7DyR2CLWRfGmDg7OttSytmOuKhxomqgJT73ZLty
bcMPllNzPw50/O5ThKr6Wg2J/OrBK/QnbG3WP3JicafEPAr5lPddWDObpJEc9D4qRu2/5lUEPNLE
ZExuNMdH4dFPXaIi1uLVElA1gBHA4iruArK1A/6czBlOQbsljC2yW3MB3jZEwfNgpO+7tMEGIBkP
yMUWkrJPQHDPyyHp75is6GI0nYy/kG2YWnd4iytz72E1qTZuc2/jR7feVkdLOtN/hV93gmAPKiaI
iG35gK3uzZpyn4GNAG0SP9q4gQGjldFK4tntTtyIih8utqfwKozIpovfVctbwc80Qnmbe6nyXW/M
4N4hQmI0uxCYbOmHqSZ+ccD8RI6RiW450twX9zfwM2X5w6kTTthWh6l7mNdsoj4ayaZ8IGGLf4tT
ZZrdV2FHwkGUjzUm4RNrWQ09kVf0ou+IITqN9ipYyugx84MaJCdl0ybbuRjevOQS+yg2x9gwvd1Y
Bvr96yostFRk+ZZ3DhlB3lYdbAR9ryInp2rZG7ZJvWK256YikoLVwsESnItB5jWp7L4rpuByOGuY
+XSTk3JbD93gaW4b1GyTA4XJM1c3vvaMmSpzMVXpynDWw/uoTP3AXmYcX2g1pkOSM44/NN0WXFbS
HeYIiunBG3fu/5Iyy81fZkgEXkTbwkNL1Jn4CqsmpiF6xHl6nwwhmfnMjFyyklCCy2RJ7PjlZwVo
wj8uGo9AeEg8kYyvMiPHf+uwfy6fHLrto4Y7gaira/U2OVbfDIu6C7saDAMF1U7iAdNLkN3PAUya
Z3hBKr+k7bRFj71gyI5VyL8QKk9GFjVocNcK6yd8vxyGHzaFag6/ugFpuaEzanNlKA+zBtt84hO7
oodIQU0i5SB0szcMS2heNNTWkC73cFbU9xwIuM6UZ2S/a38MzB5bqBzu1zAkthyEyJccuC2TZuOS
fuK0Q0etCrItMBvJ/jV2yDxID7R/Zr7Ef9iNE0skKzxcVpQ2F2QeibxTtaDXbrNXUse9mf4YuijT
2dhM60J7hPIIhOx97W3x3479S5UN7Mqr0V9+R3pzteVlsVU6dgnFkSN1D+KycJYZMtWS5KcOA9QR
T2yXffYr00fd5KT+6wFDFHw4tg47oUd3fhUYLOvnDLDY9I+8FnaYAr5t/5tU4taUgkCDPXXZzBeY
rOUty9vC0Am0QiomfQG80pgK4J21qKWLiad7VteIDsyedFtU6dq7KH0NVb4JLQuPAXmL6tz+t6QU
QZQ49sTdPKG7fKnZMgty4vYAsj0a/vgF8g9h9ox7LUDbyW6xg9pVDkt+yLG9Nz3TZiouIcpvfEqD
QoXnMXYWdc5WTexl4Un9swUEk3vRbWNZ5FbDJ+lIFBBgWf4/r3LCuthRTtTLB45fUd8IWC4zbp81
db+x8E4/MjwrxZ4fFHd4rRTnkHBslD+gq5hvxj1+3lqRTm0qXuj7xCsrQ6G907wu0kU57Au3/1BZ
jqLvLwIAb1C170SbJoM3KUXKUigvIPhcLipQq6LgLQ8m5DiWYvoDh1Spn6rMkc9EqjuL+UaAXMwg
KA7jaUnDkLM6iOoPaDvNy8SWmokdaMx7Mk24a1m1TCe/arBHViby/BNRnfrSVX1u3zpBN5gYXHgA
q04nNIz/ykMLFw8KVWay+8mKhQZIss9xlT2MwWpeNV9S4mwcA/pUCxZBUF28dTxQvM1VocloJFxw
X9h4z1UfaNe94o5Ewwbrd410FfyfszNZjhtZs/SrXMt1wxrzUNa3FjFPnBmkqA2MkijMg7sDcABP
3x9ubTJVKckst0pLkoEAHO7nP+c7nX1Ho2mdXwprSbMHOLcYWHeYa/newehOxKTQ3Pf1SAQOzJ/G
Y+5Whst2kZ7LYWV5WXDXTxVeJiC5+RMlPGij2kphp2mJWW6f1dB4vkImxVpP8JGUboYTn6E4BF6s
lWakXjLkA9g9tNnHJE+p2HB5EzfMTOPaOTb+SALXwUu1TsouMG6XTG++53MkMMVgK5ADAC7Nk46Q
GnxnECWNg6l809iagcmbfG0LpgVXWopS+WZKFP+rb5jwCVc8L00JEr4MmyR+QLnCwAoPqPZ4b5aj
1UPVKlTyfeJ2CMJNSj+Fk1wQRlx9S6YOVQeLfw1JkwSefzbzDI4PHjQKAx4Z0+ZpfWRKXLa3MUaG
4QlVpZM0FrfLpg7M7Oic3ZBJLAY6weT1SOie/QSOYsu4pa7C6JeYu1W6/Eg4bNMmTAdzuNcCYOKH
Z/dQvPnaLYyPypp4WxJg942pf2SFNaVY+Z20M4yQIavfvUephGJThmfsqyXaWEzPKpxI6a+G1hY+
OyU2/VcjSdPsMSHGzd4a5RqXB3wQL70QBK3GUwejDuIuNoRMY5x3y3ha16Nnz+iHQ21e2BkzTgVs
FsjDzIB5emTgTj+rcGCLrTVVIWCX4TYWGhOkPZlrwHK4SszYI3eJ2Wz0d8sPhY7nR9p7tMwM42oP
ycO7TKPh2p8du51es7KzigObv5zqAQ6CXnOefSnTc9fCjqCEoWrrMwEmmHCW3Y/6e0ETer2BcIMs
4s4IMhWmxcX2tuQy+rnEZgy3iB22GYX4+hJHY77qhfRPIoo4GwVeNYkb8iy55AXCBgUPoQSDx4i5
XboC40g+pJi6SSEVVbJrCOnii6PEeglCdU4ZfbJp3XFqlqiZfYG00vgQTrX5KQvdsqZuGcbiizuX
+jICobIXgcCTHx50Iz4fOW7mO55JthyYp53siN8BsFgFI881sf38Ky/poAyWgEQwkKVBjWes4tr0
uGO3dMI8wAbL2hU/1OkUdFvLKNyioMJGLn10wrSCV9Zba1ePbdvf1lHDScVxDGyvkJNIgFMRzywS
1WlhXJklEQ4I2OxiFIIhqhHlsmKLVI3KmwLq+FylS8S2rIlRgzMdU6rbasrWQRZFlXfRcsH9JJxR
mSvHCEt74BBW9MTlhGbSTiGFv6pyQ7lxMsZ9234O8Y9XILKNVUXeQ0EvQirZGRWHDrDF5hPMWNz/
hRzNaZcQkkURDwqvP0fFRNJ5iLV4IJ029zekuOxPjslrauXisjtbSd4QmgotssHhYLqvvActm30K
hcwWe2RCQfxOYcaCIdU4CnnvE8L8mBkJOHDSGYHdJB6C4m02wH/cxB6DtFWO6TcCdeVa4lC2Q76g
jWh6XNm2oz64Y73sEQTtLD4VAwfYA1QFrE7ErHi4EZER/UnHCHevvbxlk9E4XguPFmc7MBdIEpkD
AyCso3ulpFXusTvY1Z2mi9N7MWn1ELzoC2bQwD+MkPEyw4JEvAiVSZyNnRtQvM0shcB1YWO/67PA
Lk9zh1t6V1rsYh7tSGM8SuGOiosafCCFtgHR4+RgABbnOTUte5u6vBg+kJs70wOv2c7et4lBQvqA
7OeytHlVBkSlaLNhB6QkkAQcB7kUmjYTvblkQdITpSxsYCZPwedH+2Pd6M2o5pWbyhx91+dT7Yq5
QkNg7RPxLV4cXsXMnSZ1wdFE3BIY2JgRCpDszXDuTME6hsxl0s4APBrNoMTzmHlRD442Uj3vmTlN
cAgJxwzee3bj7cKVA1ISMGVf0cVOzRrHV5BH5HN4eeOKW6zOoOzEKctob7uYXg6ZpCfVnVENqvmv
rCnMBUTEeXpTyDJw1ol0OntnKoemTCDeM57Uykb6IPO5mBOgwJhoNV/oXubRggvvvdiG7d1Oc8kV
oyoDSQr+i9m9sAfm+C2SEMwPEbSh2y+MhbfYtdIP7i/2liHm+nfbyfVjKBtuEdEvbCmEYsrbNQII
b2acmsaqB29brAsxcqTFhobZBK76f86YC0CnykxsRg3Gfj6s7XFjmJQHsXItePFVCr3vK+BHBi4F
aLdPJfqAgckzL1AiPASutds28nOoRH5iApcaG/BuPs2wjmLSzKI4CaaG8IDQZyeSNhugb2hovjlj
fkTBT8LXJPTVqSfbOp0TgMFfsc6Tqc5ip+CFJ2grW7x+pCuUTYXaBpM9gquGWPkQWwAxtrjV2naT
FDYnrgqBnAqVKg+eM8y34QbfFdm92FbGZz5geLUj2AUYgXmP4WvKRH0m3IexD28q3AtsUPyFRWeg
uFqeeqm0h08PtwxUZOC1/hfTrJRLqAqJ3D1GpcNXg8Grqk6SFllwDlYL34cIKdUa1J4sB2VA1Cul
YaYiDeGIP3FoZmvfxFSh7iBdYwo24ykJbgsHnMQaaCnFXVB8y7MNhUAdAfsjA9B4MwzgeDFKEvuM
TuxEednGhkF80AxddrZCY29cMSRQ9LvJwmQYwU+nsT4XaHQsdA+tObJvUnYbXaAr2q9G3xIVDNhC
ufemzcB9Y9pt6j34A7gSCHEL0GTKiCcQ9FyKkkBMjxeoFiVBlQ5vj+9MhAHZqBX3sc6AjmB7cLFk
kyvdgpThY6gJbX3DWWUaL0kHfmCZtU4MtxaLn7BLTk6oP+6Wwj8Nnp2KrO4YYoGmb74fYD8R4WHX
LYhJ209uXrBljkdB9VyMWexLUtvGmeeEaD4eZv/Bt0YOiI3I8HNnUNNQ72pdu/e8h9hF+lh/A1iX
LTkPVVtet+L+V+lRpp6RnKdIUb9TaAYZlxTLETQMfGfJGk3f+jyRodgo5EOkYpkTnQvHJfDDOk8k
b2L64F77zGj1tcgi6Gp5hP23ohHxSAx02YbQb8G+EgcU6yhdpw2ARRhJXwusg9V6Hhr3qpI8st+C
mvDEOWQ494RcUOzqKOc9HIYwCFeFk1fuUUQmrAIbVy/fbhJhY47nRj/mro3Eb6rU2k7TKEeufgzR
DIgHqRn8kuP42okFfhi3DKswMM3K37s05LDbI2JP4mPUylsjMpd8y6pckkTArh7qBGPdTmgJuMal
YcLhwSpjajfg3JAV3uXICuErIhEtB2AUgCgrg6DKhnGid8BH0WJrTl3xRECKN7vNhSqeeurdlpan
cQHvaDF/jwkjUMTW9wWV1BDu9n0zY5HPIzzcJwol1aEo/5O9c6klwKXdYrAjLeR3rCDUXR4p7SOR
aDDloNfYp6P2NgE5JzhR5t1JYz/gSFBY4X3JMKIDrOE7b8Jykts46NNnSwUKI5wDrWLJOvYj8/om
/yJcQdeuNxpVuCLiIVnCRytqagbMhX8XdrPVrqRgOHCMlRHdY/WgeaZkS/OkE1A3634IjJDqFt4e
7KDiaE8ylWQ5lTtMzwqyZdg96gkDbuBHln6ckR9ho3Q97PtAdtYIEMgNsase/LjEZhUUQl4iHGf9
nT2NXBwIEdk2sHEo7Xo0XveWPOFg7GxlZSOjrHzAhOTC5KZrq7M/E6rRMTp1GeTrthmX5wfAAYXB
NIhpvN0I8zvPYaPZ5hOTW+A03CrCb8d3j84QKnXKDP9EVJKLp9Z6KI0VfblMPv6n2xxgFnmcmCa8
fAUiynpRshF3Q1VhUiGS6JhbNIhagTgaWnrzKLn4loS90R+bwWfZJdPGfGRsPLbXDQAc2FnNwL2R
k8RhUc6iiiXHgN8w8dY7O3XN4RLTj9FtIsT5+RgyvP+QY4/xt+2Yje/GPLP8tUO+6TWYBqgp8O6t
5lvU5jWyK9W0wWtAtoSfyJeEogfXL07hAcI0PVa5a1IC2BtNtLMnT/S4vDLch+uYTLs6GWnX8loC
ANXhGyXyS0qjij0X06ajAspi7EyCCi44giJOMqWz2usUg+DDxoLj794oyFd8Ga0pKt8z+vwQYFFs
ae30U5WKY4Xd3T6VoTEwPVVUbRR3qnWWcPqYgrg4jUnQ2cUG17ePBOPMTrnPwEvTSaoI5ivcgdw4
SPzM+AqOt8WJrCWAgKrVGZeS7nGKkRKqWOeDkrls4R7RRKTvITRg1fDMJTE3sUDqPaTH8hmqHaaQ
UBlYmtxpcHmWsVKkp4xBwEh7kURYMNmujpemZ3e6bfCG2Y9u0WHrQs9kDO+yOL1U5FiJQOWez9jd
9/ryqUaFr54NGgvGzz7x09eGtOjMDSc1qAYaNLBb5r34KmpzdHhnZjKxkKkoPGYxm6EYfK+E7jTg
4qnEMnb0W3egSJSvRsrXPp5NP1wt7cituQ4I0JtrCHAhu23ZD4yUcT5AuAVDkFzjblAWQo4j5uLE
veDcVUmtO3lD+JT7y/dYXtjbCB1iSmeUndCSx54EmHrd4FfdVOBSdyYGyBc8d5QxSWWLY+4iNpVE
S5PSeS5APtefmyiiuBdcZn5pUt9gAitIG9mO8E99aI9WdXAdRS0A5T+oR9ukDubk6LSjAeqyyZ3q
XbimCHacgaPsC64qxGja4J32sfY6N7mWrFb6rZQBQgnT886HaNphy/OuaQndByLgslkNe5PfHwvO
t99RySJXsafoWhQPMTMl/d4PHCWAKyjsiqA0HHeGwJgNhfCfekkIjjf1AGYZPTlKJyDfod1R8RB0
1ac+h4Zy5i4aVYZnqqGSax2WbF1PTMYX+THxLMo7RBlZNNlECROAzKJM+a4f+xAgT98LfcUqURoT
EQDuH2ONKyVfYjiwnML+UKC7TAw8vManmmuWIcvTYE6EvTTpSvXCtKExrkEVBtVjD0bAIcZjd0nB
uAeHB9pqAr/FJioVY5POyUnf977rR9QgcTJoxiMDNp2ZmOBU1r4BlkP8x4nUFOaj0VaW9FZNWEnj
bU6k5dvr2Z8SIhp07hAJ4IFpamdHK5lXy42t7LB+MCi7aCATWHR7EcEpjZiHtQQZz7AuDpBKtzNZ
DTHt6MzBD3OZ7ZD/awpBzrubMq69ChcWrujRW3VkKMxsk6Ze/pZX5gzrh0P8U5Kn2YQfqmveBFMM
27lQwRpap6q1KAiquVcvRYrfdmVyNrPwrQZEScGlALRdKREVYs/5bmiibZrNjDDXlrAJB2xbBwfd
Qycx998iuXf0KJFV0sNX8JTO9LX2KVW9sHOZo+92CAd23VHLIM8tx06TBA7r7ikjZQQONmBbwW1D
7vFS4WdtbxU1LXKnhaeZ+6lWPEbuQPO2gjAWEOSpIROuQT5ORIoybOxXK5byOwnw1H0Y7XzG0KnM
qbyLq5m+eDfxjZzYDv2QhxQ5l0r0WVcXozaqb1QzqXJPb67pkKPzArprNUrV/YDFPjmMgrdIvc5t
WK23nkL+E0jJVWq3m871jXeKpS2qdCSX8IlSdDZra7yO+OlDosIQgTFjhzusTEH+hUGbV96gE5kE
+RDJ2RFUSU4zOSI3CFBqupiqSBWPH1TmlSTvS7ZMs73KHUpSsE0ONq3OboJyuGbIJK9mNmruwYFX
BJIVo8nbIpSwVwLyFs6RAOjEV66pg2IjpSL5fajy8aFwGBMHzJ2tsN8y4Y0iKi0oZIrvyBHJ4DNR
OgHqLg7Ld4qGYoWmnRiRfsq5rzxuJtOY9Kob5eBDu+brWkUDjviLG8yxuNUTU7zL0FcOjEkw9sFH
xhzOeW5H9in4UmMYHVFOGCZaR0YgcCwmnn8XyaEJQJmNBjUaUdeCVLM8c9+pqKGma0yRc2RGw/Qy
XmxtNuX09SzjnSIpDFwhNqU/qwA6J5ajPHVPra7DLzEp03xtSXPAs6YszMt5Zrgb0yqiT/VsY47C
9BR7qxAJVO8x89HnanqG+wzEKHwiVNAhtfOybk1Xv7dggNPNTPUEJJDeL9zTgF1MIMmxVvO+bzCG
Epu1n1kVphsn1LAIc0C7VBxX8HAI++T9DQOg6g112khAOgjCDAA8q+/YB6ZzI8Jhl3Huee2TrLmn
6dvbDewFbiyMu7eGX0YvsafHt57DkkMpACwFxKUiu4yIxO8hyxvo/thMwoNhuw3ZbboVEc2MxAzY
/ULSWM9adl+Cug0XtmaIssSRp93xzFH+VjIp/oA8Jj/bpXD8dZClxePiYniiuNd+wgc2EhPLEvME
zIkXGnYCDlVNl9yWtaJr2FFY2zlPAv/JNK4FTc/Cd7sNnDMElpI8nExgkatJfidEOp7Z3tPzMivK
Gtj91OOHYfWJv3UrFE+YEmR+nun6jibiRBhH+Mk8I+R76rzitndSlJXF9ctJvKasgGvJx74OGFzA
xzie+GylnrhWCUQP9jVectPFBMUPY01/4JZNYkHbW5/AXzUiRtJDYes7ctPMI0PhN+vKKD3zdpYZ
2IxVjYdlvk5szOxsPYhZAgxXoKPWIvWjb15LOGGTssKdy1KgPzYSh9m6bEGbVqGHpbLxPQ6mzOx0
/lbHdvqe2F5xqRyKNtYyCtr2wASmIkUXVOleBMuwE1W09Q9Rbmp/R2tPEbymdl8d8HDyegd7FnxP
qEjjNFrAcN8wlUkGxlHDrO992yjJ3CeDewQflIwQMb3aXNXI7bxNYdEFRNqskVBgZWt6P2Nf+TR0
2Gm2BVRREQGLw+bSVubkrFEPKncTlbUnjkwFiKyQDEM8ricBOpBYZ2kxFo3DeRMhz5XrIS+sGzrr
x00AjZI1zy9DdZzx6X0eIL14G7reWWUaGcSKoJZOnzXxqHLTM4ltroE/YHHqFb/zK3DzgpCXKoLw
HnOkO2xoow/cg1/mobE1CtUxQM8JOC8+I/pEqMZxgWrTYe2QMKwS1cTOXoTBUJ3ZOlguTiWjDDl2
BFPBz/rPGMO1qvITM3rYDbquQFybiqCAY7jqqr3Sj1Zh55vfHIhD70ZuGRBFEsd7Bxvbg6mZ8SEy
Jy2rtyC08CMTIiT0OGBBhasOCYFoKAweqrP7Vjx4Xodm1dQ94+LIDk+jnDr3FBc4PreR57KpyW08
WFs4DB2TXwv/GvMwYbh3RavtL0r7XX0hfKOyayM6480yrLY5+d5Y3XKmYlBPXpi+I9gdLjYuDmWU
0DUTjTSyc2jEpozAuOKvkV8nm7041bWGmVxsGbLsjYYYM/ZUOFfx9hjVuymKqGD/ynEO5iXTVLHN
Kg7lWwaz1TW0UsEzSDnSJRjbMeEkkbI4dzrzA8qdS7DMPknRB9X36akpOLVtjC7Krxga5NXjuHYy
OQLpQ0RBE1EjnBAxnMTWTJ+jmpD0V0If9XhTJwzP0HO9It6M9lxiL0oTm3sm6VpsPymWc+uSR07e
XrvWqsYbkrCNei7yxiGm3KZtWK4Y7IoGpyJ49T37c/pveRt73tkPDCKZCepu/Y6FqjCew8yBjaFb
Go2IfZPSXIMHoJ0wjOqOBRKqeIWKN9ZmlIN1z815w4rM9QeV1+hLZqZVubXSsjGY/3gmxgFjNOIb
ugkMd59hAQXDmU0wtOjWRLWrGeEEx+XQKd9yYiqRSzrVjatjAVsZ+JhJqHOtoUhw7/A9DTfUAGX2
myYBqcY1cJ/Mo6cWl8araSGkbdoKdvGzMXNQeYmIqzOMLXQcvHFhhItCRDXIwYnGZLoy+or0TjFG
A6OFcdzeE1jOiegm7KVvCLjUwWHWbDHWuhk81l22JEQ3gibI451yu9zd92NkhFeS3LiFVyjsOqc/
NvZeaYmyqMjhfRRsco1GSZCZGktgT0lUpKsSSxZlmQGhfraNkQ0SgqbyzWSOSXaJ0JvqrU2AojnQ
GKrK+yDwQ36CbkTgPKBSTxjW7ALuwFtrB0Jw+J+acc2epKmvperL/sRqV1XvadwY7i6vclt6Gww7
OfGz2GzkXUnMz74fA2vqb4Ymbao7UgjBzKQnnxgccgKI8FKYIjp1JROm14mOT3vL9IC+a572ZNpR
GmzXz5gV7QnoJ6/pq41tNp3WletSdM8Oq2SI62dYyXhZ1S5ZUUKs15IokvdhdWkd3C/csmk7zS2X
aVND03axHU04UDfekIpgyxikKvG6JUw7tyOIroWZIsVDytPr7CqWIbaG2M2/+5T2dFtDpy0vf9ML
Po9jUD15zHTyXRmE/bDpswKrnu+nKIiehhqLBDjh6xibSHyaKz9AgXIDRb6q0D1tHIiu4KeJrxSb
SAcyvhVp5N6KnLPFthLG9IUWD4cdRN53JJj8kZD8htbSgtQME76VZp3GYmpH9oskcEoovWIPSM4C
xR65ifjW2qTT4q5lP7gYYFL1atJwg9rLSObc8iIaUOct9c3R2tLHxMk7iPBZpIaDaTPmhjaQ0JEd
tFQDwrVjhgAds2Gp4fFhcmqOkY83a4pQWjWPMR1EiSyYn9FWgtDMLKw5tBGNk3BE0BIJkEBA2nZV
FsntVFKMe4QOzL47dZUZr6WByrOlZkPgiXQYsp2pnBN4IJHrqTCvloEk++dgzZR7CFfKKbNkB+yO
YL+H14pKsOV4u+I7dcOd8gJJd3LLK2IFb9V+DWLEmG0e1gYcQ4ZLeJU6tLG1CgUvYDt3S+fEPda8
Dlk57ZGw/X7bkkzNt7MqTffAumXiluLodGc1MbjmecrtGdpeLF8CV6rpRWB5HGhpN/T0NdM5O/y5
8eHScFX1eKDEJL2FFGO1j5yfAIuHk5icI6+MxGF8E4ImYTCrmt5e4fEW+hbjpt0cfA9mDqg82l12
sY7YGwpZ2SRspDKym8wgQbFm1l5Hh9SQU0NSraVgchVmQ5ie4cznWBz6vknxLrjJFyAArg1cVqfn
XEO0vJ1p5pxvIt13/h2cxLkHpwnTZ+MZhv8egKtNVp7M2OFYjSiLQzExwKJ7UeXLv2TyNscufeLB
6j8nEUE/7vah+NQmRZjegQKIiiP9d3LeVcILHsH56HFL1xKpIFZI3Vxn1FFMRGSNC5LmrB4cAf0R
kxsFq3wRXm68+lD52jPB4bg++1WWj1wR3AI4sbsOtS+qYx+Klui3Mz+Gig2AvsamNwDWXH2bdDhE
J1z6O74xOV85xUf2hpqKuuUmEtM7BiqqLf0mtQDPg9+v7odeeu0l177OLzIsqFecCWQ222iuezCa
bGW/QpTCdl9XvXyfvVYP25ga6IEPllU8aLNTE04f5mnnd6kbbOUUQrMpaRd1nh0PcMo3qzUxwjJP
zfX9TGXJtDEG12n3QqJa7cOSN9aKtbKnemVywnDT2JUOUKGHmhL0htVkR1dH+1RMdved+DeUQKJ/
/l0scCThgOsx1msfTP8xx9SjD0ZoZOlmQE3tv1Wo67DmU4bgQEu0jPcOGre1wVUPn72cgug56Q28
mzZIjvI0VEZXH5m5S3PDCNkYdniy0AU9L23aS0Uo4+DRSBiyiQcggwOTyJC2GcMCA/+wWo6+AqTY
rcPMez+FVdO/e1VfYjkZws9hS4eprG2x91RtXAdHhFhWQK4/ltnU3nn0YfC8Q8Lb8khQnBMFzUdH
/e7CQ7Ow5JVxbLDVD+yHFo3gXbEG7mbM5ifPHNrmnv2DdevGRuDunaDgsOYAz/yoZBphwJvVibC2
DxzRHjeSEewTy5m9z1LDqrak9P0t0NxqD3NhemgH0yFGVoPqc5T/BbVueGpTSt6PRLO8rxOr8Tmy
RuMounj+DG0V2msTBmJNqAl9UlGBecglXKSd2Y+ux9vDDJxNW6fqqUlH/6QUcet10Q5YUTPGzA8G
oBYHvmnu73FGZdvaom4UFLe/oywCg00VDSdcrb3JEb31s1tA0H12rG034G6gsHHdG1D92jyLj6ma
J5o0Mf2tSNZmn2Seg3bVrcOR2chwe68Am+Oa95ST4sHg4RloamXQi9La6VfoxamglTYljm74lq0P
jfDkY5w4jBTgGULJQBGg9E+QgroZab8Q7Yr4a/+NFrIAoLSC2A99wVQ3BkqC2nhMJEgP58VEcaio
ZzZ3avKIE8E16XfEVSeg4451h8AfXdKCBDThwfkt0JNzpcEVowPHSxfAJJmVM9c4zY606uUE8Rgn
sqwa/CxT2ObbSJbTPIBQXPZG6H4dc7ahAQ7QFcCNuBETdYC+M+vLVDt5swZMQ24DoivjpaM55ogj
bBarct/5lXMPtwSu6VCKvaWVPEOkc/aEkJy7EDbXSyGo6qAaRO7Y8avHpKyl2odZBOdCcnBjFQ7d
Tp7tAlMuKgoui5WThQajkQYkwKYeignlIZGevaFpD5JWa7m+xuNMquElKeFlC6Grp2ZS9g26niQn
DtHmRc+iobpMhAwGQ8zMFnMSf6ibQ0hCK9qWVA/D2gR0QqH7oATbwlq3vLjjCC495cB8hZhgmAfT
/hFvk3bOb/pF7eEtgKIkuGrwtWBKPEACHg+ytfQnxqxwAefYfM+okjjG7uQdSDbVR8JD+bQNEpJp
G13ORnF02TRXnw0BqXHn1IXGeUlhqLs220hCbuXUx6mgHqx8m+SMzg5Y5Ol1ysMKLD6iYmWFPnTL
WpK/HTLHoHVV6IZvu+NUR4/lPO4zWQwKK3Y2x2dSBnN0jUKqlp4F6y3bAk/RqznlYVxeoNb39LYw
iUfNM+iKMYPQ21hhm33JuTfPQdK5Z9zVMK6l493j4RrZmPFvbTOUGD2FRaC5FTmaZN9/0xYPalRL
MR0cfxkrS9gQVKWSceTEP8YzhdWYnveDnInPtjRqxXdNC44LQk6efIfEqu5rF8WLhuZMnoZufAI9
k7u3ZpkTCRlZ3+lmcOYM4BPUok3u0jS162DzwkRAAdHQ7oxBnTDaWapckZAgcJy19cyj6jDLyUDq
Muftr5PBGIoXggU6MNvn8EwsSgEjSoDTXQjk147vcIbPxrgxsFj2+9kxCk6GhtdG1TPeTyvrNpUy
vVDtABPSuEpwD2OK7pr7QBFQ0bUhYEnStAglbFt1nIG7TWbNhueCD1NuqzYGx/S+uVBxPJdXipGN
9nXSauCvajvbHU+epZiGHqUIGPVsQsgg8h3L40BGr6H1mImCTkiR8ZCT/042Hur1csv5QcewCsbj
tDYiN3oMKdRgXwA7wphOPu/s4oMB6BRAidYuITnOEGUwPcbCc+zjH//6v//9/76O/5V8oPKBYWvq
f9V9dY+Ft1P//iP641/t//zr8du//zCoPQhcF5Up4N+/vj9mnI///Yf1f1LknDCFqb3EWRHJd2ke
eihykQggtIq0Nr8Dhwhltmv5f3mTM16p4n0pwG2Kw6//BMv/yd+w/Puf/oYaDnjHxo/GVKxowydM
jkyrVl4Ll7vZOTFy4tHNW152F12yi1+ojVmen1Q/yPbKsgkOYjV1Q6aYTOuw/856rsdvju9UvHWK
CeMtRKvRGqzVr/9g9yd/r/fXv5dFXNC97qSPhZogsk4y5enxo8a//LOfv/zeP10Pxqa9aGVUPCFh
gNS1NH70ukmB9P+zn2//9ecLejDGkn6OC/6jyd4Uvhcv4KRO3//65y/X4e/uKeuvP7/HtBtlaVY+
JVni8eA6WMySIWGvKUk9nH/9S5Yb9O9+ifnXX6LBf4R1iG6NxpNtqKQEguotiKdmnHZ2KG4LH7Hj
17/L+slTYi7//qdvxLNT1Okmormzql3H23l91nX3sc0mMjwyuBwmA85jyWJLUNRrqz0jg9r91gGM
sm9w97YBdrssQtktA6bw9WbITaD/a7MKE+sFzInGRcTuPff604TT3yhu69JxPpou61Pv9OtP8ZPb
1gz/+iGoQ4j6uXPyJ/qGMHv2ApfbORgNHf3mufjJc2z+sJZMQW4pBofZxUsad9sE6hVPdraZe/ep
gUnzmy/jZx/jh9XCtGqFS7SPzgaD2D1noNYh+qes9DdPx88+xQ9PdxKFTYflKr10MdTAwI8fwtm1
6O4tjo7FwO7XX4b1s4+x/PufbqnEIWYEW8E6Y8l2KYcGeFAzp2qMIKIucgBysNHYt5W1o+5zrq8Q
yjMMNCJL58FcWYGOymsVi6Rut8C2DAbkc2CjbFadmZu/+SP//lJY4Q9fKEDTHHZSRacqqHC0XKIH
nrtzJg75OHS6CSLw2jEdr/rNwvGza+L89Zrk7GaR6+vpgnuAqTaGRkY2YBBffn3Nf7JkmD+se5C9
xhnJYrxQqRTddW37NDjDh8QMsENtataBY/7mlfb3Fw572V8/SNaC46B/OwWVS4MPfHJOi3sPvZig
h1MNo3OYcTSm428evJ8suOYPayGaaG9lkEPOErOLt2ZWiu+GiWbI/LaZxe/ee39//azoh1XQTMaC
Dro0OCdWOs4L54PGq28cn4KR4VBEd/cxpNBMPwwWUlP6m5vw728KK/ph2fIFG01SqOljtrinXjOp
ZProymb8R29bK/rhJq/6sGNLE0dnCLLyyYud8SrL5PnXt9zffzNWtNwgf3rKIdqLkjNLdJaBMe39
TAEycJsndCz5m8uzXIb//R60oh+Wq4lGhY7EWnU2sAXFNw7lKu17ihGyHzExWi2miCqK0mGVDkno
vtYplcr6H913VvTDGpaG7jhOyrHOmtZUVjLk4mhFmicTTzkRwWH364v4908TzJe/XsQuskKnTPiG
XEGCCtH6Gubd84wiiIWgePpnv+SHxcGzbL51kubnKcRx92JrBysITuFqrt+YjEfOFvA0IKDffG3O
zz7UD0sE1hKsTJmZnzCfdONHG8YwlMMGPvYTLH6FSj2YPh4aCn2BJ4Ac5mxK+9jYave9cjsbtTkn
R+g+DJDdh5c5HfKQDmU0D1oW6mnUzSbn0feLYzFgbFmXAqx9uCbMF04P0+yk7p1cSDDAsntl8GZB
0l4ApXGGofbWQqOzv2ivGAZGsHI06jfUmL71CP3GHNAQVMNgjVMp5JxgJZbbf4J20Tef5r5FDoTw
6MsB4FPtD795TJ1lMfubGz384WbDWTdGOgnlhUwcIKUFZZhlt8xJp+oG8lQwUaKDxcG5kFoNAF4b
2qGGkUFj2PaPCgZi/UmNg2XqT6Nf9q67Nsgo1g/Z1JhZv/JJfrhbXmwcy3vhEbPHVOmgPBZjhVWN
Oel401SdwcUtM3N8qobAhH8GA70p4ZdI2UF7ZD6OcpyOOdGp2lBc3u2cdXUA1Nim3GXe/vpWtZZ7
8m8uRfTDel9Qo4BprBBnA28NwGmosQ2lWJLT9tbTbUtXcsNdMb4XSONtukp9y3dv5VSq7GDbcY8t
FAvz9DnOPWI0v/mrfrJOhz++HYJSgXLP/j9n57EcN7Jt0S9CBGwCmJYjWUVKJOU5QYhqNbz3+Pq3
oDuhsonCC2ik4ABZaU7affYStKjqP4SjHWo3WduiEb5e66Xvy+sABIWyTjXxpCuWn/JSaPc3Rm9g
3Hv9+wtTtSPNMjifuL1etM19lgThF+7ksr3ZeTg8cQQvNtZBmmQQBMLzsvTqwiIwKP/kOuekn6Jo
yn+u12FhhXakSQWb8WioAmW8eKTJOQ8KnNX6UUBLJ6ewcGuLNGS0ayVSIiSm6UrDLXWMNBpxYEq6
FNngfZDHo4/HDRKB+h6JoF+uzM0LJdjS0CIhRKn6Ka7vR7fUPjVYV0KLy2Lr1/VWW/q8NLIipzAN
hzSDe6vSvjVFVn+YLBLAtn1c2l6QCaWRtzo55xAp3TePR359N4GjMretwfa8vrzZYWiBPaozMfwy
pKOfPVodieHQCP2Y98WebOPk57Z6SPsMlfdyD9JPfumnPiYlEJCXeETGFlQP1wtYiD977p03FenJ
ACi4+fLvRVH6iDLtJuSGW+HWb99BGy22TVO2HObks9RIYr1ndMNRfeRllsxXw9GAXlyvx8LCbksx
rtqWExahEt1joPed20n1OCXIwXBpPLOMTHfXS1lqLSnSBUdDRN9QMMsUpFnqdaCFJuSBeQyA73oR
CztLW4prE7NA3a/q5hL4eIlqh1LxNedXigmfa3E757rdLV602citG+9iX1tAFmC/r5e9EJKGFPFw
UWL0fmZ0geGcTDf4VgSfa24ls8OG75O5I33fYzMMscHXTqSNkNfn+9xzR3G8ZZrn69KEgrNIAls2
mUhl7n6MPECJemUmfHdw8WVpNtGwR4ugwQI0tPL8e6nYJ23ovmOT+RmThA/X22apjPnvbwKxbBtI
H5E5niJyKzMlOqFdJtV+/Ib+/+Z6Ee92L9WQJhPHjXrsBoOJ52z/hsyPJ1gsK/H9bmDwaWkagSmL
p7EvRp7LviRqc4jUsx2u3Dku/Wxp7iDnP+I1KkDsiXtxeSNSZDbgTVZGzbvxxi+XJg7EjXHajYl+
w4POrR/Zz2CHb/Wq+RQ14UejNc9R0a8M/6UulmYP2/UtvDpppBk+sSvT/q6fsNHseW7TrX+39bE0
fQgjCyq+OJ7iJg9/8WBbAVVPi2JlAlzoC3lPgNMjRig8jp5yc/qJSmfCZNLoVwbRu/so07GlAHar
xEJva4+nJmbiw2IEKG9U/2jiGotmJe52elEl2waVLYU0qjNPKd1APYGuU1TMBXBSOk/Yi1Qr42oh
IuQdArqcALMEXCdDLpvPuY57DFnT4ZE7tnRlWlrqjLnoN1NGbKVGhNuCenIabNLUoXAwqO/zjS00
l/rm66Ffjzm4DlqoKzwM3sPhpyF4U9g0TuUNQZyRzm+pwFV2oneUB8cbkqM+IM2+/vml1peiOpwy
bJCBBJxStcGZtfCyG7AO2q7zVkfrUhFSNI+BMhR4takn/Fa+ABP6XNbNp6zsn67XYKlz5UA2Mewr
jVo96aWjPwo0XZitkCVub1nrTfKf/u7eVqSjYc0Ap52o8SU6114MH7qdNDt/3FQDIYUzpFUbspfO
ADImuJd4gd+hK89WenhhMhVSAEOhQdcE/Jm0cPtzzdJ/+l+McTeP2CkS2yY8MRf/Jgr6KC+wnevp
5Vj9WWbBP5jfhRu7QIrfnnuPoWoYpFwgQZhAZ0qqIReI15t/YXwKKX7BWPX4r6V8PfGwp9Diz37A
hqsqkHtcL2FhiAppYZ5KJUhFFWqnqcCepiPp7VjpRnC8/vWl3y+FcBmn+BMisjmp6IlvdLif3Lg4
NSzyIloZQ0sVkEI4rHFkx75AhQOPfYgZDfVPq9JJzrpeg6XPSyGMMt+qektxLro7ul/zHGzzTqsN
d1t8WVIEe7iE9bA23Uvdkumgm62PF/r65xfa35LCV1UgpFhBZF9MrRftGSUxAM6o1dXh1GhQprac
1E3HkuKYXKwwhixtX1q10NuTbuN0s6/xDP5xvROWqiEFcBt3uolXinOJR/HsdeQGYiRUniqzLFZ2
7kslzH9/M0WoTed6IzZ1ZJuyUXEyHz/EJhR3RkoO5LZKzCPsTRGloqOOtALn4kM6um0HHP7hZaBa
NVP1cL2IhfnUkoIZP8EJhdfsjaPZn0EOnMO4eu0m8zJEa1vthXiwpIjukfUm3hD3lzSOsPYQNndi
STHot9drsPR5KZqxNbIxmQydCz7S2N8lFrbovri5/vGlTpZiWccDxMeeDbZ1kn8dU0e909v2w5Dh
fXe9gIVfb0rR3A8iLZE59BfPUjQM38JqR16xf7z+9YXeNaVgjpFrDviCARczi7NQmEtLDVFi4Twg
afS2rTimFMpwcLsy8x1WHBGRVOml1teqq/QPWYRD5PV6LLWSFM112SeNG7bGyVSLxz/LMcK+lel6
bun/3O+bZGj+HWQht8P4z/TdZYza9pND7uWlJSsH86fpBh+k8K7vaucBPtZTVTv/XK/PUr/M9XwT
2H0yFjlbDP3k5GGBXqqFa1YMKsaJWXBj2ZHtb2w4KbxFM6g9iXTGqY9z8J5leagang2v12KpV/S/
a4F3ItZAVjBc1GCKq+ca7yISNDGoLfSV8FsqQYrt0DYRJwYxuacdjB9csAsx7bHcWxN/LYS3KYV3
bSVtTPrVdFOneX6ab3gcPchPBf+53kQLBchXa+B84g4LPcDLQ46JH892d+aYlwcXtOnGIqQYR/tA
1qCdI+EIWvzyXXJukeSzOUvHLVomPG6lAG9d/CO9WO2xrVToWiivrnrBGqrK/t3WSnOYvAkHKGHk
1Tkd09RsxFZ7nBbmbMBLUJXqyn5jqSOkKEfwqpF4WBqs1hH6wS5OT6OifQtYjY7bKiHFtB7YhlBr
Tia8/OP1q08mGzMFU1Cxw/rRVlamq4WQMKSIzovZeT1mY2OSrfHDS7vyjsSa4ee2SkghPXrlgOsV
XV06+Hfga/qE0Yq1w6TZ/7qtBCmkcyR5ZMA69sWLxAvqYuxTcpAwk2FvvG/786b9ZjThZiV4ImY2
xQHgKUzZFORBd7KT/omkwG/Xa7HQC7q0bJOoRV59lDgXx/O9W8z9IDBNeNlf//ocWO8sSboU0hjS
xC6HHmoAoWfHs0aN9kLoh6w2yM/FChKPIXzXrhe2VBUpuk2hklwARfZC2swQoTdvIIpabJvXBJ1L
BUjR7XU4Vztq0l/ikCypvdM3yiXCwTZeiYiF0Nal0DbjCQtB3FX+bPVz1u4HbbJeSGqNtu0w9bli
bwYU+bSaDfibA6+p//SdSfuIj5m3cpxb+vVSPOPFxeHf5rrEGdN7MrpHTCaN4YiQItlYghTTGHOQ
6mHb6smoFA7TeI8cuDn85PkYX20bQlJM+4L8BNyHzBOc55fUwioHLoyzMj6XGkhao8lUa8ZkMhHC
6QZ26LyUgdfxJ5KWSKKYGmtbHf6okd90cjmR294503wzyRS4F6HQDoiUwpVBuhAEmhTSY9kKLvbs
HsVTzoterzdliAtDQ3mb+kDOLeDhKw3NtLJuyB0Lm2OaKXn6yy1UUmJXSpjj9Z1Z6U9GwZsWMju0
7BjTMHMnjXUgMel+nMQjBBxnpwB53lYNKZg9ADB4U5CJtSOnOdnXLrdjgfCqw/XPLwymPwLhN3WI
B9B4+AfPny9GsCr1MOI+gcWElTfWSjstlSFFtG9CSMcIqr+QXIdZHs7Fh9oek1ul9Nd23ktdIYU0
mmnc7jwyjsdG+4hc+JkMYNwwDdLbqrUBtVQNKajxWmnmBNruUscx6IhGmf1iw2bXKfVaEUtBIYV2
X+S4UpPXfvFTkfwwS1PDpcCCRrjS2wvflzMJ8o60ZPap9qUkrcXCnrUZwo9Ti5X+ymPJwkItq/zB
CzamWhWcGOsEeODIpNfidHNL2m57jAw9uS0QyH2/PnbnqeKd+JMV/zlOKiQH9eqlFI7xTCZst28N
ZinV0/uj30IqgVZMTobWbLxLVufh9yZacq8nFXSsOL3ETf2otpVDOVB+arLt1hQcS30kBXzLs64W
mYp1aQMn2ft56+Fy0Nkr08lSB82lvqkBudl23kQuJv2lmX/BremTiPi4P5/rRzfHXhJWx7a4V6W4
NwtrwC1GpaxBqeIvItNBoXu1puMMTM/Va3r3pRaTgj/UAaurRScufl3gldRn9Q1IwPZ4fZQtfV0K
e5Lq+75xwBqMsXjRVdwcSIlwbq5/fGFOkbXzeDwGQ+/k4gJaBydgHZuBWG/UU2fwTnq9iPd/vy3r
5vuwKBLSwNWLbs8vvK2V4gCN1cJaFZa+P0fnmxEFtkab7dnEJeT8tcOyVLmrDH/bTsqW9fFwwGG0
aKRc5kALreehtNLkA5r5vFyZsd7vAVvWyONog/dO1VonD0u7C2b43W3vhvqDBet703WBLYvkwTQJ
LM0ScdEVHYpjGasQ9yLNcTbdituyEL4OWn8c01jF36GLbsEucM1ohm300AU4FW4cRlIwtyK3mWZD
gftm6O5iUubv7K7YpIszgRX8PYjGSGmUoK7Fpe71/rfe9B2iH89VN/aAFMP4AxtYqyrdBU8W8uSx
rtvp4+ql8tIQklbtqYPu4Ra+ccpyXH9qWwn2+ogPZ9MMK3vxhRJkwZiDPYSIikxcYJBjUIUG+cab
V1QjNZy7TdOErBorMz1V7bTF7KgV9UNdpB0iL1Jbr399qQLSmbrVrcLPvNq6hANWHF5X1V+A0IxH
gBzOShEL85Ajrc2j1XYk1cfWBcPrG3C2+GvElbXptEJi+9/j0yyrJk1whLzUuMOXuxyjT2CRZZes
3MYt/fj5728mUfZESYtLGa1f59a5VPAAIsu63/jrpdhV3cFwssK0LiVAEyyXdPOIm0e5soYt/XYp
dhEFal7ROdZF51LvYcTt696xzOfrA2fp41Lkhglwi8GBsISZl/2sjnVy39l993T960vDUopcf8JK
R8+zedBDoNuXqu9fXN7Z97iQb5w4ZamY4+NuDXCKLXEe/qPHdX2DiW60RbbM6UlafMvK9QqukvQT
KGzIAiOgGq8yVK7Iqm33q/Z/FGI6duFuYxNXpR1/0R2MYXFlG9W1M8/7O1Ks0f4e+jU4gDoBRHDJ
i0LFl9J9wLQn+TEazadKDewDrz/pyjS6MJhsKYpzXGH9LlTNi65bJrY4/aQbd3ZYmOHx+nhaKmD+
+5swTsGmtl6qTxeSatll6RhUKmcD66BsW6zJcrHSMY0Gy3jzgiUPeIvano3/kzqaVgJiqQJSLMdm
DVbIV7F2D0P3sxiN9h82Ea27MhEtxJstRbMGy8BCWaJephrzcc9Pn7GD9PBUGVbiYen3SwE9I8+c
sWi0S4u/z/ceZyA8Gu1w7USz8HlZLFZmienoljax08rAZfkFYtlDEXRWum0Rk7ViWJnFTZQW1sVE
pTHaMBtw/NkmBrRlqVhoCGATtcfgIaR2dZTPkCl4m5qbKNuma1kmlmPdXDU6pi/lH/NQNESQrDsR
GNq2CBNSCPdeY8S20mkXB4T4PucCepcZG49jtqwVw2AosIIxMS+43Fjg5YGtahDLd/+P4+RCCMhi
MXhGFlbkGkXg9vjoTZN3owKzPWW2X6wMoqUipCDOHR1P+zTWTyOkEIVsPKCRGG3g2RR+D8i5DLd2
hhTOAs9gs7S64eLAF/E/pAIl647VLnO/X59P5zXgvzc8tpDC2Qk1ByhPyH2Y57+EVoG5stMPL00B
LaHK4vjf68XMq+U7xcgKMpzd1dKAFnhyoCyYaX+C0DPuY7N7+vNQpqvTjrTPlRBZ6B1ZTyawj3Bj
yzYvNd5JwM14SIw7y9hPIAG/XK/PwjQla8lE0JhR7moosRrsSNIAZyoM/Vbe4pZ+v7Re+zg6e5D3
gFUpfnOMCyQUbjSOB23ry7FtzUW/XUYHpMTj4JoXZF14PrtDvBd2Gu2HHtnatiaam+5NEa3pW/jW
29MFzGH+NLL7+2U1GyUItiwi003oiGg0p0uf2c4dGSjhJe+8H5VDTa7//qVekGJcd0AslOGgnfyR
E+HYYGD2R5uTDJwNrxexNIqk6PYCg512H02XMs1N+z53cC18wiKE9NdtBUjRrU5NkaoV3HoQHR9N
BQQsOrt65ci/MHXIOrLQGjVdTxwc8bEzOZAVjO/tmFawW3CqMFJvzZZioZVkRVma8JzYOKp28uyR
PSUbgnGvuWP1+3obLfSzrCXTcTQfRezSz554VmeZY0fX75VV5dXS75fCWShpoE4avWwaSn/Ar6r/
OAs1vm77+VIkQyoz3QKA7AkBeX3y1KQ8df70E6GotXL5tfT757+/CeQQQ3mBfZl2oocxyrRH59KV
8bQSAwsrgymdnEcE3VXn997FrLV/R2H9xpfvZxu1Hzy/6PH8Nc7Yla7tLpf6WoppzARb1Qym8VJo
eCfgZDwF2bgz7Xa2DG9aW1k7ki7FhhTZvshBFGTaPKj8F1zclZNIsHVM/O7ToK9qyZbaTgrv2kRv
jErau+Rm912Nf/kZr0Hctx5gzJ40rOj2Q9qv6frebTuSxyT9CTcmkc/7qPOMKSaYP0Aft2xNDFjP
q/ccS0XM9Xwz0tDgmzHO9O5zCV4ZbIA9G8ST7xpo3Zr0cqmI+Yz8pggf9hQ5r6aN2wz3lLGbYf+M
6fs+mv93PSLfjRcaSo73dEAfIsA34DPSPkZDmzR7pe3TTZtPvj9X7U0VwtlQOxoc8gcTVAM+Npd7
1eQY1uAcurL2vTuwKEIK+TToRt+g0S9o5N1PDdCF8JeaA4w5KQ2okH/NwQumX1Nl5f4De1Gx6R2b
cqXJoDc6sHedqp/dSrHPY48YrHDH4K7JemXlNWLu6P/sRClCngKEX6lD12RnzTaG/YhUK4EUeQBh
NO4Nvz/FVrd2GlwaCNIkEKsT0HnG2pNuNsrvPKn6L3qH4cT1YbY0kqXgFwPeLZHVpPeV5UbRpyiG
/PwNXpyKY+zUBMB5r5fzR87xTovJe3eMBlKjhGF2aSro7b+7Frr6hfRq4ZHSCJLg0cKmW4frTHIO
mA0NNnj3FeidmX+0vCyEIBr3oowenSb0xd0Q4Sj/bwkqpTD3UZHk7UNUudXkARERKsyy6796oXUM
aSpRq9QqykHrz3AneALcZyKGBrHj9bzD/ANcgrXlPoTLIKmgGjIFLCvbZOsAWeYurnEO3AE0gyq8
qSbyUUMVGOqnuL49t2Y/Dp9HtczcG9/LBucYxQCZr5eyMFYtadIqeeGKE+bzJ7Ra+f2oudVTlhT1
advXpSlLOBO5hVPh30NirdJv7RjZ6o0KzrDfWIA0YalaS4pH1evPKb6KePWCQRKnwa/XVNsLDpGk
zv496TqKElmmRY5SM0WdST57q4oJKA66iIMwrEnb91jnDsEeSyaEsgpeyfVNrqpNxmAwlNlBzQNJ
1uydahKAwEYj8/eF5TEZfS1js3L7z0Vue0q405JG5TotUHktegQza+K/db0XtPnHvhPJhjQhAUCD
umn21rkOvdz62FucNOFvpniM38SeUnEjX7vACaYj+2C7hi6RFSNOyo7eg0uxrHIojmOoZcp3K2gU
E9tvXGe75+u/biFi5Zwd3h3aLrU9/1Mau8qD6bjhB9+pq++ApcZf14tYmPstqf7FYNhK5fs4Xdtp
vY+9AHMCMfRno8y7owt3DB6V3u2vF7ZUH2l+NieYJFMHtA5qOdMeUFcDukY8nFNTXT0bLRQin8Ec
Uao98MD4U5mVMTBmMNio2S0jgCVpAdZeWQMWZgf5CAbjO4DtkilnDbsODaxS2rbH2lXh7VxvrHma
eWdkyoewXOWVsvUi5ZxUxkRcaL+hXZRnHl9wt0rzNRHbgisn/uR/h7HAcr+yxobrrsbNLUzRRngw
ECBbW7vX9XBybyFbu6qPIXkcB1yg44BGSLYkzogDwDEwEvuALHWyjgZXHxyAt9gsxAcLizAj+bSp
MWRdaFtmo1NFpfjAZUwDYLvRj36PDM4Q/Re3ICPvejFLY2f++5t9pLBgDPhhk3zyuL8KDym2ardq
kpNIEMVVsHa8W9hKmtLMXNSa5utKWJztoIhdB4Nc8iKeawEHL931IP3CV/Bw4Xiy8wDqAzNPBB9T
M3WQpTvdb6foO+xPrT9NUx52/sHXtbo/BDAwnHQH6sibjmAX27G5h9ZSD81O5RG5eJwKJ2yTW9MM
6sg7R14rsn+tMvScQ5cg0vmJo40OCwMgbRYI4MVOkZ6wJeoxFTHbVPuScN+TeDeK3ZfZ02CiOEj2
aGet8uRg527pN02X9v0/+WDqnvNBc/o0e+LQgiX4UdSxFv4OJ1XV9EOB60P6nauXoBHHoaiD4DUi
c1l9wiy+jP4xbLJn7vCSM1MkQzn08Me+a2wlOxTcruQYpfplduM0WARyk5nCbPlQYFZYfsMQyDH2
FlbyJQhEGKzBbRa6mlXtkjC39PM0tZ77Af+mwhz3fWu0sG6NsgUceMnrsCxeAFF5zk3ZmJr5zR4M
L2sOPdw9OGM0AD48iQmG6luggP07qyoIJ5UMIlxjLg0m8c4HjE8N79SUalN/q2MnyoEIwP5BE4qN
VN8daiNWdDpYxd2h3NtDQ6qh5ifK9ACvPgrEIU27onniFBlmGFni+224O+BMAlWWShpftDL+FmYu
OZFIdbnHqc1ivDjIq+sjeZuZcfBsaNDXg2hh4vpj//gmiPyu8loj04pPbWj5ezJD9dvU4VEJGm4H
Uoj0x+vlLASrIQVrE2exMoFOPbu6U4hTxDOQ+z3jCbQ/mlOUbLLisDVDita8CEWepH3xXGZGjKlV
hsX6LvRD5fV6Nf54er4z0cu5RDBCa7iqafoMCtTunLs0TupYf8lFDPbkkDlq1nOG6NWyzCueL1to
5NAkkYrBaqrL+AaxGkTl3Rg7QwRU2HOcc1PETv4IdQPsTM0aou3gOUXGA6fvNjilcCS87wUOc0+m
l7TTxebdG0ErJr2QUkLeVj6F9ujrX1Rt9IcHLwNWEACbjAsr2JkmzK9DWGK8P+xzq/P1l7HlQhUz
rI7Xyb6y4cTPQKCigvfnNtVXc67QJzPFCuw7HEczxae3wTp8D1kTT+g7dnciuhg40Pjgg/Kxx5+x
DiACQdmoumw69KxFjX+shTJPOfXYNMXOcwW0FjgkbQQgRVebEsKYEkFqM8jMOuP7UnW81JE6/AWs
Ye43qBOmwXiGH6L6N0UcTdkBVB1P8geSZi0gQZVC6s3OT7nSO5t24RrZneekaTzsyCfDlb9MihCa
deU0mvJBTyodmzMzFU2KKwLXG4VyUU3NI7XDwVwFgy0BPe+57/os+c0+OXMfybgSzq++HFW7oTVd
DR6yUM0S41M/NvBLqwuILPlNCFGz+GKzMdLGQ+DEdmwdvQQ3ifoWmTb+C1YxivyIUrdr693UW+Cp
77sGjk/xqDUVST1wQTS7WwmzdzNzbU2+jZy7e4qaQD03HY9458jtR/Gd8RWkGJZAAXF20agCcdv3
zcjhe5c5nHCTo5E1SfZ4PUQWZixT/3tZxleBZFZM5C+igJCGuQZOsEORq+VKFZe+L22CgSbFcPf6
6YKcy7P3nq5EPG9o3tq7ydL3pX1vaJi6GQJNfCIpDrY7BnJAvIu4TrPb6w200EeG1EB6pASWzuz0
HEZMuTBS3H2suw/xhJRFNdp675m5stcq7aMbrmZxLBUq1WrA4s8H5BbcB25Xf9D1MgVSHCutD0nY
DC3TuYUHaHrhoeqLmhskXUz6IPA3dFM/WLnTWGhZOQMQlFKug/+I4MLWQXMfAROZnx3Ldjxeb9mF
85GcBOhG4QBYFzfrCI2H+J00mhX+KKAoZl+r2hLRyITZ2SXrHO7m2c/rhS7Vav4xb1bQRul6H6Ch
c5mqwZllYpli7VrV87YI/2xNl7b8dTLUILq1+hPHCAf8UOCLvaKJ3lvZAfxp/neWNDkZkEncymDj
iqe8AcBnPbSB3Wg2fFQdaMsRug3+oLeqa9YK5jggvyAu9sOI1C4Fl2RBorPwXSL7C/vh8KbVCkCM
hwz8bQdF1YCge8PtSWe/Jp01FN3OYyFxox1gW/X7wAIUxMfMCsDOnlgLUEbt9Dpt6r3jAuJuYcIN
JLDFnl1rd2amR+ExIFdIPecqWSpw1OrJnlbaYWGjL6csYlJR2BlAzScROyzXrZeTELtzhIrv4s7R
pzY8CzWGMHqn1NwvXTRO+EAWrw+ihW2Ybvw9iDw7yRzei+pPsFubPSTC5m60U/+oCe7EcXvJVspZ
GqzS3CPGsrFQYlaf4npgRQwK915xC33lpW2pFtLU7PisJpESig/CL5QT70SfvYY7mbgKE2Dm2ddt
bSVNZV4bDpgRqeJDaQz5Hlg47E+9Vo/4l91xIbtmm/VuU1lgIf/uEtHj0KR7WfmQVnpgnMOGu96j
U1jj2sX0UgHz399MHG2CQJu7MvcbVEVrzqbTXsu0HNfeCpc+Lw2prmA6bJPC/Zb7VnLrQrf91QeK
sTKXv7ue0DrSQEo7TP2NOk3PYVZgIeMPT73xAKnnzmn7L+zt1EPQVg/KFKwsmnOr/2eSojxpaLWu
mkL8C+3vJuehM0fA+AD5vf9agQtY2VgsFSGNK8A4jRqouf0dwpt5W0xuctJKhQ1wka29ebzvjG79
x9dV1EEUkCuUnEnzOISt9duJisfWecTM6cz284saWXc1W7E8c251y98lU/rjetQs1E5W73d9W7Yu
dIxX3ofcBtZ4Whw5bESH0GoU5XC9kIUxJ9u/qlDkW612xXeyE/VfICr7j4btrKJ1luogLYXAKsJK
xIb9LYurX4HuB4cys19tMpA3/v654DchacapYBWKnG9e5Lff2kK9qfK4+LytceZGe/PxtslYOnUn
fgE6bNxpQ1ukM37UWxtcS40vBXxIlqawxzZ5QcTCu2rbNYckCzZtuxm5UsBrrVXFUzYmL1zRAiLQ
gppnsWpcaXhtjuN34lt2hg8DvIRbxY1f1DoBoOxn+6rrb+FZBDtjGr4oHcyqyj51gbiPmGWacm01
0ebwfq9kKewbyAttO5TJC3qvF473t45qfgyq7Bxzc7lD2nHqoS1WavrL54/Xh8LSPCBL/rli0yNN
SeKX1OxueUtpd1bKDZqigztGI0m66PAz6OYbcT/gmpDZIfHak9D7tZfqhflbTguIhDfg66bHL21T
PfhFu28TgVWan3w1ufOxtGHaz+1Meu6WVdsCxSuNfm0o2sQozQffVL7mSf6IBlE/ejoafpNk3Ovt
uhACcqaA6hd+GKppdi5Loe6EV/Y7bAU3vSJQBWl2UDQPCahGp4Uulzt+pTiPgP7WfGS0hdlNNpiP
y2lUubaJX8YCpvk8HLJiOGV9d/oTE1lk7KuCeIhq0e+Tqbu1eTznavcHKttDT/bjzsIM+3pDLv0W
aS7RyL8rFDUVrz4DMN5DE2eaqrVG+9nn+Vqm8VIh0pQCiCfTnb40HurGgYQc+u0+nAz1zk7zLben
9Ji0a/CcCnh97uoPUEZeSva+H5KU3LVtbSRNHLiQ6rYDKvyV/uiD84hjyClQAlM/Bi2c3ZVdycKQ
lmVLKpm5pT155p2uJc9qhdC48S1148fns9CbJYlDHTwsAFZ3rHImZ53xZ+w1ysrHF7pXTiYoeXUb
FJyd7tCFFvs6Ur72AlfSTF9VKi2VIO0H+sgRWNZQgm4U3o6EFxLuWfWqNG5W6vDuodByZK1Sycsa
amxh3pVKdSfMs96Lz7kNPNDzPyL3+NgV5srj9rt3F5Q09/+brmhzYbbFaJl3KvNjjZMu4ebtuVP9
4gn9d+to++ujdm6bd5Y7WaLUGlFntXaq/xSG4K0VrW6x0yLf3Jtowr94JAKs7NiXCtL/rlBQlUbD
US1+Gao2PbUTpgGdk7e7UmfrMI1rvoBLY0AK8abmSnYqRoqx/PFWhMmpF0Px4OHLtTIGlioixbna
pY3dCF19TQLfcndVgo1OzU3/XkBV+igcqLPXu2ahKrJQqTeGsfSnLnmJu6q7LY3WvtXhsu/setUF
ZWE2kdU+LpeNpRWz7INc9r+qcaVcrL7bOFfJUh9uTXvuqhr1lWvu5k4weM9zkGxrHSnYQ4ASqmdm
yQsQ4uR5qMbwTlRWst9ewtwvb0KQt+TArislekkHXGhCzq/jOJR3gIm0lfVoIcgtKchh3wR91Joc
9If4NIwmObytBnLbvvMmpdiVVv/zemMt9bO0fusWlIlGa93XMOy0m7JU1GyfIYJbS/lcmBdlsUsT
O6EXG4b72gBhOc2vvLssU5yzY1Q4+E2jdxjjbtozGPTT9RotBYcU5zFOnA426eZPxxXiWzH2wBw9
lhMnSdagLktFSIHuDaOrBYTEqzKI7GYwFPdYGVl2pBZrIuSFfpH1LiS012U7ac63TvHjj5rf1Opu
4t/GM6AsdBkTnOIa1OivdLZ2U4vMfhZau0ZeWfr187B+EyBI97pcw3/o3tGS4bNTqnnKFe+qtHWh
/WVxixL3vqGEU/SiTtZH1cQ6IsDl4U63KvPz9UG0VAEpwnX8+3HsG7VXXNBep87p9w0L+8oIXQhu
WSliqmrn205k3kNN+8fL9b1ac72ix8Ciutp/cdVyLfqWqiFFd++MABt4uf+RaG2YnVKUTdNhMhxz
pSZLHSEt3bxvj8g+fOW1div37NlsbEtDS/1dF6w64S6VIcWz20VmEZW98lpgivoR+95kp+E98KBj
ZbGycC81kxTPYjQzJ+xr79XpuuTZGSznHyUY1oTY87rzzkZK9qntw8zWlGlSXsuubk9BUd5VDQez
XmEHimnWmnBiqRhpix51IgnrqFZeA1vV916dWYfajbNDWP9vft1kQWM5stAkVwuzSWpt+NFGdaUC
0Iy8+kkZjFWbuoUOl5UmfVchDAhj5RVo5xOWDdHDECjVYVRbZ2Vru9DfssakbAyrLfLevOvHqf6J
64EzP9Js8sGjgeZS30x+kTbZ6TA53mtY87hhaX39tR0qHPhBqK1cCy1VQIprJ2t11wR2T06H5fU3
Kk5fv3mMC7e8JFIDKazbEULZOAT+ryoywu9IIcVNU4GBvz63LvWvFND9ACxczy0r2oHB1Yx9qcTc
LpF3eIcWZA11sdRCckh3Zp0Lv4NfOrJb405QAezwoNhtPq09yyxsbeRX6ti39TyvYpsiikn/1pUY
DeW1de+jIbvt+8z/J88i92yF2crN/MJVnPxqPSJXQ9dsjz+4SxL3RaFF+r6Mpva+bdsqvE8zroJO
/uRmKGma0avEIYlxpFqZJBe6TZfW9LAc6sKZ2vFH2TCss9p7VODwXoIuXCthoc/+84CNvCcoE4M+
8zNsNlUHRgx3WCuDeqm75nq9Ccu28QaBuJSYae3EnA7x7OUXG0Ny2ycQjCwgZUj6usw6oXrtlOP1
wb7UZ3Nd35Q65m7Wqk04/QAmfFKc6caqfiRmcUci8gkI5dmwPpd6sXI1sLAEyI/DZahadV90/i/f
idyT6lpHtXe7hzTL74FCJIfrVVoaCNLs4A5eWMbW5L12GsxkDFGL8TA0yKKwy0s3aXYtR5cmCbcl
4yAVw/iDvBprp+CivMvmqyddbzZugXVpihjVKc4mU1O4ulTAyOhGH38VKlW63kwLo1kWN8N6dbQ4
dr3X0lOm+PR/nF1bc504s/1FVIEAIV7ZNzt2Lr7MJM4LlXhmQIAQAgSIX/8tcl4cxWxO8TQzrhq0
deluqXv1WnOOKfR+Hg4bJ2tlG2zWWzFnWeGRzAc3DKCEJ/Q4VCctkAUYjHi9PoW1ISyTRw+h27aF
dH4WtGd/TcvrJoiQM8nyYF8gs3lvVZl26IUExCzhjT+K/pDqHqCOwQ8df0sPecUEf6XR35hgOZVA
ZjQhuQdQ74skJbAGKKMD6+lD/QiVGwltkwOP1O0spvzrvpWzzL5DLraH1lv8kxWO87Lov3RVKp+V
Ersab0P2q/XlzaxEkdHRNC271VN9LLvwpAAvStAPcZ6jfF8m5VdR6s0YjInCA4Y0/Roh/37MoONw
aF2QS9aKRzutxLJzqWTUSz8lt2hHaLAVuLBG0SYz9IpD/FXKezMBlzCvK0HG+Gp4NHwZdOQfizH4
LrIB+gHxuBm5VgzFJsP1JfDgjnLYz7YGprQJChytLMqOeU6frx+oFW/yBxtu0U+hMT6BKPxC0kDA
2NeTzbfD2tctQ4cghIN8oqZFIkvQZIwuQiNjWwWrtdVZdufNLqg+6mg8k/TnYgdljed6JsL7nqOs
d31x1gZY/v5mAODQXBcKneQ2A7r+GDhoPwVW8BjP5eP1AdbWZ/n7mwGImLoKxCTOTz6iHHpET1nR
3BZ67rYELtYGsC702vjoKVjScGUd+s4PNlXddJfhTryLWS9krhW0pTuUfonqx0s7+eNlLity4xRb
soTLMXnnhetaRkzTAupi9UDued19LAcUVUaJUiNN+5PvhLdtF/n7Xm42yS3BdTvOpcO/EV4A8y6z
GdRlcarHYOOW+P5G/EFxWxbcgE+sa17KKZLfo6yce2BB63GrRvD+UY1i65UueOqBt8CJbt2o5KfU
B+qNVVDR3E5Ov78Zf9DclkZyN0ax63aEfsYR2XuSQMEU/d4j6tsjGk+AUt9SfllbLcuyS0Z0Birm
7BX5Mic+A/kZ5vcz+n22egtXQBd/EN6CA2D08Fpkt8v9GZTJH3QKVnbe3AuUsI1WtyLonwZ0WLUp
u7lu7O8/FP7gwFVjgEtm3GWv0CMFaRrex0k98k9dPXePIm3r01zwm6FGQ8/Gy2ptFS3jDxCmho4L
dhvMHoUiL++SptykAln7umX5ygk0BwkIeVnqwtAK7w88qLb2Z+3jluUr5XI/GihyHRUTT7hN1yfP
97OH6zuxZiz2Db2Gwkwb50ABl978A1CX9Bho9nHONqF8K7/fZsOlpvMnzh3vRRFVHNA1Rj+g+yg4
7fr9NpROzgBTFmituc0mYPepg45GXSDLO+fxP/tGsAK3mXReQ30Jm1tGz0FXonkZgrAnJTxz3jeC
ZeJIU3OKxC5SvBxIbsdUl+X4O2mxLzK9x4ervVZ2ukjQI97+m00VD+JDDIpcMx2vz2H5rX/Gp8iW
UldBjL55OpIX2aN/CNfYNDGBy/7y2/lHofxmF84jYpYdZ+jCLVNu+Cu4lWiCrDI7NjXoEWtTZjt3
wzLm2A1kz1tBXip/zi/ClO0paiU7iWbc0jxbMwnLpIVE/yq4ZfPXsSTqKWgrcDsOqTS31/dixaaZ
ZdMjSDWEK1P/djmxnev+F4RxfohDOL3rA6xsto2YG6cAfQG8JS+t9r/36As7BCFYHStoER6rdpMB
c20YK5Bz6FT6YPrj31Rav4h6LG50S75Cnqy6CXXFN/Z7ZTNsMNzSQMY6FbMicVnYse8CCuXl1zTv
tq7OK8HOBsIZVi+Nvy1wK270rHBxvGUiRp9RASfoDNNfS7vqAT108uf13Vmb0HIs3tykAZM2bZy1
/DUuG3UM/aA9VkUhN0L32qYso775+hhUBux+IoAQIB4CvEnZfyl3oF4dg90h190WF8rKHcvmzp1D
DiKYmMuXppxuokr9zPiA6085nQdwOx1UVO+rA0eRZfDKpQOaF4h80e0ElDdawpNubre6ANfmYdl6
HhNaUD7wV9U0JU/cMhxPjR/mh0gV8SePR86p67N0XziMLNMHOVgbw1/DP5ZleEMyqO1CMKg7N5B1
2TD+Fe9ig+BK9E7OBO/6F4D5puLcibC6RMVUQHKDkGjr1rM2imX7Y+4VaTkW0S3pQ4krdqXvoMqA
6i2HZvouO/kDExc6Yegp4b+gAThKMgcaCWHZ8+O+ry/288ZOGO6uxOdp8BIC9aF/+C4Zwg8hSCw3
eeHWlmj5+5sRXJ/ldR6BHRhMRHUeJFCi/r8kX3eTz1W78RxcQYP/wbJbMh3qtizrl7byvgYD68/o
DQORVwoFvCgDsmv0/Du/wovU86V+krQ2Z4ie/rNvGa2Aj0c6+iTGXryYWubHgqkPYUy2ehRXPOUf
/F3laNJ8iuityJq/VQsG/yGeuo2FW9sey/CVM6kibKCYCpCXSMgg0tOCHqxAYLUrs/sH367OUSxq
fE5fFDokDqgX+x/QAL3zkmIj4LoWfBQVr+uX1O3bO7SnqqfdLQyRDX6rIPxZ16i1vQCYagBBHOYR
zfki2yW5HEY2/I0xVptwdovX1KuREKaqGmoQsIPu8/q5XNldm+NqVNwXSH5FL0GVorscTLHh0pHv
ymJjgJWzabPqTg2oNxzQmLww7aHY6PgOBZcBKOUv1yew9v3l72+8h3DMZMYC/okw3xdnAgR1cYkc
N5i/7hvAstzQr/Hsi8sCnW5qusm9qEejY95vnP2VsGqD3nRUlqAticpX8KC6acIjH1VHFskh6UCc
Ig5OBBn7YVF13Bf2bL6nuDOMlkKWrwMI/BNo/M2JX5E5SUeIml5fsZWrVWgF76zPIqj60fDFpU7z
sWqzKPio49YERzBEDPmhEt6gNtZv5fza4DdABoeo9DCdJbOYDCP9x/AAxM1EPF6fzMr5stFvLjoA
wOfvF68KiSt1ADwjnY4+l9DBvj7A2gyWk/HmADeNA5K2nNAXH5M5kUA/jXGmLmxod265jYELmmDE
9cwvX2WW/iMkPCt1/O9Dhuvn9SmsrdEytTdTIGlZzSAT5CBb1aG8yCoE9U4EfoOdV1sbBuczcOtS
iFm9uqlxPzgABT+wWRZ7WozBgW5ZeKaayFdQMXmVOJgPplCwQ1HUIEjJ8ovqil1yUxiH/L5MIZ5/
xgmr4EU0edYeu0x78nZSmSz3uarACtXEA4/bHObFK1hPslMdyAbaNQZ0INe3ee2kWnYdyhpsBKKl
L6nfsUfVV6RO8omN3/VgzNYg75dgIxsCRz3lRxVo1G7HvHoG08jt0rLglvKLGqMvutefWPexzsaH
61NaObk2JaZTtxEkC0z+GrahWyd8qAYQ3bAx3OcKbQQcqC76cPCC6pUY0n2SIwVkECT/AkokPwtn
cE/7pmFd0ovRD0p4Vf/lV2m0NfH0QffZsPFUXlsky7zh+Ca/okX5yiI+z4du6uYpyXgV7/PhNgou
cyGVMlWl/+IPiINy0OcqFzqJqk2ht3ejbPDHoVJ4mLbCdOOlVEWbEKf+W3X903LhRw/4IeZbK/Wu
hWAc67VnUuHrpqJplrhOTe6CIiSnePbH2xgkaJcde40xrHhh6iAn4BAgZ8hs3KY+TW/zMSQbsKB3
txoftw6SGOo0ACepf+cawj6KX7fNpmL5l+u//V3jxuetk5RVYGBDHwHWR1HUZ0rXnNw2HxJRExAu
0OHoivDgZPFw57gQpbw+6LvXEQy6zPVNdKJgs+/4kJKzUJCYY8J84GHBz+NcX2oPmk/XR1nbeiuI
QEaqiPQQEFCOVKY+9tH8rw5mJ3Ej0kR74ixmYgWQkYOneZwnc5eGXveXjEpz6+Vhv+V61zbfCh94
u3QTR4y6A7sDCildJLzy5HCIYW7sxNoAVgDh6SK8UIEvD09xjx00kNTqwERUvF7fg5Xv2zBLyMKI
IRpq/w49C+RgwPl3dmktN2LFyjmyMZUKKn94u0v/LqN1dtbo2j2yDBzjPID6b5R5/12fxMpBssGT
pO105XoQV8umuj7IrH6FoLE6+i70Na+PsLZMlpFnSpdIfDX+Xar1T1KM5jS49S5a4yCymX90LUbV
5o53J1IxfxoDXv5XEaM2SgJrP335+xtbNjpkNUTn8dMr+TfcbXic4zTbiHNrK2+ZsAHEj0Fhzr+T
RfoRPb1ocqKKHAok7zcgA2sjWAYM4TzpCcinnZcRsuWXN0P4fWId2echbCxkFkUO9oTDf6vBvzcC
siygrRt3HhzLfstsmnMfdEZngV5SNFeXOvEzyCvsOpY2ChKlN1bGcUzuaFe3p5JHwJOTRm8s/crJ
sTGQhI5s4t5EzrqMobJFIhG5B0eVU7yxOCux7RdV/JujCfZxohm4cXDwh0/C97+C5S2DFnh+s9Ah
BH3KElF1YeKl0UY0XTlNNiJSKEhI1XkR35mAkuIoOn+4lTOEkpKhiLYUbdYGWf7+Zlq64HR0wBeb
4U1U+gnvx+iGC08ew0Go8/WdXxvDtmoXXX9+y+hFSSQAJcORUhmF0Oy82da9cgO0MZB6DmozCY+c
gfR/CrjnQ/qHIrDJqAU9v8SkBn8wWzpPa6NZdj6S2q1TqMSdKb5OB/KVKj87ZGXwGOZgwfBTttWP
tHbqrJjNKjoDk6pjaJWF4Z0b5/ygOpxvw6rHsgofF4zsT6pR2AJF+8YlcSUQ2lBJFfeN11Z1DKEs
Tb+IuZflMU1ncwZPvkrPudtvgYZWDoYNlgTfM3A7MvPOHATBc5J5EFJIaD2r+2nO5N/XT9/KdGy8
pKlwyxWuIGc11NOPCGHgU8Miv70bM2h8fBwDEW7cIFZ8kGtd3dG8zPg0+WhVCHJ2n4G69h4syt+u
T2Pt48v03hgqaIxILidIQqFhOv6AfhPnkIJpYyOwrJxo13IDpWaO6VycM85NW4Ehs+JfGIrLbuKS
3H0UrpL5QTsk9o/Xp7O29ZZPICOBVSrsih4lkuvIR4/M6e8i38i/ro+wtmBWuCcBAWI9h8hVGUL/
ElgP33ua+jjqN2aw9n3LCaRDM8hBqviOhXnzN+ui4r9CE/9y/devrY9l+GRC2iKF38ySLNX5BYS7
rzRCY9TUTlvcAWsTsMK9FgsbMYvw0nTzDkzYQXPo8frYiJfvf53Gi0d7c17Baz2Urp7nM9Jv+uNQ
xEwlyk/32Rq10ZOAeYJRMUe8hymDr1hyQ5yvaK2U3a4LBY0tY5aoh6eQfmJ3aVc6X2kZAFPfMtR3
r+/vryj+BxIpoLFlz5SB1r5nY84Tob3PJO1/oucJfOBR8D0QYjymjDyBCfnJgC15YbeZo/oSMy8G
v1tm0C8/nPO8elz+ef0Hre2X5QEM6nZT1sz4PTIjNBGtK49gf993c6XxMuyb48CcbNAVIv9dp0WV
kByEHjlMf8N9vR8m6S/q7bdfj9GA1HAS3dGgFmeqhxuJhk6oe4MRSYT9CSzt98P8DLH4LYHp96MK
tckMgzSLywEX+3OXB8UPGuT/gFkgTEZaTfdOL7YYJd/XL8ExsfwATeMxd6ec3VFcO8Fj2R1JF7mg
fWg/UoOuBaz0d1OFz/g/wVHLh+IyQEwuByy25tAevX421iZreQoBYYoOpEL+GULO+k4VHKYsZvk6
T6o5RYVX0H1OwwZhdo2L7KNU8wWgna86BJFpnfGtRNHKCbcxmBDYcztSgRAw+XV1T1lvjk7Jtspi
73tsymyH0c0DagkGBkTByHzhc/2iyoqeeBt837UNbNmeN6dcTUAFL2B3noD9/OJ67MUMuAYUMXhy
crXViLU2D8sROAj7Wg1zyxOIx/IkqMDaN9WvPttsw1o5TjYIk7K2CiZETXyclfIoWn+AAEL6cQyH
9CHyyo3lWpuIdQFgURPUTbsslzYl0sABv5la976IoB53fUPWTpR1BRCN28ZQhcAIi//mYBg/4JWx
i1U8QI/g79st43n20AuybHefjkfhM+hJzOHG6qz9dsumCZsm0BGk+DrnVHwspx7Kvnqz7LnyeRt7
CWLkqdQG0ux4Ik/qBndtILabYeOmvXKCbCpCUnVuCl254ExLPIaQq7uoSI4JaFe/QG/3dH13378T
UxtxqUydunUlgrMpKQgyO45m5PARdOsPZeW8DHm4Mc7aZCyzlj5xpqhfxmm6j6ocTgFEb9SkPvbj
JhpubTsso6ZVLt1sHIMzSdPilIJQ5tD2zt/XF2ptAsugb/yS7tzMayoTnGUw/xjz+nV5CUNM4LPf
jMd9Q1i2LKDUg+79GWs0sHMKklhAAOT93ETNYSq7n9cHWVsky5xpoYgeZBCccbqyY7foKkPZfmOR
1j5uWfM4inGGhlRwztq+OYGX/R8G6vSN5Vn7uGXMwm8dRwNRcOZoLk444DjQv9hiN1ixAxtJOUIC
QzuOE5wVa+7btD+Uk/yyMHWrof0Zz4inu5afWtU1UCbpSjAcI+3WEOqozI8Guso7P25F54DBlbp5
iAPk4ge7Onj0BoTNfb/csmDikrBGgVnyJHUBogtmpIXCeqentgkFg3GA8sNcOkg1cXxdE6SYkCTv
N3782vYuZ+qt9eaBI3hHYb3h+EABt0pcUT4DanBDGnGI+s14thKPbRpBU2sn1QpOG8SFbhK4Dihj
wFZxLIzelSOhNlAyo9CLmAfjg/Cgei6lGBKnAtRq3yZbBqxbP6tGCu/AXQMOeVAR3fius684Qall
wSjLZSmZFXyP4/lHgLieBcXlse3jPS0pAbVxkmOpJhBAzf5Z1Y2HkxR+N7OQ9/k4OZfrC7RykGys
pIHkFuc19WFi7MsI99+p8RhU048SrRaVt0Xqt+LrbMgkTbUzzCDUPKP093cHWqtD1UJs+voc1j5u
WbIsQiMnReClayAJNB7cuHJtEmKvWIANlhxD2oddiCjcpVD7QQgrWA+2r7kyt+3g5P3GhWJtEpZF
c2izBG4X+GfShCN4YaL+sLPPDOfIisTUqXU3BVNwZrmJ7yFzNz+MKmuTqWjDfddqGzTJS9V5DdTb
zhTUdAcT537SuWzDDtYWxzLjMp+qAokp/5yGTXrSSmgwhNev+46PZcUCKpQz4gw+7pRdYloQltSe
+bHr4zYWsouM4V03YOWpvAiOLoMpQNPwvo9bwZeiHTkGpTniYwwKkVKDeME4vN04kSuuwda6NLTq
FBbDP5edkx21Mdkt5G+yI1TO5EOKa8QwgHhn30wsE6ZtGejB74NzCkX6Ty5Dr65q1NbZXDHhYPn7
m2gZV6opw8nzz9BHg54qjfAwI7hNj2G+iy4mQET5fQgXFfAK7Nb+WfSoMKLrJwPXBpQP9y2PZb98
qFsFfSD/DELGHi8mbLRbOy/7Pk5+/+mdG1SEtC4aiEw9Po15Vidg2915QbTxj4aCWhPwb8j+ROiT
98aeJDlHt+j13762s5btZoUDiM/IYLsRch/QZzIf3OUOGhTzBhB1xfXY2EcCSc6QzSn82iBfQAPe
HcJuM8G6YmI2No0EFR29sYGJSfrI0eCd5g3Uh+iXrC+e0Wy1kbdeWSUbnsajuBtSjuOjK6ySntDI
zGrxWlTgrby+D2urZNlvV7ikxlXLP2ej+6Obi/oQFeja2fdxy3wznU2klpl/lnz8NvKZJv+PC+7a
L1/+/sY3ZHGQZ6AWAyqpBz9VVtavTIktVM/awlt2y4bc99vaEAR1PAJcyCUlqkPd1xk3W4HWfr9l
ve7UTW3mxmWOmhMJDxCmzC/1YP7dt/RW4JXpGI5+U1dZgk57AOcW1V34Nr7h15bj8U49xbfMVzfc
VHU1LAXF4YnUzX3alI8psig12/Ju70twAHRh1bRcaEvOoh9mdLigEzN7zhwe0Veth7L5L8hSvzhE
YVq8GpD9zV9M7efDlEBclEXF51J6Bc8PfaxKow5x45pYb+BrV7bNBq65UVHwzmkxc4hDHkQIBQt/
3JTbXvv64m/eHuqoRQdfGHhn5bYfy2r0jxMS5+ddZ8Lm+eORW7g0BhgOqKlnlP+rU+7jdbvv45at
p2RyKbp/vfPymiJeCBSfnvXl+sdXzNGWfms5GolFgGtkL8cxUWMfJqLDda908/l4fYi1lbcsHhlh
PDjj1jszpNX8LAwPoF/YWZ4llq1LkdeSQ0b0XIJWL6FBQ05NmmUbUWLtp1u2rgeaj2gV8c5ZAcC9
6UBO4OWbrfDLnfQdU7fp+mQ2cGyk9s46NufghDL2gy7ajxHKRX2XRLGTb5yglU22IWssjsehG4C5
yNLsu+xBOjL6ECVvFY03RlhZKBu2tjz7G6kYUu8Z7npmJPJYzPv06ABTtWy382vlpQu+ZtRAPHrg
tZ3iaquHe+2nW3FaQJaYuLXACerkl8xHs0PhpPz2+tlf8eY2U5/up8IBDydWvgTphFHlY1eDiczv
4o9V424RxK9NYfn7G9+WUohzt1xhFEKDvwI0wN+xdtoHEKE2Js1obxg69BydXTGM51/L34j+5/UF
Wvvplv2KHo8E8KNga3OvO7itDE6z2dfxhYNj2W+myFx0Xe+dqVT3JYXArAe+o+O+n25F6g4czmYQ
cA4uxDMPUPNpPs0R8Tei4co92MaUydkL0hYSoNCSBEQuoLeUuSgnk3+h0fVYmWhf5LJRZQJXsYYE
i2tAm4YuourQTJtN+Sun3waSZdXkEYjuxsiEe5+NJw6k1J9kx262W1lWzo9rWS9Dzams2wbLNI8z
7vB9H+THKm7Gx+ubvDYFK/hSLrJ2AsjrLDtc8UQ1fCLRfFkyylUVbVXo1iax/P2N/UI/O02d1CAQ
OG73CeJQzdKZgRLFxiav+H/XisAgtOrdGmx8Z6B1qoNaKNp4Sv6d0mBLTWltBMuMOc0yNK/4HhJG
dQtoJ9K+HgD70PnYKPOu7YNlyXIyE/JcNQYIdJhkMb2X3nAmHDlB5k/J9c1e2wfLot2mBdikRNbU
jWOweA/8HxVBDuP6x9+P9qENJBsrEN2wHtegoA4/uNAVzia8eKQEHErLu74Iv9dmF80p6IasLBjJ
+l4rX9Ezj1jjLSKxqvTjpAwJNBNQnmrURirg/X0PbXQZYUISx4UPhLTEXzzU9EOMjoeaO1sB9P0t
CW14GQOr/QzyGQzQ8PgbC2X+Fc1FW1mAta9b1k2GqogHgq+bicukjJvhsI1MWFsb26rLsR4zpwEq
OAMukSNhexTeotoT7+yjCG28mNb57KaihGHHwXgACYoH0udhH7ASRB+/u6VU9GgUHEbYXFvwL7Jb
qN816qbX7eF9iw5tRJhwg75LoSBwdt3wjuFxC4Hyh6Xavt8MLHtm7exgBhlyDcj2J5kB+3o3DA/V
hOvp9Um8T9cSQJ339zXi+Tx2eszDMyHQBo+dFz1HZ9oAuLe4p9g7FGH4WMzBhz4HCKIBGfD1gVdO
rg0CS03vlA10k8+jcbDpDVCdecP/2fdx676dqsBxKhEiHi0vcT5CeAMI3mbDy67YhQ3/GqAQWIXz
kp5hFOWvgQnnbqgVJECXq/H1GayNYRk2j5vOCzVagKrCfYaUC6j4mvq2JfW+KmpoY7/Gwun6GP2g
5yCvxCEdK514pBI313/++5c/8HH+fqpkh0o2sGXBefT0ITOQYeiGpUWDfHFcvKq2w+raMbJNHD3S
ktequZRz6d64ObpZoynfosJe2wUraANiNLaho2Ac5ay6i3RI/ux2LeX3lc67XdJrMEHLyjWbYkHT
OTyn/ijvDY3bOaldkW1BZFfWyIaAyZwNElVIuMHZ1CeDK03JN1ELax+3IrVEv7fr5Lh/k1ajRkii
L+O82XWz4mJt5JdBW2BK8qq56MD/msq5/6yQ2z22vUhyN96q86zssk24x5vAF73LAWGP80fNUSQn
AO44oZudrlvD2hpZxtxRHdVt2qFS3oX/dvXwjSwCQNe//e6tLPLsxMXYUL9r5k49dX1ZZUcwykbq
jhHldgIqlK7ffgvQ/i1OquMNm5I5jPrueH3od6eFoS0vS/xwHLMpb5+IV8f/0W4y0bEGgcFWd9fa
95dT8eZV0WES+VAQ9pBVEbstpU4/z+2++ht+vbUpYwQmR97V6omHQ3Y7drm6VHTq9twr8fVlTm9+
+9j2IwBOLAc/a+h/JiC8gCqhgzhUgzny9fr6v3tuMYblZBmy7E7f8eKRatl/N/EczBAf8sx/vRtk
bE8gwiCWgyUl6aPakdPDSGUTQfe+hXIGFCiy5lghSu16xmMYy9PSZnbRnjLlj6QOwk8oGRg38aGo
/Hx9qX7t6h+pSnzf8rFMTyLOIVP8Oe1d6O/IKfWMewuK4R7FghFQhOZeFbR7lqZJJ8CIPdlNx0jo
upoS7RY+DVFem93qgmrbLBVUtv0Kja3zjAfExzzo+3LayJusGLSdN2EhiHwRnLNHLaFkmfHsK52G
+hTEI01SCTGRVoYQGtgspL8bqiPPTqCMuHk7Iwz50YSgTulShGdeB8Cmer08EDCEJEO1L5+FwSyX
QXXZIKMIswDhdQ39igp9kwnAOE28cVzXVs/2GQI9YKr23Qfjc1xAAOWtuzw+wQGjSyPJB3SgsvPI
J8XJoaYpGmyKOiflLhpKzM9yKlpD0RgwOu8BvWLV9MmMYMM/+o7vBzd1FfJqT1YWw1jexcRIroy4
9Ty5hjsvgocGnRp8ZNEHaebWTWqkG7a88Nr5sLwMNBCjDtpgwQNaYHAqAse9BT76pyxG8sDG4a++
x9V9w0pXPL4tiaCLuaFC1NGDkCKT31AI7eTB9VFS7wBRrMgwHJnIXPNAtITk3SFP/bIOLljlvjgG
jNblN7TiD93ZjzmguAdG0A74ISQQTttALa343D90FSTLm07W3lMZNUMCqS9zQmloSkA0vZVMWxvC
clU8yAd0YszyKa1G59ZAEBv+Cn19Ny2H8N71lX5/DGSDfg9PWNaq6dKieeIk645uA0fbTEgsF95m
zeb9vXTtFA5rh94fSEyeNJz7gw5B9FU4m/QXaxOwHQmEz/tiDM0Telj4iU+Sgi1TZKciEls8CSsx
w7VTNygsezMbUL0WHSr96TiQw8I3wFP34pKFtRz/wZwBOBWF6IC4fhS5/++vf9EpQn3hpocZvnTD
Ot69DEeQCvt9zySagLw0j81TqkE5zEb9TQDEmKg8iJI43Hn8ICNvDcMrsKYqSp5cAXx8lvXxPdRP
6XFQXbXR0rm2eZZLSUNE2TGMxBOrlXuEhhjcI3hX8OAZUsO3RNHW1su6ucgqjuYx89In8Df43ZGa
2CFJ14HIJymjvNMnvNnzrTbYtSlZ95fAzEqGtE6faD9+ohJ11tRB/Oxr2t1cN9n3/bAbW25BxEFT
Kq3TJx1IfhZL8j6re/e0lFNmBW7wOTJb7X8rs7GTQpJ5E53LLH1CN/oPFczpJR7QI1rHEDS7PpsV
72Cnf0QTewYKyulTapzASzIBedpDXMZFv7Fca1OwHAS0SSiNUmzIr+KWCFEyMOiFPsztpiD72hDW
XYPFsytiUsdPqVAO+k9RlmZ1i1Q4+E82ZrFyhtky9JtnhGYD0gDoZ32gYqq/uWXJVJwgV8Pj7NBD
U8Z9AW90UG9lA9dmZNk+cH1hO0yyfJbpgphZ3IuOihZUYeMWhd778jER8JK/T4kIpxoMREyfM9U2
z6lUU3vh2nWKA3hVpJP4An5GV5V7z8C1jHvN4HIo6DVetbGma5O0/EI6QNIFwHX+LIKgukPZ/wvr
GnVTxbuEwTBDyxcI7pg59gh/Zm3ZJlKz/EPh11vcd2uWY/mBwOkQiOJgekSZvPlH6aD/Cn+a7+Ih
j1w7WQQemsmkITePsjPTd8Zlc2qDLn/eZfZ2vyAbxaxJQ8RzGpVFmfSzTLtEyr48Xf/+yt7aCSOd
+b2JgZx7HtGLWx2ycUY4oWJuvSRvPb1Fcr6yB3bGCJyoJqsqFT8CYRsdFYvrm5jqfXdMN1om98bo
qZfiLia0/6jRYvETms7dBcW3VibFlMmNFwT5Raz754vYjSxbZ37FnZEz+mg8ryvuZTDW9YXzHBKy
pyHDMfheuJ4qP4OTfqpuS9pHHMrSqRPrEzfgzDulWekXF9cJgvgYTGjYSBgPMnrLpxyoSFQrQshS
Fip0PuNBG8cZ2injYkQT7WxEf+sp0OjTpGvS7hSLmUM5rERDXmIi4qTADPbRy+ABA3LDCkBCjF92
5H4MiyA9Ixs0pgelOtU8qyIvQWUwFq5pE47aTplIvxrUrQlGt3lFAqyuT0CXoHaI1kiK+jqfYjTG
ZOV0h6t8/2rSSKS3WThXL8znvndym7gLzxQ9ZNEBFDXSu2c0Tx9IjkbdC9gHIUyNS3L0r9NnwQgt
et6UX7Xf1fEFie0Al8F4UvTzqMF39FPEfWBAeE8FgltXoKR5El7ti4OZlrcadBDpgfbomzxSHslX
0Yqp+aAcggcVi9r2ngoVfuyw4tNTB763Vp1I2mDW4AStis9Mp7NzpOi+NS+0IrK6yJIIMpxAtJD2
5tCpWrNzqYO2uUnRI6ITYjJU7iCdl5nvMqqH8Av11fxAJWSRzplQbXHJfE6mk4nDcD6XJR6WSVlW
RYbMOlgKj0FMOpKwaW6dDyUD12fUJ25uFD/PcdOg4X7p6rjti8l8HPE2Cs4Cmee4Qf+OmhU65gri
RvORRBU6qnThh+LCMj8bzqWYxKQPAoqKygdMTQ7B/RRAX+OkZil/RNM00BtFXJhxHbpgOSABbgqX
vC4L8dkww/4qvQLA58nnzX/M7WecCez3V6edfecuFcM8/5A64vpWQli4fO7Qt6/veDakDk5Eb74O
uZ7/0XPZB0nqTGiRHvK5ZsnIAuclC1re/I+zK2tyE2fXv4gqIYQQt4CXdu9r0rmhOumMAAFCCLH9
+vN4zrn4jr+4XZWam5mpxNhCevUuz3KvnTJdyjuvrDbQ7JyaG+AR5Jh1w1CTpJxD3WXchDRO9ezi
YFdE5XzN0KQO0p5atimWaI5vprYulywAcJt8cMj1ATYHD2d1wKVkSDobp6dfHRnskEqMGdD+gea6
2gWrV9pfmpTmMw4cTb0mLBuwAmW03E/+EPIUTMcIxU+FahEO6pOXZ71r8ROPzHg/ATm+6ZNlkE2c
sl6PadVwbsYMFodFvw1HGAABAT+iJbJ4vHu3wVGWcnVD/QDyatt+l50/kD2olTBa5GbFNIeAn+sl
bQHKVCK5N8WJZ1ElbHTXQJ1gIX33j4/Q/iZqMhUHqGWtZZaDcPWpQH4uDrldiycVlW2fdBPv6XUH
dwiSMthSlmmrFjxeGq5k2hb481kpWBc0CeCv9tBPZaHuTANvMzKX8YgvBKH1674e2mozNsqpq0XS
hWxntHVvhfHWcg94aNDgjDX1etMpr2U0UU7Hwfc+Dv0xUQ1T3Q3IX+bZW334+GDLtwUmhh78MeqG
1N9MI2eZACsFt+i4cEN0BXMn9BTykoZN4ks4aWyUhWNcGjjgnrbGi+1bXfYzT3NwmeNMEk5s6vkT
c9/RGPaHN9/R+ttU+vINzC0ISS3TUaSzACPTvCx+HVToK7TLYa4s/YZ+Zr0ikYA49zXc93J+4RI4
d1uepGJ56KCQPRvxxEJlpw2nHmSlVDVBuTyO/EZkX1/K527Lk4SrUaSH5VoVPNnSbxrw7EoYGPHW
Pf/dx5+kWyyKRMGKIX7Ka7DsYIAo7kLPH/9yjU7SLVsJjvFrWzxD96XMbO6xvXBQs4G99l85jUbA
Wf//+94GzgdKoSqe837yd+RYcXdL8Jc5/Smbm0QOnmpMB08zqCnPgXPeboiDsU1dMci/K+hPrXE4
zK86otrgaQxp1+1wpvxINQ9es66XLKPPbCJ+UmzN4+Cjf7qKp4AO08F5Q3kzDbm70Fs5LvUfkqFT
arfipJxUN4unZe3GjJaP4PfhamjJmkywEEomUm3aAGITIKL+5SNP8y/rU9h8OfFEGOjeePGLA8HM
WUDaEOKWFKElg6i5TotpugSIOXPgT5nfGJTrQZZ+9NSEqnQbbqcWZttC4i4Yu9Zd6lSde1cnB54E
sMhqKxHhwBfUQpoZdht7D5jDSzpI5x5wcuQXkfv5IHT0JJsOsvvWBp7ORmLXz78KKackcAbyCFdL
HT3lkSg7EHBWAIdhaRxegnecaeacksBzIqKISelepjGsN1AToD+mZdaPloIYAZCmZ7IxjMoLLIAz
r/2UEA7ucK5ziBC/TCHoKK4YRxwg2STw0r1kGSn+fIBOyeAQ9jFxNAbuRcD7AsKYrEvKqbc7NoD8
X0DNLpunjtz7XM5/+aNOAgJZ5r5qy9K9LIV2ybLgkECLP0iK42O/3gZnui//RROv5cLqUONHNayG
dll/2wgT7XNqbmv2t4cyPAkEdGpKHsIn66X0AfISYWAP/jzerTgu2de/40x0O6WKS16zMKqd/0Rx
wwAVILqUmCUpQX+EsTggRYK5R7FAp11eUjk498iTEKDrtnWdKf/vkSRYP47waTkgqv77RNaDqt74
oKtjn1+IqGeiwqnljgzrNu9hyPWieUmXw6LK0m6aEWOBCw84d45OcgFYS4h5qqvxRY5qXVJZhbM8
rDPMm3ceplaXRPTOPOaUXw41+FJWoh1eSCHkm4nC7n1ZhXdo1za+MGQ+s1Snbjs+6iTu6SV8jKdg
lXd0RfKeVh6cozZfb7kz8eCUaD613cznGFJ/ZED+7Zlix/tmzNQUvwUtv2k78LWHrr4kF/FnGGNE
Tr13yGT71brQvNhl6ie4fwQRksHeE2SBW9tqeWYK+Gk+T+M4iA8hAhreK/ADwbmSQOeKJGKWefdf
//gz0f2Um+4awG7K3GGEUqzBVTPaW4bSFiJrfnkNEuIDMtYLc7xzy3wSO8Cn7/xqaCja6FakVJob
qbGyNKS/ZZun6Hjd9uSS2Ne5fXlSLmgoS8w1xmAvgqj80Q0mes/jeLn1JhpeyOXPPeIkbEALjfpR
5KYX68rqjjgLeADx4b+ARElfkiA614I+5a+XI1LVCBL0L2tk3lYwwRMOHsYtbcHYRIL/wuI8GWZs
17haw7sBlLav98WZ+4SdxA+o+XlGN+jmq57C2gUGpWrNOGg/GF5DKtukntKMP3z9sDNb45TkbvzW
y9eoJs96btrM+RQOsoBXE98DMIxiWOlN4dNMwEX7+nlnIv4p7x2GRejaoBH3TNoSSP3Kg7s2Pvzf
GaXtwB6HzuOmoBPc+45b9OuH/lmWMyKnNHhL89H2bTy/YO6vWpKi07YAHVi2YcxsEg8O9XkuBxLE
GSYN/noDl00t39EVo951rWNdjFmVm2qJNguHM9gjpFGR63397f5FBP+hrAhOchSwztdGFTJ+cqMs
7YsIuFffQja6iG5XG6LTgO5H4/9AL9ZETTZ15bjmH2rs8UUOY5Uja1bUOb5mU9VCwgFIkBjLGjb6
Az6O5fSt7OJO2rSdDEzBLO9bOAWELpZAMEk9oelx4E1wHFXXMJX0rsoG1qIk431XotuWK4LGiRwK
T4dQgZIjqzN4Sy/j67wqNMZyma/mJS/q2maaOA212Ep5OJDGh1nlp/JqSLsneYjKwUMTqKLxM7ix
EM9NgAs7qou0oj+SEiCaG1yhqqXmYyIi73DqhqXLyLpS1idUkIg80wVvauNUlC/RnoO1SrcKJna+
3SgQk3t82bwQrcqaitPpkUbRTCEeBnkd+9r4QmKCCHToKl740Yz7JSpU4H2zvJKVSpsW5iFt4kxN
B5dUZAy7x7wFdiAG32AYg+s5gjro99ICAgrrAKMKvveioVB8zxcPE8msHAEPxTfNPeivoj0Vox/a
GzgcLZkZp0beo6krKcsgpNLQTFk2hM3W5yQwO9zl1Mo04NDDvdLVMI82GVo3RxAajjufAbkgpp5v
QFAn+e+vd92ZKHNq/sNJxyZ0GdrnRShIQCGMkXbwgFBxzx0cVy/s7TMZxKnbD2n4UlHYET+TECoL
CaP10MDXt1fxhaN97mec3DbQtAshnLugZQEM3LqvF6970M3S3OhiruZ9JeCx/vWCnfspJ5eOWpYW
VBfAEdiMjvZGqsh4h7ELRn7hAX+81SD5dBIGDKvZakvYFGDEgKXyILiAWj9I4stdnj/+Bjzi+Oj/
mBlZtKFVSAjZksmr/HSp2rpIuhK8ywu577kHHP//fzxATJjnMB8EaaXIR6PQ/ArNX/IH2Sm/D37B
zPT8+O2HKt+rvJ22q7ukinlu9U9eLwtmVoQ+BNcoXvSmETN5XYvJS6KV1hcKxT8mfFj9k34EhTmE
9RDJQbOv2oSvEH3p+6uS6Rs+tNeQQXr8eqf+8UzgOScJxCoVx3SqhG5ZQZ/WuckWbW7zguxkfKlZ
++fVCk6RYTyMOFc9NMuEK/dmJfeda7PVY5uvf8G5jz9mK/+xjVhV0NbjII5PLVTL0JGHQZjI9Us4
qfJvIhMLTil9GA2YYo0DoO2doI/LlC//YJ7dXaic/vyqg1NQWLl2pOjAMYfBib0trdgekdCwsUTn
sE8Cd0n8+c/HLTgFe6mWe3QEcHTLHOhRmqIRucKJ868Oc3CK8RJtgPL8KDWpusL7kDTuMd1g0BD/
+iWf+/Knobuz7Qz1BwhnAVMh0KTZFLCP3X/94X8+A8EpqQ80n4WFBEOWyF/vmVMvsPs8iC68msLg
7etHnNukJ8fZDOGqYdcMa7COMVgkBa2tDqyKdJT1VYNZ0dePObdMJ6d5Cge65nDM2VJWfkJSvkla
+At8/dlnVukUwSUw9gtlMf3vNiVE76A5uTUBfwjWS7n3mVU6hXBpHwDxqadgkFlZ3cG83n8zoqeb
So31pSb5uZ9xPIX/ES6omaoGLkgQ04qmR+g4WbCZj7/iqKv/9UKdeQmnZD5WYqApHKQgRd2su0bP
8XNR59Hf0ewwofz/P6DsDUi5eYFgVBlMf6PPcG3/bpeeMvh4D4tkDNRBDo30u45wykQJ+ls8g6f7
9dqce8Mn55iZSkexxHWTL90N7/3dpNi1HcWFk3xu6U8uZsyGvBHAcrbti3hKdAgtuXyMLxminwnU
pygsOba2mUpw4bEqO1d0N3RBp7GJ25tjlB6HvruwSuf26MkxdkXlpmjBMZa+95q3mn80wJQkM1ps
G3Q5/05MNPgvYFZOIzfAiWZbhsE3zG0/vWq6kFaceRGnqCzoZcFQc4CL40SIShmDYnXkl+2Fy+bM
izjFZA1+U6rpqGhp4vI9ntX9tL6oWNy6vHJwNPCvvt6sZ17DKSaLw5KpnDtQTuHQu5vr6HdA5I8h
Lz6H5pIu+blfcnKYJUdCTY+/BPnQTRCDUEmLzyP+tmt4Vv1tjnSKzGpq0CrGSIZbVIYFgE4YnsB/
TGZ9HRSbrxfr3Bs/OdlzMfsa7X+2BXho3eROfjaRKrZff/iZsBGdnGua6xpb6CiC3kZ3ahKfdKm2
cWxfvv74c9/95HaeyDgUIkDY0MBgJE5C7nb2LnJQzr3jk9MMXQufrmhtbGG68R6W9rhbOXQQEm70
fUz+Tm8kOJ35d0iK4ihGdKqK+hnsa+DWkMKIgnz7epHOvIPTiXwzFQ7kT0hckqHBiDfXYjcE/W0d
1ZfMBM+8htOBPJ2nFqZVR+vXlq4AF4E90pH2/euvf+7DT04amr+AvNiVb4mDLIcECc3v2e+/++zj
M/8jp1gVbM2J30G9NCQ/c5/+niLrp19/9rllPzlXQETmZYU7DWn7sgPt+hs10FmEn613IZieiXKn
yurK9FFr2VF72LiPBmRYUEvv8trdjQX/u4yIn5yvo/fCZDUcvRiylyxn4UvtX5zRnfv+J8fLlXTS
QQFR4IG4G0OW7erncN7yq22t1IX4c+YI/9dw3Rtws+geKM4ugqJesxWiUyml5ir2ood1/DuV++B0
rD7Rsh9ti9SRLSrKhBmhoxld+nA/+LeH/V/dYxacInfQ021YaCEGmKAYjH41fsNVRu0kpq2tlvqB
k8Z7EqSJeqjgu3GBxOUCCalpGOYf6POS1yEyFP8teFhtaHDsPWIl1mHrAFgeoHRXN1uAQ/GOO+i2
WyaKJp3Czv1D2hgQHlgmsreltfqmrNqxTaYCjDfgT/nBgKbzCEWENt5oH2W8UWC5sBp6+WoEdT6N
hNDfg7oDvlQEJOm9OVYJJ87d6FiR75SWej81tb6CtxszOxWH02sfd/ROGNZ9tvjFXgZF52JKas2r
4FFSEeTw+JzzIGOhHM0vG7dO/ha0zYtUQoJ7STB6ANTbKkAIYRsCbZGN5KPb9dZFT2vQdi8NJc2t
YXF3KNt2vnal8H9yhSmrJrXaSjgTBYkBiDAlkPHsEipHoDBVpNHctF13ROV0C7QH5OhLAggrxFAI
UFrDBtCz6rurnXuWtIFSGJuUSHkd1gAZlutaYt4eewD00jHP1MzHO1lBM25jgFgExaKhbL0XPcP6
erB8AH4tVPOLHILhF5DNmJarDhSJVI4VdMAt0ps3eE8VXZI3E/8Qbbxec4/R/AectHp1SwswGtB2
GsONnLC0GLiz4HAEoR7gLUgxjPHZd+Iv1Gy7AgOJJYCwYla3az8cGrLWV2BN0pTHSl5r2jGX8aGc
xgQyN1LvZGMLtZHWwvIUfw4TAo7pRX4Nmki196oRCGwiiX6DziEG4gtD9o0m0tyw1PeWNnzrAyNp
YmY5YF153WYG/npLEk8x+B1a9gaERzTnEguUZZMIP4ISoNdReLn5c3erFyd2pW8jidHcBDFLa8L4
sak0Sh6iBryllklWpQrQoOWpXPT0tDh8scVE5boHkzw3t0KjYZPSuSzaDHIVDvK9UY0pDCkX+ak5
hchARHMAioei2dY9/kkxklEYHjAS7Qn11iDBqprMVtrRjAzz4F+1owXmWq2s+uVB/VUm1Hb4ktqP
/Q/CcvYqcTT7BKpfwaEGAn7ez4JS8qxsEAQbh83HN2Skil2JdSiDje296b7kNQjweSDqb4XXRtU+
dgv7bvpw3tuwl59QsuXdE0WP5YlG1WQTW9eO/NIQvgGYHKIoQ7KsnvjHiAD/amQkU9GZ/sb62F3N
yrzbIvL1byCt3Y817+sbAIHFbuIBvn8vYZ5JByxQ0leDfkSmUoTX8b8j7LUb2sMQNOxTmKOHS8/E
9YI5T+a3nc5TaYbpVVZ9/SDlyH8Oipfy4Jejv3OycS6bzFAHKUjY6GTlMIRFsg5o0JrENhb/eKup
XcYAfmseaxjYA/CLv3QNgWh6h2BQbmNKxysyi/aKrdpu0dgN4M5YFPlugtRTQvthAajFH5vnxk5h
UgqVo9sOuC4/dNrW/kPZD72CG2GHMFBmoZJ9edexhptrabT7p6koWEgqmMMia2jlZBIMcrz31bCU
mczVsl5B+sdK2CHEU7+TCzjKSQ6c8qHkA1Yr0BDjyrQSR/ufqhyejCEcQL6wHd5kOABNVgn1OgoV
tT87obD3o7iRYhctk9nPehVllRaLb9aUIKbcAqi+7gpaLRL63hSCxukCH6/fFgjunzSO9YMDzPih
wcF+EgUY4Inyjttvqkb1T64RYgkJCrnFGK/G18ReeuEQ4f3p7FLtgF61+xxeXRmhsEx+w70MLgdc
MMcwa44MjNscce1lDY57psv79oirWqr1qsc8ad6xqif2FpMAwKQt7F9MVsDj1UAfkaC94bmWzL9V
OQX3wKIPUM9p4yXayVGMd0KGEzwSrcHkECO3+6DIeQmFJqBqAH0S7YJRIzYHCX0vThuoTzzDUHEc
k3Kgtk9a6I7exJqNV3yF5IUjZbNFi0j3WRyC2gCOLqu/teUadpupoxiom8563msZV9bdB4MPSL9G
X5ukpAG9AuyKIc4A7x2m21za8LZGCHhdAO15d7j3doAtAlnPo84mrJvrh6nU9JZxZp/AMQedAvPm
4kVJFuz4VJp3XvX8EVcX4BeL70GddpXzSw5iDHgRUUMAfvlXB2Bm8BC6A2Vdr1UiXEXWFwrgEjcI
RvnxUdKv2l+Me7g9o2WmPCV1foT4LyK4R2sN43uMsL0nyuucXFkvmkB6gWqhqbcCHjLdVmM2XGfa
jn5xyyUgDU1NKAHfwhOIpWU03io/QCuTguln913c13qLFnzxzR4RVG7P4n4p35FjQnevBuQ9vAIN
sYueuqjDvFbJI3osr7H1aREanJrIqteWGXqniqZ+gOI2e3UT1mHTloU//1ygy3YNTA4ECWITdW6C
dI8ZmneJ3eO/Gl/gW2lwZn6jb9//9nKcbMB74MpFF4ycA+W6DVIXyLdLVEfXAJz0eGV0LDJM8Mc7
ToMlSjSpGv8OhCAfZtnahRS+8wqWLrkcvaelAi7oulcL/2FDr/xOxxaz5g7KxZ88XtrvcVGBVGkB
S1/SyOV02c4+p9fCm713+F7hODbchf21gIfhBAmrUd8MhrjPTjYLTUPSYciMVGolaU4QDmvM5+/h
Cm1gWuYttEoQD45Dc1xrfop1P3KXaB48TeuMy4jrUIVIsi3/gIeke44s9twiwUhIoMlRXXm4264m
zexHGAINk045kBtV3pAh7dZQZLxrQC8oophvu9iAiVIF+dCiKoCSlO41bs84LnBVy5gEV0PJMOT0
+xZYpNJxzOjRawApWjaS/55yBBGkkLm9bWDs+gSdKP3PIhEsghnWgVsQlbi9XhcAVJcSF1EyBdLK
ZI2gkwzZUsp/QH3LdNdsrPHeJicWLwVIE+T4pKc1JzyFSLspVEIIbrBkdiVWHSFEtbcISfBgg85I
Cwdhr/RiaKnFNQL5rYVM/ZAFkcUr9THWn+/GmIOgNuArrtlKWi6ea780h2nux0coJawkWzHYszsY
/do3tY6sSzQCOICGsIvaqHD0VRrHXZXqkbDtESTzI1Rrc7eysr7BfLZMp4YXA4ACHlsSGVQgdXDD
jbc/8ox0wmc3VMmI7neRKqyqSmo7BzRrRZvXm57Ghl61ERNX8zAv71HdLd90WPk8k5UzmcTlyIok
r2RfA5HWmi1WzrtuYh3P1xwREvCOeUEKbjCAuKdFiTipkHGqjasDgbWVHJdbMV9TFyxAX7X1Z+cF
9MECyX2AKia5mUXhH4yuuiJFEK1uoY9QP8TeFIBmR1YTgMeP63nK64IlQW0RwMcQ0OO0heH3D1ny
GDRs0FbrdIQaD9AONEDQJD3DYkRQyQG0xnjyHeYQ2tsBxSxZIppRvg6FXzzBqVk9Roi2DhqtK3ro
BDXMmuYdA1Fq8QU4LSHvutTmIv+g3ejeeW7qD0F0d2dyhytUGoLAYmvI+m+HBQwZJOPrh1lMG6Wl
7yFRdLjIDzQnwPWUBPwu1BXHjSS8vjH3Ym6UScbQFI9UFeVDJY+FDGyMcBVAz1C0KQuOUxyoXtTh
vl2ivEkgMoZRfIsk84eZK/7B2n56DUHp3irAXD4o1Ek/G/AktzwA7x6STsiNi1W/Tg50ey9ahgRk
vvi9LCL1iGJZppWLgV+TFDoDI7D1KYwwObhN3oq1xqchQYd+C04ISG9vZQ34iG7H+ScKmgDoX6FQ
UjTMy79JqEF/0BEoyj0PkAGDSVSVyGpsh8m+Q1sHP6ai1a/C4qvqbliuKgWWtlo78OPyBRhvGepp
C+TJ8E3MOnxzHcpA8Hy8a4babe+bqrkToayeZT3oJetRwKZoXrjnicIRCKodeGctpLFc7ousLIfw
Nirh1JEuZh4PttF6G2jIQZY9/EfAYcizcm5XOMF0UK/vYXwwZ7Dn8d8K9C8TVA7TbTHRtUz7AHMW
janpS7eCpSMoAt5xqp1xMeCv24CA/YWuJL1bPOA9QMIw/IG5BlEGlM51B9NJOm1ca+0dNDDmCj6O
IQAVJIYFpQvi/lGZCIc+7NbmlgiHRdeyJnvVmvktB37oysR9mC2dhGyCF4+3RsGT2lBtDshaVAql
rvWxF9DHgwuT+uH3JN8ByonVziN0EMCG1ZlxrfsGeE9/k/uoqiQn0RPrWvWLA3sWp8XgmysQy/hB
G90eeqKXbxTvFJxIsV4De5DfOw6FpQGwuBStoSqTXdtCEh50e1JK906RNQEe6DpoUHGbr/WGAQjz
bnDvVVkP2weaVbYoU23q4QBx2fYWHWNsN7cAH5Y0LeKDDlHUKq7ntzgPjw3koMb6zeAwXrPAOh/d
dxhuNariO59MECdrwf945yUniY98/0GaXCSYJKF5Qoi4WmAEA/VoBdC75GjHpTkVgqOsolO9XwY6
fjeRcZ96aixScNnkG9VhjzGQsYMMCK/uNsc8+wFUvR9US1gFRXUu907rBmX0HAX3OJ1VnFCKmqXp
Gvso+VDf4EYObvgSjlcDjs/zyCTCMyZqRZCVXbhiVBGDwQwcOTTWbIb7wXPhDuUS8ZIFJC1Nkrog
ZfCiisUzoLBWpNy3vuHtj4Gh7bSTnmeVRHI3RdEVyl9UGxz623MmZkm+KwwprmwOfVooIdDqJyW2
xZW2jv7T4OdkTjw134DqGFt0KA12KvIseKU5CJoKCDMNvYdi2eAuZLoZpgYaPhVDiFjz+lszB3P9
j5t8UH8N0ajvjsVQlVBnCr1nPSzMD0FLcdhiciRdVkVsc7S6BV6Uablkh1z7qFVob/38d95RFe5c
1BQ8FWCN9vsAvE2dedoF7UFCx2PvwXPgKLDalBDyH7tjNhki17aWuOIZppYVytK6lap8Bga8KEc4
IOSx9w+0CsdiUzJfYY8OKDySpZjK4C30EAJYS3A3ohwF3khHOZYpX4qKPzR0QOqF0OvCA0PosgjR
kArMVOjRR6ZVxD/gO4OyOcXyI+eiGnXRNYRyPPmA7CKOOC5QX7+OowKWUPE5sgfKaeRfWe0joRGq
dTqDA8/k3XI4WqBfBQ3KeNdT0kf7SfhDdGDl2otXCBUfY2Uh6XMJLbejW0+Nqx3eQFiBfEZGvM2x
K2oYtUYT1s5vUHrmUTQBDNrFqv2mylx3t7Hopyf4YiM5h0hNR3fHQGf2thgmbwuFFCWzaVHLc7kG
SPs5ZVxv+AoBVHwWWPY7hpylB0ZExB7k/7C9k6At6qdlQIrzTutoFQ9NH7YfNK5wHDTy9iItC1cV
2wase4I0A+HzrmENuNWz306Ydwyc3kKBqh6/4Tg1xaaxhFd7nDOkwYttgfoqYz6qXTtp/rB0gJVC
JwhlaD6VkF2oSXOsN0rd5huPD7CcTkw3DTABgAuGnKGUEk50zzC7tFnTqHH64eOtjCnlvf5F16Lx
P4IimNg1a4ICvp55QDGJ9q7WESXelZ0YIDFLjwoVXtoFgfA/+E0J2tbgUqtB7DTo0xnyzJl8umaI
9EY2AmEDSF5ep1VAkZ4OPboACQQ/RcsTx0UNaWKIIaccJK8766rujQ0W/SkRIjAL10/6aSmJeAGo
UqQlCuwdyUuyL7XiV0dCK1rMTqJTlOe8Hzf1WMt7P/fqYlPNrfy0kHiFZ2w5zyI+gN8MJlFb9xtU
GTiBQoUoSEcwnFI7kvgmBLi1QqpfVMVVPgQhyNtIMP3NtCIa4nJc0XSguRleZK/Xz4lQ+Raxacg8
G7qbgCi5HUTpP1YEfgsH10Jx0skIkofcAae7jP4MN74yBpYSWWmQiCAMUtbibstnBJ0kV+Gg0jqC
XVlRwaoEcgrgdlfXDql3vRM+QRS1M/qGqFNgJh6rOU7c2rlyY0MkpRZRG+JBGIs+oNYN70YTiCsJ
7QGEDVQDvvA0qq/e9qnTlY9qjB+p5CTieYJhA35Z7nDyKZvD25JUaDH4RmzITOYfwNVWH/mMfmoM
tsXNCo+mYvuvxbtdQ1SSTW34jaNE/yqgUHfjz6237gP0qn+JTqB0ipC71lCG2cYsgptG71iNU0BD
VifEQzF7zRZXQCiGyhR4+QC9R5iNi1ivDwwCt32Wjzl6LbYW/XcIV7GNqQsOweESbXDwXK1FxzQK
X5lFZF3ESIAGoONBey1avYIYdz0saAAIU497Tx8zkKlXdjujq7HHJd7dDaaKIds/Dt61LSQgWXNU
o0aTiAcvbYd3HKO7uUE0Gh9zhHK+KwbY7TW1dMeVxKXsdREMeAYwrqxA9ymZVgl88NIU8SfN1/hB
9G39xCaGkpaj+9j3TfU9X7n/w3UtCny081En4/5bDuhXAF8jlx4NDxMa1OQst9PWH230LmO1YBgw
IE9APfLWcXCGkCtA+AiagOgr4ozLew8yFi+lgBjmxOa8gNZwIKefvpQxTQNkK69DHNpbyqL8Gwzv
g5RPNYHhgiUYIOQsb3c5rLfSoKEgpdtjf12VOtCpGwKEXxd4DGjyoUhmQAgeo3BRbQrUVNjhLpPI
tINB53B0tcrLN/DvwZ42sQ+KrV9X9AdEMopvDuIXMqUepuDJbFG1MTUVuyjUII+3qwNZZ6RofW/U
UhGoU2KK2qHrZcNxCzFakTbQcaDZKupJb0LIzCw3DZgrXtpjNtBD687z6y2GKPMzJyrqr2BoDkUI
sPeJd2XgmIte2UTitylUY/NWglCm3iHc6m2V30EfY65Vc2dryUFuxrxjqkvU/UOwDPel1CL1+hBg
elkq9WuGGErKHZQBCmia6ayIUUOA1qK2zq0t6JGhL17pMPEJpF/kJImDbATkKIOueESs1MNmnVdH
NvlA9bLPkc+tuMb7EfE2WFFJqw1UB6LwJbS+NFe45KFu0Q6laY/d6TlH0BjZ69Cqftl6akGroaIQ
WT0OeNCJaf2jDHAbs+AeInfs1eYMObWJRLPphfwfzs5juW1lCcNPhCrEAbAlKSrbCrRleYOy5WPk
nPH094PvRh4LRBV2Ki0wnNATuv9ATACjL3a+6mb+BWKENmd4OKePxBiUN/5UTdHvOpk0f184PS9h
EnNa/cNpm/qH6vrtLcIS5SuccA7btBh5L1tF1L60g1Xz4mnaXynGtW+h5yWf6okk7jBwYeTCrsb0
ADfqfCKRNGgojimj46qfA1VpjDvSkuGnMkcChXTXgFRJxoGlqfyFw3T9UI09K9HWxHfP0TjrkZpx
fwUAZI85uc37PpqvFIaZflFq7p27smudW9ZtDy8FIxwurfr4O8O5jpVnW5RjOHny72z43GtKq01O
is+Rc+C1pTzlVUburuprak1WXrZ3Nb4kzn5EnU2h1l4UF2WM7sQ+j3P1qfWj4inrs+ibYVb6J73A
a2Sf4C79HLB5FCcE+CFhN1zc2qsgQvam8RvobHPGJqovxsQYH0URk2ROHUu9ns28vnqKpX2n+Dc9
9a0LxbH08/jQcPkwrjKUKk5B2YuENGHWID44NIbaXKPcVofWoZxG+xVVc841HDUwgQkjvSu5RxsO
I8QL8ACOP+Rir1V2dWv6entZKiOlCJNyf3CIQz3qr8bU4Ggo2BF3bVbgr+sr5nQL2cc2D2SmlHFX
WRhzoa4S/TaoynwdBVozuzCucZHPuHy94kxqQWw3dfhqNq/YqzFIo6vUxJuBjJF1TWEIvkSJNs/n
NuqM9BgoFborig0555KCCK+jAlrdmpPDAtpAJi/jbTlOUKPBq9o59TVMNJopNFYq9h/ysEzDmivh
7+AGqlur3EAQ/04mtIAMOznGpPBmd4XUMmyIUt1R2SYlQWMSbqLHFHRMIwOp/Z6XKbUoox9fk9bm
MX4e4LBQv5fJymaGEQVTbx0xpfrNO/jQK/U3s3Wu1sv3S7MhYSh4AIAijVFpqr3hC/faYt81q+bx
S9gACZuEEs7kRwMKT0CIvqdtPNsucTmBn7Wzxfijt8OL8wO11AsJRVEHWVIXPr4aaR4eYq9+sRtz
C/OdSZYwFKPalmE3uKgreWA/0vmI4SxpKMIABFlZtQtAln84yJZIkqIDJEOprL0QPad+OPXoQM5o
tPMjtLCUZA5yjtRFkEOVxbuGPSR109cZ2UsN8lZr2+fzbSzMgkxDHkPfi5qCyA4n297VKk8Akaor
NN+lj0uR3VkWSl0lWWTed80+RyXmJqxI2Wz76VIopyp1dU0brKPqh1fewMVxyEj4n//40vTOXXq3
KTHINbkjQxw9MhG73IUJUyvNt8IT0wocc2lwpChWC8B/dWMKfMzdZBf3Xbw3sujL+Z+/tHSkKCbp
UQ0oSwqOdo1HqMklG5CnO5q7Ajrj/nwjSz2QI7iInSTLKV+Gtfej9MhLW4m6kYEhU4FrJcpEAQDg
mHfjl7abZ3corW2zK1N/0xa3Y1XAeJr5F7EXZQdyJt3OMtvs4vzYLEyATPYd3drW/bz6/8932Nlm
ZHjY5ndFkHvbtiCZ2tvXqVmMKedAnM6kKpcxGnsc3pVkVYx0qRtSBNdaYVsR9Ne5/vnQjcOhquJf
JmhVrkxr7isLJ45Mx/RqW6u9ssPOvE5wN9D3ju199eCuII5QsJOvjNbCapX5mLHpOFEYw3ryzE75
z4rd7E3P/E2aqSbr8u/9og66APTLPFDuSLUqu5tJZ5nVPZxfTks/XopnnWt+hV0GR76bkItSOZJJ
Y/7c9nEpjj1j5BWeEg2hhXlgTG7/oM2H/ravS4dxnfotlid8Xa2HR7+Aw2BX0OzPf3xhm5Z9rkO3
CSaMhoxjCT5lR66g2ZfgMYeSP863sLA6Zc/qvosm1U9G61iJ/nYySPNwDqMXv4e1fZkoG8HC+tz8
u/PGELnfO4ECcTEFQEQZotzxeFr7+tIwSWEcVoUFqnJ0/2ymM+A8tbWXJt86x/rc7rtfHyZ2Rypm
co68Br9BI0koQthrahQLe5BsYD2STgzQ5OLjWXo3huWdmG9CBQ/7VH08P8lL4yNFLxag7ugApTyS
I00OAGH7XeyhwUdJZg2XvBDBso212amtTVrXOMLjBKlYhfUuMDfpZpiGLkUwmenIccAzHkPDIaeM
/L4aXGH79bAOt114pclW1hRAqQ+aqJDvCl958JziTlWyh8AwfxVudlD9iIyctxJzC2Mlu1mzs5Fm
rStOGF8LgysKTPVxEvHp/GQvfX3u4bvF6jdjNnvTODw8xhmMiM90Rh7yuO3rUiBHDSJBpTnw27Uq
7i4KVL8u7EBdMUld2I00KZD1GtAEshHQOtLUOaLX+mwM7ZeiMi5Inn1PDHvlvPlYLgjrMzmi9TyI
cXajoU4hKxePl32THotS++//jRV3vdEfnCn6bBCIU7qN1iC7QqVRSb4wsRyOUSQ/246asDbG+TY+
newHFQqvmJCRhOjuUsalLGQfCr8ND9tmXjqjnXFWy62J8FBtfvaokB40ZystQLZ/QiDaKgJLGMeo
7OKd5rTJ3rHMJz8wsLE11/RYlkJDOqutrBD5hMjsEdeYL6JkGwR3tGbEtvDxf3ybfLXBPtOataMb
i/oQ74Wu38jQk02aBP42U1P7+OEO9imEOLmfeoA0m2ZWNmXKe4uMu9di1lgW5i4EVL9971alkI4o
G6VTb8xMLaDlYZVeNmUWAjLQb2zqZisXpYVDVJa/IB1uA3j3TOD3xks536rnXAJGu4dg0F+2DdM8
8e82VpUSqee2KUAgAGIXXCj7SyNe7cHS8pHO6MhIu9Isp5pxypqHwZiGO73K1/x+lr4uBa/X4IEy
mi1fLzXjRR+r6rZTwAVsGxnpfFZHFWF6lL4xRMWJ7prSXHhoLU/9ev7zC6eCrHphRr0yUU4mqTm5
qFYitX0YLfzPUDP9icpTj3FpsfZ0/niggFH/Pck9lU4QdCZt+YluHDLfcS94257O9+TjZarLnkhJ
EjZBTfmL0zNx/rOBoe2H2ADRLL4LxVg5RD++yuiy/kWj+tPkCmVupIvjCx3pGaqV3ifAbT5g9NnV
jcS/mcSbDjXOlr+HDMwLVjtCKbg6AaPahyN2Mbx1Nwn/mrqshDGU2AA2WVOCmkSpz9xheViBkB+C
4sv5SVma8vn/7+La6fBIx4qA8WpmWTSqnKDis2klSfix2By/Xwpszx95gFbznGMvfkG1aJ/2zrHW
zFs7SB9cbprdeO8U4hZq0qbcGx5bf/dI13ykw1VwooAD8ksqJ3BCDGu8OD9eS+tLinavq3hwOdjq
7XwdUJmm/CRgDspQ3GpBOaOU9EvANt/ON7Y0OdKRjS1CZytRXP1S03bYWQGnVEmBfdPGpcsqGWYJ
gSDpuupX5nbOvtPyn3BZjcOmny7rY4AuCjAOc0rkcPtvpgOeLnLBGp3/+MdPOt2R7uGkxsC6Gpry
FjZRfhm1WFDbduxdBYXurl2S5+XyL/9Qd6TATqqxVErV8eGU9NpvZXY5S8PkWFpzeiZHSVaPSEiP
ZnPRO83eDYwXdyqwwtPzFa2dhcmXxTO6KHb7EYLI7/l42YOfA2sSxeHKtefjY0WX9TPyATKCaunh
G4TKQ0JGhaXwiZLNadaHWO/EUjNS/Mdt77p4Gqm/27C+HpX2WVWc+3Bs8W9I95Oy6kq+NFhS0GPz
EVATqsafiKb5VPFd7j4VFhLn19vCySWraSS5OYVjE5tv9eShbYdwHcQ1MMzBZ2G5+UojS12Qgr1Q
RxEivWL9TFRg6H2VvSG2EK2E48K2Jetn5Dh81G6rKz/Hgvu51Wp7pUufXCsPdpSvAXcF3b42zbXE
2kJfZE0NfyirIMWr8s2LYSco/Q/kvOtt4yQrauQpLssxNJ83gdlcXwz1vgGDuxIWSz9cinrVMR09
xFHqTTUKtCLnX40X3CbnJBMkxd9HU1iWmqK7nfEWBCk5wBlnjbbFyo619NPn/787ybNoGMdu5KdP
ZJDtAzB910XwLavDTdR43ZZiuRVCsXVsgN+cUTOuQc0iVgesf9tpJOtmoGpl+JarpL+dwC24oIH8
s7WNB6ktndpp5OL6Y1bqG4Tu5kcitOJTHQhnxe56IaGi21LoDl1gTkPgxb9dp7nnFnSP3lF3+INE
hLEW4t/m3VtDdd+WfrkbAut72bnbFqwspSHGzFT70RE//TqEOxGB3Ahb2PDnN76FNSWT8BFEzeCy
duZPJY9MZNOzbg/5beVyuPRx6RQH4D05Y16YP6nedwi8DTjrVOHKO2Dp41Ig6+gElm2V+7/HGIzv
Lh0T/cVImuBy28BIkdy46jh6U+XihJVmu26wNND24du2j0uRbATCxQZIiJ8BRODdHyvqtBymlTmd
H3MfXGyEFMZTNOHdCEvsZ011ZZc59n9CGyC2GOmrjrfL1VSJa2+aAMz3g74tuGXhjiJHyqET+vBW
YLYDMtSfyuuq4gV7fsAWTjdZtAM5dSM3VUX8N+cUwzDblwhQZn1/H2EMmzTFDdD2lV124UIjm2OU
TtFaUd03b3kcfK8gGyZZc4Ho7JNLQngsu5VnxsINV1bxsCvDn/o+bd5cJNRuKsgWl/4kwOkoHSiO
86O21MY8mu8ODMVSSUjZ/UA2J9tV7cyE/K6P2w4LGVUm2iD0i7YYLjQkJ3z46biPnv/ZC5EtQ8oU
YffWiM7bhRZ/1qpjE33d8F3EtKUzAkRwBBQ9zJ9rw9Z++Dwtqie7KNtuZUQ+HG6+Lx0SOvVL1Sys
8tFMVCDUZVd00Sc3SVBLm+wZxXu+Gx/eVW1VrppCDW0HPJuCU5/V3d4B6A4HAKGQYM5Xg65cy4h/
GHO0I62e0h/iyGkn/+SVSrMHAH87W4TEKngLsiSzeAji0imo3/Pd+nDXojnpsGjxiOpLNR2eHQ/X
AjWviwusfGYn9vwN5Qvq5tpYvHqdoV5DKtnY6DzG7yIkbUKvC0Ktfx7trNrPitICA4PWyO9qTBX3
sGKAAOc3VFNWNPKXejmvnXcN+kZrq35V9899O/NRaDBPkDrwETXsEx/4lq3tbWxKrJz3x/mBXViW
cgU2L9OuyiI7PHmhbx9T31NvwKa1FxAVlC0ZGeZOOnG8MKWNVO+fU6eJrnoobZ+wo1jLyCyNmf73
mKFwmzh15fTPapi/IWb5Z47EQJVAbZI3nlBHa3adwNXocH7EliJM2ihqKL5h2TvpiQpZdG0GkEi8
ovKvE4uaCqSPtXaWIkzaMFQS4NThiuZZQGn56WdwcLySB0mqgwMCVKzf9IF6lRlE3PmOfXi22apc
mtVHJci8ycxOeU/2l+coegxzPKvAIPeVIP3otmSezze2sO40af/IkR2wuYEMnz1nSg5qMKB/bXqv
ibOK4lzqjrRleHqatA66RZ+BiAfZT18FAA+E0/IQd+xr0P0YQ4DImImAjmP6K4P44fHEIMp7RtQN
dRQ6xanXHLHv4UE9TiNL5PyoLX1d2iDUkmw/RD3MrIKm+ATxLDwmSBmv4aiWhmxu9t3+g1t4g65d
UD6P2tTd9BNTXk5WdlnXSr4bRPvs4rKysvEsdUXaFWJYAkaEO+KzZzXu13SCpLnvXIwODueHaiFM
NWlfGLsgi4wuzk8eJEr1Cq2ZGsWGUU8raJFIs8BZxhZ5aPOV58zSgpa2hT7MvLbE0+4Uj3md73EE
UX6Ghhn/ylS4Gef7tDRm0pbghVaI6kFdPvdGF6n71ka15GfgVsNwOt/AwgKQ67itCAREjiI5+Tli
qGnWjgAQIRzMLlpI/MB414LVK8TCiMl1XaduO6VqE/dpVBtlz5FWXiJEQ+YuQNf3fH8WBkyu7sam
SqkyMxLKxq14TFO77S7tsLQ2vQNtVS7wqj4cQQ11rVM8mDAQca9MLjAr6deK9ktDJMX7OPl9Amgs
OoFkybRDXjlQoUlLg6IYMoRKVjbjpWmfh+9d3PsoxCO9YvmPTjkld6mjQwyaa/govyAfleRfswzJ
0fNTshCXst2BqpD+1aoekYo6QKiqR4rNu7HG3PZvx5gM0CHodM25Ot/Y0vxLmwAWtZhu5cJ+SM3e
IjWDNa4O7GElWpZmRw75JqzFFPjRqbVDgSAIKcN8EO4VjDdnZWaWRkuKeMc1RlGYIjyNiu0cenQu
y9mtzLTIjxk+6gkbxkm4cuW3RfpENVovOOG7oI9XI2os8b3h4Jm0MusfTgQNSMe9GSNclVZ9eGrh
vl/WQ9RcW2jErJwlH04EX5eO+laUtZ5ygT3xTkGsUO9aa58avRVcVAWGstvGaJ6id0ESI9fSm82g
PHNP6UqIxRFkPOzW/Yvz3/9wqumEFOsOYmRt4oR8vxMwEmpTu3agSuaUlcs+/nm+kQ8jnUbm+XnX
CafUJqe2/OpUW01kZxf15JbtUdRdJmDC4Q8+fjZixen+ax0Fbt7K/CzNvnTWj1nWtCPCDk+z1Fy2
93UgdLGY0rXE+tL8S2GOFLKWRlTLTiUUMHUXB7lh7pGCcsXNlA3Rygm/1Asp3MXUmzAdS+cJtIoR
7J0yheI5Kjzgz8/N0velWO/7rBoDe7KfcnBDn+Nq8E1styuK/+e//3GeWrhyxTfuALGp2Hc8oCMU
aZeF69ljiJ18USr1Dgyo697pSHh237SxHNsXUw07o8Eps2jaGAbj6HunyFXMNePkhf7+UyPukHGM
k8R41mcxMEcNxhuNN/fhfG+Xvi7tCTFKcmmGAuizGaXjvsQ6466wtr1pGUppM/DwtrLq3jeeeajD
jXfiIbrXizj7dv7HLyxoufgbmlZvIoaoP6OCOtX36OF50T4NMyzznDp9O9/IwobzTw04mawcbRID
623Y2u1QqEgBlfeQX7MbzUBLYlszUvALn1xJAcTgIUxKNbmozTjXXvTIhbCLzAM6fV3S+uWWqjnz
Iu8EhlIXecq8xGiwfHPyGr57p8489fOdWVpV0h7QCKyXp7H1f3t+i1qqbYbWN3yqnTW/pqXvS3sA
qpqxUkdJ+BSanPdpaH2HOrD2JFpYVXIV2G+qNNALI3geBxIxo+ENYh+iMVxfNBoaeptGSK79gpjA
riTt2hM54C47ekHVfDcrrYi2EECFK9d/ReehddNq7nOLvvAdPHrtu0D15cJCWfLLti5IwZ2nWBKF
CNZAba/LQ8jN6ELT1pxL/mTW/inA0IF5dt4dwaOW40yJT9kDSpRY67T9wJFVW0kYv6JFaEf3ftAh
NhRwY0IcUTTOXvVnxYe8mzr1eoop0FzaCW/KNjXiAhkW3tGfgaQUysFvK56FTlu3Y7pDY7Ao8Nbs
7Pgy9EqDXJVfDRjUGzNdFhUdS/9uVwG0/G2jNi/pd/2Ki3KIg8jzn9B6Ge5aRFluCmtNE3/h3iIX
n/HWmUUzfH8ur6L7nogDhtFfx47bXp1kD9osOHK+G0tBIu0gdV6kbgBY4uQXw9Rjw4oqyK40NQvw
bj6uucss7L1yRbpFEFlDFNu/78fMP8720KkXGLtay8rDpCuv2/oi7SZmroVakQwWnI4WRQM34e7V
GP3nQRRrt9aF4fqnAN2Ek58mtvXQ+3p0r06I9Ygyc/ZlHq55mi2M1T9VaMebigJtpvs/4eh37TfT
5/mDvLO9CxC9O5wfrIWtV3aNcDqtHCNLVx4pp6fjdRuX6RFNYLGGn1hYwrJnRCmgUsTwvk5o0I3X
YeA++LO0LZrK7W1ddMetyVXhCnmLiQq9Vw2rOYkgtFs06jLkenTT6NkmrTLaxOOlGSnia9tUsHjI
nKc6CdVb4XTOKbBWvc7+VMY+2CjlSnXcZYNBRcR9HHU7neIj6gtDc0V2VXERWzcT55Ouz0LSIjZE
ehuzM1pXaN6iwbjvsbj4GrpmYBNXJuLcbWag9yvG0fLNfV4kiCGi/yoc58LM/LHxj9kQhjd+4oyQ
hn0K+rc8gNrqxneH/DYIgnraWaJDUw0ZIysy7rE8VdXi0OdNnx9D26sD5Izc1PrkOw0CSudX5EJs
WdJlw0kqvzRCO37ydKSLdvloxA2CRAae7ghIoZd/vpmFhS9LKnhZ1VGSLMInXuhFfIUygdZfKgpa
NJu+L8spjEpC8TPMC1TKEhPZ27bkspFUwA9XrhxLG4S8ZVOIsawhqJ+wC7Lucy9B7NtRv+ZmdAKg
tPaIXZgNGWUQJ36AFvDoPWI6kSAtiHrid1/EhfupKuphW5JBxhfUKEfWwFSqJy+3Ub2xFetHprT5
truTDCvwmkhF5tOIn3x8vxHejNEXs4bkqvL9NWDp0mKSEj2e0lCoxZDjyReh+0n0KJVaAZqj55fS
wh4qwwr8LDRCUFT+ExY/BfjOMJk64yVHT9wiIVMZ+udxxCDpdTBhOG1CZgpXRhz0XDB6RAxjGs0Q
YvWyBFeEpAcfvC1A/hGu0Qek8gMcHUSU+NZN/H/V/qbV/js/agvxIevW6LGS9Xbvu4+aCL5QOFTu
bE3zP2mmkeCrnQfaWojMk/zBjm0Zf18BgXkrtoKB1JNwrO4a/fnr0YRQ1SdI8etG8mo23TGqqCds
65cU92rTecWIqfxTWofoPqNXjohoU17XA7Vy6KtrflULa1oWayk7xZ6SXs/QwcTi5X5sSJA/FkC0
xm0LQFZqQeFcqYx2dB9NJ8HOJRfVNOyyEND/poEy54Xx7mqOoiW6leWQP+U1nNvex0MH9bmrWqes
F9mQGc43szRO0rXDCQYBXcVMn1pX1a9a/FPu0IR72vbxudF3ffBQ6hQd6n1PfppSuW1nKWJKBVfb
vi6vXJKdvoIg+JPpeeGtyk3/Onej07aPS+sUobpE0wO7+o3wV/qrVdFcu9Ryh8vHtu9L94QeyyEj
pBJ1amE/IbiE+ql564YZ957zDSwcfbJgS4jHUOZGlf+lRob+4NgY8v6xIrFRol45wxfWjizbgnh0
E3XWoD0KJ621HWOE4qybGi/ne7D0eelYUhUV0WRFCb6UWi/ucp9aY9tiz7Tt6/Nx9W5txtxrRqCy
ysnRq+DSySt0fyfhrea3FzZwQ4rfvKiQok+m8snDLACDczNC4T439Cj8auEV3+4a8oXVSqAtTLas
2TIGVRYore08lpWTPnMufY8tI3ye1PHH+dFaakCK5Hjigcjy1x9bG63wMsPDEFFS80hOZA3kunAQ
yZItIgwCF7c/BY1Ax93DcLhgPQ13OXKrl6Ud1DuEHt1j0fdrBOgPUUgUXqUQj5H45I0dIbcdD1/K
BFjYzkPD6j7ujZupUHaTiby64U7I01fcMFbicqmbUuCPehXDQy+6E8K2GZ4yxW2vOr9a6pJgbON2
F0HmwfhlY4FChjCaFij3MKm7k9CgofrW0EAdCn6dXxULESoDF/VUUTVUR41HM0bg8ijGXKSXiWPF
X7d9X9oBqnGY6jhuoy8ogIf2fatkXvnNLxS7S7fNhoxRrDWjDXtcV05qad36VnAVx0j3CW5fUIM5
aZVMiP0wp6y29UjaFUa/8kRRpdZjWmJ4ghqb/kkTBNO2r8/R+25P0z2BsjUJvKfYGYyC16drK617
kaEHGmUb25B2grDWVPZkhSsVLiJHYeUtzqNrLuAfk0+FK+MO/akwh45M7j2IlpvRLO5M7L9zP3/w
IaGlM4Ry1KfPFooz1CL8lS4tbG6yFkw6CNyoosl8bJMMh8EGyIzoyvFo69HabXHhEfSPIgxmOhi0
98qTWlb1EUMoZefkPHPjwakvesV7jajbrQDOlrojZRBz5MvNzm6qJzDL3mc8G+LfiOiWz4qq6Gvy
OUsTJQMPfcS+vVo125Pea5/rMrau/iCCfGv8MeJkcEdNgd0tK8A9uOaN4mUPm5a4jEEUk1mrePxo
j75RANmiNq51T1aCXu8KnndhT9OkewF680PtY+j0iPdHWB3FTMq6UFtHX8nvLn1f2gF6fF8UP2v1
R3WoURyHIjC5l9Aq29/nB2hh9mWlmNJEBruiVPeYW8E0YOnkk/hwYg3eQ2UZ8RqB6sMFbdnyaZ0i
l4CHVGBc59P0wx+sJ19HZ9uZLtvZNcpdAwPNo/LP65RmpDO6rahK6Z0VvOHpkj5bzoRThi++KgOy
DXjMbMng0Ip0JptTha9HUFuvPqhJvEJ6LBGwnEPc7XB+Uj6cdBqQQrJMlLZEDz95rYD/XeNPpb+5
XrCNFmLZ8jmMVIY1JkpW4c/GbORFVj9kyKFNAO9X9pQPby20IJ3EDsbhWDEr0ZsAkGDgodcEj4oW
v+UB2nG4p2rX6Ihb2LaE5kpVeGGBySezmtgGhmKauNZj++SHQXQ9jrPjUC+8VzhD0dtkG8WWmKd3
UkxquUhyMBJAz8dArbGDRdxn12TtWrAsTL+sx4YfRyIQQE/ftMgvP3tkyc2daPNyy5bCz5+bfXfs
C3VE4CUpkzcKRxr2qPiTKsdMicstIBq+b/z9/U4ZAy5hiflKrZBpCET8u9DLcmXwP9yw+LoU4rXn
ObjlhfEbu7jWXTS4yFYwJqA2P+ndsDYFCxuJfAALe8AqtRWIifd4XGl7d5zyPkbnPSiBy8fBpJmY
HkyF6rsrIbM06VLMI2o2lZhHh2+R582Wf25TlpeCd39z2LSpyEdwXjc5KiBN9Fb25VSQFW76Y+sr
oE7Of39hYuSjtrLdzJ7wAnrFGUC5tnghATfzs+Kr4wxrdQz34/1dPm3bENEvNRli0oyVezPvXqaO
GVuTi4vcgK+DddyPsMtulX6tvrowLTLY3ywA+2uCy9ZY5V+x3wCw5YJ0iTcO2jyY72IR9wJrGtUp
fjMa61TVUXHhudERG7y19+PCQpYl2cgCgwIc8vTNdHU8IjLrxXar4iVBHm6f4dx23Db5Usxzkg9Z
P5rpq2FYL2zy+i2eUEBP+mm8PN/CwgYvg/1Ll4isKg5dF+eX7KKxRop9DWL6eZaLHn9Lcs5dFiEK
f769pYmXDvk00PAlxM35TTeyUEGzrbnuDBThVyZ+6fNSuOscTtg81eLVHLTos583wUnJ0bTY9ONl
kL9JUYZ6iWdchw6Wr3WduTeNl2Cevu3z8vGekGiuC11cp37xVa95Wdl+4K58fGEfkQH9ppFxWyy4
oe+Idu3Gc2wykhdkx5p+OGTh7PizrRfSMe5PbavWrbCue4T/bgTuZsU+SUaxSYTcsmXRNrccwQLg
Ifqm1mp+Be0pech9J/qdNAhXnu/C0ljNq+vd9gGvD3sXbQreIrWsy8dWJGABPH/WfNp5emSsBd9S
O1J4182I8VIZZm+1qv4AaeR+dXVxMoI+eDnfkYVtStX/7kilKkHb5lX4FqCod2kKFLE9FY5pK3Kw
5Fm8xp1dCDtVimqoFkFfBY3zKgpN3Ah8Ntk1TBf/p239kMK6ynHn05H0edVt4DhjihUgCllYT7UV
RkV91Vydb+fjCQHl/fd41UqSmEnuWq9TqgeXdRefOhVwTgYY8uJ8Cx+PFDjLv1vw8H9ySqXSMOfu
8pw7NYW44tAE8JvXaol/DqF/n2sA5aQ2ck8pGiVPXgEjUxPLvftxhKLqTfkt+m3NjtcVojWc6X6V
PcyKza0ZPWWdewVA5KtZWxu7Km0EquXbXoit8rXQxvwOxwwMayqvmdYSRh+jsvGGmWfxXZiGRZcZ
TjqKa2yLp3uzaGBA5kGPgkgfKbGxD8JeKzGHxZplZ+AmPAFBYRwCu6HeGTmpPqz09OMwEzI3IMa6
0KF/2j0OOfEezeHpEre5bD+l7i+laL1NLwBy5X/3tzagFmtRLF4H+GUoZolW+VlV6qacC8MpbRaK
1bMDmU321rf67DLuDqFov9fTXABaOUDnmfloZUr7RKvE6GcIM3vLCvs2q/XxkGUOw2ZT8VzZKpYC
TNoq6kYtbLXw4tdSwxnBb6KTFa1aJCx8XOYBlBTbHCccrWtPzXD6a4CBiAI3+fN7w8IykmH9+lhD
UM0ZHWFqn7m9lpdlX5eYPdvZjW61rbNy51uYBVkFrgtASsPDRydrVApsyvHTbTOVusQYYsp1vi9L
IyUFv2+Y0RRBtnrFILbrD1iBBgWOc870tO37UuzXRhHBH6uc196DPIZhZKjslRx9pZWL5MdPIiFD
/AW6geSHJxIfkVl/SftsqH603YDtmjUOKSLP9qjqe1xY8a2apq4aPhdRZrcrcKOl0ZMiXc0NRRlN
buGtYcdfRNeHw2XUaam7stI+vvULGeyPxkgf9plqXfsm9s2t6TenMkmfai4Ih8jN66PiKfivnJ+q
pWUtBT2yrpo6Tco8lKiuhmFxF/pxdTGSn1aScpPgp4Wcu7Q5hlh+QVvi2mmPP1Le93vNx+RtUxdk
/H+COVbkTp3zakSWepF1iXkRsAejZIdFZ11q7cpBsjAv/1AAvC7B8TnJ3+ph+uGl+NupulnfNF1q
H0bFS++Nxg9XUnsLu4BMB3DIKdSKMDlN6iK4TPDRuEwasCEJFi0rM7+wjG1pEyh4C6Rdn1mv+NGR
2EmCKrzheYAkyPlpWeqCvAkoZixsnMBfe3d69k3tOygjTNjUbQ8yYc/9enfBKCvUjrH/EK/YLXSH
Vs15EFvOSsZtaXCkGK973HvTYTJf/5iiC8TIdm2zTYDMYhT+/ukDdqSOGVXz0FAaPrq16aUPXunF
8Upibb6wfnCUyzj8AEPZNh8t8Qpb7BcIZkw8uwjbyfwGdvoFBrD6DnWZceNKkqIbv1s8bxUtf8tc
DVfRvjAN5SHV1C7+dX4pLcyGjMaPVYTD9KT4f6I7zzMKEAWPAbHt98tIfEex6jAVrXi1ikQ0JDx9
JT9UvWJuHCAZg99mUFMjx8jfVJYqrq198ivVLft12+hIgYwRxJThxiyuwV4V+9GDOuDG6ZqSzsIB
IYPuu0ZNUY9v2fVSfcKZtcEK1uixxM3nV2rtpd+29UIKZ93uolZkvBfiLnR35YBKG5442uH815d6
IcVzCSdF6y3butbV4ibOqhIjiBZHeufeLVdlNpcakcLaRLEXkaravi7NwtupEc4jIOh/eZgf7UHu
r2gALuyrMmBbFRVG8YNmX9fR+EVFwmDnDeW9GzTWxnCQwtnTyjROi86+Jk33e0QDeBeINZrYQiTL
UO0c890hS2vvpZ0oVoZl0BiItI39l/PTvDA2lvSAZ29sAxz8vBcE34NHDIERRrCaJtmRmpgez7ex
1IX5evDu3EmxOM3xXcZju8ixNfcCMfgXGvzPr+e/v9SHeXW9+z6ivIFX6BEP58h8+TO/aM7+itpw
zcZyYZnKuOywiFFSdSgbpv6cOks7P3FvDUREpqPI9Mz6pIWqG688i5d6I4V1KXpy8BRz70UZljt9
QBVfICaPbNwmcVtLyOhsszZ0kJwOgnDaVO/12epCs7st7D8+LoV0i06FRbLG/xboVnJAPhsGfqJb
ztqPXxoe6fptmlVUqLlj3da4gR9Fqcc3Tin8A5XktXvY0nqVwlkPzLDM61q/b0Hs7PSm1i7RX1/T
KVvogMyCqR0L9xVv1O/pQEOFzcumh7av+gjzQ8ywN4WEjFTP/UjzR+Q9r/Ni3lMxq7uctD7EYdme
DuebWBilf7DqE/wnN+yVF0ylvc9FGMCrd6o1N7Olr0sxXbdO7Lmhp7xw4Vaup9y+JUdhrdxVl6Zg
/v+7DcOPvVEdJ2FfA70u9mEOZzT0zFOlIUexbXDmbr1rIUeps0tr7l9hpX32ZrEsykIb34amdDQL
XdcDGIQW51msiF3eZVDANiMXhCmFcBYjmJBErfLyP86urTlOndn+IqqEEEK8zsXXOJ5x7CR7v1B2
kg1CgAABAn79WZPvxVHMcGreUq4UGl261epevVY7yPK6l3lzRULz5fzK/MYMfRBpM8eAZY96TSlZ
gJbtFhdm/KAr0l8n4OaxeamvQNf2Dx3ROMoTfjVG5LqzGZqgwUCzm1MoeI3+UO3rsl2J+5eOgmPr
xKikN0NW/oyVR4GTRWYisi3be3K1uLowhItoNyJg9VjH6ueU5z6I1LrhM95mTbEt/MukoyAR5Vzj
EDSJhGxTNBW0ZQ5K+iD5iptJ7BI2B09+xp/Pb97CReiqkZaAl0PLIeO3YFN+KKFIRsBLsUnr5J/Z
u6ybB3NxTD8pozZss6r+YaLEBz0M118n1RO78bwxAZ1/N+vt+eksOBkX4d7ERT52M3okKNSqANTA
g3guEQGd//pvybEPTnrgOIGE4ho0NQluWRKhnV/G6HRMt00kOgmHE4PE6SslaSP1fZtOTXsPwZJk
yjZaRcCP7AoBJb433sRlMYEQ23Yk3icqHPiKIS5N3vEiWVRA8Sook595rkBgZPui/yea83TFsJY+
7zgRUNKxWque3ZeQfml3fTa2/ib1qLks3+PC6xoNBBHxC3YvIk9UAL22/ayfTV9YFW1mNUEy9/w2
Lk3E8RCGRGEZ0IrdN2U43tgisjuZXaSFF3IXZAeYkkwUy9k9n4sn2dLhFkXONXzdwi938XW9aXlX
mrgGlscDYSzDgaqus1L48un80iwkTVw4HZsFA2X4MKEIj8zS4VSaM5Ikj9OgnnQcQL5Cz7LYRPVl
CptYL8c39Jw2czsp/1foJ/QKkNTwpqiyi6go8XUnLgj8uQramNNfk+lT+zlOFTqs575u1c35BVva
kdPf34cFeQVNopLSH33GGr6hQkdmgx4YthJ2LFw1Lqiur009kbr2fwCmi9aswvN2recHu9DaYsWu
l4Zw7BppdtRWOuH/6EqikTepIxpua681d9ST1Ypx/z7/H7hOF1kX6XAIEH1DaXxUQwty6V7XyR67
3+h6g742X/9jhjIv/G9TQEcb7gFh0SS/phWEjPAgAAsKuUFKHp1vrGrtr3JkWu1S1UXzC/UHL7gH
LVTnI7AcQO9N2dQCoteAIQCfRwkW6actYFZFabegYc6SGUWRtk3ve1BMc9CFaovGl+uQJu00XBnB
Cn5lTW29K9/LebByWE5n+oM1cEFZErcgmpoTeg+dbH43SVxR6PLJ7tDOvveaVZzv0jDOPdBFAeOA
1He/AOcHuwzonm28mWYFZtEtZJVEfGC0rL9eZAAuPktlAgWTiAT3NAn96VrFyshtXYLRYSW0//2l
j1bNCS/RQN3D38wm3+jIatXsic0bOKGpbAIR7IIAsnDf+xYPF3mj4qIf6RUZdJayWx52Le/vBXLX
XO6CschyUJ/qTIqrCybPY3dDNZDoCoph7Cj6gX4GlQxoMjgovc9//cN9xNedfYRhAIwRjdlTCaKz
TZ8bvk+y6F90UGRPVQGy9PPDfOjCMIxj/wz+BcbVgP2gO+U/UkVAjAJZ4LpeKRZ+6GAwgLuBFnxR
VUj0UyMSe23S+GfCQD08W/LfZTNwLnSw8/pZNvXkOKVkim8EIQG76Sx0J7fnB1iYgYurm4omTylF
x1TaZh6wp8CFqq6lehM1Jfl+foyFbXA5c8EAZ0doQOgXGcVs3iRxJsPNEK4+Wj4s3YH008nZTYp0
SqdB+EOi/tGWV14EfGOxUarpxV0cTlHy3TcCXX+3jYxjvsZMtnCIXR5dwyTrurqKjqIi3cg2VZP5
xY/IZyT4xzIK0tuwpxlduWaWNur093fXMYokHNntUb8gVVLspMzSexTIgu0sxrWy2NIQzo3PT1Vb
Uo3jEU1G5f+IZ00yJa9jEtnry46CY/jSbzUPkIQ59qOl+lvJwiE+prEOVhpZlqbgWDzlBGpkZU6O
lmZTdyNZbLKvRMxBu6/nREwrdr+09Y7d61Hw0BqhXmQi6D2rvK/aQ2MpqK6bqwjI1xX/tTSMY/1M
dkOvioAeQaE+QyA8TROfxBvRik7vJB/MgPz6EE4XAeq5cDF4dGAMLxK/eLFJ0Ubbvi9CfV9gj9TK
9scfhQkY4BScvzvEoGv0K5qU9YsYlFdubGQmlAl4nz8kc5ndZbbPn3Ijw8qgO5C13o3tzFrH3sdH
Q7jQvEYT1GqVTI46L59BlJXeZsh3zTEpLomBMLnTLr6bHLWUGjQc+UchSnWFHrpkZ3uchTRl8stA
13TBTmv1V9CAYRxHIE1ZNn5tq6cJUc/NNI6DMRvlMbSFojuF47JTkmWfp6zs5SaHyme4hib52I8L
F2uHCck5StMWqJgeNH8TMAY/owHMU5eE65iZ4xwSmdOQVQE4z0HK8YmZrgq3JI7imywYerFiU0uT
cDwE4XHt+7ILjryE6ewbAFqbfYt6+oqfXtoexzWUQCQV0FlCe3ABgvgU3RYbEXob06oUSiVq2NUl
3xW4JFbms3SsHR+RtHNu4rlNQUjfAw7PIAl0K5TBDQ44+xrwe2HRXPBdH84aXclqPlLiB3TPSRiw
eYv3Q1SucfJ9HAyDxMzxDbzDG1f4JkFnOKiqnwRK08BBpRIxCSLivvPLO3DP0fhXa+Ys29IuHLId
hHWEvAWqlvW7sEzq7BuI1uLu6pLbSrhoPcHHNuwTHPieee2Rjbq3m4IKtYbJXFpWx2OkQUPauG7j
Y2Paxts1IgVFsxpTcpGmJdbU8RWgqI1zTzbtC016ftdPkBabGz2+nV+ehaPnAvUMK+se/SnoFE6Z
odsUbxK9IV0DwrdQ8HS87IQLxy2g3NRrP0vDo5nTKvqU6Nr7ZUvfT+7DkZm1t8LSZBy/kDYg65kK
jVFoNj6mEkxyE3hQr7vGXymWLu224xkgQ9kyw1J2bLqATntkostxw7PAX9mOj6MF4cLw+iRII+Xn
7QshZrgxmUSiNPSyLbFhumuzoViJsRbm4SLyElCtVFnmYx5eI+mVlNPAb/PxRDN2/lx9HM8LF4rX
tAH0S4Ooe6HWtPcQjEcSHfTrIcU1N8fzMUPAaK9rzsAsfdmIzgsC8gFRnoQmfeo9n31nICXZoO6G
JAzxq51ManBCoS9yZXpL6+dYPe7QhFifsKMt/GjaJUIFepdEKb/sGnW5evHQgX4xAd8cL3W7xZJN
N3os0u2A+3tliKUpnP7+LtThfRlzBj/7AjZf/w7Mox7gkUFw2RXq8uYqnQc2Y2P1CSl/iOCg1fa2
LFBYg4Y23YuInxx+O246CA6uvIIXaDuFi9njHvS+okjUCG1a78TXmU/ZS9+PaGLgTS0S6GeXzR00
GuTnDr0pD3Mnb2lG4mbv5SgnbUDBmu5F7RdbJKjUnnaDfqaxQC6HW8C7S9sihQo8TNyAF33g8xWI
oDtwmnq5jMAKTFH49mwUBTfA4wfZ51EL1T2QIWf6H7Q0Tg2ULXN0Zl/XlspkJV5d2kTHH6moQWKO
yuHFel58BDWgzW691hvpSnprwR+5CrO6GqIir2h4VLQgT5MFJkRlRjwgX6f+P5qQC+O4+EEZFGkS
m2p4IQyaORM3N72G2lgwg3YDBFSH8y5i4X5wYYQKzJBlh8j7SPHaH66kMs207VMErRt/9sKVB9LS
XBxH1IMiFaDXBvUVzysfbcGDa8XAgGyowt3qK7tWTlyajuOECGS7g2KS9KhNG3qPJGIm2iiIFdbX
bBR2ratr4Yy5+ELTIR+WzEP1ydbFtAVTeL/vzBoz6NLHHS8ErvBx5EUfHHXP+mtZT127H5HwD/bn
t3zp+07gQalIZ+MPw0syK5SREw8MjZ4KV5mwlvbACTloW3aphezaC3qogumK8ri1oHAWo/46B2lj
jpdNw7HzfmhqnaciPiKZXd63gZXfCtaalRN7OpkfPEdd8lfOCvAZl7V6Amn7uNGzvTqRzF6l/dDt
TmKTQSDJisNaWC8XXtinAe3jqRte9NhBzx5k1NbD6z1LLyPcgyDVn9ca6IEYHUEb88TSiP9LBUfD
dzzO2VqPwdIEHOuekrRiUmTqSYVFsTmJSlwloADedNl8EWILjKWOXdMa4b0pwa4zRbr8PM3olQds
S8ef2o7qf88fqAUn5UIMp7qrolb3iM+4/yilXz4YlNO2RQBtJB/9M5fdHy4DLIkHGo4G280yq0FF
JqhXfzOQmJyuoQAqpy2gxCRc63NdSE25yJdyDPwi7JL+ibYtOkRDZrdNGP46aZlyUctNo6N2N4X9
DXiUf1y0ji4QppkiNDfIanyyTUYN8uIdupu4KZTZGcmnceulmbfGLrh09lxnJnxR1HU+H1PRJ8We
RWgKIxNNyS5FSn0ljloaxPFoUw0CckJmPGiTAWmCwH6eira4redVpYOls+c4szSnEzqykvyL5oCd
2hPwblPnfnEvAWJ7mP11/sqluTiJFYwERo4MCUnTQRQT4IAbjSzRrTeLNdnNhRH+QleGMofsC0gr
Td5m455H0JREJdX3rmfozPeX7YkLr8TDtoiMHwZHEoYhuBZ5eK/GaPySmkxdnT/ICxelC6/ksh4V
eJlT+M1KQbjDI0E6bgEGItMaznXhmnHZgEED4AudUv9VTmjhhlxIyeVV3vs63A4Nb9FUHZIkAyiu
TC/MhrPTtr175KhANGAPRP23RIL/XzCEz93XDARGaiWiXFo1J3xR45glcS2C+wRQ/MJuoIudBJ8o
icdoxYMuHTDH5q3lSmW1nY8kyjXbpa2ln61OJd8pxdaIhZam4di80GREQx46NdGuHHYbjU4nftvK
JOv2l50ux+RFkcUZqfv0k8ijAiLkQEyU2xE6UCv7sOBSXKLgfoBurIza5L6hrIAkg91No/B3Cjmn
Ky9cE65aWCYXjkhrW3bCIPujxzr/TgjufnRurT3IF3baxSHmuksIm+vxOHiF2aKnp933gDc9Sq//
cX4XlkY4/f2dNTRt61WVlGiryQHEF4CxbVVbtJ8GkXw9P8LSCjn2QLIsbFiV1y8G5tDvVDHzb5pB
M3gl77J0wzvWoCDnkAA+QY4s79tPPIgAY7e6H71fYgDfHWJ7lAsVHkHxoLKNiapUfuti3UC2/bIJ
OpZCWd+3HhjGj/0Mf7YRSRd9U2YQK0XJjzGcXPwFM0TzzTAGiXeEnHneg8a+IOY/loWmv0ntrMJ/
ywlJun0/hxNCnKCOvOiAIoUndmGbZz6CNwbCrn2CNDxaRqOhzoaVmS+wZQqX/495VueEDvbJngRg
y7jlexKHew1d+CYOfmkFrJDIGd/WpP9SJP4avdaCbbuYRa4iJiYzdcdSepAhEXGxJcFA9o2gZDMG
azzAS8M4D4eyUl7TTAZlbV33zZHWrJDXacpbsgcIuYofZg8h0Mo+L9iJi2QUtAZfRMrEa8e9dhOe
5hQNyVoIt3DRuqhFEugsCKgXvZY6SK7TAmUyoMxo9gS9pOwpMnr61ng+fz1vEgtexUUxArgxx3Fp
yVFlPrlKQ3hFm8v0KvfsGrT5N4/eBy9Ulx2wHFE1L4dYHIWXZ9PXhGdD7m+CHkU6gwz51Ki7Oqr6
8B+OZVRXEvkPeUs80/Sfk0ICaLdBH6SnQCWaz2MCVUZZlfVGIpU1XgvAffxiZ9sihIQroFrB1yZQ
KI4Kv56yNwpAI+rcIhobPl55E/i3VnKkS4fAcWYm5w3EaavpKWkoBFeJzOW4q/UU85XH9tIAjrPy
wtiakoTsZzY1FQiu0f8j6UYDbNCt9agvHTXnYldqGK020fgEeuYvpuAx5LHydi9puPNjCAZXyWpt
fumcOcE88+Y0ob6JXlvVz9do0EBlNtW3cbfGoLpUvnTJCFWMvlkBmcUnE/j/WSJvEiIIKDshCw4a
1XzTDOwhgQZLPfLnmTXjpzCO8n1brNGFLrggl6wQjQ4i8IQZ78EZGRi1TxPSQmFQoL6dviR94o2v
M+3XcDZLozmZjN5rSuNFLXtVA/J6iM62hZfEe5m3h8bGF5EAcDQt/hlzKLyPui5AmSEt8HTR0ptv
hn6Yf17ke1yiYGuhsywqn70SKJfup2LYJxQFhqGSlxX8XAwlCMboDPK38NVCcDnZirnp6i+ABzGy
Uolb2gXHCbTVHFF/nuGrT7ebiZpikxVJs8k81BcL0a9BtRd8gYuj1CKpRTF38THJY/EMRqtRbypU
yVbaMBeM00VR9tris8i4vDaJCRHZez/BmRXs0z4otue3emkCjvnLIg+GTJbyCMru/G0akKMy4Ge7
7EJ2MZRSSD8FCGd6Yj4FcWNi+77fgZe7WMOULPx8F0AJTDNSrKDqfFV1237qJtHfNEanX88vzsIp
cuGTEL3sVdQV5t72aVijmTo1OznJEnp1EZr1gwqZovMjLUTgLmKyIRPaMAPhHdDkWWzR1zhtWBXu
qcZgkw9yPO6lZjPWdBuxalgZdGnxTqfu3cMl7icR5wi1X8esHcbnthbAyxGS4R44P6uFa4ycBn43
ABICarR8VK8xKyCxXtvPUaLyTTUgbWQ0P/haPZ0faWn9HHs3udBFMfrJAT38wHwptS+L4XMC/rOt
CFARnaHDNJbtw4y7e8VyFmzTpTFs0mIgwC5hyDQkLySuMkhNTvqAQvya+S9tkBMGQJRnlpNN86Nu
2/pZ6DJ7nsdpjY926euO6RPRW6Q8aHokcFjBvhkkV/ddF4Zqd35TPjafyAVNFjoD+8fI2CtH18Mu
Fy0IqBtog5vae+CA7K9sxMfziFzoJFdo5upTKV4h2118gjvgn/4fMu4fb3PkgiNZD3ndKhu7ewoB
tO5OQPH+jrUJLD/x+8i7Or9US3M4LeE7S9GRH6Roo+jvaUSyFG9sOzXeHhglNq9kvJY2wzH2k76e
jTpUWJoUKZBm4v9KDmhSmeC5VzX2eNk8TvN7Nw9TDqoZkyR7SqFtdEvjNn+L216u3OpLe+FYuWYj
T/woSo5QqWUD2WqfAPe0SXNRCP82Y3m8Ztyn5+nfL6PIpR1MU0rQQJIUR+y+uUrj+KEXB0PQrvPb
JRPC6u3QqefLVs2xcxMLMKgAU3ykuUbfr6QjLkiwROfVyuYvLZxj6jybxgTMjBbNqUgyGB3fpLxu
btCNsVZEWTjALg5S+X4Eubi0OPI459clG+ihleqyiwRE6H8eK1rEfY32TXVUugdsGNuhU3u0HFp3
hsZf0UFxuGgnXFwj2kcY4GNdf2QnUg0UJKtdRECoeP7rC6dKuFaeg79vTL0KuP74gQ8gBgGO5rrJ
zZuYcEnpqboOq3Zlz5d2xDH4REVJ7Yu6f7ED0fmGj7in7jvAKqOVh/bSbBxbB1dbG3RF0h219PmG
jYhUBCgSpqCv9jrKwdcHtcDc0DUphoVUWeTCHRsQeqS5bM29bJElmxi6Pfo+MTeSUiAS8T6eGpns
02oq9mC/0VsA+9bYoBbHpn+eQNlmoBIoG3nkvjicBL4TT+dbBt2LHS/zFnSF8yMoGPUWGi75zmvq
YeV2W1plxzeATJiVySSyI6P8k2ozf8sL8awJ0lrSR6v7OCUAlSLYOX9EFyfquApTdWgUAb/fo8on
AsBfUVTJtY2rWr02gFEP9+UM0v99HVK0UNKScGOvaa9aCNBmEWn6FVNZ+h0ulhLIyS4Hg47BkZXT
9djrfKeo/1/i9fspig6MAVY2gQoK5AiAkUVFvGI2H8esQLb9udEULXcxmafsqC1kB+z8XIoIdW5Q
N/6+KhOv3J1f6YUL2aU6bKK4E0yhiN8BtX3IeNtcTwXCfVyf1c8xzZr9+XEWfL/Ld5hMvSaN3w6v
TYhmwpJAvSq14SfwUvore7XgaVxYJXSIBQiUm/rRhB0pdp0VybeOl97b+Qksfd7xM7zOecFJ3tyr
VDehAo0fOq43ZWhQcbw6P8SCkbm4SgY05dh7fXLQdc3AhNFvTQoGCTFVzc7T/XZW+gCm0zWFz6Ut
cZ0JzwwF51J7T8IMgmYk8KrgVsRT2H1rezEEK6/vjx9FkcuG2KQt8SGSVh550N4mCpBXPfxAiHHf
5zbd/PYePun37SmsOb+OS2facR7SiKoUc1s90hLFenKr0IOhwPaNzmQomkHmRkZgyQD9yFq72cIU
XYRjguz0MOEl9pLw4BsVQfSPqAOkrHotN7CjO+hpfhnDEHngarw01nEBjyROWcoBpztCIqJl16Qu
THnltzP7fn4VF1yQS5vIGFTn/aZRL6YFsZHxkVn3yHiThIgNO3IXVmJNymPBtLgTkEzTKFVZyeKI
/ofiGSoC/FhV8c/z01j6uBOAyLbiQ8Vp/qjQfIhArUlpdDXTsct35wdYMCN+GviPx4aCRuNIi2Pi
JRk0GpuyyB91i3QvQMFxSvhF0gs84s67QxkRGeJjmfo8ghyMxIkjmwlUZfehB57q87NZyJNH3PEK
lNMO2PdO31sLtkwdQ9NdAgy9lcR+BiSlwjsHqGlbEhQiWZdf6+650+2DN1xWiI9chkVv8mhX5W30
bxBDSXyWKruuUSVc8Q1Lu+X4BhO2Ar1KVfmSshFdX80c7PqmDR98lurX80u44A1cGCQIHwzSDco7
cGg4bWXSvZl83JUIqWna3to28gHDLJGAQnH1/IgLZ9zFRZa5yKYQZL//8iRj5pYziOrt1FRa+/X8
AAurFp58xLszTi1EdrSyCXhlJWinaFTPRxP3CLfQDbrmtpfWzXEDoNwJBgbVxkM6Ql8X1PqHKTOA
+oEeFmXA+T9G00fapT+Lmf26bFqn6b6bVuzzVo51qt4av7P7OeBArxiKUD6y3krgvDQpxzukBL30
I2Vg5O2kRrOBuAKsq9tIsEDihc0PfU2u/U49DadX5PlZLZnw35yMAK4yv51+lkmTPoKTP92WJNPX
qQekell3cgdFWbQ11Da59mxJt8YAOZ2Y+J8IGO0Vt7h0Jh0/kqiGBDIvp1fQYemXxJbYPBZV1+fn
uHQgnfdICiYiENaW2RvaCforJNyrPVOy21QUBn3ZEI6nCIsmqnIQa71liFOlPyTXXQSONTMm9crZ
WJiEiy8ENYwlIxqzDgK0gdekL6e7Eh2Nm64DLd35SSyElC640KRBNGR1Gh00NEzQDFH9RoCjmQkv
ZA0NYROy/cV+yMUZ2tAEkNWh2ZtBB++eFE39OafQajg/l4UT5UIMLZr3fXTotQcGpZQCDL+Fb/DQ
zZILEyMuoBAKmHWM7HZ0MAH/ZOfkQdAcra2ndRJzeDuG5PH/YaZLu3+a5jvnw6NZF6yx9YH4QMuX
pyuco9dj452UBi5bMSdi6AcwR06j1x10U+jbHokxsgnBC/ff+c8vzcAx8SmrPC9UqTkog0Q0cuzD
A9Xh84gztxKDLh1fx8wTQBdBr03EgY4j/GUfPXNi3krw124ngDV+v4jGU7rn/ISWTphj8kAvdoAK
6fm184hQ96QYRlSMUj1F2UpssLBkLoqdlkghdkld/i82QOS+gzzUtO+aNVbFhSm4mHUTQYI6DXV8
ADTdB/1fIG5B1kpW3MnSz3fiAFsGtgS3TXkoeVHK69KrYSD9iTr8KQyK8iLGdh65aElchRXC32o6
TFHwLcmo3aIX6rKCU+QSNQrSjHnKzXRo8vxnz6EtADjGmgs5xSofZOxdmkbI/3LVetN0SMDcc0ci
oDDTsuCHKe31NuhXn7hL2+xatrFdH6p4PBhfe/GGjHHwnzIVXcm/LX3esWyhVKg8O6i3kY2vuaLt
rh4RNpy3stNh+WiNHKM2rM+4RKx3MDHuo4aocgN4r/6UakG2J62tViTDSmS8dGAdi05i1dixZt2h
D+bhjs0UWJtgVHdeSi5iPYeaxCnye+fHVYezFJrWYojKzBswmOhyo6zfj1/AVajr5/OrtjATl4Ax
mSGMUMYSVAEedkJIlEw3HVUA2VOvejs/xsK2u8jFpE7Q1ohWtwONB/1J29G8do24jFvoLxFjtD61
2kce66BncDg2gh9GCdM+/9MXDM8FKjY6z0HGVQyH5iQ/1VD0z5Wn2zSDvN8mn9M1iMTSNpyW7t1u
nx4pjCrRH5ok/GUhpLphQ/cdyZ01TNXSRBzLzgAeBSfJlL6NBcwBkAjIPdfBE8mpvNdBtFLDXNpp
x8BLMFVJQFSbQzkPN8RH73wo1yQSlr7t2DerW98Kb8C3C0uRHUf5Aw0ta2nehZCAOhat5mzOwdtV
/jj9cibDu7yk155in34PNIvhewNSyZVTtTAVFzSYWL/wbakahJym2dHToy2Ji3/OH9mlj59m+O4o
8RJEZBFYGe8b37PXZLbhl7gFufplX3euagrceN/GZXPQrQ9dQaNHHywTkGhYSesu/frT+X3369VY
Zy101+p/BXzpfdp681PQrbZeLTybXewfgWPIs8rW/+pOWZD9QieE++0+9sep5lc9raLuXpBh6q6S
gRehPfFGgz9sE4ioSy7aH2DP/5why0APXXcNfUULcLJJq4TvuvwyfliO0s2fX5eeDkYuZPg4oT2r
RHuUh2xKbVqWXxTMcreInAlmpqBo/NccPK7kQHIbfJpn3FUv5w/Y0hadDsa7AxDYRPGgb9WPOvUB
coKwyJXhz+XYf8ktGFoUOl13ksjnaWwuc1ouK2UPSnfwpwj1A3i7YNOAm+EK7821PO7SgXZcourD
POsNix5pNnhsi6QnlFoZSBhuzq/XQtjjoig1GGRJ5tXRoygBSunT4ul3ZIv0VrIv5+7L5TCI39XM
d1sDzpqhgxj2fE/q+KaJAD+Lq1Vu0IV1ctGUHJIceCXV/NHUQaIeet/vQ9S8SXCRIBSPXDQliHkL
KfMe2sUm7fYJwKFvuFDqtUfewgX7F5xSEjBqdnP/Aw23zaaRkdqqU3yQM0GhrNBmlzlgF0xJMjAD
ltMgH3tDVPagex4X+zEZZL4/f6CWJnIKUd7tsp05eNbbWR0ACUN34ukS7wMwSE0RQABBRG7PD7O0
346da+Zlo2cgJV1COyZ6SJH/6q9oWRTyskuWOBFPaVKuITslH6ESBcPr+zAmu9knU7myUEszcCy7
ND0jiSDFQaaa3xrmp1/DLI/WUOSnuOaD94yr8ExQCfODDslpYiPp/6MhVNj/ku1Ym5ssLMAdZOc+
Sm7mgFnvQda59++oYTRXJTh8v6V2QBsjdKSaoUY5wifBzsrUn+8mdCTh34ozuZ+GDn1fM3LJ3hZE
k7p/QJtHUV8nWSlriO5MQbwdPF5UD6EUDDdIrYTJHikSzOKKMD34D2UY5fw7C36XpURcxfhfSJw0
8SNwhS2SBErU9Q3Y/Sp11Zg8MUeYgxU7OvtM/dJYQsQ+JgZvPZIjQ5q8eXnpizVgy9JRdoI6VnQi
nnWsDhSCHs9Ne0LP1uqZjUa/2GhYubEW0Bx/aVi3INeOcl96P7q68PfE0GTXjt2XEKrTmwz5hi3Q
qGY7elO8jeNqR9FduHIZn2zy7zPyl7a1BYs9+jwwQV2p8H8BN8ifBjQ2rSavPl7Dv6Sty0x04OyM
src05E9+V4gt2Gihkpnr+ErWYq2AtjTM6e/vvE5s8opVFmsYeS24+k+gJ1+aDZfc3+m0XKubLA3j
ODc+9u2QUT3et0Ofb+NMf4oUQ8URal8lYyue5+Mr+S9x6kIgAw/quuTHHCc3sec1m84G26LtPqPp
Da+WeI2Dfmn7HRdnAWyfGJKZjyCdj8UedBm1ehSNtOoIonSZXHZ1/qVTbboshXbmYNElLcZtnaQj
pDnJt0suArBp/7nzo29AyOlJ9TZPOii3dMjLz6Huxc/LPu/6gHpkZZRQ+TKBUbu+E7Gl/r6vvXyF
FeXDWyDkblBExz5LEhAI3pqZPyUduMnCss5XTtLCx92gKALTs23KUn1H0P3Wh1BiKMCxcOHHnaeC
oT0DmwYp75qizbcGErsbyJ2vZMiWfvnJNt7ZM4RbwU0LjstbO4NVL/GZ2EH9cS0ts/R1x1tMBWlh
ZZzfa5OkO+jOzBtr2dP5E/OhVYUgNf3zpyvWV7Bp3qAzuT4kIzr5CuQEwOQWX7jwp1m9Wxuv9IE8
tD79ZdJhoJ+mSob0NkYb6rx2L3zo5qAS4hx6i2RkIZTl9wRaBlCF9bay7r9I5X+r/Gzl4bGwTG4S
gwsoLzSm4feTBmmOAAOUsWlz7Z+kys5vxMIuu72NspknOYZQlygBkWavpgPd6L7M0qha2emlAZxD
ykOJneVd9wNijJHey7Kqpht0p44X+gbnmKpyGLBMnN6bGchuae0ECuDVlN7Sr3fOaR71vQW3uf4+
g8xv6ABTbkXeraz9wu660TND2DSAQUDc0qZ7S0voVIqEPYUlMsPnN3dpAPqnEdCgRFTOWg5dVdyJ
WtrvqoRuURiat8sGcO4VXVbxWBW0uAMgMd0TXz33JWhjIG5xSaoKfsIxstSXWdeRtLibrOfvSAtU
dAmix/O//uPNDd32IprktASArbwTCfrJGg6IXGdBo3f+6x8vfuh2FckO1RKtcvpLTycOnTw8iDD2
vrbWz1d+/9IIrmn16aDnJsruzNhlz5BJgwJTS4a437TMXjqIY19AZiMTWQwJVAZPfNvQoEHCboQd
QHprxQ6W9uE0v3e+mtcJSqsRU3c2RqrWTECmzzi057dh6eOnv7/7OIiAR9+3o/4/zq5syU2dWz8R
VUIIIW7BU9s9pYck3TdUspOISQgBQoinP59zbvbx+Z3+K3fZqWwbCy1pDd9w1HBF2jJUwvnolm9/
/vBrb+AiOfTErcGovDxaij6jkBhGshlEjKWDXtufv+La81/EsBZTZyDHixADASvTof/V9/FH4uPX
nv8ifmkUdwbtTJgJnR0wqUWhaFUy5XP9kcvKtW+4CGASobvMuxoJ0Kw/05C/UG6hhhIBGPbn9bny
BZetXm/QTOwma46+7hqINWDYzKGFmtUaO/XPX3HlFVz2exU6iwBO1v3RqBlCq+d5Nkj/3V9++kUU
VxDB9b1PqiOh/ePv1V8YrHj/7tEvolcZwZaZxO2ReLfjwHLnYWnEBznWtaU///2/QsuWa2+J79TR
MgDkbDPFWVFDgDYM5r+a4sTxpQ66cGYMXRi1x3GA3QOg4Q/9jJL17xbnInrVqpSN9NwfaZokWRHZ
drPyj7Cw1xaH/t/FGYsmaFqJxYHxxoC7F7e7VPFtdD6A/vz4177hInjHtHZoQUwKx//8VTrGduer
cSEfJj/XvuAidkevVkBDFsgHlSi7KH8hzBWbqYC4xp9/wZXAuqToSE37XjrdH214JsYnfbwZ2uX1
zx9+5ekveThgPvcJ0N1YHo9jWQjp83UEfnM2H1qUXnv+i9DlkP9XOmjUsRF6b2UXb9qzDO/fPf9F
6MpCzC4QeL20tt+5RUid22nD+Xb88xdce/rzwv0rfGEzatepNObIO21x7hPxOiguvv75068t//lb
//XppgJYdpiC8mgXsaPnQ6ch3b7+ePtfe/yL6BXCwti6OL9f+DchfUOE4fwZFf9g/a99/kUAu9qC
h8JTfL7T/2ASRvPef9gXuLY6F7FbQaYLCLypO0o/f2UN+dVEMDnqIsj7/nn5rz39RexSACzjoG5x
7zbmaCeYooOlk2z+6sMvSTOWOphNzaw+sgig3UyyzsxforoL6Edd5SuPf8mQKWY45FmLozlyfZAn
PJGflgnl9Z+f/8rqX/JjZANlUCgeqqOKQQE9I7t/xxcKgqe/+4KL2CUpZBFgPdsfeYi8UGMjHVkv
7kKqP9qd50/6f11p6GKff9q/wsthnL6YUFZHnwJe+VsBHpDXcZfimG7thxLU11bq/H7+9TUjnwiY
QygxnBYOI43pK4NCexRA5+3PK3U+Kv/T77iI4korPeHoUUc/mlvraHMk55vMk3TY1FAwgwS8VvNf
7tuLkNagGaIFJPBa5PxsQreizvjQ5/naUl2EtK7sFNUBxS85l6p2Gu742Um64N1f1cIohi/ehcWk
yjjeHV3Q99vfl0GK2dKf38OVgLtkvpjFtJC7S5sjS8Adgs82vE5Rzv/dh190QW0S16jCTHsUhEdn
aGUKbcvuI7TElYW/ZLgUMG2NOwuunonm6vfCSwzLANn8SP/r2tpcRLMtUuZK32i4/CBPhDq3OYC2
PvzdpryU/FYdYKcpF82xIMmLBGw2L/XyVx6UECE+/6R/xa9ZYb1SLrI72gKEJm30Y0GkzmT50dpc
W/yL+DWOAagJFdkj5sBI0PsB3Z8RiuIhVebvrrL4ImqJL9e0QY6C5T8LTZ4zoQQ/5O+25kXUYshf
NR7zPRjrep3/PhNwj33+uw+/iFjZ9/BnKNrueFZA+/1qQ/5h8nxl5S8pKACgdQBaUXOkISRHVbX4
jY+m56mpouzPj3/ljrlkoKhZofVJAbktJPQpQUFQO9rI4Eks8e1kPgQVXwmvS+pJEZ/5aZB9Odoa
+E+4rjWvSfeh+3n4vx23/3DHXLJPhAMqaOpQZkAPSb/Dtd30zxb35me7sjDY0lk0P+Qo625HFzYe
xqmydZGtfBVgMcJfhrTbWYTTwrd06dsygzhkv60s1iar4cBa7ahLGwph+bLCaFq2VD2EcHXrj9qZ
vjkICeMJ8OAc9UxuKzyxUF+UH7qlgbCcX2zWdHjEnRuKiW6ALTtbsBFWlTuWyPpeVwSEV+hRrP0O
4vz0DlrK6o4O2hxHTL/dySHPvnENtNtzVQb1FtZa/RvKz/kr0WW5Qq5wDb9BWKH8lFASPUBeJ9z4
lEZPvtTQr46K6lnOHTnYSCl8G4wgcjdb8Nu6OiBZ0Ff1V8ba+EBFoCCLVUx2B2DlStDmLdhL6F1y
EN3sdrOO1U+u4OcBcRsx7yGDUNPcQJzmF+SMvct5DP/bbZEu471t6HnFyoKcFYQ69mPUTNylQIj2
WZoOprvR8bq8cyntFxRC/JMNU77zMbNbOBzjHUBLY3ox0LaKMtHBgGEr+bkAhi/3J5/CwPVsUHym
PqsVyiUrFC7atONRBniEe5FlJ3eURusEg2vo25cFZh6FGINlY5Izxa6p6JzJCO8d0usVfN14daJn
CEJGoi5hGMwOdkeMga/LWX73k+wJ8xnE+fudoqt/H0aGubCzTYUEkM8I0XTC6Tj2Ywj3TQmFSgKn
WdRcxTI96N6LG05RgqkpjeimSWCuux8XwV4Zd1BrlhyyTjDgSRhIIbZuDybV7KuGSsmayXkJ2Q6a
EvZLilUIDyjOwfKciR/B3mv7OBNBGYoTNK3G18amwRvqSrkRMGrWpw4mfBsHQ6g3NU7hTxmGizwa
iO50m1YbKK1GGqrzty0syYaMjGJ9quMghZZs28WHhQfNj8YY+2ZXEAQL68Ahsf3SbVvdBjtLRriA
2lW8antWjyFhiLzCubg9BNOMrWrrFcCGVTQ+PILrJu5GTxiU9FeMpB7hOMCHG9nK0B+g71j81EF4
nkulUxFtqBGj3vMEh0W1pMCjC1O7uyRFnygfdCHuDZnwLAFMq3VW+x64HD8ksBSiDUYuuV/T8nFU
LJyzcaITDKbInPzTrRTL6U05sk1UOkOyYvJNf0OqEFCelE7FHQd7tcnUKleaUTBBp63pYTK+Yd7F
y2EMISO2reNCdHcBc30NS9kKsQ00T+iP4E2Q17Zy1bilDY6DHI54+HPVAnNZhcJSPIZB8D6R0ZTq
U+2lKt7C2nZRbgZSsBxNQj0eFB/B12HLWeMU+trPkIoBpT+dCzRuK6SGLCNNLbrvsJ3qq1ygah2a
fKqgdHMIk74o71QPdgNS32mAEUYRR/IJ1q1kzGUzQDTMDiG02xTqXHUmm/72NxmXNKNz7JJtAvX8
bpvCT33Yg2qOtRDxACpDUSRE7sUKi+a9A+FEZyuMlfZRDUJuxiEAflhN0fW7wMTw+YhdB94sHha6
WFDVk4rNecF4Qe8rBXWHnEwDpPaSKGq6V9/2MIYCrKyO14y3ExiPIIOEkEcH3Cq1kBqspu7exapC
mUsLfmSptf1zFaExBp67W6ZDS1wf3i4eXq3wAZvj2lVZMvl4eBNWUmAsFA3oPxK6QAvmqx4y4hlv
ZJd+5anuUIOQQAv+tcGhN99Kv452G1Q1FzdLqevOb+MEZttzttJwCd7RbMVdjDDnzt0CJzbRnazW
hZ2qtIGU/9bNrG3mjGL5512wFgP51mB+MP9oZFuaI/r7taaZC2rXjpmfXWdxa1jJn0k0gZSpPBnK
Q7X6NkWLe2jWG2hMAWlHVT3avEzgvrqbQ9hx50CpjhzK47HjbxV4j/eNO5v7NbMxwwkF12+MVgIb
DDUHZtnGOGAdfLCq1mxKZuT8yMtEwRmr8vAbCOcEGnJkLuDUIUHk3rGwX/dlgm3wzfernW9c6o3d
oeIpyI0jZR1tCdzYppPqIJe7mdopSiCfMdOBPIZrkfrP9QCc3T6FJHy1bFN4i46PiRQmwok4RDPu
1qAvyAn+8kP6q4wDFT0WhUz5L8JFAJuKuSzVzsHTpd4k0Eqc9/WiubsJShV2K+KoWYefXqaJfEW3
qXE7GH9IvyW0rlwmvKzty8ho+YLRlievU6rOmtWprenY5YLyFehIXtk0zqq4gaAhagmT5DEkGyaX
qyZU7gUi6qo7VCPkhZaNa6lu4Qe5mLLZToqn5TeZKlwgiSsqknOT0uQVMpZwhvHziqAvvAz6PZnj
gUBDJez7jddT+zJHhYjvuGlKfqgH25Ubm9ZLtJc4WPydM7UebpMQzqw5dmx70+jQ9KBuog9WQxA5
RplJGE6+vDaVAQAO2uwSNgKNoTd9xZiBpEk4O8gmElXvdJcE/qlUQF/cQGs7/Eb5GPM1gxxXO7yu
de3GEx2hIL4J5hlPEjfROqhMLya9bRsh3ZYPcFyoQfWfiw6x1o6MQPVd1ucjLOpHiD7I0U3NAock
Eyy71s7peoqFr7+XEynivQJqYtyGywy1fraUs9nyalnHNz6FCTTdh7lNv7O0T0O3UXUyc0jO2CTa
DdFYtIeZdQriOjyO/TfDwzXd2mkdE5Z70fV+2DZcK3dsXZS6X5pM0e0MmZfwrsCmljdwWCzfsIRL
Fe2rAt6Ky84w59ooQx0TL2IPnZs1+VQlIEF/oUnXQjSOMAl18zpAHbJhQgb2Qbi26zYk7WmPumoK
gMZsGlfrW4HMDhqJNY/SLe0ETG4RrF297IkKCygB8W6CAoNEnjTgeft1aH8yCtw0RG7K3ldvDK0d
A/kE+IhlNuCTexeeI7vgcapCiWdkybz3FY+aZ4ly2txz3kl2GhfIf4QZ4qo330nRTf/EchXsUUlV
0h0JeQBVG30myW5N2cZ1lOkoIP5Q8N6mm3E9H6SmsozeLLBp9JmBzUx6aBmmDDuzTDq9txVcuwrw
gTrib3hDJKwjmU5QUbaL81+hqwiLNSQ4PYEq+7rMyfcJwsa4JMpeS8gmqDSexpzUyoqdLov4xETH
ggOr20VsYA87hsDSry7c0CIscQ+AaNhkBeik0Cmjg9m1uGGirJzhir0VhHXsmShdjvcm0otL4cCi
9XfwytPyJlKsfRoLiPrdKszD+Y0A+TU+WXdWRfRARUD9CVZHmMqjD1gMUKUYAgNnD1hfPoRBFBXv
/UiwO0deDm4LqCy0u2jaty9LPMd3Mij1rDPdI/c5TaXHpbsENU3vgxH6eC7qmTpYQFDojqboTMNI
2ak6hbYdBmQ4aJqmbRoL1TXYxExZukRLtKuI9QyKLU50vtzIvlbsDfzyLnxd5zIAqqVugvoRMid9
dzJYtPjzCDPNWmfR2hWwNe4p8iTX0WTd4yT2JEt00yH0oESGp6NJIPlBVm0YfHMB9FOPCa2q4wLg
v++ydgCOPme2gmZ8ZuliCpEbEGaqm7SC8Um2kmGJX1FpRsVuqldKtomN9bsSQy+/iRKyajhTkQZs
oF3bdUMm4Lr1YsuuAolMwRr3p6qiQfxyPYdGdNjOscoCmMDUt+lY8jbX8SSXbQXtgXKH3HZUb7xi
cblViHPyE7IT0HvGHbjKO9pGI3rNYwETT1njDYG23g3DjR8pMHu0U2vyTMNIDN9FGUHLLypsy24Y
gy7GTrQanl9M+8nc0bjk7ifIpQLSjIOxZtt2yzzvjXaqeoVSTyR3JiJ03IBuPI5fwCAq5CEISyRC
PJ4HFB8QMWDDzogKmeiesWl5Hwbcwd/l3EaSZ3Mp4KCENH+SL86mrH+KEjWtp7QdRrlb2gkZCX5S
wZ5jJPwEh9cSIC0hHlryexcm1XOxnkHgwIAjpFgbVfqrlZMwIiu5jqpt5yvxU7rQITWDYuGQe0jF
DzajDPXTLoYviX2pDC6bXNZTL25TrPsqM8B/oaHdWFfuI1/2423UrKbblnNE8jCIcT9mJvXDumU4
steMFrOLoNyXSpU3U4falMSDs/mwwAAZd+46K1iq1Ui1LJKVcDPG1MhTDCsHNMnKxpGbGLC1H8Ca
4/2kbAqabeAGH2bOd0jxBmT06xaenP0X8AFpvbcojEF7cUgSXZCsiDkcQpAAgxNdeFsQK1593eNU
HG3XTrloVa9OHEX4DtZ/s8pRFI3fZT0wdmjCMR2aDDcg+zyHYprvl4m3X1KSwMUcXjjRUzKLQaMG
0fa2LhdanMJwgHXslLC52SspcUI4laQ5K8+gGgXVjWHHZvgaoOJKNaZN+NTceLL0uceMCOiYgaDa
8GYAAYJYlzwJ2HQ32wJSJOwRSQMimrASFzOA8QmgUm2NP2vULKBNCMbF+snrsGpwgA/xJpVFMm3S
pUy7l1nr+LOOJhQqumO4CKCEPgc7mdD5XkD3xm/wjNUzLGfHbz5k+tHO5MzwKZemvdeBKb/g/rTj
VyfgVpklzfnfdobpPfJjOXxSAYzm7/XaJwZpfmXMruyKBgki4J84kbsiQp2E8ex6tzZj7c749yTc
zJ6vMFUfEcCGtQ49v6IK8wLbUG+aZe26bVPh6vs69Vx3Dxq+IGVuUVqJ+y6BogEJGg/rk9AhJ49K
P1Y5SwT/QgegOb4j6KDC61gf3TZ9VN8FKV3E1jbItraIMkTn2gEn9Ps2F9shWNzPQp1viWIyoH1x
3M8mt8FSVhvtUjymZePZ/G+a7I8CDtEj7rYZDupCDqHIlCQQfs8UzAjVVs7xWmxFiArK6ggq5hhI
6FBlMpScP42o3kS+Rmsb7ZY0RXsF9p/NIWIeUUXBs7mBKSeWgXg5+tOUEnNj4TM8Z0XXILUtomge
d8Slk9kCOV6+NV2gfuKabcymh7XqkqE4QeHVdjh+32GbNTXbJJkdAj2Gd1KE5OpGoxipcnRf2ACT
HzJBkiiYsJ3GfsFNxVqI/O+aIjzP5MYQWt+xh9rlapoAkvA9WcMy02LFxq+qpRQ7j3BENC4jYtJ0
afHTpMsCefOuH7HlygE/K040kgEXKFR1A/Yq/pz0SKO7fohuCyRBp7QCPhWked8eUgtWSkZD2OvG
Q7kmeeOn+gEcz6Q4FpAGMxumYoQT8uKwyWU08O86JrVFq15BFWZo4T+9S9UazgcXTQ7CtrhYtmO3
hqhRZmUC5LktNiVb7IgHiUrYlnt4mB+kmp3KIX4Gy/oWOCm1h3Lt/NWVEfYJHfpFvUA2F+WCFEyW
e8nPfnbcCLjBOY82zYvhA7+VoRvqYwWbhz6z1Yzk17sa11U1ob2kqEe7rxPA/tDE82MzFjW8pzX6
T7NQMBw7MwODooUxRADDApyAtA+77LyXP3ukkhsonaKwCDgbj3aGwnEKlNLbOUpOzsz0HrbiaC8B
7QI+UCtgerPRAV2DnAGB/Z0Az7fAb6SsupMmKzjBaefHe0bAF9h45L/NQ1NI7AmkhXS8YWUfmVzC
HnsLu+b53MPEasC7dL1DUg/mTNe48ouks/zc1KaFig0/3yTp2LyCfGQOUNaYH1cYd9+YgM0xsoIy
ICdYhvB+y1EsHfkC1YdTh2sW11YRzS1FHwyOGZCZx818m5AouotAYn4xaoVyYumr9keb+OEnQiWp
b0sP/kE2+tKc3wKSOrks0Pdrei8/Q2Ol/g6LS/vcSOP0jk+B+2Y6nJmwchXqYQzMOud9wGQuQor9
qC2lQ54ItUL6wCVAYZdnAYGSqWfIk6sHVQ7pZ4Lex3FOS7yRDrnnQaJLh75JE/ptB35ZsmEsWt7b
MaiR/Og2gfabLOBQywEvxiVna/LA56QMsq4i4xPHzObW8QKGzi6NqnsWi6TarM15V3KIbm/TAlIG
xwglGNoown0rl344eVh9HMHnmvQGG4b/nEB7njdg8o/bmi2ARndz1OdFOeKsAJYN7RWwDutDT3BU
iDHCZy8l798o8MdjnhberDmhEDDMV5+6BrdAUOYuJehiNcAo/wP34/meYM690zNiOuwszXF6wmF5
UVLvRQjbF8Sne22holZlTchXlcVohX4mwIA/RSUfj1UKifKsa8m08ZNq3sW0qJ/eV+uvYXH1N4KW
HRI1HFR5U1CEVAFw1u3vf776ZXkXabN8V65CZ98zt+9XJ2+w8MlhTox1GR/q4DuUm/STpmm9cQ6n
0gaUavQMmEeqtoF3hei2dmnU/SiiUmY6GbujYBO6qGOXup99XwbvEHW2J4mSugP6T7p7thD26soQ
z4PYnuFDVdrhKy8XQ3KH5o2DrItJnmIzz0cUJvwLWgXN0QYJ+YwfEe+rOln+of2g7iFvgqYYIe3y
4tGnpIdmTItvDGVxm1UwX31pWKc/MbgBfS2cxqmBHOd8DUJnHPxpL6ImM3JJ0lvZtvC3ytEtQzCu
0ImoNzpEyZgZnNBTVgy01dlCEjTZ13lFv3L0dv2B86nYD1FCWY4JhT1VyUJ3PfZL+UCUmMQdtPI1
khjSihmTN/S4u1S3Ty3t+XAylg8/LRQsc93Hvt/woq1raM837itaLdj8YVKgjG+CcXwkPIBWqO0W
DiFMOj9GCTs7k4UUKaXFNajzIDXRbZUycUoTYn+g7T597vsqKtGdjJN9CwI0mmA6xGLO6PrlxYzE
qne+VDCEqqTYi66pbyRAQcVGcYUmv+hLcgqGCoaZMHMqHtBN5rjekhLLkZx5FEWzogp1Q1Tv/ZSK
YNcqAAUyim6MB3e8rJ+ToIqCDPQsHOzTsGB6t6a4z/DX5CnoSCpykGGw4I416X0NKNW4kW26PGNP
NzvcBtMNvNdUNneiQJ+t89gwIC2iehJx4OecEdmjkCnq9wRTggh7R8hXDoeIG1jSFSofusb0OV5K
sUdNpu5wA/cT0HFh+mgEvuik5inOSxy9yACCpd5T6twTpNTnQzXgiMI9zXZhlUKS03DRTRldceq1
vJxeiMZ6wUOvD54I8LMHNBfR4MWJGv1Cb316I7NFOggnTfRdx1mu+z50YJO6xOEoHHrjcQYsXEWZ
nxrh0BtQ7g4dWLMLfSriTC3nfnFCrTksM6j4mWxZ9dzpuHI54B71w4jeZz4JVLzV3A35OUO44TWf
YzTGAnguleEvYUZEAQU5UW3bGBf6Xvig3A7IiIN9Z1MsqQoS8VoUNd627EY0itMybQv8Pz34tjIB
tAOEAXLo67H+XrUp+n51SdDeg0HHS60xpdApvOfLMGxeCSMs3UCGun3Cb15/wZs4kFkXSnSrQ4tA
wtQserCDQQLAcNFgL3Dqf+nYjU9AfXQ3scJ9ANK++GW5bH/wrnVP54zkgLcA3FUSpAfelsFTkPRN
fyuZQsIqg7QfniCGo88Ki4vfrmIdn9BnRh7dASWRx4sOdgzSc10G5gJY7j3lgKoOAQwychKL+NlT
jEYGEOwfrNdq17qOf+vamH7CXkb7oQ0qjLfw6E9g56J5WkUpiDh1gOzUjzNx2bRAIGND3Ax9iXbB
VRzF0MdBHzaVn3nJMVMSGME8iCqqTqVV7EeRVME7VZN8EHRE/wQUfR2+LgQmTYd4nODoTAv0gAtL
9SNm0eVPhFC9DSLklsPMw+JGanSFPqkQrZsMw7kCqnOjmugjg/rPCV5Y2OJBeN4o0F+th72KO2Rb
2pXpD7h41zg9KW1qDI5iHDHejOQhHUp0u3U4jLtuiMcjPL6bEa2RcUpuUOuio0GCsP8CB7K53AK9
lCAPnM3zNC/JoaUNCopwGcktbC1DcegVfI18gI1JelLzjFhl0zP1rWneh5mJm1RUKKggYEnkTVRz
9mKt79+WGnL/nKZh9QQZQtjfNao3z50AGjQ1rVmWrAbVdt4UnJNjF4Cb5C3UxxsgVUDJZdO6WUbY
NK5oI/f7BraTW5Ziwve8omB/wPSj2OP2xZEggsWMpzmQyXTEzeweytF12wL9fA1egAggce98kWYM
eBietbCSbfNqYmGdawcn9C3hof8xu3T4ZHuMu8TI9bseNbxCwThG0YgK9wnYcHHPke7cMV3pG9Tu
Nt50qHE06jGK0r6aU/WwzlUZbWoTrKdkbXCL9UNxVm6KJ1wNEr3ONJzMkg80op9oXw1bWloYBYL4
Dqq4OhfmiHwNOhj8TFHblM37vJyvvbYa0S5E04t/g1Bpdb9iOh5tcIs1cgPepv5H1shXg6VCMpqW
cfMZ0xdUF3KukfsuiWRZhVrQbYHYaXa81MH3Vttx2qYkYmvWyxgoBu1myJ0INE+zWEJpZRfKku91
1K4/Bmj7mUMAHUS4/oWq2ELanYVZkPCp3Alc7vcmlkOzpbBSHGF51aAVoTpVH0RT119pwPU/AVwj
h1wMrdwVQ2TIxhc6sSe7rP1bY/HfyJmq+99TUiRa5YsG8RGXKLCyIPAn831S8f4LlehXlKkYD510
lUe1ytsDthqKvXOfHiSlpqPfh3TG+HZJ5mTctRDKrrZlokHer1DW5HJg4msgiogd5jnSzUEBvdNm
AQPYLzdJMbVZ35W0egoKRjGXwbypRtMxwvswPixxrCnyxBR0VTJAVdunGdYK91GAzmM2ga04Z3PY
rD80tph7oGtBIEMVqi8EtepznCTj5z7ohc3KRJQBcKd1sGbV+f7B6LvdjjhP2g0ZF7vH0GZ8daQz
+yHuMV2Q8BXYDwGy7bZf/BtsWkIIZEiMvLKxmvyNApjjneIlP0Wtx8SXyUifZigOkU21NMEOGSWG
++ig4zWaeL7vz1JWAPn9HgQ0i16jd1njxIbLZ21/IXky8puG4NVu4oQG+6Ze9WkJKv+Pg+Uf20JV
Zi7qbOSCHaYZeinI11KIqo1J+Q57pS7dyxkP3GsVPKHUX1GSeoUGhHGQtsJNVGxRi/Vf5KoqXLCp
xWDaJLN69lU8HsKxLt/QnjbPOE7ke89DTEQxZyt/lnA9VZsxqdsorzAufNBTR6BGDT7uG0b2/ohR
u4bPbxjNYo++Zew3QQuYTpsVC29ehSTmoIoRzTruAucOYx2uGSlRtWTjzLAZtKe4+lrw2jdyGU1/
GHsi5s1iKenR1E6rOktHDvAKVMqXh7ku++ZOwWm5fgnKOHR7DELbJ1ZKI55LH2BgqGzYfmnqFhsS
SXHBd24KJnKiVd/EG4yJ6F1bwf/oBqpWhf2KjwinQ+QTuWIuQwDVIHHRis/J1C0/uqTp8qDntdwW
2mHKBA/xIr1HJ4Z2eTpZ+qVbV9K+abSO9AFqv2u1CfyK2TFCWrs96ib0Y9Ahr+Q9fN1wnqDqxOg/
LT3rp6xfsRsfAbSwb7GFMAY4bcYy+wEs/RrY6Iym+hcgjpKO+95a+b+MJ41mzGGFbt7fYfnYBdxO
NIPmYVToY4NG+Q6u9jiFygRH7Qeffw3zdYG2o0XbF2Pdgw55Rv1WkYlzQ6fnEAoFH2C+rq3PBdjO
qhiOmmjmHCFYZ/TJA/RA0MYAnKj7yzdwgbjTuEkFCjANmRQwws4/IUlqn/8Zsnbt8S8QdxXcXwPF
sECsrh5wsY3Zf4HUPMNV/wOO7FIBFtlflaLeAY4sJmRHTdlNuMNgwETLSCuQ5pYS2VyCGqSLKsb/
DqF4KQtLqgUp/yIUcLPg6DnN+zxpP7Jbu7KhogsGSxGOAIfVWh5xMfAcCLQ3nDmPUyTMBy/k2hdc
YGdho42MEIy5I+ii/BMkYvxWExH9gqWt+EDx9NpXnP/+XyGN+cAcYZQIGm/Uo1fPMEKikI/8L4ja
V3bVpTRss6TncVuCoGAodF95MNfsUxis+gOO6hWgZXQZ1kaVvRiS8EQiNDoOBFNXFQLsBU+qrINh
q/8HrZYVYMQ/B8m1BbuIcfTJUcAmgNojd3rwZ76YXeun/4JYd+0LLkKcuACWszwIbpgHJ98xWE/Q
wHxPG/WRu9O1b7iIc5OgwuZxCyQ/Bh06G4Oqy2dp09ul1u3Ln5fpylu/VIdlyMllo2V7pOnCj2Js
kUYv3Cb2g9C48tYvZWFlg3kfnxg6WnGQwYusy4mDmFln0BDHLbL/86+4slKXwrAwPJLGLwCvm7AH
miWCtNLw6B16cclmHVGZfIRjv/JFl5Iekk1pGkzG3/4PZ2fS3SgPrOFfxDkgBsEWGzu2kzhJJz1t
OJ0emCQxCgG//r70vYu0PmPu8cYLLwRIqtJQVe/jmEDbkhwCLaDowLvn2Bpd/5aFHtNxsGYL5YJa
kPZYBwAj+JTjlpMjocqRj5TfWu6ryzJ4uQHgdk7xlDL/5c9YBcvBseT6Jyz0EtH8YSJ5bZYDL48m
FhPsQMU3KMPAWa2WPS7N2vnBH7xh2dnukFoJtiDxhEVqrjji3P5929vPD/3QOKLxqVUbAt4ctQo4
+8eQr4bKdLNaUXlZ58t1ieYKa6ewaycWPdbY5HviZmfHfU24+QfJFp+QDfstqdM7oUYA19fUVpdG
RPOGXp9YVWKgOCULyn4710lzZG/e9fDJK/52aUg0d1hIEGpEx3tUKsbYqBHIYRVhmpjk7vqoLLWv
OUMzZh7CtJZzIoBxSaN9L4lY2XwsdI4uQIM4VGzVTW6fxtYnT/6ExKyTiVAYrtI7F/du1z9gwa51
ERqfpADk5jY5Fall7pAalriIDxLVDM9dXZXQeadmWa1VLy59k7bnqQdcPpDEIKfRRuEEmHDpc4xN
dNOtSpcvDIilGXkdZ3BUHTTicIFmQ2QNaQMp696vd9ZF8VbX1fV1PRz+jcrNuqMMGohyDNuW+L8S
w35RQQJVZSPERdiRETzz+vOWPmb+/4PNI6tnbEen7I4qYKBHDQDXGmxNHmKpcd3ckz6egnbsjq2P
Iu0aV5BbVqwKFCx5k7+YnQ/vDvx6rjyaySNCc4gmwJ8jIP5p7iyZFj3ujvln5I/eUV/sRXPjEVNX
i3UaaSOfj+AK0GcdNAsgK4NkDL67PhwLBZO6Fhpu3gJhxAM+aVKP0E3H7b2Y0Xi0fsDZ3Qit1SrZ
heOOLozGh0qyxMV3zBpdEpXikHiQEe/rgwme/IDTIR2Nb9e/amEe/Ec4FjF/06is7uhk41uNCpxt
N3Y38b1dV5eNRQg9o3Ym5NEfoFlDZPPObFRfXH/zBW+ia8UmphcbSHWXx4IanxGLRDZ7C7zJEN9a
tapz4pEFZZZI72yP3PFePQusWMSsbxQB0BVQC+TNecyx26NKQQMz/eCzvb6aL/WNtjCVKs572/Dh
15n09yi7jpFbALAiK4Zk5eh0eeI4uoZTXXe9rOuxPSasoNsyRqh73iJcH9ulxmfL+OA+stYQCAKx
7pikEoLSIv5mrBfRX+4cR+fC+0GdeU5gIB1kRjjbDODhLn+lqNdf2fkvvb22CqnU/7/el372q4QV
bFJ79QC21Pj8VR+6JpnzcWKRwjkEAwNxyfjWFoGz0u9LXTM/9EPjBa4zJZsQC4tteOwUUGSgSN8Z
krRXZs3SA/RlB3CXCkxkckom9tqa1XgA2OezZdF2RZprqXvIv19gIiO3VT5rj+YEjyA95DRW8xDf
Ni+1DSW0h6AwHBdYNWXyHarebIPwwm2qOE6gGW0DedocgsTZb4HAJaQAzXNbxmss4YV+0dWakE7v
TfMV8aksMfmhKpm5XYhUP+f1es8sDKwu1WT6VT853mifeApaLZ+FAMcRUk3DmP667Qna7tFBMIY2
orZP5tQ6+Ybnhao3hQuVAiQojagyu/6YpY7SjHdkYwIBK0VOskCqE5KNvv0/CnuXGp9774N9+Uip
MQXCtwmiwSY7ILMJhSqIdqKU4frb/93r/Peq1NF1mxrPr/uuJwhQF2n6MlR1EeZQxkSu8mFqU4YL
5eyOcQgdo56tRvwJVwR1r1bcx9LnadbtFoNPC4LsX6RLt506TX4O3oAxX2v/vv59lzdhkNPWOrA3
GqNNKTrQtSg7MNf41djVZzebvA1q675ymxyvP2ke70sdqZl6z/ocKOKuQ/aEnKEynWBhh7DOweTu
vYmEilv6zCG6CgGS6y0r8YchatxYhSXrfihcsK1Mh4sfgcbngfow30ZFAtkDZxcZ3t2ooqHPwqb5
XKqf1/vo4nijeW28JYdiO7FQyCaT6oA47ntS0xU//vcy7j/9j7a1kea+BYkA6D9HNBT3KgrCbttG
zXbc4Ei39bdV9Oht0+3rTye0NhBI2Q5RsmlCFX4uVwZmqe+0CdCMqFclCn1XlCfcVISSfk6910yu
ufuLHhMfqLv71J8I8hUx8GV5ZlIckf/xhYj0y/WxWXh9XaWAsaTuc6isRIEU2PjFqM5h3SMMfjsJ
vnaTujABdKGCtOWAeJsYpMGEeaCIsgqbbI00u9S45vChjBJkvjdhYBOE1ilCPmQNq7XQ97owgWGI
NvCEHFD4VMktcjXZc6kkuUNxrH2L/3CIDsZMG2wTUHE3oDL5p0gfy+oBBRfYyq7MzqXOmf//YNkQ
jEloVrUwj2FEcl4y/CZjEm+vz52l7tHsWoBR1LYcc8dCtoyX9aGNZ+DWKbre/NK7a6ZN5ACwR4Lm
jfq17L845O16u5chvuhzzWSdXEKGksKk1GfxakbWieQh++JAd33LHkAVfL/+nKX31yzX6MXotC4S
w2lebXopkFux1jULPa9HOvumKL1J4AsG/gb5izAt3xv/802vrcczoYdeZdTth8ip6v6PD8VpsXFz
gV3U9faX3l2zV1uSwhxUOUTIzgp58MeFImWcryFoFjpd51vOSlwdczFpBD0ADBkW5sv11768ZXKI
DrdsGpSIIQoIS0UZ57v78DRsuv2nYlduJV3pmqWXn///YK0tUoAYHdA1ws/DJCiRYXmjreohzClB
NaEcBYwJ5bTqkKkK6X/pje+tWSpKX5GRSufGcxStfPdu3DjYmqE2yvXjJIH3SuldOr4ExopXvHzv
iLHUTBO1p0FVprAfG2K6meQvhTW89q178An5aRVyN0n7k9VOm9ZwwuvzZ2Gh1aOVwrGTDAWfMKv8
S2+h/KOI8sxDEu5t3kaPVk5eV9iJYvA2KarcT02+Er2/uJVGpbNmriXSswREFobIG7PfirsvqA6M
mDE+OkV8kDiiX++ehamvx93GCsXis25GRLr7bDiy7Lb1lcxe6INJjUGN+jzKh8h0aEQqukF8uAn7
VnxCIaxaGdull9fsNrAQhVQoY4ryMXibY1WYU7VYMa6lyaqH3AS0TVDEDMfjtXEIwjHKkXmIIq7Q
dqqD4fjHjrKoGeimTtdIkEuDrhm0YYsMKYr4IJowFARYITQJstSHWN5Z0efrI76wDhDNuC3A05FE
DIMYlAohh3lwPYgSZHzlZLA0JpqJB75V5RzJexHuF1A+iKxE015xHwtvrgfdcE5FVhTDm/vdvaOe
oYRTxSuL74KX0CNtHmo6Y9aiaTsj0dQ1G6hQQCCm2KZErDxioWMszaBT5Dm7lYXp5AusvX/UTSKC
EFKZP+mDpZmCCxeaKNiHU3Cu7PgTZcVKhy+9smbEgw9RfteGc6AsBkOq34CVvWJdS03P/394a9Q9
eb6kmCYV+241L4O74jaX2rX/bXcuqBi6efqZbh2h7nVrFDeFS9DRmnFK6HE1PMYAWjLbB32BVM01
lcml6afZ5OCMLTJP0NGowts5FS4a2h+OmW7Gtlvp7yXb0cyydjJObOimRML+XbnfC/a9ugm86xA9
Htb0uQB4Ze5yI4bIYb0dkjUKy9LmT49/CVVwJzbgEJFEvq3EZ4gc7SrhbYQLv/LADAig+9V2qk8q
qLbX/ePCDNKjYkNi+dwYMcyugbRzG3Ws3VpMbKlpzVRjy0agzYepoiY6a54bGt32ypqdKmdKpT+h
3cCwUcpehwm/hSKDsZ2/5IOZgi2FAgACvwjyHxvukYpw2xtrZuqirp730JfA7c0jkdvMe7mtXc1G
C0hh+jhGqag277Iek313vd2ls6seD1SYXyRP0PB45I9ynz38tp7dzdF4AgIqvP6MBSegM10I7jEn
x8dO0hu+Q8EjQsZPSOlpoO7++gMuTz9LjwnaCB8RqDZBusVGyTaIgDRdo3GQuYP/ex9o6VQXBmmG
Fjpw6J8NalI26RZiSg/pDipor+P53t7bm00afrpDYaLzckq+3PZB2pLqNrKnlKLHWHug6n7wb6Hy
OlBQ/HfWywEirUEBj4aqsgNcwTFGSchtr6yZ6nyVzDonVpHNKEpg1JZ6a6ery/PHCjRbbWCqLSTT
VYQaxAef0y8iBysRlRskm9Yc8uVlxAo0u7Xr0nUkZKGiEVoUKOd8gBTVhlRrl7pLM1QzX9UUKWR/
sayOkOCD1EZbRCopy+1tfa+tsh6LaWPb6CCoNiWok5zcT7c1rC2uXNVNq8iEQQ1E6NM74NVXpss8
ky+YlR4XlFPmy6pEy0PXHFvUHuKm4m3ASRC3dD/dOYZ6/Qv+7hYvPcj/d8oHrLILBlHAyHuudsUx
+U4f+3BvvNnHcpcf/ZfydOe+Xn/WwiD7mtX2BbWrRuBRNY8qVCOsubeFuelrViugCuMbDVSTFCp8
ITi5ydOvHQh61996qXXNcEFDpDkU3nB95r5kxc86ezH519uanjvqwyI7ea1vWgxN9wFyveofDurH
5U2sM8fyNYs1RBNUIoAvMxwR9ZCozEe58dPbjnuWHvHrLLvgdYN1sZL+I7V5ZPd0pceX5olmrlwh
0yqP4WvIAIm9ygmRb7liVn/PdZemu2axqDPN3MRArzRf1Sb+Xtx1d8ApRMFmenzi9/ze3TzTwy/+
fn2A/55QLzxOB7oMkHES5nzaMR+gyvNEIPLwZEIbcYcq/Pc/8aN4qB6MQ/5At/GPNVTEwnKgc15k
YkAZBlpYUQDfgSizGYTMraDXMR8CJB9Wzoizg7j0aZo1V0GsUI0NvX3mvyX1PfdRj14/x9ZbpvZu
vXaLt+SfqGbcRlCatB2h1Zegxtp1pwNK6fdkgo4shNACn5wrGHwd9M92OtxDueBEoNc2iXIjBIm8
Avjw0Yiuj+ZSx2qeoLQguWXEeBUi3/IEYs1PiflUZ2vs7YX+1JwBwC05tga1igB/iAJP7XBUXhmq
pRfXXEGXswwVfgobBMgKbGvD3vKCP6vqOHjQhL7eOQtukmoruITqiQG9U4yT4d2jpLkOy5ifwKe/
6eBgUc0poIqZGkzBV/o+NBn2bnLTfaVFdYfQEhxhobwV9emWZHdl8iOHuNZaytlCr+hgGBuloiV0
ehVozzEqnKuzKskOhMj99U5fsEGdCoN699aPIakS9f3GArM6uHehYOi1J2hUeWplU7ywFdHhMP1E
uDXlc8/n3ROputepdvZNaT8AbXlX1tb2+rcsdZVm6BVrwbtCwDRKxxOn99m0y/IV01pqev7/wzpb
QH8MGT4DnL7vspAjALajYw0Gllew3fW3X1izPM16sQkczR4qahG0Eqj9ABnc6+0uvbpmulUuUC09
720G52UMPqv6oTZWLGqpac1ibeZ0DMwlFbXtvWEfWPzEbrsZsjzNWFHl1EJHBG89DtvAuG9vi65b
OvElG4AddOZeJrYTevFP6t10ewhUwr8zhPmlC2kINOxmBnSiOxxBbtzNuLPtfph8HIqtqh/QtDNG
zD6b7Kb7diTu/dsuKuNyC/r/2IAlfGf51nFC0v71Sbdg8a5mivCysWMEKS5pyHM+HaAFY/jfqHqz
5Not8MLc07OrupKiiFdh8yDM8quTTY9Iqfwji+HG4dSs0XHj2RrxASSON6kXo5C3WdlBLvWNZpC8
KCCuyCoczFDhjMRTJ+xqEma9fFR5vR0dby0MtbBo64lWUIzNQRMu8KCc7DI27j3vzcqmjVyLOS24
LFcz0hIwjSLzMDHBKv4MoIGATu31+bM0utqaGpsWp0aDNdUq6S/opCWQxYZm2WBJ9nb9CQudo2dR
eb3hQGoGT5gggxEZnMk7YyqarZeIJEoH7t3m1vVEKjLmragLbJwtsoEoWrDGMlxYuHXEi7ImkTrQ
x4ZWPcTCsjBLNp2r9iWpQ+haPvX5ygFkYbbqCVVdUQVZlqKfKB8fXSN+SGgF6fbgCXq0dygVXXnM
wlTSk6ocO+BNbUncg9TBd8ieQNzZ97OVneVS4/P/HxxoWRPo5bow5t5KN1DyDbtpxc8tzFNHs+V4
yIaEDl4fVXZo59Y26L81kAu8PkWXXpv8+9oVlGRiMuC1y3SAUF8R4jLntpY1w+2lC3SOM3s3cWrl
XTOsdPS82F040Tma2ZacVD2rQCAgAnK3032Kq7i8h5qxrLeMfGLWMxvWZDUWDFhPqLKazlZ+jG9w
qYKyHEhZxWsACfS19Ju/1X8XPkbPqmIND4K0m7v/83u78Z9exqc9fbiHvFH4yTisZiIsTCFdLwJk
YnOwMcIRyqNJ+1kRKHjeJAziWHpqVcXcMrYztF2Yh2Q4pmsn94WZqSdWWYNtu2xCu23zE0iisG9u
oivjjTVThQKPgesyjjMshzYTHaC8VN7mifV8KhsXuP/70uN4nsRhWssHXRpAzUwhFNNnJoVtxuMz
LTvURB5o69/mA/R8qg5iiUYAaT2E6NP+CYSiTzYQECubnKU318yVDspmUIJCsmz1VBh3RfrCxMtN
HkbPncKEMO26RtOVc1+6L7G8bRD1nCmoycYCUu64bG4zaLTFEdLst9dfecF56WlTjZQsLaCoiqv4
XO66WUZ8sCBhGLoqFjuWEHNrI4D8VFSFvRXgaNxSOQWp8dnBfVidrNxwCyfGEMc2/1T6Qbv1qOds
AU5bGeaFJVxPqDIG5g9+WuIBbYPa6bL9hmpqCQmGdDp2YwwNT167Kx+z4BmIZr+xX3AT9Uh4lv/Y
dmc/XVlol9rVFlownGxOJI6aos32Rl7tQRFbmVILVvA3Lvmh/wsbkAroU2Cv6fzxKKAuqMplX6/P
qaXX1hZaiatG7JIxXZkj/kAVcfjFTWt6v974wovrVaxuYBWNKlH9AcVrv/3ujt99//V60wvvrces
SwbSHK8thMG7O+i8meOv6+0uvbLmcSpedLzxzD6S+aGTv3PcmvfP15u+/MqmHqL2kYYbo+5WRfm0
g4hoXEU3tOt5emzI7TzfB8jM/mHhhHmuPEjm3neQV1+7kZjN/D/bDLQ/d9WH6ZeMLIeCZcyh/hgE
GwMkvY0oMzD7ihqiLFAKvv4ZF3sej5m77cNjYrPz2sbo3HMBGf8NSC1uWKLqac98c8VElz5EM1Hs
g6HvGwjxgzbMw20TNB5bD9rreWV9LypkxFz/kIvjjA8h/34IUnITr+lS9wwmQ1CEZtVCuDc3U/fu
evtLHaWZLGp3UtXSTPxIYu+l62JnBz3DXSVba6Wflh6g2YAcLdGVFnPOkG5/USbotJBdzCMIt8qV
+9aLZ0PP02NGaRCMCWBS4odIc/WSm8Uv22LQXwb4TOyTZnSiljbjNin5sHI/enGJwRPnN/kwu/jg
m6glnvi734DqkJh/RntSm6LwHzJATkMJpMlt85jOb/DxSXwC6ybvyFn5EKtU0PAMERUGm7ga3q5P
gKVv0dbjZgSrFBpP/F0EYOSZApK2AxCOIBUgQa3tMZHtAZzR6w9bmM10niQfPgfILJEpm7rHFrSY
ZpNUEIDYTM60mnax9ADN7tUQJI0cZPpuBeJlwMhtaT60N769ZvLgUlgKadPJezp0RjhMuX02KhDU
b+sbzdIdJsCaSgbzTJyqhWBvnqXtW95Byug2U9cjQgkfszql0vjhMkIiWRG1QQZfEXaqX9l6Ldi6
HhsisSyFhwz9c2kCLw/Z6SGwd16ZILoyiLRdu+NfGGQ9SCQZB1JOyuGcsF7wWf6gsWDtuNC6ZVsH
PoZm394A4dKhl+MZ9LRHkgPQm4NNdssGDI1rJt0OvdmTjpP/XZpQeHiXdRLq7cIacay/PpcWBsLT
jLrt8jSrqtE5g00BGXQWf6tN6wsKc/P99QcsDYFmyImbG7JpClAtcJXY3NU9BHI3ED0HleH6A5a+
QDPkwkLSQQAW07lQSGgAAlcBhWAqRKrBPrj+iMuhcoyEZs+ZabmgIfSYroLT5NwO4NB9BmteqKfB
tweID4/gj/En3iJ39oFDB1p8UVXquf7GA0qNI+vYt+jXAJDg/t30BjmIbW+6afaF+wQKtqHltyNZ
E11c6nLNP2Tg5aLpeSE1GaqHQYE99VnjRNc7Y6l1bR8A9m+NoiOT/7Acec/TAELNBNC92xrX9gCc
mAOLcSV/NsFX2yreA9gkQM1dS/5aeHk9GgWGJHGHwnLOslKP0JsiD26hklviRtDC0JyBgdTychwb
/iPNMr6pZhxwGMQdxPWvd87CTP9PXIobNslIYJ6TcQjIvZNJwnYQ6Q8yEVZGC2TF9edcPPDjOzSf
kCVUorqLk2ObQuUUzN4Hn7r3BdDmqD4BFghMdoo/mtb/df2BSx82//9hsfenwAbHalTnuOnJBgyj
PersjYOFDPUVV7o07vP/H54A3GHvFpWpzo4NPV1vcq3t4Huvt72+5h2Ap8exQtXYeatSKDNMcttq
JbgxLahCUFSqq7W48mwGF85EeuRK5CZ8yziOP6E7UUCk1bIzmWYhz+I8D06pF2TFi7JBXa+2jVEE
8jyWJTJYNyW44tZTGWM9VNtAkhyg5GZqY0BHWrMPHmhSStT9O5WTVXvUoFPruc9tw/nUYA0iZxNh
PyjwZRP44SxMEq88j4Zdz8CzAmcCFYJ4LIAVBW06fxcC3I4ElJQz9xqSAcCJLg8nC0V3YOEBjPp9
QGhMThucHdtpCEHwKIO9a/cj/dTXZtI+VJOwzXzjBjmvngFT4dZjFmc129lZTOo/fmDJ/IdvEwBG
4xjyd79UnQUs8gzIfwffEtcYQCvDKQWFinsIwTpecDCR+Y1yvOvjvWQfmgcsCfahVZJOP5nqC4hu
B6+87iHqZ1p7aiPf0BL5rySLOxCaanNlAs8+5NLIa46xTX2sSr47nUmNkoJDQXzwKJ2q976D/Ti5
/dalXhk0kQ80grgLDK9eu/5bMB09IKjaiidenXjHbBTTgwIx4UCUuxauWzB9PQyYES9V0BeZziVz
/QPv0+nR6Vr7MLhGshZYvlxp4Hl6THCs2pESNyNHM8/uSNkiV1CBZxf3z47nHtqe/0w8/66w+7fR
szZG475AgHdN1JD8DfteGDs9VFjSqWQJcqG+Z+bkx8cU1N72FbcyqcEi3zGUu6/blgFAxpVXn2Kf
gV3B3EL4GZBD8fjkAqLY3AdFA1yD0cconSQevABCshyi72qwefJGWjqNx6RJILnrSUGzEzehdkiB
U+XZCLAR5OKLbdm1/vSWjRyQYN6Buwd5BrASfgYJBPWPTdoieuMNSLkBa60JqLEzJU0Qp8LlC6Zb
rGxAywpJ8B7TIFxlR3mR9PyPKUWTg/dSZgD5EpAUxHNc+Gb3ogCwUg+F1+MYUQPkNb4XFtbDx6mD
qtQbSFPN9LUmkzU+QMCqEr/bjMDrbAAgVa4LXmwqgEFEjYUwzmPjE+NTCjkZ58WuvQQ3qV1e2M8l
ANkOCEkd+QTEuMrBKOsQFvdMTqzXVA1Z9jk1ita6DxRLg7dKGQDeSRAngY6STRbvXW+cQJ+yQG30
Dx5+673dp7a3rfxg9CMk+8oGSXEGZIADbHkgiSeZzB+pSSCwKpHcMmx5axmHpDXG4rdXEUCIvDJu
5Rk4wMC+L4nZ+ztgt+x6LwCcTe57cLXcKixs6DncDaQMDOSS2m77LgbmVKAx4XqojXr4Nv+Q13kx
PiQ97cW9mIAJCz1bdfFeArlT/kHNT+9nqMNWfbMHkLh4agSEMu6lARgPwIzYcZubjgLWYgPvx0X8
LkASdZ/NTk2ACMUsy/0dBAoLGnbcj502quLBKScwqmhfvFLHtd1nxER54m9En4/9U5+6kHDaQPMe
XJOtN2Wx+Fn3HKcSsE2cGXgfBPT36A4keVZu7tpHMM/yd8wjAGc7mVDz3MeZN3U7zM7ebr+VqRTO
lzzl+bTPQPxUG9y8d9DyrsqgQlA0KYnz2pWBFW/tkdVghTDokUU9GNHm3letVR6A9AW8ou2Dumpx
L9E19xMxBgvaBowBwLURkDGtj81I4vMgRQvZxDTp62PugSOxi6VVxpvGLBBBcsfe/woQrNdtvSEB
CCyF7rB3h0tN2BwvocL+JaEeECnCSHiy9ROQQlEQ1XX2nWoFa3eeXULbJixxWoiADwYis7ZBRN4U
Hq3yAxSwQUQOOhuUnzYPhDwBl141ew+Z2CRyrdGvT6zJqlcvmVFdM3PqZ4vFWj3j4jDNeDiB8I4J
BR1C7zgkBZVHwAiVCZynac4ANTIFYk955VUPJTBPCRj0tCagk5LBcOsTLK1WG8y6irzEo12qZ2p5
NpKYHRFI3FNkIALKTZo65puP6gv8Iw0APAbICPeBgS6pSLyzhOH9YHHfswfqkrh6K9zKDcD/kYF8
LDnr2CeDOFjRuZPl/MyqviSP2NdPwafaHES+z7s0ab6DflaBAt2D26b+MJuw9JVDfXc6mgrk+TCj
PnOR7AzYXpSgg8k2ZWBA7gFXTrwtyCRl+p7YANhEMCkvO5qQ3TA2LUpcIP7oKKg/FpbwAOOa2BwF
r2ur+RMUVWccBxN4EOS+ZwZNoYVdqfQIZI1tPEnq5N2dKHNRZTvcBafNN88AmP7V8PsMaWsNAWKM
2f3XiTc0zkIFmlAMPK2Q7dayzHT4itYkKvIdFDkX/q5PE5zCtkE8gbV3feOxtBRr+2RF48EmSdqc
+aTA1kR2UVFuIGtQ/LmtfW2XXHuuIXhnGq8o+mu6E2eA0W7A6QZU9bYHaDvlxPLyVgEmd3Zbb6zh
c0ROjkabx2tqMtbc0qW1Vjv7grXNwDb0kR8t8iYkI7x2kiVfMhOzJijvW5neOQ4EB+BWJSjo9Fdm
y7s0L0+G66+M0tKWRtseOnFh1ljoh7Nj4UICtzgGIJvQae0kyHy39aO2G6wlgWCol05nmSXBG/y6
z8C9KYC6vd7+fNK70It6DgkWfQDEZd6fvQEXo7JI220LVOyWm7I+DEX/6fpjFjbSeiaJ6RpW7kAn
4eRbkC92guEN9PSnuk1/zfuxxElwwykfBcE+5foDF4ZGzykpgW3wctxsnouq9iOPwmeQTo1RziG9
f/0RS103///hpJmRSRAk0/bnaYKIHuXuNuuY3OU2aipMY+22f+EuXk80QQgSNKa0HF4d4fdFKKHL
Dka96e9V0STPCaO/Bkqfrn/RgtfRU08cwICHtC7k2e+7EgBmz3XIbLy+aa+VcC5NBM0vcHyFbYPv
djTN7JxUqKYqnZNTJEEoU/ALRAzjAUWrwU79+jctTQTNTZTdFPQtkNnnuonzqIQoSQh8JJQjh2Dl
Muiy1gkOZ5obQN0ojyvomZw8jgOHzAEAG5P66DFe75LUvScu6u/rcdYoTv0nhg3sivEudabmHAob
tfYMGJlHbN8CvrMNjBb0TgxROXdtWToIdeKwP+EMmTjBYYgJWHCVg6xSf+UFFiaMnuOiXFYacdEw
QAIsVexjG7zTg51SthZeWepbPduFY/spCjpYR6iSRWOmHiX1nyQySZXv3v89z0nouA0W31CSrwVY
F/pVz4PBrWE/GaXJTgkmKW8boBRdiGMDKAx+Mndfncl/yAM8LhBrCrALZq6nwGQVMm66ce5JauEM
11s4E3OsKG7o5a713S4npC0bfQI67HW7WBo6bYdRJrFh1QlS3mfd1myTpCYY0pbIijUNyKUHzP9/
dI/U6BluKOSrxC2yAZxm5eHaySLGiodfat/+t/2ClAnupscJho13jhvf2uIEt5bYvTQFNLdRew6Q
zLE3njmNkYUa1gS363e9pF4AGiDrneEQxyIP3NBUqnG/ZqJiUCDN5cySvD5CC55L1xrycza6qqD9
WbWTGQFj5279RqBIKSBrRd1Lj9AciDLtyYRWp8I9M9DTOI7nsjJweeACyfGLBjSuVvabC9NbVx+C
4qnlSIvLczz4/ptpdOze57EPdWMglnFHwU4WBTr7esctPWy+Wfsw84A8Rq0IMAwnWQVsMyMNMmz7
6prnG+iAPfWls/Kghe7TVYmSmkFjuMLaMsMMEOYMNqjnhH4DEk1W5sCS//sbp/rwLUVhU6vqMvPo
zCflxO+/jvB1QMqCYZPcgUN5B5z1zIkPHqxYrNw+L5iWTgNxYo6bq2SozzESNMZNMRmFvUmhGTut
PGAeiQu7TkvzDbyVRlr6VnFq54iG6eBEihEacZ5CnAkBs9S7r+zypoxJD5Srf+cDr6bedPo6OyFa
BnZ5URZgwrt9Q79dn28LG8G/l5EfxkjVXt7TOuvOAIdOOKMHMqY+ARPCxcWCIiTO+p3wp0SsRiln
+7zUf9qOo2h9o8+EKE4lgDB3MWRpZUCfErfcFxPYliVuSUJsD5sQ1Oe3ZliL3izNC81deKBppAGV
iN44yUQyVI8VtVtupwYH59/X+3LhEboeEi9csE0cibGqu3aPlN9iN+RgId/WuuYZHNrFuB8QmNhs
mjYACE+47wO597bWZ3/0YR5kFW64AQKC3Jw5pq8FOL3fKBA9t613OhOkDApkHXQ9WvdrMzSBhIym
tGlWIh1L/T67uA/vngiOKZwk7MSDyqMg6xmkOuECCzD42zpHM3klAaZ1mik/ZRKXuqFv1pi4hTtm
2+vtL/hiHbBWmAUtPKvtAUVHDmiSZnV9GmGZkdE6wVop08LKouebyilhGRuc9K3AbrSonZNpYRc4
0unM4JGn7Na0Ij37FBrFkDNsezjI2DROhWtXDxCaX0PeLX2GZsdmmRAvqKb0jXv+U0KdU125FIzj
5JwW4ltXqmRlzl4eFFfPSFVF7HpNECBAyEGEJ66aNuXQpKEIoABwy7i7unaSJ1E0lUOr7kza6j7z
6veWiSdMBe8mo3Z1okqmOmUXbtGfHaJoHZrjMFPgCS68b/kAJL9rgwF9NqeWLpLfB/Oeky9t8CZN
dsvLO5a+7cqQThGPBCVyTZr9oTKYwi4oVtbwix4DbWu+FBQsUYIUhveOGTDTT8xa2fNcnJ1oeP7/
gytC4XOKmCdqKhN256Na1sl+uvxUiq8iKVf6/OKKjUdoVzesZdgCKLx7iXCCo47W+C2nByRZ3DLv
0f5sDx8+YWpoPuUE7cdz1CVXcNcDbgBuOlqhec2XlkWd2a6CbgxzAOGuhr2Psq8bzAlNa3slz8dR
2kcUIMKmoUh/Ee83AOUrvbI0sOTfXhmLdhjVgCqMznhwQfFgRrXNxqcA6aUFn3bXP2BpWmpbo8FI
Uxkw0kdmS6OywpA2arrVnjRbrSCZFtcMX4DgnfNEulbtu46qtZyleXr8Z1vnWPrmZ0gTgpFEzUHl
TBtEBvd96m9H116Z9Qv9r+tBstSjkliQMAFlrY9f/4e0d+uRk2eihX8RkgED5pZuuueU9OQwmSQ3
Vg4TMOejwfz6vcj7fdLEz7jZYt9ESo9km7KrbJdXrbXYxaFv35UMwt9b/I+mLjTfbfylCb1xrZpo
PuTFeQalV0iXSA3Wwa02jiomK2nOS/3AqWogxcDz+77uvUOZnv1sCwNhanz9/ZXn2nLBK2zrTfHI
0ndLkZ/zgt1ObAvXYwg8OiUkhAOhnZpgdYZZe5odeecGdQRPPkJv73aXA+gHobRqkkC6mGVcGvMw
iWyxpYjx9uCJvtXSDosnnWH4JfgRZg+V+plWL3I+Xx/325Yn+kYbOguZnBIxc5nmY4OTAmHBmgKL
rzf/dlwgOi2hNXuFyvCiHitu+Y+uOwRRUtjzr+utmwavLRuadhMeXmEa2b1LQNyUhg+8ft7Xthbt
oQGU1nhfQtCpphMbi6Mc2ZEN/kZUNhlGi/ihNQuorqJ5G3z17H2TbGzjJpPo0Z75DaEV2g2K9Mku
GEQeq4eaZhtRwDRsLc7jGbnm/roYbT95CFp57Dj7cd3gpqa1KK8asAFN4YKmcWByPB4lc7WxOxmM
olMSNj2uVF0jMJfJfBzt/qe/LLfhTDeKUEzNa2eyGlkAmfigKnDot8H+USIvkG3p6f49Xfx3d4L3
/RsaaZkQsgzc+q1KnwBJYH3JGqQ5isC9HxV+yS3vVvT1typg6SGcFv8OB68ACXNyqdr6cZ7rbNex
lugFaYFwgjacwZPVNF2cQKwbt6WdE6Q5siWWTMp17rOgPzl+C5av+qREsC/I6TVo8+JXFS0k+IKc
7ClQBUORW/Ct7u0tTgDD2tUZCzmq66ik2L8C8jsYxEEOW3XYprWl+XPrWGXorbWW0suihR+TpIq8
7PG6yxm2FqZ5c7gAbVMBPhWHbghgSHEOQv8sUvlQTLsQCZQwzatbOwc2CLe5mE0Ux07n2RvYh+uj
NxhdrzbDWV+JGooAsT3Yxyb0jx74R643bbC6XlZGXTbNYO6TsXLvIMEeue3DOP+83rZp2JpDKxr4
UC5eq2eZfNd75Y8l5BvXCFPT6zy/OkaBP56z0sZmrvyTbD7l8s++IWvuCdUya3Yl2rXD85j/VNNW
dYxpwOvvrwbsgdjTQn0HSCa7UycuY71xGjMs7EDbXekM8kqGd8s4oDZUtCkOqgD9fWedXdzQzCk+
X7eLaZlozjkHleRKYfiD84Xn9w7Q1rTdd/7Qa8Rsr/JCMsBxOgnSw9KLp9B+xzcLrU1D1/xS+FMO
kvSx/EUlcDw5LX+JHCT+YI/eN369NCwck2J018t+2L7zmypaQui1bLjnurG+sSfqVWFB2+dW7mMn
cu35ZI8A1TKHH+qgHyNoNZ+AXfwmM5bF12fZsJj0MjFPBn3tzOBnsMEAX0ezl7Vz1E41qE28Yj6F
fNx7GterxfKJ2O4Eudk49frIc8JzT4fDAOz99S8xuJu/LoZX7qY613OhjgG3cIsTm0uw+yTWvrCm
0wiq1kr7Yp1vvNJX/bOTP10f8zq2t+Zac+U2ydI5WC9WbLTu1AwgCZPJQabV733t6z5cLn3vKPgZ
gL5RvVRffNYdgnofPR/R+QRrZwiHGpDveKrqGHeVqCf26frITbOpuXDnL4DwW2g6H4MoDYAm7bdw
XIam9TKuAXdkT/Y40dpMRW03HXu6xQdgalo7LOeQUk5KF2exGinkeJLKAbtJ6mycCQy+qpdwBZB/
oaOEXsCUTA+Tn59ZCvo5aaMaMNk6B78JUqBEL9+yBmhyWQorsmLvABc99e6vLr3rgi821A+a6Z5s
bQFvP0OjJ81fJ8GWjkJg/SVN8T4b4lm9TxJxQOVjFVVOsNxkuWUDyO0cJHeKM+hEtt46TbO0/v4q
UnS8pA74zpG06k5+9bHYlyYhur4r94emCHy0S/3sAPzmzVw5x+vuYAgUeu0WREPTmnIsLLe7mcKH
bvpls61bmMkc2kEZCf0CmHGwxDFIZEZSANuf2/2n6wN/u3wG06w5cla0wI2jpDbuRuuXU7uoyEB1
2zj8GHy8mPMRHJB1NEKPeMC9nnZDdhhHf+PuanAYvfpI5aDkqVr07fHkhgXuY468+cDzm3IJNlIS
BuPpJUjh2Ga89TExbTmdC4dEAOZF101nalo7Sw8BWeYiRfAW7p2PBJAr9lH3Eb2maJDMmXOUTOIh
8wPvv/J6A7xisrfm0nlGUZSxYCUNcnmyOHmsiiPYxjLW7zt30dVUrzy3p0UPUhecVsRy43iPJLjp
tginDR6mkw4GDQsAJBXlLxQU+nco08OUrjCYUvo74w7VduMJMNjCWpdjYKVnaH0fkircsLxp9JoP
+56bu6mAB8kElR7je0a6KPQ2TqSmadVcOOV1G3g1ptXOnobwbpo+p6Cz5tPLrnWu48Wr0MlKsvK3
8/q+t74HdGPYBpvoAPEWiOkuRJyPBehM+qRD5U4ZFVu5SINRdDQ4sTlp2/WmG/o/Q+vJgzBVJYuD
W//YZ5W131dLPSFjn6COApu9/Y4i5w5U2L64osO/vX4G2p+iZQTDpi0XMHtv1vebbK45aNr1ONMO
sEpe9JFsbirxrNJ9CQCdalAmFZRb152kQfFq+eDb8XVLm8asuaWHrLIILPh76EK49aLaD+lWUDGE
cB3GXU4qHZOUDzG3FhA6DulXlJBvvX2aVqDmlmGZpGADhFuCEBSV9nORnLjtL1GeeAD1026LEcJg
Hx2RnTk94TUTYxz2zQ2gg7cQiI0bRfbtoDocG+rNPplFMMTQNrtdMlSp9rvQU5TooGs8BmdKSVjI
sYJ7OwWG3nM3EPqGmdXB1XmKwjGfJ2PMpzJi4LGQItjnnzqz4NznLiyCdc5HVGwK0khUFTeb8Pd1
Wb9x59TJBAfUF6LWDycWYVtDtBTCe0iZrB+rUL1TtLIPoOp6GhrbO9aT76FCDJWqmSJO1IfLFgbV
YD0d6BEmud30HC432rc1f+ducQ+Z2tWOTGQGGrwTbIjTLj8I0RyAmjxejxKmprV43Hu0cIOxGmNo
MT/buFdHSOp/3dW2rmwb5nOZOwEuu0q5zX0zzPbXxqL2vmctnYqx45U3T36NkS9dFITzoRjpxlI1
hQbt2AGYutW1w3qVnrxvRa9uMoG0jtp5AtZxTKzzvFoGaD7gFyDuDsmc75zN9fr7anfNpWyIquFj
wKwtcQVPPob9pgaPwSw6VqcvWrgOs8Z4UUlExPvKvgnHnY8mOlKnR2F3mzop4DREfB+D/CvgpkeX
pt7GS9jqK2/EBx2uE1pFZ3egIAMSaHphqIY4l8qhhwKsLTHLl8+q99qNrkw+pe28qLnJ+j70BxSO
D/EUjOcap6hdLvVXwPT1BFvt4oKoZX22RFYTdfF0S7XEsO3+zWe8ahll1G5a594Qi/zTvDwAvRcF
kGjzNk7yBpvogB2rqIfKY2h+BpHwwQr7+QSiuTS+bhbD4P+D1xHQzawSCDw0c30cxEc7fcZD2dHb
ecUhWgBuBh9ke6tgYArh4xSsNpa/cfUz2UWLv0FWO+CSSyReloLw2IC4FgXm9nC6bhfDoierJ7+a
1BzLcMrBBgHRFf8M0N4ZlffnoUD1erYcXeTyrndj+oj191fddFMCpoKV99+2Lj1JICe+i96JEh2i
kzmJYxd+hkOaBXABqHAiXs2noul/7xu55qr5XOCc9nfkNugH7ustmjqTRbQdJCjJ3MzLMsYpkYAz
Dk3USr6vEtnTATrEEjRJRme44ChgnfKQf+HzoE6TQkl+tY3nfTPc+16oLR6xyFaCRWi8CEe0kVr6
nw64HB7D1HU/Xre+qQdt3azsIOC6odk97cTk3WWqSH569ewu35rFcrONh8W3U7L4EO05onbV1Ein
A4gb/A04B7YcMIgCgkyJ9WWy+lUNYLHeTU7wu0rCd2HW/7z+eW8uAvSrLa42zVCT2Tfivp2ato0E
sMsqCkBwsoVuXfPv/9nT0IG2yhgHgwgZefJU0prHuSW/TqjYmrzlT2s7L+2ExMBaxr/va7R7GU8s
MQR5Xn3OPXrPMFdxEEqyEUEMK0FH+4yEJyJTE4rrk+ZLD46byCHZx4pjcnaNnq0mfBWiag5+Gbuk
ydM4lu1dXkzuUVjWrrskSO60/WHsElC896289CGqWFqOskNVDNkZjCtbcGPDYtKRPBSlX3OJqX3q
xyDMIOFCvPdKzuxpn33WiXllH1/2gQ1JHrCw16x5JglZyggERptHatPwNVcHYCAbEymTJ+EX8z1A
IAjnFQs3Lttv7v+wv+bhtHelrIpsBGNn2ztfgCefqwfbwZXGmYAMPuFP2RYToKkvzauTUPVu5qrl
iaHw+ehkWR059iCOYB5kx8GFFOG+GdGce7SGAJNOJ1QxkT91DokLF6xtG0dUk79pzsxA/VX6JZsu
M9REbiwp3UigqPA5pChvuT5+Qxc61GdKESNmoMSeWn9RIHygzj22qU+22kmO7emIn74IU1L43vyZ
jROoU/PcsdVNSZvg28Cd1Nk4ub791ON7Oot0An4h0jejelJQNU8OI4gZFcTT+5FHuXIa51SCGCg/
N4CHzmfalQu5q+ciT47UauoJ730Jnp7wVONvnXYNvqSLlDKIMdigtxovKEZKDhDZrM4W2NQ35s2w
qegs0zxMUVwKoqbPjlu3J5Z4dznBC/7Elz9Tw33wpX1OUVWx0ZtplWhxofcCYVelhW9ReLxqB+LN
YO4Y2FMzjyByu74UTZ+khQc+zhIoCnySaPEemxfNoxAf/lZy9XlWHVQO3huQ6QfH692Zvsn5N5by
rqk42Ma6C7fmKhYKabR8tPpbd1rG8/UuDEFIRxrx0q19KxmS+zzwkJW20++kQw/AittR1hRbqnCm
laaFCd+1xpnOoDlxyhUG0YOBq1k3t+sfYWhdhxv1+biAkSqF7n2L4oQ6y4tHj1v8+/XWDSbSAUcq
qFrZIr976ccxPfeWCCMHOetDbc/Oh5SDOuV6P6av0PZ+1c7QPy5reclXVFbdluQo3c0ZMH3F+vur
fZmgVHa0GbHuiF8lK4HnR9ZW6TlRVg04wSYJkMFDdJRRa3FVs1bOd5MEPxOU4E80ZDcMwfSwBm0Q
iv60cvXjusUM/qHDjgBfHdPQU9it+6o6AGhKYkCmUYLdLFtQ/TcvvmDr1Ty+tlJHunY6XqYwC46E
8t9hHRTxXAj3gFrsPAqJ2DqFm6ZIc3elBjXgBRcLgIqps6NysiEE5JSSdiDRAyM2kHTEQfb78br5
TAtOOxiocbT8GhW8F8h0uOexGYvnQQTTRmQxta65vEgySw4tA2vCSqPQZ3hkrJvlz/WhG0ylY5T6
pbPB18xRehxWeLgsBw/3YsST9bAfgK45vt6NYYHppNN8GcJyUZ0NTjhp3balf2R11R4nGwQ413sw
fYjm9InNLKdQ3AafGQDeKifL4e9NklWzdx/O7RZtkOnwoQOXVAuG2WCo1J3yve8Cxjoo8CifpuWz
AHUb78i5JYNz41Qu6Bos+mCBoRD89TsPoTqaqc2rIq+UQ8BGUnwsa9GeusTegja+CcryQVL6b2wD
V0uXLcwGRWtbn/2CseMU1GfRu0GkQjz4Tzb/hjr+0/aN3JQK0LFMKmg5umQwZ2KfkzB851P7Iob+
Ng+9B78H7wmT7j3gaB9AYpjtXCxagMCLN0Fe3gMUMgNLUSlBowDubet+CMoRNJXC30h0mJa9HhiC
iSqZEwJMdhBEdJmOzmpLqKsc9616LTbk/uxPdo0OuFONKOZH6VmehewUJNWvhZf96Xo3huCt45tY
iC0nSZb/PwQN/kMuKP1MCpzVgDG5AbDd+na9K0O003FOuXQqx+1GcgHJgvvg+yr92PQ46lxv/e+L
zhsJGp1keUrY0Li8Cz6DmNZe6uM45LI5ZiAci4RdVO33dsT+fjPWTVJ/HbuBth+5RyYFNlU1FqS4
xbN66LMYogqu9YkFM6Hvma+cckIyNB/JH4lLXAW5mYz5XXcIe2SSnQgl7HVKwCSJbPLOk6CuDgkZ
HVKkDeF3aqzVLwGC7TyaFpltvDsblq4O3lDJ7CUEihUXxxXNx6lpHktAc055qoqNFIFhpnXGPuHm
FPulACG9JeefbRpaTpSWSHhcn2rTB2gHDr6Abrgu3OaiWJ7ckw43ddE24iFYoNl0vQvDF+jwNnCc
ulnht1ANWao5iXLwFQvQQk1VvK/99dNeHzU5SBrnqnEuZeN16kQn2SefoVVeJxsvtgYb6TC3sXLT
zOYcfO128TFZpUimTH6Yh7nYiE+mDrRJSBqfLG7W8TvwnZETCJidQ+mPSRSwYWceUQe7IdPAkKwm
y6UfHDCVs8n6hnetdIsGxDTHWghv8cwhRrvyLhPUasE0Stgfe5qdDR8wbLi65C7LwIzm+Ll36XPv
fqUHxI7uRmUHGmVQRFsQefvsIqgMIxjirq8pw4zoILh8Duf/aYuUHujLnGX8NJIgfQytzt9YVH+Z
KN6IsToejjOrBe026AdrnIxLFLg7S4FcOCh7j6gwSfP3pMnEXQMGa3WYyFKxGxQ3E+s9qEH973RI
rOZzbaky/9ryqR2/9FVYTV8FaFjad245LZtPtyZTaEdGtXAJihTK37sEUmvPS6d80DnUFki7fzWL
M7AtIJypI+244U8BEOhO0/7vGNCOgB8CBHrzfxGJTD1oq5TNQFN3tdNCVk89ceQmT7lQ7rkB2drn
fetGO2kIJhvLSezm4nOsm1WVIBeANUAlY0uCwPANOvwrdwYKTWhSX5AsduJywIKkuGgfssTZEvs1
XBJ0CFi9dCUt5sC+JDJsDrVCw6XwvYja/qe0JlvVNoaYocPBCOMJyPR6+8K5Sm7ZOGNbAGvLsDEV
pq9Yf3+1LYBR3Ac/sHIuNOgYwPSZOtBkJKeAVeRYgQZpI1QYTn06PkxI2/KD3sWVyl1yKDig4REP
duCfLZcfcmjU7SA3I6Fp9ldbvvqolspyatwQs18txS2xR/dWMOwUEoJxG4c/07RomxH4CMmY86K7
TOBTd8EUb4HAwgn6/um6ixhSNjr+SVmCd6oooIRWzRAhQkHRN+gUfPcHzz+Fbf1lBoXGXWpB0+F6
f6bv0Zxe8cRzha1wwlmUeIC0Ke4yAV5Xnvc1r3l8qcapCxRvLrUvAFbFljTjxfl624Yl/B9yp3zo
uZK46SV5kZ9ITjLQqkn6ERdrFgdlvpkWMCwrHQA4zVmYVH1iX1omi/oIvY0igO65sFk081Wmbt/3
aFsJBZgJ+7hwLoqMoL2FKmsbdP25Hwg9eXLxNgQJDTOucz9REhYzKKHtS83L8c+UzC6URIjYQsia
jLX+/soHe08iielCuktluMKMYen/GALMe5P7/ca1whBTdFAZHQNSTw1iF/NwuumQXhSrQ6w34mD9
X5MjN399Tkxfo7k7DwAaHMBzjrWLWz1b08AeJmZZUKNzvQfTdGj7OqVV1xA8cv3VgmXpyC+uwj/7
Gte8m5ZlNs4lpFIT4XYqJmmZ/M7CNi03zGMavObe4M8KirbDZE+OLT8QaLV9kylO0NdHbzC+ji6j
C3f7yirdi+CTfebSFu6XzMnC4Gg1rpDn670YvkFHmZUQp1EK1H13IiXZz7zoFORUWNttACwMi1UH
mZFpwPpJPdy/KuzjrW1DFFLVSXDiEyjSji4uHDeZBIz8tO9ztI29rKqlA8OSC07einzlSTf7B49k
ztYblclcmn9DcJmWrevgXJIO5XsydXN2AsSQbuF6DFFdZ4hy2qkkhdO4/3tGAM/YZ8bm6Wm9wSzQ
TNp4/jX1ovl1PfAJmkGpewE3PTAEeVfNzh33MvslTJRz4+VZMX3eNyGag0+KrTJqQ/acVBxCzxZY
YHiQbj1TmHxE83AH5a+BqGtEc0H7H73llC+qoECoFXm34YamFaw7udUiHcj76tJCEKe5h5qWi0qC
AFz3LwL0+hUY90XqOuB1WMC7ddxjNaozZzIXRGR1SOxLXjf1qWwAvo08i7E/15t/22x49fp3l3I6
f0raCWLFf3OeOcN1SibiBtJD7el6D2/7CdXpvHg1qDpPbPHMWRqAqBgv4u5hTDNrC49s+oR1ab/a
aEdZDbxkErvggErYKbeSG2ewmmho22xjb3rbS6iOFZyqAoo+hY3dD88U0xRCa6lWtzTg3xpoSe+K
vzRcDfjqO3qQXaeSTMuF4QURDOKu5eIhr65Ut7GU3l6/VAcKOqMTVFBCRXHXeiKZst59WI/UtMRj
q+3hsWqYNqnXTZOiOXtd+0NhEZDy/1V1VRDe/JvfHgu66/2b6uBA6K+lbYWSmAtzO/k39aLsyTk1
eA2D8DPfOIqaFq/m8mWaL1maW1hbwahueeovPCrqJNyCbhja14GBLW94Alg6tBDDNHwvVD1+Glp/
V/WLT/+DCrRsxrsxz55VyKdzLkDjf4KUGnTVdrm2jgts6zQtoEWG2ARym/FpRDUuQC2FPyTj1309
aL7thELWAU4OzwkSSncoe6wanGpJ/et68wa/ZuvqfeVyEE0sAicNl4vrzn68tPOPiQxgzMGt+exB
AWffKtLJvvoMr0ddV9gXVbbgQaqpD3bA2eoBt7r+HaZlpO3ifWVnpW01wzMklNm97zvdh4zuBPxQ
pvmysLsFeWavf+7Lcv5CKbIJzlx7h2JoNk4hhmjBtM1btKUdUhw7L0I1HKQh7HFakvYcBP6Wyomp
B82RHVnQxBlbdlc3fRO3bfXNKdMudtnWSjV0oOMBIanJWB7w7pkXln3kIMBI5qxaH8P2bQ86HHBK
Ow6upWZ8Rvq6EIdayHCE/iYJH6+vIdMHrLvGK19Qowgy6ZLuGdSwzg2SBg+sqouHWdGX6x2sR4r/
ZrLBKfZvBxPL2smRPTpAsuiW1o6Xvp9k4aWfnQlZ7mPpKRI8sTm3qnPaka1E0t/iobf6XT/41YdB
c1V2ReXmPxy6VMOJ+4D/XdpU5LI/kxD3wRYaUJMF8uqmy/zePQ2BPdIfjJZgXIuCnhB275WBO2xJ
X5ksvXrxqwE5zTQTK7PHZ2hD+lNUi6b4CGFM/r1Z2n1SF1SnG2OMQAdzsskl75YWQjUCVSaHyrHt
H9cn0xBxAi0mTHPRtVAolc90qftH6BDPHnSlwGy9kZwxnFV0BKCSpZ127Vor52QivasLqRr/DgrB
Hmo4U6fsnQebew5VJw61W4hf7/ssLUyMMh0cKuj43HcMFbSEo8Y+cf1hV+mlD0Dzv1Pv+xUGXXaY
FmR986nqTyDc+IPFmZx2fYAOC0R1cInEFm1/JOVYfBw6q3ri2H02NjLDytV5x0TYQOI3nIdnHDYE
Oyk7gC6rX1nkS9MHZAPnYZh6X4sTdFRQOwXdz3O74ktBINCfxhQwViT9TzXIXSNRj7uon1x4xb/z
YdeDa3cA0sV25902/WMbZHsmwkV1278tTwllEsXrQ2zP2c0y2KeBbiRS3pwEtKxd2XhZhFmYomis
LXmU4sqDQoCIp1vva296NprX9gEryCDB44olFpV334b2J4/15+uLc53B/0RiNK3NbDkJv7fqto9x
yyx4FdH0nrEyqsudltEi/VSmKFWAunBsOxDIHV6Y+yLLZWPtm+yy/v4qanOZOMmMSosYdUKHXvaH
JPi9zyza6a3yLAg9tGAlgCEC9yUrP0jPQ/N7Dlewuhaqq4XXcx5aA3RKHj0I4WbtI6y0YRXTYtRO
bhAtJm7jg2YCjc+5f7CduwpkudcNYzK55p18mfvQGeBDg8+jMPCPodwat2Ep6oE45WOZWgRLpWfP
Lj8p+gjVdVF+uD5wU+uai04UoxYJBr7YL3b1tSnvYZd9CFmX6VG4KaVDZYf1UlX9GUfk4+ZKfDP0
omXNQW0x+QnKL/5aZbbu1uDyv7GnuwqC0YPmonU+tJbTYzFWmXdYRjDkVrt0ANG05qC96461W2Ap
Tu0LKhKPM/Lj16fTsA51uDWRuQJHBaaTLh9KyqOuGePrLRvcx9d8c8aDkAgntCyxwon10kM1LBn2
hUOd6LHwKtRxzZhN+CYprKixv867aJpgbM01qZNmvihd6Ogm3fTEuwSX5cKqlg+1DMVWebTB7jqe
emzV7Oe2pSDwoL5Wo7ytg2ZjKzI1rXno4kpfSjyPxRQEPEAkfRKgSbw+p6amtQ009bqhVD7c00HT
okhP21HL1LTmn1Uy1E3XOrB6X38dpvTDsmwFRMNK1KHQEJEDjDeD9wzLszu8YJOg2Cv2WWT9nFdb
J5iOvEmIUMVFudwGbvJUVd3GYdE0bG3vxKWbkjRwm7hEpUoSscIZ5UNg11Z5QE2b5R+vf4EhoP+H
yREC9baqELYGeQ9v6kCWUtUv4y42a5d52i6aFNxuxYwwMDvt36i4fWwxjVxz1Bl1x2DJwrxioyvm
Z+Y+y3GJNvciQ/M6mLkXIQH9EJrHdlFIHqH0NVqslzDYyu4blrwOYa6A/Kh8Ckddj11I1UWNtwXJ
MTWtOSpI4EEDxWF1bBhV0oFaqduILm+mOlymY1n90PcDKDAPMRM3/V1dv5BsiCy83Dj8BOtcX5Pr
MN84TdPVJV571QAZYn+EZRRBsZT92A2PQfXoZc/2LjpffIbmtxlqQO1ZCDC9uOPsHmyIg9y0K6J8
Iy6YFo/mvIm71PbApj4ua2hmF23sNn8qNn7y241QbJoHbXsFsUNeI/SsV6X7qb5fqq8UJ1947v/D
Vkg15x26Uiq/xTZbecMtD7uLbMRh5M3j9WleL4xvTbPmwF0xjZKlCD1t8QdPgSyCC1f8EeC7Q9Na
7x2viTdPZ4ZoquNZEeCCYlbYuiDpFq1BDifLwH2+/iGG2daRrHgrR5LNReOjW0XYYij9jTBEhw13
MHizTu04t0NYleXqDqhGOVLoAUbcQ53A9cGbWl8/6pWzVWGgSnBdjHFH/INi3lElW8l7k110P6al
FKgIAQnM+MyyJJpwZYWmXrTdg2nwmh/b+UAq2a+DV+HfCL2/ac2FK2RlGAhUsPjzJqp9tSKt4+sm
N8Q3V3Ne26q8JAvQNO7EUv5ZdxcEN9zRkIY67utCc10QU/5/qRTcvEsbV+Pyg1W84K5Gqq/XezCZ
XvNem+WO7zTIGpDGnZ/8Pl9+IiHrLYfrzRsCnA7zFVZeJITCRviAFD6bKnaDuyzsFIrgJkz/XO/G
EBd0qO9UjaUcy17Frf3NkRKwoGYVaNjnWzrCdyh5CxlSf/zVVFX9Ia+s+bmu3GIDQW+YAZ3zcUwT
NyDQUI2bMWVz3AZWL0/MbkGGe904pg40/y3IGDLqoYPOGWJfqAgaNjfXmzaEBp31Mccgk6oYVbzU
4nl0ySXl8uyL9KZLd/HeuExnMcxSpxuIg9GPc3BweXsu4WfXR29aNZoDQ3qdLbNsVVyBQDwEC6DX
dMd8ohtr32R3zXmbCiqyEP9SsRvOx55VhxHVz/tGrnltQ5Yi5CmMUnvyLm+a45zMHxy8/e9qXgfs
upmQ3MpnFU9T2n5th6yTn0o5+OG9g9K24Xi9F4N9dErAYeQiHDIfikE4H9J6QZX2vPMDtJlFbbCw
HOUu8di5qJmdKTv4pEriOqvVxhQYIptOBchqSyR0roZfSCjc8LR9GJzhPZJeU2Qv3ktpLxA0hKzZ
dVMZVqrODihbR8x4n+9xXqc3He/wFrmcxmyrzNnQvI7fzBnJ5mZwhzjkPGrFY0nag7/3dq3jNoey
TsFyOvdxQuy7pSz/+MOyi4vXZTpoE4xGcoHSSR+nVvogVuG2vALCZpfVdSHzpRunehzReDZ4xwQs
/JVfPBVd8/l686b1v66sV0e2keQzn3pVx0mL0xQLUPCcWPTj9cYNkVnXJm7LDFQ4IDwDOYmX3Dt9
G0IKwbsrh6Z5AnZ9w0KGI5AOUVc4Loeyq5AAG+yIii5S6twVy8HhedRYG59istO6al/ZaUZdbiH6
EtGo9e4VWY7A8WzEibcL0l1Q9/zbttVW8zLOQsWetOXNgMbpYJ+BYz2BLvc2L5ND7dP+MnlfnH3q
tliz2vf4/lLUZIQ/iByp2voDzkOpCySGOmxmPw0m07G5YlH1HNqyx6nXihE6EGJ3sedi9K5msbSs
lVvAKSocpj0xPlq5u5ErM41ai9opClBcOQAT23Xzp56SdyHfWEIGb9BV6h3Q/eIGDJMjDYFC3iPe
3vgs477duDqaRq7tx/bQOn3WwShB5T2jxihqoDq+sUbfHnugA2yTIss7YqFtZMewWpKpjkKcDXHM
jfeEikCH2PpWWM/lOnhLPTYS6KzHNrxr+q1nD9P419jxyn0XPnoN9Kf7mGPUoUgOATgSrTtUnG/s
xG8HIegt/ttBlyxp6a1ZGuGdgDGLoTAX4Ypk4S1OTHzDSG/PcKAjbLsyD2wnHft4HrL3eWtF2I8f
r9vf1PT6+ysDddbS16JD0wqsfBlGTLytPN8aUv6bmwl0RG1qj76n5qaP8xKiVMGpqp/TcmPNm+ZV
81aERZmGU497S3iHW+oRuT2EMKffVdHjBjqA1su8flBVh3XjDuA+8W/plF+A59x17QpCzWX9Cckk
xLI+nvCWzWgYze7X6/NpMIyOmQ0C6cmJrSiCScSNjCycHLwFaoTZVs7ZsOJ13OyyyLGybIzdSq01
se3YJ7wARh3wFpuv8qav0NxWgsjR8WtcMQT54I3nNezg1j57n/YZSXPaqa1qkEWjeQSdgqeHyT65
hB4ToC6ud2BY+jp01p263rJJieVp9ydWfmqS6ZwMu3aqQAfMNgGkPWieIhpA7M2DYJDbeafr4377
XhHoXJqkDidSJkkf98Ufr67OmN4kv5+c33k33XpbJFYm62jOC8iFB/bf5W8vpaqjEpSvm9kYQ0DT
0bJTCCIVRlkX04YeJwfaG4Ier1vH1LTmtVSU4AUiQRc3NLuxJnUawi3iRYNJdEAUCIJcjqDQx948
3JUkuQwQ94E67LddI9dRUa2AvHTOQ1zZYW5wD9x7TG34kmnkmqt2VS7rvsXIg1oUN05Y2pAOnfsj
IG9q46HCYHcdGSWx1gtv4P1fTNfkJO/+D2ffsSSpznX7REQIEAKmpCnT3mZ1T4ju0/UJIQQI4Z/+
LvpO6uiUkj9yUoMaoJTZMnsv01a3JXig9//v4y9aqJhVyVDeItWU6VD+bKDPcNugb915cbQuIjdr
HYXdaRxNmxkFWRjZprcleGIbw2rYwkGkMvRH0rSQBCZ4fUbr3pPfNeJWhHpR3vtFO9IfVVo1GZTp
4TTbse+3jYuVmjLJwKqxGOiP0hT60EfTExin/9z2bStEZefxVlSa/ojzNMkMiAsZJEHGncueY1hs
XJRsu4KhkuL99KIaviMC75q23UUlOyLJRqc2TdvDHUt5P5PaZ9kg5vUwN9ArB0Bt71xydcAKVga0
c5MHbPkH4CJ9z1jSfjWK959vGnwbIJUWsS9MPdEfHoFnU9INTwF4TTtHquunW5GquKwNwCPL7w2H
ldWRmTKw7ff2X9fXt/+/iFXA3UUMSFTxcxo6tknQ+SkgQc2qd85sx4XGBknlGoBzylP1T72BdSDf
hWdU/LbnRh5mf49n7VpAVtSGczUCaS7bnxEQNg/Jmqf3SL3rI4Vs0fH6FLuasGI30bqtOkXanw2v
vupwjP+Jgnk5hksqds6TbSm+8mqwsVMGbmuyRdn4n7Fi3dupTOl5hlBg5o0CAn2dVEWWlOx0vTuO
abExVEvZAc9O0NjcsEvX1/Ckjt4aHr2N9Y2Q4dgWpFw9PUL+fC5/he0yPgywBTj7cvh2vQOOdRtZ
AV1PVaoqafivnrMe8pBdlEGinO/Mtuvr27C9iIopCQwLO+x3hFZfFxFMh2JC/vf6T3fcNW1MFWFD
BcXxonvCMvoyd+oQJu0J+TakCcvPsBg4KC+8cZq3/r3oB3a4GfoysX6iqZHZuPhvSw9JNqLLA+5z
OxtU+vrC/Y+8JFt9ZDtDlCym8NIpSJ/Dnkp4GZceVmz/BC2dh6ncI906wsTGXNXFILwVd9CnYGRH
P+7vUyF+Rn14MlN+n47tznPStQKseG/7tRUEUoJPoC0eK7i4ZzQp98D0rj5YhzV0gHMOJFDwFHrV
AYfRx6mIToH0LxqR6EGu+aaFZqOwkDfxA/BG26e0SJ5F0L4VffNmaLp3mgXPsizuTbNXlXdsjzYe
i3VkwKve1L96cEqju3nSyTczD5M8skANYmeluVqxgj5WYIFEOKJ+RCFMa1QYyU+a4Pk9xaTegcU7
5t3GaHVQCEixxde/OlihHYaomTJS8HhnRhwTb4OzxpCHKAfz+heBCiusTUg2JBD3Stvht5TlPS3r
20CysQ3SSpX2cEAN/c/Uz5sj72A8yNu9Q92RwI9tg10kEZY+rcrql+yhzU2Wb5w3d9vK2lYVX8qv
cSTOIhfwqo9uyxzZGoSoGEdVOQXqF4+C/hgCevAxARl+Z9pdK8sKd/A0W0Lytv3pU0WzSFXJQSI/
CHuFYe8O/TrjMISPxb83Y1IrAqAHTX/OSXVm9LHtwv/lLP5YBOy+wGYWtOqgRXQRef+pi5L765uA
Y0Hb4C0dCxOnW6tdpdqsKtsaMqsQMbv+dcc9wkZvwfsRWJk8WH+IqOXBM8RaiwuNi0YfRC/0I2UN
RAdva8oKfi0N5mZu8h/ISKoYmmz+3CxZE1SyfduPTdKQg0DZcEcayBGptvQr7WLtjUuY/waGvRoO
xhSf4SokjiVpim+drqbiYPzdvJyrtW1Zvjin+QQFLa8bun8Kb7rfrmPcGz9po9+V5GuLJXJ9BF1L
Yfv/i1ak8mJP+X36G6iC6EC9QpwiiUv/bV8P//31aY60Mg0FcWaST5CeAk+yRInv+sddA2Td8CeA
5bWfpslvTtnbyZs+DdP4Hoy/e/gPfdrkv68341rO1jYw9mks82RNLoQuFwMH3kyn3adQePyoq3xn
Gv6WOV+56YfWRqCgXTi0NPd+z37jV+Whg5CZTw46kSUM5+kyq9o/mwhqal9orr0FNjXAe3pZl3RT
Gn4z8VLrsz/0o5yyEGyIJnwjQiJTbFdJJPyvt4wFs428WlMXfAqL6tiy8Tv14q8jM586A9VXvtxk
3Rkyu9ogIQKDoqyqjsqDfnsmIWFzYAJ2jzvz6VjxNhCu1DmUjCI5/fbnjt1tGhd3cSum23YkG/8W
9iSBq++6/K4oTOjASy3v4i4K75JRAZc7a3G+PhOuXlg7X7pGMsgFm3+zgJEsDNLwsNDqNpxdbCPh
cgBcPGFKeQkmGWYsrrpDPao9CW3HwWoLXHblnKpxLL2f4VLq8wJdoWwSKb1P/HUvaF3Ds/3/xbZG
yjz1B1NNvwl0vY40gr7COLGda8frXgRhbCPhxGz6CJVH/zJ0dDoEvD5HlPhZJ5PDrPS3ulvf5GMN
pEpNTiGlR29Y/uBKvzP1rkuDLXiZDElVDWSMfudefMYL5KPP6KlIlw9qIh+SoTzFg7jfHo0VIx9m
2JhcX3KuabM2wqakmyC733zXXdn3h6Lw2HpWKsAjD5o09U7vXDNnbYQMb4U6VBH7NhZFVB5gxtbN
h8jrm53Jc7xMbUTdsJJYBbNOv3mUveFi8QCd8JAngLocWz90lH02sriXZj5eHzVHf2wlzKbkPpcU
7ekkJtlSNNHR41zsPB4ceQMbXBRSHlZBwZNv01qb+NmUyTL+mGCHWJ5xmuS+yBQsudbqDNvZdXlK
0nHas5p7dTlAoGD7/4sQM8gpp4lM40cSFvKoJwhoTwLGBHO+KyX56tihie3/L5oI2KzyJM6bD6Iz
Y3QyRdOVwEN0N0q5UjsTmaRD35cRURdiUvOIIkX1vvd39cxevTng51sXlMVL2rlnhbgkqkjCexlI
Id/TWiXROwY89p856Hc3Bdds2MEpSjWSSvSXfJ6rB7aJvXNi5iyUTXrLewjdsSJzAANHt+tgLjqH
q0YCc8o7iCwUhxkH3k7wv3qlY9ROQUJiIPA8uSnL9GJV7wINge2vMgb670y6VpnvQ6dlAbHJSI67
GFvHKrNzksk4FmvJuLqUrMwfqjb0T0Qn36+Hv2MN2DlJA52WZmGVuhi+hg+aDF+mTaZCrMN6iItk
Lznpamb7/4tIEVE/+EoAUcL7YJ0zEs46PlCa3Pdl/SNaCn3bGrDzlHBS5QWO1OaiQbSDX9zAH6IO
tZmiuFGRmtpmONpUvV+Ffv3/xR8HvJlR9OmKDE/92xQgqZ2dhPEFyGq9qC8SAjsso1D//JaEOS7L
hhaev3NeuubECv/JkzU4yUN3+StVJSZ5ltITD5q3E9BXADdeX2GOyLcZoVC0SXqZ9/WFioafDTiu
x2GEoWtqdu1bXBFiRT7VCwQzZa4vSxAtP3gzJ++wf+3JPjo6YKckybhM1RDVNbauTkBRzV+zhhb8
HPHO2zkmHR2wU5Ek6GGvaGR7kcBjVmAeLUADhZTcpvBKbXsb1hJot9SkuSwzbpmkQbGJMfX9pgm2
049LEKetCgOMvoHrlbdpaK8BGMyhkdXOUnVNwfb/F9tHPiOrUTEBSbIOvpDYoKaz7CQ5IrWyV+Fw
TcH2/xdNiHmpo3no2gv1kuCTpOn6pqEy2NG3dn3dSjTkUatEv5r6QhRDDVrnXnTHJtXNp+tz4Pq+
FctUhMyvoTV0CTyIyTMV+r87eaPkO7V5odyXIuh92lwmVoFblvfwS8r6tJN74kWOrchOM8oKh7VK
l/ICEvN0t3jILw+pju+DSb9boSpxvGmU7LxiomQxpVCJ/UAb8QFCfd0RpeMbRU/ttOJQmCZGrhRv
0t4z91PRdySDeQRkHq//eMcY2axQ0hcMO7bUH3TavJk80LBNMv3qyubjbHY9Mh0XHDuFGDA6pY1p
1EUWZX6vNuFIAyLAKZcAW8dJ9LmrpDzf1iErqGUdiTlO5vJCSbUcAA/4Q4ZieSx78eGvVNb1Vhxb
x3/spFDjKYq+19CiTabj4nl9eA9n+REwHDgL7FkyuVqx4puRueyh24wFHJnkMOl4OjY4wrOWwXrt
ekccIW6TSBOJW4BPIYEqULf0z5OX+LAUgHLsXqXK1YB1Ree9KarZXzXsMeGKSlT0thtRgrn+612r
1zqiiQpXXyomL8uGkglw+L8TmxWi4NWQARu1hxZ99fnMqJ090z4KrSPwqF/UxoM6KLOuqE1HKCd5
uBS0cV4ehjI0901ZfCg69vV67xxhY2fVwAKZF5kSPD2WGkUkyOy+mUCCQ50U75yl9ZZP0KO8Sb4L
Xdx+xIuTKmBDIqtZqF/DOsb3ZFSoxDdNtdMVxyqwU2uqbHQzN6S8wEaCRgdhWnik5gFJop19zNWA
FfbJwqGEkejqsoRS1x947pH8IR1puGcq6pqMreEX40Mi3/NzptQlwQl4J7GdYH+U5yEQ+Qm4oT9V
tfuCdvXFCvuhIWtaUg4heC+cf8LwzxxoSm4VKbQTaVCXx0oegu4xz5vvotQiCyiUoft2rHagTq4O
WDEv5iGu/bwwj7lp30wc3r4RePA7M+2aCDvmA6DAUGjzL3BUWjPJyy59SwQsykMTndakTh/LYMxv
M9WkduJsWSc9erKocIcopjHT+Uif1Dwkb+bIK56vx7ljuOxkGZw9eKzSUlwaPPCjI6TalzJLVjP/
vP59xzFip8sC3SiIFhYjYqNWZ6bH96bU+j5eALq+3oKrB9v+/DI4KlRqUvCEHrnnVz9Y0dAuK3qp
dsoLjin3reCGki+UYGUzXQYpmrtlYV8bMsvDMJfdQUmusxG6aTtr1zVYWxdfdIVL085jPqqLqPJ1
/UWGLlYPSWIi8WUuTV/9vm3ErBgHpqpKFpDCHgWcnIU/LcdSwxHx+sddfQj+3QcVhEhMjgu5aA1H
l0QXd5WsPncCKZjrDbjm2wpwA9jRPE0xv5AlqVdo5dPAz98Q4olpp1jv6oIV5YmvgoHn6XgR/RL/
CHo1Hhet2eM8wl7neiccTdisY7YgyYpn5voFJh/v/oLy5hqCxnWJveR6C45hspnHcGWeOw6bru19
NgDUgolRx4TL4cf17zviwmYfw8PMVKLi8lcTp3+KKXqbbJbwyvf/+MH4xff7PZ6tqyNWfDfFwpe4
6+WFFu1gPjdKBtDLL6tB/e96T1xzsf3/RdQNZEjSNTDrl62iDeHkCpiCGvg8JKl2KiCuLmz/f9FC
HqiFwh63QDFbQyl/iNh4aAOQpW6cayugc1GxOAGp86JLUaELofyOavythzaxQnoa1qWImn75ojT7
qYMa16cU2Ze7lAzjTpbTNUJWUOsCJF3ms+ULT1YZHCgRi/8YKn9kOzHtasCKaT3MYBelaEA0lcny
gTTHdWFs5y3w+tdDm6eah63n93U/X/KwAamAdHHaZXju32YWEdo0VUBqIdgxU35R1YI3gMkHsd4V
xRjvie24OrBF+YsVSrRHypStyxcIR6r3auX0D+456vmWCAttlirK5HGjhm75Eqx4vCTe3B+V4SGK
6HiIX2/C1QEriBuyNAH4EfzSBF5bHoC3HM7B3N+4nYa2AQwSIaTr9TS8zxX2aeUZcVwJFzvLf/uV
/8GisNDmqk7T6hOI7Q/vTZG/Y1UMIeONsWpAKr0+PK8/IkMbRqJivKwGFvfvobpmssQLkoc6DY3O
2mRWpyYdPkVmWM6NTD/0fb5bLN326Nf6ZYW1Gpa6KT3uX9gE74igXaqjhkrmmyYtv0ZVTnaGzzX5
VnCzKfFLxAWuBFtR0TQcKT0YprHf1wfPMTs2qRXlcZ0LvRRPXIfDXcOnT4mAxnRi8u/XG3D8fpvT
mud13iKByvCs2G40STvG8cOazMN6vq0BK7w1byKSjF5+kXHL6LsBnqb8V6q7pNnZXl1DtC2AF/vH
MgXFDC2nHgsYdLAFAvfZ33vT2O8m11xNbP9/0cTQjcSDFety4ZrB+G4Kh847ESKaQGWd5rtWGI41
a/NbVRVSv27j9TIhcXAHIsYPIdfmIxwnvnkV0kjXZ+T161NoU10HqJX7C52KJzZGgPlwJvwDH7z+
B+0MPWnS6weJS8ltAWK7xCTQqU5R3MlxPvXyp4hAgMsgsbveXe+Ma/1aYT7Agd6rCorjr+395LDA
/bA/lvWa7NQaXFNvxXdet55X6LZ4UtBXRNEVKdy00V/KXkU7EehowSbAQj+WTkkfDe/XvNPRkbYD
y39PufHSA8Ejv/tz00DZRNiEEKBnfcWfCGmZ/iKCWJc/qqmNitsC3TYICJp+npAFLp6CmJsj90ty
BCrr2/Vf74gMmwirO8j04Ejll4XVPzTQ8k2N0idNKwonFuQGr7fiWEw2J1asXS+qrvO+G27K8NSg
gjsClARf3uP1Bl5F8DBAwP+9kVCCDWQd8vwLNf7/hIe0BFKCb7fSPUyf7hewQc8+7XaWrqs34b8b
W8q86hUpw0viDUU2cPo8e0DfXe+J6+PWxVz62o8Lvw4vfPTXP9CrMY/Sy/dQb66vW1FNcpQiAT7r
3ysVJ99g9tWHh7rM2z1MgGserKgGlNhHAVcWXxuvoZkUUGjyuozPyAwNeNGcaq+4H6txD6DoCHGb
Pct8HqUo2wcXY1QPVHQ4nagSVVa2u3gdx4jZFFpTtYHsmr74KlomH5XpvIduafYoqK4OWIe4VGDE
jLAIfAIOubkP8oE9hvlKkK0Te2kJR4TbFFou4UERhYv3nZdj97aBKMAxT6f5fukmYHYTbyd34OrJ
9v8XR7kcvAGeGj29QKkuUlnCFUxgm57VmRdGydP14HCcsDaULRfKn4K1AJqpqcSJMN5m0RRE5xUy
4bPmd/6Y792uXcNmBbkc6DyNE2aGaey6fjmWB8HC5M6LQBr12914d42bFe/UwB+ryhvxBMklqNwu
+XBaGTIKaUr/XB80VwtWzGvEZEOCdHjfGDwCEi+ePoxQ08pWWq0fb2vCCnsFLkoHv+ToEpSoAN9N
xbIOhwViZO2hrNY9T3fHlNi4tqXqwIeZ/eKp06o6hVgNxwVM52gYlkOMis3OzccxXjaSDXA52DgV
RjyFTSdOMCxL3nhT9BlvuT3w/OssLxbaeLagSlsdzQ3OQzM+BQES6JBzeQdcKcCAM3Tz9OBFDzX3
/+fzQL3rDWzMr0+UYzeLtqF9EaVJHKQRqeT4Pp/CADwymKRDQGu9RVUD3bL2AF12KyceL8FXBYCn
qIrxWJb9njvNXxW+V16eNqZNDQwA9wmExL+Wf1O8khPtZPhj7Uj4AZ6x4pGO5Vpleb7oB8h0AV6Z
a/OLFH514lEF91VTVl/9iX2FigasVlLu3YbLCW0s3JT6/rAWPrsEeFhAmQM+YDLr8abZ28VdE2dt
E6LvWQVH5/49C2FJztPQHzM/hn/ajQvD2iRUVHAIf3biSaGhODNruEJgq9XTzg3QcTGIrB2CQRMJ
GN4wuPCKkDMPC//Aum4E+acPDrou/gxgHB/wRCp2otgxYDYezhe8D5OxLGEGVEYof4VDLaGbBEX3
nR45ziIbDSdBUelGTpF+mQC4y6PhCy9r8xG0xk/1EvPjmuZkpylXX7af8CJqSayrIoLn6BOpsOZj
DjOygwAedm8/cn3f2hUGpAWnZI6974lq7iiNxverl6efbtpybGauMUOpUtEO76nnh3djPDz9HZ7b
Pr716MXI0LI0C0/m4IIC7geFl+pdbZrbqlKhzcWVVTN5akFMkNETb1QSfxzaxtupC7rG3ApoyRVU
CrEJX0w/woNo6rq35cz3zOwdZ5iNhRNIxzLepNE7WKjVzf94GsnEP6dG+HI5zxBgZDe+V2xQXJ9I
odo0D39Bwzm6j4oCNz7jde1tXr6hjYaDpQDvGlMFF0mi+acuty3Vnz219/sdl4r/AOKSKS+aFO+t
JuFE3Cs+QfGA+evaP/ReLMtjMSV8T8fZMek2Ok4kQY40Y+19Uy2DqxCp2nm9T4NWBsfr8eC6WdjQ
uKE0UbCyeXlnmN//I6ZGhyozxRIsSJ2vaTOCCJ1iV0/6JOS4aLRJmnpHiRxiOR3Guoz3tkfHCgyt
u0CeLrqh0+hfVFdX5RHGlcPjXEGa6ZDmLNi5cLgmzwr/YaKqFxhTWOeCUcrFVPinCSXMrFfQAcna
hZg97xTX1FnvAUPUzFIoJFxEqmj8lpaofZyWeVz3SEivDlhEbWtMTjrJBlwjeFan8gNAR9Vjlfjf
aF8v5+uL49UuRNROiFHAEPw5qNCCkWl7GJKgOUabSOdtn9+O/hd7cZ3WPRizfs+zjkOsSbQtPxHQ
b2/8vHUIsqof+Ao1XVByuvkb/F+WYw9W787YOEbfzoONpZr8co7w9VQN74pC4rc3y/vZRyduGx4r
IEpcgCaeIqWOMgZMkE868Yr+Mw0CqvZgM65OWOGgvIa1oqwY+L5Qhon8kp/WOKzgchV4t+S+sIas
MOhND3kADT5Wlid0vi9Xor/gdiJ3BsnVA+tUrKk/c/g/h0hl65GKDBXvdybwoufVD/Z2fFcYWFfd
KvHWZFJlXGS93z/N0njvCq74jryB6+vWRXdoxq73IHJQANsl/gwlIPQhr5PbxsdOeDVFWMbBkODr
YgV9rC40ORklG5lxVtE9zo2jD3bOK8czS/vFjB00mqv5rQfV3Y/wjrrpXhVR20/ToJIEwYQ2QSf8
6rOfFHkJwc6I7iXVXD9/Oy1ebERg9nbJ1IQBFpEZ2QkeLTrru9sqk/j529p98fmlDgtdTyOFalix
ZaEm+ZUES7Uzw64fv/3/xddTA6ESSWL8+LAOfnlJro7tWOyhShzxZVM1ZVSyRHUtfjvVQDvyrdwt
ePfQc71nvuDqgBXCc1LTtqdmO367NcoGv04O/wdLbNfnrejN54EIHW4bULyCnyXyxD9C+GsPAe4a
IDt8Sdd4PffzPwVys6hBQo+xGqBRpYve7LzmHE3YaaxmMEGJ5En+ByjH/hj7eXmOkVG+o80Q7Jxm
jkGyU1ih7j0xDAQRFpjqYxuG0R3ULPaEwlxft05iLRa4FwQdFlFIkreqGuojXVFVu35Ovvqujqid
ogrjECXTeMDXS+h2ganwjhv6ZvCgGQR69p1ie5Q/Vze2+XkRabxfYebH/+7UGx4+HefijhkYnlzv
h2uat2ZffF6LqiKSLDjKAr3R2cqqOWPjbs6R2StEuZqwDuMEHB5f1sP0uEw4DIac/iRcjdlq+pvS
QpgMK5hjWo7AquboBGuwUDM+SnPc5Jw+Xx8k1xxY0cynePHBIMz/KBF/nUoQO+HgtQfzdX3cimXI
CK+RkGBBZqOHOxbh0E3LgqoC5en6r98OlP8kJCNq55joPEIeqW7pY9OKe4AaMzXU30kTPVQ6uNzW
hHWpTng8LWlYoA9Jb/Rx4OnHVBb9r6DuAhiIeNHOS8oxVjb3EuL3yQJpHrTzV4igDXwkV4t6jxrp
+rx1JJNc+xPV25Zhug1M4kHJsI1vw5NiIqxQBhdENZBzHh+DMNLLASi34getpinf2ZNcP3/7/4tY
DhaZ+6CY4OdXUAjI6naqTmBt75HmHHFsJ5pUlxoWdAt9JGvHPqrBl98UFEtDcNnEIu6uryRXH6xQ
FjnuuHKupsdpoeaXpGFlDp2pl52F6uqDFcmyWDVLzDg+in6GkJSBUu8kvLMXya+3/X4rmiUKCWm0
quCxGeP0wHmxHDzdLjvpOMfPt9NM0I9jRWX66ZHx8UvSoF6NjO77cAYt4PrPdzVgB3IKGgCcPLBE
F+gMm3VaRdZy4A5LVuwJpzum2E4vYTLztCzI+KgmwyF7CdhzM98kExhRO7MERkTIYI00PvKcfQ6q
ELxRpm4pHuPb26C9iK9kKAoBQaP8bOB8e4dIS+4EKT9HZb/H53Js1TbBcglavxh82AEbMZ2ngr3V
rYIHEnIVRbRzlr1a4kAnrNO4YePqhYaD/7QdB10gP6A+/bZW4wmkgDsgbc7dWtxfX02umbaCOZJ4
d3uw2xWZ35Snrk++xl562+UxtCI5VgzappO3FMBtACyQVjWSFXLe4d644sAK44RBaxvIy7WAe6mo
M1rl9wy3lgyq9juh7LhA2uRKMvRm7Rsfv7/zl0+Kjvceqc5ays9s1A9IkJ6uz4GjJzad0kRtGfTN
hJ54s88PUblMB6kpO9RqZTs3DMc82yzKWtVjS6fG+7NAoQ7+E4N+7GHy9XRbD6xTWas2ALMKTICs
USgs5fVk7orReJ+nkd12r7BVyijzQkhLJhikro3IKUoBsuWFCnZWkyPmbMNOVUFLDzaL+Lz2h5MK
PP8oxCdOivvY1FHmtdEbYAB3tnDXZFgBPmjQyjdlGAQGKOjfFKw2z2xVe8rhrnVrxTSOS7EADeT9
ofPsZSkph7OvO3038ekbKbrgo4+33PWJdzVlhXgEdEsEUigmfoQG2jezQAOj58V8TEwRHMZRN2eu
pz0cv6s1K+RDBl7UUuVobV3AWlr4z4JJ2GOUn+cgBNy3vS03aXMrCz72EwoekmekIc8NYucwlrem
DW1WJVmgM4A/+Ho/LN4hXfP2sI8pdJxPNqcS9XEa9xsFFGUGkgnUL6CLXQB2hkKAPm56BmJn23Ks
YtvjcBhLSGeADfLMBxI+FPCXhLHC6kX9bVvWf8iVs0nAR6D+I8QZPugAMs99jXPq+sJ17Lm2v+Ew
Ag/Zlbx4RhYuv2sHVWaySNgZJa09JWnX+FhRLshIG0NxUZumBIzjpFjftxPdM3dzdcAK8tyjXhjr
uXhOlm48CA1g8tJKmXXRnl+JY0u0jVwp1LHCEPRons15dKnL8JA3KOiHI8gB8dc+qr/v+7i6xsqK
7DUOtkQN48/FYvQDdlzxpQnr4vP1yXZ83SZULkXV5ijCI4I1JOM1z4CWXNs0W3MvZbel621KJS0Z
QKRsJI8ApL+ZetAdN1nKndXq6sC2Ib641uJ6BpsevoAeWIEjRaseuSCGpOVtw2Of3qNO1mZGWhtV
geFuiuGX4XFJdm6YjoVqu3omVezNOAx8niUgNrxlgi7QhI5DyHv5zOi9C46rmW3oXgwRsCEAZ9O6
fDaqrg+bvFcepeSxnoHZum2YrHgGB27iTd3XzwOkvbKh7oPTCPub421ft+KZmBaJsWUon3UHWSlo
S1UPo9kVpHMtIOucTnwCGemQ1M/LsFbHOQ6XT6z09kRCXWNvRS8Eh5MmKBt/cwcLjlvuCpK1l3ka
9lD5rx9q/6FQBhKudT1P5HO/5knWIUnzpmP0Dcv98SNcoMA5vT4Jr3fkP1RKBuXhlmrpP3KDRQRJ
G3HCiYb0/XQTujkKUyuSqa8nZMc88jgESw3Xam+952H4GKW7IpquPljR7DVjX/ZxVT03Zf4OXg/s
0C3+/1JwRG+Kg9B2/FyYCSMvlc0zHi3NL9Uvob6LFxLfJC6EIbIiWY9BEnEe188qH8VRNIizWDf5
XVJrddMF7z+Uyg1a2XDoSD3Tprlb5y4//R+qGn/f6f/N5v6HTyn9qgN0hs6PjcYPP4cNCvRlBurY
hLwfl1DMfFT1PK2fodxbwYRqGudqeQx13HftSfhi4MHJhz6RjO6mNGnhKsQFhIO6wwiAnf41DrJd
30eon6NaTkrfPE6w0HviJYiTWVOpKGyPfhoo74dYwaMNhsr7XBJdyycfuAe/eSS4DhZ3gVxGeLEX
wA9HyQk6dgD0ZiqY/PZrVa7zkGaq69Py3Hdp7O+8qB1r0yZLDqI0ELZv6mcBicGDSP3goy6nJesb
CCTdFMI2XXIA1NRor/YhHzuw0xJGhZfVPm3fYXx3Se+vb6dhYkVx1E9pwBcyPq9JlB+nMP9eL2IP
v+P6uBXAS12PrIlK/xEW6+8H8PEONbB3O09P1wxs/39xTMpYagLtcP9vpUGHdZ4xglxGDH216+P/
95H0yuq3KZJh3HhEEV3xrEwXuL+I9CMpZnIuq/6d5qBrDVhvx1AX42mM2jmL9MofIAC5HjxWfKjh
zX4ATBLMOpmc/IodwzH6bKpxefSBdTpe/5GuUbCOcgFz8wQLcXye6yHP2nlO7oJi5NlIiptY21Fo
sypzCKmMjTeoZwo4bJeOLCsJoOJxuKtt4+qEdabP/jJ3LY+H5ypU/L1QCF9vLdjjaOLbboahLf6/
DMtcpWvnPwpVfWZ/5fHq6dv1OXAs89S6NMAJcU6bxchn8CgXvFFHysS5LIHu3hHWcFwabBxcoiru
e1XTPA9jNb+JeP0mArX9TVyV5QHCi2pnLTn6YYPhEmDt4obj9oyUwcd8e6am7W2S21Foc0IDiCDU
oDiOzyYu60xHqjz0wS6Jw7GCbEIo7Xo6jhDqeKZj0h4opMOAg974xjdxc/Hzra0sHuFxRJJ8eG7D
KQRCYX5fTdocln0VP1cXtv+/2M9yRbmZIDvyvEBQ45tXx8ElVQXWk0crgJmuL9XX807/IYUm0iyr
38/Ns8xROmU5JBiKRbFH1LRbkLn6L+lMhj/X23ItJ2trghzrQLiv1fNMu+RNC+wdOeCKNcWn275v
vTPykUdR4KnhuVsEFEIoLeZ/1rINbyrAhLG1KZEuDcs8MfXz7IdviiKvznUNCaAAh/z13++acGvb
oEFTlxCyqZ+lyP9AfW7N2GZZeWsqAo4n/15RYiS0jalRz2US1XdRRMj/4+xKuuPkme4v4hwhhBDb
njzbiROTjjecDA6jEGKGX//dzrfxo1jNe3rbC9QaqlSqunXvDTpoy6vzf9+yvSYiztVpW/TxLN9U
B3U/Gg7VfkriNcbX03/84O79BxAXB2ghCXFXCgK2oqy+kynwlbK54Xn+rGr/Zli+evNltSPPbAid
00GmeAY3b5kAgUcNkb+q9b5etk6GXbckKEI+YJvBRP0ceMVvsBSsWJjlBJm9n5nw5Dy1k3wLnHb4
CwzlsnWv0D67xptvG8GwYWQ1UCJssuZNFlztiEYJe2iyXdDMP86vjuVqM6UMEqWbGdFs80aG7Aly
xc/+2D2e1Akdn13CCuGDT/m/ZiCECqomo/rNC9BPRcOE4K3hX1YB8f4RL3CpkuO09G/UpfQbL8L5
85LM+sv55bGsvwmMmyA/x8LE12/ZMGY7nvIoDKAMw+NkDYZiMTQTFwesFGhAcBu8OalzjTvuWJbt
NQKvh77trxdf/Z687n/AZ1m8htnmuSx1zefYl29FkE9PS01Cf6OzsU635xfM9n3jnuaN4lBq6/Wb
Ctsawh5zsS1cR6y4bNvXDVvmnVMvokkU/IST7xnOabEN1cLXWgJt3z/9/i4GEFNFliTOqzeFq4ZC
g2Xjq1VWT9vHDVvWJGxiN+3m2wxatiAicKC3k6510doOqnEZ10QsOQqB1dtSsWJLModsi7H8haT7
RUx/vmfKEXRtpYpyYfptKjp1HS/FM3TCy5XUrm1tjLs4cUXQKj3gOT+hG6EPQS7u5Ku6VJavm6A4
vH4nspBSv7khr36C0D8sN16PxPpFZ95suxwhLwL2lqZ6S6vspYeC4F3r5hc15fmeiYKbJ68NPFCM
vQVeRjdBX6irEM3gl5mrKUEQk6RL5jTQb7Prv40du9XZGoDGEur+A4BzIC7Rz6F+k4n63rP69lQC
b8nwOVD1J7CtrJwc2zCGyZIqRP+HJ/WbXvxky1P2rSi7I+EQFmHF8Hnw8/1lu2ya79L70zCWNNtk
YfZ7LJAL3dTDmK/h4G2H1LBgkSJT6WSJOBRe0x6E35GDl0Ey47J/b1zCVDZ9GMxB/YZUNLlr2lI+
qJS5u8u+bpjvlGky+r1fviGKBnHLwPsKFe+8uwxo90/HZV8EZNCgQX4TkEGRD5KMvL1Lp7D4fNH/
Nzsu46UWQ63i4JClYNPmKu2vnJL8Of9xywk1IXAjX4apdWd6x6vgK6hgDnE2XGdF85MH7rYeyWXv
ARMMl7ulSlTttG9lFhQApqMBNt+qWaJGdn4elgP6DyKOCYRyFXhAZpCgFV3wG5nltbLkh2Eo3npG
2MDi1uege89+9a7e81B+l363B6DvavDalfWxDWHEDmnRhqTGIfoFPssdh4AeK4qvSBxvwROzFsx9
uESYxun3d/ED1HfjKhkn9kKAX9lyV0adh2z7BeuPjxsOKBY+kp/1zF7qEotCNboNoZW1kuy2/XPD
+zSo0dfdtIwvfe3/SFVWIIHvrYGJbR83nI+c2hqYNDq+aFS0UaLoNvF8qaTl37bjd2vu9xBBSZZh
fEljVPSGhKhtnug19ijLXzcL/noKTv1yZHyZ3H7YCcKe/GlZ43P9EBfhBWalX0FFWYDrcXxp2u5L
VzeRqCHqOBEKJZf+sSqQqEt8gIovOj8mlTJKbVkiOS8iNPOicyh1nKXdhk6mflz2fcOGvdoFsRY6
kl/+UmmkPG43cza8nP/4h/Etlsqw3qHxuy5YWrnrgFz9CsWNYhdAB/Sq03/OD2Db6NPv746Rs9Tu
zAfw90i2FNslRJVsA8bv4NdlnzeMtxta6lalxP93gpu6HtRTDnH4lfy07RwZxtu3oAWqcy13i3Ch
PZPUWxVD/1vEobef0enu0d570BLE+5dNxrDnxe3TfHEwXu2y7qAc2twJ7l9qckYwgWZA8IlXo9yN
Q7GfQ3U9NRe9YZCQMzJylaiZGKHYu8vQA54Q/cubxcrp//iAcpM72XVomYPnIHwZ68C7ndQI9mqf
eNuWQazx/LJ/zKSAv3+KMN6dUZHU4EurZfBTIY3rVFeMOIGutmPrpuKTz1ReJNu8a0k1bhDNVBoq
MVWSyx5q00Ht5YdJLh5fu7JtEzbMfamCEvJoWMtBh7tAeAcnORB/jf/F9nXD3qFUPswZccsdg9JF
sofMSf5JNsv0KW964lx0jrmJD1AAaNRuCBgL1CmKw5QX/rcp58vN+e2yTcEweRfVBJXFVblLNMMm
sZBtyiV+pjVbiWhsAxiGIksOcbchg6B2kPmPdV4MOzZ36HIl/ZpGge3ImXX23EXFe3JEEjUMFep8
n+DxX3sb9CmGatu4ZablXeA4dZ3tirQpl3qbKJQ4tv3MHL/eFkC8igu3yyzIE8CBe/DRsBfWzjXo
eGu9BP0W6kElic5v2ceXADer8cx13TQfpXhZ0AkGyWcZfqmSWKwgw21fNywGrLIDhT52Eqm2nzYc
kGekutnbZX/dMJgRKETdDnkTxbGWwX50xxNNgev1h/PfP/3JfwoCHjeL8XPZqqmlQfGLOAX6Ongx
KgIa05SAuQWF9ZKV15UP3ZIVEOTJpX0wnJk07gDDVp7b+xGvy+eEgY9oqOQnlJfqjcPnr3IcVnyA
9YQbZtqNWZewtNc/qrZ/nGof4MLsuk5KcKNXd0kwbQIIcafhp7oLVhLiH1/X3CzoU0o8klOlf0iO
xxkC1qtplHc8ETfobvx0Uqn2NFtpdrBtm3FVxzPhYoIC0g8yz3e8Xh4ESK0DN/sC6diVIWzH2nBD
YTcFzIfhREGKenKnyLjrimztIrB83SyKE9F0AIQLBDFZPKRwL9AR3waQwurX2uBsIxiWQ3HCRDfW
XVRQOabbzPWGdlPSfk2W48MMPzoLTuO+v7UDkXpp0DkvCfWCxwCd9hsIdaidnP0/QELEW7pAO3wW
wO2h6TJYCRb+9kZ9YEEmLcqJRyFkVad28TwOaRxJxuIncL0UcDuO7E7SEVmtGifbzcTPG7kDwUM/
/hin1Ml8rPbodu5d39VL8yrTanZ/jkPFu00AkpVjW9DUSTaqgiAVkGLotC88CNPLQTxONKSF3JUQ
FRigmjM0lfweigSwsb1Dq0xN12IQLPsC+NCcgxixgULza5ALD0Z2YoPqtk7RpKHeOJBsRxo4nXk8
FWvYXptbMc4qd0jLVOXDwYvqPk973PowvRQJLIgFg6QpBdr3vL+0nCqzciSoGMqioeIFziXc0GWY
N74D/sfzX7dc/WbVaKFwWs3siZewnx/dOriBk3rgHl3xUBavYVaJap5krGPFGI1kvlrKgt+hr7vd
g2FhPrDAXxnFtkSn0d8ZhuRdl4DgkURU9s5WLQL4BOW/nl8h28cNqx4SNy3xV8cIwXF4aIZm3oye
N674PMv6m2iaNpV81JMfvyAjPL2Ws5M7X9qhO7Uv5WAomC/KynATViPBlNRDcCKJiEv+zKUDglB/
lf3JNgdj+RVnMy/y1HkRg1erT2TpCvG1AXdA8KeeG9KuJOgtGxEYj1Pu5aEjmj64bn6RT8P+/O5a
7NgEhyRNoyoHtGqvauI3pP8F8ptd7agr0efoUE9XghCb5za8BetAmkrikL+cOnSzCV3YLTjd+rTa
pjDn1kOKHt3NBx6vvU8t0zIRI3Oe5yAXdPJIYFqxQquuGL8sQflJNPmhl9Pa2802zikyeWd5o/ZY
DUbkPmo990+r+L3PkUrx3adkrD6VyXBZwGuCSHoy8MqJdRYlGdj8F6hH1hlfQ15azpWJGcFTdhom
VEleyhC1HsryYjMz8fX8+bLYhkmopHKfj41fha9N4t3NSfZ2+nQ99F8u+/xpTu/WH7oAsm3BE/RK
tLqi2edTxrtxL4z5TEYlPiFMVmkRvsa1OLAsazZQnfjtS/FpSVc1d2zLb5j1WAI2nuSjH0HvNqBv
eAHM/nXgomi7cjtYomSTWlkNeiJQdccdVPHniXt3JxsvXSimZc7j4M9XSbM2lGW3TapkrWZnUUE/
RXSh4ArNY+g6ZhuwG3fxlxAK6v7V+W23TclYs3AeU1FTb4xKZ9ipLrgXpfqUO9NTNYTXpydN3+qV
1bNsj1mtzzgRotdsiohGG3UFadX/oVhgm4fhF2MZamcqnSkSYlh+B46afhI/Hb07IVsQnEwxwh7I
T52WcgbO8bLL0KziZ+GMLD8kGV8Dgu7EAHRtm7xK12oUlpDHLOJr8MwMGTrbX0PRH6pg2pEifBCy
B7P7RYVAj5ul/JPaSzXM1RRNurs5sQwsjXw+PfdcAhhouUY2YLm1/qnpC165QFx5r6db6+TgoWLY
bQpn6a+qRl3lvfvqTT471O1a7sFynZilfqFHxrt+JK/os3mkPt/piQMdKG9PE0v6i/R/sH6G1wQc
EYDKgYxRsjjJLmbK2QJ9t1betB0AIw/A5jGemGrCCJQZANc7W92ru6kaH7OUrtj/34bXD95kzHAA
sRfPYdWXYeRO0+Z0yEY1Ht0weRoy75YmWLhc3XZ+jk4eKQ801isFAtvcjCxAkYK1p6gxbjs0h4KQ
XUvYbeKrV7ZGUmfxNybn8phCNzYbyyEasjBSuQY9HQku6lD24Dn+e1220xikAeDMERGEb040Jikk
5DZkmlaS95Z/b9b/3aYNAgc8mVEHLnhUgGh7nUGdcyVYtVwv/wAACscvCc+GyC0rsIoQ+TUpALTE
fXz+WrHsrln5H2s82VWVdJGeigMqJ4+nMmsr/ecZhdDN+TFsK3Sa27uIBf3nihUsaCPCdH+XFqR8
Ru5/XAkUbTMwLBttcxQcroWI3Ma/XxwcnHKmz9Krv+PSP1w2A8O+fXSWgqOmDyLPKetNBsmJDXCi
P89/3OIBPcOwXdbmlfLdNpqYjijz307GLPwWgWnn/w/ZSts2GIYMicuySmPevmYTf6UcmsoemdYw
37ZzalzrgheCzoP2I1X6EGougDM71omTfKOhM23PL5RlAiYTjutmUzsgtI60RhkdNR6xpfG4Elbb
Pm48a8jQ65DxpIlIMb8Qtx62XjxdxJHpcZP3hrajmKWWTTQOBAjLOlE3w1j9quL4Ik1rjHCyjnc2
NiYLAfM7aaKgQeta76ZqU4xOumXobrpw+Q0zFmNGvbL0m8ib+uQwjKr97BNaXBZ0mtQ3zVgB0AAa
wCgtOr/coEFcL9sZSpZv5w+PJbKhhgm3BfHmKWuaCJYGxv3ph/CdTaaqnfCqqyAP7k/xRl+q3WXD
GUbd+ujLzEOvw52Wfavj5MltMcyQXEsnP0iVPzu9f1cXa0h2iw+hhm3HnASEMBywkxv3RH01l8M+
9sXNIr2vbqdWUlc2IzGsfAQVQDlo7kUZiNa3bEHfS0pFedkBMwlvFKoZyk8DLyradqa3g2y1u0Uf
cS1XBrA4KZPzRuelmzjarSMADh56V/H9UOt677Hh8/ldt6yPSXtTgeGjTRQGcPSgbhI3wWWRx8v1
+a9bNtkEugEglkz6dFGczlM7JMWmbKfd6UCBRr7eoDx/c34gy5Vqct6UGjBblvl1dHrP0GD4EvrZ
c6cLtHFfGlaacDeWzNLrxeBGXDQ35RxXm4pnTx3yYxf7dBP1NquGAVrdupEY5/ypDZNsXwm2plhq
WyXDxHsm+pCzmERZDCYO1o87KvVDv1R3XUBWsoi2A2XYtestC4gsUjcqY7Qpb0axlNfArzo/zm+0
xSma+LcMFXnGG0qiFt4IanRPalLDRiFuQjvAzq39Vy/vHnMQmmzOD2ixQBMSl4lCENr7JOoH33sO
QaO1XKvAdYcDuMfVGqjeYigmNg7dKdxLp4l+R5LpMBTBQenx86nSMdX0thfy+fxkLKkMExQnxgL0
/j1Wr9fl8wy2s430goMXtA+nvAxu46uAr3W52RbOuN+zMUQXd9zS75TUt3TkX/OF3zA8B85P5cNz
xj0zBmXCK1OZl05Euwo+JXaG4DrXdUwO57//4d/H941znCR1lo7oLjmiGOHctRTpt64JnL3WtL7E
uWMI425inDQQYBXiq+CueCBexfE0jjtwJIMSsL8IvoaimPGcLPuhb6gfFMe4Z+2Bul22dzwU6c4v
k2UbTA5G4igClfimgHqiJDHKQUvZbwIdXtRJj39/Mph3USLNQo9PREH1xQWY7Q6tjV5+lYy9o1eu
KNsEjGMKCRbKYuapW+aO3n2mmHr+H8QlPzQ4/P3T6Xr/94e45m0mIBzGKhCP12w+BLKr9vEA6Rel
oe1QMCj9hnQtOWU5tmZQmuR+WPBhil/Awtlkd30t/Wwze+Ax+uzMcPsr224bxohNVVxmMZoHFHTh
A/VKoPP7kHTSu0/A3L/i6W1D0P8uXb7MCTZjyo9Owuqvqg/KqyQhi9zkTb5yV314H2J3DBsX2uG1
drPymE3gn58lNLBJC7Y/PbjfStTnL7Nzatj5THTWMKbLI2hRT1SCstplovzeL+6FI5hx6Ah6EiF1
nR/LDsyIp241jwq+XaCMcd7MLZthxqGC+aJLgiE/uplg/e3CAYzbAl+g4j13smVacbqWDTGjUZC3
hqXbcXVL5TzeJbWc9ryfxV0Mee+95tXKo8A2G8PmIcZVtxkP8yMlpLqRfU72w9IM14nbrUms2GZy
Gvqd4Tv57BbMdYqj8E/JVfS8bvNhQFPz4P0Jm2YN4WGbycmrvRuG0iWY0mEpjyLP6AD3C/e4rYlf
3tUE9EXnN9/iIs2gVC86IxONoSpKB+dm5v2Xlor0klc091zDzCmjaR47TXCfzHXT1Zsk70Fi2Drl
4q45K9v/N8xcDl7cJ06HOwrdc96m7BoEppAmaNd4Lixe3gxKIRsbQ9h1kY/MA5q+F5+yXN0BE32t
yvg7gyrUxnOR2bhoN8yAtGBO4k51Kx9p2Ylt1ibJEwB0a08Ey4EyA9EJghZsnEp5BFC4uwbdVHZP
e/ebcOuf5/++bQDjQq+cZRmdYZJHl6Tfark4UAZCWAUcHV2pnH0YS4Ocz7BuOoi8jCsmj9nsXjU9
yKtE3d3k5OvIgvsGHF6b8zOxjWOYeDfKKqwrJY/oyJx+6LkV27woh205zfQbUgPjvmjTi9qhMCnD
0AVxE1Wio+LYIJ0xbLzcdd6yIncO5+di2xXjPm/pHHiAbMsjc0ZIH0zgOiRoeQ6hj3N+ANtiGWZO
5t6bQtZ4PwCOAbWGV983GXqXShe0NmHyVY/5GqrkY4grlsowdx3klPSA/0XaQ3c16RtVHIpSevNh
VEm4gfxt8KsB9AQQNeCri02uBwfNrZdhkzG+ed07fl/FS9I/zlT0+7EbvCfXX4qX8wv58U5Rs6lD
cT+XSeLI43KSrQvKLts4eEdset9dEwCyDXFyc+8uFajNNGXQxP0j78H+MPvkiSRBcl0JcZG+Gadm
a4dc2qZteF4dlerSz8oFSTgDUvz8Cn3s7mlo2D8rQ6crQcT6SGcwAgF+2o+u12yUy0GdetkQp5V7
t0JBlpO0SoU89mjQfUtzcBo5YLJYqQ/9fZr9UzjF8hjGHot6GctAkx8UMtBqh46jcGk34SAWMW/E
JJg6dmmmWm8LloJK0U2dnkj7cuknQFWcGJrTA290PAY3WqW6GO+hycv8PzJsGBCsgJU06beMQqvl
s65Rq/scOA3VhzBvx6cxh4oFuMidPPGvBgR35XKFcwxCAVSRiFcUu3JYRq2R9KrAZ7xRPu706rms
OtBz/wIFlmbpis+wbaThlOTcOtOYhvI4d9Bq9Xk772XvPZ/fwtNp+GiNDYeUOYPPh3SpIiVARkVz
FEC3M+KETVkTEFu34arArc2cDH8Ug1myC1FPjGaPf0UwEmwSPaB/SK/psn/sW6nJCDeDJpOqvC2/
J4mcQQogncPoFjXkTeYlBMKbt79q1SeXpFo5NXtk2FyHSU1yFenBf5tT/zUe0JK67bzmwekI4N7n
98ey+Wb7i/LBxjdzXUSSinw/1jPfTLW3VmO3ff20lO8MmCwBmGN7WUbjDN9fhGp6dZpZvZz/75YN
EYYHIiXxeM9HFbEKQgKStD9jtF7/BDcu258sdhfUjP46P5ZtJoYr4gOdnS5c5DEBb3AAhd9Bzl94
hp6hlXjTcnzNVhgKTxPGrpdHTEBVg3gIZOMTk0s4rx4p2xCGoWd552a5V4X3f5Xcoer+KLK02jnB
atBsG8GwdlYKCngYkUc/mPtDgN7FayDjIU+g0mB32UYYZt4H6NgNgQe5L5L4mg54sJY8bFY+bjtR
RkwBMgIXiZakjugMyrBC+88EZHTTJi4AC1p4Pm+Xfky7y2zP7ELRBQVFLm/JA/dJTJ5pBw71vXCc
Qe3Pr5XF+ZqA8lnWJe+avo4yx32ioV+qDeA08aZC1rsc/AvlvqmJKE8yJFad2BP3Km2XTygGQsMw
IPGw8tKwnCqTpjHrQJhV0EJFFC/6/djw+4LkSO5I9np+nSzGHZwGfuemuIvWV7QhFFFCnEpsxp5T
vct1vJZjs33/9Pu771PdLPE4ZUWk+yL7NGuQaWzzpgVk6vz/ty2QYdjxAJGzmoVVxDtS3vAR/J6y
xaOlhEs8P4JtBqZh12nqdiQNIXjmZHfoBXa+e9Xgrdx1tq8bNt0mhSMb7xSBBF4MEtqui7sN9adx
xQ5s3zfMWqmM+AOagiLBQjwfNWgXmu08yYuKcYBYGLn/oKQt2pVcefRm/YsTL9wIp1yJUi02bDIy
xmUyQ6JKq6itJ32d+M6NcCa1dxfvkYv06vz2Wg6QiakXzClGQMiqSI9CfunTpfjMGADwwyB+nx/B
sgUmsJ4NfFZFmlSo82ixZ3lZPw5joVf+/8eZIWoi60VfIzPrluwh89PM2dCkE+EtflsqNKoVqdMe
XLdoij33x2b8Tr2uIGsYRdv+nCb8zrZZOAqW1JM6JhIJ546GB5VOw64DNG8LVWNyWXjwD/y+bRs5
LDl7ICEtv5OG3wi91L8bSHlcdhuZpI0xV+HchCSNGLIrIQhs2mm695iML6Jjg5UYVt7LsMs8f2Do
Qxl7tgfRfCi2SjRrJSbbITasfE44ICddoI6Zg/c0CvvzFgzizs0SZ2tiIZbNNvvvsiJx4mXRadRC
mG6vhzGBmyLtA3j0P1VoFjlcZCxmI14rxrgnykujhLfVrfZ8chtWiGzPf92yTmYf3qzzzKlG7j2w
MvCeBODvB0FQcd9UZfXr/BCWOMrUNm5dCNKqaVDHEfRCTzqg+oaMtb5WcateHVJ89RtGVs6txfb9
0zTfGaCg6PkU+RDeU6HuTkGhrtVdP2tnm+D9vZmc/gtQoOrCrTHMfcynIq6Um0U6D9R8rZGbHH/k
YRwWK6jq053xwYPZbBuhSeXLFmI9URGCLTL7rAL/XjXVcA1imu9NMQPh7d8HfPVIWxyzqXzMWNE1
nZ+wSIouv/4bHopiWWOIsxmMYfPzkhcyCIk6qqB2qw3g92/uqJer0BX0nrJ+5ZK0HWnD9LmOJ9D6
x9Wx9UFruK/TpNk7Uk5RrCux1tJtGcRsFWkd2uNY5X7USiXbLUtbF0JyE/qg917pMHl93nYsG2L2
jBRBECt0zfmA0qXtTpe1e5Uvi7c7/3WLZZrtIjTUEos1qwhYnuq2z8Twies6GlEt+J4Jt31wl2yN
c8ey+WbPSMIDT8f5kN6SjI970YT1Q+s0yyc6xfmpq0O8nJ+TbcUMD5BApg4glVZFKDhWYp8QDslf
rro4WVk0i02aPSKJhLdM+9CNYic4sAE6CVKQK141DyqvrgSFm/HxQw6F7MtmZAT02h101fqLF6mF
Ia3OBJLdnxdgVroLD5kRz8+uLrIJeKtIzBM54poE42QowpmuOGWbrRh2nxQC/PDM9yM0wMhxp5YZ
4i9zF+ppD/nQeQ15bBvGsHsqSzDhxXkdxcTptrNb6oMY2LPXA6V9ficsZ9jsEil8SCGqAvYyo7H5
llcFylxDMH2JCbQOIMyxRnZpG+d0u727xRT0xqa6Kev/x0j0XH0Hg+ByXYE1cjMWxffLZnPyCu9G
EaXT+LQUAOOLovglcziYEeIqf/qsodu8X4MxWOzln96RPBiXqqRuJBP+CvlbBBnhQwHrkCVKdsS7
Q0fMcxmolSvTcgpMDknulkta+yGy9fHkb3NG0EZdBL/BsPfn/LJZHIwpqqyKCThXBrhoS/vwnoNG
7Evqa2ctD2T7/4a1yx5Sj5Adqo9tliYPNGPTTVU38imD11lxKLYhDHtvfSdu1FzwaHba4pUPCb+S
DjTeN1OV85vzq2Q7wobNgxikn+d0qo7JzPm3MCfsq2rAnsjHYvzpwYWuPPZsp8sw+rg5gbVB2BUp
N3nNgHoEQ+BmhkM7ZE36+xQmiUo8dDEALecnZtl+E9qnM0hueD7yzNT3w3JHgRaXtyBnkJdVnamJ
7hsD1RJ0olZHjizIfAddrjrf6syXxbfLZmDYPZBDc63Dkkd8DsttnDg+Ojb5WiHTtj6nA/HOq0g3
VA0aALLb1seVm02QCy4zgLzO/3fLsTKxfUQq0SdE1keVjfQxE0Q+lZQTMAHPzaaaqs/nh/mLhPkg
8DYhfbwCyw7K1/WRhNWvLB4/jZO8GQs0Qp0aqomef4xlgT4+Ra40wCAiTMEws9omZZul4QMgBJb0
44IX00ym+ZBl9T339XCLxMYhuLggTA03AOIcVGnTOrudefU97tsbaHtcRKPPqYny80WwZApSG8fc
Y3+GPutAzbNaWLAdMcPmWVs5c14JFfVJG0CqU84wPneq2O/zu2/5vonsawfpgYkOHWQjekAPEFWc
rwK3P172ceNun6EeWzZMlBFLSfyUNYt8mAT/etnHDdMGoe7MFXfq419kDGiSqo3HxBou2HJvmJ0l
HMq37aTT6qg7D7eFk1beJk5HyIVlNFQrFm4zPbOtBByiCQuELKLRbSru73mNUsg9WuKa4BqcEGAY
Q7cM8dt807ayqYMN1BSceA+sXJvfJ01bkeehTFPnywh6qLWg/7SAH/gDsw8FVWvAFp26OgqviL0r
riu/ObRx3bW7qafhvdNrkBASjijt/E5aEDWg0fuvH02gEiFlCR8APdplQ9KAf3OgKV6CHovNe0/0
x79JFM26/Eryit/HXbtG3mLbaMMzpDEaEUmS1scAvMdX5RywQ1XEG4inrwTSNgszogNd+pM7SaqO
IqUguQee4SuppbsG17P9f8NB+IvfVEjPVUcQfNWPaqjK7wrNULoBlc757bF4aBMQSCu/m32vlxFY
ROmeuuWz1Mu8Lzp40KnI1x7NJ6fwwbEzkYEQBxOIZlN95Itf3KoTXTN1A5TmnfbYZ6zftzLeptUa
m47llJutKkwPRQip0TqC+QU7XgLKJQsttmQAFGmpw+uqB0fX+RW0HIF/EIMa/QSBryTaYirnQJGF
+LUkLgpul33+dDTehSEpH3sFBLg6en7gQVZndh4Y2opWzq/lgJnIQGiaIs6ZRHWMR6/ztuCoDPnn
BfAWqJKiW23NDm1rZPiAGMlRVomeRv14UpdNAAxFXyVfmYTt64aVM58WZaEggDzmiNRGTMW5C0JP
ypVnhu37hpEXQMInJTDyx1GEv7WrciAPi+fz22uzP8PC6dRoukyeG/V45t+Cpq7tn3F6U+82Zq5o
oyUDJdv5oT6ehmuC/1iZtb6OQQDbB8V0R07VyW0dD90akPnjqbgmrTPJJ79MXQKsR8P9u7jrC5hD
5g3196mkcft5UkBLXWQVrokB5CV6uqopr+EY4/gJAM0qQvTcrxyov13S/7orSN381+j6sciqCnoT
97Kg3ZN0kHe/hk5N6D2l6Pxnf/qKT/5yNcl27r/1Y8I9/5pS1v7kWAEn3PadnMs/cRxMS7YVOizY
Cw1d3LQ8T9N57zh0VJ85ClJTte/1EPcu9mPO1Bc59WP91XMTNOlussWrm1sK3stgZWK2I2A4E3D0
NGzukbHU3kj3be0mkUtkstIRY/v66fd3riorQGRZdtqNgGDyrkDQVPIjXuOLuxJxfvxEdkPDi4zB
XAwQ7gjvWxeou5EhYzmG6ZOAEtVGK1A6F4u4PrUFd2RNmcc2JcO1tMhapNzJ9VGFWj/FuvUfZvAY
7s5b5Mfe1zWVXpO4LTwW+zSahZezR87jMbmGfIvrQT680ivbYhvFcDGLM7Z4hSdBhGySc0jckexx
MIebJC/HFddiGcKE9UFMRQCUw+uHgeOZPFTpmxxBcIuwdq0M+vGN7pqIPhIC9MvkjFSPn3sbsfTk
2Io4OVA29jex79S3XQCF4/P7Ytl1k9vaTwlIZwmCZHdCJfoaaogB/5K3up72lw1g+Bfik6QAxWYN
imF0MmwK2aVfHSV1tTIBi6WI0z69s0TIJ7QjWNrgHmPebYuB3WUkGPaMs+76/0j71t5KcWDbX4SE
wRj4yn4l6STd6Uey01/Q9MuAweZhMPDr76LvvVLGEzZH+4w00igj4e1HlctVq9bycoV7pv5QT9Ch
nrV3lcgmoFHLYr4ZE33GqSRjSJ7BBa0ikBjK8cfl1Vo7XZbdB34FQkQfL4gGnCWvkRONO+kplcyN
8X9dHmJtx207L9F80UnEQZ5LouKP8iPWPzUgtdy6UtYGsGKIVNYFKCu4h76CyUvROt/hZnCqrNio
Fa593zJycEX6gx5lfUYsP3j7kIRB9cXx0ysLeMSG9bFUAOylhvn/Rg9TFrGjKTcrqitbbGP6WGFk
WNUB4lBlTLYfQZ2cxGLO2gOIlvlG0LDyFCU2ok80PqhkRNs9QEfYhbAzyh65h4tQ+H5/ghCd3NO0
HRPIlKqniZAXOW3qhq9YpI32m1mlXQ1FirNpiPiayrh6WJK8uF0+SXA6JSYN4h2kbMCnbST6mq46
1jYE0IgqBQeVYs9Ko9p3EDQn4tCObXS6/P2VkM/m6+6L2AuZyUPIM/ov3Lh/VOzTYyXVfYik6UYG
Ye1sWOYPjv7Y1Tm8MfiD+Q5NGfHO03F9V3O6NY/32eYYsZl3uet2o8ia6Vm4EJtuKrZPiWegCYYD
IPKQJJPn/Tauf+dDi1KXeErKFIxVl1dxxXZtht4cYGKIC3bIkPBQBrvcL4lzyBqUsq8cwHIOYAWZ
Y4hqwIFGAFQmOPwFXIRbbTXNrRmWDRWEsi+KPQan2596d18uTYtVjLaL2Ak+QBZqTgZXTV8MSV8X
2s7/Qep35WzYOELPNMMwoJnkPE1O9dFVgyqSuo9oCFbAJrsybLaBhHj6kT4ukETvRYd+XNbw2yKu
x41C38r22yDCSvVVDUH17gF0XBScyRW01xLIAAcb9vN+7oXYMMKGcWAGZd89KBQrE1HWnzhx031f
yFcF7tujmQOzr/utF+3adJa/v4kDXM9tUl3hsMWykR/bKKt/FsCrHC7bytpkLGcAxGVXuL3XPSyM
nZTm2Y3x+vNSgV00KKYOis9jvZVGWjtd3r+nkkeZkyqKW2mKlPux74DuiurK/VD53VZr49pqWXFB
MUof0R+gRF5QkzKZ3f4WAu7zn8urtfZ1y/A1Mnh8YTg+uw7Y47o+dW58Mm399hXvb+MGkXFRAr01
3QPYIood8CK/Fk5O7ulzzDcLZSt7YKMGJ9HNgNsNYBqSgdoD+1YnXoEMuiPQCnPVKv0HOphCPMEp
4H/zuuuPfYkG1sVVXfdxK9RvhqYVVHvVY+/nv+iELpim30JorxiDDRLEY76BynA43XehhkpOy7ob
bqqfinOUS0pgaGM5ejfDElpcnszagJZtezTCSPWEZKSJPs+DaJKuQVdsNMXZrgaRLVqJhn0wb72+
14azjL0HzDLDXa3OzMt/TapLFPjqGT6Px9Nd6lT7dtxCcq+8L23AYAUmtiaMSfW4RGVpDIQ1eDAW
cEefeS/bEKiVMNDmmiZTyarQh3OkECEFc6dAOKZo4sTRa1ODydB4cXT0wADn8WgLSrriBALLCSgn
zmWqdfvw1132Bi90lDWPl0/EyrrZ8EFgOXTtlbJ7QHdMnOQjiBinLjymvDYJ0XJfbLK0rRwGG0G4
KCU2FTIZ91MLVJQqzVPTZb9cVf5MR/1F4mSUdKt1Zm2sZbZv7rBGq3bIA3iEYlb3QTqaXVtFz5R5
J0WLj2bWKNaiUn7dEloewvWRCm9A/v1Q1Wl/gFTZ7y4Av53bN82Njl2Ura7TVWfEZp/u+3ac8qqC
p3MXDrewmu7qoduSjV1bNcs7pGIIO3SrTvcN7QOcBdDiLKmHxWBV6jMQgVJIum2xG64ca2o5h3yK
6oWPDLfPcjE0vdybpt/id137uHXzq0JLAD5AyjEJLz2hn3dIsgzlncs7vuzsO+llal36oEkDqXjK
EFfkYXMgjDc7DaoBuDPdVUlVGPJ83UC26dPW4SY23YPbRfEOIm7H/39L527x+fIYKxe0jSUEK0Ik
umZZKglKOCbksGexI5Pa0/n+uiGWA/fGHFOSmlYPTvtQqZqVO96aJeePnv9m4vNGO97fevQ7m2JT
T09tQxZa2fYBQoFef3RVJqu7yswE77yxA9fENzTUF6hbs9wB/3nCO06Ln27DXf0MmuS0SfcuCHTa
Q6Wm0NkV6Yis/nXztzwEc0QwZdRUj2bS9aEB2QT3ZX24lnWC2FhDIJpRsnFiIM3xEEVjK9i/fssx
MN8u//6V8/4fpKELARqsoDw7me9CLyz92Weu+3WY8boe67rfeEit+B/f8gipKzqjwUBwdqPhPCJ/
u4vnUeQ7UbO0Pi41OxCPRd2uzOq5Pl6e2oqjsJkEwW6ELReIsCGv0t1FU5rOCUKyZis3sPa0tqkE
BZTopSPwQFgAXJAUP2cF+wCiMe+hN2ZC6hhv7XAKPkNWbrwJQUy1EeqtTcxyHSIuG6fXQ/UYIfeS
UIIAE/wMG8a28nEbe2hYyeOy9uUZ9cL4SdM0cpLAz5H5u2pXbOhh0NRcZ76Q56GUwT4XmbqJBFSK
L399JYizaQVbhwpXgjH0zKXqd049c6QMo1/LPbekibI23v0NERR1r4zhbL5rxokXt34rz1CTy3ee
AdiqDIELv25Ci2t/418b7QXFXPH4PgrjX5AI/QPt0OlnCn7JPZVzeSoidBpN3cwfMjiKDWtdOwPL
398MitbbYHQ1E+chT9vvKmy1TlQW+DeX57RyLf2HADuODAVeO3s0Wfl1iRYVMLT3DveCDae89vut
ECEqWxkNaY4z1qHBBEz55AewLVsdWWs/3woRPOjSktTps0fUVL+Bj6E+qLrQtxARjM7XLZBl4KFh
OkoVGKgcn/j5S0PR9/djcjs+3qd9l9JPVw1jYxCn3EgJxh48rAbRJQCCtT0y71BxJFLUfy6PsbIV
NsFgFaZOlLm9OM9+Ku5MRNJbNrto17/u89ZroNIVj8JQ4l4RLo3Bqivz8huDRsJ1LKvExiNWTleV
BFpsjwBoRIeK5Okhxmv68q9f8VY2DLGTQapQYWjulowZz9MHw3h8pMjUnpC8/6TRa7Jb/pdsrs3Y
2yBDgNZNrPKwOqMVo0hypy4TYFmQDmblVgi9Yh//QRUGUwp5e3iPbtG3J07R/kZqOdgx9A5feaos
Aw8VxQ2FyO88tCbg3yJ3ABfnrioDHj5d3pq1SVhG3kWlGDUI587p8mDy+vYBUUv1gJ6cq6jNGfkb
VbxxsqqCmGitiTgjZ93t81mpdIc+suJHFGbdeRG8ktfFCzaQUIChTelxrM6g4PB3hszYeV5HbCON
trJUNoAQnIUhZEJZeXbHJuLJxNHaVYels2uVU/2+vB0rbsRGDYaMQ0FSTgsbDv8MOOp88mH5G9cF
e//NZ8ME80b3OgO32Flo9lkItD5OqAjfStxMdeirDW+7NoVl+d7udzP2jFfgRhuL4ZegaRJuthKs
7cAy5JtP14gGeWnAezoysOAA1qtu3XQCohdxwZVnyArgIXnLdBdm8Bs1ASFpE3Rs2Imp2mKfWpuC
ZdGuUKWYaVgCSxl0h8Br/dd6RofNWDdy41Zd2wDLpKmosgqCOTin1fitFUOw6/FMPF0+oGtlSpsd
MJ9BXyxbjkohHHbEIOIJcHOi57Y5jazyDvPyRqB0P/TQctEBzldWXfkKd2384EylTwjKpOfBD/Q+
I2mI3qSuCmUCPFZ11fq5NojQw01eS52KswhN80VkaAnfSZFtMrNH75qhawMHnbkF12Er1Zl0zs9u
4YhahOuWzNTyPlRzLpLMr6+D1wI7+2+bAVtEJIvMLc+GEn8/m96wBAqKbQJkd73hGd8/cW5smXxH
gHqDpjygKz4So4nn6fIlrGs17S8fuveNxrX5BJVL+9Bnanl6tBoJf9XWNyoKyA3EIMzWM3dtEMvy
p9DIbq5o9uj20K9PPbDopa4L9XIqt0iV14awjF9F7oyOYDhgb0C3WBmE91rT6UTmTZXgtZ2wbL/I
C5b7qOaeS2QiThKP8i7vtrCCax+3wnXOHEp1jxxK3svXyITmYyygwHd5j1c+buP3FJicYt+XcIxO
cQPpbbUPmrA/XP74ysL/B7onwqpIfTw0ghEZCuGV+6IWhwIkkRsn9P0I17XhelXUR8gzo0tikQKm
OaQCl8SSGtPnVDe3U9DfLPqncMvTxoPg/bvctSn6qgDAF2RUccvK6LeZW5HUtcv3aHSBklPQbrjC
ldSPa6P4UiKEAKcJLA8hQz8CUBkpSZMcGKbnhqv7WSB2QA0EkN72PtSCH6/bsOWUvLnpFfaLdBjk
3Olm2JmCuM+lWxTRbqBo4d9Yw/cLR25kWXxVM503pV+dO2Dt/pqjXw7dHfGjJmkz+qkpxuLmuvlY
ls+dyc81/n3sYjBsd2No9iau2Y9CcO9KbJkbWcavWPz/7HNpEgh18XlcqkTp7JQPTtxV/wROCMSi
GpwkazL32cTdVVJiDLqO/96uwMlKMiC/eg4pSdFB2kes3eMRST9fXr4V52Aj/1ztBDBgsNGLIle3
M9qsX2ngB/9c/vqK8drIv87hszIcybSlPt7UGZQGo1+6NRNQ3PnPovs55eJX2eRb/dxrs7Ee86b3
gYdwEK9UILoPk1qwOj2CbtMZNw722gDWna8AtKPghqnOkW7He0gRoKybNTqs95cXbO37i5t9Y52+
GlCapMhG1G7DTgHPm5vQKzeScitWaQP6IP6hAjbXKOakIzmha6MjB4BdfFBmdV2YVFWX7+NmE5G5
Eo2FlhOIa68WUTpKZM/LX96C9MynOT0NMCF3eoGiXAM9ArZ1Ea1NzvID1CdMQmpNPHKUW50ewL7J
E98riZZHdfSMISR9GPGQdesdamZE040LcGXHbPIj1XVx2SsT36bZaD5HQMXfk0b/uOo42MCFSYAF
08R+fFuRkT0J4fl/xgGlgMtfX1syy6sJt8manjUlOFWDeLidRO0caTgKJBEmRe7B6PXkg4juuoUK
LU8m5xyNqCiBnmVFhnM0i8pPJhWXVz3BXRulmPdxC01QRzxOM51eASSF3AnLsyre1XzuHkmoO70x
k7W72wYmViHNdeyH/KFTuN5MjMbxhQt9ipogUcX4zzT35T4f5AeixWcC6NTl/Vo5ajZS0XRZ0bdN
gJxVGQbNgc99XN40jmzCr5cHWLFYG6wowKbjOsTlDy5Qgwczf11m5bHmh9GQIqqG5pbI6+g5XRu4
WHIG1e9KVmevgPhU1Xjs05Be2a/gsmUJ3/jRCQWCARLj5bltp/q1iUKXnlzXLbr95ZVa/PF/68mu
zW0YDbKaBl9DDGNCllWG5Sf0orq3OJZbce/qIbMcmuuArr2NM3muwBS2y9DqUcjxD1J+1TGXcf5Q
QmuwK80+TvPxnxDv3MszW0lDuDbnIeknyoLewxXXkD8tMH80+JoufZG8BRoMgBaxW9BZJFR3VSF+
1QayXpeHXjvflofI6xQnOuDlOQN3xiEdw+wTIO3qdPnrK3G9DWiMCDNp7BRg5ke+H3o4vAR9VNOc
wLf4XGd1vxFfr0zChjSmMgWpDFneK1Vcoz1wqbD15XWJWNdGM6ZZ2jgIOqoz66VA3j0OT8oQtvHb
V+zf5kAEYYGgiHAQtmfpw9/s0xKvVRn/BYWOpGdllZRB5m9s99oJtxGOUAOXc6tKeZYYQWn100RZ
m6RAQAxDVx+Ay9k7fPw2j86r8d3rQtLA8gwyz2UBHjFos/DgvhHqQ+Er5yUc63I/u9lNq1pzzDTo
iGlM3I0L492j5zN38SJvvFE9CRDx+Y33aiZ2m9H8c0/Yp7LxdmbQGy1C797lGMKaVlzrMItSIcH0
V91XyjwiHfphpvFDbpoHAGs2btl3TzeGsWK6ZorZrGtnfu6Upz6AaCw6FTrfamJem4Tl8uo6NRWX
aGLGk/4Y8dE9FM34tAhPZilgcnmgny77gnfdN6ZhRT5p2w5gRKTzM4RtigR6PeSUDv28c4xkny4P
sbZSljNTlTCgw9HzM82H+RNoL5zb2vH7X5e//v4EAjtdGweOqFG1nJ/bgMc4uF166IuhOfaTt5Ua
fH8CgZ2sbWLQrk/ThK0e0HjvsTI/VkFgrvHGfmCnaqEiAiHx0p2fIYb2uWkBLuspWIqM+eXP1Qb2
cm2RFnN8a3aQ8iGy7ufnNObkIFNmICYe6kWU96q+SEzDsuxo7IEVUY56HqdAPxR5g2yzERvx+doO
LH9/8/tNZYbJAQ4SbbGdSRTtn3Le3l4+QO+bWmC3WyO7SKhr8uhVa/lZMKRKPe+7iRdo3PwHNE4b
bmltCyyLBkdvGDm9iF7Bt/+RxNPHMDBPc7fJAP2+Zw3sJusGb72I+074Gg7ssKig14DwRlqeUMHa
OKlrK2UZMtXZQLPc5c+zr7+A3bYGv3E55Ie5dxLezxujrEzETtL2iywZyLT4MwWtWrLMpAuGJzRB
f5RDvHGeVmZi52p5pRpghDGGP9E/yxDwG2gUD24Xufhted+VY2tnbENSuVGD6/w0JqE6+PJ4+cS+
G5z4gZ2XBQCAdTwO/FcT5kBpf/Wgd78cWIXdHuavdaSuYQTBQJZNN10eFIFg/mtq2B4SBZ+2zWFt
ly2LjgIaMdljDuBg30uDRpeuS7wx2PsY5vIyrQ1h3dAglmRo/ou911lALDN/moI2IXgFE/98eYAV
k44skx5DVeZ+Wqbf2Bjf1ogsSDTdIZtznWOyU63CAXAJq+T9XSL8/kUWPhjYQwFN8pJtofzWzqhl
1H1pCiEN919z4X2cFBDNToDY8/IKvZv1BHPP8vc3fttz/boCI9H4WuBRG6MeBUr6Ex5VtwV0rrP4
U6PlrmrDa+CWGG2xlzejmboYh6yh1atXDxm986Sv5ZciLsgWifTKibIbq6WjhiyOs/bVkXXu5bvC
K8b5VDW0rQskvYlRIDno3bT4fd3yLb/jzYTA78e7spnaVxOnuxJ+vXWgdV9NyZgPeyDBDkOPv28e
hRW/YrdRs6JuA4gT1K8xHMmyUwInTU0jWrWHo0TsWcTRzeWZrQ1lmT8nPQPnSFS/KsxmmR3OtzTD
Ph7FcSTVjnC2vzzSiqu3c69QUTSL8mj9aph5mrzwCJ6Tow8m0Ir+yHJvd90olivo3EWAuXHrV+TW
bluc6rnOj7SOHkLtgo5rqyK3tmxWtB4D7Vs0UBd7hQxNsgw1Ya3EkO503N6WeX9MnWvXzfILCu3z
Bnhs9RrPap/xb17Z3gJWh9TLz2LKNo7Bin+wU5VAdbs6jUv1moK33HjqlE40GUq116lJlvlE8BkF
5nd5l1aWz85WmmakJGgr9dppUCL4co9k287AhtyFGfp/EyvZGco+GryQIGJ6lq53wwEhWaho2mzY
o9Xv0DlXVUn8wM5Tlihc0NLz4zMo+vQ/WY46DziCqGw2VmzF49m5yQ4p2w7aoMWrwDXdufSOO/KT
JsNjXG3F3yu3qJ2g7E3o5PlAstfUa/MkytSp8+JnaMFtTOEvHPM/GUqskf9vL+riszlxOufs0Rno
nmTwOEjCdhowhl7tW+nxsdn586zYZ7iKWn6oPFnE6E30SO/ECVNN0JQ3EAfsy4fC6VJzptlU6dtR
sWGrXLdiCDaMO/UA1/Jzj79IlMLR2u/9tYSYl4e+bmfw15ijL39m/VZX2cq+2lyy1awZ450sj4rE
YOkEA14fFIcUXWsDj4frbn+bVHZK44qgxMlfgFG+aajcM3rX1HKfdTwBZ/rXwkVanWw8G1biGFtA
vhJxxpkunK+Mu3Ag0ihT7ct6cK90iDbCO6JeCxbm2HluBKq3cOlL2D3N+uAZveu96HjZR63Mw1by
kXHvd04ovTOLa1ojC0cC3CTzSLb0ulYuRDurreK2KUgWuCCkzFPI41JnnEyb0HEswGYWtEwmle/p
Jt6NIa+ajQzE2rSs6wS5B163UzyeRcn94J4WjFRfB3eeu+uCPzup3QSAaspsqM9eVqt/elzt3/kw
0m9X7Yqdy2ZDi3b5MujOqpYl389ZQ7pTr4tgi5plZVfsdLZBWiyMIb1+dqDFPROyI4weUjjZoPI+
SDZsnK4VZ2vntWfqZ3PYDu3ZT2Xe/+MZUBA9RX7kiu96BDL4y+XlWpvNMvybwNWLeBqDzRiCCL76
sAQQyDXvwNL0YYkgtntjV7ymncGusmioZigHnReTXO7zxSzzbnisgJ1OXYJmfXEEi/1GtLISPtgF
biFJOLEIJLJeqn9Ufnhc4uOuoYeFRInzb9SbNrjsVqzFrnbHIP9IU+Pn57js4q+dqbKvis3q8+Xd
WXH+dnd+zfnM4Geys4N124uxno91TG48Qed9N9dbRay1s2aZfAN4Qz5VIjvLnnUzKBTQpns3oAtE
gPZPZ8EGlmNlGLs1f+Rkpi5poxcRxg99UR6zMHw1WXN7ebFWtuI//fjKRc4xa6KXovPG7hV3Wpkl
GhxwzqfLA6zshi3q0yuoOPVeHr5MdffAQ1R4Yn4zzjQp2FZj6srBtbV8wlmBeKyW7IWwTB3BV+km
aQM2LorI2sPVtdc90s5NXW0JFa0tmmX/kBOYWe+kwcswaPOYpVX/UrJxk+hpbcuXYd+4FxUVlA4t
GCtC3pn2RDs3JB9iMnTzIWOj2KJ7XJuFFThyD7pQrlrom8X45HWNWcqkZiM4Wtt268UI4vM5UAVk
mzliu2UjVNufBxretWm8kXJeG8J6Lfbe6MTUFfolrXLnhXiKp/5xVMUUgKkKzyDXfBKx62wt18qu
2O1p4NOOPNFF2QEA3iwxRv5EQxZkKPEfly1lxd2T5bZ5s+2klL0LSlrnuSjlh8yQXYnfLvJ+14v+
QKrqlMqHptLXBRR2t1qpSl7U0Gs84oHYqyNXXMrDEJgx3rgk17bH8o+q8wJGB7c4iHaIPqWpJ3dp
mpO7RovqyCX1/1xetpVx/sNcwGIP5HIQOhNd+bVrFBh3PXWXjs3DPKJ/4vIgK7biL67nzd54eVlw
LzMZwAp4xTXoXtptb/zax62NZ5D3hWAIKw7RMH3Le+QKSk9vpW7Wlmf5+5tfPpKpadoRVg5c7r5D
sOBS/nEpabix/3rd4lju0Ie8vK+CvHzBhcv+KUyevehFgW7Dlawtz/L3NzPA5eTM0dSLl7BH7/pR
luCNBXGfz7du8rUlshxh75A6zrtCvCjNX5ox+8UK9+TP9M7fzAStOA+bYACMWqqgPiteBChjH+gM
Ar+9kAGdkiEnzRbD3dpELI84oDqsp5GVx1xlT17mfoI20EGQ8S4a+JZjX9sNy6yreZQEjSPlsRa+
SdDpapLZd4uNvV5ZJ5tSYISIAC1kWh5H3gY/AgT0/cEQQ79SyPJuqSWsTMHmFUBvdMEq5EiPM4pX
O6Ly8TSbcXi6bA0rjwObVwCcBZOC4nh5TD28OyVAg6dMUkhfjzzfh7KbkDA1wXV+yWYUCBsuwfGg
yuPUFl8CONWDIh09XZ7J2jpZdu1CubsJghrrVNCP2VSz3SiBl7nu45ZV677huRoFdto03m0/4Q5i
oGe87hzZ7dIy6JsxmBAtN+E87shAq6MLmu7TFPAtDsMVY7Pbo9HVyGp/Cssjz9rwFggt/9SV2r1B
300NEaD6SqO2e6RjEaH10IkEksVz79+RcHaiGxr0bMdpmr12EBSlPy7vydqUvH97WlIPvoFYWXns
+sh8H9D78CjjwDi7qJy9p5k78ZYq/IqR/MUkvvHpYV7O/ex1xbFtTfHQetXnnJWHtKHZyalBDR6G
W73T74PP/ODv398MhUpMq+KhCp89vKAL5F0JHAkHAiyYnRN82akn/bEZzM0QbUHFV2Znd1G3VVlR
StriGM7Fjcv5EZdwlrC0+4iI+zQX4Vbyd20gKyypGR+8qamLBczxpez1uJtCP9v54BxjINE8pppt
wVTXhlr+/mYZg95h2vE5jqHof+PKFwkkjj6kYXoDxiGShJn+evkQrg20HM43A7HREH/UQhzBPfwF
atO/C+Kcu8E7+RNUev22+HN5nJVXo43Vc9CBpmKkwoGEn0Ui/fnZDOVtHQw3kRq+ocPgSefB8fJY
K57UBu2lrSnDtg3FUftxuvB6F0V3KEtPDofrBrBCGAX1Pw+bw55BG77TrXjtRX7lflhOoQSfouSO
Ko4ozT2gVz9P+rh61JUPDTWRJ0EuNjIFa4tkRS/5oAt3jBzUkoygzg70zMWDIoXZIm9fO1hW5BK6
ja5N56I8qtLTHHQCN/RwUON8O0cC3G35VZw4PrUxewMutD4fDQZq/fyV+cP82kVBvNWk9v46URuv
BzksBzRqXnHUrOtJEnnoREimvB+zq04rtSF7ji8RgcHQjo4ppj0Dg9AR1/O1P9+yb4ezIZ24hi3w
zH31tfLvHHeWW2Tp70eQ1Abq9UWu0zwbUFTQzmNQ6m4XZOiy99ItlMTa8i9/f+OfnKlnYYYiw1FH
7Y9AaP976GZoErxsyO97JWrD9RxfuE7XYO0DXB2j8B6RQPvkufJ35fAb3QWHYVLzRgj2vkHQ2LJs
L3AMm/ysOEZuej9mSPwN2fzs5zV4ZYibmCsDSeCp/71kXq4JliwvjlkW9vtK+PORab3Fq7e2IZZd
xwGLZpfAkc99JdObOePOY6UHIEEvb8lyMP9bYKU2Yg+iKzmdK/ilSWThkZfsJnDlTRuJej9rsZHM
WtkLG7KnwVoYhEFRHFk1I0US6yMc62mgSFzyejy7UF7fOGFr01l+wZvz2+RGeFMgsOsO+TDO4feA
DjeVHI8oVW/krNeGsEzcADsuqMDBAtHYPVJKSTo5fDfS+DBO4ZfLu7Ji5/8B7xEP/X+ofaNHpmwP
4HYHlQFYDe6h473FRLg2DcvSNWTCFTQLimPcSrAeYRoxKHim/i6Y86vS79Tun9YyElXPcbl2wDYc
ZBHpA03nl8tLtGIYNoCvGz0SDW6aHee8Dz+quJhvmnz2ttBva5+3rDpburr4hOWpBbD1nRn4zt1E
1a9tr2XUqZ/HoW9whITMdrzuvoEv/gBllI0K1MrW2si9AfrSWY4ulGPn+D9ynz2Dqs0rk5oQlTTU
NFvy2WvjWAE607PfhxTToOHwkMn5Y+VqTIOcNYi0Lu/yiuewQUZsKkMeFXl+7PX8MKCjBWyS5AGo
lkPKKhj4FphpZbttdJEfeEHpo039mAcGIAeHmVu3rMINr0T/Po7ecbM2+jAYK64rl+TfkI6m0W2Y
x3N+0kp6v+OABF9U5fjeN9bmc7tXA1FOi4RvkQ+fSZy35kM7uTk/OkUhvjOJf3YgaemiLyULcveu
x2M9/R72U5budeXgPzlUY3hClcoZ+uq4f2Qh0Gy8D6d6387Qo9gPE+ujXSXoGCaeDpCxyVrH5afW
ixD3Ak7F0FIGUjk0NTHp1McoHcJ8B/7DQIC4RxByDAhXkGSAWKW/16DP+4UKfvTqTQWpkiFtu/NM
UZLaNa4/3pSRQdsv96ZyF6m5fiydgZT7Me7BQ7Bz59Jt94EEdigYolknZoom55aj6T774omAohzB
O4ckJUjp/aQr4+5pFg1VP7x0gHwfKTxFj3zy9U8pNC7KbkKT3F5FS77IC4FV2bE6nLyE+21FHpss
BavYNFSR8zkbvDn40BIihh0tohTEN2XRTx/gz+XHOXDAQp4byuj4yMJ2ov0uKJ162kUMHH7HuR4H
cXIG3kQ3qW5bijejm5f8U1i3dPztTa0gT93s86DZYc/9XeGW/T3ljPb7uHV7kL0CZmhyNcd7bEEc
PgU19H73NV7y9MFvmE9vCnCIAVLAskgXr9XsCPIINCT4fecJUAMQyanIfEDBPhsBjhYQd23VwCFu
gkLOmPgoUmHVsqgARr4M8zw8zSqUdy5J1UCTAFRZ6g96VY2T5HGOC6AihQoeQR0chDeR5EN1ioC2
0jIp/Aa7HPiCIN40YRbD+rq6Hp2kcOtFI9jjte9WR6edMvbRGVj0HHOPIQ4Ki07vJt9zJhQt8+mn
IQ00Vianuy1G3n2aeWAa+FU0ryVg7tFF4oSO+CwRRqOumdE2u+ExaF+OaHVvwW8NtL+f/5MV/sBe
Jm3S5o8cQNP6ey4bV+3G0gXeNZxyvztRX2M7Q7xNh2SazNydeE274TaHmuuzgwSa/CyDYCY7xWpD
y/0QO11/3wCpw8BgQnGAtO95P5nPQI/lFmGP5TGZ5Al6VtUPJ27yexpN03jfxAMtEohvosCkRNSl
exx0BP2NnL7XfjH9lMwPyg8NGxuzQwaq6G9d4BiLUzmHUE92Ry/TSdUoGB/0YMH1EQ88r3dtnUX9
N78XEGmdoXT8uazGMdsrN/QO4AyNvkioTow3uF3ZP1CiDh7DQQ/uDRmd0AWJtom+8c4NnuepDtKv
xsTlnIiw1h/1FLb5HUqvpD9IT5Lhxm90Sj4YkUXkXiPIFOcxBLhs74ixEQ/grcz6A83+D2ff1hyn
znT9hz6qxEnALTNjz9gex3bieLJvVDnsgAAhzkL8+neRfeNHMcNX3KRSk5SEDi21ulev1Uj9BbH8
rnm0Ukgy7pHDJZemIl57qAR0zWMHVT7kGRIuuo8tZwjdW5+MJXg0bSi17nToeU3cejTiMe+KIL33
UladUQbcPrVMRr9YkDXjDrdJo29SWzRIRWXVC5ugarnLEZJ/TaBNBaKy1vL8Q1BK1jzZ2g+tcReg
jLx/6TkUUPNY+2PUVDGssYRwdNQ1IVY/EzxOJw5ZnK5q8RmjM+AgsVrbP7cgk3jmbRrZt5bdUVDm
J/n0q8VkdnGGEkeyT2UX0ZjWDmpUa4/pJ9t23HqP0lLR7qlurWznKsQnYkvI6MvY9N33IdKqbmNw
T/kjDryEpztwKM46gJ37G/PQtYchKd3oxk9G7u+hqTdNO8+W2DtpC+LLPm6iosh/4fBqih1tCfig
KXht/Nj3qnwCZ2GUuvVxAIPH8El5AE3mMcT0yHSAGi4tcrDGyZZ+IklfD5/DIg2+4SLAvgOolY8P
Yy/aZNdEUrEniG8B1tFPqSh3XS10dIgKgaQED0AtvsuD1vEQz/dzdt85o5PcooqLlHdAtUEfG1Vi
gP3iUmlvLNr7TMeN17fODah5QG+UFtAIhaQTAsWCO651myH+GuKElGBY9VwBwvo0SdsuLipeECdu
q3CAsIAtfQQuWIqz1suQK5x2zeD4rcBlkXa/YbBtCwZzRr9ZASX64ICs8EuP2+QNXr8sHiOvnciz
QrzdP6lxlBU4Zhh0pKrSo81JC4gun1OrcfrbxE56/4AAYm/dRA70Ql6Cwaq7+6ieMkDEQrd88AtH
MySNCzc8JnkdVM9ex2r7zZu1FhygSLy4CKUmcUmj0UHOPBkBLkryAEdFKgPnBvgJ3r14iQdGNYu7
o3OLWgNZnyxoXQFMo4octO0t+NhDFttVEPJTgeq4BD7akIw9GuSQoNZpG5R7Asa54mUivqpwpZaD
HyOYhN2lozr4WQ5ZAQCTYFUN4EkFj+wwTBP+J8PhL4+VA4D2oWwhQbwbsjGt73jGqt9pNAHTkVdN
nb/6mahe7C4R/zZ2h0NeQoQu/NaPUfc24mQAQRUA5cOpKKTfDjvU4lB5HhXCD+EuKtP6s5dFBXtD
EmsqD3O+VysA3PM8eUHVGaN3Q9sH4sCSHrdzU0AV4eCmaPAO6y/ac5hG1p2bumFy8JXd/kwlR9Q3
bpuGRzuUhUPg24nmUEfGqZ/eukndBxXuNc/iP+0ELDaHyJ7kF+XVUYVkVJYldx7JkzXi6QVf/S9V
vMoDnpLCmQ6StL9PGImQ6c/ps2pr9+a6k7vgfJq1G37SjbK38ZTxC6kRrJX5q1tUYiVltzSAudd3
T2Kd1cR2gOW6aae0TXdQAu7UoStSK8eVMIi1tMDSIIwgLcv8rsgQPELFc//mlEmzB9/xGuR5aQxG
MIc7dMgzBGRvLEmKY+Q6v0XrWIdM6E2EYq5nCtwJm4qybN30htR9dqyheLVTiHCe3ISvxdaWnkvG
qy8NARLPR7wxusAjp7zDEQvFBOeWzjUn6Vjq2w3bCWX6xtPVJpaUbjeCG4AT0QIKX/cVQua2H6zJ
aH+41ujBGEnFNKs8JBQuqevgRsdxW6qY1+mmgD9YAGYQ0bstS+GiT+0ACo2qTHG1tqxshufWdpHC
uD5FH+4ndGC8XMEUVjct5wL0wpX9eQpG/aoFAUGRLquV+ssPVxtdGJGolgXw4VKnuECogvNd0SIN
CAXi/hWFHp619z0n/LJtMPMXvJ8tUREnKO3krFONMKcgjNwpvFGynVUUyRr95YexW4xnnsp3vYgE
vHpVCebIoefwdsDtV3h5Gdv+9Eaj+odnZwfbXhM3Wthg3vz7u85oEUJgsCrEBQo0za72++HOLcZt
yjnI9P9v6zkE2vpxCPwzLWfIVivUnhdw564vx9K3G2cVAeFAwJFMPHOr9fftUEOsE0+9lVDC0jIY
xh3ijRx2AMyfc85+oXAfmmo+velbMLh51fA8MPUarMt+Lm1iw9BbpdNOoYLmP/Zv0EV1u1RAxRLK
G0Wcj9xasceFOTNhbn1R0SmLyvy/fgi4Vvcz1+31BVkwdhPeph2rsXGo5xddqkc3DOiepk33qc/a
akssEnQihq2TAnnpEMDviw6C4akOQH6ZeVj3bd9v2Hdtg4snKqfs0lZjfSxyG69QiH8dhXD/vd7D
0vQbtp11IGvlGrTJtu+Ej1lLO7Cg4kakh+vtL63A3O87c0bMcfK7XqbnDDgx96ZC9VX2PICBpbrB
i3Fa46pfGoZh160rkVpHWOMSNnkTI4wEkdLKbt01KN1S+4Zlt4iJJGMJ5nLPU+kzGi5ILCalf16f
paXmDdOWtkA5JdK3JwcU3TEf2vKQzTx221o3TDkvRS6Qzc0uqLxAoSmwInb4lJRKrwHPFs4KE93G
uE7GkEPuAOJSSVyQzrmxHTE9zvTx8ESKbbZm4ttI3agKT+jsooTvvYoqCqp/K22Djvv6PC0Nw7Bl
DhbBtC5zfqEd6lc5NtUe4PfiFFqFOuVO5VcrJ/lSR6ZZkwpuR6r4BWjebMd44+/qBq+zqYDsolOK
TeVPlDiGceuinyB7lrFTixf4LeIb7HvAynTldbE0CsO0Patw3dFDtQuJ7N9isCIrlrX3kuEy2tnw
2NqV2VowDrPIEgEd5ZaAEV9EixfnTvpdmd9ETEFj4fq6z77lXxF6TJNh3AgfyUwgjnexp6FQULge
+qeyUvUnxG2tfyrEQt4C8PCQPeqI1IHgiNlm9n9VWuaTKHTUphc5Fu63FmH4r0GT5Pvrw1qaN8Ps
wbiPspEyx+XhjMUDMt/Mjmkn1/QoFk52s7ASVFcFgsZgLPfLUT6CuFTcOWkQ7iQb1rCUS10Yvnrb
06oS/RSdHF2xWJT+P3x0gxjyCD+uT9HCFv6rNGHgg0Y8h18CSJc5IbMcRGDsN7AW8VONwouv17tZ
WAmzJoEKKxrcwUovCI/cQOI6vB18qVccqKVJMoxcFlU3WUGWXaTKg32JQ/Gm6enLOPhrOaylHuZh
vbvDSeInoAIb0kuYesWBdtrZs4Hme+R5qsP1GVpaCOP+DlWb2G7f8j/EfToi4Stp5pA4FAr2pIPc
+DabsA1Tn8VHNGS4oxOZ2C9ATPVuGsHGfn0QS8ts3OJeIgi3JpZeanAQPrejova+g7vMt93jJuIz
6doGmXbQp9peGu0RN2qSWLF8rbBl4fNNdGc/odgBa51eaDV2n4o0Dy8KoYM1+ZQlXk5TJEfAw+lH
3Qxn3mr+MBNqJwQVR31a7ghU4GMEXdKYyLJ48AQS7xZBkhH88ZvWxlTPscvJTrqi4Bfg1egTI5UU
uzp1rJWDZGnu5n39zkQcjwrWgfnvAuBUFd2WU990DxV1kPnZ9v2Glc+RmIgXWHvd+iNSY40Esm+y
9RpFyezjfHAHmkhOnege7cO3EsrPX0u8Nx46Xb5QpFAelRDFaxR5G5fCsPVepF7mTml+gV5AVO64
HSbqEPVybS0+RkZTQgwjF9RlVtUhXuH08msFBrIxpU+jnfv7YFZZQAXdLSIxDzbEhuPtO8ywfhcQ
7bmuAHdJ5hcny66RBRn8vlg5XBZOSFNcR0R+QJHjwh1CmuhOp7OmPR3kDtludUN4uFaV9OFhD17G
2Ul6t5N7GSnX8/wMtMZIFyTzEwo4tE+RRlJkZSgf7jV0YVzr41DL1BoUutDKi2Up7kHMgeyr01k4
BSiyEIHDkdnaYDnozfDqXcanYGBdekHmF+UShSXt8RQ2wt8UHkMHpu2jNN+tUTP5ICclQDFR6FgG
wb3yPs8V27GX8f6+7FBvfn08S7NnnAQ8VGmSRLgqO2u0dhYKJ0nrVuew8aqddMqnDExTK4HMj49s
DG0+7t5thqmz8qgulbgEYIiPp9z5HkX9c+qIL75kTkyr8mvdzswnsnjSgXOnKmvLIYGejUMCdZQd
CkTc9OJUXvso04EiU+brNfrRpUk0jghPu6T2CgzsT9ErLm1ALRxH7q1x+q6pzGMkZcT++oLNk/XX
0YqhGAcDYgfg54I6/B+59rGQfI8YxdpuWGrccPLBFe+pMBvAp1yDH6mFgEdV+mu6rh9GHEGgapwF
tUCts+Xr6CwzdoaA+oHLmsdycGdyiPsgoQ9FF9xcn6WlvWYiRUEJ7ic9KJDuZo5hbwC6Ekilz71A
6bbusMcoqkumIP1kz0IMWai/zwTe1/temEST8JEIDyXWkYb6HdKNE6BATIxxlntqxWQ/fGBiHo0T
QotoLDKAd/4wknNSzbSGjvD+VWV/6VH9OXM/xWPvrrlaS+MxjoiAgTkNAMD/+rPHKdwTREJXztOP
r1eMZu713aHgIAqZadEXl6JrHkpcpgToqxiqw78rKw8h7GZ/qjwk7GZCy8bNNkEO0a1xIgDm0ZIh
ccITq+D1cBbceDkCrY6Fk+mPTOj1vTDP0QfW+he41G9LMfKseQwRwXhCKhr8ihkvrSm2aONZx+u9
LK2QcSawKh2yvJbRWQlYF7hOkPvNyv31xj90FTBTxplQl6xzLUuGJ0gYDeGeAsF6TLywPfAB3pzT
kejpekcLozDRpqwtG+HUEG2t+9A6Q6ZGvWQR5ytWs9S64SYIK/AA+4TAQlMk1gugBWJEnZE/rvFD
L6y0CcxUgbRBIDyGJ1Wn/3gDBL+A3HN28ODXXptLPRh2zyYyIStQsDOkKLNhV2chvBw+jMNTKe1i
21YyIQQ0QpV66VgFwjzMnnZFQMUZcOhgWHl5LA1iXp535i6rvOoHpw5PUiZvHNJS+zYaXlEX2qxs
16UODMMGjYrdF5oFp5w1QGM60dkrg+j4//EwXzCIwLjtEzYOLiK7wTnvApwfEC/WY52cQp99y6T+
ft0YljoxTBr4ypKBxrRHnmnMYmSYwAiuqksdUfdgR5Axvt7NklUYxq0BfQsnYPgehQabEQvL22Dz
yWFirgkAfh4gbcGJDGV24cIu3qYISpe1EEAMTTqv186opVvEhF0TxsHTAdW4i2Xp5yav22dQ9LFP
eUWmOOh4FefILX9uBp2dmch/cbomXLcwgSbFowdOqx74sOERqLvo+Q+RZRwA3LuJ29GPTG5HhMrG
FuSF9OxFM3S0bIGQ7FJxs2n5TWZHOYWAxg2s/YHHTJfHBHqa33ixTcEEH28Yu2hqp02UHh41BV1H
W0M1B7wLa4Cqpak3LL1v3VqRgg6PkGStQGVfZFkM+PNwuT43C069ycEHDW8xTTRRj6oHuhyuXLOT
qH64BR/2Ce+kNN5+tJt0fNxNPV0OZfuISttfoYa6IW+GBGzCq4qgS5NlGnpEewaFHvUIwOmxzRN+
N/XKWpHBWDisTNq9BG8SUfKRnPU0cGAMU3vHCWCVEJFoH9fj6wtjMPn3RMqkzp2peXTqiAEaNqag
irBHUApcX/GFq+Mv+j0KdrK09+wzq8P2BykBzHR6JT4Paa5Xztuld4nJvUcLmuWDTOxzGxI+DJ/y
Qrvs3kZdE4pU7Skawi7mPfIIR+XhTHZR8gSCUuCJiTWE/M6LwN8DFCiI39cWb2nU8+/vbmQ2jWFn
6cY+O2H4FLbQ5unTJvrcUNWu3GVL6zb//q4HaYN2g/qFfSal3e1FBAXw1O/5ShndUuvGMQAmyUi0
DQKAXDn1KVEMqu+8XHufLLVuXPb9qELUQgj9qFCmcF84Su78AE/76ztuqXXjlvdysG4mDc8vngWF
nzas3ZM1v7q3tW7YfN0Q6MVXBf0x5mLcZZMbHFPwlK98+9Kda4LrwKJfMDYIgOsQFEW6+KVP2uir
31HAsxMviMsiOgMKDtoF7Vd34I75sWlYJuaupZpxQTk2bNlYkJcn7iet7LfrjS9Yg4m2k1XDSa5x
xvBshBhtPr4mLJjue5oPK/O21MN8iL6zBuUR2P9I6amnw2cS5fUtrwSLS6DbV86xhQCBibArPGg/
F1lkfU8BtbvJILzHR/u+ySdkwHCl7RBU/GUFxT0h1cYlmff3uzE5HlhkRFA5Z2i0AZXNfEmT+9Sp
mzXEzMINYyLt+GSDC7pxyPmPV88V/QKEfgMZ8OTXNOg1isSlpTGMXSFVhfxBhsO5qPTnpGfqC0EO
q4sbgRTJyhWw1Ilh8w614HTbHTkzDs0yZ34C8dwlp4LZw7aXtGcYvmzLNkpCl5w9S732A0IaxbhN
+RtKOUYYjzRZBwW3sDuHLQWmNowQDYoDx1qTZVnYvSbKbuDg305clV+SJnTi0S1kDLqCX0y2P3Sa
uHFiWSDHJf69RbNNsHCMafYB3+3fOrLyzufYXtCpCvZ/1sRrSu9gu+0mamp0YZi9ZD7KgO2enKnn
pS81dayzzMs10MnCpnLn398NAAqldeb2rDvjnPJ+cfBoPNUpTYPdmFbFl+tH42zMH8SyXMPIaZcG
TdlhBHWAeizQuZ4laNH32xo3bnGhNEoXAH8880g4/9BWBcN9qVEWs3ImLhwgJrUcD/IoslKXoniJ
17GOEB0lVm3dl6CLQsnWarRsaZIM65YtxA1pVxGkUYbiAXK48jkIUc607Up3DcsOhScqVxF6YrWP
4qEEkN2y28bf6Ecm8o6g+HDwoxKtD8w669q1zgjL+583LbEBuLvexsI+N2njHG35bhBAIBvPfS/O
PRvc+MxOdoVC9vV6F0t+jckWB53fTI9s5D+UVf7kYypjBXm5L84coyprKNy6VtTEVY3Q4cBs/95N
8cf1vhd2qQmxQ+laNgnX8k+ic98SNb7+CSTiKfV79IV1c72ThS3qGHY8q8n0QZDSU+slyT9UT/Jn
lDrpy7bWDUOuSyLKdJqc/845pPGsswevY2VxFi4HE1znjLqweqW9UzjSU25Nv4ktfpJQkRuQR951
oXzI7K4+uviXbcMx7FmDExvJY+KfGM3kEdll5xFYFrHCZ7K0nU1zHqUg2UT4j7wYgOxHOaqFetHS
zb9Mg1iF+i8suImtA5kFR3VFyn9QTttXJKKcnwVwiCsR44UxmIy/jAXa5RaY6GTI1B4RRRJ7hUd3
EWg2t7lMJrAujFTFMpTZnuDPoGxUdqiqBb+QjWr/cC3cs2T2JqyuTuwKUdZ5lgiCGND/QyEq6qnm
8ghdNirusblU3l3giaqHfCi+Xt9gS9M3//7u5k7AGJdJ1NKdaFF9bQMr3UEU4Wsz0Gjj5BnmTtpw
tIsRcluS4exyaPmVEYFiY7KqOri0vwyTB8ZHFoq06Q9EZ7IfAIVrcIT4gVhhIVmaIed/Z8hh3gC4
4OTjwYQ60XkApM7KXdamawjqpQEYRu4VtYSAsIspEu0IsReRl108Dr2/cmrNbuQHntOfLfdujbug
JqDe6fMftHUcsre8MRlnBZroYkVpexuOeRDsLKlfN20pE3qXh9BadVNHPsIX6WOSq2fikuJgz1U3
23owkmkasjkRyyf56IX9pVZq2kVi1DH0Rdcc2oUlMRF2RPckrbUAQMlBcBcxsOTUgcNtv+375/v3
3YJEbiZzG/HDy8DmfC8oBOKssOkz0o/i7XoXSwMw7FqgDEZNqOL+IRw/femq6mfQsDW5g6XG59/f
fX9IssKRvpKPxIHoHKjwy73FJndldpZaN+zZ8YGJ4GOdXnIwOx0DuEA1DqUCzBjbpsYwaKjPO7IO
MiCAQWZxDHseAIIh2CZlCz8y1YxlB1qGHmHuN1mOryTHI76m5b1lAShdWa1z2DYI4+q2uJNpier2
t0B7/CEvOgvqSWm0YsIfL0Fo4uZ0UZJpGKLoDfQn6mCBjOxJOSI5bfn20ITMhTRNGlJ40dsMZdSI
yu4oHdYU3+cN/vdhB8l1Y2/m4IweoTLw1mur2yGn/1Q0PrBQQTeuHKezlX7Ug2G9vNbE8YYheON5
8EVxd0JMAJvfE+hhLFO68mT8eA2Qgv7fgSDkV0aNbvyTtqCVwSPa7aBLusa9/PEgbBOghNpaa6in
JDn1ow8KAwj3RofAluAyUdCvPPmUrFyfS8Mw1kO3lQtZLMc/UWh8H/WYOvmx7AiJNk6TsRo2SqBt
CKCiVMsHDcwjKECQwZiybYAE22SwE0DusxE8Pie4GFXz6naTkM+D5drWtuPINhFItKoRQ06Yf19b
dgj+IBwp4Q6ZfDgbW8zNNrFGED6xsx7PuqPIMsQeesljCMT+2ta4cZi2eKwSakdjEgsIhe6ZV/Q3
eLD83ta64RnVLShNisTp7/tKPeaSZ6jU31aB59smsgj15SpB+SA+PVE83/dgE0KAuvy26dNNOJFy
mduCv94/wcVO9ixHYXNBxDbghP2XzOwYtoAxONaRaBsBYlb55XenA+Bn28cbRjvVpW/TrsHUTNAm
v8kDAN8mSTbVcPq2yUVCKqtuC5D4JCD6It5hnJi69QtEOrZ9veH7yKgvclZL66hB6PYIiUEvplYT
rDw4Fw60YP79nfOTjxIzr5oki8XQQiUCxR5pAe/z+rd/fH3ZplQsaqrCoWH4dhKV0tuHjavJjuVZ
fZMCY7mtD8NmeThCwZ4VQJ72VaYuEw/UrglL6xzV8uv1LpYmyTBcJ8qVVU8MIAI5IbU4tiDWKGC6
++vNL82S4f1IJuyQpS6abzmy/QwA3rAPyW5G8l7vYd7pf1/ytgkeql0VBN2U0Xsh7FvFrZ1GPRGg
8OF5SlDnk3X9JpyHbUKHcrez/BClFkdS+/c5YbtwUq8cSTO7K/eBw1YWZL4OPxqPYdG9ljnzgqi+
SyL6oJzhpqf+XgfTp8xb62JhzU2skHZpq3UFGXI4vmB/IlB4TGLLate0nZbaN8y6n+y6brtc3Yca
iCrVw6yzdPq+bb3nTt9ZNdi5B1Akduq+zsObln5pM/pAc+T5wDjZjBtz4gAz/m832k816NxA7Cfr
AZQXfcHiza6WCRkC24QEB2YI1kChsghs462VH7op31TYjwvAMGrtyQjVk61/zIsMvASSV799mfZv
11dgaXkNm05QADjKMKjvZIfWW+XdE9dauxIWzNmECOV1D2lOXoIBHJDMo6Pzl4QVWUykfwpa766L
VqOdC0eTiRLqmwHYXitT9x6pnmjohftc8SIGhmeTGiBYVQ1TdvTQuqA27G5Blf+gUUa3m5pVko6F
VTABQiLHE9Wa7OBUt9GT03f1CXSd/cqhujQ3hgWzMJ1sWqXkhOLkZI9Ke8hQxWXbcfngghOw2nZD
m5KcLBNQtUsrTJDv/5vnfrJP8cM218g3LDjkEkJ5Q82OXk4Bs3QYhK+OjisUe91kB6buZi40SGqL
zj9yDszVzrPAqBpa1rZMp22yasmKRIjeeP4x0VOUxxXqn86FvTHPbJuUWlr4ftLQpLlzJpB/JE4z
xr4DT+P63CxsIBPzw/qCC0gcBVB3K0A2KSIcGTEqGZz7qiNjtbLEC3elifDhXd0ADjN0t8Sf8p3n
e/eM0omhTidM9vbE9O/ro1mwNRPsUxOQV051lt9RC7FexfknnZcb96mpt8lAs098Voz3eV4rsSNN
RaNXF9Kn4EXe9vmGNYdhbeVaJiGPaZRBu35Qz7oa1nQPliZn/v3dhaxAp6qqLqFHOvopuy1BBnU7
MkI3cfn49l+QngJbEyy89Jj4c922hwOCNuJrMFG6so2WRmC62aIcqsnusY3c4ZKjIn0/iHqtkGHh
QvOMu7imaZ8MPKN/3EYd9KDS7GlX611dND8iD2WcO0uTyV1Z6z/xjg/8RxPTo6LBH0NUZxxVqRsR
I4XrFfE4DtQFqyUYhfcibabnrKpCUNUmte+BADtDzZlVYYPfumWo1XPQjN7vsvYdMIkVTdrE/jTq
b7VdkvyRcfw1gUPkAus81XCQtON/5uDuloe8yiJ2zDI8/x1Ow/KFVC79ISUUhG88CGR8Q+CEP7K6
nPmjOagXkAF0uv7JUpHzjaoO1SOTRNEKqvOpGwEyVJL2PEypTA5KehPqlSgtQT8WJ37pJPuadjnH
k7FKm9aBvqelkIJHirFWR4zFSz/pLupzIIFK1Qco5Rst/NshzEZRfvGmvo6+UBIihqNEDbJx4U3g
vXUyKCFggzVRC/JfjjgPfgABNgdLyxNtUvwsgCR8mXII7DwVILOG0ECdZ/2X2h7c8NHLXUfGNlDU
4yc9hUP1LSitgO+THMVXB2CRO3cXhOX4Q3JfoBSP129pCkLtOyWoyvcID4CC12EWis0Gt07FTlhD
34MgNkVuI+4ZzV+LoJNs14dh6hwKktrhLvCE163AZBfOVBMA4xRpVuaTCo6KRuAZn3eqE/meHaeo
ffOBCdhWjGa7hmGwISt7cG4ExzwH2XpoAT1Z0my6vX7mLVxAJvoMSafMYgGlR0ZS/sQgQ8m6Mb+r
/GZF8XWpAyO1Jeu8b0CUTI8cS7Zr4YrRfVj5p27MVLq/PoiFg8mEm3msVI3dKAqhiegprIduX1Hk
0LY1Pm+Ad+e2hD554Mmiv819FEApisgR0oHbHEgTZ8Y8MIlno0+PeZ9/UdCK9+LAF2TvQrhr7amw
NDvz7+8GgPLcIarBrnf0CErEeN7HvuWtFSEvLa/hPeaeTCfcmf0tt2jxxoVnnaE1EHzzo5qsWNpS
F8Y7ShZyGMNp5r73kXBvG5SzcsnZoYNc7eH6Gs+b8YPL4C+g1uBFquHowvPGVygtqAMYFjvyD2lw
yUnsVsDW6U2auxn5cb3HhUUxwFv/L6wZSgHhf/1n1V6nv3vpGux2qW3jPYU4MFgioG+AYnBC3D1y
OzpOFcSDr3/6wnqYeC45eKHfsiS5I0rldexB8++imdcfQIJRbOxj7vvdnq2dypZJm2IIFOiBWEp2
/vO+rUm/AhVamiTDKuqp7rJ6aMKjbhFTpcjqOJ+sZLDTlXNvqX3DMGbynD7rxujYNvIn0cChBCpa
owFZatzwxLQlqY86Njz8I1uqFBS/PvhT8mYcu+fri7zUg3Hr9CLhLg8Cj/9xg1XqvVgU8altjRsW
TRid/aApPHKLgH+ppjaQtVneliuMAQs71ARoOX7jNb5F8PEAgH115mA21Dy+ArazMaptgrSSzmkj
z05xKcyRoz5BKJU0vIu3B/1NkFbfk6hIUw0dkaqE7EKQ1LGEptm2JTDRWWGfwY+yHXWvq/bcR4jq
wMvo9tfXd2n+DetldS1RfW6re1HQf+QIxkHopQTf3CZfZT1ecL9MHdwwBBExMhfRic+zM2NyVCTZ
J51AbTW12sP1gSxYgamCS/smCgKSgX8azwWITQTdzmo24rygT/G/hxwCaKXT27K/7QPweNEErQeF
fLr+6UtrYBgw1PxKCxz/4QmxOzdmPahBRAnKs8JdLUdd6sIwY5lkdZ5WoQ3pkNQDl1ZPkWLLbrOw
dzwICliQItkWADMRWKSXdZIKbP+YjzPcfGzlQ4kkwzYn2OQ+46CwRsRRyztKkPJ1WlHfJB68yCxY
pdBb2Ekm/kpNdlVHExSmdNjQA1451SFy6Jfra73UuOGihpHsdJ9a6ZkBLnoGkWj0XGVTtw3wYErW
Oj6UltKowGnad5a9d9Kx2ANXuXFp5zG9u+kdiZAL3qzeKUnc/hYIoOQ4pJs0USHCbFzC2plA3YuC
VlDhU/9fLwe8vajKtcqzpWk37JcPIgrbpvVOPVyIcytDWkNeQ22dd8OCwxF1M5L/+XjHfWOkqXel
UGu8rQvGazKWkajSiqVRhbh4g+kpRB9rcKkeqrrXN1u2JTFBV202v+vdvMLpiS7qCiUFCNd9vd74
x99PTMwV/GenAQaiOjkohuyHzP6ah7q/HegEjqBtXRh+dCIhCxGSpDolCDLvEXwAlFVlDfSs4JJe
7+Lja4yY7GQqIb5fd151au1C73rCmr2oIRXX+WAdBi+B9XK9n4+3KjH1aYUT6DYiojrldfWkGGCl
mbvqjS4thWHCubSgbuZkFThIkMeUNd4cuYQqWBPla4QUS99vGLICUSf0e6AgIyto7/RzdqtTw6an
AIkMO5a2qwO4oMldXljljvryiADnGv/c0pcbVkyjPmgCx4GdDT35FOY9ZKTsCZJr2xbWuINJbs+q
xrAxz6mgqAZOLt1UamV3Lny7idgTLA2sRnbYnRGhb5Dy7X4PQnVr4u5LzRuhIcIzFFHkNsHZgLgN
KQBC75zVyMRS64b1gnavcIK2R+uyROCMFZZ/Ww1Dedg08SZrGJXCF2nkah4Tz/6dABXyMtiCrnhv
C+eCidKDDA4NuWUVpxmtkUt5y7B5UMB5du3w17YBzPP27uJNRIKwSlk3JzGi9C2c8EJNc2uNNujj
iAoxMXo1iPS0FIqfeVnym3po6QGUMogWRBREiHOIDrg9/zyEqwDQpfU2rLgNMkvxyStOeSF/OjkW
Ohq6NfzY0noYVsxcsHt00HOBE11D7i7scT4kJdd3Iuo+uz1eONsWxTDnXJfQFJxgceDaQ20uSKPA
E90307jibc2b/+9AFzFBfKGfhUEBOUwI7BUo/2mD+bh+Yl76GaQY1svAkRDcNBIT0JeArF0SVePs
yKbsLNkoXyfbQmnztuYN62YWrTrO3AJE4G4INGXFHxrlv1xvfOFCM+F8inWViKDxd5Lj5J6UaOgT
j/z2Czgo29vrXSzsVpMXjDS28iqIL0C+gH+qITV4UxW2c7OtccO0pTX1Li3t4qR7JR96hYD+kGxD
LRET0KcLOiFUqvqjIggY1L3/JZrEmku9cGyYXGDCjzIw3dTDLSTi33jWnlB+fZ/b/bMg0OdDTUCR
DyumsLTIpkmjvhvEDX1/1P/H2ZU0x40zy1/ECBLcwCvZ7EVtWbZkazy+IOwZf9w3gCRA/vqX7XfR
wEIzgheHQweADVQVCoWszHUifw0AJ9a3xCL/e6xb69f9jTDNobkzGwQi7MwnYBPkEbSC4xdob38K
681zwmBGOqqPQkwUnVxZdclstH4ENdqwB4ZutPufbxr9tktvjgg8483rKK35gl51cWhK6p/mdjNt
NI2uuXDHvQ56pOF0KTqUPzyoWKXoTduixTeNfovkb769g3L6wP2lQJue9dq4dRVvYylNY9+2+83Y
U+T22TjKAncPS56KGuvizlvBx3DU6CRftO97OauxuIA9tmFX6UNzlAGhpoAfSCZuVZ2dZGu9meQZ
jgQdwVeEwCsFqpOnW6rRgTXWtuhZhM0nPldfxnF62WdL2vFcFB4DKDWczsQq2/HYuQCKnCJpT9m3
+xOY1k3zZy8fnZ5WNjY8CL2vv5+JArfJ0kX59gX88tG+kyfQfHoKKMSVkdlclswqU+QZA7S8NwFB
BtP6A9fn2MKD+sF0ntRkeQBKQ2wWpbR82dgGQ0TS0XyyaAWe4tV8GcDvl8XMmpcUGtPq7NjeFsGt
aQ7NsQFmZTkJyuXyO/erBhRMAWX4V3SQVb2/16ZV0pwbpdIcdHVqPnnlaOHtX0Hg9OCH4HHeOYHm
4WIOCDgV6/m8VMH3gUr0Ltfq6/2PNy3P7Ue9iR4d6J1mm4JFETws5Ol34j2Q4bEkzN4Xt3VI39RI
J+PlOl9wdytjOaL3GQjmXUIXvq3j+bqcU8BhfHy/zPLvoApr41uouL84pp3VvBhPTqBh9X11+Q1P
X/oWqI1hdjca9d5NL1xPZ5eMMi8YxrHNjwuHGC0Logta0R9b1z5wmnP0+YATEqiVjSfAdyMSZtOs
tLKKtVnnIT8WdRAeFrv+aENS6uDn/aVcdzXOYBLNUnMV1oCod/kxmMo8DueqPQbrJI47tgOja7Y6
cApRxnUpjniBHc9u3TT9FNMWQLCthyjTIrn/9QY1DQwYK1Z89an66NDxEjoCJLDDI7ZoTwEbP0I7
erwSnNhuL4rj2lnsVLpefc7LTYGBdy0Wo2sWS1FsY162QCTY6aofeX6ji4aYsr/VG24aXztvIOMz
Di65CeBKDx1FDXiIwpj7db2rPdn1/jhylAgcYMLyI3Pd/CMga+VHq8iLjbdYw+frB86az9Kdaiw+
Tv8VxFZQ3uhja42aXW/h+HzttKmjRaw+FEuOXWR5kO3OgoMKo11lcoyu+TDLQC3Q+X1xVJboksgd
+x99GIBQ3SebGhjvZmCYQ3NhNLWDzBycpUfV509r7vUxHvjPRTY9lCF9GtZdrZ+YR3PmxoXiST/Y
+bGFRnzC7LGLK0F3lUgwuubIc5EveQ8p6yMAg0+5Kp4V2jdiNN8eS7/dde3HJJorL0tUBShg5EcJ
Ni6Id3gLiN+7jdPBtA+aJ8sOxZFwtbMjE1JcG8ZOlmCP6Fwd45H1FXpB+42wajiHdFB5bk/TEDaI
GcqrLqDL+OCtaUer72XRX8Z+Snjf/nM/gBtm0gHmvZ2jT//m3I2ILlH0HfLHV5DLJiJUqUurY1FO
n+/P9G5aAxGa2xe8SWvQVw/6IwgnHlUY+uA3QKzCg3+Tlh0A1fenMP0YzdVnNoDtPFOYovOem4Ek
bjMkqnfO61oc6+UxFP5GBnXrSf+jToYfo7l9mLMhL8SEmNiukJV3E1VUTyOjx1F4H6uZnCGo+Fz7
+cv9H2YIkjrDZFa6OYNmFGL8mKNmafVoZ4w7ywr88/0JDKat6zYTiFjWgBtbqWXlP8o2Sp3ZU3EI
Itmk7MVD6XUbYD3TL9GigEIrKQAZjZU6YKxJJcB6F5ZZy/P9n2GyMc39iUUGuyewZtWLrr44luIo
XfuRBMKX4A57uD+N6UdogaDMeOYVeIxL8xvvqk1Jf/DLTG2Mbsh4dOR5l3USXClIQruSj6e5t1HZ
L2T5dUGVJVFeWJ12/Qod2gvBWjIKR7K0d+r2ZUA3dZKVBd9ArhrWSKeVnPLQA6UJZ5CtCBNPjVPs
grx2w9ENS6QDelECRPm497KjN+TdA1JzS83xOKsaL9WoYTdj7BZN9X3fOmm+Xk19DgA0jt+GIdl6
HShIaz7mLgSONn6Naam0830FQ2VTEWKlddbVn4GddI5cVP7OjbjN+ibult1oW4phIzIIZH5Yl4Ul
cpLt1/uL8z6NlwsV6P8OXzFcg4XH7VfpQbT+wMKptsRxzKAGNqS5g0ar5ihm3DvymLQ1GqRPQd+A
OjoNIFXg+YnTgB5l46caopiOuR9DRsem7lgKafjmg+Xn3sc1z2iaeZwlLQlUQsCfvM9Nddx9MLo8
y3vbSkEfrw6rX7MTLwf5OHnQu8y6gKX3V9hkHVp+n0c8a+ZyYGmbV91xJk4ez+OyFfgNEVNHNjvg
BVejgnVQLq2LHHuRuDTzDp7jbPF9GJxVhzKHQ00d1xYsVbI5z6M3xKuanqfRqWJrcX/sWiWdqFLM
RUTQh8rSdXXaI0h+16fW96qN89f0E7QQ4PiAjSwKez0VNIihM80+rzTgCWny7sSXudzIMA17rfNR
MstiM8ETXzqMNQNDmdvGWdTuoiFyPZ2IsvB7F1JW0korFviffRtqKh6jW4UGkyVpgQBsfhXylBZ2
yiProNBb/rgGrPqohLertIofoB3vflHbgSewyX7r1Z9YFDp4G2Ai2WdC2qlOyzIa/VsYtq2uTJVr
OXgryehx3+iaG0cRD/0bBDWtEY3/mvxivGRV0W+c5YbF1xHN6+pxkJ+VLCWV257RsZufyVzKcznW
O88RHdLscboyElTs5gO4KuQz2jiztdqFdHI9Hc6c+1KWaENjoM1T4JYS9bkR3QX6879GR22VJg1p
u45qDkpB81IpyO/OU9IH0xEUxQ8Vr85VNx9x60pD+HNUbD0hGtzZue3Wm6MXrClqAgoA59Hck4Ny
vPJALWer3dJw2ukQ53YJwXLYYPTMji4Dnb7QsinTJlhixR0nsYnaIgAz/Q7NtbN1bXkWZCy1SdYm
mXSt2OlBz3rfM0y/Q/Nq+ENToVLMUs+tfvRDX8UgVvp7dt0T2gt+9oW3VRwwRPHfGiFvtgNkEV0p
CSIUzABMbzWtPvSCiouNi27q5E62syik809Cb5FHsrWilBW8SIABLc+L37pJ3thbiGfDoumI59pC
byoUNa20m/NPRCwUl7Xq7ygfz0HAunhAR+pGdmqaSbu3O57f+JbvsFRmYzF+j1qwwj80JffaSz0z
P1nkYOEaTOW+PmvX07HQbZAto2iUlYbCUf80odN/ZlTtgjpidO0s7yEdyt0xilJwVkRJhtEPpCz5
xv3WUILQwdCAVeSr7XYYnVQvlVBF2ssGsIRZnqH68k8b1pD8arfU4w0Wres+45xyJ0mHCAlvzo4L
8C5HqOKJs8ysIRmyZUsb3TSPFgBQavd5HZAAnH8M3nlh1orm2qNwNyrwhuNL13wmFYtm1mD8jDxa
8kOJpMr/dD+6mIbWTvXarhl4eTB0nuFMT4kFIal2S9bZNLh2qEOluiv4iI7VsPxqq5Ma/nGLXd/t
6uDoWjXCdzIMHXhfbPVxGs72vmTB1aHRJOR1zyIf/IdlMB7bgERJORGonUm5r5Ts6qSUwwpjIXUY
pXhrDA9BG67JtA7h6f6evn8euToqGnc4paCcGKUyApdgPI5LFENYgL/eH/59awdl3X+P7ZE5NWA5
S3AY/TENVH1CC13C1xYiYdVGov++4bi6NDPgY3PUEgWrdNt0ctqEeOTYkHljeNMCaf5qSdA7WK4M
DhDKTsbs24zyy/21ef80cHUsdEuHpicVPpxR8I53yGpsCAvP3ZHVToxn641pTOujeW2WgzKvsvED
3PwU9mMS8TIOnK2ryvuqYK4baX7rIXWqWXAbfn5pl6vIspTV9MXL/hd6RzRYp1ljHdqMHbxu6xnK
YFQ6VroigRvOoBk/ROgSt9sV4rp10gpyLdetaGTYdZ3ilExe00DkDNGooXhC+6zCLbiD6eNv1vAm
cxrQANjbAuvViVdwgydhlHTWEzLbw32rMo1/+/vb8UFgCOV4fDlFRWjyw4cwo0mvwM2/yW9nsCgd
MV2tXrFCuzU4DMvykLnsAI87lbm70SNg8Aud1DS3ITfTlFihzHUeWvRq+CAkCR3+yJf2CEqLfY6t
w6Y7KCNwcdtixdZDoP7q1i2lE9P6aFm4mwe8FWzC+jiPQ/3P4mWx2+0qzrhU8+ZuGBpn8TE2d0Tc
o6iRVxvLbjIczZGRvbUjsW3IJI/ZBR52ZLi8AS745E/l/+7bpmFh/oBE03ZeWIePF9VLM32fu4+0
/bxvaC217oJxLiaBoXNwsUzRaxi9zOrv+2MbgoGujyw8B/yBy+2z1Vcx0VjV00adxGDqf6CfC1zM
gfZAMBj+nddvgB+isecYesuRRvnGHIZ91eHPKy1nUtmw85V3D7l3puRXGLSHzHm+vzqmTb2t2puA
001WWNkhfoMDpfrA+qy6j3m3qyvYdXUE9Az182jmAoMHebLwb8Mu/iwMrPkodarVZxR5DyRS8od8
qcnJzXn2a9+aaF5aDn4t/RZrPjd/g3YsVn6feHQD5mFacM1Ry4BnkFjGglMAt2KkdBceLg91t2Xu
hvF1oHNm40yvQCNz6MOvPX1o7fFge7v61V2QzP/XWojNW6Q28CVmt4e8/nsFRdO0xS1i+nLtbF37
XAWAaSOZraefqEL8W/jiBrwovuzaVh1lFhZVORYRhytZR+G4adjdwIpbxX1DmNHhZU3vUBKhe+dA
hqsVHonaMEbTuJqDehkAlmGBcYdFfB575xNantL7C2IaWkuO3REPHlWNoRs7esyHKIGw8T4r15Fk
49xOc1RgrV3vleMBxRfHKdoC0JgMRfPPCCq1Hi1vG+m+QrotbuojHdqNgGsaXPNPF22HwDENAbLe
a9auMZgf8BCxMbhhxXUEWeFT6YsFzh9Baqdo0SUlcvnj/m4aPlzHj02uX+KegA8P1UsUFWdVPDKS
HfcNrvkmDy1IBJQY3A2qU7281tXDysINOzR9+e3se3MGiXLkYQblzgO/3QHnM1ujgww2LNG05LdJ
3wyez6NfuhSDN219VnNxJP6WyxvOZh0mNo5RiAc8DF26r2XrQ1i+jEX4TAfncH/V36+huTpSTLZ1
PkF7Bltq2Y+1jyIdrky94jxGpRgcKn31M7S3yJBMu6CdqVmBV5jOqaI0sBuWgCmsjGkRzqeoWrYe
liKs+Z9gIVdnIJ3Xtpd532Av+DGkAOG208GP/q7yH0tvx/mokmJXHc3VcWOqpF7VrBXsVQ4XidbA
rFzbVIYOOd3fGkPup8PFhMvB8u+XAcD0Tw1VF19+kuJb1/6QznS+P4VhQ3ScWOA1YRl5mEKUF399
le5z125dwg2WpROQBmoMvcjC2N1iPVDrFbz8cd3/rIv5YI9JVe0CdgPz+1/ng1hrWcsG08z5j7Cj
8c25S1zJm62jwOCCOh4Mj3xIL3MQmjdzf+B29HFd5ku+Bs9DN3y9vw2GAKIjwgYgKUbHyqO0yWr1
pFg9fprUugHUMO2xdgQHfB2CKseDksymfjoMFverdFgcqg5OVG51MJtWSXNtPIL2Flly6CNnizgV
KijP/pKR2G6s9Ygv2KLSMVmVdjCHsrbDsHVpWgzB92qN1Kkk85zMYZM6U1PEHoQ3rsJ1NmoAJh/U
jmr0bXShB3LSFGqG56z0/6Fy/Za14rR68mNUbfa4GDZJx4dVZVCEYH8O02XMu6SgNj+E7dzFy4xk
dZeR/QESu3Wy9W0dphEaHh5A1+9dIKC+qz3RxX3pv25YgH2IofshSO1wsT/euIGn81BH0T7sDO4F
/x2fu4Wsh8wNDuB8SkorALKZnOpK7DvCde7HwObCicLaS0nAp6PddNFDjy78X/uW/ub3bxKEouZV
RNCxmdLaceWD3asVJU8X4mMbZmoIIDowrLNVAOy99NOOrOMBDa7+NeSgibj/+Qaf06FeROS58prZ
T5faOS3sW9F11yL0D2AAvoLk+MPslzttVPPuLKCdBSVEP/2ta+NlkUjDdpfeD0xU82XH75UQJPJS
D3zA0ZG2U6secTOug41Ia4iBOr5rQoVM1sT1UlGGFzto/iHhenIa52lbstU0xW2L3ljSRB1Owanm
pRTc8OxszxP/sDi19bwS4j6BGr33zvc33TST5tBTGaiSr1itzimegr46Vh26jae1fC5v/9k3iebV
Sz9XvdcsXjpMaDSypxcmw09lVzzleEzemMPgGzrOKyNE4XWGeCm4NeZPhTdADyBTeEG5/xNMw2u+
DV4FZ6Qhhic1Ez8rUEN9g+ZZ9Hp/dNMuaId3A5aGGdUzLw1+k0I7IL0mvLdAJ+7SMclphX/3zaQd
4GO0zmuT8eYFie2jGP0H5qORtmm7D+BU2bg/Gk5Torm3oIwtU6iaF1rl31nTPzizeEFB49kBHMjx
0Re+77donk6BnxE1mrNeQPL0wRa4x2C/T84oPlV83KiGG/ZdR4HZFfK1KehIOjRu9TBw146tDMfG
/V9gyAd0ABggvVlNZn98Xr1VfVmRNKelVTePuEHV+4rWOgis6RRH6ygdnyu8jp0Xi0BpPMA15v4P
MGy1jv6SfA6LcmxJCj2dKM4c+4fEKTFNc30ArjBVyj7dn8i0Ure/v4mI42iPTlc443M0QYnbmus2
WaA+dXEhTH+8P4VpqzUX99xx8fqwVs95hHrePFMnmaNy2nfm6byWzB6kKKXED/BVEKMK0scRJX/d
/3RD/NBpLTsvopm9gnTdnpavtp2fZTl/Br/yJa/3fr/m1KThoHhFW/Nz1xfnJWpZXGflFrrLtPSa
J4/ZqljvsPm5t+wsaaaKg7403+p3NdiODuxikrKFOoN4zsnE0q6dW9DS8/XoLpsFHMMP+IPOEmRm
ypaTePasDxP7FW49xpnGvfndW7NvvZLmbR8+Z5HzPwhXtGmpwi0+rfcbDXzX1Sy+C+d5BZ+G+OXP
3feR+PbPqgxlGoDEP6a+v17LMahPgfVjll11dMvs+31zffdXYV7tuAMpMLh1wcL3KwotcmSeBWFs
Pn29P/i7voDBtROu86FbETVB9avoBPBJDvdilw7kumT2E27CzUa0eNeoMI3uD5x6cxUWwy+n6ZAV
QFhv8JfyICK26/kYM2hOYREfZfVqHn41VEBZJERHzkMEQqcxDst+2ihvvY/b8F09my2XFTDKzBMZ
oCYjt05oJRP0q4JUfPAt6hUywnmam3z9qx/qoM3g9Q4jdVLJHi8ecdaHhV8/Q75ClWQjJTWsrN7c
QFRWhUEhql8ZGgISWkePeCgSibVJeGCwEL2xIRrczglYW/2qQMxLv4aiCtEaEC6UFN9+U6IykILJ
L/fN0WDrOnAVjd5e1Eyjd6UClHjQaH9lPPy0a2w9sAUSxVu+OIAp2g45g6ymPM3ZlpqdaRtuq/cm
9AyW9Ihau+WB3dhKwcT5b1ZCSy2HeP2ur9czdrooZLdeNvyCpqOTlMWcoYNxSzrVtMdaaGvafJzy
thC/IKDqiCSwcuUcXH9Q1aEaOsc+jFFGfu77IVo4o6CwbyM1LA+DHdjxUKINFw2HG+HMYD96g0Yb
SFtE7jz+QkVEiIeJBllzpG4lrHTf12uBbGiGkixOi31GC2wsmfwaRNYWyvXd/BDRRYthZKqpqgPl
XeUSXBanSTpnPhZ58GXIw0+KZltoKoOx6ml6AaiT33sC1/2sjo4FOmUS20Oe1UNd5f4ymWbQruQ2
G1yWdX50bDr5cXDA6C1E+aVV5S6ome/qifpSuRKiIbNzHbLuVYDfLfa7zauSwYr0PL1TDaJ3iK/P
+pGeGkeIj34DQML9tTGNfluzN6GiCmYweSsK1F+p+Icg97rnsRNbvH0GV9abMiorKOWoVkgI923f
xKQA4xrosXk6qGY6OtNWyDDYqp6hoxgIShF/XK7MHZl1mAhopSVksP4SQQSa6cVdMhXnpNzikTX9
Li1RCRhdBjaFzjWbSHdtgtxv4h7SQN/tZnaf1jnoN0zXtD26h3f2slgA0V1JVPwLjOaatCMuy/f3
3uAXeuZbZYVd5E3QP3h4qUcni7taV9lyyPS6ddj8uj+J4Rfo7QtL0TQqQtnwWEHLCEJaoK0N9/+E
2wa9Md9FyMnpO8WOA5qGY+r41wWJHRqZtvjlTJ+v+Qdz7E4y0TPQT1VIslK7LOfyLzX4k9i6QRmM
SW9baED2Bpb1yb42AxqB0bBdpAJPC5DVgzysq7z6tG8n9LMubNARMRJ6pDzqExClTEc/j7aeqU3G
pLuEtKBmzdly7UryP7CxLL+rCLWqt2DKpgk0V7BBWcfCoVweJvDvgQDRf5YMueXupEbneC8st0ci
2UDukYOnEGSLzgHVtn/uL/77X0/0BoZ+tKx+AgahiMNQ3RjeFnqtW9klAVo9DvfneN9Wid7JAPoV
MtZ9hDkIqT/NsirBuku23u3fN1OiNzGwWQi++kN2aiT9lEEk6ZYPUK9MCS2P+36A5s2NLzhokEfr
SAtvtRIy8PXGIjRtPRSbFkhzZg93nUwsfPoA9eXl0FL/OQ8285j3zyC8Uvw3FIG3o+ilsqcPWRT2
j0EHgkBS3wzJ41BjEsD61iFm3bdSmi/bpGAR5G78DOLzSDd+C6w3hP/cN7rmy7Y/Vs1Ieoxe5ZRe
3FxlCXo3tyCzJl/QPJmO3gR5x2Z4QLf9cpRNweOGjP7HcN0pRUP0lgZS96U7cs+9BkQgdCtOkhbC
6veXx/D9evNCULBpLKEbdiTuMFaPgTdMPKUA6jgfbSXnLV4V0zRa2uqxBU3plo27ST48sRDEgRIk
G73Xb9QP3gXi+ITeDPnN2RkwBsKWHJLesRx6cIE5YJ68SatNJf8ppfd8W7B+ag/WuqVe8vvm8wf2
B1NqDi5l57Kuz9YrgdbOClLwkkNnd0FgtxKLFSxPaOZmFJWMfPmnEevcxmJaqu6h86HheuxwRbBf
Jiey3V8uC30/netRLU+Qkl67f5Fn9ENcTbdMs+tHNcXNimJnMmfDoA4Q1czrx5kHs7PrPCV6D0Vj
Dai94FEdFxdYcFAQeoDTlLtKKURvoehqXrtkDYvTZA9dBRtG+++oDoPdOXXCF7cl/7tvzYagqDdR
sAKEpkVmWcepC7+ILABH+Phyf2hDSKRaHGn8Gpojdpad6DDhzbUu8nNRhd1BlngDaMBo/Ox2kFi+
P5npd2hRBcgD9A2gdfIItojgJNGl8CWqB/m8b3TtNlw4jPoqi6zj0rVVDOXpIbZ2cpwSvanCi8aC
TNLHuTf3cwwO279lgagO3pY9L0k+0enlJV9BDQqGrGNTjP5hKHEN8zJv41HdsMt6b0XTQeNrXEML
jT1Tivrfh0x6D42s/2ZWc1DlFn2AIRzqjRZDLrmrHCQHtkJDkQdUQ3C7ZBcZ3wPRwCLdJn4TDwtL
0VE6eXtF2rEcqgZK0JD02Kj3mb5eyw4qLgDAXyRA5yP7V95owRvL/d7fuHJ3GajeZkEDu53wEl2e
iBA0wcOJc4Bk8sZRYfp6zZElX7LeQRfgkVUozFez+pxZK14b1C4iNKy95ryyt1vA+KLmyhYIYHjg
Xfv/p6R9a6M5LxX+XNT10FyhENXHFC+0cbaUX+4Pfju73jnT9F6LooLwiOuW1lG66uutwnRjBJ+A
RrSV+nF/CkNo0zsuijAjg5uB6mxyx8KPq8CPiq+9X0lvo0/fNIGWCkiay9mTsrnagqyxLaBdyYOt
+GAaXDv0q5DYXaDm5grVte5kF6Od5rI67lsazWknF8cuWO6KLC6WqfyZcf9Dj37/Xa9dRCf0BZUa
0GC501w9XpYfgRyxLj5U4w77vl1L4gefCtGEFIET8hmJ19T8g7PM2Qbs1uCzevcFJCuhKOa6zTWY
ERCmG8MkoIs8dexxiwzDNIXmtZ5gcvGV256EA7NpwgwMpmT539gX7kZUM+SoOn08GiX6Apxlt4Or
e5WSZeDad0HUlM9WzBrQDUILVZzdCZzdDuf+xtIZTjS9QwNa9v4oZtXhquucQCT80Mn5iMv1i4X0
yLLnz7v2X2/W6OqVybJbu5OEXnLS2OuSIg7uO/J1ol/WZXaLdo3uRML5ZQINZMIDtVULMLi0zvNL
UfHuHOV0J/xvRNkt/Neac76x56bBNZe2M4S3mxbhtemWLlkUVAm2dZwMJqu3a5Aug1CUhEcXrOji
KcD5S0I3jP0JOo33t9U0hebWQjqDhRSsOw0cNYDf4pVBMb2EPCs2sEcm+9SOY7Cq1HWwRN0p8Oaz
DUYgNk8vaJ09e5U85HLfKx/ROzWmgfc+gLbrQzMiIWI54obNdnVv+gAo/DfbaoYotAdSrQ/CC9DT
AKlei2X9PhPSGzMgktmsuNj2JzmxR2qBAsgd12Dn4Nq9vCG5n49IJE5B3peJTaPXfN2schqMX+/J
EBMfZzJaxUVGbZtMC4TU6yqgG6ZpyFX0VoygGWvAU6Piwmj/YcDdfprb16qnZycctmTwDOavd2OA
7l5VjiP7kx1Zr1Ih0+3Woo7DYhdK2Cd6L0blt47dZB42ty6f7NvDNt9vOZrzLuXMIFcdDdCRFtOx
snt6qof55X5kMC2/5rfNrMJiKUP+ICe7y06sEMjmWC4a2V54m02CXyy/H/eJthNPO56DaF67EXCM
h6lSCzkj1oG+vK0qd1fvKHZC82ExUiS/KuxRwWmn2A6gTjes/pf7i2XwBL3hYiEtZ8VKYEersuJq
RXCwfG8jgpoG13x4sWo6BEPDr1LVY7zY1XMzV1usMKbBtWzai0IkiZY9XLuIescsc7JXTuYtVKjB
iPQ+i0ASWvfWyq+dRIKy2LjwAdEHudIkut3r9y2+dgaDm7wPFB/5tULSfmoUaLabZtxCrxnOLx28
VtGKFU3dF5dbiKi84CKCL2jBgEaQ+4vbW/VT0zZorpy5PukazvlVLDCgyamzp35k9oYFGcLcH1i1
tSv9mecct5q5OFRj8dSg3pWgivrt/haYJtC8F4rasFI8n1290SLI3assONk8z/5Fr0e9UfIwzaE5
sDe6OL4gOXnxwJd56Gj+BOKiv4agfL7/GwwbrSPUqFe3U1QoZBCzeJQAxcXSdh94XaVQg34cs63a
kGGrddzZ4oUkw5MUvzJvCFLpjewJunTeFlrdsEw66ozwUIBWbuJX2+s+/UarCxW9zjnqCPfXyfT9
N19/W3oKCTRdopZfB4pkvRXOiaMH7LRv8NuvejN4N3WQL2AuYt0MKGjFVFTFXJXOFlDI9PG3v78Z
H0/hPp/dUlyr0urbOCB5cRzXAWDHfd+v+bHdQ5exYtP6UHR4LhrC+hmI9WXDjQ3RVMdoNSGTcFl4
ma38Z/S2HHEkX8L6H7zCb91hTdajOfJQsKpYRodfydq9dnii/VD4uLm6cvO1y+RmmhvT3oFgG/H5
dQJSIcaGvNyeTh4ghJMgW4o+oECyM7vT0Vog4lAAhs3waGGXwBfzuLLwCr/7XqD3VQRD7QRyFsMp
6Hg5ntoi8/6nBnvaghEYNlzHalWibaewluvD4gMxAunqbxMnYI6KXu3O3wirBo/QIVtgYLDxAOXm
F8ZnkiwjmOzmhg+HXf7wB4/uwMYun9b8IuuwPmWeJw/uuIXvNpiSjtiSVa+qSJL80kBStFkHFiMl
Potm/DZNMNq1ivbVWHTIVjZ2UKSt8vIRL1qvWehdwSh+kmr+yqLyCCDAxjSmrdBS7q4aB7rSfjgR
tKLGTWA/bZuqaa00x2ah2/EFDGQPFfgdZdw7ObUSqcoRHWBBkX3srGK6hmR1tiR3DJHkD0CyVUmB
MxWijQXU0m5csy46dlZHfOwWeyKfd9mXDk1mVsWp747igbgL6BJAvfkJqhvNvg3RQWcyYqMIe+lc
ujb693fS3c/FFpTKsNs62Ey0fcV9qAWjt7NGSZgFVr8keQmi3vtLY9gAnS3XcyhfomDCxy9iOBAR
2nGQ292BdnSrW9FgVDplri1nmxe2cC5sLG/kR+XJE2u9xhxyUYnfyrqNnbDk6b4fdFvIN2d3ABWw
0poFuYCbG3n+DQ42yWE5ll5RbExh2hPt+G4aWotKjs6Fois2ew7qsY1OBaS0dqKGdLrchpBhpAPY
72lgFVeGJoiTv7KtrkvT52tOPgS+F+R4ub4Et2qk13l9Ellbr4KGw0iHnAUNyFVZy4Jr4a/ZI+5x
fQLFpvrQWG3wYeQo2d/f5vd/hKOjz6BdVtulU+e4aDncfuyCJfhVLZFYvu4bX7tO03JcS+A8+wfJ
o0c2QFI5ygf/sG/wm6e8sVGrKltlq9W7cMHW6rAMgETGER/DH/fH/91q9+cLnqMT6DbIn+xJYYu9
HhBV282dpAHp+uF2M+0AgoHoL01AAOGC5rP44vlcxdR2rzPUvjeu2+/bgaNz7IppJaB8iJYHGU45
NDUhSoNezCB3f/k4se7/TJMN3P7+ZhmDkqg66gb3Qkd//pwVs6/OVkW4tSuTdiLNz5cgh7qv649X
wluUtQTQV9xKFmYNnh9bVLkTOmQl1M/33QucSDvaEYHX0o7Am1dwQDICFwpnIWGv+1ZLc/tggFaW
J4R/nTLn6f84+7olOXEt61c50fecASEETEyfC8gkqyrr3+Vy2TdEuWxLIEAIEH9v8z3L92KzmO6Z
cdOmciIj+qJdZQuQtLW39l57LSmQZPQUaijnDb6K1yclSDUw5R3dnnzvAyMjqYoP74/9y60EfcfV
Mmc6b5u2515iqNkji3NtXHXNyL2Q3gkn+MuNhCesFhpBzTwWheUkXur18eAKf4eYRJ3jLjD6alWZ
pWY2oeMHjTKo1U9IX0aQB/3+/uT80rli8NWqZvANYh4KJ5EZd99A0OnE0MZhEYPLvSNkKG8agiTF
+w9bDr+/HSt42GqVU6ioEietHCjMyiTFxX4aUXIK5iExDrtvPVHtQCN/4srh/fphaxRCqfopdzMO
2uwOFC/liCMYuffboiqHE0/YmLs1CIHNUNsrPeT1A696kwYMRU1zGciFHLfbu1l48f6sbeyutehw
6wSsDZHLTloK9um0UM+l05yl+QN50sVofjoDg7lyQ6ApaQJFFe+ClwN58ws+nnNmYPRlbX4anUA8
srDs2kmyAW13A0VpFMwZp/r1tyZmZdiMU6JcT5CEe9MIES+Xgad+PnFqbA2+smnOPQhBoOqa6Jx9
B+9pm4TeyS6grb25MmnVB5lxR89JbEt6F6pQeZQJOTyGYswP7++ajVNvLSushGwQWE40aY0m4dEO
VKVZ1Oq6nEEtkaGTM4trx6NN8v7ztj5pZdusqohgZeMkJV8wLQCgRkE/yrgWMPH3H7GxJGsQwjCj
x7utJMVBPmfXQWGFD116MvO7NfoqYqszJKJqYUhSd3YfTRl8W9oHp6SpNqZnDT5g3Onq3iOYHpRd
rzBVfkQdlyY5yfzd+9Oz9YiVKSMrQcfSnhyIk0OWE51lamfGiu8LOpzC52w9Yvn5T/bsz7nUBegH
kj6cHiQ4b1gxPCmXfn7/C7aWYPn5T8PzzFh6oDVJ7KKd75kq+R0YgE/VWLZGX1k0rTpug0yXJKq2
ZZwGqO+a4GQacGv0tUkDLuFYKby0VG0PtCEwGuPiqs+bmZWb1s4MimGVOwkViBYRHA9xTbCH3h99
a1lXtkvVosnYaicZHNSFdFv1O2oP3a6W+pT07sYj/oY/yHDXzQToTbA5v7Rg4drZ08J9AnWN+P2P
2FiANS9kaZPK5MVUH1Re5wgfA77zXQD43x996/1XVy6Vzr4uh3IJXegQU9F+5mGYRyG88fsP2Agm
1kAE3Xiegcgu/E1Tmwc5ei5wOEMhq8iH/Of3gLHgamYz373/uK3vWX7+k6kx6bfo1sSGSjXwz6Qt
IMTaQivFWY6N8x6xLNRPjxhShzBUZnGg0rS99nz/OwUbAhAE2FnvP2EZ6RfxJF1ZtOykp2yJAABc
rH1cSh3E3jidhVqC2vnKoiWrpmxspZPoCR6NuyCo66vsLgQP94lNtfX+K6ueSjmOtEd4VOqZX3Lm
FPsyQMjx/uws5/6vZmdl1WZMOzSVINoGXlDug5CpZ2aA0heicw71YE/795+z8RVrWEI9d6ZoEVAk
oIcPk9YfPjqlT88cfOWVy4alunEQxZPcfFWi6uNRoEfwvDdfGTWqaGrMa8wQcT2OfAZG97Kz4IaQ
s1+5Y0iZo54iBifBQhQxMfYABibrhKfcMN819yPvG8+IbHnzGd1cxM/HV38a3EuL16e0w7aWdfn5
T+ZbgjDf6jJcO9ChHEay0PW+kU19Yl03jrs1a449Cd+ectw7Bye8SEV9lbWlTpqmu0Y7DInnKfh2
3hqvrbhzOzmVeX3gedemO41SWnFTq2q2znzAyojpQMq68eEZdFG4Eecckm62X5y5RVdGTGyNXFwD
6CQ4AN+QAgNzETtZJd1Y4jUYwYYO5IzrgIsmBneI0fn+2bLRh3TWxK8RCFknuc9rg8OtNF9bJ692
Y++dgu1tvfnKcoeuIbOuBzcpi7yIB5Z+LsbsVDi0sTfJynKHapoyiOEilEvpEdEQupvqHjRhvIwW
+tAxq08kCLe+YrHun0wMOobT2Fi4FDBtOYeWoK7os7MUjymwaH8dXNXOOLmkAiiwc+w98NThhTVY
/TlFK4y+dr1hCcZnIxGq1yONTKusuLL0qUTmhutaYxBS3ReWsd30R+YNt3Qu31pd3TtO9dyk1f15
23NltoMGXyRF69EPVmXfhrp76QzQvOeNvTJayZQbkFz86VeMQqmwGcUprPPGrlkDDlgQZBz0qXYy
tEiN05CHERJDj++/+sbMr8EGQUgmmlp4dWYF90SNczyo4KJQzRB1SJu+/5AN77VGHBCmxFySsT7o
1PcBj6n5njeDjButz4IEUG8NOICePcgoAwk8fl75KUoYPq4cfqPdMz9hZbo0FYqBCSP8Ucp5imQD
05VjhxxXAAXc92dp4xhaAw/KGbIYom8A97T5l9YDJtARd0zlj0PWJ6fJKLe208qSSQqZQWxYdTAW
KBCDYnggNbgM3v+GrcHX3rfMK8cvQzsJPPRxohUGQgD8LJgV1nhtwkVLeJP7yDaFYJGug3znjvWp
AGVrj65suPTBJNfQBoOzwv3csgbd08pr3EXWzvPqE+a2kRFfIwuyjIaN1Xb1oa2GxHaGXWYD8+F6
1wZ04aPpb0dyqrK6sRRrmAEtGleAH/HPdVbgkSxBlXBeYxhFH/7K3Qxc4R7QhT8U4ugo8EElFcyn
4EMbi7FGGbC0K2gPIvJEQobmOuvUkVY2TXSP/qr3N+rWE1b2zG00nFU1rGDwF/izAx5h6g7BTWFr
9vD+Izbsec1qQ+2qpCgU1QdAP4MYYSj0ytLSfDYOcNY0QEsGmsDTs3qGsB4rswabcFpzsdxeXTyt
ZNqLG3MKE7U1WyuztoGEdkGsHvzQGfBQcoFGTK7D49461/7slXFL5MdbuynrAzX9kPAeLEkmRHez
h289c81XJj6IoShH9Jsd4Pl7doNGXgiXy9HxnOt6as2p1FcIC/j7PZyuoQaclxLgNF0dQNwa7EQA
lnDV122iiNc+mqG/Jb7ur4xBfbss+FlSUxScuX+1R+3N6o/SC6vd4Jj2Ql1wUukdODLPavvBI1Ym
z92wzUNkwA6TZ9mXtjO6h9NtrL/eYnQNQdBwGhISIPUBclk8TsNQPVZ+4MZzJk6Bx35tkHSNMcBt
ClA0k+JuVXloaDQviBKG3eJdPZM2Owdtsyd22q/PXvo3JhwPNB9zgKhqqoGiIKz30AJEshN0A792
InSNM0hNaRaioOqw8Ooqa3ptC/lkHH25dCwL4dw1c5+8f4ZtrcrK8FMeFBTIt/qQ9g5JshHNA70c
9QeLgJ7r/UdszdXK8MtuVKHfd9VhKLUndihJu91+7nwg/t9/wNY3rMze7ps/Q1zuuMVB9wNJnLG/
Bdlo+/j+EzY21poOByJL1ehqZSecDg+Byz+VjXxkKUuCNn3u01PKE1uPWZl4O88wPoamRzl10KxF
V27LOisaaqRqhD1MiXBldt7C/40aR9cS9Kk4xBZgKpTYzb4Gs6Nfw2Den7ONZV8T4QDHZI016W2k
y5wDSa031wa/z3ljLzvhp3s28kyVFGqoDkYrfseLln6sxcIld97wyyf9NLxKBRArXm0nJMVh9ZZx
9DFf87YrTumZb+zYNSFNMDW8rXssNISQBuArg/ss8xso1o+n4vRfX/vompcGCABeVD5C6QXGwLIi
WbDH1CneKhyL78/S1iNWds0s4wE5i1Mqa4pHktqHUpm9KujjspHOe8TKsmnYB3KefTtRKm+itkM3
Soo9+zLzKd2F2i5OHLgbe3XNTpM1M9VUw/HxkHsXliqr2LJO4l03VntNTcPQmKtmjZKDzHK54z38
tfHG8UIwbZ+4vW59wMpza5CChgqQgMOEokBKgA/NVXGWKCKla1oaInRV8KysDrKt1dcp8CF8FAzp
wVVc7s5a6L8R06AO45DUqw4U7fzpbN8FbXDR9BRSwOflKJBA+atRs6aGEg6SB4esmybwRDRezPt0
fgEMXDy9/xVbq7AK0XFPEiCtwhfIvuaJrXR6h36h8zIg6Pf66wcoJ1Qp6TNEt6X6nHKho0ZZJwxt
681XtlxyHYIIgmNshspD7spqV6vm1NRvjb424wZsciGKnocSnKLD5aRbp4olyDTs3VkTv4aG2b0a
ux7E0D+YU48K1JMawX4+grPs/fE3HPMaGIZUBYK9kVWHkvh71aTFHzkue8lxMT9lkdSnlPI2TtU1
OGyaWhGibUcdZnFdZPkucMFU4072lyrzP73/NRvLsYaIEcj5VLawYM9dhiol4VUTW1DHO0VNsPUJ
K++s65a1ee83IoJSMMF85c9KtM+knWLbsumJNdkIktfENbIpqizrRXUIaiF3QysK5MStY+mDqIAs
5KxG+veM8W/vT9rWR61sm5ts9gbLKg+ezsp4rNNYCnfYI50DGCK22+G8x6yMHCRavZ9KuzwMFOKk
YvgQ5PTI0vkw81NMV1tfsrJ1I40euVOBWmMKRtBHjLE0nr0rmtBEmol+f96XrIy+xbna+hIbmRug
4SAGfkiJvsEV9s46mfPf+JQ1gGwagO+3wOue0IB/WXoBmZRA1PAmgmzC0/vfsWEtawqbCekWW41a
HdTEP6UtIAlLM+WJSdoafOW3W7S5dCVpEeCEcwtVGTTa1NnJfMjW6Mu0/RTHlv5MmiCAP1K0fwlG
JHWqEJRv583LyspLBwogpUE+FZ1h6BEKkMpRGRgM3h9948Rdk9goTsQ8u0u63xsepkb1u+U+v1zl
wzaFVsJJMO7yur9I5ngru4bg2Ch6oGSTmaNHsrM+67EHXajsTvXGbi3CyqJprY2gHfYPSbuvpAV/
QZM784lp2nr7lS2ngAIGaiiXHHDd70jXVi8Zz7MkTM+NjdcsNkOO1mqrYAB6SVGmSGlCTjfSjcmD
5P2l3pigvyHJahf60hOcKy+heBLZk8/BzQadqPOKj3QNJLNBvYqMpouaBW6LCRsBN1FA8ycKl3ev
aL++/xkbS7GmtWGQGKB5HQLYws33VoMrKmj7B8+46QmD23rAypqXIiFo8Tp8Bu/HiNntjUSgsyuc
MzF9dM1roygxUvKuPLCms2LbpsXnACX/KPP4SaKBrdVefv7TmVRZNOVDiavWyEfiXTbhXGdREebD
eQAjusaQMR9Uu2LIXcBcpgzcmWhyH312FgUrpWsMGcQPbB44Hee4tY8ZxNZRWavs81gSMPzKnq1K
sAFCzI6IJk4/OUDNxsRywhM7aGvuVy5Zof3KbRvHhiJ5WDaRYI1KXAk5x/ctYGP4NW5sgsA94e0y
807eaEQwZX8xQ53pVESx4RPW4sG0Auke6WfQUI4o6yCAIaETT3aejJBu8Sb/vPNorSI8DBDMASli
+sN0sDM68D6eJUKY8yZpZcWWHA1zXHS1A0O5q9Iyke58FvqErjFkRpWu7TQYGs4gIrI6jCfTxFtL
u7JaUs1pWQXwkrxz7tm09KG14ZmX/zV0LJgKH7LNgEm2Rh0aSS7ApGlHC7Wul5+EcGycnmsyG6p7
DTJRb07YhP6FoYHJMg58rNuKUzHL1iNWxhukVWe7Qzsnwu/101xCrIiH4tnvK+u8zbOuydqojktv
nheUSMPy1yULXfpj8em8rbk6HiAPJYCILu0kK7qv7YiGwE6c15+Lc3Mppv107oMORJeyRMUEQpAg
pSBIafvaPhVkLdbziyhujU0zI0GKCjF0wv2gjhd0VzqpLFK5uPOh4fD+/Gw9ZBWso9kTxKIUwXq2
8A+XSKou8SJbXMBITkmJbljaGqsWOFYFKmIsgq3LImolCOP9Sp1Zi/mbqlmmNHSwKDLbVguU+EzU
rm+Gh/fnZ+vVV4dEKjm3RIC0Oc8mC8ATKFxV4GM9b++vAWqm7RxP5zZevQnv5eg7kQcK8TMHJ3/d
ncgs6wKEhwCe15ncZRBnPAj3pA7t1sZZHQzQZko9XvhuAsmPI+fzlXb8+4H0H892WmspM84owAgy
w0USUxTJHiW23C704f2V3TjZ1gg1yXJoJs2ofw0ZyOx1gGbxzpePPooY54Uma5gamcqKjSZ1IIDg
PSoBcECvkV55//U3NuYanhYEFF02w5ImMOG3yYV+nCORPj1v8GXRfzrYoEpu6pnZBJhPoAHaxspx
hQdX4HmjLyvy0+ilm4+5yBa81dIrvBzMqaWCMyd9ZbAS+ubgDEeLH58d/SFDn+gd68WpM3lr1t2/
vroN6FbhZS6WFAXaqwkM0I8jYBOX70/M1pZcWeyQBbZdSc9NlIXGoKlTzqFbCKDngp0qw299wNps
7SAAELmxE+htflAFkDAI3IYTJrU1+MrZppDPG2mDMwGqUu6dO8opdj15qmSzMfoahtZm4LfJO2C1
c1KM8eybBDSoZ7FVULoGniG6b4nK0VipJYXqOGsdHeHU0f4f2/Lf3sZ/59/V/R9+u/3Xf+DPb6qe
mgyiyas//utJlfjvP5Z/8z9/56//4l+H7+r2tfzerv/SX/4Nxv3zubvX7vUvf9hXHUo+D+Z7Mz1+
bwFp+6/x8YbL3/y//vIf3/9rlKep/v77b2/KVN0yGs9U9dufv7r89vtvZAlM/u3n8f/85fIBv//2
9DplMmu7/////v6vvr+23e+/+d4/Hc8NmeMEDqM2Wxz48H35DfP/Cali4tMAbaZ24C2QlGrRpfj9
N+r80waIKgh94jA/BJ74t3+0yiy/ctk/me84IAQJwpA6GPG3/367v6zP/67XPypT3qus6trff3P+
qCv/bwDGIAoO2Cag56iv4XkhWdkMUrw2mkpR8dc6xO6jLP2EJ/vmOPopTvfUnqt96vnetAN8ousT
9OlYuKdMxVvbBNVOAST+YEAgcAjG0H8Oxcw/2AIMNTHJ3eketMRBQknG0SdMxLU9FM1NIMOyQkHV
ayAHoXJIorOxq55Ly+RQIpvK8cIMtVvEQvRgUKesjlOwn39ldOwuQLztJg6hwetYED1HM6qC4d6l
OgWVuOd16Lcth/xKOnbtxV7HrIu+S92jkSGfo6VxtrzAvh75ftaDuhiq0m93LTHlA+1UEzV+WICq
P+U3OQAFkQA+CYRN3tg9org8gGGlM3N/A1yPeKuIXXwCYYa1B/MZiUBkg7hpQLh8STvuQdChhE+J
wRsxXI2p7J1dDTaGjxZY5F5oMZA8kcUM8iRZEYNWyVT7O7/HfTweiZkfK/RFQU+HhCMI7Ae5bxSj
QZSGvX9VVf1wqJvJupCAed5PC8A6NRwJxGIUnxzZlRE6aq09svn2HR8mhO7oXLWfawERcUgS9IfR
tPTSNr73UXIzHkbPsMPYjeNV78vso8CvvyEPow65cKc8GpRlvk6mtD6DjdM5lqXT3zQ0GxPiBfw6
1ZRGZW+Cvev1/GOnwv7g9i4rIjXY8jKr0uCqGQb+KSB200Ze5+SP2CF9XKNNKovQjSh2aJDwVZQW
Jf8AukxU6rI6a19dx/tB3Drd8Uo2F6lVkYu6qHJ0m1RoqvbL6k7Swt55s9V94arN7qqxIreisrtj
ZZXouR+pfwlkoTCRhe21JN3qN0k7/6H1p+kH1Dk9iX4J4T8Q2afYZwRFIpgH29XQO7iWgx71lR64
/8WX3RyhxsPm2M8YExH4ZOa96yIT0JIOpHTwB3Hn9ul1w2u1k8CKXwYOKY5VbakbznP+3NGs+MF4
J/ROkd6L3crL0EpkTQ00P+bpvhYWgU69NUG/Uc1OvwMrc/5FszH4aokyeAh8m6EdgKk7BsmcO0Hp
RGOnrZHGhx75cNS509wMJVFTlKNrFbT9nF7nA/7Pqll3U3CbfsnQq5bjfpjrN1Jn4wNrcjpFHLeK
K8fz9U0vA/ZCQzNAoaix9p0V+K/jFIp45AXTMcR2oWbtTfJI3Xy+dsAH9E3kwmsjp7WCPWhUs+Nc
9XJHVam/ganGLqLCLcur1JucK0t76q51hvLFBb/0oTR+czGOQRm7Q+5d1VOtbkbsjSMYQ/qkqXwe
F94iLlYHmd1FeeMG1+CZsx9rV3waU813szv6R2y07gbYAA7hmrICrR1s4JuRyn2sVDc+tSIlb9TL
zU1j7PEC2yLcWz4Zn92J2pfIy7pXoGNt3EiDb/m6LXL7DvQAtL7opeYfqEyJY+JcSQSg5tp25PgW
Fj2rbgYR2l9deI4vvl9mEFnzzW6ABv21mBz2NaS2hYJBXuxRJRr2AX5oRYA6iTGycq6/hNTSd01K
S/RLGSVAYY+NmUIAEO0do+XLyIAS+/OYV+GeOlJflGFGeKRIOd5O4RDGRTqk+7Gc1Q8/VPWMDmUQ
dIVyxEkFheLAj3JWuQsWoC+injJ+6Dstj93UFpetoBbUVKDtXfqkuvSy3P2EQ6XeF74oD800j3dT
6dIDsiL+bem7JGkcZpsI5RaVRl0ngjyCIL31QVu1dSUm27oIWa0vO8NMAgJg/TCiD+ClHL3xEVWy
ALrVjQiO4RTW+xa137d5EPqa1Sq8cmtNdnljefctRbszPF2YNGHffqghI/gDGj7zs1UZc0TZu98b
tMTchBZJP2TtUL4OBZgGIwqxOxG3YS33boXfxayEIhmnu9Z9nOf62WHZvHgvrEGFqtcLVKbcQz6k
QDKCXfglAOsKUHte9pRSJXdW45MyBgGL2+1cy5VPHvi98shbdMii0C/bSw1X8clVhN9UgCo/aG3y
fSZzB6cIIFSX9pRWl7bwy4RkGT8YGtrPvdPUXxsHQOBowkX4Ig3TA1oNIppW/id/CGugHu30ziio
Wkfw9OD+BOLauurrMdN46tA92FAJ6kA03spXcBnQlxEN4zzOw6pOiCwyCVlq0OLFvjO2n7q6gAgp
zxiObdU1dkzmQUF8LpfNj4GZ7gb2OrgRXLJzmaVdui9dP/P3OBLGO7sL/Rf0QYsnlVPrchKNgKRS
PlwO3Wwu9NxZt77BlTUCXJdcKAt+hCG6SVJ/pJggTq0rb2ggHzog5bXwDwZJFbZ+MvmB/taHlO3g
eqedsvPKi/IgG+4Jros5hkunq6CT9Usham/HW9v7Ik3a3RDLDFns4cz746rgelbwNNmTSUCjNyQK
gNrLsC/zaxHStInDVgmA323XWBeZjUxPxEMUfnWpxh8uHPAXN83oq0WNY0c90+SqZw37lho63oPx
04RxowS9TevpSw/Aw7ODHP7dKLNuP4qpvemBRILkoGUTyBJazqty/TrmnlW9zdUMZs1WNh1OEX4L
7nmxJyatrlRbZmFce4TtQ0GHm9Yr3cOMpOzRuCS4BXjKfy6q2fmIA7gBgcecgwzG2N4VhL4cAnoY
Gjx0Qz5Zsai45SXYVMguufkkPrCe+lmUdsy7klmfPQDQ3MZgZVTIj7btR960SG/ZZrpghcx/uLoI
n5pWmyMdjH8B12OriDRGX2WiEJ+BXQDqvQCP2KPjGzuIFVh37Mgrw/JTOY36TUPXW8VWlYPgDoub
flL+HB5nf4D8MEPkGzdeVxxb8KlEgaDiCCXNICpMIK9qj7q3MzgmBqixWOzHVHYLq9giShq17qgf
srEnV6HkUMQE5viF2yzEmCbVh9GqZeKALAQsvvByD3kj3HtARNKdBX5wuD7EfTGdQh9dfUGxZ0UO
ENHY+/4UFZU3HrMuVZ+VXeT3oZ+TPkoDtzs0VTHuBGJrkNKnKoY6Gc5Mvw+qD5Wvg299k00JNGlg
Tg4lRb4jrer201CN2OW++eT1CpW1CSfv3lHEvxKB1uAQD/eDqcNrG55jn3U9PYy5Ry7aNM1uHdfS
9x2bbLzamB8tEDu/IFhqjy4Imb5CbtxLPN0WV6wqwmMNMbML8NPZt+hWnF+nggL0VkJ59toYWdvx
kNtiD8m/zIlEboUNOj7r+oNttfJQa5dFQk/u7ehO4t7TATtwrOLdVNngW+tL8kxEE3yfcISXyLVO
xSUYJFFAz9I2Nk4lr4aWNFeQiGV3s5MjYaf4HAezTZ5ISap7bXstYvQwvyhLadAE4Ldl1NlO/Wr1
Ezx+btn71vH9HfcxIEh007jo0zTGIeQ9Tlp3t2GqsGqelR4dykXMNDQkw7QfYx85eOzdfvpR0SEk
cWYV6hsOQvde1K71AXjF8MlYY3eDfvvhTneOfyi8vkM5bG4H6IFNzpPq5plGnvYgv0Qmz7+3bEs/
NDiVr92GyxfhmilyHRMYwI14ekz96RnoyIBcF0MrQVs7CXHh23wO7mxflRBPIfxYKWX63ZznoXqY
ACYuIwSsQBi4nspMHIjQfQRGl79kKaDM0YQejLvAD1sZpXzykNMAYG7cGUQpTdSBOQ7xsE3tp96n
/k7ktD/6hfDuinYCDWEwKFrEFY4YulNQC71EwBwmXsWDPHZFMS8XAXU3Wra/JwQUJDzsxYPqc7XT
CkEqQh/aXKZ2TW5CbxT0mvaQBXNEnSayn6sDrtLtC4Gw35uV2eygsMsvHfQJfx1lmb7NvUIFf1En
4wcvr5tHHs4CfWMWiN8jhoOzRlN9Nj6j/Jj1O6+QzS2nuCgg7HCCmzyl/VtPGtZFM0WtPqpSY921
uSi+Apw7Hb25t4JdH3IEps1spdcerYp05+CyepB1yshtZY8haiM+Z2Q3Dx5qPAHVuY6WRqA8pkbb
VSQ9J7saPOh371vF3A+VERMirHD8KHISPPlygovUrjHXlUFCuJdd/UEDsmHFYGnLAUrl4TPTEp6u
QG4LJU/EwX6Hc2fvA6r8wlmP9hbfF/3z7FrGj8M57y76oifHYQ4QpxokZApklA6KaO87ApnqI7V6
cyhKp7qiM8w9rtFSgDsMm8pv3DHt5Vg56d1Q5/TZgge/81oHMepcGjcWKg8vWpUjEe7Utfux1R7K
EqGes6caLOMHOHE40J5k3m6uxbAHrh3rVTn0stIUrbpT7TUfwHPQ76s6tT8pu+KfoaRp3WRIx75V
Tl98y2rdx9lYq2BXjJzcmroa7pEI89P9xCuAE3tT62Pqif6zS6R4cgIt753aK27J1FmXhe5MEwFr
MOqYVQx3OYas8TGUthXN+Y1lkdjJ+52xiQLhi1/tM6PDK680aj/7wXScqqJ4HXrEO67dm+vUpPat
ZLV/pCOoDXAUetONgmrdFZTS7UOhJnNrybJ+sMGhurPz1oLWX5rFIoVArlCOe+N6Y/PUoqXi4+Ro
oBHDai5f5y6VuLC52uxckaeJHVRFHTvwoIeAWwx+RviG7BQajj/MDp0TSKfLjwzNcsee9eqYafCu
kQpbZQgt5wrBK3GiiqVkhwuV40a9pOOxamexXDVGb2eJaoLfKbHsbkb3otb+B65SbkcVyCefauWy
T0D3Mkjj5u2zB7q6i24Y47KYjLtzcy5e01lY1o0aPL+8yXkWtpExCM+HKn8pGpBai1CjoaBA8gWT
n4Vd1GNhoq5iM458xv3hLrdn1txMBFwAuxSOVe5rMOIxxJPYfpd1OSCVkNfpUER5SMIqKii8Xtf4
47FVXv6mdVBgMSshjozishjh0JgSU/A8KtoasQyIWH4A21YnIzXm41DW2PdFSD83FSLFXQk1Mh5p
7ixZmVxaNxXhxZ0mqmujFresuMgotDoCy72UfNZxY/cEpCV2fdcPuNDhSmig3V1Mw4AerKD8waA5
f5C87z/iYoaTE9DWdo/bvhu3wdBeumDr3Q3cGa8MtXDRxfp/ayvm31FoRB/SPERSpgu7p7ntXRJ1
gyWfA2BYvdiZEeNERSmqhyDErVwwu3sI27L65kwOaIwRQ70Uph0/eYUz7S1jSQi65VN/74fSvUAP
jHgt7SzdTZmgD9oCJ5cnuLiabN9toy5wi70fOu3TDF+TR32g+IWDtPmlspz2mwecyVdvCEixb+rZ
20PLTVwp3TVvoy2KpLca8UNXQy+ivuszEDagiWTC8dd2uJoDjXFBBuWkUSHy4j+Z+64eyZGkyV/E
BbV4vIigTqZWVS9ElqLWmr/+LHsX3/VU73Xh3g6YbtTMVCaDITzczc3NGaphpUOh1YUJLxgCoHHN
oy32jINgRZWyXnJeADUw1qZpINI8dhkTICsED33UOReGLXO4ToCxrfT62OotPLsWFSs5quNfi0Tv
XpdCnDayuqwBnwIiK+ArQaVlk5TyemmmWCRCGUp3HdqkV0XkVToBxnpb4nDedDj1jxrahhtRHsG9
K8Z4aIi8lskm5VJ+vzYRD/iQq/C/0OXhlGcVLEqEBgou19XzPo6bLJCaSZzJKBVVT+MB3dzxu4Z0
SowWomSy2i41wLGyN0ESr99VQe/cYe0LR0uG0dKLzLD6oax22E+5TuDhxAn6AEhtQdt5SRwJVwJ0
wlC9QeQRrQNM2H/O5ZFyu+Profm7oMq3L7rSW/KuAId+qrccgCsLtXozUIYReil6nOwbieN6KsGH
/BArNTKhEBlvdaXHTtBztGdYI728TNI8nfm4zb8iTpqtHhf5IcbNcdSUYnGkdhaoNgr8Xi17yTWy
rj+2RWuIRAn1GTGAHNppI5VuUUqarchoFq21k3qKOxndk8J1ePTyKEJSDb2CEAjCF1fDvEFs383h
tqhU3h2XVXkF2UwHDKPK626QMv7ETzN/C9MhlKnciKMT97zorVMJUEuQi1dVaiHRloZQzsH2e54g
jlNjlpayApFTBaFGlY7PIBNpDm/mJFimVTG8eM0GnhmQZ3mG7C0CEn5sTtDtyHNqCPwssrrLpIh0
QDWQ1BTlykHVJbeDCvNqC7pevOphytGqnAVHL5DVrpNF83poxjnNqIHX0awQsg5lQbnNsSLeRoDk
u0ZW1+OAzgYdAR8KFSdjncIfk3Xtrc97PgIyEaVuNyXqo+6NyEfaGUcCvXcQmfZlYzDopEyvg7bi
rphWrRicLuEVkM8NZYkIL7cNpLlazBPE5WxhVkP4lVGhUbWLloTqcBotVZRLGGGjbq8K1/cUmDnv
jxmXOMKg4PKJBoGGedtJLEv18BMC6lDzKYQles0gKn8oIrEnQiiWvC8USuKl8lqL6AE/jMEcC91M
+UFO0AoHKDuBNyr3pBtTaNsJaDPWAaWQpIQZvcK9LLA0LBIXiaFdcy5Qqef4dzHNymOJRX6pgRqF
x1asOYmgtSPElmD3y4OmidpFzUsEDXOj9a/GIBQ7TkP3eVOFT7RrdG4pAX63QJPWXmVJI8SHqRcb
qiBJtFnCAdIIC7KmOhDcdIogNt8ue3RcST191eRA06eMFRFOGIfforI2C0dOThpfhsiTLWWhdu9K
Hh7PJEcABPmkzinax6PDEz/2TopuGIgBUh4olV4uWyUa+0ctFojDwK6rrvmqZtZUj4AQIlG6o8Wn
oJBBbDjG95pso+Wk7ArKwgGYjVDQTVBW1etmtSr8yEYoZH4gmJkDDomBu4RYQXPzIZa+0Nk5/OSi
tLDRB0c26wHNkue6n1DeXsbrBi6IIQNSmvUjvF25pHItCaE1t21hDWr3bM02zVYHARIqqFnzjogQ
yDaHoTT5uhyjrAFRb4ImzAwA4cJrSgVUDQW6BnByc1WVcMsLYe2keVQ6qA5CA/FCDTdCMRZOxrfG
DSzJ+CQ3TcGyMhtfe0lcPH4OC095UvRphu7FtK6NfJ8m2XpGYDsAvJARAysDQj4eB4qHPVTgLSnF
3ALBLFenFIsqMdGzPHHKMlOh5iPwmRlJmvE+JUruxm1WXko0ibO4hue+olEprCdZOdCmaLWjWZbc
soKaKQB83OQFwElI6vOpbiJtMnr1UOhunw4GfJZRUTb8wvWewgM9qYREd2AucLgQ9gPA5KuC1OGs
w5lYeittZf7eGnWItEdavkh10/nPzWkiqFoCvUjSHcAP/Qy9Ff4Y68NwWFJRCFIsnlcNCXpTAUxJ
iMRpjUxKXDWNZfSFepBihLdkXSKFdjJfoKIhaaVjJjUCi8VQflRVNdG86oWLCpYBbhdgy9nCGRbC
2cGfFmglo6v1IPqQQw3ZmAvcTPIat3MTJ9HbGgtADxIJqpqkNPqQQWFAPeRrvuyWGQpSWlQIZpoX
vWpKYa0dhUEsI5ILkeL2ky7s5Sgr9ugRUQfTkldBOqE2ha55trposqaZCT5J2wxeFYagXjo0ZX4d
OAX8WF5DC0Ki8VnPyrYULzOuDVPRZYNKRZ59QdBK3QBzgQDqwiuXZJIih5/q7k2Xq/qZr6lZBAFo
GkV968lwZ7bVsLaBhO5D6LWWZHtgVOV+jJbpU0Tf7XMjZCXVslBaoeU5VrRO2tri1QauSCTmnAkx
iJolUFw9Fmlc0pmLGtqvSmGKqlK7CorpFFLMMu9DvznHjbMaoS/D0ttznOn7uutFtwcM6UNdJEdX
6B5VQFKSmrVSz24aafAl26V6iZVWfEX2LtuOI6960xKnXhc12SXV28mZwk7eJNDaSEmshdxNXkbx
jo/FgMSLNnfRFFjGLVeFlGslkXHouP4C7lC+XbEKfjlG6My2zopZLvW6KepJBT7GDecFklo2OmWJ
pMjHag88Ux+IVqNfJpuRcPRHsCCvaTLHQRej7zku+VY9Qatm3K0x8g+EM+LqoUIk7cIJ/HQSpKaP
iAR8S0JbWUmeSSll4xMjn6QQgF9fTsSIk2TTJMjSkygTp5TwijwwXpxUE92blBDq2ppSmxyAa28Y
+WIbjyFyAFGe5E6s1Q1ZdVk34WaGb3MJwQZSQpfppsIOnPkBuDVTy7oDiJxH7qIvpQVeqPgW8ZCV
atMlP+uLXt6GUV+B8yd6YysclyL1A2j7pM9cUxJo4M88bYtK+VAAH8K6rOm6lcYxVICMcfMOXnvk
amGLYAoxjyIB/ZDl925tQ7MOB+AGv2Xb/5PP/j1//c9SMiSvNQ0pcAnZa4kXdcAf/2SsJIkQzRVa
W9lKPEsU+d+Vjv3kLKr2oUFXkgiD8UBx8w+sJOFJ9fhHzlzDNMqCBkhH00GEfJI4fuP4NGm2IkUy
JE4s9l8TB6zJTVKxbSn65BqWgP9iFgsnAAnOw42uD9iICrRxk3/XDv+H9vCPdP7/UCm+0y2C5L2t
uuqr/06m+Af/Yld/lqe+/fzsg0f9/Tf/P6RdPNug/N9ZF/8L1MH2kSeP35kaz4/8m3IBysS/DAPd
TgRVUEWBfxIr/k25EATxX2A4CDyuT3gJ4rPJ538oF5zxL6C6gmaABSGAKCg/Fe/+w7ngZOlfmswr
vMGDsIHvBYnj/4F08Yv4+Nv2UQTR0HVd0RV4r1C11fCk37fPMs9iVIdlchvZYuYsOuQs8TsaM44m
FEms6aVhK5XobLdBxNqeWTqdf6Kz/+LQ/TEKEFNUiQdRWJO+ET9UI844uS2SW78JvfpDNiOv99uC
SK/dprd5Jw+it2Qn+p3z21r9lzP7q4va3x787fVR7cehhXSa3JJr/MJ/hnvYOe4z2kyRma1MLtBr
BkwK8sNTn6/zt6d+I7f1tVYjdYnXzbYleiAEeGhoSbZu6dvGyX8SBPml7fi3x30zETVXDJCLwBrP
1ryZWcbyIKSdGXojyxm3LT5Dlr7x7sAQOJDcGU4JC+n4gzbtL5rn30bxjYwYIS4PjQIvXW54u7Za
Z7XVjyrgHtw28kKrNOsAIZC+zQNQVjjr71P+PDF/nfJv1jkVs4SbEZnfUveOZtIiU23jHXAJK63K
1kxNIVBJufJs2ClfPRVvXz/p9v2qEfj+/jjOkizqGvQ3vxe4wA0Gh4KbkptyarDZsmvzxm/VA0+L
Y/Ean0R0qXeN7REMom3pKIFwGCyZ9d5Ks31ltcisfCKdcNZ/uD/AGvkvM2OIEi5esLs05Tt5Fh5x
hM2IcWWkM6X3qvK592aLdDaBZr2G3ZlawEtp6xq7qbXCV0FBB6YOlRCkd2NaeZEJhTfBVxzDypDm
Q9hMVpY5MZKFJI1J5U124XTH0hJ8VKkWgXGMWW7FVLIGU9lFx5U9n4RsGs3o6OGVibGNrZxNdslA
pD4p/rrR7q07HNB77VHu+/3aU5kOD/5LtCXCU4lF/szA16pZz/p3ZZdS9ThQgTW0sXN8e45t3m0n
szMVlto9E/brDuJLZnIUczJsQeJi+heC7uH6fJJMC3MIEjO2NIoxBRrVzHCvspCBcjB98uZARXt0
q21+Rn4e1SDmYLbAZMlEnz+IW2mv3iLLYANt2WgtFDmYbpuZ620IxIao1LgXx8kMD51Z+SGN7cgS
j603BtkuPWSYW4tjooWIGy6ijyzPLjkWprTj/IE2N8UD3FB7vNN+5hdu38LrcRHBKrvaXa5dRzJf
d6vjsM33mKjd7GrujIaOFDpAYDfAlHXgrxGn6ahsVTEBYGyCOcDgxIMi8pacDNbcBLe4yTd+Yxw4
T3vJDykp9qnJfUwH4zTR8l3ayV4Cst0jPqtedkQxmxhUOTxMUm+KR3FsN8V1wtCBgukKhq8IhN/q
RzRBCsb3eBO+TtdiJl2wPECVuYh7aYsMh8dppHZCy9gmHredvSzADnppCPSCneHRMp1qe4MBw2UR
G5yUhltUfFrcBgE/68w8Ic0V+2lbW+WpuVSX+abuYVk5REXmsJ2fh/2UPaATGJE0mN7SV/mYEeOE
JM51CWDqVdptF+SUcS7VliTH/kMC4eesa2xocD5Xt7Ab5Gyc7GLw2Kziy/AuuilsB29CTNdcn7tt
MvHWrMcfjenA5Cz4+PlE+e28y66zlW3R38UUWIdNWdmcCZBxGAhIEyVFlyUk9QxavXO8J+4QxfG7
1evNDhqZA8uO5b626l0dk5lkl66ySj9d8OvyS6JSfi+/8EF4KAdqnLrr7OqbEfR6FrnKNt+FTN33
Kc196RCdewDud3FTbtGOKGixbDvjoBPQNAaWb9GoioWkYhJ90YlIBqZ+GMcMWr6mZHUktFfWuquF
bYWzG5lAi304B6OpsmwD1girG3xLvdLVFL5SKw2ZdEQItalNdaMyAzbtUKokPBmveA5qL0ovetEC
9bxqRN+H++YzteKdvteOxSXynh0cb+musaMMMTSdb/kmdrkBMDqmicqmbI/PHY/LjKk4ocDXxpZg
gTA73jmDYdlVX9NCUUnl6gfs1lc9QF+PLqHly3SMXktfBMpb2FBdk2ztwC00PIWndFtuQV3dK9dH
S2OfC5BE3XQGUcz4phyFI/ragbBG0y/9lOyNgi0bDX+h69kh2jRMOzZ0PsN2HHJ3ukpv1SE7pIw7
8vsyxhLp5+jCrcQoiLwfSesktr5B6sscTbEkPEv2vZn7kR2eYWGSQ/WZXISt+q47otPLBBw7pzhD
kqQ4r9d+23otzQ/LGaQnh9+0GUmPhSvuog1AXbe6lLvpWAWwmm+8WZ7rc7ftaH4qbO2oHKWUKhiS
eFIOKuiuW57NQXng/eQ0vEVADXbCYfmQsStq0A4W8x1QWLiZPfXenGY4f7Ac2enRXrFDWfgiHWed
4siU+EvdZWd+oyJTTWOvOWF1oUvlV7uEdTdhj4KtY8bhAMvHyuHBqjgh9RPR2BxfQppYONIu0rzK
AdkzNLmwBDMcSX1cGKRt760peavZWNInz/RTs5EtkeBbnc6pcBCt2Mss7VORCZf5BatO9aG/hBGJ
P6MTxBuNmoDFCmmB0CwDQK9HaM2KOKHttrzm1zlAJmc8QvADM3xpLWHHWcoencj8AZxQr9hJ+8mT
D9UjtMt95vTn6BjxLswD7AYVt5Uj7AudCPsKPdKOfYBkt1+/1pfyksIwg5qCz+PhThtwLjwbt3Mj
2sONjh31fWLrAzxNWrCIAhieTRwbJBiPyHKiRt6XfdHX3yaRys4InZ7PqSchuHQBt2ktaSC9VfnG
x+BEiLSAgqwAuZADJ4DkhaC18U5o6oCAHgDUNBIRvF6Gn3P6kwb9t3aQ6q/QwRA1Xlc1jVeM732W
0RIp1aeiS27hJ7/QBdrQ6JveE2kl3XuNFU4JwGNj+sF5/hUL/OFH/fbYb54cn3Ujstl4LBJCdnEE
XgHbDUOeFjQ/V9vER932a3Gpe6JuwKNV78UeU9N66WEMOLs4c1+ik50SSz3+3cXUfonG/DEyRecF
XpEwO8rTB/0tFEcWquAbGR7u3d1pJCH3U/B2tZIteG+mI1KYCL8ib27wphG/IwYR4POYIjFPe3B5
yP4Iz4PuRMpTxSmIX7qvYODahX0moNlYRzOjzoajO6DC+D73RjREaSPZFYQa7FSQXejmjKc+ojT4
PBIJIjyiI4EfyKZf2a+HjOxWUuDTFlS2YUV5cphZvpmtYDfi9oJrwKhMnL1E3z+t/cvxHdcETJZi
rVZC2BuGRURaER/IjbfDl74itwKnZyIZ3jW4Bnjq+drg5/eWLXSH56sunI2KnHNi+XdIfpG7FbqZ
PftvBblDVBwvsANoja9dyefuFc4mOVTs6ngL+QheV7wC8xNmuhZ5bCaiwddh1od3hc9FArzO12Nx
POcjsmDXsMFr4lxqZrDrHX9eZwcVnHSvEJR1Mue64l92pKHR4emDvpGORgQEAILkEuWIq5BDcGIj
C9yenO2CvhrOq08/ZibhP73OeB8ePmfPXns/w6gFZ/eKjmYMU0ytgtoVRRMsvydHzSwobLebYCll
5s7Uwvf3xBwxs9zzh72pmKatEzp7Lyk5md4W+k+2+27N5MW5hPQkUbthbkf2AFbpaNq37cmfyJbs
Nys+v3E8A3debVJv45nHjU48g90b4jsDObWmq5gb/BJVXNy2ZkS/HpCYpceErpgduyZI5jByeoe7
7ejkUtJgINuSmA6YP1hZkQ50exKJY14+VkvBdEree8xsMM82kgfT/CDby/K0U+QV7r2lYt7MT1sl
NTlFWLaUXA14rSWBS0NCYn9q1PRqew1MT6AYl/lZUQtblMN0cMF2s/UIDWlNA6yQ+WU61P7ch6Sw
zI9AIt5gGuSyDU24PUfcAPZMwAOzGjMYvMNCgxF+38jQMYSyjDhBRnyRit410OmC0CXAlh0ZnO8F
LvnlGuCnu6Nhv45Mt3tri0hBI9fAP9TEi02WErPGuGPiD+bumjG4w18SOd0PQULMmGJnIig0ncuV
mntszpxu7ZdLxAry5Tv3iWB6cV1tHxvIdhDvJaIvizVjaYVgYTpZcc9zdo4XSX2Yd8wW1gI3Eclt
B5OtOzGJmFfS5/cN+BtZNQsDupgXjK43vZyeDve3iVxFBO0GjsEzdkL+0d35PFZMteEcswNcvlON
+6bepjAB3k9IyS/li78Zt2+Yhczp4PyCgHlD6ozexeC+srcAzADMYs1wWo8xZQLDEMlK3s7YM4X7
vhmsxr3pZAPJfbg7uMaxv3+4D36J+fwxMFWQZUSwuoHGUf+0uugghmxImCS3a7SF5N8L0kp2zFR3
Po7kXHkpizydZfBSdL+FDcVRJZovkN7rgtiKgvlQvt28d/6Um4mV05QieBnM5haD9cxwjw5+ddPO
qN/gSbKb/J9KM3/ppf05fF0SAL+pqqR+K+WLG7R311oMvyDLcy0XAo+/OsqPHhWbBBJu7HMuSHPR
XxIPbnWgvugfnLm+6e4qB7xgtb6wFU88Q9jClhu8NBPwHHwgjNvUL/xWcnmNhJ8p5V4gjwOAZWGZ
YDotmc7DR3pEoRGZ/IU8DIVE+wfosf+uw/tHGd7vsPh/xX1QIfY/L/gN2+OXZS1lIYxvhpNuFk/A
pXQd3cFGhg6N4XEoBDtxBa/dxp585DYL/8MAfilX/G2Gv13LZdyg8j7m4ttzYRG6syHAJoWBAHNh
QUQ2HTnUrvjRQYXxR2/3FU6YyAqr/4S4GYtfka2jKZkvCRuwJYYfhvff3SjgLgZYl0gdfBcYAs9d
g7yqGN+i6whfkCdpT+DPkvYRvxZvKa1+wDx/feEf84EiJ1WElwJs+hsQ11fTqPZIq99qpr3HdufE
bpbQ3M03q4WjI1Jpo1g8Eo6m4OS/8LHJgpxSw0DGfYeu6eoNlga/vDRFtljpdbHUe32MLI0hxzk5
OlwLoJh2EpMmo9oPFbu/WnX8bfTf3D+ZK1oICq3xTbVBLgP+Ilkt4uPCTK3W1Oz+ioS9QUVm/CCO
Kj5R0n88WBd40VBFNCtVJF393pKv5cRJqcNauITwd659BWwCIuRWEyBKDj+Q/UewZzCEov3EjKDb
6E6V0ciSU1q8ZQCTkh+Qu1+KNd8HJIFniWwAzB/yCf80fKsw6UkcyvxFG0iROcWj31RHyUH4bJDU
lRh3q2gSVO8iGziy7Lp7bYLXD2FAi5N9uWEFQkqXsyEoW5rLGwoX6spakQ/s2DBYV7n7wVD/UmL5
Y7wo8NRAxQcAqn+DoceqCNNRWvnL+J6LJLom18xPnBWmuvhcPQOwhLZVjqHT8wjMM5vzQCE0bFTF
b3I7PSLOvGQ6MV7mF+FD2P/dd/8TnMXiSphFFPMrCGfEb5dIuhhNheot/sI56mG5hleQ11osn0KQ
82w83gBiYIkmbMRePUMyKz5OIgvvCUwtvFGAIFVFFpycimYSsqi2uM00Ak7C34f5J4r9bZjPHORv
EYY+ckJTggx/kd6TBz8xQCILTZD+PnBHDsECbxYHlLRh3dGuVqKNlWeuWjMBOJHB/j6WP1Mn38by
TZMlMYZRQ2UHf9Ev2UNGrQZDsIAqXUOjFSCogVWgZHzIx78/9k+4+p+Plb7dl1oVyXwz8Pwluqqp
o+2AAnNm+gG+luBUwCsEG3Wc0SZB86zcFOwKvoeRgDxMRJ+Hbb0oZ/kn/bxfInN/7Oz/s3u+p6/m
OJ4GWZn4S3MtrfAAmA/olEHKs2TNVoQ6OZe3F6/eKIT3Ck96l/zu0r0g0GeGpfhPzOsZjBQb8Oeu
KBpzMWRbokB65dhEoQN7pKR8bfbj9qeYVX/a+r+N/JsN4UYFzWSfZ1LNWShbUWuNHbpOUpCe08mS
EnSL9MR0O6JwmIYpSwKgieBXiqYOWjZFmXHkaZ3fc1Q0u0ensUyn7eauFRTEtBZkfpSbLLRaLDn0
JPj8nE457xi1bu2vRLO0271uzAFR6WxXwL1la54Y+NyzbgoKa3EBTcFdzyiHPqE6K/ykNaPaETI/
FX0RuM0jtYVgCOHKNG95RZUXzlU+ecc4zzX0yaj2ovzUTvYPI6ZK6MOMckNeQlUKeoh/O4GQBY5E
lLyKF+QJWrd6m3eip3vGSErE8FvNiVQkG57Vorf3Gn5XTaRAfO85BABgtPHsWUKgo9EwWZyExZdE
t+ofzuWPI/x2LjmNb8CaXEXEwuUdXXtl5D14z5CoyDszG5GzsYBEOEkwWKrm1E72qoHsQ7bxUd2s
iN0csLHHBFaF1Yi/1x/SgL+avP++475NoPbt/C4QR0PLVAwvn7fKPWnpes7MEbEuhCFBkKb5Htf6
yD1mgNBbUKQv0lbdjMA6vnDNDmRpGYiJ48wmJoLcYc+n6hAzkOJmwn/A+noFrf0el3Bpl1t5g3J4
lNEItN4qdEhYds/eR3sMtH1sry8Fkn6Ip06TQlrrCguJlkJ/t1Z/QEL/flv49QbILaiI+bYYEeoI
prDqRRjJdAM2fQQcb5+6CVJMeUeQ/fsKUJcBkGXbQfgOeITExK/CsRbQh2KEq6+liyQLDgsqlaOg
orI77YuBIjNgzHR4Qw0gjIX8Diy+6lzRlUGWsQCfU8gxA/a7IL1DVGy7GxchLzGR6Gv9gDra31/y
Dw7Bt5c0vi2piiKlpQBH84J5ZMaJtzWk2ISdANuM6XU6GyxcJSPabPJ33qIP3ckvP8mJiPqvo/f7
znpSGUBmMJBhNQzAk9/8iwX6ZgVynPHNjxaSPNrIzqQziiaeBOV1j3KevD6M74Zw6l/E1MvPjXRA
YSeB99QmRMDIQVOsnCyiA7D5jCa5mfnQs9HtBcAURGpTKky08ccaMJUaUzjrqGBDPRfEEJG47qHc
MxHhtMDI4x/ZWrCXRYK64OwI9k+MvpSINQqz3of0Cf1BcJUuHoo7gFMDKI4v+WUgnZ86wkTWj2ZB
pTOJgKfjF6eWcH6KxQS9z+QBFcoORB2AJBQWOLpAPdN7vedp7PLEcCukD1UEdDl9AoWlC8odRsAj
wcXdK+TYEXARibZ0tOvXzIpikuADg8+jmyX4fEQHWv8q1U/cVqsJWt60SHqCqws6Zw+UbUShmwVu
2HnyxjviSUA9ynP0QQrgAn4bYKaJLQzoNv6pH2BlA2ADDIa2tOhOoe5RKBc6BWAriAFSnrQ2x9Kg
cVB3lU+QpaMr6jHjIEwRN6gtLZACtXLXgK19wgo9xAUYCgsjUr/l6JtDdK8z4WScwRHT2DyQec8f
Z4g/IdDDWKErw2Ir2SgFWeEiTTRNqei2lScURIRrSaf9hHn8QCb+ifBoqol0XRL62gc0GoS9kh9h
nsWjFm/jic4v8nZ+FnSYY2VBHYB7YgOxx4smfyuDNDDO0ZvhSLtyA/M1Y21nt99FNncrfP5Y3biP
wW8Uu7zwN6R0gIv3Gett3W/288Owaz88g2cJ28Xvh4ZFAEz5Fww7A+L3jEaRaKGVFQMLRXTPkQj5
hz20W6+wbtnd2KMo2skVJL3n0Ul6EtUmOHttTpOvqtxqIvQLaFExcTEnnuqtVU1Myq1wZEZnxilT
kQhH/mGk6mji1kY7WVRYTiilWs0VYdTCZg2/f6o6Uzb5RxmD38a4e9ubKA1eEUSvpoaEf3IcVqjZ
M+g44IuxlAhCoHQxEjVAH2K2wMQ1TCT1HcETXAhsW9mWoU73nrrokyjbBSYtd0Vb2/XIojWIIUGI
BSwL0IAjKWBVFCC6A0lTJH8q9B6WyAqWyFmTyEBQ1Dv4JVDwONDN/J7wRHPDlbTRM23sas/MfHV9
nksqBgoOhfKh0wiEJ2T37gjbaA9UUYLp0k0Al8HgYOZAkVFIslW90Iv3T/C33vQG0DmIMUJ21lKA
BOwWTwH4ztuGg5P2gqyUn9qz1cRUPOI0pcGC42y4OGEg+Tucg8IfFyMt31HE4CbeeIvw4cC45T01
tiNi7zBAK/lXA3x6mIp+Y+w6DyG1GVl1ECK3jBJQJI9lyu3ay5NaACcN2OmTzFPEpFdpiKMQMdkf
djVsvfF89ye4jpwtJ9GcIT3ekea47tVg8vTDWiHNPcBvByRuxqz1az+h7TWjOhhBYMT4s7uYPYNt
Ew/itmXhYWXCBn8sbRef8Wlg9ki/piwLWn964Sgqijag8poZ9GqAsz/pH1RBxTidHjiGrPZz9GB5
75j6zu+TIEGhFRLpNTDXmun7HIbkNExubhySw8z5zbOcjzXImMXE8OVLERENd13uABpLaK+YU4M6
RyJ76Rk7TfRqqE3KRyli0mlsWJKextmSg/Kig4zRI8sYWejUziSJiNuIoXUB45i8rcxkG52QrKfT
M07fchsN05bt+kvpgcJqwgFi0AP6kmnJkMzVyBSMe4FVYJDE7v8m7Lx2HcW6dn1D2xLZcEoONsY5
nFhOC4wjYIPN1e+HOup/9acudau7SqpaNmGOOcabJluMHJD40ZiZo/h+Y/b4OcaghEjp7kwG8EwF
GLxQPdA5w/SVdFaihTuMl0t3nqDXxij32ilo3ZgH3/w01h9l3ZOC/wVzLkXzjOym5TfIFLyKquKq
I23Yugq1BfPsD6IL2dTm75C/OaZpRgbTOGnc8ztg/Oso1nmcsu1P0iGu4MMrFNaoK5xOp1MmmpVG
vP7ua8D6cykX6b5w7g+WiGEabveiFTGxPwCiempOsTd4z6CIJacZ9nhvCh7wZ/xatrwzoncDNtNM
+hJLnzXDV7CvTqKZRvA9A+CjzNxXqAeuwZ0f0Cl6ZButqvWcViY7n9nEqc8p3ywVwfpGVyuNO6Ll
A0nO+UY4pub4H7gJ7Ar8hbN/idLu74nmVbLrAT/KbAcky9j68jFVxlKoWM3pEbb8AcO9jR+hjGyB
pcTA0pof3wAAwVfPDkiDPmo8dY/dbn4dcU0IRWRfsTI2xxrBEHdfpP9MOxlT8v3B6xo2IQ3AuniZ
uvOxF5eJcrXJzCE5SPiaTEO3ynwe3xsZP4NZE5OBu3f0uJj13awklzSNYpMiiXFQRzWb5sTbjz6l
yh0pkJyvIy0ohZWl7puhovHVi3F+uNofiEx5+fGJSZu//FJiMaXRNREc4g8URxywJ26Bvx7I7Qfk
rXJnrkE6ucOQT54D3TvHdyrrWBlKHhkU6ugSd29ygSKrPyP4R4CRrD0mJAl7kT4tqyDvD1tSnSrr
/iLjnJOMqL0rpe/r9/F7RIZxtqdFJf0G8Qd4oLRmI0a0YrGdpo4+lBobclw8myqylQ0o1Hl4AZM4
3AYwwZdBg7qQrrSTFjKdpe5t0Bvnk7fdtyokX++Dgt4Ei8hzyisa9ePMNiZ/hF3uJ/m4LCrEqQ/A
IIqU8wo/tPSPUeFCoqMY66SqnIdLezs4KVNtdI2MrgxNiXZAhb4Xu/8VCses0IC0sIgwmR2C2VW9
XiyQiMMXIDW+H0sJmy6Xowdl9IrOivmJXtOHxRMtTpwpboNMvfzbUEvSoZhbtYnxQKPh+XhqFWd7
w/kmyGrKfR21Aj+jOFQUWd7cH+Q6JUZqJDfoUAoTPP+9rvumcpyUpNF09xHeXDnyOdXBIKAlN4vz
QsF0Yl9qn+vq/O+DjMlsKtBz9T1+X12tL5KYTiSLTL4xD1faq6gdC6S34IczZe7run8P6XzAk2vR
0Z9m/8/FaR+v5joKr/qSAIM1gzddU+J0Lp3jvnN9mQ9aEaz8BSNtmCpThTAg8HEqNLeBFVkQIGNi
dKR2K8/ui18+5qtn364Orz2fsm2s7wkpgAhkDIj8Mb+NY+xljlFl66/MT8Y74nK8S74iOaTZXBAH
DQrr7GvhPagWr6AjPfoW6qfWeU+uI77He10cuNXCwyUG5x5Vh+2oulnn+eHBM4DnJ0HNRIhliQfe
fsahkKXrFZ5c+hJVN9GxetBHxemZpsj8Doq1MX/T9PtaIiW81nBCHlbqWQYLnfqNc6E5ofmmua8H
DYvzM5Ccgve8Zljm+TKENoC/FrBpHJOIQIoIb5clL64OdpLoloiESKHnVYJs7z2XxoTquGYpO8Wc
vAF9DTon+nidOG/3WAOUdSKdXZkg/QgOote4uinIFlFgo7uP4R8Onf2Uze953P7IaByZUw73Ebda
Cj60BWuUY0XPxMVLpb1AfeUsHJ1uobWJ17B4eTS+653O3PAUe3+xqjnSTkvbESFX+3R/9vJq9r1s
UsxEh3wb87FmHZtCcN+TbOFwGQnxJEE2LSyZ/p6qfDdfi4bl/Akbfvi0u/37bSj0nCx5X2kLeMQm
L9GDwCzrETwX1SBnWLkcNfOgxvS+gX400OWZt03tq7EeCOt+rAScimPyMGENDa91HgEBCubbvUb6
4OX3YfKQumW1e0MjxRJFS3UBNDP6BHBjirQ0HMt+uaepsLZ83UBeXubKWo1ZblrDXnXj6elrktM4
jMA+f7r2xK7mlHifFy809nebrchFlxYVcwqBGmvJQWQf4tVg/ZLcOXki/ntFT928jT8+L3bwnfVP
GKvNh6tk5pOti/Q6ByA4wHf8IxnmQRo9/RdKrzKqzSXEXWzM+8MUp+0Q8aOXj7gH/bjM6fCfeyqJ
I3sHasTdv/5ke85V6pny5BX2wAgQduH2asdyXNnC+lTv8ymAExPUx+pWkV3MAXMKM8X1jI3YutPI
Uw1Lx6CLmFwCY4M8DAM1D5eB1i13GsPuHJEWn6Sv2hD5weAeyRsccZPKPakk4zlbXiU0Bm+Za8e/
vkWkFpS+ECjm6bqHQcBChp2JbT8dPiO1bz5OrI8LtVuMLk7jycvHg8f5IAERGALmVXWuJuoc8323
0N4VNqb9STqn0ulB6p1hAsF/Jgc9EHW3XW6Tm9cu+8vK6ruV1UzuEHTa4sH22rrPmyssmGOcpzvr
scjZMDuFLwKbE4f72eJE9J5vX9Lt8vhcg0csCSQkOYsBkPmCSql4fT5bs+8/NQjMw8x6znUHg8U0
GDeIOnvDllL9I3qqIz3Nw32Z2WAXBy2g6ri1yVWnJ7SAQyoSGMGr2wDea9RsEp6/3d35nF5sr4bb
CbZunfwMvhVoACpANRma/bf/syVCzuxfYV01EMA3+2HqzouAgMeYLKDxuTP8mh/DMhbA97WZ+zJC
le+6doxrp+qCQzfC5yKf6O4VKEB3BR4tesV+KDqvXQGPSvVZKCw4SApuO0cym+n6fLhfzGzOt8kG
70B2tqBi2AB0vx7mPoTFK1ZJC5+pVoYgQfGlKEMobdrb6OWRrUVRe4/uIUmWh/rqp+wjZ0s2HIE4
DRa46NSLxu57twQtG7oFplVTWnG0giuHcmnK4zY+fY+8Tkvj1W0h3C/AiZ/OWkJIEQ0KI+eOEIkm
qb8W7KKsmmybn59nDB6x5DYi9AOXSEGSyRaYMl7dV92FsMEwrwFFs6kdoeRoxFLJk4ZkS01kU509
HAyLmvMO3/43qmkoQ80t3DpGiuDKztWpfAL1PN3RhqVrDHQEJFerl/pwYF8F9jNUtsm5HV5eEwTY
8X3wQmTElruvljV5PnY5oSJz+7cdIrM1t5F60qOdcdL42Zi/LJ5w1+prrqFbWGHLGDd6yPIOX+Pz
4c8j81GzmDRfFA9OgHbPRwKh3kG7QZgd6CvUjuYj6Ye53wyEzP4s3sG5NmHseGl1uuSbVUChHRGU
TIBpGIXl2Vez+4hLkAASzYjqZCcjeTionsIOwLuUYOEmfc6UBuWY5m/wtUWHz5o943pYTe/oTTH3
uecZtUtfbUdcHL8wEcPe+QcZ+Ruo58Z8RE1ooBf1oTIkKcgSeItvNrLMsznPnTdvjMYO9hisO8VR
bv5osRggzbIkvxk91p/d0yRTaUWEXaCg9NRNqtGn5+ijbCId0AbTGNDSqc7TMazzQJ++mXR3pbl+
AHPOlagfyEfDzq27x68U3K/m86TH3axf/Hkckv+w2aXmJdvyzf14O0Q2yKBKVgeAhn2eNgz3qQ24
1VuXw3L8YFZWfH0pAeW8kV375eZrNuxWbj1+ByBfwdMSnd1zcp/Q/5zwgqI6f5A5aO9alk7hsvsn
4OWP2UV1bjPehl25a1ka70R2lIHm1juRloMQpi8qz/NMDfm1zii2+q5Kv+IhI9tYUZ77Ye8HzAwS
a9GMxI/5pFcaSXu86PZzjtJ1xEExzPq0YpkPsGuVc9KtKFWoaI2L843ykAc/vFsE6zn8XRABZKHS
xZIyHvjdKaaAru2Cz7l21FJIs5she5ZDzIGzesFv0oSwJ15m5Kqzy7I8CBtj0E510K3b9BuBEpJs
MRQdAhYXrUPC11LeXGCSaUNJiLaqAaUHrLl7V7RYmFTgKd+wdIF9Gr+I1IAoSV703WfIEyGC4keg
KUCtRFXy6RhHl0SwC1cwrxsB1X6wjaGRWkv9eRzlXbr6nL5+DyCbtln2ZacYPT3i+iCEPSUG3ZG8
71jy9Lk0BvOcyhfvHvZP9VBie7K//m2UF+7l8IqbAYF2wSMBUQhVC5XADjPoQCgDYXUJPotsUgWK
z03356VHZY4uFLNn3Ni9Ie/sQOBRq2G3ONA/6KCaulkFS9E6sKWnA2NYh/i3zHNw/blTFl6nLuBI
cViwvQ/Wa/O5KNl1PwV5R2QImjrAIld78bptYva26kOD9Jk50qPFu1d2mTwmDK7ubVn5EBmI0wpE
gPmY932oTx4RHDPSDHZ8pzDVQRp1aBDgEfcD22uQDXLrTJ0kHGyseSBc3hVHk8CNJZpikUlgFPtq
wUjKYihRyZfgX31wXcBvs+frpUXi2elKtELOUsu9FLREj/vrz+h5oF85PHiixf6yb5PHXj57qgmX
coTGc2qX4KlmLB6NIyD2d1meXp4ITvI1UX2X4XffA+5eo8xn4006B+/YWKtgd6DO1tvHtDwQkw7x
MoIvgApWGmwv4KkhndjwvABx6XSl2eCLgE9OKh+pCaOqlYc5EjsOhX9buyqYf5d9m7xmDyTNL9n7
gxQQg4VxOru3KQLsIQHJ1N5mdndYSB4vVbYBapoq/tekBGSOxk6TUpdFkr+md8CdHbzA8LXphT2P
YSFpyJh0ZOD0RbH6uuKP8ZOzxR/k02OqvUze3zeq56M8xZQC/i8AgN2jTrTd7SGl20ueVnMUBsSw
IT+1+kNx04Yfp9u/Jft8QDW+EcuueJ+Qcd/nfD0VESAv/waDU4b9G8k49Lrm0vB76rqCSsGIRVV6
zSG1nKt12zeUcVf6G8kt/i/TomEYEm5UbKua+EsiIWT5+a2VnWwI+mDQRpdhcdCmiDNCMhL+wpuJ
He/8i8sxBEHS+rpoEOyh/KKUWr25Evpao/IhrIdec0fzwPDHSuLudBsq9bFn1X8TE4r/4sOhjv75
ub/EaueM6K5+/iK9+kBChkhl38DBLPsXs50wKhrD3LnrTkXnd/xvEk3s2Kn/uuJfTHwpG5zfTkTT
slyJB+NhXtf0z93Ezqw/a5LP/LKv9pS9//5Y6X88VaMjzgQDxzoyvV9isK1a6mRpfbPlO9Q8bJHM
5NX4bgvzynucDOftEim6Yg/77KpEikrv6eWfv6ha/ufD/ud3+CXp+nzKKktJnVg2YTphtnFlP91s
3f6imGkg6P99xf9Lj/h/rvjXe6yJpXAjnDPDVnTxz345u/ktRgGz2tynl6EYkr2LEcjd6nRreZiO
/vvj/5ca8f98/C8BwbOqvsJdJh+959/iFMrGLLDt+dvw2xJyaEoU9UAO1RBgK+hNHgOcKEeJptq9
BAQTDevoHbDB56otRE30oCPiPJu/fMf/pbHDziEokipouNeVXy8Fp9nI6lstsqW+aQ2zTBS7iAuQ
D7thW0/o32+zPpJntl68nn9bCN0N+L0Q/vnhv94G6Uq0qmTw4d+xtmnGwoRwqHbWPzx+mOPehICZ
2aK3UY7C8bOj1P7l8fzr05EXCYoqcwKBRgyh+uvS23pbNcb1Is47mfPZPzt5gks6uY01REZPdxum
wCaKvRQH5LBYOb9cK7TnYqgMsNj48/H0HQgMeteh5G+d//5yxAX8vje/vt2ve0OAzLURFb5d646q
6P3T8+9Ba0JMOduNengFb6dFPwBQ7nytBadlgX6BNmFd7bsvmzd9QaCXfUcCUiOAV1F7wpug2gaR
sAy6Ba9D5Idsz90f/1ob2ABXG4OK82c6098rvMPmknq4Caet4pYIHT1xIayAxKr7CMICcNZZ1kz6
1eA2EGnCVes5qYGTSL8ikcJTgG1d/K571c783IsyCLPH/u1s8hAvpCn+Za1LhvqvstrJxfpkKUhy
X5c07VdZJdL+Lj6/qDZLokZwRJkYqDS4YToOAFOa4B+5g0/ZW/RjSVc0zJja5/WR7P/XSthdp+Us
H90mj7n0s705jx/dQ+o2lhYl9kKSUtTJx8ZYZix05sT70f2GFcKlGezEt4iF3TfiU1Ae9Katf1Um
8Cx019PeevAdqEdhLP2AkAq7ZrEdSuE34k+ttneSYS0OiBBXFdbBbUflGscK1p8jo81ydV7w6SfF
qYM73r5XoqP187tzYJwGInaFILAcfH+k1icUtNjpqtvv7V4qnKRunXfFop69BuReNTs1jWk1NQIB
rduCViVtbCKjw3Nk7PPVY/yED8WK0Y9w+t5RBqu2ju9YMfNTp/aiV2ynwqSFq4UXXD1xcj/37R5e
54gqYtqfVuFr0BvB5Q7eP+fdY5HPOsN0s6DeoVTBn5wl9xFJpwBYZDr1XOKiLQ2vDalEpqnReL1c
iT3nj0Qbbu/9A8ECT/1d3PDxxOUZDcQLod3TxpgaaR7GPXN/hX7MXL3mco/vHTzLCKWN7l8qcihN
WbGEl5shETjeQkBeq6V1Km1tfCSJl1t2TbRQgrlTHH28J2vUyxNl0ffV0kOG84Juq/w8RAz1pB82
jituxwSnSY3V6hFJY21e+AgC2DCAc6aan58u7tvv218vc3qD60ZHudFPupFFBvD5yGZ+cWzGFfRV
vSC8Dh9ON7jKSHbe1tdfXQerh0+m9ASyJFY779GT3hqlBLy5FMe0W74rB8r4M3iA/2EljszX8hNh
dhfMRB9J0AcmzMSf6bL2QWqj66j7fR3cMECk5iZ3Uw9tu6figMAvjkEN1BtWi9dgzGGYudX6JUiN
hhHtSd2zkYXRtQeZfXq7Z29wHn78pGNuPn411BSTlM4qvgZysB323dree4b78bdwiFQV4OAClD5z
a6oIAlqnF+vH72g7KlYQ/u55jCaDYV6wCtzwhZMP74MNkYDBKwArevrnmJcC4/91yqtqcTJDUAZQ
BdB2D6uJW/s5aA+4zKutI05v0csC5/K33SgUt6PGQX/eW9fc91WLSXgYfsOtsx0yK10B9gWnHEBg
QQ3Kh5y0gZowKsw1hYdYC8JNcE5Ma1RS+KGRtPUxM/vpuJnLNuybFNIiId9RnAkwpVUHqZN2dmXR
rAMYMJpWYyp5iNISndZcZeyxH/4VMCHKrXnm9XmlWnf2Io0AlfzuPBWir3/EXB9oDgeg2O8QnQF0
NAMWAmh3+rRVEOYX1BmyB1dZdMMelJZTRA/g4/kL0Ci1m+Bsg/M7amCVnsy7Vvg0MBhyKXiOxkiQ
BfDSiAH529F7mr8xGp0X75vNAmaNfzD0IGof3fEUngdNQEwjvCsXs2WWxxoQlHD/6Lig7IqYWDdY
8N4B7j7GMVPaQ0RWUC/tqqf5b+RfzEgjw00j1PHWXkqU5xOKwnpgUuf9+xDI5vCvvJIWOJi8wrnh
Un6HX2efTcUQJaqtS1Y6hAraGLyaxY+kcsoYm1GeXEItoWjKrAr+MOEUaFLXS9jGISUC47N19rJ4
sMQ2bz0GZwtfl1k6xay2BHsKqvQJs8gIvwhsiH7sMG6AmUy31BKo1n5+kSFi1wsoMMUNNxbDM4S6
AvNTWagyGOl5dC1igJrxv8+bgch+OspG9dKI+gf4fiQasq+jnpD991zGdCY35tPTfZKMeaOBNQPU
tb7GRH4Php/DDaZ2AX29goxDHMaxxnxZLM/eebDvj8Rp6z5CavMTMV05fUHp5jw+OP/Ob9ht6vy3
xC1ENmJnC8P4CajqbccGaQHZ6M2SZh3jCW/5uXCydsrtweJhttHHXNJ3sk/3sf2fwdZqyBYca+LE
8BCb2Y1/CRQ7/7kuwI/JCbCWcfz6meMxq+wsNhwwDioNRUYxp5C5/PXOBGhYtbWvJorgS8xLkeqx
ePiMIiBBJDbXYnSPBCT0y+36SXhCPe0hpJPt+3QbgHt0lwNnx8Zlva7mvGJ6dpSgk4mRoeXSR0C3
cLJ3x7V4MqKY6wJYctx3wJmd5NRiisxt83AL8JEHDnJREFcNXODlAcrho9yyZVQJNZQZTh7nyzvJ
ZSPKp0Wk/FhJtuFld/GlsAc3Q8WfQKXJsWi3vmzn08dkRUKmKw6uEBJnbwt/cU9kH5Ez614L0406
jq8u+5f1AbYsEGnegEhovwIbXMrb5/ak5dtp4WsU3HDIAglYtzh3K/dDxUDphLIqc0nlNFMyT6Rh
FH0piliTIuI8V0DRgWjD6PqXMZxix49PbisQcNxMvDxg4RHsgkOXQj1OriMlyV05VselHyhWtzFS
v+Pn6BV9SLup7WdQR7nNkW72Y/Wx5Pgc6Nwozb4Fky1Lj/N+QsavqAnRPDi4Z23QbyrFl1SUG6ke
RKXw7SsqYBNLIaoF6qDWWS75NqLdXw23w9yjYF1Gq85SKtsViVIPsBoBdVQfuzzHXZDxHIDyjDiO
YgRyRfCyy5nVZzBCp0DMy7EaUTrI/+wYr6m4vC7P88o6TLZ2AVkUH1Ck+eg7HODTADgcKNykCyHY
qB5x760JqSFRxwC9uYXvU4ZepvXx+Xkp5KIU6KOL1Qzv60u4XV+86+7u98Y1uSm5DbuDdAftQe2A
UmKHsV5WguKADZDOcfSBytLXMptmUNChTLpkGRylf7rmq83n+2ir2fQOKYLdwqOK8uDUiWYuVY9z
L1XchT37Mb+F75PUgaThd/d26En7B8V7+OTSkpzycr+05B8UVs8Vrqw4Ba4dydNvaIyQezhs334b
FRaa2qFYEbJo9jfM53dLLK3eptcVv9ohevw5UT20h06KvYcFLHsN8QNXWDLWkTZCLI1uYp5a958C
ZWZcUEbykWZioPIRmoBLdQWO4yzo8wsYw58sxonD49GORMpwaw2G81Ygy6I5GTESIyXIdxdv//LV
8RZimFgPNAgcm2SejN3FeruG9UzO4++8mCvBeUbhAayjGfn4y+dye6yg9FuTzwZQQihWwxzCtyHK
SD2REs13Y2ml/JGu7LwPFzJHGHAo/BqzzXYGNf+iPHPs/JEjPEzCoTnYozGcFxRYgR5h/jy7H+RM
l4TfYubp8/iZd0grmWalc8Vu+42QTx3wJQK2jNIfzhxCWG4SI9u03vXAqudutHg3JOck8jbAb1Pk
n8ndRcs0QKvg0oJ7axRjoPgXl1QONJv0HCFhzTiab3Oi15kfb1Dn2N0LBHavF+KDD3zqzXtxJQoW
VYDwy4h9Lf04Eswpu+K8CMVDN8nd/HOoumjc2YIcXEbO2REp4gT1U3g/wYO3AZCQrVkczCpz9Gh5
fKqbd2EzEc5whHLJMI2QB1t9M1ulIr6YweflGG9MSuglEJVJrMNHSIKQxuucj67BvkV4gAhsuKUl
RHtLBhImFvOcPH1Gyr06HqIQ5BpRfvnZlMLkmXfiqtlNxKj01/QB1nelzURvO+jxIt7w4KR4vr8B
JwXAI/CGATRxpmJm38YkvZm72qFRH3HqrP8IgPdNgdqKH6bTd1Q27mn+b3hvW7IP0LyojgubaPZ0
3pqYA5JOLkKDOiCiOmzMT9gb9h1tDae7VZboVDCnYDKBnt6qNOtX4mbYgR0lLIZPRCC38ZWzGcYN
xjkazsvFY0kUm3pKzrJXji4dUW/2YoZbZCtcgfWILl9uydZ++W18dxUUZ5/9m2LeEqm2lpwnuHw6
1xBlP9ku2ug+ojqh5qPOhWcMSggy+htjJ42EIX0eDoAW3SS+aep3tqY7ZJjhkW2RsKUeaQuUMOot
Q0nGeC05hKZ1qQPBdsYrBiH9gYAl/iMiVcGSwxwzIsEs/kZC/wcFZqONTP02oHZFN+zX8HBfGxUM
lEVGq+Op1gUgPXPmsqfZZHNpdJVYKPhpWkCqDXc4McL7QmU5N5a0PncqbmrabbZUVgjGJh+eWulq
hvkBk52S8pNT1VEIkzf0gWikZ825naHCcc4NaaihKFo1Oi7B5oyEs0oINVSbzZiJdkSlSvF5RHdx
gEXAAGIPDd59wWGZ4OwkGz8mYKQ8Yk2ltezmFNU9k2BHeANtDruyg+TEenAI1MW58+R4si+fRCd9
LIxVuEh4OnAHMv1tffzltX7PgTpWkeY8AzSAmzTupkIa94B6zn2E3bbk6ET+adBah8GuRJ/wNE8k
C5vJ3UwGD/sBO+j3mARUh5ARBEE96Kx6XvbtQ7eb9ocq+5OSyJ7Ij2uSEotLwxaPpj/ocBL6T+KQ
XmMRtvhDc6Ih0aUOh73NrVmit1AaTyh8me6ZACRmEmH0YAl+3eXpZZ6EpIQSHKInc4WEbNcd/Q7j
HOlp9EH6C1LBsNYptUWzkYFQNS/WqO8gPkWiqcxqCgiQFUsKfXrtO0QPQRCjZLpGKLhZbX3rTK5D
HnOamFmHBBvsrpBJ0ZPZERlMVKxg5pwX4RMiO83bRelYy6Nv8gnhevR+cCYUCZEjnlSUfW3cm5TM
KLmlJ2XEgYWXnqvIXfhVP84LZxsAqt/3F2j4tcRszBPAXUGGVR7DftOKIpeQ2C0vHEhoX79UA7BR
pgh90C5v4Y3gHJPZM7VUrvXBNsGB7ZVJrcF/u9ZNnbOrhs3o66b4zTjChb6GpdQjXQqrR1lN+8g5
wtumjLYjfeUYY216CVoOEYzpBC4bYgPevgZs5kij7wzsw45uT/sLl6l5z9IqRDrKFL5l1Gu60EQb
JV5xaNyel2G4CJI+X9m84FfwrjHlTJLsK9i54PA1lw0y3ouXdqp9dDs+VC26kewC7VgjYGd3goom
UOmcpOt6smWhD8lr5myEqHMaSJPPkzQ3tVOiS8MSBzb8IfRr6XwarzxwlvxloR4A9+iFdK89AC9v
Fx/MJoy8u35tfhecZaRyxAU62qqTAsrE9Z3SU8tFk3r1nRPJrQxu4rBFasb1Xfz71836/leNQGLz
Odzymw3sYZXDM+OHYF+7loU+bKkBMnCy6StBkvDe6yj+cpcIjFluAbs5cLvAGU3whk3uWPdds/8w
+TvE/SfbST0m3g352bH0forpbQqzPZ/3AmB5tIrnY/0eaVX05d99fWIhRyBMNspcdMiE7A0edw44
osCRhTcQCut+s7atn7OsOBKV6ag2OQCPAQ75D/E6+fDKKM34TxgTxzzi7CGzBLKtcSC5SWOmqsqs
jtqJO4EO41lEznpisGN96U4cjhuwoTnpd/dd+mDtomqFkVIGl2kzq3qWvuwvLsl5qrh462aaSztl
Eu1nGuPwYj8Y+UdPO6Pn1+KapLiP/fME1jGmCFx6wT18Mu4SxRVo7hfyuorOLrp+ysSXMQq17lRi
Cu2FUKG8LNokN9doQoGAyZEjhY3q7mrIMpRxtSSCPiFNDh8S0Wh0Nkmed5dbPgb1Y3fR6OxmX9pA
zbqQM/2KKgG9eB0/tmsBtzpusmWbnba3VUbGsvpkUmtoiS8O+itoyKgYKaQF5g+LfPQb6qGe32DW
Uyv7qtJkwQNfDi18rfbw+5+xmvnVm5IzO3zC3c+cI9/mAtqHF0cHIq7I0Uto4MQp5GhOWQk5zW6m
u7WjWmEa3JhN5ZL1Jaxuwe48+9r3BUdHE7SSmdqhpbZ9oH+v4QVVEyKMQEcSrHPDWSw2LR76u8uM
PnasRfHVl1zAAHQ5yF5cNpspiubxFQuW4uAWwOPRp7PDQSIgm0DbiXfLGmv7gQFAV7hK1Ml8pqjl
qNcMx1DIeJt8lBA+SRHQ8z8S1jsGaasJtAg8AWMemBhQri1+vXfhPDO/vNglclhoE59y0rtb0y/b
his+XV3CDzhqCIrmmCGnl40zfoDq15M3OZSoHHd3DgJBIqLuCOWHoLrQJaOG9ktiAq/Oo/K02iKk
XZh90lmxRvuA05ndGTUgtrvFeyA2dhlv90WyPQjIw892wSEOi0thb/fXsfYMaZRM3mvnzXx8ttWj
VlnlmMMnEHsZnkQozz1UF5rq9K4hOX4Q+m/De3wiSOwHcfrcCM5g27zxBW0uMJeM/AToem89kFX3
nc9bpLF3bmyztM6ax5EB/dyTlneesOxUgYqA4Iak2W3pIg7NIItIpuyF0mqb4oS6nSfonTjJIU36
P/W4KkOJN7BNLVm13xeLc4ce/VAXrdsaCZuCQacgJNDh9DzmnlIaE0l4SbDo53iL2qWC91MOr9Kw
bk3usI49Bf1NG+WsDzQ3pXU+pC8rY9zo2dTgHixFRvJ7sH3YPVRWaFtgoNAcKPFTs+oTpyDBEmWe
RMTUmWR0zkFx2aNu6wdilw3nSt9PwkQIi53ikdFJJEOX0XhfYTjEulH0Ep1Et3fplbqDGELk2AoA
/vTnYufh3dPjXpL7z92yvdkSrEtmcpLD39guqeOL/sm1abLQRbPIWJZhvZQ/EROH3eR8T7sDuv8f
mbRXkXNVlbnBDBH1RziSrCGdZuC1k4R34sIgJltWaPn28W9cuy7/rw83BI4PlxWdCOxfXPujEutt
lvPhC5Xrdh6ZFa02mzaY5ZoX7AuztyIAjaAeoAETV+ZjaOgAJvnozTO3kM+CB8jTnnPfG303aRLl
T2pKbS1hoxA0rT8Oax1QHqmA/LB+2C/JNaZjGVvEnOIwHB99oqPscn6lW+dJO+P30rAb0cnmR5SG
ZvW1WTw2dfkvDKfUMcz/uuv/uPBfnNQ73eoctCApcwZVwBQVGIFEmjqZzSaBd3DMwavglmfmz9Qe
L/6bQpR/8/1/nvg/Prt7KP944nK/Tl9bLOzzDmSCderMNZsNYympnfY28SaefgZs6lybkBaC6f9w
EntjHm/Rf3+RfwkPMA0LSA4kjjDUNI5D/0XDP8/K/cy5qypEq+12z9kNJl7iWfF8zmX7f7lu5d/X
LQq6wOn1xOWTdPw75Vj6tFdNfN5U7rmAQT9AS85t173RiCQ+3RyB5AX9eKIEB3TPrgIc4jwLa51N
0ORZc4oC3d59yIuBBxHR1H/fDFX/90Lk64lyX+2OvSfw/ZdPXHhm5+r1fqpzQB5z+Kex0TnQxspW
b68n4uSanc3R2d9sQKV5dY0A3RPeLlhLTiCP5GS8aKwImzKhvHXmSCgyw3LQN2tXBfxfjDlFN8qI
GDOCPjEKKQtODNr1QuvewBD7TvztJS/YsE7/deTn/5ReKF9YMK4fdaWB1ok35WkE7E/Abe51NLo5
w6+zWRWOLQd8H26L9/85O9MexZFmC/8iJGyz2F/Tu40xXgCXv6CiALPvZvv198l69er2MHW7pKvW
LN3T094yIyNOnHNihMix2BF2gSMvn2QqxOIbWGELfa0hwijEutcLCaF0p8/WbLaHsEjVNG+DR04X
xyF5dDSboQULVJc/BuGXlJpt4BgAmfh35E5ksWUOJScC1KZMpog+ofwo0Rr4RbgtdgzjEcg/aUnw
FiNdt6YH/gSm94CogKPHGiZeJGvmtDMvJwH5eXhIcoQTeYenKpf5nRO/P9KEFTlHB0jFSNdOLkV4
pYoG7GyFyV2gATEXsyQsilWK3d3FWYImUCQ7T9CasKKTMAdUcEChGt2Amm5jPo8OAGCN0AxlBugM
eBGtJXJYDCkp2zYm5PXz4uW6afNO1bTMXsCssbowxEnEoEyrAIXSFJiCGUjmCbo2LBGrgwZODE5r
kaYPgKAcNWuTvlZJp283T9u0es706N2dmfttp4yisIvfqADIdqbyt5ipWzX4k8ApeUzk694XfxYq
JLEe0bnPLGNwn9IbEZ8kvXaLWWginQB5fdwH7Y6lIrkxN/nd+ujCaj45gbfQMcNLAsTKvQ8FHvgO
vGdPz6GvIzfg3+ztzkbS0W07x29SZdeiIvpkiHPQmXLuZbhJDREL0FY8VC50d9W5+P1ndi2vpiQy
A6adOAcI58+TfR0u7UyJtA4M63sMMEPOHLd6w5Zj839+nKFgGu5H8ABQ5u1ma/tsBn14m2bvUCA9
t/tsG5jHTl8vPpZMd+zXFnqdq9iOB7a9GfSX4aYgAwyyxd2bjZZ+Ea0Yay3CUTgz/HWSwQzMNuRu
izbSLBNT2fWcxQ+d3IRQuTjPW2gP4ZFObtiZ2DXdGMZrmZQZXr8Hy50iqecCk/b7B8t84pyYzeqD
lfBnZZKZLZOio4n8dO8meNCxJ5Ilbxg1PW4q/rPowg7EraP2P68JkOMyoWbSkSGAmcGgmHz+PTJ9
U33+eVbJwNSFhdclSjPW5J/nxX5573SurWV72MBiDrfQECfrzzJy6FiYKgKZIGftTME1WOBrMaCt
PG5EH5Vk2fMVIj48L/xgDWERQwWmLTJ7DX7LJLR3koc8S3StRfjsMC7jXySPU2NlPA87bvKAZBkV
AaxX2oVbv4idaT3M/XSeNv1BK9sveh8rVu2nYg5PDrJRHISHv7ww+UL+9cLgmkCRJLdqam/MxU6j
PjL4rotmGdHH7lsMH8XnppNvrZyUJZ23cvsWrHod4drkz0co9iLwsqe3ZzFcowW+5taia51CnOR/
ubUfz0B8EnWN41bFp/af3/K2uS2Ptxtn/+hinzGFvWLaKU/Bm1VOXAAICPuzcnNGd8OeFfSJ5s/B
YD26F2gyHpRVzVf/42Wjcxli9WtmjV/YOj9/xj/u722tne5HZnVftNbQGkVdaTFaJx2aOShJ+ZFj
gSvj1cckngC0o+DQKgQJzKHGEt6w4H7LpO3vb0yVbK9/fUwGOpKhqji+fWcVf2RLndXtdWjpT5mp
hc6Nk4DpKLYPYjWo3LH7MtFRkBtTB+POaXh/vzgMyF+u/vY+avbdnvnbfC+kS36MKjh2VmkU7b9q
s4A01eI0nJYlbANshTXrZOZ0UXPnkuQXN8/zs4IRp5CHg5bOaQ9MmYcAo2PZNl/0RswTBr2MGz2Y
6fywtly3RzTsXSzsOum/okS1bPv8MneGu+5j8w2q6Rpo/3CX79H87X8ePli1CE5wjLQ5FXdZZqxd
zB/mh6PVmSJcyO6SgL8dJhRDJJAzPZ3du2LmEdpIbfliySX4+xv7P16Y3tUkf09paW/kPabpqJvt
lhcWsn5IqVv0DdthTn+FiqZtN+lVs984PZ7e4jqX6ZAFh+iXm3hnEH4Ho87/3oRM9f5YM8xiwhN7
2ZRrxiq6X6Vqgp7Y8dbJB3pPoHvqfezyfp8zb+96IQqJ3zLrnxft/97AW2Z96e6YpHniLRzsMIrL
XGpXaX+gi0wHNiKI/lAl4qzl2fLLpf9lJ/b+7PLd/PHsrctup6vy0pxEJdlGcyEbVuX5KKYMbL6J
Mm+PZWx50GISD4zp2NiPq8lPDnd/I5cqi3Un0q+W1Rs0aDGt/V2v5+LNj/KSWrRfMZ6g5iikgxiC
FMGeWVkgh+1BksGKzZLKIoHj72xJ5Eq6hGgZ22HOZogM7tLCJ5l17F8++I/vm6xd55RsGkbr7X0f
7pMb05r2rWHTtYoD687Ml1Y6mKBeBS4UAXHdS7o+BfRv3qpdeZj8Kz79cem39/067birG5dWMjyO
YxhXNAtMn9asm0L2yjfscZe23LgHKQZZAl21V/9QGKabCsoalEULgKDBXdCTH0G/apZFRMOqtCwv
YJFQMSzuYM2VM6MW/vtra/+7/IffyvmIMxZe6c3222lU1Y8Gp/mqNSwsiEJlEeI10hYFVSmRXxGs
2ErMV1Ga390cCfTSmdMAGQyuNrnT05LUUtQcLlAofcUlf8MBZmt273zmhRf+dred3+72LRYrR0Ux
lOeuhfWKnJNzLcJmHwt6apVtZV9rj72mJteiKEBP4nXM5+9xPvQgw44Jl+6Z7/AKBr0NBgCa+Eol
nUCc5YiZMbBXj/5UPwBbZQWzKX/BG1o/pUdGs9OWWVJH0979uermvVEfGKA8hDkD3/fmWExXUU3K
Jlo1YD4a/K2yZef+IUr95fRLScY9mwGt/T74VtAn3bTNjCNu6ya/BIzuTykJQ5GYm9fkb0r7LWIz
9LZ6bVgHQzBjhhW41y/pkgUTHv4WDE5k4SiQkVUxzABIlkY6uLxAao69SsfF3uLxhXITjiC9/aXT
Yd+tSApcf+UaSNeB96Dq3MyDRZYP3IxLD/XMMl1iPzFDEmS+PmFchu38FDan24iqGLKj+fdl/g0s
vG/RP5/w7Thg6FnVrDCIIyRiwmVW5XMIOUG43eAeB1nt1cKb/ZY6fCeZ/7pou0Xa0sWvtv3uKUwG
uDtudfYWmQOJy4BmaqxxpgvGbVPpxu1ePqYPOFg/rE/qfAqMbAM2Zv12Fv648piI0EVHoHH8viXD
x9sGtKneygMZamGcC38+cMXY/jBNz1uEya8Jm9yG/3pwHq+rd5S29FP+5wHU1HeHibb6ftthQV4b
xeqcqzZ9DMm7oyCoHAino79/4h+hLAmj/vei8i38ceqRipzr+tnWeEo2FocZ6QZu95Sa/Ssbh9R0
9su++T5T3p4TnQIirJamdjvN73D1xyXr9nbCjHBV+wZuQVRgSIoJnaGYnrdTMlW2IN94hTC2+phO
4MwDm+biQOHw0QTXPXmA3sq19xidRybl8J5e14cqsgy5hdr/5WZ/yuuVZqfFkEFdV6UR+D/fz2ty
WbfX51obLnvtfdxlXM4XZBsyUk+3bt4227jP+IQf0mc7rZLXPoJ+zvyAhnigNqzEHUpjhiWE9QDB
OvYqZnTB4mQ00LyV/v1D/rRXlSbKD9YqS6f1fiQ1X7fmVZvstSEx8jRis9o4FkBPorfWk956ur0a
W8/0l12i/LBL/nHZt7Plrnaqg6EdkC079egkolOALQISXReBNDq/yW8h6YezjOvpmmp0qVNR2P3z
e6wm1fqprnjMC5xvmYJNfM6hp0Xbi2f87Wo/pEd/Xk19iwHnw2Pb6qhc7RWHm8Xd3ltxqpQtSMYH
f7j49eF+vJwuxTtIl7rN95BT7dTXrdqetGGh9ZYTp0qW45uUryH7FAZ44/DuLd2n+/eV8wOsziTP
P676lsxo9/O90+keNXw+5Vwq3W0GTffBZGUAQsaf1cHaL58RKDtaG91SkNHj6gDhwd3c7OdsP4JA
wp4sSMr361/uTf2hIPnHvb0vr9uuPp67vJG2OHzS8zfriHG63tOGAhBvEjwsYP0YNqQpILIWJgno
yujFK/MHtjq08/EY+/vbUmRG/K/o9cfbeovSr815tT+fuKNmUKHLhwt3DStIK5IJiPQN3TWc9sr5
TVWq/rjR/rjuW6C+Xpbqs1OdNTzTyB4+XhiI7RnfInOESXwnPAK+wv15mDaibdQYlylP3/j45el/
+h5S4Ka3VTkK8rsX8Gfsft621a7Fhng4z5Quplk4+GSZnRl6B1KtSUza/Vsa8r3L3l/5nxd9K1KO
De15n+hcVKKENwus54aY2Ds6uGIxd6zX+GzF+DyPsACaGmu7As77JRD8egtvx4CxN/R63eEWro4c
6/c6WCdaSwNY93vcCaqsjUt2C2mWjZmHtYPPNf5tWPKPt6CiElNoPEll49sttB6Vetzetuqw2rn1
WdRbEanmKjzvxWTQnA0UKk2xoeOSTESAw8pJ/D8+Pe0dRWdCNBBB923hM06ekVkb0pOmi6Wii6RG
gXModi18ZTBHglV2TTAJ6NDCSIgdRv7367d/WnoqijhWHsdb+92OWFNva7VhvDRs7kcjjO4hsUC7
Y9LU0YnLmxXtpJntiH/oLuNlaEL4qTqoMJY/UEjSZ0g3ZOCIACX//+J/2nXWh72GTipQnT4Vo5nt
zcT6+03/a84BoILyx02/ly+3ZeN6WD/IdcKiK+47q3h9daUGQkQxuZbi5UruQ5m0UiQZPTHu06m3
aSUgOPKoEV/i07N+yfh+6ib+45bewv1qvWncqlOTRIHm2ajQE9peHTCnInIAThlxJZswfqr3eszG
s1nelHfeyspkUe3B+pn9/RX9VEsrGvO/u20+K538txO92raYa79tq0Mris6zE3Xdrl86SzP+7mvG
U/Uzhyss5hjGjSUgT9sNvxCcA0xtuBafptubeG7P7g+9DMNRbvC3MTc/Jqx/3GH7LQug460ZRmWo
rPwwpBwp887Giulrzg3WFWRv6PLfbSkEQmv7y+0H3B1vDLuWg5csrkMG8i6yLeU+WoLZhCL876/w
h6a8wvh20iGNfjTm0W8BsnE3mHr/ekjb9MKKzj3mj+UOtNodQqSvm+j1zGAS0iFzM5nP/3Jxue/f
o/OfF3+LS111cz+sNC6ugppFkeM7uxONPdjhvV7vYdtXk2WTaL+EA+3Hy6oKABJ+DqRMb9X3pt63
74/qpg6ZXLqkWcH4XPixD6srsJMEUfbdOe3GwaY36EHqxrCc8Dg2bxG7PPyVmfBT4tb642beCuWu
ej0wZrBWOaFaMhDRlT4IJ85T2PdYviFX3CvmXOt/0Ubc5PZHnffNLPPCi7QPMW6/nFaaqnyfBv/6
KhqhksFSmkYN+888WUMHP+kudW3YikLUis7eYhcpQGjiGSH1eJC+NZmMi3Hf0so3ULblXKlbN97S
iQjlNArg9UvDU/a+yCeWj3jIcBqSU3jZ4eCC+gWJljjgWFxAKIxpqScxmlU63hKy9h0oMAf0icWS
GVsITegV4TUayKaSzpEhoqMfTY+0ag5EGzjgFJ0nN955MYAripw+6eZGUAOmICa0dmHQQ6aGRkp9
eOwVS9IOsFl4HqJYozflQnEEYoj/poDHl58l6+ZBbxU8cem86B0oGF0K2U1bMh4NU7vU9x1HNVH9
8ZmmHcarWrEyhRba8jkvzG0GZQHAwSrvZgH2kSa1F4avuCg6AQOX254P5SKVDew5iqr0gqCjO1b4
PyRIgWgUzJzJ3H66bxIdwK5j1FokyVKwLv8lircSWi+Nrwi9LPwtP7FohcJMxWhdvK7WzFuA8wvL
izjiY4xVkbvxbLsgx5sO3z+9AZ9brBjCyotBRZE7Tnm3o6ItossWtLO59tqQP3efRbdA+nUS+XO+
wvDp45GDnlxAp1AV2anbAVf1hT+Ny8PLRj0vg64W+oyAYMre2m53SSpR13G1h8ihGR7okTgaDDBr
VERNs5QiwpzVA4kzdZeSIZ5OfH9ZHGMfjQ0SSJJD4+ppvVgGSbdhuv4ukuSH+iH2NaQQiZo7cYOR
dyFT2fiSzs72Ac7Spe7Mn/QeIJD7G1sNilGznK2OQFyoQ79Cmrld2koOyzpNVdSNiG+4nAYNfrrX
EJKgTAI/aQ5RYR76wJo5zpXMPN5jv2j5S8dNATUZeUhr6YUdO5RqCBN8ScNMUff52GmC+exh8Mof
9dEcPYOijKYr0Z3mvpHOz97X1wdjd1m7SECEj10u8/9aFgjv2KVdK18Y8g3W9rw14yJLXeQ5eyIi
C3jtsREahfpDAHBh7VdwDqPLKFC3RcBMt3HKGyJlWaKbiZ1HBrcITjeusK7Rf5DryULsJVkfZXnq
8Pam+QSXcWcVoCyfxy2EBZVXFDj2WIypLKM9j0Of7MyNx0Y4NVgXGwTo4Qw6kJd5WBhNE93GwYBO
QxeTrstVLGYwRZoHfrKnK8ZBxm8azxIdZQ/W4F2O2BGhYNT+D98lYjBolUbw3XK8K23JRZlV3g1N
m+JAsUF7BDD/JPXBpq42QzwFZwjOk5DjXhogvmhvpUo/ZZPs0nK6NH2FnS5zNiICbg+wb74p2kwe
dbAFwxQ8ivgccGwe/XWPkenisCC10k00f+bo6oAIuvBw7uZo1b+CDed+wxSSgSQbG9JMNc1ZKaeg
xJoHma9sz7LGUnqIG1+4XymhKMcS1nCm5bVHarTnr6LEO3iOUyhaf/7ig43aloWn2ZDON8KXkM6D
xCLk9hxzrY1XnvpTI+SSVMx8I/QyI0URkeU4+cpeCb+h89u1MZCR8Dtysckl3hlC7pbu/0QddFp8
2nUxfcpRAIc7xvZ0QKVcZFo0TZbRCBOs3TgJo3MeWVE4mWtSS/lE5iN9sEkvpwSG1Kdd4gvHaV2c
mKEvsVOWS9BEURQ3p2L9seWY9vopA/O2GOH1qCF8RFOd0JFIEmXg6YBYEDSI+XJqYtlAjpG3p/S6
7Ir7kl6oiGztaXSD8dQ12DPNYAIanY06dtuaoV/Bll514E+MF5t44RkWOIbOqFRAsKeAtSjbHa8Z
Eh0aZjgZyic4M/mlxqdeklYSGl/87kSNrO+PrmH8zdSTEaOyMZIx7+xOasIXjQAWCSbvuuY8kI5S
IrLZ4IMSvcMkyTZxJhsANUmu1J81bYePw+tJX6lL54AFcXehhBVcOYycSHpzt1HtrXjItC0be8TY
uIx4acShE6Rm3BzDqIy1pQz5bd5im2nx0YFEx7AWK1AInhhW2Wx2sEcne7XlwsTL+Nlngs12IF96
EelgrqxmvhRrnRiNnJbdc9ihmMO9oNcx8x1CRKfZkudeWrlzuTY1D6Fcy47xN4mskw0E3/YTKn1S
zFaDq2J9pr6sm+qwaaWVmIpXoiZmyTPM4G6H52jBepVFEiGufPYR3T04kwrVDXXTSqQ5H2Zu4bBW
ANZlq9tPWn0+/jMpyKyUmsrl9cX5LeldOI9j8l4+bSsCC5DjR3W30JxieYx5VlWnApNwcqoTFuFm
HRdfF+eRcuA402n92TQnd9T4FdPm3UKRGnCZMV3YGn0sFzIfOiNnqyN3ylYRVLlbkH7TuWV5vmMW
6ykiSE/lJ4a8IGNpjSyYNz6xF2jcLuZiO5zNwoM3YkkZiih2T5a4VVZedLe7Xyr0UbukdwQf8D+n
apimAzVfQWg7e2lKWFjDxhMED1IFdk1cRDfmAF8/NiRsG93ZKeZsGYX3hIhGuqnSV+N9lPUIloPI
u14cR/L/eJoSyCevOdMJjFlxcdy0p1AciNMGyPYcwZ048NERtstimnP0qpiciXRAh8Snaexs+v9J
EkaPQQgPjhESSfgY8Lq3FEqUksX+4nFOA4/jUWse8EF89PleTfMwMSEswBaAwACPAXVLMqtQqvst
nBDa8DAtGo6YPWNEYS45rky6C2Qinhdk5kf/k5rPSfglthjeEIxPjDTRYIwKOlwRNsuRbnvZzspk
KOdPv2DkT3HrQHvmy1JNPuS/fptzEJqJR3QWEWunJCq7/gRJmjYCLryhmGvjZBJAB1nClCdV5ryW
QaiEAaG3BKkBNE0SHkkTIRCvFrxP/rRLv2SIruwAhiVsCc7Cicv6HBUNCrSXE50EplhyU2MrL0/9
6TMqYRJiIeCDFWA9QoiyQq+yYMeTh7/WoZ4uaCff5qh7iIzO5WUtKmuG0mZbQKmU8VHLiSWXRRiG
i5aXZVsIoM8x227WHnBwJl5gG65tekco2oNFDfId1uZIazhGjbKMoL71T4q79SEHASDFxyxv4lJ4
hSSJLw4vrGnuEGikBuN1rvh0YIxDaoXRQ96FiiKYKCGLYI6uFrFobe0eNOqzPF6xwqh9eCJ6KDwq
E7FfHA4YwmrmatSkJ10gKGp8MRYwaJmxnwOZkQhEK+oTWobJ1drgdCkfjzVEk8VHaSRJt1jGuCHy
+OVABgoZoQ7D3Im7DpJSuefOikWsPCDnJsf3lcrCPMjGFwLNbsrYB+JdwX3RWIYxQ5z3uCF8YVhc
l9gzk0eceC3WJswaTuyIAR0EZcOBZ8LQrDkwhOOEEaFtTZAHloj8PdlvvRFThn1H7DhOBYgJbV5E
oPKnwCbeD03T7EEBErYdrO0MdrH02LyHoaflXvLkd1mj49fou1ggVdEZ2FWZ072Ta7y7G/I43C2B
7hLoWBDamLfLGA3FNuXconMUvMrKNEmWGPJg5F7lGD5Sh6NpPvpm4q0jDx6VNxEmdQcQpJe0fWO2
NT1McTg1i5i0evcQbHmSdMJoxnBbQFKs2MW6Q8K/NRXmaBzdxdYeHgYPNwMoaI4z3D4ChLBmtsG1
PFqKoNtxhjorbx81rICtB5F0KV6oQQSZSFI5puQ9ZDUIl61Elfnsfe5v1hD9AI/wAN2yM86E0zgJ
uE7Qh0tjHpxLzKy0oBXik4psrW0O+0zKVsWm8BqbwcYyD8wfZ5tAdyrOFgtL4wVaSuzBm16o5Ahc
1xqpB1JCzBRSyWJrRVCNuwJafBSdRlAZ1bulb8ZFQflTFO2aY8szFzbuygq8Tys41TwAMqQKu1ie
dNPi9Xrh7WOEJRk/Zm1J08rYVTM5Q0f+0qS/SJreYiv9L/muAEFDxR4O5XaEg8iXv0vKLS+x4S9u
c54ZliryvkV2TNDjPWCz7jHm4Feh3/DmyUZ5/UlrzagTqi/yHjZ0SFrCknCK0S70eMZFQthd9/Cs
6AoOKSfdRL7DPtqk5b1PuXEZFRbjfEgMPTT0ASPzhia5NZTxsxNhNBWNQgLNWgQvQgRhh8eAUY4L
DyXAJ5QGlrp+NlUeCJpwcO0vd2K4KmAJqWMUbeizeE2PSM7POqJcvI95btULNLtvqMHHsI8Rzomp
4/CJvWPEqmG12tfRXgzPgvd0B46WleU+kottM4X0Bkz+zTFCm0NKcPeStbtoQJxZi77oGTfLvcHs
+LgAV7zs4VI6PLVHCKrOARvu6GZ8gkwNF4tOCiVOMPXQ2zjq2FskyYjTAesYlsnlRbeeTAv2qE7M
QnI6nBLcFSK4jpFbXtZ9sHQq3IQJ7uQVYPkL4naKyfCd0M6oBo4P1KW9dc4J27xAwxpPRqRb0YbE
temOihILV+beEei/CfBlqc8BECICDxwguj/ZxsnQYTmz07Sy2EcypyG+w1Sh8kng/7GMWPows2HF
L0V7zl8bO1tUDi9ERzkgElbP6eYstnNe+KLxkOUQPswTag0ZBeTPkd3IWM+R69ZBmKjfP7c9tqSk
es3gnJ4w4028UAHXFWdN3FWfz41s3n0+UdBootvbjcmGH3bIvWa8Xa7LGT3yeEZ0uQvIuF18horo
8FlQ3NdCgnhPt6gVVg9nLhlYeSfiPjSTcvJsvRyMedERYZhsFmEoCxgyNqzVTpQGEf9FVseNrwYf
5wJScTIJh8xwkeUCoQq/qk06cdc3V3H4ToaY3l3o+g7uLfP5nvlvpCfUaiUpIJowmYOc2dPldQba
tbRc49KfpymCZbe+SyFqJaC9nMmulnF+zgyztce/y8COhSEIMuc58MdJQn+nhwZKQgZUseU09yuh
f+TKNOVfBjdYdQCtpIdNO85lOn5VbJy+kKVjhg3KuZrfvKoK5vI/gblx8UZ/PlkxpGtERf+kY8MA
UK62srcx1ZnNlcO1tL5gSE0beOiBrO9oOfGmzZieehcYCOuEhlTPcFt75K63yj3s7corW1DU0Ha1
RuVmBTRzIte5tHGAQ2iMX+6FT9UVJ+TLaCIuvHYkHTuXlGy0Nhg5Yl4pfai0yakzzASBe+BLrTkJ
dmN8qj4oyKNwNLII17ANBOnHd+HV8EJSnfJbQEPy7USh3HJAD1AfkHmixyUobHSxYG661KEQroie
hodwhorw4AEKFa8slElGsWUnTdxkODT1kJB6lFoEebQwPZKwgDs6IenqFCH2d+Lx1ZU6a8qUoDwO
LvugueEII2trRvIj+QAqJBLYtnhToDfeJt8zBeJ0geH8PD1eTDnmIK7J/IiXpSy7ZPUjE95KNFAC
ZQ/hEEX5aQ16Q9rMyAS+HgLW2ddTEbD8DliQbNpwfHU/paq+mL6fpihHMCzp92z36Lk+aBUY6+kO
ECchpoaZ7r0rRN9gC1kwHQCcrCIlBY05vvjP4I0lBfeOMRZwiF3uflqyf5zY8ZmADXqVOj73MD1q
KLowAJG5P499ZMqZU53JYDlsQXr+K+JDj94QA/wBzoxpo5LomDG7gn2HZTJtdHJS+cKlmwS/SI3/
2pmgm3n+gE/Xnw828Bxz9J6i0QRjHeXOHFF/s2vfr9acnK8HY7m9RH4yPtquT4JOoAWl6qx5f47v
k8kyMdnjBVM9MvoCG4mTi5k8KBZ4La2v9MGbafmDr703cEGolpmYn0PjJVCJSZtLFdyFGh6qDc8s
P2nOHkvnHRA1djjOI+wS7xbyQZ4DtbbrWsDAxafnAx38Z19b9Bt8UdweeoH9cVlaH/3OQfSbDs01
Zlu4O93XL3avdiq1p0xsJoe0nBYWqJA54QvIMZ+rltkpDv7N7n3caGK38q/dLamiFTAh7dWuYbGP
mc27FjVz2/ovXPX7rYOTQrc121TB4HBdwQfxVxubXySUIEU17zI93hydR5if3F2E/yXImH2ospPp
P2sLPnGNO7ASLtdOPV8x4Sq64hp3ItosM5zPrHZvs46OK3uDR569fmV7ZXDor3TrBSBA3BIaNBN+
yPONM+DMd75ZDej7NhXsZm9H6481IzLq7CRk8SOhq4LSjN997XXPULqkPSIJNB7JkAB1ibVIOf5x
XY7ubUF20cjYdWeJQ+BEx0q6gJmfyHGwbHC5DjxDdiZVK5BqJGVdE8of/Du6jP4pJL6uJoSgiaM8
mM37dGcwtA/w1mdMtI8r5z9VyWh0te5IgECKihLDFiHlbgaTh6Li4XQzGoKUR9GeVFy6HrEsIvCl
1RhPQvl/dFxkrj3O8RubSZQbryHOfgSg0MaNCN1bwxD1fSjtyUiNXnxixNn2NsejsUnpYxDDednc
NOYDKJsxuXDuZxHeLCZ/7XjMFskAp5d8poJKg4QgOqXlN7jNrlr7BWdOUVD6AnV/13lSCUfbco0u
zAcW4bqM1Ea+F9CJNnfeRUpwr3x9oNi0ORB4pIBKx8aZg40kIpBvLyrvkVw/ZXynrDzLV/xc6M9v
vyIpJ8GYBkgaugsM5OfMTdGW3NecYDLgABZPGfMyU+RcSYK8v2LWCtlLJ3gAuxMdORoEJ2v1kEOp
Jh9+vrcu2ONTKUtr0Kc5iYyKzpV8NbJ9QiuiYmJ8BQCVy97IXM/ZjfGzbDdYueCJ/ClLXKW2MZOH
a/eSTJsEHrIoGMcj0u6rxGLJoILpmYPGaYxpg+ytDrjxxpLn3iGSuIKv0EuAx14+SCxBGW5xG38U
ZmbTtOOHc9tFCPl2YrDbmi5Vu/4hQxaSC/PVF+OO+OgNN5T+C+ZUk0CaOMtMtvgTBPs91lntYXB1
H8ybGO6++qcdpiIdJgtaKyxVVmz8RnS2u7hlXSoLgrHNoBXdXGLHc8iHu4/hkdFopPButyGodIzB
fr6xml6GKjO74IPYJkBeaZBD68W4AsW8gKnsfrmqj6Zsqbq4L5HM8d8+HwucFbcCj4N0t3NeHcwT
7lmQqYq5npNfbQ/OneMXVVdGGYkfGFS10BgN7T5PcrOxA+hd0O2frV5taXKo1GqJQSWawUnRH26A
yVJ4/YbbvfZaT+fjfvGMrqUFSP9gJAi7A5T37RbDOCzrDoTKTBzmGnE67dy143NWgOoSsgnXTZRx
pJjeEbIOYsvhhmGYg3QuX/7Xyuy5z2I8+FJn1XzlKrfR1asfgdE/0BCK+e56wAc8IDhNV/g8Xb2m
bjVfZrwKp6cA6CBt4u9cM/MGFXn5SFYmgknJLk6rV0E7rPIOlaey9lLmzeOvZaXKIZhYcC4PrXH6
CO+HzyfOF5Ounc4b+HybnHbVHInDuu22AP94xPkK9tUkbNjdicnKlLPguxifBTU5AmBLPsWKNohw
Ai6K9Y7cE1gbPIu4JsoH1SS4vU3s0qvoij5PZf83uv4Z8JQqi2gHJCGWS/aGdkF1u/RldsS3kyVG
2YjRNXK4jlq4hCyBV25b88LkVbxeHYMmSMJIh6LQI6u429sL21KA/Unk5zRC/EpQMiPdjegT57ni
+QhtuPO1yQl4DrGjaprkjmXLYvEPaBfJRyPKsNnBYO187zhYEDftttOmiQh2xexQWnXgPTWgWm9D
/SPu6EixgewRU0kAcBr123G9A3nX92HLxbxZCokbeHdAZOnseeL218PRk248Wi3CG5AdbHdGW8jU
nUC5ghGxZTg70EjpvFToN1cVv842uuA6OKKlAvu2IqA0lZdGhX77Tj5xyjnZS1kVPPlr1QdFozkm
O5u+I1OlKhHAyhtW5uCrHTUd5gvhlr/zx7uD6CE1rX3sBHtXe0AjvYXDxukO1c4gWTANfO56A93a
T/WjSFfy9fgTggR+ZK8XLR1l7Jzg5dDkxE317CM03nbsB1R3MQmO5ESnT5kX7XunM3oEYKYHCS5Z
JLHyRMh8aDaFAA25tQTF6RVeXEgytCI9McBFzLVJi3q9MWZdaDZJiPhbqqxNkiZGJNs1uB/JZNda
93sUFZiaDOOoScDwObfJQgtmShZkZxsOh+ac0VyA+ZYycXH6OnEOsqMMsrnRlc5t029fbH1iv772
EwBOoA28i7em9uE1aXaSpD9xHDS7Hwa5exeDPzO8SVfT0URzRlpNIeyGJ81H1NFEVEa9qXIW7+d1
uCPg8EGuIqFMRDlLBNBFvcQ0GkRH4hh7sx7fMcHpWrJq3HtG06I+RJXtnCR9ROvw7+e72eyzF4oI
l1/e2it04rBG9Ms51FmwFmKtlx8SUnXmXbTobvITUk8Oooi+NPaD5JACp0Hs34S01WT5I0E4UhYp
7bhLV1StzPyFaVunJTuiTn5B3kBbBOQyT69N8VLM3ZCg8d337TDow9PJUsHk4lWAAIZOoElDED8/
HA6btFRyzq8XcnX8AmEbjC9liyFIPAbiZvEa41A5HLTTr1fT/po/aoezj0uezCc3IdN+9mLvtRj3
8Bcb2B8fx1R65UxiuyendGN64pLqSy8zhBNnZtzNXx6pA520oKDCuIpx7QzmeV3ecPEi+WdOQ7PD
V3a4B+qT4WXeUGxfbVnzhl2vMUJd85pZ7Gfua7mkQ6nJ4qay13uRb5ItAhjqG1hvNC4vGtTcYAIZ
rb+snWPIYtx4fswBjQqfyq0oZJ+NuqAkJsomM6WqyMlK0JKFBJYbOfYt7NIl0RuuQfHDg5NYwCKn
326Y+gLVQ+Nrx6yq++eqHx2/QGsfZ69jjPGCULLjlxz5qNSy9Hda0QyfldlpvJlYCd5M5hGjq00t
snu4WNsg9Z0UnDBTZdH4KIEQGQg1sfbkzABH/AcgV3LZromNgncfP6kzH0NOYVawkeOTkACLYctE
tX937zgCyFLKzQ8PwSvGy2QMa8yX3c0c+jubrQa353cDHjA1TxfTU389gM4gWR4P+Ayv8DamLp8x
EPHsbeXxN8GdmLERrk8JwNS+sSTqcRBDcHT2km4vxTOWgmktiQyTA2Up9GDx4IHADaTpdrpyH6G/
ocQjaUvoED4tFW4wpIBdQHOF37NkkJjUNF5zRkz2cUBISGgbNT62nZ3b5Jyf2B2jrxEF/oek81pS
XAmC6BcRgTACXtXyBhk8LwTeWyEJ+Po9Nfty7+7sDAOt7uqqrKxMXMfuQfVIqPvreBs3w0/DvGoe
EH3dnfeMtzBHRKXCzOtOReIdAX7HcKCyAK1rsjBUDK35Ykw++qxhiD3Hm6TGxugErS2Jc/qumzkr
gw8pCZd8iLPPOrEV+aJYarySx/DlVXWvJDOheoDwgNgKkgHcdK20l5O4flA2w9wSaGJSR/FvgIC5
+Z1SoCHv7C8b5mixGhRvMFq/QVPLaJTqzz5RMqc3I7A23k+obQWvj7ErgnSh6NjKdBjYxccGRBrI
Xuihala2zQ6gx321IAPU4A6gtfzRjSV+uMNJL6pM6MZICiDhtEfiwjjNZai5Tf52RHhK4N0ShAF2
Li3Zg4VAmKGhcdBkE1cmstqh38PcrhWCQyKXQGYHG9LQeW/Q1dQdVK1Ux2k5BxtlN+K59Yq0kd/k
e5g/t3wWx0eoooSiWEbVA2Y66AnDlFe4Fw8TTXFQeqfS1K7EiZWjb6KqfhwwVNkzH6PBYw7UIhNE
72jwABvVam5KYEeWBBkZ138vR6gvUKK0jCvaUr8n7nrMY1VxB/WSwszbXutBE+D0EYrEG/H2r/Fq
MbNJVvxoJ9c7OC9SS5e95yLAhGvW5jC6qA+fi024Oemu9qTNbTRohnEth53curftrjTAu3XSmMI6
DTuHZRn2mrTWqS17nCirNnibTwTI/etykdLJvNgfKtMvtH3SQdDA09v63eNuWmnOLSzZQdwMOuUV
xlmoI+Nr1tbMHtIGNO0RKGQUDRlto4XbZntTG0zp4yDkHmpfu4CQ8sjdDwqrFfL2168qa8652LYK
Gwgw1B9OETRR9F7lq30Mfu6icHGxdOCAq/1tWqdu0D6qx94YXe3e3ntdgsEO1LJgUJMUkLgsNOm7
u/hy6xid0bOttItLj89sVyz5InjhIrVsHczlyzjBONm+PhaofYojwQw5GGPEU1sYhx//0ayr6R+Q
8Tf1H8eX57FgFNQo034nt8+zk9tY2I2wrnuXV9iQeFbVVI4avmbc5phZ4Kh+Zg5/9E6v7GI6VUBh
AKNfGC5Bm/9D/1qCoMEwHFPtC6LXo5d1RWjJKSunRHUA22GEievW9xu9MPYT7zer91SWdXqqCVoj
327cftoAKO8/B6iD0o1Wz2hoppUfrJkQ12e3n4WxBSnNdeqg2lNRaUx0zZiA/7AQKkSVElFJbdew
NaTgzydDiRr0Ohcbx0VQzq08XFpl+u4XCYQz44Q52CPCZYcPR5/hONnQ2bykuIcBHS6su2bR56dH
5tLzdEvHdTeaN715oIUYifED6X1iuqf0FIEoVtIW6ve/NmijTm8TgsH2phYtxx3s1wh3WtbgE/kj
eQ5sAnb8Rtts3CcDR4lL8wwRnvFn9nQLmis82N7YHyAz0t4IsjmQPkkYAgmFAh0tRzpQvL3jrNBX
cPkoQPYXAHbpTxhpzQ725uBDl4e/CHnqpxmw5ijd6kb/mmD/adQB9kXEpU8bS+zmVJG4flo/qZ1q
/ez+aMCpV4N6QwnCX7jpQPqEiY/AB4fYIpK0oDvLkhOQ/Jdu+KWDEtfO8vXA7yMp1VS1r9F/3mwf
gVFO9JWpzEH6LOyURs8JPdnRdTPafeuEgPZs8Fbu4OCkD7VztVnvKJ1Dcx8jSvR02+bIRzXtaqr+
Y7nsv8h/dDSAkZPDQvlbGKTbzjlirmEMBPhmtEVydHOdcBPCf66bIwjQA8I8JfVs1Fn2KTmN+5rR
4lDGpc/eFdapGvmsNM38pSIhnt14w/y/r3y2Cx9GJnbzmDZR3Z5UM1Ir9Xiqfu75vu6aZg5knbqD
PpQo7HNtaSuq+ypF8GV2GXeQsQgaPOxTlPrV8GDQHisgoLCA6mtak1tgEZm7IkSYQiGA+iRwjkkn
AskLtMxm6XngI85FEyYdQEl2odzUGK8yAnTW77SwLnuQBJJr2oJr+lFf01lD+MgmYeg3dWPki7CT
0JGKMfDZeJyClL8c/PF0xf71Vag5XFDRaHbKkNXrd8a8FN5f6uHQXuRugMkpGZnJfTL4wNV+emGJ
ktOO9VvEIhWijY94FKpZEVo0Ea/2ALnxYvhiwtCljZhWq13Oj/agbDp1vA+A1SUZaBvm7jYihSKK
7KRB81KBSwdKjk/OK93t/u2nZpwgf3SPWy79OeVzsfp9q7KRUxGr677i+F0nGxbi4dxNtCMv3q3p
fD1dHFqeA3+UeziO9rHVSAtqCaVmHaeLeOYBmyL7YaATybavJR16faoefMAZ+AODWSkVx8712drv
pVi8VpsvV5+uuoTNunlc43UYIcHIMeauFo9OgJHgxsAX7VF63RxCBwkV2wjznuH0+yN+Bze99YtG
XNXUjAsG1Iiue9Tb6R4PDulg5KO+K/owH4cD8bJuaT1A78TG6HOe06L24WHTPJvRzrXalJfAFyZh
ocbVe/FboMiCEnfVjOM4ey1RXzXOoLOEbhwQ/Yoh0JMMSkBWQoPI9buBeqKv2bnhmCBtEfepKTqA
NRaAz2OXW/qmI33C3ZvhwsAXLRQUbd7AtWf7WstgZU4wII0lMkxg05rzGvfkF6M1TcT9OEjm8sjv
Bb0Knjyvij1u7jz8zl1cSpdL0hGLNrdxWb4tVDJmoSjNiFYmnVKJdddVEw7OZICkJenCy7mko1/E
Lmof/IOFMm8NN8ebupMynNXuHtOeR6/c4Nz5srtTJHXcer9H2mQ8vn2ueSARfNa5untuDcbj7kGc
ZIP1O18CMac+Dzb7CZyGjx3Nm4Lx4RI0vOB04TB70oWAZ50AXJqq+STsX6hotQEtKqCC/dV8YpYw
/tkgtj9rDpBYZati5JUQJzGayqRfZ69Kb448L3iHdecofdbBb/CeacyjtTkHl5dbtOzSfrzc6SdG
8YLcrU4cIc3iaFQTZiCeK22mJUcuL6puq+gSjuXZC02ju3LdDh3SripUEzYb3JmDB4beQst12Dwk
2iF5HJ3rQbXmXzTfDjSWqvDdsW4VVAwfdwCxRcFcgyAwgqTDy4bp3cLriA3rdQaAy+442NuPlrTN
zMFIWfCm7Ot0Yvlkf3tjg4rRYEC6tPS7QlGhndZBQP+zhmcm73Hw2SJ+8sU+hLCdBBUvQ+RDoZoB
FERZXDWz6mu0txcGNwvxQ7l/4aY06x0TMEhuWbff764tpXamRL1pLTbrfhCMdz4hi6cud6RzcOCH
8G4wWoKoy6Oe7SjSvvw+jJ8V3E/URYjBQDaXfp+sI1XpGYZaup8U6riwGrpZ8cY3Z42IMu4JcR/K
Rop+qbhpfwwibWVrki0XD7M1abdQNLHvGKG2PDwSaZdwfgY+BiV93j/a89ZdaMMwHDrG72Tkk83g
tYcQA5OHKnSx3ZzEDmq2S+/ubU3edKShXeyFeskBvZtWe9eHWvCOSDw2344BG3HH7ZHWSxPeg7WB
PkQ0eXPMTtZu10arlEpjBokXhRvGblX96rwOWYkn9st+UPUxT8CQV0jqO69bDSrOp+MtcCyaSEtZ
eDY/tInvS43i7tmhLfEo1K8R3ik41t2L2YZF9KIiYz5Doyh801e0sQjr63W/6k5QF7ZgUp3CFjad
qzaJX/cTt5GApsEDYkd4mo5xX6RX85pi0E2RRMx9KW3Jhag2/BCymPxGcKMo9+/BIYJQTaDDP2kf
s/A4qDas30c9PkZHJ0a/noQ5SziXg0PQP5aUQHev3vX6B3dEJH2glavgysIz1nAUiAjpA7ZujVoc
5x9w0KkMHdjgLUD6sEdtNggUBxSUz+QaqDEvspZmVQE7vUuCDXqtu2Lle0iPBB05Hs1kTMWfmmRS
y4NbvKIZtT83F57DxHmugS833U25Dan4yp2kCRYMIsSiMfgmq5hNpHH6mkA07pPSEWgjdlXf0tcj
iBWwTN6pj2JSZUBgrISfCJ3OVaMa/Cr+zKlpjlzyPFrhDc5p6iofSfmCiSXqhd/DYGfs3E5pHeY3
wshnhBRdoFEhY4uG0nV3eshOSOB9fPSshNIoUUMCEqL41LJjfhNaOySsHeg/cLqWHTKq75pkVrk7
M23BaeRQD9rbwZX47p80z7p7s9fLmHQNjhY0osFgtwnqaI8Eru9SVL8UlL8n7EDyHeT9+nWTNgD3
GViHcVjOzqgjlQ68HXFgJs+aTdrz8Iu28p7LBGW5G3ij5HqPvb1sgDTuRgME03YNYzTjwrO4M14Q
VXgvxUBS/7ZD8rc+0mUOw9LCKLhfS61mOnn7oj3fMxNaHJP6ndSBvY0DxlWRG5B3WnBSLGj6n/hu
tb7umXFRY0y7A4LwHtHz+c3ZmbXQhLp6H0PsKgidzwEGAOo7pA4a3VJuKvaH26ZNEmjCienRlwYF
oqtI0J/GuMTQ16vGhyQ+TSEWBl3msIRga3doRk2ROB/jPAn2P75RPp0E7R3fKT/ci7W8/IzLUbG7
hbu1WKhGKf5wdEvNVgZdCsJfL6BTJNAIEDINdSD8iujzR0XP92ygtFkpkk7g0JfdSM1pPi7qHpC3
Dt+Q6+bjNMgSPn0YYHh8QVO1od9wa2p0YKe5JdVnLQQYGZBjvgzKgc7MTdPqm3XRSw/ssx/ryqZD
ywfiikNH9xRpLfPQMroZh5liCvZdXwyVfYqRilfTLUSRQWJrgZD69raQsyr8jzi2zo6Lnxei2aiq
MQR5hKSgj3zMNgzJilXasVVecx92mRpPmXxs23uXb/No9V77lU5mSZ8U98tq1yG0gBpP2hxQdq1L
eXbi3OzYLrcI5zguBZhmNC+tMvyVED0EhYqCHQr8vk76ZrQmecz2guHG87nCJaHxMr9s6CYfUNHD
QGG5um24ZlnJ/4CTPqrBAa4m6VtU4gAAydR6Zr6SImyDlz2/nU2GjXkNejZU+yZVkZU/Hd4fi36h
JgXIZn2Y3SlxXOEZYHfHFlwyIlBqPEgZq7HjEoI1Mw0yPK1bKfDJETjmsn3QVrB3Y7Ing5GHHllM
m/bhBH8qkn/Ec6RTTMR4M2MEtvSwchZFyq8dxTuXrtDWuTohNdcceXOXUFuLGixvnP6dAz+rf28w
TtrlUPzRCTfjEn3IYKrh4VFfKCAsMoTBALTpa4qQ7kAIcg2jf24RtUgtgXGWy/bugsU5J7pPDgpL
kTkHgP/iD6hbpHzOi+R/UvAGjRV4g63fGYuoWKc/cqv0ukF1iTDjO5KaDIdirEgJtO0w56SKYHeN
OSVUQiZFsPkwg24EFIN7wMcsS+OSHAofp0jY05s9NIaL9x33OC0kGwpqNEReEJbr5D3jga5x3kNL
d/dAmp6sb1mncisjKhWXtkX0Ymii+7YxK6GPpY/STeUeYxIO8ISO+kXVWx2bVmcLtxI0trJ7utJA
xjGZVq85mIBCw9enEfEywaWc6GE3gydsZZpuh4TxPwtzRAiPlIISCITCduAKGsF8WmDCxScbnE30
bSpe8RqzlzffbMrAYOPknZl88y6gY+zII6lmRcp3XtUwib+DMZA1111/r9BewN8Kxw8VWkgjUfUe
IVAh37eBvRkw/bHj91VG/YZ5zvlujgVWGKhlA+jMr9FZHP/8IixbdvOhCPzK7Vo18HxIVBXK51Cm
Xva+XylIUi5lvQ/u9FlCS9mM9vSbDYYAAM1ocsHwWaQfoXfIbq2WTUY4EKxw3rBaGc46BsSyhUPu
TvsRLvIGwmdXgeBDRB9A6lH3ZCTFI/m+iyArcRYM7rc3oQ5xQm2ISnguxEyPn7wb6HpjR+4T5eMo
oFpnngt/inQ6PYvYKzKnP/dtV+qyAGv4kDp4xTU40rxi7UkQoNTuzTHl63TBuasj3Qk0WH+o69ic
tock5702WaM8mnvAIAHzM672V0T/5b87YuBzskEQn1TXyWeWtQSA44ovXHX0Kvs1ni0GXFYW+AmA
zpnbyCV0/C2TTETUd5EmvmcYlFPGGGPOxptk/GgPcA+hzIKOti1zg+K3p5hCYHekvL22AUOkN+AP
6KKs9DNfkAz4cFUIIWAmBxILq1bv4+KTgEfWA9jEdsslMYv8S9fst8fUc23/QPLSda3we5GtQk5K
YvVXckuid/K+aq8TNKVhSu66gz/KfidWcEFdWrJuNU/pgQ74JVp9DxiSVjvRToTEk+TZWJrU7NYr
4wFPRZ4cK1xUjRiA4pNO29OvZX/7DKUy2tou7XwkXIsik0nZMYashwiAaHCMK3e3ua42PTaV2uS0
ZKj7RMiXJpLM2DFQKLLHHp3MOhQ76FkcRPhg0dwUXqzuRMzOY6H1Mdocte0J47mhsHykWpyOGyWj
m9qe+zRIkXD066FL1NT7nMiQn5ZbCo4OtrPTWsstQZ+SSIYL4BIx5QE7BL3gB9dbDQMTEoAFQzDO
SeFnwmwMlz0/6JE6A8dCDEHlyIbjIPTceH4mH5OHSB5Fvs/011+G8qS0eNlYhhLhcdnAbYA2a8ai
wG+gK7KnEpEO5TCnZfOidyS8Gmqo4BBiJvtS+oheyxSSojRI2Emkiw8A7FN4vveb0Iz1tg1RS6IG
j+ZCL/3GVeqh00/vdyVDlr2F6sIvrHX+xtkQH43rN7M2KebvtldsYZrhMXSk0fRYBB0LXce3X8/9
p/k21n8MViiHJ5PG0g/iQy2j0wQjFS0C5KAelm4muBtlHv+Mol6Nvy9sJwfZfWHxgpRVkryCbdua
fNcJPnnqsuop/oAz1hHZxclWZvfPCmFnv0Nj8YnlUSi14XXW7zsWhNpVu79e2FZIAo7IXaQsRBMZ
7ciOc/77mGyTUhlhaxryTuqawX6hftdpzx5sbZJlyTp0fAtN5z6tUWffMlpt1fmaOYO+3RDCCMNE
LCkUTPrGUIc2Rx0mHkTb6F038B3ULGQOWl52GAiF9pky2FMab34HHdh95TZqRrtr1/peXDl0n0sj
2ddo0UJp2dJ8dhaY52Uy4YbHZPxHhtRDWTmsjExazQznYnkzcMKw/UWHjLXe3luogJ1H7Z6pz3pW
hSMtbeaSYk9b7f2j1SUtwp1GwWF5s/Az6XHf4dZc/XIA2QEJctqu3vZaqW3GphKKAb1ppm+YoqX7
OQFcHC7gZVZgGymc03Pp1iyNtoh5DF+gA8zzZrx2Z2/kzzlU44kXN82YxgxFaGdN+JxCIIVIMelE
6yTLGA/ouCs++DZnztgbruI34boY08L9wM+A0y7v56/Fa8PqYX0TSGFV/1Viz41dsyoxTGVPR+cR
PsSavYVtLdQwEZbsdml9/oKf28XNyPS+p6B5p6EMrUca/M9bxnwrn1OnggarabH29QGXolJd9ooD
9/PmhijWhPTEjAm1RfOFVu4VTc0HnFB29ahBq/0z6cgM2meSrZ2jN2mZ+OGw5IvcbCTbHvkUZ+fv
jQy7Xifr8Fh5+gbhMXVa/CEBIxrStm9yQTOwbR7opFCS3c3HBK80ZNGYDLfP25p6BL0lY4EEekNm
8iGkfNAdGA7JB5lSh5IzvHL2ti3SRGQn121KZ+jJ1qS2TY6Owyg/fV5E6tHytl5/9I3tieC6VzT4
W3t3CC8U5pyMVDLmv9gx/CXMZaHL1pijBsvigTqXB+SmXsfIoMqaN4L45M30FNQYQC4GjygUYF4Q
nkr8C200BpgITe8OzXr2Kz9+Vd6qZti99Xwu/Nkeo4sOx/KnPmMrTNDRbHhbeCRsOI0C/bLOmee8
QJmwZaSbcArTl+KZEf0DmQJNbN2rgEVPPPxTF7Yue9Br9xf8Q71FNKU/TNKMNiR2ifGwGRR/5AX6
ytQLC5m1lyE7PeFN/ficXoZ3meUQPId7g6fEYsRQOe+7q0F9gxg0+AYnn86HSRyEsY+MU2nd1XW7
l+KLbRwzzIc5lLWy4XoM8SyXqYzKwRMbwYatXvmkeHLEjliZPdnX/EvuVLyskbPSV6zd8S9ok1MW
N0qSd/jK3XcIN9PJ+40jPXWqsQNkIG41Tt99zymEe7wYdiwkGIbw2/Y4i8JnXHK+OKo8jgCRTZMc
8u3NWQpMYbfwm8HOMQYN+Sl4FR/vmXVs5jAFFhF28Dtg+AD5CtYIAu/8uzz/fS5mHuAJp5AhU0az
oP9yXLqmp2MAWsImNb0cW0qONwTbpwXdlLSlbUc/s8gQ+LPtH742wE6H9UHxDh9ti8xuN78vyc6c
z/T2I+k9lDKwSOUdRFPWxij6j+QV0sHFzK/PmLRadNX8xn6i2jt2AojGzb2jN9IefCnYBcJV2n8Y
k2ngcsrFxM52jullcDILpxcIB5lUMprSCIMoJliwZFOtHf1cvDA75gMToo4pV7e4zpOF0Cppx/K/
YolSxHlcIKoQPfkQN4tMci4kieZkKAYZfwPBiNAvP9OLdx5TUkLdW0BTu4Uw2o5fi5bHd3ftdw5W
HcI1xA/CsRE8xx/+4TREwwC+q14xZ89Uzl8RCsX5hw19B1rFEfbyDWtoY9EQPFqDBStc4Ltk+2DE
OFdXN6g8Yh25o9l+t9jue5g9Wb68JPkSWzReTGc5uwjV3Z3TTcgcXvfL09bH82JZM1pLaB+iwdG6
UGkvIwaMUSVx57TKYWScZiThjC1eeJ93P0YbgnckYyQ8dRi18JqnJBKibCpqNtPokjBuxGNt2nA+
mMeEgB+vKGpQXYCjM+FCE2kUcTb5/yTWTPwxSG4XDoRkNCFqqkoMJEPeSRP6HoUDNCkkO2JWYL9E
W38GK6h/HneMWm4xF8qKGqvVT7gibPmMoIoPuAdn9JjGN2SuWCmjflCUeNP4UjJQnqvP6oSAiyWT
BxANfzTa/jIxYsa2uzHkGEWkPdOnzqQ5Mv5CcmQIF0IHM/PHg0K6oM4lzrsdZrrcrPyBY0vC1pQJ
Tprh02mNtPtlMlPFbNIIiv+MtBnxwxNAM6izoIOgezeSy5RapbeeMqLJkFItcTcPwB+IBz0GejFj
dkWSoMddQJ6AGJdMFHiynF9OAgcJij4j0Rsub2fIaIbNsBKixKZNaD0KSRCgir3S8IXFTybDeDkQ
7h0nOpPctaBp0UEewpwesLejNLwoxEBxv2BWQpSkh8NVNB1rldMeAufIaC65LoEdWBdrDI0ReWiA
b1CmdFNQIj3BUwKG2gZMQMtUY92BdwNtUDCHKdkuA7KglhbFs9GmaHddVTcUOFqzad3YQZtu35Ss
uOHIRFBnzTbvQnuV88hEs5wyVsJjpge5mWHLapc8gu+Iv+Djw5PjLildPiIjMjxEyU8E6ZbaBHQH
orYkv4AKtLF3f4CZhlANOyAnlVVedvS97FFnlRH8YDeOX2uoDD3Ea3IAlsfHrnHl8zzBVCid3mHV
CeZx4eznHkkZlF2gN8jlorHMqPwUZQCZXnmKwrYpMmAjht7sJpBnaA1Ssu2A80FNi1sLy9Tgxpy+
SdFpE/Bd7MTT1b722LUM+esPEGuBs4qfEgAHwEzCVvxKhggcRGLjkP84yKA8H49924GaL+MxnBoo
c7w5tvKfmQkr+eOnn1ZqSm/+aAONpE/rb/Ibz1gTKikqNIxnHtSHkHZZ3zh7twEzbChI9gFLKMqH
1BcyBwRv9EpiC7Uvlqk29hwoZmC6DVAh6CDp+E/99zkaAmbEdrTvy/wxjg1RCrC1St0bjAThaj4D
4LeId8ZuxSrnJPtTrmnSNXeIDEtvHWlc0ZY+dDJo/KSHPQZDCTMR9e+pRfvcubQQ/jnMB5sOPpM0
ToBfHvh8VMHmW47h7aXA0dAbMP+QA/cEa0zHrYhpjik3yBHQYRoI75cHxyh1haVktjKjkzceS1eR
8k0FAQ+UtwneoE/qwiSg1wTYZI1emY+Lx+7EgCddbnMju4prVrjXDPJP559wjsQIH1B0NvgyHu/p
w7sNOd48w302z7OWuspsFzo8yToBRZ+gf5TFLw3Gb5GxqXBb4VK1aclcESp5EqaE3pllb4b72PRe
1GL00BsymoDOhrSaOuHBARDk7XJKadgKdPS2C53Ni+jTdQmjkoDJxAEyephke8Met/y8oI9+5EYp
c3YwO4h0A14RqkAmAfVRYwSeSMNs8lMuES1kiK/1NfChGP9McqjGhf0XU9EQhEiB8RWL9QoNqQ9F
3DHVk/PIS7pDSilopx//eoKRUT+YfTAD9cK3Jz9Ymm/1H4D8Sytcn1aJMYO+trQs6p+2lVDFAeMv
/7DD5QyahnhKK9jWzlGRToJheawAZmreeYSLtNuhrLsZOnxefKjMiQWAIX00IFwHV6CQmu8zIY58
hWtbdilsTvbVebwpBdCGepPa38Yl1WQzgvloDzEBiZH3c6DS6vF5EXfO7vIAWcNoDKlndYjcbFZp
pYkGYERB4aICTw1Jfu55eeoNP26LNIkHpmVMZ0LJyKP4y3oNFx65OhrsJMVud7heszhf8BWfNwpR
xQobH1t0F+9eCH+OdhmGXuBvVsehW/Ehis7onr5AfARvHNRXNGVD+reTZtqi+HI8GMPeeqv9DIcv
Kx+SkhG+rrBCz4/omg6ZQjA40L83FOKrSqoCeS9EE+5P4ih3Cp/KSCQRRqcKHekDvMFQ24XrPZwN
S7x/iJVb520cxvKRHy6Dc0FGaI49LOCz7TWSmR0a4VyZTBqyl5qCWYtsGi4F7GARU1vtXbb4STTF
IgQNegZXLdnnlSWCiHGj8KTVSDRmEDweeqeV1udm76Wh4UhRVBpNplyvDDESiiQY8a0B/TyI+VzX
jN4cIBtTJ3JnnB7mEKESb2vbeQ6kOGS01WsNa5RNNazGVsNPQERrZ9skaUYPa5KhZkIpF3joGz1x
o+gosmR567CPD3IJ9SiHrE5/MdwLeqDqL6v8qsRgC3mrc2DzHZCSc7uZEpRvFOUPYaeVY3hIjAFc
mDhcsAIitdZdzrs7zUSfqE33Zi/jivKbzkrrAZgcw4lHMuJ53sLdQvHNvgnPs3izvRUMme/dOPRU
Hz43xX/GABKJgQwFot7heUKBS9pWp8mgz/3lzZZQ0nyMqgdyDtm5i8315LxRMlsns8Jk3x8mfOa9
sTqoIRm9cJLvrCIuYW8/QZGpA29NtLsAaMA3ruo7Y+kvhuYktXESXj3OqMqntXk4+5r9k6vbYgkF
16SC6VHTog8MkRlmy+oxZi362DE1Lf85pAV3YEeLqSuzubjuWahR4N7df/naSB1zWgh/0E81hWx1
93AIa4V88CkHI+sLzUVcsj7L5f5nN+wmrwGPhEvW/93pZmFbdE36N0QB2moJFW0R0J08NRyovgcV
6rBCjPfVytdXcOGmda6CdtMJPwoX2af8cwt713OPapBhjs9uMmG2tGcd9+775gJttb8ZXvFwT7ZC
d+/gOGD+JkTVp0NrHHnXFg731FHNhdJgxY/y2k7qPkr1LzbTLRP3S25TadWR1DJ+PkVDzmwHMbZz
dQm16JdR/3si2jPkr/vgMmOI278ybRDXKHai4X7OHufg5T3jBDX3bKyPoxbNZqMBMD2q8SyxUeen
BUos0tIjPdV9vYP3owg1NVfc8WgvyZgzuTvuFnOUql4PJg3AFAQn7TrcDLGt/3npgAisuLjAAWmP
NQzaKZQtHWrjB9o8ikxVxjZXX/Q6JFNLbh6V0kEdly3n1bIu4SlcwD1Ed4VRS+Hqnjx9fmW0tc61
xgoQI0kjSLoWozEJ1gOEa48Egk3uGskNtFo1WSUZbGrHvAGhjqHL9cZjhoHznCwQ2KGgk4KyHSUf
unzGYciFt9iia1NHLYf443uc2cxbocaFIdLRvq3+sJr9iAPrMrDxnhCtGWmReBTr49XwHg2LdIWa
ItyIIiN0AVXiReI7nmE//Zh8E/PKr22tE6K/Kkhg+A4iAqNODDudmQDhO2ASzF7Bi2i1MBmJUAkb
TPuyQ4F8aFUIKHrR/FCHFvSy8TnpMyMGrwbPOECNcoLyJOLhdMwWnET2FouQW3kFN6PrgOF/zAVN
OFVC7z9YJZOCIrFPvCRXROVRekC59Vm/zR4M+LRtXs8RDOS2+X2PID7Qc0XrBlHI5uBpfaAsayH/
fduLk7+HDzX4lua5Myww6xEWDJ24XwZJe/Q9qQYEGxgd2Fhg8MTQduUj5gMnB6I9s1PtJp0YJuTp
dfI1UPiDR7rz4amJ2cY92NyoHaKI7KduTSE9lShD8mhfAD4G2ju4LDbOkGeoszqGDbBtkUwVzIqJ
tI8o2T2lHKYSa4xpp6+8Ts6JEFwo8yL6wHMk/GWuCna5P2SUpzWOVwyyGpfNH85AV+1qLcTZrmCG
NLfe62hKxQZRZRpFj+SQTKNmbM7BLRSb336qFbub8jm6w31qco8VS2bRLze16hla7v1RGCNRJ+Kj
3kktN38NeaEN+u/cGOFlD50NsE759PxEKaNC8toQ9xoMsRFfyfbKH5zmA79/TqCH+Dt3Q3pcuOMe
lAabF4SHiy5B2u0HpOrvNdMTVN52gR8pTElU5knhhaWZwyGhqJ+lm5J1hyxG367tjaPSk6xQWocL
jlXNCHb7OB1jTczcMUn3l3QwMoP9gVc8aKbOyHJ8vVLKov/JIq6AT2AlqdjJUN+QMT9v3rDsocDE
tKRQraWEpqnyrSTVESRugXS0x8MhrlQMvHCtRZDdOJ6kaS2uPtnwoKLESWKfSE5KnUIAkBjlGQkW
GlB7Ty7ZF9fZM0WVMy2ck5lBsbD5VxDbEb8g/oVFGp99IGOUTYddf+EUYEmAMB7K5qDpFtop2bYe
Zx6mfFzdie45rYbacj1TkICDwcOTMIi0HHrg0P3Q38UA2cGtpzQsBw0D0icy7xgBBpnxFlYBA+VY
DdYGNHpikC5yz4QpV74Z4PFL+Q0+8KDrSdtEGO+ibQPgZXjHrUgILsYoyX7ks9tNBmKpOX/0keOc
zXQkGpmLHYSQ48WqRwCjX51YemTMTiGlqDOvwIv90YGX1CnSCoIcySNVJPjhtLkW86R4KNhhDHBk
jzFdwNjVYTiwyigKpIPFU16MKLNsieGMi/Ps7EcSz6HXE04ZiI3Plr3wFkAtzNZkgHllh4s+uwj5
PuGTviZy8eSkjIsxD6BV0RK5OkcLYblesGrpUp+j2XTTTAAC1lTsPsBOGqrow2sR2VG+OJVqN9fN
6UuQN4C06AQY80J3uW41zZvZnqxWnxJoisH6C+teMyT13jazJMHI5m5M3gYgq/eKPUD2ElB+QvjV
Tce261ZH2neetmJbUQUXzndLKYykCBcsiNDCo+HXeJApOtkiJAktwUzbfYOXkrkpdMastgWo7jqd
K4KrueT0oqWpb0jd5Texc6dg9IyuJWHXcD5p02HYbs23tRHvFAC2G2Ke/WY7cM+hjyIDazWueNDu
vDKOPYOGlQRzzwOk55zMYqLXLY5t8EjpI9+XgkoB2fgMwEn4yraHqwd7lGi24HlQr8yJOVOzO+8Y
D5ooMciWvBDVw2JYMdHph+F52Ca36RqThds6mqEDS935blDaKA3gIlAJHU1R9gWjgU1OtMM8BBwM
U9pF2fZY0C66KpoWf60I9GUpFVvj1ZHrjRvQQZo3u9JxI/2LtpwUOmukfzg4dDn3JK7ES3otC2P+
QAqADYegcba9TehbURxxhTf/E9ohSxrvGieETqNIEKNNU6Rer045SuuDT3SyS34HjaG2dQwb8aSV
W9yJ7ALuQwrKwevl5NQo/i3+irMIUmCclGUP9UPm5lgh6qxCymsBRiIpCL5Ef/uHPB2ryitNJk2f
uuWvd4kUP/XX0TGyeN60SbkemkXNR+SL7Vp8OphmUEKmqwO0zWB4jMHGQOY0MpPPgGHZidQHIa6I
f6Qoi2nbO/d05jizh2G9lQgGUJ4DDGWZYxl5aCTbBhyWZB/JNjiouQzXVst4haovMXeAnL1ywrYj
Fcb1SweOntwEl2oQlGkjvQKUxCsv02d6cqM24HGwvYbxKiILkCDwQ5pZ8hf8DYw77HYkaTrDDUAk
2PT8nfCYujNeLSNbLI2tzGQTn3qAh+PXTOpA9uqR3//ZhQYiLsiARDaj4AI2RStJSOn1bLsJ85vs
8YwGSeEUDug3x4HyyOEInADQpfDaag44AXVT23LeAXUTmPH8rJO08EhQuMm8hT2ZXD08cZtUEpwi
Ea/df9XwKnc32+2QzMGKaa3R6kLIk0kOgOaWsosRY8q8Coyrt3d0b0fzE1LR0Qfi2Be8TdIDqTnf
nJBebukvY8rs35MMo+em8DPBHQ0tLtfEQAc9IhuBMVhFx1gk2YLeIOdaxUsWo82921KNZdFHzRYA
1DVhFg6Y04GrII0U4lkA2UaWBqD8H0lntqQqtoThJyJCZriVGQecS+vG0NpVgIggk8DTn48+N93R
Ebtrl7jIlflPaUqUWhZe890YcJ5O+5lvKE7TUk1mopTZjHDm3uqm/WbwrRwxRkbn4pAu76yX3Dau
Fvz+YqjnTQNSm663iR9qDac04Cunr407bTXRhcVPcaaYMN5PXBpNT+6AQo4WTMR0YWuXIF4qew4Q
gsKGy/XJRl7giWkcnlygrEq7wlZT1H47wAZbBNG8Xyciq7CU+luS3Hp1eJvO8PxRF7Ul24mVV9aT
Ghj8J6/LLbiYeJv6mS/775WwbvzHy9dpc/OVKFrivWKJiGbFXVQoWBGWr8iwdUIc+kW6LeRFoVmP
faytDf79I7qTriHxGlfzMv9DtdWtr5LvOz/m4Rgop89KTNHa7VP87ULq1kgZb/muuE2zB1fsayOT
T87dSGBJ6k/Dqs7kRnF2BHqSjDEYG/AGl/BX7r2PY+W9XMm5eh0uf5y/9suFgVT+gEfJBk9XCXxE
FSCW4bJ+s01LsqSQ1NDQWKeMeCMK2cIhqnchL6t9n8yLgSiBCTyaKrxha0uwHycNp6sCZYmfeUrQ
L55Ixak5Gkwr2WyyXYSH3Hve42+CG2A+SKLUMXqToIRg9bkTPHWrl9br9lwkV7sSj3QxLfWOamqJ
XgxZhkKZwyDyUb+zrYESouKlmRhdVArmOvPUyWqASKUHqi0B7NKQ+IwlQwY+ktGqHMXOPI3OEPXF
ddcXYYYcJTLQZyZ+wXRvzPvZXF93U/L+5EFm13nEDDdULMZ6om6QIaGkp91HBjK5OhJL4kv5s1HG
h6R9vIjuEAqLjNYRImE+Huo0zDRCLdfpgtZZXUhOQXymGRGeuR7d92Tg1EiImvq7qYwTZjfMP4Ov
A+HwPTPBrGYOtNTC8D7wBuUknUN3HYznYkd7+SoPZXAP1IwnLFkf5/lepcV6Njjy4CqCQ7JbTU4R
hSUFHvyt9p1PraFxncyjNHUujHz9bQRK8NkAaQ30rXSTTKanRKD0m4vrZ671oXKRAinSeE76oka4
ou4ed4JBubXAP9F/pvHcxIeu/WONkWfsS+e3ijALmLa8jp37CKDP2hesNR5RzU5GvdXoo1NhXk5o
YH8lCgDJEaxhv3KN08wZacE08OuFsKu5MzO/3THsxM0uN7+05j5zWEjsDPhKUaHKy5c95dJMrLLp
ECfwfITVQNUnvHXzXvMs8Ag8HVAQ6402sdKOzY98Bt3FE67O/mvb8cW+CLtD52Tpzn+HiTheca6n
DooujlbnX0Od4gq4+YA8oCGjhWvMSRCkhFG9+iWUY6/zR4dVt8j8V9C4I+ZyIhJ5RQWn2hBF0ZJk
zbc7C5+NV/x9nBnN7aIYAbEfNs9Y2FVE9LCMwok+jOoj4j9ZnOC1mMeVOj3dF2KTfT//qe3eea6b
KbWKfJRr2NGTIJhiOpZ5mCbgy1WcRDCln4r21b7Huw4mOuoTEuJxoXeb+Nu0Kr510Z3ONysnXXGf
ZauCDzuSLZs05IFMWeTVIg5krCu0jPlRo+IVf0KkuvCjxCAQ7QQshA0xg5RPKluIgMKPAwoA0mUx
OO9i1NUM+MzoKKnm1UlyZ3a3672H7HZbVcAuYRfRgI8elT+1gKeKasHOfnnttP2IPj1NidU5Jv03
Eo9i9rcp/a9aIEkHyz9HjeZPb+cvYmHN04PJg0f46Fz1ucqyDWBeJfvgNZU+CasqMFEkKeNCfQWM
HjznD5J/LpRn4WfZuv4E7yT8MM0KtoytLfGkI1KJ9hMYfIE0Mhm2DTeW3fpbXb6nUesFFgS7NpRu
qyNjIz62gw0K49QvjM1Ye+8ZXB3aALQMUuElJnDKO9LpGWsM5EFSrzT5MHaeCYI8uEQZN7FHmLXa
Wt3jmN4KqkN5qscAglufvjSuuWZZGkFG7cV/e5Os5l9L+oAuW6VEA4lek/mEbLX5NUWwiQkpWbX+
82goUa56mKFKh0ZTUK1ewIDD74zqGpW02dhl7C+eyA9LL0G+gjYCFrr4g9NvT7SBUuzKyv1hTqkX
JCCQ+EEmGmYAK6Y1WZPM1S1FN7nObcIPiPnVhbBaljAtyGJFKB6tOM0UrKTj5jrzBKrac/4e/Tb8
bOPZXO4CFLjoRpZF6zYEQF8n6EXWgpbLMOLz8JFFzMfr9tRsaGZW9IsdqgeKYjpNhagfnhee7Vfv
Szcu2wplhGUsm78reRjxoprEzYgfwpHx68SZBWlXNr3P1q9Da1oCMUv0FYxFf/qLp6Fv8HZSVmHO
LD0qLzqeBP5CNlF8xQhYDEQZ5B4bdjndNFOr5vH4iHcdPNOvXtYLb8nuRDvPnCdZJWgJ9joiY65e
mbtZ7KoTbav6XP6kHw63+BUi40HFd13W3/T5XyWfIncyXwvNCPHfT+IhcLw6IFWf7RCaxUVfxGEZ
vdClOpRBZVyVtTiXsDki3WUDyNNHQ5GuCQGy2z0r/kjt2RAndpb+yo280IT5ay8/3E/GAvcYHDv9
cBPQJS2G0eo279XsMvoC3hK79sjCeB9pZgmZV889dUV1Hwfu7JbsB6tXnfLqXb18LaLqwBlFet1P
lgaYCGcui9kfvv7zPMwM/vSHZKMVJ0trjnnrvtKT3gZXNTT0iyivzQOLX4IplmCRSL/vxIrNNQ69
mVcsCvd6zokxBS+LUJdIIZp7BOtoVC6pbis9GBji3554icJwW95x2U9W4ib+Sk9PCYVAFdjtiRdJ
kCjMgq8jD13Uzuyvt8lhJH3eEr8e7kv1SoijBbFPbICWbSL5OXT79BY/rHuHELj4eqzkYtneZRAN
KpMIXyyfS1yaS9F+h7U1HKcQteQHI5ircWH60Iyj26Q23S+p5NN3NGD5tJoptXjY9TL1aKlWPveF
8c0glXTOH/5vZZlFQjBbc0jJfSsNf1yWHSXH4YjTkkAVYZxiy/JBlWyuWQxoPAEp9z45KVsew87w
J0YxYFtlP6ptz5nHU35uFtI+Rw9A67Hu/TFgPmCF54mGLSqOTQoZmYa5T3LWokGnDY4dxt/XDSDG
MfMEq1hNl81104kOyPmDUJjfjoUAPC9Ywd55k3ZWQ9cgEzWBeUb0JBWH2+3SOYfxuRz/KTvdRulM
6pFqCS+rRj3hvlZGgwURIA70g2d9IFz+eqNmFDkB6SW5UD4N1BOzpm2sCL9i2dQW0y8Xw6/hGKWn
PB3hgJOVtzQjdObq5F9pdpZogPXBBfJVVacK3jPfJMv/V1+wIwOZyDUwLh9Ag03N8eOKST4LoQq5
tQcyWeFr4W8PBE7Jy/zGF0COGFlheW4r5n7EOtZPwevp+nF434wwJ+L29v4eF0insm+SibXbrLeY
vvPMkyAyyuUgnOS3oyEKW6SjM4V+HkqiSyQHxo1cIwIppcBczzBWf0kHJbandxAaPvZrynaleO/U
Kxcl8thV7o1kJGkn4Ci4bryo+DY4/xT3ICHoCS2Yts6cgpgLKOM95RJbofiPzlx8eCnTMN/CgA8l
BWGy1K/ERac3LoS1ibmNlgS5AsoIH1XDoXJn4OAAXT+PQ7yYbjW54RaeZuRr7/QsYHkF6oEscnp+
aTULJ9mVuJS0OQMHxevpxVthXXjNnl5meqx4Otj9ZNa0ATUs+jleD3+6ezc2QyRp9/TAuoY2LC7a
YtjDksCAN2Hn0/1EiZsJk1/7+FwbEe62iLlRUpnEhsJNC/b39gt1BdtdOeM6JzVe3o2fpRKUixFo
fF08vKrd8IRh2mfdtjdcpoAkGn2cmotG3hjUYfoQmNqT8vSwoyfOhBq+fmZbMo1XXNvUxWlSZkpx
s8UTfxvyd3R9ZLGsVGc4DzaJAvvmN3ZxA1ijlVraBvXvlE3FKRsezvQpuo0wqRsZAVgiQhk+Zt8G
0jL0xP+YvXyuRMQAsP0oSNDOALtLb1feK9uMDv0Eps4TzX/VXUO/d0S3Y8xNfcVfon+9vesFXEbu
mVrjEBxFtUEo+i9++ky1GIHVbe/UB91jEEbJrJPqRjCZ4RlEl3xsyAQULVMc8sG4vD15PmKbSSku
FZtAhDVSZr+gpfJfAJ46ndA8X93fJ0E/PmHkYi/dVZNJmy7D+IMRU4k7/aeEGn0iQNyNi75mOYPg
PsY1wXtcpzLjyL/rk0Wu8xryTrL6ZUyjwEXxPuWSZwrPuUAd6hez3Pn8d0khjLVmXjMppBiEDAKn
EvsDP/RmxFIZG70K8SCCz5j9mNok7eHk2vkWMODjvMPi5b1vI8QekILi8GwdmamKSczPOLX/DRx/
XJCKGDQJs4WdPv00D43p2ksdGRRNYeN6uUlNAGYUlSvCi14BbzARUZIjmNT7V77kY9nSFEhW4GIj
yctLLtOrzXTjKmxPd2T3qrqvS7Zl7xUuYqIMh+Pj8PnLRwtAe0REkNuq4tQvL0Z6AsjiDyyXPaKR
HbXwYcw73vrwGdMaEo6HqLTqQMDE0YY9fffWBEeh6cYE/PuOAwFxRhfJndVcbbp9bSlvB2keHz74
WYuw95kzRj/dsqUqfW6afJVnTkXSGcwws5HpxMcpHws0ob/X8Kk5X+X25eoVfviwf0RZxq3WfH7f
zJptJHbutTzy2ymKPcq++vY+CvMETK9Ey41Jo7dMoghoRLDf6ht2u2vEd9uM5exl4gDf+wDxKOmm
CfngiLgebSgjytNy8tsXs95+nONj/1UTbz5lRpZ7gVVhxzEoyCvj8EUxU+5KOcqjWyPJRSNQ+sIt
GZwHfYdjxcGjmqsT5DDNr0dsGICm4G4yeGkzn0WyF199gJ0YEXB8+bRgm9UX9RURBFGEZAJVC0m2
jQOAx75dPxVw+K613mHiMks8dRwWeo4K6SZbOa4QDhFjEDpxIuJUl6W9X6rzI+EKt/iSAIorckdp
5kONWzBSDtelQas1+tNXNu+Y1zhc5yFUiJwtbowYzL9kXk7jDq04PAqTLTzk96/i9MwlI+uSySsK
J9XwShMD/od0W+GkcofMvRLDqseOXm5N2O5/15O4eLGLjWOafTNe/pswds0XVo9F52iAgtinlxvk
kl7yp4ZPNICX5pYflChd6qZVvADl1B1gfMu2vl3Pr9PbzT6ec2cgmOABhw93Rj7gpNXig7JT/T+b
QjNEYzhzb9RoKoolnT9uQ/ICWfn/uoHkLGjdXrdk9s6zLSGQXsS+Dj+M8+pAKZ94k9zSv4VbT4n+
OFz8RMrfKt5IbwfEaaX/OhAayoCXOSQne1dWuiNROD2AUs8KaJ/pIAig7sK8gMzNgKOIm8BUdJ5d
hNMj89WBEKvFx86JfT2P4fCPe6LxiXEv7zHXCdhJCXIQptvNi5M/eLxXDSptQPO3M1631cv9mOAj
qexVJkN14jQsIammlk7W/HyiaxS2pRzN5mD6mu6CEtSDbaATZvhC0mqQkLBMgqKap38MNNo3BVfZ
VpWtvTxytD7Frzmui9HXjkT1kProVy72LJA8AjEaN6wXuGFfgc632oChMWZxKNyGlsRNDtfS0vBN
kwJlEjJrGWT0WCXxD4annjnExa6w2GNkp9Y9X6NHowmRbOr34c2GRvoNeAmXGGZPoqn997HS3SsS
1vGqYNAy53GAsnj0k3O/byHQ6fLc2V+1jE/dy31Ic/mnR/XT8zJcXWwYxNzusSHH9HB/07GhRl5e
cFXjx+thMbGQJBHjkLKC+NYbqOExaIGoBFtEjjnutHnOmMEXfpIlOwP0bnEtcNUIfjOhRLiLIRHA
k0rgoXj5OsnkBl39Qw76Zdekml1Fb7q1co/WgYFgWrblTyE6Q0i4otssivChWicdlUl/T1dA+8vn
QvoR8Xavr24hoNZ57YqIwLAJdEbeCRM5gse8PdNqz8kIDBQ8N+XEfBCFuzcOopflVskhj8bbJcVZ
pe7y3zQU6VcVpoxIXddn7FZzxGLM01CQVCTKkbrMT/H9iU7vR/HQFsYIgHcaYxVX1az6GZc5ZeIn
uXXCprZjj9Vcf2ZEU/2qA/3nGkL7Wp+LuG3PKJz4xOhrY4e+x+sogOaqov6QfanMAVp++KRLfUFz
zyfSVwwAOt2xN1Q26quFYlfFxriG5AzopEvMVY8fqJ1J0xtAGCbCCcwZfVG2rNH3EuoxLw0Lt3Tu
aHOnELxkdHTwLQnmmhZ3eqkV51P5JmoNpBaIKxcNcefznDmFyYM4Y0/waJGcWTLXIQjrMyPXrdPc
Z+H0T/+zfB86EulQV4Cq2rOffBkvKTi7KydsONKK7B42F7CTWoRKk7zsMq96KuK7dctRlVACSvPH
8e8yRGkwAO6z42Gu0CZpMxdVH1tjAftWDy8ny+mRWMk6r53W7tY+VvZ5FlCtH19sd7iAzcc6FqNH
SaJmSAmTQ5RVm8TZ/hPYfGOVNNffcKIsxe64G9rb/WEbS9m7CNshJ+b5x2u/gZ8vyCYJ3kx0+wm1
4z488YPay/6YKy9hTw7nf5WCDRq/iT3bmysSon61+ZIrm9TPlk7Cuu5FnBBLLhkIY/rLx49gMaZx
IT5Z4tjvatN7BwMBkgFOv0UNtt8uRahmuikRNY8r1YyrnjjM84I0nrm8rTA1iXPz+EqDjkCGjZ77
Unt4gRkzP7/8R8tvg9pa+CeLx4LlVRyIfil9oGXYM6uWzlOJmi92a/SYDQBZZnejiT5NBAKCZ0IA
XXEhE6QFAwUUQ7b2hHEnCf6VK+eiXi1MdbMz8snrdPfOqbFk+r6e24aBquxPL7ZEZBu1/2eqngwA
981ChN8BIr1TfJ2sJ/EsvHlPhWmlRgG4heNHC1tH/SFuEIP6GDDeU7gSdA7aTUNz6ZHazDdO5uF/
qdUS90F3iRk94u8p8xenEgOq6KLUZ3OMFy+4ADjo/uTOwfGJ9DwkZvSIwmgCW7mbAT+opfYLXna2
mv3yW0th6RobPksi8AO5gHYMUREDMFe0l5cUrQnB55enwn2AjRCOv9dTlIvjGqgcqXh32YRJmWJ4
oVNeF6DIHXtN12Y/r8GENtNGzo9HKZ3TIBUnyXvvmKbvKc8zRtzRve2U3RfxVpZ8wZzQYqVF2Ahz
xXZbfm4EKtZShUtcoTTTEm9FeomDWIb7ma55Yf5gjqzctnZG0auXNcsEyGnOg9pOiSjGOvkuJkiz
u8dxgOTlsa9/UaCiAaMVmH4TTVjKLJaU7JgOopoP5CxPNEF3AGf7/CHak0g6vWlAEs5DCGNtYV5D
0nDCCkCRNbAB2xj/PbwWMRFqD+6K2FZC6B8l0JEX9bCcRsSyGfKB7Ymnfntc088763G5rSEmzFt2
FBfYSIN8eRn/gJ3n8TZSvOfyhc6krG3t7/mv/3cNfqJHYWPh8maKrUAu1yr5sMF7PUxmb5Xdgh+L
9Xf72ZJ0UAzqO3GT3gvCBdQ9iUDKTcAn7NDvxuHw4n2VFS45baM7pY/AUzgpGTLWUQzT2Ft3g1OW
GwmE5o/++wpHj3GKulnbbNkqc0Sf+Ag3mHGbk9FOV0dtK3mkYAjV98L1zM//4Dpd5b8vuFCBFx4f
FnLDtXuv0A/1Pl8Zr2z48YYPV5iCYVHHWczCE1CgOWykC6YcUJDxC/68PUy6ZymYdQFSORbBSxqd
w7gQ0TUiwKBLGOb9v0eEIOj3eXXfq91PsZHDIaJ6XYNZYDBAICmaBSnkBZuTEXgPkYjCk9/JlnS7
27OQQ7SgrtGrwctZgv++qUsAzHvJzoQeTZ9EbrYc5v8QJqEWH4k4QOSqsnM5ASbVzyM5v8PbRjqd
BVPtGmv33XlVOEOrFb4vAyqb0XoT6OJClrIJ6kB/lxTBNSg/7mi4rztX0qt7TIzGY6Jq6SPFJNro
3U+rLelczEdoHof8giQ4Q5OAnrrCP99FsUO//rzRzvMEf2M0Dz2Bqa2VBRASZEBFqF9LqMywTZHS
sxhg9GccUtdAZoe5jKzaVU4r+zloeL89YfMq3NguqEwXY53v85/GakaCP12Tr4gqLm5IClCl7SML
zK0c8mYbUZHOq/xP4wpoBVdrrBGboI48UqLLoVX/ZYRp2r/XF4SVaf1O9GvhTeuIyjsMB1xTLUyp
EpXD5RQH5N2KIX1QVATZJt0Y55obgqaAFhF6RQ3FP/mPM1fetHO6wf5cneLN+HfFEggiHaJCzg+E
/fSOCB2Wu6WX2jPyCatVt5IQ58kkbFbEX+Aj9guXVJlVvk/C2VcWseMHTZ7xVYZFlBKWmLnDlwyq
DLKXuRTiQLc1h00nC/IT1npgbszNc2Xs2If2IAQC9wh5ZEcicFr6IxZIpiTrpRMlIRZuKbllZtcG
AKn7VBYvGEYdW/FaJNzb7R2eKhFjrow+ORy4cckKfIPJoO1YZ1z5iqO1cCtuRwAjVuRLexExu8dL
aZ/8iVt5yyWIs8KpHOG7CxEGPxeVz71bXxAu+xJvFXLUg3R51pZ0ESpL32lB9aWvlYuyKQu7A8wB
Jl9qSxZESP9q0ktgQXVrFkmREmVL/VtloS1iBOHYh5M33/TKdblm3GSzz/KK/igPZmdzWy//a3PQ
aMukRRKndUh8BTZsdIbl6DBEEVkoBGpAzAZMJdHCXuLUUePlEGSJU7jVNj432zaqvpWFsmhWWRRH
5Wq2kL7y/WtbhcqyW4u3/GJVO0DbUAjHW30YTxWE79k4l9q8z20eWXaAgd5Uz1A68zzB41DT0dAP
88dtOEvAoj/JKaUNM63rksljpe9AGEq6Z2kjAHllR26ImI7pV9pQbPYkhdBVv750YIgNfLsSPL8e
9+Te8d9oHbpw3OJ+R+M+cq44ay6/8rwjjLKwZ7YQUjAlN/2XH5Jdu9TORgQxBot1MsiIXz0Xml1N
coqDvJaCaQ0H3s5Acw03WTRrzTXp08zt46ai9hIJPeVbGLcZ6nQa4lNxSClvyfqxJpETV0iDe32w
ZevhHwW08MTEedWq/DU3j98r79hR+Pf0BELP1X/mUgyeZ3H/PKd/r3N5nnnGEXi2PF+PM09bgQ/X
fwmF4Sc7pbgV45O4R+fLgKOCdLXz6tz9lPxvz/PbHy/6v+I+oDgkanKVHCUmfZxepKSrn2lHdrx/
/sb7lzKF6aXRcI/JFbsLSB4X5iWdgt5egE339ut51Dd6wLym2hILYfNFzHJkNRpCVnDQoC6zmxC9
Dtqf9Ea1wV4YtjrUMFDFdtpUlDol+9hhx+oVoSH1sTToZ197lHqIxrDKIRZSyFFA7nGArVLCZqme
GfgmyYHhvYLPH1sqeK3+HkF6ik/D9nl+4dSc7ZR66pwU4NByLvF17wqE/lf7Q1zVlEASRw9Pvby/
TFslVwPS6sEd91/ajhCkNhkgeZRHKILz/WwhAC93OrueH54ZpBSTwW/v04+gZABUB6R7bmZIThfS
ToCmfp2rM9OvREn8aetl+qJi+LkaqkIgkgVKnVYKW3kFPE4dsrN01NniXa8Na9QdPcVtgozQ+9BC
0dcO82vu0N0pOWE3sEuG6ZwbpiKPcL7tZOAkSpjlfUa75pjwTVKwzNdScNO7kfsCv1Dt/5shxa+n
jZLkz4yUJ1jrO5E3VwfFgSdcGuKoW5unY179doaNmZQd4eHAWzOGWTlYI4IjckdBTArrtSVdPIOm
I3I7wOXN8zQs+ag1dCLz4QMw9HYTcyH0dqdu2w69X5Qp9zepHrwc7pOnDpYvApQzsAB9CNs3gBow
SkvzUT1tbqIsyBJb0BaCVwfMD6LTv906aG3p/MSWWy/zKwNZG9TgNk6z/qQ2WzAIy4O7YVCmjIwO
I0prj39w+UuZAJDku6Z09iiFOpfI3dgiRNc0nGoI2yIYjPmn9E2o9t+GtCvCItHjOKyLPz6PVX6H
XVO+SFlv45jwYNA3IF2Xfw5zQna7bMFwln4DknJ8h8QXRSv9OLHKZsttj3C898AjCXjp7my8eUT1
xx/vCZJ99risnvXiCmMCw/NZjX68ZUEcWoUODgaXN6HuPiuF0X/AOez4SyY/AZUNKRibGwZwRBST
QERfV7YpzaKmZCJ46CHayRl0zyovABeY/Lday1ok6/100mzDSMNJugJPB7/ZCgvVK+g697lH0FIn
IXSA2K6TiPARVqQ6U726/mSowQ/yltCpYdMjPltA/FjNYtb5FTNR4pNIwgc0+x+2mF3j04zk92r+
pg7o21T3H6eMe3zwc9JR0U8wGHjDlC+DRDBvLur6wZmEYD8ibei1lalEcMDEn6TpumvWkuhSxmuR
bdBrudonHPGLOJt7I4EbkoONoF31+4GvO2DPwrTnDuyVqa5s5qi40thBaaQxjtzpTvR8wbyZLwET
Xi9nmK0luwzL1m7Ju9yR/glpQ65wb+ezL+NKBOs8Exbl8eGQw41ylYrJhZBH7/7UH5tdiabFCEwQ
j1Vf+ALMnK+yTghrGMG1g5Xrfmt/qbz8Z6GznwhXQHui0r8uky9QQSsl1d/vkNB4n3QtJy5D7aST
H+esG8q8V7Oe6Q6IDEgr/TaRd3u+NRg8VXSKLsi15fTMgkk3NslG3BIj4hWS/Ju2t4x6pE3GPyUQ
GNwl9/2vgIzK9ryFdtp6SjvPBa9TPB3Wj+sGpN0S1tBHsO3IQo6vgrYPiEx0uErNv7dqKcDRKioK
Aqb/OovOuKdpVhcd8jbh6fVD8JZ/9KPwCGn6qxy8Uyy9vNsDhk1LcozCZWfSJAxKbKPzOa9RVzou
43vH8I6ejvmW9F2P8XA3+0kY78D5ZUuB1qpO9Ld8X1ntvPFXf+xy5nNJJjYvNdsr5r8MLIyY6jQA
VfocHiYF8Nr2qEFhU4a59rQG0a4G8GdrBizLVEUlBuo4tw/kulqUL/UVN783C7TD9aBslMD4p220
C2Q7pJp8rxKyn8D1QbwZ7tBs3xtceBeJmBcbOBj5JKbFYTMgtZ/EfuBM9BCsPYImTvHkuuKppnOE
PsEyGFv1v6q3a8kWq/nrLw7GnY4n8ALQLB20CtH0SJSsaAsrfdvQSTIQB+q3yo2CjZztUCaUAf+0
xd3jT4kIcdt2YQc45iDkZPysFumq7QDbYVZsKBhhzenJqeY8K4wi/luZPwRAznGqVMVvzQZrAOsD
Q9LgaJ7CAjf4Ky5j1c9CdN8+TNzxukFnSJDtl6lPDDpnsTiK6EdTrmv+7++2pGrEkBAGwF+FYu9n
3MbLJnzRD5UOs8aZr8S8odObG5L1RJwmYIClNtvgYlMr7AmrxjG/xxCXwOP05N4LBdbqGaSFeLpH
XqHBFoUpBee9TF7845lDpoiEIf/onkTMaHWLNwboIJX6RC3B8/letsvYuuHTgURl+DM36uYBtrPW
USgck6NGP+sLQXXMIzpLMKUpPpO+S3IB7ZH27tmPO2WkJV76BdbF1EsEK+6Nix5wBTJFcH/qG1l3
ruv6y9i97/Xi8fs4qpfH73NFhQNxoUn6NgsXMYFEyzLRCNsPTfehZKeAZgskw72hAtS5hC6O1V1P
ZwiRTpGIkRxytAgkfeqwOLxEiGy1ndkFNTM+FYDDPa+KHVobs1ul+ver2HFLFXpYalbDBf6UrOqo
mK7IDA7EFzGCRaip7uZBtyWuKFLiiH3tBs8QLeDGzFYg5TKnI9Tbj7GE7iQX5BTBUCCDEuJQxptJ
U14D+6M0OxpMMQyDREmltiY5DTBu4mf6ig+osNLQ41EaZcjlOzRffXXL0Bwk87jYTtsrOm7ls+Qy
t35+YIVI/joacw6+EgmzFXYHYfT71Br2M//1qxLk14fmpnCntZttIKUk5ApbkSZQdT+tx4gAzdLd
hbBhayXRk/bH7QFf4FtgUuRikR4MZDDOS12M6/hIeVGVoOU+lNwMAIpjAssD4fvwJFz3jnkzGuRY
N/2oBAMLWbZ67ulkDjIZEUnvPTy0Mtsk1IdwVvhj5k3Bf4Qqfu4Ezh9Nzis8dspnccYZJtmZhNqR
/1aPXcyXaJuBQi9Maf81+HegfCu5B5TuCQsyMx4cmIKdAI2HsubyaZzX2kCgspyZ3u21zv7Nlsw/
L4e6pyxJim62V3BiXAAr5pDEfjqPX77PD6qLSL/UBuuLiXdwapjY33Zml78NkXo/McKzyu7BVKBr
JMOq9YUuMUhBII52Jnk9P7KziJeZ1MABsrRuI5EuFlvDqgxQAz0/X2g26rD/TNu/pjDEKSixj0z/
igMIPSm0hzRPZIoaaUEiHgvjGxvibGe2B322qK479A7wnNK+vb+OPR2Qtq408rrAHziFnGtgKuci
PVmKUyasTlnz18jy3Ei3qI/AudDO0iG23JJYBDDDYEeQ1HkSO9d6XTY2HT5qmxlhWbxQHjIAZHsD
bD3EBfnP3w1d5E7H01Z5onM9P29MjfyMAH0tW8L8j/b9QmT/2BYM/doaRBrYnLdsO+zzTYxN7wCh
NoGkrkQ4oEV6rgKn+Nw13VJx4zbUQFRli+vkcv2HGB8vOpUSxEc66CvZWNNsUFVCuAM6C96XJ/d+
H7KujdZX7nbvxv8EvO4sSPP+0TGtRKtBdbLMVEcCZj0Im4cV6zbPfOZ3PXE0GovMCAytF/+X6kLU
ZbXbQyBMkTMszpr9yQgsZALRvO8uEDssFawZ5Ougb+dxPQq3/qLBf4TNeydDjCCfQn9BYeGRBxqI
3dt/Gl6muM9lO0SPz15HUySF77fVoP6Cb9CD4a8+FeuR2+FWKy7fxDULdfRTsmh/CJS8OmyJwmy2
vaYBEtBGD4wtYwuSTzGsTwIJajWkf1ApFhHGb77SlyNyLiv3FSSb4TQux2TNS9zS8jhCFQwhUHF5
VrZt5s+41dsjQy2aze9OsmfilrIpnxsj4L+a0W1zuz937oPtiUgLe5d6SzB7UBLIZTMvUE7nwr/8
zZoStvBkxlzow0Yl9pnfviKLBe+nfmIl/PbpzRaiacWZ26MNXIJHvRAcEn7AxPomD1MpHd6BDbuz
/kfSeS05qixR9IuIwEmIV7wTyJt+ISSNHMghg/v6u+rcmJgTM3O6WxIUVZk7t5mxr/+YoKYs2McB
wfTHzcca2l2sujtEujLgC6NQsXuNbE4zTq73CteM4dm//1PGZmPls1zLOoyzmoOUjNzPGvIYNCbW
axkPwNLxMaZH1i2j9R/s8uMq44KtnowQ2Xcv06KL8K8fVf7DpzwV2XyfmG0AI580n5/PfHCgE5Al
GZTkoQYD0qHwRI6PomRid+DdnyMNwl9ha9T6T3pOHF3XJRUZoBeMhSHYt3CWOEdMEPAfw6GB4TiC
BmoSg2nTxTHf3lVbcUwDbgHKnC/ilEYnoS566i9CuiBDhwDPFZGycA6G9z9NDhTGc7v73Gis5/48
sk7pa4apAH/9YLjZhcXNvS2beqWdo7ycSqDgFYMHBMIjtiMQ/PXrWGb1stxIWtT/6RRoNOENTe+s
YuSUYCLq/Q5XavwBbo/57LZvHl7OVKPP7uGDu4Fl2xWQRgpfP8+Y6Q97kA4dfVHmHN/EVdnqg4SF
haBBD6b6glNCaHY03R/BPgBgO7saUmt19TvIRshAZz7qJxc5YN5H9uumdpnRGqHSZTfJrWDr6asf
iZUw/oyYsCPeVUVNMblSkoNz2xRC68pRpek1OV8piH4OwPK99zRp/cAl7AZ3Dym3AAOHybkOu+yL
0Im8LnzzlFibXf1mIgpOm7pbSyFINAfq2w5qss8XmrAyNoJHA8x9DdtZoTLKZobx0RE+0mY+9jpw
j+51r3H7suH0DR2B8/vIjQaBMVjCjWE8AdOdJCRCA1/P4PrN7nLMFPIb07HVWNByfdjdgw8qnfnn
gBkoo9wRk6cJH5VyLOxX3Vx/+9XPjX6l/Wx8ff/sklJ160Gqrh8t9XioyZvH2CicqxE9X9HwRnDf
rfR+71jysHPm/svi9n84TsE0tfB89Wo9xTG2G2QykQnwBCtbTW7HJne6dV26ZTbcs/ooSIJ8XTp3
r5KTnAmQGvzg3eX25+rdlsQ/EGvsURf110gmepvEKhe2pjnJ1eDNh2NyYGQcJPDYB0bwIMqFslyK
tJIll8iUKtX2TQFeluH39pdPTbKNM8LqqMK8Em4YygQIek/YiN0Fru2kivuG0FWLM/v+Qw1EPNBv
zevcqFKp2ng7jyNFWZn9YI11djeK8K4XntRBS3FHyGQGnErz+wUSLJlLfacyI7rV0CtSPTNxH2dh
MNG2+lW5ge0EeQ83WpEkMNoDU5NfQS7ADDI7gAVO7NAdIXewf78dOOGACVAYMBB/BDK8LHw/b+Oc
vqL6wyb+2SbXTzzQJ+pMf/l5zkz1N87fQDaI3alV29IzLun762s3RBf5eQwLocQTEnLF/K77ZREN
l2oqb36KoxGVTsnG3F0+0OO1DBqozXNLpo8auHiivK72ddI4dIGfT1CkKrz0akzVX/1wMfkRBoP0
v0N3MD8/MvMPtQYz84iR+yd5i1b3F2rLR8QYBGeEIwCwh2OozbakZ5+NwdBVWdf3f7nmviCTKiiK
ePDGPXT09LFTNzTo5cDu9An7xpd8RCDjl7GQJ+Y7fj1ChcgvIIWUq/LHEmeq/+W8YW70CaFRKasv
ab9sLCjLXpHJZNl0KBwHo+zeB+WqPkgBK/afuW2IBSIZ7NgPyfG1vqSxlQ5BfMCuZkgakPcC8490
UrDYCf8kkoKwAsnIV5gXpd+D/WwAnU8NM6Rp7Z5vCe9BPcPjXVBqfJiJMJfPNAaT43f0W3zlzHjg
z0TQleTnh/5UMD2j3nh4rb1926BGTcQZxIqSugXvxGpiY4Jz+acIPkrEAFpHuPJIQBFv7X8RNLrX
RI/DnQNm33PSOBqt/ZbWY6A7pGK9i7jaq4V9Wb5I6pT9njQGSA3ULCA1ULc7nwfgA+Q5w5CcLcIt
UNgFmOZDnNYmTcAhDJYqW1Qj1CtgR1dHwQCmQYoL+YLCiIMeIkT59+4z5dRQHhqcIb39IfM2NFbG
jvxF7L2OH05kIjOugHSQSx7U7U65L2UfrtOvH/eVg/FdDiQMy5MZNFAa7KL/MgoVR3/HD+hjApqw
6mHAgRGPKNUWRAKeriBXSZupqbQwgRsY9Lyb6AZLq9rU9IsUO84Ziddz0oxujgzQMKjGnzzVz2Oe
i88bxUtbBUWY5+7rZ0PyLBFydBR1Z1z7qao75w3czKipjboiI8rkJQWPnPnY6t0gBFMGtqr75n02
YJDVBHUDImqr+xEUrP84iipzkfASylO18gaOmfwwrt1SOV7+7oMlCGWeDgZYM4WfdVvAGXdaKbx/
U5qZmGKjWXNnREokaLMJnUzL7tdML8cEHORPlrJraq52SXEJUEUuztONWQMD858QHlBPmttABFkZ
TMGXkEpQu6CNKCKsSbIG9Wp4j4mE23LNxk9gTKZvGHK4FOn3twcr8HNiAKG4na//CbkdkLYyWlYn
4pqu6aAH6baMvXAHFhG3fMG03eL4RHoXx9vZ0UICfjBApwJY35HSbWDof7dfCaKPy2wD+z2R8AQh
DRTeMFCa1Pes7MfUiJDm2UyXRdIzNxm6kOEWDD6XaCSpR320jlbsMNfAyv25/iI9ci4QNH9ski4M
MzV5E0KkzaqcDG6apMkIStsQuR9dFrwM515EFYGHeMRZRgZGQzV/sfM/FSleg02Bg6ZOv0+6R/qJ
1L/2PiM1gRbmcWgHNrC9LLtKPe9GafXd6YAmH4+HMBD3ikCjD20TyIhIpKEu/NGkvROpt/vd8LDW
hs4IlBI62MMFA8ZOxrS+lDY/98xYbj3cHk234fCBM6pOABCvY/0fDryi3tu8IfW2fwOih2Aj04LY
MjLagQ35CPTt46mhZCuzwVi7+9hKAW7RHAemreMMsyGJJZFRObOHatPh/FM5DGTIOU2uunPbG8RN
FU6thsWVys6C9lO7Ej0/rTLgTRM/ccHp0KAISah+SZ8bYwxoN+jsRnGQ5cJl6Gf1dyIzdOBxxXHh
RkDSti8CBW3FKHzcHb896WxWh+HHvS4U+75oV9d/18Wvnwz+GLc3kwEaMNBwv51X6T0dYpSNRAZt
NZcUIjKgcJu9KXYrp49IXa5uf6/TWcecNLgnJvSR/6BqGjicpqnBrLxymjZFDKoUU1EMjgc/7uvQ
kZu4z10+i3ZzPrxsN0HC+0RCEcMIpN7kMn5cc3kHXio3huYbsxscYML3YELci9WnJo7KMWEDFcwO
7EdHSz2jWVWhfsypq4f6P8ASWocrXv9X91fOOD6L1mkSFdc/TMoUctx2UnSnJtTt8kvxL6rN3Yez
1ftgxzWcP4nP8yCTMA3pwU3yDwxh50dVblKydQ5N53miG/v2tbq2MWC9NqWKxtSaWLtH9PMYyYCo
vuC5/as8sVuLAZgaw28DQDtPgCShJkIe0Dc905qP1b2jK13XyMlpsmwQLJ8D7bts01yzv7POMpkf
0tBKTxvIOYe/UCzZkSXns1DGpPDkM1qRaj5MH0d6cG65lJIjRBDde8Z4+Aqq4e70gBw57Lu9C4sn
/vqgrEgdCbjDWQRy22BVvBC1BW/cmXsXasv97uEEOL6cBr799a/wVfcop2gG5b1orYzVA27l4myf
7V+N/pFcVkCmFm7LILhB8ohfqSAu9LRbSOqx4aWugg91ixuy5JCxfHiO+wmjLCw9ICuyhW1vwdN5
zql350R+TVVnt9Ps2076wzRKmbKcXyi8sHPwYHOV/t1WgLGxYeT3/hZDp4fgcLnMoYRiA9XiD/ds
odsMoRfyO0Da/dgOuZWt0+orjCBvYY6jTu+Z8zpHAAO4k58GObAjp6j1xT+rtMH4B3vAHiyQcK94
vYIXIJfTEisWteDxxeJzJufPuRUZQ5YOO3KvrqMCuhv8/0UxcIn+oPS7t04/2r8BZp88VYg7rtMz
TUiG7oeY2kY4t4CUt/Bz6kXj/xgGXp3uj5GYrnoYgeDDMxj4z+MT3YelzeiqPlKoX1M2IzkPEEDR
31yFQmR7ZySGpwxs7hFkeCoxqGuYnYLnMUiDBv6eo+9CQSCm+PvntIbeKO2fkZGHdwNdsH3D8wfo
/t07neEedTheTSJdAwN3g5f9vaHXjy6wNeC9R1rEIW2NSruaqMKsgZf6YLD8Wn6pSYSlEdiYBj/m
4j46j/MWAnOnbwcbFCUyCngg8V3JATBCv4QFegTwDueIsdwAmBlRNJDsWImbGa5fNcjMBS44NQO9
HagoLJwaR0imRjSjMwRsxx9qnSY548cIoj9yfH3xQ0lNA7yjEEhgvvgCxL64kXkEo6WWzucAoBWO
RYcqkZ4T9ilq0xY6RunxnMkSrEmc3cj/CpDU+IzuOWgI9iNHUV7oui1J0IlgI1z1IxTbH+PSc8Zp
9CT8BEtOeDty2BL9l1KIywzz6j58gQqtHhDwqxSqyIN+KwOlh1TGLopt61x2XOZl+O8wQQTdp9/B
zpL8YiK2QJJciDSEwPBBjuZrxvxb0hy4N96tdGS8BYZj6Rycn6Gx/e1HP6/F3ahWvA8oVUo0IJ7Z
2KS4l5dHM6egFX4kAIkX5sPWkAnzpjHGw6unviJVCwqhALTN67yAoPNOH4b9+HsvTfAUnv3n9ln7
BG6LhoFq9Kq6+rrJFC6Ue+Wxwe4IeZq2MBCBPaH691FJOhIkSQsOE3scnKW2dWCsNOFrxscJ4f94
uuXqNWFtW4XsDHMp0B8jAvATWWiVDVxY3x0J2M4VuzOj9AYm4aT7OoXuK9/JMZ+Uoum2Q4yNcP+C
7W1BvqrOAQb/sOMY5zJxnBS7c1Lh/mr3Ia2WyXgNAwLJF5NeoYpsJgz3ZAZT2qHLOMJvsl+/7eQF
k2DowiN6fGIAH453EED8CkKmhhpCMkiaKImgws9v8PzYsHUY3DxkOhF8yIk89GOKcDbJdadhRxaO
Ql2Wtl9v6ZpRlVzRKJ9nxnUNsQXEICtbG7YNNPPTAzkUvnXONx3BR3EB/JdyNlroi3YK+p6DrmGg
d2ZLhCEmA/EzKeS03NyJlaOu7cNmcxe1A68d/EKdjhdQpEoGdjGw6p3IF8FvqBFh8MTFmrC7Duaf
8XdWkuqAp4C6+NHqpBUzeNpKyN2Mwu2i97rebSGTLZ5q9s1ut6y5ufD9gR3gDuK/OArh+DOC7xqr
3d+niHfFqK6jclvc64DprChsDLfFny3Wnx5KU8wbXexMI/144b5Q/TH8aXMf7/whbiLoDWPpFWlM
lXG+gH/7iqox++XDqyUnX2En3ENyZiwvPDtwA53cGDJCJIfLfZPHDdzUzZkiu7e1/8ZjPIgNsjla
CzgvMAGNv8okH8hnNJtCJ12goDJYLRhZwIqk4+0CwVKCh9htJRgfeGqQSWJEJYoWKD5oxW5Z1aNw
FCSqQGhyYB//4NyzbMG+z6/QaMZP9uB9DoqjORIMBa7jiAawzEqPKnsL/5WsON2DPpojkbnMEk33
oHgPKa72oxqkiVEadSWw65puul5LkC882jRpxry/HEszDXYG6ZtLzigT0VeMwp2cMwyVWOdtYhrQ
qwoKhOUwk6ZUPtpv//ltmJIA4A4XlDidtL8FJpw7vHRA42y2TqyW3OtUJ8APD5GZNH5eXJ3hMjQG
fQht7D5Wl8gZm9mH1yJS5O+BypTiYtqSOcLzBuDsgJd2GXr7iN23dwENTJ8xzYgYH/PwqpMR2jHV
ux+GXyQS42K2vS4sBmBIYBnhXlYkSCs8/pg92iV2wdzvx8SVxNkDKoFMA8qChnK2OlFuQ/Q+c/UV
n00qNl11W8dv1VWewW/MBrgwUbOpLvQGyLJ7godUWwaboz4BhknhkQuHgxd7RmS84VW95xV+4hVu
kEOBFcr1mDNFzGDHo8mIGNkjJwyUl5aml+1ljOLUYO3BL+LEp2/En1VwVQZvnLTcxwfqKIo/pzXG
1VRn3Prx6ZDnTxye+kij8XIemdy4HPQEIb0AkpSgxhtewamtadz6FSqDJWKYHobYJb7ewuERP16D
oRmk5W84vIVXBrfsMhgxYfYRUFXpaEfBozJplP5QokO/Ozx2OUrkBcXf7ZW2xEW+4g9dBSjfFNmI
lJDsix/CYpjCVPWAGibpZQb4rNlJB/EEHM4IgIoYiVNQEFMFcoDiignOBuYRmlkCk3V41sSUeVDV
kHCl3WPxhM7HyUub6qw/yRfU73WCMg3/fXGJWXLKuJ6+KffQftr9SrEhzcBuLQLzqDqdUyY9q0YY
6tLz4RHPCBfmC7OFKQJQFrI6f5wMjIsHM2vC2Bhuytcf5h69jgFIGT9KMpvQkF32FckEtOGoWhbD
sHiEQw1aCA5lc3gla4S6hhaoukMVRNLWUEe2JiypFOvbeGdrJrlDbECXIvhFWyMae/J4xT+6NiYd
8PTKyW/c/ZGSkOO8HJK6dlAj2nzEtnna4fwB9ozzwkhQ7C/zYvAHg6NsFgbkBWxTKXjbCJWij34y
qBlk2MeLpw2yz8h9ZB//YzO1AMdZfInyGMSsVN60BsLif/8RbgyVYAj0iGCOYp1tLVJxdfgr/7Ax
MdwzISdt/FxizEvwEeYMT/urWE4mfcLH4FQKwj84ZUiG1Uj1tHUfQJPRAsPDYJaohEFQfDEIL5zP
sSc6hQQetCPanHEwG8H+yvGoet/S5sCjr8NAD8Y+xd5RXZ1LFqt7HcXvrSJKWeSk5XEoBYWJDBWP
q9L5tTT2LqscUxQ8tjCgKSMJwl1wh2vbwv0AnfskqqeMNowr7p+ww+GJTWcDkW3yCfPOM/ms1g7C
Z4FybTI4kV21XYMqyl8fvShDUlyXgPXYdc6TlNArFHZ3x3IP3HSMDN3dyCMnfmS1JzbaWgyIaeVY
xLDPWmeA20IKvYmRqsxhhj7QZTkhs7Ev6AptmADdODrDH+Y4LaE+FPBQ1yy9tTqvbazdGwfH5mTL
TBbqovtJch2aKsOe881jQm0VuK3A8nF4gpqPC2b6vq51yyePllTJbt0F4GI8QxO4yV3hI2vwhe+O
g2NJVvx2fDrsUD6YNV9DysiBuWZ1SasRQcBBI4WM8XPYgYpzaNTkGmEDVztM/wC+FDCcjwtCe0LM
MbAgxWMjEPLEi9wJtIsNDOXPLP9jIhBVIiuYGY6Tk2JBTc2MDtUEXjQfV5d9JZOfbmOvRuO3071s
nCCoBUjpwyK5tFZBJ+bcU8OJY3lKCE67AY/i9xdgPSFDxQvx0Ou25+Pka63fLjQsz/UT3ZmY7rFd
hwtaDuQenbN/ZQri7++kd7TaLxUxRmkX/1+c5iuT3e+XC+CCbV5ANFz09LkqEo/gk5XQYBewBSOK
OsGfEo96+5+p+aybTIxBdGQEYFkJNHqaEOjmX7QLx3dAJ6nYuVOvefbtZvmxEd8Ri8Ki3E76p+tj
HQfJDGYYP9R/Yr+OdxYO/DOEQgSYzWj+oQOVcY8/37vGBJYTASOYubNpnYz5qOUtcOQMQ5iHHKvL
GYxcc43CrPxbZEVh7fHBQ5CyX+DEhH7f96GhCxco/hzikeqZoGRkwroFLE/XnBtz1g8FocOoAFRU
2VQrmoQJBby9XwzoOjgJn8t8YIf5Pww4xfTNQSnIwUqBXWOohnPhkfEjIidS6Tjc22DR9mRPwWCE
BMghNOJtmuuFlmSSxUFINAUidIoBV1kvhnZ2m2ADdpk0bmdvxpUr/4ko6w1W1A8hVQp425WPx+h5
PFNmsOtUqGruY8cz52K8GTFzwp9ot+OY2PJCiwQ2N7QFtCjrPmIv0911sv4dilPNU+ezt5tgQk5S
n9bsDxjJOsltRY6TNbg52Je6cCGpzYS1JzZj+PYoKGLMmamx2L7Nqo7hQKKkJmVQUAHZwoTyC3yc
mSyngu5sUTo8rOUwgCmT5FmS6Nbks52wD431jG79iYFEeTqv8EruXI4yfi2yp7/gJ3L9PJE48AUN
LPmZz78FDLx/mD2GEF3xYVjUuGxb4ZBxg0tag/R0HsNxD4aA2R91UsWfswy32MFm0264p3aFVotX
rNsY+ypGEqhq4QbwtUTndTqWE1Q8t7neEdVlJvxjxOKq39MWv48QggpKOcySw09K45ww9LO7Y8kr
dRhI0l3vv7qNq3c9wVfJ+kLNdi9YFXfueTby1c6llBnzmkzs/8GdNTkh7xF1eJA9Z7LbudIBbmc+
f6PR++vRQCJgw1dEXB/lgMHSphWbCftRfF0X9vSfMWni05e2EO8c6wQF3n7VLtOEKbiJw5APh+wN
cAQ6iYtD4M8eD4m/IWI4Lu9AcrKF8bWYpJIMwDnDVUXiCiuY89IewiYV737Y+fwNUpTsShgqTu4P
p4MTZvOwXGgF0ApiiF4m9RsnU+Eh/l38meQNifQlV9hs43wFOm6hsgZrZnCzGoSfPaTu02/NkDE7
TaG/Ez8yNjZ/6LLVj0dfgf7MEwrDLxDi7BwMR/bly6XBJqv/cMunX3lSrT4nxh4VihwPjsOU2ymH
UnDOVpjARoUtQfZ+/RkT4qqYJQKLwdCDV+qjEIc6P7/jQyP8ewWBEgQk3De711Y+UeOl1IHIGznK
hTuvlPo1BzsCOooYr3rb+MLClRbLELwoHJGIhcNRZWNIW/l/Ga4ozV/Vu6bKbAfbInZ4DPh4hN5O
Hl0mfSb9QweFj/lGBjDHGFjkPZUnrUi8GG4ATnaf1XnomPvyDwx3IkxUhUYNKAzWNrswUAFC8OsU
VmrhvRGHX+b+fVxGF0cQayFM4wwNv/kCQ49hhfKCrG6/bp72s/cb7o9G6ildAZFkLrthG2refccg
lDfIoAqpYSSfZFIcEHRBCsI1GVrlwti8qDwxczjINhZYcKRh65iAQPidiOiNa8o0BHMxcfodNFa1
LgQANemlBdHILrM2WA8Xn2EZlKMBowTYPj2ETh/GWdM5hLx2n6Q7PUlZQPeo2qNTBbdTCUrmBOwd
e6I6NM7Cs0vrqKBcORJtWS4F0I2x/4zGJHlxFQbChqC14H8IFyUoq4Z/1xAZrAZ6TB0KgscRRdF5
xnAoD+nYE259zQ5S79HdLqg6M67pS3VNkPesxkGXE4KziLzDnxrD7PK/C/nUPzP82lX0mpPhqurZ
M+TTk90K9gM55mOufoqQcGLMi0Vd+/UnJGqvx20fYg1hBZsxclu2fxhopofD3TMCodSXbcjxrryD
8wyK1OYbKtiD1ZqtbQjC4fyCqTVwafd6ZrQsy7eF84KZMioI6UQkO8vDkEpUegboCYcvLyeAUKwY
FviD4lNpvNsvEKTzEsYFq5pikzwEDJyOhJfl24b0mBG5JB08FVSqhmceIBO/MSA5e1VkrCGw45Da
03o4ePABOMAYhIsJgu0xfd7Ch75b8pypOfMZgkpBJAHZ7uAZ5ljNJD2yjL8cBpb95pxDK9a5FwyA
poD0sglnIXxihaOJFmdk+jVWbxvgZjq91uuufxpuCZDGYwDn+5gsRLZnjIVcZX/ZXxOQGn7CGY2N
DYdH0DkOzJN6pmj+a/zAocW+/UnOC3fmqY4dTAWMqK4L17aRbkPx+E3q1WVolRA4H9gv0J3thMwB
VbzIzKSQ5B2eLzMaIp4tZcop9fMuEuOZy7JsIvWSmneEAuPcw3MuoH6ARWObe1OhKjq7o+0gfvpN
A1ZOY84IZzacSytSD/dMOSaYRjWYFx2H+KjjKanAtKvXw684+lmOHsu3yIx1k+JS/qAwqNLL2ZFb
Zxg5ZLJVK7xXt2zlKvXDmyoMxA8EFQu80RH0H7MoJ8cubaFHPclscKUvEKs5Gb8qxjRYSBJ9+4XU
iqOpVy5bLCLwe+XOWKw8DyqqNePOly45n8WhY/+f4jNzdfGVzZoKL6syKET79htjtsL3Ir0wZ9Bc
aaiU5IMZLPxcBkuGBdT+luxhaxGv9fG1t3/lgh4X/LMHl56mCZmINzo8AkDDek14IqbHPFTBANVX
0AeNbi32mPGm2UwbazEVBF33nZ0PFUFGA/eGSH3buTS7Bqg45uoUWK91l4G3FdTPKG0NHgx9ghHp
lfxzW53gqmpiGP5SbAT4Xoi5kP2C9ys8aSWUkBePsCoIS9cxz8WSinbiUVGY3GRL4uIJbAL8ll0M
WIy7SidWg55TOd6X+mQ0hEyl4GjQOTPAIzzLOVGTCmMBH67L2/Xlf9rMwEkRT4TszulhzQDyA9Th
bEr3JfA6zo3sCmCVNqWKz6b38AAymuPAEAcQHwQhf/sIUPz4nEnoWoyltRZsTXArJRKK89ElRmvS
YWTA46h1zvAXSEfIKbRZb2LpktupTxuJaD+KYoKnsOixGRGdEK5q7F5jCS+FF9HS3FMedRDTaDT5
eL3tnv8xcpRJbQAI0DMoyU8ruaxGb2dr/TaDqD319hpX0ZewcJT+bHCKUSvSnAxYelNOckiVABF0
cYzYrh8GcPXqDC1wiqaaVQIBiBnv5n0aHnj0Hhw88Obu9gDC0BlM/l9+aFM50d/ODvp4ChrKbEpi
VIk8M4cfuXt1y/tE5tH3SH4J5h0ELGHlH96i57xRbfhJ18P7aVdQKsMB1q9N+KPiEJWO9Yo4qKF2
J2pC9/ueQskYk4lr5ZAh/dVw2RaWqVlw8mF1KXXw+1qrgZFcYaYDnSxHhc0fi6P4gw0eE2m1uzQa
K8rRNC/nxTHiO5c3n/mcZ+OIaqMudbp9E6twutQYNjyczLNnM1GwkSte5yqxsD5WehJeYlRaARJh
xpaR3QzHNqNlnBKunhzrWOmQyguh0v79Q2dkX9jhVwwAvz08VCs/FENrTWQSwOgb5u8ngv8j/+zn
O6CjTa+qY0xzzuwiqRCG4Gmj3Vwir+QDWD9wFaghhNez366afzJ+GpdAUD8ZSnPN1jK6Y7BaJtpW
t36Jf3u6BNvF2rajB9HC8+lHG3vz7+uzBx1MKC6HKbZw09uRIRncoJcPBwI6syPs0M1tTED7KZ6a
DJZ43P0af8KAzbqLbeggccC3qwYw1y+A88wd48IgEWdEpCEwFVPU9SW6TWE3od49H64ZmO9tes1O
IwNQz70VLkSfI/fgZ81/AfQ9RrfN/H522J+pXK7Oi5baV45E+U2+W8MBeGLnYch3hHOC/wZ0G4J9
kBG+cGGxrw70TP8XQIaRp9CZn3eiUz5rBTbGz8UYVmssfFqFmrFAMMqIY8sWaKCnCQHFUYycJ6p1
w9PQ9Mp5/Zpdc0+7BsuIW1mgiRHvRGVc3I1LjFZwfDGdEZNxM5Ad5Yyv7AzmkAnOZ8mOeSrBp5mF
jBwEia8qNSLtdeLkhLUZYeN5d17psBSKwy/4R47NWEDb916czX17i7ST1mfG61+R1iqDpFv0G1ag
lryaaxAFS+3C5FwQPxE34mhxv8gk45Vn/+tCYND8h7KVBIjCrIM9cODiLM4kD2ut71p02qK0YFtj
WWNwwzDIQf89wiCMZAwat+43HaQjZ/ZVXOzHZ2D799YHKEyPbzrSFibr9G4f1e3QBAng/zKZZfhL
C0CvcWMwgfp28TzSpNfAVwRVMcOZEqoCsGCtG4dUAxdRGpaHODvNMOspXvz9bpspOy0e3a7Cl3MU
atZX9vbGmkqZrPK9aPyVp/NCQMoI4wipAcyz9T8FmDaIhsRH8UfJml6ZyXs1bi4zGSJO1KhHShzf
Zxxr2hV2rSTU6ZgyWVBjmf4wVBDQ/a0fX0PmgTANfhgugpzSOk9GzpAPRkzMdB+CaHB9eKtaSptA
UHNB3IgwKWDb5+UXwpZG1pzDZY9YE2EDxwdJGpM+NXh0W5lsiESRia/nSQY8fjLATQZyiNECkkZO
RUzDvoB80rIXTf2IMOahkxxaGphszblxGcZQa1lWqP9za8u9f1jrM1Dz2ZWWaB4vcTs71tw8Z2II
Ao10D9qZOm8FXxclU/l/UNrLz1g84EIBHV4CL5OBLhBuOG05Bx/srPUPp20VBnHJtWDnzw+/pEhH
FGuJ6z6Tmzrlm/5TO75nIA7iFyAFdGPd2j5DDJMYyA5cogiJVBKyc5Y2X+YS/XCQbNAD7r9tzx82
0uLAtl8WRGPEp529TkcbhFPRiRxYKfl3YUPYw2ADsIa/833ZBzd5WdFyHphEGhyAM765fUQeOEk6
UhGZ7217N6W876xtmi7VOHrAoLDg3bLyJ9OrA08kiri6IgPv8OVktvz1Y1djzcZMhQnyEB1RV1vp
KJ4HV+d2DCLXTqRlkgiGf+q+7GDOhkrhSOl4tX0gui2hHlEkx7blGmMuwmK7E9i8cGRw15eVv30u
XFIm/+mzaROceC9FwBtM1koR8DZENl3CT0m2THvhXoHG1ld7y2CYl4OdcYdeXDo5fD1r68sZiTda
tOUAYVfBxovbge2xdQvuToRrEcs9t7h6c7CEqzPVwGUIAwrju7Vip+N1v1wZe8delG8i+vjGigEi
5umOo1EE5u3S5S/j0jrk9IK8x2+7iCPGmP7ywZY9h7BhnXCGH1jxf8FdIgH3DVLBGaxa6SOF/VIt
dryVE7S2m71N8dujznAb2kb3MSPrNpqfpIXgAspOir1JliCtjqB6cVeE/wYZVdPzl/9IzjRytzzB
GtMLY5ykvPrZibVJHKlwfeBhpXYUNIJkADdy2Vjcpi2QsVu7VUgPnETuWXW2iMxwgIT449JQjOfp
6JDuXtH8wTegVq+3QRClLQ+I6+7eVjR/2dNX4d7swE5dVzKAyS0XcDvlmsxlmVV3YzysJjyjvF/y
uoOWil9QjPkb6ggo4J01x5k2DgLSZEdLzRor3phYqUf4pm3C/+du3eN4emqX/2V2uiDfPy/ho8yv
XmAv0yq0o0hyoLcW9r9TQyjym3tpx6vVgHA7KHDOAPQIVdUopHLHBuBmP71Iw1un8qIA6Br2hF9a
NmdU2p+uk97elpMRqdcLmiJCJpUxErjTbczbk7wY7BsjaLKkRM7ty1kFQcA6JTUyhYsUuVBo4U9P
zenIYgZuRjv75s6DqUjKbZGBW4QZG84TGmNsR8pOhN2sVhsHSRWsyIc7ONytjYAmxgZLdlEgPQJr
tEuFYs46dVbA1bpMry84yZTzCrgEV9VkefY22lYE90QtMkKj/KmwxwXKz116O0jYtJ1UQ8wUrgs2
pm+UwG8RM4xkuxUTkK1gaN0PSxRuOG0I0HLOKrhgoVyQrC3ShX8jcp6l8MQqx5sUBubc5upVYfrg
412hxaCauVPt2fG/T7TiyqB94sqLCz4NYJct3ZGJlJMycxW5CdLfpHEUWxCpLDCsf4aD8BTjdq7w
dM6SsrmQZNXO0Ln3A2u9bZzd155PefUAz7G3rU3+VYp9s3nkflQkYWNNUa7Yp+XNTdMkyYPEd1kh
p6IUzys5cIwPgjkMsubfMqC4nFM5zytv9/mXuqa/NURSJb6R/jl5QU5BOPs8CCO1hKmL2MI0nJkE
SdJNd7Ufncgg1/cYEJOZ6a/X6+cQcYsPeSY928vSmU/zlNcaedz3YowN8XoeuC6ZnlttymbOTtSu
xOa+MxhHVv9SirMvrhOwRZftLmJuVTmFtet7W6pwrnGiS4yWjqM+nn+XpO6iPQIDxO+A+0JRH3+Z
UbrS5MqjDg3V3Bq6YAAAE9CdimUjvgp3h+j8s6Iym0+dFTsbbkZwKEmOZLwiBfF0+m86fxLqzFqh
q2RzZWplpdHcDv6RkTb0H8mGtb5ir2HFzlO23wFbNPkQFmMvHn2u/5SvxCaD+Ls2++Dcn4rTA2ye
S7TrLJFKiJGHNYIWWGD4OjbAzU2s+bavlRulc6wyTCd+/o+wM2tSHUmy8F9p6+fBBiTWsZl5UIQW
tIEQEogXjEylEPsiFolfP19kvUxXt1WbVZldu3mTJRTh4X7O8ePExv34LX7/oE+f7B7s1dkdDgzW
J9D89vw+2xtsDp/JvIus8mnZp/1ygz8tBdd4CANT4mMIRMBlvCiB9Ht0N2Q18D9ybu139rFgmlSM
xcgxUvfKwSrY3w9G/2HVwUSj8SvT3r4eQ5ezfkwpaow9CvahQ0xrdezQ1KDSlPaf7nW0UsxezRQV
F32ECN2hk1Rj7vsjZ5+b0czKmQiBqUfT2OUOYeBrD3uo5cDOzNLbZOaCYI73xjyDN7eVQwE7rj9Z
CAatZkhp7Ms4I+bzucgDjrgo/p6XJ+mZ4Q4tl/fFu5frN9zlV8ZXshA8tMEG//0JvioBXWkm5SIu
PkbXen0MXoirM5iyGefhK9xlG26vp8ywJ7YXRI1QP8k3XP5i2OFzPFKCuLp8GkNy6Bj/+TbiJIF8
NNXncLhIWJoV7vLIsp8M9n4tkVSnb5F7dOvxvJxQWX2Yyd5g06HVJl7C/Z3U9oMpNLjrnD25RVEa
SRhSzzEC3OUSnDpeT1a/gaM0HVeET5YIByBBasCqqkHNvYL0obGMY7HIylCYZ/4dQ0iFk17w8OMi
ISKbIQ0t+1mIzJXvfaXlomttnhN26pUuPXWrmr5S2aL1M9X9zyWbarM84tkKpuZiMR+cnWl/Do1q
ZmbIKzqNE5EdMIT+RivjZM8kCVIEJJRGQvSoZJhgT+KE3ORUZi6nicgSmgybjrmDDW+1nWnCkkvZ
2DJilPpZXGsjJgUw/UUvyvhVV7CmBMK+GRVdb0OPI2kqUxHNrWBij7rWzKdlYgrFIGBEyoSV4cyJ
XTPMdNv0+SkVvhDZJnGc1lR0nVBlvB17YdLlNU0wrHR5W1EI9+qGlR+6L1tkNaxySFh2SFKKfULw
ZbB1n1ybS4H51+Z2TCjgBVwnIrqQhBxoznQIpGSpbuaz9DGlblKunL7nKqbLv5osPucmjkkZ/Wpp
mmpeOKtKeqJP31j8kqp4qT5Rl26PDANlp9WOu+xNThhlPQT7pyCrH1+mm21OZW5eZ+HRpPb1eR2j
hWaE3fAsJQndewJEcZBSeI0NpYLNNVFtQP7mPV3skMe58whcgbYtc9lcUURRHznOy+ZMNuQxPCQp
VXKxo9GGyG4aiPLxJ92Nfbj8kKd+kcRcvHiiu4hNgK+sPhqC34vbC1KCos0+h1t3k7ZUu9c5WJLx
SlHKTFGyDj5Iy1xWZkqCJgtBTlXSBuo4bH3KJi8vrkkRqaYGbCJH9PwJxuJ5xDq0FyiueRm5S8nf
My/iM7ikqHymY2hm2FVwgrt4LWhGwqaMvJajkla8oXmhiUqYjJGTpnSGDU06dzi5+x9uraOIX0ny
npDebbKrKrJvPhqBtyNiWvCwGzxNN2xzg2/W4iPcRYKOqn+V8etobnmQ5A1kB27MlcNhO1kPfBoI
IczDIpNYnNg1bYuPdZ9tSFGFL4ib1DEyz9t4jyz6YRSt19xaT0fGzm+vrNF8OflV8jXVDDm6cO6+
Ik2MpT7x6Me39oKPDjDRm94vVpcvJbF0MpzRtOBOGLVh+2o6OdQipSmu/HHjne0o9Up/CXX98kfM
MlSUDUNuViMDmq7rLh90Ovm45xPS7z4QTaTIOqYjCIbOtkPV/9Nh8CsS0DUJlEsH+PtqMhiB7qKR
PLQhdoZmB4sCvxpJmnPm6orlWLQ7JkDM+2bzT9bNLO9DAK7p1kDzdP4pyqfMo4YLBfsJETvOegbk
gnB3SIb9OoSYAtodyuOR5E7n+xEUwOujJOQ5q7tKpckO4/YEkgfmqSyXGE0NfIqTY5DvrMcPAagm
nm+FiyFfoKA2mffyy1f+/rr+cK13kr51mYa2r40J84+Uud1hwrHd1+O96ZDPoQKFT3yM2DYor6Bw
rGXfTHG5JM1o+AqRk+73JhZaUfVVHCbk2Jjbev2Vkw8yZzdpyeZmFtdAdasRV1t2wp1xABUzul8q
LMeRGoVbGVDCSy8dwOqNceqatogkNAb2LbMDJEWphk5mg5GdiCljZ5HWNhxKKeNsusdZNU/WHr1w
C1aH8U9sEsPpXC0W23PDsIOZlOnibJF0EBZzO94yBIfh1eXTO6EggoUtWwCBHoiWPSpBhTG5QK/J
cwq3KQs6QEkEYu9CKtTLeNBWG5e10Tgfmnvm/PYm62R5HjO38us1VaT3e2YFF+aH1hOOZkynU07a
9s1nK7j5nDPisKBv6vMOk3hGTl457C2dwSZplNdqtzwX1Gz0yBpamDNEiSdwMUn8mcansrEnkTjW
qCskAK0nVWqcLh8+jPz9iXkA87ifaNLguesJhmxOReWJ3nNoNJzcN3gkOVpKjy5F5kDNLWIUkpLb
VCkQH5sdLwuxPjjdwtLS1RJlsCInOS19ssQNNMp1i8Nqt7hUvBVaaI1ipeFXoewwusGDnMYpxWFe
10ScUh0g+/gUaUMsP3Kpq+565dHyVBQoUSfA1oVnCLLLRRf2CGL9rwL0t3glcVFETNbxAqY6GQwJ
lEtVecuX9NKelGAPDuFjc5u25YaVeMm1XcuAi5Q170zzfB0eaUGkBBhMicJE5A1JoPK1JGo7yZCa
k8vCdb0ltvlahCSA9KOeqMi4Y3jukiDzhj/wGzXEia9Y3NFgyQbTEfQH+7t8Vcxzay7hepX2g/5q
dJOafeAIM/t75N94KtM+SkKspUR9SRqcrRiRQVh9BjdvS4vvHsu5z8vptDBXv4LeMloNZIZm0iP3
8PbhDS+yqcQJIIYJ4uj/r04b+2TWiRRRCbFOTEM+Y1B5GwNQYPmNMg1bi+wIBtJYzGYz+PkrNe/q
XvyhZuglEBxZhiCeS9F9x5sQcCIUmnxOD8yUEtFu5sEBGZvexuGeWC2lx6UxdSJvXZOT540X0+Av
oiVhcns3JlKq4BtFPYYMtTCRe3uMK1/F8cPehFvgFLAXJhsIMha2KPM3it/1TWUE3LHn+GFdxUdu
IxZQx07IqLFzSbp9NDfVmOwxiXdyK7miPN7xnR7CmuTfYCcNsK2/bfZTRE5sWx5EbSGpqKx1tDxQ
Vu7HyAnYZightBl4hAdQf/viRCFJQStKy6PnEH7ZHZEXXUBMtiyu4Yg7KcjeUXDalgToDDjA2FbO
CA4Z5ZiqPmr5DAqn01d9NrNX0DoFVEJJBdjzym5OTntDcbfdDi6nm12GtC0nhiTKvtU9hkJQAscU
WdAEE/beRrPU1yYSmsnQI/aoBEs2EWABySp5PxhVREaVywBlJ+9gccZrJgc6+W7hxAl12HCCRNWl
gsRgY+Z5Rz+od0YQqNbwlhMRmoVbjclpGJwkGHpA89/Cx7Oc0J5wFpxIDbR+ybpeLCXlFDmPoKAw
OX+R3C1Sho0N5GFB5IjjGLtPjijBK0KZ0hnfEUFYHuy9jm3Jd/+NjIIL0gI0/AFennBWA0ZiX7/T
QAkl6NS2EAO+jrwfAQGiU3hBWwSSWg+1zJwUDz6FYIXnDUEIJ2C5jg40/DEsZ8ylXE6VJvDZ87zl
25TkSuoKeqZsp/SCmHDCqX2B3p6w9SeIwqCMHfpxI3Cf32YVsCkSEif3lqRQQzdIuyyRCnEon3i8
PbRGhhqUTflBPuXs3Vg6HjvtapGJY/ZdvKy0VI+eZ889+zaW9B5Yy2DIWKirctIR18xCCMQuHfIy
D7zLRGOOkWSAaq8mTC0SLNN5OuJNB0awxHw1YWl6RqpCm+MU4UZBe3HDdQKT+hWpgrJtPGBuBXCK
wmg9b0/S0+cCpsjaqACFypeBbAYryIraUQEBBPKSA6yw8HrLepolHRm0bMotXJjuB1rRFu2UKTI+
bjwvP9htWOUfLguT9WoWhEoNdVCjjHRTCnDEidUE0z10YcOXZO7XyMgblCmyHHHTrPsyBcIBIQyQ
rWO06o1oA4/qDypYUTNOqDZiTHajAv4qVlc+fYBwjLbSHIhdDBtGkvt95vRw8EBK9fy0yHNuWCdm
EQAaDgty1VKkg5gMWTX8fh60GD8LEvet5DGS4nApfX8mKcPrisFYRsBmCkqiLZzEHumNh86Uq8+8
Yjwgl8h3gg+TCyWWKMT4HJs14zL7KnviC2siWksRfz8Zgi76UTCIgV6/y45MsfRSr7lXekqdi45O
cfZZHgRpQ5FqrIOlt114KpI4PMtgTfcJ18ZDesy55DCDweeplME7XNGswS14l/qcZnbUXluLkjZ+
Ts5tExg4JJpT7m9iUbCBz5XCMwsFwNAETS8bHQZsVyDBm1ieiILB5MQkqAO94WOY8gUEE3SOM8eF
RE4s3fp1ElKHp5vC9gEy75TbkFas+hUS6y3cJHpNPqi6+492XJrx2gN5pWFmTovpa7N5pG0LHQj0
xC8CuCHdctUzI38A63/jKcvjivpJWh8FHy3lCLiH2XmKMmmHBQqhoBXzWTvckLq/H9l1qabDMvNI
LSbTsKzK7UlgOnF0SUpV1RxFuM6qtmvj/K3nDfOjbuZy2ZiWheQRRStAVOuJkNk4tOc6UnIubLpP
mC+GZFyeiLRMU9xj+CNGREXRn+XA59DoK1WEG8OAuW/q8AVIhV/YHfOH1Y630o0VaexFyfAaxEhv
pL1oR+pSVnSM0S3CTfMJHyAEzHccRtpbPoGeTj2gCAPfEwSlKqwcqdPBCR2u73aFPbfFSThQcZLa
emRaEwcYsqDSdbaEPxnvGUdlXGJ6F4mnzgE6AXKXsktUecLdQVydAXdeuCLfxmCr6Oa3USYt+Wwb
OfXg2RniYaQQw9eeYDegbwso4ModJIYrfCrv1HFReviqaZxS2B5tzdO8E8NV/MYP1J2yOxS087sn
r9EAi9xRqg7mAUk9x/SEQgDsoyrJj5EI3e33xDWffrZ4Cf9bD3GMFYAN/AAax+oECXvibBSQyq0M
9a5mNldJqxATq1zo1JOFjfndbfBFM9aLYUnz44v6CS6Q6796OEAuIH9AElTL3KKfjIjNClH5UPt2
T+O1svDbMtbVFLjyxaV7FW69cvs380DvIrpOyoac1W2NVVaLxdLbckdcyexotWoUB+Kl/kAr5ODF
DU/NTahp8CcEMNs8Zv2dgcCp5nIQ2xx0u2SKhOC/m7Ve7GFoOj87VhHV1AsPbKzIeZP9D5VcxAhR
hgLZZ/wYcGCSvHiDlMp92PRQYeGIuf9+Mm9zyuQ2mmESOpTvFq2gcODEbWFcaRDHtwgH+Rbzkmrj
0DVm3ZaBG7uBL/uBDhPsSvpz+tKv9MZ2x7NZu8U0Lmdm395CcbiHH2hhbKDUL9NhtZYtUb0FF6+a
jX2P0XGfftQAWiZ0uZfVNkJw9ZHaa3ynVc9gYtbNnl/jjzF/BhUiqa9VC1MLUYKaIHp6YpB/YwRQ
txSVefkNQpob0JBnzN/JfDw7BddFf/z93Vf6smtBpw/Jq3mlnQ+O26n2X5fTDHVid+f94MZpjDBC
c3GaB2fp4A6tf52R3jHnWclo2W7uWY3xUs1Gl+DVUR6YQ8KLQcfkCUF1NNHl/legTpskYeuazPZD
C3HwjMb+Jz5hZrttdeVPL/yhkQV33rE9MFHXv5d9Um7Rj+9344DsbjJtRoB471twL9bv+MhBXp47
7gPI04An1u7Ow1zjZmevb+N9g1iqbxzTxaMhXcL5ChObbOp3LnTiCfuIAk4u7ujS3MUVTwSmU5kC
2sE1AdfQFwB6v28RnRIRXMBQUEKrat4EYDF308XVzFTYWC8xG4BW6VpCJKSjEZpQoXLNJeLY7QKL
cCicliy0hYBl2RvhYZoBbCI3AgE73+FVM5cOX6tPxkbKqTjCdxyTs4AgAkYAKtw+0ikuk4JMIjp5
g0nHWu28yWqJq/XSa6jiDs7AwLR0zUc2X9ZjaHd7OPwbjKXkWgVEGMTIqNA8WHcuikvBP7VflJjt
sDf31gIj7Ui92Y394TWzNIKUU2lwGRUy36HGnOZRBNPD1OX3l9Ydn680M1MjIElxFaYDMULZdoUi
MNUCgawXMTr4q92So64kxaQ6hs/aB2eO+R22ZIvrDx4l3S8OmhjB5KSnBTfuthQledry1oDtdOKU
1EVxTPuAooRacRmgOSffMrnnlJJ+oJERpBQQFX/T++aivi7TigLYycsfcpknrtlgM/lQMFXdeNof
i4gqVI6aNicAyTYDa8TgYhWKMNndbe7DNcNND0TP0sSq5TaCry3r8VNxb/H26XX7OP/tjFJzEhwU
2WvyeLU17AVoDbTPQGd7JvhBVDF41tWuk83zZeOb1MJOUCNLOcyvm1pzaV6rrMEb9KPfnraQpqE/
ZJSiZtxQl3+frvN9B0v6+k0J1/MWu/EDWI0GT/oePnK+g7Sjrx1VijFkOFSXiIDEgjZWsCXm9Wyb
6Qt9IJOWcHbtWLVxbhs0Z5R8jQndVsZ8a/QWCLnXKWpcQ01I3+OAhRTjkswOSItPNsdO4iRJHYqS
Dy1iBxngqRs+PLrJRgxJMeZkKTX+Hw4etm26kX+2mNeitzXuNJ3g54kqBcnJwKqRhIgtTh3bBHEF
bm640lanif9ccl6ZtYAiVjIUZRTUGJmAAN/NCusQ43QkVxXTAx0z/qC7bJjZaX/XbQQzJhNQmast
ml36GhjTQbLYYbBIU+sCyfABCHpPf8cZVTd/WS27htKVtBL+5owjyXrCrQc3GyyuF68LV0S/lo8Z
iLvvBEPK/491LAPS4T+cpD5FhXNWl0P72mzpDBI4mFdjchZaRTWjl74r2QEdhb1rcKHMsg5dt+MN
0rLzUJ5hh1DRWB/cW1BFQ17U7oeWSPWlLx2Jn5UKaC/VfPIyAdk1IGfcs/RU7YjaRJfBa3ZhamkX
+6R4VLyRCb6EywTzNmqkSpLYbXZTZmVloyh7mHBpbAh6Ya78PfMaW6b6UNCXBfuDL3w2MibuNXLP
dUIHkkU/90ON6ELtRJ/8TXZxO0cz0s0Z3YBi8+yjH2E0aF9ChhL3AkSLSJCZjtBFa0E4zBa0z5gm
LMuvtCDm8Bx/VPRgzo+h0nsvj56LgmJUn6dR9PRajBATNEIMphFqeKhlgMJYknMeiZE3EKVhMiKZ
osglA484xBd4cyQgcLcUFI5CJIh6A7kbWjSCqKIbjOjoqEBLeoXwMxMg4q9AXf2J8yKHuV2JXYDC
h0Ue7UFKUXQ8jdMXOpWhB22NZ7QxVEoXVbubyLxs0qZ4O4EcSDQpAAuRUJMCOEfeCMR2BZ5DGFHp
1/4HbIC6E5y/sfHGJHcIPYL9cnn1A8qsHC5HQfuqlIV+VyArGQ9TUd7wDVfp1d9d4LhyDgIALPVm
xdqrtHpaDusDDFlRypADUXDSbQ3/j/OCJdk7yLSAWMTFKT5MhwtzcBS2tdgn3AzgK6hAXdalXwn3
E7jYGdEJV7t6oOzT1MHrxqOVT4P6HXIbKOKpbJZJ0/WzJC2lTAX6ViCOg/IGCIXO3iHMLhc9YLLh
7EgID5PPzXhPEsYFAWNovqJIZc7ocnK2N3wHNA+J7VZC87Ad4hd39ZeSwJBMOowiMbZ4w+QhJDje
aJXZx8CBNNE3Fy8XUPOJhJCJftzRN7EYoPlqY2mDrgHgimSWPkT6fzcgiWz0DH/7MS9Ouh6aPHWB
FsBGJG8/iOwOKcJ23IG0oXAGE3FRpQoAKZJ6QVmt+BYPoMIR7sBV9tKIKwZA9EhPAPWfhgxu/AmB
Z+A59Q9zpe8IthX44oEiaAsuOwYy045tFgJGLYJhGZp3jA8YsSpzUlIEJle3AA8aMl2lGHoU/D/b
b7xMuSTPEVmyTNbAjXbGInQiHz6XfMtIEtocgUzBdsC8S8e/oiyikGDyTQrcL4Ng8L2SHmWQR6sE
/Ackl0j39iOKnaNdiAfQ84DdzjZgZ0a9scI71DM4g1Ef7eg0cbh+gVe5TeFeDzI0P272gt2EzI0u
Cq64kKIXOcCQdEoWh9/DAMgN+0u0FHHh7B0XMCMkye4jzULjwLJLdjpgibpUhYf41MUMAW8F6Fnf
760Wi1agnvFlbBYcJRjrzEdy5/OHMKxDXtOkU5NecPJ1jD2QPWXovEM3YQwmpBwfyNSQsWBlYnzc
wWpH7eAvqu8Fs+8qn9VD5UShkXE4O7ZNjLunC8Xg3YsMaQqYjkreLr4iOF8oi2WYCZFjM6e0IFRI
G+bwTaeX7wUvr0760LlkrgstW7o4RdPAD1O2eY5pJhxFvB+du/5G8x9sqAxfjJGNwYn8DKTfnWQm
sZttmk0HwaL7EAu8LxTS18gNojiYjIOR5wUULvQOTxl8zslvTieXPEHPVWQ7ICLhjBZX1cOmUEEp
u1aHRwPOExQOgrG+6Qln07Xc8B6FIdJ0pb/SVJkqIiIU8a9Oq0nixgjmUEwo9vVCdHbXkDANRRnb
ksce3wX8/UZEZ8IDj9ngtUHHFIuWeshrENCQ73K5cSgV69ulcZ/ZvAjwTKfwlM7MyeOzye1hcpYc
gpE3JHzh4stu6eEAY7jN+D3ujUh/Yy96DoyC4TgcqsOXknNAnd1p9F1v0pa/VbrCM3eU0pEcIX9G
uNIQdJkCweUmqIM7FoPzZs4v5sv2hJzWTepJSyXOMDqO412/7zItOfjAyb8fMjEZUCRCXjkqoAI5
uufvIffGL08vNqgVA2ZNWPeUe18UBD21Kc1ExG+SX/AbbxATtotdjN9ptQDlCphOYLN/Imh1YiBs
z0agImQ+BjsPd5MQgQcoh1TsnkpEjaPqXUTkMLor7nfA5L8lKCbyGQnloY4MRCq6CLMOw/A036Dk
I2NuCJnAJik5OAdXeTXChQByUpLzDAs2DKATDDAiOfUp2ohC7ZfxMxCcHnOjkOqCVQYb6YzPy5T0
+COXHEkD38WcETlxQdj96tF9jW3hB/AKekl9EjQlHBTjhshAFfzWlabYcaH8Fl9kAlL7GKkCZFZM
I1zBtILDdt3W98gI2hta2kBU+mB1y9KnfiiIP/ggCYSsKlsAjC5nCkbn6yEhI7ad2UUyrx/ydxmh
Urm2KOW9N5w8Xoo3iRCOaYfBySH8UtW06IGxQMRoSoE1ZH3BP4NlB6xHNpD7KTwZHDQseSpXVjDf
mZPJ1y83pnCfJYyNgpKVL7Uaql7D3gGMKfTwzVgKNEZM7lCY56lRl2yBFRoJPvI2R+KkyP3AdGCm
0gIpPaymHT3dP/pP2c435/GiVkDQz23u3O314hE98ME1lMHQTmwQol4Y48IgrWfef0Tkap+bdd0a
rC+cq3ME3zmTiJDoExduKNFGVneBWYpLV+rsMEUOpHQufndLrr/DEtEl7lQ0jBlvAiPhGkn2xV+E
SvYTuqLI9dz7lSG0jTMG6sAvHRMmDKekFvPjTuOO20VU2rbw96PRbBx2fVfJ9pIzRrvgQbWIk4uF
9bZUYY9w0sWjVrUHkEe5KEAyt0vMIwXdHE9KQFSCxhhI2Z+oGYfgGK10imwDipZIAlXMK4r4SNAh
kVKauHAD1YP8R/EwhZI1EFumZ8c3tG/friybhG2bbWBqoV/dzpl/ILqq34LLEhkCfsUELSByqjRc
G1HbHNnUAPlQMQR3tCQn9gCVcFyoL7MJXWgV00SMWY19Br/a49qb4dvik6KKjW5yzs6IICIthFx1
qylcPKecO6+TQB+RWe5pSikwSkBT86sNWixuqhBBKYSvURVzcmuBAD8z0d8kpKJgTnK5BbQnn3Ok
4oyPdkXKCpskuF/xwus7aDztgpwVc6Q9xgi68bIgNrCsAhHle6FJMQo33r+IAubOamX7qAThvAhG
3pFggL8Vx7339G5l9oTrxaJ/QFD87KlZIeO54IER3JDvh3WEFWb9b/JxWHjsZTdw8c49gJKOOihf
FVyKuIRvGZVBBLXudgA5E1KHiMt76Q3twOLoQfB4lFhwIcgN0lVwXYMctYxnCAJkz/dXOadRHzaE
Fk9jqZBybja+QhlxQcQNqYuIvJEjocsDvItoQwey2r4xMeiaK8xwNMDdzhwuW0Hu0N0dxdAEdH4G
F5fOPFh1QHGz/oYOL6f9om2u6dClocAG5VLDBlq46CgqWm+Y8yRAd5cd+p5HrCQCoBfyUp9sVXRx
6TSeDmM6kLLk+Om30WOIfc09gTYN7lHA7CNjIqNcmsnLjhmyBflnv5WKOyrpqMW8n99ggga5G8Vd
n8fJ5sEb7QcjSmxUaLes699LBRXHr9gyz7sfI1es95riRUnBWz6gxR0NEVdX3oX9+spzyGEkLW/+
700BQZGa0kIGXLNeDeLz8ddN44z36YsRYcowA5Y6Gq6Uum5XiZxX17GlE7Sz6PyQhCDiBKDO6Fa8
CRUICtVfg5IROA02T+M3ExGSZhziIhcqHQnQ6s5qPwi8oynFBZv9yC1N280Xky/yzzQd3dmg+uSE
V4Myg2hhx0j+TZMtBlISZ0rNr60dzQF3gISeiash5U1KQk02KQCT0aBsiQZcU5DGCwSUnLY818ic
T0WKSWFP8WdMD+CRQ/ACQrIrGWq/DChnIiEQZSPVI13EQ8DP/N4BCSEwLvUYCe0eaxG4qosiBMBD
5BCZEHDmaoWOoZaHcDmYjOIPo0J5Wx8nLfAj//WCrsm9t4Oygz0ORN5ylWpvHdSZEmF5xU4iZtIc
emCIwHdDnD/GgyZlEDKBkJuxZt+LHbPtjH5Hkgb+dvVhp8e0DIvJ9oyRqI/kBgmJKx5GO6n5a02O
ju7t6G9gAeqgd0wxzSSRLZ5wSWxRDyXt7dfppDaifP8TlREEgBJo2emWDbFIvRYWUnYnI5FqTcvo
fbdxy7SP2Fa5R2wP6GqgvY4mOf2tBEOUhTJvmGHbhh5jtUeS2XBb63fcX5fB6U+T8Fn6qRJj6yCn
1g6SCc90TXz867TNTfuYW23d/nqUdtvcMrwFdminOvlbMeU3jYY0/phM3JKorhEmEj5OC7LLfQK2
x10Ix+vcGoOfv6MH/Wp7MyeD9VhqrSDroTaGlkSHTuDSjXvbo1VAH6vWtWNCpbkXzshRpS90M/Rp
sPU4qnRkbTRMSRBrNYLElCePkO0zfYom2hUkzAiraL1iKrMAzdNCyi6WT6BeJMmh805gWEQrDLbe
JDHjVm1Hxyfag7XESXBrrQWwPoXq1VUFfNmF4qihOFTHYsk0KXFV81l/S6je1cj3wQhfBAH7r26i
2wVhz6/MmquHGG7svtCjPOH/Ws51kJzfZH0aQS3tTBkrszWo23F1BDDcTs42UKfGuARcgbzzD5U0
j28K15beX1wYn4zw9FMU6h8ZQ4+BFwUJu3pPEIW7BYBCh3rAYvtp3p9FrUwlEK8V5JYRI1f6zJDJ
3TCO3Cnu8SSHXvKokXwfIfxffYrnOhj9kJtpTnz4jrUvcBCle3qwNQFaYbOQOMJJqiGCKjkkuxkQ
1HLiKV8ypZgf4Lw9ZfgmiYU8rpRW8joilWU9jBtZr7Wz9lAs6KYIMoONkILxi3EM1F3wVyjXwS7U
ASSvQlHEtcENZ6nq/G0mn4+BGI2uph9+d2Rz7AOfGgS9Bq8LgcmDw6Was+S6PdterC2472y6lveF
Ig7m98l8LX/WWDfeEeevwt9ildaZAF1w5o/EmX4hO7zMkZcBW7j4x8n4mBSVV/GBvHLcM+olDPwf
xhTEUjTv5jnlrAuqA8lKMBIyOiP490Y/CYZk2PiahAGUJCHUAC0osVrpIzKzs0FSPrs7P2fHpoAi
VbtuNkfHJbViExxtPaMA5F4OXW5sM2v1aLYS/Dnu0g3LN1T3OOI0v2Iy157SYApjuxVdpanbrJ+q
XibU/A4RAB+22pL5Cg09kgDtPBQltKE7VRV4lDTkiBTD26mrPiPWkazlhh4GpMathNKDpQARICWH
1hoUm64f9n8TTOn7SGX5VuyBPIflI8LCAJ/nx/kFYnYoUgcmzKFV39hcOgADYbuU6P+5WlZF/8rS
olpNSJ78ympy28BuS9HfoGihT6UBIUCdeg6ip0Gh0m54AJiLOjqUH1u3xXkFs6IuIJUjKOZeZ1yj
mhOIJgdjkC+GeIwfLwgCwvZBJij+yYUxYvRNGkmAf7jGYE6NXJ7tfXTgjoyKp/KtL6Ij0oRgj6q8
JSAhya2UtjVGr1ufzUtFXCSwuyyb01OyTH7qKpUukuJlPeKuQoLUNZGXoFMbPW3GtJ4EDqt+i1SJ
Ku/3NrN6/upX3shx6f9mbfQ0wxVQva9NB9hIVdiQQPcSCaTSoiQqrQeNQLurwE5EAC+4/+1dCVVx
AV59TUrssA0+Kr0ozE+cn0xrombvPAGIB/JBEwWy0R6TKQ6T9qJajOCkpsclnqgLLt4v4c+YMAKU
NrBL5hk97HME3zKYlkFnuv6hBSooruyaK4TL0CS2wKHQc+RXxg2nIyareBgdzdbyQ0Nq38brccHw
9ile7ihc0SnBSsvtYhieg7ZDmBrQfPIkhGz0YDteew9xjBRaijmqoKgmeqYUCy2cSh8T5qQpencf
VSDxSLtvBCtaUglj5JA5chixfItyrRIGA2VaWpGgVwC1yhQXgUm8XbKxhxTGF+u31KAaJt+jE2FL
SLnRzTxlB1BAb0kU1Nr+/W//+b///V3/1/bnMr0cm+3l/Lfz8zS97M6P6n/+rg3+/rfrH389zv/n
7/1eX+90urqm6b32UNcHbfXz782MjId/3fmPVufdrJvDW0s88tuLYX11xRjCAd6lnGxhb78NkSS3
WE9ivs2/efNh91+9+aDd1tuDUa836A7/8c3LWns+DntdS1pOv8Kd13sOkJK0dPNhtW1QwX5SvpwH
rvptxOeXdKTJ1mQYfHJmKnyAXYBemTjcLrpuACHtNTj6uB1lYCXfAeYmT4lLasBIyf7O2wYtXLbf
/u7twpRiaQZvAbKzeQ/HGuexz1hRi94amFfc5gYlZvjyhjPKQGLjxHAwq/Q+qzvkN9h88nS4VGie
t5Y1dEncGVeUwPuoCxXq/PXT6agF+KenM2zr+nDQGbRHnfY/LtBje9WH+9dLS2A76fvjGOnysaBK
9Q/j9aSHYC7be8xnpTKoJ3/93vro37x35x/fe9Rab6tyVGsJVmj2Z4lCd7AsdWP53Nz9o9+ftRx9
UkK0WefsLEdiQXNeZ/UyRpCVM5tZH5sjRqGMyZu6zAD5egQI7xGD0wz515/zX+/g/7dG2j9+zsu1
ObyGDWukT/Aww7GrYtbLBaO22rCh7KZbOjYUQabTKsDE9sYYkFkgk2JgOBMO/t0T+1fnqacNu111
ogaj0Z+2tN663Mv3+6Ql15exYmQsTsA9c/zxNEY4IXa9WNqF7i//r9dgqPbBn/dJT+8MB0Nd6/b1
wZ/WYNDeVofeocRktjGO/coYEVnezLqm5wfNXHJDMNjgLmR0mFMLZ/sR79kRM9jGvmJ8QnMUc+fw
fxd48aNFGEWAwJgVb0FOxLPlDM++Tob3xbSAivzyI48MNWeIbGl9riYGrvvFm8mDjVBt4AylokWB
QYJ3ujyixzbqW6/oGpA2vZjOl+t98wYhz3hy6DvhUKg0ewtfiBazJK/y3NhMiTxGL+zbJgWcC+je
J/vEf71YHU2txj+tVm+k9/udTk/X/3yq9r3hVdf1boe9SPu9+aDZcFLx2ZkUtDNGo4SKHP+3+iEu
9fismfrQ+sa4uI47J3FCfHkRagCvHKbnvIU47/maYGOtjRvcqbLrAYtzMVJeqTWLHmyvlg4o0kb9
ckjW2fUybjEa4WfAkBNYdQzHHpPB0HnlJ/dwkENGStGM9Ai3NG7W/rMnbhg/3eTTGgXNw6WEYyDD
EOyvNF9veUAmfzeO5INnefouP1FnF3cxjMP1o3Q/uDxyE0HjDKxD30UHNBxaTyaJrkMS6sHP/izf
eYc60et+/Ds6DRwRMd+9Jbed1ekx4O2KQMwpzREK8CmWKl26GE8zVIZYwiGJpXGiek7r9785y30V
U/7pyfRH/UG3rfeHXe1P8a7z1C/bW/PiyeDmN3kt9w+XuvxGwcAsgB2+vgJ3MfdTyTLjqek0M/es
c17PeW49a+eU33rb32fXSSl3ovWjryrZTJvs7DUTLgOMMjD7Vf6kzOIbY3jVs4ffrTK4o0DHEE1n
Sqlxn51gvwXOpjPt/wg7s15l0SwK/yISmeFWZgScxxvicBRFBQQR/fX9UFedTiWdrlR9/Z1BBd49
rL32WvY9FLZcxV+OSP21Sf7fY/gvn1WTREmUNUWRTfV/IkV2Nb7vgdqJS4xakfDsdTHwMRl11jaD
sfV/rqyqyP8SIyTFIMObA1WUNEXl/fxXpheLXH0ONENcGuEjVrba1AhvY3P287/w7oQoZb9Dx0NH
n18TxSlCxH+xILokMB1HFV0Fzpbotz9i8vQoD9vDZZfN86SYyePnzcH7dZ6fU8Y8W3XSHa947aQv
S4/0ibkoWVYAf6pQNvxN8oPpNu49xPMSkqIC44nZXX0BK8BgOVDC3oFGiZFxn+pjLZamcF29l2tM
OamkYkQCxOC6MuFBfmdZgKYFXF6ZBfwf00BjJzkF7KGXBGuOsleYlEv4Lptq30XPeepeYi3UML9t
Ij1oXZxt9oQeMgRyfKNupEBOpXVaCJHiYQU21oEV0mU3kWJ9LPtoqIRGyBODCzJ+SBDB0KS1Vfce
fLwiyffF6n0Gzv2N5QDyZfiYiRv+YvZZDaY0Gok0VTf84pC0GWPiC/lkCloV3fhgqls5ZSB5iFgG
/Hn2YY72cn/j+1IbNVQVgq+CEUmFhbC7hBlDRd1KIWhMTYbfQUc9EsjH3DEiBOWWAPjr39ZcNKyF
taOSpHNfp5EE0q/E+aFnfxvhIL7ZhZXHYvLzZZyJxEC173OuRDPWwtEFy5EOuKwePUZa+A1J9YGK
xBrit7N2VFuFYUmz35iFfnOcYj6kI4TcfN0rPAoqFAmIBG4yt7U86Ru0Dt4HFsMW2hJNsAPrYJmL
O9XkOtJr7ICHhTSF6Kogf4t00C26+kX8WWaTx144QgUXNqhB/gYTiSqiJY1ZDVp+5jz9+ZLBNo92
lr4EN1vQ/fQFy5lln96mM9tLGDhRqtxdQFXcL4Dk+GV8r3DkJbXzdS9joYT9EHQxEwVdWIMNTAZe
BA3RDa6ufDQZzt/uejYX3+lrUzNuY5+GIhDb71XJJPYKx5mhywB4+jXUj/zAB24IztpgEKCKZ41N
DlyTe01g0EaARr7Mb/O/02YrzVC69IXwNcUWmv2VdvUOfvtq0cb14h6ia4wgM0G5Gg8O2gFE4/lH
JFcO1ZyKRZpdVunZHKmb78qcg6Sh1rIWTrKbT7E1jVTKCnXOYp8MIN/jVlBJMSGiP9oaiZbcp0Lw
mYrzK1DOLSIfxFrMCtQDktTpHYuHavqOZdkSjj+UEz+c12W9vE5RZp9QL5n8vq0wyaFEnZ5/zRYl
IVL+HzwTsJZsBxbdbUGH8vnrj+4pW7Z/xVjc8lQUew1+fW+weNDAwlpkFcUo5+zyc/AnCK1K1M7U
fTHnc2uz51JByW/3xDYbDsh9Q/XyQZJkI61qLOer8IbOsTATsTNxZfifWCcyXBo/EWSuElY2AHeC
Mvgx7wGy4m1fB4dG8GEHAujeHL7mtRjU5SfjUI1qBsh7YaP8PZbIao+zOfVr6psbnhl1zQfHe4Ln
v5qV88HDxh4U7Ovvx2kiw3dr4PSTEj7CamqsSPXajXog73oZ7wsRkb1HnJpWVEXpKeU9LeQ1jFfM
CFllU5EZGf54gRbcYyofMMJZCev8r1Lta8jbCfSwco3RF6F76e+xQzP0QTnrCqnVi+gtq13/lM+r
dfP3mzwO6pYULyxugbluR+rMTLr1fZ5OHsvb/Lp8jZsr49y+k+y2rJjgyTbmTokTYaHsviusNrsh
oWcGz+tQO0h2nlMmeUbIxleIlh2f+LN8e9c/Lnez+B0Lx8BRdvg50JgTUOC9NsBZ4kSJUdv/u8WD
pPwDuwdeE8ciQGWFzPiwSd48okYXfaf8ndr6BU4qwN3A9Yi6xrTWK83XqIVunn56M3WHewdAMatW
+ZqkwT9p6TQ02osXWmUDeO/GOfcl0ETDxwgui+o9PsDGnxY/xt3fk/p6wPM0ANvFZcEv9ml4P2LC
8uLNgFSOC1c+V3O6+ALjyX3L83Nq6Akum053YLmwanO894s5dWoPpsX4PQaGYCP0g4VGFrERa45p
+VpXPxU+TyiA4+i6uhwE4vc9/o3JZVG7LkKV7hVaAVmL1fwlYxJ5kf4hHk6GGJx1OPRIrbL++Hkj
E4rTnt9E5ZE+NkGZpBqyR6c+e6mLHKce1mZX7bjZvFcs5EB2OL1OIiEfhceddPoFHWRqVCb85vje
l3MCNxJPEfKfN+uhujzg8obY9z6za4CoiR7kew35DsxRkhsCp9yrFyqQSLYdfrihU+fdNyXqsn3c
gI5v/XSn+Qy7YzNmilUcwME5ouaWJP+Yye59VHvlAsLH8eIbsYnbMcU890pLFIIye91TRC5Hj1A9
1TAno4FXoUXwIEelW5S961j3KQASk8PFCpL7jvnL4s/82aLqvebi4bW+j3/RbVIzqTrI62Ysbr5n
Gk04f/rwyXBs84OeenpGpWShfNzXfEKCtKU7SKSwm9fk+teCqh49Jlb50e0fZxjQdcML8zn/OWnm
H0AetPpuo5zuA71C4ogwAjuX4momrsv5a4Na+BxhBOd9ddNlnYjr77Li9iCY1m9JvkP18EvtXqXc
/8SpZ/rPCNp8+HSxqFp2a0LBlcQa/dh2HLWHtj13olWsHwd+Vg7EQ1n33nYXZDZxZOShLx2k928z
NSE86IdfRCWzEECxUCHGT7ffj2Xlm7Wqn6VM01gIbn9sop2529wxUC2VfaPb2xZYsAJ6pWgfV8mG
5D0Rj8aMmmmPAuZ1OhCG+VL79FKaeAK65Vyx29RS0IUZX6cqskU3pByQZR+wDZ4frgna2/li0Hnp
9jUugyIpJ3yj/z4Tu56Tes/CA3+SEm2KZl6GDW48YLCxxGBxym7uTN6yjr4qF01jlYJVqUxcjUV3
+IiBsBbXD9jsibwmukngNrgd/N0V32Dr/xuasw9W1M+AP9bV8n3pBYHpUQfba5RO0NV89O/1ORJC
Y2TGdTyIL6zwIj9STFQfUdDn9kUO4vxTDs1eZajwhOKnjH3brNlwEf+ySPYLntawW2tdmEV87E8b
lK2LXYxIStN7JUBGP/0BRyCV29SOzW6lS73Nid6EXd5TiPP9D28+gHzqEprdOXYXb7ghlGk3+717
KRZCg5fSllkv2BEIpOQFRrv+LfQIaUIYIr9xh22Far0xjqDt0+ASwY69WAYBlANo/FN2IOe3e6+z
bclavWB1sk/TyDP3Ch41+kio9dnGfQigKhBqn8EDc/opcqkFFOq7ky8/f/mUJz5TPRTkEIzVrfT0
Wqv+dUlXWFhPGiASY4Kbj8f1aA4/L5t1oRF9NhhhJLAzLijOAiYMJZzfRlydh9Oy72FXIc5lOxox
H1UuaJgOMCiLFeCXuZW/7QGCmIi5I/biip65vKKkT+kFSYQRDxhNHWccWmIhBlQtqubAcMb4Q7ul
eNKiy1zeU70svLz/IqehOEKWS6+RgNkl6Qhm1cvFZFelqMqXchM960g3LTwl6nHRV4r3zeXjG13Y
GtNnM9K/kaiHSjeVO9KgHkvfbSdZ2pdC77Jqa7sm61V/ZeNzHe8/gfjDpyDqvFeaBFNGxudx4KdY
BaMLXrFVNvjQpKPSOeh57R2C+jl7usWJveoSbz7EWqHRfvopeAbzglCOsuC3HzTiBloDCkNkxheR
DdBjvpdz99e5N2HYc5OIP6gt9LTUH7sdYqRjoLCUF4zGyYeUQY8V/wUHJW3eQQeAdwZ2hVoFu84H
njIRraihCoEC47XyFRRPT8PgAw7vHQKUI+FKW1uyajWN3aE3PEH2EzUrH9n0vLM+52z5PSjIr7VY
NDsFo3tqwRdOTHChuEUBW1sCzIT4PoWDcJuULnlJpTaNhOgVGB+kBi3VfWEKS+3/nEi69cJDDR05
Hp3pY9FOWSaHYMSo0Vg2pE9M9ub6ydjRIdJJQCsCV2KnX/PxoF1IU0WnKWQhz9wAWBlrY/oLqtk3
hKh1W9AXy5hqwV3oj6CVJuYJEOAWmYtHUoQy0tLA5Js8+Y3wVCqddPqrra50ZFectx+Lo5iv5bE5
1jfwEpJuQyWCbIV2YNBT1yNl/dqzxRCWf2zCUWIeyQF/sFpNNpQMt6o8ai2gksvAZur523fY/bm3
B7t8VWI4XUw5yyyAKucWtVTgDGooZ2gF8LT5WY8V3Nl6TOG/Q716MBTRn8vnyqGWWDDNpsVBSkR2
A844i2AczBNsF3sV5gg369ixS3jQsefY3na3WQa3dt6d88zWxpcJLNNypW1g30GHLvfGRoZAOb+t
b2d0Qc04Q7qa5XCyfxsKsRAqoyISE9zepfFzle0H0Te3UGGCTKG5undL4C0+oufsagyRZHqCxUHy
fY+gl16TN28xX8ljbVkdwAnga68hTm8L7ipetiEGJg5VXRrLdnkYTHbvL/u6JmXfLWASkzL9iKvl
bSGj5s/jWbGSobtmRG2k7b4hdcGIFeAF7gFXRqB+1VmIWUdE1JoRPmuQ28YbjBhhd9vnxpgSuLkI
HuvycM9RvYrZvklnpPCXm03eq8LHkXXycM2VROBwHoiTVQyXsFPytLW5+C0rmOosyzJ0mKljKSzH
rcumPCqaAYwg30QtDPH9YQqPPhR9Qk6Y8uy4XVBizCIkl7/noRnBH3ha4glehvvxfkFD3595j1Hj
CtFjX5wpr9hQhaLklZGwGYBrYM2yvjGneqzI6U2ER+gfRzyuEtO9zUWmU8oEbzL8iAi09sV/Bsj9
HMRJFgGuJ5UnnbNggGgZGIALtKybw9sGT8wJl8GDZOYaQbd4bu/2dXa328HwkeDRGX8r6z4pWY6g
RGOTGhVCc/5N8gSiYFiNyggch0cRLX4zQUpjRulQjdpgsHyMehSD3AGBbvGixr9N8tCEOMGur1v0
hhsj4J9AAQn50p7NkUdbm4F6tRUcEvrBm0NYhql4BDZUe6U62rTiwJgN01JfZ31pUHmD1m0lJDbd
D7M+2en+gH7Fj9Mu1Qltl8PpKqf3nseAPtODKsN9hoCRfHg2LX8KIrpWMcpiwVXwkMzYG6KCYKE1
pkZNZ9JQ8HQujZZUY/JKXE4NN8WjkjMOlgMl7U1dVzFc1nR8BazeL/sHFouv54J8xxofONh9ya98
fcNrC4Up86SE3QVi9/NoztXg6ZiBjPc4iiXbgVNM8WkqRiBfNxssiwhLWL8SRW8Bvx3sW4jU8Q/+
yL5kSfkP1yeI/IyaOl/1xXUxxdCMe51FPBUvvNUK1MQcdaF4MkuYna/7+Q6vOuhcTLPSBYSS7aM3
0n6gPzrNPFhSAZmdkn95oVuCJkTMweqgWwtQYr6euMgsdCf5HsTpSeOTgoTl4fTQMF4DeulGVSKd
6So5fOLoOmqjd8yIaVJNmSZ4X6eKyYyqZAMUVP4V5B/fHga5l903FjiQB4OHLvOEE+NUCHHvv8vu
OqVgP+j6kJeo4+ciDbVpHZoLvgc4kKw/hnFLo8i1fIzq8Ak0Jkw4HBHblmMq54m21Wc3cDEDNkx2
6vx0kuLbQHPTRF9Ulxi2UacDEfYAFY41wQNDqOKf+vsaShbAx4NTdnUuU2H28dDts5hsM93ME0Ki
j1JP9APJNMcs5R/F6Hm6MMjC+y6UZnS0qs04jaIjFpJPLPqDpMMKs1xcp+aomJVuu7hRYoeynx/q
mIJHcTr/F717W/EknZG6xHG1u/YI1Hcq9E5D79l9DlqYqP5jn/vINTtZfKdflBJ0DoPO1ZDC3gEl
dXcOE7bR9L3AGkw3iR/kv0Go7eS5kfBHxuQf3ZbdYsWG/20xmF7W0pk+Oenm6rzyavycgPpyIIzG
ZYAZP23GzfVU8zA+Gr9OrOg1wdtJQx7udb1sgh+rJQkfle7t+EiQGmdF1HptlOSavCJa1OtKShjW
wPa7eSq6DlL8cG/+bSSN8jF+qVBqfcHHeB5galrsvzH+2r3qlVMP5XXltQcaBU4ZR0acsP+UWa8F
7QNgI2xvX2FhGSzEFl11WK0xzVq9bA4rjb006wuZgIChL2gZFEw03ohAUVi5wqJECkzz7si8DZDN
pV1XYkgDvrTqQzhr+mNu5VEdPxywvy4yUPCpfdBmRCJ4mf37zP3n924Nh95XdY1J7bG/vLziD+JS
S9PW28JCcPnf+LV4TcwRi6DckyrsRtflk77NvYZ3Us1E2f48ODvs8abYZ2r20zV5Qb92M78blX5t
D1xCqc0KemCGeI0Ht9kLqW/dAnjv1SH8nlx3I1aLvhhdvNa5YeuDSICjOZ19iWsXEWlMG3ttOC3Q
Z0j7H9q5MW6d11qYYbfoP+cmDN3DgO9YyY5aIstsnO6H0k9x2xC40Y0vI/dWQmt+OS1/ywgpMYI0
gvKEbUS5KGosCu5sfnYMcJmvUEXpPmjyg25h3swvU5ouGogmbKikZIIYBr84JagJFg50SN7b1RMZ
/xXNzhJEqp2fI4bUIseMNhzlH8YvNCU/b1+P0TGuEQAdMtPSu+i1lr0P4owo9o/AydqbJS1eDqU5
bcpld1mqbCwEbw/jhllGgLI/W+S6EXycFgHS3gSkdm0m+qx2O/+BHyCxAkFxvMpjClaK0cxt/Lb3
pAepR0w8MiGbFxTYo+eItg0c2K4j3kgz+o3u1AZRMb1A/Z1xdw+X5Yf9K4fhcYWIqObUvoQmNQoD
rg7xlhIQq5ALidfJQ3ZUsfOpecfJHSqJFup+Nm6YGhEP+rdElmBKr87y6Da+/n3oLi1sxrein/0B
7Yjbag3bz8AgR0FmjZzmcIdx8/AGoLLbPCSWvyIDb2krY/TQ+zqt8106YfYGdOIQ4dWZPCPaL1/4
lNxdY/cJZRsXLdp2QR9+9tlYmzzHFV3XSJuw7Y9xDu+LrzIvoaNjx5KyivmYdUcBCsmmuBmJM8VO
I0wxHZb5ExrtuPAeSB+z4G5p2wLjslsMMxKGWrmmC4Zvipbdogxu8wxePcsvLn7Cy2LZjjobomZS
xCxmI9xqXWMTWDgs2RHmwy2odledXVtV0tqFL3mqqzj5tPgDmwO/lTyKEhxvak/ib/VRCtWjhxPt
BvHAdQtF6AHEBUPlq1ktam0q1+TKY0hKOl/OBSKI1zHUGUc8fEJisAMeDhkOy5M5rwIreUsn5BXr
a/KjxwN/9r+r++TFLWr1qaQ7zFsvAcv8HSJEwhTjwOl1aUSw3x5BNc6jx0ZMeI4Vp5594vbA9Wzn
OFOSpAmr35k2VRwuN+UHz2++5L7W1iCUx/pCi5kcYI2CEPFnlAcS6s3+N2Ys3B7KeYN0BT34mmnS
RhxfZr1Ub2hsm7GyTEOq50iM6lgKmYZtjQXPAo2+2PKYMIUmLxd/D/zAQViZ+ozrRNrr/qV/4NRZ
seT1guvsgactUgUjZQaAd5n9guecKTXABm+3YvYGGgGKXc/o59Id73QsAgix3bYHoVAQBIywIz5d
/ur4dpIZrjEa6bMKBs+lRwQWt91Y3pYTc1yswea+SBq6EBcPIsmfmXfrpCfsV1DIV5x0cYctjK92
P1N02lEeF4JDCk76SZs4Z+umBpF5Qosz+NRvr+Y1iwSWBnMrbHWXTzARMGdW7UcDRz+ZgN6sDKTL
t4Pf0ggaD/kzQ4XbYUzINXoM2c5uvghSML0Nqdn3iq9OhAmexUB2f1xJuAy3g44+cr7ELG7wcXAB
y+CcXYf8oA26xoPCuVrSJLdBN3nTMlNW31iFmEtJPQDQySaQkWQ049QxMiywBi4rPXhSkz6ST3gP
qBbmVZhOXof7WF7jVM94LNYXNwX1GKZrjNqtavpjE4tJR2n/glfEiCNOG/uO52o5/JDLy/k3JIMq
DCLZMpJPCgKEq1vAnlZAHBBtEPMebBZd0DR8LCfdGshudF/rYKGvUXZOEatYA/j9HB0OZzrJYEAi
wXFSd8JOv9vy8rXi6Y1/jD+1eR6hGqTyJikjV8ZEDDXamsuOs4wetEUlR1UoPP2CkBDpeSxB3Rxz
EG16iwCdXDUg4TpZgEDRSBirmGCBKY0pO7DV9I0Q66NaG1a8Pe6NVrglZfy0xo8cJNC+Lg9VCHB1
a105eZ2VIy6IMkH6d2EtPChu3uuQT8FgKZmuvjxqJ3j4hTX1GzicMSH2tRG4+uVqvTXwXTbmSwI/
KCBHHNvyRPRKtzxVCHBWZCfRG8Qpw9YikaPsr8GeBj1AZVUneQlVjENLMteplrC7TfJImWBLlge/
M/JFUX38uGKG/c2VbmgrTQFCBIcAq3kfxknwHpmkuxhKvAJolihSFMkHYiGGgQ6cSgvbH3jVVhGL
PM+f5X2B7zl8yO8tKWDllhYZpR39pr1pVecrjgGAD1yySH1j/iYcch8L/DeNsTzNaYoNSr6+1+Bs
b+W+CMU7nI4ykkFm/HIF57YNWfQv3jZqR67xtOolOhq9t08DAo5rK2Ih/Xv7RaaLPAtxWpq0Ybp6
sziLLtCGXvhKGw6K6GWnJ/XmY18lxQ5rLMhTk1tMX8gmSUji5tFtrU8HIHTf3phjK85z1IaK/fNS
P1tdsIqUYz65XOO8C1bO80yWzCPN/9itT3vrmu7DeSeffc5gAeofFwvZQtqBlMhzhQz4GO7qYe7U
FiCWzbQePSkRcSiDxZtREWPIEQqOTMmJkCDtOs5W2DsNlUnnX6c3F+qA9XRZzmBDjuCOpsSbiX9/
TjBW9+T1dfTow3GgMtEgS4DrXXdUV1zUWbN++nos7FQKjkfEIYoRr4qy5O1+bJ1GO6OAWpbrHNPQ
RyzOjIkykWxa3bjxL4F01MakkhEyNlOTjE37pdj4vcBNgADsU/PI/Iw+0045sPwtefqK/VxTWBIa
S164z8Kl/wtrlxi2HGzFpFwbASrR/mtNoL1AfgUFP2SHwel+RmHR2Zrew1PYNzfm0jGbNR70HYo/
NTGT5yiDJ1EOb/P7/kJKux1QpvCQ5PiOL1AQmqOGe5Qxx9/tNroiSHT8nkxe8nV4y9wsZpuJ4FBc
Tq5BYYtOfRScj6Ou6wuJRp/lwX2pUqkOxRlHmdIEvQy+DfaTFOhxBgOXpUl269wu7hyD7IimTnUB
i2Tkgg8epBxOe35qrpYedmFJTdlYVSTNu9dQi75jg8UgjHWxtjFxqMKO5Kbbl8zB1rfDTt013kjd
sGLhT8zW1gBlZVtftt/gfRtWRJdrcMeOh/0TakM1oqYk/RZELnxeArJ5ygW7BpgBK4EQS7YYvqF0
cfbqpOArl4hyH5S8rw6fGMY3vXnzE3ZvGeqVd1e9v28Xgt+XTkuNuCWHaoBQxhAP5/fXMwGiGMa0
btrxYDkN3KzTTbB/PO0XrNWsFKiWIL64TR5T5nSEUMpGqoLAOH1ap8+lIpOjnvZElHm47UlIzPiy
RJuHR39Tne7Jy4flGF38N/MWIXO+NargxCU5eUQKjP7c47hiEnh59LOEEqYUAywYtKi7eiUb4D34
Yb+IoJEMtF8ML/FrJC1uZ0AGGojiw5cpysvSZlLF7yux/intHsengOxCwKF3Z5G8zPu04HmMKbY5
NoORtpDjjmi2Abc3juzGg/VLGwydu69vSoGJF7XgmZot39bfl49vmMnazIjtCy1zqtPLsHVE2+Xo
qh2/dQClmiHxn5B7l81jorMP0mxayIVvxpV7NIueieTDMlE8ZndmYwvnD5sZlWMecXHG4NdOUZDo
LNRrbqwjmMF1m2mucvFwIivhR/5YM1Q24jQTverr3qn7c9doR8wT6iNZhE+RvoMBw5sT771gSK4H
5XOEcXTJ9GHRGhbm7W+LmYTG5gjKiqu6WgwM3FZHPK/yx1bP9cO9Qg2BRQhyzDY/A5vMfd/jd0FG
dCvBumBCpbnfACQ/K61H6uUf9ux+u4bWPkMRsvO+5fB5TnUPQ6ovezUJ+wE31MLJQEzAckvf/VaD
1spJFV4/Z8qcVxNleagCBJ5NAfce+8towmpzRy9GBshPhi8RAEw+VaesfzzDDIWdKPPAraN6pczw
M2sJRQBqJ75SoA+DI/oOb8ZiQ1LpYggtH8QJVI5CLFMpI5PWLJlBSFjnnQTNAfPSDjKWXYyoOusb
VAqsUnfwsj/d6E2hJq9ShokTBQ9HTFIYEvBETTMVC66LBcG6/IUpmH4orspEOoq6hQESc6fVNxhs
bgjBmQuR9cJlPtHP4vmBmJSC35EI/sXQOTKpkKMnAMEPBS2eeYCHGT8INymLaZStPMqezqX2swH3
ggXuMyEP3rewM4hJmXPLYrRq2lXBr90wkftsyv2rTD4urhXPPZ5aBoJVyFUeB/NqQ3wasEg0gXex
a5oor4NLvuzVaRDPeYXt3x3whhIEAgY1/lpCUWhprNVVihASfsSmp9+CUgobFhwMT1dHaHopVNeg
zguq3Pfxwg1FPIPjsbyvn4dKtThezwPH8r7O1nlQBRq88zJRpzT4KPk3Md/hQQOdQpOfsNMZSmxU
51ERAPOE7TadtfF10+1VcD5WFBbpMUtortENaFed1+7L1Y+X25OUvH5YoI1N7776goANpll0+1MO
zbIe/3hBGdf5K9Z+Kj922ymzCnJ352lHYA42c5iR+NAp979Vk7Rxs2+muWLd9ze0a8BAoEiBgxre
tVcgcpjqaegzzdJAm5BMXnf7s+lWQpifPsHgkC3BkK/7y/66Uk/VAeOTG7NQ4VQCwQIOCRZhgE7t
/N1oC5QPYYEl9VxnKCwHUAfjez/DLo+P84VRDTwK/jWYNoR+dIiZP1DAf22oMeq4oh51yo0BiesI
G63HxKCDlLzepwyF8h1URSB/fE6BQs/HeuHFYteDhzA96PBKFjmhdov6EEaJTGpEu8ZRGRFQlgxW
zV9xeDNs1512+zsBpfX8q/r8Zi7QIvV3EGnIOQM6k6MhSipyrg8lBuef4AGKpHksrSNP+qEB6Y8v
g7/R7RuUg9BgOwEvzzcn3a1aS2JvB30jQseJ51T9oOq0epRb2cDpK9bbfVpNr0KYYo8Nv/tCEF9p
mk8E02fl4b4CViTzSJ5cu2+mWTDl8vW9dkWdIGzheyaJcJnuPMILfcd4eI/k8NcIKiP4gUZ+nS4P
v4J7Rw6nfz4/7Kqg9Nm5l270lBZ6Ps/a5R1KXjZ7MSXJLHP/ytxW8WBHpx/vvb3pQ8F05F0FAefT
W9HSngFKZYzxRyaTw7HBji0ELXX0/TCBXgh0bnd19BmMSNpF8I2q8fNt64zRB5bGsEf0Lob1/loG
ErdX7/EMEBu6K8lXnzL9A/2jcWOakLIwvGOOSuj5gj1ABEVlChAQ6VcKleUVbKhwrusGJ5bjXXfq
LioO6V7fUuZ0W3VBd3ZdX1A9mdH+ARoXsm9iCpv+DsyoiHnctw+BbPrbKxFDv6A+mIsMdvnFlimZ
5uJRnUtxubnDRJWm/fHSo4YLDcnM4f9/hwUm6r/jK8omL/iGvWDc9+H8s7aMNjHor9m5g4ejoB2q
29r5TUiBaAdCXqyQMj2DJ9Nl8x5BmVQKjC2DF0iY/bZ2veY/1Ug98ZJjmI0oCy2UhO+TGxvmIINa
+DuJtDPnXaRGt2M7rvclqzeY565+D+u+VY9gzqG+gYi5e+zvGKun7mBMI5ANepSmmQ+IzYfv8j0t
tzgsn9m6FY+8ebiQ4Ks4Iom2BjzbfyRjl59RrmP56wFPA3nTfHQ71rNvZ7djtbQ7QAL+GZcTlcfz
BOiyq8sI5r15gKG4ydHjOUOJKqsYYqYx5XRjgw3DShCjbPGrfdT2+FwSe/Wn1LTktyPLdiX5L8FT
P173DlTZLujimMU/Di/dqWSdFT5GWO2Tp5jgYlJu/p58qk8LmYRNy/LtPREcfqpJ+fUM6KKavDQe
8f27yHa55JRMcX6RxGzoGr5uLNw9P2OBC6eVfgnYVcTmz9Oa4CYFT9ToH273WBf3KG/8b0ZYF5JO
nraDHQr+5pf6aNzcw8trSqa65b4muOrDwz36Y47FfP4sJh/Ioc+xYYxFxi6P0YVeD0D9MwWNygld
797T+An4YV8aG5yjPDQHWhp6MIbhLeh/tXtghmlLlARKQJHK8KBdA9MIhYMJownmSV1AdwcrqXSo
sH8Yhx+KDZx5FuKi7wZHV7xovlROwqpFVWRzX5sz0lD0m0lztkhK9vnIqqgrT58jeVaj3zA19/KO
Lymi/fvYl4nEA/+iQJKiMhFX9eQdpJs7SQyORdGnGUoTC99PThNnk9j74d87g86c44FoFpIkmT2Q
LZzsDLjBjCtIvLBl9sIvII+1q8rwFa7e7L1pmYz3dQCmt+bDpjB4j5FnHg9Qo+KHKNu+0WfMhvtc
KKz3XEM4SRlCDxusn1OTaD/rHL5NdqTRK25hLOJcREb78rCxDpIOe826p43GiCTYqUC5Y2og3sN8
m25ynDA9bYztTsbAndo9c96bX0qZ7FBICdP82HrF4h3R4Qw4J2wKGf0fyJ5PSg72AcMshNaI9N/w
G5BloJ00hkXqbL6OMdfm7yN1y7x82BL1XYp7LPJ4OjXpj8UPq5w9Z5XLVfuM2vgT9amkGkKbeMGo
gwc3V9Zq30FaaPSrqJPN2L1lf7eItA3OvTp7eBPqNgqFq+lRh3LXsEb9nfOJggM2SF9r/eJX2O3x
aWsSlI5ILc+PffugImYpiyeYBKD7ip/BqbblHW6EHbDF4rL9RgWbG3e7OfcLdo7OY/Kx+VgQgC7b
376c6Zxh2vnazZmxIiN5cV6pI+l7AHvlapudc8HdTnHwStZ3xZ31Guc2CJQq5ny8ztR0yhGg3zg2
gnNDvw313xigUopRINbRJXUxP1ELF1tf0kY/g87tDqqSPO3u66/pFe8wlfobWk3UMwRTE+ALG1c2
SDPn/lqRFyW462o/Cbg/+73Nx4k7pozSmSZa4jIDapjKe/liXSEZcck//v3TW9zdp+Ws+3shrC1Z
mJerq2oBe6cgvOS2ia8jxprSEBHDx+mxeK16rwfmJjEAJ3pFA+DR57Hb3v6wVrhADDX9/xB2Zk2K
om23/i/7nAhk5pQZEUGcPSE000QUBUfEX78vah/st6sruqK/iK/e7qwU4eEZ7nuta8GiIiPvPGIr
8kRLpULhtur0kR2Y8edc9htNx5hd/2nGQdi7bLXoNm8ooLCK03RZH+mfPZdMZv9taTH/ZDFRVUnW
JFVVBpr2m6Xl8T7m+Vk7DObq9Ij84DI6bY84rYWvdmH8ILhhTQGgQotdjE1MJPc5/ZEJ9aDbUkop
mFOI3Zd0mfJvSvI7egu0aMmBDwTSEUt6PNUOEyfzDKk9NVMPtNvL4rZ4/+RfqIy2dYqQPn2x3W9n
TdaOMEZOTlO2V0L63F2Xz6jfie/whFCuG4vZh4pc9FFBcOgzSqys7Pelmsrh5etvnkD5DzZXSdMl
zD6abCiq8ps77/Ru5HtzuQ3mNIJW3ua4Spop+N9wD8hnefsxKJ00Fsb5Ppew8EgEsklRCSZd9Be/
rSz/n3/ZqyTdlAxD1CVJV34Z477+v9n3fWnyyjg9BvM+WknvkScvZ6MHH8sL6enhgaDYlIrfKSlZ
fXxmYW8hVO4h/QBD/O+h8stt9JvTSzKk3uWlDmRF0X5zIz0O6kl91M1gvlrRrDUtyrpU9JJ2P6PX
9v/Y0CgUM0aFX0VLl13giHPvJYIzHfaAPIg48JkgH8DbKmksyWFEgM9/X6T8BzPnPy5S437+z/2q
NLk+tDUPjg2hA6kLCq823Dyzqz2rY+wsTuinX83ZWuox3nfJ2xb2/OzhiJj89Njfvz2/gdHflf+6
a7+5tevbyyyqMxd0COPWRUSNYR/lFfcv/5Hs3C/HK2gsm+t404SQKTZxYpyiu43MhDbPhtCKvgO2
Is1iJbo4/uzZ3aeHi6mTqYpSHHsEDvyQckUhkwQLaG4RU/04OE0dzHx+AtVqFGIq2KGntbI3VbPi
SLQkrQC1diCCoxSdfZH91vNulFVeedsxNAi8Kj/DoU3k5diHhweCE54254wDlDpIDdvXYmtTL0Bn
bBnAi6aOAc1qqu0COjZwk6kc98EOMnSZ55JzW1XASTn22QwYDFBlDuxODoBStcS/oBia9Lf+134X
pNEJMMpzSewY+0kLDtTVjY7+JCAEFsoMjva/DZm/juvfpkDpdilV8cK4XhzYj1eMGlrru3OQ0Lua
nP3u5Q4G87c2FGxp7b9sqw8Xs8BhEPm6nU/zMYzrpT2ViASbFiiXzsaM4pj9l7dP+sNEoKh47rGV
D3TD+DXw/3dgS5VxfHwGHWxakbpPO6QRDLqIi3zTQWPvM8XfO1TIrVuPf3oozX+/WMofXixFNWRR
kjG16/9vnP/P5w+OB6nJZT7/ga5kYwbAF0hlmQBoGupTPck3EnKzTWntM52SjQxa1yavPIQvb50p
7E3k+PpF1LZV9LV+vwkekJbNWI/JNrVQRqEGKnbm6y9XPVD/sL7947J/mw/MUhI+uFPBYI/gdJEc
Nf1M3ykPWpxAccK1uOloYiuY+WD6IaJ1Oyx/EAe+us5u+Wbl9vrDiU5N5OTjJenT674uyA4HlkhO
MyoH+HG6q7pXpy/AvCh8PT18q1QXv4rwRdvmZH9RSwyfq+vqsLj2VIsgd/Av8iaXkeS+Z2rfSkG5
cUX0A8feh5Bp0uK5hGhJLzkiHIOw8XxazITJgJ4JJmAWWDU42LvH6EMi0Wl8JEAClUNSbE+LfHP/
wenk9nvXe78Rq0ekKbPXbleUBrTk8WNuDuMDG002vHV69STK67iIe+keyb/UQqx57qqsHoJ3Dwjy
NhHqyuF/j6XBnyAJ/3gqv02KV4P1dXCSuznbJJJ3LkTZDMbvrBihXhmemCRoVlsHmk/fBSFt7NCw
5qwPyXGKT4YKdz0HGcAMisBuIU04hEd4Nuqg84vlwwMwQT/TKlsHEHttZVSOf+691J0eqPKtrMt9
nl4x/FShmRRjDvHlFnnnAdHwFDYCuqeHad2+wGhe+RsEfFjFwojfnse4lpJ74bKdpY5hAGYVvL6e
+EUba8iYOFD6xBBy0CxKvX2J/GCTnjuBTFFt+/RQ3FzBEW9eb5BiWsek3NqYFjjAd/UQDSRS3H7z
eLNF0f3v+/3Lg/3bGqRooiiJkqmJeIl/W7mNtr6q5enTzWmTe0eYIbSCgFX6PqDYN6GvxERDu/mb
NfyPU9b/fuxv71556w5VW/Gxks+R/UqkWzwDDr9X43QEH3ENvggCjj1x/vvr/gI2/NfX/W10acpd
lvMDn7tYxboHdhOwzY2QtWLR2atNzdBJZnvTzR3g8Xfyefr7IdkkQWEA5YHico7BBkK8eVtZtv/q
3/Aso7x1TN7BiemMTiWvtoUCyPogVqFteMcPhZZgVs5E8jBzREs3wDZAsXiXiBm8R/dID4FuUuLg
cIfMH4Ue62Mx7hEz8Mnz8Xf1l6lP7petf94FyRRNTdX5P0MG1fLPnZBa6c+7oD3e8wGTFcqgzpPO
TqMHvBh6MztTxsYizZkwh4HjlsZIPVLM+2THbmTQE2UiOg7fSIefPiz6tnRqCUe/V1L+wZb6xixn
GwgoVO9cuhyfKa1ympIQUz7/Mnh/Dc7fv8eA7aYh4rxnF/wbYOB0vL0a/aK182Lx9l4jVDcBMpMY
K7u/Zxvqyci2muUAHOCyiCsM1MwOu0MihUDjh4MhR1j/REKIOd7vT2EdWgMWHC14+Fp0nkpR4dH7
MDjt6a6E7zojZaddom0N/ntMcqV/eBwDdcBZa6CauqL9xmYRS1WX6kZt5whQPLSahk/9Lvt4ziFd
CYhDyyD3a+JCm/CSvkdtZoa1q/hECSMBEoevsEr7MFGM0MMYcQDO00FUJfhy2LomRtoLhQM50NlL
Cozv8LM8zxUkw3c0u3jWQ+pE/sM++ygiZpcAEntgEFBgxgStgw3Toot784UUWJirhGSnhH2L9baQ
VreFstIRPmYtO8ptGx4DydGiA6aVciouWyADFTE8YmSziFD6IKR6Iu4u88aHlrirYvNvK4ck/WlY
S+w/BgNJATmh/nYf89ugvlRF1c7vvQnflhMUPElfmK3BOWK5m6rJyxGHh9CAMnUffrwY3TLzdu/E
ETzExNhzvo6zDnJichqj8kU8voGkMGFO9gsOv7fZdVu7WoQs+AcdNL9BmDbzOpqqjhILs9tokNRR
ZS/e60+CeiQWpkLyjJFa+mJWQSE2NkQhTVk+QQY65neXvVYDciMHUzntfgSIdK85ANYv3cOFcrD7
TLbSM9dKzNDePe3rUmHpJT7QnCqTctn5bPSGTci4YIknjuwZwnr57gCTzo7o4XNODZfRm4/F436Z
PTxtLCFYvqSnLdbtSB7VGcMKZSQUnZERdEsluk9Jh8wGSQkEoUQX94zphMM5CfUQf8junbxS3qMd
vJOw2DbondVEHJ4W/Uy1yicIqDCkXqhzK5MPlsrX6MQQPSY5jopnjC6TN/I6fARYFMa0DF3GesDW
bty7AM6IHrFDYDgouDJpSKafB5PvyBnolZTIQrr4yfg2/HzYjMrxxX9G9x3pGPGLNHdM4pGGlJ2c
AoL7BoHsH7zKsigclf5t+Z4MwBvoXjPSV1RIqamMO6aABhX9JxTGt+UvgS4FjhsIB+KDyuEZZwYi
sFU+PEx5cVB7UK0YKRtt8gjNsRxgV42uKFfUJTrP7IgEjyRNK1FBHpyGqAMRLWHvNtbXPeQt+idr
WiCnCTQWSDgTcJOOHCDXdZQ18uo+Npcn6TaAA8v4jPRcdwRYtwwzyhrNyMxQItMnPc6KYQlPQebM
Sn6n9xgVRNQb2Dhx9SHmeo2w5Pjkl4yFBXQiDHtFcI6NGSJh+lRjCbXwAOnIyRe2eaClCEtwt2jI
QpW1iH8hQ20BOpvvilSiCVGqoOUDYLLALpeRPNXrvnHS+HMlxEqPFLlHVOiIkluuGk4XJ3nBfkQ4
VoaYnfg+DAPnTEMBbM3QcG5ofJCkINNq0CIg4vfRRfiIMmwpluzzXveQbvitjzDfq6ZogRnbEPVi
on8BLRxgeQjJJcXnyQ1GFT46wfrlBYNaVfC86ab0aLAQWNi4GRVZL7DEe+I4OjwKOBl8JXQZjLhm
BDwES6+QIUZDRfbmTjwYXO+lOi5AhqgZTy4W3DuSH8WmE40eBqCAz5gNbjuF4tsJ7dojELJ39EKH
38vpzr6OsG8QNVMk+wiW6Rc4HzbzbCCqBM/TaZKn76ia0upJsPgEDZLyK/VTkSVe82Xv4HUpUnNn
AT3z6t7g7d5dD1fyIOBUUWHU7KVLSAh5iIPhIQLYwykC+qk98CVPRbqNtijsKEujuwtll6S+QGNn
YbAHuaHykcKiP6V7Q2V8D/DcbyrOqcgqvQcTeu7Vo8p/BvD2/GugDJFueqWjko/wdruIv995moWM
x17P+0M4/WfwIYEeYja26PYfJnTOeLGLzSc4zQ/eJfo62c1UH7fpZQwSkSP5Ccnmx5dCCeIrs2KK
NJTsSFT8+PTNVAzA+40Nu08VhjJLXLOjZcf5c0njTUiPk6uTe0bSJdyx0HRrdH69ttFIT6HGOm3a
MFFSNJ9+G75iEKYsN8iavXJaDeU1Qtixnii+Prr557T1jmO0LAX9sycdPu8Vs4lniBdz4/v2c5jA
vVpIlFfPU3bffVcNvC5/wMEJlo7oualJwfbkjYhOs1FRC7p13lNmYTYR0b59qLaZGyJRk1OqrRSP
zu5G5EkzliaPGEMf+sU8EeZAoSC0sJWnl1V6qKviesTrNOoijazyYln25qm1+g0zdn8cdh7CePeK
weJJR501fGyMrjQJoIx4jL/hnSPJTI/rmfjFoxyidUxy1pD3kOltRkWmnB2Dy/i2FSYVS7gxzrfc
/28Zm2mipniyVubo8QsKev8Suflm8Byhc7m5H+cR9n7EUQ5/E7CJ1S3pSI6eS7KWnWMs+8dlBexE
98sp3QEP5ESqEYTRt0ZeC9O/uUvRwyqRmiNjfMIkaQChr9hklCFdYYcsHygpjAfCkvSJkG6pOoX5
9AqA09x0qwpnRUUK5DGWsibW+EV4WHlcNcoG1dW+65CB94qvTsmxWI0F+LcYWnzD63w5MfiWsGIn
l2GZcGf7jOUJO45ISTV0Hcb0nCKrWh2DbqR5wItPdGUuvkyeyIAMbCn5TOTNYOgjCFhWLmMjxMA8
rEOFp0FGIf/+hSj3QSQLjoiEsXTH3cGk6r99EQgSK5KjxgNeKtEjFnDSDjlj8tVVuxxVC5WozZxh
fGVZA2zRQynZRA/FKRPu12uoxxdiIQa+wgaq5TWGv0ujyhkkCvEOecLhASC6umZNWIqBEj1hhaCF
i4QxILfRZV4vc3ZuwqYd0QG9LtU1EpJEWDQ/aozUPT0wqxXxkcO96UsOZmq/oq4m+M0c0EegUEAr
mSReyBWrXUWD6elJzBV5hgd7qoVm1iUsgakUaaRLdjuBP72C015JRdn6ZGac0xYXl3j7KC+ErafC
lYeLlMop7Ql1LWEpGuPXV7LTD/KMHYCTv5xnBv+GG8K9lHRJpgCmmqLx2zmgOun3y6dTB3OEcWWJ
vcUXGI9pi7lio3wdP9Zzek6Et93MVQdKDq7LUbf8yy7+35v4f17Db5vPw+N+fqo114Bu2Xjbn0DH
8uXzYiFRwCjxl4PsQP7XmeGfH/dbF0KvP6381vk44k/Pw+fdOlIxotlqIzFNtRFbcaxV77/tsf9N
dONTZVHTZdHgpCL9dmwvrvLg/czFASUzVE6Bgk3uW1y1hW8M7M/VuTz+9jWlgfzvKvk/P/O3I7tw
a05qJ9XSvLykA9Pi+T1mMh7fGNeOPr1jwDqO5enr5jSG1Y3BVXAvZhj/iL+znjt6aCcSM+Sv8oz/
37ogxKYK09PFWaBIhT/0+c/AE5ck/C7MGTIa0TmVw3sbnIPj0z5goY6oDl4JMw1pI3/2DKNuSdAe
DMWje+yVHlgFbt84OQwUz6eo6vYYEO6bKlX7zEFak0/BbjE71r7WR73iI+lJaeexsVCXMCO6llPG
Y8WySG8epC5iIBYHV93omaRgGnQ/EbIJHJvaykDyfxZ7ZQTlK1XqMX4PwRvcEUOcfBAAbySvdfIa
vUr3TeMZJq17MUPlEzw/wf0SkYYLM13bfThzdPahgFz0jt6GX82epQ1C4UQp7FxNhbd3rZzBtT8y
Pb7IIGnE6PDiN04AT8plVOU/pffolZImTPnZuQ4fc+EEDklN27P7ICIUvuv0pDo5zpWIU8KXiXOV
NBvc65DBiD5YvHDEGrhJb7SPJ1csjIg8sXcDAwTPodlQ82EdtRs8jSAgDsjoYix+pqUTM4Y/4cWu
YwskpOY0w/kFIE0gs1/oSzUAvgLs7lrMXlyx3jkBoJyjftARotvCP363JDfUmXz7JosAd24ITrwc
6wo5cuE9gyoAGi3+YHQsPY1daMGihDIiVnm6QwgdKP+XJpQMF22YPrYGfPcmOLG8AnbiYdVOObmo
gXgILjJaC/yJw2cPYHHKevcu3WNuVWu4tgfEKo0tzl8okrXwYgaMOeJ/P6OKd5gldf5Q5kAoq+e4
RBorSJ6Zrz/XodbGouyp1czoJtXg62qk53JyakdyNaqoyZSO/owo1Lw+VBGxpGKV4MiEeJQVvzu+
rUcOdya8H1jzRQYeHdK3oxoBIn9kpt2k+PjivtStktrCDzGdh6dfXMef57C+OMZWQ16iDAeCcxPm
cp/QGrcYj3DlHxwsNjnFZyOrLrbBODg5+skmiLWhVnF4uryvtzpp717dzcH5t271dQKsjobPfT3x
iEe4a4/f94tzam828mhJi+5AfT7Lu9GnIKuddzbsDp0AEGxOVtDdgO8fbBnh2NPaocLHoqp7G+Q9
1Ox5whh/wnudgp7pqQ2t6bxQpKPG6v8HZXtKfduOFldYL3oqPrwn3v8DZxFOQv7qXPfROpB6MIx4
8FfwTAnfXXTcG5ka5iQwo43Dqw/pYpBUo1/Nzg8drUkg7drgm4wBXJ99+54ABRLEqR8kSG2o+k3Y
L1oradNO9GtANPUX4SoL+MwazVGqU4hyLc+7k1yP+5BJbYXpdUZv7hXtixiBGHhia7/nREFwOP/0
sQWEFYCiiW/OilwCOuth3+zJvsRv+DVOxrTx/lWI1G1rLbFbl7eX8ceevUfvUCpsxgCa3OnRCbPL
Miss/LKbmH7amx2+BcCBzyBtBZSLzbvyoWO4p9BOeqQ1m23izQEz+0ajpZMcT+CCKRTeckv80IJ8
pHdrx28N/cZdlrNDafvpPpxhcBpehARY5MwIs33vgPHTLJvNyAzPh6gIrA0lDOUYEgEzpTTyoJXX
NwpPiwPUp4fJsfcx2iR9wap0M/q0YpiWI8unf2kR9gJRxDqsqd0QoTTrnYqWUTmkTtOyXTkcryFj
OVBufph8eQOszcabDYLeQVlYCN1QOqJapDoEhObtknPLzs7t2fQYd0IaBRb6adwnAtXpwvXu9sao
eFYwBOcQDgAr2mB1kYCIbt9epfob0V0NP5j+EUIEe9w15TzLzIF7fC+IP+amk4HMX2V+i1uwdrvX
zacu0FLzt8ydLDg7nFK9f7Ym7ZVDJJBFTsSn4QwI0fpgX7M6q1K9IG6GJlATKriGLuEKBCJjH98S
h8KBj0zvWfF89AOTkKXD5Atv8IhcJiIwFmPFFikXUvdGkswRuU/e0TSnke3BF0uL4jP8c84Nhft6
9wurZ15Dpj46XYd7wCv7aSPqZveFiYIVhtmVSZUSjfVhQrerL74HN2HEMyDC9kNAxnFmMtcyJQ1Z
1xI1YrZY7ETcIXin704pxzHLFg+wdJvZ5jbq00+id0JNiYS5frCrN+dwd84Zj5/9DTdJ9XHPF/bs
BWKYwrvDHJmvSQvF6sF/rpxdorw5gXu30SbqbGYQcDvWqnU37xmXiayx9gkFgO1n7cAc7S5TBHS2
HDReZ18F9wVcAFsohtp+5pfg1rS0Uj/e2/t8tShSLQGSSRD82OPLeCs6dgBudUJQQ1xxOqLcgFFk
NBGc6YcIrQCL5KIP+2oXrHAHpqrG4z3NnfAWmWznb/ZecL2QdBidZjx/vRzzK6725kjQ39i06gx3
7IWDTo+zZGAzawDW7CA9aKhgHTnFnzajYZRfAkEihMaeDttZH68R9Jwq1MjvFmLK95C+EZYMMiz6
WJ/JQghip/fTo06m+QKPiMhq8E2DuyMtrtzx09hRkTajpiaBJuhjIqcRO2lrFR9SYDy8mBXgEt4r
hIWju7vyvPNwdp3jK+L9sI5HWr1QA6C6Mg7vP+z++VnsghGldK4GmggQa7TeTguimq/FlH6TnE27
hV03vnizLKTBx20KPZouvEc3awViobNifnkS5uswZpQC40w83Zt56I1eET+tYxG1vkS2Bvaez1nv
U3ijONZw9Yeh6PbKCubbGGw8/4Tpceln4WEahrurRteASjg7MIH0J2BeYsjug9fp7bWD4a/Pejm4
OWEQVCyapa2J4b0KeDySf/wuDYz/nXvEslF4H+fIkoigzT43KUvplssnImbFvobXol/00DnMjL5q
K7It6ey7uyBfxjrs2VJNsSUTUNLEE9OZMBuDrrshKuPW4jAs6fbGjxHa0tEhXNyHfYTXd2uJOzF4
sKGwJpPv/l5Ws43aRZsay29fw2aV0GfP+5hI6ytloh7MSybcfEiqPfxKtkzkF6OfnAYB9s10Qi4r
zpKPuxV+elE6mmdyD0g+IMHnu8/MJbKI13LQZyP1+ycDOSB/oMdMCZsJ0epjNmHREO25Xoi+w3ce
eSa7MX6MqWLT+rO+c6bAmXCapfqkWEZ5jB4cQkZH3SElw6rVt+RoBrZDUrQj3gty8yYlE642YZx5
fc4EqxCdjZky30n2pt7CnIXbii21Gr2+FmAojxZdNIiHwrf+LVy8J1+amwsZZw5KBNEYlRcYEiSR
sCGARAzi68WQZn7YJKcgYc894yqyMijoujB/RfnWAWfEgid7MaviisEsEj5jOj8HV3tYhTnpeHsD
NB6I8AgUkPjJnrJBsiE93WdItsQTQBpUJWCLN2Zl6/SxV4qK8/jXnGGuCoqNs9ME4dbuwINT6PsD
fdjwDSvnMi3ojzK2aY+e2ALgxTvHzBnaEEB/Poxl1n/JxnjvERU8RbrDj0T9ysSWIsclx7r1i3Vq
MfUlySOsjlYsWFW6WQkRcajkTkXtsI8aR3Tk48s0FruZwKI4IVbLKua9saP/6CS+bgWLtYma04RT
/RIOzQtjH/OG1lk0UpHBsRhz7K5RNVr04jmJMhknuw0xSdFjTYYQ5Gkcn32W74hRv1ATwls22g9Z
GoDQGO4McfYxR2ev9JNz5e26Mcd5l7c5zEx7/xkLcz87IVwKP5YcsPuTAxobFDpZ2nbUU1dONzHs
iDkYRE4cK/OE3jynFHaCmsizkHo2Fcs/HTILIiq03H5mRZ2JJ4/wFBwH/o0Xn2sxhhiY7zjjbVzs
wC/sDcc363pGVgMyuF5o/kZflcFmMMPbynZqJTtn2ho1ezCIOJoNngdBVfawloftUgr3uTNj7FrK
kH01Oq5buHlNS1ffsX4953wHp2bnYdMrKVkJ67NFEoNDr+6Ds69Krn7ibXAHIOi56PTtrtnHYWYs
NStmEJERj2KMee0u+1coeTwjJ2ElZa8FB5idrcXLAgekcqByuseLLYMyrOgSmoji4b/h7LZmV6Zr
qp3cAgooK3nVr9cHO6m8GcDFN77bkB5M/64XGbsAbHX9ivorYER2ZvhqM+yctgfUhV6+dUgZjbzp
nADfAb/AmbGKscXDoPyy+p0t2xs325+xydp6xsBG4xITj8by6/K+bzZ3Owk/OfvNSx3U9gwfJq+B
d2PVj0VW6TfwSap/B/sUdRrjlXb8lTGB+ZFdFQIbQsjdDDsq6+Z7xr8tJxjeXjwQ/nFnBiiUXhU3
sDaMOcnvfjWvuIM0EWiHHjzyAS7NkLsSr0SfZn/B9ldZFyTTM1XxJrTs2Tla7EqoZjTqAYgCQ0NF
Vw5hWLFFpjr8WOIIZlNPX3Qp9Mu8UHi3AJ+qnL11239RNCe9hl4qA5fr2OjcWWz1zHybpH+LCivF
NWstoQDQidVGKXepcEv4Crsk2awIdOwbZGV2tXavIDvSsJ01EXNDyGZ4g75umtNJPlteMuPxZ3SE
2KDiJaBa96XPsaClXbLfZx/rNk1ocCrDmBM47IWYfcm0tBKTBZdhEG/k3AKZM9N1Whmet8c5z457
yWwcchG1G7Gg6I7BIk4dwiHP9Mpin++Zp2ehcO7f0lnxdPaPIMe6A3gky14R8u8dDns2zB+rUYcs
1dw6Dj79ioKtjQxpha1xPdfWgujCk7mzeVQtY/eJq0B6WQjr7pLT5gkGZbakvXeAba/3ytgIusXA
ekxk92ZJZOXB/gPRh9klXB/fTmNV2489+CnPnmGt6xGhAR+bbAui5rNmfP5WvOvZHpUmdlwiYj7h
HROCKwme3CWKkqk3Gi3m2b01Ka4uZmeCSs9sAD/W8KY50uhFSfdsbU1aO9awKRD78QP9Jse+VA7+
eHJR74RoY5zNCU2tx5WBoPznLttIRLArGuawoV9Sud23yQk4ku9WSiWoNxLoqiej5Kc/T6ZhyynL
mVdgdJItURE4GZo7khJzSErmY0KREehHBJZkW7O2UwS4Ov6Lu2O93FpyIAmewoLWlDG2jncyzPz2
SWbFMje/lbDW3TYPWnKsGmRmnIn0p3eVlwU8PpQoo1u9QEmc3iINGELQvn0FXyPGXzEEKXD1MKuk
xsVD/59jMbDSNqUrhXnDQh0wpqNQzgzrQ4aqRe5p1wERxcOFuITe+csZdOwTwbtvuFyL8c2rGe9h
cvPShV6yygkySmIae28OUyeuBTlJysI6YR5F2UhTgPf7keIlvIYY/Arru6IvR1cQ4SCUMnXKa8Ax
R7f60+NsdnTYkXJVH4oSfA0IRhc5aI9j/cD0UNv7vEybZ2pABrGbnB5eCUSSCh2fscdHi/qhhsvG
K8fV4DNjQnkFe1RfdIn4M+gyRrOCqs49nmzzEh496RX/OmicCXq19iig30wxHMzvdjgLeTdrHwv3
4EU5heu5zhvDaqagMpfmkrrGHJEYuE6O11imPgxHbJ4QtNQXdyqmDsomnaMS7tyMbg7/X5FCIepj
fFb97IBiEcI6nllgYjM2ybDnsCVOYMXwVsnsFdlWHCPWgDH9YWzFXNsOQqTHeksL9+TIEvMhAAVW
lLLfjZ/nOEuY3dYgZ2bvXTGsgKzLmP5j7GbsC652om0HFqArBOjFBoM51j5zV8AGQ9f0TN4CeORF
SfaiiFFddNUv/IJaimuehBUUG8/kjDfoHRirYmaOLwlrkzrAQw7ZBdQU9JpQSy7ja4r317lOWK3k
rw/5f6R8QBBIj1Vkrh8OdQgKa29gl+hfXs5HSo8EbN4dkpY+dFZh9KLEYpUu6v6MLG55Tu38gyNk
VxJeyeuaSAQwYP45BDKUpWLYTJ8Q4Viq0VHmuLKc9uZRe5XEWY1Sq1vqzDSAsXWAzXM+QSSMalZP
IElTSKvaBR3CTgFpojLve/X+ktwzjYP5qt0qnzn1LUmd5RCT2UVBzheye4PR0iLatFCdW1J8AlTO
rNlJ/v0qrIZ7/gmL4H2N28Y+bQ8v+6DsZY5C2xzq68lXPv6VditussCMOCUeP2PQmpZGSkax1aCi
jNn0vPpVBla8YsEgho/zRnXgN5xr/Tqj1i3tAerumHo7IQQOdCCPAzo3Fn7rAgEJKLUz6NMclH2D
DoA9gsfidn37bVab9i19XN2OyBP2xPs7VneKBGz8v1oIXUl5cauUkuIpauFoU+9ClVyDcMX+0o/3
1749RcKyOBIJGTaQqe5OTbreyBA3VyPKcXVVzDfVwX+o0N4c0wg+NZvrYzYQILXSgr9Numd2QE4+
8F73MK+WCqc4wL/igZJjaZfvLdXBVvYu6l59qvhGw5cMJcMIivPHPdRU+R+ckvkWrzI73MByvAEN
Ids491YcnQ7HBA3wDS7QAMO4UJJ0pIEuVg6sQNPz9nYavXmNFM5dn+P8hXn6ZTgiUzaQIAXMIdCq
M2gX/tqTf3mtOc09VgannoP2cA/yz0EV7M9LHef3Xdtt6jp9QaunIFmPV+2HtgPVCBn1jOCdzg/n
2W0gE68aIxSBEd8esFXhvhqX6NypbteSDdt4h85rISYdL+vXg4WxAN0wGF4p6l5z/6V81fmyvclW
h2TiVZOogY1AouJp0oCgl2AhdcLANpVY7Hrca/Vwi6iew/s5jbFicw4xaOtRVUZVjECMnF/YKQcH
Txp+bOp1XgOMr0k/ouWJTHjp8ekbx+DKKQ3qBDBnyotYwzsXeg34JFcA8ososkLsgLW0AZdaOx8x
Ojf0aR7+/QFUxz0Z04rIJEQw7PnrIdjkQTvB70XgsSJmL44fALJLX/4RSAPa3iAgwAy/eur8STvl
5iqixU2uiJfpPtnlVzqVqnCUd06UxVh9t88b9jIsVMlp9Tql0LhrOu/Kdxmek+bpPFC+MfcpXrMn
VR2BJgE1s/wJWvBG7wWeA/IxeiXzASd5jngAISzSQUZUcvRm3f2Y09qt4ho3OeWkVBy31J/ZJjOn
QilgAPpPmJ5vfiV6G8dk4v6+2vnPOzxDLEVMChyXiPch/axd1xtYw/fRP1194TbM4/NWJHv3hewZ
KVPeS2PGmk0SC3EtaCG2x/UnAhUEZ0J7IociGUY1sb/GSudC1/uizgm8JjsHnCVMcqwGUMCsgzB8
jORIEyN93j38IyCI4PpDPtNzboQXr6UMb1KZBYpFQU6FhSRkB/uxItiFifU5v2hhB84afNWkoM+S
KD+H15SMbvlp8x4qDA0AAFqBZZ4iLTIhImOpNNCYgyoDMxEUN2/r3ZOJyfn07Sz+g49Ii7UE7QZ+
8vnp7XA6KqTgurnS9dKGXPWnIXDpQJCKkuHbxWbKl+dBjO6qZc7e1B6xKNo5yItNMdF35QaADpfr
kzZwKckko3jxBBPoqZsXHEI2oGzfxiYWdfu0AR+r9tX87Hlxuz2FrfsPFcnGUylcBXmMTx2F+J2l
eXxCAkQrBZpd/i1H1FK/npp9udtPjJmU2ZgP7YLmPMkNoMJOCwFcPDeJaZz5I9Xl4BnT3+DWUjwa
MvMYeyb6tGMKegN7AR3VUbd82XR688JrZuxRq4jz43sphuqm63EvciDItkHwMzoqbjDLKalfLX5C
Hwoc5HDqkPhBnhxDRY2EIGqoL7ZJ4BL4j4+T3X2zzKKpv/s1G+sfuMcwYjeHpOshiZpzx6QZsVZC
oSdGJqB4x4MxgpLAGr6zl691TMPg4WpfX3L5yv49Y/Y7DRV5CgesXbMKRmwJYIrNRN0mr+qHR0TB
kaJPhYYrExlYtF4LIAV2g3HP0UBSUVmsUuEInvJ88jsgM6sqfSUdBxFylE82FWW2IJzxGmOt33or
wF2gvHqEhbo+ek9AXBaLaEe1k1SlrKucD9V0XQoORDKzC0FN26XUFzu3SS+0XpeQUM5HYFoy+SyY
+KndM1N/bFytaiw916yfuXdY1HttwuKogvJ77cyHx8hEcZd0zDNU3XzetmbxnpwJE3dudfQgJJ2j
1oDRw3EVgBU9SJ4W1GgxfkojDmUm21ccug8UC7cm6Ez72IOx5OXzy3T7LLobR9kew9D2CX408QSO
VlFDV3QNsESDGdmNKRRKkB/GxaYFuCxb1IEAjV62bFNpOtyZ4ycDr1nf52/Ruv1fjs5rSXFrC8NP
pCrlcIsiOTYwfaNq6EZCoCyUnt6ffOOyfeZ4ekDae60/LstrA8X8R01DymYtzeAhIMV5xJKpA7Mm
ygFopd7QTmF5bOkLVZjBUhPTToeJYhNb2xOOo65CokdGhzFAEm7k6avsI+wZpWPFhBjDnvZklGUj
EUMIrPuTFbm8VMasB2ve8UM9/eE9+b0r9719GSsRNYocsBXfIhxph2ILCFyabkkssIpraEO65enl
CmgQrXlDcmn9nPLcarxuNsUkMGLrNhDXxDDLu4rHzX8PSySbNEbJMwpAlqSrr9m9jgl8CODa88si
4HMku5Iqqv9zEKWzODNdLXKJmMOWAQL23a5YN3T61Lhap5pYba76RQmV9GEam09Dwk/BZTk1/7WL
hOWLhZN0zn+ftX4G6NF4jqasaW4nLMvNv5bc4NLviO2nKYl9N6CZ/RtmmvgSed+DJY52f+2WIrcu
OlGoN+zwu4bBYJ7wcQNWTteqZaOiQqtjzpUbt3r8W3Gu8pzi4uGVX7RH0Gc2/RjDS30jCzujKvfz
BTHdPiRMPG7/dOJfhBNSoGdM/BTkkE53IWdK3DZLxkawwv0TE3PpvsW72lC4N27EHQKFFYdJtEmX
r/PAFrDWPN5UekLEY7RuKBkklR/6fsrYGzJvJI8tdSHtiSHH6kXiKTUf5B6hAZUhNfQDtPuK2ZuI
QNJRSzS9SLI3HzYuqCQo9hX5WryKkPq14fIyhJityP+vjQn9JjrF5gvga2q2nK4GJmjJ43mqprXU
hluQ7dwnPpeSGFYDTofdkNmATRnxqMadrEfSQHxouebjMZ6SA8yWy/fqEdqZoGiArnXIezD/LzaG
+M+dZkvYKf7JunXrYVZtP92supV+sQOTM8ZdZkz1huRPCL8fXiv9TyaJas0JokIobITiMkkaQKAY
QZa8QNJqRIw1dWu6BoMQNzeh6tm8owRI+NUKqNkZkYQllv2yXxCj0ivzDvmagbsLXtu2vjsySvYh
gIPzwcq3stK5TmYarn3OO1GCXiDo7U1PacXmq83AMvRTiUPcetSqAywbtxv1j/W7tOz3safnCGdZ
m/FWLZTGJRX8edCYD77fwqy5voKPS4gKjDUP2YNGN7+AqGqmxMGBRVhjxtqKvwThTnWjJL1y+j+X
z82T7/RHwvvByP0zEOdyaSZ1+J0zk/khITvYBR4SBocU3CX0S0GIop19ZpJI2syevFOACCDvfC/y
wLCEokxxI3WWM5eQCQMdR+GB4OLuYJojATc8kiW6fJFyTzDZ4Kr8ux+mS0rBpZn46Mk7nHMvMqnl
P+o0jrIK9TX/c7fpvjQaTiHHTTZMHxwbtcmwqf/4YoQfnRy3ovZHYxEWh0qdZ7WflU7xBHqM0HW3
KFEWwAiSfO7o8EMR8l3Y41kArvTIBIYQmo0qSa08gaR2yjMZNc5jlABan2v5WKNDI8a9IAQ5jQP2
FPYlS+VSJdHE4ZEWOFCQUzHGLIppCAg4bfIDq0qF1gi+DJUDoRHyFiXSV02p0cQmlaP7sSCiZ7k+
o3CjoSkZ4NufxrSCvZYk8fdUzTOFkfKhd4ivKRMHR/v9ONYU/Qj7NcxkDQXSggyW1pw/k4X89ott
f9Mda0/TE4OGueVWQ5/Tgm5IB4UBWYC2QU5UyKvOLzO7ZE3asSI2IBTQD5g5Jf/jD4Ib+v2FH6uf
sxQrh/cj+qq7OQsqoD0rRUG43yqCMaB+GUKL53L6qGq/23Dc2tOAb8s9DgH+CPxIvArMbFm51cg5
g+vE8lgvcouIXJ7O8YbxeDfS4+2OBQroHsLUgUvnnZewFcBH/rSX+DEO92fHvhSg4ImFf+IuPlo3
ieb6vUADg0QnCbVUzT09R8yEnEZYCpZ8Yp/VnZPLnLPPcd5zJ9q3D+fyeADLI69QWlSEsKXXV+R+
UIyumC+6mVZeYnSg6lzS12G3bgCp6Mrz6o2yjAvnk7jNUvP0zOdjC7+47keErri2p5LZYjmixeK/
2LnCpUQwXj6AFU6ocpbE+67DPcl6EC5rAALimEhoWWaefsagQO3acgS44psgGVeehO/HHoqfalS0
ucuSfXZqhkrDoOFz2xcJenIg1fFgamSiBQiaBBoTGZ17SlVASfpjujZCxk2NGx1MBLAD5cGR4ESF
+iwCXb7ju5XaUoDhiJSe4sLx1V8yYZmFtOU2x+TUdMu6WUlEWqk2izb5oWbiklZD3jxaurl4jpjQ
SFNZM3AmmDxtugUuH76F2KVhUiIwm3D9Q8SFyEazV1M/ypjb2huoLzm/29DN9sauQL6TNShmrTVY
Vubyn+GXiXCKa3J45WsY5Iv2RBwFqe0whW9cyPHhU7sAmjzJJqGo9IjwjfNnq9ySQMJm0gu+iNtl
uyETmczIQIG3Rl+J+hVB8Acy7RjznL0mVI2eygOJulHk1teYpYpD2qmzbRNTjYG7LujYJDjr6M+q
bIijwdXXyJ8UeG6oo+WTS8YuTgqifekBySB+SKPu982STvUXzoNjw6klzTMYHOaOcZK8odl/lAt+
YXgmQ/VAeQcm4OqmeK2X//Blc0IBd6DiCZHDBZUrMj869brbPDNHZCwVThleD4YQMnGcMee+n0be
rcxOoAUCIT0o2F6z1yFf53tppR3qb4UJYpu1LFjoti5yh1nKsKvOIVUH66uwIOQoZ3M2/Z5uWaZF
2E/rAU0yoOG2NdMTk3tP+PbtnZLTOHsxHUi2INoEJXPwgsPYVID6/LcRSyqz5sY3kfZrHjquDPVP
Qt0kuE9jSWAU6yEiMNN0IyTgbFEw90A5XFa6m/xjrNGuuUmKksPGqu4NMu8SuiuYp4cNJ319HlLf
6ux4DaaT/GZ4rRnEnXT7e+4QwGsem1y3Bo9zdyzzqIBoZcPagY7yOz3Qx/Qh5OOYGnYs21HvpuBG
Na4yDlyR5YzF5Kz+FKt4TZfsJt9nAJkYCWzjWN1fQJ8BtxtWEa+Z7M0ttlDGwxNPN+U5tkSWQ0q3
ALsXQwnK8ZnqxMyp1x59CpFHx/c8dZHmUCVAhNuGoRrJG6DkHFjGNtaF2/1rlxQbOIz1kc0I1T49
EW08VR2tG+W9LfWrkIZwQoYki+ihO69FyHN3aAK+qnoN+XJWvPTvQ6PaXP1N10A4HzZBk+lniv0/
dsbqkzhjfDEV56kHYn7KBPKLCnLxxhsDkMCrw774AbggAbb6FpBHhfavsuPqgX5vfO0ZgI7FgeDX
8/xEXbPxmjKeYRoKfUm8ZZW5IDO8Pd2JhJwXoY1INhBUidRUkQ+xGheSvfhFaccXg4BCmS3IvcbH
chDQNRTncJtsVNm5wAAK2SPzkyA+vAs29yD9ZyXTNqK0dAwD3Uk6QK+ThTATJX0CxaZQ1Wk3Ex4/
zSIt11MgaLFpKN9CCskFHKH0f/QATMO0xFhT7BVlZZhrnHCbxz8SRy175JQr2etXgQnp4wuqV1tr
sSaK6zcq18ZzLh+ZgELKZ27sCqE4xXcqw0y01pkEuHkFvH0mLj1yMWV2HuPhQKcgx3+N5rT5nBmO
SrqR9MUHQS4YUuylQDRc9odsPA2YV6Ek0J1hPdAWOAGKxM3aoBcCesBDvELjSqIcfB8WwedY8b4A
jp26zzUaluNHQc8CSugo34SkVkEEkFrZLP3yVV/igy16Ow4ANqlIQudiMjJs0ZnfhMQf5jja69+o
96pNv67Au3kIPHKa1pY/3MWVngf0N4eV3djjF7s4+zaDoewUJelhM5L8fkRsYvGBjxX0rkLl9zcE
b6otvmLDTkRKofhlg5eUm1pzCWsqrCO5VcnPiw6thQR9Rrk4sVMPDVDrYZzVesq5yk+q5oYXjZoC
W8bqs9MWiuy3FmnKli+dlQffP/Xr/E+hNSfoi8mObddvww0hiOqdSC4e4rie1vOQ94C7QPBkyMvn
fOCxaUqIj7GfKajCNc+ovG41jjOwXO2Ln5c2UfhNiUiquVhvhKdb4/Sw/mqcUMT8L9tv4n5jpz9L
a52p4Cum4a90VP7Pj+6kFF7NWL1W36yVJ410tV+T4lwd1OjJxDuXS6/O7w2yFUoQEOcQb/7yqsZX
aK5+aHXpiA9Aj3e37OW/TxIAIuOH6BY9gXmaTW+sDuSPrgm87BoOW50EnmFOnIVI3JKHaIGnkAjj
YXDJ2toSMepxNYHr6l4053GTT6zFJIIyRtJpDbYH+uMQrCmQ/86H8deDTSGTqNYqt0zLnUJ16L9G
pPqnWGuxHW/4l8oIRTZLf+s3T/fB+KHuPnkG9RzXLhgqj/JnOBZnEd9y7ZH/QWbuSg7eQQdx869l
tDf89B+nhUX5VxLZZjAQuEVxraA6VTQ3CFrGH4YpS7KbCTD6/iC8xCb3jyGIz7VQYdumPTJEMwxW
PSw0CDOumTD4UFVsyYgKCILHkEZu2oHL5rXMjjkVOUvIGq2ZC5+FKAZZ5Jg8bSgFtkzMWviaWcqj
GKnmm7aqiBDPfNLfj5EPLhgz7OQ+q8mE/CMWU7F3kifpspKhC6AXgDjQcaYGFMXSo7e1rsJRJANl
Ohu+QuFKKQbn/6IA7lK86FheUmOWiqfmE1T5ST4AhINPTx8rFPy5OoymXe1pDjVeLA+zN2rP4P2n
p1P5n5p8CaQR71SINZK16i2bXQoIsX+CJP3fGxcSEBr6RM7x9WWvWTlvSfeZtcphrFyF2EuCEGfm
YDekJl/jdfYnkzpEYdkQfHgdIiyZBD2fuQqTYWmpLopv3dqwIyNEr2ss1m7drjJkcspCVE9hd2Pq
YDk0IX5/WGak+4SJoHiJgwYwi8Mx106Ecur/QyOT3tsx6EQ2gQ79p7IYiLJrVvyTcu+A8pl0OjI4
KZGlcPxdzSGuYwc/1Xo0V8DXpK+9F91AyZujJ5xeqNXdpPqW6ZQR/72RHSHN4Nn6i5kOuql1K1qp
SH1+Bmaa9FhyLhLiFfn8TbaB9+nTQIvsYg3azAmVHiry3fY9KnUj0Kv5K2Sb3Js344fzSpIXalAv
BXDTilx+R3076M1Htp0/maBeUgEx2/scJdmm+dG35j0kC11xyx1fQ6ee38hGRV6fOV/S+HEIjtWw
+XERGk54NRHafuFPlE2CCrx0GzJpdwtT8Nr0KCrwFfJKvTbnFz5rnHzVdA6SMGf94zSJeaj+kn1P
2HS0I1WSwDw3yV2iu/PWJw4yjBxiFxEc1Kld7ywq3JZRaOeXguC75pwbAdeb+st7+FmJr4PKhJ66
Jkspu3R2SXWqJzjlW1ci5HoEghQcbQWJbYUz6IBwPj0RJrtH5mjSrlqF3ybBGt+d4L7NOfh0dMA4
gAn1s0xxPCR+Hv4JbF9ewSh5QANE5rBweF9eoJLFuuF9SmHtU9ed4scRejX1Ko4wr9hZuEvGLcmB
4ZGhtmhApwPid4TvKHF7laJ7HCABUbTW25d4jskyjWfqEbEHa62RBDoNMNcn8BjEI+HbQIFk6lwL
5VRGO0EM3rREiwKtoRfwGgGFaLUspB/lW0XC+fHaG9MS1QDdLjm3/fydLuN4Tqhohfb72KYBh2o9
rqZsR82t5wN2ldpJCvtjoh86NyjPQF7jhQENYLEwO7Qe4vzg05jTI2Su6DAAH/pwCm74MD4V8MCd
gQw3Y+kKkot24T1NPzhGQAJmJtGI/bwfHf5eTfxeso0Kp7VgnuJ8/safBMr0Wn/QQ3CNgbLQOMEJ
NfrIAPslO4HAUPm6y8pRKI8R6Oz7lrCNd3b+cpXbW3Ep35nMqTHzzzw0N03s8O5Xv1D3r4V0VxH4
f76K5z8V4heNPL4g7qCBRtVAZrwlqc9E+lzN6bBkaDTkOT86j3GD9oeqN3af1SAGGuEUC3SROnVr
uivFyxcSQOVMcAxcStYdS9yLc7w3bJOQx4n96RYSZ0PIM+H02UMfPGPdMLkJfBRcc9MaLwzf5JqS
tTo9RzswKSD5NzUkUCi8UjiLYMq1a6gHfbYk/pigT7F05BoVuzN+0DnVnHyebM104yai+ICyA/Ew
WDiWH8FnJknC4+v3pbsiYZBYRvJNP7gdTyiXrXpAgQM+J0Hf8l9iWWRb2oNwo9W5mCsC6Es82rhP
noiiSBkG6MaJJi8q5KVI350R+9iJW6P/IwFUOevX2HBeVUDeqCHs9GW31BQ6WdyPwT34RbQxcaqd
Y9VoehFfOLK0MAm30h34lLbzE2sNBcJJ2itoUI502qbVQSbQqLKxQ1nSciSGKIEa1rbZX56cKJEz
wATRTib2i4RUVBPANx3/yPnm5UxK4VwY3deJXP6oWVQmSJTHymzWi/6R/pJ3bf09raD65tLIaGik
Isyy2VEL5N/NpvlX3VXVX4S3Cm3cmqjOARj/Gm/4RGOKzQAQwJq4orZavugPH4A9bdnBoyJrA0jR
ZWgBfnZ9zkRdGSD1Ll9OU/iZ5L76BUumEHeAKTMSrpXUJ4eQWVRgwNUPHNbkgZZUycrO67euEb6e
E2ldCj8VcTAIySJfMrnbYHg4CzhHjAzJxaYsT6wEjJJN6RU2apTwYEJl6SRiZvPS4OU8lAWDwDy9
oUnGRbV6/4CTY5p92zqhX3e+r0t9jMyAkHY05o2nIkw1A+nH+gs3ApVFVNs9DGsaNV7CsUJ/i0sY
CJNh44esGLq3bogwmgvcmuoC/QnGPCbJ5wzNi3kD7MemAnhK8YdnaKf+jrq5MnBjipVQIIYeMymD
VMwdCkiNA4sA0tGnLLMRsCJ4tbmB7zG/owfMMVrJSHAZPDheHDFdCtKfWFEaju6FJcWFG2ozT9X2
OSl0oEhESmCM+NDPAp6b2DgWxijIbwkbTWf3d3liL+FrYOhguWUn+wfchBCGBAg6Qt4UmfN4Lgry
4CW3lNBRzOqTRKolg/ZrRWwZFqfW6Y6TPq5z+L7675aEk9INW28o5i/iAqV5XP8RkN/nCPPqav3S
H107o4ziY91yLpOMgRB1FZ6BcS6/jn2xbyMnzlbt+yA9V51GA5CBykHZaoorir5BhJ/5VV3lNFDg
yY0A8oYPAtECL4Rm/gBRjVtwX7DkuNzzRqUQ/f+3vA6zojiJ0JcygMWev2kyWtvX7wmF25L7nnwR
Vz+SpPg+iohDiKiZdDqkUdVeEbsiqyzss0m5NoBHKyz4RtCC8Lnnkh+i3GFUSC5tfwQ1iVkFiEEq
50yQJgMmsHrccQNPqG/O+2KgB3IQo49X7Y4+QcBX+sPd+QITFO7Kc+IiDvWly670H6PW7pmG/nLo
z9rF8scsa/p0JGvdEk3IsDAP4qqFdMMf5VUHU7UZL/hcX78tI7m65bnPH3ggOqfEq47mUXXbh3jS
yNqAPz6SBt98pi/yaQSZCREH6g7kG5/D0tGiNflRKtv5gdklHhzi88FVn+Km3RBrr3EAgn3l2wZs
joeHRWiA9ibWF2/lXEoDij/I2Ea7E95DlLdOuKGVOzpa5LEu1Cu7B6PL+0l1G6M3w63BDUAym/RH
WUZpHAlkT5dS7indPrNW3P9EPz9lWF2OFiIeKALkRzkKJwljJT+0QP9zd4l5XwjJ5CDj+YKAgFmf
ktapN3g6fCVteTK/xdzVhDkW4JxUkDRgPU+Muaqx/cKFLczsj5e3ybbossTCTqnSe3rdjZngNdz5
5c8HGb8EU/AbNqTSxyvx1iY7Fm66s1+1jR9Q/v9hYGfLz+qap/PJzIa6PrzouKKh7bKAtzrJwcJy
DicJOSWiIKe4h4ZdM0fxMkuUH7Ys0HbCj8tH8eEKzSjKY2C7YqsS4R9B44gDPbfjpX+tMnOOeQi/
DBdyzqdsBukBUhTNGspFIv0LO0+PKZOXB9yJybN/MtG/V0ut1Gbd+08QnJbaNvzKArAjEwgGR3Rp
e7wbwl2iupQGijvWjnmLupjbj8C+zm4/4JYB6xPgrvQbkSG/UhTQEZt7LENygPUezW7n499s5rwE
rC/VtXu8iDVj6cQASt3asaO65MoSwfpFB3of+WlqzT4v9tlh0SBEqKgzrb/r7TSfnTo4WW2j9NQL
8LqvUxiXym/jxVO+WXRCK2sSn5krnuSon0zLL59M5+U/viTeoifwBObW47v0wAji6FLJ15eq2nG6
zH9bNl1+L/+z63/e5RQr7j85jnb0gTMZML6ho1T21Q8yJnqRD6/Gp1n6lJwFv2dBuyindJiZlPDs
asl9+2a3yUVOiAgtP+M2me0QivKOf+xBB7+ftEqlnsoztC2Q65G9y8nrAsvxr15euByiTes3VG1M
kug7H4XCu9m4Bn+lhWo46i+OKQD4Be8eU9B7OAxIYyWDI9mh3AqBMXQYvye/forLDsphxaUu9fMK
aR0zDbRhu0rg+/hKznhDM3mRMP5cRvf901vHgitkRA5phh6fOQGbhtc8T5LkSu99DP/ECSYWPwoC
sO+smEOc9GpgRKvyy3ptn+8l1UU5K12+17ujyh1qlPeC6f+RAVI3i+QQyjBADrxqIy8AIeBIK2HF
7DdWS0Qy3INQ6OGEMBp7Dqp3cqkRhmmLF9ZgGJ/9mwsMOj533k9PGw8qzqqMtQkso9qEF1wt3PU0
kVOhU20GSOVb1fMjMw5uir9X96dw/EhT4zQv6puIhpvcrQDrZLzOM5aJARCBJ60NIVTuLQnqCFvw
JO2yc/0v0ReJ6qOyTPCkQ9iZORpwXE3GyeBGmXiEX+GHkyk8SvK+NgM5/Hn947Z8ausJ/yOL9NJN
4gTUzJ5MuTvzGwE0QfNlHl6Sm1Osig3k+VuqQc7iHa84waM7xiYSzbvmKFmuas05exuUO+gbPOLe
QVlwHLIzU7/SzZ862CzKPB1OlBOayeLa74xumYm7tjjx+3Owy1gcurOJM+q10+DwknDV1OAP8UYT
QzaZRVluWXeznFGQ+mvFJ0CTKUlDci4fNcXPE4eOqi7/OvBvcwrDECDuB8qfdcwsdBcFKtJTXkw0
8Majr3as+xriaTeft9+qOPtI7K4S3UYWR9Uh3FcftAIuyFlSfAuil/WL59PrVadJzobwUF+nluwz
kRvUxBb/a7x+30LtFBx7UvUwk8NrrP1hWMrWrah+BQIUYwYz2efd5SB7gT8htkuPuURFBfEF1Tmm
Bnj0KuXU1t6zRfjmSaRRjPmyfv5wvT3BxxXD0SAdDG46y9dg5jnnMuMqUvzDeK0rj0EwXeVzSIzl
8PYy1CgrmY1Y+SeBfrz0Q8njr4u7apKrcuqnvP6tS6a9ACBOp8YAVaZfZTSqXX+xRvoMa7sLicD6
fOxI4kqpbya2p26pNtJML/ZN6Ia4THXUif+LjHifydJ7c11NEpfqBgMEZ3Qs/yaXmOASPM0Dy8kk
EuzgF+fqPEBdZBX9pp710+3Y8Eg7XeiePNtDHB5gyXeZffxa/urrwUeuA7NBmQ2xVbFvOI+FywDt
yBO3XLhwYBAw5AzO+B39t98FFafVy3mSjff0MvtrA1VJzgPhuf96cmn0nfkbfb3WDCWzDWEKQXpM
3Mpe4eKWlsNf4aFX8FTSiipS+00GYZi3zQgnz2Y7gnNjC385GB1gJtn3YAVJstbIVCHHickMvSnW
5WLxYroLryMIIXXOFJH9NPcyQJaiYbErI3zqfFYIqc45LW8e5wsoSD1eZZ5IdQPzWf6ZkfeufBEm
hXRf/hwCClu8kpCdT8Y21kpC80ySgJ5eXcGqorHJjgCP2i0fqFAOyoP5g0jnw6cz+KJwViO7if1+
0jPDt616ZmAVKSf6Rq+/IQXkzxSPq0H2IKIRZJNLBq1XfuhCQFdQ7xEAdcXBwgV6U78ImHvUP+jB
r8kWwiH/QsDxS7KeKy25Ybnrx9iNqGCDIYuZm6eTt1IDpfMkffr3A8DfnhHzZWLUmgBDxkaYyvEU
Cxz95HWgNwtedDDw19EuH/To8ApF9BVRXKFR/7cMK+SS0g1xhpyvQrwIaiCiZtRwbYM48FFST6Mr
l/zrg2zecFOVS8h7kl9XQLX7VuE07YxBjPiW6JC+5/xq8KJ6ib6k/MYBR8gE5sGajYfaU6gvIur+
aNV9aYD2rjz4Ehl1InunG2deLx1wAs7KA5IZDW6qmFl8M9ipIuwv+mU6CDBxEOekI4qkTVvmysca
huPGZ6vhNpNIjYPZy1z9R40X+BpIIuNcwG5CH3Heb/rQfdPzQTls5gvAnfLsM8+FrVGe6cyg4a05
tJoT42maOBLngz6Um3SOwm6hUJ67NUga+jH/n0irPoijCVKW88D6E1dUtGnvi07CGs0mfO6QP2vj
8VJXySYi3suhrcF+/rIEGTsZx08UFN0/oG6CVElJ5CNi/5BeDlhJjOme7Nv+UhtB2i+1vfgba1jS
veIbgGpYVaUdE/YK7MPswQ/LnU7R8UTEVMzbZ7gyylAIXEMUagLZQdgcqgPgbLOCIrSY3Vu7qH6G
pzusNK6+11QR3mF8x8C6VDBqpQ5jfp7azeMJ3Rfb+Llq7j8T1MjJHp/SAW/kj3NLYcG5VMEvHD5J
AX34jM1QAI+Vn9/PZJX8TGzSm3Zdty/uvO4kXqNofNLU+k0npcGWxjvx209aTBfMpq7mOn+tA37G
sdzBNymoRmbaQqIkleYsjd/W1tmJaLmeQl387jceT8WfGHs1vux6J2Ffg3TzLIGC9wXwXqhuJRzy
E+sQR0BcAD8Uctk04dxHOnD5Y4OJ3woEsNZ5uAD1Gg8GFhwH3bDj20/DL/Tpup22Hiv7h2XnGWiK
Z4z2QKoCCuc7yESleYLogxxljAHZXmRN/gfUb2AmFFnAPYimsl2K45K5jutp8mfxSaAD/TFqT74q
ZKWUTmw6WY6sklhwChSRtrBZtYAOYyDqAaCuaCASDjIMLu67WQGjmuhhZTBbOagBVy7IhZPlp962
1jJq5+KvikzA7K585h2bJDXUx95gcHHLt10NW4QUXJvN+K2IOLcuIsMQTzyxSZcEhURja/uqOajm
NsQOT+hFvcs/NrKU95FhFcwkey8EaV3UnrlqcKDt4THpW3q1KBA8a58O3kxZlBj/qv1nCs1zrOqc
xfO+/uFJrcGr+FM+3TJbjBs1nCsoIzejass/E06/i//eeFhARv4w1OlA17NnvGmfdlLZb3RAGhzR
oM8xy0cghrRspkjJ5MUn8oGLIFPDG12RArW2GML+stwnBsl4uTS8aGCntHWSgghuxFbRXajlKQQ3
P1kookZPrwNhz8fF5sml3V6kAz05KJnIF6Tk6KScRSp9rEX0WWh76ZuGwfyuJEFBqRT4OQDSdaI0
viegDB1V6EIh99riuZKQZQ67zpo0xyaySj7l4Thxa3M2BOt7ImKZsvH0d06OOOHBido++AYk3nf0
SSvY931x0VHxED71nZLrQyaShioN/YZbY05T/lGolLJ7qWeK5zoVII22oRmctgZ1oNNNfJtUSVt1
mWHPsNx6p5EwimMHe+Q+RVqYHt7NVi/cgQuvcw3TfWOliANacGTSjTBnj3bR3vB9JkgCMpqc0edu
YbUjkKTUAwJVHiAojB5hHXx+26/sCydTxjc8n9zL2SqitQEFancTEDn9ScoS6k10wC+FaFHSWkw+
9B+oWzf9MExZwkkmRVJBvOlJ9866YDyZqzw2owOoxfybkcEwCzfPG9ajOKYmEptH07kx8645S48K
s0s8qxg61owanyO0WhwHnWCbB3wjLADJ9+vKSBjdE5pyuX47ODGPZlEmWba0NdgUB0ZVboof+cPg
W16IpNTRcPNQBjzn1iNx0eOqy5Y4LOD1yVUSy3v5zhdumsgF0CF6plTOntEBdZFMhw9MVjhZKZ/F
XguvwviPPQeMlA6mFiIMmTHY3I3RwlSObyzevT+Wl/fNsnj6nAiOJHFTbCZrtfJf9/f/6d4TBPwF
GYjiEEyBk4lj1MRXntv1jUKkqKMyeF4WTrXAMfsu7Ok0J08EOJLA9C1kSDWcUCcU3KCozdXtxNKu
n/8SsM4SuxfCr1mKJnzPVy+iskk9QXAjmysqLpZD7OvMjqcJvAT3ZfvnNbI2YXzoQMkLZLY42imV
wgH7oXMCJ0/qvVq7Dtf0HUZgqFBc2lkT51zCubzKFTumflk6P4u1zCodGZjDEI0qW3QYpnVGF/5+
rWPz1KbzDkk8ftj2N0389Cvbim9GuOF5Rlae/iGK60sXf9tQeKnohhB3ahDh2PhHHFT9o/H4u5aK
rYT5UVDd5y0hxZv08skES9IPziQgJqzcZNO92LYcZHOj9nj9CBhhtgZClLdn3cvsqEvb4r0feL0Y
+nuwWFK9XItIId1hrK8uwjk7Q4nIO8YjknPQERM5R6Uzair5XyLZJdFDrAzR1P9LlNA0lxD7wDO2
SM/ZXcz8ZjeJrENUTgjEzAXuoLSe4nEkpLFI8ZBKEdVw4USs8xkSBiRlhR++D1F2eP0xJ1mH8ipC
XlyUaZUGp5ljCceJeGi2bTOTDs8vcOsPZw59oZaj7bWpLVa1Fi3NyUioEV6zuzKzlq+dSZq0fklR
2aq2+jBMv03tl7ROz9aKF0b+Nti6GOtg+eGOL809Rv22SmHBdyjAsFhhGBSpY9xOPPM7qOoT8rMY
n/eWnwgtIr7R+QzjCq7AlcULyDKONNP/rFmlPGS/9R/+x3z9bo5dzAuD2C1t5gVt2c1N3wLMFJXX
o/FFG0B62OihiUnptdkYvfPPJH9KXuTkCw/wy0e4ps5aDHRgAdhWzawX7OeeJyuZpgvuM9hgCVFw
5w0NKX3s+yxtS2YQVdrF/JTIcIa7bswSaYmAzWDoga4/hNX8zV2ueuEFfLHFrJIHgFsjySqWG1d2
EUEozgdrr/S2fMnVQIVhjOzSPJik00BS8SvBZtiGDA7WhERgaYJnQ/M2aIcUSJCQDFY9py2+QpRp
PiPjk6mnpoJOvGqvzSehC9vYvczF0G6iq/WncVB/bjDuaBGAgeCSWs1WDZICWKnyaFXX2MYgv2kw
4St7+6+K/K1ZWv3LtZWw6LmyCV16L9QX+KY2+DFK8Nj8uL216d54lQgRQNZO8/kX7zKjSUEofeqD
/obtSSG6FQ1JTNyFk70D5AxVyRDmgrXkTwcuS7cCHdd16BnxtaWhsvQm6Wuz4jRIRJy4C+NPLFj4
HXiHmPztX4s+APh/LpZkfgnLa7mSIrvfcJHqd2gm6n+bB8zeu7wZG643xp9hz75C4OtUDek0/hie
u63FtCS40PfP6l9HqXE8j7j24mBEmyl7yGpQsZS34j6y90/suInKAgUYAh7QfwL6S9BL6s6x1+FU
eC4bRI0ICdfa5PTaCqP/dHT0lcvs7QIKKM9ADJKv6GZRied3oge684JwApOKgYS9RppzCsc5xap2
a7mySbtiJaDM9wENYSHvPcjbwBgYqP/IDj8IBCjuUriRmcakBRp+6DfqUn56bY/ylsNbigKEQBFq
ZTaJoNO3wPZhvc+34NVKdMwtdI4E53Uw69g8MFFKXmjszQ/rMffondXS4IVBpPGLrTgLWEYjayX3
E7KMlEZD7wSFgGbJzzeZ4rQrNrwXlgjAiI+PTxy+CHj2nJ2wUmpHmSgXH83FMukXargMIw3fc+rQ
zQuwK/5H2Jn1LI5naf6rtOp6rPGK7dF0X3hfMDb7coNYzWbAGNvAp5+fo1qa7OpSl1KZUkRGvID5
L+c851megdDzpAMp1whI7zSOsYB53dcvOW5bryIW3YjKPQHmauULvbnAqP2R6vocr8sTd+kJJtUN
aU9ffrC63ftBQn0G35seOlA4q5GJ3OBqw/z+1jZWEtwq+vRXDX44SM0xGUYBhtjr7hn7y2uM43x7
9c7lsCYDGI4E4AwspN6IqgAwEpjygUoIGhfStXzYNQG/7LxO60v/WRwEbfG7BJ8rcz5HoEek0Y3g
K0LOIL0RiFZbCQm45nl5XZDqThGDzvKQCyyyTkbA8SiNwS5IgG0tyhl0pQzm+HQQaM4AQPRrr/jN
KfPw1pJrGkzWss9t9llVZ/jSbq24xKG/3Vc1Aq5+bu49z9gKS5PenIFwUr0pupi/MM02RR/614Nb
Sydac1lQn/9SDjQJ9ogM6Y8A0Gtg4lDTWmcoCvhdo2DTA3D6n91T7K98/M3Au8mcfzF/ODu3YkAN
Jo2LckdmrBDrMAGZ6gJkm979IP7gjKuwDNxaS4A6Pxl8s4qWYJQbY0rB18fuffvXca/0i9Y7TZX9
DyaFxJ9TYPlzBGlhDgrKTHkPo+8uum25JPsMClBZUbpHGcXlFdzG5Ii0NddkjAwv1r4FJeeaw4RS
5nzPKV2pHpuNIA1rvoSfzfRbLSrHvGcGMgLNGJy/Aw0eHEN/vdvbYU45xzdfQTJwb4/d2jjeDE7A
BWyOk63Mz+B5ayqL290CWWpoN0bMg8GLvoyye9u8h0krN4/si7DlVrgN1tQtjB+StUfVf6fTUs9Q
KRgEVMgLQe2v7wfAIngOJh/8DXGm/TJGRx85q3QbyVE3hbPKxFAZKfN8D9q2xqH8sih68/rmtkAF
/n3eLisO8Ky3J2qFuDliuCewg8Gr5QUtKFhhie5ntF6a3GMh1Q0ugcLaQXBTsbF9DGdfMQxvvFpJ
yGaX3Hzl5Jk8chRa9qVjFzg1KA/2jm3C0kDdUaHMDmTDFciugLNgek3PxWhW4tm31Lc2hep7izbt
xEXEAAqzS7TDSNFf3754makPD2chBcL4zli7zeQ91qDDdZC8A9MThdQHng6ALNOSXm6vr66IvOWB
DBgbjK8BDcbS4xaTBUi1pX/5OeWhSsAAcsojdNWOBNfrFIjMMKjqGq/3sS9P5yF0BQ4GmhRfJmUN
FugI2UhCftBHcIuskZysG0YfUAzsFqiOaeTPxXJ1I2x1vOpVbOgt8qj5u4/Db1sOv9g43DtnJ0MF
EcN75MNIAp0xrwYGqbGNwu8BIuetxuSABbzX5jrAQo+8ZRO6r5PrtvCZvZoMiFNl4HYZPH+kRGRX
5lUUARQ2iE+enji9Rucodz+aT5ECm4sSkpfr/I3Onsxoak9HUT8wZIqg9edtwtvoXfy17opUzZXN
U2QYg7iRt1N3cCriT960smVhEtTVeZDonnCQiyVUF7ZN/Y3pP6HRvWFlAQh2RJyBLMYfApbxU5ch
ASsDJImyMlh/ntbhWcWNbmkNse/utcJ19ZF1yMUlAIS+wFKlzuVSUpGHouqDDsb64n57CmO6XiHR
VsCGxgmNDHwqSJh1/Nq9jJnehELjgqvlNnCMyUFace5aPeDyWGgmdGn0LXQaD1Lu8gXsopuIStu7
k35xT3lM6/4Fdrg0fJ1stHJXyaOq5b91F50ASIOkQYH2XqZMD2K0yqjnOBhJm6QUu4/M4Qe0dMAn
zWVHxzcfiuHFfg+fGzhCTB+L7RoyPwIvvjeG0tLkt2iH4BOvVRHCW7zibf3nYz4cM9NpO8/TK1m9
A3kLbW+mJFTacsag/JeoAAD+1ZPG1GDfec/rjaHRQUOXg47cuavmBCrozrPuP5wWnYw1vVHZdsVy
N2MO3psnAoovrkugfR2Sdw4p16Uo3wmOOuBEPh+L+W36GvKl8vHoTZBG0MxhgOdSNq63OK2uervP
UMXw8OJLY9ymlAl3EMIvHaLr9O7mzEN1W4/fc3gYjOpBYNfeevSGDLW7ZJ/0BEUchkfnY/QhSOQc
fbN8AizXHNXYGOXbJ2dJhjy2cKH1nTMyGsJ6sqYUomSa4Gh6IRaiWeACreGrE8mUWf5t+hwyjHkN
9eUpOB0hLx4wmDj5lJyTi98NkfZVKp49Y3BfvFEwem9biRQcEsMrjQbCu5Dz1HCf/hvSgL1GAZjo
6WlPAffsc0Qh8Qy5D79bLYNbYFpqcjsYngYSFCmzxr/Ozx6khiWtKqOapCY8B1rJzT5l5DnaTq+z
DUANjxJg1nP5UimG2Vm+sKtiAVeReRVdN28GiFV0WzywoXSZGplLJbvXJBvJUAITiPjsoEW17zok
8jepNtLGvR+ZgmcqGRkdR7/t33P3sYWldXgQDfJDIrB4eKiXQRm8p4aBE7ypt13HBLCj2FtP1aGy
uy2h4d2ynByP806gsZ/QieUjcH4Sjeb6wsSP1X0cc2jzil0+bQPU4+pIGxTcjxQIZe2+F83yji/J
8Jcw+vd0quqVMQTE/0CpGxv+a4EPxAUoqr9OyCFK67zfG+HDXMagIespDqsDowe8GZxczDmuXDEY
v5y9UyIEevole+IyMEhIzo8dh2p4z2RSoPCtiZE9UIcxPhfCci52XU2VAV8hBzARjpxhPjqyQ/30
4TysB5cAIAtKymv0GlIZzl+9rCMgIfZJr0YCT2pc0nL9+pQiEpYJhDCAuwBdlSHcEXOGPKQcc8Pe
PDW5+EbpAhApvDNYWKpXLJ6rF9k8eYBcBZog0X8OBtJA6Nwfswv5Cu2EP3g7AOfC44KW02nUHRg3
mB04pwQBkGqDG0xkHCZmp0RaVDGUYXGrZCjNFIw4YiUtubQ62jsMpi4ogQHuPRTwJfeZGbxLS3h2
iNsdJivGEMOfCzXqw5VxdW4r/mgVr6EtkUxehSg4UEVPdahAzgcAlmm13W4rVvMScAX4d6bO1SfF
3tcC13AvCAsv/XJS7muKPSky/RtNOb0M893MiEX/h2EqVOjOQw6MbkAIFBuujH8NMUys8mZHfXeJ
OLshVJyBztzz5oKnE0rRB6Mj2NV1BFtm8oas6FwDrBDWU5jq544Wf0Uc2APSce+Y8efd2XlJIDug
bVYLV5uU3xFaW4oufH0YTpJswxeJjGSCaKI63hPe2wQW20AgDh2onHQ8rS/BUoGTbPptgxTd+oZF
2ABbiHNkiYXTdJA2zgDBZ5CnWvjAWWksxCf8xAREDhDIrxkN9Ab3EowWwvWWXow+CFTnzrncDlXu
2hV2cqpA45pR8CrXiEsxX3J/v6aQzuEpYnRb+NjyXCLDQ8kEngerdgzBTt2eiEoBFcQ55wR9S9ud
VqCM32qAhrz/PWXacA3URAlKw4M7d/BKwBvvii30ASVBqcsMEN2MPlPxHhbebfZzOVu6qbZlxHPK
q9bjs2eM+Bnk9cghx5nvHuSHBn0cVjfsj109EbJvR47tlzH9EOkKRqA8M+U5WEOBQjls+Dr8zZGM
ZDu89X+1fwoROCDdyHcPNdTzEOICt7GR0nnTbrehzgKA1gYzMIbUoWHxyKKHLjWUPaBEWFg4EMtH
cG6KWve6V9hyo/eqaZfqtnOa2Lc7eMmMgX5MlojjfuHpFwpZFeeQ9CjSQDU4Zy+0dbPuJjaC10jP
7tF79Cw7LJWeSd1WT8rWrmn8IHNNSQACM1s+DsWl/9jLgTrQ+zoZWfixkDl+glOPKKZaNLMyFUKD
rCYBWshRTssJ5D9+ZbcHSiHfnL19fSnyjL4Qde0P2Ejwg2l+YGd+1fSHpk0MEceR9ecJnDc6brhf
xBQJ06G7LyX3V6YhTsMt7rhmiGQwCIrYa7ZU++ujVCXl3ZUZ2KzZUNKyij6eelwnEgP12uG54RlE
dAvcQGT7eoCTeC51/6Wlhs2Ize/6xpvytO44ufOeu9gGDuseZqohax4wGrSd0ivEoTUQI4C6eT0+
0/vDn0QM77a72+DiNlS9ggelDrRthqKAscuBNhR7FDqwNYUELhWeBKK6YYSgRJ/C59ZeMhwxb8Hv
SIXZesbcjAASxvpWd5VhnXJfojHQB1D95m1QMbUybd2vU3nxnv+Q+tp8YbTArMCdtDHg5h3XINpw
URefQ17ZNIO2NnosUGYz8MbvhNmD0uf2S25+b9iTJ0RjoCBmf+DOOwGvEtc21nwqhQdYNiXMl5O0
yxGDXHA4r5hkI5Rf8o1dOBgHlF+QSjrPphM1OwcBBiEmtyV1+1asM2Czoox+t4FAIh04b6ZyBIxB
ZzDlAQ1JXm9PCuvsNqznjULha58gR3pCesHSonYenEjdKAhFdtKOUPwhbPIAlvGxHbQfzLf8N7EM
tIKwEcPrTJ72ZhKOPeincAMEA+P2kfzuknhldyZjuKS2zoUGcISmzM8Dup7q8OHQKD1w4ztKQtgv
tP6SjRPGhyMVavR68MljoXIvykxBB/6CBQv2OK9+dAxX2F62Zia9jvDnCyAXTTP+AbGgzFegSHwi
R0E5raP+5GW99yWWpgy4O8+VBxNOEsegswi+yf42qPV4mvq+e5CTYn592/D8bjZTB0QNmBB2B5gc
sLtv+CKFV7bYb8mBj6ZtQwlc9OHxJ3AEyxfV29Wp8BizsAVRRwzcxH4nB9ma++cAg/attjS+Fl4C
oRogPvtuubHyXfuMYDSt/6AlbfBhfnTr9FtqnqDwn/cSGvgWh+DKNXnU4yt7tn/ZnTcUr2u3cisE
KIQW5IqL6dDZQZ58HhB84hRDGb6Y4KyPbDL5a1N5G1zo5PwyW4hzB67YjbkRXoe4r4SsnfeAszww
X85lCg0bD9pAd9Cm+z1MMUIaVKaCaJAJumqWJvQQ3MnhqDMS9kmQ33brklML6zfq7bdXl+Pa8L5E
q6MRBhH2mTujPkQTQ647IMpSQsUd/WG1ng2v53WYVXjCUBO3pNbi/tqAYNoQE9Lc+KMxXdawsKPX
sN0Cvg/KSEXQhmPHHOjt6WJYY1LkrDk4nvjp81mE+M1FMslf3hvwCSQHo8tU2pl7+ZOWYAaAyOzA
WwgJFGsO9NwN4s1LeL5TagpxRT8YIFbnB1L5a86vZ3PQgpN3Xf8n5rmWmLkpPg06LRUQ/jMt8O4c
1KQxH9XpkzBnZSzRtnrnDZWTkjYwogSMflyxh/dwPTU9yCkEafKZdzpuod55YGxQ2X9BjV4T9Rqx
86UUU4weprUruHDd1TbuDU59jNOejUM4iKX+7EvyXHFHiVj+OjfZEqc9+LST51he9g6gJIxc2imu
KZ36m9CBlTxruopynd2eyMaAwTwDHBhAFKM0ILyubaQswZ7IgzCE+4AUCznfCOKc+IqdzVa+xCda
npxxKccC955BjcRyqnBmQIRjffavvWb6BWF5csSQh5mewnXwwx43wiXIfLv1c8BciT8jsnAq2nfj
kRXNBu2WKXrKuI34FGjqrxulDHWqtefqjeCJj9G1oDYFMzaCfHtQlIKXHmK+yW7qbkHKgpdDkCVv
i4k4l74DdQ4WY18cmThIUT6cl83w4sqDfIMj72v62WH2hUHgL8vH9Anippc0Tukb/d6Bqdivy+dZ
F67omlu+lSe2LiSkB09uIMGuGAdgI5a/0K6rGwY7d0wGJ4lWDk+TJuSxeK0r0mVlrQuICi5km0ZY
qxN8JgWDT2cTOeFf1wN0i5Dk7k38KbxCGTZLwEA1aRT7zuNxr0nLTRa/SrdzbavByHPG+nCBcR6A
OcxBLwS3CNUOM8NXQlEnjuTh9d0Hx6dvkVADLYtVE352ORcILMlvv0TUALjz7d9lr4xFKJ4zXPIe
9/HttK3R7uA0J+R9kVAh5KK87o3n3p3J6wBicAlBVfPekTQSIQE9+4KW9sz+WVnURuea19nKF25B
PwaNB/dOLvmywn1KmrQHDE8uXjn9Ar4pyHKYj+JJ3zk9kFvU4DZDO4PX4OtFhe6ydNkBeazDuBeS
x6t/eqW4BGHLo7LL7vWCAWRd7a43R6mGAveUdnYbThwM6IwrCmSEsd287rYOKzHSquR1X+XlUXol
GDAU645VfkcHjXoNs6YrYrMuo6sCEASrl/rN29HPmXne5gaR6dxU39WVmcAZphS/IB2RKgXIlKP0
oo3IeulN0UMj0ahbYLUvx18i/pIv7WYRFEjry/D9XK3PQ1HnAzK2ivSrVxYQe8zoun024UP1rwwI
v4gTrStq5p7q0xzKSfWctwy+T94ZMN7w7ztSDWky6ScAuE9BUQUUpDn1PTcYGhb0mnhkJ+KWoYy5
J3q3cun0gs/H7zg4Gzq9d8AUuiEF8oM+0IcgTsvMbYVUgG+rRRvkN1hu1jbK2V9N5sCFfXqdPzSv
+XpvPi+UDfoviu2vTaoO+QbqUofjhTgEGGJi6r4uhq2I7zIWVwMkn78PI5gniK7q11BrnDv+6TxS
WfPfU0CC0gyLHRO4a5M100vbf67EjhVZwBRlWJ7H0JfyXbFknAYkhZkGHrFg4ZSKO5ksErlfQra6
4smJe8DYVPxOWPWuN1fGxLBcdafSd3dibZnU0ozJGANIkxPBHGygjyutXcRsDZJlKbnBl5Wdk7w8
G9vGHFyQhdz0yqam00uSRvSwxsj3G2CYcKJYkDavBmS49Zt29eQqEqoeHk/48t4ZfMzwJ1Tw66a2
2pYfQPPwKv1w6ytWLB/G+D2tD06oVyMV80/qQBAiICYo7ieOBCmUgM9pwWtUXrHx9da1/wFn6Tjw
Y7nxL9+p1vO+8GG3VNLEPpg1RAFbvEfrk2m3j5lUhj8BQe1panLg5xR/FTI7sWd9yqBQVj+URKe5
/Gqciz6TXuiLu/YTLDTHr/iERsLIe3h+DUoo5AuY9F0r9yVauw0lxaf7uU2L7ScLQCtrh+6q3l7A
1UAc4QTjlnnZtJtrM/pVQal5fMncV5f75oQjpRDjkBqh1acoPikDVmRqKgOkKWfy6Pw1xyDi78v4
CQsXn/PdQ7d4E4939oMgGJOpJ2IV6nzXNjGUsAQEpyidTzc9xst6df32ayS9ijp/PjVv/e1/yNW5
0auiY61LVyWdp4zyZ9hecGC7bz8ACz+mB+geYIlqh/s9KggMJQclzzim3qByP/JyfBdzwLxMP7h9
1faFwwxJvR5Dnv7g20XgrMa4cg7X78eVwxRsjZknNnewdpPi59//xLQqkPafuHFH6HPvX0esJyrq
LqZC8vSLddr8FRZ3eLYqKqd8hIRTZOYewie53eY14woCvP3f6gVdxcNbA2+K2XWJPdeeS2p7ZX5D
QkzODnJbNWD0RgdazeWBBgXUsD+ZkJ0nVZ/17SMX9kFefpVXdOYOkOmI/ErqCcnphcewHZIhTQ80
V8GCtoaj9AyhCBWZcPwckahiTHFGIbu/Jbo01sIXz9WucVzj2qMVGl5Q9IGdJGZEUwEki+AcdJL+
8skg13psCp4OBD8GO2VIo4+9LqGqs9ueE+WBnxg9No0zPEhsLYC2CzxmXYZIl3eXMQgMY+AfBCdb
bZ018lKOf4g3PguBO66z+Lhy5hlOqQUnxF7pN3hILBHUi7Sebm/O+YKq8TR4ShMj1We4dBux7Mlh
DnuRIBhHXOgR56A4z9XgkzBsu9q98Iq3F3jS76Br9iV6DkDPgFnviHlKyH03OZDHjNy76OC8wdvs
TE6pHKv9fKK1/W7meQHbB0aFYnEa9K42uqd7QvvWWE8fHOZEkMUWp3WbVcGZBAVQ97lh7z4Uo5Pb
oIwjZwJDd86cAH4pBg6HX1JvyZLt801y9lChn6wLTjzI/fjjQo2rYB1dGrflamea4jHqvMFNeozp
dN+Gsy4wUsPg4ZyKRDit2Fnq6JzCO7XQml5VhDK8MfzbDb9gIutiiklyARmwb9mHYLKubQRsHxya
PWo9tsBj8nn4VBnI016HrrPB8c0u7nbesHhQY4hfh94aZQS9mUv0LL0pnP0dIxYYi8Ted28eRCwm
a5d17jac84ES6ktccF0mANWERXAB941lvAKjNgXDL8fcUl+6zZiBedMwHWV875w+naojV5MzZ9yT
aKu1JeEpBG0i+y0gz937IqZNexyQRC6q3476yZZHWCDQUq9OILnnj3Prm/vekHZGJ9EcpUiOvBMl
+FAeqPgnYzoWan8sy7jdXuzRVbXBqJrNk/MBP+DE4RnDRBxLRBKINEyOyRYp8E23scWQLnFBwtAb
zHLUwZYj/KGavraThyLxlAtWOJNTWh5CGbuMJww07whvrCoAasJOJFJzRx+WwL+bjgMSVfM3k0NO
aas+SmOaIuTJhHThf9wHw4EHLBJaoHjgWlfT+8CyyshyWR9kc0AXC/cnQEwJy0DzoJoM1tNqy19B
6XVz1UEPhR6vTgwRPCloKKAVI5wpQmgCwvDC+ChlU/1gn+JoEDG/Zd3JCamEEP0xPn+DYTmC3y5+
mocU+q6D/Quox8+YICAYYZFZ6AaxT5gSHIRok/CRXsDgRbYAtmHCtfv3Db8hd12PmbJUed+Iv073
JvEFwPJAwtPPuY4oSfAE4IY97W/MSWdtRJnH1cGb4AwvY3RBLS3EnipIrTFsCLFvgn6tHKD4cQhU
7+C6kINLgp9I+ZjnwOrKkWE4lFxYnxxTLb6S4QfZLBDqJflwSK3j3rS4hBrfTkYtSTbNRh6q76Ne
+QyXEmi638Y7X1Ka8GLMOdTY9yExjZegimgR9UMbgz0TeWfBGGbefovhmiu4NvG+AhgqZzDTtYcq
7/C72ceKfDRfWG/glgTlGPK4PFdHd80GiBfmsl+yznEFjeoTB6tyUDlxSNQ6OyqiHsZZWsbgHTeI
eypwx8f8aHzUAIM8Pfty5rwWNbyq7qjx2FoIkeUVWQIM04o8Ab55L38F0RucQJB6GKrRRZV2m1yW
3+jeaYBcNOPkhq77sIQYLdQBP63UUU9E1IHsCupKFtJz9qsY8LAStKO4e3BLoAWAnAVLh0FfDb2v
Q5Bocl59NhmGrRuN44LDT4nhxK/t3uACiyi9oxecn9sDE4E7I35QNj3DuSlPC3SIHVuT8YDqMaO9
gPNUTgefov9Iekfjh0KQpYW6OmL4zWwNKGLKoJT5yHnfHMShkPZ+WO8hvsuMp0v5QuOPOVU3dsK1
YVQeTYWyjYPn4ckeZlhfhnOMwm5uh4zQPYMFhOY3fIQdLT5aB+x7RuPXqapgkhz0ds8BQBqfeD0w
TuiMxBKxhA/5FhEvrLO//dv//o//u/v8n/zwyB63b/64/9u9LrLH+f6u/v1vyj/LQZblnmGIiqZL
uvYP6cuXV3kReoIgTmv0vpgyT2+TNid9p8nAzNCnCLbKjUuUkDSCjawcpRmxMK/EwGEOjA1RxHP6
nXzprvHIML0K2La1zOB/fpPSPwtO/uub7CKkdxtsn3M+kvS/TKORvm2RS9PSHNwA/Aa/IE8q4LO3
B8lXSLhQ7isGcPB+hP6/eG2Dn/335xbu//1vPa2nKNJfX1v9r699Xn+lm/TltYuZeIQLdXiBH+Cf
MkMb4f2OsBzh2tEFYXuQ6X1t+S9e/p9+P4qoSN37ECXxHzKjzw/zJJbvJy//pWj5blr8KWobLRyX
/Ig1PvgXr9d93//t4/7l9brH8ZdH/buoollIvN5rgdesrrnQZbXBCSOnGbJf1jOsC+9fvOY//XoV
hcWniKqh6t3//8trCropvs7PuzStNO+DaBBXSE+HlWWfJ8p0+txUY0Oxr2P9X0Zy/9PP+v9f9x8y
wKVTz+yJvYc0Ff2cOgf+HGz/zgEdx0HnuTKwmnu6//NnVXT9v3+jkmzIiiGqqqHLuthFwP/10yoP
4y0IhTSl/egCOR2vC9H5zbEctrZmdzWtyChD9guOwCTiTzbcdwAq1k8WsN5R61qwvPpaOBRRxAjW
fs/vxM712JsG+5svOPWWZiTUnUbwC0Cl4ayL0Opi34Ccg2d6QbbkdS82WcQ9l/jF/R4Z+s12jk+f
5ewcXwfKTK/z2ygDbCBXCi7ZCfmjmyShqXrZ0Kkp4MB1ya4sZ962GW9LayXaCwixSLZchw/l8TeS
Ll8HpzDMT+G/r9J6CKYZlORjXUkHXbwXnN9FF8EIJp0ASWvWnluAGmx48fcc6FaX+rjgF0eIhZa0
ZBzpoF6tYBfwP4HReEECUKKZFuIKcUEr58JTvCXHZ/K1IncgRcsnYks7CIYO97zoO1L2JJCXuZMY
QBe82TGZkTbMY4gNhbUwyRDEKTchtPVqEQtGnhkhudJikZKB800mpf+4WoxhU5gIlfPa5fMrUZ5K
f7VqQSQsUh4XPy9WLKbWL48nEcX0QiQqH++H4VDbgyEF5riO0DLY8W8cDM9p97l4F0OT2WkT83HT
wnJajKGJnCXkx5JtnjsQ0MLpYpB+TsJPf8Qx2cpYg1t/f36ko60IY6WQtQ/F9EfTiMXB1UrxP+vv
leXwaOBZWfFFFrydRZeP9nTimL4LFWr3oPRlC2HYAbhHHGSPT5btav7dGtj2UXBw/L3bx5PMaoj3
iyQV5lDsLZbBcT1QyagyuwU0PHsBY99ofBwOP9lwePWGsysoztMa1ttxABWV5txB72qZe0ZhsRnS
83VEJNbbcNZ9I8Pxw4sGiCb5x3V7nrt8HyV74Kr83LPHqGEwPCXxTbOrpz3rlviMdRkl59FqW1mg
qMozgP02wTYqnJxscbC/qRb3MhxvOPAP+wu6sMeS3IItl9QWyU2tzbMQ0lcoyU5F2QBZlsX8I3WV
bEVaAxBTFQY8WwCXZpPYlnwmDyu3W3csV1udnZbp9ulNquk6nJwJGwJ6V8NzdOriqKWTlTpqwuyn
N42/0WLFkU1ae0kQ3SwOhqfhbYpP18W5JW0w1D6o57pWQMkUVksVdfuArZoquySBGhVTavWileQU
rgdz0JKn3D9YpL5Fq7EmOjxk7FV/c36DyxpIiZQ66tnDx3rF/jvyl5SvfevQGWN1UbIjEa2OYlm7
xs7cSHZcHy5Wgm86ahwXh/iaAM+sou6eNXa/dua4NXHa9Pvz3+BmLZFwzYs+XZ5FL+O6LvNoPxTc
gyr4+RQL/OwWI3fOAShs31W9DdBb5DKe9CAVW+78Hc37uj+fwzRN+jvVMXVvjR8/trAgHurkMCLI
72xVVpqYFt4sK3KG+aBYfZHZB3Nywmf70h4mvm53TmVzX3P9Qw81izNa6314mQcqE/aND0/3Z414
Bo/pdajE+GpvH4czMbxSXw/Cj9U+vB68EwfqK/RFQnTh5+D9YJGi22WZqJb3sf5EoXVJPi8jmvxn
KG+Yps+Q8MptSmUEWdGaVJbDgtI0lok4cBaL1epkp7c09E23scLCP3dAANZo0XUIFZx32KABcboM
UGWVzW+zmi7JvX2c/rJc9N2PW4eD/vKtWZlvhGQdqpblyxP/6hPDhTAM4aGFNJHWf4wiKXmO4R35
ynadTSQiElmmGJFYK0+yJpPJ01thvrKC55+eUYKQGgzkuiJiHB1PPyRkdbX2k3RCIB2P2A9TwutW
VvgMMoMo9bCdovTDD0R2J4W79T4OX4IWpF738eUZn7H79KQ/350tR9Z3mCzSkN/x8R7MRkw+sRRu
E9NLPGiNsh13+4YrYfveE9QIQp/qsrV9ZysTdhV2wDG9H8G03ASrLeOe206f/7Y5rr14USEqASyz
yJ0LCROwktZN2L9Qu+k3HM5oyeMLgQETb73GWYBzJghkaEQLy/AJoedW5ycSz776ugkjpi2nEpsN
Ihj/pc/mEl4wcuxCgEHreD5QUtO06XcvMmQ4+nCoibtqHsf/ixtL4/WKbtWtmQ39bNxrwm3vY6Ed
tGWblgFVqlu7XTo7Niw9VOMdlJ2WEfPSGOkx+wtWqUPkB+dqEVRv59CF4GJeY4/yRHe77aOmWGq1
jju3wqs70fpdjF2Ucw5sS8byacqOyNlxUJcwbH8GuLWojjKiQU1q05rzlDSw5o4008SC7QuzrHKW
pj84xVjVwdHyM9P2R5/g72VFPZJnxAliRMJIjIg9E105C/u9JTtx900zALcIJc8cA/SRf1CztSO4
3d/9BLyNl2TzXV94102nzfR7VuXcGbbY/f5F9YQpLDnX9JebjWxFRTpuA1Gyxw/Hdn0sZ7m5iWgN
sp61dCMpQcRztyJU5cRKHUnZM6yOhGFYxyhaYmwbzNkb2NXPeVbEffr+/OvNG7JFs918zlSqcDbn
xcuO8Et+Ocu3+3aXtTO4jzYbIx43pXX8zrGU/MZXr/Gj+4Af2QV+MA/u8g59075ZvjbsoxblFvD6
/Z0YZhgxQBQh9wL1WlTySEsfQjLx6s4W32z0vc737YnJlg3c/SPZ54i4HyYmbFPiAWy0MxxlbLwQ
ZxnmpJiTUDS5SlC4E4bG5mKxkEI464Klg2ZwC9/s2cubJZPu4Xpp6zp8MenJuXkcN+pxxRkItG8R
xeQrAbvWyPKIvRk+fCLL+Fo4iqgDwm59qMuTE05UO/mNuwKlyUJYHxxvB445K5xwZTrEUS4SbxtO
REbzxGeQbzC6seUeNmfc6j5Z8WJh2C5ZLNZAtlzWTEgaQbdWE0YTB2FG0imUDO9PEj0cHVjqfPRz
l0kcJnxae4trA0ZKGGXbkDOo5QYLWCY1XgMbHINsCX94Cm4On/SB5hC1jr12rsNXlk5giqcSQUfb
asiZ1u1vNSIHHHTX6XJ9n+GqcKtkkq6wRWebExS+Is2Lv0X5jEe5BUEEJ0l2YVO5Z8GVOudfVBOl
xUFYU8W1xLmS0AiT/my94BzU9iwnnQ526UzL6vnZYd/v43jxPS4eX6vbzKkWeHy91ne6zc04XbUz
pkZ58goxRYAZjo7hMawOcFKTn/OZcEhxnKSr5Ex8OW/F6G70X0rK8KsiLH09JM7E6VLPUXiDk0/V
3BoaU+gTdlfQGKCU1jubaPHZxRfRmvy5qUod/ZAPm9OF9jBVxxmrjBk6V8nZ7zlFazXRjouNVZrb
NO+rpCvFZ1//l2ldQcnJRgEh2mi8tyRbeuGfha9+fKZZXSL36Gr7t1hYSQSZLXw/4+rk+M3CtAs8
NxewWOVI4nigg3h628dwVPiv+CBPHoK/nrBTQNvtdZBJQ9PeQQGYIOy2EkGipLaoYVISNka98AN5
hExVcbyT01/Ut7zJlSczn+T/uXZlLpkfRTbcne52GaGxfLiZn1sTaBHWY7DyOBBPDvittSt3fmta
7QIjRQgTXsZCIzqL+zA0yfBNiuTDQRYK88mPEUXQPZhiOtq90SxYzPA69hETNFwWyM1AvTE9aO58
nfb739Q/GBDb1zYCwU6kMClW8uHuTXhEZ8qKaqkl7Fy+U75iyhN+/03pVcB7tLvbvZheuBmNLCwv
bsjmPxMDH16c0P+Mzm8OyP7tZy93I4Hs7yzLOMR81Qp57/RiIrWdEoBrsCr1+OaMRvrLHk2us1e4
hXMz+vWpIOmLISjzbxOkq3KzonZBrkFV8NoelIGvreZg/92L4Abfz+Q9PVqEYw1zhzlwrv3WieMN
R5PJ1vNIpv9GfMRuV5A4zfnkX22+Up/67r5Z9vsj6hcuTL4JSo8wfe2vnEsPe4J4JeehtddueW6p
Yj2MVrjoPFAzz2M3fyA7O6Y7mhTRyPp/hJ3ZbuPaFW3/5b4TYN+8spGo3rIsWfaL4E7sxL7n19/B
4AL3xCmcShDkpFJVoily77XXmnNM5GMHpj4vy9cfPuI5clidCdRlWr0mqYnOYY0zyuaB80niwCnq
SQhbYcNkHHznNQsMglYsf4pPntQfDTwTiRlPS8j5sD/0a2Gj7/W8p+H5WXyjrqUytCkxP6y1t32i
+iVu5IlbzGfKX8qSnDj36fXtrYCW3/IbOei7r14b4sre7zXIRphnUDDvwSjxG+wn1e3s5/88CDyD
1VNCuIn89qxvl543uuxHlbcdF/vQ9xr7GV/9/DoS7po4W6/dJk8eH/zMemkvkZ35XwAB+ETIRNxd
x8tdTjbJ6Zy6e+UuzF5hGxW5u2Z6dm52yYkGpMC5y0ZSspZ9FrRq1vlFB3+9PocMcCTH816FH3v7
hqa2IwCaMvltr6y3EEFaV1nvpY+Pt+yDr9JwIR4gSCzurxgmigfeb/tNchxG/hwA75A879BC8PzY
HEWXx+88nxXlymo+jI3fxIFg6d0l5wB/ARpL+DLljjWbEmteFytiUlzO+A/yTsGWtAJPS7hY0dBd
4prReJTjxpmJSre3Z8Fb8u7bnB7qxfZVdZ9Sx3yKuEnb1wdIAIfe6DMnkjX131ElL+uw3093BHEO
MtsanFO0xVe3Ne3tOnfX5qu0W+t0dVvnsecPT+u3GcP2TA4AGbhOdelWyhZgjrYA/2NfSTf0doxe
3mWnUedwDdE7GIuXeO6u3JwS88Brq28hoREkrLNh4HfzeOpvLosvAS5vK+RI8YKlkqWCWuwndvFl
UWWdOGZRzCwD03thLRCeedc5kPyw045Pr3MsHKoXzEMN6qfFF2OQRl1k46F2vxCXD0dmhN9kh3lY
j3rBtrw5YMaZh1z4HGwV3JhLosoRbc21f5pGkioWmJFi6vh2vEYCzf83KTnKWPBy1xzWL7nTkaz7
n4MLyx5LHPkYLzKUxuwD81Eq2MKPliPM27XSCQhW4UmDJ3YniP2li7FTQPyCy4SMIo9KqLuMbk+U
irgK4DmDCUF5yeuabPtpH+uizZQSk4+1r12ZaNPWMSVbQ1aPHEZ8aqDvZ8vXjIoQPRVS8vsrawCd
bMllGMWnQarE+lyxEvSKg/BsWkUgfoRtD89m8rtkXRcv7chr2HmUd2Ta9oBZTx+SjNzPx+bMVPKj
ek6fUE/YwwcTzhe+wpmRACmmOATIPegxPbUrGeudnX4Jko9Qf2BkwMAs9xo4FPwFIBwUZiiNU0Vr
Gvjv8itEHIA1sxbAF1bB3PxYcb7OkGZaLjjV9Yh7JJz5XY1Fuq5Di//APy9Pc91q9I4fe2fR/WiF
Xcd1zYhEgl5QNuCJklYgH2o8/af2cA4U1/oJ7VPgHo/oZS715khKCA0UUlJ3p7t/TCQGZ8cBrPkR
m9AMGXkkdE/imdtChhGtL9uXP9fTjpdFfvUR8afoEvu3kCqpBM6AGRhRk8NYwj/hEl2Sz8dRxrvQ
mFMU3tveoR+IJPNS+/eQKMKVtWLBMcmHcLgSuiV+a98xpPznsorj+t5vfN4N8o028m7Dydn0Wh+B
Z70ZOpIgFhSv8iI1cRs6prYEpYx9JOUiMFKvW3psMtprOi54M7oV8lXpQ9ePdb4G84Omyf6Olxpo
a+di+ZduIVU+yltScm/vDO5DNzHcEbvOz/TE3ZO8qEEEfgOyRgNwh/6ORGWPGlp5M80FPSq6eMNW
X+cf0+Jaez1NHspANEDMcHtHOhWEUNQcJiVvwh1HrkCNQth5LE+358j1oQF+J6gu5vrsQUOQ3BMk
NuhTV8iuMP1b/D1V6Xbti0y3cr6JGfiwjwDgHadboSIsw0d8QoKj7IwiCFOfmbRR2Op+A84hpn7E
igE3IV3idQk4Tiyoj9AgjvY1XF0e1xbkvMNYlLHkmrBThUgYpM2kCYEBnT8KbkDwQf6qXRIEwPlz
7pu+k2CGXBmxMPZqXj77uuBcLd/5oXP4KXzk7Sz4vl8d1U2IXPG+MZ3NbkfegV2ySnOSpzvFkbb0
Nn5vH5PD+Hk/ckYOYcDuv/NuUan7eDdBMymX9ScAHZv0hjnaQ/Z866la3h+7I/oJHsSj+Xw6jatz
ClfxDvYmXgbAnX58y+XoF/9ELpYV9XXNK/hAbqtuTo7V2yenfLptSGc5Zeu1L7jfpndH2hPavohP
EReCWXHyPp54uGgCp9HiVPzcKZ6Dz3Jzc3icKNRBu9CgC2N+mdcFVcOAB5f0C4/OJbK06RkDBznH
8hK18lyKi3v1+bv6IimLL9Ej21JrwGMSI8yt9a0tyHWajHPjr3y4l6u+vmKeuTBNpY0aICJ2juwY
tFPb9SZm5FdK1PPh9lvYKrbPczD74S60B67UKksFXl++aO1xRhryU2Hmcj/SLyQqlz13bXn0VV7l
83qPPKu4tByfK47PDifm0yk73yvHccQrujoykBDLXZ+QjuB4zVyyL+AJWrtXbf0h6DaxPzjPP3i1
8eLbH4jeOA6nvMiwPl7ZT5d3i3fm5lw41YRPu81FWX1rb5dv2PdQQJYFMSqOSTQpgc8X44UpeH+p
6039yhKiUnzQF77P6j7029+KjdyK7KOcn7qhyY3HCkvYaW5Fa/bj6jKCRjXpEAFhLk7+zfExRXjO
fvtKyUegnrZMV9j7o3TmfO1VOHv2h/aRebSi35Fz0PxVdogQjIWBEi22nw2O5nOxwxk0tplPPIip
IzNPtX0+ww739n6+rTw49xsPHGoX4oHPlMOdd0SaxOIXHI7frbNj5UueOZGZzrV1NneLDviGl+/w
iO0D5Xx5vxL1Ta/s9DKeFZ9HnSYkMlu7191LS/N/CWaD/vnB4NQ7H+yJqT9T3DAJrJ1kPizRgeOs
QYcHfQI9a3Ie22iNBVrZvMzt4MPohU+de3unrVS53/S/+ZF5Klj1jzBTbd/o/DvjJqp/EivsYw6g
wdVH9zjki461gGdhF9prxHuy7Zyik+/m3oVBs+9u/PD9tqcvyJ/igdlvddwO81ZI04cNq7dh4uEe
eckl73gfffao5HTkI3rbVz9PR+sJkyuCDmO2W+j88uv6tKeCpQ8vLgp7jSOHp+tt293wxpK6kfKM
xnwnJip7EnJuVKDhxxZ1Tbtar/GZHZUn5F29veZbr1cfjbOO3NNj1/qb4SnkDXt/h4ZgR8fSOSyu
V40j4pV5vp3X9o5+yCVwuUHu7iBf6JbPMw+OsWpiX0JpYW3ZeHQHzi96HnnPMCO4sNxV213xIkf8
1nSP1JoXhEKE2npWnyC7Mqli/HsDaIQNEb3OMvjkdV1xGKd16O4u5KqRx2SPdnDgFt8R3Vane7Bo
GU7gI4y9o/USLlPLnZQ9iyD1mfSXgaA8j/v+e+DKOFDXREWXDEa85q/hpxlb6q3We/Hc8IPz0L1/
8iDOZ3/M+rnzbL/SRNuzWiQL0Y/YU62nzV/G6/o8Q/63S/g1Bx3GTtZvPZcA5P4KJdjW74O7K2R2
T2/B6ZfC8vXlJfFzY4Hrjouj1iVzzunsLbQOzjD5ymsX9LJfgapRiBE5+bQvD8zdrny3AQ8pC8Gp
eGcShJiyYMiU2P68wv6ff9cy/PHnMCRLNCVZtKz/yAj+MVkdjcetD6pBPO+IvqPj/UIfiOi523pB
Q3/1wwHYNrfMIn/Wr8wwaFVXS/M1dvx8gWCL8fLD+fcLkmddwv/c2H9c0K8b+6inKZPUUTxvdp/d
4YV8ANuOnCV3zVlTN44MpJiIXb7//WO1P3+spqjM6lVT1n5JFqpOENOml8QzBfvcMX8XCQLcZe7L
qqNrypmNr88x3+wfdnPvVVnCal5y3p+bl5P98uwt9876Pm5wPcTLoxu8XtQ9mx4wJmaV/36p6nwp
/3OHTFmWdFGVNVH6NQyvzFuYdwNfmUuldsUqAUd1btUdaAvNrRCevudnJkOJ4716r7W7VdZva5l1
kyQpB9gWb26Irqhwjsd/vzLlf4UQvJf//8pkkSv/x8PUJKmVaAnfHQ8RIK3H1pj7evUHN7N2ZA+y
Ac8Plalfux+3rzfHOSMLQ/uKD0737n+5mP8VoXAxlqVYGmJM3VR+XUwoRmExCQRpsXvtdnSGF/3c
txtoPlnOMyS8lI7VkkUOhDDVg+OgjVlRp3x+C67vl7xshGf8ZeXS/nCHFEMSZVMz+G/d/PWY5VVW
ooDmokqPIpUCoHWSj+DDfH8sKxpKSzS+p/punAamZngRF/m9xLNyiuAMZejVHYYUSsBBWcbyQI6N
MFuCAFyw78vfhI9u0bv1LOs5/Qpv+EE6Vp+aHzRUsq/g/mb+tP/LiyP/YQFRDNNSJP6tqbI4Szf+
8Z3HRZm2MiKVc0R/m9HTJ1AJ8ngHVAn/b45V09+YsAqzC/Ukz6yWijduMK67FsResn6Uv6xp8h/U
Iv91SfOX8I9LyrsircuIS7Ls5Ni8CvvyzJnLpd6q7VXUrVSGsTSVF/oGXaYS+BPuMJS7q39/AKU/
ftf/uDO/FFiZEnadVXAZzeIwBn6zySaw1jSeNnMaS6P8RYak/PGbsGRDtSTRkjXp1wM/hEFU1bUs
nq8ultAlXU5aKxipn4l3RZMv5ChJiBE+Y5p74/EvXWkZIcu4iBSogxdKLPWQ/jfDuTEJ3F3I8pnC
oXwdbxvjLwKx/7x7v5YwVZkXL9WSeW6sX5caV0GTyJU5nS3q/x2z68Oh3aVHds3nZ/trCQGEVM7V
ft04lG36Mwf+f/9ulD+soaqqapqpSgqrvflrDY2zfOwEfZjO1/dD7nxSpEKLYOTyyf8a7K8n7BYe
npXl05JmSsWYzQ7c4IC+fHWM/7bj/eE5+ee1/L4ZplFJdWlxLRRupc2o6bGIF4hoaaUiKpk/vkKP
g0xvBTX8Lx/+pyX7vz781+tb5p04pvE0nS/uDo8aGLX3T1rr+dJ+Vt3lK9lB9p4WI4cNZz2dTzR4
/rKdKfOG/vtZ+MdXYf16W42ka2JNGadzuNJOIl51DuvsYgONQ3PVvCbLLwtthea1b5r3pS2ZmXk0
IJBfcQDzHpx4kcRYbunL+78VR+of3qj/ujm/3uBUCiwhV7k06SQd4i2i8wPbLcOZ5y987Rdrpx5U
++trrg/mQZ7OHpeSRr5iJMioYl/Z3W5urRJMy+57Yna6Lf1w+Zcb+Kdq+L+u8teeEqaNFmQRV3mh
Vyuz09ZoKBgNbG5PhHEhK1nTMycndFktsbKw4bF3cNAX3L9s//KfHmSNfymagupSVn6V5a1m5no2
aOO5cmvP3TGQkPzSYf6xXL699W67yrz78dv8yyP814/9VTES3fL/PnazmJ9dFrtZz+JbDNW3eDE5
xMzK/tqnjfPvq4j0n+3697OrGbqkSRKFo6r+WkZu+ZT3XaWM53A7UPNcyg+LOa5BlY8PeaGvHysG
3utAt9XjAOcEa601O4np0TXVqsDDtM0/qi3/LK6hhC5orty1a8NJH77btGKiS0Q0OSmrcc2fXpae
dnCVw20Hc4DGlvR126mhA9F0/tofiw4RVoHmqVt1h/jwYBwc+dkh8OQ36ZlaZxO8h4eaIYNFnpF/
4/jmEy72Me40Eu5s/S39MSElr2LgWX74OrZok21th0z/NPeaMUa/t9caADdw6K117BArwT9tPpjP
4v0Ak7Mctwp5NNcIGJN8eB1mnqkCu25N9xcwEvrs/Hu4DEvVfxylHRSjV4x2frMEdkplfR0X6VY8
GTvrqEI3eVbIw8FNjRmhBYfRnvBfDU66CMj/RKOGKG1JhVHSLQkoZCm6OVYD0bx8VA4BCnSe/7ZQ
qn8oJ9V/fNXary0rSOtGjU11pDUI0JB1wLI/CUWwpVcoHAuZXO8JPUEbOEwc3RxdIXMJECM/0vPy
acuAbUCOUbAkkL5igydKD9WyeO+W5zsSP1dk5f/LCfVPmlku2NJMQ5IM0/zPuvuPKihocl0fR3E8
5+C7h8WNJ3L2NDjTyTxj8g4xddSepPspXSYeSWynjBrem8VwkHdYkNfEX9EOeEElttVcIPc0qxjm
rNOlziiHwR4cEwRDb/GJ6Io9kZu9k9AOQX60lg/Cu3poFzd/2keOjsvd2jF6bgAbfSlHxq3VvRkZ
sHnZBcaa+iVfZx5Z4P772ymbv+pAXbIsy+Tnl0XNMnTR/PWVRdUoWGby6HeNfEesKAYgU2ReqL7f
StgWbzKT1ohcomTwSwZ4adkvSLAMxsTAJV+sxzkuPqaoFTIvysuD2ga8pYJUu7c5Rq0x7dDiCA9N
L9HNJz5+Ueo6qbTtymgCmg+5CjX7YrS6bUXp6yQ9h0EHW/0qW+JKbYsnMTfOjTrsrJb7Ct5AM4FI
EDOURTgtEduoccN17VpUn0lqLiocrjohbhPtMCV+jiSIpW3lxFELzdN0ck04K7ezDKeWtA+VbK51
Y3WOXPpRwKRfYE0meHy8wd4gV1a/IbxBLR6C7+gNsjGDK5ArlaFmwaCoe2xSmWWTSF05mge71yr7
6nNIS/U+NI9Z8oA7Psc6ZRg2I7cLXyQLLlUzeEafHPVUI4YDZo5JCVOwFPfbtj6OOQlIGCnN/Coz
nVBVjEyislY7Opl55fQdE3rGuV26FisMnLhJaH/zo6f3TmAQX85tJGHLA+8Gg7TSze9YFPiaaNBr
btAZuyDhHWKClz4Yo6IlkFpcB8x6oq0B/k9tMIPKFij7wEvhpaaPjXYDpb3IUtQBOeSEUXcqPfBC
+D3l7WxAtrD6pSAzpecKW21ddeomU65TQuZ5CYaSlGwFFXAMYK2+JsZ3bA2bG4TWKnvYwagujXzb
EdDQPLfksg4QEBuMe6RuCfd86pyG76MzI9jIOWgq5Chgs1lNED2p0Uapt6aO/4vRJO/MQFNJ4asz
GkQeCFJq+WusXsdodCQRx5F6NtN8I3K2SzCNW5IBJeBdqsB3WJDZi70OrmbSoSiq8qLTSIzm5ysu
iQy2JThYRAfL5SVIarKvTiJp7zrE1cccjQRme2SQbyieKtIrh8et1KfFRNCnYCCJxEWlw9MMWT36
MXRHxdiV6XuMG3lsq3WR6fzE+SrnhqgGjNOQkMIAn3dxjGOw8bxVYjBH0NPqNogD5YsS6o9b/C6C
K0jgqxrGhuDbJt0nh4cOnL24Bp3iWPErs06z8fqZppji5I0Y4hDeWqwmPE4Yygy2xtyofAkWAv6j
KQcgCNY5/JsHSJL+s3r8Y+/XZVEUDVUydFYYRde1X5WzMQyNpQuPdtfRR1ZR91QkURSDL8zccmsg
er4y2b8t6nmMPjFaAH0GE4qGXY44p4MYiSTwndGw+w58yXTuy+9I1RxJ2RarkrdFh4xISbIzBgbe
EL6iltSzql4qtbxMJDBZEyRKwTOb5xxvftnjM+ZJuI0db/oxHQhdLpm1UE3IGOiN1lcZzyekhWol
mbf4FiPGlR0mDqsrN5UEsgiOYSNf2imhJtEZe0cgWEwcfxpW7iYi/sk3HxiSKQmayA3q+yRNGzmZ
cyaZTeffSfk1hbBCOepLyP7XMn9f0JluOkYkS6FnJydPryd4VeHghl22Z8l0+hGHhY5Ar7nq7II3
cAuG8dOqbDAM0U1lneTfUc3n8AgPj2xfV/CTmRTqFbaIgOlu/vQYQMIkEHIg208S8ZnwVEvEyzGe
Vg2k8YMJIcSKigdoMWhgwXogQ9XNTgY6+A/+WQCrNGneIMX7KWo9Cy5FqAUkQ5BWRxwe8Iv2x5RM
bl7mi8j5Zck3jGQdjkTRCKVbDwCLo57Za4Wh7iY0z1WB4Yp4rBymH4BvQDUdUqcA2FgtwfO9yb7O
c9qQuySMD1IIgcjG16EeUVqQR9mfBto77b3qQ1fs4B1+NcaiY/GKhWOli2tR78B36G7VnMKYbtpM
DgwXvNdxXy4ERvR97tdM7gXzg4KGiHpyeGVWof6iRS9NeSHotqm2aTVtaxGuShevJvFJZSMIM/ze
7Os9BrzyRqIg20s20jJLsBgaPcUXVNtQ8aLHbaEGmpcsm+wIpmLYdoyXHj37l8Y/SAMav/RjiIlG
m9Cy3IDEhouyC2w5BiRIuprCsv2AmBeSNCLXl+ZmwM9lPl13KIIxWcKyevgBgMGCEWUtEY4Trvrk
ok+eITXvMU4FodLQkwjw0C2kIp1XZR8W9L7qTdYOEi1GHVSMECG8pNjNkufykaFdrb3WFJaGAH1N
OENbMMYfFZ0JQ19jNT9AkywsihpM6A0FQlx4AQ9LH002wXBi+/MQ2EaVS5Tu6yF4shST72iULkIa
YkFkp+OFbkHBKyRixkLilXWHoGQZiFfgUcz9gW49RLa14VPlfcBbnu0H3pY+30c4apmZy+UmNRxx
4IfGxwKLFW7IRrrOhDhmmQy629lWMZqLKDkkqJgPxXHS3M7aQnYKAPS5uKtFIrEHYuZRDawDvjiE
Y0hJoCSQsYOBOHbV0W2Y6vdzHgIlX0ri3UIaeGqYYwYpWfNOQVyiTEoOjxfaD7ffGZNbnXhNDG35
sBa9CdmNAsieVkE2B9GW/nRSUTZXLjoJWtGcg6zwQ+23KbOuAflTr86g+Zf4cRFkAA/cd1EECqV0
CyqlfnqPFWy6feYWcYaR98NkHCs9BrQZeFDTa12sbhYaKURsFrgiUWPpZDBdbw1A6VAzhvTh0oMj
gwpaeLeNpNWDkEXFVDaP20G7YUymvm5XrYjpeBBBryCpyeYWICcdlDm3GDwR2Ycd6h0DGYH+rrMI
QiVRo0vTXyVRdSba2PKPYghOSPe1LO6GiqQZ0Af2bwy21YwOgR0yb/0Dfbfnjhlbye4Jfblikh1b
35NOsWUpWyl9p6hgRolO+4ExOu7piBsbuftMEgLGU4agcQqWvHJD0pPQwlPhHi3h05y6/QDSeRqZ
G4NwakS+dtbxChAdeMQa2jAvlGIM6ymU97e8W0kS8pAK+pf4Tk/eMVIINvzOmBwtsyDH7UOISEYb
sr1JhWBMJfilcFkN6DPSwFNLLPDGrk0v02i4egHJgD/4pifqvmmvWSfZZvM1FPmiLvctyA2ZtTQC
VlitOlFbpbi5i15dTEl/CLmRoWTZN/m2KNn4rAl0eOQ/DHQx3XtDG7bUPaO7PDgTdLdNplaOgVmu
Nno2AtR/wWwK50HFq1refIZY4CjIH+FWmAVVX08rwzpPw7wNsu/cvsMRLG20JbmiU003x+Jj+NvV
kIOOEOlwFkDso2GT14qjCCceGMlUXsXsTY8+R0LATLeg0tGnUyNcjNI3dFYB/MLZZex+hrr2zBZU
A51ba1hFQuBFBcs4uRcGkDiVLAmGzxRyPe90WV1vFcOy4RDRdVceq7lcCZiwGjPHDFEi/lAhJ3hg
VHAEkDb1wJjAmhrFlym79rSyIK8iN1Ev1D48vQNGtcKjKpRVioixdAtqmgQxJ3+lLhzV9GyqoBGK
lcDTZTUY+6T3R/5DW6L8rloFys960N4CpGS3bzPbxsB50/Sqa7tJRzxLgBmdDcQW2qLnRmsl5gFs
yZW0DbRDi7dDu4WHfPQ7FfhGxZvbqHwb/dIgKj2TDKeqq0Vo4pCM3/rHtU938/8f9auGgYbe4o2v
1GcxhhJJSFQasr2yIWhxBhJKWw9eIhKOp0wANfqjnOzZDXpjJqS1Pb+8V7jdFRhLiR51jFxp6C4o
rimSDIU8b4zols4WIO1kYzmfbqaJ6VyI0FYAk74Nk/1Nea8EOGpZQw2MXIsgvNuxKH+4V2X/VUPO
0E3xeBsPBTk3SbZswovKSlFiWkzot6iHQcS3Hby3PR1Ha9nxtGsAblseE2IlFKZF45cU3hMKPAqX
nr2za1elANCCsqjH7T3I1weZCLkRvQZOqpTEXURLA+Ni1fz0KpoHaaGucPhC/j9ILAAVSr2gQAVK
NvKIaCTJ5ZfOmuNLMvVNpLTL9NOoFBClt0pNIFr8FTamOwLnm9jPdGUnKm4W9hBruFINdhaMwgCy
CeqFjjJSh1/BxqF6YvETK8895wGVwISO7KiG/UyWLMBW16miDloN9AMKkjXC8M7NVIpncm3EOcli
2lKXc6QAG4r+dfb0tNRjfedOg+gw/1tnGnCXepco5rY1Dw2Vb08LVJvFZeBVkK0ldHfmreFWP8W5
AEaEdE5mVhmE/6A6WUywTERuRhcezVj2rd4PlY3AsvaIfwq4nJ26FgIaQrJxuWXKseAcLxmV2xuf
TUuamYghmPqG5bzgGKQWsVMBFp8AhGWPdDvWppNY1ovyIPsrigktI8xXXnXC+NXUgUcf/iO2Gr+u
UnKnEK62405VUagV6bpFF94mFxVZaFd8SfpRQd9QTZ8JfLFJQfx4e78NBFirJHFQO7ZJsAxSeo/G
soLol2mjnwEAE/TrKNIApDhPSalJIm9s4VfcQLfULUBo8yTG/SrLyA9sR0fQjgbaRTEK1mL+WYoR
Yp4PyXpJmyuA4BmdavbbIDbRI0N/N8BHYUHPjWKnlOOytvgMvDwJZ8Cim7YS69u4iYzDIxf3vSDt
VQsyudUNTnErtkaarlTx3hD2EL3oHBIq48gZSqdqMdhy9Jk2goxR1spN0mVPupBw4ID4VdfVd2Tc
R0gO4/gqKfW+JvRqDNM3GftPNpDclNYuh+GWv6magaVsKAW+5rTcCO1nwQDwZhWnUF62FBIlMrpI
A3wFxbHn8NSQNKIRvZBnL0X89CCJzYKpgrgtUKAQCjfOGz8ZkHXju4jp9iqvmfheRsPCxL8LNkKT
1oXFDDoVeXuf5wUulOGfpZlnkanRFB8aCC8Dq92Aei6cAC0hpCakmIf6h6wMzxB3I/tMFJEaE63r
+VGL9wauWQD3iChlM9xKgPBiM3lVwFHFNy/rabEIZzHg7a6pc5XzbdDcRoK4VMdPcKB0zPrz018Y
HyWvu3rbCnmy6FVxE4ny0squJoUaH/+YzvW4Rb6Vys8PumVBsK+plEtihy2CH/N4a9Rfwg3soPlj
Z9pOHHq6D+9Zdr2ZP4nyM958XXxK0RUyH3Cq9j3lGJ6b834wuf1QLmJ4PaU87CYNslBCG7lbCgnF
mEEAwPwdBVcF62Q7nealI0UiGrIBF8qT2LTE6hwKaVcpFonx1TLOJicV3o2yh77T7wpDdQPiIebI
FFT+cgjLqcL3Ed11+ZziN6NKnxfRyNRtQSSqllaOAOdyiMighmEdbuduThxf6obVLnPV8KXW3y10
nj18rlqIvHkn1JTCbfUegfhnCTonJJW6forAC1fJcZwmTNQp/RlG4Jb/eFyKAQd9zyT4LKp0PC3O
1hJ4TelA/ZF0V6lTOXlrzkiJohn0zfgA7pFbsYOLBFUnNPJW3XiM8y9ZpTxpE0ek/GYHqUXIW7Wy
bYVlwksThOzBLclAi2ZcP7C5WB2/mIi+VnwpkDbnWidqSqoXZLE4B0kEScliDroKx9BZJjS2b+83
Fb0uktIpe1NlDmG0fiqKBNFcNBO2IUPcxjL1oBGCQ+vJmsv/MrtmaDwPa361N2B4yKaI0ARxkPlr
9pUkfRULoyXsZPWqIaIUiNyTaYfJIw8Kvry62CizEFzaa92yTR4bgm9M2YuQg5ObV5D5KMsCDCIM
jRyhUoKKDa3aGoTqTIC4BvO757Axdvoyi7VlKLfLSgYICywAGllVnUdKkEF/GoPYZ0s1guUtJZ32
HsF0Vya61yFCoHH/aBhIPIZVyqEhvHHsYYMZBWKRWO+hFLWdZ8XoIWtEl+M5UxZTvO8rwMus2yFP
FyFvOSerhG6NQmBJWkmghgHkmMmbwjk6tV7qei/PKnzGLA3mgfDS1196G3lStCE+KJBeh+BjLMl/
qNqt1X9V3T6PvnRxdHT5ZzSBEhEWQ+uIw93Nmdiw9eiCl9jKaIWL11LrnJLOawIX0JSPHZFldbno
UKRnP6n4kX2r/+Henjl/u3MdXA+mKwyguGibcJtzi6cCkuPAqgJHUGUji7q7KZhguh6QX9dSvxdj
IK3FUY95uoZjRRKhAQ1bTNycsUr31RE9kJLiRzyfAdBHo//2oXGLNSzwkWRsJI6SCuz3TsVwlX0M
0za71TCMyqUepZuONwfKSJsaIORIAA0vikUH7l2krqW2JdBcIOTQRDCrYA7XvsxaI5uFLJ2GJPNp
kWK6koSdhbJcfHsQp2QEb43EeeI2LJqsPLYxGAIJLGff+bEhQTJFS0fsihB6FSVgJvVrdbj2sE7o
zZhVzPamLppccwT9S+kuKX88tMxFbkD5U4CFfeT5542nS4CKVdA+bavV1L1V8rpOcTVzkpdw3w9O
nCpuoI27WpGdh/Amk/enHR+0rJs6O5q9+cYJoEKZ3rMkzw/ZDcpmvtP7i5SxZir0H7X3uPyowuMo
oL8fnqJrll7yjrMo5176VWX7OcLWjViUDY61GcuR1FdrDYmWNuyEtF5qbJRyeG/BFqh6DeOQHnUc
UBVJIYAf1enku5HugoFqF/QTSURjpC1SHaVwk7921UZkMWcPD+IJlOSPyeGWq3T00i9oh5QJLS92
ABVmd4mps61oXvBIB6Se6y/ULMXDJMVsblVwgazkMtLDWzIA4x8Q2jKUUzlttSq+M9w1jQXtQfkW
e1eNYJMLqi1qj40IvT/HUzKkYPfrq8R7nWvtPRfwc0KhDJ+koNloIOQLKNnUlUZNwqt559BjMYvM
eKF7gpHQFMeVXxvvIiWkyIOnC41Hf+Alfbkpl04g/LAsUHrDYZ0AoOM9hmyk6CzeMUTW50xJ3Qfm
CnXMfaWqFlKwMG/GtzFRnZJk3RBxLJFgQV86bNoXJTimWNfzSXB1OfiOaflH1YtA9ZLKMf8BD4z5
PND617KFbCrDJU9ew4QV2QwQIzQombUgcOt0Rl9mXnmLPkRBfTdlY11loqPliJ0a2KxMTOPIyyPN
45C/EEE+5899RbBnBIh6+Jaq18Li9WkTIP8Ec3cLpTWeK0Hx5EJ2Ewawj2oAu0ZQiiJvHnNAUam+
dBH9P/KCOC3oBGMS0MbWlxFG2rhKy0/OLTbzhKevQOJtZLEfdbddyUIjvY/57iCKvSfnH/y6TFlZ
kP6h3QcKfIvjXljHmzhF/Ygnuwt2UXqu+VEyEfkahv2mGVyRzVedkAj/X9LOY7ltpG3bR4QqxAaw
FQOYRVKiAjcoS5aQc2rg6L8LXs2r+Wu8+Bfj8tiySIFA99N3pLZvelWCd7f/rMEA7YJxngJQMiXJ
pRwIDdXte+xyyurwvWjXvr03Q7PUyFE8jYWycfyPMccEwUEkAix0hcsz9hJQKasSHZyqG9keSpos
h5A1r3T3guOC1nxb7UFllqgIVwuBsDjKQAAsfKPfRtw2dkA/POB2ZwBLEJfsDrsEmHHs9px/Ne1R
x6aWam9pBJ0ZIB0gfc+AI03OSow9s4u+WfAWKn4cHNkEe8WgYnH2OwDMibe27lDauAZBiBHy1nR/
ZIpYKFy0xEYHkF4m98no9UXZ+LRjqg9T1S2MztxyyAcesCOczJVY5HQ4GQLyavQElI0fyGvgwuZU
xj6kOboEsivc8WAPL2PTeGU0wCMt+8FYTQoeJeC0wcK1YBm/pPteJOdaZ8Cro/fMsjwIInJBn5JK
4pH5Grv4Fgf1leNhROaiyR1MWFuVAQ5IQuls0nvlWqIf0+rIGygsMNtDzTTeYvnyNVwCwUuRISoj
L6QogM67N6clEiBIN2nJYTDxNC3f9BAFyAXPJt3Bto95P863wZC/q718b+kTr4dz0wZLGNL31BCv
dhJfGmcVk1FXMVP4T4LhrkAYmZMtOpXHVH0L6peofRnylg2UJug3RjjtI584cc8MrH8ZJZFwLJ7C
nw6TAUkds19FI3mQb35oLCcq30Tqqd15MldxSq2Mn24U/mJsAKb8L9P4rM11SoF9mXHQjsU7mnUn
wz9ZLt3oqiv4UVUcJJS1OW54hFuqwxcRvjHrUh7TgbHaYL74HZD4qwHdEhkSV1ySauuZFS7q4jh2
3AI6bWSW2KtiWBkG0X/db4PaWFC0cxL0i6y99La17vrmEaa16V5MYDAnz058q6VhAYiE3MYdvZ6h
daiJ0OXhIOEOSFlhIScqxWhfbaLFR47OLfEpIRt9xZerdJ67llxbifxtCgbtPtlbor8FZFfltbUo
WtouOBOBpwYz0f1LG6NbSS3QgFQWaKUBymkgHhqFXfjDMsQqGNobAXhL1Qf4LbFK0HFX1i61yzWw
C5RtQrva5HUieWwZA7I2XFWxgT+2XSnZL7fE/ExLh29ekGBjBNp11r4W9aYNI88o1Oe6ooOvVLYR
2tCGKC+jx0hfoWtOSCPgVFbG5tKYGjgslSn73VTSu18+gRsOGQFk47LrDjbgfECSPQeEyvdc0skm
vvlMSkjCDGtCDhPJOR8SwTUwa9tE0roc7iwi3bVlUZ9858CW4AMT1Eb06DzNTYljr0EYeA7Q/AQC
HTVYrF0KVMimUsgXElCrjnHSkomCdRw6tbPveITruFg2llstWqLRh+E9HqKzoYMoZ+D4Xc5ekW/K
XCXG1m/efKkfTdt5D3xnD9J4a0KOb/rw7ZDyPSbaNqBO2q2sWwwn1nOm6zG+QSx4fYBIR8JIVQp/
5nLiBakupe+lJQGNYSAkzb70MajWo8FCUUDhianwTJWueTyTMckS+oNfmSqxzPkp7CovgRj2tVtJ
W9dw6VV9k0vi+1uGTjn3Ru1LskNisKXBGpbaVFCugz7ENwkhCGabUcsyM9b2MSwvrkbHlBXuIw12
gjiiQg+WbfvW0nTpqJCBKVPrYLIvTpsxAgOslLNlYzEMqBYvhvRkBOajnlnneJwzdh0KWSYMpla1
FfTp6emzTAawNUgsZKa3YUiP+kIbWQoqw9mHEyHDWa5S2dSd9Dbbam6z7qeO4vTqW81QE+UGyiub
VhnajFr5LAG7dYAGUfTHvmoYF14adAAgthP6hyLFtHsvB/ELVeCqEDwf6r2Dsx81Rqr6pncIe106
65SFsYl9zHl9/xgEBQXlEniaBr1BP6UJdVlRu5/SYS96ZB8WQioWsZaHsX4wnW+N5xbpx8LXtEWm
Ogenu6gmZy/SWmORLrMIGKZFMhOe4OpOSXHI6K0PbwUFFntBzI5iLC3y6ud7T3A64FNaD3jBB81G
bcIw2mOyNnNi0UqS1YZbyXI+VJfSPKrmFzBnpGJDp6mFhOFSRVNeFtHRstuXKSVLdYQQnBQS6W91
Ccoh0qsusU+awfSdJOQ4s+1NfrFvfa6UDn6CMCBTtopJvW2MmajS53IZQoTCipOjTukR65ExkFAd
bqLU8hobY5ebL0UYeFNT3we6Aww+Dr/OFyUQa77KMrkaANJ0Wp271PVKdAdOGxAePsedl689TUxA
Uzj/olbbyDC/dBnEmCtgA9wXq8HPm8I19YyFNheyQ6JiFXBYtIQaekmVBuhI9x2wHHbkIRk6VR9u
bjwE9KIx05IOvS17wpz4OTJBkVgWHPJoep7KhoqHuXE23enqkzyNTUxdY7URyHhEQneP2j7ZaUG6
TlDne9nyUL6sDs1SPHgkepEr5r16Dw9fXrT4PB/4s2jrHR7Oh/bhNX14fSWf6PDarPn1gBb5fDi/
Hrz5l/zBo6ENX8wB5vVhRXbYQ7QlQHlxPhBUxl94/FW/ePXOZLUvPBJcO5QeyzpcEKBNbi39bd/q
U77RrvoZAvnqLL/ahzmMyH9U19q34nXPc8wEhB2paAHhr54kFAw21muf4GFAd3dz8EZxnE1N0YL3
2q5sb1pVa8yRC9RdwCY5iQTyixBtRG/xXtnR6fmQbbuOrWkRjGv9CczXOXziWZiujFiR+9B92kTM
Vsvxt3aHWsD9D37q/hoMfjF/NzFQ8dKeHjqkf6DV3BikDkAI8VCLg4U3Hd0aSsBDvrdWfDFA+wNY
bZlvGmZJH5RaHYjKKDpvxsjiYDs3qHDzG3G2rcqA7oTyUk1M3EiL45RQBzZem1ym0GBynhGtrUmn
Ysy6i81VlsnOz2cV3TjtTT9c+9xHlvo7VPnhjWM5gSwFzb5TSTgHbo6gYJFa703SZrT0VYNaNzsd
zcFx1upY3S0b1E1HtlvWvxfE1MAlrJ1KbkVWP+gWImd80aJwYbGDrVOis8wYykLuZEj3GHhCThX7
FWMjufmS9ZVs1F07eIxcAAb5Wk840MujRoWoaJOrkxueIaf3jJjoFPtDOnWe6We7sLtYPAYjYsGq
ZB4ZVgQc1M26wx8ckAFSCLmQ4L46DYUKjSllDE2lHRsEHRlvyvLvNF4O1L67ybseUX2uE6zIgmAq
5N7LewfCXHGOHabf89QRzZhsvk0oT1KVU1Hq+2CEzED81YI3hCREGiFFtnHtRc53RxZFr7Y7YShL
B2k4+7Ot1ms5UQpRf3btcb6yHbUncJXLut7X0KLzRhMNu4i/GUi/mwy40+K7U96V8KIQzs3lG/01
Q9JDQP1GzrwZEZ7iqv5q6tSjI5MjOUW9Q9NEk3jVYK8sCtKHXGy76ImhdunX+qODwkXDNY+3NyBs
ESe222eHVvqHEMRG6YGk+/U854cifO3yaNVM1kVXiGUmMVyjEb4fsVlr3z44jN0QWOIQHI/4xLhZ
pGqQXalz5LPADAf/ULSoextq8fzkUdAy3REcaA/xqYvnzQe2STHpDDy1we9G9dq1gfO6jl5czuxV
9AoO8oDCYVGlSH+C56QkVoBOQZ35wiQwk4B4qGxfE0u/vYIsop1SNpBgs9Io0OgjQ3o2lep1NClj
o6Rphlfmca4FGbERKprBrpmFhoDbzbyyGyGpBdvaXUdYjIfsJTXIDJuHsRJLCpOr4dDYTR0vcr26
O8GngArwOp6iKA8VkJ/ZX5vxRtbstibxXccxrBFqPUxvLnNuxVSulRRzbR3jSU7M7s0pF0cLxZRP
NILOttYR1GNefPslDz7NeD9oT0pykNaxFW9tuW3zM78JtE+jRekAT5A5x3j2W9MTIpDVkL090AeN
wsphSEQAaanWAq3tQ64flb5aJRNNYiQ5gUW1gusJZ+9a5dbwLworH0yiVOh2bs5t95IzQqgBIoWP
gfrOftmNV2k9zao4hyCEROfmx6BF5c97WGnLppq3E2OfaLeYnb5vtyge7fQ5AwtKQ8/kEqeIK0r9
PU1eRxAW66mdqAlQ4yusnBoDUxkz86mp5NJ1xSEWz0h41glLg4pjDA7BB0ipi68RNViEwijQCKxS
qbKHn8MAuQnlh6SRch6LJ2pQbaK93Y9CvLCJr0f07g+cdalqecwQBelI8KxnjQNavS1c4KcRukDf
22T3oejjrkSqQNfDr8RmN6jbZ5Mkg9heBrY3gvNN+ptjZV82ziPLxY9lUxgs/VVCN0VJPVfO51yP
Yqvb5HehIdEyb5J3ZJgPnfityGznSKiPikxAgUBy+hWydpQh8DlSq9RS0Uziv+RY3oulo3EkShDm
R5ugAwltb4L2ReQOaY89mMcVHHGsOtRFs0aB3BWu/XdG5V2ZiXOYPg4U6UZRcpmU977eteZLD3Ub
+jeXA4VExOGIDn8e4RMtPzXYXdzuFHIOOnqka7Yo1cqXRZ5t58dFoagFtc3oAAcUEcfSUwaOlYpV
tOnr15bfl+OjNBBIKJQ7ZF8yeYoiFlAGrKl8qkSIXJRhw3zlHs8SVJD06SEZTVh3FJDIACDO+iP4
Tva+fu/iF9/OV02kL/wQjpAezIAHM832BtyPDpATj2QzupT0voXdyY1/ccNKTvQhUlyFbbqJT7X/
BKtEUI1NyTwLTlnsI5L7A53JiPBZFQjw06ieHY4RWfs5KcN6/rj1VDLXQgoe3R7PIjt4ijCkH++5
DyNXT3snqc+GSbeUVdwQbKjTNzK8INhHlb51VN9L5EsOGlsWiFqLeieS76KLd4NKumLTLLRJnMYp
Wzb53YFfbWrrxld5NR3OCeelqZpPdsPCHxirx6e6vPrR8DDKLxppZnypBvHNxu9ew+afMCuYRktd
HYs4Roa64/QevUq13MSl+6YyDIeWsqpwtIupR03lXEydLEbNPQYqsIPiXEV+rLm9RujWsPxS4vjQ
uk+qVu0NtjbkiRQ0so9M8L7vbdihqILAIJ2iJLguZhnOCJHvB5z2abeq1XDjp5TwRcQ2zByww5ZK
PXrBsJMH24k+xEx8OdDMeqasxnbjBHuXuyJFoFu3TJskLoncWDr8Wym3NeFB9VitNPRZZl//Lvhe
ZUzzi4YQA8RXp0AuskJ2kulsB+lXMUZbtSQBxc93g+2shD1eVIEIgFCDXieyyHL5L/P0WlvmaKcG
GhaSxQCfMWvH7Y6jMif9MvuMo7c21VDE96sm4ceq+32PmGWy660+as+W++4aG5sfvGWEGhwKdCDX
bfYIvd9W05uNQqOwJbUD5BFUz2VPdg1cr1IEuwE1aobA2srABgHuZbjUgbKnCWo8xvykfutzyARS
IEhfcP2zTFPaACnPWJm/W2unwOEW+fCoIUqyUhpZORzFo0L8U89+b7cnMyczOyKBiAAN7XcZ3isi
zojAs/Cc2JRxKMbe6SmZlP5+iigXrvIdLEVrlpw5P7ThYCTUS/SvrCvELsB2ZLCrTKx88utAadaN
o+66IKfPbzFFE22Zqiebl5inYxq7laHe80AhtSJadGm60jgBle64qcTv0Xyx6vwJiXgRRVtRAWKq
+TVswrMEL8vQHQ3B1W7NhkoFZanmyV5Jnnpq6ErlrW4PNhbQuj5QpaTHp4LzTprjI6Idu9nXNk9m
1pBRw6oUKOEuTDmMo+O1QHAHhs7Qadci583VAejVdkaWCsPZGZbpBRMrtwIuSRteSe4wxXFjUtP7
ekRSNfTManDYFUWYiOnQChizIqM5+gV5XZmFGIRSDHoEO2MZzleO429Dh6bf3FMl3lSMGNkOATuH
Qp4Wbt0ZdlBTa4dag65ByEL919R/tVr5YQdiV6X6MTCzpVZaj5O6K3V50XEg6U59YGK0x0d/YFKX
yOyy7MPpiCUP5swp2oLY9RMDO/WlpL+0Hm3kzNHWz+8+0cgCwXWCgpLhg9fQ3fDio8YSiuYZUeFp
wLYGg4OS7Nt8n3EzToTqDfEhTPtj0B4E2KtT00FZ3WJ9D4FL4TN1IkDRRJWw6vRxdS+Tc9CH1I/1
0IbkLZQKdHtgLOIRiCyh7UMNNklmbWYZk9onXseJtKjghX1TLALCrYaBIyxhJOyg5jRsB+l/C7op
hMEaUCXLiGagJnEP7qyOLOyDzIlTcihiA5LJM6SqCY+RVR073zp1iJP//Ae06cJDQZ5qnsscNBTs
9cum9hQKDSexFMl8Pg/vwXtWUPPi6PCmtI9ZrX/y++JJnz0iY7gN+UiEBgq7iCQ0SnZB/HcvSG9T
aGgNnHarFfHOtHzqyquEdg8ci2bzosruUIltmOIGqch/Y/rzNcmSfhNdS/UPpcQ3GbBfJDpYLpVI
6c2qLbTIAN1x/yJt1escqtyKZKun0zVLskuo01PDp8OelcyJGpztHGCVpAO26I9DPR5GkDV1Wred
/1HmlFnhvejj2EZowqjjjKSmTwNZaxpFagrzGY1tpnqPSenS6vC56mm2xuNREAx504MbJwbOnpIR
axcGNYV3Yqlw1RLywPv2Q5X5qnCTbRj3lGSP5ZMvIT0oOGmvOX06Jt2lvPqQXhr6qbUXPV25yWoE
gpby1uhfTa6cRZXuuAQU4AAEOt2xbS9jfwx5vrI4+jVAmJNKYk6gswOyYhjL9zAgkMvR9laIhinn
1lfCAOa6w32ikxPdx9QDjqA4CUfKHBWPKZ+ipttNEcLCdACKrZtlSZm2P2Dl42xfZa9GfzcH8KXi
6EpuB+u5ta0HYxZLOOW3W8U7dQSwi8nMYxuzjUerI/GZrXhRmO6WbssGLlDBVZ1q4bpSHPLDWJzD
CokcEpjMDbmxdD6gaIgpv+xv4zA+BwKcALUZy2DcHjRsO2XX38o2vorGemMq/URBROOfnh/jKfwM
cqSxunWvGIenKyuzlk4nDbl11fjngk66lsxVu/wI5RGR/FNaaH9GBUVk4GjJ2xQma1vLT0FlXOeb
rU+mQ1Q2b2mA/qB0V9k+q42DFO46cE+G5e5sLI39ckymNaeFFUrorD6H331xD2T0CUq6HZsR56f6
aFbqkXid4k0VcBFqsIeFilT53RW210GbunFFo/QeCsdLu2fHBvOm90300X7wSd4aUZ34AQHVk7uS
ML8bTNwvtLuHX1H3PVk+mZWUIrDHCJxlrXyrdHQZdDGL0oOVFrQ9ub6/Cu2XIn6r0BjhUiuJ8vwF
jzmYNCUkCUs6uimWkX66DNyHKvC7ZaUfqTVdZvxsJM0BzfFK5iigqwD5MHOYOWsaq9eEzTCqps1Q
KwfORtgcgqVATSN5vjMOVAbWh6A/pbW/5h5J860zoolSCVVxi++U8bFAqTzPF+ZcSepfOoe3NR4c
3rqFJgJqx+RINRJpMDB613Sap9F0FhHMZTmsw/ClLOJzSVWgYp2KLEfLiA02kfGDxgtHk0QRfeib
kr2Eq5jtNaQjhXaXjVjEEC/saQRvYY4EPrDK8EsbW+Si0bofX7uRYc6XzYNNrH5pKcc8IwWSDCtn
0h+D7iWjX88Ubyaan6JCl+9SgIAYLKmKhV+lx7g181UQIdEt/NdpPCUcWk3UJ4L1EdIaMcqaD6fR
Nrr/WmHBtWIdxSjXmkg5PrkgZU/Y+HRC15dA/PLnLpNwaUsOEPqLmoRemGCCNceLZQCqAs5W84rU
BiutN5bSVNZWhGa3ca8Ju32JkjIbSo+So0WPryF+8rEd6Ep5TkV9CafmIwjx2aKBE41YYbjrsSoh
9Fn2ZGcFWD+nhF5PFVFnuSJ7sjebfdHuXPtNM5tlmDTLgZAox9L3bjKuOUcCU5E3zI2DT6ggf6Pj
HqyEjkuqXxIvegTiiHbzlCFp9k7xdQSq8ygzZe36FB6n4Spz59I/KCYuX6nZtFEPNKDjnUk19A3I
e+gFYzpcCNKOnfYctxl1lKQGEs7owvZdZbt1lTcJ1Wp/NMgubVRfYlpX0BjO8Bml8WYyL7FNH5nv
0csrqGII5/LihJaUuz29JTw+tT8iPCHZVX/CdY7R78tNr1GC47K/8OegGquBatAMejJmPpkneFGh
u0XfYA3OIouB4nzsdBrGRkGGfPuSqXerQ3PAws3drSHUFrl9UpvWUxCuWCPBXS5YQn8FrMhKnJAA
Z1UqD23BzAxQZI0XARBuMoLVd8khPEmrRddw3HeYgjtSdzvONj0i1/z3rOjLn0CI0K3IYjqM07tt
IE3RF10CwNuDFOKNstAd68CeOX0nduFFUB8B0IsM5RasJ683U0LYs15603TKUEojw8tmubN2LEOQ
AMrHa+L7qPkM1jVACmO2osmPwoRUyh//2+Nrzxbef6nUkKa7NkEiqq79UKmNVqcXlqjEUQl+KdWu
JxiyLfWtS3ToMYRzxSa2zjpAhE5bl0tLWNuKFU6p3aXGAbp2cx7q/LXulCe+gh8I7IYBBkppgaHR
t9SNUbJCWJJETGgYXa5SEJYis1/dysSEWix1g8cS5VYE6tCQ8Cfgx3oOfSWNntR9zhrERj1ZAXha
+j2EL7kK75fcNU0uGsx7dQwSqb+X0z1vNS+2sh1Zt3ZaPTfOb1kYXiPRVwksW/ea1VmY/pJDsBU0
iz6uAUBGNtN85Vfi4b+vq/Yj+WI2NxLo46qEYdmObv5MWDNtJRTw81gELEQPKuECPam14XegPsvZ
veE0h2zTjtdY5RAHGh3g9eQ4rtpchqlcJ/IviTF/oqN+ftAGaiMdqb9h2j/d7BzobdOebOtojNnG
SuW6ApE1V6BVqrIbUdGzybIO6AUBx2OwqhhVOQVyVDbdO3u2MGYDHtkCqfeXKzXfYT/fmDk77FVq
q4iT+ZE+EU1aVLCsWscS7JUJrebQOajOEuSzqbYq1oaAXAVzdn/0tFOhQm858v/tTfy0upO7RO2a
6jquqTk6oVe8y3+Y/TulFlk5xcMxC/1DzaF7VIgEh/VJcOSjeFiPClGyXBG1TdA0hxQiJsthCE/N
SCad465bH+0TmUTVSACO8TWzC6Oy85tq4yLCjlxcQVtWeR33Z6qjqrxasMvoFSgAOxb2EwTqgxbh
UMveoOA7kEj0GyMhFQg0BvVZr14y4+gQod/gAZOCCCsc8qgopgnKmDJY97dVnLT8KURopKEp+XAt
HCPRp8Pe1Osoh5l0sDuN4yVKTmbE7zpKR/Ey4F0fi3Af1G+ZBu8m3nxOIz0uV1886bP2jfYD59Nm
PcTJEk46FaPhruvvAam1ev48vCmcbWvgKRBhvM2CfcpGOpA8KpJOVQeKVgW5iJ+NnBUcqAOlHEMb
rksf9/FxMt66Qke7/YkhCVvBIyr3NMDyOmQU9Cxre62m8SKbYqLxP1GAI4Ku5aec7pjW+4rqcHme
XH/nZvoyoha3dl5nfa+YPfVW85c79ccjTQSEqXObOI4QRCLgr//fW6RWpB/KyIgfW9RMYs9Zz4yw
4J/M4i/JEz+SMv71Qj8CfYK40FSl1+JHNg6WOCugxHc/qmsg6rF5+u87/0d40L9e68f6nwx+acaB
FT/6xjq0P9seLwCCjPhv+8z/PuT/epkfETt6iE90bPm2KexG9wgvaY84Z9eh9pcwn799SD8idLTR
UNSw49qp4x2KsO3O4fToVzvnbxmaf3uhH8uWUfZuq/T8RD3HxGnFktSJTY2UsvxLDMffXmj++3+s
TKOClMd3zPgxLi/DtICTTPxv3f2ou//Pz2i+Lf/xQnEPHFWoXLpkYnAmDVQedAIFqve0v/z3Tff/
+pEs23VMCgldegl/PElxb8Z565fxY5gcau3KrY0Z2ql24992PevHsm67pDLoYq4ZtUyLLJMfr5TW
mTBdK0kfk3in07sWZb/zOW0gbTc8WTP324/DM6fHrV9A8pQOx1BEUFS3aGG5gA3kqzi2MjGcsKxM
6qWzN7gfHfexoJ3XP8+/178RL/KbrnoequfYf9LDkzQ2bTWDgk9te9PQdvrC/iUlAavIsId7Q5gQ
bvoGtEsDjUuVM185+pcief7vK/0ndvMfu+ufC8C2T/oC25tp2D+e76B1SxF0ExcAu1ZgIM7XGo5z
Ml3ZwUc5GMtIAFOqdGw6t5AYip09xcdmoOIryo+Nj9u31JWrkWGH1actY9g6dNuVhvYxzWlshEYs
wQNjsLSodjYRnrEgkK8J9tnCKEiGsTepg/LZm3Ty4DiD66V10nn8xxaJZHFsappF+ObdZB1sGEe9
rrYFXmf0smHVvkdgD13DLqwRLlxJ/1EbOCuL+m/b/48p+M9VMjWTkBtDOOJfM4jqGyJqij59bBME
x55VkI3Me1TXvrlqxyOrbhy9/Pcn82eu+fHJGKplqsLm8uqO/WPiKMbJSbRhjB+z8Oiav/MGRBmH
2NiQe5XvcyTiZO0sZmi66nwvSg5xFnqoKNc1/i0YzP9+Oz8fSR6Uf76bP2Ed/3j4A6SmSqbwbtjc
7IjsJfEcJscpMxep+EvOIire/90N/gzHtoqH3LFM2xU/h+Mo0EOjGSfrGEK+aMEygX2OxDz46Pkn
ctVSP8T18NFj4ytSEF/F32pcj4RzPTP1p5TKyrUPKccr/D1O9jyHQSjlbeZ55myOunh2GEgSZDpu
67XoJQzQqzb6FRPs5ryEbrRwYHsaKE+DMH0I0QCvXOOWlNMDhxkmnUOHAvkDbdmKz2kR/qAGLkLR
vI/7ANEnCtd0N4s2DGxQeRvuk5Epka7IydZgjL9U85LE4ujEvx100enkLGT52I/kgU1fwoZKxJk0
nXpA22S6jelLgVbHRCIiDSjRj9q6+9jbhCnh3/CN2NbCbCLwo1mqCtCP5qoZvwBMHzr+12jdB70s
KYkgH6KDkpXOg5bc7epidt+xde3glUp8hMUQXt2u26kS1wZSMRsLysrN3pxIXcWcVpV+8kxb/UZJ
t0msbpn4ykqtvsL+QcnfQ+XWY9fO5NZR3EMSPBs9x1xgTkBsgJ/IoOU936tBt4wlNVCxRTAB51hO
Nsh8HqJRHiPxEVr+0kXSqZeYOXN8KPXJ2DNYzvEVowRBcpCj+NO6SadXg/B3MmPWmkE5fFdtUqyd
IWcAFHhPRqgvEuipkFypbpTUXCAtxuTdgn1kad0gyUbBiSbBGSlKQdbhX9FDVLQHcRhdltg3yvg6
GBSlkzPPpDu7RcbIIbNBskF04IQsO1nypcb0HJVym2fmigykpY2+Q0QRaOut1M9+Rm1FcXCoz3bL
6Bq0KR3mJ7/J1i2bDKa7OE6Wih2s+mJXIJvytTdUuw2kepfsBMJdkqm74lYXnKRHLxwCRA7cY83Z
Gba+VPHecurRn5zwt44SqoiXsxpE3M0Ymzl6pSGYzj4KbNfPKIlB24CFmgyOJTdPYBMpR58x2Qcw
2rF755ESJK4lxJUekFdP4iskHddOFxzDg7Peg7H6oLQJYpeTC6OUt/vKvSEr71wLXNtaqBoO7iOB
Erh0EqjEojopKBFNnLTmPW1IHDCnZZVeVQ4nVmIs7UxbOBHxFeTVmV8Gn1sY7ucAEshP3IvoRxKr
P2j4vEF+0uL0MDQO6ud7cradhQKhZMQU/dYdVCr8mbouVERfXbUbgnJH3uVzN1XvwBmP8cyyOzhu
4l3i6lwzemdNvGfNDSx8YbK9t1V4rROCKYBo7fLUj/5BYFqeUKJ4TX6L9G8lQj9c49x1NzgUw1mL
G5GaoK4Bv0dQtCl9dxHLhXARaIoa+zHX7lhDXHPOrbJ0fSk4GXeEl/g5pAkmiJne8KpGAzLr181o
XsnC4Wag8tfw11rHZy2pjojeB2UdDNmmdpuL6XqEIkBwJ933iAIsZpPsnupkWOBS6A/MgCuBpk7J
r4lib4xhVonoXhb+mjndCtmUmapoPDCIJ4SokLtAsvoiR1uT628JD3sxRyDUkAHWKxOrD6iWFsQS
oQNPWwzVGUYYDl51416MUb+FhbHqo/hgUZYR67g2jWnVToDdyPElxkozESeteCnwzFVkNRVu4w0t
VUHDgesEz7ZWJmxrzS8zm92sqDlKMiTtfB0JqjCpNSlLbyQixSCPSg6bORSH3WeJrEJ2c6YZftd8
XFv+hzWOOCXPcwJUwODShCDLPJmWvEJ1xsQUyBSmwK1XFpP+KDBEzWEoREPU+P5xrHTBsUVXhH/+
JpE1ErNFPgitIkrFv06vikPVV/ZqKyoiSdavMH0WtQe6vpvyaK2rnzGWvgnfl0+WVM9x2yr89Rwx
QL7Rgy7p8EgwyyNHH7v0SbOtlUgophvvIwpQ5wOiSiOFIP/WXLxzUEx6NODhfhMB0RADaE/t7rP5
G/vKuaWJqMVUZ9bmsyHTrTAHT3byWeC/nAF3QeBcoNXLqAq3k3N01XYfTPGOTCsya5pt0JJrFZC4
m6n7VFWQcJcbVVP2Oq0QRS3Wo/5soSqzJ9/zI95/HK/In7HL+DIR6lC/2+GAuoim9fQb7+JK9WEz
MvJY8YIkFuEtsxoCZFgRGGq0AsEe7VCpXATYxS3A4FaszPxsTye/RgliLSyiqtxsI7O3Ef6VJopZ
A55jWUMHmSClyqboEIMEOOYnEQmLHrtknORbrTu32JnzANSZIcSonyUzs+3uaoLf9gPKEd0B1kbx
yt01+RgqwtCTb8rWwl/lbKT1W0eib2bNXkucrYZ9muwDXGE2BheEZgOBdawkWc3iIgh5JUBbJVfJ
X8ngO5i+lA5T3zPP9Qhhk8phbSkng06uCp9yR9yIj+07Nv+PszPrbRvZuvYvIsBicby1RE2W5HmI
b4jYsTnPM3/9+5TPd5G4gxj4utHAAU66LVPFql17r/WsHh9GfT1144uYmpU3UyOdlWapZKK3dCZW
+uegRcrRs7UPhwnXcdIzSESRhz2clgQPzXPXroPwZfF7GtE5ZtoadezkXTrarksAYVUHdDi6uetK
vqUtbWCmfxFbLslA3DGHlVOu6K+318k2DjbULjomsR9R7ucvdHUINU7fQqQlE5MfFif71RoS+7Ip
Nda838RvNG/s03g1vItnjX1j3Dgf8tF8Su4djbLhwiZwEJnkikZuaPgOMtZmfSa5qv4VeopS6l7S
z12uIQqJwbfNvRh3rf5G44dZXup0+4ZP2+D589RY2CQotLduwhnFvYdJYnR3WX1eoIAJ/lg64qsB
mxjpCglgRQBL6+5UdN6xBL717/JWfKnw/1/J6Rj4tA11GfrSgNCrOPLKurZOzlz5NaqidDmMC4Js
eQi8Q5W+5S43w82/f6oq4X8r8T9/qGvotk1vkebR1+Y6167WrCNJLHc+38YBA94aKcAppp1ocNpK
l2+v3v77Z3698v7vhyIjMi1hqxb0lw5IWOZGTz+G4trZTzneOzNZI2yZx72MlTnizCh4FjeRPC79
ZVKcROmb7h6HWakZG+zCSHpxL4h6bcawEloKbKthDOWgvcCI4k4XpoNfUOeY/pn0D7L4sMOXqt40
EfHQPeoeyIP1hBgjfndsiI9Utn3rm+NlqXEyndZa6xxmdZSXwZXaIudB7nMW3L+fgvxyn/nfU/Bs
A5Kya5Bd8OV21TXMG41WyVUZTZryuQb5wnbYlx+iuFFKc7ihBaaE0UrPiXMatB+O9TKML461nNPl
eli40M7Prh1viSqnlJwM4bvIwwyElAEN3A55QpJwB7B/TPVDt2T7fi42GdLCth53cZO+CkHArFt/
84v9dSF7jL49G6eTzo31zy7NGIVObyyVdaIgzQtkdD1Tg+E+bfeeZGs95+O2hjTw78f5FcWvHudn
h1wQmgEO1/3yU7l+W/XUlzzO2NpH+0bUqFOJh0IGlYD8oGU4Q8pABQFupXGfv/npf0EpGLqJRtUi
JoHYGvVl/3Y5bdNo1FyOsFNkHktSmhb9jA5uS4WJqYQUZHQW3MPo3lxI7Qnzc6PtbXi0RRD5//4k
hmq9fnmjDWAOUIFthwnP16dfxq6R6sFkngYLLUOzruuPfHmJqCpKdYBwYppcXCb2UgOUqp1ethlM
sGE/tW/IrRc1F5fRMXY6jrxHNfoWvFDffMa/bHWGtGzboetl8wp8aR9bgFRrlHDmyb1ByQ82r2Xi
D8E3p8FFbrZEdm6fOKeVw7T1wG4e0VkzI1+G+wGGC5exb9tQ3l9eR4M2FHkiJlBh9+tOCM3JLfS5
hcUJHtA1rkqgNDPtMKvDJL3YihpyYSzheoreOsQT6KfLnhkoLniteXYA1bjcoDBbIiMjP/dnoK6z
OtwJ+gARs2xiQpH7eKmLBcU34PLJ/JTLt8jbpMgorausQruILy5iDJsFr05yH/XPI3KAX2J+Cydg
gNabbuPMT27za0SCG1XTW/1LyeS4Hq5j5oRYuVYiIA83/ZEzLc2uoWDFxuOiPSMTThvOQxQ47sPC
8Ng52/A9ugTrBeL0GdFBCi24YlrgDQq7fwyr+5qgmwxep2eADUxXxvQekLG5WE8B42ck2JCA+ys3
EmtciKrw8Ry/5nI/aC8adoXiukLrxqX230vHdP+2vnm/XHqFhuU4n9/jb29al9mmZtZCnvC1RN5O
K64Cx7zMOt8qT2HgK3/FkPB7xNc239iAXBQ07GZgHhXYLiICtoT5B8daid02jaFyINl3imcT0ldk
vJoU5jEx3h6vSRS8RcuErg31kLiNIWalyiaGJ6R+52p6EcWbMjg1zkvYvvcRV1/DZl6l8e07F7gM
8Ti7awEUJKKZMLZwQGjzeNzM0uvJxG+j35tZssmTm/ipB+BnBmf69SvTzvZN8MDJqA8/Y9Tf0gP4
VO0FimWu44oO1VJSjYQQ9+HtIgkIPU8j6l1EoxXzydR9HrPHwixWZY6U0AGn9BDHj5kg2KvtYDrL
vYKack0X7c9Ge4r1cbWgCf0kk8lq1eB96s2zyQUusU4GMlAHWdzQLWsZVHu7GXZjLTZ5jPgg3xVA
7wauTg4c+ZYerOpjQcmBoccKcm9SUgyH+wa5+XjMvJcEWJrTwGCmhs4KZmZ4pN5ED6+lDfyWaEZu
l0bxHIJSdLmNyIm3wQB906g2N8GwRgvll+qRsfCMuVuDSQD9sa72FleoCk43mDZrfChhaRUjk735
2gs2bmLjjEHEGupQENcezcpRe1O/Vym74zI3h1j3rnK9x3mEaD+uylUvpyul09aVvTJ7tI23RXEz
k/uq4O2GhIL1/BKCzxBQSGbhKS0xnxL+l/wUAz6ZdquXOnmw5NYF6aaequuC625J+wzaMf4Rb1Pl
N1NPCeIDLUjlBmmuN6wzwEvZSsKAMgF9+92jnWF73E6IUcBANyvsbTQj8oEr9jbqNoGzs7utF/gs
Ljz5OmybIUJ2EqOocbJnzwISzWtdVAeLCM3hlNwJq5V+WJbvsCrRjmc7t/Qgk3BzpeDXAkqeN6/A
96WgVkL3I8PcmiyEFi+PZu1SNLsJ03f4e2sB5GQw6IiZT1PdH8e6WA8IvMZovtTAkiUsawGey4P8
GNbeTgTdee6KnRTtfQVZrn9EIkwjnctCY2GVtITflOM7K3E9WWKfohJP5xtpIfEb7ODEPekknIx7
xk0Y7hRRW1TNzxQ4iT1iK4w0WMjI/CGg8n6bNONyYJeiekymiQw/5yDAfWtobpv2GpKUnlzH9Yvo
Pjrg4xqQfNGnfsLgWLEM2+xYiNQPpLzSC9SaXIGqURsvcncEO5z9Qpu+LcP8PJTDebTqJzSk63JG
fTt1cDmnx8YCG1VSxGkTmKmxwLRQHgaIV/DY6A5WIXYTL7p0p4804YJHsStTbYW8nQYjHjc6APPn
+Bp4M7Rpgkk2FFLEDpOfGNnYEsabJdvidj0UU3uyBOao+TzPNNlgIYVkI5dQxyuaFB7dXBE+DYtx
69J/tUuwjPPI3Sy/d/C5BIjeEi70aQhDIQkGpK9EDAegW4qQIXq7BzsAQbw8GHNxbiB8JSo1kP+r
pU1WonfHYqTofZO2j2gZqDWktz8Nyme9guLrJVdaTEhH+0PGE7V67TfKBNnkb0onJfuXFE+AY4bI
mDwukMM67xVZ/s1L3xr90hkhZgn92WXHSnoSMrKXXNzXC5sClOcQ7RGK9Vo5yFxwH3I4F6YGibU4
KIBdkZe+nUxbgWYle8IuPRNP4NSnYQDBhySYAzNZSr+cuGmLjUNyaoiioXLuXO/Vwczdn5ckPObd
DP9wjbB+3WE30+M7jfK/No4pt9rsYZ7PPX3W1gE9BTYCvCWaMdSXUgHwvNJ9A1vH1RS1Y04WaAVw
Ck+O3d14VrmtgpH2boTKIV2nnXmEfZtykAs4y9ygoYNJvfqmMnbUxfFrRUhki2friKhM/v6zNo0D
lmo72/IEHaOBqodOzkpmPBt35fIyh/imWAHc/y5d9rUOP6I7L+wpMIE1k94fhxjtjIp2XY5tkxYp
0GfTAOKSPs/mQCft1hoeLRxyCQ175JWdNl0bYvSrAdRzZm2iZT8GCLLkDQPMlUcTKRvMNSUVgkqU
n1LQH+Vz3ZZFSavMYQX/7Et8wqaHD8Nd1Vp0zGr93NE5dgHMZMszh2Pu9r6Gy82Er4CBTrGDR3Hf
qD5jHByr5yKy/Dnud9yjjqmR0AYkwqRBYw4jr+WdsuhZ/bsy+Vv9yEPmOEa9pP768ylXksyHINCp
S1AIwbe6ALWDUbfnTEzk3b9/lvjbdYOv0wZbSHPOMb/0ChrLjKqqGeSpx3Xba0852tLsGtf01OC6
av2yUDOgfKcjICTXQJ12EWUEOJBvPoj6rb6uLUcKgYaMOLL/zdF+q8aKJXWqLkQmY8XlxuhQlpM6
kIk7F8tLnEq8DPdFe+u4khTadpeRBRJB2/vmQ+h/WeGSDBSPYb10EUh90QXoAf5iQ1HIPIYnxnuR
z75dxfj7X2euPhb7SbiasfgkgjQIGBDmXEHzrVR52uGqa2kY6ZgbVJnvtgb19HgnS5SqJli6+CU2
T9QcK1QbaNd/Lqh9ZAPh3gtW8FOM+JwnHxUAtdEZ7kQMnr0icCF2FK4aLVi17agNJv02nU/xqHTu
R1Vus02vugBokrVhjntnsgWFgLqiMb+urGZLdwowuaYU0uYDfvkZH3VtLYz+D41zhojuRzCwZl6A
nBOTlqOPx2qVmKCyCJ4JsW1zLJiEX6cw+ooHlEJgK+09oR+Fue5crNzJLkuuI+094d9jCueiZGJg
FqYPd2len4si9GdewJiKdy5gYaXkUxfvFWCRQMWhXHjtrc0urt7Zb77Mv6wo6dEVsj1WlC4/VYK/
rahOsyrbMXTjNDUYvaMHh2sh9XxF49uCY9szMXEWgjkmAs4pDK27ZPjmjmH85e0yLZOUS/4xXVNX
19ffPoIzWWYIAkme1GLw3Pc5ETemVan++Cos7jqjuVClrlmpjALKLy7yvUmfSL4FzPkSfA8eSQ1t
RB8LTb2tbgNnj4sio45g9FiJ36kDrL9cisin4jKtc+tX2YB/fuK4LOw+62PwMsU1uLWOhrVHB2h4
TqvrWDvCMe/Em4lMunDe4d/MISR1LjyBLLeFTDZJ6V7QjrirK4dKxL3HagobJcUwHNFGwBjeFxtd
wkYYEv73r9i9jTOc1lwGco4GFsylXTtbpw4u4AKuUVaI9sWtmcD8GBKqHfwvnNn0GVcDFFS3D3d1
/Oqhho6c1WwRCgAU7ptV9JcHYqNYMA06eDbymi87QtsIlJJLIE5yABV5HBXUUehP8XzQANSaFbb9
Q4dLtOec//eP/pSpftkSbeIOLR2dhpD2Z9/vt9VjB9WEQ3MWp9jgzXTwawBYjKZtcWV33VUZJ5fM
u+k41r5OE2GiwZjSmFEg1VaNnKivoyVbuVPCe+kzEGyo1Jz42endTU0LoQRQJHEuSJdII9iy9WVn
art5dmEMX+f0/mqRHtxW3o4Utf/+1T57IH/+asJyDcOwSHWU8j89kgEB/SKSZjrlznwwo3Zjakf8
L050HEpUu8w/BFUoA7AMY+QnSTvtv2lYi/8qM+BaWILMV12YvKFfXk74LEUcFfF4csX9yJxnIE5h
RIdvOL7CE8cZ/PuLDCszxTU8s03AUegmty1+GxXkUn4nzDVUY/HLQ+EDmaqD67q6a6sN7bfve5bN
oOlVOBLUlq4TFAc5YYIh6F1SLqCEESah18+iADyVMQCjrALA7DHEMG1QvIwgrCeLb5jWJSrycJdv
hnOOWY9t2XaBRxTfLE/2hL98Xly2tioHkTRbXz5vSVsKY5Q1nLqpXGdhuXGHYQ/L2sgvJ1r+MxNL
q2H+lp6aJt2kRQ3fH98Efu2SPxWDPzaLX2DcsuR+0Y9t+0LXfWcB2ugVMrZ4w5zcPA5I7/sJzRoe
5yWFRKJ/LAHbA4KYwGn9mTQbhPlZxB5ATIWb3VfBuzWheW+No0oUcVqmOwxoyIzBmd4ZJJcKcdZS
si3ksejI2+ZsK8V2zj8yaP7eBMjhDikNiRATkjGHBANylzYYf5QGRPb1Phsqv7DevX44FrBjeYvQ
n2SOcrmkCfGO5FC1eKlcPbu0IzoM1iEHFdDawA1j0qagkVCx4/EYmv1Yg/Os9cuOHKfqXgDdB6j4
4dhISZg6FDWkfawW1vucfSASgiF4hISBYZSyszH2ggYh3GNR3LuIgrzl3HurtIkZcZDwY+JjiMyt
xn/TpHudB3htA3HVcOI70uHYPtksFk09Suby3DMM92Ga6DYMZ106qxKLeZ3fJuDJox4YLGNgmozB
3DCwdvc6YyQ6DtqwGzz7Qi/nq3Q8NpDp++RjoEfhsXknXPEQjgPxZkyKnGIR/ZkJjX3HZuuXs+fz
iiP5DWDNv1gfnbwhh/ciJhh+cA4VrUiIpyGT18HydhO0xExsmwgD2SrtSScys41uF1QV1qZ4NZhG
Toaftg8xk3nEF8ZdW7HuPCzEWr+XOP2MOxX3FSy3JpIkqW2y/plxZqDZd6m15jIfwNpezeQntGfN
xnnG9ArV9ioqN0RXCEYiHdKNlVd0u646g/wFp3MNjASiFlL3wH0tXWARFijcG4P3s34CV75a8NLg
KZg7F+/tewnfqv6BiD6ff43DdUkNaLf0NvkuZxDZQaT56v7mmXc0WwsEEDDBVgU9VdQWOdw8s79Z
nJxYgLellRt+0IjLH/5fzvU5n6atnJtNWbfr9lhxHnaUg3ne+0vabAWerZSxJGxuHUKjsjpgmI9m
GuVx+OTJBiJy5Dsvi1q4izyoS1sZURhqLdZZnzGDu9xpLh4m5XEv0P6+tiY7M9iMyT7F0T22Gd1+
6Abt1zy4F3kErYm+A8p2Q5IeqpxpgG2qowkQ2g1dKnm5W+zxFOnBvjBZM3LjzdeO2Rw9mJUTEEDi
srY2bMjGTjaIN9ZqZeVEgoyY/eg3GoosXR31EM8kHHadoAP4YzL/VS4bvGwlTyTw9lnNW4IpvB0h
POnQCHib08LdBjWJadbdOEsf852MLnEIWzbuLuln1blmAGihhRDjqz2jSjkDwWSAOfl4YFchjQLV
f5Wxg2DE+QESNEx+YCWo66dmBFQdIiwXcASYU824uiaOYSsl1+4MnO+2IV1DDw5J/SaG136600RB
ek6AtowpREn6AWSPbJfYNBBxMIbIi8bq2sjeYIUrMFTckVWXvJnD3nNOPbt60SG5CT9s9yoZCFUC
TlICbKIBSwqX2d9ZqLdiOhU6IicbwZRRvMTsbnn7eQdRs0rsCfyIlvcKxDMgLZgCV1n3JoLHmI8F
Vw3Cj7OFCOO3oJS8w6y3G2daVrlpPRiLebVE/S7rIOGSx4hBu1DlGT1wPm/ugf7vUAzthUVjvGU/
Yvaz6MtqiLBiwL7O7qb6nGo0gFG8JHm7H/neRf1uL/H1kOLJcW6c1tol4a9YT9iM2X4iYkWNO6EP
28U6exj9c94XgutU9EgUFD7DAjxXRUZS1KMKBmBDI0Nxqd4V04h1F3NiqqtGBTAj+VHyYezxXfkh
tersyfkyjOYzIrO02fETaQVIbMPmTFt6PdYcxdFaC9s9jhLHovs8PFa4nz0kIWx5atmr5BUrwC/D
fEBl0GBrMWmvO/IEVoA3gHZRrwjV6MmuhIk8Sdy4WGswQUFwRkJItEUhfw7ErGkzLTlWuhkwBSg9
HPY2CJibiC4150TYggvdD91h00EOj8Rx0h5jYqQGjkmsIC2PIF/AWXqIRShLHW5xgU4O0/LctNjY
u8HYJol+G/JnZhzOOdWOF/5MnMY3sFM72PmyVj/MxnSdI2HGBYK8yMJY/zQkW5vfS8r2M6VPCndF
KBBzDsBYVPkqwU/FMX1TKP61xnB0C/0swfBUin/WRKTGFYUzNgOGaxRXDRdmcu1NpIn1QSuj9TSv
g6vIg6hR34aWQJ+G9gctKbKnIX38//gsHvdIdBWewcxRXRV+q89EPwmtBy9Abop5YR5MhA4lTT6m
VteeCxKLprYbv2TZdG2ar1Pnbhx20Ko2LsG32d8YGOy/VK8Ol1tpC5aImlf/+WESXabhHLUjNEa0
h2SoFsldr7T9C8Fj64lcEy2hie/PCzQkVlB3lSBeChoPaMaFFP1upJNZRotPQVWqoWIOyZivuGRo
QHxelvXrNquPFk5qB56IFe4t0sVGcLxVe8YnftS1cAeLpzXeQO/4msQ6QYQdPtJlNn/htusdZz0s
p6p/zVsJB7dR2Qoq4XMCh5J3uPaZF9rvvVe+xJG+UYt1QNuJ0zvFkwvKVqQJ8FTefYObHtIgIoTI
+MKv/c3X+t9LunAcNeNG2IXe+Wum+CSLuAhSYzjNUK3aEbIhOsE4D/yYsCJreBBjhcyVACUCXmIW
PwMnYem0Dx/C4puGgfzbt8okkuYff1ny60xSluHE54ExARXMs95zRvzBzyYmK3dQe+JGYxojK+DV
4q1RAXzJRzOVxwBqUqghUykZ25lQHrjNpCjTCkJ3l/JZ0nPhHFkcXBzdLkfklx4zV7xwGiRGjG29
DB8DMk8C5l2zBH4DgGhkrvLtryfs/96mMT+C0OZ19uiJ2F/aC0gUi3TomSKNxr1Ng88kobHh4/Wo
p4XSYcGk9crnFGJ1y2wP7q4hTrxjqIab4b234FAhVJ6N1Cdux8RnPGubKbmN9jF3OJK1zSNtZZ6T
wL4frPPbLkAkTnYrG5QH574LHx0FRwqqjU77OGxC9vqWa/MxVXtl+BMQYojtrq18odlb9HyGoiL0
R0t7g0SqMe7AwRdwZZg4SCbtagRTlA7Hcb7pgoQMILo0hCVpinRzYU8HjS+gJrxNNXlSBsKh/eQW
/R7Vek7y5ANHfsDgKHOzTU/7f3pUqug+Oo11vHM9+C7wb/JrOAj0r18jT/oayUUVMSuCw6tyvadB
BD5zGWq6c908S8daGf1uCceLApUoYU9kjD46VLM95TGhTKNJTqEARH92wtuKiiwgdBqAf2dAnavE
0eZEKRQPn5A2Xm1Df8sG0rGhY5beoc8fpKdtGzZaMg8IGY0h9RFp7Tzl87SlBQeulJefRAtmHvyu
2fRAismS7s3uWS9yalWmLeG0mbEP0b9qiT/jBHFJuXzqr8ceAelwwCiXzKecTEqtoBWtwWZMNxgr
V9+88n+xgqPrMW00U5Z0DNrOf+6eRY6wMge4eCqZIORU26b44aWEbQtrRTIblJeakbHpT/MmRSZq
LIu/2MV5oYzwUHXA8Ljv5QG0Ct7St9rSdoF7ipR68oaQ1H2VGXtwWZXgUvCeJzOpqVh8NjF9lAkz
Bm3ui2GsfH3Jr0wCmDW9viiHyXdToAv5D7LkgDZeedryCH0TI6Gv8gJjFDhmeF/qkB+i+TVJ4NoY
09EhqIiL1ZwcRRVBeM98uyPAED6ABWufu15hqwuWQ9xyCbOM42QT0jojsdCC+szltl8O0zzucKds
SnA5DVnDVXZbMpbnSufp485DNuhwzAanwdbXoA8NxcIrtrn+IdC82aeeat90STy4nUbcJi6ZH1T1
SUgxAoe0AeIw2C6ql4jKdGflA/1hYxWSqFdV8FLQhZBtvVbpPq1NRoW90ZnUGldmRhhKv4vFRgW1
pdkjr3ePgYH2GwMKxMYrlbNGzsGdNrBMnYuCyq/WuI9QvAdAHnFc1t5GEqVYBtu80UBCvKaoiD2X
mx7fowmUI5tesvR54vY8qRpQMTiRjxbTzqjux+rFSXDItM6FxtMIaFBXPW51/jXNgiukdK/0KSw8
0bFnPUbE9YzOL1f7EeD+d/V5PSdEm1raHpXiurGc63+v4b9tpR7tK11Js5AbfR0TySULyStYulOL
9gKTivJJJe1wBBvK/HbetHC0Mxwnzq2NhKhNoacwnXD7t1i7w2+uAhjkw2AdQRXhEuGwGVt9X6YG
O+5VG+cH4ZEMF/1s2vdkeujUU8gbPzWi3Tg9Q+AcoucymTcMcAXJNC4aymhSyaXjVXcy4Lnz9U9Z
TD6vRWrGvTGBOXCNzyaQiGLfYg6cAbYcmfGgs9GqkFBDADogOSHcR4Ar//20PpWgX3prjLdowuPB
Mk0qpz9feL3oQ9uIBU/LYgJNnKwDDDJvWDYD0GDKJy62g0HGhrWxxudoeiqO3Iwk2LPhYD6mVYfG
+4cLArAu4Cd+InaSDjRZv2FqezGF9PRpMg3aTc+BOtE+tMZzKg+9cWdMewOihuR8kIwoy4gvofoZ
9cSXUE4DlMATtbSkpdh3WXxvdr1fAYDVnDsDo/ciIb3x5kQCL3FyTjsSjUpkqePBHjMILqjX9XrF
FVlJUU2ciaMCLtRwY9hacNjBafLDCbtN1u9C76GrUfJI/ZCX2UEWSMwBM9boOPXYvbAK/ewV7+WM
JMt5hW5SOYTSNls8cYEdr6p83iZo3PsxwhXyLFGLqG4jYYXffFWf8uT/fFWIDm2GeVAjPh11v5XZ
6AlizHk6kN4UCM4yP1dMpwzF/XXLk4vVf2LbSqlT7SncVJW2k+bErSqFqh2sXVLFUse6qsLbiCAy
r4uOHmodjetRmF2PSPDwhLHYa3AdXFS5N3LdR21AZ4UuToiyIRDnOaL5RQFc05EKyN2ayDOeAR+G
BOBqtERIib7uq2iDBy+3t964w0O/6tkgjPxZm++XethLnZQYBnuVTQJWu29G4DAVoVzzk+rZcLBH
5Ez1ZBFITjcj+uZ28Pnyf32GtLJcQxrKyW9/Pd/isdeHQban2oMUILK3GV0S0ra5CqgUm7ulbD/z
hCAI7GDUP0VKmE6vMR5OWQNwO37UOeIiaF5TJTdEjUA3992wv8u5SkD66PUf4orA9Ngad6WYb0Zi
00gYUk6bAQrNv19e+RfCCNpuiC20xpkZeF+BHmEVMBJakv6UUghy2dEKC0CqR9YbukNJXyBqfzpD
4jdkGpLHSLU0RT8NfnVrTGA8G/SZ3tTlwrMI3i2JbarBe5ePzZz4WLMuq9nepFaAVjFGxrgOY9aX
wzlLIC4rvhGPExx0+OMjLYjG4gEI44AEmny7kZyDY0bdY8DAKoZ667r0YBifNxLjHbHrIDwS1Dmh
dEDLbJFvRPLK64N9HH/EhdjYmLqiEtnMqi5ylSRFL3ndgTFdYmDf/ezPRr4NdaoMuBpklEPX9Ei5
KBFc2fSv3Zs+GHaqETZwM0nz4SQ0skAo/8exwyfTXvOwMJywG8UHMoC2C3YRl7bBsuD8EHcCQVAv
KzZdOAhutB4b81N9GvCeZOAYnXmbKttZJ9HLZHgcUXB2Cb6v18y1D4PDiWve9Euz8UywuvUJxvJI
RgMhFr/mGLkK0s6ElQWmYkBdqmQWAQrB2SY/3Xo0eBpZaKH3481+IBlXBfPKHCiGm1Bzr4JF0Wqu
IOLxGEkvySmpyMNVr6xm36A/rb33ZPzJxgcYNwqZ4cDnDF6nKnxyg/DSbJ5B3t2XoL+gPoa3OpDE
ifbUxPpUc3OHVf4j7fafihy8AQ4iHdwyP5LWvhJgvGMilDxzGxFeBA+a8oeKyrseyMdqInTx1vuk
/EVI42302BoPcKyHCzh8pD3nRQmG0LgAbLGzM+QMWnzDbAO3LR/BY3+dPAZb0GNbfv2OAkLtvx3I
NJXBqbXvTn2tBGDcz0wX4wCrCw86AQqwpXJ4lD3No3jjGc+f8XET2vxNUH7UtH0DBW6hDy0RA6ku
IIYuJ/0wRON7ZcDy0jad9jQS8Jkri7EXXhRVBntOX8Uh2yst6cyybmV+lnW8pk8Fw6XLGlSPBD61
6waNa2gjeHlrOxj/0a25vBsdSVXkJVYfJcI4K/nQPPvSJeGFgFNtbRlYg5GwkwEwFvczTbyGXnQd
VjscX36abYLsNoUm4Y2ur0cYzvAt4UFuonNaI1k9R6XrZ9Nj6zzZsbZy3LfIfqnFscy5Tdw6I4xS
mR8cMNkUuiPEXUEyZPGD43mhphi5e9G4XmpC9J4J0/ANvNC4/TcwoFZl+FJXzX2vYJzVO4DXIQXC
M4H1nI41qvupJxAt2iXxd4WI+O8N2JDI1U3LYphs2u6XebKZpkUa2Gl70oGjdfuWsrHDTM2fh0Kz
sQnO6mUI2N3mwlgzBRu/6aj9BY6EOl0IJBHoImznK9rFQdFaJrHXnAz4ysXLyMUXGakTvoTLFklp
yLCHesH8BQY2uMrSdxm/z081lt3AeZHZtpUP/97d/6LDNiwbEJGw8Ssx+vxyViXYxoUpk+rUz/Om
/8jSPMBN8AFrmpnAjQc/p4Bb3TDu8ZB9udLeqT5X0zivWlEeJuNdj7rdaAfrOTJ2fUzuGpreDETR
Urq3Cdg9s3iXtvlQp/TrcuOAKGfDrIHY+GHW1lwyrdgkNedVOBRC+G1reVnbaG+dhLNk+TFNzt4K
AsaAbfjTIiCL+SqobNZqYxmHkpWG23mZhzstXp48w2JPgjsc7GqXyRI638B0LtWApS/clTNbV0Ee
rJIFypQx7jt7ZvYRIBA0DtUkf8SsyUFHUUdkNhusupiGFeZaMyAYkzY44t2NxHlrMIL4pg2m+oV/
VgxK4eC62Cjw25ifVdlvVVc/orYLRVmRz4CpT+0+NDKcddS9/Pvrlv+VWJET6tAho+uG0ORreTcX
aEUWty1PYux5TvoaadAKC/NlTRjdgmVe8zxf0KGBEfkO3YzWOEhrUW+nql6ZClCOpE/WNzSxiPkd
EGM1eCVSmj5eQ6qH5b56IiN5xZeFh3245YRutn32XKP7KXHQcMj7CYzzb36t/77XtkcH0QDzwDMU
X1fxnCYsNbcezoAURL6ZUNEX4rUm7IexJFxbcdKty9m8TKqbjhVs7CjBJ3cnjIekf8dPMVYPcfXS
eU+edh2wA+T5S2L9SOV12j3BIp/xI0fyCcrrN59bddz+/N5tZD7ITISU0EO/up0GLk3YkZAhy+Rh
WGvNDQZfW97M7YuJDZiq2gzvQCy71UMe22tTPmkBkGLrOk98vMbYmzXx4KQ3tnnGJWSIaxG9JyD9
AC2t6v5OYyE51pPDOLXPoaA2VyNIOiDunJdZeJdP70n5zX5i/9cTxG+EogPcjmUI0/nioDKMamHw
Xwznrt0F+iEu91r9XNBg6tujzuUf8//WahgTrsig20u5kDoRgChuQcmb69hb9wi4OY0qOhk2vgA7
3o3xhw4SO40peHA1JsAn0C6rgCQSvcxaNeRmitGHoLx/QuF2Id079Ot0AJ9G85d3E5jNzqGglA6G
cifbLHHDsIfbnXkfd+RoYBYW6Jrmal/ozEZBqWYVkj80g/mVNh6Cior2m2PgLwocLsGWyYv+qfs0
1Gv62/ueTloFi9nBIlndJICvWY4WV+FK0F7FagZGU8Jac/qHRSbb3kKMRbPj32vvv1uO4iIxxMBD
oJaeasz/9hGswSkXPTaac47UXOsu8+V6iW4m65tOCb65/6xxfoSS1HD0wkX6lOn99oPQb/TTPBvd
SR/yY9CNlOLUOpByoOijVzMTqFZszP2tCzG0j0mMKqvLDFBmFdlPE2yHpHB3tZK4ueDOb2QAKvYB
4eNMoc1bj9fzkrDUi0DejOIh0h616gVEi2dc6qMB5e4xZybocUkYzZcyuCwzYzfJNyChEuQQ7paW
9gB+DtoBdJacXUVLOKaXUti+SxCx6tE5uR8su15uvTj6uUg0IXjD54CsFEZ+iwvaI7gKm+MEHYIm
nwrgmYx1wt2nmM70XEk+4N5v0vOiqR4iDWBeTv9YW4/Yo5UvVfoeAu7insENlhaDWbRBVBGoKnnF
BGF6ioEasWazM1Wztx/GG+Qwo+FnQBNygjVXFqTpek8DV1XVGPYh8IHAC90z1mi/9s7/R9h5LUdu
Ldv2ixABb16rYMobFovuBUGySXjv8fVnoO992GIr1DskbYVEkUWYtVZmzjlmP98iMEcLBkRDPAFY
+pc6y3bKVtrrLA8EYxaOMElrmclaTqO+CLXnpbcejJjNCm1rVigvMkAxZVy8xeJTzgQDgQFmAWG+
yABwaDkCyAnRUtR45E5LzkocKvj+LK8CDRwU8i6tKsxp5rbnlBDyY+YDBjpjMFaRcMW/NEGvqUg9
8TvQq+Yune6q6Q3CNZUcjTq9IuejvCx58qX2MgSbyf+2zFdDRU7ECzNjd3rvWo7APYrxd5nI36J9
IAu4i1+IinEKGIkMB1KCWYbsywSUGn5n5UlRZTcCdxOJ97h5VHDuAAxYy9PW4DXUOPvlszvOUF2B
TZPz1PQnC4nMw9Az4GhBJcQudhecsQ6TZjV67bHYUBXO+O04a7m61K3TCjlBoe6XvnNIYEbm+R9z
2XLltuAu1kuZEZntLmHZkyJaF3AnNDQ4Y/xpsIqXEalemsdGYIo8pu+yhu+/6X4tECJdmbxSn88d
GcM57b+gpRT7CAnoUuRT270I4iHRUdnwG0cvVs2x9ponwiaoB6/ouLPKmTm9bFyX2yzS1ZE4zIlF
yMciHdrndtUtleBMJEKKy94bsJvVLwPrEQY2GsoHBYuHNt3aStlVAPKtczM3Bz0PrxU1hqXWTvo4
RJRM5eM06CjO3nxrqb4Pc6JtlRA+ReLvwrG9VT5BBJ3Mw/DClC9ZWoPRhmOPihCIPK0JQEgO6Sgk
Lzpv48s4TpjJLRAeAjSZbDvpt2qCxlKivBs71wrCbQoZoT4N1UnVWq8mQS9Tk02ePUpwq6GPxsz4
4d9WFPsqC19TR4zhCPnAOxETkiANX6HEc4K7OGfYg5eIZuyipqFdBYVl6OnprEBlL41Ew9ih2Voa
hNB6depPcSBjiPN7lFNmc2qUVxJRnOmT2u061cDllTkCKR9NmF/mvNjQxFhLROr68e8nOwbygaAC
HsWvkU+Qa+AyNtMAumJ8QkYJIO6IE6ZF5SCaXzPrSVmRonrNegv6+BHlDIKYHmm1ItwyyyPBFJgf
wmYC0njxmRzgyylZBnMR1TXQonWpkD82PMXCM0QYCshdJT1o+YdkCXYVnABitgwrG4ILGd81wFop
vAkVIKupAtRikSYF6LsJnTR9GTNeheIgJNuZt13sMBtTxTUh8qD+q2lfsCVDi0ZNndkQku3JOBQl
s6zsRY8vRfFRQntYEDwdnJbB6l11AZEgC6u7E+q1wYdndSVdtmFOytNX5W8KD42OTAisQ0gYpUiy
qHjImSEYtxHlrJRtg+UlrKHSiG/kLTYp2rJ1293V/oUZ6Lpi1rmQUIQeA8o1bD5fJwJxbr5+FZX3
gIycWnIK/T6M3zkNoWgAyqFLcP7fB9oxUnKRKtzFTNtEiPnTzcpeG+JqdOBFDciJbR94iy0F369W
M6HDQjUBNwTCt1Ca5fpFR7YikXOGZygk1iHqbugBMvNFRfdHu6ZHBNshLVc45MzD6/dQ4UkG41Wm
DvLHkQEqIeuRKJLj5RgjHe3cYTMYk00m5k8lipGla70gUQDYJf45CoxVglAvGR+Xjlj4WcBZxYrA
IytlSPlYXD4hTccGUYST5ogEwCpOhNNEZhjsJ9aGKcSo3mY2W2BHo3gUqQBEVuoy208l01RSLyZS
MMJy11hnnQdt16AzaPwrAkYYWzQ2r7lisj3XqySAlD14aDY74K1DdQma3M7Cb7NVKH4x3ctPlXhe
Fk5TjtwxIWO4tTZtE+xbCyp8+1beUqhNFVqJXf2VsKwp0tmKbwDmM3ERgoJSIGAzeBmxXTPVIq+G
Gc0auRMZrmBEmLgLXip/i5iz6o6mf0M2/fgtg3Ke93NA4RPmtohZ3Jj2BlkoPU4mlKBhe+Pth+Fx
mqLeS2RYwY2na5Dazia0LENHP8pOGTPzL7FTHtSsX0k1fSRhPydgF9n4i11i4MVTn1mNlwqrtypH
IfGBSC+nDx8HgPtli+Y7e0irT7bxbsCsSxzoYnfSmSfqGFMamYNKhTs3cIS8dks6MGk6vOR01SaD
hmcwOs2k7KQm2NKY4yS26vLGw+xpj4hhgOWnvBv5wCoZUsNhIoDEa8zXZWw4KpRGzqL8YIdfzQn8
7Z4E5+BzmD8M5SQyDhme0vJXsWQ6Okt4sAwlR8O4QVbNps+/RbSGFUfvqUlIbpQwIK5NSDsRatRF
iGmwhxG+N43P5CUBssoEPANcsfOw+LgjtrXw0zTJ9ZYfApR8DRZSyXSnSvmdhTWACI9UxtXBo5U8
5ma0J8dbazjNTKSbIpso4l85ZUE6cZAC/E5XsEOsP2GgWC+xTkPw1mAPDOI7H36k4ZnwxY1/Z/3s
0Bb6agvNxvax5La/eO3zzt/ApkC2Fy/9u7C+yTHOEJmQ6d5t6VmVyI3IFB9N5hPSoYnoGtJJ9DOG
Rf1nRORzxAEHkvBa4pOYzZF+acRMTSddr/LJ2XiuzVMrvgo6gB751lNYwy1ZwhIWQx12M/qnAJcX
eAIRmMObJt19fJTvAYy5Ur2LM2Qes9zHQ0bsyOTMy9GufeRm1hIZ1zVxOwtYKiZPGfYI7uREvg/T
07IJjDkh4GLtTJyIB/2AEAOYBvRHkaAuutS5AJZv7Y9bY3JHi3CsQ5ruQ6vkbXQq/HnJkkq9mUxY
7T1RoVzZKQfk2ZKL/RLMW5oiiumEJDDVR8YsFYPXIZEOU2ogJDjMMLA0zE5SdpNwrlTlqgcdtFzj
SkS6O7MeZGjYUb/+llNoKwkIQWhaAIpOdY9ZyYs7hNmGyWLoZYJnlrgqkl9C+97mwM6kc6viLR+3
Y/4VxU+5TrJP8G6F2bnIXFF9aqSFXQgRO90X2b5c1HzGti7vGG1KGPn6eChZqNEfyJyMCBWqufwW
ZmB+ben234WXqvxREMmiSOiYYtIuw3Cw/Pv/KYisKSOBNpRpQoK7F+F8CfonhWbUHpou9BQ5x7iL
6pRx5xg9oN2YKpTloAVA38/ZoYPzYSUhgmsQvSlZrAwyEAvM4+fSukTqwv6LML11ugSuOBmkqah7
dYF2ljztrkdbGi+alER0AUzUc8m4GmSbiD4++60DQEDyl9/3zyaHLKoyjS2NOpCJ4lKJ/s/viyQp
LhWgzEd1Xqow8cWIOoyG/l5FAmJgHu0oA6biNGMhyMnz/Y0NotUefStsT0s2HvqkBrQdqeGSAsf3
oNFP6KmSlvhInRZqjbwcC0EcfQWY3AQumUae1stcKfSdQe+U1jGpDRJZI0K8OHnksVdFH3pFnW0S
llmXylNYIsarLkJk0MXE2038V2C6/30lrD+bI1wJk36qxoAVusuPK9Fz29lzGK4ixrUHv9tGGmpq
lunt1AonXwqZ08crA7kRxwWFtT/Vkp2G98BC1m3CM2EQRaa1LsAnJy289BG38vLJ5IYIbAGzRLqE
QYxcT/yZwYRQ2ED/2MUaHN4pdlsueVB9yGxhgEglNgP1s6Nrbw74mqMnQX5bHNxFfAp6jiGLnFVb
Jo8tUDBb1MG/c6Uj9WCG4bkLun2qynY11ocyLvcJc9slUStLe3cwtxbp0pZheulc7oZU+cLvxvqi
wJOsEDvk37PE6Cw7xtJMAhoDdYX+o4/zP9hYtHXy/nXpuzZ17dQCBptxxvIgbTn4iXL8QNuEoR7N
ofySoH1Ja2oW0fvvG0Wf6l/eUfqIuCF4UQH+/GiL02+ag65n8Z6aB2XR7De+XWH6LnR/nQeXQruR
lfcwGKyPG0HBW6MUL/HQnKVS2JZKvlUZVBt9fe87xp9CR/pRRWLHtI784qoKi73hJS7eG5UmFse1
2PJiX+bNHVxZ670yKB40Rusz5XOQXgXNfJAsj7bJl1QeRQOp+uTqGKOWUWNV1AAsqQYafEa6cAkS
bNqGOz/XYXXVEYzMBSMv/VmH5ZqiUenL97QngjUILyIsVSXGt00fjmwKa1DXmjgestJ3c2WrEhY0
NwNgYtYbUXsZm3hr0Gs09U0QZmsxIcPcpnhvajAx5QPq3LuSYV4mT2eZ4IdC5c0gMc1GsLteONe9
fC9DdUO81rFXxJeKLF259vHLky37Jpv5oUfKkZbStSEVRA4haeax7qKZoF1TvEZA8VrLSxHaiwGG
6Di6MkAs6gczb9c1tCHZfBsSLHWcWks+cdUZD22RrypERDBkKLrPfjFvrJCUraB/a0pCE0cAxBwx
pjLzyuStkPtV/ygC3DY96BFYQSs6BpuRnTGYB+SGIsAt3Rk4UMpUoVGMRBMsXW/8ZblU/vXRky1m
Mvh54ccti8j/LJcxzeZEbw2i90C7Bsj9QOKG+V0bL30M97ct3N9lPUbWaTgb/ffSYio7j1E4Ozb1
OUNQfA6WesJ3jM3oQasI2iCRgTkyU8fZs5TwpcEP0xCujQ+BcJrIep2NQxpGe9q6ACi/okih5fKX
1e93R/GfzW7U27QBmTIh/JLkH63hRPAnpFH8YvCZoI7GH7leg1Am5zOHwNRSM4HEdCEEr5gCI6Sh
LarRNROvYQ4sGgVzzfswNE7CMzEoA13cULZ7YqwMJJBlil7uJtCuaObKGxictv1O748mmvqMBIpQ
fhWmaSNmGHpomslT5fmtbfn7XL73aunGGHsL8SQvgbdu252UHCiulNmCoDlC+mnszNqWpgdKgqp7
1aSdydi5cc2U3A5cuiYNyLGZbKV/1MyXdBbeuohuy4CjLijJswpg1so2biUtJh7R6OwZmsiciwcr
oNXUHajNC/bfIDCZtON/ymScNTGxveabLH7Q0vnv9Q3z85/rm8IgksdZw2BLDMk/HzJF5QImQ98c
VZLuSgpms9sW8bYRi1dTb8gS96Mv8v+4QJmtjaWTTmD6MIOluOLEWPKQq30EOYhwdND08pildhUe
isjr9JekmHeVqKDUHZkBg/ZTQIcwdyPKzTJQwEDdFcXJUzIaNz7K4wlOqaS6EkLMIUfCHuNWEQfG
RtJi/sHc0Gh2FZZPNcp6ShQpsN5Ea6JkD8FUAfHQXhKtWTP3tckBt5PikwHwXVJqJxg0OO7VUUkn
O2Rwb/qOiLKqoUGbPbEqFFTLRZ04mUITotVsH0F+7EcrhoE0hTpPKN6GkAFFIm1KlVIbvlEgQgdI
k/0swCtXGmboXpyh/6040IJNxxai73RoJTnjYxXxWaJK15gmpUiqq2ZdJ6zC0AaWuBUlWRecyjqa
w3mWnnOD2FuSw49FBC+T/goJiL2avlLNe2KivZSKtQOa9Shp9Ws4XMuwcMTmFobfILsCCXdUhLgC
zRXcrinGzC1xYE41bxxErLyYxSr5URvFpxCGdw66tzF9jZmqcp1jmn98luF98DlRTZCDlYrTeDdW
5z5XLnOGfqSV6C9jqTBbbV8rmp1TUouVeFALSOCJvJ8ouxZLV7SJunk9DBHira+AE1s1ymSODqtZ
/4SJSn/WsH2ywdBnbQrx/+lvSxT96P4PgmrdC0BcQ0T4ajj2LGPpg8wtjiEoVbqynSr4RvOlaP2D
LO0sHspCpD+tPLVmvTDWh0Mooe7jKY5Im6+04rqwHXoEQspa1wGiBu0aXytKO6QhJsiezvZN+ird
xgAbC25wXZhLgvGLL2o7tRgYbQqlp+NhHKdTYOh2GKFb0l9ys3ZmGW9cjyjJgrA5coQttL2AVxur
qTQRRllzUjBvFNRES4/wojBvtFz5pTGe173jQ3pQNOrdQoX1i/grxK4k7ZpsvoUWg1IqvRiu1xBt
ulnZYEhGYw5UCtVxrhlvCbYsZhcG4eaLNm4Wf9fPEz3DTJ/fluFtS+KPX8iPaDcQ7v7WpBjMFOrn
kd2SlYgZGLCm6mOQqQQLufqsgf7MWXYx9WUmT5WmnqVHAfVILQLQGaetxYK9YlntQeb1ULoo5pr2
NesadM7hTQtqT5+Jn+oOIBdYwno7Mdv1SEU5YieTQJgtimjO979BnOYuqTsEI7QSmmFN9oOTRKi9
w+Zalqk3x42t95BbzdxR6BSYQX9XYoWlJiFwLnNC8xBGCVIeWmj07JvoaaLWrvwvPTsTS3EKSb42
eUCV9pMOKA1x8U1UgqUepROKGszA1E7HE6NnYeSPQGWgH8QuVrESEU1AH3isyMuw7GSsjvF7I0q4
H2MXHIwjDc3OnF/KqF9nvgFRTl2kxk5tchPyLY3otY9PkUOqHZWibeoH1Xxoq3sjfS7uKAJBDeBu
8Xdm0j+Pi42FI3mRxaRmTy5zas9TSmI9KWSG03CphHB68Dl6EhcA2Le3Wyn2RNr0Eys34dUzILIe
ZwmNVry+2MVQUXN8hPPdqQyOQoyfnbnLq+ZY+um+CzTM6NHoIEBwpGXkVa2FoLxSRhecKQ46bl/0
plCFRIGGF3kDoJ4r5EiR5eVlfQOj7MVig/1UOVeZCVeJxGgtuycZDlM/7I6h3uz4PvwuoCbiBCRm
A2TjjVTSTg7Io5X2AQokBAZaq+Jzep+bam1p5V7CXVoxj87IO2xQZay0Mr2oHRG6c7YDjTcQ69lk
y1RfcKO8AXTKxpIXezbyewkCUUUaaXFH2256NKwUtyDntSTZDwPAaSiKFmeMOPiS1JS9t9pZaPci
ZJcCaW6t8jj2xqmS4TEGFpH18YKonEf4jzDLFuB5yBkwUameDLavMEuPXRm/8VO/DfywlmxdYtQN
lAoE8M2vUnPqabwQ5sBuA8+K/MWMDdZk3SS5xDFQQzEqaKKTzOCbFpCmF/uuAiw5adCmmU90Ll2f
i5SJxwSxtkgRlnZUXd1eLr8zA7I5+x8L3XCr8EQnDR2U6U1rSb0l9NLKSExDciwrByRiIU8yz3fM
BsoJ3chnutHNukBCLgitbSr3hGOjMJE5DjQtC9EcuZFkgqkFq533VzPQyGjMNzqJqJrVbbVsdCK/
8+CNT7eOFmyetxdRdaroU1P8B51eQjsqLm1osbzRUqOFPB5VCmsmZ4CqI6xMSIkodLf1CpyDU6/8
VbOV1iXGi5Wy03bNgYYfzYmVtbN2wg7Sz5oksXXu3Omt7Xy+3OCrBKSIHVd3pb/wkjrl6l16ku3C
Js76Gq5ErEwrdWO6yLncAILObjgIHuv7KnwYbGUt2vHq7u/p0tuzw/CEH0wt6i3fvPqlu6zyfMdT
vFk+XHmSoE5YO4WPwfDPQae5ZX4Bc3A7bEePy7zK7Lu4UjEXkjnpsQqdOY6vrG3sNRtkzKvaRkC1
0j2Dv8bYUbSV7GlnYNCr+AhyfDW7L0+Rm6+/Nb7wSXC71bCS94RTOrk3rb4zF9X5StyIGxRqqFVc
OBT8hv1bhtBhNW3Vg8Kn5UnfqisHZLvNA+FO/CeRu3wHQgT4gO16+W3ILndEG3D379+sfoDdtbsL
O2RGLm/GavlJ5RpA2Jppm801nZ37LvdSfhtxw4/iO37jtTizw8/0K5k88q5eSBV5wqT8xCDpVJ/8
bvHLuQEN4B4zU1zN62WSFyG65/zOiTuVSSVntFVEGd7YftOhdRjSR78EUh+SCbJPFRpyyFQqYsXL
BfmJyKPWSXv9imO2mmAz+9ZBi9t1J0We36MyNzEQk1qj998Jzs//Ph4jdf/jeGyKqDOgv1i6ZtGw
+efxOFbhEyKZq0+127/Ea+ZMazgGT8atVpA9rmeJyQMJ0Zvxhd2ec630eewbh2GjsjXsytG93lVW
ow2l+BycKif0ID0ewQztRgp8/DSr8qX+VI/qkXyGLQECe5K1N+EOQ4a8jzfyBpPmS4x6gW4edEDb
usUEACBZdUPPem2ktfAo3cSd8pnWdspg6YWHbh9+aTFe1NVwtcAGURW/KLf2hTzzs3wddsVT9dSc
Mqc6Jg5orJPhckzYKjaxmts6w3XKDcEisdavSBhWsCBWGHWc2W0PwbwipQoeC8GuY7fudgzOzuZ3
c1qYG1/aBobAlTmD229id7Y113I5r62TI8eCfX2O9l39lCVbitQZDbdTH2QPO6FrnWlS7JNiXX0t
RA6qoE1zame315yERMO3yRPc/CDuwgsyzXcwdHbn0Pyyybe8dff83FGzr7VnGaXmvCoR+GEUeFmk
Q8TUM687Ka/FXj9VG/Ukn6qP6Tn60G7p1n/DeKhZK7rBs5s+Sof6zMb0hnx8uI+PpJ2lK5TVrkEP
QN7pO8MuuYfmpd8Dg+SYxS96Sl+lw/AwvGuAoHwssssfHLiLdwHjzlr9jn+FHPq86sp4QNtXR0Kh
aUNcB4+PGrPRk4v1aX3Gv9D07Idj+wtCCM/FtNbX5MKe9ackcFtiB0CQNpvqxMh1TVTSs3whdJDC
hYkChs3MKe7+KzUnqmWOfcOJOEZ73uVPwrHdMYCeH+p95FlH6crJFgDMx/wxPndf0314oLB8BJ7a
H7ht3kAO7Cq8FdxtdXUJbT4px4UzH83lxqytteQVj8EFfC0LLwkO02JOWLUZA4/VdJf24mv9xKqI
mFrftnuoRvTQSVjGEFtKq/xCwrLCOOmxecjexHv3kD4a53Gr7VFw5680OhueLE+1pRON6yn2Fln1
R3fP3mpQtJAGDY7+9IVJCl1Bh7i+3jFSbfKjui+/yqviTIfsojzVD81jexIPEwUDeYxgHg/lg3yY
HmX39UtYR+uvcX2X1uLqFc3YevmTdW716nU2M8nVslfgKvi9Dk72uKaPwK5jeO8LdYgZx6pfsRyX
x1/8v7e+fX/fb+DibAZddvVYv/tIK1YdSt3uUG3RkYXiRpscCTkBL8BhcomDtpNtutrWju6W6+RC
vkH/QM8BoQ5C/m/BmzW3bT6eYwo8bTVcrPfmFRrgZ/UiHJVd/KQ5sycc0z0yWl7Kzxa6wTPX3ny0
Tsk9uBoPGtvA6EVnHNsioQyf0WPzwu0CzvidYoVC9YYRoITb6bQ75oJP8C3o7XSVbeBh0B1JxA+5
Un+RioIqpNPW40NFOx3hho9xxeEkw9PzHD9z3H5wigO5mLABrbfeAV79LRxZ/HfKe0dNTxqPuS7f
lWu6Dx6jS3PhH7K5c+tw+JajTcr6MhnqV5WbuO3XcMYmyzAdzWjZrBiucqH0jf6BMrS79Iu3ldxv
sBhrTDNu7MTHCaJScmYX3KSreN/crF2f28ZTdZ7vcgYrZ80zGMgr81zYxgVHXTmuumfKqP6ewAqk
3c3J9kODv+Lb0U3dE4V0j9+aFjMYqXtr8aP1+iMmvG12YWvkxOvOcGkZjd2Ts0lCHDThPUlDwU18
hhd0rz312XyWjuOxvwMeRHr5nJ05TD/rGwYRLuEdnw2uRud7dOPH4CTu4q141bbGduDZS992r6/x
blhHLqZ7F9vzNXlSvcrBdHGa+EbpNb/Wb/299dgMVxf95m+KLcE4R3FTe7U3H7vb9UWxVYdE73X5
GXyz7KFWGq6TvFVJi99ke2VLA56fB4LXFffJDZTdXwBUf3YpF+aUhmQV0S2k/h9e8jScQDkycT8F
iMbm9DoMXqu8qT76kfAv27H0p4KQn2UqqmlZy9Tsp6Y0aYSoK/uwPi2JymgGMRJBFgG01SJ4EVh+
aOThWhmDW6hO6/8+C8jyn0cBbJ46mlYDla70u137P+3YedAqtNBxhQ8P/aj8So6KkryNIeqM8SJ1
+6kmBw6crRa6ucEAtv9SUxLTTXyrBH/AqsuOVYRQwI7EX6P1Nwb/vzgaTMhUQNRlXaaRp/4YKYl5
71dTnlSnsQ7djrrWDEmaIVIRb/VnEL0EkNKWIqEHjz2oEWJu03j/yyX641lYJlrkXzIsEdU/sYWh
1qMyCZXh1I6nNHxIzHXbOJ28E0YHdlRfLiyrUdkqKRFRzphv8xqs1rv+HlzldK0ZCPXZszfA6cmc
WCPnkgT0wX+Dmfzbh8QaZkF3YPCm/oQfGP3YjLogDadUNehOfC9Pjoo6uRtoGe7++4r8CXbliuiy
oogEcyvo7H+cH8mLS7po7IaT34+gqDiTMKEctCud6C9LKfcFu7bG+F0Ir9qAXl6QMDJuab5RYF//
+7Mof7w9y2cxAGBK+JXpv//wvBSymk68HsNJxwof2lW/EHXGHLIMfBxnUR3NR0V6EtpqRYBUWdi6
fq+CDSECVeRV5XVCJUAfsHbrh5FDSnuKVK6aDdCphx2FYyb4y/v+p0mBT2zCB1BFAKGa+rM5rYrZ
oOhhC0Ev3wtnvHgtQj9XXSubHCCaW1YeuWeNWwVeOtjCu945/abqz1l/buGfrPQNJjJChGa6A9Fq
p7HTfUzWowkQ/Khnf2ul/1wels+qiSKuAzI9WQr/WSlYpaCrI4icUzaTQu/q8lsMEbI6phXRLo//
fSulP1dCfhq+c8vAwETsnLbc6/9ZjOpeqetYaHjTDunngga1XHIbSRHNwk2PLpUzO7FL5kFnhBru
inAT7Mb+W5sZJzqi5EbDVt9iuEUch3aYQdK53tAtK5oNWX+z5JEe39WbnKmMvOHpRPBh0Sx9jjYy
GiFoTiaBHSs08uCcOmC2a1VdRdVKvM0+nI/lzEAzOc88E3BwdKKr+AQ72VPjR1U9y1TU9TvnMygp
uHKRstbMJkE9bRVh3farCGPntJnxftI+VU5ZsYuP2q/0iES2gPgHjo5z2LD336R6OcVbl1m6TQG0
fhs2qUiShRRsBA77I2kCqg2xSUXPHJ+Dcz5eyy8UTcUc/eU5lf8w0yx3Q1dUHeu4Agrgx6QuEuTM
gvQCFZZQt0u/RZD3TKnwYZ2oTeil6TEAorXm5WQdroctEyRaBRsNR7o9vkZ/M+r+thX/Y74GuQr3
Lir7xQFjiT8exSoXlFmswu5k3YKT4ko2vITrcNT20Y4GkGhXVwL/oLIczF13NVzjBYreFvnwY/eU
gCddWavQDZx6j+BrO3vGsTgUj5T6ECWWqK7hRT7H7/m7yOjCSU/kD3OQTeT1d3kkBBNWDCM7FdhK
uaJS/9uD/4eERAL/ijOKd2yRzvwcx0dZmSSdnzYnDCwEJaMQNCiwePxU+VjxFESulu9qGExRvqpF
xse2Mt01/9Y/6fVeyv4yopX+aA/wcbjzkiIbkHS0n+2BTEC31uEfPwla6pZ+7+DcyenHaIdoPI7i
HS4mWOgTErgjTWsx/MskVf5jesfPV5dcazYXhHw/t5dpKqI6lCEAyz4BdyWDCjcekJFSwXWx08hv
YvYwG68xiAM/OoXVZ1zsA9lm6E8eJY2yollVHGjHr7+sT/+yx+o4PBBMcFTjAfyxPKWRXlpyktan
ctJem8q6Ju9iF23IEmb4ZzmK/zpMF0jEjBxldwzHS4fLWNQ/4d3uFe1Ro/37l0/0L6+oruG1YQPU
oM3+fCcm0lOmuVSrE3J5QuCI6OrMWw9fBpvzisBqhoiPqfRoBLlr5YndtSD0G/u/P8TvlPEfL6aO
BxuDpc61+eOyNBAVmzRvqlNKs6bMaSHJ31X8XM2I8FOcEbKT6S/NcK9KclEfptpyOu1jjLrHKH7L
DP+5YCReQwxcbM5/Par82z3jQZIRoqkSE+EfB3lwVyUd6KA6BVRqYACBagyZMw/PckUMAFV18O2b
+ToX76J4UWsN5w4e/QeoF330N/rEHwCu34fspfVGbUHb7ccK1hQDoUBl0cJTIoVzflMWgkpyFbKv
GaW0Ifztef2X9wgqCT5c/kfq10+m3BT7Q5BLZMzKtbkv5FfWR6XpgYzdm0CFJxKsSQ5fpor//UBI
1vKL/HgiDBDDzN1Z0gzd/Pmi+LqaGbNQopxhfLOSRreZoJ7aEhlFLYg9B/1T2K2XIE9rBaa2BRI4
n2T5UY239bifxz39OOOT2PgAwSsiIjqKv/+KG4lUFwPYFg0k+jqgpZ6WDhONv93g5W4Hk36AEcD4
/cP6aL7IH2JKHzI6/DJfUXUHX8E9BPK9TY7oD2fGu68IZtVL/GweUip+65q+W1f9xt5wyA6lY7Bf
RPfA8beCA1Le7dcBHR2VZhQ5qsYR/pT92dmGF20rm/hUj7Db3ezN3riLtqB5D5hnduU+31Q2LJct
XQSnsq21Z9J3iO3gUDLTP0Nt5djAH92av+mw1WREwNq0TvL3+CR499yj6t4yZjnlD4Ay3OkQvLJN
8TxPizgEudgaFTYZ65/Nga7KQ3coT0TIUpCsiovu1rvqJu/lfauTgLnCMkMJkh95yt3Yy4+p1+1L
b9gz7DmaD82z9Zh9VM8iVwYRLVM6YsL8v9Sc1An/8nywgLJm6GTFs2j885wn1Kkl5lZXnfQ71vlj
t2OpOCxtU5TrwqbZiVdrY97DbYtzKz4gBbg2u9ZtXcHl+ARnmH/c7KyN+IYi6Fx+VqDlPOkWbidP
PI1na1NsMIJJW2sTPAt7YW9t4PRfpNt4bl/p77r9a7NrEJM+C7SxefEO2AA85dbsxrPE40lX+ooZ
A3HzW/0iXusX/2jdIIlfhZvptYfl6IHgBrPmuIcZc0GFxCBgi/drXz8bDyIzvpPxEBz9x8QTXyNP
vmgndRt59UY5+Yelc5k++48+XGVXfo3Wl+CobtXt9Ko9TBd9S8rpRt4qJzqinnYaLvVe3cbPIs9X
ubHWoOO8fmceKnv2zAPldrnxNxcexXXjlhvVDjy4vhvNyTflBlyv2+7yDfLvzf//t3wXGIO2vwkO
iExuM1XG8l8mh9njv3DC53zjt7T26HOKW92WvNaJDv1u+TM5+BvFiw7iWXsbr5HXrjq3sZnxO6t2
bzkjf4M64/39FT+ATRtw9fnlfdLSdy7kq63oRB2mi/dprT/lbULbEhX52ljne17vjXaKeK1Qbq3n
k36Qu1W2TaCWAJJgvBKvidKTxZW5sV4JBqk24dF00MpCNREOoqc9Cq51WLrgS0edIG4bQ+meA78X
esmH7nBfV9WmtKUtyji7do1D6An7wslWulO70nZ57PrX5euQLDwaB6CMfC1P0/Yva+K/7EMoY00V
4ydnPVn+sQ/VI8yyIGFJTJBIdblTDEd54YwZldsnVxK04WZbhDoNIMwgUw8babgS1yfLdyPc/+Wz
/EvJjCybI4NJYce+/aNkNkohVDKfpkqeuoblUeb6PBX/x9mZ7baNbVv0iwiwb15FUr1kybbc6IWw
Y5l93/Pr72BebuIYZeAAFZw6lapIZrP32mvNOSbHpNFJBmdWmaQ/bQnffiT1Ow0KTrwIxP9+42ml
GR1pQsSdCwgy73xjN29GlS0bG6MC2+da9HSHHxaafzM+ueIKJm2qL2IWKJT+/tRA1gUxweZ/zNqV
LK7rZFX+yiY3yZm3O8Oti/63H/P/P1D++wNHK5e8KMzopjERRVIwG8fsgrER2x+qdCZIEcHY6x/u
5zf1ukm9bGA7syRN+d1w+OPYnEXBUMbdVCDjidd1Q6hBQ07zJRVuylEvYPW3HD0NSDxY3yre1HD1
31/gm+MLPQIyF3iaNFn9rQv/4/OrAtVWl1c41JpV0K/iAZ0zydUOPnMZL03h/vfH/a5bvpQXs9Na
B5TL5iH/Lkj/+DwxVPKSFDnKizhgYjNBYGDGEY0uKovfgpKFoHxGyRVpV6ieITjYRblN6pUQMWIh
gCY7aFRehfAoc+oexNgpBCeXfZymsZPEZ0mwTrAVyLel/zCDQwdtIKf84jF8CwGWYDzRdSgg0bYc
1F1qJq6PgHDY67jeJkFZ55TAalvdhoD6YJZZpNsa7GKhxC55SMuaw2RYt05YxyusloTf9lG01jN4
T5oEXscLt2SzfhTiS4ps2cTXCb0H/E1+LIXHWEpnvdyCnFZEHuBsTP/w31f3X/YfL81cu3HwgqBB
9/XvZ1gW4hycAoaFqkoYyVAvKBQxnl47aHftMnuymnLZxAH6gBIxGiKMTniNtdfS3xb9ZQoTN22Q
KFBql1tT/WiIjmxIUIOMlWCrbC4CPbn5iir9TKcxj4xy4oeGqG54EKmeLy24opWgOhVJLNOoPE29
D6oIDnu26yZ/G0njLoi0XV1cwzZZheam9KAR8T/aTMEzmZHgeKo4ugfkawg4k1Q1duqZN1BcdNrb
HAmWrZeT4V3/8GCCVOLafH0yDUoa+pG6QVz1/Pt/PJldnZtyIAX5cWCKnmD1tr3EAc5EIqt3vquP
42fQkfm+mD6UX/JZ+qiJU3w3z8M+vsbrcs19Lp8zkrztAq3iJ8twu8XT+xBtkGfHTxjs6QlwmcBh
j28B7M7WHbM1oFBgXv5zdBLeQcPS/gQnMYHBtNwEv2a+MYRd5TkeSia6WPiDkXtrK0Nms3EB36DD
ZeBQoQ5Cl9otsQvhP61Rru89eVUzlKEUD1zZtGfTBk0UaF5P6hv9yIO2lzYGTohFItjEQvnoWNGf
rfObxYfASGcTpiaYnPm3Eb+ibb12nyQWBORgfCqraue9xqvg2COGoQH3ZDyFL4wSXIiw+3kOu5Xu
mV6vsWA8Kk5JlQRgxSTaEiiua5Ur3BH479hN88ahrQu5ts3sYES5h03Sbud+BdYLpzNA8pIoCpvL
bRG9xlus6fDFVbQFb5rnalf5TrZQxtn9x8jwZRs8MTOEAMz4lr6ggbaPeSEGhDMnifJmNkgfXaLA
TcP1UNt8YCCDMSP2di0vUQ/TGkseMN6w7iMTUzf6Q9+C4FpQ0aS//F/VJX/m/z+rz9Ohfhgu5ho6
/TK001XtWNt8mSCtqDaoOvcYfTfRJSqRji9Q+muX/E5/n24dEpstdj90Mihq28furGw5Xe/NNZfg
qK/7JWBu6uP0M/1kUHEpmN8918/CCQFcETskhAVXcpQMep8+gQ8Lg0PCvqXe43y1ER8xWIMtPQuv
2cAw3sa9MhD4cAOnPdyKKyQAxJrFAbPHAeD8NtjL98CUzuI9rbH0PX62Pspn/717tT7adKF80L1C
fDPh2V1El4TKqmRiyaql4u0zFuGzJi28G3CS6KY+p0/Vkgc+ZMr+LnzUD/oavUcPRvKFIwvFuHwv
ozn6aWzyXYlgUQVxOMblMY+Z/n5jDUIzUbkn7XHATt9uBaaUj0EE4NyiK+tG2nOXvf33Akvs3L+r
BJGLFi0/nFIURF+qBERlsRVUbXMcalcnAnlp1NjtJQ5yC/+TNhdQffBjHJa9WSphvoXAnSRYv3eY
IIhhIdOiLXbdTM6pwUglh6pm4dwZ0nLI7fBNk+1Ic3l0RSpI3rvEeuQ8HLWbEvp0YYWLADAHJA5r
K/fnWH5RQoYcFScqi2VBvR+M91Fwkzp3+ugDjzqTJXdigYjkyTbHeB5BEEDrC1td4ZUp45N3svAA
yPsaiC9qS4n+OkSrg7/1/NhVYC81YrpS4tGOGbaMmmMMIoEMvRNW0jaC9TCm456s63Mvd3uiYGzw
JMuxQg6iI6GT9VUdYu6IfDolsVuTWERAkb8yAibOU+IoCpXVh5BAQBK8o9aNtxjkHawpVK3vo0Hq
roAuk/jSimedRFP2n4imgDW1Gy++TEVxX42EFGCuTFAGPBUX41X7ofT/l7suMTU0ZUSTVKD/Msjk
yCCSMvHqoyqf/foypFdN/NTCS6XMOVkryFQ8e412K8wbAgi93sjhWYDRQfM3zTQAf+VyRL4fmsqN
AFTmyOA4klkol42gylG0CJEzyqhyhFcrqpa1zpmOXyDn3ILM1UAON0l+GX4Mafrt5/uy21m6CQoJ
RDCh8l9njgnZdBVdMkZmxa1Dv9V1N817xRq1yDdhtRa0nfxchExrrrSJzYFRB5HCwg+X97thJKQf
WZXoVM+V95ejhZB2PocrutVNvYVvHuWWy8VUmQXie3N1/6kropWKEUuaVrm+0UQfYuYm/6EIN785
4FnUTRBu4V0R/P21bKJ9KXUmmroBK2YFvVWEhxKNOKfDQyU85n3iyCL4bvXQInRqkP8Us3WNeWWn
3cCqOzHsHHP2cysHgFjxRAoobwMErFFsnUHG9d3EjgwlGsW0LVAgmgefiLZYulEDBQho3oh0466T
iFTR9uoFN+yrY8Lr24rIQekGRQi5x3pheNaDSpeMAjcJlJ00gEsI7D6uV6DsbUOvIdvKttbJzD4R
/bH0RvouCG91oTlxou9EOkmaSRTkCIHTlA5JKp77yi1KorIU1htMRF6KVi8bbIkCu4Kg0rKRaLQr
epKWKMPg/I1ZuUx/ZTXvQryRExWdkPrTaWxeR78+n3gc8WRxMtHVr9qGOjRHmtNRfWzHMziOmEN1
Wy1TqAjJYjE+4qWrDFQu/Q/Hobl79fVjLeBgKnmjuih9LQJJky36WsEGrourpl95xYFL+997yHcP
m0VPm2R5iYf/q+d4arxc96Pp90dk8SUE16xcdVQR5Q+j/n+3Koa/jKU4s5NfoX49Wib61FZSz3Nk
oPfW55WTHaU0NtJwKTUsZN4rcXX//bP92yX/+yO/NAeZcXlt2nTVvFxmI6cvStfioPtkfl/C8oeS
/d8LyYcR/8KyoaGaUL5sxZaFE1GMKpSwJYc7DgxthcQEsRVECsG8/fCTfftpWG4VQxRhk33NOBZq
SQaEyNXUwAYHSoVPImHNAskkKnd9SSRHvhzY+gwSOubNIhk3cUOUJ9x3tIakoSmheKci1xLhhcCq
aglkz8VDH8WPERYslppsJWDbkEpeN6Zj1MfgAS3dW6PLpEPiRCQCGNnKjxNXTC7IEICVji6BZg5x
r06GlSljdM1UIGO5Coxpw7R+oaW0DIGIR9T4YvIZooXPvGuuHiz0yyueOl5nmJbxTPlE9VitrPoq
UkhKhKtU5qkMEkLC2xnWu5/KX4rySnCC0wWHrLqJaEfm/UIUhrXfMCxISYYBo9oyw08oQySWKXFM
4KOj2aY0k7ofhlff3xGTgy6HNsv4rS7588Am9VMemhHrJIeuvh5sI98Soc3FMcbX/77734xVedYY
12lgs6FT6vN3+eOzvEjSg6ScdV7pJ0BMt6oOxmzRR0pu3fTwAm+Eq2KW+QK33Y+iHf3fZWn+eCoR
tmXRgq7x98cHnV8CrPGrY1YcrGAVBQivpeOQvU7DsQneNIhXxjr1dmYHUC7ajRKQnFUbPYrTL0lC
fzeozlyV5OTqStxdP7wZeWBXJZlmmE5Fy41Ay49Inilm+9ngcShVeUHF7crz8JiDxiDf5+mrkBK/
ct+Ia0FWyQilgzOuM4VAyuxencOpnGE1jESuKk9m9RjFGC9o3nAAU6Otx2MxsaXGPqg5ja6xch8E
1EzRIVC3Rvzrhxv27cPxxxX7sqWniW+lcRj+XmWVibZt6rY6BoPqHKj1cvAuZXsF4Vheq5Kn3Szs
cKz2fY8fUIEOXv20n2n/dheIGoasy13E2Gp8PaukAykHuT8xy1SXHqEAiJ/TFZcqRPGFpQniGsIA
MHUT3H3AGQ40SAypqK5CfByWnZdLj9N1sTaYIUWuKi0rjucoCl7RchNoo9s+CtLEln0XkOGqitdi
syY9uCJF0FzrCqnTRJjDclprwIRJ3kBqby1LY6sjAjcR4f6gA/hGDvT3z/v1hUlkg06PWB45fkgy
rGirfSNoqLDQht/UNt5humCdPDHK/R/u/J9X+muHXMqSuOyl8kgHhyacIS+83FY8B5ScRagQX0WG
NwrPfzFd0eL2BPJE8O7sH77GvwUMFwBVJngRdDiY5f9+ZUc/DzUtRIVacuw3ghHJj4t0cOUbuNmE
2LFoqlWYMZOQ90V8GwBt//AN/p3U8Q2YVxOYIM/JUV9eARMH2YhsER1s/pTg0mt9dpnY1dpb69E3
FQeCVuy0/2Gj/Hap/PNjv2zLeoKGI4v42PkHJxnOtZhLxjdDu5rtWStuMmSUzNfZKG+5pcPUOf/3
z/1d2cPgXEPhiO5J/n3m+GOpFsOkNLLGYFxRnWPlEALYt1Fv9M2hGell/DSpB5PCnfy7ZqQqoJ2N
8O23juLLne45H1vNgIYiyB/lGHsTrN7wKscPonTW4iUbdMCBSl9D0WlQ31WHfLYPLiGP+xzb6XOL
7qC4dbIzMNoIaNEeQolkSncagVovxn6TQ9u39kO3FJ5qkppxEANS8dAMnug5t7JDRGgRrePuAUos
dohH37/BC0xpFYLmLNxQO03qqknOk/IGpQqiKTrAktBH12AEGWyUxiW0tRP3pbiFehYYdzQq1B4U
5DKWaLevFdXuxCPsmqzChOcMjOQYeTMloSih1RMcheaVdChz16Y2lQsBGbq6msxDG/GbTiU4NHEt
kDia2+luIB3V0hbxiTBIs+yUaVJ1aKYjwh/ycYhaHmANspvSRK2pLVytdMQRAMBZVSArufmrvOu9
Z/0zvwSk+5m4claFxohkUY22b7hBueI4JaTrRLkDbUk8LYC6rDqn8itm3TA7lsYZzV9TvBkQfoZV
VeyNYJv+ap+lh3pamzqhV/wEi4nIEGlXqg9K/5mRLCD5idu8K7ljWphznyzcmNEmEA8t3jGNWShu
2KF7m+RwFyPhaapfafjWBWdPPqXBKadzo5u/cuYRqfTsefUigJBqyFdPGRct5Zd19YxD015zdIMd
AsiR1b0CKjzOl6El8CxPmXnct/FZbU6Ez/73G/NNIw3hGoJ5FPOGIdPt+HutSjWo6F7AK0OPbu4+
AJCQ0VM6GrkMUPjRNEw/LE6/Dx9fX5o/P/LL4hQNCiwA0WI/nDZxhuirltY9vcwAvkx/HqKdUG9z
XKja0gDC1jeXztqiwvTDwzjf6zn28s4H5iLjcguiDbkwxFa+j/k+gTHbNSdiji3Ew1BfWwzLUftL
4cQa/6Cw/fHCfVnrYpE8zKw0efWBNwdOpLi8pQaajPIwNEsIqaLxw70yv1ttOJoac0w6toPfpeIf
y5s/ytkQJzIhqQsmCOi1FtlmFNfZo/YyJ+TWbhM4Ek221haEw/hWv8G6E9eYnbLaCTjll2srfRzL
HfgDOgZjv6C5UHd2xfCY7MZ9QWLCg7/UTsFK5zofmrPE5AJti8zCswiOw9Y6CFicmpWwSR8q2/gs
nqJ7VLeP+oN2HT801yCxbk9u9hJ/lJgvsMYWR80Odv1Ddi4f2geaI3QhSULCUhjhCG1/6OZ8V3og
1oJPo89aRPHrAdtsiHeTRQoAZFoioNoElimuxWGwIYnW/oqwgnnzDdmTf3iPvik6+WT2WhprfPDv
ptsf90YOFDntq5HSYzoI8ZXyE0SUB4cveS5AnMnhZ0q3cpRvZZ6dZgu0QDKfxzmZKL3tvCKgvf/v
r/S7dfXPe2ZyaqUOmBsOX17tTGmycor5Sl0MElG/FQgew5BkDARcAf5ig924qXpawymdKSUA7hiQ
fAYlOmXMYF0kfn9UsGY1BIQyecghpirqTfWapWJ8WP0tJEvExDY6C+I0DrUd9XQBxYssC9jQ6cYq
p7WWfWZ5tqxLxjfydMO0TbygfGCQ2BsY+wzfW2v5cPYCcaWY+THtIc/1d6r8q5NFIhNRuPg/9EbU
714jGjyzPhq9Oke7v5e8IMiVPFe94hiYg1My2i94J6wYpfDImT4r8an2R6muP0t/OpgK7TDiSDXf
jkQ2Xj8/5j2NPSNdCUze6l+xsUk979QrkRv00yErdCcjdztiytT4eLojGno44+v0AqjfK00Xcr+Z
w9yKYCmDR2jVhUKNYqWMF4lzMDnyTyomTU5mZTj98IJ8UyBJs4xlNi3xsxtfCmTdUzylKVWEZuNB
C97CEeiM50iBrUjYUyFnqZf/fgi/aTZrXGl0puwwtNa+4pUIKbJExrZ4Ro0L+Lmt8kK6CMa7C6vl
wPhmepUpIsRDrn2UDP8EeKFitdXjHyrD35/z9WX483t8+ck1IbNGQeZ7MEWpFkjj0S9i4jY/jRc8
s9FrdqfcqwB5PVsAkUmm2y/ckvylEUZ0x+yLs0Ip2CwkECv79x8u0jflugR6D4Up0wZVUb48kT0K
I7OSZmVPw2GhNGwrGu0c60sinBgYMCVHQQ2sNv0fDkx/ffCXMZpnNWYjhXxwWknr0g/OHOzXXZQ4
cXDoCrgEoTsUW2h9pJ4Q4QcJMepXUR2uy2o6N2bPPFP7Ydn6dg03FF5MgjVROv0WOvyxkoa0NRNm
8cXRycJwo3bXCqBGh+hH6C9ZgQihvBTdq/PDLZjv/9fn489PnQ/xf3yqotVCTlY1/PVqG6i3uJSW
fbyJxS3ALjFacZ5dNByyTUrNAkmQtdE7PNjVKvI/FSgNP41H5gv/z9eh4yTxVEjYjb7cmBZ4iBGW
Iinx8Ez9M2oMTLpV/0PPFqXRN5/DOHM+JNJFY7r55cfO6rwcNDQ5MeS2PKx3igkzZxMSj2CLWk9F
HNhZf8465S5qpb2xsfILrUIVgbqaAIQV9lUgupLgnfJQvp93mJT8Vpmpded1jhnDXUL7MC+iRY3K
nF+6AmJXErecBEjF3HrTGQToCXieBfpJeAw4RTAhlXr6qOFNSTUK+nODJmDKSE/JaYB201EBJK8B
1m/9XV5f0aSE8X4ez+SJd6xLVrLBcqHr2GXtnycLTzPrbSfe5/5GiBncOlO2o59pTJe67l0NusNU
F0u9i5woW8XNa0QdkxfFoq5dP8tWed48dJK4qZC8LLPCmSAd3HMcwF+kUl/QyCJBEPkofzM5DPT4
h/oHOhv+mrk5/E6NiToZfzWhSJSOa04nZEBJwVx0lN5HSaDYYucc5pglGcJQyatOxy71Nr6oOdEc
Hmy4OnuyV26jxGLkjK6AWBJfAQdrFAAAunhHhrI7Ndd5kjNvKVGAttrgfDe4HSTVuhztBq4Yw1OL
+Dmd5FkETEp5DeKWWlDYjY2dkB7ZdQng8s9IZSWOdeZB52pMHHybMlu8LsJyngZXwQct5Zh3fGU5
+J8MhnxuGg0FsQa2VNSIfL08PXU+VWQ9/ZSW9d2bwVRDMkzsvbRZvtTdZVopBfyygm34EsefEUOz
Mj8LP1UJ0ncLArOauZBEhUj/9+83o4jlSSk03kCux1xA9QzJVRhH89wt4LSZcz6ZaKhWubRu6X93
NPALqOHMqbyc6rpKlhqDl/jHJsvvd//L2sCYCkoeFCJUoF/lkb0cDZmYyPkxmXtJtYvoSHlAO331
8VgR4rsgQM6RV/1V+KXsORzppPegZxIyjFQs17Han/oweDTEE1wz3gTfFdGxE7idLARC8PCrg7S5
1px9UarbRWdrMjNi4ISQY2Jc8G+Y7tg6OVyXuLBCW0fmDB2QXAHFnnVSpPaCxoY/kdoq50cYRjIw
R5s2gMoaVq6Z9I4M+jW45NBIlxOiJok58woNnrTzNtrR3PNSVc/Jg+BmSABgvJduejY3yn394m2y
d+vQLNJD835fvEcSTA86SiYXYhHaz/rCXLzqH8idEf+XN+yC/BtMTzANRpxUtukqXhVrDe7DKwID
NtXucxBGFwZiptWuovib0QduonZPqo+UR2SISm4ir69BFxuauBitW3MVYcqpx3ieiebGY8TUmNpu
vtsii00Xr/zolU7AVNB49uyx/dF6/k0Fi1yT6ZIFtBKt39fKfvJks4+j9NjE1zqYVnpxo773rVtM
ec3UTSKkce54WRQujK64Gauu+iG067uK6q8v8eUYTwKAIZdWnB616eTLW1VEMtvBBR7tWjrEEjUE
nNcxDch5xO+gbCbWlaPYG/NhkkHN0AHW4zDQjeveACNECrVXB6BzrnP0kBlH69B4/O9NXv6mE89E
VJUZvmoyg7f5uv6xyffmVFZ9EKTHENpvni816xK0hBqwuPmVikxJXQpRwsjLWPG8Bww40hsjMr+Z
1n5BA2e6F8JfVsRtFV6RCLnFJRvyzX9/ye+aqH99yS/FYFWKLS4cNTnCVBbaVVTNkX/brlpJtJyi
e4RW+Ci7q1+DG1r+92d/c4j966O/VB25HyZmbRrJUVdCeoyMF4rDrCSY5ZhUAf/9Yf/SPiU05Yhr
NMyKFr++PMUIJ5RYDa10bj1VOeZfZ9Rh0hSlK2vOREgb2zMqvkWh2jKYftZ5UloFwkmWYOoCNmH4
P5/9S2Qscgn+rqsh2CRSB84eQW/yUoWLj9AG7pGCD5vB1jLQHHbSpv/h7I+99t8qimYz42iE3ArG
qS/PVeqnddnIPcVjTQg6fka/oPXhtecgv8OOlghvSojscbqkCEUE8Pig1+jAB5tKS0CJ0y1KVtRD
KSgQZJPaBxIihcO3VsNvGtbzgSkZC0SdKFOKs+I/Rf1pss6hSWKRQMYsvEZeOZWmQi0Mm1IeKS78
A6XlKwE7/UhLsbyTQR2kdT4rG6jo8xuVvQKdaCoP+XBtEVOfraGzy+ZGQrVVvM4/RGesfGZn1i0Z
5jhk6Ge/qB8G3EgpmxzTY0bHliKuqBJ65MMd6ZXUxZxXME2qHHn78TOLR/hs9ujtKKsNOJtygLqp
Rx/NeUOZIzo5c3n6ifYIBdepG5+TktYucDsjnOkpUBdwTDMod/rkNM72Ji1aaelos4HkekvOyCei
mwgMppeQFHOmq7gQGbPNM++5FOKUQZBs68TIaQSMzxmb9lwedZlE0A8XuSfMWYCWpkMwBPPgGR6g
HHWB3SFN/WWmXyoUyF1zyOESoF/jFpIt4Zr80fXI3/Yo5cYFlYgebYUaPw2xUdUhG8CmiboDvnAZ
yNaMASG9EjA+tXP6GdSHHhtaVZBY0OSEBwFR8pdGx6Prhoi+OsDmo9/ct+E2ok7LzHSlkZzn5/lR
Stt9jH4vMK6dSNRF172jkFxKlQgx1yKAluWTXpMMyRc3d4iQJRppOOSwXZ8wotpTS3EAPTzCJBSX
S39kdD/QYkXyUyPbzKZDyQ+R+kRa0LpJWIM1+veeRFc/EzfD5Az6VSi3Y3lhOfLH3q3UdGeSAdhX
Vx1dYNd1jp/mpxw9W5tqRNAOtsWLO4zeOlPZJftXk11yiNE8CRsLhlN/J5M71oLDFoRFivo7hVfc
IC02KB6D7Nwy6DQS9c4icQ8tCANQYD9zsayNK83AbifU+5ozSjDFblYHQPQfBrI/Ro/gs3JPMmSk
+1tZ6MibWKTafdV7e5gqDq0ONsQSma7nF+TodE6aD2svV87AY+3WN85yKG88Bh1Be/N8k+d225k8
1ShhUdbGyVUk/3l+L6oqXFOi8weKpUr8yaEfb/J67vgofKUkat/TBD9eAo3I9B7kAt0jNVhKJsT8
ZIX8gVJ2m789OdmPkUKRryC4JlGQlzojqqi95SAOq8hR6Nwl2uscuZfiNtLbeZS2LVgDJJr2beBz
csn3Hv8tJ+SbWub7LIBOHV8NTtBsrO04YNXh+CxdDTqReR/s+PeqWbuueiuhP+Pctgfd5GV9jLpg
1Sqc4YDjecsEj0XDeTia1xuIOkJwG0HL5Fy9gQfZD+G1RcchRe1ekVyT7vSRdLMCKvYhxhmY8rLM
x/eEmzFIp3BMj31rHpX58Qlx5XlYwjRuBER2PbdHH9YrzwHnhmg6S1OyUoINWP6Ff1IT/OTVktDr
wtalngbJiAEYJUbHLZsCQLUv2G0Whc7oC0V77INZHI3lvHn5082HFyuq6SpLxrUKLXIq6PbIwoNK
4zJKgmUnEUzSCvtmPLQxrxvIDq3bzAWz6L22+kEkDgBJjDaJV4l4AovVp1Ffu15HCHgKmtFN/HRb
zHAFOoBlrOOXrZehCW9X4PBaJ0RTtY4iqjviJukBM59Gza2ljqGGm6j8oTiTvlGvan9tSV+qCElp
i0pVh/wYNwYQ3WXQrjHAzFHCcwPYLVg7o/VQvmTgWmuNXbHAwkGcfXEqNJfJnKgvI2it1rNKFHWC
5+A195/F4GG8k8S9eSnqVUoHyFv56dEbnHZaWMJ7z3kgU+/r6U5t7uPu3RteZX9b5+pWyl3PexPm
myXC8VDShTWC969xf3xExZMv4QPAv9Zv4aeG+r2nr2VqwtK6UCtGBaA339mXHL7bfeO5nOFJg9IB
yYnQFZ4DCTP0qmZiF7lUDVJOBhXpzzQcnUHbGc2b4LkNCs52qRXbKb5LfKeNPqCTYP8pnuPa7T6j
6a7KbyFQ/+TJjJbkndTmuhBc6K66Am4820ngXkQAuI4B1CBw8ozJqEPtHzNJEEPQxgGc2CvF487C
xZF7j6MGY4h3lTR1M8U5/i6S5ydspPbs69sKgLDVw6QITjUucoofDQOnFDz9d4UloUz/rjIx6KWp
zCVY2b4U6RLtAVXOeQyaX97Vf0vwbMgIehhU2yXwN5DB5OPKSATxNXFQnP/CoI1xG36h+gTDsvlo
64XKHOhJdrs7rCddtG+3xi/1RggG/w3paawD2iMHv+SD9saiPXMiuBtOwTV9kNf6swAH+iF2lFc9
n/ki+DIil1Rl2hZk4tBLPXe/lAfzKD0oL5wwjT1DPQE37ybb6MDU37S7bN/swyP09znanmECm7dt
PHpXohzxqSt3JuzbJe88P9XV/OQrJ78SwslYUbbZY3Uics8dNjgDXshRcEdX3sKv1KxF+2Qm0ADD
tb+W7dHGwbVoF8nKPPKiLCIYj/NdmQ0Fi/qz6JmNLuAM0dsCuCawd31gnZBO2ctsUDYv6ad+CT/r
rbEvHNSjS9boHTRjvM/DLzplZx564a7bM4qzXrKTAnDuWG3wymy81eiaq2rTr5Rd6CZL0dW4/K51
x4YhAReyFqO9A4O3q5+ZD5uH8I2rImGk3/AFIbWatrgdXuRzf8b9fdQeQ67ZpwXr9TN9M16yjXCn
vMT3bL0zLx3D/f2wh6y5oWUnr5nn98UqX5irYalusw0omugxJnAGUt9JdFELr5UdIUtHaqY9HMoV
zNEcfmi4uAc+50RLYWHQabg+pjYkPuSHNgCAh+E53uaXcJvdVc3BIBnPWGZL7HTSo2c6xWvLDIRm
uptBm512Hd8ErqMz/xrdmdLZH1AZbHSMRY9MBz60vf7kr8O1+Fbe43iCzrm3+AoTLEjJsRYFHM74
CNMLiubc85heVMT5C9lOHs3t4HR7rtOTtwX1uDaW/Fz6VrUNLmu5ePfdmS1j8W/v4gU/RLSM7qIH
CIlrb0sG3quVz8/8E2l0tr/T9t1df7kTD/6uoFyb8QXLnJ9etusFsMBmDQkqeQUI6/D/HVCYT81e
cjKHtJH1O8TDfbxL71X8V9UJvwYVXPVKgONT+yZjkBdXrEH8QNPv/yBfTYslJq9Vzp/hbctteu52
2bKgcsLru2iI3wEFTC4ekgqopHiyhx1KEnosU2uX8bqCljw45rRW0Rd8Wr945rgm5VPuGnfRfvbc
A7IotgqmK93uF3Ftp8/x83AyNtlLsHnyHYJbbGmjcD1rMLDRfliiyuD7wFy9F7cktc7XfkFAii05
/eVdWYaAOll3eabB/9lgQ9aZw1sIxJXjPLhWwKZOe9ZxsD4D9oTJcEwe8FYeMN8/Gvf+ObnrV/3N
P1fPtT29TJvgLgW3qTw3O/Okvafr6MHjtg1gE5/9c30I7rqlhTuN6Ed2jDX1Gq3R5r10dMQXAfWt
nV+YLGaxjZy2xIBxpnfP33b4um4teSyL6Fd1Qqxxr63Tg/Jskc28C5b6yTzlt/KGbMTAH/9cX/re
HW/UmlSs03t+I5ZmXV4FiFGAQNfKmvTZd2Pey22pWWBdo8xI6vkv+Jbqh3aQ7/pTxPb1zj9q1bk/
RXbYyAmvtj30Oe8RHM9mMczePzq05YWWNSgjRBfFMbxmO8xtkPy9h2JX7k0iXlXbe9FIBOBegutt
bOuNP3HiIvUH4RjJLpQtSkaEqbST04v5IR2T3fiSB47+Mrxlx+BYPcWP/SPuTfGdYRZZvLjDaGow
e45AZvJxQDSnT/VFuhcfULZkn2iIp8/kCXTGadjKL+gpQU+iIAVRw+YQ8j2ZhAhoScFhtAv4nvIv
0UL/u+Dwi3MaqKeFOBdtIwXeuLBMG5Q2uE0seyPCvJfAsmVv9qkpN6jsHEEYp7IriKg5IN7TrDOh
B3T30hMNSNc40OVy+pN4B2yjoxPZrCbDocKTBRtFaWXZ/bTsHXWC/7scMqqDS48RAoEUlI3Mxdeg
QYmDm8tzQKGBGnIhPscfWc56S708/0MGz+VzeZLhurIPiRu+s/QE/fqBXap8GN6mz+gNzsFmOk5H
uJ4WxbVHGbOwSptJCB3w9lGEVoDnWATCCDt/YX5AATUMV8FSztmS1wY2bsOfTZ9wgZ2YqGOdzFpe
iewkQGtaeHtaZQ0OXbQTG/rIz+mmW7HuC+iYQCini+wIGxXAtAhgbWF8Ar7mPkTkrS+aaaF9Bm8M
8Wk3cj35PtWb8EQjX17S3a03/gXMGXcr3s/vCsCRZ1IOg1N0V7j1PlxJz/FBs831TAsddylOxTX3
AzthBHXCeG+eCTamEbvjHQBieoUEHL20l8HO7hGJcFert5oLV0Bkle6xNS5aR72DgrvJHoq71AXd
s252wCk2nLgN23wMb+ajfgrtchtv8QBDV6lv5YVzyQD+Jb/W5UK49/feIzRh9FBqtIDFXHLEIyMH
F+lIBUeEMTJkh5Iy5/S1qC/ma/OunuAM49EZdgHqU1s6pBvlLBkOoX5h6IqNOycxWjbmbC4dTw/P
crTzP0jJZfrksWh9jtKiqxb/R9l5Ljeqbe36iqgiiPSXjLIsy+mPyqkBiSiS4Oq/B39V53Rr+dh1
dlh7r9XdFoLJnGO84w3A984V1XRHxiVe68YjIFz6UjK9QYAi/dH2UYiVKiyX7Fn904GiW5cdt5eH
Ud0rNPLs0AwJt6ReedpiuonzyyNjIboTviKroHnT2AgW0JkiwAb8FEqrgc/3FC2VHT+4ecB9nm01
saT5+KA+YCOsoYsysGlyr5rFa4OoIL/AEbMFrKalSWlav0GR01klEy4Ia8pKYXvgxe5Em+wxX41/
tI3mbJVFt8hCDWHR10fHJEYTJLLKYgd2IFE/M8xErUxxWLikjp4gIydQ/2Bsoy+lQYK2AU6BDFeE
tSyGBpSj2utIzIAyxMCLGVHpDgMF8yT5zP4gmW4X44GMC6211YqhmtV3fsSNAFU4Mj4l/taiRTyi
mntJn5Tn4a19A4jQUd0+inenA9L9qHQML1/B9sP0BkDvz+Vz2Nf72Rtci5d+ozxU96zvHM2wnUIv
P345kLwPvLM8FC6IAcG+XLGlBIQNEAiqPrdvaWFj4gHwoL2YLIKLN75jdczoYl8vzL220p+Ou35R
z/Pt1RMXwwKv/G1yN1Ot7qn4oy6jXRcYS3xeCp8MXylkSDl+HF1dgRZpRQLzH5RT2G9bBIzSHKTY
E0TsEdOWcLnY2ea0QnBBJXwKlfdcxqzQFvDmJwLnXab0ZHvCm35GDwsN0k5xH4B6MvXucOgJYYNV
QgKu3WA7zgLNYOwRRmzlL7BPizfyVAnyvpzcVHfFu5+7CWWarP1n7qRjqYpODp+BL/+3v9Bzrekr
6aIBQ7WcFAmeFaIGr+i4KSM4ofK4qSOCICIdjWM+zkvufQPtddDOIbQoV+1VVzrne4POfJpGJvIp
UARjix9ABPhHKz8NX/LLQSc5+kxkRmtKOzDG/ujjKUG63S8sIOkbrJuxnqyh5Z3Y2rffxkjF/pxX
YLZV5lCex4jXj8CSUC4cTXdL5dVAsD86RmqX5loYfXBIpcRO8JcR/DfjTKgxigyP2FQURb7hpQjS
UbgUuJ2hLpnQ/lI4CNeXuvgFa/8OoIaAoxn4MOI38sW5+OvRKRdMZuUKTgUw6bXMgobzblD7TSdP
2qDDFcKRoT//vF6+o/5MrJ//86E3k1pEiolBHBAUwD0Jaql5SMQXAbOHLCLr/uyfqS9g6l5U1R7G
hXiiBxjvCRn0o990AV/8mZuVOz1h7q9qGLid3HTB0XUcKimq8cYwVwCPIN4izm1ii5ifNCMxMdx2
BhFgOsN1WAb1yamF3tFjPKRb4g+gYFQHFJ2gOdhvJ2T05XaRZoHRKvO4wl1h22jXsGdIzFxmwpGG
DoxcrZbHYfwaHkkqa0r/ZezwzYB6MvjUcNCFG4HJMq/rX8807S/6pWOKxcpBJr6Dx2VInyiR+nIO
0Pz//ywV5Ec8zEkly2P998OO5llUik7gw47bSloBAmfdbIHqiswp7MoPx7RYDPmzUh800qUnYUMP
mKeBjqhN7/58MV/f7PZxovoTFZiwuAd/je7/+uaaAhsx4RMpSGm+qjA1kFkQZckMdGC/LPVsIbcU
kGXLs4xDyXjOwpE63TxOUQVT6jhtSWu4Xe9L2okDGZxmOF/940yDVHz97XK/ecVJ1DVnOluNMRk9
/3vvol4iErMW8nV6JFKyhwZPUDxIyhmftMibJaW3kc8fLDE9X00SrcspI8kudVNYInJ6DiKMyiCD
5No2ykjhmR3U4o0z/3Ilf4IB78839zt2wQwnakObtCvQC27elQvk1kG98KSvZ/aJSLwTaDbKXH2A
BdmToSfqLSSX01wyXo4UZWKD1TmVQ0NwartLYC1O8wCSKvsr1H6stovroZBNd5aiCOPV0JmDjCau
vQXtqfLBdHVimJxT0VNreC/xFbkSfX4ybCYqYFo0ywvuqlW50whAPkYPxbHyWOcCBp5j+dBd1SeU
RNoVVh4iy5f8ouwxcgqyk/40zX80RgTIMS0IQY8/36fvaGp4ixtQs3BwEtlX/32qQmwmg1BWIGsG
GwMkTnaPHGCe54gosBtWIyrvC5sFs7WfP/qbzRwmpapNWjLE87fcsItJbNSp6fJ1TvYs7hFYXYsD
4LWBvHdXnIB0fvmuX4fQzQsHfqgzMdcndfTtWdnXWdmQjpetRaFYKLgY9CZkF/SQHfp2ZmJKy8fX
DUO4o9vlOUar54UkH1qETZIW7apRddqkdaN6x1wRtYrsQTHME3Mztnj2ceNGUK2yh+b2OT21n2/X
d9NZ4o1FDlnkm7p+u3flctlkl1OVrQ0kkEQunYMZWsYEqbx9/co0QWXB98D65VI6OlKxo40EJGJw
JgQ4xqSP+R9aA0yke/5mdDrRPg1Tj9jSyGquASu0D3pCPdRQ01YRFX+7vXT3UfHLY/+uYplimmWc
lCfT4S9e81/bXpdez7F6qb/YC/kYh3g34FufUlbBSZRgLrO9MXa0SWiFaQfPgl1YIUurheOvxKCx
0WGa2/x8d/8fV6XrItboCrKOmyl+hw67FIY8W3fDKeiE1ViAu0tXRiEU9frJkdhQz5g3TEMTnYiR
QTBICZcnASBMTrMaAiyWtz9flD6dff9ZsJDEYL4rOqfVzSZWHqsui9pzvhbFFRZgkEqmCXCsHyY2
YmWesBUbwy91Xk7e4uWTraugMloKzO1EgEy5B7XWtoUEOotzUkuU3zSDnV1QUYhjcB7JNylol/ht
WnWai82LQWbaNBpMhdSfKGJ9syovn1p79tsi98t4V8czL9MOHZPiisnfTP8Q+z4kPVk9PcwIsukY
pTE+P0HJzq/w8bEcyqHCwFvCaQzm+PFqwwUdC38aeaFjOJYZU9lVVwBt5H8m7rTJnC6uXibK5vQW
qQ2a3mJHoP0vj/ybwgN/PtafwXmG3fNN4SGh/NbKi5qthxSe1yx1VDAUptUZx/BY9XNcQ35+nF+6
vf88zinzetrvJoHHv3vttZnJbVyz/1QoF8UkwuDfdAWMso6QGYWegqP/jKMD5YiEcRLTWZUJj1hi
aSb/Rj/8bvOlbWBVKTL15Bd756+XUD0LiiCZfTbV60fm/jyuJp8zAWYYqPWf19Mv3/1rb/3Pd6ff
YhHzgqm3xU6ayU086Lz1F57rZaSLJG2p4HsXjOVPkK4m9pIk8VLNCGnTC+9cvVTax6jNyHLnkKS2
KWFNJ8mUP4dfUXn4+eHgx/zNy2ZOAhMsx7GUMadO669b0ovZgBk42/6kMjWn0epwWmXJKqoPqfap
dMrTRGwxU8AhUhPOiJ97XgK5si/K5zl3J3W6Bge3PnWU3K9w2eS4XGeoRydruepkuFQ602ZH87zK
G3MivVWQLuMCXPGyGygkYkBgKvVmhLv4ecZ06AiHFuqM1Unvg2piDTHRcTq3r94NXVsKWYk4I4tW
J8aLlfqENgV0+C4dUF3qi0gjNNGQrEKM72RGjYNzOjl9zJB7ilVWu4URPWXDa4MNcU16VLXJgdT4
o2ccw2Y2Ukmh/5AgdYy7Ex7I15IAgJR/xi8h9RbNB5JlS1frHtNToI8eoJauT7wECx8FLKLkHNko
RltZH5qXPXPVAslSNZf6P0wsZ0QcnYm7szMMyvEWzlwwb6FwseEbXuj6qaTEjkN1y7ylwX+V2dxG
Hbys8aBRMO9D9zlOrpZ7+RqWWY9CNMRDsRbITsS9De1dj5sihXQG50vFboa0FhwAmMQzF7+muxqK
ddTNIP2quwjVIzBTqiJufhH4/VNhJhvXoOvP8+SCwY1av5kRBGP7WpODG8EtoCyP5xp4D46CvQ7x
QNqyuclnfmqCJ2z9Gp9LT4yLBR2xD8jgnBtONEbnxUz2iDVYAO5hu8Alt90Mu72PIirnhgpxw9Tw
6tupvIwX3AnqNN1HLYdjuhO1McDTxeuR4pp8ExMRuGRM7g0YNA1LVYVn0KN2jdEe5R0pnARRXihE
6+LyMQPyGUxEvbOPidcpSCUF6pD4MafAkPTuxIKKdBwfE6fBwkcqc28iR4FsuGYS280ru76eIPnG
dTLnTlbqalDwPAQPvF4TJ+r8jtZSFz4w3uC1HKqdFBFNcfGPEFrhHDWgH82KEK4teb4LOT2AuOEb
9UUWARHGkEEaAT4vq4ltkunR+4AxSJ+PyFGxQWMXTNvD2GiOKXSBFI8O4QDhEaNB7DIp1LYZhoLT
J1/9ybvyDJ9EQeQkxRE8MZtKTNGxxz6CKEabtmxcXFjgk2K+2z4ryYMOzwhVD1D8ilM8L6R5QcJv
lu0SjkmOOSmeT/6OJ8j+6J3GbJ2LAG1EwunbWf1a1Ivrqm72ZbfCzSdunCnBT3eEKwM5qv9JbBZD
5euS+DO7JBPd2h4TDhchdXM9X5/EP4PavaaGdD/LG+znDVas4IkkzStl6pfX+k3Oqi32Z0EnzRZi
1b92SYZzAlthSrIbPwaBEbQNHZ+7n3fD73pTlUQmQCUJnIGu79/NMK5a9dxns2yt7JmntjhJcqNe
xqeUcWYDjRkhhGSfEk/M7fGugkkwsaInpaSIv3IzcQm4878dItI30J0qysRiKSLm7tjq/ntV/Ulu
xlG+UqQZB019Hspsr3EpyEpQGMXJTsMeaAIuKsrI3yvwbz9+Mn6dkQ7DBqvcnBB5I1RG0kEV1msf
BpwOb7D/zJqrHR+foT+BmtTZ6lr0zEh+O52+++YcnvQtOAJMkMG/3/wkCWUfm21KBJQ7fgh7pLBm
5hnsBJJbXvwedV/iKYbXzxwtcQj4G/8wCsCBR2QQh/q6tgoFzhezNVyonNJwcWPk/VCUKUCDfDsM
yX9eQcZUMN8c+OpkEcV5qiHWuy2vrrPizMMS0vXlKcFMnlHZrmcrsdJ9/dnCV3wWmkkfT9Qof4XU
BYOj+dDpqCFTEOm0Lw5MQWcHkgyh42SchczBBTtPPFl3k7M7Ux3+c13UHt7N7XbEGqaFn2Qx6wDd
P96BP8/YQbD6gWX3Mlue77EQmWYa8BmYMWkWlpPtVsqd2SPgw0zHENYuRMecjAHgiZwIdnfjFaNC
bXSiys13RxgGBOIJz9lvbak6Pbz/3KqJPTxBYHhU3zzca04d2rRptpb7u7oiAiZ6VfWPRMCe9dyS
gA5Lk7QlJObJhWBJ/ksmLBi9YWdCB4cCkL0T5rMMcgJnUIddhNjHTwX2fGiM2vKjp55BKKlMPri6
p/ZgHp9jlQJvMXZaGyODLAV4v8EJjZq3Z3TTHEYGqUaOawvmmVcEozXK/nR+FhP4RLt6GpgmnZ9e
BldpCi87SbHFa2Nl7WDlTRlUkG9OCYabjFHwRL2ie1KDdlYHY5zf14KMsFpzSuWz4ryp+Q2CyIln
0lghRquqdNHsdbFfyH26kIw2mGG0W7F2YxFZBE0I6qlJXjXgknpkdqVAAc0pWc/zi6Z4p/PuCBey
OE/HjHGSQ0GJ5jmprhE2DHrRYIV6chNNszF9zfM9noaEaeZECHLQYp1mZxcSiWH2Ctdk054JQOo+
R3GFcWMB+1XocbP4GE4PnPxkUZdqtDsBzXQ9mT7G80Uv1v0obMk6mY/tH1VnQeY1dK3R70+Ho/7S
XgDspsPN7MJJaHsSzq89SoIhH1acc23DBAXJcj1RgWPeizgJKcpbdEp1cZfVL3gctyAO1xNBb9Un
O07DmY3cb09ag4jy+EpXmAfUIpOkkXMZhZaaanYpPzfDYTq6y5I5DwIFmARxBHcMCiEwJ3pds8jc
SRs1seTVLGcsu8oNacOcdQZqh1KuGs4Ek3R3sR4Hs3zFr+N7eGBVJUSulkSQX8mbwlQQ3i3Dj7h7
EesBdhwKuFK1sIrDP6Z3J8PsaeBSpOJqMJ7NGcKK2Ecg6hlK6ZnJamryptanqY7BZcGvVbU9o8rU
cbwxt4KA0YLSBymijCrqdJ7+p8F5P0mWEBWw/Yq9gSnHi2jumjNPHW4jwq6CtNweUR6GcUN3oHlu
STlvc41oj5VOVibA/SVGFTXqFO4Vc13RgP3tRUXqTbTSuoofurbxhgDGyc975HfvvUr/ZeBYwat/
i4CpWqs1ZVel6+O44jCZ+k9I05U5jfJ/OUC+PbtUYA0snEg3knX13wNklPNLQcuFJgJkNnZLSBZZ
OhdHQHZ0fuhjo91AlGctPBun37Sw3yDHqjrp1LEf5ewypmb0r86qLFTEBry2a7XcHUc/UfFk3grm
L8FR3/Tzf3/KrU/ASc3GnOFQCliyk1qUks0qqV5KsleoxcTf4pi+fXb4EkFIV6dz+RYNb3u1hoeb
rpnCAClTo9NAAE3V2i+Tte8+SBMBDGRMkERit/69eWZU92On8kG8bGzBefQyaju52vCa/7wavzEG
5v799Uk3S0TqTqaE2IvleJ5j4dWDchl0LoMQTlKL0qfqOXW+SHQxZVYKQwRqqiK/pMT10pEnarY4
mb9GcH5XRvx9UTf4dDbiZBjrZbq+QtYqN6faP7Yr5YJR4XJ8NXRvgl1/vg+/3fDp1/9arYJm1tmg
sY6oqvX0hag/ofRpy+gKfv6gbzCYf+73zRISMLDLVIX7jUGvE8fOMQ5gzE8THj1eHev9sfV+/sDv
QE4+EWgDE4Op2ripn49ZdO2HU8qLyC7AmPaSDjScvkQEy7jImfbBSeahtu3ZlvC7kyW7g05Ec4gu
tTNU55fLmRbUbd2D6SVbEqEkePje7AtCc2zjmWme15Pa7oSeBAdEQYtgGtzj1kxbzYTEiPxKZMiJ
Wyzu/EI/Z1Dz82WQU/rzddwquOL6JFxmekJxDZ9p2e8G0YX6oXoGmwhBf465jT/Tw/FiF6jW/kyU
QtQbUDUO5zudvufP8BA/XSd6713xkL3OdlcOTnAIBzIISZCUlh/lzEmf0lB16Ipdza3d4zzdGFtj
4os+nD6yuWwni2jRrttDrzHKXseJX5N7TaBElDvFXU6i6BxwY0AGgd2SNVEvP4bcOYJcQm6J3V72
IT8LT9kd4qgxRglqI2aNZ3aSBrERiMq9cF2cYIO3xEY4sbguIPaMbpQGBtcNafG8PI3etQ5M+Hq1
J8q7S5X7mk9H2+lBOXgdrEzUsR9HlEWRG1tXiYmUJQbxxRn7xRSqQA8fWcVj9Thyhj4LDgWDLTpt
mLpEQm9mi8ZW7YJ/ajrGneBVLmiNDSfFh4FM6JJqDfOSOBxlkyaTjG580jfZQz9Pw4EoZhlE7n32
AHU2/WCct9cXCE82qVeveA4EZDm6d1lqvurBnCJ3cegdZhyvlNLR/ey9JxDDuQbn3dmFYBYWcGVR
XtlXD5DEN+ZduKHkd0endXHXtyRooAQOe+aT8J7dxfbJeQHdsJKgXicLdaHkVvN48hSnXede5uoB
fEX/tJECmJgLXLyWY1iv2tVlA78zQEnxDO1SCupPQuRzqyPwU7fMdR7MNnCeXNMmtggfRRcJirVN
wi0+iDYpXyGkE/4NdGBNfw8Lz5HmwG9iCO/OJIK+gal6ZRVS3G2KuQ4BGbaqJ9i1I6yi+wjwbgXx
Kvoo+GGEGRmU4I6G/Jk2cIqgwIvBqXIb6TB0rYYryh2o/JpzCTL/SGBUt9DX1eroa3xIxR242u/b
N6IuXeSUYbpvNgnXfS9Z5WZcZKsxGAOCB5iiwopIYCDCB8TWv19eHowN+s8H7en4Ps75um61PG/j
tbLDVUneU1AX82IH+RShCncHoTS2/RFU0+btSJ4VSU4h0b2u4FaH+nABeAnO7tVJ7XRFJKU1g28O
odtSfWzdPAM+7vW+C0/3qteFuScSEDB6echkzFk8bKbcNgvcwirWias5iW+E+hrNiys6uq2FhY/O
ORAGp7j6lyNh11b9DJAZP0JVLVJQZwv7+c1FcIm9JVXxSnp994qnGhROFln9bt4xC2F42X+2zzks
XHkr7vv39I9yJ26JA3FF0tuknbJrn05/NIZwg2VsScy6H86exGWkD3lw/iQL2Hw19v2TtM4fEbxL
g6NSC7MJYWONw+brCW/5xDnBHtcXVR2AnJ2J15F2V8ji04aeBAYc/tmHnADWEAt3Ws4id3J/aMih
8E40Gu8ZMamZIztmKDugNUAD52UNqY2c6MbVND/RNmn6INHh0HJBB4VRc4KjGfOa6V0dnDPo6o0z
koshIytc66MvdMtKC7VxKffb2fCAji/BjRvKXDY8ZIobtRbu26fdKHucKtFThToBhwnoMc/1Ft/V
atv5aGaiJ0ZEoG3AEh2QJO5+qFFm8Pesfgc6CIVFev552/+qrv97+qhTFLKC0dbtYZhqgG0QUs5r
HZLdxcqX2hyBhTeshkONyzSdNJ4Dz+VCX0m7ZGnujptiqa+gf5GuZrCCdBdeqkO+mNvYF1t9KJzY
nSLAoNBpbhEMc/IcAtEf5j3/G6+Mtfmc76DSCR/nt5+/ijTVgD99FeWmZOlNtVMHvgrmukntaRBn
o2QHD2PqkydJuDbJ2cHqUKdNLJHT2BJm+kuh+p3VBFX+/72ht5VqboyymnMV02invdLSX0ZfwiH6
osBBQ0qWIoBtUl/kPO+P4dStcqzrKNVGXp2IN0icIcAi5eWX2/NtDfnXhd0UtmciOCvCq87rqX42
fbMJrwmzZlIYhxdEvlCCmNr8Utx9W0XS6ohEA+Bvod3cjHEQoqgYuRmUWRCL6LCwTGGB//pBX3lp
/3n4QJKKQa43KfU39ao065UBF7bzunQqt59ru9M9IuPX86LYmYvyWXLQytyP98pSeWTTeYv3gAOY
tvtyqPqndRIWT+/bxNfCMmid6YQuvGpjLI4LOcCpeUu8s3f2QPF99rz58S7bJPv8IL6lq/q3YLjv
Gji+w2QRDQoGReDfVUxOgC6VJobHSuPnx1dFfW+EV1WkYw2L+LEsdoWxRCKXHDH0MI+0rxsmo4pr
9q8NrP2f18x3XBEVuxSNHCUDsqF6M6tljnns4hpDybjEejhHsq0ZlopgRalOTnY+usrEpLhCaz3d
6eDjSpQuK3QSuBwJROQkd5fMyWMwIt5FFepsQbJRJ6sw9AqnK00bSMqtMFyUoaEo3W9Zr99W+txG
SAPYboMx3PQW6dhIYy2TcVnIWGjjibWSGrtnDzIxq/6sskfQG6O3Kz3QpflkHRSlLxr80fH4W3I2
kavf7E4QxmBjEQNLTsdNCzdqZhlVk98jgriTYve4K/Z4JDj1HxkPI7I1U4p/14COAwOQ/5OEg2qR
YgYt9wgX4wlr65pzljKDtYySjBCF4qMqkkAn3Ty/OBXVXshfVMFDQneVl/yo0+BpxJpRrwle1jv8
nJqQqmiFy2UFGaJEQkrGJzwsKMCIpTgSd3p49k4rcZ25pw2vyOUtf0sfxQ+GdZASJKQBdIGibRao
oW35o55sVWzwQPhCJsz3D8XEPHNj8vtiDOonKnyLg0v/7OsHmWkZLjOo5z8wYaHC0Rwd31j0f3jV
PuL5wgyFM1rIHeZ2/MhOtAm4LGFJuFLlXSY+ppOlU7rUrLGvO31dPs7uS5dgzt5KPimatG3/rBK9
3L524HiSQ9yI6M3OniqxEi1lTQTXcSPXNm5DHVGteBieYzcWwWmnIqKafarjxrgu1NzHYbtMA5yl
jcxTcuccOShTTskc1LIkt4ofbifsM0VgJgsEjCIZYZUP+71FmY3G4deI6enkut3ccAhViOAh2o9d
7t89oW+r/lIr+N3NmNCV91K1ktulnATdbFMOd+1x3o2bMx1Eo+6T9Jct/NshGIwAyDd41st41//7
4UdR1OM2Jk9xJBtVQYS0EZp7PMOspL1rMIgwEFkVNaqpcXPCMksIzyTmIv6S3VKdny9P5XnPAF4g
VLdV/uACBVu8+m1Q903vSiA9O9Vkpkr44k0PzfbRnBoNdvI5WsmlTk5RR96ggasqVQkONNi8AOGw
6WebZkb7QW6vfHq7zMgaIw3FbBK3OgtuEfVODrNJIt18+ByaP7/spt9AHXT4pITjk4IN3O1V1s3J
zM36iCSM7OmYZWJUvDn4HSCTVVI0t+j3pISSyzhaBNLkpBIbDwaJRLGBka9IwTLZ+oZ5TSN2JEqG
t6+bjJGP+3FsMYwG7hb8eNg20n6U9r9c/DfVFZ7C0uRfx7+w0vp3GQykeGZDPDJZb6EpVFj7Osld
JBzBSDikMt+ToOhAHIUtesXTIx29ZGSej7Aa5wdDu+ugVarJuDA0itsTgjVtO9GgfrnK/xY5DNlQ
NbDHQuWUb2NVpbxWZmNTwVpsJUvtAeSQCKYgdfKst2cRDvrIWzK3R3d0OYZTuA9MSwIyiuvVVSNM
LrotcAyKDWYesvTLcTqb9vh/32PS2ck5w6YUxYWk3LzH0XFQcAuAb6TAmdNJPGdGU+pTgs/hMpzJ
CGR6gxBazWwqZGB6fF2GU9gLoq0b4wM11Hi5uFNYZt3exxX+OljjzQQIxdA8DDQpBA8tRuPCCCz/
TNHFpGPKGpPplDDuzf8IPl67rjy7suIpPhHl52hySnWy6wZVSe7Jx8IZaNTFxYmJxs+P5n8x2r++
PVUxQaG6ZEiSjOwEn8J/VxDMws5I27g/tHPke/awk31zo81lPw+l8OoN7vVxmEshObS0DedHzdd2
WAnMaUnW7YKYu3m0LlYIWh9r/i7davPMJbqs8rM7FHYbAKp71XnIQ/AQ31xIhAgL4eytfxSWyp7E
aJAU7eXiK66yHbelIyxzFxKGl86jjbA0/Mo9k2kt3wn3dQDvdUm/6aNHDfJl67e+6RDi6JEj5Jcr
G9zKb57UDWHZS9Ci8LTpwmIHP3NcIqFa9WFzkBdDoG+HueqpAeDIqib/yWp8cVEsZLtYoZgGdJmR
eAxWE0YrpjjtAzGTG9Fl9GeN3jBvwsg1vauneMXq5BmOupEobHPOZhW44bIwSFpPQ8PvFqbXecWb
ija8XM58j4A+oJ3TMiZeK18mrrEVLDE8hucX2Ve2xeP5LV72c2MV28clBB0ewlviXoLz0tgrK8GC
JoN00UfYe4iW8p7NZClsLgt1Hd8P/sx09I3JD+8CcUs9hT4YrZlrhPI255+Yd8BGiOMDISiXICaP
yNE8cy0COKghZkK+PEeCtYOEskIeHzK6IlBb+ziiS+ZPKDbGFXOsGwFcMGDwUQz7MT9GCxUm3JJj
hDUgF2Kp+SWgvEczP92naD39vm6h+MtP2Dxv41o/aIjidU+b82Ae5W3zqJPEsWoCYd3/EQLc97lh
1FhemPmth41QWL1CaVnmoUe2gh+5ACaOcJd9XpgP7vmz6l03xxd5V4XmKlvGnu4CBAZ3yU7xKrtc
eqhgwd4iH8t3C6TJVtZROCL411G1Z6vzoUTnuNWWIHjzmS+6ZchIGtTNXLQINVnRj9KiOOCcfJcv
cNbxqekdwbfXwrwLjh/q3fFeDKNlFErzLCTD0v18V+fjvHO1gFvtDk5+aHzDhvxFJGS8OHuErzrg
xl4RorvyzXXpVSt9fiFdPH2UyLKXl9mmf9S8Kujt86bx9bAO9BDa06oPjncCv6+xsJ5ZIjYNMKAL
cPQ7nB3BixwR8d7FPS4F7rm2BDUKLsHFPYjW9UChtYjnxV5cROcJf7trgsTllsxb/7hsPWajoWKb
6y7QbQwqrDPXVTnc0C0RtZ4OioDufYHdz4JRkgdHdjHz4k8FzXkf8O55kZc5UNYWWNnPW4T42e48
772rvwZ/9kQHp3g+gNQo+w9hBC6+oYvctkf3smgWrRcHkde/HcBdyC9V3XfJH93Ywz1rkZH52Xpw
HZ2jp8zzVb46zQfH9UtX8osVzDyPYFH+SIoTQEZ4fOfqNnDT6kIMPAKOFbELXs0tIbcTqwElIMU0
iHdM2X2Q0NXVRau8FDwss5z0gPL3ukX1S4bmut8Za+h8a51Lkp/HNdEH7hpn0zBeTdV3P9f3zmkp
beugfIDpaQMxLfX9aZmu4Kss2fND4UFGjqq65o7M1/DsS36+ICLGSqaNza8CYVktdKcPCGBw6XF5
TouOsHeNZdp7+OPMG9C40dZ9S8GiANPI6fF6uLDMccybn20rtdYsI35S7speuRh9IiNCFs8iB76s
vPP+6utzaKEsLYG3N9mcwhNm8tK8ZJfB0y4cHhu/sSGfuLztSHfLQ+YYrr4kz3YCvQ/HO4psoG/Z
Ep/MkL07nAUyPgnqRltjesg9axeyIwfpSvaNlRRebFuyYUoG+eriy06xJOo1lNzuMeESajaSaEtC
Go9WXJzXs7nJPpL7yNwDFkhQB/ANl6Z32rbBsLz66W+oz60u4etwMyk8oTTDYflPBTo0dMrdkMiH
6yZ5bR9Oz5B8SnoEJvpgmEySrJfV9WnF1jICrQMSO/odzAVLsO8Sv7O2R8/iRnP4H8kQtFyLjan2
y8Zu9kiTP88vkRVZ2/Sxs8invPPyzRuM/NE6OaERfpYLv7HcJUJz/uR8DpPE+cPB/mfHPXOZZlmP
y+ahtF6v67lo2bt9d9jH1p9os8cC2Vasi5M8QHiwdkGEuJb3TRStPa+zBf+xK2z8m0h/rckABsSf
ffb+bC7c99jhnrHxs7N9/pIf4l/u502lzN1kRj/DkVJVVKyMb2dRiVCV12N/kQ56axVBiVwadhRm
uTumrL8ALl/I0L9lCZ+FCINgUIhl/010EhtagtKQDvEyszbya22/iaZ9376oj75L/Knh9PfZ88U6
b+evNncnxVDj4+fa6H/zCP9zEVMWhCnJEmGCN/DVZSacx2MFYw5i1ntZWE85e0pqvbzV1v09/qqf
vKQVEyHnrvA9T7eeGD/pVu86TG3wtLTYrawwtu9DgkzJOLGAZnE+c5a991wv7TUOwda6eX0N+kUQ
W+vl4/XufQn7y8NVi1+w58HHx9OiDDvnqWHU9/DhwMN2GbNb63kdrg+VFwSLi3f+uq7MepJ9IQgE
Zw+wyh813J9vx9c0/6e7cdNyzqJY0NqSuzH40AhXT6sB3yZLghZXO9XkZgRj7gEf0jflDfbT8x3t
fPieLfHtdUtrrj6096fB0Tx6vzUBUVu4dPCbg/k+cv78Bux89d7/vVZzSi+E42coU0fy16B8VJRu
HM7m9OSekvVqpQbDIfy8X5aV/WzPD/ug597+sl6+IvH+86HYMYpY/9ORfYFNf32oWF7NOukl6WC8
KO9RkPcPCWdTMT+pvlrMMXC0UPqFYC1ZvjlePa1fEODbLrt1sU9Gp9B2Og4rzHfjJYCYyJmcNVOU
WVS6zGp/fpi3SvP/fZexZ+V1npSIxk3ZX3bNeUY4g3SYBk8r01q9saC7xYTazCweHXtX7TznLES2
PtnZs3kxfAfLsGP/8svsH1Hpvy3Y19XIU8wTEjgAlVv9WCI2uX5qSvnwIG26p4xdmaLqvr3z7pMd
1dzmhZcLD6HBd1bexhPcu43+zhz2PWdi+lLfVdYLVjwiRToN+OicJlMn5alzxndj97S5T+aFHXq1
9da+Cv/D2bktKYp1a/uKjABEhNM52SPifndiaGYq7gVUxKv/H2odrCw7/8qI1R3xVXd/lYXCZM4x
3vFuxKI9swSCyhFzFKY6rNxqtaBWre2Z008m0QvjGrmWKXR5vPuqUNd0MzhjyMcQgqMWP3pXNwgg
3ONDxyjuEI3qY2BZiqDSawuNFy8AA9DhwXEp5An86O2wuuFLaM6IWe6XMt6xn9352X0yGjRU0uEk
zPYplkSj1lTlJbJc3iVMeRIew9XxpphtMEh+iHmBz7M0LbxhGLrCJObwcOYkwbiOJorhGKMNIRvE
gsh6/9j1OpV7t89sJ9170IU5I7pap4vZBg9U7zzBWvg+Ab4i3fFj0XWmeUV54XTO/MaxPC9SIYte
eBjh7tLdG6LLQrgIWSZjJoFeV42XUditdqKukMLzQvrjx2A3X1HUbYYPb3OOh9ub5CPhHAPF6Sb9
g4iebtzv72zy0j0o/wCuxJDshW+b0pcyXM6k7N+FPdPCCI8GGZ1jZoteeE+6ZSdsOmP2yM19urWH
Jzfc9zkIRffpiA6jaQ4EbgHjK27AuAxCrnh0pL5Wos2yu7WNLqkKHwULHbsuDXft2QSTpj0rmVyt
Ryk/T3s56bMNadP6TxgecaEYSN/3/w/vnNYiB4DTE6VV++2dy64NS0ORpo5hcLBpmxiTxcgkRRAc
MhGwmOIgtQe6jbfLI5PmjG1yOKzE516+5s1fNoD3idifV64eLoIggn2wXf29Qz7UY7G7gtCPyz6N
ILVLWfYbL6F8Mg2W17D0+wT3hXeia/b1W//Lrfij3X3fK8EbFGBTRG56+w14L16NXamlbWV87OiU
xGk84nhF9qnLw+Dykin+gIr/uDmHLjRiI8Tx/ACLIJ8rK0MmmccwlCiNtIrqHPhAFcaT+TKNeO1t
lg+v83T+Cu71XB6iNkCjOA1eLSf/hJtdyhct3lac927bB2Lc3/xH8LwBfTzXO54BiCQj30y4jYt9
8owaouHlxy6LlxwLPwwVPh+fe5s/J08wwpFwFdDZbAPLkssRLIQvJCtQI7yCbnoN3dlJaJBDdxm4
xCQdk4v3ZOJR21Ndr1AMMrmDQ4CQrPqypnv7C0WZZocqxXRKnehMt16jSzbFcOs8mv51Coe6uX6u
27rXMt2lb8Umr9YcKj1VZommeyGd04jtofo8E2bvWmEePifHGprfgRKzL9w5UbDb+by+nCXujOcI
QsQlUOzl8Nh9rWhbKyoq4vI6iirKGdSAzj0waf8Ik8p5ZdlOzoO7XfXovyN2OjlVXFBbQsHIYvL7
D8/aVEER7UWn4IeLkReaH9vZbo5JwdHnZaebu2NAWEx2AyAjz3RU+lVICItqXTKjFmkI/Aaao68v
8wKo0BCbTT7GiyXtw60NyQ8tBb9Ni3Al8v2tffcJ8b3X5B7W0BUZrlxyblGdJuZDHJKz0wzH1eiU
aGt13OjlMbRBtC78OTg4YYLzmpd9SEJmX/3gxGVI0DI6lJKXDmK6xqh1+5NKw1d/SkjtT7x5vpZR
XbrQQTFJw8vqNoZsje9qjKMs6GkBAWexd8Y1CICetGuiX0wy/9Z2Xr8Av2qrRiX/8wIhT+cvxlpM
sP5+f81Dzm9/lcqYzZKNbfLZErkbU33Kmx1Fi5jXKUlcFhsrO0niyD57/X7EzmbHcPaFJZJR6o7W
LqetIhMwk8xLVJEkHIouqn6JV0i9J20dGBEuZWzGO9P0L/EAkznnJAeNLtE+o17vCDkIc8KaEzTl
rIGpIbqrodza/nAMxyrkiZ6SRqBwMtwxSSLCwidMQYKlOyQjiq5JMTse9qNJ3er43fl8z39a5QIA
Y4N8Tn5yPKBtF78NUN4mf3/2P6MG/LVWrQJ5n/xViIrPuv5QxttVOocHPm4kh/7Vf3w2p88zdnFA
DMv5I1h+YoSadi0yGLoXvKVICUR2pjPN9perf2+Kdf38/kS/f6K3bsPUHkorOz6VsRJiwNjBl+uB
EZlY/rL3/tTFfb/MWxnfLo/la1dwmXaCIQtpkwMcpHFQH//WMLxTP/7cYoYTbUuDR8mI9W2JKs9l
41CBu4/NvnYUN2qbcT59DQ74qnmICRhWmQPU/b/Je5p/GtH3O2lyXSzv20r9eP9+Ny5ms7zuFJ4t
I1nUSK/cu6oCL9JHQgrV6HWGhdXGF3AvtyEeh529bA41me7xmrSGNxsv6WAfjgsbS7S7aOKG3jur
dsq2VIR4d0LiS/BcV77OODiC1pPsEpsTI2z5xfh2kvtO3muvzYfTXEp8OPEItdnhrvZldey9RhqW
dCiETXfrVXC3gMQPnrbSWnUCxm5cfG1BW9dZJSpT8uKqbgXfVtyw1BpSr+2iLCZV7niUd6xyxS25
BtniMtEvjtV02h8AsshdhfGgpDCXPYsvDrYCHRLbMYxCcPTcTip47nj2udfhrv/Sk90T47/lEK7n
CNK9SayIl0/BU7HwkcSYWhgy4Yh39TGRfhY27sZbCtym/2pIxXSYf+mOeQpyblw/m+QjhLkP+A9x
+WUeA2rmYxZuCd4B4nvG6AtJLkJAxUiYyJAjbNVxoxWfEzPj2zS+sGY6izWWp3c3Y/PBwm9p57rX
+MLHz1yGzCl319HuGt85alDxUpkThld+ZOfO6TFtnKITbDLemnO38UzaF4dPpbMXnbEp/LiM4Bue
PvEr40QYbGcFuA8gK1Z0MNgwR6WRx3yY7FBnm7S/MkKPcH0hzPpmKy8blcf14Vd+6jfGlrcnKuDh
tq5EbtP9etr00pQXzdbd8wlrtsDSSXOK9Ooj3UfNq2DagOcGMJtrzXUGhQZ+kJzvK5Sg0pgdIep2
94umPAAzX4J8gd+FstYHuw/UcgzYYao9xHZDVGiwm52wPMNL9iZSWKh4md7F1qX6Rl2SrnBK5Jts
t/NjyeaaT8j9JiDlYm/xN8Tqu5yW4ICYigJEI9jV3Na4OgdEPZm6d97bDQDkdNA0nd013N54Npjm
4NWB4AzTA2zQBGZzd7msHe9u49CgZsBlf0zvAQilJjtjwYQbyupgy//fWS70Aa/Ev/dF7afu0ETp
CU2q/st8G3Ieyvb9/swuCs18KWPXhRLprlUxGohBpxPiESHD4cb/BYF699b6s3t9v+pbgZzfttnt
3DwpY9rRUj7s24PTMfBQddXN10t2f+3J38ak/7lifeR/ww/ud1MFXfhzxbvTghJ6Du6QSptQRS2O
bPiuomkng86U8AEA+/kHxpZ47/VUJ9z8+5a/6y3+81He+E5X9W7tyhYfZbYA1orjJBj0aD6BBCSO
T3Ly78v9gWP+s2F/e8JvLDhrnx6yV8ETpoBZJIuLKJxFcgzc9Ut4Xmc1p3ftTI9iDvrt9+1/X1z9
qRL4/qDfTgvreEuvxzsXBwheQ8+xKWWc8ZmWduj/AhHhJ/HDIV8n4yAQBiaCvfH3M35W+u5g3Jev
cW7fN6Vk7ghZuNiYHvJQJoRHnvQ1cF1GDyJgqMhiH3xA/2WAODnKCRUqgbQUa0+fQX3nFg3c2c1d
ZABLzkW4njd3QKTXwVfAyeEKiNA2tgGMlMz+FddhMJ545/G3xER9TJvZpZWeP4HEeMGH43mn85DU
ZMeJJTvdTu0+sI84AuSYUdvEHFYuxvKUvop/SEpBES2QeYrYfYhB/Ke93zA6FfFRUso5IrOdzYZS
u/7T+01qVOoZ245Qx/+yP/xU0FhgtJrBCmoj6P37lhY77axsL+fXGBtzElAl9mT+s+5jftV41xvN
+zK1YK5BADRgtPypO769oM3GQy9a6uk1LvGvVqecnpfFB816fDojh/2lTnu3v6rfQVWp7deQc1sq
yYl/f6/7rtwZ7WWOyZM0GKr3FkxdbeUjXWkznCj//RLoP+yxf13sbe8xd9al3d5yMQ25y+h+Zt5a
4IZ9QOJpI/onqExbvXTsaVsULt1qYRKKQ090Ew+smIcoQvPVXYnwAcPZIZvtJ+fVCVI8Tq8QafXg
NU5Juyxc6NWN56h6dEnj4DBrBEvsH0/wp/Ey/fcX+gng/OsLve1gzxY0jNex0MYlcS067uuH6Dos
B9as9dGIrKCEZGTnD2lWjjE5hG3GhCM8lsSzbV9OLr0nfO+GeM72PTIWJRVci0hj59+fUauf4Nt6
UhV6j1bTwGaQxfv3E16al1fLenLTqeDOyXPrWTto7xOVEX2Gv2lIPjo5cR9p4Wqg7IjF0WJ4eJKS
/tD99Zj9qVz/69O8bU2t27N67LbcMZN4ttVubZBBT8Ui1e6ztE1ge4PGfj8u898Wer22/nUb6hf8
22uVmo/d3jif69ugye0pAkgl9iPcjkxirDFe7ZO99vjt3v+44P/33r+/y/ebrt6eeaaNjwGmM5ed
uzvZQAKaR9WllkLpn3BZvdsw1PLoNFNDdYIkxUjw5n2iB7KbLwc9fu/fC+KnCcL3R/DO7FW15VF9
aiwI6i4Ma29BG6PrjgH04qvTW/CgCi7cK7kGq6t7TKoEmGmxDPSefo0vhV1uncsSChvSQFoMezfL
1ljg/vsjqj89LLyZwOhR8ZPD9fawrtqr9bpZp9qqUyovcUxuvdsVKojZadT3CJvnefM3O8ofX+Zv
F31/WI2X8Tgf1b06hhY8gOgmsNR3uLhN1U8+QDG4uq+oMcj9cwQipSAiuXnQfXTm/uVa+WPALkr/
lzvx0wrSoLRZRh2ky5j572V7Rjds7I6GMraSC3gY+ooP/SVp+Nx2t0lLAA2EwMadVNZG8ctTMH6o
WVRaag2PwrZBUfi2c+jXvYWBIdeGYkxp+AIbpYNxdEdzzp87v8EYYgt74xW1fTKw6CUPHnANYOHF
xZnVViV8em4dJTw95TY8eLqdO/Q34uxZPYgZwhhcHa13ipcBXmwInQx+mtgoeXDb8/3Y4DQvpDUv
pyBl6bj45db+MLfH9uvb13vbitL2KX016q+HupITvYmG7t7FptPf95ahQogHZAm4HCmVEEbafO0m
qZYGVTEGcpG+1iJMfXCJ5+8syEZaZ7m+JL8ASP+DkL9vW7qmtTFcgeKK9P7v55/q1yttyV0Zt7b2
EdLKpLWzz/BkSBIo3HKS94oYC/L23T0ubXVp4ylyPq5QBjKgMkXaxKhGGOXIannPspc3yJmtQYDq
0gFzblf2M6+DDnB5wI6p4CaDCcwwojY/lsP0HEH6xRaqx66cXnokyl7zqA4AAhpVbVwfULfl/Tar
UmGEhKPPV2v+OA2yZvDAd/lm64SK3GwDxo6KQQ1hAnYamLncTZ/A0g0M9vD3lwYUa/rEpa+D2aGh
vPt0pfcp2urtkH4bBmSfHnGXnPsWqb4nod9rx3cEWcrJJYcqZsTy7xeu/dPWA4vDgOeKLFf54+P2
7Zw4XlNtX1bmi1Xxchv+bB9HoJ60Z1u/2cmonu/kLBwIW6mXPxB1PFlKBoZHO87dmRVhExVYAJWE
dcLw2cWe6EIMHDNjQ03W88AjBcQteitHF8CQQvH3Tj+NNzbKPyg8/4eyFVSXkSf8bRbQO3X3aGX4
td1TdbztqpaH269H7sJBB2Sufnmd3s39/lSS3y9V1yHfblxZvtR9lW3V8eGIxb+vw/Exfd3Zu7ux
2fbn+53Ubw6qPTLhgn8/M/WHnvavb1k/02+X3l9a+B4YXPpY1AgPrmpXn7DzNnKOkMXr/ftyP0EF
f13ubU/W0BtljQcHxa6rsb8xUKrZmAHhfYhodShjbBxR6l/svFt1TLcllU4+YA75G3jw29euz45v
X/tAdqySVjzc1xD+RoLfpdWtkie+KSK/2//+0n+8Gd83ou+P960BUnavcv+8cLFmO6BTOJj2dgCs
plBGrZozihrkQaA0W8apdEghQT8MoHgA8+2GkGH8cC5E1rRsbdx44R42aJzqRKHrJy7IAzWXQD6t
fcgrQv7nErIhKk/O3GeAJYraP1t2Y3zb3PM6PL1F7AweK4bdmKcMULCRW7xgNT89jFrPeGsAJzGg
GeRyP8AHKUccXsqzfxlmCD5+K+9+OiDxFIHYTXqz8R9hz+mY3m+GxuYMdcd+2lio+E+fCBoJjxRS
aTl4pIid23APlQRuZnIxRZbUQQTXGJH/L8uyPgn+84C+fZi30/p1W+6t/MGHMTyVVIdeyYqbGUvR
/O1t+2mHxH8XopthgjK03oozDRP2jCx1vjXAd5CRFQd56BJ6B7lf6VsvjX77Zj8xNzinW2zLTSZR
5P7+vdCvVlW+uNfKGCNM3FsQqZNxvWzb+5ESzjg5Gs1BtMhWC5JCRqOXgN2LNd9JNCa9wnYeDnPC
HvTXl/jS4LpDn23JE9TTs9/aywGyzKcYmJ2OV9pdVYY75NVOkWCUI8JLb1wO+YcrAz1/myhLWzHi
zdEjascrkUXJf79jTKV/eIZw5YkRwGUN/+e3L3rMzs9985XV8/JJFcKSJnPKrh0JUOdWcoKnJH48
uYhnBdYDfybOmkzuF7D4CpoYk7Qc4rIqcypXYjGYqj0jXB9tkGl/sWi6iAk+9hq052JDYd3eOmVp
z66wFZ6dRauTZAssGuPn+iJberBzLjso2cePJNY3dUaWjgkWDXs6Qi4/ywa3JsxYYuYOg/OIGBbS
uRYVx2CCcTEsl3ix3OTI0ovgBOSkrzT5gNVGMpgZLvQaY1xX8KQB4+HNZHIrrMGAuuTlMdPtkMVD
bsiDLJDTMt4BQVapfV2tcIGCNexdAgb3Z+/S6RyP4YncjMkLnqKY6xy51a6D1FdULlje+FHzPxqo
tkhII8GugX+WONiQsqJP3F2ZpZZkHYrNYUjEZyl9fUAsbeZjE8qvG0I7Ms3JqQwF7VoHV9MAbsot
NEF8uoar8+cfevlKn+kzArtoEghMtQSsmPuoIJ6tR3LMHBJNShuNbp6QFwgw13CImwyMNNwhsMVY
f/579fzEdlCNNpaFOPIwjzLfjgOrld4ax1ujBo4KZ3J32iJO4iwEuGvPFkxdGalqQ0IqGX12qhlD
djGv7NVYMgHtZ/5u+u+Pw4T4p8X87fO8nRjGszpr5/ZWGStjdxHbTRFlUwxzRDTDQHBG5o5gBhVp
8WcVRT7ZZBIReosCKx1lq0woqxgevVDq2ouwe/FZYPctPnN7UifdxQnsRypCkyLsaA9QpLcpug6d
3pfRO8g/G0CiEX03gjK77AQiidXZgv3BHTz7XjBSp8EAosFNZB9eA52luPr1TyOZEfedmPLPlsiQ
ESpeZjMDav+ZBQ2maLCa8rkxE7US871/mI31KEvCLkuzG+4FK4lRXs/Cb2HCzbfwa6izX4S7mES+
P7x5w77i9WFeyHEaQbw8e37/NWfKMp0gSwDjLL0krsFZ+GZJq7N2Z20xadt9eV9vIoPxvtJnDt8Y
MolHaxH1G71SfBqD/jBLUuFvz4JGnIP4389RVX58jiYkGsTcTVRMb9VVWumtraIarzHxPpqHUK5w
6jTHFqT4em+KF4wLLWY1F5hpNiUBGW9D4oZHxkqhHootYgrxGqlQsJ0ynCIFO1FnJDSc1cWxDXxs
ya+UHhukD7IHK0X3cOEFJh8F4gtqe5fJExY8PgM4z8j6VxB61YguwR0+WiMmmkyv3AITlpOjfMB4
szztzlbe3BD4ie0Veiq5jNjDhzn85nmfudMduxUWlmVX8PF/uVl/bsb7KYz4jIgNCmJ+ebtZy8Yj
y1/LozLWrvI8urrNNfNZK+9D6q1TdDCL08RhpYf4S3ErMJpCUU2s4/XzEMK7YT2ryNChZ05bD2lw
L7GoOLrHRkJ2jnpNzAlUo/wW5ZmnqjKlsjQwgSOKnCPQOcHYw5eQ2W2vcZBH9lMNF9tz2CBhcOtp
CA8uL7uNlDfhqR18C4+Es111oRM+W4trRvhIz9z6ZZySihLvcS5sOzlEFx2XanHr3TVPHbVawaEa
7c2wltel/qkxqUr/UdRGqFuUY6kk4LVs+zsUgGAFdbKxzNzK1ni6Dro2XCyyW0SQeKkTKSmq9bnf
GhNOdVu0zc4lUUbbwjY+7k3Zworl4D+YPBm2acWGJm9kkGJJeZdFcoEcgXYOpEATV9Mxlgj53H3l
NbwdDi+mTU7sWfM4HXS0Xe3x6xVj9LFbujf6y0OUtbzHPQFbaEH9sa05kVukWOG5cZNGpxXfb+TS
OtrD5aOXDJUB3r+gMS6nuV5zfo59de+kVUitSilCopnul9j7Wv3HKzxYbk6+FTD1cXx8+P0Swfn0
dZbHfPEr8vw/PN//LDTMrGA9aLycylsTgpX4VXnutNeYHTLbZHiAOqpbH8ZPez/XJy/Oz/n100LE
LBSY+/z7YbAdzCqGKXWr2ebD8Y9YBUn2lBbAK/qu7eRE2WF4MMGjReksrh0bRissH7rTGIUY6izZ
ijA1DljIGPbuR+aGzPPKSbmqPqkmFINlrPr3p0hnJWx0wMyViq/IecThGDTWiemRM0lm6iOBCZHO
K+c2xBLxJEjTbHVo7OMKoIjkUNyELl3Mxl2Ss5Abi1fE8IlBwM1HMrOAC6cn251oxETvNUl8d14T
pJR4OXDgNhY40pwCOKN0nB9Oh+08ZKrY6eAq42u9Xmfa7pvsISvTbSJ16RofpIQfZdbRoez2m17b
O69AOLcjRt4UFvTLtw2KfIglmf081jr0R8jKzJ2WB3Cu1mbufsW8UhxwCYe45Z46L+xtkgOFygPh
ywyaUd4/1RYSvEpwnFMv/WrY+/6miFollkGyXAOH2UWExZZT20ZRUSzOELNF/2Dv0MJYPRRD8N4w
3O6jtKrrUH6qoCI9eo2oKdJgUvgcIdFzbr7EpEkq+PSwbvYyAi7PUu9m0fLFTN+AeLhuBe0e5iRg
LEt5+aUf+h9E8D+LEscIRg2wPQ2l7li/daREoh+VU1FQghDo2xSGk9tkqrnq7L7BwQr689J7dBof
1l2ygEzv5VpDdmIo1TQRSOYas62FhBgwjr2RdNzWR4mNjoEfbu291cCbiidbsG4WFd4RHDit2QlP
LnfZcLTJ+bPpXgN68DxoiFbnSedjZ+F9cF9ki5QZA/DeArnp7DRR+JE1O1rXEpywuc1Z4wZ4EjBi
HDUj8sx3tbaxvx+CpmV9VMRFHx6Hu+3DxyZEFgDFaUzZiC+wT4aFV42X2JrEhBdjtZR1iUWvxanH
QKvEAX7NBjE61p8OImTvQjGMrGNvp1yMOVvwQnN3aIhrhAVCW2zH0DQowdXoNm2gzFx22njMP+Ue
DUTc7Odo07KPwqotkVj97bj6qLVc5F53FbcdnpjR5zL3zGktrzqi9q0Rl/bGQCNxwuUbVqXham5R
q4UUOxdzhm59pckwBIMtJBSugZXUYQTjA/42+o9iNJYPpFtVoHQOn/kAB4cAn330eNn8Ge8jI8Ip
3m7KbJQFlOuU5iPVUTp03fyw0iFcdDnDs7cR0nE496SEKUKk+jN+jjU/hPTvtD2DwDlY1A30upV/
hfz0GKOCdIqohMUX4uws03DvFJ+7REGSyHbf34ep0whQViwHbd6kT16lzzRu9chKofrxq4Hl7yXV
LE+O9KDfGrSf+jMSukjQYcttt1tvm+5+p98eDY0pcER9d/JfOhsi1KKDA3WW5wkJtsYm6fJ7zzE2
/lGjpvagx7L/XWYYP34OsGtVbbdQVL/zCq+767ldbK+vsZqQqm5BB0vt/C6tzC45MNEYW4Oi6Kpa
tyAO8+Loi8OK0IL9Q9YnP8Qtti98sAg4X4HKWITi6s/wpQc4ChiowrcRNlbEcF789Dp8NhcXUt8w
0qjcF6NVTuF7HlAH3wxxa47Or0RruIcjYRHYusglf+Y2auDjujBVp5ie0Qoi+uUY2vpqybhp1Hj8
8lB+4nWo4BCA5HQ9elt7eyjF0npkp0OjIneLlzmaaSZNc4w0gr4+s72OKrsr1JLTj6UG4yAc9j9/
c7D+cXT0/SO8tV7b7AKpUktfY3B5HWc2QDCYahaMukqRh436QaOcz1vTjCylr5xbvnhswLKQPHDy
7NHkLKw+IgkFHh1WCYa0tiFcLkYfv61g9adi/vsnfWvKHrumdnmed68x9lyEYh9CHTBjioUcjAxa
6Pm/F2qz/uLvB4LZshSrDhVRsRr7+0B4aRcjv+15NtcPApiRp9m2IlU3TtZIlJFCzuuNEKQKTjrp
uNIQncuoiy447DfsfuF/Xn95c/Qf35xvH+gNJdsqh+tLL9vVuCXQlV0EbSQGMbWWDOdBbesvCaMN
zflDXVFhvrpND7mKunGuAzXGDW3qw9ihd4c5aKcXN9/6BCavCQwz/OsH+V2Yhf+mofj/rK3/vYVv
E6A28UaPzFxWDCRade+8qku45hC+VCFHbN215u+rnD+kcJYCjIOtVIT5wJf9/8uzxMVcwWBDZz7y
tsj37DiZ3tzXh3udpdSClHpzU3T+T3uh2lTWMoBAGOCBiNhg/sUMBFitHvnVSuBr15yR2UVOtLPZ
e5///mg/IvIQnVByYlHSRIP79zJLzXYr1RrNCtysDvqgw4pRRARBHn3po3pXPnSulZh2IQn1tS1o
wr+v/yNA+f36b7fmcdLUbfpsVeOUpp9jXwOmxG49gy/F3FYAwewizv1diBTEHtSC3lNcIJ1myizb
VxIt3K8aqRs8oi+oLoR+qNEdl8HB9RTgUKuoUxLBaZ9OQe8h0To60nSHtVoOWnO/EkNIn5bdR80S
Pbb+Ay/Ml33KvN3OTT0aEevsoq0pcQh1//21/0hT//N2f7vtb2930S6NrZHxMt1cOJO8TIVInusR
EfK1gjUTybrp81XBxYV7Sw4L4HDVf4nHsi7wDwIniCTD80IkqYwXRNuLJyzEmMVE7x8M9E+OlV7b
YO7nYOjUy0DZgdiCVtxx/JyVLvvpV1t1G0/voEryT1o95sVgeS8ah55/cEFqsymHzoNXNr+4vyy6
H+fH3x/621bSVAqiUSy9Av2n9p4tgsHuK4+e7dFScU3Dqah/7UPDKz748Ef6g5WUw/5yUFskblX5
WSpwlIDDWndHP/mTxij6jev/I/Xn+yd82zowNjLN9p5PeJ61cmcSJ6Oa1LfEuxFbfazyRa2r29pb
u223Pn+7PT9t/Zi+QCeFt0Dq1RsSUpbZpallqcLWf+ucnvaNmhp+ObGdalypoMDYFrEOUoT8mGCo
DUCHrOG1+8VDLj+gKedEoC+DE0RC98CujJXk9DY4WEGFHd2aB/3vtfwjK8aq4xjRYVNMvGvFdnm+
W14fzH1v1LRNSWl3Hu0DXuarJgyFZHdCarAU/Gq3sfTQcGfpwjA3R9sREd+YwuzkA6x3Y5ykiqMa
4ib8UeB8a79NWX+a+cG6sLijwHH/oXYW9+XB2paAqpD9BdkgzegQU/Z0GUYO/31HyNiDzPHf85vJ
MfIGtBVN6t63jfW2bBdlsbeI/Yjy2bGDpRxAbYiB5pFDqDXE0yJcLOnpM3EfxPGkFdzxK50Ruq7a
ILyGt3APEVR5yDSACHd2Xys4yv7kNZzoKALNPvLZGuw0VwuynMJ4ZuduxDic4OxZxBc8kCzfcGaz
puhvNkNN+MNN6kWVBwJaOg9Y62JGuYWXbpj24pkJSSeMMNA4rXC/bTj0m5yUSXSua49pC4T5ycfG
z2VrVyHG3268QAUQIb+18xGGI9hyrq2bk1PVN/nEMbL3/t3vWz7taojPHvSDOGrOrdFnSZiS/3lx
JmgqHHb3e5caf3a1/UrQmJzlPvaH1wV4cL+NwIDX6/NzoniIThXJm6DAx501oNLQGscLxgU+zjra
BrVUUkgXRT9BWrUnspcyuWkMBibSf2nOKWfTJAhUG/7ybN/gxw0v3kaMV55/7u9l1WZMxGNJxWS2
Z/DC4i0llkArVMydWrzcomMmqFaC7cQ2iHIfKoiAdohuargxnT3pU0wn+K9a5Pf9Z4J/VsfmTrvp
fGmIda3OwrcWXtRoAV6NTwnEh1RC3hmBrPOQP7hmF1AJPx8CV4SJkxJmR7S83YVOgpKHx0AUTfjz
J5UXzQiJEmpH4/fWMmqQqR266pw+GUtmO6+fHbhQOEEvUEZEv0ara3cs62nFo5ZsFTfRn9Rf1XQ+
NzvwXWlGw/4+Rss6lN3iIaQmhjZ2USex6xJfLNRh1PeHmj3GQnj1XIR/tH186/teft4xd5gQYgtK
4sNekuOnI8ONFSydKyIOgRE+dd6UtQ0tfXjroxrbDvvqLrraWgwob2+GVTAc4qUT4XDuFo4Ge4/1
Be9TwTMqntXO2hO9zafAqelZG3C3Zk9C7kI4NzIZFVg4HJgVsBgQ8sjKufOMcsurpyQ74A/nUeEH
RYbMAUbKBFuZwW6IfVg4Ttm9N/V6tOy7yNZ9P3ScjhU7zL8kS9G/TC8R9QQv7UTlOeoaxkksQZZF
S5hQfuncRMZsQnasMbmUiA4wLtD9IaOJz8l1Fs2UiodQpvwIP069PFBWCPgusISJnXqJxhordiB+
kMB6nnOz+J+HbZB2Iho3L7+IyBw/5p+88rVAbxjxJtWIEL0o80RvEtnIrashziRU+59a3ALKAtdl
oYqbG1k2nkKbY9y2JwYOAnnuF45RF785nvQAc5Nb7kfqcNJOexFx2UJXHQg0irh6w8ee1vuQZEMt
Yjps9/vExvER9k7obHvdMcjbOd7yn3N3knYgr2/UgC1GomMNkaXLDSPCu3Nl8oKxtD3mPf7kPd6L
CRod3qlaN552ZgxlU3CdSGXTg5/MPFgoixN4YJMCsxX0fYljLGeHCHnSF7FKxZj2gZHNXeKzUeF+
1kxqXSRVtO+Hq3Sw0oTM4w1joZMd3ibO+D5ctTcYIyBvRA7FhX3WptP05rWe8doPu+3QoR+J/HGO
gYNYhRuMOfr9Khpe3EcXcePtWStZN/UBjwGYQykZ2pOhdOa18+2qu3r0eUlS7kyNQrKAeBt4T3I7
3o+wZmWFWk3Jlyw2YMLbAYoJEDg8mWC5bBYLsoE5fnZ9RmzaqDc4yZGbrNmb+Ptey6wXgLdkCArE
Lc6hspM9kDOp7DR/OrtvbttWBxEtA1ZpOLP4xQZSuyU02fPOyS5sbIUbsKvGJs8egC6pmKOsR3gt
galgeLA+u6M9G6ZIQDMMGRAaQR/0mgbrZFHWniGLokuoQIFrw5ggKbxSmMPlD/4VLffoiVUVYN46
/1xn/XUcI1hlN05mMyBJzL59TWaru8LgKhPlKt6f+fWZOkwdA7P3FCPVDwL017Mvq8uIRWDtsy5q
bQUJBfumY6Q+uB+2cIIh973fnu4WR3dddkn44pS7eMtJ7XmLLTG2NrPLi0XNPQNOp7IoOucsVnJX
wcYU6VeVHO9eI/dbSbEPCCN4Dm/Y4TzdmgXIbWuF/t3f3BOfvTriBY3ZxNgOrzArnQrTL5njRS4m
eMpmDp3piDW+j5cDWobjV58lzfCEKQ+OvijieCCEV7UF+Wo8uoKJPZF/C+Z4aNPm2xxmRSov/dHo
oXA4rdU0MlbWsdPm5AeRvZj27ZocGzEWn93Dinf/YOIAK/EaIavP9lmE4f8j6cyaFcW2IPyLjFBA
hldGwQEHnHgh9KgIiiKigL++v10d3bejbtWpcxRhr7Uyc2V2UTDiJS1Oj8YsC+58fBApgHH45UMs
Yl+1OEcoUtTGt7MjnqvJfPbfXRZAuIrmgjP+8gC9QQdpVTn2Ss5pITwegut4dYHA/vU8ufF6bscB
gaCxTzl7OZuCSHNOnPJuAfX+wHqH4bMz+ZhjlubvLL6knulThTtiwhgU0yk3MPgwa+wK29scOB66
h6/9+oWlcnpgVfZ2Hp2bvxaDGmf4Muq3YKfC342/0rc+WIJBuvVBB9DSu8+3yw/tuXXr5mwxUuS0
FaWOj/rRCwiw7zRbM98XlhUhL7Ee8AHGIZ65bwtqdluN+hWlcNcLdzU3LsYBlAiDHDlK5w6IOdEg
R+zqDcp+9YmW0lasGEeUXpJZedJVr/zNdCwFyIX46yT+P19Nr6SJWktphsjY9VZV6vFikqG4BScg
7JPppgW65wppFHDzh0kX7com3ex2ecGxzeZGxx81zvPAAciHJQbcUFrz36/dD0CO/SeTnGLFyFWf
ZuXH1f74wMoKXxKLq37hd14BJgaQ9Mv+3l8K/6KMn4tdik254XjoHdGHiHbCDQvnyJMd4Vghb/E9
MCOV2xInFtHTGCvSDGCT+SLhBdlHrIK1WyuYIgMAX9qTAsGsnTlu+IvCKGKVFHnMWVEnpTIlbbVP
Z4F+ZHs7kxh+NaPrTmys1z6rcHPJStDCFnZrvwGzM1TBAw9jAslsgVvJwgj7U+ZdXi44cN/B7iVO
U7P8emHPTDboWiJU4+Z360ZhXE84Wm4X8Br3KKB19wlknAEHwmrhaoRmrOxZ7K92Z4Ig4GlkZ2i4
kcyUFoCg20wZyZzDbRvKV1owZNiEIkzK20TpOa/Dda7eRtw6SeWmkOucSSbxIVhF5xx4l35jQwxm
P2hkt67szhrIKIhfm9/Hk0Dxzf6mgz/2YFUM877/LF12bjHD0bapMxjdQ1i8EC0QtcLGSgIZ9EM3
0RjSUK3PCagu9Z4nAVn0+8zBToAOAhueBk5xTkvmfCkfp07R7N+l+2EtlXuAHruY/2hx0AORw+Hf
54Pe9EukrvmLYumHjinUtgTkCqM0aMZIWFabKZfJ1njJP+4n+khut8IZbnmIcjOiJyVBmutEdIcl
+XN5+vmDTu8Ec4z7eG0iK6+fwZL2eZQtmMgUrvoAF4xXI9wGRA4vSRutqfjJpJkPY6QfPTC/4YKh
Cj8dEiRtwi5aZyYAh0uzLa2VPpoVcyhosF1z9Ao/odWwxqYtoB2Vd7DNZ7PDL8Z/SRLWNMVf97Vm
0CDaRTfvSG/Y/ZH+yFfkcymn184htEK1G9jFh5vWuGF/oYHEfcrDzs4y9wMGITT9M1wXNatyJtT+
x4wVxYCXkyxpTVjeOIMNEXEYQZCYzeQwXDcRDYfkijXaYeXKcD2Eq/TOBqMiXLhjBDMcb3Kniqtp
z79wuKIw6Y+Cl4u1DxJ8HmKugLxoCfDA6PTptM3kNxuwJymFtTNc4Jifv2f45s4J5DDbo6fa28m+
75q/BaGC9PNvEy2AEW/F9t9MXuvHvik7M0O3hBFdEZKzhq/cShnpriW56h9WCLQJOOC1W6WMJN3D
smrYOUQJPn0dlceBXWhXkmD8iwjFz4XXQLZnahuqrcgOyekG+QX4gyp0mVZ2BoXh9J3NuVpivZD/
/R1yOs3Xqlsd6jcX6XHQWbOBW2SGRnXWsEXmiS3v1qtZQs7t/gMO10YtyD5D7vSW52tYj88JISYT
nI6G1pqVRjYZJoi424UBC2s4vfVf1SDshgXe8mNJHfnxvFAbXBnTlX8aFmTyEgqybM5txQFg9n5e
atUz5AU0zPyBJIssDTSkljH9pdArbZh+LJwvlvhhRKEbc/ZK9MbfPxnjFItKxvGD8twnS557lh+i
rwbe+xF2hKc8P+hD3G2tWw9zst9nuLwiaUMS024YgOgXcxPHJnF9+UdxCg7MO6ys1f1hhu09zMat
Knd+H89RR7VmsY7e3tVSN+rG4OQ1nw/ch+cCi645Uji5GWo0cTBfLdjNZTmmGdm17vi3uh2paaON
PsVlQHHINLQkhI2ovE6vn4Vw5WsrnjIIVFQMunUDiDIBl9vWfRdelzhDvATMeoeEl31g4Q32Pp60
05jZRDQJShCzq1y6A7OlVYzj4jDVwuEfBevwVM0eYU7iB4mqpXgDw6zurk5pHGCUvcrgk/lCzj/J
Gu5uNC3p7F25lTFlyMphJWwyDTR28+q/oWRtODyDzdMZX71Lyqor0kWypeyT/HSTlL4cdFGf5ZAo
zrfn1/8IAlk2mb2AHCrnI7pd0q+wy3dCEqnMq7vUCrMlDMrL2iA1NlgSuPr+nQbIlfA90XAJCBj8
QQFeYuJWrdy9rn7bBAfJ98cejDN2w03jZ0fSWdSS37j8ummD/vNfb4rJirJmK/KKNG4aUh9wJcOJ
lzaNXg2n29ZtWPYy2/C3X6ARKI6LobjskzEudhwbFrpOYX/E8jsXVYjwMP1joOX4sY3V10XOTQcz
jUPOauY/N05pfX+WytiKQlSMlp1H9gpeJqAoGKpJ3i52U4Bvt1712SJG65mHtHuYAwTcLxT18+1M
xTGvzLBWuYq+q2M8lcVtFna0h8UiwibpNSXKyL3OwTgk0VqZMnT+l7XxYfi1B7vuNpIC2eXdAgGP
ONVBTmpT2M3xX3HQ+wZqiDGcrfmKc3twrPumojlDbQH4rvp6Y8pYpDEKSvQQr3WJIY/de3n30hbA
S9LzTD4NP6IGhz/Sx1zUhURkkX1WHO6+rcJ8ltZGvrkpQUKxMVKdsdFwYywSMZkLiIEZbP7wQFrC
6gzPx9zLotQKM6FqveAUX5HHeQtXLLMycUsOK6sXssqH81O27Tx8vH6udBsNGIPonLB6BCxAvCUU
OZg98eYYHvitFzBUtozx++Kitib3WG9GKXUioa15W37uKiAYXB5AHFf83tKf/2YmgV0v63gbH7uM
wkyHSZvaWfHRcLmE+oFtEfe9oS/+cULfgjuICnOzzNR79/I1UZrrjEyz04fTFDgbiIxJJA610ZEO
CTxDyCCPbwaDlNmLFybYD14bjffcw6Fyv21QMdzNbegC+GZWfJ3TVEqJI3UoWFuyfBwxKnysx8vP
MFGB14ffpVISwWgBHdSWE6Dtp0RgtTRdH3pewEy7ahi1nyA20nRDlzigIe7V1q6iw+UfhB+6Jw6Q
jcYIempGl5t7NT9hMPlZ83axRVQxmVmQ3Q0JK6VVn1k+OpX4uFgMF1j5Mr8jEMPNzAJiK1Pe9QDX
iCd/jsZG1fjYhMb3UlrBwzkgGF4HTNeNOQadBE0RkAot/w2UAKNBfNm8COlIWCzDZnYsiXYD2luq
1sB0Sx3Iz05sEXGxFF2yAIlSTjXpogErIez98rjWk5KjZdz+GZJV7QaajwFdjBHgDS/AJ9t3L84K
mXuFvd+WDRy8499QdrcRE3Ru/0bLwjtLPh/Azd/2SezFVcqc41FkebI3RzpVjZftKKKBWv4lhD1R
a3UZk9F5M/cmn51BITb1gfmHTzXD7US1W+YGMpP5B0Df+qyzeMnLUPaKP58r1Nw5Df0xvs9dN9Kw
d1In89bCbGLSD982hfOJIGTTD58c3BslGizP2ixFToBLgE37+bohv8mcf72wzwQx7+bebbLVcTku
nP0nM5Hw778wjgq9SnRGC3+/T88JJ7I1FLcdDjUpCzrN0M6ufn2dRPGQCVb7454fvhlemAt70Fjr
qDjzSdJTiE42d1GeZXjeimspl0zEzO/N0pWsO/cqIObHikOXxQPxpvUoszKUxNqCAj50J5NG8/UV
SWk0lcF+Xlbm9r6RF4qZWc18ULAs1uFSJkOMWPrkBrI5/nvvKihBkmEmkiJ+sX0cGts6CCdEPE4P
oHMgztgkszr2xdV+tr/TxYdsx2v2S/cGC5HLZnZ7bp2IZwr0fRp9vGh5Vk7zQfzDJe2J7XV92SOe
q76HF2q84Y44deyLjbCYqFTToWl0ZMilugWWi1mRtCnQIwxDHkj6mmpUf+AT7RqfcptQR3wwpQne
mUhKVHxbO+wtBMCHvvvwiECow+gWiIuv7M/t9knHGFK1GTo6hyp8HYI3ULWJqUGzfn2PKNRckH+y
b+Zg2p0PMwSa48ZqHpvm6oLDPcEzaCewwuWZyPGtFKZhnGm3c4F//NNSeTABnljEsmIBkH++9pGB
tNJH8WNfr0KBA93nmOruo+ix8o/T8BrFMT3VWhxOKCUxVloyS0Gu18cfcNSDXQfC2dm/VJnkre/P
LfohMAFpO3ayYBmlZNFV5VaoI2IRU/sBsIVZj/U4HRunz6j1Ej0IMETG79tM9V8b1gDoV8bgDoVt
ynpGNttd0a/aQ+XE7C0aI9FTyWIZG6Zk+nLumr+hL6ldoLgeeA0QKCMqJ5tBz/BiLMrnce0fP5wU
0WDspzePdeXEUttATsb1EfpAXJ2UTAiTx+lLx8AVGphHwB3KuLiUz5iCuXwcKfCa6Z2/29QEm446
ykpzeC+nMQJS4VBMkJgZt/5xwCyVMJrP6r51PrOzaRoDp4fqzO4xgBNS/wPdc7UaWmVMQgKFddY5
xef4EDso6MLlljrzfAFGqJU7/LsbXp/sT05oJlrxju5mc6n6PGPSkxTW+yjV7W9/JsuT2u87tXjF
Vc82ehaC72luR9qN+HCr6rvIoIUWsGeY/fvq05/SZta2Ru2+t6tKPhX0xJVNiSmEuHqIQ+5BR5rH
mVm6Dxf7qBdOR2a2YK7k/OQ7k1iBt79NlUWg/V777wUC6/5aKSnKc6z8ezZuAv9eDjpBW2GwZtwl
of7miZ28Gh5ccWI9yFgRIzRpNhAQW6Nbu34gLZ6J8xEoT+8RDsPN7bKpNU/CSxQ02pwY2chYI6C4
m2RJ7l9REKgjmoWmpktYvftUwBOprDQYZl5DT+H2Gb8YVK14vBsv7MxdgTm/UPY4qxEgMMGjs8H8
9N2rzu0a3vrehiL0BOfgAwCBSm+UEX3o3hW6AIA4Eer1MROgLXUksYQ3rV2ltPgZO5j9zBnUtKbR
mcO5x3PCHZX9uwFSbKtMaS9jwtHZt+nr6UrZvEiDLykeOWX0snqw+WCdOkwNh1bOVu3+1+Axzubv
/IVbx9f/IY+c4lXMItY5szuEf8LDWky2OC3ysF9tBe9D565bzpZMR2c4/Sm739Dcdi6iQ2tfvO3E
bN6IchljJkyKYiM0fBpTxjzJ/0tOcm6dKTyRSs1/+SnWrqop5vnSG0ruqDleHZnFIK5dvbg7dBi4
dd4sXC5nj9aGVfp6tSevZxqSLlOoF+EkkesyB2R2xoc+Gr14+m1iVthPWvWPmY0CrjMv9Hse+CV8
TH/GOCSGpmIWj1tSJ3alGKIUglLnuqXfnZu5eY8Xl8d5kTiMUI1gxpgFQUw2lOcJ8/kPaOI23yer
veGVYu/okCnWjLXeYjhaF7l5SNHemunNLXD4/i4OiVkfcPG9HoasZDJeMhN/rH1+YO5GiXnY17PD
YJr9oa90xNs18bMdODl3yuwkLXWrRjHA0MM2uCa2n/XF5UqMmnhPbRcQPAA9fybbkB42jzuzL7au
hH5+XLHv5ODUkGxVNJ7s7JnG0JU7k62um882zS2WG1ugIuXsOurAL3JHwz61Bwl1NXXiXD/muheg
3seczkqUCflx/76F4Q04ZQJjoTOnajHFvu0TfD/RVT7O+4bc2KHraFNUFyOaCtoBvCDH4sdsturq
BYT6MP9wNkIKgadCzcN+RSzYs+bJ6CWuLTtb/I3UWteLL7kQVx4X80I//xkx1lCip932wi7F6Tkg
8HI05PNxv+egwkwbJl74IrcgHdU/MkcsC/JZluDgDcSXWQoer/cdvxy4y/u9Z7Ia//hM02NDSyh7
PVnoygTR+EQios4W8H3QxqVvwF/IE1oOMTsDYj92wpIP7RnsrSyklZcR1Ndo1PmHSY6T6jZ7MvYP
g1kZBMQiYIiuj3lpyk5Fuf7AUbkmhqJlsWPNyYqZNUY1+vKD5pBxhZcC772qbk4BGCSOmm+LU/Gq
M6v1hfW5xDrVbrfYIClX4N34UnAxNlpPyfkJE7ERpLB7LrzoCEIhRjVRvzqLaf3fuMc0FtPKAsYB
/YIeDswqca84Ndtvenr7Ax6cbI5DEi5Amdvk8K9h/gyCz/P07cVJ/KDXgJRqgD+r6NiujOOdnQ8b
w0TnHX+YMYgOMazMYMD8LMSMWrJZj2ufmRl2FDWCnGlZWblSvIoACgsDTIcaqDhpDoV1g89CnEU0
smwvsSEtzAhcU0CXMl67cFBmR8qGgA36zvG9+M5D1h+uXlbz2ZQFE34xaC0qt35fpXfCKMF+H+fe
6gs2vQHK+M3pjYakaNPZJOTRoBi8HRNyd48aZDyhED6SAdxeb1uNUX1Tb16T4UIP5eAn1plewid9
Mnv7QWqtLASb1fl1RW7NfqoEaahLjgAE2QxCqkgmn90LDnvgSwwYDkA9/z/4BkySWUzyzZuZyszR
oLNMY9edCPLlxiEP70FYq4F1Kkfnk8cA4QebFtgVCIv9FuZ3rpvrPXtEzmytPExuIHZoOCHb2aEv
4f+NHm29UZ3apa7t9Kv1K0D/vrlTKiqTsA859AZQHLeilfg1q7s2upeRWniaMSWGqxmiXXhzq9WI
4wa80mSu1oeyx+DXhkMZC8BZf3ETjCJROiRvI6y/9IFwMoQHN5jjlZBgyv7JkHGGsl7HxGH0Gl9W
d6Tj1LRj6r621+cEEnY8FZRm3yFNysw2bANeQchbV5/+VuOhL6R1mcvwx/uDflU/7m1IGNQmRw8A
ebs5YRW8Go0FX4qs4L74n2cey+FGX4+FuOVmLhYrrswqdUcrIfuizDEe47kzyq7CZU1UALBsMr15
TKiqu3yyGBXuzBJ+yAdsykcboZmFcrlwV/ErnEGp9K8jS4bMtT+s2t4BU/cx9wDYans6ZbEu/tkx
6Iy6EFeeSdS8N+MNLbOguRl4NXOwo1cdwlnyo1+BSaYzCIzoT5jTl0KnoD5mMGbkgxQOeIqgYwXF
m/gdLIBf0CG/PACmbpYEsFG0vio0HqgeLl7pDGhIDNjQWIUSSZcBokam7VhkNvBqxte/T2WVNcoJ
oqNoLJmuopaMFPrMgflJ2dHIVR/DGFQ79lM8v5iLHN8eNerFTgassFmzIvmyDIVnuFYZa1rrbn9X
YIp3TyEqZ1vjKWnlq4Ks3VI0oNgle+zsOC0Tx1GCVio6RgHFLF92/xwyxr1+QREjRMSRr6VXbY+D
EeFpbmZ+T8cpIfLl2yZUTU0XBlQYZJBzr6Lh1Xl8sSvZYVhai1PqThugjzoVn4MP6Qr3VdGs3/3p
B+pIfH6q98KG0x4a4ZXWn0vWWdNh5d9QQ98pineCecjEErALX76r2nEBX6DDCwFPN+nUUBzWvV+I
xV+K0FSlz7HcjIt6yVXHYV4cJ5Wr9B19jfK8tNqdiiuprbCqcXgfCt2WLJ3nm7yy9OHs6KlfF5Qk
6qj94/HmFoReiZOF+P0NlswXNEItXJz0sElgE0ohERaPMaBKu2JyvwqtVzOLM1Sb0FTI9pRzFUZD
AZ45cg3uL/IJBOAWPWMd/e/Hlkfw7x/QY0AIcXcgDe2r476ODnzwHj3mzN8uR2/j9baKuPZ8l9+R
E1ow7eTbiI3l94TAgHf0QZQBAeaw8NWT9vte5T4IMMWk3R78pnd6pM7JD0OO6y2YtnZU4MoVacKJ
Vr02bZ82kKVDtl0em9bqdfE79Z78zY6T7suiV5XM7jWZ86RW+vLlm6zIFu81dtaf5XLQl+yiDBPz
aljF17ov6/s2Y3GTmQt+rsHbdNCsJZ6qhGxUvfLz39OrXlb1YX1LIW7tbkm7Hmbx7bZ2ktpLPqaK
yyy5VVRF6jcaeD26vvGpmO/3L58jFBWL1Qmx0QGmwvGYyVm4w0BGKfEq2NNqOtxaXmF5QDJMPc45
JQHFrEbe0Jn8AnP7GJ9VH/TerPE/yCL64AREZz5XT9i9Co1xd8IEd+A5e9wCzANpB3Qjo9m3R28w
IJOeIwFKkBVUYHQ+8mTo8hiHtzHbVStYUgr87mmmwP/wn0wDZFWYfwp4i+1zqDyXOMgHW81iFZtY
eiDtJXgqOyQ85SjWy2p1FvNhGvs3lv+/K7DJFLgLEUX19cTtyI3FH6MZPibJEgrU9iLlyzvOXZ7O
gI3EKciCz4jSR1SG+724tTKzwd+XU6yaDP4+zpSR1v+NozCMf+5w9Y9x4HPg3dSGF08bMvTynLJ+
NI64kU8FrvyFZtDjTqS5qtxl+9PDwgagv4XknW+MEY/mw7/OmwM4mqyP2O1+2EprHlGxXiunx9kB
6nTz7q7hZjnOCQ1+BKpVMzBa3fSoSSaCmYjBfImKGRZpMnvOe535jGhNzdl7LqFoMOXWLv6YP0PS
n+I1BkdIz3y4hTemWI6ThPBKO7izu2UgEj/3loAH2FeMW7aoXz2ivrj7rrnl0cGXNL9ZCj9VOajJ
zMmHXeh/Gh3C75YkpCokiP0p/hKQyBccdTiNXBNjs/euNucM9aCHP8xvWShX7QcNuOUti+k1FDwE
Mpv5DTiR+W8BbhDVUawyPmP70/ymD4H8ZDMo9CmmFIKOEN01PSZhvjYfqu7UY8V/gfBozjLfCpBF
+o6YFpV3WB5/pXPGMTsvHbn0DPI3+JTn6XeUyjMSbUoUj5E093JfDsu/DfBy3HiZ4bR4Kmjb6mPG
/UMZtSBA9TElUMykpHLC7XZfjk0sF6mGtAey0zHF1kZI7vE09qHjz+k0P/L9NeZYAY1zCNnC88uN
+Rb2JxgP9mPbvY1qX0fMdTmJeRuboXbO5+CzpUINHg/CJDaacaOLPXgY0D8qaH51kEBy6z0w9B3X
k4ELxe26HGpLgJUv5Qyr7VUUETsFdrYRZ2NS89xJG0Sz3DhHV3uPhBhesnyforIOo3wHQIGlwXz5
0BlZYCbmEaiE+56++SzeM57SNorJNERHp9FWSB0Nq5BVVXu4nKo/+9kJIL841BFw3BGL7JDQjdEm
CAZNufPVw4/FI11yLBORcZvl0WOCublIhwJuKikFwD87ugx228fFzYRbCGXgRqh7lpyoD2SKzWjK
njP4wI344QJbKtH4yJiD09P9oW3ZELl7Q5XZQtDdzV181Mby6Citj5AEYA+X9kNToXqooFrRRSat
I4ccOF+6rbmR2YM9c+gpIV1PGESvVoxnLF307Uewznre12P/7LUqWzMwXiStEOoJnqMgmjpBeCnY
l/iX1F1gGooOigF1ehIySN4X4O9Uc4+6gHn1jrYj1AC8eyyO6hD2D1QKNVWa8gU2PQSA7ARDQbPV
Gus3a5JWR7/bPcZcqA3n+kITJK3xHePrzt2CQKMNS+qP4r3GKgoI2AVUxKAM7GLxSlDgNvR2dest
WH4EjFiwqCY22lyUwmz9CKD5CtFCXKgQW9YgosQq/0tuW9GFTnf9C2cxFxR6rBK3OhAqywXsA30Q
9XWLcqel9g7DAewseLM18sWbaYwW3MPM76AXnbk4YTuTTAd/9I34XLxHQI+t/Zj/FEvFdYJ7likN
Sgg5x0zPrDdyaVELjujaWJ3GQPZOSDxGDyy4Eutwtc9sJhmooUIcWwmoN6YGe9vwB63p0zJAKsh0
GDUJrCRrO0M+KMTWI+H18YSItV/FGCjkt4LzHY1HltzC6oghPHFY7tRJSR9pH9ZsHn/QUVzxG/BS
ZcvodIFEOw44hynrINrmtDNRwxQbJDwIIC/sx3+BB+/qkkhXjAqWyKuMjyDVTZ0W0BLE1oZob1Jl
+0jW1RjpUysDkd02H2vQd/m2NO9SgI5KqMuBeZJRNnA6ID0SfmCmtQ8vCFsTFVsreJmUlGeIsLuz
qHr4Bn3Gg+8oz8dsB5wWCNWA8N5vQIUhdfqKEIxPoRjnUED2g13eVfb02+v53kwrnkdGWBbCr464
4R+YrbPCYa0uvwZtQ/uxM5bK4ysB2A7Gt28mOTvPLvpWwjHCNILWaUXAqMKViHS22xnuNHwyiog9
aav1RMvxXAXrp4wsIDesQEKbS6rkpwblGQX6Ng9eJKSY1cKaZXMHgUIghbK3nxRDpsJy1h4ON9V5
8rwsvhDNKApBbJAu7WaBdlDd4CPZByzorMPHV6AMf06+bPtxeuIVAMWxVWrX9CJgZBvUGQSgijXj
9Zckw2ab2ehcGlOReZABnQaa0wD34yLvJDwfOqon8nVs7PjB13cvpBSar6VOBUVdTlDusXlG64eN
0p1b03rw7ACqi4eA818i9xePzz91EGCFJNGcwy3iNiQ2+W2BwTOpuu31wB43dietzqnaii4B3Yni
8pd0njFIP4wxBvY3CSpl+e25WKr3XLi4sW4RqrQa+GUy6rMVRC4d9rpl7gwU2ME3zyD4NKWV1RGa
W8ORC7dh+T+xMGUoBD8QCoDedTmh/X+G9FYWR4brThMvPkYpGuNtxKkLvZNMUbDSl0XFzan0IGWc
YF+651U0ihwTnJqJBab9TCatzEknhXnv2KW7G0NHPQLxJd8IS7eajl1Ng1paF4qd5U7Wv/Q2Bf7E
jLzfqZ7Pq+9skMJ7kyiM8ydKn3ac4ThXT1h1yyNSrPG4VZi8CCWmNKmOIR6FzxmArS6pAkNNxAeV
+qrXOh0N7dFYfvLZUAobqL3HCDZekh2jw1Bj/hgGLyRaUmPWfVpyzLqeo897LelO+5kBrlfP0bdn
QeYVVFiz8frEpC3u1wljBK+B57tYQJkaw2BQOslnlD0nL96IprmZfrNfV05V4NbvolWjH2uKJp1p
pbnFx1JkC/uycgIN/4kGhAT1/ffdVW5u2Zv0Ne/ZBN1nxGslNEPl1LtzEJ2WVwoxI+oK6yxToy23
1BN8HhyKMZ7TDgAsipbiPZw9cQ/AL5WhcmANH2L7j5/+r3Z713KkVOue5HQQvGYGXfbo2R8oopdD
phsvGLcDq8JOGvsa4ej1q1Yk61ybzQPIHITFvD/tprY/QrGUGSZJr5M3pljIjB4M1eavGJWVdWCs
vM1VPFTwOAKL+auAN4DtvTuaMzzV0uXPyzO/4t88yDmzQUdqzxsu9gZqLo8Fb8nbJ3+K+YcUrcRb
29vuDWhXT87gj1OkSXjvAJ3mkgdSL2Lh5ITF66cPcfklRE2zznOMCCDoAPpoXUiszMjmbU35uvd5
Iy+ZCYw38B1xYy2utgEbd5bmPXXB2HOzuHn6lfPHTIE63+2j+hLX9fej9ae7iGPO2n+6lt2/fVQ4
O0GAVgn9LV8w/dDzkJxJ5ZygMKUh8YVA82kx8tXsI5pLbclBZDMyTbCReQoJ3H4mW7ITrCCfrk47
DWZ4186223Zxs5BybflgAQe1geUvDYsLIE8n3iz5e/oTxFhvd25YzFnzuTl5+WRs8UlwERw8cL0l
jpinIeIMp93SwXv0CV6sWLUvmPxrBMUHzCQWrBC+S0GBWgHDpKjAGsIVe1Sgn4IuYKvFkVEniqHa
ZSVHUJcSULS4gXyEm43je97PA4y0FIMjNt+YiSv6bZG2dHOW/l8XDmNHqNEYPDYOgyI1427fcMHR
1h5BlmGzFFtI4idyAP4T2/Z/VswOlKnRBEvxuIFXKxBXXLS/z8uKv/57KWd2hMJGoKtRNg4reaLt
ADZAq5AYQfCJ3ZCMUQGtF9dvcs9t2R9ex+mW76jt6YOuZo5lk+iOEqs4SpUlFlRyZ5VaAWz+TJXh
OSQzWGVYsdC9sAmoE8qFM62L98B2Q9iWT9V/eIyHPwbyQLWaJZodrR5nd4/YxPX//DBXSaAOgrAD
cMDFGJ9c5p7nd6oq3KHF9HOb4/jB1WQQuqKU+L4QZfn1Vvd58NBrATMkmy+SixWQcYzQaLucL7MO
60Gf0OSlsvK4mOy01zR9V4xXftPk5eeNncB72B3iZCmH+rUzzdF7nkrVy0JQZ2KvjOVQ+VCAJteL
Ujlz0tIyFuqsrBd8Ug/Hq2SeGOgL2lANmx1OVwG6gtT6CNu5+oDpDZRKZcyoqX+QJeXs0P7MA+LC
3aS19FXfh+6Y3rySo8tGL9k9rLkUDRZY1PGh2PvD0FprLxOuhJ/bhemE+S9nVniaW8x0ABfuIjdr
QGl/sdUSSprv8Aulsvfq3x1cpX1PtPj1jCTNu6KvnDyRdDAdw36Ayko4miToq+4koNNOPvYof9Oj
ELT0L+riBj4tAENwWGFMpP78a2X30AVorNECTCZwA84Oavga3b/me4OGBBeXgVkDWWwTFjN6S/2k
EKvUN/tsBVtVt3xSq/m4DDRqDxvRDP25uP8eEJ3ShXnrbXJDp6NbP6yjECr8PUVmDlaljfAtMfVL
B7qHugNa9D3hoeyzMNRzB/sTNymtUd883UC6EvtUucij6IpfQb0qG7f/tG6LwZHzh1uHe0/XJtDt
SyFL9QbxliuNvtKe3fYH53fh5JxklvF0OBuXOdOdhilijJAEVwShQknEmSkUo7MuNwe4oTV36884
EIGQTjnyfwBO/g0SlpseGbuLOdboysql3X1H/ZoT/E3V6FspexrW704Zpxl2NfayF+2TcD7u/fQG
1lILhJUjpB2lWVCA9fWdN7rU++QotmXEpNEtprvBMwQ3nqrgFg9CY9qv+Voy5iOdoOOvGrf3BTkl
wekWsB6GaQ+ZXy7+TbnEpreQF8DWhN8I4V+KP9lMAtYO2HhsDvQ6dxcXlfi97tXjEl52/VU9VXde
FjCKjFrBBedkY0FBZO5Xv2DQOPrTJ6Jd9VBjLoRaBBcf7KKodwttDJYKg35ZgTt+xkkzC+r1CLU0
g8CCp7a0E0DvxC27KCF5pAtaCq3zfvoS0datFYBipOZhcB8dYBnRyNyDtk/74Vd91LLivES6G6y1
TUp7YmnntV6PWcfDW6y/Ta77lTjBILKs1zb3XgNHdySt8IfZGCaCye2G5/9UARa2n9ukbyla9KFg
v3HfWY8F0Dp1C8cH/mKsNG/rFvUzHNToC/QBR7PU/dThTSpBNeFQxY0Pj6p8JIJPWCTZTBmwZ26H
YuGHyTOG7WRYYsMlC0sEsZwhgOLTgvmhWxGnimegMT9BSnAn2cXQe5CnR7LqZ8ucpT78bnw/X249
63F+gmjxnhbV05K2qxvityZq4LVX8IfK+Kmxc9m3ZbAuBllyD8ennABGhp3F3WMBT1bMFfT3nT/E
pi56jqUZIxHqGNB8hlgpuKkUtTjmdjPMAmXJl00kFmqkzhJ1DqaH8898lqtaGCpwD9xASjQD5BUM
Q87MXyJoAqGMYzqvpmxuLRlLe9sfihmbGbV0lZ+nGI7CEcqeEWo4jDx6PCP3PCxf2wxrhdfknTAa
8rCSOytv6uilTz5Du7wvE97y06IFM1gOfkgOHnkZfZDhPlgEKYfrZ/ofSWe2pSiyheEnYi1QELxl
BnHC2RtWmpqAqKDIoE/fX1Sv0111urLSVCAi9v6nvboPvEfjPwu7fyMTCTQSHa44ATdlack9g7u8
QUosXnjtzkZQUvKNAg7s+9d5NF5ZRxxR/QoYhQI3K4NRMRv9ALbQfn6Y6dv+GbLVd56WE843vxvr
ZkFVlyaIGdDHw4qYdb5OGqaIMqDpC2zNNnAu76ITaoUECT/JJxymoQbWos7HhfesmSrZVVaKM64h
Z9A0HvZD8gr49S/NNt/Qbgz0DTjZhm6rhtrX6jU32Tcv54NfDksZwkaFMsxqO8bSLUafqOkBpW06
TnrU4hOplLZkfrQOx7t69e/Munt7EsMSJtnYZkbj284FfW4gs7HqiDKTwFZKOz8/IYR41ftsaEmg
nfS/DJin9L9OEY08WmdQTGXFURNbVeKaUaxq9AE0LsV4eior+UDfQFJbAhkzcu5z9bWi4W58SOWP
xURjHY0RiwBW4D0bvW9uglU0Yc9dZ6pTEap7enhKb16hTJFTvN2vvr8iIpfwsnhM3LzeZuTbX7HK
cmiyZP+JZsrbSlPjlxYXdxTso5s9uIYlBxtHHkD9V13Aog8gZVtKdFsZh++P+ya3C80clIz8nNSG
Xb/oJBdMvnsQRUg1gJxp3inBSAmkAcdP81g9q8yTkxUCAIY8VNPrO3wl8xsgG23FwE5fkwLLAec0
1EcS6AOxHAYaDvxb62THOxF63zGeA9tQ3RZs8QUga3PKDtDy3Uan6kk41NDtBsAXbMfgLqkC7nrs
meg22LTdMtG8UXZ4d861sspzhdJcWXxu6w9cuY6CaolkSb3ZQEzZ8ziATmKurH/r12yhz6H9oB3U
KB3sbxpUeHA2aQn1axsfO0fZT3NGLzVAE6lZ7BSNHOZ8krv9BWBa0TuLdM6RDVVWhg+3RhJSux2I
h/z6GxDoMoo/3/mHUopbntanlhLt6Y+fMCp2UW673rlTOqIwaw8SNV1p62Wc6iGKDbJRwF2gzNFz
AAEuh4vtoIu0NQl6j2hPtDQgYTB5ns5i5P10P1A8jro+Ui+M6iRYE+8f2ZSLCmHB6RNn75ACeeiO
2wUZcYn3/b2ygeEfGfwoiMcPxRWqeXB8UQVQlnf2G5CJzRxRvO7InEy7LIKk+5Bl93KNGNHO0+9C
pq8okTFBF85KRaLBw9acJBZTje+rYloeFgbzefj4w97KluT6g4AUlnalsBaJgXDcUfsxSSvm2oso
L8uIdbpyvv8kx7y/3C6DIfd9PohuHMLkxIUlVvXOGgkneIYIfdfI3vj8CbpcLIhkVxIj5z+mvddE
RTSi1qvR3fQ/n4lyZlADs/iy4LtHYWeEpL774Av64uONFSFwpnh/M9WJ+R9g0TTjgfRwH793pAYV
AjN7DNPBibHG2DVE17Wp0ZeJQTgz3hEHm7RS/BcU/pSH+ON1oRFeaZfnfUTSmbHEeeq9T6SH3K3n
0gjvf2967n3h5+EokAOd53I2HJDT98XDyXDkLaVQfYe9tRk4tLxF5YymWonkvyfW6HmybIOOCmkr
z+4t/b6JIAtsZ7xvF22NDauj2tsCqGKhdxCXDid46Gz1cINWHXyDNK7gAnEhswmg2mx8cOrqMSee
/qva6owLwYPYM4iYsvVOppr9cOXwO3SgjZ83X4uGO8lwK8X87tvft2C68gtY1R9OEY4LaBdOMENc
oe6v8WT0Nsts6N+4YECrlyuzrGmsCAJRLAPyXjWvhfUdOC0M4lxxS4a+gdhghU1NfZZHxVE+51P+
irSTc7JgnirixsbhLY7ntUeBqap2MiTscDyXl5AIbi4yP5W9Yvdju0zDQcXADsCddsaMLpUcxASt
iz0GY2hcTQ5TZID3ws1VW7lab8WiFKwBRSqfvVr6nl5Et97Aba54i8JBbpG0cR+ENyZmVFNCAz43
/3p3X6g5X24lBn3KVTRwaBTwggjCIJ1WOmNeXwuMks94SFscAE+ivdm26AkogKVTOasZUrdNIOCC
75qcgUJwFMQUiJxcR6FdpKqIhhPunSv/Da7+GHfuoaVgmt/WuKA4UpZVgGpn8jkpzMhgfGUWSSv5
5woc80AvymWPqUG+lfku3fsu/9OgMEb20+tplJfJsg6182OfgFTC6kbYhxBG7V7KhDko2aZgWmuc
nuhBSEnVzWzFdJYP9olpijECiQQz0UjvIulJK+2vHr6BZK/2qPGN9fska7ukjHhKjD8Sap5x4yFP
/xbrlwiaCXgWxlgSFJGWWRIdeUjHEUX2I7efvY3eVBtuBxXlr7IYdZh4aLa248Jt3x7g+PixkY/v
fU61UjH76cWpSxYmlzMhoYi3CoyJIrSavFqQLCf/MgQdm57QOGmT+upRTtUzargvQzCeaA5rC1QW
PJRzB6LUJ4aeJlmxb42YqPO1R1f7zuhTxdQ1B1rlXdnP8LaQeW4PiHic0cBqyPUmD/tSka5RWp/j
8O0M2O7xMWU0wY76sZ5ImrALoctAakDk4hTYVkfJObvWAu99rT9Dr6WZcWSnCUfs0lA67wWhhojZ
P26XWW/IOe0kBYzqlhbFLuX1htZoml1GDJ8zhQ1GgPXsO9LvrUar3C21xdvVeEDQljns9w5PXwOx
D4rFpCBWLGoLECAqkIdT4jSSiQzOfKQ9yaVW8Rd6BroX2E/rBeVH/sN1k998rvYT6fMyYfIZiwxc
BusAw52uQdHEWOrvQwbqWIzJIBKVL71loC9u153UYVOpLX4AbtYRcxZdnf39ov5991q30j9ImFoS
f3mHRDXQvXoFoqgxqd37r6hAudp4UAG/kcwr/ofO0ECEIs1JTH0PnEHqArAa2jrFsEtbQbP0DWki
iI1BpeXpcwXLuT08N87YfUuWdFJcDfYdZH3RnnmeB6qNaKBFwIM2vJrd1tlgJnUucv+hZCs0WDTT
B22CYey1QDJEbPOOUqbGo4zYHgftBg696QGjMWCnr1+qQur+nvFEp1dq3V8hg67i8RwtTksjnttG
YuZut8TtjgEyehyHQjumzDkqGQ1y25ekSN8YK8QY9cIAX1KCMQdIhorzZzwfzt8dC5J6hdpOBXEK
6SlGPxLtDlLmqXIkVb6yR3/i6SrFkdCvq3nx8a6jcMSIo/k34zjIL5QtT4QIf/Qtws8o1uit4Ixo
gzIsNuP3HzA2bTdqpNvpxX2OleGGWcmPUE7iHj8Q0M/fqFvdIYnIoLYx88lmUUz023RQq+a7trRh
MJACRqKRbu32zDOGrhqrQbu79yFxY6NsYrBaP6NNCUvysLB9Dalvyx825+RK5eykG+m+yIxZllhp
75W5V3W/A2XHIfn4qZvwqRRWcR4Sl/zykl0a4EHTFoZkyiDjz/ljdIYyrmTGr8GTw57OHkg6dJ5U
luwX4SGoNnZEzlrFAYyQut+ch1UeOhXAS+N2aZhwed8nAt+u+rE9ZdRjR8Q6401xfK/ymMr0S5N9
ZjgMiox3NFRseYqP/LUDRQclvboS3gHmbapD2uS5DDrHSX3EsddhCVFn+RIfOFJVdBHMEEsYo2iP
K68RYXEVxp9CRSroFqygcZAf+rHzeTupao3lQEldUc6QjgM3LTkp+CuRFO1JYXzQTyOAEmX6kIOR
4cFcMAZrpYG9gD+5Gk9LUJVckHJJ1CGBOzKJR7T3xk9e2/1fWy5eiaPfHIVBpqcXuzitYBld35O2
XmHLkPpznoUYBPhE90c8SPzsVEYa7p0cstQANo9TOv9+F18onjw5WKjIfxrV6UO0Y2fAIrKBL8Yi
5ooDXHedeUG94KmKuRi8rd1oHkG3ICkyGfVAvWKOVh6C4J4AxLvkthY+bjB2MS1k7k4pW0TuCvAX
OM/NBkVGpURKH/szTqtyyrvn0nnlw4qcr5MSMtMsfoYhqm1sWnn0eTkASKpdVR7YFkqPeQ/swL7Q
g5lScvA8gJUn0a/IX3w777t92/L5pEX0di6xG6zL8IX33TxO8/idOYwNyYFkOVcsNCmoL27I1lDe
2eOBjflIwqcDVKD7qMMogAgkGHmvygbhEwb+y2e+2D3+FgvdWWB1jCnUAP/TZVHY/Iie1ACfcU1C
Vjid3n/2+rz/tafHKSvSh6yOIZwuvfn6Mk3ihbJACvpij98EGEaAw+vxDr8l5ApHGuSXE7P+CNff
/DJU4yC0WCk7MKfBgryB2+RZuL8xJdAl9y6QAQ42eCvET3ABRjHDe2I67d8u/bgv9rj1buZVHCaY
FpgTBaJU7NsChMKehcWCjOQH+IQt7nx7sxc7ozEXPCFYzyNMwuJFreUyP2EUeIqht5z3OFNMww+l
v5ma2UPrh4o8RD037jZABnc8BAxKYTY4T4RxszCqMQT4EoB+wsWD6GXOEQNc8LTWXqA5GABBn4nE
R06wx+Cv/fEEXGsTZxppwPSr61FYAEAbzJARwWZCFp1UixK2lbONYnc0En5wVuUXFSBr2dZk7FRf
StTMXH8n7anpEAQA+HpsVu3AKRw0QxkDJLrUOrErANRCxv4vf30ISl+anLGNTD4e40OxPsHHvlE0
vIhMd1WmrHoJF5cs/6i39bFX3PwCbzK3POYBf4inG1Ym8grs3PvxdKFbvyoxzRTPIsFoBNhvICXi
YenCxPUYReV5t4lH/lovyEt+KaaFxZKkttBrk2R55MmZ4zm/izi4ueh41CdaF8ngFzRtYLc5Hqya
5+sFc+8EZuFps9/x2x01znAGaWlecmvnRUwMIC7gymFtyaCczuun2MPjf7yRFnC/nI3Ms1GgEmte
tqpieuGDYgV5z8cTEvvND3vuhAJC+kXf6o5dlHSaiOCvN4iY8FCYHKeAZMe3hGVN0n2BBbpzGgK8
6Jioj0I/8djvMbIRvzm0hIsUAA7q+/uZ1Y7eu7KngfncOPbvf+i78E5h9ruBHffI14kQaoXa1DIs
TZ9L5ALpLrTKSiCSxyoQEpmno6+XaTPLNpzDE239hqg0z0CNaWOGsmynQ3LLcUbbyDMx/VjNiPMt
ej1p1YgmKjvwlSyoNRLj5rTjsmW/XIo0NMP54rzEvWV3SCd56nNx8OItwX1y4wBn8AHlxqVNgxcD
5s2sMP/uLkPZzPL8wwJhP5rKX7Qv4wO+FczWH2HZ9tXEAhrICkcnm61HYPFACc1vculLqIXtzlyV
oL3daBpqmp28eWWwCkLHmHwxOZ+ffjl51rPJst5hknEIYUMSP7vFzizDONROeVd/TxRjrQgJ0yln
PAklLo3Jfqj+8zQayJX5EuGh4pKS9UaE12T7LyuJ8DwaGjTQ6M+2wzeEGqi3bMGXIF50+ZcIwkHE
oEgy999T8r4tifSpdYqioLEoB5MNswDUYHD6rCCQ0IXcSNOhueXjITr7BhRxKqwPVex1rjKUG+Ei
Rkj2uxJDvUkufucJL3E/OTEzFvk4FTaBtq35W9u/F/IJ0AM+EM4lQS+yB9gljwrMmt+KtBVkFSYy
yeuvumFi3mZsmMWkXanOM+x5icVn+l68F3QChxIxP+zLN+qDlCc1oAYdD1AI8wfrNCVmUvxXTgRP
OqFjNjP7eJRWhkcEk4MGY33NHd1NvBpaD5e/aBBiXD1YOqc9FtFgHGcjr6kibOnnhqMNf0thVZt6
tawnRsxxzPAy8thwYTmSW3EhhZ6+h/MgfY3bg2bDTf8INcCUr2FOByN4A0rzfaIP7fg6ZbFJEc1W
qu3J4mWohpjTNRRZf6B00v6xNrxkKTMpoAoY5FrOaJoYnArsrVLzvtZfIob4JwJevi7eA6IR8zj1
b+scxcz6FihumwNFpHFOWN9ftvgIbxZKOXJBur9b8IQma1DWwYCnPjMJ7e/vLfi6t7XoG0x1i2T1
HTROOqtQsiAq79n00QSARZOB+f0nEr+heGA6/Hytk6UyP263HY4vQC02id5FMgNQPvxVl2JeUw8r
5RiwBsB+Vjlpr8iyxrZQr8Ek88cN1yQh7ZbVHICyoK8ikQsk5tBAG+vzLpTJ1sQlT8m6Hvty/PR1
AmABUomOyE96pE4VjI20pAwB9qq9hpTmswQK0wguk87qDDs+xf+NgQH8HIdUMQL+DtmMiY9CR/Xx
ZZ+O1/xEMmv0ig3KXln+381iakBqi/WK85KVtu0AQL5ug6cYiB/Wz/mrLsIqOQ4k+z0FZseFKPOg
sDehB+PRsJrJFlkN3wAHo7jcYFivZqqfWCV4wyejixiSAn8FsoeA0xWZF7Dua8Eq/mMUxcH2Dpii
azNwzSs4KAGZCRQw13QyfraUArYjyf74r2nlIQniU/w8A9Tncbpg7tTPiihDBGkvd58tejQDKPI5
+owlgFIxS2dU0ETKc3OFnUNbqR7ytR6Jo+pVUf1X/GB3n2MXSUA3Mfuj3fyIxp7nCCAId5UcyiEK
pz2NVKeZbFAEEw9mTEVTWdIkn2PuhzFS4HKGkEeHclfjdpSY0c7sK2rYibD+FH8PtPHYWqb1H66E
aUdsBFkOHmSqQbMG7Nf+ahRgtMDNy+0lcsSbsOV9T1uIMPHgEE7pd9aX2JTW7Ue+cZQwxRMGyLbG
yx7zreoRt5EximD6Hfko/q5RgybP4q/l2IAQUD8BdfCiy3J428OIlGObfLhSzEIR3eF6jGeTe1ly
PvlX9jlEEIyd25Hjsqk2xRy8Z6IvBCp+5xOB3eGxYijLRIxkMYZIFXXkv5j3dB6jf3frjzrfXuVu
/ea0EAyK1/m1/5wY5E2lvkyMSBkZ1LAExKQhuNUAOLpCkAS6ZT3HSxhNbXPb0nlQ2WohJC/dgB4+
R87g6WSX1mCR2kmx/OjrDFEC4z4IW6cUubyt/Pzd3IqFWtrpM0wf09zVEKsGqN4MsBzllFBp8ACn
RLJIoQqTcLkx8QhZSGK9i6184hvVBka7pVbSl5xQFVlm3vigTkAc+DjvwuH9du/NAEhethCYYmNj
l2Cvur7WqT/gsUeGB0jETkb1T4KTNZ6I3RZv8vS2IOku8chOZm7yT70dItWiN60JbLOGZC5U26Kc
sX/dJ/yoa0Rio5J6ydcCrHkcanQnnIMhmEnq6zNltJbBVOp5hnMTwsYICSYb6ZGo3NjuJzAq3SWn
g/VxJ32tjn9mNVlvtjqYsMfx/sQYdsY5fr2vr/eRQiWH+fJjM+2c+ka1ypeVjlyMavfh8l0vv2MP
IaBRuy+O8tqt+oky2FYlQqR8l5KtZ/e/T6JpOLB1AiUsiWlxe0gNTrcx/QD00bYGGNoO1e2gt18H
dAFJwV4ihtcgs9aQGzxEjA/wbWa97tb4C1QyETjCbx0PcINWfn4kF2jKIfjIvILEUBjRkseAyAqs
UPDvuB3OpBcRtkaugOLpk4Q0dMBAzjaKvdf0BjsaAtHx6TugwYfTjSZEI99aj3M02WLPyX4fZ94G
mOqXo/GPCusboHVREauqfo3BSox2JXuBJhnbfov3waPEGACEEXIZU96+WhduBKSKj5RitPkuaOkV
BXfzgPbSlZtN/ZgNX46mIIuUljk24g+V1usWGwO4COs+4fUahsE2TN8yUy0A9+NkBM8BCeCGIqCv
0Z+dv2cgMjLhLnWMSQR/GEiUlNnZGkKhYjfunMKHMSKlCmMRmkXVbAYTaRj0O53akAOMxQBwdjIW
pO3pWtAxcCN88VFC8KQmNMBLTKjZDuPEz1MOegZ+P31p9TiTarjTaqeYoMlrT0b0+ljACzQ1RWf2
CCkDQHLUQDl5l5r3StY8YLQ5Q6DxAPaX7uY62DTkKFEddITWWXUbPEpfY2Za5RpnOizt5tX7Ciof
YXlmIQcyXvO64eaSQUKkEO4FSgBM1QQYKsASSGuyGRkQcGVkdbCDLvlK9rS7H0rz2hvkvyk818NP
315G7DKtmWa9J3RUTGqPhxSMstVScDcBPIJ8xgoCJIMACZki40AuhiqaNJo1MCel8nizZevrXTQq
N8juxj890ZEj+1BsUnYQwD5EhgWEgNs9N1AXD6YvIqm7JZakhQ/Fahr7Wgbv+xQW/P6wm1mfbq5u
couLPoTeUBSsLIiLlONooe1GP88lHI+OoRBAZ/qQJqAs/Bc7R9E75EhUqn8ldaWyJYWLj3e4+SLa
sUDWIHPM66/mY7Od8lhYyXkQ0IAR3mKjMUH/h32AWK9HMBTyQMl8rW40SgOqRsgl5/ShrF58CPpM
Zyr21Neejenv/tfv4ZrS+D6bEh+JKsxF/y/Njy54Q4JUq9adD3eUq9f4yfo9MQ5GAL3vMM9+AlNA
1ycmPeEr3/WWt7gUDLpPHQYCIdaDYloxBRmEAlgNGSOux7Bf9euBsBeBd4G4JdQWhqf/4uGMng66
/DnicGR0nQgr6OgK5Nlkak8DzDqBy+CET4gQEFRHuIGgpUEk+I/Gq5c9HV1u17PcPynI3tA9Ip5G
IoIcwsEIGick8qy5krLz2TJPiw0M9P7cxPOguQiHNNLEtYiq7mbt/OE+hbFndqq9gm0f4YFDeP/k
uir4PxceRxP0crTA3TNGkOTlyxuKJiSxwYM/PgjQpNpd4f2IvQy8hWlVZhSBpynejoMwvP0MfoUe
Cp2bdZ1f51IVBuv8YmAlmNXuHTNy8JnXB3WN+kk+j9DCZ1blMz/mA8d51vEh8MklOoHZO0Rn14bK
svtVVz1NNQpvG3UHythsKx3LCE/eyBziLnyHlwsZRXHs0fMH/Cgjwtw3rXY6yl6WQXn5+g+XcFG2
alyO3nhIR8Oj+wCYRdJ1Z56wjXpr/MOYCmHBQ1kH/Mp7pnm8zhXDjS/M4LgSe0OIEkildylUO52i
2Y0Rd9kpZGi05ur15mUoNFy/FYnd1qXaDWA2uMQeMJxVbkDTScNNeJqeksgt+HhDjSe98GIiC9WF
Ycf3DUN7n1hq0YsFsXc9VejNqlO8UNferg8BkghAGJkHp7ZlyRU4HLGHi9mAqHTSEH+jiADBImrq
8Gl4d7IDcNUySylgTW/Zi7fU9BqFuCsGx45W5BeJ7EQ2r90u8RX8Y0JSfw14WIX5ROdgmrrN8oS0
7ybmn4D0mt1lrU/AYNBzZ1hHfRZ0ZzhC/zqyBhBINvsArdaQqhqmTWhcheZUFTlr91gkpRM+JthH
lvRULt3L+1TATtpJH8aliPWsiCO136d2Iqk8P7nhoIbTbDW9rIdYSnnckQC1zHTkMICwKzJfcL50
uaBdTGahEFiLfjLA7BYpobZcPO0bpKd4ZV31WSPBpQDlRERrqSuCKNxLJsBRVHuoAwhfle2aJFks
ZNMLQk5+zjQOgiGoHCl/gqZiZZ4gQyEqfVTc7QQlMw8rSi0RWqmycq6k0xabmEiip6VBPJAmZp3E
HqaDAl+GMfsfdQBQ3HyBcw8pDO5DPs9zCRe0nR8HxLYII/nzwWC9YxJyZqILhtX7mpCET3SvbMy0
5r4QXgcic37dyCJFDHknkRKrvRjLtI6l+I6lVEDTqLMvRhdKlgA2NSvWZt3DusQ6Tzc2687Cf5pu
jEd0QXzO6XQiJckDBLuiEXKfQ2/wnNwdIqPxuAj9em/wSxCMFpj9LpVfOQuv9S+ebkUj4ijCkPqa
qS4zx5ir+95huvJWRNlHDT7TzI7AKr3a5uH8Haz7WHfU3BscSM4C54EhYMS12MkU+0RyNXy5iAYL
LmwSBEKljgBnlV1qmmhfF6hgf2V8jxSAX4bTGItLPDqD6dGhsUH1DKNyuItxcSTth+uP7lrgeOa8
WpzW67UZm09bJHhFEJZUSjJtsu68U/OX63Ll5nOb+PbSY0cJUM4mVm4ttGV0ePIqxgJQ3tadX+ce
mQsNALz0UBoXZBajjpROOaAFhY3HQn6c3jAtFruYPv/1ni27Q3IQO+kSnP7ENIfO4Y4B/xAkdTw2
8cPWoGVJ7a0z1gjE/M29YoB3qIYxN1tBkG88TxzsIej/yMZdyS9Tb6frTJkF5E7cRe6VvHMFrJuG
lDSlz2yO852g3rGXs5mRBf8vy2NKxjQHB7HH1pTYuqcVZKv4dZIoW7gVLegwj/NAcdNl04GU9z5I
ORt0CzEDllbPWFJ39DofP0WEP6HG4E6iJpqMf542285gjz8BUab1Q9DOcobz+1/azQ7/GIyDMSNQ
vIHiAMPOby5C2mymUGGT9LONdiDtCKYZwfOPe6AqWVOFDyQz8LgJQ4+iPngKNC4Rv2CJliCxgsNh
pv38DC2GIcpTg7tbm7QgFKBGaGAGukPoSWOquBStsKX/dqQJ8+kxxI9xmaAIQtrOnjXel7NpdTjV
xxPdBLdIMTh6jZ9hhFzZQi+ETN+cEzGNQoxrhHbdsCvDRyMHiVxZL6TQHuVJzuzIKuBHoWLMmQPR
1YAHKMVwbWrgDGyFarFDyFIThClTuzBVCv05IigTCg6W6aGCvZVlBCtVbiSEXgRxfRTyxyOsCCii
qYqR5C5HdhLJB3Yo4RXI/lUgF84j2sRi2kBmc65kxVrDrZTZbU6xE4+d2GsYcnr3Rpzx1k23a/v2
16gAAdWShwgRJbu4+b0GO2w0ta15jOnZyYqtGyiWCUyv3QNSPXtHX0uStslIQY6kKMKafBha3y2x
fUOSgcJvmEf6hmzWbXPAJJxP71MhI0YBDPGyo+GADifuS3zi65waB2qV6ZZDU07YvzHR0XBeOY8p
LRTImsekoee15YNk3cRjCZ85XpdWjr1dmHes8sgcgNTUkD2K35/TNXEwNiStN8+AikXYN8qSgtsE
ODJtB7aG19o+Ps4D3MHGhR+5oSwMXFoNqv1LDFdLV0rR9e+6rpiEJiKG2KUaXSxgGl82oslwgtRZ
BHYq5niCq7hiuwzWDSc88mgskU6duhCUBtbfbsaRJHilfgd18BrbMVsZWxoCHRga9n/izs6IhGzK
M1Q0TNKBdyDnE0GmWSw5LJ1sr/nsjQV73/hQGM6/03eNSXBJtCSVMweviDq+wdVC1MUPAHFLj/Op
YPDSpTAiSbO3wE9773JJw8x+4i/ioBaLgN62Vt2BvGQ9CFOsIOhQh9cxVMtng69iUm+obT0S9IC2
1t/1N8JPjwVTmLLvKhBPfZ986Vswy5agag6dLz3kkW2HRz+ZqSHEcOPowEIejed0dLdPhc/xSJgs
/z4tSCsgCzYm+B9WjGH/qzYa3Ii2yuym+B29yIAnEd1OJwMwZY4hzMOm5mMZgDzkm1W2fQydZiBU
6rbik2syL/D1WyAzpMdytV2SQ5K/Ey7nJ9f9CqnJkLb3BJZZ3AcMrtQABY+TQeZgw8UbaCy0626E
opoLaoh08fX6RALvC44sY15r6RKcTbDbDRvFbHF5z086boYZj9trIMKKOZCHqtX8EdSOUM65kt8i
uBSgun/JIdAEGHoFdDu/ESO1ZdDP35e4ZJHoWzvYa/blD8wLs5jNLqbusPCJrVMsopwG3Iww90WV
RVALaPaV6c/iycb3fST090dUX70r/mwDts3wm+i5ldjyjjKvRnuLoowqjGqOoZazV4RBmz0KaRWk
n6eB1CEPQcQyo51mf6IeYZwRoSACWA5IOafO8q4iod/P3Bxrw10UU0TEweSnIWcO73CTuRwjNMqi
Y0jszP3yvjM3CVCsQSTwjdm85VSZs4Q54oojXyMeQlRdGBdM6oDr6kl/2e8yt9wkB3ZFcNXV11d8
mg6q8cltdZ3fPRH2Re3lwMXjwXpOW049hTwcM4/Fh2M6ZcxfYYwAj89sdBDvQxEn3hhqNIhpUTrX
G7NOEspNlA1PiqrfBadSzfKzOzdxn/aFMJg4vQwZhXt4+9Uk9cQ5dzvJh5a+iOdkgTv6MiIiQw1U
CpPvjLlnLv42isyFvKI4pITdjGOuhA3mpVslBA4luJOzaNHdOK1Q/9xJSeFyFaS03unxxXZzZ2xU
Ggq2g5h7V/joRAuqHhjRcXrtRG/Art3oHCPzm/2vBfRJshpZd6djzd7J4IdKMqYDT7jYv+5wL0Q/
yBptjiUuDl/nd2pKEVYtbpJ5mg4BR354BgHQO0pQ6rCj7W/CsGIa1mYEE3UGKBWE178H2eODIEqs
6T7FDoVYmgZHNDYXiCTVflTObZd6L/+xo0uKP+c0+E1cvlTbFN62zulSuxjs7N+WiPl7pHjGipC3
XQ/L/nI6V/415ncwlx/OILd1PvsXZQERw6PfDFcTQapo600i3g4i7Bcvoz7dUV5ZI5LtiVmMxP9X
QopmDIxvB9HENyQT7rZ9O9ksJ7MO3w5TielVWcTezwyPF05K+zNG3cCRx+uQHmImDcoVRzwQL2xL
VmOXCZF7PB3y75dX/PBXDgk8nky3Y4AHMSBzxmSq4UxB1/ee62w6qG7xHYHOy8h5tx17pmyNQhb+
eF5AGrVRHvP7UpoP/l5RvRWLb7yCn7kF6LXXVYTaW98jT7Vea+EgpJMCMUdtNhWevc4i0ZubmjHb
DvUolkODST2zG6oqjkZmTUkruF03Wb6i/Gf4C9VAiTNvHNHftUyzSmdEO8wZJwKiT2xCvc1jOPqf
nqekjb4cYdSybJdOcuD4skbWHJAFurJ1SQeJaGPtbReC+MOyadBn+grC2TxDAFebv+UEpIYcUhoi
gndxB/qEtHQEZop5c6rH1yRzyoSiaXzhWkzHx1RU9SwTZkwy81IMDnkjrxUZzfBxCMx58IDILOR7
olqbs0NiOoG/UgI5rgSePZFcwVFt0b/PthPmSEPnFiuRl7nGQ0GC6UZakA0Exne5op7bNLvbVMO7
t1NaJ3GuHnkl3ii+evoZXkF4vkufaVWw5epyvBL5HyPwPC4yCtttFRxF+vR1PWYtzTtCkTgxdXNL
lt6VdzzBocb2KthLKM7lEy0MFOm/ZUMs2RzWG7FDb7uU/QSrN2QVKIfMU2eklHNfh3B0Y6S20MPD
QJ3RWk+GwcjJdwbzGKwzUvhYDMwpbPI3mTxjM2kKEZXJK23JllgQ70Rv6V0jY1OHQ1gRfhxn9JW/
W+4Mh2h+G+Bt8kYevB+wX54Hsw+2JKeGpoUTWmSIHGGGQP7g1/4yhshBvAVIwDcrYSy6efxrXada
UPuD+HHlDSiBZpeTczaFO9LOUqTGw0UNtQIHu13e7dK+831jmx9ByNLiCngBS8E7Pp/7BWIESg5G
FRUYh2Bf2TzpZjtBej+YWWIppHW0DmOBVmcyx1jyQlkwmpWnzNPXwwDAxjc2t30TqsenU4cj+hrk
JHOGQJDrycaBo137LahBElaNKPNB/uBljZAqnpkLD7c9K+xgQ5LIHnN9ovuqI+LY3xyRCK5dLP2n
jlja9+pNpU6fRBG0UCJk5jORVfQgQUn89RzI9bUSENtzZvyhw+QIok9IDnlIyr+IeSIhSeTxf6My
lvaJd12oIfZ+BFx864zcIjhejlfN1VxaNQog5CYcZfw0G4DTJj/aKUMIdRYhewP5SQoKeUSlRNx8
WaJs98jwKEfDJFjzeZbahAJYvMJwAjiSL6lcuJBr1jOja0nxF3ZGlM4ehiaSc4AUTnSwXrYSX0Pp
x2FMHeqIw89iDMd4JjzVL3+wuAisi4NJhBD3lFvUWk/eEz+XQO7gXyU8sdVQBY4FMJoKh+ZJCAyO
7EfEOINsYHfGtRnegkH4QTYxOorDpIpUVgT/48y6wWl3Duik6KNV63SiQWTMFsVJKJbUmqaBKtyg
bhMDdbKVwfBpZbK+AZLAUrk5XxS7FcUgdC1t1PS5EW+YqpJCIC6nMXDI74JMJtLlbeYdcAS11uLl
MzqGDvpigKqopF1x2hK6/yR8maKEkxn0Z8OJK/oCSsyckxkYBNW+j0RXXA2khLvHrvDunmG/TmMn
iSo/nXIFDXtk1y0lCElJrZ9TqiAgNEeBeqBXM4LH7vUfSee1pSq6ReEnYgxEAb0lZ0XMNw7DNkdE
BZ++v1V9Op3eXbss5Q9rzTXDGmSDGubg/NaUSJRJvz922t2nyeEN8NcrveYYY0YX7+1jgIfzjwG9
4uHJIPrBIYT9OZ81I1Br/fM+Hm4DM7z72FgKSwD44+jSwvPkwNTcPX0IRLh1X4CmmlK+GxF99HPa
HpYTAUYxIegTGPQ5qxLU9hMIElwVlxCggpISZP3tEoJZedttz9ntGFchOzz2L0xhv7AuuCUZ7CPm
7IXOwX8FJaAu53MLmgCsr+DRw6ymXbz4fn+ki9khPLVtkIhDeMcFBmcnsi/VHNlI5fWCbWuAkcu2
DaxFB0dFIt0zBa8gk30IDAyYQ9UntZeew5FfvyHvxXbD/vJVtdfxK9YUxHmvTUWMR8yK1v/vAChH
wOgxQLkLF3FAOTRZ+pjAZwaxVkZ0GclCWyvWbSTMCuc6/GBULUe9uB+paTvpeYygWSIfyjUSELAp
9flUAYbi43gouuw7TxNhNji5tBdPnJy3HM8p9qmmuO9RfNl4GXCDNnZaJbA8sOcBeEW7tIWVQLwA
iZEWGKvislyoBll2NEprBiPwj3hLS5+7uOfBgZQ3q/dfbpeTjxGLZUTyGpx+sEMS0sV0bhMhWhFy
CW0rEAdbvRDn9XtQsVCWhD8kYL0fD+8VzmG1gR8jOSG1By3XLjdQ9LLf1nDFv4ch3ECIE+Sijc2Q
AeAf9YKjGD2C2wx7QNF/q6T24C7zoLHxsPfcynK5Uh/xdgJjwfLcfWYiXoC/Q6awuEkxwFlxNrH4
FXcEBsuh2sbSp+V1IioyDhF5b8J94Hz/I29wQfCYf7MWcW0R7lyXkMyTF+wPYrNwMKs5+PmYvIkc
J/Kz8OZtoHbWi0lJJAGK1FKE49UJ5pi0NxHSbOiLMuQDU74wJ6B75MqGhEY/jtgkRBdAIMaJTQaX
kZ+I43qrJ9DwAlwW3fWViwM5bKRPQQe6VPXS8IgMHAUTPZPu0boy++ZQ/P8ng9GB7pcCLmVWDg1F
fKHonWRCEEiLJOMkyupYvmuTPoE66FoBzAlmdz6BnCEY2cDMZ33JWuOcYpXdCZqS2RT/Jkj5G6z4
xDF28q4L4bayaOXb4HFASPmR5QPQKu9d3vBanB05EuiayBP5TKna+D/MLDh0FwAoX8hQBrWs1Ibi
mMvvPwlVsg2+LRJ7uQXxmrTWEKWwwql5qG3gj2Pc4tjHb+5H0gy7+I/rJueUTAkEfJAH+4GxRFXs
n0aQxCxi3jirON/90FtMcCjmv0CPM8g8Nflinq78/r/+rg5fGWeXfHZcMBfCJfkcL8g6ZvDxIRv9
7SPZ/+9V21t3bMKuYCNT4iKtCRVrPeq/0tG6J9FkX3Tw5N5Q+gBUY2nW65/C2brtLCfvDLUfPyvn
DYkFKNjsLju3Ykt17RxpeGxC7GMbQhUD3GLIISvkEB4ntXcJa5y35BSWu+xCA7sc0Nsy7cHBhE8Q
Eb3q0kTZeiLXHb/QpuMWKhLKaQ6wj9dESyIDZq3CYG6okwEZ8p4IaJBYZpxSIFEhgzsOZdJCE6BG
2O2rDaOXPSAeSERyGp0GDB//drPJXKehr+vx4ZMC27/TbUwm4jvKHxuOIdzPquSkC/EMHBu3klbS
cvZATXZVfMc35zDrdfH0B3jhOiZ/a36MjzA0KNcydgtz+vTOzc8u4HZam5zp9s3jf2sGs3JVqa4w
6rSdvNF20CeSqOaxS09ARcaThFOFyoXhFcZThoyQ3sPmMTjDiee9fiflx17Uzu/gVA86xmWqalHL
o8o+Yi67/ro33V1geW/AOA8X6JTmvwRZmtudXOaP+Svvk2rtxLymeL8xjaID4bjj2CerpjfjHtgc
th3WOvQUvoQ1PrkNeDXnwTfhOtYoyXozuDHwCKkDUSN9Eka1O9ozze7u2h53DB3UbCumgoIrizOf
snl8uHaE8AdKRu355a/DqLEp0rMyLMNH2KK9iLoIznjgaLT+lm83MnYt78b4ZmjybSZ8k7vIXNhO
P3YfKiwPGK0DVWXImp3At6+SKlE2+syIjkMZjKvIBfllKBB4CMqCalNVnjPcNGCs9WBjComQYwsp
UO1Qj01aNJDRmjaNmsllHsQgGVANW4cjF1PLa1zKMzTJnA58tM9MttPSp0lkHcnrKXKhcbLsc+9M
yEQrAQPmwGs5COwHoFKH+Se5yqJa5vKjvlYmtPKV0jf8CpIkpQa2eA8CG4VnzKfMhcxcFgTB4pkr
3LKw7KhLRky0UW7uesgn8STh7Ry4KaQ/BahEho5plXXZHmMzXjO949r1UqktgTIX8EEuA4N08f/D
aRcUkWGako69jW3whnmGCfbBcvK0PcMsd41HG+fH2YrpiTEon0EIFgdka+YEcRQR7gbEsA+Tecfr
WnvbBYywA8dhrB8Eq4aUwZULU8NmMjak0OKIYUyFpIGBa0Q8QfYMo3FAM0ayac7oO5JoZJXeD3av
cFie93/LVJAB4s3Kc9LeE12aITDllPhNIYA/r1Gb4hv4pBvfiUedd1aHQ3yj7r16+73HUOJSBaoa
tHQXFsABjezdZzO+DaGD0vJgpcojqZWUtfudXDNEt1mfGp1StUJ+oYWbocf9HVN2AebS2z+cNr6E
9OtPCZl0hJaKiHn2nuh7/4E9NJsESH3ZX/pK/zw8H9Jb5dIpm7Mzu/jgsAphKslEkzqfRc/LAsHf
ySloRwj9DvT1PNw5pB9/zUU5NZjqomOdPopvemAGiQ8iUAYTf5hqtEiS+bT4JNxHFJSqLyz4B1tF
QI/GpqIopBY0Jea6xYGub8CcwyUvzSXDF8iZCC3FlkZDSJ/yQwGiGvm7a7PC7/jYwugl3fsygk1K
fy5gIUXEvW/kfN2RWgZNf6FJhar5H7hFb+tnhvKtU4y/lwvqj/2EO6oHq/WLn2E3byHZx9IOZhyk
xZydy4kXoTDFPrnlXy4LZIPXc3jYdunM28lhCwOM38JmYYLEyOLjAFiCwS4WbFzuEhM1yOwxWpLB
qQbna6ShxrFVVv68DbPxEZ7roMl42Ew+YMMN2SmL641dyvxLnOz3r7/z6DCqN6jcnjtIo0b+Q1AJ
gKNbmF7+ePbXCR8ADs5IxIs9eBPvPewuEFwKYZjMC4xvuj51u+ZDMDULBOB77NKrjVlckv2kdGjn
WtGnyf5Hs5YpeoMXjOF6g3el2Jk+wisOppDI/8koSKg9Au2KX+vd/ukUz8cI/PicXscwk47/+JsG
zgBrO6AL48T/R93zQTfO3NNablHZGujy6M/whJ6W0y4NalvmK9K2VVO8yDQqlHnNvPvfj/PtE5dT
BiTnsU41Me4wY+5u72kV7P8tB9gqMwTCR4cy7shAl6ybv5qQXDtRfB/zYddhEn7wHohcxmSWwnu4
j6vpUyRrqKY/lG31GpYAua8uoisKNYI9/1pIwcnpFg5eS/6bQK+e56RxTOACkA6V0AAA3ZnQJAj7
hx0DTn8iFhgGTT2lK6dswZwkBhW3Nr2/KRgFZv+jWk9g1xB/JOBi+AelcPXRYAaQkZf7YHljFnym
q9W1MVUuxBhKw86gnvKNX2PJw6xiJavJS41AK1Ilk2KQhvZDOSw9/T7/rFHxLZk81wFOGjwtXBvF
pki/B/AxnuPlQLvTdd9zDOXHbWEFQaKDqvgjehZeIgLtfxAkz/aSCQ8DrdF3CNEUifM9r5HTAJA8
I0hWL2wGHh4jGOnXW6XPMO+OlQFlnuaR44cairOBloW+ZYGmunMIYPFo9GC6fWaiyqMeLn/ud8jM
pcKw7DbQ2Sp4MtNkGHl7c4CLmiOivZKkysLm5oCnFXTnbWpJELdhe3F953sz3DNBZj4anNbIKPvm
4qDgg4WWHipTD9x7prYd8+m9EQxeXGz32rX7fYZQ6XqYZVnHEGIDRlslJxzaN/BI1ce4sWpFmOpV
hHjT+M0I/f2lUHRqsebTj+GrhbuGJJi+wFkru/2wn7PqGD4AS0BvML5kOOY93NP0VFqP0qrVyBzf
H8RbQgQNFITTLyybSu+qAV/fzhEvVuJ1wUN55G2foToGLYxytQtSTlujz7h4+K3vD+6TfBENe7zV
sv/mBj4ErZbN7GefKWUIPP1xZhP+B1TFaU9fdZ+gIT9enfIA0fKcSbst+HMn1XJBGydS8ZwoFX5/
xSsHoMGv4/Yrw4SKVhJGo9srzi2EVHDc5VD+OAYFHDJsOqGX28mrWbtP7l1fRRNmJgDucOt6FmRw
ogH2znlXzoAJ6k3d4+7yyhlevF/wobZPR4v2D17swZ5NTvbEgGxF+wpWeZ/cEA3fR+i1T2WATT/d
I0f3pcn4Tu9faL4BYpvoBQc2+l7dDnojvuyR8solFgM3CK1uNSNZqcdA4u/se8wgpT953L1IgY/J
J4IM6RTxA2gYXl5j4s73DSw2UZQTuYaOHs57J63ESAKCbJO/Edz3aYTPp0JV7RbYuUAphwSJrAM1
X9/+Ia/vuBfuHZUoEBJOZ9+w9vFd8Ht4LTC3wNKNLW/dro4OBp7cQ7SFhMqFh1jxCRb5TC43d7n5
QXDwDY+L1nn3l/F9jm+datVpi8fhmxjH2WV+yW9R6ZPoM1BCsXQ4RPeu1Vmf+0iufWV06rrQDSUE
qAFpRkqB1RtTF9Ua1350sEr/5iuDfGnfXdaX3zMCs6/h/mDTfAncfAIROqX5G2o94BASqoLVA/Me
JNmGw7ra28w6PTK0yPLzFEeg9x/QN+qTv0brxKX6VUMdk1cw4tW+6zSTKjliR81rcSWLKOIQajnp
I3Bnfz1amPNKX0b8Syo3OfRf5+G3S8nTnd4mvV9YwauGVWy1icnigex0/+vcR53Gu2SN0/EkAKCz
gZ/KbmwnX2Z/8Pv8zujh7v1bAEFUcJ1rqpxsvUWjb6INMelq3j4mbDBnGUUCMNq6i27AujOMJ7vK
hX3uGpaQ7WpUnncsHA6EkM7PKFIW5b87BhqYY3n3r7cn38JEkGhfv95N8066c9FEgvB4kgWB8Ye7
zMyvdeE4XDrG09cpONbL4RParaOERqevY01xd3ZHWLp86Jf0hnfLwKwJLgsu/9SudyzUAHmPDDz4
j5p3Qzezx4oqP6U334TmVln5setpAeuz8V9P9xtj3/hEkLfooULG2RhFRQ8gp0GVCmy5xwkMuOLf
6R/eKMbSvpGpcgL8u388fMjk/++d1xQH35CByuAFMEirfPHbsE/5/BxCOH+63a6cByHN90jZPtf1
3dNN99TB4Qb7mnf8XCtc8ijt5JdRFL6mnVd8w/MEcpB/9255J65SLsT0XeC5oyaHAMmoCsxs65GS
XyDJo5A42PvSUTcXXBL6Z2JPPRwMGApy2ipp26+Z6EkoxW+HUIOzxXRKNW2IrQ7x7oD8wqnKYA+i
FMRJBS0QsFYFJk/Z3CGV6jWjCQk7/dsELbYPcSK0eeK6346Wxc8+ZHMZKH5cJX1UyWXycS+Z5in+
a3R3ul3rjFaSyU+Bt7THig9eA83aqfHVaddWCTK9LQK4NGhgw1VgB103sKO/hOlOJ4E5zuwnWol/
neGVCO85HaKLe3VeW+xurIyxJnPRH78bz59TfFXGasfu0vmY24PpneevkcnBktgU1oSL/9zeOUTv
3vmQzO7pWKZX7g1/Bc0/tPqXns3vPR8hO1KJ4Krn1BP95e23KtXBpsVI8+AqpdXd4O8Tzn8mXlZp
s/fJ27jDoZ0sZ3p0HJBerh7cPaUhKeGn4Dc5MXVym0SJXuEB5kVUAau62MNbz3CMya2rOid8+pw2
jmzDFgrnrKBRkyKJCR14cFus7krkyHhJciThqYZnNqm7N784eyTkAUL/A9XkAJpUX2RiJUJWmX59
KFNgamfoblhakFOgHQv9nxKpLcxHgfYxILaGZ3tjWAjAy47/b0gJRNn2sQZ+lgWcdhd7F2XTf0Na
TMb//5i20ObGpQJlyAaYY9AA9ofkEkoVTPFz2hl0nM3NWnU8QuPoIvGdjgkFJFb86/iAdL6f3bLy
mH5H48rnOEBwZw4QUgRss2+MwTR5xyHsdEZfHJOo4/yjd3YK3mw0lqetWri4+Xdi4DH32/c5AqIs
odn0wzVUGcA+fiSgPLeEODETkSCzgIAMiNKnAoSIgQmqlHWCZksSyWYwSLJe9Bie51jD4WIyx0Dx
hdcCpxebcAlRpk+irsmzw6oUl+Xhd3QaHoLTEMMWTkNE5lQ/htUh740UEqZqFsN7Zz7mjM0k2N7E
uMZnqz4e2XlgdjH+tV8dGzux+SNrtSMTxXvb5eoMb8P9yzkP7vv4OL+P1NOQD0m92m/+HGVqknUw
Tf0mWIxMVqrDMkG0dLXbmFoBfUUIT0I2demcR70cxrf/SmAG+gYkNUAER50xsoe0RsYk7foN+uHb
ydxTkEHp1H0JyJp3OUlMvzk4OtLBTL9ia2YfGOHNFJ+MvuO2cbiNOWrkzr1lWN1a/AxH+zhQKACS
LIGYOK9xbq1ogsnt+vvyE/MaR4/2RJV5fPXqOnol+u6K5IY6bUc11t30/OdI83q+yeVkPsAK9lvE
SxPDe0h0TvgMMebbidHv/OvMdfub7OfXgYZBQA2X1oI+p9ENOo/sNSqHSAxvWcdTnTNqqYHKp3UI
MHjXeWzyvZqEctN9beXsfA4OwRsm5MP6rV4jvv7IRlypiZpgcY+MDGLqpDdZwsVztaQJ9bHRBcvQ
IYT7B6ppK9pTn9S2+pW1GQTkYKQtL00dJ8DKAP0EXoZBY5VpUaXAeU5rojpjvbZW8l4g98S8/1Wn
M8kujKLPanav3GwFJuNCBDEs0z8FN2YS56BcPXvh6+o9LmHVlfVkruBTHXyUYQdLVOJFZNuukmdu
yy0vIZKnICqYRTl5bCbUqHp/BowrY2CzEGzIS2HxAQQDIc/SSYAy8OGjaeQ9OExKFI97K9iebEbs
bL8oy76OS/0TcKez8Fw7unoRW/Di2mznnx1FvTmcFC2wMzItFQNKycWaU6G5kR3d7DyIm2HA2vrZ
xzMawiA5hkk2PwTZBRrLPZkOWjkmE5U7pXah8uWd464DIRaGZadHVSG8fjznx4Oe/dbtgTLZTFvk
ZUoE44mdWuaduoAbA70/axoeMYzfN2bLVT02XmEFyHJzVue2FXV098JK7vBceVPts1XU44YTFE6N
a2fP0fze8+edu5W1JllGFOeDVYtRFpYs9pMxSXBckkDQDXok5eKEgY1gEsmG1XVqqGysfezTh+iz
9/YOoZNYjABOTH3E5IM1DCz0s1ePmgUryzAiQl2zGvSu5MHaFxyOj5/iUiY/4fPBnXS42s9H/60W
By2IThcIdxGnUEEw3sc+XK1M35ETGh4HLRb98ch2O1AnOkeYWlByHeMV0JJzpfHh0S4oHitUigH8
qpiy7J40GeC1DkHKynFaun9ZliwOH1sG6LdWYkBxYrgZEqItlCNcU+jBctbUdWB4hrfnRVsuO4K3
iW7MqfyiidU1nUCQjzkVIMxCMOr5DQsh2XChmMzRW9kRvhW6GtvMpGA07R9E2u+MBxiqXjlhJg0j
qQXY5a7u2/foPsDrYCiGIiQ3j9GHh7Rq7PZr+EIJsTmtVO8eXkMJr3qG76RxXqOf22XT9yZNiD3p
8Do6D5bYcXIEkigYHAKNDXgJ7s5fJKdqFTiXsfD1QW+whGrSc9ioR6c4+WCTPFxK9QkXN0VHdIou
0DmM9dm7e8++EWNoIW+dSjf+BsiISdxgo9RpybMtbSrN4JOfqPExbUAGjVwTRk7vi0FDg8abPaY4
xYV7+W1FUWZYU46fpI50t3Q5PLkCOOmi26p2W5xyXPh8S/SPLn8P7gVnsq3QV4CZ0SkhL+dezvf9
Rhx839yFoCIkT1xcjUO/yiJIy19nhS0eZhIUT1ylfB1dzj8lxA6C7ofcSarXE3jnN4pzNo3UhO8E
QQ00aUjqthZO/el+ULuvxICZ9obG1ls8XIXij17exo6MV/rtnmHjnIZzSq/RZ1Kueqh1ln3Vw+o1
7Fp8liXv+zHWAjThtEHy6SEf9MT8Ars9lOJc/tR3UGStXCgzR/4A5fMuEaGzLgcuD/CWLWcPjvUv
4wA+G9M/h48rhebXoWPgWFKdkusIVwi+/hIoREwqfnsntDr27o9gR0f6LxFoYIKHIcmI1mTOyUbP
SD38Q2NVu3p0yQB0WYM9ikvqsViqTmxFbQka+bKuYOZwMAxXmnd+cfuakerNp8BnG8D0KP/Szk5Y
RxQlTm8gz1/DpTg4E+MImWmuYmDFB4418fg2/oKAGUCs/jdueKvvAbUBEQRTwzqSmQnbP2H7iT2P
ePhc7XVLZPjwSG3S7Y+2nvKF2NSOutaKz/U8u0SP/O5VdjmUda6JjY4YCjBn8D+UQ9vXQF/B9fU6
gbSwFIyPtOIaG5Nm4pf+JWKX2Usu+Qo10aCa6NG5cn9dG1v0VeO1/VLOfp4jBXcURZ2geKLk4jxa
Lvl9BPhSkweduNg18Sl/2FETUhjQURpddmhvD3tQ81afXHrfG9qFA/YPDmf7G6ZSlRhk5Xpn5Nbe
2+kWU52G0DbQSVr+26HlYCG+kvfs4T7p4NMr42lYlD1EwlSncP6FTDosg7PdWjSX1eZElVYdbH5c
5RfQ9B6QW/CE6akmq9Un64hzyqm28ImmUwt620nrGxnuU2hfF2SJ75jHp06LDqp1i5xcNku6d2qy
r+4s/eRK0Iul9VHhsEdUj+WYoTYfo8x7eZE5EXn6asmiadj4Rd7TbbrXW8cqOuvi28eW+2SNsRK2
WuOzg7g9+vgZpeUq20OE5elnNzfK6T/lnIgEBBmz4TUMKY5nO4iIwuVttHY9KI+wdxiF0UKx3nNA
ibvjRk8QEYKDuS+NGKyLnYE6oXGWs+gzZF9U/6ix+3m0dwKMA0zOusAIxlQiHO5db8zJhLdLZ424
0YPuFxBdm9mfDMsJcpyYhFDafPGeZLowm2jppES7NACCqvu3G443MCDeCJ+JQzjCkrZf99o6rm/P
xRXdzBC+xxMuxq9GUY06ZgDD7egF9z6SSkECCEfY7XBBn1wbmBNQbd9IWOz9I8KMQzoY6WRMw9UN
d//G1OTDqfeKJOyEX1eoYO03KcSQbiQKas/hWtWjhr1lkwgcTB5ie682wcfr1v3ZPjtCX7wtoZ8f
Bg70HnJjfvc5nA8OVkCmq1ubY2TaWE08c7OoetbkZ/qwRVBtNEBsuIdaJZTDr/WBi41TNqOvDhFD
QGx3jixAArDRrqvGAjMho35jHN3h5O2fNXf37HKYvwClIndOebM/ONjnZ/MyYwTXEEQLesUZwiaC
frjF0HjbdaFzKk4Q0CD5RcGrbTtDIs17dvUFLZLlasKs8gK5JTJqgmx898YF5g9zhTvstnjYu29Q
Yb5ltwetsJrjywO2+hfE+gxoLLG6xTmfpfqtxOT8c7YCDIl2IB9bQRS12iXNqbJ6g0CNC4zTaKZf
YVZwd4IKeXksjxOA0HDUxVYbEkzutucIZAZvKxZo7PG2hX1tigCFVaOoSaCcrN1OC6BuHhaPcWMB
vFG+poWQrb8faxUFckv15qwHk+2J5wH0nhMeeHgbXxnXOzgrb98tlxhynj+sUPG4KG5p0ZmSE67j
UgAozBXcNuxILo2sixWts/qtqCpOtTNvUYZ2PlbUGhfq+ubv2ITFySK9G6tl6hyXHclOiCi/xkAh
DC4fEToHd/xbRNnrKudaRGMTdQN+9moPRAguAzjIDlcGwYt72t/2QuIygQKtG0Qi3gVmynvSN90O
d1t+yCk5rZ0S7rb1nJ7eAhj95g3U0y2+Ll9k8NaO7MNFq2P95VftAMKUeX7Lz86qsummwBc4zLoU
TRV0bzuL7IC3wdBSwaMmN1rutj3IJxOsUYkX3js4I51RaTHJ32Lq/nC3OaB0RMbdZKIjOWH09TFD
dnZ+sq/TE5YlgG4h5iyNI+sLuIAuAMSdVnse36c5+Be4gT3BkwnG8wHhNP98Uue5+vZ4C9ntZD+f
/K+FJwcL+ABLJD/hKPP6h3sigg0g+X8qSi3i796t1evucCPyCqrq8klYrflz3Wn4jYZpFR/DfgAm
L4on58SLhQA6hGW51QlUxflxvMzGPNTGwwLuhx0zkobm3mdaSiVYZW2DmpGDnmsuzqm0bI3x2QXS
dgJAzesLZ67z4VSrB5+vNVkC3NmH9vQNvBJDaXnbeQ+aMJbt8nyrf48UjEGNL7k2PS2IZjEiAL2D
/9B59zglDm7jpWtknewd8BZimLmwvi7UWZgfePoAjBELIpclfQZoJLnWN2LSXpgcUEkbM9TE0RmM
oZ6QZHp2zgUZ9NSV/CyzirgOvEi2ZggfmTwHIiMIBKS0IC89+rnjo6da1FoNBe7HzQpjeoBdnMsE
/+3ChPjgui1y+OcKgsl3gtbFgpeEgd3TXzLVhh15875H+zQvB+ofg5RJzICJHwPvllcmGKUQpMEC
7qfQKskHVH0mng3N/b8KllsCSXvIGgnljTrkzqzLBUlTfrPuwSD0Tzk+5dq6y57Ijbjzcn4L4zt4
FiphGiyGqOlarwc6Pes2fsc/ICrnMr7YseG/JjKylvkzFKIJIY7LHHaPVlqOUjCHJTy+XRwn+9Xs
KYx5YQaTbVhRRCMgyspBO3nmeoI93Jsnhw1djL3mdwyTmf28eI9r1jz6vT3ByibqQ3g+0CH12Roq
B1gQESQivbFHD6yVgneOqUL6weoPW9eV8GrWiLgRakO6Y879m7U3bX5KGfA0qI2wlmPEyzhIthfT
ExmOi6QZOcpCuFEiAZfwGB3K3J8gs70pGZ4B+8PszvU+gxdNJcHKYpqeNBEc8m6mOzPIji8cwhW+
A6QO2FVvzjiW9HEt3NOHf+3vtlt4C938SdqbbjF5mECNZCCh9BnpM4VPn7uaif8thCnjI12bdP0H
lGtkVAPD7/qY6B0z7MoCCVnG7Tf66havwZ9CJxSyDIyCvBwAFpjwT+UJESbzjnCUgwwGXjp488IN
9JzT4A0b0XqvtJ282WfOx4gWbPVdLSNCkoN9z4be08DbKUfMKmDu9lEEbParQ3hA/JXj2Y1okEng
SYxNMLPqQN8WpQDH6MnXMlj3LLtR5VX8nBrWa9B6frxy6RgLxl+fTZe/MbTr5pig4QblQ1ecQWB8
YJTOF9+wdIZjtUJiAZFRfDEOcyEKn6GGi0oL6reE1KDlGVZTdORo3pl9psqQX2ZT2Y/4DdE/w+JD
6M7mEFax3UZe2HO7Awb1Z78LvBrucxwz9rCgywD8FB3TOT36Gi0ChtdnOqqn084/EGex2dxwNSO8
oZFxqWiZowz8Jz3z2/tRb2Ob+XK0TTPr9GvmevQolaunOOq6d868S3xG5e37/pxmEf+JNtaOotJ8
MKeYL+c4xz4lWldm/HoX2dmT8bKmxec6FIaJOhbaAZx5L5XSzpsJk6lHqAX0N+wnIOtDDbyNJM6r
drg/YI19kjLRIhWQE5qVCScDbqIWGZw2MsNDE5Ep3h3rrA9/EFaZLVmOSiELEe4JpHfoTpKXolDi
KckbIyGeLCAE1mtd949CbVOo/fAIWUBMWAPcR+Zsge6f14M4BoEPjjfqft4iIrXUjOEUOsDX2LTi
TBaXAwlpPXjeZ83svMW7YXzMEcdeDzHAqyF8gnKHBIpV9FJ7Cy5QLpTqHiaySGD50/enS5w2pgDc
HIHr+3h0BQHnI2bUzMTHA6zM4LoHByi9UOr/hX3kLk5MbA+Te3tEB/JvGONwCFcSG8ZDjuVzzKUG
Xxfidx+24UhJcE6aasNuZs6JkwmO/dI3pkynfKZTzIReS+c2VkiBPbnSJVJGBTQdIHH7PkNIe7+r
+IDVTCHxFtQIUqNQVAiGg3WCPCRUCnNzv8IYCR/YAkdQ81DDtQI0hOJigi/PRCeqqIHlKAm2SvEC
l/yj6HC63l6BUIAYCUL4g/G3EbIuXOOEqAViKDGdhv3WmajQR9tHiJQgtrnWYOnhSAqvOGZo+RJZ
Ew5b8Z7uZWOMMd6m/KHL55/6SPAFiOCvgL/NFumomoofzboqEKoG2AU6vQ1+gcgsywE/dBcbJSJo
yCTnPsxPyADxgu9fij3WvpjzOAQ3+2+Yv791O4Ys4p2jE7KVf8wSvSFaYQV2zODqL1G6MOmoAang
juzZh1d7wMDK/1+AiI5T3DguCGOFT0eo8LAatDTYvLf+9YvVYmdexShD+u1pOzCnr3x0hfvORNAn
oTTG/BWMD+2lSXVC4Jb4XJycR4EocKOeoeW9JasYZthzZciUXAQvH2eZiirtFp7CywhPMbT1jMRh
/UE0FbmD4RCKLYR3gsVEMSvHMadfJGfYJVGoASB1dHMh84lIR2waf2jd4CZ2uMr3yDhhqXDD1yGe
WMl12Ew6O0QpNmYlR2SA9qkrx9kf9GZyFinZNW0FQNzeMroORZLfEypm9uRHf+JifI6acQ91yVgb
w/N+DY/BEUsMEWaD52eMHOWAow2/b9rpI1gGhtMjzGvva0R5/zv/Q8NJHAH0RLYu910MTfg+XF9d
Pp7HUcyyfw5EPbb1weOIHV795z9oRP/k/sWMx18K8wkVUSoKy3UXxACbCJCM9OKwVAfiY/wcj/rG
zohg3WExOdRRcggL97lQx8iZNKqdT4ihOSRKUdHIm4P9C10Db3bycVY8FYbozppTZdiHM9lJubc5
AbGMgjAPJYwjrg+lF8ZD9kkgsbvG6uGZHsPSmoeOY5MDN8jFhsAY1A/XGOBMkmJOxBr9xc/0vHj5
r5pyC3nQH7G+LESeJFqnfdBQdFyztncZaBMThusS71A59HqQWYUdAj/HhQ3iMRPgUC0dGay8nD03
hbrdtH3Qh+UdWNa/ejJc6tGlXIIq+/jUBuACBmOWeUUirS2YGHhYRB47rg3OBz/GJngTm9kHfWpR
uz6nE92acTxyAQjFEBb6KJ1J/yK3runQU/f3xQUPza2OI+GfXwSnyBcKsRYx4WX3z/5YxSsThWzM
XECPtIND9tTsyuyFRqr0H77wKEwOsSfYg0KnTI9L4TyCsuJOgr0nGnGhRDfuE5unttPIJ3x138Pv
8Bd2yIPAaYBt0Z6iDI5xxZABY80FsF9wJIw4gP+9/pUgKCAr7AxsoQhs6/cS+DJAhxGtZnouLnA+
iJy6pd+gFzLwsJU5vp5zepwlyn+nuIOmFM20AR+r+JTUGFDuXhTMivgATxYxQ8huQE3EWVFG/rxZ
iitUWmvh89OKynnHwgKALLDpBDiyaUA40o+e4LLMELzu9PHXlUY9kFZc3XHv6DIlwy2EKhmAn0Em
mOgXlJSBOIDmq3+mG+LXgnOfWDawJMXZMWC1I2OtBXw/r5WeYnBy8BRgZu9Lo/EmsZnBz9JtQ0EQ
2SJjuSDXQ8x4Y1rB0ussKO92+KOhkRadEN6brDgRxZoIO42GHUES5j5u3GsmmiAN9jWjXqGnp+ks
dYjzxQiPnpYsEIemcojL3KiTPcFDdh8ye/gU9jxrPP7abrURfpTwnNrFKUEOJQpTGUedEuGk1nBS
S+cUfu0tlwmFBK5B6W3ztnuYp56SjzeJEW6iqxSJaC9A0oOUohd8NnFeYFDi6Kkasi/mWsAwgrFD
MSef8YPVewZnxDbDpV0UqwzEFFss4LyjA1Dq2Nn0l/lzPmuQBLq4LV03zyynbl7aqAzkJ74NiOfG
ixqyKTwtg0NYau1bypDAcPOC2S5CNgT29J3+fNVdE077Cl8h/XkW8c6p0d07/GHd0ajgZXaeDEhc
QGoHcMtvaLl3R2bZ4HGEeNiHVNl2bTWjsuBeB1jzZCtxZdLlzV9s9eT1p8F/0TkOlIxTxl8OqDnk
yCeOxtKKKQ45jLz9QUJ6hrVaAdGoQWQlCPQlE5YUWhN+jj/nWwJD4BY0UJy8mDNw+/sKuRIoSSlB
tdGm5zISs6eMrLoanwxoFyvdQP6hGg62kWsFP9FXPFE8fHF5/gpyqi48J5MpSkveyzNuj9SsW7PU
6F2dX1HOtBwFk3edLTFi9hqsejA6MZyuYw4xSUEnP36JH9oZfU6PbMgaGbtbWmOpHFgMKOpEwGWG
ZB9CQZGG23lP86K0pia4Mpi5rTmPYT1pT5iGeUy3cR4l+M2+gQl3+CLfBXNt4mNftuPd+47gj2Ok
3bbL1ePF72aUT1PC+ILOtt8qcVUz8yudNhQ3r/ZVKCM137nER2zZZIfsMfk6HxzFss9O9RTTqRlP
jh4rJtp+xfz9mfxH1HktKY4ta/iJiEAIhLhF3hsECG4ITOGtAGGefn9Jz4kzHdPTU11QSForV5rf
INcDDV8Aa7EPgIN5ashiQHy1F9wAAU3Ufhsy2GYuC7zlq+UZ8OFLejFcL1g4Ldf4DRE1WNs1vlV0
2Jk69hvOLGlEd9rPj35esEJsVGIYtncYXjL8vLH47EMKdMm8pFv6RBOZYWgyEHA+bpfLHp//Hsz8
/I+7bgN3Ata0+uBtRYuKjiBGQiDfKqqcZl++5DXSZtByvxEdfkMt3i/jC5BPsVqAosHvTRoFSo50
zAns9E900fJ9sE9EVFiSasl1kGQ/9M0D1nVg0cK7j4sexO5CGbQiFNnpUAin7GHuSWmazhFEIB0X
ugkU0pw5LzqO9EDcXriij0q3Mz8blwTnP2LcE3Fkmm6Pv4quNv2xDRtpb62PEYC9Pk130937a1bJ
pJO240ebbgmwqvtYRMmpkNOOdwku1CGCoCfaHb3L6BDz6eUrV9j9AVGBKdlaN5hV0cOgP4VqIV1Y
33JiOv1fIx5kK2JT9unTNlsRkF1eMoKnlHB36Fcew/sawuhc6IRCStSdw7wNYp8II9THjqkNhWPQ
sFcHjoET0gEW6jQtb7a6jiu3IjQX/xkfL9Uf6wL1qI6znzN/mbQT54nMxmW51MA0I39lIhiFLE/c
BtyDQa7qdKK7rRVdIwUmYvdzXLQST/Q6NtZf6oDxGNc+nkCsbibkTEmcn/W0EGzgvcGYI6OriSnw
DTzESQ4GMgX4cZyoj6A0AeG3SgCyz/5mLKUdSpIcyRtLN4kNoMEYumQqEBQV+BNDVyY9tNqtLj+L
IvUVtktCH01vrUtl03+yS2hiHuMwTTkHuw6DT2fmys8bjUX38GaeA0wzzVby3jIN0qiw/zqWOp25
u1A9WrV/hQWeN73moDX4ok5Ckg/NW4Zlf10AiVtOvlShgvtDCq9rzBgq7omCqrO8Wnr48NHi8vSE
GRfgT/tj9/7e04cDdJ2Sa09DtoIoBOIPOYRPpkV4RtNzgf+Gmj9Gfs6x7IYstdWDLi6nLQsEaYGu
s1lcOLK2kcrZQ+wvVifdpv9HXAcB6L7GwBgZOjPye0IVhtIp+Ky9Qc+RYyaAk4aus9md7OwKoQPa
y4DrfA42HzEPg4xiZmWjrSdKJL+IO3ktOPeda3SePgc0fOmYDv2XJ7oDh+XN7vmdERiW93wbVHHD
v4EccHfphH4gefrOWX5zzVwewlbySQhujO2Z2oJGUEHU1dGveXeeXjhVA2YYwXsK49kllWPY+PsB
FHYNT0BZpBt3Bvnsyeu0S8Y/UDDogBm9YRt3PZb3bvFOe2ENsY5G4YKUlrSjk+jZx9CpjPzdnJrw
aWgW2tt36aGTabZjafioXmlmhmVNrMEpebFkuQUvsJDsRJ170gze0aF8MpTds9Ce9oeE1fiyZ03W
CvPF4cnEuUBm9SfTBxxzA0FwWX35K08ZiWLaxbsVb42TaR9ghKsZd1qSgzMGs0zqxxwYdEPS7d9d
MYB87kzGODrz0kekuaA5OABywAoUVB4WzN52jfgt0EkwlMwsTUTc9UWzzyHw8X7Qqy4YXFxcZRz5
sHC9Cru8SLC2O/yOkQME664y7eRcuc5BYFkHEs7+PTnZuHIeCHNMls4ciEfgpne3Q2Atk6SwewFQ
NAYnc2r6vgq7eTbf7q0bXbqCg4SZwsZerzSAKrmSrtpTddCaXsstjRg+SPKwW/FmrH37zF7p2ePz
yxlPSMTO7AAJYN0tIb9BW5G5397YjVu0VPtBJOGM8kDSNmlvdHGPJhmGD382SBQ6NPSexmg1Q/xR
hhkzTrX7GDVu8lg8GJwPX3XebXMLXJK3e+FIHWQ70klDtwf0TUhUB7/1tbV29hN4wPAYY+0rw3WO
UvrC5B0qyQud4iauGpVtAiZw2/EaEPA3PZMgA8dgjsz5ALiGwyKDcce4jlE8b3iOZoCu+YXKe149
TM4vVq+IiEhtols8epUKYXrNFOvB0AVgvBE84Vtdw8A1WGSd7BYybW2YK84sl7qAVxZb57QQXjgz
fhdzLznlSGSF0c4EROMtnjyKZ7+sTJiSwtR9gFYPlZKiDRCh4D8BV4TN5Rh1Z1FkJY5d0JtAq877
0+g4odrpVuP6Yp4XsDHQMRCBw8HpJx6F5pl0BGvghhPr6DNhBrxg4CtaWY3hzN4ZDvOQifoyJbo2
QBkypSXwM7+Wv2Lw2CARfcefQqftTN4bH+OucxWoIHsNFBH6MI2wY6qpJLENbyu9qbK1BSkOpKCi
mBFVf0GRV9lQwRG3g8rlWCs4kVpeiyEBKaUgu0jLzC4d4kwBUv74KfU55OR3u7Viih9s0bir3L3I
+1ULIf0jbWnlKTODWA9fE8yP03oMzhyRlJrE7m535TvRHLggcdF8Ow0jTx1wtcxCHlcgHZ9SIMgQ
RhpzJUZGluXKuls/y2e5894opaPui8WW8Sk7Gcg9GmXlpfxeLKa89F3Yk9KBVZy7rWR3u2NdA1HS
gm5u11wWJ3SAPNoL7z9OXzSdFMRd8DRSnENY0wgbHF59Grav1+DAkDrpZNu4Qyvd6vrq6J4CDnAF
6HFFF3Brvjmili/QJeIvhRxkO9Gg0Ybb0XZUowtZvg29Fc4S4JsNGOTYlYdEEZp2S6aV4Ly2mv0M
r2BReoR9gQhtlr0/PcATlTE5TRca1eY3wiB4IDUowHFQ1zjOgbA+rACushA2KagDwgt5k261yXQo
F5kc87BVyewnKsNM3Hmo9OhgyZTn7L//fLKgN8i/xrSbnUfbnIhnQ9h02kuA5wK1AN1jZiz/A5kf
ZRh5UjCiLUeQVUm83nRDqRvCdhxcABp20LoAgGGhB0rujcW9Qd9U5ktsH8nZlIT5+1TqocxkzrHd
CRX+UdLvf0HTk7fC7qrfXAy4yFNSO5QSoBUNP+vxgw/20BrLp2tM24PrWpzrof/Yd0+Gw1JCKnTc
v5JIK4g3tiE1QgQwrpYgiXuZXNi9pMJ8WH0gVU2dM1kB/+Jm638Ht5rqOVhsJJa4P8JbYUbLt3es
UNymoPDYvexVntehZWRMeaHldMNvcjUvlJEmrMiyprXzpT+EFnqgEA99mQlzPa7EeUqfUILTK6B/
AbJtVzPlVLMZ0iZSp1RQMctNCuNCkEAA/z3LBb25Imq2gofzMHhM2GSNUeJcPqivB+0BS6xZggnp
AJ3WbSkrZNoQToAlDZFFfsLOqo1xaBgDSTJU7q6SfDIhyn98PTpDQ2HuIhxQ7WZ/HLFHYTBpTGg1
hTQ9NpTb69Wo8xDJixpVIHlE0mQ48GYd0oEWhbIA8NDKZo7AIQ70HapOTPaBMjb+URNpXx0BWT2x
C5lYY8fpWn/OJLSAHc0/gAip01QL2PegDcgG5GT8mLMS1x/iy80EDx9ac9+QKHUG/zXj+T7NNllg
mip+l63OA374HG6kuFo4biZjFoD/Cps2GAGxJQF9Dg4IQs6kYY/k1tMXZxeA7wMts94SC3sYJHW2
HGIXJh5niq+HNDVkm2Sg8Lc/9Jqc068x/BUwlBQj7MvbzZRKEgz2HPk1TrKZkTUafTD5Q6YENGqg
RD+cD7EZbC8wzTfpbhgPpYof3r0zXA3m/R8e1b1cYgNgajQaT8NdJv3Sg6PmWqHEgPI9FYELEQcO
x6zSZt+f6MndtEIyoasz9JuUpKoBAOhwJzlt5zM+IM/v6s+VUfU2G/41Bg/OAnO5Zxyh/ck7Au1J
C4IEHmovfDHzOH+ZGlJ0AsSkzh47KrhOeKqrtteNRTucFHzY5fSKNPgwlu69sdCh9YHgNB0ws10g
jLdog/Gp3TYyXoi80Jv4sYeagAufZEEU7vzoC4BvBHKke8hpPySbzk/BaQG0iMT5bBhx076R+d1X
ksjRCWKk9vYv4QZ/eW/3W0uEN1aYwClrq8vBw46+cy6wysjP/MGaKAO962BTPJL/P8MvPYf5GAU8
UrCu08sEhe2zMZ59nHjarhaob24VGTCNNhJCCETG8GwxoBD4IhXhGU0MVotuaTnV4KozUSaHccM2
V4hXMg0iUGAyhHAMf7oT+LBqxsPIV4RFTGe/BjSyQ5aCs1Z2m3Hij1AjASgEZ7aZbpCuORI5YVcW
XVO6ltQciLVVfHuN2jVIwgYtl2oJS5mpbHz38XqirUpTlwnAjVaeTSuVdrvoJYHNWZIs6SKshuBf
ruf7Ye/tQCHZsIY5MCi1r8MHF4fqAi3srIdsR9ksLrZqnVFGbTltWy8xW/tBhqV1hBokXJExp5ZM
Nz+pGj/hbARKPOOELJrepw7262/WizpTztvL8uzyKq+F9CHOfGAXRMsN3VjSJ7BIZ0ePsSLbO2YQ
aJH0l/bO6uxcWKtDlXzHqcGySdJ2IrUDmIZ1st3GeuedsDW/g99lXRb7iORmcPkxwLY+sIR0xp1v
x1quXsFtoXqHFYmRXaza5kQZBaBySFtxM0fjJLm9TDT2Br3wnUotRymTUrhFpD/2cSiN1Qb+OXtK
QZns16aJENzoZj1JFXkowv7CD8bvhUS+9T5UBzKar0Lkzeb/ZhAbF6vvYD95oYb6XpaiznRMZdKJ
hBXAut24EW4j6Qn2io75vvaDU8/kKddi2HNb0E4L0ARpMiWozdG1LCP4qr2l7jNdEamaHZo7IieD
oAwMbfSPaUldA23CbOxNOinzlZN7JcRTJPgKmZ/oUZCQJqdRzfgWq6wU7WSGIFi4ENu4n2r/C0l1
G7LcTsE+bDkUb8yxmsa0h7pOhYhTbQKJELZ7OxNvLOAiP82M7C0WaItiB6ykjRxQj/UHgsCCgNqh
HfOwj7SFpbBWk1FrKrzV5KjwpWaOhha9Hp+lHXA/edybBEgRoA7zwJQGmR0TogW4humT1+yo27lj
G9DWVwgHcoqKeBFSs+wSEvurwT8KnRuSiAcPywqYccTbojHQMino2XYr0IRuK1ORBPyyPg7mesX3
mVhWoPIVCSQHRy0wbjhsXdyAnrf+gSlxQdHizlCD4l7qeeh6HWCRGVMCk5388c2IupeB1e3vdrAk
JMabNnGxE6OchXESirJABKBVQq7fVw7DWlhtwtRfoPisc+2ofLxRQD7bGlgVhMoCbOxQAlo2YPU1
PQx/GfqONPg6KEd7zw92A/0XqSS9dZAphAwu551cEFrbu80fRuLpdmZ2GyQQOWk6I+ctnl04+Hd3
1QNTfkGLP/7gYUK7d1E5u6VP1bOHK636gp8G9A7Ifxt1sTwHKkux/iuN98C0K6MBXgdeoqSPPW8t
85UGkwlq7/VT9taejjcdXN4HWXZ7juvwashRKGIgxOCjsaL5SB3asNeA/akNGb4Fq7NROY/hmTaj
niNjMxVtKlSorCnVlAZojCYE99S7B1faURSqbcCaGgIjrFsZYDWdzahciYkC38lkBVjoFlgplldh
r+iFNBmidgxCS5rtRomxnX9n/9VMKS4Wu+7IXcg/uaBNz22zHdeTNg36D8xl0tlboKyof6kBJT/6
smvENaIG43AZbbcoylZsICRw7sQXEcgEGcfiaec148UxzM+AqnzyoN7omU3QuIyR3Q99/wclLLWz
zpSkbTbYdxh5v/rgB69L276zOFBoe3gqWByoiE4VvrfmE6IhEiDbtEJk5gDHZIeqzSbXiMVLKO2i
/gI2igQVjVSEa2QCym8oTtkFwIdFj48psB6+/xGC7GB9dVBNhuyybiHWRBBxOdBFW3Bvzry/NwQi
VP5Qib7TJ0zHj/WYWXLNBLyQZzPLogT9Bh6r61NodPyT57u0LLhVP4GpJ0/55uogc6DX0GYDehf1
Up0r5s5zOEZo/ONgEzYRJqEFMj/lX7Na6SMMdZ/wU0jc+MXMUVj4s6lOb4OX0btQ0T7ySrssn3Pk
QphlIQL1m+Io4StGoyt9FHZrtF+d0wbIMYWmUNwrq4Kcjer7moMPlaHp04OrBvGXVtHeNT7FaYkA
DVn/Kzyk+rLng7re5l1njMimBaHmXjpffwuJQ3XUbB/3r7mwz+i5Ux8ZJ/tmX1nuDR/RBmcbNE2h
yKFcHd6KOUXXHhrVvJExurXedIOceEdf4ItNcc2vimpVS3rR1z9gdJVQLkLtrUYkJhEzBm+WHDwc
TnbFfv41nrM+hkTsKpSdoCJtYIKoFsn/HdvGZRMIyhyLVrXTRyoYAKx0ZDfFZdcnlQMsPmn4J3gb
X+qhid6jDMJRgHwRYqV/JsEgi6SsJJVW/Vs4Gxzg6vDc8AAQItToazUcQImj/Zy/XDIyufdfxT19
eXIL7kWHpOHsv1aQ6upMCCyfxSwW7urfgWkcAtEJrHuqBeZpf9wGOjYm6e7eVWBwRtfsxUy2HtL4
ew+3YONzyLLGG7QEeBApLmj610MZqMKSZK7zoOmGYj1wF3tg+MOOxme8D6SYOPNMmI5nSJs7r4KC
YVds830O0YWE+JaeUnVO4JrylHnscMTzy2pj9PyLt4+F3tk0a0j7cCcSeHf+kGzevmYVN4aZMvkf
rTlRDiDoSSTiDLLXfDD6t3DNSTlpg2eYtBJzdCRtWemo/AJ2bPbVP2AiYIWAu7LF9pLH9JK231qL
ErKIGLMZ8E5nFrMfIkvg7bOKJMxE3sY/wGhBFcY4WlT1YyCqQM3Rs6QkgqRi3sJNgbTv8u4xCXKv
OvFWYaWwfmpajxh+DGnwk76T6Foo4zuHIeDYanysUWgxHuMe2ZT1ol3HSFChC7Jx5L9aAs2X0gmJ
OybXXUe0A+AachVKBNACKQPGwfYu2VpNF/fas0MM605e7jkC1rTHQWIB3iD+Tmj7veA+Q4ppZvq0
gx4BomTZgwOd0pQuP0ixL3pYMjIR3UOBfL/pAaTtXDgBqntZAD0OGh2D6Mi9lcU03NGFxdjYOTM5
Xzxruze5YupuHiN+Lt8D3mDAOnbfsN6nrUVjshm0FjQ1aNy/OHeODs0/iwfAKUCjrmFno4hWPLkV
JHjEGOF+E9nxpSFiEp/nwCB3LtNpNLEkWecsGEnnFCXokxwYz63NBJT5jtVuGvo+66xmuOUhxvyd
3NxKsQ8LHTR2un37alrX2Wms8L3YxMF02MgUTss7E46rRnEhpVnVDdBfQhyrcAXx8atkxD/kmkAA
txRW02uBXgAkAc6qvw9Kmm0TJp67wUl4ujEZ9XI36rfR/TvS/dxcTShCLFUG3g6SL/ZnDDwCwt7H
HJw4guEXMMRl3iEItg76OS8jW+lDkZxs4q0sgL3yhFBca43LR7iJ3+UXtKaIcK7Je/UhMpj15Lzc
MWnD2Ms20R4NIrQ/9t5uXSModi0/CFZi8MuBWO36jAW7/DrNK3OLQRjwWSRe+hp8siUAqVQtT/NT
TF66LZBp6tDzyF4WjsfG5msAFoORC/uHUeNxqcwAGB5itgyabsdCYIs74IeIT6FDuGz6JPet7LTW
pspgNINJQKIRlaLYIihwNZHmBJQSVBqk5BIYqxyXSO+1MA4AG8Hz3pAp8tEyRK5Es5KOFM058K0n
ZFLO4RYJGosPhP00V0W3mJpFppzPPnSYPb1uFK6ZJHHcCz5Dy1kekkSKHoQci08jQLl5sPV4Wj4Q
G2Yl+z3taHAJPY/0qBvqBltGRWw6kE8IJNfpDoCe2AnTusRulNMe6UeXJvV/4pog7VrTV6Z4W/ru
gnUZmSMkvURfcZroo7aFUwB2nctGcjrRxkeKj+8mS3SvxCLrsEDT9GmviEqMDgDhAo0nQ4aQIrWi
UC4AwU7ui70z0i3gjoEAAhrhzd0svqIU2Yxhn/ebv6YRphYCsiQtpu/HQWRQE9GrpnTbWRpQXLfN
ClzVBEHCGZTJq8U+6K7IrhqkDAH3gbyIL+1wLhvjRUp5RjrPDJXvoBByaVLajQJQYRBQCpSl2h+d
ggs4ChxPqZZscHYo6lxI2PcOrKIxgHWkpcC4AthxaMFJ9zDIMihRbpat7uTy8s7bULxbA0gVHqAW
FxW8NuDWLHBd6ZL+WBvckg7LlqmAAesb1Cft2T7PZ8Wl8i7oe9twI2j7iyo68qsOAJxcsAu6BbMG
bo0giFZYgRvuYEU5J7MR3h/sEZ/kDih2S2oEBU1mGQaMDGIUlS5ja0pkHLrpMwj+Yr13tkMZONAq
FTaQ9E1fxoiPI5jai5BkYmncyyeREQS3i4thKJIx6WdJnggxdGtvDiFEY9aZK8ChQW4PVZFf0KiU
6VSMIWwVPdCranGhd3tjj+SAOpYIEZ3LPVjZwexI+3aDfExFwr0PQbCrScOtliC5FfzkGQLPW9NG
oEdXSk14qmSiADk+9IqsY6hHm9GepmiHepuSky4wXQwiankMwYQ5O+bw5JKMzjOAFC4NjbdN6keO
zYEBsrL9sbbpBkJo2QTNN9IjREp9VJe5Wm4KLwCH8AOuP0ymXui7ZJ9stFrTm6aupFsghtNiLK8D
QYhQ1Yx6bH2FsN9bquDZQY3je32KSaObawHgA0AajbJsTXn30yLFwc1IoggYS3gNO0mAGhMMm2w3
nv3RvWHJcxUYGyAsBZbzUb6XXPdzDY4TLSjE5UBzksKXbeS6Zvy55R/AYVbFfqKN9NG7mCG42UID
febovkjp9sp9ekx7JRdcM29keE4RADmg5sBs+2ZV3OYI331GGMv6qIP5qA7ycx6hWlIkZqeR4O2v
YQMrhNo+h7I7dNorSHXRQpFiXB4fLI8WIZ8NabbzjllPKrKmjKKKWpLdzbaRVhQdC6r8cykNXmh0
TAufaCoeixoUiFhQcoybO/cQiCZm5d1ixES/4QxUstzEbjIDfy2cAXTqQ6kLpgBA0JoStawzgJAz
8RxvBl7J3Qfjb2LO5Wr+hS3GQhfyEah1M5raO0b+Ipq7c/K+Zy+SHD0SQQFQc3cD9FoRV7z5+CMl
B8geRG+Ro3fOyRXvgpNUUvLqZKHwErF57PfRXGEWQv6o0/y0kLJhKmt/VgLd0tJejFPSlnoYKVsV
iSBI1X+f6JU/UYvZGSdAsaOH9wURSxmEOMSKw+sJBJ1FgLkJ88cdZdoXRU7a+OsHW4HsCeUxOa9a
FkKxWfuvt/iSkWL6grMagul4nvSdVPkY1BuP/tKh9+uIRrs2YUiGXDJtVgrCvY049hFzGOzT4MNA
3wEHfQSCLC4M4l0veF0RbXqCU1bNN13AHkcnwNtdv1DgaVQJuF4X6X9M096DOtHmQFvBviEq5W3R
k/2Gx5TLqgAtIyiIbKZwiR4om+5iruk+0jAZqBAYjrbAlhOqK9GSFEd7xuZMqK+rA4wXHKfWtTfz
6TmpIo7HmhPxbsGTfizyLFDgKs/7WHRKtcQXnEcu0HYKWygeO6xC5EDhoARKLBhddj4i1h9oToQs
82xeMaVKEpMEZbRiiaw/PGnpOPWIyxIx2CuzbJPv8rYvCR3wX95IhKdVbg6sHnmHE6tFMH+MoCj8
jUhWMIKoluBxZzRR+Yy88IxDCXKTrE/5r2jEsXKtXn8THHLs6IkH0oJj3yGVi4v9+p6fU/hXM6dt
oDYvt+2LvL+QZXa53DkaZxgOIfcdHmI+lC/RjRKcSgDdbNWuuQU73lg0crvMU7p9uTXFF8VZwfxT
b1fI1Tfp+/2TUi4YHYsALOrmoVgKSCIbRVMw4oCtuY6MhsGvN9BZtogPEu74AXFExwjQN15VfEpP
AfGJOA3PRf59Uj+DDyYTJhqBBtUxaISh9ZEYfhq9aReSffAkid7gg+UD0tC8jIjzpEY0pEibPvD2
0b+jw0m8eJF3lVNg0f9+iMjLS0JyLMRr3m70ScCmTAE5OfHpA7/uXwuK/1Ej2Ukc3habmPhSEYAa
A53AqWfyCESAT7E1wt7HmupEzUP+jHdnszWqWXrzV361N6TxI6V4D15ohKPLjByGNMRb5JToUZD1
IcUsmtdnryIaX+Y0UVwWDAF7pJZiSnMMt97W46xmGaK8zg35/ls9+KBtNvig9ew20frg4oRxXLXX
GFwrdPDch4ftdvGEu/WWloZQkdDEpMCR5rFUGar9NTXQJE6PVSkLobfkVsiKU/rPqXYxPvQ73cfL
Bg+fEXeuyckH/QnUm5Zqa6Sx1rGK+HoN9AEGnbAZNcaLRSSPXSzVEg6oiqbZQSTbWZt3biXOSEtT
xO85RvltVPH8bbBNguEDv0ecOBM5UB2BLIjf4dW//SGsKY3JPaiwIULtvzCLoHCR9/9SD3INLIOD
dUAYVJiF+AoRbx+DCkYETI7oZPVsIq6A6WG0Eo469vSYbtwOaPgWy5c7EN7ZGcdUlgP1C1qhZ/ww
RQOWrgSnyL81iWYzy3TxJUoKy6dpcao4YiEgIa3tN2CqXDBry5dMcr5M0cYOwLqdcw6AvONV0bVy
r0hoHAuAVZMssRBcMYhC1iRIPBamvBElXiwHFRnDL9Z0XT49jh+cIHwFCwI2AVuB6gM5x0hKVomn
/J1h885SPdB95YMwbSGe1Cs0F92ue/GvA/l/0QoXfyTScAkUSGv//o9wrKA+/6bOxfTixrQpUbmj
3DMNu43PFC9kQrniYolhS9jeIlZN5/hqF+J8de8nJPZPp/D+PHhdwmLg/HXfBUaCKoeBMLywH6Tl
zLnB2O3L8MPUU46a6BZBV3BuESKrfE2sALDfNIXjgrS+s03gieGcYnICBCh9IeDaw+ec41IMGjhr
/cu0GqByeoWkOzz5/GIPEPiJmUwoSpXWtQTafyr6osHdYosuujx42WwtIq38Duqc4C2PgYStxpC3
KP6d5NwVeaA50qy0MgCH5Pin5rL8lACCzw+kKIjlB2P3N8c5bJKfHZfIZtBH4plAGMONpQAxzSCD
M5GMjUyPmUS/YN0WsEtQlGEHcQywCCwN41n5fYG2tiGvEo1tIQjJNfwUtw1hw3COWkQYd+dK+JJL
mC4WWPrx3yKayjKfosvP74RWem+siW3KFZZTSrcSnWZZZTSz5AZYUwxRm0bJXwfl9OdnK3GZZSGb
gfT1ayY8X+q86QKPW2Fz8bl/94cLQAAMptqGLQNwiHnB3i5wUmbbC7NRVizXzreLZwEXyuUWCbMh
/p635OX//6soUMkuvKQohALLlR+s389gbx/8Ii/gyrG0iAf8bC//z7bWyv89JuwMiRN8GJwVrI5L
YiExwS5Y5L8nyE9e2F/yEfl2uygKWTvij7DxeZjOloRG/oY/y6MteFfcaOmDsGHFD+j3QSTxEt+e
36fGhsdL/u/D/8mL/vtyN5a3zj1cqHk16+VvmdNh40MXScQFfLAO/t0W5ffJeNALborcOyETbk02
AqwebNCxOYEzRRhkUCOOcSwtTC5+1KQ32nIFC2hBePy9F/GYiClXejQfyYGBjZCV6K9feCXXzm1I
jnZxck+kerhs2DgB3IkBRO1wAVPM/4x40rKKZC3hQDedSjqBGH/rt0LEyYWEUZaF7JraE1nyB7/L
Czhf2EMsmDKh+W5HdlT+2hw6RayJ9l6TzJnmyRT8WTSNEgKTGFP2OKxfnJvTLgl4h1NAPMbA8M2G
AFSos4WyL0A6ytMR8xEad8YGPf4r1I0eJ8TNpzqHCbfxL1EvB7k8noU3KLvwIhgGRE06VOlm+KVv
wpQ90pnVOHfIorGaHxfNVGUTC2L4lXatTq4XnU2/ctVoD+PC+2Zt84rPB0KDhH96x672QlWQH8J0
qmhY/c1wM2ylL5gwwyqY1Rl9S9Bh8HFVJj/ke8Ql2Lzp4Q9uqN2cS9jb+Pqky8+uQCIoUyB1wWNB
21ObKIol4oVv1O369UKcF1VXnukJMfw/ScP1iVdgc/h3HovHctG2PrFQwRCANmfFLMSM1q79h9+J
wNI6S+im4sEBPRoGWRmQBwMZfvoy2kCz6cqUshEeaafIpJJ+gEG7gaKAvIXNKHGqa1fFByN7FE8j
2UlkLbJlUfy1JFsSYqAYIVCjkqVCq2HeTOXMgyOyyMPUM8lLZR1B48SLoUmq3iGXYP2x7SXOfAyq
JtlleEFCiDQmIRAoxkvWw2/Mz+4p1AeY2EInFk2dh6un7ARPbsM24c+wTxoYk+OZlWyGx7H4MeqT
AxNl+ItodON6zznBt+Q4WcLQPBknlAVumLtcIgzgj8kpu+dI+njPuEs2Ai8x23LNJ/eLZQcXBWX1
gfOd0wte8S2/5QfMnrrB1a4x4uhAl5TDhFzLna1vdw7PfSo3Y/qElyqMVbnXq4CGiPuBSzASbxI5
zWWZywEjg3oBI6H2TtJNSG5nzOzFpGIWSd7Tdt7k4W++B2MgfXolr/7g3QE91j5k5wE80PF5gPi4
eTSvWC9IqSBvq3LuH7BPolSl0NvFnfLKnvVfa2lhN30ZTu2Abb+ET99N2mSrJK8iaU+voTkX5D0u
L0gqx5eRUu5iHFJ3c8hYSV3SNugN1EROD2nwQZn60BKpbDqtghIRuC5vRfEAbg2cR0Y7TxaFMLlg
abMCWCysIDllZEU1ONwkryIgWXcolsQ1xC+RT0IDedFFnDS+s9nIY63H1r5CMGcODMepYje3ICBt
hv/cvl7gTHC3PC6QTRe2AFteX9XiX6zEWMseOIs71g0dZ8iKEA74hm6sm0pcYSPajTdOL24Ap1Rz
YvbfewFHHdmFXIc8yRJywbbW41nKEILS1v8G4JyAv3LKTw4vb88R85c7jsXwBYbGQAq9teisISJm
XxnR+L41D0PHgxol6Ac5VEhk+nBiSWVO1iLhcJV7sgmmkpSIB3WbuLsg0bohOy9iEhUMD/YHGeU/
xwTZWbSWf542LeKo6C83fWmd3NeQlDORU+TRWMxkKV+n0HyFV0539uwhE8y1KUZ0RiiMCQvlANKQ
kMTbwitwaRjybTYbvGHZWiq0dM+zMTQLI9v0Cs9zPAdZYNNJHbIfjwP437klXm9S+ctJ+Ed8ZVZT
jRtsv431/POKxd2YthiXpuIMJ7KnhBXIQpxEhDNpIeChjQafJG9iPStJ3t2paeYRFhYvJuxN64lm
Ym0cuDGMiL8Bi5+E89dqwWgW+zcyo11AWiOF7yE6o6/NV8/2hZrkZBUeGdoOpjVyWY6D34gtnp1E
KHgOAvvMpHEDZtaSK7fzpJhyPH77dQD3X2rHJiCGE4jPE532B71uZbD5ei//wqYjiHYGTec7AIai
RbOp1ulvWX4OTUVliQUztWaDrYCkAOKmICCJmJmW9UB19AaPZbUEYYnuwOPhfJNHObrTX8ywi4xI
wcPPsAkWEOjR4DO8Du4RbGnujYtWCkL/l0gEIno59OYQbzPjwL8zm20SPMb1GJ0IThC44Dgi6CnG
ENaL0gRyycG7268JRBOoFmyv50SJNa+SBwDIDW8B97Oq3If7CKCi2zfj72/JRuBW7Ppg+IBtOjmc
G+pqCWuHGNiDAz/Swn2OiaO5Z0gDtPy31sRWChr7Duar5LcoO7DopVJhJdfIltz7L2chkRAHD9o9
T+IGzFVgp306hrFiQooW31XcUvOPRfVOp5L1f5FDg4aOUnypc19MiFcQqdfX4ueTJGgDhh4brR+J
ngAdXXHPQBHCEfPVDUDRtrOZdxPp+U4hrQy+yXmJ+kN4DkXqo7Kv9PvBwfWKbgik6IeZakC/2odo
3A9aVDecH0EdzFLkLTH/Ep+Kakx+ZleLEwXL5e9Al38CpGYGKIu41nURfencQUXdiMk2HAaufocK
OeFhLmgBSKkj0WuwyS2x2BK+cTd5rsXjj0+/m+9Gu9F+J+jiqtysmVOoxdZDQ6mdcRxsmMUOlOSN
oEmkeK38m17gtGL6gY0Bd3zNKqIPOURIKXyUNHVpbrUzRlxfnABmiDT8OiYZ/VayKnIC3ArxmHo5
EMKDJ7k/dHsGzCh0I9rhkgvVEBAIu70qUPP94kNbn4X1mWirWXENOnkrbRMvZFlekxtT0nHzD09w
BNmFDxpgqcjWBz/0J0WidKREtUDDbp2WJ5mNjy0UESFfEgf6m3yVBYF0NPYFVhG0aThUODp0erXb
VU1b7003j30eI9BAr1byzMrb5CgZ0KEtlRIzXWTCB91Epm17T8BhbM+t13DvFuQJxh3BCq4xolT4
jEO4DZ+4lcqAh0GLJ7hwCIbpVQngGHYmM2u1AuN1wdJ0G4JutKT7/5OcAqZofVc3srv0OwAsjQWq
jGsBhm4Yra1WAZ0/Km85K7EDI2iThvl7fAGZL3COHsNZJH1pWQhwV0L51TqnErvFAq1FZnFBQOC6
EistuW20UTkxpKFBzR1QAGNLKQfnKaNU5obiN+3Id0o7lZ6mZmBHvaBKSXvAXB/+3WbUHtVAye/Q
kUDz4lLRp4177BOBqUyabH3NxPfacUQCBhlQvo5GBRqph59V5rsvD3LPyZEDq21SN5Hnj/9+uNrW
i8SKTrd1EZRte1IF3Rk2po/FIdqaCvucTJ3spxnJRWByyhG7NRNnhlAFAP+KXI/eyAcDaabmAYoo
+Gt7eniQc5gEiCkhcxBKq798CRKX0fLuh/9QwE23uQAhLYkSpXCgsRexl4JWhg0Qk0YAQICM228t
cWrA5Hq58+QVok2P+K/XAM6yofm1vsOveFKno8Bh8HL9B3jGzPogGba9mBa203egAYedqTr9cgp+
faiF/ES+4xRtaGCAw/kd8fSKaH0g4WHuwfAjbYOD25hsMf7EohzwiqVQn0YmrQXmF7efkFxkk2wj
QO5YlviRN0ZwBQmbSSuT7rJ4m0YsUBJqKmREkqWxxqHA8cZz3/AJU8vXxkf4+od0SAuOD5bmlJpO
GMbzdjh/AkdBcxXZEfD1kHFCxBrtt38F5XOkFycTJxak0ERF5oofsNzD3kRIH42UD45O4laP8BSS
TNIbkeRNowcq2S27j32GRBMwKdw/ySChfRdSue45yS88P93snPqSrNEIZI1wECOD8sd9w/zGfJ7h
yfwR/JIF8QFjPnJBMcPdm5+/k79Y/OtwiL6JzEpEQ13ekuOJBAVRjxNvCfSGfPjb/7tPmoM3ddrJ
KIBioc/jPDGtlsY5w8yx6Jy+XCaNQRlEUUL2wIkoHS+6Agm9BRvoBMgLCI1rAIKCgwFzbH4Q3BQd
eIZ9nw0xALBz8CHdlakzgHuyByxCR2LizRAOywyRw3G2DHhboP5gEv/+QuhqW1ybZJQPhFBHuqhF
PBDruweddrFmamAdjsib1WRWL/GAOBGKGQn5QK4NwVCD5ZsNv8y3KvNDrQZT2CY4Ebo0+MN77Esa
9v9YOq8lxbEgiH4REXjEq7xBCAlhmheiReO9N1+/J5mNididaSOkq3vLZGVlIXpAJgfzE0Lw03zS
Cm84UhCFzsYICIn6wKXuS1wXmQFaipl38vb0SMdoOzpGrXwKk33jXSP9ERlDKrhQWOK7P83w6/DI
X6T4SAy1/gwRI7FaX7uI72wyGlF3JCribusabQtpRErZ4b2FxawB/QthFwP3851gC8Vm16mn8KPd
JuIp2n201BAIQXhddQ7jsgeFFtaqbC7JhR+J5HADjKolD/i5qFl7JBsQpSVIolVHq9xsAtErYLtS
ELepf9t/sABcoQZYYn5XzdT6vv4VjcvdXWdIHd5pDtA7U980ufBfijyn0hgkxyzeNOabX8RuWURx
3wTpG3+gOrEJEJXiknaE8BgEDpO5CEdnOLZRWxc6NonVWscrvajznF9F44vTAfdW1SGVeoS1kV8y
8YciSxvGs5Jj+blCEBsoHSzInpK/9jdGpw9JvY8iZkjGjZ3BTlKBQYi9QW1n9QdpmorV1MMaRfUh
WCY43WSsar9tu0hNtSyPqPsLPio0U8yOEWdU9Q7kSFMGi/wOEiWYvAA6P/UJcLFe/Pdb1axExJ6T
65Yx66geMW4FeatvRatsIc1H/jSGHvkckv92HgnxOQo/WFbAKm5DThCITwe2jammb85+jTaKCcyc
ULUEqouTAZVhju+AeqVzG92iCjYMpwLGxdFXMnLERLwoQOwd1FX7qNvYxL/EYRJKa3SrgbhjRBAD
6fBuvSnsOhLJal4j0ZMmLwswq97pWMLvnSCezQld1Or6BxIJYCmTy/CxlrPERUC4NdGqJiCZYQc7
vZ1SyRIuTXhvT8G29M1IJf1liqyQh6wVvz9bW8dx9e9GqRoLhf9j4Bd+IKHK66E9R0gtcBTgIBLy
DtOaEB3ZIP/Ql/SfsnZ60swTVRvGWkcr8Lk7V66RBLhUBRnGtukfJ5s+Y2mjJqIVvU44QODCdHA+
bQeMoxkwbYwgvetIv9pWl6nEWfqGNUTww+DWGTQ7R8wdO4rrQJapFVXna8ZxN+1/83J+fgjz+asz
QFhUEcKbnnjag1llTdIlcXoS4wwRJ+iXQzwBl6l1XhyFOyZBNconeSdm+4c4hLcGYhsBQrJERm8d
92ay1CWnRX9OA6VMGoVncEeFz4BFc1dra0kAsma27sfXO6G+Q17/sJ70yKC/gZIcApUmWSdXsXqa
R9CBjOye8U/4RAr9EmZTl8MNowHHBJQcksgdxREG4jivn2p8+2kOMBqQI2hzsOMp9cLsJaCGru9l
F1LYoi1/aKEC6KrjTH6Dpg1330dHEu6N2DaoxQnk6kPogBdzHxlZo3enf/5AAw5tGVAr61CqVvGG
P2t32uW3GDn1wU3KRXw4OnD6Pj+0lkeEirUAHh7eR7wkReUXOxocf9A/XqBjMfzXzNGSUJnYQAQy
8LYYAz0dkLHAdUDEjBO9kFKhaBOovMBqEDXj6ZUZAgvoCy50TmskIRgLEDrNsZXz2sSNXuvH6Kqd
lqYBXNkUhs4XpJV1YTysVR2WsH0YXexcyyyKg3sfUNMnYKemMGyPFXzX4V2A4HFxcpaw0W8kB1Iu
woRhSsub9adW7hOWjWY9kf9vNOmRdwcPwC5kWA60ozCJjn7KcfzA8A5ptjEvg7dJpzsdDqiW92l3
4k3in3BjL/m1lFDeROigTbc/yke4JXUFG3ijC+9R6kFiyxF3o7aM6PBETH4Yi/5qUnnivhoQYhfi
96MyG4u5UaLHv072xKtY4etgMEJuROWIWStIofMpElpYgmn+fbPdLrxMhFYRV2iiMNPoGc4aUMom
H8LpjF6wbBHMgxy7p9OOHMAvmwvJ1cC6XsK/5pYhz0pkpxRIBqUUvH309PmbJB42bLbVZBXeGUvk
XuZN2JBo7mpNduFn8Ivqu4MeBL9EQiLunPRJ9NYISHz1xNKToHa0cyRi2jWEnNY9++x5/EWbKcoP
dz2kywVSPXjR04Hc6a7GkqgLPgGWZkBq4Z96DXcdnVEXY1Qy8Obav0CW2EYtildBaU1FGfYFc2CP
2dOTs3rBSKh0tgzfbsuaezXERBudZQS7hvKxUpd7+ui9+lvVK0PAH7gviuquzEBsReVBo0PxiFSZ
8bT3YXs2Ua1CtT5JtVXwlZD/IaxxlL9sHxh0aKC9F3V2SJc0GvYQcyAAsvvPvbfrkPbVxDw85Mdu
FX4UtsX8oCv6ptDfooG4LU7va1yqyDNqYC5oWFkXMzymr7KTv1KmBCd3NGZJK4e0KGyHK9AJAAjZ
i7dzgF9RffMZp872jN8jU2YhEXl1T/A8oSu4AKfgFEv/jI4t1Ch0NGAZUYVw6BzK63GtDw1No+Bp
naMh7stknbUIoqFYt3xqK7B2pueseuoxk5lBT3az4b6QeiQguocwvlrWDRWSunNr+Q3kQdnzdXSQ
3NYK4QBUzJ3SEaddu3sG3Wmm8bTbK7s+eNM8gLXaeheIVGfnigzC0nrQ6YjSRL/0GN7Ijw27uu49
GjHF/MatWzl8EaA9Lrle0rhPq9k7FIDrdhvIqPn3ATDMp3n558X5fyE9agQPn0j/MVr1S9mLTng6
QSeq4m7TWvSMG/49btGMiauDOXDokylaN8C8wDVHPW/amZEFaCrnjHxqTSwgkBZYC39wo+6iGZh1
2IRU66je0JtI6nZ12V+BcgrV8M5WrtIiAG49+Kzceg4WtiFTKHXxyfX+O5EGx8XBue2idTm6gSmD
8IlSjm874PRR6+9OXWmktnBDV1tCaN3RTAqC0jFt7Dz6WuUG5zvcEFOF5Q+hu+q2jUAl3rYq0M0n
UQoapz/1jXe7gQQhvFfx8ymVlZ/Xx6YGMbjGrP8Gd94eXeDkY6nfc7IlSA2oV3/jMSIisuhGV/U/
pcsr+0TfSpe7YMb9rxA63RaaJnuMCmoeZHGVFCmmzr2zYjgRowmWAU3k2cMk+pja9b8WTPlaXLkw
ccdk8OrVnPNiB6CHYIOWN+uR4S9jFGVBeOo8DeVqxHkY6zplnH11/hzIbS9JowjRWB/n/rO2arGm
beyD0Ww0ohcEgb11jw6P30rYu5kjkFY0en7qpGcKMrmRl0nVFNvSMCurbyZHfgrTH02sAwZ9sUaI
DH6EV8HdoG4LhtpbD07FbURF60c6mYLTICK8cUk94fZTd7MYYXmt7F9CCHWA8EYxIoi/CkXMquN6
r/QDINC0ue685XyyOuJjcNZAN0bKgtFz2HozAqmnOzr5r2zZqZH5Mjft9/w0S6iPzWgHdfedqy3Q
pDRfeptRy9mzawD9O7NqwLiHad7M2cGfrumE1EM9xwsSsDwqXEv21/RPMaqBKBJXdR4QfuiVPvEK
q4SvinHfPcZDj0u/jfiCakYtm7o7GppNh/U7QlaqMAhkmhCMIpE0vDnMGLo4q+4D9a+dYAx6StDH
oGd+9vFB+oWGvWzjzQwBhr+SdWxyzBTVmLtDB94hUPMXtNI39ThlIuxDNDaLwi1EfQgoV1PUQ202
AX+VTC5cAOcB2wCFbLvq3JKcTLlIiGMJW5gWhNdfapg1ZJOQRgSyJRm2+wIQkgwYjLJOUy50TsKJ
NwkOdQ5iHAls0VSBTG9TzWIAo2/ijCYMhhqqk/HeF1ntAYPrg3Gk78pGX4EWukEtoW/NbhBMeUDC
HUgNEsqimwDbPCRL03C54Yqn8vfQ3RG5vfh3PARPMbH1rOJ4iM/QjKkdA7rmbMktr0YIj/Z3hvXI
vyiECv3NQNDayzAp3BC7e9f4QK8bxzPcpiu3MmpN7UpRiY7xgd2MXAjf4So7xGGv8S45UBw8pui/
8jW0H0mhtH3bUXVAGwi1XShDFZyoGDCtSKRI2AEyJC/06C3+AYZiBvM1I+tUGsGiddFdmdqqTyGy
jHiAh66JN0IgGAEQ2mnXAw70F1F59kbkKgfgKahZYQegiu5kRjIzH9img96rJ48Lklgv5rNdJUUw
ayHAVZFChv2LNgYYUdW/bc2vjopl+JJTOSMCAOiGno7JdBGkIcMav7EPDvA97132DLc+5wMwBCgD
/vA9Zo/22969gz5Is98g+BC/v0wkeVNDAlLiC4PcoTp4dQ5Uc7CaWQVbVe4/LOnHcTMOZTpqTExJ
jyEOKqXfdcAIxlE6dUBpAbz7EbEsSfmb0b1fYIGDhRNXuUAp+rcZl1uDasFqgh6Rn6mG4SHsxXAX
+o6OHcQCWCeAwCf6SB8k69yL2aX4jPgXojaG7WW9uxtQEWZAfQyKwPZmk3eB6wGeYDRyRiYbGII1
V/RaA93yDycOlpbhNcB5Wqh7m0QRa1iR8fRLRmQDHrnZF0jJYya28/IXjHi5kDKjZJoF7ai6pwIw
/6UQJJCnRPuLZh5QkSCiTJXUIRrZFyjVoN9cVP1SJypxyiRe2u5v4AM2+HvED1wjJStUCuxy959k
pKj89IZ5i5VzellMgt27EIyXLn9D5APRroUAr+PNtJH1X2A4zPQb/ycv999D3AIgDgVLMKVZGRX1
G9QHQSfEpoSnlsnQxFWHiH4XNGb/rIgYdBfKmZR9CsDc6qJMrsibC8tfpExA3Q47oiIxy/qxRWiY
EKWJ173nehCwqIj/Y7HBS/ryYVkjEhCQSBWWpSkgrqhL6pwX3w8R4sKBH4Pok1ooJ2D5E8TnBCJS
8wXZrvYQHsNVHBDUoUxMHAM44cy+hwrcIcR9YggEFt5TOIwEtEA7p0DITQEoEiQxf22aPBEEmbMJ
ZfMJWVrtPxUXcswbXAvSJgWsGNQpoq2Z97Kiy3d7M4dNSTAiF0DbhdpWlAmRB43Pw+9dk/rx5gAY
1R1l27t8n1UtXSomOnbjUwBf7Z5drSR4ROL9/ONigNQIDS1UFIX+g/PNwUaOXkY91sm8Otau3uMk
UPuLc2aoZ8JjcGaU9oJMv0SBil8k947aURsepOwmiQL/LeBr6LsiJhl2ibI3/DbkLpvma/EioWc5
a+YaT71KPljGfboNt5Nj2uLvV5jG9E636GACcjUg1oleSeAcsWao94nV02LucCP4k8hOPSN2wv26
Q1rarSeFauw33EhwNnajHw15/oCYVG7VCyZigFMVpp7cBshoO+9HpjhcFH2xzFfW5AWjYTKFO1v+
PXdPvWXk5pnX6uJ4TUfaJ1wVEVYUY/DvmFbNE0xThFf4QFTuXr9m50bpYTuHUmJATFkGEjy8OIJH
miYBmNMddXqYYUV+NebOH2NwaTuB5aq0mIrWlaLWmy0/uQXs6TGFYmTJ2PKTSQxHP2ZmO07o5bcz
/T93wdXgR8Dl1mFYYlFeFLyYlNAY8xyQcijqZLcIy7ayhZxPnrRXvDq8IEoGQb7pQ3Z1qbqbbM5t
N7n1VDGDzh20xSqc5EcPFNCFthTAFzkLaFQ57UEVQNID1xZi2N+8vtEmwaL9gb4OOsxoIglf9PR8
K+dRGdEWv6/RXdgLBlIp7V3V6bJURztzrKIoBRAn1QC2RVwXL17FqZ8CHYxlpiyqMbvQCAXGWQb2
EPytYthSQLByafJ5lyPLmAHo7HLiX0CCHkt2JhX9vNRlHVYWFoX5gSz5fI7bQ+ioi0qsOYeIRYmg
W8oIunEvLNdzfuufJyU24zoVnLiDG9fyoVasowLFCaQwKqSNbUqOwK2s7wcke/o73HVocaqig7ul
DoIdhXNWxkg/ls5tSWhysqvxBYSDs42PiDEtlQKW4oGMdm0awnGJaGQsWnD9//GBdtRalYjXGbvx
RVZkxFQNQFqdlUcZHCOCHlvZWfvk24efe7aOcmBAtjKdC2QLm7FonzeGav8RRpCnMwDk07kFVxo0
zBPAGzEcGuqqtOFccc5HpS5fDqP4XGSDkE47DJYKnt1HH9cIUfta5qTvfjTdYJ/JzNGAwc6YwKIn
jr2n34stHYgFVHaSgwp0a080GdG2MAuq4xYTQdByfyuRjkRRmU6qgPzMYuYZRfynickkX1XFtswU
lUvnTFQR6KGNBZ4y00Kp+v2o0Xq5qeLwozT6Qx+vz6Zyd1b6Bx/w7tBnuFRqxXHk1POE8Ci5VW2W
Jc09nDB8yNKHs1tUeJP0yLz8Dwqic6/heMt5I8sOEbEU0zKcC5XIrXegj0xPZpOiKu4Di6RiDa0z
4BRxDRkz2msoj1cHcH+XhMhU9n3oPxA0YKFBNCpAa9duhQa3H9mltqWIa4UCcdoaaFDopJLOZhn3
mpn0bFfHm+46V1zflVzwb2Ng+CcEoii4vM1+w6qDUWvMaA+Cs/6nQOXtNsf01BO/gEsjy0ihkOSN
CbvM0b52fijwIQhG1kA3PIIK4LLeZrgkW2B4n1OL2wfbYNJUUKeDp+KV0qeNUJdVYbziY/jzsVoN
5J3ugfML6H1E2+ndNgmDTqOSNSMFD2dI/zXtk0/+SEhK/iklvePB6olrJUJkZEDMcnpUYqe+SK6s
Y5dfe4UzxXFu8XbkG0/Rp/OEUOMYVzpolrQfIJYbET+JuRM1gPVyrAZ1F+KclSNBG2nYIKKjynlQ
xeEfnUrPABHSmePAEeKpkrzMGuMjGta+WA7Vf2GIWR+I/trsEcWZB1LCKS81L2jmcSt2vMo132lB
26u5DRT/Pjxp+eKKjg4ddYQK1WFkp2F/4wM7A8/Fi/Dae2FdVv5g7SLiqF4MNVtsnXe89YtTPqFN
HhYRLYfWntsCwFyix3hl3GB5Vkp3Q5I0pA8fYH1MnYxqvY1DGfuebPunwWaAl3vRCkfTcEDScTLM
UrZ1XCiHhBIQz9vdBMU6Aq83By0h/sRnZ3ke+5QzQCn//phSIhGKdIDWezqehop9/lJUwJuQ5M0D
bfmKI2iqwDjD3KRhYAwjF/IJw4GFl37cVY8V5bT9YyzEk2LNR0w72cMuYHqRqRPyfgeMNExbnN6j
1VLhBm4/PhyuBnYNVyx+u04PhACan2iYgdyZFJAtqTYUY1a27I1jDhWsTCNYz7HRludd3VmLIKxp
90gglNMyEgNHRXxFwrk0ASjheRKnHZ+m19Abx87KbYmnSpRFDyQUNondQ+SqfYtKGnuRxPY7/Zb9
IMIRKBH2oDc82vxS1lfeJP41PnMybvfrbBm6xCqEDHK8V0YJ4AzGCnz+gckSXHmGxuTmNge4pe1w
TL5MLGQHaB6rQJWT6jFRaPM1v3d4GBV2eYlGGqLDXW5405RAYCaqnkqL3PGENEIUDriAvjyZLHJR
t1pcFPyeLXrl+bcNhZZ60GpIpkPVNKdisfSLFmMbvlwo5iMo/yglF1x4PZymQJp3xilRkSPZL4eH
K02MT0BujhBMTDhRUgIL0mG0pF/sNR7DuQ28EWd9Pg8KCNm8oidnoJyO40mQZIA5sECC0qDXM70s
CVh1moXUtEbf2C/Om9oxPM9xUnW4jS1qLlqyBtHXcW0Ze8KO+9W90Rb3XclfNWWqOLr/rWlS1T9G
3duyKVJ8t6FAajiuVkWBRtmbDjYQ7EiZOB0203cIfeiq7JRi8EGVVxF+pioytdIr4w1xIJ+4Gtfj
o7NctP3hoUOiL+rzgerzKpgyRu1N3V31jBIt4rQm045e+6FwTPkYu9Huo37urSAT2Q0K/B3q0Q9q
UxRkqnidWl+XAm4WzxW5pTaN2XZM+AYg5cRJAAu5a2xMWHpK36l1Lh02aYHSwujSZ3e4zcU6q9AR
jgyEX+6QI0scfBWW0I69Y+yZy4AuhJHt5oSjQu//tgy63Vods3vNp6jPhYhckqGhGZ2gOobkx22y
Ms95DS2U7Y8mNTwjRIkv1uDn7XbDpv9MGha/4jHmc2khMVJ2H5qN7VzwOFfowK5GzHZR96uhzELK
9zckRVGyJozESa/RvaixdlQgzAEKsxcEpyRlpXri74q5FD7hXjtYu1tXA793DRPJBvgl7pQrMhVZ
Wp5II2JZf/aBhm9Lwgh0rOE5P4NfPTvzAXvPm+n378nRNVAA5apo0JiLBzWV/ot5tjZz2frtHjrv
jJ3o9yWfeWkwMoGRpj+QlAjUw5AvzZ8lKbb4tP/RSG71L6E+FkkaLnZJHcPstWKYMBWnyY/wxy/9
TDNJ+w6fFpaLCOeNnW2zo3Q+Rdd4g1IxWVSiuHB/qHg5ZwrjQsvUAHNPgRfcB7GsWiKpdJD7xRPa
xulFeFEYIPiYXC0b4gBVWEZZoldzYhY58Yp9s04Xi6nrc+Lln1XIiDlP6skltLz6IZhE5wcVk2Ow
zl9ULey3hKlsFv9trpMb6iw3nBTig6iK7ZDgU+ooUEBEtCtCDZQ7LxRm3WoGEkYlb4eE8hsb3Vl5
KYw1h5RKM4ztpvvLorzdFyDiBfXyav/OSC+VxY9Bfef+dH/DA9SKj7Nkuu7KR2QrN9xrb8+5QegL
GF0ICiI/6OqaPRDyGVlUOa92EKLhRnneM1WCDbkAxVUbd0id99eImu73+8y4RohbszB4U0hx9X9/
wwHTrHnbEqh5jkrBur9IGeA5JGEkKfkSJxqkINET4uzTAgeq0ed/omCK4AGiBEgYMAOPEp0GF18Y
nRaKusOWcrtMX7SZt1l2n6RqgLhCxhj0/hOGv1Xmm4gQdaMqx+5mFk0JyRhjyVprHAx1W5rliXP5
snjcZf+A0ip6nk3vBG7o8qBEDgcTMTaVbnGgqDmwNKTwwmrI6aVc+OZkMFtIMzwN9zO858hpXpWl
oNk6jTiUbQ/Yqc/l+YAUwQdxMUkmqoxfqHvG5BrWAgScgz2JZnR2w+uVi0lVp8ZB5h0C2V2yfa/u
IqTp3og2dmGVsccHjUJHyaEZbe1KnaFa1trVPmz8kOm+vUrwzu6UGAaIfVD1ZfrO6IRE6WI4VL5J
SzsBNLvXthhYaQPFKSH2FysWq8zh58U6FDV1Uilu9jlyB4a6or2GuqIFqERZAheVGDT8Tja8jMqc
IpphMhmSmTEni4LuyoGWpLLtPWLasSS3pJiL9CjDoGuOzEcVcNl+DD/DC0s/YK71yq8hB9VkZjpb
MER7FWScncwYGx9LakHeZUzsJuVR/LJeWt/Xhlq7N2anXyiZlrnbM+v0i+nCKdkYte9+42bBw0rB
zkPviR2K2sXTX7zpMSIsi1Fe52G/Y3gOXp+56z53/454dlTk2DVMFkWBAz145Gl3VojNc8IVEqYw
S5HWTiMmBvJoQ4JKcF1KsoYTlTP8B8seUae2v50TzGBjL9P4KQEORPt8XtfJgm8wuWLN771KfO+X
DWTqIED0BxVmur9obuHtIr/UYDq8s6fR4MiPMqY1hNQYYiGUlXvo0FVHaLXLbocXWUrJ4P3tRwaW
4FnzW73VYNo9F8er1UBylNr3taLvoK+PJd7P3mhm8dIRlHp4TJx/M3X3QGn+5jXh+lgr1KpQsO9s
cCeO82sxtvtigSRCpKIwDiv8C1SqhA+NmIOgEJpdYjb+yl30O/7uo6VhIjwdhv37iBPn+hwStExj
BnUiqIbZQuDjbjE2kTKeS2oQLfABN2sJEWvQP7sX65yEhhsiHh3ucSCvGOWtpRiQjmZUSw91jgWK
9ojg8loNboGM4qk5JhzyM+JPqOrLcaFCzaHxD1u8GTc5X4WtnsgzrwYG9m/J3a2R6KujrxjADGS/
Q5Jr/BDBH+bscdwgfDscL5gq7xpZlAB1GIhyIKhsUJ+6n4Nu0pQlQW5v5a0YGomuTDVud45ITpVc
Kdmov23VEYEYOuhwiP7qHRuCpD5QuUVAAowC8e8Ln3cYX2sR5tKlYQ8hC86GqnssmZVuN6pgJvX4
SXfc2U//ESPEC+DpWOTnqBXUOP/DUrQe2WdmjaNNZaZVYOHt4qGaOHaHjWPBvdYMTYKBz5iieTm8
rOEvGylg+950JxMCZYfec8AcOuAftAG0UEdS0iBlGRh9GETla0QwgqP3ELGJuwAl0qaAD0lsUg5i
FvCNEo8tcb2buP7MKQ3GKPU718XLrafk/tzOsBJwkJa/b7QKiNTd9yIeUgLoRkAnIhTWwx0KbV3I
30wviwESGZ+bIHsqdVrD+vzUTrwQ7XYMg3ZyqbdQj9siTUX5O0P+g3zTQ/ewC9yHl/UX4lqweeDH
QC4cnjkqyyIqpzZ8k42F3Cbti/WwiVrTeHhzofi00WBNEf2hT50hOh6nngCXnCKhPbgnjtnFMSnx
0jQBpwjUWmqsmAPekEOECokvVEjKfF4nqiUkZMwxH8NONenaS5okt3E8FPWE9CYm0o8ZWe1HqECM
SR4AuEAjTZSqTfIQ6s8qmScumbHtUpdWlxE5CXEzQgvsjGDX02w+km+LIRenDrUUFEWxEj9/iyG/
FMe5OQsyl3VG2mFYXfCzvFEYwe8Q60qfDMZMvBloQzZ+CryfAaVuQdSv/mE1kY312ewYBJL402LG
EIrdyfhEoYPgHnTcVecx+A5yI0hYQBS0uR+0GWE/0zQNKAeB2iS2cHhyrkvxZW1lHhmi/HbddDC4
ndmK1BEMZuMmtc5EjYRTj05vuifoUUTEgDpM2jLZzk+mo8dDn7sGP08JalmzXubScXhbcxObAFEX
hF34yenEdoGjvGWmjufhEEKQAHmxYSWJBTot1NOG5a1kEL2iSJgWO1ig3Zj1qXyXlXTkHYrTKxr1
CT0dvag3OyZKSz+8xLNjAP7Wvxw1VoRndV3SKLZOzPL6w5iuFy9Hntkes8O25iSbmegk2H+8fDcx
uXc+5jmkB1uh6iOYXIcVLkAH7XBYC1RA2KBa9rY4Oy8NP3JdKoIgRJlrxxzU1wyEkhzY8w4mMw/4
cGSFpdklaYTAIx68mWYCaVQcMtK2LkJeDoUBkwKhQ+cXL0S9nmu/6iTBFvy47kjhSm2h6lsTWmao
YHd3Yjq03AlRBOSgKID9UChHupNUX4iN2eVs/DYlBXa+rAZB8hIXFq2CMZxZ7sDFP559O47i4gg3
la4xMipQyg56Ad7HN0fsfLj4FVgajMYNqKPDHqHHP+tlgdpSKZCs7Dyp2fkB3QAKpnDS23rOxPDE
/KYWB8Run2EdehieXJXglasPggwOnuiZXed3RgYXrp2A0ibS5kSVNiCs2trFqHj5YBKwFgvVM9TM
CwUlcV1amylN0MLuuEJKSujDxkDBO9cElDM9bgMK+0CdWwET4fp9qpwb+uqaVs7/HlQ0qDshTs0Z
yE2U4jvZyuaUxMpRSJA1IPdRrFzGVMzXFnH3LQzaNLcltFoxdghM/2Bf+tQg4uA6p8XV48KU7PNJ
EQguFU66giLh5kAPfAQPySpmUFd4Uv64PMwkJp61Uwjy6zDLOl1yf9Oq+4xKGpnUClzhp/OMAZOT
l/8tkAMug+9M8E0R/t6O3MKdZx90yokcLGdnOr5jshy8tGwkJXnvMDLs5aDtXDd2kymRzgM6qGHX
gXdK9Bc9/PWAvkOPFzLFwGHBWK3cpXAI/i0hoXaUw7zg0GNoZSezEUGXWaEJkEYzxJXUbJYjeeBS
osKc8D7Bml7B7ueYqfLK9J5mF+zDdQGI6I9P9l0yeLAhm+iVZpmP76KixbgCAkaC2e8YrVT4ZJLU
CjUfqMivMa0ZU+qQPzI9Eac/diFNk/jSWWbVUKg3GWQYtRhTEqXK6+RTYRzskCAEPBtWekwLXAHI
KRv9ptLLPmACQLtMAl7xbokoHgRUnQLP6Zom9LwXECPH1Y6IQRYUwdxJycwlsgF843UshqPuHXBB
CC4cegduQBbkBdVZDN/dGr5mIiFGMSDhYxTXU849NSlIs+wMgB/6UfD3/DRfrztB4HSANVgYVT4h
N2C37SH7Gm6Nw/sUQRwVDmqJMH2apuexFZZ4Dcof+TJF/KnPqQSd4YpoFtmR3/cp77w4HvDs8cB2
Gukb0ZCdN287FLzgoFC4ZCPz0ytV+OXESLgxhxTv1IUtE/CJ1hj6NaW1e3zo05gaKY73v94xpuzi
dRguhtWgF5wDH3Gi0TYRQUI+ku20Bqvd0pGIebqDYIJH44jZ6wXnt+A9ihov+nuhtsWtAyUBm2aa
zi/iFbsECDHACORws3lR9KjWoCir/DEHGguKwqWvzi0Ctu784mNnJ1fqVpDl7fFfiu3niWwUGLYO
ICRFgB6+FgDPLfChrASrT+eB3TKFhKkyh4k6AnLxajtEEHA9uJc2H4ddFcfmxi712aoTvHZWN3sB
JREv65B/WKQjWcATRQGdkupsga5pozJhcg04WD6Hp+6BpK3N+QxAiC3mshStJOa5VDJmWWOIzsS5
dC9jDjBqMVUsvceUwEOLpOZbiiBTdt6PyQp4aLyaAYgk5XUqRSY/y1vARSMI8/JRudjYqISZGFDd
Rgcx4RrKZk+6olc8D90aFO3BWCi0ZHOzY3agulCnCOhjEwESjqCBUR5p6/EmcqghvezjU9uC0UV/
OPj+DNI+FhjdFJDlusWmBmUyWQcX+DS/erxclb5yMQqwHfibRWSziCS5CRIV9AfPaGxlpDi7tmGO
XUIS9jzCJisrftns61uE7iwFLzYd2ukcEyLAJmKI9oQGBoB64jRebxP7gGMyOTgJq1jOAAhFFpG+
D25RpH6MvDu5CXsfxu6EBYMZxCqxX7JewNvZ9bEBxNgpCDN82RBeD1ERk4XxMH10Q6Cc7SIYc3TJ
8XS0OSFL2Y9IV6JtV5Cy2QEz9EBnggmNTmMh8BS/1Tpi8tLcmD0qLHwinRX8kUuYusSq9zwcAn5R
MXE01pMI4E8I1/ixOlV2Ilii3NjtBQc3C+ZZr9MxXVUESr4N0I6I/RCVnDjn1duogNIozsHJPMcc
YJ7xri4QPTekRjdw73BpJpA0XFoWVq68dhJQMfLWMb/VwSmx7Z0eqJI1+uErDy7FlFQocRyEDKwd
Hk9G7Z6/bcNDf0vfIxuek4m0myr/Cl/wmQ32ThwxUAEYGCVL1HF1aHxroHE+kFXiv8jFPTI9WruP
vc93Q6WwfTJ7h4k6KWZ7E0zcgreLBgc1dcHUNgFaJDITJpqHoUKxxohQMFJE99BPLZ2C+8FKYD7Y
RkSeOhVwc3NkUJjawsl1WTNFCrJ6Ba9iHvAG2LJUPGi+UZxwjRW/F1iD3Js7I76BEA4vCWDHunjI
9NrggiSYoeXoZDs/FhQslu3X6cDmpOsdr88y8TVMQxxjXLgJcTfYH2q9680pIRH32LB0+TCmal8g
/vqbcVGmC0nFWzksNiZWNaB2AvFtQEl0gJ2VjIY6wj3nVy8HE0WU+MLdQhycRCw2GoJxTuAFlwLr
5WWPEdHioJiAwONjJgGmih2VcybwwAhKEX+yXxyLOUY4O2xWUMBsYHOxmdiUrOz3DWGAA25GP0mx
E7PIBl6n7Ali4ymB22skS49joqlGVGOVzHEpV4wXyVPCWrP7vqJK4RzjvrbmTEG6WA5kUBZF6dNe
1N0STsnKShZUoLmZwfFDUQS1EbzfHYkGDv9gH2dagau3T/Nz+PSSKkUNNYgjIaCTU+HPBMkrDl2M
iDZuyoI1xxbE4IAnsxDwgdgXZ4zAJJhDRK1YvStRrMe5QG4BixyY7P+TOQrwGTETM6HKID4YsCJ9
LpLwLnEbHE/WiDgFT+Bi57XXRCogf5DzljKUDK6ZuWDVCbExip9xQgJBjM3mMBSTQuHiTWFKBDxy
PYg0WCA8NUpAijHYqJoZxIuw8RzM+MtZOo9dT6jHZiJApPh+CRBMKWoIaPFkbABsKI/OeUDejA9Q
yl+oBEt8ojOB6kWNPampldEwRQsYxBwnRADBfzHEY4I714Ti8/WibBkxA54cOUpNXjlURICTWUGt
RPbpRTSHI4W0jE5Ui+VVzFFjYRSU4SRyCv1EzlmA1YIts/bhr1KqjYeUCwkFlRgyuJD+U4KGMSMZ
sBIsuHKDxB27wYa2dLQ8l8qXYnC7a/RXYrkJT8JdX/EKCOACZoKN1SSD4NRwDNwSjbA5RJuVTcnR
CZ3MUIrlWH0/NJkVDpUzu7pcd+2pVxo6gvcWkZjKucELO/gZ99ruqtTJGuI7px3il3zaCxqjQpQm
/NnSnNxyEXPhPqz+6JMgpUbyhXYDEXLrIZtP+00cJmJeslC1JTa4QV6oINsFT4obIrW8Dwo2k20v
BHRRHQEDGcZVSu+RTZxQYnYaVprkoY/96T0QYdeTWBQvQry4x6NBh+RLJyL+qs15564ziX5lZI0Q
UGeGzV4uuya9zWebtrW51+m9uAiJTAdBFmbAemWcDBZQpAd8Blar2elhUjjgZEYeu2x+82fz2cgr
TRCupVZchn6K2xI5FuY+5UE6D178MGEAcyAoT+Ay6WSA7kMGKQIusn9hDct6cmsGMtjYAdg0vaIg
dUKLrUhiI+SZtbKtiP0ZT6R/phIuzdqfzqTlF2c23RvxohsNMBIJJKudnH9rbL4JGgUatMGBQW6V
9FuKq+zVUDPpSzNp3r4hrezxvfYfXpDtHi9hGMGH2Wa0cNT4fSQsbLUBX5Dj5LM3eYwKyNSDqq26
LvkVr2tqAQZQnfO0Ae10AUEzjc9dfRaBBJbgYlk2AsNp2bTJn5FwgFEtzmXOyR0TVYD50BjcW/xR
7MNbEynFY04gkV0f85Riu8kSREhSP+qhJ0WIJm14BQgCwZ/YAnYhOZYEbdOzRbyOUgfZkT4eB1hX
zZjdjVJMUkwI3BV5CvSjNSqGutbmiWlCs0lCCPWQk8kyYmfqeMzSvAcMSYeuywhBwh2MAFYlVr4T
g6H65DucK7wst82WHQM4TURQEHKE8Bv7DfGujE2gRBZuQjLGbVDchhZIjngzMyycRyOjhxIPIeQW
UZKWi6flcFVQ20WCDDNA1blPyZcaMP9gEh5BrM0DVL2Yi4l+hggOc3T46BrPHaDu6vJ2uC/SAnLV
KEuKBJFDyobIeJCg+vaetrMDbwSDslfPk7AVGdF8HzKyiqT1HMvYukWRJwG0vQnxJlHzckJWaSEM
9HTAj2LiplRjuswUE6yYg7AtkeVJfWjGE4CvCTZB2fFrZd7IebZOuxAlVCy2Uhd+nB9kcw4ZZy0j
4c8qRRCzuK5k+bggIQymjn/L/SFLJh+E7x2/U8zwl26IhcHeFsX2/+YA9hJcQa/FS6dIx54UI7MZ
ijmnhIM3HyfZ6gvlED27gJkimbh4teMAiIivkbpzrAnz7jaIArAjuwlOCu9hDM8Qej7JPY3hWL/X
COoVklxqBQPtrYbnlt1I0E9Z08YGOix2gIEwM4OcSA/VnFgyC5H+5keIfmJ1QUjpf3y6js4k8C/0
m5TeFeCiFHb3k02CbXNEZEOT4JuaSdFF7UlfGj7u5bungADyPZxRdaVBwP9Y3pTXjsfv0s+Nr+Qg
qFunGcwMNjHYLdQe2l4e0QulJ0EMjYgXH5OFw6ypkKugGzXvjAhjHHp0NFDpHktMUMOVHiNmqkJw
YqAouoGOW0N0BkeytWoGs5kygjzqPwPyvF5vBuwrzUspaJG/Kr8ZE7gznBulozlUrV6JR1afE21V
mM2VjXwVoU6li+WEtjXicwSnbtMToL/TbJpThLqNgzM9W8ZCYrvv4XO4Nmxau+/0N0zhcHXfixrI
8Aq9/g9NGtvuAzjg9xDUxi9ofW+zDkditkKIp3vqtJNVfh6W+m0GeWn6AcK7L7cCD0aq2m84XRKu
YuJyl3ZGFApzGoWa9oNpp0zIDOrmBzislornxgPQ2i2+3tar924+TTXBbmojr3crrswKMNe825NT
Xv1tHnQOlX6fs83v+z+Wzms5cXULwk9EFSBEuFWWQASZfENZGITISaSn318zu3zOnhmPxwbp1wq9
enVTHzIrpXkQnPP+QjoaYjI7c5nYxOJSZBAL5YTHWIA57Igh36xjGex8m+4eY8lmUAPHZGfbEZ3h
MJTPCHQ5kSm0ONBkk6BwGoMrReS/dZybM6G85kMGmA8pr1BsHxESZJM883EMt8n5IDtEJbEouYEt
l7SvEKaSHLARPtu3EmXXDtLTiOUn/4BEKgCeNCC5n5xUnWsKAgBBZLeacJCQwIV0zF99ZXAlwi0x
LbIwoUm/Y2bt5/wcfTzaBzbseEDvk+QbcJknsnL9Ve4WYEp8FMTDmk/0CU8sbV6Q9UHkxOVZiB7p
Cc6eSx18iYF2tfMi+RmoLvpt7hoTTR4W9DRJnZpFj6DIkuo8EjFxSelDHgDwWNKyhMCAmL6MSl6m
dBr5MtJHrz0NIBIzgKuzPq1xwvrn92wxflRTJpEMzW/EDdqNhVdzPF/ozldIRpS38IIrk71cswZn
PCZPf53KerE8dstTjRHMQeEVLA9OZnBTcFgcRetg/bfxGUpvGVG+rTVjoIDGKiBtMfBS6P82lG2e
XrgW3UFgk0mWXw0TIM6OOxr9/mrCrJHyunaXj1IPikCgakoaGoxwcNjKUNSASpgemUef7dy7+nf/
6O7dO1weJsmMT6+46YiHkOPtt1kturdUhpi1A+sZhSw6JDuUqUwrA1eK/bEARFxrXlVM8HhkPoUr
YYAHA+/Ez9lQ2rIAolmmtqVbMCRajGekCyL7Qm0Kv2YbX2wjtEMkotHedNDbWJYh0mb+pogoTc4f
73B0N3UCQr8yNIMLICQRlV4IRPafLC9LT1ShmjWVWZGl0+IOKCAyKyDySRwZwW4W26sR+IIQGoaj
lBjjNzOVFxsfd24c6MicAkuff3hc5r9xA38iLDLgWT3hlMhvTWOCDMfsHY8Q8+LNQBY6ZeavOJEz
fM28PV/EkJiZa8u5pBu2u7exLpj+zITlewm8o8/fZ3zzhctls7h6dPycM1GH8GHAr4NryL+YFdAT
tjBt5MG6ZjgtckvmNDmOUvvXh4IG/1KQkfbUMBDyZVfwYH4phA56HV30g7UZ9HEQGdeCOs4mqJA9
vE1YRw/mzrwU9Kbqmz93vvCCJYnJ1FNVmHZBcCDumT0IpbdvuKxjx1Cwq6x/x5ApfHna5TcRCULK
0ZaoFxvQ/xP1YaF0xnwBL038WfaNyKqG1Grmc6oqkw9+jI7BnvV4Tbj02h5w3bQsLgaeECMIrTxW
DDPJLqR+aN4oY+phOLP5z6Y9N5D/853lWvIXcCHXrOtrvCMtCAZalA9Alsyd1PXHoWMHzpinl1Qw
FiG86UvVUONgwCMUCALuxr+DrQugH0EvZzvqVBDo42hJ652HGzhvqKDTUw2oOkf5nsU3aIyrBFTI
QLFETE4BQXon+mhQldW+T3IWzNUZt9rybXuFfAuNddiI8RHHrTMPudhSAtV10pXy8FCBM8uVayGO
SQ0Ev99JYd7zk1WBIqNC9JZwIbx9qsP9DNgJqwPNU+DR3wBVbrCJ0UDdIAlqMGmcjp3g5aulrjiD
Rt3+kcxDFZGnnftCjps2tmJpJZhKBT1LNpWD2MM1EbGynlgADV6WiMdITNkAG0jhMUsf04dGLOst
iGcNxhfBnshx5e4ubKR+GOdxS8dOVctc0KoQaefCUD22uPrS7KBfbXjsBTz9FxUxy9MJ6CO16csy
+OoZEklU3QYjUdmLauSXFqP3iCBfo57mgf7OkKiNAmrThWja+P3oJKlQp+5vr2HNaKCCcxyHW4I6
33dAK0ipww2kAafUBaMkYPA95AtLNblZWJpVq9KjTWmv7/E5vvUOP4HKKIa89Dd0/lp14CJR60vU
hIlXHLQBLi7kRm0/KDQVvnHkP3T15d8agmkw+YHXEIyFTc1YS/JSTVYbKAhPURE/6AkB6xgh++zi
+4/vuhfje0ZFdCOobGFezNqQM0+f1P0B89dpb5i7rckL1jHvQEpWIajTnMOik1YhlVYsQ7CLdhPx
FQjvHgNvTY7AZvW0IB/Cnah4DrgedIIbLd+bMStVe58OTTRWGMGgm1H8pBvbAIdRzlvPjp0gmj1I
uT0XWismQ9BAdEC6tHbJamXBjP7jHlDb61bRfl49IKeS+N9tT4+E017jFsSiF1U4qyzzOTR/4CcA
aPoN/qF8SljT/GNYz5ViuWKYJ3I1+hImmnYbhhRkPXD0sk25AEas9oTBE4/sOoi4U0Dg6rO+nwR5
AAlj/MOgMA7pT7UnHasD5589OjTSWN23AVEYtldhDHt0qPOSGgYR03aQjrP2dqhO4OMYTIV4yFXy
o9DstqZUrPvZjh4A4DXlwlLmDm/4JxxU06q1KGuG37LSs5dqFhiDp3LwGMLQ9ytjXboYEiTsapXo
fuf5rx4ZOvEnjltNnl4ekzWnkdslwwUactSN9X3EL9Yu19XJkcUhgHr1eBPW4ot8kImryHih+DAo
BexD76cbSmQoAqT0X0AauADt8efH4CsxoOX87ztPFnNIClr93KCvSeSm4xVFhN8tq/BvcXzI16aV
jbFAW/I95ZLzprbmdwj7ew3keRF65tl7Irl3haxzckV2RukruigfIIjIdIln38TEDKEbmixStQ4m
GvLcByDnE/s+TF4JaVrfH2qfGbmo6MttrrCvfBhUL5zyVMtGBUx9/M4OSYZ2iEqvg3sItst398GN
Soe0LzcaCy0QvvD74pq+v2G9NZ3Xxw8sIF6YAuDY233Cmcez5tQkXAh/ZhGJKhTtXcj7sg9CEBWZ
mU2/2uQyGXIRBVyJ5k00r7R8i6wix1WroLicOO81/Sa7dk8A6VTTSWreOlQs5xRTwVJ2r5Y5G3sq
szdOqSud6D3I42XUuls0ioQGagx3qHiofXRMUjSL6qbV8YuXXEEH5MLaI5dNOqQV/pbz1hFYdO8r
qTBx6nlzNhOarCRjsJfogEGcsLP2g6mctL9EpuAQe1eTmukIkfjwlVzhU5iDfoZVbY5tsTr2mmsT
btSwQmkEyNLd/O0SucygRDJ8jwGs+hUPGxWZolyHBsm5HtXfFiVb2X6vs4TW7LohQcgbj2wumyVV
aCBTIExoZVIvazeeKKqgNcwiegWQ9EQy+DcEvlivC9+0uPehroDAB6wdUItvBNpgh5MB6oybK0uV
c3RfcJTAV4IJWdpSrcAkA94X9/DjlMcZ11HYO0fMNgnxKVP6+ur7BeTaPDj+6fVfw5bEPLf9esTb
Zrd6incKhB/CHgmjju6gWCVzsMTQ6nFBJKa2CziM3dToAP6miBQx4u49EwM17GfyTCQ6mqaEFl1z
gA0wJ+FTRLpea/KOswYH9hTJj2CjiFntM79dgVN8dZrbqnz4MNuoAES11TNpedstr13gvxbCLtGb
JP7hQGhFU9US0r3Oo5NDSOO9yLIvPbjFgNEUut1MtKkLNIJlRbA1AYgsSEVlVsq+G6CuGridjaYK
Hd4dri0vCTxFxddpoBxVmuTt3v1H638NT5t/0jQ4cR5MIiFK5cFneAe6VryVb8ZO1QN4ghqyLXwQ
AqPZMTi1GNP+KXVqa7oZbfu3X6gfXO8Hbr3TrwIe8D29v7Z0VXJx9eYNnXeVAYJmQsJCko2yWNIs
JXQ81JFepUsSlqG7s1MnMGW5dGFbN6Kua82eXiP2r2Rja5mF0FvonwCR3dJou17SaU8yoPAWza26
2RbwG7EH+BY3aud1cdFYKFZ7p5Q+mrw5wK4qeVtwzwMbXp1eHcP6urpu8dZkUSAVvO1fnuRsOnro
kfHwMZcZGsET4sC+hPd1RgvTYsgDIOKf4kfZQgYmXC1mQlOa/WtacmGizMRPubN/HFTD49u5XZya
8xkY87O7I9ou92z7xveoXkVTdQsxFtmT2cfP0fbyW6MFLX85NAxE54z4k5TGmd/sVMPNBOBlSJrz
SzcA8CYt/i7ejei+Ue8H/UjAurPOwlvRXuJH4N8D8HUuZv+0fCX1YZmFO/ACVOoAcFquwQhBl34F
ctCHW6OAzcAiZdQ91GHSQcriRtIvcbZO6N7zVKjdDldnDCUol3xU5n5U5n1l9e2CXWocBHZcdWSE
4K6PVsRjN1mdYi7KBFEMCtX+fsKw4opILrp6edwMkZxum2DGINPM4UFtKm6+om7kTibI8/dZckIy
h/D7JCQMCZF1C5F4LNXwcCtcwwC/e0KdJx8ieU6xlabiW1BX9lAWW59+5wz29xpBWgJIjHjftjbd
p3egyMS+AHG8/qXpbvbxDZpZxbq/3cpoB8WPJm5wbcD5D5OLHTLTe1KdeJXuJq2GBVuXbDhY14o9
fOwISkMAGCQo+gfOwAtDm5wNLlL1GvSFnVjvvWPjp2VxtTnZNdhRJjUKs4GJVK8Izd07uAogGqCO
czq7m41/oHm1n4PqgQKvNuQdCCPB7QNqw3zhm/Q8V4++Ivf2MKexRfaCgVoihH9Jeya9SYrVHqgu
t4JHxqcdQDiL+9S78LNJiVQc+hZNu4LqFw1Yw9nQ7MIqhmmidTYmEvRBt28AkPrMheuPuM0xyL57
u4pA5PsuLmrmRh5HdR4jSmNiVOYyLGBvm6Ni0gMhNdar49VZWFQZzbj105y/+DQhcC6ToTcNYOUH
VU6iXdVOERtDFCaA5qkdCDITGgQQIgGJ2JsBb9jKDp2d4BMtABXuagP8elg1+wbZke1wzKhoy1tc
2+UCbBA0Bto5uEKZruHA3z2m6lRr/mdZHzwhT+E61mRtXA5RLYvSTci7tLa0u8ez7zy7JCtc0ijH
BfrDvxngDhQDfQHL9Ruwkw+MkLmdk/y3RvXEu4EzzAI8pR3Smoh01Px8/GCgLUXmT+eBEVnZJQWg
j3DgvZUv1h0442WZVYq3vzlDjfLRrv5cd3tvge6IdSpVqU+pbcaUuYDvFgfWuyUf9HhmfIGfgOLB
nMl8A7HiRWc7YWCr7CQO7jU8AgnTgyeoGZi26oBJnpQ/82J3Av2fOvH7APDuhXsb5ZHdu1Nhzd4M
ajXQCNYr7Xxy92rZvQOlGN+tnpmzDqgu+lYlrWNFr54ns6pPAMrTFCHo8T6LN1F9j/eDu1njr5uB
HbPmnmJaAhHT+QR75wl1ObcWD4zwOOwt4ifCT8CvJrF7A0mtAujIl1AWhgz2WC9aQN5BNXMGamgw
Soc1wMryZMV8s2AMyqz+21gYnTuPyAc96d2IZrqD443V/zC2ocFSBxf/W39/kfPACwnjtVGT2vDn
0ZdvzWFggjSpPWlM1fogR8crpnNmwviPXEZnn3PXyYXMefcl5xC1cEgz0Tz/MK95S6bj3mmhHEt4
5c+gLBvE3bJETo/3cDs9RUKy5tI36dVWNMpV9/z36uAUsqV3qkdbqCHqRoL9sMUL+eAmcsOUBSuc
3w8wArM9Y1qDOkWp8uwaDNWelNf5HAU5rB/c3eoF0i/iWJtgP9lQiiLZQYqlIFkuRejph4fVZsM4
k08qqMMf+/j1DrH2hXb2p7sI9pOn/GdOW+uVPPZOf3KGfnnoTI6IZELsiC7hB4GtFzBJw5aTBkxp
h5BIk4DOELeIq9WqIN9ttlPu3qq+Y6QApDHSBFa0MN0dMSHQVpt9y4r0MyFDk5d/hO9eUHhT7XGZ
7+aCZg60EFvniYr0z7VpPdINBPWDrHO+EnIofN0v/uKvkVzLANiCif8FeN48qHT9EdzTN0JOPqOw
PTPd3UjDmBtjZSmaoT3CLCRZCQrnJcEXfaR6cfuf3c7K5sjORjo0ZAbRdmVK8S8XMlpYribwWZ7O
HQ7aBJWy/mUPGwZOq5RQ0AoiW9886CS466wOpLaGJpTHANrRKnzx/fiZJGkW3UlE0O/lndAM8/i1
QEsGYiv/QpMk+sp8cGZ/HxBFXLntskW1pQqaxXCBUI+OQdp2jpjYewYlOvQM/AGS0rIlG2iCH3T0
qxZti3GpZ/K5RmF/9gz11QnLNObhmFNIXeBo0g6CrCGJCqsSom6PCXGeDuqj41KLvze6Sdp14KGF
vUZXH3RO2ybj1rCpHcHdWnLLQiAO7VtU7b4Tqi1ppZ6QPyl5T9rcMSQNvFZhUVmA5IILx+zm8W+E
Q2Ewhgkc3tx0Bvc7dSn6Eu6DNwoaIwrUTb+h3IVKzR0p/CsMKsnLgLnNh41JAxwATiz4ZD0WIoVG
PIsujB2FDWw0ntRY8/wjefuU8SplJ9Sh/qTw+lmIlp+0rRB1ny5BevDeAmzThWZ9GgnkYMFy5qOD
6wJRkqUNcqJwZkAPG0MF84f1XhKa8hxk/CmEFOawqpwv9lB1EvIgSPJe6IGI8V/31hR/N6txtx74
GaEoBL1IH5qsPb6LlLfl1aW+GJjzhXfjhDX8ij1iZzO++gFr93b3xagIpRxiZY1HD5qCI50wE3XE
RlvcLM653Ye4VHe268LbjM+uGRtnuwXm1rDNGH1j20Ciassc6zp6xM3JpVf9jpnOrrGNzPlkb/1u
WAc7eGyY2g/U3Q2/3Du7qNc0bHa8EVlk5Dqp/TTiGp/pc+BDSEG92/xBf3+AuUu8mVycV/TuXa/W
4m435sWyEV+m+/Vzj4RgjWqVQOoWLDjyVMJW6uds65t+6+qZqIf9GlF5+XBbg48ktSSPcxxvu+QL
9y4RZb41kQupSKLNniURhuWIHJqJmVlvoHCrz6Lh7NT/uK3IPvWfBw8ZDPNjH5O304q23brBe6rs
gvo9erhv5z45hwCEpV4NRGDJqNwofG1Y18lkf/fwjUXAGlSJs7iZ3YfEYuq4WGPqmOG47vAZ6TvO
ScbjJwyBJjW+ow3E8wiE0Km6jWAxlqowZRAfgPNI+G4pasYiWQngll/szT29qeXkgiqvkYa1EJVA
X3EHzwfXPVgwSFnX4JGFNNj9p+FEwpHe93c35wVxHxJc8CYv4AmM3vOjJwuHPFEbWXUPJI/buDwm
p/jkYJjXCEVimYG4Lw8SbOT2E0dhBAQ8PHGBz97dA9vM8qrFIKNzBmrSkAUEqLD/bm0tfiFBGzOQ
ateYbsjLgiqcCVCzW5SlwkQ8eUaYuqCyjpEGezJ3St06AgY877+V6ekXgSpcVEiQUm4Bwvfe68u4
OdD0rUy8uY2LNWrgRy5qqXf4vXJpwdsBDHiKiMY/nPIvKqreFb7SWoWVQAGZcmWDw+ji4/tDb5KS
QnkoXm34tXD5IFY+aWAaE/71D92zd+uqC/xn7Qt95hewzZVFiPpgXKW8F/wKyDxEkG/qGj2wyoJB
Dmtrhxo3LeWT/odhOJONdu4+qTCUQxCndo9By72zO8p68NFSX0ZpzxXNIFMcrMqT6MWhrOeUOYwh
K+LC6UuQsLg4rbjOIo3WvlqopGB98hUeR+dytCNftFx65K+DVZ3A1WKs3ezgPgWHCZFRX9wvNVPK
sXfkxKFPO9lKKjV8gb4MWW6avwbP9Z1IUkHhD+ai6d8cw790NA0QxWFPwgPx0TQVwriykVgbXFwu
MIkQWpQcmE5qtHmSN0r8/FfcBTVqBz5P4fT92eiggYKRHh9fNc1WcuBF6tmtWcw77aLmEqzo2hlo
I7ZqyRiqYGG9k0E81JSENor3DItdBIWR8mMV3VCZ7H1Q/Lg4N+/mse3ifLDce/C5hSehTsQweQ9U
HvwNAZ5AeeZaUrpRr9ytwkPDvQlPQlPtyZM57svOw8J5LhnEXpyLM+t2tlWcjOxLuO/CLjG4PFfX
ZOCPvEJYY84za4QL95Bmzo8Gre/gOWHEyJhxE2/YFdTz4CBpdfRZALaJpQ5sBvscCfLfM6LdaMHZ
O9v30enn6h++g1utb//YjAdZUB29PZOlc4O5bpOdVNMvnAv6MqewPDUig8CV/TXRAdC3MjTx9feD
q3+NqqzVoq7gM4W8BS1eFfrPtsm3PPtbVqH3rl4HXmqdqvf2KnbLP4VNhGtIOLw7eZw0oZCCs6xy
YFO2ntCpfMga1f13vCAQkpIeSD7Wezs4dzv0TvWrWHRVvMQbXSlYVjryd9Vex6t98s3gPENShmjD
yb+Amxrtba96IeWVee70rGAI4IH5unM6ZeIuUB9DGMhh8GIoFysW4CzzJXcOS9oM6Bd3fmjAKMNt
sncaLFBxNbvlMO8Uy1J8gH+9bv6U5tnVafj1aYWrtwnKbO6fOi+74bMTpbNmVZIQhMLs1ktWprIO
wgweKCao3wJ7d8Iri6pIqGODcBpvCIcmgzw80MI+dA22CDMr1cxxCP3QiMjQ7mvAGaIAG2Pn0rtB
57hxZQoIsVl8bh+D3K8kZhclYwAaxuldE5My2eFwVQYf2ZWyXNQhODM72HUR5BMVzuyxKat6QxwF
TQBOGEkc5OJL1w5u+8LbmO3AQav3Bq/aMaHIEaKFPALZDXTFr87fScN5QgjYMfBmMZvCTgqMspRm
OuyM18GAI1hOc49jGza72U8zgbUZPttrMQLGLB+1G2Qxc9FbOOffrTNZcgOpzVRhQMngEfYLgB9t
I1whFgHyppha00CBHUHzGJSSLcaKGjLJr/XkQ61Rm6cirLYqCxQ/VpimsTBHXwC4mBIxcCHldwG9
HywpUClfQOo/QE/AzcbbUZOnDFs0/ziAjO/9WrwBBUeMfmtf2kWbp3Fj7XqsgPvnFWrocdHeIDKn
gXKlj1bA1j7WnMOk0j9BQvDPy+cZ/6sH/k6b4XeOzgiKSy71/n24+92j94I4EAwdDKRf4N+ajZ+X
BfMTkAyTJBjc0aLfb0l3n78yBDsGipqDigOanmRp/Ql2cOEqQSU9UQXmEQ/H5Iwnib+F6gUlXP5K
w1OcR63JbkC4QhM63a3qM6K2hVCanr5dDNAImA7Bxqebo/3dew/QUQ85rXMbRtCDwaX7YbMb7IdI
Ww7fvQathHS3qv2qwZrHsQ1w6BwnwFnwp7V15WLysE0TMLckuaDpghK3Yya0t/jEinGsyC8fTB7b
plMbblPi9gg80788baSNl/7kDk3+FL69iVt0ns52jOwIXJijtfip9c7jpyfvTWOAIPIBRO3Mz83i
eh+gEk005t0DrepmZOxLBIWUa55p+5xNJ250FpSOVHLVft0BWJ8qJd6cBsrGWVWbyrP9eNGrLxUV
JVD7cEtzSsW7mz1ktvFioZMY5dHDTj5+Fu46td52fHVBKRgBW0sqROsRZZSzrD+iR7WCd9y/OMtn
n+ifk6r6lLlW3vkM+OLSuF8a7dt1hFbGVdjFyzOB3CfRVMOJUhXftifB6TNpA/Ep/nXOTSFgEtjU
bDIl1PI060dsA3HRTwBF1rDSLjJSk6TGCyKjFjJe9kQvGmy4gMxn2yMEEX4xz7jOIyr+8zc2v+xL
hyvc7W7bZafiotpBMM9QrvitOi//GRpV344uXnf3V2na3V93j9zFB1GFKqSiE6YR1m+XR+GnW++J
Lsvdcrt3O5q4vPW9xXyzB5Pp5Ii7RquPKMNDC9Mv+2iBg+bDwjPjR5SHC5hU08bbpiAvDBuFOP6L
GvDt7W26O4APv+rBscpQ7nEXPKadF/nX+7j80rURGffthNsOk35F+mZphwUHeLZsCGhCMuTMf6uH
DHA6A8RGc8/uQLIiDIRC5wEFidkB0/Y7os+svtAkqx2xZm50dLsn8AjGrr0noje1KfpEHXcGq5yM
4ZUQiaSgh9CaHGIGB+orCsdnJzlZLUpM8dkbtVadLPz4NIbMiFiSmc0QypuxWDGZvL2PrkZdvco5
ADG+BhV1WmeieyG8GyluagP6enAE6Gesq4XEqaGau+EhlqLoCgg5UUYbso/J2YJo0kl8Lobmxz1m
+LhQgx6DCZCs+PEXx+fHdpZqT30oKU1W2ZATVjwVKTZlLqSR1D1M5YOuWZK2CYdbEi/o/3y/YfrK
YpABFiyrrTmca/phTY9wGfQTPeDEFsq75bIvkYGHveeKLOCmcdn7p2mNR1B9KYJ/hAG+los7w9dW
rIZGqu5b27Rp+hV6VEhu0HuryYFgDElX+9DNUOgM6uYJd1aZVt9Iv4opowjHLe/1GKoAcVlaN4Eh
rL2MOvQvYGD5eTNyshkaM7jZOxArqCrRyCKIcOnbSL2tFBo5Q4xqer2U3wNuEwSXd1ifvoXvaMxO
CHAKwmQJq0dUfJwAlqAYKWNxs0omVseyf1h/ogp9JY0REeEYyJmt8IRmorKj45dBxH3wcFPxoGio
xxzExrlm1jmo9YkooEguCKikFDJCdAjcROGiNRfOp96tfmgj4JbxYrIB4r6EQAFe+vVE+0ADQWbj
IsGf1FUSFZOhiZIsPghUqatGmfvEfVlhaedcA/2NrAPoNQg0xJIXd/vKrIvFGLYEKP0xv6FWR3Dy
8fOqM4RTCwrDQis17PbgXaVdjimF0ve+TaeqEIRkiI+ghnMbjrGvZL2FdsxKWeG4zHPqcVi6ZHBg
LnUSTRDCHI4wwALTNwXPm8cjR5CSatZvF2Uh9st+vuLQ8Lps9pUDtMUkrPVxrZdrRIh7l1g2ikxf
fnJfXCNeBHTdHYYreANEBsMSuS4cEdxXPOj3BXrUw/7KdLeQI/DKXBzBh1iwSTQw5K73rzQ3/r7N
lJBHF7c9tgwzcGSCDU8/42lymi45kSbh/vC/RJdRKwOVyYLmUvBN2kN+jjlnGYsRwBz1CtwembmX
bI/5BIgTP5ObBVjfHJ85Z9WIbQLWguAbRKLZmCD0zD6Zb5MAOuU1xW00l6KenK5KvXPVajDZt4CR
xJgrogaLJv2S14BpaYSoj4h1pbIGxGyQecjm+OIfq004ORHTeekHwUFGe+bgsV2DIBIkxbas2f4q
fUkhi7TFBAVOqoQd/lCrw/4caAHuSeeCyJGNZyVzkCLSfk/ThsSZAfFN2V0YCJKQbbSmJZLwl/12
Ma4Rfnncc+bzqWo3XJlwfH/005svFKGBwixIrz5O8wLCDu22ntrAw+84quCsDiviMmd674sVdSyx
XCU6QMqFVWtGOID4a04+kxo3/ILkZdewu0/n4Tak/8WjiPwbTYphl96MSqIFod4zSPGs756N3p1h
iuUV49Ngyvgpg5nu7D7Mnptwr/bD11CUgg/EC+34P3cU9fUM4+4NS3IhftT2kgjQBxfWNiOqsJXJ
kHASJuyTht2Igzwqfk79ok/zZl1mT+5V/CH3QXdcU4Qw84IHg5jC22GkyYF8QG1Tx5PZh5eVftmF
BF0OWLv5jLdgFQ371AKEzSv+dPA3oMZHDQfBj+mxD2BrLusNJ9tHxvIw3nMHnMbfm3tkMpMrvsI3
B7a3S57mddxoSXIdmpBNwRJKjFRkVjoeO+0YrIhLtOYgUojQOaFEcfTSVrs5fhBwUDxudV8GqpiF
v/mhHaG/9e4cDqcY1dzt9N7fHaJibGb+rtvas3nPXNErMIWglK65tCcM5BikoPbvM1BrgG3tUY10
33ylDs3br49ksCdJdvSHQpiiUkF5cjDRRSFRlH1AL1qaOP9u3J66DY9dIPUDPRgmtEXsMzXZUR7e
SvB+6cOYFwJmHel9FKF4nK4omMDi8oy3tx2aS3VBOPuwTZB39euzwnIJeozkE8ac0JFhSiOowrYL
U8ddkOIgP1H2XSltLzXWmFAxLvDU2KebdMvMEKJ9+P7jl+bG6mCcQq+3Wq5IxKQdkH2AnT3o5JFz
u+U8PX720EVqTCBR2iShQagjylCerEiFG89KOmx8IMMLntF09mnLriRwB1hNnpFjSrEx6Fg5R1Gp
C/vQnGqZfSR5tJTAU5Sum2S+TXoM+gp0OzoxIBmnuoIsF+TtHIs0YhGzfxZiUKeTAwEKqHULCxrT
bnoVt0tNOVM8/scOP/swzo/0/JR7WocTZUCLBpLzm8PsggEmLqpwSOZV7FaTafwEIxoQ7RNQIbxR
dapTjy3dFyt8/eVXcceDI8PqJavpQJgMWll/IvNwI9jbwunAAFrvWYk/4eUgRubOOiRMLTjikULU
piBqDLTAV1fi5ZGcsG7Jz2FMgeQmlWKvp5nStjekUVh9iwM9XvOijuez9qlFUf4qP7DYCte2BM7w
Hs9hD/cawAxXIoExPY1z5J4e2C691+dO3gV0XKIg5WRYt9Fpu48tyjHiZUuGTlpP4rwL5UGAEam/
H7wPfFSgkEM8pdndOk1OwRu2CRRvwaAnNNrMPnKM3qFdCuqse6IklVzkBd1vhMguersetPPBWQ4K
xHisfpMTxr93w/o0V6dgq7D9d+FXRPuG9W4Je06RxVGB7jOmV0hvMNBthBXEtiGs47jJPmlrWCE4
8rc4VCGJ8ofPGYQraC2BAKk3qYswETIANkKT8rxiswnwqTnb0Xa1XxVshplYiqHIdPVKAWRvOOdb
rud5WJpWCdEib7OiDuZHnUntpqOXfgmj3NkF6VBczveXQQ/mAEdcD/iTSMBMHW/S+/RGxOaJz8AV
aH7huYtg+mw41ei5/i7Zk2rElJ5zz6RPfGIfcU4B/W9tQv9tcHA+OdtpnCbRt57cOjXbbxuSIxMZ
Wva4PAcMQHNVn7FbAapI6KWz1UUEgH0Jfs5a3tvPJygiDrH2I1IWa6TJMPQ08NWrsRUMSI2M6a/m
PIotUpf6hP9k0C9UrgBM0EyV0etRNSpH9QG+tYN3ZGDfLD/R4/I+KyGn3CRml7jjOhEb/FFbGJJK
EvTl4QHue1wbyAgFFN59iAAaUWtKGqQgjg7sb33A71XTaZaSIeKL9RPWMZCYaJjdQ1wC26QFCQlb
lJ6q0MGAuzSpwLvqP6t9oaMNjJ5yyrIaPW3deSXNDtuxw31bg5ld2Ow93EOokKe6/+ZQVy065/Zq
g9AJjXeoneKlKt4W/yc7xvVejrXVmbsW7zrocdc7p+mGiu/L9PNkvgajngKspa8evD0Qxo7MW14Y
NKpRRYLROaFAi4F9t+Q3/PN407059g8LORX2oHZV5j+HUIYqh06114jLvduUXhuLedpEw/+wzfxK
jPiVQH36ZZq02FifgcyHr3TesiE+BnemotCMtJuEZVaALb0vVPPdvwEJ43xT+vYfKjOYjCg+C+gG
ZQSLzmnQ6v1WV+v5Wl2EaSRUO6MmZyDM6hzlX5BHYNxy82BUjbkw43Uh3uKBUoyDyuPzFC4JzfqG
4OF6XqiE9LQIFoXGwRBSP50tMzJAwstID7xkiK4PFjs52Xyn60TfRUybfNTsP1h1155XdQYPKosx
Xpvgnd4VDlNyy09rD4aBhBC+aj61xnVCMap+kxYJ4y0wnhF+HV39Ti80x4ZE+1xwA9hexOcpSOgE
yUuaGPzz8Lo4LM0BX+LX6Rz6VFoeIpqogl4TpL+Du31NXv7dHjGb85tY/UjBE+TLP3nH6OcVs1Zp
sYArUKJqUadqpUa1qvH9shw75LstRVHp0ldAApAXQTE+KkVVr1t17kDUXY36Kn7euTH8eDEOFax/
DG4zwVd4jsx03M/06UziuR2QIBlJqO2V2dMcvjbXWsMtuDgw1WA4AJLpGmajhE6SMp/JZDhUYlbL
rbkzOsWFS9MpxE7tI9QwYd0LTx3eAi0z9PFD8CTG/DULBE3XSvcb++k/mmegrH+xUPc4d0skMp5G
l7x7XtfoCknj4FVaF/NnXbf/YZAqC3WNm3E4WzJq3YO/70Lh8Ax7+YmQL6AjMD2hx+XnLMGY89BH
00TVB1ISHCDaRtEfdhFCU8RhR324Cg0hJwlHDO5bU0UOY8s+f4uiEwwuSFjil1K90Y9UIR9XGfXJ
XkiceEX4HWwr6quv8SXxnhyuACXKOvT0aArbDDE4RAebdi0jzyjxaFdKaz8mncYmrnVlPqTa7+VJ
FO/fN3sRKvUj1FE+iPFfzniL3CH66RGKMI+GPjS728FXE5Ch9yeAQA+fHheeFKoqClh10zrMX8Ak
plH5fjdIlBQX+nHUoN+EcbLocSg+uLG6w2x9SDIT3w1rkHv5zzFma4shiRbCnkGGqG2u/7Oj9W+N
SYreY1UvSjMfp+jK2wKQQq/s9AUvek86GP2RtAiesxuwbB7/e+L1ZrCdZddRg0PMLPmglhVPWz24
sJh/ZGYKV+zHMKk+O1DjmP0OIarwT95u+hHb4+tGryFIi0+KGwvP6UtC8ZeJro5gAtGexCIqBrLG
obWn9tIKiHp6Xj6kfbIct0wdZZ4arENJNV5rQovoOBSHREYbGiFXnIZ3H2qa2owE6OhC6s2rnhXe
dsAN+o3YQLcRnL13t8YWlD4gKfEIfukOIsppS0UQQfph/wdBHDb6KmTMg3vzDQjE+pNwIz6Id6Iz
8vjyHYarIRcSJSxyHOSbVornff6yitEWLYxUcZMy3YVmOrldOAAKsQIQsVsiPK60iiqCNUcFxGO3
0u9kmEwzGfBS2tOLK0thvRvx94oLP5W7xOg2hk76OPOysOTRUzSUxAd4N8eM0/dlU2idVTAuuzyD
+w7O+RH8vjLBm4ifVXzbXhjVkLUaQZWyE7og7staTE2NyQPYZXxI4KJvHpz2MkNU6CQldFWK+I0T
3GH+4QWeSDKYofzI7gcTQujPwvyF0a9AmhZezakDKmF2DCD4wjDtTsqbYB0dlHFnzPyLY8RMjHn+
JUD0jXoBLppcJh3VBEUN4ZwV+zVWqa9sDx4bwrluM8nqLEjNR7cB+BbUCfazp+MW9N2HcGaA+xbe
ne3wa1ALV4pNwnvoAZiKs7Sro09+DMpgsvMXNHNG4jB04KHJ4TmElg1X5UNpcaegUJKsh6sD9xfv
7Z190r74JTZS7mdGqNb71ktOxO9BUA5rYabsXC9eLEQz8rkZ1zsZA0K68S3ukEXnPn6TT8qU4xW3
6lFW0DGQvyKlfPFSEDVcOOWtU8e2wD2s4GZ/qKJOIKRw5T9sw5ksypELLt3nx7/zNAefDg8EY8/t
z2G+8Q4jhvtIwI3KFLQ/B2Kx3CTBfIX/8npJLXcMJF8Ew05z+EnKfeLzCKQqFSGYgf0m94AE8QlC
Ag6QuDzDRHy2+y5hbzw4X5MdL4wY8T3dyhtkg0d70b+MxJhMjxx9c3Kxy+jfsjKWBU8XJzhW3i2D
1MpssUV+JDMpDgzeEEnmBxhrX1YfTA67uXr8nZK86SBb6BxWF8lGps+k0hF9QqgggGHGCleLYlJn
noe43SC6AoMDgXCCsohFDEZKbR6GbMBGS57Zp/iaoytxiLkmVCtdsDLuFqS9NMdPPCNVsV3YrpSt
Yg59gN00NdY1FCYbdulqk1u3k2tQ71PVCvYV7JOsOndmqm4HpJbY9UV+/bDZEdSsbfKvytTPaWm6
AtpfRDUfMQQt5NGxyzoUNp0P1a/fDC/btq5qFbkCwZEoxsCZ52phIewc3/aJP14cEjuL/zuoipxt
a3MKNmcHVinABy+GQebdurHBJ1UGhPNug/qvMtJx9lH5+uYpKnut+dWt2BSt8LDoUBdBxcfBgDMq
55obbzYwWIacgdIOTWCAGbUhICG8TI4qWyQzk0bxjxcqKjV/i98tJdoO2pu47ceSnXN561seImLR
vMm4lDdK1SCJrJd1TrfrGgY6KNmtVs8Zwz9+KIM+Fg2gdmIcIRUT8Hq4yTz+SM/7TNqiBQTEGiFh
OTsmcE6+30k6mXVwcVjbPdlbiTNS4Un+BMjenF42xwUoWuUneOvOLrbOG+BvficJ8uDDgMGUdcOV
usRvqlEme85qS3HsQy8DT3HvKWU0R0tzYrkgAr5jwQtQ3l9V8S3leqrM2vmflEOnV5qywUVVraWN
8HOjlpHX1H8kndmSolwQhJ+ICEVFuGXfFW3XG8KlFXdwQ3z6+aon5l9meroV4Zw6VVlZmZ+Iu5YP
jZmMyXA2Mrxmaj93/4q/5JCuSx73J+REwH/NlSLnTIvKOULaII39htIGIHTRkYz2Xbu1JYMkTufW
u2++wOd4I6GNPKGjGYQDGMYfq5h2ZJF0oazJqmHJ8Sf2mPVYcLknc1is8/gpV68Gt3ln+biZQzoA
9A7niOnJt36tLjgGBAnevJO8+ZTicfspMQ9+UmIv8Uwikg/yMeHqjBcTJg2Qz1hiHGI7eG/Ev/Rl
H0mEHzaMFJc25d6sX3invNxDoG6U5V+RFNxXx1SclzpesznvWi+Tt2i2BRreR4drAxhYyydvO8xY
3N5MY/adffz1aGdcTYW+ae3W865cQLu2Dz+HYc05FBgZXBh6fbV7oAakgvdOQS8zloypAIYxKKFM
4ARfmPd5WtWm140oB3uVqw6gB97N16b74kf7GesnvkKW3LwY35rTNtM2RnYKHi8Og5rxl+QGEZLE
AbJZdufn0MlunMdGof2wPOPDM9nHh7ggMaZde3Ged5PuopII6VEb36HHcL6j04BoCjoMN6YhSW96
pta2a3WqdF35Pb4AkNlvQ3qSPKIPQB56xhf7A4oMMM/EGV60e6fThdfu0NA5yclyIcmr3M7HeWs2
95FxnA/g/ccpGCavbGXSbKXLK+ocV3NyQaJhtR86EGroICpI1L2deBSsJQuTiQrJeNkukrYgL2lB
D74xj7DiZumcwmRZWwDFGk6qYbNwessvo5BcmFnNi+kZZwromon+ws4lrDpW07HojeBD27H2EIeA
CqG4qiyS7hxqC4Y05BdpOzwp4VunooJL1rwsbnA5bTfmA9hXxaSLB/zd3R46Hl8PNI9j+Rh9dP6L
UTGqVMD2/UJ1e+Ejfk918gSyha/TgzhkSpefCUKrDlJtXgWKd1jUcTV8g7dpZjE6DfFIifddK5/3
Qyxh4mt6/1rqzVwd/Y/T3qkuSi/2c9plZnsODTOfl6nm7gGN7f4ux5fkZrdkoPsyZAPBVnqC29Mi
Um0cGupBERlnU2dFxm262VecSdLv9DbET0JjqZnO7efraFh0aC6Wsoj47y09Kkfnq60gsAKCOKPZ
PyQ+1+4DZYKzWazoWp9XssdY6tDygivdPQosKl73uzv8nAJuf+PC8QlmtX376xLP+smD32Lw5WkD
TJxdjZ97Qm04Tx/2PuYVDlSiLI6PpSxZt485q5qFxm/r/0gFa/i1+TYWW+gx18cvlyg+5puUSwRN
l71zYKeY7b71TTtLw3DOrM8xcTKCPUT35Wo9KZ4YiPG+VPkGArBHi7mvMtozmgfTV2JVjwjfSVsc
N1rMoNlCs/n5PtPaBecOjdmjSbpcRnQRiQUGPc6aorp3dt5YyZg5aIjdHXQHBTyJ/ZvYo0xmGI2B
fncH/eX+RQ16XBnswXzA+h0riRTnwlFk7SFbs6Mtvo89XKWPitMB6fM+YS/jvzusTgJWbC9jW7bm
F8glIGh/K5ggUKQ31dxzzyu2X1BOWas32hoJ3wMPmBWbD/gJ3YzfV/bXB9MG0Oy2mmkbXFjcoelW
FrKilNBOXMXKMShLzaqpT3lpxOFPKzqdiFpf8Ypk6N6hL0HfQOR0xeCqGyqbxjqsPvYzvq1OqxeP
PO3ynKgVjuCKiJCOJDcaUGOK15M6Ej8fZj/FgowhcDHklPJORhqvcQmU/JjSaLiAaBiENFPZQCLz
+kiR656M/UgZLbYDe5eOKnZmFNdTNXxKqwfL26ykLSilspjdwg51Mdmi/1bSONGyFhz++Wt3ji/T
i/QKkfmw23LxMO//vmh2If3Ro0MOZir8VbDV2x0OWI6bUItweAjeG/RYlr0CYwNaNsejjZtP0glK
wWqPmEh0R51hN8UUKdEczWkvqhkY8n697SM40xuWR6ejxUfrXXvdkSZWDzgO0DcE5tVIYFFzmNp3
VOuPMXA3NHM8ELLOQKquLvkgUQ50WEs6iP8DuR6mR/K8Hi3IbiKqJnqGNzFqHvK5SyAGoQLlExx9
s5YHejtnIv0a9/BWE66b+J49dihgzGn32Y8dqiZ4afX39kHHYgLGMLIpjRis2a+d4M+tjKZU/N28
3SPuXag/oraGQGRCSchuBDFAdgrD0ofT4RFvIYvRVhOOnBgWdDAtRZ1sI9YFPAqE+cSdABxuNO8D
j1ywpiScXlYnmNKyHkp+vW1lDG4iKgN3PJ37m27YnzfTw+iLgRDvLtzxn19zdjVV7DBcMakD3pzF
H84VyOh0xa2C2MScTXxj0uZll1RtHaKTbuYbwvQtNpYzMKD1mvVDoAJPVjNprYhhtNhfQIxhtJYh
i7PHU5FlhngIpENkcrmuc3DkNUyQIYbv7iglVFS2imjp09/IkOyjW4jaIFTrb/yJqwfy/Q8hP4Oj
yIgTH5kCXkpxDAVoMMK7s2oKXvYBUI3UKBw6qDU/g5pjCA7nAc/loYyaPByc6qjzIXZaaw7GiOlK
ilXSz0UbEAQie1ulUdOFHDg9pcw6M4LB0+mJguL6Eq6lJ3AZMRTttjfSPxfI50HNgkynI30BebKo
gIFaNIiOecWwN7+kelgOz8NnjF3ophh+VF7SPYxkEplZQC5K9lvuabuGsT+h1dOeEqKDgP4CixkD
oYBeA3m/Dz+CdbT0BNpsaK4e/pFA+HzbHKfS4QmplJ9imAOXCVW9Nzc2JeP4X1Ap1Rafu/ZLJkF5
ZqfViZz+77d3zsRMKyz+/3HbefiEfGGdpsegs3nsDmezlTvfJ3OJMihJI/Qef+eEGuGG0qCnbmcR
Uutmx3ugZgrJOF/aXHvWB8o9h1Eranl4wDRW/2WWR/ves94Q/mv7s2mVXk4bjir6McoZe+3bh6t3
pqqHq8hEapVUyvCDniR5R22fdOv6idQLkAgjQHlYaRHWKt5d1ESQUOhYnc2+hw+Y9TEIlN078dIo
k28f8QheeE5IVUOhUWpnFGAx/pINy2c4w9s19QenpVPASDSVk6snt4tHvxhnwySiqWLpskcp3zmn
EXJH8BdcYQSNlPqPunOp4C0jSD3Y6/jCBaWg2gyA0Y49WmfIeQ9rnPVr2mZiucJ4xfoAExZTMVyZ
MGTC30jQvi688MDeGj7XVuupwr6wD3cXaud+qqJ+M31vavERZNQ2e7fjp2FG344z7Y1vO/3o33bs
mWquZg1dbiLMsWM9u85tlRPQ6eCL2sSgFs83UWiUtvFG/Xkix3G2vFqyupvuLVTuWzA7r94I9Qn5
XjYtkOzOkFjxM4LRUpNjnVfQbBiSSakrAEvpj+eIUI4EI4YTjzczjTXQ2f5P5d98whXRueVpyX3e
QQnhYCIxCbRGBtE1zHr+yQwkCPHuGpr0ip/OuO9BPvSSH+R3qcIxDYE1EvfMragyPSFlNiETYi1E
q0Q/rPFk+4nKLqNSUFip7rQtuVVa/dHueTqiiEHDBZ26gxJsatZjQjPpbc20wXv3mB8fcXNg6nDz
RHNlfNzdHXUg6b0+cDAUFF3Wii0Fk5bWXhMSUTsD4TugFjhHjdtlqV/F2wDOz55muSD1t/nDrYeb
Dc0T67BTP05lRF9gaIoEtEVY6LSEbwGI1BgMGE16CDEqwsECSUOC2k8fO41TmjlbEzWRj9uJgTgH
mJrO5zIsh+Yq34gqy/wNKAxBglN78CWaoAZd2Yh0U+fBMwGl+ZHmC7HQo8edJMirKcGebqcgyR1O
bQ2rExkyZuPy2YjFOW4wX8pKIM0voB8Vr18+wJZwW6X2vMyBYejegPbTz/mBatBbK2B4UASY4tkn
9EB8NNWuIL4CnTKXep/pw+8sh6zGkOAI1PFxEB95hDzQfn4ONKarmKnB9ZInyJR8YZfU7zRsqNF6
MCVY5y8KvakCTLvrDzobGdfZjy6r/Bsw0Eq2YgzqnVAtVGJNYXdeouWI/AsRjIyrfJudjUpZZ5h7
ejJ0U3W0VvuDMsYltLGe8z0Ew7u537Urv01Qml8uTt4XN0zEmS7TfXqT+GCMK6LCTlKd+ZGvSyQ8
EkCqu+Q5ojojT4NE5wLDoD3A2vNJX+GOL7Gl0q+XLwurSbYiq5f5Y472E6lHn1PUeuFC9FwYMdgL
wD/t7hK9nXL+XbSHtL7JU16mmhYevXCrPUTKb9sx9Uk//i5wx0VzqmUaP1tE36zb2rDzVBoGeUoN
h6PmeCICckyps8KkEUI+EZE/EUdcCtwQa/MyUYLS2o2P+L2V5hjWD0ZhDILJbhJh6mjXjSZjNdJH
pVc4OOld+QFjOMF+DT676hfmhNscHm+WOKY7BkwabC4BjQAMQOOG0o4ho+uCb/DZeOXcwmBYmF2i
UYlC3eQcngZ52gsMcW6dVtHVY5KzHWBP5d4nWJmFOJtdBge79A5jzadhG9xTakUn7VkTLO8kakJL
spWFv8tqlPCukyvXP9VodutWlo2zZtbFLBCDOOmssNFOswebABQU102u9LbGXi8s8S7GELQxv5pV
/nbTLYyG6DQgVJdYrJUWzoPL+28D6QKhvNy6//KTZVJzX2SgYTe+0zXevdbFDZ87Y3jSTQWFxmPX
LJZb3UIMASQkKidndAyEKoFINXdKnsuLZVCJJWnuiFJhJ8h0RsUVIVNYSjyFAH//v8Qb68owB+t9
Do0AnsuBkFf50XY/8G+zY5IdPW0ky0/MMa0dxn+x4XeGveHLjwq6OyPhP2QveWk1VZcRw9GrG3r3
/ynOGFgBDSDHlXEH0P2bMlQ/F+uz6RbX6EiCBZUF2m4+5L5xRMSreTnhtGy557uI68RdSgIajBJ6
WqxKyBYI/flom6lZm0sS5so4aweXSI4BPoNprWqXExHIs4PyNShQCVrOvIgLYZvNRr37lj7l6O0U
ozJcwTFX5yoyk+ek0+E0LfGd6seH9a7I5DbeXYZRsLDfwztDBxKqhbBO+BsxJ2SLfYaMBguZ9EZm
PVViLOJmNcZ9XxLyCJ9Brykd3AFDzqtHdFzWPkuE02rOltHALNus1ydt96Txw9AJJ/9XggEtssfM
lWhZ0qwjFnbtV8RZPjgMGt6eoWKPNR7e3JxdSktNRUTxu3nO++MPu/dJquud64BlC9bHgJaw6URF
UGcKk9BDARZ3cxL+y1T/+nWPWY+/fuIXWbuP26IC0HJH+B73OUuiM2hle3q/A7hCNRuMhMNq1zyR
NpVOmqcIItIZ7dkGtVGPsZPKx4ETSQ3DZi2eM0lEGBXDbFKHEOezox+z3IHDM9yTvEDXoV0Zb0/r
ihSGHcPNksjyWpPU07pxt33boKHk5BPRvm8t2UDbFzQfiEPsGQqGo43Z5/ohg5gya50dfyUKEMqc
/oKlwY4YaqTmt/g2E3dXMUBVfiARrXFB3psXBjGCzl84UbYsp0PPw8JudPS+mO86ct/Ef07Da7KK
+tutQbcUATAarMTgxMCHFkpTKsKkKlabVwZHPUbQxp+0MymiJnhm+exiX5eXcUEkoLLcW/1fPTr7
vel3SWcDgufOSuOV2HKWMKwKEknhPh0TxS4ZNa0YI2dbjSTKiqiIfKrc2ck48wE2EyHVK62wcaug
ZTM3rRDqkjeV0ckkEhF7CxEvxBY+XHzDOET1xFGCJqIt7KporJIHE3R3fGqfMMLCvFt5JFQGAh2K
KCMgU/NGJITPx4Ve3LPfda+MZ7Sp5BipZoMebDXCTpBhu721q9fZdEss91ELxvlYsY8oN7AQyaKO
YBXiMaqPDqi8Fvin0ooe1MQX3Ju9A7vkMG5QpWHd/jKo9Hddql0XdOougz+qLwfC0wIpHO6YArQW
oZ91cU34T+OmZHHF4UeKcOEldQYGe5S8paKCrpz++EUFHpxRgTNQVUaIbJXTEyrQvHj/0J70GG+l
OQTLxS0LUhqdgxTqKtAt+5JBFnp1Yya6whuKwkea1X88Gr4xZITJq6TBSmvPQ4T8TdcXeQo6g3RY
mMilepRWGnKeX2RyNGaQYLqjFcTsagrrBf2JfEgfgq4MDbvTutcxqylNpTdqqPQ9tq9J9XunN5ee
iJ0pNK/dcdMBQzpaKl3MLnHbzsEAvfNPGUDqI89KHyCdsLzuYDr9uQgkPOPq6hhgqamx+YiTHgUV
qpEvp5q+aQIjj/DawSTdkSzxAqJPfg2+c4AdeMSUzO2/8rBPx55qsdoLkfS8FQt5zavSCtmQg5+z
Rkb3IXd1xMD4FCY4ii8wbm8jURZoOedt274HVdoBAyBvvNBL3/uMccBVJNtGxQzW3lQgoxbEsIYB
7AvE1mYlLUAh0ynGH1hy4ULIJykYHK5bpvpKfHrIc8GdRQYUsXNKU6RIyDOvMZkUfFsCixiVU9+M
K+R7yfKhw0muIiOrbF/rO2R3eYfdK6yzR8icOvQEaAWiWNyDO4DijvPcPN0i7uwpJIFDNuhM0LOl
482bCmMOeSza/mMe/fqQtDhdRyiE93CunWjwmboUUzdbffv6gsXFRmLO+Cssp0SISNKJRMakYoi5
cNvry0TWWH/N2NTytiwoy2cKgsz09eGd1xMD/bjjHMV2IIdlNzSAFZZnKn/4EqxkoZycodaJRijF
DziAsnmtQB0ggI8MTu8LOpGgIwb4DFxQGCc+7MITy9JBZ9NGc0i1nj/XEnE1prohPZDBhjRiSKTy
NY3n+Jto1DSj0+K7uqcaTsK0uTXzu9KR6onENh3MnFHbr1MFL3jrnd3lIlbmYZcR3pZ7BDkHYbc+
SwIFXPqTVcFoY47DvQy6a9KdB9zBgysB0SfN41xsmOgtEyMwbP6gjVSy4A3D+EbJQ4TE7eipEEQJ
k1sSpYBM6IA3K8eQV+yt/EhwFL1okhWFZOr9e3O7vohF667u0yWKLz+K17Z0SLqw7Q6BTIO1No85
kPe4l4A4BebiKeYczGgw/9uDn9dJgYiFTcCHDk+xDmsZTQhL2jfH3W1ewuRhKd79/tI87z7WgxAs
aC99pSfCLsFHt8rVI9A3BEf7sP06dW5aF1jKjT0BzjSN8D6aFD6UM7ytnyg5YLFtAxLZj0BkMK6O
stP9O+NmLbsO6DHE7a84yl+9PtRb34olrgyRCHNLUyVp9OmMwBa48cf4ZC1esejZQNOiG7aixUIM
CPfbxlayBYCF/XEOQ5mO1826sFuq3Xm4uuE9Va9AE/oVteuATFWS4VYEsDBDr7jHgXhztkIT1mRM
o78Yc9IcLc6DPWTdPO0HD57GlYCNNXEiAtCSu5x/Dy7nO8tKTlPxCtXS76LCE1Y2XL66231wH0QY
yKVAe73D+khyjXr3ZSz3YjIWH1Wsz2rSZkf5kVwMvWdigOxYzjvRAt+7118GweF5cHhR+JjjvYv8
LJQNW9ImqY94Rd3yJ0jSf5xQBYssIPaxHlEV11g1kn2wpJxX1DtSXOTp2fsciRl3fIfVZFuzSDlY
M96NtljJ4dfGnb7D8Pxq9hEa28/Bq1k+H+u4UrK29UybgKsXN3TyRVIxDmH6snBxagbrCzzpewuy
py2UZkSp7PlSyjTROjtN77GeAcSDEfcHh6ngHB2SKijPnM7ysQmJqGbYCKVCi5bCrIXdNVrvpKPk
RoU5KU2wVvpOnMdhB3b322vJJctakJGuq7+hmSsEVmfSphMGD+mvVQwqwSI3aNXd6UPzLZV9q6GW
dkZfYGsf8n5IqxAAwe5Mvlgxz7AN3/QphehBh6/Bh55XrxOqKsuNplzrONE2YC5Ogd7CyAi7sU6G
wI+QcpPIMMuv+ggHYP1erc/vrLPIUyWQpYMTOr8IoKx5uLQ0VKVxJbn7U7ggVjtjMnXL/FSgzstV
Z9dwFOj+K+bKeg1Nvl54+OmajGcdyViwHmihtACtkz+8hAoUvljVS/6D6DwK9jpVpmJX41a0H2MD
fvVU0nimkCJJjLi1fwGE7IfVgfuB04GzrsS3qNexb1G17tvthWKzC76JdfQFwq7n0loUC3bE+ty3
h/gMudW4MZsZbzIrl+0JlR/+808yebHwZrq7z7oigYJT+k1U/2azoImQHBx8hBNRlRX6SdqJerLe
FOCI2ott+YSgySVyK3m6RImsGes0hPAi7/22E2EN3ZNJUzA51ft9J2N0GPg+1onklFkDaEMqY+9K
a/JEPWHPL7lD/0F4nYiiugou77oriW0e1WO6upHus6rjJn6Rdu4tIqnbY3XVdEc65P9nVPIpx9kp
7JF7gnO3qbEjydqEA7tYabQ8uRPUBpY/lo/BhqRT5B+wl+DJJ/wOuGHvSk6qkNzXuBrIshcepjAZ
GQEg7zZ8kV1pIeIk+hPCwWfVk5Iq6NQbwYurwFqcf9kqQZtCQDJRsRagAMPx3rBxpEeHWcZz+syL
QRxkhZvcHb5ImTcqEvJ96gpE/wmypLDEDx7UhCkOhkqyfkA9w3vI3JnCZtuPZWqihwu67EQCCGl8
z268ni1TaMJDFKSTER9PEHYDEET4hzLOIy2g/x10hS0twtWC6jQWDYoo6vMlMUCRkpN/qfKl0BL9
KhRmXCl3ZVAJD2wSNzoIRAUBiCSCSK1s2Jybcuck8T5y585WOZHPccNvIeGXJ7WhTi5UkQe9CKrC
G6XSrSIl7iH3aH8GFy6I1hYzcv3xOQZl9MC2+H7p2AmERHbFDZfbIFpaQrkUCB94li3CxUxZDJEA
JqRRgRh4twcNP4cMY4dLfzIR8XYJar7MTiFJQOeB7scfc7GHAqHw7OELQrsSAuqfzArpzhrl1RpL
KWlKHNJ9ivxh0CdVlK7kF8hR3v4FIgecjiP509Wchgh5I4AL3pCs0WKnuyntB7pDczwFZDpDHkGP
GSz5JU5+4r7AgKOAl3eEoZH1phUEKQmFTSFQyyRfiS5xOVQRrRV+/ZpLRANGKKoPpnv30Ss9+d+/
4S0xd5cpjTvqCVSvmUItf/Yoj6XWYwnt3t43+SBPtWJUHyjAGJaTZt1aU3s9Brr/8W4DNn7aTt5e
l9qxWlzDEyoqujv5EH3Xl6OrRXr0nLQga7etY3j1HtGXoBfwWEh8gTOCyu8Fj+gCQnWmxrImOcw4
M2xFT/TvCSD3iWJnBIDd7vxLTQhFmHMbDw7ZzA342muGI8f46N1mBYyxGSuJiZx89Pqz/WYH8E4v
jnO6EL0F91pGM41hkYh+zAsY6TUz2EAcOwkw0OSLnBcBQAIdQd40prr7+lFJRBCMofY7hl1ws/vk
zk0cqzNWLHEB4KuclMsr21MG/JGxdMrkgvBvJFph11Dz4VOQjx75vz7jRXcviB8f55TDynnuNsiX
0ms/72jP0xSAIWKffvpekSKjEiM/E5art3MatsPGVt1zmm/u0/vqXkFFsPdQUDnpdOga3CfeXSA/
aagcXNCwXcsMU9NDxACwCLt3zFB2hfOegMAgPchPEi7ulWmFkJxWaMoHAWXwRNgGGulYjuaC80TO
TwYqnG4wop0gynqkoNQRIvWIwC2UOUhs3q+MA6gIqWygeeARae0sR/Ea2PrEXwQLJX/7T9iBCsLA
mUgX3lGtQbtBhCHujqR4SCrMoPcjfmQzj99ACqHSI80dIvIgUmKrFN2ERcwL8YcQ6OxgbWYkll9k
xK64X3uxl4aWj/lZPjpmTDiY7azLIcv0Ph0bjEgRYkg37xDdAMiM4YamDR9l2Bo+IIRqVNJfrw+X
00N1AOGjGtkY+LkmdBBkalBs/DBPI+SvPdPC2SJdndzVZEyK9gr2wwstYsPjY1WMD0hi1XKh7ebc
RZbG6MjeBJIIGceepO3fO1iRL+fcG9DlTBYhx6CALE/OKQTglu2EncbSFzsZ1b/YgM6Z6gNDcBLl
I+Ij0BCPGGS3ADY5g7GQCwAZE9oxQMHujzNkV+m4zCBdSulyYl6uFR0GrACJhkgGbs9ItBix2M0I
Io3TRDhWc5JStuToxbGH88dWiSUKP9sA2II0c4Is5A0EyWImD9CJXbsej8fWtoC4sOWIpZvDXxuA
pPxqBJNFvqaIW5meqBmJOTaSjQW4KC9yI7POHeYABPLRkGnnI7H/jibJg2ThezvTHbDb7DRrB7A+
0hvHQQ6/3e9vJUM/eyqTpyDZaGgRQ/6fI9wTRJeMAPEcOo1g9vwruW2e/p3ocuiSf0qJTU9edwzS
opN9ck/EKMl22EGsug/OtE28QsVC+8OPINCRhN3G4uXTMKpwnijDgw24LekWFSAzhZxN2ohg9iNY
vI+9W5QRVgLtT8VRED/ejhvzI+VECXzyCVujFxZysd8jObmPDy1z2t7bnZ/zx2v14WLMqYDVnovN
CCeeogUag29Xq5r1j3abGBmi5iwKSjlOrWyHSQi0aE/v9jTjpA9I33moBEWePwURgUB3PsPG0/Ax
by1bnuLXjMnJPWVk8gyGT0IkkG5nWHpECm0kfzi1weY1cM0H521BquvX2XPRjytO/DunfGdbUgw7
l3UrPayfC1gq/lQXaLiCp5KnNXgmMCqx9jSmEwHHzlfBZj0AVEI3uNvbYUKeQIT0Tgpw9pI08mKj
EUhrpWMdhhLLiGFAhMxa08QFI35Z/lTlpCNJoGeFV/Ld5brJfU+DmvSVCjIp+a/Ug6zTcyAJBzmY
t/uTXuIQoAJ3rh+ztSbx59fV6U0vC9VuEIqO32luhpdhBwLEtGW/gpR8WdK5szUF+W8sUX8/8bBD
3DMWe7/j7qHLppWM/TTT7lSmGuE0ga7lIFWIGDLVwUkeFkERXLru/OZ0UUGD1WRN24Go62ztbnqb
AauSH8KzsQ6QoJMzw6wNjVR3Pzj+krYPlbgL87tmtyrkMtpES8Db9uwpwXl7HIGPmfSNeBWng8OR
3PFM4Afwa1aZ+fxltZzsPn0plgireKx4dKq4f6StW4kMdyoPud1Mxy9aSJsxAPgDEfYNpwzNIKQg
wG8h3D3x+7z8QAQ7p1/YsW/6P67w+2dVjOgqbVF6z0wIm8yjqUwvULYC35B+Szw0PAR0PqveToNo
BrE9Cs83BtTNZnyT3ODJY38v+78KGEb2etjhZVGA9DnWl7OfheOryMRxfFgZ5s2XvlgsIR5MDS5o
c81nwqeUEoMbADGgPZAODINQQYUwIkoM5mdyYbFYl8FfGYPoLul1MZHNwXneZamwKCaC9D/CKS3Q
bqafbSxp4X0VP4iZbzT0plB8ZOoKrpmsKCg9MqgkkI3mUr+6R80MO45Gcgux1bGMsNp+vMKkPCK6
DJooq9bkHGY/+FwtChuxAjvS1wQvGD6iDtkPqD1VxRGYeg8u1UNEjmfsGov+sJopMfLzYy05TNUl
SyAg3CnQSSoy3K+LB9/4TqZN1Je0iSP746CT0yOUofkBwcRJV3t+K4v9TKCVkAXkgMOjDImxQUmL
/gtUCERROMDmweprQRomPZAfUxY4cpmncbM+DdRZsz7vrSK7QwwFOvhtzY5ZN3r+Pj11fRo/KNE/
dP6KUPUlQyqTsqGmoclEuMxHxa9GDHqBeMtAc441DTQC2jhwhYA9z/D2KkAEldgkrC8AYNhfTXjZ
tRh4Yu2z3MMSTlQCeM4/t6v3nX82p+nlAk3vKC5XR/IeGRLXI6mogZG6jKJ0wjp+cmzTxZ9+ppeh
vjmIMa2SQCFFha522+HihchjB6WTdgaTGVrvLc7VaRv+rcKEpRZpf68nhNs+UTefvREJlH/PWdf/
JHzqy9WkR7q+Mp8OTZOGnnf/3bM+5GZIhqhKo3XCQljf0RhsERfrGeDNI3qF5/jpiocH1IrIQIcv
+3BiruDcoYf+mefL1071ukttqSUwjEDJBw/oAWhA1CdfGUCYoyroWK0dau8r4TldA2bGWK550p5L
n0yH1if1hzFAKBfWYjfpJt9BHZ52+ykvCE2Tltxjp6AzhJ3NI8wndfZliPqwyhvIRELR5EwpGZ8m
+BPA4bYPHn1zOj3Ak91J3xVVKSFTdYB4gXBgXBKspVZivhs2p9SV8jTf7pwL723q3RxrnjlMLJyX
nSPE6R8t7O5u6fKnsgLUgLEvsgEcrXR8cUPrEfR2z6nKy5NRP9wW048YZZHWaYBBC5h59OC/MPPu
u/1PDc4GnwK+6yJNqextyxabVex7pDksq/tqWWU2SR06qtTI5zBMyafTiW9lDIZfZsiy27uQaQYz
XKG3tXvuCrJiprtiuDMeoA4E3DHinNq47cUqxOE3GX2mwvR9uMLpR7kbRgz5InTvU7D/aTbF9M04
lLI7LT5ptfgmZwdaNJ9mf7Fac+CfIZ6TYG7pOUXTT1BeSLdk3oMO591AG+jjg2rC/ucjQt49wDps
EP+r47Nf+LefV/AKmvF79BjAYEivo8vw7BtAIf2woAgTHObA+Kp3X2pr/YC1HlmhUCNIEV2yMl96
jFK0yy82F7g16rGp/O7BEbdix0m5rabnuSAYxg/eB5ggTPpDarbXmq79uprlL1egCmquIhE5hcea
dyDS3slqCbl6hBDagOpkMelSbTBXg2IDZyq8ix3VFi5Vme9nEpEu9nhMvZKPyDoljud9/sfVWT7t
ZT/bbr/DW9Qaac7/pjaXjPg1x7oUj9glAJDwhK3T7jrvjD+DqUKn9+ZPu2CVew7HzwCkYNGihOY5
EyjJOLcseIcjt29Ls7cCfh3vQF/W6PicQb264KyCJkvv745W3bjgWKK599dYB5GYYsEkfugfG8pN
M30Y0CzF6HZOZtSzt5kgNGRjU5YeAEnSwwMdlkHNmYICwlxnfawEOmlNVSr3PxqTyAvDOZh2zGiL
ICR62SLTcWdwV3o5lO8/Vxv2KFV6gpS9TNsOlMVrhxeT+CIbY7h+dJckS5HBXjWcc0IIYUrOLmMs
6AEUrcSeJ9JFS9ZoYx9IYHA7+qn6iFId5zWFkCM6QiK5De9MfLBk40ANXooMB+ThYZthJp/M2yeB
7aZq+ly8iBiXhs6vmFtBYzkLLafyW/CypNREhCJ8g+rR7fDuyZtWB+lGBpFgsfhYjIvI+EhA63dz
9ePZQjcZE4D0D+X9Q0HHCN4BOhlqrx5/tZDaFqnsNO5uvrvuXHau8cuh615pY5Lc3JdvnrqtxlI4
FSOqsWxRjA4/KFk9UDCi1nUA+J67SoYEGpfaaNi42qAH8iuA82yzIY1eVHGatn4EJqa7+/Qqplpc
JjLc/bwe96eTb3Kzn6OazddZPUkXBUNldCBE08VvT8LVZXga5oybQPPhb7+0VqjoO95jLr2ZAxAx
5eP8YTCRXta2uJXmZiqSdikzH8PVKhXQzwoXSC+oVPp1XEL5kRGet5PyAVL+v3DaBDAoyLoHiqwA
jn8YPMr9GTfQkVGN8Dgq/NVExKie8IVXd9pYoLBNnEpsg8XRsvlax/nbiEogqGELxVya4VJ98dWb
7QMJSOG2858TdX2dSNHDxnBEKgzEvhc6+gAxvFllI+c4mzERyHg7Dr8i1YfqGR+Iv3FS7oo8sLez
Wl1sbSY9M7ZTUu6pkI4UvHde9BhS4uJZSfUKl6QXdNNL12uT1m+v8AvYToK6gZ0JX7YIGu8zbA+h
/yEdAtsar0yVVqP4opHzceiP4Y+kUWfQhAK0UeAEStwI8Va4X9RpcLEGJ7BzEY/Z82HaYb65kqUe
aTDQxWqhUygUb2R6ZiJbppsrzIGnLJ500WZFFiN9QG7LqmbBkKutSjPMGH81vMYVwICfo/XlSFGv
2IQZWFzASRDK3KcHvG31pitC3ee3FYEJOVLknIaNfU5XN7JrkR/oBps4rclQXoytlc4FOgv304Yt
BC+NABd0apvzQ7CTmKEM29m9R62Yltjva2z8CvLUdlb19uwQ3ynpwRF+VV/KKIhkg9JTeV9/otp8
elC4BA/lmehCqLYFWnMH/I8K54zRLT3QkuH8gh7REpdHBiCX79HNHQv63EIRs+elKXwKkm40kpnA
AndowYrhWNm7EpSFoSLMrpwT5ObwNAFis4g4tcQSgEAVo9L/dvEwNafwueiRtXnMMNe+45qYA/FQ
gyNxg9iLiwDFemLDeVcYXR8k1GHTac+OoPODUffFIhyMunUnfXm7NqQS9I0S2vCEOSYSIpwQsRnt
4vM4x9wRiUqZr5eYi20hhYEv343z2AiJRGSTEJa9x3ivnCy+IDIGTOSTTekhNoz2+O+VXROUNaAY
eMKHZ2HSOQub8CCV+yvcQ1kC8GRWXm5FBHicM+oiIn6iDL+Eg2rb0di3eVsY+OgkJY1FvSFSR3BA
P3hfcTlRltjMytQhSRK8+lElmsv63SR9An4eHNL6Yh/Qj5+L06AAxf9rcY2ofIAADKguhD7ZvZCz
Br1FHdXU21LEytkHCIEAELSTIuC0cqvsSbFs9TmKHFFbFpkBWBXc1i8XESUQQ1xs1TAHMyD1A04j
FxTiT1OBMzMewENZMkIECq6ghHwdQsoAUMbXYmjwfXeh3IHVvPy+DUpPRcby5HQfSVuiSxXo6Wnx
C9Pw/MtFUpB3Z2jn4dwEpozUHICg7DmqSfpKzHbYnNJNVp/CciPtBSl5gIYkqyscLILHk0nKIB0h
9W4GAW6tSFZibsdAt1CgkYsFCnwIn9kCfCS9nHAKfZ1HIP2klEniEIE7ISR1mf6GP4LS0JSNfivs
L3cyPulOCYNrAh2mpCf+j6Xz2lJcSaLoF7EWIOyrvEOAhH9hYQrvQbivv/vQd3qmp7u6DEipzIg4
Dnyviktiw6SgCfHucUDSVr/qk9OFSrHa/YbJZlb1qmFub5Lhl3xqDVQh6DvV2U6Tyi+hSCtQz12k
sYOssaFjWdSlNy9jb/q2aARBIhMOxbBf9EP1c0e7L/Brh0eZ6dhkVtPwwfZ3E+vp3dm4mQPwSo50
8CXeFajh8ASrEx4HVQ5zMHxFtOFe/nYYXrHh8tIdS9nK6vAOoVrlHays7pGhESNE6jDferR8x4pZ
O7DgulAY+oVA3P1sJZxKRNA91DHf0n5Ifqpuie0znDX91X0ODfRAXbihCgNLOFNoaa1CVny3d/Dg
nC7iBYStS0wfYoNY5HIIjYLDs/2GxlJnS1CNxPoXnUSuKMx07NbJnvAcTR1WlCy0WZMs0NHDRdLG
3oGjlLoLSph2W3laH6tFkXPCHZKHJYxsKrNuRJElSAUxBl+McNmrhRRYLeo3/dWwG+Hely9Gmipe
FT0O9HZwE3gsOKG7SPCJLWlR/clsDR1Ne47SdHbrXVOlTsBi+oStJyJT3PyVyXQZ0bU2oE2VIHz5
m7VT504do3LrgO9LawdqCWrD882p6OtzbIPwBtQzR3Odu68uGhImf8VTWAWQvkFs9LbzNzMu8MIX
1+7KHHMuIzKkm2vzpYq2ifyaZ52a1v34t9bDe7CwGX6yX2cK7ovHlpUBKNIsd5F+W/0YS4e4o6Ww
xzjsyqEFcnFk/MQBbE8IeKVYJ7O9z/A1PXgJy0nk2G7u06JD71qq5eQMprFfg1OzAx3+5GCm+aIi
Jz5gXZ+w6Y/ecH8U7cf2yzZuA3Zm+CKezbmLaR4ulZgiyC0HfQltG9s4MVDC1TDAaf7Dv8zGpNxt
9EcNvt4wB90Vzz1kPMZC3A2hgFUwScz++dIttqv2aECdXw2Wg5Z9wVaMnhN+b9lxWUCDBtI56OdI
3PB99Em0Xb26+LNw/ynDIQC3RuidIP7uTMjULwQ3nVpiLPkD65eZ6XfM7DiuLqu9xh3pjPm9mMWU
347cgV4EzTgPI/qrqUOdjO1/r1B0DQg7X7ZExnyF3C+nlbQQk572dAb3ncV3Zb+sJHf/s3FrZf/K
OLBoQux475wfj/VecoCV2UFhK3pNfhCF4TsuFfwzQ6b4ADDSz4RrwRbg6C7f6V9urXJ0wYN6e9JE
lYfbKfokrX+yV8ZQY9iI1sDyUR5sIB290BrTZz4+CLC/3QqkwDSYNLlV2wm8QnydFjG76z4oXKw3
4mBI/cA11Hnsn9TcjM7X1DLspWzGa4aWU+fD0IjJl2iR9/atxc7DwO3EIiQ+GGKIbb2Y9Du3UK1s
zT1TneDtBw4gJoywYN6pNesD9DGow0WAWf4W4n2Fb5it/PfLNIDzgQuLIMi9L9vFiQeO6C4+zjT5
BE6Hnz44HvEK9JsaOBtLPvfHlX7BPvx9usE9/eCtCEFLjN9XVOic4fzD/QBfPAG2FOAXMMpCQnUV
ZxSksZGuXQ3q0GkICxjqBZdaHE5ZNbefb/PQjL97xOsg9s6tX5zf/p5UEnvn9ubyP9j+C6tX8Oxe
uVbU1CBeD7NEF1aAmfyKxOZhXn9ibiiG2A6FALAIjTtzO14Ac9yTCd5DqcyNdPln90IRVxvePKAe
BVgoyKJ/gKpL6wp6evnbt3chb8nPKWvPluq/zWQviuuEIniogv+YrUE9YBa9W6JKFf3y/BOp2d0h
FJD2gbvIyVytMVjjK8k+eng0WqW/xlx4iUggz9aLeUuZYe/ikX6hdIT1Wb6EVUFvFAL8cnbz82Hh
gqes0R8hX897dfoiBOh5ENfcPWSvLw4ex5486hClqLI+0RPt0nNQw54QV7Lq6twrrXDFGBfdxqLp
vZ1zUFlgbbCbHYMNg2PCmTSkPgZMSrDQ5+yOC4R11AlSwTe04tzq9ht2i/sseWJWkaoOHqebvAfc
YYZIPf+xAe0YuFS9afY+kidGm0XX2S/DCHkFqtgvadm9zZreJr3HDIdyjO5h6CHnJ7mtZtcgzd58
hE8NBFVDsUmuAeMr6M8v+x4DGdJhIt+QrXvN58ZF2arLmXl1MBhupCyCnUWY9tTMfMP0GbfTIyXJ
JhFtDEEAcHV349Vt3RUkBauIMkz4P7bASC+02ZfnItwAZmWYWgIh/O4veSfP7tO7gYqds9Wxfehm
WejgY48BKUAbtGwV9XvXB1/HJT5iQIbl+dPy4tvgZfeToy32JJdGVMB9mxcxYHv80dtV9jO+8agf
YCedtTp4acnOh4WiwThx5phwnAMcjOgAVWNskIcjPeNH/zhnLAr1FB/W5ZEeiYYRoLRETy9G1ZP6
8sDnfe7465ftCiVSQraBRRvLkIk3w1Y0gVDEVWIaa1P90FJaR4BwNhxQ2Srd8NfBsvjEGE4ZLvvg
HVbks8Gc2uQTGGH21Eo5CU3NycQDBfkdq0srQw0vVFl6RDZ2N6NEK0Ek2qUqL780wvqdwXre0aoQ
v+ih3sjHzoweGgSXp+BFlBdbQf/bf3ssovWIQQU0gvhsXzsNyOq3VGjLm2WGlBA3A42kq3SSw5dd
HGGpYI/X1pjZ9D6oNRlev/hk7piG+c8Wj573aHF+d/PyD7Vk5l/o6tnRaPOa3XkgD3uQSrjsXNz6
mSHbw4OwgaUDby6AQKbLGLH62fAEa9K5tcDqKOAqyTXiDGw4xAaLCiNWCgakzJDvUKBzZ9olegON
zN0p+MyhmKFbt0UBJcB2DjQCvWYxRZzLrJc86tcvBOXrygf5SYo6rfgbcVcdC7RKUkvu0Yeiglqh
exQMuTr06SrVp1TtH6BBQEKR7TjEuwrgXxMgK9SyFv5HW8MWenAoOVDp2Jz9Cgs/zgYMDSR9YWCJ
5yc7FdDJ1UF/CVw9+AJPw71pIcAIygmgJ40KQHbuG+PakWoVjhe7ldYQcDBLRMRLMGR+HE9W6C+r
moX7RvvG7zd3iu0TOOgrxFLVkWkpVKmwbu566qJI7SaSu3Hjr/ukhnIRLXfv+YQhPvUM1IYegWaE
muqTROnR73PK1knNu5RptmBe0XdKuF2nFxUtvWJNFMd1TPLBv/jxplyaEJWTjq7U7yq+FQxnhEqu
fVkwUlC9WvO59NJEpyZzejacSw/Ql9rrqIyptHLC6ZFwPbtT9irJ8gNbSEr0rU9li5SAJlh0+n3S
oEzCsYf/lVBdS6t9YYhNBS3Z+7RVkLGzjJ7r3PZjskUeLttlhaRrenkdlNwpKT6ICU/oDz8Q/OFB
oWDkBxKIpga0vkEBDmVqVWSc6MqxxbAVaP2Op2GbDRaaFdymsqhV/PwYcTdcfoSVDoSrJ602Y04q
fr3IN3nlim/nivD1FSTl5RCJeDD1SlzlN9Hsv7hFzCzoyvlHvoho6d42uQT4qhMeCKoMT+wf60pk
OPpY60z0588ePfcmCO9JOMgHE9plcrp/F0mGAvgGOoTRvelbGp6BxJ9LpRglMkYPgYwNThBm9Qzh
f4GNxI/DBbMrRF8wkvEsAtQBOM9IiskPMBhw4ji3yj+7DLoNNGu6VfLOlLNY03li1tRDJa+u/dD7
rBCuzSR512K4s2RggunmqY/a9RDUi7hWo2u/Y1JIxNwE71z0/qxG94ymAUs+3koj/M1aLoqrrYRo
allMeLdJ531wmw8W1KtfQmNQZzVV/Sauexur0q/7OSZ0+t5cnAJ/mNcVYWe+e0TXOWgDuPwoJgbQ
C4HEW7se47nBZ4UHw+yLMUPRytmHkeZ/SO8jAg5vYzKgWKkq/pWx3vtn70oYEW+9YRvpgwS1Ixwe
GEicp5ZSAqqcL/a1q6S5Oy+qzu2qzTTkNtzd+MsIwFlH5NPjcynVApaFxloBFW+WVmn4JiWkvjYv
JA7I17E0Z7rBZ554BYRTNBCME0kVyVzxbJFvjGUp9RzfBvt4m0Dd7rm/s9Wr6AG5ca0vvUJuPTFK
C+oj1P0ISN4cZFokvNcBHUfUnuTe1euhbcSofOsw0X+6oPoTyAYGre9ObiOsRgKPPg6OBQAHXxft
jAP0WfEMpl7cY2C1enalPPNO4jtucXAGFgYE+MBn/LYJCZbhpqRHFbbAat0rM59xduR12Q/Mxd0X
XVmjiawE/wCyQq+4src/6XSGXTN6U9IRTyfrtjO/y3fnMWa+atAFnSN2PbZBKnRr+kdsAVqzHURD
mwYWpxF2bv36pM9xhQsb7IdFjIotiA6kMHpvXC+ZQgzvdbOGKgrtr3g823kx3VXgFFVRr13pjOiv
ziDBR5CEQlxOJYnT552j586ppJsWgt9ebm7nSPxIn67DBO3A75zTFcBM6t/BsUpjJHe0goX4jl0C
//4mjzRppLXkOlc3sfxpckWdZSqMqg4oiD6RwwdsSBx8pHYQDPX9vuM78yt6tuuQsdkOQTp+JToQ
JUaaetpajN/mXQ5PwTqVIwWPjuZhl+A+04atPbbKYIHDAO4Qe+R9UIKVwt755A4AweJmom2TawLo
W/YMIkkzxNp0tI1WPQOspWwFF4cFwpY1gnc7RTtCP3uIy7hdYwrg3lxd+AJU0pzEdkaBiKLhDb/4
Embw/3zHr8iLpzz8Ybn1SQey1TnF8v6+jEDIxg0m6Jzd5e5I5jiy7xB2dIFRe2MCUoOMKkh3nba2
yRazlYpHIgmnrMN49kRuydW5MtzRkt0AKZfaRQYCp1hDgelkF5TajwUpBO3rahfgm7hOjvhqsN8R
wTnATaP7diNETNxtLjnjKBBn/UXE3l1QDgWOq7VnkuAVUwJtIegavBf0VhQVwAPPuBZiFjD4dFmD
EH65cOiHOfo3gYZE5RRT12ATF6JXWADPb+VVaoAbF0vUYK0S0X/z0GjXS2ZzzUQAL4vfO8zpdB1I
U4yx6fZVdVjGGJJNVOd/MPBe0TTRSKTQsek8cW/vM3396RMBCqmmVhk8uu4/bfE/bJTeTt9FunSK
j+VKnrcHkDJ4P3xoS1UPV0kTzWL0o22pGjJ+FRFrgO5YpDjU79DO+S5i+UgDwHQNeIOuAEMjKiYo
qhMGOLvwKSrtnZaRDFlUBB8K2pqbidcKyKR+Zkf59LBmYrCoJEa04Gx7xyAGJ+OgVmrY6uEQ4NdT
nwMb0mbUuKqBq2wH3ASxhVkBVYQhjHmWZ7+JLRGgMm/JEiEcDnxPfCY9Xr+G2qLXQfl5dIHvHdqt
I+3Cg/7jZn0CbAdoraZmP1F/Z453JlNsKC1cBdpsBP2qW6nnW2UkDC+b0ruIr1gJyCaBfyi2K4xd
ym01IBeKNVWH5QjkkY/SjZBOh412bZFoDrJa8iggmnU7NZtZcAh8If5bdxX24VLYH34RnNZmlMzE
dmBA5/nQgTzgjHaK9iFtrqYj0L3R24EMdWJ2XGfMewwMj2ycUZ20UBEU4BggKkiP0KCjU7cyvO2F
JT7+yN2x9mPRPcs+iQ/1cNbv58s3KoTkUjNn/XubVpkRBKrSbVZgNt6n9SuglKI24/5V/MoQKa4F
3QbNGK0bMwBRP3OEANTscoMSkgwd/An7G7emgDFWnSKSyrDElgVsoW2FzY4iHBN8gyn8xivicrWj
CGZ2x14a1NJ/dCWjo59/n8PRQwfe7OzK7jprMtrCS7TT5PhzCy8K6BcuLn3mO3wMNyFw1fZmCyeD
t6Fei5Bf2uSSh+92E17lHpvOE8ozWnGOfNo7Kj/PpF2GkxOXQjWHxQXxbThgXH7fJK63HpT5ZpzK
uxYnYRmZYmyPd75k9NwUDzPNh5nWgi3p838SDhH/xVGV3jjQ8dWUkXvnb1hHbF8NpbR/SgbFJ2GD
awP6Tl2+wRuSM5aZ3SdHT+sdPeZbjBjCjZv+dYADO8O/o3VslagJ2pf29W0StJOR+wc0a33niJAI
uK0zM85bhNl2sWUkm2kfUi6d3KtnDHu39nlSn6vQKHAh57I83oe1hvPpV+c48BbmvWsLQ+OjQ6Si
f4fBTaFxnNxb7zLqzSOG1sfJ5+/BCI1iFXyGOJtSBGuSO0m5UTQrYzw/g5ymbljAnqSekjcLCRlX
TQx70npy5TZZXI1i+7NE/QXX3ZMfZnNWXpKKfh9P3XpruMAgxoOx5KamM+zTRWZor4kkqXaZb2w/
SgXAJfKzqGUNOCI2kZ78DkEbxoabnyVHdJxGVu8egD1ksg6/fQh5RkqdQkuS7BnRJ4DtPPtjYTDx
uLg4sMfU+ITSar18MU48DOKx83tcwVuJFcQ4MvwsLjf39DFZBXjR5bTCznGEax/ueJr38LOqWCcy
ixmR/tn6QF5lyFNr8wKQQX5sftSDew7pfNz04hgNHKlYjDZAb7JG1myVwM7x1JSZM7Ohg5k0V1KJ
vlAId/IeAxLtGHuX/bLUOjn70S7aQHuyM9p8dqQftJ5lv62K7cxKWPHrJbzZDpJJSLp3dozz+E0Q
J9ycDbydItwEZOoVsP0mbvuFlZz7Q3BkiJBueGtturTjLt37zbNmq/A6fiRMcMWjxEsh2kQbX386
Z/TRXi3S7iZVYH82Hs8QkiXYkDIDmG07dc+wIKOzu4Eg3aStnJW5A6MCdLhdWnRRw47e1tCBIfgB
8ebSTbCpSgnVudNZVGky4uoEglOj3WhXMETR6KHUMhxGGSDIcCye0tZeEuID9j0eA/Qagw7PUtwZ
HuPFOiAHyh7eBkUODQYsB6j3Da4xyRZw6b1S+CYswvuG2AgGAGbOcBzjYto79qZt/rrvOfFCN89t
dvF9pM/k5Q49dAIl9tihtg8ydQA1ar74Dn2IDp4AwP047N8mn6z/4JSYYtHrJfwbl/IPRANkxSrH
mjZDOyYPnPPN8HJXkgTHKwbxzcGR9SdCqC3A9ULNqpgMacztxGEtwj978Ar6cN1x7ZRXXAy7JCGz
EWZG8sAw3TmFnGV9pBi+Dzs8Y6LGmOsaOIn/yzytwwca7QKmEwDYeN5TCHwiiK1QJhs8wmxG6Nb6
qGTMkAluWGdLlLmp26/wqsO8U4sM5AAU4U79r0pnx2kY8hohIzB/E32fWZe4VZqHnbMn/jJHmJCG
k2ebCMrFDZEyYk+J/Y69mcHA/5Ek47fDLAtWmZmwF5MDMahLCaI3V0UJsNilTM7sAi1c98kTyMX6
mEPuYPziVORHrXaDd/jtsqkjhEqYe9rNdE/kmqfcDuAcGnesnM/KQ5B1Mj6Ri+IYF1428j+FYPMx
JCNs4Z26lTbsadBpWmsPc+IU6nEH7YmJ8IPovSbcGYDyHzaBNOTNwhmf4W+ShsGzyPtkeqRKpuRo
4yqDLPHQVJjGeRlxd7QqzE4tv+GGVApQa9GH1BwfFkTWkIziAgNFPHMmYRnuIBRslBT0AkZHlUfu
QzC+wd3LUM7AuAn8kOTpCeez3aWulJfIUpz/AmMj219RKnIMrwdiQV6ogNcDifv3w+USigAT98rU
flLyQGzxmO0/W9xnJugAcfeswXIWbCv7jI15oDpG23i2edx5+JiGfoK9gYesfXi4FTDak12DG3iy
c5io1PU96ba/aG5uyXtQ4Ssr0g3x4KtQOi6hbvXu8IUxyujdML9lsomdCsNFNks28oaRroOX+2JM
+sBQt+xd2K4LLclvKiOshwZ1gqCoiHap4kbiodG9Uw2yFmTwXbD+jhjmB6mRIBRKGssabhL4Sw81
15R6BhPqDvodbWX/9kb0XQBWl7DhFpEuVIgzubqP7tktVW24xTtMWXib3q0R59CPmp18XodAjEtH
SWYuIjJCq+UaMcMFoXj0G8PsxuB1ygcpsNsIXiTM1HxQk/IfpzBhuGdnNR+kqbtdVHzgbvYE6kkG
yxhXgmMBujt98LBe0X4iJmV4DcfmCquy5t57z2SHn5m9HiNR3/l50HATPfyvoPw0scJ9zqDO53GV
HXBBOB5uwNyycjyb3eNtR2/7E08Xh5pplMMNz9R0AXcHFhX7TMFDvcoReI1hnsnE9wgTjEr7Zyl8
jWcnyuKNv/NL3Cxk/bCsHM5GuNm+Zui6q7jtamz+7ILystb9Ijzdpr2MUGiiijTp/y921MwAvZi3
TZgmWPfknhguHn3OvMDHwB2dqmvYk3y2TTcdqRZr3Ydt1ybA1gPC4sqTUnBW03TGz460AKuLwps6
kIWuIlIMW34N8CNzWvBS9JNKZIRBbdwspYmo0y7L4aFuM/UZnFiCyZaJI62ft/aLPOZxdYEtmijD
TC5g1ux5fJRORQUDwWUgDtiXoVZlRfB3+8OEagIpx6nMqpic2UoPYPbizCfQUX4TUSH70kVS9kDo
+LSmf0hQk3tYeILEXuA7pOX0GgGxooEa1uUSdJxXg4JbTBgbo95tpMSAaRxcV8enNKngPb7SMGOY
QeH8IJXr4X7SPeUQ0wI7Ag3JzW9m9K54DXDWrD6KruItYNAAk3KGaYAcbXkv4NSAkC8E82XmhNdZ
GVIBWhIy98pW9cyccdJkEqBJJtpT+TriI0rdj6fkowRL4snXQ/8UMzOq8hNvbmnJLAUP2au/Rz2C
65AAJUwL/PvZrpF6Pr9Bobng6VWGmA1h4mHyByyfCrxrRnsVHIwk+Kqdbdyy6qX/XY/OVPs8Smfr
8LdaYtqF+h2zYBf+93x3NU99OoLD3gFLXmew+saFzqGPN84BDePLvNV47HAYKw4/T5cHMNwg87m0
PnN1BwXrNdxMHhWzSJrPH5/KH79wVPb2dOse3owr7F1XJPl9wRZ3DchVyIS3Wlkh0BFewyH/Kc+h
1pfp8A7d3QTgmOgsuoA38djBd20ZUH3+QIP47z3bhQV+CG1g9e9L6ZeV+v1CiPTcajKd9A7lgKP7
AafKfWMKgOPdqhomFTchTfIabDtPTn+J/rw/dI1K8Ku3vuFmRvXbgqQWaE9z/AP94zS1kIwtiDHt
kCQUxwCMTszZVQ7ubpPi+2/xCJ9m569HBDvB4lO7EewIgzWNlEgTOfOzjZIQBks0qFJeBpLZsCWI
7b3zk1267hS6XywbORbljSDZY0ythFMkzNVvmGN5LTgeJUpK7zmrIuvf+Kq1KXb9M2QZfxpdqSrr
M4RQEDymsDxhaGMIVeS4nxv95+T79/b2oLZblryTB2WssLFLUFErxBJIZHJgG7qOMVvZB6d09nao
B3K7QozDAi95Do7LAMgzfIYPNjZqxuKIuvMYnHvUcABbTfXgeXBgbxSwKuv8E/a6FX0K+Cgb6mX2
YBZBGF54SYwBWM/T2aUVOsivU3EfM2NwfloHX8yoKlglDWv2fqMvvgH1P6D+QiFAe2LuuoeweYbN
+e5vHBpvi+Ln4OBwxaow+tPoiSSpfeRalKMjNSY2Bscxh4868ugBTKqznANbldW1bbw5mO4cG+IE
NDtPLK2OFAXMJfKoK966wLOTt29LcilFJfZicx5CNCwrSZGwAI0gtaaa7qwOcJT1TflZPX6f5O2c
l4FDBSRpsW83Ezz3gOUQQHKWD26AjnB5KdavIFt0vR7TjifUM5LWoV98Mc0CteQGn2ZGuKUDmlHQ
8gn7jg6RL2cXNXSCBS9Q4rpnhLRZsOn2vSsg6pFTQ0YbdxBvbkwVIxxxkQ1Iqical6NbQrYMF4ST
FrI/EF3hZL1Al0HJXWzSbhWqTs2+DLaphCkWIygbq1P2TWRl6pfyOc5Z/RxZ90862nkhgCoP+SZm
vVePG/DLVhAVrp13UozXY8wjGgzPaZCt8ujEMqK4c75ANVSnO+kyWzlSPGLNMoRrazdn80A5urbZ
PbaIv+sIADR8ApsumixXudoXn+YdD3oqcAojrOlx8AXOIzevYT1hUKgjXAegq9xgexgz8UnuAbU3
1NctHAfUV7YxxrtEo08EkS8WytZ99O9guxlPDd2FKvEaQ33bWB2rKBZ8vvOnwnt/krFAI3maNbH7
XkCqqSwaFQdH1rh5dMoL8gBqiyM5Y0eaFHx9iqP10yx9nMeqhi/2LcCGhKLs7tTa6x5tFSyy0XNF
J2yI3vCy8X+LGxmYcLuJz+7LnmZ05ZeVQVP1PDqf0ZZELu0he8JwkV6Q7tA9DQ6U6fKRP5i3FYEX
PhkKLS2dzUz5PA+WQZV4vq9X6GNqvWecQusIK72SHeM6He3UZWFhEUvIdYf2q7MgZKV1c04+2T4T
QxMvvnu5V+8zWQnqreKyzk52tdkL+C6HZB8jFyC0e2vFGpIpJvAY56OpX8nurrj50xipDK9psI1z
d1F3yHmztlwmFu6wSsThgmjDOH2TqCqBeQ1vFaXNDEn49dfeKaog6GrYVUJUyoRrYNTvxLMh0A7R
cfY03pHDwSdN/Rp/qTvk34BnpSX7apV3PFTlcWVcojJKK2MjLTI2SlATOzUb7vXtaBotLGVOw1Ja
SitBbUucB6ZK1sLAIxmSR2O5bl1gnl2ILGn0jKQ85juf2daPXlrjglWdzbxm88VJcSml7mauqMib
/4eqnFRBhaJUehrbRLlhPiH8efl4WnTJTZn/PrSD1Hfho7c6ESt0SrLiwjiYitN/MgxLtw5V9tYr
JUo2SQmQuURb3mqjd/O3LdyJExIMnZtfHMs8f9v64xzakptX4e/b1kMRQ81Uhw8olEvCr4xuSU5K
FOp3mpMys7lbHwZM/i16lTAEa5BEeYsgqTd/2VNkNK5lJvaYyxm3Ale9QxDeLxLoSqo9hnR86yq0
uwhLZCA9HXIBMJm/nfArxDaDEERMxYiwAsNdgz67PXfXzrtbHxvfOfnQ8TUBnk4YZVJDYoaxsZqu
2MaM4TK6S9Y2sWAV65r+A1juZt4F3QMAJNQoVObbAQSvhkfzcyk+Jxns/PRDdu4LTb62mNq1L1l1
fnTqkUEAFfCi8/angQH3DpN134AOYxMI7zVxs8YG4eop6G0aTMljMoZrHPkIkQYl30d8d3BZeWvI
Nk6aBCawRvwNIDSCoOMd93EOFQmDpzdq1H00r7oqxGvCYy0Q+RZXwb7/0tnkzQFyz194r2i+7XPK
NwAeBYafAVUTwQIBnE5u9s3B3g9AIKgoV9ukuJLBPZ8JAPy1VdITBAIIy8CQizB52+1PS99NmK6C
+zb2H1YqGJgUQDuVqnonkK3KFPNqHeCQWCWCNku8qYpz9AloBGZVtNvOZrXQ0be+ER08O2Gw7m7Y
9f7IB5qvu4TFrR0SyeZAsowo4c1CJHhHG77+6nGZWAX/gvO4SbINXxMppOQyVgV3rYAdK50M1sla
lkqCumIjTlQ28ZJ7ZzOSaWHez/kY44WwFBls2PhT61Yo6I9Px7NOjEUio5R+9vb1/qYdLifG37QX
wHBB4AW4S7f1KSyKmrU1eYrgZKoKw0Lx74b5822ukcWaUEkNLxqkLz2HzCfsxriZEAKYshpIkQI6
ZhrtpDsX7bOA8pTMMPaUtHe2goB/YPixyf7OHk+Z8gSPVvrVD0vhOnAL6JivVqqfS7iTR3AbF3dt
7klho5VmbKL31dK9giDs0GBHG5LvICWXTJ63nQ0RGevG3tECnXbZ7pST11PSnjKukFOSNsXd4weS
7wckfrUISuSFnWzs82g7JvMp3ZdMfi7Y6n+cGvHi0E7saVh2Sj3ife21DxtgY0Fv3kIX0Uc2YwS4
3qVXH8FqyCF1MNK337GIFGsfeLo1wZOemAEInkVYKVKRtSswPBA6TBqDOpsMy4CFJL9zLQXB7kqh
4+y35m1B9QRDo00T6i/TREZJ5m2JDIJfFZ7ja9guz3h6FGvYZlW+CJL2S/ZcLJUJDoLzU2d+T0k0
SNbRnVzsO1//5mY33Tag9xJZQwzp2noGPA38rJGeU6B0mCeTEjyTmvXsQTGBuzMD+Y8+vOaa1VOU
38vb/wIMD2wv5LBzVXrKkjzZzPilMYBYwwvcWI+MP/PicrakLyQgmOe/JIO8y1Xk3YQuLI53UJyJ
S3L0X16Ou4L1bZhFnlPks94d+25rsziSoWfjJV6Yl/uV/sXNtWVl2u5qWChC5ECoV4rAHM4hH6JO
afHKWDxaQPcWKfdboAR2O8bivPI5WxaPYe71SDjDtYiXzsbFkmH+JuTl5nN+XPFbu1FdEhc8UjVg
tKqc8HfGYKmRPkFSyA1kjyNWoFNNLwzvlBLIYT1115zvOA/au7kOREJxrcPwxJ/JLcY45hZ9OSIL
5mH+8KuU4nrSOFL8O3myaEKSvxvnR8E6oKwYrmki4TUHnDo0RByIfXxmeO4Ms3RxpvDaA2ga0LN5
XJrJYwj0MbXXbKFULRzhPJnPiAOSgYl75CmqErG7hnZasEo4PfA7tG3zTodp3xrm68/gOLi0H9lz
g+Oj2a5ZVTTvv3237h/9PC3Prun1DgHp0WuOZPdA6F9VYp7uE8UOrtTymcqtn4oW3pw/GDzdA5A6
M5MrOtWr80KT0D1A51G0ShldNU7MI+ylCeDATCKubOjupd+RlGWaSDshYcLHKjVRTKPh7m56MOeI
omGwAZ8n3FfZyYsO/TVkm6sgp+GJSMEq8J4BKesSXM3pYDdi4VzRin7t452nkuxQHl2DE4FMi8Dg
4T8pP5NdU/6ezXTLbO7tr0MCFtlu2IsUu7l1qvB3qjE2YMHWf1es23I3LjuXMYct+gxi23OMXB9b
s8G+4W3PCDlqR+f1+fEEb4uz/6agRw9qc79eO7tGwcHC8Ka9xoU99haBplFwdS7YCxD1/PSn42nn
+Efy3r2lqMUS7SE8IOmRiDphF4M8ppnHhkuHha8nDp8mJKKYGWwqbB462Y/YcFvteQGLGUf2rpzM
YSADXeZcFWv+aBMIwBNytG7zeqqo7mKweVDeNOm9azFKu2J7UbFf+CCS2mSk5SCHsAt2SXFLedtW
VXqHkH80O8UAnyBCIhHmUb6iDuc3k8wuFIVgR1NGrngoMPyhDObjTBYb0Z7pSSP9mJhli90tGjd+
ATtmyZWIFFzUiF62bcNg7d7bcM6ha1qXdAZ4A6WZ5CtIqWDXaBLx0hwOj0GZGv1FZg1k55lhzQp4
btwB0UOM5nH0Qbtndu3oYY+WctBfAtL6yyVyqSZt7Kp/YwKieec9kIZV3GteIexBiMoXXvjHfjG1
LNpojvBAQKF6J366CZiCypX5rWJKfwDIVo55Au1PadWaXZgVIC+5A+Coq2RPgEYMMIf+swBItw34
TgxYfdYF2h84CeJbV9wauWmCZaue4ZEz3f20S96bZhYgAjmWA/UYyxfs7Pnm44tFlw4s03d42U6/
AbM1keQd6eLJyhiVVtyy+zg5dwajAxlobWkCmaotPkqiKy+eDGVicMkmMORnVGi9wxfq2XyhhuhL
xU513injJJpQP3t1R5G2qp9v/iNS4jUjGbKkmPzcnFLdWsdr0GoiRMx0j51uSuxktNjdTIZAU5Y9
IsIFGud46E3tzgLhrkeAI6vmHRYXJbRjGtow+neu2DPwybX2ZUUAICNocNSYVnzMFyDP8pHIH1kW
pxCLJ3RWlwh6ukN/ZVLPp4XBN0Uf+uD6oQN21h00w2zgTyeUDpTb2Nx7zNYqkFGCKuGDaHABLuEz
LVdIN4GxwP8wthLZ27KwQRFfGKdHDSPWv9SArtFDbYlpExMIK8LqHi6K8qXV1Fs+FI1lgw8XoT6p
0B1FMKcAYGHfyNZJ96SAVLTE+C3L8ERkNvx0GZjqWebAbo0GcivSkB5FRdaFS1RvR4NuhiFqyWJ6
o8E9bkKwNfA1qkFEHk2YYrafbhEiA0p5ua1Ga7hbWDmumEKIa6K/APgw2t3i5ipvxLoMrwgs2Pxh
uCFPIv9dYEBeH8uc9/Sb8fJSkTMVqnyVXCDuw+qYOeeaWB7rjuTAxcg2mCbMfTCAxBlvDPlBxJsN
0EKzAzG/z9xTkMVa3h9b94N1AA95htYi+wyRvouIw7XtQgHZdC9igkifcraxhehU4u1C4j78h1Jc
3Lj1+DqA905H+jOQDmMwYNysu8TBC4EGdBYCIIAWnaGT8TRdfUatBfsxOaQnHpmi2ZgzvLqBRQIN
YmjPjbQuLXQcbDZbBCNi+4M3ImwSJZ9pT6gc+Z3JZA/AKUx+vmNF6P4oyRlyFKRR9Mf18JHMLkkR
IoyE00KaWGsxnsGj8Uv4IS9IHprCEkHyGe0zXbqY4+aHGEII7Qj54stgx2awSY6BrO1e+GxJKn6O
1z3a+bCWgQU/LXp9MCS62bXp1RNAXNpcr+lQeix4GimkYVyYf8wAjigOPY929lcHc+y38EinWKeg
1lftWynNbrr3AKe8is3jmW4t/hI8KHjwFGCOwYy2jxICGIfRpLRo0Ygjhf/DEEsKg23m47lmZX3E
VdjKZcB8XQaBTy6hpoP/fNsQqrKHC3SFngHLPuNCGdZz4IQWgC+KZJkirJjZmxGr7EOAAHC1lTW5
K0UA7BVmYdDysR+2sQzL8cW3sI0gk+7QZ+0ADfKMZYfJ0a1EjeEXOLgGjCnZDYqCB7hTGuacNyUG
tsB1Hhc8OREvUQoRnf6z0S11XyVz+Fi9LUz1KPakTmWStAFrEpyEYpZkSP4P1Ir7NdMNZgQJ1HW0
LcIi9b0Zi+Em0O2z/7+CkLcIkId2ZhxWhthNKdAlWg4GEPbM5RlYdVWO8DPipAES1TDVCPzs4f24
lahDkeixRfDWhNuWOTo08RX8NY5ncnVgluLVQ9nnVVn4kr8OY1bPuIRP99PhcJFdA5oOPo2Fx4TT
+0P5A0FnarMHgqjJCdeHAMkokKUbIlP1Q0BsXAgwBrTBxewslB0ejhEgiFJ24AzBLdM4NOyj/9D9
5OhL4kRUJfgofVxb2BocaCZoEGbnnoJbRXGReORkmnBKEHEA6iA2anp8N4+jTuqXGePcDFxe0pFQ
d/h3f7u2Bd8p5/e1ybfhgQtDaB7w87jg5oqBtcVDm7EjXlqKdgHS83l1aNnsvrbdsAkLAAsvy9r2
kIhgoVLHC6xrkaJggc5VEarXzQE7A8tJlqZK5IGTa4JSsX/f2TWZ3DIrxW8aDJvlBSMQtzAsM7ld
kKh5wDlQUcdrE1+FVSunWBCFDk6e7w/Y9Z0i29uKcoIp7krFGLt4RFrKiJ/OLxjeL2rO1telgBML
/teeiY72ddsF0wWT1F9kqo9diX2fEcyII1DM6AJCLKeAKjwqPTZjCwprzZErDbQ0HNU5f9jNC9gW
LrENtXFxScmswfhrx0FRS3LwK4SnO5NjiadtqXn8Bl9q5bMM+MYFn+WKfRiAIgRPsV/JnIrE++Vo
8JG9+AB+eAU6Fc6ZTgNaHJeWKI76ePMH49NB0XyHauBNUwRXbazdXyZA2q4PWfiqEIlm0PiPpfPa
UhSLwvATuZYY4ZYcRAQxFDeuMgEmzIJPP9+unqnp7uouRcIJO/yB/Wc9BAKvWOwAxHwPpElbk9cD
biKdrEYE7/5JE64SoI0E3XT6sRYMgYzYAv2hxh5eIWAg2NBeCzyUFhtMHYQaCp9v2uvCYkc/sIsc
4jYTE244zbCvatHMgCtjf+5OzSQPT5lobRwP9sU/xRdggTa7jlCwhGp1JzKl/H6CG3gHRkR7xG6j
mWY9osHiHZ5t+if5suM+nox6PIxpNLMGCFdLBVJJ2/xifabAoL7hDWcdmkrl8uSeLNh9xBjminoB
xfF5AfiEwv6DGj829mmHlUWxoP296D3Q/y8CxapsfzbuEPYcJ6KV2TZVCn3+cE9LG2ggaARC6POo
Hx9Ug7r2y74RiAuKSHFELaZizXsSEiM2gpZMBXmLDliXiPuPee/0HXobzsMDtUDp3UGUz4a5d5yI
GunHZGMSPpWES31UwMBmsi8wHa/Ew8JAk1X2BO2s/LltIcbVsN/0EwEmxld2hztCuP37u1rKRjke
5+l9LpJpQ4eWFyG5GrWo/XNyNGlETfK1BDqDKe0di1ctfNjt6c08jrgau9gPZW8TR/DPVZ/QoqS9
I8E+SvvIjgndv5w8vEd6S+UuXccFNUZkVTXnF52ZG5FCY/6KYrjmDJZyJ99zdMb5V7TLamJJMQmg
Uq8Dl/mwBoquCLbS9N5+fl8pjTS+ZoU++7CvsbmwRMVzWT7Q7GKmkcABU/+rkgi7Reb2xxCKQBfM
b2+sQm7uTnJiJLdDJRi+N6ToIzIJHvTa7k+16IGuGcmBbuyOs9YoF7EB4ieaznBSwdKAgxok6PKu
BYctwr4CHiZ9YSGKmfDo8mtMixKEjij8CgCa9Km9YmtBoYC7wzwB41NGh4yxO3W3Rgt1G5UtAhAz
LSp2Q6HgsVUTFMaVYHtQO6WvNQVSRwj0opvzCySInmLDtzPF+JmxNxA96QcscIT3WKW1hebYbUSb
BqFXs70ZUbWfLIbOYvT2NaouDBso00DIBJ4kfnmLxdFTsSAC5NaXRgbj9e3fzEFK/1jySXWq+H+7
8M8bAb6PSyQbB7JNyIa9cn+EGQnCCM1Ko7rr7vTnxDqMquO0t56NcoyPR79PpwZD5DyxqAAEszZi
WU3f+GNKOYGNL44BCDRrLA52DYofDoyToJipIDZeewULOMw+q/EKAvxGiS4j5EBtgduLwt7THlj5
+g5rgCAbDgHRd988B/20GurlolDsJ3vEy4a215G2IA4Ykw+rEgvPJTbQ2AXLw/ZFjI8cx185ofVX
6ktUSL00nFdBAz4C8Vc6i7666AovsWXOsQaW+vbDMvdns/vrMwbcDggpUgDRdGEPAJM/xynO6iB1
VwFo4YIol3iae/GwrB3d0HMVZdXDjHj9rz0oMtNA5A0AEsFh1odZQjLwc9gdwgeBipj+wlvktnnv
qGMtezEl99LCX6cydnRkVKrjlTFc6cOOmWXbPXWbM4/CBYiCeZ2e2TVcoZTzQtRGqpp6N5qDuZkz
V0IIBS8yF54EmfdqBgxkLD6DWKeCwnOvtNlEsUmsPZydlOXWdrbEDaj8xZkzptPjI8O8IXorCYvb
0ctOXpYiHn8HevNjhuJ4SGuhtTxN1gPj7GfnMbs9odeJnFqChReTl8XHOdGinHBV38UjBItMkQij
T0QZ0PX22O9RRfjzqzGqfW0rnDdSOpCyTlvgIf6VFA0X1v3LCuY4rW0RrJEE8O7Z3ikaApGm5Pmh
fyH044AMzB0EsWYGFHxpOlg2+7Jp0v4w+8suW316jepA+C+hBjsG/AstCXTGlhE1fTuDK4q+htSy
qdj+1Z92KZ0LqXDVTz2lnCNKaEJ+Kfe41vs9lMaeACkhTGEotsqEOIVy4g0nYjXjPiLoAKM0RzE+
/31Yzy4vFmZNHxQNL16iHzmlTgdHfDmIh1MsDKeP/SoTzBHERCq4Ju6nz+UNDM9pdMd0TlhYouIj
3M6GygeK8VZBIerk9RhB/8QtTl4pRDY+ovGxhRWpiSe1QHkBghVUvyV5rW2p51Ek4509G26JSDO+
NzUaliePcuJ3048OKF21HVzSNsCocLo8jfqR8GmR0Y9qu/xFyg1F+uXAIZOGc6oyz3FAe9t4cGKx
xo2968ePAIVwXj5SqCB346oPXl/h3P6+MFPmszCiIo3mLgA22b83nMzH7yp6g/DgCWtliEmwxpbH
MxRfdfbBxPmFloqvTQ+MU7I5fIju5nD6tJ8bcV/DFhrZyvN+SNOcjsPNQ/QpGoRPKGq0oM9WmxsN
jGmVKai8HOdqOMjwDe3QncOfdd892qsMO+09gpTVnumCD4fHe685oqCFV7kvJJY4EP9zec9NOQfH
hKcQfqIURKH4YF8wvfGJ19ruZShVYhfpvUAluu3YPOUQeJANQtuj5SpPAFvf7Zt1aNZHksP8Toej
62Y4Qpo3g2/p9xDymORs8vYZuBvNtllFtRwPPYhwD2oWN/tNQOOvfp9/MontjFXxgFg8ZOvlTRNa
nf3w2yBV7SEVVosP+kZqrQ+Iiwv9S9sbrl543hcjdcZHIWwwhWAd3jdNzNVwiyFOxdwOKFdAjbi9
GAO4j8I4wC6eDmI1W2XdaUHpldrzRg1Rl9q/EUOpl73GwLWTGwc4rEBXDK/QLqY/lrahXXgc10Qk
jrJ8zC+YEDDfhF0l2gC5PfSEV4bswGzkx6DNCLzfXH1fD+muFlFERC+FIBETeFhhZWS42jK7BSGD
LBJrMDG/u5x/iA9HvzELtXRTiPNxfO75yzqllZnl1EqCcEkFmmMiJqK3Pepj9A7oFS+Ea4aNRCkq
iI3BYZlohOeZrBIP/Y9y6Xp5QG/kyApBwZ6uLvlERsjE9iK9ds+O0JCZk1QCABmJrd8H0cIaVdUl
m0mbPNOf7lE80Hf66BcVMBIhF3wpIUHwS9Dn07fmUclmNgSuK9dG4kIbGf0LV/0V51i3J4Bi1laD
MwWid3aRIJKSpL3nH9rGZfKIcQcTj+6LOVy8qeYZSko7xqcLw/b3pW2DnpQ58NFU5Tmi6A2Fre0D
UAQnKGbZDG01U0Xi9SyKaGT/hclag9c6ogYGtwbbPUJBbNaLFL5nG3jHnAfO6/P5d/O2cUKUzfu9
GXL+aM2NtGnhHffDm9kpwE/WGGYvu1jueC2AOkz88571g3od1Dpmj4wsRlXH6U8v+CYrsLQ+Zoti
OUEra9CS4TacsjKE8JSZxm92y/ndRm/H4VwHWTvuydtZ7ISpKNRIluu9KI1LN4Qo470RJGon5tuL
Rkqaf933ss2SAzhazOmvy2J0gQAryml+x9HI7/0ue3Trbqkh1/q0b6SAPVooMkYkBl3tJEGEJTk7
jCoWfj6Xg/en36jlrti44k7MyskEe7GVXUkU+WSW8mWNRpwQFdVM2jSYBZninN34csyW2wmF2wYF
G+ip33ZK0GvsJuyuAnllzWBHF/hnXxexy1YALPU0GsTCFL9vRGH2DyzbnXJqcCyLCqabKBlRmzQM
qmMGiDUKCb/+1HUDGkAnbylGBSDA9u7YYNBSpxj7JNiUU5ZmQKrN2yyUPfbEE5QuKFa4hIRbcV/6
x00vkyx6xOuM3YGPZhJiV0PkBOuVvzPNqT+tjKUZStPmY9F5fE8YmEwqGoGHqXe1P+EVGVDao3zJ
0iDA3Z7D2oMbYcnFv04md7bct1kjRNYfHxqidugNoy3S1cgBkBTn9l5YBx/y5WI3nVJV0LYYoiUY
6lK+nxIW7KcadEnOjmTX7H4wChalrrkEZMwpjArQwwu5Yl4qhVu5a2EYYaAc2thCCxV6OY/nQ+pj
L/a+M7m9BYni5W/jOEaiQQpvAne+m0sOnK09KRDaNpv+UA/nRIm8OEASicQ7mBPGBCF6TuTXMfRo
+mhRpYc9K2KWBcHxyxmoBkA+E8Uw/luGAVpOugth0AjNcA0GhcKAvsyy++SNrYpAm6EDm1uRVBRt
othFqZoPkXJGxjFR5645r8LjdbYyGmAoQHvYzV3pO0v0tDTjvWkEsH3/bNWj9SdMsyjMlpSqXNH9
MdBLYjkCI3vVbWQMJbymwnMeA6gWaEm2bs8+4z4/uhGioGCWgnvy0JFA7KrjhDdjCEf/ZKdhCKKb
djzU9a+bXKKb45UzOoHgA3QyVBbXpELplr9Bl5KO8ORuOXAyjg5oU2ldLPgREB1p358db+M5Frmp
xXuJBm3GJKFhkIDkiVCZtXkI2G0YY50SLXgHDMo9mHQ6CfpopCdgF5LNkYIkJ7oQap9K/GNrY5j0
fmSH19GcUmzIh4HV+ExoOI0ATyTX6SP+jEvuFEJrK1/TTxNtefsFGHSYsCOIYETXXLM+rxwkMWib
MsmGU3a3lO0hHkp5l2f9wAw8WG6pTe5jIih2Aypa3FNMmLl9VK3MkDHIPWejSaDCjR0HiTebR88y
LOpiDCjG1lkkJpdSTiQDwBVJmhoBT4xBTiUZJUqLdQcMfPC3+FTWnJLeNgg02rgiG8FOGbK3uqTd
bUrCZ4TGEKumlKbD/hXfKf4qY4h7SS6FOiXgrohnG2b4SiBnFoYiTRfQpQnYWhFo9JKnn/DIZRyR
qXBazAU6pwsqa5wmcn8xGbWMDxufT6+w2YA9joEKt0mzWu53aPeDgUEhwtNTe81CTa9UsAxhJsD+
8xjdDMjmSwY/kwifCQGGi46cSytJhmSYpYTxwFHWKOnF2ykqQPw8jpncGuPu5vBpwZV7wyehWiEl
wOpXY7jQxZnLqsxVcd9NG9dK+trUCQO4lobX0t9eJOKf1BVtO027o55Fv7cFQuzjDOZPjy16HvPI
Qnttm6FMa4T5UOhjSUF1FG3PHHd4LWI5YEjxvdwS4tcgXId3TpvZheYEkQlrIQ/15PHvojAol2R7
rbHcJUKaPzItIQDLgq47cqAUGUAOFZiqFbu2maMaGjIPQi9ltjVAYAyZc6IuwohTDW4+0ZfJKmoG
7FGgRQhkeGCyQEtS+7LCsCtL3tJEZZBJRfglKwnjrrtpU0htW+AHQjTsbO82S3nYpBo8Dum8XTzF
FtWBgowwZYBB0w+jp8KUkKclyxTDS6D0jJm/ocud4LZ4O9EQgfoh4Un0YI2jmfaX7CnohwCuiEr9
FneDFA3Vr2kzjhAo5Qzs1GOUIJnk2WnEBpR9WSp5bRckXCgpMSgXnGkBHtGEJzDlS5ozkZdx70Ef
PfQTmqIhF7NWdIJBYJM89DQtpjeDA65TgcOdph6p+cWsfFDzufhaZQqnQOlHnsw65EKWNsPtZvBA
aGbwVOThKmbIMsC04fBUm4F+OchmWyFL0IEbK6dnZjbwMD0xLH4DJWh7rECcHEI0BBgNqIK0mnHz
QCcBT5euLVErl8q4nrM1kbNTubflEfMoBMv0YWzzmBgZwFyZVozIJTKprLwinvIAxJUkzohinDNK
ktSz6Sb3LdrGu5bxBXq8ONIkXrEUH8zu4sWIzd11CKpLwD2MEjYhGdx8LHgmPi2h5JTw47OVcl/H
4PF4HgmPUsCJfChyt7a+G1o8HcEEJZq14yrlyRAHcaDVBMAHR1kkPKXatD1wOqBBAPlwfhPHS7zI
ljukO0eui597jg5if8S5HwDPgJ8IdCYa52mvwOQmurOQNwm6AjjoxtZlB5R7DASO55OM9DETRu5T
NAyi20w8iBkplmisPJxTlOrJiejcK0Gtseo0gK4YiBdnS9lrS/OZXZfVPWXQABRLQXJF6WuWRuzc
5FucB3gt0F8Nx2McOSiGy3gT9uHbBBOm2RxsL5ppAWkIgQXRQcfKmLkaGwyNQmOz0WkOceXyPu5m
mvCHzQjiCUpdonJksilcgQPQYyGtSW48YjwA1pg3orGyFA4QWZMd8RWGLdZsM8jShM4jZlgOjx/A
WndE1upzOz1oIwxXLwXqVo2Xocl+JzUKticeEHAzLs22k5blRRSHQkLW/+fskvVFFDND0XZ6ONyu
TDRH+5sr+QKeyAeWERYMkZlnOL7J45aARNu+wGeeZrXPf1EMIfi6E7dKeYEGhwT4FD6MP1UTviG7
oNdT6jW7p5iM3CzC/xoBr2Yvux7bKdJfHGsugZCkDLc9JZHaVmGMlXOc29klBsSLosXaZzEVzYGa
MqOUa6QeIrWMp0T/1FrUUCENI9SmbkJGJNpLLfeLzFg+Ps6r/QMypKeGsB3V8YBcl3RHJU3P51I8
iKkF/CVOPUelwEFOdTLVGS4iyzcgqavxBoNPfgHsSpPixF3T0b35UgYZlY1kXNyuGboiIW7MZClS
BilGDSnZndiZ0hBqJeWY1uV3e6eUU28eMLZhHLIcUiLaDECAUb4mBxpOm3gQcgUjcQ4csItxgovW
BflpX3xiPz4aGcgtSHpF5rPAnQa6xZQSOlnE1cwBM2PLRctUsaYCXthDeQD3sBq/w9ye3TDFi5+Q
V+V+0sRiHRe9tD19H7rXvzMmyH5YwK+2EPSlmSd8jS2TL7rYDBxi/ihlH61NMLfRck5p72K3dDRG
LIjEEGV/T6iaQPdo0+xWcYmXzlcH/mBBuECoTjGx4063ePOZFNikLkAdWYp3bI8Bg7JeHn8ldbiN
VX/lq/MjGDnWdnzKS12qdlJBAAfOWnMjIz6wWAAFm3hMAgPkMUBFRiyzTKx0BXpCJXhSHkU+lgSm
ooitImIj5jfIEi3hTaZ94nuYhSZEQJCd5NPkNT3rycZQ2yKz84ijJzJa7HVvktOEEjXTpe1jM8BU
JfYldwTHd/YvkYDMumADNj3ZfYDNnkH1V866RteMap9xZaaSQAk4W9b6vrC9zF3rz3eBywKk6wi4
8QbpYMKyWbNcMO0/5NI1+RU7NmtRre8eSEmxKerzvxnD5+RobvF6dKAga31BN1AATsE3JBFnehix
bhfmcHy1NmU4qX3cEfhW7tPZoIkzqfWwATS7mRw9SBo0vAE9xOfZg0UTvD27gZxrkkCy5y7yQopZ
5t8gOMeJ59Aq58fsTVkIZgkDYF3JeJ1xXbMJBcfsM/s45xxPip7R4MpDURBXN33sbj/UF1EoWnr6
hGbS2aMFz6dEwF1N2fTQ7+WOIJVBQQvZIGZSIAWkJVDkDRECQl5/MF7Zotj5qKeQSkl16QZjOHkb
XvoEG95CbINcw0jsq92gbq46tQkMB8gcCuJSZUX71P0i66v/Ia2p05fclIeAO9icBUCSWw6Jws8E
moogTMXSvDI+s5KIJKJE8cZpplsCXj6lqk/9vO++U7TjoMAyAw1q6nhhgpAn2ohFeCyt3cessDn4
AOxsczR37IiZ5+npy4qOjJA79TxX0U8Rt7swU7DL4Ynik0Tw2EWTJnQpXD5w1CEyQreKpa/xWeLJ
WsTwiOU8WyMLRwXXEUUyZhej48q+L+BMYRFcPdG2+38jk6L6Oz0KleLmD8G0D8wEWKZorhM0gKd3
YEXwPe0HdrcX4caQwObC5iWV3jC1d7VLdFZSsUdZxEtVT7bfAyl2YUsxX/wdd7nf8WqDotxFYeze
MrkzR5T86DyAs5xnCF+RuIDZ4Yn/VfBZlJbvKZPefDkcGGTqHzEAmn7FARR0nd52l0WNl/Xt07Zr
P4HccxZBlVAx4xNswmMKl97dK37qFHyryxhemX949TrQxgqAd9VMxJZE5tzAO4cHO1pNCELsYeJ5
UbZOVx77MJEswF/iC6CeRjF9AGwNKX2gI7W8TFvEPskAROfVGoLXF2eYthMSOF7B6kPcMtcHmzn1
F16QUWIqQGXOW4OfJwfRrESOxgA1bnRRRAjvAGcFwbgAGZXdWgKyFSHgX1iGCybqpTpL7qT5aRkt
BBEGnvQFe5OWdWUZ/EKRIRCb9SDK6LBo0LqHdIO8Aa+8Bs/FagKTRj9CoQdvzQQuoftAZDFJwwsh
H3iF+egRJNKborR4Md8A7RWWrDbtJTp/4wqZRlHQxrgMtU6yAFal5Op6/SDXUVEAmMj5H8WqExg1
44VYDk4GlIhjeN5xH6GCQKKSgmXlCG5chh9zHRy9cw5vYT6riFP/GD6LMlsReHNv9POMVSVlX5kT
9BOPGscQOxfwk4yan/YEzK95R8nNhCR63w9jVf95w9Kc0pA9ONIdRuWQLVdwjgggCL30EORG/Uu9
f1tN4NlhLUu1OEaiOj25zfT288Wpvm2+trnxwmtecyqvFR7mKA2A7yx70OSBqdl9p7gZvQjk7oZv
x0+rFQrasgaOtrxau6ulha/cUrLDvjXrIPvFDWEEe5e7nhNZLZVYm+Vej+prpM0edgtQzOi8vDYC
tRw96QRMNAsu80fw8C2r/TGei3cA9aQPP0AG+UcMCKwWOyVBYRh+01dMNVjyoqX0Lqn83A2t1E8Y
FlIzvsWyaVa7g6ofyHjlHveTodUH650+Fw2Cr5DQWD3Szs+AIYu6EpoNmIcvn/Mvi14bNECDOizN
HmphhTWAlZPkLRDFSMB2gh4kGbqJU4wAnmyVlTFYf9kyCl1dYORtvccdU+1YmgDbBpCZc+ipdAc6
696aXvqfcxmwQdRJXhHk6iu08KvR3xGBBWeIkgUtXdiiM3AdAxATaMyaT+OMjAVt9cZFbs9tZ1/4
861UjGYEjYipqHgDAYDkBXlEBTES771+SqDq0HijX4NaICvn076MtOg8P+G2KopjaAoTUSI+tuhv
uwLz8YYQ21Va11Uw3DbI+j31PlHAU++C4n7S3ShmgBKGfWNInRGe7su9hDhAhuW0WXeYlW1gMi3O
hOsFahOjwlJFkLk9bk0d3n0FPAIIF5S47oRe2FnZCLmjvNAFHTKct066hkcrrWIkLE6a8WK9fpjV
BL4ysLz5lb7Dy4PRulrmW+jMQAn6AFsaU72bD6+hlTu5jFuEwMvBErPFVtzfI7oBdnyDJbDoXA82
z/nzVx4qeh3z717x+R6a7mCjOSU6OQrKOzkWaX8FNpRrxKbhNNdohoeK32M9gAmK+d3tbp7OsD35
l3djlZQCkb4Faj2khUCjwS49puQUjjtyStWoDc00BhfdAENB2To+zS97UA5ZTRHeB80N37ybDdAz
h4HYD5X46T/sy37FYJiucP8B1kJraXMCoyxrDbTWcRc2CP30Lp2hMZv8bGBe4Gc6q0kL2DFbF79g
aShmMrH8scdiS1YzQZIyghIy4Cdn5xgW9nAMcYT4kWUJ6lKhexdaxxDpneMMAhH7mKzAXZe90HwG
K698meD627S+yRj9Q/Rg5Ku6tvjsqtxIvwQfTW0oFJn6i9fu6DezB5rk4c25Tjvk+7EWdJgfPPOs
7yK6dbVPDGwoCXGr8oaIgL7oAFGKzMqb3Q2UltFf9CjPgkWiEG1/2PqIDbwvyhPGd9Q1tcU5u6Ga
SoPXvUanKfuXfbKhvIzzXR6yTgI8f7t9C+ZlMkwI6Ywn+96BTVXIbGvABgNiW2qa8AKhHXXdg6lC
aDs6hQnhob0r/dfsNL1EtBnZH76EBY6SXd0zh9ES7vsXJtlHv7GIDA0ly50PKH74G7bWmOVMvRg9
IW62hrr6UzMBenq1K6aHI9vdZ3fmDguhj1RzSBx1m3XXyuIyhV4EBuAx0xSj9TDqq/upjYOi32Fr
TIqNumvo4xDWs+gn9QhnVHiJxeR4sS5EvikAgN+a7ju5XFydzQsbW0w2CGKiHEv3qfUiEO7Qu28a
mu4keTSxyM/IH2mE8leSQtK/Jn7aypSO6TcajhQ6AkAdF1DD4eEf6NJU/xjq4ObcQyxT/c/YzTnN
ShvhHJSzxQXvFdzE9xuskkr7IrdZu43DqA0bVNc2in1MuktO9PVbAGQtzN685mHmrrBvegawEe+9
fYzlAffd/uIIHgQakdNasG9CV6ypiIxGrfjY0c94ZKHaEHwTIobVqJ/r8GjJ5HJdg9FiE61RJIHh
lM9kdy6iFXEHacf6mD1mn1lFQsn58/rgPj0A/GV7VdNLMNmRMwQNVlnHNSEN28jLqeJVxdm9QhhN
j9ngaPHmByd2ND6Q99wH4CwLDh2xZQdlXxwiIM+QHMOEe4zZiyjXHZizqqcZFEGKn5CixhZpbimG
Q0rV32uiTVO7m5f09gujdU4wvR3a/REQFhrSgb1EDIC2lrQGRcGEpTdC54RmZ223puf9waOzdNVY
wR/ICdDqL+cgEkb4PS4AFOH2x7k0RjlisSk9PBxpFgCs/SXHvZvKhoXN/TQkV8Ap6NcpZPzAHDYI
jVI/APMh2AxUZv6hDMBt+Kiz8GEi/XniudJN9hsHAZcB/WVlSuvxt+VeKTfk60/cGWtbOmgXYLTv
n4HYVs2GXkvsOxLNRKwrmYPKABget+z5/uMOrKv5nRTgZR8ChMU/ntLqcYosikAkW8h3Yfipd39F
tum2vV2BoIHtxAIPURXhAgh4fGXk0y6YGICnf347NyLJ9WN9JiRlvxois1BdaTmzcecRGujgRmeC
Lt+rY/wn7DamqsgtesXuMPtQeJr0D9ZgnLPoYS0/yhfAHUa9ygLLsF5hTwKUfX0Ck9o2XrRnJ6Iv
jFgrlQnZavtblGNQfvwBlodh0eQTiKDLIW5I1+H3408+02DvOY8FeqPEals22CGtO2jykwvuRrn4
h6NRCWUP0VGS+bio9Qbo6oFdHlWtlwGmXWpDvVAj8u6DvlE2T5rXlKxJbIghhwtGHikbZ0it/0aM
me/qC0HpytPGHXTvvFy13vjvTCFeCx/2EEEVU9wKYigLf3gSBeW4L3uHLFGf2YlmQwUu1GBFvkgd
mrW/tegHdwb9YFdPT4jDDEmFhpB6WMsgZoM5ZIf5+fw+PaAbeousnZXrO+pYKImPNL21yV1UfKwz
1oFGnlzOyONKbQBDMVSdpfJeexjLfJA1/9CtHaaPBUk/uWJ6I7vi863BD0U9sh06zgdQFtQ0mWRw
dY2SpCGjQQvYCq1aB2wcRZw4kIrPEBBNPiZcTGqqJreMKyfPW5nXNQz8EfRZ7sULhffW8kn3tiwR
+1bjm0UBqEs34DHXlrJmldbLeUNvXDlM04NNvA7Lm5rMDgYum0kLKuBnp5DMCuc1OdPdo1IvRFME
otgjJcpvhy8noR5JdjMMjpbiPnbCub6uyTTZlMgjyFJq94ShGEuImx6DJuxSkfgkF7MLE3c1f43f
E/BiydMrJsWKtV7k8e8j6jXio0kuElGpUP0+xGKae06DTZ6pjM5J335O2jSfuCByugN13ohCs42o
lX3W0yNRRpp+TcAWeOcCcOOE3l/Sw7PlMURgeIJpkj5WQdWYqr4w/FtjuY3fBWRxWW6lxVS7L3jR
02NW7U5TKe4Ii7oK4aTXeh6rcP4WHPW9rtesokTqIq6ZsEeSL8GC3SGTZN9mpU+G5L/dGpJ8f32J
iCGu1EQoqrj94Do9xoBw/A4u4V2usEtG32ZWqDFOT7N1pOkD3ChInFsJsLeAMY1w6DUq/XvUwDOg
BN1dX6d8iHWP7gTzPpkYRN42r4OrX/pdDLJ31ZGMVeiVKxLtU5THyuK9Xk2g0LLfFHbNNIO0zzyy
ez+waClsz87h6gM9n1xhzazz8wwm5va+uFJyIiX8ok0whSYfvyGIovcUn/2bwPTOnMUxa+8GjOyD
ffT7hENdYrAWxyf3cfqMBGHXs8c1WN0jRnGhpoaMBFzLMYlN89GF+lum+UzjBn6H+udtSZoOhNa4
LD4/3bCT3paIRO6R/FQQFKpGX/8wz73B07i47KNP/bzseFA2H9R1T2C/1ai9hBUCFzTp8vqvrzhX
ADRuCcO4O1bNW0tvWEARvjJOjMdUUW0NYRCKN9Onwspyhjv7Mc7Mg3rBI54CPbxiXBIrwZAoYldl
7RvUZWO4fjkMKEZV2EDLfj6N1uLMSiB0bhSPDOmaoJLBbwRGnha8p2Aufi+l03naBQDySUnnc11l
CMW6N+RptyKKwNhcX2l1KaMqGRgdFtSft1eNRbWBODcumIKEddy6fNalUfX6SDJYY3WCUDRVj67x
WC66zptqO1dcehe3YJ9kgXRWdhvOz0tvNh8q4BY/fmxUFquuvVHiO3Qtp7yDp9cGJtvv8+w8UDAy
a78zLVmeC1pU6OO2I8RVRqXx9A8roKtSWxN+Vg4/8u4ejRMUXmN3DgeTMhRNEc0SH/gB0Xvvp1Fs
4k9iW4JLT5QTVub5r2r5JVUWRX8KGjJOqHK8F4Sua+QAFhQyuX38FP2IL4VNEYZAbGL9mBFjiaIH
uh6LLlH4gZhXWT9CZdGpjBeIUkYm7GEiEZV49Tltdl9E6fFAsR47ofCvhRCM/9ZO/hQ5iau9mmM1
QL2FREBlspKN7V4M3ovdoQcwGbpacMAPHbzc27j/nKgsEwexVNMtTm5Jb94vHHYN6ttu6Sqjlp4H
uCZSCKG6NZa2kAhvlO4zbVv39MoqBsPFIunvgKNtzwdQY7egiztzlZVQRAfaVvHTUDNo/3YMkV4Q
b4kOZW4k8qBCf9DA8RWIB7xSWx62H7gOFGp71JJ/cSD+rWrzgboRhaP0MLmmd7Sjtv3cea5mLyXs
IdWO7lFHrzHMflrH2kSK5HQ2+o19B9UOzgsQBZylDw4ceVCycp+IRSuUK0R8uLBvu7Ov9L0mPLCl
X7nke3pOnmmfyT5vXqNey3r83r3PvBofqcsmOLMex485AhHMCQDyfhcnYuxMhsvefuXjgbAvkzYt
95MZsfL9tbKYXgUdcfHROyfvEVj2bW9eJaen28wp33+7oxvbuVhbLAeE61fMOhoyWdTqw8yjWptm
Gf1zbPy6LjE7sjGaLhbo3Kw+yOfa5A6wP3ZfBjDIlnXxgNMSx4KKtLN1GPGY12GGKSm9hSoRZE45
rkeZ8PCXGV4pxsA/Jm+vxEBCvm84sy8b1NsUsw2VDgMFnf0F0CHdrjeKg3pmok4XgDIHX0c+wZF6
xtWO6NbRR8xQn9A271E1FvUN+mib2/yUXlL4+spI3fNIbzxcsqYLXB+PijFD5JSCIO9Yq/1gj7Hl
CS38MVnISGw8mpCc8wK66EUUr/aYM1TwFv11t8PGD5Bxw5bBHkELpEFFgnslQim55UkXmYbuUZRy
gnOoXbzyQ6WTfaVy38E9QKlhZZJFMzN5N8fkV4OzTFCFKdVaAQIdTG1IwjhgVMD5R+UFLRY9yWdP
JrEGvXXxZXmg3chBCFtYaom/iPJ+hkk5IxG6Ej6z7k6q2S0kSyfZsU6qLslsl1LwM8oPRk81hzAW
7cOEOEvsQfrwn+02VjrkZg++xMOCcvpx3NrQ/0xPaUjdmW5FK1KWJfp3N2Jek4ijdffq7nwVv6yK
rjRFNurLaHkwciFZHV1y0wuSqdCBcGnqAfNehYNOWpyN+uWs0OV+2ISswzvtTI1W3+alGl+wjfGb
RCk98N7COlbB5TsuePxf786RMRAikER0gTlwtmoaDPa1Q5h3O7r5dXJVvU41xuoWFYjuYVTkzqEO
Vo3RQnlAI5J2y759ffpqYyw7aEE1+qGK6q4xvKaVahRUIQEd8rSVH46tPkbKJ+jC5+uwGdqPPYPu
EgB9GppqqA29t/YLTr7BjfaJby2NT1QqSQGKu7k6Ca70cDdp4WJOczW+G5qsXTR1gMSvwg8MZNoa
q6ycPzgDhMAy0KZAfDfYJDzJsb5A01fZk2oTFkiC9gQJDmxylXEUPuo04k/+qfHzORB7gao/l+8l
h+UtH1D6N17Sn9KQvXQNfgi0nO/5AJCneJjwe5/SP/R4Ism+DsaUn9Lazed8yw/5/Q68m0wTmARQ
9hvasVZB9/jvHbyQd398/qFs5BC8+Q4rnAXz71h//y6HOyH67/A3+sYfqui8EKtdhZxfoO6nkZwU
7aW/c5FXcXZzDsz/fCZ+EvI7GR2gTDhdjXz/XB73/PH/jz1OqkMpS97UnXIGvIfXyak0utYxjvua
4gXIYyRQyEffN5P/wcDi1cI3gg1v94KmCU/LdlZPrghxQq/XrM/deFD0JZ+L6quuvY32ePX75oLb
Rr5Wts+fOnrDZWsbJH511E4ah5d9cr0TKlvkTGGGwc3tmk8cSFBchZz+NO/isCFHnHwJfjF9ARDt
dL0eJYg3/ax60k7aVGbpC5M4/ml8cLxKMmi6gEQkk3pywq1y+53WUd8sF+VCw72lk5wXmLqM6wu+
wCiFTOqffooRqoNfad8bptqoAYJLe1vBB2y4/fToCtyCIYKCBwfLTXhmPTieg3FrOxj30WUnpxRv
40egWtWilbaH+pc+dUItWF5PKuzxNakWRdjCfuJAM+62kC9eOEiA8butVNsOvf7PiherVhEW4QOa
KGZhs/7PbX2YfQ8masMQTCeHmVhsSD/vg3ZCL6FSNn4teFfSnRxwoQEE6w0nL2xLbovuz21R4+AX
qslt8cVyBUeG/o9chOahUDi5YX+LsyV+uCqsL3WsmS1PqGjgZU18kJEh+HcsFZtPWGHUo6DyBNCr
J3IRW2RajT5acCbEA3QW0XElay8pE49bo15j3mG0/iiTlk1Y7fWB0X8nnaFdOC1+QaIlFB/VL689
bpKCQBhCRAMrloJ79tx00GQQcJz4Qr/oR4pNloRIaIIdWeILsIeCNDFOhFaQFJAdIucg4SNDQdJL
oe5UWihxLf4j6byWVMeWIPpFROARr9ry3uBfiMYI740QX39WcWLunWlDg8zWrqqsrMzG+BZeqIKk
VNlbLmJr8H3NY0yddIwvIWpWTPTQa7RPyHzQ6pK48CW0UKyHYF7orIWiElaLtISvaFbRypNKTr2d
J7nv6dePOwxPQ6TGxqdhzZwnfBciCQCaTNucYaxESw4hqmTmIXzyRwf4S3wchQ4lGv9CWmhDg2Vr
1KK3L8kkSaHweChwDzNyQlIe+UxpiqNqGnTMRnT3NQDrVkYfxnmjC0Zqi0vCHXRVRMm7BqObGhU0
bhKMcILmhpo7J10nSzXijNqUKzmgg2ycECd4jk+2yF3J2IL0CV1MrGjyIXUnsnLypfRrd0JG2CDK
Q40qmBw1IX8Oe0IuHaX1MYf4RY+1RiErP5B3luskBbwknIwa8G4fCehZLTshLIdeFR3tDjeFVBgR
LUGQSQDoIIKZ+xQ8fISI1234O0FXaGdTtWO+BjbDRSLskxUMFoNMPgioHdU7BN5IyyknHUnlCbFI
7LRFxw+mMUU3HyTd91+5TfmEChNlKcp6xokbxj90E2tmkzENi2+GH/8ANZ3+2ZtLLHXEfaxBdxW5
My4VN1dLnmPAobf/pOyj2ODaz4MalyXjyBhK4TL4gqdLW3PDndcoOWsq6UU17nqNe5rhcpHJZd+t
QU9dlg4n+abWhPuFqhWvkkvMu/JjAQe4AfQ9m8l6zZoN1x+d74QV3Ux6ZrKx6cBB4JNq9sr/n3zW
2+Ed6HyyIu7yLW/9a9RRJB0X1XQHDaz7W1d1ikMceJOElnu07roID3GwZ/99tRG5qJL73a8jON3T
6Z5exz0wYk4CgxD++TJJn7Vdil/pENx9rhM98vO46979z57D6bKnj+WnbfdJYwUqoxiC3Cnu5dh2
IaMo9hdxxxJ2gXOldjtQ9cOC4dfyIvlng1oX78UyHkjDWX6EZlbEEwy0yN/0Hvpybsnf7kKpwv2r
A3Y4aMBdgEoWoXSZgT5YrZA+EHJPlohptr4Q0uXD/l8hjoGj+PJLKti5dWoYrZk8PHPrYVVxFfN5
pJrRbdmwCcNKGrIuhWsbGWJ6CpxmlXztbr4v7gwdsOSXya6vz6ElkMEwILY89MOvTX3MNDXqOLYc
YP0lTd3ThJfDcHelyl2eJu2dwZueSMB53BkMi29L3pL/nZkGAQyD7QYVm4GI1VPfF3xdJUid2ZxZ
F6EXIO6zwWdw83r6Y8p7cBF49XaBS8WM4+FbrtaBHrhcRegdNh4JrRDI4orI5tVpwEn42vuiHsvX
3HmHA3pNv1FtVCXcPFZQUMWtGUd+owi/LZEiFSkPWdpyJdv4JrRCrszHmzN8C7fH3Y4a1OfagLzd
2riYcHwYPNc+1onGcGkAk2yPApbUZvvRa9Kl6Qfc3s3bvJr/H5CQ5vfH4qMqYszyFJwCJtg59Y7Z
zr8pqkwed4Ie+svajh7WIWjYDcYHUi5nY9ZIv+m+6PLqds5taOv8ScQLZrx0yfEzPcMhybtwn+px
Y4YMUrwvNi6H/bXbeYM1sS+ORRWDOzz1Ksap9am4jFy0b1rrgzxcHY6T1Am+2cZ4tGAvnSa1NReN
CxPxvfye28AvuQ0wDg6Cj3C3aiMejDmQBHhdVCVt9u0vzyDrDKAZ8dqd8f+WvqbczjbAhTQcZddA
7pPHQhgyd+eFRn7y+qBI0zcHwkGCGGLXVC/LCDiwbXomiKw756lht2HzJlaoDNqC42ruQF7jd6cu
3U+EUAkxEvESUBGZg2PvQgOToACLJKbZRl/Tp4yVsv9jCONytMKED6eL4VV5fyLSjHrMpPqNnnAp
CMlQpslFGewhfJg6J2B1ojb7jMjjwuZ/O9eFi6TVGGJ/loEfwTGT+H0QIhPKaFSO7PGu25y6BEdB
L0E45UuiNUqZ7LEZcNbWcOdQ9+KtBfWV6AEqJfWgVJpYEfFKYgbJ50GnQfngx0c6nd9xto95OYRX
4BqYwhKLqEMBlSXeuC+o1AtisDRuIXaJHKvw5TL42HwlkZESkXAHij8YuC+0EY/WJXXl5eDTA1pn
Ei6PVszh3/NrXP6+r8Kz8UTqFFCSYDdoo5cHC15kIuP4kR184QICyFuLBlBHHftPVCGNgzPDufIJ
6ja3qc6p12E5VuY2CZnB+EJHg99lsc/YXQ+CsjkJpW/GYEMYtj3I3tQ2D6QAKwXriGmjD+APYpQg
y1sVL6R9KwnVxbvClpdT5ZHmdp1JDsA8wXt1e/AFcOIgIOzJR7PamBGpOLiJFT5G/uz3UWEXNh29
QfahnimEMVEBPXIpfvaU6N+ZApgJf0xSGZhEAt2XNsQees965uoQDaVolt7ynli95viQSpRtH2gf
tYS+2YabqP6YlaQK4eEP6tiY6eOdWsN8g38Iy5uQCA9wOMQMWW/qzF89kYC7MtiWJJFyPP4+MdGh
k7mQIURitcPVSDcxUlOiAqd2CRp5SiHJ4W4zpBXQK0PhCgugTRLU0S0KgkuAEII5RqpCy/mKovOF
wxRknPhYXM02Ahboy3FkNFX7w7oLtQq/IrgFlj34TVoOYGX9rg0yUZC67MTEaaMdd8zxzrVf1hvO
1cO4ofn2jf5LTaFNaBNFfrs0TwxniZhsJk36HYCe4FQ3BRvziQDVH/qAa/H6PISklNzLzMp44O6k
HNl17JIpiJCHbDXsDaCkPILEsCWBvotQPo2ieIraOFTO8VuJEpOJ3mZPYU5mipUHQUPBDDfH0Vh0
tL0/LjLfmn8BBR6KSzkX1Iv+WojEvQIRLMI8JIhMLnfEj0pXvI5QDVQf+w/ddM3aKNG14hYxAjvc
m+jB2GwiNReqVUGYMyH6YOSEqzIaJhr2UxskAeVrYoqdn838YmxpYFpD+WSUxehe+38V7JWNQisd
MZUW3CO2I37FS7qwla3oKH7bSCGJdIpu8lZMLYoHtc7Erdcy5VgsNNN1PMjRFeR0I50TwK5d4aCH
Thh/GsBamQY4Wb0M1MJM+fZtTs9/00+hoadeS3foL7Fw7qOTyyIxGS4wA67bVL5CMJw3FQUQuse7
Ae/Ys2spkn+BiRHd0uQHt8DcDXjnfmoe/2rpVOO6tzz0U+yoEi38++h3PBFOZAHKUibLcjOYmqhm
TX/viiH7bvAI+PDmRBT0xOluyhEFUzSqrnpgBiK1H0z1iC9NjgXFEsvklXzIxeV2isZMyzPxmjqP
erZCqMX+s7kKjLAgd4WEF/h18DGnYnCE4lTP5k3lfSEJfZVckn001jBb4wD5AM7b5MP5+zEXgu/2
CFf9fsXnc1i6QlmLn3MacpB46nEIB7c0pv10/8dVaHhymJH9NrUY3ZTI1nQ7OiFmI2ejxcfRF/QE
ufrtHz2WJf0YnkctfpYGxAZaFOLptlXzjdFLd24rbTAnHDdj/Nq0PBjPnbcyW7Nv9hxvL+6RLPtp
tCBAXKwn0/LjHqABtIgdM8/W42NfMD46R62e2o7RSH+rubNcU8AlPJu9YY9RUIAPtiXpJUilIsRo
ipIsazhZxtwNkRdJa7eTNc8kyOTO8IuJM0QLqlgDldm9vmvrYJVdaPsgFuy7N5tWHnLgDgNHu1RU
yWkeXHmupSaCEx6t565L4u8OXBfxeCoM6gbnEn7H8B4VHyGVAmEXAWuGathmXzfi0T1+sUVsZkfj
ftYXKI8SPYmIRnNYzS5ey5GYRqvDqUUwbmgbsmXfY+K4NIVDmSyhOc0c5ezEmB0jt7+Bqx279hfm
L0xtclhKrkVlSrPJgmgRhu83Sq8SY3BAZk+nIpYaJuQqZhwkew+i82xxge0SSfaBD6nBHzEPx5DJ
OmN7vxnXohmPpypXOlnpmIVas/fYFXlNEav0/i4rvndeycvtjOoDPOsu9pHtu44CKT0iE++iDVvQ
MRpLzr5MmF5hsO1tTe5Bs0Cdlni4yeCguDK78qBPy2BdtqznIuRP0oi9exeGKJuWHjBTBrF3wjg4
kJi5HTBZAmxJdWHddmrGQANjSYm4EATThhlNbdPNGoujtRAJeHBfWuwif3LQV35xxoIV9jr9ZSB6
omH0pKpEZqYs3hSs0RNoXcB5uJWE7gruz9tiqF6cdaEhWatU7F21rM16VTTzacfz8gZDgjDGCTBf
+tpnus8Z00DMl/X1mKxoEMOIr1l08Jmo5AIzMQd7xUffB8Krw7vIgC7MWU4SDjfMYXLMbM1Vw3OV
3dRkweu2QhmQ/QEbhID9XwREhSMHdE67ioVoL3fOJJzF24msbCj1fR2Wtvh2D0DmY6joMZ9h3F2D
UUEG94TaI+gLUwrkPX5J46AG+wqhncmMjImL3Vr+5o0smY0TYRM6AVkNusKsxoKUL1oWs4xtmzNi
ip6RSoYdvrxalIXBfhXTlbS9pAsCfdMPAcVJUJmCIs+B6M5JM4ZhI9kyGfmMjiJ7gMrDl7e8B2IH
TonFtL422zUYv6lYMeE30UAgGN+HvwSrcBv3B73VB4nKPYbOPVTdSnAK+/s02h1PMzUmgKL9eq62
wwbv7NcGWHdC/qNtD++Tm6/acGAkLdpCdUIBYhO9kZjgAXDTm3M/C2Lm1hCR2wK1qJU/MWYMGMpI
MKMvhzZDPWVaMU1CKj5BCin3/tDnY1ZmaDjM/1VDRhogJvihDMrBll5kWbLMYEQzubd2LSZhjbwJ
vzlldEsmjXETcUirlP6yAnVY7n0EAXwZzD3KxCAThs3ZiIlepgzB+LzbsCNt+/E13setJ0NjiZlx
rWNha3XY2r7jnZfB2JINS1TyGeZm7JrpMo4gXpA2r98wHQSxuVCE7ErnuQAzYleFZDyUmgXbVJt9
M7OT9b2hOuSvv14uQFdC1zqBu/mia8B1MGQFtTBLZht9AdfRSrKsmdE9OGJvvgcz1l9Qwja0z2Tq
joWxTWjC0fDsbU1h0tDxFA/4nfOi78V0slVGMkegL0nkbvhJtkgZIhF8NIdD4t3wqQh7n9Hf3kfZ
Vg0l1xCFX/SJaTsSeI7Rt+jBHNzYn6Lb18fXg9NLu3Ovl95JQsdLgUk2dnNwmfyEt5Bejb4I5cJh
DUqrF0IG54+tq/mkU94PL5hcWiZiw8xOw1LicSfHZ/za75qigiaSBdDUkee2nxa6GagGGvhl3zHd
3rJhsK559cS/mD7KCfQLntbFNFKeeaLrsxCx348HwxZCmnkCfA6/V8JbkggysKPCTRCt4+guP4OU
Go6QEJechHqc/1FPt9Jr2xr3w3GP2pXpnqXdQcL0SJC9mzsKcf7MXFKmtqn9l0I3fFg7JUgR3WS3
D8VJhKtb0c6m6dZiEB/JYB0c7TDM1lCgXNG7TpJ2vExgs2hB36Srf1BJ8lYAFcs7sQufF2AbSsok
k7rMtV3URJOeakVrgKJknTB1ycncBZfsum1wEf/AqYmPQyfqozBBvX0163G55MSbceeqjkfoB42r
6rNpA2xdnbUItY6DjMMCF2K8Kmz1YHKy7IQaIAAucxWy8TM4iVlJTKLeTWqRMH9dPQOsg+fyaBvn
him0qK1BeQ7229IERGQPFPhSc58LuARjwqgAjvp6uQma3AxbzopnRETxmUFiWGqsE9p11g2P3A49
8LZRTz7ZfvFlksthyJWoDylGmxKMnnrCX/Cm9hPpG9XxYcQgC0oeQZinPwKP2G5AOxDpjY+m37xP
XjcpdBetQNrsKDGgZwhppg8i4TP+E1ticDf36jxVbKgMyMnwZCNm+2VuynUZHgk2YYtSXqpsyKNh
nwhFvO8OjuMaE3MPvelqhCVGgOzE5rIexyAR/k9hAfjU5XAp+GjzoGQJ3pC2fNi6t/Tk3BOBwul/
kRLRGGTZOC2nHl7xp7szvAFfr2uHLtr/W6x3QEJ7qsMGFPGvBwXpdsx9Bry8jmUUeQ0sD+YLxKsl
a/5FAwWktrO4eJS9aoGcPh1+mFAn9SV3ASubaMXdvbrWILvCL4y2DTMB6OP5dTPsMWw7CYiYeoCT
rM0y1JN2PncEjUoe1hjr2TElhKgJMzYDUV3I8hGayZXzaqEyOyXu665A1tC8sBS5KaaAjd8c7aDh
49EAfLEAdvGAJ3BNqGh4ibwDdWTMFKBV4qAthIK3cQ1QbZnJ/ktBbrHNtX8shobvZkli26gCJm0O
gRz1qj8p/cC+SQolLGhAvQfEiusJ/giR8GOWPDIyr5yYKsKplNQLYRiKOlNtTW9IESBTbbge/cCh
BbM1O0+YdpYFYdcguwpB2rmUD9KSPrvVEYkRyR+3agbfYA4ngcywUqj3UXqhg1BP58N2+H5h5Qwp
tmOMYNlCayWlpmiVt+Mrm5wNuZWuvR1IGnVFuYQhbk4h7EXCOuKZxsiTzHwNzSe4+ywvRpMyTkTI
gfa6ra+bCNVGmA+Babmbl1DKZIZK2GobpqfwBiV130OGw27gmotCwFceia9bXkzmOOE4bBWDS3dA
qodxyCADNgHCrkIaHOwH84bdmpwHTXTxGGU7QqTnGWRYI2txFaAj7ccU3UgVt5yme7kyBi/Z4g7I
CbIGai1dm2466rvE78kkfDKsSHGfQc+jdcKDSh+hiaM2ktc96H0nSniI+XhryxjD3LoZTUzjGeNq
RUeW/92HV5YRQAfdQd1dihF5nw1PgMGeqqZAAHbXXSYShGgbUa7ADIRNo+YraQ3I3rgbvp0+5tzd
qXzQfSxj5dLtGdBekk6GlBRvgMHwMDtt3EtKe5zFdvBpxbkWfpHrhk8+F8+uyStrWTdQrXmxnx54
GKMyapBKSIEjIqTFiQyQ4xM80OZzQ8kD3cuabYBHlDxB5v3heJPHdpWsVRLwVoBqAqkss0vARwIQ
SgdvwJNiShBkvJPlBwMGfAR0C4wsHmTEnyc9HsTvF+An9FP2XFUhioAOnoY3mVb/GAt2PrQiPj9Z
Ekiub0u0ESfkixRKFCc+YiTQFhh4ZxXTcVzM5ChgE5CvIZaEPnLxomc6IjM0RyNa0VQG7klE43Pp
pqajzoqniIpWBJOppQVjyYujvKfiUUBfaQ8HVzA6S1RbpK0qAtZC/emRjCyAXymu5tONx+EK60VL
tjkTuhIfgEWhzBIYlkl7KigxtFNAJo3kHGTTlvYopSMijz7GPtwZKLgCdloXD8ogrdMvDNsKAZpH
9FzdV22zpaFLUqm499ZhQh+ZiYx/46ik2zHeHhXJ+YBWGvMuJ7I49nCdwCqjNWRwrLZMGDg8Ta8I
5RzyNvuwbreNt19nElAS4UWbh1Dkan66NzMLBJIdq8wusKLSevjMW3heNXRCCgoOiUwGt8jW40Vv
sWegH3IPWRcC8bM2ZPM2x2B8ZxdLnBBRrIE+7vfdXRt3v23Yjbq08qdzBNhE4WY2g34qe6d7C11W
KFJE3FhjwoBf/gJWGDI3tr6j9c9UzuzqNZkcWiEgbB7TJ1O+GgNsp5xPDO4IF2+9cnGHoIey8n6I
wj8aZmlOBk0xQBA2jkMkSIOHs8ff4LbAdDRlnbCqNguS/tkdxYO6V0/5LzPEN7OdnkqRXLNgWXs1
ppShJHzg8dO6X+DYwkXT6dqvX1AHkEqJz2vpthe4mF5xFD/bDMyrQnkqb9Ovwg3wZFQ6HIokxxgw
rBg1qSWIYf1wNpjvPVTPL5asyuKuWLZ4LqDs4seUBT2r/OtWksLgis44l4mwBrBvZ/JEMvOZzOqK
XFqGg3kw4urvgbQknKA6So6wl/auTLgbUN3expw09Q/isIiiUVOzemKeq22C7gXiMZCYSc5kQa6T
gHqDhEj2Ipq9ZGns9hSfMhx10cydB7vSfD55+tcgytgK1UPKxL/Wb1FK0bgI2XTvQVn0ICdFGwSY
biOhphFtYPxEVXHCn6FP2BQ+Gzylnx6toclhTVoWbCO8g7HHkRAlMAdFGeXQMWiKU29pyrxqHRoC
UmrGf947ynfovXLXmKiHTSj6cRLxbDJSFirvg7bFUbXlD9szJBk+sfhtorvGKEhLpCenYlTMtOBP
4BMmPsvlM93alY18awC7Bo4+5L4P26RFauBCPkdRhhg4efFeF2f+h/7bqGnL3nCDHXIbo/FTjrv8
0ViEu5kJDBHnuukKoBTBRjWsG028SCnl7pyCkPgpCSg5WfdyJP6EvklIIR+zpRoMPrKGL/4qRToJ
kE6xQLbkSmhzd8fD4RfE2mFu4m5IabEatZhJWaELRZsPPeS0TjHJGjfQZx+NuO2LGQAJOQkfFt6Y
mTJShYe7uXWiSzBF3j7Sl8v5YGdD2V9nCb+Jtg44ZyTu8chFULP813W7zqixvKLnjp7TM6xQsxX3
8/DoNiYQRE/Yy1Gsm/0mHMU+PNiWc2Ms+Ga3/OqCOCNqPY267u7wnT3IJAdI2xNH1Y/3XjTObouZ
ckrLc3+wx+Fzb1T0vd1zDwJpekdS8WNvDhFDSJbfWQFBWBocTNTMrsbxPr7f7Q/9mU6uHZP73C3/
tEa8QZo4PcCTvjjbntfGEeDm7Y7m58binr/51wIGaEvIsCA+DTqEWHT04KCPTwB8d/MBCveFi7tz
wNC+OkgxtunpWUcfCBY7+zoqxwHs2LkNY3ekQVbta/ZrxNSf9WzqWxws32o7gLu3+btOCECt3Aew
udHZ/lOPonF3e/iPHSe1GZasWyD7yrLLm1FNLk3jUIP5FVVNtXvpDbD3jeqOr+l5WPndqJmdbUhN
CMaaq13cHH9CbdHfqV3NPkJl2zMzB+vnCb//4HfADTpG0XDDifY1Z/Wwjlgx/eA6Yj8ZoOAue0SL
/Ys2KE9iE7LUoq1P+egtMY4YWvvY9z2buFn38/pTdZETIe5NWvy4dMqHWr1RkkJkXn8T+xld1z/R
l+Wp1+AujaqsgyksjA7quVnphSiMIhHQviwnoglz6VodNBVHMTMn+H4C7/2Vpl9eTZya+yW75rlj
lItX39piDE2uXDoX8mR8r5JSR8t601DHrhr1yC1wXNj71QmlpLrfGlzKoDtrexUWTIh6/tV0jWk2
jOyEn+2se0P8dMynBktaPyF/cPl6GWz0JjiU14Yoj925fg0u+vym093DzM2bsZHxMHvQ6K7Mznnl
3C9uiMiyBNy0xRhd7vWnwEwpdMOXwtXoj7yyratbct+Gd/3otK7WRdP36yYJ0CDdaDrigbzYu731
6A1TIe8u6gMZXweyxi+ZWTZzW3f65fD89+EMwHOjC9wTxBXYK08Grsdq2rPr1v2vU+kfKtQCs9rj
mbls5/yw5nGT2TQT9J038mj/9O3jXwch6Y5Ik+gdYtnB+3rA27EWN+7WF7AB+XGbJsLJZeX1nA+z
L4N++KT50VyiGfMu9mcw/9JoWtJ3q1tNK7CzwduV2aAMKYME1ylz5z4M5hjpUiB8RGmi44Hxxc3C
tDKdbsMft+vvGAWe6bCudVQqnQkE07btG57Sz0c6dbZusXHPZhYNYjrn5h/tirdnU/REW91DLxEJ
Nicy6dBcR/OYU7xwPqBANGWAOKp4TLOPKtLW18HyNsG6hWaFGt6VR0sD3LSDidM878+kn4YDLQ1M
mpWCqrQA66UAxeYT1YgPHbrtYq2BngqIhhqXSR25FmzBXa5/+LwIHn5SZpnvJnVkMPWcLYraw66l
cj/d2ulL5MXDBiP2MPsRPrBqpWLuDWt06iXzTJUlpkk1aH2FaHru7SLvQtHLGYw7hkUTUoNAS6hM
Iktk5c4WiXnl9N2KIfSCSb40RaAd7JiaKD7E4vRTrMofgknIYZQ9LIo6IOLVSGuDuSmMQoYUp6vV
xUcRCNflUn9e8Du6MZ24h1J4gcmQOP2O2g831o6x2AcTecQr4k7HRQQWbuM+7IKn8nGvcUlLbsM4
eW2FWK/OsD88bsSEms6OHOdt781q0SlJu0liOEXaNDy5Nk8GJ1z8lPwrIknfLfXtbINryZbcmyhV
IyVcoec8GiFPzsCjiPcTcOpZkaLz8/JFH5CUq45bPBs0M7g+yDBJeS/pkEnVmHvg5di3IKnotOQq
4vnx4PI9sLFgjjPtuZops3Ip75/i85Ly+TaixL3Ax5BkNUJ7AdcP9pXxxec/fHDNqjl3S6NG8up1
0lWSY5YrRcfFqVktvT0brQi3TJpel++GvkNZduu20JQVzVWUehVpI3IDo02F/hTx2apj8V1jvJGC
MRYN2dVobmLjA1Dzw6dOKskALKiP9THPUyCddQp63Q1AChDLB40BbpJmSeVd2JadknfVzG/O2/RX
KY7yiLjBfgfOFVxyNAIDGmnMYCLy3zPIax2uho+rwQN+ax+tqE1cLq7rc4gkq/cxa97WuQ3aVg03
m6P537bo08Rh5HzDZoZqqV9y1/Nc0mxkWPm5usRF6Rdcdxy+mN9kVa0A0R9XExV4Mdp6vs121igh
7razb7Lyj/Zp/E1u5kpT2MyPCF37/9xglFztFzB5H/3LuXlUlcPNCVm+JFNpgQPDWSF6VTOus1t8
RamiwtZKfw8xFuGRoodNgsWjjI0da0TmXZHr5KI7MLJsAoSI3KYsWANuLmlQSuEnYrKshdVepR1o
uOvzGiEpVkOxyY+4X4kU7QvqMr0ZefXNYWE7vFjQkb3pQP8tcfBy5lFxGfeNdCtvyPekaEbBgebp
auVX5FwjOY5+0oUX7I9Ae1P+Yiuh0TiHrNeiMChTr2G+SpH/d7lZ+xAxT+6W4Qwd6eaxQ+QPp85y
RfmbBdoZwJSQS++jjTlKC+rTMm0RDUGEvDkWKrmkfuyTwt1HMVwf0dWhWxgbM1FcpAvjt1zSQf8n
H8cvWLdmDIYi42i1nJXo/rT6qMcQm/uVCpDyDyNUcQ0fiJsqWEkiqjg8klbSLwGDmKV5GmBfKGui
pY7sp6xweqakwxgtmB2U08ljeVZJ4wUl8OFVryhwbiDioEpPRAgZoUKZX34tskgn/S5zAMxMzGrM
lqaI2SMoWhK8vFPWZn7uyszmgxpamnnSx+zQXutQoD7CPpZmrNonGCV4gExEVfhdtnA4vnjoEdHY
CWGaChLMFKhDAiBIkjhHdj0NJViGOfrsXMB3wJkbaich2Eg9zjKieyNE1w8oBgp6VwrFS3SqKDZe
5ntyQcMaeAL1K4YIsBuo24R1agq8O+U2bNGmF4n5PTsEQwMIC2nIwy+ZfC+Ny18t3mRdLHA5a0T4
6T59J3soZX91gmNP+mnmHgyHKtXDp+HoHkYVw7u7CM4/5QNCtKKhXvfavDvzI4+itaSHJh+NlGrj
1xmtq87k3dQ7PxnDBVxsoK4FfTlMlKgJnqAZ+A8gSoz83u7vjBpum3le0h9UK3FpYC6Cjwi7ilzS
IZun0Jv1lwxXNRWzuHIPHrbV4yi50JMHPYiA8XogY4vlcU5QbnqNYD5xODTFKttgIQMUwqR16YLW
dAxTucpUhsjkRYZ4LRgGTUENrqD+KigQjRoK9eSJAEcvk/fmkELOBLoVRqVW25PKDNOCnxRE+qoU
F/dxwu1AQBo6sBnTU6AtaHGJNQNVYy6ygdwbkEPZGwlyyPlaE+s9p/ULetQtOQCD2ZxevHUFKyXn
oi91N7rFk2njiaikzRbdv7pZmtgWjyoMDSvzFp2QVGJtyNa/D+5LRPeH2+Cbz/tEfnI5Zi5J/vye
WzpzQAcRsq0hGN3Jfw+FCL8iIG3UZ/AAFL3Lzmr/Nnsr+pZ8DZPP1NhKiUGnBVsT54o33lrQFERy
NIQH+kYdtf1S18hSXka/RvpNNmHsZ3Xn+tEpGZ9h09ecmqeijncf3Uf61xOeFamTsFum0K7M8Udt
djolJkl6sNfJ12CslNYNd5yeCnTIPxUjC46npnS/IBTNxx0yHng4uImhBInDE15wc8qbtJ9Q79pF
h9q1KClwHYnwONSYXZObcslYeIgNzSrbYadDonXF9sZ+By9ETH8wSyRbQPlWUyv6J+QNYirQHuO/
g/+TsLzMPZBSO0OeB8OXFtoGCjui5YFX/pSC3JyPI56onVGIsakBsC3bTQc1Cwpq2Za4TpjmGUeT
WIkuKDVzn9hAtoX/wC53Trk6z2BSRjqUHbg0pIoJaZ45pHOgTHGkG5LECoi4RbCBoV/igXglCgvK
yQm3eNKkI86lcu4iqySmeH8U2p9Kn9KKVD9PPHGva+Bk1YGI5dWhTA1JZTt2RF8R9CiIat7DxfbK
8CBS/XniaVoZnifB8CeJdbTxXcsLh500LXJvKEoREqOLAlAMwIlgWOREFqT5ikIEm5pyhJKk0az2
aRWtVlAe+M9Bz1OiCWFFwhr45wp1dcnBjGpRmx7yg4ECJCfQ4VrJiZI68ckPHDHCvwg/2Sl9tvGY
JH1qghhMudd79HlwMY3QN3IghBHBOborq1BSv0p/LVYdfeUQRdP8ZNysPy9H+oH9knDIjXY6ww/N
1WFFhK25fCTQg8nFm3KRRKXlZBDaN4b3To/O3p/v9FqxUT1YhYdE7ExLi5lIYwmJKhC2mQlLhO70
mv4cze5pAGkIN8JhzlnsuEYn65nmBPyWrKlfolqyrEhY7RyXsrwg7L8wCBTJftSORXWey8sLWVuE
flJGp8j37CIpqWDJZs8cJ3eeExHEpODHI7JNDvoakmCQD22HArNKcCC98fmVLKKVYDZ97gzYH2gg
jquSzQCJGEKbm5bGV5XWNto0jfpEGGGK987FlWeExEnKSB4WEE0GZydsscxHsdey2GOUTHvQr8Iu
ytX0nv0zjP2NMVql27WohwKev8CzGZ/iyJGxXyGvpvcHpPG8oD/o8DCu2GqcmisoqUR/chiBwzv8
HFz8iZzVXcaF2I3s0YiP/hDDtePvNYK7I9e6eP0A5QtR6o5BtERTKK4idlan68+E7TH5BAug64Gg
0wJACud0IekIjI+jVUPLkKSbN6aNXssrLFHsBh4WIhJ7fngXE9FUMg2RZKXLIPCgzFK3FfoRJrbc
KdZANMAaxn/CFPiigIMVHXsxRQhFiuMNz3dB9PnpbQT8sCLqS+iMH0W71OkTf70x7bclrVINvU0h
Nnz91xqxZLAjBoXovxt9+j/k5+D+6pDKgIrMsNLP+IndoI5NnxDlkkXLR0EElQmA9UhDcPKAIikD
/lwWUXmT/wriKfLaDHhzARC33/015VCJ5HVz8KClx/6e77pqN0NYkI5rl17Oj7TGbCwT/zRP3dMa
tEt0HoXi0fNbxnF6Tl5Ry6CZ8GOggdbn0gnvQN/epTf63XRmOS2aE2+Y8eJCgpghPpSodxyRP0Vq
mjH6m/0KhcSEbB8vbRvQaL+wxeBj0K4XtBgBPxodqGCK6Bw4Db0HUOVQw+59R43dj46osLqH9X3R
3MN5n7tzumcRzT+ERSx9jdiriIlkfLdlTNhtoDp5pe3QH6NNAadckfORfLyynWMhjCAAG/cWLhLo
dgVLDM2PjnW5K4hEaDWjJ1hxNYn+0iVEBGQBTMdA+3XQZ8o0mXsosH2RkyTzWCDMdfFEoKJh3LID
Y9sz5tClH0PzbI/mQLWW3spWbVg8OrdVmjgQr3RTNN0csQ9lk2Mfn6J6vcPkmWkWYQYItoQ4Ygjn
BoRkbmFlYAEe8K6IXjNOTbtOOARdd72N3Z2HvMGJeSMuwsdfQ9XijtDt5KIPBshY69ofUD8NXYhj
XH9yefq3rApEoUOZ4tog/4z6c9cTtVS44pqHsknydOMJvvMGbWiOXNB9CkqRnxWGCmsdtjqh+ByQ
/TQM0jULn6am93Oa+TCPRpIo+ZBtHKKv9eEf2E4hKRvS53wIuZct6TyffzB79Mu5xtwL3gZcfIRv
dJ82XCs3LpR58K08By0xma0R7ip7mMjhcfUk5gtBik0dy1OFPLIilwx/gunUkOxN29BRXvCycFA1
/wR62Jrak0iXorvsItOHK56WyZbKFsAhCPUDPmPKGAGLRnqO1ojtD4sMMbCxwrjHrRxkCdy5rt5L
IVXbyQZxb3Q15t6MmXE540kTPzuKP0a7sOxUIvCPPy0W4hJiUZ8iDSt16MrExLY1xdV1E+jmFIG9
3CDiIgxmk+VCElKhJscFzi4TkyegA2LnAaVE0gYrVSMfWhAz1vZ50OhgQ68xcIMjk1GjLqF8IU/f
55Zo1rNGaeNS1qBUJGyq+XQfN5zb7JB+CI5PtYAOxvnBAbFowbLENnSlW4tdyqIC12LV0VwTDbyM
bWq9RM+IjBCNowqGRDNvIUaLow3SW3UPEPRUtPKmjc/q3JYux1M2VrmxzwQKwQ4x+59bBjZIa4pQ
er5wZy4lP87QeH/iv9QwkCaBo4mkGwn1Y4TabcKjt3Nu2XXFLIacAOuHslMkDqSzBZRJVtUa6dw7
Soqd33Nii6q0Mk9fZwQxj1DNuJX9bOv1RYlJ9hBTY5bM1T6HW++Wt2tK3XFFJf88ml3/Ej/itnOx
JEye7Xw+JnG42/fZPayPQapaJCOPXL0SBCtN8j0BsfjLJmadpauuUIWTu7rho77FQx5Mqc5931lk
CoXiWacX4/gYw/JkoMCs2qBbsctFX9SWVDlXmjDYVvBcABTbPCs8JoCW8gQcQS6Qc8KUF3CCPg7s
eg7YKfMI1roakkWo6M8kF8QRmiScvFzv2x3Po+PjQe2ERE4eqpfBYTCfRNNHcEiaVCYA7lEZVIHm
NIOhagFsLkBGOGreL89pwD7DPZ5WTi9RxclyRBus8oG/VLEzsD8E3SnJsA48VHhZerhjpiUIg4A5
Cv5hcXqo/sAoGEY2QSF6hoR76kQ8xgj6khfA8vk1sbBRE24mjSyNKrL02viPUYh5CLuRmELhosCb
7Amw12DzVy+okBEkEQLJFqj99nMUogfWQPCrmV6DiT8pSW1YfQcdDA6/JZrIMFR2xcn/8JarMm0k
gieqqZ6AD6viV2eMnO8K3zZeQJpCYdzSnX7ALDROhk+LgfVsC9g8oavOVhkKDsI9MTor2J9oobUj
dNwMB3s2nm85NfQ82Db8RiKQzGFxWmjZd0PtJdgVm1vl85mCfG0wLhpQekWklICd9LsP1tHJuWaK
tYWr8z+WzmxJUSwIw09kBCKL3LIvivt6Y7iUKC6IiqhPP1/aExMzPd1dZSkczsn8t2Rtjih073RQ
VKTv7jvQp9b04KkdoGmF1Yc3g7BQtCbAmoiJCaSn4RnsBztBXGspeA+BRKKSIOQOHsyjP2H5pzxV
O+/gZkrP1SmYkJ17rNhL7+6oCPhhzlnKp61iT8z1ataaYljzV0xtZ/4ropYRQJEzegUMN+18MTFM
Qm7y6BbIkzLJxUCyVl3HsQJmE/cXxa7lPPHHyi5oAwK18ZKb0RHzIO+INe1/8KE3F4CsiN1cAx2P
S9Rca2EyEJphrDJIFTz5zYjrm9PUbPqzOG0yaBvC60xGKqR3WGPjb0VHgGWCdOVgYQOadqePWArR
MgSHpUOzHICvttMUaK8Kd67VUYZtB7CXJosaVEDaHQ/fNeryJm+83ouGvw+mx2A55i4z5JMUzCGc
GWhgTGo97xiIraSd4cmQd0lnSPf+CQSSSkRvwiZOeuFPrkz4CstR/n0tbu6BP/OIJphQYlPygpCw
+VJ7Tog9hPYWTx4IzlT3y/iD+pByw7ZWHKhLsDJwNhx8nNQXICgC7mGV0T6QC7rLib8mvsyZk4Yj
zOK7Y5HXtnRNEBpBMAr4/RtjGQk1lDFUS5mcgjGhxwwUP7oRAOidiGzj4F6KVl0oYSmMxSS2dOcy
BLVMSp5Bl5SH4LnQ0JyQqZA97QSuAhzZbSyurOjkCu0a4Pkn/CISJMmQKBSQmW63HQCGzH0Ce3g3
bUbHtPlJgpFhYMNxt1T/ShizKwXmF+kwsqLZa9MYokmfNNI7RkfUltj7mvgaqsBKqC2/ifwW/xSF
b4tCHUROChX+4WOMOS6kNH1voMPBrcScYaXi9ZZKuIXOhRM6pB4if3xjkRj6bwBn9svgMEdVzMgJ
moNPPHXR+UByARffbWiimUrcs8y2xy40Yb+kmR6QfAiC0B7CVIx4bgNav9/R40NA/E4JKg0W7npF
7UK2Eo0/eaFsnmFxc+9dbfYbc04kQ3L4cwcsYLFcUHFRAq5q/kf8dlf3go2yGlKKg66hUhpNXgF9
OQPcWYJyEO14cgRPkD+ggWJcrd6H7qH9xtcZ4p2iq4QOshk9LD0o48H5pnxgsgaRF7D+K7poJiQx
JUQGGMtLjZy0ESCzcL+TdogumkKqA9V/Dp9sSEyoryKZF/3l1EFDGPWj3jgI+Kr+rO/h7YCG2X8H
yk5t2W0IGOHyKdNR7gJKdTLM6lLoIxQNOoub/YmO8wfR3AV7EcUSsh/moDs7EQiiU/0NPZB3KPum
AupArTQ1Rzyn1FgkNDMLrj1sA7kFJqkayoX05oplrBHFadeEuOqjFugwLWs4reI7zSRnbc2EYP9q
ejemUzO/enIFz9eZnLi6JC84bR0Bi9usbSA3C2Nc7hUbyPMURQdAA5F8yX1OlozMIym8y+Z09N9N
vyqDEtXO8AtAQ86SU1G9dikFrbExPAeNBY+KmduMUOf8PJGMsWlASSMmzvvvV6gSAjoGW2ToaPPu
3bZWB8kZ2SYFE9CZ2EqqqRqoy6efE8NKbvW7rw5vppfzFCfWzhx/tX5BdnRj+DjApOccw7w4+2mo
MjyS3reOVw8uIHGdPXOEw4TI4q8RN0jhT86XqMV8oC9e/CyLzdyhDTzn/h1xMTNhsO/+kbukMrJR
sSkaq2nNtIvLHyqnDw/+yc+m1qHTkhkvH1qDh8eYSGaCZkGhS8sE+F4V6Zc9uYmbjvjKDO5URxdv
MaAAgPAEYTc8UMNKHNET0Qeq8NadfL5be6yi8Gh7b8W+4Psh0CC9ERYxKCuXPlaBttfdsxUfM7LJ
GNaMn6SNvSZCwtAcFXlcx+4V0e85+ljegxy22q/YJ3vaWkWmePUa9ahgWxhekF+Ob6rN96L1+dIi
MDBFQmNcI7hHz5dzBLu+DFB93A92E37V6H9fTsb4JlLcsKnl9OXeyxgbBITfWeaUEGn2dh4BhTRQ
eB40hoh/WeApOha2uAvTU6ATRsijDPI/SJIWnR2mtbpa5FRoRueSJ0e05MmKOCcvDwqOBcJdCSxl
f2Se+Icx5m20TjDS6fXkaXrvszmf+iaDMJ1mnnK72yTYXAFnO9ctSA4hUtl69QmbbOKlBAQdxLRS
aaH18rKeMkMh8Wa7eJX2SGrlnOA0qBASA/3ROS4QHN3CamSEGrGqz1DpkMte39wr2bNeVsHaTm4P
dhYh4lZD4WTvXaR251ugEeewJAy+JEyi6V2eqUUIJ5Mvd6dL9ATFyXiSjcoHpf3gQ6WxUYk58a5e
26ecZktrJ0XptcNzeEBJl09aRf9y9jtP7/XEXan6T4r957yB+d/B6uvpbzazD+jeAw8+OTcv0BdK
ozGlme5QbajERM+4FjO2Y8qKmsx+Ddpu92DEgYK2cwCb3akP/lxJb3NCFAHQiujmrY6exbNeeKs6
PhadlxagLHo0QoutpgiJq6j71fxg2K+07B19KOvDH3k+znHTLjzFZEX32sr2fepfeuZ5K2bVoiAR
MTX/boab8wlWtoGzidETp/DBZCIrWNxRHYPj7L9Tdd4uXYLVL6uu/qYn2Fb+sYGxmJNIJ3erds/D
As79kVzf/oMKg4BpnnSm3ZTe9zu+gLGFDTSNpa8xnNSJ1XtQkUxBEX90n7qrU94iX6rxETedz9cV
FUHR8oD8YUQvWtQ6cD5xomdOZnZVOpo6fAEOfSJUJeCLxehVudW3c2puyeX/xG0yGZmoACxCktKR
oeea/6qcUk/UbnXzSuZL1rE5+sT1p9c4dlamc9ui1mmCuaJ7PAUfksRbdvEIV9a60b1EL93vXMZc
oWJF9v7mTSVJx8FCu3O8XRrOB+WG6p/c8mrT0aszJURdVPiIsUB/4xH8hWDGZKOBs5DLxgIF+wYV
haDA7dwGPr+gWMFEXLsvLLcn9CforcicQNqCPXoFv8G9wsn8DMTsrFMXf9cC8wp2C9zPscCBCSUN
z3zuMs7IpHiFiiahmQkIk6xnipBglWY9aAWft8z7kXUnsUwrvlveEVww7RRRzYGaoKng5LtSzp5c
+fofh7JO5Q5UiY7eEYSDI4fuAlZZPge1g+AfnFMwUaIDbKcaBxUJ0PJRRTGRe+rshnrwOmmQDJV3
WwuiSzj3BauHGKLCRaPRZ3vqkAhFLduISIri6y2wEzKl+o8ZCIoZ8YvLeVqGj1BCr1rRyimTRkfK
wUN3BTGzk1qDDpAtgG+Ub13IX/DOKDVP/CnDSeUt/jBihiOYvIKWtiF0Su/QUQaHDtHXnuk67WE+
Of9lo+tfRczsxmrY2Shfotb6zOgA7uTrQkk1uP6NSPld52yUEYUfIZQxKNy7n1ljwRfyiYMrAQNk
1MojSUNKHnsPnS2l/CcBkacBpT61YEqkEBNeg+sdUxCxKYVaoobc9Qnru3sb3OKq/7jBaR3Cy4JF
4CKt61/6hMU4325zooXGRktirL4boVAOvMx1gJ4leYIT7PfANVLNXAAOqMFMp52Qub2mtaKTW3JU
x6V/lo2rNbnzcz4Rf3NIyptdKH65i5seAxzc1bzu3NJP58MIjZsafM9AYIov1m/WbazMDwQntILa
3/5mLbECfmA42nGCX9ynPdNsCTggcIVD94146TylwI2O6Kx04NctoA7pDlSbBkk6oNJSJwM5Yty2
ftUeqa3dioeEfYqUdFT+NlRfBalAJK47u0TY6GQKBw43qeEyZ83nBqdqh18w0D4b3dfLntFp18KG
5dzTU58GzPt6Grq0YRmp/mWsxzdSKH2oLeob1GErjizSdQ0iG44iWjM/ONiNnh5k4wu5MARG8Dk6
nYUGnfd2Lp0t5ilvJrqXmUc1Efxchi+7v5XcG3wa6z9QrDEdAYO9SSxWNbBTQhdc2AJH+5MOQZwS
DGDiail43o7ol9u4EzB4XGeMTfBWY9xYGbkwbRefUGv4RmMQmtj5CPBiwoSPvel3ccRA7xFnQ9nL
FoR4CdEuPQNtsorE8erl3hMtEx7NW3xFJyKVOA02ulkciJBJLBJ2F18B3/s19sL7QeS4j066pumF
D0rw9aKEkJU2QhDuNnaicLkOBFrk1wkMR0KVT/8tiJFwSgW0NdOzMb3CnwuQBNo5E9xGlDc8DcR2
sAMde/TWt86tixoMwcIALSTKsA1EVvcDpWNseDw8IRnLft52GTDi8FPYYS+jidrROg5Pwewx4kHp
Tepdc12NRc7pNfY6uSARN94KHLi+E6buj6v4tSt+7ivNA/eaxfzhPpYRCQiV+2GcziXSA9Yz7sJV
eIT8IdBHcrA0fE3cBm3X6q7CU+cERWfjNyHLBx1do/vy3vQgXP9UYakSq+mlPIFcJ3IsJuFO5PQS
jUDe/4ILDpXdmS28NfdhAi3MwWLXc1nWC8xcQFfoBK+2sIZfwkTyMIVF4/ex3E32x5M/4jDlOpAr
oYHbp6kQxqM1CA23buAOutwn/FuYe2W0Nig/iNKU//cW6WKCW4yNm+18BwFHcGsydThn5Xai25Od
dD/NwVRNsAMd5H38TnpNcHEAssCiFb/5m81mzD5ByCtN/Hw6ZaZR5rM44ARdekKOaJhdTiFG/crx
IPS18LN7zL8irBHBjnT2PigVS0LS+WQ4On8iGnkhksQOaIJircCYk/lvyKM7lcYLyBQ4BqkWSMkg
5JAF0GK1SitWwQfyqUG/0SXsBC8H/WKt8kNqj3dBgg2wOC8OF/eDO36+mweqHEm1nV8hU/gF7gzz
AaISmVePXNxR09NMfjKHmoezQcZvTDlUvjjw8Z0Bxi27EC+8LN88baCcmePmERqsDjbAFqtA5BUo
cgDxP3ELeyP9PKGEJ2o9BWiwAg1IWrtjEYNNohJniCJgSe5Ob/z4e3KuiTds7agk77wlCu6nGzYp
xK+h8gHUm7oPPrFHn5i43xbRkKfNsdXLX4NPvS3DzzNDjMhopKavDvlBVudVE9BKb8ipigvEuxOQ
aI5btGqMs6j8L1Lo4Ks7BQ8pgWWN+cv0KEyp4osZ3amOpGy8Uugm+fIWoMPLoxVYgddpAU1mydCx
6ANoCKKUIlFLCFFGJHKzH4lFY4ZMgDzAGV3EtZmIZyekNeR3MhCxCg9dfdEiQrKUoMk+sBxwZ+EW
TeeIy4r+0eWAtSKdNUqFQEnjWgs67QbAhDv9t8Sks2YBcI9bI0zJtKlceRb3HQZJ5GZadzWZC5eh
BRJ9DPekwmN2wcFfLBV6e5CmhgyrfxPl4KvpT8vHart3b5M9otfg3OUz32muqJEohsAkqMWaHj2E
cEUt9LiF1AVAnpaIPiB/6JxRqRYuwsUqbC64+JolvDN/tPpSlrTGlCYgdSJ3E86YUaeSX1QNOBnI
rKLPI6IDpI3jgdE59wRajngQB91uc8lQGj+fqSDDUJEPwMnZF54kW1p0+24JRQE3R3Jq3yLrjxSR
SNI7GIaOLZPRt0IySZwCKctC1SZWOBUK17J7mDzhSBhaDuj2dlGb8ATl7ORw8ZGAQmL8P7iQxvz3
EcAMDoO3g7EOIoStgFPJvftEQAzAWdlSRiIyZKiKqERVB4Udm9FI6kk4xx+z7ia/3ckVf/mc78Ik
wvEkd1WAFyngpskOrANpKzeS+F1XJq6KNIr7h/Rto/BJwRALDI0SuyycLdYG0Egg8t/sMdlG5mwd
LUlm4MEnZoRXRf3X+oHkgOg8t+wY4ZQfO6rZWQULFrHDG4Ok0PPsbkCpzOTxSPnFMCo4Ko8LCjlZ
crB47mnGLibYLIufKA1BuE40RZdRjNAzDp+BwhEG4zeYihNLvksuFD9a5OOr5Y0XEymcLIEmczUE
e20hI4eJlHgOmYhrMcWFtw9LIWGmPLyggkKs19w/dhk4X5nCza6GFADW4SMb4bQIxQeIZrrmIFbB
pNn4RI7wo41VJj9zFUcWcajG4OEl3AC5YMvlkigF4BH+4eoyiZJ3I4+L/DAZcMsF4FvAgC/rS2oE
BmSKvBc6KCYUs5YpOtAjr9BlExfLhc5EEzWS+mCwZ74p6wNOhA3UohE7M0C3nL5cjfEY3yML7hq9
mBMh4jeLdRfJTnxmUNLTF9GDXLLfFEUG7x76Cp8DlIAPQQwPbldut1AschHZfoGh3YfII1EeYo5l
0Dlss9xpLp44OuUQApgW0WQ1lfAx2jpnYyabnqgZDgsC6sVI3yMpJwbCFcIFDSiaXiZ+opCTpSQU
i5PNYHaC04pdWtbrjjjb5J/AW/iTHGnx0UeL1Ozj22SMLDJZvvsRZ7NHfINPspj4V9nPzJMYBrRy
kFCC2M+5hzJDVxvITUa7IsqTnnyeJhDmaSkqEzLeBLOXS/IvPoRdaMwFjg6szAKVyLcn913krE+C
YNrBv+tzJrn95a+6Tf5W2IDk5db7p4ydgmNCMe5yDrcgnD6BkF8iTJFnTeL5WI6sR7S0DZ+n8TdH
eCp/KlKYpn8ZsvIYo0wG/FwbcAby2zcJ8vIeTbsx4mMrQTJ/cefnPHvod+TV5UpicHMlm0amv4iO
8NWpvWcHGo7bLHtSFkr4v+hWibKXjH0pDoR0k+XKNZUMnDc3qEfCHv5L4udjybuX+aPccCxLdgKz
6aIYQ0DHa9fcbRkDxfMlryJ0BVQuFmnELKIlIcQvI7BOD3sSXo+MVAQawoowdQAjIMQGg1ueHTnU
0WYIFE44MKN5mqFuh/sPbCuNNbWq9O5PJ0VyR+3GoDvnIyFfHyDGfpo663M4eQfwWCj6HZ48fgQl
FmAzD8vlau/d3Tw5R3oLJ/f/xUhjpMSopRgGpQVfeG71wIONt1Fo+Plys+GaS1E1TejSB1O5+9wO
VMit3nFqdF++PDqtEXs4STncS9mtZHvhxJMqTjZCr1WRn43+M8LwhRQUuhNJrwuQwm3iNm9BKK8P
gmW4LF4zqlfQaIfaGRwQ5LEUamfK5lfTM4xWIM3gKJ7KrrYCD8Apikwi/xUOwNJuw/AOyJqOkws/
C2JwASuIvYnC7kqp9GT31ymhEIkuFRScDWc0aqJWDap+c635d1jkTxZk9HpExVmeEp51JOkMq/qV
G09ABxjxlJHKM7UMdGK6GcXtfKE4G8iBx9ZRInPOdahC5XQvvQMztXxui4l6AcPq1zmHsXJzjzf3
9QfJjcpnp22qTf6KWs9ue1mS+a4MsnU5ZYRE7V2Io2Dh6myQ29q7qq5OuNjNU3lEVRJdNOhmUrJK
53Px70pYdnQCXauGr7Vo90pKelOnqcE5z2JG2YNz88D0kic7PrvQyyd95rtKGAmFV4s25OZbjwQY
WvkzH26jXKAXKo5Ovl31QQHPFB90+IMCQopg9MkfvkTF9K6khxMRolMtwajhMLTVwr+heKLt4VE4
/TXHX1RTJzuyNuimCDkA9SZFCZySjPa3/QD1W7yHBOyaw9ZQc82JRG7QB8kvSKkaxEIz35XsCmPX
ulFfmDLp1Xk5T5zphynTam7TFLtXSczagw8Me6MH1bwl8xUHZzso3WOno0TqWBv3G/T9/ARAsMbE
WmfEBL/pvvCG0b8tasSRWf/Yz9N1FT2IGQHWANwVCZO1wDiR9Z7dRw/lKoJbByD5go/br+h169EZ
SLexZzIqNi0av+Z+TfcbmnvVLwn4koi6ovPef9ymR9jcGfwBbMvFs4S4NcYZBlVCKjV8EzqA4PAH
gdIG1272KwiibLQHC7o5z+6TYZsjOmj47vfyM8bberIxeTgLLGRFP3NaHk+9twZMzF6gf19H2baC
Y6fuH2sn2D7jrdLn09uFZfeVvkmdt6WfdJ4f3h0v8QVpgXH+Ts+h6r8x6R2OjuKTCaT5WmF7hY/D
kJGjwYNOje0rbAYPV7CWzlZlLqMTKD0urLcdBpAsyg3fPrUb/73OGM3b5UJnk2Hpar3a73iInJQe
Pz44bDT37qlb6AdHH57+ThNWQTN3IqLiqLYighxAbYh/wkv91+93Hu4lQpc9ZUYtYwk6JMPYZnxO
AZP6tctbZS3QL6s7k9ert/pS6506ZtewqzkhiLFqp+s3PXjtC3xhAwSzDs5kIJ+TVUehV8hg6oYi
SnttomKCGIi8EEJmT0RO8nf3JOvy9lqCk8Bm3e1+DSyy7Z+CPjF9wTY44w0+kq4yCxi4JyDsGlEK
yMH2G1vdt9NiW5kXR/sGOPXc64FMCtUHyrbR1QP0q4Qrwhw1A1YQRIVvBtZAwK/2vIiqI6tF1M5v
hAjrdK3aMXKqP/5tOrK6FjgP71PFf62/9PeSNMcwyaA5LaMnlyliQQpwcB6m0LOUwws7wKWN3q5j
LxaolIGamvxs/InicBw73pdhqW2qpcAIJ85z2ALGudFxIxhnMGpw9/h8i+aUvEPiIE/9cmzMW7rv
qb5kOnIeATS4aZymOB2APrhFwYKFxFTdE+CWYNJon+CaP/7Znn1jUp0J8P7ODr0n+8hWpJHEJUnU
Z39GcAufjkmwOWM3SWom0EMkevIUEx661Xl6majzy4ynNJ9kMb6TzaHXjjSZnHYKRHQpwfXIwVAB
XGIz1InTkLx7Lco3j0V/+Eeezt9fwA87UdmT4Or+kfidCG/OaLIeltgMcYDXQK7oRDKV6aYQ/8Nk
aR5/SN6hhOMzW48MeEabQ3F1c97cTLKM2u7fM7zNgmeitdjEvLZLFrfhPmrbpJHKncOeYCZysJsZ
oV05yBz5SkN2PTO9dLGWE3ZCWA2/9uFj/CPnytWtWvYx+O1XD1/pzaq5JHB36I9m3qoHneAZfiN4
rwmMgr72kNFfweyOfWY531lT7V4Oz83DsgD1kQV2nR6GqKOArfhD1OgEnOJyCGbbDhmfqOylUhu4
iPaoMIAz2SEdwJ/Mx8mAJgVjPaZOWU6e4iK7z9wLqLwWXnkXZF3aKXsVtVjiDvbxiG2q6k/CFwIu
b9YnOAXnqaTzOIK4ddiWh52OGbRZOBmMBnrRAH3VIyoB0toUNl4s0iywGbGtYXMgJbfF3kkn4Exq
xluyyAQYa9vOgqnKJJulqN0d1R4hCAJEBpQdFmDgB/s1NNFSxcbmtnReqG1KyEAxvmF0YBvsn2mk
jNkZ1YICvs4ZHjplRIfF0EghG+g0mOlcuLdhPQZ5GyFIwhu5j9lsSbIgim5Euhg6gjcEoaA5EvL6
ClA23RDaDRqd0FlUvjwiIOXI0P6Y2DxReVeDENcZcEeM5Q9tL00+InFUO4jqwDpyD0nT4I7pAaEi
rIro4CEwPcdcCEHgiwpD2awc7pbUuhJmwHOO0RB104z6T6I1Mn9HsSTiHQulmKi/pJGRL/YB8DAb
i+Kg4d99Wg4PWY+dZHREbx9JEUHJlScTlShFMGpNQIpypDGSGIKPEJHU4YfvjiCMJvTlgIT40gfU
Z3wEpnVQzIcDel4AYby5VdLoC0N0Z3gsLVtoUAlxAbAl9kI0WzAYLn4jMwJ4uiO6ZcI33i3+hw6E
DhiNEgwGRgB6/70GtSG3bsoglcFr+6Aa32x6tDLI5OZ8tzTMsDYOV5iH+Cc4oVHpdC/pKZTynj5D
+kfJrsiju0vUhb0jUJDTlTLxSiSHSGO/PiZApKT0qigYsXC9XSxm4my6dQyMprS8PZql3ywO8A+Z
aCVeusOczB/72wHj+OWPPDwl/vJpCDRdLF8MHP5iyNs0/VekyEwJb0ne3dtP2qCfRzrzQ/9i52NJ
6kD+F2ncWNh6RMO7M5NNWkiOxNn29mW6d4U5K3T34QhrDC7rIxF6O+nJ3C56I9Htc8/48DS2SBOo
82lYNgKxktnFJyL8lX2OPlabPoZkdqUM74j/2v2xNOeEC4mMiB3xj1wj2vbi3xivFVdaJW6Seq/H
vZnPs+EtWp772l7MhB+mnoiNjH5Zt40lqjN+ByxpdBlbJDJawJZv7+5r0tYyhOhOwcxEnEpxWFjq
UBuqKRyc+wJzgMEKW/3BZWakGiNemg3bSCuyHSzXGKIwJkk8pZlhfg3WDDR/lot3JMWRAah7DiDx
cFbxxxlf51FIjTNXhwIsZj8RHgbfTfMdWK6GBqK2QdqQ4sjQ84oBtFZkPV1zsRoyS+bPGPLziC7l
O8LWOz7/FUCSqb5A7glEOCSpoEXMC514A80+hRHD82ZHef7Pv8HI/F4o0sFPM4qL2+qLYpFAiMy/
BfKH8gTFdXIcKfD6h1hFKw9zll49gPuLL78RIk5xG8GC0jS0Y/bNxSXCxBZgSmMQ9PB4cR4EB871
KeZI5tC4ikumQVz2J+uKEpVd8kQUieQ9KRIL8fqTjB0IYsPPh4dQZTNiE+wBIiUO7OAtcK+DUSgc
Tnv26OmO9beuLhwlnBqwBVaQ7QhcIKIWFkwoP2iSf70nVS4BDD4L8cuGCKnFKMjhF4Uk1Ae0BFYo
GiwxFB1xzD9myE77JhDGr02/0nQeUOv2PsPCA1TCyvvrvqXnE5ChkfB8h3X8ASJ8+WJAMe1yiu4u
IEn1nxuGjlOmGUtrLzsbgBpoB9qlLG13wXreW4tTb/AJsunTvyTf/r4JS22OTVxCaF6b+AWwF2IJ
+xm+Epmxdd9WMTI+nhkBp26RPsLbnqgZ+3Vuh+5OZ32KObIIS9AFGQINOkAir4vNF8hbhhHJusPP
6LFAWY0JPrQXJsDRHrX93RWvkPDpdfhI+DsioHza250ZidASkG9U9JDRuZx9kE8MQebwjF/cJWQj
7LKcbsK6Cx8NDnr2ML4Fe34Ka9VD3DkgcRdCROAxOUz3tBZ0MPyOkCm2ug8td+2wIQB6jLtIMUGn
CPgvyEhloA36lhHyeec1+oJawBhPCatBeI7fhegdpPc9Iz4OLynIBgrLMcGJqO0jgkrxoMgUgqPH
5lMHV/8OkswrC9SL1F2QrwJX+hm/Tg8cBfX8WpJEBJUEJUA7ucSNqPeOqfh6BaxhAjAIHNZPRKGA
ix9+U+4fUJFBgiDI0QbmDzn64CvmvnKnRBTN/DVEKetWjy+JjcEZkyorpcv6Wv2xfAAmOJU63L4E
Hde+8p5gEOxmD69kanWymujw7WHFsPQeqVDdPKpj+B7QVTGlXbkehZ0hn8g8nKukOLbFrjVTvDPP
I+7jnI9bDV48dzwcYtQx8G4EzU3VNQryKF99QDYSn+5A6g5RQBlowHGYV0Fre0LBlHVLZE95WH67
2WP4LiNFCTIm9T3XzKUyrrG1CttqaBx8aK/mQhRH1ygPDhMDgoRpfh7rgCqONzg/+heIldwzF40C
+ZH3XZyQh2MLz5iDHV2fvbZXVn5pIijHypuRNsm8PJRhiouwLhuS4mxw8jFfOZLd3AIhnH/okkfW
w7syduLkP1BLW1TByWmDSOsOYXnzjMkqjxVEOFTNIM81vyLpwzGNZ/uM5kzz1Y9driuLsMCKwDug
HmJEn1758OspERWG3c6js0YyAgFeq0HB5c5SBvStBur6sn5tz5Z93bYI53Pyxlb9dE/79zN45LM3
7xZ8EzkrW/WFvI0WVA0COENf1gXWdGaiEBAEzzs6t73nyatX2IEZpoVGvYkrHpmBmD/ZTrOFygYq
sITXOcO6TteItKCvy06teTnZRg98DrTgFiVQ7WQHIpTPJI4iJ+ieGIJjV/17UDScJkf9IufoL9n0
mk55QSNJgj4fVIqRfEBtyZD1b/R276Rlxzq+XIag391G78loB8bHuswHfJOGC/DZsr+jYq0FalyB
n+LrtoJD/5dR3pp/RzpPt4mkE+yTRLa1xmSszrnzc/2JPfUx4qiKXmxGtHNY4nUcjbzEuXNgMjua
Owe9pU4i4bfh1LjB+y+ejLvXbERv9lrCpED1yCZDgpP/aRyrgzyjOgRo/ZDnAVGH+FO9hl8GtBUu
RMYDYrGQXc/i/Qf88dvoKMuc6mf5XWSkViGfOTjcRC2F13L4ghVMd4pMwOiveILJs0Dj55GmEoD6
cWmDk3g92px/kmcskqH7pFQ9hX5rWfcu/Qs6A3QVCBVvdg7lEX+SHA4laP6Jomh3ndd5eKk7dx/D
u4H85kR92+odbt0SmOBOGNodLU87NfQutUDJ80JwWw6BoC4f3vL+8XnrJnbvht0CoypiE6ms5h5I
Km0kmeKiLGyxj+o9q5k8j7A1wF6gBUS9vborkAVkJcwzAM9psKvRvg6Y40oXCDBnMbG6Su8RBR9u
R+JEttboa/W+wHP3g6dnwSvK51ffynsm+1bpMnCF8Q9m97zF5WTOi/WB8dipwURJ7gzhkOzdDXwh
9bern3zNxDh/r0IDPR/7LdNu0Qg0n+6utSueB3v1SFlTjJvHiVE4N0J9eq+0ffBelJTE9Skcrsbg
InzL7+hjSCzWJJ5V3SuRd4wrr2mEh2PKV/BPr06Vk0w3ix9JvlSRvWI/RxhQRkiT7avmls3Jl6mu
cIa1Z70QY6+8/YlVc+qSv1UzLP3lX8rRrvkaN47ISB3Kwkb43D68t2U/mYqnEMdh2IfTBLcV48uf
3hs5dUhSRdPyq1NyQuK3uYCX8JCPnmDG5P42nJJUwCfka3Bk3/9TJs+RQoiFpPL19M57zKRiMr/9
64jE3oKcC5IuqIWr9NvREWVyDD7IB1Wda/8yrKfXsVi2Nk27txGY/sY9e4Pql7QGcmbiLSRX40og
hIpNTd234asMFOvOpc2ZlLecbw99GQSJFBjg2iDeEtGnMMTzZtnfE1yVkG6P2FgKafdCiaDb03ev
GRVhbnRa4x0l7kCZSfy+kTYXT1G886gZHEN0ODX5gDylxuRB45bxXEEBG6YPiVwU7gMB3FgVFl8d
cmkrAgZmh8kO5k7i9CUH9oQBzYjz8Z1QU3x1BN1OmeZKd3G04WywsQyOaX5wOQn4CiD7EqcRgaqF
rfE8cdRifyCor3uFRAD67+UdTk2YG6x9d7tgcOqdkJ/PoGKhNG0O1nrwrcgF0rotCJfBkcHaZE3U
AyUwgHQpoajp7G7UI0NTxnz9ZRhEh2NJYaybQR69t+yT7BJrUThopPPh8AiYxexQa8GRi9dbC05T
2tQ0331Qq47fUavzIjztCShs191qqSNyrmGmueiTR/CwVe8VEWz3IQAXA7BvVqR9Wr0GBUjlCTFI
agky6RKwPGz2wavDMy7iEfX+imh81AoloQ3CsAuNYW1l4GPFMbaKCSG9LtT1a6daMk9KKiY+BfUH
RxrlzEDiSKTpNBATCKdYeceU546GTygncaNY/m9qFWdYRYXw9Ih0Du6dLP21VkODpJ4pF1HSEIU6
x66OhIGsB0KGxb8JIdDiZUVAAuFacy3IUP10a6Y56Z0rdrxedzknjj2hLm2btEkUHZ5F7tC/FAhY
Qmwh317iWuEdDULGxMvCe7Lxa0GbC3+nsn5TkqmBsWR/ijDUx4dODXn5xXiGI+ZEKqgY+FGk8DaO
9IdvF3ZD5X002cykLupm3pfU4qtPTi5PHJJ0Al3Rg3tUSuRlM98C1/NpUE5kxLLMXEAfny31I7MZ
T96LSa+eOtnAnAk9pqzPSPdi4ZulZWeT2r/9Ay3FynBZcdleWEYxsL9xG7KdMP6CDrYOGrbpX4he
fPVOyav/HF1dSl2PwrUO1Gmd3vv/2EU4445G/Iy0HVhAHYu6EJiBXOA7ZJ3Qw4K7aJhXTArin4Ap
alHechd5c+DXRAtpTongQkw5PVhVLgsLwYMxpjJmMvljiOUWxzy+Z+9XQT7YWGRbwvjjNje535xV
E3PWZNjkd1MCGXBBYnHtfzyaISHNpdGHZJOFiGhI3KMycHIokdb+KZG4dFlVDTEMbW6j8YZa+3V3
KesU/A0UeSJiAWD40YOoE5xwzovg/QfSEHKYrwZw0HvtZTZtT7L9AZL3iapFKD+p0NuB7GoEXTLz
F7qd8nv4RjIg108ea8mIUTyh+sXT+PU/VDgyxqLEGPbC//lEp2R12o5w3xVbgRirJMmGYxNHF9AA
Q8MErALMwC6cEGyafNk6fkEltIsimloxyPbAJkntj7oHrAtxr/jZsJtALEUZjdIDkg2ZBG2RpF1J
RBsZuL//XunEqQ79a/fWbfw8dkef36EkljAp/n/E95PPdWb+rPyJRG5IZ15HiI5SBLNwsSrdtRa+
AvBJ2myoI8oar8EPRu3LS4kW+oAM8g6inTkIvPkqxTbgfNYc4zay69FoT14o6V5gB+SniHBXNKfA
nfKVwGQAavfg9ntT0sah/+G/8vUyPEyGQYnhiZ/Jv8j3BLGX1yD7l1dJV2QZVsjAqSuFLeCPJuKs
pLpN08WqR3svX/76I/MlFnzx308UyEBeRMThiotviH/ukBEf9I2qrzPNRqTl1qD2A0kxsJwbJMlJ
xKVQhUdYH/g8wB0XMg7qos1PzcBHTy75HXwE4JccFpdqLzDgu9roFlrkarT5aEA5nuA3xG2CyQgN
Boop/+Qx2KeNxwx0eyoKYQl7zJwJssWf7Nui4pKr/U8ejs6r00ZA0/YavuEdZxc6Y2RwDb/ttaIC
u7kOYPZB8SIrUQnuW/k/MfUBUf1WJscS8glkOfJcIYXZyFCg8dnXAfAUPMygfDD4b9Y1kMORR9Bk
rt0ltTjlb50Xsiv6GZztkicmMII88PJf2UpEE9HGHGyOROwh6gzphcVCJONcBMcUwFD0kVh9+BcK
wzmPch/3VcCEJf6M5A70vSIskcAvnuwHT/hGhAa6n4V3EmEpOVbBLTJ5UXlJaalFDSGP7goJiGwX
PokACIE95gJ7Qmn8m4hp8SvDUOFQhLmwhqfgOJHpjPQXCTwJjh4xUE0apDQYC3o4htyLOArvoSth
3m9hUH75H/Lfooso+Sedwuh4fzh8F3NjDz4ThScXxvAJ5UaERvgPbsy8N3NwGZcoVE8hrIzLvEMk
WIz3Yagx44x/02zBKRj9632T928mi4zhlQRmZN4cLLyml3kNel3G7IJhMmrxQhsuARpEqjMM9+L8
RhtPDi66LpGb9ZmKHBBTS//uDg8+83FnovW68BV/sIJaHykBGSbvkDT7wPrNPOZvUc41+MjwRoyU
KSa8yxLdNSQVIRJSuMglvskv/9F0XsuJa0sYfiKqBChxqxwAkdMNZWwskkAoAk9/vvbsU66Z8cxg
gsJa3X9qFU0FGGwFcCtneUROBI5OEdF9IJpkqAy1DjO24Kp4VnleIaDkwMgjFk9bhj3ytFy7DNyV
4yI6EpBnWdnBaf/GGrHTMD4HRZbIj6gupdiQZXPjeH9aNraFGTE/ExlawU/LHEn5eRhTG7iVpN52
BWJ9OJwYG+AaXHgHBsEH/MaoJIkj2FwWopJ5sSWw11DFsrzzWZDJIXU8TWQH3vty0aJxkmQEXlmu
NilDXnQTknKzEfWRpNxyNQIjo4ulebR2vACRYyMJ0iPqD5ud7Kg/gUQBgGStfmR6kfhsS7cnd+eG
hH3enscRXoF1b5DYyavJRoy1s0IphqlqqTlg5WBdsk3At2HHR26IBBKgTh3FPz+Ft0LkK6lWWKV/
gpUIUUQ4xjfM/J6LPEk0RT2/YICW3MnyS6RNbEOoFv+EeAiOHYfCSI9frKfCIl1Q57nkDYoxIlKD
uULgVRSB2kKJnqCSQGBb1jFZwYW5kQ8MvhkQiUa5JC//tjdInICcwEYx41MQo4JIp3LOSaiAv5fc
FP7yGFFOSOiNXEdAD/6CE5Fwtvp/46QJ2MGEyFXCjcA1RAiOTGGUCW7yY0hU+PXnK8YZcaYyIS+Q
x908xF+gfCw1ctdRfQADMuGUwSnB/Q8TpDD578rlpbG7xjI9iUcwoS3/m6TEA+mueFsRVljsyneA
w5sDh8Jbk/VKiw2Cc66uFkvblaGD60GBFJNP2Ey6Q2qyoPZPxBW2/M7gz8NBpHIj6jIZzIDcWS6w
g7AsvDzliSyQKOsoGJ0zQi5ZjuWSEs0V6cRAhgg5aSv+rbsDfJ27XfJG1Shr92WrMbtEFlmp1USl
B2HD/0EZ+PK9FIo7BW2WPBtSZpeX73zfQy53aQXVSArOF6Mb5LaQsgdpIC8G9I2CicwSFt+9/2bO
WR72fkf8lGi8XvSCOfNf5OVgeigjYVOoz+VeksIyZ5bGafFf7U7txD0nhMtB9IjncScRPq75ez2a
kUBuxTO5gAgdb0B1JZn2NM+eaLnkS5inF03lDU+89BmvjVJwGypoz9nVhvchMNTmFjYbsiDkp0WH
ilgUIAPuCQhAJGC8B+BRTIE8s9TzUvECWnEfSuy85LfkCNmB3iQ2YC5aATbqdYf9veUyTz1KsIns
9FLcXHzxLRLF5yDPHv4MhojIRWBu4o0y+Z0Gc4EFP+7Rcy3oSigFyqALZ87PaxMp8XopiDfeKzgd
qh9fMmypD5xynTpPSAWyDI4gOZA/e943oWJYraSkonwQuY7YTaKvL7FTmtbX17KCyEAmB0OIAQ6m
JOLvA/wUlBh9ezmO7vjIVUjfWySG8zspu1Ic/UWu8eKyrqDQBfOXKpeTz9J5p5mpR7WPvJrivSX9
B4fI3zbNYhq/sdMeiNq2taHE2DDMiVMrV4QB6NpJetCEKa2g1AdyKqRB/IfA9vwbMf4FNQPUiJwp
aSEIcGIdlx2hYFgI+omwiTPUCJ1/g4yQa0//CWn2W7Y8Wi7M9jh1ZQ9Np7Izy9bHrovsgT07kOQB
WRzYPacXtsw/0xRQ/nkqBQiJojLPANiE31krYhSJsWRosQBMr/InOZfMHeZ+7Dt3mhPpd2StwI9M
EIy0M4KT6BwNbiis2QB5fNEQEmikEbD0B73QltV83by/I0gAmOHto/brxHwjuU//GkjvGgiCprqv
+SvEBcGSR25Azz3IDKG+w+/yBWfB6CfuY9l32Hl2gtZI4tGHm1OYBFFqyk0lO9S/wqwYDpLKGczp
5og7FSynkdED9IrS6dCe4zomOAr8ipeRXpGX4UWQNyLQ2/yrAz9OvmhXIvpsv9JAZWqxrC0G/YwE
tUq3o0CQXn9laym8VyImPezqP9ItYy+AfiIrbkTGw4mK5/i30FMNsPG/8MMgioIcjKkKYvpjRl/L
CesqENClrzF9upz+6xyf/g2yhoY0kIP8cRLp/dKgwpgux1l+dehJpT+F9H05skqpEaFgrGsdTo+s
eHJymvC9koPVZZnsc5JeqFJFKtvQcLDXM99Z6lTR3MqyIDLb/9e4qpDasiwivPYAtviv/ypQ7hUF
uF6E4pLEJxM4RAH8ryxmygSbrtSnovuGQsDg3tJ1C5ghjxV0TY62wjpUwWrDZ6Oivf9tzfchxYH0
owLEyAopD2E+ofMHE5yt2fdEzAod8eaTOCc5c7IPNQntPjuQNMkq9yUb1c07SIH0sGmAD8xP4Ij8
O2DS5BMuR4STypHqUlRLoSXHT8obsezIvz7+SX85mL+yg+wZeN0MzagJ5ciXbHBnd3bmlVkWmJgk
O5RoDkQDK3wcmAY3iwzHkXIe5NXJw2rYJfZExidrQznDVJlsqKTmMe/JoBWRR8Lis9tKPhs5cray
fEZ/YzyZ1XQAIuFS1bya1NHpJ8G9QhrwkU123n74KW/38SoPKvONqCU4m9bgWK5BfX8qJBfdhEAT
BQQQpcpZ7tfMLn4EOktO3ydyHKbmkUA/UjqMuGgwvDzRcxluQ2rJk54uzs52xU25IZjY7eA49tBc
rygKEC+MzKi4cNAGXNROd12O4PZBimmCTwjMvWZVsjjSgMIpaEfsoZSOw9PDbahZNWv99sYVIaTY
SrO1iXrSum6aaRfAYnnfKRW5VrdpMXvurWp6O37m+tQYMvLmhT+ShJsDTBqWb4KBbqzq+EWIAcgJ
nhdC9ba88zv+WFpejccoiDYfTp8BzxkKJ4wWXiccTIxtHRtbQ5LflwgKZowhnJyOGJHY1+q4JMZW
AruRyIRtPEDykib8TvQlMQTAAoh3yCB1CvvhidtW9U7BfWxEhonc6MPc4D4jBF4QRz3PiEgICtuw
8fOou6ym+fSZqHEe9Y8mjs6gmMqvYlfPy0QPCDuKyvmjsvfr+kSEl7mWBzcjnT/L+ScltOvmspsZ
di++755iIiEKjFAcDJgmweRk/hDO1JkQ27IurxzcE4RK6gg7LZ+DkTzJfswXixlAyQPJANSFj5S5
GilBQTB4NfqMLsHAl0EJldtnxDL6Qg6dT2YBNkv5+Bi1eZo3kYiTO3rWzoTjvVQO6LAxNrcH0Jd5
JxTtBaZNpsO0cX+C5//f4ezg1F/WwTO+jNj8j4ArMLVbIsyNbTpXRfUBxLOWjHK+lhinE045VxQP
S/GxAp1PqEvCAUZVcV8bW9KYTkf+QFo0vy05P1QtJyEK/xAbJOXom8QMKJCMnHf0GhiOSI1IkzO2
a0GXZABBfSAfFFs8EhEs6KgKUBYgYCnJtsCkggZKHdMusG8TvkG5T1sk2w2pH3w9WNxlPJo0fIvF
NejjLTrMZPXHl8buzL8mdHPO6gdhFGCSSAMQILd/AMcvYbSkkMpbnF58ATrYRdhhjAUHOH/ZBm9f
s/XcHsylZrxQkb5+AMBhTmp2Z2J7OsEJuw/zCe2y5vUyJptKj00vDojTYERWQ/SQAROz1uepbO8f
vu81bkECA5ZFTOmUTsQJbAdjBffZ9ro8H1X44sySTB8M5Ie85+YoHchaYT5iynQb67rjH9ixRt2D
1lA1tNBQJvXFg8fM22v89N/wZlzAy/fVr1O7XgLYF3eLDY6bVeXfW6p5YCH0vwmZTgoei/gJ3sz/
Pi2jkv+D6HovS6YuHrTDY8c39TKfvzkih6dEME2VkRYYa0JGleN7OVjz8HZZj+5JMZd/eMAUQBoM
1ndMPPMW6PWxI6Sqs25Hj+l7mfOwx5SHz8kWDWtKHtom2hEpheh2+EJHxY6Suei72pHBJMpHBEQT
aYzHe0QaLRO1YUIl5ZVM1JCZP1FXSsNlxkRH+EGKIYM/36MTLGB7vCdZ9F62o5JiIo0l/W9AIieD
JgWFonVK2OpB0kuAoXJUH0u/H8gmIRmJdzp8AHYakdvkL4Cc/aihCtCIA2XLO1ZzNqDxgJYMhtN/
RAKH054FmcvxCSrsespoEOcyU1MZvcedtcFDM8ovI2gSHsrnP22ayXsEoenDx8XyZ+vLv2dUjlXC
jxpBOzaYgsX0S7DoDCUJaV+uEbcEXLW73GtnuVfvUFFgTERKDpTVdxgrE/A//n515XG37yzIeD9X
0lqp+sKM/+s6PFsWfIDLbku9mFzQcHWufOyUl4jfNIU3u9je4Mqvs1OHXjLZq9PkTZYFPTEayvG7
+s5b/zHLz4666p3tV8WU4LCADm2i5xO9NzUutNmuHO+VXRrvXk/uh3LV3oIzSmIabtN502GaTt5E
XezbpZWzv5nfVwPchV1QCS7qcH8NB+DbTG/9eNo7btLYRI+Jp7OyK/JwKME6o4KsqbPbSxcM1Q6v
A1tjTb2GZwR6BM2r26dOBTFSleABQQLxVdGcAu7b2XFARWakfv0c6yB8uFdp2tJYpx/wBypRsOSf
R9lz8siiDN2iMsba1DGCW+P3C4xwtHgrODiiCN8W7XU9fkTF/Ab8SdFaA4cSfUF+BTYMkCLbRAq/
hOVdIdtA5mJwjWfSfVchs6Hev03IxWeTV5RGMvATqvPkPr+qnvOU8UykiDkxRccduZL96VpNsdF1
5w6+hriBOY8RmbSiG6R8Kzr01JR4lELk5GGrk9LwSl5r6aFLqVFgDEsKS7QqAZRnQVV5+zE2PSFE
/HuXNoV7iTGnA8NeGwB+Ny/3PsOcGD8WhzqfXMh2pFATrra9+5mC2xKJUYTyLyDuhqwTj/oKN2xQ
hOgTJRCkBw14CktKBzRLCC3udndYfqm2ktrNzxWABT4abfRrfs0nejV7ri6LAa2c0ouuzHC/7U57
65FP7kBKJYTGHoMSWbWj3tQoEKvA5tYoHhxJd+miIbnAodDmMkEbQyht9cSwamghmE16eW5+isYj
/oOKT47U/ENpR4nLXrLKJ+KjkuGNl2E6mG9A2wqOqd0AEs8hZVNEK2NuVZy63XF1cwaARmiXpn0O
WBbfhvrX3jfRb14D6Ke2YRX74FD7BIyLqHf0YAhx2khBLsf1cFmaqD0O8PdvgIK7al9B3jxjs2eJ
K2d0RysAgiRdla+kozjolh4xf15a+wmkdHH0/dDQyUVJDzjDTwCiHkRz9d0YX3oWMwSLJmvYnfcJ
k0WP/MSSzgCdOAO/o7pJnV6GVFetPI3qN4SXJvGaiKuyM/x0HcVwYN2ffbBdqsznSkD1FtXH/ML0
IrK5NZkBALi4MTY4VBMj0V7eprd3PyrTENA4N8RcgXmoBj9vWEXI1ZnOPthyYfD7YBxIbLikVLRu
OLJkiCqAf49BK337xR2J7bWHRMvtwA5ewvOXcfOeiD8mWTOrSWhu7McAlesupeTtgb7UQDMICRQI
7NFlKGILEiuYkUCPBWv6tHGrXkkjKUhMguBPD8Yf7USuWj8kE20KhNp4HQ9VF/EGqpPu6SbpwgBS
XzHVvm0uC5Y/VopmznZDJ8923JkpCI7fmwxBRL7VVzIiGJ0rsAZGE0dFPAmPGGhbRo4xhVRHyAqN
dZ/evIGbB3uvc8UoJZh461cUKqWv960XrZJJQBFo+olkpdGgndxfq/1kwKU0BUaIjPUgW7D00xXd
h1gLR3X0grLCVRS9XRZ2756cW/eFRooJNSCTpzzMwGy44MjGdDskrLHkEZUyQd/AmKIbVA0NOm28
LDOz5hGdErBJAtyeRywf1bz0DSL9ThElwJM4X2Ea4Et2t2296m4QH9Ur9IO/p8rvwwmu7w+PyEx0
ynu07UXqMwPy9KNE75NdrvbMlr6RQ0W/fg1QnXT3Vnan/zFibvqwpXebPqe7Hj09PX5rNfPFt1JT
Mh1YpMyoRzlQw1NyUtHZeB3C30kn93Sk5ZKJxsh4GiJcUnr0IR2sH5YSsWq/mWfxtX5o9p4sPhAh
hC3483C4HImkOWHowMfhPxg7zMSn5LpglcNIpn/Gr3HHqQO0s2/WVucUPi7Bu/YAzl6+KBWEr5fo
I7JEu18F2VdcH142pM/DhYnNPrzP9JvN0w+A5YaDkfoHhaEFmKjm4YW1kFFNOE68cnOmgy0s/bsw
4r0RnL4UTsWKhYC+urTQkj3QPgn4+qVkiNk409IeGxYXs/522eSeVk4IIdpA+41FFxltOcl3zGWb
DvvTblQyel1JmgJr2kmxqugKv+FoLP7kURy7HQT2hrtOJzewEPdGJJBuDUYyQK2DC57AMudbcuY7
YHIIX6DU/sJFwDkE0MDcCTyrMr4G+ZDQ0KZIRWjyE+R6Iv3WJih1KipmT6dBhH5gWGjK4Y4HKMBO
ecQE4YYCzPDYAbSgz0W2U9A5Q6QOyUO1Xwvj+xWCiIPQTC5w56DRsFAHNrUDjZa2RTmizAQzRdTq
n+aX9YAtvHI6wf7ujPpOiiB8+pp9AuVqDQ5P8qPIhbuNID+NUMVYkKONBmAIKV6es3RGgHRhdVjc
BWu4mMF7SrPbskaB0rL/fIY9wGUUCOxYcld9WPeglWR682N6xlpy99Qlp3DLeEkKO67eIK2dki3t
luxN51LZ6rI7PHeDzPCu4CideRoYxrcg1cotkh7+U+RWByXCF7vNTWz0NDYYycxQJ7kEGenVe2bo
9CbKW7RS7ap5z5VVk9zB7Rg9roTGy90HdJ4Yo07zjihVUakP+3uLaqcZZrNydZnkIbsbKzHiJCgb
M6ImjdsZmQFnJDYi9ujMBZET4EjMDOpfrgS8CJUIEs8ZwjSWdEYRESpDiz561EtO8aLM3V963tzH
ZUljqOGWOpJoyRQmoV+6PydiOUtY5J5TLAbxSxoL+rMxvi6t9h6jzC8q/KhdwLYXNdyCleE8Q9H8
AZE1WHGNt2fQ8qUjdJqNo1+Dy3Y/fU8LAGvdvY7Zt+QIcQsTy8vGgeZzwfXG5ZiO2abAWXgCkhKw
e9Cf1jIDirD01lJY/gnYaUD4KARCOL4iMnm5LvjbA3lhFv8iXI10Fxmpx5iKvffgQP6QuXdAVXsF
jRHVW8pUgN4unfU986vnUuy2pADsWeHpQoPzrhtfTOuOFKIZlmOAPpPoe2U3YhjiED1R72PV7PRo
+zFVYo76Tc8hAsNOvEunT2iKp4DZdRQoGJqYOQmqSzS61ByLneQVD6zF9cj4JYDrLOiAd5WBwNjK
1OAjMPRWh0xKj7q9q93ersvAqJS9cBD3VtkMVGv62D0QIfU85eLmZD+g4zx7HzpKv8HrdApr08V1
TJ8YPqI0pihDRwnW6ZlT5LR5mDKHKQOdkyiDCsIHzA+hGBEDcwI1uZJPLjXFntoxSF5DtLIlOx1X
22neg4XuO71HPCB+Y5XGd7jJi01p0QBJUufQWDEq1910GGIB+US0D37p9+8+tbPZBdciWxfULRrk
duDek7tp3TCsNuyoA8W9a5FeC6dOrhtdLP3y7mkXH5TS1gnVkkuD3ZD5QCCM5nRBVxmn+sCu7j6n
NM6IjGPu2Xv7UylWSUIEuzPydPxH63PtPBnoqVp159jf26RsEgY2z4FO9bHWUL/2wWZge/seLUj5
dT/5hhneM+/xxZ0MsAvaQXLz+DYx31a9n2saO9UkAzBBKtenN3i52vocMYYe2pPET2QlOWgExjxU
b65xCloUxDioO75OfAXq1KREM/4JO6Oe9/xhj9QQg5B8hnAGslSNzw6oHemWGGXTRelgyY7p85nx
jsk4DWFqxpqNG/KUlBC57Bj21XTbE4Zy5tbS8H3ItnPZ9M8IPVP32YSDczDgYGPLfE8q1dNG7Ra8
MB3eD7U3mOaMAEd4j7qdIx6l6LhzEpuT/fAzzu+T7iW6ho+w7xI/Ouv8/HScx3wwNnIXeQuR4p5g
dhK+9QzBWfdoCnn1wZjxmHbnOBhdxk2YD0edCtnjP5PBw5VxZOevBrz46hZdmxe80+AwR+zYH6d+
gXvJM0v/VpC284r0pETcCfT37FkpU2u+8sU9pKaFyb9M6q9qAc89HnyDFCftJeKimzUI9OzTXJ3U
F6fX0v1o3OpnuU0w1Z5Mq4NgjtDVY58jyvUQqA/vzQhPrR/cIMk+mEmRE0fd3OWgknr7JLkYiQsy
2jTisnxC1yFdZQMnsQy1D2Xcr7Yyvf36hqzyKjNe8nW2NB3TYbueyI68rqxJGrrjaEnZk8D/C1v1
jx4QFobcr4OnN+45924QSSkVzHQ/aZvRQ5voWwO9DuJ/VlARmvDmWlYmniPhLtRYQpguk1oiXYML
kMnoTsqw7Wd8ZTD8dcVcr7wJja53I1SJyge08FrOc06UOn61EoNc6g4rEi1hxsccZ5yuQ5qFr/C6
u7CVoi9009fidEk+GKQwLY3yuV4siwZfFiSgKcH1ysVj4A/H0mugAT4Oydbt+i7+sv3b+clwPOHQ
0wlb4Ryznr0OHcgNoARUVNjpCnCXg3Js/aR+ipzqq8BpapL6BsyPLflq58BX4v2/wC+gqyQj7bdk
me9uL0SyqXHx9F5pIrHav8z0SC0StQjdQodqLO53QmgaGPDHKQQPAmeL21WxfV+d8vghBhZC4OsB
4jfZj+my7Bzo3MumjyVjf8G+OBkjpbQLwnOO952mWsXA/dAuVfNujvgNwPSzfeIPuJNC3QOAOPAC
WtBb7mhhCSe9HmoyngBRE6MlQCxhi80vbslx4xzkHVL7SKcnn2sAE0YpRwCSgVKU5JqnqyNH2H24
+9lXzgFeihtWFcKG7WqJpPUNrUZaGBUyEqrG6TF2jikWuluiIctCFZ1Tx2+aBbUVavYeAbDLd1yx
SnDN3THgwDwgxkCmPSKcqzd9k4ACnu2d0B1SO70vaLmJSK6/LpszqN7J6Y8K9Lak3rnPhOUuoj7p
WWtc5vEJFSCCJab7XKcgcrPrjBKaQhhM0LoRP1Az0gOQhm5U8QdBtkb7vmTm8kyp/RQ5qdUV900d
f/UYUstQ2Zb4pI9Nm5F+aE9/5g3iyOQCQ9e1MbrREC6gbqhRjFGBwG2tHJUb+teB1WdWNnaiPvia
mZIDDdx3YlT8E+IJOVoaXNkMa22SlzpDT9A09ZrArJH5vb4v7c+Z67Zm9zQWl32s9zhml0UfsoCb
79a1qxhUV7uncTHYUuqYrHaG+0yjwXPdvW3ewK9VPU550cHqAnejT3ra+tRZZLlNRkiHfTzz+zXt
CB1vqXsaSQ43i4LG5FzP95/wjhKb/loXwRISkOFtwo1I0glNNBnE1uiMTq5vqxCw90WsCskn82H0
N78xp1WNBpaXb+G7/L6ITmrBxV+ySP1Brs49ScwvqhgA0ANbwiNa7Nvw8ER+zpRLDAHvT3QAd7k1
UUbQ7QI6rgdcYsxP0uoKQ/hcZbcIGwXA1dnaVQ3kZxHqmAlZfLI3zeHAAuEE89OcQ3dRjlFeSJfd
Mygu46fA+ptiiNwVP8RhwbHCIfdPMEIjOwEtPluLE4kEx4yplNaMeh4PvXVdEiwxW6ikGvBPBjEs
1p6xRqzfvBIq7jvlNpAig1ELYQiJ5LHLzH1PtbuHbVYIw4a3B+qhRzQXXzRYix0SXGoO5APRHZlZ
erZH0NI6jRk2GTsFlUVnrQ0fDEDgXrQ4R3tENn6WgR3Qvnmk1AEr8BASc0A/mJ6M9RIfA9AwH3f/
troFZ2uXpri4drTMm9GGMHMrz7z73telDz4wHCoCzKX7GQAFI0POt4C57uJ5TK3qYBqwr8mODQ3l
4YupDkZpexXH556AMDqzlyEyuHABLMBy/LIm5D4cq/XVNtxuYR9VfOWSD3E5KLVLU3xUt7rTWxj2
8ztljh35TEK4hgim1HByItrBr9b3rj3b7wNSrTn00OeL6+65xKaE7CTUCls/O030etsTQiawAlys
IyO2mrUxa6wXZ8XuDOzjwA0fPmIoKrnoAOzmeu9Vz74gNf/hwvyEizBTkfwd7lvdXkDVH59kATkE
mTTEWPi3FbZhZmgL+XxD+GoNcGIg39pPOOE5n5cTz+7zGFGy3aE7TZBiR5SAKBU/VrZbcKl9rBHt
873vXCs+IC5Cmp1uIKIAfoJoCgQWyafnmIR5Won8cxWz/4PiwWCX2F0WH+L74E7OFhIRncHfYA/W
0mVsdygyDS8caiNrxo66OBxQ1W32uxFOkIeVHMTz+R5hyjDGLws3fD5Jg9dc6Kv0X9d1+2a6BqIP
APncOhCEEebrGQuYQgua7FcHcNvkcJjNwps13CdjH/VhCE/zsYq9c+zYkyKzvi9va+3TwuvQrI3f
zvfMF1BE5zkHczJIwn1REioqtDFzGPzJRfFn6haToDaazd7mynSoc8FWiNBIrZzNFjkLJtZnz3tw
p7o1v32QfrJrcZ4w6/UD/XYQ3k2tsYUGKm5BIqGGOcUh6Q6BCoHdJdxQDzk9/GWMLnR4tTtfBiGt
hqs7e+8en/0rr9cEHfc8MmbaeEBCke4cB+MqLg4UK9dlhhD2GhE37L+CdCdomOg1ELy6VOqPB7zW
E0gI6hunA/lJLN1cFZTxkDaSDcfYMNggJmIEKpQJwAt0z2Hg9YcsDfaC0+LAg7TcdfJAkSfodiJO
LO5PBHIZODiyQDQgrICslkgArXLECoYyBKOy4qJ6EJ3wFc2cTATEujIql/BoXLNMWnlghyGOzDrA
4URk4Ih2EPgG1SliPhgalii3u+ZKQXnAdTYzwxdvWEQVclEcmIzrdq0ZscxkvFARkr9O2vDEdFjf
KOsGti9/f0+O7nrIfwLrMGsMo3jrrddnuz/Wxkd1QSI/Lbqfxz2wosW/oz27JBmfQoSKtzlzA+Eh
QP0DTCHAVaNXcF2aIbTmi890ZrVTRqyVbnuUMX6IsfDqLIELH6RRc7Sh3rpxP9ZiiMTHNJsCMsgM
Eg2y7+mDSXRh127cQkgbvX7MGAQkG09mK1AV8eRCwfTwNAyQZajuNSZvgYHJjFEWmRQHQQosFz0Y
nXCcRWjA/vwhogCBrhNtCRTd8MT7FA3JgqGPgGJIGyngRaUEAslxNLc8ob0Q2TJKS85kuxTFB7DE
jzzg8GF0o4ESSlg+OfJQxwSIEwKxEVUjCknuUhHxHNqxrKfyiD9tJ5AoF5hcYgeh3eSFu6wZpNew
CsvXn+Ra3jNLB+Jd1EDyxllj8jmsGG8eWvpkh5z0lPKKGWocON5kysUgt1URy9mq1jJ6hqnswO/8
s4ipBZ47+1UAidFlU7UrArq/i7VV5C79ryY/L4Jw6vP9Vm4WuSL/FDd/F9fT7x64lTgkKL25xVF4
c7epZDeg3WZlT3fUYzO2jYOIqM1FF88cVMfTAdG3WeRJq5IMg4+tk2bNXDLXsN/b7sxA4S5DWmbo
r/3J39V65FvE3ClN90yOPYMq5ZwwaRC7O6ikKJyRMnsWYVLEPhEe9I2wWuK05JeSPIm12kr6EUYF
yYTp8iW5RxoT6HUCeMhZRlrwtghPyBzXfWGNyK2tuEIiicQmlVqsHGhfJNYffcoIxSH2jwynCfIE
siDqYTnc8zPy5AiP1ZjuBXS4R+8oTot+1Nt0o3RxGruPYUrqFyn404zQJRXkaagkMpnkE6XMflAd
fchiZmscDIOw9N5Elay3D4LPsD82OGQFz7dPcKHx3dPp7iDgvTwo3k6TWi0HfQTw/w1O4rMTTybf
awYGhqFsgvuFGn4ogKhEEWLv4Z60h4NkoDmcPCaB6NTUSwKcrAMHU2NNO0hOOYd/qFp/Qq2Tx9WA
p0SjZjIYaoSrJJzJ+RHDwkxS0idiDhAVIw/DvMB+b7iM51zK2fS/j8fMNwk8v1lbQD6LpzVsJbwc
2q0OfgN0yMepvZZwrLcHaudz0MhPus3EcyyRWa3XsPew2g/NIelxpNG9GZcjZcOVw8KKBYxBx/tN
VhWljfWdhipRTkEe68Th6oZbHJq4OXSoAmRHahg8E4pk77nsr3PGhqBdoZSJWGgeMAnFFg08MgLk
EVP0JZFJrhjR9Syfchl1XIAuJGQiVG6SIkno39k5bvPuQYRTWVScLLN2KOqNnssMGfCjG+ROsn8y
48S6bK4AIDgRaL7g9gHqiOXFVoJl7Ixiqzo7vdWdmZ8iWszGyL2o4F+ZrUAr4mspmdOVzUYFyZai
1pRVHiW41c5Y/YDmZEczZmcitN5eN8q/6rPVGQELkeREAvr44y6f4ZvENRhtIJTK7UyzhYQ3vc8W
zJBXue2G2rRv3756nknY3JfJ5zWtE3EjkiuCN59AsdIZ5jjyLTRRLWjTekJuHYe+cfMV6VBfulfI
FODqV5JHNPvla9wLzNQgDbDPHdfiVrpOTjPz+/7VMLB6K3f/pNwqYX+nzoGd/b5/Hfa6VgFTGrYb
8CvC3AZceucRa9ILQzMvlls4tVBe8d7JOKlcBgzYF+4/UMWoYm3169pSws+M4MjRQAoRLnCult6E
FcburFraRJa+KMUSh3Lj5vZHfXYOCkT9Lx6+HsrwgSsZd5KNp+OfQpJ7eFn+lUYy5sbzWceWn1l3
pobaTAlPa6qQAN7IbOzB3fnw1OX3PegDhFsplqi+/dg8SUnrchPvvV6ihNnmHrfbvcdam5xJduAj
sgz0sdr9ZjRCnHaknOTxTE/jLutHFsoaUjKX5WRXv6QhZMO28tXkDslkn3EHRp8pbSKfROHmV0Mo
m/vhb2nn3jbcPSXzh3IQpy2EeoRSZ/5v89QhFmkIqq5Vz07b94rpFDHTgiKd2SB9zHaMkHJezAvB
7s9EymqZ+wUK4tFtyqSLRLK5L8vTCARAHZPxOXwxbgdL6oU4psLpTdWdufsT2JYufRCYeupXuC/R
mQqnq0bVMBuD1RL8J6073D68oiuV7goDtPhYG48p7CODPU+M4bKVyRIFUYPO3JissPH7yqy1N2yg
vrl94XCoI9PNFDLoNaefvOBGVG4kZnxa5u5E5RbUUZ/tE2bLsLMCEYI9IBTl6fDG0QCoJSx6J+6N
X/BP5ds+/z7ejmYk+aZJnf734Bt8OSKbGB+hsta5yuYk+g7IHgDfwDihOykVRm01DCJ5OibM6aG3
+zsouLFRRwA+I7sQRLv3F18iwVm476Y/gsg13+iM38uDhAGrulPgTmJLEwV7wre5s38RmIPOwu2i
OsM/wLMUAJCr/ga+Y4BumVV7R0QKUcsUCTuRE4sWlkwocyqKXIwJACXgbbhh8/DyAwcH/2Rp36fF
57tHMgujp4aEuUC6fytTc6ThaZwaCS2sBMJksyokokJEK5DdpBxohCToxClTcNiJt5liwl7lG20O
jNJC9GNzqAlqcUbSxRP6c0I1DMIzepL+uilh8nh2eiir+iYUxq/ok0EWaMedH8m9k0RIsTZe8YSi
PEvQhlIp9NnezxMC5jEwViwcimN6JsrQeQtC9Yh/WjwFQQSW8EGoimPTmSLd1n+z8R3Xnzrlc6Lm
z2ALYL8nTCzMxukAYgBw4QeCvLT2vw98IpMXEewmXbzQlps+4oR2dZKH62TQMF6I0hWSABNuyXno
ORwNgPmC2Ejz0Kmii+a2v9Rw+7Uy642A0l7b6xpYrTZw/+P5V1Fs+NlBdztBTtyStkVcCTZnIr4W
5xEhaagqSZ/HiYlCMTk5CUHXuEHIHKdIA2glKcRetRGDzwAhxMjIiCzoMvQxWC4Goo/fcBNZZWAM
Tz6B9DbvYtJHyEXW83mlJf2kjuQHeqnY9PXxM0CJNEaxMTE5z1t9TBb6DH2l7t/I48sxhZqzu19b
TMHB2sEzTxv/TTwXFhL7R4ZOlDi8dPcRv33EEwR+dfCYlPdQn3EzvZJSXBIVidw95/2rRuLBUSNJ
FLqw4aw62A4yN+dbQjhL9zZUcluZDgIO2CDYo83G6K4iyLjz0kwWOfkAuuEHGBx0k/YkeD08Y/tE
exi8SC8BDmVGgdjmNeJjNr0RsQ2ScfxJZFzwnsnyddROXxOZ9k482a4NxIw86YTXRK4gkNsPsQJP
KB/ie57BDTAR+POHZQIMBpEL5GDNwoJR7YK/h1uFOSc4UdnCSaYQYv2fnPTtyrBWzP27emUSKMBi
TlXfDOsvPbotkHcRJHwP99P690LDxHVPrAM2+IwEkvsEikFk2Ya3gy//xhOx6lPgskj2HToN60CK
IMGaAFZQoT2PPW3/wxS/FvyCQW2oIaofkjMckjNYCogwQSVlfIPYH4dsG+zQ7NMdt1kPgDqQaKs8
GYDFfiiNABD88jJP3RJdoPmF1cDlUhcnAq5FRgH25yqZPtcvsQmAbENaXrY99zHltsH7LmWItDGt
DyBIxyWtChOUx/fFeVYNlV/juzaxAnQpmNACiqiwHoE8Un7JA+XKVlPbCOhmv4ttd1GP1VXXucYD
2g0R3/NgxtnxDTWaaCu7QUWOJMrCN8WW2OY+wfllPZbg2gEQ1m3OXHuX7nkEix/DpYrPFEcoDQsC
VdHGHVD+j/sQaN5p20cXxzHrE8aA9NaXzmziI2y6hneDlab1uj47be2dVkxi6I8ot13lR3MpNig1
DUhzMywOnT2c7b4jx7QJmuB8ZKwhpNwDJlCkBEGFvICHy5+oUMRwC1GYl7h69bDE1OW+J5wGoAFf
xlSefW2mzWjI8BFRZ2+zET95oLmjsQpP8+cRbthLRQUR7gEy1UkRqKGyVcOO3cP/q8H1MryUXg8b
0poavxDGAx0E5sLFQbUvFJJYk0kJK8nlOEgDfyF8xYc++6zTCOsRGWJknO8WkCZcIxhwPw4wXHwd
5QdpE8/2X9ov2XIraZb+R9J5LamqBWH4iaxSUcBbchBRREVvLCNiRDA//f569pmqE/aZcRQWa3X/
/YeuS6ldmGAyNq2qo8ykaR0WNHmbOwDOI4BGEhR+czPb4Elc0ByLa4XsDGLhINKp0+DLHL2NEZPY
t0FuG2X0H7tdDqyjk6GqA1YU7nkG9ueSQ2dT6TydPkX/meZDxem4Q9X2dU4+drjkejN7UXmqBAnm
5PXfjOaJqimt/IsROPtB080cXzpXKCTQga+ONmusL/aNaBCXgki5CrMQZx5q/Cq9JPIM8NxeBqV/
4ojKpthssVnLDowECbMFscdiN8YQH/BczCZUPOlFpSJqyq5zHh62Knuflp1TDuvlhTlkx/1smFTj
VCc8Dj2AuaAGotplKmIvFmCmAKqb0k5SWB7YaAizAtTgvhLGOlZpsNDFGB/x61SZT8lgEWs0MWvg
S2zsuaui9qKZ6yH34Xx3b1PM+faQvUp0VVcfssMVYtzXbG1qdLKIDnG1otzoP/cK7L2AXfkmgFO6
EPxaBDVrhKS8L8EMaM9ZIS4iNiPGeMoIzxHk906y/e/IULniB0oERM7BJBvyU4im56wOaupHB1Fv
1ogPadW/4UZG+84gMQC1xI0nOPd7YwIOHIn3qXC5wBYq4EMeMVQ9yqyfU1EyEErSAnhj+GCCoQrU
IfLs/07BFJi2n94E8vDAUB2AhJMrZaMSriMVN4sMwn/N1RGUJLdbIdPTiQB4AFI/nJ66HqNXtg/v
OTmP75GMMUDXgDzaE6DATESzyprdNhJEEbCWVHW57uYbeSU+szgi5NaWSo0Ybjk4ecMIMynAJD0W
00ssZLkgAleAlQmWIVAke5QBIYIMAFPnUDW34YKtXjAgLjAqcs4TbqhcJh5OWveKrrby9C3bCDrB
Q9xIGnbPBuJuMxREtPSwOnSsYDGMBjAoaUYfPz6TN+jHvbDxMNJv2Yf1ZFUc9B+2y3SJO/P4OyBY
pAFdjkKP0POa1EWoJWeOpqXxWikmFpgUBCgyWm1oAl80Dab+s44nwiCN8XN8nwfYVDcvJkqgYPzF
BZF7NtesdtKGWmFXeIkPO0+8HpiV6oNGKpdCwlG6hpPK2YEBDbx95PXH/6BO23RUYMIFCwylngw6
FmvUU1wwRhPD3QzGnN13h8DtCSMcsqqtNzUAkj2ubtY2o+mWeFCSD4njyaK1aAAEMoUA4y8ivkvs
OgTTCdoWYiIER2d3v0X46iPhEBchuWksbPnGG4CROKBJbOHbezD9xWpN9CQMTvmAuXOKywk+Z4y1
IcrxFEKJSbXtk7Ez6Bx2wnfcSgDUoAYjHIVELWx55vkwTVKFJFhJoScuFW9fTRHFKrdcd/Gj7S+Z
XEuvxEbJSjq6xYqyQB9ROUOVVt1GfBn8aHGEwdodLxfMVJzTtDGWneW0vwNA4XMgx/a0HdErySda
REwygSdxaRAUtutVMbwdzKyTR6rBHfKoXYEVmqLilqkPoKbMmm7wc2jUUOWtFSfywUAPloOOm7Gg
DTuPrx4U3RtTLwnbEGzyar3G8GwS0fCJH0Y5Bq5Fr4K1AtMo9kUIUD8L/98eSkiIsAi4mzxG+DJM
cVWCjksj7Ge1fdlzmEEWbAdwbmhiRAIIr1Zhe5WyqGW94gYb1QeCI7EyPrx/2XfRWUYtcn07EnYh
XxTFB24nROIDm6GEf60FTsf+QMBU2PmTHnSQP7A0WWOti4YwG73ZwjqzwsI7FlYS0uKknUhjiTD0
iUwQtuVcmPrsbCDS8TrLpAC8sWSmFkWPidViH0L1F3PPDkPu17wJ73Sou2tB45zEZ5DErgqJC3sn
yOJ8Cp4+/iezrpNZwaliJwCdz416pyALaa9wQqQthhx+GKKzAG3+2mLJeOLtHob6SBseBqf0lvaA
BKY9Hb1aB6hu2gl1xFt3GpIrczDahyd8xgbBuA1rbK/EPQZDmos1qF88T0zGXAFNO7EyepIoAHfA
/rNjZ1y6qfleJAo8ZW8jwD0b7GcCPQkbUwKxWGxPPv7eo/k2W/bR65rfFLkeQCxRWYBDc4F1GIXT
3/VATEvCFlRnIn7YhdgAueVkfLG0VfmXY9h0SM3Tnf+CP3CO8B7frAmGN8RK2qfxCfOaHYf54tSm
WRKAVp0BeGAQlDuS4IVBG/bhOswBAMcQwBngp1zr1smcdaMN/KUhybacr9oAOLT/SwrT7QVixdN1
oVi51XQZP6aq88L4l5hR7IuK9Q9/3C8B5EPaTq/IjiG27pvzSmfr71eDd/oZIKwDgFkVQz1+kMqo
bj77PMXIF1gYANkZFEz1DqvOhjroC27FgYJN/K0wenR18dNh6qZEj+BlKuLQ/+7rMEztr9XJ1I3O
VrXi6tNK4EF8tVv2dZAPiROA4hJ+QPXayAv8o/cx27FY+VOUEfNZQYxa0b5bPZyB5rf+vfKGG7Da
k5vUNcGIDfRrGAQEq1KwP0t1etMXgnsQJOO6eESHYDy+O+1+m93gz2xowGnAF6wKh0PhbYGQi15S
dzqclw46uLEI8IgrZ4nsv564aeBYTqsFt8QaT0i+tcciPVwmpNXfvcf87nVJXJd736ALy+OSDUNc
m/dAoN7nYx4Doj3h+ezP+Mi7zXXhnDhfecve4+0j86MfxaqdbfYA61coXqGa4F8d4h0+hpL9QGH5
DcfixPT1CO2YlNH17VPrBFV0GXfW7fWSkUTFAJIahXeJOQGy0DXW7/gc3D0wOX7Bmy8coT1xNHpM
VO/unI4YMB3YkfCChx22e7hqiARDzhKcMU04buZKEl4Jjp2TFHticdNv+vmNxw4S+Jw+s/Ze+LUN
PvMl1D4uAjG0/CrU5zxaNXpCUuWc80hdw1zkKS0j3jHtuBqK3VSOhrHn71+kveCAcCHA9+7U25vV
prOB/INW9ubgyw7TEL4CnoS2Vx43X4O4ZbJtnuvc2Xc7nJT6walhdBm97fYI9aDEGvGLJ8TV9YJg
/sRtGgIj4hX34rdwCzCUURvP56P3tt5WjvAWOyQCXkAhRV1ltQJ1w1zjjRqEsywTz2sWFRGbgMWS
FXvpN6CG72+enPhd+e0DlkgwtuGxAjP357zzbmkcJghJoYvtdS6lWO1fNpJs0A0QG/eCOn65vGrt
Dzp9DCG6QVWYtxcaXTW7DJ8vg/3rRupCDb8+ZME8b1YF1WcLe+upAu/0kQPMCyJfNOdWArksn07r
ZUPwah3DhjJmbZUku/ebuIURVPBxV/d0bhfpvIsKyLgwwyBYY4UXMMBzjUPY5OyNz4sx0ltV0mdK
8/mz9nu1CfBUmqaOUfTLDfZwtXhcwqXsTcfFqK1gobVvINW0+M6ggilPCo3J1ez3+2eCDTEhza2+
TRztQOzjyUXuCSJUWJOlbnwVi3UFrC3x2Y05KAxd8YQA1uCRIJyeNL3g9zN4ZtohKBvRv1BRdQOz
NDSxHhzLQUgOJcAEmMV5K34pWAAAaGBRSWmA22PXeZvhhywB0JBJw/IE6YjUNwVApJAngQTP+FE5
2xgKaoZS27QSt1ZQTOkafoiGsK2SWbUDE1aIFNjnpQv2/crC6sH3T1QNZ2u95sBbyYmuUzxCPXeL
/ZXsc1j+v+YUiDOfhRcwst+8u0Wke45kmdCVEq3Dhe99rO7NfePDPb6e5IM9w+0dE3C4MbPfuN2z
GgXn0FXrN28WIE/LKWoeF2EiPq0OeSWSNy4GcnmcO8T9cRv+sm8f7nXBrnCy91D5CKulLCwXBQ8h
uZigplfsiL5r9Lv7vTbcjm5e+DbPN7jVoXeejMKWb33qoIvF0oLyWXj+4XIRfqABGHcuE3GladgI
bzN0MVkrzvA2b5qoSZ20pr1Io8iSOiO3uDNZhGL1aMXrRZaBC2X4AS4j3IegR4me7Et3anIzjkuy
TaEhjcS55WRYR9RmUUjuQDscj6aH/pRs00XUSh0aVdz45nwKW2yccNiOToNFbaRyN1SFht9nWk1o
Kb8rCos1RfHLyVQ3oiODKM4EmWm7OGbSSm5whGIShv+n7manKfbuTmcKVdzALbBy9MrcPtgrTcxr
qGIcGkXWgL+rFL9woRacgEMYQAoswEuO1h+aPqm9sqyWC8e82wJqEOI7EleHfodKhaoV4B/AiAlv
khzWCQ3TGgsCuJomABtVFkq6Jes5E68PIQMmS8tP9cBxfNgiROosgxS0K8G0NCJtAZ0Yrpt7cuNA
SXauLM9n4hiwRBLfyYne2F095kyX/hDaI3ySJhxIGLU7v0uhC219EaW16TcwkHR8bNaf0ygmb1CM
liAvDqiTQfimlxXPRaMcfWjtIYiCceAUuogdR9CnxaICxTSYgBDN2yBdHc7YErcahWaw8p11Ib4i
KqJwJvq/NcPtxWUQY8DJIhFvuiiC7+P7fmOQ6FviPPl2cdEMm2L4cSDxECEK4O8+AjGO4A1B7vBx
bRVWQIBpmr5NetSfBow2rii8pEW96gn2Ju5M1YU3ti6HDlQvYUPA2EKEAnULFgvi2s5U3FrkDvFn
D29HiJU5BP9eeg1AJsRDO1rt5LMGp5qJ9dzS4ldJo4Z2RQw9xKwJ3ztq3Vv3LwgUoaqB8yM6KU5t
SSbMIsiXC6xREgbBqEqmbKnAF2l6cEgbU30ikpgyZGVPXoPphk2Dz3uRVkmkRLWt3h3mJ7w/4jG4
YawtpbLzbqh//cxZC2W5Aum0uMxRxANc/xdyMh+QOW+8ALFd7ni4hD+35kND5+Hy+bjzmK57mA0L
f9j0N25STLoJ6AcXP37gniqvC99mhzKA0+dt4PnmML+h9eK5jZxUfO54n0lKmmS+F3yGCc1Ixc8Z
+T9ioXeSprcJbBIvTYSDw7xw6IsRF2GK0Eb5HG5cxgJhEEYN/yZJeEO1iWgE5Cx7bHh6uBpypXwf
ENLmzt65OgHvQZOtPQNvWVI8Q1aAC4uGVVL3cDxQaJAvCe12urSERSEY0dvuMKXJMm0MuKUiXsWP
+8Hx6EMXAJr7c/80HqzBDnAUHNDxp2VFN0oxY/QbM1z44QB6s4Vt20C+22G4Zn+DjMRkRa5lHPOQ
Io25sRfdPYs1yl654KbL5iWFActBCh2PBzuMGF/FsuBSGGI5kC8oSHwTU969lR0J3yQeR4YlUMD5
UGxZTEgUg31UUjv2R3f6Hk0RllBQM9YDXCySxYtKwbi15RnC+WnGPYGfQAbU0PFTduV3aTIs4lkt
h3L5JKdV5yJm9LJ0weBehw2UonP887g969eF/vWDnrMYLDnHXKF8voQRpIRpe1Igc+JdC5Hw5CKB
IK6jBozl18OUSXTm4XRtqDr+0FlgGCdNxRnoeXM7tfMuzKIMXypoT9I9O0shhD7g/JnqCKd/pmuo
j0eHpQcnlM//JS72BJGX0xnJ7IH+mIPJhgjGwA2109KVLrHmeeJN0gGfnY9injQemPf+I2LABTdF
uIQ8FjEYC/qhFtRa6C1b7JPYXtjsP2CUb/i39MlQdUAxBY1UsVMwHgzBzjYZAzdclTSG8t9IbVQO
I1MVMzdl8EOdzT5OBR0Scfk4WQqlHyWq9dh9WxJUT2jmyQwg1Jhn+shlQmIT1BrI45T4RFl1CFwi
2WVMpaSYJnd2ZD4YBzbhaVgKjQ1SWZLptV1udnlaFOvYhbFjl0luUvh6lJF7ZlmU8riLsoqzCCrF
aYB5ILXG+IM9Qfo2VGQYM+oxWkleanIMaVx/JFppEMEYeYGfMeZS0BjO95d4Txmxp9XZjMU15nK3
x1jGWIEAk/wxusJjQGWr8EYZy9DFtNn/zN8WbJan0QdUoigYEcn0nZFA85tvwZT2b77lDJ5t97aU
LwyliA96rgW0YmqXPnOjV9NWX//SDdgrQwIEoBlJa1U5IedGE87gj5vuONWYnb58GGIqHBeJ8FOA
OKC0ge/5cUQokABgKJIlGnU/LqznTPNLjo4/g3Ex5GMSQ/g75oYyI5DHUkT3/oEyHwNCdP/sJ69Z
wq67iPgxnGLZCd6ISC9gsPeAA7jy13FcT9ZrjR2YUaqfZYcbYLU1xWHbcWo3/Ts/fUyxsbyGjNFE
9pktFGuxUJxM6NMcaLCj2c7ZPvGTpABJL94B/jdoy+Y6XCw42rJz/y5QtqGA4/JwchJ8QqE4NQZl
E/6u57MLspVrNM14pT5wu8Z48A/ludgvVARMUYi4Y1yXqHPyo+MLRs7wmYTUA+mWkkhMWPFNtR4/
K9lRKC1xUT25xxbW3xyguLVxtrE3obENofiIgQH8c4A5t/2nP2esfaTaelD7aVux1cUuDz0Ad5qi
lItPwMxIsr1gkAOhgSSaDrv42Z8KyNf+cibe14g4ZLl0DYbpYkkrj+LHogIqxzIRvk3Z26c97wzY
QJDYnvVHq0wSd9vN+N+dPbfvuSf+dn+ZHiRI+WR0gKVYhxvOeSdNGhwpHIVSOmhQIyor++DiKfVF
5RlpvJB8afkpa9roh2CH4jsI/5ibJjNnChpIJlRksYZJA3eZOy2W+pIK/G4M7xBvnMNQDPRaHFHM
+sGvxW9sGTCWzPizkr11ytoA/OIFHKo3DtRFFjFXx5wRkO/PVYSZhHAPpFUB//2ZUXMKVhdEgGoy
Olr0wPqYu4KZ+sTR8FrYEmO/CGrI0q2DcKT5I4rUAn8SnM1ximVxo15NWZ8Lkrm34Dmj7VayzRib
E5P7SRdQ7ktcLLmBZBdjcgckLk5iaHTY3Flv1Piat2bb7GUNjtq0ZCVTdRFjwSC87H94PzeoWAuN
0RoenszTMPuz1OG1hNYIf+VnoTL4PJ2qdAtY95tepKCeNkhH/SUwlWA6XiZS2Zyo2DpXmb7teMuU
NX+LnHKO/0wEl2VuHBCCnF5GfK407onN7WNGXGKSnjkuE4JV+3dIC39o23zV7A8Gv/3bMmA0nQ1d
9YeoQba6v1MSlyRZpo3EzlCldzqUSHGeS+HhUxsvLTfueqmvi3QZciBBaYv7gJkVHmIsWZDfDUV6
bfiuUHNgi/Jt1O9hNw0pqQhBMYqBqAsgvvsOz1vqM9uO2x+yra6UbztUi1RQ0IjNlE0qavOZHB9D
Nk5L3tEOCfnD2SQSP0Ah1mMScDGGy25/2a+eTpNQF6ZRTYLbubQPonJNOIZMTAeycTyjtT4FGk6Q
nGdFAs8FnpF/HMKTs9PPmvX/aUE7uriyo0FVlqo7wT54nPrk7XpIX2+Djs52Cb+Fb06g1NWbWe5y
r8KEbkUqPzYPEHH24Ai28h+RWI79nn28QWFFi8folkIdNuAd5o/dPg/eP7c+2zWWX5cBgpjH3dM/
fn4MLp1QyaewfonSYDdqhcLVbUNkrZ/pEjgFnqg/Pwuf7iQ0PGJGkwPrgt5j8nIbJ3uJNSUCVFzD
wKA+ZPpWZg2hA3AI7r6Kw+7dbnud8OLgQGMtW4M3FnmEUl7bLkYnN85Up7f/MgdpA2ScwMtKjPgm
hTN5j8nRfbWiz9W9o8g6EFYMUW3YW23KcMfeWjhJeR5x0xnfqZwvP7dRYcDUnKi545D6QDtMl/Ne
FT/R/z+CH7gqGT3Qq3OvnFO2MtCXgrYIy+HrYVcHd9G+WL1b/OozcS7sCmNQ6OC4qS5ZZOuvvSxR
+9QDhhiNmRLyTMJJHCZ51By2/RahOP1dAzjGVT/u7gEExtQmfmXTc5bfXZk94a8HPe1A4fYlWicg
NoXqyRxtvTNo8tHGDAQ8lPbfHcPNEkrba94aa5XNDA+L4K9D5a6RG/FzFpVfD2qRnPXyQdFmeWvq
/kUiMeyjsNS3Paks8rQs7O6PHvbGNKBL04UfC0sa+AWjoUbWdZ64p807SrCE/3Lgk31X9ZXxLUPi
G8yIvS7Dn68Jdw6nnqcx/ZoIm7B9djojfSRet13kCYV1Vx3IFjyyfqqEPEatL6blHKU0UY+Wcazs
M2XMpgGkRxYx+ALSIE6ey9n7FmaDTY0NjFo5y14HUZl36Q3Y2UD9HCoKyMKcFC3KA8EgaJsQ9Mms
Yiq2uuICengbNKk0KHiYsV3Bz0YRIDP4rlBiIghg0NGoAl4Z5x21ChvpXwCBeXzY7CHFlP2Xaqzk
kOoQyHFM1QBfUX0l/qLtPaFcsrMzoZ4CWGgGWz8KNMdRdy2MPqdrqo4mR7Nz/5gOeWmoJrcIv8jD
Jh1HwQmiW3m9FldhemznnDVib3lMi7NXwuGKM3XUhQ5FYovdQyZ6h+Iz9bQ/WeRzaX4Y+NitMeMo
KuchIIU+XWgZ/UCaEm7LSVKzF7MXdCAg9yDxioTibzezUqyrzPQ5SVJs25rzhGHZSTX9+MNE7JYA
P9KCPCf+Zy0GSYVRvKz0uTs6baiYOdqOm0vj3k2QZ8DcXjdAN7hB0W9Dt8VtWKIuySLIlV1mYmKf
tOjxGFjlfN0zOg3KsQP6zTZnEzyGF3gK6yLnCXuOQDEwlvTXiIA0zAVNlLctC6XDNPduA1AfzA8c
QsikQuE8f9sL8A1h3Qf6y4es4qYUY1iZ4dhB1aIGzT1at+JikR//pBF7f+w2u32E/cXdKOjgZLlE
eQJsaEXRe+AsnPuKU1baTxhV70DcxltOtD7hI5ZqqAeNFHI2l1Toy9RoTL5rXGT8B4HykOOghb+x
wlXZzYEWQpREzXLS0FickFecUucfCA2luXsmrT6cLOPN4BpGSdPH8YqrFHfw70LuaLWolaiKv0g5
cLqUo8JpiUZQQd7VmonMQjlQdqJV1HgVlIPUQkETjHTMcqXYA3flAlvxTcfck0Gnw4UB1VqUkpDC
SxglXFqeAZ6dYTc5mR/oMxwzD7x3sKq4mOqWqVzb/5WUm92TofaLhoyimgonG/KFmhzhjfIzmFBB
ldkM6wZE+SckachbF4TvS4HdTzdjttELa1gdvRJsQgLR5ueuM/sEM/dbQVDatBmwsYYOP0sjEvmb
tR4IhzQZcepvlp12s7iWS2ycmvzREl7U8pluuuxfcGnmHQcqtW3aqPgSPt4abznwPqkBimB3glCt
WpsOvlGMWB60s4MO95Tb5EDIWb2m2v6adMRkjclX8wGCX2yPrJsqmuM3cICj6ygdp+zNNvXV+baM
99stSd/cccBa/deeI5CPWYYJu8mfPox+Dx0W6qJ3lPZg01MeXlCccNQa7bexAyFqGc2JgHyZusgc
jmICyr9IjeBR3UxCDUykAH0d3UfwZlJ8nw4GjSvJ3a/pEdsa+XVggEZcwb4m9MB3a8smhbm1an0s
EzDdY5I1AqzzMCAdzMtVj6glo/N15pX9fbifs6WS1MHE9tTB1Y1eIae+wGZPF+CSui2i6kSHkCN4
0BkVYbeEtQC5i+eUGlgdHdmnNZ4fpWQYM3qvP4iXdWO/9/Y9HwZJ7eHC1f76B1bjGGbM5rsH/+3x
cD8oBKwKIqkMvz/WsZIKGyMyHrLcW7Av+hC/AJ9sCkMK+xYz3Z+74GzxsN44WQX8SRAUSobgEpJo
fESVZx0mf5lff1texZMkXGNynMh3N3FPKm3aeUps7DyFLNlJ8BffQsX0elvIUOG0alkKlnZxm/X6
Z2vOPqxDgmFfNG86WZMulXkvR6SLyPeJRxcnaeMpJ90Rg3X+7dwHVy8zpXxDt2yAVRh3YVI0W5Pu
42Zs76+DKPOX0DzNrr+F28m3AaBTlb+T9efEs3/WwGPv2ONDccFkxHKuL3Hnq43Fr20I6t4yqNtw
cu6B121qHreXTLfcS7Y7zxpgdfrQR5fIwj0Ig0rpx4qz4AMQFvU3r+hWsF25/0tM3bk2+JlhZQ0x
GHbEb6AG2K/F7wQ5iNKjtlFpglkFvJ6A4QhfS23Uu3q6v+QymTth9yRY97hw+D7CgBeBqCjHsA1p
Ga8t71Z2k/NTHJCd1M9HyQ5BrJThJ6Gq1eZtwf58tHRMqPH8VOc4WkBC9EXJijKQvvZJSYFN8BNS
hC/iE+Aokyf9hADuan22HXP546g/p3kCuYLjuWk+2nIuSkSnJDXc0L9PacsR0+PEJ08/tR4Q666z
BWZFomCoK7DDD6WhI5bHWi1omRK22GFfwzzsweDh4GxPvwMggghwQSYBVEYHtmqrgY4XVsoAaS8v
iv/phZMuYrt5ui3josljPkK8J9uyca3dBsROa/39wQOS9ysIQJ5ICxgjiP2T7Sa7DjSE4a7iLdLi
S21m/EmU+l2XnWzoLxty+/0SB6q5hkoS1FpjmykZCY1A9qljAWmMx7qXcBWZ+1quMmDIvnBJrS/X
bOjz3U5DM/n3hg8UsYY/fL4Nn9eAE2PHKXJeEITHME5B9Yxk84FZ0Ji4LhtxskErZRxWVwNtWq1I
5rqazY1Z7g/fQ3SsFBFmFxCdqZ5Nac+2NGNbO2EcztWx/V058+WiovIDmL8FMY/ygXJfeVJMX4Hq
gEU4cvsLB94iJxe6Uk7QPEhB9irQdsVK33BTaboY+3AKPRtG8ljTY1Vet2mSxSIfnwWVc0b5P09+
LL6vnFhQzaokpwIT3IPhtzSuynKYYkUogmffbc75u4JmliUIPi1MrNyIdZdKGNf0dDmEMMgneHlg
wCBA13GqT2PqCLlSTAyZr7nLrdyrO6GBXRfzaT69HOpNIFUky01s56zygVn6FzF/ejF5anlm0aAn
a+CtJfYSdvMFpygnafBjlbV1QMZ0GFy8B8zJQnXaP7OtW72De8SO6bLQ6lGVr8+NiVbGtRLQixB6
8h3fmrFO4msR1ZAprnYJ4fJg5975G/YO1j3544TWBuqwHspRqRZq5tha+ZeDDq5fTNmgeIagv4Lc
Lsvhr4o6+5aOtQ/IDXXapQ1hPOjcdo0eRjXvVbM9Wtyxsq3832emsRkDcEzVn/9CJnqxO9AkWqog
vC/aa6j46c9aCJDOnUVrLw+Z1JI80V/CXpDT4J5ofAWxubRYBOfkVIXLHX8UQDHDrpxiiXqaxglH
oOZQ8DBmkNHTbozlXecD6IKC7wMmwxEjx4HDJmMLlSXBRcZnc8hUgdkbSw0aAecNWy4jo9hJ4zUM
TUxpcMdVsFuzkAKDsI2gEaPAX+A0eHd5EdmzCGm67T7eroI+HKEOpPISZzBxCmsjin34L9+JIH0n
eRIdUhL4YgwrGl+HCZVSeioMDEyxUc9BCL+NrkQa/EULEEiABaQ+deR14rKkXoNwK2kG9aDw3quH
7/SgWekBHlJCs+Ufovj42ti8StCHHuhBL+tRmFaMDu8roa+VftTG+JMbF7zdF1Uw9Zww9w5DzNfs
98Vik8SIEKI+mBF+smI7hX1nwIn8tQ/DB0lTkNEYwfer/mnwxmdMIiUUvoN/T4QQL7b9T3vxAitp
708D7hlnTD2VFBLSeZHZlP4Z9TxOG2TNBmUfbB8rI3F2E4/+jyM0X/RESCJk7nFwG3QuZLSSdC3s
Rxn1kLtDIKA+ijD+glav/F0t+GMsgqZpYeyxBkNCd2GvG8gPZcMVy+Qfw84LVDSqTPc4PAwh9O1x
PDOPWG0OHn0x2Hj0ceuUTNwpcLRMMUmn0/qjjEkLEwFHiJVpaTXQGwh4WRk4BMf0v5Qs2fQ7AnUL
re/e4YzJDn3ynOkzxG3/zt87ozYbXAaao1qsTU2YszKBgXbNw49ndOR02RITNm1mFvSYaRFKYMx3
Kn78wnt+ZFRTv7ulLpg/Rc1BlVtWsa+Qp3T9o0mrLSEPFokSvGyOeS3zjg7MZkxFdbOkWdRaFgNs
gGG+QqYF0XVbc8H++ya9oZFKlzSsoxdxDyJc4IynltbQ3l7kdCEa6BF2oytkjqux6UOKb0w7inXe
N1tGXxu13H53UZi/Ue4yPtX7mr27wpSXvBCAwYehVKbRw6qf3Q9xBoUop8CButd/3dEyENYxQdO1
6UAQ12L8YyN2FqiWxh0r7RIoN5qSiglBIOoZETmKPip0ghQ6q4UECmaydchnkQiqxjhiwfbxv7Q4
inYpz3b2DeAGRLIS8DzAEhN7BkKAFiyiih6eFsRDrC6sVIZa9PPb0WH32ljyJDxR3a4YWGaZ5e0v
MLTUkJJ5u8W11HnuRWyFwcvwiTBkodH5W+e0u3Gi5goMFdS8s+e8ipwvMUdLn4KInZ9yw3k6z36z
v7JtKAqMpVUYmhWUvxh/0dHBgYi4jN/WkRx2GMAAl5RN3wkOSk+mxi0066QpMNaUn8Ko4rTjyKSf
ayCO/RG1wAdsNQ0MC9rQPjGQrYbV+NS1GPk+1uXLKSYiie/4lFowMGnqj+v2kUNvV+zumO8JdoJB
NTXrEYCXLZLL13LWDAP+sGjmvib5OwYjkiYNLgcYY3AmJy0zdTLL8p7rkRXCQbjhOok3bJtsNsYW
cFMweVfCE6mUeHzbHH199Ah02xFHdQmyytDBhvc6uYMlvMjg5JOK/zhOEWwRxUCRiDsm199JE1GP
6I+lzqGTcf2/5CjgKiQB53lzSn5wZ4oLAp7kBTMbpEm60d6V4+VpiBMLPDvQLzZPLOqgh0s7AwpL
5cJWzLhS6ko5huQ1eePJIS5G17jTMbpIS1Mq2p5JRYtXMTgmNCvBLd4mLI4FPropG40Zczlo3QHN
CTz1RsWYARiEAIANQClGOTJ1OY2KkRNBj5jBg4cZIPRdthIW7hX/NRmCpMC1AZceMgMyEKorKhfa
djxQgCeo/SjtX1yxtOBi8sY+6/vkuWutqcfbnASHLfNLmNJ04zD8DpEUutOFRV5A12CDtJgd0M5w
yDGH4gIzO5VTD7GSeYx5MJV1hRcU80wqNNwqmI2RrKV47d3VWi/kI2v8sMy4w2zBDBt1CWIaThBX
mWkz7C7y0Ylj8LbLRzVA/4JHvI6UcC0xV+8p+/9Q1DmMlEdddlRQSrzwAyLPNr+cDf+MkhHqAO5z
CiUA8VzPpEm60ZuZc4PJyTL4sSW5rawknBZH1eCA7vGTgceP3mHhMBlX/BG0SU6ZL2YZTNPYZXNn
u1VHjNI6FGbodr4Ia1JabWbjuw63n3xaOfrxRhb51vq9E6eN5ofVDwSHqMVpEBVEU8G1JyYlbNB9
+zHTE9BJZy13pmGi1sduQjKRCp7wG66IEtTjEILkDkt7B2bvDvtPS5rxee3r3mCO1aD7RkzcL70P
PWCSL15hMdHn6nA3NNyua3Adk8To/0zN/VpMUGpn+LA7my8HgKlD4T0OINF1K/7rPC18oAXntlGi
3+BuFf6lDxm2f131EG4aDffrdN05A2aoeYgB6pdJ/TQUKuHJRzKBLZiPSQNO3S82euZdX+vA/ogv
lNmxutjPYFfBh9bs46yzZTxxhoYhA0PsQ/0OhGNK/y4VEPYB9RW5l/giSLl7XLPpz4qdOu8MdUtP
+Wmsbeji6AYfa44D9HhRw76ukXn0q/CGC9uMenmiRBUMAHiUix7jWRhGGN107RKIcn/cK9Fx1hx3
8FH4osYZQyc2hvyy8I7VEHwp1fzNPj+L7R2Pwpd9LBzAkcnn5gGpffGUzQ0UI8shQjCvC8v+IjkN
1zFFl0xVVL7uVv9hay5cyjYAh/nu33n1aQeWH6AO1QS2AsN79hm9gv4lrQYHhH0Ek14HN6ydEGjR
Srmf0XeY9wHMncZO7wOdcEpq5nXfK3Gi/Dp/r5KnmtsKLiAmrRGs50yPdcikyv5M0W0+CFppG63C
fA4l4K90r5Ovd4k7SNxgyd7jLg3tqHAkA0Sbn2ljpXxGj0pJpCLYUOYwTKOC37surAqThrB4/AW/
yFwFawKo2C9I4u7b0gJyChAaWo39s49Pgv/BTkQzMUnBOwpHJL4kxLUbPFmF8gM0+INv/7N/2ehF
7DsLiIlNp2ccB1hHYvYf3a0N3gM2CkxSH/vzwaoyITxAmEfZ5CnmnB+Y9ueTT5SbOCjw8XGzdTXW
H3Y8Ue43+erQK9GQYAdlQI25sGkuUjnAvzY769Fh6+OSdrHSEM8T8WywQR8wcfrCDM6pJmLclZP7
7I1n4mGRj+uZNj8g4NcHdUgiK0PnHrZ9J+QH0WMEzxSGBnBRNWr3cc9z7n7TujvN9OjlGyyX+d7a
4y/D7mJXotLPD40AOsdycDBWOHxcjU/A0cESz+HISkgWe0bpKOLLA9RyAoI5MOoS4yVwqonKWm7G
pTcctgLxOUF/ufrBe+/QNPciLeoYN1SHtZX3K7hFtV34vag3wf+gYC7Bp8XQwrt6n1H+hJemWm2i
UnS/wwBp2217gliKrecc+PR4MEuv6T8CLbqD842YaBU+mNzBYvXl6ccG/szN+1zlo0NBD77e01OJ
ken54gITTEitszvoOOOj/ZgcqOCGpA/5R/eOl6DU36HGNDhfafFp1Q6W7L/voEGoGLF6JOf0rDwu
o4K5AIuWVsIs5gevZdb9D2ToQWM0V9G3D8UERXKBjywOvuDztrmB5aSApQ4uER0m2hDZkfWdSfRx
C1+bFlZcP7J93b5gkZww4tUipp05yIulIfRkveJNgYdM3Fg87ALVKzyFiyUxxHX/kLT+O2k0RodE
BsXC4SYFuSAeeDKYs5R60ccsu8ZGjbHoWACociEHx8KsH3Y5UKaPAQ5m8NN3B7uSEOWvJb4hKhDl
2WhvlOB9sOYtljV+6RengIDL42lh1UmZeBQ3UFFKQWddQyd74NRB6kKv3/KPMAfdFgMNTOuWZuU8
5pVDgb9kNg9OjcBb2WrbBiQLeNxnF1bRhcidfzSd1ZLq2haGn4gqIhByGzecxm5SOEEjQAJPf76x
dp1a1qsFSeYcc8gvBz3z1BhSd3z1SgBDMBM4rlXGmhynkHlgKiJqCaYmzp3eX5c2bG8cL81gfE+h
GUzdxSJ3a9qUGJCRij46bEIFdAl0QvMZpatmqwU0gtjDEM9FMQXUIGoEbDkwMjA0mGERC/wW3WmO
/+B0cVhrPNSTaSejOdtYd/oN6uIaSrX6CtBJcD/QuTMH5uRwGCXYc9ACR8aIHAY9PZhdwN4Aijpy
cIqPHI2VT3K4bfP4H0G0mcjh9ovM/puE5e1DOkFbnFPUwsTKX2FoQqD2Kl6EOkyDysvCByvreFUt
EWhpCU3IIIxuClyiAPtHL9fsX5NfxCE6Fg3crycCRgNuXu3cBtB5VE9B9Ej+gMiGWAApiF1EnBEi
XRu6SLZ6da3rrDVue3Kmq0N9WkADlpOyx5ZESccV0TH5lxkX7ojM7yEyxghr+fI/cd09g8hBJ/lf
B5S2Lrx01PfoMmUIet2RyCbToF+Ku2Io9Em+4kjnVKCsmACSC8Ksp+KRlFOSN+kSIkR4cQxkrmTI
z2OLnpjYoZLNQfL8A+aUriTXRuYHORbuKHpDafDzZQ8hKB7BY4D7TbED0ot3JdTj5/LtPeYifMM+
UCJYTeGGesMRyP8lUuMbYhS3gEGCi6rm3uAb4PU4hn8NhQjFuNslmoXfnSg5ydOIINYZmkzz7+kb
ZPShnd8RxOlAw5Az5jQzxxecAfRlap32m9/f0/vg+tWxq1BsA8rBY9JCNqnr/dwSmlA3AFlAlCr9
O7QQIPMclj7QfhzTTHroMDFdmlgOaDNcrDDqRuoFbzEoVOeoHahx0XY+Yz0pI83Vk2r0Ds8BL8mt
ExPJ6Jbf8KdCV7pAovmLCBbfhUGaEf3m5aCZyyuSryt8l8ay0L1WVIeqcxc1meiLVXvb+SbyHfmA
PGKmwngS57UqjCDi8UVZU/JLfN+eI4Ugg6GHV4fyeQ3OSx2WrDjAlNDb4SzB9MJKwQfjv+U8xUnu
y6hCPOJPSOY+SAVwLx90wQitWrMKy7J/X/BMKBZidirE3J5dQYJ4QbNkWo78hgT05xb44EA8xGrc
0rizBG011qHY3NzetiRd7HrP0U2c7So0USJRFWsv3w48upflk82idWVPxwEUhXg8nU6f3st23Yt8
P2+YyNu1Eh86WstlZTKnwc4nyTBSoEKS4ZGUODmp4KRAorJigQMqojCHbojGnohO4dsrAtH4iDI2
RhQXdmWEGhvaAHQih6hGA1KZSv+YnCM2BtiHkcWlswyBoC6E+pargYvmC68Y+FtftuEJKPcHo3FG
jX+SyMoeFSZ1FyQ/IySHzA2xhLO9/gcikKIIGViactLb9e4QbLXgShehQo1C7ESea4SwGEWMKZdg
VFPpPFBhRDh2ITZdWsz3UT49hlWfshyjVkTDkbTjE0jj0cGGaM1WFkPkH5UWyg2+2LgyZsWW7L5m
7O9fx3IllODNOIURoYg7dLlUUhynvnTfTFSApIOGvEgoaHvEvufPo9i935Ia0YEX9JOMiRcC33R1
+Ta4DQL4kV8zkHDI8Yk+KJp6//WlJQxzZxhA/veChDku3bMnSb3U6Zy81Djyi1sBuoSow4/bgMHc
O36gSD7whx4mapIFgyYo6HzrnVxIZO+EoSiRURK/D0c22Xt71Ut2XHnSgk9UOB87IyEsXUlG3w6n
D1k1SRZLiIfgREIKATMGMrLf5IfSlTqjdidpuhI/nqjqiNqecLJWPWiZbS8dfjA4lMeRI2xBQKea
Uj1JJHqi00Z73fpDnZoAdoFIKHxECf/sQVTZmIIuyzkcKvL2L5pib0fOmdYf6n7kyUwzYI5WHqZ1
zq7L6+a0Iushh/2n/8fUbQEQjReDY5VThy1on2RW8Nmob13ZJ5dYzB5fEL0kZr5JVBp+aAfb/z/h
xB93XeQPxc2e44IGiRBIZB8An+NU3S1Qe51M6IMAcJfyGjKwFLIyPF3TpaB3LaNkaeXLTpOiTEBb
6FQTiCFgfR0yItSELIDB0+PXCoQCWCI+/vJffakeWvD7xZxQ2HrQE6FbXR0wXaJVNGAS575DpqBA
qjQiGKIunJ/8+ndtQcFY8Mhg0tsaB66cBaKrpiCK+CP3VRAXk5smp6cA+OQ75FrxVdYBDFhLnTKe
Mqc1fVjMnaCOp2L+MaBPjIl0a5rxUeOJk650b6VdT2OBGQLtaZYfb/vu0n5T6Wb3QIgjSWxfREmS
vtIvANXCecpi5XrIH5FS7HEsKdGZfIJ7NhqNam8kn+YWStIpAiArP0VoJ5ISrnIQLyNhHyPS9uX1
a9Rw7V2HQ0xSTRHze4bpUJYhIwK6q7MtHXoMZTEeEqyTpe2k0d2O8HyJRDSqHenAhGHHj+VzxrCh
uyHYVlSuMdlGZ+qIn5dg1+WdSg9IUC3MDtmXgnhmuSBSieUSWMbLFDMkCnIaRD8fCutSUBVyrXW0
TmV9sVGS1lqjdUtHgc+/mdXLbvv5OWxah0htuCBk8wvlBNrJ/m/So0zjESIKw4iaFLGYkp1UsWIb
LoxspOJfZ4PNwf2Ue1k76vJzlFJjdBm0vQxZSLTv2UXd3ar2kqQ3rZd3smty8H/Zwst9zGV3IlGO
DKK8Sqr5kDUwXIx4QYQKe4fesmQrgKUIB/LCaatI/EgTyvbZeaGzCUUqV6KLiP2IrIwo6sn/pbXX
o1149/k8+4J6gZPmv8OHcpIDQ8ILfRPZwSpgJxEAwY908QrkHOkMzguSu3+rRR7aRJW35XZXIlWD
BA6hDsdD/oiNYvbv3qguqKONzt8Z2G7madDeBKmuoE8h0ybBbwlFEPNgsRtQWbTETY4U9Bs4LkRB
oDUQbpY5AQUioHZ+SJA/BceKSPgynSIHZM3LTFoemb4BbWaxXlb+TWEEq30bfUE+NUkanRgViqBq
PvvSlfo53WOJIXzPb5l/nRO+0zLC45/17eUyLmyc90aHJ4ZcExqSjEkuI7EU/v8Di7TKzxNrZPmT
J0jcAVzOAZxTlTOjOnddBGXmGWCkI5BmmUEsGaUEOYXT1dODKdiMq2PmfNj5+VgAX6JimNtThTQH
Krn4ntv/BZqnZ1P3UeG7ObEcMYwSRdOIf5XjYMBncjJAyNOPA1nd4oI+BTke/GrYCdyQkQihXGwk
u1xSIGdPLLODgG4soAZgKEyBEQpADkNULnoTiI9fOLNiFN8By24m4gTPjwUXfFZr0QOAX0rW1C8W
DcOexVNxHR6jPdD+yWzQubREgeA32peORtSSlqvDk9cWojw6yro/oHbGDLwHtlkttF8YSIaUr4FJ
4gKmV0J6Q1+NrCXMt6B+kSsJaPP3WxMoZ/FT5MMpo/hva3CQSgnojWjtdsQfnWTpHonUMsiEheQm
Dy+fytHxr66IhDhlkiYNT2sgCJaEPpHjBQW3R5OIxjwjbDIiOhZ+b0QgAT1CysN3vPshZQMHD4Q6
GsooUQFBmWE+ICOMk0Wj/kLmw5Sc7m8ODoSf+uss8IAgO2qAoZP82JhN2CFep/4QvaAHQwmA6rqk
T2wXrEIYmrKwmFkChuQkgnBG2/fryhBz0IvUeWuJUSAyIB1BZ7LY7dcbqYnMw38KlgtNPST0rDkT
umlku4s0eFmL2nNNaS7dk8R9hqtq1uE2oCbhFmeqE7psHFhjEWcyh2j+zPtLe5DlVpbyhXr2nebR
c9ULwBZ7KdZe/9DFizRuajcnKE3fHR83QmjVJ2ce96nopbXj3uGdeSVwEN7Di0GvIV1yDX4Mi2O5
ppvM7ZZzlm5YpKfWh2rl4f42F9B23i26rO/D/JBNv9vrtMSb9tBelH9v/GnYzODCKEBp0yj2HwKV
kbq4ToNvfJNUnbYglDJAszQhPZH5EG4U4WQua5L6H6mWk2jb9aWMgKJPqdBissaezUC3fqilj8oO
pistsWk7+i0B4WYbPBp22DsAufJyup67cqeu4aCKvlxxPNNmzMPzKB1ruzc1IJO69xxnI5xi1A1I
YHX+I8M7PsHYzYAZGEsQ6e2SeHt2OgPOF/xmaOrTtT6mSz2z1GXGVWGMTBtofkbjERCcKS4xJhYP
NPvo9P4m+uw3+IG91yG1ptJovvY7iK+/KJ9PEYPFt5Nh1mRuOxQLrcUvRAgQelpoAL2jLZqOSzbk
DhAsffBAHyvD61EEArvgOUHk+GZorMyRdL+gHLU+kJmeMd0YtusdUhikiAeWYCfeKiJtxbZZaavO
KNuqk++Jts1ZdyioMpKNr4WbhJAzvshAOcxoQTVMgXqhmXkj0pbAA1oehgdwNe9x47WZv4IzB9qc
pOSRiK4x++KyLLP4ibkxAaZPT6SMHxxrJ/SKZuoIsOOpDzvnFb8xs8Jn/qAsIPtwcK3PLbtZ6KsS
X7zaUhH8gzgwqi6Ovkd7NcCxaIk/TNs7vbD8Q0HJRdrnqQU68S3H/mVQ5y48NmzhDKY+yPg1vj65
K3antq9AzykYkTtZvYEjNS5A494asguj8M/yNC93VVR8bdXHsoI3iw9bxXYsQblV7mmO2ANYmWmn
cODntKg0cYoWyw2x6Sjw3hpUx/agM1LC9MBi5Qm0GXSfBA4gz1AcP/BQgB1SeBzx/0DwJdEQAoIx
foV98hkVEZGqf0oahNKrCSiZ+xw9z84QdOA8P7tYfQDp2AD2LmkyAahJUgaBkEDRcIDH5zfIrqaT
J7WTGANhMoz+Zx7+2LXTbGMk2lC72Q3kM9HyYvKZhuYE0xIa0t0LJWR3n5tOF2dB6HP0HAuf7tYN
4tmEu8S96YUKUo30j65+CXsRd8Hdbcb9Be4+/gotsTXMKBN6dlfxO2jTMjKnpSnux+johIBbXzBg
gGH3z+8IX6UJg81aBrHNYlIb6GEBtgOxwqgX4NJw23Rdzfke2NOHCTLUt3jUm6qabS7XiJhCX5nG
iJ3a6oSLinUZRjHX6bS3PVtpjH5VjIubf2dgDpGmZxN7tURLmFoDY89AM3zwIxh3mTHhybqrIxQ3
kxPY3E21KROk/Os/vNri3orSnkmMe4txTRuUCcs9IyFBsZVUFiRIbl8oT0sCIzQ1tLcUx/SuJCvX
SJkAu9rpGL2+VrDZGAia0wsxgYNrVG2axcl9YZD2Ruvp65pe0QX+dZ3zVTXKsUt5jK4TyNdM8q8O
o5xOnMKi4PG0qRLCRqtB1aOCSUShrZCLEgS/5TH21YDz8OLUIIb6XEpG6J3YWGabLgooWKqxkF6m
VZ3t99HcmR6TiC8O5Gw18jnAc2hpg+RU7TO2hVqM9Ei/y3ZjUYhYJW1X1Lo5zRJ18xwzCU5HICgA
lnXD24Kp2R8z+0Fnr+KjRNeHc/5smRqbzqooVgJedXtSRdoMduWvtkg1LtLzuUVp4WJ1vy595GB9
TqILQ8d9z74tiWuvZTb4mRKBiENf1LKRbd0RsNh5DYfdujXNGWO848tfQSOYfguvsWOTlBiz6zal
NoRAw20YNqb17tFYFS5H71ABh9v9Zhk8yJ/1oUHBu1jqCAWd3ZTDm+dXvZev4G7xdsw6eF48zqtq
+1sRMn/a5FM4KAfnJE1HBYIKgbEH6p730/JqoJcv3zi5HRT2yPLpuuJIncNIQ5oC2C+Z9uHX78y7
hFGGSkzGlw8AqDlgEfuFDPv+cXhj7GKp7IPDN6qP3ClDtVO8VfCM2aB43KEtjSINbokADHMba8jL
2SFL1VFw2lwbRp4uhip/TP814lsB+AlIJ7cT1tZn+l0Dlq+Yic9L1lc11+l1e6cYLgH6kB32CpTV
be+EkPmvcl78fgXtTZdEl3KEbBUBNrRpOEoBdWKWykSQAHSHvTsu7zbI5nrz2ZdggplnwnPd86Un
IauKEdEV7T7Ot5JYBjYHpT10gzpOF8YRnBROsxATdMwiqvFthSfEApCrqLeLddjY3DapyCtSz+7e
0W/60/BEruZfFFd47vEn7B6L+YMioJ4gjPzPnwfYHwc1IDDCRKnCYkPYgSSAeYmB3geYIWAqcBep
I0BXIk6DIQErDC1faCYwe60OA6UFbO0caW1bwzhw36PndND/KhQRZ/pQZfR4BHGGnwITUFop8y+i
YxTTldc5u9xyVtr3Z7cL24CyfQ1bxRiRFTT5uqhqZ0eKX9xThz2KSVTSB8a0iq60LglXXbiSp00P
ASP2x9lH7Zc16p4m9QZQRg3Ocoy8YTNDaukqoq2HF0KN67r/BSmWz94FRHHlbQsLdyNOGmz+2/AZ
AcLrzRUVL6cP/Dm27cPWVyCa1QtSnDAm3Zp2WOq0OY33NZ2JSbPIXCTG+2xy/Owcnvq8a/c/e6wY
K1DDdL6eUH8USJOnQJ9/Et02FmTnEcKm04dz2d+gAb0Yde4RdTs7ApSrCnKNf9NJL9AsOEpQnuZF
AEj5y7HLS456bHaGzDYGZCbykKfgkTQ7fI5HGg7akGC2XeTc4PDrbj5Sgi8MEVxSAgUNrZZdHbL4
tgeFZwBRH3Z44wzcuBh90h18E+ePBIFN8Dz9E2OkOiCCjrkBYPCCs/uIegMVOd/TBprSDblofJCn
IKw9OG7A+iwDRAhOw9sWH9rvHWU6RCgiYsJoriG/Y/oSXFBT3PYcxvz6lC+M34KpAT0ON0in7YXk
FL6NVjl67Wvql3+RweAhBj+SlAIoIooFX7+zum9VOJS4sv+R+9BRVSs0jCl+ybwBx3JynZ7+FwWn
DFaKQ3Tp+ue9ivg0u0AOYB2C39snJ+xSZDCohhPhfBg282Wk2QiiVcDHBfkz+mVM4ko4epx3ypC4
+f46V71v7gFq2vn6yq2qAvAV2EXq8Y2ltqb5fl+8vFdiwAw1kyr6YKuJ5XHEgTcxp9dNe/xaPudN
rK9M9xEXpH8kTCQGvfEn4X7BEYspJwanSc8/0+dDYyA8IVC7e2N4rwRlfIvTWRuLKssEvx+8tiAd
hkRWBAx2IEAdZVIgbjh64RWLuUKAy29Qz/WjCUD0RcFeDOhQ0Ab/YT8gSnCtwQuVT84qAhsKRDFc
FLIpeD0aTTWkmp2sr0zK4LEgx1FiI/j2s7heXxDcbXO34u6qEa3iLgeBdVm1llKd5aRSwH+NIINc
lINx/+PYTFfQgH6IKTj1yFw/Nt/lef6Eguzqe9NFhIbE6nq4dCOBtiNutGjDnMJYcTvL4HJaGW2B
jFrMypjy38edxQdZTQx2ap54S2uzn605SwHIYUiJqRLjxjSpVlheldvTn4kVAYND/7STKVWV3ENz
3XCpkorpDPJ9YFpSp6SK6NpwDHitwlAwgueaonZ9XX846smgxWrojDG506W0paVpEVhMEOOpx8XL
NdSeU7Ik0EBA7ROgpSwshV4N9eq3sl4f+0QpgSZ0L1Dag7eCqivA61ugNfGHCUsTk88o0KjA8ZTj
L6rLM3JcuvHO4+WivV5L9RogkSFpdNr/oOUkCCzURV77fCRELYuTRyWckRx9HKCxCFgD9mzbN1Bg
CFeJuuX6h6SBCfLrjeEfwYWqMmKJCpx7PZwcYLnDd8cODah/1kc3OBOdlWHBbfjMHnvxZl2z0bXr
+p+APpma7ktw+I2UadxxQMK+ySzjuOuja/Bx1o89Bz2BiAEg6nyIQQWEJEERZmxLZC1GUF95zfRp
l5+Z/jdU59xksBEGvSJS5OhdJYilFz80hE1M53enOYd6d32HJMgJiiTTEumwI+2beNkxAvb62ruy
AqxswlFCx7XdHxJQwWD2UUXhNmwfUEy29wmAySFREeFnq5pgbRVsOyDH33SgC3sNRnl9CQGJojVR
T8CbAH/FgBluGKZLgsMX8iqcBC6ESbnPQEf4c9sb71VXwvoOOqy9QS2B7NQ2Mah4uD0AJJqdq7xi
TjN81UNSrEtIyhZTf2ocD197CRUULYK49zdH+eEVopbFARuDLTNZV6DPln3QlvEbjhKpypzA8hsK
mR9cKpITgItJ3OfvDRpXRTTsbMFFwmeIEdehFSASW9+j6oOwQ/aKnuGFJGt03xhL1qYQKLkNzn0A
qhldzzvCAqBO/vlWECoRShmSG/QwZLFYeHBzG3pbF+Af9LEenAu8EH4Kjvvc4JhePpAkkJXGs8jE
AeqIKZC/7nHN7WHUB02Y3SoXKQvWfWRDJU0jAMIxmvPUoPKxxqjmAqN+hfq8MQOPLgpjbe++6fNc
mD8AfA56ayQ15kZysTEHZQEo4ddHnKXcsVLeIjwFzn0oWgtMD2b0AvSe80Vhn/5SlxmWucBiQ6g4
RK4nzS7UvFGQW8kASbk54si3eyyISVA4xd8Jns6ftNWUloPHjWKlc3K5rIhV1+i4Z3Bbqs8kigrK
vtFrYaOxV5ui/8rhV5mbn/i0I2JAoEeufVN30FgoNkDoRTx7GRuV3zaEWWpMdWh732HZBmiT97sp
Uh638wTqXOlpRvB2s8JWv0hFY3Le7Z+RqyQHM5gHPMwNQrK1UxxV+lmoPXT2zHIn3RR5xwsY3Tmr
h9uhz2/7T2Lu1ji1Q7dwWoTlxz/5iCf9Ssp0SBjvaIw9OT+CBBfMXoqucIuJKQNLO0ZOb01nG/SV
sp1t155En7QT0/rp8PEjoU30lpDDTXI09hAKHXPn2hbiCFkM4QCGlg1S1YMn3V+KxA9VKeJi//Cw
+Htxy+gQf+3Y2wJlBQ0tYHr2Qtazl6TG7KYuCrtbvNh96CAo2/+AxpPTQb0G0nlnNREYiq8Fp+vH
C1qvSQm2ZbiWeHgmOC7ra0Af+gOkzuuXS9kbfRS7hNXKEbOedQJQzwxGdOmpsqG311vEq0z/OLoF
JOuBcf0tir/Z90/DDgxiqeIK+Fqc4NYNTIfznrSjQe8QMu0pHqpXa0s22O7ToR+s0RdayvZCJY2k
LUbnojjg9kaP84LUnJivPcDnv8J1Qy5oDxmWCjlPnGtmW955YbN2ZeWwzEwi2Wc6FL3ic4WW8H2w
pmpamxZBttjgUq85ygyND8dZshhSdz/nklBDYbGNvkwLkTM7F8FCwmizE4kgYEikONIFpWFWwKS7
rcC6ctAykShXmWG3qS80YXNzyHCugayGv4ZtkENM00zuAI9NjPnsKPOF/QgseCODrsuM1wY2mM5J
2+1GhvWseAvPuYH+A2jny0x2QvNP3hidMw4byJwedirj1I21ENhSdwyLHcU2AQpwbc6I00mLJGM/
yfHIVqMBPQAmqnvMtOW4S6vkeo3SfFd/wBnon3+e9wu68sE4/k7icYZcZZ/JAr1/oWL0yQnJ+GIK
K0S8p8idMoY47ve5ExMch6BwRLGm35ny979xKmQhinhxJUBfy1uTaLOaluWO2nuJVp/TR6zkVNp9
7Ngp/qqnq8weXmeLHMMHIA+iWnSNwppQ82q2KVT8/YecGTImGl3F4R/vHIdB6NUE8E78ZQk91wYp
AOEcF4XpbVg0Ng4GJtQNzn7DzQ6QuwHulhOONLPj3m7JpwPnpk4H0He4J9R4ptBkicJwuljBIalx
jK8n5T3kIvbIsBhA7eE5RrCk55zCUGAmgrAfbGmMsAb/ZoVdDssenRKCIVlfLTlTZ2BUo/N7T6o2
6a1wEl3AdvxFrW375sIW12SRGgR8bTG7/vmH9nSnjQFLhSlhz6qpTIACEWiBiWrry7ZDH63DgO62
vS91BqlI+DpX0y9lfmxGm6zt8cEqWUDS9pA+gAyMPICsaUdHRysESYJXrPBZSL0R+t8jI1L4n4e9
R34I+QB8rBEHLzhwaadmSLdz65/HO9ZdokCxprBudMosjwtOWwcwA4LhCzLX1fqCyTuo7zOx67yj
gG32JHiGRwmbMVb8Ln7XpOE0Z2PklbOmd0bMAqjZoWrW2/2+jgHQEwcbmut0DDQXDYFwiSw6AVlU
uf1Zjv8aEPRrTMdsnY4l0PW/6G2ACGEUiJcmS6f+m3FQnSEHWmeaj3ZrcrhUdpr59zYOERxd0BGE
jQCgGVTJL7hjbXXlmMu9Voc5ZDO77TXcItvzNYc/LGxhUp+C3jELgNXThUMyS7VFBEEsTtj34FdM
YDkupfNW5kCFDVqeGScnae6hkfP8o8EIAGF6RwWAIaU4s3nk+hRyz+gedHAHlXn0D9tbcsjrOh+K
1uLkwwqhreHy9UE5outBu4SSaN2NIE1AtualcfesZRyPBa4V75WRZKhsUpRyQmR+uvsWrIuhhygl
WIeJWQE6TEGBIt4R0rdhAFuNK3+IkKa5kHEolXOFDgMJ9Qh7OUQr4YZgeubmM5mSbMvpdunEgeCi
xL8JiahscB7lybILVar5epSBPy8/+Y4IOjKZ30iAlORwhlZHnuDexRfke7jJZcJHj7BWfHIPcXJ4
zrHLOLam/6TqyPuPuv/zss2L9rjHX3RUqOggzgC4Q2VUlfkAh80NhXtxUo37gcPIMIYY5oFfKLjy
qAZ5nsMAE121AF07hEfkv6kdeLGEKBIx/uGYEsWTtGcPSVu5q4SAPjk9nWSBh8A2QRauj8Knhxwi
PxVXruO1bFExIbsSgcn1EJGz2SScGPaBW96F5HA4hLNZH5lHwYaCh6DXR6rEIc3tJdE9MZGkNyLI
nh0sW3Qt8HjJ2WBLEDHM6LtD4BNMeIxxc3c1/zzXSDFDuAahPlX8R/C6M9gnmYYejZGtMQGiRUBE
z1Rn6A1vSLjeMmL8iO3MuWD1MgvHb9M69GYmuu341gGPPh/Nzb0GCcAj0NBjWa6B/z+mInYhHfKt
FpdTAUrkU/FK5WQmk6Hh9yD9R+iQSPXrUQE/BVplqweaV7TzaQIKztLTLd8PyQ7hqjGO51Fzr+or
W/ixN7j0yPItpCKtxmcwvXuao9SQQC1sVMCcmOUqrgOifeYc4zk4Fgtmz2lsXbYTrjugrNjzMvsg
2gU/lqFHxcLKjVG68ciDJpaLvR6Gl+J6c/WpzMot4IU4WxtgoApXP5QrPA1oqtNTo9giLJ3oTDLY
ZCE67c0dUuT3T+bK2d/tYuttDyhE273rDvyOnU6PkqrNQ9HiDCLJYtDkyQ4T6eTy5r1Klv7agwd/
X35sML+XHrgMg1hI1weVlcD0m7vzA8b7rYD1oISdZHc70TpWfverFqWN3YaC5eJLKMh08x4AVt9P
hFLvyqgar1XvQzucE3DPLJmhRf79D2+92hSMXl+DQQ5MeANk6jVWqbdtRJfsb1yBelt/rWkZ2fcR
vVRHQ7KezQk/Afe9r5c2g/NXnA5R71C77uUeHrLP+PIIMrubBsBiANiCHSb5sQxCxblDzlX3lWCS
0aIEM79r7AJEK2fkbNNqBzrYUxNJM1ftBT83bUXl5jSCPFG8uQoaIOP56pvUoQlfBLhawTa0W3Dv
fK1/raJ7Pk5MtBRoMdjp7MUzI4zWXj3iyltgusT0yKHjw8juk9ptfSRUAax6ahoZJCPTGtTBO97n
n1nPnhdur1/yNvX1xb4IuEDOOrSeN/XYDBixIZhZHU84ZZBkiabqlkLkiXdnGeIZTuUEiQeYmmR4
p7v49Yox/YTCkU6zSFIsublWZ0T7qgOUe8v1/dPAty2SjR0pSDzQ5LDBWdTWpV/FrzS4glndMyxt
zZ4xbkO3btDq0eb5cKo+6RG+0fstqAo/4Fu6UgL1fBOBhSGAyn+Yz3Sl12TUs0vK4QHXGqRv8G4H
lCoqjCPS3Bfcrn+DDYQoKkZLdNUamGH2ExYhhD2UmF/O47KF+HJzby+/YBL3PP5ohGbU7pJYUoJu
sbgO/Y77fAxbN3eHZgHFx2ne+0AaVnWvMzRgYqtRK/s7v6Lve3MOUc3KqJPTAuEWwlxufWC+rqCI
gEUCzIZWvx40/g/H8KuH1r7d8zRQuU/xzgju84L2oQgdN87l5bapn+uNrkYao0AQ4YajQh57+C8t
EZ9AbjRDqV5oFuMsnaLWNGDmRSvm9Npy/Jx+9hWVI3wUQTchsnhdd3Yl0CuIYFhC6oANpCNOUfgI
gYXVJrf/hDmd3ZrWACzMu+qV1bKdum2eqcJuBJDRZXF7IVR4r7btKrlgY3I/KlV0qrbFUf+Canmq
bqtSGFkEGTNo8Kqnj9cqTOdFaLk9KEiAHrxQi3zODPZ2r8js63POmlPxPYU8dX29/It289rtsWIi
AcBSIWVRShoyKTz0ZvBI16+r98zCDh01ZSpfvXxHzSt37+jVPxH4UouP0ysh451HFeeCke66f5WC
2Pnpr3yHnXTXORtu06L2UAd6nSin3c9ocC2jY3yHKpYBVatAyLXA1zORyfxON1QwqPh8aVuonVfS
ebQ9HoFGsDrs3CZP7tDtPKejW7SW3fbfj6OpBjveOXuQwykuW7Xfq6xx/GIyjUjIh37/O+A/Rh29
SRzOs89rdTvvshxCN3q3ehnfi+mNGivLUa3QBh/4kyXdjRaz8UmqDs+foH4xOGkIlfiTvL0aKpl1
vUTYbha6ZxYc4zUvFsUoEhDmm5RXjDW6gO6cD2Ucdjh0iiWlJ7LaEPORnNcSRMFE2S/0M5umblQl
g5RRnd1brsSKFiNljsUJxcVrRFKOTkzXOjMqLgawG+edO6Ax/Y9eMSZpDOTI8kmxyZ1au+6RNwKM
YdlBcYJoTXpnF0isf5m5n0mT160JXWBJP0HIgA4AqFD46RcSy0PKHLw0cWlKlO/kfeLkOK16ma9x
Jqu4X363P9INBVQio5+zFuQkyHXjfz9Bi5q0z7/libEYKDgjqRHoJlQzVS0+gdmFjX+eM2f9Kii4
qYFx/YFybI+urVCHxw8H4B6mZ+SiwH6poVoSRppJ3p4Vj7/fPSw70e9NbGFildqXanAu4xKwl+nw
9++8eMQsutbTraUWeRuuwWjUVgH/dd0TPY7SWhi3462GMYPDGlMBT7v7uEaYdD3S/tvY/qLv8pe6
dxPcAPdzp1G1nYw/3SnAd15QM7aL2yR/bT7XY2bXsG2qwVXxro9NCqxDt35Ygz+C2zOosb5GtSp4
gdFroh5ex3SYzZ5nAAb3zQHVwNVGzMQYtBgUptmIufTh/vR08CBAxFIO+zfcPMXVX8OWzRSLB/hT
Oj7grGtExoKWzsUT7CPDgUXI2C69+OQy5FZUfMriCatKpA9PGLxDaXegzOtRa7cWQTb6L8jQ3n0E
oF6wmGyTOTIZp9NMmEVwvwEWKPYvteERQfPP4wryPysTEXIqiIaXjf/xogXF7W7Cphszx12Y/SIf
a4RwoKjJabTa4EYu9fkXFj2Arr9Vck2g0RTeoqdYo0Ijy7TPhNJu4Lc2MGheMO/EzafksXzU8At0
sqMloTQbrKkFQr9hVsjwGMwRQF3yEgfSGdxfUu+b04BEhppg0o6l+pys0DRoOlZyK+xF1yJ7VZzF
P0NJ434glR2xdycokD/Zb2jmPOJEXnD0sgNAgTg4cGLbcMz+aW0J3chfiLXygldWk0O2Q5R4MPY7
cEgGo/P8wVhKsOdR4QFtDEaNlR3A7O7oUjpJGw2L9eo8uLUDfpw5Ms0u3XvRIMWBPXgQQw1babs7
4LRJYjGlCX2Dxj+t2HVFYdyzV4svE7gerKA28PSFqjgpXUrDHrVDKieVKTdECVvU2lyIF3N4bkqU
LLS+7zcgTIoOYP4mnhxIUHyE0A5PBukPPMlHiv+zVwM005IVUNy6cD64bQ9G/BSNCQ0xnaVD0kNG
ofJ3PcYgLnRibdr9Qx93Nz+dUZeANkg0gchPbZMTCYk26pHZO1KYWInSBaSXyHYLRSwZ72RnqWG5
nMF7Nf4YcwnWmzKMUyUeip4xFUMA5om1IfXl7E50Is0SgkCOqZCl0jO31BlnFfuFBsbTfi0UllbP
E+LyqWWRcuWLBt1KyHI2kzOEEGgxoNBH0TsSWYSL/cIDr2NraWJqy9rwH10OWLsx7Bri9jRhYX06
3u0BWejrtYCPkwPA4ANGmlzLMH+OCuxXn+WyJlR0n7M0uLBEirA3zRlQ6ghL0HdrjXQjyDte3o07
QGWwNbt5d3XerSLlErBOMSD4rS5ZmF22QOIqAELaSG3HB8RvkZ1LXAs9bDqzjjcxXoedkA9uoElJ
m+nDMbDpn4zkdN1eqphgm/WBO1BZfS++bs51SPYQOP4YgP3Ypcxj730TmKhTtJfG5/hBbuCEBhtI
XdfEy/28Us05ZR/ZKhjUMPv6YGG+eNxT3V8oqarabX4JgjeNrWFxCUQFOx4b9QfEITg0ZFrLofQe
tFy1ZXHBCRC8wBLCTUl/cfxhtO0C9zCFCgEpAPKW9TvekMkDJiiuTKpncsT1pgsKTaZ3oLpBUD/B
e1997iroH7y0uHMM/s5TnFSbjn9juAyv5ua0IfSX3DH7A5i0y8WiSHu/vN7Je9OzQytYIC7nxnsD
hwCbBvgj4nPnJfXwKcrBdVkmXjyUhRx5XG6guBR/NhUZulaj03dQKpGiQwPB+NI7qKPRhYYnEH2r
vZMABhd89gj46JjPscx6QzTOrfv+jxqGZk1XKJuA84eXYHDdfWdVmFrnyXlA8XzsDmVtMFP40hmj
sDhpANRFLriNHwUEEGghNGhmTEPFL5epBsIQF3v0Ke3dteenKKsBtn0yQkQzBTlrS5tMvK3XBzCb
bc2Ac1iap6TYYKFRNRLDgWMdQGhIHQZXqwdY6BuyLbRIM3ycISF7We30+i1oKCe/NSW1R5NarAFo
Lk2yoJN8Zlf2P1W1QQ9N+kMVI7L3+j14jMi3GsY/GwVFUhwYgEIqV7J7iJ9H8FbWmQMMdD58YYiO
SSv4H0tntqyokoXhJzJCRQVvM5kERAHnG8Nhi6iIiij49P1lnY4TXVVdVXuXYg5r/esfrojpfMTE
MyaNXNAQi/+522oXwqQukrQQGvtRPlf9Pf37DJ4wpvpyogJfCZ/wKjo2UNCbu3pqM9gRCgGHeoY2
3lJpbKAr5EMwQ1MoOhND0Oym41z7NuTiT4/xS4e52r0c0ZGA9U6q8TXCFIsNcgUiub0lTAvjYZ8N
j39fKaA+exipLOk/QLj9xez3XF5W5uo+Tm/nCVf8ZzkrUmRtl0roPhDokYCJUes2M4ZBsRnlf9xk
Gap7pNP6NJ0c/f5Uq8y0Izrjt6w4ayeQ5v/yjuLFP782Qh2sNxqJMQUgBpjJFbZAs6G123rvURfB
2lSJC3B6xUZgHl5iKirw+0NOw4PAp4ax6FyIH3jwEclm5kHwoFRPW/DP9B6P5wbNWwyWV7tEB2H3
WpCMzwP5YPwper15hwupu+9XSiiOl8QoRB38EDUaR7NLKtGLtsfUMEsgvLIPgQc2qGH+aJ7FGrkH
z9caRnxF3jWNxt5dj7s+DXZ0hjZCj4/nvzTQVENlshFl3UjoMOLsamdIj9G+Qo/aOkSyIb9qW4Tk
EUDWiDRJ6s+YJ2d+LhZeTf0pnCfRje8H2HBvkzo6Zb7rMG1nOKlmFhUTTVZza/p6MWrokopaT5ho
nqkjqcixwuHDtU7F03o4hua6L6YGLcO619Kt9qnJH6dmxbWzJIHrBwn7aho9CCGniH2CqZKbGO58
QA/dw2jHLB9eC/KY+SqCQeFVDwb69LHb8CaTK7AJq42Hepfd/QV4H/U5GjC0obqnXZxPy233N9df
XL6S7GN3S1+HKnEJe0Oz23VLgCG6dvof2gtm08gVctdQo+YyfP/LmYJV3LuZwzR+m5Df+gV4nPEQ
dJZb9A4gHL+h6D1k2gp6G1jeOpytD6SS37R+uZlOCFmHE4e7WHf1y6ZA7K2PDC7yYqIyeFLM6wiZ
7X5MX+1HluyTCfWHA4dio9+Cyi/fNjkZ2Pe8d+etp9NQ6ymNDHjnwIHLf+uaGOwqMQqZIHk4Xhnj
Riq8kmp0JLjTlusn1Y2Dpfp+Q2qoCuS0KPBY3GrGtu9ZnwkmlMN/hj1tMXv1KUP+DE1wKP+9ln91
7ByMhFSz0ZoVGKBg0sfkMX6sIJhSuQb6GB0SdgjUoMvQwvXUMkRw0OfMmKQxU0J4JavjwXOqXgwx
2u87ynV1Moqz+R/jxw8WyY4exljjTGaquMPy0P9PuNa6cQ88sM+UAdTF9To9oolbra9dOrIeiOit
7QDHId3r+8oCpnqI5WXxLa0OHGqRjgLn4f59fOHwDCBsY7sVv5e1cFSxVhycQIVYPoS1VP64pBW2
YSdN8S6Hc4MJYQtJzLrjIfQeuC9rOuvipFYhRr2x7IlaMk5QEIdUaz9EnD1Yccyl2yNadKAC2m9+
lr/DliAJWH1br1Yz/nZfZXDkqEzpQ1XKAdFbAwJhgdPVUPofW4LmYLxR2gPT2OTUZ4wytlEXGE7j
95jZ/Zuf3UkU6Umw5rfpt+POxOeIBbFnYHkhYhRtSEVcDtVuzFd17PNRDRFhr9Dufl6Ii0CxyGJh
0gMT2XDGmKLtoXEqQSvfkWHtg5lyeXVpksEpWKA0+vLCkAj5j1NiLqLoOEYDJDVWaS+9q6uYMin0
a9QTl+TYiw35OJBiuGARL84O1kyRn+5L9zhEUl/YeWYnbXamffmLnv5wBsIRfWV2E4zP/eMgNG89
CghxeYpIaQpAyMRRpfxAy3iM7A3OYO8Ah3aecrehwi15RNhGr3i0+0b5+tUmzENRwRzj9xlXwdzI
xYJcFRlFzT4iKO4/y6bVSiN9ycUUHAteql4PrzLlksh8n7SE1erFXMP1ZMiyCL3cjhYrGDUw4EEQ
NOGi3WQs5TRvOQ936woF3tuyrISDyx8mjOsXp9YIBN0MseAPrODg4GXA7BJGSeGNYmdq8eXWENH3
YGLtXA8aGliJ6MVAksUeO/kHuYaA5PISJa/NN4GoLKPKPWrTU2onFythFtuZIoci1AjXEa7sr3xr
4vsBAoDW+Y/LghzoHWDe6KGQ4O7DTp0El2857XfDJwmEXjsbdXMfikHv4uYn2GLERW59GB5cHcie
07CHJ6T8pXFv0zlv+tD51cnyUvPiyjoTHGvDP4JbMxRq7DEkgm6yob/dU/nhtQ8DNJh8NW+Cg6Ii
4jFnfhrgLa0Ja76DP0MxYXuwlO9Z3NlO0BnQJLPkiG+NGsk6ZP2RCUXFxR3zQPvCf13CjdS+UdwE
mEZMVmEZHG4fAXMDklP/MbswhbQNqOfmbzVIx+dmWV/m+hN362LCZ0e0hPZhZohzWjmPKUBRgPUL
7+3+7u5ZjzKEfISR0a/EjkNtzDHRoufsdznLmNZasZK5M735fUyH00uPB18KWioXnGdvZg/5ok1l
Q/GIrIAhM0OQjJGaEmBBZMuTMxAqXFb7fjbLE+0Z3lqwzt+4iIHFR+QaOeRrtqAlqTAphqy0Dyqt
p1Hmg9cXk5A8zrWogHMBmwjMp4cRwAtiol5hoIp3qTXoRc+XfHL3DBZFMyoIj4BcNyqi71h5w3oU
TgjTUer+4bx/L5gI/b2NmTHtfbBM9PQtlfjwTLZN7+P2twj9ybwoe+Y9XYPn31YtC4z9H6qDciIG
g/o6ZyTXjUnF5Xy/IuXIr97MIe4ctoWphjx6/PdwLbEmnemLDYBSv9Pzx8AsUMlK8bzTMPbpBxgq
dJMBWjpopnKZAwajCf6ncr7Odt8gpDX8mmtjtRX5dOe1RZIm7P2kTbwvM45Ukj7BdN8KaSkjg1EG
e2utxOs5NbN5Z8j4XKzPcXa0BrZHXSWboX1qL6tls8VrGrKPDkHOPL2u1tn64nbvqdRNN6FI2cpu
KhaF2zgccbyF4HFgh2r0LsxKTKDKLy5YJDjd/xjeIUzAmJFuTTxtL1SJoPfSRg3NGx3t9J8M9dp8
R95g/9qoJCoGXATt7L0Pe3hrMwKaPyKw66g2cNO5F878zvl1JG75+oF/KOSW6lpsX2YP2xYLz4uC
qU0DPd4O8+OuV4g10b8qsSXoINn7mvltcylRCA/gclkl7QsGhX+XKzeaHuVdlSOM2AATDTWy0gY+
GOfVM1KcTKhfGLylptNaOE6fMfX2bdZ6tFXW0RltIbsD5U6stI3xjI40o3ZnybXkbFJFus05zcgY
X1akUv7pPv9y8kLudRgxbFY3GCdwYzTzWzA+/gWPGYzCF9W5SQC3Aiw4rH/ccmPKcSV1+5cryASC
ySmhZTn9xIqDRM3alZknHIJw/9wwlrNmZ7sWcea0R4619tC9Jvc/9zf2iJWFH+EgC1Xj9tsEwnAB
cSjjtGfu7oGpWY4RqMncpcEkC5eVWyvoRDkHDM+FHs0YVZlYVnYzufnn/Q3aNSQL2laEmi4DThw2
hmaGKtDS3ZkyUd6OxO3plLR6slMHhvltIX+zfjojw5ZydKOVo6GHE3fMVCK60tRiCIXPWJt5lCz8
fGj+pl8QGTPqf6zj9bOAnVf6UbNU7kRsQM1MsChxGedh54C7Sqj8S2B3v8UpUkYtzb/4qP7ss76v
zjgAIu9f3KYwt+WKKkN7jvq1fb9P3kMPUYmGhS1DD3pIldEx7lmA1aA7IA0iLj4uux+nHcXn5YJE
6VrOcwtBwI3ssQ6/lQklYtXgfb5nKneCgD66UGuTuYAAuEdiDFwu6Ei7EIxWKmRjWsPdRwXk7vlb
Lzh9b03Wb0fDPKmkhgI/Ep0pAG+HLXXefJ/cc1yGEUSG7nhxXVBDndp47kITOALAbzIKFTaoVC96
C5W8XHa6VveKjA0hE5Jd0nJ4KfL38ib1DPG0hRlpR60xlQ9P0c5oQM0BqJkSvgHie3U8qsgIoMlZ
GWk8BSbgMJUygYZsA9+E8fBxowVl1MMxlQoLV2TirwYL1Tsr9g7wj7KcgHquSEZmqWLs4W9y7xPG
yzXFzPbCP4O3h4AQtufffNgoofwNBZUKv7GoIBtVmGfq+xeaM2l4jO02aq/+YTWo5v+IoZsNvEN2
nXJr+cscZ/r2HPEHOWG2h79wD0iXxaDUnqF4Rd++n2gMHUivoMoh9WK0XY8m3xD7cXidPzGhcoTm
MMqBomSMBTjG4W+G/HfzM51QcRGTyX5hb83AR4eAETTlPzOzWk9MTnLeWclVgh/E1ZrAdNRs5qbc
3Grkb0FZeSr2UxFNHmuQIoxSlfdjBpYCDXM+sYcrSNkK89jc1+9j8VME8LYFOqbqrPNxPOnNwbdM
2E4NE3Tlkj/7LUnaRKPktlAzWWWMu6pkIAv4eWeKYL3UzBMLbYrnQje/aA9WkEboWxX/sDtm6nRb
LboUGP0DJqgLZQmv1F38IaVBFU7e2MubvQEUpy13MEohQqHhCF9DFou6i2EnKoIHtsNkybIes5Dy
p9Zd9ERvp+0pNt6ri8YJUeajdL9M0hApQSBBbUIvwGAMARTTIJQjavoE2BOClU6f2PIVMNdsnEcm
pDHYTH3UFpx8PhCrSCf4Y4MwJJiABVzhYlzhBWVW+2Fjl4OfjHqkylUXiuQmg7SmBEHgFjnLaOsw
KYbCXdBP8wz+BRL1xTZ3fo0NTrT7Nyxj2Kxsm4//f5kalFeVwsDM7B8RC2o00bKgNyywCT9v+KZI
0HDApWugSNEgvmdskbsJ1vyz2dTmdjulPL+6q1XrquwNiEgbUY6rUp1KiOc24CO4bb2PfcYaO6MD
VhiSgl2KmDviH+se6rj/tIpG5idoOSXbYAhagmKy4rxR/Mpa6dtV9iuOrzAhx++OSVutJwvYalxh
mkiX/z5WPB5GcR8Dsn09hSvepZRVvz+GmY6Ga/cgvqbh89hG9vjrUCYLgHXeODLJDbNcfqlYoJAZ
T8eoIkznhbU25lgHnxrAb9rWt8Hk4P2k8h/Ojmqu79/hf7UFM8+nf6xU8rI/hNrtMt33IgyzzL7y
4UY/OHyIU9t3/cWKu4yS9mdfrAfJkqdsosTHslJfkrrb+PSYJ/A2bhalwt27NeYvlXcc0uxd+Mhk
+CTQ3XC9wcPc+vOhdw/X3O8GrS2Ga+thxwH9hWNhVIyJBsxtVC8NS6Xo0SS3D2smI9ayoBq1g95q
HbYDkDH+vbItjop1XONQIl/opECR2WmiDTyk0ke2oZtsH1Y2OXNIT7zsGH7P1u5ucXKj5z/jcuYM
AHfN+7hIvMvQ9EIqMNqkWyOWEJuWeL4J7GOP08pe4y2A89Xd8jyeDh2I78MEvQWL0htYUXKO3AWz
3otM8CX4mhKjwehYU2S9OXuAVS9YesLKHycXvwlCxkeN683hEgrc8dQVXp6tENIBSZ3aHDhJ+SPe
5VAlel+i1vS01QXyhyel3r12kF379/EpNY89WhW8RuQxaU1dcqvvq8Vv7V8QifVF54AyHYIGTbLz
lU3HA815CGCbrKfsKO422lj3SLjsffxlLCFKdzg60enQC6OwMlklxoVuFJ14Yd17ZrpHl7ano0Oy
Wi4xHoeoAfTubEMw5NcYIC6ipe6DIT9RnChPyNPVPPGc7aN+PB4pY/EvPMPumZ9dOgKl9MQYILTa
QvL+cpu38+U1aOBbfGNYSVeXtQ1LvPLcqP7Dl52WXNKQzoHu4nCXtEyUKCrfGwduAGSaMnMQ0o5G
2FsqhyfCcKTnnvojSoH5Y/6QXXDP6i7ASIt1KnfItWmaw6ed8EktOm2b5v8UXSzsjuR7F3r1Jqxw
d0vwQ7pKPEwA7ji6/yCIivQAj4dPUEGFnTEYzDledxbv3Wt3/lnV2Qyl9XaSDPznZyZnYfih7nmF
PcephOZ40eRQ72lFi8UwgZffcs/O8TZ2eVysZxwcrErh49dlxMZMHuMIhuuwLyumwrOzo2vTvrkF
qkQ8TefpRwPKOQ5qs6qD9nXVbsxXNtWU5peit+OBLQwH7nb8ZMwi4JhsblNQNYrVPD4fN5PMx2x5
nmObzU3/SvYapc+G+4VMBTgHvRupQJxc0Hqiy+hto1TdlsKH/iJ62+nz6tL0IhEVdOq0y6TZ8nEg
lvqnMKfdXxibAcq51FKJb/ytBSA7EBXoPPciYpdSdIJ/t+gYQvtHWaSghQCsURSi1gQUR9k4fZ32
HCDuGb5Klyaa2D3Ko7fXAmsKN59RFw4yh+5qNYHdzSnIPI2einxVSVpnC8qL4tmQRIHVsz7CBAP5
ywu663Yg9h2m2GRvcotzlyqzkQ/faU9GDS4GSzUyn2k0SxLBkjzDDIKmR4oc5k+87huVn9xU9EB3
C7IVnW5Xm6Hs5VXBwYI+qptwjscUlnQZdywCASYEhk9AUVf8KmGQv0xwG08alQyhVLCsvwkr5fQV
9NYaWgQaE8YbaLRGsT2C3EpxMb6NfL0jgLVbk65BeruGbCifwHdv2bngHVwZftOBGP+QCZwN7E1G
oQgRRHQUkf9G9t/kldQ+Q0JsgmgCYMZR6cF+gfr9nX8rcHyrgkFodZbPPwZ4udPQQ+WMOf6Nm2BK
WyPYygCK2FdIpmP4Uzxch7nz4aL+9ltzY1qvPaOnct4RnwFVjU2CIm5+VzGpUdBjdXBWVuMXqIpA
0qMJZYe2MoFsGm+hJW9cZ8ikuFGfU6ajOLHG16urHTqGA9RNCEnqdqm+/bxPcVeBUT6tvxlc++3o
r4sJyjcwZoTgmO0P4SkumnRR3OXBOOJRQjZBHOcw3FnOaDa52uBCQhNXkBzdHjyyL9pT9/QaEyRl
ZlAll3TNMfHemjj6na+M9GrUa0xQ/T7mK9yaLdahuWclfJJ2TXWPDnj/ZWMN7lZHad0+lEfmecpo
kDKlUpf3WGGmLPw3al38JywkBt/4sYclcPPTln1WietEBmHRk8K0tuPcGf1BryADsQ0fNYb1Biri
2LP93qY6aQVHrl/lfwTUxi51OYK5zE7qhR9rqOgmXoqj+EpbScc3g5SKtkedFlyTPAKyt8Flj4O4
35fHYy88NtoIrgUd8+QDa0+x4l9r6NclFfT3ivfEj1oPbwNs8mHw5hLGiuqym/UBsgvkfl57NobL
8pWzGAlnTR/BD4oKTvGPg9F5RBRhZ83TVOoMjisu8B53nIreOoJ3fiMVpjE2JxMc5WdDe18HvAwo
KCCS9X6Uew8qhH8pdKjn+iY1imsgrhifLX4JT848Yl0n5t27SrtUc6LTGwojSidX65mnhCoFZxdY
wJBKk7bbFrmZkqaMc2/D8UUBAL3xc6fZK2n56R5Vr8SGwLroqRL+fO4fzv+b5Wk71K/CK1pm8kBV
B94glfRmcB/dHN6HYj98PWwaxJ0e5G1Gr7d5uzjorkAsmbmMcQu5etmuk1o+PhnghD2PVzUbir4m
NQr4hqUz7Jqv0ZBgtFUFiT1A1snfITSIPczkR5E4Oc6r7RR4ruQXSB/EeBsNRVYBC8ML7p2y27L6
TWBhquMbMAJI4pIxaMP4mZoZx+sQtl/FDFNsz/at5ZZuxZTUbLAMwjXDfTaSgOunrRFB/kIL0aza
5MdX9hP70reJTPtVO3l/TG5adLYgYKU2f4v6pkm86K5qgVawaLk0KJ9gvOIXbmvdCO8dMzUbBkMz
edXcom2fO9+9GxZZVaYbcZqhOZisVF3sb+Oo/LL4dC/ZIoYAq5pjCTuDnDdFePeX2eBYmH4NsVYr
ZWK8nOoTqhA4As95/pOaF4ROQ+wM967UwLm0OGFHc75o4zY4LWU2owNHrYJ6g230sfo4GfhrJn80
Lg/sP+QPv9cfPhxieMIn6uPoOOUSBnRb/qxzaj8zc6CqNzB1zVsPdcxiw451t+aUbhhY8wsQQaZv
Z2v9XoQ0dLnAex1zFZT3TEaVG/KNjR3T90NcmjosWv/lkVVBKaHV0GlwItbk3HtHobWdwGDqRE6w
JhZg/htDA1lbwba2mbjer7giKyf3f8RsvTh+GgHFW5kr/r4m/CQoVHAWyEQ+1NFhuS7PZmA8onfO
xQCs9DKXL5xkiz8ItbNw15e73nZeX0dfs8VICN/dsOnJFlSMPMfYscM85QSRaYj1otDOMrC8m4XL
rprFDlWOvHrj0lovA8chlGscH1LHWXcrGQTO8u/PUFIDh7eGN/hs6KxvOLha/6qwrdhdXEiocm61
op8MSABOKJU6jIA5xjgsMO1m/Ol6a0q2pxYEu2ytgMe2GXa1oA1qyH/wZ0U2W9fW7ynDi74KKeSU
dVbidbG0nVdTzgWm2DgMm7uXwMzSWj7goIfSvc3dnnvbzHPq/598LXbblX7aJegvEs8L0ym2jr0k
sBRk58rIpwryo2jeoXy3mPoxpzsz/TUt+gYqRwCRiZeboRU8V0RIjILBKpzv3NY0mXs8UhaihHEW
WHzX9Q+HYsDgH8/WCucy2YaJ+tIgUEGYAUy3dYl5vsxNhar1AkzLnZ6YwiqfamPHCquuuV52GTHW
fLo55+x4sIbQQ9td80Pfn9C0K3+S+rifVRjOyMtKATbIM6fqJiK+VkeBa2/6uLFMiUWblcp0CDS1
E1/huiivSMj1ld1lvtAxewcw8gujdXyaw0wT4bC9Kc7OI26C8ohUvxnjCcr8lN1jwvek/WJUYnLm
rACKYzxHcxEaqza3Jph3+kHkRf3/EPMzHwYLNQDGFOf2RDsRBq0tNM+aDufL5TqbQas7S9IumXBx
Lk8u0WlBKNCq6+EyKDvrIx9fwkchnDbOEXNHrPMRaoLYqx11C5hq2LRY/UPU/Letqq47DCNGqppk
WUmfStlMakeuh47VBGouDDUwndZWg5bUehjmv3X0xOF2nFzNrqBHDJAN+9x9PPoW4Ug/GJ4ilNwm
LjcAfRG9kyulpxYHe5ir5/j5ymNqmw/JMRasp8pL9rYnHFWRdgLw0R1LWVgV8148U2Hk4D8aKAN9
jh+PvvDJb8MwPBgfGdReYF3aLj3m3LvL1ohjt3iaO+8R7ji5VBPJ/+pwztZ6dk00E5gxoHI7vbUo
fODGIhg1NBCJk2m7ZWsdT4PmNyBXFe426DzCEHH7jbfuYTADBWZurIhi2C/DRuK674e8dvjxAeTH
LZ/eG86YZMBGYJ0opuF6yYbKp8aqD1LI0sHhczjmU7a+kPaGY+j5UxX4zvcIRJhKLlXmC9LIhAwD
UhVGgISCP7F4T10IloHgnwRO8xlGks+ofjFtpgfSTBVzNKKXosFX/RpTTYhXMEZhY6XjmHDBak6K
zlRYsscngcErVcwPoc8svs57SBDE4U+yg6SXvMYJvSIfuUU0C+Vi1Ro1VPeGPQQHg/dFcKKZj7Or
lfP/ZXd6cLauQxQGGUMrvZg6WrQkEzEeoHHkWQ2mMTy3W/VnPESsSmEgXlB8zIjkKCPu/SqmzmCa
ExkNevbXOxrBH3aQXVpAplzuD7TaaX+Vgq4NxYUAgv0VwzCGXVRU/2RXA2KRwbRSyKseGpg72Yv8
6tPDotag+BAX8iV+BJQyPhmOu8UMj9PSW/ZgzDsWn/1h/cUeRFeZtEXwgQl3tYMavsQZBTTL+Mep
GL7DHVKVFb6u6kT9pGMUmsYluC0GmDH3IZkvyfxhPQ4YwDxhdgiHY5z7CrkCtQtnXv+FqWtxfkho
vNjGBi3G9gJ6hyKo34U1aPFi69f+I7NgEOCjfNtKyBTL2wLob6PLdpICbseNxkmXzal/WVn/gMZG
ydR4aipeszeCRPhjf3SZwmnweM/diG1dAeuaQ+TTXTNd56n/AzxqklZu7uZyzitSiSqNf95kNH7w
veneAcQYf4yYwA+ll60eETgRGMPutwApWlf8AQvcSzvCe3nhnYCKs7MrTC+zrwnkgJ7YWq0j0RXm
5yteYDXyhlbEbnRxRBfbMvszqnSKcm7Ij5vZX66KqEVnjlrch0sENNA2+7sOF285q7l6fkzb22dc
chFXDa8edJb3KXia7cSB/jOUd6Wtui8JDDZ7wDNmPz4cfiHr6g1Vb9SblCsKhRBqNOJ78ETGI/Hd
FcvrSKihY5+P7Hx1VdWA8S4QvHgyQIIp5ZRIPnTMyCZTWLKKP9udxjCBdWtamgglBkkJiFnLfiOX
64ZRntaassGxDCx8kJzrrOOR84J0OUudZacvhkyeFdVA0YcZhV6fJoPA1onxoFGa3qVwHqj5sHlF
8VU0hGj8ShvxFd76/Z/UuBvkp8AQ1NRp5NpmhqchQg+i0mQdevc4JDlY5P3Rg2o/Vc8xSXaQ0jyC
AUjpCIsPx8fuBzBzeu7VIfyzKL90hj+RBzdhEN7+Eo9KQj9xR11+Vs1Q1V4PNGlxnWMycp14cNOo
Tyn0CUop+BdgBznuzd3dyQPxZC8w1Hg2ab/pJdwrht5F/KqxnpIKd0rtCCfAu+wgtlNBwhr943d2
fSgY6OzxmBtCPejyuRLoD8CrLCz5oPat/KNish278YLZ2vUSXeHZP25YN6YKm/uiYZAd0Lt3bV8b
evzuGB8soWvYYS3aDvQrDcNJBxBmHV1BxJz6i0nqChIIWWa15QOpbHt0CUoJ3xktevGx9JgcEI4o
Kk/HqkPUh8X2r/BBspFLMyPDm8Yc38md0SVQVYljskY8KL338ZLiGRw/Xm6dWrBhtNERjVY6wUIv
9bCb+IIJRnx+3vtwCfAlWHSgK8krXQfRhLy1JeNkgtmVRQLyEPocNVqBScCAT6deYgtFX5Emp+Q9
h0US4c5LFweww6sH8C+Qr/WTNOcV8x1Bb4iWxGvF939HlfFOhz34Al2fSh3W1KgH46KSxg/yD0IR
ctepfXLdh5XQxvMJYyRlEQHKaKYxKBHdOm0c55O1OaNZtiaXw9Dvt+SZSHDom7hOdVSwpwLQXo81
skn1JTRkTFoU3ypfYLQBFaWYVJTDCeYm6EMA7MsFE1REcife8Q9kLjuBQjFnYfi9qEiYp18BN4P6
g0eCez/4H7svPnBV4SuRdZbDtKiZAslFyyZWhsfKHzOMUBRWKFD++z43MhcXUxLIj3rmsCzS9bez
a6MNAYPlSGKdNI5Pm8msiB7L1Uct80h4T5tLW7fVKAFSVffiMTw4O1+htYS2HoT5no78cyCPet0K
KoD0Ag9Ak9e4eKNwh8p2OoKGUO3skQuAwT9fPsOMx9CDXdVydbKRXtYZETzUrq9MYVagfLrtHuBo
hGeIEh2W3wClXKxat6Jqn7S7YBhgxVsZpWydi2xeasEPQkD8+HRWG8dQAU33eVKwl6Aifaw2jHWz
/iP+7y6q4wU8FoOwmH2qgtJUweQt+yX1xNrazdXpK7A8OQNv2VFvD5m1mvZl2O0DGNrP0gWH/64o
QgUTDDdp90bdj63QiS/mz6AI6r3Col+1bxBEaJ6gKVuEHKpqmwkjlCxUcdasGP/9qSoU5sky5n50
VDjyGuUs35cWwZmOei0Rl2zHWwttCkRjOZjeiEPCK78tyA8eCX6GR/QBskExS8meoDr+4be3ZFaL
uFnZn0DopsIEqI8WC+xW7An5E4Cs+78zfvDPJUNSZqhzWIuvyayEPimM6WtZYFTPba4UNKWNlLPt
QD9VIl/u+Nw8x1uoIIMDLJ4XtWd9ob7JCGJDM4pfFUY8eCraD5HP/rWwVKjq66AhPkc8PYi/HQiJ
5ahne1+kpEwU8SyHTnvzksec8QBGNcwG7rL+OmBcX3Geb+PWqPKzhJPQPQ4a2IkQ5XjEUZ+TsRsT
MvG20TDz6Q8R0rEwEBpdyHoOenFp2HwBx0Lfw/fhnB2+d7d4h1eNtDtgjGvULcy2RsDV9sO4u3UE
rktNrVr3MBq5sJN6m8IfXCJsfbNJ6d9qD1Xr8lLYvwbQhteR9513y/1mbFowCuj8A26a4Sjq0+27
tzF3N4TqE0//2hY6thJYhRPbBK6UTViwyGP1apb/9p8UTYYe6CbfrOS5p0mnCE4XaN72NjwCvBjW
seI0htLJhjgCj8wZJGgsc27GYkpjNPwr8OFAxSjeEBV6wbbyADUY34uGO7wyIZDiUprzZhdamxgm
a2ldA6O2UQ18EDsBA/Qmy/uCgqwMKLzWCJjCgb27N6OqhIY6Qkd5/fgInQm4zZKbVY/LCwFcnS6J
p94Dr+ljxO3ytCC0mRWPAJdzWt+HugkMSUfDJkTucsps6H/ktaOU1R3KwWWHUBZSXwuzgtQstjOn
mTjLylxbEg9rtzUCNGJgeM8WQ7PVh58eIULWpzlosnxczIqm09EY6X1FUwfv2nt+4GPDZjG/y5SG
rRH1H3k74s70gDYAKEtAqv4huhItbnl+d6HfxA50oFPLc21Rup3ICUqhKyP3AxK4eeoc6e1BnXA3
ZnHTmL6ENh8wcrtwhZ9YOVL7eunTOZ6RLdFCsww7ax2BRI765Bfcz246tMnlUrlISckqobpI5e0T
nH0YeIC05mDgZEPYL3oPtpkcAAlljLf+2ZQoaUXxG6WLx9tpIg68BXpnWjiusx++FUSzQHe4AX0o
8rPCmDXlWKJIklxtOhcNnwUnNhez1gn0sxjW0wo5t/Hih0grOOYIAzP4pkMm2z8b8gLoOnAx+cRM
FiI87gcWbhAtAL/BWDFOe1w0Djf5gvH35MXV0vKY63AvM/4ZMtuf8MIY/KKghjBlOO8gL5k2q8B6
CgXFX5CYTRtwLudcw5OeM3CQFjCIjSuY9fJ4P3w6AfeImYbdxtpumOz/LVRiUYpTfj9Bx0who6qV
Rb1mg/N4Mhz6Ib1Fd5mcUqpVGfGowed5bcq3+K7KgA0GR6SSiT3gPRN7HfwHt2hQU6gYDUNtsT0V
8c+sPubkzTCR8QlAPBFGVLz/zdEx6jr9+x5c9Zj2zcsJG22O6IidKDPTVwIPipHiEhVABCaCGVx7
dYct4bqUinf/wQ1fo/aPYQeGA7NatyGcvsN0fMhXz9XPQ804C8vZrsrMfI2GZJLAiI4AkXltVn/E
SPWFheZXDizqhDoo/ec7vGEDzLEyzGOcUX7bE/VSc7ilf2fSuN6XMCX/L0V8yF7gLjPP2yGxTsDb
SmFQcUsNRzwrXJkoIb7yd+MSxKdV6FO8HwCXLKjNZ++Zca2ldmlEhDdVSrPQhcjEkT1pu++/B74L
xaQNiM6TQGSCnTAF1GELcY+ITFOjrm/bfW/ISQRuM/8axCNusXd/xOVH4DrvwQU2lhwWLZFcWP+Q
zufDn+zP55jjQC4zt2rzvbiUFLYG45A5OZ9HizXbCi7K/hOlxFt6t4EIEc/yUWAK8lTQigIEn5hF
HVtt6IRWi8XNh0pRCCWBuquR0MPwhVJGn5J6ET/bZNEKNDadqoASEAXmMkS6ebCSoRRxdo3QKkPB
XQPMNH7epkS3wG0isg3hUNsZdp2V08ZbQTMhc6uNB0lbhbJA6cAercZ5C48C5o2LPnsU19cdkDc3
Mwzpi8z9BSQnbYWEgSFGroS5hH0IjOsIQ4dGAnD0NLF3vGEUBA8aQQdl3oHIPvHP75BRrVUyxkN9
xbKlUIYvf51zn+m4XYNiobZ8I43i5O5lEwQn3JCTuyy+p0hffymi/50own7fxYy9kFLMbmAhU6Zm
O1BTxzejxH0rKAhuBVgBwPSuGqVyuOD65umwnn4iMkLtY9ESVZnNdy44Dc6WigQy3n5XmyPf+Skq
asbHgT1o5xamGhMO5qYWzKSanzoL8jpCVg0QAa36Ey05UKUMMsBfhigvBb+lCaXdhXN8F3BngblV
4gXb6mpTUYMV5/NYLJ1WBDC3vr7BFvJg2Ym39hKy6UIpctmJkoaaF6PI5pjnrojS0fEAIP1Mnbft
pSaz6Rq0nRvj33+hN6dzH5q3OS6uhj/v0c6iMqQ/dhSqlJl4klGPgtKC/Abtt6OyglqRsZLhWXyu
pgcDxNoeMIE1ChF2VULkdZJIoHOFoPQOw93faw8175zE6EVy/toWHvGF2NEZqpTHCaBG3BHNi+eq
NM85gC40zrqxgu/NvuwQFDdWUXJ91yAy646cU7LiNMv7BO7l0i8VWfhl8bqU9pj6LPgfS+e1rKq2
hOEnssoIektGooiJG8sIiDmhPv3+eq5du87ZYU2dCowxuv/+g998aX7J9bzpK+YW4cMFAAWmZQIF
BNtRmSTQupMxPkjURJUZY3KBZdp/Q3LGth4oTNVz12wEvVEjqKH3MfyD3AByuJI7yL+anRGEGDJ7
Cvis+iHs86eAfjqbzcVkTp2d44zppoc0QsRSDtYp/MzS0syVCcnHHw4d59jQbtGY0RWVzc1VKSlB
jDUgqBk6xwO+SncNMWssnkCcKmB+oJpZehhTaodquHks4vO+QhnNhYNg0WgGj5fdz837XsmN8554
KRBw0iO7aH40pae36TGwEQBD+iACm4FV7a8YaGikHlEGc4rjE8tcq0e9glQV0U3OjEWJLnDUtEvt
3SFyH4FRQ6YG96kAY7M38w50NgM0RcAcMr6BgizcncWVORNDC7PYd+UiSTzkTLJqTgtGBvGN7tnw
uVHmO1wdPoZ5P7qhpGnxRrNiSpeERCrVbAWenSrgzKL2QZjg0IIoMPNYfQ2mGnlBvY2WnXsJnuGF
UKc5zO7WgiRexkFNo3DgN8kTWz/tev7cn/fmgntfMWumMM/1kiXWA/EAGX645uKzV5fxywC1MRtf
fgCdlIwUELiPlTXWJ8SeDr9jwnjA64/0yrmt/GFrwCu+1spss6eCUt3PZgjHgrG+9lvx43wUSPSI
JZmv3s7a/nRx4c7k9oEsUGizhCz1wYW4xLPe0GTSoaz7NGJLj4dbcHdcGeJdQcoH1ozLeLdTdfHN
MR4yGpgzNeBi1Ns7k2cbfR5DEYYzv2nV46VwzP0LzgoA0iMW5Fe7Xvg/CD+Upb3prbDpZuIFFlQb
/Od2V5PfPxgumNzF3PU0uZv2ojuXR75lKpBHqSo5lXJjv1WNbmHtBy5wLRss+8Z25PzAdA1s/Dmn
9HC5YZLAnkBP2ogZtsJomwiTScnFwH1Cif3URtLEiyKkxOHMK/xRNwGQfeq9LTGvfEb9tBjrY7qN
fMwRBxPoPYHd1DAECEGp3XHAlCpiM6mcmtjre6+TPYcKg7O5DHb/tFzBE19KnCMs2paoCUVGpFNn
H1GNNgVyiaiApb12VOPPFGXkkL8ECrbfe+APV2REA2f7QlytfcEiBhB3NQ9q4Nfuc4oVAB7CFlIx
PzOwT9DBaVrueZn8etDT8tKiOufEUCGaBJ8uAJszRtSItBSc0BmNP9A6LqvHOqetpAOi3kc19XVu
1yFUhXL8RnFdmd8q7b0Xl4FVXJKHgLL1qFWh9rEJbv6W1pc2UTIv+bs33jfIHiZ/+8Qhagxoyo8j
9ZE1GK7cd/IlbwOr+fWbsxLpj1cMG4dYwV0D/Yd1lYgdEgfK6Py1YQ3k7FZqd8y9hpiGwZkSC/nj
1/ae3+Gz8u5Bv0c8D+okR8h712JYtteQDu72+xhSnFxeYJXVgqYP/yh2AqmOjmHIAfGrTZ5CcKOo
3kKBl62E/aXNRs2AE8KPBq1rPCj5h/bVmNC3XIwvsVcNMGzyxFHp8JN+a78Kaxc4Y4Hzw6xE90xR
pl+MyZi2+bZGmca3IQmLFtW4Bk+WIYzhp1U0CWAGlYLxBP/Vqg1lM1uySXIcoEm8ihVF7yqIe5yT
asSZJMcEp6K0KLzXfkxDZU8OzqpdUvRRco+g758hJi5Rle5FDUZh6NfW+xfIF0b1sozqWwCiC6zc
vYP4L5/6Y/7m/PafsDHZpqCt81t/oA1Kcido5OGWP6szRNoB78ciUpzx8sJkFMbeKQOELN5IynzM
vB0LNqG7XwKA/2Uabyh2tRrEgc2Hd2y6b9N/DDR/cZXjEOfKKTujWXhNohcS+Hdz0qHgnV+J3aJI
kX3/rW8ey4B99s7h9vUpUzh/mCRfwyG96JCNWedgO9vbyxqPLDRruiC9wdd7IZQy9q2GprqVDANJ
XR4zMWa+v9k8r+TsqTxe2o8I5J1MiFC/hB+BniE5cjrMOC18k7KH7YkyinsW7bu0hafNYwBu1RUy
AfO3Qygj3m+0++RMiswnxNkq5TlHLj1XOG7kXDHr9Jqg8LaUI+fB6hR3rarv8CfhKux7dLAUZcZY
dfEvUjGP4tRjvEpu+QXGAHulvlIcxm0c6p0gSY4VpnvwpzQ79t8mAu4QpsTSO7M7f+wQWHwZDbJZ
yLR8cuQCTdrM0+/J8q2tZJaj6nGiXph7ndec3l0kKDxnpzRkEIljFTEKoFhSuVObOTQ8bHdUp9CA
HymzJ4dHTugS7JqUb/vBxXq1WTYqR5+GlmRwEAbE52Z1mbQ+zV4RnBth22pTlD/n72m+PSEAYlby
YuCgGuFPoYaNcT7tapPeBMSE04h55kvv7BvDt61g+ns21qX3gSJzPelWTczmG4J/S3Pzke32oAPc
yAzstbWiYS7gf+jdXgJB+GRc4ev4J8L0zNeA4uvCdPkWn8MCy9IWAd3G4xw1P7hB8Jpmeh4Ym2Wa
cIppUc44CJItzpYfmPAf7Hb6sPGOsKTsViKXWwufAQwcbyUL33/MZ09G+QOTW6JVk4NYaaBowFTV
rWO8XyijipE+PqDbopSgoGbUQYs1rvraGH5MyOHbni/emKijc7cev/gNlT+WLMSle/76WAc19NbL
+qkas52CWkirPnB8NfhcfNzgCUmOulreFjHRAslVjo0cI6j67rB+mQdyKSC8/E1ucN/QmT/KhqL1
4D227BPY+Emf0PBBVZiVbDc62/++IkBROFIPr3mzxwf63/vRxINbdht27wW7sYPphD3u6exuCqdp
yIQn13VOZ0qdhq1PnrDN4TcP4vHJonjx6Q1l+PxIS7E5uA/JSXtOrnaFuu6pr948B5CTojNPq7bQ
SvZdczE53Qws7vD2W6HLk+exjAhXX3Ms0qCiyWOLm+V+TJKnru8fM9LlzpgiA+x8K70ef91hvjWl
cYj21FEdPRyTey8Vwmj4tCcFM6jlSXMAlkRJG07OkIBhIjnhot3RF4DRT0ZhbFcjHo1S9yEv8xkE
VOdy9H+MATkjFuJp2J2HwyHUJiF/YyJIr8/F5OTR98fJ6HcwXy2Tln8Cqkojr9hvRX+CWx1VOVEE
o2Jg7e718LcXFgDkp08mRsd06RwZzr5NIQG1iK88HL6n5kR3Hh4oG72+Qyv2R58bFg5ftrJ4t6Ii
L/FHJi6dQ7znDj2i8ZiPwWABbwwu0TH79IimP37ckr/xhbCxaBcWvmEzLONL6Oj8vO3QSg2xy6HU
px4GcwB+R5ZiiMCCdAKHlEamdBxxbByl1tVIZA1X1EYliMmQjzU+Bl7r7L/xJMYehHEYdoD7pgPB
+5p8bFK9ARu4JJf1DbMFXbjs9x24yQXe/ZNunlvUxlVTgyTYZacB3hvJPKPh8evn89MKBgxTGv4V
MIYCiJtSb3CTQMXwIUO5ArmHCKXd0euIN/odTFewige6IkGHflteBWCOCBjlGKbjAy3ACxtqzWtY
j6igQHhRWYhwmme/fHEnmbQLjMgpoHXZjMHybpy51yFwibPnzPEcffxv23Ry+vot2LTecr1gfoiz
Pm47CZahIZOccaXBsxPogreAVN/Thk3/SXkw1vdeAym91QaqiKEDZ0+jOZRpWRc5qpDrHEWuBBfl
4UxVasTbl//acmFwZUMg+wHx6YVtUPm1rDM7J8sbB0Ht7b6SY0z/k9sB8RLfYJ0pIgJbnztaFlQr
yQjs2nfhg/fQ1CunWLmYr7vXb8wfZ+cDXHGz69akGEwPjaT8+rhbCFV1f9TLPt9k+Qy7Z1eGBc4I
XuGYce1gAczehVan54N0PxrvQbVgcr5m4/OFM7pxTvZsIvGeUVD3FVYRfNJl15UArQncwGJYmIoS
XJ7evbKvUDPWd9hkPR5ZpoFexSS6b4276ybg7YRt9IMWaMkW8qWC17vrBgGKBS4j+/Ev0Ffq99+I
g+ZgZb7tp54/dRHOXxO2rT0nFYgW2VJdbYzcBWweOpA5mA55L/CDgX8S6w+IinRalCgw/gnQYlvc
TyHJ35y/epgCt+nJWIqe72aWcAFvbl5rV+gRTkmJyV52okvr3kijBtiDMrQ4xX89DG3skMYORwdp
UB/8D2YNHQna/2CIOoEcbJ/5tIV5BDvr1+Dg4oivNsPwSWkCjtdEqmCdJ85kSDcjfl8hJ/hwXLDt
YhxA0xjCxwOdZ7OipFaATRRgP7CbM7DaA2YEHH/MWtntS2MQC4/TyJDVB9BmndGrqY0us9GeT3IB
GWAlbJ39ecSNdaCtw9jPvtioYFuuzafTESwrdjp2CAitCJoCz6OvYgNkm7cZNIywAxSU+1mPRuS7
SaFwc5ChioAJ4MYRAwvxCoL5gBVVYaD1y4xpn+6EvQDQlQ+JBZZMYTEO0XKZz37IpSEs54mkByvP
AG8yQxIPCMFyz/4vJ9LDQdNrNlkwBDcgpyG9SsPK92oMyLMudGLH8C0aYQdx1Nl9/b556OlTzH2e
B7qpCy+GmN8dYjDPOesmV7ok5nsuuQrkG/U2gYjp3J+zW0L6J2idod2ab+71gzd2SUV237yti0Rj
6Q/Q3BRRGxJFagpYvV7wpkBlcK6MBDrnsvPlM96O7m0ITRJlWuHyy9mSIPdbGXZMTBZa6d2YvhcM
RJBOoSBSmZtzIdCkyM5Qhcb8BkhpdO3O5j1gAP1kepwMHGNehUS6pBjbAYM7eFQ/x9gXu6cggWUe
tfVzjD5UBBSIHBhJAjgOtCoMPJIo+bHIJaf6oGFdfsII2O0vdt9a2yUX7KLQnWDuRJLMvB71+DBV
0wZ87MWigrkbh1KbIrfiUdvCpJmAGAM8jZ2jPVLCbTeAvk8jfNGwEvdGTtMpMka1a9VVXQZyhX0x
FczAjkYnYhDC73pkluFVMreAcZGtC9p03XLf2DP/RbJccIeEEadNVS5v0DTTdADeqj2CYuym0CmD
Oc37XyTKc4G9c9fGTz37pPhp0okL0HtyoiTXij9XAQkWglOJrx1mNi74n21ZiB0IbOMurPE5PxMx
hmYB7lrtApR7BADPPvhbIlcf5sOEItK1GlrlHfHvxlmRclWCQu9PuYrlCOU5vDI1jIv9BjsaSuSr
5hIjbVlFjP1IdLCS5IF3KdBni/V5cG5GvIPKlrrHjSuy6CQh8ruTuIWVurU9D8RiFFc56MjIQ2Bc
SWIwKTrq+ou4+DE5otV9RnXCTU+Y7rVU69hxodq5t+Bh8lDn8DByVMgWw7SNl53FZzyDkDHPVGfN
8AhkG5Wsm0G8EG1qcxQEpA3kfKnU+rgRlmawFE3EJanYt6HQyTKRMwJU3DREaMzUWNn4wdOqpFmZ
REF6bnHF3X7MZYFaN5vRCdo7Lv96YL0hLUMNtc4E3eEgyMjM7NqGM/4E472UAtafc1PwLrWsSrir
/AIV4ICoVObUEOMhwJu4i8iuClNDMm7Uiywoq9od8Sv6EM+MSAENdQO1aU1iEOzOHwO3R3T4IMz6
fnh1zTmY3bnTQCaXwxC3s4u57UBs4NidnWklhQZPT0WXJSykRk0lDYlTms8u0xrKq8kI301NbVGn
1OYADL86G/iG3318R+Qa5qu5ZaUJLqF/mtzaZnXCoRS1h4jBH/z1FxFMjSN0kqNL1QAexRjMKNcU
RkAxVxH7tRg/H0CqqK08igk8TuzKGCMj9dBiEVzz0regWSRlwBIioxUFKKrXFk7qRlDN5mzhLwZw
vc1rH1gv2zLmqk/EK1YCkFXm8mwcHy7TmRU3r+VEiHxrk2mCJglUsI0verK7L3XXDd4oZlMcEr4H
Len8tJhHa5K8vd1HtQ5tZ9ONeWZd0ltxl8LFBYztq80lbhgSEGuVQeU3vGXQNHuG20U4aAaMY+Bs
cF4olIwN3+BW8ozyK7mgX2ZCcKom1B97uhNkZwtMuZFyTC8cCh5ieNktjd+GfSPLnR9Lpn3RI9yH
t+vT8H9WxeKEOSMfyv25FoYhV6fGQtNNfiJ+Bsc8g0vi0tLFYLVLH0J169Nf1wYtwsnFl2rnwtGr
/0VQ/IiZwfRJMeLZyS8RBNjJR0PGHH0KYL035ZdMOaMW1+heiKHKcsQDAG+jMLkUgXxKpEdpKaTT
L+0Pb0aHl/MXQ5+2njXW6yzrzNuI3p/+GUCvDtOjRRhOZeIvpF0o+LbMkZixYQrY2Hbl9p3guUsN
ONAsTEcvdmo/2LRd/mVtZV3M+mC1DvT1fbH+GDWcYvOZ9nwOINbt9Lb+O2I5PQ4UmOy2S+TwlNrz
A6s317LanLPuPFC1cj5hOhDgvGzx2xoY5Ghs+jKAljw11cn4btcXEkRZydeUMwl7Tv6k1zYICcCn
AViGuQz/R6/NU7+rrhbL0+6TjifbwcFgX4bnlKgWgr9WyswfL4O/0fFLkqG4Q/bGh3fJ+GsYolxg
LMLQ7EFCg96VTJWrO5ij2JfTr+WlnNfXuHKs9DxeN2bn8cGqgRD41Wl0CtynZr8MXx0uzEbmx67L
oYHCLWSEPrmKfIk49moUAdBmR0wvqLC5mFgcGG1OooOZ1KAjeteA9U4hJnYgqcvxwl0cfjSymAqd
rJ/lCNnnIPxSNetKKdliWd/OZDHhtM/ST9cDrnd3dHYDRScGptKpO9mL2H3UGKkV/8Q95QXEgJTy
/Tnj8BwBfCaETv85N7ulNdb4Zy7W3MseLl34pDCjQqjCV8CVjeAe3HrAh0W99EaijnUQQ8bhQ+sg
0bMhHebT+dzKTg4PVzW6TfATTf90VNm3Z2HFNz76AbkbffdvjVEBa8+YG8dhUGacL+wsWX+IXzrq
ycxSH9zmpkDbYopBVu/T2urO8PdgvmxSTlLCMAndstbnAYZNGRtEegsuOksHWqFCXhSiMenLouPG
KkpzOazVOQZQKNQ6RtRHEFuF87noLV0XX4kUKwgoD3kyFY3avt2kEUerpk09xE6YX8B+4PBiBzrj
IgE4yOCTz0dzJNuFHHXUSQykjWgAHh2xv31mbixaAdtdu8puXWanCcGcWsf/IyOupVbjqfpARbWw
BiCzeqnvr8DY+3q9/S32RxvsXu8xczJgu0GmEkokpI8pwmgufa/UijdeI7nzjnmaGCt/9endQrQM
/iZc2D81HJdpNHoNp/Ogw90hlYJSad1YjKZyRgV9O8CMqW12WcttCZbIyMH4cxv7YGvZpIcFjmcY
zgAnzOYAJrJ/Qk6BH2ngRWaRSne5a60xaDj0avrrfTfcNnD15J1vCtF9NKqjZ+DUUA+NC2lA68Gi
TWvueLV8BxnXQmFVmbv+se3+zhl2gAJ2pUWQb6ey6tLt5CRf0kz3DCT+TcW4boSyOieC6jeHDIP3
IW/VEdeUoATxPpmwPHpaX+ULzsvkpI3y8Wh6QmyNxzCPIIM0toCUx8vCyfbnWSnGi7wYWx9yXPD1
5+VzCKKcNIADTiuGIPNV9adFTYyH10uyVL96ccxejKGwYaCFMIJ6n51T/mWKxBMFdamV92mvQcpS
A4/Z5O9+d02eIHpMZt5sS4yI88mlxn84MWfYw4P/2ieEN6iucTDQ/BuWNF2m9LaJC8dqJ7CgpP4k
7mPeM3eUlLhx/JyUDJPgRlYQodjNrpE8FJ14reC1Ul8iV2bDTOcFOx5lZcTegJNEexhIsA4KXorJ
tHVmwXEPXnQwTttxkPujqM8qB/klR654Ej3xT7ZFU8SRxquwj7Hwrwk/eNzyuMAv6FmopCEWnlmo
uWPV1NopKuGbTsSI1F/zAV5I/J3Sm09ELYiFoKz03+wctfgngJ+J/DsOMCxpoqeWkkAFhHrOjRY0
xlP2W/M8aLcgVRiiy8K68IGQksiIgJbtL22HUuQvEAK3RjxhLlQTDdN110Q3Ug189ySuQIVcEHHD
NspYUxqHS1h/WMAtCJHax6eBIVOuwezcQrAl7kUTXE5XtPqUjQBEokQ7XvT99oWiKMMDJaLT7Buu
5OXNGzwabaO/x7lTY5cMguaXktUqwYG1wkLL+9AwJTkgmtDyOydy9FfG3d8El9liB3hLMvYdUAh2
lxxPV3JqG0QTDWlCH1hKdUgeS9iQcZhJMXFL103zLz2DUqViCeUJ9iRybs7pCnnEeV/2daGs0Pp0
LGLBvhMaGJLVpyxeMVoKEMpTovNxltTu3sFtE0d9QXAdzgsyfJDrU9UhbJ929R64Ag9VoVGX45Ys
MnPQKMD0v3s2oexYPzlbf5QKvII65Tz/cpywAgkyYB5vExHK1UqrESl6i1L77iLaosce+3aKCwg2
Nz3h9OQ2ZSnChRb+MrUZRPRcaSAfbt7ZsLteWVxBd8RNylhhngitWWf9XeOJTBhKPAHeGbZE0Lgf
roSCRJWzTm8ToqzEcZH7LG09+4Hkpasy4rz7t9U/Uxh+KaUTxBI6JC2ifcruT5NcD65S20y/Fx2T
a6yJbhwbVpkIDegypZqmCJWSMglahrggI1BJlv6uYEtx3y0OzMfExVouwRvnaH4/2lNWD8siZU8Q
T7E0N9vUkDl8YrGpoqHhDKfBSMVpRQI2qfszmjmKy509w7VdGaPipDAmLFarabzJ3G2y1HI68oFZ
EpwEhkAFUA3TfORqveBh7Fi1dKdPQfsZQWjdxZKGKUXSJQ/l7rjGy5TbUgI6afRju+eaV3/GzDPh
+GEH4TUny8orJS6gqCn6cWGlxbfFagY2+ncEwkDsIUWVQC4wK0q0JFJ74p10tJbT9Yf9gaWWzucf
yxtQjyttp8RjjyhUMQ1lVIm3wdxQffoKLqoGk2SNR1lp5uit8Ppjy2Eb6hLbLVw9ufDBn4YhfgwB
kbG+kQWIOYmMMtL0TqDRz5BO/MirpFT5WWzgMtP+6mdWCb4VWTDnweBDyYS8kRu3g7uEyHUqdNjq
soCq8GuuKy/6XQ1QGiytNITIcKZY8PgVzIO+DsOrmLAZ9IGTsRYBRsfLOf7TsDfY58YqinHz+jTh
KBJXyemkDh+ETrC/STqCUnOB3s5zJl1Egr8DQaVI0zYvi8HsED4F6G+DGEj4Nwwj/c4IISbxNOwz
QAf2RZdIQr50LPKcHob/cN99xG9lQ7S+injgMxWFf2Q0kh5DRAAGBJWGbr82Pc6RD3waFjIVHdeW
N9mVeisrzlul0GZ385PEoiGDGQ4xR0bajS6fyhxQTAxX1Tw0aVzeQ8SaK3W6eq/Co6nDVNiDc+6p
OKY+RApxhECANDxl0twnv8T+8xpLbJ/hynu18l8502xEW9nGD5X5ghfwFPJIu8nMRAXpr15++LFv
Z2s1hHsUmq0Hu3Ae18ayYd3JslbNfLJTcuKVQPK0e59TRtpw7vlG0T8NHf/Ig5HjRKKdZ3EiLpcE
LRasyD9i/SIWl3/+MCknyS63NzMWFWIdeMt+yKzWtO3CcM/jFgYZp4CRM4rSWa8HY8WMP6qG3Arv
9g0jWmx8X5vctV0JKItb4YbWlV9FOX/SGbrd5ljDI0RMrejDk3DdruuM+w++Uo6KQiNRIhZE5zTK
tS5HDyLw14h1jgFa0jdIu+BN2bYidjHXXcYNHexmkWtIFO2kCmA7xcez83f4XSrjonDOroOcyvOY
BhShkvjx4pghXpY1vwNmSjBRcDCmlWNx/rhrZMURT9F96rHtkjuurx+hOKjRw9rmKoR2A4NptZqU
1L7xkEkvLsphUsxsk/GfDqis88QlfOxizOb/ytAOt0q+27o9SUlZ5RcfdBc1v2sl35gCIk0rrwVy
9F676y5Vy81mKlkvBmbyk+uM/fJpgoWjn1x0rbGKCTmMO4Ek2R0tdlCzZ4OA62WNJDSOiUSoqJne
znfhJjIijZEKMoBP0nQtCcbB+guMK22FFLFmUjx0/FJxhzJUhRntYMC1lO1WivAH0FxpVwf7yWOC
JpPMDpHA+R18IOZoJxEottDw9CTNQF6Tlg5dBZ14EK3TQ2QnDyuGp0DbJ6NyjUcniS48+AlXhWcO
uK1ijUMJbrqzBygSOAf3taFFc2KhKIzmwclk22X72rmc627SmALViUzy4c98N8EYjxKNO9fhR/Qd
/KXaavftD0lPcA3qlgYZxdkxDDEoN/Q8pN44WyjvqTUCDlMLOHJEMxvI/AawbNczN+j8ahpl/KW7
iw+fkBJyzRGCOwrSW9/vDX0OwpyiP7wEj50YDi9d6qwSByktJlSrP8yil/3jet1nPOYH9IJxcZg9
DKgkPPpIb9PKea1aRm1fSI1Eis4uwDYQ25UPI5r8tPAKU4eFTav9myVJV9N4qLAIwySVYtc/krWC
OZTwaB6RyX+ZHT0bdqaMaxSoPRAHGhD8w6OIdm8GT/ZzzYaqdVPBTv5nSPpUh9VEzF6L9dlhRKKL
cwE0mHYXWSJOoshdmM3+2qO2ZTIPFQQCtjC+s1FfZxLDzJW46pPhLwbs9+h1r2GZXqcnHzLEE0Wk
MlGWVuNDN1RG76VXl8Al9q7VMpfw3uryavTdXgsA2QWFweDwWtBklL3w9hmhP4KL2URyylZlwwyA
6R+8dqTbv9vm2RpA+PqO3hwt7yg/krKF7+qE+is6MOzmkaFDObvMAsgFA50bKVRH3Gi0aTS0Pg/9
T78tYQt/H1a2PggxlvveokDCMD3nF6nrB1Z+Lf+H99G0P4yk0ergeaLSvA17WsWBtnR69+G1IQOM
vv6L8305BQhs0HaRlvkdHjt6/0squ9Mf4CqH1jEiqGUzbQeckgwmoJAgGJGzFWUf1FnyWIldckcw
i1ABRsskx3echhpN4LUeogpSzW2T8/fTsBi1iJ9hhmKBaQAOt/7xYGL/JQf+hzbiDfCFuIZMAgvT
ngaFSFZK2RcE074Cxg/vG5sjKQBxPLqtWA/47uOms5TIZNqxtaDX6ox2ex1lzT09UNriMaaHZRbT
p4tuk+TrUvNQsmcZEVPUr5VqELz2hbfa16ml8TsnsXh+FVh4iQyr5SpmB9sD3cOXuuPC+3v8DL4d
WknsvVjfrBbAweRImivgPK0K5YCiv0brwxgZ7I/Vx+qCZx5FrF8M9u1CcVT/h9TmQDw6aBkfwrop
VgPj8J6fnkEVrMasiylV9PvRdOEkal4tHpeWdqCu71ntG5/7A3NBp1C6G18ZX7HfUwTtOyg6veko
jxxu7NxbjvrBHKdg/Qh6jR/rdqqeZYaUYdDOOSHRPFhUZrypLy2YsvvV8X2Q1YgXcSMHZ2dDqaSO
5Jx6x0cj+vaJ4xmDUbf1iCY3Pe12MGg0zhcQLz17MxEgbFxQJgiUWtSQecENV03DjQCxd9LwYUTK
tOZm3qiTjSj9bK/WgV/O0LSvJRHgDI+U1Iefm8kMY2Ae2Q39Tmnh7Dli7sW74WpJP1hIxVts/iRz
h5cEgMqhRGjHgR+lnqSLyehEgaTFDVehtMcfKZtTzuMM73kBlS4t5ontgxJqELJSOWGB/kAx2fld
zYVCqmazUrcTOf5bIL5qgrxh2oyAejt69TBrKi8aEUHH320eajodGSq+JP32Q416v1K/cpigq2IB
GRZnaDTP97RuND63nZw2mJMix6bdOLRBUZJH2PMfmiQEU+MLcYnm5mCBClreT+LkaNlWcuz1/DUD
v5zN9+3dZ9JbAPUBEiI/HQTqmL4Hzp2PRkJUuluYPSpzVER3o25AqBTdIxj4dmBsOynjl73SZHZd
Mx3Z3hzICWNlhohr5HjVnufz6pO+jqdqveNjRIF3t+YG3SYsV6J2zzIZ9UCBqPSHgbHdfnkn+DR3
++t8tW2xGyEXYp2oEaBMFTKJiZodG5z6kIJm6701WgIjAJo4MZBD0fFX3pDfosF4bVPSE5KpT9FM
104DGyC0PjM01B7gmFgZxdtthzktLUX05aoMeAPm0dgx2XAtjiNhqKIs1RkxzRF7RN9QYXPlqYcv
e3Gme8iVXAgwJcYdfsZi8mRisN0jSYLac86EoFMDmDAk4cytvPcY1JRZtslrHCUh8U//vo3plg8n
svBlm/CSZyB2HRIbQuvClLrn8SjTH51dFn5QCfkEy0eMkv50KI0UROY1/ImXPL+F1MkR09EgkH1p
PgVTy2FC8E4EHGD6u+S+B5mBwt2BDtZw5buhRuTX41T5ZlotryB0Ey1cD8YN7AY+fA8qlw5Rfogb
HaBQlj1dsJz1DZiPffgh5GE2AXZipIqDgwnXRBvEd7YvshIGDj0TKOjPaJXavGFNmaRcA8PhA3my
PUf0cIx71mzOkDsgUTTF6MMDtD1ksJfMRpxD6Pky6J9nH6YaVz7HwEzvFOofR5qdq9P3bYiLMyxw
iDtM7NOO5Dk2zNbNZHGz2G3qIgowMTZAVzK8UsKAupz9zIABwIK123eaSFYS7angx1eih6moXSu9
2JhtSGGSCjbQ4NESrQ8rnh4hyZ+Yipu8KgqyLopiZl0U4RiYIRjUPp4V1SeDL3j052iqhXTdNQFR
dBmFA3Wk3+0mkd4K/99gAFDC8A6pPTNxromVPuEhxHwe1QEyD/90RV3klUr2OBpT+UFQ3LefwfUt
tPX3HyK71H4MzdB/MQ+na8bxYsGuAv5w9T8ALthDFNwKpjV9KUe06fzoSmYLeDXlAjOXtp3frcPN
BUb1lA9nJo7qAEoMVZY9zSMD9Pwc9oRKcKbphrrElkQa8EbMGq8wJPWybWePPqPH7r7d13ncjtsb
zRaI0E87jkEiMA/MQMKPVHFxMXB6v3F7BYag30ZYR6vq8DY6mU84wWDdbFmnwG43bOKb3QeY32F+
GrrYm7ub9jZWOsxPXjRHwHRvh9relD7+bD3Hny0kgSdafcAnZhfMZ3S3HJ26WvJv9I2LCrBJh3GS
dhi/Z1pLms9lDOeXJonuMK3ZWMofhxsy9hkPEakJCnepKQcY2AFKawAgirUPiQF6hU+gnUZtc92X
ByD6/TU5wFK5wz7auDuB2HxPPd2Bz6QdMphao+kFdJndrDZ5XkqtpsvpM7/ock+pTubBbxmdmPa2
jaA1l2NQc2kh7zzqSOWpHZOnt6McAdA5ckC1NLoKrJFtoYO0QDGCL88YN99aC4SQ0rsxHAKeAN/o
yUqFw8x4l9F/RpQ7ZxwNVBfPsFnXoHdMkhLmRp3gYE+7RDnedhkUcNgapc2v6sJ12KsciKuBpuzb
0+ZKKhSGVUZlb4AVZDUK+PraFX3NSkFbzyh0+Y7ugPxC2N2cdElC10wWPIuB0ZwF3PYj+9ehGXro
TyY6YHS3iaCvuxs0ACJcSCGgg8FIaAD5HJkkOKuGtczVUQxpP6AZBBW3Oqs8HHhJXOiapCXa6l8b
9EGwYZqHZKKCZ6wW76nQZ9WsMY1pk4BJGP+UQ82d2QtMAHLg0zmMqaY1QKNO5zDpDEwGp1ingeq2
oOEJcbTrD5EsdedsOGrwGXHEquYS/rgGbREO7IssSen6+2DaXaOhq1fzgrkRPbXgXOrPALim+vng
qHqXrZihiY01JIc1tzfphJsqJwzSodRjf71aFqHBJIIZ2RUxFN+1M4PdWINmpI0TlAae/UF4sSsQ
0TJhbMsvEldO+mSuW3xi70FcteO+yryvDtyPDDEBJ3ZLQjHPi4imOWmjJc814D/KKsHOIfXiVMkj
biRuh5gvRqcMgVeZsmpoCsRTqaKnS90YVhtsrGBD4cXIXsS8fnhoAydUGJA76t1OwVa0AlIv9puY
Pg64V7IHFE8dnwK+MY2yBSP87TAbN2Is0ybjocn+PdAVA9VbXE2EGANowviZmkF236aiKdOT0+lr
lPQM50ohjLBqOIMoLphr0oMqbuMBiOEA8+QQFoVPfTQyytllG/ow7MoTVhcj6jfs2HVld6+ZKLY8
0DU+RpzEV56X1RuNtkp7YPoY4rHiurWbLrtGh2egoVe5fm2wEh9BxC4SXRI5MebeJ+6wATAwkU/C
nJlGzBIJj8eGDk9sKEjsDbi4YzV1XDYgdWypgYKgUxB5yXsAqz7sQQvPCHxxkxe5mvy3F2uHS9X4
8XeaDwYHTf0Yr8Xfn7kGq4K/cFh35yKWDo4ITYsD14npZVFrDNsDjwJMyCyCvW1JHRAjN85/8O4v
2Qfodtjen2wlkCNUa13KwKQ1O4ETKISkvGXAhOWcCVmBq1SHldM2YfTa3Z4hFnE9xV5OqWUotbM3
M+ykYfLQMC52QNIFak56pnTshRfCrRYspeW7WGyYRw0uxAMN0lqq0OOGma6diOefIH88jtOVDwBp
A3XBILjGtDNuy/uwGafN3dF4TC76iS0Cgg+EdB4e+PF+qbN9px3v2NaBSfjvwup7dLUU1NBGzGui
WxvoQpTgOlPC/Vx+mC0ONsUg6S56KjAfNmIrvPM0XsLldU8jjv9KMDg2wl0XpeyBwBzWyeLHM8ug
Fs77YlinTx0LP5vxV5JeRoyxdXovi2PLh4qpDjHsI8UjFi5WyrigdNh2gYcAinGpSNfcxh1IXrIh
D8zXYlrv4zgFTITSFSlDyz1EyRM0DyogV4igM80WtJA/hGCS/sfSmTWpii1R+BcRIU7AK8MGRMR5
ejEKy4OzIiDir79fVt84cW9Xn7YUYe/cmSvXWmm9XIgec0XYG3rtIbNaDzasKCYXyFjDLVWBhBE2
Nx3AKXtfJfARyRw0RrfhrGLDSitDqiFeBjD64JQ7MbQMzJuGIAnQ3b0rm6fCKYsYaGVPlUpjcqOt
gr4j0Bzmqyym+IQSEmIR913OH/JVSpT9dvuCxMxOoLXW/z2E8GLKMa0oSZTxE4wTTiSpGQH7pAvP
6Z26sdtBSbakECCvYbS3s3OnY2NxkGjNHcfc7WzY43pN25MwdXtTTxTb3uroXjjV6coSBrdx2yeb
6nqpKgCKTXcqmlFSuxACFwEVD+C5nJr1iE/IJtOCOchAUfMQKoHPmU9PBKD1qKZQ8Bm0uUTXzqHF
LVLY8LB5pTy4U6spJbNWDlN9dGA+kEZCN+2efYHG8rXvq1YMoAO7BIoATSIO+PNfmTi4Uov9kTv+
skb46mFQ21E3RnwiMADFL8tzyiLFJ5dpdpJPPhz/6zfKDpkRBvQHYLlOgHnmjbjLnFjhkgs8gGxs
tTYX7pqv8QnJqdkBHcOm7mYQg4LTta6d6BfzfuifUlfSz9sStrdpTk9HTykPIX4OmbM3NX+nocGg
J6oVG9Y/OTmqin+/Abm/y0gVPHWRpqA4F6UizTcyLLkGbvHUYGfDLfbvP0P7HkwP3Gvmm3UHnA6P
AYUs2PMNviLo4osTQXNKlr9vODZy+82mcDeaj7aGhYomnAHUkoKc3Q531BEL6KNDsGf1zOjn0ymh
qHe2rXhtzZcu3G2AIJgGVJoywxG9/ZVUmxjEfacl570l3ZN3yhxNixh4rdI/2gfIz9/aRQ0piHvU
2SFQccouGSXtD+/5dzGc3K8Z5MbHZB5i5APMO9W3QyvWJpsWwhq0bKhP+HZfHOvW3irzszf8SnJK
nokvzWd64Tgb0x7YeAMN9HIEbZr0oVLjSw0o+gpMLTz0SUAf6+n0PONOHhNVMtHkE5DncqB5V1Sl
zisqauBrn1YFxw8dNhJn4gTRpVYfZ1PgjI5c17n+Y5bVvAUsvhqWS+81wktTpGXddUWx4BSQjGeA
wUyYhJTiPKpYf0VWwy5o1Y5BvhWxZOifO+80G/RkKoqQO0LjHs6znsvRzaLzeum5ZMIQZGuSoi25
S9blyjyrEzbkqnfkhOE7eKdAOo0GUk+fvnAe8esNobcmLrM0uZVPTmsMt/gup8yBjFc0fg8EnqwP
Sod8CG5HcAjaEPVGdzwEHoyEH7wsZaCQR3X5xiRk0G+r3svfXfzLJyYzqmCzFv41aV947heGidD2
6S54+r0vPigPp+L54w7Uvfg7KE8oE7E2qL1OFd35gTQ4H/CkW6BF2qRmYoxJu9Zoj+/apO/cO+7n
q/D1Sk+Gfa5mvIoZlvSQ1PftmJmTH1dvmpHnQR/M1z5RS/9muPdz8HdU9+KmRgseOPbqTjF99cOS
eR/m9HpLynr9NH+/r02dR+eL4lP6Dz9Huvzyuoe0QWXqlQye7FLGdD5jXnRrYCzDycYhctqAWO4Y
8HKKb1YEhntHStPHH2pmLrOWx799szE/PCzHZOSwNrpkqvWetiC8ZVFuRgXNW5z/w+2z77Vx/HtC
R8Kanvj8cnt1lF9nRXti2eexTAuCor1uJvBI2e2HUPrBYGGQ3crhlhDAwJeYwzphIzIkJRAStUYF
cKMs4UTQaHQSA1LOa9D33zExbQrPi3IYyTmx2ljV7N5XKMVFDHj6xHgG4PcMvXIrUeYvLM7D0CA2
/OF91AnCLyAd+mfsDTBf/gcyAaVJOA1ROXy7lH+AS8sInz4c7oSrGUPbf84T84fDl/KdvGpK46/5
HbcA+8kTcNaUI1AIxo++e4rgXvAsYeALRzbFCg66U3pXTQ5zruuxPj5mjI1798OD9a1q0CDvz4vf
++8pU0YpTWgT9O6J8MTyKXZ5A8vWK1/bb9uv37uWXBiyG3Sy9Hn0WxbLYvd1qo97K+lB+scNbLTY
zJfn4olZN4o7Y63B5cRwKs47G7OPaV0R8vhLqglCHh5752HxGDevdG2QjmqEB/WEcYbWmDkWAWSd
CSV8TLhb92YnVB0yBaMNbbgEBEMxjWDd8NDUNCl84w1aYfrUv7CtqCQFSEjfyV2ZS8DQagk+0raL
f+89DYctE1xQay4RMTkx8z8pgr8eaSojQIXG2Ua15rdeip46EhvmdPwTfvGjIQfgmIKgQgOShghl
SFpNKAfpLYOSLFKI9MkUtzNWKixDzK0o/CXhYCKbDHIwC3gP5DjURRCY5uSdB8LOfkdSYD14iPpb
ZRJ1wmui8GR17inZGXGLGVMltKlbPuSB9lQS0yOplwofO+BSi/zyuwrvb0KtGbYfizb0YgF2jwlV
4vbsdhGTE80tegxSlhCmCfGV+8SygDjq6Bxm1EuMYnyqaz/plXZTe5QBrUUKxa/afkzKb1dbMdNq
lLFm+KbJ8c68CrjjfttJLtEdcskXEge9wwRW+jY2f+7qtgWg0g2KPfJ6Kqr5Z9ZbCbn0DDOHX0qe
sxK1pl2S2hZ5lJMQs2iZKAzdQ4av07RI+v96QP6xjOyIYR6BkIKXXibnGW/34PhvRjHYHI2DI+Ue
Pf88J/5XC27SEbcd+5mRcOWQHb5gEu/KpxlJYxLwuIdgiriutygrx+ljRNsJ3dvOP+7QvQ9fWWRc
hrU4IwfNzT1B/hQVWERJ25/Wz3HZgZuIkxTyFYvWjYzofMG8QLkiJOq5NmVomZMo7Mekl2PkJIft
Ld0HkQY/om9LnZk9k7mYtP8Dc12vdZQE8w/OG8vu8h3epvCdju6ZvFHmKEEITDqzB5NMWZoDIRjX
jj4DvP5XR7875wHxG+c2sBpEKH+gPzUla3vfejo52hD/LDhe48RsrkpDZGPYMmFjDcZFQwgjFvgm
62YAo3UlLTBIKE5LULWe0qyw71CzksxIbV1jVWun6X1cARaM3m13u97hukXqJdlfnHF5sfSkYXzP
dQjRay0xuPh+DMJexpN/0a8VkCrGjx8YWrhuMpXiBycb8Fz7d7mE6dt6kV6XCBMwGJo0oiic/P7J
p6ShT8JE0x9Ki36lDN0mVIs4LDA2lzxuLYOpRIFUDlEJgYyTSVrobRSyZDYqvwSVcRunofpQjLCT
aNwQL1n1LDGk/QJPyGR3nLUZ4pBRMVL0hQBqaZJPewq0o/jpPsevG/1heKRO+aE0pr0AEQYBAOjn
W6RIzE9ktC97jrdNUZlchPC2TYX32yzO0BbhD8/h34apiiuqfaYkAC0rGeIFm/GaPP47cZhSDrLC
GxuzNXOJOVZaHsn0iWmwzDHpsdV1cD3qxJbM7iSDv8EK6ETzG84jVHspEok5Wh5lRdUirSHYS6lI
KgaSPO2k9OIaP7wEACL/2CpAOGpqbqZzhhII6DH1+7+8i5ozco6vAuiRQD6fXgxWP/R8WRdttlXK
M54CVhxYD9beYlOy6qXQEdhjp6vHY3gCthF4rdjCT6AtBShzsAr7nh6AN2TwBg+ixTbfhf5+7EGH
wcla8GoYIN5pq0PMSij/puaQTKzjIr9MBH5Ab/VDi+fK9C9wQIbZ/dEE6c5I95PFhohsImuy8agN
qbx3bvcJCimiJEEW4wsnsnfKRxXK21NcjOjqmfE37HQ5TdTT8B9diGEEkoQjVrBVAiWgYA8HLnVU
DT5mmk/i2/OYbn3FZXizaBQC7kVOQ+Om3gdmc+A6MPSxuylOUfO70hbdBAebu8nIHAVwhH5RXId5
XsDKpjTlWJHOVFaIFFdH7l7PCUMKGiCYj4oZ3HeyGVESTl9RSBnFy7AJfwZ4fjPs3hserKkP1+cA
EEsKI1QcsguGYlMiUaqfkKOyVABgOPhDSEV8n+nJsw/lYPz/r/fHWa9+eD3sJIC2ri14lcglWlsI
7qr2EyzofhNYYfekt3MhHtEs5G06jUsODhpHFTTEONoegRuEAsSRoJO8Upc7tzVJDzIo9iv6odB/
QSccAXlgETq9MvqFBEVt414Sk5mBwYBkALAqHtM69yCVkmSX0ZQB5j5bsRIm6rb970prKI56M5Ii
cvv5xefmURsDgbFheTfUOH9ZF1+ZGgwoC9DCQAP1FxTRAEaw61BYkczDmkVO8nWZwLg9jYjeMUf7
iwoMoo8cQUzRi5/zLTeuRLmuMcn2g6x91KZwAl7rwlWZcmwG2YD6DCojUgf1HtOlGMALW1A31+ym
72g8pA6HddamaXqGzUATp58H1HNne3/EUxgtNo/oMfnL1IwgZAgw5z87hlofzRjybfuvudRdBe4v
gyJi8x/dCi5OSjQO9DAstgmQqQ+ty7RlAoTnr0B4WF9J9XE6QYogjZ7yAKVPP4Z/TmuO8Eh8b9uJ
dMIYBEyZBu3G84enMUBwN/HHXcDW7IC+x3wABTDDswO1iRpszj77axf0bOZPEdwLjj2Gm59xlJi/
GRh+0LHOsZGyW+zGP0EnDAZcZziZzr/kirQZ17TkTT9mg1J9fac4nQAxhcnrl6tpYsqy3EnzaSrZ
aidlE2q2738pFhMigBBs56c+nbI7rQRgEthZ7vTwmQDwMHo9TUCf7UMPGJVnA8GfMHOYS6Ilixtk
NVHSp5YkYz6dWuzF42oX3AONcCrQCl2Nl4tCz81jzA7dQhVESHQcFT17jlbPIOJ+ZJwWIclwLoMy
hEFE87HtY08c4HOGapBUSHV9mV8NiD76BGWAve2g9mGYBuYg/8mmzT8r6U+UdXUefeanXse7f5fp
ZfRdn4cYVc+1oTa8pQ8xGmBD+Nc4D47D76Y7ebnMpvW7gyywkhYD8m4hXnJBD40mkicLYKQteeuW
ITb+VXFyj3CYdZ5DqlBG4t4pjgzGR/b9CvLI1e3j8oz02jnKjHH8KWcd7jvtEpRvbf6JwaQX01VQ
hv/mt7+RwYxb0T/BGsC0w4W0BYErY+jI1+NpZBxNZ/cFMkqx536Yu4nV8b8KUXI21d0aZcdJ3L5w
Vwa29f4tXlx+22Pqrz2WCVmrKvyxGAqVeXfxHRx2F1V84wjvcD7qNOXOSo+MKJtYTum0o43pdsg4
P8En4EAE2O3AEuaop1MGkXppJK2G/LpEeuQZbvChmsG9ZXz61wnbvkbfasTUTnUFTXy5enhatlDa
XqVAPAcWYPPT7/tt7zTRPMpk5rabgyen43X2iR5+430UHpR0yaXMwH01um0/s5IvG8PAoGOLaJSi
s0OpEKK5JunOwoPgP7i04HyBaJb9JSQZHfAWqQtfrhyWLCZEROxY4K4T+Vg9uCx3XAOYOw30AD0P
bP3xO3hFOt9fpkR/fQzB3GzAuo00YGRAAVbeaQKwx8ttiH5MgYUvADESiwiOeZ3SQkITfGXaFpyw
+K9cmGgFI99nk7slp2cLgHz/4XS3iC70gRjV5EhLCUqZCyc16EGhlNMKGJu/xyNPup++X3qcM21W
hsbhZvJbGe+s47n84J0/EcHQz/xN38XQKCyoMS6DAmbdHTCeazH9r/uOdGChhw9dOIJ+PahBKisP
aRzv03IkwSOj5wpv3iXoTtoQtG7+XlaKHlwVEwcci/0J7ijDbx2AVWbaugav6aiXqM8eo3KYj8x/
lnMZMiUzrNQJrmRBpaFHlmMsjqNHmA8brJq4wuQRVvy8ei7tyxgfHtVBQMrrIUGP7qzeDJtlslTH
8h9MQ+IOeU//7OMMYF98eKuNWy5eEJF78XcgTmu4gTk9IjORZjSD6eAYyVste7hv3wdP3whvsA6Y
y4XXQu72Xa+DsA5QzcPsO+KzXLybXHFgoDnutFTjHvE0sPxbCMfYMybfgRV3k1P4YbqJ6Ckz/uh+
CcY4qJTYX+/nKS0KV54vmBhTFVh79Kgq94fJlWrDDeHPAM+WxQauL39qnnOhshD/BW5RxWeTs7qW
c06OxBMeHqmByMrPPA3B2c7uvhMwmpPFlclkoBWVLD1mtg01PrZhLfjVtA5puIAFYdvNksg4ROVX
qTVBUQt3sf/pAolPHw5NN7o2ORwyoBYSLHfHp3BfnbFmz0sOYAe/AY8Xc/u/zgFJLMAL1uIE5NXP
oFGNordpr3K/YHjzskc8v/KGb+cAAk7hTHQvKOBpR7ExNJZ06a0KvhPm1lSZ3KAciIB0zBkTAnlg
L2+aUxpDEb/93acxXA0sbMjhoK7m+CRZfGc+zEcyxi0R4U/h9fmmtBFRiHXs5UchSXTmveQayoxH
iNHuuoKAU8C86PIJsnEBnflFqWohQfE2gMGuVGg1f7uO2mpGsUZqSc8dcJ3/mvt3FwtNtRtf/D5b
vo0q/OmZMwZKwG0U9UfBmXfhVtUEkjPPUcDg/SmmyTQu3OvyvKyxt6SGwEj4qzKPBjwAnTtPiOs0
5EMfyq+bzk3Y3rQSXt4PT6RFmEBRCj3kwnpmSmyN59TfEhGbpEWLtaDxljt3Dx3GHvMMnIPJkiXh
4YAZ/jBI71Da+ws5IJxFQvPfa+nOsa9WF9IzPllGJJ/++65fN5XDBE88G770ZiaSMFm7jGbZHwhT
ZD9ScXyE8Qg/hh+o3oCEZZvqKAXkzTRWec36vblj0A8MrWDW2z+w8Pnxw90RvIxfYwodNSTqMT59
R3Rn0CaYEiMGWVpSdCIl/YJp8JZdfkksMvvgwlTIgHQ8Dz7Jp9I7ee9ArFzJDMBGumwAObukhGNA
Ig+BjQJXiWaiJ7NisbMl9rAOB7dYJ5CKwDenhwIrBS4ItddRAYTYtZ8NdmHJYrOIM5wsXMATI2vA
b2cvPKMXDsn04VhicoP2mLb+/GOQy98Xv6ma7ac7j7D0PoNykA3boTnvjTrTbocSbDd/RbvfloZS
xhpRQZ7ZBsElvsXfSI/s21YPKDsmuc9DGDxBaYpFh6Hpg2JR1161eEJ4eCVN/Bg08RPWHTGBoH5X
vajwcWyIsggz6ukleIev+W2aBc85mcioB5HoPXyHeiD90N24XPWpQTeX2Bhlix708ftqN3xFrXF3
rJFMtAdiSUQJ44xxsbMXF59jhOOr8nNaa/IYmRwQWSMZE3N1OWZoldvpH8+Jw+5GoLJYbBxnAiOY
rIgbqbBoDtkpUCEa55e1yeo9OZLY0Aaja8vwO8giF5/iEzYoh7bbcdOTt9+IOBiaL5F/prHD257o
tRpvCbeFx1ZwBwQIeAH9AJPzCfLGyA0EFGD6RZr7nKlcQN85oBbe/2C+w/X/vBgIx6UBaBJqUZa5
pwC5G+caBBOun4S1iSHccfzUPGiIUfzambyNUq3lDmXJzg9S5IgXDse8QBsX4ar4mz35AIUlkOcS
8w2MS2TjgTHi0cXKWrAS+SWGHHCpw4ITx+AFYEv8Qfc02e7fdioLnMqREEUhzLW3WWOk1OgzJQIL
6MCWPhzmglG+WWmDoz3kuSlZDl28VcSSRUIadYxY0u4ZjvTHNKF67A7YTCHpNDeaKoUG019IEAkd
N7tmx5IF0QgPPvgmyilakTbRWqcjKjspJzU4/vI5qN8NXvH1dIc5c417wS9NAjn8KQ4WSh9K5FbC
PKsbuWSTtGfHVRmdSEb6RDIEY5PKJ68MoL34PdaVrKe7MlZ9ZGv4s+M3zyR2fFpJ6NhpJk9E0hxh
LyQomalYdfdXCy9c34nBDZlMcuB7o551cxgNRIHBn1ZscIX4J9FqNzjFhofVpv2DkeIalSQJnMKh
R5HXc7fpGXqsPx720QO6hSAYyVHY9c8AJhLJN6SMSF7ZHFR7BHh1ZEXlcZfV8+IZ5bwLLAZlbnY8
YA7dtzIdpvTaL9UdUaB49PGIIVgzuxdm0lCfs+Q/jqmMkRk+gyvJ0D4tvA7ouwaXMieY9Rkoi4iC
g44Ax8p7R61NuTpenA7SeeLzcWAVQolpOOWTTlosDDLDhP+j51URQVmOzpU563ZDCO7abeoxAbJp
KlLbsVlabr0QHsiH2WNe8XEu9L66ddBbtVjlcOn6IxrQuQcocfKaHifr6eloHG4aP7axhQNneI/6
PbexdMzYN9f7pHNBJrJDCCGiWisbNl+/X13UN7zdogziv1WPOtXsxGI5rd8Ax8aOdpp6XENtR9LL
G3dPh/sz3F3cZz2q8+nZop9VzZoYNO3rIzQws1BLXy03+06670QZRrz7Durd8EYpdo3u2Cl8AvM7
r0fVk4SA2RlMZnVe1I/kaMd5Z6daBe28WjpZFkT+bH7tL/s4gr5+d9fgtQvP70HVV7f38Hxy69ug
r4davrn+6m3bYihHPsq1kX70epVf370suIJWN1G3r0rSiDYT3SMwa13O0mZbbL9zpFXXrqNnHEe0
nCIIak1M2dGhqel+2bg9zj6j51Xm2qS80pOvW1yDy5R3U/Ul7LfCx5Mhb6MXfdXq7j10oCAtoZmD
mIv6in7JM3x1M/qV4Q6R+nfWU+cWc2YoJbi3x2dSezdzfTamehMZ1eAJpV9LYPhcycEs/1oGJu5j
dnlhhxzvSi98epQNlqk1geq6KDqDr/sq5tud6bRznI6NdamPO72DjuAhB62/ov2/fIh0r8mlR71y
b3l1e2Dlk/5j1NL9oj3vvMJvG4TiuhvomrpaSampMvOqElbvZ92CkfQOn8yvRfL87ws5ioVrt6EW
H/F2xviMsPrwxbkWv3i4SP4CGpbbwdcPuwvBG9fR03UDwgz2xgxbpVfrFLgoOoPZ7Feb/+beEuV9
QBGXvOY9kjdb0Q2F2kLuhYGUmkAZXswCwG8EuKQY6Kkj6K2vtdYPZJKEZJUFrS+4qsma2RHQsUCy
Yqxgoo4diR8zHwoHewoIHYANRUR6gWmBjPVkDWTMATG+0hMFDWHmyCK8+CFSsCgRPyQE4uINFCdK
IOnznlgcnBjcYl8GuIAgxImZ+mQBtb3cX5fSAH+Dh7d2P0cXEsURzzBngg8a3UlXPRVPEQUZICt9
gIpbA1+TdkVNJiyGOuTe6ztKj5eadDr83dJcRDFWS6G9C3zJ/MEb0cTWfvvQbIU1MvW7to8htkfW
CBNmDjyOAdIYMDHGiQj3C2lz3OfilASoySvVisNoCi/KTdvOU5xTLvDOV48PGTzYM+ZB/EdQQrRh
mjPFkuD7cvZAb6BFOURPQpC0S8nZfrb1iLTyNlryZPHsn01aW2oJ6PM0gfOBgEzcfIpwOrTb1+a6
AeGXG/7XxYF14sHuu89FoAa+1MWMCnoQPBKAKzZjRwH1S7bfnQCEzmJotGthWEPXTlDrS5bfTJaI
iME+PZFc7GFNkOjTBdy56NOslncA8Mpg+UBXTGgDbhHTRFvOIhW2u5z4X9rD3CiO5tuaD6fZB8BK
CZw7axqOyPEsPv0+xpnrDFkqoj8D7hGt4fgJGQplQ+wqsHcFP09wtMx/rGWs9XTcg4OmTVZ9W1us
rraMOQS50Zbd+d7vJsNNGxv8XfC82UjThr0RQycRzZLb6hMcXbEKJwsTGps5gxw3hqTot1NcoW08
gz1OcfSpJBD1zBmd795u5q+a8RhmR7eHvAByO5O17zdouDqDQpz8AWoA7AkM8VYvIReGF1m15Bmt
M8Jh3PPBVikMaT3O+ctu7bwrENXdhjUghzf0Z0xPa7tMCSJMHKED+P66+OkAaxsUpkKfOU1geHLq
omIudQcCGDfdFh7qSycNAhn1NF4qKShKH+/1onHDKVgtHj1mCPmAzlf1/yPNhs1PL7VpWg5cCHh0
nPQ1jAUnv9ES/MS3iVZG99n1rLTv8JmAIM0NzXlpLlkghGcPZxvqxpf3aoiyuaJtz1+jPeqCK+Te
B/48oClsCZRsp7Slhz0rpGHXde45hObbYIds2O68ne35OjyZ0XXT/3m/vGp63hSneFuhIUVocz9S
wxhvJz8FGiX0Tw/z4JT3eO78bjZpazOdgZtuB6KAFRaZaj/J8O/6qEVv0TaO3r3/q1VrGAE19bLd
MQLKxX8WflRPKTJP8K2NDlW2gRRDhrw9jjBR0WxU6vcc1zCkbYi4mYp+8dPRO05XjJSQicVfCAin
6EHsZMAPe+JL96cDZRTCBjBrmMIDpbnNQypsGfuhNaBGuXSNYnR1cKGdWoalPIcxLYwUejmQ/9+C
2JoNzDHorwoourihvUkp47YK2REZtzkuPuy3S5sqLByfSIC9YdW2V8d/44MMhP/uwNtYdkCNEOrZ
pbrkP5A6Jc7M5wyOrwBes/AyOCftz9ysYWBV1/EtVyQn7e8AWs8lOWEOnP9UPoIB3X6iN7wib2th
+G8FN7R+eIQd5/oOASys2T2UnbbXw1zzYkWPcnmuwmN/ab02T5M6v9o3H1c7gcnoiZUnJBIWqxZn
3ve0/M6ehdt/RpzVX9zrvTYO5AaHEDr89tLszjPS2zx5Dzvq3Xl6ejW482/stnxUdCYl5ZIZZM/o
+vZ3HL3OsYcXrc50mXJ9yimI1fs0pUkVnudEx9O0dyucbr7sQu5Ya7NdfKYnMnvvH0tRMKIxoO5B
K4InVPwkBO/iHr5c10BjlFdjF8u1ie+e26X+lp4C3dWzoCL9SbVD3RcXS2jHS4gT8HnmtFne+9KN
yk1rVG66cfmMn1Zc9CJGzaBAoRVR/UPXzCAU3YUs+K78PqJ9ABgDlqCeAql23Ias2vv89oYf/r4M
SS/yaioCGTHAMijh+4QRqF0TWVz1KL1A9xEvoL8xiA80lyVUIQiGjPkSoRNtI05Fuo/nVTNYWyLB
2VIu7cihPFgkwkKh10HRQFdWOEUcqog8Jp0ZHETH/SrWJn1jgWoDOJ9oi1PStjNtLkugB3q3vREn
NJ1YtjokZ0wEKCxW07lUT6iitWguCTJLX0kPWgiwovp8rwgMs44JuY0HQOA3/XVF4+Htnufl8AkQ
uO5RQRBOGGGMNAjkKOdVxSi5PZ2UPutUGqaitOgEPaIhzbkWnU/potAdoNvxYjLLoRnRme2yE0gb
KPYmnMA8BfIKwK/B0mg7+DFdRvR86kFMM3sd7xbL1uA/KKAthlKVR64As7cegt+jXrtiXdJD/jqB
isDSoWEiLFRRqhgBFNyvazE81ksxbUzi3aRxmI8AK4f1uE0TigqwiEC+S29vEEdqHbD40QOH6ySk
LEsSI2GTJC0sYTY5L+VsLNuc9jC4NqnossSuoLMDgwznVCmMX5CDheFaLCIxcfnvln+gx7DdgUuQ
6VI2AIWAAlDyNcsXfCnUbvIZV7hhwPcU6vChzl3nKDIjDR+BlKxDBEWpFSVpOYfZm3RWnFWYJzqX
AxCMbaRixNYG1EqSCysTFFfYDiQWIF0oibacVfDOyHa2xQ9d/EELrDWma2U3P2zk6sv8TmIv3j99
O85+luvdAYMPorMhSkuo8yO+LO3LT5QzgoKup7uHdjnbm8x0laNVco8Ta42CkgOBulaMRLqMyYOl
hq8ZhqAYwtPrL21GRmdUdJx/JK/VEradItHiCN2N/yg6XFj70BUeK/ixeKclyAOgSZbUALYwNUTY
dwqaUafg61xPiFr7X3Sf+OWeudlPwE5UIWSy6PtJnWRJpmgl2Bc4sTuEs7ajaojAGFJhmYcbGYYE
x8SCbLBjxxx1fo9OOGEt5WYR07FNXh3mLajHKFFJppP8BZ5yCm5U6JjcjJ41hl0th1u3RYFFuLjO
Th5lH24z0tqm36RTvXl9UTdYpKEnOpopHjKNl5GEHUUtluGjCb+a449+lnhEIEn4Ox70SLGGaWoq
+DXCvUAjQ3+iPYBBUsheg6OHWI51xsKQJifRQmPJwU+85KyY26SALupeIWZcDjwqurOYB7HoCcfz
Vp8mtPmTdr8O19NxyQ7uio0JiqZYdNeApJYyk7z5E3KkyH4FKgjbPda6RqJ4noEkcHR57HXB5nkA
35MIOXQw1vk7JWnG1E3+tcsuc96/onDi3cTxQ94Vl2w83h3zh7X/erPPVD3lR86OatlTPXQaP9T0
kKWQmsoC4vbLrSL9gGkhjrnhvvXn4MHtS8liBc86wR/bGQRGSb9yP4SRBrY/RVXBNkAHFsOgidjX
7H9oNNq6f/e3PZVePwquOnoKt34O5+amAsaM6eZNj2oHhkLvnPX0nnVBquQpiOFAQWhY97eASy9V
Ox8KLZmAtpU0Hq2cZNZEoDR9hXTj4Vm1OaUMAOKYbzMXLifcyK2lAJO48jSco9Ag2/xgB5O9ZUIr
c0ik1dK5YZ5xjacwuxleDUOMfBQ6cX0oZzRBOWOdrQGTvodUGMpYRNLCB4gGDYBZnAPbMPFD7n6f
q74FbYeTCqQJB9c1rwMP5KuRJYqrbZFhjQNZ/VqSkCnQTcBBAz1cz5sCt/q204+Y60OXpZ3sT/A2
hJsKn301vCAGp5mla8NsiJOOr3Vj0uq2xlp+vpc3GfcZGB/IPf2aSTh8W+iKH/JaE8q/3f2u0cmg
A6IQIZNujsGHDqQxCJ8tt0342inKFi7uIouWRqCHLbKh9J2YNbiGqvsKRnBPcxMUlbgI6ORVcLcz
zzInDJ89bWFKXKuRRjP36z67QQcM7OLni2vzS9iOCrbZoUynrc3B+sGBjwYzvWun2lcCn789vYXV
z/cfIjpmacRX42lboIXwTDNukOXcVwgA6a8G2ugdoH/we6vUPFiC2t76pOO65jzJuKHs2Ne07z5w
tz27TTJeWfHw+HOmPVE52U1VQ+Mcet/J+HAhnbxzDnMW42wzbpL9rUBkcHL2R4ZsICMFDEMB63QP
y8LbNc53v37RH3p+1I2B07+3tC/zEaEGsyS28JUwXbuBwpFTcg10076MafUz08N58o+MvnqLz8lZ
c+AVPVggVDQDfZXB/jTgtMFBbfpj3PPk4bDpsLYCDOXrXEb1MahMtrlzR+J+7oXtLCyf0B5Pzl21
DufjUN+pE22pnpB/ntxKxl4ABu6Wz185alvUTOxAznJt9lGf9aOAbEhq8+8/r0J6aejqBt3B+eRB
1j4jUPS/Q8JafaCIgkaQNnFvBbIoX4tdC5+VWBz2Aj4pY7d6nzlESFJY/tqAdlvE5/fYGOlvtzM6
Jxc56Xj4lmcQThbUyUQUrOYAnY/kDRB51fX3HX5CBufSLEkvzDJRn5V0jrOcd2t+TgEHNDTBtILD
8eZUIVEGmK7jOXeq2PYPnaHcfPyWyNXVJbhlikPxbdq9TgDu+e0tTOivM87q1ZOxkv5u/OyGeDLk
g3PhvsfZMTSv41bcJcQ+Jpo2L+sRsZkQbGKQUECtAugr5x99bGgJKF9v/2js78xqqYdnLlp+ttQx
JXHeQyC14X12OdxfEUG7TUcV5LfJQ+tj43FNEY3JCrs9zQfdj2suS3gDb7eacOTqRxuZk6Di7xUp
Hng6MgN0C8dZJwKD9sqIgLQbn2LJQDkSDXbvLhgfnpS+p0VGQ0R4tY4VYfJIukz9RqChn7s5K2vU
3/CQPrSNLp6lnjyLOeQCwjQMCot1gdfgj04fnnCqlpZbIB+WbhvEXrIzjg3+kPoKJ/NOR+4mPS5A
cDKhWJv2YT3Ihe3cPi2hHtvyxiUSCbCkHn2DC4KHYsI3HH6HLXywxbGIniZpBVxhCe7I/gg6fPmt
vgKNJuYAK0MT6aFjO+558wGMoT+G/HYp2rJ7SDGEyJBViZczRaHjCwySwdrpIwU9rCpFk+BEgwYP
qA8nhHhRac4c521wdqpPLswCdQAhcPrE3xTJ/nCJ50BNx5lQGQgzlMrhP0iMGpuiga8s3cwON11i
bCmTsQYHQRjYkPb116JpnMMTOTriiiyT0GrKaGNIW4l2mnufX+dfWgNzgFmXxyfdIpoUTzjhhQ+/
129LOU0C6UylQSkHtpjpkBRxJCZibEDm5hzo+fsd9Ku7ECCIC8KAF0iDSM2hBbgm/UWyg9KB464d
uicuW3tAWMHHRKEsmqKFGpywdb5H9yAjEjiW4eAPglq5Vn0aqrrbSjp+s97NzqN6aKr3tO0eUaHO
q7BKOhBZhy1gG7ilYQfI6J+Z9DjVwnytLW7DL4r/ym7WpxCNi68ta7cZ0oX389VFtel6oJ5DIgnT
AtrJB1LECsbN25kK3e9NPURbgbsmowU4TalPnTnsBMd//pTevo8Wm2e2PMGJesNd6ihKQ15Ps8zZ
zXSGKDLtyf36L6ozPj0HZaq80n2r8zD54Axh0mERNio2NlDN1XFI72ef/7v9VHhZVozzA/nkOZ1G
nw7TTJ7s7XVv/Ri9eTgADdKGYbnkkMQYHsgQIjdbgGtxxuWLToTWIi18S9owcHomxwStEZvscaDR
zi+HJvjwhJVHNkoDTsjyD2mH8VDM4dd/cLmYfL0HQqkx2Vjy2Gv8RJZIFFM89VB1HnhMcX/PgX/E
PYxJOvmOuWTd5PjzXLZUESIN8NtKKCw0CXuePrhAwqART9qT4rKKesIACn8wQGlKV2yYBfW/ZvA/
ks5sSVUsC8NPZAQgk7fMk/OcN4SaqaCCyiDi09e3T0V0d50+lekAm73X+tc/KLRtADUY33nvUNqM
PFofdfNN9I/zCYWWaYufwZ8KI8u/TjF8pizqSNq9/T4PX9cMrpES40jFiKzCFEE4NgpYFqyZsRgV
ZJTiCw9goLIeRUDam7gvu4eWdw912D6MWQ3xlHkos4Iyzu0mfsbv+HPlaWQX6YTqGD4ysEsN8pu7
1CycEjva9c7/+1LPxVKYBveVWlk77JeIuECkBZHvUjoUKvC7Utg/D3e0w6qo8/s0uZdocftPKK0v
hj0yo8vdffDJpkJvbawuefztnZ53lD0AFnDH1x9zsG+DI21oIAIMOlQJvPcdpstrnHliPCiik/C6
CAV/6V9X7Zsgn7cxg+4/hmo5PsoggxzmV0/b3qfVMocRiQzlsy3ZI1ByOAOOvRmoj4sAmFktx7Wg
tvvaWJpCfYi+8zfLjTFuE8mTJtDDKhCj9T/xc1N2eiuB1KP5Jz7EVNCATg3ui5ADfIwVoQIxMoRt
Zn/hgfRwKkhRgxXxgbD0gItYEp57EEwkKi5j/o6YHcctWx9VMi+AF6SwEBhBiRiI8S4slcJ/jVle
bHeUg8LNXIwnTzNqLia+s6fw4Ws9MjHZDS7hDPaR80YrXNl7lGUzjk+uApU8Y3fTIQKV2LsY6wBB
rblCWhUz17/x08HNKyw2nIWggYzIEl24dRHxRhYJQgpKl8V9JYiJGsMLyiZrI9MwDdh/QRXYKUVN
TSqJBbu1AG212TaAVrkps5pzCvx3LhooESLmH7nQrB/ogzCQCsYgbLAn+lzUSvM+oitJyuQePuEi
9j4l0oSNHfqLCYVHFiQzaf82oJGx18Lmy5b0s/gHwWAhqsjuY3Py7ixp0Xja9HLWnNEKhGWS/3xi
1c0XHY65sqNUHlZe1cm0gbf9+ccTATAcuhw/gspCsi6PL/IvX4LogYNITHHoHQXf+080VDzEYnxB
FgR8OoKUOAJljkpU/ZBHGSgz8Bb8niHwtlNEkLK+rEX4dxxUmd0cDZdJAU6wBuvrGTxliBJiV6J8
8o0Y6yF4evRVL/ftoHAJylmTDE/5BB4rxQQRmOd7wnxW+jHddGHaxfY5FjcIoouFSNL+/Yw7ws2s
4BqDozov5u5XGDCCunmNmCnBo8PXF0Omck0MWzSvuAQ6pmw9MY83mWjDOh44ymSUjPC5VifGquec
D6HJBFiejSt/EC0Rq3GhGVqU44dHPoSX+YVDPhuziydvcLV0T/DuLqRaUKXbaWwy9lsPCHQrkrXJ
NOOgOENiJeh1ICPcXZNnQx5nQWWve+caFE7vRPJacj6Q+HQP1hRO1oni1ckLks5llS2G7Ljswbwb
2UZQjSQHyN2vvRNkQ3LY1o/w7efeDbCcUSbpFeKr38dPfM3sZ1iGUvQ+fQDJmb7aGxM+Co3EucG1
qHafOznMxs2VMeEDIs904GizK8GtaWHlS+l4jfrgNiVUOyZUhiuZjTN/FAqn8mxeje9/1d+TN/78
5d7dHbpX8rEHyOzgofIBGoIeU5drG6D35Alck04zH4JHnvhNbCCuRJ736OgYCQ+Z9sMPOFEGH9sf
dd3MLrEWyEk/SaNy9g7FhviY6JEZGTtjhxE+QCWPt2ckzHDAUnv3+aseQMi/YR7gyY2YBOphZnOu
6C9Me/NY3dxPzZI9eQKWC6ZezQTDljrIVg4t+8FKYnh6DfHcC42dtGkJKnOz6BqpAbRfO4sq+ztu
Ji8PzucgqiLjT80wTelX5fwZKUnxROZAdtxt95lUUbO4BwyI22Uaa8QxWNdA9S6z72YQjc5X7m1m
vSdX96BbrASPsfLbr8YRS0Rfnl5suC1MSFr7Obt3NAw+8zIW1VJq3Q/YuDyShr1hoiQMTrCxeoXy
uJqX8/dP86MHz4etcLDe9jIUX/bDcmcygKJjIew5qOYZQ2LOTFbh0biEdzppBMBEHP2RIE6klI4p
DZjecZ07Nf0ReaSkyDjV+HkJlWOzLudfTB/JEe6dwZmGfzZ0zWN5sXU6Y+SNcAfmj2k5TodBB0Lz
QFTsyLMWaGIhLV7B1a8ZlPNpdiNm5gP/aZvuIxhhk39ZEDXDVPI48F5u+pNvkC4LBE2LwZsgjNC2
1i9Rr3dr2kvlDy9J+VjNRlsmY6ikHz+D1Glx5wFOhMhMkCnmNT8FSNonHKnrb7N99HsT8WKWKFe0
0sRLQpjOgN7XjAOl9Z1lurueOrgTVrZ7RRhP6X89GEOCbJoDeaoCtPA8c8Ix2rIujGlW7Xxl3pzC
IKHQ1i824Lt5YPkSlcCaTq0eNinB4VROT2sAe0tC6dT5fHj1LztlJ161/dFpBYhbu9E28uv8OCb5
Oqi4xWI0Dyl2oxN6SQWyO9f2QhyLI43feti+PADlWyzVFoUT/1yzoOmjKdXgPnP2izBeh6mPAtN0
l26GCS/d/H5WtModZlPvJb/ZT0a8LUrlg7kxMMYZgXIOEwaC5S/SuSbzaT7fofp1eWX+fQ1hThRC
t6D2QQ/wpGDnyUC0DNMS9Jn5J9adOxUSAesTYz3ooQ6BKmkF/MIEtOkYwgcCE4rR3ouGcOQ+Y2N9
C60T5EIIWOPbmHqLCozRqAUfhfKR6qRCeXFbw5cMEEHAvzyu6H1Ui9F/PttiUZJQoAlCJ7NGxguL
NOC4tA4lNC9BZBYkJ1DeNyM5Kme1w57w8kfBRZWyxoEPmmPq0Kh5M9M64ShKPYDI1q2CfKzgymu4
2oIa3J+J6lKjmaYBAgozHUgCEDCdmRQqHPOpBwHKsO/sYGR1uQP8xgVhdjYDl6fMxgsBWp1okv+q
QCo5zVXcEGARUoxQkE94rt2RS62j85YDyIo3/HNH1HlDzvo157x384WVUPzASaTaYt4bcIbisih6
LopefJG2ArZ4kxYgKFs3rMVojkUPIPoGfQ9gBTvLDKttdfxQ/NIy418Q/+lO6hFW4Gw/tnJqnYzR
XfRihl9tsoVEQuJqGBWrnuJkUx1oAmi/OmevWFHntKE4iTBJcIG63Mav/Ao3ZGgtGkdSimnv9fBI
BmP8olTozGQ3BERkvvmF0Zcao/GBfOML3Fvoslosg2a4D6fwiHTF09DLxuec2+XcUXHbn3UzZjv5
aWhd/TLCk8HqwxG2XassAHCJ+xA7C/9BhNSD4Ezeow+BPhwNxo2CMIU0LFhE1t4kwplSca2Q5lt4
N3qnTU8d4/CdzKk+vRAywGdy1KlMWgZl2CD5LvQ26K4WQemoGE0H5Ok2Voc4BoOY5uvBMJRIG2km
GHkUPm3EcQDuu/6HnI1ybxjDXKtMxq+Evgq7ngvUuC0Py8s3GXpzb6C4kok9vYmODiAfYXZ7CSrt
BwR49PIZMKloWNTwItYqnBZsoj5cDeS5wWcrRgxl7V8btn4gGwrzzpNuv3coek8Hu4GxnAx2o+v6
udKf5xHlaWXX9DpAj6Yz+HqM+YvXBKJAq/zcR4Gpe8pgoimzaki4inUXQ4JbrD5jcKwCBkyb8L+j
mAGDNAjx/0jakVgLkjd5TuTBEsfiLhlRig4ZR1Kkhr1McvVb9YCdrph1XJ0/rIW6QXCjzEZopMSp
NrtX/jf3soK2VRkEXNYUYQhk3R8V7xVSNBAhJzR5P5RdstcR0qITyv4I8Jg1JxfOTSRnz4jkTBLp
Mwjkr1/gAS0alDHrVqGEx5VnaKfEjFAvTVP4mZu6cp5n7Umfvr11Vga7Oagd1jsDruQBHLX7zot2
PjpozOFJMv0Zjd8Qr/0SkOACvBuSBA37FchkXZfWNb783j8O5ih9awOMtlBDTL8cRO3GPHMJYQlf
DbAWrpuQdrckfSGdqRiZOBiIpdCM5ACnLaDM4BbIbKqH14uGoK8Qi1st+8j80sJFs5SXZ/6oRDyi
gIeliUXSl4f8A1tyOJMn3dX9jCi76Z5Gk4/sXjVfnb3JfDXcr2S3+xYD3s+0lKOraetGaF6cN4R3
qOtGmLYW8Ev/W2u21jsG2WMUfX0kKV47hoCGZEkoqqbDGC7lc9mOOSIfDFGZb0VS76W7G+kGm5rq
dfN1FbaK51TT43xlsNf3Fv7QYY1//9fFkjK5obJI3XtvYyXXmX8SbNFsOpikzhNis4z5DI4HvfBx
bku/lf2XaV/rgAij6rUaId4BLKqDV+nfV/kLZp9rQCUADavDAZnuBznhuFYEF42hQD2/Re9tFXR7
PXfuW6MI79sb3IYygtAgLVM9fBghUA3P+Ktytvui9x6cI3z+V+I2lzGyk4UgFN9WIyIxwaZz4Zw6
IgaXJr9YjPNFlahzchRhoOTI3sA5EDrKu5HpXyZMmblxWShPlesyz0Pci9kqOlJNgjsuNEPnvb9Q
k6eL8u8KHdYqpvWUXHQe/n2Bp0ARfZkPKI5Iue+ctxHXt+T9iK9UkBvIFBnik+TSuGU6USqcMZZc
3M9El9haHCJ+R6urCGFC/231Rax9JpAYWTNfL2tcXCte96gmpTvUCCmsUV5nuDAZcPrh1yp2M2Oy
qTBuxHezA8OfZKqTlk5BpS+B7g2cPmj+lOA1/dLEuYFZhkS0Bhrta2alenT3P1cLdEv52YzMaZl8
djclUnr7Vvqa7OiIuqpFQfOgRSWnL8Y0Kh2C4XdoYo4v2X7+5SZuqvCyGHYwtuH4zNhdbK76Z1cQ
vo5prkFIMpFTwtcph2I6gRX7YdZfj/M5nIjAKNChVu8Nx7qU/T7WnJdBgb4QXYWxwEQMwkfOqAke
PjSG6FZP5BC2c2FhiUDW+iP38BG4A+NWfhfXx4zYtLf3xHlnYGn7O64Yz6gNCvCXoGN0NUsrW3O6
+eZ1VkCJgLFkhzV6ZRgLWsxdpqx5OTKnFB/t7piwzmdCgqB01IXC8k6WktERGZri5T25UDNqWqZe
HgAFgRV/eJxD9sDWlCi+i0cY5sXh5MNrWAuvN5eBVDZ+xNK82mXhF1ctep8h0k0msfpg0+ZRRXIL
xj9MRgDuhxz26ewxRgCjhsw8uFqaw4CKUQamWq62FUD3y1cUz/fyP7b3S5Q59Z8cFNEI/hZj4naT
zu/hbdNpsfrzRWYSGLJVAf6aYUPgEMQuuqe75Lz85jhcLF4kOu++vrJUl4+hrS+zs/wjL7LGUhlF
UGMA4DCSVKIGdUXpftfqlgzgz9X/lnazbziOSQWESDTvojcYwvSJrB1Iz8ePvrMKLWz8Q0SQN1Xq
vmFOzYjioJ+GSM3+adIchW349LH108AQxzoTPewtlbg/dqTrdLTk6naIGcvPRXGNDn16cMGyhKYN
QB0QEzIvLcOL3lkkBn/HPFzBa8kDVgIh/fDArPBQOqqJGvAXKa3zE1EYT5uP2tNG67kaIF911Ji3
0Kl3qKaXDfNxeddLkPXNya8yzkJjetOtx8BtEoberBoeUUNO4PMaiUpxvWJB0oAP7OHT+/70TXCH
8UG6TE32tNeDUFqKM2m0edUdu99PFg6qWRZ/dO856amLJkUL8jU8XBBoMGgbRo3uvVK/a2yZLiK5
/RZvv1OTFqutZ9xe4kfKANDiRCvz6GaM83fGrqRI1gBGozYZNdM3hoCa3/A8fowEshz+9Y7WOPRz
tIXaA5XrV51o7IBlF6Zum9r89f2ZDDWec3ywxqY+H0LWT2HHv5kxuwrj38Vnpubz9h/96pl8H3ss
vZ+DMe5BEib+NlPgqzEVdt6DfzqEjzuKCsYVZnCb1YA/cY6/Rmt/iewbkteCtkOKtcXwCu/MNaGs
x7C9q598fG9nNaNltFNU9yH70cN9ZWzYsuBmOO/7uMWP2mmolzsIeVb9B4kSub/0DgaSnf5+VT/D
vhokZ95g4rF8EdX5Y7KH3AIWpTrX8kQsTm58dfwyh4XCli+asEHCbCALedKfjxxSVEfOaGh130Vp
JG1cVx9rbj+8Btym9VR0mC8sU1moI/uBVHj2gXZF8ckXf3qFaZmpI0F75OREDH9nOganLLnolgwv
gzQpoOY+0pIbLJxFGcpVCHMX49sVu/3lC9PTRWiNPsO0yWNvkmpV7RUMr51qljNHwxMktdSKYHem
EC6UJLgsVG+DU/Yre/Whc40pqD2liBopkTjiTupYLAMGjpCQr4gYxzAh8FzGEEZbkfhabIczHWaM
rYXDUNsLOObDq2fhZZMf7/5zXK5fOHn89cHw6oD5lAhbU8NipYzoRhncO/d1D1aWze/jwUygmeVf
Gxt7GgJjJiNCo7xaXH0NAA6EgBmmZn/3Orbt5S5L0r9uXtM7ewqy7MZb1g7qw87uxKENnCVklwCz
LqM2opCRiuD33gabWI1gUzt3G8385pcTwH8B8bSwtA303eBV3n1NA4JLIJnsNqiI/4qHHH2Y7Ht8
prebMVgI2uCKvLcLSj/70ydX2LDW4ygQjo6tQePJ74Iacj5yEUZxTQjyS1G5vB2glAE2g13VB8m9
TLTpF3uvr4fy/gwmd0h92KHLVRMOTsgS4NMhyPaVWZoA+2n2mntjZ4stPqSvhQnxlvoc6/Xwk5D5
NWNsEF9QvKcRTLdFHigbNHXTK85dX7oC5SCM9Wrm1jYSDoSogek34GoZ5adQd5Pb5PXukFe6BZ9E
B+lm1gFxk217SEpgwUzxAQkyD2SHfGGUAgqBEaBUgBxg9BB7RQSgHOJPCuLPrkSMr0asLkCnFPQi
JWpNCY4A8eNeA0ABAZVerQNxicTW+32su+d9GQwjZIzxa3pHL3EP6rBaAKN9D/IZBC0ZRR36d+fl
UU4778kTgCPSYym5zfLVYCx5klNGpleRU9Ktrgv6epirkRbJ9oKCiOmOGIaeOGs9Hc0UpseFc5sx
6q2t0/6D9qrnGwqZHkIUOopm06NHnSnxjTx6IhB/WYIC14SpvHpse2QLLCeOViHPg/EuVHg3IFDO
+LMO1jYIMQbzilAm0ekzMeNsrojr4HR07QCL8jswZoBv9ZRhGgks6laN5U0zv0YGMRq/VHMMCKXN
8G1VujtCsIbojcMpTDeQ/WBBLD5Lbr2WNLMHTF3MExY0eyoS7qCaXVjdtRAQASyxCvg5+NpDcJrr
vtzDkSRTMeCn6fbKPUTuWTvRPBaCBDUZlzMUACBBd8bL199LzAdoVvqGl3xx+n6ZQ+ublKuErQKk
xX05MyOMK5BOIn4tGS6L8bG0uf+qm+7wYGOEq8H0YCE7gn2qecqGP00ucX9QXGnzWgx2t2DotRjw
MlaY8IboQRm8gfliypX0YoEvxGcXKxNICqqASEHbYV5g36BPwh3Au2DyTVq4zbxBg/xWcLYqEDiX
sLzcvvJQ0M/8/oh3T32E/vzfH/3MyzPUxRbQFup/vNdAOHj2MFawq396xqRHx4nxD8yYzW2R+qiB
VgyADkLf+zqAP/OKVcjTCr0pKiZmlDJklL18QfIMv1lvstmVKQafE38xnnm2zN3QEyy7KJvlC+NU
JQg8WhcvjAhPjjk2Ww3mE9cQGlDSRxlJPKQGEB/xO9wLkcwPzD9BsBOo9h1HCCYzTygqypqRzcTA
Y2Kwo/KFYOtCOQczKglFYxrwsWU1ABul1EM+8FxCVSkiwjdhl89eRaC/JqwveqhuZI8GPE/V9Muo
BXVuLhEbE3LIaEjIIPtU00KZmqaDEO29qt52p/j3IfvDPcQC8MMDuzfStcrkp3Gh/feI0GyFxtZ0
usYbmUGr+FwEiOOaIPYKjVfJ2z0fotVign8LB010uwfll4MzP9zAHK/yrGeKUODfd8Is680UUfFh
Y7N5ylxMWtjLbgCS6t5uzDda9626o2k+GU2LA7ozHl0sQTdfaVJhp8c7Mx0R38qwzDx6mLEMRFrB
mMaGtMZbdYEHdO8wvIJjlsc3Y1lpSfUm6ce6XxyNgaK5wLQW/zzcJOGZSR55ykOmhWxTWTwYTMvb
oVDnVAGgKHC79a+rA63c4UlFj4df8uaNN8ic7MOxx9J5Iq6HWPb1WLcF79qqq/+RW/qx9hYKh7UD
/wr8FUPFvSnyHT9xR8jfFQeu8gjn8A1qBp8IIYuQs4MnWjSwfZBtADRGl3H62CuvcdEvP65UB98U
WXxLVYiYxU1PBRAmRitM/UrfHIl5wnnAkkoYNwefITvdHWS+Y1USMILGIi6OlHd1LP8OKfYQe3EQ
DuAxWdnPh97p5g3OVx6CuzcqfXY3xWPfJMkDEB0DI3bx6IL5iY/4QYIMDDTCyYwcvIhPszLoZ7oU
A2oUaYC2W08amX0Yfu4nLkeeXMJlh0xNW9VZ+Ri5z0N1sq2EwSRfBMTMU5hoo8lbKmG51TubnB14
YcPY2AJ5s/RYw/ffHOBrV0/us/7cF+6/ho3mCbjboQmSt58tY9Yx1lXr11iQyvJIA5pBqvkSE/b/
xak/SK1LXJ7/cYEnBYzVE9HYzOa9iyIyzofxLWYkZljglkLCj7POvEnFGc8mTpn7SegX19Vy5A24
/1cH3QcFRRGLOooy79qFryYe7bM1Q1z5aUmoSvcECj/OJa8g+29P8plKDahmKAEhHYggKjRnmHBo
nm440AMZk75S9wnrhQQpNZaoOHJ/CNeHfBaE33SPwhVwqB1vhSsxw7W/dwz8rNEJPnq3ea4YEkwN
JtTvIyJh09ND6I7AzI8gIwvg5baX0Oz9AoW/pXH2tnNl9jS9nuYNku7iSs3LMIdULMrGKdEERDoU
a7ISsCrocM2Nmxh6nfkWnAq0VSiUcVI17eHsTEddxATjDmLjlzHeifSqMaNXSFrsdc+9htMAMYb4
T8NY4pBC2UlJ0kEkXhuOUS7OqYvprRbWx4FzwxUIziwXEGbGxSKdbExTCVdL8umy6kj+NSf3sZl7
bxipcA7+QDX4+xnDPIcCtdvmz4A1C+oY0uZw1hu4jzqSwfTQr25Ot6RmKHjKIs19BrXhwtGk1i9r
T+exDropI7QQ3KBP4y8fyWEab3oNVAGoepShF5Q/ODvO2ANJCOb00B8xoRbZ4dNvYXcDf4HTAxa+
ULkULrU+FfyjPklndgE5eUQGn3Dc/jwginFofZzRlH0Ou4ea38JR04x68s5hfSGbh+YCO8aVHaqy
EiULkMJAnBtLGJLCLY4T/Ix6Z7iDDMfKmnN9yPK4mqHoTvmCQ9Rn/1YsRk6E0QvFdFTCNOIDWmjk
GdozkXFzyc32nJR0sx9HxCxv2GfVaNhi5EVtwaguerjS4sPkkag7x+AEU6MOUgNMmwK6/0MO5cyR
euuxeQ+invZT9UhnSX/SeRW2E33z9I7I8aAucdkXOt1cRro8Ldo/9nB0uViAPOUl5kuA8zSon78j
/00MMJqNS1xpbrmSEAHzGYW12L2meK4cRZecx+tPqn6lz+FyBxkJ0Rq86qtllKSk1bgN0wgeC7id
heL3G3ZjpNBy7pQ50PzXw5m1fNt5ZROcrryP92ZFhAW6HBXa8PCFbaeFRBmCZb3AONd4+5yrHA9S
EVVUb3hXwbBbfN7+h6kM9fEbE3Vf5/BqglYOweffb0sqyZmdiIPjMJJxRZ40PJ/V5p0CRSPBDnJ1
lV1iNKyG4rxJP+NBuwfFM1Zu4bOPG2RaUGEPI1BUNgpoNP8OY9YQN9zUvKcZCBBQ8dXSZ9+gReRr
3tvoA0uy5uz1mjrkXsqt3WAjg0ABHpppm4aDeI/zXEWMINFwOsUtfNUeYqh64ALRNZl7wSYiPVTD
5JaNu0dcE8BXB+ie6DeHuxSiLesitW65/TjQrWa0QKXPQgdN+mKzxQ6ZEXLqsoTaMy8FtqY0C1Rg
xmv+IM7vMIQtQ8k+8gcXt2LsntVBTtlElQHr5MlIgcaehtr+VM5o4Kkd4n633tCpoCvmEcGI7Cd9
0PFetsCyoMygzcxO7LPznGfu/OLR/3kvbByBOTqKfIIl0Ndb9JYiVuY3n75icONIYd8UmA/mwk57
NF2cvSP4fiEBueQPyPBcxE8IJbNweBihnYR/oLCP95wHPHvwSyFhAbqDhqgc6ExbqRVNGtPPNKP3
/GW3wbQAUsLLNmiRFwz0/C+G9YrbHpjdjosFWMA543LzA0tyysR1AY3z7mEOBr9Rfl5Xu+HATORQ
nN+STdQBh9gcMr174x5OyVcqJ59Td9YBrH9fVM5fOsCLcHBmxjQiEcwnPQ3JCBTuOxZaV+/+jIo5
HE33mWQK3O2fIx1CwGADoyw6sy3EaFhDhodq4+M1kF/wP4PQaJ4zPZT1f1w0Rr48vKgb0fDMOrfN
bLBF3X0vWxNrmBtiOzxajvRFCektObbIbpoQFJEt82gwGbnqinxx2Ah7IdAVk12oWpuP/XQxutBw
n8VNitiKBi0lmaCO4BwGBbF4ImGSTwhNyQlhYBF4e7UVZrLaOCdqCB6NZn/o8ClwIw3jrJ/vhBJ4
8YyxiVu+wiwYbh4zyaso2PEN8k9Sx5hWXnBDtrWPOxWUqI83xc8FghZSA+c1o0LgswgGMHHhOGIx
kGWIDfefoFJSn61DGsPg4FW4bKwmvjejaSXsoYrllXNo5hzSu86hQgNBPOTQ3AbuAlO1JXopTMto
UHbPDZ5jtprILv6akKEHLrPRjC05hXX75hfZ1+0H007yOEPIsB4X6WkriBng6fEBSya4U0304NHX
hx5Z/4nXri8OHsQ4Blyjy1QpQ+bUsZSO8Y1app480Z0/WGjswwD4viNsW8Rg8sWgmxmY8168J5V9
cYqtMaNTAK17biisTRyGKv/FF7Qgm3j6SToJaiEpt1RN4kbimsk0N9JP5fkLiZW4da7+20r2dz5G
4V3sEh7yoqbS06zh02532K/udatjSOgyO4hw5EA86zWRmciL8gjU/IG3vMLhDoYffL+CuGRhm4ZD
GITr6WvHTa6dDpeQ8ETyFjN86zq5wcN01Dp4u8zqk7uVNC7GNxBrWurYu10WbtdaXetCaO4alKH+
aPG97+pHAnJIj6VcN68Rb4KIEO1EiZM4dAmOipoZCmP32ruFb+4UU3Dt62aEv9FAsEIw64GBNr1h
tuRCp6khk5tjqbGHcFNK8YcBZG4eblGlvCeqJ59bR/OzxW12r600nQ66tQybbcdwA32AbfimEJdg
1E/WpTcilhN/P3yPTLtXF+q/P6toSNJx3rhDEwTVKRdDnqFFA9NaB0uRgd0u3o1YsNJWFk+Ho89l
7sSkDlo9LD6ac7ubVCFd/1xbtucUzvpl8va++Ez2WH3+5GegRCoOgmWd4QnLdDf7hdrMLj5Hy+p3
kcjPoxQQ+xIHqRUW9mIqtFLzyTkOWMzWc8xkqhl3bKAMCJ52M28m3VJeswys5fOvgsOdwzaOrot8
9Zipu1qx0hGcC/xwmoPk8cX8W8jokU2k5w7wwNmMgwtQoK8LYBb0yQPAvJp8CBevJqOIYiM0Y6BE
t3RhIzH4jcp1Fg1CgUlByCNa4nPuEtDtWPI63ONG0SjS7IczivKZBCnvMjOi9GTu7gR4p9PW02D0
MS2fKd5tlt49rbfor3LFGc11hMkH1lMDIIvj3LmvBRXWXDKNpWq+MaQCm3f1qTrtTkDbBhSSoT+c
K8hcL04Fe0/D5kLZP+OeeSbUf/wAaP8xW2IWDVxGLgaqoeGEWhTDhE80+pkMz+rugPuHDgdoAvTr
w19TrfMdVFIwKL9UgBPQaRB6ZEre1VrjRigsA/k474gFjx9tu78eh7hM3WMEJWwfrDuvip9baaaE
0lRjN/myvcD3ODBW9viv0+GvZEQtsF4946Sf3Q+Gf5+IGfz+MrtDsNkM59jikVx+s7eMiLx2Vfyq
KKK0SNnBNeGalotOcYwzN07FIorROBtYj9uNVR7IltbZ+cTVzR6+DM9SHr9/iEt+TjRbDyiGDhAi
J4pnWhG8PdBeBv0gsMuHBx07rMNu+R63UyjY3mNfLeqE7TBDWKspLiw4Tu4eDhG9qfMWDk1cZwjN
0IHY2fFTSwxfgnxHiSnslwIzvnmCEjmYDfZXCKDbGiP12k4rX3kGmmo9KLaxaip53/ZtE7f2ffiD
s7aRoHdBBpyVi+sCOn26k6HxIR6qnCvd1j1o8LxTIrlJ4C/on+VoLpaBPGd8Lk1ZDRW1MnvbfNg5
Rcj6vsy06DK7TgyePGlMK18BjFzGRVgo1oACRHUZhfVDO+EfF3iHvd3S8R+a8xPijxm2rV0ZjnK6
HsBUgQBcBpdM+HcvnOl6j5buunlDH+jABb5zadntpVB6ESehNLbxk7c4LVllxdV5pq6y5Dvqjvaj
EfHYkdBOtXuCKTIsJ5XLoYWysBJYw2Xk82HftO0kMqL7gupd+Pxb/vAyAv7AdB563645d3hhMjq9
sHoMpIufOK3CfCUW2kNDsu1q0fC1eYVfRCjMzcVA0Kgsrgm04gkhg2HTi0jMIoH30MCnneIqDY1R
9hkg6acic1+c6VHjVthN4pQJ5wPbzHvtyf2/mzyaM6Rm1kLatbS7HwZz9pQnRocX8n/Kw1O3LrNh
VNfBTVBv095jwQqQmRsDrFJnLt/nfYbfZDj8BI9/uWmdf3/Hn5tzw5BhAwmDudcpMzmtZVS4QOeu
1MXCm/Pl1KcL39++Sr7ElA4F/awzEjhG/OfGjba0I+Ae+cAitAEqOk+50HkVEJ+InNZgjoQsl6HP
1bys5HM+y4Ji1qvQs/qwm7Kl7WCpCsO4LuHjTzV/NL5wpp8J+wtfOpaCss8OzexBBEYNcBcQPZgo
82Du8X7CTaVcyrGod4mXv2Erq9sdLTj6IkzkBvH94VxvWwNQikkX2/2CO8mEGbmNEGfBig++RyzB
qBAi4bCW4wsnx3ALoZ6PvHbOuCZoppVif2HywYEU7wJSw48596W8HQaPiFnFAZeRX0FO79eYptyc
LwqYN7wGz0ht7DdoFV1jkq8po6tjjuwF1n8DlOloE8ih8BC3TL9bB1LOcEAVju0JGGcaPRaguqLZ
BYGiQkHOwHXkwRuNUUjQIPN3JT4l8zu8vSow3MWYsNzGGYLsIiSHj2HnYxheF6Rhp/0Q/+I/TvzZ
4kJs4v5BjhtqkwqfQXOaTll5BB/NXizf6+QDqmkP1uz2Zep+lFB3PijOgsXnyMeQcL3PprBfYTeM
MaAJUK3JRwoOxLy4oh6hpxFM9DyqeJg0aBwSnLEi85SPwsyIVWT9frocgCCh8cLoU5ASt2JzE5l2
dNjkWqqoxYt1uh8BmwxEpJiax8MiZKf2m9tKPqrwdBEdkOsmk90aXhB7IUoR7EQ5aAjxO35XtPz9
BhRCB12n3aTBHldYwr8oshAprEfcBgk/yRzZVONyGFabF9IxIdtqMKAskeIQHbQVInoE5qyUP2A5
j5HAARjtO0SyhvR6Bx/LAQRCOEDlvBBf+Bl/1fhbLa6QLoYW4OKA0MgWF1T45Cf55jVeB1qPLOvZ
2kzZRsua+ied0ksyh+4jGSNRFX4AOcT0DI840xcSjAKMe5fpQWGApYqyNnxtIap3hDmX0NpQRbrv
b7S+YkrSj1NQPrvwrrhd1dtBgjDTxIDO0g1rVNr1Vp9Ax589jOhczl+K3S6rhZpcR9DJz78beill
My4A9N54YPOHmxXc1+QZZv+RdGbbqmJZGn4ixkBAmlvpEVGx98ZhsxVQRFERfPr41omRVVmVkRFn
bxvWmvNv/4rRC8BngArfhgLN/A/E5W88HB1M53YAPcCdWdmM0civluWSzihYWnTW07uNJGowY6P9
BOoEchbQZUnKtvcYXcdvXxVNUGCzdcRvQXHr22b9QUTnC9MCegbwT8KO0IueWbDJYflxAEcUJ5FP
UZHzzCHed296+mCsuW6rl8cal7kgZJEJRsmVMHwwIgHl9U69zZsqZwjSu/3BUI0139U7u/oFYnPV
YDjAGNhc8dxFEEAB7kaMoDv/s38tIS7ZDsLb6QJgdXwur8uni3CbSOSU2xIU7hNactCD8QUtwN0W
PD+oP1FRj9v/5RnCnMLAOlgORZIBNhSEwDXJQMjrBh3a+wYduxTWdjNFdMR3DcMDLzHgMXNlPCCf
6GYXU3XxL1BzgImNTAJ9L/R6UFb7NiaEhMQs0IofA6j9JhK+t9b9F1egBbYb6x20UIabYYn2BDZM
UEVwwH4T4othVuMieDUD7pnjI/jB0NVzDQiN836mUdHkqqSmYzsAiqigox5xtURPgTpJZKxVgZmA
UqgTifhkp9mevzZbGq+0iCqGo/70Z9fQruRN+99Vn7DJ7gxiVe0NOB2bKzd6Ptng+L6z+/tCxGLN
dFJkhRsVLQ8hk2hVhYw2UHY2kicwvRaFk0hmUiKg6t9jALTJmsCPtyaC4WzBPPWEv441I6UhmD/D
f1gHVcS4IYaZ5nx0v/ETm3oQPViDJxd/lXQD3eVVEC0StjBbY8nuJuD7aXpYU7dNmj5CJ/I06V1C
oEYmkBCIkxcijhFRClv6cwAH8ArgOOAEwfgp0YUfhBqI7+W4CLXpsIVU6yIyBdfdDkMBAkpKcsZZ
/HIROtpLw1mKf5pTBRuWcB11fH+RAnKdtF7j9UVVuOkT3EBpol+Ru8CDRPM7T+xuCpfp1fF1f0BE
ArCNTZHHES07PAwOXm60sbcdDk8zLDMT+LsrwHtNDFCBkiCffYD9T4gGBstRh2jQlaNyX8ePkGwP
jjXyIXTSX7bER1BVBTnhNXG3RM4JRrT9l9IDnAaHTSICGdA22gY0Uu5h3JMHc6JgeN8suE/FHp5A
n6mxFVorPjzW13GZ4F/Gmqr4Nb5fwnp4qbROHah75xHhLrj6lstodTSuA3Wkjvpo2s/gAk0R0cPL
zTF74ebbKr48/Z2obqCwG3UYWjWeMeIKhyq73W+Wr/45j4WIRCBBuitSe5aZ3ydTKxXJqA6hXAfC
kQpfHSzvWLzk86NBxEnSjjilx4d8OgdTneublmZFXuMNmxHAC4+h2BsP+UCUWYJrHi7YzETIyyXF
3IPMP/NK2+BWa4OJTimMQKAB1igZp4kMvLwIRX6HNROpmxmK/sZuASWn0lbGd4xQ8vggfz/t2X3m
Xv4PftYwW17Q44cSsAww7qDmGxxPaMQgBmri3pLrpF0mkeUs9PHXM0bYkJV1tmfq8kvVxgzQ8GVB
C2yKkGcgnwUIDG/V8LazixXcQYWAGVfflUxI9LSdg1QB22SKEwCdNYQYDJ+tTnNblpFeIBejyQ1J
W5KfmQTRS6M726GTNxwGPd6mn8c23SdoxNVx1QFz3o9Z/HBQC3pVQCAnCoZtFqoURf3AM6aQ+WA4
W1XydixLNw/26B5nDea+xjlsgeChKF8JH8pypgdR8EULc4GZbo+/ozCI86/kTihHD7v0gYdCHLic
o3yPRL1DR2wdabmrC55SjXoGMCK2N/yfnHnGloDZQZQ7syS+EnsBWceQhDhyXYUWHBmuBMG63TmL
QpCp+WVBrviEmUBCFI+SvPBJ42tXOnYSzOStXXuPGP3Jc0kAESgpOijeUwA+yAoLhxo/8HDz6vug
mj4J1SfbHOWWW0FqXrwXe+FeUcVLpRCDf07CXAYF8pVDWDWNa1ye9OWJ/DoWvaQxT4XkF+seUiCb
qNd2BrVYb941vhNLH5Nbm6muRjhUgMX3IaK4sk/4RdWFX7t1f+/pDxpB0DFYcNVARIdd8Ti2PM16
CmHRrSwcE8Tulk+kktEbiDmDfn/OO07PnOf/sqfWi/1MKHLWzytCDjWux3k7ygAgr05fnmlAdjcX
GT9+gKvs9k2BfQffxX3W9H3ie/5BlkIbxDC9QH8u0m2asJjILnrjEYrglyhfKebcXRzne0KiuOXz
pEw+kE2k36D9FlAz7BACX9ykEGvD/rTzkNaymiLFWPR45RCXU2A2utFRXqTPSYXERhnerv5NX72z
6DZ9+xrll2QPk4eshnp6q7WBJCFlUBAkfwLj7l3UcvDedPxeaB+3vVm7foM6NxzXuGfj/mPaB9FF
MtsOhgWydIOr7Fs5/TkRGRu8oW4fdiDmsgh7EckB8SPiJk8KiJzkddqwdjc4RfblXDrfE9Y6Avqc
27bG40nKXmp6+VGOUUdW85urrLItJhdQyt6+PCF45kPlYr4DDZl0FDJz0MwAz4WvTV59h9UK2Rj8
H7+Cqjn5Sgpo+YVSWLS75QV6cqwEwM3f0+Uuhq46eTXwKc5b8ck66LGoAzhmTr1//jwWzCx9ywFr
ZbN8LxVk0CrRuHSwNssLOBgcTY0xhyyx9LZ/QuJ1A1HtIJAUadqLHniXMGh8JgImBuz7nR+4S1n9
l7gaFA6F/4WtHM2ArPmmSXLPRErokWg7KtzXuPRA3eqBim4Je0DUui/wUI40Z7NHlIgizhWoEao5
DEC1vQArbZB4XWwt0L0sULye+28iHgDIFIksSjLAOo3onZhqnDFCEud0cbIh7yCfCuh4x/RVjvvf
wScAm9pcO043IxRu0sK9Ym9mDuACsZhHFP8eKzili/g7va1lw/5EUlB7S2jGzWdQjLREpy9DHylT
KejNNGJuTZS3n6g3I9d3k8G783lAOxGqTZQYZUdcs+F5x8+ThvpI8+HTHMFhZKE+YozwIViqZc2A
t+PwbI+98Svi2/U7ZWiJHBh8Xj/MfHnmHuQ6EqckZupA25ICMD9JzomzhVVAUCv0uNTsWRHJaChq
JK6yW/gq6WflnxHcfu3t/pAmDl7DvvObqWNBj/dPnf+JdAqwkFyOxPi2bplMWYacaz1YIlo5G+NL
wolANRCmYuIVQFxv5BmbUxkpaGL6LSEnbm+dJzBiNEIqqPCARhF2SjPIt94aHTn/6VzMebi/5xqx
wZR0K7IqsvhJSkU2z/cy+WO/E8XINO+UiURbhRw9z8Kp/iXeWXabuah3vE6xZHaIO50KPLL2WU+n
SEYIPRW5FHQfbe+zO/6SB0Iu4rEIKsq894H+I+JVYZhnffzO4AhfvHP8IVj5L7ZFdlgzFlK2uKtc
HSWYASDn9WKLSDeMoasKdQqROcQQNeN6w/M4RfwU8BcUPDFgv9xGiGl07zZpQ10VbDK5FMwUvFTw
aCEM/eyB29Z1zGIjjeHpLkQRIpdLMAXHO75zb8ccMUFG4u/9eTCAjCgkOKJGg0dTiBe7Jj0vm68R
BD/g9akWunE1EhuQJyoFQsk7zNMSphV8xwh4IRyajKzUalynGtPbLdxN7zDeJZOKKq7W6SO+7Pko
q6XI4+hDGiKWBtIAWkuuI3XIvr0ixY73kMAfAtW0P75ekYaWCwSFFKib6PFCZAo2mOYJSpdbKHKo
sTt0g6Go6fh55B7ysREeciMIog5FxkUbvOh3Y8sR8jKnniN14xuh8L1mjiNa9bkn4cbn64VSYphh
j35vnvTPEGcSgucwfHS+lrQTemCnxuyBpPTIfZUSmcKhjCZWS/BOlMPHd6DworIRT9BuwRMSGzH/
7xPDfT9kp2hUqM+cp42QXI4VvBMeyIsJooeIA0k1vn2mZd4cYm1C5BOCN1X5uzHbM0D2PTVzUPvp
ZxY/NoGMv4VPVT5Ls1tsjkoYxwVZZNywX4QBSIWdTzTEmoVgsU8ekPxEYC2fma65gNnXmBxJNDqC
NvxT+ROoGxljiXtn3I5N14grt+KrIIBiVlTeZfHnEJyH+YsSCrFH4d7D5ASY1XDKk5BAIqD8dx22
c2UpAhb3T7RdPIblkkefbFOCY2KI7PSa8sPvcQ9uhBoEnlYetpIYoc+5s5fnheJFIvtSp+SrxXXG
zMfrXFKnW+OS0fnCkvMDgXFxfjjhSGQSMRqClARwGsgTaIdJJnobcQjwCiuXijAxUWfOGJ64GkGg
2bEOZyklRIiQ2NT3yvRHAOyOfQEqihBA8cr+OL8DpCseIRoplsCBoFhVZzcpFyKKJSXDWB4dqhQT
MyIkB9SZ2XBOZIn4LbQBX9liAuMcNEgjFeZbdCsIjtnDBKM6zD1HNHX2MMkia2O4Eqtn+OB7jIiG
NUqsovPcXpVgPNpZQ3RpEpZRhKwjSKZ1IuH7RyG57MNWRmhBDE/bi+Cn7J9OlY4qzmMhVBaLycvv
FhYw5gebvcRGtF7ykJJqCahJpjbWzhcKy8NctIa07BrEkwzWZ7vnooEaLLmbnVE+xLID52tBRvt9
7NTij96R2uiR8izqKq+LQ3cuEYAeymDOT3YP2+WHt10kUolboJ5jfbH1LQSCa5D98XTFHounKByL
XEOxxwg5lByJ2jXC1M7Lc8fjIOKLgUuoegMN4JjiJPpnTFk3zklkW9zt0wdlwv8rkMgTEl6p3N0e
jAGZ9HjteU/Qig5uowv3iDR+MAiK3MaD4Pi2LJVERLjsNm96C+dIFRN1vP3RhPgLf0EvPa7Anecl
VZgvnwJI9XAgF+QRm/5I5HjyZeSEXckUU4gWFGrcbHni96IVQnV3XtkhefNjEc1oOYgqdLbsPOAJ
5NvG8zUkFWww5gxxjFlLqAM4pNeBsVSrxnlsLO/upNS5z1gdWqxKPGJwrFJCHHznEb+FFm1wpEit
cVNSwSvImxgqvO/TLULGYhsg8POo9QYB4ywiPBRURmOA530mbkV8u1DZgqnZExY2cNsY6zvZ+j9n
zVO1V+x17bR3PgXS/sgd+0P0jDGJL0bm0ObscaWvb76eQiD6oDmAQKyl4QdY2wy/EwEXw2/YPd+k
C4dLkSep9Fky4EwpOab1hsxU9znU/GatcGBwlY3uhycEGyE9TLRjJcxDhOuNfSXS57Mn/IBCkh35
ZBe+ZcIEmrviicKFD21mQpQQuO6++Cpw4qsEV994EvsivQP52C/4AFdT8IF+4BGgNQuNqL8poEis
K6Nkiw+yYqC8xNfQGK1elFmSzcgveokM0NvG7qfkvqQfn4VmAHmLEECymzmlFBskVYCpXjVCVIBh
oO/lqElYbAldR5pRzBFokADTw0ufjXt8lBhzcOVmook3GyMtW3fMi4b9R2EQJzUJ4K7E41xQPosV
2KVlg5d5GV1QoOn4Ljm1A9ETRq9YE97FT1XZ/0GxUcUCubcrKxE/jD8e4z2hpVynYkNku1ZOhM5O
v0L/aaXKF9jlsfoAdzf288VLLJLnCY7Hfs3KEEA1aHwL5lkbfsY1oDneXld42bsAwztQPMP4MFGG
eImgQGtM60VgBpvv+p3BRj32L+c1+gWv6Y6Ou9Z9Jx2PBTSyRTpjqBz7I2iX+xDSBXeHPpSm4t3n
z0ZUxavLYwgTVyy1/JQPBjtDpATM0NfGJPKVo3fw5nzgIzH5bjV0MbIGAFcEygy3IRu3MD1U66/3
IbHjNlwpED5oZ7P9c13srembvKbdCQqOb4EZkoq1ZOQHlGd7IlWEzUIfv6C08zmYpRTiNgzVKR79
JXkz5AGJqKd5OSdxCSoLiYM0Ja87d/usM1Q96WHfJy8jLf/I3KKTCQsxa3TEz0fTS83OSEQYcXqQ
zy6KLHDwCMW/84HuMbznSIhstj/OSO45hSPjIUPp7Jz+jjTRyh5vwfs4gonl4FmsbNoHh1jUQUMZ
6LDtiBlMwBKHL5VT8IcDBHNvnAKXdH3xhgj1yRtj2Q0hfFko7iLWQ/QG2NCNK54we066K4MEkzu3
AZz6I0hL9+OP10NgdQ4FvLGit5CLb/xH79icBtseGJqIaMaiPTh+kQygQOF3ZTsbDKTphO2NP2kX
1DQ7InkHCdP5byGqVAEC83ak5NCLA/7njNOjq61/0EOwwgQKkrkxCA2+DDAkfLQ5VFbOASxucXzh
zEusCtQekX8vagEo4iIQjk9elCXPhUSnRdsiQN6/iRshSeSvaLxUSCMGlkPrMOlIs4bn6zkYj5ER
IewRZL3gU5kG/F3cEmRBmUzDHcw31/50YEkjUdkhGkXvvNyJMUVN4pK3AJnN+cMrD1/8s5RuiNLq
kRbBUHJLI9hDplozOogTeHlxTtijLolyFkPzmoGFiQIUnS+7yBbMPLgxEBXMDiQ68vIfh7TwiNHQ
Bpv9ZwIWDYhHvSE0JvqiT8ii7F0AlG6DvQlZTyqOuzjf7MgUvYMJ7YMtQ+XFjmMOIYtv1d8x3hNY
yirbDRY9+3cWaTq1n7k3nzv25qLZs2cz9mD7FvxcBqjjSmi3SFl7khfCH1sPRFaTSD/MCX58A8m+
KWXmXSGF8c5HwYFE7odGaaIalYixiM5A4TqIiIIi65tTNl6IOZcjg4/oM2+X1nSDecmOxcejzKWl
HP7s6Dwt0Oc+3WELIExgZG9WgcfdbWopPyIY0YgaaGz4RoPv2wvJdeYRd4YyjjyLBAHBv7KNDVI9
zlxjhNiUisjdQF0qjhZHXygPWC17IaQtPLB3mAi72CtHjqR93685WIpzcf7Am5xQeivhLxUKYO5V
naOfdCqqxl6TH6chXzNbm33xSoyIxLkP5JNAMvvpne1uRdaLq3EOYRo59qZt9GVNHokvpjQ1pvlE
X/ft3VoBSvqcHmmbZIG4fdTkPeRkzhc33vQoZ8cW6TA8URSEvlhrhVCDhTYHP6+ROFKHI0ZIHhc0
MhEykxF3OMINff2M0T1oIsoQxp2kSQTpibZ+hkXSnPlMsOvGkKQvavfYvELopM3PbZIMqlhkbCWo
vByTv52TcL4b8z3wUBCE7/MNImu6Q/OEakJH0BZf/CeWf5Y5TlIecmw2YkzgZhyyoMzfZOs9sP4j
tLC26O/4MBAdxJQbIRMi4mvVrct4gx6AXDtgGu77p5NDdDhvwSLThPObdkd6VqP+zedqaFxUTcKe
mAgXmxDPXOe8GJTg5GeGyqYlALVCvTGwDuzii3dguXeajJ/cQYQKI1tb7wJUCsDm4owiwYOwid32
st9NywQtMYdo0hvD5rWTHcfpuRL2eQlKkbiu9B4+l01cJijIPdARFmMNOF+JWMQoY12yd+pRdyYe
YMKYwLlsnvOAkyqWiV+ghoEHayTG2S4xhphu+WcE5d4OM1yFSAMZuk3yRKVExkuM7uvt4OW9P3H5
iGzxbtHSRN64XE+xtEUMCPoO7saqNy54PEHGPJZGpFXIT55HeWYA/GVCCKpsFFX0E1SLHjODsWb+
SThThjUfGPgw95mfnS3OZBy1SFOwbHkZywf9zTLW0s7FF2f6vVl9zJc7tsIIXIlqC4u9BF8dr39j
MT/tkNJVwy8zzSrz7+jwACerPcjLnRqBPcjBkVZncwquRMfFrEv7px3KK8hPedDjMU+sk3GyyHoY
DL/YCwsM8oOcuWCOQyLjvKci9qxNcTNcNLR3dc+5Ay2JrbSgF55HAGIH8oyEhPUl2Yo8RBIVRldl
kMefDbQx2bmT91DfGJhSWbgP0kW04dQkbKUwV9MCXVk+fGw0UCdSw7btWPxKl/HOZT03wt6G3wa/
r5720T5u1MK/L87PmUyYj57+OD8OvybYpeSISfgxDJDQoNg2DOGLx/Y+fRE68kFmV26QdWqIBcL3
P9UoNzV3y2NSv0KW1hc5GGLvBWiuen51Vvw8s2UkbK+hRivn1No8V4gV8Uux6wZKVNOOzDdscR3V
wWdjVW7B62EiZaNuo+bhdk0gayStYi4ffBuXV3352/U87j4rlQs2vBuHHIbIROEuhY9mWiI6FRkJ
4YcMwz23JL7pCvdtt+jkSMxq7eov/7qtNOS/IcWGUJsXqm62YwCsvnPpk9f2A1ghdJTMUXgn4b5Q
gSEBg+KcpZ9b9XwZ/ttZEbPVhDj+EJCLqULsDBY3Y+sRJAJjTeszRwD9pLUb645Qupj8Z2taoOCS
oAsVYSxSwbl0Gipkt1iLzneiPJjgvvQs1TzTHPltUC0IkYAR4/Y+87yCVcA3uZlLzMRCTF3Qw+uC
QaOMGQgZ5F9iz4xgFpm7J/OPs8n2DVIpa8vVum+j9LnEITmHBN+xgpM3a79i8tRGF8zEJFIh+WGa
CdD69z2D1uZ3hAKOr2YPfTj4q6dtyFzPB0dtk4LWzHJMeR+kJcw68eMg02J9dRVQ8qSAcfhxnrCc
7PVuoJyBKqFFOD/AOs4kg4C1rlSyN5r1bgqZmehsPJ0YCJkZ4bO5pm0S6rEkjTVkPDmZehleaTYt
Bn8G3g+yG/XucvE6fQZgCHHAM0LZvGz/gwnVCMzSCp4zEe9/RW15Hd5o6uXJ6Qi4eHjd1W2I6c5m
BW4sI3pi2noT6NctQTARzNwkW0dsSDgTohc8TxOF/VMZV/GT/EZKdp9H6EIOfu6RH34ASLCKRRF9
2+W0w7UetSzDZ5mXzwWm+uW65U5FiI2fqbmAgjWARTUxWR6VoEuTuTOhqSgvMQINbpnw7oNG6u8Y
PJAETXAAK9DJBcCUL4BMDJ8nWAuAclFjac11yO87RWG7ESefh/wD7TZeXhv5l5uhxyKmA6XWzXk8
Apk9k9REKs9hIQJjSL0RmXbxP+z0AYsYPvcYUrITCYwDiTMFcurC3Iv8GtjqJPRG4L0XXGo2b177
cLoFUY8/hEnwq3Qmc0QE2QbQRpbDf7+97oOsql0iU9INKHHGo2Oiq8VCTGgW2iMRUGrxA/IQJ1bN
9HlhJZVcUkmyNWCxhrngNVKJ3jIdhS89L+g+qUg9JobrN1S4CJ78L288Zy0pXx8H1aSY/glE9u80
qozIVQ5y/5VTO8sQwwFEScMQM1LE2yogYwH/ansuOtynt/gbydsqeAYoazmuoCJYu3Xnycq7LuY8
EAbMe3QnCKR3H/OQk9YLQk6EA4Q0eyTI1S3sz4wYW0rtwfijU+BiHYE3l27VgdeSXXJ8TIygH9Dm
ntwQnIqwihYQcCXP5DHDBTNGUpPpnPMdx+SQ22yVERrkBuyNoj+o/d60oIsk5P3F6sKo8XXaPbcr
IAMUtUtC/WXbrjotqf8JfZvotdbHMh2qFZJegP2hypA7pHDIR6b2K2byM+xOxaoWTbswyuP7TMc2
whhPWrzmg0UsS1MMOWFBHgUHkLpszwY4OgDX8gbg8pjL6zu60PkTWpGMt4np814C67WP8SfD7tLO
+SB+iv2aqsGb8mLEtYtK8Xisrn/6xEhvWBXpCm5WJSuFT0IXQiORsg8wtCONeXD/hars7y74HWTU
cSYLKRc+DSZTBXt5mRalRwPmjf15SfDjtMd+1qfos6YL03vy/I9oB5E33USuXX1uJQ1hPA7/UzGF
xVUKwYJaZPmKDBxiqHBA3mDtwOdaBKbOQjTCvyI4GWmo3fz70Zq1ysnSg+v5fjThK1btl/CY7I+A
IY1GCto1WXD5rBD6waahNNx2fUIEmCPAUGuuhcaDYRDXuzFTZ7c3QSX/9ip1XSxuC/QpoO1ZMdQv
gxexUKE0MatA4YEeK0OSy8Z4vyYqJ3L69J7jAg5+R5Sr+kB6OzCQN4Pt+roQAD0p+gMtp1atBlCC
4ZlQp0SXXAc9QOCeFqDcvMO1VyHBPtpnfOmt0SZ+O0ZjyCaS/UHp7W87MJ+xidUSagIjKbULj5S0
TswqyAWzwafAWYusg4Jmwuy68zMLa+Q+b1skYlrRtQvrzadyGzIFdEagN24heaaYDiV2JuwXrTX0
P12Srxrp+9szeM92E3LaVmrSbZT5SmI30+Z1qroo3RCbM3QjtbDNjRayHpYzIp/y8Z042jb5ktij
DPj3glmTlLw5yWaqTH3VrAN2AesycXA5KLIBYBilkOuLjfPYRCowFB24Iel26HKtIXYvC5Bi+xuW
KD7Q4yPm/ZL/8MJ7LgdQnZrHD8qxeOLOITEIJdVGJBm2S/NYJPqYERThQqzPOR15wtvD+8D68/3a
eB5zVOtfIGmR2bjPLOdzspB+a+OXNcg67uUzZYOJ+WEr6NaPs7Tgd0OqSijA7HOs+EqP7kMMu8Bh
TQAKynIyeh/y0WX03Si66yc7pibQpx4T4zXWVJfnngUFyXQG92tNb6jj+sS2C/GarZ1CLeof73Ff
8gRPhYfQNO3djw2CvRcq9bch7J4DkdQEzi9AGC5s+G7QzRtpPBeC4cZX0BMS2A0H995VmsjwV9Ag
6lxLXivDEdH8OJqzeR1/Xp6CxAWZ/GdNQyqSqQwCn6XX9M3MZmCUUL29ApKAb97TcChx1aplCXiI
wBQ7+vh3LMkWR+5+fmGGIXzK2oUaddYzHayIxQcmvHEZa9uJkQ1ExjSXYNynfBlAuwmbiUxQPRbN
MvoiOT3Rxpg+SXggmJRAHFzfZP5ABZhJMbp35Pey2KQPKSxXeoqGnqu2D67REUg81vBgTfGqTK0T
4Um4mV3N760xZ/6kkU6ASTWssAP3KcIl+c9vhV225tP0emPJgxhXJ7KPlA7Kq7NFKpqCmWhudJP6
2J/ztBdTmaEqGwQXtLhcOq6VDS734VodzCqSUlkTe/wqgq9CkShK43AhMs/AmJ8w7CLjiefjwjPh
AvEwMXgGJKCQovFKX/sLBBzIzCftWbCOvbVx9T5LEpRJUYc/IWkDrhPU7h0yhYpOJ+w/dJY+XSVR
e565IMQbCbwLIlsK6d51SyEL4gH4MBOl0fYCRvSx+0Xcg1j/8Inn0NS8oTa2IvsdasKk2J/pnICv
GdMCczYkIPtoxxdQRX138T/Hi4/xCe4Fv1X8JpwN4I9fSJik0d2xoKK3Ge42Ey7i4w5MAuQGHsoB
eMN4CBLI7bq06N9tQjQ7rxEXjInGSFQqArU9ArBmoqPvJ+kIMXiBgO3GrBFcmYwKAh9Z7aBVLnwE
9fSnOKQ8wmNgnqQxFVQIoILYEt9kw0xe0SP+jhAywZPLo8tQGn8pS7MJQauh8dBpOhITDpHDUJD0
DI/LhTn/Gn6Ted9JFefrLM2WZKwhPg9xC4Hnsco+/3QKq+rhJ/c7UnY2veDbEjYX/ggJldKcmYg2
FFm3P+rwefWvhBLthlblPBdz6hXp5l7dEWq4fLWbkMqBeqTomBaNFS8U0Tnj4cN5iM717yXUn7E8
4oJ/DK69EA+68U+k/R5WatJTw1fh6Pjhe16B4oXjmwDk2r5pYYFAm5hJjFTvvRkgp0EZ80bQUfyV
M5avUB9vTJaGD2GB0aoBHIh4xnFpsyQ9Yr7mEPNRO0+ZLmypnFQQpGgyhdElJzHH4mSpTIjZnU+u
Buwc0P+4PV5Lbu9QJ6QxMYXDVfQnvOiFuf7BCfyCh+KSKyEXx581V2A4+0HzcISNAqXgmnEuHxB8
o0MMRQUtHz7TJr9MeeZy34nERY3c3VtSddyzVqx/kjccBXx0RHhXOesh3f3Q866jLGa651BjGD1S
9e2zK1b4eEEwSj67S1Ty5cDNwGfwc3iwakgwaWNIPEZ3mj1H+HIjGIYKbye3955TDVsNyU63sUyP
CQ/m1ZdMAZUQGZXCr6wl4GQKBbCUg3C6yoWZFgvSpOWJf+15N37Czm2tBRFtfgWUzgOJ1PtLPE/n
YvcEnKDmpJnfZ+3L7mN7QDYnUWjJObDgmzGohtZEnTRHaywiq/j8qTfn965QbPR208LcPszo2jhZ
HZWI3HLycNEkUO3BRSlEDF//cnWZCQx8HbW7YwjDBtsjp/3NHI6iZCNRF/tM+hkY9paYTVLlYgk7
xFH7K0wxHEsrHk6+p73scKtIkLlMervD7uUR8N0tZPdmnO7Y9L/ZutXBtlSneoAAMetTY186Ogxx
tS9OVI1LuxKzp/e6hi+uao0OvpwEPX6NzUONv7II/0AHQEMdMo3fW4T2fAxM8ITDyIFIq8kNNvcb
cs690h8CYSFtRC5K9hIuxYuj4m3tBX3FoWQd+aC1JnFkqZFECAkD/s5jhaaUbxXuiDf9T88pSX9Y
kEhaJ1LJkpwK4zRGa756L6egAdESQYvsBOM3tsqbrSJfPws6nKSIyhi2vwR//Cu3hXQRR9wbpAOY
9oI88TW4vmksa8iWc3nFrztlK/XJ6rvtJ1K7Gdd1TwZgwddpeLw+kC21nku49+tps9u3WaohB0G3
x/0sjOA/mKBAvvkvplpkizwgj8angDfrhhY6SNJJOzGVAkVcL16x5pvGt4svETLpliDlUKPipucy
UkOBq/9mmfSqJRpNzZdA08QxU7Ciukb6oKzmiskWdS+IKfW6tQsSzZdI+B7Nz5hqtzIL7lVQfoNe
FbyRKFGumwdkHz/thq1UXqJAL9uABRMOxMkXu3z4wYKiE4Z9HV0xVxHBd6ggBEEZi0cATdK7B/0U
lSe8HrpLRgjSVoBfAVaxoxbR92jyibAd6gjC9UB6evfOeTIcEKmV6g4h4mGOooxGFy5003sH9UEu
JhJVwAopJGWq9tzM+zCLETMPJSdtP16bZme2VU4WTJ95jInZOKvn62mzAX6AEGzRINOMorD//aDt
q8FovT28Rsoc0bdXpchBBeIDgQIdrbvRdbBmYoJbvdOZwBx+iRTMzGTGgc7Dm6BOORioowtbBiYt
3Qy4FnMyOFfBR1Idm1LYxJhtbylNBaQwEvqMX+Fn374LYTqmYsnfSIsmKvhbOIh/2AubKfk9PTzf
+eRBMgln3oHQXS1Dy0XSL0a9LtGegYodMc/jGwGNIhe+t++/JxyzI9K+hPKdb7TUJt19eb0Pexw0
I6AddmXQ4SuyrFLo8bnSjVB/GYQWz6jw/c1ky6HS95iR/8pUfiad4zFpkEkj8wU5o/+aRSP3MlPU
anKTl9N+cGFP51+vRHGfCXve6KNTHryWCKr4uVdt3pOiSyrKo/tH3m1p553YFakVSvE2251B5yjZ
b0QfdFZyz9wf4eEzphaevGtCfpeBksJ6uSauS8Q8j0nx8R8qknz84HLtIXKAhKSQG5/2O73uVg6Z
FcpvVC5xihRKrKALo9z6cC1soW68xajOkDWkd4t4SIE2f8gb+4VKu90Vs37r0Xfc6kHBRHNhuLli
nkLOzD/nF/5Do95lqKUqXLAyrH5it6OUhCsbQeymRyuB0/nMHAzsjUe81eB5DyRuAKF5u1rkZD2R
OPT8q3BNmDcfGdv3XP7ccpc0RpAjnD9+6gECDaQEDONeJc04he4i26PEeipF3FEIrnSC3q538oWQ
Z/H7l8noqnsWuD7gJvfOiId71btEYkztCNPe7MacfwNjTwfGQd2b427ST3JQiQygFKsp1tQGqcys
LuHOftloB9oPBJ77P0zR8GYFCtaH//lM7mRMMhuNiOvt2BVFuwZI89dHloxoG/005myTuuoxOlsF
BO5Gxdwd6nV/K1cW356uGzYWEYYbUxopcvLC5AS3Zh3KT1S+QoIR9r8bztiaODMSTUyHDU7Haogg
IV9KJ6Bu5aCvlK93v0d9jQQgj10YT7BmeiXZDJ9hdaVLe0+RRqNSiTGQjSh7LTRjC4beXWLKMxgD
M/LdD/nP0Xvuo/N1buVvWJlTA+YCqWv+HbylFHxAqwjIxOE4FK4S5awtMEUi3Bp+H973mkjKoo9d
5pH+ABN4KeQhoZOgo+wRdtDMskstFRFuVxPLMM3Wz9R6jbr38grGaA1VEV3D4U7a5obO+M99VpSL
/H2s6cpFIQ46WqWlttGR8T3OhpF+92+UEmzWTzxQGOcu074ad79tP0+LCdesvENqIdxSbGj8QDlS
x6jZAz7B4AmBvlJG8rQkeCP4oj84aj7tvYk8QglK0M0tqnTvHTMPCjz3BS1zcZ8jWnkvAZJEyNX3
hBQ/Mqx4hqj85gEDe66PesSSAqW6FM6Q2+TFTTkwbnbzHUpK3CO2MvgRCSIiVq0JZirSqOGywdrO
X/h9gO/tfaxfgn5PhBQpm7/RL+02+d/zr6Hj+R0jGEVIIsZfLQM8RjH5XmuSaypThc2Y/nQmnpRw
LQNSaM2YwFPUJyJzZikk/fW8ftwDX7u5wI0c4nnKz4WxW7LzAcXbu9R5CSFbM6fFpKHu4gZu5yAi
R2UwQaAc7JjpSgRMKN2YS3z9Sw2mhceKfeg2hxLylIPw4wi5J3kGU/MrbLBw1T/nkuiL9YgNQ+gp
sMOs+SgwZMQPwHRwenL69KHFXwCIn+o5n8g13hGj/Ujorc0URz53PZ89TfoOa+30JYIEqP3+135o
vFRjwoT03/jOOsLkjiDz+RCpfRro/9HAnIb5ke2G3uuyPmKRM0vfOHKAShxtHDYXPmKGrecUc9P1
fQBDJgX+P5LObFlVJAvDT0SECgreMoPiiOONoVtlUAREBHz6+vJUnO6q7hN7OwCZuda//qFmVI4H
AKi4oHNUvYANGAVbhac2tmdyZT3O9f1HgA+NMFjimyLI6zFPP7llYZwY3Psk8umjK8pil434Wyxr
uK9D/xTbKYNXOt8AJ9oShzrRnq/4pd9fb0aWPH7mFU4k647kPa+G/XaLnWg3FAqbWodShYm40Z9z
esnw0E6c0cofRmHwhRUrBj5wOUa2+ZaC3CYQBiroUoiPvtPnFQwzafVeK3yG25fLTcFHDb7JrnUH
BwJ0HzI1Zw8RKjNUm5KIQVTrXegNcFqa9enWCjhbZF25Izz18N0/MGCPdLhl9Sat8Hgip8HsZjyY
NTbzrS0xTZwlHHsbeCjT8ko9gEnm14iBxqlbfCyii62Gm/fbVj7GcAYfCr7ACJ0wM9Vt3YjIlEsf
G1d00M0KwU0N0f1CPfYTjgRB0a2ahbxk/t3Uer8Ts9M317C1nnd8LWq0/LHZN/yRnQ68uIOloDpM
0bZvq0Dd2d/G92F1pmLT7spz1eB1upI7oYumYMpifM0BOzGfDpAy8+Smf69uGhH0y7wk6nz0wQz7
uNiv5/IHvxEqHCy8fCbi2slyckUk9AMTNMaiIhNcaMuLK2XEjiHnc2zLA1i5OR0hv6aZwx3cpElW
bCJ8f2WXl5THYVTPK9pUeVNiuQ6lH34dAwr5gm3m44PGCqkc62WA1efbo/4YbIco8RFl/2AKlWO+
Ipk3dh+9HQ3LKgcf5GNR3bJrh98LMUbtDtH1BpMjrXU6FDiFF/lsNtoCXyFIKoMTbJaD9DUf/Sll
2x8JJCXSujMnHvhbgkc7bHw4NNBSntawZyWBVNt9qOVuf/6xl+YyMVUGsNOksPIx2U4XWuS+zLYy
XL9VDxzuww7Q6d99M6tE+kiX218Qmf5jWednhPLkWHKxqW6p6urIrxWTsWnMMZKbaoGx6L1Xsb0W
QHRDT2lcVXHfADanLqyybRkwiUGWtYMcgznQ/nTRCJYAu4cNgsEOCPAtP5JSfkQi8OVcPDLKYKAD
c0XjujpgSviVEi5UDewS3T8gR+z26Mwx6WNa19M/l8/XTh4wjTuOBJlRDU8eHgsl3k/sKImOH6KC
qdny/QdC3F/02DkBJPtkYHnJPO8b2PszSXQVyFEbBbDzpSdYdnCQD+ze5V3q64ddwCKb8ENw9Qcz
TMFhk0UqBssjrJIYXIy76+M56WuEm+xaGSYuvEF83F9LjSBk9oWWxV8R9rV4hfReY4ZXg1VFKuMQ
UAFPHARpNs9rfB0BSSLiRCtGGr01QM1LxpOExwraCBh+tDu/ITWCUWLlVDr0U0/MXHJ48YNNmgWD
/IyV/6O15AqimoAZwZ61K9Qf5mvOaKpa6Y4Zdn4jgUaBz/UP05LrGWHpwELEkIhobateaj4Oh9M1
hQpntH0CzXTgD4kp+L5yiDafMFaf9MeTwQEPRly32vkjtaSh/8vNfmGlo+MD5Mb64BANe/p74NY9
II9exiuJHZYnfsGk5JPti9NhxLpQsALVhie/13gv8kOGszgLSqCzqF0Wn0laWvyPinRW5m+dL41D
lRYNafBjwrydYj7yq/4+wzXa6kOkJAcRz61YdHBgHoAruzQ9vAdWRzGEW8ED7wBwL3WR4XORPg5R
cv/Il46zt1qwTeKgDKnuYw/TlYSNhLR5wdmMFnQaP8yPGhIkDJ5AluW/UKUZo0G+4GCX4FKhmCrg
D5aonU+T6UCxNUc0i8TxYjDU4f01Q87V2UOn/jhEpkgDr4JvAF8P18wrw0WAaQoJ2ICVlUPvGjsP
xaBMfZ3A+CT2GDQJdPLUDiNeETYEjuZjC6cBj2IbUIEOBj3eA94YrAvj+baq0v6QjjID8syQyOXn
l9fuK57Mt1fi7LZ97lMg2s8sucAZAbJlgmwSbiey1VE1dLr0RgWNJhzHJQbpmBjzvkxV2WJjyXij
Ec/g62EdULjpcw56w1UrSAbcQs8ZrLkUcEhYzr/JP0DyM4kLbBqHeNC5IJKEaXWCfJFeIpJahj1Y
PM4YPyXoWVTpsc6M6M3SD/i2utFc6TsZhuOXyjkC5gTxQWhn2SkqiF/wKS8wN6DsQ++yIpSUdAHi
vtTKDGfYRfk30M61ivELlGUq8bP8Myx4iDVEd+g6HzDDCpe6zZhcNUgSsGIjN26nY2zUsM7YSZ35
xgX2+1ux5MAzX6dJFPAsjWDWb7SvFyd2kdNTC4uRt8xKryanxbhesJp+F9yMbXmnLXhVjGThdeOM
s35Vu2G2R8oUPWd8+vHlPceglJn15OHGjU44NacG4tapCp18pVzHzV8GTgOPmcL0MCKIAT5AcW45
yxNwIuIkjDy+Vw98FdcYCqvkrDgPslm5UyM8OMrYzzhCXERRCiBuM9Ifj2s0ZH4FT0Cj196dxtMn
gmRDgioMSYdEvO86gqUPajnwyveiYM9CeP4+FEC+9AH5oNY/Mjx0DUjvuXt+GUbJYYcuhgH9Od3b
zY2Y0C/jyIl24G4DjFCB4c6GBUG6w2kEFHFTCSJNqAoNbA+NI6BjUmLd2JK7ri41nqD+RjpNYN8k
vz0Xo8WYcvUj2Rc/mrJ1eov4wrh2zKQmxTnITJpl8lo9KTTrdNuvoevRbeWrdP3JCRk7Ro2nHYR6
tFwrH7P6zGXNrl5YcQK5DxcP/IrtJ1N2xRs0y1SZv9P5d3xIYp9zkOqrye3Hhj0UO5Y5amO8VkCN
lxLRSmt+ldPFoDU5EVYDQMM5hBsB4CRZwszH1jJpE+ucTLLGDgeWUIEJgCaB28VFANenv3JjOpK/
zB1fRnD3CBd7F/5DWauK2PFGIz390w7RhhV1wpCFhKjlz8XyIIe38nNLR2RpM8litspZ7GL6gpqB
PyAuxANAMQXCmfFnpU0xPXZUo10iOOL+QdjngiA0wCkFTxmfSplAZSjdh/72tVJOerEUjvmy1Qbj
Yoplidik3d+2uSZhMYtVowkjhiOjyaiZ9OCVnCzZOXyRyn9gHb6OLVAj0WuI3SEcMZHEYW1T9Zjq
Ws8g2Q1lS+Ma7krSabuXqyRzOv8SASrc2YBzt7frHvPvaHaiGnyFcYL/2L2PVRZ2VbKp8tjh7tGT
/MdCEu5O0FaRoXZ6oe6HmFlZeCjB8kNbOmbSTJu0EVjB4jeTfbWF78PY2dVKXCXgfixUnll4kyVM
jApeoZ/hFMrJ41BFpL2zikUMlR7VKgXS6GUzZ9GSi0LgGfxFh3PxC1+bp9s7XQfMezaMUaFqGbD8
AlbfGI3VLttXJnx5YNUHgznrMc3QEN5/6Fv+sBlJn9YIEowYmojoCIb6yD44EJCy95HzGlccMv5G
Qc2u98T4IYd9G4DhPC49MtGYaYF7zJ5OfiFBFQ8j619eCc/Kpi0MGZgdggA8Wf+fLF5ibKUUOs4N
z0u7yjdkDsKA6/cscsHpOwDikVxQDOPubBc9NB014iRklNls2Py9pH07cEej6cjDdbtUzI7SI6Xz
eSDVjFmWjxl2QfMP9eEXs6Fk8oHsT/cvf/8yHMAf0BnGhhZSybOzo2Rpp8wHm+/hhyQZT+fJgES1
JjXTHKx69i38RlqdJLemX4aZ1YyMT2Iz1CN26WU0idASyMKbSyWUEH3xFz8LmIfP5Th2k5eRdhu8
zIlUpfVeUArR6lceSJEadFfuZoU9Br1ONXkzxcO6Rk/25PyU2AZAFIF08FxkMHbrSUSMOubO0KxA
6Q8wEsrRDBdG6gd5Mj6Z77X0mQhVH9IQvT70h5O2XRG0tpPYDf6x0mmX0ovKRc08YOxPO2W9FZcB
++FOaygBnKJvdK9pFKQQQ3p6nISlstAIURzMGfRTrfBBd8KbZsywUnsLU+4CX8gTnFxohYiD4Li1
CG0WQq6Plhh8EwGl1x2Q/ON7k+hfDF/u7Qo/+AZBl3AZBDJXVxzNxHzgtqr5wM8eLSjuBTs2FbKM
zlK8ei/kXe+cneWn8TiDyj9cmDdw973xJQQLq24MrWSXQdSEVAxcPyS3gbxUeM9FvYo6s7fhlIOU
/b28BL6sXXkSuIQ4eJZOsgQ7hhaNqOm9G0MAmIjnkxbX5bPyn1du0tIBYIAYU/v+VP2GgQcAIpg2
DKy9gvyrI4c3/O1hCkNxQN0wCNTr92s9fuiYmTbqA4GDdbhpYUWKXsXFncnpxL/STaPnO6hk98m3
CN7wzzbSJFIPjOSUIDtZo4AmU8GZ5qHilol5kTCCEeo3Ycga2q3r2d5IQXhAQkpOIIBLQ4pE+Qdj
jCoY/VqYmhShwnCEMyDw5h5r5Ia1LAeVwp8p44MXvrQM704HWAN6e6GHKY/KglHBMayDkL90sUrA
ShKYAjctzpaQdhFbESE8FUcHZh9ffA/1GBdEkjWgC5QWrmNzTKL/EfZBHEHRJhklMA+bqTwgw3KG
7Su+znt6fMHvu3zXIWPG0uA2Cq2IWphfZv/tJOFLJm6pM1rP0NkznoP6DO00PShbHkO7dgY00KTe
6PfYX2MY9TxyoxTd9ceH+1KhhKTySi3Cfq55bU+uJs1rKkJ8AvxISDcF6eRnJSzu4UQZD1AT2qnB
xncBXCWR61kY5frDOoMWhHVWPDJJOrOLzfrpdNDG9SVojb4cgrkEwWU4mQcBdjFoRWDFgfFyLwSA
d5dMEcn8cYYtwRUunZGR072xttdU7y/9ntkvy8dxiOEUdB7D+i4T8A7jjBcJIloGjJZ/bsYXTN5L
I9VrOBKjS083yHK2OOTpnRju2Q3Fj+l/8CM2XkeuuepB8IbPMSSiHZE/IviItAnl6YJx7qtUlOhN
b54/3bLnDbFwdJpON2V2LTDIw8euYTYEvwVXyFneX8aSzRsmSfAmd2ZXGIriFkZOI6SR5UieGJnQ
TJf5LuSU5fOo0clqfrd4O0mmTBdGctqXFgx//0v7xb7vgNUEX58NlDw8ptIbHg6oIRiYDfnp+C+F
zTNaPr/uL4E05XG6YGl9cuF79a1k92qdp2olb0ghyxLHnymz7OyCc9JsjNbE6Z2MYbYqUqw3jZbK
tDGK1zTF9oJFOKvhfbHqXuyKMOBTYEQrfwTDjxEh/kSDT903nn5Oq+QF4Oq0/duowblY+sv7mxSL
kj4qLr697AyqxUPDeoknjKw45IRwa0oicJbpAIGCB4sHeisO908zhW9FlF+UwRLBCXDx2Aw2gFSZ
2QePXmAlD8pYAF3m8x9c+RZLKNjOzHA+qivNmUp6DWDxC16nwXsw5+8/7W77OaFXPEnguqQ5cFJ7
PCmZLdH78QCpJsFymoq5RdZbaEC7GZ517LWEANqfGlophKMBJK3H2x1E5vu1GPRIQMIfgoI7TYj6
c78V88TOq07u8LSX0qDl2RBVYNv8tTBvsL6DqxWrYs9R0AG2Ts4jyCOnHAHiCuahT+0QU3ZG7kd2
GYh+Jm0yb2UMU5jjkFU7y16rilY4e14Ubkx/Qu3LAah+b0iQvl4mIVylmmE5K56ase08ys2o2Lyf
gSBukr8DL0lDEUO+FqJgSuAMqeiaXXBHnaSrw+A5YquRJvltrmuRS5dDF4Yx5GlBQ6DZIfvYUcmn
kc+9gej9fIRhLd2FPyGtDD/auOyUTEFF3czRhBcWxmNsouvkGM9t2zu9j2yGCywS4Q57YAog/tQK
WxI9sFq2PY+LhOI9PB1CkQnAjRKbGY0/r3ha2CjvArHZQjgWDFGqdwTtNtV6SIsQ4V4I/kpLH7Zu
HzeceXKE5wp+aMDofX8XNVUv3xkzwCcwBAmtKXbOvBqekmzfvwnnHPrcyYtsiG7aJz2ONs7/ICJb
vvEyT83+hQIBx4rnsr8b5u4T+JbDkAnMc00bsaQxKA1PdrMlcl0ObPJ4wNlIxpimc7jiKHCEOPs3
KQP+v3gz5tepwGGEP2NkPdfMPm780ITV19M9PrUdgmLyma3+BGK2AIO5JmGIdwH/kzcSF4J/qBcO
G9SwR+CJgNfLjTFf2oH3zNLlc1O8gVPz/fR5ih3ED/CKI0m4WBYaP4xJEb/5gIsifqwK2Cr5NuIk
LA35azfgLMdCcZP4nlgsJMhw4iWf/7KPfZzmgFBy4ysckwpBeMissa1sf1gRG/PH5IIPETQ04FhK
YA7fbpb+Vbwleceeho2h7YXigw0vqCSD1ZjjVNxh2cTJTLh68T6MIy9BIYQNtupyMEPbBytFwcBF
88MLJgQ8HD68H5v1EtureRtenuZgM4+ICp9S+i8yzEihsExCLTEuIboi76Y1fhSIl8g2oAKz1cOX
JzWHzI2TxIl8j+NaPE6lIGFRC1T6cbjP9Tn3F5Fq1ugLlMeQQFFW1tyR9h8XNHKaxR/xs4vu+tcd
ukZXZyhRJMiYGP4k9oo4jRF343EMIdBC7uGfgsHA63vVBjyWlZMHmXHxvpeQFUkZ24jxDqUNnWRh
3U4mf8c8gNpl7mUbbpDLL0NqImzZY8Hwe7xIyOLnWVD01SBH2c4zJPD9CFI+khWEwl8eYrz+kybk
i9xWsMRAwHeX0/aSuEcGVhcVUUq6FvJbj1fx5mDW4hXnMA3+va/HgxyzhqJjn9gWUhWZm/eZ3cFI
uYlCh1WuYF2nvy59CCJuu+rmmJ++IUQArMtj83V5se/ehKCSLSwRmzGPr3juufKUXuFJMT1kYrG+
4kMEVMLwj1l6+FnJfHZ+CL6/uPc8TpypyHI6H7+UHegIjrPcUDQQwGTuB+HbHxMUZ2oBvBroaPg4
idF7Iwmheq7F9OKk54fziDmJPlZNms8GKnkUdH1IMRvAd03KDepWo3zg/bskYbiOF6cc0lmLwiS3
Ypwy1G2RTaLeRC0n9SHj7we1+8IAiubyqYbZsDT7SQhswrX4gVccMpj/rnKoJJfWa0g0MHlpRo8F
NTzGJvOffrn7uiMMrrweBRIhneDcj6BXh2NQ5A6x5GeWv49MXPVuuAB06/KpmszBZ98nZlUEexgh
mwZ3XVSDMQprnl6eVTxpqHkR50/0y4nV2+7gMwpZfGpLCLiNChtHcF3W6op92eNIAk+yFj1vtwPW
t2cW9v56QaTgvF4nGI1SDcJe0gktFaMmNgAuIZMhdXIu8O38rnoE2q6BUqnnXJczB4i2D00eK3TU
FxSd8kK+kpWwgcI6iXE/Xd6jtcv2zFBK5EdR914FxfVk3Ne/b1A9gx/06ytuF/8AF6Iyjp9pAM2U
RWismj6IwKqya3OBMaBokaHU8mUhx2FzV+r7fTrdYvBJGUTCaX6hwbiqirnGnk6NPDi7aBGPhVNQ
3o4Py2VyAVEh9RFjYj5poxuGYdGOV5KuXOXc+qtt8rWscjqb+e3sfewQD4Nl5BkstUlVmR/i63JH
jALk6Wt1Hrk5sYfZHI3ycoJliDDekfBosXyVRCfY4huyBCmeu8mapHPzrjb6dbjITya1FqcP/bmb
0qHLHopBNRZsoBcUaxSjSHqhYuHLEyWe+BcaWXN5HdGXbscJsq/Svd/dmeUMrs3ix9hPhH1JNWmr
H/SDQx/uJk18cVzwWOOH0BooRo0C/QYD22l/CRRmLKTxBEzkJHkvMjtJ/Xy5zHVX6ckcYFMPVEL0
FDDcBWk4PSnA9WGMGItBT7DzPHusB9SqFALs3GydzWxeb3gUv/y452EswtZYWuFzndr4ebhix804
0QviBkqacEyIJSP0htQl1DD6k567z15JS8amL+Zw8EvYv1g5PeybCn6XCpNU6L4+r5yaEkCk53EW
cswC7PnYUACnwcbEd3C+etw8qomIrC5I0Fx8ukJBJIKxyU/b1S2CtVnB5OwJQLD0meg+LAi95a0i
tJNvkbHpMs2EchnshZ+BLDxuRETSSDXbdoL7d1jqIlk5OAUFvIS/BKKSL/MgxszJjzAhuSb4FsH2
RLgFR96E5MrIvqv0edAjHlTrOTLRKySpzPc0Ihw9KN4G+txWOIEjDD1CzgRRT4Riy0v0xrGxvNqX
8CCwvgnxtYEZxvwCVCboq0sqRPbcN96Kh+9l1U64DaJg6l9KdgpAHh5s/ssVn3lzsjUynBe8FQcG
l4sazAzzh8XtgZgJPu2m0ZSEmbENQq/cakTtnhh2YYxkMmeAcYSBM60BLW7kXh7uBd0qp3vfDU+l
7t3AAcQS5cxqOGDY8lFhUY6to2XoUb04K7EF8RAyIMI2mmgw5mewdEugC+TIQMtctE6H5MBoXt5F
Md8SV+ow0kNhpkn5XKLFj6wV9RhHqs2zoTRsEVq4GlrTA4fA3XhZ588sQwq0l5gOYRxTEVcCfwAa
ZGaNMI+AyNvZJLXE1DYfp1SsTFn1Hna/5k60lvY8jKItO/47tiX5CBELy9drq9kPZDWmw+XkuQSB
Y4It+NfQX3m6qGUSTGdwumDKqJ/O+wCaNdWuqKJfNsdfbtzQ7RZ9w1lRNMO4Z6I9F99f2MqdnIDk
rmRmP+n4ZRMTRq4bqkMGfCvJAnv7ooyKMEMzQypsvEux4SYtsAcjL97hT4R6k2O3wLWp6ds9SUiB
KbOwZimNUEhRo58u6XN1wuJyxrhjiDskmgd8jGHYxXZBXPWOwy8QsqslxqGfKez//Z4oICKMOPpD
gj4oYoN+5r1dfi24iRFxhaxVgCQo8qe1PZirGwnewtAXGymPgewpC7ofaGMrdhUsDHlDym8dbg6i
WChxK1i0+aoS3lWpvfrubjyjXnxC4APYJCH8lIOvj1oNMoKp1IbVbs8JB+2W036Beb5T251k95Ip
YlUZCqb5mz1Jqnv5JYHSEAUhoSkL5buUTxPUX/VnLo1N9kV51ePg6dnVIenfapxmoulwvOiX9pf+
qFqovU0fV68GhvYmogNT0cTG5ulLTfbv0KXaombVRNk6QYKhh+TBX7TzHPnRUz8+MPn6IaCR1hgG
/9Z4ya5qkJ2eY2pO9TOOcyy3/q2LVatjgfEwSO/R+vqUseIgfGGCNIChsp5OP1sNgwnT/yfvUvU1
IbTEYXBC++f3jFHj0NfIu7RkIQ5Ga7KFiwwJBBYqIYTkHt/QDLFcMPCPyuN46I8G69fg/IPHZrCv
iBI87O/IavIA6xpyufCcW17CsN0xlNsAo9++8NJRT0PmwsEJfX27oykBUfQqivfs9lyHl4GFkw+J
YSP/iPmLzEKF2FWsRecSSsZNNSq72b9xtzyoT33WmLvfklyevqH7Rhv4tLHYH5odOX3ZutOjOV0Q
aAnY1GC39svDGX1RR81BrA2WpJp9/m3PMACxwaS+eyPpG+lWb/8gL2LZ21cYQuFF9LSnLXU+hvBI
nERoUPXB+0jFnpOPwxKgNuasAikxlbW0+VinZDMSwEJj9vl4Q6chkanysS60B+zN6gbRMHlZlTUk
wPvhqsuWnDMoSd2sSSFDXXtejLVkpa+c19DvDlBgpMzT6uC9YzpF6zNkWGLcOH0XhZXg/QZdz2uI
3B3PKjPLIaF7T/07ILXEBj/g0WddRxZOvE0wYBzjDs5CK04v9zPtjv0FWQ+mgyfMXWhsV6dFgbCQ
Otthe3qgiXYcHR/Pcv3mCzlYGJHoJ9Rwz9l7C5owHa2F/xR56yxcxWTv98TeZStGt50Pp3OMOSw2
NWBf93uhY/NwaiLijxEWeKe5iFAI/LvjLeZ27F34zI0FUfxoiwpN+GY5Qqi9YDSHFadqqK2VwGmD
qcZEwL2tgCMo7ylDaT+Ny5yvwvlIXKJuD/jG1AoSvrWbxOpuzArwmAKog815IxxXpmR0QEDhiBic
AtkGWPe0IBtCIo+Bk2Ajvj5idRldHjFCZC0kpIvin7TSF7MzFaC7fmpWp6+tg/7nME0QHh6l+VeZ
lmzgvIHD2rJT9Vp315bloNVY/PydqIdfaN30WRbOhP0pPkrJx1ijcDUjOLmr6/q5pPTYr43103Dj
wJ2QHg4+am5wbBUGKDipTIv79PAIwQ8nsa7s1uK9EF/qBZyyo1vv8BjBTYUKyng51KbH9V3yIFVq
1gBHI4PhKojsd0OYl2zMCMcGdrqlre4/LYKk5LtFJzN9W8Pj3y8NFiPyxQ2CUoZLRk5M2PqGxcxu
smHm/jDWze4+yHSS0UFozXuzc6O+QRRCpS/vKAJ1MpSmBwa9uydPijgvZxXuE5OzvGGxgacS6/3C
BIM0PYL2gCqFdyxOEv2DhvvdAhYVJwdUpStXB5S4gmFkjnPbzWw/xb38wHr9WcWsxpuN2YU+G99J
+im4uhjNGvfPZrS793SAYDbLsbk0fLBIfoyra77o/oCZe5Mk1rl8ubkBAf7dZxvDvW4/L/vD1M/I
he3rF9emt6Vim2YJM9jl87ZGfcu8rTC3nY/+lcj711XULLgDasHk9UdrtFgOgOS+Fpj0ki0IDpys
34FJfRfHX2ImsAURSdFAJyHFpJDbCTr0WKinjhDTKOkELxyyJEwCiuChHtjzOc17GAbzBoYKBXK6
QEH7w1Sy8AA4AmZn+HF87Of+neroFuVsFbEyKLcFLYtDyXhjt0EgXw+PxBHbgY1cBI7UpLu8NtIC
dvF6WKz6EZfls1kXCBWLI10BV72+LBmibCsVvP31V5gZQlw4jh9brZwoN68/ceSRczhCKhwHzFsv
As+XzMGHf/WlLa/kDNyKTpULHlvkR7XGJxiiFN7AaYRpJQKXTjugLMx9ais7FCvJ+WEzNiZidNuI
7J74hU+ZFNT73QhPM+Eblhr0rw+A3XS3UMx6D7/x5JHXJDufO5QvB3I1PdbTna0jMmgsYuUd92MY
M5qUg5+6Pu9GysPLGB9g8ap6JTo2IfDsz/ECRSDCwVq6Lg8lK9PazEpvevhSHDAQ+YvgLT6mKbBA
aqHA7j46CPzrFuti2dp3yLhLLhqCbkhX2HkwzjTEPOBKO9g3GIUXRiYy6DclXS8c32gGM40e+ANi
pGAON7J/SDdpr/at5QunByQS6EvfEE+Mvjo5+I3mjgamBPcVhvsZEPn3svgh/BHcXo1BVbzMtL/v
y3oys/pZDfTb2BrC0IFIzJ8Pcn6jaujMd4eX8GRiLyl9OhyqyOgG+VAUgMB7oKKRgXkCUkABaYU4
rP9fGrYAC9B+YO0g4KTCVtfZHvBaFVNdXApVlJO9w3NsLojLWf8twNXw6iKtbIoXFIFWLDWGKUxX
9WgP44bpjl4PLAi1bFbjxZJkoCljEDpnTLD1e84uC1Wfmc/LOa1OFtT29ZoJnsuW5cAuEBlfVgtu
8Fig6IiNF3sVriYWkgHfTalOIfCSR/E9qGz+4ZYb0+hrfmWGRGxWh8Tzzgawlp2ZvxEdvcgRkMLx
4t7jceS0Y8OIjM0MXvCceNTllKbW+Iumi+ls6vM0oZl3ZjNa8dEf13F3sm+n663nUUD2jZlmb3qu
WAkRs1iE7PzxzweRFGCRAosQd75khoMv9PZeT/hWkU3Upc7wa4DvBZwVjDfjIL0x1GEQ6MT+N3gb
eSj7O2i1QJKEKAujrtMcBth7a8zQ2Yg8h2699ju3cZepcb/H+owhOR9mc/4/5wGEogIYOpQ4c5Pn
cr83BHTw4paaUi41rIiH7XIozaopD8gJr2kSoIPcUx0fSzK2aVwQZ/Xkvuak4Ogg2Fznxj1vDJK0
GXPXNOBXxC6JPJdPO3AHqysDPizS0LAaaFSY7iFZpNbCWywLrZhQo2m13/XEOF7aiu7/508jvkrs
Pl3EKctkzlbijQrr/rDvRj6XSt1vz2eOoWL2Prfl9VfZas979ubty/qw9Q0emz6JitWfLMYzPWFk
RiDitx/AudP083Ol2MmCXyIhjl1myHRN/F3lKtTe9eX0XqLnjzJbxV5gokjBaf8+xy6TnTdKQEzf
P+fRi62iH8x8CRwQMXKfRGtn/HKyxTAOVM4LyRr6BUsYVykcIO14FV0rrwrfle5Dh8fcxwYxpLh+
60k4dHYswsZ8MxFOV62VfR0lcvIRSiBd5muhb3sQJXYdgdb0ZjPYbAWXYMuiTzKKAd5m9JtRkVC0
Jwt07jixc8PHLHUcBSQIVV6BBUsD42QQOWNYHprKJapc6XOR8smj9qva/8iH05D0Yz3l3DH5N0nV
CGCK2ZhaYyQYVzyv6uSl4hpBw4EVGpsxLQIChxxR2JjLTzk9qtlzB199Vh6IGDzAuNlp81YrjE67
nBIar1AdLN/MCfFZw8qq/byJkFtXyUo+rU/5HMP8k+6Pt7NCxN6oT3NHYiXg16+mU51GaLk+mHB8
EGZ9PtNcu/BKhYzqE9d/S/rWxuGpW/JzPXQ+zYb52w9vmNjSQDAxYWk6G05ZhnfBgLi9WDfEfoKX
gWUlXgcZe4km6bOXBweJCl9hQM81msFVkY2YSYf+Xa3Lxr6/HvjpbJvL8qGb+4LDezwREa4XVQPa
x1eSMwNPFmosNhnIZCEB3/gfoXk0xnFwHv8sEg+IAafL0KBcfS6ytCBrk/TDXtCzy8pjuz7pv63E
JIQb/iDvucJVrls/MA8u7REbJ6qzD8JJo6fnrIriltlr0Mf2YUmaReVHx6NxEusVhjfjKYPsjkef
Gt/w/dintmpzW0otsoxxtngZnFlrvufyR9K6BK5AQ4kfQY9wPax/AfM6O24ndQUYoMMzIvdB9rvt
GHQKMf68eawB554AKgys0Vd0LjrDkYnMJB2vUCP1nOF30n+FGNUfBivYS8RyqEu59U/GG/J/jAXY
gErQHqEvxTeI9+DYcOw+aBHGEwaRueZYGBQ9PlM8HAi3Ycisv8Yu1GdmQXAN3VjWERBj8gNaCo8X
1xFjzNX6Qq1BHwz2QIM5haUIE/Ydpm9kdtgEUaFTnhAJoFMaLRVVv1KKmYxqeYDqO++E3AZ1Ynmp
VPvNCSSFSyrozRoUNrPJNbjTbE9UoJi+SZVG7IV1fLggWOaHRHWjSs2WjM/1VppoXF43zu2hl6k8
Dj2Y9t4Py1s2ONgUJqMTIHjbMoBvEeux17MXfzebZs4WuxyHdzdfvEWJ4rvLqDKWkukb1nQQPvXd
lDxR2r0Umq8Of4xwQj+f4iEFo0ev94zRzwy7VhAUBaClhaClomkO1HkAMhICFkEiQYmKMdDCw6QR
kj6zFgcQHLvJuXVQSJHBVXQ3MuYolxlRedntxqSBKRjzmdT2Vn+q4u+gppsjPQEWe8QO1q7HTbne
SBj26i6OaBh5ZNK01wVoYnC2cJhbo7l0sfWT7NH6pU9JUXxzZg978wghmh7nlqxNiGDEtBH7xytr
5bHf/BAjocMee1/oijDnMqOLHI3Ayh9jSkOLj2Mc5o3+AHta2nLcX0GTdVl4G/9mzIfUQ/s79CDq
4To49tvVYqwi96MWmbaK/WYHY+uKR5Myclh7iJXYrwiaRCoAN7DTDyUPFxDIfvbdfonHMMh41CVV
4EUwD70TrDjhBraI0PU1GO7+YlvmXbFeyD/OH/yleFfsbuy379xcYORDd0gXYfx95SPaF7gRl+SW
MJQ7MVCkyZUYiQ1xJDVvqXB/sFfM9+UVhpC6koe1iaYDGfnbnE4xMUQ6gZEKGE2isC50nzojOQjc
Zsx+L1nnMkyKOepIlDxRwljrwhA4BlHSNvvujtStdgBbOSEJDoudS/XTG+oz2mLEIDjU2qKNIYhc
Lwh7S919r+8Mfp6qNzxgHs31XELUYDKYHQzxrod8gE0f1aVZ5xOET3/0CDVo9PsL8ihYGz1vgO0i
iqs1se4Q5Le4CbwEX60Aj2Z4S3tPIa2HwV6YjKPqV0DE7d/0tD1tWa8bBuitjhVfqoUQA5gq9jWg
oPf6N7H7um1O2jk8kti5Kyd6vAm8IPYnrGH2ih8E8wy8W4w5h7mZbwi/ElbnwcAZ6ls5vGYXCM8L
ip7Jer2sd9fRCoXt9HRDDXJk0qJ1AOz/0Ag4BSi5SiNQiJkjCljhaskmlmfJEeSSqZbEQDfVF5Sd
+HMOU/dZkQ7jF1QGSEj1KJ0q846ezniO9hEHEvVYterXZycpNKhNqKIe/pNAqCEnodVTrFzzhlBa
kNRWeyRbb4q8KDNq8z+SzmtZVaQNw1dklRIET8kgJtRlOKGMBBMCCnj18/Semj/s2SuYoPvrN5IE
vRvgfCO+k7QzHHG3QCO5qnQkoKARVHXa97tqW3xAfmzpxBfKbq9VYaacP5Utq7wzeFkv7bDAkOW1
wVtixO0Tg6ZARgwWusJYTpHfrG0lq2ADlhBSFoPdiwjO0XzTH1jaAOHGpWmWtzgYvshFwH0MvZng
36AP8oJGXqCftFkpx1gmu8gqRtyMtbKds7wkms2bpNfm6MB5iaDuXQrcxZmXyIR46GHhMi9P2eem
gN4BplkJweNnwcHY9N3C25BTSWwQkU1mX0DC3IljPNp46Ic94xeb/a89/IClQoLCVxRjWtgpszch
TpXcvjz5hr4DYnkpjggqAZVWH0IUvYs6lc6n6IUyTsheLpeTZm6A/jaEpZ242zcYZXBXEQywviST
kVkH0mweO4Q7EJNiRpckFPqe8NcRVVaD/cwRepIoycO9v17eRTFltLtfukGS6ykcBRiwTe1luwB4
wP2QjxC06dMf2d288L5BSUi43a+CnCN456t0CpXRr14/BmESE1U2irE73SNScpJm0Ss2zw0ffDlC
Bmmx9QytbhiWPS7a76rF4S6lN+OC+G/+RbgpLZsGdPKduyqIIMpFjs+W1oQlEjV0D6znvTWcI76y
Ayq8zltcoS8XcQR6sgQXYckG+wL3fLgKRy3z89lJX0+7b4efXfsEHxvHQmIG37OqGr99TDDEY+dz
YMTgfaCYtK+zIlJ5r6vOfvYOANuExy1+mgUBOdj20vuCTE3sFlqx0fqAw1CmoW3XJggb6WAuQ2B7
gv+trd5KRhvRAKldMWo2AuC4u54ZzNW9C8gOpagMnJ590cl2OaflUsiWmsUNOwkyNqOarBSUi0kC
ujga8zSSfRRbkCc1FMVDtd64/DIHkxK3tWKlQCV9k/fqiYmDgB1sB18hpDB8VqRadzrNficBVHxN
6i4libnN48h0tIkVS1fI/pzVXHODNpJ/7K/qHoY5ElJO6LYv1IUxgxqjjABkDBlNxY1eXIGV0z/S
LciWRa+MO3lCCHFlTFsXgvk7Me1PCN+0I1tpLfYR8jHDDVYWg5Tn3Vq2TbBC71zU1vm66HscJnX2
k2BdPi0Ax3ibfAJ638Fsv8aO7SNOwFm4pzIv6DPeJI4k+0w8V3SCYoZdJAS1Wcrg2BGfz5xpBN8p
v0Z/GXhZJ/dpbHQs/7+ESOoThNEQFw8VjC4BJ13iKJiESjNHjNcKjrGxvzrwk/VUPPw/4PmoiV28
b3A2I7aRN0c0pkcyE0YxSkUYep/YQwq8zGaNPkQ0izxMBCGnkAwgOhKgnTVQiDzDyMrnisLk+CUB
Zy9SAN8GItmstSZMgGTizhMKCTVr0p6Ar7Z/eHrRwraUdyUEwN/+8FNXHmBj4mJGpkyFGHLWbwIY
jC41t0/JagFYyHsZ6QY1xj+D0RQGEUCn9H4DC3J1P3sytnK4gmsWlO9qYt23YA5gfqi+UHIgW7iW
l/vlWph5YMbjNfwhwMIym10R9VsT9sn9q3b2PUD1Fu6naxfKXTZW5RJ/amLKqp/dzjN8N+wNNUFA
RFfhKv087X+4vbiZ4nk0V+38Br+gIreGwzNz3XkxbhOrFjxMd/jxJFJkY1IybOzqbBa9yymU7ubm
vdXMkRIMy+CX+fPeoVOp+X37dS+U+8HczxZClUMn+ZmiabcZTZg5daT/WDbehhH1z/NNs1W4uNkG
wBZDFf82WADXY2FwA1A4/27GYefcSDMzaB14CJD8k9vcBnxmCM5RquGnmMP5IU839lIwmaljP5Kn
UbjBTKkLXSXIjmsHz2DZHK/vgb1IrOVvvSZN+Gymmbl7a0fuHHXbjSbT2k4wfZN90xlv/fDLveLh
qn236qbfn181Y1kdl1XUmnFvn5K7cFMisJR8sOj1gxSz1td6D2h6susMLLGm7rVgsUlGxruH+Ya1
pawvHzrvUT/01yo82YePHDPt4keejkYLGUHVfObQkbFJnA2rwOUXVScxdKPFSq2LgwRyaPqM3myW
s39L0mrVfSf9l4N2AW9AqbqsisghibTmVxHA0ooEU+4YuBBBcrxceRMJdVUwEAUD5AgLbp2FV+gA
kRJajhCXCc0jBktB1f8T7tQGgSe85XDyLxPqH9WZMAiJRc/1yRH7XwrWjh3/dsGim1tCrIn6AodM
O57h34NuJuxYpYlqXuXjTngduLLuLw/uFbUonuvHeqU3oi7AZ/nf0+BRBEnCYwk5RHt8mzzTwfjT
TESFqTzuQ9EGPk0IjIJLWHxMfLnDXya2v4IrYnPktQoFUi60iGNurjJ3ugm8PTFexTfYE/tpxQAl
zGiCRGao8jKcV4yI0Sh1UEGBzebTHuesobz0I6ZMH00fbzscDxqSlhkgCdDw/zyYbIQMT/y6DoMo
az+rjUR8idugceVncO6h0uRQgzePL06Zm5mHh525TaKRcYsShPJkGjx1bPyUYXEcZtImd+BD/l4Z
ImQh41jMidK5qLjBOLy6VT6FNX6IxGkuFvQqPS/yY//hEiRl9x48E56KpEzf7Ei4W62Efj0SL2aa
qEmifGgVW9FQHMWIuZtdMvgx/SHmAnzAGXamCwyeuOag4SVGDi1EfjNKjP4d9o1CGN4nVLXxToC8
XFZ74szzWcqqgSK4hCtTphpmz+dhlAAGvDHRTvuctgexeLrscanq6ruH+e/iBRIGfkU+8GX1YyGi
T1M8MF/LLiBM00svingHhb0AgvuGbN0S11/ClsAumRlCdqcTik0F08DiHNKQG00TnfWyHyJGgSxT
o49UWzAjmPfn7BLJuCHu2ejQ+nHhH1foRCf7NnFlsZ8OqJt0jiSHcY3M9x2NtMb2JwREP7jopLUg
XBD4YOJhQtCtk5h7qq37hCpXeZqJWNPEVRK3gXiD5kDhNuQCw9G+vht92XzfnWHpQ4zjX7wN+EL+
1znx7MXADEtOS+l9makRsbWNVdBwmRBmiq9otP+ZzKwkhBKmg/48otzc0mJb0vzW3LHohwIRLJ8s
4P5AWgAeTr8HQp454IUcf2MelIJIvDeH3sNWOgcD09OYsqj+6AflODqX4JB87jyaMRwhujFYTcHJ
8DA58dD/nESbOxmdWBpED0M5dB4y40CBGh34+wOFZg6u01DZ1n8Y/1yODIIWUDAUzH9PV8mimOwR
9vwQK9lgUeebrCOi1RwB9pAYJTQ5fa6Hnq1NU9o8+vJcmRM8jNGVkuAT4z3/AaYwd/o2O9/vHpwF
WXIO3OtRgNIwb6l3gMdf6mRYgGfvao7fO1DZnxGUgYnHgbxcb7kOBkMw/YVmXZe0Y6gPa3c/7MBb
Js2bKpt/Kf9vCFFeKxmBrmECuXBu6hz0dvEmpNEGqA9FyRVxDrOIgEss1BGjhYKQgqwkEPzhaVha
O4NzA5pLRn92rOds1M6qofcrzM23dG6yuQnp6zGePMoVc8VU0ALNqRn80SyguhRV3hnG3oT+mr0J
qcWc1gDSi1uwoeQe34PZnHpw26AnSxxYYSU6N93wV0a9FpmuGYpfsRMqyHaqj0ku2tdm8LN32Yqn
65yQwEgc00pxwqEoB+eA3rY0ZEbVtry2ZiJZrxDlE3Zya6MveQLoMgEqhiCq0/B53fCDHVfLZsgZ
mVQnBpvY/jhy56VXCV6QSAnwjcpS3R9FB0DzxVUi2IQW2MYA6Bg9/0Z3Is2PmlAQkmfXMHSkR9V+
3BwyHbojB6vMGbxZxVrMF2sujKYnDgwifvvzdORJ5WxMtnQxq0rbjbbHSsbhy5iPGHuMzYsBeHq3
D7x+zd184Qr/fqUzcHMx8dk7rpogtUvT3KVRGA6YHWrQFh6AhAaPAPlDghAHnYd+GBBBwllGEnkl
X/QmON3m3Md2YAaLsWpB2wsGsBmToJxYZgkFvjM22prDHL96ymlut7HNxltCGHLBDae3I8GwUX/f
dz/BX2zCS5T74O4h7PxFc2n2PolSCdtArPpXcMzVjLFXusEUwYbBY3qLTEZj2aIzHc1j4j/u5p/n
VZDOXPxQXLhD5/fJyAeK4LD1MgMkKdyunbN5EP42CwNzIbElUA1vVmMGdX7KQb1zgDT42wEscCuG
D982gxKqv3QPNhfiHpUP76i+3P0QoAaLzzizhCtouqmvu6l31VZn7OWTzDlXnjZfeEE9SeElr2cp
4k6Dlnn5U4hP0/tr5yr4HMOsVVLj+ifzATCHjRdoBfBwG495fagPMJPfynn7yOFW/TA58+8duJCl
PSw+ffJagSKNcA46RtMhF+NuWkxJfNEQF1ib00l+eKeBa/hHLBpRdJqzWNjw+CivwzZgMTIhWu/r
azcmj3FsLV6eBYgN/wZVIE9c+2B6V2lkVcfFcnqADZsn4RfXt+XCzc7sAyfF62dzDaamPedusKLi
KHZMvm4b9nL5OZLb6C7eRA6gnYU6t3tQYYEN4oKgraI1TDPFY0AkFmKoR5OBqjc11tP7NAy7Ge+9
MrOnnsmZFGeTtTShC9E5oGhAtbHW3oY5nYaPMLQPMC985rytHR8HJrRgQRaieZYgze7m8mGxruBU
lV67bBjFCsc0G6kHu80v+IxYQikqsWkd2JEXCPeNHg+wAUIIEVWEIIcdP5ozc28wFH/5EWWZ0mnC
6K6vULiOZOINFWJ1XQRtKx5kJgDcfGpOGXLhq8cei+qUD6lm92BIDZDhoXRpDTThF7TgVvTpGZFm
omduZlOaxAwaiFgnVVOjA1uo/iIfQj90fCN/+JxFmL+tzZBiagPAizXttrKDkuN8zh1hZysTNcpv
qS57LJY28TOFwZV49ZCloc2CSNqE+HtZFBDPrrgvuzMiJ9dGm6Cuxmbw9teeB/ZXWDEAlD1Y8q6b
O6qJEJkUhnnmo+Qwu/hTYD98JOTcqazyoEYBTT1rb2S9jg/kregC+l7QWYdg7f2GfKY1rK3B2Zp+
oruN9D/1jDDfhPbXNsEigmVuLpoNep8P3EnhsorwCemzp8Enu14+ZiRFc07OYGUM23Td4Tnqzh9n
oxtTbqbGCNY2N/XIpVHK5BK+m+UTnfUIDpqGHgipQ2Dv5u2Cnz0sTe/uqj4id1sfQVdkb/ejAY9i
vTfHFT1YALnA3aftc4XEd8hhdVgKdbdK+c+STxOyGZpXGj8a57vOrNq9crMjgQOhoDK5SoV0B2bO
ELzsEBKXP0n83wNBz7+zf9zn2FqNKw2tSL7G0K+a1+caubvNUZDwcbosH+N5jpzGYXubEgXZx0tH
1CL8vspMvtKe7oGIHgio6K3asLBa3xtdtbf5nN7md8kd/PYj9N8WlKlg5Z4DBfILXrgJ5dc4K4km
n8n1USXuTajcBzY82uhKhxR6QsB6hW26byW77Fx/InhMtVm3r2tVrgpO5oz6/dtaQVDNzRFCqEoO
3GfZ92+kQBJETi5UUP8xhdBDbazh0CB4kOaAHkPemWqMvfCTYJr1W/A0oohXqaCt0BLo0a2GIw0e
OOr4aLIjayhKoKdpsSLE03+l0Y3ipi6wbmMuXgXlqR92EbGOsSZjcDBcV3V3U4V7sbhb6KZzTsPt
bUFsxVwPVaD4XYzrW9AtHIywDCeTOXu2QhHgAZCVbbg7uzeWON5zLTgobGKGp0dLM2AV+to2UfVT
+7NFZpWBzTioj28kcUJzEJpSoTAhKU2lsxAtPHAqa/VjPo1nNovLzWenfFgleShTCRvLYTMC8GmY
cNldu+kIk8CH0WqTlOKmhnzKIIg1y2CQRT2XIsuYSeSy3ff1+68jnJyslt1d3lXFLin5gLkyvgfG
P8zreCKhi10ktwN8+BQmVv2p3gNPJtJ61lV+fei5DS+fmKIBcZ9mF0q6F8vcusOMy4ukjac1vWHd
fWMqBaDWyepYQXsM6pAnzsycuirs2ypGsfEShP2rI5jJ2Gk3b7iFOYPUH0awXILujkbBi6Uq4zTv
19pYfWGIhIunytB/hfoMjOvNjGWYQhjMh9h3oECZ7pJu09ePjBcSdT+Aoz/C7Y/PweTzJMvZnVZz
qC3egdbuPsR3rfQRCSeGlB6eMPnyC2pYGprZvIN/Elf2exc8pz3VQIYivy5Q7vHwdNe2w21+90oi
DikW43X3huOpxklIENXETsohz+ymXONTe2Ca4k+FvEsRMzDAQtyrNInzLzrq3fd5VJAbY30UaKa7
Vxfzij8942lICJE9PTBZgdSUqBhgq2UaMen9oVnmBTVciJTEATZBk6dColMd8jqIxGJ3sZuwGLKm
uvcDE4gYNHWZ8yPTKWM9VDDBJWhDi6eLtkHmMIEq4PYw82SLZrHPb+2ccAOfRR0lsz0QIl5hV25o
JXpLRlzZCYGRRCdzsuIB78swyaJwB0MXlzSs5U/7A84uD8dS53QE+4kQpMpm3uk7fZ52iWSADtUr
Ggzz3vf5eNhI85/plqqjyKbmcklyJyAbIG+18li/ehXWBL7rFs9KjdOQ3BnxqbcgkY7lJtRum14y
Kf5CIYtERJVOP4j8swgjGCOWjeMX9Y9m1fZgOH4k7qaxhiPjTtSrz8uz+ex+ZD/yTcaHZ3p3vnXE
z6fTTcsb8YhnKuMbx8IXdUwVvvpTefO+COwsdMdyTqoygRB+ibi5xCtCAUo8IYC4v4X/4XtCQJ0V
OpIXxGjpDRqLmzwjgZYXx5+aeNKvtpnu59KCbhWFGMD3bX8fjsHVahs8++M+4eXEx0Wo7TwlV1Nl
w0UYFlL/xh1Op0PLAUoWxbycdzj2apSQrBKwe8wxkDGjyQ7wfkinx5gI5FvnNB9+PHw+xxWH5Q+K
ajtRox6lFjM2Z5637pboBpI02vEjRORSoEz+oySxoKmLJLXfnUMM4TsPOaR1sF+8Ix2XAwBtHko1
G/Ztw3mV1ypV24YeYnLSACeiJ5NZR9U3uTubURUKDg5ebYSL52/A48ntvn2O84QbjgEvp7Q2OWy+
VwYTYHQqN1lYkklNlJ/V/qhCC5mgoGIqCR3ouEQQjLCBfq2mnpzeYJ1AFtcX1+Fwi6rSWS5HSBhe
nrzkiSWqrUbC2mTWkOX5UpNm/bNMYYdyc9qHe6ORYhSg/9aU7acKoLpxI0I1krtbBb+GPHgrJcCn
I2J+I7swds2pJiGHjrXSGXUe6GS/BSFEd8ENbI/w4BPrqTjkKfE3nFA7YgS+4rmCgfbIy0WmWxKv
ZWJCxMr4GYRdYjHYVDfndSLelp2ld3f5izT3utlDjipp+pP8fuMOZQuhW7PL8Ic15g/7DJ+TJz0x
yVKVY9K4RyaWko2b2oIeg+PAyfAjKxMoDK4md+PvAgJ7AGtcC0X4/QhH+mpdRshhzx8R6j8nSwuP
4L9Mx9qLVfgxOXWYT5NLgufgG+G+IeNtli8SeodiMyFXK3Nu3NY+izL1E63byoZMyfZOW2XOZ5xP
ysaUMdcYv12y6dzBfDjtR2mxb1j2mGPZ3+NxF5v3SYfijePQsgA74/bZfiP50jLPRIiyM35hJqTE
ZNBol3pfT3RciCMrnfTZZokj3mlzwIbJzdBm6kpfV5TPqcts0w0tLUTwlhxpmuegwEGkj6HQHjoc
uIxw3RlX1VokjFzAydZj/PYIbrAWy0QcSEUX6HaW2ZrzdOAsyd6JzwCPfUSjf7mbHG9HFCvqquaV
NgvuAV5oj7Yu6ur7+45oY86wfeyN0r4flVZ9gpR1PgEBNeO8B77mtFS1Ln/nLkICvZLPRW43i+8u
DbUV0Q008dm9s96iBr6hwzzWL2Y2Pmuz3pV3U0P57TRXsuA1UKf+vLnW5IBofrq6/SkT2a9A4aTU
eSGqx+kte9msnIyLC2K9mgrK9WuezT+gJbILNd7fvlcfJJYcZZVqzoCOLPmFFBQFj+K0IoHXUZg2
AkJtCIPoX99/JNhSu7Ek589Lrp9glPHGDSlsQIcNgVPven6DfXjZjXP3MdaEHGfgtCFHZvP2cxuQ
WsReRC2CSPyEl+/jgpePk/FrWkHKT0n8n/yIZcxIYkA5IeIruK5GeGmJHgTpJgJ3rpHvOGCAHbOr
aD3ylnja3y35CyjLSkxr3c8gLhqgMD7nsl+C8o6mGYb2XTpbAcY3zodY4EwHwtdOT0bBM+JfKpeY
w6uBWTIe6wa/GTHaJrEWg92DYjk3nhJPswf0as7UJQ8rlEDrzHehvtIN9pLOzalPiR7ZFPpBxl8l
MvNg/ok9s3kk7DTQW0/n1jN0jjPX31/u/Sb3/S3b5ftCzKr5YnjkNB3ciMk3SLxMCeIyunCkMtio
i85hkSH4Xco5clDPhhEC3Qqx+/FKpSa7yjE0YZtCcpROkzmhdZHGhyax36JXZDu8T9MpB9bhTJvo
WSgtuxmLDJw1jHhBCqSnE4bH+/Xsme8JyeubgVBSRBQA/fW2cQDPzbK7+IgkM27NZlEUtnTuz4Yi
PnMsBz9slAxsQjrEHIG9R5wPn381uxdAiehJzTiQC1sXUZ8ISQk/ByJDbKqRF64sa3KBjd+i2oK8
UTHhjTjGwOZuODrDT7A5E4OMbS6xIw0L4PtCn4CVTbRInTJucOwBDOh2w5VCmRm+nxVFZ5OPw/7H
4Ycq9I81RZcjzOIsHorThfLfD11mi1mXvzIiJED4YfSgnA8QM5GqYLwigqAsrpSLwgCeT4EI0Wfy
D5QtGGTquBcGKfukwxRIc1ENj8MpFFQNXhWe+9Air82/rekoHbf8LUT2WLEeW/aVLXsMJ/ORneV2
ElYOujC7pnVkdd8MOW/ivLAI0nS6E0cbj3cFaFI5J+7gwSwkwrqUsx5izDJme93dV4Y/JyJRDm7+
5sTDr+la/R5jVtXxkHUd3QZhEitIzBXSM4VaDDiKn6fRzlybt4XA2rPJc6OBVzKmhMqKuGzUG8ry
SepWSXeesArOY0+zqWAgaYAGN6I3Yctu5BlkBDagnShoiUYXeKOchPhCeOMCVxH36oa2oOBN6ERl
EAM9Wm4ZRoXlj8ALVlQR1vE9vibCbiQqohM7tnpTQYjxa8YvqKjPml/iiaQuAQjFHkEJdF1gKuUb
OH+50SmKZp3t4zIl5mvgDf5RTYIzYtkzj8d2pTlIg1gERKKASOja9t1t6/yJ1CQ4owTCmHgbs559
9u9FugV3R28a0p9q/laDsF4RfwOav4LH2v+o126tn7NPCXmCJIHFGsdWclHmREEcxWVYkW3l1mOd
t4jAF9J3+6gcPUUkShJM+PVUlicPgy/m5h6WR+5g3IQW/nSMUdAbVG6bVLvy5k6EQIHvJuWAflPx
1MmUsGGLTBobIUt4Klz7jDAkIfSm9xnOO2g3YTP+OnsHyZps/SwpaIRlF9YFMp80UCejThBzKJoE
ldiKHDUbzLGX8I7eLu2RtwvvKYZRZnjj+KQERPyrIAYJb8hnBGZMwJ1IOLnz0YrSQ7RmFLdzMeFN
rih94JEwQgo9Cd5fdBSu7+y3XGpHXppNZqViOsL9C/4OecahGUsWfF6Bf7AmegJSyo4uxyPOMZcw
EPgdYmS4vohQI8/Hid10jhDGFG/XOxjwyj9rwhhJD+EOFTZn4UQWDcgDXGWagw02fNKS+rFFtTSf
vIny4MtGvucFURPncyHO/HnjnEAiTRBxap6US7emflV0TTznGtuIZvwtOmAckgWNFmP/kPf3D3BY
M2bDv8Tb03BovSOCTIzt0EYbwRtAn040MtK5gpSTlflmd4dBSNQm6V+M7pbEX0dcBMZFOCQB5Zgj
HKYwjETiG/5vv+aRJTTM1zV4B3Jc6yHkEqlP9TrPAyXwv0JM7lpWGLFKwSHPL6K6HdIT5AkUAh0E
7yyv037YR7ZTqNceL4ML2+JlV/xDPESAqNbQuOIYaJaDDV4SccMS5UOkj+ZwAFr27PL4NeahGnCS
gpLmHuNB7TViVrF0raGyZYucmoD6KkJQVm+szEJ0TeJ17ESCPQQ8ZuWkqI7Reg1xi7tZXOdcujOu
4v/fBp2bA6/ldmicWr5GbAtjgE3xtgsqSrgThVKs5tR+k2onbnlxDRJ9SNOzgieZ7FT3yy8NYOHt
J5ef6pDQj0tZ+JRZ8mTe06O4T8Sd9fM+vC8c9QFdKRmxiUEfRBekrkinlCV+R1MhtG7gwDCKJRzF
AEMgXRl2afWDCde5yD/wtelmELj3TblBKCGz354ioUsm9B80CekHj+Zchj6tvdFny+aHwmJVoZKG
ICdET4GoLVyG8j5pXd9zwehcof4XVuPi+6fsMGE1TCkPOKxN/+tBD2eTuhrjeUQZAvOs8GOq2+fv
S2XGNoiDzB3Sl3430wfEQhudUtQVDQibEPYmvf0Dz/YgLH4+ukDacTiFIFGNtVlfO5TasiaVmHek
JdJhPjpkWEQrCJ1NoZsbzjT2pgCwzQVUfFPFZhzmMasb2j7DFcEhwCjuMqGCjlJQ4wUvNZiMYMNI
vXg7ZLFuvJfu5Bfw9OWvNT+oNvYpySGobBJk1NfF8AWQX0wA93sr9BjZGJT527i4a04Qy+EoHI6s
M8A76d+LfP0Dw7NlHnKXokkA/fR6IakX0R3aJJst8+DhKN5teES7rYA+0Is7HSF8RejNztGfAaJ9
H/YjfI2MOcnEKSnGZpHO9POlovWYyuwNaopkETFmQLhnTNwGs0Z+cjS2q8YlrZlwJRHzhNiCa2Pt
z75zzHHclAliDosvOnSv3ljgWG1uxkw/TPDXktfGdZRy24tqdKp/pjMaswBy2brfiw86vIe3pyoK
iVK1P/IOsETgqe4DcExIeUK+zyEi5/JN0eotoADLxihO0qIZBIhoaSXncGKrElQ2RxMFRQYbV2uR
ngL47Jyv/eOyqf8NlQmrIyhyyU2K3nY3miNiqcwryqe/jzmhsitlRVeRHrTA0OIFHOkLFQInxAxI
/gl0IIcc1boIoNoz7nk17sYvS/qocRJQUr/Yzd77lVglMEH2pqxMxAvFJH/BfMcW6hokWNmCWln3
c0Fq8tjPvksx0H2w4JiIQp3jStjIofXZk/RdRApFbTifxciRRFgxmsCxfiHIilgPnSJNdpgkDURU
ECsPyxm7seDXM5o7qXVmx3yJyNTswi3DwoOsHpPxCEy9NhUhayPemzWd6yUQYpdqXYj8cXTYHEUQ
xbBdWjdwNWaMrkEHQWM4G7Vz5E+/gOgyES0lQpJWd/hpNDp8ilhKj2QtMdcMjIawez5zPuyvZMnO
gy0RbWWLPu1dsBeJ6If6HAcjTlPCV/F1IGNjtG7JochwAlQ25tLwfSBzxE3GaF1wN18++9G4nhfn
ZKyldnOjGVHsJmw1tVeKi/AHstpZd9kmYkE2REKJU3NNPgmtzpwWQ4opBEZBuuStuREC4/w2A4K0
iPf67BNaCG7msblZ1frfhEK8lIvjEWV3OUYlEvEG5w4ZWxvmewJQmP5T7oHWg9Yi6CHjh+L5YHx8
2GDwgcSCx6vnQ0DdXf4ITMAv4hTzdlmZ7PLcOz1wc1LHxENBlgti7OehI8fB+GGIJN1uhpyI9ApC
IbA75tgeGSJmNC8LKdGTy1OrDWaUIiWDwRZTwlpkeQ07OoPZJdDAkN/FRMUHEel/hOBz+yxyK969
+fKbgU/ri6nLvSPIFYnP7nuSie4P+YiKf4P3PJ+R3Q2djjaJauILbYgnZKan2GP1CDMIuzwENC1+
qEVAwy5D5QSYp8/QLFBriBGbqICaKIa/eJZGjfWcSqqddOP2E30wSg2jIQcw+AEYbVJrg1Ra7OAS
R/flV0LPScIBpUFroH2FlkwFSHOnnBApvEHzkHf/fL0gF4HASvXUA0gjJkg3aaTr+/0TkFwBTtk5
IJY27G2hOi0DIBw8ncjPMTjiL+iXnt5zOnGIrBFzSde3cqpvy2KwalE5Fs9zOtp8P2uNNrpVr4xu
NKY99MMz90Cyut7iR9MXGPNIdquer9STktMqreyvtdKnVkwd0Spdftn3e272XcSksK1ljU1yo0V0
VKjoCL8+KnSNb9E+18/XbnI6qC19zp4SmwgTBsMAzuA77vcuSo+KCkPF3oQaO/oeGfn5L8IkKiBb
rsrH5Z0ywyKrY01mycEPS9yck5OhV5d80Hen4bohqE9Mi6wbi44usX3dM0k8585G7Pq5o5Q1s86s
l+2ZhdeGqpcYZgE76EKS/u5AnGbrbJ91UFv3j7nNmRWZjr8WUmL3iydcZkF5TlYP1ohKCMZvF2lX
DcZvBF2kkojwc4ogxCn2lbnIGDcEPyQrTHhbWITkjJ8sQ0T0WmHr02NYmPvNb69g2hxfXhfMCBX3
D0d2BLYdjH+31TrzloffT2GRzkUBi5G8nBpUf3fRyIwwh7h58HIy6KS4rhxaIDKiLk207JxZGe2s
qPQQl3B/CWWN0VvAe66DghSD9RmT2eAVLrCNBgcc+FHywahYVaL3uDXTA+AmzXOb1taNeLtDEoNo
ys11wUcRCn8lGOZadBi6nH5iM0q6r3CTYWkAoA/J3xkar7AkT5ttynrp/CueHlDDGQEb2XtRDxaV
hWwJC5Ae3o+XbE0Z8/fIOKYbEUFvxmkDNg1bAyMIc2jk+IYnQ5TAb2PZHy/X+jiYduEOuAG8eNCZ
lYWeaT4MR6bUc0ta4V3wZMCrJRTfw3sNUOn8MSgFte0CIiObuQGb2IPpm8yQTXHd2GTbP1JblJ0b
AqAYoCxqCmM+6JDwC8fPwG1BMHhpKi0v5kG2ceObOQvIfUF1EUUE/D5HYRIgDsfo6HpI3dxLGceU
VUEmPDCZJlFSafcYfqZKRnsxeALPzYIcfd3WGd+KcjvePmKqX6MngjBjqHtN2Npxvh5SdacQ3Ii5
bIX1k5A7/gcL0PYmWcpW4q1X/p4qIPhPSOIgJAoGkg/KMoWvAw5SpWIVfAGnBJ+iBLgXjrgOd0D8
erko+p4E7UUzbkr2nGCzMJxmVq/meqOqcsEVWRyGozUqsHwweaxY2+jhgqb9qnRfFWgXhjImX8Cd
eNawDshYbw2KC2Q3P0jbZzppe/PBFeesKeRTtft526eYQg3MVKDKWsKPpZJLAA55/FNVs2Cb8MoU
3BcPy0VP87ShiTsIFKgZnry6hqPHchD2Ji2AD58QXjNP3VelFewOKe9uHqpSoFdbfXY/4Dd1FYfw
mHFsv2T/h9tJ5gT0Jht4Ub/midDADEoHXgfKKJkn0KRmCGcj/xjtBbV179nQPXpiw5w8Kru88iNc
A6POhFKDLUN6+ILENkQniLJNdkr4m6CMtBm4e52nkUyLJV6C9yUIRiOhgcS8P1gcTeSjv+gPfLwn
d2TDpfO9DsjHgPdC+UkQqflTx8+/0kbBpr8tCYWY5maK3a/dUjiTgo/uKm9fhoZoLLWDml3fwvuV
rMp3scLrlB/wyknYzy6NR8TeQVoMZEuf1NiYtq+nm36RcONDyPwfThCOMswkHFL6YylSIt1WpqD6
3G4lKwS3bubLe8bnFjsdyyh3buPk09sq9/DgEcGOwUEjlYZuLOIVnshrye30O3hdQA1ruNkR86va
EGIUN5APoK5lF/KGq+qjpohd8scS7wSWYW0y2EMtoq+iRgxWZKxsdweFdpXkPpOQAT9mNyR+uvXd
N0eK5ySgfwZj2ecUYtPb8DzpYCWTiuYCqw2Bk3OOf3e4CfBYtMtr6KqHkaBnG01U1uebyw70EYyc
tO07O6Tk38R8IXRRA7DKhR6Kc5dfPnzaUKsXBgjzsQAm+JG9pZhZa7+H1lMP0m3jwsCtvipiCLeX
uCn22CGB37jkJyzb24bmLn8YgIRXVzq8T9pJFX3osSuOzTLKUPp2YfE+BL5TFSywdqGlvtlMqAyi
Q1N60ertt0uZqVW6KBfNYV7n2P4fTWfWpSi2ROFfxFqCovDKPAjO44vLIQUccEJBf/39onrdm7eq
u7KzFOGcOBE79t7xlzEQhfryCokJKmt0d3FDGX1Un/XKCs1Lmlr/FGoYInG0Wbc9MCIHaTs+t+PH
H6GRwb53p9qR7uyecJfq6NOKvoMW1m50cmG5ioKJo+2HoaX9Wv18lEiT+hmUuhd1Lgx5cj+t5Lsv
wiZi4BR1Fm8NvbMvAwl9N4NTlcKRrZh/h4qOMFISrmA9PB40ocY0QS/MeQmJ3zToaDBjMNyvwOlx
/GDCTuU3tPxfiG2+7b9rPn6RywCTnCfKmnD/oIlKD51g+HLVER8WGZqZ0KRcNaCZ5B75gmHavyEA
xrHFbHI1MiYgqh49RbuYFUp429PVO80RxvL2D6ce0r2zmKdW0Mv2vkTllwUpDnxi8PJAPQSpAEah
YbgJ6iG28gknA/AsBsQ4DDMMDgVaT6zyw6sLNq9Ne2OqHkBVPc3WL8TFePucEOQIWRuRBTMonrH2
XnU2SAvtagcCzIHVAvYZoKuwOfaCzhD/OmvxvLoEid+X0MxmxrtOhTkGTatxu/s7slL6uCsV8mxJ
8d2UDhwVwO06ZIbfooe7IW7EuElQpjudgHr9ywDR5DZov53rII+yyelP2q4zYwxfJnks8oSiUch8
WKrHz3EdnnF8wR8hbbYmDxH2DEDM4Z6WaRfzBbr4/F8l+aXLRRWJUS4FM4Xjlk/Bw4F5ulWP/EOH
1dMw4WF6nbYcg0AK0+mEmmkOFgRc+QCqeVvReYkbBy0k3RIWfw+aGGZq7ExKzE1UMjCyChsQNXC4
MnoNm5R52XY1u+MLgnV9f95Ne44+bU9b62J3YqLo5e+1M1xGmNng6pvpt3IYyV7afL7DL/0OMh89
jhwZrcFe5uSyLNUoT4up6XeXGhkXUQnK70BlNLbQJzwG4sViXtRQ40T3GSNLeRPU9Vh0nHGtmzxn
Zw/MATUCrknC6CxnOT0Q/nByGWPt3Ya4YOCB1gkCkERx6H8mVya44xcwMkPMxusYO5JydlobDIkY
wRIzV/TrXgtjTIfLgPe0aO16DMKB0aHaeA3A9lBtJpoWZOhZb/+Zw2zpF6iiTmHbN0c15zrwEsn9
afrkubCC3rS2HLO7vxIeGgdFxL4Bk2WXMuIvAfjIB0yo5I7d+hpe8HhXsCoX538s/HHhvjD1vdnZ
6BOXEzCUlDhHJXwdtcnIaciEOX6PTYCzIMVYfJ8w2YHVjqVr6TxoJDxjwCacq0Uz8tuBK6PceCBi
AQrP8Pm9JdUiG+WDD4z/elUGzJiDZQnfz1+0MFcSJ+5KJBD0HLB6C3pktlT2jM4sxt3o3n+g0z+2
IviV+y/YLPcrknV1MyiWy/7DZXKpIMIEZbL9GqNu9mhvhsf+gEE79NeQAfQzkmey9GJK4bSZaHth
UV1DScWzBDde39h39pvBz23bgDG+6UBebHlUcv7PfRyK1RMBXmVvX6EB+6Br9fFBcRmC06RKePFH
B7qZ9haCNczGx4CWgA9b+MKMWZmkAJvxfNgyCMS/R+UcSljp638ZE7iuztkIsixmdM55WvWWlUtM
ZKW+caY2wgdeltuez5+1fdNzziHRHvZLtxeov+D1S5sj0ngGge+bp2eOjDrGxNZ9mIPNI+x+Jgiv
qtscmXBbPAagazBQIx93zx6jCc+dIV6MUO2RmxQwMVq2iSMlmhwkmG8oqrr1SzjqdfByjggaqkWs
nRM1hED9+6Y4F3inR6KxqxFFyPLDuuABe2EN/6fq7mp059HSGJkDc984PeC8NrmHoz8SprBeYM04
cT2Pzf1c/6UFnn/89RYAntXTMlwLHMwHmaPW3nAXSLAGWpeDzn6NN9Hm+N1Kq7JcddxmUqInARKQ
4AyKjCrqkeR7pg84L+8xKphQgI2vB1ozfc0Z1JBepqchGvK2V02YoBFlaR6SmbSXxNzJ7a8tsMR1
VETtHbPQkPQCXXCDbAZwhZ3oPTeOtdv1ZeAJA6a3vyUu57Qkt/RSwE0WBY0wAJvwQSkwYH4Zgtnw
PM9SZZAPv7jMttxniHjxFrUDk1zmhOmvb6wLw5YbNyCVwpZDeu+XITeLeMhunj/I3cdtmVN7TRm8
Cx/IaTEK5u1m6et4799zkOsNPrWvr3v7WhSxZEd5iN89Flq8e0pJa9C3oLlDcOJT/Aaaf8cTBMHw
mBBTeEQcc2VwZWcYAVRuaTFWdVcli51/cI027CzVmEBI3e5nqVCHUjEIeIP3VwGkFJbisqDNCXPH
KQGt6hntS8xMiGfuLTb7DX2hm39eg0nhGxIXazW+jkoPQG9dBd3QOGz63f77n1QRk8zQ6MOZ5siF
sTrhFKYa58AxhQyUs3TnaKSPmcGIKZeirQOXPHNQjkC/4Uild8vwUkaSJFhf6ZSmoGQAEtM2MmRO
52RzMPAlB9gyYwgKbntBP9hSHd3T5ldmdv1jJ0QF42VEIUVMw7OAthPoHJmtXBlH/XNnMLusGKFy
+8WU310M0OhnoD9mmhdNC3ptjE8Z6+gfYRVV7naxcfbsnEHRZ7YSGowexuB/alqv2GIP7+G0Dgwc
JfccKv863ka/kUTUHMNh+BGUd7yBkhaNDFAEzvwMfq3+2wddpuHHRDY8EuH84Av8YFYz6+oZ9tYn
bFzeATv9png9JBmdUB93oPtkrhEykBOIn4bDiBl9sIF61bD4TLE0p+eg5fvNVHuH5UKML2BUQS5H
JecrTJItgw+D9vAO4zGFFaM5ey6GWLtnoNyZUOj+BPAhRZI7h7zvsshFl8MeFmbq0nCKGSAg53Le
Dl4fkcFtQtTxdI797vShYCHgYxmNcA4PV2ZfAh9dE0bv7BglWdMQugHig2q7jHoAhn7xxiv1ardf
jEGKaspFmGvfmN/fMCznjfMJa3C/x+zfcEQaTMrfpvHKX/jd4F3XROBiv5ZbgwbTNeitPxsXyIaq
jfSryMcLE4JJxzpBxZD+ExEwQ7yTQYn7DmGiNeVwgcEEkh3kO/X+q/5lT7It+4Ql1URb0nGLmx3L
5gM3gt9vjCNhSeDrS5v+5HL3yp2Bw7eDUleDoQ8pbYLK58v8N6Lfd3jadcLOgWiMNyuen+g+z/Zl
rvsvJBN3XIA/AQ4wEdg5+s4fXWHFVVLmTngMvuJ5dPHj7ayKWRWbLvA1fpziI088T68JpI+ZyDlB
QzlO1WDApmJXjmmuASYBKFElA+zhcKD6D+gPOeAqPTd3E5oAmVsc9IDHkS0m0vruOISHURYC9UDR
VUaNC3eH0e9a/xtWjFHj9xRTzfEGIkbG6Mz0yUEK4d5Ykr92PB3uavvYPmJbu8Q3Mvz2H1TTOKyA
68gLkopBV6UKHUF8Buw62xvvN1q8HZI1Jh9TXlMWGBNt8F4iHmuP9BFPEK40pVGSz797kEunCI0J
oeHcp2ahKJiroyJUyhTutGBF+fxEANsj0SKyXHGFnXQohLrOY/mgle7flkwaBSLxs5BWEmpr7E4/
YnYhfbX7137sKbKY8QitRZln1AlMQNOmRp9nWIHz/+uilZ3ksoNyow2rwEQykvmbAw4R0O2MkIoB
82+qgfjs0xmtGSzgw4nYgdwDYrchuDslxikqnXdpztC8GD0igNcP6k/a3tXhedC9atriJ9p9RtV+
0yLuBSUd3fvk0WD1TPrGnJXrrNldZxS2VB0LhK0wAOAR8QhhEdqQ/yoaYlyADxWFTiWr/slTgq2D
DnLHSmMW4Um1q/eQWAe2CI4ruO2C0baS+SkBLvQgvmdY/XwXYbLUPpr7gulBgrkJmTxbQ2x7Sa3T
zWPuz2eibCFT6A7tTzxCTqa3USyyUHwfTva9wIgKmgpvDPejElykc2V7LMC3sRa6vSLQR3IfsDII
rkbbBrbcqA4bFxVd3kXsSojRdXL599Xu7M1EwdTF1tTjjxP9xJPnKDXRioHtpWqLaScOta9g5BDU
6b+DbhacKi2nMhlDeJdArszbI94H5i2Yl5rSJjg/EDHDj6TT/nIV3I4be6F+nBzolix4gcSWUQxM
ronvtYdhw1+uWuLpzZgyPC5KGmAYesObxIKz8L4fd3PAjAT0GxU0HS/8wqGePNIGM9nZeXRmAGiq
yxQvp2rBy2dMQ1+9jFB/Y+2N+R1ttFHfWHYnkK6WTJd2iyy8VHapoXJT7Cs8SbmFpEUq2p4O7GQb
k5BNK26hnUAX6f5S6MT4FqE4hAmP+Ttm8Is2SkRKpiLuvN0HTBiBQxUYozX54VWCkjJvuMVsAtI3
emLT2xQdBBGh62Cg8bPpvAX39SW5Ona6uMQCQrecD519THpQwDKojlFgYgfNJ3JWQjmg4e2KD/hb
wQ/KBLtrU6cHXewg7/PsMQUcfJ7CzT3JyhXNDXjIaCDMNdpemLSNuTDIrc1qhk5J6XnZjFb5uUEt
m44ZQ00TV+Vc8pi3a8yBXroANvJNBV4X5nSgSJyvzEdA5HxzMXkSjaxkE4AbmMlfHajQZiLoMI5V
uothtLOZfKp+b7PIhg3APMUun9jtTnpMdh5RAAI+Q+hlVSA5VbZ3kNBjOe+fWLPbBlSNS1WT192q
w871atf93/z88ZEDdDpzVXHffT5rTYlyxXDc16Pn7fhoDbt7JlVCbP+QgOE3R87VnkPG72AlpXtP
uG1on6xmTtXQrWoLUj16Ca2ZmFgeU1SUaPZBscnrKdSrCPY6W0dcqz6oLCA5h7SjNCZfrNwSqz7H
2J+64KNouODyGb9hfokQLdxf3v0cFMW4o82B/cGgtf0Hy6BfCNjPJoNn+AtRozywjETIu4e9X31d
fsKgqS/0dW4oN6Wj9THDgi/fWl77z+M3gxRN2zNCH3OjZYJsapT/0Ov2/Hzcw+E9/bbBiFFggDgQ
Co+nzYS/XJg+v7+5J1zB122OvCagj5aPW9+USHGFfohNGpLYl3VRw+uU7gVDAqiXvzBZpycRlvIh
Wb5IEtAiSJsDk70x+xyUdzM4T5/zy5aJYPb74tGgoybUGPUhyoKvdAAxbuWyi/6DTiEWlB2HNKDi
Edz5on7DjfuUcjhBg+RGrzkP2KdomAdICnUQ4qi1I+O+rC/2La7RAfvtgUpXilWTOxq1km69vlZ3
TTkCGaCpmcd2c/UJJW/Zz5/ki+CvnjGqo++ok3xHxgxrghjicFnan5WK62f0hMrq/7Q0r+0LMAjS
u0p8httZwFS6jKaSMWKk8BnfMiTKd+dEh312nl1JjtGg9fr55KXFP7YOY784CEgFW5vgZv6BO9TS
OynwKl6Bl2mhOZNxABIQ7t8gC9sRNGtEF9CGFvu//R6E8O2dOdgwh7u5XYQK/s9vvhzq2v7ys0+p
MQDrOs1/9ITQT2ZJWzrFtNdgzEXn9W30nNy4c0cNI7mldgdw9pTADPisQotTg4b2IU0x/FSuTQRm
SWhCiXlTCO69TswhzmHB6cFW/mIhG2Ci+n8sEQOt7qBW8X/0wdqRVpD/39HdOM8jkGpidCG5C4//
I+eNRpadueb6SYzq9lWAEDibxOubMB325GZU05VbkqHVAorK0gh/XxslAXoGgempfWCxwIeWC2Cg
GSpLn06FGYG5gjIicsDNpRfUy+6AVZ4z46WkrWphQrYBqKcTk6NPwOfMQ9+JT1DuUT60kXXz6UE2
8JTHRPzt3uMO1FTy/vZ6c0t0mMay4/7b7ry/3vGwbL/8sCKK7hyW7OkjlCGt8X7wMdGQPmEQ2kUi
fMGHP61i8hR81+OKCUx34U0R2U1f2LWvPQIM/eb+4MkHAqvrYwg1kKFyW4OIBo9EKIRnn3OtN+Ya
KYs0eUg4WMg8Ca4Jd0NrKHw8Wqv0ek8DqAHBdWYoFs1gtnVM9lPzhhBMSVcWl8IjHSDnpB78Ojo+
Ucr4vsg4T9yc/AWzv6BjLbDFjRQ8G0QtDGtNCKuQH8++CPRZupe4XtFQCckqWsMemZg6LtgW/8Yx
PF20ykhFgJvuQcagWZvnCJOqtQdp7vkkGcCcD8YVjokcqG+IAeiHrhTj7TtF+1xT+7nGzGKmH+ox
VgB98gpoN1ODwprY8nTzI+xnbFID5EuxAMx0gzoDdcSeKBckB+e/Df7iMQxc7xPRvF+ix4CyLALP
BqoT1WVrxYRjhremHxL6E+N7yKzuhvdcNF2UafHrD67DCeAL48WNc2OmeItOuM4Ju76tO58BScj7
zBqPACjgiciQ8vjHUAa883TxoITqMr4x3xf3hxH2h9LlvnlFM6WmY2g6nCRfro48jkyNEs4cG/R9
qC/u+FOpVucTs1mGny82ru+LXdPNWWp7OmqVS90Oao+l5RRuhNTeQ4pVpvOpsY5cGKbeFR4taSjT
rOJzUiSZ3xq0EPICKS/Pw1cfogR9SlAvOFbtPlawn89YiarxBs+W0smzAVB1VNFNQapwWefj+5yW
LhLENoHluafhcEabE1Xs/gxHpXEn2yqf2ekcZOBrDgdX2+eE58Lp91FSNL9Ap0PBg9HQcb56zCql
odkyMVOlKcoEa0gfwHBFyCA0tFGXeQc5Fd2L3sjU47b/iS4xPO8nRcmb/MHqres9Ea6YYhQCykg6
0Y5Qhb1o67Ohe4m2z1MOIiyTv84p5Uzjhzk20SB+jp2lHt2m+pHDh+SBTi5LL8fVBJBH8UozvWhT
tGFonlGCKR5kEPJOqrrPrHcGzDTX5Llc9/O1I2/GdZBe7YsLJhn7ktrNCA6aOv+ZC+CBbzfAxvPe
DJ7MmV60x0RhY5gzkbH+YzoN0+G8QoeOVRuuAtXS50iw1L8fmWLc/H18hoBGnLmdPRrE3/Gyxa3i
F2hQi7GaYuwGXRtuo/LEriXQ9pzckFkYUF7cBmwinizJ+nN+C+mtoWcCSBjWHfQmfvvYgRC35PYj
RlSPDbpWq0x/84YuvBFU/m3w+WvgEE3OexaI20N2yule0MMf5phqQo92e6p/fjnn4QZLsxDtKQ7s
qJ8vKXnBZlmJ+8klzTZWj2sAM2N2b4EIC2bj1Bio54AuAJ2kPZYOvZZfQ+9URtmPDmj7N7iRkfZz
2hxEcQ0zyOCjDNsg1srilBIsaB/AelGndTPpjciHppsJR8J3yedVEtFgQkigSMVBneNR/lh7dLdO
86crRb7kjyOkDG2/tb/2c9UnI+JbNHsQexRhd/KJegnr5W0t5NzRBhWJCKGL9qUCw/VO7Q7sxBA7
OLYEoCkW/YgTIMOA+SCJM8c4NVLTiR0THCmq+xcsaSFTl6EWYbHniNcmHO8RU6XAzRtYOVSH8H7Z
+98DNK0PpBMQfJi58KfgijF1lxwmfQlF2cdqIgUEHSicCguJquUWozlLLFHezqPf2t/dL4oU/OjJ
+jNfGw7R9QXtsfmzqLfAAaEFuzjYpPiQZaPHDLRQcFgaB5y2QmoDEFpcaURc7R6fwFidZ58Anz8S
elIlugonGM4npsYJG5Frt8ckuNHFO/MSWJwOqK9jBeUyDDlqzCIRiMQAdINBw7lV+ygL6L/S5kRH
gHZHdAsMAJIXRAWNToGxWczfuyaAVxUn4zO49ZDkmG+qDsRzTiWVNORZxVbAVJCPgMGY5IcYxuw/
FlCpULH/MPsF0UChbEOUUuxhx2GtBYJ/3vbyNBd/cJ2vwkLmJ66WtGS6QznPCtjYT6IHJg6aB5Pj
X6/96WuI+hif8cU8QxnmI5KBXeHhEeBdErrjpY3LhdjJM4G5w/Qw/56cJ2eH2tOqg2wiGqgztgSd
gPlJE2l40dbCvoR+Fi0rGTano716BK/ASPHkD8rkOvjN6gPtioYtsFWiHr4NH79Ks9rKgx7RbLxg
UIzB/hKF5kxxaOtS6IF+dGl1niLGByAhgCXEq9/AGii60oLfcDDqWfqhfcgZBjdmhAWLaQwj1hif
bjZTdHwtLmfaThne/fKvFdfWK/itSHGxag3giR4eeOPjv0iCjWUktCdk034HOwbkCsNn8uIkbWzD
uw5voX6ktGzjXfGcV1uMeyl+MN1LUEyrs1P8S05R5txi5o77BoRfMprJDXndTC2cRoa7G770L430
SpICUR/CIWOOwJBf24pWzVxcyfgF+wFdBQiyKwjRybsPPmit1pr788j3K7/ygN6vVj5qcUh75vwN
+gVY3IOMBPgPrWLz10a/eIQpzS8cAWZ37Pt/M4z0KGnn6Jo8Y7IgXNTOrMad4rNHsAIHzz5w8vHR
0VZCOR1sSFVLLL0Mv6SMeFtM5T5gaIepROHM6etkDtXCLe6Fp1HNX1b3dWSsAbeQ8NFIO2bzx5EH
gc1Qtn3M71OicKj55TJbtFF9Dl+7HLKwm0Eyc5hbUurOGRoRHqFPt0boh6HYhDGaVkXrNc6DdCWV
pYQCcX3m44blXJTdiEnt6GnxAe8sVsoe58ZilZEwipMxs/rAs47po2MKYfD7Iz4c6SY/fTqpuYUd
VWpi1PX8z/uD74my8+TLHBEQJuQWGI73Pw5UFmedjWs4t7UL7I3QBgzYa9n6snZrdwk70OEscirv
4X591gdTZ/RQxs7oIXK+g4gQ32hPkfj6FyYE1Yywly/xqJGur1w6ri7/Lpzy0pUu8NO+RCf3k5yd
ltUJJnSS3Jn8JmNWxHToCkmpA6EmfzLiHItOmoPg+NHDE1bKJgbKAjlFksuvm8Oxxz8hcnmUqbYS
yfcru+3Kz8hPMY8zhFXq6EAnylHzto2LMxH+C1AJ7tZsBuDCjTxIJ7oO2PwykQO16iMwmNPOMB82
vMntri2krsyDRwpNQMnd3GWyZpCzor7Y0ZIL0mOvfHD2MGP2FEYgZMW9aNWLfnP5Bo9/hckN04a2
qp2K6m4lHMTFCkN8qH2PEOqVXTt9pgQM+6uUe3Lk/nH3SKQTclbuGWgPuIrqtpwetgq3KU7PbskD
73JKQ9hEMCOroXR/zP6ZM1MSm2M0pWQTg17mqINbcF3I1BLGmxLlMq8ONjy0jH/LHHOorOQxAd8x
3qg35DtO6cuHLUSh4MtcHPJo9h9tSC4E010tzl25W4RC1gTrD6GOEmCt7TIaXtYjv+5sqBOe/Qfs
7LmNhfec3SYyYefsRPK8WdQusVVuHsvg5AYR/5X/LpZTh+OF1bPhS7yHbotOGvAIeCA9Z4662eGB
4HAjP/z0WU9uNNtuZxOcN2WRBcxUQjjRtpI5/NWzteS4cKg7kcM8PVpg7Og5l+nDHqaDjQ1SXHjk
p/9WDvINIqyDK4K9yuE+aMvGHlY4QkU8FDvCK2mLeRLrZnKI51criQ9n641jT+lz8ZMg+s2YnxAY
ECVkQtCXffw7UkbxUBnhwtfXmjBmiUDTdZmQal84CU5Rd/HB6EUWuIbNzHmo29uTBUuiG2gOWLu7
wcoDQftSZvrOVJAtmachbNR3/+u4mtcXjszCDbhHMWHGuloOZwnnCRkq4iucZz350B08YPiaXfw8
ecV6mPvtYVPauH/t4GgmCKfXT3+ze+SWxgSr1+Q9MLzH8OZcHZzeeH657vB8ZP+B6CAJFZKOeApd
7ANwodeIHVDu33ZsJb579ZgOy1Y+uVWCoh/nI/+CxVI9vTqzVsDrDZgDE7MIIk7dANzlG2gc1ypM
L05buYsKqazHUN4K8ki5Zsmwsa7DHMoBGGMeM8bc7UXNXPAsBsKwq8MTiRUj0IRNlY8/8y8OLr1j
t2D/aX2sDj02Wf8DlgqexaeQlUws9dDVhGb/wfbhun12noQUfMLsGUSFERsbDzZoKz7zgN0CzX+5
1mJCzC9JUxk5toDTRALzN4W64ZELkgkia/s5CGfItobuiolk7pDKvrD3OHKsVun25shrEtc87jOI
E8sZ0s9YIRTxBl1b7ovcI1mV0RaH6/4KDQYvwxgg9jwQiG1Ou24zPGAWx6CfYLSRCW0SdSUOvScw
bOkkMbHhcIobvx7cR43/wACqAn8m7gan6Dy4M3NK2x0b5vbgliZrj7zblXvGvYRgai3wIxNR7BOm
CSAKKjsuXxystqdA44iRwM6WM1wC6GTCWcUnRXXLunxKTmPN8CljJA++WVs92k6wZRN1OeQqEjGJ
nm4npkaH4AKlSCLMhd1BOHbiBBYYffv5fDQKJpOWFV2ZM1L55UjWYQu20Wkk1oziV4brW+Rye31S
Rp/7wxOzgPHM0BzWO05gczg5yveQ8ruSwRH7COfvBY5JvnqyYhauwz6ubZw8bTTCwmd4ud9IH7wp
UedBlMlebFkYejlx7CRegi18rIhFNkLFp3OBzogDgBKc+tDT2XnNELw2t+Z5yJwNsy+GC0QscMmo
zbtIbMTcOFZiPERYaF4eVhzGb7cV9Sy499AZ7qHq/TxzcAlP4aUvBtAQbF3Dv0w7lCLwM1INuGWZ
T7lLvLIe/uie2vmffKJXLPGI787JZfrGmgylN0B0k5YhIHWUD1vHe/h1sd8J1x5Sgab0xANQAi8j
IVwiqs+MPCXMvII7fVrzTc5IrKxYGGSE/tfhGL5AmgfNI1VGTBcZi4YpIbKghRA0+/gYWvH8N0QI
Feob4vcrHmTmCOiBGg/UXzxr3mTrDdJGA1X8FZdJusq8GgdcCAMp7CX3I/CfdDnBDptI1cWauYxl
RqhsA5nuw0NJXeLxMQgOwegwcupB2/oM5xw0k4n4ntmOzUKqXW7GQdKnaKX6uG5auGE5DIE7aiyK
kxt1LP7HBnIchqFMIo0cQEWXhbTtFNCy5EMRBM4eN0gy/yMucBocnOErGBEYOAVZgjhmt4gnCAc+
6w5/SXYYh5pVrQlyDKzSggp/jmZ2Xz/XjwmhDYbcx4dU4GxbZCaZDcvQ+vgz0hSaxLKaUTJSJ/Zs
zDKx78ePUD4xmqV/dGBJFDaYqdMtISpAxHqHMwB85+LS7HcvAZx13N7kAXGic7blHLRyor+pVl5B
7pPauDF35eHenbY156AcsUMqWFd89tkkwmKu53PebTu84Wks60M8zmB42RgASuQHysZYazMRxuA/
Z65jb4TXvffm6dhuMCGLIBQVhCYubLu9c56mhAMOUMlONfZtmq7uczpC1xCTRTiqlIIVxN0srHgg
b3H04ZF7+HxiZ8rpa+G1P5vZ7oqs6WdvBsKK6w9VBpoUCTU4FSGOXI6Br4UI0weik2J8L46qdpeq
BFmy1WB0zNRqklsF5xK6I47yT+yd2zs94DBBZC0y64LahNg9Dcf+UCp13kkqdf6VjmBOtJePL4lj
OivdSXd3wjRvJUkcDDqKDnOk+xUTb86ypOHYIufY664v9W2OAAUkV+r4q/0nA0Phu7j7fUNjX9b0
h6jJEehst7BCWZpAoIhEv5wB/4V02WI43Ev2TErsfsh6uLfIxzjbMOyrQzwnMM/teHI8aixcgiN5
kBzPR6oFtzvOk3dAqp6eEiMl+6NuVRxYeUnZgVSZAyQ4RmpKXkX6JSROjlD3X/Usaa8nNUdB7dwL
VZoJO2Wa+72pGpKOUVnI5WLdh4WnrHgJ+WbIm9qHw+GInpJyWj4M20eyM/lkknVeiFY9pztuSx7C
L1F7yzql/MsGZSKpHCU5YUhSRynHWVJcBjM7SDj08LbrplJ1SGopkQia+b8KguXlXmWP+WeS20vy
jnmrJP+TzL5MlJUyzM7/3oeevftbUcwQPTNenNqJA5Eymsy3TC6+iQ2PkeaJHp58fF1IbNsoyB9u
5Wk+NDLNpxAelcih/nHQvPO47WF6lTL4xDGphpU9pNONf5pW/WJM06//gaGIUpGhOGmO3UOF5gr6
fNArWJ54tbAkaxeRfVS7lGFf9wup7B7W87b3SrO4CDRX5986LNSdkIGf01uqM4gmC+RHMW6ivmbN
4yCtsrQ30D9FwK9zIMUypVMuXXfU8B3V5OitFBcg6sDa/ng6XF05oUhjLX0otY48ngvSkg2ZoRxf
/8nzsfG0lgVdF+hViGmRyzIfeE7/26WThFLs53Vx9sFOPEFfIuf4DLfTu/UIFf8VPv8VLxqV3EO1
Imzy/kVxTGBBQ56gMcF3CD3RNhOxDqTN+mI5Sw4h8VGy6LtFkVy5wva59vURkzb/Fchb4Nvwmd4O
dYjhqAf5RYpLSsyHx57okE/LV+m+yHwoNDxZTfjbxVJCCxbABovLBK8lxufi0e61Ypk1SGbUIVmV
H5evVsyCGlxGG1Skwm32WhY5y2dWUsRudrMZJfqsSVDkMK2WeMfUzX8f9jlmPhNZotRs8vXfR3la
aAmJp+W44wkI+wp7keYBv145K6/Y+v2itv9wspDB3PDk2iljcmlwiC8AkCNtKOkGQKvyr0sJMD23
8LOkh1kMA5+JwIJ3SxSRSZa8MOU81CMDm1ob1gWQ6hleEtEWE1ZMDeSP+ojAdp9LQE3ZmTGJvHxt
bN3BM8xSAjyFKeausZbcglugO2bw9ZVAPAHwkbcrr/IEFABawI5TH0oOwsBoooQ+ZJbL0ECbIlUH
S2n1Wsjy2oCcKVhYPh0NsCfv07GjMsGB22G4AN+VxXpzX5G864fXht0bno86VuuffZfhSHXUoT0x
eGImuklwhYgUHIYm7TdlDlxVFnxDhdfxP8uOr+5lzZLTtb01sD/+Fx8nYybaF8LmnWzt5aKuZJOw
rr82bQnIm2W/BV238fiWM5/PScfJtoldIUVbQZ1cJsjH6917kXG4TfBq5UhLjvxO1CElZnUQhaTE
lXj1/JePS2DJST0nkj9I/Wo6PQCUnqOHOuHzQkUmYn7DHsUT3m/etg5zQfEEY7lIkgoZtTPuOa8A
hOdwFKXCv6pYiiyFGNtN5ZfhHuQvv9nELwQMedJJmUr8361F4SGvxOuZfXkdQpkvtbDko7SHuWsQ
s/iLjLnh+wCOPOCWj9yYhyxflSfRQnd4dTkfMud4nNj9NEonQRzHTBh5Okt5rfZAIoU8g4qHKfee
5JbgsK+Wp35rhK7br7np8iubdxNUeTBKklaaLTZbylOrNWb8mlvhY+z8htfYcKtVe/rG9fgECEBd
6fb61Qpxg3Voc3+UoH1AJsEduO1emGGBRYBAKaQ52WQzBip0cD+g/fUdkvdBTvfizWN3V9aPa0Ha
Ta6YsOQyR0RTrDTWlrHW+PiV12UsnMGvjzeXxf/xJHeXZcj8l4erDuTm1FEeQu8O60h2gNykjycL
8NSvYNp3sTtpRR2fGmZ07+N8+ybBR9WFP4msN9owDtNofLA37wlvgmV5CUnmsd5ISFjvfWRSo64P
HxnbD08ZmAN1mUECdNUlOA+FBbkRDmTSkljTKp56+KP8vLdbHy/hJaSt7hepFA/YJPmIdf1LuJzP
g7gMPW8pPwE3LeqMSt7mfWxdXcan6WD7/aREenJzYXafueJr/CH59Tso475JxUdVgttRMMOGkqU9
aF19PG/qXpSBlaoBnekS4xkxFhAnkrv330lHe5rkLUOUjyLObbMff3vWCDuU4KGz304h3Aowb1mG
tXvqq/tiqw+wAWArco5mQeNcoSSGJ9O6xjTMRwx1ZgFADYcEhEeEDuQwunJdILQ2Z1vX+Q3o5/EU
8qmcfmKJd3caqNCEDmZemMG8Wjb7d4QzM2PAc0IQZOxY6YMzCZaKbQz9gHXbQspaeCKp27hv3HQ7
HJhKjM84UC5OvJwcIO/YUVBBIh2WHOHOTAhjXbNNBE3Qh2/A4+tCF0y5j4Xk6OOcx+Dm3peRQ+yU
h3uNTx3ntkAbl2AEgtF2RIABhvsHspEiB9D5g3fcxvFu0dnYjvJf8JwaiGG6+K0nH6LEjnBwmZmd
tETcSOLEf2DeFq0UsFqCNRs2zAaZJ/HnPWlAXEukQuBYnFmCLwp0YwpPhlMeoq5gdWA5F/7uxaex
QcT4DwU9xHGS4HdkklE3HtJP7oLs2Bub9BFI5JA/w0K25gSieJkscdL1y5D7xTZ6chMkv5C4RaGa
0GHmfss7k23gjUiiFQBL2b/J4UAyxkxyheip7YCMGkBx/KELhrBvxsyghNkkSeCJmTZU9u+YkwbL
Q6lsGOD675KwreaQ4dqJVgJcy/kicVwAlo1Lw8SWTFNyObkg+cgw29jt8mf5Eheij9d4DSqGypHN
ZE7kRDAH+TRLTayIt/lUmajLFhnPEmRRXqZghDkLSr4kzRKInYmDnGDAjIKE3ly5Gta6LF2uh7Jr
uUzWu14AsdravcQZCHcMOMVv8cQaJDeARWdEZn2U4wM485h55M4j+kQYXfsKBiaSlAtGKtkvOAvI
WjpDzy5/4B4N5BMfAFAki4f+S24kJcF2u11JQSk296iqvJfHxo07zrDvpswSOIxGDGNNV3249wPh
KC5cyQq0QFCWyfE4n+P5aSNIk0cu8CdzAG1xBiKFBQ/hwHwsGGPGujMoA48TqQW4ANBeAWvarmtZ
YYYN/B4qFCVdOtv2ossY2i9oa+0IeAdAxmZ1hqIpEN61pDU09gyaaF/seKX2p5fG9V8seofCfx4y
RYW5FaQxVMkyboTyWQajgwBRPhXU4ZTDkpYBWwmGe5wwbpZalKpYADPZyFJgUCTMIB+E193GVWXr
/dfPOB7PnPQHAaHZCq4kxVJ+8FT+qLB5NsAgJI3/4eNSHVM4y51ivVJo8QjYUgc59UcB6DAoBSY+
NU7dUoi9AJ9AzAM1lHRIDhxEuFSoXf/ZR1/EaFmOCDk2BJr6H03n1Z24tgThX8Ra5PCqnAAJIYJf
WGByzunXn6/kOZc7Z8Y2BiFt9e6uqq4WG/OFCAPT1n6typYOI7YOPb/uqqYtUlvkuufcKERV74fc
vCQckp2iPbIS/O0zzEPzfJSU3MygPMmJAcX+oH8WqZXMwRc59gbJyQU0eYUZXwc8KAd4NkwFuMyU
SpTSvHxgz2oGTJpBeVa1bx10if6x33S1i31HfBg2T2L3O/4kbKvdF0zFSGGCIgI+hkawCEXyVA2B
xbA+WxvT+ihb3mZiMtjTiSg3XqjQfRBx6AMi51tTSSMSIpH4dus23h+ES5eAvGXRl4XDMBe7X62o
e1+OCWUuP9eKVJ+SFPW4dRkqHkLKFWcgvYRV/kUPj7ISpTiTqy4w/Xwz7Umf4AaQxYzAboPKH/Kz
3KtZ80L8mDV80igqcIrqVwM7VXtY7Vf9EwkeDbO0xUL0OfUHLgu1pIR5A5o++jVF5YnEoGWYejVr
sXADxK8fC4UGel88LirIuOkXkBH4DXpczbToGoPPCN1PFyWE5GE7943Tflx+GVXCN8oBPrp5xcIP
B8O7t8kQIzPzCCpeQAP6hvUNmUJ5DIZrM/is23Anv0VEJI6QI+bP0Yb6hUHgwpj1sDnb2/eeYHG4
ndm+XT5hi+E04sYYEXmBsSfj1pi6HGkj7u+wD08iUAWHQmaHLRrgrQULh36MVbZn1ssWVkeQAMat
eYT6QGUwIOUM5dLsnGjs5NxD5eB3t5mKkixRLbD9nM37D6fpFhLiZGxKlOOMVebfMVkr7YzMseR3
DjhckQRypyoxPP6+gAl+P3jShkodW5E337rccnZE6YNIiD8KHB+aHDE10MwdBLqqIceRBsljLGBE
UezGbhR1xh2GkpBuwcaNi8CjF58yM7AZp8ho7hSr3KUS7x3xmIcHNIHHcpCZ6VLEGQVDyv+W2KmK
cl3qyUQBAkjowW8tEzMNUpOnyhI4hyRchXF2XT68nkp8R9tqgVoQkhAq8JfT8vUtzT/k3/FyjTyN
yLOytiBaPC/xGBCgnBzSlxPMX7ZnJok2aN56z8lUKqMNMOcyed0NL0W2wY2xb4O1mGeGLygfKICt
KOkpRE2bPAOK6AaltLJuMwFGkBKYlWl3Zo/+AxfzK8s5UcFDxS+YnQsIYuUtlxgObHEQJFyBLpCw
sPEJfJyYnBdOk3W3wgF7pOhXXeFkPlCG55IWDi52nWE2Wh6k4rYSdD2K7mGJknfAXrqGyIaCzvda
MHZeYK7Skqht5lDGYPQg1eY/f1Xfw6bYhBLTUAq2bOhA6GyRgaIsqTJ4m7Dssq993HAQhoNkydWq
0O3ODogQNmCqNeOTEbW2THqcqogUKwmo4J5FIzhQtNw06zAeg+WkAvxsDEvmmKDAC7CjSd/JCDRs
MQvcpk1kOvFikQ/qjMEZkcD8xs8gGtJMoVeMmX1gs6tpycLq1fErZzJIWz+ymdMAWucQUmwoRTsw
zTTBxEy7Cp8eOI29hpitNGdvhmznwHlseSwpwXF6qKQUQydwjkujPVspK6eVNcpiSfhLpOuSbSBR
UqPFvmeDm/9PSEsys+K+JunwOswfEv2TsOAV1IJ02snBao25suFMU9ZPEs7FQ1JIWqNw0G5z3cm4
SdRIobtL1iKPbVuZIFPU2Y5xtnmF4qnZb9056xs9cIfyM/EoxvVepIHQqHjUaD8P8nElcEyeGZhZ
hdSW0QHwZB2GmpgeW67XJnkd8UGV4OdZIEG4fZttsy2IqO6jPDylNiOowHjroN8CY5nTEgSeAH+A
ABaNdtynJcTgZqt+ecDnDDhhDfIMQaeJQoPFfZ6woAV2Jqwki4qODgiiHOnRaES65LI+B9xmOttb
znbL187mDGCTB1w5XbPlknMz56VJlSF3DL3gEvbJGoTecuUomPAi3FbCAzgXiQd50XUcSsiyKs9c
pjHIE2FQW11/KIwtNDJcjlQLWXYmA8Jvh8QSZYYreixj+ZIABstlA+RWNxQfQPdps6PbSmduwC0m
7EKXi6yHe14PRXileYpO9O53HzMuIIqogsUbp+Dj0DEKhNyZpOlc1kf+YlqfQix0Qbam8koSDy6v
IighkFNJABcMAtrAa+ljpinxRVyMLtdyRYa75xn5Saz4TQUSrRlyAY5kw8uQ1LhLNhAdnSjTh8dC
tAY3rhv2opxm3k65Mfg3/2l/whe/itETSyKXyySELs5EHq8EihKDc+aV3AhXd4urcAh3M0ojwsyI
q5MkLMmiYXGDfT6/L0/ra92u4yFzCVFy7eibYs/uXEIuKfZorL01vU/5C6PbmlhnHCD4mkRUiD2r
v7d1Gf9JuPQEUfP5kuWLhJbBPkT7eq/VZ092CIZk27zJnFALjkXzFYCYQW6uZPHnZ+Zs0GL5+Csa
M39GU6+5Rp3FhDc0r6zjtU+0Y2SUlRyMSYamSfIIBV5SU51QC84ZKuRCSKIl4PN7JwkptCPEDGKL
uE1Jnik3wBxZRLQytCGxSCyvLiUIF8Or0rsAysx2WPZOIZzBXxgCs+Kepwj7uK2ojCiAPoyYFSdu
QngYGTYnqWFs8FkGzs0lUNSBJTyQKQ/JphmGE9QhsE4heYNSKvzTxoWIHadpX8EbmY5DkThfM5ca
18IbCN42AcRd+3KqKLLu003Bemb8qzybAOKvvC9NThb2OLKfcPfZE1f3i916jctcGfpvcVenbYJR
o/6dZfiZgQRiRq3FeulOwhLW5zSYoWujM6xKPyDGnF/2O/x0fxv4MB4NCP3D1V1uaDewr+1tMulw
HHifQxdWkTHt25PeY/iuGk/0YmYhOkB/MrUNDDzFCueIjxVMrtKeR1ov4V3G4G4rq2QHSaggza4o
Qmh0Wk9pRGLgCUJoRje8cCkwq0xVmNOngLPGyaySttn4UEBsNozSwaMn7BmuEveYTlaOhtZP3u6G
sR5ITenP3SD43AM30kOtmbF45Kwwx6W1LaB3iZS/LPlfi5X9oxmqfqFDczITYuoyHKjXTMYE45ZI
iwh1ioHBRRMPTQbJmqsfxlgeVkGt4k2w585oqLAh7i40BZgMpZ4QPTGenV2e9qVh3/iKXZPWYQS2
WBXSvawD+KprbhHHEIOMFRoO3bNNoqf0jqkv/CkhiBE+3uJ36Xiw4dpQidajMvGFg1/jC1fo0O3t
rAfr4atm4kd/DieRmlHrtBRA070xacS6ps72jOGfDH9N/Dv0BS0R1K+xut/oP0TU0YLKk9deUAnp
GTH6PT/XpPZcRKmtn0a7RiLRMHuLBabQVPe3trwfe71YRTD5w7aDxP4BeM/gooHYTwa0f8z1bD+j
CZpuvFLv6JWhQ7xS5xiSTexzWzZVAy+pHUkLbpa+q7r4ja3yk9Vwcxrmt3NF1xA3aOm7hgX7TtPH
fShtSl+t/cfx03f8XrzC28/4jRqMUmVOzdOmyc5nnKMmMjFoBgL2gSkRjMzDLy2lsbkPcFYk54Ha
MMXL4MoP5aluRum3q906vVBQEysgBNY9ac/ORNrLqA7z7NHArUYpqvVKIjpHIy5RmYyjDty36B5a
EkEvkoP/ccSEnGCXUay7ZbqUEXPrTcQA5RzR7xd/IAPbd9llucURNmkGQwIaeyp9ceHV8PN0zIix
byf8VdAp47xp9Dh9jTZEyQjnsDrp8Z5epuvVONxdvroe3C+Nq2q8vBs0fIcuEAOJGM78xmU08eh0
ioa/V94v49PY9DnjE4nhGtkaqaEbGdLgdw4pssBMOoIyNQ7X9S82njNkVeAQUhNY5/YkPMTFPvMw
obdUf/HHYp6SgULwT9uFr6CJv17nY6Gbr48Yl2VNz2pKXaPngYmC4pKuZ++93Yw9Nt/elEiT1XkJ
yRCJkQcSAk2OuSSfB3O/IcbNN9hsiUwP/gTK+sndcyRfYoYh+iLSTN4UsX6JK4ucDrio7kzh/DU4
ETe2BBtnmH8RSiBI/CIp3s6MIsZ5oRlAt6DCKTJct2fYrCVbUAiz+1LqBnYU6kGyDrCY7E68WxuX
7jOrI96882n+SOH0QZBknyVlxNo23XWlGNzCJa5ttj2qTu2KKq/QH66TdOMsl6o1yELIbpAXEJeX
DKtAlXHhKegvEkRKiIcAtCnXMHqyQMOEjtEy6+hcKQsWtzuxSbn0o5WTSssJQwlYwyYswKdIAxh5
jxeSxZCZpChBliSQARnJgRRnT8WF5EQp0YoDYmaFk5DTkncjWAJhWRteyhw+Hai3VMI3Xykz4uR2
yuxraaKEe2eEwI1tKg9ydyskQaF6RGGCgCVsj9qg5FMmjiyhWv4eKmE+gf7L2HJ27ga/T/VS7BQc
yRwt0t2iSc5aM0JclNkmb2yW7+5qhqmMUKMVtzcN1WAkjn6ZZw70ZCE6etGtL/tk5eyMQCTNXPsC
3HGrkUCJNJbn80I3u02Gy7/bD4i0MM85VOiBes7P1txKLRQbNhXRN7BZOHrodsd8hyYihQvV3QB3
cdWg7qHyZgGZWZarK6adKa6WAH6sKJs7G8uE6SE+G1qBrTa/LxFM84TkQd+jRGLyxB4zRq14/uf3
/K4jp5WL0f552CfDcbp+f9EjJMN9IrDmDhij5uDVKeJ0R/D7Z9YQ4+koArS+UWuydJDqlkyGbek7
ilSAMx00KOOhbgPEnXgWoUQfIMXBAAgLxxqo2oV4JC1ig05lZoXh4/fBIGnVfxNK8V2xiGO8e8mc
cm7udlVIj7UdrKcqmWgvTphEE62nNVcYkiYF0/aGEkbgBUhFlRYYjpbipMNkSI9slRQbdaAbUUTS
7ldjtKw0K7qzW8i1/gQ7CK24txHdUJsxRGXEC0m0YtCWKjckfN2wtKakaOPWyXhemcQ1UwLliF4F
Wj/fcNLPQLM+bi2s78BkHSbY4DFa9Onl9pp9BmPgIkjHGl00hzYbdRuTWpzbAabYeQomXSdev9/t
Ik/o4spcIqeQWzXOLbjf07do/22yV0x0afrAvRSXDUlkFrjuyYVDnS04e8Rri0kXEzKNhQ/MG0wD
8iLmUhI2J4pi+YmJxtEwzv89jpBkXY09UvJtnp8uU4+S0DSDDq1tv4vF0+uRQ3Bqx2djPBQdztxr
op/qeWYQohWVVSd64C/XHfFb9LfpPfh2kX8XXH6IJxr6TL0Po2cNzQYWQCA4XRmxkmMaDKX31hYd
63P+63WR9OHNVqjVJ0E4Nk4dMLmg/ltZ7vonlo+W0QupF+JV0DnJDK7uHW0PMTGT9H0vvQvRCjlk
sA2eCxVjZS+PtSJ81ugTpF0VJS1BGipeOlpQ5CLC51dIq6W7pNWXGuivlpPSiFQbLFYSfkAjSqKV
0+ysLIqxBkGQkEkxxqArCiwVIlT9qrZUulNvUcqomCcXt2sAEHN9W/UND/AlBVwRLnAS4sEZWpTD
DqWYoVVIWWVOOU8eHtGwQth5CcfxQrYxT+WjOm7E2ghEotxS/T0QlAqdjdoEkQ+vKNBYFSsO8aaA
qBysA22HRFtx7CT11CpMqKSC1I7DzUOPvrVE6MMxNm1CrhChj95Y0NmFilWBn5YhPtTH22eqTvl4
lAJUuB4bBhsVIftjIgTVFAwFVMsK539biw6EPSKvlI0smGbsAp2KmbGfsl8DpnCKHywQPuIyZbIs
M2BdmsrAIIdDMkPbZrByzuYIKOGxBLbmA0zMJVABUZdZC450NxKrin4WyCCi4Eeen5ACKICKkAIa
HVIPKhCyL6K0+EfBGIr1wrubnNEmm9yFtpDB1QJBYLfjgciIoSxG2RaP+3XOPkF0oNdXc8iqhzUI
gR4MFgkIbea8GC7bICRFHn9v+YYYaNAVc2YMSaFbvbLTPJY1VoAvOSv0Go87Ry+6TXqBv38DDFHR
TxAWLMWX6WqjVfzTKWz9hlStIhP5yLDhIrf1kDPYPTr71+hlU9WynenTnXN0GUyFiyPxRwsyRDS5
qCrwc943QJbgV1it+INVkE0QKRi7CasO2fD32+Ax1KRpOp8DNqJ0e4CBUOTDIymUkhnG0kiLyTJZ
CqQLgBs0xVh/hOgBjXHO/5XSL8sJXEaiCrhFzkIkxfAn2EaMzYD1aSYPe41VtdtAlYWY6+jTT8SZ
p48fTfLeP0xFHYuGfDvQkiOJDyrpGks/3Qk6nxtsyLQeWsasSn3PtV8e/XV85HTv/VZ6Gog/QqrG
0ATD+emik+x3nZlORndGTIWClGysZezjq7+NWTxlRoGikGS8g7ePUUXzu6P3qJrg9JZsaX2CZC8n
fyqPBtx+09WVf9m7jk40JrbGjZbBgy27+q1sCTCup4+dz1Q2D52XxG7LZn4Bv3jgVX733Iv0/Dul
3wZ6B6zSnHIgGcXb0doSmVrwxHvBjOolhG3oy4vNqhTUgSE5d5+6le4wafoR6wDWq4xODWEn/Zjq
57z7hx43wvRtNYl1fCZOKWTZzzWi5Wn5A4VmXwx1QekSbPtYzL033GgIKMiQQiFz4KtzMq0ySRcL
S0JtnVYdg25JI2FQOvGRBBH8Ap0ZN3ee65G601zZh/BC9XUkBGBEzXfYpJWK3xmD+6XDjbTADjp8
S/vCw1FmcrOimDHg+qZpB+S8JKeAL6JUxAt7GJgbBBbSTMGyQvTYDwjjinCHHAYjxCmuI4fMuziE
zqSpIN2VA3DpIJLvIoJj5Pd5ccS88+hilBKglIczZi4CUJFaFSiq8rfIYBg6kWu4plq2JHfa04bE
nsJOQtJ8X1QVzkA5xLvuk3s7EyQGQ0L6nz+d42P7ocGDpp+Dox4waO387ThPeeeWybkiTWGgJft5
Z4q7OCQtu40+MttTwiZmngNVDixRPF4Lwdq7ITIsMEf5ggF1LZDXysE/+DvKyIpLdzFpVCkQqgsF
jGRW2XjKJ+aObVmfmUA/YYXrN1KKz/AACMwUanaPDeCKSgu1nTWps/RuEsIX3FYAZylNo8oy/S3F
bsaBFx2sy/9EgBRzOF2qdOItizxLecWTCdv0W+YssfByfSgSOPZ2WGOPDI3Bs3QYkYYOgfdJRl2i
C91GOqlUFVcAT5UtrC+2Xy42OQZ7hMSvJAOsivzikzLwDi9nyAuNn/ZYmDjHQOEiuvplXGYKVFLO
ihpN9SHzH9EWIrm6Lt6zXQ15fW32eeaA8liqRjzUabNTl4gSr9w9/4DIkuOv5apHwQJ1KcVJhWp6
1yn+n3ky1SGb8t+kL+RfxMpt20tpbCHJNoND34Y3KFgwY0gNIjVqnJGk8yR2bMXfMoMbU5I9fky9
RPwlJQAOXvJ1xpsULRoBosilJyDLNr/cDHpj2jedjPObrhxMXrYo/uePoQBiQYVCdWv+RSPa7+MT
e5/YN5D+BAy1YpytUMDvIKFZkgOYAzYOWoi+mmZImw1VZI1RUAuJB5QRcCtJOMCF4YTOsc1DNtzw
l4DJIOXIqpu9WlzzgVIZZTrWLvGYcfIXe/QDdJmiOCZHoJWNhmUgg7xAzpXyuqpF7wMkTZ/Mvs6u
T2Z0CgvOXPwO6VMymCxwqaHg35p8C5VTvKaXFYallNbb1Z9X8AjYd7BlT0Q7lH+AFFEdGeVgUGa2
DjUefe5sC8Rw54og8+Y1xsiRzHUba5yGL1Scg1I5Tj8kSO6a/IcFAlJocKdww5gVahk+RRNdj/04
2/iSNuZfxOeIuZBWtBi6imMpp57UjWTjOmJAiVfpf8/MxhS5CJm8pXWOzNI/0n59/BGveChCP9bt
4k8p/UC2r93KuFkUHhrKlPMyIwuNHvje4sveqkALlfxye42Qu9lBcAqPshqUk8lPHcWaVI5kfnQ5
HRf7Nu0sciZ2SYBTNUic0R2334vv4uJUnaLUwoyZ5VMVxqezkr3F+cQnb/n1HkfOpi2t6BtN04T1
xpa48Zhw3TvGtQIzkTQdZm217COuvTu30GvWMNdWO/7FfLUrFs6hVVN5ED4k8RlVpTK2YsAg8oNd
SI84p37ZGk/B2nySwZBIQVaC4sPBkAPc/SIJynvUoGby6+5PzSmyoX9MriT9NPNSWkovdjlppB9M
5ZMmRqfmc2Urt7jh7sPcoKSVymN2i0Xwfl4kP2ufBqsOP0Ha1GZ90HBNNiURd8FgnAyWJZhanB0G
2aErKTPF1nw/THkQMn2lfZ6qklSxg9Y+OYPIqwGBDvZhXGnja2nWkgdFO2HArtjTN5X+pNtyqdOp
RStEYBm0rwcxc7CdS3SJNv1DXm2XCKwUOY4CJZT6doGSIG7JNr4N5bLqNjtHd5c+Zkuu2pJOSYIp
e0QRCJCIzpU74C+lyoVNIgG0l+rnzhzdU/dIX1vZajHF/UUPOhrxYr/Gh6njlVijIr9TxKvqV+ys
DmlOBIpq0vkozOl+Mp94p890QBsCJOh/KaNBzTtmBR8RQqmAWp4ZtURjcnjBPURBakT/lQLKh9qe
1TxQigtOq3+a1RADSkjITQKPxEIXv1JwpKSilY/MUfFBJG5OxbZHVMr97oxMZKQMDyG2MxgUXVLT
X93q9JORGn9YmeK1pcZ7mQmcbc5+Fzt/jPjLIKB8DFrA6TFH+kQEUR2hCPb3t+hg7SeQrGqp1RG1
6HVQ4aIySdFI2q8tOwxwlTa7K9udGpbOmM0wMQK0hmirnVRbc56ReGxV039qCEoVNperuSSWA4xp
K9Vrwlejb8g5LVWUDTxqDQkO1M6h+ChScIU6GoGH6jVgNKUzLLlQLVt8RhWYFIQddjIigqI56JWw
K0hZyhEa1HNKVTWN0vYGUUR6aPXiwdipXd6uQ6hJjngbKmpzfMqfrtrDSI709nmg5tyISc81kJHY
qkIoDouXR3fcgHhas61choy65hPRmRLr7M5VrkgR/EcT6/L9HVs9ka6cr8g5J64akphRSdJ85TZX
W4fGG+rnAy4TBGeew6ErB8PU7syZY1UqbcpLb74uc7CcbW0jKsEnPZYRq4uglYvuOGe0AFk8DDIH
XVK6cfTRyPlgVZX/NWJV4Qit6L7RxyKYflld0lXhJBgVnM0MN0ub3wJppYeXzBDG90BGgGB1pEQs
A0ZS5ioQ40XCemb4h8C1vy49etc6GaskT+jEqXe0jP4apvgFxIisULQnpBwCUfXBqHJ1QwEdcF8Q
9OfvmGoKyvZPDKKLAC+ZHpz0T37HidLKIuXS49Z9umqDU4+U+jSU6ymuq41RmabWk4SiqlpxdfBh
VMlXBXRziJoh+Rspy+Aw2GV5HguGe094gKAH0Yx5Ta/VrodWNFY3JKLliLtf90cW4FsA6KJv0jmK
5z55n1KlznT8IjQq6yetzQh1cO1KjgUjCybg0ztnWrIEvEhlo4RFgv458AfLHtya67rJU475H48O
3anbVxdLH4j7l8dfSb41S/FpWOHcCSPhRmeJSvajxQKurS90D+kG0Zm4I9O72BdEcAKA/+p8gQXV
YNPbxgUWKlgAlZQG1hVzTEBYh9AGgQltSi267PViOkkKMLqGBE3jNCL5Bkdbe9gMWRVS531vYjSW
gibXPTqFnb1XQZtfAQZTufPwb/NC8AFgw/PRL9Nayfp1UPQ5YpZJwyE9Su2UcQcejdneebF3rzSR
rF0mBiSn7qmr+QPrgD6A+Ny+ZihP35Kf4q4iJIu1FTYKDJq3uVE0WZouT9JcGN/dN9rioTssh6/5
K9rX6aJ7Y8qXVWfkKOus+kFS/GUmMM++LnjBncH3bzA14wdWxk9/z3QGXMAYowhURCuvtRsutZuc
Dea2g9WTROy87SV+2+uvfabYbheHLYacUF1CHJ7t7/yG3olNtgAqcli+yZHoFXbXWelpr+goD44X
RskUy2pat+qaTkEOWukdZ8zDeRrB7R4UrdbilKIIe2K82LtSLcN/Mor7FK2sMjGSGxkx37VLVMRT
i/aIGWZnUKXhE6apZb6eLNk6ffeFPiMZWLW1ZFWCxWNoJfOh99mD9pOoitIguocN0MeDc5dKg/OI
xaFFS2mmvUTp6zacbuIt03sYSQSyjWqsHF7p6mzlEDgENx5BSJ4+6lByaW9vKY5mN1g3+mGWb1cO
CJk2/6NbvdHpeHCm4wYVxdYYr3xGcKHsHGf1cApSClRc9bmFppwkk33oNcNLgKUtId7ZLTHqjpHM
HAXedRSD2MuZz62J2VJ1z6CDi/Xu3QM8XM3dghlSPWaTYr/de5fsetyc71zmMHKslc4e2h34WSMd
62b/DR0NtRrskMs3LFwIq2lh8BQ+vqxhWGpcJkEZVA/QvJner8ZttF8Wfo4YgSFhPLiFrddMbxga
1oG3qP4GFYZbmnekF84arzG63lP8IpPaz5NkC/FYWMi+SbWLyRU3bvw1V3yIC2SdCF5MxFHyFlxm
MzG13W7iJYuVJ0F4yVgTH9YBSHnwiorOhmEOm/59eYlKQQtl6kbTHDBffTAqhn9bHBG6uOjhaLx6
EariqKlMtL5+DKzU+KAbEPAmXYJswdAUuPHgl6aPZGDh42/8BhATM0RWebW9gYY/8AcvOBzMmAft
v6wnQxMYrtdpOk3v+rSOdt5GPL2MH/2SqU4/20R69Oxh4BLQtXOeYq3L6hlDzWhPGR5ocz64mFUD
x5g4VoOOQpbDmkWMOUcK/nDEzN6x39zAwsIQjTkAUH397J1ULTeK0Uck+JnTa0tL9V8T3OtXTLK2
Lkw+SCW/KsvxbeGWNbAkJdMRLysGZaJ+iffNuPZO831nrNj15mmYH2LsMOXgPQvNUJjQJDECFMKJ
BRyeDr/zRkbMmLUV2lBOy0K7hMfZbVTsltxylxZhVAQvpq6s+jXssZr+jg+Gr3qw7j2i9wAnqbWn
0HeC6zrhjmQec7bmBQUOI+7Uf3F18ho/ZTrEG+3LL26KGIc+7QMtfbQhk2bkwARs7gq/wEdUdpif
RoL6is4dfHLNFm2HLXfCm1TMMmKSm3/soTx26Hr3CvAqfHijTqsi/1pu+nouvT60Ulbz+/Zt12hr
bAQToFcTyk7y4U+09x50YzZx6yF+sxW/3Xfni6N6+65hcPhlqLEWqt3hrNBJeQ6q0SutYBlwspAT
rRwPxoIRDu2j/Uye+AiQ+XlbW/4U1dkWKrnEMZGlL54/d5KGYlgdSnt2XiBDauMtEVdDtUeTSmSE
9BcKe4YsqN0woiHHx9aXrv1buF7gvBIVQJUr6Fwv3jduRN/0TF25pp6uxOq1Uz9dg59S/ZFONca0
P/frnQd6WBLVjmRX6L7DQ1cI1LsDzeJtfwp+a7xsxdpljvzwMYTHDj8UoOBras1ZUcB8OEj9sDDe
u0q9dt0CrYD13ps2ovELiqHgf2YqfqBN0KzrU1EaL+hSI9mvsNfz6qRnwNJUHDRlmWAJJMEPs/zz
oQiuxTQzrWAuTl69cwgr/ZOtVksB6RUsHVqo5Iqdik94TOkrBP/Ia3NyRqwNzfe45N+CFx1W+AkJ
Y6916W6jJ1mwAdMFBs32mgzr7L43nfsmrNy6haNzHUnOV7dfCUlxR4L9pACOgtQOgbc4o1osgqbQ
ryFhPruXYRMTGrWBKn8vjSvxxcNELdD1afU5hu7994CsjIrnwaAeKdKidUT3QO9LVr52dRWadByp
qqrDTs8LYR11nXpOGd6EM5RkJNl89La6jCpDwlwA2riP2U7r7b3f/GEiCI9Nh947NZmpgbtIKX6O
BDozEqTSosoGOjBl4lFNaCTtPaArqihEjG10HO1IqTTWiCR6Cgh+/D0M6/bVgTRQc8jDX/Irux5e
s6BOA6D9XxXpKR2VNJsVqRcrcSku93LFW/ULerEbqiQp+dU2zXRgNMk+Oo8oup0XsApHDj6f7qPn
Lz0ID8iCD12HytJrZwOUhgb+lfNu2odU/kMIK8N1G62gB8Mf4mlKTXXyip1bUOww/spaR+VOyzvQ
IsiUEliGZO2rj28fyWrl+wsgsIEQ5BDoBuuV4Gdnn7rxjLAGMxtMpEK+O6JT/IPGjWMq42mro21x
Cv68wcTzPdugqrptBHNc6ZJvdF9bXwUQGbTmDZLQuK+EY5WTHOkzijtuTQEsd2uSQMg4FZXJlBz7
qE6bWz7vmo+F6O2OkcU+a4wfTOXi5bgmQasLpwTkU6eRpjYuREWAqawWF+bN3jqjCOJKkZ5wu3lr
YseVYQo4yFA31fwS98lxhL6uCINxY3T5bvD+fTql7rtb8tHcbYaHEK+9m/FSXVn/2UYtaojfq0Nr
siepIrfOzav3SuNLuBs+xweW+MSs0n7XOQ318iU6T3oVuqELcyp9l05f2hewWDJZic2i/U3zJzBL
LPywwA7DD14KF283q+o6qtvmFm5okFlMOvXeYQjmBZRIMzVCFXmvkbdj34TPHhrQOaUnNY6JCxks
J9BbLb6ALwLXLVpMhjxS3K8IMugod3TfuBfGls9AMMZ78JGPx69yWoHUv9Ns/nSqyzdEyNqe4hqq
+RQX/4PI4QMn/kZIhH2/ifCAqZJOyZY6aGN1jAjfnRboq/ZwDxxiBAGmbkHRNCVH9YLTHoUeFtgC
wIWel2y9pEAi6A7VivelBO90ZJBs1tNWu+IirDN+qyjrlJ3FizMCv3Fsu3CjOOWiH2Mglh2T2Mtr
Wn0ub+MXcZDv2tihyAKDWW1GZSpPFDZicRsUmWI0xIZr3zpQLBnn4Byo5gfSVDTlpBKSBa0WonPe
V7A3DzNpUVUsCbP9l+u2fJWnQn9XuEtAkbOnrRz0yLJDW4pLlvi7ERO4geVVMAOPkB9c23KLEfcg
XFVQO1sXzyjxp+w9mhSodOmFahuvelXwLLxkzwEWjs4jPWGlpZISJcGJ1KIM7KYCM+Nc9it29uyc
+AmPAbk6ELy++qTrUNy/BFYVdmshckCEUdl6+RlF+cfazbmM+570ZzL00iY+LfP8D24NuY4euExv
lu/Vly7gux1IGIXooCugJMcBnLN5cjC9IZGXhxN4BGkttbzga50JnaU5sQnh8ymkoNVmgQsF39jy
L7a1Hi3VPshwjhGrApW5wBkCtuD9dZ3TcTsEU1GZ+uBXVJS/zPtoH7E7jRrpe1RjGLQBlqppUidC
NyRlK90Nqknpd9JupfyQiLf1GelIS/YnoMkbkhh0laC/9S9Lcarqzn7giKhmOyYfBhf+K5pY/Lpg
JUAZaH7Vu1rXPzPxsnK9eC0nNaMAwPqESp609YLqGT1GzxNRtdVVY1mje6Rn+mG36GLb+quO2Fq9
HzJZ5yARtkLQy+TwzKPPC9L5XTQrv0+ryb/K7E1/1LgOgnaNJ6FStCVhPCqyPdNenlQZubWl7/sG
jNA0v7/nhzn5mfx8AspL3uFLtTOQoVXZ5Ze1i8ChyzbhumfDfUATHDFLgPNuQRMUvCqN+ZvlJCt4
x5HQaoXyQiiGQDYPnF9ZiXDBuFeUewgsavSfsDWICD490o/DsNzxPoAIzOAz7kzHsErzkt/ism6j
Khl7++PimAXgdwmLtHWUe9eXwTPX7oGhyWb4EWJx4HVlNwlUw8ZdRMVQclbeGSFCla76I2rPW/Tm
Tn90LwSWU/9I3vjhHi6S3+EllZEppY3xnqY0EL72PivOXkMaQrfQfVuYm21SRrhLrwJNbBB/K4r6
a91EYdgiS8mefJ2tf3YpDcgrdI8ESWAPNORxkcobxTh61vz/xVlTHRSrtD6xijUXdBprGUSLi9fw
ykTWk0mfIQ5MSLT5fbpEhRnJp5L7a51cF2fGmNBqyDuAJTP+xnrh+5qCLZAtgjBXCqR5eciuz65v
o0QzffvSpasuhHOFAL04zZAEurtqGZtROWoNEKyA46aQC9R+GwybK4HqK5UxR5Qn9EIyRbnsNJar
OeW0J4HYmz/PAf7gSM9wfj12lOYjvoVFlRTqxpiJ43TLo5VMukUm7x00pABF0XTnT9LiL+Lg0Qcb
6PW0/CtigKF5Fv5hslUhnu65GwZLcbknnPTV/7QJCtgws0baa2eCeBqtXZd5gikFtQ9Ri9ci/AGa
twsjjRmDQEHIMVsL1F8GszlatOc03C0HuYkP1CT6XJv5KS5ahaDMHnYOoIZ7WPD+7D2wYpsrl3J2
zTtH9vx5JpDGqP+XAg7MZrgbMT6yLJnoOUg/LNOXeRms48LveryOJ8kBYXe39nuOdhdiQ53UjMwU
0wn8BdakkpV0kk0WxR9SVHrCh2zoJ8Av2hfZF4cr0kLcYwmqZBo0qrZH6mLV5M5vVGKMC/MHcHDb
TAvpY0mSd/Rvy+vvKwGjnrPJq4dfmOM6AhV7OG8ze83AnVwWMb3yQKMegzLoVABvzm7DywybgZgd
B3g6oiuO9JLk780gKdgUxn9DUrT6NJ/UmUoQr4Zlt5C2Hkw5MWilfVtz2COXryuconq39bNjbgLj
C83axxwHK/KxyrjaAH0cH9z3VrMQj96izKR3XGgm/XfDuLzMJlPaGDcxrvXOs+YZ0smqctN3iuNN
mxmzi2c4GU/ia00Dt5rG6W3ukio5Zac+L/tMwMBFnFFF605xdB404HU6AAJfON1acJ6u+uVu5Sf+
wEbUzCczDr5MJjY2YGD+q2K8kxKtAASt7oWZVJffT/fx+yRTR5d/k6v2SIgT0wJGIEaT0dvesU7e
dpne2opbZKxK/+NXMUe7urdu1dvzd6ldH9bDKgfJjvbOmrPv4pzgPOny5m28B9OdVVmUvbJ3xh2C
XAI30+rwDiaO8Qo4PMNkq+DZamKiyUokFCZU7JNgWRDaazvY0yE0FkR2QMdRgEBQlxtKpQj/PzYZ
pKI20v0KuYuJ5ltqhTtY8GMI/xscg2twJJcou0mRPbxi35NTuukSjNhohZmrp1p3AWm1XZxt7eZw
MmyCZ15NldfVIRisqqOfKmPHt0nTqyyIKbhCZs/seTHqwxs79xu7e7NUle0W4myx0wxnhUAlJBVn
9eE6IKfO4FPbG9D+Ico2zWo9t88EWIbADldUPaS8eGOACXYb4w94rfkIiO0vtZ4CtYT1+XbIu0Af
QvDxNO5Rf58RkttYc/lUcCRNUIodGU/QJkyaIM6HRGvxGJKsQqgnepdVinmZGvcxM4UjjIVBqq7e
iIdfZ8CJyBs2DsVAX2W2qml6vWX0qfulMaaGxwicR5fSgRzthXSQy8YlKSAjlKUEzY8P2vPhSNgC
n87nxbb+Adc9xZgXRoRRTid2aXD9Z4SWR6ox7qBMzH9LMhsWCBki65b6XA4xiARs7+w2OUK+6eFH
xgls+achKC8WSFQ46EkPHCZamAzzhhAc84X32w5SCXdaJPSYmaGHx48qRefB5F3spZ3LjCaq4Ani
IoE7sLAWZzlECYrtJrSi93Yq6Mq3UcKa5g02cTlajY8cXJnD3iYy/QQHAlN5DT+wa1RINF8z/yJ9
gA4XUFQw8wta5pjIQOvQJSFE1HTngmtyHQZbniLqIaVTEeUL6SMU7EhCoytL7dEtMeX3HBR5Cs1D
HXUqHO06uHEJgIelGLzSF1y8DAsruXPbyeHFYG53dHxT7Uc4tmAIs/ZPmMoyrgxxLvk9U58PJK+t
QLOcq7PcxQs0ZdK5sf6kwSdH6dV7akIUf7xeYEoFqSrzDeVyyyaED5er95i1KJFZQ1zFmu7R9onZ
crQVn0+RIPRT0KDgalb89ztgSWDSSTM6/aglrtjiNuPsxhQEPF3uncwzP/YPRsopGE9tRl/RQeEg
7+pM0wC6N7YIB0SGx0x1BlmwMmL1E2DdEgsa6i4R9NCHjWysX4gk7oHzE7WnwoHUABDJSiVgZRwp
ED86NPg7/l1DskfeEF6GGJpi8ScJrApOPt6Qm4bX483EyVxCwS7rNnIRdY6irmW0LDDMRSYxaCXR
KaJrUQ3UNL0H6Ud48zgfVJ4WmZyIrzuJR+/xH0tn1py4lgThX0QE+/KqfQHEjs0LYdxYCCEECITg
18+X3AnPnW67DUhH59SSlZVlrIgZyWvVyDewmvonalEkSYr45yqecsEJijXwOFjM9b+T2wU64Szq
ISguG/yTSimpga9GTro4vS7vImlCPk0fr2ePzdtrNXByLDbCsFiYmAPBLf+RUXCGMBhEW2eYUCgc
LqHi/uOAI1uxxwGRGy2JpD6i/RwhR3Ui2ACpSamQs1eRaUH4Sh2+pUKD5JN72qitQ/rE8rPv3Jx/
0kXSGutKhEhtK6j2GZPsm2sONnCKDCW5GucOfpTT3fVpEmSwAnkLx6XGoeTQ9mEXk1l6jx2PjBIs
NIEwvDuiP0uKRXVCFc7ZBayfqrcnV8Qi+j3ZJCrYdb67M9hE/MZVOj9SAYAO9ffPk8YrXcT8KiaM
BOvDpCb64znvMETE0nugPao/vDM8nJi9C/oCKELZHXuIptHTA62QbE579I8FNJYsCV2gT2qhLL90
HpHQoYiGDUS7jYVSdbv49MfCQQMTVY0SdhDcmtcawjjOQOSLwxQGXQiXBx/x2EKdrn3HEYRpTkr3
iCKLEBxs977f4xHHER4AELW+vixfsBDZqi8gkr8xunc9ky6H8fzzI2UB0/nf8kdXQfMOCa7KyH0E
UXENhP00aXie2Jfzg92F7M8Tx+0tW3zTDwtsniRSwdNfwxfgN8LcJA414lzJQIsrCV9TdXLkixl+
Qq8fAxn4N4HgTSbOvSwqL8Hxh1E41E0YhrgaTHuBoGheQImCIqAyZwYI8YSn0GMqs06fG3N9fAoW
9FnhzsE5wDaoQg2YoV1RxnmjfDvYXOkHqf8efl4E1jADkaO42Vva/+52y0X11lV5CaUvgkrqKJLu
eNF6pSEOyMUCdNDHrWHaVD36dPUdnTRo2017t1C03KXXhgImhamHU9s8v55MlquNSvvGO6mLjrE4
I3WAXWlBkYTBy6mNXpQBzhTl9NoWbJ1WkPt1gP+YJILZcp/mwCbl3ObQpFQBYDHp/SG+OOk6El/s
hyQkaGQgFw43jIMEc8jtipczvRN5n4LrvEVFZnRfoti+vO1PxAFtHGSN5wWpAQPRo2jXDI9Tkoeu
urIxfiPKtZcUs/sAJkk5oUQebGeSN8lI1wDF0C9dQhnqsMvFzMdoaJbGGdMPGpPhMh9AQ1Z+hTDG
wXqt4en8MN6W439kimxAJN0snRpTnSj7A44x15VqMH8h0yOIiec0L9ARQf8vwRaJTUJtrbTHXg6T
Dmz+MIUnVvcCfjSGI05izbho3oTi9I7SMy1sNDBPA1qNhj9z7DqBmmi7JOqUBU52nQ5+cqXDhvfH
lQNj4/eA+/8dbEzdR2wQc/g5/MQGrzUFV+HMIPyDBVUK+94y6iD/0qNDV+cvHoNl36wmA6fGiI++
XkaJvgt58da4+1em2xbGKGp9nVF/bgfdIJ5VfguKkaQyEJYD49CUFLoupujMxeMUGY6bc/ul8guj
j45slmoTA+xAHcjt9gZMuJr04c8VyKpdbXrHRZEDm6GEPTA2YApfwN+NBt7mZtWpRxD1zz/Kjb8M
4C5/ARasPmT2LdJsKLwBjTzhi9PTRQvnjwoQyKwOO2AoT4aKA2WgY4p+HJdGtTKzHn+D+RkRx8Pi
tICKAH6vxgQmVjEJfANrOdAcbgg2do9BNSfrtXyMHvvUXqjr6AgzL1/Ct6fEe/H8N7GNG2+OdCtZ
G4eMfEmTEdQR5+pm3nmSGIkxw7hTPvaZm2N3QpbRmt6QWEmNzdYV1b1h5NNiyjDFzCzGCNibdQae
3Pzz5PWTzdK3MWqu+kHinf8NAARNJF/f1nHyhjDikxTya22ezqRpM5AkeFCl9mPv5u+u5gyUMxJh
Hp4RABgcRLo58vHd7ziVzxlxsmlhqJsX6v0ffHZmqA++tqgvNZwnvWmT44Sn33KKrpGrmaMDIAsb
sRjfF1u3WN0Rj33+lEMxOxap64++OlbIGBfmvgzrT5QGGzh74LX+JkewMQt7Q0Ty1zGa+YseZMvV
rj6iI8WtEFseZXP4FFnUX/fD+ErQmDvlJ6/q7Kn0BSWjrjVT2rjhlQFSmFfqbtFMg4sRFuDbCtEl
WNnQ0JWc9oxxa5HcCAHvDsj75YuKVGdeDgyJspGUA9FNUyax3zIzZ+z7fdEEPWZKU2nmsVHNX5uW
tQU+hsh4n59+u/t6Ydwn8Fbs2yIOL6xKOs5+GvQRMfUaHlXQcOomaUIPKUg6KiLoNNJbIFpU9aJl
dAdWb5FB/KqzwY9WhzMOJvbh0VFnoJL2jTOtN2xKPIMJdgQvNUGcbgcYVINPg/wTEw7ONAZIqpOj
DwsFoSQyAmRoJ01C6jeFQFHiCW0IYUtZvgdytAQI27DvMCv8tTXyCfxFRl7hoP6QFSCh/WFY6hCL
SxrPAJmOzZiDGBRiogbhanneEOcTqT+xaHPJcjAnj4iJ1ELgNbB1YWJ0mMDAOBMNNLktRdcnX1xm
8+au3JfgrvhWSotT1QzvznYDns+eedrJj5pJrpxL5PDiWZ0K2RM5rhtgKW0cXfexulFlqwc0uhAd
M6CSKitttmw8Ppu7QmSd9aAn/huKqnswpnxnzkFkULIK6lbBDLtxOskmFLnRqfAf/iCoufG/LSyr
n+fwDKu9s+p75wAWChIOJK5NCVdNuztCr0l9Xe6bu4rw8Y74rIQfBjWWXAnPwcYBUbfYhi/GpdGz
cCe/upivdWrx2YDWJIColorw01cInPFqiMfwgafU5H4LIFzUADm6DL32GM36Np4/Nz9BgLkPlgvw
ZgIVodKGILRkx2Fdb86M+Zy3KCMSiyP1yOCNzWOHEkQkybg7IX4atdeP+XmDn9oB3UyOe6JgwvDG
pHtwiN3RTe2PnmYCMZte267t/U0pqxIIkk2+DCnvH8IG8QyDZuwMiT360Q3Yrokxhj5FudZvZHa6
TGfZ7L4oaaSc9L46cH+H6JzHRuo1jMv8HnVXPu2xmesb+1OomaSLm8ZCHtEai0eaf963emB20FfM
05yhYSOkJOLgajYrU5qFScoo9L71OEKUgVQh/A5M8KfulIywk84biNwYDGVWujCNbjAjpCX/dK5W
z7y2jMRtgHjZHeQ0zNO66SeMcewj0m3zmV2krP04OEVxcCekD44RdOtpi+t++w8mMXQr47VvecX+
MarVGYqWVma1biBzcppnmzMtKPPWruW11hqW1vKedFzSkjF97QuznPdX2MLEi8Nt0EXUxKh8+qbQ
rwOe4xH6JWhdIzObK7Vh9ZD3ftk7Zrrt3kho9H0gLmaOziCdWK2p5h8/LAZwX1bqzq1RHYV1c2KW
Bp0n4jw/v2KUVeyUVujfw98drYkEnY3B+MAgtcJt7bLR1UxsZrpVxhZ3/mDEeRIkUzQxbgQnmfHe
lSE4msaurY/z7aTPeQsZ/lYZ11HDKFiE0QDQl3yGzgxKD6vTZIBK3moblLiK16puZ17DylAoHzgM
5Ka/6/SPGx0ydstq/+EBulR/jerfY3OHyRklm+O8B+dvz/Ucmfl2dJihycW8135M98oTCY/+0UUV
hP81n+a5gNtktL8bPaPJcBhsIQ8c+iDd6aQ5nAD38dv+QLwMIAc9uY2z33JzIFzc9YgIN5CumSlQ
WIToOey/ChLKGyuXTioGGIPdRUBiAokhJNGZ3DEuf49fpPFOtpsnbh1EqWQQBwOHJ4NZ+27VGQLv
1eytdYAYGgE6UnSDpMo+RL0D2N4pjVlEw1qwS+0UJTVG6t6ABMN623juO97TLVJjcQMIiQbh8Xe7
qo946J2QDbXPkAPhVLwmnJIpxKdpRZ832iaT5B8UqYQpoZjft/1Y1P7QgfinAtuZYdj/kLi821Bl
buMfwVkvUjkPqcI3UTecLoB5Tfh5WjC1CZeF3Eg9MyavWEJFojHYWCfIh4DMWt8Z/e5w5Wmc8NvO
c3gfw+ixmrwl6TvZ2/AUrpUB303mTJXQbYFwFhe651X80+e0gSXaTjJBfOAE//JCmkxEfAG9vAD2
qCbLi/6WHTiYCvzVnbocuOTtN2fO1YwnbWutcWXBlGW1Odk9ygb0sudE/kGdfl2gzpRiB2E/BBZi
XNLkOUAlVlVwBNxCV90urzXNTETO67qB34OYK2laOD+8T7Wc/2UO2Ru3+mm9vnKnuY8zIBUpKUe0
gvavuGwMyxaPTe1ztM5RNCYvs9eQ39j5gLwaT9SdN+dP53YDRYezprFwCURAxtpLyoh5o7SHPZzj
iugkl5obGirz52/L1Z9UNuB2wxADDvX7qFvC6jMa0/58sHn99jZ1fq00zy+rdneyr9jtLbfMprdq
A/NOCDI7/FWQlhgGabe/kXa/7p6v+WBQN49XVrKH4gqzkAH3gXrhN6bW/I8KcmJRmnezGt3SLFDY
ZgeDu65fa6pIr6v9IDVDRMdL2ID+c/GaL7H3tn21GuNh/DT4poi8aW3480KjhVmp0DVZlROQ+l+b
fn7SaR7zmWFFVjEw3PGSxNtA63B9WEF7NvaHCAuPqZdSDuo29egGnWIl+3Y3AAK1Mx5WG4JZb8pb
wwQgp9WSshfu5oeIh2WFHkDVXk0grLIPf8SuyKYRWcDeX3gzcxkvlF2LIcgkQGylGiC3BkMe1xIU
oU3vm4wWbiYsPqWqDRZRAiMrhF5wNqgV8EI3RwCiFXBmyMBtnpuaU8RA/+ZV9s9/m3Zs2EOe3aRw
UEXgLWBNcrEvJy7h+1UENijHjEjLcEAxOWaGchPZS9vV3B2xgiA1E8nYdERTgITzEvXdzahBiAPQ
wH/0e0J8Rlt+dJjwFwrLFIm2/LYkOSQ7GNG4oZEjzqb19RnHFc12G6aFiX7+RQMuNJ+epg2NaOp5
kLV8rf71zVUzgEa4kloc/R8LTDvS9Pye+oHp4zlQIT6jzSHRYc77w+wZtUj0LGl6dD75QQq3Sb1K
aucZKW5WEZum4CgRXYJLP7kr6tHcPPmShldA8fHweN1AOrJNBMv7bpOBEtQeyYJOznW6i3pGf6oL
qhZigbeDbMAIC8IJPMN1yjRcUqbtdxLkqV3ekf8+OgkjbSAtg87YHUDVOaIQS2xwHJuLFArIuhHi
j6mbMW2ZjiMKMPsDE0Y7jt5w1ArjzXVfeW/vHBXLhneRR8piM9ucnAubDaZeYb665mP/uhqtNd5q
erTOc4p07h1vn28azPLWb+P9ozM0ZA8vaWbBNTYfGp59XUqbIoNb4ndSk1nLO5K6KfN8o1Oki2R4
9myA8pG79xNjw1NvWVE8LYkuCJ8hFHZRomCC6XgwQ/WiICp6exFJ9AtqwGjHSCXFB431bI8VWe9n
UsZSusmfEiHyyh2pZoDwhZOP4iDr2/E0pnRjpcvtN/Ncia4SAquTlYLjMPoZPt+yWJ6d/5rMcgQ1
WGFjsavzgJjNSuvZwTxaleFOckKxo3N2Hihkbf1sFBNOILhB869H4d5CAfHFXjO7vPfVLdyuOSCF
PH2fnWvQsi5OzysnmV0RzYIUMGWky4SSXYua+9tiXJSvdjD1lSsSYistZogpIXI1JpuxIKLQAzZU
lHg3Jr+sONoFmE/QJKlaiTakGemIGQEroWrCOe255g/albB915M9wi/fSGhIQ0WaTlI2Y8z764uO
Z0lMPS2JsLbQe5E4lQbe0YPETx4+AjEV6lAdlyALUAtZE847fG+/PUmWZZiS8BHEIImczvKxsuLX
3yAqVhkpY51cWJNWJMSvHhxaw1EQuA/bf2q407PURMwHbJMXXflv68ZsFcEQapd/G7uQNiIMw5t8
enGwIHYIQNlOdd450urTR/Ffwqb/ViW9fS/ycQnv035nb8AwSDfFMBm9TGuzkShKBdmjDdpRd7cj
1BKCytH4gDvMFGzPajsVk2qLHfiitwn7Uqq3KHqZOzJiC9IIwgYlTBBVSjAuAwD+FwLJm8LYDIzn
Sp8Nh4S3gzMDOlPSxkgR2lFbfMEbEPhxucJPBRWDU0NvPNBWgbQQIIpkB7rTnhFlaPGr71CyER1q
5Zr0IEPH3pYON9OTkRHI6V7aiqDJPD0BFiSL5IcaCyPpVWk2NAPWIaDivWoHTQgsX7JVwEULAS9Q
yQAPjJnLe51YuB7Lr04TdAFYsy9LPGtJQ1omG8YEigeDQTXThJyjthUNa67Nj/4g2k4ptw9bDElr
8lntgIR/XIu2bpuROsyhhck+SWZdEKIW2TOoSX3Vg+m0ag17WKTYZv4zegV3JRs2yjgOnbLMWk6C
LHiMztFl/srN1q4YaUx0x8sCZjvzK0zJ9go3xgDAc4Bpjl/Sysy4cnXNtIYtxrvno2x5wCBKGedO
RH8wcxP3ynk6R29E7rrfzKKe0SHhDcaXNRE1f+w6NAjAgKLN0U9dMoF1Ntr6fFm/gNUI5QCDYNIS
0OOPF1wGQxdTnXgMtwLkQtz9W01RzMf5VPMONjmwiHLQZSkWSxgmt+ZX/rUNkEv2S2s/DfBtMmy4
LQ5FA1BHOrSCalTODj2nt4I9Rtt932vYzDeGJHYDVKeEh/hZ4+cQPv1DKA752z7PHrDKuw7hJ+xw
/VaDhgVyTzW8SoKuHZTDxAObghjBEjHM3o69Nt1wSVjMhILFpC1Nm30629If23FIwJp2G5ysZTUI
v75bw86wYaXh083NGbo/Z0wRbBCX+g/jm5l5qFaWl/X9LXG8ttH0EcabwnOZ3ejTvxjuArcxBTch
/yR1GdAEcowKt750Xabntlb14SDQpC3FzWLJPf0WlUvdIqNkMxUivPqwTQexSpiEnU61OmOVHkTo
MOgKFokqA5AGlET/wPjJwtcY2oZNWs57Sj+IKZJsojstgFLaqIYysvdFNXz9XDFTLefKkKeMm89n
nQ7qFMdJCe4n9GEAdig33QCNaKD4ktKTzDSoUF7U0qN/IMb+HD95vZiYsZd6PacNaw2V+AAQw38T
FpBAM4GKTzHkUFhmNnHunpwWH3ANBs4BL1D/oeeYwVSvFQttp3YSFG4+lenYYfvw2HQ3F+YtKj4T
oD+iHMauge4jre/kH5NDJAHHGjWJ/d341d+klWjPeuZ+5u92Oyc28KTki/tFF2Woq4vDDnusjlQo
NTFtHBv7X5fwbriQzULkBCu7S3GTuUkLRojfsxbk+ld5QNQhiytRhKaiM2oAXxW18ZEk2fxew5N7
PhJ2XHPzMH+vcfYOWpCcRlisNpdHO/J3w7z/FEODyG3DCLmOo6BHPoJ9aXPrDJjTGe8/FVkgYMWQ
9NzMlj5nc1ThnEkRRW8R2wnYxO5al7BvNWKS0vYkddvMJ0YS67LmTF/WJ2oYjFoetyeX8LyTB+36
N0+ClYl7Xj/gHlv7xDyFCdcnRazU/LV/VZ5pclIftB+ogglAKsolKN4fnFPwNNidtGW+nO8OyoyF
JTatehulWVh8132apqzfnnkJubjFjQszDrsnY+Z1rbGLKOaw7d/4x5vXIW+10MCkBdKMly1wyJrR
9ZNRZ5y47u8vM2cnsXs39m0wm8SNXcTpucQZAbfaai6M8aKRz3aiytrc/d0GjEmB18AesBl4GQ0v
RmPWtY474q1ZzBsk5rqk7tUbcY1qFDPcNhwhunjgxVyti/crOCoxe3zRzeW3I1UKL95hd/HO4dvl
hEQ5INj4tE64rotXe9MgVlJJxZaKpqSVPu+41OVlnSzb38ly6x+cGruAx1muS68MB7NabJQ7fjKh
BlABzbALoasQR3ulB2jDHaIOaau5qAt3DZzrq4dqJGqeunk1Ym2d7vDmdf27N7ARER3YM23VCh5U
6WUuHzDr+0R/NhIBTrYc9IyDo41ziLYcFlhxUkVz4bz1xoNxGRIpmjM6qCa1WT56e+D97PSGV7Ab
W5QLZDF3OrcL7csZ1n7ScrfzdgSZkWXS9IGS/FhJ05v2r7f7ilqjeNicG8e/s0fS2hsJwIqHoDS0
ElEtpKxDS1XqV6RpGrmWMaHzP0G5jCJSOzguelEvagZirW5HtFEUKLHTCTAcRKoiSbf9jsxUkzwE
AV1PohStBj9uM3BJ6tSQxjg/OnoDlHtcbsXNsOlxCGxm3hYN5pGHh2/kB6hvvI09m4X0DhRE2LB0
TajAvacd1Bbac3hejDIjRyyBCbM9QTp/oENXIfFqbBGwbaN2fCJ6vhKlJ3a6KUbIGwQYMdb8ME8Y
1ntDlTQeUQeSSm3J9sxMdg0P0d9+Z8s7Z4BN43dICTo45myUuaK03cApe2QKPDnet7N7r3M+p+Fd
K/w4CRA2EotEyH/ASvDECWzoM0QUQte39e8hWYA9OzgS0oXUxtUstCC8prE78Nm5eYkABEeJrZXq
rMEUsF0Pt+An2fLKZuqQnlvXUe6yxe2HW2cUAEF94jVZyIKVe1IAIZc4wdTil3I3sQdsNvRpQwKY
qIzOBFiZi0Qra8ETGZ9+i30rPDSMjFxoS+24YDjMKXxOKiwEohAvdRR7b6ZfJX/I6ZvIOeFjUYog
mzDzgIxlWmJCjrsasVPfPNBXohz0FvEx1OCum4vTWeuGGcaWTcv522/wqKmUWj06K4lzPDpt7DfH
MYdU8uITThejNcxnTfxOiZPXjTVwAMWsGPOpJgK8iTlZwIl+OwUNiaQuDWfT8VpW6V9n5fBwMR5j
hRl3PypGZ7Iw+Cxk/Go7HdBoVxEuUcdg9INbo8iKGBSWmKRgxfRC3OSZDyzGGeetbZaLYlwYn0jD
PoHuZ941qP69FxckZ53+6vzdYLOq9OQTAeKD2NkcRGVqJ2exRbesD90HVRnpqJc409eY2AYWzqYz
PHz1vDpZnnEN+j/X4DlueDmyxGVQn79d1NMgZn9RJKWsSgYeU2d8znL6TIgok7A+epOYQd5DQISl
NKDAW29v6xO18tEpi1kO6e2AVgarg1QBHvV5cluwTnjZt7cDpCjZf9GKgjKBPILOduo9Znd6PJzj
L3B4UM47HrmzfSIzby8zctmSVgscZbwv1/1h1z9Qkm34h6Gmxis3IR0YF2ZvfZ1eYcnMs6AYNcIB
ePzbu0RpMEGTm2/ypYKPnZz1rqJUyx6ftsLXkvopCXiQua1xbbk19jmHBqdD6ZPyst8jMXoPwVmD
h4vqdDatbnh1YnD3hnRxZVyiLOiR9TW4P4XpwAMKi8/rqBvkwTnq7Fg9TE8YUergeOQoT0Ip4Fzd
iT5ZE3oxwjhIK9SfBU6NJ7HdtoA30ISeYCLw9jLOuTnqGKseSTVgCtV4lISAYzJN+pFeHYUjTiw2
IWx52YZ6RZQLZL7uTxy1dJoGb+bVLiTHzg8MqnzgJhh0DjuHlAr9CB4HdjsxgV2eBGW7p1vOBQCc
OUdZAJpAotQg7RSxecbKedSPrTzIN1g2HOqBd37ZKl60LD6F0OzCS1P25dPlYQY9/jtTv6Kyje42
oc/Y//rKvZ6BAdI5FD0sN3YUqbeuYsrT921ynggH6DmNoaABNhyRVssDtlLieFq8rbufj/tBuaV1
Qs0TtN/xcDFy3EZl/lZ4oj5oC+9NCd/RwvEp0BdWUmtTJwUpN5iT0uTKUoVxk4+ljdEm924CcoGu
YMmlrb0FQgFNwtFu1EMCZKamrAKqgI5vgzQR9Tay+6aZzpIZInK8MVp4dv/0CeIGX5S3KVY2vpjO
Sl52Ycbc1qUgxjc29yxpfAhajM6Qqh79HZLM4+ux4nV/nd82N0diZTtfT1LXgvs/LtTZcYPdTScG
PXzktJrVROLd47KUiIc8xz/1GAojzNLPJMHkD+2+jtEcvaPL75OWlKZLj8pleBv2ITYxybUfaEE7
zjYQV2CIoCP1qMbw6VZ+Gr79gZPamd3d58Et6ngnaABpkE3By/Cm+TQlTD0Tw9Pn52ZBJ8ynGZmr
YLqjw0P28v0xSgmAEbNHxgBtdbCSJcW2/qT/3Z+g1F568Z5AgqHvirAhMTFcmZ+BhC/TfZc8KTZu
dcVDpLC8yEe/lafy+S/sy8HhWXK+L71OTiiTjtIRWwG5VcqE/HpMisNR2loKmQnCOFqaa4rIPHim
TdwUJqM2fGECqJsHo/x8V0WpS4kRN4zitGLh8w6Yh3/aUY8hoLTxrm6fFoMBgumdMYl3a9yz+wtC
IFzSL+491DcNAldpkr/+tYG5uxZR2r/mpD7pWpTPCdYllI26O7IIKAEjXIPK1nxpg3RXJtwwmghY
DEUpJDt45bGYJCwpB1ECt/LQsS23TKkmNc+E0BevibJAY6ZOti61mdekO8xgFIFhRYXTGb2ZDqVQ
t0HsVTA+++EI4n6j0t2Nnp/vrl+x353fiMuknVx+5pJsv45swn+X8X2MngBCeEfvp0kzhJq8JHWL
ZI9S/I/8iJRl7yuI759MuOZKfZD2chupgCOHk7Cqsvsw5TUPauDqz8tPZT/hT4/VS67yh5AM8qK7
fm5RkELErjaNJ1TmjuMcwb3B9PgjZwqzn+IKvewQpMo/zbIF4IeusEmHVVAy3ZtY1Ks3DKkxlAGM
fbB8gEGKBcpS9NWb6m+6WTrk5yzOtGBBqmnJuzM7/mXwdre/7bwPU9CpzDsf+XCaDwNKua5qcrVs
/nqn7Kp/QtaeB9G1th7Vip8fxPQEAcCuIQ9qULxRaUI9KxJfV/tbDVIcFozvaasjqz948EiXN9OG
vfUpzo0hjgnT3EZ4SL5eCJRA8OclDLpHfFqad0rHjgZ7potOdYEmg3SjVeijEQFd6kiInQrKO/YK
X+6v1NO/7eFkApZTspOUNyqJ6JEl/ZeW6vTN2CZM5CPzo9xBasCG/mQglEIdZXi/kA25MY31Iy3h
Iz9qw79Mx2uTRaXDssPPWeIvSQyws1h6lazXivHRWFh1JcENdupq6z/AVzV6/b93QXGadKwBcIvj
t2+rM1Ry/hSPkI++cRm01/C3h6PFnUWbHYe0rwxTr/rlvE+oXAIMK7iuUTpHqcLgyiS0z/VG2hl6
pQYD/FImT4eUqz4CQmsYBGy5p8V45EUn6NDNpO2s6cZSyX+hKiOAGOh4/KPnQKci4hKcAvM+TlTO
VMmTshiMGNqwV6/hw9eIATBjKmENuO9AfkatTWFsLND5adWmwMqkrPqcuz3Zg6lhQjGcnHF6TH85
B6zvhy8pGRsRjWNYHOPvtV+hcioAk7gLp0ex7T8e8o+05mgbAkeD1weWBt+XXgVp/UgvQA2jtFRA
7eOXMlo9IQMJv0LmX9cqHUe6tP4O3sFLJvkC2Duiguf2gAcwdqwk4ADhbA76zXmjW3cMi9GpTTS8
HKVm+oMQFYABLFGvk5jJE2kWzrthHYwKuQ2zxtjIq0PdnbWSlJtWEyyT0J0Oa1NB5dO9OCk4nAgR
4Ch8kdU4pElKY9bQIBKsuyz6jooDhYWC0BT2GcPLBU1LyLVNUalyckQX1GFL0zPBLEwBkOWn8oiJ
0KuOg4eu2wWUlNbQIVDTah4isFL+uxLMERQrMXZwFC7BJ8gpFBH7OIcEQUomHAZXhd/T61ref+AQ
ac8n+XsuQXEh7tG2RA0psc/OZwjO59/IExuqWNkQBZwMlN3nXYmiP0kjoTyRGR4/ukreVcrFOPYd
eKGdgfUcHUZLgAonU/xu+ICDcuLTidScJ/mGZM6TINopfthEs5QbEE4LVsXr+DcyLdRxzyCZgr1Y
uA/udqc7ITrN394RpwNzkWDHFZ2hwlgkU9wLrvZgqfr0n6PVfb+JH08kHQqMaspfSSxRr8EVyyfi
GT+GRO/0X+WJCDKCeUL4J2e1BfGrvNwlGAB98Es+DJjqG1jEjPeSb09HgCUjPDD/ZOY8dlaIBdPa
nMGvCSad7o8okFrVA9sG9uMnm1I5JOJk9MDmyYG+CThm2wnJs2IHjSPZLmL35l3C+jcTa/li1iF2
TnNbsH4fV9wdCuEmlyK+UPpMVdG55B7pC/esFS4nwjXZmHz+yWJHkk98ShKH6O21wsT4oJ88tZQi
yWZWer4sY2yw9xzs6AwdIlwbjv0EdsCKcH1UaFm2u3dHT9IDSTJfkwFDZBQ3gJMAdMFyOoWKtQdj
bf6UbSatR0ppbJacJaoQwleiLzudmm/3NyONSSjzRdcux0db7YBR2bKDr+Zi8fZ1rAouW0g0E1oE
jSjWLUPhDRVoyVkWiFSMzcZOPc7B0YivenRtsCP4oL0CLqWHBAasDHgRuBfBVEIsNuBRCbWI9zVt
25AAEPDhwG6szfYHcjBSH1aSOs5nfykrU2+9Qm1xkgpzwawdMEk2sJAyTnsQk8UkAavF77w9Cq7O
W1goNc1segIw7Zope1vvpA/kP5BWRvaQAHH4Hu4TwMdhkJBuFCyW225To+XaM09wJMAghRGeulAd
ZWM1XizATMmtVkMPn+aXEPz5g7nxZCYywB2SMxCj3/16Pbz3GRxhG7OG8UXhDybnm9nXVLiJ8BN2
Stu8+QOowhS/HfEVEdcEnqIcT8UBsPw4oc6Zj3sU+ZHOJgGtm5+r73Ej7EQeYM18E62O82UyfVCA
U6GWJ8wWCh4MTZh31pDOADpIRsMzFdfErrBKnOBpyZEiDgbn5Sad4wEIDGrVad4jq7Yvqlj/F73z
lyt4X9o1+5Pbuo149nc6GgAgkFqBorDh1vILkjimexYK0G9lFl+gd41NY3OHJXVgNE0ZnP8u/6dN
4Vu3XmdU0ctAN0NhF78QYfjFLSHKEBzWb39jA+DYQZYmXQCNvK9b6vm06nRF746nEWkwIO3sQb1/
cfHqUcc+rKF4HdbVNAYHGDO090z5dTvsLWOQl+8eXZmtDYMlrgOjQK8IRTDC1FbwdHqb3ibmFwm8
x3tV01POVTKCTJYtU3YFJoKE5LK+SXyLj2iNc/qKCODowkgXD+uwegd1SiDEg8wjQtDpt714j2Ms
CjOoyFDIjt/ec9QLWww/ih6pkW9YzzeFM1Dsrs9tcXYqeN+ofAKUivpSswczvvDeasCgEv23jZhO
AkIGoYxjrBxWBpwCgvVYnsjAdGL/A/BgDlgLITcADl5tRj7F6WRwhTKhjxYsT5ZCOyUT6OnGioZ6
R6KdL3O0YMfQSwvnEXxeuDZzjrjbGwTB9kQZVrqkirL1uaczl4uhkd854UHkEVNelv/KMsGrZF/d
w+b3PbyFhIdKnawZlQnwZzCOscBNHeLe5y0WVyy1iKpPe3cl3sSmH8gN2XmgDG2+HuOGYlR4nlMS
uKXcjG5YDu6NcZAD1vGX1VbY2RhfvP9sYoeNpLsGP+Ux8DJdKwGs0qtT6N6DFIPO9Y6xJRxyPkAH
SjNDdD/cB/8RPlZcLrq5fMBeDr//CbBgNCj/kr+k8Y0zqeuvmzuKRITV0GOeiGlSDmMTV2DAsroo
hLDq2DBcHk5PJR/ML3ASkQNkcPgagltrMDEBbaaEPtyiamAVC8+qIxeJAxXewL65hC2WkXlW7ClP
xZr/jI9cqWpEoB6UpwCfxLAk7HHl+R1Ntn8DW0oMH34qyBBbiCJzhz2FrdRJbttI8GPghfTrCihq
gTFU3gwkTbjwgCJHGTxQZhNCfyIduePDhmBX7JIUTkiKz8GAGyAyVOUtCTyoZAVNGeiHqjPOTwOa
wfAoG6qENgDwgFHE/9M48KErEeAIrhDiBGvCf7ha04FxocZYWvRclAhGMzrgabN9VWqXMI4UM4RM
Un+/gt4iLY0blkSGgoAkpKiIsd2UhINiPNAi4apAd5or7uAUzSGvCOrGfcJ8IY5640ug02CfsZhE
0h8M8+P2Fi2wMhbGfkB3paqtohxvP2IbE8ZoudgsbFhR/hcKwdTqItlKWDJe6W9GFXjjVf8OKEfh
kPydTQ421A5YC4HEA2CXG+0kmqJRJzyFmCCig6aSSNopHIFo8Yg2hIEhzA2uAU0RfKTCGNkFRY0J
NFxqoQDGb0qUOJCI8TLUIMHHOQ53wpyUfIjh5RxEUFQlPX32DhtUcGDsaZMIPOPdGeJx8/vwz7If
wXHMEBUyBycNUkcL5u+BQmF7IkciVisT6a4fBEPnChvhpEgfyk6d5uc5vIKPP29zhHx/AY9jp114
sNxJj74lxs6yjSG2AnqqDB4vOxjjeMSNmRSwwEchzFELpMZnSkaPPPEeDJWBQAW9WuSMKuyG2oQy
BMoZyZMIkahlokXKEjFLULQwTrSn6ko82iv2SIn8dMgVvMvn6HL9GXgymBJMh8qoPyFaZYKOFNZi
EpRYDXiDzFxApAsrOLCYUotnS6GXUAvo94HOGRQtdNrUnio9cSmW5MiTNXwg26vXnr1RivqIjnkl
WjOAOsCITDP3b8y4MVsTtTsWoQS16EWdHV20FtDQWGc7BH/RpJK66mF4c+qzJ37EbtGdKU0oer/R
ZFIPa815udNVvlYDOwpr9qrrIuipJhLmWtJbpYGN4q1Isk7tttJIQ65l/whCuidgCF04llIDbtsL
mV+sJBzmk2a4E+38B6qxe7QiipCI6D4HJQ6EJWfsddkhsipszp13emN/OojptKm6YZCc0U4BX5ff
ER/pBQ4r8dcD40QYwuJ89QMJEAuchfADIwM88+1sGU5SYFioRnMv9GwhytnQCACoI3SKIt8u3VcE
gz3ezVALL09lxXLTqeb1rH85EjLcIj3W0qqtfXRjwiKQlC9SMpy3ilkfcGQcYb8a6HIZkjCCy6K1
w/XoEjRNhlqNfVho/ozSxgF2Mw2pnJTz7ufIiT7RcqoCqFtZSPMnCfET5CcYsq8aSmZWN2hS4Ok4
O5ReOPh6z9Zvbf5m5cZSYeZuze304veQQiuMx0rAdOOr4ShQ7Lt32qR6zmsMLQ5k/isln5Yy8Al5
HrAVi0CxwXuLKqG60Q4ra7WoWimu5gs8NsH541xkhpWu6Ak38LCKiReYK5dmpUmTUImvE3g7BnqR
jk8LkGmIRMDa0NP8HqGp0uo3391Yq4azU1dX7MFnGx4Y9kn32dt6rmTT3v4Z7GOmLH7Ah8tSqsig
RKNZcXU1PgiWpx0TPozPMMSozZrXH31+tSDhBXwPjt+CAoiYWVMxRJRltbyOR53yZJ1xXv+lkAsY
LPOjU4VXSgxwKUm74F9GNWrUS8Jg+BcCTbWv6T8LWh6Vw473GNF6kpoV8UDTuW56Xm3dpE0hATMf
3aPqX38PnRMPFr2HWd9q/xVduGxsEWw81YcvZIkjPM2FxaRUGmTL205hwmV9qBsNNv24MyO8/FdU
QbNjbmkVci/R4+lf+piW7UReGG5Jk3mo+yet0Qrw8rY1uBEfARPLk9l3ZAQhGpEtQcvyqRL/j6bz
2lIcW4LoF7EW3rzKIoGEEEbACwuP8J6Cr58doufWnemeqgKko3PSREZGtvPLPLgfPVzIKN3Nv6n5
nRKvNsJbAr8jj78Mj0HGWNlj27sUki5byk2wYfcqbwWl9nZBgdMswdhqNr7O18ufzVPdOMLm9ZnD
GhTmR1hONedov8/mO3s5eADk3Ld9Hbw6xVmZ0u+Rpt2Amlf0nuQI6pYbqGNltRQe7Vt0jv/6t2i3
fPRvnpp+qB+MmGnDFvyi7Nag7+FVse+oJaXmrkxf4RZJ0MVz+IaQHh+iQwQ1aPE8t17gXkzdBd7c
WiWGnJE9XYNqI6xTpPnQ6ua+ttbFO/Xra9X4n3ZuUaGzhFI7zlhudR/uZ5v45r2HuVF++OgfoSb9
QbBUEUdpJzG9E+0HBXhbKueew9yCK+L4tndLXgGloWBEF3oLGkgQ0Yrs371jVPGRZQVlDTdjWkPs
8giAmS7lCqPpNLAOsHk4hZBR70x7JbSy8OVQo5FNXU85hKMCWqc3WnXzNPbOEYeip6pzRsu0NDm0
iOUg1uegSIAGAI8jWysMgF2yaT6Hz69NydRihJYv6ApD45fomWfTPZpVq9iB0v+JyvD20gF92G7t
LpGa6rK+rMU4skcyjf6Sbe+gyuYD/l/aPfWoyp8ojl79swGT9E1P8CfrW6eLAptCsqTwZPDWwNlE
ye5RhIXOEfrynGSJGa+AEBAABQrJ8cbwgtr0fQjYh/sPOL9HM2ZWXXA7s4/T6O774P2H2bQj5vyb
pjpCFViVH6MGfTjchuRRfJfGiefTpK0CcSKOLKQVMsYefRUBFQqfzGs3bIvu92FE7BUu+aikFSuh
zINa9GvNmxZotFfPOH990GIBipx6JXc8Frefp+JC8k8uYMdA+AiGVFGDqBh0BPSObZSG6/yx6U87
m6i0FpZZoIjBaCERFyXyhdgXoPzgLDkD6ug4UQQ3794VXcKSywRINcbAGPAvQ650038xSg8Cnnui
RnFtV6nHwUA2csMiAJCQf+XNxd6ZfQF0zgRdoGyeGvWjmh2R165Vkil3GEfcRDfJhodUtr6hBiQ2
zD+4SqeEjHVQHcNmoxjVIh9o1pdQOsmGNl6xX7F3iXoptkm+ZKxuCRiGCT0J24P1EaWKaGYlfpAw
THIVaEfpqkooV8TMCKHigs50QCikUg2DspcLE2wTmUwFXWuE4XhsQLlu087RdoHFosRtLwC0IIcT
3JLZteUnaLkegjHvnV6XUXV7ptVt4k7/hzJRMbQn9bpZJKDzMPd2rXnpXd1tj0I3u0rVCarTWB8x
wMuw67F4BCSCLu8GBBWQSDIiGvCgA5NIcDzsQhv1a/tLlfgWYV1IJzfofW0C6oOto4rGBCgYpqnL
+bYelA4gkg72QA1wZmiECyDAAoII8GhA1KrQSDae9uve6WulgxsmmoI+QDeofPc+OLv7CU0GJVAn
guiOsldBcMcmY6w17dy9upsu2af1xLNSU5fgWATL37k4nGaHSKJIoI9H0umBcgZuUeG5filebIJT
azd/oOgZgZmF6aBysXdc44vxm1mLdtH+6/1tyTXuvCtsBTTvIzAc3JJVEntVeTLYDd69RufhHRE4
3AiQLqhfLmbudDjti6LOc6dz8dIrqccBToKiOwB1HmLrCxHhHBx6272565y7l70JhQWn2ykiSTER
7Lo1iQ+nJNWwdOC11AYPH6BR8XFKbQtvliW/EEFwOJsWsLqVknX9KtrEU8pRxAslKIJGJgKBkHEQ
crZBAc7nJcJfWe9BrYXtsa9dSCGHMbwXGDX7o5Gj9kdRziNOapAvpk0BvlT36fwHJMdqUnFXu3vE
UgOCq/BLyRkqNeSH8IeSAJ1wF1P/+MuXvm3eCIfEvDVxDQ60KO5DBYRT9wEvVC38B2czKbXO/vVu
7HDD1A0EwMCwun/cA8CAAPQja9YoQM4mGqH/mv36wuSeeueu2lm+eePWe08adeMFV6TAmnxwXsxE
xN7jFrGL1gLE9GHVx/su8IXQL8o90W1+QOUDWCiBxOlB/MrN/mrmfXxIqkgd7DglO+cCFJLn81L7
1nuCDyq/qUbF8YlO2jTgbUDBwXHZmDWKLXO21aRM9AHSWjfOtLvkWHzoNS3CiC21SAxDCVj1wfSs
s7Pt0HQ74E4JJRQv0hrTO7CeTEPvwUNnFQqilmcBw6b7aB7mxSVkJ/AZYT81sxKA/b2IPSdfgqJN
MG1fmm8ApXk5quKGqfgLyYbREzH/HW65iBZZmY6sChsFHB8D/QWlmCtj80ai154D4OFBGlD9D/cB
oCb/BkdjAXyx3HfAhwRDzIVNIWoeMyPNRHCIog1qlIySpWvs0KRDz1hBYGO3yq68GD54HR762p7Q
H0HrObhNZvG1b6MpQEIaA0zRDUPU7H/h328m9AXJfpQvzhHo4mJjP76AIyxpBuxhSxohQR5xXcOE
lluOiiWjvLyR00LMpGG5EoLr3BKGy/emXtoVISJWFZa+Vm+LalSgXsGk7B9ekuwT0arUnlewMRnw
QGmkFsP6ldk6Ei9Qn6DAAYylQBS0DsPHH2Bly0ciVBCYCaAQIixRdKsD07mlLRo8wUVUGMIEmo1W
A7xG9EQge5JwwCcqLoBAQAlfd6qnweLjaeE1U2YHQ97JprBcwpSJOICUs/LKvMhwPZ4p1QI+k9Mx
oKL0zfoPSLd7mFM8FkVKMveqdUjkZFLzOaZ/EdqOIK1SUz1AGh+quP/K6RTqA89pib2vGMGkr6Io
3FQ3WsSKRCZKHSaccTJ51UQEidDytQHGxtf4ex9eLV8xYcxfQnmEEGtLApvNh1dlnsEB8A0Ejxis
n/JU+q/IndHHiunS8XfR5OG9XkpHjJWcIcVq2bm+CPBsYYdEB9QlK1IChzVaZA9wSlNwFeUtyqZp
ce/nYRnNRZXDHXFxKw4K5hKjKaNrpxNd+NY54ApVdhFvBrvewvjeqYQXOGu1pNLqvEFK3wMZetAq
OiE5j7icwa5DxYbhx7BDSEMSRf1Pt9asr2oYG6J0p9JskJi/4DXiKGAGcMnbSMks8NiEXOACX7IE
RWvfOowPY41wRZECRTNmqDHHVoOLtPhnY1KG10VbIjAFumD/JtA2xeqfslAP7xg2OiLbVu3GEs1I
BOaS3BhtikvVvKwa9GyfyceRooG5sDqhRrzp7HuooTF/pthEjCK5Mcnx2qkmj+6zE974QkF0nXPT
8dO7QHVAf9WT0j4aUVbaoYEE6baiBPHRkUNoKxNd2FURVJiaNVSs8ggHIBeVClRB4LdAEtwpIBhR
6m/WaAD7WyjFr9FNejHfZfFmPkFMNJNXMttoYVIWf7mVrFNazR05uCz15peHSs8FIgWWJAeR7gNV
P7YQ6EaImL5kyeO2y/R45YclcukJ802Tk/UJ7jHwObENde2z/47vMaxN6FW3PqgJ/7zaqOWoI0Lo
wU2VKgXiVfOxhP3PJlo1SB2z/gKwSxjcPaKS/erKEf56H5K0R1RiqxD8VKj7VFqk2643AVVBHp+J
O6ufHHgDYTCN2mwgMVdFB/+FMc4BLaELJ1FoWqgq1t8YWKVNs+YN7fYa2jvo8lY6UvF9Q/2CXJ0O
aVkFxPFLnVIP/qp00V8jBHQ0gEpQks6s9IJR5kHtF4KtXw1QOnceW0udVygPWwIqp8MinSVFsvS8
/Q4nVf8+TEMmx70tCN1no4oMcWF0RG7l1AcOZsLqBSiIopqWSOU0DVQtm2KXvuAtsQyFdsOZDhWF
XXCFR/CC2pxSrC1UnponkMexWxw0nCepTUg/EVFFhYRz9h7W0Srqk4xWmUCwBtF3N3RtpfEGemLN
WApvedClKmw0pZ8Fj6Chr5Tnv9ZE/V4HRF5SOvgvDk2kAPtimfX7+FIjT0XSh/N8I064BoLdaxxE
2QAZXjwqT1ZO75X0+3eQNoc0CymuT0cd4BU3F5CaeJneg7IvDXe5w7qhmYgqdSnely2F/oAAn3G9
XwqzxtBSeErUUvFr0Vo0bIKCA+wIBhwmfQQfaHS9sBOJd3iPK1Q08g88pIHG4S68M50KmdqXyWJR
VDXf8DcK9nsc3T6W6uMrZ7RfSz5pM0ShpnNnPsmi2s2GBlOlIcwMqfHS1j7AqbaLPkOHHQShGLXr
8rzWjyMz86Da86/tcptaFYzm15tPEVxuZIJ2qVMA+mxVqcYyZmYgIRsEOTjKFeAoBtbs7DuFyHGZ
mSjOabRFo2FwgDji0dOMMb6BTZU/xm5JpHZZnpH7HpbIFcYfNQ17SBvhBpwS4N4F8za/IfzngHfn
MLSI5dYlZwEudKPNjoD7M/mEpBfRtVUY3/1PlzaCbl1qYfE24HvLHE4NgYDJZVHlYhaH9mZYk+R3
EeWpxXNdgsjNbses0PxYB6iD6vk0N/HlRTPid3RrV/0clCzqAgB9BeLgQh+JYvwBLHZ330ppRiPp
iPPrI7gaJpqlhWgPosz4H/A/lFrQuxPXhqldVm11Y6gamDJC1oS2EKBBBgA4mdjHxObNkBnGzm3H
BaB3/var3fuaadj059+sK2w8NXqCvc4aC05BlaKDmx++ww0oZm5+WNzGuYSU449kQeV21uhb9vaT
JwHhHztYic1VFA61OZy7RZR9grL96lycO5QXPDKpBwzOoJSnTvjdmcWdnQZERxB3vghpRqQdVZKu
XNkVR4DGY5+Ik2E71Eo+AW/iHlFrQ7OUTXuDocKZzVjFNmVr9nPrGRx9/d6RoJWqCFVcauS54YFD
VB4DgmwG4k/8GGKpaBE0UNQpEyIivBTJs2IXyb7U+TTtl8jCAOFUcujXaUW6j6vLlGC6bAk5OK3F
JSxMps27844Ym5Sk8GOUhytWUjFk7z6SqkcqTDlDcZESIR1uvCohZmqXOG3q+/saJFAQGbAU0F94
sEdwLmOll9QJSxAhImvfDG4UeMrjrJmH0gpxDqVDEB1St9hNIkYSkP//wjQVs1TROCW3FvWPBayR
qbNIqIfAfqOMTMCicoriaaIg4QAxzadGHJOQ9/saIqoEDHYQFpLGAZkkkkJabvr9Pvk2p6LpNUi6
+RxYBgpZ9U2VDAlWyEHOFH2EL9OKwWPrd/rUihT4bHFGhIsk8lw83B/60GMiRpdiEDxyPk/1ZKJo
KtriKWRkKLZUaU5riE2QpzAvjpVewxzJyt/8sMUF82rhA5gtM+1+W3HsLVZeHFO0iI/sAFJnCj/s
yf1KTVRcMJQ1BcK6dVVn4W7xxLY0P+kRZKVurxo90LrZdL3XXPxgaj8wV1hXmqfqtE+p6lFSK5b6
YOs8hhx1ZP3XlIyQdVeViLgQo3uZi0u5cdXXtljcHVRcHfQUbzYqEKgrwii9W8llDXWijQY1Jr0W
PEe1gBY5KmkPfyGbnCJEIXKj+EFwUdpAy7wldCgYysC+gDrPjHR1XME3OA+IBGgGLIPU1d9idSBE
31NMyWKwO6ELIX2uhQEM4cFRvFtCcuKSBQopAboGKmbCw4b4zPGB80WasihbUENhRUMpouwnNFAP
W78nzEM0ahIc/arK5peWeD9/xoq6nAiWKeyjHdgZt0GZkLfTO/JPPBm1lsNla9SiAb3TYd9yKA2Q
Gi6Mi4EfVEhUZVRScTQhQqpPrvxm7+VM9iIJBSU7XQdJN/VyYAbuIF7F1XbMpcDnEDNHRFZsKZ3h
gr90iDZQSHA8PCiKjjW6K4S7Fzjw1LGpZEMDIV2stk/NiLq/eK98sQdy5MO/JYGAZnIPNI9OnVLw
RFzZFyWFcmTACgGSaYvwyhJnFfxI66wyWS1kw5OfmasVFYesEMk3cnYNvsePrC6alT5QDYBqA66F
emI1jpt+TysPozsRJUlFf7CiMM/51t/1hdHg9dw6y14hbuAmQGaqHv2duiDtxEOif+8HOfJQPkmf
pX+XPVo8F6C37QQphFuT6+Peo4hTxBnPnkpmJDY6a/O+Vtf4o3UUU1nFGqQD+uNAfxeAE4Yottx9
5CbooLQztvMdJnWZ3Grxe/YRpVm40j5GCVzR108ItoxknLHbs+a6XQgh3IBPy+zwHRPFUFQZQ5CF
EPOwRUHPXhqN2+Oa/8cQhqKDSg//MOTR2vchOiPcLmz3ziVAzw+RcWcG+mt2yVi29O8RVcL41gdK
OkZ/6hcL5tnjr1ChvzZ0WvBlXv+2xnXjRC+uRhNcvVm+PYNWq3niU8OH4H4zuUy8bZRzVSsQd3WK
Bky7EYz1vj7iaEyrRx2Wt9V4dXBT2z57EjkVYdy2UUkiTECsq274Ib/wgbzd831+fxYOTjbDTDRT
/YPGhX4yyFrGS1Q+Q8bdLNw2E9pRcEPam5E94KvoKGVccUI4tb/CRBf4radpj9FqRfVIA8t9m3ZK
uoztkjkb8xdh0SjGOm29puHWjUVSM10G3oThoNfroeu/Q+tlzWUx53zLZXTXSEg3TUr3T8scz3gQ
CLWq75+1oq2fex0nLqzFFRdo2yjjUnU2dU+Ss716ovlnj0baPUmEnVPiL7I2LHmI6CwcXPmbwXKy
/oyNyPmsg88q/tnjojNuGy5EQ9c1dP/Mb0eBvjnww5meQRrV4brz0MLZgTFyrCBj3XpMOeXqZzWf
fgIVAsbjNg4+StDk8e0eM2J6PdNnWbie0Bz4LLW9XpMJSS2KFTjZve4atSkkipnTquEZzIdEbpel
XzebesC+6fc0awZ5aUQWmfpkVpCc56vLy2coBOGko6idhIjQIVJA4eBkg8FlXP0eTQXmhl6qSLNn
LWQSeZwoNfd6g9nM1wPSxldhSL0P0gwookuMpiXitrrWC3oUH2PZXT5Nq2tpoe2xxt+KY8/wBkuE
bX0lXwZqXNvtZPFisTmxxBjY1WZfpdZAlVihQhSqsO7UA2mM60wcGrMY4F106yiF0CoLNUTsGilp
QEPh/7QUtkZB0Ok4fa+Ph74k/NkBzAeKkagGvVDGCE0iREGsEcX/wOnHIHmY+OaK4MjGmshCypco
7RHJpoPD32YeKaYlPMKUit2CJY8xY5BaxdmSl4Jr63mu62K4qiJ88P9E7eZi7vPX2IhpRl5hnFTp
kMN5EC9R//EhLuWChP1Tt1z3gG6MyXZwk6pBl42G437QJdOp/mS2Yt/XdqzonKIBw8hCTNNsUG39
BTtR7EVYnw3YnxAqmBKwprWG58FDCNu2ixEl6XJdu22bIecgtZo9fzALTbOnsQnMqRbjPTM6PB8h
T2rFUaBGCWgVxwv4o/wu3WDdZpN35DqT2MUw414xstxIO8TArHsiPXR5b+xm2227MbfL8UCbq9ej
I5+MisGGA6S2mGCCtZHul3aVWmsuSF0vIgKnDg/Oiw2XUxgzDTa8qwM0oyrf7H8fRFcJdwz5azxm
6CSHSLB/OxknWGItnBoA+CFGyg6PHiMiR2rBnwFm0Dn9a4/IhKq/6GbZfs9cs1rNZs9kMvFMpmPH
W8tWt5Gbe8nMJ5L4GqO4+Vuk0IbPx0jIKjKdAybYDHx1NqCXbmbzi7nLC2UpLlE3yYWyzlhTJDqL
Teb1ojLCQEjInzE+8dZ8kld7pYL9TabkC2DLp5bx24x4d3Wy4P8ND8Jsto/YZjYrivsmtGPh5bUQ
etuFu/DXpfKnV/jKntEdI55TP3stKBDmPalW5rppJKOvVpxy9pC/Md0u+oYsodwXd8qe5DxQVlIo
o0cMlEzJboF/JwBRj5l8NtEqQTBHdxHRhaCwcG9mfMfNgCAUnnUdBr2iFshuA8GtZ8o8RK1kF6qq
3YgGYghMRN4fWooVPkuYAorYO4bI4BS2nEKRQ+r+dnlFbIjGB3rAm4rKRKHSVWmH/iz2y1DUEdGq
pwjNEpjMNxQiLKIkioh3+FRIV27M8WRFWVvC8hV0sYutabgVqgOqRQqk0N6PWFQmq2bL9HQyAnGZ
UDIm4mNpFFljDwj0ddMNM4p1RZSnTI45zfFQwi6sCIken5+6K3FZF5FYbkWKp7BMMCUXqtcESyb6
VL5CKoWleUKgCt16il9FKiNLKhJbKYLihVQMCP0AVUnVWK3OXLzPOwwXdVEBp+hhkTs0whjCsLDy
jS97Fel2c6w53XhSYcDEKXSmwZMvtVWQkNCOdbLmKCdMgjScOFAtMYdqMtSDppYBY51HRBulzLLM
4kkM+KNJmKXIuhLm+D3Fx6La1olVwdtJ71gMm+eRDjYDBX8iCWi5FJspyBberBwQ/DvgkqEd8wqt
xNVa5Pj5lHRcfDxiUToyqX2KYKiyiR6xKGCCsWGkQI8jN6HvkAtiV0SRAghNnqCDjS8NmmOMRF6j
0RlFy08U81An//HzMBcJZ1zBq/qy9N7ySDcYf7o07ViFv9ppCi15kovfu5/izViOT+PamX+AI9wZ
Gp+k/979ySJkcsJS22UwjaUBFpTqscpgwTFREgQHJtwxQCH75sfAigyQPuTbTD/XVDxp/GsK+pQB
JxpkX2xhqDaalYMK5XJYN4fEBlPc/WHAryBO9ISAh6zem2lSwC8MGQgqb6P0Jmo7uUyNYcRH5hck
M5k5e+IE5ijRkXUAlNacjBSX37DqsPmm5vJilQwoalPwHfBXOryhACOuQvn84y4ZZyGQvEuvt7hu
KOXadfiDvBHKjhrbxdjJ7GMGVwcRJZZekYJihAsTX9Tctc0eC584YaqF/XJP/hV0W8uhuQmI0sN4
+Ato2neY5MJDFOrNKA2mRRQx5E0mXegeIN1FYikyG3Oww8NQ489ZeYaMcFP8p9ygQkXFrujCsFbo
a/aELP/fGLoz0tHB5rF9Wh/tEOy531tr6AQy13UbPQQDrWIQzvmGCRO0jOkKi8ZM0wUlTKrwSVRG
HhrP/eJqzgXLqogt8wj86KJHxIf3fAqpBM1XGs6OkHp+X9Ib1cxlTR8g1L2RZbTznQQ7jE6jOibl
0CQjmYR2OJj1NEJJAtma/lFhOo866DQLS9MYYSSxqZghwM82Dp/IDWV9mAwhwFP9JKD+iPyZO0TZ
MT2huDoOiTpkGeDj6uAU+MA8Ik4lIsNitgtpykPNVO/NTaufNssEGDDDVmHAzJPxwveEqZAxwzgp
U9RDTR3YWIdgXWRNNeBEstqXCcKmPA5IK9lYzjs4pjZMg4HyB6Zd3JtXpgoQYhSiZS3SLqzT0n5W
zUc8VMbWsaGad5jMFmrezKVjOAJPmO3LdzjfzFzRl25fxy1bDgaBMkwACFC5yaSnRGmwXiP5zS58
G3Wm6VBNMuBn8pSBj5/MXRWJOyOxcrKQNmDKrH7Ms2fQEoOMvDzK3doJjE9hr3PmuEhmyeg4c8u8
ROdESRLEKFsbj/24cYBFIbpm6t69LBELmfP95pBoRTieXHD2MdyONi234Coqly6ZGjuzqRp6Mza8
uaxw1A/mzxZw9rRJeZG77sLbXS75PsJwXQYCa9yNdBmWw5075Aq7PMJmL4eYOpOOeideVMuWT5+X
HQ0zMz9bRiZpQ2ksKp/JqK09x4OXaFZLL3v2nGzfHoTkXbZpmwOTXIYUiBCQF5DCXDhD/hoTR8LF
tWAzuFdN+WkSQgKnc/Wc096aN3swlAvBKqyzVkv2gW/KVPxMhAZ78C3oBM69U21iIXl+ay0vqLpx
HWtNsHzNbXCka43KoAa66NKl/sTut3x7TLMxBUkgO3QlVNHEuPMFt0WV3hudDJmZp75PqIJz+7m4
FKdMewQRPq8D5fk2+zhDZQg76qGozajWTTAPaUYkbjderWLA5Y5aKFUlhRCK15QbXS0UTeF8F1H0
MiP5GEIDgYPC++IITPTpcAKVmnn9PlpbjMizggYFHniKuPgJwoDKcJjFSjlLHGpxmT9mzQjEFUYN
8GEFOO0OeYjjTKS3EMB8yghLfJiqy1m01lJ3B5p6iOfRwUgoxrWlREmq/XJZxOoiLYicQ2sjiyQq
Oy2WvR/8xgVyg0JA1fORUvvZeBE6V1BsIgLIMVr0YRtLErMaAqYUz5CIbYRBpfh06eeqLz5ZLKQ2
UEO1iOBInw6iCvos+FPLL36u4owM3apaLj8U1KpsK5aH5jKFZLNyCoyUkulqpfuZ2S8kkEZYTaE6
mo77q6ajvKGmcqHrou+DXRHsKVDhrZApU/EyA191b4p1hcVx9VwOTYa/IFg7hjYDfl34pJBMgjbe
g7xqqrcpeis6D39REfhiBLJgUkaWNP2HinOWyv88AIn7LlZnNRZeEr4fHlg3dzHfoz0N6C+CDNIN
3IBSB4UpbydF92CHfECw8WrIVmk68G3dCCS7rJX9P2bVm0mhgLBGQWy2HBIR/cPhbDMVQviraEdX
Eagu0t+P/iwISB7m55vU4MIjBMKQAWXyDIeb68zTodagL/TcriMenSySsRSGK8pR9UFVLhz1eoFI
QFXKmOQ7lEEhg006KpWEOtnUh554ML3kgZlQ+kn554xOCX/8JsrW0BfWdtaf6F+epWMEwUGNO+gK
Dx/EIQygwCpTFpZwSjYMlW9Ij/GaXDHE+BAiE4rfuAIZZjyO6Ufs1pjtpT2mNuAjaZMSelIW9s5v
LynmJ35fSBVaKZIktWpu2lfTvyzawAbuQ1IJkuSJp2q45LU1vnG1CshCCSKvBRAPAbiAYSPhiPle
mbrkK1OB4EnoIBhJgpKDNbZDjCgaRMzmJBktOn44AAfDVCuKU/S2Xsvg4qaPC9laf4Dd1fQz/kpi
+weiNdMLTuaSOVQ8LM3c2to3t8jQRs1vwDDKsgL2DA60sw9KwDsY2K5ilQwsktN/YFpxn8HROTrX
Tpkxy5q/VU4OxJ9HDLucjPzlhjfE+PPfZLn6WAqvBH/Yc2S38W4a4yrvrq2tC9FMIFRIhxbS2/LH
W7Cv8YUs+Ia4Nnu9nkEMoH9mOONGBuZAepJHqzfoKQ7e+RkqKDRiaxdbjN9we/765jalSSCw8GAg
UtkX26TUokAK9Cb+JkJj9JpnyDtlGaUmWGc0liRsRoNCSs0HEIg99bCAguZ0wAEu9Z+uzIyMmYyx
0jDSNyoKwp0mTmC1MpwNf9WyAgc58NQorp7Q5kXoUQERxJ8+Ldp18CZVmGMw36SSVkeZ7janUoBK
HqItKhrIJiCYQAahHJOvF6Bzti/KHsDpiWnh3a4Eclk5+WAerBYch1/g+M3GnDgxdDk4DDlhrrU5
C8n/4baibAbrD2FYOupyqvuL20NW+CuWZfU/Ej/Z7hhkLYVOgxvjVlDWs/pi9EC5gr+hAyGP10GP
gzgJUG2CV1EppI/9k0FWrsmyiWcp8nUwwb2c4VwNoA9R/xRXT21r+lXUmAPNjpDG7aRTVWcYzFAe
wRuy5B8ppL5SNJNjr19J5nykOks0aV3Ni0pkxcJAEmTCh0yky9ug704uTpgfCsHiN4loAd2Hf+a0
REzU71hENrS6/tgXqB4f3unrVF2xpSSXm8djyoLId44wHzpnQ/XtCUCUHC99I2pVo4+t31cGrWeq
1BLfz83J5ZECdrbiiZEJQ2tyaeFHNGhDMOBTG6Jvm4UcqLIstyRfoqKQRKz0LFQ6JKccU0limQ+8
pRToVIBVFq7fgIes6mO/vzU/4dwjCPH6CKSDeWSUCOIV1cY8kBdScsUq6g6VU41IWwWZfwAq+Kug
Iiw/5S9zoX0mT6B/o+gv+vTGE00D50EeQDZbtgwPMHXHuCnJF96ss50tCx09NGoyiFXTpR6EHCf6
emSf9XfGEFmNnlqfkHbHINcYEH+3T23N4N7SNy7NU7jKXVn2XE8dVHrnkcZz04hiVIM7yvBv9BJF
YGmBJaIYAkyOOVCegiIIwRxTFMGuZRKnRK/66tb5KAWNy6UeIJZ/efeHIyIdEWcl8QfhgbJjVt8X
vvEL4nRYqd5p+0Lf2zeP8Hr4dTYieoqWhKDUcgqriV03hUqjpsN8UIPsV4aNq4Ehm+arDd0nLPvl
9RvVhJbValqtgGoyHZY0B7Wh7NDmlEfio+pfZ4+MuXvlTbcmCsubmM15hE6k/qEHila3Nl2MyGD/
QTaq0Kr0QUtWtKx9+IKhrl6vNNzE6kT9cGr+PFGs1QBXzKBuVMsfVhrW4EfcYepqZxdpFPnQyCqB
LTGA1BimMwSHDgW7Eh8BZXEhpTjwHkqkWbmyu8vJELB74foo0pqjUzHcNIs0fY1aAV75aBBxjrAZ
qqFr/RTw5GJ2v8i5zJ+OZTMlUyXrGa0SZE5VVuPk/Gr1d8iAUAoUK2Gi0WLUocf0EMPJ6jpz6SJ0
ULb+VznFPvALHDUdPc4E6nQYaL2Brjm151wGWOBPC2XqSf5CJ1RNZFdslGyYrkTY0iJy2yGDO5SQ
M728SJQDXg0MqoaLh52w1za4QDwwxZniqNxbqGZJ4OdXmrpVrs+WvaeJKBOGkzLJNruBP7xOlkOs
aHJmA0GCywA0fb6i7FsLJjtrInufET51TWKxQxnm8KocKtxPRGNQpeyYqi4lP0/g3OY6RKFa/JQ/
Fj8FXBVKG1RJylTia3Z+DAYIk1gmRo+SRwfjq6E04G7LdMNEjeOoZrZdm+BRhUvVFhXZSH+pYv/F
9RdTuKBegJf1b7Bg1Fr+u12KLxOnj+C4ZJhCJOVDm5hNc32I5LEiyfjo2bbr8fvYMz1aHLA0T7z+
CoMEpUtCLI04i+IJ++GVpJC8+xkRhMyiP8/2QEbZ4MVaad5LD40ffumCk8xkiS63w9hBek6z+EaN
rGbzRmymhiVXsx/2ncbkK/aDis+ItjRGcQVchs61FE5p6L2brMokyGZV4EOoCAmllrimWDZ74EMR
GSQXJP0npQj6b5cq65iaKWHwzG7DdhALl0YqfYd4x3tGSIsJelJoRGHNhgHAJruB/wx+5MsZzvzj
0A2EdfWkMZzyQRhsQNsKzGCbD8gjmK1ITE9FEaZiOgE/Jfp2rjyhGq8A6pRYDSX8B8MVSDvobegf
SG4tPSmnyrJvnbhttEPeyA4NxskraVksbgQX8Ah0FGh35rionBbQKK3GtHJXXY1auxLdrXTtooG/
9dKZ/O4Nj7GAEye/je1osxEYnIQ7buCts0ocjoyhTRCrZELVU4OGOwrahbaayh+Z+Hbm23Fqc6yJ
ONJprKbzbdbaoMZLrCKdmhdP3Ek1L8Keo/X25gUtSzU5BnTgrdED5YvmNwykHHwDUqeuS66wL+o2
hTuL4iJBGVoxmHU6Jwl45p25APBgMrqTa2Ebc3T3SXG/BpVNzZ3aptQVAjYdX3P1/qexhFWFnGvb
ZApFOGo1ZqgtVIElTfVwh7ToqEtmPlm//xwSMcAQxPnIcAeTuWB0nXetkX47JuXoz+cKyLLFg8xC
o072k2hhxA6LS52St1Yv6u8lMl4e9CZ1o8vqHeHqi2WUKWPynV8ZEq9GWIsSAi2osvxoIzLJoU7K
pK+0KZUB5j/iZxXeQItWo6mepMqkLCPDu8s+zv0xOjBQGtDc+YVBrC7QgcvJJ00j903oZaeiTRGa
Lh9qXyeDamW2m2MS3ZUYLfTIq1lIZo9Uf8XqIFxjdwJWZRtN5vMCb6lPHgWO5ynTUhilHiriHan3
ErJzVrMHS5QRjEYvx3IcL3aRSeMzlOBrw2l1vBVkms7PeGhlftYKSR3IYRhSgttJEXFMLcFEnl49
WWxb6xJVePaK/uU+f6HIXgeCaNSlsWq2bxUyLwzvj+0Gv9GWKnyRwXByrL/W803zHk7Ymop91KOt
8LFljcgkJtyjQjvNJ1H2QYUEG8czRLGKp6qQ+dxN7Q5AjKCcdpXxuqy4xkboYWhXa5UIrDGLkLHw
tp3JhNiI52MFLXJdYHJrZ++Pdm7rb+jKLlDiPdGodLAu1bA2OUBdAYI52GUsh1GnA27Bk/jBE2LP
7XqIE+E9FWUizTPBLrtFziuYBYiQuajYuaFsu5wLRY2GeUjIF6BhoXagMo2oPQBkaqVQViVfLxSJ
Zce4k/2w/PXxD5t5IiVN+wDUNn5FwpRKqETSkiQZxDkK6kS3YGKEYLWW7AjsUhKX3+MiyKDup6Py
YhHkgwtEB+KNE//Ia4iTzI/ZNzqchMlcim5CPlXGPI+kgKVm5Sla4xA7Q5XWOEL8gjCuKr0g9KzA
NJMXUHfLMcB4eOxWx6GXZOGWKR/j4FTv+zPZ7UTWbWODqF8Ca1E1QCWvKlaPPxZFZkUR1HdBdPmf
nCsBdhVeo94BkIAGYnMjdTwf0ku3BCSzHco2yyUUOQxFL1INS8gDjEo9CGPlYA21JRCGx4CobFmX
nsTUKVuH+co7D34NI7A8G9wXrZiOJIZqNoTr7D4VdcCsQ0tbr838wcWeNsXXox+HZZAklch2Kt/C
0SSIg76HpUF+i6BM83MUTP3SW6U9+o52jlZc6aH2tAzd72+0YlOQpgrpeTBiOdTaZuxiuQs9L+1/
WTPlp3IYuAGDORb8G/mS+vDPo98bDetNS9N1GryDOhMhdVVlbzFFjIBWOXoMMYjp03TNsvRJuVPo
Sl2QFeJ9fgvSpkz7e2iq2PNbm347zyS5uiFyk4hfCWEenh2wBHhknaHga1Aj+keURzDdFNViFa4o
FDAQ9EOpbAcOks9wkipzP0420MriYD9cfe/MeEzqKIor/9yrc7JVL2J0hUmdhbqIQBtVRyR/SfR1
dRiZkdUcziAstIUoJBOZK88UN5V83pYoV2MK9C6sjzfqjuMZI7J1J3ViCXoIoDjMuPsbbBJtREEB
UqxUm+/ey01+31M5803vI2QF0Qd1uheRdnNCZF4KRMErSooKPFQY18cZlzuoVPLFimV44YutlrKf
mEKJjmWJTvIfe6XMJ/8+u8aUvzu8Y3a56qULhGKLY9XLL/Z19F68oBxkJ2RWb4Jt1SlZZTwWQimR
qRAOoeYloPFJGESnDXeYMLnwV3HiXoEj6+xbRYKi7WqjqY1fm0eWvWjiUEnnFHS+2LaxfvHnmtWc
AE2V/UwXVwQ1B+sDoTqSy5X/0K4EKLJRJCrQwSV4QfjBqNVa8riZRwtWtbGaF3AsJuiMnAmbEOAD
eIct3XFaQxKi4XL4NgMLaaKdxense441Gi5rwI8qscgpLLtN3/wRDZM2nclD+QrQMKCtXrfb/BgW
E5K5DL/fIUkGLaLNHVfSAZrpBEGr0RwGgSdikSmiN2qAASTwFoLznHbv0ipGwq2nTp7AEihx8aSF
Z3Ad3WGNLhqZFShgdkWpEOIkzDGlk/eOku6FknrRu1B5r3pKQ3jKiKFBytY3sEMQOvWpInZSHDhS
q6f4zTdk62VoYWFKvHchhRttFTYQ+3I7FMCpwe60/EM1aasdXHZSveYv8GY95AL48sZEpIABL/qz
SPONO4PCdDMOTfBh1EpjJuMwJYajfvfGzKULxzYkqgQbSuQNKnAxxJq8GQ1qw5rgWGYUVkapUYKX
kRC1l2QBtEtlvF9wehgK2Sw7CHu2adLs6qd/WauKfq7/4mgw713qrsJ2M6VY9h4sZvxDP5jj7xUk
8UfguDKhKiLAXzMODK3kqlWQE+HqF8cnnDqBLmB6TPbj2xm4KWiTSnIZ6Vy+Ay2L/6QvYkva0PAa
tGkB4qqGdRC1ct37lVStrmKMFyXIEeiPykBv0BOJqZeMpWnaYDxwObVTUypccAMHg1keE8K/igwu
uncywJbqp8pkYiasu8/Wct1TBZgHwCmTXSE9nhqUwFVRnRKVPShPnIKzw9geTEbE0RvQFNm6aK5C
Fao55G2YSV+KkRrnYH+lxIh7FQRQ9/gdegyQZ2PPEBc0OJ4t2oVVSdMBBYNtAgV05gS9FphORtJD
9QT/owQMeUD8KuTKa0ZF3fQ3/QYDRGTPJJ2856iva+42xmZCvSJzisuo5p298kKbwiQbxXcobfmY
wLSO5yYCw0o+j9uqBKWgsjdqk31qfDobIrggF6R9JPNeRhVdGwQ44tr6b/a138RD9Ik/miVc9/KD
weCJvq3i2bjMauzVWbWzG5YQ3d3SpXv0GkFuclujDPGwG93t7A5Vvvg0yr1C+B5/46/7539vxos9
O0mJC3rV3ocGtX6tu+m/U+6jIpVZ/xJ8AN6lOysWar4t1/Kgg7DGvDGGGbI1qIhXvGvrAEEkBLyj
7YOCGdIeO4jEFf81rKz30ZnZj1RnmAha5vFVUHkoQKTIN0/Uxnf2lVHIFYrLUxudp4Qafeua7ALa
GzsXaJWrOtvd3wXlsNFeP+wjKW+9jdzeHMRil0disVKTzh7dzu6BXa3Luw0eqwMFmMHOf12NVwAD
zjkuz0suZUyZiVBM7RiHznWAWBU6EafWtKlz+UVJY8/K11z0KN6IlTQuZpXg+wOXsjouNIxdkWne
mpjN//cIUb7d3cXKMWSkFBaZTEPjxJZmqIkkFcD9kVAgoKHriqkCtOa3Pyltd1UKZSmxexrmelsv
12MWXNUo4iVbrx5jP7pn/858HGADp0KDeIq66YO+AKpC5QvdJLSwj9htjCs+9rfkJxbltiOE34t5
xrRV+xuYyvJ/qAwARDDoJdf8xDeHJq/O/Wi91xd6o71d/8HBCC/wuLC8BA79wug/ns5rSXGtWcJP
RIQECMStLEJ4P9wQjWmEcMILPf35kt7/2RMze4buBmlpmaqszKwKCdE4HaNBXS/x9SARLdNAcz/M
6D2BEBYJSNa0CBJrYxqdUT1LnYst9TbCpEa3GN69/bjGmHHkl//JarS8vfWXv/gA/KTrSvswnCPE
bhdjUo2di4Hvc/Lu2K37MP13QNSH2DPKA8ur/Ls2G027cwSnreCfpKR/invNXZ0VMm8JnG86VEWH
36YWz2DNzOhB+odPVcQUGsiJWM0qYSi2/EtH95x2XUUyEoxofspNZBex2J5zq8OuCZqmdn+gZ9Cn
8OXkq9/0WjiL2WI5ubXmjz2/RKVObVR83JxVK40JBpy4V9bd5EKUC65MbvR2drPjnI6AixyLFUoZ
NAW4ci0ggDyN+rr8m42PG7kyFfjHIpSfLPuyQNgKuSIRYIvAkxNHqncXR01cw9foxdGh4PdLOIyD
SWy3P7DCh+cVdgQcoWScGCxUeykheOaUfjDRuc5ZzUjUzHXj6SSR2bs2a8OvnHjfg2bF8bi6zqy3
cyISgbgyTcAHBjch5Je4EtWGlmfQ2uDh0RsI7xEXojht+yBKx7FsEeWnbFHZxCXt4Gxs/95k9Xun
OI6Bk9qLiLqNlCgqyAS9+VQNjsV7sfpfqgm08HjKcbUg2d4K0cPmj4zawucsnhKbNDxaA8qm8PRd
aQxGbfBxY8+D/cEF8KUEveKj4ZCDAyCCMrFdf0CblcLn/Dmf025RjA1FxjDSr1BL4JO8CXwktWVV
zW/UBORghnkaRIVHMLU75YGc1HSgVbHvk12ZSrxKpA8Yxk0zfuIVyE7t7qfuvic+yuCKTdrBGeyg
cz+CjL9WOP2m9KCYwyARTw26W0C8TsSONDjBok6VUx2Q1Y7qw+IfyaoOsXRkd+uRuEFcuGzF0Q+w
vW50yZ+hHkoSXptJWOtaUamdoBxHlAzVTqUH6cR7JShnb0edm8WBE29FHwWxlF/C+DF1oa2OPKvF
UT32T4hzhesLxFLzDVwLW1n/Kl9dL/0n94C0rz8TrKVQ7jIojdFycW7vftJo2Tm3rd6R47KXsmSF
YcmDjRLXSo+etkVf326URsLYxTkXwAcG7ZZBLVRTUyFJCJlWHdAKsTHH8d5nac+nF/8RXBlntRx5
AP0lEeUU9xJjVcmo6B4zHHs5KeAOTpuIQ5gZnd54RQ2QEBBjF71TJT4t5LmM4hEg/Mxt38n05GEM
tkaAfhsL1JeSXCIoSiTE7AQxnXhaast88NqU33l9XPPvsVIu2RPavH6EW6W5vGTVoMIi8JFn5kPm
pVixyMpAJT/aoeyxnqvjkJdGdBRlBzOoquTYlqjcd5rKGc/Cz0bZgpTeOTrfOn+7+7sf2f1pbWmC
VMTzqrPk6toVIuBRrT1891ib79aBC4aArpocQzk2OnjKUQ+ighFXSVsPzRd2B/TmiZYtea7Q40iZ
qBaMJvbN4+C+UenSTP+AyZdDe4ELcfQZaNYpzSQAAiP7/BSYhlH59C4/Z9wH6c6Cx8tuuBuqhWnK
Kzm9/TSJcg+FblTq2SiadaHIZFuf1hUXQv1+trSWcNPG3GA/+4TP1sVP28sJdgLI7C94POqGhfh+
Qq0QI/wMrlzVzWObMemRqjVm9mL99YkGGVOvwXGeQ77BJzLvl1A0fwZFr7pgK+Mtlz8Ax4sPH2b7
8pV84khgw917rpQ7P5vEtL83iH+/zCM8C7qoT7wGFpFJu0HvM0HO9IohuhWxlBXd6J25s1pYDQv6
sN6+DgW11hlbJJXAtPPouZvBtUbHV5sCncwHadTczjhPyydcDE/dr1ni3knHNjYqbbn3oaXG+sH0
ZC9XUBP7MwfUMvlrHaRy4S0ht0SNH6QbED7WDMsExBRYryoL3Zx1xSf+qu0Mi4DZkABOyl+wiTRh
CKAC8wuuFXObffBAMKASBZrmuNyp+Wzg4uTR8VbkWP6+2UGngxIRwC8lDXDzSRnsaB8kvkHamfg7
KHmiDtpdCAfkBt4Ghl/qnmKz//Wf9EqcIYeVfC/qfRhuz4CtiNWizTANCRKbtl/tYvbZPHEByx+c
H/wcSwntvaUAfiIb8x/S+6ZC/vq6HcCniYzQ7BlhNs/WpXiPzUDGXFGt/OHtujJXKOOskK+fFntF
xurR22ED29emqUWrMogRl1f7nigLR78Wm/TLCx+c6xdvR5QrKtHJI8MBJvFquJdV/FELeiZniKq9
Bw/EBDBF2ZFeEQtFKRGbQeIs67D5SmMxe9ga3AR30Aqc0KTzN+/uTbOPKVX3hpFNF2NTRqPeZqQZ
ahWMn4TN/GK9aZTqDKY2bsrbJ4o9+DKxKeZEcjrktFB1zJXm+PaxdzaoU+wpvnoLLDBDlSJUqbD4
/g8FYDU0gm1392ud6RRWJR/BucQROqfGTajl6PiuwYWufGlKSSTDdMT6YdpmkrTsjrZh0ru/z6al
JvtZ1r7/0jmJCajp/rWMYm8DHr4DqUfjMII15YSQGCMTKseFgAagGbBtJaxtsaBSBm7MYS7lFSeh
oCy72/A4u97Nv1mXOFzk/4rpjTEEcb5HQ6uxAQybbQZTBieeq+jDIiBKBdWm/Iucuvha7P5hARD0
wa5h3KPjoCJCly2+CZTwS7jhgMJR+o9fVR+a6iG4B4mi3oaFN7nE/sr5JEiRbkxIzS/bAvv9YlbM
8lUyorsj398HEVoGKoLRVBP1pw0703jLnQdtAW1/S8giiG+WtAWDg4i5tyTI2Hw3bzMloGqoJCl9
nUQeEEPwL9/H24agsQaN6eAIAnug+VCVTfkrBuGSF7OcVVSVpIvDluoZNj0ypCZ1vYfB89t6UKkv
bkHwjvZ4naX4eWB7yM5x8g16iWP2TMM4ncTiJGENrmJ7ONQNfP3BOSI0XmNazPUWqpJQslWnas2D
jnL9El0kdR5gh+NkY0FUwq10zPOUOX0lNFPN+AvBExIouf5fwUnUJcB5OlQJ4+c3n8TXeDaaIStY
UGI24CshsoAesQpr2li1gXKsamPVTqoyhdqA6Zfh0inOaLITfpxqyw5xxzt1ZSJTa1EpzCJ5kmXs
06quUMR4hjR/9l/9LDDwSsMMxT//S1MoDAVNuuQW814IDRYepyu7dq7cIKP5F8/kQArK8UZJcOow
T0ARAO4xQv8W5nmKQqtVc1ZUo7vLGRlhzN/SCVHGiluYizrEyCo444pUBiKboyimcIKlxO/vmsFn
kwrat+6iIRYFpM6Tg3QkIEFJBG2Cv8CjHuWVWJqb1IjpcMA9d3z+Jx+lKgW4HbXPgsajGkDDVwFd
H//CYrhKEzatZ46NSI4Ha+FDDsW/oePPRIpsv1wov9/VAvLGgQLtSBXeSDws6mHUgHQj1Fm5UVz2
6b0n5sQO+4GQCj11fTAz3/1BDRZ+hwXtjZKzhgvNCJ8BLN1EysJ4psN1rdRuVh9GJQ2PVPxqNRha
u+A11FWGWjCS76DC7utg479jdJqS7zx/S6PL9PlbG+TzE5sE26j2ijoDslisziqug4giKhWUi0Ja
6Bytgzz6U91xLV5fwPNEx1331xSntAwwLOzsBik9vvFH47a/U/YLt8KuomSExIvdYX8IcahfmKt0
RF57xUAAddVuMA4YlxMJSafXEZWKlaiIVxF4hXxXq0mA7SmWRTW+2OToXTmym1EN72U1hd9smi5s
RpSMA22WGw/OS6Ec56TNu+grLLa8mqyzvf2sFCShxQEknPfJtAyI/8nNYkG6IrjDJSNmnc9VsGOr
R60QVfnAy6y0IRO0IuUT2mdH0CHt+Ipmtm1NlvHIa3rTOOV4SLFpoQEFEe1lekDw6sR0cY/v8ZsE
JmORBDcn2aad4zeB+f1wQooeqBJDmeZI98ia1gIQVEBPxH3VeT3MphdycBqIlbE4RTz9D4wpcUa/
A3I29WTUUcXJVrD+McH9tXmuyj3xaLGg3dCAD3Prjo447U1VRvXDklitZHICE8l/h88BXX2GBSZo
eKPQVgKblQd67aWHrxrbI/sP3l8HnjXeatBALhhenL499RC3HcI+lS/KawhKmzjFMKQ6h9JOPXoi
8ZBiaB/UCu9EIDA79NIBJJ7OoeRdg2Iy6TLru8QMoo+qfoK2Fi6jSO0gJ/stZ5NNDokL3aFzXKpT
h92HN1G1XFsQT8mlb0/13z40u3VcuBx7XNvgbLcyh3cIMVgT2uNMgHuO3erQ6N8RGnF4dyvDxh1k
QOVF1ex24QtDLnAptcLVIXMCKmHjAmBdqBkM8BQoDUzACYfcjJf/nCykHfjj/wsNqzmvXyGcSVc6
4dtv0m0Muq0WyC7ntY0AOxkcMgQd1KPiUkRmliCLv7u7ERKyi/tZIUEZfVYlgk6+4TzhH/G5U/on
7y/E2wFRZcdw8sVufgoOXrU52X1xaRWbGp3n+ui0fcjcgrWFwFa/xQJp7gqg1/WWIsTW9rDZ8L6C
gL+jhK6lFOI5e6VWkF9C5psDfIQT/qESLO1GAoE2OljhYK1Fr0bM599iAgHKlF0MobS7aPtXZUcH
gWo5kdw55NSRxdu1djAFDes+e8aH7vQ5Z8/3GqFJ/fvnzLY6ufsPH8T0En2Le1Xn/U+V0AZH+BAO
AnsdMDBFwlBTDAk91QPao1ERnP2VCERuqmKcLOmviOr/cpeRgN8Ui9Ut6PkUAUmrfJF/a5BS/EJg
prWyymmUQehI60uQg6yNNc2EizA9QkRHYE4wSF3H8bp+HzEHMHMfX9sh6osKrFAcD1VQYTUMXw4y
jc6iEwXDaL1mKLaIeymiIlKRcIQTRxxcxaaCbKDiLTpo48F+KFtr9Maix7LXAQ+I68BuzuFG0n+H
ZatTSeyFP2otJz9cqAX9F9CpCD0SRACeGDaWQv90nBBMag8d0wOVh0NxlfqWym80nqA7NB8gG1cd
izoBV3jyLTihRKlY9DjduPbtkD+JmdjCFXH0VitREGlZ2iLk0KF85RpWClYQt8Bx+C9t8+iBrpjm
KxChvYs0E5qPaBebVUiFOsbSIEL7D++SzdkLoi3zisYwFPuwTOj6P9CvqGu0Jnmn5ctrQK25Veth
9KFcI751ZzMbtw0VZU+kJBOKqyrdIH2nRklDOjYSPV/T/6E0+xXnyRsinz6jgs542Dt7kjA8pjT9
hgunRyrvFTWmtzcNX2W2cItINSVceQCWUlwf3mZoVrlK2qKzgMRDEFfve/aeEMogisfPGJhThBpV
1DSvdNuosLlhqnf8hN5YMhRuYdsnNiA6/Z6dWy2rPip5VkkHcBNJNoUyCvqqh+44YtHPwysiwqw7
gHpUFKneqfwn4JaL13sDh/r8FbdIwNmnU6GrB8fZCXaQ8ryar+w+RvUJAgQfZ6gk9+uZ0JlzOgK7
AcaBBtLWFYRHVHDmAZAJXIoFNBx46Iq3dDHILHz9X4uyB7kn5vhpol3UCYY4ALeKiTv6wczgh/SQ
86k5oDvCt6S6GQzAM7k0J968HXLB382AC6w45VB901FBAQsqHUUYwnGmNxa0M3/j9JdjFDE1QvIx
aUl0dYpzQbynqvtqOopNa7cI1GBurU7wc4A69S71LxLaCQLifOZl5IThrC/ayOFP9jTGU56AX2+j
OZ1AWxAulLg9ZrmSNwpcRAJLiEgMx14sBoQfbZwEtM2oponLFGgeVoGtgK+fWSwCzlaLgqtSSwVC
kLvwugAYlwsQ/AYc22M9XQl5ASJEDO91egQbqL8Q0cUDSnhfAA+40iOR4wgn7cRsjUFSeVoogqKS
AjDg3So1p8ghUYfE3xRUaS+BFIVtwjmhtslYO843Corp/B03lctOvxJHhTksQWFcigDvAFBP4C0D
UAkk0Sm1QYD5XH26Pl9PTiK9stNaUon8OodgDMov1aV1SpQmB8hmlbAfDgk2beYR8Y/T+e7coWMO
YAfMIG9oeYgEsebfCmmwo+dV+Q1eKUcvg2VT5XCIam3XBQLXtNDdCw4WwiQSlWIsieXE4UpobSKM
L+/R0AbUxnJgWt3hYwkxu3m7aRJhu0mKTpQ3FWSqVj/gJGynAgG+BB0kCCIn4f1MEqBf2t80qZj+
wn6/+R9z6IRhA/kFhPIENYUWmwwaBTMJXnnQFWR6incrqUc5HZy4E3QiJwjXy3aVhmIcRjJOE50L
LYukA3COJ2PW0l+9k7F6eBhWLTQlXZMQ7NkhxCeLYA8XmZZcc1h+0zEKHX6JajZ0KvaRr6FxK0F2
qHwSvTxd1eT7JtYhB4A8leSCi8G6lHCQAMa1M/+CVUSnRQgC7PbaRdBDiB0AJ4otHUWOkgkln6J8
7RgNeZwjj9Sl/9Us+CI8qRlRPayh+5buUvCCeysOHgUW+LNxdOCJ+xf9XyfHnmQSf+xucDqOoRfF
dzwqT/6nc8Y4Fou9yWM01lgA0xgup6VS0b9HIWqmvApXao+lFtEPPCWU6Mm3XTQzEUf/fulfYoXW
ZxxO+iaGjoA2G+nJMar8+0+mMY74WLrqfHuXcDzqK3A39D/+QV1LLab1y2TsNRwYyLFolbqRY7WI
DSGifWl0kM/0HAiPfaVDKkERFRA1M6Q9ldD1S+c0iZUe5Xn0HZXvBynp5TUyO1H3v58OKMHQExcU
q/9YWPq3flTFd26cnFdvQ1NBV7A2lojwvA4UEnRlml4XUBBxwOQzTJAKX04Yy19oK6MPoSSPGAcJ
jMWoUWIqiDKSW2AWDLeP5lbi0gc90Gr9+lBO1SXVZZltu0m9q6wdZEIc6PjV3EHbtz0ZFGJTR3ZP
dZ/PweF++OcUTNWR/L9MLgf5Gc8HhFTyWmuIaEj8NPybS2AyE7hlA+6HhyZp7n0iTOGPHqTyMNUK
xl3jr6esR/hHJ9J3cd9MLeLzb8KpkZIUqkJ7UUFdGne9puOLVu3+lnWgsdECFLWO+2YXDwT8bo6g
aJSTphwZEc9Kj4D7JhUY6bDXzzGyuIJoLMhRGMktXs6sID2/IZEXwx5ocLSa1FhOJ6ZaZLCOeAWg
hzfgAblcA1dEVgFPjz+F63zVFdz7HZWE7o6FwJ3+/U0zUtIIjcOYD0crwEfjVa5nwegw+rI/0YNT
pCKCOqYa38bjGJdzPf/P9OQKNIhDygEiRP/3seB//LwCfc2RBu+nGAOPyJh2ViLC7HlRFNIvolfn
r7hzKjTiN9Z3oHh8jzzluGde0F0Tz3zfkC9D4NJU0bRjshAN8XXeXEN64f9MA/YjPhh/O7tf+2oL
vpOWL/Ej5GhAhIQ4Qzj03MprpqemqO3Eh+rGNKRADyswKJ77NRT1lKobUbfmiFYxw/o3lXg637Fj
G4TfIsazjEEUgik+OzfVpTnzxfSUYRhEu0FtZEJgljJ2Dx/pa5sIV7PuHvAy5tir0h3jNK906ED4
fbmGThRNGW+oIdGgfQfPXQsDvQf54A798+9b5ey3+5JGMRJlbDlBuVnBoIy2m3w5ni7iBn7bPEAZ
puiOuXeK3EVzCDOGkBKvXilXpTSgGk8T9r6sbkTcIj6ph3W4JXUyq09gupWWSfsQ9Q9XT3Ir3I2V
GV04tJ/U+2+SkIkHpl/iRUgBq47g9fANY+HEW7x8syUOj9TBMAGVUj29O1ScADJPoLe80oDlrz26
YvZ/H1qp1EMRP3fj448RWLioKaB/o8kVZ1K2eiYtWtTe/BQprIJM6F2iZc/8kK3pZRv21xUWmfzg
JFMmZIDJuOzpjXVbaspecGMQUAbnabUBhfIdfOZWaPdKHfEx/6iJdwIW8RoU4Q8tdKcvInU0zeGJ
7u31jg20SL8XtX/7DgBRyC6qdIhH6OwSlCblnsR3+hk9PUg7PPrKIh/Cdozf/cZP0T3L4DiZWUjg
6zzAdZ0nWqNpKPxL2HpGP13BRqjyQhZnqb4G0nDiWfPEQwtLZXE8l2M94gvNP/4wNHmLgoCo16/2
Ph2oaWDi6CqiNbmh9FMch+ChlaDwUppKwASZP/3lgEZH5HZlEj4wQ9zihWlLq7mLc7gK+64ddu7s
YF+1GHuKdlER6I/Evya0+fK0oNrG+cpvUXmV7V1R1qk8LXq8ziKRxWUKz1E5Zl5C33lxpghj0O96
N2Wd/gUQ7JMdGazl8WtGWxBOyf1C+7VaSz875KPqWaiGvwcWNnRPRoQecOKrk0KK/og/EIoiadO0
QdH21ZWrKauFsc3gUJajAqkNXXxoaiNLSPEBYTF6+KKecTVouOlMe1rJVRXhxTKH+3iekYntI4vJ
BHRDPmXwA9C7ebD6LH5+D/kF/hR7ab1LE1OOSG1ICrSGelCZr4/Rs74zJZPuOyhCOOuCYOSol7Mc
q2RzCng1a9XHRKTdHddNWcPDwlDeZ6AzTBVyQjZgXtl9+TiaHY/Y4tgtM0tI69iz2PHxTMW0F+67
emRT1vieKCcOPRqqMKgC6jiFvoHYneetABbGAlnI4tDiSOL+SUEUbbAhio5v+BI39hozbZE0M5tW
mhT+1VOzXZ2caUjyDfZay3/FDLI6HQ4Kp7SS6FAOrjXOtCvBV82VCIBzUicZfRfxYdYpC2PlStyp
cWN/5U6uiOqv7PEvCk2ykappS4sQlKj7HlOSfa3mGb1z00ChIDOHBk9LUcyL3kN1H68yXBKqY5Aa
+n3UMUgudk65/9g5el3b6CsWZREwkKYVdKPgZ8SVL/d5JEBjlm/0+md8QT50qbSGZeADntTsxZuU
YDvumF10ccbm9zI44L2+R0dSpw2JmqjQ4AYF9Lgxw7hQ9WUreFEaBRvhUEHx8r4Sbp6aGc09HtG5
b+EO/4juQ6t9dyK6yKnYBsqN3uIBbtm3uiYcYFTDAOZpzxaYxLoAVOUEoXMJdN4yRX0ykElack2O
mwsQtUtlJfFKdGrqIoZoF4P73c9wYxL6mZtuQsCJ4fqltRzTdXtcNNezJ8y/k3se5bhPy4i2EuJ0
ptOjXQv89a4DeACq/2Jn7z/XJ0gZxm/94h9Bk93KMDf8Mx78MM+8bPo8suk2LMe+NS/zUmg36TFW
xoCgfQ/e3iQZLL8eLzjDYKgEy/GO1mXXXzppMxk0+kufVgXHMJ/YMH3pCQDEZuFbOsFE/It5Y7C5
w4oc5nh429IjbKTmV+9mtYlb1BAqLhXp8nCjVgJm/zNbUls/48uO0Q9OQY1/fDhyls4kB4B4zrKJ
wZBE5dVxUj45reqc88w9h/dV6tt8stVPWzhYgam2s8EnvoWviVxstmCw2MpUghoY9er6cN7xKeZ/
xy3dJN78PwvecQKdFJ+gQ++8eME07rUPeCDk07yivmNlA/e93E92g7zolec1J+nW1hdO/fF9F14a
5K7LbpUuT8uRVZScG5kdzTOrmyNcwkviFKX+c2n7BqxRJMBwPXGKpUMb3gPVR8teJ8XibESmvDzy
8++Dl93i41Q+eOhX1/dS66E2ZGpsdh2EfNfsVMEJ/FFxGuagBEfjB5gCVSK81Y97uHYgZ6aH5vnR
zmFN7QgdozNR96V3bTvXxOM9SknNMW7Nx9u7AQTfopodmp+eATOAUhWVcmudEoRa/hVlebsoOo3O
iRTOAtatYq2G59n0ZgWXRFeLI0JlQGQBxaHom9DfdoERm52su+yVKWm/vdKnWTZn9FWOdrYr8p1x
DWp1d7f090ensoayT5pzoSSMUSQsmcsgoa6tYWry84gePu7j+Jv9WsjR1/lwr7Vg1/3TpZ2hMzw5
5bf7fv6joRZJmFyrj/b4bAdPmtFhy4hpZef9dh8z2mRnhiix17cLqs3OBegTXrZnRg1rugEtSy4T
OiTFh7c8QNFFQFj+LWHZH+bDvj3e0Ycj7Q4Tr/aZo2J52QRG/bUOmbzurC+ITJ9OPjC77DMfLOtg
SdParYzu2gTLwqjr7dxI50gsuSFFrKvoVXg7wjPDaVzD6iui+nGLjwQfHB57wlIG2Vjj0eJahZNx
JzBmZ4cBFNPb7Lzvffr4/pp+arju7p/5cyuHOaYAhBl97EXdRkv98PDVnPCuuzQsMHEpTe7kbrtJ
DdIFG2FzW6OcNT5+/IQe4tnoTpDsgdRARIVkS6Mqv9WYYnNmNA+3QbVXDF8wHY2QvcLy2Zwo7r1i
/MMpk3Ikmxia1iuty+aHlipF3ct4zgq8jF6l02ggkb23T/3qKbBL3pN+Wr2j6z3PzVp3Y9cdF5+q
98w9XtzBe/ZcfeKdFR1b53vfnFyMtmV5j+2zGl3oSGA7n+at6nwgseb0z/FuYY56q0o0TUnNLwOS
9I4USzrHPBp9nGa2qJQD89Mqv4LbIXy+g93OO5xRM0wu8Apb7/b95pUGP9DCy07Wdc8EB7Zb2KPl
zjvBlyIc5qjDYJcAoObYZc+/WP5l2fuk7Qa2AE+3zFEK7+U2z/w3Vhqz1yqhnIzdIcagxmgXoUf+
2a+f7Xp4erpMF+Ofsdk9XTrp9d8w9+bJEEuQlp702TN4TFvpuhFJBG8kyBmTBnTbIHEjOcOADfor
mcVyY1N7PozhGgfH1jLzD9QSMZB5DH7ePUpl4EkP1E1LNl92D6frO1x+BXJ179iqzvZe6e0c0GZV
nQIN5Sp74rWXM2Qg+b/Hu5PepuQOxeJ1Gj0q4xSSTcv8OTMP4zP0j9a1f/vJa/EuGpf9xfUnLSP3
Hje6DbotnWeYG6XNHMHGnfptO7soV3hSKKLhZdkrzw+1tfEJku5TrU677DbXFMM9+u6wLdXW2aNd
mOEhj+vX9f3a+dyiy7JTK7fPtdjuVesr6Oavx9BYmyd/d6J5d8W16WnT6BovsoBHq3ru8anseXdr
XVu27nfAw8ao3Oi9Lv0zR3zZ4QdJU8yBFSalvjWoHt1rW1vMKbz9ZunMArI8XQefBy1rzdDK1ue6
t4PVjgxlbTTUN2WBcgay6/nD4L0c816n5Bq8TS+l1lkpOiaqIHNgX5FNfeyfI41w3MrgUWEt7yf3
6rpozKxTFlRHZxStjU5q/KvA48zW2V2qrl113TjvPZIQXMrPYwPE790/cIOUnydGdIdEu3SNp/8h
/ThSpiIJ3w8ukBiiYmiPkQqBn3XJImHW0Gx3Be96VocSRTuyfrV/pyCM+SgNW5TRb9mwiLSUY+Zo
MtUqQSiLFPi3fxVPDfSsJkEO8GcUDQHAsRbGK7HFCSq61whYeDSBI8YhX/EpnIRlVBAtXN4o5mCs
+FfgHqFYaR19mcC10NCgwG+qhqkeaRw3U8p2sq+VykOaI2SC5K227yHBGg0w3sUZOcMxiEPdwVi8
S3lhF3i4k1Es+Se2mcp2o98mMPo0HlDE/1CEhjTli/UrDx5Y/yOZCEqvg6+RKhbBAxNLdTbRBXIP
Uu+ItLZUNVEfJxlHdU6S224gXdIpr2z09Povc+XwrbSKXxYVrj68epumFH0BRf1kaJAs2xy7Tm1+
Z4jPfg4ScXTUaMpg7U2Pze6r+9w8hhlI1fSJtGXvnrB5nxZmswErJQ0s+E10LmoExbtJkJKSUBw8
IoaPkw4yN786O1j6NTeb7IDhmaGEiKRpPMEdJ7FjWa5ByJmGdxNbKHbDKs8CCIs3XX1AOjoma35G
AIP/RvvB4rm62ctJLf9ElRDOKwaKvax9pBEiX6PfTMdKnMuHz/Ru6yWOL/xc1nB25Djo1pFB35z6
IXgaIa/QuAmRJWqcNEJCUQufv7305XjnRmjNMRtCU1RrVzBKwHKH+2EFzq5nFOfxB2ZEbIn2u/Mf
tKqc7ynCQL45Ok/bzSEc/dLhZvkYmod2wxomfQxsCmjEN+cwvLExXulZC5zUKepOpYrS7rWihdKn
5ENtsjt0SO8n5Lb/DjNrvJwQ1nifRWNPjrwfXnkyc+xt2CSdTan9qIdGPHkMawFm6kSZHxJwjG+C
xtgiKwBjN936Prw+gaObS9OP086BHjEba3xpXsgK9hFjVIUcdaKI8osYx7kyn9psCI8FatXdKOmc
87D28S7Emk1MzQzoAC+RWmwKFgdkORZOPTBIMChr37l3zO9aIPDu6ad2aFbDMrQKpD7vlfnvON9T
j2FXW+drqB7JI6w8aZGV3Js1y0FSgRcBubMFeDyhXgEHFFDs0Xogpho32seqY3++pEL2fRsXUJQJ
jV6NBQI/yNmP8ppLuFwilKw45r+ln3MW0UILoWHd5ZEgfa/+Zv338DnBP4WSPYW568l7LFvF/NBd
IqZ1V5XgxikVVJr3KkAfgXRYmn/wVzizAU4zUIeg6ufVppV5Rez0DltMgTevulOCRlp1AtoQw+oU
x4dwoNLPQbKYTfCyKqyBrlAKEi8qhpvjhMPrvVpWmh/Dcetp6O7ErnBw6iN/gCji/0IrHSZhfe/l
mfOmOLqtR0nq1atebVikfqUU5XU/7TSien9zJ/LCD4meR0iqRHt9sofB81mlO/fRsai8xjnd67bu
k9ZYJDWz5md1uvpGDNEXBXVwIuIGPQzhzsLge/uv2ZmrCaiV0BARstientiZT8BWA+hS09Pqwbt3
KPE8nOC1WhELmhfvDKvDvWVknIGZ90qTGgEDUtuyU0VOdWIXefEEdt6VQOPuvVEfHWfHcnja3Arf
/LU+NMPknKUtcM9c+uVlp7ggAkZs3KMVMkLT+xrx6abWbuQ+vjG24vFd/wqkRcuLpMtJWoQfk724
/AxTKP/g2etsWr160CxqcQ1/c/eJEQckkatbLnv4DdrubvO6QwZufZxTL/ErBwfKC+6eJuPG4viw
yz+BfcPq7IwgfcLWlgMNOTykHUTjFCVmsw61WZ3/ivGrvYR2GJijUrCkEHTxqien+vFSSL6DKjNf
6wMOeKlnBi/aoLRvEGyQ1KTjTyujR6JJ562CldRdkj4O4eXTN/we5itzbJWdAgeKtb14o8JJ2rVJ
A2bNQ767NWjIVYdnV519mjETP64/vCUK705ekeKT4ffZhONWzQ5apIU26GxwovPVwKb8TEUbSpmx
uDUo0icPkJfaNFdr13a94l6Gb5jbhyt+qa/J6DV4R9V2Na6+iIOwZsaYEagZvmrd6eVNbEjBXDNk
ijTJtTnbLpTv13XODXpnoDS0zPFzniFYGhxKIbD7/upsywAa2IeDfRs5GEA5d565YzCNqDaMQP9R
Qp2b7UO0Hwstect/ki7Srcek2v450vdiiUfGh1jfbZyZlCbgVaW1fLr/SoPPrVkZmLDZ0a25dkWN
Wcyb+6YOe+8f0BvjugSjI3zNzJll+hnHHUoHGs/3r4jE3vQNbjV+oAk/Aw4lMgICg7rUJd5tY0yX
4b1wblHyL9/Ic8/opTUn47Tkea1zfDNRYj3CWh40FlaBhvMbdwG5huDLlZYBdTNk8tKQ5VbQ897N
8bI2mqkRhS3KxkDEx1FtXt2FWfeMqAXSDpPv2NxzKD/bVo0DvpuXwyOCiPvgXfHyznuUELqxthru
ufCzrrUt0EIOXz/0PMPnjRW3rV0JHvKF60q61zYQmDEa9OgeLYeVzGn0ryMT7QxmEqVDMx1evDoY
ztlJLi4lJQMHSL790sNR3CM23/fY8rfPTTrMiCduHyKHO7hvdLg3CX7x/2Dfa1Xb6eLRqUyIGsg3
0m653vwsW8k5BOOuq+csi9wCobR8E2PxrMMBz8QUTX5SXbHjgQLskQFjvEaqk5CFM6ERtyWtCrEl
nRPhBnnmv2TC3Y3eqxfOZyXnODn1NndayDffIKBorBB0PbzrdDfMxwUyo/LwHJbPRE7mv71XnXGN
3V3mMH+krfUh7qQYpL6d8o4jhEy7w72OLoZX3J3Wz7/bT+GW5wkl4BIFAPwQut1qkO7g7Dxh8uAO
SSYCtkG/SY/s4ubwJfvidK33T/ZjUMk/tC9PfEvtJUEH0yQo3Q7OUgxwQAtcmngs7EX3aPLenDwi
0z1+zvsZCv1HsOxAIxxw/4vdoVVd7G7BFVpecAWsTFlD4fPiFVg/mL4Jq8S5IpC9wKlAsADJwGly
mpw4Suuth+2n5WCAEya3KLl/mqPZWA432BSnrgFIoGOU8WYAHUAtQKwtTL6AMJ0XRvvgvTpTQ3RK
1Gc61YJdoFbyWmXgJZpVbBWEXnsfJufEApkbjYzZgWCObfK35DXjDVQP6GUr8UgE2MMXm9fh7epy
Uh91Rn07ebInb5/REjI3OwasB1SNziMHLqvCOc0JcK94F6QLPmSIIE5DQ7Ug5m2+8jzFvzvCeKia
QX3Lo8s6u4D+PNJ2IYMJEfKKVRJf49IGIubJGQC0PZ3GZfGw3AID0yUZI4/wSp5dfMLfRn96b+Lj
MkkiwkFwQdpuHlDng/Vg3XEN2Hz+MYlLJ/yyctDwck+cvUoBEPz5R3sr8pF+4byralhJjZWOVGfg
eOrW494L76ihvGwed0jK0AaTDmm63C+yXxVxbtBfF5WPm9gup9yrVXNIPf8te+cfgk5OrN+yx1wt
IaB398y+tWmjtX/UyZ+7H6nSK+NiCrfMjpUoGKvmO/6V9ToRdq17mmGNn7rnPHi7exqh4sVFnFuA
j9JMtASifR4TtZrAWpDz3/QyRabOZzi72ZSQHI0WOZJ7unib0maQErW6Z4sTiCh+MNr3cnZ9rQD8
7tl0Dj1MWAOgF3mt2zxjeCa931FthdF32qFhLp3bDx7y7cwtzw4QdsUiHqXbI/6jJY5TGFUQVJDD
HFEjOLeXi9JtFQFuHQayYjIg1ziP8aL6e+4jU4DwwfdWQ0s9J8VgfnlwxvkDQfIFaf/mWjhlSqqO
0VDrZBGn3jCKkZS376Rb7bhSE83mN8HlQ6pv3m2E6hFtL04GPw0nG3f4+AadRGUyJ2a+HaZjE4nE
3Ky4i4+/Kh7EqRFXC2/qYoZZ+wG/I+uSBczzuXe4OdMkbKZbWFGGQ8SN28ueb5Sa9t3tPTuVGYEW
8YSHTMyE1418zYqe6FLLnSmpDAEBT2HaeGHu48FumoyuhHi/WPtT/5sYNnbwe++GnOv9cCepn7bU
s0DLckTM1arGo2bSGiVPUtJmo8TOik4LShSNYnAIagP0MREf0+/ie/nZFG35v+IXuIewqBmXArDn
qNGzkBsV32VQ6tWRZvkPQi7llqWwe99cgXCKk0fBU9QqlNMtKJS0BLxDK6BUTZN6Q3yFYPyRAoAi
3gOetzSRmUwTouEuJN9PZPy92+JCYhzhrX1pa9v9w2O1lLq1EnwRGspBuCQT0HnfL4/f/+7yRPr8
H01ntqQotoXhJyLCGb1lnnGebgxNZ0ERRcCn729Z0VGnT3dVVpoKm73X+tc/FDrdm3vOmbGUWQjb
X7K+/lZeVRnlG6Pi8zgnzUSCtm6E7Jx0nN9t3cEfxzTzeYQniAdoLjlWLSPiYftrRlRKjGy0Vfd4
mQYbWGVhl5nDbZqCSb54EAHZcP2YEggB5vRkaE6fTsGIMp6QAoH/2T3Nz8fsqkHtQzH89s0MGpNR
gZYe7glpEt+14imqMYDma24LV9yVaVMN9jk2PHl6aJw5ixO9YoSKM5bRR5FcQld88LhqZmdZtbwV
Z+w2x+gec5d9X384TW9xIsBmQKGlrKkvfn/3ASAoxOOWcaNGOpaFl3zN1WWFM8mDi/Gde9seSwO3
ehHxfRg1VQEBATseV7CFGUCuzZHi5zDe+8sVKBjeOonW+Ks47CkAAtpG6prUKFxa2j9PhiGTHseM
2aQui+gnc2RTiua3+lZfKPYUxz9R4JLY2+VTawYNc10eeVZuUZuHAr2f7DoqPD6gU5JAjhk0riGN
aNY3z963Zb37AXhCAVmbzUx/kHN9Wc62yrHR0p7DtpiYTOpdfthAeHOUoTIUNTXhtE2zKyFkPIRA
xBe7FT2cARHOU/pEyVgYbSL658qerZjRAipxXhEDbF5j+DIuEyaoCWCfaCUh/Ta7HjDV42raKfi9
8c5M6GjjeMrIkTElk7X8zGZBa5+pdg/pBgnvuOfwEEOV6EBAT/EykxHwFfhBv+AjoOPM8Zcfe2TW
SWVFtUJUfQsfKAwetPfXPINkwTM526XLVA0zmmIaiajR4RLY+/ZwkyMDOU62F0rENoAWZaH3vmmd
3RPuvg6YzJZg32Ak3gnx9SmjJqVEL3QJRKGuPF2MDx2YWdAMUOCUA9t8DWcsCamjaFva8CvZjsRb
qNDQ8d3n3ZFNtVv/dWmtB1QxrSVZbXwzJX4oh8+bZKmz97pYT6Phwo35AMDx4SN3CEVy1fbafdBK
4zF9f8YrnoJ2ixbugfygb0TFcNJyPqO3Hp2d7lGc4U/4kXBPEc4fYSDUBsUphZt7PK8fMWEMPLfR
CZLDnDVIA/DIQwVcU1Pfuz47vo0pD/wVcIiPtnoqofjCZ30Dx4PPeHIfTTovdlKAJfva41VLCWuJ
jyXrYb/3N6e4XZhzhJ2D6b7uW49dV670lel0R8T78+9+WVNYCAGWBTmU5xAk4+Ij9ikgfsoK7tHa
3F1MAMj3NUd9vYcSVasEFhBh7gTA+0afT6SCxN1BHiGn1Gw1xu8TgtWaA2/ZTb0PBmU67QCVejb6
zto302spbD1nLZ0ci11vvDFvi2oI3NX1P1bDS+cDzDRKNkX6yGpV2VvBLd9zihb1BhOmwo1Bu+BB
hdLxvmNe+5ApuyzP4sD5Cipx0ksOfCw8hByJpkUrS42mF50cYbZvWBQXL6WHmm7c8sON/cD6Fpe2
G5zIxwllTv9Y3M3146uF12Xb+OI3G6CADk74Y7ZMS4iWD5icQv3uPkxmMWR4ohygOJvmqBaYiBkd
hD1d3b47i3IZJJylo3PETtbXzqgArKgDrvA07C4cFTHbgq9pCbnkuoJrOX3ZU0hX8mhqPcVWiAwW
6hUUAvIsKKlVGOKlDYO5LnEy6ZVeJfNj7DdSzW1yYk3fgig/Tx5DNRJF/xrDXoBjKpGBgL/x1bDK
mZD6LiNm2NP7hHyvr5auKQ1w/NDuH/i45TwrvDWkT3f6DDnUrXcAFvgxsAOgpLib5ZdY9PaZ3xcX
pOVC1O4DRC2fRyE236J1XEfIDXjHgGA9yIXeA2iCG9I24vUTsr7gVj7uB7v2IpskkwQEMZvwLgi1
EHblV4E+hnB4wmF7cweADMPSbNfWQMvxPcM6G8eBBPW1wFIICseUV8UIDAIRcMvIXsaAwWBPW3el
VBr41uOk7/BIphLhMxqAWFrsIm0CFNLCX5ih0InFJZX1KXK+xow7AFmwz3YIZUAvZ6wm3J14N2g2
mZbwsj9faiF+wDM9jCt/vJP11dT4m1PRtfJRfksxMawx08IDNEK0rz9GELiWnsWstXVKtnJzx1RJ
AsoxlbfTUUbGQA+ZfLsBN+hDjK12hzD15t+fvWhB8Y9hUqg/MB5AL1mm3uZILXkxMbHBMMVpfHHW
Z+nUVzgf/VK3XKtimptYGXc/fh0aD72stI5cV6EnOQyjw2wnXD5hamJ94w80buyaWVIyYccby8pM
jA+rA9j2s/+iqW3gAKK/kVUiJBBpQXvaNXLMD8StoeFdtsnZPHdNqq31edVgd87hNvW3DFdeY2DK
D+9+UxmPscIg6GNvMJ95m3Gb5+v6pwBJNgyASPiRcHWpKWlAQC8S/pwiW8/gTmhvMCCAO97NTtYN
1AvjeeUgezBShzoKI5SmpRqTqMIW0QY4bemXrn7ouJ0VNKJYYkjKw+76t3ushbdNjnupM6LGWAfn
YshzQpHzKrwGP4fWgnMwnDE5iH5RqsN0CRKjmlVh8SYUHt+PTLBlSPyg7/avu/HpMMh9akV1o0PL
BlAVT/uCNACGCBx93Hq8UiFv0N7pLQYHIhXkj92nt8Pb9OTcThoXySgVc60scxcYOhvYA+qMDvFV
/DRNxWMX/QaiK2/XgiIzK0a4lKwULX56LfYWk9Zm+ODO2MK1X7OXbekcaETW0zhdC5esweP/Uw2f
hJCLiZeCYgi4WhTbrwcrrQJLnTBPpVVRscbgs3C14fUa6eGFPeltgN5oDJ1meDmZjQkcyj2yXKpw
+ImwuXIjOA3fc7MOrtpgjo+B8tA3u0uit6E9Gg+rvIC9tWBNsaRHfasR3IY412nZnPF6GGjbCQfJ
QMBHWmDUhIg1aaZHUbpvJsQ/9p3JC0/Ont7b3Qxv02ecdVvS/wNGUrje7Q/pXhzdt579y1+6WLeY
gekJzEAHF0LKZ9MZGLflTKXi6zAIax9r0igoMCkdXpIUUSlmhAFGNKCuLtw+9W2GIRtW1d69YX5G
r7jjFOhQ9A4sSgCo4/67AqhHu6a46Y0zmPgNc/YNPfWrX14G9ukncelrwiNo88EBIWp3W5Mlvc2j
7mk5QCHdZtB71+iQOfBr6zQ8Dft/ElMGnbKmoFJTXCTVkbhHfhhChsyJl3eFSya+e5y3JVW4sche
Y7Yc0gQpZpp6b1l/LYZptes5T2fkvG0wYhppE+cM4x/d5XtMUU2CCzXh5JoQUShq2ikTRGr6h4wJ
ZR4HUPbVz2P8xkB5YK+gABAhieqdVpu/hws4JPrCG3SyjrDq+Bn9CCmWXw9PV7NDlgRvsAn7qGlf
htTfrEvKoVvGjTgtJw3kIQfyzWRYJv4nNx6qRZt5Btpf3FTwE9Bu2N209FdGkesqTtPtTrv75l2f
vzyAERrs42X7MZZWM4hJm78gJVqHeZAFDJ+P3Qk+or1l1Jxv33p3NsltWk6pjJ6AI611hvTq7nJQ
YRmAcmfkjyYpQ9UrmcBUnD5jN4vmYqtuRRf3kjruaU0o2r0HE2BtADuRKTzyen12Z7yqnmLGiAwT
HytvcGyC0F80CsCZsS9ro1A1MrV2jwXtM7W7MXBq8LHW6OlG160ZkR/2YOJNSJ9ExuChSavw21pI
qKdcgYGESyZEa5RpoM6dYbK7ki7zMYfl8GUFyjqoH3AfjNX5hTYTPgzT9AXLmlGu4m2JxX0E0Qot
M3cTDHX7ost4Od0+S59BAunKJCqAWUXZeANVzikpM2t2gq5ZwCrDik2DufLJdKby5NsDN2gF2UqE
eAqhOi01CbpC6igJW9IQh2ETdw1GNGOEhSfMDZtgLvDEIfmxg0wvqTa9mWNbuS4RBUOj9oJA5KMX
amCGvi+8+6HAifVvWzUCyKUXvVBQxJagTSvT9H7I2vGUGcfEa4ZvvT1/Q7i2vM/6tvSaoE3GZ2TO
knEBTYQmY9+ep21yKvlQElZ7TYyaJg/Ferunf+HW4J21S41cpHMJDY63gofARtbm46JLXbFsBmBz
N0uQHjAbbhK1pYwpjs2rmYQO3UkKg7LBU00uGWtaK5m1WzePCmvE7h5z6MHucSvgktO2wCPfvE9r
cw2dkVA/yH2H3kCvX1qNvEK7PcwaWd7D/rj59OO+epaiWXWEWuA2ajsQz1FSL4SEBLBvHYac1ji3
X1TIwuzv7WnSd5S/Cx6G88ZTV3J8J5J6UjbcTmm08MhCD9fPrSQ3Wk0PpxTmFmbBdoFgMSup+n16
BzEk+wDDUOEvVVyyBk5lgyofX87+lJlgcYCsNmYAcwSC32XOQ1YzhPaWXbYMjdL40+Hf1cnuUkx9
gJI6njj51foajSBXYcgKrhx3EE3l8E4YZFswqSkFt8sQodvACWMcLsxuEIf3KdcOeyDco5NjhwY2
S4Rd2tDbCMpVq5Vi1N8PntfdF08QrSi0+7GZa8po5b1QpDb1CM1yShZaMRPZJIeTqW1FGVlrPKpE
Bra9VW7CJEM8MR5TNo9xhDVyxq4HanmI/zdoG4EWjbzUkOhh4Yrj6rAatvYFS5MoIbL76LdHEz2C
Qx+I32/lUH0gQk6R5whadDKxn0iQTzAm31Vu27Hk05imMkKNlydGNVowd4GpvH4abI7CLsYcT0MQ
g7KNPodvU5aXMXrdV6azUkKF49J68iwaF5UtQm9F6U4lHUlHoJhi5v/ZUwBr6vI1FzQxp04TGde6
AdEb27+cak8IyOU4VjSQfEplOhzExVMK0QcQNVwztjtm+VP+itTCg+V1H4IzGiMnNRzczeYUyUlH
vw4blBi7ncihmv7tJo7j4KZE0hE23AQs1D88z47aCJ7alxVBacFxj+PJObVgO6zXtNxh3PUlNuoz
3KXINi9+XM6oRv03BV87iNXl6SsSvzvOCh8YCZYaN5EZNnOydWTXVwklY/kEqqbEVQ4Bf1Oz3God
71cfDL9vbDc+ue6ls+9FDdTkD48UVgWHukbUT+xWYpScSHzHB+5vnwel7GlwHpJpG58asLhp3+sX
43ZNKQwSZTV0FfDH9nuz/YjMbTnaHWBMP6zkQqsoqfAoe0L8ju/I6CBmiyxgd2Pbx28Ym3qxL+xO
irPejQuzg33amfL8KJcin9bRDqgFUw43TiY3DI0/w7hF2HRUzIv5OuGWfvZc1wNUZrGO0+DsaQA2
sNpuI6nYML4yBhskPSnwn6A9Fu3WdEP24QUDUiJ2kQY8Pm4HvnOC4KMtHulFaTeGYELs285T3xQQ
lk8h1EGOmjh1+ndTfTnrPKCWt30C4ByvD2fmIgFoE8cZdSdsF7UDgIVngkP6mtdqaREDzeMqciYj
dKEqeAyRRbnxm5/cNFzXZCV+9uQ5glA/0Tl2cVP5oha6ec+PEYckKXTjvr1+4gEoYUL0XpdK9ghD
XdzWNLYbogkYT1DZWiT56B1WNA829iEQsYy8G3MNuRiCQIuO8Lxkp2Hq73+RIv5CIBCcaO+NtcYN
CAqNwYbEJ71odzVUqbyutHmkavMDO2CCWsosEYfUX0N46xvrNm0n30OkDwNm+aVa/IYdrdrvdqzY
33YGZ5aHbWmI2Qxe+NjCcD+yeFdgI9DU6nDH6wXWLnYhz7sWZsjhvMVS4JdhLFlMBh4GKB8NWT9x
G5s8yWXr+lNRUtF77capdBI8b9w3TwKyUc8N9CHtm030jyixDveFqEuZUfHJuM7IRXhnGGoAL4hs
gfV1o6tCAjKR7+IbBnwXjFT6VobYuBZY8cbjyZbsHpo/fu6uv93Ja4koEMM3NC3Nnayx37XG3rkM
cQYFUHjCIAI9kZvyrMFG2GKQoVpTWmn+LpoAKyx0IzSQrWRYQIm6D0WrfkAKIDoBkXV9sI4w66US
wsAcJr4bNjyE8cvKClkVLy56LJeZMSzORgzhzn/iGlQFMJUA9kUHzCNdM2ZYX6c5uzq2LHL20IKu
15wp7DE0yRQpoEpmywvJ1YjBcZh21Dqa6Rh/SYzucKKlv0KKsw6Taciuw0vTkzFUQrkjeuNkKP+t
8s8yRbgt8VzLEPcIoi4wHpdgtXWMLdWXq65EUhaNXVF9Irsbyzkk8MCL7porytmGFC8cju23NwbJ
EZGk3CbWrONOyWpgYI/RRG2GcWGLgyjr6nH8Zxrw+7FcFfx7NU5KaFa2wGWDSXG8B5vEeDPz44To
6zgOQSn7wpy+aI85l+nvPGxaFyhc/wwxat1YYmZqkFwGw0tyxdTJGas76D+Jy6uIr2ObYWdlKUwb
Jx/rhMTGmu+pA+btCZywMAtE7M5VDnmL1Nzsz/312S0gPGvNyTV4nnXFqeLLkRFSW6sZLBMuBlkR
30ik94AANK3y2X359H2jvweGzne/nHdGKUhVL6GYo7V3XA9PiuG2//BEHYPkRYvhrI1hzbEFfhZP
xekozuZjJgQf7QYN1uwdtx0pSvMAfQgGZGcj371357haPGfP9WeqAIKt3nsVAmEGcqL6PARvgs+a
zitERYJm+clybYRfl9PMbyDUEgEWWbW7zerKpo32tfJLGG079ppFOkpHObsKpysaMFklmE7+kb25
IzyGmMPJM5xCxRoTlzZcr7GhxKtH43M99fCG+8B8ybMyxggRjp80PwwS6mig+WKG+LXiH98L2OMc
lx77K37EQBtIuBPGUy+rG2U0X12qbclTbPovTMcJ+vBJpIViOn7OpsiwcJA5CP7RPmmZIxeVfh7e
Pdk4F+9O40UYCANhtGCFPRhvKHWQAVF5NybC020evx6qTPAxByPqICU4i4e3aV93T5r0ozJq+OAl
9I/jLxcO/AazcJoyEAkydRpRqWcEsPVQ9jWNzSr1Tn5z9909ZgMQW7YP1Tzv6n2+K5HgdBlFZ8fv
6DuuvBeKJ3RRcc6MEWMkrC5x8ti1mFyBaBarmhl3wDhtIfth8pzA9B5ELXYTkOAZ/G5CVI326OOd
tyeX3/TcRqm9DrzBJwb0NILoo/Bh0nHdxwe81su/d2K02kYGb2DfxrQNIuouPbRUs6G4GAmYXxh6
Ky4VmqLrw73U9mmNtfYDPTAGJX+9pcrjgYIKQunqtoQk8d12/jDpVkcD3gSyZTawGSOn8cB785U0
OEFQPZ6mr+Bz/DA9WybzDHLqbfg+ngAEvcuUqZ3Z21fkwsKyKEjz5BFheFbRuFdm0LVNRn+Zpj9d
BVCjwnK+Mjv4lJN8IUpRcUUq0ZX+BYzwk91wGDRw/I+ingXVWm9pzMUqouGT9efwnKRGf8FAkaxy
/UVcGSXuNiNqlDxBGO44XzUsulko9HS8sNDZUvgitTjNvHjJM7AXJvDZzMIJNbPkxZ1hG89eQ7ot
sZqCwsaUs882VePnWxInxW4ZMXDHLQ7sltMHMigLEktcbPqEAI0PT0fPXaml2sDeslOw40tepZzH
BJXBkDM7nMgxe/3H6NvCdICE/MZurzTXBmVm6nDgUMtypgFfQa/m/KJEaHKyPm3mCFQRKX+yw0dY
XncntjyXiFMHv+en2YzflrjMigmGZOa+8foEWkCNiBc6p4vYImQ0cw39PKRkJD2qmIuX34Z3goFq
e5lx/ADf4LYKD94Wy2gUDo7ii8NpV6s9qWWXIHSclsCDVJHkq91AvcVxSD4Dhw/TRVgAAofME/IL
xGXjBfFBPrA0SKTKIAKNxcsdFB5JoVyTf+UK+wd4fE7uL//Fd0CGgKH3zw1Zxta8T76pjPDBlBOe
dp7KR45Y08XwOuTY+3fQAfTSXUD74bCJf4U/OaFAwPotSiN5efHok8MWxiA2hxIwKqVjLbdkVBmX
6DqVVEZhK0B24/QVvzT5+9Cb9Z/RDMU1Fin6XKxFvtYydPyBsfflXobsnMsQVnlNYzoy8M6BiSPJ
5+JjSj8i/jU+ztUCEAJxOfqErJBCIxb9ZAxAUmBs/4jngIjAcke4WY8dGBvuJkvuJXcQGLvAwRe2
IXwCqD4+MzGm1Hzd3zsT0imxppvoxxH2dhNn4jEWJLiGqjazGZTRsholcI7h6FudmHRnwtROP4Iw
FRKabBX8nH+uqX6h77/Ds03f/PL2PVgo4jT84I+7fIzLYs4nK5iq+VA/xHiFYRzDNXEZxlIvsfeP
RborNdVtD/kdnCcFd1YccTEOt+nORON15BLJNTiHkk9Q4pxF1ErNScHri7fCEfSSC5JzGZARah0n
J1JjMAcfg2skPkKggo742ewxUrli88pfVlzctxgsaZ2R2J8Xmlj/wWB2WjasospqSQgXarGvQX26
xmsHOtM12B9Hbc16jf89qiD3AV/5eYaofkwVrS6ljm5RkYFZzYW1IwvnFzlGvpws4o5kz+EFzE2Q
wsKN6R34eRBLJSt0HV4Bt0MIitTQY822kbowvJuK4wqcyCEqc6ZODE2MAc6TL5a2OHSwgVBoxEvD
8B+7UabjiAQ1FOdDAKul70xmEaaCDJqPk1xn36vMlaczVtUm5ioYvrVAM/H8k81AbhMFvth44Wo0
pl2n/gvD6S6kVeZ9xdiATV/aZr5jb6FGkW6GwhiLkPKA2QYzIKn0hkPsUw/SbH+ZVIi/mnf3ABld
mFmF8WSzXG1XTYiJz6AyKxPuA5SNVR+M2gxshjsyaaLbSe3D3wKsb+PwIlJcPvnKIdFgjJzY54Ox
Ow4Chs8u4gvPDIZIBXEL7Pyu0I5SP/r575wcMVmPP7/qOGy7lHZvq/qjwW55BQ8ue+p+CVctZC3t
HRD8TJ94urOfoyz63bx6nv6qY9kqPsvHXIZpCrcs3skOK/sKqnoPuIp395AxE8J38eOYMvD0d1Iu
p0xlxUREAlEowmgNOJ5J/p0wxiuRy3+Y6aBBl/qYorrNnk0DxrYo032ZY/PI+YMVEwCLzQHf57OG
HeWIeTuUEIhEYq7Me/99rfBLEFYI6zIvuOsJUhcVu/Qr5BPx4prPl44D3iGRONADFdwmxU1dEirl
icA0HzpxG4kjbBOxosSBfDqllllIgy4h0BDL6cGp08S6RNHvu9MBUnlq91Z8AH/jAummzKpEftyU
gbWEvErnyGYto8wYSRV/pqCkzqSaYcbsVHx6oWXQCtq4fXqVJhdGYYecjZnybSigJTKRiY2HQSKO
tbwCPb0kJ3+df7NVGYpdaPLoSbi48pUzbRutsmSFyWlIZ2VVvD2JoZHQOnFbE1sS+S8x7uobw4YL
SXch42qE/6u+cZr1MfDAC5KbKVM08f7o0Zq3zKZRRO89T4CrbU2Gahu8AKRYRBpGRSbepmJ3QcG6
JmZL/uifv0PX7AcISRllj6fQLTXN9OyAXo7vHeAW2aGXyp0LjnFfxOfEWrSG/D8xeQM07Yp8l2Xt
LEuzYUWZ9t/wwEL/oMoamD8pPPaTJ9wMwPGogv+Ps7v9+/aVYqpYyAxAqq804CBx8ou2gjk+H/Ln
EkGAKB8VoHCgj9XoErZTWhYwSSwFsEbgL6njS3ianS3sl31pr08Y/AnXDp46/8ARWscd3SJS9s8k
NWghAKVYLEOWsjtSVRKZhOtyvmBpRIPxgK5ZDOzI3tqJu9BYbHMu2pSjOeXAlIQeayrXyLT5SRdc
1X8J6pIVdDLH0gh8HWmdpFm/TtIZK5TVII4WZ/H48cWhhxURsqRKtEESC8gW2mTrpn+ngeX5pI+X
QTf3ESIFIjRJle0GHTPl19clsYFNkHBkulUphUBEdlQkS3DmK4VN91eNcZ7LUEB+SVUjpdiLVxPb
YNmvwHSYJpoZOAGCIrOLmYacAIg3qDkqS4xTf5wdrPQIrhBrL+omGqJlO26NPgMOlw3N01JOzzkP
rxQXFE0/A1kfFOZfmQF/i9dpUQBV1ikq6EekZAn9vUF5RQLqkjXDISOlB1fUtYccIOZjTX+JZ9wY
t/qrQXyDhEc3TGzkhFIwFSRbvB+k4hLHsrMeSp5pRRBBj+qGhxkuC8Rn/OCEBlnIHRM8FoyLq0RG
WaEv1ySgTcGDOoYd2PYY6kV//h7KioGFblEULikdR1IVLWOL0wvITCAELKMwiGKLMMdTC9yCWlcO
HWCWHmjQmaUiQJacMgccFcVnczFkHcmucFufJzeWUWKNf18HJBSPSrnTYnLy24nX1OHsrwAV+stu
+2KbLWaY0nKy2eNlzdPNiuDlPPaLldhI8d3sIpLcyT5Cfc0SPIj1iGwKstmIzRIdGlsQO/xaDKfk
SBZD8F2H3Y5jW/b16T9yhOxk4sUknl//cjHEJkyWGKCdFKVCMMmNGvt3ud24IrMKGzILp8iQOzLl
XlEai08KP0RwKS6JYNV3ed+CYYmfHAprPqMU3uILTSPO1+i5+IfvFB9Q5hWAAuAwxViKamFeEIJA
FcaGZDW5DIJCChg4IE9hLekKybQwkbSVZs6PIXWC+8bNFxf5jd4bP0xK2ocYwkOxkTxvbphMKPCX
lCK04QHJgEwKqiWvut7JQnCnY4pxzoYBb3MnwbzTqWvCIQo0DZ4M4VCgg3J1ZFXy3P7qeM5duSP4
pht8Gh5LQc5EZDoWG0Ruku6S38Sd+pe73bvoNduhBqCAJA+lwLaXGl3m24yXGR00p8oSOPc6rAJ5
4vNC625AZXvb+7A2v2hogs6oN0qmXWB49zZn3Z+Obbe+O+8VTdA3eH/4XMkGTRyuJtUOGtDDhrCB
DouBifdZnAJ1XRL1/Thc/xgFxGXUpCMnps3oHd7MwaAwf2BjmqeeniMtv3M2EWc0V+YKLq0L5t5t
mM9AVQNmkezcfSCBFXAxtJcUJgM8xYd1X5wJE/0eG24fi1LwfFTnV91tMkYDm/ULsrZw8FG51abq
PA/n2FLxmHmzreOBAGrVsC549mVWxt+qjPq4CevUfs4H/pSdlmSnhjZVzGSRM43Qxxwae9hncaoC
TD1CGFxAIR1jJWPFesigXdErQKYmx362OjlXNL7MQSfpGtUaf6QYQFCXnv4WlKOpklZ9b8efXD+R
9hJe5wx6m6kx8LpCSbmjp8XPGCT+Y6PzR4eOScTL0FpvnRQ1KDfqDPK9dmnhpBJcv/qGlqtlNM1o
cLhA7sR6+2sjmWhRLk0SAOUD5EpYqgMceOKLwaT76qMxeQV/6iy7Y38SPN1slFpQVjNYrd+uXhJX
oZSsnOn7RijKw0fxu75NeosCI5Jsqx7fqs4IVu8s3yb2VaSADe8sTTchcVcSF0/DVeEysMMrIf3Y
EBsxjRq4KP+hGujJdpNNn8tbM0CvP1yVsELjDOYZQ8uO+VGNioyBGFbGW8dLBM6Mnszehy4sYcaA
qZsObP5OF78IZZjNYXmiZr9CPnl7iJV4YewyvveDSnbWIErmWCBfNGVj9pgwZUTiGE2veIbvrxhy
3CgCWsfm1219hz3I7IizLmck3s3Vs2YhfSEQcs+bdv8uXgTPYJONPthGJZNNviyuEH0R4Ebdu/+8
Bk2a6LZ+K+wSzQJT3WtwBiW6A/7ED06zN1adff38iCrGT1qCLcl9Vb7YcprTPsSBbtcnQq1JL5/g
8cH3v3Mt6MS1RTKu3bQrwKll5b3JSy+sykuguA7CXjwI3yaOIBipifvn26T24v8hksArEVvoHGpJ
L+7HEuTIeI0wxy8cOS9FKZwdu6PuaDOR5N2mnddAUvKDLjiXKeHLoJEoLXE8Y/aptyD+xu1R5ZUY
g8krEuzHelXDrweQ5ZbLi5uzBmDmhW3yy87bQFUTo9ect15eA75JN98pCiIPrK0VVc9qxP6p/mTO
Q7ViJOmxMC6gKnFLsb5XB3rzHOY87/FyM07l5LoxU3bIS5Dku8Fr29isc/ZauJNMFh5w2PnFTJdQ
5049vDZG95bzjVK2u6bV2jilkDVhbNZEbTV1YeoRufhEyUf6oXQlPfK78TaJIBe0oZ6KMHBy32IV
c8Q2DXzRfv49eg4j6HYJbeltPd72dbB4PZd/GUyYZoBqsNf+S+7DE3y3qtj3T/Ok3SDU+J5r6SBM
cLg4zzI2MbfNfW4aOL50v+5mwm143/3X8lvMeP1Ng2I0993TbGP1cKwiE+AUYG9ItQrSTirDy1FL
YxP3YGgexdqhNVLRbF23j2pR5Oha7YQHQTXSxlB97HudMWuxSs33YNJh90TN1VDdT24NkGGLHV32
iPoDDSXg86+Xja4gB8lx8bWrrt+6VnAXJJHgQ8rNX9sW9xn0DNoCAvW6gjQ/ap1MNcxNFA03eZT0
aHbEgp+Gip7aNDfxK8AoPD/rF9IfXwbPaqFD+xCnuaEQCNDxBAAMCKRu8xybWC4TUNHVXX6k9FpP
xaqMwuvCyf/FZAF/v3UrTsTRyy7+uKgYwjli3nXRFy9QUMwLnhB5oi1YpuRLsxgtLCg2mFTwSPDU
9GCdKTNxZ2mHBbpHfK5MdXYKnkARKHKhuCMxuejN2kXlxV5+MajVOXzRKJyChay9pX1gtfG/cjiE
3Tj9jpq/gN8FqQGwKcM/OPJdWIO9qWvTDomfXXYMho2JBPS1o2TX3yN2FEiaOt1/HdwvsDMNBA+X
03pY1Q6jSTxenh2jTd3GoQDd38BaB5x7EImnY5/zkQG03aJ8WJ1mP6dRE9UKZqCzFtBDqX2xzitQ
vtqdTGOAjBcFFo6Myhf8ntzrRH93/cHTJ1Cb/ZQ7h1RHsTOHjOw6VjFyNWH6fPgYTMP0fPc31IZp
sIn7mgrvvevxb/sNbaaOr329XDYBodfpkhxk5zpHTUSoMGppfjV1+iJJYEkxWFtUnrjJ4ahjy3Yk
TpcbYVK4/QlM6QCFDjMJtmWgn77d4b+42zwEKoK1F1GJHatptmjlCXNwIPlZuf6GwccsWvVe2EYM
RpdphoJz22aLE9XmgyTF1kSZdYzOpDPJjsoMkP35V8dtjl0kpdFge2IAhoHASvpAlK8ZPIXnqLTz
uFIMfG9HcMO996QRXvyLTwgl7k/b1t20KP1vcJUZ6oMAlWYycN9ds2TetkZQlb7gD5A/RmvPkoW8
qhpCr+KY4nI8dWhYdd9BEnA3Ption178i8W6oefSy2lqPawWrlxFnI++4WnZ9+/ed5aN4D0dWpC2
Rj3/NcnX3UMxaR6qcPaw5O/1/LeNrlPbAhjZHwoy94YmqrA68SXAUbGJWyV57MvO5BQ0XGUr3p5j
e9HnYMbQy7gMxXXjNq2t2up6D0JQ+1Zl963SfQzfY8UrpvkLcqT8thVs6+Dst4LCbaGeweJ9evZ7
TmKm1huapELootXxP5WUGKZIV/qgZw2Mx996Upn5d6QOW7g/+6RmdslvhdsPwp1dHPTdbwYMqxXU
wmBzQq8MuCmiJFSgg6uWkIoGkaeL99kIhTqNnTSJR+olXDW3yBu8ZJ2H11Fjkc9wUyAf1k5Gtzid
nNcNsSqQKIw8RE4S137LT6GH3ib54YL0D0DHge/FoYz1mY56QXxUOBqm3QOinJZzwgBr0XL44qjl
Y8WEgEFGHanVZoIy41M528qMPKfURgJKTZzZDBhxBOIKfxt9SuKkK1VktxWDG56zF7rJhrVBeiqf
UABrXFcA6oYNsDoVrZiia7g5iT9nponA5ZfSLCMg+aMtddto4AJCET62L0cFsIihEohM0ofRYR7H
dotVOk+x6Nwg93FNUY4BUet6sLBBQoA/oo8zPgDC1CTJnrfJnCqg1jCxW3woFypsPOEfMxUiOr6p
ozlJxjDlTGeLiZCReX0rXRXTrynKNFabxMTzLplHib3MKmJoVBpAmrLx/vMeF7/U3Gza7MwnFwug
3zXoaHhOfm3ehM2gCSO0n0C1ry2oQdiM7TdWJSsvuhEFEfQni8Db6C+n4CLrW81cDYGIJH5qoAOG
RG/eLYwsqNKUMByh/DBKobdJP8PGwFYe9Jl+bTRi4BcYoIjODrR3y04CMxMyKtRA6JHWTEhewq7l
UPmzV6toxg37Z4Uj6Cx3yp9xpPAhf3b0lYc1D2RPkFGBaReZuQh4oFbguF+TXdZGCuOgRJaBRK2B
xio/YRgWOSyzTIdaKOub9PQSWDKxBVjskToGbmlndh6evfssOSjD49XuR23UGc6A+DbBJcm50/cv
T8Rqz0Vio7cjOhAhOhGCi01UAum/gPPx9He+w2ooyT2KBYyC4Ee4+tegH3ZGflfrhbjAwUidj75D
ntEd8PhScU7bU9TynnMBtvFiwe+9q2GEv4kKyGACa4wEDc8t/452S5X37jJA2OiE7ZCYfGCK03V5
pRHqbUDUETZB4OwIYeyIf7hNHpenb7EquQSTESzDF3MLxN18GB7wxb/MUdwhoIGXi8FKeMLI8ohZ
c0kDQoXr8IUTz/DFYraB7ulKP3S3HRJctILTtG8pwxxiCnuFPNs0KzgQVbNPCF13RKvD0/NgFZ8g
yX5GUHAzfS/jGqI09Zev3DG80zZR7Ze7kp9wHqVxCwtGyT7N9bv3iWpXgvl6Do4O0Gpg7r7tB5EM
uU6O+DZDxIbU+sg9IlNvw9bFewnp1AiUQdl3t/uMwji2LkjIL6gFY/o4PIUwMLnPWgtJHMcTwZQ9
JrNp8p6mKGJzu+9XEZJN6xGjZ2eLO8F3Z9SFZ0pNb7zKWC0bulDqana9638sndeS4tgSRb+ICLx5
lZeQhBDCvhBA4b03Xz9rqyfqzp2e7q4CpKNzMrdL+945OmhWtfvS50GbJc10qxU3aRAyQurjsXMv
mFyjE5bmHVGpw1rVUu4HEul5Aa6pdcGD/rfpE2yDRevg1qhikqdHOA2TtPv73gUydlzlbJgflujr
Nzavtu+8olsXqf8TKBq79F8FffwhahXcw5ubR6E7P4A1FYwbOalrrsKbJB8QEtSoJKmsdmTMcRdK
Sc3nTqCW8bfSTBec11gTGEpv+CzyBYgtOHL1prEmxmBOY7Ura2b6Mx7jm1OdXEig0juug366u6q1
nr/e/KwSs9+vdnvTb/yRRNNv2sxfjFo8SBtSnPq4fSNNg8Sij5LBB70DtWEZQw+uHa2iHX+8cVFO
ixDWOUTEwF+3mTYuRiGrJMyvxLLa/iqYYmqjU0+QHWIE/SVl5irW02ranZ0Mm0PF7Up++LHgPgdi
LHAG3h/GautwwdbOZdmfBSuSWdadNUdMHyUzAYBFFOKo7XjAEQOoVedOkg/AtYBst1fcD+fS/3r8
FzFb7dLybNXwHWqPCskGi1WJK0ervlhnw2NYXmh7q7gF9Yds9XeyI8cwXWzYD/Ph7p2AkS0aSd00
asxMt3de0+HBgv5BVTloD7RzMZAChoQHN5+tbl6hNfAjwCGkHwNwvAA5ANAI0EXR52qPZhZCLUY3
UveX5JsTFcWA+3RvvseVuA70f/MWQwZSwXGly40jBB1dbI7Lg7rLqsroljpJre+aSSF85MeRlM8e
QJemVF6NX/CB+3OYFJwB6FHmrezbn0uWM59fBdUxyCAAn4WsBgd23jHKAod8J1jpSQ2lQT2oAvLw
Fwq99xen3d3+gsCewbl+TBLWwNxaJ0IbRSoHA8AJfIACb1GkaobFz593hGKeA4Uz7yc59dclwhc0
i7blvJxCAjWTo7lIUYuD5CLPIcZ+SYgmQAmdTCVSxcP0miXHVWKbnsf8GM8yiVfS/tjtWj2TZQHZ
xUP/Vxnjn0eD7LUrhsdxsGOD1V5qgS7fbThUIgTabZg/TlvEIsQr2OHbIcqFGHSONZE7uspAtA6z
gbhTItcch3nFXW4r47HML4Zubch1dF01yE3fx/X7MQC5oBy6CNXRbdXSC7CvCyv0VyYnXnrsOqr9
U9tYVKK1P3WeDtUm2AJD35UZgMCuYyyU897oP1D4sOVhN6H9cyFTm2h9geFTDSbSitAsqzLeHCaE
bcDF3CqMEzF4AckBHCdFozdj8XJ8hw1ayKmKjoDN7mLGPc9kmXJWjKGju55NowhVAhPuBQYtDC0u
1VHFJ20NHSuaDMnYSAbiZl8RxkOCQ8OL9Wa/H/0CneSk4hLjSJVMiIBPRpgxZHoWyN5C8Ivhao4B
xMzHaUYbn26X+TXSaViRAPynrZmk+uxzFieE78W70wY+sPCg+BZGZ4ZmBY8sbI7ry6G5MQ3HINaA
12FftsbUGWQdUI2kKSo4Yw5J/rE6zhv6HS2hizfCtAMC5ceYHBiLx4gmp19k79hAXGPmJ5xz1SO3
D2bWyvUKvdMS7C55c6DlIKLq4RXFIydW72itVpxyEUymTXCOs+OQjwoWh1tPJ1bZY9Z8GBLWLXbp
0FmD1MNPwcTbRcvOh3YdCPpdOxygqwEX86+7onqmXsvVDC0L3UK062NppyzoIMOKa0hqOVbYS9cd
zwyI8KaKG8/MYO/0bixal3EZxouHi9bFUPSSkRgBmRIOHRq1GEEerIa3UU//yS2aNhLDH/pE4QYH
+Gxe2HuYevPEAJV1flp92yZ9zRiyg0Ck4BfEwokFOEoXDeY2sDEtXOS0JtHgMHwkn7QEoW+QDvHX
svQKnSLdKx5Vd9c5BscJHLaZJg/TdjMRKbCt/aZfSw2baruZ5xJ4qx6ztDYOG6FWj2xl3Caym7qF
7mF2GlyJisJVaA9xKyRU1CiRXZpjtoSPyfLe8ugKziiZdMY10vPr3PMZ6qqSOVOLxgCo1dZaqXT8
o9LkjWhSiHZI1N26bLAOJb6KUBmwSzBdy4aJsX3Jh4cGqsx1DTRsi2a9yoyrB1DJjTj1Cs05Ky98
EZRA9+W2sFnQrKS3QSMgjGI802mGdQvqvbtzOcnYgPYOb0Ww8hdXyd6i22DVG0Zg9x4fw1yPlK2D
mKDLExiQ9Kp3f+Zsubk9kFtNslSvryBM8TWZKJHJHCVHe2OSSsLAxL2NTbbXwjoPgZLmgAr7VsTG
4WRiujhu+Pr52pXLZiNvyrOPVWH1o21l9z9l0xvqE7RXLwYSbeMfA4eJkkGZJX6x6l7tlndi+7uZ
z6L57W5IrIjAoTS/CCXsZ7QjtBktWNNlsDXR/2hZiA1b15CDak1ciMghVA6aUONRsifBYNGpd4F6
3UNuHVGzLJWvc3KYx5JtodGu0W+O3RUHRpC6NnBGb7M3zP7bYvGDebjjPnsx3r0ujRuyOnpfw2Ym
7r7LfN5M/FwZPd3PSRNkjYZYQvLhofleMJQiLhk+B/XoZKUhsgC0nRifl+yF/BwKzZvZW1smpTg4
Xe6PKaMARD74DGOeWE03DgKqhoQ9k8sayPOOiIREZiMgbAQ4mZ2cPVgOshMbOKAh7CcXCfnHCcoU
6onKNDr6iQHDCsEE3YfeFM8Udifc5ZPOheeIHRHljj08mj6woGbO5Mnyj7Z2/AXgtB0Ol0s+sVnn
9FTi/toGwErGFLm2zaU2FZwaNVGLdRyx+wz4UFHQYSRi+B29R5eBxmUtXIy9R+tkq8pC/KG1yvI1
ZohrmEmo7TxvrUkkMr/Z2z86Qb/uXAJSh/modmKo0TVmRMsxgRtzHaiI6SFF+mtzarUDk1ilCw+L
aibdp/GQaDV6+7rTdPim8caoz2+myRlSRkxpWF1Ow5Yxj2hQymR5uUM3035v8xdeNjOqHec6Kzlo
4ERT+pD9ob7z3z+gdrzcIT76iCv3Ce13yd548awX9ASKWJgYaf4Tl9F+BZfpoC1LOyCT/RY2gxw1
Ju7q8N8HlsHF7QX9HUFhsYuOfWN2UAz4qNClOp/4bO9iwn+Wc0Sa2IkKmrZsddJlGDIOVX0+/bD+
VXYK3bLDx1DRGAq9eZLbeg1xIdp8nqbxtcLdjNAWRk7W2N+L4fnvE+88oHSStwiMYQs50fruoi4B
i8NG0vrjkEjv7cZY88dbSV2ZVxTxikOJmeep1oj9HFiZBA2OuRUNHcCLov0UHsZJxf8h6eL8Y0/E
ID6/e/oTRYnSFnvntuXtdCyRPkKGZC1B2iNrYF6Cowxi6XMMkkx0ilZ5kM3O5ejE+sM8v26bV1vp
+bi2u7TFbTR4nG6qGsjnNKodVpvrb6O6BDUWNw/S1afo5Vcph0u+6aL8YJXu+9o7cKVDpPP4y9dB
wbxIuGCS9LIDkPjWykrgFIfhur+159+BIguwNWT8BDZK1CpNJp6kyAkk50aA7CFAMfkTRESa6lFE
3kK57PobK0Uf3tl10I4RRwAdj/AWhZDOBvaiKdY8hj60W5Tc9aTFRKqmlUoigMB+CptM/Z0sdzjc
TCQsgdnTPQiJITRulPoqwDfOsc/bRw/EXAUEJQdWEopxZ05oQDwNNNkBkQOBQeELSf7Ffw6O6SuU
mLWClNMnMNLfJEdGYUuS1oCQbq6crbemOJeGRmeX1K2ICO/ozSBv8H+UYaa/9u4Pe5F/jfVdVRj4
Tmffbjhb/pn/Npwhhx7qX/4/45vRtPgcdgzR4HiZ5Hw8bLxLp+Hzih0/CQHZDl4d6IpAmac5Xpuc
wMRJ2UkBgoIby+5nnyjWNEkesY45HMrC+3Af7urZpijFcjsYCrET1BjYL1sB4VOe0tugbiR3h0vb
zAVLyZ5T/IP4fLgAYGemzhP36ThAgsgoA2OB1p19teoQNwOJcXJ7tj2sW0N2mT75yQJI6CZRU4Gp
pcT46tTjuMRJQQke5snJBp2W1HY754T9gD3SZUqiWWozUONE2ISkEOsukjykGqQokGHGvqrbiHjI
mBMIBmidMY06n1KUjwE6DVQVYP/u0qfs8yum9kdahX/aDGmNBwTUAYloEObo4BcDzt84S5eX9sMj
lTKlqv+7eMUeoB9wuKdR8XtM7KpWTH6D2H62djJphX9KK+Yijrl5CZeeM8Jb6N+qgdN0mTK9+2SM
hwbtH6ULjpGAh4sHQB3nmouBjgk5HHy+wcEUYbPiHSHyWS5O7QIVGrOUmRsOwJdSyn5QZdpuDItg
m2NATLXKfFUp4Tyz+3X/Vv0ymw0lNfEBNwB2ZfqgqzTjYMwIpFCx257UWAwwC7gLSQIjNgyTi50Q
fNkJ3dAQUJlykjKpKmCWiEOXw5uWC4uqBQmeHFRvBOv5owshAoP1I0Fv2tE6YJ/XdA977CJ2ZeXq
TIdP5qD9J3wHPKHfYH+etNC1asQnWMcOfLBN4bs6AI4QTtejiA/QN3NCfCyOH1RUzhfQ/Y0YHb4t
lnxHfjG6QiJM2BccdhV0OgizCHWeTKrQbIkGdcKMQpJoCCsMCvfsnwtcEjMGumyjVnzGTsI7KXTw
vyDbzSiLOcAlB/oYqD4MHz0ZUkRejl0rpSFK0x9uuGaXzzDPL4EaJUa8hgDwpg1jqOHn4xjDoW2H
XDCS91n80tIF7NEmbR0rhQ6IxpksZydpmJ9UhTYcH8/qxXCZjbZkmG0lYFWF+HPZqJb0wAeUg2yN
rHgKCgqEnCYsOuMPKtoZ57KdMDjvyH0i6geh4VIraz9BFsakPmOBaY23palUVNNs3IId8g7PjmdX
ZxaPhTKPQzMITM4hgtSYf2OADH7xSwSyFo/DxYKj9sScYoADt+NzY535lYl+EnNxnSYTcRxSVzOo
2JmgIPsiwUKe5ABkWTrSOVCBhYzu1du5qJNHeGzkQZ38WPT5MPYJwjXqKvaHDqNjOdMEUpatfg/z
B6Zo1kM0YroO5z0itRpf72AUPe1T+MUS9kIjzXHT8dXV5HcE6tcOQyXehXquKLxGESsSS1t+wJUk
zo2uAzAUz7xTs+Aa6cs/TL4XW4zqV4+m/GFRIaPIZgIqIj9E93JaINHtttvUqmjkwDHUr3JKc3ch
xbxAkns2F63zOolD+nTAOoj4IuuaC5Un6hUuUhN6SK1NZ86GDrzD6cuxoKaCXidJq9bST30H5fAZ
0DFCkf3yKJqRI+qcRNH9xnWX5he/g9jyDdxHD6mhpjwxTMRWK1jIBXWQhMbSZaFQP1FLx1wV9i6C
ZNRxMV+LYAmLXULNaXdkEVKEHY4bKRydZheVPZp/5MbU4B73IPpZ/PXuxfVUcSO9Ae0Dtyk6Zux5
vAN0j7KFjKJu21utVhggwNw9HGKetdIPOIw0UviGe+9LNuElxMXCPlBEEskashEdUuvgW0DKjetR
MroJA3qpHtICSTXRyALHP/DVHrS/5i5jKfDHCIZJHkBczK9w7HFumKqzQF6knu7+6W7IJlli7i5a
0HBOuZA+2MXXLspl2FoorCMDsLAd80J+pDi29tQ+sxx27hk/NhFjUmOqD8OZyRvRk12J6QQQBEqj
VsMmDOVP57JcXK2EiV36uYsw3GZ0BZwNqR4WHRx5gUNKtrdMOxxdk9y900an7pHjqioNq2OXt85l
sAZPex1/uVgiKFpcdT7awxqQq9j9+ytQPuPwgC9gXRJKgJ8WTSPjWBFJr/s3dsesUzaZq8oTw1aV
JTwLOiuE3mQqImhuoqUSL1LDtcfqksjEoPy4Awt1ZabvWtxKvnsgNbqz6hacvxwe6f5BlHBRo072
QZ471yAxNgSCkTA+jGoW9xMjgwaechhqZN6C9ZayaLW0UaMloLoYB0IbESsq1hIeCcvqqa9rE4LJ
EaiJw2iMondbvA+XhOHEHktvPqfkv5rHoENtuccD5ZDiLxmoNnrtRMimqQb5sGnTYr9ax1L56+TX
UPSLc+1Kfcne182lGdAuPIEMLvMqw0MHzTlVLgPxQBo1fExmAHxLlF2YcFFfjsr2XHFaGQ8tfuJt
9+cx0wQtrgZhKbPx7LfcQpdwHIculSkXjpI/mYLDFMPx0S86PIBE5Fof2og+oPTHPsQUcT87BncS
B4PEH7iQvorx5Zzu0kAhRUChx03LC34oFKNnQh9PjXCRTENaXHCnm9EbtHiwiHmw8XowOqFO/jXo
o9WOBBTIpSJfQH9K98xPHb8CHiTpdz+OFU0ydgpXmqsFJ4Of0ZnG+QaCZlCoK/ukaqYKYbE169we
oEO+u4xa56ZyIhkcXcIY5WahiXAyNFXgMDndGHMk2oER8jBQmpLAkoxtVi5Wpfjsz2hLVqteEI95
OnhQhqSYxLbOpiQ1MqBujOgcuHpcOm+7GdCR89AiNKU74IBo8DTyLvldflMnmXoKqS4+XdDIRYW5
ip9uFcW+WFlNguRGcA6zGHnjQ0qen7lL4UDD6uinMPy3hdyHXBaApDGiKQqrF/Xjl7jFL8Q3Qxtf
FJStiKcEzJaL8HLgVrQtQvdFdI4pbRFwgAvEuhvQUI/tGLU0n6YTcRTitwH85KoQicaSeDpugrof
KG4J503yEqUP7A7phw1wsVP0hbpfXaA3Lt1P/9s0fv3T5NK9dh7R2OUKAepZtTZ5GCUDqFHeITLT
e8hesSfyVOvxqHhKuJ2rd+JWQU3fceiMdcpzRclttWo22DdRhVx9TRuVh4JRirHqC6ExaKmRjjOv
1ji0AbRNDbt8cTkUOovyHOpkgWY73o7k34H9PrVvyJlUKQMmodOQdgjJLFTJErb7ku48QmxR4ulv
XARO+pyqOulY3XuTAMWw0WcSFW+NQnmfAQ+ZCyKsL35x1WLrLrt3ze7ehJozjuXtAAfdpYkFycaO
glML9TB6daBsbfSDtdXgUM7BchHCZ7BdjpQIFxw2GnnZahx4k/kXf5QOoWjQ4Bu6OkAtIoUtAWtK
nRncOK/fZtEtwqXpEUKvALtlqRhBTcZvNEmb4WjDkWP9IAVeeNLvNpZ7vvmJ7f5D0XpjhCLnRdaU
KGr6d+RAZl50ew+2hKMfA/XoZVEPFNj0EJiQiTJC+9xxJhZHOo+ufmh9UpzIxESFo2pCMnqKXxqp
O+u/jGW5iZa/RIkziYhddgikYSa4EvvILeGsLfmqCjBGif8p2/hNgzqeU8g5Di7NEFZ5MKWAZsGw
11NdSfzNuSpH5QN/YI3zn2jODqPTSVS3/zgJ88j0PdOyAJB0Ix7OncgQOfLfEpCjroLa+dDGcoi3
H9aIw0E1D1yiIy8dn2U04oQglJZh4ohI6HWtNpwraSWjyYhdiyC57EzmAccwiQWwEjJCnuElSt4c
K5vc5TkqRfs9LEZsIC37YUD7GHRP/5ygGvZithiIuHyIvIPHYbgSAySN4aw/s/WsL5I6G2IZFC1m
Jr3ODx5f7RfDBigiLEF/DMIY0zBBM1ENM3i24qpb0nShshfbBSLOhhc2ayr/MGG4MuYb9mz2Ejae
T7f4t2gxSFt1RUZtx0jT3mfILElDRe454g2JhWL+ElU7uwFCl0e7CTK8sTDS85HRxFNU19hmVByy
Hd+GHO60PleTS8dK+dojwAf3SIalov0uNr342r07S0mNoBOCp/HjrvErsyVTJL9ihPx5cIhsz7TA
3wZtPCdBkXKcSidAn1N0iYtoPwMSxz1d38mAVVMEzbj5n6nxrrPgBFZCN/iUq0QIbFg99O6bHHvR
Hkjp2hlhFD0PDyYutaiOhENuVYim6MFQAEDg640ET7L6HtSwpOkGUErfXjUkRLsclkNyJePSbAfm
pR4WrqBNJcjqzavuA0yPCg8W6ZEtbg60xO6f1bmgVzdjUYmdp1oiCR/EmTZg8XSS/FhjZatGfpok
t/LTGG9bNeUL9oe1KGGjzuYaNYrtpcAPb3DNSQbAnavrKENwyakTN64oHy3DGnV6ljHRFOaCGdjY
4fJn/uaoylS1cUqcDgBUw3YVvK1yPNtO6Cgp/5Sa/cm7ZgoijjI9wuxhmI9l7iYAveZ0fNDnfxVN
K02zGhXPzkr1QhA2fIMWBz/20dMezfAMzmlaRPWZlFnLjMUxdYGd1kfQJsAW8nZSdyHKBm46H+WN
+rN3d64w65rECI+NORvrU0B6xx41zYvdLG8goIAPhlFCrX1Bi11yGT3Bi0x7wEFMbzysw7s9mnaP
s3JAnj4+9IpRjP+V9jzeZDjCg0RX4TbYSIfGNQyXS+yk8t+Rs5l3OjIOcjLSng7dJU8Bn8RPEiTS
XCXmsZZ+RhFFNiLWYIiaWwIxNWrieJrGgRqrCMQtgVcZoFkCr037Ex2t6hxU9W1sqHCksQLVevtS
fJUpwWa9Y+9CZQIQwtFkvy2DmlQPv8pIkCewpVcb6S5QndCX6NbGrkHV8cAOQaKHkAB8TRSayvt6
tBvaO4EdaTxkIVINqvnbD68JrkrkpIXFhMab6Tclo9jRFGK0J2BoTbDoIsqcQ66z6DMBkZMPxA5k
4G0hS0XMPRS7qExGzk6NDMZCfCfPc/FPcac9Q/0bcUrgHwBXHOjeoV3uoWb9Igguuczy6jxHT4e8
hqN9td7I7aUqfjv4DO48DqhNpW0r9DX9FWGxWf5j9DEa17vVYHwKW6SuHpMu3Tdr5ec2cg2G7L3X
7BsiqfQIoyvZL7Q+fYkCxbo2AROtm1npE5nJ/LaYW4QjAmEzRY6UjYJAEuZlkoxBmo5slDVaUJPY
CubZcMsfCK8bbouciGumi4PqDEIJIaR77kCHrkGYmAhhHvvQhuYitONiWEQz+AXDJwPigzuAzIkV
0dPgF0Tf0Zu+/afPhZwCcsnDeQP6by6o+ZryH8eIWSnbiRmn3lO1/mCiGg9FhdIfmf+NB0kuPNx4
3XIggm4KjyYr1QX5QPCe3fyKitBbBvYLJ/SOy4DDx615rhv32eHvkrVGYFE6/JqD+d1sDK9Mrbqy
f7T4WU/AgG9QFGFX7x55rjhzG/xltg+nNhQtNaVKyE+OjSUotkmlrvpMPYw6Ke23KAqLZg04Xc0r
5S937B6qtRou2dXk4eU6MXIokkgSHlZUUpEQQ+jq/NTpF+w6wLu8tp0KTjdT4DeZCxjHeBy6PL18
vbwmlpUCW8zefD54qXzLE9HxQuNi3NlZeWdJDZszKqMEwRvKukDzfatrg/+pfJItfxM+nBd+ySrh
aIA1DBJhBbdfDEZuBjd/x4jkEiEXZMFyrUiLghUG4vcNcqSpggioOMagvRWH+clIC5ZHhi+XQiHt
dxvcAclfPq2v3D6xXKSiUw4gAAaBHuad90G92C5Pzp7amGpcwAr0Szj3eFdvOqHNi40eBjX4clvq
LvkViGrKN6qJ/aBKYTmodws97Y0aLfXiIzyox25hFUecdvxKeEluidKsdMl+ZCyCGNW5UCIliNBH
J/JCPPN2tIPeHR/U4q7OSq+UF12KqNBp36TwYyFEiqhQl8Pxic+Uled+8b/PL2OF3glr07FUDQqL
XVKCGN8i8Vl7Td79MS2i547hk5urikOK9Xt2jdfeHIr1Z90ICaLchD6j8GIN2Vlt+HTf7jsiTqdN
6tXkbj5T4mYwxcvZ+EbSfqEbq5stZ36fiDU+EI0FY9zB9Mso9x+phIXZpQ1axcnfwR4U1nC44iLW
5sSKaVHeD/H3o9c+EGgI/ODShNVs+jBB9LeBaESNHrsMhriv7LNPZLtFPqRz5r++Fukt9q49bR/s
a/Ig8PYNkYfmn81y9gLs/5jNHlqXLVtqiR9eclsTOo2iU6al076AjiJZm88QOw4hMHcfyIEGZ2O+
/Fp4AnlncfMmN0OhOWUEBTQkP3fqyRmiAe9VJDgS/1d40y+kDq9AWyXtCs8a2mcPRORIZ3IIr8Qh
SZ1zCqtuZbGdvc0f7cidQWVXu9kfMPzPvtBOqGmsGU+kCT55zIAYPDr2c/Wi8aB2phmpU0UXekoP
fKPrYibIOwfPt95LoaR185KsWcq8/Zf/nm29ksUlZxkp2lw0094r8rsVAEcH/OZmBihWJQWU5KRl
vcnkqMbPvBIatEn6aHk3Dm2QVPOzENj2pZXCGoAtlCVfo+WvkKFf7yudg+BbH/EWHdST57niA4Qe
3HVHISJUek0ElGPi+MtrBq9YBB606WTb7To/gCxOWoLXvw4k7wMoEnF9H2nztdAn2RV1SnNMLQTS
hNoGtWQiivXtPYcIXIFFfAS3qFOYv4pM+LVTbUYXTb/GyEHYdDWCiowpdDAi29pGKIlViDFAgPZL
vLSIuDq9lKbClcpcR0RwooMgJ8x/zcslbJEX9hkP2nraZJillwYslk7sO+bMjRdL8kwFiWSTV3if
PaAEG9SMt6dZ6LF7aEsXWahiueQ8ACNICqnhxDuAVD2IgDvHnBpFCIwaRfnNKbD1gIoKDC1CigB2
6nY3KOhLhJuFb0aHB/u4gUmXvDK6yefXQPxxQ/+Vg6Ln+Dk7xnWC3ovmfcBewUZAAhHlJFgV3t+s
BbO4JUSZzy5wVVOH1BnJ6D51c7c//CYiCO8eDNjKJlsS/Tvsrx8rD16zFQYgOWJWgnWjVNVhDSSw
tj94V3U80oehYf23XXEx8y6WEO58EZEtyGDHG1gy9TlgKXMP2C7O0T5qMunAmU9o8zCokhlG+0s+
wIcQqPFi6LKzb8Zrj0hO6xM+sksCP0o3yqRB69qvDIEbPyXkXKU5M5/glFHyNShttoIQTAqjWowz
r2GruijwZgEnMXDD56BSGhIgje4F2ZNz7UMgOfsu5Jy0e1ULQIJ4DJ2skdJPCP5qWLsq+owd9i3m
JDanTvXgrSOG8aJLWrfx1FzTU3JNz3wV8nag4TQc+a9LAIRUDnjROT91GCi4Ijen62pSvQuSoXfX
O1HzjQpHIYyc80JLlYsgudqpVxueu+8+DuMj6fsbUkR7xy4Re/W8aSGdDri+Q+bk5I7Zpyrb+S45
prukRqTjnh5fu39wY7xmVnL2cW10yA7Z1OWwWl1ZuFO3MVpjIRp8GbRHGm+6Tw/Jwxf//XlRufBn
nCmsEoed/JwW+fkUN+4GwbOm/5JMT9yZLtTk3MV8TqVyAHq/8O4etFTb9q337AM+zdWsUPo0+W1A
Bb/hFAfEpkpRLEt8g8KBYuiSNAmj0jspEyp5AdIikyZnyJ/xd1Y2D3erufraFejM7D3bJc+jwJZu
nW30y2ou0SgzA0J3b2P5BGqc6c/cdYajEy4O41zzQG1XqLHEKrDnUjXAtkLFHvuNmKhenuimP/07
DXdDN0125F4TuWws0hp+q53ENknRXzSUvva6mPWw+Fe19qCpyaVdiacZxmesQfaDyRdsaM1xAwAK
PTHWNQUDSr1ApC7VmgeXvenRKPcgbJY4v8lDwVzOKysG7lUi9+4YTWkzdhRXzOJjBgnLgEVytQ8A
QnfzQaX8pFEE9qwJ/QxfZHrpGpYhv6YT8CqPk6VD/Ja9rRvr9AaOrr552uW2mxVErRz3YHwpZ46y
aFCAWDX2rJ81DSCySMk/urV0vocRRTxAx0VpH27tIrTTHnT4S92yofD4ribzhcrspEEPewtf1vzM
gF6gzSsU2jCZU0G5DBhCGSpWm+YJxC/tVEbEoxYQFj6dZliKC+a8Rpeqga4Q2whrkuofv49n92E/
HWEa0jATucp+A4CjLfiEtMAEPk/20d5NkuRukfd9qRmMUeetgSwmVLk4WyOaYIyPtovAiWar7gP5
0ugxiTGLSfDuiAEDYa93XsR5x30NFoRlvPvUsfQW5NGhQC9EY6EPjGZiHCM6m50L/NNbUz6jc6G6
WADePkACtZgS9Ze0aP2AcTp0OCCTjAZjAABZSLKCY9iAhEcBKRnU1Qdu/hrDytFGTSyl5JsyiFDl
8Evn3oR6Dq59tle/TIhNKWUdNkFq7/y9xR5/OrgtaBFLt9gH8m4vKuZiT8hqkxV1GaIwLzDOtwgq
+Vf/a9mbOZbhuj9UBYNKY7FkC04VA3O1Fjfc1FfU11a5k5yAbbFpLgsx1zkBIX5byYI9in5QTdI5
uzKUZfgKGBKKkmpGE0aGl929oC4jlKva5nJu6KNolTRjsTwC+y4FG/L58XUjX34vAA3YEnnZ75X+
tVxnHtOz4B5xClT4eLxJJNOnIe2Ly5yYfZ/nCZ3FljfDJ72ru+EJ3UfXqDb89g/OnYVL6i0bzjvf
xUXW702iWLcmj6W83lgOMmb6DarOhwQ8p7ZiRv02kaeg1MDGe8Dtvb+zwClLlTmPIbQ6KuXmr6f1
Cz5BtfcK7lapC9ZHh0gLi4RImjRGbFJTitlAa4opF5c103KBxMNt+HQwum9ihGakGzZQWvzyirHm
1qhli0z3ZeDZiWTCbXKnGSUlbp/X+AQrJG+73gUg4piMOhOIL1A5FYlSAyP7Bjs7SDLr4AO0MIaV
tEidkjsmoLsUoA7vdf9ytnl0CNezwRN8du3s0UYHQW3JlDAPrHNWdA4x9ybveEPI/CtitxqzDEn/
Y9WbXwdtAOxAbEP1B1enaMUmquX+DLYoNpmrsP0Ds8imxqbNlDu8GtToMTaOsiHFUQhQGvMDCv1X
8KQzoZ5ZfAJ3HNYCoKWTgV4wHG7xaTaNbbZOZOLAh/bBWjztfcBF2GBJF7er1iX/h7lVQ5sprnce
XjdB/79ggwgZ6F6jfA82NhNP+v1n8uHN2chOXYODyHn8gWXb/tJn0SoQqWC/vCVKngtx6aIilAvJ
HWdx59zUZbZJpSTFC0eDMGouHgMkgNmNrhhGyEDdJIXzmTu1S3kZqaJawWeGNhLMl1hwOpMvjZVB
zgGozDZj+iiOQh7oLea9eFbBjcg2wbMTkrp/mqknh1JSP0LMBmxt3TG7NfLKq/A8DDi2u1MkEmzL
XQp0j6cJzroO5gyDzefFCI2bAiLeO3IFnQu7ABa6goWDats79DHYOSRE4M7x3iVz30TLVbqiyoXs
u3PH7jRXz/DsP5rAgUhMrr400T+TyAltl8Mb1dPUeSdcfq7YYvi2QrDwnSUgfMHGibCLL0RnBOWP
AJhbJlpNUBcIz5ibO6xExMSXncRIHafkjEQqTvIYPUeosQiKlrEhCU807D/XPKUmWUj8EQXPcpm0
kKsUBi8yFW/mlqpb+87PrTP3muT8xd252DWgC54uXu2z4p7kc9f60/bOay3xwAJnVDd4RlFo6w7V
NPz3zl5KkWH/bA3zKKy+1gMfXIXQUTuOlT3K3RJOwhJjpKcCF2gjMZ8I7MLn2vCEMraAtkHAfuhn
L2ltWXEbEIlkQNWXVD4UKEAQqvZU/f2LzgKubxkk6Z+YKKd//xTSvqO7pIGHCnFuljpEUVTTbt2d
ok8tksWEMCWu4e8p2qe/n0WTEhSPFqMX0H+ha4igTgobSvHnDOcX/Thhv/DVTzK4scIssAOIQDf8
5YL+FFe/6TqGRV2ubkhMFCoKdpAmAcq0YBhj9CMhDiDfQAM4q+Em+c+8pWDsKp3B6L760V/A4b/N
9m+BSqNI33oHS+882JA0IZPexap8aGsFej+sg19gyBavCRlnebYJsfA0qxOSpKKcer+Rr49YauJA
Tj0hpSh1oS4NZQjT8OWKaCeDOXY6oyii2N8AMGw694gNkQIfCAG52wKqFEQavszikiBOwCNCMBYp
B0S/97yyEcBDefDdvOIIDEsup2WaAbBQZQCgTd/E+ADFOK+5DA/sKyd8NdiVbMyyLKiSPEzoRFaa
PIOYKuQF13Zpzhsgbdwh2+gFtTXh3QmsBOOl9xDumnW4hjlSjjSHT0AA1pquQlXmaZim6pd4XbBE
ZIN9qlP/zCCutfFcIyDpOM2leL9jGq29Y3wHu1BO9KzpFnpPO2p1Dhur0fkGda43S9qeRiWGVDoM
L3feK0XVP7B1TUaQ4NPJNtbyoun+km2ornRyJaCe0UUU1CxKvgNEaPYjqetOE0nUi3/Z0q2qfGSG
A+MqFg1a5228nzU627jebXTW8SXEbICbTMu36moBV7vFQG/gEr5XBSRRA1I44Rxp35RCvp3JlvSy
NhljD0qjSsV8r5rdW3jDE2MNkK4ws4UT7deTvLEYCEf7OCfo1lsohWBHZDXZfr6rtLinZfu6+RWP
Ssm6MGxhUhyckdOKFn1iV3KQ47GCuOYTPiBDG8YIdn/Wj2F0jC6pBzQ0f6INOyWirWn/U7WlVQZW
XQNWYhlecQC7KjoVRRl5d3jGqOcoRmD6JRJk+kvn1mvM3xqQ6tB+Fi0MANKmIZZIOSzNWY+ywLxQ
Gq6QGZnSAGg5M37FPfevboaSQmgNVjvjms+m406V4OswOjhU/TngqiV9NLYH+fxAcXkjvrFAIKjV
Mdn9TQEsuOwuWF9wbprVLtKugndUWDnxLmhX3yTu/kpQpHO4JQ+XDOrtHFNqTn7EgrivhQqJjX8P
bhbTfJByvRlFL7NLmaMIWqFItM6L6E6UKbLkET0LaqPvuTEgYT1TA7HfMlCwNd/SujzY6OzLkPoS
So3wRyDO7aSQEnb/8X4lc7NQO7ttgBkwnUGgaINb8simwTMW2bZNv6spAM3bPiUPul4eL2AFOFe0
wpjb2WXNW3xIQfh/Jrrgr0VOBt6SMEkl8ID/5Pmle/OhtspMGtBE17EbJmfzNmxa9fC4s1r/t1Fq
5wUb1PRMEhS5JAZQulVoNQVPvrhcKI6jlixVd0P6dClpEF/W+fWyQxQGGcRDROjWhXSP6EIXQxnb
6DOkLRResFBRoWP9Q2Fbs5fvGirO1oyxxzF4EcJmeKCsBO8zXKZwsmJlxayAdwIfuklxvHYlRScV
xQN6ACBZ2xWsNQ48jugxtvgumJiEFPrTQrrr8QuRyfwoJvOSALmlM4WplsRk6SZbyqUi9I7cC7oo
jCWi7tTtXWccneewPAofK5WuX4d6lyNyDI89XVvlBd0L0WZAILSsnP/IiNEHGkpvNThSKOanBHBj
J8FdayfMWyDMnbTBlCzYHxWVAirTD74zNCScPvAPQMqcpuySaFt0ZqNUJQ/hatl9pmJ1qWIwRGhe
mRlQoVwZuuI2O4p+EmX+VYDNg+9lMh28RXREQa0bmVPjqGYImuHhO/Kp4cooTjFpmDe3r7OceFk0
PZAbTzhQ3q+/dnlPPt2nh0aPkwaK2AMkUKRfpX2l0WKGLPxeJSagTcc/A67QKF28SrqGiBR2zdb+
5riDMFcVw80oJnRoH+4ONxfypEHJgNHNfvug0jF25APG/rXDJ1mwHC1eVgmCmbYznPhB3HCl9OmZ
xAtRtrKNuFycViQ+jYgY7CA25tDGJIH1YAoG+1sS2r1AVkNUXUvfpfI3hnpjDyASR74hQvRbNs3c
ljz7Bvr+L6j3CZg6Jti+Q0IH5M8yoRRc9aYxhCi05yG4sWEhiiQdiLwGkxtLLSdl2i6moP2ssGaV
rMMAFwcUYuMER/ccV4FHJDeROowih4vZYjm6VWq3X/ygY6JfxtjZJ0XFYXDzy96k1wTXkQG8/yMo
eDN7Umnd7FqXonJYxyDRIk0M572joUKF5c99rMkkUuzp0BjWDejJcou/35jQ4j/Z3alTrtZmoKAP
hsi9AvSV5zVtMQAEI013qI/Iwq+SJnx2EBdRCrWrPco56rkNIRtbLN0TQT/i3fWqnwPMw2nnXa0X
egen2PmPpvNaUhxrtvATEQGSAHErbxAyuIIbAiusEMIIePr5ko45ff6eme4qCqStvTNXLvMOWm0m
CPwcZahG1J+ZmjU3POzOqb/gqwJMeYgl6NpPzFsGb853Q52LUvhDecrVv/4VH+v6duipPVYF3n57
Y4FpCqjxt2R4kGMOlCY3ixHwp8VqY4G+09cHcW2z5n3tpQVv4InQdAAtGSdgslMECmrco9GtMZmy
esf0PKWqeK1L/FZYsU26oejcpH9mHFd5C9XqjBb9Yqr54J86eHUZglHovgFkbbAOfZzD6gLjwY5/
2GozJZFH44I1nsqSB+ZCwDwtpu2sN2AbwCF2m6OP45WSPCD0pxjeXZBIHBwpV3MobSPDYWjfCqC4
GexkWm2gyuh1ZYXEXTwNvyEQ79ui2nTYHZwRWDSzyAhvWFschV1I8XLrYH7BSJ0dxuVvXccYz0pg
Y+Z+XYM9uQIJiBC1doGbRKJmU5qhv0S9whKWAaao0xElzBH7+BKFzuYNK4PXYPfKyDePkYD9Webu
E16GHnrxv4gzGNw6hpQAaxeSSqQnDPv9DPDkAl1IH2kcC8ma+3d3OsMnt5d7p86xlILLFjY4XkQ7
+YlkdMaPhhNQNfEfwzKZa6C1oQtoBApySfJoMVI2jSUj9ZD7pfassrT3EOrh67rJfmFy0auj2c7y
MfSCttnk2yX8iFu6ac7U3CA0QjyMe3abmDP2Mv5biHgaXYvqPnZMpVKdYOmb04b4JM7DfIGCQeUF
eGg/RBoFREWHyPLKcbaSYdYL7U5tXUeM1Pofq7M+jOht8FabMJbTTSwbmRvv6GI1kF+4MPja+b2g
cTM/4HPnTDVvIi6/JJWOeU43IMn+bO4H98riWW2qJv/SCrQ1vkJkL5zTJr4gutMet/H7wnKkidfT
Kx0DYORkFX4oPnkLArmp9iO74EmPdz0dA2xU8eilogMImUBoPadiLnPE+wL/rBDJKd2zuBThFel/
l62oJtD9JDZTuJrAhCPKwe7Rxdmv+QPWQfsGModheY6fBw3CCcDK7ED8CcncMsxXpIQ08GjzHlAD
aW7MbxxO0lQfoNNmfvyRyOsQdsOsB/bpvZZ3Mvly8+agDajA9BQuR8v+QGjUqVRq/3awH4PmwsB/
atDjKO5WXNHaqvskWRQ2vl8Rfi4OdiiQEqogOPHBzltYE1aR6qsHFQnUCeim3jHYBz3Nun/RGKoz
kGLVaPH0Yluzn3N0PsyjVxk3NAq1T+L8XMPaChtLBFhLHDG2Fbicai/El4VTgL2dFJxP2ARAJsUC
aPKVm695vn5hXWqo23I+VEJSyQVUuMRcSeFblG/ir2Gbmrp3mrWW6o4XvsUCf96w/npx1wYq4YVe
SRNktLGUovuWUWvnrwRoOw4oL5S/y8M+Zt3dKXkSBjvitObIvvnKwagG94vz6be/ZrNfc7fBlZYz
QJeM04WBiNFkuIFd8dfSg8eIORDfvoQUvj5l7z5twiGTycSu7eiT80aITvcJkmmnSg7eo9+IOyk9
KZRKeilA6IbRBaUxTqEwJqjw2a3smdkDha6QO8FXfoFef/kKBvp/Z84/58gYlgIWawMMov9WcBCl
jmSaShgwuPZ1osMC+JL2BJ/c/ZEjIP1JrUEjLq2izNqgjagOPYNUG8Rvs3WwHTGid+a1vU9uRiya
SDn+QYcAGmHnclDmmCRyF8FPaRNA3B5L+EG8o4mt/2l4DWJRzvNn4hkEfIK5KIUxHZbVS5HZ4+IH
3ityJ+u4WalklWhmuREKhb9ynDmbnvRb9FDzu62jghEDaYNOwwX+NdiyNQAG6J7QLyUcuegfGRo1
jM/4xzKk5z4SjoihNw8m3QqNW0WPWfnXOyKrt3XKeg7qRaqopdBKL7YGfZTALVzzaenYxpE7vcDe
EDx93TWT+ZkeVu5jfBPwBrAKTUogdBTfjXl9qAZt75TeIzJQvHKIDy/tPDPUnfTZIvldQWn413LL
BrwWjnyx1LD4y2Xhj0sIUTy3mqMLAFQCX0MutM5eYX/nLR69MT+LpgdI0nU5N/FpS8HFwD7xDPPq
oYCMPNXk8il9HS3kDJm5/cXRL7w5xHc2dkWmTgC/oDQrFhiU0eBgyhYsMld8z/YVuGpZWM1+u2N0
xJiRO1ujVEd7DBOq4d79w2bvwSoFEZzxk9i6GAvsvZxaluH5wbrNOiHPpgr7LCrmbFCE2I/P6QIT
gRgDg+EY3I35N8o+4bCdg2t8ICYeimqNHSLzs9X4e7LKdNf0vtHZ5tuaYRU1Q50Oi2+KLvFnisVc
XAGdTJ8dF6c4ZVogRialwTkGd8yjdKdpYN/3hn5O7u01PvIzjkFrrHQp97dFETw3TD9LY48ZIYPo
plUlvQVuqDAqlQsEGG2rd8zrG0dIZnkQ1adHBRdN41nbn/F13pvWbg/wj1+IKOQRgp6Ytjw15GtE
C9n2cKvglMPv6iHhWNDZiW8zbxFy0KAYEnEeCdOdJjttU89f7NEzoqCn0sZuwbsGYsNND5XeoC6p
4RvIlJaPrrzl0bsg38C96mE+0zvs52sq8EJ7ejcXcCrvpGyx6eweow87SpORpWbyaRh9LnbyXHWA
UDLoXLtOsMdhWQgFGk/VX4itzcT5Q7zGV9yYVP8LViRawN8fYTc9Ojbe1c+sZj+CKcbzL/sSpqAk
iYuT/d1YQYRihmpH85ZF6Pbo1LQPYR5evPeDCTTRlxf7Gnw5ULxHDP3mKVvkK+GbamnNv1Y5Khe8
oCBrDI7oO7bZA0R9mzB5O5hNHnVQP8ILEdY0pkQZutRi+BAIyIZqUoaS1J0MkVAvJEDtfUxcrj4L
MqCg95oGByEE51t/XKT7gBOU++Tso8uUoQh9j+nadALqgOrUpAfq8EyAX8LeHcCitpcffFOYoulg
3UzerBtTAN0Y9/y9MW5/cHvCFB3mIG4FEHpeaJDZ/cYMNAS7nEzesW4Dg2MYxal0KX6EvmBpQ89z
+2uhfOOJAo5CG4SARHxvOe2lQNw9OfqGmLx1Bmk9fa6AcrMs6drbNwpwNnzCO94eEwLeStu885Hg
9WMDQgjEFh/fSCpCEDuXOtgtQgo/5mefh/um+NJzOhmmj1u6+vW07w5QDOZDIHsZHGj4BVnr5/qA
2ESEcWKWSKt11Di64T16y58k9DeEkOGjzILurC72eDaQSrwYtGkx9oIxY0KGMDhGQB8WRvXFrBac
ItJP3DgvoGeSdM8wlcEq2ztCPYXV2lkKTxheTXYBOqBL9Dr9Uhxmud3fKQ8jmeKyEqCWHBNld2QN
Q4WBfyOhUMTtMSTLtN0LYUi2p+BbwB9Awek01i2FafMpK5BI15VYI0VQRaixybsc+OL6zk4Lq7/w
rQuw0ROJrhovOGleTkkvwa9orpjFhueL5x70ud45KG3jK8FWBaY0wBNz/OGjC3pc0Kvo1V8E+vLl
QxOYfxuYXN2aXifAXbP35AhWzMaaP5qgPuX/JP8JyafB2N+G1ykzvXfWjNcU4CzmVspdEpIjbYHw
E+BQswyYZgZjOuofukjYnWDsDdBxYV5+5t1Qore0Gcxfc5tHzdmXZ4nTHcUTwqOXbHnSK0T8Jvpz
1XvWmYQuxgwD8MiH8vUH8O2wlXFaxRS0CPcw+PY3O28ohauYUCyXAZ6guOLV3tkdDlkip5jVKr40
IfnB/oEhH1pTSECO8H6EBCgPrxDxWwSHCvAsUuyf8hOQAuIQgDy5xD+ePKY583mdgVlHiJTgGnF7
sAGjmvpJBs7wyf6+VtRCqEPEHeBKPBe8f9KmsLA4CGTeiOIzFdWINflH1Yywjv1d8Dy4mpQtXFAk
QIjGZtKQKPFaUBsazzWt5wFYYrFRagNyhVnySfzDuCs96VbNklbGNkPwECAprjUOise+yHHYQNNN
OmxYX94TppmEVteePmjybT8JZhNKv6W4E+QhR2z1pk+uTch7E01I01w1MImHLycQau6dXyDA5+S5
FBuwzOAIRvxkUWz5PXz6KW/wk8R8l4jbI9EHIopQMu/qfePDpAY8p4flYYeJ9xexwQpRUmOX7v1c
GNg62T1Eqs+DRMZ5OT24dU1sfChmTLmrDvQNJSXY389VAjk619YS5ezYG8LGayJGco8uoLkQ7d6W
YquhwwHStlgntOlC/gEPgHd+jhcCSsq+jY4Jpl03WfwmL3PQZJprlpXlnbeMDTcbJoM5rcTevgxP
Q1lGP9vR0JuEktK1QCcrAVXUbhRS5KQKh8dY7WtD2aIUwtvGd+0pRRpde7tfOjGVHh8c/hJKZE/t
EypBIJRQclaxsqyzJn5jeFJyVVByTL5MRUjwIl0IKQ8n+t0F1mVNXd0GsOWA3/gHhD7GKghj36vr
lijCIVjBAQLUUDIPWoC3VahmPc4pkgtdYBlMiRkTlOx5jP6aWDzf14d+zmUJWphjUAA7HZQF6/u6
cTL4fwzp9sYXu175nlbJMVRRgvpskw+XvynhIMvfFHvW6Ldjteen/nmnxK1UdIAw5S+a/aSThVU+
fmuYgQ339/65HT4CfiTf/wgo0D98BAMP9tx6ljKfbI7ovQ99DM/5Zw6oEbRe1p1WvGPdZ0cs2CDR
vyDW68PjRN0DT7rOiqiM6L3Kg05tZGc4Q7AWJBloMdJ9WDIJ5LIVCIN5b4X4m3QSIIA3oNas1TV8
AHbIRXlACMSYXEDjmpuHQHh4MulWMAmKOqMHuBF1j6skXzB7eHZZsk003smJc4k/z1Az2MTuopyN
4N0x/9gwFsQRSIFwKvcP3KRlIK8SaxUyk2iOTmTRCsulgtxEIJjN2ubsQ0/vsNLBKLFZGu9PHKdX
k0piiPR4Jl/MAw9gYWcd/1YDWtsnHhIBk0BPTB6XZ23irqj5zeTaBmG7sDZ2L3P/lRuNER5/pI2K
cL+ipHAX/cprcsW5ru8Mq3NOvYfYuX/bRusDw4K8BujVcSt4E05gCNcLbV8JxAe0mJ4Y7F65sygh
aVdg70H2Orhduwe/HSovbR956eZxqt6NzujAX8HoyshVwvQbD9IBny/CyNs7w3JmI/LFuYQVbD4h
6JvdFSS4ObfAY41Dzoc/G5KtGn2nsAvTHjAoTSwFLFtHWM6gv8gVAhJ+GwBxovfCwlK4NldIUxjg
I4pIN6KfI53E7FrY0uGRagZaH8Jya9cNFjEgZieGbuIc+u9sP90eXLJBONIbaMakrzX6VBQCx/HE
UQYKcVse0q9FA3xMSv+FwujN6F0iz1YjqYAKthIJANMhaOnM2qkleYZq57U7+TgSy097p+CNTMd/
/ps5EjPF+Kx78xv9zK43L3cKTGJuCpyLvfmGTMZEylBRy40XXm98IwPBXSgmgQj4AbbnFx4Tgydm
DfCXoyeO+GHJSf7ws9FJx2FZUdxkn/j2t/DeaVXCDSFe1f0O+KerDM+AT3+fuM1UBzUSqBo8C3zp
875IWZUNMAzbhTL6xL+t4vXh0RBI7+BW4XEFvaFrkLzyHZTei7Hi4I6pFgxhWtgrnx2gVXB/nqES
GWsRbnP3A01HHHBGkLCe4Ah2G+YuhvQWXYnzMLYknNkcgvm4XBFAGyqzO2TfTEGG8BEje2UGkHpy
1UxJgP861nlh8gLvrqGPZMCBJlGOSoLXpotNx2qqQHvExJgv3pON86iakQFzBs7tWNfa3K+00RuZ
gdkc/pPjHvpUNhAk9phTwnpaOIV3+Su8BFZ94XEXBSXEwn8kC071XjzYxxb/QuuFXMQpkbRFPefK
+xl1ljVrZaBN3n6ZvEc3GBuDctNTrCIpN/tZEy5xmYgNH9YABmKZ1hLUB6qM8fQ7zjWpR/cRFkT+
c/QYqEvdOXrvgb53b7VbBu9BETzSRcc9Biph9C8M3xdTdYyLBPL3a9wUEe1YMa70mw9XMR50ulEp
PQcOJjfgqxb+64tVERzDB/rhNu0ucJexhI7VsOg8BPrDJPyAa2RtDMc4SwgN/GNSyZyMDc5+COpN
8RncKeDFAhuKQ9oDg+wKgMC8P+xuK6XAvzHSnx5wJ6Pwh0DnMfqK6CvchKkk5BGSQfCFQxZOg/sn
LJEC7BXeHnTQgPkDuKpCrLuZ+50hiiuB+LtmK2WeROfj1bDrHqypDvSZC24z4LnscDd4fpAYmWPF
Qk1fMcL7H8QtaTcUX4e83EMy8iQ7BKIUhwkTB5ByS5RocqZKDJo0BsyIvqR61qG3vPjBCzXc+GwP
c5zehbS4GNA87djmex6xZOKRd5mKjFkc5TDnCwbML15YymEkwN7nu2rTLMktwu2Vgk7xaWZErTid
bv1Ri/eJ/cUKzo7M9QD5CBLmLelY84u87afhMOj4XsZU/B4+TiJUOrhFXm+p8VjL8A5glmKsGWP0
/xPAQabLKm4qt9j2PqR9jukCGdpMbzRZMqrEYR3I2N3TfwLliDQMRtlL3OXhbfIhYGyU3Hzsfse7
2msk9H5yn5eawzjm8jN1aeNL3+cQ5PAXJipc35lYaQJF4ahDWgZd3QOCFxy2BeRPplVskOkxu/er
ycUXeytwK4A4pxxgYoc/VtsUXASU9oAtC77l8rYLetirWCJj2CFiClE+s9XCrEaS0YJCLWWlsH9E
OiEKfwlnFPtJmuvhkgHpkk8DiNqeyBRQ8bzPFDqXmLZ5UhvD1Pqj9FX9HsoK0WKLsqGJuJayD79l
DanX1GbkyIHbzuR0PvW4I4RwDB7MPqkjcI1i6u1+aW1O0JaAGhCW7ZMGrZ9od9cJhF42e3iAi98o
Vu4bpqKKz0qQLRTXIXRkERYPzEEHrDmcAtBInvA0edBQbyXu4mlVEz6JAOSg5p64/uncbloyhrpy
3U9jd+3CrFPJi2aMN4DzN1fnmoyIYe26++wOUwqOnAypXxWTOgxzC8hap1HTEZz9kQnE/BavBl6C
uXFAYhy8bBnHMzMEXQ4w6RucRkJPRdw5kx+vuvpQiQ9+O9Ks67q0G+MOa7qbibgTngfLfN2BaXvm
qWOSbb8IiGP6qhYI6N8hJdc7vGG20DBv4y/VWwurE2pndNH0pnKUasDVKoiVqL6E2YPK0swhgezR
nssTI18lcG2NDTxhSAlbk/TDKyAflZvBIYuOh7E00yQmtZijSH+xvgIVu+T3fM2p8A4ZayYMTPKk
s86TY2ErdNAwgBnZCh1ZNtEP9scp6jekMA30MYh9XIyRS/ZdilTZBm0aUPGdBURIniGOFQIfuyKP
rNgMWySjQIV+As3+eAMOtbDI13lEeELAkNB6CJkb5zz0wCeO5f1kep5AljWB9YGsrYaLwzzAD+Ck
+GWIzUUvOCViQwwvmEU+3ONxXtPNybu7ogninxmrGRsbSe6dYOJEMzYB+PmDKib7ecvH90hUbvTP
2EjLdlbzYaB6MdYxx8hBLW/TIOMXv2eE1cJ6gbxm4YmzSeGJihhVzgU1UTd1eAtvK0pLfpxOfxeT
k4qRIkQoU5syN8KmXgsV70Uul/hK7Ij2cuEqYdDc8MFMx1WEuFUM8yQc4728JvzOFrCYNg10qYAG
vBCRSW4b1ic0UeowSgdnxherpiEu38dhfAfaY1FsQX1xkSXuORXidIG8dQh2FGDoCGBmYpBEonnA
TjLEMq9vjGFzWuxOmHJZOgw1FZjcXg7LcUCuA9AuF2SX9kYYppl9HjJ4BuyAH2/4cDkiL8z4K9Ob
FDCVKtc6p9V4uNugzGSrlV3yA+J1AfeVFbI7B8OGz3JZhMy3xhIdchrCLgUJwNySfUj17x6/J0rW
9o9uB66S35rRn7dRZvVmWCPT7/vdknxbnT4EnVjONgebY8qogIkMyv6Abv39p65Pk95Q3G07uEgQ
mFPb1Wg/E2T064vylbmNoa7FRqOkFL57GxWgxcXYO33AZSqtp4hOOcrYeiVGQDKiH8ziWBRLUqJb
cDs1Z8AEM9/gL+AVaCTOiWI65xmUow2DCv9B2SuQMHlEnArsAU3/9idVFcWeljSp/Dl6O+jPsSwV
0YDkJ0CZvmO5owZwuXEuejBI3S9FOa/RfbYFGFxLhXAH1V/TwoaasS2mHf+EdkLoRjkd/WN6GFOx
59tqKsT2aoWiYaX5Fb6MUNcp1diB7Ham+wU+tDbd//Q4vG8r0kBoInCAmV5vnPjihCgDK9lmfra5
8mnOTmt1Gwsl8UlM6iFgp/duW9xDKRKeroI5h1jFeLdIFBjybuQ16OcREHIaIDGBzsqO9IthHIFA
w3EtYzVkF+IlCKZ3qJw50yLR2PzMS8RaTGoQ8QWGzgCSIRZCa7QFvr/CesqoI4AFmh62RMAwDKhI
ZC98/iJZ96frbRWO0OIJ0HD/bZcL2C5kjFLO4HAg2NZ2xjp/QEm/+f2Egf4IIpQQiQ9imPhCtY9t
Kz2Fz3y/ZUSglGyf7oi/FjnnltbK5LsXjg+J70AImUmTVRliSsn4Z7yESHE2sE7aghNwalAu7fbG
YFbZuJj27fWaN9AwxbkRVhO+dpQ8xoySHRBx5MOqYuRPkbSPQQhtEhe7nMfcOLFhmAqWfmPcTHmt
9m9N8zMnXvGiwja4ubTQgCA3fGHOfRC57Ouf2S0TGgLavtueP1dwgzn6mtte4xqH0rhUjD2aPWaK
EADy6GKCOSL03uAP+OVclQQ9SUUAC58mENzoMLkbB2+EsQKg6ormHS1WhcJPSx8Y09SB5j5hZEat
v7L/3Ck7gFTgHViNcIega4mTH8pYYSRXaAXS918HvucXS4XRffLgvSQFQDFoLlxETjZUV79bDPOP
C186eXoQNp2wZD6zHlUD9+w6hlIBhYG+hhMl56T+8cXg4zGXaNvqHBAd3QlULzNZr3O/2H0pPcRm
4MVfqiknIbSwoJdqTJbR3zGnW3jPwqRjz32icyQC7SebwVBArOpJDYhAXwg8I40bx6bFsAb6RJkC
Pj0HHN69UykrLxSE1ASppAqeJ1P8npQ/6W792eDpT2F/Bvu4x1nHsBE/4QP0M2KuGK58cWuZirXo
FDT46q7mAOY8jHkAl492bPNJGLFPnsBxwJWP/suvGM60nFdftHLsBVdwEq6bwH/wZu/GX20yiWW5
J5loASXVmnEDBVYGwODwHekZM4qnC2gK2uuoITcZb3dPErwP6QLKTimWlvpMYKDtL4R79TbKqage
TwHQOogDOwuw0L0QXtF1rQ07RGvdncaE1h0tzlAZciHcrvuavJYFM9DD5olRBogLFUG5zDetXQ1c
1jEOm3ag4UGEZYROMMdh1NrpFGqEn1E3toJu+qXge/r4QSgynCTha3DvB8Ma+0iNaPenn5saA1Q5
GgXw0H/7c7VsUN1QAB9GgzaNBreP/5b4qQUHKFYVluIcQx48ebABqluo10tEl5cmT5lTjnBWqBZG
3IxWit1dsXUEOBnZpI1fomMc69titjpAw2SvksoFXZGo/iDtANC+PfzFcfNk7pXsUZkJ21Cq5Q7c
GRqFnskX2Kj2BFWADbymwswTMbKgsfCPA3194zxYfuczhivCU79RNrIHuVqsDaez5dmmKIjGVEfL
y6i2Gmk7UM1nrPSlXANScxj7/sKdeOfIdNmRUY44TCFXCCgYuoixAMxr3IeZ6rMXX81uCCBbos3l
MWYif8CHAJo2y3L1gizRYDQwL5y4wpy4yab+HDsQWBlgYlYByVmMNu8YpbLN8vm2XRse+hzV9M1j
aIDoOWJ4b+KPyZnNKGBvihlkwxqPzW4wbviwBs0NUi33D7MKt0G0vM7hXJDFB4/8MqCaFYGwFMrD
K7mAJSVFCr0SfSWejA9OwNdqS7KNvZhlHInSIp7SPefv3uFzAl47Mve4TL0iov6jDuDRIm6F6vvK
HEvMVq7w9feDaZL4cSRxFWR3Gyu6dPSTLHbMVmh8Bj1baTlbClSCUqu45ZdMBQYvOgqv3BJhZC2y
BTGElICk79jPcNegrgiUsJ5SteAXRtCVnqVdLCzIJlCThkODtkmv9rUyolFvcILQ4Mw3J8qmHgk5
yuA6rY5UIuJluncPq01N9oS1p5C7ea0h4kf4FIjZ+ArqcnvSDHoS26u4EuwtDVzojeEFLT2vtDy2
NhkfPvtUeJNijV7X2DUSIbrj+Lh3G2jEgfpoHwlyS19/Yn6EE0fcJl8AJIsNxvLGO3L6DBASLFko
6z7epKIdqGlI1d9Xl8k89F6phwjI2TBXpQNUxlh9GNaZwAHsHp+UViYABsl6/SC1BwTj0ninOmW3
mBpY1hh16QmwnPde+W9/xN6FY1TPerIK5gcStBtQXGAGH4woxHMgLEby8iEcLwVhYFCg3O/54MxR
Q5JH+vNr8GNxh2nHowV4OCxBYmBqM2RMzAxDlB2HwZlypMlVbFNQSiafkuJUYF8GKEmQaAfHuNs1
trgY8VDDQrcIiwyrq9WciacDZ1ofQPKKENd0Gbci6BIaXAc0vOuSJYp3oTgrb+mdl3yJbiQi1Yj2
jtFfS8NDCWR1Jg8fKXTv7+23Rni3mBDgRwUacBWzNzDVPtsPItxlJ7hxDAD7O2JyJrs7apIULddN
ylTLW95GJo1PGM6/EKmdarO6zdED1+yUw46JrQMinBekc0w7+N5JGvTYfm8QrHWvShXvEZ2GO2vy
J5JeXvps3jEzPKHf2wNNQr2g/zMf5sV6bStXgyQn4W0F4YNtq4WRxG2nBIXf8FofoP7rZBHVu3e/
E/wbayn2HLo/I6PeTKSDR958B32HkBv4KDhSCT8BVmb0wq5ALn7uQb/SIcVDvW4EQJ2QW26JxNLl
DpETscTRMJbpj5k7cJXVtF984+fBmHIWO4MbZj0vG6JxL4JAIjN6r0YFznVSLiTWWPyuMShQ6VUR
4Efv2shvbm/zZE2TzXpyaswktMEH/ZtnqTHPhS+zTNW4hbu2T+Yzw/ZA+o4O0Tis1Lu9H7Fe6MB1
NC4GBCYmH1aOwQ3l5ttCaoUFBwa0TKyNa9jyJ7UR7vthGkhM9YOyhcLcqkJ7P4CyV7jjj9XkeQbg
gGSXiA7z2e9r67bbWYvVZzngc9InxOBTO8Fm8L/JMJ9nSwhV8aVTkzb6EsgGtXFfdf0NOhZkb+zN
x2SyA+ZixUjvKY4XWqZu2JhUv5WoPjtAWhKh97LaQwYNf8V67+/91roRw4cTdhv1GL0Zt9vvec00
/KImeBo1J828gsW2H8HmJKh69AcWsRJHnB7hiwyaiSV7c9uZe37Q9ejMyDg+LtnH1tDj/4WoL2Bc
/Es8kF66x4J6xze76b4cMFYJvaWqBIc6g0AcaFrpvfHpGNQhOW+eRhgdbfgpBuSlvBZ2lLi5CGoB
BExzncf3VTFmP9Jt3kEzYLe42ii4JqnO/SEybAMrKSiYg0cM9Vy4Yk4TUyGi5vhBJI6R/X3gfpAl
CiQA9sC2x+pIn8BxpRviQMKRld1BPhfLj1siZxEHSYKx2UaouNUzph29GBmUHKQvqxfDHeRDq/zo
3OqRggwdo3DvNOlRDQyqGWljVnvdGafIHTrSpy/JjtYGnA92GsqiRVu8zlcjOh/BzBKpKfhvfHGp
VgzfwhxiP2vBYPzYyk4hg5WZVL/CiI0ZjR4csgZkuiY36YN/SU9eEz8ELTj7R/+FBEvcU647hkqi
pPx8eBDF75HWC2EL6P6q2htqeJkT82NRJNJKHYw5UBNGAVWfhnz4dj7mnYl3B0sHDcsQsUWJadrI
8ORLI34Cb4tqQShJFLvezW1TRIL6UX217eZM8gMoiGlCsJSYEiZvPGhwq1CsjZhlULLKXFJqDprE
G1AjxvwqmIxYXIkQaORfoxHv6I2MTHqHhx/v6UGZ58YQs8TPGlrAHDPv9x8ZN/JdOJ3wzrlR2IwM
Qy19g6Pi9CRrTpRuzPFxLGM7FIPbFlNr/KH2oz8cOyvj8MG45h48c/aBDQdHPv1uOuM7Ny43LoJA
VYX5mvW8E0MEM20QXtaBemkddntmZf5izjMj4AQkk8mH4w33FQxaFJedGdKs+WLRU1owyCTscTHY
n8grxDI9bq4IavXywtixLgsEuuIMexie9rLRkXYHqAIZF+jHbFIVN4HNzkhHhC0F79fhOZEwO3Cb
YUACCyd/bm3EluXYx8YxyHcXzSn+3nEH0ytfXHDE1Ip33h0JbbkEG6FykzGu1A16xNPJlfth/rtN
gx0ZBMY99wmrvtxYrBX2Nbl38PQyBJRw3kN9sj8aFh3LqO08YQKFNyH6TL4+u78vfh/Pq4nfCHDA
cf1i6uS9h0eGEScL5qey/UTH9f4PIxBBE4ZHgK4e2KlHhea/vIrDAiaquFPXEQ0mi/OfRbM49lPT
t1/GvBPIIETGpKxJZuI4TiC3kpIXfAMQxaLIfPfrZQ+Tqy7t8ZmHGWfQif7L4eSJdbzw5736MaPw
MwLRZAbA6VgFXXw+SdK6xfuAU7MJ4fvMObGLEPdCTRRew9erx4eggllHYjLgE9xZzuSrfcLjjFk5
LjVd4zYpDsZpeeJUqVmblV/hlVKORDR4HZGRA5v0HIL7+PrmQKN3cXX/4pYr3b9xlSPm50jNKH2z
E9wyHqMxl6czQ8YlX9rNXnRtvzaWrOzTGK+15NEyrxQngDU2KSgMqcnrE2xDDEJuXKj4HP/kP+gO
1HA/JFFwzmvhO0hVzMiTyLtnBAeXop8LJ+2BbDgYvzAGhjxL9X+YP+lVIQEiboS1RGHAA9fjMNrT
Bwh0JD05ZIlf1LU49fVJ8oolz6sRHXz0Mq42lBZ+Kv8yZcrVjZKFp0YF7I3CO0BWU/xWVnqFp0FB
ojgSiQ+v5qy7dlLZayLKYXrzJV0ZdHnbxjIXajqtV9PX/OOqnh0Bq/kbhlAyMAM0aw0erOw+c41M
HXzxHH46rVRmTWL6xVCpz2ugdhCvkPVidIW/3Da1Te4mrbTYydC2ibtX7pJgwhFMIASmxd62Y+UR
VAQoGQIY9cxEaNxkMdJINMyuzHe5ax1GKS7onuvK6LbpF+FCXmzwziE5JevmsAgLb79CBKjmhlYa
dY3HceWV3sEVBw+yCIXv8PBOLpgREwZZBdIuivflydXx74Rt4Og0R3oC70JYGjZLgQmFB06YMDbk
tv86KtaD9E2HAI2H86bqFpPfAnISXRP8GoYWAIAUr/RHAtgL9U96Z9gCCHwwWBSaJ24fRFLgjcAE
mm2dKJ0G3BB6LQzN7z95coO1lpHGtCMuGH2YDGiEZq0BuhxMF2A6ITPDcft0ssOdMJLFh+0BNVHw
GH7R4wmzAsoPFDqsMeR/N3AzmV9yc9r2OWzz1QK0Cn7Twy9nDU+kChWcgLs49orp3wnTUHYN8A16
C1nb8uuERY4cQULqk6YbGAZsDIIGP4gLIHW/BFIzcoVKxGzIWjdjmfjIUmUp4nRQQtYnvpv7gJaf
xfoh40WgV9rHtglWABawTWSdIJQCs+OmMamlzUCMyHMBqgnvBag1FCRW7JtAYkFTCUxjwCZY7+/t
8sGqX4pM/gMVBHTYyrosCa6Xt4+5PC8D8WIqnYaMcbfClP9noyu0Bdp0vodn8HcAY9syYMdY+IQY
8qEluE/4zvCemTyJzRS49khcBHRITFqfBmP0+eJD+VwugnvuvADqnjz5b+cwRebGrgiTU4FnePVq
qPWqUzr+OcztinjU2j4FbYCHG35lyEGMxVZLW3+AwqV5e8P0rkGhT3ySQ1+IpRCysRRsWaU4lEnI
KwClX6fABPQRuffYvDEPnTboJmPxzIOcMWsh7592avO2PXkvdCKwlu+QhdD5IVzFpEkbyrXLJaEk
fg8RArztXuU+VrBHNHpMTiGssOwjpjs89h+joxgzeFw0cJWcOF8qkRkjWlaAbl3HVDMJShIuJPK9
SI8rWMprShovO65lAtDNdLZGKBuMOGBZDLur96Zj8gHbU0jtT3o7qjYYUSseZuxfsMNh3H23bB39
4kfII+wMXfC/K6ysVwVHqj099SztbR3vVn4wsdca9B4ca3A32V1BMlj9TU5HZaaMch78DFJAA/rb
y2To/OgYFa4xNso/65SgIk3WX9SNHvNus8w0mmi0Mu0U6NJtZL29A9yOvw9PJWgd3s+mkjNPYkj9
Mr5fMTP9u1vGqX9nK//jw30HmCS25udFyB71wlvsUMIVxiDbxtV3VNm5W00PaWOg/IA3UFObzLPX
oGAP5t/1+NIz4NN94YMUDj01ytDv1eam1LOSeS+xO0jcdXDz0m7BOEVp2DPORYjGMdddlJEHLdEX
XpuH1Hy37JKmpwEnd4gPOn+E+ehChapO/dAgZXegANLOkeahXGcuAOPwNs5yu5zNgapZJhOwEsbE
2BjxRnqcLVjqEhPwMnJUrB7GXykDcD6Hvim44puu+aHIYNY6BAPwzqsX4GUmbZ3sFApngtg9cm5F
IM/sGpr1zbiqEDZObC/Qqzx+O/HIih85Ch9hwpIzZ0Alxobqp48WVq8kn077J+Hl8E62jA4arONm
wW/tAXUyTBIzYRNgG+hLGIYy6wBaywiIYppxOjsL27joGVDQM85k/2VqIV6YcuDyFh2FHXwLTg/U
u4Xlc2CH4rxjY4ekJAbFTmMgh0mXtY6bDqcojvxhQa3ekEaW0/IVnPr576WIHUT8IluhwPX8PZxY
QZPYeWTUz08Ri+EzVDT+wdENxCYHTwb978Cn6JluYveZ/TaBdwA423h1iidRyfkuW6fG1lnhfyxb
J9XM7+STNwilFUruWsHgmUv0gI+ozPgAVBmyZXNxtsKxk5m+dfAPfitAkwycTLnxJoBXcqi4XRSk
I8XHqKE9KMIzvxAV5T6/+hAH0TC8upxteVQR2CX3jelPsk54SxRVXtmEv8AZm/CBcVub5RS2dzoe
GIJ0PGrYwSetAnI9M0u7muCPZLvIzEvOFZB2U/gnT8QHX5fHoU7eWWvwgnI0aw+2cm4TmuxT7ULt
8hsD7nhv8EsRYV/nJeC347KFm7SA+Y3BK5TDW1iVGHJzkL89zg9OFkaT8ufMluR/COwsBitzhLNz
phJwTWEcQu7H9EvC0OAcoPfk2OD2yMvI75Br5QySw1P+mKle2qIboyuj1iN5wPupabA4ZAuQJS3F
3lbqz/9oOq/uxLEgCP8inUOU4FVZQuRkeOFYGBNFEvnX71fy7PHOzgxjE6R7+3ZXV1UTN0KDdEH5
g5IGrUYljhX6exoMDN2a1v3JW//e4wsAsGYk5CTDzF6YfxLDzkLp3XglLLIp51gvOurELlxe8FNS
CqCGqQyHanyRM7Ez6qzZ9ViJ1nXKecIEXcyISXNJj8QjL85/Hbtqev55ny9i5GWo+eWzqGEGVRqW
OhE3fBf5RpOEQmc0YQHyZUo1qs/DxySS6ITVwUtT5O8X8tsGhwrWd/yo4RRKYHYfBGbpiuW1D56s
fEEK22I0BdrWb0hBwZIXEoFP3a1KT1WyXp+LXWDsNNLwqlCbFZo9GbhQQYQuVNh/l1OP/HOIpGxu
kXACHHFzSNt01TdOqpEWGjio8RSSF1CC8AVLkmcpOGPURVhLrMVs4fBjqpxomsqVz8CcWOixV7pU
E06w0j9MZXV0hUeGjpkx5qcnn6fJTuWsRSGi/L7mHlpvDNcVUJZiSh3ZRKbbGJGleWtMOys9NmlY
h1PEwGE4lVYHDs5g8YN0myRHJukwaeig44jeobbhkXNqRrUZTx+ZPQI0JwDJNrzIGWxvjw1siV1C
9N1Mqu3T14ecfssjlrPkXfAPIqGgdGnfvxRbEGN/PeLDrx4TC8+kj8RkJRNWrEwGrCBD3/x0mVEI
2xuLqopPZwkqA2ZnMMq08ESiK8Ia2fsCqnap++5+iFkwg77q3qdPP7Kd+2idBwNwDL6UnBM3RqsV
02j/xsHzMZT3cEAcprpmrIK/IYnF9/IB0UNwivSgFozrmb0dyyH5PC0ZNqFHpOwb2RDDJ6d0RgkI
pN2sa4E2RYI4EJV462XxnSTegD8G3ItoLBW3/h6AqEguB8V+y1670Osi6ZhSKfB1pjQ/D89DdHTs
QiWVPHELG1H/GagABNcgpFGB4eOMcJWdoQ9IPcIi1tSKLck2gBd/NhESk+WLno2HRrtxpEppclw2
vSNqhz2ZLYaV8BirHWXzRFpEIEriD9Nyh7DNCQg9f1hgv5Dnq8Hzi/7rCzYxGRuQKqAqMzOYXfck
3WuI7FdjId5nJQwJDungGsr40CLFsag8m9C+t9CNlLfvUov3ykHGv1w5/HREMf+5ONqo4g5TCr5S
7z1rjCBYU0sA5YOQ0xIwOelrvVpPQ6ZVgGEeyWeG7FUjbJs94y9G0QjUn3T6qaFUsNVxiuoZg0XU
eDrnE7NK8aHr2dGTu2V0sPZHv65T5DE9DiswpCkN4zJUC+jVKrZlmGr5qLKwa8JtKTlNtowyIJTi
jhZ06R+4wdRLvk8/XsTkmmt3JKNUDtjKiATPmRp9OLUJKlZErMxGqHqxCD0Qn+TpUsZ5kKvM1ci4
z/AwKE6J7Zj7098gtELJ73BOZtyP4NzwgR6cEieuQZSibCLY7R0ScYpX4lvhybDzy+T/utg9e+UP
TgAgsDtxqHzFj3jzhmS88Kmc+dQElCPuM/iZp9lYq+FSZWOZkGWUkOmIPkwpf4tnlsMRHW+ebPeT
hVEU0Df1IZ3yVjglX5AyCfiK1PcA3AqcENurI5QFmlFuGxsIX5SPWtyORqtgCikQEf6kTjrCxrNV
j2L0TyCAEl0iT+Rw4Chnq8xxKAXZ9CDvMypsBw++MgHPsSOdSqAytxZZUas6L/fviMBX67EYMTR4
/2hu5MYETQQO6F4Qs5MnyfiDxIXv6pszqQDsgBkw38xX6CyS0zFZByWa6lSyHYjfqAdet04FfcuY
htTwRMlcs/l/tVXBSRQxaQMU8eGbjFXBHINSFn6BkguuZwiiADQ9wo4urMzu65AcpZo7j942JtzU
vTKBkQoXzAYhwam9WMcUoS3e5qSeZOPnjloeJHVzjs0ZKQGowwc0SAenyprytElDmOoUGT68SJxy
wgb4k1IOSlj7AMdmG48qHtPL5MMjigvpDEZd42p4RzWp5ngD1PNpb58en2eP5fA+hNifXL9qzEWx
lnwaWd6QsLvmw/PnTIp8O768b6ZrksXAHkS74SUA/OVgi7srslHWAS4VpGEIdd0dV5sAJcycsw+n
AUyzvzOuV9GaRuZeZu/iviG+yjWs0foZwnsiySEbH6Hzmk5n52+GmHEpV2Vu5xUjOhpwsGPkSPcz
fsDZlod7vb1U/d+RORzwPCZ6PDib7eFR34voTXBpN364M2SE6RxfMz+Z0hxUOgAzdMEZr0QHR681
NG3a3iwtMttkCQ1aAJPlSUFCnNavqnvvEJmp7VsvQI1XeM4dZAFsRpawOEkCVq50JaW8wKeWEqLJ
eY54tw0jLS5FEhQhDGo9Sk6DsesQFtA17KagJ0+2s0x/zJFioA5ZjmHmfXNOy2GFTJBIhys/guAH
uQisLCCKRk/JpbKU3KG9WawIwq8y8Aqxwxjj0RPsYWff2ch7FgcWzvIrR2OnlEh2UA1cB0TDZ+Id
6YSOClHZVR/svXooKErg5+KHpI73dURNccMNS36cp+DgK207uBDBBpqjpOAG0YcuYgXjIk3g0CvD
pCc1MCYytKFEYeUJ17yBmC3YGk0SECGkRkdJsDEwZ5ysuC+PXy3RYh7cPYZJc7hSeWgxCh4h3fI0
l6mKuB+lMZZAb5/hZXAl164BWK/x3CeC68t7Tc50quSNdoUCiuKY/+HdITZzGesg/DTp0GGD7/8O
s+6rvfXXw7V/aDP8m57AgsltCwBAy9604XrDmmAuikwOnoBjuA4RcI4Wf8R/YDeoOm9q2Osb4nVi
9OmK0Y0LCab5sjJE88KizF3sQwtyjhWIaZMJSSPfA0UNN7/1uTWm0EOlpFvLnAy7ByEXO+3eCXPX
BoovJyLdzccvMF44RCbJMrYQXtsEOUo13f5FeFsR3ygYgwujGRYc0Zi/cGYgxPkyE2lvqvjX6ohm
wVre8jRePfQN1EDorDIOdgRB69Fu8v66X3H/AL454xaCg9vX/qditC1j2swg7XvxcOE4IX86ACbm
qB9IYAh+8Cw5MsrB03+9PVy6NWG9GdDOBtXZtCz8ocNDXDvHu9Ub2szVNuIy3iCYthqxEdTo5DGY
ff9VMUZHdmcKDEFv5YiX6GV8yQanF5XIopEAiALhUOx4t+EdihlcLCCeFpYF6nSxeTmo9yGTT4r2
RfcwPHZzukFVG6CJP5jfeb+MU1qUMeu7/oUZ3iJz14NFcITU7qs5tDngx3ijPwdVzmral6P3rPSP
8OhEaAVS99XNgqnjMyA8vt0YZUgvg5m0o5EvKzymyv4eEuvrvPEWjPJmPiRAVlLHUXZyidd9nCvX
K2p+1dzKfglvdMrg9tFJFB2IjXkBuhfn4OmYfRrFLp5WMaF7av3UYLzMHnRQx1emVrSbPwuwMBiH
UA9o8u8n2w4jD253x+puRnQWTdj7H6dyho7B+vUugCJVPpV9eMXMWXgdnCpHvHpmm4hncL5oaf+U
fUbWnxlRJ3yxvOSmdF7YhBNaR8TnqVhH2DxQUTNemWb3kIEQkZXQkrISDdYqEe+JlwUPdcsyVsaN
8sp04V/CKSSK/YPDSXI1m6mGw/6GKkgaBjEV9cl1E8xAU1hy8mfmyEcmmjBBxCp4yQh0iEC+BBAy
f5Bb/hBXWtQfplvubNLyoN6pdvjrnxizQmsw5ACntIFUp7iFKBOARTGOIqtVpi2BuRKgPqIvfTUi
gRj8RA0ZjZih9Q4ICIOwKHA6NNdI0dqNmQlHj35Px4xoJ0SlGUiYEAMG389eGK8LgedVehv3kWIU
OlTvjDyUMhhkiG4qDRtGOm69dxuNP7p55fdqzip7IskBEGCgaR+YfM9hDY+Qlm9HgIAytA+4bGcx
IxuiINDobtwlKO9J9tnTvO8VJy3v8g9pV08Og3/q6jIVquy+oJNqVJqawzCFJhoNJiwAZDIxhoWO
GeKKxOnSpMjIU2WrjG1RNpBx4GRHVCncknEhXB4bFAEvMp6VrPEF4AOLcfKh61EtKkse5Sww7lSt
IiZwy1R3mvQCB5HFL0iHxhSyQwFsS4UivoikPCffiKurJlfpONEQcrxJOK6aQTUux3hf+XvAW6ap
pkhAiOZPRBQNstc6BzAH7ajUy7mLP9XOm3Jh3caYC6/5wlDN6iBppVrjxrR2e2fE7eGQUxmBJXBf
FQy9AtYN4AKWkWIYmvwbFgAnDRFmgm3EPEo4Z/BYAogZELN0iVJFIuQDBIGP/+EqsmlS4ChfwSpl
t1hsEDX5BXJQxa0ACZycAlTrkkqlKPlJ1wrRjEUUlZO8oIiLA6yhMqrxB0jBHmThKa1lPiGrCAge
t5EaohVBLFqWNJPgIDJmgIBIV54G04cpuFrxlOTRlOOLl4HoHtNXge75iu/AcfelnPh0LYUm/r2i
EEkhjgtSI6Wj1I1ggHYP6z0OYVW3ZexO3nTVK7BIJEvXJKsBFOtkw3Agnf81Ni5wChUSHSPUpUQ8
gZDCOcE4WTqSVgvU6GmiiGCXMhxpaIEiqimiaIKNRVxArza3B4CtxbvU7C/VC0piZBipMY0P74wV
NvXLcItzfVfQiT5iBtKgLEyNa/Ar8g1lVwKoSEDZi0qhUEFBF5eh1okhbld8RNAH8Pt9eIyvZBlY
mZJFVNyyd48u0SWhQKstF3d7c3EQ1z5REpY54yWMytpsW2APxhT8ImdHFft1+C11S93KqDZahPmS
4XfQzlHcsQNqDN9b031n7M3Q7N5R4jDIb6ZSEHkBnZ0Wnn5LoJTOxeDtfwIqa1B0DMwTvgt3FuKh
yyoHJEXLum2rTukoq/5TQZWGpS7YORr7Z9nNqk6We0Zb6rc7Zu4WNOE9uZkx3+OmeYeo5ZWWB8ut
LOJm25gjWCotq/0FICDCR5y8T3v/fg9zaGgcDbzDb2F+/BVjxCq4wK3dSLKvc/57PQfPKhrJEhJM
plzYt10/By8hznpGyQNfhfCNa1796vDw6ekAS2MjMXpx5HHiufz+NKLVlROWZqdDFkQWATG0/2mT
LRwgbi0cE93dD6oX7C3WLhxOxnnCJLoGMAJeaJY9M8yH5XbFxbztPvpg/F7n1o4wi2SESDPY93b0
D69QUE2cIj9xdZ4vrTHNLMr9NW8c5rJBiMHLM8hxRmIh66c+HvZM4asJW+wdZUsLTvCjnQ9rqV44
Y6B9jioH0tf8j5GQkWQw4krv4tLLZo/Owct8M82GNzzaaukNxZM5vW8wg+LhsIKGx3Dv03u6hqya
h5XOJsj/FwtChNiNXsXA2J9SCxecLaZzFT5iozXG7BPLuuT2vf3Zsd+mG5zgg2lpWf+9fZN4Vdtr
gAAL7kTF23ZUqmpaVZ3xlm86epgdvZ0K88recSXAR0xJh8GQtC/mfV0J9hwAOgaq/qFHKJt35/Ic
wTCUlGsUYeRK9R1p3EePDYhWCcmS0wPtUM/EmIDEPeIlHfZIPEx5VqqVTa5Dl2sf5xc769fTe5D1
DYS8G9t4MIFM+YXVqo3xasazPRiBNGDhhNsMHU5v3n3AXvHBVEecREwZh0EuncqgO8Lrgt2BfLHb
hRKYQq7Auw3UFWhmxMBv0DIX6chfK11n5dbr+jC7PrDI6Bb41C+QU8qjLLTQjsLDKnjZWLZjhANB
6WSvO80hzJ3o5bcBMXgTb+/L19w/7GpwhgMikpFNiWCu735jxiCHNVgYWGpBXmzLfFkcu1YlWIwh
APENrSNCDlHG1nBEoazFogGLW6VrDgD/k3W+jhiCY4qDsRuubm0srvU9DafdjvyV72Nx07Sh2fIN
wcCeR7zTkaHJ5tL1kBbgPSwES9oRGO1hzph6jcnpojPmNABKKFoCIA5M45tbSF8eZGtvowj9WVCb
rak4gRGvMJvUeviEtD6BleKsXa9238CZLtnQdrX4QdmOSURl521XRUNwkQ3oSWKJUX8lVxHpa+Rm
M9gz7jHdQ8hVpiAQM/3Q2l6DqqLfwRRwsuEErEBZAQp/pfs+4JmXgJC92tiaagJvTAOtAZAKCXEk
3Si5YiQYmI5sanzvprUe2Y/q0u24hIs/RwbCqeZJ83gqRBrK1Y2PH9RmOEKOFW5XfLIaURXlH+FF
HQSjhmqd0goK2u8H/U8pJfHazs+AZZ0KHYemU8HJ1SeUvjCmOU3EWxKhD3ijvLzTMUeYWJmeKpQt
W4jpP5rkIbJq66eVh8eTjxEE5Px+O/e4baPuIArswO4BXwxOD7D4wUApYEEk4cCkoKNHoclRoKHQ
6tZxdFltfKnEIhhZqz1mE4HVGNRTGFzUh/b1akePc9XPSRgMBP4H8ADEYlUO/k94cBvfjKKFSfBk
PAnOiF99jRGY8OZEzYMdtu402hYkyGNgnQzXXDulNpQiyPpOwA0GPJO0Qm+Q8ZOwaqCHc6DGajvs
22ZUzewV+XlQetqrWm+1wk5HlusYvr7ArImftNFH+aHEEmPexoQhUeQkix7J9LZ7P3rYpFBpn8B3
78/w1Qi5HrsRpIYYdpuh6WvZfbXP7Tc0q1+Qa+selK3ks3tFnwZcVQxT3Pzeg2BnuQ+aZBv0mr83
iwx4vxl/fhc58k6r3BaFqvZkhurx9/1zoLMMjraLkkYXnUr/Fl929mW5JeXY2esX3j+Dy85lHfNB
6/LSxihKmDJ9SFIWttI6vk4lwGuQxwCKUAZLck0ric6nT2qdatspR5MLifg5hndkwfVWkvhgQc6l
IVteVXAPnpIvPdLGjuxudbRjG94LdHq6AmtyzqLrhDIVk1roc1JpfZXvBMQbahDOQ+qmV4jCidei
lMKOJjoPcfiFg0Ivgh28Bi+EHYNXgV5OzQ15P+NtoX44SCv1EWsOfGxA44Lgo4CngZSNWKH/moDk
yqURqXdPomxMe8US2qEBINXGomvfmwl+Ux6vJg/2CMzbOf+ef81haVhHubIjazH67+T6XW+ACBwG
5tdmAnehsTx/H7AloLODqAvbEYPJEHQRHK7iEm3eOYQ8QSOeQdzBlApNhQSLhzSZluuoQcKG98qT
jEuog1L0zMHEigJzHQ9Un2beJ/owq+s0Fh/n0wL3d3nOTrUvXpnU4YAfYGTzskxNLGWgOCdhuU7R
x6lCXxuoEVsB2gj8Cur9h7PUgLAHoFy0DQ6WjSu1G6yYPtaVu4PcaXLoSGSBDCxDNcoFQvK+XILz
7n4v5KnZlxzGNfxY7SsNbE4C0m/9FdxPiN94uY16dD+oiUiy12M4DUjUFLD51HxApfVHmIKqoXmX
A+T+2/EjpX2hwphAj0KTHapCRige8kvK7C7NJW5snQrlFjFEATjdJ5EPkhPJn2kXUBhHp1jrXR8t
Rc6sI3vJeBin230xuR6T8p7tE5l1g4x+z0c4uMCv/Lm1SaLwCGDf+MibEffJq7wwNQZ0ovTrZHRo
AONlNcHsyYmBvvOVCKcUhUcsrRKbp+5BjaAdEo87zaBMqD9PZCshmAopCGgeAZIwHy8jyHQ0ItCF
zPZBsJxOsXB4NdCwUXsH0HM+ieWDg2YEStaKGuVFlNTN/0w/tlWynyvgXbrLINcOrlfsEyg+aFbR
5dHEKTmUI9QfnJFMxSvoWDydBdLB7Nb55ufJPMp6N8LECKTdWVCuDCIEfTyxQGBooOBSqrSZ/oJX
nlDWrPMCAaCXrk8ccfNEur0Q/JVE4GVMoiKOmUZPL6cIYMWaXotvQiN4OcCPZoBQiiIwh52wrHSb
Y7yPFuHUauO78HY3Ydm7xlf7Mdig1X+h2X8nFkiah/3F1JR1RejE32MNeULNwCDWhPD0N3maFPcm
Yw80KRhBeqD5woMHZ4+Ah6CLMtjxxt5sHzWYOHPxWr+MQGuZ/ofJEqqyK3cqc9wSodbB25wynxkH
XnkC3ajZ4tKQCvoQUCDYaOz64ll+wsGyjP/loMqUcxurJlxtDtMzGdDPucXZcifFJTjOtNxZ9Clh
mr3ufuB+TGtR78ZKyBKKSTfXjKJKxPyywqHIOqxub1mzwBxaJ7gQUU+F2+QIQCdInVqC6YcoKmDZ
gPVsWZy9olG9jnjfwj4VtRAwE78X4SfQsLklHl4UaJ8+l6fmPnvnK1dkuUjKiEXoZa7yJ+ZkznJJ
1SUOlQ/KvyBsNPGVOVAAes1PRKMNOhlcLXd7d9AsbTE1ogbb/VbbFITluboA795i69VoPqJXo8Yu
+u/Uq1MQpxf8RH8xYgJcxKVpGGwiXIXuIGB8YYh6xBaEnudzBqUfFjJdz+jyog8mluViS8NgHXzo
kZ5VTzVGS861T9+Yg+mSRIGMMFgAVyeICF/WvByDWfOVua9OjQ47Ghi+iZkBoOq3fvzxNuGd8bzq
yH/YhE8/mXkxBwB+7Y78ZuSwUuZOMOxzmsyQ1cOnUNkzDH8n9QiZ4dB4Istjnw1LoX5MZp44J0W/
2CcOY16AgQsO9zTh2GRWxTfet6vMv8bfRpDdPCOos56z0f7nRMld+6pyo6M8yROmXh1Z5nLVRCMn
RQnT1K44NJj+d8nNesSmo82CN9CxVmMPe+tXQKs1CRKayInoqrkvS1WNKWPVgk7RMKaxwUpZyl+t
TJsQosjy9GWoTUJzZ8gEm9k3WhdyxQCLjimKFZws7RMeWDf6Dk3XmuWthVMmGoZ4KrR3CLZQrjia
N/hMh9hCqC7Vr3I77x688R/G8HaTGS9Y6ZYDXtDq6O7Br9bbhO8V1lm479ku5S1upmABJkupMspJ
WHaTw0TvzBqXGbPYGDLfgflsu29NxaSg14NV6N1MteMsBBb/flgyVv7abB0Tz4OnC7FQ8/HKVMD6
Sd1Kja442+MTSgYJW4+ORc270gwZ1DX+p4tGtAyAYx+/NtGVcduGr896mTbQrSH74zNv2POSS5CV
IYtlaB3+F6yKikuZ+xrXprv+bSWxBLZGGGaElRSjY/zK8ZfgcuatHHeQx+zTE6hWZ87NHoti4jJ1
ElI5KgYO9YILsW836TmQeW4oFiA5Fy7BRx934Mx7RXVfI3MpVDWk7MbRQz1WqA7fgPq6P9tUnhO4
XMzQTTnGKMeRBCCjozuG5Kx/fjmlkEKdnlEp1IANrOr5NKT5bb35Fw5GGNzvgh8WMQtLVwojeJuh
dLvOieW5Y+akzq8lJJ0wSJidN8MndOt8lz3WzxhgAouVmn8d4FyMC/Q7vDrYXrTH7+GB2gEfpLYR
7Va6jFiatB5gBRsslUraXWeMck4oqdkzAcRDzH01p7PZMTDAfLmU8C20JK0WwhBQGrfN6LYjTJEU
GlLICPruEcSBztstFZw+ghr37hxn2HwD46E2ooWShbceHFnswjAn5e86q2SVjsQo0sThChadc9Di
/0ca1iMEZ0X34KkD70MC6dOvt/CAGN5XiIKq3AzBkEc/5/SFGUotuXP3WERn83p6oL5Zz4Wlr8cG
4yxwlhywA0QN1u2lSzjiNGSuBMNTuIpEmLL3XW6jjcT6WpYrN7C54bCve6n7p8V3RXhzogFoxPib
aVHr6BMBsTnmlqyDzXTvUK+Iz0h5A3D9aVnEEtO5t48MET7Nb93bMGMFXSMEI+AH4HAMQ6IlSgEg
cwPe1jUEnVL8eOFRGdCGJqDgQMl8idxfNjln9G36UkEHz08v8gm5G5lXdUvcKWspMth2csSfntLR
a+JY/4J4zaQrJMXrjh6ng/Pm4tNlLXHVm9RpOMCCAnAEw8iuOXOULFLanU9sldPbZrD9O9bXpwma
T4SP1x0I4rwG+4ia74YqTlaoNJD8MjXdALPwdim4+Zvkbhv+Dl+YKwCRxkVZSWVg+K8qD7PxtWcM
/8prq0t0jeiuUYdLjnL0ofwyPBiXkvaGm6YzqtzhIqsFYXANuHsc+Ng2MQqW81Q8fD28X226VKXD
bVxcdFZIFlbQ1fHGR80l6rs+47u78pWxhpuoFJSCJxfrHYOnzmvz4lPCpLu5fPRjckWbjY3orz4z
yQqXiTUKIjPByh773qrd4gFxDPUqsOF/6j4DBvAk8M503tZhFQSnTllfwcFE+0a9EY2sNngzqGej
eXe0w3yke4uk6yWPljy/4uH3UXaxi2q9AaxojOGlq4vwdxkg1gxGqteECbVbEwChWPdVP47iVvGM
lgo6wDVswHmBKtFq7wPZt/PxoUEmvzm76BRoTMy2K8AUasRTmSKSDaExI8Q/QA4LFwnQ/5RulhHR
sMKdzUO2sskdipsX3nBwm0AWHlWKH5KhdQ1CwfsevWf5DP7BG4S8ahZpDaIKusluhgoOijNxFVRk
xAtIrbLmGl3s7cXe1eUfBkuqdBL3F6S/7FRvNliDCS8IW1kVDKXfpp2SSy5NWx1ooe60dWgCyDYy
p6c4vz8Z0vPplCkKvOqHd4G0qPNchHjlHeNHPYYSBuKO3Jax3wNSOREEMnCjLb8gY0CnYc5yD77R
m5wXIZYooijUpg/YNeF234HYssaRlB3ovI0oQ39PkneGk3xuKc2jOgrWOJrSN6RfIk7vSfotvOM4
cSZvursYnkBJcPHZIP9qcv2uU6uDFRuPAYXoZ0m1ZipAV3BqSC5Z7QFlW2Annc73PZolNjgkzPKK
kxI8Vqv6gFyzYHdXYHYikEr5TMAJItOCmjg9/TMfm94KjD36iOJFAPZAkejtMMwXy4P4SSjWLEAG
rJ/oLNElOc+w3mdV/5EAFcTFqhVVGPp3jPmvfkQrvAn5UJuL2YIBPsXQlJjrDoIpsrTmi4t7qEpE
q1e8GGEcYrZX21uSkyduKwV/k4tEO4h8GN0XxQMs4HXUW8qvU6GQb6XFQxKLuGJL11YVtXisx2ml
V327rFKqXK7U8jBdJJan18gEPhA21FcaqE6n+olsDjQqZJ59qSdcigzDdefa0NzIVsg5LmN9Pord
vT3SOiTdAeUSSikWNXTgqDHTLTWp0h4pJTFWSSAHY6Iw36fWqvqj9Ez9E3w5sBzolDCtgQB5Fjp+
fOligBcO5JDNLVRdhg+3pvoKzdbUP/puXVhAkEr11dw5KxQAJQDIayoqPDRLmsWQ1gASQ32pXbbm
pM6wjx+8RHlSJ4qC9taq0U/mprfUiVbtz/ogl4d3h5qLa7QChU0p9KGY43LCJ5SSEHmBcCKawoQI
dyCOc/hKmzliWPtN6Qw1h73Cs70hu26pEnBBPbaCAdEYv1laeCzD1hK8osawUdNd2SvD0X9QgEUs
xDFzsBoI0lvBj8WMZnULV9FqxRZwV0B8tV5EiDmTR/AP+nYig2C/prZJD5YcLUBs1m+4LvGoPNZ5
MuR39oCbQFQrKHj0BEBqcsBAzpMjsTRVa1SEVlBpdhD/p+2AHloLW31M3QaYBKrhtx6oNn8d6DeB
+mwILfdi6CkeAGDqAUesJ8tvX8+wm11Atkp4PTS/RDX4o2RjkZngv1LCxUlSfLVFGCHJa5uFcnrD
7gJaKVbLrstcqrXdG3CiqV+5pF/617mU26fUcqB/UPGoqCk+XrCMpKSbgZBQJ6lwpeoWptHTkkZI
SJ2PSpRrypUBPeCKbeHxxPL6J7aECv0RCJ0gxsf0DxhW6qQ38ycZ0+cGEoIAilSETINVyiEBBHTg
nXJtaUSqQVK2Izjoy1QH2nX0Ic0o+68NOQh9amKBQhSoCs8jcgY/xgVYh2+u06mzDa/RnPYGrRa9
WMqNgYSRxR+AR7AlGFsPKFqguAW5n3egpUPHvCWqFnhIS3T9VHfW8s8ceXUO4l1vTkfnk1wGzBEb
HbrH4R70Ur1pMcy0DYTi/UnI/6QC7ECPNJAH2YOa36m9+xeiAvQgB7IxSG/wFeEgDdgsUvdQN63x
tNQi7hFz1XPdTESIwmWShbm0PLQyqEuo95ck0Wiu4Bmcp+mIVjkRg/4UcjxidVoyCRqPqcGZywH7
s15txyLDly0OAjgD2Jiyfet0Qtjq7GJLS906e7dd98qgrdkBZ8N9iweiJwu/VVrH+4q/5T2+nAP2
nWFpYjL/F7ZdsEkBzXaexbApfOVJUdMcTk+ftsyNpD98j0c6KtTwuMDwmd82zjXzaACDLHC2VvsV
RsbWWyeCPGVDZjOPbBucyv4JscIPQGx+TMxSq4lB5Ml9GqLr4o55hf/OYYqdSo3RlTfkXtKEty/z
+wqgKqjwfTpQ1EX5pPf25+JtmBzOmbubkio8Z+8ZiihyhSauLs6hynXhRhhRCTgHnkfDF/MFbWyC
l+7vUzVnhIfICQEATDySYal0bmymKcESYvXN5ggH/OmZaLY2UxrDIEQ0ggvZbaUHQkS0hFgjLyGw
u7I98Mwv9IT9J+nEbRfXocHjzwzwg5SPdGc3RcozYIQbUoZHCIAPoo8ctVWihQ4YcWM8AQwvl+RG
Gp7rFF48xmqt+kkG4ebsUA+OeWu7sho+NP8FwZzUp1yWOqu3GYrcg1qnwnFBEEJXsszd9xd99FMi
WjzIcruKnLlmB+xtkuoVZQGl93CPcVTB8bjDB7SCxteblu/5ieHL6jXsWeH++3gLujULn1tiyW3c
CJfxGBaFayaPzF6WMbwW7wkaPEeqlAiLGQnPngSLMo6F/0mzPixi58E4s8j4etMPR5F5wUykdWkz
eRQyUN7PYv4MtRH8nHsGDZgbSE8eZJ3jqhiGTN8H6DKkNSYazAfFu4Sqyg50HNNNALNGhrxaIi5b
PUg7SV5IzbiEci/rPOhy0NHgf9wouB8MdR0xdYkxs6/hPcCsfCguGOuruIwrrvd2Bc7Nvr5taLm9
GH5kH4bWdDRgT0tLz9XDMHyD41uCsV8PQim+4fiFu40fsD9kbDQ5AvoB+q23mioyL1lHW5BtO+Jw
5CzRGGnayJQH1wITwHhqTnvjFSlHYpTXDl+8KqG/iHcpYgzoVkp2tjRlhwvUxq9+pZuDhSBhg+a7
wTR9k7mCvSfX30Z3gZ3Z7wb85cEYqF+4+0CA0eXqXplcAIa2oVgFVAmY1RQYxJu/Aok42d3HGG2R
fdBFABikHxQff1FmJ0f6kN38iz0P7sh2MyaCzOsD1ncPwLn2g4U4e/0YriNjjOgmmHKROFMcOoFH
JiLcfYLB/eJeltAMSeXWiSTTxvd9hmLLhqnLcF7uR6eCO9jZacAJEAeBOUJrXIgPiBdakXWiO8Ud
JZof/GbL/L4P5EFGjf8pmIocRWQEbCsy3BbB5DGtzRQfdwsXaQ0pDiuMO9zdMWKC1dza989dNCvf
GXeam5I777H4aSdyXRO2lqsZHPgntKonVz/JuFYyvXwFWsC5wxSh1RWEp19avcc6+sVowtNvA1Sh
2u6MU/9zjMSYjNc7oHLfcE5yRk3LqXqh+mIw2ugRGTTtF8GCITlP5g3gN0mhxxjcP3U6WRRni5pK
xgQ4+29K6dO90//AZzwqO7vOVSQjbzt6Y1oSoXo5JUfmMEKXGIobp8R4k1rOOqqMrvCESRQqMBgr
Nx6R62Tu8Pyigze/0TgikBFJSXaj5BLwsHA3IJvdxhY0jU2ESrxfx0nLV9WO10k5emNixsToK54r
/h0rVSxUMQx5dd+DyQPO/ZW5MdvfJ4q+RjEVgsK42d1/Y3gBmaACKgdhL6k1GOhtMgO8hEA7wMSV
OpPJ00arOqp0jMTslAZW9MR5ahhnLqDV8cM0wktUj59QqXNmPT4meDMXyCsI1Tm43V08Yrvn8TM8
jg0XWx1saWnL7uJj/9xvhDkpFGhNo4TzvhOetA2u440HxjbGEai9ZpztZlWf5dMNJka40FY6V3Bk
CdCBpAfN3jOEW7NHMIMZGCOk5dsr9NSgP50CywX77tF08AEG9sdRCpN4vNK9eo+5O6dpox4/6ACk
+/TSMq9OdQRs2YIxe49LHcZuw3x5gsTB7f69Ld+48wOHg3S8ejBknxX5Lw2qoxo/x2GKWPL8hRlN
pf/hRYZHLMDxrOk2y1BlK/FmtBlV0EZBAIkr/T0ecRwmWM8wEv1kb78RQORPt8bkkfmdtlm7CgQ5
305uZ+x0G+0nTnylDnyBhmcOzM4uwPVo561hZfuHOXBWd48XFlfWllmfOVjf7J8qFuQT+eWAL7Tp
KaUMPvrBOAX3ODk0L5zfG0C1c7ebCY1X7Hx32M7VRyyjKWjOaNcGuJMP3RlKg7iJX3NazoNrCj2D
RhSAHCHYb7fDhmch/x6AnZqdH5xVj/E5AO12fzHhszglIM0d4soUxoM4yYuBzKgYOxQWc48+GE4B
BKf12WX6QPc1qNOmB2YNSg1/S+VNfOWpmkke1pBijHEoqEZ30GTe9CaocYS3m3zm8RFYmZFz9MyH
zQgrbOBWk8VTAi6Wk/R2CJOqjtqX4E0Fx9l4d+8tfHUQXGEy3GQCr32tAnidwPkwDOqUKHzHrxnD
hyyZKTint2NWA1SwdG6BeCrue5J17uUAlxju0x13LMRKz9bdSPYMmOPdXb3s98SNwD3LqYc1DFN2
vwcgdOaPImSd0ExC5LNueGvo+Qs3h5gIOIGCEvJx53lKNsM1IxF3w2yuQm5LvwzicINpr4eUQ+0N
HvBgozm1UmvxozSqGKkHI4Ri0wSiXjVmsAwRA1TDfesVLegth2RT9qmfOyMdXDANEI/kO6+Y5fsI
q/gLEQtXuyFD3tcaak+iumMfVrzjcAt1IAXw2vRkGolYjL0HPUiD9/at29AKobLN8LyhVKPg7qbQ
PDkrAnKwqJtSX2gECjY2TkM/oxJsHZbA7W13EexGtcl9cBpYKBcvQXeeAkQf3TqI5imgXKPYe4I/
Z0W+r0Mm6+9j3lY2vqUqm6kdFwlJBrgAlCUOgK39pOcKVMGHAfWQ840KhWgEC/WRdE3TGe2p9ffz
65BMkSYg/TaQH6FhJGnAzxouJV6bqP7sG78L+MwcOoaJkRd0q+G7DW0DQjbzKqkm04rTCNIyP8u0
MuCjbRt+C5dGG0QCIgacPV8OBLZm2eF2dl8fRnCp7Y1WxTV7CLkL8EYq+BFXE7Pq3h0m0e1nS/VA
MGeuJpEVrVzLaj0H7w60bNmJOcxreySvonil2mHK57eyEtXF4HBAg5JlSy1FWkNV91fzNrkph0ja
hDnYJaIQjle+SHBMgEfSO77avByz6Atpzx0iDhdDgJJFOCq8ptJmi1oFNFQ14Atw8uM/8PRWyWjY
D/IkIUcUb28Aa5SPMpd6RB93M2NMV28NtApz5OvtyYOyxkCCGqIE/S5SHLS6ZSOAgoABAM0KOuQ4
XELzF7WXujCpcQhztTn2OIs6zeU5Eu/8gSNpjbRvdJoUsrSu/DbFr6vh3wWlwLsRup5xDoH9Rcf9
4W6/s4mJ1fHLl/rwgDHKIYKKHSsqg7MzpQsuV6OPbdZ3LS5/fZhzV+f0++D/uOkJG38X1+MM5Ujc
dxBhPk6vzD8LNitRML/g6t2SEhdC6m2pIZ+sMZZO1pfbg3omyjRSLryIy42gAfImLyxsMUhABSeI
rSHqDtSe+W0Ia4ecyjW/qW3N+KsL4CHqUHmqADzat3TlWYNKYZTDylC2ylvTJcXyqXVGQ6HHld1C
3vnWDXu5esmmb4Vq4LDNwgwmIHsPrgNPrQSnVjDzBZ6lpMAsNpBynyIfQeRRPl5p2iYPRvImUwIY
0vpxPlDGoZPz2pgEAM6oCgcyAhrT8VO02+YpiBym3T5R4s49BVx4gOBGUZozqYbFC+TDjMO23qC4
6RoNu2fX39vyL8C6qk73AcGoy0fgEurbT+ORfoKukkgKf2RyJX/MA8eMj+ag4FBtUlDnAcxqavwk
4F38oaZcS2+EsTkLZXK321xF8AmMlRjrBpC3wrzcZ5HX4ZIK6BsciHNSaVxTUCy4lbx/YarCZxhm
yNbwaacJr0EwC1JXmD+o9nBWxAQCXAFRSQmO/ENAKiwG+Z39ybXFGlGer5JmhfsHzkkkixKHSYVF
pUHeKTG9bIIkBhkxGhBsgBaU5LCyjxDovFEJBpfJHEEaol6l3kLWopx11TN4838/y2sADKkgUG32
H0tntqQ4sgTRL8IMEOurdgkhhBAIeMGAYt/35evnOD23pvva1FSBkDIjIzzcPdANJgLEgazXHdVw
tGh+tQ3gkt5N5RzsXcajRPPXiIGYUdxbYkzaoocPaUnS2lGN7rCY9pS0cwB1qiNk49TbQIuQNOS+
wnRy1AKAKlBWbGocqT0EiPHrmKk65AdYTuE0ApW6349RkZaZHXOzC2M1nxmPwZAQVFG0pVFVmSNa
4zilwO+p4tX1DmF8zk9o5tROqnHbSJspxXLIDBISw8hEayBYrtJDzJaLjFXypMQsITBWT7/cMbq7
oN49DyCwuHhRD+XxskMnKeVjgrExdw6oCPj6YOajWJNH/f6IOVoMonJuI5FFUq0RbV3ZOy2CyIRH
38BRKy5xmUW3ieH8kRYjLAMxsFJurHhpZ1iSQDpQBsH24EQSJ+gufZwJ8fAQSz8mwRTHWmdtsy0F
L0l/wgmokwdYDrBNEmsaIlI56UaOXig6q5Tc6mJQOLJcGDcIoAxM3vhV8ApExAx8RTxs8/IU2JRL
ZydrQ1adRPT2mmmmkLmlpE4p47Vl5BzG6e9NRlwNixkTbK3LxJv0RvHWiSFqYDOjBXyg+ffyqhL+
QUGx6ZrQ6X/jrfp0+lXVR/wMQ2uvObZxMGexAsNFoc22Q7bEwqTUFWTAK/F9bw4cTcXFXYW+SzrA
3cV2gce7C6ifOL5V6UEoddO5DMsYxzGiXkILy6EHDU8z4YAk0g2FpPQj2rRplNOG946+Q9e4r/lI
SFTnTCX0camjZ4KPwE/ZApeT8DAbHzO40/R4oeypf8HdKJkvT2AjENKGPGPDIZxik4ErFYgGEg2w
gVLXA+B9QQ1YWYYV92APwFjM52wBNbEHp/lcM8FSAM6A6Jcl6RuDvpc1zmDOk9uBzOtIVlSG0Yfw
NyvCp+TdU3AaoqPPI2CjeiOYMYY1YvswDoibJuaDrAEdq69ZzxAyp9OzCemFIYE6N3jMaHbwkueB
psrX8Pnv4DpHowljEKAM0+2cA5ceDVB1QDKRAusLJB0BPPFOkrNWLQy+Fb5Id2hncGb8YYxDvP+5
Stxbi3uYpPJewb7IRJdBt50zSx8GeWMqKPwUwN9ct5pQ01DhwnSpsSIUbJoAK0a72mYpgybxnb6e
GOE4Sd5Wgh0Ad/eHPBJJsBdClWc3SIrnDnIVXrcUiifI5BZN/ipH0yipArcpHMzZBVvwZ6a5jUG9
x0Vp/dO7WcZRnJ4HnSV0omYEDi9MOMeivsZVFt2IjZ9fohGQrTkqhZTzQQTAt+3MhlJFcNgJ/Foh
6VskRzOelk0my0wZO8HvXX2CcoaUwcmCOYNG6IvJamDXFuX9C22Yjyylk3q3Ms1jP0H0YaXizMSl
fRk7lqQ64lokn6w2daz4DLwodDVRj/bgDUSqLIpS1qAMgghVYPC6QxzA7DF6p+sZe4EtdLUKvFla
51+IB/dZMwWWVzyqRSx5/8MRIdsHKGfsO5B7Lm2xSDDu2HOTFHBcEUkDYgO+HnCzVhygUB65XOUe
X451boa8Xtd8kDzijlaxV9aaGUVOokuSbRL0zlg+StD5YFZxwNEVCbh+jvD18AYTmckLIiMS5GuA
1wi50VaP9Ptg+9BWA1w9zH6NAVDPH0XWUH9VbALFe1GBCdURIMAdJ+F4MnSI5BxM8xd0vENUb0tX
/fVqUHLnHCqaZ6D/wqtrmSkI4vWFtlCCr3Mfata6VYYgifqZ8REg7EQ9w09/BoUe6Xwfgy5PNPEX
/I53yq1pwMOZNlydbxHWBHOYwTTPh3RzDvRvud2gjyWP94O372CBBTw88QVDNl2NadyzGlhv8GyJ
awymE6+ayTAWRzQn8yvZ1k28c3D5GKUFApJgyITZbm+MM2UFBmQkhyk+yhm2q/IeiRfBuc0cUKa3
hbxVcwkKwMI2pCFYXbyaBi8uFlLyCWdVXpUGyHfM6DcmiieUe16WpoSbNIXNbKUZhU5A0gPxIUir
HNYMK+Iot4nwB2zMWBtspFWbg3POB8A4jbN5lOcpY7mjn7MXddfEbUQeR4uEniLXaSPwFsGv2lrI
5l/pXIXCVz2tGaxwD0vElMcst6CrIw3kOl5lza4RMjkPFz4iFsGVrg/HIQ1M6RR1iwhn5Ks3E5A5
9dLcGckviM+UzK8tfl6ncQ0yi2rFjjvQlpaNC2bObgBXu/wweajay3hFOvS0QY6VOyFgzdirjPIK
NL66bmriJgNwcDBhYyopcpjDysvC8jLju8OM6tzjsSrKEKrukGVLBNKy24CoyCozXyaBWqMi6qQN
cO54hQNY8tlkmXOOyNiI9TpSAvRyDe+NsQHk8DZE0sgrGjY8gxqQYbEjQjmi/R5mgbQeJYKUv8DN
nmNagXMq/V1sdkrehaxyw6JZLys2ODCZA6M2wYBloQlpvlsO5ne4/dJlLmjcKGqJ5KCTWY5KRzxM
6DbxixhxoKJTT+JO8qHv4RPh1bJKwC/VmdWArWq8wthCTnS8J6YyaP1Ytey43W/TPfrUPaSwpzbb
m3ksRD/WRDEpShyOjoQT6mcjup7JFQOSrgoUug8ot9QwFsehjNRez5h+ImcjebHOHsTR6T3fLDYP
NSR/rmn8lprlO484x+fZMf2x/CLhSBdYosUYMFqFxfNKwqso6H3+Uja80hlYaLkKd4VXdSeoD5i9
JOQbvIE2T+o5MSzecI2H+tUk5SPoKKVltxDQZE1h2FmaMH+AbEMQ1c628EcgWYZnJlSAI4CoFU17
Sz+OYAdr0gGNi+kcmokKAHEsFIfZUtxWKdRByCgDiB5fWkmjEY6VWvZKlTSRtxmXYcJTZhBuiRKs
Dnn5lbFeopOIIIsno8qAOqCtxNNQy1JMgH2uSaQaUmVu4LIB0LsXfoKMArBg+ztgpPPXGSQuxL8i
BKG6RwtJIzy47H/9HvVYRR55B0HKNuYyIK/QgtWRMs/5GNp5KtnYWBxTys5ZftgbObHV70GMxRt7
hL6DtBroMUiZfOSQRPWYdtfrWWX37UBOr2IFBnF3wQm5tvQ+JmRzj72qWD6j9nu6klUXkSsEKZkT
GevZT0ZPdlY8JbZvXHI/zOR5ZuJPYtc/neIYgtQCp0zsE+WVQppEpgEVXIufJjRfv3QZSALpeygo
RE5GX6pHadcok00vRvgQswSeHJzDhhkpUFKzdsSLYOoo/8WJsZJG2bmyl72dXZaU5UZA/MWjJ6YP
fAJCGRHfceKe7w+63ZiokfA9YmCqu0Ul86KB0IjkrlcqMk4IahK/RJso04XK/xYHi4gmLz2G7JNA
K3fl03xu0f9UP51VYs2J7tDm705e6TFwd6wdLXc03B1pgf/Lw/W3bOKUiQq/4CN6iacj1oI27c1J
c1oqJTlnWMf/ev4qb3nkWHHRQdwwiBqNOw1+URVB3Bk49stDOZ4WC3JLR+zNvjPdHmxWBgcgxzAy
7R8Xk/Ia5oFgjA8kQPJ3EnHWjJdrUyjgKDKKsX8mXzLhTmC0OWJCTRF+G63nNvKNLzUZx3ZM/wpg
5eBRKmFLuvp4O+xDFrudfVug6cMt6dZvztZDwYBlpBqNcE02sVjnXCaCogWykBp0m56xNt9/lxRK
ylgXBXktoxGPSWLZU6/lbFcIWzbVh8VpMi7wUSki5Ax7Rvmpo+JhVmlDnJjGwUgLUApeAoJJ57Qs
osOtY9qNIa4Gv2ziF8YfE0/EQBIrHuozVLIyl+ky/rIkNOqiCW7UiW/Y9yRIk2ZXgUK1/mtU6JNO
yysPaxodxCgWyvMDXaGwGqLZhpfyYd6dXRni7wIuz+xGVJbOJSi7K2va34fYXKupdYCjsk+xUMBn
EFNuHIsmEYsIFpKOTYBMxC5QrbtHeGPMkoeSsLYypDdclvIJ7UDYf3wGoTT0hRdJmX7XhoymBkki
p8ULx4QPuOdvHJ8YOiocgnzG9EAM5L7HGvmlaJpBB94kEoiQFUpEqsKCk7n0xPD1X3uwfN1ayo0f
wjWEicpaWkmlSMLh4wM2rHUMqoTe6EBaK/45QDcjJs3K8BLlNZPyDsY+k8+lvBKVR3vkYpO5Y7Uk
Fgr1B3sXhvff39/W+sMxhWYKRxEKmDKzUMsb1BEjlCYu9IRKRprQEmSTJvNRPA2X3UrcgP4eTt9s
HigPZbO+t9FdtNVCViFL8uq9VoTlSqJ0DEYcRU80Vwu7eKfc2gt0uvvEAZQ+SnSeJjQg/Bdl8A1A
jy0SQ4mhVT8B7dYWQUfYL4OSuSGN7niGxnWFbRpQ54nvyJ1CoGYHB1ydBhDSSDN57TtU5e30Yc+D
GRBu0klXXlrgBMJ992OudW9yxB4rixynDoJDPeCyXX8puyremPSyylDPreVbo5fN/L7IspaOgyGg
spEcEYxyOB2QpMtSj2CbNl71J/alX7KpNEjxBBFwqSdkzEwhGd7ABKuA2Ix1ZxFh/RXhTRDMAdbo
F1hHsn2eYceoUhLtIo34IW/q05H6Y74o/HpzGwst4F3DqqMoKZv1bHyajoPEbHSU8nDQaGLbLq50
G5T22lLS/miInKYTc9gnnswnsYZyF6kiITlpHTFgMGsKjky9ud7gTHY253szF4WWx6dvqij1IsAf
D22oRewEzVIeBGtlVhy97pzXqrgaf1D9eLCgB87kr0mo4lAlCJzpSYMFMVIhlSaDNCTlFaSN0d8V
szltTjWOYII9nYzYqSRK+HR3VIzKeVGgJ8FxBuWKFbHD1ULwZh33yINzRw/RHAptVdJK7dIxwlvk
0bi56Rh72HWOhzRojxlz6DB6VVtOZvzyIfmiG7ByDuhMFqevaSMU5l/h4CLPiRsmIxshyf+Knjkt
N6RhyPEhz6m6EvfeS2cLQD7hTNnTNMczRGJOwkgAm2YOTX64yz1Q39OUhtFt+sITRsm/TAazLI1g
TUwQJzEVmvSYO5uVBYTWOZo7bSXvAGwVLD+lvKxD8Te8VWZ4sIFQLo6NeRGfwyYPb5Xu0mc0W4Uz
wGL6pT2h4xS1ZoqFeO8333ZQB3X+AYWc/dRrMk4RzwGUnz8d9J0UNdecEZ+geVnQ4YUg4cKC4bHp
lYh/EGsNTiCCAMMO+dy0Way0M0sDHBFgHhNT5DDIaGM20AP/ywK7RNzRN0BxB7mtN0sXgmCBG7Go
7JymLuxfAp76/kWHouhu8oRVhXTa7Zc1KDYQZagTQwuLeHtupR2E6Ozzj8URLNxOdSNPVoYyjPKD
VfIWJR0OP6AItxl/GQjHNHjrrJgsyUlI4MC4mWJDotwY785kIb6iyot5sOMJREQ9alml41RI4qJc
W4i9n77nJcipcP8FCKmq2UCbRL2jSVvynaq5GigEzdKLLV2SQnoKPZqtBWH8beO/k7IybcCBG09F
9sWij2NuR6+RptXZtllUWZAEdbPVbemJCF8TnAko+GslwO1ymia+Fp0ZTbGDP+NGVZkXNa7zaCqW
LLV0LJ85zFpVu2cPMbtittU2eIQFv26Ony53bZw9/QWyWBX6QGRhhbfxpui50XfQZYDJiHbdAgF5
u8PZjKtsAKmsZwj52FhRPsLDaI6NOK4UgHuK9BBfn+CQKFeIE/OntR5olgaPcecsNsRjM5BhYcBD
GNp8DJ4tVXgDChA5M/ucs6h//0VRDgfwdWVAPMkPDobYbswXAFy48vDx6Eqg0wXGo+ANuCMl15VC
kJInJWegCeSOh5qww254MriI21FG3g20yDJBOA7e02nXPHVEMdJIE0Fm4EDEZX1r4nGW3GjTKbm9
WdwTjdldAazyAdKNGSRpkHmJytFEdIOupUVcYeFFsYMaDziUQpDq6skeixwrnIBPWOTnO4JExayP
kU0+XOiAeA9x+LVwU+Qco30KZsexSnrZ33FqwIaVzTd13Y7sLiWegssj5h6v9m79Y60byoGa5rZu
n9n47RPOZaRXHxbbO8QdKiyiLCPHYF5cRrFJv4J0dk+MVuZUWvLQr/YFQytJ+PGqEuEL93g2bDmA
ada06mjQwIvBICe+zsib/RoKIqPQtms9ibp5RsDddU6eUzB1lHl0Cn1mpDKwXHLSw3CLVNc67K31
8srccJSAaz4tUA/zS3i0V+swfD3MK8Ljl/dOVxHKvmPrbn4w7lojbl1/SDgMfNDprbg4Hce6DjnI
XYY0V4odBLGlrsGpURx+rUK36Z2BZGq8YxVAg4NbTppr6pcPqhkRPhrdOjSoWywZgFr9eHflp5p1
L1lgjJC3mumqX8GmB5agYb5Qn5FeEv1UKUkB8iKlg+UFXzCjMz6haUG1jayHAQjkNOhYT/YxRzM7
ySD/V9rG2gV/KcsnjYgXo2o1J8BT/WbchFb7pevL2xU+zPp7Ig9FZk+qk/PA43+jOtrms0iOSbkh
UTsUFt4FcYFXJjX7Kyf7Ga+c1imn/DNuIAXgX0CA4rO9629gosNgg0q2Ik8Nz8C+rsE5UmlEG+d1
Tp+kPEzt07E5Gaxas4/ztlecF5cYhjLn8hOtzoZ9c35Ym4a1ZpGgDEOONGkfBuWPU214R4blWeMO
PDakFJwB/wuNkCfgBO76Uk92Tz4J2nJ8imeXtEMSApjgnnvAbVrjbJ16nzHsd4o6eOSagsCGkSPX
oglC+zN2Q2IbVfFgSKj5KMmh/YOmnI94M3ycNoN9hwTFg8aAquNkBsNaG+2fu6hAsKTQX9AfSWqv
sNDkbH/Mv8hEm4xH+BEjxwYH8IEyPgM6J/jL4a7IAL209jevZHkZruCh83iYC1DIPMiMFskpp9ph
CDcjoR7JuetFjuxzwXosahTyAJKc7CSaL/OyQplsnboXGtb45lq7l7+j2/wz0qfcopZrGXV+ft37
ffu1c56zBTTABgmspriqNfIBANu42b5sZYczxwEV49OuqEg8+OPP0fnQC9SYidriuMVSxv5G4ifi
KYOTSx1xWGuFPLEOmwgWU3dw8q82dJ7hgYgZFA16eC7sgFbBH6L9o/eNg9DYhra4dwZPDU9VAKQd
nirkFRMGGxFv3TaOjsj3aNRnQnexEJwEMFAfLvnfeWCCft6OllfrgCWaLmI5mO4B3SC2aaUDEWlA
RzM8m186BRm4QX4wwNGLBFqzviSnwl8zqbaRilunEyAZS+HTye8oX0l4YSFOhnGhe4py3Lhp3uCn
CgpnR585fMdp7qAibsiQOQgMckdzkTKlgyahIavftW0clKw4pTxrEARmVbwaoF5khPujEWB8HJRg
8wHbkmsEx14Ao76g449D9kJzHgtnhGUMgd6fOaCg2AP6nUgveaIb80A4zkRzoETonbrB+YzDDTs1
PVifToIAGT/QHHeL20hNYjmvAUhVfrOmEbotmgqAyaIec0eVmVlMI6HVxBFKrd/hRYSBA+1AQKYQ
w8QAOZVpzAzOtioGyKDqwaoRkYcJVei8A7KOzx46AbDyvybmoUDK4wqheR7QZTGLhtz9ynliIuFK
CXx1vLGqtoF3avuy+NeTW1PDEw5BA4SIXEeofhQKCAmTj2UU3PvNQVWJKLK73tp/bbwyMES2h0aJ
EXeadhdDkNh2yOt44GoDcR+PvazG8QuLRkyN0nwblL1yt2TYqwGeUKcB7H0i+BKWIIus1GlQMEcf
b8DwTM9vt8d4RpqHBeC9HBU24Lv4uJ6twC2ureE445MuFreqtZ1hOFvpcZp9lwzsOTg5RyKZW72/
mBzd5PN3XZNI0AbEvBKObrPkAJtvzOI/bsqOQmB28K891sUGM3KMhfej4qBM7z59QWjjDtxgs4go
VwmL8DAxsw/XmzG77GLDKiWLwc40eXmddhHG4R+svf3FxBpp8EC+ObwMhgxtVCpS6MC/AgYpnOzA
gLXOnaHEegzwJ9nR3aLPYif4A5hxzY1N9h9xDMiPO2AULIaom/Yxas+aLgth8RjlhkeZSvgjyjsw
Rq69j7J8EilFts74p54td4cUQhh/MfGUJUwAAmbT6BWEABwlLDwpSzBVaOnH29h6/13yPy5ZmH8Q
fIDLTJYKb0jzmSyfVsmpnaYF8C2yQcKyRXw8+EhZgUMAwgadXWtWCxseE45JyfmSd882aNXX4l5W
KwkzicCSimdr2+Txm+PK3uyQrgF9sObLRPvavV14RUqM4HTnEVY59BXOPPlCOzLqGGXmjbsEIZjm
FHvgKAvF3pmyPkaizhhnbm8T1MZk2q/ld65jYsatJck++1dubtE9BWRfaCkpn2ckF17KAYtp1D0Z
t1fpsNG+fawWK9WFlMUz+7q4q3GPDmRk2jgIdHYEGwz8KH1ZhxCkXOGanMUp5vdMWfXRhy3QdUB8
hsJmwUTkKTLRHHi5xPYnvRjRXqn7FfzWWpePdbX3ETAS6XiHsVwZebz96raZ75dBg5ngKyUw80Nx
kNMkuGLuCBiZEcmaX5t+56afrsYZzVgWHQNMKVmbJjtpYCQ7c1DH4M9Wnk/Sjb50EbwuBDVyO2v+
46fMuWJEEKBM+BkVDpBhcc1TRxP5N/HzXLKQ0Ls165XShojHFJhtIGl2HeIQzFg7nMdkb2MD+yyr
c6ZselJyrFmSeP9u/04ba/0HWq0QMtgD2SzhM17NFjup4J78CYpMBmTugxbn1V95hRVvYOChPxwe
UAhfs3FTsJA+7bZEXs9CRN4F5TNkli9WcgXsvHix4YlRs38MO4SnVWV+rzs03HZQ8tP9MWhsycze
wPgyjeUEPSPJOgYMAb/ag9cB2Tfn4v5gDdsF/46BQ4rSnL5tB3ag175XLGqUK4xz427/tT6saAiA
H6fEtN7e4OQU0w9bfWsdh9uNOWCqrKjqA4R1MFokB1oxVtv+HqksiPQQXPct8SiDzpdtRfuvakHV
Mbql0PNqI0n+yYGAoHgwnNEoyp/oEwN3th21x9cVvH3DhSkHgzUYVKidWCo3DloSkVaBLH3xjU/D
0seCjwuKVaRQ2ObaEAgYxoQNILErf10GcpUYzwLUPOI0SOpEAdqcPf7lFiKRMD+FMwc26C/eMM20
HLZdDIfn8EfmKovXdGSoIRYgIDoyIKSdvk578O29rBY3Tzf1USdWtg7x+Hizx1WfHgVVDAcy8aLj
dqixWmccNT7IDn2iIzxuSnBld6XWfJuD/uKPVfCmFlNCV7a/xn4rx2fgEkAxoGgwX5sYOPM2JBRl
M8Pm1XFQoAjPZPf7D+oa28+79xzyEMvYIhIeTQ9iMJ8X/9EIGtHezpMUUl57mzGlod6/IPkxcRH7
/ag7PGIPabkztR4lDy8iK8EG5kGqUwXLoaNMzV+ltYZLXStga8MA5p2Pdid7M4CMKRuPUSLR19yj
GAE3w7c/Kf7RTpedCZyuEtrV/aiDGUP6GwyJnczDzr1PssDpv3+1sMP4O8yWDJZmfmHoyJ0qjq8W
3O+duzUhgjS9F5Wb0AykTrwFepbQR+jg92+dsDE8m6PjBVNMLrrUpcNTy1Iy6p1DSleLnKhkMRct
ZHCqI7lC7+SGTmPIwFY5oKzsff92s5a9Iv8a499hDH4mH2/H+3QYygEAMYrOSyfm8WAbDxG9Vdkx
Ch7L2LD78tkO+71l+xv32L/wMv5+fPfuffjbkOi9j9l/dpmLULGqR69xyfa4jFavsIA+LK2RqjXx
+MiLaRBN3IRq+miG1trpdTHx7h4xKFmGFzd+QbE5AXAEDVBWfJkOVLVYrdJE2NM6apTkQzK8RZ+y
acg0BNIdkz3nq7EEY32ZIel9PtLI0zS72Y4zMV8Vy7kPqF/nedUJ0jUBDmYUiwtzOWbsMe8ph/VB
1rWxnPLwsuYQKjMKPKmXgveUBLbJbEF7hWX3F/rHWvD1YehEVr+/c/tl85w2vconP33zuld8t0bP
Jay/Kh0LMBSCOgjZayi4DNWVB15wHVwCJ+xXZiDRU4gHGkKOUX3eMNfpr2tWt09uzLoqTajBgZlh
YQELl03L0opp+H3n8jRH64uFO4sTMrDk0nFYE/llBdbrGEsAmjWprncEKWVLeRxQG+wCYTtMYQD6
4ZXltqIkmhul8AFFG2NJ61phWubl7cpVWu1SaAcBvPuAOhZvXtZxHT9UxzrR3twkMLdCVFqej1NJ
yAMIz2HZX2n2wNtegxFj1GA1u/vBYwgQUt3bnz3EB0iLHz9CK1i52MVGB4LC/Zg8oUNCPVw55Rom
V8YBNWf0pO7E8v5jlmD3bBkKHxTL9KIasTG+zD+d4yaoo4LuVJlq/GagBQjDY2UXL/6dsaHQRO5W
EQXqNdxdgm8x5J96v1Jzjtvw9nYNzHZpOUKzXtkUgDtIfbdkV/DQZSI727dKb+fd/eAHBH977/AO
Z+Cxko0pcgVjiZv7cHlQBexwWYnDz5A+6SFb+9/2p1XqcrXNPhu2On5goQroP5h0zvx587NQW/AF
zW6GdRvCPuITXuYXnPrNC/R/23BeUYFtdPXODCRAHlTj8INEAPKJeVG7mO8fDCPslLorUKgvVtFv
XAehUbCw9/FzKZPlXXAcVEO5CktPtEkKHkuEwMJ7w9eIxSlSL63YKsJMKmJMV/TXYRE5VJMZ9tWg
kW46GAL5N39lk7hhB1Tzn97dw8e2v+m9/DNuPUWf2s3Fkaq9s59QBXBb+X1tnT7XSgOBzpOst6Eg
0ZqGzhmt0y1eSZq6SmuWvCgqedtp1TsFTayHNcHi/M8YKKkn+35jxZDqPVkisc0sUNohMO2dOdL7
xBxGSWtYNAL4bs0rhpN2pUtkjEiA9hZ1pxrhKIT7xzbW+N6jc/f2DubEvaO36lBnWIxZZ2B9E/Mh
Kakm1pT7qJGxhmZ2ucX5KsMQWRP8QEjVowQSA9FmM7sNOox4ZMM6utIAo+MN++jPgM8N3MWfqt1w
Js6xLVOlfXhy8UX+u0EOr5lbDK+eGHU15sbHvFLzD6syxEZIaVQYLHODq/t2ctWlwObQDEuIt5Fw
t3GYHLPKQsYpEoN6mntSLEExoFXELn1g33V18jdjErF57t7mQGlXxGUB0mjSijf3kJY3JDgPULEP
8DVhguM3foyuIPZPNiEcL0unwMe0ctJx8SrJETpAuXJtFI1bwVBjF1dgnDhHGu3tEikgC/5cJbEe
cfoMzqdWkWFfyAXve2r/56DZpTuLgxMDSJxdVhtO9vCAIoy3ce6qmhTIZP3nGWk4x7iAufKi5Jtp
McC0zWMYajid7v3N0YpvGVrxKJ5On11cJ5DTNXcxpimor1CNtXDv3i/Jcsh9i1humw9ZXLnHxcdn
gDknEg9oG/YvFzt+1ljlcAecS0wjij7aiCyIBsy6Z9x/ef7C4KzEscUDXq1+yD/YBJBpZJbBT2xo
AdJbv/Kq5gsFy2vKpkQ4jdof+v7JmV1oKz2jklt9WACPw1r/r5Sc22vnBc8DP9ythyCLOrEARHbB
a6+ncfHYvt4uVn1YC5WMoc8O35EcSbFU+Ug2EkqRIVVLBVS0+6FNU0LRWR0WOidAjKGB7tUpNUFp
KnXrhOwCZUm71EPqF766lfaFafBvd7OsjXlDvI/CeiQlyd0tddZEGZauOfgbYILEl+zDXuynCi1K
hhT9mqlyv8IMyS4iCSyQtQ2UIsmwTF/CVzX3SommurK7aTncTfVvV/s9Z1CuvCFJCVEGUoMCxJKj
k7xrg+hXy2C5IW1lT51uEnF3G5W7l+UHQefHOkb6sLUux3VaB2j5+wY14MuadaYOQZ+TnpNvtP/D
todZZXRTSV33lGNbjHnGv5tHv6jpUgBiwAWUSv0gMT30OZGfJGuSTGEB0sexRFIrVwaydgpiWu/M
q8k9Fz8OPVcpi17tvZ3N8BeVLuXh6WsDF4g/aLv//0Wahtdgm22za8QdGeympeEd8cjaUpP3DsCK
SRsSJhoQ796KFpHL6/2jXk1GSMgPfY5W5nfzY7t0dbSp3WdsCVheFIPlCtgOdtZ8TKxYIFhIgnSJ
16NndEaUdHYL4Jtm5JgkLWSX9A9k5kMBJRcO0Q2abGBxcvdrWDT0HZj2dMZvDLeUxfvpfVI9PbFZ
mBODy06Vwg8GrPv82/C+oJChhkULL1ihMHRJGwTL0rr0ds61o+RbffkX3A4xO8ZfgERwEXmKf11p
sShDcSJBYoZ7lizaVGfyugPIQgRIvPFkIr1zOXqYOmBAJdBZweRe4msRUBk5JyrMSYw8FqvpZvDx
OZL4UnA9y7eO9HiNmVyBXf/Kie1E9hpTPmVGfnHAveyKVw438W5aYdOpt40GgcoQAjzmNPApqM+Z
NIq5zKl/6jNuZLTtASn+8xZB6nRxEK3lFQd9UPhKq5GMWzatB7efhQlSwNYl77CandPgtVxNq72K
tzPvcwPFckvrfNiWlXr2hZ53vlmovmPNk2w6d6q6GaH5+ZsTYOB2QLT+piuGDYA7Va3S1TrRO0Av
9fBxeVAoh9xSJRJ/DLo6miQwicpMywUy4TvSyLyrISRkyhIGTr2O1qnubDEpypmYfkK/UskuWwcF
I8z4jfe426TEG++N9xLMz0bGzL0La/iewGE5I4TOMeaxyWkfL5rLNr8G3xqK97W1nzEKhnh0tG40
meibTFq4EVRX+qf4wpEH5wn+v3TkAxv03FDLxXfy3N+M+SYYoQPaKdLfGyyBwJMa3AAMlsFigGzF
+mZeIy7O97xSwN5qQgVHGwGKPZNkj+CTB6cJ8oRDWcPjgRZ6UtUht5QPtwevbjugQkQEVQmPbCet
5KxQZ+WW6KmXbIY2r3yIlUKGqLaxRCYTEkUAyyLEJSAhKBA+7i7bxjQhIlHcK0y1wqCJVj7bCe6i
lwS7frqAjDoHhUolF4WkO0+wh9V4LoQJ5d48SRbXGQwKDxMVqZjIpNUoO8O+hX7248JBTwkCRt/E
2lmZEdGaBF8GwGI1ha0hQL09dNsZsMGPg2ah3qAvy6yAE7zDUlwMPEqDSac4HIGwY8Iz6VA3UQNR
Gjb7RhtRCR0sDJTeOeucptelv3HAkWfX3pVB3hLdQJuH/0QJjsYCegapiWMwma80q+aPsVgXMM2I
CmNhwKRKGM612dRFtZ//KSwCsen5X4DyLiD4cH4ymAfi8g4WixxtgFqd8c0CJB4gPSZOCFDciZHh
ZnjxV5AFvQkX7fFMojTR5yRU+C5JIKAP5EzO60POuckE2HXynNYDHkJSxBlAd1iBM+ng8DZfVRso
A+9BIh++e3B9mVZMA5MHOIHiBT0BnXVfYQpgg/vrluhprLMSIF7RUYj/p0OEQ4NZ9EKsXFpp1olc
mkrtBjFbDtdRpA/KzwqLChh3iG9qznTa3HuSeoPfLBLxItvjSvjkYwN9C2TOwBaAIIXqU1QzlJTX
eyXQYZFjNWifKll3Qqv38F/MZ7PkNetEEcDfPEWmAlPZTkFeCbjgrjV6ZtAtXzCUI6doi5iVQFgp
v0jQaHdByYY4vgmO6tXyIiWItDVOhYaJc7I1QkYkQ6ksZX9r4aHT7cBBb/O0UpjiBGuMpOiZQ+tE
sRMkJQ/Fj7in8IOF+EhSqQSl7n7vyDJhU3TAcwxODrpDAe4lut8PN4Gty13j6YFz8Xc8xWaAEhGr
mCv4QdGesAmiXIwotVt06EIP/cm+/Iu6Tw2bPWJ65s+sDAKOVhrs3rhhg3qntxdKAgfxFfIsGB9w
xqm3rW7Dajjdni+hXZ4UBqPplkr6lcnmt9a5behVVaDmiMZOsxGK2nkpahPet23IySUABC73BhVx
BDV9akjCQ8HUrPwqlrr9t+z6Icb0puE8Y2ruD5qsl+3UaI3LTfZsvoCuTsF3aVj9LR4Gy17X//N9
v2ft/f6EXwz3uEtcLb/HhdZtvRpjuiwH9nCBQ7oUc8NAppeGB7liNGEscB6hy/qmrxGCmXkOwRaW
/5MnWe+uQMJwgmQ5euw1A9pDvkXmSGJjLcRVYOXgQDKV4uQnLJRca2XtAd0G1IFabpyybmiB1eBu
7PsTKN5LKyxWKNMLy7gsA+NwM5x+ITZEXL5mv9TyfXdtvjora3Qrm9dk1lg0dkwmO9qf+J2VJvAy
spv3wYfNPF6Z7jub0TloVWBoMb0APyzA6B4zOlAkpFi/axXKk6/pQm0a7ngsgzFunzWy3AJTvk1N
DTk5V5wY4kP+94BnccgbDha0rcEQFuTlN6UN1ilJ5Y4EdlmDJMRvkJ3iQMNB/HSVzZKIPGJInN4J
KQ0RcwtliXdFjVglXZKW+xpsUnoMHs6xbFQuS8WIaMSiz82v/goLJUeHHhk7oQmg0glgCwdnEVlW
XhMDH1EkAF3FT2YwhKiMnGJSfggnUTpPAJx1MOjE9vKn/mNP/6OKS/xJuLbIdhziihqvZAJmRO7j
mIlUKbR1GS11h8nMZgCmzNxZm9a7JLlIevjfpIckx/EkEkXORtV2zrdwaPAlnDGDoix+pRQw4pNq
fWCw54P0N4Lai8EBz/yEyyUrxV1fyIq3Pb7cfcG6ILSmhO4wfbHsVPPPQkke3cFKX/rvMjLnmrVp
lWzaAinGgD62oO5rcA0Qd3q7WEoTpOfK4MNK9xNOxkcKLhxCtgGUgkZ7/8Cpld4iYQRvortbc2rO
EkK1i60KWgN3G2I1DE2KB0TvBc8s6F5QA6kPIV9DxyaXZdtSLDOK2V3X7Q/06zEb3DY8CJPH5TeE
B5Jf2OCiZhqMrXzN/5Xv8O0Qxj74QfG86txdWEZYycG24UQhKYNkoeNwDruWU3RN/D8yyopzIESc
EoJKnQHdGqxoDKlFFOMBpLR7EoKuWCKQyNPVAlUBT0f5LWulQ8L7638GMr+X9NSBdYCai9fTCcnB
QLdC6qYdsD2MuzxlOd3cQn+7ZAp1QFgarOOXO4EHU3Vy2FqROL389r/xFD/L7xN9dQEWV+dElFty
ayC7GpTZq7IGdml65yqYJ3SUKwkRgv7IAVqzim02Iu0cixQmyRMQD/gz6ZwYjioHMIs2No9kCmOo
v7LCn7VfjcRC1HTvTE5NlZyzfsmcXCol0c44wYNgIXac5MkVNge0apcDhLxADbosOCJHpbhvsfJH
CAZCYdc9wM6+s05FRK1D1FD4wr1ep7fwe74cwppIelwo8Y0DAyy6fWk/cWNx5AYq8paYq7sBxi4t
DK+GLu1pl4tJIfOjTpOeus7Zi1oqPUGnshb5mxEXyQIKj7eCvILYVjl9cepq6O+HeL7Co2zSUsjn
GNE8NNBJdwrDSwfKiCNDuNZ6mXO+CWuV3yFEhptdBbaIHau7/PvzrZjzBWVERNTkNI7mXP4/vQO0
Zlhfi0r2jc/gRUDI2sGVu+4pzmpkjYx4BZGBYazjjISEdSk9DEkRScmQGXZ2tQuQJ2oZawI1HXi2
VKEJvjM+s+BHJU1yDAxG0SQoV0AVAo4JuzT7BSQZUahQa90cwVV0Sl0aiQuTVuu3m3iShJAFJ8j6
tFscYhRg/JVV4LCLrHd6M7iWcg+pAhOfettBuaOLmydUCjhsMjjXYSpdYGAXzRxW2LXQRc4OW4eQ
h7GZ0c49QPXcs7oMVh056Mg8gGmSxd1/NJ1ns6JaFoZ/kVWCCb6SgxnzF8pwJIkoQcRfP8/uW1M9
M7enz20DsPde611vMP2dou984xDNZ5alCXUh59tFeJCIZaLc/n48QENDONrDoJ+aZydwwJDx7gUl
SyiC4NlwKbkb3Gwo4BTDGo/Pf7ouobb/momFUxCl3BKVn0bl3LhglsmGGfMUXi+brdCVifAJK76M
TPZ1WGC8hC1UmUBoejPSqUFGc+WmjKeZXV5CYxSiy6id15426lb7A8ihtYMAFsdUmQbun0Z986Dx
FWIh8YrpXkUNzLWIpkuxiGTCBqZfbMpyTACEWR4s7euTaYG4eJLdX+CByJeizryOZuUIaRex5iTQ
+LRYtVGqvpKYIMzkQ8oOPJUEk8/ldWLSPdZoWeHYoV2YJvRl7VS4F2C4w5dcAgmSQj9AQmNHUHCa
fC08a3s6P3w289ceelrvHfSGM/q6BxQbwuiS5aCh2fwQSnUYKUe4+m/sglL5PHg6j8eB4UpJCtb7
9FGs32dXPgktEvLxbv2UdEbhTqRhs4ZydKZIVgwng30TH6Ulc3jPcqX4uN6EqFX+yscMQ72YLgX+
DZjDyFaGOBCirABAS5e5FOnjodFJfsh8tJ7nkehp37XBOOiqjKZLfCKnjCOOtPsPB9BP/ZkftENi
DDE8PNEyA0G2B0q96LYdTjHwejnV2BVIbgH8q6egy+TbVdCOJvjKYoePnVeyqBWT/ao+vb660ttg
O/R1OxiNWpDUrI8Xs/NtH1IWrQom+jmc1qDTvn/g1a+/QKI90b4IKT5WtIANWOH41dKJJL48seoe
1lCDxskKIwL3nVaFsdrxfyu91aofLxeyr6wj2Ur+ero80huG/fiBD+3eOX4FaNu6FPkc6pX843Cj
iuH8WQgpnK588Djk8o5gK74EiTDsCYehmKTXIXQ/uBcNBxwUQwqKlM2lI4rOSncUHJsFMImwiflh
IjO2ARgBThaqr14IsHulWKHHOpx7owIwr804tjmIGZ+3sX7I5ic0DFDd8JQmXErlmVKmVeMsySyh
NM2n6XmfsfOcPrk/momj7JwbXWmnBMdlSEcB47HAMoq+tmr72r1VrdIewESImVNwS2LtTrIGFlmM
SHUIPhVLhPFdikYNU3mW+PHFwnntokZ/yBQ8DszCmhH9erxhaPYwJr1p3bJ/m7/+jKNujCYhE+c9
bNXe7gr5WUl8YeMM4hLvFXCpT5DyXWF3EJvrZLQsDBHRbIIwmUNoB/p0LLHvvysnC7V5SmrammGs
mGD0mCuEugy44QeifmaxWOHhmM6nkFji1shIEtY/vOEN2hS3AedRqBeTimqn9Ptk1LKpUMmWdAgM
p94P4GgGVEiq2UUtho4ZHe/iCggxWvVmL64hajR7mKxHfbcUoT92vWun/WnEc86hxYH3Xf39TSYa
IV9CEBSf0XmXBlURszhEsKWzxksrNDpl3vGpyU7LFL3pzAbmuAnDEJZxdU1IpuGvbvJdWZkNtToT
utkIlzpg3e/8Q1vd3It7witimwWrw2UPuY2W71C/DcbmZGBmQi42cfOQGJHhenIT0WxD6u+3QZAD
Jds/N/pkBECDXRtQ72BazWc5XvK/2pOEGc8kgD0Gsn7LgKbwkCv8Z76AZNSjQUmdPDTRPmMPWzqt
/i/A4/2yn8D0Zm/zTqzGUda9DcOe6dupIthsg6BUZ9F3AVWy02epO1kcvqUxwS1T2lyqebfjuaYv
4heYx0+ESGyr7Q97USHbGajOiOxGUYQMYHxPK4GU8BVOkPIBp04wHIhlbGYTRWu3zcN8Ch1ZN4+Y
xtDz9O+yR3juf1aFer4DjwvNSfCzmAio5DBWis6ye0zHq+ausraQCuEQMfHT10KCGzkxskqD+MdN
H5rtXZntUnhVPm8rRB/CJOnb5/pNoumEXgIIO7U6mTbjscgit1XMRtAHeygvuU+/a5Ht2Gxx6IyE
ejANotZ8byOeMMzyPcYjY9bz+zVFzPwycC37Ub+2rgQExqaEVh9zWIjI1d8X2eFQOKnyV9Pggbf/
tsDzqHybErUUxyqJDlB3t9JFwO90IGA+owX/BOiWLWxdma/EnBKFMk2Nhn5yLyFEVVY/wU5sW4eQ
w/76vZ38jEHhVC2RUq+Wf3vLJ0mt5r0tYV3x0TAouUBvhP7cx4nQlBy2uS6bh8OgD8OFdyUflQ0n
X/2zalW/uxcLkO8RmfXbLFWry5bS0MFUM1KnXTsrC7d+HlpmDyNS1r4vh063Q+KFQSaJJgqTgCbS
v2xNDVZWbxz8HD4PeBPTrGY2Fj46I8ZWAJgZUMeWsUukQ86WM7OWQUXnfcVkCMW7odz8DR2+diXu
TR8TKhRSUA3NYmQUp2TV4CDU2T+8esfYBSraV1nhV0W/9/Iwv0sZbbyghBsZhbvwjRgLH48Mj17s
8ThhCrOiVoB2heNP3wJk3zGW4mC7g5iLU096bSu4I/4HltTLCjH9Co1AQsvG4MtoC6gedtkYSZDS
i6NLkM149eKMYN8iy7bys8+yVMxnDChf8MABvMMQhh3Z2fx+MJxHQYoJd8MYuX1q0ZXIez5KR0pQ
rSwfzNQbJgDVEKPFRGFK/H3DQ1GFkjiMlt+f/SZOkXCknpH3jMx4AmisUpOjucmOEd1krWfkzLBf
EBPhdcxZOcp/f/W25RQ2+Jy6mtpfLib3fZ4xJ4/00i5YlS+PlB4ETXgl+jIXNNPmI31e/Kz3hlm+
Mdhx2I5NsJGzUrsDWG1P48UURH/xinj6yvoEhHn/OMmFwyw+J3ZNODdCNtjnxCuz89gNu/7TVZfC
1hObejZMrVo++3rj5okxRF5ZLbe1PXRKjuUBMvrO4Wh76vp2PsfjYC+A4qVYT8yxyEhMTgx1P6Zr
nX6NjYzms1nkLI5x5OAwkdFICKIjU9cHYClUe9BDpE2J3ydreSkCHNZrQiP+Qnc00Ug0RaYA5ME8
aEnb2Fp7xrNCY1eUs9/9ewdEvMdjUuN5yWnKgXkmY/hFjtp0L5fmAHHTyP7gkCEcoboPqcgr7/ED
6hvpvxnlUg3CVNrqSH993FWyaH3prYeHGBa1qm8V7XWGIv2zX1TYpU//PBFkfKYBtWTiBgnkIlK/
mGILHSmC0zqx1kyrbGndAKG3LFSG2zYEyEcgdjFfTATwhoTMKzZmNh7WhIS3ERYAAjwXTaM7NN8M
+Jxsna8fdJBQK6GhRk+T44V4CWZ7jBacU3vOEQDCKrBiJi+KUaxHDKYZ1JuDkqZp8J5JpfPt5skj
OBg9vPwQsI3QSTEU7C3HNM5zMABUZxvogEIGiWrl7fZ4wD8GPcpaYNY47a8XvGpJBM6H5BOHAeFv
3s/RuI6szAE5ok2lTNev6qk2v6VGVSMwiyfJQbTs64iQ9f98Inj6cJmk9wNOQyjpfi9ryMPodBQI
XfymZNeujb8Yt0dBLsxTHzawUKcsZe7kP2IAaHAvd6XCy+zhUbll+ocKh6EO3WwJQ8GEsj/sgT0i
QsVgiZ/BL/TfkJZ4JvucEpR67G4ANXlmDPYPSP9w9/9aZUqwIN772mLzo47lmtgwMQtrnVKg0uhg
xvYcuvGivHAashkgAfxBTPsZYDEvfwmliFWmewLQhXqHkYb2PoG8k18S8qDw8K7Dlj2upjpE17it
mVlZw/NFGZNCp4cjI4QKOdCYdch/9HKSA0KxpszYSDGol269cVjWP4svlTBoH5NlCUdRECf2z4Dm
h3OMtkPM+cvGVEOUAx1JalBkSVHkG6+Ek2hj99/MbCoCtLZojcSEz72cTmqj42JJ7bujBDgcOpuk
tOxjqcs7NrE3o/FyjewjbPyEsHyy5wrxV9nt+boB70h655ErAppPUMzyx+jgT3EL3vTSCrkp030b
SZd9+BFOrh0SmMqI9vnRYoJHJ/JK/zJLl+KReqMmbPW7cOIe8RG1gNYmaDAA1WQ2numX/Ub7xE63
TwH0rGSM6TDA9eNvRRO/TjEbSIzCh6uZ7NXbw2YPxft2Vc+GQIRsEjHEeC02xxcKL1xt2UtmPiJs
pADUM9AiGvzyIOw7E2YnpTdRvI7NS+PcxMbnaw4ZU2gN5fyqXvbgC8yxvrRFzBZZ5w+biPDs0GAj
Uc+wAoa/4fgKjIMH1N9kfTpBN2m5lSpOMf670jLJzWvrUsmIMz7EEA2MCQY0NOm023r5Qu8YXmR5
9p7nGMTNWdt1DlglZdPmnL9vw8khXrbmYwK3qTIrQHoou2ao6Cf1+lTtT+U2SNBgLwGsL18fu6it
gnBIWYuIloAOmK7lDOv5sFl/mJj7rwXIqS5NqzO1aj0dsEj+GcQS71T5z5kwSXjfkWM7dMaHjMA+
YTJtSD+rzq3eQZWx8tfz9etnxYlRcpN+1vCuUOkleob84zfN1yrQNUVmehvfu51C0ApSy1sGGwLO
NbvW4zY4PJb8C2NMqUEC50OvIGYcK+i+m2Cms/zg5wmGLuBX4Ux5EtafilfgzKB4oey1u5eLJSt0
ZwzXGd9zOca2eh12DCVDmzqckTxALg6i+InPC9im1xQ4AdJDfq6hNqA7hRTFp9lJlZmdeVRjXVml
5ERaPShkpTtcFfeOslTSPtd3qYVbWKT+6h7QDACxGi/E4Wueu3Wvb4E0MNfjmVhxLumrEE0TdRCQ
VUPGnXB65rmzMVYJCsMLWNYc8/QAolhxInzXjk/9TvCiYnExUEdtmwt/QD8n3IlMz5l3RPZhYseQ
BvYTxlGnt6TBLywgw/Rd3Vmt4O1ot0wIXL5GeuSaKrZMqY9+dcVTip+yu3KC7dPcEvPoBXC1ZOvo
zfFfIXBBu/urmS/42oz+BwZuew4wJQR3bYcaonHG6wnstttKfBVYNYRN4CGKQzVPeoFqdyKMQW+w
4ymtToLhVjhYWHOdWkIlk0Xs1bopJlCQcVl7IyPaF768Hs5vq0AvrHYhzRTrxSfZgo+tDN+fnSwO
lhhD4u8N8SQnndCsIK82DspWCgjP3AqTWdjbjGSMmcGLcl8e/A/XH0rQCmqF78BkABU48bc6VqsB
f//gO6nuOHqw1eGO1noQ1hqli44FAVi8AM+z6eiknj5QfNBminmkmEh6AdPO3erAy5vRThCFlFlK
XApp8cEByoiIn0/OyTyBTPFkQ4GuR3WrPciTwOzcb02uY88ZaDAztEPLOBpdoMmnK5APiCC0/NwR
DOis4IfwOBLAyeRIrV3DUB3fh+YaMJJcb2sIjYDk/lbskXffNygHcNbKMBOQxaw4ZJ1CHTchir3X
uYNisvCkzZgxiBCCpawABWd9Ms6sBn/Lkxg6Ud0YcBJa4QktYRFczAewt8SdJ82NVPvqDjTH9kN7
aQjKOp9crDKEE2OPJojwKpUttL0PDjJSmnRJ9ICQ3ReecM0Unyb0VBrBf18ZjDvfbmCfs9EF+E0J
e5C3hnJ0la0ogGi4OA+Et00ixt+XzcCgJBGI/4YhNjXGRrCt0YBcRHDxmpx3WWZEBycpoaKMiV9C
6oHC8YSZNSpDy2J2MVxy6K/xrRazPLiEoAWQE2VUeSCMqpkwaSI9TMyxsJskZJSuajzCsYTT/vYR
1CNhOSJAfAHtZ6Z4jfzvn6kVIlcBtP5Wkq1uS9xb8JHnyQHIFdM1wBsD6EvYPhWYfGC2N17isjm0
KW7guxBTAuxFAzTGpkYXviH2s7Sf6F8VkjWoVQZ7YYbzh7iSCgK0h9jAfDb413O9W5PyJcRpPnbo
HlUm7BB3YVtdiQjHsVof7lTUX4wO25lQvSwezO7P3Aribq/D+9fIz72g82pIwxSv1nAiplyVGZ5G
Qn7PihLLX/DShLSCWy5CgeB4XDk+cNFivIa7BY/OCyLXiZuFDwA8MTJl3M/h0OeolzkpAe5cjBOe
bnLmUWIivuGGCsrVBP99Jph3BDM/vJoZC7t0u1a6FLp3njKxHoStwwXCQqQti8J/IZZWHHSBHEGW
xFGFewbgOnt9zTBP0AOSdZMTHVXfHogAZwk+N+ZlaDKix/Qnm8HTgetiH7OYgRQZW8Io+BShHoI3
IKpelC54ADLQXn5D5A+VmAOBBDIwciKm3Z9LxK0XRlqQkRkCKztcpqELF34JqgYZgwL+RUWPcTuP
3dOKD5uCy0KpR/VPp5nSS4sMDRQuC+Us+AjFaXOJU6rMJ/c2Mksfsb4YrL5dFNbW0Z7gXQR1v95N
bH6CFcP2soFTt/4DExQCFNyUkP6BQ/xrshBwrXuUCLQM+fanARuIWc0Eug1hWjCX1rBmjpEpMrYl
rf9Xv1CZl4uOkp+qAqiIi465NaSeDUF469AB75x0+gsEN4biP18jzRE+6LBMxGzXk2ZzvROonWw1
uTVPlkhjcS1h2qo9cIof6DDj8/LwNtqv9eJ1JA/wH7nsTuTQlYWnCiZYdUSf0xj9dJuwQq+T0ATK
lQMWzgQwUixGVTr/2BMSK2eUD8L4jwECo8tmvcgfN2GmCh5N9Em+xayHGXG2bVMb4ci41Xt0Yu0q
pA2rhYgwBtKB9Dc4s7RQRMdHqJSZ/5h4QBQ/vDeorC4T3OEE+FKNjMquaQhYueZ71rbuYF8AEfx/
FECgI7CNsKTPhd19ioKO/aoP3u70h9qCovaJfx2/YbldeAU7V9gyHmBYFM7OSYGbpdGTPRpPpmg6
pa1WULTjOb/In94lmuiX8bn7GuPd1xVG5e32AxBR2oBREFrIV5iFGzKk2U0I0mIRsLhxbLQJ6XZ5
aDt9+YL8ijruq1g0p5AewwmpBF+n7Yj0eT41vPClC1ZwqS+9vA+uoDQUQopH3hT6+Ep8mImVHr+J
wSdjWsnj6fVJm/lByqo/FnJxvrRgUIiV3JxPjWBFrduecEDiP19+iVZAmGgCQVI8R/rle7u8Vz8H
4iZTPQyTvqtaExHIDGzbRq/vJEd31iTWxwsmHKVkF4hQdgS6ruuzdO/X3rHPHLE6kOW6hvQHxw5a
6IQxNPvM7dqHj78SePzzp7eRXYzgm0jYPFcHiY4bEcM+osLzxISKUGqnXtHUkpgYU0wbwSMCcnno
BF1MCisovzrkRavs08VllLITH87Ra9GXRbIMIh2+DQZVcNfwFQ216KXBpvdDwB5tXp/fsqFo6cOp
hkz2Es5oKjbpj6LqAsvQ9aM9WoqvhRIPoYfRXoJfZvc1Psl7Ua8KbJojysCH2byM4MkgANFAavT9
oUNvNfPOQBRhbxZqJbWBFh0Heg96+xcD4P5HO3/wAGIUu0Mo9tD67K+rV888Dgvt3E1LrQtyg8yN
5yroMZMhg0WPZyihoMaVDGsgqdziIf2L3l+Pt2OmB7ZixtuGVDujuPi+aPzIbGUUrX2vpGxAq07w
f0ApSFFDj0g+SCOZEssT/jgxO/rrb7jHnerLbKmiPiStlDKlfFtV44OL7d8Tj2Ir4BLnXJ8gyAVs
FC1WZWE5zvCS0cBxHcZvc7ivZ4WkoezILPUYI8CD4TP6y2BgHphww53VMIYNJ9r9cQq2Q/p87oMf
lPo9XkUW3WFwf2wTC5Tvni061Hpa8JrJfsByhWBCh6z1Ht4P2sIdtn76trJrzPTjpedkvhmgqIDI
XhT0/S+lMnmtTnhop52B8mSbLNJt5femqCWINSr1MjUHN5nMH9ApcuAGRrduV9/GfHeg8y5/2pZ6
Ot1VjHy79Vswl6ySHJ7xtjLfOxJ+7MqJT+qRHWtOpHTwOHVOvCKIm+2di3PiAr5OhfWdvYNc1p9e
ggXJqiA+7OHncIyYZdOxRjpXNHtanydNsjydkIB1xFlloD1V8YgkEKttdlPieSCheOfoxqbn5kYe
/FCZcX+8ajF24lJrYm3AyfHXuohOvO1gl2pvhSachla+dDCWRaJzj8h33hCBG8HXurobmB3z3nPv
rZ+1z9hiXfB+2a2cd9MJj+YuSQwwuGFuqZ7qVUuFocP5BYQHcTO0YwYEVKq359NQ37psNBtWXij+
OY7N/MO/ZSa8+lsfysaH31dGgUfL7UUFQiDs02g3zTI/qhARfhaLIl9KY3htHeQL8X9QwD3XPDMx
EN988iR9nkZJnkrnN9D9S8sHxoC5w7KbqvdqwyKL/RzUUm/AdlGtDf22x1trY9nMybE320UPtGjL
IyqdI1DI3VfV283DUaxQWCRL5gteKEeclqXa7zy2msR4kCdmKBi7MFN1niSGM6wNEkthcM02hdqu
1on4Stl2cAcE6GU0GyCg2FeX0bIVc6hmny1UKHyt9m2FTB/Q+6FOX6swW0QDkxUyxMgLB5czdzqp
nT5ipDMb1vNHaWi+e2cZy16t/by1tnJkxR2MD/JAD4cIWyJ8DsvVY67QwWk1NoBI8tR/t6+DVceR
XuL5/73jCL5iz+utWnzy7rz06K2PYwO+yVrdzX80kJA+gFf/E6ufJSwHtM9pACHLqFqbx40yUpvs
uC0wUtaQHqzYP+e3FoD0GDvtbQudD8VL3+darGru09Po4fkv9k/2G4uoKlchN7zzR5wa2Max6bsv
umkEW7fSWY4hO0OiGqBYYKpZHa7kFvOLUd6MFIJGq+jt70P0X8AqQoD4aQ1ZMqLYHP2ceKz9fgu1
t1SLv5xVKHvso83DOoa4MkbrxjJfuxHilNKaVq2vwmLDIMiUM9IQ+iXDBdSM40XLZkpc9W/2nBhJ
bDAo5Qf2PsIzpMecOBvo025oPjNPnZEtOBVypNqv/TVlCQYC5Dx/12gCeztWKVZK5FYy4BO8RzqO
RtC74Db8FYc9ot8IMVMD7/U58mut7AzAc0aff/9l7WCiAHWErgmiFWzdaXKbD4AQNBnvZ444yBdQ
tQoDOn4E6A1EfB/IDrbO1OQRoCB07et4uh/YCi4lHDG348A7Ytx2hVOSt9DzlhGMtNDhsgs2mxJI
nuCRygsIHHCxZWGb33uZ4yMFZQffBPIU8ZT4p3++07/0AqL/stNQF18SCE+QkX1Mxb4akDlldnjj
Y5AkB6DaCGeFZLZk5HNFH47ELlTs7sBt7B9wo1pgDunAYzQ3KhDFpHKp/DiWaQ1H+w3DJTpF4XjJ
R36PHRuiHYouubPgl4spwe9uFjyvgjo/gd9Of8nwU/FGh09pPGVDKNdFdoqCLB7fom3UgGVErfGV
tJ0xo5sEasHyAFrm2KiwJ8gJSon8Yl6ShI5aqPd225/bG3NMlw7z6Lp0svLy4IaWE5c/+k220VBg
/CsERvTyQIiUvKunxC6xwrhI/LA2esG7hQ76iuyBAE2fvMhb74cmR6Ld9oE7Pldcb2ioOvMt2UNb
GujwUTib37+ZOKt7j38QGJg+kFkgr1piK1x8UNzZqDJl1mNQYZAEgg/KoyBM3cgkVs1jl3UV6+/7
MAed6IEMM0I3pY7gNQuEDDZFiLwpe4JapLd8Puh52O5KAAkfCnXMyvrUCQrD9t7huxEgAhIwPjwT
9Vw7AObR1K0FqfBn+U2sz9479suR2fHrZw0OzR0LA7JAmOd3CFOGd2DAslydxvd331FIbDPC3Dz1
+25YT4swKJN1D0P6Zq1k+wh6H5qYCpW83oeClzkjPGG0sJy+Y31HRJw6TS6RYqk8t4yqGQEb8cd8
4tGgvyeo34zfciTrVeqote5jWHD6TK3LxBfE2jj4XF5Uy+zC8FAz2GhLBCPksw7Vv3dLjSLUheON
mqxqFROy/PDENZQGTrq/QrMMBV3GlL/WL3WGHKap+3pfXz+3Ik2LfiNPp89d01mP7qQ+b2wQuTxl
A4lTV0LmbKY7AKeBEnyf/ptbXTppFZmfTvin/TCe4y+TQsiWklGw/VBWtv5XQib1E3OPZ4/5ZuaN
OudTrRP5HnemjBI39d5tkIKbhBALVaHE/46YktpQOqRVUXmf1GlHF6lt2Ge2WRskvVMPAbOC5xg3
5WH+QqCegV6MM8hqUc+KvyhkeYUPofClnkTr4u1OyqmSQzSXtPiejy7KZPHLb/2BUfY3WbMq+/aY
ZNJ8+ZXdDibD4/z7mo8PzjfKrJ+D1ksUCm8n79lF4/aDYfVPxpxDBOhj7FDPRkNZL+XFj6yy8RiV
NTXhclSBpaeX1wepsADD5zKGKT3X/slun6jT6lio62fvcO31t+E0HtodRMOnVw/p2MQmW80LlS6Z
yoxCCtsOJd5JLLcnUoh3jhdTcs2ySzlYpN9r/4uM6eNIw9MHl/bG+mYzBEZ14X2Hs2imIMGKr6Nu
XXw2ZYrDi5haVV9bqhmVxYtEvX+IJExz95HNxkYLvKS/E3v0CqKeO4BUrqvg19fRac/cDEwLFBrA
aZmuK5dyZzuiKO50jwHwPbPkGoqRQ/ZPsR+12qDndJC6GuPOJKTWx4xMYswHHpBDT1R2TaYHX9mq
iGs1yr8ffcBX91LzHorOgjHwd7tVUFqIIEKmnVpo4nez6nc6OdtV5ow7Ukd56IJXh1TcidPpGHKP
218NERR6EFVa/UktnaWrEF5Kn6G+PMLHz3oXXn+i/YQcc9wZGUgVQcHmt+fKwCoP6uXndLIRZbFk
VWxmR3L9rhP+6NFqq5V6XBkKe1oFdtqfo0heE6nIDYLAhazzFv/RwdgCbuf5iPpYKlij8Pbt8ROm
77pCfw7PaT1YDtz+fGyO3EZrJbNyPqQuwA3RwzWjIl6dNEOb5bxkVLMtoZ5cYgwmwKXt1UDbDVet
XnnsEX44F3RfslOETTF2Fs5KdVcT4zHjUPzqDpmXQQqNAuAK5+l8Vb/EtaaCQw4Ee0NIx4f7lz7K
DEU2m4UX1IwcDcQV28I6Ixd8ECxgw6EQVAaaLt5K+rsHD3t1YwRXmYfhxMgnDPmxtUycBSBC9bcA
xs0LU8ILR1cJcwO2nVxrQ5UYGOgRZz25jjGTJ7VbtombaV+cdVraudj8N2Mw1Fv6QWdYebsONIZw
Nqhe6OLmxHre+ugWwawrPU39Eacu2ZIhB/dk10xoXYdQLtyhauBvkcEimUzHHG0fyrMBJE2euVkE
0UIC1PEDOhd2UCTxQevjp4HPtzHAUTmd0zLuo5fp84xOXtqq2Qf3AEG082l18VTDcxWtnuqGZDdm
lEgSIve61dGyyPs+FymxJlx5HSbWgynKPeed+MAUz/RADf390PLazVkRZm3ewNSpte9SyuvRkwKb
D62B7o1UPTXphpmvtD7LQh/pZ4ri3O3ZW2B2mCW0s+xijCjIwnzOcvrHp4jfJbSU1rfywPGFZDRZ
A3rGLjMQZpqknzWnoZmg1EjWybzzvtapmvcsuj688nPa1ZFOAMtSRNDi4oFDwvxtbe+9Jc0q7WHx
MHYVbFSuDqVLpSdBXbDgbW+eLSlZumnqfOYw7fygf+HKiUc3ndH9pn88jLnvo9c8oe/UNhWmPUNz
cTo83dlgceBOxbpPtQFr0zjB7ErgRX0c4tCXE5TECOsZ+G9eZA1tJldQXsoA1uWuNrCUek2fGyzA
asOQme1zYjLT6h2FXygz+nV44wHcXGESRjf5ELl9N72MsKZ7AEiczYCRDz4dL/O2grQSmz33XWvC
eYFdih4U0oqZucIiTyUAz9hDIva8h3kH98DjhdXGcW3DVs+peP9lg+E9egVd/1HbToh2OAfMWI3m
Ev89ZndAB/1rz72pQHqEJooFaHgCf+k0+Wf0Wh7DMbnn1JicvFBRUKcJNj7pqa/loj/D3AozjCEi
nr4tnDB6sw94/ilDozCO7LPX33RalYmh1cO+jcX+Yo65GJfnTOBHPFYvJ+jv+emfA8TCb8Qu9l2w
AoPRFf/cAcqdPhxe6jIxQp/wJBZWdhDPa06XfAyvQrqJqe1Hb4XD3lfLIAhuq5jMvTEIog7SK0K7
/zFNRJKHLR4iehG0aGvXGpou7QNjjX+u07/pAmMA6mtwPNPOp0OcYYDfqaHRsDB+p/IC8Z+eEifF
p68FRIfiBaIH+KRoKiiP9jeaL+vOEOMPHjJRUmM5tpbRkBwh7TIkAXynGoKZG5L5JKxU9qPVT4zK
tI3GQIQAvb8UoJi21qLKX6hIv9CDYvD5DzL9gVLTqqIaUIIjyPE80tubh6tHtAF0FkbfX+QbsnX2
osPWnNAQL0uChvyCQSuPSAQm9MZX6KoJYelJoKrKG+/0gRgctVvmIZRvCZJr1YEBkZt8O6I4BY65
XirToSEHwIJc7aGqwTWiNdoj0Yz0rehAY+RuyAXM5ccj+Kmwq7+1ClhEiMoaN5YvGwBoMg0qghss
6EzJh+C3B9i3Rz4sIdKohKMzJu5w7pHHCTIQbtVMTzojHnvyUcWrBQebGT0jAo+hoRAHATZ9j4TT
U2sBPmtcRmUBQWkn89gj5h1axaZCbSmM0ylNvBQTGsGzF6IW7Hdh42t7PPSDqbL4eVeEP+TQcOxc
hZ6Xue4P+e77oM5aS1G1x/lj7pfctRs9NEz+JSGItGNPP6OhA8a7TmBV5dvxMbWE3gKo2XdRlti9
2XCxFB5xS9aVFS29bbzqLV96tRxtzyZeHP9EE+9DguMM/BwkIiJGQASGSQ5aNIbeNKY5NAeMtJF5
CSWBQuvFiAKr+wlt6chcdtfrn3hehNn+RJ8eo6WK8QkpIPu9CJfAzWZEwCsXtMdAJ11IFwgnxvrv
CiF4ACzwW4dTFEybBboalKtIQ5fXpch5Ssw1STlIB4Sje6Z3y+XI/t6FjwsKGZTgfuVPNnBHEGF6
c6JgxMsJLDlFws+0OhQzGYzshQ7piJoFPQ4OVbVDywrWDfjOlSpZOYshGO/6r0PIgr9vtMQJCWcZ
mJlgdZGe4+CCHZSGJ0h/+gXR7JGOAPRTLMc8yCUFm+YEsvEDbMPdcyvGu8hoeCYfXrMIoBN5rdsu
qqCcgdhxyvMQbntLUDvgMq/1X3ZhvTh6+853C9BpRVbsPe0XzaL2/MuCFA1MYcznbLEkFo2oLl9C
UnLEosvpudjjmNszllMfNm5h54l2ly1QwQZVpDIkxIYPlh1ZCeACeIFZuQugxKqdCPf783M+gmJh
juwjCJK+zYz0FGvePGVYDibz4MkCFZjba7Ha2c21yQ+oSdIx67ty/kkzviQdBfssJe/CNLeKo1dT
YbxCI2yajzPisHT3ulPS81Q/neV+z6O/+JiQK80R94qFK76F8ebQhJezaTdYIM3EBSx5t77F1yKq
Q3yVM+ATpEp4IDDtuclokJGaMEpG5rKRGHZWjBuZJQrHB5Yp3vXI2U3SQu0r9rXuwKNV02p4AY9d
Z1VTrgZnmGyFi5roNxH7RUc1wKpfQoQrPCBAhljSYF5AngOTddz800yjaB76L1C+e6fdOEP0MX5A
jebDzGBUYVCHcg358DyK5VlciX9JI0uRgLPEfYzYu+VyP9W9+uQxGob55e1psR/YKMXEH24KfGtz
F3kA5wO8UTGlq26dAd4hkvPoV3EXQmeN5C4h/7HBEwgpvgb5lTcVRKpOO2875jI6TSdyEa7b55yw
7NH9fmYCkiONDRBAK7EIkvd5LeQND7JCqa9dsgC8LZObMe5T48uYseIsDGD2N3p4TVT3UfhsWuk+
b/e9h/EJTVvG2oowouxjFimxVxOVJzCbov4TiqhMSGnefy+yDkzmmaGIOvpj91iC7FTEnsJu+FZr
zsAx1kwJWnRMVcWs4bka83GHFov5TPCbiC3td9YEixhrtKoqjyYRYEU1WsLHQn0Q6lHr1JfeP7pl
eHujMWW9wArIhOzrde/AnOKH18cstAE/UjPvqAR7pBfsmNAfW5yEB31viGWXIDx+kGfTEkunJDXF
zj8vvvYTFIx9VT3bQqwoPiuUcLBPNpWfyS05Fvw3/x9LZ7akKrpE4ScyQkBFbplBBEQcbwx1K84D
CqJPf76sPtHnRFd3165ShD8zV64h6Jtt9qEtIsnv+BWS2gaFtkPsU3Ae5XnHGZ4A+efXF1y15OwH
rI9PhBPerXp2hS2GVagSb19zh48UTJNNFPAtowWoP/5n+ertnVTgujeDf6pkKYLK5zDvDjbqWndX
U83fFF8bOM06Yx83kFxyBblhkzWExPWcd+idprNFjcrcuLJ4NS9M3PnjyfvLbrdBxK3SS25rhzoO
dWd8sz6mspgS3G406Y89AJWFHc3kdQ9WD+jyCGdhS7PMQb9rnz+u4T1RWl4n8PjHDc/N4LiE1KHc
STWu34MVVhqc3RjLHmGUYIxMgDSPJoF0V2iUItYBwetNIX5V0x+Z0sfpq3QvalS/nNqGJIvwYg75
p4XO6s9pVJ/rhqBSiCWM8Nr2DhjAsC/FwbAY78vh2PqOJ306CmJkyrbTeGPGBHZjg98YIirJx3rp
V865HVQ4AiLi7iP6fat01njm3vc3vD1funm5u734MDE+DA0A2ycHs8EJ102zQIw+3AwMgNa4sEcM
msILa7bzm2r2YTCbnXOwagf0ilfQsmv8E4noKfhY09K9O/QTyLXc10zRnYM269oAWNPVDp5V0tUn
zdsbwOQxD9SVPTO1+6VrgAnFqNu3DHxkQQ67Yq/azH/9QD9FtQ3edyoJo35N8WOGqAOvUzLbl13Y
XmAVuxVeAjDYmJSZ3LugHyvrj8rGaKHh+maz1fRDrZHHriXsNbZ5SeG27NF1M30v5irnXHjQ/T7a
dizwwFUlRWm5qZM8P+JT7BAD8kdWfVklIhVxLIJUAFr4Zfj/4kSsBEb0rx8bOb8XH9YPpjR60krU
RypybWxZGUtUDwz1awEDti0mled+yuzbGQIVPIHSF3j5n52fMjh2h4dhScvVDXX7S/MxeODCCUwV
0Le+HI04jJdzK7xupSBbY27npUs++Xl9yFGTwWuq7Wss9EHwznPWRNBZtAjWB5pk4pYGlwTdyfL+
CZ6Ixslfu1oBjWcB3557dfjJ7lvo1tHZL4/2KyP9hfOjDslexEOf3hT86Ti6Pf0TQiOmP2wlFDpX
3AjEBqYNS8uA1dULNUiPq7+0cgk271jc+nyviGNcaAvDhr2LAtdeR7wkpJIXTvw5W3hgAiQMLmCk
V9osn6PKZMGLswnExX+jz6CACQvkUbp/7C3uOvxT8JvpOHdExtLdjKtJDTt6qM3EQOq3IawOiQa0
GLPHNgLCBmAWb7hw2PkLm/WJ3zDH0gAd7AqPwTfElB0ddUZmTjsQUxGWA9RbYdLwWTnBrsEQpHIR
x2MTahACx5MSUKQksHmVrMa/L3WOXQMlZflgjo/rPm2CrlLqXnab1E+WA9fgnAM8MDsc/xl8vxWv
WxjeAfVS4ApplNZrNkVpRWcXEOiHhm41nr3pChsulch6TjbvNTMsb0ZdRYbe9bRwls6yAuza/ILK
beeVwxNZR7YOqo2Z7v60/JqFOxpwK4rQiabwiMisDfvjYMGpIBr8nRxIgkJ1yAdfBnXf/0UtUpR6
1oY+g7MH86kywJSAvQJwZpCL/S3HgKcuwc3Rg0tW7tnpwK2CaYV5LaEiXO8lRXzBwm0GBYRJBDkU
HwilgjxCma3SVMednhK2QoT/ZLw2liIlvs7F8IHzhzOJBcwteeEPpkUZSdprKgTVnW0uyNUApikd
1IoWbEFY1sp6YaToT9bYeZwDldEihgrtPiPWgnjR8CCyl8BZhTmXFYiZS4fPX9zjslkicg7HcfbW
djWRqULzL7yhj9exbvkpRVCC5cLH0qM7pmvCqVWxUwL5O6k4r3W3l6DnXQLZLhRksnG1ImV7nl4C
/vOLQzxa8XNUpxy/xJecEx5Rb77ityn2PaS0ha3tJZXwlRsPiTZQheZzcqEEcaUWGinXx7NJ2vpr
Jy47LckmwMJufltBO2SRFkkC0N8tYmQ8qNgdcO1TiFn+jhA7iQQpCN9UliLcpiFcLFCEY/Irbmws
Ung5chxXTvP/J+/p4PYxAI8BOS1dwz94ysO0/87sI1IKOEu+DngGwdx8hQ/7OehlyqJvcfL7PWdl
3dD2t6PJ5DYSjc6XSeFj+v/g6vFsQ8ozXLE9EhodzEBCFe7TRyRRwC1KZG/x2HRZjMFV1K1MbEVw
4xD/dpiJuIQbcR9wAeMqpLd4KIZafCZmS5lpkL7yDZw6UvOu2IiVYyE6/TZ8iPaB72tl+TlszAxn
EIFWFHuT/HyYmKw1txUOMD9vW4AccDkKfpnUF8knJtN6o2xQI0rwgIFDhMwIcNuxf8t19BJC63Sl
ZONupPBn5ZSAJIp5KycHrRSKGDGYQ5BCzMOQhc1QAoXY5g8LstMguPnvMX5QT+c21nyddJZdidtd
HzceygxE650cmPAHSfD6y7zdyAN2XR7DYLf9cXH+8t8mekzKecjrgXJuIXdAHQVRb6f+y+4dmDlW
Vm6y6zDIu74+SNhvAnk8PR7+k4k/W7BToQYxoPZTnJ0IGWd+jIwwpaUTS20CEfxNlb14K0RlXsip
FC9ftPryzwCqdJwQRodBRzOPu4wIqK3pjMeAwzyc/c15Pom7e6ZSsIyvmOqbi5a3mOEKzRpO7ENY
MgaX98pMgTdweiVc4FEMtSvNZ5/sGk6O6DPHEsTUQhhXP8yZ4VacVfuN8aWcKucccsAlu+YMN8CO
4sl6zQFD7Z+DF3LaZmZg2W/FIVyasMya+GrfRlgdM0Pjij4VbPYwuuBdeuogsTNBTVu5BWf9N0W5
V1tMof1EOOAmIIpnkjO6Rkzg3+17IjOscrK76ct/bvr04PZlWWfP8cMb3xykZhPVb89u7J6zXqyl
11nr6InHI/pc/Cp72UuY1fjCwEpDpoy2D3V65VezY9L2y+HXf1uIxBgYcFPg6BBdPT61WohjCI6z
9uloUS9AJlVfNavkCR2mWRLz4p3nb6/vM3i7Twq1iSvqWJ09Jv4nmVSzE77BrwHj2s9iqkSWYmsW
/rFivvGOoRXhPKua644LzXfuxIjjaIBthtEQmPnCUHWeqz7GUJwb2F7AKrE4dlJgICy0MWtSrK2Z
cVfcdwRmEs/a+HIvbjbiBPSKe5yp3E34bBXeDvsDhJo7GmSIqHghggCLj9mdBxrF0gsXxV4qgQXI
RE7mZYNLkEmI2eofgYaY8v0rhieh7onzTsN9+2gTAANU1eB/EbRi1LQ+6BVPNpl15gFAjeRQhmYR
20u7QF26JI8xj+sj3YghmizI/1JqaRpw2BLAUDLJCtzcEOvanAkpHz0ha4kMyWBgap6mH7ftXiDj
5D9n/YH/AWjG9uswWDHGAGThZIZHDv4rX0B+rHjxRHUcUEKYerbmtF3mVMZjeligxBX4zYkihson
HX//+wdYAX5/MAnJMsjbkwrVFLxyTPpOtVtKdtWKWddvNmjyLO2P+vtfui/bOogmjOQz4nGvKOPE
RR23g0knOazB5HiJPZeF68VRmYKf+SvHX3sxu0zx1QIXqDni8CuUpGbxGSl2atqSQxZSJbmEglRH
0Q4GB5tn2d1/aNjRlhfjf3rO3/XFAIHEkB59KGkj0hoc/nWZIPFuz/kcGrRqF04TukC8eh58fV8q
cH/yatrZnzP0fa2LuLoWWW2/ptc1is6kiE8Qbch9a4PgUSrEA1VW9W9+idh+RrUr2w35XY1MTejC
Ver1hkH0r34fzA2xPZsK9FzilH+5qJrEevMZ9uhVl7L8EHVOEy17obT7f7V5ecsfeQsREEqwcBUC
2OoDHDvZs6soeNpTLuBCdzfdAQjeK6ObF2ZcJzyKoIFeigrAwEsKbOZ5R8H40SRSKYRm0jnhElPO
gL8dFgwXqzPGB+Lmr1wxk8TehRLOKk6si8GNYCkB2vlEO8JmBeaEWSCLHFw9FqyWacUaSigKBlUa
vkdp12QvtPE7icVkVkxle5MpdnPtPRf1vmY1KiWe9jDZ4NDgVlnlfYafoXwyYGk/jjDrBmnCetxD
rCsPMyLQ2pjOdEQaC3p7MydlGCpOjMdd1wEJ4b3au88HbizMz7zwaqI4tLi3KHlCOshvKRKdjt3m
f+g1WgFsL/DVyu2dnCdk0ZbHQyxbgCv6cCnV9CH27oFWNdOzGqz6CYdb3yQZ1hqyHkBfmgRY/ZUz
iN9MSZwuMLHpAyX6oAhzvY0yc7bTOkR0q/96PUdCHwBR8ZsQTO19tasI406zZpH1FnSNS2hBKHOu
2wmUP6h32pWe0D3/3LiH9AxWXZsCFu5ZVj/QeLI5wXWdreEqfv5sPjldCsbNeo4vziv1J5N44QgI
w04i4++iwjmsDzFIVuPAywUlO89pZcPxhNP8FTCxi0b56Jdgb0dJ5tQ+OFxIMPphfZqCTAkmhw01
W5YOVj/4nis6lOA4dEA2P1jyifT04bfHXcDQIyhaZTOMXElTY2GA3Q/nVBfIdfE94ahR+peZCjfr
bc5m14DMZJiqnDegr8kRmqs6kJXkRE6xn+VF4Ndq2ge7g4WGFQbOFtvenP/z1fn/8qJv8pp34Id1
EkBP5EcjVhMdGxwIS5TdsceZamTPQTc1AkFY7pvrTFIpTsGJCfa3fUQw7BMiigqoQ7rC5unHIK24
pIV0E8wdibdhmz4tYahZbNznUw4c+D8ukYl4aiHlZ0R2NhvpgtFFnKfildymvH5GqLpgZ9vs1k/W
iKlxNex7JVFb1mr0n3Cjj7AOzweXH9jzMK1FAZTADXc3aD/InLrQ5PPNEryM2dY7PQ5e6JLNZ/hw
37fh8o3CFR7oACvGflqnz864JUPNFQmDFyA98drsLE/2byPSBUUsIdjmYM4FoRyJEy6+Z1b52fDz
cj9XANt7vKSpyVHS5grNpJQ8eGjYbjIkPyiIKlUTkGkmRz/5eMzJssJpZpV4MRBKQ/wHrH6m5p5V
p/eMJvSNLoLK1ScvbFXxCOBf2mLgZZ1inqFssdn8BXxiM7aSJ0mgwGk9ejip91AcCUyIYtqqNbVZ
Tq0zRu1bKbHvQeHgcpEMm6PJVFlk3bkMzmefTtbMV1OocyTr3CjkCLvEVblcLPv7Ljz07XLDQDlj
GZcl/bCmhd4uh+9Uxo0nJJGalG3N1aJNQBQEZHmuFIbA0K0RCSB8mMGb6w7y61D6aunjiQGhe/4N
hEuvA/mxDLvgQ3MOeubxat2myOVT7D/xgGMm5vkyy7FinuDc82nwaWFwTade2gkTAiUGEZpoSS5p
a8u/8DeBCKApnjQNNifMWxJLDu4O/sxfHEvejYQIiCqFWR8npQynOHG2cswdzoJbOfXZ1wJtWMj+
nmxunaCCyjDJj2f5cWxCdknFmVaEMH3sOnmzV7XOrBI4zCAcyPDAy0YjzWs3WUAdneewYjM1ohFZ
8m7U3bdj/mDHout12B8icT9wP+A1cITap6rjI5yU0npKQBuiC7sV5wqNkzRbLIQwlqoHry4rEyRC
YwJS5Y6DG+XnbDsRQQRf6h3H/D9Yl+wEeXxBtIHg45aTpkyLVvyszNgppxWUuv0LvbotOZ25Ozz3
zOED8Z2wCOQhdQNvR4aUvtzSRfAtbh24HOlZEV6SNsdURh/G2atSu+aKwYDJmleOhkdl1XNqWeOS
cW7U1hmXA6rYvMg0t4qrmAdUx3nSQQaUyiX6saKSK34Oi5Gb30MImll7wVtJaVuwu8/gNbWhRpSI
OK569GEKbpkMlrtmJh+jbP0waEab5+9478rBbR3zFwvU2nzM2ng6d4LHDZSoX2MDoMxIgTJIWTBZ
nf0nGclz9TRA08JnqSIZDNpMU62b30tJ9WLxR5opXtfNgD2yplDAq5ZZrvB63jUZvq0aqxGIzCS1
wHzWT9xJd5yHEHvJoV9tOya83Fhx3tlkwY19TmVpYThhm03Rj0pCsdg/aOPXJSmfEAf6L4skGOsA
rANfGxUApRl7rFZ6h8C/je9pmcU3qsnfeoXudPY+WN4v23aEBwuBl+4oL0agSTVBxMyCTI7Vzc06
6ph3xyV7AkXaPJpizNQibwu12Dm8uH2EFaa2YWt5BTz7srNiU0tLcy4DRrnLWpZjxtlnWWD/8E6+
OeXLXC+6ZH13+ACtPutE4XVBqi7jdRUZOsZhi9W8wAnkmVcRMx4pzB5XJnJK8lbWV6YWxp4KXxlG
P2W/Ije9xNZXdMKrHzar497M30M/14NBqVEBoLKU1oS9ego/mI0e/gq65nHOORGXUnW1kC79MKWe
pjuPm0Cm4Pdgd2/Rn+2IYUQeNHh6QKM5twUPvnhDlyIDLciTPnHC45Xznl2HbANsze/v0Ykf/V9+
xX+eUxioWYaLk4uNGglxcuM0Jk2Sx1Xe/rz3yafdglx4PjmIyHoYoYXyWv4oI2DUXrPmw+63bLZg
EY0h7U9+bkyMiajyNp6vmAEFwWrRWVS4XpocBjisU6l4toRrxZm3MpfXuG0dtAgN7ceuquzznCp/
mJ12NJfnN80OAKE2x2rKHAC33z7kPBDgd4gweKRzBK24uUkWZN8FR2DzV33yDeWPw3uZNP+SJvpJ
HtzR/Oh272sOk2dWJ/0pMJf14n47+58pHFm2Ipy054E+6E95+M+q97zIv4DQ/Bx94/7dojLeFV8X
t4YrUAnjHpBzxJ1SOzwPAABIowqsA54BJL4WZpvMwYBYjzXIaWmNW/ClGGLDYxqHxtOcOIsFXPC0
qdyMa90lVAOy66y1nAkpG1fjFjy2GKdPb7vNAqJsx2gqqTgbDgedvjxNWxP8MKjrOHa/hpTTD5Mt
LMgTaSgmPwoMP33ZZ589Gy5KmNi4DQ0FHOYVNR2L5z+Q/xR1yS8kIHzbRkUPvPaEJky/00qwmHow
Iz9E6L/UjyCrQp2ef0DHIN1I1AP8Y9kFPW/e82pf4AbJFW3NtTqEmwNqhmB0/7raw6/VEWUQG4uf
e8xegB6IaGOkaSw2kDFfUsPs7EF45YW2YdCxVBl/sX6P3rbCS3tIZ/REG6eST+6gIuRGCjGqU/HE
2BacrvO6VSDWtzqsey9283U6n0Hryp4xUngj34AFF0x/muxrsO0CC5tqMiNCCKWMuTaqKCbHqXjw
1LJlJtyp4biLj1eQmtWBVpZDYIW2BtVOhqx/TgSpTyDqe+BtSd+qH+miewV9kKZ6yzqKkwdwD2qv
d/qaP1T2qDhisPPYGEmTzHkFpGRcBwxc+N+hnAVs5xAyxQmYB9dbuXy9X7wijsMFEkWzp1mH2HPI
VM0kY5YCwsQhKwjGvZX37BHrZwayhASB4k2ZGQCsQ2YsWDnFehRsigHtJ5+4eKsfFnC86STMb5zw
GWzYtBBvJdMu/UrbpP6DvEnb0xHfsRsSFK4WHQkOY12aMlPE7k8OWj40UIqeWdz3PDg9ekGQ91W9
bn342/UF0p9/jVi9DVa/oOkw0B1jYGR+LJPH0U4kYh4ysFD8yPjouMYYlzkeQFg/5ncP/nj//g2B
hHX3LPBPFh9d3Phvm+3D33YB3Ic3uKwRAc/sdSsSEdiLkNxO//BpEZeKwcZiS6e/gjnJAkpyq/kw
oMVhAiiOv79+3Fourob3XjesRZT1pCTkjWVGTJvpHdntJJKQJvjcYUDtCkWfBalwb0SdEmKBYft+
acleOHImIRZTO7gcN2e9ZusMnJ/z8FrlfpXwsxGLOb35wtnhT+QEIgVtF5zOL2BN2q8lntfqCI0t
q7PXYNATL4On6eq+m7Wy7DZb/dupaFPQzx/GfK6aL5kjNzpYE2QoE6XH2wcALRR7x7HX+JimEWRh
dWnQvd7Rrq0TmOCinrbt+78vxsjw050+CVJW2bMg0lYtOH6sjRVrrFLgvjkv+PRM2aDbFY6i8eLY
4QbmyTlkmAfap8GaXevP0r243OujNiGFeCsSOwVTAoE3EVgKgxe8w+2WhoQ7ND8PKi+779AFW4nh
thJCT1wmAVL3NHs4hw559/Hz0NPv4DL5N2jRUNGeEeDE8aFFNztnqgC6la7zNubsTVD2NjZyiRW2
w1YdFb6Bdw5ee9YGUB1ZzFeKVxZcR7h4H31wDqIEkOoL7g11dYRE/m/AIoEEUmmCdwEOeAd8RgbS
v/Iam39ELMIpZLdrouRmYIA8taAx2oHtE9d5FXNGet7DX8SA3cwAAelUmfIv9mf3GsLdo8K51CG0
tNZRdunU1nN4B7Bb4eu6cOjDSXRCwfRCX+M6CGbEiJjv4w08kPjxFzZurJGYj2RNT6t9HiyXp1R2
QvOm5Wpb3Sxwh+Kab7vYhDE+YomD/JVVtf70JeMEXaksdlih31ktWT2ssFiY1sFh8ZcWpFkfDMDN
pcG2mTFcHHCYavsjYKUGuT3O11n6FIeorH3y2rhJFWYPyJld2JPXuUohOpD4ccbsnA+WgY+ZqBim
fcYeCJ93l3vV7urmDQ5Qwj2QuJR5xkdWbszbBUuB7uzqnOarwvrRCmoYVAOidMjz60AtZEV7b3yl
6393+XHJ7pXLh8sgRFlctJf3IT/iuOMFwYODK4ktHdMACaQ/H1ilwMEPu3JGTixkv8yT9AFs5TbM
QxpPTM5CT6F0HlwVxjERFsGhjQOhZRgWMwmXnaMEeQCsKaeKwEph75OKFx9P8Xdxg9jLySJWAKCw
uF4duFBwSHjmZorMuzLxQg0lERv2Aa+0FWdexyY2BO6Psf/raR2D9U5+mt6ms2oOJQXJmlPS1P7N
9SgFMYQhQ/QAlmzhfflzPxTEhLhVgpENc6569XbOKhlYTFIqDnQg3wYI78eBzAS74bpw6wcsTbLs
uMwCZqkeRJeuAr6M+UWbS4+uHnz2CV25P/0ereSyxcWWB0vZ3Bk56S2euDbUdGSWJk7kWQYiBowy
w1qc9rM/vpAvwhdcKgy/rNYa10Lmpp/P6Av6zK/ZnDZMu0CCM/irGS2gYqWyQAIMGHyZ/5WBbCs7
zubL+YWyjjMCHIbZTzYz1qvlf05AAb/YmxmjXkLIAcsEVjGYuiJOzCRw84VBCCxFPvOsh5m4OB84
oNSLL6Fysn2JqrnROLNfSMgilRrAk0guszUiiax8uSHjiXXlqCPfzgkRr3ZwK/IfjQ0rkjb75cwW
JSuJ4DN/71V85EkMvOgst+Xmb2ZX2mzq4591GdHKB1bcOqQq0uwsR2nMyUKBy6OgFNH2Vnc6+RNi
C4++NwBQ/9vyYiW/FRidMIpxGF/54m7DkL3B7tOZFi02Hue3v+Bt3PbkuNG9SXMzUw3Udg8GkdvV
ZEnseGfFvvb8tPySTkMrWQpf7G5LdsiTZTxtiPGbbAlKHEX8USqR02pkFwA/6zQDQPnFsD/ZhbRd
DQ7gwsFnHirpjhUdVnZWV9jCyuj4GZzfXveWqq8QAvEbhtfz5fRarvoYXa47xTvTgff84oupR9VH
NGsdeZkwxi/2gafxNwQvbk1fH0vF451cOu70V+Vnu5VsV2oyQoBTgVlA8A/wBwhbZF43OAsFv9Fd
3OMNh7X9d08f3h5i0hGYdLOzGqkpJh6p/hxsz3y86lzZf+zy5lixcYQd2re1PoAl0xTD1r4XI4R4
Y6MoF5o1UAftvjLUML4HTmBauri4KHKDmoAQpUUf3aLHwMgf33fFijSvzw5pV0z+ZhaSlYTfduJd
wGtnE8m4KTtfjiimgGIIb600bA30wd8CUbeDWW1F+ij60fqa9cVOvxzuOIVfZuSvHu30GJSOWhFu
gjgLOhff9L6wDYepLHzQNIJn0NBLaKegPYcVBtR1Nx061tt08eFmhg5rcGf3xjOOry1gNcAAlfkC
fZQmMxXaL4NWwNcRu0e603bEBuUaVCvmy6hqBn/f9k09ogVOMsuRLmtM17ySfAGVj/f0m3EABKdN
n7E9ApH1+XmN+cTyJa0fFveZPprxJ6GhtLlT088WbJhAR1ThCCsUC/k/sPlQnR3dU9d+DNEMmCiP
VZ48SuCFaclGDjx78G4RiZq9+e8pLC6DnvwfPS/+C/r+QC/tqbDs8bQ9mozq6E0hcNfmQkNmR34b
HbVIF4yPDZ5Mo42Bw7A/Ph/s8ir921q1LThy8IMHY2zv0KB/ISDjYLD7mN+73VlZe5aO1ndjTap/
kIurtK+akyot5th1WqdRy74me4Ne2RzXGHfjfYAHGH54sAe644dN115DBnuFQxhsiWx8gIcYF80X
GDpRhJ+2hY+BKBY+TFtuE/DflOBgCSx0DzcNpXmpY+tizrtJH3qYaMPZER04iIENya3UFv80FvQB
Ib2HEe3ahSP1kh6cDvIsHNa9Zndy2oM9HhsQxTo4OoTlaP2OV6QlHK1C5peeiNA1bgo0HRnczKf1
61uLZr3aGl84PDTBgBxIC380r313PP532u1P4WeGOEtfnAN8PRFPgzUVlBpoLcEPFtI9Pi3gz60Y
B7sywONZXYJ+rTk3RHc6VARYRZxwc4oXU/vPfv0Y7Lwy6BZeY7cOthgo9zAvyl4ZsDnB3HQV97Nz
L/DbEMsU6jT4IgUWTFShV+z1LG0jjvlkrJwtyvsd33daMFpfIS9fI4alxfmfmLUa3uIQc1cC6LBB
R8IyCicOiwpuhhhjgtK855Exqkuif9pPW4MXTgUhWg3sapjxmhUo1g6CIK4NDyFoZdfalejVgOco
q5ZG5RFCQcCHiccSaUQgmqCUvLKSNBYXuQf7ICGCnLHNAh31CND9mDTD9HV0cc2fHJqKvdn0UDzR
CNPqsWI+9DH6cD61Q6+c50TmVJleWxvdrce/QdD4wY5WZbcj88zEOWqXqxN9IwyOXy7BCNuX6zlA
vLE16QxCGMyOkz5Kcxs/LmEENv5NMzqi7Lw8IrK3D4q5acGzAypiWsgJe2JpMcUgbT/At+Qvn05n
0KBxq/Ornz894rrzhJFs3h/yna1EA0OVWdygp3LPYX6f4IN0kuru4pj6yIXpfeyBI+iJrDvraLl8
p0nAJCr8LLgZwSdNndWTweRwc2LqdoXdk734uBwJxpCJndV085e8cXuZqMqJXSXUk7WvmZJCerOH
bn1wqAtYUDnZTmtbaekstC87X5ZNIkJXNQRT6SrnECTxBiibjgXe396FqO/YOo5waHW+7iHXATS6
lcfQ1cUjJ5gjEp+K1aEmWAe7ly8b1zMIBzNzd758B26ZblZEeaHhwN5xwSgc4zzFR2LeIISxeIWC
SWCxSZgxxmIPbtm69Bgr3rA8aaqkzcdylTXhPZQPlIKDER7onNwpbRANq74jdsGHjdmBHjVv1zni
jtXgxkP9j8mrj78pI8Yb5Se8HXSy3UwpFnRazaYIj0SSM/ADEVwnDR0LcRmsI3lgigXrx+rInAiB
+nEefjDZ2HXF9wFEL1UUXJyMf1tsfCGEHwZbjnbp+KRy0YTgtiCxd5+z+zvSDAot2exhteJ438rp
RT2b7gihdk8yAfmNOKa5W/H262i2oUJGUTVg+svMo/deHqNbxz1anSOFrvMPenrNlqkX6exPrVIn
ivu7oJw02dnih0IYiFV9+tMXb2jXhgU+jsubf/xYT0b8SjNMnkpsWMTlzcjOqhuoHxME4D341j5o
MHgo3TpmYUwvbOFZJzwovQwuIL849FgY7W/r0kr7OWaYFgvMrffY0P7nJD032VV34CR/2IazaKGn
L/qOcDGH6LQOLmL19IcXRmtCGRoBhy9OUnc96dnovn4kzWgxLY6cWC8PxgyIDIcZZETzp9Dp8n6v
ZoqObHHOI/Qc6e42QwA1A+JA/8JdK/zEbps//Xf8oTw6s7mxMzithzF2YWdgX1ZeDaQ5Dnd649PD
oTlRMvrRlb+qher/I4PmZm8Nq3sa4Vt8d3fghV5Tuv/1CWZJQhL0qQu20/wUOoD0yu+VIrT85cbs
+YDF5136gjfm7BSYeVvxW3Ra9SnvMN0ybAf0PrzH4C0eXjtNI5mw02IX87d/gA4YZMe+pGoyOd85
CG+avyvullc1XqcXwWW8hcTrHikxLONJjh3Q0GfIu3Ys7BuzKxbQDbvrB7dOC6tKAAjUMHKXICfg
cyI3wV+tXE/XLQA1PgTnA9utGVckAFfwWu4yytEWKQt8RL4QZjuVEF2MPQ7VVXQN8KqezvBrcRbx
+R/4n/XNY3r56DAlIuRrzSr4IUyYVknbKbA+qYO0qFJreJgD6smi2ZP9g99WupJYiew6yUxve2+B
3zk6VCRBeFWOMgxfHihkOy5OXg5gkboRG9sL+SHoNnV1gN75z+d8f9uhvEV8Ckn8aY4smGkmsRJb
xwxRAJT8xw8rO1NJAXc/1gpUyhfc6Taqh9oOSXoaG2H87AKPOo8MPo8yPCCSHvv8Ob9PgID7BJX8
wAQ4LB/88BeSokeIudEBwbiP+iBePL9jZhjVfeY8cYVAVwUeTeY9AfIHN1/XY1AVtrROix7WOljL
wgcGJmXa/lHfsN4mOmN0QDzPvM4kO4ZoR6HeUVgZav+lXkCSCIaj0TeGotwlc4EnAZ9AJ1nBwBpA
aipGsuF735AurOQeE1kp3G8eg4KhXFZA8BsRjPEmzVfBLIC34FvIU+SaMFbkCVzTiqGPPTNZC3i4
5eSUMY7D0YAvNQtAD9MVEGk54FlwjqlDyxdDawK0EZI+jfysICkEdxdR+sVV1Obsirvh4xGrIPJX
uCUoDCFkbWDjMJQjaNqyGmEkt3BsZFafA3PT6nWphFXG7hl/XWU+14gmRzhxR8JsmPcM0rKGhdG2
/3FyPBaxusO8r88VI/m5bboJdB/8xeecVKyvkZP+ldGLNUbeNHr6lVkvmmQ6GD4qT+JOD0ASJoWZ
r4hGBDxYGuZX9QRhfXSdIehAtFQJbGTHQlepcnHeaf7dJeC10K6h93el2LGzRPpq4/iLRTn/9tt1
fy6MX7D1NfDZAUuWAHooD6ZiJv092dYw5brYRlL+IU1Zy2sfGNBsVSFREyyzk9PR27xVq4C6QLDM
GeIrfY4K2pIBznAq5jcsw2wFmqHPtvo4ooM4wme9uZ8h5ZVspY/7JVUb+FmQDU7OnE1B8w8cyfXY
qpNE+R+V4Xg1N8kXK2CCmND0luNH8mFVmyfsITDfhv0kIcOcUtRAYaPnly3k3eh28DBxtFG0vsyr
9odJCkGhtj+ega4bGUANwRvu0QXbJAj4PVyzcaOw8tMT72V9Jv3dqcX9+xpmh2SHLWCXFfzBrmeU
XIAWp6C9b/Lv5Lkjp/qdtNF7QWT7WA28sJ7TKBOqW14TvePeFQFQq+374R0xx8o1b5V0l6dX3EnQ
fLGt0IbtevD4yJQEeRwbCKwilL1msNqpovPLF74+B/uqIBO1Nwab6VKeTn4RdOGqt9GB3ucihKUH
PpBmTqGiVP08jWdZTk6mzI+NU0pr+f2MGQ9ZWbz6kxf++STj3C/uoeseoWxZDxw5Edb1g6NqG7/g
62KyDnO1Fa4XhwztOk2oR7+RiptUf4wky47Xfd9nt7nvxyMGCsZHj7OmVHzNiguev62s7dHKlzJN
NuGMPwIkAeeIkWXdiTCBGIt1ROF2FzTxX9eKJ+9h2F3DA2FIH5BihoCNh5Ymg47J2UGOhKXlZb0A
u0tPVGEcvMinwPzf5r7AcuDfazMywCETDOkYVz2j737xgOPMKRza9uMIUOIE1RjtMctT9qIQGbgl
77hHPmB+CdppQ75wStWBuxzsngSSW0IZYOkJThsm3Y5FBwhTjVWhIgsvJBSMuvgHguEJrcSsIM25
z4xiu1ERS0yF3XfgUmJlQBXwL6ugfw3xmuWQAW6taAZoIlfkBQaQuzevZbsIepKsweooZCLXNtyU
BIZoinXtR65ot48jgdNGr+VrAj9Vg63TPbqtuy+Ay8nDcZIA5c/Z6bd8CjSBzuIFChWND/MknR2F
Mr/C7dcCbr2X3QH4QIcyBP1UD1sYNl634/2IaYdvBNpPooNh0xI9BnQubcIIF+2uBaj6TXsiMIGs
vAYSD2/jFRoRuxu3bwTPjNv/WL2z9WLTomR8eM/WPyEidNBoycPdfaeVFj9W8rBwm/Y0p78KcPNq
J0dMnzm30LdAsmRrNcLWUr86X8UmvAgC9s05G8G7Hbz1ef87/gERkPP5cy/oJJLbxVG6dr1slljs
dCc4/y06UcWgl9eGdUK53cfU8ZW+ctpjzntTxekf7R0EJESwbYI7QAAINfkCB1A7YS3zPL4gNVzd
97CHLmU0UVULjh3g02MJXWM3glwuTnN8S3Ly4z5VimvIPXm6e2+gDBd84uaEn573MAjC4PEaY4QH
1+AdqNwL24rlNKzmt+LzxO1qrzMoz1i3NX0HcJoJtd9iYqoA8Z1aJKE13p5aFf2c+79nOjHavgX7
unsfnI+Zc3/WSHdKyNOI90x+43V78tcFzQni0ytuMRYcq145Kgw+Fuunc9YUeP3RBqXKKYQF5pZf
VO4NtGjReUiGvOGY26ftRb/9gg5nUSJUbOdPF0FZHuvh/0g6r21FtW0NP5GtmcVbBmEQRBAR8cZm
mGAGzPj06xu1zjp7t12rqqaBEXr/+x9APA9Blr4x+PznMFYbBBNiXK8qN6jRGbe4vZYhw7jbdI04
TGE72hhgx6WPPe83Fw4KXQGqpyBNUd5AoVvwp0GHuIMvm4F7ko+xRNi1hJ+m6fGjy+captBKevrm
PuRw+sIBgrQEtZiUThVqRdFMyjgdISf0SsXJ4U5a2z0kiO3SpGIscW/BxdD2INxNcBkBXL9ZLVQg
8o7zm+hRrHItXO8hl/cn6aV3LSKdp/n7MXhso4NpEqB8eHXYDqDCoTB660y4BtMCRbU+JojdGLet
WmKVVayNqOHcAkT85xMzgJPMzdpaQL9VSSHcdFyw5sRjGroCWPKWHUi1pznT9a+xapP4wh/C8Zvm
2ujsmMgrp+fWDtcqJrrc+Cc60yPqvV/0G9oDoBOyhEj8FgAr85L/KQ6IXv5oipMtB1ZfMAygGrjM
n3iw0mnz4lSuVMEaJvGvGaS4go++bU+mK01NhZlELRSZamsdcMrMH8w/4fuqggWD6PE/DkVllRWA
sLG9mnw9jWp5uFaYHp8lkQzQBjlBC9Upz0lfOmKGjUuI8suYzgoFpvzDfACP4gGjoS/UDbR4mHGP
WeClnA80C7kI02rwiz4lKAhFh18M+GO3+DW5t+A3qreMAJVXpReHbi1P6PKsZvWMrxeokhy/7RwS
GIeyb12oc1E9ilfPpYJdaIqTUM3vsMvnZVA5SJfmnTsRdA78EXIiem6HgtYnp4K9U8E9JSHsVYeF
5h1r7zVrwwd7Ou2WWWXtxWFsX+aDgfn5iff+FkJu6Sd4jmuLL4cLQhDNuLE2avPrHBRP4/uwO61/
aVIqOwWPXz7U4CEqGpHSQYvkv8NbFytoD8fhM8otaHyVYcH8osNlXx7BHx/xvIfZvzEaENV7QU4l
61WNofo4GDUGqYyXc4R59pZlwA2GSzqIQ6cn+z2qP/GLmp3W9ZlT/cCLaweI/+eeC/uHx6Hqpzo8
xatxvMv2ruPi5n/0Hxk4RjseQ4S7GQX+ZlL70tAdENXutZHffUvNGY+ICHk7d1ILSEX6qmnUiYsL
EuaaMBmFhZy+PrcGo1SE491jOHxH9Me3tIP2Dy22p2FugIsF0AiJOxMQ43K5Ppq0jDS4AOcfRQkf
+r2BRymzeXT1Y1/8NiUBJd0UeyYscynFaHELaonjdsybaSYNbCZUioXujkgtcrFGvep3mxbJ0bzz
lN7sGt/doV95mo+BtBorP3EiD/rxJ4Suili+2d9P8Rd092Ct9/iTtbqSsMvnD4tEWd3tawLDD3G+
ftzUyP7bZvNVfEimfWcm6wb7pmQkk9QR8FrLI1tzxMh75tgdfE+OHrsPwPAn19h5zpm1pO90q52M
5jZ7v7EDdq/2L33hjvCzb9gJ35NWbdJEsEmwbFDkS2LpkCEDMPYsouZK0ZkPNwOq+XbeXM3O8rHR
3O8eRifxN73l6CI6a/fQZf+Xs77Ltwos5HKbUh4Xq0apF+4HU2scQOnxfICbK313QMBVHyAKowma
dfirurb7IqYkHNq6+i1oqiicwKZbzoU8h8P8O+02Bg7Hw6CDt1lpDQv9QrJZjdFv+gPeBZZc9cIT
KX3Z/Yjn72fxggeK6wluYrDYQeo172avwS61vi1rzz0kF2qLecvz+MoZ44+ttU0Ey4Dx0VXVReyL
Tk1r+ZNnlGWCxChy29ovQDoM51dnzbSKiC1yewd9HP51oFhk0xwa64/ZlOZFudZRWX6SM3QA/nol
HVjS7YHRPxv80BbTbL7w2j28vM7QbtoA8hRLoMAMkt0Rx9Tb6haSl6gkWCtvG14spy/btohAcehK
mWWu1MyaPU7fQsYlXwHjHgyzObNwjY2Pc0AZiC2tGRICdQBfMjZR1zjO8FCedL7eC1/ffOzVxP+i
o+vDEencXCqmPsZNbb36/JUH2ad5igDNP3UCA7VLBYgZz6qKqW3vGkP3qHdzph3qzy1L961PGYDx
9taFO3239ekVhhFfHx0jFFYU7N1TyFQfK3iLpL8e+BThbsa3dJph+Eq+j1i9zUG6fk0P1vNus96x
xP9JZr428P5nKO5327qfBbKmmu2AYgziecSXM2qJe9ZaXoPBS3Q1o8Mw17kh/VZ/pXZhb36xxDBP
AAI83xAvSjqZmkHy2eu+p33eoKt4YZv7w6g37W5ES/iCIc+AoifuTgnVWDP6GyycORBf3pjvCXFv
2vsZ5O7VyZWLEPD9RD7HHzfR6rBk3sDPA9EAhQJnEGPrMgfumF68kRbgfdE5u5/15rFsFwbjZnK4
usZpM+QZ0xg0uJpURNVAjurpz6H1/ZkfMnAe8jxvMXdAK4deajqMEcs1O1XFoPt7CXyI5pdZfTCZ
a3UGlrbk/DqaX3xOEOD7z4H1eOuvffMvr4nZGrU31RIypI/R9YcpjsjghE4X1y/7ODArl3Ly0TP6
1olMyLvxXWCwHH68Rn9HVWlry0LB7SOegM9UrTUBxy2dAC3gtpw+9mtY6BOaiT1CZboSMr9G9m02
GrLFn4sn0pxx/CV4kfkuthCoOc4vnH94FTTCI4r5tYUwc1LCGny6xwKH2TazD8ZyzN44ulNY8xYK
MMnyhkH54VB3aSyuQPSUCbX93YLZIoZJzhBHifU+/13Sw1YF2VHmnhaH9PUBFST+/Fx4F7MP2iHv
brE/ea0MUjNbDGwa7d12H39Ser4WxfQvp0ZPuX5LE5dsv0R/hZAXg83weja3LH+IEoC/zY7Z2JlD
cBy0SXYb/D+hBMgeG3Te17uEyInI8Og0U4gvb+wNNihyporiDDM3rxZfc7RhvtwbGS1GuLQIlJJ8
5hHsGPhLd6+9ZyTTPExmmYEthpDw5J2TKbxQDeAfjBPXEXqkggJxtmDjD/cMdtvYTx3np9lBnoLW
3z3v/hC1ftfBqTPpWhX11JDu40wW4w9Ffh8GAQxIzOJxijGfywr1d550SczR8wOGKUBJBiGIjEsX
533xs5qLdT853f6MgDjNHjVmhfHQmlt+cd9wCDKg7U/r63Q8AQGFWgkaQM4H4Bqh4qDpqzUwODmW
xqUxvpqo3/qD8OSufevaz1okR4QM9jVcQ+gj7Wwtfvv1qvUwVzDdjSbv2yX25aK37CqfjifJrcFH
546uafjxS6wr0fLHYTX52uf9zVRfEQaEDIr4oiYFXSGieyqW9pSV/FLRAbvhQ74ODH2IAMX/Ai+D
AKd3nWEyg2Y+Zzk/ooBgLAy2esMREgdU1CFtama8MO18fbdZOZdonH2B/dHa9vV4kP3A3fpuwWZe
PnfDhHqhnXbbRnun0Tu9wj4XUqnW2NX6p4GKla1YHwQIdh2DmfD315n0LXZY4few6HpXzCOsYmW9
ZbPvxwi9xFWNbSl0oNmkr/hrf/Qi7WV3q27w6Ni/sB8QTVRdxCcaBq2wj1Nhe+100xM1UccqyLXA
+Y/m+wM1wBgw3J30t/kC4tySK7sz7bE5BgYg4Px9hImL+rA2nuAP4pOi462+9ou5FiPRjz6crf9G
+9bIfLfkAfciGF+oWWG6/HaXg3xAJzy4bxifWAk801flHJevKVbsrRt8BNkQbg4JYzxRHt/7Vn48
cbIL+zzHsmjLb1sIs35aXPDrwiq3XWhCazlGv49tlYFH+QinfAQcb7dek/bhQ2w4cbYpf/GBfcVM
odSfT/8J1PtW1JJm2gL3W63DfjZKenkdnrDjXdCy9qkA1bSAkxFCBUnMHLUPc0T7eYQkksJeURp8
xrwoigVOHlguPe0XehwsgX0HvNZ1qLULV9nMYUUY+EcoTE8mdmMz453jI6ZN+9OBS3vZKbiV+LZz
zDeJcIh6NHnItL99kPOOSyiqCk0sfW6BvtS4JCf1vHuxOvYvuI/0T3aTcDeWxfwwq/FI15OL/Lpf
84F7yAr/AphABsVRO8DPuQ0byzqmJLIaXakRQKVCFrB9fEdnPgzW1/oRXH0Jr0I/7gbiCBzIauvi
M/adUe8yM5AMtM8TTrgv83Sm5ohsgXeIPM27cXd+PHpM3YFqnnd2TDPt2A9QPdhmJL/j7tETGRkN
fF0f55c/ReujH8z7qvHGYWv+Oc5x0FeZSubnHDGuuE366Q0Vd2cxXhx32rbCEth4qHaF69Fsw7Ig
0KBr0+JXI6NwbozmwMmm6/nw6vNBCvqrPnfwpMYtTJwTSigqGaJJt4D4JaIArhaOoUoepr2U4Sg0
AcJG73mPr46KdOSiOIcnohNF4OFKHb1K/U4lCHV2W5hb+p81R/Du+hKELJDWoNSHiy7L+AJ56pJc
t9+wCzXX/UTjOWEARNaC8FzbVvdgYvx05FvZPAXDmg/xG+hAYqhjZfjCB2XBTwLOMtgOVcQcheu0
F318UKTwiR+8/orxzNK49TP44SX2hI/la2f6QaUZ2LlJl0P7aEUnO4ojF+rJ5jILEMqA9H/0lgPt
zIx+mceGxK8H3F8liIMcbAFT8duN4zhX37ydv7HJc949PfLiKjHkYjHxTjglY8ODzFkT+/rrR2hA
294lwvbuMGLwwwfJj2RAntwk6Zgb2GAIQDevOZ/sRYXCVwlJMbtBJXDHi8TlXI7U6YFb+mRPGB2/
PEXdUh7AozTpbhrDtNMenK/P07YhTz03m68dY/ZXk04RuK84cZULgD+yubv9cBfC7IEhqQvzmm0Y
1qHxW6Qdofh5nsoG53B/YUJABJ43uW6QXb1GYmmggl4u6UxEe7aPtBH2gu0tHI/HQ0Rni0MbfkxM
cQ3i3MjI08QCDiwcWZTa24WHn10j48LCphhH3rGk6vLhanqLvNkC30HD4z9rmm0BZcYFNoYpxDOh
qLALwLNS3X3YFrLMMl9pnjaVrph649UQPF1Tag31ZRxM9a3eGNi1PVIYhDCwoSMer/KBcbyFET/P
vEeXzQQ4mibfAP5fslZeOkG1CUC9N6yBHs6CygQyMLUXPxzXAnIhYKWQCRVAbjMOkwiXEnIR8aFw
ThwPuCnLNjglPLgqyLi7/StciPoufVNsiJPIfLJ1zadwHzddPEciiXmgRjTAz8oz8A2Lk+dPT/6f
CVK96z+KBX2AzrZ71N2GTESmUy87hRGgqGLKp+/jB4MFjrSQbhQWCrrOBU7DpD9UCOCxdKEnc+b+
DOJhuM5oIVbq7Ny0DR82R/psoJUOXNyOZyyUr81rq28PEzMiHJWfYHNAIeNm6B4qxuRZxhdeYLnH
y20IBQo2NxPRHEqqtUl2IMsEOn6DPSwb3N/LGCo/T2e4oxfh/Q6GHgQ4LoLfos9dfXchpiVucsIj
2sRxAx0aSLFkMso7FfxFJucPndDZDWuhkTlvHkbKhGtF/04SJgd8d4+OYO3LQtNzsSZ4J6n3Uhg9
J0IFIIV3EkZc8z02+jHO3ZarNuzL4ZPFyAjk047xLvQDk+WuyeRsyWUHlBR7NGaRZvaFTypwwtDP
BFb2NsmbVX2tDAEgqmb2VyfAXLJNlibPSMhHKt3zTuQ1tGtTnQdQ1D6RF7m4oUEF+pdASYYqc2Lq
i5cueWm1a404yvdt0mejXIoeA2PBdxlEeYkpc8yUmC9zeHMwTs75BbrHt0XPL+ra7t5k8fDUvysw
sVQpQRg7xwZ7kN9O9zkOwndxg6gGFuXyPCNqFU6dhkKVk9MJOA0pNUkJUVum0vGmNMVzwcdib3FO
ct5I1gDUOtCaqKx4jZu9eLaohaIbx6S2dcssaEF9TNOzZqecUG7iRkdL4kwsxb7jsDVuf/9skvcL
IIuWbN+C5c9i1smYdBgd5niwd21EY//ERkO71bL+J1zz2w9zPG0YC2Gng7dSiFxlMbXUoHH23OIC
woB5svLajVhOiqPAF28wnRgENC1X19lk+d4tlCUbPxZTM/3NTx1N/w2Hmasqd2DEVvCNfhJg9mYj
flmuSlB0XgpqVdstGX5xRt+tyhgmWAX0GMfgil1DVFCpCqQi3cjhLEs3Zo8BhRq4GHUlwJHRYzKj
LK7B+t7mODxNPiXPZs08F7asuJSc/w8hKalb+tHYD7gm1GpIuMyTq4Va/4NAR/9V7IzvisWo/MIZ
R7JWVF0uvGGwF3IzAkEXLpv5wtkhNg1D87sYYlnpUuRUaGfY3E/mubiExsOtG+V5VEDmg3oQu29b
FBlnif4N1BZq4mJHbzCN72z0kcu5+g7eyAzxsFarNI9KacgE7iegErFEhlkFAkEvW/+4dDvIAXQx
2mwOcsTyVlMfRXwecGJ+wWEo6voDh6XQNYLawSLGxceUt8S1dzMZTiikqq4Nd72kNwhUYgkeBMwJ
s3PIvNKHas4JwDaNRzT8zCs/00Jgm+zrlHQ7jj1TCBgcPIJ/DwEd5/bU9zRthXfymZGP3hnqLuXs
QSeiHhcK4LHFBq+GYmh2MGbmTaEdpUr5wW4lVxF6khoIKc8FCJvKkYWoiRuCAaiwXR1L8CC5ucnw
ik1CluFsoMNOz74Pi2OztIP1DjaCeXzIwLyWiGXR5BL9AGliQrB9d/5kBB3fzU4j1MCXupproSzs
dKjbhysWxya61cz3bXw7GcbcGuMfV9gMODjkJSmmOEeAMHMQxDisB08zA5qAgr22YGAwwbeYP3zx
aZxumVB2hEM2J/oI6JNMrER8MKX3bfHX1T+VLRJYupnfWplQ4fmggoVAOhhXGSI3F1WS2JxmfM92
ykTJmSGgmaMSYthELc3Mx++4/o4XtkloFOzHv7/w4nEzLEzbP2yZJJvvRXDwXJpnCC/JYBEwWXEz
3MfxlTU570w3ozRmsnTChY0QXNZ2tjDaLgbze81U5YbHgTBZ9fzpZGl4OPfl+N8IifeSMmzwPGoe
TiUI5bm8ckaN7BRz5TDsQeP6EcBjkioKBfMSsDyk0Z/wI1y+s0VFgRNLOaS7VdJPxa/0Rrr3Kng9
40WpI6XrYqvq0j8sGhuntkgKodYbCxEmqmCHxpF80Q96MNq5uPKPZ6xNrxssJBI03TWxo1LpRLBW
AWj4z2dK7fG0OZSjgbNXGx0+zknPKyEXvX0UNRI7EckK5qJstvvoYHsT2nECeI39R4+xQ+Mm4Nhe
LNfRz7JGljXxLsu9wcenEuTDlJ6MTWohHgv7TCj3Cs3k9sMLkG4UC06uMXWEGxgxmQOX4zk+TvN9
me5VOaeEgEtjf0oiPv+5EdWSnN3b3Fgapdz3qGpiVwhfuQIjJF6kAbkC7GCDTIoBVaBBMVjqE290
0Pe9EIvFIsZTT+JfzglxnX/zNGXMGBILezpYYcplQo0cRd4v3KuPNDDQ7VEd5mseCB6iMnFZdJS6
o1WKLbKmv+FHsIB55wH3WEwuRfDdUPp/uMvjfD+iyIGzJY27ZUxIGXYnXmMvvNzDnHPRo+D+d5Hw
BhtWFr8D++HOqlMmVYx6E47VcU9Xi6GwWJPEv3GREfRFrSm9CwViTx8YLDWZS4bNbp0VELPeZph+
IxvXqmBobRB4MJmWAgi8Qz3mohMSmUBUzzdgjm1VGVBqm0BhGubSPMlHuhcUGMIjzEDGPHbJOjN4
Zt5CmRZMEE7jNUFOhQtTgQqV6pTd3l0GrvGQXoU/D3vkZS5HhbFcXNGZqYKBE9gcsZc5D4NnsPni
Vh4MkSeIyHu5C+aA5JtAiecHjuUiZiDPKzBeUe5RlKLYB6EJFHrIhIkNgq+XKpSKab54MHbg5YDy
V0tj8ZJsWIhofBaOONaSMmqweUk6MfYgc6CeW86put1bkrujhQvXX5DRSP3DiAK+1IH6qs8uaixI
0N8opMkJxHHnmv7ApjzutO1w6Nt/bOKzCH3bpJxX8VvqmGfRRd4zk6iLulC2nIyVlN+SAlfKbsBX
0Ei+BPZDkIFKZbThiOFXCE4JzTRbCxDzMYsa4iR27AUu+uEn4zCbwcISzHdn+t/Q4Lig1IlGjkT7
b6sYi6C/9E0bIxTcRRhTu3CrrRmHHYQSx7Gx1qFCCoKNy4EQHVM2ym1Gkevb9oxpcBjq7JqMzSPZ
9xGdaPLeQOl3WUyED0sv4l0LAjgzSia6MHWNHdU6UMtW0Z8VUY0BLg0WxTSfraALAgswk5dT0M6x
KcoMjOk9Q+RqjWFD6ZeVlqpoFRVwMzZY2aBxvn0DtHB/qJhnM2c77YFbz4BuFdermXBVKAr0O0VI
BStaufahYVf3K8yCC9vOczOOenN3yG3d52Zkraukk8gDJvNIvBAuypwI9xcXh7i7zdMJ+dLfir37
1E1bo1fjZBrw8fiLlCCLhfLn8RoU/1/rIxbvl1rMhqG22a+ly8g9E8yjHzWOZqPkLBE0sxmNmMhb
mfS6bYohYDQiG/u+y7jWgCCKocMK727uM8E5kcT3CXZLf6y3dsfcExvOPTLBjkhftYXFBnqMOGlf
gO9ANy/muFHlEiUJ+aMLUGMAlYI5GnByAfqB5jgLuUmAaPHyFqT+wpLHGx3x1hHyMfpexmZPgBPd
QbwI5xFWnBqWP5D1WbquZ/92S0LcZiDOIRSIowh0G/mBDsNOn7/DVRV+bGtWG6HpM88FlEBzzl50
QjutcvyyqTJgjkI0cVkfnFKeh+XvGUyKg1Od52wN+5L7ftsKTOliHhi7PDJuPXYan/EQ0e9UiJKJ
Q6HH4FxW/vgU9vbQ382e8p+C4cq7LWg9pw8x76RqqfO7hNjhx0i/sqlc5hzVvxAXI6d8UDcCYh4I
6Z0cioBDxb9R2xPBMaHugFxKmdPexk9Kz4t0+Qro2l3CPmnyEq4F0lN13m8mgvPL5A/gsM4TR/ic
gL6CDXgTZbzMF08dPtJvR73OvUUze7STci32Vzz7jE5JZ8r0DiPdo0Urkzcd/vs8rVa0YUirDcRC
JqtAoPlPBmG0H/kLT6ELqhEjqGZ/YY1IpUFTIMjNTN6TQaLM+Ea274/eBpktPmdVEp+nbFylGaXZ
5xdEo+x7lb7Hxp6y4KRvGOhsak5zhGh6mUYofmjnNkMyrWkembfqlK4s+64q3Ippe3s03FsErqSm
ORxU+HMMIv8UIOx+ql+ZIPa6pMX19us/Sg+gi5z73YjiazyUvx9UHqZAG/wdcyIdxe8Ok4YoNQZu
LQsqIniOcsO/LzKwANKvcCpDrxtip/qOWC1M+m1Q5JbBKhluyf8V7+j50Gv81ZQQvUuVXK1iFQ8x
sikuG2W3v46x21cuZC1bHVaffc1yt6gMSKgatewGmgwUNgpHevAIT8ktbKwzpVoy2DxnBax3vuG3
zd3N2ZbvW/M9rrdoEl+mJo5bIjP2jxRUrTRoMyjkCq66jKWBUpfTOFA/lJ0MMGD6Wgx0EvNIo05G
Ffi50xH1Qi5wZ2xQ7kSVAbjUemGEgTv5glMi//dpjsZwpvKW2OxtZqbTR+O/lHXMcEthBS2Kc4P7
4pdrlDdVjkzb5/izMsRyqFJjSpK84I7mFuYQmWxPy4OYwPKZUIBCiKWdGgbfsHXk/OpeJe1gNGRe
K7p9+0y0FEblLDlMiigewJ1zQOoveb29vu7+1B6pONSMdcHSkFHMdIEPMjvZI4qxkckqpUIaG3nc
3X5wfh7agFSFtdeQgIuXd7EbunluBWIekIaAgUGCN4NXCG5kP2qwJ+KWayYsPNPOhIXDSQ0U2aJ7
p6a8r97BkQawhjlh/CYcgQogYIXx456MksR7RtNRx9yD5bTDZFrAOVfZrmwJMlN5lQtdYtvj32lS
+dGd91QbDBXZ6FXjuCdGNPhKCfj2B4IYFYXu+eWdrJ+y7oXgqRwMjXF3b2ThjfihvCB5rNgHkg4Y
fCfMalXQMdG1G5YlEqqkO5YFep67KR5X66Sw3k3PVLBpy2XABhkvB/Fl4ghCvGbMQaqWoqo1Bpm4
R+h9DMRwKKDlR/d2pPuiL6sXNG8tbo/Wma71cUdxJ7rLn+jQ+Y2Mr2DM8SJiUF8jz+wYvYM4bL7i
ZT2WJwhMAJaMVw/54Yqf4SPb9Z1dSfInfOPOlcWPixUxDgi21iE6WXxiAPodhtzgv0g+mEMWpW73
p8xAi5DYq5PE8fWgR9TqAH+nRKAQSPLSKhVmNmBlclyPJnUTwuZWip8CyQuH+EAVyoqPCHaMPwyC
AwAmhY4jf6a8HM1hc7L79QVhc2ifVoSsPfKRjnU3Fnp6ierxDEWaP/BB8JS9iMR70AMe9FbG4fBc
XVxK9U/FSfovO5zKfhoROL02BzhcTc4/8gnEqzTOX3/R4ZwVTFxOf/QLY0BPBJzwhHHJexloHQCf
z6g3YxZj3PU3HZBtFR3+ecIW/D0tQLQ3xoE8/8dbnTA86pvVmTyDflfnUXdJu/cffQapzcFmYIsx
ohX8I22S+kASs0bWAL7RfNlQodzLmGa2HHOSdy7yyZ+zuXI3WmtT9plGeSOXsGAIHk9nU9Pbw4jR
eBMsAaYX6DCZmQJ/yBPADtp2s210GeeA+FjXFpMh84saomt/sGBUr9b2NwC37KOe0JbukwIHiJm7
ccMKwrCGJlxQrl3nZV9UHacj7jdzxDEUYZt6v7il0/pJZd5IZ4CD5Os0G2viRz2MGrxrVziOTdpf
b4TJi/vGMuHzIouaR039CDgPV+G+eSgbHMxxhqgFWCjl2YeT0KKR6oRF/ym0hxS/RTbEwulFPtm0
usZVAGi0Yenw0j++J3xku0aHczH8DPYUl1XYOjmtcXBA0pV1+1z+vFdu9o7ZjdM7ddyPv9dM0YNC
noEq/bSpOgs1CezTHo6PzogEpQ4L5jdB16Sv4+JMha80gPp1DLd9jW1AOEDTcUBgoKrONRFa/PpX
GqP+BN2mcZp+9d52ht7sb8TgkLE/cAN/E+28AjrQvvrajcCQvWY0H2jmcF8mQ8hLsMG88cBtmVTe
8GNK8cd+HP1z+h5TpVH+WMe+PkMgpRdfVcxjpHqkrG/H/wpHegoad91M+eEKabbvZvrFRCf+96K8
BehFeGwoiqpyW/yQ7yW+csiYkDQklgiTSTYnFwmbE4aZsNGj/fVO4g8eGcFXaxRuJ8rzkkkaUgON
4prBKEMy86sfcUn5o2ac8bYhnIpLTyrlO0AU1SSyYeZrih+LSmfK4NXHtgMb9xr6tyK47Q7bclk8
DeSWT5x9VWn6QsGOBZkSpv50SNYoH/ThAvWuQR1VYj5GTBr80gUZA/90HMrNu6YlsnB/+DKSVbo3
ytN64swg6Pp+FtDBNLqbBFRtd2AVu4ZqbHczGP1KhshzBqu0cUFzVBrbH3oevr3Mp0NDC2jTUTAc
R88ooEJy8mD5hhoS0d4t/aOVwpYVU2UotNMrsc5Ob2bPlPRnfjVZIcqnnefFP3eNDzPD5vFv9sO+
BGIQ0PHbgi4KRKy+EmemuPIjkVJdGrhNzEJLhQM6+uyH8Q7JFTP7xUDQCxHPUXnjf1EmLJK/YcVH
hnV84hmPZpctrrJpSBvISaU4iJ80j11T2H8qq+7fQiomfzA++NxYHbB56ZuVYKKSdAREYOG7yy3M
GRpHnZPK2iJ/S/dx7UOdZVB9dcRb/um+nbHeBKVMwZxYzFpj44+vAjI07RNTEAYomgAX+odxFUaO
dQKHFsaxmONPqGpcfHR54rtwNtM+fDEqF3vGfDnkCYEW/hslUvu4ApjnZOeCiazK9pTMsckhANCG
s64Y0C0PTJnKgxmZjvkdOS2LLxGa2ormdE/+Iv5KRiQCMrM+FmjWgXNdeiNDUkomtPCqAQeEU/El
USQ3dRh0kEsBdXAYKQSBmkIUDPdofhkGgig4DFPgSGHwRUHILGFknLcAbL148c4iLPgSLuL1NHM3
IDo5EpVYqu7mTWIWIbQsNj8DT7lTLrjxIwVHZxemOO0suhNcoz/C8wyAcJOIQSK1QDQFAxuMoeYe
boldccbRVSUb5vSUsIDIpYwg/HO1KmE6XW1M+wAyBbK3HoPSiEQQh0ZEHuC6mqTtPQ3xCffkeL+P
KEtNUtRAeDMb3osqvdTsGCyecjsGq2vIIl0wbmGk4PVR4VkGTT+PXAJ9KWSTApJiVXqPlMntD+MC
KXluFLtyD2z1MhnnY8KoEE/3HTGhu8jX0dic99m6p/APJA5MyPJxpm7rMI7B01tQ9/DAMNwntoU/
TDeQe28SODYNf7GiEOeC7Q0t7DjGtM2Yn32ewGrkmyEB26HJtJGoPqlpenZ6OAI03GbMCoJv/jSp
U3bIloaKTAyQtwuVpkgt+TcYZwpPzQTpd4OUkmkZAjLg3z77sr2IsbptKYYSNiM7StA5tvyIdywE
0IBC720WqwCMGhvMf3NWYsR3FUnTVGytFAqc2MQMkBS2GAH9BngJBC7Qt6mTFfB3ZgSkhzrAchID
0MXSFUErUuMAXCIi4brBm4HCSTdilfV7sA1eegArhTAXY0dWPBg2vSiLiWVCDC3XN4EsXRyh/rX8
8FINFO5XzD9FisIQMguR9VfSQEOUlJwfyJhHAX47jjpo4cQPlaw55MQT/B/P7rVVmJdU4/2NmaqR
6V3PngpicuXlL6Ze4DxSA8J9jSJFb2b0eFK4jGL9XeX198qANwV3AEVkXUTAfAqxjstpDF4q99ct
kUT47EM381P8o5nRGYsijZi4BSJbX4RJq8/Pd6nmnrZrBhhWQga2ZwpcwGOFw5ZrihacIbVJfQ7K
WFqARX/XBAExxqg69i4iIJc1h1JM47SkV8oyFZdHxBLIYkgC4NFuUdhyREcOiqS/i8coI+0uTTsk
ujrkwvym3GzoBbyWUBb8VFA6cNru6Pj6jFCvmW7qGTzHzsQl0RnggFkrLtPLMGQCgjSWrz2lHmci
4ldtGwvF8WnygCL+m7XEl9sVRfIzVSIxKK14YcyZJfFNclRwhThOePP0mQJoOirf42XPsSHFP4Uc
SJRlFGe+eitKf8Jdyq2V8ox1v+YMvTQmqwCCPXbYAHwmiLc6rq4erd2LbCY65QmJWk43WtytBQeo
y31XK6c/zgv1fPc1Z2QuAmwJkSpDonBzIx8Y6uGYto0qwD6l4JxKAnjB4h2+uzJvHU3OHDmXg7jl
6elBSACm/wHQ/b9ln7TlDUgnKqaSebsZItGb2Qq45GYBvi18k0qLb+ouUbGnLyxhQQrhX8Bb1Pzd
2Bw6acZZdgJEYkVhcEZPotxkemjhE67y4fzf/alPPhcgaDjbDjc3c3dC0RznhSfGhQv5D3vcMbJD
g2IMTBaU6a4nUlLxy0TBOvw7jPn4kFRaylrPmv9hXGbaZu3gVctc5SkIQSZbds/hiPT1bDFTNRfq
20JaHShcqNempkS+iAcnOS5hCITGySgVISdyY9Ok9wEnZl/g9wp6YVIMMyzAUufLkd9bMOo/TSSh
E5wSL4OPrDbGIGwADA78BK7bJfQiLifyFWCKJGTPszdIWgAMV2B+ZocI9B2cOdYGsn8HADPbBEwK
npMYtgo7Fu5MY2w4PXzGa9zZ+kwD9CNXSeISclSlJiRdr5JpvUSNNoU7wP9T1nPSmP8eyA482T47
iqkC9sMOFNw51e6sF/isik6P5cX1IzL9hnC55Ak2zO+BP3huHO1MJiDC0eSxOk93nakXo53Ft9Ih
AICU4HYmKmV4cxrAOIWRdOCErS1k+ky+gLC4klsZ2EhrDqJkmQJDfojuPgvd5F6mbWSdoyACyGIa
wrI+MYGtBhzVNSpQI+ytdgReMuSz795bd1Cb0QVv2E1A9Rt3bQJJBjwLVgdXvRsBvvFPzIwSQZbX
d/7H+4VA2iElRDXJwWKaOwius78BpzrYJAADRQYsKwqChIfILDmFmJxyS6vgPXKzp/H/pyQQkYr2
sGe/IKzHegjRmHYloEyBPiPUiJRlxY39FOp2FfgL8BRcxmBqhvidepjzsQrpjSHhUhedUwb8qL4q
HaWMaAdj47WNu7D2uYTJyOIoZNLjs7F82kJVWjAnNAFS8Q9tWTwnVXu5kj4Y+IYwOSZbXm3+Qo/Z
FjwSKf6hWsqcCdLpKMCn6iZ4y+h0GZNSGwEO/iPJcOnyOY6Y1RJ2Qj6EIPngb0x1+uaFG/o9tZze
rqqvA66sEm5yG5j3A/vlbtcWdztmCr6fMoayldnHDLsVOLiowkH6kfvzEDi40xRiOj6ZMQ6aygYK
iJOFrtYCRhkUxBznbo36ej4jhyvEE5eBPdQ2zpMJg5auLDo6+AvV2XpqdwZ6yr1/JLOCytodbQtU
PFJ5ZJ8w8YIczjvh1sF6ve8Udnh27JSl42xJ0GIiwQ63YTdyTBZz2qkDZR4mNDM6XQg5GKvZuuX0
jP9IOtcmw7koCv8iVYQQX3NyjyDi0nxRCCHuIYJfP882b9dM9TutSU7O2de114IxfcPk9QZIO3uL
rUAzhDAukIrVmYHnfl/qtpKsbUZ1Cq3muMllkDfMRl3b3e/VUByNR53QkscGkBpLIo1hwSZlzu6C
FLunPj1dTXQAplStaPkLP92bAhGwO7Y+hJ6C4HSAgA8PrmGRSPiQ3ewTBwf4Esqx8XUhxHqGP4Jd
eXDISLCY4f9brBnVp6A/WIOCHkaYPeYHF43/ZGAb6uDYEhI9aRkh9iH1IUvCXoGhUddGZAiMDTvt
t9VaiTkHjdA/O7v4MduBBJhgLGXnLxNRlgWROxpujWGTHJvHbt0jZirJXNs+kk+6TSbuzukN/viz
V0cojyfGjO5Vd8gyWpNyTINiimGyH3vRVCWnJwhqmDOq9WxwjjGsdXDLkQyIT5wQVzAdag8zn54/
6brcBRoO3w67nIFjcTrkNQwDWjDamhDajcAPq+ErcHuXKdxCeMyuOyO+JGdSOy+85ir0rNUcOjGp
PNDlTRKphO/RfNDc959uRvse7NKdTReCLrOT0D96znWr0oBVE17iGSdYfPczH0ID0kQLnT3d/jv3
OJsVetcYyjD3D4Zi4N+V3u7pj7KuUhNpsxCLtjml4PmAJKyCU7/fB2wYEo02FLpxpEEzTDo9oQ20
Oe6MNpG0UboLQXxIiKAI+uNYHwPec2LgQWFEWx34EtimtxNNr7aX/uCPLT7ZYBecQxzaizYjrYOU
5AShmvdGp/tx26C4R3OfpjYt9r05TbsptTfqcHRyaKHQVMGVSHiygd2mfYs01KSo6LnNwumxdPOH
ddn1ZnOcLb0QT1G/lo48breSemAMDAmMElVg3vTgJGDpZKPdqOC/omAyL1ksgsqDSBHB0qX9XX3S
RwUDO/MR+Mps2DNn7kdk6+fDbzxjpUlHgRokrTV2SJAcFQVqrCgtFwLaQLlvtm9B2L+L03BagMT6
M1zGaHXq6PvhH91ATh/OGXtbkN3QyAKHH7CsvYoUgejJcCbcAgDS+IuTU535hcADBBO9groDVqCB
P737G9pB5swQyDcGkO6cKXUTOHpGv9YueywXSsaGCtR1IHcCn7PUtZ8RgFWQl+N0d4kEAxFaf9Xu
B9UVYJaXSHqz8+iGU97GZtDrALr14UJOygCBFzf8zwiGOWApCxDBknN2evXF3S5oQMZgKeAcgCaU
x94m76b2+gB5J/o6EkjerKUSTBzNiwPt/87FnBJlojyC1A7jmxSylmMSDGkWygjwr+yBEo6Zre67
V2ZPa+jyDf5qThjvaDykGbjy3G6Npleq69ZbeskI7BXhs+aSMaRVmFze5u6yjQPgoZnTfFFqNXeA
Yw1kXCrqO+p9l7z9h/tSCeVgbZ1g7Pc0syjT9k+QrwN4uhuAILKl+ab9V28RaHUExIQW4wNHPRdu
HLqE5n0d0z/4fY8fBilHqaCghs8iFI6BV8YSY/uonCDjcvB/Lp50DM8/rfHSl3Nh4kBWhswOq/ew
pLLIGI/Voxas2GIghj43FR5E/RWQAoPOn2llR/xCciNmzCyQ2aO/8M0Wu4KTha0Ihvp6H4SNOQkw
b62E8hZZDb6D7vidTk0wo+VrUPKdBzbAGgFfREbM8Bp4eB4PSr6wdWAIaAZzykxCKoIVpGcXlXr+
7f0pcOKYdiZGhTYh9yk/4CMhlGCvA2owD6JMkYOz2RVW7lOFeVpTYxI+bLbC5mbB2bfvAWqhKtDp
WbEgfCjkhkBcAcABoW2BcyY2Ro+AagU6BxXKYg+LDj1OQeaX+jfqIxRXwH/Ggi8B7gFWwrQ+6rl5
WkhtPIFqT0Fam910Cc5QdYcVvVdjaZGIUkUgRS4NhgrquLoF7aNTXETARoN2qBlmXSOhzBcHayem
JA6nJQDwhrOAmeIbPkYyn8f44KCYN3oyK19gxV2hRj6uoi6TmAzKdzaITuHiUfYkDSlI3V81LAMS
Dq3ehGYkIQNLTdMUbMqbEke2ubVCGkHUa6bGwVyJpLrGEITm3B2V5DFzVbgjdinFLZKQzOo+rY7f
6CAUSqyeOfnR8rKkeXUubENuD2lJWmIJsSm1eMr7ZzbSiZPOqBsfeYdqk0HNID/ZNcN+Tq7Jq7L3
hOXOe1uow52ZTwumhrrVYCYMKpGPG+i0Ehyg2e97754EZSq5mlSFfjIRDpktdSVNkAYTL4VioBTp
wBcUD/Ye/ExpzVuJK3Eho7m5oJxWMF0i8tbil+Arh/9JOwAXnhAJ0BeSPvSbA2NSjgEkMNLgcYLC
rb+h3GozbKjeroDpd8Dn6BsLVOoMXlFh1QssWDnc38NJ2bTyK/Wjd79FRfVhTqgC3SV1BLC23VL2
HVOzhTKNxJRCHLU8t5X8qor7EVwValJ5qe43qYCJs30q+wIaDK9A+MRYAQHV1+bZ0oeB8cyk9gQ6
Hn7i7gIn0VPEkFVaCAK6/auTAJeA9mRLqEJnkLJRHdSgoKMnmKZ9dITBzLKoe+IgWRhsvTBkCd1n
SRmp1U/TkoyHU1FI3/oKurRg3G2K+S8siDSJXkoFZTHDODSgSav4evhoOfYoTnbw7gIYhIDnPMYr
7Lv88qc3ebu3mDxvV9LbYv7vjiGgKefjMHf5W4EwKK6K/u3N5Xh4efDc5ntGEs5MseJGJIQ0b1x8
wuQIHEYhXeB+q38DB3uj/kRli6WjmWvqV3tYOhzgjgtvATfHBYRMroBX3XxA5dhP91yGJB1Wk4Zh
VrmPpw9bCnu2TXaDLzoPBO9QpxrUZOSQjO7WMlsN0hQdvUDQvBQDQdXSK+286bSyq1eXEc/k1lXl
017195gjS0Ndi56wmZX2kdYRw4gXq24t2ynJrkZW/21TpB0l5c2agBiZnTrWyUAs6TbNqeEAh8QC
kTpNEHR42thMc/ZAKMMb6n3qi/2RTn7zPEtSSOQEAyrZLzTQlOZIm3ZXCmM7PH3Q/1jAH0D7FjeX
2JKwlwSK0p0sXSNjfIKKcGfakJE2PkySu7sAdCQa4VgliNRYcUiyK5lsgMvXUJw7MrEZ1AHfkY+t
SE8gRlFfpDB6ti4dq1p0QMn2Bi7TlEgUdruRnw/GFOEJ6EniRyOI4GcUhO9gdZ5Ts7f9YMYZb5Xu
ztmuQY1kli3GsklXZxxyiUGYqdm9JpTPue4ooZARYFq+Snfd+qAjm9uoKHaxIFLwlPo+FbW2IpIT
BQPyeYojlFofDnaDSGm2+aSkGMI/jAbdUJe4X0e9zfDeaNpopaJmQHJ38baSWkneQbVtBqZYGnWT
+BYl36gvHg0OT+elnucQQqCXiaSsMub++LsutwcGqD+LMQkSYjRNYQqkKrd9OBt5ax4H7TwIDDV/
T72N6Twp1MEnT0kIgCWEoxEU8sG2RYObbhWxfleRt9fJztsgkQrbpeTap9AhKRbHgrGGXULVBFwc
FqVHovi5OBu6gTPN3/gjae+gyGa+L+b6a14MfAiDoaqGNRbaJ3N0m0lrygOYhI2g+QLNxLCzGBLs
4V58g0eB/CHXDHKDEglpo06xLu7kEl2Q6PWoXG+ISWxFWQE0BZE2URhDP4x/mHO2X7np9ed9rSeo
UJgHg4AJit19xuAp8I8ALjpiAakJSiUQkF7/AfAAwBnRDkS1rovJzGzp0xWh3Irf8HwuCtbHHsEo
+4iSXXKgKzFZfad90x36vmhLNsaDMZmtC8od+OBkAjCDwH7BRe3iv7CwSKDoaxnR1KKdDHLemT8R
n6VIz214dIbCaRX8MVhBPREMi70cgL/yLhGQV/KOJuklfDnOAkYV0SGWWJL0QEhvCFW0vpcKWmfC
L0JuTsJLsSRuZ5yip0tMFtb7obyrohRu21zRx7RiqiVEjtvEe4SMu0X5GEkQ9Rc+AkKVdAnVFoWZ
D06Q0BHpCkBGAhNYjnb4aJpV5zGPgtgfbiRioE8wDbteeA/TR0AIDKjmPNLUr5FXANImFCep175h
oXDq8C5OwviK2heUzaeGBRUQUF8XQE6NuQkfzOxfJJD3xUNUKP4jxoiocrnjR3D13nNSKD8FRXNI
6mtAPyGdq9NKyuWUDxZJzByvBUKuqyEopdEoEffRDDg8gNtdjpEtjnEk/HiuD8Eo4PfggCjBm5Iu
xRYYccGHGnu2EX2DYqr6k4lX8z2v1af3jp3iU0Cthpc/mm3OHYf1WLOkQdAbznQoNdTFI19ntsiL
3+LY9tuTmoK6piTBmaG/c+TVhFq1sexZocFFOmONToTFAJtBDxNGzjVBboM9wXtfg90ZN/flEVSz
izriJ16Tl9vBe16H3d0blqFRb3gSzBj3GODvVLq0rexqSS4qxxbsaj2hCGQrSUnLQIsI8mjTAYKS
I9P2VqVPZbw3ZIp15iqb8T06BCRmpKpH9l6s2h5aXlStyQHYzYQJ086BuMewQxw4ACDBVh/mQbFq
b+auNiCunxPY0GkFNZWr77DbA0Uv22bvrXIKY3CDM1292wcAS4ayGKcIyJeMXXKFNIam9ZFFwA3k
cTefPAa0/3rg73suvR3gKzx4hp1IvpEPZ8ce+4CUnMiq4vQp613AowfMn1o9gEb8GtqFADaYiErT
HE5cUlndSsk+BMIgBVgq+90lPR15xIp2JuYKgC3DTmSB55ZbmqDhSvIrlwK0zb5fMX5LoXPCKpP8
58jrdQD+ai6cgzB1o1Lp0P7c7QqXbJ+qVUOldHqOINvvA0YmCBIBhvDweE6kqDzijLKpTARQpqFM
xlgCLOEUK+MHM834QbpO7Rlng0GtBrA4wuOEsk5CFzhJ2g6/xhcHEWRQytDBr6buPeMgLDsm2ydj
dpgvJKa5balCp91xvOdNGEDndONjM0XOPO9VEFNRuzfB5Kkkvs6mQGrBezGiaDFxNA9x3zt8dx0S
NT6QYyd0Ac9IBo2IszVcwofsIoGghbYhTJ6gg3soIPRIxmgpgyJlz01lSpTBbn/a7TEO3ye0H/6n
C6IZ5lEDsauB1D4LF8ynu8sMGShKsgEGCWfJoItPRo75MEYi6nawiu1uB0ApAa52db5bEqt8S9wu
ieCrTx7SI/VjutBjs8eF02Lze/ElShL4FxgXJlhJKnEol5UEbE+mNVBG8m/bOveVHCpJvuALmQNj
t/URHVJFaEWtmikX9o45LLBCdjlvMUXyxl4HHr0EL065z8PZ5S7TKQDGkkWuzEBhVzTn6rPGQhL5
EA498woSl0D1B6eXT4YzjnX77mi0E7hKW46qNI5sdvBZCd6IiYCIsTMuAvSlDDCSlGiQ0QdBeyaA
BhrfMxyQOGlo9WioswFae4eRFu4h/pVrkt2DMFfwj9byYabSIEWUS2Hh2e6MU1LZ0KniRNPiopqi
tUieCVGRebWPs3QPMJ8KA/fZxbhMtYWOrS7ZvOwz52OmZKAU39v2leY8IzDS+SS6x45Ib7yDsed0
TMkzpr+De2ESA9dGZQmI5Mmt4SVoWO4D+pakpNJJpXXLUyTcDCayihieBJyEOHX+mXAMhYMfnI2f
8RxXfRrPMlPHTI0UGj7cwLTk6JacHZEETPmPPTCNnGgNYmbgDOB/xSX/hWByd8AEGHa2eU0cc67j
FPSylQSBgJx/k2jcJ046pNK1oNN/xUuBiybgVcSu9KO4TwD0AOGpF5AS8sro74+XIa0Fsat8TMT/
LaLQAvgPmmDHOugUimIU1KyUq5OFSHdcyASJN/BrkyXVbcY4mDwwBeIkQwqjkZRWZsy0rtRkwm4B
hTelAyLbT8WUNigOcDuetSPMZrHArIBO2AHAD07ehNAA/JaIr/HV70/Y+xLLycvo0Ez6bPiVZKw0
x1hLSiWkPIIg5KImCSnDZEWSjXHnEnouVWGqv0Sh9BnppW9cF6vP4yC7SlmJKd6HhhfmGl+Zpldm
dbHuManAbsdW8ywCJ7dH/ZBjR3uKc0Prmx4m7MVH8EGtp7UdMn4GfXdEt5aA3GIzpym7gD8EKKnM
KaU55pkDh8FlC7CtQWVjlh8edRAUr3gl14HWFYsisUjDocxMLS6Vh0ueEVMEArER8cOP3TXbgUQd
NI36H3VYXahPS1lTylvSQ0qnJ0yzDLzwpChPm9OdmFEc4oWkNmOh/k9zXplyK7i2wnpKtc4REIu8
Czsv1fowIHLqdgfKtGKXuaVp+qUsxDSqLbshtXZxwLvy2Lj4NGTD6vALvByo1ePSFui8zJHwjGVv
Jhxj9jvoE+6CIF5Q8GzjvUuxmQos99U1IY22ZE6GTSvqgyEnNMRrRgvHERZ9Rm0ZdOOJydapwG8y
VCSH5P/TY6MpkuI4CVl9TB87RfaM4BII8n7ZAwNo/HtCDqwwp2ILeNysKpYkWiB6EFncE/PKYGFW
Aq+Rd+RlAkbiRDhoFC8Giyhios3rT1Zy5wSMkVyz/IkGHdPiP4434QMVW08OoDzGv7rLX3wT/nGx
ur9UD2/vggqyqMhznmJ8ohVy1p018mR3Fk5WQ5aPVWCKrMQ87N27p/sGY1l9wzb4VfllObxy9sWj
yXZj3lpONEvKt4RDYlAeAU6MbSDBKreqM9EFEJ7WzQe91QIUNy0eHgRVG/bndKpTcpatyZnHhrFc
vODCaZhOZWvK0AemBpjSl0qZOHq2EyaR3SFf8qbic6U8TUZBy47zIjhxoCIgR1dizQmJBGqV4J7Y
UvJbIBXQZqfbIoUmElJxZquA76k6YqsrDgwFd/YQwGQGndIau5qL4xYSNhHLlzJhAuQlkZeAWMDS
0EoOErmtOIYSlO3MHWNjZJ1AQEmgCLaLTg3ATsBHAP1tCuuc9nuYuynXBdTNZuZDbLOsGJaWGQOW
Wz7uwprx0bIycnn4Da5E1uGkZApeHAwfLEt/Dw11nQG+tB4e70tswPUSR/z+gSq9pfv76BEa/aXd
5UABqmc9f/LsHfbIb1nZfnx4E9o7uwHL+95tDNv2GafViq72HY5SGdn7qId98ku7sXk7DG5xMI47
yv8/iyCWQbzZEsHNDmPoFQdzSUYmQpwaFGo3fz8sevn4ZclPGw6nT6hGRbHldxTrHLLy6F38Ak73
Y/8y/thifCr74h/7zb92Ifbqo3LfiO5w0zxsCXQ7/Hlal97ep9rLEYWeXqUy2CrnMdlxR8RstDk0
hVCr7PHpH/8VVmmX9tPSgtpAC2T7izvnfMqXXLG2M1y5TnpvZVB37zb0LCxAPWi59SB8Y3haMcNc
uK66oruzkNKz3NVF4y8G7V2EzDiqAzjEEWSnycHNOmvm95lw4z25URt61nLPcrLXF05LOZgiWQH5
kazrE/taMLRKG8Ge4ij58Rf6VW74/1XKSmvx77kkEj+2sahiU/e+2NmnUyqJVDm7upWtdavb27Ot
9pEsiPRdnsQqqTQs2IIpBx+9n9/jJBjBFovI5IMghk3oLu0OtlCj1W3rw9LUCE7CJRhNHRCq3/VP
kRzLzLmwizKiFbiDLXFnIRPWAVsXFIaViiPg6dCBwV5x0jmsbF7+8CG06HRfNmhz2OrvXT7FElOt
9SUmbkKkzhYsWAbSQG7xYYvdv9un3id48ATrAYPUgNemr58rWMZacPE1iCQv/gteWJivN7C5TT82
j6iJvKKm1guYXtdEHTy+adv9OkYsAOF30zIo3NPNBuNVo5fetY+u4LQBXdHqBou7HrD8wnorgkoQ
3a7XeIpfkSOjHiLVHF6zYE9bjoU5wAzgsmhqMOMAWw7fTjAZYnCgcKGChbvwOG+sPMTmC82N4Nld
RM2Wqr6Tzz38IBBH/erdddDHyxO0IIVpEfzr4BtKn/nt1QQSK5zjBm1vd7t0htsneAvp2IM/o2RG
qwN1SGmOH9ChFuV0AdBmgaigZXbO302UI4+27mnbmwPj7XCvbqCEvQ4OqIJif126cPvRz2fxFgNW
BgzzAkIJ7cweL3qsvTJcnAjslxacsp09p7ohvGVFyek5PnsnH/cJFZJZ8IjI4f9adRuq46rO9DnU
Dpn1ekUPr8uUGRgSooMNDxruF34Vm9bNbQwh4TMbGatO9p14JMgH6yTGFQwI3ZyGMg4OmyxeziRC
ltGr21a2VgLPQ53Nx6vBnpnxTVJyNt5pQqDEbBym80Le6xDx57iUnT6cfptCmM3IidNCGIfpIYpH
7F2jn7YJQVJIepmRn05hKulYYLR2NzcJROZCzDMd2471bDjpm1kW5HGsLytoLkdyAWeSXM2Gx1+o
32+9ukdv7jjIoX5h2pC0Gv4QCfIxzHm0tA2kouwLtkEYMOqLp3MuxDw1EK9lezpX6aNFn11dPQHW
YDjPX3NRIT2QuVEtYaEt2UsQtUrxbzn5DmAjo4tOcSm9tvzHOi8tKLFIm+LlkmtrviJahFbyv7O0
yzWHq4uvJ/BMzZalLdV+YtgFnMtmDargoZeQc36HV+8FbrufqzvNy+XFAoHFxSIoJS2/AuPnfo9O
BwVus5ac/NeJrGOvmRmHHCkPP5u+cW9/r/nerTrmGz+2JIKgCtGJl6VzUkUVd5AKZZIkrFA/dyHq
HWF00DKjlxx9lkPcCrSwvW7ptoNf640tJzFamwSJjfmHhLdM6mPl9KQFZdSva3qRktqyzV9AooZM
c/0KMVi366A9y97OEclsBilBqoIhUzkKFpUjc+MwJTWYAuSHN/Vi8doDfDCUTbRJDmBJ7ZquXi8b
P37lkvPP3xIFB7P2mOv7cNp5wj/7d56ie90w//LxH9TOL1VRMkQl5ekVYwJRGIP7+VgUUx8EIOq8
51eufOU1kPHgZTkKPIXtUv0KLh2rYvyydPLDMG11LRHkoD72p0mfvUXnj5I8SjIgDOUJN4ecrDar
evHiVoOdVTUYiIRqj3Y4lYbS+b2lIOoMbLOze0WUo1zprD80XHoIUx91RaprZv4YLJd/ettuR0iz
3uJaYecQPC5XWqHSDNDXB5bcsHgH+IBqus8o7hG1EUs86JpzCoVZCaXY5nNA9JHNux1bil1HWzYb
zUpk5Ha7c415KIdOFD/hyNJKfNEM9igx8XKCMaEau/NeBJFgOziy7GMJn+olhxdYIbnHJbfq8N9b
Kfy9vOprEfRdGkDsLkjluaBphRqRviRDjFBZyJBBJYef8IlaIi/TUWxACQ2+XztXnxHTxyFaN4tp
JTnac0J0+t9jHa4wO9M7Bnazbj8xACDr6J8GIA6kJMxhqlkaDIr2YXOJOeOvtnpj1BwZdr0D5+8E
METz72KodkLUT+UZ35hUay/xuvNdE8iBk/BbNYtS1UV2Wub87BY3VPMJiyEpCvX5oUER57N3rh7P
QaMaYVYnEB0q13otBtJUy/3kHuGG3jW/mwdBXDt6N0j1rjPGxXWa2ariKt8Cg4jpoE3q0t17xYw0
0qk+qOuYIQ6GJhXC1FrHo/Gyp/NRZbQ82pp6igAUwE0IVme/Caj5W3fsOcIC1YA25QAgtUM1jGSZ
2kpyYACN/l1IVlZeAhiovRSrURFcNpH4nbLnDPVYn5HmolnfsR9r5mQ/CH+zNN1GSFOSi+0OdxB1
TDlO8KjiAa3Xd4Z4TIHXgQL9zOTACqLIu2o8fb1Xxnv1mZSQzPfwbP7dsCKcO4R+QEZBKyHcZVpP
HjCCxR/qNYFkzq0RZbSM/aABMNnnVs74WK/bxBa/5DRCCSc1SOwpIQsQipy46JOrHYSVlJRgDMSI
1Xqw3hVAD6KSAeSxs1hfgMo2Z+M1FMaXcQ1CVNuYrqtvsP9DV8pHLegOZmKJkLpUQuoBYsiaioTK
f339STeWYGNNIyZmlQBPWh6ooBFWI0R9XUmgeRbm/bffsBZRNuqaURNMwmKJ2uFXUEdXZqkIMcz0
OT+bhx2IiCMpDSblHeSSUzmglCdkhc2Uml8M30HXOopyxDcLSk9/4sraHAkyiKKSc0ft7pJBfIYR
zGVqiB2MI2ciG+o+vl4T7ChbFI97b3Jm1U4YCqqw4+dbOCy21AkxBRA2WB0GrVUzpV7+xuzlV5P9
KVz+SEuXH1PfFL3T+L7SFGTK67J/DPcI0LFW8G/SVDpYaJpdrPuiKz29wRFdg3jdfOEjzQXgjHD9
eav1k0GyJqOojFgRhQjLL4VfAqCDDT1sUqdjHOuIzhdPVSS8KB/QovuANPDv0XhQjugtrBbVAzWf
Bsze6O7hUrotu3W2226pO4DdGC+NKpvUYlEMF1FtA+DiQ6jaaE+kOgHngzglVi33IMGAcRVvCOGq
X98hWKWpQbPHDmU8Acrh4MS43Zu7IPa8RxpuxvRrfUPELwnV4txpeA1EHtlIjF/siSeY66NRg7DQ
O2SGIUOwigg0JgI9dhBGOi+gE0aHyGyYfrN3YCqBhpHgz6YU7Q1SiOj1h6Zi0cv6NbaH82QbIvId
ysblqRCUksg+/0jsHJwD3f5yaaY46ljnfigCfNDLJdLCHgAC87o+hu5JlQ4+Ngx2d75nwuLmGuvW
upjkeD6sF9TpdGLNYu/rwm0FiAGYVdCYFmYuhB+n+AsIxuM1N6V5mKH3JHiCQxBIyaSow13n3Ggb
VGGqSz+E0QCCr9zWM9Sk4d+WtKIGwKBVC5hqrqwHWJLVwQdT12M8hNJcaekwJTZdaASegl5moDOz
QGRqhPP8huocfRmqbthoemj9DHukq3vTpsOzAiAwlfmgm3kYCzKLieod5F8P/1QfNJFkAa1QUS4O
nk33XrmdtwmjJbW563i1qtIJ6IQVo7p9vm9rVBk1BCW4ZQqKRSdsXGygPodnrFmwZrSZ/loKsV5d
U/gGQSkN8TI3sOPtNYHmql+e1fwGB3LXh/f5j4HbOZzI1175Hb7BL0pz4WKWTKXD73FjPgRVhNnk
Fi9pvU+u6ZcOHm2xNmnkXT16LQOMOER4lVXW6CgxtTqEW8W6OxA2HK0iovYieAt8HBwYu6ymEmk6
wAdltAZI6n4w/QyWY/fo2E2zWfgkTYVHjmKSEQzOhco8suKPvR++LOIeuOggnjuZ0y7TDFdbJ/uG
d93Vm/0Ob6NKPdKIdL4jg7wPR+y1oKq3QTPWvKXf7SOp0XBu62xbvV7m7RgbVvEE0HBGzDLOGDnM
pyAg6HALIqyo24HNTeagN/NVLfrGG6ZcRXatPq/nYMQZgZFDdaYodrNwkGjJkS5Ttxs8TCw+CRNd
busIPpkRXrga+WI0h9XVQig4jgnqBPS/6YCTWH29+6S+Pb69Y4YZurr8O3NTS/IIa7y8/bQUOZcP
TE8xaJjvpOpXBsoXFi5ohOzX22oF3abKRpQ2IIm4hG1XC7oc1C40+vYywNgRFZrPpGktzgflvFJ0
yztrX+5gXADXMn+fK2ah91HRcSXFkOU3Qo6j4106XsfcaxbE9W8LaZRnGcg7voZrsXaN2bhmIE3W
XA+wQzUTYVyqFV+oyPvPYUvV/lAtwXfVlqIrkOHDRVmGS5u31DG8i9zeooP02yjLzPauYCz9bRXf
ZFH1NRFOOcGBkDbPqqHb3MpUy5xB5uGo3tbHHuTzfU7e0t51zcZZ4fPe5PYF5PmaMu68ZT7Udq+X
IiPX0aFW+lE91CutG2FLoRQxr2H/3NOwZSijQ3pfYYlrCYIT9ai0m6hm2ue7OtWHGt0xiplO5hlT
ctgYgxh8GRmnin50mdTS14i+MNxK9tpQ1dZnsPxmnTSlHcPy5iByNUaGYZ0DWAJchspbG/IL6CV0
H90n9j4YiaScaLwst2TCm5GDnxoYU8fFy2k2vdwSnrrH9h7x8pNzd4+Ly43nYH7X5y1mHWPP8+tC
o4DIgmhRljekHEHKoEWGkYGn48kfve43A/beankwX6M8FGrXAxkh+RX9wCcohAhEVJIRD97zAZkc
8UnT2wkxg5U0KcDkNzdTSCwvr9gDerhjmr6C6EBAGd10csm9IiFx6l3zTpbmtDnEhj9/vMx+7eEg
V86E7jVJWjewItoMSqu3d67/RjI/HMrc0d90wbFoEBPAYX78Y63wc1AzdJlv67/73v4+erpfnRty
lyFwc4B+9FzAm9DIEjZVmrt9kHSj/gwGYJKKE+1J9UCnezd/7WhUisAlNOcXa9aI+dmTwaynN8Ll
NWeyfvDzrQ2L/2etqdtwgPHhWy3dInZGmYxBbMocLHpm12w2Kb74+0cbZcjQJnioIuQ0ns1trWSC
Y+mPGHk0crfGZyBn48BybZ4R1ctkBv4Y1VSX0pu64b9zlNitbaNrbT4pLgZYGPQUTVAQBlJU79Wk
DcYxnNRcsPYmDIgyLAckGzzApElLFRQcM2ib9t+cLlqLvj9gwrm9hd6zxmF3fNPnjl1ehwkwXysU
wdR7AUgIx0DoBLwS9Mrk20SFnd+s7eg91Z3izhvDhM7fpUysCVk1twNs6czbwaittBsQJnJYmd7Y
FMCd7C2z2IB5vBOwM7PRMbfuCa06tHQFafR695YVNrAADQJEcsO828bOlM6cLWC7owuhJZ8FwUT/
xrwcoideq4gOL4WTy2A0VDBIwPND1sX42My4W/lUX+IWL1NbYBeAiyof/ALUZTUZXajF4oTFfBsv
XHnWcYPX6MQjPdHxDDpHWzoP4HWp80tVfUkUpW6Z2j0ODvTUUkF/kVF+r+RIBKdSttSJUYVgntTu
ntzRl3MpxWsXjwyP4cZWREpHoaBL8IPEkqnvbWxtFsPNAV3Ki0ruw15GIBI5KSTWXZwVSUM06IaD
ogeymOyh1jCvFdRa9J7VB4W2/q8XVF/D7E6MaX4XHwF0UK1PyhkZKyAroh8aDffBJ3n3D4gMCq7w
Mf5YwEh5NvGyZc8aAWQXjx7KFojQg8FiBPr0tvYa2r5WXvcQhZ3VIj0Hk4MWRstEQOHg1zvA/E67
erK51UFA0mPfE9Q4eoZz0y/zy8nRBRZV2vgCSnefk4n2wbJJ6aHEUKIS9iJBFHoU8735UCQvNBQD
AwlmsydRL/VAxiaBrYlv9DNhd6HsSGlR/F1mXhLaXZj79eCWjEVtd2ukRunBZgF5S+XMQPGBoLyP
K+Km7tme9Tne2VlO+NJcvkMJVYifGJMHgrUczMxX0LGHLoDA++ILx/dQo9xAjbN5tZYWeoc1G/Vf
9zjBwJ5eDNxwPRx1cIcv+73OzKb3oOoOPlVh1zMGeyF6OFLJRo7FeZX2+uZcclIjimfL46zhPFan
dG1MB7cBfmeLoWirUStLz+5Nbm+4T0bHaNsi4BTNa2CNYAVL0SUE3NBqcMbQrXzL3G453zQ+nLFm
xwQPylEayZz0eFxFr3TPszXfiI83w3WHGqvE4U0otvmG6OlA6sCGomHQoqWgXYaae9/RF8WTnxBv
hzhRqoDSeehwFOBWcisbJIL87iVddDdo9amO82raD3VfsByLEbrdW/QGhlppYudb9+jZsWb3UmQ2
H1DfC7k08tDDL0GY5retb9c6MODY9luYbuanxJedBsvhyLCqJ2v+9DCRzBUzVUciTaRx56Gj86g5
S6v98vz/4RS17+zm5Mnr4IxzfF3DfNask1DsjUdGDVvbeaDBRrApjP8kOfeJSLFc4y/ezITxhZO+
wDUDSuUZniLD395mDAIyjEDUrXp3Rh6roYvm+KjVwY6XlK4Pw+zl6fhRw2mDQyyjLtIGjDNa+plR
wNbcuKgRE6t7lMGF8uJ67R0nVPOx6p9si0Tlfw/MfDvTudF9i0IliRbRI34gd57UoWBWgS4kiy/d
8e3lbJsfS4b+9qQa3Nn4KzKxbLz2/NDq86Ry93pab2F2eXnt3BYoZ4SUzObU+Tn1TbfomNpgeIOZ
mbbq+FVO35fAbUO95zSaGBhQoAyuwRTSMevD0fB+dfhXY4g86AfMIdNkVPq7KAeo6/ev0fQOd/NY
xee8zwIIjUmnzrxgrpB7ajq63bbK3HZzeLmQKhBYjbDEX33Ghs9jqHtvZtXCrPIF/MPDBd/BSrwJ
A/T6+P0EMUt0qhpXnEI+W4pAdkYMBZ6Lm7RHjKG/vefVW85f69G7oa4R2WhOKEtK+r1ZhE63LhQd
3aUF4JbDCLS1QaLeeLgVaSSM0hWDStLQsMbcz96qX3kiJ0G4ItSXQomZ4PEJkBEZU9290oP2O3wQ
d/RrBeFJid4ISHqOXkGd+ToDjMp2L2veiYJgi+X5XHujLUH4eDu+TjAOL684xk+vO4JhxuIktyBC
QqSdkJP7bUFQjChDITz3x2cA+0Ers9s1hIU6UW/DJKWWWdDMkP0DwGE/dnlG1uWASqDpt4VM5XkY
HCYVsqMvr/7yzm7tPqv1SbY91C8OARprnMigOdtbSKget8XBWfrFmshE6aMhijxQJexYd5GMmR8/
SWVhIJeD5WHyVnqs3xhCPu0eFAthWOJzvUvXunmfOSjta8e+zbSL2i75k3EPeCP7HF0zpv7vtEEs
6Iv1l3NiUJv9+jVR0oLlRjVF6ajWxk6ww5fW6YWVanpPlFsY08XQzJokdHnLX+Y8I37jTTXC5J1R
id6jP8u7XN3x8eg2ZxeYj0RZed+mIVRGok5bCvkNEZIQ2dT0gLT4QIqWG45xmRh6r7bSXzACvT7q
tpsVHUD1ufg/YKOUOKWVqM/pTQPKldgF9QiQqEZuHqOn5xIMETnMhbFiz3xr3LAb9lsSaCLaHNLF
pn0f/mPpzLYVVZIw/ESuhQiityQJCDggKuqNy9ItirM4P31/4ek+vep0V+1ygCQz4o9/MPBxkyUt
BC8rNJiWE2fsG/EeVhZ7ZviJoaNA1GVcGTzyQwAKre0OsT0hb/22euapU/iw54RwtvPOMtOher6p
k6P2uyDCB3kHw7RE4XfrGQlROG4rX9TUtpI222Fa3fCaPoFbM6sKKxPLpa/S5orCUJ6st1ox1oAk
/d8/PH+eaD5pO7zZLB+sIHgPkPuSQiyszO1S/Di490iN7y4S1yblGJshnQHt/V2KKJdCnV/lr4CX
SoH88J35O9p1KsKqeDX+Tg06u1DacWCAkIfZWKee/n74T86xFg0uimX20tPd/QPK9rakegpCxo7I
P/LvM/sxC7n+r/RHdfoZmRnyU/zcm1dAzdz0/nutgRSWW15tNxb3qHtMqSz1bKeP01FnxEJiB7uH
9/geWzNRypqzomszp2RSmTSTbd56KqOzoPZEc/slK4J46O4zuvCp4e65+SxBzwpdG0wqxW8hYUXw
pWdQKHuwudDuI+3Hpg5LojdYj4gnmlxK7DnqEY7MAW5NPIf8MwzEpXRGuAuSUrkDchH5if9uC1rh
//6q3LIPWsvdiIJEhK8tyXJ+SggYYAl1zAPLPDvg5IeJiAhT/paU4FS6uEm+PB7nL58jl1fvYZcz
wylJPqvw0WbwxPgC+WpQD+qQzeD2oCgFwqC34b8sc1jySEiht7Ew5Ab/9/HkbWUhye88fD5xxQsL
n1S+hnz+r8JoBKCLV0Nrxbtga/NLq5Vf37QgGEpGuIAqhAv3aIBMgP/w80Ilg5p9x+5DfCddvjDk
M5R+G3fA4kq4zGI0wA8jBRTyCg0oYxCAIAbajLTfcF0ZbsPx3KNcPXsN/YZoT7pvD6mVyKgHPU2D
B8Hu7OKawNNS17BMZ72Ed5c6luub55X3JObX4rwU7T8lIm8Fa054cigb8KmmA6Y5wAqA//xUyD14
fWId0ZNYcL6F3GMXvxMwvnYXghxbDd8IfTnLIEfE3tbBSlzN4dJhP6aGqxVSEtFKQOiGLcKqwgkN
+8IOlMLh3wDueJ64gdvx4YOx3VNJYOWMOwdmsqwjSLyaqT6krhCiXrjBCzOFXCRzXDhH6WQNrdGh
SpvCf4ow81lA0mKGCEzYww+PrCW6FjQ/oKfjrzjO2OwYoKL7/vesIBYBZWE6f3B5zqVznHHN78JR
KiCTpRCSxEmYaRV8Qe7D0wIqJBchLMeQWLOU2Z/WOfp1QDGokmIkwe0hwmjmeJcSLkfKJA3zS/IF
xtHs2pkhopb2FAVfNgbjUszjMm4q5lJbnhJEPHQxcEQMxy2+bJsYulveOq33qU2bUDsZ3HMjECku
pkuUFjLLKqM9EaJwu230wzIdf4CYdDNgXWDNeRaaAMDMVkF3C2oz+TfejWs09jArU2YuDJ/TbGyF
n47zVjf+yZgSenCamImTw8DISu1lIs/8PxyfBw346QQyQQLgrd/qgp4MZuA2vDrRbQ8iO+IDwGej
WDmxZJ973RTRG54csKrYS+MNlxAw+aIYCvPFnebgCN6MAa6s8OfFb1z4sG/p6vbTaoANQ7YFn33k
2H0VIcgL7O7Y5Aa20RWIGpGkLEb9/ocsVx4SSZao7wkiJrBvq+u4+FKW+SA0J+JdIBb8SFh3i1Nw
0YN+XmMdWTQsPOtgisyP+xVX5wLn7DdiErKksMzqcH4W8wVQH8So4NKpNcC6aGPb9LNQA4ADp/vJ
ZAH1Rd18GGXPkovH0B7tLeCbrqG04rzcHNzm2189eVges2Gz6g+GNxqfJ164gE+1FOzfUqRyv2Xz
09+bm38t3+nu2K4BYnNrxtGBTyTzVKDEJqU9lcXwFooZOH7wdN8jqHb7aTMsuTnNZ2+8n3LvCQ2s
u9uGD4RkfBMrbAHlStd8D26oN7Cn+WNGcFPVwr8HtW102HZ20F705+U7F7geJQjcn3EJb2+KO2as
yBQ33z+MwtpxhKx/Y+QMDaJ65RIqGdYeuIwiHSD4knRuglVAOjtXLkVgnLpbqENMAl5+sdpV3Cas
a297z4q/V5e7k62ZFMNmJGQasmLKrXzgptx9cBRgTjJbTLHFPBKIG3ydnlFnewL+b9pw7vnAxYMk
DnZKWSQhU/bWsPBCREMb8HKoDJAj4eNySTnsHI5orGVpw4yabE1tNnk5OlruI/ncuVMB3TF5nOOF
s/pO7kAy7gNjIBETf/WypA6OetUzAHihjT7OCvXJxPMXpcAWdazwB2Wjaf2DGYD+13iqzzZuYRVa
sXr9u2rXO99654Z74gi/z0sP4MX5As41duoBAebv85ji+WlrVoEgXOztPAc8JT8sCta9jBLhggx5
GDqNDq+Ez1GjT/wjpFwQVlcYQOZFxeyH1+W8/xwAQTNtEji58YQ7BDVO6FTxFIW7cL0XQwa+M5xX
EI3iH4x1w1os43AWm30R/m2Hpo9zKAtzxna4JVgcsHayVX1T+QyATbUL351/ry7Vbk7xQr07HAaO
WuUc4VpJqJSt2huG1ggZehiQAXgmSdsIJAAI5SRP8JLI932DzslRw30wXIj4L3jx5Ki/JhaexzHm
lfTIW4HWKFFdu4f5DI4se5Ob9owGh1dylVPnJ8pMcuAMQJF7+IbDxQuBHUhaBvslu6rxD5/ZVu9K
/gIXknvFc4IgApX044Ajln6+RaZVrL94DyAeRSOB60mji2MpCMTO0kRnZlQfDPeVzawcO4jHF0eI
c6fslcv8hFcEdkI83ac44FGbDY/q+Q9ymMMhCAsNkwrGs230ptxAFgykfcIURBQkwuvgOww6UhnS
8BKnjquL2NwEw1WCGufdIzgCemUK0lYbcQ7uuEX85f0ASX5K9g0o3yoYMkrB912S1TtEpp/Vnq1C
cFc3l4MJZI8HTSDrmmQDbXjyYYOIWfnDbd4URAF4kcAJ/U4XaN9DQRQ/ax3bm0Ak3AnVszYSlmrx
L+ZSZnfFRxIxFh1FB8cYzIhOY7j/Qk0l+4gnjrE37HDy5DiE0LVQV7CpzcROlhpkn+T4PyW0ZbkU
PDhJyZkp1BACMjnnGX/zOX3EzUThQUnJaDt6SktiQyP9cqFpWIZ0SH9/wNHVK1oREOPKt+H5Zxki
r+GoUag0elhxdRM4gVCexTGCWgpFyFLrgUEdD5JHvSiSjSwkA4CCCqEAjGkSWGiUuNpEKUD0mb8H
hoHvwgK1GOcWc7nULFyOzYzdQbPG4HEY7h8fQtzxmbsHcKELSGs4dVZy5LQZ0MsjZkKU5YsQV1Mu
uSWfju4dJjMqRaQfuGhApX1RHS1iqQjxtjzrD/gi0KJIX+hDoRIYhRh637gg6wV8pHyzfYXCKmEG
vCEj9Eaq2YuEplZU9R8E1i55+E7gwzfqkjM9HQyrOcpTIu3wokjyCqRHzNCj8WlOcbDGqWQtchLu
a+896aFO4mTmD6ScQS/AnnyKXllEDsjn6b6SO6BBUOExPyMDGNdf6gV92pDqY7lMomBEXv496SaD
F044XBYh85BLMdZ55Qfsp1G289qzIuP6rNfXmMTwiTWkygglPcxBOO0MDRAH99UOFlgmgT15ve8c
4j5kQR6lwv/84y5bz8GF5FROd7BqXg5T9jJolunjObGZIsKUgmUSI3UJszpyWOw/10KDOIrC4OZt
H/AETBKC2XM8s5626y5zU7Hz5+A24cc6XsMW1k/hWs2RMbe9qfB87j+yx4vz39lReLY5YMSIJ0UT
wjmXZpSGvI27npboi4Sh2RXO66O35XCESHNohQz1wuuw7R573a7dh4reoMyC6emu5WZDlqn153Oo
JibSShi+rs14zzsXrmMkR5ptvhbgg6FOV+jc24fGUZka1LUhI+8UrfSoqRYcyTKF7hEQr2woi/QC
NlzR4XEbnwioPej6NWZ28jHp51vEVfXOHem4xJxp9U45GvXfKVxhKUA31GiR3kc6gNiff/j/T2mw
aXQqJGRX7/v0MOvZf4DxNKR7rJsg3raKuKGpC46MKoMjSi+m203yquEcvNnodEZa2Z4ltfeoVC/q
1l205b5jeQEqzoQRtstTObRgOHCBZqPAIQDsq4QTxUqzxJ1ECmkToWzSSEmNYJFx6jKzUQ8hrGVZ
QWmOcSIao/8YXaGNGWyU4UDPWinHP0M1FMBTkfnWk7ZbDOddU/8bGcC93lbN4fNYkUwkhJXOakEt
USqUPhMGFgxDcXZQsTQHE5jP16tiwLp66G6XG82lH3TnhoP78HUORvTo2mD6TmguGfN+WHIQJyVk
rYdiH8n0c1xyHNkAaAES/wku3C082bYFbeVb25As2t8w2bNfYmCZ44n3WnHp22mS01eBtQXDZrLC
JIdeW8PbDSmFMjw3l9EMN9YWNkHRvgKuiskzrkZUJQdHYThSImJgGPFl7GUyAVTH+sDyt7su9cgy
+s7HaGkgzbKxSAmJz1NOcfNvw5an+NzSFZ4A6Tm2HV0wie9cxxJRMtwhwQoDGCCyjDSyLFyM2Wlx
DVgmOTpnbiUtqjAnJcMoaLor4PNvWtA1y6zO8D4Zfo8dfl8cLlv8VlQfo+CAZAgsb2cotDhW0J4i
54arub9o0ZVxlhB4jO4DneUVCQgzvhBGPeUM1bxCseixQ9AaMRDyOU3rCFGOT7HkQnXKYf+ObvrD
1EnhnYkNeGIMFiOKEdzWzoEYjAns26ZwvLv5Ockt9+eP3MF1LklQhQF3/XoXZDBXDvPZa8Vr9tQJ
haar/5CmgdNYnYD5jB38bGQzio/C5QzPOBZ5+4H9pd7hJOFTo4GkCIbOfkT6FlbhOt31Txwh7CzC
PO02vC4ke9k8YBnFsPliBYdlvHwvWeZS0ljuhlOKF8ZDQDzPxaGBO0KlAbdwx6FtUlHSh988KHUr
junYo8hUOrlR7zUicIBI1TzmzJyJkSKlZ+v+OJecH/IYkXeCe9BWS+bZbEZATAzYIeLNcP0ZTqSV
hDTkGtTyadlNW/AjMDgGCdEzna9a+InugjpBn1rJp93wHBfuWnmYKD7VL8KLrBc4TR3otJNiQw1S
0o3+PhvGcOSLEVWFRukthbBLUwddEwqdSGuI4lAZ5pyC04AXIjvF2HPiIe8ydBcyXzzBerLACddg
PTMZZwUvpdXmiQ69sRIqEl9YtNBrMj4IbNuIbERkKlDUMUvg6NPXbLzZQZiVRnW3ot94VSrjTSkz
oMAQFyGn0JYv/re2158ThRqMvCLbnLPdqqRjNnM60X4JqMN8ky7VU8cZ9ZDh6yApN4BvtssD4TB5
Z3I0w0CGAx036eXKHJBh/PBXDh4Y7F5IlFtgrvTXQCBAEePlrBhg9x984VMjD/71+lRRHKiPAtDE
jKn02kB6iyVPM8qdWBLa4MJ+cj5uA6tKbjIdNE5kIiSEqS5FIWsvboyObp0NTsqPLTonsmc3++zC
llXI3yh8R6o2bhlr84We73FAVEPxh5DGIzgLcJhdmPJh8QHKqNeQccLbRCLOrNbEhQ8FOvtVlqVg
wVQHYVng0XUKLsy7+UQ09+TacK1f9JT2ZFfB4R3RjlkKU6dMTgx5AytEAwSAqo9wrqiuoXr/9pHz
WjS6s9+4dxueERW4Y12Znj4OyJq1Wwr/DTkSBWDgQPXGNAMf2Qd5h4bHiPlHpWbb+JlgsjIOCvJp
yHiZdWeBEQRijk3wDJcYuueW0jOWqbMJd6AZvDIRxiKkbnFbcHldwsEAhpmBbbONxnxfDhP2L2Rj
i9660eFcmUgq3PROMgMyZXRKH333zyRpdolIPsKRFvK0yaBSwf5GBf09DaGWh5ld47Pdmgqc4yhJ
59xHlzhuWYjNf0wZpYGst4hFQYUH6tIV1TpFLnMupHebVy5Ie/vFGmdNpDUo55q9ia+z/dtKFm6K
x3WKZgOoni/HE0D/yyYSURpiepI5wsVvnlH+0cGX8CakS3m4hBZ/s8nL8hm2JU6anxn2ABK+sOVy
GQoNh0U0OkdQFSPJO2hzbvy58MAsUG9YIVgmM/DNKdzZoZeNSZ2z1Qg5MCtuf/MJD6OSY+EPSyIm
c34ZNT5Rg4EIDMfKrdb4Iq3vO7UN6d4/Hb7/W48xgV5gZETizGjHrMQnQApovCXNNankv9SO1/rs
HSKQKJ+MlBC7i2uOEstQjR0qYuctvh4U/kKejI6zZzqmoK04Wuiiyvt8m77+8SBwc/jnk8ZWiSNk
zacqJ3nH18jbEUnjxHNztzHn3fj1EtXDnFsFW9twkc6bDDY4/rYhfMFl72Tobx0nL7IOhJQzA/MG
lEX3IYCAluNZFIoAUDQW7CX0Y+M3xkpAYTiRwUbCrYd7Kg58VnhZUpSZK1xeDhnrETLAod59JG0b
2uJq+7ipWVIuIZp7zYMPms5ZKqjpYUKLDn9SN6fXUTtaWsT2CrEUWcaZHebSoCaAFFJdPPObQHOZ
1rtwU3rfLg1fOQcCMXUJaYoNsE8mJts1FuOn9ArldWrLk/mmWeIuLX/IEXCTG7UfkE7IFmNw3uY7
VVIkAGnSjECKgHagb4/hayfRaS1CP4IamhuXCQ7TyaNevZGUqtvNR0zh15a1Nig7FcRbke0kXrI0
mUsYLktw8V6Lo41gR7A+2YiXN2rVWZu5Em8TXZguciu2IW6VPfyr5JOyaYAJXaS4NCgpXrlolATU
vfcwgIJfJH5nWDejm7WT1wgVe3aGwHkYE/hX5UW/5hk5Ne+fIlgOp3YLvogM40gTWvJFOU0qU+Pn
EL76S+Lti8oTW+jl7IYjxLLpkyzaAksiqm68gL20BZptDwrPZC8Cv1D6sgRFUZLnTIXqgxKjkMQA
t5b3f+XreYIPDkUT+yXefdyaH2uNmL0K7bPZ5efhVHfnwlUshkJorJF07J4nULiVcHKa3cWfSObW
dJ7wakr6ljMH2ysvRHhI1ug5g/HKQVp4UPnTjH2Hk46HC6C5E1WYRiwE84G2cYoH5T8LYb3UWHLE
4c8KFW6VaMhc4h/7WeNelrQhJ72mbL6+JEbSwoIdMHYS7H2M87a/57UGFxvvJYC7ft6wGM4BVd5w
UWIq9RDy8c323wQq5atvjwQFzAKYFWHDmGAUzkEZJJctf5rMlrhywPjdcNho5sJJUhtzvh4xJQ7+
JKjkxivCEz+Oh4NF4rqqyYqXx13w+TBrxeI3wuGEM2mrJycn8Vt0tZhUceShkVlzVMLsRY+O3Rx+
1B7Li9to0ntwlTJegCMO8CRb/GNz9U6odoQN/sKQjF+a3MhT6HTWPD4bJqHULqgCfko6rzaD5g/c
jxUVJynpzpGVI7DZpFYP/ekIrJ6tm6cHp6PouIIs1nN41pdPLViTzCyvK2xW1A45sBe82i5OwXj2
ELvFLKQkDzFiOVF38TlrHYy++RqgFk1/HG5+Cr7CExHpmhUV7QDqOJU74AR9qcrZ6KYYkR3JZ8Y2
KtjwYzTeWI7LJqYTQeyz31mPbDAT/BEZ9ZmijI6Fd8P9cS1LS7TUa3AfzpdNBCijSfxlFRDmt2k5
/CUxhABc34htD+ey2OPJ1aGY5PtXH2rULVY+XqnqHfxtfcoTpjiLPxEHTF96vl03/FqfkMhJ/a5i
M33UI9Fa3wh3Y1qDDOgTMtS4EwK/6+99i2akTifEo3PxScKw/pmkm2rx0WkrLjK34PcWVNLXi5rI
oS7KjMXyjAUGe7CsGTn0s52/oU6dVIU7oZSyBwJV55lQ72UMjpniZuPJiVEDkud/YFEY2dD0TH8G
cR20RBx9f45cMjAM0cGI10To4IJHQ0aNnNQD5pnElklqeMpSQXkwWnsvCIx/lNoUsWtwzzUQzCXA
NUy2xSyZvX8UUDugeTpxpvKI8PhusExuavHYpX+mylyzqKMMWywmQW4VpfSAWVqOecljlpFXiJyU
9bkRwp1JB0M/RPHdIsAOgiAOREhv2wNZM3Jhbj7sKkJbElQoamcF7DSUPWd3XoTQA6W3kX5bxFWY
HUgp/cKxM6glp2fKRXuiDTNa/uei5Q053DL+DS72nE0a4C01f42Cc4MTNsx+ZUTPhrLr2KGaQWvO
DXri0OhNgJ2KLYjuqDejNrOjJBfYKphVyRKKhEHZvYR1wHLjueRpVC/Yb0HW/MeX81j0dCdpY7B+
9+m9ut25GKHNHXcuG6ZhoM1fjE1Ef94yquC5iDGw6Ly4VR8kdtu9Zv9ts1jZSB+U7INssZu1Hr3P
PT4UnaxiJHYJXy8Z7DVwQySbrQqARE5UZkxtFjUKU2oeqXz3XnHTfMHgk6FgOGE6reE4SrUnrUa2
5+hl2HIL2nJaX/0rw2v/u3zWMFjR41+CR2Mbyo9+Osv983eMSVgBOghHKkr+MvMZcV3Duvh3tEw+
qr6a8lSZN3XEoY2VaqovcNV3hoKr4FI1WO5+q05RGgJJgs3xMmOR5G6OR2o9DyNLGd5BBjpOxhdD
mcyvwaYoMnpH7ylOTgCbLFQvBMJELuY57sPxDp2PIC3AKr4/fIPsw8/yYbjH869v/eMt1ANYYhFj
qy5T+GMn2XfKogs+wtxYLLde3nlE9vLVP7JdU7lvonEDqIDEFErS700sixIKLIp1oBBc+GxCgxlm
H2LLswwfk3rbdgFb6IVhFJwIAU85zQzye1fEl8PWER6m02PswQi5EeR8bbDxr9Z0FCFA7pVvAcAr
Z4Y4z9GDsu3hGI796M//jxEIGaEKlItHTZgrmqQKwC1KHQBsGjqMYHleKNrpMGJwS5ELxSk9Nd6X
eWv7c5himCJePKDW7LmVPBA2heg6xLMEFgE4Dd9RYgR4cH/HF84nkq4kIRkc+VdPGt1PENOeMKXB
k3IDFYJrBIQBMt1OziWUW5rAOx3xK2LaeT0icQLtx6qE7p7Km7DBHqx10js7cSaWbxo4kbSA8qgH
4lsrcO8GkjDPhHuDoCyyIqBgqASO+ho0wHXFdieS8y6Bm9glwJRk/q3ahPdQ0UYYEudPJqLgKxFH
AQSAdAvsisHT0euxlyW3DRDDmJ2Rg9QFUOAUf3HWA/8hkTzz3FDa8zQzFBR3X3ETVzHfYZFel4jK
kGL9jJLeCTjqfH5P8NXGsnuzkSeESSpPPbZU5Gnz3UmQheA5wlNpHzp5Hzkc47Du05vSBAOnkGSI
wyi7/rhGbACUcgn8LHWIx3rbw18OLKfmZnGMdZxBy2yA7hH66dGPyxI5aOmYN/aMHFnANojtWZs8
qwTW8E7mKnKbAIrFj7HLXCCNC5Rh7Pd4MmO1IULFmvsczaULZ1tFGu17XCGoIJedeK9wootBk50d
3bf/tbj5vw8NbhNmFp3JO2goiTVc/ry7TgE2Pj95GiM71zts8YVgb4aVgJCE3kUVPXHIANN8fZkx
PoJjw6+7zSXDRsB/ShRalcd6S8LwuNn2n10wxWrwSZ4T2FjMY/EIW70l/LjycNLn0SKwcPZJlMTe
YvPGKdObHRFrUefLAq73oLgF34UE5qH+uKrhn5BrXHj/ijxXaCFNLCgV4J9iXZHcTKyF18Be/0Qe
yo1BOy8O1ELCep4ImUeaWPYmnA/WEEto2DUey/h0ioVGmuIrCNF83QIRgmTAzqCDOlW8CuRFIjYt
NtnCx0GfA4rHhBZrzzQlIOYnZ6BPgvFYcasFuEN3z0YqJl7CxWH3DbHDAp0PKR1ww5wx3ga7w3U2
y/gDCBKiucN+CF9vXAWJlY45sTd1vAd8um8lD2hgdwPwMEZ/vd6BT5MyXOHkkx0T+SnDVHSPcTwJ
NxBFeifpNkBEaX8Z/bHvENYCX0g+L/yeC22GbHxNZnmAqmnoccOFss9GpdiiTz2KP8ZzXlpf8+CI
txDHfB3r5x1CH592NqampfRVs9ZqgXMzNTtvwECN5TxGt6CNhnK2Ki867AWw7tId2X0QF4A8dXAt
cEj/G3aqYDRczN5uczD8MRB5lln79EZmDFIUsTZ00FbDTpk1/jGIzrAjk2IaBkNG+8Y47+6C0r4h
uiI5Bk6ANASZ5jLEMIzPTjXy22+fPb4iJxKDvQ9NCzl2vQPOzQIS0/XzFE2wIE2mXd/x+1x+jGwQ
ooeKztatOhi4StCX7Kd1fsF/kY2Ggk58aKZcMmwsO2J+T5cU4zvDiYWFh8M0dp+O+m2fPeW47FKE
eB6bNI9FlF2BSzZs7FTosPCLrgQV0SRIpbje/1v/MmwUXDvS4GdnmiHTYw+TShkVMd4CTBa7Gaij
TqByYRwsgVNMfP865GthFLx0Jll2xAYD8LWHMEAvW/64BFdj9+MQbOXySifwWtwuWTXNg9u/Zf6/
rnf343DDagReCZbNLZEo2Pto8Ojo1ckkvQfsduZ83GWdvZHov8lNqIIMLo+AhGQSU29gt9al1IYa
05nfEetO4oxDYtxjpNFbxFhbc088jBfE16VEke47Jo4nR+2TrcVxPBjQfsk4m6QC7kStP91RJl41
ufbh2KBcCBWjNmJowW6x3OOkxC3u5goiFYIYHx1qR1ouhrPNFYxDmNXQ2hmkc6dNPBDoM+SU/Ac+
nzeznCGS8uD+t0HErRtNA2R9TL3efDox+KCMD+n9VMQOLd5bV+krJldd7//ybiVpAe8vijmA+zj2
uyJAP6Y/eOuz11c1sjSlyxvJY+xN1iaeSMxJZ5TIWcikd0PitTja4tVXi3Hrn04vRcCqWRrRIZmS
8pxioA/lkv608gI7Ytvkucer1wu78SKF/Ig1FJvyBH8FZqegktJEOheXMYlYhMY2CK+LbmazMSXP
WSPVI2cz2bYgTRYDYAhUa24W0T5BZ6PgFzviB3THO4bg4yYLnt4hS3n154yT+OaywTmp8CCFTnzj
vE2JSEm7XQs1KgZk2C5ITywA8p5IkBAzWxYoW6LkyMtbcXZDlOH0+6RSSxgRjW7A0boOuQg49zIK
FSD01JnO76O5P3XciUOvS5ItL/8dTCRSJv7gKlJ2pttRpeNvBuFqI/Lo5x8RkQEZH9R5fHOxZYqn
Cxm3yU1aGwgcXEqLkJZB+JSff6hL92B+gLEaeGjIl66BHsOopGPBKdxG6YQlCl3FpBsjJof/K93J
AvUadCn+sPongN9dtoGYp1YgFr63A1GAKoQDjFCFZWs6BpKHGeF34zOadv7+XEYL4lF17XXRtKxr
yNO3A+PB7ZLKAYM68nSYxizh/4xhVYCoch6Iu17/2ZlTMihvKp2Y4PFCSRDO0fg57EFFgW8ZwKkc
7bU7HECinDWoJ7G7ZYIGMItVipQ5IEQP7bjeBNiW2irLFj3ArR+FrBoQTahr3GDBGxVbmedNqo/C
skrGVXL4zOjF6egxVN2E60mB9s1jJio3VW67+D9OcQHs9HHDpUhhgp4YQ6EuTD7RfcpPMiZfczAG
NB/Ut+NZUGPjU7jH0tPGDMyxqfZTIACp7GoehRIuEBOoF1ybcU9T6UHLvlHoy7RTmjEHy1zxoFxa
vjroDVrHyIU+KytOOmUeLvxFxIFsH/Icsq3jtcmGJVlckjrNlEFadLY2yiRCygE/UnK28BCIuyfT
4xjWPLP1GV4Tfs1vNQKoCjgp4PV2fPrk4/AHiDQGk+rmeny1+sCmHDNoGZU92BgLcJ11UVcbcBT8
/GHeui1cyrGAJqtISOkLprOAuh9Gwe+JsDKEF2N3c+DLfQD7YXD7h8ZrwATPqlPMUuZwCgGwCIfW
GQeaJ3WpEZGHuz4lQHu0mfD2bIN7j2JL64v4iexsdINivF8tAsODvVZrceQz7IBoWA4/hE4DTOMx
lb5RtoGvNTimoYUs2Zw86Vu2kdTzTNLpSP3HK7tCImv3oVZCHXkHFFzSI1LPT44xZeqBzt52C3zg
OBfi+ow9E08h8rzJ7XkFVwr8crzBYISxg4BeblXXh6AS6k6BG5Ha7MEfVDNm/kLceg6bRq29a8gE
hMmjRORIwfvzaGF6xcoXlafqWVOeW3oMRfEGMoRvP8c+Hz09rcSIFJgl+HCpiGi/DO0P3y5n3ktP
9KbnKmY9FQxWNThFbUX67QP0caa5gukaA2uZiKSgj2FGOPjy5d2vatHf9vItJWYgVQrkWklFifFX
f3zYo24+0bUU/BmRKahFD5RalDQLisJgIARfe8wcxhPsVRZ0/QMPRyfGSsLViwEX/Ya5cfhCrkCT
Q02PycgcVfeBHsEYxlMLoBojOvzjRpy23bWshgbl23fCwyRFJKm1wBK3znzfQ3IZg+NgsK6J9F4S
XMN9wqinYkn6Gdskj1OfJo+2sSMFKg83GTQgs5RawdAekhOnA2MqZFRJ+RWaV7qBEATWHNJvYA+H
9+6Lkwj3e3hSwnTp9hsx/iFzbGcZo9oNT8zvpsdlK+Cnp9izY8S4fjAH3ZwhLLNuofInDXZ34dWh
TO02pb+T1KSbT8fhuNuRTGEvKyqqt7eI/v+tJga8MFYENKALtJJDiof0BgYXxwudPvWqRXVzZ1kQ
vAhDjqkfd1WYZmzJigtN3tbAPnmrm5auuBZwSmVk7KbeZCKhPEwwwQLhib01xhItpr+aHuAg4NcH
7HECxmc4YGzJ5Ed4Q6K6++V+YRB/1fubW+QGAR1MoNHdQ7egtxq/GYlIWgpUBQYx6S+29kdEwpKd
q/cdcGNUqHsDK8vzJRDKJvWA8zF6EL0iGqwFLKPjEnvV9+olBYg1VCmeQttPAD/69Mfc/CKm+pi+
wCFDvWiyWsfcNZKZqAgop3yAaI6oEx0w57ZKFgSusnNQUvJDuCR5u5x7dWrwLQ9TSQn74T+Yv21k
JUrd2p1/lm0+xkms0OIu1RenlVraDH29MrwPqeyooaGtTY48CMAUo3SN6xRe0ZzNb5fIjYj6DBL1
lLM59sDdOUP4nxyJaRfbQY9+mxJGtobCi60enRBnCFYFZ3dSRUCMGZlRHDHAjVhM7r/qoZ/4YMT3
Ge/VOeegvAfcNJjuvYWr357hYs6EgoWOPaKitn+hmvO96c0nNHlxwU/nAIb54Gik1fjA9SPtihaa
AGUOSqq9tG39AH5G+DzSVzkoqBxk7PeKSWfBUM7DGDyDYcysvU0nQHm6URFQm3SHdBSbKkc9gNsc
xD6YhIBTpZ9t3g+vgR7oqlvDdlI6YTVpnXTVxYciM3vO7II5u7bi4wTe8ne6wCu/nYBt4njF9Cnf
1jmDOpcC79cywaj/UanWOdqafgt4rwyouRaXALL5cXL7+o6tDw3P7j+iRr/ZfRIxBe+l9522ulaX
5nZSZ2+VlAVw7J0lhrhARu1jQjFW3Jlme/nKeLF3Xac7SK2I2meoURfs08xF3vx6DEw8mRCw20O0
BuBi32h3182+CaO0X906xeC6XpiQjkILg7KD1zB0zfFbg+/Or7bhO/9CSDtHRfdrBfUT2rnOM2Jw
hwiyeYKgFD3zVnJBxj2pOujb9w1oCrXZgR5nH9RNv1GE+wyLENBZ8xp8nn45rpXBjcWz851npzqH
7WdYcoaaPiES9Vq4Awsl4i2BJ73/hrXYHJZj3BuODBNN3AJwvbO69U5tcOuerfDF9jG/jNvJI3qD
ZgyOW782qPhGj07LvzuqcaIxbqTG4AWp4R0ci87pFhRzA+vv0n+Y/p1wtJduXIMWTMK4YqtevhLo
4qZq7vx923fKADUD/n8n039SnrT0E53Tw/vug4IEQVOjqSj/7lj3mvqMgSDQqOUyt2YGcbXC+its
lAHTCVMZeZuet8sFaTdVy4DMvW+534vvfALb9D/5g0ZlXIFJvjQGUswOZ5dPYIVNU2OSeEPezGfl
6ntf7Njean8JMdKviAV/IyflR1Qb/QZyAxF2KNNS97n19IEikAaApL5w8cn4pLzksX9+MBrf1zyr
jT2Yvs2bmGwYjFC8RqfZLXGoNJna4jfj1x9qwa6dvPtWhc+Caqbl6L7zvlN+q+61ffvuli1sXLYj
bpXFSdcRl7la2NS1+Om3s+vE7n+YCDxyeEpLvWqS+3iZ3D8kZjeGqGafOUsKXAq762QLDMGHxkVm
snWQPRkjSP7NfstUjGFrg8aIJ4/d7NZpQLdTzqTx0teX/8VLl9leSFnmTNCgR2RzjHephbLx4j9Y
U/kHlXkK3dvqnxCanMYMxs8172nD6nEvLA90DVf9qnlYLJUwHtvchGJ1Oeiv7X23Ydv2MKiz93oH
QLdDQvDqn+bct9ueTuSF1iNCSWmrR9L0LwwgZ7fuMZe5Uo7lAkIrYd+2/GvNK59eE2MQUz34PsgC
eRowHIRJxzaPOaPD1fYYDuAh8TLVBSdV7F3FeNErrh5/ZYFs6KZPbb096B2zyycsRu8Mnb7yzg0R
WTbe3gkksfC2V78so4MRLSxVh9n70N+vTBo+HgF/ulh+caDbqfsI8HRnaOxkrMlxCKKwG+7CclCO
Ggf/WPlAhmYZPnGN2UclxsZ1zzroElNZfF7D67HTAG172+yV7hli1fpg0XOImQMF7eCJ0CNogomW
83C8YLW49X9ndUdb7L4YbAY1TB3RWd4vutU5/Du+MGbx2gzo8iPMAzYFvE8XusTBAZ+eMmxlxvTQ
M6bXr4+6owyhBdTfngG31QIkKNuqQKRzVbWjrm9OWOy08BfUFYkJpndDEtL0y7t/afrPkzYQgJve
kQFKC8ZCwO80jLDZDvYEXxXTczt4MBHq36jtvv4JbeC+U6fy9s6tkGCmh62Ng7/IbqfgjDZ0YkH/
8chT/uhitGcoVfnNlfHxnS8bj+mEF5vcuXBXhc9vp81XrkcfvCY+fs3yd4+gVfMLJ1zs/XoZEnr4
uAeXY3Da5S9W69u/WP7bAIrTZlOTNWub4b7u79/Bvoja56hV91+v8ILtpj4O5/+OH6/A2lhtX+49
G50EURN7h7oorcnexs+tLwplnD3dfbf1cv92ASMZWnVslrt+x8fzoGLwzjxZSZH9JR1Ga8pnAc4Y
PjEDpmcT3xpQJL18DLiSKanZ7gAyK9lLhPh+gfAuHDlghd8InBgE/lfFpMA3mQ3gtxtB+O+BZo1f
ayBUZgBgxEY2SJwgcVeP/7F0Zl2qakkQ/kWupTgAr8yjgohDvbj0qKCi4oDTr+8vvd2nu/reOlYp
sHfuzMiIyEWykLHdX3vIyjV0KOtUAEzYzKVxVtP+vA1zfTqE+AGLFnlLiUZ1yGAYOBZkaIsvYw8X
EAnJH59pn1lcn4iPyYakCmrFmJzNZkI0Ye5Ab8EXxsHDQrF19pyh59stg8qUhPHEmGqN+h72R3L3
Js7JXheIusf9kzFGNkz/h4JiJK1VuucZuqIJbaFqu9v11jW0mR30Sc3G/BXxe0jNySyZipwFqg/D
SYd9d8HsK7OGYYNLL6W3uOfuqjRjpLjguU3DjWjlAK50Tgi6p3AGLd+dMf6ZNuvoCg1AtBdXqkTS
4xV0l2Aoybh7n7vvsbt9Iy5H2pDgkARSBJOuw+uG/80J5Pvjz2L7qo1/zC+WQhzSKMknuNoed7cE
s0w10jGxpNF1nLGfl2NR7lGP8deCEQCGW/TliofNuheXpN9cWEogvF4NCB6tvIcI24V3cUK9PwAY
/mBW7cDJ1TYieR4XaWGs+yFdRWOChLQ/PuNoaTWwoWq4xrOoBEOBsSXlWQD1NTB3oQxkFsoM4Eq0
3UIzK+KjufSQ3DJ1HZ2KByrKNQiW7463rbG/nfGT/Oc4YuwUqZ8jOA/ZP1Xt3AK4PHo06WmyW+oi
3bTH4BfgEbjth7vsMuJmwhn5l2zfHpQX3YZ/AtpOfwHlIJCJpFwZiksPYGcasm2QvIEEAgXwHSQn
Mc70VW5NNZOKmgrqI00iTBiBE5cLeo4dg2b5dHOfvTzqZS/nIAH7uG01pJ/mfrRbnijXRLX52zXi
RJ6m0zIK528HMKchx6enDVWXuRRypNbIE8KNcoynm+WWUv4/3K9ke7UhvnzNoZ1DuQZ2vsw0m+Lr
hEQCci0MXxGIME27C3F1YZLni9Rl82BkUApMTFeOJivYmknv6yWBvAdtaUfvRXcZTga70LuSdWYy
wgf+oMfQlPng6GFOSRNOqaA7k5FzBTZN5ey5lZqoZuBJRkdc2I3M4LQ0JLYQFqc0WpLdzx9aEOB5
/JrihmHswz/u05HPC9ujCTbpJigK6YYJOHBZIxhiCseYcm/eMuIJdpUT/HWceAPKCDFHlEv4tseI
6UYto0NAvLojzOFI1YU4Nf2MuRokvDvuDS7v1OUf4+u0g4MfT0ltuPcmcJSsHD3RcZsWB1wxfqdI
nHLgiLEMSgAnBA5TE6o4ahYGEQPJmoJQsmhpe4jkbPGUFWPTCxTVS3pcw43Zgerb8HciAEvgmvaI
+2zCJPFgX2p3Fuq+jafkYh5WjBCprW8GrqoCpinxNG3CywSqd/GELwJJdchgBeHsZBBQKJPoS1LW
efSqbsOhK2o72yCQs14YjhF1aamKWktmKUP1EHoObe4dBZIyhnhutK5gUTuhgkFTvQsI+0GoJigB
z0H8neYHH3ToZGunYQNO/7CKtnFas2iulFUGUFk/wT5570Bo2js9vKCtjEyTppXzyViPFHduhR0W
po5v7CwfmA3SbLQWTzhfHXSBamWJE5KGA8tiRTs7v2ADB46IyNcLVoKjy3DOGRIoZnlABwhL+0dU
aNrcM0yxabYK4fuwVS4sEQp46RZdZ0vcU2hc94wTtnVbZcxFvT7e8+gsr8655VQPV7k6l557xfIZ
Iadqq2enxFZm6Wkn//b0voVHwUI+f+8BwmhL83Tx7gNMN4N219fG165HBVJkfGm93cPHvb189WLK
+2kYs7sPejsflzu0vAQ65cbTgQ2EYzDc12p4gODdirp+d9RCJjfAUGKyjIrk/sSRQ/cu03c0SJWQ
qvVsf7fH7PG0pSIcDO/+eYqvT9YEh8lxjHi5mxTMciXl3Wf32SkkXWtj6Zo8PgDCZdrlh/YZPtTT
XkpWfthCRClTai8q0zcSl573dFVmXmmz57a3fqBhvMJIMfnc/Bd67nG0pHTC5vbpcMefOUkwCXEn
PufXEFLUEj7CfK+bauEOUkoG54qV+x41zEpIEG3AnLYlNNgjvXeDrqX0e34Kc2qeLTcC0OB2xMcZ
cZhDKweIFucPowH8IiphiB2LbTDB5h4+DtYG5iIbc/+POiTdqSjsd32hoEM8axmgnlC8AcTesOUh
xJQ2qD4J6VF06X+rJ5FLhucAUgC5cuTJhLVuwgnspt5pFGAXhz8fVinETAf+H2myIRn7EE0exszW
j/uNo0mYmWTwW8gKhWYwqS1DLCnUrcMWzlSoSrM1xQ7Q0ZCiYuCA0sfQFqKuBdYH8oSKDrtEkqgt
A7dQ2DCrlzlqGUG29etaLsM87S92dONsYTcy+nOx7d9JO9BPjRZyzNMkFAmuKcyDcAqdAj6BaikA
V/QF8gfSlvQ+ky4kOCbiIyBM2mgiu5KxZYq3258huPAL6MCuaHgIz0diKwWVHf07goKPECYeTBek
FJuLHZ+MyMYggQxpisrBwFtLN9JL28N0Qw8LuI+mjw+KaM1ZYdDkpmXLAAKbfkc4g/90pURPcHvu
EtO5sbmARJKhRV1AO9Rdeuv0T3M6KB6QlVozPUAaRYJLYnBsIWJltNYdqMsDH1aM62SVf3FeJehu
pv0Jne+8w7RLZvZUTBYgEDAis0alSx5IFsHSsZD+fX86CDZggx7qnINXKfA4bzxvuF63sfS+ZT54
OOUCNgBS4LNMpCO8ndYwIYMguZ7Nf4iVFowtvvF7PSws0i/tQJI3wDgyWXxRZlQsMF2O/kLgfVCy
TA50LtrdhA8wm13W+OaOBU0LxgP+Cjk5xLGvU4Dj/mYuMH2SzMAhOFyZTgyXMVuOATIG6dM/SJVW
jFtZuTSqBL/SJwXnZoC8ZarFxW6pOk3pLMdEIDgKvAdn75NtE8jOP29q7JVKmkfx03mZysBC8Ud+
T7glj8MqzKdsoZXw6pGgI9Q4YNgzbfuP2Smv+u7h6Sg4d7GkmahLCYZZXXRx4CR0QJLBM27uceC2
jkhxODM70Cv+5dmNvIwMsrY7T//dcYivMrfs4yGbozPAOcMhC2sGVw4ehBk8xsEjluQSUghdUvBQ
ZGCbVmNLB5RsgzxbqLpZxVsA0zmH4cw+wHT/6dWFIb1L+1Z3sgmh07YlHQMcRqUiLpsgzTtLhQVk
f9rIYbxQuIC8FX4otGwuwLpIq1jMklc92PSwr9LfO4n4WJJHlsOGRl6xgtKx3JYMHOWlfEINKFkS
S6XNF1Y0bI8geAs7RZKHVKeDAqwn6eneEgD07/H2byhWkOz/eMK69UJP9CCfebzdJVjaQo8YHIB8
ugP7zxj0Ha2Fd/l7vvzbIymhFpgXoOsMSi23jdcGKrKueKx7eqymavCg1sVeA7kblJ6To6PrBdwj
g8DuSsE8y8dCDJu4nsnjpSK+7u0XEms9r2YPfG5boAU+paQC9vTyGrCBtMiXjGgGHbqMCKtKePir
gTJ1wZRuKQhL0RhnxBu0e8SQmgntktESR83bmERRmy/nUI/NgtUvveN0YG/YdMilZ1C93Iy0BTI/
6wU7fUfS/ZMFLrUBmka85GEL5fDwCJZC3uKW9zkdYGhZIuiCnU3P5LjHaBOqXsYe4tiwGUvC47J0
8AYvpzJMVpcFXSCY4iyZn5JKklxsmJdmu4SoQcrXM6ADof5DVgYJnDYEpDvoZ42TKJOGqdL0nNgI
uUaPQX51SXs7fJK+z/lMRPkfHG/b7HbGT7OLSYtJCCNwWZqU3xHJk2p0QD9b1P2UsgonHM9JvZMJ
XTj4e327e3f2GWMSwzp+Bd1/177zAGMb63CWPcVDvnfGskZz7j7n9+Q7B5GJiofRV+0nboEh80bI
XJheEbw+0OvbczVoJYP0FQ1ghgTVqvRIAxC4nYMTlI2QdCG64s0Y3tcDVcaeHMgvCA+4wpkvZnp4
d7+V3huzlQKjRgSFpyuvaKB6e5fCLXgfDBPSjn9adUeX6QVJPxjImHSmtwf5Iv9Vs+JqPiMtVliT
sIdASipAcHXUuBVQuFnlLZi/SKunh6iV8QmOU8LSSczV6WAhQYbE2ydFFOMUNS6HiyKhpQnL5hl8
KgcPcCWs8uAYNf45fwB6D79QUgOOrdIDKWUvVKMBHdfztPKKOQDY2SvGZVaDBJJQLchfBqkWCLCl
OU8QTa9Mcb8BYs0hl1CwowW/tuz26pCXY7Kx4+bpKuHuwVAHCN/95AKHk0s2G7cYd0HKh+ehmtIC
K7/mI/6UUM3VoEyb6OqQwgOEtbJDzhviyepd3iS8Zkk3EU8Gr5zvx/egn5ztDqbaGJgEnfknayX1
tAq0sfQHLgf/yvPCgbQHX6nnKOFgOEiX/AyPk/yKqTmtCGxzso8qsrAGavJY8V8ziKErjGJibfrw
8YBJ+iyYmtla00NeM7qEkcPYijBELO55V1LMAYDsdVPHWqxHFHh61B99G1PHOLcaNv5+MnCaiAzS
A35nbdyNImKe4rDIVCCBu8nXi8fYmoixIiirOIdCGiFEfRK47qia9EcVOEwlHzrVvSrgR7r+Bxpi
yArHVzYZDLEAguGGStljwLOnvsxmEBBQ1Ivz5nzh4whc3Ou5NURyzKkiCA2D9IuhjG42TKf/2nrh
LjFQ71TOQfNYS7pDCtAhOeYJP31+4dlkLEMTtLLlzbgCV5zdLsCf6py9Hh+PJXXAkG71QIqicFs+
G3yOB12jwAloRgfAqDRH8Tsq5xUUAKVrdjruPgE61ByBHaE/bnBngNqtWSS6+1EVND5yNTW4xsfC
P+YD1uMS17LRKXi0rU54PICt2BhFHhpn6fWJBnuoSyAg7HGs0j4u67pvsVsrBYzRxR6K4mOP8ubC
NAmf7gLs8E7tPHAKfdmsNZJ9dtEyBga4y8wWcqTgvgGn+JagM/x/N7+MXrPl1W1fXRRfg6stVn0j
fGjo0OZUAd4n04Nnymc4HqTf8tGc14xOBc0A1gXzOzoOFQ/1DA2MCgZrYYJUFF3cw5HI8POUxzk1
FqEKgBq54ndb1Q45wXHU5khxDinqQ8wrBuaeEjMp0ycTmR+E/Vtcu+0Q/Tw5ejGixM6p5xxIXFhp
E0gRyMm4m7Yo7ETELjw/ieLUcnWOYgyB7ZapUTJenAS2sBgWhU2sR1qxVMEIeNnH43gm0eUfjyP9
ZbzWpLmMiG39d/zWebWFqTxCa+OyW61BqOBD1V5jFL6VsrM9660JijDws/rvuT05dXoXDVHba884
tCwOQ47ED3RXiEgp/vfbg62EyGGOsCrungxBobNpP533P3whINsVDj8Y8Gokd+bhbdVDsUekP2LW
6IBEkkvHmVpGGyMponrNH1to91VwIjDoogpF0Sp/+BApNy/n0s4uj+0M93Jd/ZVI9rgrnMCifhFq
EZWSMjtmHHKC0UjWIRaSOozIkOYq40lc3obf8vHUBJSMF5D0B/yTvDtUhnoriql2KIbavAXx40F5
OMDdfDAj4NxHjExYP7eMFA9v8e99+QV1zHPGwQ0cFIUW1h7rM0Y1523Lku9zRIZt0AHd6iTF7B5g
OjNtbGX3ju42rp0xPRAxlVzOlmFDEJIngxHVLmf+xbDEWJQyCX2vLA5LG76RVTFlhdEyaNOd3uyG
80GIF3K4tw5Qgau/vfMsfC7HRd665r25nQp6vhNcC9osLt9nNSTV381EicSTY4CT1Q5LbiV/0V7L
k71xh+iy18g2WF8sJXbezS0hn8mj4OuWFcM/yY/yG+ilIbphaEv5B9VlW7v1n/A4lZkSclm99RGs
CC9U65wLZbH0H9Yn6P1RbePeBC2NshKW7qi7xVp6gsQZEZE2F7c0euM9apPCYu7PgHFiZdyK5NWF
VVMIUb5QU6M2GAE+O+jy5ZVVMAjRPnmUHxUpJ+O60Il2zJLMmjSEF8iK063WRthv/BzfA8IFZb36
iKaMHjeKV8krIpzXZo/0ym+n7+5yx7AGZUIbYUTEkfiowizmMyqWNv9EfTKqOq1Yfz0e9L7mnZoZ
qjYSfWxDdJ83zir3vKUyZztInowJPEBh12fNvWWDrSv3EBcMwGITcnMF7CF0T04broEbLZ+rkvlv
yCmgbjHDAccVbqSrDB+EDkjRd6uZi1+seFixWII33/5OIbOzm25xKyE8sDaOmcacH2CCP750sWai
ENPWTwx1ihF7F+iNTMzEjt+UFSBqgpv58i9Wky1nRL4/LoNAhFftWLQRl7XOlbY2h3xPELsnz+Fp
8/JhE9iolk11wwihNbVSJsxJrOYoOjnA5fH9CtBNM2E+D5De8p8Qy6QWJeuxz+4dVoDJGufGEcIO
4OtgYr01odJizkPE0yIdLu1H/MjJI3latJZJRGtzScfxiKXrhWBNbrxknpnMohS1ogLcXZM/o/GG
4U/A4VF/ZvCzKEoKh2eyHgDsMRGdKBNjVj8qHJByq0O/fFxkcsFKwYfXzGImYhCyaQg7aO9x76dH
MCypqnEYZH5XN2lN9KSOJXLzXIngyowqgT/1H4PzCG5/JYxiHjEh2nnkYoO0JSDiOcNfk/f1CP1E
nw6htUfRXpH+L8cX3rXrvxHnyq3jHoRtFhBJFhcHKONxrMiTGr1GFXeJBoDDDCfWi+4TEGX5sNog
Ei2N92rVNu4ZdgSgk8y7sOrJIxIjQBlvWMbakAFPcrtgzLbgkSMIce8ZkJbH3iQKEy/DViKDftkV
3AU1WQ55B4BHXXS+o+ussyAzM4SQ2Ni3CR1cMfjyRzFwiCwDUSlojFODb/jftCDI7j2AabERasyr
LejHt3LAViDMVJMbAnwYtw4ZSJduq00bnHD/5IsyKva0fFQTLrmYwGOinONFFpfWwCetx+IWjzqq
Gd1FWT+9o9j9Jz65JEuI/McaREWVUdyEV/OJTAJUVp5ozuTFtBf28HTiQLFKzAM3LIHugmJc9D62
chFeNpuTJ0T/RPQCRrJ9ekkixm0eu9Rbma7rjk/gX/QS4XRSC7OKAy+3Db5fOmMjwW8VVBqGFhzV
wE7+bWFKnun3DaEoY9KJjSPeKV8mD8DnXuYljee4AcgRpiRnGsoHlCbiYuu2fRzFfo0vZMKwAPlQ
aYZHKEKyxYzmH64RtDsaONLSkjQ304uH8i57mfDsNj+Se0bp9za/H0Ep8TyjEcRr8WYyxyUuwO74
idvqxR8G4H+CUnksWoJEh/5Nh3DRoTGKdimChds6AqMdJxGNMMQNgPsw7/GCyQG/hI2F7g5poinQ
KcLHuwfSRM0K9xEiFchMMGX0mFCHA23GluavJ6xsei2H4ElWw2URwYndG9WHqQ3x5yo87FtlEgl6
0X6B3gWzBlplejzD4cum/oZOjyOsjhrcESodOpYdU7/PDi2NRHCuG21ZWKktHYMvS6iVtBRZ4ZCl
vH6Slhc+Z5rWuYCwfBpsesjVf/YjcmYCA1KXrwHN0P9lw2E06/whDhtyy0FVTNr+dZz3sbVbiDXn
RpBdzk+G+BEUUNYwAGr4Vi27HC+GiE74LkShm+nJEpPh9Q+ZDtQ7MLtEllBwwXxn15Id+uWX4bHG
n7De0wfSI8hzgg7U/E5LfE5RIuHcLsQEgEeQA2+IfVxl4IvOKJIFcUBkB1Usbmx4J9IX0iqLO+lw
GjdGZnHu2sPBHON3SjBaSq8ZE+BEFcPC521AQ3NTWM3ldMGilRDngXXTZ8UQFyOM5dl5nAw3gWsC
/xarNpnJKriSidOCBGmkupC0EdDGo46FwSNzyqmdZBw7w8/3w7mw+RoTLhmMQWJ/zv8Cs5kIIfhk
6VDTobvnmSieaGFafAAR23wDWaPgWdeFCWwZTqGNf2ynXPxBB1nRj7Qu4Scank50BkEtHzFaGjIH
9DFAH9hAXdyDxaABf0wL9Neh4oDiDCXpJhv4PW4q2ZiFsAnROBhO1TXWLQPxjQkpVhoJ14XsZjlJ
pONftCz6U7b9QbXPwsTQJB5C2eAfvojMcpRHOM/92rhb6VOy9UnUWSQppHkKRf4w67c0jyem/v1u
SnxfYYtAoxAGvAeLihYquqtQZbubhGH87qQbwKLePXPWyn6UggTK279NhIg8hlaw0kprJdzQNmkg
9nJkxKSSNyxZIKLShxt40Nun9juIkg/CAoIBOBMxivSITo9DEBQzRxYyPUhuYC1cyB0aK2QcnKCy
oQUzlBXM8vm3sGn7C6lRYhnNW+Kcbdjlh9AnvXf6lKIm89BdEc3gMAAno5PwSFkwf+ZoIlOAXAlu
BZXVFNmY+O4wvd1DiWqa4n1Ejo4qSPqDO5IsGgIA8MC8jFHE346EA1LkZtdK4P/iRyCTyDAohMaB
zZVydlC+wmKmYXDncXz2FoJ0egsJtMDx3pTmpdzO/9/V/wAv29RGsKdhAEvf+yx2nACS6PrPDqgO
OzPMzSNGM9Di3eyGLZqNP7JJo+Ej8jOxQ5WgluJcCVIPVTe3bYpvFG1DIuXRGqzZGURLFyjeu8Gj
bQ0I1ERXfCvFnivSshkEhBX9FRrxP8gc3ydi8cl9mYVGBFVH4Se9g8CfbtJ3QhGsMxlAjHphaQdi
t7A0GYB6toOVDfnEpdX/DMfjw1os4KmY3bNxUThWh5RnASsSsIKuOBx2pmOAmUznTF4UOdhGRUpg
8vlnN/v2wX5dTOE20jhlNYZ8YoI2STVPV7TkRApc7l1xDKMXM+uixxFGTXY2SQA0pA5q1DDijnut
LqRa47BgOh0fwzZqe+wySwlChRiyGcgsoZmL3Va6Y9MDdZlDxZM2h1S0LE9Jky4UIeR+NHpfRN0p
2Kloc+7BZiAeDLwCBjJ9EYa+z6d84AiqJ3RKX4MOo0CSWaguDrmFCdOX6iLISX8ac1VhWLDKguNo
V22lxU5JKErkKmJoztPASHnO0QVv3LIRDovX+hcn8gJnc0ybgBMXkQv3nkvsyC0Qu0GObzlTQrjX
JD2cMS4UIbYNqsMI7RqVNAcQi5enz4dZDcXN/WV9aX4N8OGYpi2vl96s91xlnF/A1AkXoRBzz7lc
9DJ6ojw4L3XfJANPz/HOq2zczBBJzdEso2ZD7GjCEPY2r8LwwO6hJKLlxlN4J77CtNreKzGOrwZy
ZPbNigaG9OiZObzMn471p7mifGN6s/dH8gyBQJwE3leLA3nDHZYGEyuo6Rj5boc1iLxDoHnBMck1
jk9RHGKEAb8WMyo0eIiHEGpwZ1T7RXm+wEaewFjji8hG59fhh3xVxT0NiQIeefCw53MHVzmZ0M4Z
UbpWapJodO2Dd0O8RPvmA/vqx4/PiHKgERAJNBRMnTs0b450lkHK9gvkQDHxyBUmyHtHsutyfvJw
sdGgKGAaMYyKD35bAQk++vqdSO6vqIQx4EG2AN4h1REgNefuy8IeniSyMCB0zVBoLDmlyJbC6xrh
FRSFQQyboMvzsiwOrXRvESCYd3ZKkKCy71TVhAbGGRrnNswirOWSZdv6J35Ssh9XGfVYOlUnobdD
PiLJJ+mHRVJFd2ZeRdOLUG5C5YPkAqY54Y6hB+0JR2OKvOcuKrJQpz3LUQp+oZG8YDxNpzXL7iPy
j/2TDqurxuKN2IMcnWCCiL79w9iRyMXMbRHdcQ0kiZV1Kd1LocUtSLFWCtyugEMANdnNoXeJYEJ8
1NAPSNUC01Ogq9s2oy2FQwVlOI5Sw4qRlzCwruCsQDmG/nftWLX9Tu/OVrWx/5tRK/SQaxuiLYyd
Bn5e6Wj+m5mHZs+XQTBLZ9b+d93zwzwZOhAB6BQiaqYQR1QDZE71evzPfXIAVsPFwcszGm2SZ4oo
YDrlSfAsHMwYYumNSeuZPIf0Cq8ChuPOYTZt8F6lT8aDjL5QNOB9IRrgYsAilliEqIyasknFKd1B
a6STMnDeKzOnZcTckRUNKhhdNMF1Q0a74WTL+sH62aVnFxFoCpJqvwhgWfmIvnBOQDtMSoO7Hvb/
vX+QF82h2C6uoPhn+G1ntNVzoR9iAwED76lR1VyY4051wWxllss+EfUdvAtpKOd8SDICZUyjBlsY
6jWZxbZa2OdptDiMNaP7IQS//kVJa5uITJfTGqEsi0Kqucqs+1A9rL71oHFNa5kdyzNewbm5TU00
2LVd29uEkUrG+E2Njc8kCuieD8LviDglQkAU5BYecbQamVsnTqhHHwEoSRs38MDRLyShCJtdpsvM
Jj5WagzK8WCl860l9CuRQZM0ksSRCUsb/x+uSNRLNJoFMSGWsbo94ldKiMwoTG3MlRESjxPVTE6R
y1Gh21iuwcXzsFTiGUKUpKyR6rhf8sNgc+xshAMfN7ZixRz5XWh548MIxuP6L8ZJAcIZGkIPPYFA
HI3xHU03g/FmI9k+LdJZisCSDLb259ynsMzJx6fxHEoxuaHIth/pcwwYIg45GacOcsMYm9aRRZOd
czGDlJFnLMhNSjvtiEgSMQ5Egl5KmqqyNuPBCg5YNekFcLv8SZXhjQvUjw4E1SKFh5tuEGyHZNDP
m0Vb7qCABi2R/VFkpW1qFyTKQACC52LUykkLBjJEaSc1eftvmc/j3g3fPlJNKeWgUFBkyerCekaE
MYgvc0pAbYTBxa+3J7fhLkeJiUwNGHfnoRuE8BCgd7raYUoKucFzD1oJIZG22nIuqaFwJz4ClGhm
7y4FoBi/neEq8NIyKnbT+DisT+YfF33x9py2d7KuVnqbDkiNB8aAzbOPkn+aVcTIVy1M0hN3xjlI
zxK0rq0ZKluybQ3VFc0WCKcnjIeE2iXWkH1YEVw3Cc/PyK0hFTjHNOAveFnC/WDCC+4MT/MzYmYO
XS5HhOY0C63KI01edHcCBtjojHZcBWmyuqhcAVokqJVGk+A1TVZFal1h0MOXw7RHaj9c4CvF4EIq
SThnmKNQaGVkfMp4k+JpBFIwBHrhQnGhgs8z4bZbD1E/7zzwXJw3XeoR2fpYcvXJu19EXOAh0oLh
w54JjQ25GY12qBXjLBNOMa3iAMm0WIdzsYwVeTgYp3FU1Kb46+BNgr80unjYItR5Yazs0NlZoiUt
XU5W0MmDe/daEf+qe18K+qjCll+GQC/Tj3nktBQmHsW6KJFB6XdYe8FQIyQNqKHOBVToDp60Ew1K
XrSYDSx3qyU+SngXirHYMENp7cRcLckvhAwvDEvc/kVueDCf5GvI1J/uc/yAN8B5id+rTSGOJ8XV
wjkBSOVpMAOIQ4mMiaoa/W4pyQOZPrDiCy4o5wxHnRh/oGDDsEVz8A4E0q3iw9Ykebq5nJVnGy9A
SeZ61Pun0Yev+NDQKXLdBU8iy8joEQfLnBvXADsVTE8NJNMiQThNFhI9SRim4DHh0+JwIAaoVp+s
gmyX+kX4ulj43PEPhuwlNY9wMoQILUhq2KsszkSqI0qj0wijd4Hxd1zGL7tQiGgkP8SshHhqjKsZ
3CPbZvmSJNFC541ZH2Sju81O7trPSQfnFlWsbND5t5INt4PP9jIZW2H/Z8p9gBYoBE1Ejk+iDCzB
bYbdI7+J2onDucGtfoPvF9lDZzR9QPLoMvWSu7mjsKlSDciRVU1LzDj/ifdn+QLHsZ4xRpo4s/0q
i0HG4ctSJ0/0AtkUhKV4s/m5oe8xccQwoCWYhyC9Yq95CqnUTXAiABoROrNlh7M+okIQV8vEPkE3
f/BZAEUGroS+SNMrGXWsEGNYr14Idv2jmuWk/gd7gDMVlYC0m4r15oRsP+RVhKP5iy1JYANpEkut
P31O4Tdc/2FmMOd2pRnCOWFJkD5xO4TDwmFKTgg5+Owj85nP2UJQZsTtVVYkqVErJQtmDVBBAb6x
Z2lgCPEMCBN7ARTGRJJANWtbmcBXbzB/IYy5CyLorO1whmcSfajOOUqzIAMhw6mJUZDDJAEuxCMN
XTRs93+JmGGcTFWG+J3MdpKczmYiZ6l81BAaJh6qxAzWd8A0WNjZHkqS4N92sHH7tkuVhVMIPAyi
K4++BfxjcdwKMMcOStpnh7UtullOD0mKAYYxkovhqGEzxgYPmxA+8MXQbpxhZNVTVg2nRwbaBaBk
cuKamlOYfWBkMHOuiWXMpt4B2kjq+XbIQtFfRCwgyP5sY5m3JeMKSGwp5fgo0jkCcrNA0bjxbpq2
nPO/KQhfRmqDY5A3JUmlkAggmTAHvF2R6dd4biBPDKiq7NWNfcavclFJ4fXJfeSCiSqs3sOPB8ht
ombDDsKKInHzvwNDdsZ4ODbw2M1FwHVkUoVDEEOWYK/Ow9XqA2Rkz8AtZ6S4BBI7O4A/rl40GIAd
qAIwSpx64q6BRcBo5H89w7kiycctGBmiTb3FmmvsP0CHEenDKSeFAOvu2bgeYFIZh8WUE/2QtE2O
WwJI68yVDaF+i1lAhYXBdUDmR5yuKPv7PpF4U+x4K5nw/Wbup+ZaGBhRfuFvVK84+3gpiMq0DUkQ
B6gItRtWJN3SWP85EhSmSix0bcVFziYfLYZIwePkKZvCKxRjCcwzUaR76HzNwQpmg2pSlfaNr98y
zpv4r8UvRBnc6VhnOQpWtR/fjXWTT0YxmidjfrXnlH8/x6YYAZVurE/e6O9p/akZl0hv/WTipTBF
Wc6e3PARvs51yfhtSNSgEyJUBjxzuF0TMZmJ0QqACLfHm6nM4RAjz7dOf7CLJwVLxrAABlhiAL03
Xjefdny8DIDcLqi52edP8cHHE5Lx5uuu4/SCBx3Sa/wqyeqOOlMFGCiumH+dnskMA+zy36AEwSPS
PrYMnDcPEwjwO+5yZaxfQ3xbgw8Ou2abV+vzyxABc9vc351l+oK4Znx140zB/254wYDy2mhW92kv
KLtRj2AEZOS/IDVdh4rJsPIChgbU1d7NuX+9QxcXKbs/8F6m/jCrCFssuG78PsYzLZnXdoYwqqkg
OLXF5BbSIKspRxcVGLRgwqVxnoO1c2yS7lmtiofQU4KCY1HaI9/562WdVOu9z2tle6aHs88PFcT1
KTf24H3MBnqO3+1uvq+wOyrPi9f7r7k5z/kn6LeceWO3gxqCUdq0EkgD6pzfrwRqx5Kb0xodYENf
1bD58qb3KwYgl1f+sg9NgLz/ZfVhzBgfWznbz4K718LldvehEGLiyN0jhaDtuEE/S/vGfPrYazFt
YC9Ta/94JOeEuGxTgZGDvni3ok9/h2ESNkntXDn47+XorfnkICerpURnzT/wa7iZzNQ1n/POqDui
Eday8G3/MPa2hgWGry5AKYia/Xjy3AAlrlBm3vPDzX87LJ+yHM9JlOdayd9p0vDSdWPw9QYuV6b/
LuVrK+Z9PDgFnehBmwySqf/UGa3sfb+w7tDNGPUyUG7rvnFtRUc6sTiSEufS57x5Wfz9/jMq/cqv
NJ9/0TM+o5rzWoTmd+YZRG33sY/2SPl6AdjRwd6vabeenbe2e8PSih4L5RCz+lTaEy/F37ciWryq
32deXkHmT32XNrbe3WLx0Tarh63eLBWyVjWAX4IYbMA2OBCKPmzvNvZjpMNmx2Fp9hl/hkO6DUko
/qv85Ycl7LK235Z69y5nW3P3+C5ofDpLHT0J5N/h9TLs0J0jH9yXyCt2DByhYOBs+Pu7DnVR9jNG
qDFlhtPb2Wsm6/1ldUcqY30BpdiXNx5pV3OJNxUUXx5Td/l3qSylsm9l0mtaWIoE/T1RtHmPcB/4
PuL7fXh4BYPu/PoevYRrp50oNVQ4OJZ0e7qYyH1Vt9dPa6v9ir6tkmMb4iMKSfN6jGuafdESbwe6
BlUL5FfHyUX1b1bdG7cv06qwX4F2Co+leToErTJs3YKWR98DvSmSrH/9jiU43jJVWNkvez9um3Vp
L9POe1bux5crPLLrINQL+95JT5rJMu3fmKKms6k1X+2PdXYmc5tL2uEowhyFpfKPmx0XA6xb2E+i
SgDLlQuhuYklEkbuVGXh8s3pyYcgy96Lo6gK6/vct6/1sO7bD80jijEQeqyYD/RHTrv0vwekjO8N
/zs4X9qbxiMhViFa1UXJw+da/j3/9UWCDByjTzRACoWWOilxRl5FYkorxqMVc3xtSdFIS85jbYxQ
tfsyB11fijXpAinAiV/OEwZJ4/iDL7a7bndddMEAtYZ/1gz/eDUYmnsLl0uQbSVTsOFj6PPXoFRt
5/XijtQS2jmDAuyu5tFgXrqK+ULj5x7oJlu9x/hOh351WqHY+121QcCvLeal96KaKT0oE4ubFZ2Q
+9SQRlszzRiwQ90XKgVPHZAz69s8uC9JV6yFWKyre9JwKU1xd6VISQe0GBePh2YUS8v6lA6Z2n39
Mo4/W9NnXkHEKChoRBYcfCydOas4ea9olSydBEE2zlLY3qgYKnfs8fYog5+1i1MYZ2YmPVFEIo80
nvBIjInPXz5DpkJqIMXWYKEdjK2vL82xodpJpMwV5scbC4zOz9hNMilLiOdiQvV+k1N1us6ji3bG
XEFLLr1acRc/tLhHbo21IJZGGMCL0SnVplIxFFMQraMfdWvzapEGnebdrtsvJyR44vBZ7wCb0IWC
ZKbMiIcWKCqsVVPaTQFXG6t0a3DzH6qFiy69QOWNj4nbd/Hngt+3iEiuCogWiw459cPuUgMYx1Zw
oa1GB+tnn68vboy2a+5GWQTXWfmadEkvqGS6vSGOGwwYO5Hv66qtPIbwWvAErF3c6I+PYadv6trb
aL5rpuqqdgnvAQHK4vsgnd4wZC6HRQU7k3qDRib8N/DEDgOLmDrsa8dYGcsnMgiWA396WtokrYO4
RYLRScAXYJ9cRaK5Hwkz7Qa59wmIyzqgdwxfJNPViLUv7BvaXiKP6W8xepepg6sHyBwPAEPXh26u
mrZDa0SKHwhcgBeA2e8XNAV2xZdk/+YsVxxAtuyvt9P5OHCHsSpC4Gh8kCmhMJh3IR6o1pdSz/7s
nlbMia30mIjgXM+b6fVjvm7mF5FVFyeY+/9IOq8lR7lkCz8REfLALRuPhAzyN4pSyVsEQoCevr+s
jok5c+af7ioJtslcuUw7uNE/VBdPx+DwcOmplM5Bmat7Rn2uMQmhSE9SAL5j/zbOUrhK12HmHT6t
6JXa/Fko5MYFRlW7DK5M0E7oKLiCA1gdInJp8C2EeEVMvUZkEQSkJJ0J7t5g1nNVeTVvQYly3hVF
vlb6jY7P8BkKFwb/B+3iQOrPoGOI8XMOmciyxbaN69venq1u9GIwnW3Qs58A21P7BDXHqh5SQnVU
Y86lWlsgaBV154uW3OSnvRjaTA6nsBZTFV7Sni4PAzo6sC9dojltTwte6dtljGXgI3CkjtTJlEGv
naTp+KSt2zDALHPINeUxcXBzq6ysIbWJ1ePABj0DnRhTDyGzM4LNmPoL3QXcj9yCL7vVo4edpdb2
MeJKf7fsD2ib7n+o4zJXB5RvUAKWP+teZW1b+1bXNjXVU8V39jb9dHUFVatt3R8e/XXWX76X0i9j
n7XqSi5evj0OhZvD/Ia4UCaNhzPUya2PK/7Xf5KmbXTsYDolJgKslEOTI2X/Jod98aZ/EYPE+L6C
6FepRyYGHQD7Def9dDKchq03G6blVADisXlYXVoeV2yINr/KLFMMqcPzKCZ3sUm69bMEhOYMue4y
AJni6D3KGdv6OGWetxHV0PdK7yPmvIC47HgAcOQumV+bWKW09k9KSmwsUlWkA0rTQWvanhh2j7pb
8ZmZjQ/kq7zwJNlieQkrYfSxvhOJd1rlLWuFUuDCLM7wZ3RYaaUOdVNBEeLawRECfSAQAkQ55hbv
SZzh6Y7YD5cMDjXC3Qe/3xCiCjZDnIftDrJN9FDfHszvNO4Y/vXrahxEV2oq+wnXmnqneScHioBv
5OtQqCynyKYbHPuD63FE9CtDXqgsJHWSeQo52dEgNmoBGzqDnjS6pjBMZxnnucFBcLhd40PCpkCX
BLRXgimwA/V+RdNxaSc31V5p2MmTVa4tX35F2+/dztGnmPZIurBKCk+WeY/btnaw+usNrrXKGlHr
NHydhIz9Sp3NdXCBgJxcvHtOy9c+hgfYud8JLkHZDBVRUc2/tGEvh/+rHQO2YwrLAG08XL4vB5s+
0kdizw6G+rUaceZm7vPupZlPmXnDT8YpyXWMi+bqFLQMKdm+eoDF2zd4nNcfc0DdaDbR1vaN5pii
7Gyt66+zNk840lp5j13UtkkLOFrHgVE4oE8fgGloPzXJK/4nIv5bbroz8e5Zzp+6h9MqGK4f0wHl
JHU7jH7jxuy5t84dna35lSPic3fvDwHVrz2LuomGbkgDk4cPmEzgp7XdQu2jO+cHxUbPKRqKHzHP
lib9nnXfJK3GoMFisVIcTqyMbmtzs7VznxqdYbb1zcYNNvP0e/QaPSToGugNBgaQVMOmaTWowTcJ
942krUGRnN+lbXlt7A1S8dLGa7sRMI+9tbCZCXWUeMMznuoNcwBXlmy4a1gdPpCvg9z02geyx+7Q
5X8XXc/suB3Dy75DqCfdu90RdwwaL7qb2skcDR1bx4Gd2teLHcfLJjKKAHvol5037V7CzrYwXzhS
qiAdjM6/Idpi4su4cCv1YsAGbfYO7vk+NJj7wLGBJcY5zZTa44q4DJBnfvdEk7hsekjABZxaJpCp
+jl9RZ4jvlnjqJnQDLtfgy9GW9OA6Ka5FPIU0FoyPxXqegnfWlDUdo++6ELFfKHBWc2/D9UNXnz0
6veZR3qQfgKkdK2jdYGPTJE4e62AZvTRnws9mHEXVgV9wECUjiCHqYVzwIHrS6iQBrOHB+tvZHSg
HGat4Fn4mrNZ3ZLLEB5coyTrxGyoTQ9jdM3bZwsOFkJP942g3z0Rygcfo5r89nZNOgrfgNCA5Qfb
wwqqLXO/gERT75MSBkiuIp8vdTpFkDfJ8rFbR7tSecd5MGB3ut9Bgy69i0HKcXBpTT8smye7RA/e
54A/aVDB28fcIeuttYfb+PXN+/6ZOzmffNz03q9t/nBfGsBR92hd9X4vqEkTePqT876ybva0ueAf
O1pOjvE3avr3ShWln3eRFFrVffxSeMasiw57S70pzksH54OAywkqYocbAPmSZXzGX/QmFAIonHfv
1rC7LvKwcLvrG8Et9LYYK6JQcg1sab13Q3UwDDPte9Ptve3HhynoRGuoI2coQgOM962a/52Pm6P3
6A7qS4QzSgfd6SBNw+ldzm73OL7PdPwZVmcUhzabffzng8JHPrkvFZyJXewqqPQXkoxeGEI9VZ66
X/+U+sVgupnnmMP62WqL5gxPEM7R6L1FHI6yo+1P232NfNXetOUQ6FijC3GuE0a3Jpt3cDShFCZn
8iAJULbNd6hX0fMuapRzV0QVw42X6r/lHI352yE28tUMNl+04KoemPg4qUbLvbjl/rp+KUR598p6
1fz6KxVcwgoYUn5zJQ2ow2VuJ73Ha/YciNNEjhzzjcQt6N23RyIu9vKtWU30L/axUnzLq/1dPI8K
namHauvikhcNOZfpEK9ocebmnna30zNU+Dp8qo0mIcFMQgw6dZdDEqIqY+i0tps0bhxP62KDB2D7
EhRamKH62iTH5ggT8PfVFzoFl+tHFb8j44HHTA0ndUNdDUVVg1PlsAUmGIIToDbvF+yBEn+ST8fD
LTwlCPeU3F7OEaJFlkyNs8oYWEmXXwUadLMvZadttijKNjT1XWqw+7qbq+eLj3u6KixcdKgJeK2R
hqNN7m0KYWt/aaqU+cMjSPF1YKbn3xjm1pX3kT13GeJRfrTOmt86R+YXuxjE3E233jCHaa2M4J1H
3ZdXYHNWQPJTtDrETG+POHy0yqnxCR4w6niOTCK6A8O+cW0Vge4UvX56D7SSdqXnb/ycwKZpXRH9
1Zx3we/uUd2Kq4Z60SL08EmNHqiIJm1eKCT1wf7DT7HZjLdtlcfH+8ToOfdi3Op17StYNPSX02+z
4TxfnAYUTyZeMfV7AHJ+2hrmrnv323pStOI0H3UvSec4qZv0i23G5zcUv8QzejeDLKxJG5a0ZDPp
bwBB3W+ayeM7ZAR5UysYOc+gc3MRSrWy8WaJLgEt3IuLGi2a0z0csbcxGEzfcWLqOp3OPMMvqet+
HOwdzMyt3Yx+q0yQhqmWGTZvdufIyADugkA0DsMeOjc7NaNHHt817/4KxOrIOfWAMjiKGJ843ca0
iWFWeXR6Pb+nzx4E4rzeTQJOY6O5N5iHNe3svqfs2ThnDEgtzYxPrMMLegbSE7OHo7dpke/XWdkY
ma/fz5FgUqKoLnc7uyWfEkwWALlF4FmdTrnWvgr/HcMcwpg1x4b5U7ut7uQSfwjzIEClObr1gBd1
lttrdb9MSJ/rTDu5f9EjrjU3JwX863A53XQCABsB7SvXZnW4PE4E3XlGx+m8w/I1pSlt0DJlFpFK
7zA9EV435Jjm1xct1Nn0PYX6dNy6fUacdnp4nLSGtymjPHfqNndq6+iceIU2HBVJQpewMu0ABbUd
nmIkYGY3umdB36Tngvj8IPoBj4bvqK1zYroZUrZ3+K2HFSJRc5CBzZSRdkneYEqPodHsn5per4kL
baM7MaCmlGf39hPzPI0hrIsqc88cpfegwJSI3w794nHzKz2i735+5NMMncVDSgMiW3Sqw7aiVo2v
O6bVUATxakPbA2THlBsMNyxbVgfglFvL0tY0orCwqZfBV5u2MTzeFeJTrGu972FVdxw42pzyO877
Dhydtz3SZoWb29/wje+PqGaK6cVvM6w6Q85yKcWlh6gPDz2+pF4L6nHnJY56nL9IfcYPBFwgax1q
JMy2UC/kMu3HcJWRikaTDRbtlfSxN7Daz+jFvYFH4M2tjyp4rIYclxYo6pn/qFUd9tYA9t/RjmHa
yrgL/+6BjoKXvh9HeA3joNlQMiXJObIxGHq4Z2uwBj5WS+aY1aqk6Ci+NsQ15Kr+E6t4hyEglToa
FXPECPS5MKfZhZ5CdAZwuOCiHxrMoETnc9D6Y40pFhWKaAcq4YXRfZbqtiQDbAcYdK/7EEEPjyMp
MfIdZwlKy1TQsBrIghrm6F6lQt/ldP0JQ2IAAFpz6Hctf2ZWKumh3UCuJylBEKp0mnj1oapl/oM1
zCLXrWOuYMnCZ0f2E+V+zkiSQr72LyV2Ddh1pMocnUjAEbhii8mDjGJQuDOeZth3eI4uk03hxemc
0AGY2iqL7ore8UlJccV0j2O5p/l/19gdnOBkTTb2299gI7c320GbpIgX+NfR6UDawGkgxCk2w77F
mshECnfCadOwOphsu5Me0/mv1Y6CSdlmDulNrrMOf1Vx/jet4P6U0oZzI/xA0PK4FouC29OEnmUZ
b1wzqXDDUR/1hXOaj0Ce8VGjzOB6PNlNfs11D19zf/44LY2fyT/m4/+Php9sdtpXOD/3wdG5rqsF
n4ZbHFpnJ5DME/A7HErG1T7suQ4B940hNXkE2csDYeMDL5B3jCYjoP1AWEYkBIrT2WST2iG6NCep
hFn+VpfoDeX281MePZmX3UcxLWEYH3c996c5C58JKBBokIZpMwaGqFYiZyVZe/fpj7DqQDMRBRHP
CecOXwihodauPn7CD/3Jd7FDynF1h9+hKy94spINYEKQKarKzrDFfEmdiD3u/MJuI/9TwQJOZgzJ
V8WvVKe3n9w+By9JD3FTFBl3Dg5OWx4mEhVoTHgXbAAAhvBb6E5A8UDv4gLK5t+xAqDnZR33qFn7
bkwZgtWcYcPhXfTpb1aLW20tcL0KZ4lPWQ65g+xwKCsJ/ErpPRiKamu5aq4IYPb3wVO59/BmX+wT
/zJsHUpdr2k9TupDozHmVEUvX2LmbbXAXVPFBXnlqegMt7FUoeT3GcRA0Hn8GNabr4BRP3+By4aV
uDcCZg8p2gXJP1loqcJDXNVNqzugUi8UYSSMgxnEvra486uwv+Ik18Yp+AD/HCcweY/h6gWV/66q
HwjUH0/UosKfRraAqfll42uw7MUJnkMXhl5VqycIklUaASXE4dnHTgmdOg+XxqtnneY9nm5fxSJr
/5NGiJJqBxXrUF9cUlR4OhDIC6FMrx5/PJRYzXzYo3BPhWVlE4cuZ0stzKu/lJcN6CEihHIr1AeH
044lCO0eUH2zFxi9iDC241aFPgp9CA6ctjasSzzLLIKTEKX8js57eC18fJal6Aygam7UfXHA5pow
3CRT6E1Js0AE6D+Dby8y5LJhBK7Eunp+vuMPf57rVnbmCGXMwbAc+g6cFwDAjt8lylUdhRQkRhOI
vCKJib3vOvXiQYjsrIXO5wMFhp0EHB0b0B1QcIHe8ApoUGHLzLDM3j2YV06Jdidx7gXf1bpnwpQI
gDweffrDzxiw6fZVeV8iaOspzDoCeDnOdRyOS4VaJrk5JYyo47TPlPv4qwBbkjnzGQgdh0YEY1Ot
xMoE45Ofiy+/uAWzHSZp1zoRC281E3ISOPuzGS3x7rPi2Qu/zJKMUbExOQMfcxfAZzgD/etzrPCZ
jcFSsquSh1EKFa8ORoSRfJwwFvbKJMScxWKGhG00fAVgQxI6WISzFZY5ONIbXA6IX+E6AHkTxMsE
QhvcAxH4QRGDpZ/8Nd5wmuAC3/uL0wRuLrpml7FsBJGUpz/7gU7WgnsFzcGEI0A7h/4GpFT2Oq8b
ioLCWSF5JWiFveSB4jPHrgR2GVTpBF2KMGkQPgJkw/Z5Otw0tYeOB/7zX2pqHL9aNgznU4THPT8d
8eCDb9DkppdPD7dIIEkYUARM43ywvTKq9lF1XrBzO3AcvNxQN6ATzHw4mn+xV4aFhY249zCpYBdi
eishgj5WJnW/bag0DkkiFlUmIzdRagHWfLDS4cNB7PkzhBGRY4sDr7bLDRmualYBBYLboc48oR6U
r68z+nFyOOL2GfLteJXN49hEpQZ9TQMKF54l5n+QGxI+gOzqKsSMiVUcUGBh3bbig/9gbEq8sA1j
iEDiD9ECjzG+tSnHxqHckqgda66M0F8OU+EMvgX+/ag/y22SszlZSOKHLrhyBzZiD+nBGMec5ALF
hYWMr+YlRleCkur559KDpxsX7gxrKgQq7Auny0mu2PZ8pRnssJ8WA2ImNBhIiwsKEXIXtO+A3Q4z
7blwK1tfhhZAhcz4BvIq5zkUpBmV34yL5QfSecb9Am3wMeHf1qJiuoNzD2tcqFpQ3Ei9Am1h5DqA
kUPEnErXhAsMiKoBQsaUhQwoVDLAnl1UM8aT9AspiOZtrHUnWMLVZNyw2JMe+XU+wD8vhLOB+IOf
e+B4b3xRh5MJuIRaYKlnvUYs2mwAtccXjYpoyhiiHN1doQZwsd0tnQllyPAVkuLC+zq6hzAbM4aA
y6/tWOvMLJ5bYgf5DOzWHYnkqANA6tdtf9txuBxt+RrznfBv4OBJkJHQfEnsom6DJkIJfFfyRyDI
HBMOz6SNAocncR4mL6wTiOjcV1SUqUIqxMGcapakiYb6XtJkkTk8PhjeKqleKw7/AZ5I8OzlAJxJ
HJqcCHc8HjaQ456OQGbko1C77dBM8RiheyVksyP3FLD6BF2Q8N1Y8XaaHjwuIkYfAzFX4qqAYj4x
qYR+O3ZriOP3CLR0wa2K72Bul24PfykPd20/jTAh5+41RA2AERB0PtTQ7FjIIJWbQUqmUmjf+PD+
fJe5vTXPhhgPVCkJnu4yhAVRi3B7H/+JH/98mkx/KU+KurEHMw57RLzqeJ4lOuLKizWv4f7MWAVQ
6GDskbraY9Y05i/9DTnsUwCJZ7A+R3CYoCSVao5eIxFfBzbXX+AgjHMfaiOrFTZMbtUM/Mn04s8O
YJCymuATw+acc/ew4M19fJtwNAjuT17mTrjEMu82CWrZofo4/R3Wq9YvrF2kZCLx6kpSWEHtYO/w
jOfvyt0nqQOSPk/9rPHRx+UCO1IB5LlOd3kK+91D8wa1Fx7nJJ51Z6rAnI5zIuEkny/vbDZoRzCo
e2tpA3bcCeNq9aTDXLRgXzLIbospaUYW9gDv2TFZVVbkNm3Y34aC5H3qCGExg3cBiOMAXrulN7y0
1NaE6XWh8NDY1sL4nj7sofGzhn9ZKzw1FV34dmCgQ+OXX8m7YJus63UOoxuDIh7C3D98pdciQWTM
BxMtLwlA6BJJs4mWKKWgQh+39jVhmyLkt+3hSW0v9pCf4nBFadJIRLziOX6etFk/+Y87vNnMnfF6
HW7X7eWATM7Ji2SD7gnrJW8HVQ2oT/hZQ/AjVuSkN3pCIa9OVjAF2tkzsm7sp/QAGbjqVHQWCDAR
bTDULPiruKQqhnW8BrYeaKUEgzdCuBFsS06z5TKfu58gBwvFuBDUbTqlaXgN5LmYAPRSI0U7G92S
JJwOhrkaYn5vmfF06C7bv08Mf6D3rE23NRNKJgpNFjFhpLffgWtH3MWoMVGm7FCb5Y6WfAVIlJQm
FwzObtrDixscvcDSLEZx158XATCctPDRhqUHDlVZl6dvNJwj1jUvlzfWx2hufoFZ0fPgriAN/CwH
UI423nAb0IO6UPaPjqgtS0Pd58sPwzJvbYI48Euh7fHgIzDytEue6roTb7A0ws3S6TyA/rXg8Qth
mltwSgc4J/iqR1UkTJvnPCUQyPTJYuAhuGG3YoUj939bD7zLjM66OTLMSNMobIhB2LCG3OI2qJsg
UEypYZiz3jDS4vkDHfrZRdZAc3al0iKUxsHnBhs5XGXKBe3FjMmveAi0nE5T4ap/aC245fiLW4ZV
utNcSdbi8CA+F8bLkf/IiI/grCbnvPKYQi/Kr02WNxMyi3d+hgnB/iNJmUOUAf0l7nWpI6ojEQFR
vsURlPWKzUxjizdpxeToxUQXLepMAyCAcsKUnqEys3yznFLamHZy7a054Kn18w1pfAz2qdJnkrVB
g17ISGdTW+tm4emWDMxLIfkRQ8Ca6DdXmL5qU3jeupQdxBl1hpeu21iWFL511NZtOCEd56n7oHSb
joO0Jg9QGJ0Vsl6xL4CcShIkToNLc9gdtn85AEx/19YCKKMLxihyH5ZXpo58F6LbL7hGEA7Pk61x
u+rbKL94F9h3HIlZwnOh1bA2cq5e1p0tJT8BKWhOaUcqK6mOCrNQirijqzOQ08lG45dLWVPyZBlh
K4prk2FOL64n3HXL5TV3OyBysKWiK3Mv68nEXNLboB1tWI63qUAYd5up4qtmKsqYj1XcwsBVXSCF
HbHsqf0U17Auxb/2VvIoGXaZw83Jrs8Wk6Vegn18vgRrLHCAtNoUaL/NrtVvQY4s6EbIMRd8iz/+
lLqjokgCJ/tTf+qQCclU7jFxShsw5Xum17BZ8f6M17iJ39R/DIafNlBaYXFdfgWUKbBeGB66H9xM
Cws69mkGmZxiIlMaMLY8tkoK3I4IlP+8AXmld5y+9B2Vw23gNwCtVCmvBBpIRuX0tg6nAnIw/nqd
s8uhbTj6KH9bOxZRLpHjZlCD9Kun2J4mJCYQ/6BxPd32FA1/5BNtaohusMKC4hWcgCxrNb/DZPvm
DudKIY//TrtLdWa3kIxu5dDjpeM0coWOzyIPWHi/gMU9Swzd5kB59JQ8Zaal1nmHPrHT1/ekblfW
oSqDi3M4U7nB1GgjKImKJ0NnSglWUJr28S3DhwKjp+ZTiVFrl5qVQKhuHZ7WZZT0qg1f1+ED4M9r
0zMOiuDnvJxhrgbTkNWZrb9gFfQGePk2r973St3PtwXOqkHCds1V5sIULRTRFEvzd9D6GZaVanPC
Pz3Xo5qFZ/E3uWpaeHIZc6A7YjoRusG/gcomxxgmg21oeNxznQbzMl6tXOY5xLR5pTLnhLaj0Cxw
+ox5/gi++ekH/cuBEi7OJpR8FEyDxwDqyPhP97tmeEdhfWt7zbkUl6Utifa3+UJfN5r9cplCk1Gs
vVVsAiRMucnlnqQQPyqo86eYRjy39cq5sxnmsL/Rr2NO2+xR2rBevCc8Itpbn38nmBtR4VG75n/u
jnTv7abHGxr1nyOU2CVyATFFmh2Au8cEGE7G8+IokidwBgE9K8oUuEJv0YV2rbfM1FPxwsT+Zz9O
2MhPNw6v+OJiNdTpw4Wn2UB14c859wuqB85TNX+7XMCYooK7kHZWbmnA1BflrOq8vA6ZMUGjofBT
RQhQU2wlxYj/wy+lf4oYi8+RvYs6Ft0v0omdNBFLGC/wtb1o14vZMFv6IlDbJOQP8NFhzdDelX0m
+SX8Usa4VzGDlh7ohMHQg8fUnkm3JDmBiaQK0cqI1zXierJT1e0l+Qb0MGwkkUlTZunUgHco4nqb
vgmPFsyZBsQG2G+T1UFHbucnVzKtKHxIyGwLKPLmoakuUqGOd8v4b8Yjhuxchy/HpBUiTYpKn9I1
+UAJ4RqNrAkztZe6kyxwopVwrrDYztivhl24CxvoZ9iSxnHT+TmP0EkZHC70ozoyR9GwjzLK3adz
yaxL5v6eQY5fdnsM5JWSA3sDpwXH4XhidSIp/sRh84CtxlNoj2McT9pW9Qo4apsMreFlcIJ1npIS
hTrK4gLlZL+SbxIfjDeOSH4ntfOHxZn+WW8W5Cv8kK0RZ0Rh27RpsOT6eOgF+sPGegbHj5bJ4BYA
tvCzGqeU2sUzAQXQRdUNWg2aR8XgXvWFtdeuA0gzMdfQ7gMsxBSAVFcPqFpLljYSmR3XqXti/gvw
EIHVH3/LXaP/JEYm/OFg7/0yomJY2VshclF9gIRDIQEBDkuoGjYTyLoYD9nwuQA+Wta5tMTEggdp
tcSFAuWnNJxvq7kenT2t4Zh8KlofdehQtunT6z3o4dGSRNDt7HxLbE5tfdcp1Lj7b7J5w68MTxFB
4cQ1sHY5ouGogKRLt6T/hKd7+EQ6jw+iD/8HfzaYGcxrlzPyh5aritfxw2klu7egkz2QDyS+bOyA
7u7NOvF9OjDTQ0GnSAHlrSqFkv/G0osu0Ix7J/XovwX0o10HeEuI5brBqEEr0POu5BHQ2Z8oqXRe
KIIluUMoQ16i4pBNRRKeoKForqJdClOZoo8CFXE9iw5zdQfglNsNX2NUL0QQ0PuKDRVfGOHuqLfr
dEFNNfXbBMFerOI4wYDwP3AQx//FfsRCk3zoNVa6NPFIcHl2R2o2QKjkcOlYNFW9hmoK+aI95X6j
uZNAOJhGOJvRwaFp0UB5tCnWCQFm9jgOuwTxrZzRC1eCxSm+BosV60jCPnrLFL2KdzmJtAbBmc8l
QGmy8PnfJa8BEIxdLp4GbXQdGFFK84WlL7MSvHy3V2CpMRZBmlegfqkOZwYOuAh5H936/WJhxJ8N
8TAmEWM0Ry46z+GvV+7TQcbZQOYtjj080Ydqc77vSZHANHJOFEO1wtYJhSkiWcSClAT4mMMJwdz5
qcYgV/cmp8+HQxRAiYFZm1AJYG7JjF/AvIDQxlZqBL9d0yYQad+MiSoURSX6KX6GUbh0hVITdwMg
1rf74WeV/Lr8yMUu0AquQHLAGf59JNA7sDGMVo8R4uWGQ4XxKwD+tMvKqXPOx3HUWkfinLjb4d7K
QmOBoMMaTQwG9ESItD0wSaTKPpAAw2TR63KsYyA4LogYET09jSPeLERqRNjPL55dO8B3ZNgKl0uj
cmp1anFsdoc8GOpn0DfNI49e5/Nj1CglDGleQq9HQ+uSuezImGa4Ha5pHLgF+fFgBRK3GzN8BgkD
lgaAvLGrxfRl19IRbFXDzZ6PIY6AjNtwUhHeLK7T3B46MjA82QdnNzG2M8mCJicGbSKUQKwGutEb
Fd73YCAXZ4ZiYER/LiyMsLGXeMKIKrHUBLDv2Gd1aqpfj1RXag8vlOMPmHx/A2p1FhjEi1EQWlug
t2SmFs148l5MrFvkAZY6LYBXAESxbRnzXenQGedzI+H4RypAdDgkCsghjSnbO9aCU70vEraV+LqA
Hglvvd2mI57TUvfCdVo4w6qPD2GHRhuwW2wzhIW7YTjPD5a2k3xBdjDt45XzkTYHvWODahFhf7kA
iXDaQqE9D79QlRO/BHklBo/ika2zaJcgydSPAFdXQm0AeYp+OmfBcHrS0XB17Q+Sy/CeqIdh/zyB
mJPbgCp3J8gzTp8ZvD0FDov5znz3Jyof1PHgTy8VzXfqBVgd8ZSogcHKxu3Rrm09fgXmeRnqib0K
SPQ3GeP0Tjd24G7aDfCQ9JolBwLroEW7/2fmyvfzxcB/bsxsgPGjO2/FS7ej1tOXOhP1MTS8mgWI
JF3QdewMyMXI+vCkYUCydv3LfgyIszRRdVFWPWE6KClLWPw+VzQ/nS2Eb/0ggtrAw/66y2rI5kaM
1/FYqH8ptwAVBccp//Fl+4OmHPiv3O5Hw6Lv49z1QFrpFc4rrACxAVOfMeiQ2CSqG95mq3bNIKyd
uaerz01W2F51wA4o429KzrcvVg76IT6W7Nbgw2jgOPXYwNf+M8dHlngosDfIKG2YJxldPodlQ/1O
OnAwdBJ+PAyJH6Kl/Q2CC4SY8x9xJsBaBO8AAoOnMuP4cEedH/w/V9vxRqcEQjLgyOSE+YTyQKRW
s2I3A4SNMIDDU2+MbQDVLDXSlinPxWlcVShy6uBpbcKNp/3qLL8xNWLZRygsDATuLgQEeDbY0RJ9
Grf7cS6t3ZYkTPZ/ytp+bjnK+OFUgeKIQvYO4J2J3bOzEgl0p4lBA25WdUD9BkSKvSvelxwKKeXi
CCBJVj8yuoc9hekT3MN0OKxEcNijm9bOWEYtd/gkyTUy5Avz8cXBko1wED9T0eqORcCP1QVozNVi
y8AkZPS5BRbg0KEPg9NM0bqL5mu3/oJx8TvHVDJJTdHNScj730UpI3KoIn9l86k/oDJkswI9OzkP
/jl2wZYwYiIVe0kWApkV4y6hFVwNOlQx2nrkgdztSPh0YID7BLwRt30Z2yMDHMIJP+25zY/+Qaca
fqBxBpDmfM/WWK68qJHEuct5cKmXuHrMI8K8t+gU1wgOIxzbDrfBDohB8rjBLuG6IDtndxDfLgpp
av0/94TButkfLk8awu6OVwuMByUB5y0bdu/gpZ7r6Vbyl+eNCaX4GIMl6Dgakw8OHr5qQ63db1/A
QLtrlR13jhUE5y6YtxB2G3LY78QuqLXlJ1OPA2AyQmGXgAYAafPAEWWL35Vj9D1gY5qkVVsBiCb+
vOHdKSAZUiBGwfqFZgWs58UrsmahyXYhS4UVfDhou4hEhwPw4h97g6PKQysedzHZCBOOGTkqIcqa
1qDw4O+eoMo1mclvO2LUwu3HO8a2QXpRsVMzd4SGyr1NOO2sbllEJUN7kEpKBxnhX6K/p36K0pzl
b0vNxchGTnIGGo7uLQqXsRjB9vRqGPnxrhF3yMyO+wO8v6BJYyieYLNL2cf5QWoHP5Eh34Azboch
h/g69ajeknpBJT673S2cW8L7Lwkl+CjQmPBOCdXl2sX+B1JcMyKhbEDkEvplqoM3i4pGKV2DIcsA
jT4v8qmDV5L7g/NfAedCet/3FMyxxRyDgFZg7A8D2KonTgp40qxmonGmrkZtHc2/vyKLBkqI6dx4
u+CEvPcazdx63hK7jrV79YXiyJabNykr6aT4ykgvDrIKkGKTh0l5P42gOkuYh49hs3/YYT8ow0bG
UALIu3U8vIbT3FqzIe8ynuSxlgtRwn/BD8A3gt13xDJmEO3hwt8anLe8NYUcO+Zh7XbMawBUwrfb
ANRjVmgyUWPgh2PuU5FUQK9zFnbLIelRb4KsQ87BcPsPZyRmCyL6jq+nW+NT6DO/XUZ4z71C3G1m
DM44KJOEKuYEjw+Qg+G1/orKt9fn6u6HeCfgzwyomJMYzhlDRuPfNTBImnvBBA7SsOKliL+fuQPm
tAx6BkVVhasGE80DKT8RoMsCFhJ7+mHBs2kIQ4pPSAVZ8uVZf3zXMmpsH/v8RWDwWxwhkyYrck3b
RiOJ1S4+8X8AAtm/OKuL+oV/WrWgejxEYANHqJFCMYFlb+9Oe3K37rS74FKGNWPk3VbMr5niUuHd
1PyVKp8eW9YFv7hAg3SrQkLGCoUlzFgfSduSQE4ieedNm0QHDufZvw2YbXfYvIf7VnZuiWyZN/F9
umLXyTxG/kDRdBhoy1Qy0xhAYnjf5Y+2E9lJWCfguxp8qOqlz8Alrx3yyX4k2g+/EgcDvwaN1weN
xIsEvrSycED+SSfxjZP+rVbpS60o6N9jMUQDkbLEJjNnC/JuUQHiPmYvtFmfkD0odwxkmMdQjSRC
m8GnSoJjALdIO8wsJjybNhUl7/2CoahJ0GGPAZjjBZv+WXkQUsg7CfFGpuiU+RzDPB93OaqTly+j
uej9O6aBcgSrYXrnUiVhAiHP9qsh9Sc58LMGYexPus55AIPFWcUJIAVMldeOi5eoFCxGGv24fXCw
vWSyvIARQnewOG29X8iBhDTCK1MJDclkfPA/zAQZ+VMjyS7HF+hP3c8cmk/8VDB8J8YKbsqUlJCp
eBH83ClbQaWlJMrc5ZGotTl9uhnADcJ7kJG+iq+/UsoccDck2qvy4FxCOXK4lWNCGTPs7gDIG5OI
U4ZjnPiMWZsG2Er3Vxd8k59MRyeYDpc4vi0yA3QSGwMhrH8IdIH5F4JQcWQmf57OHgGKwCR0Bjzv
mEe8vw50jEk7roO3yoqwdKmgSJeXcf/BAFiQG5zhbEZ9hR/tr/PzLCxsbTiyf24OKVzyB5gh+Lvu
FB+IMMYpl18Ycy4L4LNgFnHgMhbLLGVdtnuKn0DmOdVi2o5cmWziCwW8OeNtHnTgIEu4VWNMzxaJ
YiEcMa9dxTKGPZgg9BSRuDkEMIJj/6cPdPeBc+ZQCMX8tgPnPN/MpnaZ3wLhhGDK8s3BpWaMDE8c
qbBGWEDS2eHnEIvpz4JRLBZ1VtOz1NWNxAWUmwLjJwhWo1FzMhK2GMs8Sjo+3hjsHU9mR2E5DL1R
e7KH8R3IqxI0hXEGd0v0FkATC5TxDlyKv02vh0FUTSvr9ZmbM+vnH1PFMe0FaxqJ5RDctGAiPrYP
bPC4HLCeceWQZKgMRxLcbYEhElmCbEsebKK4MOTSwJUFtmN0XkQogIfTAM4+Miq4Ylt3QEUOP3Kk
axQzT/qHnjNHJsggcWBzVlBDV7NLmHrsBe4RagDLRmSMfJ7aHvoG+gPmiwzNmPP5G+q4m9zdY3Aj
DEiZ1Bd+7n+TuexIHpZkVUBYrDlWeQhHSjabi6VUjMt64W36jCBfERM14Q/CWORVsn/snkMtY19d
UoeY4R8PGNsSrkZaG0acu+xi7YSbybxaQbpyVj+SB6bEb2l3fdK2MbfF1u4PoBECnLxFvJO552Us
zBcFWLKZCnDgaAFICyzIeYmUiImXNwYGGdPIlhZVAxgPqLs+OGouCxGFmxj/aBhOU/mk0G2h1GAR
lrHFUL+83c6AYd0SLTmcCU+EhmcbKaMwqToAsRhAcS/h9iq+PBHnt5AmUGDw8TBL+Wknp+CPRsU9
vMSjhi4hJOoR877xdQtVCW9GqGH8C47pOJSQVdoRmG/i78RXpVYYy8mD8o/+m99P7qlMf5fR8VCG
t4HIYhsL1kWHq96dVtawyXS4NRaPDdAUiE6DP6kpl8iJiG0GIJRgOb2WNqQyl9REDlQG15gHqRmp
n5BpKpIEcZHbsk0F7Zl1sJVGSPj3WcQZDSscQcwoqEWr85+lozHQAiecXQXMaMBNm+3gQvDAfJqE
UHG2iesQpDFmDHyrn/ZcNhjnO0XiP5LOrElVbInCv4gIRAZ5ZRbn2fLF0LIExIFBEf31/eXpOH1v
d1dXWQx7585cuXItbg0J54EOK4pNRk9fvhc+BBqzwJrhZ3odEJsJLzK7JOxKeh4cmgY9Lw7UpHYH
685C5H53XWZGlwFjIu56bfUXYti2eiNLudBRTaPap4rfStMV/K1n8WHAS5JwvX0dKS5xdrixilmX
3meGcoWGIA41lNR0PpR0iYVI9U6AQEiY0Hamn0eWqtKup90PvDhYgJlwRbMFmjurFjo2Q7Go+iOu
w6tnYmWi+yPbAdYxd9t7ii/wB9pBMVrgsQZpkNy4y/vdk+Yw4IcFHVN9nGhAdx2fVi9VFdlrjEyO
8xO2sSRHKmJe/AY6DgPO4VnOdqC4Z7hquWZD0I6WERqZlhGqsnC0TifxIh3oX0IlbUj4SZ0MVtkC
5VyBSZj4bhNHW4rON2bThN01Z2YyRaxGJBlJF9w1/axZ56f5mUEG/65RLVwQtM9raC5M2KG5qc1N
f7S9LLe0LjDT4hhTECFlgA/C+HnNsC6wBFwf+gPuhBSFV7Iu/zVOTzNLnj3qQ+/+SgvuhETJ0rBC
CFGihO3z/WUkkD4ImC3zbsECaXRnoy1CHylsd8Yp8oqME6gEhz+vjJdJEMW7r4CFUfU1F34lFi1c
IL9SRJ/WL4z3bt74I48xiKQ/QfJOREftiiSCpJjcAxTZ/fp1nwGmUNpMQ/pFLE2ipw3bbZYdoReN
eB6cEp8+kOZG1Aw5HxdI96IhQ0atCXa0HrgLKu8zgX48hmlClc3jcERtpobWxYZAyLqHDlvXHwPI
XhwkSrsohFHURBHscjav206pbIXqdTdclHKdkU5QB8yDjkH4syP2zkKmcElmqNUqYpCCzFMSX+Bx
/zKDBzL3E0MxdDEeoJlHKBGzBHBa9HoXwLscNC7MaOeyCUVSkuMTGMOTsE5EA+UuZuQG+F6Q9iHu
7LyP6PYqrOXGu/d3WKA71rHjyBHPMXJj/KgTTQIKqhNxmBd7Y+BU0GFr+DiPtuU9lNZPDky0tUlO
sw0tJuAhUpsZYMEMqR5QdnrCGUymu9TUWxMCKOQH4CNKe8jqKNb95hQh/i/dPDIXTCvi29AIi2+f
DA5Bxq9PNvtAPrSIW6nnF8UIwu2dzVzA0BH2KWh4ZE0iaFJfN3a9iBV8cSV4x1gz+TGRjoTaidIR
Tuw+Rn+wLl70MSHYz0CHP4C11F7OiTyi3GZIn4Pq/VCBvhbjYv6EY/3P9FAJZAHcOQL2fwNg6ucK
CyiBrSFRYocqq4yuW0VSLfnUWZ8/7nBs1tYkQaKPeS/KBlAWiqRLwp6EYbb3sAV+SQ3EkQHYRwhm
7AhxNk7tE+c0FNlzEfPqZqcO5z+GWU8+aDmo8YQRfIFHTpdfEj0PBU/S2hEk8Z9PcAGd9WFLU/BQ
RD0giiyI21ho6qQwFn0Jh1osJoXgP/gHzgNOZZWEGCsh4DrICwwz2h8PU4LWQVT+7x6havoml+9y
ppVdd78opUekA3OG4FzEesNTZ988qKUr+CZDcse4bgFrB/p2DFdWOKbeyR4OlAWDvlEsRDawKmJt
2k/G9749Sb8BAj7AtFvLqxdQnxEVv3lcmsAKT/6nDsyNJouXdglMtxMNnZShLBFiGUHBgqTGxH1v
rob3IS3pTETtoMuyuutYLWh3n2hIGF5ypjKTkKNxAqWgtt1QMcVheSCAaez6Tznbbh78hRGRYfbw
Sx9KXST4HuVC1/inbUmch3fKsp3+zvPQRMYjd5lOZTSBkAAFj6cLEhii1EVTT9tx+4yPUwna/To6
AYUNUM8cl9DSXKC22anHRQT2a0mzwq0ORBD6s5yvFC8g48DH4T6lmXWywYho5xq0CT19m2nw65Gm
YB013GQiuUAUrxBTHzJv/3fBbMmZKutEthCj/G4VgrzM3gNQnDU9624b9FY96TlyEMH4iWRmGNfk
9lx6OFoWeFIQjKFRjp7i2yY4VDJ50iMT7KSlxmYzIWRB6tVjosCKxwjTR2sEyibrWXSOUQXVgkQH
3vRB+rPR1B+z7hmtf6ZiqwAATzAg8bBtxPYHHhkoxLnhOTqQtmjSCLb7GscglQmsYWejrMmtKYxi
j9h4fjspOxP2tMpLcIYfBAHHzDYIv/awkKLyduQAIzqBRHhglGQ75EHjC/PYEzWgUcdgPY9sc9GC
J80mAqSD7t3fvQwVN0ScU2wWeGSYWyhTXlaygfbtupzTxFI+C1igjjuLkQe1zIMLQU42pyVEplq4
p04X/fqWgcxgdSagnGj8ExQgS/sNupFCRA+hf9Y02fu8KBoYUluWFNwAfIJTylF3ZgwED1V0dz2X
qguI4YztOr2C7e0A5rmO0KO+Yj4hPypuKGT2TngdfEM2DaM7E9rR50PliOBdNOACauaL0MfjzNVR
6hR09uwdQBccZExxBgnJkTf2zKCAWkUGxJYifICq3EMEjwnWo1HwHUwmEOCAyLZI046QjRvoY4v2
OJFoPXqRYs/K5Xh4OSAaeGbRjEOt7zjkYZyd19E5xgLCZwyGOaQ97456iycBwWXBIUvBxnknmk0e
eyqemeN2CqNh1ANxU8cJV05cA4kCZntv6O+Pe65UgPlRGYL1s+GgKAPNiwziHxqJkESpAEQGEZPl
GYfnQlQNK9/hhfLA3ItCUtCjsSriSjSyIzoNBD+pCy9Dij46Zpdw/S9lHK3lSQFiCmqthmuaIEiJ
M6Kd+ExaLfrBbsLL4GcY4dpc6FOhr0lpThwRIbrzyf5ZSPkCMnoAzCT3RQPEsQ8hRgJj4TicV6xd
dVH5AoPyngEmXscZojkkfEj9Sm5D399Y0B/tbyfMPCM5QlX4nc5mBmJMbzFakEvL2iEqw5KrQ3X3
O6EFDV7ACiRLwv1sAFxBgkW/nCFTenXIcDDWIPu3RApgwE29eRZwTsBdfTrB7OfUCUVTmfNS0qw9
tFf44RAT3GHGTwt2sbiuulOUknq1eDIww0igAtrw/gGpxa9Ar4BhxCfpzKNAK+2IRcN2oCUfP8cU
kYzKmOHaxtzjLbk7RSL2CLacJQBU0aInt3Z6bDggWgjAcyKjH+nHM70NBAZ+0LdDW5D02FUKR90z
8wRwhkRig5YqKIxUYDm9rwzbkukZGOXjiNgoT4jw6LBsQnRJmYoQHr6klTKnUHnv8xOmLk0vuc73
kVcJaypyiTFILmyyrrsh3tLo5+vTBUixhA1fXWyYuPGR6HKiR2Q4gxJ2HY8UzXiX0zJH6BZw/Ty7
kRWpO6GVQZRwb2OEwvi+2mckxxLuKKzl2ez+h6DqIgK04Y2BIfhGTA9VcnglFE8d1qnAjjQTz+Tw
w3D4p7jP4zxzh+jZDWM3wkmdbpKgymk849b3ECS97XVJxTtYs2BAgyyYD3vu8hcgGCFFTgJOuVke
UIqYTkWaRvhDtN7zLNQnXcIM0vQCHMDUY0xHdHWAw7tekPnIWHmBM/mXSJ3EeGW9RvCGiSeKJZoW
tAg66EjwaGuQbWUofECZONEHUoH6xJwh5ywwAp2QZ4AJNosnHQ3+vyBIKRGePtHagO0i1CncXWYE
jDF0sH+GCANAM0AKinX/h5phQb3VVwajQPN3HtUB7RV9fJLE/0VLk9gq7ojI8krZyCNvBHeZ0S6g
0dTzP/MnS5Y/y4tLfuXJu/V7E31i7br/dsJgVqJgrSz+VT691bq3h/0MM8S5WL49XAvG47JqsiNZ
XB+VU/D6NkSsWU6izYkHKd397ePG8tr2GFqgwjU8iEaPARkd2L7CykTJ9cdckVRKyb2AievR3nhN
SKWYSqWfN6AT7Q+N3Q/IwvcHqMz1mf4svY3rotYn3g0LIaiIwOw92viee2Jz8mqvI77u6xwmEIA+
5E7s3qjrf8Qr4Be2CtCxPpQ2ElsGaoRKErru/CRPZ8DGBJQE5OVtEsYZioL98vLk2IjetUthrC+q
BMiLJJvYzPIav46L6LmSlGWUrhBpE8cuUNreYHX4uR5Abjlthd/EZbJ3INt4RP/pWWCFDoSOwOco
F2Mm0qIAcIDjjd1ZbsQ93kP2GkRuQbvKx0zIkTTQxsqMi3thysBMqEDZMBLnNDc2lM5SCbOkmWB3
UFMikd3/pN5fd27BR6QYAx8g4DKp6JgrYXmdzjCZOVgBEZ9Y8ZDLg4MJJEG5RTvQ/cz5dNJPKIAH
67xiQsOYlgNz/hrADVhw/HfF3xd4kiJVyuKXLw3K0Rqojge53768Tjw8iLP8Y8lRJLotp5v0ac8y
eCZHFOUiTtDCxnodMbITY5Ia7RLbE/eQUdHPvjDOk/lWvGTIXBUKQL73zIVgWEGu5J2lv8ElNzw2
3MF4T/79oP8OoUG5AxJibxaLiiyquyeszzlXgzMjDqBWRN+x8wBbZwXx59TpZxs5HZPxB7dbFsIB
eY3MPYA7joCathraLMDpHNlQBgSnvIg28qlD2GOEaXLiFKUZ9cfB2fl5HNOQHYCUDmvBvQVgD3Kr
1N3/AjWRh+gigBd18HZHiJFqgudCZk/FCHmGqhkHaTlJCLBAeNKEw02IBJr3LauVTbV7rdlWvdE6
P8CXdgZgyFT1UUtYASAYXYbEGHtJX3bO/Dc3S6iMCnToGT9kY37mBudOhwBwKiMQQDksWZ+3/7sH
nCgYqIT0n0+CFrJ/4n+VFGOKkm0wuheZrCJ6vPKrT4JdkG0R6C99rkSQ5O4PxxhpoLu3CKDGk5tj
WfyblzwxTYIsNQxlMa2kNHBPnGj/XmHPpwPknqyl5bHwM28ASZopxwz0Og0jKuwWHrNQValbZAav
oc8ho12NPfyuzEsgjlTRSbBqSN21Qyo8o81izRjKvYXcmkVj2H8Y3EPd9yGvuBeR0+bZ04TqjlUj
7kxTptpPH1iSDy/5/H6aNdsKTyRpo2ORCNM4pPF6Zb4FcFkGtYhmQET8q9CPpfSkd5BKf1MlZev6
IGOR112uuR3y1n9EShX6sv9F8YCdscbZzCXus2qk3VCFqAnRlqJx1P6t1CWMInxnhjqOuvw+53fe
Ou2gH5pDPJFWMvSbUVf/0Qgn+osIKaLLeJzKi0Sm0I9wxBa3tGZN0o1WE1wSN+w17tR3DjFQCCkD
DkOt5fO00+F9C1kBXm/jA7pvSYAZWWGLSbbHBBAZbUrQw1aR909xzuX8XUaPDbnKhJmXzxndyrfP
YwGfKnFVNgBonk9vRlcRgTOoHMCk0IlpTSp9TmUwTIYQS/8TXxkouqBDKkpeGGpOpOHDNJHMZQRV
yPMGCuKA2ImxHUj53l+/+ElksxgSevsvn00jyUu9AQkAAC/4ERXzXYWCWqMfRMxjlOEo1rKfI7kN
a3n2qCjgkTsDHdpeYdSInVHlEho/Echsid9moPS7NEX9dERWC0uxZqYYwJXHgD0r2NNd+qQQm0y+
lcVfR0+o3zL9yTQMVGQ4ARfiBuuKgRSlj4/AjFdftG7z90D7BuESvIuvu+bhwnBBYTBIV3KePYNL
/xuYYdB48GYcG9MZV/M//PkG4qVZhSosRuGecDXcODpbI5jF/EylObYVtSQeN6/3PN6+fsNEEm13
a9BF9CkoS7Saw2p5uy8gtTo5Er6Lr3dBAvjutx7ibUjAc1ng6dw/HC7nyuBACzm+qsJ6dPXerdNx
vsuSPv5r3QuZBmq3qCJ/jXmqeRqqX0w2gWVZUTFEchnLcvdZ+7fOzJjoBqy2TwxzhseO/jNagUHr
oiyjQSTVOBPzvraPrW//g7vtc/699Etpn/p3X+w/ZbDBUNCHeGoB9suG18C1d82oID1wrK+YxBmQ
GwUVUELlGicFsw+Eza6bYU2Z+Xf6xFpnyiFlKP7dGtAixsGIWeCeu3lv747xhtSMPm8Ed5iBTZjS
MgZuMTM2ybeQK54uxPsVFXyywJYcgMuAmYiIiCodOxv6Ou+3N6d5jj4e+vstHWEaK4VbL8TKuQNn
lXTvFmC/G7K2ZLWwYTVuR968CFam/rtH3Lj6392dLI2bYwLJpfQT73mGF8Ab4N3xwfx/5jFRZNYM
EOGoMyhxJmJndPhtOeuer2f0+P/N6+SULr/7jS4df8gB37mmhMVRUYnKTfAyvM91/WymOg3N+7F+
7rqab0AAZ2I5XRhc27H+hI06N2FGoKFjB08oJ2hQbbI8VD/hQwcqYUw5LUMLic6J/ndZvGH+VCEq
Glob5cxbHinbknfUKcPLBEEkEyre7PHyLhCOgedxnbHiboZwyEP1WoRsqhAZx4+GU5jXIHY4ScCA
jVUzgixgRrTzi09YrVA9QbIdrZUYggQmFqOL8kcCRtsV5f+NjjbQ4N2b5RMAxA60dVza8zU/YesL
q8CRHVPIqHwOWgZLmonx9tUm0O7bVxOUml8gaGyN3naQNCTGVjYy9/jN5oO3FSf6qrwEz1FCp6SM
9a/3+DIJ+/WM/PdjWY7VkPYjDJbtwRFZQ0o7077DNg81ZAGoU9r+p/C4hLfRfxJlKlRz/OSBpNyg
KIKmCGo9Uj9DlEa/WpCRaPbit+oZbZ8lQ3Y8IWjQi96jnhbdrSkrCzSJZAaZYsYEeoKr8laeyKBE
nJWkbooYWkHwuNCGjRfkpO3L048dxP9eXtaMFQ4vtWbWKiSHmindBS87p3VeCxiL72IWqa+BOSh2
FVufAKD5151ItACCycgQ2Ae5vhd10YiJu4QMBm8m0FEq3lAr7Mgz18QhkQ+QkHkX3j8pVROnYBjv
q/IH67EuxzULWyoinqGQUF7cxaP/eE+bv7wZnzNu1L1N9NJHXNpeFp2Cb9Y3jx6xjxdoJH0ljRv8
z3ncIqGpIS3CpJ9K14Wg7BLT389BAsJd0G98Ka6hDeTeYG+xD/hPdTP9vke3d3CpV0oxTFGn9vNF
bQef1/ifUqydD77X6aMXp99Q7kJxYdTws6zCasU7KFCR83IF5SXYTg16a2kcF+XwnkX31reLADfu
Y6EFrNyWZcb8W9IHomADHdnXSR9l2X9U9BR2qcsCwWTegIDIK0Wqfqhr/uLa+lqPl2FefoB94cOR
q5MVZIw7Y47K+MUAMRdl3SZ9pi8uvnKdFvaw/A7ViN9J163HnJlkI3cTjij5EG0IhqTH3XYpJfz+
Idl8PuFn3+z610TfqJGC2Jf/7vrvJyhWN/deZnhFZqbb2eYGM1p9lhE6eUXECiYafcWYcGGhxFCt
rmmcW7GRT69d5PdEjzW7/PTs4JtGNqqIqtfVWOKr7LnILz+dN3NmzsscZfrq0ZlXzUS3g32LUsdS
U2ke67dBuzXv4Q1NP9t/Im13HdzvM6NePK/LmlImjSsK8u5A0Xx7z7k53uf+Iw/v2U8BtJ7n62/p
a2m0X9/N0K6Z2uy/el6R+a+7l1b+5+0XqBqDoLSnvbo1PyGhbU+o777HjTHs1J6pjRIU2JHHR0Mc
GN0a58X89UUBLW7YlVgi65zgqpfdfyuU4/czw45SxkZpb2UjrYCc9rr73QBt9NI17JCuZXl6GugX
Pf1SC010Y5++jqTIjYliBBg7oosWf2oGd3vJLEFHtKaEeqPHyNheTEMEqSzNwcZAQ/qcc/2LMIyL
jn/v9nfXaZh4o7KiSO5Sy3VOWkshywnG6bBSe3BsmPPPAublEDhm/y6UaepDyEpIoH1TxlZIs+ss
OJHsFNXOfjGj7VknBqUuDOyKEvmPZgVF+tu++nZ0Q/Too/pM69A8talykPSHMb9hwEftpM7v3R48
emg8KmFrscpRbXBr+w9JxgYnRRp4HEzoMLmmqDW1EaqQLDiIyw60YluP8BZQBonTfL2KCeDatSF5
MZAXd+eiUfqTuR/Q8HNTBe+ua+8IzOWaBIGkmqFuRfdpM1EvebSvvfjrVzevRlof4S3F/6p4KiwI
E0ixfQ/W3e/c4s+w1cLUDLQA7RKkOxRE7eiZ4A/A0BdsfLt/ab2smBixTRJ1qdEjdw5FM3wlYsqX
voag54f7nK7W8okTjVs0Hqft/bWr7GFtwqJPPutC5HVNctXPY/vsBm13IAf0DQEcUg/8RJ59jeh2
IQ4iCzN+umXOpFNv+H37HIaX3aUI5DBXPR22h/noLziJ9pxWnFO2UJee+J+jfmygahQYaG3iyvuO
iHlK+lcVh0+9eXLOc5ILzX+caXO1M9cHnes46cyh+CtyGI56+1mWTNHTKq+7j3J4mkFOPbe95n0j
+f0S31EEePs1D7t1aoLv/5O/hIZCEo3nqMOQpDClbyqhIyduSLBN4xqF+gnKasUMZMd7cNdc78Or
QUKh4vVgxkC1afhI0CFi6KiZGYlbP903k7WLTHORqHox3YEvzggL2twtZUAGUBOyRJcBQeSSfPtK
RZNG5ZQE4vl1yp92J95Y3dapZowZf/8MXsoM3teIxOrS9nsbTrcO8YvebsepJ7yt54g7/DcEwe81
B81IJabK36kf5IgFAJwbfObN07wHT+ufaVa7ugJ5aZye3pWxW4Aj0kgcswJwULrUIOplQL7HGFTI
LHrAVfzjmZGfoQo1It7yFzfDkJh+TGMSucuME4yiht49SBRdw2XH3W9JGvmwDtLAjLHyi2+e4b4X
L05QMsmAfA6/EXPwJR/EVQRtrpKSA970TVZhOeHRwr5/ME9IfcHRyi/UNveQcipKISGICo7m9RBl
+TJS+oQca0YdljhnPm+GT5AW3EPjFOB8h02B43sh7wwHsp2OqwBvjETK3EiSmvppTI5wm5Ag3MMU
3TZOM4bFwx6+Ol8YtCsmZ6Rb2j03qMmyKS02Xw8nsmEGv9xNZWC6CzFanjG/47XgppjTY/HAZWYE
oR0Z4HoDSxaDytFnAR/Wvh7qoVAoDNJtVBP9sp+cegRMxC3OPdnmKRwImtjt6N801SOQVRS0JNhX
GS3WNzka+ayrfe1qR/xJj5/je7OfU/MzcPrzGJogoPvJFZ0Qob88pqT4KD7Is3lNOCserORRZ8VF
qT35IpUEV0q2hIUCSY0krFgzQErFHc+llmgzJI1FOiX7VZAJeTntjkQIGl0PyZMBbAe6cz1ZISHL
7Bbcgbfa3TOUwDK7/NvsO4gNjAxwpuosuWdYAB6VkwR0Huut5cfLp6r3RIak3wsMXi/XpPESL5Qd
FXowXF3mkZyRI98oc1Ef8qyQgTLkEn39ht/enmar1/GvkVRFLNYEdBLwgIDIJLHmGrL4L4C3I5Mt
qwb/aIm27pg94cwRGLjqSdW61ovCmwonfGCBq8W0WBGcvI+tWTIt6Ou1jMyVupv9vJefpeF2wPz0
oJ4+fuAEoOF292+Mn36dArlYed4YOsg/fUdMW+wowTwW6XfX9Vm5nVE50SJ+M9GCbOdfDQ0K05tb
wF0sOpm9VMJyyDjgsm5A09xMd41zA3KoeftBNWOVaQ5vkqdPp5E7YnIUSabOwUSxPSNYZTRJpy3K
37Zbn64RVZnm8FeHbk/XLzEbxJ6cgtdlD7VjDDKMg72+YkjiPDkh+wpzKlytDbGowE6PVzoj2JFJ
fjb7MV4NmUOVkJzKvXPDcmndLV3+yk9ow+PMyBJBRUJWFeuMFxQgK/DlaaARUHIB72f09V9cq9+E
8u3snSFHh4p03JK/QxUZ9wKeUZowhs1jZJ+pcGPkDoYskcSF1st1asNewCVqw86hmttrlKvM4NM3
01D1WErup8+y/TqXSGXmhe+TR+E2Y77tLZd/jd6LZmTAeeTS8h95dHTPolo+t+FT2SwJQFfETn9I
qIFHUrED+Rof/mVp8p1duSb56mdZMCSX2kTPNELT7+sQ1S+DXoT3yLt/5UvansJeHcqT16mcPQBg
KLyyhDScJVwdW1kGGCE52ai6xgpSa1N92MBfQfKJbdiM+cBqzipPZZnf0Nwb3n7sOwvw37PlUZkB
b7677hwa2+XnP3uHgXv2rXZz37WoZciT/CWmc95TRamASc+/In71tYl5Uv4q0mskkvGzAe3teXUT
Pm7B5RFeep6BU3k909iP6eyDmrNNquo21+j2jFQEEZc2URtbdRI+XCGYOATyuLl6isKzc+Xek4A1
lfcfyqT3CivTsb87rfL4XJWj6RVrNNGg8PTVYvK9xlrQrjGvz+3+bVo47ftgXoMOWJCYq7zyYfIZ
GCy4l0YMhyJm58R9lFCTWfU+tMXpltDjag41j5ib6ZDdlCjg0q1o8kivt835J7m5KOZeSgrVZf4K
Xzhi4UCCRAasppdbY1EThuNruU7hfhklp93N79r0Ct+QLJ071Jn+A5ubK+O8/qdoXDW/cSFr7qeb
b7QL/FHG783K0yhcfzV1rOlyStgA3ohhI7uwu/oc7tKGVCsKe199REoS3/IloN/pgdSK4iR6X7SL
9DFzE8JA+fLzS+momsy4L5IA8gFHw947FbrHNIjGvNjjw1m+VOe61s+1qG3HAJcCWXdQvO/Ez46X
5cipKQhRvT5Rdj13YR/VmIirIVjQE/3lyXqNfNLzt6VkvU0b2CW2a2vjBsP4LLxcSFEf+Tmrx9nD
2z//8Grisn4AEPKvZ/3MvooMQvHPXBV8zntkAOznlnDt8VRZlZuKS8E0xyWw0SS/P4ITDFqEQ9yy
dqvHMAmMBFwafbEbHVRAKJ0Ny8gvvIE/GZIE2n0M6UcAXTOqAZ0lW5BbEqc31QrlkTcjZ+QxcMQj
CleBXF4e9TKzTecqjXGqPVtIu49OdCgr8jNmWpklRz3eo4+CEGMZ3nXP7q1tOsmPQcIlQjGYAeSD
fkK5+4ENyXTmbUNvxoZWiZIkfSOnqSdApEnhwzOimUIcmco82OYOU8XtmqjVOClyP4x+FFyM+0K9
JeMfacKe3247UWFCGFmYEKQfA9oMaDyoQk46PfytFqqxTBdjJwpmnaLV7Lb1j4xnJtBZULwQ+l3b
8QapSc+aGeTyygvqTHo7mikVZVq/9i9dN7c8prU/U6sYIYN/vl8BZW/MX3u9z8RI/OoaWPCW0B6G
NPWs+gBSSagoQRdqD2UaJ4OT2qtLCkKdmU5dMgJ394quM+nFD+Kyu0esnUnxw/eNCwWjF8gNO7XT
y5mo60RfGlXIUQPBtkeia/wILaDkwsv8i1fCunOXuMuREOXudcJWfn0Ec6tJ1zkP/X0x7KDqHhWL
ejUHbct2ZHmg7jOcTlAwdlNrpFRh0fXVUV6EpAwHHbk3L2FK7yWi6V3OssDQKU73Ko5UNyzPGpk5
tOH5+w3Y73VqiHwTlnxYee16Z1QdNG+3j/PoWKIcD1sSO3IGvY6mjnKtd0FrlrtSjpDyn3YAWuwY
3IpzfKju5XdiM+XaCLx9SOkeZbxnJ9DcRtSRRgU6U0xGIvCDW9ovTlP/7HUaG/sG/Mq4wgl2M+YL
snROsuzcgNacBImiNMqBIBjfC8rVslqUo9cKFXu+Mfc7Jsq6y3fivuape0OD/3DDKxBtQuczouXG
5nFTOjh7htdg5VGKvbAlWasUu1vIe+8CzWzvffdHeSfC5if1EeFZToxh6S4FKuezM1L6oM+DCJYf
ZtXbDVUBo2mbUoyyKs4QslQvTUboqte1jxy+0MjKa9CybGhOXe8nrNYeM9RqYwbnN8xIdYIcExAQ
ZnBn1juoB+2mV3Qz4DLczLjenG6PGMNTNjxEteoPhsSiZNyA03t1nWen5Ad52EdD+gO7zF2wz2h/
eBWBgAyOQqSnuJfrAIDSRK/DbzicER5xOXplGJvJJ3IQ2lLS2hMpoduC7q01ZUjpD/ynCikQVoxH
YNrV+pn+ZxhI6Qe9T4CuvxQy6I2fb33t9/O74QwwKLOdfxK+0EoPvcnGtmC+WitQtN8LujdTNH/J
ctb3gX1gRXsVo1gdUkTPQC1iWK1/Npn7a7PE0UzO3jHK9rQ3smlGm6YIq+e0uECFeu6J3Mz6z2+6
92FsDIhyjw6ub/E2SLcAHG7wEZk19MvGz8NuGeYjHtCqs2nBH5JPaM97PGe3/Mte3pL3yM/MjSZI
e3wxi6m53n9oPx8T9L98vpi8/StpPKUgkkTKHE+LNlL2/6aqr/Avwj2C+P5uB/xjnitmsi2QYNiD
SOXKJrIQQ1u//I4t3Awl8YsExWvsGC/DCyhLBwOiuw/KhJyznz/C0VeJdxgsWY5YETZBBklk+zgw
52k1znEfvruxzrRXJ9w1+Qo7uT7IiOo+PZuSQxxvhDDKBDRqdGhQZ849SCpnssvnpZO6wTKZTfq3
CK+oK3Hgcdjeh99A5ny19W5C9Cq9Yw0Vy/ms988h8za6X3Gxb/yG4P2st0nPRYSLW8A0gaxPbC5t
MHL3+rNrhsSOj2/AA765O2RtoQ+y22Ly+T4prbdjl6uIqdTyYxOLZuMHOlE2po+IV5378r9b0xzs
Z5hu4pOI9YB4MGqhxXGZyt1u2+BjMChg/OKaIeQi4aupbrm+E6/M9Y7HqGHCCKgGFwgprXaCHfw/
30byQxRdnAT/wbc7QDo0XLQ4T6NPDI2N2UUOl6OIC3hrc/cmU/DtxWB/gDAHH4aYIH3R5++2+3tb
mwycvphSaiokOh9OeXhg9Xk/QdhHrbP1xI3iMW+oHgITJJV/ZxHIhHHyQbq83B2xGNpm8109FzUB
Bppw0yS83ng1H9F/22E+y58l8RFEkZdPby2oY2Ecdyf/aBdC2FicZmvI+rychQgCtsK6wRqYxjVw
MaxGSF3GtNvXxmslKt6L9Rt5UJq9TLEnjjBGu0uA8oxPijR2CwWVL6yhN5Iy2+LXci7Ll78dGJ6M
A8PaWtNbf6F4+fV2A0iR6epNnwpiCzR/n7Y/U+uVvIw1LIrTdWuhbDuk8cfR7aizpww64UsEUwSJ
R5r7fb7rrIHXQ97KAn4BcwkLeucXKUOecxgddxducRdcRJByqCgFYsjUHCA1Sgjqh6DQDzoaB9Gp
Mo/vhcATdGc9urNUIqG5qjy9gIykxqOgO5yIFITuH3e9DkcbW+oz+vaPKDblJBCu7C5U3Ol5v8gh
19D5GURJ5tel5ma2q3HPeFkZIvnw4fj1c769Sr3XfmGkXjcJKzwufMUGAeXk0lMqgr5iHtPlE8mB
+57RXrdEIAwwoTvCB8o8dEG7vJ2ROeq5GK4rT1X9l83ad1TLAcGls9KjY165MQ3PmELVg1BrejjL
EbBsN0M3fLj5DOHnNjO3YXplB6XpaI5P+PF9sC003cfV+xYc4B5TDHqX0XWyTysLu4weQf2Y5ptH
pIacryMbkXPZQpbT/nrqrgl2VmCVfieftGg97Y7PaUdzMI6C0LWftdzszeX4frMMV8uMUUCGUN/u
96jS2wWawokQJHryddK7s7ztPn+dSKE+peHacTW+5c+uwZ3D/E+hnY702j1YNov7z1dzahATjvTU
3cdF3wjqEEWs24rCMCpFR/8xuk7agfbzjHVE2XtTxe8iDuh2onSBCsN1it8nmDwVL5vymMRl/Ijp
aDvA7szq8MlJlEf3DKVMI7gsLyed4JTj14pKygyvQKIzBzc+V0cdXYnjh0zVuS8s0NhYGTNCcB+Y
DD6WbtWvnWZaEMJq5xb2ZHDATwNed9DZcPWBHrYeATNml4soy8Vrjo+w3SD168uFXbnwS9AczSnH
SVSvsLWTIOV/PZw1pmYs84fJoftyG6ytr1s9xGH0vA/ticIfhMVj4lYE2wpn9zd8yojC5vL3OCqe
uckmKTEK9uEFtE8FpiB/fLjnYmSwt0CP3N4x8yz425KT/yMapv03rBe88zhtXuNefPcuy2ffPl4m
5hsvoyTMwl6/B6A0Kldc9KIT1W7HUw/E1F3t8H4I4/hJ9quh5vd42LmvyY04zUafVkdMF/37IBui
cV96GtQ97Gn9J2F+qsKkzMlrITkMjRmMz34xSDHP2E+zUSdxUq8aKD7dSXar4s+Z69yTLdtza4xv
1UYet31c3v4uQTvoRs30idlsu1V+nzxuefZdnJbup+oHUkTPYeWMvtELVz+3dBVOBNPN/Caqom9o
+7cw6/n0dq57r8cg+ugZ3Y/FxiIhpHKikJnTRfSr6Bami2dk+Ja79xpaXcByoyq6D3C2mfKUVg3L
kAGD0BjVDC59nV+13yJBwuStk2Uo8Lu0uWc9h9yGXDwPCsjCx6t3CcTm47ucmGeEQAAI+lBprQSU
mzW8To7tVNjIoxSD5nKdzEdGoOydrHCDctQdIK2rkYeSQKTeUw7eweef2g+ylZz8l8ojsdBjLGr/
I+m8lhRHgij6RYpACLlXeYMTHl4UTdNIIIw85uv31Gxs7MzsbDcNUqkq8+Y1b0+SnerckzB+pXlF
zRZxeLB+nggpqfLmT5dhSoCCWJgnJTRTHUzI7XUiGHkpmC7JwbbY3TFuEIohNFc5R4cYMwbR1KbB
t4rQZXdGPByzpf97MZiIZzuCO4YlKvQz8uRRV9Zs49EajhZtaQLlO4n5Ag6JhKWIpR6yxsxr4CQx
vEbAb/1QeYWIIyKog/9Ec04eXRz0m2fxDvDRgeuKBD1GTKEjHj0eDghLe2eY24TmDu/uZXrD/Ixo
9XSaOXuheBDs+f2UeTGwhBwZSGW5QdvezadKNIQQAhgrEAvD2pu+8N4OeO3djkso9siXvdsdeA6F
Xa5uUQPQguKgirQGzQZmNjFOwJuYv4SyCRORd0ilvGz9NRiRT2kt3MdpxQew+pCg/vOCmUziJE4i
wVsrvAESTGbF77+aawlvla+MmhDjQ6i2HH0c5T2piIA9nLbwr2wOSl5HFfohQasG7vOHkwGNtBBh
cgsHfu9pCEEjjeTQ9wxP79lwQt893cSbtxfjYIN/TY0BysDXGE2soVWx3rroPXfgF50oFVDYVG7r
KUtB/N1U7maIlgxT+4x7LAVm8J1tKFT5R5yjeMfIjsl6jCdcOJJjEesJvRHAw0yoaTJH3gOBuvJc
8qSxsMZnsAepEoJjw7+C8CVInhz4CppF+weyQMlawa2C0b5YbDc+dQEpDM+h5Fwy2hZ5qQ8fkpAv
CjdWFLZt4N32+XzCORVBgOFSm/KDwA3gS4kfWHvyUkXF/XQ/yYDRIbx0HFXDO3NnUr4JciQe1f1A
O8oaj2ON7aH4YXLyivFurHsRrz4gHeodox2n5f98gyz5KPZ9/WoXl9dafi3xbBrG/U4RvkFX+4Rt
uRQQOh8iKLA3PD7KHp8pOGtP9yTP4YjBVm+9LqpqrvSOKglOqJbk7IqcIbjdhveffyUfEAiIwk89
BqlbDqLeUXYlTrcjLFZK5zvfQNBgx39wmZdLZDwqmSZMJnwF2Jr1A982wT1anguhIiZl6CVg2WLZ
QPQHtFTBIr76qHUJ46QY49m6YtNxDljRKauerShw6eOcN25/U6451/qUnAQB2GSds8rhYDlnqq1g
OZ0Klwwe3bevkRYMX5Cv+fC8wcxiF0SbLSJjmLsJPTbkfrEsqCnhfa81wHWDJIiP07sGL9Key40c
3dn/Jx8vn+IPa2/VibYkJ8bqPMXHGROzyPu48Zj+s8fCK5qPt51zH49mjKkwgBwuNe65B7fnV2RA
5dMRJErVp/tj2Fbzg0CremY1oOeX/ZMsWKYjhFaRQZ2t0pnIlGIuLCXPlXyuf0a7dPYc5z/q3Sec
LM9yLu/PFFicRKlif40Hzg/yI2P7ZURRePgqwMRMn/g/SvNMOPrg//F3/fsEZtgF2VKDM7Z/oWB5
BVjQ4MCGQwxa1SOMsin0Q55NQbB/Igq0xfDB8JTNT23z7APRiyfivgyIdnjaQ8O6RTX2gI4MhO6O
KAKYZD6dHKxrhPECY5cCxOQkZiVUAqQ5MGHtF9fgPb2fXLf8qTJ/z0zicgJ8foXK5iXmXDIkyoCJ
k/YVZBd6BJ5Ordq2z/H76qjc4b2wiDWRv+gEWPsX1TNnonakB4JRCJfhtod9ODE7W6KbqX/fyvg6
170UMH45oCBDAz27WMpY+4IU2w+q+ZHVQMFkplI7JXlPkAeDLDDE6fUIlV+ktE+wX7/+1ZlQ3Eh2
yEOk2MgSHrAu7cuRopn6BxUlFj9DP5uK3VCdjxYVxnFzpQRUEyqHjmDJVb5uUb5gn3e6Qdqky3gA
t0JEFmraQaKt03WWe8XZWI8O37mEGQ70BehVEDk94l2+SzbAbbXt4nwt00TOK9AXHgAZ9+UbX7r8
3wuNPQcgEMsUxs2QVulImMqjIMKsShqbDsERt2QYq8aYy8vQGVJnKeJusUn+HCHxKMHdSKAI4RnC
HBa2+smcq7J3wzQLE4wVCn6QY9AcsJIPSb7kXTsJvFZv2uWOveZmIXoBNzgGJ1IB6sjtUHcIq1cE
Ww40Dkwq8ORjOHyUOPq0uTT/MPo9iOGsdGb6glJhLTKK67fdLQc9anCU5wnzQO0xSXHxxpq9DZkI
Pm5+eZ0MmOz1UVPvEUDKf5ClBAcMn2CwTpdYEaaX4zx4DAJt5zJUXdvg949kHTXzKbOvC7xKuJn5
QvuFDloYPuGFT9SdiI6xGLyvRl6UxszTr9PXdUU07r2dDtVIQhd8DwfffQsLaEirdnULkDaOpY7o
RCajH5JtP3Df1Wgw8mv+79cpCwhAHjojY/ijKeEImfID7hMwfPgdOTdWJW0wdI+0io3mTx9wG5CG
fCYpGMznMW/YyKrQpHTq171xNPAO/nZ+sehXivcIxQJ9uMVPOa4BCGTriiuj4rdEOJFywSPDTk1T
wiIhHt5I8jy6ffwUWwTMQiGc10SX/tKqpfX4ktuvqAGqNrddTvD10P6SOvX7PemvqL46N32MnTj0
9C88OpUx2qNcN8bqRlZbn0jycoAHRbr7Pid6FZTkGwN1M4Ai7RZ67kVyX6jfZx3u30u1jr5d0BaA
sjl2+7Tmnw+AJS1HmztDTjkwak8iWic1xvXnj0YPxAgXbnolafZuXQM6GZUn73BG64ILN17Ehhzh
h7D5eiz9Hi7NNJXGvYnGsKXRBiqCIj4YEQw/H004hPPpe8+TGV8nr+Fa74P8FQzJb6XZmvHZ7pUL
VVZl5tFLQQEf9nwD0lG7iBzV9uUPbkHpHWXGvV+METobclTLHCoHvofq6z+PhRYpujsih8V9VT6P
XToMEuYO8JsIp9P6QzHy+yv4R+mPrgm6CG2BdWQA0/DiELNXrtEuvycwH3x1E/UaYlof596vc++m
isxKOFSGRw1wf2JDFrSYvJf4b9B/8YhWs6qZDM2wX2hb2N1UdN+/Qctwvv8Dp4Vs2nYO05oLxE8U
GIirAyYhq/aXSB6s19U6zOhRIWmoLvgaIMPwOSXIupIjrMifEMf4q+c3uCkYuccjytWqGTOuGh70
IbJrEq1BygyC4YyQlCmzq8AWVDOFCmrrs37k6m+vUbnpFiYaOXkwEFJVn8erz6J/46QUBOA1eb48
Y7Co6V3V6UUNawZzGINrU+pE3ibAvFw7xrk8XThDT5+fz2DWCV69LR1li+hSaHagjDPycJ50gCx4
+AJ/+Nz3Xgv++G7j1wfIHEhAqZdhQccQ1LN++UF4bj2/VJGP0fit0pAyDoDKReeGXrGI1FmbRgaC
TtCXc2Y4xOJebsEAjszHw+4EEFLMfN7C6V37WqeePb5Pim7+eY/vKiM9Nn/99JAs1v5GKZjrVBg2
YAyh/TYyaFfWjksmoPeNbr1oO+HrddaTVAxjcuk8sYfAvE/hPYsN+Z/rASyexyF7awQckECIoceI
aMTkugZjYfiXbeVlPtbZu2TnvRu2i48YFQPS+lDkgTf5IENCmEyrq4EnNb/68fqRfePQV7yQq9co
cQX/RbK/ks04JYcBe1yF0vG7Ot4uzuE9dIqeSTXDyRer2MaO4lJEjzoYJpzL9+vuPvKGCqNt3Aru
ji47tx7H0oqug8oAdUxgxI+N9sYtLpKoeNvoTebq+m1Mb4Sj1zjN2RkR1k+X5D5i4iS3gyG/HBWe
jvkYYy/WIHCXRDV3BQWYG8c1HG619O7fzTsPzeLUde6DzeVsdb80uyPF2VKjdW3lEDydPWdvWEKc
pqzj74w/XF+OMrnpVoV6ToLi50vu2yIAeJVFg6FXvMNvGWiaveI/EMCsaL8zq1hfhdDChn44VNzv
PdZ1mwsS9dSU4PoNl5oYoXKDwgCHOgbSE7QvaoMIXR5N2tL9jBy9neoC7VSsh+wqX2u05EurV1xj
wopvOcDu17tkMZp+5ukjUO0yGbff4Dke/k6Vl9NLpGows4ds2nNMfZbC1dtWyvX15WajwBw5/EEg
yt3nFyyvkzhJtxkSF5JIBK3fCt6XqEtxsi4XzXd7bb0bTdrmdgslXwO1RH7LtbkrFLKgCtlE7zwy
59n0C1uJdch2RZzzoD4XnUA25GdYMzWV7d5cSbolQ5Z7BDICkafTUQ0hRsjt4UxNxupt+Xieme1/
zaU8mLD8uo9322B4/EvKIKMeUke08AZ/BztFfFFG8GTDJp1UeKNocVVNpHQ+RMRllKvRKx42busS
wDitqADt+WtnFpGc2yqIjykAkCFprAXSdSSJeiSV0DIJqO4bu5rkkD/hjj9oqWxYuxcsEsMi5bRV
/M9hVFliWGHqhGxYNy0yeaTN95g7H7J16CVS3LD6C+9JT9BqPbLr/T2S+Upn1Z9CJX5OgHZU07op
YX68YXdSpIw9MMjYKsQfGpvu6rxGzusa69y3q9u8BGIzXI4pfX6yUylaAvaC+uaWgMKgpQTYXvCc
txsKcMPmZJ2k3jD8ogh5BAPZUxk5cw98o3BXz8pqwW63zROj1g5pxPqdzDWGoHLC2OuLPX2NROCs
HORShEl2INvViq5CT6SRCEPWaw9Hk0wP+PVN4wFrpJFm3cjGvS0DGhWkdTQQn+teGywyQhZzIGHq
fi/KIPHkBEm8HBQbIrNdu3BgTeBkfDXn2q1N086giyozpbH8L2LDTXt+9z+sMTwicJJvxvJlK1+j
HoMcqo7rDj5vJ4rn4DPXKLznGUS5bJ83nPWXuTTyy4vHtl78IYXoeSL/NHBCZfkmSu5lk6FdIxB5
OuBi6mF4vdpVOqGbU8Ry8pvf52+d8V05yDG423Xa0PURmABkET6O8M6Q6ENZYtpNbmx1KI/lbSKn
8cPwGmJ3V9s3xoXghVNYNqNyphXjyzxlBt9f3Evnl+b0TZ9gF3gQs8YQXs/0SQ2sLzujVYPiL4Nc
OYDDAvqlSYzfmQqOInNIUwZJQwnUZzTsQ25tGr7jlcjiBtF+hD3t3GhSpWCCNVDOyGlo2ogEkRgv
Tgt1/kIfwU9VCKIcroYws82oLX8raqDX8ExoqOGDCXJxuS2jk7q4TBbVpITfC5Utytzr8knFrwNn
p9Dh8NtFb9HHY4IfRr8DI1S5+XNozTIY3neOpL/xPk1w6f1vGXepn1YzZfPdlHgnwns2IMfaVH5d
D4MGchHh25cukj6u2BnHd4Bqqr3GHcyKJsLsksfX2PGA6PVcu3vSHUEW26HNHsQ2CJen+1IjWvni
tmAQoQVSzvCl/Xu1llMFH90j7CYFKew8k4pUmced/a5dMovhd3BcUnIT6XIfMjWG3waTyX37EURP
CK7IJFGRP7dNFLc7TqXdJl7Wf+lCkEhpJXnsbAgh88MLS9uXu+t3ExX+Bd4QvR5SLXGDYZph0g0x
niNNTlLCoZsAEPBThDmH6aqkZ7f0XU+bvlitHkt2odFcI5wVBdfLDnmxhvPV+ejTCoLth4YdcZsz
ace3IZJLj5nVvR0bN8eEbGv3EpGt7NrSvFhC8D1TpjJMC85rpu4DLHC+e8oqXRhjAaGPoTkxlNzt
KLacfv+eI4TNJbpRef59jNOBfZNggk0NHHwlxxi6CF+EPBfhdKH6lBqGLuqYcidVDvVgmU5q2pzQ
LBMmxlS7uTSRG3f0xUVuTPPRe8WUWBqwuhsFReSUIP4oM9UVNvfL9s+IP2NuJv3WbUrR8Lp5rzpk
q6meM4MRDYzQoVd59u1PambJ7Y/sZ5vkD+Cz936k+LVnBtl5oNs02KCOGDbXrrm+SN5Qw2MENNWG
h05LFH/C2nC03MkDu97gk0Ng5OJCevCYDZ3502XMUVLC2Vs+NtgyVWGquM1ujBjw/vFqhEd0JyUE
aBxYbS4zXrtkXMUjBopQLk4PZD8i0BoL57fIi0IHWo6FWXXwmiHPBHeW0BMEsRKSdICXBo2lVkZ3
bYLGDp+Zt436gTklx647hKwtlOvrEgSqmCHMexSwpGF3E8m9pj8dHZ+fvwIvfHhPzvUdXPOwX2O+
OyiBIRvjUCGR+fptudDzoD5gPKqpa/16viq7HFHz/osmxLhTy5Ee5MGPxLAdM0S0iArEI3Omm1NO
3oHhG3p4eccD82cETMDOMIiuZy6VYO6NrxsyXN373k1n9VZkGfe27+Jm+HRs7XgLXCkZFx3KhdHO
4AMNISA7W2P2It/znGHmqtiW/3xZFeMGVOQPvOjwGMm/IlU9otsefzERw/biMneVzWjAKRFAl3jN
+AnWc7eF1oC/ARpHZomQjHC6nxy9kP3KIxxuApKI/u4VKw9cmJK7ZPdZCMM4L71RE19mhFixsnS+
NxkGxJXgy0XxOLZ/QBn5FtNptuwcn8//oU8k4bHaHRu6fsGsALwGLt8yWGI+OB3i0BGgWEHGRszK
usbKEGWrj9UmLw/mvoR1jWbAbpFMQrLRUZ3+6Zr31Tzzy54flo9owMAFNlEO1PeFA3XbqumSizPS
cZcmrr6C7WprCznkWaMZYyywGGzhnyfs0WCaUXlY8wWf8dVkHxVgaom9zud4P15ybzCVERa0WLXw
iIumZKdFEAaNzbd0ju/lrFzdsSxn//xFAL/ElDQxV7zpL+aPLyveTbz6ZO4YuvKdQz9GoKy58X0z
iYcLljyDFa4bRGxYr9vMi3FCHjsTBrDYxXNwk7cFcynix0bPLZ4EDjSOdguFGq4H0ImVbYf0ahPn
u2QKPeQJpkewpvec+RsOWz82gx9jktP7AN2/HBLnMthDEnxF5GNIcMaPX3lpIOIEaGxARWIYh1cV
q1uApkEymgjn8tGV6ZjuorWULIaOKC7pbybkRGCK+7LbV9AdETYXfsvYVyrIEzrWbD5rNJRnyIV8
L0mWjb1kE43SI87EhrUkYx6D7HlQEi1thmc707H6u/1hZxKDWah2hT9/XAx4BmksX+RKtCgtsV3A
D3DGGAgAh5cNk2B4zAl1RVCKODZPaMDPxFCn7pvtNa5yb7jgjN6fntjfESHBqB9MCBTxBXEEj6Sj
mHMFTHVwCMPkjnK4sNEo8uG49VjQ7PFVjWy2+1OODRVeFsDufn4wkP1bpeKhLdEL9w75DQ1jtjzD
SFrgkbQEIlleKvzC8GmPdRbRAisV/6TvccZkKANtPuncNxC64Esul+cOVgaOqsI1WsSPPi68nY/p
1fY5QsaDX4Ya6ASzOes9ZQKr+5+/xgmN2OLGyiGDQ5zQKEXpSd/9P5dVjKdK/wJqZ5shiH2A90dK
1eIbi+sERImR0ZF3uQSsRrk8TWGvwwwNccaGCPJPAgrM8cYMDRkDytNZ4fBohhAdpY24B5hognaf
r0lnepjGnfJ1xZxvyYLn55yNRSK8AgbC4x0ncHEDKWV5CcIXGYrgfZExDBT2w4DYZ34TvvD4hsKj
orAWxghlwhgNEhximAjSGbkvjo38U6haXqQAYNYqJoTAomYohl86jvD4vhAF+e/IkHQsZOCw8jVM
tWJTY6KpIswHhi8+YyyPpYenO3djZfJ9+Z+wfOQSmSEX/oDms/AzMxkenzNTpN/mYPPnJx2AC6Yw
qrEhPWl8At4MqsjRET2IdkQxNWEQdVsz6GTIVdvqShvOMD+5dhMwJwNVmvXuyaZJ9JFDZjp1ABpy
TIpZ3P/S65bXddIAI0PlwMEv91DlAVkZdjFY0/Kydxs1Yj5L/8fvZaiPO6SQoKCR517wjxj/s/Iv
zmeL+rddIxAbMbItsjHP2N1g2TIkBOxxEvkdfV8EpzD0QtxF3+8E7dU5UYNi9jnA36W21oXKE6mu
9M2aKxIhKoGmA8MKmJmJJnnaS74T9g0LtSdbBrib9SXB0+YWq1SAPEFWpq7l+ic1rAHM90g17Rfv
18LJMpudWPMYq/37NGcaY97DLFH2OWYLgroEQL6kVXrzqZb6C4NN74sgkWGtGmh0ZLOI4fALuD8Q
pn6jAJVD5w5Snog2MaGWL5l+oKSjccORkh5KMKKwUMcAQyRmvxDhqagOoNtnHtnZaDeYcInrJ9Kt
uf6Lpdj5WK+IT52bkOcPJbs8kGsp+FLE18HB/hzPIimP4ngtRB+4C8LVLDsSOICSkDpco2HlImoC
dQOyYEyH9zLUa7Kg4Jk9I+agF1jfNY9ZMWn0VUPlq7k4ziSbh4rRnKuscDTROVafLVSPF9ct6FT/
3MQnJaQuzef4ni0+YPpXQfS5Tm7iayIBMURiNxO+oKpD9Sk2eHczOCBjUphKnDjhxaxYDPWVB1/G
oN81YJZcPDba3BXqbDbXT/zCSuSCkR0Lfb15phAGNtUT/xgCrRIH7+kgYkMP1lOb9mKP2McNGNgG
pxRsE9K4+LkdALM0Bp/7yhAeWcePx/jZzg33mWKCpgywxOO5U/vwteXRZyMRImMGH/gAqvTpvNlE
VeeZMxQbVZ2d1LkMvDvy1bCKQfDFJyAntpWhBgBp4s2Zci75lblXwov2b4fBLJSJCeDLEpME2GGM
KLg+CNq5QXSDLbyLcBiQKTcoQwXlnPGNlR8VzAQKLU3LgAMUrzWhfk7wvf1HEQMa4Nv828+DYJvp
Zf+DoVMK6cZmE09UJLJPrikpCHNhNzkJSFkkkL6o4XoiKn3wgqQlfanBKA637hxoCjNN2bYR9J1V
ic2TNcmzIEPDF2kBtS9Qx+Z4ZlZBncQFerBSb/ybSA6NCb68iCttYVVjOSwNyBy4VTIYrDh/UWPy
yJXDEL1dGio/t++PiQL2tUAU9OjHV5Ii7XVrL5kS2sltLfasdpoU7BOBsUXjD7QGgcPMg0tnrWXF
z1VmxDo0QeYeQgvKhB5Hf0LNP4saE2d3cIifcd4nLdEZRrUcyGsmh3i6bztrU2NLa6voBSb/OIEv
XHWH2DsTMpXOhe2UocK6k+didOaUKYc1QDv9Jc1HjwVvw0XI2BGYj2acyk81LA/PYs/2AARbHjAe
UNHda9NcHtgZUw84/oZznyNqnDB4BT4g7ImDgxDSZtnI1qhHO+RVCNWAqaBH37cj5Dhj5qbSh8Fr
GWnx41BVYPtGzGv1FByXGccMTiAfAncnl6MePny7GQjBZgMcijZ3zK5i+rTiuAeRCIj8ELPC29pY
qHs+SmF47HbDKdlRXAMQawgUg7CY3lYo5OEFsLFnTo/P/Yms5GkbGr4whSqiyw82MImRkHSbwzm8
u5BcSP17bu4/l8V90Uz7U6XBL/1cEKWzP7p9+ICmcUFiYoHYMH2pGKrjhburGqts3WuL1QD+BiQ7
0zfD9QfTf1V2hoEPFDcMkHf6yC0k94LqR7EfdXhNJ7A2WfRWe1Sn+VFbGeMBFJjOKzhafgBbjGWH
+hpKWPSN+D8j0ehtdC5BGtO0wKBGc/fYYNYZX49yDYyjInsn78O5HvOtaX9OJhgsiiUkPzBPhPw7
80FXHv9wwHx280qUoqRjZ8Hzp/hRaKYhSlH9ONqihKUb4Ds068533rMGV7bR4yf+fkg7YEdRZN9d
LtcNJdOqOY++WCfrsxEJVYpTzuSgj00iOSG8Q7ZnZUPwKybd1X3hPcwnXmeolv9A5DnblpdDOBg5
i9H8t4PrtYG7NttKh8dGScqNnlSOJuAv9O7WF4ZRAQPu4v8+Qzwogo46/LYAp3VpzEIogzPYbE52
ALjMXCEX4KO9rWoNxhviBD/IIph3KPgZEhmbvwWB0tYFwQhSicceMx4l+rbuY654L9oiUojhF8N/
hu0Nb+fE0cJpkdq685A9WL1KyxM0nFIzTtQe1tA/p7EK4jJJpWO0HHMGG4z+CFJ2XrCwyAraGZtj
A5mZqN+zID3nIZSn7IhblDiDGgxjoGpRlnP6DqyEMpGaSmLz4bghU8bHp+nmMMoEiPh9jB9VIvjd
ILIrYBTb2MzINwcgORzSDS2KXY7sx/zgNckKOjrP8iSc67bfef2ZvAwD3z5yGuef05+J5BaokYuV
OmEPluyxZAFdEXkkUBKOK4ZOF+szgZq73DmCv36cHMjxFbQ0DiRIZzCZdpNZH3qTfwlFMUDCSaQi
3Q60ZlTIDgXq+UQQdVxsBEHIKCJYeYxkhbhnmDw4tlfP44lzktpY/EIZJI5b/BZx0VhyNj8m7P/S
2PhaCQ30K7NIiuCApIDYxvwkeDXtnndDp3WiyodeU535BU+sgGQJ8jjs0+b5weVqspPhnqFsIi09
PuHvQJXJRHlDhr0IAmfSzEbh3V5LxABgVih5YKQuIGNwmYsL0qORu8rhiwyclXBxuiTMTsLcSUm3
x4injSX7Q5IsJ6rTXaf/JgtAFEe2FzV4jwJ+33FBVl/0crhHAt5ipQunsbWf93hTMFWwQMS0RXWb
pPTQMYbSbO7ZeQcExpip2Ry4of28iGG5h2/LCoX12OKvPxI9V01A82lTQeOwepDswctm4sPF3Pe4
A3i3GEDSWTBOYFO5WZrze/FJhd5KtrRYhOk8A+dvJs3bWn15DeOKLEQL6+Dvc/pClHCvnddaY0OA
H2hMHN027QUDZqjGMK0nIsglVIFyxcq4rQ6Hu8vGslzpvbdifFAElXWADk1lZt0QfDFm9Lm+5sx4
ORhbsQqA5IA5EXvZG2/HRW8WBxnJUAoX6xMx6GbSyrjXqYl4sF7JRjlh6grzhPKauiZGrtwcmUoT
kqUIxRdnnr8ChOOmADbzyQbW4h1Q9W+fk5x5z7vk/b6ZmTxt/Tp7yzY7A7PT1A7DWzeVt+zGkKz5
VuYOmevNHnu4iTgW8ohju4d1jYfUJARWnh5k5xmtFBl+NYCfK6ij6BJQbEFA5XY07C7iH1P8QLLQ
6vnjRPKb4XPj0wMD1onHK8x4Pi3uom79wcdmLs2dVB+8J9jT4sE7HJkwMrWFbOps8nEAVCLbm8EU
GiUbEAxodoD5weCZP+bYSzHmt7pkxsLdEaslYd1sTY56jDyNjUfiHaZgSRYP68rDdhOoyWIKm7m/
LBPJusHtCNrUXoBU8LOVwND4rfn7WrN7MJvoO2EjDIP2w4Ob84fBIamCBHcsp0EISpERO517mKTR
bHVPwpWOJiKA8U1X4tycwfqYv0gj4fjA1BLhJ1cAXV/vCEXfqpqApU+v4BKdhVjy7eMVedlFsF9E
gZigkTzpJ1hB1z9oPLSLWHvQDJ5PMO+ZELNdUDlRNlGNPv5y/FBsbMTsls3eFvksZyKgqChUGGUE
hGq/7mvHmGg88H7WtDg0pg6genTuthcYsdg/eKi0M3s6bRvvx4zWOCp45ADyVxGTrBTXXpxMkUTQ
u9FLetSPwQl0zhAiWdYmbFph6qCiIENWT1dGSZkV9tJuZMrPq4/EsxQl9emUPpwTFV0lu5B6z1KI
rLSEpPsv86VxFLSwuGr3rmDNgVmDPE5xHaVSQ5AhrGupmU6ALTxZPA8ij3nwCZXLGL7wP0HJFdcT
63IkR3DAE6fOOMicOyX5jWvcBDFNwAJ4FyYYPpNMXQhARV4Cnii9/eTUAGA1mJC4Z1MkiqWcSqVg
TOFMz3ji35f6z4sHr84rQGXm7NB3itG0XFJndqt/BFd6cKREDziWVLf494KyROoKk90xyWPIjHkt
2p4OsuoyP1B6ozdu36vlc8Zkw31MhUs07+J8ro7s8i+SA/qJ+fZR5c2W5SQxHZm8BpLehCo5OIsY
iw/oDkcI3Mv/z9Hr3z9qL9CIaEFpUVgfZcJr3nwRmtU9HUp9XJb5cW97v1/jsiwSHqPasscNHsG0
pxAGl/cZbrfQO9ubA83zM3/9bvdXiJnCcGb/DK0tzRHVrmr/XuwtUQCEG4d/Rnj3mT4tAFKDX85e
Zn9soi6XZl1i2EkDzmFAmpcmUiaXJM/csSrBppNFPKEBN0VDidPIF2iAYh0sMWPyh8HdA70glhgA
R7Xwx0JH/8/b5Ef++VmD5eAHiRcqKu6WI3N/ZrgwdMEALBpqfkXj081+upUB4oWEkYuOnUK2MzeY
JnAEgs9glcVkzcrLBVAHQxRgGNHWki+u9XOojHDcIODBku1QQ6X0MHgJ0Km/eF/dVgPaQvchMuOG
W43PA7kN4EW9OpzpGr4YFD8kz8jxC2CEjw/1+rIEVPqQy8DlqAp7GL+nAwoGmCFAMXmCYcUaqJ2Q
i0yAUf2kYxHNhx6DXqaCNbcNkrA1YML12Sr7T2wsnlumAFAAbtN8asxAyjOcm7pgNJWXeogf0aEh
EOWakAvB5X3SLAMKv0LoBM0JqhLm2GzhXJLn/DUbxtmutd9YaH9CPSrm5WLQW8+VHtWLT3jpbcy2
ertUMDeD4S5tTAhy+9RLZcstwmp+1bFFMv30d+A9vnaRu4NfJtBGZ99+2nM60xNqex29P7UF9TQn
yAxNq7bszyUILKNGL2em3VB7QGQDt2PrxpOfjRxZbTv/wu1gJ9Et9Dw5QmrrgWdK65RHjWPx4n/p
mjgz2aK1oKiDnoqQuAHNaVpmYf6njwlnaE2nxD5nxKkDqWn/2DKO5U8GUw4oIlkoHzkcLx9f57jC
AwG45BndZFvFbmTeMrc7onq1Pl5v5+d30B716bN1Xnv0KTB5eaJQu7Bd5LBcTNSqu/4rGkBMo+P7
zMAiflvyvLbc3/oNTZHnHPNVYR8E9/OoynE2dFkpYHmfYzZjh1BxIoDam2jE2TUYpYxgO42hfbDX
KziLQgbUIn2uvmj9WBiomp331YWKQnU54PQ9IucZowPrYvT6scJc2cvH5phJBbVTkK+B+YD3aH+V
PS0Lr4KRAFOarzcgAgAuu7BMeU97BsLtgqMn3aaouJh1LbGLogC5HylKeY+PXwrJ9jPVrkH/wLnJ
/zxiGsscMBxG0duVYX880L3ab6iuNL/88Mp/v/2u8mt1PmTOb3hfmqQ0zlpI9q2E9QUlcv7xyuFY
XdbIktGmIQIPCvgdFhPLF8ceBtQVM1uXtgypBpPbii7WLXf33MMg+On2fA50HCHES8YjxeJNC/uD
lpXneMEc3pI9KEpAvOh2sRCruRkowBh+wH9D7HEPXotL0H3tZpPPlV0FxZ3O90faqbyBVUVF+jRt
qA2Nc+3t6uejOz2TxNy5Y3x6sYQVLXq9cZowuWnDdzj4G0xk9pxBVC/fbDe728V/7G/4Mnxd+W7X
c2Pz+al+mk1VBAr6h8x5jGXsTZl19ygzOuYsHySDM2mp419mWrAwv7sCxvq5Nq32F0IdCq9pcxxm
7ApS3P9Ky3yOblWDC1I7CIJnNybhZy0ZvpxsqiX3n1sqfAWeP71ic3nuUxMRUTey1KPCQTvvMXV9
O7yzy8PB5mOcojibSsu7yKtID+YM7R7NsdDHMHDkw4jOuB5fT2hUTw/v7jdAqG52GQ+1kKKKUh2o
w0+DfKtOITzA0Oi3cqwHnyn6YG7MfQPcw1n8so/wKFxz1YCD3gAb3X4jnJEhs7pdgBnacNpEwwRi
Xcf9HWK1MfI1TKazY7tHRT1yyjilpAd9Q5BHu4WtA0QI4DH/XVuPTbZSEshZYRtr+yudgNdN+/Ew
uk+HTLNdfdkiflnw/FkzDMf8Z9QQGYiHGYhp+/Zymosxzhhq1/OU5PPGkgAhnS5izsb3ZeIB6ro5
pOC3uYGKrWDndWDaW0bV6o3C0CVwEDUX22/xDy9kZ8NYUYx4p42GbJJCI36o8wYWxBR9Dh13TXfA
LjQtoD4isf7r+wAbbk4p+Hgf77l579odJU9xZH+PBlv0mfg9aSCH/ZoirZrJ2BL59xDWTkspBV+s
9sxDCjNGx00VhmA3aQhPXX7P2anYcdIMEVd03vWc5x4ZWQtlXgnpjgpQXjkIfpkFUNavIMpJDNO5
x7vyjD4EpS2EKPjWoj5y6N+VPfzkiJndHe1i4bYHPu8tUuzrVFFRYqHgXEuhNgJwwyvu6Q8yv7RM
8Dp8f782Z8UTex6d0TkmAGMp3X6xLli+ccGRHYoMHd4hCvf/SDqv5UbRNYo+EVVI5FuRUU6WpRtK
smVAgEgiSE8/i546aabPdNtG8POFvdceVWidXeGvCCvLcNNNvVVvMJh79/oEZwPQ6riY/AncnNMD
i2wWtc9yg+SKG9yVtkg8AA4OWAXU8Q5NJUiDs+jtSNvQz+Z3YI8rrJsD9+wptfuvBF1pqc/aY7+q
mRytJCdjWtJZ1aoy74n/WBVEhfWKzWtS/dYCdgQQqRC2Q4VGtTvQ6Y0A3SeOI4O3/bnCOIbMILWN
HiXuUSgIb++akcBUUURyw1qPOe/pJTtNpqIlqrYdF1PgY6Vm7hcgOa33vFrnIwmQ/+zhKRXWB4fg
DyuOFrf/YMriHiIQ1CaSi+BnaRjedTNhvI/xicUyc9bMa6ZIremD7uRePezfnkUEBQfQwc8HsaAl
6gh3zfgrWgA6J9Q1x9fG5wjJxRZ+f6e7Yq5ZOgWybqNxpsYEa1QfH7ygSoJasyBlc0ECjOA/KJ40
Wg1tSqf4T30+lq7FxGZLOtFJrXD7vbFRd28khm531+SRznWoHOFM0Ut/s3gzBGA4yr0ZshpSvhL2
aVM3pCbH6VzMpGz2QAaNiB6O2VXkNa/h6AESdC1t5KcxrfHA1l5eRro9jX6Zqck8rclcghyJaodv
onXyZfPcRccJQSO8Qef1Olt3HVNCMwL2Nrgd0u8e2+4rdl4BzCX66NBRlrmfbvIfGeqFCGF+4re4
RhjJ8uUt3jc+MnWP2e3bfHxprhEYX6kFP/OOB8wLZ48V0hVQhcF5HNWgIWOXsmXUwD1o118KWwqe
lMrXv9sFk1/a723ZzGIQey+XV5JTEi4x1hrhlXZvicmg9z/YHKbf4+MVrY8ArS9jdlXi8EqnXqCU
zQl6oQWWyT7FggGRygiSQ02X9rDBFCJv2nJFphtm2sipumXyLaWY24bv9ASQT7ozfr3yyDJYT9ht
PbfJj+xorsS/lCD2BEhw0FcppJsFJ99OWBk7iQf9FnLwDxwshp+sSfURtkcweTMlKF0RzUlBRlZP
bkBG1fQ/0AIGgLYZz9IzL+mziJTKpjZ2X3a1MNDGUk7YbQSshlECsKwNRTlLSJ4S5vY8PMPTQsEx
ybzJ12BLbnNOUGLyWTg9u0hE+DLHVWJD/Ia4ViC3NXwegpoHhX/zKeAlhi8zz5eqL1vS9vF0C95O
rNz5ucZeUHQnjNqPtK84Dcf4uugbMYejot1wRGv/WHa8Iix93h+UoDOTRf5NXWu3/sj053uEQX8d
/j4BLGnzhfkYgd1yinQQYxsfIO+QNuBF+ssrHFKKN/XgSqY/k6UMYu21i6NZCkiscaRw9SLdWFi+
sqAJ10LO+N2P251crKfFWnvbE8XBy0JM9euzTgDIUhUh7Xk76ICND1RrayIu0Ual0DSy2WcCy9lG
yZVP2fPanTpPAKCF9ofOUfMi9vLssxdcBonODdnRE8KXNf5U4kEaZgZNGQv2E5mqzS3ZD64WQBR0
lUvvXPVV61Hgk6HJi+es0vqvqBYpKxF3/lvUU928oQFbRb8Qd5rP8ok9FefEQuCIY9N1bG6qHX2V
o7CBU4IzeoGXaHS6AbMReS/uoBVzmaI1qT64CatzOYLoqPa6GUKb6Df3OfGAzNJdYLV7XtNuZuA+
+Xr70P9QO+CWYpFQcrmDSUDrgdRMdMSEDRl1NvtZKz90+EKnFlfrcRW/a447HRm8qeHOx6mD6GUU
hk6Umfwjf5er4WvCiCg2F9kVrFkSWwI6Qka+P7xsjCWxcxgAG85qrNqYiheJj2COv4+ms+SgrrlA
frJFouUqdkknBXnQfx/qHee4ZA/HbkdDti18mJdBe4sDmFdBj8lw9bpWfu9UVrocUN0Qxjb6nZAa
MauaZ7sniqPrc1VwrGho8w0zdyfeHUY4NdfUkv4ku3DS9RsdMOckk1SKIujKrCPPEnkihfl5rcO3
Vdyo9mnRwx1+J3xqjJ/SZs7wqHu4aWjJ6HaLMVWX3tWq+Qxwwj3WNOOnCdbvR8DlLO8hjmJCMq0H
+xcZDSIJW+znn3cdt/pJ35V3vqq+S8YKlkMU1Ufb7EOua75o6U15wei3ciynUoc+9cA1e45fDoVe
c+s91GPNrbnRcw8u+pGxlZmYPZ4/pleo927aZoKTVBu9U0zT2HLShtAk5Nos+osxa9IB49+CBpij
ARpBSXNxdgYrxMvCWrBV2QvPBSsKJBdY/BgvdTQ9CMxCs5ont2xBGif4X3pWpgLQHZYSgbXfoVse
nhuVI3bkCtjRFT8hQ2gcC7BV/l6wG5/W61BuBHR2FPKorg7vL1GdNSsGrB8zTxAebpKPPQxzILrl
ivlhrjAle6GLh+L5xR6FPzLLnDhzumSk7jykRSPYfEWphrXg1d8RxUkNMM8sFMeJDwzgNjBownr3
qfzmsS/pwWkqNBcJbJc5LQfUz+Plxrr7UT2MXPwZ/Fo2sWI6kpANwQj9YG4moI6sNZvL1tEBNMOi
4cpqDvUnfZ1ez1tti10R7cHwGt88yH+CaM9xKWxGA86yYpqEaCifBf0pcRB9ksY2F871hX92ujIS
ezrsGNghX1BFU+XuI/zDsGgTufNy2Q8MJNJz6UE4BUTKl8X0UZFWKnd0VQ5jIyxYJTkftEzbBkkK
NTln/D8Mcfhw0NhObMUVrqH/xhCvuspcgUQxZrH8DU+I+Mu2oVyMNydUHs+l9WLWBmAvWxZkG7Q6
pJ9xYkdcmIo+olWWjPOUAa5K8KbrbqlrRGYLlPLqgkCswnknh+ybvvQF3ZlpUAT6DnGvEh1z0rqA
6TuIQ+rWq8gE0miQD9XTp4EvbrnsRiXuedymOZNn2Xl19HQ4cKaYo7zuFczLhfo2pw+vEl1p3X3T
j6VwM/Mgg++bWB9rCN+45bwhN3E2mL3LtizIa0dfarWHxSl/zjXaKtmJUKahHUMJlN+aiiKb8tGd
aAtEdQzOxMmYMk3CiADqGki14jX7BEDhC+cwTPCYFueuSh4PIoc96nfJwhb3wuCo8Wf4mnBpPl5c
nAdyPucT3WUdbKy7aiuazwW98lPcqN1VLObTaWRJyazejJgNGHIFEa0zHovyyJznLa9wqmSORDm+
m/6mS1YMemeXaFgoNdgozsOBibsIBGRirmPcovdmCjB+Nnhtv4zYtrrrlqQVhFX0XSLlkJNWjght
q/cnH+u5hiKe5csaiA5NExuMf87FBMB3uqA5Xluq+2rNb0gYQm0/ksVEg0/bBA/FxJiZ8nnHYJBa
Sy08mj6mCzhetcemvEf7AGFUjtQRcRxV6ouHdi31HsNzpFmoAKcJ+vkgKa3RKZu6tbbJu1W+r96L
+oFXbVu9VtUN/YSQ0WM9xmBwAc6amXzRr2tG0I24wfDv8Zuu5B4bncyJf8i5xTaGdHfm0K3SidvI
HYowFGsMzRGg07EagtOrc23tzB1IU4OjrLkRSvCiL+426qo/dvpZutDF5VCs5/k0kKIr8xWZZfz0
notLbrsuDFrpTeiGrf0YvJDc13vTJv64riIBderVVKs/MR+/wwgIG1ukM3h/fsuPsVUOmdHQQb+S
LyG/Ch+MGqtM2CnosRkKMLkydpPRc8d+YKguI+JyAgZqoeAwHtjAO+KNZ/mBDDu1TdhGgfXRFlJ9
4UWk+Hm2HLuMEpgz8FvZjeVNP+wmTO1UVG75LkN6ki9q4GHcOy5rNF56DxtMYTQqEhHcQd79oIaf
v5KgAz4HxsNDd9Zl7jMbCcvFc5vGCyTGorHNlL3XPs51QnTTIu1YbRYSNlJgfL1rgIMULQPB/l1g
vWQ/6Fkjk4kuemW0W5QnxFdv6di2+qkFBVvZYNY/mZ3UQcqU2/h+7mLDBLsnGn6Eh/FjR53b10td
XA3druq+w+dFjDHoIw1d86PFS9TQa0Di/eidmyy7K3xaC9s1FaQSrZGtVY0VjoyBdvOqNyHFT8K7
HpGtvEVqPwJzr8Pk0mQLg45PG0XnSFCq6YiqrZ6OMdA3mhWP5p55YLNHfPag6ts/kSZ+7qHi8X0/
2Sdpa9wZIWD3bciLFCbtx64MSGC4E0zjDkQ6jk7yqd0UI2W4A7RY+P1tz2KL69KGRMtq8uqocWgC
27/piGZcBu+iw5jpq7uopwLsI6s+2LP9kiIF22QL2YSKJUG/Cpx5V+0ReWuk2A9/SLHU1ByWFT7S
3MtY4AFnjVefCYIntghfguj1gLZz6jfdxYXYhXZW3yR3os6Zk9CerFC4h++5eNCyr6gOMN4CII6M
WcFrNonZTeoXllxGv9QVt7x8LtjtPI9Aprc09v7RuZwsX4Mlh+tI3UnZXmNYJrEKkdNjj/yGarQ2
DQxknlyi5tx9irksLWjCqMlwUD0F27g80IW+HXyBA8lzlu5w3LIIQhU/ljVIcUsbRVugV26hXCRs
aBig8LXjrQbXWjPzUtzIyi5Ma8vtUOLxIVST26HMbJN5zpRFCJyhCLh6bImLYgNYn9VILdPi7zMU
z+x3zq11ovc+Iwym867RK4PToFGC9aHORhsmCCLtSGjqMiNXaAeOKMVcMRqTSoPaerKLFp15GgPX
06nFo0SloDCPIpcVMIbJnTTmFKWkrQ2z2iWykHguFGqRI75/DCR6vZcmzr+RNMFXvedVt5QNFiK4
rrX+Iq70+AOveUvWS+Dxe2wZ+L/QDKPpGodunMwEB/zxyx5GN68G9s8xn20i6BHoq6F3QyUYsfp7
FNYQAQl1Bwon/NHOw3gHZ8944H3NN0U4u/J5faCRNBTG9od5rX1VBhZ5lmhFj9mIH7giKlftVjYD
hKnM/nnVDBBUdOdYjc4pSAfdKsInP/UL0jNGJdlVo4nfIcj5jTWn2pQsLuhCqR4dQgcu8ewPJWwy
spGorkegDdgBOlCNFpvO85cihysDt2PgeBF8BIxpwvzm9MC1g68aSylmz2141w6WBqDt0PGiWD0g
t/PxpBabzT7bNgTCP1ozfC+e5S58wTgh75hoLfP9wAHPjTeGtJFulgbTVibS4PcJOUacVYWn8joW
n14teNXHQvPLCQRCVyEcRdzGk3vKLPKFLoT/W9vq6VZ6uOwqojXBtwzy0bl8SF83jc4zIi8MIc6y
VCl2BVOZN5XaU7dl2CrFji3syIvoOQGvk/78NraVunyCgAApOUZjcFxL6ZzUmZjpdWJHZxyFYOBe
pgqmjUiZ5r0QqV1aqTaf/6TJfMVP8sN7VXyCbfAnkAxfVpisPxNn8st3n/JMDk3QPHwJ0g54nY0x
7Cmh2nbX4szuGQ3V6eJTW83fy4C5ynBZ44mFLgjEzsGkAcuS0yHcPmUOEzw7qIehcngSWJjGlNs/
nlfeORkJPOUCc7yYL7U3OxBbRX8Re7J0rN9B1a7GxKLmUsg+ta4azltE2/VaOgh0mkxrZf+j2R33
siRu+wdDNHeXux0WCSs6uk/WY4lLBcqdyv8gVvNd2tUVI8gdTY08O+z4KS5onfzDqFFwWHKpTKTN
HSb6D4cbiDqET2NprMGrLY4MHS7R5WG1KIJgAcOZixWf02tqt7EnKW7PC8KM2znmQ1B9z/BM2cZQ
LVvKhbNLUdOkFGqh+YMQLv8WMndzenwRolXzp2E6atilMLbolV9iZOQvTmR04lDFC0oRpt4clD9N
Oh7HxtP9xEs6ugQhtNUsmmE+PsyzLqis8m3+1POZ7yjO2tntogcZPcEbbvWcxnEB8XU36+b3u2yN
EfPXPYROpN0QiPR1zk4291RrurkzGUjW95KeFiwibyvKcPRzLLfeCx5Xjw2yk5uUUeWJV6NwJ6Ti
eJ8WzgurDoX6sXqtua7hxhcqN7Tu7RBI7WaU2tSGU8gIcm5GaA6zrDEPzJa3kupCX+v2CqJRZ2I1
SGQkFCfG1BbkK/ZJmGyp5FCQAjGYP/hgBJkNSntPA0rVJDh8ME64UGgLYHpJYDC0Rc1iGwgXsU+N
OeG0QTw3NkQglESBWFwHFG6W2qO5SXUbkYsd8rmkBwi1b20hv9Ztt1SFWXrkd8NwQO/3sLkpdNni
N8S/PZWG9ZJ48Bd3pJXdTLGNgeMRi/hp81NFP2+IWCAnZ+03AlEG8Cc+mCViseZ4CDf6JrTYsZLq
Udp3t9cWO8NWcXOXzQoWJmsw77OiqZbM2tYos2ZTA7zdBwgIjprFk8oWndGikH9Km9GTRhydu8kF
90ehHDZxZ9+RW6GFmine4QAbYr2baraA2rFOnGH2Ou12ODSLe7ihMWDmsT0wuznkdmOKg8mNvB8q
u7gAeU6Chnbn4RKNCXSQS4rZdj4gQ+CD4SIw17Y/pV0wb5m/Nfujn1PaEslrhdn9BaTFynjWUZ6C
vuVHYFh2ShlZh7JduQmarPm653+5/LEzqtRQpemtz5Na2q2AokzQeeRNeEE4BXkzklVktcvIsNtj
XjqHdclc+DLEK5blx+rCU3jAZDfCtkuUxlBMlnx0ZIjQX5KmsWHVU0HjmDUoB443mJg543Hmtl9G
56zXFwKSuMHRTkYI8cx0urx0jQ+smjE9gjP7s2iviH5rf3ifDGxbI55RlNwnjTs4RMlC1Xy9jDFX
bM801aWfqGyBhLvOalKmp3RZ9OHMk4k/tGvFJ/7vEKZfB+SurBu5oYUJMSIclWThOQd/BA50J7zf
TNTPu4Pa2bsd5tpodtDPA0IfU9G4cfXCEWy556/CydxIt3z/hYVWjE9TpVIfNunTGlSb7YhuTYnI
mX3gJJsPw1dal8JLddGMEUJLsDEMf0QNKOMt7x837huZN1pd6/u7ZYFrKWvAEeYnftCMEBCjsR7h
tM8VRyUOnm2qyIUTn3whwB5zVH4PSyRfdtanPJxgw8m7SNdF+hX1y8/46uHdEKEzEPSzPnHqj8Uh
/abCoh9HknsbTv29foFgYOsqHqcGtkOLp54UDGoNw2WYM7w4M03nHTxjHgjLgBRXrhJmmUl7A0xZ
H0SyaCk5t23Buct92uDawDc7teLG70WgsbsGnBBPmT1ZdL85SxVK9xztKSwMb9CCipaHshz/ybFj
2cRzIESLKdViRKoVbxgrSjx9YHpB32R+Dj1uG1II7A+jVnhbfkM6EzPRZXSKOSn+OGvgGHGZ5PAU
J7v+yXvS1eGKkUbKJlLB5bwSJeeB3+bjFh83z3j7LTIe3JKgPRLSJrMGhmTpwXxHx/x2ncLN1iJO
oIfTHBHmgWIFj80JZijLeD2cPh4KZ05aXj09WTdP1BAEbvywwH7FbiEFKbuu3IR12T2h8z435e8g
WZ9FtVLm7PqrQOXeoMNgRLpmCKQo7mQO/p6DVZvaMpynfbKVbgpgdhaYrUG2gv1glC9ZL9g8sI4A
FyKn6wSBGc15+jwNolUgEj0pgNCdAvdj6JTrxrAVFd8yQ61ZQ8XwYec8/RJYWZLFsWdWB8t5J95x
OYOHcpMTAz9Vs9IdrJ1n7L5Rf0cbdNl1Zz4410WLZ1HMXIn3wHupNfygFNzW61cmA0A0RV7H9Kss
wrt1PDgTPWCkMWVIo4LPWb6HpQSZdQp+KV0bt1DbSPn20bgRRMRurZFlxMRzlCo89UDDLcnYw36e
J+q97FzmklqOvwGngcMn0o8vnnCjrdozXut+E0s+AsrPLv/uE0JjfrO5zjCvatZGs4Kjno1F2MSE
sB9uDMB8nk4Pbn+Ikhtfjw+itU7ciuhYewxqdrbn4w4ZOLNlIJ5jGTLjY/HQawBUO8MSQ09atREH
Q83T+nxb0RBUjER4Gfc8mfpZfDrdGy+yb0BcgQWWaoS5IneIgctnewy7smy/3pcOrgsLkay/Zjw3
zNIFRrekYnBQ0d9Nv4zL5JJwxs5Lj605AQUIct/wTDZD8GRVJNsSm1AWzB+C71hwjlwGBTUKgzT2
rC9XXI8kV9EeQBqUs3zJ2Z5cclfEr6rAHZ9TfUixwxqeEdaj8OBTpDxAvJ0Rej42UWvdXxNeXNPp
fMLEcMEzUVd2rpqH7nbLlyBH8qWbsENuV32/hB2vUUOlq8ltLA74Ulv+yxk3Aqkb4g0AfwyFidbk
MTuM/4lLiwQ94Ch65PHJUEa+C96XyJ3UA2qrgvsatMNGcDPvPTrxZaZjPDJjVieOUB5JF9VarZpE
yiHriygKnXJJAikxYT7NlHAu70CwhHOjrHP2IsopiwHZ7NkpDoS/gk0g3QjtMnEU0h6dHJyuAOEc
krr6SBfNrIINHVF5OWkS4Apcd4rqJkGtp35nH3IBhretG7Np62p/n8FqJKvqYPLb5slUh1PNDojP
dkWr2Q57KuXYnJ1pFm3teS+YRH6CkHVM6kSMHFN484alHrrWKaRTi14IIh567xs4qYEQLv6u85Lp
HJrWLIHCRXae4ubderJIB4vyFW7bIq5AW5dIRhxKr75wZLRoZ+aIDHWZBvajCeUByWVO6YR2PYfj
hP77p1J/phHxAZxPBAZPNsQJZRDs1FlKcfvFKAKlfWRn483IXlh0VthcI3PxBgxxzOYv1E++wpIO
hgMO38LWRglDC9aehaIyE+7SbqCD5HZz04cr04+n/meVw5DboU5CUkXx83DYZ9OqTvDmoNZEIxMA
EUIJGXrD3EBIxKWik8/9CJksUy2OnWGtZe6UcqRnlrv+CN8ixiANOSO60FHxQjQ3Y9VxbV7TqJzS
dIUknaI4uUdwKopFyxYGtBKf9GtdFYsHMC0dZkMgDT/VY6UMC5H5nfC2JhLwkbP09AyFkRhCWvCb
3a+Az0fQDnrMfopeSEOUJbRfL6yz3IOTZ/DIfVVZNJxVSa0R7OS/ml3yXBuJH38VrBv5vKVm924C
Wgc1DArNyybnkfKZdDAn6ZrUNcghUokG3VQRSnfl5kkZ97RROooLNrs7A3M1fSoa3M17tuLDgdnC
USbjirMwDKyA7LwozJijIgfBwaQjJviKwlnRjbSMkjUPmgVHMt+WvkYBSXX7hPNPu5m7UF5YsLYc
FZhiwP6i5WXgLpn9uWeFiqaYUD2kCCzR3rvyVhQOHYcEBwkxMj4ZRLPACAVUcrbKIrk3q86jPMXy
BEZHZ0Nn83x3twnzoUlhyVBxqJUxmd5FfpkT4+2WnC7AuwDe4Dv/p4fkD+XN2oD0phzlVKIwbpDw
kePGboNlnVXErPJRFtANPfAhJWM7yfgWRI9scRSX8LdaJ4Jqp4/fLDcIwuD0Xp7ayMuP6ZK7c6/S
beVH7hcOIZGRQOxkCqQhN6YcFmcf1JGC//4F84M/gVXUn/DVJ+4EyYE4W3N5LbBgdrIU7BnHMWnI
1ocHrbR4hUvg41SbAUaIYhf5ZmjRHCUEDMYBvQxTFXTkBUAWTwrNCQJ7ulas1LCIyJwsHOJW3ueu
dF/sNMCQcmsDL2Lgf6Il3hor2lkBRIMwfptc4uQYOwXUIqu4RzZnQMikAAvW7LXXPII1dN3iNUyF
HP8LmeFEVkB/PwmvUPkBKANy1ItjhTXhL6hd1s89E5b8yNXUz1z1bA82nKZ+I+zyI983TyscH3sI
3j/ZX+npv3kH9ZzH38hscTITfyteMMxBEBqSW2fHbwbQM7BkylLef1bhr2LDT2L3z32p4SBnFv/h
3HFgPokNDxw+Vo9nAGUEWjL+O8Xgx8PzjWhXYdQCqxHpleJwLpHixd/ajyuYqPY7vgqZBb2rq34G
EOFXbauOOCjjufmwMnxd5SnN4dNtZVuhzWNh/R4oRl3hmOsumn80unVsolRCaa5dONzgXv4lejh7
TQ/MZN8/5STQyG5iCsU/iVLgiDxYXksjl6qyekfkUXGQd6GVgbtruMXI5VjwfriS1mpPv8lP2YeV
x/9PgXmSVlNfuTCQ8YlkmafLyEVcERSb1nDZ9nNNQB3JaBLZoFDfj7prHteaXRlHSD0L1+2i3HWX
9kDKG8SodfaFrHAtfucowKAvH9CqzCrU2OzoOXo/cFf47W/UOa2PA/fINBZDtyYQV44uB17SjD9v
sOrG6RdQUX3yqy8y6qN9czMOHVOfBkEM20N+X3wsbiCRDp/1dFv9CevQFe1mC9SOCChP/qMLeIz7
S+oeJtY+C+d0BbfQC119K29FZNAcmZ6x0LSvlIJtgxSj/FF1SGpgRz/UTfM3PyR67S0exfDMhi1d
8t5flmsdwTTm8s2wSFcPH+/YXF093XQ9pW5kvxQQzPw8Kud4yUBhOd1icPr8MF+MSF/6nqxznNkg
csXdh6Ssj1M+dtXTli8AI9CLda4QVNz7qgN0lb9kBho5rBO7cy660Ul/BmHuTfbS+vNdoUn+mdYO
0lf1oh6h0E5LF0tb1p65Kr/q7nGMt+2tuuVAbZ8gMVkssVqN1mSMz3ksfmpGvpx3NnR4dNd8OJp7
2qVMdE6rEapcmte30zhPFjToq5LLYoJ8+UGAu93/QHzzZUdwKQAWzc8HbwPA9f2nPXJuRwtoXBWQ
RLTLspOnDr99utdsZaWS9cDQHlH800b8zYqxoQYgec3pcb6zRUPJMQJjWvT5KK/KrQTCOjonZyIU
5zUZMHeEFUi32Qtrh/QEGodQEv4pZVzwPC6jn4AeZv6sFvgamM++F+menmvb+jqVw7eIOtrCX7MU
mDqMMQ/s5JH7o4gSNsk+JdqezTA8iTvaNBQjbH8+y1FVA30cO5LqJI0lZCjlZukm9tp1eRkvb3HD
/szg/QmOHtEjGqX5g8j6UdiqohJhyiwBgprYRBLyxTlTbx3/BLqtzTPAsLLW+IaK8Zu/tOuBSpAX
aciDxlTJyruAEfyWFFAT4TqMjQ0MDLRwfCFclVyK0kVNBr/TDhU7hr/+8ifL57Y+UmueGIe/4SB4
deQ9hJ3ONFSYszPMtv1v/ltTFgDzhnwaugy32Wq1G4Go8smyOZChuMeoAeaErHoIyB68l/XkXgcF
o7jv10o13AqsN+Iq3Xx9ERioe0iJqAzwSLAWnlGJfey/6GMp5+LGPBxR/JDtonoOE7eVnf7NJA5T
wShif2Bl787CL4uKEAuPx95AIbkXa+8UMV65rLd1QDqKqa+4b5neP9zJEm3a6ncMr8m25EcygCAg
DAJlbQ3XHGbLimEeKC3oe98j2IjHccq9Xi1SHyn+BqPrZ5f4yaH7w2kBD/nKPSE6Kaoh0cl2qBHt
BzrdGWSbTTEXDjWGb3d6y1jQ7bkd+HD63AwBqOqWETMmXE5IgYUJgjAVEBZwDXLTXnaJe42Liaus
ICU43BVrye7+4lXNe6C+Fptmk6ApTWxoVqTtbkQHZYNTw+VjlJWabQruhohZQJMz2Oc080yQLXRA
yi/3mUlj7dcIohlvzKjN5PUZxtcoLcJ+0lhv/+Xmp18SP/GaCqsXAR9bmWtF2HmximCVMmtGtKFZ
xnZgbu2+MTlVC3Q5dnxBMYsWt9uF31rqjS/E1BsH0Afpiy3VqtnAtzq+TyOApIFXwxb1O6buf6Jy
sWguJ3/p73TB92KhRwNx1P/TccggM/tRR1Xf8XsE/SI9cM8gbkPy4zMxeH51XwTmesUNrZOpbKff
ta2rPmIyWkzJXam7zKXET9B/Iv5qWb7l++H4RkOLkLa51bB0depX1vvmQ/BUairYCfw14AC6sSN9
l4ypmvPvhPgTdzBL9ERBzYDBgtA4ngAeiLa0oglEYTa2o8KQdTOvou4rplREUvzyXjsjMoEayAit
fqkPyAPFOPTXv+w4Qm3EU+/yF+F3c5CYioDW7rEU8UpApT9S68UT266zYo2epOr8FOGpoNN8ewIq
/4lPwEhyVdbxovJkDoWbeKMvLBFkMHYpLZpA3insuh53FGaKgFcKpc72cVE5eJ16SQDza8m6a8gg
Js+Mv9euIXaS7lTS4Syw43wluGXqOx8AFjah9x+G/Vq+5Jk8rwPtq1u9iBv6LWLCF2zayuoA/BdN
IYowhF+1uUeLeSvd6jzYP9H26eWLYTuYCm+kI3hYs/g27DFY3iwRHdJYB8grV6rZmN08v1Prajv5
UNvcYAft+mAPYSaRmxHY6Y55A+wZ9EWPO6q1aMlOpTcESKVQFgNhdHjEStQHM8M2TNFHUw4mf5ce
SSSkJ61PNSQcJKqRT7uyKfzGodkm1uKzq6S5QBmKae6YztP5sGeUxy9Qrd9oBRgDFJilgWC2d0KI
gDQjZ0vn+aW4xOt4rW/qE7V00psJ9SNLDyKrjXnByHzi0P8l9457hj0CJPNZuWYoyDyTSUNyeZ1U
2lb/M29csJew+ifTmSN/ZT9C7Da7Dvkrn+yKtKoCBgJiLKJDkP0xyhDHPyob0ZdWf6+O7XHwQ/AK
62IwC9DcoyDHAAmIPYeYWuKMpMXrV/97/TI/q88j7zWkebl/WOCdhJtUkr0K4sExTkQ07SRHDLAv
Yd5R/5ii6UE6Txj1P5jQjYCDhYame5xPB0jaMAwv/Rhdg9ss6fhxtfMI6SNH1uBy/5aHaFesUq/e
U8ozksZabuRjEBXuEhgMU7u7Zeti269ehxdfkrIQ8gWFFqm1zHPf2H3+fRDx92vPcIAKnsFDNSFz
ip4tAr7AjOrf+JbhCq6Wj8nImgADAjJVZ4KqjSE0aSgP//MTXjJ/ajYIWgI+OvRQ6KDYB7IisQgh
yhnIRwHtQsJK3StGOi+2Yyhf+24jXnW8Iry2yGKwskVTmSHDbo4YCdvPy69B3SYX3Td20Rbw9Jxw
ull2EANcswg+eRaquXJA7bz8OPEZs9S3iHTYCb9g2x8mVMw208bcKzc5BaaIJn7Mx0vaxWsh7F+4
X9mqWtm+ZU90JnNJN6uvfPcAh0vmEjQKxgs8Q5XMhGcWBvlV3rK4Rlw7WNLCuInj58G1Jg0zW/NH
DIfsFyeww5R9MHGeM4xhPzDvieTiiZurX8UukzEcTeZ0mIwmjQXjm7YctxEyIed76fTyhGvxDU24
tAeO6iPTR7/a8eWmdjpX5tVdIpAM4xaWMuWb2D3UCb8s5WhRPlb7BfSE/S4jRP0vlmZw09bjTDJx
+FZqzpuNlswUR1nonEGnB7/gPT0+EVu91/v+rpyqwIht0hW/8Ec1M/VPcwYvx3m5LII3dGRTWRj0
Ad4/mLFFdtR8OCVbos3GD2hbHJmDTrCGXpqlMv/4nZ/uWDOnGVmL+XYY+1durSh4rHMWE7ings6P
ofDuUYbci3uzLJ2XDwH9eWAANm+Pz9HIosyTedYFk0XvsvbS6UgNR6oC1gO0++WeH7vorJ6W0Yts
9jBjONrDyUnkIpOL3tEvVvFGhgcYc68gH7cJOQ4MFOw6iXEmHpclEwb13LD532UcbieEH6yW0zd7
Twd48/jMlY6Cs22R69/VDk0PxbgZzQkEu0YNdvuc5AzM2/vWlk3EAivBPqAzYhisbtLl59S47YqA
yKnduFSNJlMGlzS3E/My2qp/EzxmzcVRZ9Sc2G+OmGbFrr4m6kbavwm2otpksWUS5MphJnnhYKXB
mJ7qd3NhN/FQKZMz0ixZch1SD+/QaP+J93AjGIcwAmfwgB+VPSCDjtcp3rMlIBGOQ3Cgtdk8zvof
5iD7jfks3IxxX9Gi+BZhOM0N+BQC+UDiceKFI9+lOw0n6cTm47kv97INwMQ31uAUx5S2bMOecjm5
AaFmUzrmw3XzzIrGefB/JJ3XkurItkW/iAiEAKHXTKW8hBwIeCGAwntvvr5H7o5z4t4+3dW7QEqz
1lzTICE0I+vngJqfk21ipufFrj7M2+N9ovnVnG03YtjOKcMFompGG77j2Wvg2w2b2u1CEycwDiL4
K/oxtAJadTYZYZyb7BXY0CVJTauPAwPxyODlW9hIbPOTcy4IE96VDOQ+keHj+yDXg2Zmq517zlFm
AYX+3fMOI5qHz8xvx+ofNhOrPu+9O4DSGzNk/0sn+fFbe29/SAlvaSPxx9WlADDsceQAQZWsB9J4
i7dqlD9GjKf+XnWgoopzuA2BQ3au7T6q58wc3YeAhrxrAg7iJuXx6ssZ0MVxUDLhYfpny/YAA+du
f/0J2kBdN6zTxKUBjfSyVb2Pz/IGIQLdIlcT/jLIBDcVc7eOQigadPyjGa7TTnkILsEjeKafG67g
TpOSroRJygPWfpzrgt4DC1SfKc3FJW1ZC4bhpogjQcfMb96M53sAwTrlXGyeXDq70Q9+2GKz2Ntq
3XVuYwxmeIBH7owPcGbOMdrh+IASyBWScDE8exIOeHQa3/ggl3g3Dbv4PicbPJc9iMTdyXllLHB3
ma39a9gbcogTVowQ8uA2l9/0kUEHJYnY6yXmAqwf8+1j+nJRELZCiNsIVqGiU70MT9jhI6GtLlgi
gSDQ5ohdv8X1H8K/BMmgYPKO4XXZSGECBSj0JO4n/qd6amMWDvQ1lyyYHuxRmKlkNB+9tTKdU3AK
Wgoaw6NsLw/lL7KKsweM8ItfBBQeeI/syR31O2gaQ22nsYAE3xo0VVtf3Vv2GLeU+SADm8lO+upj
eRi8/AY39jnHjJvkgpzT+JTtZ/tuZBPz8PTOBcbbDmguEBB+Uh515OqRnSVgrIuj8PoVPDLTWVPB
QdQxpQYxT84SSbukuXUay2bWwjSK4Exi39Ozx3zG2caA9jROjeTp/jhrBfoBl9s3v48h8ChAtaD1
pnJDeU3xx4qbjm89TN2ncXM/t49Be5sdzzBsTX/79sFXNPPDR2oCC1TXLo25VVtzRmrrfDvhPqCI
h0KyIPyYOZRDYuDgvpzqQOg+V+Zlzn4vHiV0gyOH3z60YWlzbmmonlkD9SA5kmfgB5q1hQHmABz9
15jjU/9xerQonI6toSGWZrhkc7nwRxKKO/6Qf6bh5wGbG4Qx6xGxNUXlzsAFyQg8N9b9Xm5KzspP
bVBrghQ8uaG/rCnu4O2Eiug+OZTTsZWaqTXokRwRI5oqjBCa+aTnrJPFC4s+QXL3mT/UN6Kjd4H3
AGNdnUlOEcdJd0WZVH30F9v9fflGK7s8dt3D+Icw7Oe2IArsPVzXXfiWxH+tA0487MlACXiGQ0Yr
QPFgzjyks6n9uWEsdUE9iZ06cLydWtlWgc31my7Z33yxG2N7qkZ2bW9s1Puu06T2lZd5o+A+YVzo
NtJ1/mZkm+/DboZgndagf/WgvqB3s6TWe92Dx/ChWlT7b5Rwp4L6na5/0PLt8DZEsUqtRbvJnVht
E31w/zBfzghL5+RktiVIGSfIUsewMuNEr2yLTdXz2txoJq9RZqZny26m/0Wm/B0dN7pxt0xyTM/y
ugttmGDi7fx2QbCLhjo43aW9hURxZXIXvkfnUfvvpzto/kn7J/lH7RkhQLQYAVUjLCGM9uOu0+D0
2avpcP0RbB44etxqBBToFFPtysNgLnx7zMtfMDemTjOwOd1+1ExnueiVm3T9B1J6z4Bh3jHFYQiD
h+OOrTCHSvbAQbgyBkxB1lvB7beDRI7IhnZ1QLcgXv2LS59fM3TN1nnH343s6FSucTnrpGs1b0qM
KyhnAMsgBvX4pJABXAZ96XXWHLRf8a1/6u/KV01iBdyWWwlnhhUYPHz89J1zSzARvMfd/j5uVR8Q
EHTMvEJQ/rWwUtQFFPPQm57ttMdvPzhW1GZRaKIksSpH6v5j+LDd3/xVQynJPk2JipHmB2Tylqzd
NbYJzOeF9s7eMJMw0+2Auh7VqL9NpvEGyJJWbRq3M7s4D86auK4LRQrHsb5n0rZ8tbl8t7xiZIFe
G9eO0+xFqoSdHpfbpJldlIkdyJXy9Q8Ix53p5EKCx9hUPRcshclHeQzuwUedSamDhseGRYGAvw2V
Q/LQu042ibZn9OBdijdEuEeIUx8e6y1/8CZA3J0+UG6CivBfYxsQlUX7d4MnDr8hNDyMM7oM+Ran
IeNskha++MU/Ls7u5jau7pMsGgJJj/H35F6wokObf8L/b9J6ONvleTB1eNCH17I3/sdRg7HGRJqL
g6V8lcmamNyTq4N2j4NduStpBhxbwVuEPuFfvYtLKMJa9VHG4hQ29Sgz8lP/xPZvE+SLFX93iIRE
YcaVfPJW1gt+PoNXRrU4mHNz26bcF6aDoBo+WoONghGL4qoiZTt7YbFgVJvFMaeH2ntGYSat/t15
jxof4l3kZiN7W2xlyBKSCIGYV+3mRMM4JKtGaPaSvWdRl4Js8i1uJe206VPqRBgZ/lkpSQscOTQs
TTU9qjfbfSuxj1ozBiyovGRGAuTfNcbJ5ISaFv+pj2RmwBLRvD46UmJxD5h0sV708dsKzOJWd7PN
aMr6T2hiSJWlU2UvpnCDnjlgP2QzWK64Hp4pYXroVHHSoKVhwt8bkrLz1p/z6zGv2//7A3dzhtJ4
MYpDBhENfhw3HzJ5UjUc+FjDzcwqfvOHbzFCgXup6vbfOmFApwh34e5BW8Q6JYWBO/LpXiImXuAQ
LLL0FLX7U/89nlpDi4pzx29m7JZzdYk3CeZ3asu7RxUrtv4bsTzTMV4OH56cCjoAGv1HxnQKZO+y
I5dvPzwP8cwIDw4ffIftXIciGbKgw5w8eclfSKoiM3j+GP0LThlqA6a2Eg405Tu9LquEO5FBgg//
055potWcQ899YgbRXOHygDcgsUAZwcSj95A6g1eFl4rzmMNr4HlCE5Z6s3zCT8h3RC0JFqPuO6c1
prLTTQjdOsUOZxymdRu+FnoErrGjXLygK04hn7X4NES6iY0mb1runEIKZebGwYSNskMvp9agE2/5
K6gZGhXS58oCj1cf7Psne/03pxfqFqF/f3PMtIanr29/RvX6fWOyhwCKq2yLk3+3fw9ew2N2E4ZE
08zAgdk6Os9zBa7KH0xAGK/ZCg15ma3xZuRHaEvp3Pfa/ZC/5CeeAKG7yBy+WBJ66+3Ds+wyc3WR
MMN8Bd3iV9KGQ/vvQ1zswAaA9fFVdwp5+R4y/OaQfg9BKHgYPzYHlVwAU35A3XcB2J10/EeJ/yM4
ozBovHDzwoBFXwn69zFf4oaG3CbXS5o1/a00RUWzJDFFCvRX52bntdJelPAZmN3y+KNObdBjHr0j
P7WXsJ35Gj/+P1ZARiMCcAI/x5NC9mDzMe5QFz7RZsqO3iG2ct4FrVHBtkFDRyXCr+zFnkDuQCyp
NWTib3iHiAMGrKAbgxaAHk1AuTjVYIXifYjNiAd434+FLZfwqitE4+QAw8kNCu/uZj3xWnmxyIzi
5Mee7b0Z/cF1MXn83bItFpAsGj48yAYR9vdHfIYeLib7h3tsBHDbDgtsV6HkHZDimk6n5kVRhjz7
2xCO38UJKrtoyHamKckbt7p6Aap1L+MjqZdCq/GZwRZAMSNidMTLl1gaRe3dVA2/Ccq0yJ5tvoQx
3zELggBEK9ZiUM1RJW6/f9Rnqn6sTQ1WWLE8y8Bl/hH1A27/oFhSGDOslGsvvintm602/yaYHHs3
J44vvdSeLZEGgOzT/LOFNadQJPtZklAosm+CBg//E3JG3PAQgTjv86scxv+8TI6ZAzLmDqqyQH8g
PuSVXQIXlO121B+y+tQAkW+lqYAAXiyO7ni5o8VAUC5fc41QGK056F5STIMMwnct4hdJzXxrUPQn
f0GNkoYcNGKFePgrbknYEumTgu/uvgYoLYC8bwnGe4jN0JODpzM1CCmZkSvNrtWMPDbiLM7wAUt/
wGTkToHwDY2EmRQsAzmDyaIx8xTt1K4gr6RWNA6WWquqUZtYZi73Hgt8UXeRFo9oD+ldGWxdRL3w
FgEFGExMp8BEzfuF6nf2Bi8SF9L9S6b6MPC47WA5gcYYwKkEpY8/bTlnq0G/Z4dUJoUQG4R29tJe
dlrKfYOCSzq1oht0MeYUS17n55laPvCMoMCeuHR2cx4rBqii+PYzehJSLkqML5fLU7201OLpPkdx
00bsAyHO/nue4lt02fY72F9jaPxWUHXIWcW2RODHaEo4VVQTzq7h9XAtg3ulkYXpGAeYKyvF2dJV
npyX5idTp3jwHeDqaBAWfyDQQM01pxeZ4plo1XBGqFN/zgTfzpZji26IeYjrmuwGcpW693Hz6Xeb
7na61PWkLDiVRcE2RH8p+UrbEC4GXMN1O71hQaH/x6nPC4CRAvNps63MLtmQBDW3/Gm16blbNLUc
33CfmjpMHs73WS6p2kBan/Q63VDnJVXgkNF9EzZ/I7spzKm73eZzJhnwM9gesD4s9TokR5j0r+Ao
l2wpEE6o79Fyj8be2/ycJer8WI53/k/tk6K6e9VafAhk2zDu9XbXuthiRYdVJ/adQX/iwloe9fuw
pFtc2vPJqboWeH7RP2ujTv42wfV64/5oXNAr7TiB3hheU933J4jHE9N5cfSLDkVfh9Kt3zcj2I+i
enEHrhnur3OifuB12/LoA+zDkzF9DvFqPrlVk5PmiJvuBDFu3MGmaWI8Q47weG4QSg2VR/bXIK3i
mvKJerKzLYgwCWDkMUbsOI05DOdPZdd9w6ENQzP2wkNdzmmiSHS7qj7YmrCRqsgJpmm8CfUFjCO0
0ZaTPrQerg5DuFBi3dOfCYWTJbvnkR2izoskHnxpn7rMYjSpP6HhgPve8YRLWpSS4Lxi8tFnanoW
Eer1oxhdZ/hlGX3AZ730be1W+u/rHYvfFDDCxvgBZ6F+/5Txz+mVuNDaDTXaBdrA8UbsimOJC0ZP
Ck4D1q0AJHR6OGK4D2JeZskGTl96PXn/Ps+Z3zA5PVi8l6P7CqD9431WM5w58X3AunmetOfBWUwI
A/w4dHXbhzvBQszAstlBuYSdMSmLdwLRJ3Ost1SlZ0yVZl5R6S21bTMVBzl3tN08lt3G+ziNRtgO
+TyW/1Tm3LNgl+KZvbUQgN9oF2PLSxXKVt2BOwwEELC/kDqIh3wV4a8rZgOWOOoyIGYdUACyqAZI
Eu20BwG/K9ZYkA9vhxJXJutNmOAQZpymVIVxTwvznBpuzEeOpzaOGr2nl04/NarB2kK23uOabCMi
IB/r5p4PLigbjCJkOHYYmpgG8bvQazEZzo7B23De/CdNW2jjPAVgWtfxCSaGwH8oawcLM8nQoSJq
5owLPcKiJX86RqHx4mY79i2GkAU3CFa5PHq6KGvieCYehJ7psG/aYbpEyiM7WQfA6asj069ucB+j
1AmfsDoeaurSLEzstJVdsfqlh8GEz91n3VGzbxUPjPpqs+Dn5TnYZx89ppOP+aWexpfaSnER6jqw
JHQRZnH7Ae7T8QQQ+F5XQKb1RDf8T0yiUAP6jzmym129IzL1lXz/bCxT/1GvGZZQKr/TfVNqNDV7
9C/9dX7jX8+fA0Nw3p49DHWCTg0RftLNQOW76FWa7HCYOVBBMQZKL8H76EDhucDeqjC9xccN9rjF
0LlC2t6eUcV0Z+0BFwT6l/be6Wl2HmI276vb1De1Cql2EniZUYCJnH3r0lJQnt2Z9cBwE01L0anx
cGj+IfmNH/g1YjqJf1/RynZ1Gw8pmhyYetgerbBfIRH1VSJlSz4+ze6NASqNJ/Fh7dFjZQ+gcQGT
QcsBLa6YJ3KY8+C5y/VwpDHnaADM82FqFTSmbRRVDZUheaD0Jft0cVx739H+7jMod4wazp0yZEkI
KeSGW2p7p6E1aZZrot2he9LslfAsd2lrQYA8lilX0sTWMXwxOK9k4rrX0aZ+Z0/msKDA6qaao26/
M2kMe9TbS/LFQ9A/z1bA/h1l5qxuCxManMtBl8L1nzHcZ090GUd69HP2Krao7e+ORcEHrQzNNLGy
pUn1wvygby03KG+A6O+4az6GrcVmdv26u5721+l4ZEu7lo3nDkudNUuiKfL1To6MFg9MFCiLDUZ7
X7lnOmznU/dfEwZUHhgpSTJYotiSawj90qluVdAn7wt6W/vhbu2NZpXCRz9DWd05JmGrT82mP1M9
aS1YvjPAdWmsbawjIjic5idm7U0zSKW4RF9u3ne57anGUWBgD3mAwAFeNM5w6kUf01Lfr/dr4J+4
BaWjMviGKF2s+e7q3EraAIYV1Om21NOzC3HUAsi818o19rz222E7h9ul3fcaPiYFr4V5Tox+B2CP
ZU+50D+nzFkD5otT7xOcmCP/3OPws8D5b+N8aEMK5E/0l63Rd9Kc/QKdYct85FVe8P4vbJDWR67V
EQMuoMsmQtbQHppgKCcPnwbyCHCsB7GH8PadrTH/uuJcx7h8sBkxRXl/nNffjZTOJRfN6jgjpnRs
x620neyHrfAX94YvRnLwkjUPtZNCAobM5HI41I8IN63qdyaLOfrQ3V+EsXFvpt9+JpuOd2ojXeG/
U1QXiO44L8AXNnPe0WEOZZeMY9SCnCv4ePfeYm0iEXXZBL3YSnt/v26FJ4qh/Yf+HYdnQJGXA018
s+puUhAMwFDjUkPGbn689vhVUxbZxc1fN4SZgxFZOUSov7sLPIz7zuAI9YbGyHbh/dK4bhlkcL5t
RYuWOO4wNQd/R9iWmviWoRVi08z5SQPuHPXUy2VwzoHAaY5dk78z1dNjLGXy6SmfLg4v3qA+j/ft
kBU8YJiG29kt/VLc/kFkXbVWzJZxoSAlV5Hbnk5gGbblNJx8mag4/R+qPoy26Hbogp05zHv9ARhy
6CptsgelBD7ZMfH6JrSU6HQ+Ave2W6kJy6wBZDFLUl6xqmJd/+Mv+5TKsISZ85ODsA4Ym2rkt3kV
8y99/Zjyija+t/c5hW9B544H+QUfUhs1R/BUFsUBBcRGHZ/xV71nTHNldV5ShTfml351Rj7obabq
Rq9YL5lroQGgg6GUfOj72+DjgObwC6G7eu+JVhbq/1Byx7+7lrOa36QJtvArYjH+rMYt1wzHdWPA
4OY6Ooh0dnYHH85QTAsJgXgacdOatfFchEI5ld6iMVywl1FCIINc7hyt+aU7T7uIkyT7/MWNg2Cd
Dm/zzArYKszTgv7rr38MKZ8PmLe3eascuUB3XWqc/rXo24IhqEaPKdaBS/7Nhb/LihHTWfYpN4MK
xWWP7oUCxYrMet6VyWWj2rzUzkZNTm9vHZ0wWwEUaXAv0tWBDwCagRP4TRyLxlj//w8I6Q6zuNOt
cz7JgqYJdJ65MxQ4eYHRGp4pfs8XKl0KrOewi28ZU9wNqDi8Ct3PNPFsjkGEPJZE5Oph76TlDW/g
7+pvXeYQT7B4Wul0r+HFiTqMgR/OGqyXRUx9x/dMurOf05QfjvGis/Yo3aqNy15F6tcG5zhSXeLM
pceERG6J9pCKu4Jd8PQq7GNZoBcHLchRHf05VAQZMJKnh7LUVnYSM8Fhnoq6AL7g+eK7jySbdizi
DT15D3hmF7coIzz2uI1uTJ0wPdRqLHfe24Kb0Cj0JzrjbzJ5VSja5u3Z6Y+pDvaapug3asx4yVkA
Ri2hnoBvn4JDI3qe428bqNfjEGlgzsQOYswIuKXX4kWPGBqSSfab7rXWTfjymNCHezTbNA3fVDdU
Xit4aXUX6mhabKgQMPJFUSxQGr/AipgGI6pd8+Ogqqp1go/CsIXAQmgZYGMQfLDXPUFElw/84z/q
+oF47rOGdt3gWQAr2ILVR+OA7whFOW3eT+esthTlNDW41s2G4PneK/TWFTUg+BDrAtU6YR8664NX
YzoIXPWLAAfRAC3WpukPTm3xdA9Rtmzw0xo3Ee+shvIXK00cB8NlhxT0nMeQ/1N4U6C1OEWSgXZ5
nH5BCcaM1Cxw2lnhPQHG6E3kPanmn8DQrSrcBqYnAzq3kIlphagdW4wxSnM+nw7FuPIgaW55xUcv
YPRxF3MbwOpTGtXawqba7+L3sxN9e943oCdBCD+52oj47mDV1JSXT3b4uAiUl6/yfcz61hz/dT25
7pyD5pshAxAnLs2REele9T2oTicOMBjghu8KoA7qAhWiBBCteeuVdbAIx32tdSOR5CJb3QSetk9q
BV32J8BtZm+qXjPGq/Z4KBp2HJIJSn1MQYTdsx2ez1WTsqqTv7XB9pSLGeWc0ypfIeYy7gdva4Bh
rJG1y94FW9bYkryF1l/P8Ca3oM9ppk8Ujdbg2X0Cu6STw7GBAVKy04ZO0HTAFpn03wyOGwE/BnmK
Bo3Q1W3jm6MTTagJR8nEvYwN5vozKmPwpgRd8avEOQza+8/hXmrLiT1qrlgUeyZ7+BfciLvvfoID
mK+zn3DBcuq+9Po1oHTpYHN9P0D8AVOsAKv1i/p3FFPgPcdrULWmIivYdVksd+zvX8KDB7FzUThI
hvZ0mdbIcEeneDS5C42PLXtVELDyL/R2wwtNjz5AsVT+l2YxOKpq3RZF88LCsNJDvXguMq7pLHjV
tO/0K5ybdPrMK25r4cVp2PNlyjlvSY8rhdOBQ3u5cwuz4ORh2lx/RBAcVR+gwbuCvZ1mbGxJPjYO
YtSR4aHumeL61iAGvA+NMnDmBus4W/L3N3woCiGuK9xrBwXn7J1lrYKl/gm2DSEnmBg0bv/Azbnl
88UK3P0pvAo2GRI01wPFZB7BkaDpQW8qOtkaP8e/fBvEv5USNWVM3Ow/RAbcwq4g5yIAGSWzGVe1
cCzAQCt97IGKFZ6Rr+P4GNR7udTEODakp8ZxxjMNAmBUUsjBqwMmPUxc+Db6qkcFD+4RBZ5QQoYw
Nq/42exLVr2SNKapKUOsRSOjDjiCiyDYMQXgT1tsg5pgtBmKYaleE3uIZQzUUvmcH+RK+gOl7Dxd
yxQdl1gHfPriHxYkgqIthDpXZJ7eHTDW2T1jzkmQnVMEtxKShNhy48gKYF9wjrMOLH8OFUYVy066
rFhfHHXfFdL7ftVIC+4Pnj/XDP8aal0Ov3nF3QeEWx9mgIHL5ZavB4TUCpplrQ6pyvgIc9Phq+Od
sHEDxgY19GRTheNnnMZ47ouFaI7qp3uPs4P+IW6ajVNVVzJJOOK6FU3MfQzyyCnFmqj6xcEJiixW
4UobXaY2Z0SajllWeltwZiWVCFpBfXdAqz3qYRgQ0BaKgKpeXwGnuV5TjOk68fy9DIrFJ6Tz9dIZ
dsNKeBmnoK7J+qT2gF9zTOnZkneNPcNbUIQeZXsMy6B+u/TE4/Qzo2H0B+txT8QBSPEOocgQmkl8
PUr+xNBQSnlLfVbrmauRZ4p38C8ccKUxWSWKc1IsFazb0ywF05WObwbDUh6dNG4k5pdzvUPWxWPV
E+OWE/orB+XQXvx1xp0kPuPTYO/ZdAjQnMHR8fW/7BAbfI3VT6W+73z6efpmTxqD8Etmw22AOVF0
wnyrWeOV9FtizySJjICbzrrdBs3F8yDjgqWK3WkaUBsGrBaWanr4CUAVVpH3yWsxtkMpCuptTRmi
+iFTiY1JXRsy/eN/8sCU3jHps69YkA+8SpUKT2E4jqEBdE3mR1aR7QGrsgW78iLijAGEjq055xVE
ALacJdV4Fz1k2YpW61KywLfVOOz6HC3ryoPYrJ1PaAbhIPBOLhHLGfiNwqQOgCrrj4zjlMVuLGO+
S8WknZkRhSLTN2rXnSuWpyhjxg5Cc1PmhJoy4Xxq/S0EDHvmr2O+NeHoHNl91izr2/SEV3HSvjJN
w31e4SkV3L1Czd7BOGaHYr7aZ9AgQMZDlqXyPFZr4LZUILz3iKI0YG+PWSWBUblBseURyUfBu4Ui
4ZlhqnyHRJbh8DbqyShXeAAzlxDjAdHDnBArhh4liZRigEM3agriFg2pRCaqqi37YJGs6srjBpg6
1WsjOB/x6Cj4UMFjXmQbTqiiZonyWCkP8jTszFQ8jZWYjnrIczPEMEwLpLMXw4jQGV/+QNbKdVmW
iJrIzr5p2Qm5Xj5ibLKUEtOlmekDxx2dVR6REOVETnl20tZWpA/OIVOtR/hLPdgdrXjg570zKpVV
Phydqi29n7MJzm7p36iSowneF+I+u6dfwarXv+OPaOjkDh0z3chrSjF9ZGNtxYQO+iUm74J4L3cO
c89/Lkk5Sr4yOYKYgjhHn2znPSNZNkXXDx8D4tJX3YI0odvyteTjhVvnhipJ8m1n+ru+8xy6VkF0
Hr7+xWlAJiZoO+ZVTW0ilg6k71znvp+GSJhn+vFoC2UHa+C1vKSzjydXq+hoYV5lkmbdlNz9SYef
maaU7Hs3NHlXA5YtmeXpLQ99FNbC/EPEAY3akbx5HeKENFPPb3lWsiy/84M3pXVWf/ZOyNU0RTWS
r9g29S9kVS8uNfGVbiof5DK7wPZ3kf8dEr/s1TePUOPxJlwd3fCVPvHafU3Crev3UkQNO8idAuSS
4yUnTTdKkp43mbxncNZHPzdyorIXDd5TEWJK50dPMYqeOCiRSZRgNjJIm3HoOFFrQlKb5Vh/b+ET
NEOiBu32Xq6idnq8qCH5bKNpMmqR5PwvxMn3D2iBQp2MGz77Pvq0kkPGzmVqDOSxn/t/V17+CPsv
8fWGmNLiHSfLG7NB0N213GfK8qjOIIn3gQpqK4+xItaObGD9q5nUe0KnofNWxsyexWFYQ1VF+5gw
NNKT1cYQEDbFlAlsqydqtDk02G6seHR8phyaNeg647XgM/qGKN9kviW1hCuFZatH0jgAMEbFXaF+
qVko87c41wdvdfPCR4qd85g54mtl4x83Nr5CsXn+rtSE4pPlpPT4Em3UaYFLL2A+yDmONhs5SjoL
8H23j1+H7+76iAw8hjDJWzVl1Mo/C0Qovu8fHUlBn3KaI3WLtjWolfrq4cLHrwxn4nScP0KHougL
2p/Q+ifRU+b8rXwnR1FC2t8kcRonMbR4eBLl1uyp3r9+Y80fQl95Tmk2FV7dxxm8QHeITzarsqsi
JNQ66WzU5D57yuG26ZHEF36rssyBe3C5/fKmyIPqsGNNN8GYZnhamAEp3bzoFQq98jYpv9iEEsG4
x6QKiQcHTaxoOsnHbezEwfOHT+lEZz0eAbmp3CSZ5hbcib/czgiofRLV1mU3T3MYcww3JtrEUX6H
TP83ajS0IanLFqgfCzRfbchMx+ZI4Hssfdv56ypgekVoVfAFYfvpicStYpKRrYHl9OAiNUeWYACE
3RMu9+IeDnfyzw5yOuoRaTcenKpJRxCCxfJZXVfDhuvkpyQnJ4CFMnqvHg42Mf41yolGbPpszybs
k2XDeZNA1pobVxGGneFPjRv5mH5iI7lbmDkwIIrrF6Bv4fUoWtoOw+fuk4RgSkSdP+iJ9JyFcpPz
2hVPjIB6fmIfg/AE4xM+CGIg2ROXcHAsw0b4KIht/gNc9IcJQOwNnqCaTtXD+eiqncQa9lQz7XTj
njrP32KDgAZGuXiiWiGW7bO88v5oWBj1RuVuxzx5gwv+0F7nBKkgdZVotghL+zoSmBfn4TBUTD3q
Zt/zdFQiGDpquuoU1YanSDAA+4H2MGC2SAi4/mfLQ8Rgg81BMTUefJY8hDhTtpcOzIF2ZtT8M+mT
DpwKSqjFg8qFRYKCmFm2lP7QeEgyzsoSx1HoXYm/I+PWLdtziQVNk2uv6czOuFzL6x+6PeZObNIN
nw+7yCfRAqfZgQARTMuDk+phVQVqci0H1hA8Pb46xGSbwqvVpkin0Qztm4O90P/XwTPKAVbFEJet
g0iaepugnEj5qyNPlVXvRj5XynVM1tgyz4lCnHyHBjiNM/zjxJh0m2Jw75NYPzTKZ2iK/Dtv+ndO
x4VO2uaSxOtOp8q16nKAg02KulJK4iX83BTt5OZYpQGIsICY1lSXt8wbHWm80f0iuF0RQ9wBgYDO
UTznOUP9jvPey3Lbb2RHtttuHawA5/0VltTsiR9jJk5EtLirRuYPfoN2je5mdBOzWzi4M5IQ1jB8
ggCMf7BT1P7vHfe0Ld3467RHYx4z2XpnrotzNkUbnu7EYHXx/LDrEp32Gl7jOt7HB8HeTsne42r9
Ruhq043/dcbjXv80fCgrOQnB/YRijMr0Ttknufcs/APcnFh1Gars3OvH4S2lLi7oKDIzqWMs4YmG
PiVkw+FyFepNgruTAvX4OiFn6xdXc+Avb5eU6Ht1of6TtUHvImM1VlS+oUrrxdIqlnqWVXPkU27u
KCXy1ub/38sK64SegiBQMNW2aEvUoIsjNHXCzn9YVMCshs2EJ9ebcxnKtMFKhv8XUpfTNlGFMZis
qSEGF8F3awxqavy3o9lP3JufySyFr4HPqL/KGxX3IUfam8Ow6Q9aXFkmptA0j5dhqozMZymwwssr
qxf1rKPS+MPn5+9u+28Mun9v8XcZrMoeXR3CwzO3y28vZuk2QwQq65pMO288bjpcZSXR8wMZLy4q
KLg53QyjwAPvKrzw0LYupy6B8UhhBXl4FD2cO7H3Hhfx2JDc9bCcJCXnH8nqBHvnPs+53rV1xjcu
qbE6RVjP0bkYoqBv/9DB3q/UuWIRqxsZjzm/ginsgbqGwHLLyd/RV+RPHOBqcmB5hgSgYJtOlYLR
dm6Mozd3q9wfEtMUz3q1KvckNHLnA3CeaWI5+3Uc0J9NcBD/2gqryOdDrHBd55wmjYUKwneipnwr
DZWexYhbaof0iP9Qmdy5OCUhDoN0B/tSwHCxQWg5wZ6VScnqtF6y9Mu/v6sa4aAZJiQoM7NPsQx6
g6CODsGbxgsAaQY1VoVcvH92hVDL5u9+ff3WcQbswnWbfdLw2F/l1Olcn7YYvUOulTvsULhWLo4A
cc7zDttudzRgh5eSBVKkfMseguhs3f/7A8Ad7Y6y/6gmPS+5c+veKD6of57kQVI/6CdxWzTcnuL8
RiVP3lC5pu6k6iSNo0PpnwLZpbOjM9BnZPkNcPxFSQ1BVpF8ePFWXLLcDcz0b4YTvcYRW4oNgpqZ
AbX4DfCjoOP7O3g9NYyoUDjyJp9gnuwqmDIhLIwgX5UcvZr0DjuP6eC9oqIntXOV8w6GFLo7ImMf
/PihgufxcM/Rn65UsfWZXzm/qSggKLHYzgEjT0qA8fpv1owllcu/txUmbe73Hh+QCB2Dyze5ODkG
uo+P8PFttzMcAaTVyS7Lxpil+/Kk+igW7gN4SR8tYZNf8reuqUSS88wSwx5vuCO2c85K5LRO00mt
2U2eWJ9N/5bsnabeaBe5Ir5mLVZql9PRlGRvEJnJnXN1hj3lrAa4XiJWBr1qidlvCGOqJHryHXHK
9Yr2REuvt3+nQ0gAUQFCs1+EhgQ75Kp1ttLKp+KRP8gJfdevj9dB5nlVJibDDM7UhyvJvaxafUiJ
TCVjC/uTk486wdtFjL/dNe/aCG4uICdrkZeQd7EGIHelBcMws7Nv1Akf4RfCPZ0qMvAO+mxceKiS
ISEmOm3Mzo8orcmi81EmJU1CPXK0yHXDtYJn1FN8a42UnPElYfYabJryGzMDD7gHFAgjjcUP/AAP
pwRxfYyJks+TUjQ2Db/tdSiPLUgtgfYz6JJctk5vZIhiOLE8pAcqki7qcN7ZfySd167qWBZFvwgJ
bIzh1TnhgMkviEM2YBwx8PU19i2ppa6uvvccY3ZYa64ZqNrHHJiCiySiQDCWpEtiGOg9Fo/t9VSu
8Ine4lbtIpZhXJYFolfrVlVLWiZb2HtbPav2O/8VvZOhVcKFQxKwrt1egif0Esuw6DcdO79TtShO
TywxvDeRJxNsETQk6nrm3VMuhkLrQxtFE50vCFxo/Rsq6sK7r7/g0/YjgRaXJQjQcTZXacZgGEMN
3UqrV89oJKtFgY5Mmfqh0gCmLrBmCz8orVurjfyrR3TTAu4dJh1aGQNJpxle+n14BvGVKZwlQ0O5
WCX+gDBSLrGaSGtsLZxuZ10O1fZ2GBMpid3BGIU5/hVBj37qy7wD/NEod2ztOyinUXnkUG3loSFY
fgWILNQ6cIueQcUZ32vec+siW8AkrI36Pv2e2UWED2pLfP6BnI9E3FmXuWqD1jw35EiSxEUMKIOm
5OF9qDT5+dOeULYbe4gw45TW5RIPOcnsB67QR3VPoNfjZ9/6Bv+5R1hWDHcEytIS7HHTedz0GgYz
5SyNGVwfD+9MVNqb2l3tAEjfM/Co5R0C7+j4XH886fBeTrwugjmg2MPDqmGmCpQG3Zg197J//scZ
xsP5GxtbYc2NWt+C3TR70F0q8c4kwzHdsEz1gpBV5JoBqAFkYZEdXU33dy5feka+9vyiV/+IQg/7
ygzYxGxBz1f5H/zc2vqxXyv9/PqbxIsLNEizNw0ZjIuDYBQWOr4PKBvxrtQxqWdaTbUnYp3csSbk
VZS1A/8DUsTXmydjaw911BlDo4bFTxvaAVv/hGhIx+wPw+4C05GH2TlYxPEoOJ6I7Qx6OwdqxLVF
ibEYP10MeX4/jwErOcQ44c3fVN73zhMO8ZZhlJM5D6eLhJHOm1TVb8BxhnnCgPupJhk5I711aP3M
HsbyDEWYjllEYC16/BMf5KjiBQrtE7OWGQ0/GgsM/WI2vYufJKd4x2rHIIQ5KhSOB6sDYQYS2L53
ZDhP2pZ5AdfDvy5PMMewWzTNV8xSf4yyyULhS+C+SXbmJLjyFO87IX0dZyVhQmTTFjoJVsTKcQsa
LUvySJ7K/mPR2+OvUHk/c7zOnMEUAmpvI62GAFu4oum7ljZH1hclZ+Bgox5bX8KFCyIw0+cNLi4j
vAt2gspxxRYgvEwRS9HiBENsVVsvJ+WwwTTNzGa4d5AUdNOf8zuS29ajUqIT/cGxpPV/hNI6C2uc
LNqgg4Clkl2isbDgmPXt5/lLUfklmgxgfbk7jE8oRm1INOcKrgouHNAIIEchr4IANrtTCRaaDWoz
Csq1smUidyO9JpIrYpC+a0gMDeFZrAr8efZwF8n9Gh+uItZoODBgO1QQQqY1sOWMYnF0oPPhkFPs
7GncJlpfhMl+o24Dvx3P4W8sGEfkKF2Mt1m6A3NssUqZaDI8N/KwPZKs0BC5/NmP1li09WgNwj5y
TK2X0AaN1jg2AZKyFdjL26tROFAfdBVVMIWWk3kE6RJTxK/BK6eeZ+EulT2uSf8WV0S4DTnyGl3k
FNKcre/C+xVWkZxImHBBb1/IM3Q+fz8f3pX1woRqFO+cysTohCC+zuHgetuvMeu2r+0Hnjz9opbY
ubfpgLrEXbFmRHsArM8RBQfJpsphY4+skTVmxT8N7negpiwASTO5+T6iNxBRXVQ3uhxfPbwrUxVw
XuHHUQn2AElE3YyVt3VbZgEOSwANw9nExUx/MUku8Yu5i4UnkjacPVcvUyKRs2fxdH7/D9GnPYro
X6l+OclhunXR+cIlQIxh7fL1V8sbh24fvffyskGfaH3nvyUJgWwmMhLlIOOp9kKa92ThDwkjVg0Z
pJYSCIM7Xaaqx5DPhBWVsh+5t90HDQNmlmYJ04gKiFwbYIuf1VA9Uq7YFy5tjNS2OegdH/TMbr5Z
BDFw93qHEQxHaFZEZDkVIHNOmtiLGNEfw7wdmJ5sqVpyAc554MWiLNUGyxIUfzt0IRJ2UcKYTehL
N41+Syfcge53prKr76DTWJIRefA2xXFboyKgOHH4zfwAwu60iuNSe+9JY7dRQdi7kKx2k6LngBFW
ABPQkUXQq+nfIjC6AyvOuNGi4iRlQ9pcTHgrVzPsrF/yNjm/iTzdAbJiq7R9GewrwPrbvDZOrwT2
DuQQ8X4uUWFz3qp4TzKcNnOyvoRyTXF5delit+q5Y12eex82Mf3quTJ2yMa2RNCX7h3cWu5RG+d3
BsrmeLObS1xKFaVWb/OFZ/dQYX0+HM4V2mqOrw8mVG5PGP8YCv5YA+6M/pwAh78er+3DfODLsWGS
hWKrgZQQ/6XLAYlWr2U2nyBa0wbxw4aQD2XzLK1lvR+Qk5AxO7Ie9mT+1RaoecE56lg4zewwH8uD
HxQOVNw8EQVEcXp475lgpl7s3fEAQdXmrrUl3GEtrCxAcL6q1hE7wqmrYBIsypeOqGIMK1n1XVKb
cNoMcZeIKu+LRxE303IAMkYDxC2B05lxNnyAN8bbkEzgiVhL7BrNChyMEQ4BHT9zn/lke/vdCtdM
XNJwp+X5LympCo5qrHvAfr+YlsTBdM/Dlg2Rys4cCeDJmji1U3N3smHUeLARC4bL3GUf44NzhCrN
3wUPz+5GUvvsBehtMQtIf2N4QvwV2LTp1T4xlCzoUcS1emSIbx+gjoAofWb9aJdSafPpeELq3UkA
xI7v02imzlM89N9ea/D3vyQHj0yF1SFiDIEGLRiIb5JrRdg6ZmUzBdPNTrul7Qo7IxxF+yBCHD68
MXaoyYZF58ynajH7qIHn70ZK+kT04UN/iS9nDVBBcqkblSF5Y/v/d07PwnvCy8HJMGWDV5nm61KE
Sd3/8G6TMOVa4L+mX2cTuwkJmrFbB4epQIluZPdenNuqd3HAaygwLxaKU8JZWw4mvOkOX/jb8WWs
ZV5OQA7yMFYJ9rUJxxU9Gb+WgHS8aTATQIJGkB3XUrPkN+FhpBiQGWD3tckVCdGtoqIF00Nwa01c
YEEzYd4uWW/7vchNdBlMnzyIzo9lzVhsJlMiXbfKplxRc+k7v2Iyl1k/ZnqNv7OQbR1U8BL8F80H
WvkfxKAhc0Exa7lFpQXI+LBffwNXQXoT+l//WJtqVJuETOIx1rP5iazVvvelWlCBU5PclNk2LA6b
hneB7ynnuI1InZMfnoaaTOxKOzQ+NkR8U/9i5m3ZrZFmSaY0u0dskpDsUu4TWcB+wDiSIfm9zJh0
FPrvD3lg2je9MiA0sm1pDS2GxGTVpY8InvWMRsUsoTcLXTI7/OqQYCX6Fb0iwJpH9oe+wp//gPtc
OMmK5KHygguPbXf8eh2WUPwhiiNUx59gwMnsiKX+i1pPYT8COzxoSOV/fyQZnH44LuasJYo42seB
KYtpE/g8RMXcZQv2g5b0eukvS0oLeTarWCXrFeS3DrA+sG5pviAhgZwXROTLvfii2QPCKg1Z7VcD
UjHr/e4Mo6yd3fxnX0cO3dryCvmZjyKYN1yuyh68sbE9miYfLMa1p4UT2nhVTIECMC0DZhH/AD+X
egqH9EmaQMY8lvz0Fk8PibSutYg9xEvMo1lADCuDjeIOZ/aizCXRkq+I9KEZ4Jvq9c6/LX7tnDSC
kwY7jxsGIpzCvZcngKGf053SQ40nuCQx1BN1N80bGPH2aeGZS1fp3znS8LXiWmuO+bHGmtZsEoyU
P+HTIq7U6Pg3WH+BKdEs9x35JDKqe4HiipV79YtZIW5QtkARSGdFO+Js5/SDkZPPlOXHllatf6f7
NjIzUKYDexcN6KV+OERRi7jtCiS4KLSaYknQ7AxaLVD46Q+Tvm9ARjD1u5WHhHYavSNoEZn0hIBx
SjFkB7PlWNP4oynCcVZ6+8cF7n+ROypQxcUlS06u3tENQTZb9Ws6byQ990NjD1lENwpYM89Jz9FY
uNWMVq7DKx2zB2zbEb/y02JpLdUmRec4+pz7QQFsKiskaGmXv9GXSOuWE5kHM4ChED5uFLPxJguJ
QAC4NUPiTIVlVrlz+B+y1kApgwwL9UPVS6OH8BR98N0mMUEIGYmD0Bcq0tHh8oqQEyYX+keMiOyn
Af98oC/E5dtMv5qfAZf1XGGqiIWAAKBHYBsjsoZX+57Ro3Bi9AofBqKo9gVz/nlU61BxIBVZOyBq
C5xPdxpTSa4hnvcAWTv9vaFUp6x6xl3A/lYqhNGiLRtyv8CdoEKi1K4txjBJ399UJjII0Uva3OTp
Ex7IgRPt/cVgFduN084oOepkiJ6/OXkjyMUusWyCf/q8fZpXHowKu+OYol/A4QwLy1xP7ha3Ih57
mEcN7S982g/TB3pegW0MwaHZlxaGv6Q/F97LFduQSK5gLcqdDquegcU1t8gP3I5ME1UbQj0Ye2GP
CIRjYTxcRdSkfm5zjetDe4JxZDUlFdS0jvjQ0QfLHIfiPBcbqWEUO7H5cgxgEqqH0Zl91YueXFdf
e5IO0v5soppypw/iMUxT2ssF3rgacCBSDoMbCgWsBmU8oIAJSQHEhkVQ1HahrG2rGC0Fv6c2B1a3
zN2+94g5QFQLPbBR4aDA8TgfUrPU3oTYDCi9+InhLMH0lgquz2+1e8G1NwNv5jqlvfabRPjlSQ5R
ZjVbIAaXUUlcxx/VzpKCZnqw7KL3oljQdu9MrkwpvEKvXZM1/LBr/FmHF2pAdrbKi1x9ThLQ0pTc
ODb/wxNFNk9iPCO2ENiN/pjdZVSgEIG64BPWBGmY4BXeTi95uTSSXAME0Z7a9HYg8Jl4v/31Nr0d
uTShWYgaEksIuRCJt5Ppbf6M75snPJld7jymWTJ0MhU1DVaZALB7aY29LvpHFd4gk+V1sZ8kP0Bk
/EbvB3nRhEygiv21me1SbAgiPM1barJ3grcGoCfyuaeEcKMkT3dgPhx+BJTP7WDBxIv+buSMYL5r
HZNs8gagoZOdK+Zxlxg5Jt5GcKeu/pBmQwBtF7NEmhI8N4XHZbqqnfMIydFHSHVxexhZLVujO55r
/0XV+f3rVpkuAVmJ8/sXNQc1kteTQ8ej0+zZSNA/Vt/OLg6FUoPQtkfVYIxZH6pGQu178U4mSMxF
q/RwRJoqsDWXObcGx7KR2fhNQw9lRvbcYXuvKVyqwHx8FFxe8G9NRnzjJA19doQ4an146n8XqLp+
64OA1SsMO4mFKlO+/Xw7IhFKQQah9/9yDLwYeIHech6RBYEwMrzaEnXgHFOzdyCM8fAUoN8ELiuc
G9kcH60D2ceQkX9JteuxySKJ2n82MJQ/jndtwh8NsGtpHDjwy3HSx0rEqh1QJipwhNO0sPeUNHUP
ZyGc4AjMmzgcRw6d/meK6E7HgN9QZ6NNbtXLUjv9QimSDpjHUeGVKeJSC4iVb433kekNtuYZ1d0x
o7VZkVg8v8ec7CWN1dWdLCkuesQBYg9IcjhqqRRfT271D9OncUSw6GT7Vo1hbeJZEEgHbE9RJ59O
o0NNSje3rf10sb4cHVgreufdlkqEzA/tydW9LI+Ln05exCQB+XBzkP98OnpqIo2agiu8sssIF5+z
S15zVuxovYuqZW1Vfj/9csZ9qfpLfxeCPnPUcTvBozBIJWPhCWcBmhbtthYNjhLfDPOLDz0oHBCR
jOUtOqY9NrN6zx3opNmDV4ujgMqcVuOR7KGZyeT4Taji7wbYVYwx6wxjztMPgybjOx8GDw4r0D8B
d16ZS92MXUhxAbd3lA483gw2Ik1yj3Y6XtCuEqsu0lXrN71s8MME+MRqtfborPzW4Vye0rIymMgW
5KhzOXX6d0zlxpn1WBTT94kKlHyeACzMLf9Y0sS0mfAEGGilIEOcRBUXHMV5HvSTx3q05fhjWHvf
c8QY45vYCT9We3xNWKQkWTr97SB9DwwZCgOLbtlADI/4ewjl5oO0Wf8msF0+NrDPxe2TxgIj+/jC
rArkZ7BU8LAoDZljzJnMmqvQol1IqAELbIO+RU++GAc3u/ob4uiZvKYM5FH7QS3HL+XifrwMfhlG
++AzazI0GTeLCXjOaBUJHFZQL/djN1MqF0gAlCPBeMCFCGjGfR0WNoCoQoOKL67wYpG9EhsSGH28
R/oQiGf5i++TeTlUTVzUY4U1cXH3AvnHCHXaS+Ei/GRdIJL0zDAONzW82CvQ6ptTg50LgOOMudFU
42WWUE9azKhiBtyDu/FK6WUfiyFEF8Jz5xwI5eoLNkBDQ5q9HF4Yj17JZZL1nsKvF+fqY/VY9fMg
X1W+jGdMiTQLC0aNtkYfurWheEjPECeLSqHigtjNqKbjghVKiWIvekuM5CjgCBGd0hyximtOSMLc
HPYqNoCi4QJ8A2zaqlMxaMGfGdLkeIXaDzDkZ+Lta4MNm31o5Lmvqc4HO+6Wyx3MiL0S5fAUc2/z
AbaoFpIPHS65rgofpbenYutFQSJMU2luaAnxiUVzQhNIZXizb4uLfXEH3kp48bydEqThkvRAtAc2
sCDG+TrVCcashkJcDChbhYKfqsm8UFvsqJ/5ecyS2pU6v55e5miqQiRZgaYSkm3JIlJcicuXeB90
9HE/fB+kqeJiHU4R7w5BGTiwMVmDscnU7O+KN8WKa+OlE7JO1u+jEB3eGFE6y8QHlwAn68+qxdMF
+MChkX7TurkYneTmYLM7cQ1Qmp4ua3n54YLSAfgN/t13NcaJ8Yzb/j1GAOtzS3Lz4bNDU1RZ78Nu
8QLxWoyjfaeVDjo3ep6L3pgtmc9oirilbdCAMFvK2w/f8+d/HNynYP8c4DUN6TG2uOnqb5Jl9NL5
xZzBw9kDEKTvMA9jnh1/olEvGEKDDotpGRGxKmFcwiH6t2O+kNwb/5W+UiYLwvPRoPDH1LnZvqcQ
cfrENJzw3oawebsauWLtMUlAwIgfVvDzJOvO/tXH6/ee3cbWbJz7YoLGaMi5iZqN6F4NXvzTfk2b
6GXfxXesL57WlQvmBipBhoWhc4qQKN46/ZBGMsJAddoL6j9uWOH7OjLlODtRFn2Z0E72A7ugOvh5
coKY823C7i0dleiIE/hBDVyyY7/wrBS4KVLi6MMmZVZJwED8sUmIXTVTGk8LBSlPekmeCyrl6dhQ
TM4j2kx6mYmrnsQgrZgKxA9kjXObpgy1Z1wIN+OLJcc3ZGGrz9uVN9fMHiEQ6nSQlsGmhI6pEub+
jzR4iaSb9ThxqINqVBysq/pfPjf1arZ4rliZZaO9/qhhGVK4t7ubMeNiP4FmZoi39eHLG7ydx4nQ
1CfibmGLqNF+YTAFKGHs3Jf91g7AsBSqQMsN5kAXagkTH/mne9PHLuJPUfTTApjNltpegxUsQAUo
xoSiSkyTgp0hHFUQLdlj2h5RyE5cst/ZUY2RM5/NESZuIHtRZS5E7rlWLHJSeun6HiZYBE4SjrDW
Ap0//2B3Mlxxf/Fw2wcxzHRhVV46rT+IlRhLg+DK/8cEcCbNAJRsIrltzMLBXFWPs54GqV1/mW9d
jAuCJ8Tudfxl3vTil5Mpb4x8KlEOrK8bwschoUF4dz38lvJPmHNzrN6NsMR+6L4YcxCOgdhwdaXe
2NFisbl5xnsskeCKGWBntPOPXdFNyYBVyNGN36b2hrbk7aZNACsOzAJVNQJbATfrLybAaLQlOz/g
M2/QjKevjWjVFeO+JIKEv9/+M9N/E7YoEqWKJWfxGSUSC5s32WrHpLDFe5IH9s0tTGHJhLr5uxYV
08cEOHd6cxXiOoRLi0bRJn3lT0W8gK2gf6bKB19kAYMZzDMnhcPrJWNHcQt9M9nSjXoUrlStv2nv
/A1ex8eyPOKRQYQNB09cY6POOOY9JXmA/8gXr2jJI/imr+gScQNytiCdV8LibwyRGliND+4ghVQw
xn6uh8KVjM0+Ex7Zig68JHEiIQ0xGl8x60OfQE+nj2O4VvzheDL/JLdAwS77reNwPy3Mp/1helhb
vQWa6GBofcwUciGWrgS0aVylFC7T5p+OeApqpO1BwdrDPf4tQVSYwwVSNI7ucxKgWG+P5LImZRq4
GzH1cH11Lvi4RKgYYC//tc7XvzAYxGVyvoua/T1msGWxl8A3BVzGGg5oY63GZmG5KKPOb3ytmHLw
05eD5ZCLmhqBb4kRr7KASicFUsCX4VC57kgf9vJKHyw/YTWlM/hsd4c+A3hfPhcTvZz3WVMXarzL
vFtfZ8V+bIlb6XpSNwVQgg1rL/wx90brMoCz1x6RkEHZZvPXfz3jPaGJx5h4Vrrv8z2Qp4+/O4IT
DIXfUcaLXmEyHigLnpHNebqAN9FWUyG9HYJkaXsU/XZQse3AiDG87hUsCpSQDKlR634qjIeEpg7w
kMQVQdsoF41DvRB944ZMYs6ZP5nTAUUd/DaUqss2eKCoewKkiDIBeTTUCFYNIxr4PJ3DMK4t0LKY
+F95MlHskGuYxT6owhgXO7WxFwfI64/iB96qVSCXTK/+4Mcnh3QZEtpLlgBDyCtj8xHqeCYzpmiv
mrBjyeBlANAhCpnawg+LSRGIjzfx9h8qNMAeijroBdq59BVwB2qZOQzANhVBT6WfiiZF9pCLe6s+
CEoGdPgFZPmJKQosi8rqdNnF4Zickzy4hK1O0zeIe8cqh18D5efI6gyvSXGiK7ukfDkAqpBJOex6
BontG2z0dKTQsEW+MDQpp2dj8Izd4kGpBKcC1AvnUyFfpejWrzijBm/7jNGE3ZprpshP7YOZBqqN
EEf75H3Cnm1G1gcXAm7qjCbB8CI6EHe0gH3gjcPvipE2smsBZNOs0EZAkqLP6QFypDT2rMUe659p
+894eCWh1E34TQs8tO7nyir5vHcGRqgKNVEWM5EmWYyFl23raLAs44c3hCQPnBqqBgcUhC7FmLiP
E24w/sXIF6oruwwUPdzC15h8I/m7gtxgFelu+UzwlsXkTejAbwyQohHR8k/gwDuH5HN53xcBGS+d
f0/hDCvo7/P181ytc1n/pWAc3fpz5jB7uUy2W1kwewjiK4N2DYX4TgF0+IEXFlSaYgLSRaWLV1hK
tWLejo/wnWRLvohWgEqo3hVdVpgC54mEHYDfAC7RysL4hdQSZNj23XXFkNfg0sxbWxYPxVxjc6cY
cGrhHmXMEBmhMJzhITmVdroaZAgb/8385ZGJrUE0WNeMICL1IHmdR/xzkksCN0hyiGBVcJvot9nD
7ds95+HCrTMvK7CdP9A993dkMEMQxk8AM3j7TBm1Apd9sYFlqZBIQXX25QYQm5PGFPZSq0/Svp27
OxA1GvZghFMMmnbkszWTp+6KMX/GwegprhqD7f6D1q/ufflNiEuNW78XM5TBBMdmZqb1gp+M4zzE
Q1JOo8FCCKpVlBfYy00lnykbp//Ve0VQeUsArrv52jBLZI4n7CmV7cAb01cy+MTUwFl9kjvjQjHM
KJ0M2LmLnkfSqJ6UCQ4CT6OZFotJ/Fr15soml60RgZmunLzcx6zj7+GTZ2Fmhk/LbBz0N8JrU/BJ
9mNYeSOG1mXEeGD/tu/WfsxSF16avI8LmgMq1Jmor5iBgvCQm4V3M4/F06tG2pCiwujQSznL/OsU
Nq3ZM+oVTda5CPL52+BK581As3DxwNrSp9DUneqVaqjBvdJk9zqVXfwwATGjAmcfTU6B/Te/WMGT
HyAb8pI+cSG9V0w3GHzM+ZQcabQdE2fxCrBlMBngiAGceWVdQYh+EyNrUKE6fUhOSzGABW51BtC4
UUTQNBagsUFvXq/GhTkOxWiKLQ03v0cGGnMrHLD1BuXeYnzXu5RJTt1ZXwqcgqwVXcApbPe/dkOT
rCT0H61+gaHVziacmDvtQ8LbzZRzQ9qRaQjgjRgCtycSL+1nH1OTiAskg8lJ1c/TXqI382J8LcuK
KDgd3F0Futayl8kYV/pHfOLkecwkWABYGwZXFSmwJrG1CMPweTuTE8clNfzNHJLw8zTILjLEEFj7
LCZDDQwHx5eW4Lk9YvCSn7e8Lq+rL4etyjwKgbuLtTblWsE6EHQkHH0OQ6t1OTlpEuHzNoAftVvi
MkNckWyusP2LYaNS2XD1X2dVqHKnDLWbfT9NTAF0D5ZvBEHsZoO5R42pG8PrSZAt4MxiNQHlgFaM
Zvbukg7ACJg2i9GXg4Uk7s+VswP8wxv6MxtGrwBmCUXpXEizMtyLd6DB2/eJsng2nA3D+u+SAi1H
JcMtMQr9rUc2MfPOjXpDxvtf4FtjoDZtvbN7iLTQEHO6/jYF6/G1x0brlZtlmMdfqnaMtdaMwx7z
7x5DoFs4tK+4lXROplcH1chPT2voDzmXQtXNEe8yA5gyTW5kBqDQwzGjnL2HxiRWj70OjxKGSM/D
M8q2rT9htHQCUKCcm/62Yw3u9ldw7TBTTXvH5x/3FStz4nIe91zSX2gUWJLY4++smLsOWI7oXkBS
9VCb635Ic0XXYzEBorJRYop398W5DdFjsrlFYpa543rikrrxor92s5bCkskZYykgX6As1ZBmuV2m
FfxHihMzD95MP2jqOHs5TX7GZV2FKEq4MMYz8L/p1z5y6waTo9JpFd408Y/rRcX7cljZXF+A9CMg
m88Zzw29pAoNP8vbXLLUpWQ93V16awSP6tCErF9yn4bridfGUBphbIOMi2aehuFADYGnH9UOWr13
Usxu65bdZvQB1J8wRsTF/8VDThMfGU42HHcS0BYUzBEoJJ/tYTazu3XFl4mFD1XzE/K0TafVYFwh
/PFp3xG1iXgNGLIm+ALj2xWG2UnZfCFkRI3VcZWCpnHMmnigpiOzdnArIZwVHNV6D7QxDKqFcpJo
jxCHfZmbNYC8JXcGYwLz7b99iRgSLrdniniCI5PfQ+ITWDkE4joS6pOnJShPkw3aQCb3Mh/mCXOz
EDlVbiL0Q1WwvNFfUV//m86Wywpw+x71YPrv1t+g8potvP3P4mXhjvGyb9sMi0175B5oJR36qOkl
ZbBoDKYCdqNDMLq0gDfQm5LpSKM2Zs+OfPn0eekvABUaKqhIsj5xEoWrUWZG/p49LaYa1bY4dX//
EirGYLt4zJ5HzgueHec1ZTwqIRgJ6lLAJqx+vZdiq9gYKiLABg7yK/0sJYab5R9M44430UzfzF0y
8+vLG3mT22EH7G5QIjLEoneDcfSAqQm7meKZC+Rn0J1/tc1NOHAIuFec3YJLGlyCTWaaQ3gaFHbw
NIigWJCEym3IcZ07G0GuLOlZ7ecB9v8cyTHjZdD8SN3wc12oZ8mEWgO/ZX+3ZHzMwOMLznydcmCk
mxHEwKsvgUwwiX0v+Hopvk14RLoSKWtc45LOVA5YgY+TK/V+Uq0bXomycEi4nY3OfV1JC+NcJa80
PxXbzkfdyeQMX4OQ1IA1CrZVtlgTpu0WECADDg9l7tXGVcB9KryDh1n/cRw26/6sNmv/Qbyjxqtk
IkmUK50t5wgjDYAPvp8ko8s0DxcMSitRG7CgPqYI1Rpa/RdkggGUJUArpt8utG0P2oaSlAZz4wUT
MatHYhm40PvvtsU10r8TpmuzeDl8wacIS4zwLaaiY411uMbjRMVFYTfnEhwYON3tuQ9v09Epja03
f6byD8PDjipB8ss0n2an7F8iLOdTD2rSMOTO5Sx5rQrVfP691WC386XZEK9Z+JeVlh8+G7YdkqPr
iTnyJGb0cmE5n1CDQIev5y3NttsqM4JyKTgyX7KAA4D5qF3Ngcy8FQYkvDDBNhITKCHCxDM4BUsE
XGJ3bUdcBg97Xwadi26TSq0HfPEJb5suggRGg8fVS8tD76WuPiTiaj2xm8UC1T/2x5ycefkQcQbu
UKhLxQBWJZSsQ/UB0Ad7FHkQ3fSIiK4dhIucrxu6gEqBeWbSPsucM1bnrjyHYpcMsfl8aaPzePuB
yc9sdX3bPKPrQuL4DiVsBBtUKuaFg5tOoL/FY50ixx/NGixL+CwCbRTAaWVd9oN1FsvMRZ7eb/6T
AiXFiRMwk+l3pncqoalWfwR7D3bZx4bHzoCs89u//AQL/W2PgGFs6g+4c49FZUsGdTsoUuHR92zg
MecLkHowHq5pSNp1IHFoZw59LKNd6+q1aFEpkAGRnetUAltg1ALUm/ZuRBOybfrMhlKaeMbTeuuV
58u+rDhS70SXZYEK9x7ZRR/CViTZzdWQzpKnkFews6ugNQfpa4lX0HeJMWHaWL/4/bU676WQKPT3
nTGwDuo5pQXBHOt6/zVbTm01mARC/QA4B6G2g3Djy5HpAEAc+wZD5gkaVqGMpsuiBxmkHHsokHQI
kqauJ45P35kzmQGtHs6QqyCARUf+T6SRkmq+6rQz07Gzuuk0xJ90KvCVOm/ZV4W2LMntNB2c0MKR
vMgKoGbXxjRszmSDNC4gxZXeSkvkI+IjmJEEQVvXniXPXxjVy8YRdfgT7d7HDkMGu6ho/mmnIPbS
KV+ROJwm+mz2qfXZfGgOGR4ZWEA48/nNxPfihhW7vesb5OB1PvRGHY5COXa4KrTqwZQLqv5Yq6sp
JV+wkpPYHrpY0rvI1tD2y5CECyRjNyB8jCJuRupl8PB0r9imqG90IK/gn9JuyNx/efXDTbMUkrTJ
VICVuldH97WXIPRYt6aB+koTSjaSHuGQC4F26ifTX+Qbho6YDR+BAPAXFuJ9/pyj7QP3QxGnV6jA
Ugl+NRe/4wxcw0hHq8XVb69wB8dOSlVkJHgCTLMYtaOxPh7bnab7y56D1PgNHSIWJBq/x80T9z52
wh1wlQSL4jRAQyE0nXy5vj9VNWO9dFCyS+T88U6YV95AohGa+4nu7febjn0DyQXYfoieBRbY4vzV
3kKNsV+8BEoy1i6by4GLtdQWjD3w0EAwEe4d8XSYSdoGjGHf0TmFTfQMCPHQ6Ts+0t0GfJWITfON
wHanLZT9XhTUXe28FauDahkuhIgcICs5Ai4eBM/9zGAygf3BX+8LYvuI8oXGMXUmYxYtWgQDGACN
PMwQh1tfhzKGNK0wlpJN/w1ZGspQpi+Fbvr2C56AY8zFkd+jIVNtQoyeD/2wCnZprq0wFFFfJheB
3sGTN1cw4tnqmE3NC9xhoBl76L0y1Q8RHVEo4723EFp9QaYYgzvAqAnG0UijubiM7QAb9fWm0HjL
9NIO7LMXHyF52EnKVJY00xn+IZMYfojDqMq9hj8mZzroA88GctZqT14MG89M8SPTzjw2Q+ZwLAlQ
O5B6AI+Ts+wxbFzkzj5NHYekz9mZz1/sX/A8j81yjM+acDu1B752UkPGlT1tRbkWOrozlJBj8lhM
z/DG6JijYosgXCc+LBq41JC0cUih1sCY4/GXwT3kvzWkiJapvWneot0KEWuYhyHGDLDhUi+kwEOO
Opmu2CcbVv8+vM5M6pY0SfozIxHQlLYQuxCvBjr+lMRdMommfIM4pXiYp+oGX/rVpZ7XlqjKW/Ak
6Knack2n4k7xtDgecx3hN7mW42TA+QX4gO1v606ODxZKvjgjxi0lODkOmik07PDnIOGC5mqDMV/P
Hk5AWmw51/Xuj5o9SjGTCBooxTmqThap5wDZ8VuFyLFecXbdxppzLtPhnVblzJfF+YYJXJewyNX0
CjOR7CNrXVmJnzTTMEQgepuvhiQZe78+RPqPHqDlhRVI2ewtXimSANbDy9DNoMCqwMTLIcRBRehr
ce3MlkE4Ppg8TgUDT6cA+WADRubQ64UJzwzvHfx8FgS6jAzNNjGBcULNHgfiHDFRifLwooKV42Ti
OrrExgVHMGFPswOFZdlK8LXiuNFOREVg4PHPbYpZqVt2uMcQZMWwhVXeRbopLNKYyOBdibXSTLsF
QPblhJIp8DAOxMF2yCZFNhAGGm46PRLHiUIhEJzB8V/u7wij/HQGVHQCFR0qXA3bBNksu3iEztOq
oLgHIrkUgko1azjj+7XDQidpRUmEnUxfJhYgfMBAxor44f0UC9+ISWV9IR2HCN2vT8xo3RGUZEtA
NhWxaG/9ii0gequJ+DFEiwJgXwwFlPk42bcW0yPKw1pT6WOPz3lXQUmFxZP99GtYnRnuRD98Knbo
CXA6cMiqIfih8pk8wYe/6G/4H22Ameq+41IXMkZxkyKmM8E8ewjlxsAcGkGlNBXJe/bZ02df4AuG
zVcbXoxY8FsHs7tIsiKWRYI8xBwczj/2ujBcHmdAgpbDD8nafyyd2a6q2raGn8hEFBRvqQtBEMXi
xuiwABErUJCnX1+fWdk52Sv7rFkMhd5b+0vyf/hRH8YL+WMhhNdxTqoYXD9u+szvOALe+reb/fB+
/JG+xzGs0EK6p0DFUEAL6H33uPwSghxv/nBeBF98gD4lODWxrj1SO2++YDuYmaF5BRkElhAUaCLm
DXDcZgdiWWrU1iPxJShYhey/kSGod/HI+GEcjhRiiIhJWFH2uclh3p0vauR2RROalSUtYdJ9kZ9J
UWZPhyCbisIUBdL8hNoezUQW5m65vhN+3Ev7KJJ5zQbHDC96+E3vc1DoHtEbKGnyBbfVr0cgLSyR
RJ4LYjj/ZhGFeP6ZQ1obxmCXYNbI+BBRm5SGwKHohkqZesympNOBdrVUMqco2QCmpV5gMwmVsEZE
5BZENndmVOoFNP7NlxMcOlA4M7iXxuWxIn6MQR/+zv5YG0iXkX7FB2CFtxRlBlHrxUmNJJHP+vRh
wvu+7Nh3pAcaJalO7eDqgRSi5fifK4guHjYISOTpsnIYcRJySq1/Mg9BZmLMclEpsrcxouvhyFGR
Rl64joSiE9ea3xAhMKUxKwFJYchjdFy+/OGCCXH9++ny9qMnYYFDlNcRoIS/K/HB7IX/VLcoZKMa
upm3yUXcUjMHTZsN3znPj9AoiAVRkCEFets7yFRU3vWVwPErONGhu9sTxjhHnviHd2b5EB6qJipE
4osw0cCgmDdvb9fOiI30q/fifeEiOgDe+JrcEwHk3d1BEZEblLy9wa359ew1XihPkbTrgNyQyqfX
AifA9oElFIJUhpZ2vWJBZ6zWHWCPUVyIRtGxiIOiQmj2x/LlfhC8DPwK95VYvAc/Y8IPBP+N11Oo
p8Kom1fGiudAV1ygkqMQtGJ/CMZGcdUdvF5i1hMf54BqFMV7RCJGoEZLiuxut02v4aWkQuWtHYez
lItwq64QlTslmNpH46SQPDbvFVZgMwfsIk4Bi8PPFn4f1e5xnP5IoOX38rAH8ge/WcoQgUDCPMxd
8Ehf6UAvAV/SjrppqJ61qp8V/QrT0vhYFDHlwAGhpngG4mnp9/WaB+xcnSvziC7H3MBsoiMUwS0X
TKu4SaM+fwP+pWtwnnJ/j4MSTgVtc1ge+OSfJrUY+M2A1m5o2CAbzR6ezWs8CrGates8bcyR3iwV
a0xQJvCeyJOv0g/PLNYpE2GGEHYBqfFM7AXYLcQML5JwegFtvQDrYJMWzH3AdsTfQbC84+0zZMhC
tfOGr60tnRS5L3MjiZIm8GgNdf5xcr4QVjplc7NLv8UsgFMdm+YNBR6Hps7RjHrCz7GyzCX7mvaJ
m0mx54EDM81jzhN7SdJD71VYYNxkjRC6ifAElTv/wBu0UCUAJuw77C5nSX9MBXM5jtmL4zcfFZ3J
qvj7kgzVRgy1vUXLkHF4ZJY3xc71O9b7vvP560p+C5AxptFphaaHk/a2F3oueokcOVQ2rFjgzbMd
44CECt3hdlhKsdA3QdCtMp4CDEXGmGmmH9N6S6ykNyv3A/tKWycCwQuwUb5CsJPZaObczCTx8IMl
HEqTcRHpmD2mhF2JsVCgbkIVW7rclh+Ugw/0UTzhMNLwCvaX5cbsNoi4TDmWbSAUBl5awcgx6Ase
IgNUn/AH8JbwuMk+ukPcOTKKfJvSNeJG0DXXywy9A6Y9eOoxaoieM/Be+5pQMIAi/INosZxRcN7f
9wOjO3/PAr6+My4CLvEgY/z6HPg/nBcFzY+YsRLG9kCGJrrQId1H4wkZh0OBF+Q2E86l/ryLRkt5
O6T31x4tB3YeDgnZdQmUH1rt2+itJVm/H29v45aZw3W5rxFhMsrcLECmSdJNPOnYm95OD0Om9EXA
UWbPu3qNzxcxYpX1H/jkswUFPjO25O5YHIYb6G6bXUUoBJAMeJe/bpMoKOPZP6OXr84RVjkyVwdR
GVcnE5bJkiv4dZDOMEB8tE80aELpDTGBdg6tykNXWmDuB7jdFLu2v/qBhmNCiXnKqNR2RxZrCAiE
9Z6+idcsPRpeiPnEJQGvdwIsV8kW0qrFYEWzHWiowA3VVmNvt25ub9bHTvd3c2UcIDekkr760tKU
q9AvmQYmnOrC93y1SrCr/gzBiU9XMNNaYxPkzMuiM8TQxifvr+vcfyZF/E3ux4v/icmMVrj+n0Zj
d9PH/o0kf93+fVjjiUmdjuzBFkUyMms0arP0ZteyxjqaJ+Oo3VwOY7dEeigMOUB9aOl7kToXxMGA
No+PXcYN/oSD5FNlTSpcm3SLMpTW7bqeyqgzX/Zly10s0S7aE229FDHarfFkQpy/3Qt5u9iQ+nAV
Epox8yMqBGpaSJC+gkf5X6IPyX42J6ST04w2+UPfKBRJk7BC0g+AFIMgdn85aGw+fa5ZCuQtgBpK
6z5gSDvL3Jq8mvV3zdLRGH1sQnC5QCXtsZrfeZ6jSrIfjYGkaACFHJZ9N0/lt/VAMP6kPbDeAPhK
yW2oD/BKsf1M+mkmm8jvB1sOr+rntC+HV/E+lDTj+SexikzA8ZS+otVAwDSertgo2Lg6ZK1wiGjK
uO8WZL/dUf1gDpH94ukMDgRXMTEtUTJWJnhThhDpxnKxHhHIO94BkhBRQOwAJ26edLKmHiowixO2
Gl+Z6PfTl64It3K62a4FCigPEKzvr/sbE+BOwTz7hD5GpgjwszPApC6zcXQd6bf4GcCyrGrE/xXO
Rb5X1MGcI8vLDHkYp8hnYii5AT4HKvk6oKIiw0M1u1k2fV7NnBXrgtSAcnB+RP5ELiQpuqPcEDpj
BeXXsbb5Wtwf2BA/EBTCG5EKFusECBTb391EeY70Gt0GRF2YcLKtcRRQRzEbu2P3bXzX9IzzY8EZ
H0cgfTBmv7hZVd6D6frm3eDnFFPisfAQ0tPPSYXd2+oYCRk5+CPHpkwQMrU5XwsFfW9scpz5z7+f
9yoNipUJV9AkwH5Qd66l5d1+EBIEWyWEuTVJBiD0DWcBAjMiIrjbeMUhnYP3smBj5hkNWy4ZwQ4L
+TPoHL4Qkr88lbfoDpX9Sb7hiFNn0aKiRAJ2wlA0Vo1nTfGSLe1Vn5UGRq4iRJSuNLxGbjZ0JQpF
ojHfFpEffdqahyFRuyPEWR32sh/Q5SWalKY6y7iXfxbyNqraVFJaJ7q0p9vh6XV7vFXoPng0Z0OI
j0kwQSrPm8zJ9Zhx/cuDw5PfmU+S1+bcn7gVdTgQLQizABeouEUQje9HpS5i59CiZbfeLkEMMVi/
x0Z/ne1/EyyBg3Ue4Zh4iuYfp8OqfLqehpsvrpfo49FxY3a58cCq7E1msi3fDMBtGcyv0mpuTFhE
tF2APYF4Fw/4QpwmuToimIBPXUh1VhOU/zAUzvAFew55hZF8iIUPy9voIKOLNaoIgeFufXMggAzy
2G7zivwBhKSIdwLkFKxrxfpOXcO0d24QGjy5bF8OQ+Nv3m2yQA25SsHWNd6luy1tUJ5eBoZY3pB1
gX9Q+emKuXWwAuqEJwVkQGpnQOaii2GY6U2buL0YH056UH6TwAiW3M0L5aAHL71b83Equc7t0IkP
FCMCEmeeKQiDyif0YU2u4XmMNvkWQy254E6Y6yi13Z2Fw4hvCRHA9Oft7LH1iZ9YCvH59qw24ty0
aEmnpUcjVKOlYvyfV4hf5Kp2FfbTlpzRL3XrtN0BfUmosXkmcVpAeVPfTolQi8bxaaDacERoSkPQ
/NhHL8kJPBPFCACJBv2Q8XMmYRqjkqgIq8oS9o63i1A8vxvStE2G0wHYC0vi+oO+MjMJzU5xX3oj
U747nx8kmhLdAsgnlMk9Trg6bpfg9Ud8wxhvuwhYnjIQfJxXn+ZBjo9pi21FgNYSVc3G59BfyT6a
BpaljtyjDsVDLB/4xqzWUkX0qNp30Mxro83syV+CFJ1z99f9NZzJpfituV2jSfqY3RDZZTReN+bl
boz2Qwuy6oP2iZDS1qCSYtXY315QvvQry1Sm0xpSlCYnNz6cwdUpQiw4X12xYJlZBmA2WZs+HKxY
7Gl4p4vsYymGAMzHZt3oDfhLzVwikmQeKLuB9VpQPZd/fgFw5+FzGP4UT4EB7zk8Uz85UFCBQgS9
bAQwo5AzJufr5KvFzyXtGRQ6dK55NAYYaxY72ssp1xNU7vBqlp1Ijbie4JOQ6nPwkjM5fjv3KdCY
IGYQuuBv2ZUWwMRtpKMJLnl4ZT5n1e/I2WntEWKgDpkyquDfAmOHOWJuZMygfMYaLbA9YWpkg8JM
vWFvqnDAJsgEzYHQB4HezZd4+oAsnHB186Vt7iJCw4LH12pc9iTEEObo7WiEn9/3YtRCdzG/2kAS
b7S+Pep5K5oS6/CxuceCi38sRtYPFl7FB0oSH6yiI8XNbERSAirtHeu80BT2IIeRfffEoTE0O6+d
kx0ffxE2FszUpFEiln3sSfgEc2VPBY3pL+ptd2q3snMTLpirh8cOjwdsFhsF/2Ep6U3PyFg9IRZs
gzLpBrypQj84YhnEdMEWhZIhZPknSlko/sQzDP94hEyvsCKU6HcvUbP+moz/GL7GJoYRsnWEJBUy
LRF/yG6OJlZBDYJ0CT0DlyzT+ZSHjDEDuwNfISDOZzYRR60lzUn+9ybIhBH8bTK/mWGDcdkKwbjf
J/ZrTi4scQtZ1qujcv7B36HNuXniCFr2aK/k/ByMtWVjTeI8em2GQxzTinvT97cQP3duPpL4hymZ
tfm1oEEQkeXNgbCDpsEclEpLNHnILHFVTuVDF8Ct4uGvg8L6cCAIMjgzWVr4xwbFJlEz5jsso4e7
mxHVgsybIdpjuiW5SYgz9/B0wXeZfQ1+YS249v7hGqPex21kj3ikKCfnlMWaP0NwJQys432+KVAC
eFlIWIPuYiErIX7IDwJ84DElC8qb5DoX4w29OACnUzCiNgfZBz8iUBnHqag/EolL8E7HsXs9IXYD
kBsTPkWZGt8RogCCGvsEQsYFkDDaGF1QqEhxe6DsQ5upt9WuydsfJBiCkKW/tJ1/Nd9oE58iSGsD
UsAebDR/FHcj6n9t2iXRR/3fcWdyPNBPxTgohrj3qUxIvhgcEGr90DzmFqLVZ/CYvWmvsgGoiu3j
oQ9XP9V8nVpE94gCQZMOxYkFvMH4gP3jjTVF9n8VjGV2Er8cnVOlf7D6oc9b8QBPvzi0XwDsAjoY
xB/ac0rqMfTxakDm6JaxieOdKED2RqhNfLQ39O3otkZfS2AaWs4qgQ/gFPd59wY4PMeYfV8O8atr
yRg75UnkwspzfNUqBsOvUXAuNucBh6SEJbxI+7Hfsx4HHmPJKFciLur5lycYeQ6o5bCVnkgjWzOD
YVhgMIOTvBi5cJYO4cNvsXADjZkEzFFnYTrRc0YwKFlfPiDJcclDEKfKXwUJAFY+1kPZKf+ImpoN
HBJXqXDrQnYh8JqDDPLg3DiyUHVwqyIP5PfkX1JgrS/4Z+2i1IGHX8ga0MMtixnnOYjX6nkSnhtt
+DbzTB/QGIpF5fDhpsQa4DHoAQSEfDzIQYVIU1m2gAPNokoIi2DsgZwfbxjTQiwpcxYWhIPCY4go
1sCVjecDBArAqM9bzrAsMhzQGKCNHpH/nsFMMSOHD9j/Y2HCFCNcysF/87XKDcdajMz38PHU7TMe
H5HzIej5Qc9QxZ6zy7KKCOc00hOv3QNmwzWOudcn0/gF8IiQAdaTNzb0CnSTOF6gMaid46EfoTfH
YmkDdtKHzP6t7wji2GN+dx6napnBoYoULWnZLF7Wl5CyjwNp99czI6Go/OqXZWGvqoWM2gYBwN/5
SITcYktWpE8SHbfDxRBxDHk48hhtvdodmChGycVA88KQQPoSZtOBE/d3EIw7nz2jDrKg53+JIoTt
n5xv5oC2V4mny+xY5NG/ltaGl52xIhjG/T95gdCwhwMZWBRRfI1uL9cHzNBY1jbcL7SuHcspCUZC
8BJkNkfLhS8iO4gjGV0E31F/Jfxz13QSENfPQtUjrhtNgDVY3J2hjQ1nAdOxwrPvV0m3FW8dqiky
wSYkS2LmptiVHxA3KpY0XKYM8jSrL8pVjsZ2CJh61VZ74Q6/BuRFEEojGppNnoYhgYeqL6J7CrRp
D2tH5NRo1c54c65oEogGw18n9D0EvCxh13UkOGnLmfQNZaJOCShDD5HgXfkH+VLGTqqGfo8v1ggZ
LlbP8RLJnnMjqcdGC5lM0s/hxU6Hh2R+OahvXQ17x8kUVSjIcWVdRZ+tPuIIFkHBEvAWHnHoDQpb
n/xV+yukzGA7L7MipKljamn0+x8+Ni13BnjqUerYN2941yVYb3KvOWPnDzY83kFkaPn0gjEbFw0N
eiQVcLf1UWxl5gAVJ0ugxQauQXG6wH+shss9G27AuAGKTJcib/4RYXx8E+qifC7KNVujIiXku+qb
YxFkMpnl8+9C9grOgMWOh4uRAJUmbm73haGqDQY9ncn+GaMeQ/tPVAyglCuzG+fmLbqERVoCZuSz
YasVf09COMrZDuRUIUJz4nxShQmbI8dIH1C8I64elP/mbzFBVCMFsN3VdIiloAFSq6aQrfr39LAA
5vAgohHv8NUJBW8GhEMUUpG+TAf3gMXnIHIf8cFEIyK+wSsZ09KS35Ff8gFJEsH8+SpPAEtBq7It
24JXuWM7p94i8/s+kwc6+p5zdxF2cHub2bQ68w8MrGiKyQq4Te/u6NzzE24nqAECus1/Ac5xzWfU
oj8hOSAuCZQE+Ub8AQJ0OfBUaL2RQVMguSe1zQU+y0DGOa3sx898o5/CDuC95nTQ+FUAh9fp9fRL
wPeRD1aK3uDF9ONYtOTCmM3qae6odr5n4PYJ0GSt+Zg1TXq/iLVvTrDkjLY7+kgpxDIoNHo5xBxM
h6S/AKsZpYlaKHxSKbCL+954RiWP0fnkoxNwIsdfwEHWufj+JwfyFo8hgoBBDBQD4vH+uEPq+PA5
3UnvKlNwsGpeJ7uUsBMyYWRl86H3C7CbWYgLElIQAy2wG3kM7YAqZK1hHioQLqnaBCU3RhWBsvKV
dpQYtfYOkB59Fr/nDhX8ZY42Hikm44LN74PS1iHcbn3RVU4kYMqGXG308Nx6eNm0NFuo4OCW31Gp
rq6xVQz3TzDbBTJdHl7u1BuwI3mT8GRCJ8gxTlUU38W7Q5MJsWfUc6Q09jtaw//ZSItes+EEv0ad
fhmJjtwFnf6Diqa0QTEallCZnMESDsL+om8sI8kpGBHARyf8TsClVLVKLoDWmt4KZMUMcL9Fz8uR
PdDl5dWVljyIq06bBZjjt/QABXi+7fOF+boSkZnX4IFofM8jQBDmxULQ32NTH6yoCyIEDuHAGJcU
Qy5rhXDGGYz1oEGsNs5EW19u7M5rGZjyboGV8NK+mQiJW6PvLRJ4XU4SsbJklm0IumnS1kJH/zn2
PNUaVAJ8/Xmg2cH4r9HJoYQT+bDXPE9Z8E+Qxp9DioTO+LmbK8fvhtNNIZcDlC/nB7eM32oSwTYJ
JAQWCruTx2g7AEsjcRDp6m82VOgdwQnOFUcF8cewyu0lvtVQeQrRrII3au2xLZIdWF7mZ4CELapt
BgtcIu1cMRUi+TKyq0gZX0Jd7jalTb/PYgzSsMwSCGaYU1ExwQMU9Wvcnai+SRDo2eMUuaxdrGvy
Jzatjj+O94FdgjqWnSGbE+s7e/PJ8jQUJnXY1ntz3RTONxkT9I5evYChUgDmfwwmwh+6GdpcQvKJ
aZLqKlquCrp+qcTUCBMnVNZCa0RMAg8xjpYIBfYe+o+oWn2IotznEDPdl326NPyUgHTOnhUeCGG6
QwcGwo2GVThG+thweE9qnOxwMbDX0y5sDzk+sqcnkV2ctilioS697/8g38kIVBeKJXt9UxHAxelj
XOcsNwhf+Qpnz4C2Ap+leT0ilqTPNmhXFDU+D1+/CO7kzoXMFiRvInCVtdVO4xKsTMz/msgdPP4c
/sAr12EZcYYxhSFk/BD37a7asD3J6LyRufVIXZOMAcjIywahRRoO3QRglnmy27g7Uw4vBjjNhvqI
I6Yd12/Md4QYXScnQFBzjICYTAm34dpaXPVLmLlQZ7BXmmJNmNvQtXyxbImZTj63JI3iyEGSJItb
nrxZ4UHom8du1rJ1Y0ox+mHffk5bFC9n4V9RQCQ7EmyIVZlNIhY4rBjChwdN6XSgnW4/qhhNj29f
jSb0a6BhoHuWNMr5puC6sOoQSTOlHJbk4BJcfNEvV25jvKa5WUc/dOnk8WA84su/WO+5+BhVzNI7
hzQob7AWj2VuZtTDZbPOn6AQoWyTCCBxkeDCkTD2VQUYN0XrhCBY730N0maVjmB3LjD/iBFW1wTT
g/v64tjlk6D8DcH6I/NbZJLUibMq9xi9/ReeUuEA7+ZPf+eOFjtu12/YnfpkrbJ0WwDZw4vF7ExR
7mMBmZKBtxiK8ykoyhIwaGUU8PuXmOrNK08CSRX6E8p/tIC1f5HHwgbsptyIAdsYiArphHOQZ58d
b80r4kshvPpRjFkbRllNTWmll6GFno4Izq3InRxyqpUM/2ooTjc+WT5tsabKvhoK/7tiT8lOpW2p
dQCYNfHzkfU3k+xq/TfWr3uJyXJVUNX4NHEmY65XbNJ3hUEIoN6C50GKTgCH/oorTodCRN3gJOOP
/ABSyk4fD8jI/qVH/NaoRA4owU+Pg5AZN7NPrsmL3L062PXmpK70wWqqaeZz4lHVxwIpzliueZ7Q
i9ES1TlnKwKkFf8+mIvq3jga3afD9fBw2bMjaf9zc0ugAyPHVPhOZ6MZ3yVA5fN0PxG9gR/SeFhR
7ZRBdoYftjCccrZzamKSQLyvo+vYQEWwWCZfKo1GzAL9gKUdYLijULAnkhSiHdGgBOASt7wLBDaH
K/Qb8KsuMypFmVQqvAyw+p31CFWyGxmwiN02J7TFwlHSI6SrMZXUabW/8AMS6bVXvOpYB8ehC1hI
ImxnjXP9KJyVP5cQNRgMc0X/JUFTGBmhKBic0OoYFZIA5wmv+4uIBGAJIuxQ60SKX/lv9JPj3J9w
n7+5R2kHBo4k2Ig3K0c7Uu/5b1xcWVCSsQ90hraDEDodW5TeZfofBx+/O90MHjbjFAsQSZci2wLT
p8WCi48BPTRqZId82xlOSiboMoX7urnp2+6R3B17l3VpiEgev499AYs+w3dzvjiFPwTQvfi/vWSR
JmhxFvccIaW/u8cyAVftG/TuiELx755wrnJTCoti5SjGyE5x45yYJVc3sRdxV0GYAscBi+KLke37
YkbShKhUYCN6map/WfX3BJezml44yCck3NUYNjAlgrAxHALuHcVf7YrI4keeTDEAyt7xxOCKSwhL
tHG+sig3TFeA6tFunm37L3Qh94u2Kh76+/CYNkSveygTIVIy2iLGx1LhBFK8CwPI4sMgAL6qn+8s
yx9HhRUUdb4E4YFDYiWBS4Kl4RNlJcNRCoDCg88vcRVkR5xghLEy10XvZRuQmorVhxxFLpR/6hoR
2iQkJTLq/Gk/mk8sxAJ89TIZf1jp9uzcqESmaJHw4ABLGCVJ1X1f3Eb8aaVExsBEZFYIxA5T5BA4
n1IHIZsZYE+4BkitOWe8j49jgRXzTd8cJw2vwx+p6YR6xgQ3zUU0NbL4aYfPKAXduTBFSce4QmyB
twYZhtvCwj8c5hCiyKKOnKlF5xZkwyv/mHQE9eerS4c79ij2E+EeJlvZ+Zk1YGz8YgB9W/xa/cIS
IsD9tPF2d0zHQpGeA88ud8ktZNiIRc7Oxxlr8vnFdC1IFGpMfqtYYbgY7OESTKFYGiNMA2zDeL1W
zxfejZiArxi7DMFUxnDKhwNdRq7brLWrRF4N/JoUJRdmB2bt5TQknFbUgYldEXMBzB7h6DssMuVM
XZGM4/CiAqjVNq+olP4AZb/zJ+GQQugruGUFPUXLVrjDu8/3bGdLbmxSE6kWAsTE03iz+4SS8+UJ
yJt5kiRCIhyju5VvK0LNxUcGYUc8HOmp0SBU2db5E4OakJke2tsJuUr3v2T14Hzh7sFrtYQnm2wU
jLwXLfgEyMwIwODHZtcFA8BwkGZ3iJW0QRZUkHP0AofiXjuWK2khERgVoxj69/AwUj2PKZHgXrPC
WWkMkPik5ZzG0rhg6Jo9k92GGVdgm5J2X4zXlzMPHshrxAeKhInP7HwPdvMChM5qvJH9CRuYMJv8
NYw4mwZT377WVi8R2ocayh+wFgixdkZa5pv85uecHFYd8pxsFV2RSYYkE9DYHXizXwnzB204xy/m
DMX62HL6XdBdxBnIA8lRBW1kfXOjf4dvfxCXXPypq1cyOJTg85iTAAQmycB7OMPZbXrVl5kIZsas
j1DmomXGStj5hD+qhNHjNBZxRoST+wBu0P0TJjHgVwAggMhxxN5OQCrlak/WyDc7IsgzAXGVlq0V
RA2gm6wHS+zdFp1JIMPrbvualaiRhOMJM4ERNDbfyAs1inbELfAl/A8Uk397Z4/QYjsPqCGTI5Yr
BrFZDZglzvUmVW3i96L4MYOaZ8/BOW4q69otaAcdGv3z/Q93nFXBH2GoMBLUIGQ4tDZkrngzCboG
7TqE9t9pQ8KEzXrEI3vg0XKvR1nvZeZtIwYuAPpURkUVybSa9T3VG8zrHq0FRPUwrULB4c3PNlw4
jEUYx12cdu5gXq1QmEalITPw7vjmcNULmrMHbtZyP/KMY48+VmcJeyfnMHbFu1tTKp5NxQpjsIJy
fxNIkKpMpZHCSotZ/5/FFO+S9t1WVA+o69okCMfPmJYuUeZPCKTKDU8MExMxi2BWNGKy5IhY7YKn
fVsW2pj/xADNEk/cW1u9nda5QaG1Wh6I9MifpaSZcwYqtPlVpCjy2KLDblCX8BenO2PBHW1BZ1EU
2ScB6Wtd5iobKroy5wFAtrkYbPcp9CAoJqm1PBj8aCI70/rZNxea8+Jfo6s7iHuzqhP3Aefo7YuX
mDVESJ/0EZHU0UWs2r+x7k8c3J6wYgteZqBrcFp5jqqS9+kCFX6naGSiX2vjB8pY2b++JbvF1Xhc
zR3+K/1+KMcmWOC54zhECtlwcaB/vfsdF+JA6PBM9aAQE9jFvzV7r0YqCVy6kBYTQlW441iJERRG
PW86nl/Qb0FlkgOh50sZmoG8Er0mKp41UjR08NsAnZnZEtR0Fo7NDUYyADDQXFdouMjpr0mD4fBh
auCdR5wsLJSLihQxri5xAORWrVNnYJHiRhRCYz+tn0kUcfDPFI+TXgoEvTXQOPzIHsCY+Ko1BIn5
FtD2cagtED2N0A7/Zcs8heOkmyF5IWiIbaHxh1GGImIpnI1fY4zbApWRTrACI9IARF5TEoTQBFuM
+GtUq77fgSuhCtTvRFdzAjE3EDaVXJGndPZ1ZKgRPjqew8apDo1fb2scmUL9QXERdhLIZJRrlIFX
zNUa0yUEILFEOUfKP6DWeq2eOglPQxs9ZggA9dz3qG55WYT5YdwQ2za4kJXrw5DEYeZgItwXLHbW
8m1eV8C162L6dmpfWMq7AH23ViG1YQbvmMm/dJOxEXCAPb2acC1TNYkOsPaExfgrlU2xtq9xOSCW
SoWyawHR4NUI+yWJBmPpP0EoQjhhX4Y9sKG1eJZ/Z6Yqk/mBv7hNaiOutlSoI44FMTcC+iNowSAn
FGlCzqhLKLXZEwPvAX4H49uFJhURFEUdqnEDGhAvVg1w9QUwRTjTE1ysSNPigeLCz+HRJ3YdZn7P
y5iquCkQZ5NI+bZQwMkMlh/+omguMUfDITIhTCwVgbXLdME3xseZ84mSoIrOHZc636J3RUVq1hx8
MLtzhq0GFsu5+vxJaG6QZZAAWMwEDYXohKis/uI3JdZ9uLlue9OCd5Y0C7hv8lVtaksN9U/k2IuR
heeGaIPeTA59Yy2tSy2d8PC+bY9nOzS/8f67p+MZR0Z05ro646ii2dQPLNrgtgGNU0Z6LyKGDRqh
LkacivhjJgno5e2uJIK0cif2Js/nmHSgm0UuAeZ0UT9551t728sG94fILqvxJGNaRQIFOmfmKO5F
PP/EGA41LHGrYUCJl+kBLOxqzTsDMwA+zfsOIWRo4VCMWAw7MNAiJ0abnpT5VzvtKLakPvTcOEda
KgXWxF+eJ/FGNA20oGauLhhetSkP0IYKaa6rKwyksDMz27prnLHCRLZO/TMovYaS560zTZ7RAMSO
ToEvhaITc8Gt7bJbWBsdyAFiO2EG2oeYSzgxfae2erigOAJ036+NNcQdppibt/OJ1syt+ElEMmKw
WBLqIejdzc7ZhMuEWibGDx2qkfLv5XuZLFWLn4SpkjmXxD46Zu7eJKJXC/O7+EtdzaXIYsPu12rg
gyCEh/MZnaypr6bzhSjBjXARmYTJY3rKRyJFAtql5fPOpoiaTH7EF/0MThILzUKh+Z21pr7ViJ92
Qivi+UiP5pFYGfwsBDsnPpZhbmMeVKvMoWEEpYYcqIM/6CK8kAB7c64Bhdje7GEhwkAm8WQG7bQj
OEDtNSjh+P6Od3L/FrfVyKCbfGLOd1AhXWjPacXwyhN9Jm4L+MH/j4huDW18NJ+/sGITW+bmZJzJ
ljmd6BhkHgEtklFl4cYRQMt0WknGanqJcI78obufrsaF9hcV9ulvauMEC4Vpq8PEMpihJjf3Fbf+
jDaWJf/A18JHmHh707RHU40i4y9IQzWDYJQK+yu8b4ZYMaDUyQG4Q858Vke0uz/tfuIxET1Zip6g
cqcpi39uZlgnKWnDQohHH97QTHBE8d88UGN6ph2BtSWMdOj3vVafSjZf0wZyjKHE7wJBE14t4kUg
UGS85/Zn+6Y4jwgAehz0hLX9hwcPhasrOntj51zytFM4ZzhDLVjfFo3ZYJV7z4FBfDJQIBOaTEuw
mx15gVtjC0Th8zXzQ8N0DIWxkOU89hI6O3gLdmc4DN5Sevz25eJnvCKJVLhmZjC59c1tEKwZm7SY
Dl9vkFMRynTjOUYKuCd76zV13LFDl+Db24M5wNFw7Hno8KT9JOXNKZiwvb6d+sKjOdSOQRDIpiVZ
W18EE2n8r0ly53B3sjgpjQRBpFiPXy87Hkc8gu/gXPW1eKc7Z+7Sc0N7bJifZPQAOyNL5tApkOJm
63N3KfPTWM8jBGXiYpLmNYsFYBFeA8oZoLh4bX90gXDNxQz8BL2KUrvyeMGn7iaTDeESduKZbPUS
1eCQOaQAm5fN3VRyJ6HNjg/06cEUNEhKAKeii/tnos+vZjV2iwKMtknUiYMECsA3zIslhgEDHPLj
ek3i8cJyHJ441gUPhHrjszBDBckMLR89RnLrtR7at300WtirFQ28e2yeVPXSOXfsWWzAsX/uGaIK
mTO16GmRyaPj8dkdG2QSXHw3nxSlL4od9Bl410vy4z5jdKKVz6rCHYUoidhs+O2vtg5SUqGQh54d
r8VEp4Av/7PjvlxOXZUZBKlTcmaujONjH4Ey1megMiKwg75JNj7jCEveWgHGUGNKjx9AmG8DZQKb
LTccDsLFB7OWfZwwNp/vy/4BtpTreXPmqaUr/g/213iKHbY7cSu8IuiRCR4iKmYAo5mNe9srQwEB
mYspwJ3mPvS5XfO6MC8kI8ITWIjNi/Dif3tU0EuB53ze9llkrMIjGD/bQTzOx4OEoDtPvSW+S1XH
qcr1EiNX4qcREuZyP9Zmn3DbmOuvlX709JKofe2cGPFkevRhc/XY8NM+pznPqO6JZUsp+evRI2ZA
W/Fq8X18l8Ro7MJzweUjDgs0yfzICeJI2KmMDk4/geqfKEZyJvdRWAhiv2/72DkDXpsnL0TMQbGk
mJoy1KhKzj9bmT1EuxzTS1JEYz2zSu+FUfCdqn+SlwN/XQ8U0pvLZZLgFGjcJTw0w7oAIFFazXsG
z4v/87AdO2DhSVHrzpP8tp+2ZA/la+EO4jXDJmpsaFBn/U9DnTEgRXHiBSBJBpMWRmLRMy+6Oam3
1Pz0vv5weHC0gY963jnzEnGumeHY3ugh9UQOIBZlsDTPAQ8ZyyG/7jMNb/98sW7o8BobR1X3g93W
F1OPwQORODeTb4iDcKWF3N5cnmlFCBKW6LPTshD5CTZuNlMQVclMGEoHgIphTEwJjur1DdDZsyrY
BT4pbXvF/rdBSKOLRkRSMbjYSO4AlyRhe+o7POnNDK8tTufkfUKP62DfZT5GiRfi4gUlRFnmBxQ6
Ymz2DXE/OmfDEeMP6I/gIrbOmScM2TLXJ1fnkSsQeeqbgFcugNzQKUfljePDYkiDV+UVFIWi5KA5
4LrK0sPg7jiUJcSIloRi5RbEma0c6X52QZ+/p0Q0h5LH0zjxkeuF83vG6Mfx0WCYU3X5b2q+YbuF
I4xKoK101blEKRAmC8bz+GFIOUe2HVED+ta9f0WnF3sQddQIaC7/oskv17BQ67yS/pArAMJlx/cs
LiC0Ev+3vXKjgiysNvjHHd4VOjIoQafpWjHiGEBqSEi6XURvVL1wrNJTO575uy917t0msk2c9k78
YnygFDuhm8ZiQssXeJS5BIRTd2p3b/1vXq9InF4MeaOuwsl8ZpQsEQuAGv1H0nltKY5lQfSLWAsn
zKu8t8jxwsIJEB6hBPH1vW/19ExNVVcmCdLVMXHiRHDnFWoqGwE4lmeZjTHzE9NhA3Y7fDa7yVu8
1f5YfcbVhEvEKdplnwgexEXhYLPkPf3yr01nyE0lNn44apFTFCefYpdjE0U8soTc6JIith0lCBWy
pk9Blxv5BAgpOhUg5qRGKifs/yivKm44LkahyaIKHnfFDK3cTRswqoK8VY/oSkUupbyNEf6DcrT4
6pNOBNiR/FeiEUF0wO3QmgqeKBoEbBuKZUUu8U2mPEHvDnekwK5uhpkhVeCNdMZlujiBVQWHjV2Y
Xf+oc2gEjGjSExJ1mIjI4+2Yq0mho8Q1RBVIWKFBSbTGl9Y8Eu8Snt+VkBooFS4UozmbvPXEaNth
Wees4EU0dlKf0Ekxw4FGdnfEQoh1sA9LS473K3croi3+xzbbCgq5F5WICBclisCANHY0XlueGI0e
dt0pODijQqNeCBFHJMMhnGvEtmLIdSiGnjA3PxGPjzSaS5uK5KQiqJdwxOEFQuP/hSjM9/0xons9
YgPuQgUsVmLjVMvYPaPWIYr1c9NUdzz/7CFwfodo/tbkmUwtnmtu7QTyzlCfGtK+rzKV9zUjNIYj
5q56mLs3U46vRvwEX6NU+GNeQ795TqE0avOXg5Ebgqh9ZXvMLs6cHUAOCuZm24uzf21iBgzhv83x
G72rRiVOva747knZP/L9PnTlK88+DzzmrHJsNbzoSt2PfJiSGsbmagrwx3E069Rkd1TDhTt3Nb9d
+GVfxxYdNiNr4M40nuBbLJ7jbgGCG9AEaaFB0rOMrSYjcePLrktPpJDJaDq4lzOTjsmSH1f5ln9t
pj+qte+t0dTwCfZD5hhrUIRmsS41QKKYsbJOUQyPd87B7lM0Vg/uNKEJiWtZ0UpIc4ZlnNOest/T
9C5CKz7b+BxrhAFiJvrkSEIMEtQeuI9CMIPYP9dH+zH9GYv1WzySTwfebeySl6gd3mejo1hs5WG8
E4oHbMrjkY1iAo3jasNR0NCuOyILTCZe/xCMk4O/xfK2ePoUmgUk3YifA6SLoWiC7Ja8AhEmSrFz
TjC44VKMLV0fFZ5+suXmUAaABaZmxfCGWk/eZTzpbL99tOXKXp5j/eyIApZIRiDVPQAx3XOy6Jn/
EsGjmRLjRKvGvaKHJZdpNr2OSewrvI8W1LW8xDsM0SbCdcvL92j3CF0+PBJmLNdQeDf+yh16IGKr
08vEe+dh9qAYyoVE5YAcw+9MI/txdhQSHviu5zXxEvKF4wxRunVqptGsgbmzZCKCgm9T9ZkSepEf
rgA5hLG472I8Dl25HAJkIcFBZfJRik+FcMOM9vVAtZQTI32f0vdFqIUtqYoFnzUFE7l5TNbk4Jog
Dqq3XFK7ZZlqVmDFzYIUzPQYicDFg0HJSBSFQqiCikBly5Y5n3ij/EGlBK7xrsf3HM2Rp7kTlvBY
Kk8KXxM+Qt/gW0BToq7in85w4KiBIFCA2EPqhFWxZiDGVUjSdeva5AnxE7gnnUANI9BesGYo2jso
dZwwZmNgTF98GZLc+PAku0dzAo8bbCmpIM4iGkQ1P3GlGPokWsS1xIiHtp0TCX8PrqOcjIfUwYxL
JfgfMCcc1DMU7kW6cvgIiJvQibw4LBGRjZoMIr9DE0PxX+bPAlrWFVwN8wftqgV32QH6UKOKyMeR
xFLm23IqWS7zTLUS990rMp4mNZq6EQcloeKOzIS28hu7hk/fMsGclCpMqPXUaWXSaTu7WUOloCrI
9JY8tXSOos4skEylAnMU806kFG+TJSnabc0Dp/UYAGXmv34QyrNDraXYjOZRAJmmOSsC9Zxmvhz7
VdTm0W5QspJeVe+xXO3YQuPgitK03lf0OEQtxX9a9DA5yW/td1aqVB1PJtGqYpTIeaX8VyWLzCM+
byuzjDHD090is7DCFiUDjDSVBsqTqnBkXS0klsWyDl9nsKyReTcFoQ6yncAUb1hsEg9a04Qv+tv/
Kl/jMIgErs0XR0wTFBzvLxnkCts/BI15wenHfvgEEi4Be58VqEiLpGeTR0lNMkBtFzM/Tajq8Dw3
8lI863d5s6ytnvphu66OBklL6kfkQm43FKs4QyWmkvslB48LekSoh8JuqBTeKcu844LgQHGKdT13
CXGqAXWcRDz4pqDba+p+1h3saYX7iwx5x31k2nMrlwQhn7MtMprOh/n3boVmDCQMjW42oT1IEtLw
tmdotPjJ+6whbYDnhjjpEeO6/uaTIAI86/QHUyBIIDjqDJXaPNQq2aR3kOPw5MKEUNCdVqtEzKn4
hR/pYz0JwsOPTW3ttqYC52voDqEThWgaUuFwH3HOw6wM+RQhEwxfDkpdmP1KWgbak0BoJWmQasYz
qxzrtOx0HrLK17FqyYFf8lgyCFTfbMC7rCuDhwk78YQTWd1pkjrASIXynWb6S63J7MuEBhY5bKLv
Dvw/LU4x5XUeaKFB4bu4EsylP1phDQohe0rqWTd9cDWWwzmBHxUdNeXvJuoX9FOSzokgUTrFHwS2
r47YkpPh7BTNF/9uqu14QNwnpSimRB19SDuM0ix1uXyC2PAiho35/V2FIrIG4ftRYyFvIqcTEeLF
cqioyeT2wX6H0GfE5grFKSJEwA3HkIyN2QlbGOzhIGMjRKBQJ+PatM6OklfaTRcjiKD1hXEkjoVy
WxXPqjdwx0LzSErYXIYRqxwFL57qC7nZcNbuxFQbPHhAn45ejHZ+2CskH3gn2J/1QsrXTEronu91
3sLD0Htfn+DeC17WjJHZhwx1cQu4EeR18KyHTI+uoIwTSfR8JzGFJdygOX+E6G6ykRDVhungT8X2
w4G/nIvHHoehf+ieSauKMWkiziA93MpJHw0iPOK0mJ+8k+0h4IQB+IndHmwSsKLliKt21P7YVZdb
apkO+kg1VXcHIOCOPyG0hYYscffcV6ksL/vXvuGgkIvYhrJpFauIco6GlxtPYkZXyqgwmqCOhzwJ
hwpGJ/DPKUnomcXt+WwSKnz/2NARC/dUXpmgPYMcfYxtPzGnIczGr2GbztUR/aKYBYiamWTL5F2W
/qkZEUO5YugUcYdUjtHyCUcLgE1NcRIuFZFCq1WsfiklW6WZ5aOjTzj+MXR+QPClD7NFpo/4eMy7
qx7qkJV0B/ys0Q2FEQRaOmUXhw8DqBc1VKRw2SOTwdEekKwHkejrMnIszqYO5L71vIO59CSCuz2V
l3CpKUBoAAVinJE7QOY8FdBVWgDIj4ICZP7OM8NmgqajwGQSaDtnsPubyz/kFxWeib9CcDMeWz6+
5/XkjVeojeZ0Rn/psCAMBTT6BzCgD9zxQsK2baQH+k395q/NM2UjHfdI5kofWxppYza3oxF05Lnx
QXq6rkYejRcGu1AjoLiLSb7oHpKP5b/WwFXuD1lMONVQSart6mWPlncGjliuFngqLCYNFRqFCFVL
gmPOD4avB6llDMD5iGeA8OrFZNjNEtvXfl+IHZTnyLAdtrZyw1O1WD/19x74rOCTutB0B8yRKcab
A/SzgaKkaYWEFAMHxfdxWyHw8dCLiEgVavBihGr/yQBrPcpqh2UUkFJ44AX+ksugofg/aFwHOvwe
8C0b91yyyJFCHuwDEsvUqbUoAig5ky/qtayw/ZafoQaYAXL8g/Akl1+SwCVDPhfeTLinrTiqFtYB
9gL4OmbAQKVDzyQiP4lRcd8XCmKy60tJW/hfwPqtCSbM2QBVErJbMDYt9Y8yBAM8QWCP/rzvj3Ua
Lf8ZuUF81s7kOwEdONnRzUTLzmvTAibVY49gGjplVDOscAEaUPOYryWkQWU9fRLwuq+zXrPggzxu
WbJgyJWEH0Xr6ZYsdT2Uy5IVEBk7SX8tVeTwwyLvPRQGnCJ7fclZtJmt4hptSfMxvugu9oKywdi5
J8v7t9DDAvkZQv1hfVs8torCXZBDwH3+KgH74qfY6LqGERwXIkJ28cb6B/oPo27iT70Ujzx1h+n0
COyNLVifnHyoZnqP/QIK5C/Eu+hJtmhecjGwsoiaU+F2cB0diYqMAgBn3stuLg8rah/vrmXRkara
GS9FjgEAAC2vNbBz6kZl7f+ytS3KcZ/EZRw7jSa8r/sKf6nyTN9NqgCPcQilP6/DDjoyak7G6Zkj
UMtiMesQfZALfHYSUeWOPWe5MsSjKsQbcJeEA3R1qLsABBERhUdIHWTsKPAlWicUy/gpG3II2GtL
/8IyJ0s3lMhieADSMLBmkbekYxgyG5OLFxwIVgAQY5G05R9DDHUOJX/CzxuKvPPEF0jiwb64onS5
o1LI5hcpeKKidsVmzpZhl1v6tckG3kzuo96/zctV4D+R0hELfMz5UgrSCZPd5EDwNac8BCqhdyhj
xcf2scWBn9pon/BRhLRgMZW9LKNzN4E2+MOoKLjenOJ0V1V8EzsgaEhZ3PAI9AKY2fWKuSnWGsoW
sj8vuXjJ3znHDQK5edUpV0yurjcxPI9FHHaYlZcLN9dLFBSuVxQcCRuGZjZdzBhHmZFwZ5EVnk0U
TKAmnvR2B78NQrdY8BGzmOQNLLQu71YJJgNXbMYc6c1r0Utl2XKqe0vRWzpm8vaSAeN3dJTudL0a
ZjeMLRWCCHgS1VGU9f2Iah6EzqAh+Hop58gxJUTxHu5Uzg4VdwdM7J9OHvr30FddzUZtsXIekrLj
2RdYxyxPWDq3UePnHUS77C1mL3yMSTxIEXNpVfRPoYf9hNcOclYKgpSoyxE1edRZcAdrFBmZ+vWc
M5Dbo8MAougNovCCuIT/MD/wGSi5t297C37KvG/NXAok+UoNfb8qPiOuL0UNrRRqU0ak/lBYov+9
4zx2lfFcB4u8q3wV+BM18ccxzRdSpOcF0ZuEzLCCJpYpKs2H9Ys0UoNN/1jVRiTuglChW5nGvud/
IfPBBDaxcXJLyV6PMT6bbEtR71LgIkeKOjAxkNsP1UV4a/B2qt1hA3RTW2w6oDK3ncvTobxEbPDB
ifhwGWc4QwBeU3SZbOwpa3TemU+0QImgzf5Y90cYaSJGLSjxL8VneK0xE4mtsx10PzmQLbCS20Sv
J7q/vt01IiSiy6IiVHzEsn1osHB9igalTzHGlqzIJEUl9O2GI/QAIArCA1CZUm2OyvMsBxCwg6/q
CYHLCES6tvkQZAvnQNFD3HpqwjGb8zFT6M7Yylj/1hSOooyl4bWHvF+NGMMOIHilUBNl41s84l+o
CI81qx/XhW/TcSkYERKHr38AQaJX3wEidCxY84xnPScjyILhUVS9svyjl2D3Nu4hdgfH0GqKhp5a
DG5YSp6GV8dzqDT0sxnQmYJBtE5E48PkkM7YyC4z4zBA+OWlPiETAeMV5zWRlO5S5X0eaS8ozDE8
dHmYQIYZWrhKKp5HMekgV/FdJFAK3jXRSgQjahQ71Vj2JWlwJTnlbEky9bQGAQGdHoDibACtmfnQ
ZQEz+1/UmqJTPBX9P/Asmg3I063nxXLT+Sf5yNKfEixXmKXjecE3A6oiXTMt7ggGOQ/BbaxB0WEK
7wB0KdTg/J3Y/kGU3DbxSlHYV+ZZw6BscNWOAWuduz2iyvvjSgmH1vah3fo0qvCqg9MJUpXAmTmk
TOM5+UPHVpqQtaKj9ryyXayDvWv5+6hwAHto8MjsGHUqAhkuVIIQkgMJ9UoLfnBDC5TRaKhr5f0U
mgIPxsjn9/Rx2xrxDWjlwXVv9LJYtuYbC9AsDh8m387xPoQk2WHgums4RpZfyi4akPIteQOA/8ir
GLDLgOmavP2HC25JvzSivGU6N/AS5ccIzHnrlLpotzhwFrgf/nUBVUBJb8SB9Npq1PE//peoEXes
ryzHmTegPvVAkpjsUGTKisLwF3Ee8ahEu7rWRhqzThczoxyKS5nCGF1/ANxEl0D7qmoasJTCJ5WF
IqavpZ+EcwECQ+epC/bp3cUfyLBkq5Fliz0Yl3ETMOgftZK1sMQA/C9zeZHR0kBXZVhYRjhGSBGC
WV8OJY1SYRS5PgKNnbrugDNdGWA6toKmr+hWDFy5/RnGJBFUfvcIvWir0QkzkiUgGLFlwbM2G9my
fsCbBCjUhFm+RPz3Iw9JMKK1G+c0U4wR13Setph4kO899tj+x7xgj9M9OzS9oKpiovfN1hiXawrQ
yyVKVmCTuJioDyv4MtTH1JQy4cmc/Q1giDWXbj9pWOX7G50AOicxuT/kVHpHIKDk7a+5b6LjQcUH
GSZ3+fSfAvun/k8EKw9NkKH6spDZobN0ioi5cqLybrh1IJqeforF10DGEyUTctV8PeA85Y+qcgp4
rnnSMdlhDoZ7AnFVzIU0Zh02Af+Vco94T5p2FRLLhMjpAptODcE9JhQYV7ruOEFNF0gGE8cy9Ucg
ITdiKGwcYCTTTEWpJ2hxhuHmOdU/HIK3VzuQ7oj34nEqPyq47Cfg1Lo5XtuMK6jfbZHdnrlZoQH0
JNSQZxjtU9cz8LbXCShY41QVpaRm9HkTvDXFpOWLsiE5mSIJNJETyVm/8zGZUAr12yWjFJZfhHOq
PmF/lOMO70aZ3xTCApDaNHirQ848iZOLWwxamfapl/yLdyLgUQDGFETotKdTi775iT+EeQScGBgh
DKYLAL9Cpoan+XrpqMciqAuCp9AyyW4YyhYtwB4d15B90Zlsr1NmneaumcLHZ8ekJMPacDDYYybn
mcwOzhbJ8s2rgfj/WGn0x9uS4E0pLJCkhGPcWLVxY0l5IfYSyV0pBiC/p2z7tEy0/x3KsBa7B+UX
AOoBvgQGq/ulCx0h5+L4dvqZQfBZTIFACD1DK6Zf4UGVtJJLnJgVCJuSdTEpwdZKsknZFC6hOz9R
DQ11TXtrJAA0i580w2znRi4Pv5D0TpVzkVzsCvC5UHsEDkhDDMlAF+hSSXj+xV+r5tCn77oYO9KN
g1YPxS77g7oG1Yl6r6dn1DSId4nhect2UJBygejcThCreC8+LT6FqJ7wbPgGUrt7JSfprzkYiMtl
xCmboQ23TFSCJnOSMm/0kJCk/QG0MjVE33M9E9qF1CAJZBxCYS37B8ZganSijJ1DPkX/FEmWaqyf
XYKJbh0JJsZUjEpy98UomB0qaiCFI1keFu4gykHkTVCViQ8NgJhnGO+rvM+HCU4kDwUdOh+sAoCz
D4e7FJ3MWaasxWEZ6I6VJuU0kYX495WJN8iww63m5RgREK89nNUvOvkNuwUtO1LiDxnZKTZsOFFq
VCqQCcXCIOkXHPVJYoC1iW92+svLnLwL/Ku5fd6Ixt9wHtaiNjE15SdMZ7GaMd4ZD5bE5XIEl4/V
btB2phARd810iicMjODOA0uSBfvbRdSBc94xxYiJd99Znke04kji9Y23i7WYNaZvoxj8E+Kf5doc
pJ0FY9smJRdEoilFwTBqWO67O7zr0eKqk4ZKEIMfvPHGnqBLgY/n9hfiRsz8GZEOz6GGIAkFFz0A
x4V/IPbdBY7DkGQN0Pfbfovj4l5NjN6Wmd+YCR1uHxQ92oulnQNX+8BsDvW5+Y5hGy4bQ9MuSUas
BL2YeaOQTmssBJkw08TYorVZF4kkqmWV2NaDjRpKSyG3WiPjwKCafnRuRQn6DsoNlgrPtN0J3g8g
0NGrDQ5nOt/75aqVkU8/HFWUoXuK8NN5VUKE26e74Sm+ydE/UIIXyKXIIAMul54+VqwgtjjU+ZFy
g0PLfaHSGkV5SauWKOD03HW4uXTz5B2GQheV6TZcFLPP03W3/NrxG0uyXVmDDAfwEP/IqyflTcQd
B4ITAl1eoRDjAtiaCO+u+wLf4QdBAyDNoedVIBLP4g//EUcsy34BBJ4pwUnIKJwT4gwpmtXdN3Jn
7YUlKotjhW4s+DZPvjNdRPCG6RF0n1JPXOlZQtWn8LBxVQKN50wwI8xdUiNRrx2znAMLXslBvaGc
sf1TDFK/LrJyHApKj8s4j5IRvXuKGAGcTBycuEnOLdER1VJ5KPBRNENYsxsR2HnsE6W8WjJnkIwO
9I3nI8ef8X3IlYTejWJYgV5SIGpVClEWIGDx+JTm5BWIETPW7TR+I8BOwRASpZc4KXS+yu4EMVQB
nwGJ+xZZY2esI1mwMnRaqYVdAsvYfCWsNn8VIPChSTx+7omipKfFJEPXXV1ETnLH6tjqvC1DdUar
V0uIhWsYBpZ0TxorngyQQ+Sv4634WpfpJaG/F5Id7E6HEBNxg6HOqwNHaBqBZlMkDpYGfgjuBIs6
dK5kho/ldeFqqCYb/1ItaR3PPkYs7N3ZBPgd3E5oXSykzlMXdRxghmjI43IzmX4kJkbK+WQBG/8l
b0V6YP4X8kvL8t4TT2CVCyIaa7/MqTPvPEfiNU2ypaYQrkleIF3/XnP0L+JRQhurJaaK5LgqYSh8
tUiPjCwpLRr8bBCXA9NXUg2B7ZyT75NW9xSOT29hxN8DNJa85EtTWt4KUIIUmmg2fAlxY94+Eb8b
c8TAminDYK5yPx0oEUQyMS+DMdBooh2HIWdFgndbeNe1R5bPQICHxhm64FEn0m88j9rsVIEACsAY
IBUwcGbomwHH8SrxSOlLqVhy+9lglZeHuIAVPKZ0IJi1BDf7UqIrwneyuxLNrlqHSToUGdH6aU5y
XB5UCjQUUB3VE4Nm/aod5Dr4sv2gWcFNcDD/jirbh8Q5mq/+proYfARA8WKO5ZDC9BjoielJI0Ry
dgNL4CiIPywoMeIg0EkWHoxtkOIdKZZHxtyN/Vncc2ZRX2nXwURZsJ7LyhxeFR1y0h7KaqNC0he3
ROdNiykuiyFzeFbe122yicJ6+CFa6MFQC5YvWE5EX8Cp7Mk8lP5XRa5eP2mLMfxP+BjXTc91bkRr
lrOQTWCdXiciUoEuGr/JCjx+yWCYVuH+SP7kVpJpnOKnL4OnsgkYkkryvWq08ZJHEsXLo+yQ+15W
hwEU6tq19YMMIzCvn77qxJWVz1OK2MmS4HQBKa0tQKfmScnriJs9xXMAQ4COP1M6X6hU5DfMQXOO
1oh4/d7b6F+NDwktAponpfF5giBYDEwrEFjQzPifqwjIqHqbAys67oFlNHFvukrCm5LOaLVE9+Bp
fu+Lntl0qgQDcKrXkvLsQaSGZ/iYEzbBF256trsh1NSHct982c7KSGtD9ieHEpqkK7ZNa0apU+Q8
xyA7oGysErDYpkAYFDXDbiLWAw4T+9IVQAqnfI7GKHx94BouNpoo4Ib29WoglgSBtOUlMQZrYUuN
5APy1Aq+aC1KNF8gc/75PLRstPhdEF9tWAT64G0FWY2RJhUoCnqMyhWJHc++8hRFhFPA3w2+9Gfd
QQkkF8CDozOnNZ8Yf6pIDGg4YDklN0zCZW7iQG8bWWKSsXooX2QltjXLmvidMHjTBSOofekd/2Vd
DWGnnpkxtZDkc3VFkFc++AVSolMu8UqUEOqPAZnFWtH1h7uVAAcedDsfBOfk2UlZLsdX9o9Wmd7L
zw4A6BeKddU7MP5oOmV1YnjC4tx7prHBwkQatOkPn8sDc3bmk51xZK7TKTRBHfoFU0p+57qmAdBp
sa7KH409nqXUZYAQAKgUWQ9Bzm/HLIZmDkqZVDz+AzqwPkkzNr4EyIsYCIIpiCrwNsfGpeBn3TU+
zyG+cmrWVzbRs/7NuF5sLCp4Gfo8tl2YBYQ7Z/5Ha/mPOiBceqJTIIZFO/F8ADgLLRPiBvXySY3I
SvbH+vqI9pjVbKVUbOizCEQjemTrk9XJKJvMtcsoPlWH+JO9w6C3EV48q54cLL61vqiTL7vsyomN
L37/gz2oPJXF1IHepQTs71bQIZwNegUnRCd+8uWtbDazRn8hpyHzAZTLmE027HSoqsBAvTd6/Ihc
LakXmaRL5QzhBMIwVFmCd46DKTPIrM8znc2WIipiUDoPuiOP78lnvMFitKz+iYBJ3KXOjH5jnnYZ
wq2DNmnmFW31Ohh9VlbB8NeNQQxbeoeYUMRCGe/oZi1vAt7HxYw9dm267dO5iYcLDlqPp49qPcQU
ZgTVDt1Z8Ncp9KaBRscOg5PmWkv9nmgXRF/JyKCAMspriffD+W0leYSRACfzihqH8hnrxTgqLkPe
cycx/p7gvCYAKgS+by7B7ba9wzYRhj9Q7OiEQcvBXmD0RneC8kMtpkW9mOBWf0gI0LzAxR1iOoVo
FSUhm+AfZqQyu9o96z4TXP6x2nMpUO4m6YsLhA0F1qPNMbg6b2TnFqPttSdkdqVt/6MyGJ4GYGiT
KbX4pXhzNv8QcWIlpKr6m/vBhSoh1gGYf+D7lIBOHJeVzcC2Fz4+mtgpwL+nMU8rZXfH7h1TLHnH
i8w0Bpm/oDfaQsIjkaSnl3M9ew8K69Vj80HeQbIR0LwhqcnoQuqRmOHo8N2jYKZBoIGrNSr04ONL
7osYbHOo5CZdxDOspiWuq8K5hBxm44B8V7ovsN6tlO4sKpt9VP3pTcCvAMgZYEWzVmfprOInCIIP
+MTyFp1YBaWbk199LX1xt80fat7O27sTRrf9nPn2x2zRVcUYxxaO1aIkQUlxVH44JzqLE7JECJZz
3ppFZX5V0eFvxZRjtnlNQIHpbL2vUpb+BGqYEIhJKkEKAAxL1hoyLIVG7WpjWwNZDsiX+IpYdXxh
2YzpjsBuBMFC0M6zXYeFpSTDCXjrd5gElyX3gjwuaseTevMqOkEbwRZf9JJzlXL2tNnBSma2XTtA
CbnAW8VcBol0XnxasvHLvYq+3sOb7nCqtucp8jIO+1MMZWoD5R0W/1GvYDb9T40HiWh2ER3qV9SW
e/wIlv71UzL0oZZsviEOiukpHy8HCCnd3H7MdKSDOcWHQPYEfvjR47vCaTh3O8b/0wgPA69nChWy
uVXje8hOqz0Tu5yj8Kyfwztjwr518H7+H7tUn02Tj/Szx1YbexuoEd6sc3S0juBSnnAIvmgSThA3
2nCaGwcDTjzbTipv3n7rk3jl44CRvLaDYBo8s4n5yMZcHeR76Z7dh49GnPESvW+9ni97/gqlpZ8/
XQrltOnuFPw8gCw0IqeIr838STTd3TdIHISr5BjXy0HYbRB+ZHT9Bvpzx/7RvaAI9XFpalbByLuY
L29o9tDsb2micKxBR3AzRe3zsxkyKOD91+nBPzlSzsjuW0gEvISn+VBNGvlbkgKkhzzdnfNbMbO/
5TU/Wr+8x6fAQtgdBR/7HPfX8wABZSLA+gbVGriOFxKK0BfUACbMhFmPXk6Nx57I2o+x7mH2GjTQ
H7NB+PDQRrWgfNfZZd2pE5aPMCN+7IegkYfFA5dlGOIz8x2fd3X8wt/nhJ8emgiouLbIp3qzpCtx
xvryuaITfsUIlVg/rDg/IXoZLjIg6Skc2Yh3goozno1qts5GLoptLKojAwsHbbyZaG+XK2rjcGwj
Hsoaktsg6LeewkVPMF1v5Rk+Mw8ao5/dFc0CH2oL82NyUD7GT3DIXsqUYzKIkNXy/K95ZhTqfPHt
bi2MLnGxeXDhWQxjeesUvinWfti1yt/tJBoF7LV6d6zMT8hCn5FJu6Nj0zp3fQJPWgzLW2eYv/Ub
/fnNf+pzd2iDqfTt4+KoncJJIVUskOPBnA9KspJzBYH97hmbb0bs4e25TogatkXPG6u//MamUNow
A3/HHfxqWDEI9bgn57eZ+jcuDQyMbOi8GHFMmdNS+2BFMA+aeKwhh2+M87eHFtOTBfuOFI4r0yR5
gCG1i6FzXI5C2HMIOXkfj0orPpC+PtY9GKUvBFhnKZLT0VNDx9b6YGlxxWsdQ2oWmN42wnX4TyOI
7FxwAZcSVlOp7/lX06DDl6c2oFJ8YVNUq+qyu+yaCYIsFMJ1eY9+ee0iy1x9LsLuUcIqcUuVj5E2
K5EAiCMO4fq1fBufIdfuq/WLIaY1eNEiixd3RErC8hS3dhgR7201CSYF1rXsxIaEXFEX0ekR/FgT
tq45QYGdb7Lb0xkHD7ZIdi+KOTTHD/LxqMy5kmAi2+viaHfOwxlbfwbjGbQg3Bc3dsIKERwTUIfy
wG301OkCMfttF/3KQU8e7ahqj+k3vS6ekLI/8oAFwf0re6VTYyRGLb/4F5+RC3Kem9P2FIhaEKZx
L8IYxQao7pxbxDsmfu8m+nnDM34O+nGbjItx8V2v/Dr+Q7CkXrfeb/PI0EVcjqwPsCLzWFTc8J5E
BPZkjbEJwbnU+ngH74XeQd/5oPK5MoV634OT8ee1i8lRRc0jv+fk9y5HgBuVW7w9V2sESsZxz/rk
WILoTNzQ4rlZmG+ihPEtW5tuDFkGR6x51s7UwgPe6pxxXrMIMfF5DvXjchZ30V/4dQfIEff4mn+2
sPgAs55NBTywHov+uvNuISLekJNaTtbb6MyTP1OQ2XLY4mPBeSjEiiRLyI43DvvN+TO/bb8h9DOr
E2Ad63kvD18M/8NwTRQlwxh5Hh5Jl+1h+7b8oqn73R8ZI8x5ig4B15ajcXV+4Rd8vRe8t9JilQ7j
Z8C2A/skqEnDr7dGNgG65BKwj40yqYSqAN4c0TxAihsC9pAKoU/C+CwuKcyrfswOsHe2uk3N4voO
3Li2BkL8RQq5g/mraIkH4xy1hJRofg5GJU7YBjjQN/umTJqNJ1F1TwClepl4v62U4GJBzT+Lrmuq
zZ5DiSWRO3EpjgfeID2hact8VZ+dUMzlTJ70h1PHkGLSUTB3CDE2emf+w20mvNy7HC4PGe3YD9WT
7SfiuZv4KDHue+avIKQAkLG9i7po0LokaEx7+iqrzyNWzT3ej6juMmxmWdvuuVhJwdlNeou/lGga
3LwuuestBgt9ivpLONpI+mwpEUpnTgPRmVk6u/+j7XR7X5PZHywJ3cVu0C0VgrZsnaH8MbIe4Rc9
tZXTMMdhQdpq0Xu4hmP3iD4F5jhPC9ahz5IKIM8Gh1VDMq9Rx3gVdrHJKssE2KVDYAV1QbONDkTL
JpqRB6BNe7MNp5mmNG2FQx8ZndHRicpBPLJYQdk1Wxkn0Jl5+NyM/XbDnkqbj2OO0TnBNxIajH30
ZrbkCDK5pKL6juQp+4iIc3yQPB4a/AP/HNKZKYVjnxVjktSQhQVefx7Ok3kAbGv3IwrW3mK6uxS9
XT8+59KIYDh3W/PNYgb7AF5n98zHgm0Ub4DczLTsYria8bR8wg1By2B9iairYD3RLH7DGQpUan89
RBnhJdMKUmTPGd9d1RerjDRvJOujyq9t1Va/ABpEhxeF2gPF4G8mMiVJW3yIq2dbQliBMApQNVhj
i/S3Riwc5hKF/uIb/IJrWGfT9BsTvo4sn2yP6543dyTnkc/KOrlt6vydPJH+/+xn5XEDjtltsV+C
BvDLIOaPqilHiEn/DErgggHrWT1jNIkVLuu2X4+HDRsSnIrF89kEH/oHLnoTnEucdPnyU/H1YMOk
j/xddWyvcuLUh3OOBvkg+vPbEGFc3JMxVg75W58OLXllK20Qzsuh/wcfBxHfcTwq/ngQD/7Bv3mX
qL8ZOtjIe/NQ2iILsp6bl4WwCWGlM37qV3hUn80z+MsG1ZGMkQoJmHSmSvklkbRT8UonG3SiQpj5
t3RAOrwlU/OOJDRyNNEbq2Dc34o3vz8yatjzC8YfSbNpgs7laqz4yTN/jh7VIaAjsd8uX9EjU9fC
8hqdh2F+TGfOJZ5skYA701B5YMn1mscQ5x/xCpdYyuAgmZNigqRjhncFssNBmyerQNK46M1Cyjg9
KBxBGEYPG1wpZUZ5z3pERv/nfvLZ5lSgJByOq/diDBPQ7XABgbKb0KGkONfbs/zuXBYH/0dLVbQz
daQfxOPaW7zIzrzlCWK9ZP65O/YOyc9DUKFNJhu+AmsSeR4/8iaol5clQ7JLJC2kxSTqp5+xfEaV
a7Q9oQA03z7jzntW1+pH/4rMMmL++JvRNqDnFt7ie1k70v6TzDkZxH0oOPHf8lyinLQ7xqvtqkCQ
u1ncy1PxDNHZikb2JLiH8/BIRzkKD8nYr1mc/AT4U+/Qz9qf1m3cUPAmJ1CEeJDQ59rNTkrP2/f+
l0JducBmYYU5+VuucuT6ePxOSR+BoxnnmOTHhTQ/9hzUqE26xRvUGWG59+Ljf8xn8E5b+7W4lfMN
/hZZ44kwzzng0Rc9DutmyzaX+MivQhBtZxoRaBZzW55sQoItfygk6v2tuOykAiJv0WbH6EiQCmpK
9zvNbQI800Y/CuX/SDqzJkWxbg3/IiMUFfE2VeZZcLoxnAEFRSb11/ezqyPO6a+qqzozVdis9Y5B
HmbbzL8HX6dx09Ut7J0eTuVhBDIqMujKoH/NV49NDi7WmK1X+L2NHH+8bzgF5CVAvw5RDhCOZQAP
S6tn+N6+/W9chn1S+KZGP8zO2bYlmfVUHRALFtvv+6/YlMjoqEy5KtASqx+1rUKmRVVHX1xQ73MT
pLc/TnsFZQ7V8fkfiuIfD7sJpJZ7X47C6nBngjJ552teYXvqXjNw/X2uK24J+aJnAN9sz9VxDGwW
1lEVvESR9fsvMT+7mmW43hW7W8NC2oizQaRpctqbeyczku3DUCzK4jnFj3cqm/oaH9gzfHrIM8vF
5PnHCX38xCW7Eg/Zs4RMneGPgaq/rndsPuPtfSnZBbpKkujdO5XpAR/McPtdEpviV+b+RCS03len
Zo9TKRyZv0vPH1FNCxZn3E5jvN/FhdecH5Srch3i2Wh0ul3IkbLqC5GVWyS8YpqIf4eeCTPFec4J
feM7VOvq+oqeh73VRFjyUZi+Yjh+d0TuIrq4gIL0M8lT+EA4iSd2Y7Srxw4k5r2hfc0p14NlcXkH
3/XPya/pWgJZRhTNKLJUjjI1KGJ01Eip5zA3xpshwQ0cFk3EE8Wo0KrzNe8H+M43BsZix1q2aiLu
s15EELOb8NgEyw0ki7Ft05DqNlp/1/VmrE+8yaa14WDr6d/7BCLE+OAo6tSQ+aUtnsZPnTkh82/v
We3VPofLCAH3ldllf/gMmYb18T/3AazG+1R0cJ8j536Vkhkfz17LtrmeXbNli3wGuPKyZ1aGDvPv
1ay/G5LFVjvcpAVx5+8jobiDmiKI5wYG+4fr4jo+5EusMe9sziFy+81JiEdBQXvT8Ieta04uao8I
COJhx3PgmXYEEj2X6r/2OaMY4a6I34IpIOoYk83INfmcVeyKyt+XJCWOBmJDS3VwefaE6wFV+fgy
ajQuFm7VPXqGM3+BpwWWjQ5hPf9huuCfVCsRXDiU+XPqfRRmBGQImEUJCkH3QUbqlvg2/vgjq+Pf
bIg+DMDplIQ1pbOYdpLZ8Derzk9QeYaXzx+yCOJq2AjH4xn/147m5LuMC1v5CYy9V84Z7RpWO2LG
JjPAfQUKezAnF/NBplhOoe3snczlZMa/eSPsOcnjoNwiaS/SWSXN5eYP7QYN5kitS7YBErvL2buc
yUwZDY2LNDs90LJP/8itRIPw46nxmCfgwcRTMlLyW0j1bY93h0DQcBL0Ca48vskRuzzwxtDoM6Fu
dz6G9ejPstd8zKyLTwkwnrRTbgnettvsgwNu9Jc1/z7cz59MKyafLZnBfK2agshZwx+tbwjyMbZg
i+HnOf5iAAZ+Xy+JXB6dxtf28D5wSYxX74BczOHquZGHf8mRn+dW/rXXxYAojYMsFvY+BAhpEN8/
XnsLU8vzDrjtOlBmPGiVZpbRsQAEf36eWAdf12kyYzxCRJa//m7b7wlzER1ROEJrh60p22XB79KR
CP/dyFS991DJXxr9tXub0x0i189qUVGV5ZXLd/CKE0dyHw4dOFoXEXxJZBF7mV4tKz9nK0iim/70
SDxdi2DIzBm5D1MsVfmSJmqHJ+3QHxqECLp7tbMf7nQnez8Ka0nmXRaHH42+I/Ljnk61FXdIf1O4
jBdWF3y1WiUm+jR2ylPnS0sqWDXCDGkkmAJS1QuqfZ2bTT4YTYZUCVvFsooHgcgMe1IENaSmWfZ6
wWv10Whwjyk9hNNXNp0h2bSrkDZZuWLqfgIq/PSbn+h7/RkVIR0rOiUDNan0vS39TseY0dj9BYrH
FSNVi27DR8Hk8gp5RDlE4Zgf+jynYFof0tAAQXxw0xgF7G5AFNbTK4L2AmCBm5bKD/ft8IZyXP0w
7rxihqiL7A6jh1+GqctGi4RFwIMjd0QiXW6Pze3dY5DZsPtsSyBl0fTZ0K5FxTPbc9+ufG5z/BIm
RxpyIVp+Y1CmVXdNtqPF7cD5HhFQuM6tHJkmwbX+zSahiqmrAggrTLbGglXz7dQBx+pMWr/i7zp1
73qP/pOeVZhi5q3Iew4YDbAPZCTIJFHqPug/U8JRALdwP1TXUfi4cNpRBNFTidO45hZpkR6Z4zgn
GCyyCwuwkYVsJ8cB2Z+E14aK+g7aXbZIyFYqgslBsmkQQ3lYEHo59idGQ0WQuGuikQfqdWpXZdSu
7lRbsz0+uegwNIW36LZVuF64CO3iULj14WU2PDxezsAs9NG8c8bWx6I/VW8obrqZqfa0i6CIkbU2
BllxrOm0KQRTBzjNSmOubV/2P+HNyS8jf7/dq2MXqanFv2N3kzhRnE/QbOrVY5WJCrUHarpTjVz3
dIPF9O+Xm8X6ailsHLKdXr7O9PjwCkJqY6X7+xwb7aUr29pKt7lfr25RErYHMCgM7XGC1VYoZkVI
1YdZbrxN1aH2Wu/PGarSvfoMGufFROWLfsl1jcmWLvJe8CXSa+/RjmKUKiViXuM0Wu3lDhVx9AWJ
BJ6abJ2MWtyEfbSldknyJgtGPgsFnlmAT+53Y+axt0O4GQUMqd3jMigWn5XYXfvmNKrMZ3i3Kh6V
t39I5Vdvd20woTEi3ZJnvcNAb9/9clkZD4BrJUTYDNtgMauBbyAh8vradDPdPEgkyL1Sv4UyaHAe
gQc8xGlYwhoVO/6fzdWTtYTHNVPjcmLU9vfw9h+pNlkPjx2F0GODB0rrADwXQbksAukI1G31NpAb
T3g5xblBCobvqCPkldQyROIP8y2aoCwK1SNaCINazc6Jnx+KCIwu83+qog9XVL8AdW+yUFn0NUTu
JxEWTY/NknaZOF+2zpOs7Z81pFn+53TiltES7R5+bBEm2uMJTxacfmcSVa6pdQ8fFBNw3paLp0pE
HFlP01XrTAyRl9tTE1/g8yNkYW8f8EB9LFpm/g63fhcx1xEiq5AqeVMhSt0GgkfhjGNFc/r6Gce7
Kh8kU9FoiLMHF94BBETLRzyJ0jDVc/OOt4QBXcTT8g6fqlW3Gtid1reGlz3x86MNXvMlW9HhEycB
oxNkAwAK0Oms1T/HHxdaAwCAfzjmyhBNSx5HH0AHVZ42cfMR4bJ086X6+YV8iFxVyoVLpInUjfhD
G7lYWK4e29JsYnmWEkCa7frWxy48hb8hs2QBbS8+KuFpDF9v9xGX65JrGOx/yUjSwleklIJNXMnA
qNYLGlb4ikzAGzeKyAXv1oVjTkP4DvtnojnlI6HKhJAl/tch7k3EzkDqej/QneGBpZx9/HcRxbTN
oY6U1ZvPsvEYYURIJGc2IRgyrWwM5XjCkvOek6zVSvRy7WZ6atO/t/TXRn1G8t0d3mhgQ0ZcuvjR
mz93Y/XlyDV7IvBMvnxcWvtzbnZfPMzLQbTnteBwcvpx61PdQksNWx3w0A7wWu+oIb+FVAjrL5/T
WfuadIS0fwRR23vzx+tNqeBsIyn+aq94QJ96Ji6GpeD5SWwN3sv6XPv3UJpNgaeLcxlmm8kacP8Z
JpGokOyRmk30IQMJPZMFQbfvejG2v/f5YL0nVZOIs1bteUxWQ48sckbAlNjTBxHNtV3gsrz7TIZF
QJYvfHKzetm1W4QN4CVa3BlbdVi5qBkcRgEiXVNrtOrcIpIotGRFo+TdK0wW2D8YVzXXeljdE6BU
i0RtbxQ0q3RRqJmR0jn/ttV7mFpV2MWt8bHlbWvcdA61xBusK0daibaHgT2hXll2vrBWH/sJKfai
zecTvwMubz4x6TrGQDHSyGNe5ds2aFgGWfbWSEis1PqcP1GyJUHc+bjp6ba5naAoVhOVomvMc6IW
vWCLee36Zk3sP+bNNHxDNouw+ZFNzB+MBqfR7QTiJ8BeMH+DpmW/3PH4KGccHWyXKEy2X3d0+UQZ
IhBX0p5LzgbtYSNqgXkA9Uz/XtHDGK/Gqx5GKsWlbWzLdtMdykCKJRZ4ELHl18ldpiWzDtAAsCpU
6FQ45C4sZOx0AhOmzQOQPxy5naqcv3yvE0AsvNHueQSWBI9jN8QmrH4tZi58SjBPTxu4KmaYq9Y8
3Ds4unL+IONR3kwFruygleyHT5ig0ugfy/VtTQytTyRIQDfRjATbsxxyY1bkOQ9RcaI0OSMdYlDv
8OoPNGnwx1OPaXW0eRN+2VveeEycGYbSqKTbboLxUJ7LNDVss+NjRc6d1a1f5iR68fNM52ipKOyD
oD0Ozze2vyPrnPU6yj6QHPA7EtF1OmczmD+0zIlle8+FsRqbzTq59Az6Tsl3Tdw+HgSo7mKtRH1Y
R0J9fZzMMZT9ho/v2FOnPiWT2kCfelMBMQuirzxCX4FxMH8Q8am/eT9+4jFarIdhYzChKKEc3njc
3wyCsbfIBLzOAnGmVpvTDehoS2qV+hLB5xTHfa0c/bakg9U15gi5DujaeknyrNX5BNBBtvC9KTWl
9okzCi9UQW3sbbnnlBnpLL6Z08yz9cQRsbPkQ8NyJDyuiY8OEXghW+75Y//nU7xzhVTxyxUb9vDU
uU/3e72tAPcFRggD/wZa6Nv903cN7RaO7JeZz+Np+MFyTDDsde+1jLIvcmCJ2Y3hpa336bkqV2Nf
WTy9sQfBbrcHXiYzl12uman8ypvA0q8fdqfTOLsAp5j4PV2Z7d3pVsCrBAbxBnoyAxa8jNOD9yPe
nKpgSU9Wsn8XgSmf2RCJNq8FvolM88e1gXXllIcLSnaM1lZgIq8x97OHz50EGPOOUqtP58rkOiVh
YURjSTcH7OU3m3dYnV88DlBEm/Kq8BO/4Z8vT4YE7J2+7oco66/JaUq0OAL+b9iYeHRxFkzmd8Cm
3pyQcO2z4RWWqx5tzrzN0QTwPjO/1Em07nSlwP08lw+xouSgnhA+EMt8i/PQrlzKOND3NXEVPzzw
HwKieXJKa/5uYzU87b+HPeqAj1uenz64q3/bSBaRCHTUFjFUsdfQQYUKevGZ13NuSbW0XrYyY5ZW
dHnd0jzxJLn87fPeaC+vfxlbMigrhNjqOZ1N6TrycvND4AKtuEv5wDv1Ok8kcbQ8WMsOqO/A8Nb8
6yrM3Te6QODVzWjRD2CNwLSJg2QQvigb1KSFeM1kdwk0N+eo/hptCA6qfWnEE7sI8JLGFL4YEYYv
6r5k1P0vYQN6IsSh2HgthsIec/JHI9+eqei+xACimr7CkjWGXH2Eb7PRIXLV0hbBzmRQ8qnX5Eh3
BjS4JTGgfEs0kzSwr2py4Z/maIYCiE3rod+J9//YFEdgIk3pX2B5114apKcxWkz0wqNSadnjEpEY
OkSz4x6ycExTgKIN1Rd/emPsG13BY7RUf3vD9E++dsg2JW1i82WWdLOgWS4X3aq3uYVcBHwy1Jup
fbeHJTNj6yEBmU4qwNGKHj82G2fs9uju6sLeunOzbR0Vfp+7r9Omx/JC5tSuNsjaCAnDtzseZt2h
cdol9W1L+tC2Epe4HN556stH6hLhUv+ftCUTlKnwuxVhFuRJTVakJG8y4LScF/RcJIt82c1YH/zC
/2rKAlSLSJwng6RoR9tbX2oHe3oeTtTKpZ4MlS1pFIFCxeDQl3U0Ib+YoVj/AnrdQ1DFoT2w36Ld
cPnZfdjGM2Lw8fYj4nz5I1ml3JhHzrL2Pkuy4Sm4+dkfBtTCn0Av5mGuT8O3kfDAuf42HxqEFf/h
PVeJn1GKlgQPM3VHcEsHhqSH3fPho7hp7la+GOtIpen/G8/35jNuuG+hOtEQIFokZJ6aBKdAmAtX
SvEePd0eqvsQKE7PtpX79hne2znVQNvMfGhUD21/Rn9Vmh0U/tRqo9Z405aWmO0887tDP34Gmdeu
+XNH4tvzM1t7dDo84OA64MPcp946rZO6rfEzXthIW+2mDtUpk6lABj/2+ITswZ2wQct6aeVuGw3t
Akw82TRxsyup3qvPz/AXlWKt+ZtsRtfizFs7luYpbvTVm4EMTJmto5o3hy8JzNCPy45WpL7DWAy/
L8SKfZCdE3/SXDuEEgVzzhTbyprIars5FheoO5i9d1wB/o9O300NKAeMfWhdagzWjLVtUACETwD2
I1aVSQBJnK0AICT7FQ4OgxjMgb1xA6zhvYS/OGxhgBooltflHdfxjWVqT5fuK0w0alZAasRpGLIv
LVuNxHIbRWaUy2Rx/A3g1IA79w4jMKURXmk9V3X0pMCJcjEBk+5w/nuA079Nfv34SVxs6tP0PDzf
AUSByQhU4die8hflAG6Ezube8A+BP08socXN5oMOug+x1wYnyT6EneOJzFgK4ExKDMhgLfBB/kuA
1E8xE9IgWqwU9UOADIYsEDPS8hGF9f8IX+EXU/SnlFFTF0VqDYpf6nqy2QClBCVwfHHMygHPYnK9
4iTKfEozR3/F7n4CKhuzvTfAc/BADFyQHxSl3QYMfVT2AvIjgdsf2x1gqnKcMNPvxF/acagyU8a5
9wbNIKoegVkLXiPxIY4qUUyN+HJIwcH2iXAO6/WadhJozh/rnmIU0rwrBZAp5XPct6g2QZHl7wwj
jwKQp20QGpjSqcE/iNhHmeXQGrgJtkyFsFwEbbWH5z/87xPsMWqs0MvcthL5eltMsyjpxAPzNQOV
SIAYmcgBH0mzPqZRduh6yPn+AKBl0mgvQ8aH7YjiT8RADKmw72+3PEnUszznKRSo+PJFmFlAp/yW
UfnEr2SvNgeavGETBImnBppLFOFCtso3b1JqjwPwUH3A1W/dzNqauLkheWA3qZNSjZka3y1RwOHA
TPTvXPhXgIK4P8kPUzt1ytYNzLV4LQYIeuiFRsw+RPiUxH0XI+FGCgAo9Aw11jjAhkHfAz/fiv2G
qGvuQ5VcXcL3U/bKJ10SqapsKPKhswexmvPDOdWfIypVlfClfec9o57dYn6wSuXxrDKLqeCR+oDm
bdxHLk0EDD6ShdK2IrktSimfQMsjBdNldUUNsMGnmoC08L6VyLqoGbXpkZyjOA36NgtyyNwQSU7P
79kEVobjy5fau9y+ad/NhENQoUklsb7zwZEB1O2Mr41W6d/ils75BNNzE7GCcWn++EjaOCdUYx/z
wrTu1IuTVW7wTaGhCT+mnG+4gAcCK8jVsUn0SKmm6mS5d5RguGGyIp+BlmHU+F+tYkD60sz1IAeh
nfElnJdJoOmaqkpWZ2YUPYW8ZBPcESgZjZcPG7VN9O+DBsjovGZ5P735ZHhOgqNQ+mBOUAlShuQV
h6f/0NOoouOxsrOrHL2PzSV33mgJ6IkweV75KZNzphcrAfhCDn+CsTBolEFtiZbuiZkuRosHaMtN
IxjkiQIOOG7Rbfe4YfN4j94xc6faYLE3Go01YP41igWqA6HVWlEoT50H5cVzkD3aJEqPNSbYm0P7
Y4+uWVTYwNR0UwxWaBV4q4fkbRP54fAC0bXhjsJyikTO/ZjPqJ6xkxipTzO7iimBxyGVdfbLoNMA
ZKzSOUI9FItWuqptUUhU8ACRrm9sCpB7mKYGZLTSReLgE7BvxkgfLlFPaNDs2jvqA5ZIuhLI5tST
r5y14T6QXbSE4c3nY38d3vAph5/DG+2LKyu6q6zVIq2KeYomansw76n09vHC7nrmw/GioZmCy2Iy
n8z35Hs0xoBePYhHt48K6eEn2xffhUYpLrPn+UWXZ3Ngr1ZLl8emhoSOCSsQCQq8f9BsfIZb7hF0
OaLmPTOmitH7qvJYHW+YrdcAbm5RzgDH3ZrhcGr3TaG/X5DByvRBbAjSyXlh3rQOhVgKqMlzaJFQ
Jwvdh2N5vH7GtEqeM6RE3XIEDlQGKJd/XLmNP7IGHsWopJfd3YEtHt+TOXCEz89pldtXkOnA2igv
4PBzlUdgjfVuRmBWTH+czi2yfNkDvZ1XR5phYjQW7I8IIZtjR3/ZxBuqxSZfQf7/bOlawoD2EFpm
dncktyFeKmoWZFHiv9O/nXV3M8AZ+L/SvFvIema1tqe4hSkVxKJAycMwvWzOQuVS8bl3bgOmCo/I
pzxdQkwWsAEGSQnGUOUVNTOV7s47payopg53BC+Clm9VHtgrQG6IGtDPQW+Rnt+HDpVaC8JwP6Sh
+o7elADfsfdg98nyWXLmUczXKQ9KUGHBLi5gphzBn8Nn9V7lMBYzPGj0li/GoIo9n6sIw+uD/t7S
oDv1ERYoqqiQ8fIDWzV91yThYxJ/UAKF95DR7U2tUo5msvTA2RDzZJHYaloj8xVUOD0Ly64/4hIJ
qUw9KJu3KyO8RLbmAFowVO43raZgF8QMwxI3tPMdXLgjno70hLgTG1nZz8+vTzdfoSZA7PAz0+iQ
/5M6v7SeDmBCc8cQ5JfsFv3FBP1T396T7lxqgIkzBoWeMZbZNCXqIh1e0iB6DbGSSCZlvAsZ9dd7
9SX/LRRqHcQ1LUcso72JbFz9MUSRK+fQSsSGmBjDTSqAW3uKbianIvLU2crm7tMxS1PzkF2ngSb5
nRn0uRillWLyPsw+DmIKlkWEyyb5uerklPjVIXdfRh8/Jh267OkNlFbFAjPxbkC4wObskC8bZRm4
Egy1ymrNaBV2NoamxcPGOuHjqqXlGmUN2mVmRBPE8UDzEvh8Hk3NhC8i/BhcxUC5DffqSB/h36Fy
KInG4JotbcI8oDiYHk7NrV9ZmBW4gaqQHdOUoHiaa7JIwi+F17TWzkWZ3HfZV2tL4YAdgnYBfs8y
NeWBLXmiLLMk1JN5SiWCyEPYp/e5s0VmPf06ToYYcmTmS54yWyEtyajwKOiqReYdsOzoijVgtu5j
F82gdopgPFPmFWpTYAmxagJ6FMEzGi5YPrcDZwh6zQVE4R2zfVh73x3MO+DozxmC0u6tYbxnJUen
fUE7epRd1GKD0x4O9wrrzo0SkkWK/SrzMQtt8ohiIh0UN7qBCu95u4mYNTqkulOdFragx6ukak7R
7+Kwzfmwv8aDQu83wRt51ESp38IOSpz71FXryprgCPtlc4baNzd3e6eCu7xw0+3r0D9JJyRpb5dn
ezDiyTnhNPkeUA/SIoV+KmSpB+QnNYv0LQJ+yFLDwdzRFJVrt2DgDkhN9kdRbgvBM4IXP/dwBH8t
gKS/6kh9oJkYmAbEa5hVxm3ZLVhzkCI9da5mp2c05s/jMcDK+sB0rMdcehhXJBPW4Po8PIyn2q7y
8xR9lNuueruP+Tneo8+CmmVXsRo7O7yhnEY4VtjTCZwfQ5Oi1Z3fL5LxMytO/xvnP5+eRuEpsxSV
guSHIpU2UTnNR+o04JrieYT8fEZeEnoWVHvmgIeyq6g9BjBKfYAhiTV3Jj5tPHaJgWYJWEtPemMd
6B4l9uMGgXw3xi4k5mzIN4XDVQsuD6DTv5YxAWcAARJDnsPjWcMJ0lNHi9ZCVmC06t5s8VB2zgAm
AqmKPQqec25hzkemEJJPLByiGiUXI7N0/91+FhuoYK2IE5+h20ZhNqeBeD7lMGSqKw8ssxq4hcjY
u0UVo3RUHKb4oKkMHunEbC5YznhSoxW3kkXDEYCVz8kJ9/gY8DPcJqIsCDvhN3ydJra8Kzb94Hv9
0dX5UcenbpfZ4IrUL/EUhtsCVa/0n/38J1ZJQbEBFVnKwJ+ETYaSN5rjxwaIhMre4iqb/ZFGaNqG
2guJ+mam5UwF2Q7ABKlrX9+HEuD82KCXDYSPWRcxMvrMaHru2Q+DNwzlM7DnzWPHm2fOdD7xKzSl
X3aVLGZ1Enct2u3EecTEOzvECQuSEbaCBo6FzBX2hnQZC2I/fpKBNrGxb06gtYiXsIv5nYmyW2MC
Ql1UWXuSGqCiEBGROeklQkDIb2gCjdnCgHhVxRzADvayBbLc4WTBztZR9/H6q4GvQ6qqueq6U5/M
ZIWxqPL6NgfldbQpGboQmWocllz07SKBXf4FDZPuI65UiNN5ny03M3MDRe8uCUZIYl8EzNDQ6rx2
gsKaaD2tJsWeOnOP24l5oYgnKMrA74gagJZGxjQCEnyt9hsSExdsWLX5thosSkNtYMnz3JgsHmoT
lxRuP+agGf7AvWlDVAS5/dPSGFXpem9gIZ0RUzdnKbqJBelzpWKEnuKf0Zt9aVCnJNAYAMNmy6dd
IQCjzYrbaQiY/QiXPU2xZEKPC4Oie0N0CgJQ8qAVTd4JN3V+aiKePzoV2rgjPtHeZBhGTPjbTUVH
Gzffw2W8nXNmo7RAUDbjjoNEp2MP9KPD9ojYXHHA0NZj/R5AZQUTve/szZ6H3O9IamNY+vtTDaT3
dsTkQQZt+O+MpDqTL06cFlcP8Wyd+rl2xovqQUWn8XgJiBWOAFfyFQV3dgKfCXAd5FEW8gLUL+TC
zUMyTx4JOUzU3zF9bxSE4R8GSFxC2nIa9JzxbHoeifrHAUSA6CVtV5QHaTSDon14RrCPqOPpAEHG
nCxgb9h5MGjtnt6SHT33Kq5v2slI2sQf7IwgJlkI519HWuxxOWPehT/9aOLRnVhiAIVLPX7FpBb+
1GRBd48J1WCLXGmBnYGG4MFFV8Ah98b/8UTvRD0ZPeHsHZoE1JZrPx0JFtT23SMRw0nmY8SvvCez
lPAxoeTAuGwOvIdDdLE9BSd7OfSwoh/BY4UOLoe/IuEPC0Mdk7Wqiw0Gss6k0xUQa2wVarsYIslF
Z14E5Lou92s8FuhywdMkpNtjGmfT2Q9sVlze/1oLgwpFD8wvvIRfU90q6/ISen/5jCkzNm/c0OKL
V8QM9Of+ANrnRkNf6STeY873VMXPI/DvmqDbhndfYkyUDEkdzz6LRIWg0nsEwA1nAreDZQ7SoIkV
eGJGCjqPMIxFspXzE+BkQoPzW/T5Gck4xf2JgwmCuCOukr5sAvcoOnafRCoMOBEVC77SJEaQceML
On3nbEzonCZrzeXIcx7ah874gTt105hWZ53CAHIxa31k8DXYka2HN6KzTlpzJlriA5CIxyPPimLY
GCkav+BUJf8NCfXXQotWx2nGYddfP2JcvYu+XeyYRpg4Rlaxy3bFZR/eZjdnv73xRtDoKVJCN1Pv
ZTz1IoYoZ/dDsrWuL6jFaEZzcTj5iBu/1wFqWUKYlpPtcHknNnsf4kWGjLMIxf7xKYIze6MjRb44
GCWTYX7g949Il7GzsPae9/bvyu0PnQOThLMqDzv3ASwIdgVd8hr9vcR3hARmIrlbsMz9GM6kZK/a
3uFYODdNTrZLgxYAKcR0Pa1ZYOgpvyCgRkq9K+8z9iGyVjnsxn66+pAKwemffPjTDswfERcWlaE1
utCYPV3LTnl4+dTB63tUqP31mzfyQXvy91D+UFYreNQqP8O3cZKP6fL6VhmEcTSfJSG//UK1y4sX
3AZbbO8qczt9zQ/jE+aM+MFSBy+OCd/rSD6Ap0bw/tXASLGJxRJecktx2u1wA6cT9ZDvmkxlCvKj
lzP1iq18aZfVpbVSJql2PWD8aKNs+/JbNGPDY7seuu9li0ql9vNggEQN+RJHeSRxmO0Rd+MXwl5R
uhN9ZNbR1LrrQAUaffFOFwtaTdgGH0uZ5fhu7e0EuTXrV2KABxl7yOF+jDVNh4S7hy3wbS+snP4h
ObPcPXIwvL8vwuuP3ZhQYzxTPrP3TmgfBaF0Xw4uIDVoM2qj9if6x2YitAAlS+FfecELF/YH4bqY
mSbQavmSi+27FlZdSnf3646B/gdNztksWDDGNpyFQlwsgwYIJICUuz6uozZWFm8QCx50mkykpqKV
fxZGL+pfhxYAvVrB3xBCENT2eMOM7uMeVim/4yBiooCIGa378HoAA+6dDRlDpVv7YyPd7K02oP48
Fq2b5J3GQyPxZW3esRJV/hQZGsS4SQbkWG/598qaTQB2pTBIYoq/pNATo8qR0DDuYN0HFi+DLu47
Xn8Bc+J8Y1AAMTAQwmWSTYj3D8eKmWyf5gR3zjTKRaZlYuyDKoQD24zLeSIyCbrvH8JxZEl7E4yZ
Meef9yVW2FSGpwIomaNZuI/2sRLu48HyscErJ4X7XYrkeX/5bXtnbl5gcIlpj7+4+URHSDtULy9h
XsT/gHhW3PYwCbC1QwBp3qNGBY1m3LuTpPYPmQbNBpPG9/PHrz7b0e6+4ub/bcACUPLRovYBm+fc
wELYxqj9mAnEcMIayeDGDhsMqYkjLWS6kUUIxGy/ww2+ZkYCHX8jDwCg3n1gwWKuKm7h0QTL30yM
L6j3aiHphfsfIou1J6t0iw74Fbyes4YFeST+vCNIkgYaVO1h/v0DoujGiJorhrjjfRnDMOh9DoL1
F8M3gu0vKlJaaYjDRHYr/ylTKnbmgBRNokm9WeN37K8r5KpDduMkWaBL/YEjFzPuXMXPVAEqbzAb
x/jw+DyoEGjjcSwdeaNwnBBKy49S32bwyT2z5zy8ZFPFOY/nNf8hmks4yCxmSSS+7G8SlhsErhST
4bkqozFW1k5j8prTNKJegFfm0nbitKsOD4uoyHsaj1WPhygu6CUyStyFUx9fyuxL1/jTmAYMZXvv
sSr0lIxJ0NIZlYjbcZgdagzehSvrP629/SWrai6rpCzwsH0FM5kTvPR5ropnK12E6xeP9hvc2ysi
kAQtWw8wtj7wl7wHMyZmaL9GbfWey4SQlBBkX1NsRzUSb2F4HprFEbxYrWH12MAQ5E1NjFEoLbOY
c4DzX0zGy8GGgI+pByu1kTnqd1AK6YHz5Qc5IFQOyDFno+WTjCiiEk6/62tFK4A6PudANRxYXP+7
6VKJv6QsLAlYkMyP0Vu+EN4QnXK7Ks5oBpToQ1yvX1B+kPziTkLBsZ5QrKveDbmcE6D3IHeb06+c
tVdpw++pynva6Bunu24zDJ5AvwLtTHB4VzZcASoGGN8fLgPJkdv5bZWGjQaqcYWR7ug8EP73wVzm
5GlWD4MzmEisp8WdtQ+/a2TX9sRut7dVvamFead0n2EaTpdCPY/pUavsJJTsFnL6sRBSpHGM3XIu
e8khtbvNJPhBNTR2n+2px7s8DcbOaNmaU0TCLDLBMOhAuRkZZ3zg+PRvRIE9Fol5M3pusR67X58k
YBQYJFNsSrtYvRZ9SvRQ0jjyYz5p/nBOYKuYGolWzW4BxBbk+XTL7Xsaz9NjsSGDer/r77A7YEBC
xuSRmyP8A4n/2yhM5dgsQ6xFcX2SnQ57tRL/8JogKgArGEc/+vzYqLcC+EoW/4AJkJMU2i2f5/Yn
GASyN41RUFDY0F8LfCUJesjUinWyzlw4PYdhbTd0FZ4kFogBozRmvZdwgQqfcm511+mSvKBvmCLw
5C50YQDXH7+8fq+0H8OCmHB5acj/ABziJcDnju8K3AUJwIS4BAwPSox74nbgoMzd57HYYT1Kzzza
mCCGly5S1jgP4KfaELR2B1fVBhxE3OYowqjVFi7LBOCSvdicnj5L2OJs05Mw1rxwGZ+yAQXoxZm0
EtwqiTHfPOHG8QbUjAOYLyJ+dlBUfAYRFCFCZir8KuSUEg16mCDWHIgQiHgdOGCxUuDkOmfOeT7D
5MoBzpTn8c4k1exDEuWPE/RvQFYDYw7JH3jPCeA5T+Jqigsd4qy+svkXxNNg06ZQHRvWfs1jdhhT
MVae6YTDpN0Cuz7P9zN/p/KVIxEaTH3m6EwB6mijIArze9csTLdUbyYLaJyGHa2N4VWIThHC/oRe
45ZH1xJLATeVxBkLslph7Qe7xHp47qLyPLlikNvfNEDXBI4ZdIO+EmRMwBP5jMWOf+ZYJJtZuZmi
Uee+fG6g/Hh1E0REt4UEupKSP8e5Ovz7j6T7Wk5rTaIA/ERUkcMtO5AEIgghcUMJBXLOPP35tk+N
azxjWwJt/tC9eoVLA2j98rA+qBme1bTbakyB3c9Oz2NxMfRLpjFiIN0dHmTikKSRSFjp6f5W85Gm
LeW4kJT2Owys7BSc6yB3utu+rm19dLm1g2EvvjW1BMpfm5/k5+mYFpEq3XrH7+fnPWHQD06jO0rf
pH/unbrX9vkXRI9O1HVXnEY+L4rsabl/Uj74ntkXo229+mOgNP54fDyds95ouc0MB9CZGzy/M0Z6
i87ybVKoWsJ3tFryT5YyDj133RullBWgBk5PGSaO7q/5/ubN8O2t8EH+ajB11oOupvfX+TUJX5ma
Ud/z4XKYVDg8HUy2U4oG3vFqZxXdTEV33se4P5jPjdWXkWR33yv69tSlqwBfTxP2bBuInPtzg9HB
Lkmmyw09i9z74htTN69czk+3Jj5bk+Rh5ZPITRtDTvtvTD5BhhC7eO5JcG3zqTHfW44X2nlWLChY
xnD47YXe8+/ws+8bIKy/GHZMBriFnzJUXy4fOWY3neejytMEO8+g7ZioQJbUoPoKyj0qfTXE+Do9
j+bTUj83yvRzvbQaqJ9TJX5aLXNVjcrDr5Hr8NmZva26zpSP/GgiOmQyNUuS0VJieXHtJ8/knuzy
4tS8XHUyLwYJG5FRl7HzLnT46Lnu77efYipIMvqMPGhDPR60ldAJt5k6kyxJxQODAEVBIdjmk89r
fg/uvzs/FESAtJpZbt5BAZ+7kuIECyQdFEoUgVE2U938k5tSU/lxC8+qXb7nYvnv12aY6pzfDaiz
H8XvAv7FOI/XPXnxb1I9Z0buk8vBgq50NfCOH31YFK7f/Pfcu+WD4sdV0rVrmZqMtyU7qxF+c+f6
Wppu+uePdbv0nnun9K0XBqv3W2vxVoxz7bNmdjf1Fd+51wKvuxI03dQumAyyr+c/b+H2Uvj8p+R8
yfZ39TK3BG4woxtuXc5FjX5aQVETyfdWssqW1RWkajuGsDfzBhz0HzfnobsG8kKB8J0lL6QR5Dj4
RlGLy3T9239dtQxYQybdVPbBfZRyDso0aZR6B7wS2Na+NvmqdNmgkDiUByddBXau/d2eNR44wZuU
GJ3qk6nKZZTAmr2ZIVXj/P0gH8n3PbHNiBPLpGeXbbvZ90zjNs11s51yJXiMsm33BHqWI6Od+l4O
9lS0q9FGuM73hS91T51K1Tbevp5fjahVVg84CY383+6dFm/WyTHWU+5sP2zFckfZeO8+pqWXu8pA
9a5NvzIDb2QopKTkzNHHFeWE6LqhARuxvUPJaTq+PQKEFFjIrOrtZscuMM/SE713n4MM+yX81lT7
8n1xoDLf+twygv7ZlhzJN838NxbrkU/aPKl/VlfK7AxmxofRvn9L8POz+LSVqWUce3V14krmbnXn
3yUxJhv57etf+5xQ348wTn2n++mR4xSbEjH303FZ9AcLtnDjU7d0C5PzEhJidP+SGhe/jWRAdvT2
8yE+pTkMgOW1jLmWn4dHXv4IlH7I/olHQXZ6F6j4z5KIP8lgTfxjmD4PyusAQchmy7zv9tUjJ0w+
HTgZ1FXX6Pj1QDS9xbNupXntX8FcmWpeFFRDEHCN+Ibmrk6YGu+rmT9aqvYuPDRmFqPtgGpy7WSX
8a1hNn2OkIQhaq7hkVugyEEi7a8f3I/KAybLLurYKKxf9Cw7t1P98FaOGUtFiWr0OAtyOEmSfBsH
pA8qKSUZo8PSK3t5Y911/fYmYiIPc9AiI0x2mSTZIYkFlmnKd8p0AOmikbT0W8FOjEYjPLSaTsjs
b22EtG6bnNVSYgZzyiASEfmi6pSfhEF6Gs1ecW8srS/ZDztDs0pYCIvRGoUz4c9v8sFEnuu/AkA/
4ruVGtxFOgujKJgnDwJqCJJDsxRkG7hXQhM3lIxzvYdxazF2z5dj0GwWwdxBfPifx8OZdDvK8kkL
zPrdsA7HdULyfXWKXupZ0PwqTCiDh7ozMbx0Hx5qnI0fcfr1DjXbhRm+WPnXs4Fh05kNvkvX98Xg
Us8Bp6BrVhg2ihs3Og5vQNYSmsNRcM06WkcVzAEaGUfb+LBnY1TyGFlzB+NM+L6IndFZJ5CiMMAB
g/UtkiAmFn7pPtTWdlv7xyT1BJiqJJTD0CapM2t7Q5V5pwurFUfPYQLynuNz/Ld6K2BRINhVeZM2
Ux85rhO+2cnEqdJMLKsAT4/WEc8Dkty7W0VYF+GMulf8l4lSkK0lSAVnguYS35mUwBs8ikHYvSXh
OUjdMiIekpeXb6Xkr60SpoHB4734vqY5mIcn08cz2hS26MmUlYhj93UqVrEu7ww5TJ+j4tehmnwt
DU8k90ifW3cmRrlGYXDrbQrVTKLZYCeGMsO51z/zsjV7wEeZjYc/xh8dMWj4hLHKuD6YhU8a/iVd
xT9o74B68fG+GMx8A2G2UrNYPn0WOdlOgmNIO5D5wAF9T0I40+wu09GqWZqecdTf+fqgsAHZ29v2
iWseI0tAT8EzuYei0SRHpVr/31FJws2vB4k2R8M2EVgjmwlosQ/vqwhUiIqWMOmrhSjfyHUoDm/x
1yLkrzgQ7zy4xaguUVo/KNO40Nywe1+hSLu6o28lU0yBMvp6YcOsqDEFos8NEn5INd/tlo3HeZMw
ivrVLzEWSlbCw1jkKioBwA94TLMOyY6SBXALaAJOrwK5B47hRH5/sXV/tkGiTQ5G5cbTmQFI39vy
0rLXzYdZk+LyaqBxrx7VlwoflUUqwS2XVqErB2nO1A62cnVizEyosuGa+9xKBh9WYPUHglX/SRwj
HhE/jU02onByRvp0QpDB8DowpuWkQr3YWGNpQJGfskhlk3MIahc4+l/6vCYimttwkaZTSkwLK9WS
5x36hCaRJOQAecjkO1F+gZwZ2vwqX7xS3qy89mhsxNImkcjztqFC5KzDD5hHTn8D1Go+WhXDUquA
ENPCvL02bpzeNtg73VmCksziY217DOYE0AcNFfM7sm95XgsgNjSc7hslhR04o1ZvUQq2LmtQmHHU
G80iMH80ctWiRhu4mdEWa+whXk7HYMYTKD60ERIf9OeW3bto4MFNJoJF+GOsFutbfHqtSjclM+tk
/uSKK9dv4fydR5VPXIET5yLNFAq4e61/ydfYGaZCpRhM/gECe4T58DPpTtUhIbO5piXp15N/xjHK
CvEL5t2M/BdsvswrF5gIet13NT1MinbdCw6Lc8PSL4RXCqbFs4pHOP/Z/lz68+8Uh0YeZFEmni0D
xg5zYaXDu4JW2ehix3tFWvvdanz8/gPzLcVoyskX+ZInOLTcyzZ3Hd3mI8IceEdRvfUW7/vQtJiC
pE1VvxxPDOoRuga0OF/p97lVi075k8aUhuP8WzCK7cDZ1CITsPw2UTZ4hrvmx6E+LlyDcetcK7JI
zE9lwF8cofcWW4IztUAjUx0zaI0YgDZnIM08LrQZfy/1QlUhS8e0hR4wUcXsRocoTYwFzm8kAoiL
A9mF+PyqbH3ck9/Uyw0dQ+B6P4eZZLl0s/EdL44tTX8X/v07pvNm20ngz/V99jOHOO/DzXshF8yd
JYw9o5LUsJQThUrgGpbiCYZJurd9Ob4sP8u1R3QdXMNs79bL9xPiNMnT+CLaRrX3tJ/XjJYSb6Rj
e38PbMx9EsjyiM5/96jg6H4OwKv/dmIycDnaIuuXJLj1xlr8S6AcsiCeBsfH3J+748T/ZRUnp0k6
zL+kmuhvFQr2cOFUc8Pc7cofKoC+a3ESLn9d5BRWtiAXLOGO4CTezwiNBJGbuldq5JKTx36pzk2J
Fwk7vPZ42QiqrG3V1uXaptrDQjGmItvj/HJLBfZr+RRsDWvKURYXbol9BJaz0jVBzsUCwcsxvDVO
ZOtoyJRF5+oRsAmCbAJfeVUsQtVbUOhozYrSrJ1WkGSUEIYi4fGvOMg0QWmta33WS3GXyYej5IPm
5VACEjn1IFTRtZ6KMKKnsyjhU9JT2cGL4Bh9qaqYliY+ms9aEdijpfHaqj+zDJaahxeQHH5NvvqV
SLOPAryGRbmZGutb+Pts7WpLRgXVT/dbDwNIbC1M1D5Ep/qcCOgOr9XRsJh0HglQ6rGNZu1M5xQj
RPbv0ai6al56h+B7UnfiC9/ZR8kwmU8Rp4Uq2CUZLn9DbXHYV0gbwvn4Zd1ec8EohU60q33DUS++
Si8R5kabdjncR4rnivxEldCkkckEmxt77WN90z60Z5GbxuPLtEnxXs71dXwal6b36suyhRfupyx+
LuPzvnrqbXr36fYUHEc0WwkNEI7c45rwno4zmp0rGrgKkjFAf1PTzUJ39sqm/+uGVEPhFh5idZAM
I+dkddIwkv1cjrat9CvOdjM5gCoAAG59cwant2rHSL9dgSDtvlcSCTY/B6pBHxvuCjGG+l/d6oOM
LjGycQh/Op2C0+i8jNalSNLZ6y56/6ug/W7fv3Efu4nJ++hrwVrulJgoJp5ey99k5Ed7kq7+7N0w
t+hd0lodZ59g2+FKxA5jph5CUyZ54BNv3u2uMxtIGR8QZ/sgNozd8//v6pdLlZsiFZiHyb6GE7ze
WcC8Se0HJ0kq32W4fl3GXYPHZufeqwA08eDhYom1xq0Gk48rQTLpCbrlbgn/wdvQfmKPqJC+rqrX
xEZ0oyz8g0F/HOuTEDOivR+wsYi7VJjA6mD2S+gOsjj8btqW4SllkZQwJsQKsfu3G3/K3UqnEBXG
sOv4d/+6q1WiZ6eovCr7chQpLfpBUMRwFmpB/z5v3aRQLLK6KncIIguXCCCl3cqgPjkUYSiLUP5J
tVRjSBmadn8WIsxJ//n8rsyq38QazW4qKDZmtWfzbmciNwXb0DSTTYgNdmylvrb1hAwMQws8TQmZ
yGPAh7LXdDHPe1/5cNFI1pKpvAYlFy3QEZaNngifv20EtgE8PpwbYC19Gh6U+nfefQR/5TrgIvYe
Hz3teyHncBs8XnaODsbrsoFQnYPO4hYwINuXLKa7SB1GFtCiVmLIdlP4VapubhQOnXJSD3LKsx0f
r/b7v6KuQrVSCGcc8wqxW3PbzVPaXltLV9Q9fC+540/oFmZ5tD1A1bXAh5z+rdSUbtXXCeVfqPKr
58akWVKkOMPwsGhTTs63d6c1zBG7N0LgUU/87BBviCvKOzU7dG2ml8iR1J0i6ZEuir9MuGYtGhg4
2gtO6IcvmmZaFmNz0pumIpKPXjbYxnOCW7VvFN/roN6Xw99FpJfJTEqzIj1BZ4ZgSM09yk/nUbFz
QulINT6yUapY29Tf3XCraoGQYMqsPlRXBdnfLSO+W6ekUpzF/250ME91HSdCIzMmQqQPN8AsfKfL
NVxWHVz8v33P8c4yCO2I0TXq4rrhWfvA8M/CDzPQUPxScxI9B/maotDHqtiOGL9cB6nphFQsX939
XpWHLEdO7dmweKu+CutA5anuOvngUjNR364Cfi4gxmLTZLrJrTd+WnurYBOIpo4XSlDSINQxSHeS
sIhnL0Vzbqq7D0/vSSZeRWOWTK7vGtqthpcvV/UQoL4itn2Akd/MmK236TJ+pT7JxLCQuBAv6teX
bJQshUlDcxDMFbYQrE2cIWrM4sYfG6s+qVPjPS9y3UgRy7a6qXPEGUySskO9t27+JA83F1/Zvd7f
9vEssqFfC54dlle1Ev2akKCPvp2CVJB9O9fv9dvvpi4PIJEKccwOHKW0R9bX9FnXDVvJO+aK52HS
tlECNArQ6opr8NWOFy6elOCnxIygfqvtAt7V0dLljsXmQ83WsX1wFdp7KOGU58yrHmvKLd3e81Ra
GHrHcBofCM/Ha8EI3AT5ikFB1cNzUPFhmvqZNyqDHzphmonEO8/osr4eO/HLZO0Xr46Y+2s4oCjZ
N4ej5Eb8NBaqg5KvpSjfNy4Z6CXlgTgn1j1u2WZBmSH9K3PvXTjo6AtrK+rbiky3a0B/JXiccZ/r
dZgKRk4kpWOtkCdInou827PjuGBtHfTA28RTW20ujqxfqf5gH2EJIfrebYvzN7Icnoev3pHG8Kyp
JuQ6JvGz+EOQYW8bopMt9vUdfdu9mkED+NXS9XMkvqoXOlu/PQkn8g01+XJVm9/qT0XI8NLa/67b
OQbUN5cQtOPXAOWB4qiGQl/aBm40x1/h5/46sRrbu+DNemDsph2j66pPSkG2U2yT9CFUlZNaObgN
N7qdwFBH28pmA1WA2aUrzBxF0GWpd8O/ZJ7cAxo/psocVsUGopcW2c4r5NGbSSxJlzV1H7isYOt8
ZrrrjyRU43upzvM4cNaHSTWzRdyaD3XZ8U610wbJMfZyG3ziwN/M9HKotyBcbpS4FpNEO3a9VY0c
NrItPh61Cl1aOGnBTarGOJNtvfB5RMHI93dq5RTDJxKs6n2a6luJSSLELnoSgmOd92406nJDrmFe
VAOh9TTnur+H84CB0J3B/6yn+EdiByxNOsYEvlxDJ7chfMan5O+je8PJsBlWOhuSNf7My3BXzbeT
TXVNV2XQT8/h1TMc7sOP5Binfmrl8rYBxQXN7KV2aDpDYy6KDDUM71UqZWq9pNI9E4isojXo/Vwt
bapvz5h2r0kMZ829Tt4YhFVXJ+fcMZw87Y1nXIlX4+UqKDua+cd+VqKp0+UvCdv4sMU7k1AssAMg
FZfe+DB9+LCxaUtOikv78DtrAlNe9eIx3uet+md7fGl3HTbSBQBk0arneKz0x/jw7LZ8Fx/IoZUZ
nEOMnUnXUOLI9vduubiDbMrUT7b/qKWMp6lePNFFdAhyQI7PJR8Gp7b8DR+ND1UbPyHXlwFcXUUn
xDSXgEdzqs2DVWcqJaJW7HLV1zC/AsCTBBM661vw/BQdAgzg5sUT9Ryy4ogObf8CdMrhP11ziiro
VfqZ0XWa5R6UVwEE6hyfECxaddBZR8uhlM3G5g/CgfkDtKGV9pykgPbvRLNvlepkyHbJYxGyjJpi
B0wd+b2DqjopiivxpsmD+zVTX9WmmRgPZPyMr0J2U/W7pZSgnA/H7urromVLaGMgO0fw5j3rT9cI
wsuXk5N+BLsuUt6wLJ6MV51Jb01/AAIFhlBgsnmFY9LGnVoOmrwB96S/moTYGSbuXerCd6/peNVx
dwpvZMfVWXOarDWIBwo1AFUmYuI3VUyUMG7J+mkKcS80oFCuRNXZajr5YtIaVeLynxjG2xfCApKC
2XXrxjr2yGvqpnA0HitK47F877GADpanAQFn8zkwuNPqpY9QCMYthnaBxOQmqC1YjVm4BdeWVj2p
pd98OzkiAw71yIrsR6q08XoD6T3JWaqhE5YMiHXmnL1MCYpwEUCuTwmAZMlVU0B3fQig4WOCaaiG
FkP005rFrS1x8TV8Hy7InGUTi4ArdnbR6Q/X+RUlKniwf/k5statJt+/fAlzFoIbpXdbJRr+jiMI
e/JRV/9zFwr2AGOVPWLOOdSwMPW9DLcucnzxWZ1PVsKdB0G/XsfI0LJPRpXGKgv0l/Tjfq+00KHE
J6SC4yAXomVlM8F6bLI6SnW58NYngZdxDbD9Y61kRnub4ijBlVMcBvVxQb42PQSL8ZHyeLT1XRL+
8fhW1ewaJR3MlCFGPo61fJFhsmOfQKbhWTNo6Aak5UI0I2lAsVA8beNnax1uG7n603GXHAgQzkaL
BaylBBuLEFKq5V9iu49FPT/cDw41fJFQvTkyF/F5n2vJ3TNvlj3QH20oCcqCHdgBN5TLhi0osCCp
thRonrbcpjWOojuQ0tfpatjbLboyw8LLs7Uacsyq0YyXqr+fPqp9FfNrr+RbD2bNWW/Tfjob3p+f
PP+Dv6Szco0Bd5zrqTdG8DVRM223C+waFvIUT3qPyc2mivRg1kyryeTm2uWmimiqy/AAlJ0PKp1s
16Q9ytS34VEd+VEO4DTe86wD2Rj2Kt3dyCusa9KKi8WAxQ7sVRs4VHuPH07a5NwBWuRy1PDJWsrV
NxEfyvD5KY4zsV8y3v31NiedHxtBRdgmX9MMo5kyOYgdvZ1FsxLjnTRXzWeDFZT2wTy64vPAFmid
nfIDVUAv/esM65n/zwfObLvqqfSFNNhlWNaIZdvw0K70y93F+DraNU/tueXp39VmQIiVJIJU9PhM
RQY9NQuUA4RQc1XsKRqjvfsRdoqfQ2RPngIK0Q+PUC2/gX+Hu1pG5VThszBeAWtdDGWno5s0LkaH
Ucl2TA5GfzUfsDVbtvyvzAjrK8P4RQL5or994fRg7gVlrCfAWj4oQcVLdRBabB0WAhv/0iIgDT7s
Dua8r7s25NrlfLJYXB8xTxp6Oeq30Tb2tCuCYNL2y364pw59n1divLd5vJ3ugukzXvz9WwEtr3+y
yunT3EfcsuD+4WrsCV6BMbwqVa/jZbgN30+thZY8gQeNL8UMcN+yHTw4Y8xRcV/dOk7DKQpDU+Uc
HnS/beF+zM9cUeuAUxEVHO1Zb+7UCG4R68gtnz8nr8p9RiuzyATuw1w1FYPv8dAvNAabNtTkokmw
C1TxRBWBolfmlM9x/Sph9Dmd8qV8UcE4myfmNet4/ED3TARjp9rZIV/z0KsqW7QyhjK/VKua9uTS
KlTHbJbsFnSbfPN9n5SjIl9IgHmONEGE3OSYXlUz9c1vabobzorBpkYlcIzTqrpVMzc9CXclL9y9
plFT5yBb66IhceYtMX1IpjOwOmTHPQ7VMV6/nBUoybm4G1TCxNumQnpVcKwvWsfXgrpNHZSvpjFj
wqmLJa8djP1sNPLqyYmycTz/yAat48EsL2OsdcN/g4ea2HH/qI4z1VQnfr9qo9DKPaB0LWmvbij8
iRB/sP1OmUYt26Y7jbLP+3UxTmmszLHUliEgJu/bJoXNJUpHk9qHRLCERf8Ql6V8QtTFUWklnckH
h1Z/6PRw5skSyIQKsIGPqs5XTBYnrkIaXqu0TbfQGDBEHDWZ6hYqqB4pJCDJtvoqn+RoMOR65PZN
JoaSp3r4ybYF5gEjfRIXIp3t8AjdnOJv/ps/jJ7hz6TzUPh3J0RPiKIPnZwjFgTdukzLGt0XyMCy
ljYGSibkJZiRYzsuvGya60GqkyxoUqw6G7GZuqYxC4cJkjW41Zde7pbMqksNM6whzPdNSkbgjiao
2hgW+uY+ryFvkurR5/tz9bGvXst9RZhzK29G6FbzId0kJCQjK/tThQt10DlQoG6T39+l85iJnX8f
05tEGukMh0hVqvrsFuqXX3Sle5PnTukNkyH8A7Zqt/QhBVZs55Dpc2lSbVnlimN2fkosXEnvap/4
SjxzbGnR6ZNeP6czhQrLZprjuT36vosGMSR1q+4VktmAi6E9v7oH459J/zIJz5p3FNqoYL1lGOA7
8VyP090UtuYkY5SQp8O6Y7VEW5oV5znE39tpeHPm1eqBq5GCTj9XL7GcLzB7WjCY3jV5NBZGKa4V
7Xw2zo0K0+TQqy9fc/w+crGas3touba7T6yrnht+N5h92C0mBHEGjYOGrjWvQVm0XsVKuL42St2N
AslncKpNFxbTNswgzG/RPjf/XB2GqLhQVWemsK6QgXCeuy0lK6hBmGy3JLI9qelyLTbng0UT820z
xEFIrmojkl1/VvcAQ5N5cHkTvpskQY3/rEw/X9+S2UUJMpD2qSXLfp1Q6nYH/mfQt43cIaWk578O
zyMevG5P2J9LIZC/54EK4FAwoVPMq7uh+9xbTe5f6ymsOBswE9nC5YADD3NcQVWvFO7RovnPqSJp
YJ6ggINGyTk7a27a/mS2rI2vTnqlNMKsUW6n0J+7ZJgGv6IEalfSiQfv0qSWeOkWnMvxuf7oFn8u
aERh8nOLkoNTTyhdP8s5ypzNcDGkMDSRqxf6Cg0zZEZRyVvaM4N5lqvHwfLVlSmoj/P4XUnAWqjK
2TPt2jFjCuEfnUMwtilq149blI1YHmpK7s72Q3VT27fWIzVhc6d+vzcevyVOHM0rJ1gXkzliImde
/G11jFq732wyo24faXtvh+SxNiraqOM26Qoz0117MwRta+FfV2Mv/4CRPWvl94LpM5uRTDaZMTYd
0Zd3I4/69RfG5bO/EjIpAWrFz3mMplVNd87hWIHBumkRlODvs97SmWhNoyDYVDlwtA+YZkgvtKn5
r7KRwayd/1SJRJfOoZjYT22Eiyz9xt4kJLkIOWNc2I0qthNyZvXwdIX7hM3++VWItTe3AXHGyptD
sasaaRTfPBUgj9gw0Zd54EGOsGLWO9mtST142oHIVFZzmr/RyjC1lXk7G5omwYtJkw5ZRORM9Reu
nF2U7TuXGvfXrCvA5PdbJZU2BSVmkyZHV0cWsXRpsJlSW+Wt2Xn70VfiuLObS6fWpHYdLOOyqcS+
tXGZLDrs6qCVriHwEYpGlW2Q15n0E6TsyTPHTcKjSjken919zSeziCvt75l/2S3KhPsYuqwCKkrl
Sl4VOoJh6aevpfouPE91/kxulcMv66ju0vTjb1esXvE+MbLdRM/gYCzLMpFXb09UZ4L85Zunr0P/
Ee1QrCf8tDbqQ/Kby7vReJ5GjnGQq/AZpP+SwDdqmFW9Inbw3pqxYTEl7t0HzFTVLFbWYBOlv5Ly
dmaw0Dh9lsMNkvQo85YqRJex7ZCIstc/OWMwfdUWKbzG0ma5fF2T4h3CEzHGPcoapxtYA3HycWp4
fASbbbBzhqcTyi0W4eN1furc9tWd3pvXggP3FjyWXGYaO07g0ud8gPM4l689RWAj5AjRkHZ5/9gp
CfO1wzlcrtq5XVTOBthahV5uHiDSrSbVvKmmrt4yC0vI9HN5gUFR/q/1XLvFPAOvAtU8mFLEv3ud
CYr35grw1jzUNu1ieO9fSUY1VxH65sWFvFHJoPkUagL+ZOI98q+zVLDjiSXIMWG4sviobhoQdxb6
NI7r3kLPfzPQo3JDyI338m2ocg08H6351aDJKw46XDz+TWg+KU0FcpS6+9rREG3y5qY3yVky9ksY
r4SJglOr646MtEZKpdO8J5OIOUtBnBmBeHn26/GF7dujuuiy48FAAgCjvVOoYj02C9FWj76p5sa5
XiIlX7BXLNc5pBcCNrg0jgVBfWzGGoW/XHSw0QCib7O3zB/ZR6E3MxhhO3yKRXJNHAc4SpzP1KuE
jfM60WT9/n6NZo1kJllq4Gxmk6ogXV99FOlOEy7SWgKOAsbM34wT2JADTiQ2VeaAYUEI9ZE00oCj
irwJHsIWImQ30JDDRvX8NNw5YZkwzu+uWMywqeGo00VVQycSLOUTBbAc2lm3+fm3HGeEPttZQBrT
PUTY7Sn2uBL/d/SsziM+xZX242PR9YdPAuR3dlqRN8HPB9U0LKjvKxFydLP8uu6UX+9/pWfjln3B
IZ0/63fYNpNxUGot38h/ZilWRuW8oQZn9dAyrc+4D3xrGO2OVVBoHy3wWEpVL+UQPXxsR1esPblB
05lBxs+1l40TSo39S1edDg9GYBLif7xpvoz8Fw462Y7FfFm9zM6RX9UcDaz8yUf1Crr4R/PekTVm
Ei/EdKl+ObQP6/iWC+67bu4iXyWYleqLZ/fJ9YlwoVSKd/hVr3cEq9dyuHw91y+f2xGqZ0tfus4G
txUb40m4nc6GuoiiO3FnjObo/CmGKUTleZxm9znV+GLI8fE5YPpHZ9q7RSXIhb9Opsaje4qXf5d7
nMrVHp83pN2RK332e9QRXpUKLigiUR2z2NZh8W2uJZo02YLA9BeR50YVwSOpkZQSfp7h7netJkMT
4eK2LzZnefZdYTGV3HYqLqDfoYZ03Z/8nVX6H25lyvqUN7V8VQncWwC0VtKQKSHMQj9d/oW+ue96
6l6vLIMtEgCSxDOEh+4ezX0lzk09A1PQQbmLtJL+3IKZB4Vn6M/bWyzl3x0Q4zH0/eIyrVKQ66ei
pxnIA7Jxb5SmmXK18GIo9nhG859/47bTQsqbgkGFNAlnv97+3TV9uFcP/xCAUy3zxhpO5O5XiYsu
7yFXhN787pFsB8+6FRllXwsERGieMScDmQUnHKe/yrDgB3EMbLkfFYYssWJu5o03+5IK5fozq+ec
Ck3E1kuBOuO6jmf9x7uEXs6TeySSfLvQmA9Vy2p4RizShVS1nROgcg+dBkWV2/PG448loJvTrdbO
sXFFGxqDx7XFSSTiTT2MGmhIjdOX8CStlvXLpHcTY5x0VOxS+F4x16rtphejGCYnzD5mCjsD2qTH
g7V+VhyYCMIBjg065blNmDu6TfEn1LiDe4xBQhRU8vszLgyOcF0z/PaPGrsIcIuynW0gkNehOszD
w5J2tlP5SXcShIh1vyIFqvP7GFr5X4aPrjpewn1XufoFGtFB3FrHJLfp5gPBGqL8BhJILJ1qSYQo
bDTaxyc55ava7y4ovJxqT8qwRS1RnJXfzq0ZHMbB5c5uZupWgUDDAxHjImIpIrw3/WfWkf935z7+
bmWrZPWebxZrxbH0BwjW7NfZwMlhHx3YCDhS+fYVsEwlz+bjnYGIwamLNi7DObt8Z3sbDgWtbLdY
ABI/W3sd4A8QlLYTQ93sdfgkPJ+Ex5F6BVwCndHhGdN0TjTDmfjxnpQgu0WQ1OlQhB2VHcgTkaeN
WhTsOpK2cy9ZPe9IX3VbBA8WAe7RSxOlLvOtsYgTS07+k/Hy9djaK5xb5c9sF3uVxA4n5q9Y7U/v
WL1v4+Pn/vNEpVK7x2xLwJcPscFc7Ca185vH/HIwmSg+qo4gtP0AuffWTJ7JpZOLs5hlx/Cu/x2U
jeG3sbBu5Ojfh3wyBOiu9sPYpIG4DZKo37AKBecZ/tPey6SMrz3EurDylgxmEffoXLGWDGJW9V2T
aPJl9jVp++Z5VddGQ2HO/s8WVdx5iiesgSy532DyNSs0n6hP1yivs2TAfqrry0R1er3bFCabDPXv
1Sy5Yz5JPTKhQ7YsfO4TYGH7ka2pcHOnKAU2Qvncf5p6Lz+IYHlr6XDQClcsJCqtY0NY158xZCkj
VT0NV0VK+iigIyFOMrSz2SmqK9WKyNEUO3OBESygJdHL9w4mRjrLkBeiVndbu/b36SDb0jcua0/H
DYlIShKeAmaJ9ikLsrZO8qNNtCu/mQhKKCUSS+JRA6AhkEFfVDEJ2jGT13VrXfwbFZpqrFSdoeol
Kk3PK61I1t1XsLEBCgn6Jn75+ZOqp/XQzaPrNouJcLGZypKxwGbdskXVMBgAgVxK1WeieUC8DWfm
3RDCQHwQJV+6ef82gW6mBuD+yixMwDQECsIdi2TVX/DoNQlwa8zgY/djiOY5+cP4LBmNT2q5l/Tv
Uvn7sjdKTEe3TjphdZkqPh3KOrSKsVch0dzOJMo1i22BpWDWvO6hNJq8w9zkm89hHs5tEsm/9Ff5
K18J8s/gwU/H81eu0ImAovHlSSp41GKj6HE+GfAmUaG73uRz01ueepPc554LbHo8yTYrhZ+SN2pH
0/Ct2c35Bvofxl/e/9nfHBvLY2jx7fy5bO5Kda4y41mcqVqLlUy1wnTW5ObrRG1dbBdl7i5EUgAj
NPCV8LwMIUqa+TUbmuHh8yq+7ZmE3+aUaoaEQJIkCZDl7rTw6ufOfXuyGoI+d+QGdDvbv/1tu5P3
Uweb8WI6ewhopLz+TCDWBNAHG//MTnVNQ2NRuotNotb0LtNjnyRA6frhH6/4T2qFpv4+izDzk0Eu
+D5Iu8B144NE8PZI1FdlODpF3LFqLGXfWsNmrpADVOXimDLj/JnB6uvCWwyOc9oik7wPJ+tkGxyG
ly+z+sVfwUH79sgnMrbjKUAv2/3OEF4WVd5nHq3b7kHhhObzk9FOTG+93V+KHPMDFLFQgdilbd82
+3fxf8aCE5L/AZEHBaR+aSO0nuWk+9J+ri/V1DTn1Wub/mMTMgr8yX0/v3Oj86tAM6f0+PSlYDqM
PRBK1i88hRcWsxL52AkYdKQ+UMRZvnW15aWW20U0pWd96KU/K8/qdrp89XhSg0t7OVi+LQcaPcor
P5lpWxfYiTZ3HnE//jqzbTDvxVFy0qtdSq1L/zw64O8Os8P7W2K8kR3e2uDyRc/XnaeVvh82/zv/
0XOzvh4m/WTiTX1RrlFN0+sQ15u6d++cE/fd9dv17TnCiNsWXo+D/NBr5aYJEGNO13ZMHaenT+S6
V64KwOD3S28uiinhs5ynmdGizwfi5TooTL3EaZh/r3xsN8lllwxyrWWS0PfsOJP4BbxXpo/2WiyU
SsjgEf9+0dm/zkf/vycQGhTEE9j8Hp0zkMrpJVV9fJ5S1Zs5oHIPUg5BUWUkQxToTZ5HyfNFisIF
BO23/Y8+Fs73lmGy91NmbvqeEuNY/LyN75DY9NcVlwawPvHp4/fIR4g8sF9vQIc+Je9DChqnSgkp
bU5Dz3Z4mNtWn2/Zr/PPTaZB8f3YzbP7gfi8n0elYdFZbUznjjIgsnnNJYnD+rrYyjD/lh7k6a4J
y/aHoPy91G4kCiGXe+5Y1U/N3hYaK+U+7yLBIm2CuHDRVgkkvpzf6i7jiKekKoZfbEP9N/wB6y2X
MNtzTrR/8EmWFdabD2X5fR5k+QL8bsa7e1WKzC0pd2ycAuwHYDPdjc/las7tjuIDgM0neLpx+u43
BZD+9aeW6OlXQsRjnB4Wv1Yz3XaY/5KRhE05i6pmfClIiAcjVoJkCm/nmq264p1rTBPzpj+JnLC1
WQR+ZXytebNRL7achsuscRsdkTzBi7PQ3bogVKcp+o+l+9pt7EqiAPpFApjDK3POSXwhmHOmmL7e
6/YM4PHY3W6JIu+pU7VrB6vk1eGVQcuwn9gbfg23r+zpXYhg2bsM74JN4OHXtq6djGltwstE6LSS
mZ+B0wIcCRbwKJzfQMQaVYtWaSu3oV8VyrN8NuO11zL+CN6QrTmZ6+4SCz3kK8wOw42ac9FPPWZq
yGbwGr1ah9l2iQ8x6X2EF1d7eqPSFWM8E599e7uwEK632Xb5t87+DB2BT/8tiHn6cZfk1yV5g92t
B3N2MLq3ttAeCIo39tW/BTjvcaxSQFTJEfUA5i5nMfEL8fXAe4Wf/oQxiOc2MgjBHfb9/RK0uRdK
/TcOP7OY7sFvmLOChWO49JnuFuJy2uTv1b/xdwjoWbHWKmynZwhcKx08/87+FsCDbqhSOTTT9XCw
yybtr/2SlRinSFKFSzuIOlmEp1+QUsDzIwfjpT+2JNBN8PVSqKccpAi4I7UXpxcZA+wwL3Z3P7X7
ChTV2Y1uTBER5JaRvmr513ZnanQW3hhVWZuZWEVcZyhb0riR11TneYx8GPfMTH/IQqI8b4/mX997
fwEOqFIaBJ2nndsrcwSv+Qf3Acb0X96/3kwq/vUbfO6f3+voFs/sVifDbPez+BnHuj5WX+YWfK6+
UKj16XN5Gvw1kud/j+smy3r67JqjA165uV2KV/FnUkS9fTQ9fqXDzDqXOzfu08Bd9NM78m7Bu6Xy
2GSjNIrdMKvRQZJdxIio77miBry64CF3gU2y1uq21Cv56x3Puoefh6yW7hbNuhEjRKjKm9YJL3Jl
u7ZJBwLEgwsT64iuwqrNKtF6+98NH0/m7XuuqcyLSLm3/10TUgCev4Gye7fN+u4EiBFKvPFktOWl
Y420OE8yd6ooEzXYa5Gcoonexqmh3ViiofVOERQiRR+yZ40a9Zu0bLJKZ5EbkjzM+Y+rMqtJ0LDF
Ofj9+73NM+uZWZcSlf1Ue3J+5TQJG4zjj5s9m+aMbO1X/jtmSPJv8O1P7uljw0c7a+DZl+Lh5s6w
LjklxjWj2zKCRhrKxLmh4B3QKyyjRIRD31a1SBENkNhvcrDqH9td8QaYuIvvMXtZpAbiUBT7Z/NP
txUfOj+28s/ZdmxXe17uMJ2XWwS17LZtyrvrksebaD49e3cndi6v8V97h8U18IBaynpQFuyKjDhY
SPtv5gLvNcZfs9o7vSALbj2fv6/TWZCrBintR05WnZ2t3UTCXgRA8Qi2tYkpDPiVd9NK7Zrd615W
+lRWM9UEexB/ub1x0v8tpD3hEavcW9ZDHkMGsNMzP5xKntbIgsb0swiPz69gBwKf+PwCr9fL7797
qWddccCy9+woHaDHCwzSl1ZIVBgbCM8TFThVFhja26trGJ5959/XPRPh1wSSoJYB+EGLtGPXrOLt
R7lNgqMaqPDyu8Xp94GAumfpBTAojPalN5vTo3w18h8I3iANpmilpnoH2Jo9zLt778SrlAB0z1IB
errgyrmNXBYsqKtSWPPbUpyP0qQ9+tZCtv/VxODJZjg9DwddcGjlbxo3rp12AkqC51CJEhdXjI6o
+xJOWT06OlY8iZ8VC4o6M9Ah87pg0OBA7GylshpqF6RHJ5TMqTRBz3nMJqPZbzT4WgkSJ0C5gzLW
YSuM59VljmgXzKNBP4lFpidexRrP3+0quTirPos71pEtrnbEcDjfe1oZ+G1zB5ahvoT9RSTz4nWJ
wPc0+uSj8fyjHEGnZGj2hTfnH6Qlp9yjFzK9RCpMMQ6pYspe/Fa6Dj7adr5M0aIDc96VDj+F5wMb
fN06dIRYrVK9cIfsLjx2oAHZ8Mrbigz5GBzwJO8f17tiOo+EgwDJNzABWcR0tMmtJ/S8nLiTq9h8
jX1VjQ/W6YxfEPDRjhLU80tIaSV6F7uYKeDzRP/zx6uqNWleBn/0kGOSm78ePfzvDYI59S3gS+M/
EZNDuDpY4o+OymysipDirwsf+9WpSuzlWgxQ+Xe3PQFyRa80PfVCHx4hrUKsELYk86F8MvELdlRg
HPNgHLPNbixU9DSW8DAsXFjGGQM/hn+Lmx7AglZV0ewdMuMh4WQBYFUvUzI9M9GUzWvmw9pwk3tp
lr7ZJEeaf1Lm18Sd9vhmrr/vccxZGW2RZoP/TyIF/+S+/TBF1TuTDPz6/dJ2vh2dCbeGER+3K/D3
Q9gFYnNZTTKhwMvjrYVZCIsZXFvxgVty7QTjLI9YNu3VyEC8/Y5lEvoXZh3hLDUeEw8T2TaVidmK
Iwmg82hkrYSQMKEz8YAai89h9jX/4Fie2Sxfiimj9CRr0Er3Ph22AS1T2+Lb4k8lPjvRjNpbZ9KL
8C63893YpvyzbyIWoqU3GoTsYwlhn31hyFtKlPMvZ8D6k/fjpLb/Zwj/qu0xiS+VO6D57p92JYEv
sg1tVHqb6YYTAt/21lmGYrK9b7ng0kx5OYu8B96P+JQa69dPHx9M0iVBKY1HEdsgVv2pnNpsS0uJ
2TmIMX7WGa7MfNvRIVNkmZSvdDnVCvQ9xIKRj7AqMdRfeM2W37ois0oy45pIVL1R3DnxodB+mjwt
6bMu9JXn1q29Rv8h/yy+WyiBW9CSxASX+iCZztx4esxTluduWpcNXrI3pJYC57Tt/19knZQAgMle
pBPJhVqbzqnzCCSQwi+GMKXDKLrgC2ifUkwEnZ+JIEcTgxA4/xtpNARZiSMyC+2yJlf+fJy/6Tis
UfQqrclo48AJaJkMQ7gXyMKGUn+nvPJs8FxjcLEJEsDD/z7pkJ2YbTwSqIqSzIjzTZk6es6JlwS9
f3ToyRsf2FkQ927CcGSi4306szZIqBYAMu3rJOvaSC2+ofxp5WDsptreeNK2Icu3RX9rTtoNLwPK
co4140B2BeuXuuXmHjnTka6R67ycoHBAhVhpDCG21xGbCMf7g9I3c7sY1ZqvVtnIxFpQM8OZAHHQ
eb9l/ezG5S/GUhJOmT2w4EbMCWc1Yz/Bt/+csonFy6JysfOL2jmjQzhrmtsNW4cq7U3x27hssjFQ
TTxzDCCQzAlpjMlaLt0NkwMMfvAoXcE1LZdS4b149b5o7T32JQY4N1da3bnPr5QQvz8rfmQfLaCW
6NzbWW8PGPTwALEB/ER44L3kmh/E2Wp6fz904uPU7GNZN3svU25WPTxqHXeH2RMzaujEvvvbXwec
KdkQGRLK1uZqimI4ftp0BNRKHdluvLLJcug4407Yk+BRzcK/2+4ZAZ/DdPHQj7dcHoA1DqDZt0gw
vQ8HWQEp8fKCXd4s3ptMb0TclPm6CBTwuhyBufboB1K7UACFhxbf8lmUi79Q9umZ8tob3z7jl0/G
56kWhoZHL0KjaEfqkdIl6iPMoEHAFVT+Mf8n+phjOio+PwvPpZOlOBHuasL2gWuTYQ5ic/cMu1ba
TgFI/a5Lqf9zYVCjV+n2aWDIwn9YvgrKCT/RVCFVsDMrXeRvXsbP4rG15zDzaHxRCMdig100vSSa
4SrwmZhe9c3tuKLkJgrXU7FgHRuap6FpdYJ5l8qFfnGd+UP8CzobE/52rMmZ/P5MDUFrhcvoHFo4
dKa3RzgbnUX6saUZrLnvh2HfynF7snjO1mMTQ7id6k7m+PosEdet5yrSdTdFuj9FB+lrm1H1VIg+
Oa04K91mLqHdcLM6DL4Kgrkc1u4WtAE52r/xfd/ddbHukpgDCb+cihDkvYO+9M5CfV9eXsgHMHxr
rYf3GUIOR42RPvE6yNVBHAZ1ffZuk39rshkE0L+uOfc+5xeTcCQL8eJIsidfJNEGY6B2dn0eWg94
ms/GFMDsDc7nIUt5CgAPbuChz/KK5rLPpo2p/bCcxUZWaOn4OQdLd0nP2jzJtf6mTSa/FiFB4Pqr
DQkq+nIeSbblvc/41rXuui+PxYI+zR4tv2+86g77vR4PIhMr79Z29ewdeiEdxvQ71zY9Wy/AkS5L
Kq/genyGXmp6baSHsAoY33vu9rsytxXd1Ty1vvow9DNVPoDjtDqJWxZtC0fp40pUdWAUuHgvqxo7
o2q4rUFwj/sR90Fazbth6tov/Mq7fxlTczzHiaE/hrQk9GRMscq3WV0FdfpJd0vn9OfXBRL9dUdG
qisBWhVm5rNN/wvaUy6rj863Dp8P9+UetYmpnYYZ8qmTjQ80M9aaw7sXwgfd8OpZ//ldScvrykHk
H3KaRxeuZfYDNWmjgf+ZQ/Wa3XuJ2bcVasclu57ZTVl07QmILsv39NDxhO8Xz857+awrGlEtQ3tb
/Ru82slFuhXvxkdm5Pq3nGjLxls6mCEGHuvKx3Z0yHoYhWyRLoMZqp9OqG3T8WMy1t/io6gI7i00
SGnk3gGfaDKe/dPr/7t99sPbKFZXWsaHdfYbKfCkOgLH/jlxCWpVRgMzj20zvgzX13OpzUEnGB5s
2bpURfqOfuqP/L0bMGNPFSTyKCaQkp5SbM5d7v/08JrmxfMXBO16VUdCHVCtAZZrUTXGB8whAHYm
2s9yYvoavD4ZILYHWgE8jdUwv608GTUTfVKrSPAvMIFw86ktBOdjeTtiv54aV+TNcscVbrPn3U4G
uwPfMvnLCcSubXYexkfR0rmfHCbnO6kI8y9Xt4uWJ9p6BAE86REfQVhv/YDABqyToJ2qpjqvSnK0
HSiHThjG2h1DxGSgXl7qh/ajv+3aC7QjVAJa3Nn3JztpyyuDl8cfxfWtAMYW6DmAZX3ZScQKW4FW
MLdD1l9v6DW/+eqfPSIPLJlOKLnuU2QzOQecaRCPniidxu2gKbyFq0AWkjCvwYdvn8Kw41eKqCXq
cZAG+zqhySF+E4D61X+Nt5VoKV4y74avRVOhBXgEgw2PbnjsW063rm5ZgvBzTgVP+HgeeJtZY7b6
FK772F9+1n+fP9NgNeWeLgRs/2TGPeiERGZheFWXN41r4HYOyMT7lI42d6eypHU1T/5kvqesEpVA
GOyG/uGikCYQjyR7nhcaHZ9sZ1eX2bDNnqbO8v2YFYIwjk8nkVxqaMY4DCAoT/PQ4NJ/LEM17rXl
D/NNzUqs5Ezfg7lLo2ViO/X2HV/53r52FB1PEUD5fQ0kTz/iidzdk+zdQ/UCAyIeBa2WR2Y7i3V4
4rCMDyqpX8yCjB78e6hLt7k7zhG6j+dW2jU2FqZWi2Xf8VfLEOG8YrxhQrLOpI37hnPj5zG7M0C5
BPA2MTqNQmroNfudfuDYwBHlikBjxMmzmlzdBpHRpRFfbaq6jUNH+xJuxBaHGfv20nu1XwTis354
+eqypLj3PqN7oTIpARBmwSMYzusFA3bvOrvX+CF+z1OpTHJplHtvs0YQlk3pK+09N5oQdHSTe66i
To6NJX5fOnhT3ysAszcZNcALe3d2fnt8HwlzGAW8KGPb/L0yX7mjOd9fWw8tsO/IjHpoekh5M9vh
pUckSslhgAwF7n1WfkDaaPmf1/X/CplO+zwLHpIlfd6Tee2atywi8zuYsmLb/N5AZW5ykT4ae7YI
g/Tg1gjiM7YLYe5CuVafRaQsOKrqez0Ac9ISSBM5XGNMNRucCLoY0qUJXqIX8Fiu569uhA3oLPrW
voXQfU6lnz5i5vAuYpXhJwXTCs7O0MonykDAhBiBk7vn7Yz16xPzriia9mQeZH1t+KzGpLncRxuJ
6Y/OuZWwaPpmdQCR32/7pz9ZxBB5wm1aFLHYP7/venyaGL1XOk6GI2N2NVXtnVa79td7doIdY1Q+
hNhWb09Mu1EXENuTISJQEkpZXy8ug2PPaOqTeXf03nriFBvzs1CIjS5zs0z+Mu5a/dBmZN1eKiIU
MtJJ/5vzbp6I8XMVmzl9bgU1/9U2TPj26+EHskGSi2hFof1vSjnPJiLrA3CKwbCT6k5wmL7dx6/6
CXQjtY3NmKGHs8SPyMRq+8s6WxtzK+6bGhEFQC8WJDxvfz+9GzuX+XkEGMjfe8lX7lkkfZyxefSx
tP8Wx9/vIDZ/em91So+puWUyWi8cj9R8/wSRSotr3ufrwNDjNgivxPG2tXGTe+4SJBtyK22ua5vB
sZwUG3AXqBbEeaSc22ESPra4Cwdiu9tA57j1j4vLNOjMngEMYePyM4YBXFubZPZvwSSm9p0GFtSi
pyiHrj1xMrzy+ym8umg1VP/rSBtrh6beGVjz1Y+dDGC3hDeHb8C2hQIIcEuyhdoUrvNY85VLdNPi
zcODa9NVo8+unWah3+v8h/JJAnntwgM/NH/NTR01++GRASzc4Ya0XkbHnmP8sn3tNvwWo1lLncAE
7LZ6Vp6VT/OZNHl9GqfmbQinTtPkocFUMKrKl2qq+ZdLSOE5cXIIzTGmlt9TaTcU/2uJkF23PTab
YcKtVL8UHxX/4IwbEU+roIe2YK1V+ny2hV28KxHqZQFKZMbrooyOwm727fiv04EL6G4QhkbDiD4e
Mk/1i9HtH3erb4VTr6SBkGTXcNYgJVmvgorIj2zdjuXu5VRT+MOATVsTLQ48kS6hOWDu4kRmLqV0
/UyxFmR+TerSSGrCAvAdL0WW/0J3SIUqR7YALsF6RLzsnVvvSQblsbbvnQ1Ma2b2gpDH5xIWLyst
hlrFn1w+y0qQ11SiEQtiQ7ErYzhK5+l+oCvVNcD32Hn+5Q2NXsaY1193PeCKWV9308CPK7NhK+m/
eEaH8kLaY/pHPpChX3Bk6A7duAqQ6lmGOa3Y4bTsNjqh0a7zwYqCzHy76xXWlDeqOLB8cOudg12B
c4hyYdpC//B8/Ok9F5oTpdJVehWDd2nrzdeBCBlRcwvlHh/nF7N9mrFKfIwIyNnw2PxOwSruGVUF
GIi89B4r9ipnmIWKPTqkXnKvAXhlWdgf2gk32GmYmSOBDbdPCLWPuavFiOvkldkGLLmDCe/fagsU
kChLluRhCXEYitGrkiXSXySLE2RWWg7i8shQAWCvnDtUYkPvd8V2vW570T30g1kBj5fphEWA/pbh
AyOVYxC82sK/6YfbgdPHZRCpfcrqXVNG4VDj1U+XwiYNaTkepsl43VB+fCl15yZg5VUL1dbZ+4jP
duU9ELQkg+sgHupOwHRhVZJmfPySviGlfbquPnrJrkoQGit65lJN73VIvdfd9ODylhOJPkWqa1pF
zZhpL+OILrrq0NZu/fPwR5NaerUTvNL9R+/fx7+5SetzWwLrYkMTUwP08Con+SpPkOsmnZ0ELCBu
kYcTheZTRF8Kx+0jci7RgPF961xZGSqHAmiKGo3yshEt+/a70r52GT6RvkMOH9IaIm2IU98hz5ds
nG7IqyyFhjtUGGqa0gs5dd+UgzNe57oyUNq71bb+JCFP9Lb1d2cv1Aa0yu/o0P4pEM6XrjwM2e9X
1qWJA/ngiuCfm5GOsV3TE6ZkP7VDw1Pl2JSyNthpNhLVd/EpwCIi4cwRzV9ZET6FAZ1L5+anuO6w
6Vhwliqf6gjp6Oio5dTF0eaaTUd4vsnfywhBMi7PwcstoxuXZeAxCHoNCf8FvxpmpRNwZSqE5Hdg
WbXF4srFOvXNYZt+nBMGdVfxNQtMmNL2Au/5vnDs3ctcS8u8myvX4a4uX49du75GEF661E0Xn8W9
TLhEPRBPxx19+S3FT6a9zi1emdJfZhHYmu3qyXLghOosYmY8a0dRTva042+ZzF4A+7Zx6iWbYblS
prcgpLukQoRWH6KBdNfRDf5EYkAzDQ/oPmt2sgFvb/BtfmbB/nl56ofG75YIz/l1ui5FxrcRgfLd
KEJiatZ65u2xtEdR5ojfADRxRjyib0+nPmyeHpGbH3myYkbpwOM0nqbKoeSlGeAOeKVVs6sDDS6M
oq7byzurhvDtobd9xC0UPJhglKP0UYh0OOuJfr+zWD00WOaAVDCJnd5oOnmWd9/ldpSoOl89ZSPV
vK12Dd6t9x4Vb2k3E7TGRCvc+VZiQujT41hrM0xW7AzuI9gvU4fPbP17xmmctPj9NTV8h3g2rDMK
r9Ya3yYhh/+FWpGckCEJe1ASRC7jHL197zwXDbvYgoE2DR2CdnT0y++gRPerQr9cf8ls65EZfmWn
RALGHlepR56BaSvViTcfNfGFFGgYhxzecT+bj+xV5J3sqlyKtxTvyua+vFOkXpxV+i/PWbRxqlri
052JTauKCVoX/gobWXp2jS66v0KsYMGgyOybuNX54ivHgIgV/LGrFhSi5fUsyjwriHH6zOK/z9+N
b3JwYlxScq5+esSgtVg1kB4KlqrtSiEM8T1PpOAavGVThWhLFVNHONIW4nVE+t0g3gbs14PDEYT+
7GrfrkODIYVyp5McHRqXxkRWKD56cdsM2ujiH7Q9xkxXyYh1fqos083Kc8PxehZpaLi5eQpbKKfr
AlNz4db/Xdq5wQoMEqFDRhCnm99UL42gbB76+2GkE9gUXmRtBcqSeI7VrpbY9XavQiS92ZxUqnh4
cmtRU4X1xSoMIzu7HilFDvVIbfjjVcn3kJ53VxcqULoPHoX7UN/bSjXWjW0nUtwPQyX1qBg4DFoy
5lNzqtKaUMFBXObPk7ZvP4hLTIx3tWogFb7xt1EkYHSFActSF0SxtqntvBl/NQfTE4BZW2GHEHR7
++FjdJZEEiqtZbeDzdelePO4eo50sPH5q3ipgVVOo1RfvZA7iYrYvgLxwLkr62zneI34T34zdcPj
QUxdDG8NUS3e3M72Mx8KDK0JDnj1vzOzs+5P5wXx2sw0/J8Wzt7y2o8PL811J9FfD3iYWjvqLHyH
zTLuePfSxhtJHVXZkBrZeRDZLneAMc51/OjJeeDKUQlVP91TO/l7rboAW69hgI10hAQDavkfJ1kC
rmcA1hGgjDq4L7bqVybPDKpSuEgjiK5+PDNi9rwhIrRrm/azCHtym7Uec06g+IG4/aTIY+8K8CE9
f3aTs2gNGwk1UoOChOamxTpdTzUI9oEzkJIGJ+hNjBRFyxd+TIBuM8Zun4vjRSL7m9hmm45N12N6
WfEDP49YUPd/tKrYcAPA0E/FC9oIFQPlnnNi7vrhxXqW6Dzq4n3Gn+5GPIbsUPaan1kk88vapvao
MJx78RojmxFfxpVr6rotFFPlyeJWCpxqY7XAwTj+i+XEAN7nDhXKUDjqJv9mUb8cptk4t07fzOaU
C9Xkz7WPtyJIvpLIpXnABfBg/sR2UsjqOAp3yEeCjK6sIeQ02NZqeOjZdStciTbgAN/iB1z97j/r
n9onksubyz6Hwrn2IAaydo7m93Cd2h5Qcgn4Jv6EbiqGtBkkliRt7MjLitvipHTPpTIc5Oqh7iSS
TY+tYr8aokRhR7096UR/tYvyH8brAmL6eQiW3woGpHxASQo2DXD3++wekGSf/2wEDw4jwwqLmemX
C+2tFjzYh3KkYqGY/7R3NWTVzLUE30w0fqovdsAoIG210xa4O+nH2tfBfRWDlQjtqE0qt3KCIcq5
qrTw0vj3dtA0/AiL+BOTd2+dsfK+jeu9fHxKhF5nU8okBp6gxm7gIscqOZwnZpLdQ3MTVx6hCer4
/RcAX7EtZM68y/+U/4Jw5P5z/rEcb75rj/K+8cAb8Nj9c0uobFpPWZdMvTrJXqiD16s9iNO67cqx
lUSPahL1FGBk1S+vAaQe8STTRuw7l0nm5sYvH/OfRtxCL95dnNowJzFcS9k86orpquuqyJk276ak
UC28So1+rq3GrSOnGhgQGF2nS05wO2ZQ+ATUAeYe1HEXcZ+fPHgqKVzxQqSka+FYOHp2wthqzOow
TOi+yaoSBhP2cGykJnk5dFDn+fGYj7X3jf3UWI6B+sq24bmBK2h/4n0I2ghAfzfcPdSIbqlW9son
f5UiIPSVPc5IoZpp8komNBZaTGyNQJechqd7Y1S38YKtxstws0M51v7+ZTBgkYGFmkRzx6E/1l6k
dHYepA1IxmDERDcQAqxr5OOr6clNc5oG8X58WwgpJuOgEmbJzkqG8ec0LBDhVNFVbLuTjsWBweXx
e8auY+3GNuCDbTuZVnP3SsDIyn9bkyVKz3oY7X2KilYu/yDLoo6Wq0e03nnwcWajXNxsSA0HJ23J
TmrbT03EmMPEG5pDsHq5sNs+jdDuW/BV5u7s+D+ZUDtWtNP7ztc46NkD2YnflEHXcU0HbKELJ2CB
2rtSjBArgqbGZpITSO4q7sBJWQ9tHOu/6fq2HK78VPiZFuNLwrLSv2HMXW6G2jIytEU82UsLQBmz
f/Kar8OHCWd6WMv5Cxku+TKKdz/2ohXWNN19jaDK20Xq0T/8iyTy2nY5NCZZLY8scoiDdxsZHPXG
jQdD8244Db8pX0j2GJ5+aXRYROaRkignBl9qWWQ8zjSNS+9njnonmZlbK8qWP1UJPCz4gL39L5kL
tQ+1N/2zHOeXGdO66Kcrwz5OIHGfOlN/nDb8YffWNBnPr9eZQ2vb2U4aUV5PXGWbx4GOo/CoPXMP
2goNffC58aXytn5/td3o6TZamDSVc4eOI14L4cDt82dikFj/nH3QIXnhoTqnms4abVZs5UWW4brE
VYN4uR2d/RWZkeRuGs7mmOWAbU28zHA2G4DGjdU3O00MMdNAeNwgbPCd3t9J3pHV6pjWkq/M1X5H
UeUmlsgypnL5XPrghEoEsQh3Xaniu5Po/FverLsP3T944O3nuJ9zgz+lV6ZyKzYOEpJO5Iu/0Zbt
TtlNOghMif8y6V8Yvq+yqb+bUb3DP1xSRsM/gzvrhNqR29Fz5PIMVSBq0WYqEPhgPveivAX3y6T+
7JJPcE9fFx8lFl62X0X6LmFIm1x6HoQpUyJ4C7l5yYJtfGufvMkTol+I5rAQnPww3xCi3btZ4dRC
DwtTedueB2YwFMvG0tpBbNF5FkimJ51tMzAKubkj+JFjOCUlp4kEWl1wXCoPk669vHK55g67qcYE
me/ZbKNGMBAy5MEcobCv0nEWakyWMRlm4RFzHKviLDulvAi9XLSWwgmusQ8vihinzSIzOjK+4IKR
U3Llk+6pzqWVN97la5HrLOOspGVx8Vuz8CilGxR+fazmVyugGRXeA+a0pcsw5VI8F8xKXxsGi4O2
jNACKfJ9+jcNZMSVU837gpTsFnA/pckxkpY+ViXlazJHmRypWAndG6H6rXdkZ0g3KcT4PHWKDAuV
NKfrfSli2+w1oMeei3FGhg9dWune/gSe1Nv2lWvBtnri6/LTiXfieQJUa7ByiBX9npSmel0mWlIf
M0z5Mu/sGb+cLXP9Ntwz6RxyOC9OYP21dTS7VgVbk0XSgi2Z4Tpb3pu939Vz/dxPte67HMDkPTz5
8YjBT9iSvvZxvAHEWxDNjGqop3rWYqRskoqOo+InD50IZhiKsikaGfuRjc6Spcj0GcseftFUSE0k
M8cX1hWyXJh8XXrvxbM21j42whnSs6yW+iUm8+1rJZqx7semo0Lr6XoWbHmYrZcsh6IBsVzmpIU3
3gYsAt0b5xsnOMb6DQCmB0wUtaJYxI+aahIYgEUakWKyGxpHRdbFueLvyOIPuTtLnXABys+T5J3D
3xtvx1jNx3HCPvvPb2/mf7IRd00GCrxVoHxMmHLX8VO2974RqcQLuVhb0v1vsrAu6X35Q2+DLkD9
m0faD35gdqLsU0jGK4ecqvK6ZzbexwfpvjVkMdxJNtBIfjq41afurotGcrVrwv7vMhIKpGpvmCht
os0xi+dHLVrblg695Pw1TRXvwflb5y84ClV6XaawUkdbdtJ8BKOFe4PBKOrmu6wce+wQQbp1nhtc
bspO5wMaqlN1xR1ze8ciVudhZyXcfBS+TeDAt/lTjRp7DnVmIPqYfee+DJwQ/vJPmUTf5nYYAIfl
Y/OUFxPOM8aNlxMWOEi13/jyKe8DqaCeas2nJ8TX9I9dzEngm8A+IoGW6mBxO+GJ8FkR4LQEVceY
Oa51hwwQ141d7TbXAER7btCkkR6sxgWTn58Pym40zgZDEwKff5aeIlRnr2Bdfz5nDwROT1AhA3d2
WL+w9WN9XacjLhaj1e14Q035rsRaidarhS6hmSV+fhUSuSURLoM0IUGSVzfdPTsCWpdGvBQW9r5f
0tgkflO9U8lyLtK9Cq//K8vHsPPRdkQlxb7/wfk9nsHVc5+LWGD2jc7E3beNEm12jgWu8TYwt0Fi
LlBgm723oLvyxL/Ta/lYRsqgQ1aX7o0Jh93mtrKhBb/kn5+MDNg6clrGbp9H7acx+TOi6hgDxnYp
XjtXOIIET7oImZgG6rD42Ho0AqnVP2VVlJhZADLdM8f7Xe7DP/o5XLdv3VtTOdUe4rZlbliE63zV
rLdG9n8UXIMKf4oDnW2yG3iwdxnCygtpzi3s2VeIDqZkoIQGIfCz3U6jI64WeZqhbT5ejRdcCvcv
PxCZFoVTPB920c+VxVv5ON1P33MUn3VRqGYuuAxQBO0D+QLwDiptLcjHrgFaQ3fDqf8aRjhj/wJA
gn7eRVeOwcY3mWnMgnFXfXaCcLtD24rf8HSHWyCnnvWXEgZRKpde7CBxzUa+2YBbj+r8kwNzBdNv
P/ksXH6ySTY11fU4Wgr1Q8stZ2Xz/5Z5VS5x7z5e+VS8eP3JigGRWWF5PsKFb0SU4WT2u8+qx1Ql
4SqH27/+pBy3yWnqI1B30qXjJ/fobtnYjZ3ndKrwV0yWJpZRLTeDkiGIaRpq3HKxIhYvSxdv3LES
qiOOZ6Uc/jHqvJauwAII3y+EwbJq7BaJGLWMebivfe9N1syw+nTD9XuwdTrec3if95bpObO34MWB
nX6//ExlXH7Kf9hDpzzdO/8rTBxg76nyuZSwPGMFnDCw0oBJvh+sCZUOSKT572D/m+Zx0UquLpVH
XzJ9O27t1LNT+r1zxGodywpzHLvZ9jZtNLRerLXes9uQzzWM7FEJLZ6B0H5fNnlbDOot7nJMHJda
gn3+yP7zWvvKifZzlS+lZyUKVav4BgD5ILgV6CfMrADg3y+ilc8o3I50P60nR5vaCX82n8q9q0cy
L9czcoft8bp8noMVgXXwVQgeJdGn9Vnsa8LqAs9xfq/cfXDy3ALeaNBQiTi5rJDGR3yWEX2PWULM
oRyTxpowXHzMKB1hzkn5HPBuA8gvzBw2Fxvdy8nlOx8bSb95URs4pdTcWrxPdRJhJ6uVr+haeELt
m7uSLi8HPKdNvw0OgwDD43/OFQoegwcXzlOU/hOeBoaFYtoBsRhBAUItBDbdEuHupoWsItKOHoVL
rb4v0cLn0lSHbS7/WurWa/UtPGu8hdMO37GUmt7KW+bO3FsUaXvtj2WGavWVK13gHldMo8nMUHGB
s6dXyc7TEbQ83VSOuf5rEV8+xt9o4Qt7ppnS5XR3efvs/fwnoAjDaj/VRah4XJ3Kp959+tXpZyPt
Txs5T9ZQZ7PEPHVK6+An/b63DfTlZ0k0mIP3P7mbbce5RVVYJHumCHElJbuCNovfrq1/8ZBHVUd2
LpgSs9VHAccDJc0MS0anVWVCAh1p2oAJVNKDAZFyYSJ5G9xt06l1WA8cdgU74KVQo3pQRpseyXV2
0jgOwZa6xtx+DsFhE3Ct3aUXiRy5Nr95dXmLZPezvFQTJwZF31kqh5qCPZ4UHZTKXPoAIxApjq+E
+DJSSwzB4xOs/5WuMAp1H82s9KleeBCYt7aFw/I869pzfQoWwDWIZsUaLBUODEBI4DCqcQr6yWWY
0tHOpnLGC4ARlv69uorlMgYBk3fzLhT6yLKp+GxYopk0h+yZC9cepxL7IZwgLifnAldrZtjPbTY6
NdDnQ0j/qyh7dOb1VlaB+psw1zRvQ36+Og3R7KdAxhWg6dZRPNjZohPialq7DFOzr9kFC89Dcepj
+E1i8sdjtVM6mzzmHoNILB9vB1h38Pafza0imu1zGWPD6eo/q+3CrdVP+M1D3nMXpI1Ttt0B4vEc
pk+iIcXlU7wRToXnh1oooOPJ24n+/lW5BSUzMUxAfl0l8WDtW+UBvA4VcER5bXKzKJO1F1SxICqO
yxtjdboIHuvKWmz2z2amYjBnj/iZBewePp+IhT8So0Jk+e923Cr63gQ094DLOnpRMzl0FtnJ4Ddl
IlLw3ar3IKhrwkwhlPvBuJ4hyfRebvLCYymUgjD8wOOIcZyZHw9va2XBmGnoqWgYoOsOMVtzSmiE
OVgjhpG09dK3/gmsGWs8mEVrJacB+Bd4LCFrKR4eDcn3S3Pkg+G8PRrTGha3LKrHD8cO/8gUf8s9
a+AGHs44dD/Vd+teRX2PKBVkZ7jOy0D6D9RMlzHmSlwneJAyEmrJI8ieS8GfNn0XLX9lmAQumz+1
G2i6+ap8c5da5KMxYzzMmePcfpcSci/CpajztCts5gdGJ4tnK9QHQ/e+5fSFk3kou5B/xxO8fR8G
buI4syUqHJ34jojtU0/us/vKZc+cNVlNm1iOywsB+syNe5febEI8lSM+KWI8fhE3N+fafo5mv78b
ybRFsyxHBokshkCTKD081pRwBrlyNTxkZhzJbvnNKMDR1rfgbn9anLSv/WudwhgUgltPDwQ/uxex
NYsvyt/mt5YuTAa7X1CCJrJ/7kGGdBA+yx/BXIHyhEVeIcghwO879y6Zho22PkfHykRLKkDIM+Yn
TuYYfBbJfXspnl051ET770T2sbxV4KjaXlYOFZXnjb+Dhf0MMN16qLa/554DCLPBzCyxKV5yJpVd
1sYF6RisdG1G+1gcJBobTMj7zHN4zCJu1cEvkIJXNYVp/GhEl/dmpMYCaXxunvrJVpcBbh2TMZc+
ZwMZwb5rbYbdiNAdFptbP1RudQ3FW9sImb/7OLQsph8b+ZaxO5eo2xX0k3r1y38kndmSqlgWhp/I
CJVJbmVGBhXnG8IhFcUBQQF5+vr2qeiIiujuUyczTdh7rX9EKgm+uJyWZOAMoo/IWzc7Z90366eZ
kq4DA8a/P5p07RjYHMk+40SyLYHd3ts3WSB8AJrf7SXdUtcP9ANC9anwgk1EhfNozfXDc9r0wEKh
3YP6jQSiGjg0BjvAvFdywW6E+9EStYVuHyOiSPpCyyqCK0tCMobcaDKIDyp1I4OGQ4If1hbwE53p
Qq7xXoPAVO6Xx0mz+YX9O29GBu0zaUSuIlTkVI2wzqzy8UmeIPOi+i1Cs5mQM57oAYEC4h3mO+Q0
ViuizhHr4uRBYZxIW6E8Zjkh+NrHRmBdY7wVnIvN4YHekHdoKjJWiA34AQDrRrN6oeQ5QnGwLNGC
IPL9rtPryHvj47UQQH2MU2vzWI2HcNo1apX3mvSJ7eUABTZ4BD92aX1cbOrN3cNp6RLCidbHFE0F
F6tzMS9fxv3oSfJwF6vL5wZx58uaEanlvjvAVG3xOAAIQYsR+t8UzF74ycyix640GZA1y5Xbbt5Q
R2S/wJsUU1z6cPXbAS8AQDgkhH8LmTxj/szrXEGroMvAMbetA+A1zk8LTIqpZGQVjmgpO39mnJS8
yjlzz+hw3bQhJmavomemsjXw8Fnr9zejmPiOG/PPwHqQ5MrBl8BgI6+it+UWpiWtSHdLtdNNuQLD
RJFecmxmovMFwfT10J9rdLrwTe+H0BhUZ4237Vw0CyDqFcwxppOtjDMEE2RPiIwfh+vhhhVdw006
+Sk+/weF05l9AZ9JdAANtjfEVVyBVDcNQH8xwn0IVtDM35mkR/9tsdHSyVERive1nsHrfEP5IUQ2
In1HIh6wZ0hEHpMSPPs63znRJew+DMZUh8ggeCitqeJQTpywo4hJ060sQt68L6+Sw3rlNpw8lOr9
PZ02/Iiygh5KmxoYL5IWlaiu606sB/6QqHNSAV10u5gfpjU5anQvoVh4HEpxtA8dJe7sLxEfvBeW
4Kj+pCkIC9jjBQTyVBIcC+vLZBbmEZpdAU5zQ/lpxPUpYklEYJuYRuFH+Ynp4uAoylGlh7MsHEyR
gu5JPKcWsVr7uOUMNJkMr1l4GdmPiTg3fmuQzkuieGTCBXXqD0pX+5DJZzw0U5KtXzmukWTa7z0P
Dq7Gh0KWL98HAXyPpwVl995LR7QK1ImRgMLrq9ggE4ToFcGX3xTY4kNkFzEtwYgj0cj9W5Li8UAq
aT5jfS3L49euCa8TbKsZn4YIas4tECdPBxKQTEyzZMw4ojgFTZ/Vhzc/dGMiLAGJbt5wd10jHrkh
1ho5A7NzP+tXiJJsOsjGgGJ8JCIcEe9twSl+IkcBYZ8Dwgmwa3+mQFYREMPIV4KBi97osoPFDroF
MYVsxVy3hP6Z98UNEOcDtTCIe0k11twWirVbfIhP57fGZTQwQXtgBWFjEcn5X/IIGAaSdi2CHZlr
SS18OPd1xZjivJY98Lo5f1QEEBIaZiGGo6AKUx+lQM1WR8QvIid68cBMBWIDBwqQioHOgBiF/2an
wHQMbCrqxYd+x6jtw6j+C3w0HseakYX/7MCsee5T5xt9nZoult6GyVC0qwypNzRqmDbwGoetM8pp
Y0g9gU0MgQmqWbOTLcIWsTWBjyFIYbaAVrfJHqe95iUyJg1eF0KASOImWm7k3WxFBKFdQoybYxo0
XAIS5qrHMUcAUkkykkTSshbXQS9JZ3yrgrhXiGi82SwtM8JSA9Hx1y6e27uNnBEegpAlEDD2ehFC
BSBPghjW21oAvJqt2SOegZfLRQGtHvyY/kk3vc4WVLY+jB1I1FRy7Rq95PoxKzhbTAYPfVNTD8k4
o/K3mzeCwDBHFx74SUZ50kJepYSiDMl+e/nYfwN14PTidtNr7dEMpRy9LJz/OHLpP0LgmXE+/AjS
avgnzIgqRAlbfIpW4d28fCU+q4d7xSFFGjj6EwePr1iMCOMc0pBjCUkszQeVK2oVeiKSi1Iq4M7M
ZNqg1kD0v0bpHMEM0UQ8xdrmMW8AxUWpY+UQTYIP+blQjtUZmNwEu8i23GUxcG8edkSufzwe2ZQn
SE9k/xFhUeZEe++ZuvhC3xUXRj7v8UiMGEcxebgQsBZA+ToLcXMKuhMBIGuglW+Q26BSFywimf/4
hpqECEfoD0Rk0ik1nsxMS7TSAC14p152BUohbgbuFhuqgzuHefnnPh01Qkhi4GRl1WFH9NqAb+YT
YJDuVQIVJUXRa/afRfO2Bwtwsc4DBl13E2VSJ1xtAxQLP6v0CtI7QPI0UjF4hJ7TXwgUVMR1LDKp
oZtXrcdqvemRNs9vDHAlQdaEyqC0H+veBHQXDPNOYirnF7M0TKhbYFr5GoT6ApKCsrvPwZj/BNpR
7J2cQ1ETESBGqlKf0yciA1Yn9xikDcZMxJ3St4GWJwQ3kr1+8mWg6YTTHaikcH8x625KFO8ViIOj
BZR6Lf/JOHSosyQealObnckrueTVV4L7VN/IjLVBegGKJkWV7nGvCPrgFqzp7SaHCwbnoFQ6Lo4/
GAT6lpyPzqtRBj8SXx8z5VBPpHm1rQFhIhkugPPIfIsgRWxr6Pc/3NuAyA/r7WWu5iizr5Az0xCb
mQXmMW6Nc08zUn78Wbp4Hq4hsekTvrfnBxOD8VbNbiSAbwV2GxEJU5wvw9WhT3nM1Zb6qB+hMikJ
vqBqXKVKoJGxwAUwMJtQR+CSzvK5wll1Fh1H8M02+/0dbirhY/6AyIwM8Fp0Ay+QEJokTRZYblg1
olGLF5HVBjEPR8W02YshijSMWRoKBQpvFnoA0gqlmFb7feo0c6Zxo0TixGPDrflh0PFHFTZ7quNe
xAnkhxHpFH5hKuiU9u+7OXrbTBFda+dniDVaotm0v4Y6g28HV33Bs+p88FqSw6IR9eaVF+e1gpKs
L/DpkKj5/r4QP73EfUGRyTwDu1E2BH7nLDxg2d6Pmmp2CtIglORtrS4HgCNy/H3S0QN+WMWuNKN3
IM+N9zTfa7GWcEpK8TAU5SiCHavQGarLK6UImImRJK8VepBBuZ6CiGak6Z9fukFKEjZDgz9NoMDD
UTVjFH4CgU1CwM8L7uf8zFUp8e30rYon+xNDojraPDsMT5kZ/oxMF7qwGxovdXI5VnEmsuKaA5XU
6G2x4GxphXqg3uQi6lM0eWMp6JnSNjdzbBTom82VuqQJefrFpAI+xMsO4z6RtqialsjMkI/s8iNS
3dSED7yNBdEvLc6QY07rI5P5X7wRZfREt+EX7Xu+YbYmJbLA0I0XApkbmM0GcOnrycG7NoBJsN+v
8NBWD7taoAf56o7M/nB+xLilefn1+DY0tQudKgR80e8iMtNUxW7x4+Pq53Zu5i9Gl440DHXMZMMi
jWEX5gTigwQKMKGG0MQsOIkOl6QMxdz2QtBzt15xk7AJ6X+yC9ZNdtqbGBJCDPgGe5BXDhbRIZ/B
jEZpBwANQ4yGXCC8omHFt+wWufUJ6dImV4iAkuQeVV7eAgEN2VZGYzABgJvfBBmUh9yReYaz25Lm
svm1RW5e6adrhHxnNOyIBYBlA93vOJ4posIXYOPfzvwOiIGNEG0rX+QV9G05II0Wek6NByjpS5dH
zHhtlbOEneftERfsvRAq/hKWamBnzp8lqSLMm9xWNNGOa5o1LwmmLPDZN4qVzMWqQMElUcQ/hhhb
o5q1ScDPrkB+FfJzpMEmYumng6omqHmomnWxpPlYZAq7/tDuowzWzwBme6w+QNiPBYGAXnNkxYpK
X8audpD+KFCnLPZfht8Yl0GYsbJidRGcQf/w/FcmwrsUts6LpnrZJoVBfC2607iKbth69dUHArpT
xxqO9ymJEDMsZKL/Ot0jkv05NZpDlowit8nfX+PUCmG1WdjJEu7zlAJmWsUcjzXPPbuPDxrn41iS
zv0NRygVYnj6aa/reXk8CJt/GubTFQKVwEZ22SE1ZRlb0oVQZ559RCDg4GkiJ5pTohah5ogq1nzf
0C5DW6vLHzPAx8iO1E7MfKIA03vZWIu42M0C6BeJQoiq06EU1fgc2QlQqfTODQ9FYyPZ3hCKMflO
24H39l6BAqObAou+bSUHpvq6+eF7qA7c7eieQmhuzgARQjoCbSWK2m9Ycenw8riFyBvfNT7SMPs1
E0drbbPMohyBWRRJp6I4loJ7kpAzC1EwAhBxDMkzHUyE5/zGXyhRkI5eL0O/Vfg5Pyn4+MckVgal
v2iEyTjhf9Z9epm0XAEcO84IgMe7ul9nQFBsCfmcdIebyYwG8TJYQ8HcaY96uHQuucoBGIjPbUCq
eWbfSHinIZrvHZl9IMbG1tWi0fTlFP8Kf1uz3NZx5/U2mjuA9/d+Kw2qq5oX288iI3AIfHd3cfF3
cvLibS42jxX1bS75kc73jKDc6K6rnGQb5NoCiMMvAiZfU6D4XALg0L3QnT727hbTBWvmE+pLRDbR
ldylWyCdsGqKLloHY1V8Cwbe9TDc0aqcfFfyTPbLxd1Mp+gEhjBof/erXbvPCYFaw2kpJmqAOGnd
LK8+3H1JbVhuEYgnmzgkDD16CJb5GTdMq6yPpXARlDaMK5gCXgrjM8lsdi9+7AqueRSiqTviASd6
PZ98vAFjA7PFG/WOED1BGLfInbMdm6DOHfYEP//XIwLsiyqwQAQmfrkvC7m4DdLARjDnVz6wIS+e
H6sEScQOTKETM4mNh7FL3hNy4U3WRJGee+aW8NBwXL92S1r6Ws1nmEZTC2JYocd8ShSGy0PeHLhu
dK90EBpSmUejOK+QIwEwUyIygZx5jaAnrsBKX3jGPk4bNIdIA6Ak7Nb+nZHxIdeogxI9WogKBY8n
KRrNWKndBv35ug5Vl4xx78VBToQoODWWkVvmti9DdYsIS58LWDRidfbvMC/8KyLFo9gp+P7aM04h
Pk+I/BnwnU3qJ8A9lwqhw3/gNMAlWDLHd/dpZT4nPSwVcNbLvgPpUGYK0TpDuEbt4tAfgczwPOlT
DnrOx1FnIjiluqCKix1QyFd8CsM5KGmoxTTZATsITTNNQbNhCIfKxcbPVLnN4cnB06BaIt60zK2f
+L4v9vOvC98xjMeHzvqeENwP+P8A4+TcSCcwN0hT02gI0N7j6/YoHRlGHR/DHzu7oD2iq/1DMk1T
C1CCbn6JBoH/APUD3av8GcoHungldL1UPtC+83a5ZTHpCv2PQl3NyMroABzO6akFvhavOYZjkgJQ
6g34d43r/rboxWQi+dJUGt8WyLpS50DIvY3+h2gJKkCbH9o6ZiWdMMk6aKgD3+ncrDACUf+PbEb4
8/oECoNCgtClzqjm/bsjoWnlYePCnCPTaB+o0fTUB5NMdxkg9ZUFtr9qBWBLatFKZRyFsRIfpxzm
xKXdpmWwqawhFpXir1qPaEAFV+DDfxwI56HdQJwqQzCp8M5xkzoQjaQZ4hRGzjBlYR9ySA4onVHn
qo7Qr3GfRrr+mc8VsBUGNiGU1GIJw8q/+Yocs+fuWRq1Oh7Z/NoJcAiRVBFhjxiURVAUT8v8EMh7
1KQ8Y0DMS4/IivOQmflNXYnHn5Ljny0kQh+Y1F6It+rK7/bJ/c52hAaMXQI9IP3hgmK7oVEATrIV
qsGQOHmKQMEKjmUkrSYstd8ivCPP4LHWUaXfsJ1wfIsKXgPcloomCS5EDwrETyyPor+PM2Z8+jmj
3ePcHqkln2aBRoLk6ot6dYcCoHffYmKHq4CSWFznPUY2Ees54IRbZwmmY3PkyArkMx+uIH6wKrs4
TEe2fMB4M3m5zyMi4YIEHCDjsKJut2AbAu0LQO7Z2Hgawfuff0MX9iJEVTvH9MFfzpZJH53RrEXV
PFGNy5TNkz3ihSuhLuBcKpjUIDvdF2nI9oSeZvY736cfmHBH/9lId8m84KFDcHAGGwAYgsE7s2d8
KJFd/XBoYwPv9T0QYIW7SaTPESLU7S+groxNqy9TiL5i8vGKxoS1bjCoCBQUEpQZDLWrzD6kjy/w
7khgjk8CuZl9Vt0MGv6KZJGtNCjuZn6xFPTiLP+IVBkeA5R5yIQrCHeakyhVWdbzniP5kmFhyevC
J/QJKW/g9RLQ7N0SX4wnYuDzyGBj/UJDIKaLCm43Zg2iphGklvty/wv6FQJ6UxXMmCjDYS4yvuT1
8qxw2LfAAjwQokS+odMPfceIM9hvd28bOG/z9VoINq4OtOFDphdUHQCiDwQaf+/4+zEwfuN1bkoL
38gtbGCPUSOccNnQFQO3nk4Gf/Uy242im4+3WhJliuzszmX72KrVjJmtaAnOs/SzWBX4zU9ufHI2
Iogd8tfG4uwcuhIGLyZUMtkt2R0iu+UCg9VDkI4PdGhKDCCN2T9SKcHDQf6I01u8UqPkwHNuO8i5
5JsMa+NyVP4eW6UzMtXuwTiI3KzuYnfh8PDrTO4oOFQfeuZhahzTV167VhjKqU8v/+D9MOFBdLRQ
XQ5mPX5fhAWtH3Fft/mfMZ8tiMkxLxuFSDO7Zm8GZFwxj14qVxs4P3rfXRnlfeaXfs/RkX9wu9x9
OPIl6y/s5jDpH9kJmKQ5FH0IqAGHLIQ/gDjidj/d9DNkwODtA4P8wXnx192YSKMjxwTERnQJvqbu
9Pxyfp+nxGEN+DckH0nkXJunp2xNfowck5i1bx0SzBh829WrF1bDMfoQr52/uepo+5j3li9glh+c
jcLUZ7a0ZHObLbI1MxVVSao5ROx33m+vgGesLXhrAulnytOhYjSKoWi2uuhm2g6OnuVmcecqx1dy
UhBHaWFzJEHgXzRai6fBlhxUIH1bcTjMcBC/D2xh+YHoctHC0Uy4HwXTAEs6HboyT4F9WYxwevfJ
/sKEYN5DLqRiyeDsj6zr4bLm6qBd/IKl9I/kFqPjX+X5xltaGn2WlgPsw5dXhnVx++TyREQ9l+eE
kaMwyRO4dsZ7AibISlqiu7gv8dsSb/K+kiH0Szq0C1zwf69tDUdPIw2ufRH5Jt08lranZqo4x1sk
M8hMBG+CUKqAUXOB93HbydwOYXVgtnnEd8ojH4TOAHUwhUTVwCK31Meu81rdg3cB4smqkbwseI9+
xCL/dlucfExVSafCP9OxdaOgtzShKg75umfT3CjcKCn3+o2HS4iX+Vm17dXGBugzlFoPRPpQ5tC+
S9JiLied8FHjWQizL1KbqzkMSLxYEoRGsMficWpXd7dv3iIgpQ5GkzSJG8dTggf3Sp4T224V910m
io8IzJTY1oL35H1gB9g+bNwLHhAToP+fdhPuUpeT2tkz64WQ/DlEM99LWDtvXlccDERCcH4N8aVr
Vp8kg/sE2VCPuujeuDzU61sCEu0QmWto+yZh2NH5SEntNNYwc+ACf9pbJFherCm86t1WFLpVKIXZ
F/PPHsiAv7qHTgXhRzpP1ukJyH6J6MZXyWE8VfMHfWPEeyxAS0FNkbM52YIOD/DuzPyrzAbpCUF0
2DfkycB6BZzgqAqV3c+mdRZ/SruSNw/C5xqBq+mc6wavF53gTAlJb5WtO9qDxv82dx75DArlmOuO
hok4mxDcwwQISSlGw3+R/B9WW87uX9DuRMUg+4SUfCihG+IgBrjQkitO44JZjmQLiCoy25619RnY
jcQ1iIFnbMHmzKXo6nzWn8PzUCAs/npjiE/nZssM45xt6IxAxYJR3HM+HOgrdkM2Qi5Kki6yCPSQ
bDavagS6DCDP2XJIVwPUltNvKLLICePHTMhTlWiQBQQTtIj8CbdfPazMHHoUgzhNOJjkTp+6Qy6L
2wREZ6yal+XIJPDe4dMc13+tMzCOsndZDhffoxp/VghQ4Be+DlVOf51DKqVLPkzLbzxqACP4Rn67
bjFYaGSp4i+lTod6XO8bdofv8nOiqeHbmk10g9vPKeuqmeTZOBaqh9yWdINXDVFE1dpSmWiYAdbk
11hDJFoT4qMzOIsKJrBzmbv9gU3YqPlefsPKEQrnhonLfSAxRbT97Eyi5IaE8h3gLWqEvOvWzZJX
SFeiobm5ZhSx0LESOpZ6l9mXh3T5Q6JnKfwPeDk89NdpMb5R5DYQko3JPQZa5oOmn4tQcj6A1Lzu
+BbpnGcAhSb6Lhu47T0d1hYCdomfxS6nuYvpRiK6/I3yu1p2HmpqdBsg5/XiKeD0J+Gre9a2ZtcF
N1KivhBrn6E1WP/okVaC97yaSxN00RWq3NLjL2TyJJllX616sZJQIjp/+VT9ifxaNNNHiqO/7uEy
ee2bxlSSHD5SQhD+ntw1a+BldN085h0EAL4brn8IMBih3r+gv4+pkiaAFSoh1BSjK1dlw547ED9d
kM/7PucbOeWwORPsJvn84WqTZ/JwlGgQSSFTk4bk64PWKK5QA9Xn8vza3M6N/T0JOCm4esiBIeii
z7qetG4TpqZGOcG4Rj8/wMUW8hjw+yeibeg57azaCLkvwyiP02gxiJRdswHRYrZBdk+KNl8oO1QS
mrKHhyZSpkVL9lKTLdrIDUoiovuESBTvd9KVWSmUjKJd7nbWrB8ITtSftpQogqYPPbpOalNflmct
BMtDOEkTEwri0eYmCFnUxR4fC2J42qh6hcWcXBEcNWXCWTF5oknFefG12oCqO94o3ajM4UaNC6vZ
1ka2EiagN8kSZN0ba93iWdMsDTkagSrzjHtwIi7ZwtJneF0dHaT1deR+dUZEnJK3ClJ+KCcU04Ga
viwU6SFWY0Fr2ATU8K6TSMWzfAF7fAmTBWkdaYI3makPyND4bmu/8zuOyERrRWeZqlpfSnu3o4Db
PWXHmPT+iGSUvQ+kaX3QIilSIs1gEDDol8IC8Zn0vRIgNh4l8njeMxDSf+ILndg6z4BkYwvFcAcA
EBB8T5NT7coNrYX0H8jeg/eRtQhm+GIhHIfTJ5CPvrOaq0GFvDfl+OIN+cqi1pm/xkRk7ZfudRnz
KIzn14C3b8T80pIW8jZ14LJRgAp/hubb0efyYi3MPUI4aqdJR51x/EbSrQsoVk0UCm46owFowy5i
82B++HOJGmjzEocaKsf+hlvyd0w5smbFBLRmSWOibMqnS0Cmw6p/xAUkmnCudKy//O4z5V3gLOG3
J5u1dQS3se7rTzmRJVNd5Jg5T9kBBiNj/tIM+WIWZ4X29NYqXyt9x2P2JGHDoRFLxkuuJozpU4RL
ZJaix52icb3viQjat+cUJBFIgmcE8JB1cU6aD/kWLfWx009EQVeAA49p++5c1+IK0H2ksSNQxK9H
rmpE5m0/ZhS0LruR99vWEzwp09pNT0/Gp2Xua7gw4MRXQwsAylUsyWGMzCKiBgJ+FaevPTzyLjqI
EMPCkqeXP4Sa+oVjl4baqFqpPoF98PwjszYI/fT49HgHu/kAryAqZ+4M3hPZK7Fq40zKl1k2Xjza
cZakXoHP9rGoVxCoRs1xXlFaeafcUGKuCeufmafuFWHcRvZ6Uc9igRsvMdkvU8kdvGzShDqZHcXE
uoduY7j7EVdBEMJjXWU2g8wFtfnTBepENzEDEfJJtapwWI4ObaTs31P9iRH1kZBAh2rxvkRgy2gB
fYtSU2wJWzXSvTYUPbJMfdWhtyX3QCXP4if6eNkXdA+pBtMbSnogd6PwGdRcWfySGnoiEONi8ZwD
VxOXJy04YZ3v4ZlbeYFsHuzgVbIX8MP4FRJxFQwKMxo/BNQiM1sxR1YjRNy9Xd9+EVpFFiGNW48F
ikyhvuqsekasKHqu3kLH3/WbY1sfJFjD72aDuWCmLh8TlMsvhJ+Ny5z2iEcuqcRdqB6I6WSUJVTq
5ihcWpzILHoinW3AVvIkMwAm4Re8GY8BN0yV8SgniaQguzZPesRFmpGaFKsHxsW3B8mIqh/DEoO/
i9jrfQC+46MnKQVHXNwI8LkCkt3hsMfPO83RCVggRU+kwsCPwrbDMOXVOqQvFiLACAlLG8KMEs3E
lzl+fUN+meLRQ1qDtZDZ1WnW/D6x65jtnRPTxF3qXkD+gZD/L51vvNuy2ypbEmRcYU+AA2LWNXO2
UA9LJ3gDP3Y2xpZVmSxZNnJcotlsdIjoFyfkTAXXheTcJxfCWDIRmaEuWOlTu8Xg6JSHDKlE9NKF
dn7SY0EadxrhQ1e4lKdN3NlVQDzMlsrAYY78Albs1OD+Mr/N+LokYDTdlpOrZjUfs4/miG8kxkv1
U8zLjDeqBElh2lr0kKJwtZwyKuHY0+aXQNvV7CdYcB2VD4ze9CiNtYLT7UcEdYDv4DlXHIZ7l7OF
Lxtctqz3jqZxpkUwdBt9JscaLzDQ9Ky2ahG23d+wtWnOfVVtuFky+r+uHgjGNQBB5R0DmHzTPCk+
aOwpUxbfbwB1FLZ/F0qqD/3Jg41rePg4P+96Yv3tb96sjSof6ovHRY7ZNYyWqEjwnNZCQ+2Qv+F0
1pD05wvZMznE1tOHZ4h+wYeWVJNFuBfqO1CGK4H3jOEocgGQUUrFhJAPZuXdVCIVowMfOWNbV/gZ
atd73K3Lw8Xpey+kMM6roV8d/SuqjhCXwo4eXMYOqv44eK7hVTYJ34NCS83uZnCuK9Zr890SnPUR
U/KhYixuEdEWycUvnx7Dn/XynyZRjHXp6GQXGgKAR25Ax+Lbye+WLrt3yaLNZtn84U75Vz2Mbunr
CGNZ/K+YQnN/BFyAs/H/5v6vnWGHIQCBkCmP+H9Az9SnnE09l6d20cy1g5iWcRg4OcJLPvk1BYh4
Eydgl7ADtNk7FA2Q1NOuP5WBEetHHY91YTn3OpHeCeY0jHnuRslVtgaYKfuolplriRAgMIeJwbvi
uMWrsOPRexNLMue1aLYq9Y8hRYDwEsJBeJkVNDxdRJ2bKpvivg1GJ/iNx+a+JqkMg+YC5jssVrc5
4mws0Ej5SUPwBztpTpsiYBhrFtxWZtBJUwiVRRYzq1H7MM5li98xT5lRrguXrxxg9UUcFTQeeQdz
xnLa2JuzFr9/wr6Jonz5hAzVT30SlJhqsZKYhCCPOGoS0sh9EtmYxnjSw0fQ3wDBfuFZO+N+/vDM
3V2wrMHXLHGpQXkzwEaXKYuRYF9p1EAFHKmly45PnAMo9LHdV1NAXnbamvuWI5oVmiKeClD+mghV
g25CHTks77m5vEfSrGORfcFGQ3qm+JtcvlWRpAm2ScDYiM4cq/9PHT6BUrg5kKcPj6i0lAyK0b8j
kzTnvknSZXMAfJ6I4awfYAeacT7fCR1oyFhB7MrR/HT0xQWEELLQzAnuvXDh2XKZG5kEnJGi7Cbn
CSyhYD9ul52Mmx2qO0P+QzMsbhKi5deopYWTwmCbpuWejjVsL9nuFvZfPhhLBcHB2Aq623NH7JFv
hJO0pZ9/7sOWrH3EoPIv1pE56hpk1OU0RM98zs/9c4Uh4Wd3Zzb0K1Y+uJoLZt8eLIIEiQ5mgyFC
8/OtykzBBOp+VsRyFlFLwNoVQaiBhFtQt6iV1vXfK/kd+gcSh/i+y7/7TFzOP9GnCEe5o2dhgg7L
GAr9uHp4+lybeARC+KAK0xIi426jzm7cqjeX3y5gwMUoZ8Cn2uoBrvJgROsfOVqI7BlueHZQgPIV
gJ4F9M+UxiJly/GTxGnKT4PHiTwAXwrRcFvaqp5rvgyKiVGAJyMnbu4bV3gssQcie+QKuDnIsLSv
hYYY/gKUHpVAAtPVxuIeA/RAqouEkAnXeltccnZto4i+LS+JLEwPsiit/Ro10bnD6GIjDr3G3O4T
7Ft2SenmpzQ+s8bLUK/eoHMQyY8SgkzsmnJXkoa5pm28MKIH2L5OgWZglG5I3aEXW0RigjwA74iq
cwauiYq5m+oLtNW1aqhrHCa5IbViAuGTVW1YDBPShOig4BU0yCaAeYdui4HhULmVhrsPLa8MJM0v
fJUR5MDX2KQhYpw3yzdTimYOiH/QDKgj1MqMA0Re8PkQEgx5p217C2mBEDg/c8ujSRkA4A/NOhMe
GKGV4uTPRWFFRiMWEpHO646F15op2SQ1NQoOBkiWLAwDC9J4CBcSXMGjQLQPzSDW1hpvRCGMfa+Z
FNxPt5Pqt8GVcTVlO6PGY/pGnvqOOtbSzW2aj5POGKw4OTqLM8hBiF+GJR5gU3sbEpGewcilLmA9
AEaOJxP69I4dmWjpTo+1jezj/8RpieodSa+S0Qs95mfBbH6UeUiQ5rBVYWdDPTKpkSkf3hbBtcib
B94AEz/+p/4aX1iYOW+rJoMuZZaHkHTP/PQRHhveVhTFp2bcAvthIVrAiqKn4fzivUO80qHYGCLU
e615xoTkKgNEB59cChKJsQxXoc14SCgMkkQPl0WigrSjB16gsT8ggzCIvgx/8TBpjhnoGBGy+88O
LHNdwTR2u+sGy8FjQOQo8RIC0/PIBRznLK3boVcb0XCSMhN9LLxO1CXjiGAJCwl2IKomh7z4YTQs
WSZvbEgRvABIJtYb0CTOy20egr0TyMXTgT6jsNjeossu3aoeVcCMOQtiLP2B/4MrI4rwsYj8u/9h
PhdxcAKVTQmrZIDzkOcWDIj84UDujcN78IPHmkinFnKLGwSxFt1r5O0spQNwi4sWjgXDK9dDbzBj
uHtsGlvxH0TlRJgysaNR9sfP9HJyvwp70TV0NIPl5BoKIzJzHmQyBwchiYg3vhsRcfYRxfT4/7Q1
wocQUTqP4NtS+mM7p7dxYDxAskTA+e3AhAhwVz/d618HDkAULF+O9A/79gc18gMVNgChkjdIO2IF
qzaevI0M7cbDGNF91Bj4qEFTYZfeOEmx+Ylt8vPDpmc9CdzrXFD6DL3gjAmSdSz4MWCsQTUYlyiU
+7+rhwqx+2BcTz8LZMgg3QssOdf5Z/rbKeueJaSH8rGBUsXU77N3sTJXJOGtn+s+IdKHkafP77G2
7iP8140bQlEe8wnlhgSv+xJClzfuWzkXuuhbLA0slmTGrN+2n4AWEHmc4yVv7dovGWYdMFTOmgwg
A2DgzsITkXdAOhaRtf969kq2U5W9UyM3jfZiwIzh9h3qB2192X3WJQO6CcvGIHMZBW+Q4DJ+gQDo
QKfwIzHT4V+3wKSkbXboggkvmYCUjXx6UJHSlV4+6f81Ee05dXDzvtaQM7k7NkhAkJ0SMIf9wmiP
iIDRB1e7jn1wTSNf6+YYudlSIwSX6KUcIZhUDq8ZhbuIxZ/rHmssuCqYAJ8ZbC7+83EF+NO63z8+
q8fsuqsnOnEG7tfcUpZsViSIWv1pJ9TlKUR7O66WJYE0XrN6IA2LcmWscxDSvsHRLD5i2kdz/yrc
zd2Ej52GxAjsHKqW34myliZl8p0V02r1JBtfQXMt8swiDdH1/t1ZonN4tKpmCrB5OX1SMP1qXWWN
vHIEMDNw09UbN/TzJAXYXK/CgS+sADSlWQhhG6ZI/glKOQNABj9eV84rvPps1REz9zcENN3K05Is
ynqMHJbQAlvYAohABiy97vhuP2R430U5VYHzDuIaw/+B3/gHr9DqHRWeFj89cuSQ6PvptgPqFekA
4P6VJ+FtErYNZgroMqKSMBLEV+xZnIXE/Saq5gDmoLtjC2q+MIKggQARBb8DQdbnm9G6mN3uFoGY
TOYfo4+8KZSXKqfo6TVHCW6+iL2lpYm7mzeqMSVkOfaOS6jPkg5xjgMGApudXEfbHYNe/Q24cSAu
KAwnsYaGqgvgPhcGAj2IZ+TpJ3l/tzMTaCnfFbHGvD55jU9kLpFl7kqkC6MfQ5UifJbVAlL6sv1O
6aVOhJGI4tP45mE/ile73jqlqGiD++/ipKgsAjDhEmvTjpiceqJFZJpNqB3y3/u+NYRP5nBqAW9F
tEp2fPkvoHyisnOewR8aQkpqwGV47DIsU4FMPhrg1VT/mSM8b2i/YmXOuwgECfKFd546PZJ3llXI
SgKU3RC4Py4kd7FhUDdpcWZrS6hmwChSLtBD2+0BUIlPBgZhlq2AvChcaUCV3mwhw/1vSQ8XRcgM
OaQPlV+Hegr9+PHquJl3BAAt+LyhRo5969fBdmgWUbS8oHgIBIaaO3AI90kekHws8sQfmycYXX3o
1t+wTYRdwCZLYFZPIE8IedEPrbhp+iZHqUsXG95EQ59Uy8FEpjDxvaIXozsqkPvhICZbSzp+0IxX
IdyFif6FQCkeXQunCF3ZdxLEmHwIvdzjz7DAe+jMEqqtUTSKhmF/xpB13xCpaEKFEwtsgTAta6fn
4ZxVn66EuBxn9tficSFwACU5gDyXNaORtMjPl/PtYvWYt879OUOkAuSvGT/QIRC9O81/FkswLpnc
xz7DlbsVRn+uJHIELz7AOBD2XcjyhC8fdZmdI1h2gaO7Q076sjTP7GoJNr8kCNT++JrDcG0Qbw4j
dkQCfzv0t3njgq4Oph3/JH3QFJTRayeZPNF4YcleeUJs4Yb1f0v17xc2S54DELy3yr3kX+Hv+4fr
7LXUoUVjXuuLOJvag/iv/5F0Xk2qYmsY/kVUIUHglhwUMWvfUGYMiAEU+fXzrD11aqrO7NndbRPW
Wt8bC1vfinaAK0ekOaUqJepDpmjQhqmgLUBB8KvUwMEW1hHCYxREVsWQrs76Rptkt6oWRSTcM5R6
kaeo0jn5XPa9etWNvmMR5frD+J17VFq4i1vwg1g3XGWocJy6kiGm/nPCc7tmQrZ9hVJWxk/kK9N+
gJVvqHhfT6gYNacetYSZbjUNH3t44dGXObV0Y0GgsZFahQ82U8KMLKuxUdtbKBXE3lwcSkZ8tDLP
zZu4LdUXThsFoZXsAOT0SSUwyIY5XT1Aoyllu4FyaJCwwwRhYXmTzmYzaxPV43+Qq5OHxCbTX1Tg
AyOSIknDbwN2xnlLfxSzgfP1z+wUKIIrItfdPJyA4+NznJIzGmn4ECOyx/zD6EswAI/X5rXPg9/x
mmpUuDgg65HmFoszBAeggSS8jEEzR2CdPEJlr09MURUIEPVJwJs45QwQJ3nPQx6dhzACvPIvOJkS
VkJZ59F7SDFt2EGZ8bgJ5m0KWJ8Wiz6Oy4ASNT0+zdRx3/0fG5cz0QGlMVN7RC4QiVqkQgnNUEsJ
NfAU2gSOcQFAhsAq5pyWnsN6q2VgZP4NqojfF/TJyfdvw4OFDdRgbRAVTmwWmDAkMb3bmDXhfJGr
KUGfFgDe425AwQWHOF8DTrZSTpQzbaoOzdmJqMV2rOwNtPT0+QKoYWMPeyiYrZj+5tEvU4ffDKwD
yvrhFenbvSz1FLbP8N5ukZJpcbUDXAoPb/1kJR22hDwsK7yoa3V91gPUCTrF5yz/oun0KTI/WCqI
BaVtl/lZ4OG/qey+B4jD/leF0aPmvpanMbJZn7UX9Njw9fTFPsnM62+xkR3lMeWWoO28VvCUDqc2
Hk+/Gt5cZfOMLQy1gLyEP3HeH0OXJLce0E83pkIMsQojxDchJjcULC4AEJhwwDE4Mhcs6OTwvECU
FTfdvbYE83Cjjckv4+QtFFJ3j1ke2M+FZ74cmxWo4EGoCoF3ON7BxgR5xLvj61g4OEUa/ojsjiOt
9j7jLT+mXV49nUwPdGBYJQF1gxJ8nOMoUnwQCsvnBHUdl3Ez5KX6pRjHX4hFxTFBgcGid34JdiRn
PHfmTJvRa1szOHVD455eTCdv7Ap7ILvyoqXeL+0Bkqo3945mElH70Bxg6cPbCShGlpCZMc9ychsW
foU1AulPRNY76qTROeXIx/Z+SpXjE08m7ZIeWjL8BvfoC7C0et85AhLO4PVnn1gBEYRk4/24H4FS
ycDnA8Osk9sPsE1crxqoxHMqZAcrvhXA5IybcyCPpD9O6Q3IN7uMyHJRyHv0SG8ZWgJd2FwwOaTA
IzmE1PhGHsjJtlCt0b+hL74jq0/0hiiN+0U/2NOhWrF6t0S+EXMyV95OyuP4Bm9bQxGwFC/pxOZQ
7kEiE61cLO9b/hF3n+ykJ9tp3AXdBCvHnPVbmBrPf+pWdANvWeO0S3IekvVVuJzYiJ96zR4D8Pzw
XcQVH5RklwAnqFeMOMEh6ezEwfFJP8vh7ZiBKso1tWvQx020vca3UZ2UuJG0zNSgSgtX58uHOrkG
gLEo9x2zcb8HyxIFogzrFCR/ttzq54G3YdhLZahFjrUevONSREF9Qg4nWvb2ibIOOUC52oCRB2o+
uQcb2ljcDZJZGgAU1q+5hUQHhz9aloxpGE0NcZRKAq9zNSmDtEkMmANMiwzOe0wVE+WBKP1vRDr2
OQDxu0rO/3+R+BFYIQP7J4Kc5NQTgdglCjl+z4QsEcBA70WALLes2vf9ZRk8D9SDZiaDqaAZqWl1
OF092gEm1eu8W76HCkcS5l48lhUVuy0VOaCEyEngB8Ubfwb1qkLk4rQZpT9+2+tLCA8b14Zy9k6E
QYD0YOgKLFqaLacPJt+iX5oXaVGyvqvDOq40D8yKs2sApcZpp0WD5ueuis2TbUBnjnqAvtLsMWUQ
sVyxs81vLhWaGSf6FNFp9vBHSCaQLDOOBOVAG3Fo8NqEN7cPqx6cI0owo0hnNebwR/yQGQE8QyXE
zSAjs2lJpGmMgC41SAqtmNx6k8uyIX8IfI0n+wSasYAFCJhY0FYtyL/1S7eZ4apRN/KM/AKRXR+V
ZnAntX6K1zwqObo+h/n6s7ypWFm35BNjfS2gld/wURD8Nrwl3oMRQ5GCMh0Jzd/r3yOlfEnUaCM1
ORNRcygpMDqz4EYcCJekYmyLj48YRKMU8JVQXcCX82DTeUSxL67ugUEhDt/aIj7rKRjqhHGTcz2/
Ka/T6vtiRrANUj1K7156pxfisPjLuXytZLxXHed9NTT5gAe+Lzsl1mkqeYXRmT9Uc5c7fvrjz+ul
9GOQdY0JBsBMyUBWWTicF0n7kruR/koMVmSvTJEdctwh9NQnlI708dL9Yf0RUS/IdEcWIgE1gMyO
KlY5Pioqv5Hl5dlprnvfjJP+6LapvZyw3Vv4nm40AStkhFFhYnVefTaJllSEyTOEbBaCt6u7Rukx
0sFrOKTAchOteRuzLcUoCO0++TRcrGH9wUXwE5gx0Pg0d0SUTev2Zj+ERB0Oai3u7S6DX4ACcKsh
tDE9qUZnevlT/gXOl4pnihgyRHrhfW5lb9q7vmN9aoxeit2t5ON58k/6zexLkhmIHY30wm++ltkj
SB38rPo4Bt6sf7EI5tSzPOWAlZPN7bQQeZTorY1Fvbl+nD7Be7sOt+LMJAbawrvGxfKlOE9odztQ
DYrkkE1tThUbQrgn946HC+CfPRVi9RSefgOiHH5V/Iay3na6CNc31pSPnaYQZbQcTEsOt666AENE
52q5RIfqe3LL/57Jl2KIaiS5xl6d/UCK3fOiiQFGcf4bM0ISriTpUQQTtyPTQ2DXdy5k93ZTfS8l
gk1ds25RMswpBwOpPQeifWcfpMqNC0/tSjOi13hA+Th8fgcJpZUJSSPgrnpxxY0j5t5kZWH1TaTk
/LL5cKxuVsafNBeH1BO0hqbIc4AphhEYYukQYZ/S4DYst/dgr6Fo5FB78UB8OU1YLhT7FwKgc/us
iXDZjMxIGnMmTYpPbkOyFKx9oWF6MjJqJIiOUOM6Zfv4gWdRSTIv4OIwI7df1MHdVNhq+pgSHgPc
fjxBiJ7GpsBEx82WW8LVlbD5bLn6eSqJs5Xk42IEzCRRCn4GPkban/G3dcRuEecvk3ous5bC7uMG
QjmKZg6QGAEe1wHkHB9W7knue/qGettW6yoyWInOU6hNr4R45BLLf701F3VmYhPTEvUwPzlIw33I
E9idBuYJkdec1KEMjJwYFLtYSnMGXXlXckI6CtHvLbyMqdvg2MTZe9qMSqHxp3iTT3+ig0b1jGBn
gf55fY5mToa9e64yCWGAIT6FPRAJJGKN4Z0dBZ90VGF5vnoM8U+ysFhu9Yk8/cTUQQ2qmeBbbljL
avIBGAJqE2elutCPCppgSHqWfbYb9icWshWaKiSPl6M8grLRdtcBTM5SWdcVa891/sRW2ieAKxcw
ZyRcCrwcOPnoHGTlUSYoxU9ExxYsAsGZgRINxpkpO99b6cV/+L+DPDc3QGNOHurDR2gYMK11aXOW
rpcomlk7DRTn5LZP2QJeE2XwoP9FcrUUmTXJIvXi60Orf7xbCH+DQ+OL3NL9BdIgT2N6sXSkInqs
x+gyZyfON9+UBL9Y5JCTzcF+9qLYFUfi6/izBBc9gB23/uCQwVpoZCBsmKiDv5uPEnVQoDr6edAU
HUMnBPGL1wi9bvxlkQ7qpEsVQlA/cX8qDa8zqoWINjvpxBSJa0E7C50P1+gcnTNpWIFOA+95DErz
9h7+1l2qGoDRQB73yu0m5UrOzkONNW+p7DsYIuCL37ov9ocT8iFO+P3I8HZ9956I/Es2J4OlQ+Aw
HMUt78dR4nv49R0F4WDI5k06LQUvEYew8Z1Yjlt2WTVYMInUY3ciEwU8gcWQrnuN0zPnQqRibOC7
D4f5DcetlTrOTLS1kRl1oJdOf4Eex7Gcs43BeMJpu4SkaAM43naMKiol2wJajDjJS1aRj4Bvz80H
7Fz2TGXXierkDNdNZN+gVenDcwFUflh0qEW44ZuRKfrAZrGTdn3yQfkBBJQiaVRETDW+EGvaEa0y
7nZEyLcE7D2plhBb2/vIvprhmSK1VkMgcpn1A4E1CU+0waQY9n9Y/TkAwN5T7uWfRBgy9jGFkGaF
wEHV0XcUNCFAOduUsEvAOYN7ZviPqdDm1QwjJ9JMX5GVfAlXFlDEybsGJPLO8Oeh0pAjjYbgga5E
VkvrMPiVNc/DF8dJrxpOmHjW92XH2eZViQEXtINzEVs5k8ZNcsrGlSYg5eCl8SdB7I1h5zUgb17h
TSHZy38SwY1ZkN1oD5ivinfkvszZM5FS4uOdnudqmu9RFAIZO4g2KCrS7EjafRhoT3/3j3+ihIUe
IU0gKVdQ68+g9QmeHnGpCZwICSvmS81pixwWoyC4k+zwVORRc5Dg5lkMlBmaLqQ2JMoJTMdKz1Q4
ifnptTRQ+b1dlH1iJRT5dwFjUzFSyUbOY1ooow5nZ+G/kjqGz8lOcQVoYnl1jHL4QGcdQW+8NTbj
zCWxYh0388sZ/HZaT2jrHEQWEBzgI0S3oCuctES0MtYiBqS4w1eTbvmATGW3Rbmt8MQgcNCxiUqp
XLua6OZVeT7n/ObF1ES85Hz+6e6+GGAxCkrAbk6fVwytGy9ndkuRI8B131yoEiWre+jWHoBbDPwf
F+rkl722NFJxsh6ICoh+2HKcsQMO4mDOcTMhG5lEbWKpERzPRO0RJHkIQYmDAoks/0dFy9uGnNei
XR2fBwSqrB9bi8PqPURy6Iol1xGWM0ZDXmjgyK+rzOB4WoBWcXQdtcSwEdazOKd58Mjw1hzahASH
ZbW6Yhpj3d6acMVZw2/GeLgVKbjtJB9oM/VPaJNcrv/hgpg5bHYkVpxIjWDov9FFg1jUoREz4/gO
a4PpIZXYIMg8+Qi58pCMCAZTaVE/ULA4KCS/K24nVr7g5NA/Y6/BWsISXdTLY9lo3OAOEsbiTaoo
1K/f2nd3RrBT9okZuMGe/yVYo0qhrzOB9mA++PLoYjZ13itpzJpMo4GE9EHYKjY6zSlQTLR0sMHl
qDi7MagRCp+4XmA44mlzqzGfcVR6ZqwOCORN2hlRc+Bfxs37NSIaov/ynjuYu9NQW/NI5G6dKJFw
nohuu4aDlL9sTAakq+Q/wic6FJRFBQqTywZZlgockjE1dOOdtjf3v/WLbYWz1Pq7VqbV6r1GTo7Q
uD9Q2vQRmnsQ6FhWHQslDdmpbJnC8YUSUmblKZ0tFxVmhp7ZMoZ7YlXQpvyehvPG8v8PKn8l+UBE
BQz6+z6qZrbfl5e7SNn1tFmrQ+If3IJYHw10FIR89ITAMib/P9lXzKAdmqYu4BJdjuK8+h0gTQBh
Hguc4UcQETeePotuVvF9TPc36oJ8wMfPfbSlD1CgOiR4K34lyKv1yQGZPhNcB8DAU7NGvIsemwkv
YPxvcEnwYmuu8YcSdWa8mNqEykel2QFngn1ffhzYFko7SCXhqKSKjyAKE8RbxkYjM2ewe1VDgwCU
Co83qf6OBgrmyaMvk/GAEQsxM3kBiNdeC0A/a8gvxhiHNlhAUz/3nOnxY2GMz4PLAuMIS6rThY8R
VICwa8J+sckXrubKPAXBI9EBT6jMJCzz4nFDYKTKwBCPSD9CDjbiRpfkbXM0DsmGDoylAJhxXMdy
AFTDFFwvC79YQWm4Lwlcg7+SNBwpSPqPeLa8HrA5jvZI37UrBPWs6GUAs8VsNmknXSDvzjMwPNQ8
10GfjyViFUUUs8C9gF+esLo37yMk+S1VuitkDjSBnDfG070e4ZEU2AVioVBqciJgvGPGJEKLjBAd
DzT2yvJIyQAHt0ydEmvyA1jAlgIQypCvIB3RnFMMjtv0/Fx1GYC/a1Y5GRLzAZ3K1o3Ki7qJvXBc
cMJgMt4CVF3Bk+munvAlfP6Iwpnbkj/QqCNY8s0ElIWwlD2LgISH90q6xs9BZMmN6kg3IBf65pjz
Hu8XwOSgxRCJwfkaV0MWdXbB8wHe33+6EkhBnWgUV51mO25L0G5ZFwk/mKuTEjkSJM2bPejNCPbH
0ZDlWwBkbOV3hxdyekc6sJMmrPLtkoEY5SywoWkOEPbVCOtMryIneVyN8YGjzGs4EobnsOaa8B6t
rdUblUFGk3iAqe1fUlYZICi3OWiNrg5K5BDHAxJ2usxdI/75xN2DaZdQEubRoINOfPRe2vII9pEr
l1/bwOwCuYZ+DODrX/JNR1gAjNp5LMEz87J6mr3unMYCReaZku0IcEsllxJpFkenwi4d3MD2PP2w
LT+WO9j8Qz+RByLikU2XpfodDZ4urpGPJzSpW2uNl2vjWbptwPzKwXtn/aE8zTlbfsgfZrTnxSY6
fdWwUSuzHqsC4wl7Hgi7OQUD8NCwpGom2I5u9EJ2Rs0gyuZ5zW+OpFVS/dZZ3505uc1w37gPS/c8
A2SHthJpJZcF1mPuXe9Ik6oI/cBVR/uJT9hnVu7BbdIcqUg+PREd/QTIVtxyBCiMEKONpTFCGlHJ
gsYF3SeVmI9dY88BfR4I7+oj7AADJGIu3Rn8D+NtrjRN6IcfTl91Ldc2WDarpESKFPAR4yI1TTja
K1q/RYTtUeQ76zBYKJg5WbJyq6TiiZYnafw5srAiJkROMp+DSdHKEAiM4wqZxhNAi7LIIHWz1jvv
r3uKrrwzPUmSXwTAG1ya4qim8p7zd7CjRYH2Fz0g3OUniu2u5Ha8fJnkpnsESxI8nA8aWuTZyKSg
KRg0MBeNUTRkz/AygG8XwWHwtBgQ+8y/+JNwSlO7gCdnJE+YdqaPOdmnQtGPAubj3UMdVhZnNPcR
UgebD1OFkoAxjJDqes8VvEL0so8XMtlwwKL3lRFtkyNMoC+2GO88I0qHdZniPGdaYJdFADPu0oqz
Ag5Xv6acQ48g7PiuWErnODe5D+AEjKTA55goGhZVamhlkvvPbPfq+MczVY2wcUe/nUQ/tqjAOrv4
KGff8UIUqMh0IZKxVhCQIJEDTWjNWjhWIUdAC7kf0OTBkVshuoIAAJAi/RIZAdDZyWddCr0EWlW5
5J/uSfnddTz6iPBATGZNnN/IU8F47YEO3ja/1ebY97SUxxi10uMa3Tef4wbVN3V0SNRd4cmBx2zW
DRZOUIwgm3gZZ1jfpEMXmRwJHjfEcAhh8E1r/gV91uQyobPIOS3JWKTpqbGn2AEjBvdIBMWW2XN9
8RoSLhBdmjz4fc8YbE4ZCdjxY2KCi90cOETK4LAN98FSJBSpJPdTdFF54bTzXgsr5sejOiDwAEPX
J/nYEyFPksYWXffQGrGV0aeCU/tnxzHYPuZrQGu3H3y95Lm4zMjPvggDC9+aOC1vARxEwgCeLKrI
UC0si1DEErc2wRAv22tmpMn8UxWWxD1+Bj9nT14GlCkJyHudzA/FwZDuTvvYLmXyzckOiN7enrsR
YBUJpB5pS1pM8NzvCFc9JwkCUBmUiEi8VMjsWl4+ia8hSJGIHPYmDr9sWc+NqPsQkZtUPqHQJ0Am
AqBwig9cFeKjmKQzh1kEyvs2I3sAFfOXDBPmsiID49gQlLgyMU0jBkCZKB+NlyvdRJdNTiOqGBsb
eEFClCmcwMJW+72MXw7CxxUGYO8Lg2qsiIKSg+v2F1oZ7X2BPu2N6DVIjzV9wIJ/+dkLxja2Pzgb
lCLOAu7nSBxZb1WTbPJFLZoH1mi1ItmCH+qskvuuXQM9fG0neQubrvJOwnHOOZ038EH8ZhOOHTRL
oaSBY8Fkjy3q9qpQ7cE+Jm4ip6H9/VfFzAOCLfMWkmwwLLltVLTZfUlUap7vwxM5KLJ75sKz24dh
gYSZYwqrL+udLawpOg/4E6AkMkNeEzLG8cOTIH8JquT4pj+YSC+AIzKK+Di3uOJ6d/a3CIwjiKfq
1OBZJX3CfeTI1JdGb7HV8LEfWDs89ALCJ3wJP4tugbN2rC1R6DJDvd1nBmwVK+RKLHEgyyGA5mUu
Ictewn5uSn48+TkihalJtLD/5t06Y9TnkUp+/7zvvKCkanTTfRFLzH8oEe87RFTyTbg57thsf/YJ
pRWLU7jvk9nUrTviNpCwCuWrRWwSsD/VtwDF28qXc1B2NcCj9nU3+KbcM94yc9gQ4M6+gB6Cdxks
ePNdIOr6ZJi5htbmAcpD7dHmE/0EA3ZFC4K5H1SBsMS0zRACZGRwEohOUd6aatQ3LgbLpSuGLGRU
+sHqIWqcURzBb7ZkLTSiz8tX9iL+k6P4B0lU5ZzYVRBlonCZAbxL69eQG9CyEOfefQd3Q3Tab0pM
GvWBKapyTrpwOHnrQxF05wihumlzgseAYFdk7zPxzMkMo/l8+PRNpHjr0xorx9w6XDjGc2pkkvOR
ORfJy3Q7wqqAamYyD8Q9xt3CzEr6QJUpBGyKBYMQiRPmjc/iO3hNmpG5bOEKz/5Ls3smQQt0Vyc4
nvbf6PN3SUDFdQS4veDObiVcK2LCEHrDdImOkDQARHof4sWk8Y1ULR9zO7RWPnosEMo7dSzSTpiq
2SflSJDN1lgK8ppk2UT7BPLZq/8wOZF1A7LO9c614IafLFQQqeooXEHVmy1trahBdaqYeYABap++
9rE5K8irB52OTWZAjuBnnBNYCSKPFeVHQD13FN98YWsMJWMndLBmRTqR2fIZxAD23H0iwCXLuD1a
gea/UoLXhvqYHZJLxx0J0JgD4V1CCqdpuUCu8EIVEVewUSS+PJfEcQcX28Zeji0EHLQiigXNKX9a
US+MqvxJwfsH3uvpExUBYDGuuGiXyXnWkDVKmMgRKfFjQgsF2/mQzVn8XXTQ1F+hIy/Z+XoYY77g
DMPfrBnkox98HW4/dvsliwqQn7CqwzHOCQ/jWPjbq2OhUZg2CAV5nEznHDFHolRx0aJqbPyrIv3u
8FrQ0kHPSoilUJmWuvPhqJJcFo1veIhNFUkkXMofKjAZEu5bsi45YyHVibsEJQ8iF9CZZTVHr/rt
O/p5DR+bZ+UQoh47iokhHAse/O1vSEKvjNEW64kHFqLEBvZKqCiRQQudmbsn3W2hG9lfOFg9XPOg
1X7ZzdXSeU5es7+hCVX2Fi+vOQbJY9mvNm8eAJ/6dU6w45azPHmTEHq5TToi7QZ2nwKlFvdW2iCt
88+IOOlCmL3Hz/gDdITTnw2TPeQEXf9yDQaLFdAfe8iTuFYiwZDpvN0eTXJ3+zVSBarCfBeSbUwZ
GbFa4QO3dTcrSCIK+LrHTIsJivaetq/bK37BIyHchGZ9VqLZY7ViBUNS5pBBUbM5BeqUT03tlU80
zlhBOEj3RXAN69ll3zXBFWwtxVevHPlk5/ALoAqMlxBAe3jGjJd4MyBEUdACm6OeVIGeXtNyTLtU
KANBC7pOnr5pVYKaI2viA27LFwU1gMhQc7pBE3yDE3NgijkoBiImm/c27W31sEDbsjcwp5NFhpKd
a4in/Rs8mYtozHpjO0fTGrFN8x0vI3KOx6+oJkz4dABsQsa0x5v0GjVjJKhqzcxlV+MbecwIT/QQ
IBMU2IzaxNyAWGgCsysZElGDah4mp7TamCynVzqxoVKpMHB58q4kMKkkdZBg9FfAoq6+m3avJ/wF
7uPB5N0KqFAL7nt+1nOM/okE+skDAVvLwAXOKQmdL2ik1vOFwsq7IsRKObfqmFM5t9W23UJzczUB
FQbyut6Cg/NvDGQ/a/FgsNCdMnj/oUuWlj1Wd9Z3Uh48FrKFEd+QpRdJOevifITCYo7iaaqQTlA7
+ccBs3vWbtUGxC7wjRDFeqhxW/ePQLyIUZrk3itPDE8AGME5KSfXsL+54+fDyAY+i3SEY9DN5/4K
Rz3h58Jzx9q5ZOR2RiQ1zyDX7f6BgChHmXWTF9Re7TTTh4gztKUF3k2454wjQPb070N1c/XfW674
jF/+T3T8VKTxQrHADCkOucxUKffsyYE4jSsNlthi/Bd8DYoK6cCwy/Yth1BW7FbPJYXYa8IRydXv
OUuisQ79AfWvfaeH9eDfB6Xai1gIJDaoyiGPtFEPSyoW6uCx0A3ncRRkDXlPGMutbMO84dao1MFt
GiFPJEMWQzGz1HKjhBs2UvD1nHLePIJwGtXuzPL4FbCmC082CcRsnKSrJ9IAYBEUl7l2Ra0CpfKu
tU7x3vJTGJfRI40u45gGNzVF/eEKh4DiEt6WjeFCi5jiBa+a3TfGmDmHL0h8gByiBZEytCGgFL7S
FVDlUognOs79UuDETlz656nMafo9GLDNcpcyCX/+sg6XeALmjz9cP8heeWiMsWg9asTeTpIVh3D2
YFNwrw4cZBX2MDThZ6V1MO1RW1F5UnKD15QGdH78i76v1x+2/AMhmDGNNkNpryPIAvv/CrFY/20n
jMwFsr4/aQqWmwic+ZRi33l7GBuCr+2GjB84Eb8eQZXNSxwvR5wqqbQhYurT2QVaVepfy9joDZ8o
AYHsmuCFcwJchn2pc04crKCSwDIk74ddQXHVx4J4q2pQkb0J+Mtac0a/JXtA2PelCGQUsYF4+tnb
wBnZLIkiupBj9UiVFYynNZTm7xUmWjKgNNjF9BPXJAK/PADmjuEeucAXV6/bM+AaygMv9m1Ujmdg
PENglABtUj57qWHf8CwDCQdvSTkuvZnsWeBl0DTwmFmxv3oGLAQZ7gPWaLqvQhhgv4qviH05/uK5
RBHAf5gCSw2/gZoQLr3XByhhv+he3u7h9Af8ypPwSzv7sSxGJQpXNiia56PCJ9mVeOcWmIggF9Su
GB5dExsumjLoFEF6VE6GKIxX+eR9Qbp5eFCCIdzBkInwbs6Ghz4JWRLZS0yiqJUdDouUb6U5PJW5
z8P+tDjy1UNUPcz2wHS0HLJ0gEpYqckXZDC+DoqwVIevySrnj6BHfurBGiqjHYPDnzUpPeD7w2db
Hu40G4JKBefxKRZsMCEo2XXIuAKQdfEj5CbXg7Lm/t0S1mXIFnMGD8BQ5XC8hnO8mBBCArmi4v6O
p1CD9gaUwtmyIaHNuU++oPbIbWgq0sfXCO95d7xMUJuW68xip2pxipDQQWv4j5op5PiIByDD6/EZ
pdUZgvsdvnjmlQvf9f0vJ4+fVHjt+lijnEGTYHAEiXsI2h4HRFqM7j4OazZ3b3dtyWlzYAzWaqBP
LAJbGRxGlV9xzr7NWSow1rJ4zk9+k0xrOzQn6pr37x6szxFlaJzd1yY8MzkBl+G09YDVHPY43TnQ
v+KZSBo5LTgHmdXWEmYbYkHACiiboppzjtMWX+Z1UEb2FjzMf/89uS8zVkZx2IGLcg2W8yYg3eVf
e3XnvacEsk1QYDEGDdgZwJlYomhFY9a+2ByRYZXnj2kVZEtKgYl8vYXNrF1gwUmJl8P0I0UNJ9kB
+hGeQRd0N0bsgXWdHovCw2xX2lO0URFyjTGiq+zMzrGRw5RzIM8iwaog3v3BsrCfSVzNREYkxUZD
0j0syksQjMZUknK9fvaAO84v30TErYABCQuU++Yg9P9giBdnxw71h3kEzBLAExcL954RcktC7+hK
VpQ4AxJS7R7oGeKbCGtSExk/sKiLjfj6CqXbjjRAEBW+CogKbQqCFzG0xt+ozE5ub01EA2tftSWP
sCMJ7OKZ23J3CxUOMgw5mDUJAVaYlcupl57s7Or8g7Suinu6Dowu4njdxqdIAHuSXTw8cUyBzlIA
3jnklIGWXQ/3s386XIdYWmAk1sr+zeFXAoPm2rnv2q2ZMlGifQdLkP015pXgTOEokD5byN7ymnMC
RXhfqoYPqFv67J3UEGH0+dNmIrTKtNmaADCbxBlIGyZAKnsdmuBsfSY0G2ekZhUoOOVlIacP6Dc9
fQDuwdkR3syTEEgI75Qd2yWRfes8XFuqPRXOH/KTDFR5knfIqdNrPcoE42q0CQqXu2ivsTGDJl3Y
tnf3aTGFn3FrLzqBf1/ArCGPkw8qjs+WrvVEn/SBEto/RFDWAlhBdKyzAm+FRASG2tssN2Jo+esv
1zjChpy/eopXto48lPtONCqcb1CGGJU4SLrk5KMhZNtKLuEdvPLpI8IgLsd+Uq6WE1KtDKSA/8Sb
ywoVI6K3KddE4gGmtWSBC86cosXaytkdsPxJvQRbEJV4m5c35VH42p4x50pDI8YEmwyMfeOM13fe
S6gz/qLoXhAVgAOxVxchddnCVd4i8boP58s6vYnQUg94dYWJs+eZwH8rMDtPn01ZBlBf+VS78OTm
+9ZJH84cURjp0AY+7GVcRv/QsCRtfDDVF5Xs2wvpOP+gcdp0AN4M1wovQ3buFDhwG9Ni4WFleyT3
kCg21rD3Vt0/gGOx6HBpqIYj3tlrUXszvPXiNSV+Ymg+Pt3dgzGL9xUWF6Ky8Wm3Qk4qZZfxhlMI
FAKv82B6P0x7ToxKeCkgrNQseDnjk6vuL0Rb34Z3VPXWmFoobD2gF1gQf/7bbRj1hIIDcSO/l5Pz
NcYQ0VCdLEVkDBi/d+S1A0sV6ATxMGZaYXW2QmVSiGDJdD7m5OYi/aL+LnsPxJFYEBU7nn5OV/3o
syS1B5X4gTeI7eN24K4ROnJ1UXpyvXiqUwQxwPbFw+eBksAs1tdg94G26eyscW+pFH8CsQYBFWA5
uXssmA6HwRkmoeDBOs4igdswZBnsDgN0n3Ca/oQ9ihoR5jSsywLyo+tT8nasfVTSIpW5BlRnC044
/W55Cm3gT1Z7NXj+yy1byWLKgTxNWOeQg9kxGrI4uydLIuBihGhs86DfqQQ72jH51smHWEXZfc5+
mYEaQodWvNgbvHtrWHOfsZupuvAPiOJre6nAMWxYTVkiNi971+OHyDzgKKbDKx9A7PoHGtL4JJ3N
Prrj+nGPeRvARgnMCXNW5M5ZO4724EHRnUzHqTBEBSxIxACRIu86tAfwln0epVdnSdSOyObDSMN1
BKG2J/y1zhHv4TXKtu30QR4TGUn8+8PxUFYiZAZTtrMnG9Wu5wwOJebUE2FKZ9y1BzVWiGpPiXb2
iEwP5NlrTkQlb1sWTQ7IwDHwq2ybPda5Hx8QwQJzRfJAYM2MgGwcYcH2xEJkp8dqhP3Vzkx7wmGH
V1vxa/jv97oLPOD+N6quNY5SlFFrBvrkt9WSD7nsRLY7hCx8hpzNkBcqYF8crZ3v4DuzFkX8DUVP
9OOEm6NckIBNWde/gkISTkDhcZlxzT4TqGfbXH7maPwSExcRYzc+BFeIwS33CNOakSLPdLAkbc0T
W1AhPMoxJdW7d2ywjvAg+rhUeOX358V18346omMLsSrGYloLQfC7I2gk5vtqWcRpl6LGARci9hB0
DaycJ/N4T5G4eGLFecJR/xZviQ4XVHFoeXoueBPOGz7VA+TFM4Eebwc6CjhIWIhIAJMhlf6VK1iR
lf22IkgelaYePVwqRojqhUr2QR5+Iu2bVEkqHJWgNzWdPv1RKM89I+J9HuZe5dXrk49kuqO2ZHTO
vtwhsmxIvcfT8K8HlAxD6AgyluAujAw5ZaBhumbNYUqLCL8Y/GYXr8OUzSfSArejijV8LhBhRW/U
iQUbh+pIazlBKv+nLd8DHcMyckmKQMnqJAyfmZg0F4WHVnLZ89AmX/rOAhNFz+2TCPZk8j+H/cU5
JMs5Pi0QhsGN7dAwQ5JS6HajVrKYs4JA1NycaUeX7uxJgkHNeYzLzEca38KWqq6cnysv2RKGhMA6
0rRw/vqxNaIFKHi55HkPG24KWtwwT95TjbAP/lbtu8M8ACIibRGAA3/kjy6Te0ThIveK+cihorSl
tKNAiUq8/q7b9Ub94QfPOczid/9h5Op7FG4eRXQyZzYuKwnxWbM4Ter/a7ZjkRBA7obDPObRHvJj
kLfHjDz2edJsnguqhK4IiYQbkzqkVB4bNoExgZCV0wO3MNGnYoFDFYeaj87kmH4nhF332YsBGn6i
ntFeNqKQgFrh74x89cO/TJCbs4By5h9R/AG3BzJT7NuBNAIgS9QEHROgNWFaH3dBgeEEwNWn2IP/
ccAPfvz9+6wHJDVh8ENcyoXY8PzH/SNszLSmKe2coKUh3bSZHpPzpPU/MzOWPVrZof33R9E+TsMn
v3Ln34maxgjrYo71TnwVIKp32lQLAZshTVw8Bn3dr9JmUmNIAajA1IHHM/w50FBI9lDH2XuZEIdL
0IuEeLzOUOrhI6LqZEGcQ/gEaQ9eK3N4j05E1WPdI1+kEz20XGeDuMPH+pQoc5rYIKsowBp/oOzk
ePENFwwSBIgTUYaziyRE4YfOA/gPwG6KnJjUT1s2bHUveNBmX5GEvTu5CyXYI693EAyFItBLh6wD
Wt5s9hhE3S8LcY+t/Q6mWyDLfnv8xmsz6AfC3tkgfOmPe2CRHQnmq/xYirofP99ctxdelg/5R5yN
RXE79bdFeEloNOQgTFCtT8oqlSkGLaNCzV1NOnex3389bhRGEhMamXBCvBkGUfmaaNuhC5A35agE
HV17nrEqEMgE5029U/6Fe+e8E0pw31mzq0HYR7kEoQA3kDnIqSxsc+iXqRxfbZZX1q4xEbjMGIiq
hb4NdVzytRcEE0WYmc0jJUH/cXRmy4qiSxR+IiMEQfCWWRTFWfcN4QiKA4KI+vT1ZUWfOKdPd1Vt
hX/IXLkGV1ShhnukpoM2eR+KEU9DrpQW4MrLPCHtWSau9JLjWS9bcB7sg2GRDsofDiCosTTEMPyE
uMPaZhT/jF2ZsUpBt85i0kLtA9na4Q412ZCnjJFNuZcTrOH/82txU5h3F+AbtEWpA9ML1pMCedAT
Hr2XLHSQ5nm+a48mZO6dKY9QQDPqA0kMcsWuDAtTtt6QWUs9aHYp84fvFX+ape4cBgOihDHAJRuA
Ua9pK1iZ8LDqAUZn9+gDwxFUZ/XckQ2OVJ0Ik9WN7et/GUzeWSvYn83I/zWRxvdL4oS/4TdxLrRI
kOl6XguSgDY6FzB3WPP9czdqt61X7dwpmWjRH31Tcfk56aP/UN304kFBxNro9Q0JN9AqMflJfk6Z
O7rqMUq5jRWQucLrwLSg2eCifhNT5lDjmzlRT2573kON2XY7VEiousAC4GA+3ijt7TfZwIzdOIvh
73IM7M8oRpACf6zbH5alVCg/5ElYZSJN2wrlI6PCxGHHy+4s/I6YR5dYQ/SmUkE/acHoASFYR10c
hiuQMlgkYklySrx685/mDfllhpWETUpWUEDE2MPwg2DI5Fb+wkiDdzQR2I+bH4egrwXk2nJXYUFf
/3RlZVFUEdLAu0dx5GRPC/5MC246FZ31ooDu2Cc01dw0rLSf88dYddbhms0m6ZghS5+4Fou1xgVA
JAYMFoz8agL4atKBu1MjrrkcYMy5d8oc0VD0SKqZKMAS8wKPjYUSP3a6LDOXkCcoypizOXI6JYiK
f6DL3OoAAaioiJuEg3qgnS0YuXeDpOde6HNIsWQkTX31Fe+dH/qC6JIEuMH8MMf+/x/jFdUgYn1O
H+PsvJPg8to8EKm9lpUxO4NXbu4vp+wOL4x5CBCCbqI5CpIwZFkbEo+btnVBIkFjrfU7Em2ScZxp
MDw//bLrdsnvc6/Q3c1N8nLA08hiYfaEevaYssxfk2LaDDunZwxiiHv7c1xgSA+QlzL/VYfl6Ks6
XMI6JjYnbT+k5P7Oq76CVCFDVsFMVgRBPHlGw9VMOCQ5vlRGCK1PHDd1P8PP/UZdwRYYMlPh0qxn
XFku5ZhHPr1FO3XnqoYAz1yfh8zVoQVVLhG6eFtSaXa21SEniIgP5pfUdLxkif2id+dzAvVaB8qa
e7+AfWdNHg5oC/EJQKbrC+bfSCBQGdNaFnuYQwzUQ2ZvHP9MXM2efSBvhQTbleAeT4+SYncbfyv7
fPHUwRCggCKIwppuav5zcUnQKFuL8BZnwa2ilWk7n+P7uMU5E1qan7Lwm5kCc8iFRPdXOCc8YWFU
LTHXoTBEd2ChZT8R90hCxZcbGN7TE606NJy/Bu7KXXSHSM0QUKm8OtXtBAZwibOmIGwmqdfC7/s1
KfHIEkqX0ANAZvhvKj1ap/Za9RRoDhnYJK6lKhNhMPANDhluHbSnj11P9rEwwz72Z3plt6fsYigR
BD61Hb5WxIHXWMkaZw3xu005EfjlEk2MggSXO6obHh53S/jZ59sLAQ4X4fyUa0H8XicBiymQqOkv
E8AdZuzEesYfT74MaaP34UTurJ5kXzva8vuzMVoxeOGt2YtbtAbYvczzZTuU69zACiPf6XGzu8Wd
E2lSHkHvzgRAEQZ5sTCYKJDcVUZYbuZ77NEi/GV48T1nhq3UiM7VOahhMGN6rq3lzm45psil6GoH
tUvRaR9w21ueD+8po1lqX/vjm+QbIjQKe8Dpvz8mv5z+XBIyWHn/KWErcQFH7RsDgxWyGh716D2I
AXc5ThH3ZAGrjAaJn68aAV5FOKMlrKx4r+Jn3JtMjcGcbL5punlN28MO9zuQDCAJaxGeCqZbFskN
6LgSIc6d0RPj6hs8+6qjcIIzx8IUhHFH21oVg+Ft//CysEuBZ1hX+h360gIgU5dyVNybthc0YwST
OyVuE7UlFVQWi+MVjBuPiNEpXGesD5UV5TLrFJoOkUvIOaYpfnzEOH08DX8WWlxR/73WTuDyTfDt
figQ8ZAKQ1vqIDgfCgMksQlLaG0QNRElOa1XRUTzZFD5UQywsktK3tMBsQHTcs4IdGCdPjYaoMAe
xk/kAhETBriqTIQ4QMeA7/8NFynBjs5/L64EYB40ecyZ1uoaXSO6nYuPGfqAcEogBO0/m4AnBJ+T
nhygGBep59dHlvwW/F0wSWEj3ti+Gu10SKkTGrK4xS+1hqlY/j/r0T44T7egvB5DZe2MKXeQL48O
NVRZZsuMATxiCRkKAA/yPDEnDOpdjiPRoD2hL/OWxCoCgQrBBqSb9lO8u6h73GKor2k1MiG7b5Ei
oQQbYw8ffGco57yDkF3a0HYMp0TBJpfsVrgvSPtGl6G5oMEIaWucbYH9np8Sz0dc/YJ8iYf95RR6
T+9WJ3oDXLXomXsTYAKosjw0sIaK0ZZ4NwFUC9kcB05EDVhvsYTS8YXY+yyk2DoxcJ+UzunrKKfz
nMaP4RtO/qjUaD8tVLspsuEf2F17AA3GxeDNjDo9Ecf3xjhEHaTXOECpuveR1eRAvUucL4AlAUTx
SYEVdkHBjuVcd1pRdO3OM14UPo1kUB3+26LAF4dE6uCWBTrLzNPuYtMzMpm4UhFiAg4IC+tIHkcd
npddgg1rQrmJ1PVO0Ln2nFuIrhSE5WDnZ5RyD8xYygdJVfVygCMel5kFEOgoM80v+kJ6YxkucO/l
/Yl0lrIsnV0jMq8p3zkH+sUK4rSnedpwo6JT1tY/90o332msE1FI6MVTD7cjKnDCqeXGQ/7st/YN
JOiPJwUxwuIBTucOiHe96my0EYXeEB5dPn3DIKel8g0GzZxA8ZdGH0lmx31ido9G/Y1df/tCJEV5
fC0Qi/bJlGWbJFN4sBBshdcOqIWakZAv0pYXpZ/uL5OMKsBSV1f3GSuLZNXqQnzBzCXE3pw4lzEL
APxOJ5BAkvbOYBTOGdN44JVbIc69m7PTcMuaHKZocCfGHJOhVb3DlXjwA2SkB7JL0LpkzwQc8pFd
F07GkPyITPNLmTThmqcG+vpd3neYrhraMoMghozEE65mupzfnjvCh2Llohv0i0XLU6MniT6YLtVj
OGctClEISxO5fEhpJPUeoLsjGxNX7XSYRkJQOXyAEFmFArHwi3i23+A8xqqPfTVKFPFmgg3Tdc4L
oiY8ZZjBXEVMBPTR81c/rApSJoJnKk2MEJEnwTUJ37sYZo0aMBaBJY/cMSxdubwxVSBuvTWvd/Qh
VKfCJMAWjokguKfVsprlp4+xExQZvKdHtWgDDcrQF0YgmKbDAkw5B55e7qEKxdSJixnbJFAH6sNe
H06XCrUDHXEM+kh4GS0EEWhsFwL4cERwO5mIQS4ntBPdPkYrJWSQHlVryBw/D3PGL6rnSwboLzia
1gfIcfWwP7PjS7SjZGFwwoLFkgaRkMYgRpAmIA8mhlYbEhRchBa889x/g0EXU0p2+rM9gSLsiRSf
TbqDfA3n4e/u9sLv0PTUAKordCP7SkjQZ3QdZdsz6UWkCFvpkYMXzN2gUvYeHHvNngAMeVhMLrpD
bdakjNv4x1CjnJ57WxiuShl4GX3cBvjxNckdbmzsKfMY388zo42CU5fX3qAW6LmrYZeYHxNmgb7U
kAqVI+ZVHi0R3sJPDxVZSBcjQ0XyHa++NuUGxFl8QnFJkbpdMAtwe3xNQFX4+iiy9sIlkMATLcC1
oBxko5Khxhoalh7epxLzRhIMnhCxCviI2nf4PFzdImKaDjWQPWmHn3DDYJgBUvCdtwcUHSoja/IC
sdCe0pQCx3fhyHLG2xwVHeZccxlCvB1MutBcez9UIKpd27oIvBuuCG1kuqcG3u1toEXPkzZpyO1i
wo6wEmhnLbkEhDqHJcHlrUAfN8wY35JMXdAswh2+AIWT0gfIqU4/8QtDNSddtWh3pI5BOIsfwJNo
xGZ7Za8zqWwDB5xPL48jsRlS1Q3h1O8AXanU5WBH4+i2MGqhA4Yvz0zfwiGIC7wTV2TznZeozMmm
nePrhUCNEmmRQthAQOQqfLekgcUkbCCKlBlRzvMagKTBo7RAvfyZ1xQ2PqzwWMH3P4tzDOotpmP0
E8N60uB59UcHu1JdKL5CkwHeBxYAH7uNdHx8qgUGRPcZNy9myeCe3UW6LRklP3FeV3c954WQi5jc
Ys3BtevF7d01egat4LxMYdgCicJoASztDXLY+tApDMt8uPju3g33DvCmuHiSV0CKwCGcvkzZ0Vsj
rV4lIMpzg3ELvCgJ+Lss1mORU/EOzM3PUlZ/1c7AcZ/N+w1ghYPF82r5JDxqON5YJNynnTTEjx6i
8KM9BQ2gzU8LsmKttAzbbN6/x4xz930sj3j4Lm4QChQXPfuNcl/1yqOIrBl7kviz/fLAJgSLccnB
pYCs6D9ppfDfZrb03hi4KGAMq0TnO1lilO9Vv8ej5CVyH21TsZU50/aOTGSvsB8hf2SjdP6Ya6rV
OanOZ3HjhTrsXp3upze5A2Qj7naEGImTyBzSKmD/e9TQxWxTaCoDmrr8AJsUvijhjond48mLF++k
u6vHuJ4oESLx8YtwdbzR4zyx0k0LKiafo8SHbonVbr+z0Abo9LXAFN8CW2EC6vEDq345LbtOB8oE
Bm9TnVJijkUw9JwYR1tG6lCZW2F42wDfu+w+hOKIDN7Hwidp573AqQXSzFGnuZ3cIAe0TtdpM9YI
RB+/pqcsfEdA81Pon1TpmBgrOJ6VLqPf8gpxqnHSjYmRcA11uw7Ljm3yfKlQAzIVQpMzh1UCsSCd
teb3COlCxcEaQdGvkfzj0jxpArQ07ueUjSQoUGYATLy52mRaCcd43Bo/3A8p7gonQS4w48uJrrQy
bbbn+BKhxUAENfyBMvAZ4irWGMld+MJWm/jI56DNxYKzq1DRWn1JMLuG7dWXKZhzCTCph/iAfxFI
MigczfE3wISCx8zBxuLMceE4O9w83dH/cE0oey+n6jrvTe/wBkCgOB8l+I4cbvEHIlgNLzrDQdx5
LZgXu+VOBH9AOViKR9TXJLGdx99Vd1f6UIvevoaDNIfK2+/uvquEoUQraHkJR4A6kEwq2OyrhEeK
8wp2ztQ+qQ0SBYqEXX3QDtTVy28OWA0Te5dVrHPygMEUhYcCROJITcN4b/zoi8vx+YDEwGFil9rH
G+c7k05YV7x4AKgN9dDsuTIZugfG8D40xuDEEM4vAPm8xQ8xKVyxXMyUtphG2lVArta89JI/DKQD
7Lbvx6tPp4zNaop7F8+jEv9cHTn62wE4LBymQDo7blssvxSnOSRCiwdkrqG78HRq2BSapw5V77r9
wNZDUzTS8OERMVJvk0zp1v9Y8gTd3cZv5lEMbSLE8QuTw7fo/8FQvc+/YBoyhTLCNC5GEKYH8mr1
jSCe1/gdd7HZDnQpPcfsvBbWJgzMgaIFQ+DvsPR19aNMbMA+8fNgcfQAKi4D6tbV5/iaaB5YhDAa
X6F64ALnLAHfhnCyWeCBJcSllc7HhUoNff9lvU8SD/JYfHoYVnJrszlBox/eawFTGW7KdSLkngp0
RmLIOnEKH4IDgqfImUFwFoQdyOLbGuWB+j+pWvlTJrqLqehCVNYYtjH9XKKyZuem3EUYt7itA4Dd
0JjRiamAwz3C9oBuwLpRs83v015Yc7C5xfJHFnIetzAJRhGw7TEixby9XNKLS/2Asx5WUjHX/hWI
SvNgKekTmOJjUkf+D2wK/zlr75IdHuM0+olUQW5rY1Jws7WSwXvynIPcrTofhvQUdXB0UBEhlI01
ByUf1tpqhYWEjpX5HR0OI2xG0NRcq7OPWqp2it3+7VJqr1ntKGr6dNgYa3aBam5rFY+p+ArdAo0y
7en/3rZ80g4zkHe6wWtRBEeSAiiwXgyNDrUTo8RVgczRk+DZDqGpFZEw5ncWTwcWqvdbFuHXBJYh
exHgk1kJg8QEoZ02KMMWDKAtF0nwnGXuluPX+lhzkmoWBt0OQJFbHv+7wlQBjfnTvTL9OgfQq8Xm
Pc5Rid36iKmwzsQqkMnp3WUJ0wYUCxzVPLF5gmUqlW+Haf0NH3nVk2foG0PGDMPCQcIBBYxFxyRv
ks7ysZhhLhrpsPjyuS/ECdG18RIGzAfLI2dmb0OJf0WZ+HUQcsIGpWuf9qKXexltvt4WYTFgBJo/
8Wff0aS6yrILSoApU2sqn7HrtTOrjADKXx+2aOFnONoxoDs26JXSFb15ymyJOHFtRX0H6mtsiojr
CEoPEZac7NwlIMO2OrnhwWkI1Hyx0M/ncwBRjye5kbAXV/GFTJHLD3svOFXAE77rntgXr+RVPtEF
3LwSHoLO2PhlX/4INo9o3D9M4ilj+MS/wQ8VsjG9B1DXrhg7cX8x8QnxcaR39rSNgZ8O/KIvSrst
jMiccSG/gx/E70ZQWy2KsSn0Yd4nqkbJ+cA4Go+Wav6LMvorxGEoKVDOcFhIwOYAdQGt6YfoWgMx
HlpBBHEc/gSAM9PiKuNgEgHdBU0I5C7XiISGKcoD1cP4gX9gX2asS9pucPo7cv8fE3eZ1tMtDLQB
zSfyBD+Evs3Q/4ezYw56zDh4dV2AuvL8cRHp08LZJILkvto/YirPeYIepFxco3rFfBZDfqgPP6fe
MaB6BBjboPsLmCNPH165UDmzUkiKPUIsMAbkCKx35UI5tvo9MUSiJk8SewEXagjthFkTEhEm+mhI
jgl4oXhzOCXzLs0xyd07fmGIwJBgYrnQuf6ONf5npqfhqWA6r8TpjRL8EyA0cpK0RkQisdzhYdv4
JbL+zIR5GbUSSaQ+lw7TU/jsjizdj1AjIp4ni1TazzmfJA0/ZHij/z2HmYfnxfmDdWOMG73HW+oO
6GICzBh5OsYcgBdnIZ4Spb0IHKFtoKEyYtoRcEZxU8/9Y4UpIAeQQcNHGvwInIYXxv4BMr/7wCze
VmIquzRI+oaRfcAFhvURplpi1/REB1bx/Hr2tOeynmBm6+4bUpmcjYIOteI23c0xmd4jddp1iSO8
kXNR78Ce7CK6/J0hJXY53lNOTaEbXCcM1zobkkVzOizxlWTdzRsOaNCTURmme2FWXKZoyF3KYB7e
nggol6SiXXf0pvD+Y5w+IKphB68RXJaGgjkxKptkVrhfzHRYTjosOzifkDkxjunafMAXQBVMOjV+
DzAyr4766haVKxkntR1zZ6AjWnNaCf5pTtlcoL2Q1MAvsTLEZomaBrZyyNMKnuh4Xn4Vi/q1F+ct
gniRgxucGRwnHZeJUYS11WWRuRhhVOsbwC3e0UwxhFKJ3U0EAiCBhvvKqSrqNDyGNpJno9Bk+KBV
IcopbNPorSCw7HFewCqm2GlyvHE/Efh9pGnZlUwiQWYuIyLQuYQ/rrwgGcN9vdYE9RKRC6BjcM1k
TiE1EW00L5sL6+96RHV833Gacje2rQ5Xe9QEgGnVBguQMdkA3gYv/agz3W8qoq1y1c3H7h77+gZz
1XRCnAlLCyZgiHiRkXKcRZ/NY/fi0/jwZW/9V0iUPZlIZtDxMbPxZYef/RSWO/BiDkKLKri2Jiok
JkxY2dTk1eb0/OkwgVna8uk2Azi9FfhDgUoXOI+FnASt7bnPneTC6oWOLnxb1HU079yYrGxWLbvT
sBhsGdhpxq8FaAMzV85KHpXzmTx44KCDgxbgAjD9oAoR4A57vE/CtgJtB7XURg6/70Ude3TeE/Bs
Y2gJIFxSsACeJ6MFXia4VfDELZ5ZQBCy1ay4EgDbodMvYA4dc2dFSBv5qtE5ikfoEYLP221W+cwF
lEpBqjWOsnIHWZVzrdW/LLpTWkkCRZ97UR8LLRE1AEQlGz7ZdaAwdwZibfnG9kyr5jQ4o4vPBd/9
AcQhV4y64kSxaT4PUJlcJVT8ErrdbfhdvzlSu8S5Gw63NWZIfFxgeOGuFSzWEGL3f0qvKLmfY4Rs
q6ov4CWD6yG1qgLhhRvmi0KuQDfhU+EBLPOx8QP94KBlYhIIG30onlm8R8yATEpnZNI+uCLcR9Bf
vz5NNEZ52oO5xUXGGFw6+H5w3Rl8PbnUEUMSkyClOUyAi7U3nc9O7izZ8AC/KaOnIsAC4R0cWXJe
sYDxeKYY2WALwq6jbhOy7KYX/twV3zsSgjopJqBO7Mo8eu/SBbRWe0QGzMc+CCuBafzhOcO8E63I
G34iw3bmAImn+DxwK75hPGBPdXfDuPOoBRy13JWFdYD6Or5HVJuclygtjCEMRnn+8SfqxHr/En1i
1BvZAqIzgyP6gC9qfQVf23wkE2BcfAkhq+F6wI1SvE9fZ9h17SMzQ8MNi4VJkgFe+F1UyJ56Y8Ri
3cnHo29EYldjK6KvNMZ7+DbFzBSYLlQhaSBAyHfMXXrT3+rqlHw5mUicRz+nveh5N14OV964gd7Q
fNEM+89LXzgTBrYeukWM/YcZTjEveaGxaZCNct7mtBeuvtYVBwdeh2j0KQQRqEVRMSzmSXhZ/zzN
T5GXizs22I4DovmcVNOG+UXJ9KKLBhxyzBNcHaPDUXvbYQxSfy1TCs1mqhGcABlr+oRlk/h5aa+/
U2AaVxki6uatxu/+dd9sUaO95sY6ZZoQ1IQNaBRA9nNy3X8JaEBnB6ON1fUATBeFGILvmTFo/gSt
x6wPTf2gBasJGznquQgsk5dl7/KRYpmb1ujiPMMEzV8zSk4i0pj/rCPq0/UvNMBryCK0zAhXlR/Y
2r4VfFMC8UjQic0VT9dOIUpt9GEzVXmPV7ZvTqNs2ofTxc2ZzyQjE/u9to0nuF8ddzClpjiFAb/C
Ix12w+foummWgHv87tuoiwcJGTKEJi4xsz+o9prWCoQKFMxvTynlPEpwgdxBLJzrgU8WURj8mCYK
W0GdgJXHzelxtpvTbco7fznXN51shmcPdvgiIQJhoo1WOMEqLA4pOq6YUEx/mtM7PAc6jEJYaKZ/
m2IjQwU8bjXELYhJ6c0dQHy6/lGSQDMC2jsPMjgG3FY+ahWMU6aSXdaNfyvMAt2cLg4dtEWZbDjf
STcSBtabr9wJ8oGxrkdXZrXqX2eeMmc6FHfKfa4vaBT1SijsFyh5HetOyOkLzlBvAyVhIaM1Wft3
7/uhhBSHsi7PrR1e+uYCH9AC5ANiDoc4wHgA3eWOSyTh7i5ucSy9QbZoQdIVl0njcEJjue16NF2C
vWDVgQm/Cq5Ruz02o1XMbqzjLjkCv1iflfDbnjN6VFyC4f6sztQbNem+F6c9Mhxk0XCu83Ey6s2f
YhEpFgJt+xx0iBHSwnssXKLVsjXD5Int6yMmct5g+viZMPdMZ0b/jHPaCO8B/k7MN/zipPtk7ZFf
/Y5ex/aqzRRB2Zs+e5BfQyjPAnAho0UX1+/zcNu0QChI4eDJ3P6IaYUq+ZS51MWRpK/ywgz95d3x
mKkIjMEYtlpoMAR168Afg6YNItXK2FQ7aJOcTB0H97dbKANe3FVh0ZlSHrD+RwRG4YTXRYgKIwK2
Il1evdX8JdQK70vgHt0ShI0TpqSAP1dOBrHn/k6EXCHXDT952Z0YRBPwJx5b89RpWwK2QR0VIBzD
ZI5dPe6AcsARw1fzAcPwRWSHoTgX6F+dGOfSQ6fPlQvLCjnSLzA3eJWBcDeQh/pZDRsFyQa7lNBC
+7msTvkT72hyIEHVAWCNQw96AMdbPvoxfuMz2tVJDdl5/SRspsQYkL53nmDq7tX+G4Px80Al6gM/
0ZDAky9peq8Ypl+IY14f78J6ekPkCg+DvYacgJE7O7Bj13mgGU7DuAQBc2+WjjDxv85/MDk2nxk2
/O/Kr//A09XFM0yhD5MJ8Z6rcITnv/7tSraRdcXi44fwUmahsmKwjONtsVNdNbM1mEKG070EnHQw
iVSOVT5LOkiWYwiJDJVpbuhz+uU+3f1mbCCEQkPxy6XMCCSmqx1qUQbZB9o8G4uvkXk1m2YEm+0Z
/MbYJa6rkNrjBg6OCp0j4A8/fZlXIj8+4YwZ9pDvMCYdqbTFw6x/RvYE7OE1oTYxJxfNTSKoqFAJ
3lAhn+5hYLSADAuENdir2+oIxiLTiY8LutQaAjh66Z62srv60pj494U5YkuAhRKqujDipQgE6+Ub
71+gSJYFK/FKhUUirWwCGCXsiRZ/paN8+/EOhV/N8tmFGlLKNobEjO35CZ5M0hk2xyrkjAspaMzR
QYpbEw1QZHD/bx3MoUZ98pfuT+9Fun4vsr+e04QHCEUsaFRipJ5BrUSVClH2T8qXBzwkMt3ZtDVI
6JPsDk4H6WMxzl7e5v9pTVC/qNmYAo2e8KM4OnmW8JoZlLwZr2Bs7GVB0rENkYfqobaH7iYNMnZ7
YSsiBrXz93ZvcQ0xGqdQbhE4tHuNcqPFmKkP3oWcLZteRtm0GD1ifcFL9Qnc8oDuoSt4NOLAKwpA
DzpTnWpKfH1vzkbgkg8tIYA/j8MvvWZCdPDsTu0I4zyZylT7NzOj6sSyfjmnLg8eruCVSuvLuZHF
d6GBeBNl3EKVp+0SZlKky01ERYpi9P2xhvdBhcyuwk7oy2UIAcGnFqdFsjuLtpPGHf+xb+AL8aFm
AouzzjjOQF1X0h6RRrF6WSswnxlnEVMKLBHEm0TfSKMOcEgLZrKBO9YDJ8Xvn+EZXMiXftcv58wp
vHRs2mRxrE2fo+rrfv/qUQkrJhQXm0v/NoL/XPRJXwmR9sNm6bNJYCV5HZh8+JRA9asge7735oRE
PA3Dm88xXbcHWThTFifqV92CXkQNxTddvzCCG2rLnpXTVMhPVeFvXm2N5DRCQyZ4BTuoBmlGKfUa
rJpy64RFw5C4xZHJu59BqLQzrPD5COxeoFmNMQIM8WSSRESmzH5rNNLD976EWjL8beALQ12jX2cO
/zxAa3NXHWZ1n+i3vYdQdSxjXAxvSxXS989C804hgbMOXUCV2fc1lxWWMT+XTlDGpfeRcFeA3QMR
cOFgWA0Z2fbjizPGBus/8A9JPomAJGC7UdLtKhbGbfDa6BB8q6Wy/sStgPyaIZwE9LblIKXwrF0R
OvyZgB6xzOwfDI8b70e2Yuo9B1CyLMZyxNW4CDMQJeQEBJ/HwC4wAYzGoqwW3st3pcMH0CLo1gEh
jBvsRzNIysYwpXV64V8hS05K0fPgNXwN4eyKrzEOt9Zti02rGTWTCSgESChAtsslxuM09oZX+RcB
WUUWrzjtMOs/gl/cZUDbLynFbqNObe9Aef8flBy2IYSLdaNTamnk3vAT4GYQjM3rxu13ROA1kR7b
xQo4vO8z3kNVXZBeXpPjhUoSNE188VvWlSiLyuf39CnLJ13g1QskEjQVWCxAR2cdNqGJhwROYGaE
G0Wbn1HhX1FbakL6322ZMOG87nHkjTvEzb1WEqV269fDhzPksn4gPbMVGW861ZZK/8KXagX4G7t/
BcT7dvSc6GSySGr7EQbiAz1qFwmVjlFua0yr4IEMUxfgYeDsM6/ggOJV/6H0ipWgx6i24awiVtJZ
8008RWTM1HsE1KMpqqMvFf3usdy1YLH1wP+vM9xUCwia3BeLdFCOfwNQLx7wuE35zTlN5gGeWAxr
0VETCIbg+OnrQWcFlgU3IXjhU0n4S4i+tG82oeSAmJQzxNUO8D7E9oKPJME66AhV4AacUvnH2qLC
X0/Dj+dFVysmcDLRdV5oxbjK60U+KJgb/zjmqsRWINu4agSjfVrM0QtQMChOMVYwFGBY8BmrsHjp
tZ9nz9CcM1pULAqpPvpcpoyzCX2dk9k75CcDhwYaZzIwI8JGXDAkbqIT0F/1p+axXvDLIHkgIMX4
RHfIqCJgziW6jqbtOsa0grGmqMqA7xmSDBQc+JQdvzSb5RJkVMY1DrFvvm4+MrwEgz10DUzD/eIP
uoy97q2/y5pMFrgtjIyd7vGMPoQbhQ0EpdFm9i+9wW+XQVTpAEHBCiexdMbfXh/9p8arbLslEkbs
i59bKamoBqCIaGItK8h/alpLzHEXpKuJwr2/B7u2yfFVBvSRNiG6W8SxvgmkgpaO2im841MihH95
HOQEsDv5X9+M0dHznZOlaGJ/1q43Y4Y51ZbagjQ/Tu/biH/tpO5nyCoIuMrHmEwMf6pjlI4urC/I
n8N0pcSokoiv/ZLafUJNvqkJXkeuQ1P5dhTMSn/wQyk9ITZAxoJfBLmIw+uv8YlfurMxuywNRhIA
81EHXYWH5WeM7H2gP+T5d+jRuTwRWEG2iNQ/CuQBO4FtQfJheCXPwoTWYFBb91DjLHWCCC1tBEOj
oqHF1wZwyfkyrEDA4P13aX5BuCidjKIbu8gB1qg3XwrLhrPovGv7bHA4P13qV/YINS4HNVXcEpO/
6Otfh/WJCiubJ38Z7vupW4O5zCgpPw7eNcEV+sGc9hUTaHyagYBxyweSFbHunRq22pJ32qbopGYG
dsswWOJi8bChGAOeKRz77MJVsX58rfrmGrMWBnm8+6A7qlb3xY2EU5Yj9KbcTnRf+Ckg0btL4TWr
1gHAaEaCuf3wCLc9QkRq89z+aLW+0D/aE0Y29CHm5E27evVrcDdp39x1h9LxmLKU6Sy5BQrkDLwk
9OC0FZzjbXvdDcUkliiBY9ayOyvR3NTbxxY7ZEq3gEqvAY17b65Rs7r4T+L/4HfDMOXPA9Vu9Sms
2KnQ8KpVry8iDrQMg4yOSKpWnY3TkwphTDtCD85W0IPHtOhnc0lLKHSmuD2aEagFpveawGQBkCFs
l1eVMPpWiZVBMHDmh4JnEIaHuw8klTurVB/cZ+JQE6o4cedbM2LjcEGjmqK/IgHxbj2aPlLnoF5+
2B13bgNOR+Zv+I3yR2SYV+sYjjOWnVejL4QQGPbLa5zFqGOAZL72dZ3AoCVttDfTx4oYMHKhQjFK
pjz4q+7wkpijyX9zGKkurSgPFn0Hg2gNeJCiY3roUR2L1OcT5bM7ShfdYRlIMXJHs2Zw7pBniRs2
32eVp7OqK17gTo1pDwo47ITM0PRRIoFr0XYqGIQPqMB46hwG2Nv674jinf/D1d1j9gc0x2v9WHWC
c5PFFmzBVRTS5OWgg4Gc6iVKET8hAMOGyAQdKftPSnrJwdfhQb2YuXcjjvcJ9klMXJhz0TKBJQzI
M3v81f4Lp6j/h1dknh7TG0P25bMr934P302Mg7w72xdvJkn/7X55CtY3g2Rabe8xsj4kZkL99MrK
PZs2pNJs3tuLZounndkdRXJ1kXXo5EAXtlK6FE5CeK84P3cZBQXTaxefAGTrz1mXYh6De1gVC4zY
JC0FWjpDcsJL2Bh6rE4BGuJOw1DnEiiSDYHIirv/uWygajcrmhrqjAa/KWeJZkckQogPgCAC1t9/
oxczJPwS6II1Cv0XFRaZs9f1Z9z9M4ba9BIVR3VVER1A5LYsB7bUjJdxcSX6t14pPPxDvbsvQCeI
msiZyoCWD9I5DGcExqJRRyhOh8SwCZoKYkTmTcm0CQrB75nAP0XslIzaO/gnb+RcH0sDcHXLUJGp
71AnX0rkwJwFcOdySIJ3YN46uAHzkpe06K5affC+WW+u94UhupWZxGeEVRyHJbvd0o85wo2xkD9F
jgXmxBbToh+CwE9f7mIZP0NuiNDJocCk2v8AkUYksrkPD60h0hlkeOwgwuvxBn+wonhi09esiW7I
Adp09tBn3QQEbwij4E/36r+Hz379rT5BGpEbhtR1/uaA2qXM04DXR4/lE6yOqMBJy+O+iWSwTyQ3
WxrhQjan470h+DglId7h/Dmcex8LkTWXKkZnNWHr3LKThp68Ha4JhBz3rHL2pCo6H7l1dvzby8yE
O/ChM30NcnLUUWfDu7aplm4wbhg2z1QYOEONJsIYvoEzyrGCTp5jP658iPZP9/X28gnEeyxSVWrS
N97D8GOoT880yTNlkMQMJEmaYTQ1oNbFroYZONsIFehfiv4Pa0ikcB3X7NraIgnFPpMDSdndETMI
uiv1kpjnoMcODe8NHNxnPGw2bpU7bb5A4t3H1YS0KU6xWU6Rj58jTA+qt7fTWykojZFg8xPtBMnX
t8+/7sG4nNz+fk9XMUItC1+4Osy8387EdTifkDbBBbTjI/LRmtGF/QKag2+1hA4AZXT2DWADNS1r
jgy24cXsn/GY/3jn5W9PF3YlNA68hSK/5SmzF2dMG3CIYpsLkoOSRFuDWXzwRZtJYbo3QIjKcV4T
duCc29svvdfaYPA+BN3lRuQyBBN5Ax5AqcfdjXHb8LxKFreTtDll/B7rA5LwYD1P2sd0oHjgLbDY
z4Z8siF2SqdrcB2hgbsycSjsbHuHiH9n+MdEEKBTJqJnZuicB9Dx4KJB8sr73VmZ2d9xtnpzs6Mv
RIBBZchOs/TaYbcIy5cqC7kgLdJbbsOC6iVMdvmY7giHQQ2ZcCYhQ+fZDcZAklGlMHRMh4pvMk+C
IIcxCUjBFvIfHre3/nVEIOqgPetFDIZs6FBwDKhrVtXqu2tDyuq4FcJBfusrulM1LkQKVVHpnjQk
E2SjAcKEveWz3yOHNVt+aWQ/PvhN1YYCILPQfPfcfREYRh8QEkh7CBfux9cRYRdePA+w3lblfClq
gowhnTCMfph/6eGLxFyyRwL91Mw/wr0ImVcxuFbgc3Orh8oaEBGN0+vvfVzeRuxFsucpIa5y1REt
97aQMy/ZSP+v8CZMqEs4Dj1jQnDv3EBTuLlMaiTwkYT9toIOO2dc4nuFFyqcOGQpkTZn5dKvn8fN
Dlrtjnk3DUMFPa82rDaevvjz0cyR7BqWcUcExhDvuPAui+JBHnoTdvac4gB1v3UjF4/iIOgMPzjM
dv3uhM74tvz+hwc1e5duC54x1Jep6afcwBSLhMuNsqF4WZoTff9bS/n4GXSh3/4j6byWFMeWKPpF
RIAMEq+FlfcGXgisJKyEsPr6Wacnoqfj3u6qakDHZO7cJvlmq7XzZN1TWuNVxFWBl6+vN1S+qDvs
ziNAXs4bF89yWHazt1Ebnw/Ju9QRf2AAfTJ8h0f0s8J4V5pfctm7krvCv078q8q8aQRbB3zNLEny
mSEPxk8Pu0HA6ib6LVoKcGBwkqPJpvda4CWT4wb104R9+jboib4ou08GpCtP+fCen0swSPtCxhRg
Ba7yH7sAG4dOhtcNlwXMIyB6hKhzQmdDgJ+CZCwLOGqCdJVFBC+sv+Wh6lQeAskWqWB9xDpIQo8K
PT2X0xpXGzKPItTP2xepeii7VMDxuj/Ndp2F1KCEhA4t0DiFAi08CnempwlrDZOT6m8uT+XD6IA9
H9AUQn0k43L8MYuGJvwOTQG4o7e8JV8Wa8ACQnIF/nNLGBTPaDstmM8gyv0d+Z4hccTjJVktGXNI
oCuKFZy15eAJzDIyn+HZ4Lt5HXwrDTsBUbN2iqvx6jHTbNUYLHtxCwXp39Aj4GxgVswB5DwCxtxD
6xkSUC/hxWg/zJf3+Mtw/4FD1+5/kS/YbxQkj7EkJNUfRko/RI+vBRloAYwKHJngOFE9YVw47tt4
UzOAVILalgIxCuJexbMFVFggb5cDYyrgn4ep4Nj3PQwXsERx6+BTpbRBNJs2F4ENjs81KqjBAcdA
A49EkLmTRZK6gXzRASrLyPwyh7jBPITIYqaCTMEdWltXDwblmMMaLB6aI7KVXiwb/WDEB3CZXxm0
gqSLaSvpeUyh+QAhbEzAZt+HPtgz6ksIJ5M7hNRbcFs9kR0CHCKbtBCWp1/hCm8FGtNPUOtIVieQ
YGyGe5gbtd4Ags94TRy2EPyiYOZGnKzKuWAaO8JgW9j2I2iBOfAAML4Jw308aeS5kDKKTyMTQmRG
vHTwUGkWEIUFZxKg7Tfu5R+RYSwWT+XddagucGdckRqhWDdWlZj0dhMmtQusGhcNVknO2ZU9xkPb
3uwUn4w+rXo1e2cAIw7BJjhZXVbYc1HmIG2aXRfF6v23EyT6r9HD6uju3gzQS0sJy4RgWHAaiECE
B8C9wyJLlJXVRMkUazPfcV7M1patEJXwwkgf/cZWaF1xp50f9fFS4K6n6Y9Fd8dpFk4p7BoslxlF
8cJsusHzBjdO3PyI6L4JKYiKPUzyCn4uIXUuEcWC3caDy/bltF7dcGtQccFoNwBXswp3C5qwHgiK
hM7870LcB4FJ4Njl4rM/YY1PqCW/f92T2VvCTZjD9bXA2DgjaSCyAWHWCAbJXBv4cnwZjyv7i1xs
8NfmgwBKm5LDAXARjgvWIvRoo7f/hY+dNlzcmQczfqUnt88xM5AAAxpWITwsD0Ilm4BYFQOr08kv
w+XBPzndvmdT2rdbHNGsfgxvBaJYdrLEFkffAoGARTnvqGRPqxNgw2sBCmEXnAX2IOr2atwXTq1/
/NIRxcTaEq82cLkfryFFT1TQ8Af8AQoTtEwOJOyRxgZ8T67hlwkrtjn+E4HdBgtVjGR14EpO3lSO
+isprHGNojTE5+mHQ/qbYdzZRd86uwPXCxZSf8bFHVRGNy5R/bwmb5RTs8rAlQ5zfZhAIr8bcLW3
YGA3bxglIqv6USBrC23bMJe57WTDYoxdM5axq3Q0YMDExBj5L6fTdwlaT9dIoYcuiKwM+G1UmtwH
x8pSrV/yiN4Goz+z2DzzYcKwFzF8zlWO/QCNOk3zXKz+YqPtGMrzfWtsLxmxwnuGqg7r1RYhFWKI
I+S075kKt51HzLAAjFeZarsHuX0XFHwVysIPPPuc11c/jBwQmyu70CbM4enXWowdCEiJm2ZcUAqQ
l9IZ92MPUX88NEG/CJIbELlChW8yCQTn6+06u+FvdC7KUTR0mWrBVhXsemy2tqsXpWsPFckJuTbb
5qAuuvhpjzwKhh1uvUBCD4M5AjNSxjzvwyvb9wVQRy7p7P6XCtRNg5FAY6+nF8psdENbpv3rsba0
KuvV4ShZezWiKgdQ3RV2PQ9fIjznPO4fNMaTNaKytQGjcb/DOSGqI4h+q4stzgOQ3b/e9oeqBY/7
/ROEf52MFtBg9/R/oFCN9ZhQKkwuRrE5u6f9mvkhkp9c+D/RW2DxiBOcf9n6O4pLHX+3AcG3cCCA
UfBXwU9RxoKDkdJ+6EouYwocVsuJxpJCiMIrZFwyo2q/Oz13aAicFgsGvwIW65Fl815cvN62Xv7Y
/idjtOvTlPUWnIsudAd8h0czfX6ngQFgvKA93xP1hbk0BpQKHRzTKh1UhMc7O5s0wVxjHJlCvAPK
0oL24ryCwS+sgoXIO6soaFZUE9PKfHBGok3Dexd3SuBkJHvVikAAQ/OY+TIUwsdyofsQYLyKoIQq
wZSTB98/KuOz2VFUw/KdD+LPZ/riamiJVQJdljbXkE8X/sJpfh2MewJEtt/eM5LJdIWThLknsM0E
qtWMcX3IsqbmNktve2EQQbLU6o5E8L1YFa7E6+8W5wOAI4KrlIdcN4urJrg36yHqb8gsb/+GFvhK
wdbiSjrkpa2Zd1AmEr4xfwM1rs0RIWXPheqecGwVS/meAo+Mr4HMdP2VNlNhOAX2KLrTC/UeGBVW
x2dCmFEwRo1zNwmlFdgixw2NEKE6T1vgLzr3bDV9R+WYgZNmiRSxHiFyRPVORt7rKGDGlvAiuMx/
yrQ2AEUxeI7PAoeE4QMN9Q3V4LxgnYEpoH4dV9gkwB1ADUcxjr/q3X0bzMWVH3Xiv7EcjqrksWKC
wjbCB2ZCRznXovMVjx7cZo66U6TFhik3I+pigef2j6qyRED+zdeY87zcdQqlhRl2s+E1c0hAPoH1
TwKFzOfESsAOuLDe/Ctqvrpv1lCITY0H0iYaR5dwYx1ZZX7qTUZApBp6lFkDTM8jqKbKiJH931un
U18DTfrr3rQV0/fpC+r23aKS/+FmDQbGHPE6L+7+k42GIBguOSZUl8n3gsNu1GsmdI8cU2twJqIs
YYBR9MEGAvQivxke7oIrAjlYKOGBix9KmelxnZFK1mKJNPtQOaIH+PuazAqZ52J+JrTW8GmtErXB
Y3rZvHb9qAtvGbZjbQ1V+kVrDGUdKYKBLfo56WGfy+CXia8oXQQre4CZLg4A5J2glKHDoudfVD53
BdnN8BAZBwuJvOySsNwR0zlWVw0jQEBQoNydTOIypFWExZr5SKGJznHuJdRtrZKXhFqczhJ6ef53
s4Z7NNflhNQoiJrFnMhCuDnsScgoC9kCaSEQjhpU+036yEymKFPVDOYeJxKhhi1oJKQmFNevSUl8
8GOubgFv2j9GE2fs79q/IRtoTtT0ojqQUJ+/cK4c4XUuW/3kBEsHVzQO+eum9EdIo1TcElsCKcSh
psXf5ddTGdtABZl2xHfQFk7pWIQxCJZIc+QUcJ0oDMEOxrQlOxKXjev2kgssSp6l1JsMbG927w9Q
olgAYjP6E1q+aeVe3WdM88/VNmdABpWvYGG1SWUxvECxfrUkF0Qd7w34HGsxWhekF+QpSgjOt4Vm
rk0H1HTF3xctOedtYxJNgyaZU/zL9XKa88fTXg7QBCYF7EeS36of4CEgaqSt6EKvU3AnSACAAzRD
PzQ+F6owJRUaox5pPhrahocJGEv6ODYaDOhhgnHz4xLNpvmMi630Exm+oAkV4ZLR4D7uswmcYval
q5qt4QqBHcxQHDd06RWOchtoB/+UYlSEoMgfk+WufaEcgndve3vFRVD+6DGIf+8EuVB3hgk1z51J
7QK69xn0g2KL7p+qhqTaCbAU/CXaCvuZ3n2hp/stHuT5MgJHe1NjFIhsHtrqN2TJKBAnZxTi9Edm
eRDQpiFqB+hqCM3pHgFZuH0f0zoHNX83xvn3V2LkNy+uU5odVZvrIGzrKRu34WNsZu1louLgVBkN
Q7WB/Qman3GjRtHSJ6Vd6dewarW/Au3BO6U7LRM0enShdYKbE0qEeg7kAm8XyYWAO4CSjX0NiRUe
LR4TrYH/FrRWYRQEjeVM98fcfaZyVsq5nOuAi5im0Z+KZ9/zhQuvYATX4ycl1D/PSgBR8WHcYxHu
AgHQlEyLgA4CU9awdH7jKoR19YAzT7T0pMS9YypCokqEGcBF8N8xzVuPpRWWbNNUOOJgskbGDnoc
en/yCTisO4he2qIgJNRvg4FVmTrmwmOZERUX4zM67RQmZVwSh/ff9kJKJSPUiP0q4Vt5lgnwa+CV
Q8EIFWovfXLzpfROwt3PfDMkf/3d0HZvNIpKJCsvMSxkvD2YVCmlPXPpADKDGlGuv3jTo78fFTHF
HDJb9e+Z/2glFqDNxmg/orIHkPuFxZaFin5WnXSeSmW16AHoTmWIFAyGaDFoB/cs1NNgNvxNrvdJ
QT4hQZNfewQp4TmBzUQAFGOvDrGb/McviDoSj7cdv8lQ12cFuBr+ZIMZgHfDhRFrEYlvM+oFB+cW
OuQR4Raa+L2AzJy0UXdQwMkKOKD9rIpeWy0G3TtvsQEDNwRrRn3CyxXYP3Eu0HfBt3lJ7A12CKMM
CFGjCV+zHgnNMHJdeIPSfcLXAzcx9R9MAfvQEApfHziULEDJ5azqxXi60x3vyznjBavI2+gRlN8x
FOwL1l/8wkOdPUymLzUBchjlT4zz+n8PolKgCtUCTGRAJFNnAr0wEeAPGXAzH2C4sj8xkqQoZ+a6
Q3B/JTqOjRiuUVx80+54SoextKScGdFuaPOX/baAiEl47FKcdCbYifjvCd4Wt5A2hKqjIdtLTulN
bNm6O3eolnjAuvASZj/j7+zT4mNIMkQnNAy476FBhExNlEzfYhPg4YqPyvIeEUfmNWhWWq/Yry3F
ZnOdNh9jbaGOpOxS5/qsT4/7PUJfgZN9c/ouZypHHs8JI2KuvoS3dl1Wyz4rcn9HqX/EOp5IXlyT
UWv8rMogPxL9feXBBvVKq+d87GG+ji6WtGzyLkAmEUhefwkuq4Wkonoy4Dy1HtGXxEfN31yNul1N
9eBMRtkgQF9lkF6KrSJEW4LS3qYU9RJ6uMklvaTSohf0VqPVmY4xKh2m7wTOgQmBlkiOjAkYPFPo
c+uk83ooB2vwI3zM2eavxd06CcKbEiKKCxn1PA+DA2aUe2a7yr9wGLJBS1QrS8locmXJIN9Q3XNC
dm68touYDHnv6WIgBIZ1t+DThqdA35WkaVcHUokjTMOMKxHOp2N/CcK9asXTX57NYqWiIC1DrZ4O
l1+k5LdFYT4tWtPsgmRFnY4cZKgIBIGnjLXPFdpQkMD63/StgTF0kVQRrMFcebg9E1GnuFDETDVn
iK7ZsH05NMBDcS9OJJvHX8YDH0dom+35hKRHV79nIyD60i3e7+6afra4dYbPpAhHuWLq28a7BczO
2CP9sAft7xFAlTEfh3fYxJ8cfg5RvZgPxy+EsH2bHB3iLz5Z68lHBFer91xmxtMzMUjKHqZ8/O2K
g7bCc8mSlwNPyrA9jyFKFb5YfJKlO2evxFq23LzIxSlD8DV8uxDZXFyga5OahFhrEbRLDXX1n+4t
gB4V9WCCDXf6bhiRs+hB7Es1EwOL+cVs4NSNEhJ9Z3Lyxo/lFKhLCMV5Z1e0nI17jV7Y1rYslHs0
wupYn1VOmzzBTeqg9SX7k+nuO9dYuO9U8W6WiBvR4hGOl7y5BFw9rpInQ4eQ4M0nJSA/ZO2yjgKm
l9bd6xLENmijw691EiYkKEbb2f0wCinW8NTjUsnWbL++/XZOxo+P5LsEEEfjVTNjEiqgGucOfHdc
oMSp7FGhMMq/zasYOTBj9JePsEgz4P46T6hLK5geMxNOjf+aYZaCoQcGEj2DbTe9uKPpd3s7CpcP
g2hAlg3DZkeN8ELF+OZikle6OeFegGOYICSe9tdwbcLFwUOv3kIOdkakN7wz+h23EYDHqsjIYmUC
EhD6Z0lzBkh9MLMyRJVuvDfSZDk64tG5Q+xKp0I6tMGnYrbMelF099GtawsWzuzlIZxZu4NcQSCK
2U92CgZGzxriOPKZdOnT0SDhfNx2o0McBxeH7uw+HESTcN3R1VNLXb2OSHpu/wBkzep5tCi7U3wP
6W4gsnvP2cij68EBCW2w/XSVoHKV43cG73tT0cmsx082XxFy8uOAAzwDZYhATabNv0kayNGDdLkr
xPIHkxnvBqT+4sU1Rwau/nvDECmqJ/k7X4c6B2UdMNa1lAg6rCcvn1Dt++jyMD47/jxl8UNHViVX
H8UZ2K+ECrNMH+7QK2I86qCqR5pHEwTdex1cEjXVMRK4hdIiQGLG3Td0uf2qIycvip56A4+iheG3
1PBQTdqMCEESt7oV7ivhmgkm97kSqsFn9zJ+2/JwtygSb8k7/xpX8oYHOLEChWmRtEJeEQyPUPT+
XVFloOZYn56W102dPIK7xc18IyRv7VHW54I08aJUhoxcHl7czZBbMbnAPNJCnROQMhq+3OZ4joSi
XF8MorXZRXgRLz6e6gN6UnjJ09+MbGpKegsYq1wxXKO0wMtO8xH02Y2rmG+b/8+sN7odSmrGi0jx
DDAq8AE9K/frgQc/CTLvLboc41u46tVEi267wZ45CDrjDD4ExQFkyirmSODEwirbH7of+wSSjwMw
pHGquOA7rbfnGGnkAqNrW4pu6RvFPAFs+AsyPucHEWUTn+OvI6bvKgjkchAxv/xZw7w22+iL2ojR
AWMAniMTge3QwvDOoS7EK27ZbClxeFY6eW13xJXr8G5Vm1cmbTsT9RieZlwgs/WhnF4jzb4eKdr7
W6hBwSDURFgYFOq8Wl7EjMD1icCI7GnJkKPdneM6kXaXqbLSoM6qs94STzx9wZq4M3q87yXrBDcf
lz3OVMYLnwySUpX2sI+o4LwyoQrqyQL9H6YbsI7x5aX2G0Q1q6DJZH42xg6Lc1RSMnTLW4z1Lp3L
FvLGaNdwVKuUBsmLGhtOxRE+7XT2SVsoRJSiF/gERaDjHn/GSwoTHPgU643wAkMpoXkcKXjezAj0
M5n729o/kP0zqTeCVX3CKe6BKzQMFp92T46+XjmHJUFowG+B4XMB8Mv32HpQ0B9h3IYUmtmn9TGZ
qkGCElpQldHxFxTn6qhhOeuHiouSDp7fm9iZ9RzyTUxAT5/AS74QbK7FfgPzEGH35TpCNkSMtdkP
oXIw9XWOMoneX+M85Z5jhAwnc0xfQpLRCaGhEpz8fso8zobchmChQGF4fuAtIC+v2X0qcRDCj0zP
1jq4ljNK1NvoTwmG2Mb5p+h3xFHWq50e8S+kPweqdTUHluatV7jt2P15STbe7Dm7kmZ4h7JZmar1
sGX/e7L+GWZg9kC32m7gFQp3bsgPzOmuKQwb/MqPYH5NCgRbhS3+aw9Kis/iutX851KHmMt/DA5b
7Lxx/gGwXSe3HE8895zBwPn65y2AdC5bjQkedLhmDb6V2GdT7nDkFMiKeWPXzb/7AZpAGd+M7wJd
FH36iQ9emZLXuOGuAIvOHzn/OieDfU+vqXKEF4ZX0M8E1ucg+/oSRGU2yLHaDEQyzIIvbcTsSzcb
Sgscj6GrVJPKe5kdHzEHVQfw14S3WPvjGG9TKSggKPYmMHxaq8pOdgXFcYRlAT4QU6fafI4KFLSg
OD7ybieWpkGPdvk7H1VwbTrfeizRmQob82JzTYc+mB0U6zNCkk9AeHhSZydy7XurwnjSarr9VA8e
eLoXWTO/RHR42884HU67D5hxFUjAO5eZgvNYLXiBjHPQ6hkSQBQmTSf7nL63cLEIGCtnGube+kbN
NdrDKtTNd3zevNLO6GNgr+YPr4ypGO233QRQ/3nXO6DAnqUue/Y64Vg9djT9OhKwzh7spJCeDLnW
EgAlY5rK5rbuxzblW7SIFWMRsJ0wnIfhqxF2/B5TpFITkO5kSbFiaC72X0FlV/ZhRKxBe5CzJvja
HW6/pz2S/Zg3Cs/dgpsJDwXEd88IGrFJe5S9i0+aeFQEsJB94BQMKiDunQW7ExoZ3/BJLrP7SrA6
Yao0Kd81PLZM+BhQsXVTFSYEY/Imlas/FuwL1LqCOStGB5Iu0mP5EwbqZTlh9r5Gxc7XYDif17tz
9HB0R3J+oex9PTDd8NUXswplRTZXk2JkvgS5wfFmWybdHgL5joe8qo3WKZwf+RFr5jvVoiDiHrpg
AlkoVPzO0I/fWNvRT6sRLBx7FJ5NORy5UN5cGSA3vmJ9gRMbCP93221HYb0F7ndhq1g0ssLKhVAy
LkSOW2YfC0K7SRkYnz2GS5+M0Os/ixPkk/aPyJQyqhXAldUQE+t1wtf33dqk1nCHED/74TD5BZDk
WLFdNNg3R4RO3W4NBzvgrWVDHAUymI3rmI9ZtvUjBQ6fTWnTzFfpm0sF5Za0QvFTpLX016bV8QwD
9Zxej82RVcnLitbLNviKUFJxgndYLQ2cywqqIxe9jQdizBxoZK9XXa6v2HoMIxKFLL24ObRBFzcb
NhElYmnXees+fXU3gHrFXI0LzweY7adPgzDFYsPmn0AqQmrBD7lj7Y1XIriOsj1Z8rGZfYCSMv7/
aKkI+WrKok3UGeZoS3Yx07IZM18XrA72DHoSjKkQjlzGxbEj0ZRgJj6GHL7DMOzZEAnr+XsDywQD
aVfdPx35eEH7xMPgRd08SE91PMrOAfzwp6ckt32Pdz7BXe/iqaRVY4SGKYB6/ROCAYfEshyFCI1y
e/kThA8CrXYMwX7mhDfKIr27pyUO7Qk6mjLQp2NMpU90t7ekhpHGk8iancREkqkoY1D/MxgDNIDM
Dbu/K1oTlj/wBzPrQnCNeAfALRAgbtSOtGJAGqAjWo/yuIn5SxYW4vZ+RsF8YRC9zjWeC1VIFcF8
4f214vBSY549nBGHB3qBDrXvyHrSK9DtL/fq2n1FXOePDS6UFRe4YpbSX55XQ5jHf7/rFEpVIc35
WQ/zR2pR2g/Fme1TVfPg4BncAiwPIz4FiTt+uBoe5Yhx6ScbpDUt58sGNwg4tdfMHzY3SggGEYOc
BfCxwBb4SXxgmBunhC0WLO1HolsvSo4N4UgBYMp9q2i4Yd6SMkZC8Nn80xaP8suyl8vUGnB8aApp
oCmBbbQzm9ue63PPgTGKfiGKtduEZ/lyBDw9oFpQqR7/t1eCJALi2yOFaw+Eqe5bfTZAXEM3/RkD
MPI3YsHzP5AolLPygD8rDA1a4NMB8IjvhWVbHijfTgfQIXApEAFe7xAwJflkY9zfaKJxqRm9YWJi
xr6l1ORZd8uSn7zXXXwxAxy3Duvtx2O31xBpWX0HfsTZg1xvHh+YKf0NM1xsupV6oD9UIX/TF90A
etE6/o0OxKuUMC5ff9oBTzfStVqaSAh8NOEMBvPR8O+D0cyIMMD6r8BYEbok6hg8ufdvgpYAk5eY
wIGOwdNnGgDizUPBHuM1ln8zhDsVcm9sewkagY6JzgplIu4u1Xj2gBeHyScXGhl3/+Y1iErO0EYo
aboxlMHh5sH8hHDz7ZNVTioMtkesayIvKNEwQT70zxMkoown4EcSBCVn1CVYXar6X49AWdBcLAe4
N5nLHjRSSS5jpkZSwjRXOqAEAO9keIvf2la20EOzADYQBS8JOrQnvsHIQu5jZNUKNCZ8vmEHwcuE
ms+QsQd5AUfAP2yXG9V4Q9nnw4MqGnX8/aqS+Uj4fKp/JBh1cwIMYfYGg4uPi6b9LaY9uJpBeVtJ
V1pqxSYT+scxKz5uHsGI6kEZC3e76xhBMYX+atAQLMlDAeED9sPc+IT/NmDtQCCFNAQnQkPFgmJy
2ClwbLTNeUnfo9M+vI+nUHb6eWODR7D9bGgVs94E9lYMhcfBwxu94SNdT9Gj487UpLBxl2frl1IH
ur34OnuiYeDg/YkrQN3JO2VcU0JiV89l8TqS/1JCcS5waWHK8NwR2EJJBPblI+d0nxyuX65kR845
oD9zJsKpEr6yJhst1IgG86hlvZB7/Z2ROCtM2nRXBalp05GtLRH9Aayz1XYQ5nyYRgyach2jVZhv
KH8uZG7085Gph8PgmV89GvqZHGEnAAOOyp9T4eJzy1lv/BhgSQAsjYxBjuA9YOIsKti+A5Q2p18z
i/C8hXp2C875GyTnZ5fJa4vaBBiR+x5qthz3lggWILlzvq/EOfDN+senPdi/HfLkHd0tFyNqJ4ar
M1ZR59fmKxNDK7uJ31xDZ4+nwwnwCZhtDJbw0skCzi+RtATTA5cnaetMAVNHis+tAJGywGGphyNd
xG+kw2LuxuNU/zinRrtXCDhidzml/icQP2r3iCWHAoHne9/IEdYXNFc6nXdn3V3q7Y7duulyjhvY
nq5IjJX3SIT15Jye/PWq2VAfiMejE7ZwTqQ51UNwPeg+1LS+gYgnh9be5cMVJe1oL+8h8GZDvKDQ
/m1/VMFtylgaZiXl1+yd353BTlmN2GBsvH/GaYshYzrY3hjfEmyEKfUvh+WaqP75eHZr72TwwlS/
cO/gJVpcOif8U1t+bgXfvPKxq/lMUEb7sJpIEboYX1tE5NxEtAL+iKCUlcdE0xHBj8NQjvRkYIgz
NustmuQKFcSnXuVal9xT2t9Bq01eVAgssi96RGZP0zEtKskMHpdTwcSY2pYWb/leylHzgxZSpnrE
kDW/pGV4gQH4se9Y5aB9vcy1VTflhsUPeEX2N00sT9FQnd8S8QzOu6PlF9agtnqTWcJL2BMFA50w
ZX3UOzphhAvP3ddrRWp60u5eOfimdwW/vGDZ9oHjvP2Fo117LLKrB8sWUJUbcbQvD9wZOtna51DB
mul4xsPV+gK5TeoYj+IAoTWiCTQTqDGKSMnAvtE2XFZXHD2UZGTJNkezgWKej/HhE2/8jmvo/Vo6
tIZbhJgRsXNGnUCi6QvspPJxAjiA+9L8fgAqKKiAGjjqKcIhTKEcHUteAcYSSZToj2ww74MlSt4g
uIQ3E+X/dp2xT5FSQCYMeNIdrII54z5s4PgQuj1/dDpoezhq12PnyX/Wy1TImvrMVBz4MKfoI21p
tu8573oYInfJrlvZP2dy9FzyrdVWg48YaNbdVKOX2SPu973i+ncv9ieFYh+comem8YycTzJCtQZR
QuwJri3E7R+XvmYIxUdGInFEbOudN4+ozydOMLKFHNa4hleLMkCzpMPQRChNsuQRS5dtabfBOUFg
puXtMe+jwE/Pf7P5lhBDhxA3F84TaAI2bxmYwvjmyYuPI5rrns3SpPAShyOVq9EtukUFstKfr12q
1CK6L4YBZghgDaUBFXpG/O2isx6RMn05V+dMYjPR5wucySH3XRwuKXItm+SGJxjXgBhjagCI1aY9
avl9c/Irb727xl/MMQofa1aUz1WKLDoa7Kq0ziGjecw0RM7F2wFuTFBJG+Cn/i1o+K9OUL4QB4Wo
VjIfxttmI6FiKqzGHc2EAJVZ+kRfViY5PMba/ZlstQUTLJjZD4dCpefjzR6qHswRhu6QrA+oQEHo
2k3nYw0yu5EL3Dk6yUZPlwALuG3kLBBc+PG4XJ9oYEQk6/T/sAKGcFgc4WYsfHVxxhe0yJMJ9XSB
FUkCywi8AM5kbdQznpzz3V6Ti/dxdJ/nPO+8gpQzPl8Ehvhn3KPL/A49h0928jYa7PMARaYqSuDC
PDsiGR2ZpweKgiv5jdq0mT0dPnHW4IP5ggSfE867QddoWM+ZSHcAN4Qnjxvdy6qBIXrcW2IBkMdp
cVhtHnbtn3ZfA+gKUrc2WcBXWJR/MHYVBybA1+Ms7ryOaEVglHV4zgivCmWfqvC1xSlYXkLkPp7s
2rgfqubvm5HYTvkJ4R3GI1fUgsZ3PkKkCLKBkp8T+PjMAc3J2Lya8DJO0f2guU9LwGXQeEShU+dc
CS/zh2XA8frjIvihlK5SalZ4hZe4jFUozDJH8T1SgzptDYmjGdxiAskU3uQUV0YHV63VelUdezMl
6HHf9YKWekJfkf4B4BGv4SvcM6At55FzWkgonNjua4z6GR6brVOtrtNRDBOfixYXd3BIppco27Ac
16N3KdQDwRWpOdMZB507BWl83SrEPFIPJ98dHENYGcTt/DGBttfgfL8Q1be0AjDkIP+M2VJoxums
dFihgDBeFfexT9CxoP164gW5fZfutAh52+Zj+6WmOWd0yfww9z7RmQONmPZJjFhUc7irxd45fP2R
DTH0u8Sj3C5/f59lF3QhWoTxYMn+hZbCId2LOSIHe040DM/C226dwAJVAgTtYNqfObCoHIHx73A6
Qv3OJJivG94WKiscuTsGUSV5nX1sNqnnT1yS8EqR73VLbiamYjQSomHbVeE1ocu+Jx+8hS6+nJUx
MCTXLfXpdhS/d/IS6l+1te6Wun/DvXdbTo1iltB7gFjLe/Gb3y3PxwuwBCN4nvj2duiHmPUHyNPi
p3/P7lvscX06ySLjPtei0a6DhAMM7vVCtD7Zw+O4ME+zGVp1xAJdRF1ACZdQ/tgaeF2xqhBlwSw7
2Tzd91L/8srlmDeclgYMjcVj/mJSw98BviOQqg1B1INLkUnuNdBmLJhn3ltw89Tz1x9znyqoDVW8
dyq2a/JGj5iNoA7CkMCgjbaXnRnTUveT4RFM68tsSva6HQ+lFLYQa9zxlgxfVrTcHX4qbDveFjcw
dRFRe0pa4FGjYs/TZm36Y/IsE/AEOY4mgDsiJP0CKHJDw3qfacc7lQxg5Q1bS4c2rwQ0O9nUK8wB
ZELBuOk/eJBCbylN/Ie9avlMv8eGoW1hnG34YTY38wKyNKg7fgrMJdLCZ9q9WnOY9XAOOce94Hn8
GArJk1ePTHYHE4ttQInMyXo7cIf09vSZtF2DZfQAPB2GrB9IOfUBGHWwZBHyC4rmelMd1wdwEayZ
nvN19NsxEFhe8CZ9pP0M0gR9agdBSnBiOHqYPSAhhL0cioEtIAIm7o1LUaohm1IjKXjYdPTv/IaZ
phKTW4olUqACWbCXUiKz5FjnNeQUOeJ2z6U5Czy6B/fDz4Eo9xDFGOGJSNTR7fM8gAxgTSHl5aNO
mCyTWsWn+tm+D5LNWDSpE4Budss77nlMlHY1gPNG8767NTdSt9PAufqYKUFDxqYZ8sYWzi1s/XJ1
tRhKz2T7xwwRB7Wdo9AEsOE7D3Y6WholefjdRAGbh1AUXXGuh1+ZwObZvXQisXAOiuG/cIa+HFyz
VOsMTxql8VwGQ28OtQfejGrw5IOGMEJ2hox7fxZhsrtb3Mt/CPyV6ShrHeBYR6W56eIPptjRCSc3
jJKQ0IGl6vO+OHatV3iz71kPLTQiD7/v9DeFpSSqDZiBd8gArGXZ36wx9AN8+AqAFtzKvrpgmCh+
NpAHEiWsg8aj9S+DenUS1CaqgWt8pXKBgeOWtNTck5+jir2LDJ4m74qNvOxnJ25gYWz3oqT6hXcC
BRT02I33CAaoMLrzXF2uhVOMK3HME04QNObb1yJ9rlh38FFG/4uTj70ddR7TYOtptGkTopwz+zQE
nXEhiLOIUGWaEuMW8mQwcK7ch3cxGLv66nJo3oMmwNsfa2fqTbSx1B+ovmCUf7HeZbwUKPPh8bNR
7e8OSUFW7OhXl1LOwD7GIHW0hG/GyYB7AfIIUqrG0KqDf3U9FtQ1ndllpWMqplnbDn07Q84MYXh+
iylAt/JSCj5UVCf7hvz02MOprIkImkUigpDcx+bEQxVg4wLnttCcMLV2oG6HJBY4SHqpDTkZ02/6
nl9Wt4TTlBmm2+ESTWIqh+7bVixGWyvh8SZHzKs8ToQvQOyXMeF1co/xheeBtxbN7lEiFL2fa6bA
9VJl14Ha/ELMrji/6BB2xGihxnt/Jhpn2rHirr2SASlhpo99NiF4L6yL4NQzMta8ESowjIWgnj3m
18nZbhlTv2381NwmlVzG1iZjyXMMSccrj0gaR6svAEGLVILSYwfp4FjFjVHsXrZI4sD4iS9ELGa8
clyMQZ7DFgvNfoBhwlhGO/ha6Ct2/jcfwuLFkAYGgGDSitNAaB+aMa3syVfm4z1W/9bA57oj10OZ
UbkXTK2p2sB46WvZLgTf0+BjiQJJZeitFzePTEmIAe2K5IgUnJoiN/oG1MuLflqFoKUcBTge7/hH
wYyGxig8UbYVNMcaKaQPsHRICQST2PLkvSC+clOFb+9sXbzCMUbuJTpb6MwZAXzjZ/zMK0zw8DG/
LO4pouCLLyU0vfxoBXdGZIhYki26wyAdpWs4Km2GVSHkQy5UGJwoC4MmbZMPbNE6aufNQaMwvIfo
7f4j6byaVUeSIPyLiMCb1zaSkAMhJIReCEBHeG8E/Pr5+k7sxu7cueeATHd1VVZm1nMKqo3Ge97y
4dgwd4A7o3Oc11YMB7I3wXPKKI6CrMyHOVNy6q1IaUCh4LA8SXs2E5j6Tbea7YP9+JE/QtM9R60Z
QmsNj0UVfKbN9D0605lbgG2S3rpQAex+zFA5GB7vgKxkTGn/KqnT6f3f0z2eQiy3eEdvCakHzgvg
9eOjrwh8NItGDTwUwNcuk1sC2Z14t+Cc30qECVAbkIRPOtlhUltfluA5dFVG/S+g0JsQNd7GDPTm
v7vkPTvPoETx8I1KA+QOV8on1JXerLG+2fU5ToTFZ9iavGdIEG5IAd4ehiXR5q+ub+kA7sDIaA4u
TEYC5QXj5bjmaK0pU/Cz23vjTdb1+khgmwGp3iJnruWU94GlUgYCQueORIvQ5J19mjLzu3ti20FL
WvYn9NlxBpnSGRu2YoRbiAnOWB7dAS1q6Wu+xbjpucJjxSBl1QpiBGji9LOGPToGEp7u5wDf3/KA
PYHRhFZsWx58zlTaiSHvfvyG+ozAaugjQJXkH0CuaOYiY5k0pr0QdjhuTjQvoD3htDbqzar0OmVl
G6XffoqjrRnLS+eWaG+8kUBlqQ8fGCtxSJtBwVnjaRvrolZWl1SVyBraC7AALDF09dGPdvZyswC+
fJ8BHbDHrS+brBJOXwPwt1vBe06LGI7w+c1QFdiHx6dqDdVrVTJ/uyZhXUEDv/gG9jJOK3gvoonD
1VNm2XGK+9QJ9w1SL3J4eiJwfyn1GijC1QdIDUTyI2JZX7WRhmPNWJMl9RlCO04exQzICVbAX3ka
hnFtHMd3Ied6Vq1nulLh1w9Bgi0GCH3QnrvoiGAhsdscSHRSOm+bWZxRzDS8EDx0ScBwQjqlmp3q
hnvm/zDZCixZHoWNBWN8ls7ekcyo5deeoizI/SqaBGVxxGIaIYy6/eNTnxeAPkVvGMMT1/jNDl03
/ooIndzKQ16eIn1ymOww9Hq0VjOwBB2szJB56ng7CJ6KRToMkHkFlOBUUiLiS2YlICjjNjYldNTo
lHpZGi1C3EP9tJ17n8yrJNaJrTHPlmHavDM4sp3ukNTUC4L31Aoy8lcqeiq7Mt2tigJHhcWqPauN
FexaSjAm5m0xwgJP3iFWpK+gcTlh1jfjt4GSLiLrxTecKpltiq2QU1RORKZNTY0do3K4HFpPVK7K
iXbM3sB0NAakZkT2XiJHYxYa0lCHyhi5KE+xOHnoc7GEo4R6CVQR0BumdFlQOqlo/xcx9vZLS8rc
H+2CMIriODEP3oOhBGHdz3bAmHK/VehH2AhYqk7ALhtwNTKvFavs4381AwcNrBn06CvIvKlH1iUZ
ThmdBeKuecgZTY6DQMgc8Ks9psoh88C8iboJVQt+AliyvJuqwv9VDbKnH7AZ00XeEy1OAJrHtNy7
OJbLLUY5Z/2vEcl5U+uTR9Jo+6AnQORBxUGPR5ICMK6o6+aIHF2uU2AYC9dSjHgr1J6mI49Y/Mul
HVJyDQHquksxlo6K71W/Pv6GVPL1wAiGlkAPJAubF7kDIAEpo+2LX6A8P0cXvLZ/uB7eLu4Xip08
7u3dbtTCKTX4IDWH8ArERrrcUvdK1MnHbdq7TwAAU6rVuv61rbrbUR/CCUsAngslxtn5IF5bONug
9bELuowVTje9ormXEbYXmDNOmM5HicBE2YWiVmBP3+K+fHgLppi/nRvAC0JCtFI3SO+fJy0F7wFC
0CHJuFEm0UC8GT3cwDrv7eemaDaSH3U8zFkeANUhZkcXpuXdMYl/DwftMb3XGylWrTV7n1k+34Fs
H7ImHZfFF8XyE4wSVJ+a5EJarCl6uPWN3NQo7/C3KR/o+v5JH4y7N0ycuil1mLLADFtRv6iof/ci
6ks42IKFT83cY0yraoa9afG7awQAd9XN6QbJd8Z+oCmomiiffmrU8aecNNPbwdvpL6tH4I/W+ing
O86rDfA7Hkx1eqK4R2Cwux1tFhMkOlf9Wcjrqqarjdsfdym40CfdOzbmNcPpEFejIy2maIPLhTxJ
7n0O+YO1MUASgyHd30ackp8YcgDWjRrte7AfW2cnho3Vvi/4aiBIfNE2etqtpuR9I6zBMFkTIxBJ
yGtXjWHx8BT8vC7CUcGDxmdUNhCiQ5CuqJg478SbxgdYtsZrHdmvHGyt/rgOVdPZqvvbmjAanuqV
tvNwOER6JSbDYX0/3uIU17pRy0b1vUJ7M3mi92aC2I8fPTM6DaVs0tyrvmIWCf8dhD+WbZdbtycL
1eaBtWlZWnCyR3s17a2Armb4+rzIZ9/W3/BaF39ba0JT1JvYJ4Zi8ajQosk+DYLdGFkKqHxP73FR
p0eK7jivWDSigwkTnTpWdoVW5ODXh+/WcA/vDhu83nyPBvnAQ3gCBasa0YJpJ8y5PIRTC7VIXbZl
HqiWSJkMi8jD6WBBSUj2vODgBCqoOZTBlAbWJZo+hAVAZOEmNX0OcZ5hCjth7kcgvHnYOxO8ia5v
E04JYpyrXpD17REGqPiOwpUSrdWbNJtYDIuHf2Al8VqvdUXeCs5x+uOJ8FqjlRHZ8irvo2mLB/TA
TAIB3u+qKryYmNVhHjZPHSMy2WnoM/cpPx5EfPInwxMwS+ePt/9cTZrMihPVwulpe9IDW+I1IN3l
zXvmCR9Hi+HQNk9S0Kr5iD9o+ZKVPpz8vmogB/qCBa8Yr/2umAkxHMJMID9jIbCOVwc54TI93mt9
bAPMzP7wPfgT050e8nLVpDWhuJ8+cv40BYReTcEe93W+5YhKAHP/yeAhxuZb9xY/wl9ODnqClrQ5
H+KKuOINHSQ5Ht/4cSZi/NiLv8lzBgYDx837W3e0bU937mSyw4+OBTLpgwCo7551illNtHN5kqe/
Li52QJ7QTHKsfpKGh6O+PjN5ML4E7WVt9p5uUZoy3MeYbV1a9gnLAHzEN9YdrlBHNS7DM4NfuT7W
zi74iBpOnNbH3OSEPL3NC5y+IaNGz5uDLfCxpbrwgXDoxYtshdDVG/HnGpPZBAQl/H0xz8Ab47HE
2BsvGix6KNGR8eOKT1EDV27bH3ZAfjnujg88Fr80rp6Tb8PFWqBvX5vqPKXB3Ryw/Ex/fMCbHUOf
5JCkNUyQXwii03bUqMPQwLrugAkLRsaIP/QUdgn6eeb9WLyFN5aW3qq3mh5ZYIp6Aga1xWr7DWGb
7NVwWJNvQetu3DaKvjU6PybtjH8fMDhRBwXuK17XRghr4fZmzPqwz549u2ufNKwawjr+iq0oAWMc
J6EXgzckr8Ke3uyDZiEMLOg6CF9YTwv/4HcP1hiqMV/YgjzKc5ZjnKQm8DK96q37Y2a6c3YyqxaJ
HwFJX3oSj7qbpvO+0/UEpecZ/Wf+XfIkQYzR1rGpu0vQgL6q69UiNTfIAECC00PlrEM21SPYxmw3
ZlRUbcYrgXFPp+2/9tPaAf2d8Z/HayrNT8yYkXcQAvz/evSIsKvnS6gxwgGkJ7UvVi01tD4zNOXQ
nOX0eiDBYwtO/v4W/nq7sgmVHOfJzaY9n+zEKoffYwpG47/WwwGHQZLYOPT/uOCfD/xFGgItJn/W
AmwT/uU12Hcs6x3rQplqSiqE7ghVLy5vl+/Gh2HacKbguHzNlsimUaMSrW9YRKGSZIkdCxIgdj2W
aPWb7BmKEyO3+IF6pTtegwRohX/jp4M7aQtHqQsazfe4bbgTGFl3a/pbi3tP/S6QI/XRYP/ectBU
5FJHOGi7ZQ13Jnn7oCmjVd6jmsO9CvIYquzwJuBbEoH6avLxhkBZP5Xf8INc3QQZXBu0gmqkQ+uM
//tZ2Wi0I+ESeeMt8itfeMIysl6SNlOnnJak0yDz6YkqlHt5SqZAI+hmTfLwXuEWiKFyvKhuZ9l2
HGCGlnkE3SwrbrSAi6tSWbDxVuDL4WZUKi/riQCXfExWvzLF1Y+AT9DHsBFLasx/ioJ5UpH3nXgR
xLizKCOEKUVRGW7NWZYFDrYSzfqDZ/52kGY1ZEGFZtMS9tI6WCUANM5+L53nHEk4xjy9F12rNk4m
TYvXdh+tri0aoPJE09N7ATQ+1RYJco/a44jVCfz5k4JGtVljgN3Uj42/U9c/SpkuZPI0OJLd5t/w
ZQ88ZFfUrimuhjeMtViIwejtL9B4ZvC7BkQfK3/6anGVpvIDfRWYDGWVpGmckqs7AN4lU0U+3BSN
0XIbMLcCIRRsIRjobbUx85QZ9At35ES+nkRc0ku45fnP7O1N5jol6Re14Z6uWgz2Zgo+vB0/4t88
lhXz205WvP8rF5AecSNF38k2RWNvTHKosfDFEO+f2zng9WJtc3x98MTjkJwcA+oot+8sr2FydR3K
EGy7cLPZ8jpAhsYFLUVlvmwz400RZnDqEHrZQVstO0sXntLiquK6YwyMyfLHMe8wficJNi3YOPM6
I9xIxAnbITB7Xh0mHlH5/Ct5xOkxY54BQettg03GLIsjZh4yihyabY84jiMn8toP4TlOiJ8PFWlE
FjbWYcxcHiC3UhbR2Vz+2eUCsAsXhMIlZsz6gkRGaDduzvjQZk9ETixdptPgSjJvyPPkO4yvdvma
LXSEkY3kh6LWMHJcDPKuQjYFzwtNn0A3spi5Dn9dOTRn6NSXzyQeqNqU59T3TrjR1MXtbtdF3BSu
dsPmTiyZMSa3OuoyF3ZR1y9R8uHXf6XaQEVRAfzkUVWWR8zV+5/JApWhKcU3inXP0+bB53wdx7Nd
ttEsivI0av3Vecv8MoQdCtQiYncWHjaXxhazSXKlWcLGVSV5BtXI/SyXW5y6kUxiR0M77nJ1zmc9
D90lbLI6HVgMWyCmFlF55JE5Rp6HgorlAHog7nbyjtxHp6jxi8P5RnYXQjek9u967r55OreC3krF
E3JdrbU/68a+X7dCyWM6/kWU51LDpKDKf4lZx/YHeSe3sSpaYmQm2W12rWmZW75dBaACvuQs5bh1
ULHTvmo6+sAGjFvM5q4blYz2jK8SKR/yjBDGaML2qHuQqfCjjkNfHMXktyIdOnprrqIvJCTCBBm5
PW6Evv5oje+ar8O+0MxtgnQwwEwGlzHBlcRMrNxYsdsUIXMfGdrz66vlO+X2fH823uFjx/la+j1b
u2UZpZ8GyeqAbRDLrpMsbwuxRG53UE2RhMzlkzHtDLNlqyKJr2xgDNWfeC9Yi6dm3JPiMdPHV0/b
TVjFv3IettJw3m3JeUMzichlBQdfUcq6CA/jMHmNzxNWclxuLJYKyoYjo6pmtfzITexveAfdQVNC
l6KfSELo7FvF4N+aoc8URBG8xnIwLHlYrnvFnmru14JZLeLduYSIrYYnIBfIMKPZ/Lrs3KT+YYyB
80EYfodcKMgIczSwKY9a85fHFgKUUjQhgRp08uOZJqcR789KrpPQbCaM0H/ygzMZI7V42jeiEMLS
+ozxFDmv78wwbehzk0o1N3alUF9e+PmmFVJESPcYlTS/yrPNBNhjUtL0wHiL30abvSGYgMWYkwDT
1IMiNNe9B3qUv+1Xuo+Huk1DdJfHLlKs3Xh+Dc0nLpN6X3xYUpUo+nf5hov0f8g461aSEOOWyxis
XvCM9yJ2WPLv5G0fevaJ8Ikid68HzDk9cCaAlG1RRWPOhNFSEw145yJbf91ZiacZTnomaJsjxAgS
NbOwmlx5fUWHmdC5ty/oJ8wuweNVfN5BycvlVRGrznnSZLt1fjzKgURmpUIAMviebBskmyD6TKv/
aXYBmtkY/lsBwkUv+FA2GIHOiWjfPOZD8Xq8n71rSd/nvVGQiOX85ZvVC9J2FjP6BObGBwwsijZj
qV2Xy3PPmvWwGy+Z6VtjQVAFjzXqUaQVRtk/PHOyj5ng4i4xVEQ89wycr1eaGzKQEfJtiBBHyf3H
GwXXuHSaIPCij0DfijaIRgg2ppuJxRURxT3FZYVrz5Vj6DWLiMFlh/kNsjQPaavfFYPLYtzomZBK
XqkuF0dxt4zAYZQuXETGOhdeyQOjRfY1nFtDRGKTXZDt/8seCg45fI5CzrAGVFtOnjnvvH6Py+hC
fsKzv3c591DsanOtHEqsrKRFts6AzcOIj+ZnVmzZ6PAKSw7IOtNLIaEyEdOcC/LZVkWzD7zx2MuE
Q/fuxiZI9c0bBbv88HElMducHDgiE44fbkopitMyQ1NUVDml5LMYwgsdlSliIxM8bsgnaHlWUGlm
/bNzWQH0oKB/4baHOULGZDr7jD+687hqps91yG0Gc4yF353x45TV3xvxInFUzYaMjdVdTFsHVmt7
eLkM/10RTNf31bpib3TVzT68RcYSab6nOJPbiy9PBz+t7xo/5CfDWndFo7GajNtCM9HP5fhICLJt
RjuLKwhBV7CYvnFYcxdi1yamwgfjbMNF3Q0PbwnZiDOHY469AUB8hnRACyaJHfI6M9SFQ6lXGwLd
v3pgjyWmuOCUlVGWXeGwwwJ4D50bGCbxjBaoNqB3aw5CdlvxOw38QdieN1EycplJjKNjUPA6WIQE
ofeLB1l5Bd9w8x5OaWYxMKRceBACQCfMgNao2XSciEE4rC9+tgc8nqZe8E0xkhIPBvmBOJgqcMBk
DG50qTGfq2HCL0xzlYCZLj9nhV6SlMP38cLriNn4oTa0lMzpeaCCErsmf2jAv0NX97UeW0YI+lAN
0u5d067ACoKzac/ML31bz/z3XfiXoZSugXhxXBFRRNrC0mPcqyhL9rKs90SB53DsSqbYw2b55csv
JfvYxEvtr6vx2sYi5un9dSbAA7+Jtj9SaCjF4/2kL5L6lMgu2dyas84+lg/FNWIe6usxYnG7688e
YPpkUC85n2GIKvZhN2v6nIzmpKbpxqGEE4L46KoFnK8HbugeSd62mkQMTw15FZwNYdMi3jIVG/p3
FnKgS0fdHIdIFfrfNUHkJwlmG9Kns/u0Y6I/ufUaH2dYI+wVSgYTydJ3g1QwBSluFHj6iyMbZzNL
gRi9HsPcyIdNalqec1wnhpxdXNqWMHcVUBupsd3bC48dEACIjlOaPW7Yuos5+QWBnedLB8foVzDZ
VZBtMSY1GD3VPBBvBrDdE9nz7uA73RqlLYGJQwFmlEanumDKfdpg0vRD/193Bh4oMu0yejjZkUEu
AtWWrS7YPdFnmV5mXlG3Aawo7q2hVZNDywKcghBz5jN+WJWB6o/Mbx+WPUoUQHM6TBj0UQu9ec5P
7MlpKACz296P4WgQsqEqHmVKzWGewuFtFdBq5S++q2eGysolpBh/dXL6h7fdyPikTmsy+iThPNaI
bEl7l43AxdbzO7yThNJQFi75XhLCdPN9Ul98bAe8ov1+CLV1h9PiZd1WIKAXNf6OUGoPWAX4Dvkz
Ru0BHYv1Xf+Oauczt3c+bo9mLBTfD4nuDrUFWceGB2d6Q4z8lpwITmGoflwgyXA1wmh0FTcC8jUO
HtDf5C6Xc43lZ2gTb/BG4p97etIfkodoaOr2jPq9Yfv39DaF8RsR4UJ7kM8qdRoMOx3YN+yLb8yB
q+MTWeOFRBIacfmgqioXek+VdDhIShZ84tFq2AwWha4yj64IZVhQDMDSPMA+FrZXdV+nbdNXoQtz
EdZoBwBj5YG39e84o2Hth28ihZoxIWeIGJ5AO4GJG8DhXj9XC2BB4GeIAdUAltNF444n25H36vAv
KUUZapO3VG7R20kjkpj4k1MQ4l1JUXPRmcpBS9rJbzj6+fl+XOkeqyJLe0zhFkDgWQAOQunYFAH2
R1n20OAgd3/300EOJMAS1gHHS9oiLWDCeMqlMVKBhhdLyzDNg9HBGU33FkVroDxYeizqY8aP0pHk
0/tbmd2WdExWhhUzYtrGhMZ/EzbGBy8Co3b/ivz85pLgPwP6OxFvgobuEF2rSBEi00LJNuFLdz5x
vc+IvxbLv+Nb01U9WHUB70HejNAME7opWw6jMvNMOkpRG5YOHSzExmR5Zs5FJT0smkTWJGO6eE88
swAm4DTSoi0ofSht5ZGGSYG/PuJAxLGVbEBfYog1r/DhQk6E05Kb2TOrG+PCUDwlwJbg4sy3sBj5
0ZXRY1bWTf1bvlYbRc3yr2aO43PkNs4KMtXXqVblVcZnHVJhfMJEkhScpYfihveKl1EKH96M3IWa
jPzQDKDzeiq98ihwqGK2KmlF3DcpUPyaDSA0wZ0/MiCrbK/KyIMWbbiKGXIxvR3284zXRs/tZCUu
jpgYvAhkC2bfRMXFBP9Ez45fAvY5DJ8PsQwX6zBkIwjqTRpnW2FKCO2wydIAo7XmQ6zqCQDfFKw7
ABWXaVFuRtSR76RzwxEpL8mGuIia5xXnREUdkQXIQa7DEc7hK6yIIIXzdnhHbpZdHHK8gSnityfh
3mVs3vpi5bqPtnTfUfJLK3w6lr+8KRwELbc+GZBJ40rGcgnvCYmN9iWCzhHN165NiHv6Vg5ZA0nc
CvwzrwmaroWC5VWNZNxecVy35jTY9pS0x8SJW4nEl56Szca7d+Fj72hzmizW2JWpBU1pnnA1i/na
OKqpIiLyFHyE4yZSz3rJWttvatOwqaCCUPUeOVVjitDdcMaZrklkDZAUMY5+oIqGaTWguitIM/+i
iLeUBfnAeo5GgYmwMQMd/mW8SG/g3J/QZ2Y7BgCgRqjk5Wt+l1u+78PY4Ru+0PIobQSlp/9Q+rpk
IRH97oS9bU+62AJDMiJJOmOzg2Uy9SsZiZl/Q6mvovM6JaHmXwwKerGgBtCNGEP9nCznc5vmuGZC
Wp9rx1WclOflFYBiETHLS/nu9rov5iHFKIH0poSmgOdL6ARruQ/D5Z1DGZ9z3uIkflMvA8TtE7xt
6f9Kx+AbfsPV9ng80LQu+Cq9XHgO25POPQhNisOwOP7zYHwJFW8ZmLUIS3otXkADfTQaHei4TnOr
cRFMackDolJgEMMNkGEEBHi3mLWCrTc/nY8Af+0RvD6VN0uzGTqC4//kef/eoEk76XeziopvlNLx
Hea5gV2BNfVApI2YJL42d+Luyr2Nl+GrKZZHNoWhjn29wZiGOQMz4UqApTlxvGxpcjbOqWyGkEPf
qX/32in3f0e5Iy8VMBjvPEnZZL+cgDbRZxBboEcQiIhSpgSj7qPj5c7xEI6lMrE2e5tJLhBtPGy8
986xb2+HrzPUAHgEcmtHHEYJ7/k1lYT7qGhdeVi6xPoJdQJIWSNxUZ3h+RH67bXmyVM+sW7ndjv2
7flXfZW+QYcCTzDoveehZHAK1kUZs3CXN+PjY2v7wR21M9//uX7dCONUZb041XuuTm6W68txG0Yp
fo000MXipkwNuNmSvdJRmAwmdHN91Hn+vmyAIbAv5qY0FJiBNPQJpankMiyfcfBo84QP2APYImMg
BAjyIewv6tF7XSa3mGy7rJNW8NYSrH6ITOH8vAw1l06pBhgiFxk9bkVR+rJm4ecfGsAc+bsId29S
W1JKjgJIsYY24eXdjgVObgSHP2sXfmWHBjTDVjkUuzRL1fUtOA9ZRJCKOE/x9DDUjd2sYL46ejLH
lBPedR1FX4MXUo5gr4xrGWsMyBmGU0BfkPYBJBgL5WYy4rOuQ+jsvwzYceAM/JY5c4P8sayfFH0C
9/wGBs/7BwfWD54WwrjgkvihEmDAETo7FG+6zggC/7gwpCUkdmA8cBp2HKOLTfBWzN8z3oZfG8V0
6AHZxWZP0en0vK5JEGp3nZ6+2JsXnSFOG8EuBRA/Zn1dgcq/guKiQaeZItq2u6dhG8h01XkNXzCi
kZKs2Jv/oIXfBPXLRmFnQ+HAkXXlVfBgEXr+9bEU4wyKfmOTHnSYW2IC8gD3Mu7vOSX2w4uFBkbb
YVKb0APf64Wibb2LsASkB7q3DvlNttF9ihdoNH3J6yvEq4Dsh37uh9lyjMcStGVfYb4d896Q8PbM
A9qFXfOOmrKetmH98Rg//EdlT8aDvGFsteKKbIX2mdwiw7ikGWIXrIx/aodXl+3WFWXXSYU9N5w/
GY4426e8CvtO6pSZf9imPhgVUNYSc6t5oyvuH37jcgLp5eAGomJUNCSmO1PYaBFc/87gw4T8fWAQ
lIUEWXxfLNQZZYkzMrUWHpqTqyxBHuILkXfwxwy+BxAl0PLeoZy4LvmiQQoy1CKKNK3bcEtDyP6B
TL7ZEYrNU1FgiHB5mifhr6aXW+fylt2LcMNfgJS0A4CM+xlZbBUbHNlABWZxolwAIyAApZs0g8y3
+JITvqQD0GIw4TKJl67urn/S3vlrwbirCSei8Bcx8MVG+/qezmVTgIwbxCFtG11LT3EolhST/MU7
Wi71ZjpnQ34MWIRjlRtCAl1A4FxkbWHjUPY2Ep3NGJrXlLMKOJBNDlXrsKDi3z+t908vuwyZxxdt
/HObo9m6mq/H1JXUjsvLOKxMDu6yyg6KVCBOemkNkff64c8G/EvxHWGGMD5UYtwLqFbwkiS2NAUT
75dXvuBa0zq8R9gUoCgWPGRAOY49CBt2WH8LorY/28AxEjNCSMudm7fxBFKOife8KwsAoIycAgpA
pk6YHZIzSrIc0hWegEw6Syc2QdTLLulbBQs3N1MEs4Cp36zO/RT9FvmtJAPuZBmEAT6nq2+OaXIw
Mpo8BL/HYkmlC3gLEEaI/FEPUb8TbnF9ArJevjq6JWl+uArEx4s4yyPaXbChWlaW85Gcz46k2NkR
I+tNuWxbYTUCciwB9pOSKoUzAZtKatvXToOZe7iVFEWf7lc7wHYxRjHKAvEw5ZfHANNOllCShK3y
KpZJ819H5R/2BBFIRLRZCKgwa7gKLp+akJ3U0gmIzFfcqNyrEQRgD0vtAPmMx6t+wfkS+40AKu2D
6z4OEjQV/PHxYp2jGA+pfTh4PFOAm67IC1IbkZrNSj4XDIiJMC1SgidcvMY89VrTO9HNcHhw1KC4
j5wep7VDm4jA174RlsrzQYN6RF7nDvcq4tkI9x/WMAc3T1xyLgJhyl2PSAzYvG5Hhj2sAiSHebwb
xRew5ug1Y8kvWSBLkMW9YAHppscGjqgPeIcdEWDDxdBGPYDyiMBB/qZdOtQ673G9tqmvkd5vsFSw
iZsK6neFbsdQ9Ioav461GmMmswb7AIDorXJ4qGQFEfPNIIjR8cwPpCT0BoXxvr3k04OT52QOQb5x
RqNbRFRtp1i1WxAgLsG0IUb8zZn8pVZzBwvGO6LJSxFyj+gEsySBhWD+iFvXeh2GX935zW47BuFB
k6tXy4bVYz6t/X/VcGN/cGp0I5b7CVU/H0lLGfoCRCmauLD21k8rbf/L4xe558Gmi8iMvYhThVeG
paPh38F04H+oHpl4bFQRjO2w8VSwNi2b+yMma6gNkIMh3LxH1hTyAMkdbImiyU0NBO3hfrlimDs6
chqdIScxpsrkcQMuDe4NkBpK9D5jqPTtjiT9Qom9s2sHY+Ox5XuuJCyNZnzYT4H2EEPhudkDejm/
o8V1ZoDl49sU260Q1A4SKJBoJeDhMzIm+UJG7VsY6NLFsksM03CSM3NyYKhW6nkzm8uAHZq42/di
eg1o64H2BwyBgC5NoLoToVpJnWlbG1NAHUaOQ+2Z0aDG5OjB4HoIQgxOvU1WLX/6opgK8oBk8KKp
S2wolbSnx8okqtAqlqfxA8N8UFDqsv5D4XeoTgsxBy+dmMgPJdYni05osZi09IvoEAxJZPAIxKKk
i1wdRT6gV3xixK7I65B0i8awQDtDZ6/FjHj2u2kYPCjYqCIJdkA6CWYCW/EJpIvnIDfpUEAUb05t
jm5Z0i47Rp/E2RHqqdB7w+Jc0RKlbUY0JFgA7ULgpVdV7cx1Gv6taVDKu8u4iMjYtZI3k7/SfsGe
uMV9locR6HwXDNeEHoQVmJIiBuMW30t5gybJG4EPtFzw8a4sj5KSBFfhhoEvjlmxqQta9SVwufvL
XxStV1QNlFv2DfcAmTSSmEN3BMJdeL8YQyIEhBZ2HbTB66SSLkiEcGk58IthozQI44eKCp+yZTWi
dvrX9idgN7giGZEMbRne0aO6ulJwxQ8aOvr4AMTdzJd7LatZJMkJQ01efFubHuV8SZ9E06TCQkIj
LdSm2wFFmXKJrwZLLIEvm8p14rNdqg6r8qpIXOTeYHDQZKFKkoFSSEX/ugl799dmFKP6PiRRKm4z
3uVV8LT5LOn+azIZWLtA68alRltNt3VjpFJO/CGt4Pk5EZnw/sNjdJMncHAJQkQF1SESAk5RWoC/
GCL03k73EC9Ar8oXVpxWSQAjbh4BKw6E2aSKl4cxbWecEmH/QS0iF2zyJE+qKtgD+fkqB43h4SzD
Nk9YHebf6Q47Xk4W1g9NjVtslhm+uTl1uDlpQv7IuGpJlllB6TAw1mmdLH/pXiwBCQzI91px2oQa
YDA2khSbBOEKUsxO+R/958JNBsSdENs4tlxnwwa1TSULhjFwMtW1A/CbHGz1ZzWIV/8oEy8ILf1y
1F/CLT5NRs+iJiwUi4KiAAJ3f9lCfg62An2n4fHqFz1uAdCDS2LnbZ3ktCZaPEhWVnFS95Pfj2ty
OXV5Ae1JhII0xzmAB3vUodxPyD/6wOYo8Onvs/McKlfa8wgWFK8GEXtDs6t6WMJ2qGrQdpbOXbo0
jBnxwSJhw9YMBvQO6AVTcPOKNxaFaLeNDzjr3AGKlT4tA7B4k9Oc78L2TWZp6iDKQB6X1pXFVLA5
aFAXigJ5ayXLe0JrHXKXSXjvvBeKS85y9uFdtj3wzu8Kb+nHmR7mzXFvIxAaEA/mtksTPlK8x1rx
Q2PnD26B09MB+xeJcz8jAmBLE3bgrBugMsvzGx6eNZH/toqimyqhHPAHBTg42jHyAeWlIcPC8UaX
CZCNTPRkEPHslvJBz/EIKZgc7Cz89KZDeJrmQAICGkwZZQixJ6qHJFj8eNZbGy1nU662RL8r8oMn
/LEqRMp9sphjJZnh5jcY1QQjT9KYQR3yLzdrP/jOvfywhwbq5ZXEQLmbd8/C7V4d8hkazwYZilQV
BQrYtZ3ii2Gua3pyWzOyAOZEOoiVftZ2nF9hUonzk6P4OG/KnFyB+Pu1u9r7ctRLygMqgw9jQ01n
psD0ml2HvBEg0BQsVJTYaN/uIgVPhtR/1X1y9ljr/gjoxH1PnLh0mKvtBW2+4R94McJaizIUaFVZ
HYtqydCq7hzJqkkyiqDRc0z8xrTnZKEv6bOnjNo32iZP5JXgKN29ZE0RHpiebc4I035EaKxk/Iop
+QgEDVpvqjYv46NLF83pwTqDvkHfFv4M2y/qMrWScvf9ZSgVpvOqQ12CcfdulaZ7/x/BLgg+fo5C
mBQorXnpganQABCHFYcydiZGYfovsT66JvN+JvyhB1sb36nyGPQn2DJCGhF7j7SZS73/ERKail5h
SLVEFGnSKcBwXxVsrLONwA3IaZvOfPABAIH7hC4TkAFVsorIeL1DX2agzrJoTnBLH8HkHQA2PWDY
bTSMaFbiqCZW2YfVkZlua82nZIqYwOFBWrv9wJxJqsRpI1amdqey560ZgP0+tBCvggb4QZuZFXSR
rOER1L8Kcb7BeUbUbwKWpJlj0aP2hrzXUvhOTNs632FIjQ8JE0OoaL8pczN8yMtYARlQAXOuMeID
XvciMtg92NWoc2b5DvkqQND9MIAo2hqAi/UpVuoMfBt/09qLFbE/0fEjAraQG1lM/GHFQBGUGJox
lJ1Gqn+uWXfVGHogzXijBCRzhMgzuixSwA9czvP8Jr4PK8deiX6qxJS19/GA5A81fgA7HUNzPJPW
C/oNzIIDs5uepBCmwNJAQZSW1tUaAYw07vCt2Xc/wwA2CR4zGkFOCLZDgkHQgiUJWZZAwgxfqvc7
oBzThTX4RcnEWVNjy4KuhkFA6LikpMlylCH/2nKH0qNz9d4AiDzweihBT7m4XZPBy927CD5WukWv
9LgiZznMIjrmsfP50N9ZwEI+KHTsB0XjkOlvBDaKHbwXNoQDcwRDULurCvVA1uG07NFl+5YnwUXw
mtv6m/e8FcK7uvMfYee1ozq3rulb2VrHjdo5tHr3gbPJmMwJggJsk8EYDFffz6jV6l0/u1RorjX1
ayanMb7xhTeIL0nSu3z6kmt/kYtBZ0dsi+YmpJZAfKzl/OIu9SatkRsyGk+/LAJAQnSQF9rLJYWt
8UN5ubPtgOCWI7tB1xylhlawzGF/sMxs56p4LRM8M/9Z7lkMDGIynvNwWT13NPYYkgBICzTBqNH7
NM/9qsvypgJ+cdBEQsYUEkhM9VSLSjpgChs2QEywi76it9qc+c4OID+gRfwgsvorO2rgEcr3CGb0
W75f89Ub4aVZ1GW0/kWLs6iL1tbV4f1DshiRo5uoJ81mrU7AUmJfTQTdm6riRZ8+KRa2szRcOA0C
HH6L1jHUJjEHCmbzlPjPocFf2jd52dD+ex6NCgHXI1g1VMi/phPoRFloPTCsiba8Z3pdyMHpp6EO
P9p9ESPCh1MT/y1P4Xe9gMJgv8RCD6XxjhNYDCtpENbC1H3GYBBLgqxH4y9PZiljlNnk2rx5LTa9
INBTs3m6A1sJIhAUZtSmYkGyJ9U5AyNkKE3CLlAaFoS5dLlq9DabzR2FFiYbsNhuIx/Yzn3Y79Mm
EJoUE/jtBj1d4+yC8O6rjrwaATRpEQNNvwEOlNUSPVClzupkSiSaWF07oxFLugAIiO0B4PCXW8Y7
KAzdxzZ5wcQf75BuH1M8l1SXlBFjgT9h9tO3ojp47T6wRhJmxE/sEEKD8j0a/lKECil279sId54J
nPbTYtYxG8yVvS1sTwG0filONuVz8N1REeV9MFbhjYx6YHCRcH1hvsnC2IlFjMwMaPfvWiONxF+x
APaizx7P85iJdM3fo5MdKHWRJVDLso7QUWzubUpPGptpYwai97u6Qxiiz0GGJCyzYsQsE+xqb35+
CneJ0BhDglJHOxXFiTJQmfYO22ZIvoNiFU2Z1WoLojPAGbahsv/OmX+dL/YHN1M8/klxEDLW45Uj
WMHmspgJzl3Ru7xReF0gB51QvLXRF8JG2vNu+ah30sMI/CVzRNoCiJlvDzTO8wmnD3rR4mASmZwO
6Ja8kIYkSWko4IL7obTsbVaMfZjyQtCYsB2BAXMGYDOjkM/GZwENYR907gN6Rq0JjiXz1p3jWure
M5/RptojOiAUMzk9OICYVop3VttyHlzv7HqKZpsyF2Z0kCeQnFsTLbRmNCZU5kuHYlS0RUUNDl7C
Fn0Jv2RwiDARpRJBc8SvKQ5baJt7nTIZiA7tAVSM4savmGaCGnVyVgHSeLRhbxMmlr3eyGoxPLpY
AWCB11RpsxQv6B4BvZEa82P9onYu88YqzYN037Kx4E0JHjkoOnJl8oih4gFywVSWWR+ujopb3zE9
iDTif8AjLPGaTUVXlOkJsDfLP5JfAoK8BQ0a6Es592Yzj6nyjipk3IuAMND6ntEIQSphMlKSBiMT
0Ng4w7inQ1Q4uAMBCWGxuXk0qxi3DwT//Oo9DU+Mg0Q7nhZer4xEEuGmsLcdaiIiRhGB8G6QrLWU
hXULjNH2QeFMhnUc8AEWE810+TdQfD2HB7uLurvevB7dO949CC+aTO8bJYArlLhKmOKw88jk1IEY
0lLhivBFVo//kBrazULjFCJsANoG/hvRbqSmzo2wxCAsvJYezFTgBfxMO38/fMEhILUjCzSF0Mhh
eb55MlE9BcV9OnubbatH3CahW9seQh24+jrp8ozenVMWCWPvkSRC6Yl5EsG6TpeBm+9SGBXRmWoT
JCklZuMa0EwRAXcE1B0Jpmvzifkd4vOYlDjz9XzIDAV1J9iD+fgSldRpgMioWHXDV/aMOoV4UkvG
B/TeQ+tGlCQg9Wo6sIjVaSwYV0taCECObx10SF/4duldyqgNAC6yyiOMU0QlWsYYmUSlRrNDa9xJ
QFHM+15NJRqYesyNR5zv4lRd2qvvtgV4TjB+KNlpnnUCSM9LCPWHwKAzfl+ZRxcq8/3ug/OjJLPj
fm+1UTWMoBqbHoCvrHI475kyiVaIxWxKnBgy8up0NRD+JyDxFurETjIAg+clLPSQ2NkgKt9/EP/d
OU7KonnJJaE8UEszZqaELvWQglhAigDPvfj4RzBjPSMRSCO0Iq0lblSY2m8Da8xOtP3LPKAj+gQe
tja2UNncTWk5wEqclC6GEg0zlBJg8wYvwE5UZEeRmotqpJGJKNTHWv0k+ijie2MiJJE7h3TicZoW
yGNlmXsUdDzQlMIz7VPf1JqrVR9zhgPj6w0fDghLxtnpPRvsXBqpr+8WDTpFXKKv52zcE/UAl6BJ
C77uMXdTjjJSPvfQp7vQlg5QHb2sIfClZ6eGgxhg1x0TSdCE2YyClXdleIwG6Bhjf/wVLeYqDW8j
UEBWveiQWmKyclrR7nLsAhQfU6qHFx4UZzy+0pH3gYwxizhSWk5AendKzwCv8oqzdqm6aOCgWdg0
D5nTfJw6j0CqBcY1kusmWf8Dpgm4csByYFjxxmaucxA9wtigQJaAjFduO+0yDn0MtAAIN9A8BpB7
/lQMhnu/aAs9e6Hdzx53xtIk7J5Np6u2/PGLAxMbDYwA6NNzZ7QjngoRRWqI8mVIhf30Xgsb0Df+
6IRDwL8Oc3RH6TR9iNEU5QxPlxQpr9kpiESvmkU1pxAT7QYjkWTWGw6i2Ou6//qP//l//vdX9b/S
9Ql1nGd6Ov7HsUT6Kj/eiv/8l6L96z/O//7lePWf/zJ0Q1UV2bBU1ZQtSzMknd//WiT5MeVPy//j
sitqR+WuPIeS6Pu6W++Gv0EotzGycbEzwP7niv7uzT3S5De7vXwMsw1547/vQpU+3IXxz7tI9ZqZ
miV3obQIO4DfGOijbIfOVE24yPWkFMIuTCYjtIhegekWyEMO8sauNQ+q+nmjfJmoqt1DEKFG++97
U8zf7s20DE2XJds2v3//xxua62Vp2zn31ghm16ns7L0TbnTryrHd8CbgC1A9xH7zQMuILHn04fq/
fqEf17f++W5ut5ox189cf5e5qRDTPrWzFdxCXErTnXeHmAySkgOmcNMWmE+0j6/1e+XucUkWXmti
2wHG+vum1E83Zf/zpmTzmD41S37SlZkEg3tDzB3IWhvkCgVUvzgJc8Ahc8b7dt2tE+qh9AV/34Py
66L5rxfzvah+fJinsr3dn/r3PahkdOjtgIOEzBr6Z1CiMoM7L/r7kqp4rPfdomuGYmuqLOmSrv7z
sdPHsXpVVVENBVjuHiv+q1kkVVNFDJyWPrr2WDZePB3HXSyyFpuNCZGA3b6BRkKWiPryEOhkQE8w
6v19Z4b52zL9eWvii/14G7fz4aHPz9dq+GDMrfXwg+3v8f8JLHTpZc5JA/u1IwdYFgv8A9g8EG6Y
Vm5uXpCsk1MIio1Ukkx/thT4GomCGYtOCserJwBbQkjEIi9n+iKKH90ZuQLzAaPEPzvTdFB+VQTX
6a55g+wDbnYKJ6cPqqj02pQ8JI0q7Vlax6MGbNfmXAuMeVcnGSqi4uCppw6FP2MgQD1S1qpNypHm
XpsFaSGF1C5Ct8HcBzUzUjaK6Sm7SIVm6mZd04JdqzL+eAWPsmnV/HmYF0TTLjzcQpumeJ6mgUnC
aSOAUxqBziFZDGq1FlWyxdFGW7RbjixEfSCP2hNRql8R73h5WE8+d7G2wdeOjolF7eNxD+rVo5GJ
DhckgSBNql3T2KAlk7n4+gXLwl3W6Pcw9cP9G3GMHtM9AY284Mv7FJoTpNjMvJ4Wxub+Nce5ctvl
r8ENZ2Z4jyU/p/tbYSYpRAhkzSU5R86nQHQeTYJMtA0NQrTmYkBGq6RippZH89EW/fDGvVPOBkAq
ut3xuPTU+tGZ3vxCAdTrPDKvpOl1xE3UAICL7ssgXSEv1y74NnZkYDKKBuDqlHvSQPGYRLi4R9cr
NSQJZ7rlN5MuPTCmctYoNYNHmPtpveYKiBhcbH55hw6mtTivNLciXR+TeNMH2Xa39I17ePfGD8tT
KgSbkMbiOR5UMw9f9DBag3WowRPBdVc49aBlpXXKrxfUZzRNni7uc9eoDOAieONnMEaovLGvZo9j
xyABuOHUA6DYMVuAMR7eQzinsuI4Y6eMWwAgwbB2NY1qwgr3jyH5AmC5Z4DXJGB51fQKUEUkYTl2
U6qbrsx65dvh4sb4pIhl2utHHw+k6Dq7D7EeuqvBHB22ObWr80D3v21lfu3p6EfA69/5AN5fIzK/
SckKduH+7SSI3d4OlZxzR/LAieQrk3KwmzHrG1xpv+fuE/UM/xLr7I+XX8HgpZ5jMdnhuaLSdLPn
kNvI0ZqhM+sbCpjckPI+bV/RiZICWjrtk+HDjTsybqeeX4lZKKNbfiBegMgN5DjxRsZJN1lzQrng
tIvu7tCsZDgkYipyCZhkuvUNnR/4AGxJZrcrkV1ITA410noUpLHBqQK2aAHYVkhSyl8l++PuidYh
k2pA5lTnBALKHGRR8vYE008ce0eiC0WXjfraou+rhSBwh0wsIjqAziB2wGUwd0ByiDHqmSGdo2Pi
yq+o4Y2BIQ/MWxTf7xHM8dAjlSLMADckCyFF+qrq4utaAkMwDcOYLmInTr4KD1Ef/6ky7CA1wC5X
4y8aPHm4vjtf3Qokv8/AY9oewkNjAld4U8sBUz7lG7hi8Efmu2r8HZFVRflwWLylVvZOvu6v1a3i
jBQccMGXpn0xh/TcpAt2HACJLWlaMiJHXhlf227lpRFemwm/QaX6EHY5hDmAiXfK/TyhkB/hf4yi
enxAYhi8C5GYyTyyaRA+uuDCnjW/WBQ4PCz0K2om4jdHthXTWMzK+uXchooNOHqjAsSuWTHzcUjp
++5xcGtqmx3zGAtxF27sgbA7vRy1XlgTrdZHJUE51OekFAopmIYMAvaHaFEgKrHeuaZL76ylhw+B
22m32xV7NxtBlLD6MltkgVbBQgAED83i0U/3wfZAin4msCz8ZuV8sSe9k7LWw6fsSXSO6imaWQEb
g2XM8F/09kGvrLz2mJSbdkXgc5lpDavEY2h1Mr57zbeQdg1e7qUJCNbiTLpzJAmRKOsrv/minDh4
8y+bnhlaEmy4+WRrY1w3nzyAG8JcKzFqXQBGZMSOQLf38nfIz1ULti2vNXr5ZQx8aIvdn13PXg6G
WczTkop7m+Om4ZTQNwFOi7/5bG4TLMlRKubXD919sltlaFkDRUTWfXFMtIARsewDPgLLBL8Vuyjg
PC6aNnQf0VtG/R3TFY5UDtWF7t5Z5GARzoB94yTz2D5+LXx6Mlequx46XaeIFt+hUbrpGJ3ZWpCi
gcUhHj3OhD2nhEnVvTTo9gopH3Wqd9UuszF4S3PfBmDUFGj2v9e88VtaqGu2qUqKpamaLLbEjyTk
VJb7+7z2qoY0XbY10CdS5RUnXxOKBg/oFc7TCHaYyON0REcgUkYM3zArPDS39GCdjgMfw54VIJvh
FmGuxoqOFRAIWqOCgtm/9ZiVz/mGu6Jlv/zDStM2c/oW7fY9uYF7ovStyy3IS8HeAJwxBFcAVN77
8Iwi3/5vOaCuyoah6JZsSW85oJWfittJrypyKzHMhCZB4D2txfam2SkPlljNEIkFByED1ePRmGfa
ydSEfV7nLK2HiRbLuOIxKRGqG3un+dpgcTmRXUitzztst4V58FglrphuUeQzu9omULjoPAZ9hpt/
P5Bqierqryd6Sx2fmnLbn7VnNSzrV28if6maTyTXSEd8Jl7Wa3a/Dui5PnL3kA6WOx3xZY9uGBuW
yS4DjJVco22AvNyhrWvulrV8dzW1LqYSxKEWvf1EsGwet7oeOoy2FLfIXevUYCo1P4a3V1CYDUw8
7iiuKXAxUhwbX5DBenScVeYuTx+Qk01jEjOFtU1K1T6OX1Bepy/TscAouUgssd+Gg6NQ9BBDqW0B
CUWMy1QxcbhfI5MQK/Q2mLtEZJnjGo0uFDSu4weuPUl687o3OgtQIPgOXzoHje1otZYCbhHc8BXK
Y7TZ006iqYJXbqMPfi6WMNEiliCZGrRrm+l0p8DD04JHp+3j3YfA/TdNDI7yAv9U4BUe41wBugSS
4jToolEXCIIz8PKaJw8VC9I8hAyUUb1vMNto0rK/WmWbAfi8V8pk4h3D7aBzI3ud1q69Bbkwqf6N
VMdafu4EpMGTyei7FTRvLJ4Y4b6CGx/t2VDQWdGmd8vjF0/gHWh/oO5BC9ZclBy4uwE8wzB5jTOk
brqmy3E5tkDw+byM82Y8JWrKrsBmw8pj8iugF/UpbCwOVHc/Ax7kV3AM25cz8fAbugiU5Q78o/mI
NZDg7lmO0NtkmgYCI6iBiLXaYI09tNfwLEHCEau58GR5M5bKiwSGNDGQeerHAu1bFXB2S0fjIxLi
CkT1hYiJoHhMwmawucjOkMYZ5smASfw7HlnLTHeGL5JMO7q51byJybg+0tH7P7hqvVkrIKJxWhyL
YCqYkYgMvkiWVakFdRGbCzgumx7owr83mPlrIvAjYrwlAsXpMk/v5V3sr0nrOADmUODw4iJTe3Px
i28iVdNKoX4xx2JrXDDtxlqeFVz1aYAgubQN6DZI3e48sCA0dmozAW59lKG/4NMOdxO6ggwkMtEl
NoDGqA66spIzNIHl0I7MeqeOW0td2m0R3I8iUj9EfdP6tfb88YBv7ZunfDxVNYkHpANJ2DOpTs4D
ocZq1ZGq7B7ad3LYCRmLSpceY8jJPGT0UVc7mDpEDzfIrGgmagsKDSck3Q9Nd30AEH6ErlbF98Gr
ybZhD1/BxAOlnULiBwvpWBKqXFhHESMu565UYqfO1J05ALge1VpeB08/w020fjx3KOVWUM/yJ6XU
dLm8zwMbbjOzDckHuYB+0FwPqOkwG9iS5TJCffrPg8f8Pg2rfXAFkm4hxNe4ewqDzVm2IhZCPeFP
XFpgXKCvUUi0tRBuHraP7PC8zfBVch8bJk0HHzhiETzhoHd4EaIi1EYlSTjqPksk3oSST5zDuqsz
RGfwbQf42jkzg8XSAKuxilAmEBgcbyjQaED/ivCW4LyUulbD3YB8qA+NYAFb9wEll/Q5c2+Wq0NF
da63ZZY87VCv+RIab4nqarU64jcEBMu72zDaQd5OrwfKw6x9HrVlygTCAl4Sfn3+bLRxExtmKiMR
tlFfdbdHuJP10zRrZI3TDUVVECHkZj0c1yGABRHBR6GZ+fQUykVHs2KyOBhFrD2CKKmO75t+F80v
HPlSxxwPbrIT7OqDJLFdzoM7P92iMEHyzBEkQnTXBMpzNxKsBnRE9yGS7i2tzow7WJqCOjn3UicU
3dtHoHwd6eG+dGdM5jn2pxR3qDzkVLWHYFGXjqALjyDgelobLVOSpPQIX8MeMB3uMZaAocmrtlxg
HwAW5rVxWSYPZOfgqjfOu+bxCqnMfo6faP1zHtbPWai4T6nDmUhT4ZG3HgvFvcpdbaOnLEuAZSfH
Y/x98hu02YEwN+gW6QrT0W33HKtlWCtDdd6RykQE8MeFeXyopvybc4P2SxUvzzzcHmUC58J3jI8S
sxjvkvXl56bEJdfff2GHGB+nSu4y/D9POW5ZjyaVZvRcPBcoktUm18J7NdFVYrsdMG5RcFbj6Mjh
UkSPIzHncPQy0Sk50oO4tPWgiknSqgPTXau+nYLdlRYggyW/aM835wHNCeTrmvdBaybynDM7y8J0
pBPnvdSPbQTZ9ij5IUrl0oPh57kn88UGu7Dm4ifeRj3gOZ3jRCkIt6Z/jszT2MQYan05ulqcM9Fq
mjANALc/OETBibzIrvHIoFp7UiTCMFaComlNVEuUhmT3W8GIQLGcFXYa3F7udcSJFdNJb+dd0ij+
OBTz4DTg/MHHgX8G4hbWG7VQCUrFy1d3KvZayMmGpQi0C2dRC2UY73PYALJrbsjwa0i1ZA3Ju6Ec
K4gAlxg2cAxWjloBOQ+XP6J4Z/Sti/jQ1evySGkefZwdfJ1RgmcihKb6WYRx+GQ+qUa1UDzToVv+
21H8voB5VVN6h5tvzgGAXb9SOg9PIPElj3CjRjwLePFBoM5Ayza8Kxi4fXwWrThNGcjb4a6tWziE
oJjwaitG48jo/MWHEWAJJuL86An0pWBZccta1ShLqQHL4i4B/9grDl0g3b2obGcpbSxoJ3iP/g4P
Q7cKpZv7smkQ2CdXZgmD2KRi0bl31X/MQ/32VavnqidLHXlfN9PJvlrYoCr0Q7+4hyTni21DAZ/L
A5I9OeJzUtx7la8Fgp3PhNWll8C7ET+jGhQjzoJxEDoPK/PiYrfLnIvMRGAPLRodez6d5BWrdGoE
ly4AE27xNdx8OJ9/Pb4MVTM12bQNW37L6M/avUrTE4X6iYkwGJsJTK3MHVzcAW2r1gxfwtHT9RCA
DPY0mJ1uonRjMRwn8T978xkDedxTz4MZlvS1Plu9+N65OH+MOc9MlqxJF9MpCmGFvE/ou1H3jQQS
02VwQFBqrD4dycqvhdiPR3pL6fdKVXvJ87IajrARAlbuL5FVtH3T1bwLZFHeMmASeLfASRinhn+/
0I9Xf0t4Lrf9RduLqzcy1Z3MTAFR6JRhwO6HN0ijh4k8u9QFLxt5f1/791zkx5O/5SLSK1We1oUW
vUppRv8ak3ijXo7MCZDPZtYlqD1JrwBa4eZ9HmxXMCTasNdxKPXwS44A/CaHBMnvuuTPD8RPVOqW
LWgTRE/ZU0ZQikPnXi+Di8dZq6FdoNaz5BQrtC2aUvNQEDFY3y5nacUil/3FSwDD0UVEodTJp1uq
KhQ/6rspfkaANwE9NKnQ/34JmnjB/62iM1jKkqyruvL9+z/qcGNenF535SI+P+Arn3EyJA+Cw4U2
UprQZuEA3hGAbZ8hkrPvI/K5phVDxuBgcTYUMY422xTdFSI2c2MOdsFE+NAi03/beIatSZosW7pm
6W+jreJ2mx+eNrcpmCYCGGd/1USayNnCFwL48g1ovQPSZgW152GNnRkECW0lKpTzokZSUS+9cZts
F6h92PShT8m+iiBZLFLk6RT1nN7q73er/DYDslTNlg1ZVij/37aWYRT64Xq2XiS73DINUUE9LBxa
9Jm7jJPk6+Z8jelGxXKdeTTa5OywrXvy/74N+7c2xM/beNtjfOLrtdzbr+EV2KrAm/KZ23ZDWxy7
8zomFmTZWxp7Kl33E8CtU/s2WMbCuTuvb73LMEde8xGajYu7J4vK/TUKvg29VSVlkMYlCSEOu7TD
JMI4lJegcu3ZdnSIm8YXPXA48j7nyqOj0DqzOToVD9er8EA6j6lTL+q/WkIaA1xQoxgDoMLcKfWA
C+SQxWhLqRh/6R+W/K9F1s/38bbvz4WWnvZ7PstIfJUbD91CDnXDcCYwRc3vDASEKa0PAI+1UAEN
XhHPLLqXpXdHkrlqhGEagg3w6ecpovEmhKbpM4Yig2uB5hHHKuD8ofGFgZcHqqg+hP6mEkxDUGFw
1z+sNO23AaetsspU1ZIUxRS//2MXq8ZTMwvt+Bqe6PygDI2pQil8cjIMHekKT2uFSxVTy9FcCk5r
FHFT0819s108nF1oz1EMRkx6i78p3CdHGZz9E1JAOioVlWOgPaQzqJlpRXgFmmJ7VffvBarIv8Qg
W5dN1VYUVdFl8fs/7l7L7OtJfaSvYYWzeJq6OHQH3RARFxfewsNBpQe4VGAgo/X3heVfB8M/r/zW
hdxLWyvT9YylUPilkBJ9ukIeZ0ZldWY6hUMRsD53BOiOxf+KmHARCg0kiNGo7syQZg6dcQg7gK5S
gC7zJXS66wEpOfTjykHmeOfvA/604Cnsva7PDGM4hpGROVbE+MztUxblXs8F9PekqyPGQoho0nG+
CaEceL11IXNxc5sA3CIEFeCO5QxJYCYJ3OjfL0MRy/79JLANy5ZtyVZoyb6FWO1gWfr+xlfAOg0i
uSg+SWxSJ3Di8Ctn9dO3R85vF/BJPsNLfglSfHpNljRbkSz+/881UClKpuQX/TksaWroIEs0Wt+I
uD+ivx9Ttn5Zbf+40vtqK5/yqyq5kojKLWppYR5QEhQzfJtmS/EtB0nshFfaJBeXNdEQ6OWKHqFu
kzYvDxw1Ep4CBIgBf7qAU9LZdpaCgNKCYkJHIuHjb1kPSfhEnowpY9NY1fxdSzs7X4dJyO+GsebA
Vw/DbhpL8c6Nk2UcM+Agej4DoRDoNsN1PHbOo5tvdKDYPEE8ETvr08r1RWbsshSQtmxvqdRR5AMF
5ZFItxdMMgPWjGif7YdAoiD4Cb22mpeByhFGViAxtUSPLReJKzQwGoCgG2A0BZsNtiwqdP9Pv+Dv
t67/kmb846W/bTT7+cyyw52XfnCCZ7twB0vEeDoHoBDH4BXv/CW01L0ns8/UiKKz0aEgEwjHb8ja
vo6Owh1sWn9IuwElCRpUIMv439UVsk2CIfb3/cryL7tBZTbBWtTBSkjaW6Z/y/Zk+uX5CX4jHuBJ
18hbh2HNvy8ZzCL9Nrgk0rmb35rzfFxIPSgbwdkKTsyYLbV91Ftbyal6mYQiOkJrNJ8H3Wzu3xjI
UKXkjcch+bqmyF2kyLaF28wJttMgMeK7Emlqks9biLId0Dq8RqrpHp7tKRNjCeI+/Oz9yYVRtlOj
udrCWki3Mg8RwiMOOi2rp9RtxcGr4HZ0vfOwV+XQtjFPYczJGnT3fm+FVua4ly5LIVFH2nvpn4z6
NjwLDcL9qZkBAxKUpQh7nzhbo8XS+XBSyb8thJ/vVfvnPjdOe/taPY/PIccu2y+4dwf5mkmc1mS2
6n+EZP0WVlTZVkGsKapJ6vjPyx0vJ8W4VidAa4joPFA0EEQAernIPiwH8Rwxe5xm4qtvASTrNBe8
BrR2yw9tT/nXu1AUi7BqmwyD3kNOoeyKKuWhaxEMcBb8Ptit19txF13DpgVo3956H1bwb2A0AHv/
dc23HXd+pPebnLGAkZUO1U6LptWoRUo8D8K4atRcw7vX58HXFKU0yIlh7UPGrv7yzJTJtHpN3QAs
aL/hvraVZFz3R0AVQINBWiNB58aUEq3EGryubgK0fNeLD6i5K91QhDaAcT5+hgg0Bw1mlHiafK51
xTO/HXE/7smQ3g6ZTHtcpPuWe3p17hTXbqujekGsv5xzNA+6fpNey9ADijX6O5rovxQC/7ju2/e/
mLq9v9u7B99C6h02QNCkjVAhI+pdSDUz8upLa3DtDxIYwG0VmCD+jn3mmUJJI8zju3uMvg7uWns4
oRKHJYdB2rXDJiwSsEO4G2s0kT/dNWvlw+t6W0LaPlMqTTs8hhAd8FGdlX5LNFNfDWZorrXlfBN+
GSfTx2oNqXnRjgXahMC42NrH758YcNICcu6Ws8zcU9IRidEObMBu518uuIwOKmetTY1uBQHUTdb7
5d0ZBMUMcbg4yUMkIRGQMmxn7IesV+ceASPgS9384yhvxmvsQ3CDaO3CO+mJ9EXTIjmPw9qa1Jxp
+XALYkZ0w+sFTfFvkcyu4V0ergDiNhf1qDbleIFa2zyVpFhnMD2PAafo1P+61cP1eax+dyZpNsug
mF6uHdaZ0rr3FlqpO9ES6fYUOHbtIyhuNDdgJkP4Ag5/nUysu9e4ocUDmaoDji1CFYCsrZ7lDgRG
FUT6ZQl+mpFLCmNyg9aqI08BqhOfwP53MBYQIwG4CyNd0Ji2M5yw3NXFdCgdLhKlhdH+vDl+OfE0
ghMzeU00AqS3DVvMj5fctlikCrw6VqjbOgeDjLeeh4+uRSHdBPYUoX3xcDwVIVnw7X9vE/WXs4E7
0G1V5eqyZL4Vqpeaahv3cvsYClJViymmPcaIInXKFviRYwSSDOlHpNLqJUS7OkjJWrjoczsiH02X
f9+MLGLBf4sVP25GvK4fRYnx0J6P856bufjHphUCVmvNI6OzbTw/REpFpBJ/XUn0Pn5cSb5Z0uux
40qw4a5NVB0xSSAJVaOAItoLm+jeorKd1cnP/n7G386If7xwEQB+XDlV93f1knFl3DmZxpV0wWYz
hsc4NKyTczQGZCe2kpDwRuIZgv+H6/8aYH6847cld7Dm5/PV5vqQczCMZhoWzDrBvp86Vpyscy5u
9cd22JaRN+9BzWt+uoEPr956OxByaf7abjXW/MUvIR9D9xeVv3N37EWX3hGyFH5EdaZDcv3w6B/W
+neV8uPV54BfClV89FqEogzStnUwXLMAHxN3rbfDJpKiOc01ghedAzQdPlz+l37azy9vvYX2ec08
HJ87Hvw4acDIg4NHEcv5LCb7zhN0KBhL0f0lO+if12REvQ838Hu0+f973XrLr7PDSdueUm5ghDpU
RwxCZejnboeXH63PDdAuTZB37fqr1YeY/eG7q58e/y0tfBSX8rpTePuYie3BLDNvO7ABjk2lLjrQ
O064ewOFUX/cBSbLffhtE+gC+NDxFuAYsntCfeMTNFv7rRPyj8/yFgFl9XmSzib3hSTZZTNptZhe
4iTrXWhLpMwAU+Y49OjcGcH3LIwvRlGt2/tuO50WQjAgWC5nNSTkUCmAjykYy3jnYVTQrpcdQdsp
I06huFEFNXGkF3WcBb9NTVZ9BCac9lhQVESIRQV8jEYERSbbLgK6nyOXOqM77QO+mlWKB3EuTqyp
wWQQ/jL/EmI1j3BQrF/R3oMG6HjzdavxGMGBh8GKkCH3XQNjRatdiDQIWp6ExpgwhdbBXvEy60NA
yG2O68xHkYK3fHSc/UZAOmnaisQ8MZlBWL6UlKJPOoRhbLUaeXsuEKitgCkLR3ZC+2hw3LrrOF4y
ARZCBiYj9lmg+PF2meA6QzfGQV4UG8CWfoEjybLT/EFSc7t6AbiFoWm8Pmy9navTaMZLiRllMrj3
OQnXeZigUR1Os8SvD7F+gI7V+SbOWcEzCJlT7lz76obSqulMQZowtkl5q+i9oY2VRe1ps9m0moyt
GfqcM4eDbd4t8I46hQeXyaglRPIp9YUEmbp5ePuCNO/m02ek9Qggdhac4weNGUGFtb/wuh+8Itgc
5NTkZthqtfmH03oSrvGZGCPZlMN9Ypli243aiSARjWsGvQifhewK6w2khjEIidptfywyTAOzBJDS
giNcdg3kwPj7barYAoISWO8yWuEDn6wid8GwEFFDsTY+7UvO+L/Pwm8A2o+weLer4mSLjdlgiDaB
UitPV61rs9M5kiML2yStu848MBDgeYtRq2CVV8EE2c6Xk6Tr+IQMgyDMx8ya13P0/5MtmhsBUDuB
GOmSO2OtwvTa1Vs+aGeCG6JCaNMARiCzWfe24bZFRqaN4V2g/toVqIUttMYSzWbWIx+IF9h2+6i1
IF3xOQf7kHR8j6x+PP7essvKFmH5wnwRvVK2/3fG3xQnETDsHnfyIRCLUPdH9mG95QBm/tROtztv
HBcgv4PcAsNMVlLYddAiQubX5fwh+zxFH64rap6/rvt29suvcynr4gAUxWFH9IGoCcP9uKm6380t
Edf0D0WxLY61Py5qv533+uV8ulc18bAY94n63wnQVehw8AFS6Q70CAWP5NXuwpCA44nU5AXjO+vh
xF9i6zRxBWEYyxroOizB55AJwQBfQ2A5gBPGIH8X6Jz2+/vZU6TJDZh4uIQfnFuwAu/oWL2LL7is
UaQ4QFYJrQ3MiKAtOj2F4mBE+fDp6/5GQ/p5oNhvlWdVZM+L8v11wZmCIkcEMRSnfbU6+DJ2jslx
LGzbrHht+k2nCZaA/mF008TQl8lvAygPBhvnoRD/+pB9ysaH1f79tX6s9nkpPczriXJcdTRIsS2p
bgqJrixlgDIRQiWIlKBB1uBXaRXN2O2DS4s4P7GGJKPCwquF+ACdesgCQGOAviEFJOQJM6hmQDhJ
o28RhgQ7t0pCo2vEjy61p+lLK9quBgNZCkENggCR2Rw2QYYvami/iEJTKEyIlj24GvKSid0XxxcK
JLQLbL97wrjKkXvTB8LPC+3qoel/dOlFijF9v48i/hE9394G4WyopRxxDsAgoUrvtr+1pThXEdhg
HoQnh3seejCr8+uHl/vd2Pprpb/lV9fa7Z4eNFZ6vtE7L6xUMeJGjQTkB1Bju1N5zLx4uh7nGtAD
Y4U0huQD6CTFOTWbWTtsA8dHJGE7ytrjzHJDrIxBdRIV7bPTg5eGVMSDicnHKvBTUWK/5WZ6cT6X
5ZkY6LVaemDQNepxOgO/TdfdNGQsdGVIktWxe8UYmXYl9mwfYqIqXs5fL+8tDZP0x/GUi0IU2R4x
biZHQIUKbVrw+MDt3AHCtBwmzTzmw0LkoWEP3BWZGSEH8CFmyf+Xs/PaURwL2/UVITmHU2cbbEwO
J6igKLJtMvjq97Pq31t/NVMqpK3RTI+6q2HZXv7WF94gAuFfixGZ9I+35HI6l+tDxWIw4EUQVKgs
dBe4Koo0hKEx7bI33/j2CbwUpJp9PZZlwRNAAG0MvwQUIlJYAeHy0iRkdLHYxHsDTgOysT1mt513
FfGb4uh7ov3jkmfa5XI7iKg1RKlLHP8IVgVYzXbxFBn5eI2I9j8uve8KYvXNofTatCwbz5VqlHwx
3OGrIxTDg7kyIAVH7iIOWrp4Q2ADlUKuENJcDcKYDKH57pz67e3VJUOzDFVWFQvm6r/P/Hy9Ftfr
pXEboCWwy1AyA/cMbLQBruTuYdw3O/gVIit9eSE9gWkFR/Spr5eWjqFiQHboIJAZh+GuperOdijB
B4QN13i66xoisJB6qxjs5ZYZoYB1XXvVB2La+w/t6nLav9lM2i/b11B1w2SmZ+u6rL9UmlXx3BvH
E+iD0k+b+z6gJ3RJrZCYysEfNJi1nSLnm1W6XVD97QbhM8ewfXSAc+9nBWKwzCqE/Q5ITMDxRUcA
oVCJePPOG788ekM1TAnetmxKivHyzq9ODf18Pz0ZBW++xJBg1oGIMpz2ZXw3ZKxQHBD1d/Bmzhki
YqpjGayRdIojIp3KXt8RoQnUwwoAMP1KhJC5y2ABhabxwCi+mWPMbqSZZwoBBPzEkEhceZIJD/yE
6Nmb267+Ul//czkvO8g+3U3t+HjUdPNQj0lh56krJD2+SSZYUkzx9qDLgpbIZJdKW47IGQ4qOftF
4AopxCAmYvm2dWqh7GRPCPV/53/GL6mYoZqmJumyaumq+bIv1g1VfxaWXA8owYUX5c3bt/aY16gk
QZsC6PnsQeQVcuT2HTQ12x3xPAUMNlXmcylLooTaMT9Udk577/Xxhr44K8A82vjR8CcX1JLaLQ1N
Oa+iabhojQqBMNw3qNwAK1JO/n/Bff65opcj93FdSffrgyvirD2D7XQP+J3qTLjm+wBRcu4xGo1O
PiGvhimGteFyQGO69w4rpf1SQ/2zDu3f4HGRz7fZ/SHV30UEMogC6rnpCkYVrcWT6jXQyzi2MGkd
9NnLNFzm/V0qeLoAatHsSHTQ7rtAB1h5rcGnfdwQ/Twzbxaajk08UP/eCL+hpAyV8ZxpSpahyNLL
TlXWlTE7aOxULfWmNMHG6Zp2DK/VWFhEK5P9iIqWPiAaHniNgB1v4C3x9xr0XzLRf9bwcuLZO0m+
7SteftyYyIxQ1/9AJwFEjwWpPU3bJ8Qm8TIdgjV3ivlpFC4JAmPYwcwFMkjTiJFjjwvhDh6a8B+j
R4380czdzM+HN5ndb+1iUBq2YUIsAzMjvRRsl83qfjA1holDOiqq2yYjxjE5UNCbENRlRCYQRO0w
kUC65k1UUX45mP/57pei7bKuy5l+4rsF/hVtRvnkTalRg2MY42wPlo2ugZ6gj8+cnlX8/2yVH5f+
3bP/kReUG+XSsJQDw2MpPKLUx9EIxJ/DrnuLwovDXGgEUqXlJNd4cEvpeby5fvm308ySTM1kUCKr
9n9OM/suHfRGbSLr4EE2w8YIsBXBx4USMh0PSeOHQr5JEJunytk5RGDqM7AhZRgAE8G+GdW5O6zE
U2BMh2gFotrSbwozEyQ53f4t2qQxWblCG8ZR58RrtxgpfXivLcinwBZRkcqXuZ6OJqCkXchYy+4j
CjUxI4BFS9vOCjJBTgtBsmdG4Pp3qC8Ck+dPrGDwjeOFfJGsMau5pMJLFXWpzjoewmeAHX6dY02B
uk6Epua7t/w3nCk3zlJkRbZMU5dfg5L6KJSDqgP0ldBFgP54973xbYI9ck+4G3kwNzAIaver9hav
8e6puTwsS9epQyiuEynYACJEQJae1bsyVPktAFmSJZNu8ULp1msv/FDfnrOVrQCBhaMpJCvuKDng
m9BK1zZsOtAb6LYj1eXu+AHc2Z7ugVePQoBHhicXnag7xE0B6Ty4QbvRvvortHwgx6ORuHGEJgNI
MNQQMMZz6LJDVfkWsjOa9JwJd0ikk22iuqU8fCP19IUpoh9Vmjj9Znt/fIYICCsS3tDH7OnKEBWp
balLRQdxFy5NyZW3bkyyitCW1xbR4OLcwc/R9f3wkR331K628SCRSu0cvY2bj7bBhG4G2eDBDr9L
WewVVUxa6GhuAnJrAfuWotHluy48B7pBY9BO7c7oumcmo+NFGV69E8IInjFGjDo7ogi6Cld01iY6
i7XDiRhc0CG3/J5g+rC5CElDJe0I673GmszokBMq6KQ1m1wsstuUpkTcVhMFAB8CBxxCIbmKtubn
m8YTgOH/FlSWLNuaplqmatqvajCrg66Up8ee561gigC8Zx3E7SBFZrd2hqmGi47WERqYV8MDKIn6
yVnoUPDkuN/h8gIK+muxo5WNI4zTWuUAvpa1UwAkiJd4/MrTUIAbSEksPlVYnt8/pjQtaEaQ2ebd
RhYuwta6m+dhIDe7C6elM5s+qO7JH2XI2x28ByAwki6YsoKT3KEP0ytSGyOAK1rPkJFW6ze5r2X/
UvBCUNaQLFJNwODfSIAfgbW6borydgNejdvL90ugFaGi00OZ0hzHCgD2SMsU6DekA+iHNDmhsY49
hDtUsqpsbHROpL3DQhgQioa7cHATdgB1r9FqILRceYb/TDA8HDcN/xMJOHdIXnLxxnQPiILD84qt
DtkS7U4JhbvIG8DJJiYwPxdKJvUqFNMpMJY0dwgS2yCYyuNDxmugegDnGm4wx6MFqzi3sYA/IGze
5HTDg8qPWdtuAmMs05gKtshRmLXdR4SAaxDz8gjQQukGpwn+eV5/XkwYfQoEMOf8LktvgWj7wCs9
IkvSQHkE3NANRAOk7RpuADqWgr5tLqb3bFoJ+e8tnEMUKBneXJNPjt/mMJ3B9NMXSO2O+b10DHMr
0cenPm6M7Lr+rkmnuo5iXmc4frSYGPEgSwk9nMkFHwYJGS3U8VhoNlMz4WHhe+D0EbFhVIvuJeVh
8wyZyUWajdeFokJw0wgppxZh4u7iDCX86oWdhUTFrMefuG8Jyh79fHDLe5/29532d7NHnzuUY3MG
U71EBtc5P2lsQKxjDSDWl0SYA8YDoul+B/9ouFNCG4UP5ZsGkp1GaYgC6OFDDuaoF/OmMCfivQYa
m7bv2ZyrAcEGZWw9EQk8jdUy7Qq3zIxGs3hdOB5RW/R4WegGowYMApff2OJrROK/77OKXYTa6z7G
gSCeheQdKAY3WMmh5iHwd4bCyQDF9LBTzq/I6pwGmJawFdELd1NvSKe1w+24eY02mo+EyIbPv9zn
eXsfINM4NpFTRycUiWbBylPXcHbEAA3xv3NzeGPexOXyNbB9oAQ6fdAvcVvo63COCe6hhmwwd+zo
NiCEupcFD+Y4fAQEdnqRRji1EuAMcwSdwdNyadqley5CCUsPzD6R+OD6Cq/d1WALnd12w197BJCu
s6TTuLq6C6nsyHtPO3pUl+jYf0jQ1LaiEfEEfg+bAfiSt7xyBdmD71V5YWg6qmqYY6SD1Zq3HgCk
ZqSxYggk43sTtxZ8ROUzzHQ09ME7Ow8fMt+vvwznjFTerD0ituEVR6gGahQTj5FZ+IAO7rCiEeq0
BZasKgVDI5S8dRfnbvRUnr42LoRDtx7uPyxHdhmTYh1juR0R1L//REbky98BF4LWA3Gv4ErhjxiL
VQ4DhkJDoIs7COUWA7hsehxF9NdQ7EPT5+buWpMi+7h10aXlwQiHxxQHuM6XO0DOB5pf9nHpJv4e
RQw6U9EENY/zNdQuCaJ0mAJltuXeOJbjWRsHE9tpaUJK8APZiI+yLwZBqIUnVmRwKAlPogfZ0gOO
cgMq7QGfhzP8Qb5DWXHNxsIkLjnq07l+G40OMJi4YkPlNj9RW8eTQAhPoKArWK7Q/5xEEc7qPey/
mGPSPV4YzBDOrfUHBCcaL8zaTkNWrU5PDPBAAVu91qZvXR1hoP4cc0GcqWBOGVQF9zEe9SfEW+Eu
WrvWaoKyrLC6gMgycwzYekiZ9HwatZy2UiL4fV5vkPnK+D5WFrV7Fgjz08c5XkdPj6ZEonG5puGs
bITOoULasC8mnP9Y8+AR93eNpf1SY1Hn6zKVi2RJmvlSO5h7Y68YjRP4os5syixkqHqrjhKW/jOq
WhciFiE0rJu3EWM+klluFYbZGGkWKc5QgZxgtOWfx2anbFVZ2eJKYggif69RFVnoS6/15xqtl/lQ
WW0e94vCGqvYCLf5KhPuTXZ7HWwGpQtIz4UYx6y7Ec0tyLaOgvdUhYOjhC35AX6n1Kw6z9F9XizV
+O+Vfbef/rMyQzEsTbMtEzDrv0X9c1sXq8OJjuCsQtdLb5rN+2CVbdP11Oga/iaowHZvUzneJyDJ
2ucvO1I6ZlSmRc8Oit4srsNL75SfO8uwhuNiuOtA96uvOlstn2092bSM9vpjdHGbg+0ULlesh/bw
mNuYKkstI7pHT8Qpyzfl3DeG+q9reqkJbo/79VgUG/CFrQbG5tztoSz6zSLNKbMiLrBIAGzYPHQ2
nTNWsIJ/tPVs9xqg8HRobXIK8F3fyo6xNgZ8ncvpKXs2zfatdUTq5foucQSm/Mv2ACGnq4qkmBBt
XqZpF3PduJSzs8C0brq7zJpuMg7z1hHBZbm1TqvFbqTndv852iazdjm6jc3WalhTg3WJwCfSWxR3
vtbI6+tNjs9jZrbY/RDcP1fzHZ9Bk2Z6HaqieXT4mE1v5BaYMmBz4UiYPivdB1rDVCCdI/xfpJnI
uegueeoGxQQrfHZRjJ6YfD3CW0d/j7ycSFe8+3Cfz7bOZsl/zFEVnAf7tgTLj9z2EdQ5al0TFuE3
FmX3khft69Lucrit27gKxjtkkrcxaWA5Kki9xAAxgTIW1u0TUncIUQenJvlMhCMArrzJ9lNDNQkw
j9Y5f1lJnTXcx7jRK7NjduqVH+dhPX4m1vQAnmCM1TQIUbVnTK3puq8QCOy2HmtYgJb+blg2ryNQ
rQl+FGRhGnUOxIBYjxt9ZYW3aRXXkb6AFZ3toKcd0npRjxltaqnZOmaXVp1L3ePIbJ1Ts9no6fls
UA6lrkWS2X+01/ltYbexk7A/la7aW/eruOo3WkpHXximu24FHl/YWbW1ZjFYY6vVPIXbqAxO6Rmh
/qJ9SApAw3SB0+3nJiqT60BLUDkfGNnXsannIOj1vEGyyEzYL9NVp57TQ/MOhA10khm5FjEPqonD
VnqLV0wUkTxC2Bl7Nzqb3YCrZL+byFmsezqKE3Yw61jJ80vckVmX3n6E2DNS1jYUzT0/jWp180pb
YZdUPaQr/GMoI8v+hHX0HIgY0d7g8ZzuOoV3GN5Dg/2Tlp19b9ZwHvNnFliTU/sxKjl2nHN4mNaS
c+5se/xio8VxXVoNpxpZqnPq2SOzqY42Tb19CgJrwNRt20LRvdFbt2EvrJarwfqG/kLFjuzhMWHp
5NCod3Cn9sEsMLu7Dtc1XrdkalFoDq2SWL4JtVxGn7EKLq1Ly8oRv8iOSZna2T18JkrHCG9NCzgM
KWC07Z2aBVvOW8dqrxqvsCvwdgPp7ugrxIXunVW0Wa6a9QI92MrTUgtDBwxMVskj2YWkrpXk7C+O
Ao2G3KjLFc0+r5NieG+uI72D8m+gjTcLo295ywtOEFS964uznlPpYf3VPGJ+anTxR7K6+67dMdr0
lovsnF/HaggWedXSYlBQ6AzGVkvtPoN1yjmu9RvDGboMFPJf97zAtW6wxWwcMQjerRHikqPtaNa7
o3hQNE+R9XlcNAb8cJ3Vw+tCQXuFRK+DT9g+YbCto7TXkztlLCAZR4+eUGB3pEDqcW/g5XXNTjGC
WKL1976Z3mGY9OxBFSr40LSMvta75+bZMfr3XO6u50oMVvvY0iJtokzu4WyySXYD1T0EG1fBT3wd
bQdyYrT41ZfiLZop95DtA4f9NC9pFg+eqOkqE3WFpq3t028PlZyHJE14FnX4cLlIlQGt3H10wCZd
G84M4UK0TjjkV6EOKpyb8MktVtEB7CjIOXyeJ1e6URgYqEKY9oZl2Kc52GbrTrXc+wb46uCWnJrG
1jun18llxAMvRnbXnpqhmdrsWxrVuyUWDuJoMNJGBulmLzmMNJgYS02luZ+eumV715tFGIWuEAsW
NmHc2SuPlss4dMChK/FqWjVNwoy70qBqF8vryOqd5srkvDRaZpcV1hk7YfzMN4MdTX2+9y5kuY7j
U3KGuEL9w7Ma3HOuSwU7nSs9dCpXsck5sO0c24fc6gkqvZWp+bP1oNlyHx0D1JCqqGjq3VWfgcdU
6z95QQdyV+/e400hhCVyHfQa5Vbh6tmZ15UfYJuiRIWfaDVAB94K1hAqLqPL2qnnLOuU3iVYqYfY
hstIM69/JTkEaMZEi9+YcE+Y+VwDrt++Oxt6M7SK4lWf1DBgd3gO8pm8KJi1APs7uacR94TvtNOK
XtAdUEQ1MlqA3iBhrZeEZWnrzniYk8bnA+eN2xIfGGDw6davJ0ViIbV8Hs8E8Z1ndfrSUcgq53yp
FSntO/Kv0N3CfWRnVbTL1e4DF3RGaq4W3TEqg/PuXgfcfrQ0jAnKGg8H1DfY+4k24WZ1cJQjHA9A
0bMGRGMQQuxYnxo+KLk24eIfzsjoofjpoZjWUeYwdJdC1eOjkV7IIPXsEm3CfXbyy2A9aHweg1X+
IQhIgDiYdtM5SJGwD7g2LEhH4WbwbEFZ3ngrtzvL6/l5oFLC3pzYyq8D1q3E5UBDZTRTmtvOxVeC
NW5znAGfjQqPb5XbhoD3vBrsl7t2T5mXLYKm3a0HzznwzRVjKVxsEzsj6nBXJGfbfAy+aP8gfQt6
8jiyI5h8CNNz6854LXVOoIyOvTMfWKXK/LFshAhvxJem7Jukafee1LrnFauQfZ/LHd64/uuIDbrr
HQM+6YGOo923sI1hQHkGVyktarzJ0Tm5O885WuLFlPfO1l116+nsA5gyraO3cdfdY69Ycmnn+bkF
QYUirXMLJ0hwICslZXuhWjKykyNKRCj1+cpCyR/zy/wynDX1L6VljE7LdfcWbuMKCS4z5NWMpFhq
PUer7jq0e2Su6bkQAe3CR29GZAjXEdk0Pcme1cUpl6tlLXZbysjAO8Ah1P6qd1reR7cU9Y/lYNSY
oLIvs697SKrGSlPN963n4BajaNncBRAyzskWiQeJFAK92ce8TOxI5gzXssMIjtLESHbZ+upeE442
SvNE7Uvdc6TncNHlidI5RnZuf25Tc7LunOdSx+zb3n55b0qty5fWFHlcXiRmLmXHtt0/pRrxD0n9
JRfAhlpPr6MVG3hiDWbZOsTbG9QsdYQ6kr1Ds8o5+ZZnATZiR5+CTUQOSy5p+Gde3mmjJy9u5Mgz
bHBQVqEpMNrShzqMLjRW+scR14y9RmR+6gTRZIfRcf8x3PUafSu8BZtA7UjNOi/Gs7Ru71GJow2V
0iuuNf++dikTkmJYeo/hPa47J9BQeIL2/65evhPj10yfAZsC0UlRZWrAf6uXYlfSfVft28DoXOJT
/5pqKBn1eU1ReGRnSYEePtbuJTP7cl7O2X3s1nry9yK078nYH6tQXqq7y97aPh8zVnE5ett81tl8
lJ06wtcTG9aqXWbX9AqNn9QvlJs38q9japGjnSlKH6Odf8/2ub4gtfVh6uATafSugZApWGVP9pES
Cf+Cc2RH2DAGKs5cyKZ69+Saodo2WefbFpClvEqkCFnpeDs98I6sUzuiS9SvY/FTq6GWop20Hmza
j9AKyD8fzrF34tkdmo8FVQQf0TdoBB+GVmZHuwyfl+A5ghyfoPyEXkxqRee4jBrR0T8P7QU1AP9n
L9afm4xr+zh0aTA+h+sJRUubtDLehGv3kKyDbfseUl5F5CGkWTVi00W78qXxNtIWaCyfaMriMkQv
ggnjnINVjaSB3DIJwiUuKUOjdZk3Uo5IJec/s9zM7O6pN0s2zToShfEqsdoQiGBIxVYMROKMMrTc
wXA2AC4dGMhZX4ijCHvlsn/lPt5CMxHJTSOrQ5IZrcehm5RdHhJiFWVotDP6U3Jodxq+GhmxyeTM
bGN33qyTOnk0Z519H4U2cBkhUZXOkRxeW1tqRDxZN86DA/mR3GLNN2JkoFq74B6rcOpukZXsfD3d
xXIoMq1T80IWVEX0nrYUHDOfYzRFAynAoBsg/bktHtA+YYYD93jTw16jWWF0+US4gse272wTpSna
FvfA4kK1th6i0hQcYoRk/W2C1FGSMa0UiQBCu62VkMSgqVPGVXgJ1/BdPjBybjdi3d20hQpOw6tz
WrxX031MzD7prTXYzHejR/tKk4fRk0y+fV9WvTvW0cfMDp7hbXlaVgN9sg73fRWzJQaFdoBu+DrH
Xal//rgO17nxFJLCFR5obJf06tbpMb8rzrl/mMzGT3y6szLffGqtB/F9lsk5yL+yfW5r0fFNaa3+
WlhrTAVRDJQIEy+Fta2r53rzkG6wYbY9vfsIHu3NaB1jQhTYY+YQTRVdFCCcMp2fDcUm4yeh/Iwk
NFR4DTfnbcIJh4ba3yHjNxTNt53D/1uXWPePuYhyv2uysZFv0IdXYGJa9NSClW92NyATd+kmNeJV
yBQg6y42oGjFhG/WMlrP9rW1513URnZOcI71vp2fR28xnm9X99ITukmP52x2ZHVqb5bKHlYqCHDy
vyd6owXrrOeKe4sM/mApRNCtGIW1dNajZxUiusuAuGDX7SkmnwHSWW+6O788U12Cx4emh2IhfvPN
BP9x74qrtbOPq5mAw2jJ2REImBKlxmO48m9Ip3SXyweUPtuvEyTJkIOJfMTKcH3zaLmPnuHfT/KX
wf2/q3lBmWgr6/g4qsDQnuH3VCCtcvyDO2193l/3ut17A7LHbkBK113ByHAZ6PUQcOjiTdE6xxhA
iqbwtg7Xftkju9gA3bJjmz40/ng4mb7pQ5piNf+eVKxWVlXdUgzm5d+E4h/37jq7bdTqjkSNATzK
7H2PodBs43Y56EJ7cX/zcFfYAeDMBQwqtjNqkQ3TrNPMk+Sglv0H1nI6WjXS1l+lpy256ooCAVWL
yge96Gf3mDnsg5cHfNfWGSSHz1kzYSLElMD2PjEs+sS1GL2v9IgRE1vkDsvE/bLzdUqLeNM/vNks
5n8xS/9c8DdU/McFb0q7utoVm0XuMW2XEC5HCJ0ROwq4ZdREkfELkhOmnu60fegwar/1H3E7Vpvx
rgSpL209vMrd5SwYjRDYCvACCIHwUx6iU1uHI7R1zaQVhsU85EjA2NMdGHTnk8pdr2IS+y9763xq
b3HE2n/byf9e1UtY216MXW0WXNW3+zlK7jMk3bFPOzJBKnH1LtNv9DX1MDGtmy9ukGwtxnHOtZf4
iuKh6vHtcr+pvDUsHDOHAvpOHurtIl9i3LPenxrXC4tkqHt37fZYwBkR2xSu6nvUNefawPpo7Fzm
ok0I+8vFo4sb8DfuuXLMhDnOwT18osLHWfhFjeN+CdUm+43xj/bfI0LcS8O06X3rADRflnm01mjy
lWtJoDSYAQuYQ8NHArTPEoPLDVZavx/HYXz0wllPyLXXw2SA7zV1E3pkMOXe3bhfwi8rUrF2sWQ8
XrRXoHp9Outlqer1YLzzEWFOQfpBRRBPNQ5tuGA5MiwaNuterocMYJvQ/vdIG9+xJ9+n78jTv6D+
WI0pm4ZtgV+1v5kgP96gXbmxNtblVg9gEUvgUBSfaS3Ykvm1s4u0hPFys98/iG7Yw5nFlO4DKPam
CG+tfe1jwlIlAwpMWgKYgcF/otYhuX0Hs1V+fSX+d5nfU6Ify9ziM2WtVJYp7CCeApmIXPetAkPl
gVhu+Tipf8hpPa2Ebbvu/X0K8FR+Cawgq2WBRRYeOC8oX+VQFJCeFWCx0ybGu+PyYzwcoorjoRgL
cWTvHhxFOKAiTiwGuVeUCs4BODthhytm1zIGoN6uecym/JGChUlDWCO2kTGALJq3nsFIT3PbF0cI
mDjnPsm3NLUcEwEHOp7YnIG7YQIYonRZN0gqudotHgD+EbagY2Aj93Rwrc8GVYJXO1aejyU+YKaD
BfM2MRClEnflC7zW3/flF8IDFkU/bsvL6XjWzW11OakEqro9FPPqBzbD9JPbYCsejp6BqiPlauGC
kX0ICOYmiARo7e9V/DIhZBUy4y1V0xkRGgK482NvlPLzsbeKcz3Yg1ZmjABLlVmOMhTy8LWKANMU
y2PqiTjX/RGjbTuVoPiZLkK+gJqwVPg4ZSgd08cRXqhQRc/R0XxzNP+6SPRMTLAyAoP5WkQa++Jo
H3anJ+SI4TMBKGEx+feB5T+fjPw17G5plsbd/Tw8VeE5WKgwm47cuhWMgeCD7g559WAbHRYDcdwi
zvTuWf53zsqT/LHAl0PnaT7uyrFggUMLLE9xglwuiDTtOKyixbJuCsMtcQhijqFhbM1MGhGRv5/k
L5C6f9fwEqyNx3ZdmCeAmoI/4wn0HOFx2gcDFedGKzd6k8kExVpwYRgfOm+qiV9PNFNiI0lwKGTd
FEHgxz46Ho1rQ7ZW+LANm6kuJort9ry/EZYKTq59dpFkHcUCLzr5tslI7m18Nr2ODOOw1ytwzBBW
mH/fkV+0LXTJlBA4MyQwZ/b35PnHmp6Fos8UufEYaB0ovFGD84EerHOj3MIRbGFQ5qHf5VToB5Pl
HJ1uvtSA6onHVPuo/fs7p9aBrb8Lib/o9LAwmRzdtC1i73/SdHlbQhGcPQjIivs1nl4Z3Ox8FOtI
zmdo3i33sH97KEbTHC/Ts1dRdYEmaroVjsFO8w764PNj7StvtPm+qZivKfDPdb2EpON9tWvAh30M
BGEdYJV/CTaZCo9bQ5T1hkcU8tSpOdKjna+5GorqTNe8VXJAt1L2qj5eyaGEtNssNLjVh3ANcY8e
d6j7KjgKPWGEgvLyymVP+KP+weeSE6F5+0ieAY0BGlLPhR42sKs54nzABCi4uPd2SdemDA6B0qzC
Z/OzU4T7ED/TbMtUDo/n6BT8vW2+2TF/3YUXYPrZqsyqOAObZQbrpEeRhEF/6QmwElbvTHCfLrqd
tO15MA7AEry21yhrY/YM7JKWjbMUqTHmXuKC6EY82Es2WNsnBquAwACIcLjwHP9etqz8ls//fHov
ofwi783CuLKrqtYZl1eDNhPGtH7hndoHdvcRRQBmfKFGffpMcCoDNigkFh8wvMFX+Th1OtcBT66D
Zc0DSYgz61S4+pKR5yOalr6UrHAE3/Yq4FfPQT3HmDO4zXn2yAmgeOUeBla/b3dXKUMYEJonXwe5
8/SwL/Yv5D8g1T0ktcM9WBkk6zHQxuqG9o6dw8ohb6NHDNSScs8IxO3TIhy2kFE7BFevSs4IhMuD
TW/mKx7jAtGm9YWfFMYKenzHGFfmLp/eShfqv95UzTCAn6PP8z/9zR8x5Fbd5atpImaGkfo4Vb5K
Z/jsNMEM0gFCPg9sWXcdWLoQ1wIsGYssr0+JdHCdEBWXwVF2sCfZUO3kX5A5Mhc4lQAmEfo6b56/
+m6pLw3fp9YoZ4/jURwA4yZPyL+CMsKaSo7aCm1NjNy/SNv7MkjMNRbGSe207QBvBd7WOM4RPHBH
XawOkr6AzV8AjranEt1ZMpItWk+wgsFPCHGHNL3EEoKN5xQtzq7pG14X3d9V89EiV+j30W5ohZNM
ThvJh8UUv+ggLZGguDy6fPlZ0gMtGXUYZm2jD9JfCL2QhQSUrPbRGCTsGTNxRt3nX5HGSeZtCujQ
ahkeLzFqGbgC/33bvlWM//O2/+8Dll8a1NrhWNanC5ptuMnTq5sCeuzvG95qD5ryAEqSmdO82+/f
Rl3gxHOBRzpO1QKwMal8nme+K6e3aYmgVJV84fBc4cXaU3cOde4W5db7haeeoK7bfHPgGr+1K8z/
i+2STfn1DHnKu/txr+zF095RaIlQ9Z08Cig/6JU28Ndpu9+Xm30BaKUPlMZBo3tzunU3hCIdaLaz
QVEM310goVXtJFGyd2HLD1OA76DjEcICFbw1yBUYXLlvduvvm/XH8l+OGkMu5NW6IFshXUjh104J
qegwxUL9lAEAUgiTBEg2SLp7K8kG3/bHGw9B1r8fP1DrX6oTE1V5pLiZhlDs/pu43NcrqzoVMBGo
vFGGY+YQ8k7w1fAdQ5wsqTiAvRI/x3gzw3zRMIUZMzblLEDBEdTIPpCjXTI1gdLSACIPXvtNesPg
ajEH5u8J6dlNULjKHOftZoMb+xAQIX69YCV56mHKyMt58yIVNMBOjDf8Iw5PMBq8QcU6Hl4DLrDi
dukmBWuOmqO7FHwODiXs9hat7wIJUp4gTe9deKfuUII6jBcceGkh8aOiPaAQ6KHNBGukVWwguGcu
dushLM3onX+EwR9GKQi4QemXnYIALOwf6f7zsVyZM9p7UDP9M1xXId1aByizBnxkiKpiwscGhnf1
Jk/I+Vj/AO1E76Q/x+YTlMwGhMwe5Vbx1Q0OBVIsXiIhcjayycduYFJrNwTT+/CE8LnhRMIe9uHm
B7bC5KtyQgRfvQV0Ts8fjWT36cHKQLp7xVpvocqXIcDK36ClBgaBs0bxQqaZTg6UiyzcI5yhg6eD
ZBNP98bVFmAjLJqxTw8fN3iYvJ404MC1Pp2hm9Q0qsCQFsj+7sm/NlgWTk7OCM1Q7A0+aN8BLSVQ
8QSFIcXgg2lEADOSC1lx/y7ujhiw8wDTbjxB7RAT7gbnP4vzXJaZgG/+DqO8XliOQvckxgXCgbtB
c9Pi4EYituH5dMe+xGSDpaF3/ak6aK+tPPNNdf570vBj+78kDeV+V+7klUTK56RPujZiL4qsVIgp
o/MHUp+twEifu/uRsJMRJincNzH419Ll5zv4cnKpB6XenY4Y04k7c3dA7EsuGlXohT4om2LA221k
WyndSai8QQSjc/BmCd/NztdjwKLrq8BCllVNe6ngSvtOkDUfpDUrDxKKkASkFeFfZh+wEu7X7tPH
m0AZ1vF8HwCyb7hbxEyugsrZ4OjfMsh3q5lbd8/oajj2dLQ6dTjUoHtv+urTmS2yBEyzRJOxThOD
t3J4gsg/KKYVdvZnUA8uoiSflr8f/x3ffm1RWbZp0TMzFbieL7d2e1s9YYITZ5tPwPhWWggtKA/w
vSzYVSDk4nRqEg5i6kROh+XKFHq5AnV+DVrQwbPk0kkyVsykVXiERO8rV137JQT/WKP6cgTfZset
NjuINW4ARUotvbeh4fgAnH+Jlv1gysyM06057HD+w6Ugjx3CtEjnMBGS0mWUsKwz090efAU+jx6O
bnowwVKM/l8venPsfq/lP/vkf++n+rJPTvpBMc971rrZRkIxZYq+a9yPgQFtBmHdxWdZKIX+TxH5
IQ7+zvbd62KIGdNfa3ip9A8744SWNmsQxjO07mk57OndM4H6fp7zOUC29hydTqZNt5BzfuNqyalV
w1ERQmYbh44A+/QM3KZ1cx/J6OYLqqMyC5JML4CU0KY43JwJoe3kXshiXBAY7/oV3yJHr1dhwwGE
h4xht6G9ZAD7x7NRaQXV+ckTR5dIOAHv8tg3XTibZ1/YMtbxrSeLaMSRgeFaGxRD7NDJg8SCUtnI
/hjRvoSWSfv+IxNOwcRftwP1ZLzLxsIc+xJ4Ln39FgkPfU4A9/jgcbATuieNr+PF//gguJL3vElv
foFZ68hp6hLdUE2hT/0SVjd3tA3Mkkckhkm34PplOvi6OkgAMEuK+gxJEAKCY0Fi5tARBm0IstMM
cqhp8Alg7CUNoQfkdlRqm53zeWEi7v8dGgyxVf/zAH6s8SU03C7yZXVUt0+qfRpWcrIzkQMoh3Uw
PfiB0z2qUF3j9nw6bSymZ3aNmCUS604RYWLfzB//h7Qz3W0WW9P2ESExY/9lxvMcx3+s2InBE7YB
Y/DR97XSra9Trih86q2tLVXV+yawYPGsZ7gHOagOnd4BXgqOZsL211zisdQJ0VYdu1XmadHn+DqP
fXrKuJo39U8V5bd653+fsSG/hA1rv690WT6Kz8CAlkUrOZR8c76oUZW0hOwdApOHMAfjIhwzFd3L
sZvBDkRkRfIxVJYZPcwl2S72YXwWouMpyMKnaHHcLQD4UuasSkJlvsP3Gp4bSvVYEV44GrU3YIvz
MzG/tR9M2qn7uHtaXx4Gpsn1WgjpexXmX+QPlZPDSrXv17GsYaINwTB8nrF/vqjsxAoDDxynbQBq
86yj4aZstwi0cMX0t108/bTcB+jCG60DfSJpyLLlbbcAIgY2kSloRebCuPDvTWH9m23+c+Oygf+Z
DqtxfXkoJg91AXXOshNBl+0Tbddj7InbGZZ+gnw+80FXudFEqDyNdHtNUb+TVm/tNevGiRhVOxru
X1kINzPI4UtRZnSm1zl6TdMdXeLYJ/2195tuwVsDlkVXK3R3IgcSSrf6pHGv/HoM/twrLyEziatE
LdYsi0eW+ScrrBVaIXDC686yFInicythLQ4PAmxUyznhdXbdWpVf8NaWT1xk8RFk4Zv65M3OYxZP
Ti82AK6ZwVYjmxYKJBXpbGG6PUHcRTIHpI9KOitciO5bMtJwC0fs8aACQ2sUlAwWy5ZTf456gWd0
3ucMG+PplLTWI795jt/4qeVbcO1u5emo3QekR8jTCRPbgo7qUzht12Sywk/72AP2jP6hsmuRIaE4
0Sd1n6YYpdpvoAaRsQPXGD6/MA2r7Yz2Q4zgtgZWlTHzHO9vdC0b0srvqulfsQXaeUvVONn/mw/8
o21yvBX5vRLtYDnYU05eFjFibNX3qKezSJgwCxdImcqK8Wx5dgSr/+RGEDMruzacr2/lYbXFkxMs
t+sZ5Al207HLpBa76He+nwuBkhHzAOOFqTt+fi6kWZ34jM3HR7+xt658CzG/rEdrA6RraYADYDG/
VIlYFuzTSqrviDBw5BrIy92AHAcJNBEnnVk+2kAQz2AB1M8Q1ol2c81xn5NXYC04ujAVp7bxNswG
thWHMGxKCFcxk54E+b8CtOTTV0EU0TZqoRGvu1/UTnxzBwBCNOmgk1sIYm+fwtWXynQEFUqPIB+2
nfLN8gRpX+RrJMuLaxqst+0dUM8hUag9xuh3dhutYQmTPS9aAuooILVPRxvTcHWOvuSCojytYh+U
dCO3S/0lRiO/D6vHUtAjan//+Y99sM6Mh0yVf58/HOP73iESg0fnsYkS17GgBwBOVUWCB18ieFJI
vsMKnmkUmGwXNSj859AaagwH5aAgZiQ4aPPffJBu1JE4BWFdUhugOi3a57F7wy3z7mS6g0j6xq2G
tMKelJXl29oFU52+VaEgcDBp26pOMRIsUjk42wvYoc7mFsx0Z43KHGVH9yrbD2AOs6d/X9womIvR
s5v4Wg0FQguTg6iO+jOaaWukRG/kSd46c7daBspZmrRl1GyxaLfN4OHIHc4GqJsY+N7f16M0ZIh2
SImTuS85xVuyvcR+OVTv7n1iIQinh9LVPXqIsIzq4Tspd+3mSzqnSJICKoraYIdHZShkbW70zdOP
NKxpkKWRdvKQHrIvuVfhZgZ4Gszut9aUBT3I0ZcyPqPtgZLZJbUwknPbwQ1zqAcGUp0yOI21r0Nf
FRbAD/oDkQoHw7HwS+RXA8quIcgDrNsiYCqMlGA++3LQWonG06fxDvOGexhUuqcnzinxcEE671r0
GAN5ULDXay+jFH/wYw8h61kpdqvy7s6lS7UTALnPLIc8tXJNg9Xu/Y/Me/hknjG1cGsiZNr5uzup
K0/WX/wKW2eaxwa+gdPT36rA06dQPwFU713AzYHxmaJBgltp5hWWqyHifXUEqR/69VALjDGqcWN5
Avbbcp/TG9ND0OdYw/sfovZlouDgUrBF/oj/f8IwnUHgbTqMrF/Sd13Rv1FGqqqbr4Jn93M73SeV
WTD9MYaPjrElAK4Wn1Pz7ezGvsVxnxEaweNgWqEk9o2nFSCYHBzZMgehTGuSOSq2BVsY7f8nuEZp
bmI9tYKBELQ7honXXekZlLAdIY9DQu/uIAdpaCp0Q9pT7C1aUcKW7DbBi5kXQynIwcXDbequiWP1
JWz+WKr1mqKV6qPQ6qxViCT4s90lh6f1VSNyBItcICgrNjUtIEy+aj+dnGdWkH5oBCfOqAXWeDDI
F8ro7wzH+CXDYSJIrY/qArZ21ktqrpSSrCaVVqB1aNKKswg9KzC1PnoRDEX8zZCBltOKZn38bDfr
6Cuns1WCmBOulwXNHzTg2KbxMHadnmhgFaKrH+zZrucubfc+uczfd/xbr1RX2yoFvKVq4CheKqV8
XydWfjkXwExOUStA3qDlpp9VlLqip7Wmk7bvJQsxZ9v3r+GVSc5xpLrCNTReHrzUMT0KIVft7PSN
6C42Ied+8awwwOSgm2cCnGubr0Eeew+ZEf0ahsbQHOOGXjvqTpD6dS9he2ZdvJbSbjx7qDA7hCvj
unenqcy47BFd4L1Jdt40C/+lo/CPO3p5x6pcaodTu53PpS7iACC8LZ08looAr/Pg0llHx0CG/r6j
yr3WNOVA/1aD4/JOljVveHm/VFloCqrf0ieyoSriVn+cgNU6WeeVdM7hThwipjGLy9lDyxsG3XzP
iwqqtpuCl37iRtlykjdogkKD3+jooQze+RwJnLLi9WIgXg25vvrLUzJkkFRWWwaWA/Txn7cWPzSj
TNt5hvP5hSOQfMXyb6tndx213PpTn14N21ppQZvrZ/3Yv3ehvc0Ms6EO/Q0m+o/beHlCWlGoUBUe
2by8RUvsxDniA2g5cBa78Wmge8Y2/bT89pvutIHzjWrqr/AWXObnfsHXh61Oefj2p24FYOO1hIni
w0V5QFnIsFmicpyt9lPS3cMBGk4VxH5Gv85k9gjDJPr7ZYtt9RLu/rESEXp+vOvj4ayei3aVUZGa
9LwtLyBvDf6+xm+4oX9c5CUaWIZUyseYx3VatqjQVL6zjhnkNR3LfTfvI+uYKhwRJW6+AV7eRVhQ
t59gCfTyY+/4mXWufZh2gwPzic/7022ifHxHo78ewkuqXJaH9FhLRTa/Vn7r5JrBMTyR6YwOES6Y
V6df0T89d8oLYuHuc/DYJkzYC/zcnfvefQyzfkMr5hsc9Nf9vMSCy+OWm6eE+2nD14s9HbTHQHPT
ofn+HGDGZK3uzCzgczi0DBHPkPy/39dvbQpQgi2CANglobf3z03RUuRDpRoZX9kOwnGY+tJAkp1M
hlD4Bu7s4ubT2DfRlDg0fd+/nL70shEAE0gTncPun1dOW1hOXGXzRtGLCrZGb4OEweazCa018AxK
jZhJyfWj7mne0U/7+qTpsFV+vQUBpxYugxrGVP+8hTo9H4pD/bjNzYAOWK+i4PHTLtj3ngpTF72P
4f/haSMp9v8u+PK261ZZS7nFBesxGgAdIR9tFYKCDUFwYwVmWOOGzsgL4Uq3aac1LfaloXYwpaOa
rZXbvPBr7znTLw6d9f7hAsunmpgwaK4DorrE2KcdtQb0dqB3kHU2gNEUsaFeN/yPR/D9QfyIQtZB
UtNSPAIpRSDqHA6Pnqy7Cu0Dwd2Y6yHsRbcpSfn1qkAJgcPqUA/k1yb+rb7c5DTe36j0aueZuIjr
ICy+MiOd/s/z4X5cfKJNUzL9GyDY+J+hjWGRfbw883u1jvdXSbvOKRXd80c8uDNH/Pb5EgDvbcn8
7guHBn0IWtFtB6k9B9Q+HvMw6B6IjtOaaqZhD/6SYf64p/Zr1ltZ1bW+nPQr3538feiT4dizkm6N
BaIT6mba8Mp/G6BZKo073VTaQk735UtX5cuej69MybMRLz6T1JJn2P0ZHCsJMsLo1O0dowGsCiEq
NOjgpGC7VgNa/Lc0lZuwEDWjQ2JZ33C8H/vu1kbn77i/pyybrppAtAscFA1jxsEPPEsgZ8ZlJNdL
Beaj0T879MKOjhwFb0IJxxkrSpcunYMztp2WUQLd4MAZ3e41xYjfepwWYGRTiOCadCde8p5MltqG
Yl7SOc8JDg+4dg2LErTB7hdnHakH6McgXulE6W7iZqVvHjwD6a9D94LRB4Tr5PMAEIwhetw56JFV
bcswk4/2F3//6+sajhBaQGDuncn0/LGJXbXlXy+9LPk0q95ej9TnRquC86lvYn7TXuQ3sDmbk6Nf
KP4O0hfWWkhp6bkTtsjgUdz5e3Mav3RkEJxTVHJRMXuxXhq8yc08GtrhmM61KUBaUGpCecyUO+dn
lGQuB2ThZqJcUBSGoLJQU1SIZiv5Y1P3Z0+GADVO087z4t4fYuKpPBm0w6TDpYfu9bZ278pozT5/
tKL3R4mwExW3CaC5T+8g3LWjHVOBhhWJzf0S79qk15aOky50trYIyz/2HRQF8xnjajW/ttEssc/I
tQgF77KnwfA4OsmafkhYH70z+1K3z4RdCPj8Q+Zo4MRzx8LL5dOgK4Tayud5Lbj7e5TTeidEucI2
whMS8dNpFbasenTRsr70aW4eqN8YB7e8OA/g+28lVK8L8k7h/a2CgrrJUBlZN3zl5jff4p8rBYem
6y2h32woxve7/bHSR2Ua2QlGxlzxYSG1MAKf3b+OcDL4cqLUr/wcOh5/Flo+8n+BSTKzPjDFNp0i
es7KBJRJWjE/ABKIYtiGYUgLkQgmwojRJF/HQTY7hteIbxTwyJfaYWwSZUOEBSvkL3v7qTF7dMpe
fAnK3L0poUJ3U3eu73k/7pvbLFwfXfMIHPQYStvTFrq91uVdoBVNRs9BoNm3r0MenIb0zutWr2B2
0MPsVwkxur/YV1inqSf3TZRaCQPi35+IDNBok91j5alXH5mLy7iEiq2xGp0yqVvyVtD1gjK1jh5P
5471hOLkoFjCY5+J/GF6XskXR6HYQlpkbZ8qvqZ1X+vxF0lE4hhN8cs8nSVb3S0+npv6k5Sd0Smy
FdZEaduIzXTi+X1vFzuacV8wwdbvFcS5Y4RXVkdoJmW2ajqGt3a1JTXmfpV126z2xn+60NlAVHDe
FoTccTaTtthudk4oVEeaezNtNJcNUgHELHQnyaDVHnbZsM2lpsd5gl9oScwI0blhlNK/1x0ZncbT
V3Z0IdH3iqgilNAXQhniPmrvigAtsxENywqrJQSnebfrBToAH0wXBN8OdYlzkEVxdz0v/UtQv6+H
xs6M8jmqQ8t9pKxSvxUcBeLTGpuz9eiGeESXDFH/jDM7m5W06IzgQcGsbYzBuc9zM692MSw7CUgh
5hqfWk9zuTzPouoS04sN9F/NOYJyGBxX8vvVyz4U5GjwHHYyeigew3KoyfrVfrv717d4fD4Rdvd0
DD9yX23D4CUI4xwbe9TmaYgr2rjg3fO8faC0M/lNA0Cqbo3B6emoS9jSSJ7cA/NdQwSJEkOleAZU
hGoqZFWEbGiqtYOz4ZXBw7KBkI50BOL2dktztNqBIYDn03Ol7NbDI3xjclO1h5iqtDt1VPjdwEoN
RKRkRxrrw/0yGyDbds2cC7hs1C9TpwXuKnfkbo6Q6vzA2IXRYs+K1okTU5B5j67azzAtODnl3Y7J
tZcUIXJnT27Ccj60d6twL7s7XWjZzuoAFUjrLiiHGh5XotOpjA4r+iOWe6e/jwJVB7mIx1vBHX2k
DJL7FpKwaKXWtuipdaTR4YsbkTk0QWHhWZmiW2rHSwobmMVHn6rUQuAi5h4RlQz5/CX/QmxeVR/H
wNgdt+tNgQU4RAWE9OReHppjmriU4wwrB8pH2ddoLtutJ+CnrtU7+6YPQfFaB/kGenKPyJnnbnz2
r5PiaKMuAoiEdGRbXn1pl/WpcMDtPo80dWn6WoyvaAHyxaaOwkCQimxdh234lQjbHBzWfD3aiqeG
dCtz8se9s1btLJA62biO7iWeX3YxOUb79woQyLYm1syPqHXFw+tKmmteOq5Ghxk8/z6fL4oiGdod
6y90r8bPbbq8RjxOdXD7uELwH3FkGEsp4V2X83NXDikUgEA5Kjo1bzUKguaGd5IPY6cc5F2Sgadb
BIdB+WXFbh5e+zEyJwOkS2T3RrP1gMqEhnqQ7h7pS6Av/GaNWgcntzoadfrNe/R4CHl0Gkgd7py3
qXaTrloI4DOnUAOenybOv47Gb+AyzUPah61/TXNvcVxeTAzu5uuv2qPgYJqZlPZ5dR4fBxq81s6h
fxqvBzWwC2F0d8xszrTjhha+uXrIkACMiH8u3k/vUPwDGRR3UI7ycD8g/jAslbst/9DRx9fZY1K1
ia50+DU2brfatcJzi0zmTKP0uuU8Vhn/vacw5AwO31VKTOlJfvvduNrSsB4ow0x3r72qpPWjL6ou
0jpyALlH/LIOnNRHSNNGCi8fxzCDWdCvh+sIcG45MpE8AM4ugUcvEj56FDH9mLyGnoLpl7juvBmD
kTq6diXJOU+esxyC0vwRJESibrX3733UsPThsaP1Sp/dSIrKaAnZmwGHlEKus02mmpvvQIYC0fQY
s577j0E80XrJUBFyqIurX15Cy9v32h7huwwZ8RpGcBlUI2j+kn9YMgCMCvqKusMwT2OufHbNj+oy
ZFKCpgB/SR5ocPwXl/55Ylghe3hJfapsM7q5yJt0k6HWjztZVI+tYeujCuOIJ5jnRDxNtuOnyN+q
Xsr2HV17+8EzZS5fhfI7nMM8xePB5nnlpkPPIXVlZLU+s6d7qWiZ+XvmSRwWpaPfHBBWa4nA30mk
jq4EJToRJuJhhzhAZFVDwEUOoOgx9zwkHtYnbYZW45RwuYnv7pmQoPpmHUiq1waxHUolsl8T5emm
eqRNDBTV9uHogZs7E3KawRd0P1KiDlOWfv1pkYXh6TdKJvq2lYA9c9ebpF/2a93JWq4hh/qx10I/
4jpoVd0zIrxr+07MzhYnraPE4+o8PVndfR6dubFjqD3chHZT5suROUp9lTGSZJ+/DE6UG4MO2oW5
k031h5N2W593BA0uLoSTyPQ5JR7buhcvyzGBR31jLyjzFJuuqeKd36RQ2yqR4Cfkzu3oPFfW7hG1
VLu4OYxNzDdpJHRDQIMcxk/0fVAhB8/0IKHEVYNfxjvdVA/nsXk+QkklFEl39yK7e8Wu80Ap/AP6
Wnvn/pn3br68QSx18egxxQE9wFF1Sx36mFehAXT7vH/iVl/ayVhCUGzvCrDW2i4AkNLcDgrnuVPd
dm2rwwTLEwCL8CMt9rqXhDkYeqc2AuUj6SAXtK06QWtLbH1Mz+jHrdCsl7vy7BpY7zcCdLE6Lg9q
UDKD4jb2bgVyFqzqkGTY+Gi9We8X92wE2cO2Hs6pv9/tLy6c9eziSCHrZ+UybI01Y1dkMhuS/X+X
L6jWACrQVAPLYuVbb+ZHCpxLV7V9S+9EtDG+miiyWFGGmJ2CTEQcyh9Vj3DSWQczLWxFKJkyIb70
SyePTDf32/1ngP5HCmPBjIz+s0NyEcnRA5WQJNzThbM6WXB1D1GBOELLu0Z5WPoK+iB52LCKfzeK
hfYOozFZN/S2or42ipXWWS6z4sJ8Qk0Q04Bv1VuvyDlV1yD0DUwOv22r8+jvO2ijCIVhMiDFV8AC
II7iJr4ENQZVB+T6cj+e3XqO5aApc/44+Xc/I246OhIo73lU9VGd26Ton6hL5ISRjEp77YaSUoHf
9+9zxpBRGVLasmK0deOlxxk/rrF5a8mX+cK/EsOpKJfpcukqgBoAdvNvpDnAYfiTi70Z3gP0H2CO
r0cVKBozSoYRtBH7sJ3lX/VAspP3GPADbF1fWqMN71l2SWYuJKcv+NZxbHkmfWS6mYvSbWX+ExiX
W+UeOVBW+7lH5Xqz3JYOKsw4+kkWknM9kH2ZXSyabd12NMUtcIqQRIDJJEAuQfJbO0n/E8Tx8LS8
g/63ov1w2h7hGyhbfsu5Kn4eWhH/A4H6CHeQhK0EM074HlORnXwdl1cn6+/g8ZUek/PI9Kq717Vc
JPjBPB3CCqUugCoxeg6wT4NPgSJZakvUqvBs9RiKD81+n74INHKQIKt9KFzqA4Grx1jgTQcj7sCx
o8Rg7kv9YIOIPswA8ap4OHucroClaWVQuDE2ZpHRQkLlHQtfTfMWGqRy/NCDpfBYkYBUDrH5RMVZ
MOkQHgun03sX3AxyXQDoBHGo7+veBhqQRh/tPGEo+hRa6YqPm53d/QT2Phl/PvFOADln2d2uc3a9
cgGBGqILtsmGy7Ks7VK0F8xO2z59DoE/oLw6FxPWJfXdWqA9RD+YnDlaf1WQGQV+D1jyNUIWaSig
d249SYlgd//utEOQFIK4VIWKLZwf3CXLHZ/fxtZIDDPJnj95yn0ZqMAYlUwkvrrLa0+AmngyrKrP
D1P3+My3ABHDPB+DpgR50l1i4wI9/0wuMAF7YkdHCCgbLFAfzM0jfvbu8TOb9prb17qMnJyZP2wz
vLbs4cZHJRfrZkTbrt5p7T4OwJc0dNSX1hY8bg6821tBAJ5E16uHaMIliHxabloqZOMBshAkU/QL
ZK/vwud0pwaRNBgvsDHy+6IMfNoYoG1U5uQQeSD2nNw7qiGuQB+2cWZHIA+LVXuYYJGjOhtBnLjw
c2ekGRAvi+L5BHieYgsIAWwWaBzPdgDEorbLjMbAfQekDSCR8ANIEs8akuQdjxCrkVF35QNyWpUi
nusNtAfZoU3yVds6smZuPNxxDJKw45GQBdjtfEBjUA42+ytefNvTDCEfRWVhA3SFPM4EEVSTXU+O
9h49PSf2nXQ+DdeTGJbEeUrMDccckycHIX3U6IBbQJUaAz3sssWRtccYVZqQt4ZA7oYTf7PqawBh
VabLyHA6NzTJkVVjGy0F6gSxoMVSoFfvcwGuFRDbL3NEA5TNw6fVN1TnbnTkm89zd7CJIDS5y7E7
PfvAyk/sqXt31726ixZlmN1doPu/G3e/dWBcZTabpN0ougfDyde6xy098S2F80eSCHUOvAWCVpPK
jsfRDK1Iydu3PAuptQn8MYBt9BU/v3kMJVhnjW9HHtS0HxxcWKPzVzTsr4gHSrSwxK7pIxOBGEAN
+A1CfpcnMr24YegeWWEfcSbqyR41MVw1wKwdFpZEyt0GOr1MANok7xviK1s1olth46Gn2DJ7hrNj
5XcfnX5/A71vEinQ+HjMzOIErBf37ygaYrcwwWlxiCmOoOfIGv6+F/gfinA8RsqYfPjh8V6v70O+
qXgCwtoYCsMGP5tVLgxmAtaQFJjpLJIcxdXe0IEDhx5FCEvS/6Ed5wVnoI/PnZcKJans4/0cpehJ
v3eeq4HdO4EXKN23O3L4tEgEvBFK6lK/ubcl40zk6WAFrJ2Kg8/+SvwvHjTaRv1hggm3LaiZ+BWg
UgyBrLQBWvVsLfOTRbKTI+kDxahMKPPw5g7TGymoaGUGJfgT0Jhe4Xmizm/ZHwaGLK7cQzEWVT98
pBkJyu7A6FBHAkQEJeSTVmXoUg2OUZEhRUto6COVb9mTdTTBioZW/yaalHaOlgv6ONfaPVkzMvab
2/7YB1moURMLXwfxsaJZMh9dNMeDOSWQ6++0RBQDsf88mhfOVBqRy0kOLTuKQ749H1pkN5yONSkM
O+HasinTr/3ddeXcRyqKIvah7VSLUg7b2BKeprfkgwbJlupdUzq5Fd7o4uENclkcn6Pz3ZHmt6Wg
AZCBHx2VvUJrB2+925hA0qeMOZIkCx4IuF50KufO9NGd0k1w3hmdPBOnVfnZIbSAXHkP1mV0zM9j
EM+BsN0COqj4lE9abo51BInLgRPUOUHq4hpPhnEzRWY4NAPDOGp/oGCbu/odGR6w+fz+wWkA+fdu
93qELG/gaPPOIB69HyMBwllLfu4CYTtkm2dweRAIu5yOXyZPmE6gfbU7QOc7qA2dgFE8B9AGHtgE
y3yiKW4nkq/1MVNg6GA4yGuAACEBplq/wAIThLL7LEc/WfKenuaUH8apI0v960eMBnRmY+V95AqP
b4s+XDw6g1760evBTKsyABtVh4aH96Zz295HZncc4sluXnEKT7O5sLQWgieQp1pd2JbEQvwB6iUQ
/x0BBItL4bdkdRyw3yhUCJd7xlKPDmywqLblDcKfdAvAB4OPPuNAsUn7J9hg0/HlzUh7d+Lx+A57
yCI5gW6I+s4u9tVN6tB2QSz4jSUOsKPCShMlFAznPj7Mbubs9v5nWEj2OIaFNg47a9mep94HbRta
9lgqJ/bOisanZdfdlQHWau6CeeLRlmZNOg2/TK/Mf2SPL0Piokz2VWzQpZBCqJUO37MwFzsGI8SH
hQ7vnu9UfKU8e/KveMjDpMjqL/5Oyr8nlC/ddYAVmq6abc0ih33hExxayvEZa7fL/Dnk6KttjhIa
nP6MucGBg7yw32xog+zixRMCilMFc46vJlrMf6O5/rqNlwFNXR8urcOBCgeYJOh4o0tm1Ar6q+ds
c7pGm2KU2+XaHlrPbnxwNpwcH7JDqQ6F44l17HmwaneH2tthWHX33qR9cIx1l+MY0okGYfXGoXyY
QVqKIrZdAov14pky5a+9Nca15GMnhyDixyBGgBbYmN3a23MD2h8myp1E2DbDberUCgqRdMOnqd0O
Bpf3+XVF0TLrSB1jR/B0TyHkFfZP8cV+JLGJ9/5uR6q5HujQKxziCF4xaLu1o/FFw1yJnt/64++X
+S/DKQtbMbzPQF4wigR29fIyLdNYS0V9qWd3p7vCrQ52WxBBAfrgltz/8Fovb+xYGOV6fb7WfBlL
DsYZSZ9uB4MBRiyN2+O1/n1d18uw67F/1Gphca2uIJ4JiTmkZXoerNI7Xc6/F/YvYN/rxV4GpbUS
3wqr5mJ5R3hFicQcpHs0m+Bd/lW/A8H3igmuK2hsheOGz/EbNfjzO3i9+MtM+35Vi/sz5uLLvi+c
vmxM16qD88VyOagdh/04ZdHKyPqEfnRtwq427qCXGt08a2dDTm717OaBWRLT9C/eqsgU5k7YsIXU
1wL6dbEvBfTD1HM9WYvFkhKSQZPFU/uh7++Mth5mlywXFarqQORreMfiN//1mF+Cb36Jn/dbwZXj
Rbklh1z1U5c5rx0FPQZFAw69gAXvxuOGJSsCmfHXhV+QOg+YlMdTwoW7KC+wlycmPaue7YUOxxl9
5IaFNl7vBSmS7W/aPcm4XuEvUEba2PSEAo/DGEq229Dg+cbY/LG47z//0aZKC/mRKimbh0ttZiL6
cH7YZDgOp/KOLsTfb7FpceprCFKL9uOgi4fJ9mHzBBNYko4Q0qAL8fe1/gUbfdmr31PqH2s7KFVZ
yndxreUKlE8URdsvnGyDqxA8CZ1xy6OT0nBNcf9/Pc+XSGQaan2DyMw1MVKmbN8IR/S988ZB7DlT
YdT32RB/mr7/78fwY5lqJcVtJFVq9J9dt5/jxY57F5rtPFb4jQ3rE2H7r/W9BJsSg+xTcmK/oJjO
5gQuFBR2QLomFFM4RRoW1xRcv0GcPxZ3MrT9s6V8H4/3Dgoc9BJgXwVf372Q0ch7HziY/kZjw/38
e6Va00pf4s36mR4PVUvsHqpKGngG7n0UsrRKbgFKl/tgVKBUqzgfstvxcLXE1ff/AyP32oB93cMv
wUcp1CRVrtyFwZE9RODODrY9FEdgAo//XvD35/DXq32JO089N1s38ajFhWg3TUama//3Ax6HSYDa
UsMFRWrzxwW/89wf7/a4Nv8nHSn8viuyhJZrulvvreexcWlRNuzdptjzSomX98fnrS0+lP7S3xB7
JtGo986B9c19/w/XJnbXj7XpxqWMbzrXWrjuKvIhvn1ZjvDbc3afzVHn12SrhW0pbXqAtMZLVLUS
+VoX7VQkdt3+ajgUyrEzWlI4iNrvg477wHvu7IZuwxNVRTT71xv8cd2XVVqaKeWXPavES67v00CB
L979Yt5JUdvrvT96H4L0qD7tv5+u9msu8OO6L1H2dm3lhv74Xi/5DmGW9qbQY574vq8Hrr/x0TOE
0otWgE0nO7ZDGnYu2iR/38d39Plr/fo/33J1kU+PTOI+usX2Ql/n2xITSnoaYprhvOGMEVCJDeCu
ThsO0t9T3h+P4CUQ70/QBI4il3chPfPB+oB9rJAjDpyiR9Y5vr3RLqRhSYrSsOpfz7gflxZv5+fe
vrXu+l3nDEBqrJ+MUG+KbMjB72hHf1BK/H2137/aH1d7icNF/bjWRs2JikYCS/VF0jlZhza9Hk4c
TE3/vp7WtKdfIm47yeV1pvJOF/1DhF9U5aKPieQifGU8tiUHT98VckYm6ZgbSj0mJ59CKu/vu/g9
z/6x6pdgfDIfcJgU7sLtrpbDDV3ymWhEAWzwRTWDeIH1sD8b1v77EfC/V33tLNyl594oRRwhkRBq
V1iNzwK+Im/eme6aconvYdsfX4/5ErXWuaRaRc4+EonuiqkA/e7uPkFfk/k9JIwuU9qiX42WLpWV
wHRG58cVSYcNAsqgP2ibBaIXR6/FEVo/n2O+8nHr6rEn/k9n448H8xLo9IJpYiJex6K/ZDpzczTX
R9/jsUTnyaN6FvVd9PcW+D6O/no8L0FOzo6GpMrfwdVkfghaGZuB7rJ0dc+Pzo6Isecl+axX7Xow
+Y/2VpjmkvT9h1HefIly5lMp76eUG7k7VH0+2l7obky2bwXtaGqSEK3DpvbB73XJjwf+Et5akllI
SsXeYCwmmv9MJiYwGHuD+ZwiCGDX3w+76XszX2JarCeVKqF2OkMhm9Hi6hyikjixlUmAthBdi2mK
6lT4GTbkt78n7z/W+RLdEmudH9YFG6tLQxH/P89nkaboftYuG6vpA/815fpxuZfgdjZaD6Wdcrk7
NHXwZX1aQNR70A0AOnm9eeg2fTkNh4X5EsjSp2qdM4srCq1fjuebmLJYDkHFQSYsdsOGC/4L3f+d
Mf/vEq2Xhlq6l5/nx3e5zqnI9GQieZGCYh+FO510pAfIab3B1OHh3kkK9u74/jZuOLSaAqklnsqP
I1KO2/eWJhKjxZJRti/EjScBPXcbIZ/QwUAhaNi/DY/ZeglQJ+1YxMaz4IKM0B0G0athFIlq16Mb
7Q2aYndT5me9BCfj3M5NE7nR2UL0wlPEudCQNrwtZwWzDZ6x4zR9ok1LfAlD8k1CpUEXnwqtp0cQ
TdpOYJNwCAG7pl3UuL6X+KO0jwaUNFH9CfX+/WTFtIwoBLf9zWPqlYSMmZq0qRWxgj8i/rcE5I9d
c7jocq5nvMQcTI/GoTcUvExvP+sN9g1PsynwWC+B5yzfdOS5SKseAqEivBwQ5hgBwxLFpdMUBv41
s3j9Kl8Cz8mQ9ooh+kz00PpIUfo+OBCfrHVUiguT0nx0SGqAFvzf+rM/AsJLBLrlRtK6Hrg0oAdg
V2SQk8mXNpmQJXd2KMzg3WJ3ptPPz78/yaYn3HoJRPXa1NftjP1KUeayYBT4BqJZYvfm49ak6SAR
7+uPvdN6iTj36+16yOk9zZZL8nEdv1HxDY7D46ZhXU1HZesl1CBUrj/Wai52DnP+VYoss156X5Kj
MfqiCYLmaLg7dGi0Ww3MraavsvUSdeqsveeM/r40kJNhgkAm/bxR4KH/R2LAgZIjCNKUFutiRX89
W/Hd/vgu5dYBkQaxefukBkvKgiU7dxZYg5ixhoJ30dmJrKdN4RuMeuTKwpImvLrtXjg+MpAaN31N
TTVR6yU6tZTraZ2diL4gWah+GfpBXLZpL0CZGwPb+g938ktydC2PilwqrJ8ZFQpUvr85d7a4UaJH
4M2nddOcqun0bL3GpvVTfSjfrTf6QoBEGAIG25HtdWShq9j4OBuv9xKcDrEqF0rMl6rZ5Pfi7KTW
mJD7oYG9A9XSbUrDGmrM1mtIQtvzYknfp0t3+F+knemO6si2bp8ICdz7r/uGvkvIPyhbAwbcgTF+
+jsit+5eWaysROcc1daWqkqrjMMRM2b7DXKo3tH+wDvJg76PP41LAm/gwTP/rtfemeAvUf1vu3hX
7k63m4gnOkH8Vb6miQxD/By3oxisB+1kk3gyS/GuaZ9b0TV/Q9v0Uwxq0umHL8VHqMns+GGIMGNC
s9JxQqsbHS7XM2ExAhUxHRIa40QBGby1jMDeLHiP0cAc5H06jIIjYR39oR6tBnTcuZP3wLZf1gbd
NCjDPFHQfcpWMIzdYe3b1lD23f4wgp/nTYKJGj5aDbHCvxxp885cNoa6188iF4gzMaDNiB4Q3eUA
zXj7h0v/6GF3FvNQ9bLeSdxAhStKETjAtDmPqXp8VsHmkZ/014Dz/Xe+M5InZVdtt8JPutpcO6LJ
zfpQ3f7ERObw/2YY7ilHzVk1T5XGo24+TYqjudD0thJuOLv2Z5/O70/7uRbw5yI376zeodukhtzw
zb6yjZU9om+gjjVsg+X2RUpcpbzCIAzNcL8/+dFVbt4ZwMao9/umFrtlcLO9wcGZ+wLbQsr/81HF
45FtN++M31ZPpFyCIYOxXTnCEn1Q5iCHyPs9eK1H1+m9+KdSI+6U97hOZQvl4mxC+nY6xQjhVdtB
ghT45Eozz8OMnjCnv529O+uXbo7XU5Wzmo5XWQiL+h8mqXGbiuOMdOXDVJq4nf/9cYz8//P2vuW9
o3lpvvwwRjlmA0pko3BDhhxROnIoorK6nw4Xs8nEfBQG/h6yGPcilZvbITE2tagGotHEBLeHns+X
k9CCdsLpnEwepaT/Zfuo6Mcrktoz7lN47UU5nQE2ia3qvBICvm28rwIrdfEqenAsxLb/e2X/POvO
iO5MhFlvF1bWGY1OnuglIfhbBA+t9c+VXOPPg+4M6LX5/2mLGCqXhU1j16SLqc/M1JgUt+AEIZ5G
9u+ByXm4mne29NBk6bGteUOuCaE9Tb8mHh75Vwdq3MMk1M/b5c9rip387YZub+a1MFqetjcJGWB3
kDgIp/4mkGb+mpzvw8yesJi/fcC/LGrdTTr6kdfDrxvQPC86AEIOhWjV4foNgk/wtv/LE/nnPe/M
aamVR70j3FccDfLMXg10KZhC6HiyevRFks5FVBZ+0O/b9eEuurOskrFvAS2Jt2VpRa/Ojo5inBra
Wl1M+dYij/so+vxLw+E/t/Gfd73zLfXzZnu4iVIVveoAyWhAt+U3ITPITCe91LSe4wCOQsaaC9sK
35CJZt2Zk7UC2/WZMuzYHzT0rUFUulZKS/LNc8cKhecXe/LOFMMssof9J0Sjawzo49Tvox15Z6oz
dFTa4iuPRaRBDsQLfd1+6/EruY+cCRiRByfuXxK//12v+/Rd59Q5pUmG/QIWIk7A89zDUI/7Fh1x
j9sZfo6a/zztzoKpdXGsrv8p9jwXoPpo2NhEI8+iui9K38N6KroaLo+7mX6+A/88+M6iNcwg9U4i
p86OYDeg9Iy0rGDeTMdkKQ1mOAmtJIsSHu7vIzGary6bX879ffauurbJwRD+DAdQzA0Mnl+pWtLG
gRd++uozenjmf848/3nhO9uWXW5KWWfCkq5WzPXQuxW+vfWRlrbtbvAw//pg336dym+WtLtpt0ZW
8DSHVsfMqvuDLq2k1O+ITNzIXEaPMuv/Ujb88353Nm17LOVtIkypwwkfvBKyHu35nKMt6lasLHVg
3acLm9xzhG81iatHIrbKoyW+s2+mcUOhTlTvYoGqwfV3ocdv7UvKxUXGHUEDgOzWem0Pyc980GAR
ioEe+vfFwXrUr6f+HOP+WZA7w6dQvbyaXX7NYbVqvNXVvkR8i9p5VuBRcZE2AXGk+YrPqQgpBov4
t9+Xo6dxbW/pi6ehiCEcegm/hkq6OPXG1rswS7N8cCv8nNz58zvvTFyu3erTZiO2yiCL5iKu/epe
cF8SSgRMnNFa9PsT/xJau7sS7hOD5/rUTdKUJ1KCIZOEgZsSTtDK/3BX/kvg8t+Xu88KNkqi1KYo
axF5DgYhNS1GtV2/b4u0zaMq6b94S4bRk2STAcuvzOG3U5erHUXPqoO4YPGWtlR6GFsRnWHE8Q8D
pX+5Kf487e7EyTepyM/iaaJEOBCUM4tmQpqHcK3xzh54D3+xEP/z1f487v507WvoL2oqOl9rJ6b1
4avt4hWI1ah1EAUfEYZaaw2FGBJxfE4yY0JCPv5ftl/8+SH3B8vcG+3hzHuvcLtphginX3Ue+0Wc
Y6bcft+t/3JX/Hnc3flIj2qn7fV4bxIlr5XNFgqnItUI5Ey4KbP4wfH4Fzftvw+8bwuT96ft9VqK
hV6VfVFX8iwpfBtTh6UQS/7PCZaPjNWjnXvfGnbTj6iwnnkmVcrBiLhp6p8C18UVdSYd7/3/tqRf
rYffzkkq10rnVvM0kXzCqWJJw7HIbyaU0ydMgj543s8Xw58VvYtibmqzv9bipECZGjE3R9GXnPnw
bIu2qIdZhZ+Dij9Pu7vpr+q+OCgqT5MBMgy8DlcgY34+bqz/BME5YMiCXqwHr/jzhf/noXeRjNkc
pPyQs6Sib4Ve3//uUgH8Fbs0+P2B/2LE/zzwzvqoSX06VAYP5BMqcAGYkWNkn27CnfeoSfuH4hlI
R1024L6hkQmC5p9xoZxf0m1hXMWJF4PpAuim0WsXMS7TWB/wG901E4YWdNqdU/rcmaZDa/oDA/hD
+u2fv+Juia/nbX0p6oZdS0WUryoHraUhHsF9Kak2JoGMBnpYtI2jMuOoe/fd+X3NH67D3ZrfZO3U
GirrQOR2af3C1lmAV2ofkC0ddSpAllH3dWa8pqsZI5E+Mm6IUuQPu1P+xizomlgLXe6ZyPN1+bt/
fpGqSjLzvGctGPpOlpTBVp3Rfqyj5sZkkxWD6DBULgXM88HJPQlMdk7/+e65z9Qgs5o7QVtUAi0+
Twv7NBLQGrWPvE9wGFUFGmQ9C7IjvVfNK+MVM7HC2jug8OnHG02kPpzwJ6aazhBMhENHRLid9uzz
8KVBDiLX7UUKpg0GrfVZtc4namIn+ySIGtJrs5jR9MBUsuYGMdN7uc0NhWjT/5zZc79AdybneEVo
+3pjgQSgDMFLeqaWyCP0kRPzZE/b2WLWV4JXiSnS3be+PHlab2R7/aTuA99AvmYDYnj8tO5MXMnb
sLk7KMSwaAXVWpTC09HOQxv5XdlQ82v3VhWjZFIEDMCpD+6/r0rAP2Olf37qu8N3OeWtujHr2zxz
mSvcMVkbpTdkEapPnbln0zoL5NPoOjh37DlyQIeR1sHJYohX3o5SW0E6IrMR6nsGxCtGrOeHLfwy
Nq27+2AAuLPnX/LNmciOkgE2UnStQgvh0+QfhwkzqYcYoRmLMcqTvYCy0BdTbvzlzq5PEFGc6Nww
5FmMxMmbnT7QGonfd69oRXS9B6fvb7v+z4W4O/9FhniGfhCnT58BsiiD7QUFdcGLeu663lwMAn18
KPMx7PXnpwyBDwfhnWiHyuLL5T0CCf0ofdX723X/5y+6swe7XqExi0B6NXONiRpcBsh0UKM6DK8M
pz4Mmv8O2XmawcbWqfaqxr1s6G57VTaXlggv3/WR4TonrqR4G6pZlXcbbmcJ5fBbhJyfAfaabQmI
GqVM/6wzCIx0MZJTXq7SbpQm/Vxhwx6ffv8+va+o/X6n4nQrkqwKSt19P+WlyRpDPnIl1b13k0wR
LIb8rTi62qDY2jfkO5AbumGiyDyd3zaAbYE+RyeTc2jXprXp+lnV12i9THyUSrLWNSBtxemSVyxO
PpofO6Rc8qGEBmCNuEcvLqYlhHIB/lz1LvZ2bEh+0jhtuJ8h3/yyvaKGwA11W9Yj/bUaXDV7mzte
klrzDRPSlgLoHD10JBoKS1vnT8ceglYR2n4Md9feGaQnNOb4qtqqGedAk/exMdddTEP+eaXJ2bSl
SJrIs04gUAO5p8ZCLT2SGX2hLSBDxOzkqWh/GDRp7gFnTQrJ6VReuTxxiNwLuv/mClr4EFDF4YQe
1LIvzZQewiyWevS13eKiMDN4dOqOEPcz3pg27kz2MC8gZx8ilDjhLEDglD+ZIJVWjJm3uoP96iGc
qCwTplHb1u7s7M7JbZ/r57qwDogbW1vJQyy/kBZ5J1D3fqM4mhzw/3kvZsC51ZdF9UBa7YcuUkkI
i5pQD4SC7H3RLOnJWVXLm4aYrIcoCAyStRrjreDEK47vM8KP+GliH4JICsDBnBjNjicbd/n75vxr
dFrcB99/xt1RPcqb7j6rO81Xu7rXhKN589RY8vRNTJu5iJqLLtIg92eJGD5HpeP35//oOiD6o/OX
KWnGvQtlNsb5eNDbBgcfMvi89jjBZR9xyKdzkCoODswWuGXmdcebABGi6BZcnwJuF0PxNbQZB7l9
gmn/yKZoP9kUifFfobkutMDvrkm5Ues2T1WWRXiRUNwQQ/2CSDbIV3BZWOGHL5pMUhd5EfIlX/PB
4+pK18ua+Xe7GhVEfe/Z0+QT+7pwh9XOIsOERAOxINchsQs3/Ox/7m1L0AL//Oy7O1H9Ghs88rNX
RPoobMSvFV0alH+Griyi74fteD/dPd8feHf3lKdNnnZzpZkvVQt3i7zwgPkWK9RRChAqxkMKlri8
D2W7fwgM//mmd/u2TPc7JLJ509Q60MUweg5pQM8izXGvsxkNTt3p+3Xy+179IeL+5zPvMg1ZrfeK
0uBlY2mCzs5q9DWq/fHku/UnrciPwouHz7tLKBzr/KZoYnGpq9MIInrV0DVgi1luFUaPp4bE7ri/
p6ReT5YkU1YBDdztHv143rcm05lUuMkIfg3VjuYWQX7ff3Jtd0ja7VH25odSN2v67Zl3G+hW5eea
Dn420AA9Res4xBHF6aaPi24FNOAQhM42qGE8XF1FfK3f3vZuB13yY+92KXkysbexfM0ihFjIGtXB
tLHGtzFTaHtv+kGfbkd0z1FxByZFe0wccLhnwS3+TD1iKqG59Ps2E3mbv34XMWWvq0uaAgT0nyFM
eTROxjXJG3o3di8n50OH9lgu8wfu85d+wW+PuYuU0msql9Uma6h/dUZJMEfgxDrOoVv9397mzpD2
MuahLqV4m0mxFOhx3dZRDpz9355yt3Prs9Sk+zNPOXvJkEnUTbALE1t3fn9KT/zY39bsbrMWx7xK
tCOPkXwsXTHYIaAnR+hbXYI4e5DIeLQN7ranvkN6XhffRxp0LpbOXdOdSaO19Oid/k7QcAC/bbc7
o6bIWdLdFF9LV8F334wNJw/cbIZnOf59+X62Z98edWfPqiaruweDV7qoFqLg5s17bYMbcUn63jAy
g+BRO+z3PkFs9ME7bYkbzQc/4dGi3uVMm7aUklLlFxQoICNMVXm5aJZ8hFP4oWH8+6L27ltbpO1m
n7cpi4oYo2DswGzBV6BmfArS+cG9xUhePFjcH5oleSaqM3DhdHIgXy7Nt+TloUmlWr6mDU3q3SgP
u0vd0592QTKtkWlGyA3HeqRFiD4/nRyULhEwjpKXxhHZjWJqGDbW98BIvGZt5+my9LJAnRWf+zBz
s7g3YuxrKUWof7u3yIQ1MClcp+Pp70g8Cw6jCzLDLUfIpG5tgJz5HHdpcnEV4upsoQb5zjmeHMO/
uLmjjnOnXvXelid0vNFWjkyQUXvvbVzYzSyf7dzU70218WZ8GKE334ZGhApvhzDIV9zr4LqAMMUJ
b4TItyP6jONzDKaIAl7PzmhaBGo4LZwXjmS8OFvGfEd6IqgQtSRaUCdHBgSOIfJPZoMQV4tik/ZK
tGDM0rlENfKlnEJLdFT3FLcRICjJM6PzUnk7DfNhYgQEEUQSbksssXXUKF9Kibt/UVa3/nl4rVF2
yvpdR3Z37xtEB/2r5JymeXQcXWO1Y3XW6L7u3UtYgpmGhE4NrV3TquI3g+t8H0sBsechqsaKdxi2
nz1XdqX4GnfmxtSco03yYLP8aMjQDaUPSdHNv8BdR6U+yVujc51r0eazmAqUZQ8onTu1xq5/0qwz
4jpa0KI2XUbnwTV41A0l/3gQv/2AO4ONYshOqcodjmrnLQkKchQrUN2GhUBxX4OgWTrluEVgqPum
zQt/a2/XFKZNmrohAbhNAI0mKoeqaauQLwu3IY8HJmRoeIJD+lAy9kcT+e3H3pn9s6Ydzb34sZnb
89jLt50tl06uIuN4bG3yCB8w0WOYoaZ3HdyMLxU7Y36IL6TANrTsFP0GIS8X4W5U6J1OyUyXNOIW
jG9Ps8Iz0BC30LrOvMUR9YSoHiCpnjox8myHB9HWzzZClVQVpe+ert7LrBZZdiJNy3e/2eQNzFWv
fx2kE9NDbhpNHiuvrGys9PcxgBkFiU3vZr0/2Hk/fvhvv+Duusm6aSplOb8Ayg/alCs1XCKH6YFE
dUyb4dGophye2M3CMsJNaFKwYzcildUZG0Np8PuP+aqy/nWff/sxdxfSLi1r46purvNOvEOtkf44
NMiRl6tn8BLCzfM27HgnH8G0iZAiTdl+qMMWQjLUzYaHMV99Qk7Fx07lF6LCBFqyZBVIUR/n8jJ/
2b5UidultfC4SCI1Z9/qwy2qu/iXLYajCPWDtUgcIE79DZptqbcfHF/3fk62GDsS7QTiGwbzkBRE
hcLr7y+v/JSkk769/N1deDG7WlWXfAljspl0P0/9a4mM/nJvvdTuAtz64CAh0dg6DeEtTtszzo6L
imzvk7wmUDgFqqVsl35i9yJwXN6lf4So+vlIjOLnq/TPz7zvm5TQGak7e75RfHXlfhGhrO6R2Q3h
ETjlJI8eeJI/+8XfnnfvfpdZ3VwrloUEav+KqCv4QrTovYP9+/r/mAD6tv73pQqlzMqLUfBiV8iS
l4nknpyb211Clflo7XLIWRwbtGO88BVmpQXpe72ArkvN4Ijc3uwRG0Zs9b+OgqZJJgQcHYflzsY1
Upsq3ZJfIyF+bcZv68s8+1+5mt+ece/SJtBsm5qlLb1LRLsJIGLuaz062w+szM+b5tuT7qxMT672
nZPM2/S884YjPYVxfDnZ6w0WeH9xEJ6AvPDg9cR/87cVvDMmmZ4oZnERK+gXQCeL/s0xvN/3jCRW
6Ldn3J3ZzdE064PYnANYuD4yvfsYgdXT6LoAYpMldjbAo33ZEEPbmSHoGJvcRRm3OlsS0N4bxb+H
zbE/GvQ/S/11nr65nXJxStX8zGsjwTzvUFM50COXR+mDV+/9eAkL2JaimF1TvrcD6q265Oohaea9
0XZ8GV4Gp/gJK4AsK2Wy35f5Zxvw7Vl3NqDO9AIMIM/KkblV3L1zsLL52c79Rx0APy/en5cSNvrb
4h12Ha3IuzwoRZu8DRO3/uJS6+GDF3q0eMIf/PactmNcWiXFg0EyaZowGKe6inU+IJaaON0Hme2e
MBV/bVJKsDpQWLQTv/pIvj3sCkCxd92rwsm4uQ2Kx+lk43BhWB0/85rFNto8rAH9WHGSvj3zznyp
yUFNU0URzwSrNs0iGhsAOs1zBPknDxbzx4vz27PuzZhmnvKjxLME3uwcVnbivl2cbSA5n4/y0D8f
eDjTXU2RmRm4T4/vN/LtcMBJmZ+BgQABgfZBvdhu56ZX+T30DK00IhKadYGsm9YxPNud0HgFxjG8
TQGXrx/9oJ82rAydryuhjkk/2d3JOGf6FrWmQzOX3ygiMR928ygBeQ8JiD/mCr4/6O5k7HKQyNKV
B5XOiUOoxz3n4htL7ebKiDZ13f3oNqgG1XA3vE1qwbuPXkGhFFN1JdnX4dVN4Z6YrwhSaxaq9gOC
28s0s1OwK/ITStTHZ6NDllFBlt6B6kyzLZ9yXo72XtctfAXZRNnJUF/eepW9meyCnQsBy9W3pK9k
AGO0iNfoMkjjq6Mum5fMgVq/hhAEpoZyVOl2mdE5nlGfMaERAWgF3ITy7nmQrot+N06QwXV6g9vG
Og2Vt2R9s/ZB+7mxlCccmsQ+T4hF0/X+I50lay3uvv6+f79Ep+7PJ6fTANwMPR6B038aA6WtinYv
75v51VU9yv0C3KO+QVnx0gBuwn6tZoTlR8weGsnUWBAqWOR2MtoSlG6sxk4QUla8wlMIEKWVGSl0
gBVOHkMNsxY3q+Po451HcEOR40rG+Pdf/6Nt/v7r7076rdFuJ9Pg16sWfA0U7TXc0EVJG8XvD/rR
P/v+oLtjfi7VbpEoPKj0jGfNlz1lqUrOLijHpC0I+nx04dkTcpQP65fTNIMWcqOyLnmZw7pY6Wwf
b2E5/P6rfn59AjcZggm0wq8I75tx7Ryaat9NLleyPK2zpUfBRPy6damRPXiSAu/8B0MuaxJQVt1Q
oD3e3Rpb2VA6u1ysAGCFxlNnXf8Yq6Ms6M22g946I5ujTTueNOlG2oTCKTma7tZW0Vb+vNzs4rMg
owBQDxISqaVQANRhkzHq1VctEx4CWDIUZ83a1p4hIMFzG5YHu4q6k1tUOmooTbt+7RVLWaSvCnsH
SWE7boCgU8OdbfmbvmF3cqvued1nedwTQsFW6Vw/W7YxVGv/kHrJZ03aq7J20fn1VNlbZwfJcDs2
Z8ZgszitlOGn4pV2uzhEkDOhbhjuFf4FzLwmhDwS1W+azyJDvgUCCa6hiFSveim3bsXN+aI9b8TM
rDzTwEJOSJn1tyFFe+V5H24W57f2TQeAOdr3M/dMHVPwQcjkbi2ncE3nRkn35ije+74vv2373ZvA
32xuThc0AqYI8dL3ExLHkC8XxoBklmxt2IJJ8Mp4HPtuZymfxtWRq4CMXT4/Bvn43IP5cLm6gJHy
kR7A3KAjDQoj5D+KqeFuyt/33oAcJAAPkqf0FfM0MSAeROnW0sfYqfSpN5bDKiLpZ58JS/l/5zgk
ELQb+DjzNn4+rCoXeArDL2jQN8HR90338LrFMPf62bDs717SzzNtCxecGc0vXgxye6bX4b6C4X2g
dqKOVUceXYj7K98jpEa2sQdEGnV1Xgm2grtbtiN2yM2XgE30wIeATWIeKLMR8c4wyXnYwocUXQmn
uI6mO3gDAtWrso8AG3oVulgdFxQgmcfrUvNLp16rdAHVT88agHCUC0Uq1gRauXu9+Q0/rbAl2/B7
b7VT8FqVr9jqqvb0fhGzm7Y+ssUO9Ao6nEx4PpuF7vTWGzKZ9FFoTtdPXsBaTRT/uLMlOieggPBt
yBFJ0dU2htoQsh3v2ovng63feTfc0tksmrfWtDozdvWV2D7SPT4V+ERC/GmKTw9EI9KDMtwNWUZ1
psDUlnTLuDmdUx/t/Zh1PF+gJrDT463fvh9ft5ySxjmwT2HkmkMtzIPEhefB6sBihcIY5q/qlC0Y
knvgd+ahOVP8TdS1tyFMHY5RBbdF8mVr14UocWNFSLHFaO6jak+S9Wabs9bTIkiQz50nyV4p0+tk
s+CPDHiXUXcqMUR+stXw7B3Cq6AhSz7UDvYSv7evDIR5UKLTGAdm+EpOeEKbC54Tf9EuZu25SuOC
V2nWGztCTp+2N+gq29DEeEAAIZfdkITpH+b6SIYpwj8rqGzXTu3JNM+Da3SBGqG1sLWvrshnbwRx
BagqF8P4wA469TEYiv/cC2gOe5H8FK90Uq7KzCpBTPSNCJ5r9dIZCToiP6436g6bNSdQfC12xctm
cqVA8cJHq982uS0+aGZ7ykTzQXRbZ7i/PS6hczyXwaf2ZnsQOmSCPuY1CNzrpOvnF/t4sAwc/NV2
zvP8i60Nt/4zua6ByVURv+6mDZQawz4NLrGB/JM5Q5A/3g4y3i5nTuQwOmLrVbaj6CW7Pm0/2E0M
swjzak73I92ih61+6tDGR3Q7qmhs8yUGL4e7ySaEr0njzn4EU9SrlqoYrot2k9ZgA9sk20bnkPT6
5bogcZ+0Nky53iozbJZmRz6eDyUm4sS5zwhpd646bakknMMjuVexw1gAmkw/y61zhnV5sSmrSBBK
+P+JNpFXymf20lvxr7o317jZ9SpZmoEyvbwabK4qrox1vc7Pok9QpyrQePpbMkSPID6+6msz81Ku
UmPVBZcoWbuN1S5lF6THwBjyBwAF6vPk1Zwbwz3H9MINtA+bsUnXkYKZNiL9KzDUyS/M5NUtqj4b
Z5rQiAZj1Dn1RWhyovZxcaWo87blauqxjhSgLHnIbB/KCo13BOVyZge9Hu2M0bqi/0bcFF+euwsN
XlT7Dt/MYSmCi7+bkN2jYuHV4+tSZoXPrwn7pPUyS8FiJsMujaSZX8Y7VIOueCzwjz06ukz2cg/7
dIsa7zAux0V0XewmIGUdvI3ouNz3t33NjxOSTySDx9ehhDgyVN3rgLBqosZ7L8UGR4dgOG4Ds7J7
XSt/Pez4p7p7BqPSAlft2cniKluqFKb0Hw9w3waHJ9Ih7VQAzPRF2u8Cc9Ptjptto27qw7alx/V2
GJ9nGpg/ol7Zkg5+/Z6BMrm46S24Fd6OA9xaB+C6snNDaAYAwLoE3/xSyH6eW9sdnVo2fyrX3JNs
bWWr+5K/3+AHHYLDObxdOPfYySQuN5AJuiUsqiTIon0ueITncnCuQrk71oD5tsGRdFcanInCufdH
7boZbcPjElSXNjisuCy1ob42hmAm+8pzFTnKsMWqV/F+QLrn6tUuWE1vxwIuRazWOKn1TlXJXbyf
nWo5OdhQJR2KS4ASzkcuILrWyL2XH/p6G12wS4niUaxUyARXnxo+cRkSiFWf8oWB9XqljoimAz3o
BfqrOBaN032mEfXUT5fqTPKx4QePTeBSAhxhFHm45h+HtSP5t8k16szE7XwbtE5Jux7/flWGGsGk
4dT2tKS1FPARkKJV90OFXEM0oVj72pPquXR2ZGGdq2G38iYKicq9m/TsdtyBzyOVVgEQ7PjaLe0i
OPi3mAue/+1GF1gYVJF1Ogptda6Gl9ftAtt9AUDNDJgcmuN8sH2m6NTHCfNvUdKOkqMD6ml1gvP8
lREO6/6O9sKjy80ScN3IYIyGBujK+knpWMpaGwuYI8knjBNzteuzV1ydsr/x9YAjWc7osT1+6ARc
GM1zX/FBd517zu3on1adwBQp9NSBms0NG53Crz/nnZCv1SLxZTYvtWor0+5wd4bQVTvbcUsEOsYF
iG62MJ21lw6z4WWqpxCcZa4h+ieIhzvzLLhOFJrip+249PTZHqznbBueGR+NNoOSOwAkGtk0GHFe
XdOFSAu02ySCTYwR9VsAXzv3ivtFwOF2p0zMgbvm4+D+3MaUKy35aMt9frybDNppExmznEw5WpRe
SQWrdev5FfQXB9LfXCzSIG62qGNI4vtZ/USVM272tsScgLN96+XOLj6IXsyO3UxavwssLShpjPSy
sBchl9f2TyCS9CmR53jjwWjexCVlTrb8QhFFqVPYWfUQfqIayTR+trPTQA12g5w3E+GKmEugFu0q
4o9TPC3t3lAFZMoNzhcDu0bz3Vvt1U6HHtHM16fpcx0kCxHnQE62tbgDubaxCQnXh6cN6NUpJdh8
psfnMA+55q7u/Ms5JGyEUWQp3HoQ/OBXySDgy3C/3jv63j7MTmi37qYqHiAWZXoY1w537+DsmLKd
z2GW+XvnStqoKCg0nIKNt0eCpowPMWkOA+wHkCCmE7nwLzxymU71N5k4ffdcx8kg8bfL8lMjkrjY
Txi32RmHen3cD/fUYjX7lNpFw/YwPlJ390w5YfrawiCeHdZ4908nT1m8l4u9XVIil14KETIMLuvO
C94etKmgCVKwcKOMvfF+GJ/CQ1iuzNm5L9nZpJg0s/M7ePEVVymEyGbygevLPhZ7pY2hNLpyIG7d
Z/CwfJxqKBFGYD1uHxCy8zVc7r7JH+AAN2+6c3ytCAaYUnAoAe8dKsHESXgY3g6zv50R+b5jRclI
gmsPa9yec1+3lol3pEZQOsZEi4AcOQaMAq1/Dmg/yKjfQBjtG+FukkYgVB3T27414WGsB2m0F7R1
A87rmZb4LHUvg6qAXGcNLu62nzwdc/e0MgEKsbXWyjTfW9Igi7Xhvt++4VcFx6jnGENjY5/8U3R7
qp6Or+a609cGJ6ICYeYI4BabMacczCKZBQMvFT+FsAb/ONhFVD/G+bhFBU4eqxYfsrGo44rwYOPk
T0Z/J8wdqyX8e8oippv2m09ttQ22gcFqAmNnP7Dd6/nFb4ITUYKbRhDWcPs2zimW5spMGSXgpcj9
nNivTYhncwqvtspNyBBDLB1cQDYuXn/iaMOKCBQHQCNs7QJMdxCQj8Q4hhS1eNomBO5s2Fk1ofZp
LKtJNiVEKThYXXtpvtPegGOhxu3razqE7s2FqzgYBVJDELTpEuA7gC/mV9J3PKoYkOwRCylDEXrS
nRHzyQBaFvxzUU5m/sDvLLtreNChPtmFdDqw9qMUFpM5PL/uFhid+Dg0/DKEXhtzE+GRpnZtd1fp
fHzEOF1bVuXqywExkpVNeq+UDYiIsTEtE0td9+geZrCD8fCKqIENv2fqd4aLGPeecPmXPecEGFQn
A9Zxz4wSMDaw+Dg4MkFGij1RJ2mNTTPt46AXm9RxWyQj9gZV+g5G4hw3rztIuOJPUz3FntLmW7sZ
MYZC9XSKWxCqljq+YFJhRUZXxbphyIwJmGmvM93z8879yu2QMbi5HFhXQz9PX9C4T1BWec0UgGlQ
kA40/LOznHR8Vl8DTa2x4yhjeZuosk1XCjfe1tHJC8icnSYWBd4mYMfvFiKsx/RRuqV6Yjj7J7iu
bhPt5ickBhrS8Zv+bb3zL96xD7aNJm07pSek9o9eFZZRzlSI6lf9w1RyDtHRa91eJPvV2x7vJCyJ
1XnRq9USTMxz98Zut46OFPNf7Y63SwyKMTdbKmCGGKMJjWG+d2aiNeC40kYlrv7Bj9Y5Eno3HIKS
mcfE7pv26UlxSnc/VHgaQ63lVIsPUTOUmGZI+he6YJhjGnS7NJOkb/WQKj6c+h268+PDzlYImOdd
Zgp6LD4+9dbJiI2wpRfICSKRVIQa+02ZXcc1jtFmnKAedrAqZ4fo2AinNTaH+dONSfCGTGBp9xuL
aEP4AhIbczsswszZjRVIUJutpVaWIujMycActkG12FAI5z+DiLQgYeLjMi7nP3PvjpMFEmscj4SZ
9wK1GoWZDGczb6adherLDBcx28M7V+tE54aV3k9bmyErJgKk8Bw15OKIpXxFNP310/DSb2zFYZOx
IQkfyQ0v1VGDlTbIE0tR80Z70xQK8yB5xtOoBuK8jAVLsLY28wOcq2Ed16/JR8d0NuFlwQ20MjCC
WpR7HBrmBbrWpl8gM167ladhTQuCh93yyv6FP8FJcGWfXOC4hiP31cLjDPPPrndmBLAKOu+foKr6
yNBP9IE80Pq7sMtO+iyehk/yQPd1n2vbN01u8OOUyGJATGD3AsStRNZFG89XBRPOuvW6HZVPoq8p
d5W51peHt7XutkN5QG4WR6IaqrH8dJ0q9nF4wJv7T6yYgFIc71iV1unR6+rsWTcmTLxO0Ft3yYZA
s8T+BOT1Ay3k1gQcHBXhZX6ct1ES6v5iUnqy5SZzckWeKqgax5i0lrUuyC1cHFwDN/dPsKLr5ZZt
BMHQ2XgJ3/e4MM6OPswwLLqljTF/Xj3/f6S9SZPySral/V9qXDJT3wxqop6+D4KYyKIFIQFCQgjx
67/HI797k+RQQVnV5Nh7Mt+DSy733a61tkWlnHmO6A2wg+lCifMQ0bqFBry+14QCyKXOtQijxxRB
560MxGwP/CVW9jK/bNxqgSlR4gzztSYtFf0sa6i7Z299cKvcYyh1MjMYMkjARXgvhh/6XY3QnNFr
zSgPKmLiUHUZVUYE8XnF5QZmTwELaA0srwH9MrdVT3mrP+VR9XroXyby+CDgicaa0VFiiumaG9r4
n+a45CwtbN/ui9unhsbkCLfRGKu0YGm89q6isAakMfUt3+y1/sVrFPd7dJk2YxU4MWiTz7R/6mXf
xbLe4uyOlBXgB0X6GH5Z2BZYOSM6A/91Ot2VEaz7WvRfnqSmZva6HIvPmEUJEDcn2k7PjD7kKFfc
CibAEqnR7eb+JEE+yYNiqoZKV+WvGgFT3f09DKnX/L2hEPJyedmwAfZrG166wKuGRxAoild6TOZl
Ozl0hZfEIO0GNifNDtn99C3tXjvV8Nw3vTxMByQDm9l+pPTyUT0AnHfiItsdYlP+LwZ+ZQuGiQdM
0OS/n5iQtL4Yrfi9HthwgoEgZj7jpycEHeSxwGpG2UAlxkRXHhMilZ76xSBMZ5F2nIkC7+fVxCJr
3nWgBeuxFhjfm1jx0o6IkzcQFFPPHENxsvLBRfEyZrgeuUDCLWu9c1zGFvMzKYMQiq9dSQNnVHwo
01PXGuw6GhmP/ymiCdEIyiLOUqW510kOXvLzTAx8GiSvh7HRZZwkMa7CHd3OUkwmWEBzBOOoux5L
Uc0le8snxeLE1wLYhwm7sHV82Fjp7QZsAjb3PfcvRCdz2cte9mRWF1+a/asuXgfGSAuFwVE+OMOA
NneTZFUtzLE1vMTFjOqc5W4/ZCqf0zVeMQu0nuhdJeOC8M19PdKHipKIrIaRrzFVGnLzNX62d2AC
JRN9ixEF41m9KDYu8789Sww+pc9FYSLplITbvJe/BX+XeTWFD30MwcsjD+gm82pVlPj8z3Sh+7n7
3vb2jGkBmYyDYDppZz3P+tLLkcr+0B6vB2LcBgaSirXd31ZevizZ2I660oYnyDODOUOoQ/IoopVk
7Te+mJjaNXGBhbehBUdfR4Uum9NToq7h2iPh26ROtbzw+19Uy6mLBE4XOGYyUnlOgR8Tu6uj1NPg
VNuRMwAU6u/4cx2euungMNBixd9NScfetiNnWC6p+VIrpFQTG7QVyfpOrjN1sOzyJ458H2YNZrB6
5RRMFUIQKq0M2q6Dj0tsf7XjyyTtC1GSUqCYsSFdhroSfDF6lotDxXjaXX+plDkt/zpLFpoby2H+
Ur8KN5n5q5S9LnrXYcVHj1Q6hkyDoYc2V2cncnhKR6s1xkgf1Zy/SBpUffGr0njNdXCvAxt40Bhf
7e/6mxfhSpwBL01LLocmdQJ/Wvu6j7lyID8vKAHqY7Vz9JnnGuruPjZn0qDuq/4BOuLSWhUHLLvc
/doPNgOTh2Bom9J610gfnYP37Vs1Ow00b3z0Dw4svyvDTjMfaho5ocgK9V6CIT12ipcW5kbUjvZb
wiaudVwNLnH5YW6jdHGiQNZP4iNG0kIuVpjGHUzZ49KZS18G4ZxBDuxZq9QPLl6f6h79Cclf1MRQ
LsHEjqMCLLSbfJaYX3OYLatuMzEXZbg+EbFToceeFwtrvPtIl1bfHu4Hu1mVeRj0ie1qE50k4Gr6
zlv9egUt3IQtjM912PjOpA7VWdZJYO7mUfaxj+AEGh3DV0bqROpZc4olTHrvlZHToSwpRVa/nSpj
JlabQ7309kydj9r4EKq+8XMOmpCs+tefAOES2L4kkMKChgOxXDHYdp3OKaLP+3UFRnyKqNH2lZm9
oJAJgXq5nmWz/Vv5lr1eXy5BHVZhzkbuw3rFyNmSUVbbGLCdcGn7d6V79s4WTMGGdzj4evxeBnSl
TUw6AVcRqJ8ldy4lF6oHm5m6jZyhLTHGNuGvr73dCHTQvvZT0v2o4L/KBkwut/CiDlaAGmR3h2FO
YYSwcNR8OI23Nfx9JAoRpcgC/GssAc1sw2JohiroOPdf1z3rJzNtsubSJ8T+NckUYNgSi+sM191i
dv3YLU4xsB2aQT4nxZe64kbI/mEl4er54mQN4va1YdNXOAhnr4X3d/USDtwuhAs4lD9Pua+PpAGM
TRc4U+q/V/09/U+tEb3F7MOGjqGQ/aihOKX1MhnOODjDOiSQjPPFZqDhkT8cEWnXgDY/Pulu43uO
br0Egg133RgfPxTiz6lzDljgkHlMdLGn5rBeprN2uTE9KoxrI7LOHenLmcMKDIuo7hnq7Er52XzT
OBlNLPMySrhWA3psCQcossb6kIxen9r7WKVryscfbwYMZLzOXkkf3W3fiY06IMGmKKYOWA7inETi
iTKl7h5HJ8/o2qPyB1i6IJbTiYjTD3PqdDiErk45bePJn06kBHK8H1DnY+89a8eFL4Nix/HZERk7
3bJb791N5pZNTCLsmmT9kcxlKKPMJzgRva5iclqU1KSXCz6FwhMTsxBVOF1ImD0H7vumu4+0sUzG
pfjORzG++I23iVJ/z88u7I/zWz0+fBk44S8JB1PJwyv1kg05tzbXmkVdTpp1ZGXxmaHESQv8eWXn
gN5PR299CvQ8PG6CsgK2N2T+oVtKwVnurBOau76hROqWJMTy5cOorqOD1NWTgX4YbfKudBieszhl
4POhd5S62noATEOirJt1VT1InJFzGCY4tQp+qVdSKtmJfEx9JUSkJle9JnG9kulOj8p63TmaCBvw
K+tOWgWV8pLtR2oWHq1FYkVnynxU24SHS1YG7UTOmuSatEoHKTUMegHdLLLn0su1oNbiEFDv3IaM
rZyphz45t/ZRTdrBIcIyS0NREiQErD+3AKWmEZH/cD3ZvVEez7odc+sby3pYfG1W5047IDDvwfoO
qJ6qF7IduQPlAa7z2VOmdbieN5/8k/F3A6pUE8r5NALljvHGnG58sE9XITr1LLAbp5/8paA8tf6m
tv62fc0pngBP+WmIpnLGNiverq+GO2EbNoHJnTNeThH0Y3Q8dYILqm+rNDy92R/FZPvmMOiZGsDY
mDt9ewpixQm3VBgn69d6fp5suxJdZKlXwePhzBVv9WxD9YRkj9CC8OTqXbJOdg1bCjNVR/9UGkD1
4QkqfO1Vrzri1dU3aOnlpQjKnhWsZDedYd3IzE4xqAGgKBcsw24knBBA5ND2HPAmswQEuaKTGk3f
UkFwIUgjAyGvzzqXSeUTNpPYd82Rw0ha32RoIX5hyOYE2iB/+U5j6mbhqcct7VwjUWkQjqFh6nYd
ZhAUO05EEw4Qw+En71Av8XFUP7vwFMkf6xGNCP/0SWKkumrtlT/4URoinGx4HWUXC0SqOAbZu+0d
R1wiodSkuoTfVWcF/Z0qlfueEjZIPsE23k44EW7bYD8QmBLG+rgUezHO+NMizphFQwUp0MYbtxZw
6JACvid1ceq2e1lUo7XmX0iLrtOcpyZXBUe/EGNWKDaQjOzcr5oe6tZ3OsXgOMLrlW+XSO6DPe85
K8RZkqmMNTC5/8xyz3tqZ73gaOGA9Jip4LiLFZ7Pc1zKtO6LtsoXnAR1iok7r5KAw5Ky0D7CXB5k
1xnXsU30lIPPK+nREMGZO3e/aJbImNLNFLYjG9F0iZqmny3rmDKisCbYP7BTm0H6caIorXYdalY7
8PN7CkMHk/KouwWSgzd5I+Q9chvJfQ/+Sem1dlgtjVVtvDUIFtjzilpHu+8czqFjjCUykHVX3Xe2
baTX4x+p8TI9bs+cXc+m+9/ESu2f1l4FKWMbtuRbkucY/tb0Fe31cp2cnUCnxAbzGPwDeYTqrenV
Z9iGz/o8zN+0DMiHe24CuYwqydPNgVx5BZ0NYwaXwGjis+5e1p1Sp78zqZxQr7xTM6jMQbp3ra2/
/W6KgB4HqJAtNx2QX9MtG9pBYc6D0mBXh/XaPTXdSxIXIG7rsEx7u8QjJha1zHyQhoR1zspaHZfn
VTPJ+5krTy2s/dvOvX7qk6viKnKIm6Hzv2unqhqXSDocFvkZ+lfXLICQ1LZ7PQeZEdkUrtCKOKE+
4WXHQF4y+CvKvqiW+jmKsAXRAc6GAG472A60zpGaLdyzyJgDZTmLx/XP507+vR6pH0cuMG8rM3xe
mu+9TU+EgXhLuGRbZnrzwfffxrhyfHWw+zFGZ/p9r9bMiXdL3irxisbjC1eW6GCliY9fpRUenCdE
Zo2r4m7HRuf61XQpGHIsOtRyyVndyyHMB3iazcQZV/H+9Tqj/6wEuj1vlu0S1Rq5vwvV3k86o3ht
rI4xTQi3iRS/gel2GSk19+u8DY7beWOH65kctx0uGnz26+gAkEdaUdPFM3N5Y6mzGRh4coOjSrd+
4IylcTk4opKjj0TMTFeVi1DF66UUSv4p88Uz6SByQx3NH0LWRdVTOuoQ+ENydfnE6Yc+zKMjFpnm
3wc197+xZA8mMqn6Lb7rDghY7uVtsjXKZn4NAYWMRK23wnFIwwyTeJ1I3jSN1a7u1RGj4t9OS9Jc
prtdgm2sx6q41MAkpA6I3onUOSJt9AzFrz7Bn91B/Ri1fDHt/NyA82i9D3qHhygbEK9xEokrln/v
xkNFAc1SbeZ0yqbMvvwnLHJdyvvLJrk0QrRmYb5VMYLAIIouFMMuUzpkAgEwNuklV71ndDjlET4b
ZXBVd0zLsa1fJN7n+zTdr6v/9T+U/9m0RWKfTL5ESxMAkBdCwqvSBYj15B0fsTw023EEvx/s4O9z
3KyjF+eNek7WDTUH6m/mi/6+7inu53I/PHwdxjtMPzWxceu+PFn34Ze8Wfdub/dquj2lNutS//P2
1N68Pim9B1LBl58uJo7tPb5Vl2VNVsR2asr9YhtFciTkyNAAO4HXxA71nGDZ/xSV5E2QBH+/m/EI
JYnohoPuj+ZYqI7957nR9OQk5ZUqvl0SnTtWfBhe5zIdoBBkjU4r8LRcU0KwBka0wRVDeQE/gsxO
50zRmcSxt55J43dR/XDGpwEJR1/kool3CPb9ot+QfWZhPTtNC+8plvbhTt08+h2aW73mZ9PegmTv
lR1N9+AFu59ZZ6mG5JmLbbd9olSnCMDoP77MzXp3X2bNIGO9rliP+hRNKRSJ/ClZoOoDQRo9VTgQ
5uGv1e7gq+m5PGyuOz4McAvKf+suPZ+9ezq5nIT9ZIcUFQHYM9ispj8667fn4c6qno5NpUkaL9mA
Etp8qWApQO6vf7ZA/ERd7jWNnTCNL6H5Bsqof678rPXbLRnbsA0Irc4DmrgCyR4WoPyVY2CSjA2y
7lgH+qj1IPrIXkH/jOgh0HzpNdfc5o1C31UNdt00BszQp5w6OC+dYJx1TQLScVPR0gNRUoE1ofHu
JuPKVYHIg5dE492InY91QHFdgTBx/k3vqRMeQDfQtlpeerkvL/ajFIo+gHjdp6Br+2Us8EVaL925
+SoLzrETJOEZaYe6s1s5Fw/UTT/rr4E9ABP6PL59i/6lQtWjJTGXCGzPHm23b1jYBNjQeKc0XBjH
zrBMs3+l75C45yEk5K41RnXjA/Q54T59Dhokdec6yCcp45uOeGP6tfsF1VSvovVDnyqi1GpROLjy
BASvn0dfVDEIqjUmZiwrwMg0rrK5U/52TmyyNia3EuZuwe+bCRWCFGjZTPU3U/1VCfbBvisT52gU
a2R/TR/kMiliTSAgXP637zyiQDOggxKCiRRRMfxumdZKVxroVDiSMT8ef19AUnzaI5vafhqIrkhL
LWLnF/Cqnfk+IlRU3feC0n5D8kVKQN5vT4tI+ZaIlKXObtRSYJG6lJ2xBHuvjZoJZ0keaqvqQ0Gd
jjQ6AKk0knstULFNpH0diKqT6SYiXqpjUYJyYgu8KKsN1FjI9AlBCQjASKHx7ObUGrcfcs+Mi8nl
W/yCOtSna3/PJKHwqc15ZgPunPphf9xlxZ5bSSDHgc19uhfkcZhC3i6dPWNY/Vr7f1oBXTM0TdEM
55etdOPymjaRpTTDrQtg63lGuzwCjunmsczO2E+cwQNdZ1VHheG/V7sjDayRPm7a5grF0RfSClKg
0ZRDyWpg+5/vOaDgvad0CJifEmYee6F/L3zHeMwcUzcImP7lYXegYKiduLACwDT87e8U8Qp/begd
z5GIzFGZRt/MMWS7gArPjuGLV2/R9tJw0VDY3oN0e7LmQ1Ou6aaJgrWhyMqdjz0n1+SQnqtmngEx
UkIbjC84Tvq/DG+XorazDZ6RvB4RnfSbFe9cY7ovm+PeJiKrgb9XLxsaiz15ccQGmsAHm44anoJj
p/oyw8WzpcVP/2ODb5a+85JpqyUHqWbpF2lUzJU+1VKdeqgTqc+29eFd1GzZsVTZhlN55yGzg1Kk
dnZsUARmfBxgViscnd0ALcFQC+In3/ChX7xZ7M4vygf5cNnKO8FcaQLpFYw5LESIlR0woUH1ZLVf
Hsw/NtGwLUWTDQUt2LtNtNr0tN+YqfDCuhAWBGYbUWalLzlWgvElTqGtk7RSUTqG5SAn2vr7ddWH
XxGVBdiqqmE5xt3rGlKuXBVtIy6koDAcFyeCgK5NzwcQHl0YmLjUdcBMBeSCUQPu9MkDPNzvmwcQ
d+rG8JVHUzs1RSYMn9ldx9tXB1IbYAewpKgKXmhM7uh6oHmLlwHaO31OcVfEO/7jI9w8wp01vDRK
vit27AEQPLraHWxSPB5WeOafTfRsLvfj6NI0DFsnwTGJxf/zhY+bQq0b2zljJH6lagCPZVGxXCZu
NXq6vf+bd/v3andmUFMPpmGXyXluR5vVlZBouUpRe/btKFafDaBVH2/kvxcT1urmW9qbrSVJKYuJ
uwMUBDP05tAitsKcUCzpr5bHvkZPwKGap3kGidXT1PHxcfqvRyC/+s9HOJV50ZoFj0AM+wJnohOB
PgKU79khifmT6/vQ+v73p9TlO+urFduzXaxZDEgcKBaJEYQUj77+viG/XuOfx/Pfr3RnIxi2cjmd
N6wCghpwWO5/F25Db/YZlfDZ29yZWe1wqMW4B3EwIQL0rjFKQPE5eqo69dBL3uzancnR9/a5uoh1
6OV6FhQOXokaOu1vnaGgK7jB/rN052HlAhLp/3/pdPnOykh6fd1uMvbw4tfvoNfphtsu1qT0nrnF
v++ALt8ZE8PIrRS9yTPEzyag9wb6p+hRp6IifR5SLw92z9LVR4oOt+92Z1Dk2sx2l0Y6z5F2d3/T
uQ+HJOUKHLBLLEeROwme6Z08mOJLBHmzoXd2xWTwUbvX+YhCTTNBhTz8Xlb9CFBMIOpCQNY6nxfv
nZQo1MY0FqHEPItiVbHGPy6G5WiqbTu6Y1l3d90qzvbuJC7G2W/eezAhIGxd/F2QdptBDfnKxYUF
Np0LUhkdpDldCqidJz9z16McDfMn9/RhmGKrTM6zTdsmuv5P09Mer/Vu/a/qkRXK3+sgavzucZyT
yOTesw/wOGG4We3uFh0Y124lFbUqGCOY2gG9cY70Qnab2Bj//Wb6w1j6Zq3723M9XBRdYqOVUUar
6kg7Zd8hj4++38o+1Vj691sfCD7TNH2ABR2t2/hzoLrCImovhNoeCHC2v+5TPfJLwTqn53ONVj/n
1d+P+tCG3Tzp3e0rDEbjbLfsSgNceWSC9xOwsqde5uElv1nm7sqtnXa3TlOWOUDog6BFxIIohvsJ
TyQ6LYrB03T0YZh2s+DdddPrIwPXWxas4BGCUobgX0LRonUFR+bvLXx8tW/WEnt848XVQ3vaNCfs
iexd+3D6YmwY3xxI4Zi0YhW9bxg00tKYl6LkA7AkrKV99PL3Qzw22P9+iN9y5s1DUO3Td+qJI0e5
sosyzqftDpUA9f4n8afyG+H+w4rcrHTnxJ1tYRnHNVtbhlsIIMUX2WKInlTYdtU3K41aynJXkuTD
QhqewV5uPWeafcOLEcP19A6gMRqpprf7TsZYvm0gDRPoMABdBZa/AP4uxBmAH4i6ltCEAsS7Dl1q
Xfo7XDIgtLorh+nXCvC7OENHECcmXdj1WPX1ntpzOhvKNxsaWUOQVMzyo2/s5W+qX3WUYDcnulGC
H7TS3QNK5ERW5xVGzm9faQf2j2EzE9iIpF8ENol2FubwE2IFIoYgcTTvZx8Ws1vSIkcCwbNGxxco
k+4P+m+r69u2uwnED8tde0I3dArxALDAAqm4Dc0gM4BZDqrZL7+feuuHEcLNJ7mLeFT7XB5PMp/k
CLv1GJxoo0ImGTkg4Jn3XNDxtfy/z5v2xMQZd8b70Gwbu9VYUhA8hbzaxrd9aTCt0UQzwQYK9oDg
I2TcO8BI3pUwdpJ3flBwZIt+DhT6tl4L++JZgvTEot0naPrObnNjw4OhhUdmNha1tz003L/fX3kY
RCBWIsu2zvhw++4WXKmVmGlii7BF9TZeBr6n53xcXe4dGo+gmorIofz27O0eB7c369596jpR0/Xx
Yok4Qvul0I9RVwzj9ZPv+7Bthl/+7/e7+75mk+xqulfnuR5xURRSErwYOS92m+pnSP5lqsBKykjq
tIn31MqIn/+nkfn38sKh3Jizo+wU17POa4oIJV8ZsUhwkb6KW7Z2+1Rm9XF1/+Z17zy2ZpqYtIr1
aAyHSrxf7UHpUsCE6AsBjMj+jKhs1jEmDU2UVkATfeaT+If4p5yoMRjIMSLwoi4nYnQUMyg5r2F/
Pzl0IkD7a1fuvHVuHpPLUeKjVAGtBHfucLkUHudZ41J9tP1CMA4hGdlSHP3udLfSWbY3RDGMNmQU
PUjui8swnCoMXG8RYzT9r2epofUoEb1d8u5g25JitFKxQ5pfjl4IE8YtxX6hXmu5rcdcq/bFcSsa
DBhycMCo9Hd0mmq0rgNn4UzEPKbjyIZHEKy2QHAiJtsLefGfHzvw4+4lWnh99XUVZOOUgcJutMuZ
uPvuMd7sR0wbPTw7wA9T+9vXubs/p8N6m5nmnh0cyN/zzin+hlXFwCQkZEoGxzbuz5c5fRIEPKyO
3S56d2vW6S7TEkV8NqbDK+48WzO+aGy61YFhZ4xXlPyvyfHZqz40hber3t0dK8lP8vHIl2M2S/cU
Gu5rBpzr8xPGD3lNAArk/6r6f7vk3UVgMEy+sUteNHN7chcy0BDAkuPZn9sLjadd5+97pz66d7fL
3YWvtl1erH3OcvV0VCaumN7qoiBfpN7K2wfMASIFf7LkI5d+u+RdAGs0B/uwb8SnrDn92fBNYYLr
XF9NI3c8XL3XY2Z/Tb6ebexDdaTbZe9iWQblVfXxxLIvTOYLGbQE3WRk9OfwAlGbmCtMq3a8aFi4
s+7l6Gq6O/PiZw/xMJa9eYj7WPZ0LLWSyT9C8vqKjsov2RVdHWRQnhY61EdxzO1ad5bOMgpk1MUL
+wwE6XSywRxtmw6EIzEYWvY95Dviydb7etb7eIjSuV34zt6pDGepmrOwd4OQaTrMWAd26zb7IAxd
EbZqE7V2A9Qmh/G2+7Pn9tq9Wfwz2Qxent7gh+ZelQE5EMjI6u+puPG2RpIbUkNRZJ4zvDefbUZ7
9GXqYNxd1h9bgILGM0f2cNdvFrx7+SLL29PxhAxc27pF35zonhV/04WmB5MH9GFq733y9Fg9Kn8Y
N4vemeTqrO4qdcNbUgAYnsfFyCmQIGJM4gVy2073zLDwfOBim7enSz+8zTdL3xnmjZnZirnjfQ+E
i7BAyIRA8U72vZMA+wPlBtXd9pAg+tuKPIwWKeJpNEoo+2j3wCCt2Df1OnMQFrXiTQj6PzpNmyWE
jP6ThcQ1uY9Mbhe6+6BmpmwN9boR8m0ygk47uGbpHHCsO2kmfy/12MndvNPdZ0yKfVrqLcqk5Wv6
gmDQxt8KVheM6LE1SEJzpY9/iRX79/MwlX3Jl8ZfT/uyz9737oNuHV3L9mfe95VxPLA6iUNA59Lv
qWL5mfCm2Lu/9vbOv+6k3WHvCDVRibGXGaTEfAlEWDT+fe2pEuTDdsvtl7xzrQxPqcoi+RV+NVD+
GRqhpSLEOM7fN2aovZTdZ/Xt31Txr/e7866bw8HK2g0ronKC+pmDIof12g4LxoplUfat6NFZdlVB
RlQIdrcvV+Vd/zoRAFM3zXe+ASOnHOx8J+JPDJLageh182D2k2oulIfMl+C0vcGz1BqvqTx9QBYu
D1VUMQDferLRVeyXyzMV7oe2xlQsR2Vsg2zcN61K2eLWZbZ4p/qHTqWChscuVOZVBJjnTcV19u2f
y5fVoxaIPJfhncp+KfVPpXtqY+ftcOqeuwqHegIt6GoDqi0jLJM+vVhRnlJMRCevU/ilFcCXa7nP
e89EsNOIrueB5bfTv6/c4zNhqehHK7ZtWPpdMHKV9vLOOssCX7gbFkIT/fs6zIBeg9kEpXtdPavR
q5a4QP84FDdL3gUiW2ejq00G3Erffx5K96VFF3Lj56of1sH6R40KVWhUGa+ahcCMFRuvDeWa9z16
hpUV2mcfEb9c8yolQu49ddfLVB9krYtaXvN+3PmIjn1Sl53uoQGYQYUwzMFtf0YvFVPl0CRQVyrU
rq/rvGCw6Puui5gA2hgUr6rTCEUIkNRIfHE+lamiAYSixX4aXpb5pwat8/iupX6thJt8ctl3dotd
t30/drNFVH9vRnC7rOkGva/RBq4BFDdXebsOoUf3vtPI3qDc4q4F5ZKZ7DACUHyAVh+WaJKOp0zA
mEgoklIvTqPTabz7hvz6BvWk4lpE5kiJtuCdRh+CH8r7eJCBQYp01FG1gmxDawpCSEPVi9l9O0Ro
lpD6tEkKWQYpqO1k+3E8B5zEMt5abs4sw1CbHF+dd4ipyxrd/tjBYR3hVteuYrhZR+NIe/Byyvd8
qrwcx0N4sH5LGaIoKfShAme5Xzsg0unZPaDzZv+SgC6MF0RDOl1ec/TpzM2oKb3L8XV3mVZoWH8B
VwIQPRKIdMSdLoGxMK6U8QAF26HALlJ0W2oSzIkEIiu8iam5HJ4ubvHdXP1r4yrfdJ+1eUVffLFP
xyZiUYgbhSWMJTAdSBSgRLDz7DiRXTu+7AO7txvpMRwkUIrbMPVPhr8bSXlHWRwJ6GXHR3sJfhia
P3T4R9oKGYe6iNJnxbtH9Srj3wf9Ptg1D/JRXp+4W4DguVhwGDwo6FQXn9zhRwWr23XuAt12u8/b
9KjR/4ABDyqkBo2KfXc/UtqXi3VnpQyuGanwk2Wf3GPjLjA4ntQ8qVpej0Ev36giQiRou3kIC2iy
7+px9pk9i3keb6hhaKYC8lqR7xxYWSv7q1k1jF9BogcNS96V+iSRHjjEN2XSEpRsA3rpPrNb109e
93E6wQSO/1r8zpcd86N9UK4sXvitJ2TTNxTpbLR6RDJMNQn6HrIxiscMiCiHL6GgVbMdSJSKnp2r
x0nrzaPcGe36JO/ajcGjHANqePDHN6FDtCuEPcQYP9p8dBj3Hgiv/4MmwUPr/e9tuLPektbI2a4A
L7f+KToIJMluB74ohUOAusGw+D6M4H78fdIevq+l0tzUZM3SHPVuTdM45KV6BF91Rk1p3YMSDlxW
KIoi9AV6Yga3aRsl0DX45/Dp9XoUEN6sfg/1t+x0W2hbVociMv6YYn+ZOCR4rM+StYddXEbIUZaT
FXBz9635pG2cNRPuAOo1KPXK3kCjQCZa2eB4w/1MEV4FRZ1VwvAkkCsqQ4uVI1ZzPToNnk2eMR5d
ttuHubtsha1nSbLmYWTkQFXPYNKKGp0+awT8BlAeNojAmtRjhGZEwUinS2/dBRYMZa/vvF/QdxXF
ZLSsYOChiUEPHtgJVGpg8kJWpfbW71yM4fqDwWJ0lRq8gwDQW+7ry3bgxH8foIcC97fvcnd3KQJo
Tpnk/4LNKf2UHkqBpj4QT9R7IEzXiAg8NVYiW7mPc24XvbullSIdqlN2EFgqNEQnyU9Bv6qDkNqH
fHSb6RXGF2I982yYUVRGfxUngZLGoXuc6KbX0EZDoOw8Q4qxQLnvxWHL4ozWALBmIESj4/dhUMJT
WHekN3TlEP0SuFzY2PpXApH/7C7VV3N2hXo9RwNAmazn6zGuElGYxhUSr/v++gcd5IvCvx3juifH
s2qkohb+rkLj8pQ2QG+o5r8sCCn4gvIWXwrtEnmoqAq1aDMkt+1RqLUCITuzmWoRhMg9ok8IUyaQ
zn/1l66oPR0G6aQ5EGggn6V36BntfOZEbl62zDuGNCn4qQf8cWB1LqvL2OocIcTPjgRDZFxtJE+Q
KBuU3wXR7wZpZpO/B8EKcl+/+im58c6KsOII0Q2uSOZnhU/MIMfmh4pqvEdQ0cCV5ZJcXBslsAX6
00d+FX5SpEen/uZrg1FpeUfBMb9YQfUb4DybNPIQZWxBU1JNknXxB87KTRnmXOyqdSpxAMvPDJlj
0PvgfWN6eH5gDZSJUIxi2pl/3D0xnQ8LbuBBDF2AcKkT3GWY+jXJpNah+wEJ2TsMkaVD0FRF/EBo
XDy5ZY9KP7dr3VmMja1ptbalh9FL0QbNYG8kDMHJ3ZXqQuQX3IDO8f8G8XO75t3NBkFlXS6p6O54
5IAB0jWoKREFu/tl9Av6x9wwPOZZG+Uh5uR23bvLfdpqWpEovOvbCXVSIb/kijbRr/rJJvp7Y3+h
r/eW5HaxO/+3l6qdmujmeQ6BHx+Prjb6FKCZoKugo4kEOoqtkSacPsJl/AsqyB509XK5YSuYQd7b
wdewhg5xEiM2/E9p6gzVlYRyxDoQoQNaAVHyCoWeDvjmjVZLTttPYBNteAfmANX2fvKs9PHIOt68
k353I0pZKh0YWuJgfmx9pMqYFQ5iRkRv0vypZ31Upbtd7S5EPkutUjopGC0hKYSoj1AVRMUGeSQN
QgWGrK/HJ+FKa2gZLQmQCqsDVUE6VE8+5sPC3e2j3IXNzUWy8kyALCCzvzNjkt3XQJEIisffx+Zh
o+p2pbty2qVpT8ZeNJTFIVGBRhEo+sAx1jBdTIRBFKyviGPWoQW9HD43fxZtzr8f49lV0UUecWP7
kkMtbduWq8JmCqUsjxrX78DHbfR0rWen6s7c7aWr3OyEOdjMkakkIy97YsxjC/YJ0EnPmv8/vtud
ybOPpdNuhcmDBoqoE71AcZuQugrt4Fkf9WHr1gH7LwYNGwoh+H9u5D65mCfZMNCGRPP9GjbBEdWJ
LTk/olgb1OTPMKWwQOgoI+0BNkJo7DwNa8TX+octunmIu69pq/XezAoeYtMRatnU7vzEN6ZLOdQR
d8LKP7kvlvwLVP5rybuPWiagNDYJM7Rq2sYWmr4yc1D1CN3xJXz1d2hRzYv0SmFocH69hnu+hUGz
H71zhxILInUfu0B9r0zXbpksI+aTIhPaIsKZTinfXT8PP2vmR4QJYwGSt7yjCZlRI/fOVWCiPey4
l+tQKjt2Fksob1yH8m5G6xrp9cO7hm7OtnN+vZyi6+f1Ve+iy5VUIToH9dGrd36Vu2UebucpsuVD
Bk0uTuOc6atJlDufR7hGG5/hFKqrvKr83aPXkrrJ8fYc8TO25as/ZwZpkOS+yj+76Rrd5/dG7ih1
lBx6BpNzDtGWwFr2JHDDV5fxsEekuPtIwJtESnMNoOXPtvTpSVif+k/LMzlCGXwHDhVB6a75wzPu
hnv6M5//H09ntqyo1mzhJyJCBQRv6Xux13Vj2KwlioKACPr0/zdrnzixd0RVVK1SmjlzZo4cOYYy
dNs1+i7pBIRq4ip4PmOZoVsqdUdmS6f7Mn/PmzkoWNgJ6dt8xlhmt6qCBoxmB2r4aYwc4bklCQZU
rYcQQz8MYu3Y+7cULO9+bhMsF5sczoUO5STqfi7hZ40D57RZNZ3/CPZrbVP1BhMXza+6QUZm9Ptc
VIhRkTN+wy7zat3Y63b7WXbI3iDMgHp0Zz9GWzlHKJ9cPmomJonVwGYmE8n49xSNYNLo5hu8JKuq
onvB5fDbEQZaV2+vWvXT78gJs8VRhgIiWW3vXyqn/bo5IlqZ1z+th4xEkK2q/qA3JygsfNddN61q
PtMYrO9oBHwg0FbI4wLeFzbiB8Ptp7OGrVl+4Y/tfx65N1lI0yv86r9WtxTd6taPAwLp2CmUh3xe
Ct7b+Lec4Yq00nW7R9nrJyvM4mboCv6COnvrlPN+j9cwx0QheXhqJMPHq4Jv1EdCDpI3ylCOMBvA
55L6P3d5dR6kmhFqyA97crwGkvlGQQ4x9nPvlz9qyGoZoaQ8iN/nImVT9JmNDdODFVow40OVgZkr
M6KDuGWCFTJGqPzVTBnJaLDC7px3P4M4p9Yg8RdoJ+rIQp/56dT7paLbz4F1hWl3Mb9teDvldIxQ
psp/UeNBrAQi2cV69DaPXd1QSqC7xtU60pYdp52a5C5bk9s8k1YSS/iP9YyyN3/Frhhg6Xk1q3X7
t/+RvMpD5GlPySgh1I5SmZA/8cG37D1GiKHkUw7csO/IfMw7zCbE6yXIwKh0ThvuDjl34XyypuTi
Odv1Fm8Oa0zk6Ke1o7j6rEUYoyUejPkEMgLkId4w/PbxAIuQFnOKGgJiUqRj969whRo9ov8mwhE+
sih+udZOmhQ8EgUJmwvQMOqFUzmsCNT42Az5/BFMufvyttMchPOp/y4et/jykepHexwx+SrAihBP
CaqBCeLxgsp4GSBTz0LETrNcT07ZmXlTM0MRfYq2PRtMQUWv977WtXGuSMZktkqcMrQQ7Dqq03d0
TaSFUHwmNNZWS+KIj3bS4MP1Rlb4m7g/7+3nr10TUoaR0CuHn0MuIqW3eGxf1i16ozVmMblhiQEI
Gc+Nao1ys3l1x0syzGmxwGUEzUYmg3/KnxYsDDRA6BapM4Vxyh5NudcCLUPlN8dACBXupUwrujmo
Th6U7h4l0ipGyBpFv6s90q0PYvrRBPtqbTr4U7cKljDssaO4jEHAt0OaaP6E1DzYV/zcDmbPLQvC
Ug1pqrj0A2Bo2S3K5SPOyImX+dfkuRSxdqs6qndz0Dk7y3P5gcQAxulRxpjXHnHrlOG2qzXZs8sK
/8VJkicVooA47k4xWHFfzjW5i4/pF6LBO1pIPHM1xNs4Q4wtIEafEKF2H4cOr4oqEHYpQlg7R9hf
KHWwkafH1kbihOBHzo3KmxHXFnOlcfNHjs29iZeJ8I6J8rGPlKbdNUhtcXyV6xq/umGIqq0lL6+b
zO8YjdvS7RBPAzYsMiDqlrWUCxsW687jUqcjrDIiLGLxjimszMHYYTqnL7VV2HBY2uJwq8b6Ys8s
9cR8B2hpOTogKkpQeDbjQWEUabEgTG2UnXy8LYS3xj6mNyW8lUTCin4U87BfhA+/SW9IG2G79sIe
V6ZVKifj9CWU3W+dc3uZ4n/SMNXf50izOTIRA7VWVPh7T+Z1ACHIBsP0tEw0hp/ZEc2sSgh2yN0i
FXRNcDEPRnOGp1vzLp5q3RklmOcIw5Dnrpk/l4RdIVb+sBtX3jxmPdrQI0S0K4IU9jX4xc+Vv+bw
jgpA0Y+hSJG8wEimJYE4C6uzCjeRPJGdO7KtMxp2Gw38onTvrGl9zUDOLdVn31PtjJI+rdAk4L69
SzKu8adpvdK7wUgW5dbI1sIK9TY8xoZ0yXGwoY2HPiezgzRd6P4Uf7lJyZGvhETqN9Fs3YfGC5ma
u5T5TYniV+E1p3dwP17jbEpeZ53ogeLsYd4mDqcfsgCcvMovbgJOsZkk9I/a3sRxgjN21y9v2+aC
KP4nGTItP3+OLA5ipNdGf/DWPSwFMlunqYQ7zf2MbsSY7mRjkNRg8XIVtjpX/HQ4BsR+y6I957Q7
MSAZS+YRiXYUA3zOuPme2EkHLhCRAl9WpDlpHiV79m+3KoNmXi/vS7IoDMVOZB3lgfAlxNeFHjmJ
wiUAQurD7wbl+Qiq1X1JqtKSITE+UTjqsT9O5gprzZMR9e83COT6w1CFpCT0Oo81Js7An9T1U3TR
+N0vgz3YNFe/6pHDRXPa9dcqAy2szwrM7Ty5HN5Usf5t2fs9TmZDbBjQo8G3IkQcq0dM0vxsIZgn
tXfxb39o8dWoD0Qy0kDiKhgiwa1lZDdGBhUxkMDlzMplYd/xeyCsmWp8QawRJ61YTMMjJrtQlipa
onufS2fi7xfNFPWook49cbTK3uOyehqO7Vq21LfboSY38S/sTbSevzbpqD57OagMee+ttLijaw08
l0Wd0Hwxhy1HTOYD/03RWG3QfE2Y9o/zNZ/6o07F6lXsJt7v2t/qp5lXh7WSDMhHZYQicFNcfx0y
B3rK2Bqs+evCatdXNo6OoRQ90uoCF7/30ZjlOXeUEKQTwTB8Otm2R3kCCzaHzme2uOJ7VZk5tP2j
yvaZkItrDHxkzu043l1mZUBVQoqoRgprTPD2el+MQ5F/E+8KqMU3J82SdALXzGqTnpqFSWliHA1N
bZvjyIPClUNe/UhIUN7+/s7S6RnNFFu7j55O5z5RJCN9RaBF2Lcsic7hL7ChwdGKaLx724Gcmu18
zEGybGL9F+1cPHzS0313J7idvpzGWgJtUvbahOTwa6DpV1ijtbYdI8JR9TaDCZEI8Qr7RAy/Kvgx
MIS87g6f9eBA3bHIPZzHLJWzVkc3pp0JAeyxhWox8RxEdv56eTNSHAPPj5Zim88O5dD9OPPKnRfI
j6dXuwJ0GZvcXi5yOuVvH3DyPafIqtQHXEzQC5wBrZIXYCrzxXRt73do3ytPRz5eZu3vYGzepnsf
Iw961NJmEPP+LiFKxCxyKoRqLmwgL3Ne3Oxhv5bURSdQZ8zPmULl7gIe/L8sBLlgoWUsdi0PjnTv
90G+KtwNSAJegj6FPknnMo8ISYHTf3CQI2X9TlHyXtQ7BW4A58/eJb1YZuc66ugFFanGmhZQ295d
Xyzh15SHNNXN0xuZXpQpEFv8+m1cuTF834JT4diQYl4uJKiYCjmF8Zuv7lMhuXH10tq+Lr/m/I6d
GQTFm9nMUDipoW2jzHDBI2C4HKza1devEsYYOQd7h0LqYytXcxBTXy37iK3LqBsK7QFvB8k7uuO3
gbNHrpoxCjA7H88jae+q4ecgWy6S3cZYEu4xnOb1wKnTcq4zmvUw77v3uZ6WvSE/eWbasQpEA/CL
O0F3GFryRvO+ERAZPmYc7nxv+J9F0YiEjyvDdgo/4ucCqWz3CK8bwB4/LuEF+2bDjY36cHpwKo91
Kz9cvMFBWFNVwY/KY+RYWZNqL3ihSHeHF494eUFzZY3BiN16kpOv9R9KzA/0iGT098EfTnRhx8FW
Jy09NisLCz06lTmNWdFcIFTtxr8PhND54IdmchKz9thrgaYbGquYjXFLOQnXGCCiM//wSEUBAUVO
g96nBZFCoVVz5Gy64pgB4QCp1vIoBNTITqePRHiGIHYdCos+lBYdQlnUibzXe22AY54WZjXCjU0i
10V7HwxT5ZCxcYCxyRiM982AK4m/VjhE8XqamccvQOCEh13OBXpFCcSunXBAowfpvAgPX17x6U1G
AuDJeIzQC+FoImdHVJAfFtr4Xzz+iDhgpGOCEtORwMT4XnN7ude5BRLSuPhYYqRlj2I1BnZ8gnBe
IxwBEDJ5j5A3a51AIPKeK1l4vZhsMGPgcY1W7+lRzC9gNmlRIIE3SFPhw5OzQMVGZ2GLTUzy8jHJ
vX4+nCfiHw45Uoh4mNC0djU/UvBCA+Fq+bbMGTFDZWpzMZXbr6l6icp4FYPbn15wV08Mj1uvKScq
l3nj8i/2ccR9i3QHaW4P3aBpNWtdjQckM2CBjY0jbyjXbxagBRNZV/CpiQjl/NqTtqEITXDk34EG
xG/qSIZGCewkgTxDDW9ebo0bYADOP/JIxcY3s+V1XotDFSePfsfwPoJz6BPxGrCUYmTm2LnYLqQM
y/3/f4NYMl4EfDEKSbmC8QriSvwt4oncGvLEfL8YkieTZP3wMW7HyUTUogSDHoZ6DlsO7X3OiQaU
GwoH/qm47oH4t3Ns1mzO6cHhiMk6j6KZqRt+xSSKFJhlwHWvkOw09nHPFQI3IxYMDokgLNnxYwbo
gZEcHsVUN0Q9OO0CWWexbdAEA1HiKf5bTwI+zWMxS8s5zJon9fz3miWWJOKPztccbxHm98v5ndwU
UbjTZ3oSjg37GQuSkIv1NAU60qZ8rW5dUDJCmoRpaH3bWfsp6s6EQhB5wgyHlCsSi8waoyX/b+Jq
qfD13YpHuvzED+8TC0su/uPVNQh1ykyyiT3CSR7epgj0c3a/pvWijR+/zOGRWLEYH2a+2lt4gnpi
t4hpWYmvUxM6dhzTLEuxaOHqSiiTC4sY/tZhc4LySUQt0VqZJPeN6Ok0cJYm3IC0JsnjrO6wTKO6
pJLBl42tycjkgYBLlY/BBXkkyxTLQdby0ETFklUthNdvrGIyBZBMxTxiYSPWIN/eWV1UYFvI+iQc
kkdfORnZ+fNrLC5ULJjWKpcfHzzPVQGxERx1qriciYD/tsU3vGOYNsjRy8ymXR3Nh/rrTgBFV8A2
xmhZ/JNFhS3CHOB1itj7Tmd6IzM+Ifra6Boh5Yr0HDpNdxQeUXQ3TkNzNYadyeAKP/bETebuwjMc
J2/evHhiotckHGCwlWbujeF2RzwjwUhhDpnKku+uGUYUMlpiEJc/vjFqBALuC7aOGPNn1QVXB6nw
eOKjvUpViBCKSw24RuaJTyT9g0qcIzRbcBf7CTdyjbQZ+3eNJcYkFt/G+XbKz08Y9eL9VWY1F1s9
cwZpTWEkOrNgNmJm9nnM2WooM4IUu2oqHrXoBYhNRfsdXu2EjsB/d1IfUBkDa2oSBqdYQzp7R7cY
/ESnoOV7uOdfzPWsq4PPCt30J5JbY14e903rdbChFyykiEcbbnJOcwfXKfSiUfgYGO/ZECEpsSZE
5sm2YvGN+Qrh0EmnwqIqSuuNxpITOwAdW4Kw2LISf4JcF87NiAbTLGbr89iEdjuevIR3CIWQM/R5
5XUUyeVx8i9FQHWNNKGjIq8Bxwc81LFX8y+5AUNZTGJAYTHch7MBpDD6lVdrxbMGS0dgyxZ6yjyQ
C25ovLc9Kp832DV7BFXFYgZpN5ET5Qf4aeKlODJfXIKa4phqYY1pqeleHGV8BZpqLIULC2lgrFAl
41FEF3MUiuUh8xYG3Cgi+mkT9esLl/bkJ2vjULMAkTPX+MSafz+68sVd1EZk7AFLkOdVxtIck4+b
9T3qnbAXNXV6AJvJP81l2TxciPQHrt7s4zsSxbzlpcbV1r8FEmK3lWZSn7En2V+CUMhZ8c8uSmYA
hjcHnShDs709CiXiF/9xjFpiTxGFQwncQYRO6DfYF/C5aNsx3UGmDuLTmdfjMJWWiCbyJNE/cPfE
2YzXNUmhE/Iw0QRAlc28rcQiyti3iDzzvtVZQ0it4LrslzleESjds1Uujlik6BXHQt0e0VuamiAF
3GSFgh2Jm3FgKordx3ToCllmVvWqjK5ctdBoFg94aDc+2tCWUJoTR48I3t9AwUdUaEWM+ITSWmGY
xKJs/UPLIu//b6mLX4UYYSJRsO+tPnxguLePao9qHpjvy2UQ0O0+qZCLFWrG+YYn7KwYava/M/xZ
zA7TJyFmpnj/9O9ZguFh088wpkdLjfiDjQ4yQ+5eQ6K7iNX0Q68uoaRwnnNMfUB7J0T2GHMplPK7
8GE9rBoZIHiTJj859BUxeYvyb5xvPvMSbTmE6Peh4o2xnpJ+eFB/b34MpbHWF0FniAOwfEJKCSQE
SBXOTrE+8JA6U1qOhUH7LgN+9MtIcgWn7G/iwlKFfyHAVdnAlgbzP4YbKjxF2PtE6lRhGb/tdrtf
FIfnmrVdRkR/m4UIZPTdm68mHKeqPV5wtsz5I52/RiLBGUxfxIRXPDgiaUoYBgbR6FUrTmW1TsKV
gsnZH/FOgYWDoTvYYtJI7EcYSWSEv2B40vyUjIRvpnzxVkPzRKaMD9t4SV8E7QMWB/4gcFhCHZnh
Bd7lHF1iOmM/502Th5s7pN8ZGBczoE1YHiW/Xdw8At/hesdzBz+dgcxMpowvgZhFUO1X8HEkt5vW
PyxD//ovrD8sPBZQbz+/zd3YEk5ggDIEKPse4n1mEi1UF9OHt/1BQpMdhT11Y69LYrDOveEBwtLX
0NfENyiPtB+RESAHE+P/NoNpaP1jbhh392/kjPmrwlgFXzaGZgPj2+X5ZT4WRBFHJIx4ZriEzEBy
5fWT7YVYAjjA0AGS9PZJlRIweRr5UiY+nV+WekLc26ym/eoO414PPz5OJRBUTgj8O0/EHTvnZSwl
9loffPCpy9Pi7o++zhe/SgpeOl9GBs0J3m3naec/ccoOeR+cCZz+vd0sZXwj5ABrotLY+SVeOjPA
U3KToFhIOM+IzZbvuqjWLTjH5wkv7dwy1X9llX/TDghqHApaZ4W88RCwFIjrLFl1gJHa6uVerCo8
A7KtBRvwZWYz5nCiCm8h1CP/cRnygSHejzcQuUfGsnvDc8J6LRiz4VzE45GOH86GSEe+3Xwq+XIq
XBEH4YDn2m3ZblQ1ZDt/mpnz03Vh6E9ybRE6nkYkjsNNJnQo99MKWeVyWvzaT0x5evNXSL+ndgWL
IjcfIEnOTIPypbvrP2EIwRMnl/X2xniKR5WDA/fuv9ILG+x4SFstUB7OBZsM8HYh008g2JtEe41e
fVRGTQTv2bnFyWghs2g+fu9WaedjvkH/Ah4oKPdpBLh4MTb50yiSPJV1s/ELG5+zaBzqTnXOGGkO
xtQkwRftzHIBj6pk3KWGngQxZA6s+nuZ5atnY45Z4sSNJcL55ht18ORryjPcU04PX4uxfEHB396h
9FLAinUjKaicdywU+DG1obRHaJQ3zGJzEDEWLLQB25wOJUI1CNQz5oxuP8a9acEfwBYKkcF3Sufj
tQhuzoTu+C3GCrmZGBllAg5niKHbGNVZWZz1rhTBODcehSCq4fX3guExR/IcZa0PTVNvU56EAZ5s
Vs4LrdbX/DB0CYPR6gKsO/rpU083GmCdJ84z8Nw4wL6y0XhB69zW+YhrxcUE9aD96uPiDxBzz/wZ
nQKyAiT54dSndGrMz/HmBrUtjuPdH1mcub4k2wBvAOLlFxJ98JkiQ4RUBXKl8AER3mHCQuQSk6hP
X3SbALetL5bELORR9DLhXZKd1H/CKoFIETO1Bzm/t0fR0wXIIqv24VK4wvRFde+827udczRqjK9T
W/E6s+SaSgHWyOYruXPcXUwTRRbiZWHIZr+ifx0xTyvSSUqsn9vPfXXHPRJTXuE993U+5vmV5ELo
TjdWqehlKemE/Bnj5rv7sFiPP4sUh8AVkF4HfZPFkYLdBNQ1Ng0M7m0h2Se8TZ5JFmI+tPhAzqfw
0Emo2HUeU0745VQWSkSwBlpCFOIeQuxURekzw4eZX4SE8sX6kwIdZ/E1YKDpEXDoPwMzqEehRrHJ
5q0vuUhQcOZjr4H/FPLM5n3Oi+TsH+GGdPNqSFGZH7RTdf3hTXUmIs04LLzN0chANmSr/tWA4YEW
KBzBiPW6yse8rmFUgn5EWBkwmuS9oNKHIw+9/2ZzX11yE/OBK9keT3LA14oSp0T7Rwiuv4juD4R9
qhCubEHCQQxGllYe/xNMrTYDI99Fe662t18miuG9Q3RDXiRpueKPcGkwNhWfghUyAI57YfGvqHh3
Y1gewU6KP5buoK1CsaX/6KTrYHuBCu3jZiMvhD7hdXGfwbdD2X7iXWicVWjUj53CHdtSKDl0UPC6
CfuVMA5Bv5ZzInOeXovN3A4n7c04qR3aaOfOJ3G18GYJB7xyArlXDcnq94uso4oJdHu/yiK+ljOa
jc1ZsxxSxKPkgOkXhwuiqYOfMBmdML8Ch8KN2xb0otLRyRbHSK0cWWrJJL0643AQXtESMatzQ/W1
4hQMRnCbB4QLxSuEa47VpGMvC+822VFyn5MV25DUWM0/xPNFva6WTLowoTfGSQiRIyS2OsiUwU5z
USH+Us3Mxsd6RoBuSEt1T6UMkgNl216N+7rHncesO+GWV6FRWvmnD4E3VeeYSm7G0NFc+R9Bc4Tj
ziTAj5Bjk0Rs3WNk9jwMEItYTgIAGvIQepxU0Pls6L03HAmYoZF2PYExzt+VtuZgsJ4YkbJLybJn
BcLJm3L6sKqrrWFD1mxv6xepB24MVBoN1cmIswrvIGXLMHqdEEONSaJYG6rMOAsr4MMDzbWfQUgt
A+oAmBwh5Yxa8cdhPnOb4x32SzmgW5p5W2dJb7MIiSWlz+jzPVA2zzHmXeP50P8upOgWD0J9c92W
50f6PEi1Q5xDFOLlPeIKm+lYI6/RDWH+BAi2YtSASiLIyf8+rGNaKPF4iRUT61M13zaFqfs8XkmW
99PPxBAOiCRKkfAa45v3BCCRrvdroSo9/4IhkH/hWkPtnnyBfV9EqxGJ493AcZgvEGX1fTXCwqDG
6Avd6Of6nuBoQLKhCtFot149nAPUwfiFdyJ7z1Iw8XUQ/ic/0axHZlEfn4Rmzof38djRehJPBSRM
SLPJNsUQVTWZHi9HcaQZY0UPX98WyQsj+yXOVT/jKe+5sRA/3fTmDvcE/NJ9YVqKxDWSJVeHkaPt
/iRT3oFAIGltIEA9NqrTxf+SJZc7BVt7LGvdF+b2D5RVZMIwWJ6I50P7ieUfOccFWSeNxaVTE3OO
7/bbem3qgn7k4Y2ZrQuv2ECpZ/7xFfOqlx2qFxz03QmyfQEVJWhvfOb+n0bNriGvIeDck+vyo9gD
3eUplOVUpTYG92dt/Rv2UvVEVoXv53uP/4nzZfzr7pS4mWfWhA5+dL8FXxA02tVQ914WIy63xbyc
XUJMTmm5YBXHSqC/r9JhlIWHMNYqQKyr4d6iYwbUTl8wfh0xO0SoK3fVpHti7KViy5BhwKZiA8hw
A9pdk1j47PIcRvjZDrYDlHYGcEG/UMz3C0AOm2/WWCSrOw7UbKNGWPtKuD3MHlsN5BDJ/QQH7GKq
An0hFEIpPGKaTFhjVMzMoSMPiQiFKqvbzkEB//rlaFUAyb+YGWVE4WULkfI2FQDDiIgS5bFwPRNz
v6TI1ujIEoOjWVrlYrLOvBGsrD+JqVSoFKWRzS9n4Wb4xYSIoSTOSzobiLFn6YsOAcAzZsxUuJvL
Kmdp4EBzc9qVFqIBLxeAdUJbqbJwH1KMueY0h38W4Ky0hqFXDHnEZtJQl6vcEQgT4RoFsitAu3RU
wdMokVzB7gERsRWESN6c6af5N2Jqes+EoPd0wGc5+ncujR3w0zsx+orNrsAd8atDOPMBvkBa8SCX
bP0LAHj6oFLFvrr1n8yvpzz4xy92mSjngFkPJWvASwWhBy50K3A4rBrOmjfQrQGGTunNeoMITzDB
fuIbL4CHKtKCtHPb+ZWORggbCe5BMRWEQa4ZwhT9hh0K+RkI40Q4z7sCoL07tMaePlLopEoqfcHJ
Fj6MtiWvW8gWXfl3RMuaAQVAjpa2jroZr1X8x5kqTokc808yoCNN1nvHtIGoKZS10fkpSN+x1z5S
joJwFIueIQltVq+fB+EMeteB3TGzZh6RHAJoqWGRvt3xUXce6SV9wRF+QtjPEjX4rt/J+yfz5IBQ
UdLFmQrPrlnLqP/QwYcVrQdAvaOaXGBt7K2JXXhDtj5y0JEedhG2zgThkwR5GwICBkkDl+24H3KU
jbGLptEMzCnIAPoCFyiS3bctzy4+oQAsB3Tcuq+VUx88vbeXj0IpUaAO34S22TChNMAcjpqd6ajX
w3iysAcRpxPAmUueJpaaLoLwT447XZF0IK4j441kJXD2fZVDwIlqF62jhBjqNG8C/thTNrqDz9jQ
zKktxtig4zf5hUVn5kvq48W9968v8ws4TY7c7zpPotOwyKcjUM60p+h32cQI69dhOrCY+wzwXcyt
BMuMl3CM+pAFjBL4WjOW4hATpx/KGCgHmHAmxXzgDLaPZX9AbqAigQ/OilutQ1VcbzOdjE2yMoIv
oAdc6rVqTHydSlF2aJU50GvSiQ81jD4Twy13UxSIdrPgO6/TiwNACA+rJjWpNteNEgNoEb1huk8F
0SWG7RFK6dOVKyiZRh2zrQVi4r9+5RWfMYNea0re+jrtjo/p+Njhk0SahlOWaE7gWYhVUIDGv2hU
gEWUI+N2wDY6vSHhR3+wMwu2LX3ZNet4svggv17gSamld9oPIUZ/Py8GQnJ/8sHaDZ9jhwKSgomz
6T7n1gmVtFdW3NNfyZ0KzsRRpqiioQYZznvhBfKbhQfE9HzhmnvfqAARzNs6yvHulSQj5YK0C7ek
G5WownQXnx5O0h69A+v8tmABQae7OOWC28LtwG0A2gtCtIBcBshgU4neOSvLdKcGz7UWjy0do8pJ
gg8rRyoYzHSwIYf9zoU9Aj5oq7F3ocNF0oDNBL4ITW3d2XMfqzljw0XOzo5TvC6krnBYnPOe6p+O
UDCaitrmQx7IqQAu0i7lv+LBv71jfqMFN/wBAYNwg+vY34XHEYv15I6n5bx+b15Cq3vAniZhenNk
338LCmiTLSSMr1+mjL3dvF+rmrWHPlFbORAzvbUhbV5OPvz2IvZzDwye4BetYmQLSMxiIAOBkYqX
JuW1ud98SAFED44ZIz78HaNxeBA7iqXEsvtEl/SznWATXvPEyF6yoJpKgYaI1df9mrsPJbAOqvo0
1EAG67it8Mcwh+sMxDxQg/6PPMMpqOGUY7tgmcNqfHbGmK4UXln0NKimhX9ELKUypTa9C7IDpCFf
7t0tw+sRgy9IGrA4sB2BhXw5VHwhkN22TzsaEm97dDNHH3JOxqlSSmX16mpLcnOy8sXDkW1sJp0h
nDz22IVREDF0K9iB9IbjIbhq/Nnk08uWBLekFKZ+iwrUHul3lgGlisKm9PupClqwKzcMwvrvFQ4c
CRgRdX15LIggwoA8B9I3tWWLu0PB7O4LiXVA5M9xInRSb5h3fXArDvkjBdhYVJ3jYzPltObRkjez
JEgT6by644nIGhUwGbJAORr+ES/H0+5EYt5SZA5/3/FAiKcDwsNBia+L+peMC4zV7HyBW9GiqH9R
PNDN11a1wLmx6aznRUBdRQJMprunluSbSv9GXwXfEg0WV2MBlzK31gEZdt7Iq5z7XJqV0XDGCTCJ
+QfkrhPrQe9DGCu+4GUr7hMoM7PhGvul3zkoZd4XKXyQtLc/Dp7EHfXUCrya6IMTDA0hDMW8C+cf
gCHlO1QeTkVwIyjufKModJ4tzaPWo0iNefnk+hV9FN4u1daTZlLjVXYDI7K3OFHNasMwvHVWYfPd
o+9Ci1Rf4Mv5hWJW8L46G/Y5c72ewoiBvPhOpYgeATWssEPjn8LXwnyaq7ks6lgJv3a+HFgtRMhw
EmCnu30DSebcWeY1MA1a7xHCpgmoVbGav2zfKwzcgPJSUcW09F7YGWTnnfUSHZC54v2tt7mFQFC8
riMstrG6vx6gNC4HP/lR3nVUZC66H2+ymqlGGAJAd7RALsMBY06AM+PFwEc5w38NsK2HSrfCutLO
SXj6AK9O+42HgEyQ1LAFI5ynww6bOcoYCsuxcSICdMYvUr0IiFxIu07kL/4kkECHg0cqWhFaUEVd
BHqYO92RI2peOeMNz9iCEhJcD19mWEVojhHtyDgR3QdGv8ye2A/u70IT6kLAVn1q1yyAW0Jjelqv
JruGoruf3qLL4bHusTyNHiEM/yXjRxsJ95jjLbjbB2Wr12A5N+onhVGtB2V27q+ebpKtVdSV38nN
LunrBVZEoKXTo8Yfp2U2vQNbHVl9rOoWFpMLcB9aFH/VWfdq6MsvICdI02+aCGdgo9bMWBlCk7iD
BZUuzuqhCP5YFoElVp04Zbt1R4sOK1klHiQaWFC+qCDAebrT+KsRwvLO/eVUaWFzAM4V0DEhvoQl
+MADF40b8AS8a83uSMPJF1dK2xV2HAITKGPQ1ZhezFSbY/5srHqqzZv3ctF62JXbnvOf3uVUn2cX
xlVvtgmQ/rJLH4RnnvtjzL4dxCOJjyAp9CEBKUactMBe77hbvshqBGWGg5a2nUB+FWQndLpZaqqd
MUP184VwxR6S6ANFIOkbP62Re0kg31nDuJl2xnnsztqFOOX12ZpJVo+7Yt89o6cPQyWU4JNmM7x6
BfqkO/qGwbvGIpsGUOV0tWroOmObThcJUGeNpznurYFoqNS/0q7x2MWl8Qgvmw6x9FkFfNNtIKhP
ZELUzb6FdwJRAYn8ZRCPpQrhC7OcioWIAP5yuHolr0M2L6PWoYequDDGSSCegb6BaGfXHupbhFs8
JjsxYUcbYUrTK8RXh9xZPj5+Hy4t9IP4mdvPaPPl+PKq8PZbxD18s58vFsuA+B+ncz6Waj5/xPkW
kvAwVPteFfZ3fW2s0t/TQxUAvBJxzz5V/HU5zEzpR52JNLaeV76WgTYLkyb2L4YWmG8XnuyKSPU0
HxvcCTcvdlxDbk+IeqH9e0k5lhtfd4bxzeMz7efHoPSr15ddiwtGeMfoHKjZBzURfbvMLmKaRMiM
Dfm5hzmIaMVBvwhfyYWjc97RUWihwc/HPLjzCGAAROTtfhvnoXtD0uBn2EnxlYYak83kJLAxBs4Q
IpkG79IZwHylQKShhnp9Ui41l8Dw17XmNW180c4hrYmeVyNkFdIX+Nb0A8q0htR36DDQm0IxcG8+
Eccov6FwpP2e/zDuGxHt/jheTlS16cQVs4DCkadfST4dDwJrsE9onDsrLO5xpTxc/7nGorbwR+VG
J3rwMB7YSjPzY6yoC+yPPwJb9ZtIJlRwItKZ25DDTjDbhA8fgX+yREcOr4aOjK2waBExvsWaT+MQ
U2y/BbDihFSQbRmvvvCejpCmqYMxPKduTLRljVsmE01MnCBSoMw7EMyhI9OLG9JF3tPjA0YueEoP
qPEea+k2+4SSbCwAWwG/nwwRMHVFqQV53FxdphztoKqjI6aeEb4u4LUqB4kUU4/xhtW1FkgzjPdo
xXVMVwk+taACZMai447z6eol/MHAh2kqflmnrAGThYUt/T1Ohu5OHKW+tvyeiy0TBCho19GH40hJ
1PRGdNyQ7ygXQ102kCB/HsRnrIOPe3OU3M2PYdIRGjucSldoInc72TztSGBV95mA50aWJxJkNR2h
Kw34SlV44MEvRkeSmmJWB2WqBUhYc6WCavKsaDTPZeq0+RtyF5vbGu4uJEMyIXm8ZHEbL3x8nhBY
2NhXWpSsasQJoKFopFDXo+pTXfmEpmFKNuZSZfGe8cWb0vSjFfRYAHknDZaE1yl/iwHvHYCWhOwe
P6bvlVDaKX2gpOeaD74lbLNJTHbUbF9smJE4ikmLWbeBgApF1mXpJ/gqcGsIFlSvrf/xFRb3JDof
SMZBvW8GIwhMWKCTbZVTuB0ML7mKN1krunGfseiEY5puD0lBctpiks95QEqOSjojNy4HpYlX+wI7
+CHpEOuaBKS1i+WaM3SSjpMBVjeO5BPFA3EnzVH25SV4PB0oYgeRnVp1SqpZhQ+gV6RWbrGOLjrN
iQVJ5FzFZlmkR03wmb9ZxxRmsJi29d1USOM8yBxTFdNZPUEtTEeJYoKjWVicHuF3x6IYs6xLp9KX
/PGwd8G7DxB+vsxak4W8fjGovU6FUdvLecCXnNConNCN4h9+YXtkARs3n9bjtDlygfpcJz9sTAoj
ArummhOmj3XjqVpkQ/g2znBN5neFoBRBlJgWP6qp6aAEC7yDHXzmI+lcxKtqWQOm35DJEI+D3Zh/
mWczCqCuuGXz0pEgt5xnv9q5PO6xqc2MwbG0bnOV5EMlA6WGhGEBQ8afwC6gPrWfEQz8TyCFk3Oz
kYUF7+JGiiix8+pZuaiFZQbnCgVI5/EVyCLzEhjHGP6PtDPrUV5L1vRfOep71DZgg1utvvCAB8xM
MuQNymQwgzFm8MSv72dlSfWxvVG6tEt1VHWkLzPDa4oVK+KN9x1ev0OONgtWt6RuwmCoHN+reDtE
L/RvnZ+l9tpjIavXp0qz6QPoZm6CEjtTs9Bs3liV9NuiY/83WyUmAUj/5HsKF9q0MD7rlgac818Q
ToHtgryEWI2HIVKylYbFH/7NcIlKILsf42MY0t3fAIVIeg8ET80CXiKAhjyzhJMfB4CK/tf//O//
93/X+f8Jtpfhv/7+/0TJeXg5RA80aauGW+IUeLZrp6OSYxWkI3IGwqcWuPffjdTf0OsqkoKOn6qg
qVVXSi3L2r51uqxy+qPpz9IL9KKBEwpggeiMeehf1GhNAAMuwTSAmH+iivIX66VeZSm83+R7A+uL
fcMc0F6Uoq+5H4BAGcfI9bKcNVAE/RtZcfvqpn0VPtZsHvaCAaJMbsVUvKEg+MvHlLqYa22pOLTa
fEyPlAs9FAquk+SfkFSj82Qa7ax7J7BpYKJSMP8IeQdn3Ts9Rr9/xhtWn798RelENeJGDFcYX8Fz
v5PZLrU7eI43vxuBRvzNyVWaaDJDO6u0JPQF2fTrr3/rIxd17dnKQiWZglknj4szoj01NV33s8WY
EUvgWskAfvWOgwE9E5vFwerScquLPjfyJB2t75M67W26C1kfdEmvOZ81w+6QOl44i6DD6RxlhCtH
YzqeXj4Gm113MEaTgyoDgLNOoi9a7nRvdjbCKWugjsc+94SAklKwqFlbFB4vxnYs2YhWLAazTcOd
ksbQBw+ztYnBtfEh1v5jI1LQVPK77vZ7y5VuDlxFH/N6wwWvqHCSeCULmNHYV9iQGdufCHw9zdg9
Od8Xww30MclnLlDae0wKF7Y4aSOylGbiSR747AC1p/FYT5YDgTZby86MZtUHwNxx1B3K+oxIbLa4
mUixUvl+LmBEBAGdm4X1LfDovd7C3Zq9z++7MVU6ZAV1Z6ExMUC3cxM/+UmCgOSBbo26n6akd8kU
JfqspvccZ2X4o6u1iM3NiTAOcAoY4zFthUDEH84nQCHQ1gU9MKqxIEq0AkuCln3Ki5B8/1kfLcbf
Bf8fFW8eF4S3ZFoj/6LPcrPhS1bb6JG/IZ3/KXPmp3OBrf486GvVpm6iT7tkFYAY7k1ezZr5ubc2
AjHu98eit9CnqxgGSiYLAOXRHPBHRjQvmN3erk28wLgo35jidTNs67zIm9ZITCoIHPaX3ZnTjrjt
tXRmfE554s4rUuYRRlqcDjcywwPfH4/nW2i1uj1ajexE/7Ttz5O+uehjuzf6/CQu0kefvYu+YRR0
ATOo3gBctXX0myAcVa/7vbIGnZnA/x9ttdeVxVvWaFPXoKhpBU6HsYuqCI9Eui6cRffbdrs9mX9r
Gkw2+Gx+93NKRcLu88nMtMP+NhZ0gOiLgB8KvO2UhKLeHQzY/aExAIdpUC30xltaIvVet5fr5kyE
TgL+TpNEBhGe5TWcbW9vLoAIUgQxKBWr5oVT9uy4/C8k/y02v6EaA3cR6L1Oqrvk8bEmFKqQPRiS
IaQ0PO5PrVGf9/qHtRtObGObmWMaSbb0WJm6/x3o+lLU+H02tw0Ch9Ss9U0qAICxuTXtcUcHX94d
dcyum+tM5d5wwBGwqhvJWnYsdwnjtar77rjH73vj1Il1GtQA0QMfv+sD85Ot62xm1BO6DXMc67wC
LdrSfna0wLpvh2OavnoOgE43+3RZQMMe+0TNCP7amU6Z3weeaB4nqU5xmu4GvXcdCYzWJxhAb0mw
TF1nKgsNZMsPrY9MJ2/yJIhdTrwZgS+KLmAxyHawKCHnOtbnXztShCJfZIb6l7io+kMBKxw+mWT7
48lNfQLNu1v3kYTYe+OLbU927EGe+STy9T4TTQw690a8ZTp9Wkms40QeN/XvOS8uJivtLkECW7QE
jcdDkaVkNvo8pHkiCkdQM32BVwH0ZCyECsLRBpBhbVSLF2Nk9B1nMQKQzqnpK6ABBea64Pd27A0b
iCV/zP2iCRF87UN31wJOCWaBmuEy07lqBIpeYIECA4fX0EP/Y2YYqDNQw8MjLLtAbOmrdk8zsBQ3
3VnGhr1mwXpPfe70xzTuj9ewl3XvrO8dgJfoVZ3cnQmdkeNQ35H80nfU1850f1lfuju9urwYJrQs
kpGWcYFkmfSv2SwzIJwHZyrKBruPTWcnQupd2/LWy/Hd2C5xz6ruAYu0+hM8j0X6ajycIgegf60Y
0FWfpxbbcf1xw2UbX5HN1bC7AGJiS2Dc9/o7wYQp7pXJ8qhvLWodZg8gstlf1tghw2WqswPmsBj6
8VZd7nHUH7xOv1N9CvzCAVCiAFhf7hp0KrmfXYMfJGE/v348+749/xr39/oMAt/+JxAo3EVX0zc1
fSHSyFdvypkQUGUIKLqDznTG26Sb4Lc/HdpEcMnXrnNzSO+edGsXMX8rXe9v8aqUW/T+yBuRDqdA
pwNKcG0eoovu8mvnMao+X+wvB6wV+OibDuyM7dkHWcEmPnOrQi4P6dauPwF+JvgPpvg3s28ZQJHp
lzEzJpwlHfE5W/CuOAv7zG9+UL3pj8b+cvqlW5sv4Ck6sGuSdR+M2LSoq3vW4NrzxW42ugijkCmb
uF8d8bu0KWx81pbpGgncsKD7sr+6072+QMk7MjLH8fbml7/bYjR1xHW49WrGkjWdDGvmvDOljMKn
zD/35jzX6av1I4Pl0Q2wXp7ewV196H5nvJ3Y1pdPLm7hiqSr7gMhZKeNGsZ0CAMXBCJsRNFemBo2
yfmGPUn0Hbg5HYBzZIzmoltj0eWRZSyXhr+ER+GrbT0H9OBnxkTgsk/EJJy0uTMDfsLTFcCT4XDc
IKkabRR9BF5f7y7XgI90+ldC/pBK8nooWfzu13S6/exkC2M9H7Bq0eyh+w4tv50+NNDfoMHYHebo
Zjf7G4RJDCr7nmdNgNUq+vSMDz2woamz9ClPi476A1uSonOo2/ObNYhd8Ct2rs932LxZAJFihk6e
H3ww2H9BncUWorY12dtcSTrw+pMxJiFM4Vty19wHX5Pth0XeIjQ4+yYxlLOdcDhCe4IMNNgI4ELD
yYwmfrw+OEYdN7EAvWZ9QThoTlYWSljkf9gZfbJWbTCJoiegoX9q1pY7pRg7qt4Ze4Dt9MluCCrZ
F6eMnpOlO5D1OVkPY0f/w2ZCw1Fg1ZdDmqa4mr9aR7Is+J1dfwT0EM/w5YwMf+iNOO4tc0EvDTse
FIPwVvxhLjf62Gi2Ep7N93drzxW9IgfbIvMEl6TREwk2lU2NYFOhO8Oc+2ps+5PIoD7WNuNvC7eU
8xOhLlLyBhgkj3YvdKwA882n32tr641mnvgL+wFNdx+5Q03WBBTN95BhxJ/3RwtybeOp3WGXWkJA
85vcLSvogx8nZtxZhk12+KzvvsQH85E4zSUV4wXnEWy2548auumIO/mkfytwiYKy4KZs0XlJwBka
s800dz4/uem0pdCg51+7ktED8MnKkaajRoU4081kF9gUauvjDQVmIyZ98nsc33pDffqXKF5E+S9R
/EFpBkmSNZLp4nMxIZ5RrV7XdGffzuf3cnrFhxmfobkEncxb+TPXu2DpaU/knmVWiBRORl8Ad3Y6
WGcwkEU37LGxwPOdDTxPBh5wZeKQtijFbtFDHP3+9W8fn69vkNLj87SX96fzs5kg1APE6ucSmFrj
T244gc8a25I++d2i/O519Wqx9OC8NZ8FkvZYXESmO470+YAO9K09p5nAoDgxmv1ur/HmEf+X9Sm9
KYtn0MpuKvY+jwMO+3EgaCWuNM7qQ6K1r4wL7KAzsyYBDW5hRCbRNdZ7U/9oHGmZdSq+RzweS5mM
v3xO6XF5uDbTXEr4HGBNXnf3+2DrVX+9lKBZSbkUFk3++k3ElF1Io0xXpErmzmRsRfZI08WB8CeB
ufR+N92oWtdSikaJ1bB2qmO6C35q0RnjzrZ40abbWxAKtYcHw4l0XPkyMLts7729xDFMWsBRji7v
1IqveZdJeN1l4mtfTmUSnfa1Z8qpDOi5ncJ0Qhja2w7a/Z7UG4xBI4y3V7M/7o+M+CPhltx4D14L
kS3aIH//lH9Rbv+y5I0SjWN8l7NDsWJmaBzgcRcan81+92ZuBtMBPPtIhi/YZ7yYJyLS33cG+wFO
gxdDRyOEBmvnpt/yGaJgEKE/F9v0buIAY4umpyWTmFij3EBx3Rxy6xNqERzyop2oFDgjx18ZRHoW
F42qTxrkiUPuo1TIfjm2uOnPPIZGPnsxsL2gYxW8e/u7CicjTvRv4y/lOeqpdGA5GP/CrcqdVf3p
kvNdHS+X2j3kTxfGYADQTP+mIxIGAQKHzHQQUF5QsBztZoS0v69qo8LtN0qOM5RWiXYUjnMxS1ky
cypcZsyN+T2uEcsvTZ6NDYLQRWz4k1FhTCZJRZpKrjjsjZInhem9ppwC8kdnHW9GZzgxaqDH3wS6
1PicHjCvynNVNeElb7rXGkrjLobNIe+FJts21T1imynu9KhDpbSWuZoVC2cDashYqBabDLc+m/0+
/+94wF/9aENMzssBj9QiPNRuHHDRVJlAxBCaO1nvDER6ZBzqHTbCmuVwZsTb4m6tuvflqg1QcrVh
cJdvrQMzIVq5BYPLyZgrHg29YBoqxip28W8HqORa0ay+Pw9iodv2N4+uAe8VGCJ0ULv62YfI1wDO
1ND7XkQU/rtp+e+mIURuK4rUhJW5qbRKpldRlsate/MCo79CDoIOc2udmcYHfuR3S3+/Pv5qqOSw
pfDReBYhhmCp5jV6/aAueCY6/t3Kz7H861T+xUy75Itvyi1KahFmeMS4V5gTzk4E6t6Ip4K7J/Bk
pLD0tR+Mbo5468hWThuTKAI/PkPrMCB5QqPObVtFviv//Vz99bvKPrLZiOX2ie8Sgqow05xGFNaR
QbNyGGd4ElfM9pvd+1d7Yt1fjk8rugXFVcLeGbY1sXvJPHPX1HW4Aau2r9gjv815yVVe1VszPV6x
JTg+QNIU+mS2GgVOhOFW5+ztOytekvZ23gL2JzoZAFSOQnIqv6+9LE7k378D8XdJVVt1TS2t/TkN
1ODWlC/IMsAGAVM6FP1PblSol3pP0o1AfT/+A63cv9d3xFT/MVta2qKlooe+r4stB4fRnoTXXNQo
K+OM91voj53SkuZZ3JCvKsODIgtCjaR/h7z54cSAUkR9fu9VLuz7M/vHYmlhw3v90E5TLIJxsA9f
IYyDUGhCErO5jp/T20B2joPDRyCkfe40aQCypoXlo07mVXMv4CUVM6fOG1etc9VEiH9/2dv7Wi1J
w1BMuFWfJfQFILQNJpEm3RG9UkGnqkz45knz1xUuXYraPtjLaUO6APtQR5HbJD0yfJLoJ+YE/yJ7
KfDkYPOY1WmdrQpE6lWjLV2E90sitFZZhDO5f/ol0skd+sXIebYARgs4XuzVKeRTEqezDRUDeggf
JMBWVsXpEotdPl2cLBmdv4babEulm+IU5EV+DhtsBihBbdW4kX0WTRSX6RFYY9X1/+5QvVorXRfH
VatZU/dYSwwN0k+B8HZPPJypUQpSljtNMu0O2ZLEqAy7xDn6ZaByyY2EcUO7JydMX60WmUrBp0St
zqBKaO0q5rTKVMl13NRHWwrEKMleunJHAp1NJkU0cGmzkNRShbmKSf0JBl4OTibdkiDXisu0Bx+h
uX3ooh+uWgPh72+zRv1l7eSS22hlhDKnFeezIXKGYG6fJPjhidP9NjgfgfGoGNe7C6gpaYqiovDQ
kJulaWyfWsXhGHE+YWncaJQf4db6uBItP9EV+6Do4UgRWWH5oyqo+Snh/n2v/LFc8slJXUpap+vz
Mq2P6h6MX0MVwiVYauknxTq0d6dhP3QOy1tfQJ0qdRrf+YbXgZdmOmyEwbF1zcUpSaw25F6UQA2V
jCgkOLzF7VHFRAtf89twS543TMNz+5gy0WTGvcCBkxkqq8BedTRjWXeKbkLiocoBvnkGsZ1ktVlv
E59qbaV0Hvdas/YIW2KQ1sq+jCn/kuC++NLAR7GbhuqxOlbMioG+OyktSVZlrKrN5k8493pSWlmc
H++cFFqeqf7u4WTK8QARVa3/0lLpbnkql/35mGCJ5rCOaGMTQvAcS4C1FZbEKSgvXktqC9n7RlOu
K6WLpJ4UQgnhcUEXoLnjndGA8G8/Fn3KlUv2fvr+mBKR2sv0aZlyewZtTEEXC5sO8H4aZ4ANU+ap
GFSVpdKtpOwP7Ydcx9LNrLP/cdVd8J907lXNXpWh0oW0eqweyGfcRZR3pq5qflNQ5/ql1bpqSO8u
hZd1KoexgZScWrUnQ6IX1HsuIne6PrgUcsAkVtqq2BNqyXOe4kYet1RspZ3v3vdWsRKTlvuq4/Q2
hnkdUslNavVCeih3zMiDFJECGZEmJOso/imkdASFA6XbQdu/LGgYjz/9GwjWyhdYxQKqJV95VRrP
wyFILlPeJhGp4RQIPLFL5frV311/r4MtOclLXi+yY5PBZhRV7pa6N060G/CWX1Mza8IiR+KUVkba
ngYNj0pTYfIW6lYF729fgK+fUXIsh0yr3QO0v9mwPyUKKsSivH7qbCqOYNV+LfmVNLgggfhgYgVy
9QHp+J0RNgE6X2kfqnrgVw6r5FqkWkt7BsqNlXNlE2ZV+i6AcYiCa+WOETviF4eplnxLnjQP4VEc
DoqpKpm3qWBihQ3oA5228e+TWHlCSu4lVVen51PCVt1+dsJp8SUBkkHc4EwB6Urbo7KT6T/Fh84i
H24GyKuOOO4qtOBPbPvLkFviEL047suqdkrlA2tJm1aqf04fegYv403/J4Fvq15H30+ua81Ws7Q5
o6MURI8rq3jr9DIL2BVxS0y1GpAIkI/f5/b9oF6MlTZoKwxuYbZnUGh+7ATAiwxX4a+6swo7zbcu
5sVQaW+e6tf9oRX/HLn7rF2z5DpsxFDGHvoFnYECTE8sCPmbyJOk0MK2NL1Fz1OK0oB/n4uuAHpk
TKiEqSMAXPPOlEedaAsdH1iF0BKxFbh9kjjpF41znQyA3g0OPEjDUKdAJ4RE5WqENoCTdsI6WgK0
Ksmdi1eHlwMmdOCF2xqJkEYfCuuJPD94qZPDzgI3I08qOkbm9w8ho/GJ0oVDlz4SGyCOBVWsaJTD
iwEsDOwHRLaxU/uIwGpM7pA4tMzmumYXsKiCFnbTnQRiHwKrO92p+4Oxh3HCj7wMTij4fMzHTCDo
w4tFz07s0YwjLptKQbS3HullHUoH95Q28rZy466GP5Ktlet1d3wCL/NB06VTsehVtkoHN2qnjWc7
ZHPFZsQqwLtg4yJaPx0slW9wsVP/djz/DKwcCmv3hharezZYzMoIVmPoHQZA2BhiCrNHpIJHgVqo
ogrzNgJ/Oa1KKUq43NL2PhOxz0y8Mp5+HS0hZFF+rtD9OP08LFWnMptXMbGK+PcXVyQd6uemdGZi
IWGvfyHtobvzml3zbt6oYgnFsfxtVkuRQeuo1Irzg1mFKSv84fs9OBqEC8kXFWxoA5rIqFvR+GFU
Ga7wF0opUqg9T3GQXRgiJC3UW9Cc0wV7E95drxhilaWSv30oj7AmF1cRDOSLFqAmNC+gLa0MfsRu
/20qS672HkskusWViav1Dt7VXIq+6MqnjJiY38yUHK2kXPdaJEKsFF2WnP/0kn4DsA9gvtyMedNU
7saqCSy5lDRR6tfizIWV0oFB7kRwqQnmuSotx6oTXnIn8QqBs/OKkdHN40XsyDostt53Do8FBIxI
wnv5DJjgP9oemizVpVZLNCr89azdtUhLj0p8mUoQlroka6h0XgDJVT7X3i/cH0Pl/bGPlXv+YB+i
GLWWFyB6aEOCUREygF00ruubioG9dyJ/7JU2ipYlyi2sRSI2RSX6K/uCL4XYtACGbdOeW3XMhCP8
+778Y660S8IoO+4PMvMI8wYORLTPgNA+bGjJqzL1dmQNuknakiJprab49xf3eIjkpxw+TyJglDsL
1FvMYQ4dSc6gKvPfbwPhF1slB/k4SdfL4XAQw9oP6x6iBk7+w191mgaAYqsW7e0svpgTm+hlaKpy
fV6zI+aExh+M6r6sD+GXIeLNqm7vKlOljd9Oz8n9Kh3FcXsiKHzw1rxAVecw+G/HVNr4Uut0bqc5
YxI5usQOPofihN0QhP1HzxbS8z+BNdvjBxL2Mn1SdjjVskyLpl3VRuG4L4M0vZutkUBp0slWtRHf
3Z6v5sQUv5iT96s4rxXtiM2xqHurUdsTTWoykM0Ydv5+swOy/B+c6leTpb0fFa1GcxUxwqslgOEU
+VSgm6K6Cc2r/U+Mye2mUF1XNale2vzN9qMoTkqLlkxKikaPxy3gExFoQWJnVtgSu6DsP9ovtko7
PwR8od3OzKVgfGqTUKa50ZpSbvqidinpG3SwjV2FzXc326vN8hFocdykmhpxZT9cIV9ht+GQOla5
4sY7h/Vqp3QCno3o8sgvP3bi6XG6BzIJjawEx8TBF536df1hwLe9hli2k85uRvfo1mhWDroCDxrb
j95xVBlHvDv+r99Uuh5O50t2vtxZW0j7TYWsHu064FmQMahOtVXNc+luaMmXqHlPGT8pIXvFe2rb
1NtrgXv9fUHfQD4b9ddBlUKILMru9UbAoOr2fijIJw6DWd5BfaOANEyoq93XD/iACtwBoGynCs3y
9rn9Yr8Mh9tHshRJ2c9ANXAsoqKVdT7+g6C2Ykf9QLhePI96VRQ5qWMIzDP6Z7gBHrqjnCTJf1Dl
F0fvl6P5s71fjEWtML2rErOqjhrrFmoZoajwjARBB8xc5Lnaxu/r+FMm+81iyfGojecjvorhzfLF
qQ82B/dDEhFunDrpn1GFtarxlVzP/qnEWf2C6yFyRxS+jsKUqO9mHQWaEG7E6rpOxYFolBzPPZOL
Wu3O+GCaHaseuSbZu7vVr6yKQ15GkmVZqtaz58/KfTa4C4dZR3BMCqqfijl8674JySSgVE1FK9dX
pdWhdeFuisieQRFIK9wJjTvVbZpwptM1U3QFO7FqVVh9ewxerJb2iRal9cdxhVXRfHPwBEXxk3hz
RReigIP+l9ZK+wTYzbXWPNbF0yRw6GlEiQfkB7mVlVWZd3i7ci8jK+2Q2/0Uns7AIEUm3dVoGKI+
7j52hUk7+H87rtL1JOfnwz1XmcWr1YNaBiUE0T/mCU9yrYg6f0KGv53sl3GVrp1rEjzOyYGdb0IC
DJAiRm4T0SGaWEAAk9AetHq6OqHpw4S+YAJvTHUa/W3U9vIJpdsoKh7y5Zgr0fToJwRRQiiq7bW9
yB3ktKnqh01O8FaZh3ib5m6/mC3dTe26/CjSWlNcuLGvLQbHzXSu0ElquOHwwNADupzgZKJbCAA0
BxRKvKpDKo7DL5NfDo/le9hKHxoLfTNrkxrSxTkRORHyujmA2deotFcx0z8QgpeLI8nvxywWTgH+
MT9wRAP2SdS7dPijEQnYw2q8BxtQcUzfuvM/E10XTuPVahymLRByERgMMgk4dNEq2jSHgv6Xvrd/
dHu8mCv5oMdNfcrJinUVQRReIdWlIfQC8OrREVc4m4rRvb06XsyVnBAN9/c4kNm9QV/TSY7ABM+o
RCtWhaEK3/pT63uZxqtKUiRLWTw4TTq5/zRBl+hrKIWX0INVGHuXO3s5Gz+9Hy+2kkvjwjMKzzp7
0EkuOjNzI/FPVTujav+XnE8eR2nzdmVIaUcoOaIGj7KT3QJYJRBHVaXf99Hgy1KVHI2yStS0kf3c
F23EJKdjOKPhz6ws8lTcvfWSZzmkUnRVLgyrOXqY0/rQhWB8fjWprG5EzUTQoVfsjYpNWI5zz+kt
ZrWwyMMQgW5R14VHprOiT7nCUsVh/luge8xp4tr/nK7AQRgcgkLcNKqBUFdQPaaxo8Jg1dDEsXjZ
isfseC2aBwxCEbAaCjJvL4YfszJ0qbJTchvS49S8qbm44A3UnAV46WoqKBmIcm7FkCpiiXIzRdAs
VMDhmHp00gQBUGGs1Ytm+/GxKp36/qn7Z8+XI9ssaxT56c6eF604x+FxKU9RJAS0eDAGuZ/SuS8S
JNpccKYmkFzHXkHrZLeJSpHQFz/SyX99UMipmIKKm6gcCGv7/NHU9nyWEAqvAZixFFBAFB5WfFhB
oH+F7xKBJDh+/9vwqlHyOmpI51jyEF7HVGBlgFb557hodg2Bjz5EzEbFYCv8wU/b4MsWju9F63AP
uCJykgjCnV5sDZ2qJ4Ddj0PnOqdNvvIB8KYXkaf3y8KXnNDqkNaSk8YMX0GsUn8tvgA/+jDxc/VS
YwUP+OBF/IRevQEhrgB+IEQD/Aq5DfvUzzvQOvMkn0++pMHXZFMxIxUnoCkO48uMqEmaHE8yS4DK
iv990MdN5BFi2nmDQYWliiumjMeMkv21nmWcNXobiAS80xed8+uzL8NB6xWVF+f7jMefaS/nwk/7
fWN/lpl2GfKaHB1GKOa5ywqaZlKgRihNi2B+spoIfqfKe+D9vLYBMTRI3dWlkhO7XVpK4/Qofoo1
Id0dSmcLebOPNMY/qlS2639MiYviZQmfd/ilshNRXUGS9Yws9L6jukg6ucXgBr91bNzndyePKjPy
7/30H7ulh1jaWGlFsWdBFSjnfw6TMT9U5wjfgntex1d6hKkn5XZsqE/xKsmsn8oQFDZCFOw/yB5V
jankkVaqdtjLWiYe63XjE8QSPCgxMWRlPl5cln9/cPyZvFIEVKinc1MTN0++3rsrRGK3z5E8Eiqa
gojgHx29P8ZKHuiQ1ZtxcWMztkdH/2FqgqJSpxU2PMNFL6hRKuyJlf9lcD/h38uOJB1wWIWJeGdM
qNXYgtgKXYSetJEh90b7LEF45780Kc7jq8nombeDGgvX7B1dCC1vjHLadqOuHJP4OPJybFYBICqO
eDmxkwZXAXtOCfWenYMDfw4UHVDXTypRpmIv/DadJV8CXC85aDcxNm6EDF5tfXqwFUSIaV07QNx8
IycB62Ln7mh+xbRWnIcy5Fl5UgBOmoyR5BVpCEEw9bE7V4Kkqqay5EryKK3V0iOnQUCgxGN4qCLB
RwxWee7e30L/Pgo/qJaXfZKdAXHf2gxIMN9kEGoBXoIyE+phUFUwTtgVE1g1spJDecati7IPWbsG
NBFTdAIhuM/g6IBH6Z/F53+GVnIpWpHLrdWVU3cmzQhOEDIJQcn6jx85fyyV/Am0hfkhk8WgID0n
UwKIFIVdElJVQ3r/xvm3oXJapq0+DklxwtBzIA8OX6r9HcAydfB9OIQFArEyQKzYHuW8TEO93J7y
FYMn8HO04qONs0FUbSxTKGXft6YV20PV1Koxlp5VWvP80K4yOKq6rYHRa5B32+WUgzgKa8Fvl9nH
db45LuJBjmBQ1g83ObzaERSJSKAu9x1Zpz7XD9AdB9QG/pziivUko9S0U2iBoWnqFLNWJ3bbI9L3
nRWF+hWC1NDy6qHbGDw7l3Hb5jEM3rJB8L9Q3CNtI6oHJBKx9gIKv2gh0mHH1NAWuR91oOIErZ2N
Hmswml/IJOoNV7C8AwGILPVstr0MkfV4qrIDw7txm6/c82hltiwJVbzUUKw2F+rTzOf3i6HM61Bo
14x0clzsIyPcxAid87q026ObGSPDmnkUqSzFebiF1xI0BzQHI4nnzg4FOHjRVwPgrDt9+CjI25de
OJGd7FP7vngrjw+WF1ekNE/OmUbXFmQQW2lwXtD2SferCkffmgrjhcf5+ulOEZAFMfev9mqIJ7uN
C+pI6DXQuqqOgj5DnZ1RGECpckwIv7LR9iFz1/QYfycZoQxiXj9OzPv26QktTLj6UgNCbtpru20f
5aNbV0XcZN6gcWSz8g89LbbYW6YGOU6yfXbb8N724kn+DerygrIRagLf6fdjZUiwrPWYRUFHKzrO
uUf9LeoeTtuXJjeYvefaV32I2KmFilIY6S3Af5Je/zjypZ62Qua+7SqS0Z6m3Rx5ZRyQ1ZintL02
uifedIqjPLv1i00zdEBE3Gkd9AsXS6qvZmfvMXi457qdocSOQhmFH8iO824bLRhYuaEZBrd6cgOU
3LSPmCp7Yl8IcUN+zJOCXtY2eFI/myTNtUGIXDmk1XvEQsyw6CSE/NnkuZao7ZwtaWUpD1tBIfNm
potE6j3IA9/c7KZr8ai4daRbh18+tI3T043oDzhbxcG9NDshiFn7AVv45MwuH8gQISJqdnRvlFUQ
70Lz5UvanXNT3aEetZFm6qwJD9bNk6eNe+9+sQ+RqWm2BjT2aWSRFTeNBvJ5XgLbaN1W1mpmXtBk
QvOo0K8nJ9pbT+QkSIC7sabn+AaJndX2wqkENT5EiOiIZWYt0R8QSaf65UsDhaAi15TYq2j7uI5W
T/f28BhbAhN709ondrjqFVTv1K7ScpOn277MagdfPTrXk6edOjJqJYnBMJr0dN5pV3cbaLCoHzG2
pU4C/5hinCDfJjFwMR+5rQDca0FUe74bUDSHkIhsj3AXplDOQ6PaeYwi6ha8KkewoRnBkgEb7b6y
hNlcP05ndYjlM1xeBlnajR/QXLiV/RBO6Rb4OWQ50LdcbhA38IQNVCt4nEOcDyyRzom7tSkAIzd2
VOogFJo8IEBGEga9ycRE0hdxkQs9YGgaeZFPSodNUBscRL9yrzWJMasYbJPrFA6x0QOOtM6NoBTK
wfXjgvTnru1AvQw0bCCN88EFWSLUTuIPyA8s5GquBhIcoMORh0P69YxyJwTyzlNwAh4m0edjdFo+
vmr7HykdBDER/xrOw24MSdu580T0VFDQkfQwFBAFcM92BcvpeZbtJPs5UftKDQLs2EwsCU0QGOw5
B/EwOuqtTjIjWPnk9wQx9/Dcb9ryoLA1ciSiiLHqyZN2L0IX5gYx6gWl032vXphS/7bIF9KuuSOW
o5lrerganJlnYO3xKQf3tFtxJlPjObwwy3c9BQiAqjKU9p3YT/3nNIAyW2gv4Hokq2kp/nWcjIuP
K+6t6R5yHRqDldxZZRDVG/EgNK89Dh5PXRU9iyuYOqS0diuQ5m00sEl5gWzA4+ifp5kEUx+aT164
jAeReaP0lJoSna6PTo22YcmINwKccEFRWe67tQlTURvIqN4LfQRUt0ib3QkPz/YFLtNHhwZPRPD0
q9nEPddBj5x6l4+Ai8kOXJmQVV1G82K4mj7m8lxSjbgO0em9ZaxmtJE/zsYKeSYAbDezvZokcE0/
nbvSuSX27Wb27vWlfLfOkMvz36hMglE392g5DMLVIMKX7hTuT4TYIc2DGnNNpoEjq8Gt3OebOXnP
RdCPXA5rbYKrStv2GSqihLg6bjl4oSNs8SdnpXT50YM2iaLBZWUduIECM9X0OxtT6aaBlRVOW8t0
bsa90RgQK+xJJR2NQNIDJNyWrVjn/1QYT9HLJXdDOTTw7sjMWYKODH1oD3lx90xtGxV4mMyXK8jw
GoNaR5sWdrxOFyqCg7Mjelt0GvZVqKC7cKrj7fY+/q41bEP1z70HDRDaQGw47udO9wbH/0TQrsd+
sVNHGt0Ts9il0UBbr0bop6yfg6vVHoV+YZ+/GxsEk1FGcOuQtTKLSKXCRuwp6+fiOH0uaGZrEgE0
rXDaNGjSJSmZoGLfQTfPPlyMZzf/vn40t1Lv6d+mp36LFyVsLESbZPFMbopwer50E75ikTcMBZ+4
SDzmDyUPZX3qn8YHp7BoRgB7uQv9IxKouMXD7LZoj8iZNxZNO9fw6A9o8K2WWejBYG/fvVNmXncs
gfAY5865o/lXpmnX5sDvjtNi10Ropt3LZb2u6PyqQk/xuj6G8MFrk/M5dE4ccKkbQHuvDBAhgtN9
lnwniOu17buqB2Ta8gFE+kuktPvIK2+UBldLPmz2m315IzSlJDyNIEQM+g19xTM20xEhcQ/jpv0c
3HxtUHia0/L3rjbQ1he0yC56YxBwuQ0U+JfW+yG93F7dvtHQAYEirqLPH/NU5GhxV0LXFP2nb/X7
zuWMbtwnerDDE+JWVB9dVFrM/cejU7ABCyK7vdvyr/AW3yEryfVoVHNRpz1CQhiCHVSdtnO0Njnj
KmbHIfINvMD3w9iv2wfmXjbvSHWfuskH7IgEZIjW6HYc6dde6sjd/eT8geJfGJv5d73maJEbQTBI
iC/1cv/Sh+XgxrNipyV2Mgu+bj7BUADuTQALeFE5wTyYK3VDTGMj1hHEcCM6IFDOMhuT2QU9BPGT
pwH3NDmxi3f/OIzuhFjhVBtwgw9qqJif+uruubdojzuRdiYChLAFFah+OJR6KB3bTXwre9c9wl0n
EunJV45I9OUrcFL3/hX0271s9EQ4OujX1iESi3vU363Ub4iDf0PMzmJzs0PSdcLX4Hn/P0tntpw6
0mzhJyJCs9CtZgkQs8G+UYA31ozQBIKn/z/1OdEdHbu9bQylqsqVK1fmmow9Te0nZeuu1YOIGHKL
U0OQehw+MTD+1Y7iJezYqYVcC98r0Z/PzHytXyXK8oL1xFFKsfqD9idzwTTsxRqfcfq1gALpptqN
QR3WLG28lCNpZirB8F3lTGouaXjMvxUn87XRTH8rX9FMCX+YzMo/rjh4I7Ja+Wso93MgAjhk+WJ3
3ZcGNjKtOfzRO5TacWm3FJBbf3xsQQljtnwJXid4yduMlYX2I207lKSxNea4QKQoCuK/xBewek1c
ARegyn5X4Hrs3VxwCCGABmMMh9MtAdWt2Wo0OT/IJmXspgCv8FJzpvcyHblEWPxGsNb/alttRRTH
mZu9VUc8u7DyR9y8NI+OpVCJeoj2nk1Q3xgxyWCS6mjsJGiZOarFxWORhHwhSsLZTsLdaMYI3NOT
YaTgJ4sExCGZeTIEDdwrL3HfAj+S7jDwwtSB6ggydvm37KeuFJRXjVizrUbzQOhTEkvFl4CENDFb
xrEm2BUedPp+hGDAV5ijKZmGsQaY3ptV2Wwl8WAM5scwF5q6UEp7yP2qdTEc+szc5OMPivvKgndz
NWIAsj0nf/jeTh5EuT2X/UG0EsOtG+fly8HkQCEyG1zFy/orVk/cRP+VsEKxIcEabptNjrPQe1Us
atRNhU94DCoSpWdQReKZBfMeh+aruHx+9cIl0HRv4LwN2NP/pQ3QxmA2I5Bso1R4XxOB+P24lGM4
IeEbO/PidRnpF/kiEmPxe5HDyghmdWLKjTXQJjDsut7pnuZbMrMYFZdAjDirkbB/sMgMQ1jOttgm
bMRVsZZfGGjP77aM/1gU0z2WLosvbCDlXwEg3ljvv4Fsr3O5OQcSV+i20s0w0/64iTaJVoxiSQLG
H/TWVgAALBneyb7OGOUPCSsnCPvP95rangWiCh4u3qDkei+Gqzf45yYrPapI59gfnvIy40NC3GFK
6eQTa/dBsbi7BKCZP/+ujxkVZA6ewNQB5iovlV8RpzXNNnbzl5Vt6y2Bfcl5WkybiBjOEKBpAGdF
ukcWaidfBT8eApYkvBpjKgPK14CLJq1u23YwlcuHzYgNDAaajaUUYS9bMmP7OWF0Yv/MybsIxljM
x4ACC8BetvZIYvJXVlYx2r0CdKp8o3E+TRg8sPCm13dKECxB+NGwpKzcawwCZJMyEp8TLQSz3zi1
uOXHZiUU4VBvFPFQ37n16y+ptOc/2XutY/o99zSmVt/NGXPNSSgMU2L0/MdPX4sU7x6wdbWQtq9Q
bJ0st97bOc0iKrO730CPyWuMEJeYHyD1QDf5fLJKZxImpnqVI661CA9MmuQE+hOllbIbFnhL+nhv
L3AKsx9M6k24wYnoLs1t6+lCaFNOI/EO1FRgK0jIE8LPuscQXLXmiIg+ZioushM36rjGFkk/NLHF
Fm46jIJt/ovzy2yTU7LW7SkG57c3nofxOfXfBAyJkfylJ/jijVTzC8/vyeV98gol4Efc3RlTimOa
w4X/UpjBUteEdCfWTSboPujI0c5PBuK776Capg8FTMUJE1v6AUm1brwiXQOQrTqO52tnsIF29aVc
vv66xqoipFfI9e5A4udBC3u7ZeD5/Rhbry2hkdJ0wR3E+Pk4vAKNLWOVHCRXLqn431CfX15fLToK
ts9St56n2mOSS7ohuDHZHeYWfRFiJ80amePOn0xIrvNHcWCd7ONU/lNWMWWHaY0ZYAL6+BsszZM4
L8m2pnYps5Rvq4jeDRt5MkumV9atrd7HTvr/nae7iwqG5onCI3WoYAczu7yInMzrR2uMkwHa6cqd
XOgfdhZNomC6Os8v2kOpfkQ1ZjdYrJEtZFHHfPTZBu8+PI3aoGKCWs/AdRF01Pgvv6fvwy2xyJQi
fYmNJPnc/JzvsAEkZDxd8cx1O9y91+w0CWQ7dtaTBy1iryj5LZ+ytYWQptSasoRo1rgWYJhw513e
j+nPHeiWHpId5seMsDeOTxMrCbDBI8CZ4eV+kC//tdA7UHX7j5tu7tgdktZgYPyDezTsSoqRKhNJ
VBcrLlDbFMDuruBAjL3RtXxNsX1mtvgFaOjcurfZi/b7YYl7cUOQXEgmIvTRgkqiFC8ep3HE/fJr
P3qTgdPUb2mcRReXJ8UfcaGbPLxuus0wu/BVTro9v+SaKhgpQM9K7X+ezI3HROMQe4WTcCXyagVW
NjZp9ZSaQdlQCGrt6trymtfGS47a8oHTPHcl5h3JZb5ly5vxt8wL4g7KcPCwB0j0TO0YHfEP+3fT
cHPmrCfOFVCLWMhAZc0k+iBjQaCldMw9VCeDf2MJMGvlg83XI5uG7tTRma+fYYu7E2Y0+qLzknBK
2eDVUrufJpFilrC4r2cgQoZLzZCAFI7uvldKTe4nAo6o5t6u+nniEYtwky15VBKdOqUNMzUKpsg1
HNP3tHiTjLVLFv3AGBC3X2RejvKc1QD3YIrooWaJJsl985teufEnO3DJUvCz0An9uv9huRqcO8ug
jjSr2LKQI51HkkWkHX/vzD3zWhYldWljnjkdU7nuzMIVo9SVF6oLGcTHg5mEAex5xZnZXXTGabys
ZiFziXVWs5omk5STy5Q3I/FjeAgZttcvlO/5NwxbB7upOA8mBi/E5XARz6PbfzNYcPNxtRX3vNuQ
B0+mw9IK68vo7TyDmqeHjzJt1K8VQAtDFPJZ3CJQWomgm19p/UuuF+IexTokXkGiTT75sZj9wmDr
B773vsAWXmBcfvgsdX845usZQTnZv2FaBvMq2j+C06e0z1VzuwCfqM6DfmNairAhvfS6T86Hveno
yi4W71x1mvdY0rQbdBEBHHl3G3R/85/P74QGVRf+ivPmzpiRbIAOzTbxXn9c7xPjWn7Pw+aS4AxI
KgtZg7/gBe4axQBkpVcGpJDwJKTflwRbRzVomUffYqaZ/nseqMIzkGxyswHMPXHwUAIGmIa01XIx
TttVxeiVYPwKSep07oJPICbOIzvyv6MeNBD+55z8xalMGzqbf4x9dRm++qfF8KqPDSYMcXzh6AXt
WV2DwOn0zkyALkfN6ZcqQ+snY7aXky1mZIPzaIbIiAvBrrgXjj2djuysk6Fy/U7dt3cmqFvcNBg+
dAxJH9ChA8GWfxq1jr8XW3Vw9s0hARrXTuvNYKZHl983AeTniZeEYOS34HRAyLMlFmdSlZbuhzn/
fZjTFF5QDQK38xMDcbcMksv05lRXJRObKHPZG9wdhPqqDWjbYrbFRHKLV9iSy7Vbcc4/3LBliFfM
h+cBIRFO/Uf4rnhEFLd0jR04+iBdcHgavDvLXJFokgSBv7otqNPXbJGJwDMrhh8u9+piDNJvGWOZ
X9jLfqlYzc9zYzBawDb8wZmq7wnwTEJj4CrHmqFSBkPrH+wq1axOvT33yu/6Z8ZvqfktNM4sx6DZ
dV4HQXSM/705836yHH4xq5T2/JGr/mXmiHsxXRFQUbbTA7jE4YehGkwxNPO/9G92UXdxEBPKmddP
fNuXvynZPOBhqxyrsPbg0O9u4Rh7eDIsyvvUFs/QOHcYRUc75nhG4uB7TT3YTKKd4Ovsn5ejTXT6
29O8sQvU5ZsLTHAKZ1wgJ18WvuhTH4hgrnaSw++l1xuOBebGale48/qCBwdbgnTNKorBwqvMjz2J
RBV/ZJ4kKaYz202JCmePOJlzLQw4RDPKnlcgaFyJ2ZPPzu7lyDDh5M3kJlOkdCEqHdY//cY7NXx7
L/yQoG88xEIhi/zL5youQggA1SYCAXwwMbI4K+01TIlfFu5zHG0mSjPSVPvLIh4JXO30YNrD/G1W
l3lYmz/tAdAzNY4Mt2EFdJudoDSHnxGmAWzOWJoAdI3jfEo8qsLxJJr9QT8/luOv4ROvMNCDNLYF
r/q6B8Pcvm9qzewi4e7I597OyJ2YWwNbvnovAHduxndCoFZ2tRMu3GHbTbWcbrjKL7Z3kuB0A1Mx
Le3x7s1RCzwCYjX7hd42K19+KP80ob6QqHjlwWdtHDCOOFMGkH+52yDvW3xQo8qnkAH5hlUVtBVx
HFoJHhbvTjXoQVASDpMBdAiVJN3tl2TlsQkz9oSVKIPHdAdgSt5PKjsgEMlrqDj1tsPS3Be5bovw
fRTZXO59PWUm6q69fpirMTGx023/IalXo+qI1/taCub/KHpVN9FXaPWovt5cLqk9bu+Lx7W41cdi
K9suswvwHOrYFGxD3jT2tcTQ52L61oc/LnpyMb8NMMbQNwXURxfFtP0R9SflZVg4jzVx03w6o4UX
jLgwXPW/wR7tEuoVC+cZHLYOOm1wIALDc3U8gnZj8PYLR7LgQSfQ8Ll+gEWJP1EmYJIj4J7F54hb
d6wX7SfHJ5KXz0MTTXg1hHcn4qIbiWaEatJnV7g19Aaw+846o0r8eoF9uBDlS21b4hDRO1k0nmv2
85akgMIH+aRHpYH6D46wh/KfcGmiGbPOo/ZwhQFRRls4jqCCzCluZD4U7raUodLMaYkDCc8YeWAe
m1prQogMf8kOzof3hGnpZIxkWNAaifEf1ZDav3SYIkj6e/17LX/nzLnl8qeXIH1NDIu81BjmW6/q
dzAcGWeyFJfaV/Yxc41HRew9SF9suKtsz365Zz15UR+ffmO3f6M1x3OCwkVH3NbPVTQS9eBCDRfE
cmGD49bEXZ5xnf4MfxRf7wEjWM4qNPnTbJ32S55gzgF6FNhC5XLO1NCpqWQyNGwRfQK1VgPAbvtw
Kzby5EOXLJLSnuFnuc0whd8lq+namC2Kv4b8EHq2CONgN7HuE6RlztLvwAPOnOcpda9bibwfXMOg
gGQrUP3UsUeZQg37PyK5seTo2pChGG4GCRPbwzbmrrkzHxcw6sP0bmfrbitRNvA+YGXipQ9L2HEq
edvhcKTcoPuPPfk5nqmJR+bkI0dZPUlnXqXzHlFXTO+Kek/i6wuors59fcH0cm7qHSN3DqAbUhu2
K9t2GlzSznlzWRT/JFHPuWcqmH0VT+Npvrmfcm5GFm72m0XVFzYH9mcj/AxhvJpuP4oi9jPUlomH
rvNxltcdPrYTDH0fZ1eMpcxnwKw+VmnDIm8NRqb69U+/ef5rN+Ua6zaM6no3Pk5r12yxFQMs9vS5
wVLs+ZWkyYcK7Evl8TLt7MNEZpPn4w//xrmuB9VMisLnBmnCSqOGttCt23Wa1HSGJYAuoCAT6lwH
MB8B553T6ifOr84FV2N9NXPqVfzvP6CFoxtDVGi6YXjtP75Oe4H5OK20n6kdKNtB0ythviG8hsoE
WoKX91inSEng4qiiWvHx85v+k76yxHw96VvHByLouGgLTwmQmFEUCKEaKFZhYj1V0QcHnA0QliCO
UfcY8MSjO/3yJ5Wbxk6OLzy9eAf/Jq3B9EaLY+9TjnJ0gj473R7PsD2MYE/MeLkmGeIuZOjuN0F8
+KMoAP5g2aMYhIFbL+bCafDTWO7jNw+edh0StJk6RJXIBLCJNjQhHZS6ZL4/yI/xPWDPUTGAdUDv
BKOAWe/Etq8b6lDYP8obCgMgsHswwkAjnmVGC5TOrpRxOARwTsO5pi3/JKI/A30xv53nhENEE+EE
az8cU8NSjiLlccOBuedI8EV5NedXX9Uz7VffOruOQcY0QhFArJx+HLfczLdTI7sBiJwqaul6lX09
iHrEbGYO7xp+HxWTBo6pM7OfgvwumoNvBd5pTxow/QX5ol/574lscea4I4q+eALT5NzsZWyWvQP/
m24EKjAYFqoMmM+ZHVqU9kK7Plb/0mBwAPHBXFw3mq3cFANK+MpW6dii083++uLEzX/KIIVTciun
O0L1e/Wt8J/r4cjVsvssZbCs1x07vkG0h1W/0UZLGK20sY2eQ/0+1nBbqBBoelZt7t+y896F3fy8
DEv17/v+X7tPPmEHnQHCXj3WlZdzjoSvu/tUA/la2uOMzBsRqp3IbruXwSigaPw3IPT/VOeFwc3K
FHUkDzMnv7aLjzgxvbMW6/XsmDI/ePA7ECqSEW7siWTFdNg0Inj3WLHheOWnG3/fRask+2Dcv2BW
Saimbi5ayCdk3WyegaqbTwAk8C2jOadZFZ7wrW9lMP+6WDYZ+gfayt7rxJO5Z3WzxmsdoRRAILd5
Y4Vij7WtYnbMeT5xQObDStgYzvw72wrE9jjoG684FoVdM6jkKOTTp1HozsccHE/gbw7v6LWnlMHM
gtley2s7uEZn8voqlM7EVRejFdvxEkerI+hYvrK9tM3j9P6ucO9MgP7KZhaV6xeuhsbxwzDrnqGm
rMaGJaJFPKB8GswD3NgDbQODRIbP05jWxmBYULEQ9TAX7PyNqVhhtftRDfRrUtDfKrsvPMiR3BSG
01d4OHMSpXSf6VYPEcSZKddaSfo9DothDDTwQH3NY1hwENd9VYokyGnrlEphJjmtLSyN8P7+xNua
G7Cm1P38uc9Xunap77+ivtb7g1Tc3vGyfRA5KgrS75VsC9Umx/qsYUnszyFt171sPxlOS+paoZdw
PnzZ8LWLcomrUO19oXeVivqpqWnTIVfVL/npifiKPhafpSpuMtmr8RD8mK3+r8dseW6XXHeS1zyv
c6T0JFfjBQ4adcf96Y2qA8/Kn+NHVOmLFtv6LXCSel1OEcB6X6iz2100RNINUDahRIAczRDal7GX
fxFukA8n6WhSjH5jdpGsHp0/Ky0UW10eCGT7fB0ZTPRJPRmYBNp4bOTBM4heKtYglSX9tTXgpAt4
z4Xs3f9pH8vtMwf9U/4wEyUk30KD86CGRHb8cHos8ERvzqo58m9M+fMgfImVxccSh1Ce+5/eKZ9W
12wS+ITUUYRAZNYbs6mYD0dQRsrSriQWAyFMZfftCrD+XBrZLsusgr9MHV298U5VjMFYndQTgcbK
stScrjOVdDtlWvMFJS5+ZwXolbw37sDJIoP/66lzu7WEhVzmVM9lKdtGZQ1QLi+v3Yxi9PgeDEtH
YpaY98dUj6HIP5DxXtmGWupLL7/4MTDn3kKRpezTzNUAtYKpUct4OOPTreKvDH/uh1Pg5dPtP0Cl
gqe0SQqvAbw6Tep/rjeKAl2x4QDIvflZ3B/2A88dJsg9XHKC7Ee+3oupIDOrJwAD3ctg+qPy8rXX
d1Og7gmlwQZ3yaLFf1umh4hWrgbqVSwmKVVPqeATzhFxPZb9zJLSMGOEc229VPv9csie7nvqpQjv
ktEaT7yVXvHJVmvJ7V6rEud47Nvh1FjVV/RMzXH/3OSyowy29nDLfv8iiPRWDcqUF6PmiclS18MB
YdqN9EtkxD6QnSwRzoRvKTcTRmJEIDZipYeKS+LS/n1ycB87LQ0lbnfDgWUeUOomFn/5oicalg7z
P16G31SuH3eqCjb/ohnJJWv4eQi2RjJXfoGKX1jLa9H84fbUnKrf5yOotw9yTQWC9MOXoCwFWxkt
kqGs9GBHqJJwGyQP63nfzmsrL74T+kiGvXAbc2pm4T127wMFYpsX76XdSBJTWJke5Y09TwMEdR/J
MohwCbfQu1youZvk4aTS6q30/JLdGokzcwYbqHwEIOa9deZ8CuPHYKw1q1Zt7sr1mf4MHQ52r53C
rMN9/V7Ns1Cbb8ThVJPTCyjbpHVHJZOklpmD8iozFqW8SciBn5+FOie7qcJPsZOLXdOS87/udiE4
rw5IlkSJui0qv6E62264lnRyjzo7D200G6kec6Xn1VGWNsXw+1LuZixUJvXgu34r00VHNlctZbiD
sbV0iffDHfhGU9DUZiH9cK4+cTB2tpC4Gdx7tdSQ4amHh2xX/C3svLiO47kZNxSjiDgjlff7j5h6
j2SjiZQV0Be+rvzPkLgcU01zU/02lEGBp5TgqmQeT09OIWTyfqvBm3aHt3HWFWusqYk8Qz6tYFhy
bN4HPy93coqub9Pq6+KzTRpXUe1+bvaG2w28G3dQTs9uQWD9EBrr5dic8s6S+0gifcwXRCY1tua9
rSpeqa5a0RmG7y6PhtzToQhrt1Q9DrgqOiXqSzY+UTC2kJHEqiW9zBcx8+4bu2bmzxCpNN5AvaQ5
aTiY7dTGox7weIRpcZC10MD6JpdN4XWQG09skLw5+sOZ4iElwpfVipaS2+2Hmrb7IfkSrQpmiRBe
cn3PzEdndcZXnEdaHsXZ7/hwpNFLMFQeNlJyy9GPcY9gMFnbesI9HBWYhNGhJboSKjDRLW78vdbb
Md5DT7+D/sOW/u5riZ/uDWU9A8O8/PdriwBLSHwNMUW5isewZ/B8t/goa5VpPUru9bXfsx74YitR
NXcoefOTkLl8UXltpfrSV+daA3N9frlRKlLFuQOSUSmIdAvxs9OpnIEIjW9ZoZTG5n57etmYCDUa
aklKIALD1ehVONxtQxomYw2lM6E7+EiocmbrkDLc9/xfqSFxmHQ96hIOeV7Yos8n+PQmcscF0lGI
fRU98Y8K0NobJ/2ar9nsiSkN23Gqq1tZjnrS5QGn689JP5WukFOyEDKv623AW5KEhhrKb7sB0qCV
ebAf3aaextfON7yOtgG1+fCSG8mhdOtLG3nH48iOBoyKbBq74jYjsSwpAnz8eKP904LZDnJF2N+m
JG12AUB9w6C21sjvQAeF5Aq8Q32vDp+KF8+8egzVOqzYirXbJWH5CLM333+Kv9nIoNCZ7BW600BN
wB2tRMV7504vOnm5+tS2ACPHbF2IcIqxGfL9POrvE64URq+DdLn7Pfe5XocDmoqn85F9nSf8oCQ7
1Jf8EXb1MuUbODVd/CcglmOvf3LuyC2g6f2yuteWk8AWYJ8+nlC1rMv/VarmrQl1Py65ZonBTF8l
DSC3cXqcZFBRYNhItQijerL5X8UUzhwpW3mQeLIx0CAvM2qWn8XMEYL8TdlnHsTf3S3BRm7X5B4f
iDcM3GapBTjoo4hUgUMA8KdCxVEe2DwbXugTFj+zE5TwPvHRddGg6gH3VR/ZK4pCfpqty1smv74K
kvu6vW4iqJ8aI/Cfgt5/o4XyQ7JANnSBlEXhlVyqC/gKjfZ9TTfcDPe91InGLZn7gWwj4WM+mQ6p
UH6p3SfnnolaxqVzadLYGk79O7dzV/TbxdMqvotDtryNC2UDXxTCatBDOF+/f5OldmjQnOamdEKK
bupehpySvb7N4JijWfAK4CRTM/XrYET2FkCorrN1txaWbWbdd1ynAN3UapDU/T0pjIkg0tNz0fof
LwtGZ4yyjRp+QrJ6Cma0x5b2g61JP9rDmhWmMTo9Oth7FLOV+Z7SVn/e1XqmR5LsiO/VMEYxo1/q
VVO4fLsUZOJiROq54Q5TNsK/tl3sFG15l/1RdOJ/lN1emzK3hO/4kN1k0aFZNZ9KUto3i/9UguoH
QUw6bRGfC248vQsA0GMNpfPzAr72y2SX+LKvXgFk/9T75It8Ir/3hU1LWbFhkhhZaVizRWakqjfu
mV3nautkMz93TOr2Hu6ATQf1bL3FZMUSl32MthyuGW0OP1HdWlyUMosM3Ccl/In/cShYlYxELtne
98mWq1MJ6EYAmZqZ3/97ITpLPLazp17RFfpkX5NVEeCfYiRUC0Z+K2NHiXJKFsPx+jnxaVE1WHE4
bJsw21ZH3W+OFfO4eDtIf3pzmqurIbKxpU1jf0JhnxyVgOzp8jgBn5nH1IdJSJXVEcOEKT8lKSaf
c7bLQoqEbN6OT9l4LdWo34/Vf+XRb3LUsRrubGOr4C2MKIOKHrbe+lQe4IeA8AGJac5PfRbdSru9
UNkSaJCyJVZMlhi7va+SuEFZ/VfAS24cWJ8YxXF5XHMqjzHueUhmXdpmAjCNHdNU4Yi76cni2EuO
qOEAuaTt5Ccjp/9LDpklbZIfDd0YmbDutDRrO8VKQUjV0/71iWZTrXlPv9u1oKP5fqV7YFrM4qcI
Z05DkrZJli/3cdERHH9/HJzl8Qxc3Bfad+I81+RV0vG+j7/7Ky/yrW2gvglqlIp5HVjDwtL+5dA8
M9xLsiOMn333X+eE/H489QshkKNZFG9GilZTYUvZa8yjit03h/BlageZGswq46qXyNhgnRS4bipO
fhaUX8Xys0vdwQO8wddBK1GtloICZwNaKApuvQIJeR7VJE8eCKgJ4EJXmfOOUEvY1xkc5gy2s0aJ
DmuaIZu3jFNqQ/o4+kJd6OjL+ISr4XsSOU4fW+CVB6Zjn5tlh0vp/N/I89esKrOUC9SGKzPGWDSb
Y7NCQPZYy52lUqzBnt6t2CKjrzu/gz17I+lQtwSb+FAuOKTsBppa+usst8TTnTLaOw1ZziA5phNB
190qdtBR5DJlT/tGRJbw9A3GGszX0rmzu2/+tNctYhpxFe+ullGr1EZRyTEET//T8ZJiWdwh0L2e
3J+dZxnTM7RaKqp8y7jVI/GHCkUEnNzP9/P1DH/TnFrj5XWuZet9bkhFW5O4g9fOh0XV7Pe6d6Q3
y/1eU3SNhkNx1nzJ5QJcVgGI6ht6zIxqNxHN78IqjvjXO63DWJ5pmCjFcWdAnJOgHs2Wk3aAQVb+
3IWACXQrXbdwoKNVRvNzfCajC/UjZfkzCm2mFu6KTRW0SPkiCsu3fvVAbeEk/6pl7M6DX0JovRzs
hEZYzCQRwM4jaXcEBu91PLBDCJVJhpxClpPlm3w3s8isxgXFz310fV5KESLFz+DtH783HxFF2DQo
v9swKJ+SAPieciwyFdx/ptoZ7VYHcV96FQ2AxIewwz3mvckC1bv8pV7Ma7GmM8ZczHGT2VMZQ6Y4
mau9+KS1XQSit+yt1ntECX0W1XJaU/Sj6Jhg+h3muzqIhINqM/5xmSD0yTlcyba/ngQbemg3dfrK
wUB7hPGnnV9cm7qlevmOjAyCVnMG66/FxqBiMtnLha1yRadx6SIgGF9qBijPnGEJ2N7LjuSimWRa
Qxcc0f8uhNNAmY5SN+QFpey7Jy3olrbTKL9I9ISt011Lw4fiC1eWA4fuf+nH/PyR8VSSSTs+LJmy
F0RTFZCPWaUcCP0E2imRTPqFM0qDJYPft4YLWw2rraDcnAco9X4ghX3uyV1/TVQOoYhG3edqS1gd
X/oH4FKwINtw7JazI/uVNozuXJ2Fb3EnBDEE2DI/kQkggYHBZhqMpR91L426DTYxrmLSy+txKC1j
g/Ybc2G/2MS/5Zf4RwSw2kV7nR+KFdpeV1lKvtRZR2IDGgsE5VYC9CKxM9twbno0GkE9i7t+QbyY
mlj2+Vbg8ZPu05HF7AO6TwRou5XhUfm+9ccNJeUT0G3ylBAZzYBb4tFQbGHZrBN3q078tWpuW09b
3H9QmMF135cyY2mFRbWPI5oCMEfnuw4A5e2017Lv3Mm3hi3/Q2LEa6Lf0ZF9kCubAkI7enW8Yj3g
CV6tx6PkZ79D0LE/o/ofLUnLlt6V1HysxpVEW0/rkdPu7xwqOSyWk8eTdKYvyBZ8hdYAFQHEHCh2
t3hvXn58LS5cpUXwMOnHSUMdDfxkNv4F0emBuGnM+xm9OeF4vhZs1HcItBJ7fJniiw6BSRzlCsDZ
02xTbulO2lKwhdnxlMWTByN6FQDps1JvALsLnTZyWAf1wfBER4H3OManfDt7WUikHNHq8JzcykzG
WeqevoJ8NctQtTI3PQqswZA6UIS+HM62bztfPLzXosdfI3O5jta0VVCBroAL0BJ8ltZplrLV/miF
9T7QVcYV1IdvN4npKGJeGaNUQFLTMGl+Ykedyn/SlcdvtOu1sMB/fJ/S2cC/oBz0UAJ5BwkMG2MW
0vrlVvZ4K0RTW+RYgYInUUp8vGGpLdhN4yr/OaIdt7+pebv5NnHB81G2iykLwQKaz5+HZ9gf2pq+
451uP1aXDq1W4f1eWi6NcSUsEPJSfJ0j6xu+ZHeR2fm2l9xmT+V6U4GY1rRRVaeZX66kq+xMePhp
sXL23HmcOQg3UuqIXbrMNve7M/4phElAdXZO6ZLKqX4PdPnclzPq8QZbYIdmma4jYCroxZO/i6uM
Bo+bAfzGYJn5rqdufytvPCcNnm4p8IYoz9kUEl++cqpt+BaH2OeXHmpNb0Zpv/0R2FgGbRFIOgrr
vs1/7iv5Ji1fyzzSeXokZ0eZTTbpFdAi+AwWOT8jqDZb3vXmhU40Zh+qFPRUqzpoPndpKNi9E/uo
PpZUBrzRelzEsP/qnekiJ09z9eUkP+hO5W1OY0Ew+zcLEuLCDZTjPtD+RDNvjyL0qET8vdLRyqbs
iisbV0GhdCKe3Z94dqkUnZD3h/K0agahdFf8086pxlhdbZ8s2Vdm70l2f2m/jLDdqQxKzuwX2N2U
lo2LKpf38qB9bEbhciX4GSGJ7ks67vZPdPSUgZnTC4tCH9Zo1XOsMN0ngPwmnDS6OW8aR2AOI2m9
XmQE60pfC+wBqsC6hXy6t4TeEr+ajvEM49fzaxYK+CvSsyIGbwSbb1NB30JjBXRsTJlb1lxZM0u6
7DZtVNz5KN3m+bRL3Xod9I/1jj1liddds04XTzimQ24wDj99H1Pq5TuVK/tLoa75MRGHSxl6HLvr
/djwYtVRQOrJgtV5wITThIFcEJUmUypSx6hsQz4M3EXgQsYhKsu5cX0Tbg5atxUvLR8js+8f2iGt
7GHOiLBzPzbjxAOCDkBoeFjK1hSEOqoRzhSbNTqmvKRy+WLamf10TfQfay4vs38qwpDMzDr7hT6O
kc5EKlyvOaUfq8HM/O4MvPXUviNGySyB5/mGwzjCjiiDVT/WL8lOd/dI/Jv/Vqyoo/HVg3aGol0m
/8BFDQnHP37+fyyd2bKiXBaEn8gIR4Zb5lkRcbohHI4oIiKKik/f366/o6O7K6rOgLBZQ67MXMVc
GektNSkNKKz8ed+qIv66HQXnlm3sxhiJXDa9XtPmad26JOus8Wg5hHzRYwtc35lcHenlnfHZnE9s
JJpQF+vjuZ0rjAuzhFrlSyU+LtI2m1661bBEzmOUP53e6st5vWS6Ctusjsp6Vj90/ln9OVdWtMCz
H+lV6V0gy6Mf4w9v7XKZX5u4onvAwgOSWQOS6pHb5aszfCzQs6JGzabZN+lBfUAAfZ8OR/pX8mlt
h6iq6G75A4qlMepbb4LWobT4Jb/lraa2GJxywR8M4Cvks8s5ZZa/+DHnVVGIVUE3AJPTJRSacBhu
8c9vVqN56XfvZCQZ32r27Fnd06uo3LrZaEz7NfCk3rYn6/fGGfVt9W3cXswQALT1881Wb75yjyta
8bEpjy3+9bF+js0BahRoR5XfPs3RzSyRedaz/jdp79M70MjA7kqr6Zk8rhHE4qfLuVB7psx4+xL+
fiYnqimR6DEF0oZnJhnM6/QS1jBH9z7tTcBzgsl99uVDdNFdnWaYbiHGWueUkazTebiTpzacFmNL
tIK9NMdClX2msKO3+dn4HM6UouHtaXJMWNazvZJtXI5QCmoFvAKQ0S+4akbMPxgkdLmNkzmkC3N3
dwF/c/fA6waSM4rAL7GfyF1oQ25hPLdCAX6z6T4RRzHsDMSvjMcjvX+4Bj32g1FezkfeIwDXgUPX
WqN55QA9pt20XDUrSghnXOrPNderBNkRuPT+B8R3NmYSqw3aKe4kmHrJ8EheqpE5oF8EjLF1ddXt
tbRqaAQuOTknw2UBSlKEZSUv4fhQLQc2IE1YJH+1KU1HbMcm36Hn3fcIk+z0AtGmEjeoT2fN7gcR
mSrje/UGVPk73q+fCQTznGXr/GXyIEReUFadC5UfED+pYQcmzTY/PKbXnlAKY2SilEjSUH4iG0H3
Utm/sUaa/jDEqVAKUHs4PGsYP5T+EpWO4lSUtMIuvNvfjNblBYyZ2BTaJKxpFM5MqA+bXH+FlYcW
mkKTsXFmfWmFhOWvSCMjDekce7/v5PGXjfbJ4hPhi/nPS88ECWYW/tLuCRelf6eFnhT+EywEXMsE
MYFt3AOzED+u85Xou8l07+yUEe91GzCHNcuQBokCXEre7CGEK86PEdosUCNch+Fr5TsUBYZIpcJ+
4Wnmd+P+QqBQBIUKP/BJTX81Ng3nZWhRd8TDPhlvuK+8kXk/TghsvfDtyZxBACta/1/0ObxATegt
JtA1OrviJlt9MuibErg0X4hFr0b5d7PoX7RP8NupjFpP3I3kamVoSZ+rKr1ZTwhUlGWGCv8zQwSO
2LAfPKdXQ4We/7UkT5D3zmjlBoVBr0LpMc2T0Qa9mWRiNL6AnxO2uYbU4gGZjcotT660qbGy/yTP
GamBuP8IvkgvSCv6562XENYNZcBewyqa6Bl+Oh2Yzd2VKWtO0AA4bcsfy65C1IXjHEM8bcLwSx+H
1SFHes2+Y/Rgfz3k314Vor7tuWevthv9AdBHQfX9y6dP7PVWpOti+/2jVexhWDAX1SvjgM3QfRye
4Kk8Rk2aK/Ong48itZzQTWL0D3lf6D5LdtQP2YBGbtcphYJxqIQ9hwpnVoZlNeeISplepgW9+9Vs
/lSxX4GfSG99PZaKQQq98KHO0c8DxylOucstWA7Xqqc4bHBzstXQ2PxigDQELWJPTg2cCsF2P5l9
/HJL0cDDHzq1x6WrJ2Xds3kZtzQC5mh5X1S7ImIqGg5g/qZfLKYr7xW3bhnd8ASTFhRWnO7CpHCn
vR1s5I92HmsTCAnTypOX0kVrdvWyOWGdqtN6ABl6Y66qBT+IcxecdkotM6Vzp3ankWHJHn84G+MD
zbNVOXAxAIfouPDmB2K2kFNONown+vvCJAqYJYcIZTAFbbHlfcooYK/GeFVuv+F1na0GOPCgbX3Q
LlysbN5RsOWUqgk/cZvR4KJVeLpnv2r0C0Ykdn0z7mxsDPJ10J/dDxkyAciCjVEsVWwI0EWvJxBx
1s2JMYQ3ALYiKMs6dT5FrNsL+aINppKIcYuQftt58CNlG+FaA5pIIZCwyIzwyCjAJ0QoqjFU0WZU
dm3LX5jA7Z6z/GBMlorSv3v66kf/72/uU2mPZnn7nP62jUdzMDvPHwGZBdQAuEIioD7pWdpk2AP7
kD0RTh+s9FNArSvq38tCwAu13e6hXHilo3oPQtrzrhGOJACjavVlDJNM4s5SWX5Ve6AoD+1qUFin
lJ4fPlF+GsJIhtyK08u/bUucUyni2kNoUMId4YPSgTeh0B/7j3NP0IJa5ZzHzN1k22auy3jYv9CP
jGHe/Cu9qcEei+dM8u+iMYEXsyntHI+EIizCJiWIy2hEGRcmv5TYuJicngGtOEBbuXu66unmftbw
9827wSZW4wPMr22GXGqenONfyullHOGP/gByqAgrxh5ANNn6McJzO//LFtKiNn8sO530p19TRPES
zIWJ9eq57wX+mUK8iS9WYUvz4cCcUIZP+w5IKfz5Sksr/fXRh/NrodPKfDeDzLmzYmJ2X2GwUB8U
E8uM+35wvPtI8j+OQ/jIpxOisi4DXihau+9WjCNuVAb0GdF7/kvBC8y+g3KNZBS+yaP3Rbn7eaS9
Do07wYO0dEt6M16zHmPfFWJOm/1X3oPFV4QluTA658sLsr6gNCfBxa+0XUGjXbR+pp/glczvmcEj
4iUihmQ/o/M/HCmyUHd3rtZjSu+X0oDD1NLfKZc1SnNMnZdcY8bZmTKw/bjy2Gj9bkUDUpOrOVyA
Gulw9WJqZwyudhVXXdyCBeISc/beUAJ6NCvabaB9pg8gM5U1pIDTSaYpFsWGTv+vQjmI1GOecNwI
p4zdc5jwf/LfJP02s/7iguYZgPygyxe9iZCgsjQDMAm6ZkywZkXWGYxP1gf2QE8vxsh9rkYuM7Ql
WwGjXpgHUFLscopNkMY3BCqwEXMvvdh9zV4MRW0qaFFX+033SOdvZZznsTMgTkraIG6tmij7QBEp
1LG9TRNK/tlnsXEk2zkuWCpOH2Sg0ey94SDwu8WWaARh3Jd9B6sJ3fxvNzJL77/PVnojloR3fjbP
J3aZgjcQDDnlZSq7+Z50RoLkeFAC8T/gCBy99LrquSAjxOLi72r9SJYLBY7wTxOVuUdx4vP3GA5c
IoR514g3NJrMADMSOQKPz8C4WiMDMn24H6thTB8O4l6YTd9gl9YoHVttQLhTDhN7FNPo0t6wbCxh
L65PovQZTNkYaa4BIYE/WvfRt0ZL+lpQ0jXguXnZfILV0LWRemXEig+KNj7i0B+vvlE5b3bVT38r
en0qmfbEQ2tI7zkLBvFnfSPueNSpFArKYQwioqJpqNZ3PkxtfzEs/XkDgpZC835EIhl8LSEll2dn
E1Y6ljAKZx6E6QsypuBZ31CVyDbQkHExxn6p/xK0GQYufRRFCprCgasg94SiHV8tkYFzxihGjy/n
V2FV2Olr3kN/6Evgfz2RJS01ppeP8NbBEAYlrvVcXYSykN8CaMiZYJu9+/ShwvgDmun+Ol90VMnW
eFHtH29w9s+MoR3RmQ6oF94BYjtjklJSam9YcUDO/7KwjX+LNEce39ikh2AHEgEJOTMroBlpD0R0
gxY3L50cLwfXlNY/TyxWGvrPqUIXqUwvLhQI/fv3nJJRFrfF1eWXvkmkZnESuCYdPZf5AKWYU/va
P4C/nFqwWRf0JOEVOJpwXYTIWodgSAnJk7TaEQukPdWW3zPG8yfm8ersCsqIbw3vwL32lDLswCn+
inoOFFHIuvyn8HJ9jcdYNNkcIbpU2lBw/WsLK8GCGvmgKwXRNGvnkoLZMtxg2KuC9NNBm9lqN7Hv
a+GK2VCTMfc2mxiAjlK1ZN6tfQ8S2oIpCpUPRTSKgoH7wL3HUWcQp4C6kU0OhZ41i1SXMrGwKxtA
5JIQcDfQpA59W+Dz1fpsn1PgLyqnMeS22R1k06DzL8yecYT5K4uwWkDXospR4DDAWzTf8WWN68EP
YBtJFprI8YFgfKXokr0V2EwkFthhwbL6aJ09MUpiwsgk74GUQ1NxEE5fNdnAyaylOKdergWFzGgg
TzjUiQ1FzMQmAFdhxWP+PCkYrrkxABj52YAuZT69jowJRDt2iFzMspl56vIu29+Lk6ua8jRuk+Bz
MVHmt6Ao6zGF951BtWqLMQESMT09z3MQqPKiPxC9wNx72/ljAyqitHYfV56LfhvrN3fS6fXyxdQL
Uf1soBigV+PcfpVe/2xcwTyx1v36wAaDjwFGco5yws5amg4TYdHXWbUJ/3YmJQDuFqbH9AB6xe7g
3uZmoZRmtAiIp6Wl3fk3i2KwivprNmtslDUQgwDhmFNr9Y6gMhFDAgmkSuD6V/310pj1Ik9g7vMz
JarABymXcvNFCfrPOCX64bqS/HhfG1PdDQBIBubLzq1zIBs9Y0B4a5Y3kkOzamDd0THLIdGQnvU2
JY7QmpbL2hzRmZDRn5TzfSebM9mgDFXWOfCjPOM8TRb5ieiDBYgQJvMxaDmMd8hAxFEX1Aj6J2Cw
xPNuCQ9TNenHkvmd5ivOJHUQTIiEC/HFaUZJgBRPqFZ476SowyPP77EXiWA1o4UoJL2icmUct1Ko
iEfG64mDE8MHQjAfDAKjUaRk//4eWLDdI6lvmH46FKe/TgNfegmgEgYPcD1P8M5w52n1Z1IgBL9Y
KrhsbR0QO79AkFU0YgA4pA7tevrNYJzgd0ODx50dxMuLOrGz3h0vhA5k8jmY510NloFEVZz3DU8I
8Ot7wtR8SWvDQz483Mum8SZ0hNOcdktM2yRfNbC5wYjobL5JqjCNaU5RUuEeiFz3dVi3wiFkQBwt
QwmyYzKhPZtfptJKfyaXUgcdvByrn5lNxyoxrbVyGzknQgfkEAwAFY0olPLQrF54Qaer787eK/2l
1/Vt0wYMCeGaWt/T0OoHLAKIzjtQNGn6i1GsMFocroaYiwG+8ugn8JWQHDCoYiq7VLiDgCQvcyeG
f+qmobJ4YSSnPdbEsBZA4GqNGF1Pb5box3v21aJNIni19IOM73AOGbkaiL7Vsk/MFCyOpYJcvzU8
WseYW27I9g8/iTtB4zicQuOCxKxqbxQTxH/6/av18RkmQokig72J3Fn08d/pGFI6pf4zaIDrKdPo
vUnPMZDag7/6IPru47nIbI6OAHX/ngFE2DlsVKJUuxwy/+kCV1FIfhlAYBKPYQcObQF5qyV1GT27
HyhEOT7ejIfvTcJHME6KZbvmdTGoX/urakuDeGqDainYMODrC9ntuZwRS/UAN8Uo4+VAg2Lk3DPh
zYIqjbyS6TL8RRp5EZNe1vEOxj+eVwdsg5GWiXQzIeYzhEg4XR/juaj1+4qzZ/B24d2Dr6RehZT0
1OOFV/MyIzwFor4Z7+VYZvb8CnF1j5jvqDxaQQQZT0GUoI1Mwl74Nc00p8N+OMKQQqG6g9Nq/Ewx
32OwbZHJwSQqk2YoEoMBBXSjRDUoZpsjjtidYCbqiyYq5oClQ3a58G98D0+x3DUm8/RF5TyJuuP1
gAfhSn4Gvia2hFyBXmSEiiVCmQyppfBdFwvmJPyiqHzNx64OLkvVYZCCovk6pacfF0wW8Aryme29
qKB68dW9BOPFCIvqdZ/aI+HWw6z5a43+m/ROz2kiSkUM6cnHCW03z07MY5CTzlVqoRTo1fvpOw4U
vkO5MUo/Lr4VmuRew94cMkXNhFliUvMKP+AalK808PKsRljcgnsG4EfBD/CfPKxQSdQ2lYY/Qi30
//CFrEuxs/AJP5QBsqVOEWXa+ICtJjOmYIr2C4Fl+TagnRl+deYgbebAp1eG4Rjx0pKkithETrX5
WtLDWhS23tUonNdO0GpeXs3MH+0BBTL1CPU4FBAGzY9FMR94uEwZ79XLkdNmpZrPA0PfWY3wo2MR
qrCxIeA45xCYKO+0s12F3X4Im+C3LCN+PZRqHhhHXjsjb0C0OzHuovECxGAgCFiFHcnHL5i1Z2bP
wqJI+O0x7dyOV5fDj2bzYXRHHoJ23vbvBkAfDqdFWqWffe9ucYM+qwaU7qxNMLj4EKynhQcCQTB/
LkioBOoKuLlhwgMz7QVvcDawr7yPrd4DHIZ5l1wgscDK62YTE05ZDe9uNFf1PChOUlD64IgDj2kT
CbzaneckR5/rXpBX1y1HSwR/6QDtwmWKAtZPJfYMJsDtP33DO6bGb+ZPgAIOXajfB/X5LP6BNExX
WetNFHuaZ8p2inYoQtBVNTEi55FSvjMLd1so+mHmcBC1B3mJGtb4Md4ceUy65PD/+KfMt8BBeRoP
twWXkm1acFAlFxoqXlbMwTyBUmIGoq0GtgjmhAULyxUbGxQMKi9M0cnuCk+AGSkNpRjAMLZjdSO4
S0D7DUq2EGvHVOP0wGemJcMuFbTPS5RtGAbSGVy1ZaHz13jdaUdq1/iUUPr5HRbQIbgXb49HqtpQ
dhemx7qASJSGcdxqSzopzT8xfmQGS/h2wav6AFDMncFjBeoue6pdMst5kxlbYvbg1KOEb5O0BuEq
vELjzVPj87xlZPkMIAxrG17D9KydHGe5VBBvXzWnTCGx8p8H2rOccSUUASKtdwLINU8P2picIoaX
eAgrBioqCZT3G/Uz3JHOgW+oRVEZRZEoNz8al+2cLjSXZy8+Hil7pw/nIhgb/CwqTT2FGE3EuFnZ
irwlGIoG/+8l0ccwvRM2XGaMFwuJkYZeL3zEG/pz0bq7Mqo1bkwCHHXsa+kHN0zQ97tL1WhL03I5
olG66JNIMlZa4J01rL46jQ86pAJotE21gxq2gd5Pr00SpdKbHf6+yOLu5PKb/ieKQ6Z5wddjT7hl
dkEUXBZcUqQ4JVyBK6gVGCZzf/Adisux9rRoDW24dwwceVNqX3w/3puOoAro9Pd9mEaSFpk9L4p4
MHrUzkrzm4IxGZ9FrqfUp4W2YxnWzeVzPTgSaT8YGpIFJkH6kSgkHkaFT1eExEE7tEagaFFSQhgF
2AX5iikJQcD0CVp5nolwL6ICuNLDCrfEncIvbzn2rfWzZ7QImwzywTiYLFMmJcFuBxvY5u78u4Kn
wd3ciVPnRQrsnsg7xTUPgXTj8Uch0eybqrb2Y1Q2OgDR2eEOx7HYv8eQSDNoZyvv+4eRH48t/ZnR
3d2kPEBh7afxxKmdtE1nMXi5BKUWbMzC6RtwrRyaasSavBGY0fg+eckES+c1IaEwg05MksbKnv8V
hjtbbaKRvsMBQrxPLxwPj3yZn6SbyGbm9HYOhyBIkw8+OHgYidPscHLZicFR6/h5oEWat6upthtN
3+kbClsCyuzvCplxxgxJtk1aalU/BJoZdXyJ4qdOwtXwvpb2cSmFWWjEueGZq1UQmenphLdq4U40
sih8isjTY8zD8A0p9F4AJIB9lFYzuWNBB3H5qp0gymgpD0A3IU3w+pqRk+IB/8IggBk+LJsSKzrq
e/2I+yz7m7TOzf7p4CmotfFiBq7l3QMOwUDfeRXNVcRbnFsPn/uADMB2PM7kLNg0WpI6y3G4Xt+1
6dS17tryGHdOEgUHjoF3IwW3OCyhUETZ+zHXQqD8bwHgdr/HRAABP8JfAzAZ7q0/wfzuZYUhuk9t
TUw7xkd1NpnFx5d1WY4AzoAvLBAnJLI4zMA7kw2QYHdC1JO17cQK+WnB17jMhx6kXn7u2C4CbL0A
2yYwPc6hZPZghhA8e5wUER/AHjguiGqBCmf4QBp5wqsh6EAcKHHyc1JhqR9v2npqLYrpDycS2aEu
4RdOEKHiCgUc2uprWZO8xh1BCZqXizf+MHJSBLUxMc72FZrCGMsvBoU6tcbH+TDBAtFnxGH7jOJ0
CWE/gyr8CTT/6Ohw4l4gtGJjUIAxQSdw1284EqZ1NWZn0AT0ngHYlkPhuSTiRbxNqTruIIq0mhUj
FXKHBYGWZwfyvAQIprOjYbi58LZ43X+cB2o3KKgHiHhUoZ7j0IPiX8p/beYjOBFzkk99DeQFyCzS
nZFmEHuT44Qbf+QfYZ/QhfmNljLZpi/qxJolGHDEfLfK9AfQ4MVSVL+nGd0z2nEpnOG4sJ0E3JaD
ZMQJL6pgkpbQCagdPUGdmYkWahTTfKHrywaMZRnDEmclhhIX+waI+XUwOcGP3xv5tTX8sxbw7bUZ
tK9YqJDfzp89MwNefz1gOdnTmphZAHcNro8ITxUY1mo2w8g2lIwGkgCsWJSe6Rt4LnLAQKClcLih
+82+GxEmkoitLxjD8P0Tk/eQuFfpcC8e3MhNqfWnvCZIBnBr+lKZo8XgR4uFC5EOIsjsKhI5ON2N
9IA2nK8Vd3tm3/WFa6/EunBT907QP3U5afXlyYteJrWFGwSi/nlCytyQhACGLW59o0GkUTTdOeYn
zoxG7no4XKEHvZmPhseI2Z+urvr8bFAkvbCq3hQiq+sxUUQk0qTlDIjk1Ohjnz3ePJHk7HX7TkvI
p5mA9lUj8SKRttTtriEnwzoBKDxjb013AGFyyCjn7lJnXdw3v6KG+9/MN5wpsAwJJxI5uuoHbjbj
9jcl08pMHWccic6MuPnSbPvR0+yID83B0nfRbueR009HAvuSx21vfZ+ypdWSZGh5nnMC47J8J4U+
w5vIcaRdA9IvAI7/jXwdp9a8zm9xBfapU5w4DFVk2H0dyNr5EOaFZQN43BQzMU4thDKcljsdcw7U
GcydW+2+olaO6/AVZitphUcLsKJi7QY6TXeg7xIy8Dla2W/O9B/rFsWQ26M/A233ORr4Y3PjURFq
K9Z7cQYpeI3V6jDDm4zoox1WiuZRwfeNlFn3ZxUfz7QbsaN7ItmKMHugq5MFtyH6zUXWpbLVNrtd
CjA3mhF0KnxXuPv26fh0PljF6MZ6KtjuC0vW1lg37LhxxyMTZZfiSeRC3qzjsnSXfgy6AeYJW4xo
KTJYh59S3yOmMlYIcR1HbMUh4lx4l3UaPYj9rcFpGxr6ycCGC7iRDQdI1LQlNk54ROGKLG7pv2cJ
aRntNyVGHL8t1gGKSC0+GMFi5xEq3OPxoxnmamN6gg9503yHA5xSCbACzfWOht/Hhf9nYYJyECL+
ASmhDnAFguoJYGhigDuXRWN29mAz2C94niNSOMSp+l9EgwQUpJScFf/J9JsvjpjMx40rNiC8XYYw
yFKegJxrGKDwNw7vU28r5ShFNcaYgiSAEW1cj3SZRRgXsA3hfVxibD22MDkOGeICQNIs9+w3bfOZ
KvjsfKE0tE61lo0L1Tnm5gYDHyxdz7PRYTL9TYfzAe87AvgxDtNXhtRE4GJOjROjWPSGQWnm1miT
AzWD4BbQUduVoIxKIW1WRKtJ+SQGlXSiOAiyTQL7zscJ53Sa0oFAcjGVzOawFakJzWdQwFrnrei0
pTyVOprqI9MtoHNrMnusmNf5Ixaf8dV6z++jK7IvkFtLj0KaO57P+0yf+PCHAhCpAYrVPoR8QDxe
MtxhSPAOAYJmGsdJBNkuwx0KfgHBM5vkNjTQWkemtCptmgtc5uaTGb7RgThw4JRYO1JNeGBgIZI8
4xudcxaziYmjROSpQSk7uyS5CNbCBJ5tDUQaQv+HK4MpNSEGlAp4oscby07i6ZgK5bEnZ2NH+jbp
6HnhHcADXm3mmWMD7HrAWo1PPEjeBl6Q/sv9rcdwfZKKxezofeYycgKUcvxIdIu5/oS6wOAogkpu
Qm9lgL/r2Rf+1Qbimo5iaF0j5ksF17Si6ObJCAY8nBtSPapnnDIGiLLgu+MySKfCFB54i01JQS9h
r4GMfff6JyyoYMYf5X/0hS8I5tfufb0CPJyRI5rBLxZcfoUdJk36hAHmHiYpU8X3H0Pv4rq8v3x8
zoDLfxhOwDGJP3sG4vVYfATqoYGVE5gE6ljJep/EPnE/XBgN2h+V3Jgw9NJH5oSps33I3Qb0OoBS
FapAcT+oJQystFEii7mOjrbu+MVuFez0sSjnv9O/nXmyjqAfaogjbKQ+gPiTGe01NimlyyEZTH8z
Dkrrn794MGgdZl49582+D8JNpg82Necs/DAM6/tZVMrBoKddB3gCvt7QwKmIl1AKPwEG8TnN7GRT
2cIGVFhDN1iCwjEJebd0psXOizOgGuWW6QAt8sOssRMQrraqtrzuHxi1D/Gigk4DvannDwFkJtaD
qg9bWoE4QRb+qMZrc7aVeX6xKru/emB2we4FXr+kj51FmE+rPzGxqCkGOesBM3E9YRh7mzIDACUb
J5S/EHyIRCmZglK+D9PxuysghdyTt9DCnbeKDJYGg4vvy5Pn/vvBI9p+YHxwd5jhQ8N6XX3pYrXY
Q1TMh5Cmnib5qaotBUlFqP5JbAzOtHrLKYFd02fYls+I5FsqU5AxR1xlGY5XULn8s8jGzjMhS5E9
riH4AKGY2XUIYRV+C1GdwIbjJWxlempO+NAqtez4YZBmKdT4jMTZvAJxQGyo4EwviduXQ+GLgcHT
fc+fQMaM0tLM/4adhhMeA8Kh8w5vlgo00MNYvLEesIIm0O0b6mZgUwfuO6gX0yLGMBdgg5+ZdquS
j/SmNBG9No9Tk7CbsvIjSr+l4EJI4Fo0i/xRFxSI5E2am2BDLghBmU+3ZnVrporajteDBygsxS5U
4nhK2FzIlFmRyzSNtpp6gdi1axthJhTgpxk0wH3uFUs2qAAhM0bKbFrLh3WDZnw3pP0rVF1eyzlR
GlrJ2Lmu20UOKEA0zW1JhbmvVyc1fC0ZNAPCo+dmJPs49LZwRgS5nmdNETdMxi9KaHSLbj0vzYvh
v4xy1pEhgZ2Zu41Y0IFzmHGBrPDdfun87/pj+o4eC/gY/cDjpnufPaQH1a1DeNp0y5Db3oLpU9oS
Tv286dmcf4RyxWz477OqwteYBvTJZq0Lkr+FMLp/2H3F6uGuyug/IJnMJ4Kksh1v+9jsS6G6oS7R
alBr1ZvQRhdRb9s/ANcCxLWq/f0Y6MBgcPbH0HjFCXFhEUIPuKLLmX+xol9SF6johV4exH+jpHFA
WsghBtkhR6Ieosrb9UKWpgFIjMISWwUdnXADGR1wukGMB0FdZMHOIfAjdxoeqpMYcItcIaDaT3KB
SgCBZNe6KgH4Z5e+chzNO5xlBAhdbPME/JV+k0Zt5KXqBhUwwh7ZBt2W3dPubY5A3oYGhElqVKBc
5046dFq/ScfOKx6j9zkvYRihiYAhYyCaGqBEJJHkYkHEvrbvhsJBkI1CplbClwg4S2y4G0GOG+KK
RtWFv8H0Hwi4rz0xaqTqoCD5t52xMV7WHSD7Oq3jQrZ6p5fNSMz8LSWfqSGcKZHUX4zkJy6+hB6L
KWYFqiI29OjfZeu+tyo1HxKnEc562JXjL659ATGB4Q1cKnzyC5kQcw8qNQb+MYtb8AamJKSpHUyJ
zD50K063TRJ8+GrQ346jj9OkVMQvKLAk/ZDzJG+GkI8EeFF77x9tfv7SkUzhWLQcED58KOsXpmRP
kTPGhLc+3NN8hvmySVgNeAFBdGtKDWyiIVboKVQ6d5wwJoJ9oL8wYdhwFSDAAKqxYvF94FTDBJqy
RCd3DzLtghYGkc5/8zFou4uX7sFaBFJ/bMYwi8gNdNMhVLFfjGBWcFVWeAJQn0Yf+2ErrqDBqafg
j8xs/K0+ATt6gNSA60BRH24NFtdPsmDIaQdwY8UDzQr+g+xuAPYemYrf8YQHnP+7CwPXF5/nHqgx
k0NeXedq+PCi6bEy3rr6r+UuZfPz9mULWP6a1DZ59TWXvZtbLH+25LLzinnJCMIU2CSdBBQW0DGg
WB59sytwzkHTTIVKOwBUDDjs8EuZBV2p+MXM/GocWdFLvQpJAqFQq/GIIMzcmCtx0gDT7rNncN5h
SUF0KXethfwPZy0ssbe/WAxc0AARy+Xwg9AOTC/tIO2SpJaAPH9UUfRK8xEiuV8kuTcyxApu1+Hj
freUBtgqv+0WbFHoc+iqaU0uhxcmxdDm3rSeCjeniSpPJKoEbyNuhRhOS0nvD6mUqg1ZToezkH4F
a5wht+ZD8ngPrxBOyZ5rh8IC1vCSIGg2yx1qF+ZOlfc43mYDT90qyXWBeNTgSAzCevtxBCEF1QkU
Hxq7fIohqHefMSy4cSaobYAaIa9YpcNfZeuRIO0TuNRwSOyguYvHyJTbgmuota/9/nKyhdbvzrTt
s7rR6n81dFLwVArWX8yu4otYAA0YgEtacl0/E7K8DYYEaHgHvOhBKGtyiIQTIsdxcPxv+tV4Q7jE
OaM7yfluPzQ9vXDMtqOSdI2btRDEAZTP+r6HT9/i4fa4BWhVIDUE39MbX6oDDf2RxGgs3xYAHmSN
c21J5HevhIdtngkUV4sNUS5TTvQ41JMVLRnkYfofNnw2pwdmJgx0O3KkSD1NBEp6Ja9QeZ3joX89
KCxxmZ4bCNQ4g0Mg5YvrOaMKagRRYyt+6T2SnUQBBxZarX62qv+cDl6otpKs9ggfg26p9h4g48Ky
E3dT+wqd6xxO4JPd3bTghk6gHNF/QhRg/GAwa7auQAF2tpBJB9w3KvpPLJAOwSiIakH0pT6ggsBj
DaxK2UNSeJvpbcqz5n0X0xIBawxmd7+xhHJvgy+RC3bkU8zwWrUU3SU9xH0PqwU1WzCa16aYvwvb
fAdfQkK1ApL9A3r+T+M0AInnwAJh5HuYr+592VADVinXbItELFjjSMbMvnZ6W3czZwpAQTI7oMmH
1c5SEMI+BGFC/qlGNosKjnOBQz2ixgqZQQVQJX+Z7ff9s1lQ8eNFbMsaQCcXwtSgI1DDm0AFi9I0
J5JeGKCOt0LLld4WbHQjKX2n3CX6qaePwSd3jJGo84WMwfLY1TcWrGlUCn7mMDERv/pM14bELO1T
Mb9Y5KTduXuQStfiUplLK2LmSJ90y4Mb1Q3MKvSXVrXFt4PPmvmPI1Kk/mKsaD3iy1O0D4JCyRfu
frEyhRZe+0PGbJWpUBHerHdlRg+UZT0PEnIjrzNEGWwrQwR0h6aC6JfzA1FGhV7qZ4ots3YIIYhs
SHgC4xcpuUix2cONivg5BB54Gg3xTywgG/p4OBF6gTDBMm+u+QmQNAruHelY/rkfQ0CAkxibeRwC
JePDOoC7GNi/9XmeCk8HF0svdPJydDYueGIKIiNOXVHNJIq9u9eABLGfmHCHXMK6h5GMewlzW2zI
7WCqdQTNh8GxH1JHVsiYFUyPEcTSkC1VvQO1XEikR0anLktNYMg/AxQAjPTPU7EbsPcH2kXMvc0U
1mGUJ5BJwhuvAus8rPFBaWEGoQ+4uj1+d2u9WcfjctnY6HKyXGWW4YOBbRrWxiqmEvbN/EA2ROpI
glNNbCvcEWO/xReZlcvIconQZn1z6T6Cj9Gc5K005IrbcLL/7dU57mm4Jgz24vUV64AU/G4xMyES
X7Cjz9O7jvm+/t1XU8X9p6PAFhIHH0xJMGzBrGWhYhuD/GY13MCOMfPF6yTIeoh34+/XfFxsaYF5
wv7tV3uRdMUrQYg+b3mXAVMHETZ+GT+N/2lhKPv8iZHs8HDnZw3m9R7ug75j5iQ6P1pgnOyZm4j6
5zdTgTYEeDgcQ0ORMRg5C15cHhYv7Q+iXvzfUjWYTwMiPFWeGsRI3EgCYo0Fy5jAK4EHaKEAYtGl
Usxn2uEC7tg/lDuJJHDxMgQ5MNnigkElA3IQXqqEHX3CnDcSaiyITRefR0xrRAzKoNUdhDsCvvjU
DegG4OtQYk0OIw3ZSkdhApQJ2XBGRN/BSzbaFaGed5aidIoMAsiVHSe4qgL1gbwzCDuTjs2I4dAK
n1BuBczmuGD7Bi0HgQTpNCOIio7pPu0cXJ4Qp2Dw8qMQGK4gMA+5Z/8j7cyaU9eyPP9VKvK5idY8
VHT1gyQkwMyTsV8IbAwChABJIODT92/5RlXaHLeVkfehMiruOcfbkvZeew3/wZqcW27v2Ly0L30R
JqWRQP1FsMe7KQuN7pqB20KhsXHhCSQtzML7O6kDihnB50CWme6nli/GN1wx0yMdNapFWutXwpnI
WSZo1r9SpfQONLjmPbGW2ARgIN9qhBz0lALENusqqpoK0yVAomReVOEOMr0aXxSybFS8xhCuhQ59
xzz1E4bKLT2v57TG/5pyUcwQ3DdvANI80WOQfTQA9JdhwdZA9wYNUqPF/7KyFRpMEvWXM44BBqMf
vhZZ1H6J3xDdqzkuVbcF2t/sgwJMDxyR7gJjyXrxUoAqE/MCHL/CC0K7AvoxX5j8Kt1kdhvSOmb3
xCStt+jKxZv4E3JYSrPumqkgADBUByYCmGU4tCSqS/utiyUz6LBCArOAm2t8EFZs5CDKdi7efBAd
mIS/291rA+BndGMWiYvo6DQD1CCQPwaAtoJoPPk1GxMYw1X2i1ccybReFI8eHd+aJinHGpi7VMu0
Go1hiUVWMjOZqqxeDD3I11TG4JrITBf2oADRuvHnL316g+hGuO0NSYIcltu1geBdGWnynZ4CGLEg
r0l7lnzCxRHvgVXJ5imisp0O3dbaH5h0wSn6g/uUeQ39ch6qCcTCn+4X9BvZSymXFt1CvU/Rs+2k
kHHpyjL3pOiUVFCq/cMI4XduvhuDOIFbpf5qqrQE60le03KedJ9pEfwY/hAwzWCzwkIURXjacN6h
f1mQUj9doxP/7Ow77EImyuBg2Zi3Fu1O0JoLXMhI3IU9AqURTBeMrWOw6hrvRz6oPZAPug4m9M8H
F9Au1Lw3pCrw8Wtysxzr22eV9g+zqDlzMMhlTGVRUEKlHDOsvsAOrYEmNjhQNvhn9ARAtEOc8j+M
EQQ+xhqifVO2qY2s8NRGAAee8KA7p5uKDBz4qV0wYKjYxi9oQJo5JHuv30FVcd1Fy8mtqVJtZDQr
QDmI0ve6APc4Teru9M6sZ/yZJCEt785q70yyQZDEHmK0HIO1MCCY8PBPORML1J2gyQBZ9ec9GiBa
Z07b4cWd5JSU0uK/ATGAWWCAlKciA1pF65T+B4AvatO8Je0OjdmRWUcYDD8zGjLX1xMk6I9lRrOd
AnOXAyd+mlqtclr6KwflJWEM35q7oDauhccd+RGvDu8IaiyKt+uUZJ7QJrw7GsEwT+gNncdlL+8n
jdOIWSlivwnCXuN1HwR7R5KwQ+NKbvJ0fcmfyqfP8MQUOlLhC3sLec71CEb40yamNcvfVvunt7gD
wKDgAQh31hN3BDh7cmo2qhtJpNIHmkvXYc/tJs4hkCb8NVKeKMN09rM7cP09MjTSaZDMNPX6FE58
W1BfoQrUCTkSYj0iQS3sLuGWEa5aW5qbRgS3Dnx0EnX7+Qu3Sc+e6K+nd21sDlRhUkAFK4mU0ltg
ckImjscgw1cOKNkge1KgOMDhmee/gFHhJMtdxUcjQwAbGwkMQOjt5ZszvL3F4CUB/yCBor/Qz/K3
gNkvHCsEYra5b7CfYPe3IQW300Ubb0AsiguGefM1jKLMW7kjY7Ajrvmt500bTla82I2BF53Hp77L
kbhCSz8vbyOI7EhUiKxMSxwhsal6T8hZogE51haqZwsWEQjKbEXThMaYBJT5B2OQ4r3AnpppEb+v
At6PDhG3HEjJmR19tsHJyTm4JcLLuIHR03AmmEQMgI/W9ZXGsJB+aNNYyZ8OnKctHTu3DTqzhZ0H
F4D3YhD6o6SbTjf0TVaU3wDgSMQxdWgq0Ym7xls6Dce7cdYZC/KVuM2BV3Uc8jvRkOBETjNgLYw/
7R5GpdhKWXyANr62ly6sRiqjgfj6Yc1JLwc+Oo2iDLendbBgBmwAfSuxO+FYE4GpMLBtfbeR5HA9
jK/MnoF1a9rkC5+9EUgfnQYmrVs44kiyA2A5wZskR4DCAFiPT6z2pDctqYYJK41OLntuAimFoSjI
Tzb7K4NjanKBxCvREnXj4Dl9Rs9FeHIlihKYMQP5KltrbG3g+9ShvDGzoZKg3ixCiZsX8Hnc7QzL
jIHpeuuhTHLoa4QlmLNbkLYWZQgQljuKe4qZkfue0fpEnSJ/EsqozGZUkH2IlzCvPZNUov2CuxQa
S8xoSG+u0wNx+v5yl9koZ8vXJhrRfR1oGu6FBAD0TsRVY0lXtwUbTjAOJngNKrRD78IRwqMFOIdT
t8hjPh1stg05sZ+cFjwjYPhRJkrbmN48CZhAQeRKIXWQ4BUsSQOgfQvGkM3DsIGbzGhNDxDixMbK
ac3oJgJ6QJyFvJFGqjToHJS31gABGD/fCPR7pLiQEVhK40maGqfOh0gUlW3E7D5QWeiD02OmyEh0
Ey63HOEt/RPV79M5R17LBWM/Xnv9jPhOnbX8a3gFSDqg3EEgixVlCrVfAO1oU9pxW1pPI1petHfC
FYU41MXVAX4aiQz2jHFzii6yzLmm7ZMW2CY6FR7M7FrrGi1lZ8G1U1vZyoUTBG+YVjYi/ie4uKNJ
AvKTiaZ8SAG3HJ7d5kTKW7wkmD9yAd2CfhzC8YedQbg3IRjD4kWc34OMeuPALnFM6cV0oGVbwsUP
jdBcAe3wRIMe6/SEall2I2bWtfBzJsmUayaJ+4eLAFznXSRBNKCh0h4qZ9J8XQq+heFOh4DQNlt0
zYILpyjaL5P6ikYBucGWJ1s5/oA2Pp96sPcyjqy/b9zD0mfP08gEbgTpFJwzpZF0y4mVTHIkAaQv
wSk1vRsu2txtRUbijwQRG4W8DBHNDn4v3FOAEufo9q+EgXglX/HuiKBseoz9WvJ34yiIXXzryBiB
oFBFE7ejjzICz0uNuG5aPXpxMlBcbdmSiCDVkiCBMrrrl00Vib9Xagyc3j0YrWCO/R7g+b61nC/Z
IGMQJdFkhWUnVUVE/ugU/EjqEK8WMlwyGNtO7gz1qHi1sORmPDdlt8G4B5nBFRqas/MCuUfsDnQG
6ksEWgIZZb7AuyRDvHC5nGlZaUxOPxm6MsqBNUJxzk8sGUkt3QYQW3bZLiA0XTC9ASWiz+Rg0wav
czXz0IyljsPzSIgYV3FzQz4JVJ8LWlsm6IcAPUZupZyfVMCT23edlRni/y15ByVnuFuekKVr/VWy
WTuiFZcXEE08THBxgRzW4CJ654Wn0fQSgBvhi2+H3H1HzxxqTRr2UzAvkzXdiwvhBcNy/7k2jEfY
0sw2nijXF2sSBKI94BPvthhfQUTSC6AA9vD0MLBdAe0Ii44Wm0kmB304XB0DOsm8YTYusW4F9ZAA
ofeVrhLhtzTbDRlcofnDnbj/vJIEF8cMnYm44NtvEBm6u96Ejw/jiQ2L5gG5PpPR6DR1Zw5qh+GU
v9660IzKpvBhQOMDcSEdBS4+yutvUP9peLmMBT7R92SoBI4mrj0AqThgZC0+8yLeMN4JJTc87jky
wD9HPXzHAhIsroNd+2ULEuvcfkGYflbUoYj117yQvqRxzMvpSy1bkGv50TkqYGLk4LTwz5DuF7Yg
UM4++/A1WCvQF8GyaK/y2VXatGjIgwQSllsRqu+EDwuao/SYMA4MEukskaqljT5uKhACzI4eXVCP
mNpRik5c6c0oveqHFTU3fCd6fUDSFtuF4MIEU3plajcfnrlXp9wdb5M+yoaU3vuxvbJB+8IX5lpV
qOygCDMbdkzmwaiLd4XTn3OiyXU40nGTrrb/ZmDkJKUFrJhQAddq9bBV9T6khXMiBXmBqFInt6d1
I6d5/namPGSIJvE2WF6puZeK7/I+u9MRJAOsA9EUIjrX5JaD0W73aZ/je4QnROZNKfyT4QlvVk5M
4wwMJX87o6zAnMRXVtMJcxTufVLs1oZ641RfMvGb7cYyFbw1bDA0hCIcbdC55pK4jYAMUIs0fHTH
6O7PhyBjuTqXKbAuQTJKN1QMFRFbaJdDPN/4Z6BI6d8CykiaBD96CQa3+5Xfji4otS7iEj65yxyV
3oLiVobg8rJopFy4ZojJsht2fJucjuuaSutMH5Xun++QrHB5H0L+tYU5cMIcnrNOxyDhPy4x8z4I
JEJmifSubwG0mHqMBB4Hki7skm0vTc1YZK3KgCtDw8vOv61u5IKfpbFGKmC2nBkojHqtsaSByC/t
LS+03TM+Bz85x4II+MPzqS7EFDbZhwnoEkJl+9Os2gyUQf6k9uTO5xOSVaOcDHiAG2TfXXe3TXod
QktgHbdFN99uZV2FLgvlCHXSJRhgy837gHDNgCKwWmdmpFgknUACcaHyHhj/geAlBXHq2fvhSYl2
TOdqbe5AGdahhDNygC0i6QRfLR67I7G1gU7zUiwOfX2Syr9npiaWS9stwZjrB0PnjMQ3ri/cVY09
LXiTIiixMmsbpEdb/M3cIG/IfA+/8oAbYJgMuyLMBtyMjqqYsx7bAkdYiNUUrSyP9/Vp79ngUxKY
AT/UxqpUDcRqpr0QhiRtxFA1wscIY0aZFks6pwVYzVFYKvVX6bEMkDiBeSu/8m6a4WaK6Ub6tsVj
TBE/P4RoYu6XeZ3ZNiHPAm3Mr7iQqiSJzr6EQjA53SSaHJoAAN2G8wrAAaIHltzB7o2aDK0Rm5sE
huyT9mqeIbBY2DyeF7jJL+avvCYXnNC9l9ve+o0bIXuvIaGN++bUWBmoVU6v7/wG6+cjxRb8Wkan
7ez9hBXhCZOf/bQ0kY3w5h8mQwV0BxjDz7tgWVBmw+WJZN+647ZqwhZEPKAfRySfKnUPOGZ+EklF
E1bfSG/qagjQt71e2KO8lT+Z5UDGJa++8Vy8HodE9d07uCINFiZt0j1Id6aijLDmI8iZlGsJu0Uj
lyYDBYVaBzVA+jl1Xq1JyiyZfgH6bxlvye7HDGLOSFH5MTztTVg49ROjVyWAhYw6iAskdJYlzTMF
E6NjiIYb6I5ozIa3d7OjjWnXL+d92tN2Q5mK6CpSa+G1xTzT6ikkiaB6Z8lKe2duJRF6lW7aB9Or
te0Xu8+hidSZhbGw5LXxELQZ0qF5G+WqA+LXKyQ1yv4JIujE4Zp6NtEnKjGEbFqA3ehu67ZnK35K
fb/pM53k40PSrCuBPcBzges0pel4IcGi9cFiteZl4jyfaBVIz4V+oNQyxwYlp9M+vTujjBKIOkZG
IhBCSaV3UeE936gC382uqECXyHuVUA/UiL8KAQTIPfzm49SGsdba05gdAaWAhEwX+XOgBDx517Ma
+gI9gjzcTs1XPTJbQlPV0OKB3Qd7N20hBWE83wDrgV36hGbN3+bPfDHw7BCoZPi2DuU9xRDZmdiz
Y/mUwIJbuze3gYZMG6/dEZp+sC+2UY4fswzJjc59mYMmCvO6FYv9s/kumLSsQ7ZdksTQEYTFR5bb
mJh0AMJz7/ohTQyoCyQBKwHPMLrkOlQHIh1zrZ9jwrQE5lpv15139qjJhWKVpoNbLML90+5t82ZA
whYeVdLQQtLQzzJ/S8K3kxYnPXIuB3FNJJxTLNNiItVHRH5xQnMs2jckP4RttUGAo3w2X/ZPUG6f
CsTBSTVemQucGDtupwxZ6Osg+NcEsxCenyEWE5iYFdOTqYGjyOj3gb83sERDfjfUaMwls4I0cHwM
xOro2FTImCjV2nrTbm64GwS1NyVu863m9SzE+JF7EKzh4IQiAVV71kH9BlSALt1UxGURTecuUOmh
E8uEjKl4z8j8MCoAStggXwjlQYnEsw0yWb0pvEphuGlPkNa3JCYMwOiAEaEo0M8+2M+D10kwZgJr
LJPBjRQ2EqyIn6ip4LcqydaeVilzOF61DroOPGcZsKmBo5HyiEfDpR2PY4TjRnZPGWyBVoho0uFN
JxygHSQDCBF9uYBvmW0bMHJl5Nq/1N+zRtEQlrXoQNEjh5ksDWtaVCMHHhOSj8DCmjdIP+wbkgh+
aZFZl2vqgIjUZlQ+H9GL3L9rGBYbYU5XwHvP+W0Mf/yB7wI6l4A7xAgacwBQd+whnnApc0Ia6ZgY
11cHql4ufZ95gTQooCDDVeZwQs7lv6qtLfkaW2oiaCLi51AarxRkCPpkEwioEYNIyoQjAkC1JRQl
6O8sgwOTVAGnxr3modGSQzMGQi8wNOhyKkIFFPdQyDrQn9tgzmhMxw2Tin5DW9mKCmaGIJfc5RnI
ziXKxwz0HVFZEmNayC3eYeEwUJXDuH87oaMCmhyhI3oipQd/o5l22LPZ4NRPhoi0zd9N5Oa6UJB4
5nV3R5a45VvugIkxv75R5cKdAC3oNkF13xoWubQ13H4gdcTnptdRMOaEGkIXSQsdYvTrnpgiiDzl
OeYI1IICE27kEJA7G5EYhof2up90y+ZZgu2Za3LF5yNFA70urSulxWCFLXwJC+4zfmMYuICroYlg
dclspIm5OwojpOkTsI1wQpOPYyd9PdDf08GCQwg6+st//Mf//r//5/36n+uPQ/+Q3NaH9D/S875/
2KRF/l//UJV//Mfxr//cXP7XPyzTtnTN0RzbMHXVMTRN58/fF8NNupa//b9q9yytrY9lOr7BeaFT
WX9nEOW5jUbFOmbFOsb3dUzLTebO/pKO1V5KUuGiIbP/2HRAlzCkSICCItoWVawpv/tvzya/05dn
i434ZB/VezqOyVcRk2A6yaSSInqOJu6OD1Gx3g/v0rAM11FVw1RdxX1YL9kq2im5W4dxgY/fyR9L
HUbmxiGsWEj988G+LWR9f7DDpXDtWGEhm8SzBoQAFfyO3low5fMqltIqlrK/L7XLy9zSZSlYDM1L
k0RQhotaSPeYXnbFYrIJHj7Yt+dyvi+mmP/9XFaHPBy4lbjwAZmB/rWQmei56ul+2JXfFnS/L1gk
583ppPF0nybteSQy2LE/7h/hzCDdDI7+7306VZE99GVPGsb6ej5fWVGnDqKjmXvvaUNEkMqqZ/vx
ZZqW5ei665qOLpvoy0rz1C0uTs0kcEY5ym51vA6xQRRREFqQAroDsFO15o8n4Muaspu+rJllmhGn
F9aUXrx4LR78/rx3bg8qNor8nD82ypd15OR/WSfe7NK1K+vk9dsKw+1w/FGS98TDxb8RHw3ry0oP
cavQnLJIcr4XIqDevjMUHB13MDrMFY/045n+stBD8NgbehpbFo9UkDnpIeB72nHa7E7Hr+rtVe2M
h/BxPF+S9Hj8PNN2T7t5nXmE9ntTeXm3I/RVSQyDioeT7/HH97IUVXV1WzdU+2Ff6FdV1eKzfhgb
kYodrYimCozP9Bn6UuhWRq0f9+GX9R72h1OcD9s8Yz1MniJQmzAFaH7LjKfiwaoWetge5SW+6FrB
QsJYEkwNFTyjG2bKvy/010X8+Aod03Qt13E0VdUfPtqpVMustI10LA1pGQLPO7RkbxpNOPxjAaPS
/fCUziutHpidwLOPJFSq5tnhZXzmkiADZ04OyI6uTTaBKAGRWmHoUQOCiDRp24BPxB05uUJ+nrrN
khG2IPLQJGjqzQywg4CC1wDr3FEJBUIN0GKpHzwK7yzQVkqderCHr5RKq5ABAsCggrp0Qya4ey5J
tWvCmozMIU2KBt1fsfpFxINdN7wEZxoCZohtbKhIqlrrvp1Rui/rKhwDZllxsK+vW29Q6cbkhbSZ
BfRxJFm0ZwpYnMbG6wMI39B9SzG98dP+6U52UTTShii5qpEN0R3BwZa7ABNhYHFSMCPJkeo8MjRu
U3yCH7f685dtLxvdEQ6iZdBXVaoYWn/8CvibZA35B2hTLw99snegm/MnUOR7QbYcliIrzrCvlU5R
chhrGen9CV2/gwY6sAaUPjIFy75eQpu9Atm90Ia6McyQwefvm0T9IYaYHC7Fdg3bVBX3YTeqmuVe
DqdTOqYjSTrHaEnqNWoT+np/c6mHcHV07PXatvJ0PAOa2bhNNi2AsMCbN++3v7vUw87Pj0lyWN94
KqBtPtcWl8rFQ8NeBvkVT/XDcf72Ah+ynct6Z2028ywdu72O6g2l8yA387JimR/C4bdlHvKci35f
pzuTZaT3lQawul12KhpZQnqlr12xXNVTPWQ5xm1z1LY5L/AJXehGGQ1B3h5RfPlby/yR2lzutp4Z
Ok+FS0XQi+nWMGuGJ/F315FT8OXyV7XrfL1fF+n49dTCHg3yNEa9z3/vG6mK9n2V+eFYOyVHnkba
x/TQMW+WcoWmFBN4Whu/vzz5BA/R/cuOUJWHC2ufHu92qXGcwJo1a0xNi8azeCj8vspP1d63ZYzv
D+WYmT1PbJa5h2n/TTIMEOW0n6syjN93nKo8RAfHWBe6afPyXhH4whIQOBrRgTuq4rVVPtBDbEjd
TLcUgwdSRzOUZiO3LuM9maRVvDk5kn9+INNUTcNwXNN+OEN2ccgv7o4zdKrfQza30bx6+aBWnzPL
T7xFfKXO09BvOFbt9p9jxf8s7Mir/rLbj1p+VzKL3Q79ZnREZuMGy5TIfkpodoEqqHjOn7/cP5d7
OFyXMjN3lsJzzsRQHgQXZmsThIer+gE/X1X/XOfheBmFYW3VnA+XIU03k7vKAtGqMSmvyJzUH2o8
9vw/V3o4WtrOnatJeuZSFNzcwiHZyL3xB3g7mGWggBiCmM2Kt1j1dA/nLNWt+LTbsubNv5FVWf5Q
utakDEHV95Kf9Mu+dB5OWpYajuPoRwkcis9gs4NDQSg6gCArhcAaTyoerWqDPJ646662z+Q2pitY
55L8QHSHLqAbVKxT9QofrmIzKe52fGGDHNu3luv1UDSGrHCvj6reoOy0397gw2Ws7e242Oh8K3XE
+GlWBHdyvtrHcXULJ6OKh6raiw9RZKOt1flaLhVEV1DWZQQIXuWMj9XGd3qiaSBDuoo1Kz6Y+xBA
8jg3sr1JAJEBs3gjQij5FxqJ8j1+eY3uQ+C4prqa3ixe49knSsXBNQYlHPs2sf+6QGEQPJDdslvS
i614wIqd4j6EElVdb1TrxhHIAhqL4evao94r2yKIWrFSxedzH0KJkWRlfjjRxDQ60DypaIrRhsmr
KLU5DZEikzlBxZoV2/Mxp0/uG+teq30e8Gtwb+avB//9zgwGAApQt4rFjIqP+BBNjtp957o5D5jX
D11kktYgUjd+Gb4wVWGaWnX0qr7cQyzZWOlWvejEEvAMr/sW9Bv/eRIPalWPVfUOH2JJqm8sO79w
7C6Bzp2WY7oryOTFflQ+DSpeYdUzPYST+TnRk/Od40a9DL6IqpcuMI5uAAIqP1fVWg/hRD1uM/sS
8/5soHIHb98SXEut49Dac8cVz/V7GLEeG5epkapWZrEPhYwXSgkmvhGgEaoO2e+ZFk0c9uiXhOeu
Gk5tp/ICL4iQ3FEhP6xSrHaYPsFYcv0cyBI1de1Ek0VUIn9/TO33V2o9pv2X9d3YZ1LEYKSHM6L2
saufBnGI0geegs+LtIXIBhI86StzZrRAqmLZ7zvVeqwDznvXuBZyncs4ZkPmjL3q51wYSh7wkt8f
9v+TPf93akSi/P1VH8v7TlUV7lgH5S0Z/2Db7J8Q0Kwcjfz4Wh1Nd2zdtSwaEd9XOtTUYnM6H0gr
b/VLH4Sm9/EC9CT1VhWPVLXQw1Gfn9zDPN2l6Xiq+PdmL48+nhkdt7at39fRfjwOXx7o4Zhv7XKb
XS48ENPm0AV7pzcgrjX6XTgYnIwXAwj8CfCQ0qi87+Sr/HHTfln6j1Ov3rPM3KfjK1CHyHxKApCH
eY8Bif9071S2Hn/eJf9cT39MIPaHg16r8aj4z0P3O/nPL0cEEf+tEtgxWUi3FYNN+X2L6Fl236fz
hASixafzsqeND6fh37tPvywjJ/BLeNka57SmOSwjWK97HLwlHG1w4Aj7hrARqq4eSQn+/Fj/fKrH
lOF8mBuFvSVlQNrOBvGG8rtPzrzt3iBqDX7flT83AL883MOBvswP+Vy2P6lQ0uwdw23wLuZaeM1W
BCr95034z+d6yBR220Oe186xzFZBpkPcA6FHtxcXt5CeKT1XQEQnDDtr3U/KQRGRA4JEnUhLtnzH
KkFMuIyusDPdRsVb+DGIfnkLD8EmPp/iWl7wu/3FK8ARBI4liqAgLasHevLDfvvADwHHvuzu5e3G
fhJ5t6wZv+jotfnbEPg/5AwEv8dzYMuVQaBqXz3EHyOXSFes07HVuUKKAMbYmEN5po5A/hnJ7qpb
ueqdPgSd4jpXLO3AY94GSutE3AHR0dLRTJngulb/ex/Qeog42k2z8u16Q+8NamXuNWXAjWdUmHHn
V15NP0fy/9nJ1kPcOVyYWJ5NFjvC1cPyRpBnDtD2ymztpyPDXMcCGuBolqk87JSiMOzzZcsnuzDh
q3nXpzSEJSLwHwf2LjIsFWdUlR/4uDU1y3BYynIs13z4ZroeH4/z62E/ntpeJxwPRbsPUlUbJcxB
1Qb5BIr8stjjN7srt13mqrIYDB+/d2J6P2420cyAHG15bQ/TPsUbAcTh1Fdslx9frAWKxbINzdQf
M8bz+bI3bscNGHGvhsLxmOcEo1AC8UA7PJpWBdmq5eSofLlBrpniZBt9vye8gL+dvu7r9wYTKOwS
gRfCK6p4up9OnsY4x+QTKhqn7Pty+tGZ39QNy8m2uQFPABQKhgXnb1qqlXvmp9PwdbWH+yorrtol
y5M95YvBsAV2OSRGgV5V5vlyrv7YMF+eS17zl9eY2vFtX5xZSbogCMuxFiJIaMv8Cz2Qn6Ll16d6
vK0SLb7X9rzDUx0dlKYdgmhkZ95xrbSZ3VVG5x9P3pdne7yBbof53D3wbE+dbZ+ZqOp5dAnqXYv+
5mgV/L5DjJ+ejjaf6riK5SiO8XAXqOk51st1nLAhs3Y5Zbx6gdtyZ5oK2BFcWX89tLmVrT5yGy1o
KcE2xOv1DWQt8msoDdEPOgFsy5v6DeksbC+wG0OEqHWkEt89F/Dhwt9/Y1Uiz+O3tyzd0IAD6DYR
8fu3z2r3q3lda6gBRGnbQg/y/dC9Nj/lvRoX9nU9Dw5jTBERNUCMszLk/3SCvyz/mdx/2XrJ5nrU
Dq6ajGnCte5tPcBqkhRBjJ3E8MUQjP3vT8xD/fnIluJQYzkcZYue7PdHTu3dfH+/qjs+ktHC2xcg
6radtFVG6eG85aKsAs/eZCwzp81j4CkdXC9R8nLEW+YaJEsLwjji/E5gQZ3q3ibmW252r0bjDm9l
+7SDjYFyMfBeyEMWg35C4CTprU1Pf8sx9oWG3tiGeuPcBQLXcIewalAz2YQ3NClJw+D2ubm/7W06
Rv8KgNeoq09g3Js68NT5y36yDU4tQPgkyioUQAUTaDR89gd/V98jYfysInTh+iqYAi6yzhG56Sdo
xLgYoHEx28Muia40PyZ3FOsymIR7ZCrmHAcXyFqO1DQTfs/pHpEp19H314D6HjSYt6LDVeDxIWgz
IKdgMc0XZbiN4LFhMA6RF+GLE6kd3vF0IjCFUT+wcwSgYI8STGbA6OwCDCZhT2GXMgYVSl93JkrD
p3B1QAybhd51LEOgmuSt5Q0+1b3Oz2oIE095R0Si4b7Uxog6wOC1lygSfAB6hiiyC+2+DkoZfOan
Lwy0IMjLAHMVZjPQa+G7dpOJSAqilf8OF/gJTSRUJswmzNoIm6vyGXS6DUADHaNPqidznBH/BwMW
YQgET4RCjvT+7D7A8aJ54VfGHBUnWKRZlF62OiDPcu6tRKbPEqULLK+glHEVoWDpRDr45jjKItDq
jdtg84w+2pA+Fw+zAyOPTRMDWaujQnJYk3WIGhoK3iCNYZUESSt+AnDUVQFhDIDWYy12BQ0tDHhk
KQQxjoLCEd4I+sJNnMcEnGzOAHCgmnvh6ivXQmKBoP0kdDA7+ARJ58JUyUKobGEpwg3uEifQEsD8
qGzicAMnY/9mw97YQBKDFVJ5z/xw2L8dvId7RssOZ9W43aFadTBg2wI+LYdDtLF6cTddCY9t+ftR
N9UfV3Qt3bQM3Vbdxzaxu74l821Z7sbnOqd1M0Q0x6pDUUPmvbmvH6I52omdrHcZ3zp5Z4twMlCa
Vo5sE5pSqAghnbVIlxtALJ4N3/3kb/vZOkq1wDbqej5Tz36G5EvTOvr5qlwdIHrjSta56sMNUgHA
f/aROtIUHzMsuLoLumgDZCjU5n1Zwj2Frq6PcsyD4F4ivw9gHCg8KnKiW8ZGAYtPzHgHYwPXC6n5
8S2av+6n9gjsMnNvEC+UNXlzPzwP99d6/lpCMDgHx9F657lbX0XT58Pp59GpgxNRy0A2Dpf3OiHF
24/R6A4OsIEz1JBu6GL11x1xldBxbsphJtl+jPDm0uinYTyilHm2gKmjCocQJYQZeOGtPe7dPqIS
MSeEkckZ0NomImloIM8UXqCbXX2MAFV/bbfjEWtPzhSZ/Vp3E1mIC0ZnJDqmouAwR3r+Ut80MSry
kxhRyaxRCs5n19ImtBipoNQJiHT079ZtJKIQwhNZP+E+up0WPLo30UuOsVNjooHcyPAy5d5EHUJF
OgR2KoD5SU0c3K8re4ClDK30WcGQ4OhdngA9+wUsbjiu6MGEh0/nmc4GShpCvs+4+nqTNbXbDWtb
UXSCQ7xKFnpkI6S3RfpOaWaoD2HMi/glkPAzKOoZshY+Go7Q5plCnIL4WcFb/F6H0lKiK6O0z32R
ko2nu+ZufBGVVThbOU4NrTOQe9z8yJJhNEY2uquIhZQYRteQSBFy6wqitHf8cHER+iRzJb7WGZx7
5RLlOX8fWciAYQByntlM5mDoNNtX732Hxgc0AJeI2Zj0TdQhwpcSofORhd8kIiOipHvDM7iVIJfA
/UOsEx+Fo/+ygW4uhm7I1vrJgOlGu4YhJa4diDGogFZdKPNSw4fwO1uQTh0MdJLBhgOMf+QGo3Gk
imSUuyyE1raweS0CfBJeySWwZyliQUhSwCpAQC2aL0pkc7FW3EFUQIwtKJtYau643MgASApxGIXV
09ohGyZid8KmvhyIbXwaxAMhCIvXBiQCfnzcQsIX/mytB1txPph37j1F8c1xrb15VpF5XzkNyOmc
Kxu1HFsUbWPodZD76sfmaWi0bq3aKGtzoOrzyRGC78B6hcZ/6Lur+cz0T6MrVOp/Abj4Q4ZqKV9i
1ENUNA7zQ3LRrsQonB2PKNTwerp0SkJkM6M8hLVQ1FEEUCtT48+m8rfczzYV1xYsmq1prv6Yrda2
Wazmm3k5Rrsm114Yk7SFaq/CU/Jj2KHYxfmvkGxqceDO5nagkRWgW9K/NkF4aBPTbO6SbjIPjxAT
S+YQtWBDWEDxF7yd9Fzwq33a13cdu96HPPIpVb5tlL1ji+z/vUQXubfbBs+OgfwYf+6j0rZH6AE+
PLKTjniF2pHbXSMLR/6J6uPFW+Tb0KzBnxo44YWbqk+KjPrwwTcxAXmaLxCKiFwjMBTf5vZrHA/+
8rJ7gjUC9g+J/jfR/6vKoP/M+R/e4kMGnVw2d1fb18rxCWl9BCRaJXavbU19PQ9iaJxIe+yCwugZ
xzA91YnOp9JHPa3m+qAWP1olFganMZBI15+zwyAc574ZN04cHT1My8bl2krITq7kXl3M64sP1/S3
oNS3FWmxavxR3VIlKQqFi2nopqo7D7VLcj/lt9vdKcfK6307OaPpZaI3t8XEo3MP1b1fe86jDO2T
dKhY4mDNp0aTBn0sRJ2A0GOKdvU1hmz8ppZfM5qu07paUVIMsp7asJDC7JVRZKEkw42BYzSievdt
yNWiIISjkD/qDR0JNdu3RvbAeodqh7hPsIcwTwoUKUvIhSPjgtFJ0lGNQD0JK1Ovd+uUjm7dac97
GdnpDR41LqWH6NaOc/HJSPcktZfOtYAqjuaDjSZN7zQPGHdkExydurCkDovVEUlCK4TpuQ5vb+SF
hxfEHNDHjNQOGpxhrYQIHR0nx1cYok5Ym3IxOU9nhHpir4WMMzJDg9n2Q6dEh4VEzNDRqAh+z2V0
849cRr6PqpmKaiiOC03oe9lSbmrF9qKaJZWasto8JUz+9tGmfusCOt5HtdFNG9hUmgi2uH5NDS7r
aE8PrR5DAmYeAUbkGc2V5i3/WOfePaPDhkkodL1I5/9vp/w52Siljtp3az2qG0eNakX9NLx10qCk
Q38PTNV3EHU+h9aLvQmvjTVWI8+5EVi19w+HNOG8jYyaFyP4t25dj5HCQYWT9+aivusVgEZqwRpq
keqlo8MtsmrDMw2oTZChzpg8u+jY7BAOQkISk8F1wHFweY2YmIQxNqDPTkmixUW69jM4gMGVW9jx
2gVa1PS3Es3fKlOkEAvKl22deehzmfp9TllMDHky43ayHa4bvfDNxi302jh9oJfoOPULW085tp1d
Xd+PnXJo2y2A43c/dKZkIOtWgawxMgtN40UxuvyoDfKfBrLtPluX2XVQbjyED9tnjdpAAWNNUOwj
K1SfI7RC7oa576Koi2xgAkFP5ep4WTc/src9ureIgfWxvy4+VBF/Pb/BwV4ahtiOPzlrMnacwtFo
JcMi8egUWqhwmHi7mMlcymaC9ipXPkegn/LL0DXZhtgQmyVCnN42btye82f86nXuZZH5r98gJL/m
PPLzzpyAH4DrG+LiGze2lwBOc0bI7awtco1jF1VGEUre7fxBMjGRMidjfM5rvs06A0KvMsxmMKfX
hXdQ69tLw16aTfuM6LiGmDhxljoTDZwDpXAKDxVo+K7hxGwbQAuJD5g96ThUUDD0mMV3T6qX9698
zc5oQlbn9p3zskQuOVqLap+O+NEGLbu61kbFHXZ5Z2Qf2jFGhVZ0P7U1u6W79dsbphmi4v9UTNwP
bhEN7avVXrChIT8yg8ibUo0357MREnuNwR7xkZy8pwbsB/nZJm4QqFPV0AhGfCFw+24jXz1d1y1n
aOUVEVbT/uizcYItVbddmECKoeoPjQfXUUAaz7NyTLKjj4o12kx3NTAOfTVBMAUpp3VY7hocz3Pm
99D0K8zeYe8VzUNX4bJLPy7m8BjX4Q9NN6295bvd9GmbMmxwuwbk9WBTT2/vpOi7ejzb/z/CzqxJ
UTZb2//lOycCkPGUSRTnMfXESM1MGURmBH79vniPvt29ozv6jYqKrqpUEZ611r3uQbQFXKvfTppN
5YmXbmVcboK6cKvjTV9oG8083WaTYj59c5EwrdLHoeGG7Vm9qA+JPwQYcpaWknkD/RHppvgYi84H
Fw03P4WYlRVU/Wm/Q6E7VwpfWH63V2qxgGq83r3dIzGgmMObnZ1vK767zeccqpaLfyxcP5WthWNe
09DhOdfw2XxvIO+TACULNqL0EvNF/D4o2gNh8BucwDoMluTStr+ycxM09z/7Cy0mQ33iYeKMmNgE
jpAS9/nHFJyjv79iNRDO8fzwR4EtDYKwuO0oq5rpZo1X4UZJMhtrQO/ZgKjGY9alE0seOICM/B7j
sdGRjFlOcPtoKhEmcqjPuY8pHB8/xR0fuMPWccfsQUgTcsSmn/48up2fAXCwH6Wjz2x8BIpge1Lf
HhLWHo+ur5BQTMu89L46ZtUwVdzujHX/uUiY/wZtjXeYYgBrAWzphvwvvUh70/sngoD2gJslt1bz
l8jbp7jEssb4xryhKr3kT8AlKVw2iR8SgiKn02FtZofWmIqKl/NtrEtMycapFg3LiwPaVpmVoqcN
kJXgqHBXNsqH6v3EijbCp+pSBr9Cdi7p6pku0JekQd67ZOy847NiKZJlI+qQFkbxFRHHRzef7pRo
mjzdeHApzf3TLQvbuE2nBHELOB0qvi74xjg/rBpMxQdStCdjomYYHIdRDf5R3QKUEPNGm8zvspsl
pHvhh8l7+q8I/L+hueChOlJc3RzZEkCk/7vi6kZb5DVJZgd1P5qV8T5Zoyp4160W+/9KCP83IJYX
M8AkTVWeiBPtX3kZyTMVnpUEXQK7avxi1m+nsrlKjuFs6IBCwDNSG0dm23++Zf4dIvnndZEmSjJn
kvmvrDa5VOLXjX0/RDOW/c6Lwk78wxQvaiZTcmen2u4/vyLd5P91Yc2JLMp8TBnV879c2Fj93PJJ
BFuqJAm7OrULGTWEhH8PcXkPFcslr/l7roT9RHKS7wzPmL969MewE8wRMMYd1tFJ3CpqQLkxQcv2
k30zby/KLvobjfIIBJqFR9J0sNi9F5Q9d1jzb1clWOa3+SWDV7zoKlLMgOKffMOiaq4Gb8dQrMlC
RZQxCZJt6hYjoiInbvWLEumGeXO4fm7fa7ytceEwNsYPh+iluzkz0FcT8ujv5JxdmSuD8jC5WR2e
sz+6B0CSzvXguVqq2IERhjNvWS7mC8545W+AVnRzujPdRMDvtuHvmPgBVjgftwcV3GjO9Hk1qsHp
1r5OBh678m6Mh8Ca/Vv1TRgMJtQJdY342OXH4nYe+R172VPIDxKa2Wf7XiQryQvtt2eS2YAvyQGT
Gvs6ON7h4B0AtDy8EubFCqDnIG/kTcalSQHFBwcRmIODwMjQxqiF571D89NTslScfeKj+aNjxZEB
dcaEqp5uW2Werl6OsTFX9M/2GvYuvi2zjH9EPfLAcma/CM1G9dlBRCoG+cKd+BW7yTvqh9AT3GSK
Im2nLzqTn/ee/ROh2P89cc37Sv18/fISV+cbRXq0IuRnqSxfM2Gf7OrDZxmuSx/jsYDj2qJYnurN
ZzrMCNolmaQL6nOyTKcht7bKlzMsulm70QkNHP88m+J9MmvPt1F1udmky2g38cLN6wBf0MNWZUL/
1dt4msZ/5IDTo3zT+YG3tPf0N/lNp8/lmEeoXMwVQFkwuXa4+n0eMinr2gK/rMWT/41msg/ht9sZ
vCuyvPG/xqIJZ6fOKgiDwZIbNAYIH2cTIhqubBAKKOS/amIrxULAhbyzpHN6zM/iRSKQlyXFZ54C
woFUCn7fzl6RJ0ueJlg1+SnGoW5WrTrNIPAzbiKGwFGFnT3x8p2d8XJw6WCjEHpfjHfxhruYVI7B
eWP53Hqc84Ml3Sd3sXF0rHqnvLWU0pq4JXlVuOSdk+tr3RG+eBOs6rNsOjvEkp7wEhZZH0/EJAiZ
Pe5MGK5hTzlYqr4zZQdxIFuT52DpkSXiBxJZH80KWSxg74gtRDXrDF+TlpnmNek8vjB3Yg4eewpU
TdlujuZZXch5IA1e9JrlmLUxF1KXukDGPAtktbKekzkjTXGi12wMIHhOlZXutTPVe/qAQQVHt7xl
u6U/bkxE5jRLHQUnju9nYXO84MEhcdNR/vFVHv8yMZzYuo6OHVnKHV+ay6za3eJ5qbg3/KMUd3i6
tLzitonOL8FrzXnEz1702wppa2lVyVwil/nptFhUVfOSn00n0tstLl64O10nh+ivxuhF5u5H2bHF
Zxsz4XzxIdm+9Hk3GJogBpb/2kU904MIY4bcFSY+v7mh+t8Wx/T6BiCgWTpkO23eOcRkYfzVejlr
BxmuIr733JopD2LIq2ArhwXOqOOsCdWR6c3QM+Ok2nu0K3aP31XvNJiZPFRXd5F5TnbG7LYpltU0
2b5Bd1SP9hBRaSQSS0WYCbOH9dpHmt3egYOTKX1hb+5aoIDKCs9kGG4fyo+EOdrNLu9d8Ly+9pN7
M5UW7ULDvqRcCOvJl/xHtuuu2Wbz9577njv1NiPdxDWP8qz01R0/cHA6cDDD6s7GrAzEzWfTS5aI
By7jQVD7eKXghB8da5rVV0DwPf2wvNdwftKXlYMn8CFip4QzYeVhlrRWSVrdEMNC92qsR0OVcjcm
tNy8+Dy52VESCJ9Thrm7ZhuXQrGYL3lueBf/uL8+zhWWSXx/tf3Egj63W6YFDHR2SKenjfcKPpuY
8Me4/ic+QCUAU2ONOb60sc5xmcST5VTOy612xmCIDVl+onvc4yMZnpWJVXVTnsLu7fPvORvKclrB
ZP/YQPd+7n/wiczAMsbEl+Ty8slMYFE81V2CUI8mYaP49P3E53eQElcQEZIzOlCAIt8wGgWu42w1
AxGLk522Ge7DmY0APVnp8r6ZW8c88/FiKoyXra8IPgXuc+TZlznGt8xtfMHL55zlJqdefa+5JCvT
LQPQkeMYxJfYPJg73n18f91DL/ZKEnaDaB6vhR3g3fV5ZWx/75lFPQ0nGx+kws2WhF/7t0W0NGbp
lNl1L/mh9+RiCVcGhGShY463CEOSbujE/3DDGfJVe5L+XsVDEzyV/RexENhgkHsfTVsfKxEQXZal
1JS3h0ultta+cFwlZgDzvyaIsIwV5upc2AppEJ6tT2yZOGYRlMYMS6aJC+zffxlrDLr2/Nbk7qEp
HZcG5EIsq0c7n5Le4NAHSP4Y283BDGsQ50qEy1b9h/0V6qXoYE7VbbQIz0Cf0BhX4BTYoYoObqSY
xfVfxGTSxkJMyTzgobn2pTwkCvMfCGBlWsL3za+DhLSAgC+eMlEHBfivvlSD8aJhqjCGXaULjUCs
YXrz2qA5UlhtlbMu8g9Ux6khL24NcZ8Zqmjm2RRbp+OYtEBSBRfVtN54Pn0NK24nDIjA2FBRKjPK
n6PqY2j4Ro5dfcUdmPvvoO1nBdkmO3YlzDxlcDtg/xEIqL8jV/XHY1VdvJx4b666p/VcNIVTcBvz
+XgASJdjCAWA3UxWAHPezWMMmGBg3z/Ma/Mwj/qRL7i69JfPZdpfmrfXcX1wS29BO9lWjxvWdKpz
CAkZazZL/Kku9ZwrsdXGXUy0ML8lPkWl2toPLwYUqa9e5wE7eioZvdol4+kljQbaNrsw0reu2Tzt
rNEs/Bcp+blZmncxoyVq1yn2WyjmNQ7JZovNCUQwBuIJ0SKTD+/KE7SdSCj0Kcccb19ejO+JUx/S
HSXKk+2nadfcOMSq4acLXkHOC+7AL45k0/us4i/laAbSou8c/TlNdjcsdw8hjtwsJuQt0pxxQ6jv
B4T8uKV98BENFD7CSn6Cb09m0iZhD3TBG48EH1K97uERVBGDhtlkzevxMwD1+rmyBfQ5vC8xa83B
DRPdI3h6YIkR+c21pyetzxT6zq/pV1RM2xDVX/PCpcEwgXNBowUSF1mDOjQgt5kErIOfPzZsv5O7
fo/ppsC5yLiuLABg7fvGaWHY2NwndAkYqv7kP/xfIe3QQTnFF5Nuj5sfOLFcqNje+0ScQCYhDu9E
b4gHqek2Y9tgP5c9c2OxhEHFrVy76lYAEeFmf/AtU3EfIAUyNgJvt6RPIIwyL+znJvTDJ6hCd2oL
+zN4Bjt2sMFv5YvDfHwICX25EhgN5Kvxdc0NDLG4k+VZzkplHZ7SRT2aGoD6TUV4QCv+0P+nNfvA
wQjrTYgn9jJZMtGen0d5Y7D9rK0ud7V2NsndCOOtp5+oTsHDvU7nn6N4DL/E5XB4BvFP+CM88IJL
djgy2tnSgIgO9AklYM7De52c5aPxbRpWDXXScKRF6tez3i1WZtBu2rW4jALlxGr6omL8S5rob7th
fqjebpbMNFIfBjvh80v0Pe6HLPbBv+V2wUrkoX7R3OSH/CfdkRjXfDfvKU0OVnh4XLk1g0F0SljA
YOlHdWeYJznhAQ0p2jVYOPKl9t8tHhPaXJuHhwH7ANEt0In7ChQM7uPqNOE559+70bwNwjXDTHWN
hfUr2lVxR3V0zS9dIcLHkfL1BI9lGnLOrnBTfI7P1FETgpak+anflo9Pt+Zuf/cbWZwLgZH6ingo
H4nipZhBX8rS4SkpZVv87SGjEPxB13md+OWlXFfXRLXqdWXaYTjNml2PaS99EyWMh4K0j3m0jeas
FLYVO3qqJ3fwsTxHRxEcuHc+EGS+jYOxqB4iPuZPzBtd4elVxazbUkB0NwdfMx3hmwU13//tgIHx
Vc9dMN4XEs7W1WhNPXPFbLI08HRUDuL+jf/m7B2otBbS7n2X37ayqX0DwJ19uP2K/eIxrGJcMe2M
98Dn86mC22RbLYegIMZuVJKw3ST/aLyl+5nh7TFwI4rzedHJxqIA9g/CbzhXJ6tWH9fxKcvUl8uZ
iYPvMlroDI6KEx3NXbh+rUWoKpymy3H1bq7yoGT5vyshFaXHYjpAHnq6O1oC3WaxHZFWtzCvYytR
YVENRu+L9/e0XMbzfkZs50nGbOkPEg/xn1+U0G+cdjWv2AjzfFWf9NAeSIHHUxybQCwfMTK8vr/N
bfsnqZbceVU9lZAOP3ioOlIKQ0tgnYP/Bjhn4Xwe/3yqAVNuYBtQFBoJNEUm6TEaW8915Ca/HN7a
hsAmVkuAnMuaOoiHPZd1wZQv4T7qcNfr63pim+YcN7g9TipfsN1nAjmP2R3kyYFXwojAGvO1+OTs
UzsirEGzMMk9EX0g0lqTWbRMvplWdwwjn+/mVJ2KU3swE1vu7DYfpykTzFPymnhF1eh/x5mIBdHL
6Ws2FU71pV+l3s5DmnK7wGT41KHOwxiSRoyl9EbZV4t69d6RIBdPqWoUsworgT3+ahx3kVWNJrtA
nfm12bfbOEj3RN5gELiVTvn3gIcr3n+YiY41EEyL68gYUfDlWRlWpedy1Vf+bV1BKTPv5U/7QzzQ
hXTap/P8JymLNzRALOOVOJ7f5N86JV6r/J5xYqauQIeZGgZaE3YpcF/Y25GPi6Mx3TBkz/3rwXiW
sh+Cm/Gn0neEJ/4lDVho2hzFpu4QachSSaH1/Ykv/SrZvjydQF+GlTf1mpyVv3K8zhZzO7+WcEnJ
0BxDGmATCJZGhIHGWNTLPgwlvhEZ0Y7g6RjNtnZDSfulVtYACuy2IDvCIIGbkMwGadwscHIZjROF
PlOBfMLacQyprmwCUo2bk7OU+Dh9P1Jw4C8VpLq/HMxepZ/ha8C1j5q3jTDY2ebkIfFfZ2V79s+e
uXAS4g95M4t2VuRedfzM9Z9E32L67UkP49pxNxMAe7hRs5XKrvFG9KM1CH4HW4FVvWpFzFOX6kqT
PR8mVodfbOEwvpVfw6PVfRX1Pt6tvJ+Q1EJbEd3Jzb+BhzANd56pz5LE77iI/LWZ9JV9nAjcHcBb
dMlfkdMZwXi1w5rnCbePhZlu5Y1jxuSyLUTML4GUsZrbvBfhw5RcHavweztLzm07a2MXyJlLNK6/
yQkubfYzHTs5tOggZJsYc2Z8wQljIlmAdR6xQhxXrLeEacWPZyLCi1myo8ZhDqOH4LvaVdhax46J
wf3944NZcU4DX0Qwk4hJbZacMJ3oPt8L1QwG3VPlmWzuYixBOCJr4un8N/mm9UbQva53KrAcY5nA
w3s5+ftU51Mij+LQvlXTSTzPEi+NVmZnaaSelcDHPi1mj2MxEdClH3fXxFyKrBHSICaomOR33BFS
v6Wr5yo0XkP4AYgeJw35Lhztf1I+FVgEsasdrL7169zNIaHB/SEMgarHhf2Mg3D4cfTUD5VpBRmi
d1hPss4sSEBjOdLafCBhAjOlDr0PfzdZtrJfcye/PQZoNTvrZGKVwUvnhjmL4UacbCbVBtj7ne8n
Osv8RYWJO0b+Af8opTynsyo76rJvRCtmv8/HehVzTpuoA1s3INdwJ+l2JXi3YpYAdwMNlG49jp4e
bXjyy2mWzTvRUqOZQHgM2kHKHI3UgxNg0o9/n0O5Tzw+Mh8B9KbaPX+bL2Fs/oZlgtMzHKNkXpnr
hrG2yx/vbFWrgfCaGkyS7TUhw5KkhtiN6PaLQJnssvRi6OtbfRhQX779sgxkMTDpIOC5rl5NZRXy
nisQNkcpDao20KluhGv+lSEgz06ChtP7FVY++R6KCImBVXw0cDXmLWqOComNbZHAsLCIG+8Tu5yf
MqNt4vHXKuPOjEV5UofZ8+VpFMnXsebk0b803c/UXcME9Jy2rK2SsxSfGzoAZVf1q0yfaeb8DeOy
nhrxtR828rARpENmrkVc6pWdkE5vxTYD+pW3fTN9686n9Cv8zKt5YUxj+JUQVDMv5YhK/Fiet4bd
9VcBJLo4kH5Ikkz39zZXGsUBf0mOchKQxoJR39wEQEmIZvw8rvSL6E6+PuzY4ylIW4m5se6KH5s6
r0L0/MywSxVxCgOB2H8OcUCG7lk/Jc+Vmfj9y4s4feDvcfSi2CLtUvSVynkRX0Mwm9zYEWsR3AsA
W2AfYMqtuh9xY/ReBexCf0masTiLV+rgv17zt8od5YhIeTCzRRu2vxE9Z3o6I1HJGDIVUgcGhUxi
d+0lFGCIv+VSYEJ8TgtGWVYRL8/sbS0kaNJLqBRkBHwctXfzwX4NUBMtas5L8ybYKsAZC+eyNk3N
udQ579p7mfZABADJr+/x7d9eAAaujrW96mY0lKqnJvMSXS+WwLmdGrOi8lV5TtLkYIyetZVkFaxH
iL813RC6a8EV9W83B97Hx4tNt2Ab9BPBKOHwj+wn9IjBC/H21dzBtCe0OJqnNgut5kfMEmFdTOCJ
eE/ZwRT4XXm5ODNQc0Ahk+YfyeE7Tz82G8D25aiFJ7xc+huYlUbsSIM1YRdKIBcDR2+1iZ/xA0ES
iNzC/o2u3JaWgF85B+j0xWXvXeZ8UrF7nKAVl3Mm/9PWA1w9ujio26alRbh04/ntcejeWO7GtiAC
97kTLDDIYsucSeQpiiUlQJle0nE0WCPDknkKzSuMGvDtFZwXaj23B7dKNcPo54/AXSJq2wSwaiaR
/0WJLZcmxET6c4yU/ghfbP/6LqDxeLZsT8euoGj8zJg1GZRGzk7he0RTEEk+isNwBQVrWiuFI/0j
/dZgyWN6K97PNBdbUtmgE2PCk7j5r3pkRyeEdtV7/cSWCluBmgwVhUgXrChye9gOf+SWwOwS/ggU
1hWPp01+dH/Rz4uUNwCe8JsRMPZxdPu6JXZxyXcDgT1iBIFVI5Pk+VdD9PyRauZnRxQtgbwqmAYv
R15RFdWLOhMWrFzcCbbOxl4gC0VYdJf2Qlsg/+l+sgQJWzXwxTGsBjLGMB+P/teR8TtcKH/Nt/5I
g895nLnJrQhI6zllXnjM/tBWvjfN8XWJf5bpSl/EEIRev2nw3MUHg3W68wbjpqsB8iAfiHFIs/8g
qAP8Rrur/kXMgYETH8s1sCF6vNpiqcF/70d4AHnOecxfY5ANTcH+c6XAKicpghAAFkCjkwML+toj
3Twli5OiOONUfIpJtMun22oTW5BFxDPOKbKlGHa4oC29BXDiKf9ec588bkuBjGvmLLf67kCAhfkT
ihTJl6rH1qUZU0jAi2qgQ+5hHmbaXqYehChsfJjpc3gtwAB/6TexCo8CCugG0nhQnEzwKzZRvOrb
zfNRQ+LD2UdmGtF42UgvW2J+g3j78uc6OYQk6M5CgnmNEDvC9yyClv7IH+3DgMVOCh/hpzgoEBXD
BBrOzIN+CWECsgdBS4DhIM/JkQs6rJlou+c4HfcfJ6bFww+gC/i9CM7119MCf5xn7z5LT8b0UKCL
doiEB+jPgWBVK4bxW49NmQGNHn4UQBfgs2rXOg3EIX76wuiFrX4z6aqCleigS/ansro9I3cknDW6
lrH58jJS+DiPKzeGZp26JvuzjAI652PEDyBPfViIJpsdjw2E3p3f8knbdsI1r6cVqwQWnO+NGJ77
CrQiv7bdVyV+d+HpFW0m4eNJehPG4KhKjK2OXWQyvZGfi66g84XONu4imRrDQ8PPq1jqt3lYsBXr
/egS/3629ZcAk685FVfwnKJxXg8G9UkwuYPoEibQEwKk2WLH9+yFpH9UTP2uXs0zaV5Fs1DzmcyV
eJu3/kuzG2WkfzSRKxCs2o3NM67Yn32NnbjHLwOQeWLzCeB6iNiSa/aLLuYn2b8WcOcHRlDSWlCx
MD08XWPM4fNM1tm6y7V+k0+vWgpKCbg7sHbA0kkg+6eNDwWPRxyITX86ISBDAUvDgZBtTmgYbYME
LAZEvjBmYZgC8ECffoaqDK0J9+2q3kWX8jcew1H0hbLERtzuTsKsACP4IXXCQRcxTc45d5phv9hD
3VwtnTbf3FSwcI8aPs7kuwzEP9gN+JG85fLcCD5G3kIqMeG5hvccnJrwb+boeKpys3AaG1b0SE0i
F/7gVlCIDhrwHsCfmx/1HzO30jXnFwcg9FjuPRIWsMC839bpXpc8ka+xtVBmQI5ieUsgIv2AraLJ
+S3ub4TM4JOb8osUj6m+yVxjSyrAkuvjKNviO2FD3rgMKnwUJZ1WCYXTS8Ulw1VNqzqtY7dGl5zO
BDF4xW4HBxXiPSoUOivOCm8gr461GUE+hNTfb1dSF4I+mJAjAK8THIe/lPlCHND7i7D2seyu7CHZ
dHjVq9RAR5nYxtdwTBnHVJuYR65fuojvmaPdIWSGwfMAd3j2no6gg7qBE9OIFpkPw293YXBmSinf
Nhf2BcBLCrTut1DcibuiKp2qM6NeMcsOJUIIDlL8PhikvP5bJvuUHBaYmhdo+DeECQRKRFZduQCk
H/jguLR/cQiTW5YQAQpAY7MSSb7UC2aqAeu/WcdG1Aq1UY3UjNE5X32HH6rp/IXb7pdv0My8orfY
NLMrZSACSiYgnsCj1G3huNPn8yWjV2AdBSuAVT64BQIedQzRTFpE7uh4lu9Hvyv2/Yx6FHQPtpOM
m8m4E1sr37CpFTqBHziZ3QhdIaCAV8SCFBq0bKnoosC+OIpJSNijTmnP0t2YMksLkk1RqOjjYIDV
YOR+RswfREjmyMhBn2WcObaMncL2GjOK0kvh1dOlMFuTlrg0VxUPGxXvu/XVLyb1D4T/YzaPZ8Pe
uIaHFFHDBrULhzEzButV7itCWdn0dgdjq657FEULrndyBrouvzhvX5uWFcHtB9Drtkmv+gqN2TZc
J4EIIdFBhaJZ43+RLR0SUsvotx48Dc15cpH20fl21E5gJMw9rJvhjI4Eo6Dzk28efB5QTg+USwTQ
8JYq0CfCAXuLKpuzqwWPWtxQW+lO77JfnBVzcIMQ6O1awg05TzyIFHAUmMsjVlq1xcGEIe/zzi/m
QrZNr1gyAtPmvNfFqflTSZWFtokm7lj9gnd+jtWxJSNHccYFApF2Ect6NxPcDqZItG2KkZQqX9og
3lADCRkxrvJO5Iihr4eeRj0DZHXTIA1EhHzRipJRz9TaAkcGxChFBnL6DpnHkxbapg/hOw+/nr8y
wdQwuIimN+ziuRyvA7JEyIyE4iBbQC6hWpQceZjxslHnNIIL1FCIy8/HUW4u3zuhPKQ93AxPy5ya
1HJGWh3S4fB4nkokvlx8yGrM+SSRAGa97Fa1VS4SuA4HFOgjAR2AmegCBto2S8tsfHjZr0wGB7jf
KGy58prKa3kOU3rs2YS1XDWfGOvaUwtHqm0+Tit5KRFOhperUAQ8E/gOU1VuWmD4NBA0VxMpKME7
nord4pUtMo0v79S+QfYIIlCcTnFkyR1a1HtGNpdaN28vEoQ+gNGPdbtD71TzJa0Cd+eApR9JITSC
jReC3R7kj1NDF+P25NgJZ9ocBF2GKtpAWidi1BWl+buZch+J321CGbTYp9e01r/CGFgyPKhGyZ+J
joEOiqaaPXnm67Fb8vID2XYAQXBnTYQPBMBmdgymO7HIRKQ4lltY4SVHG+vSi7Yib4cNCXtxRlcg
rMKpH/IyAX5o/YJ1rmiF7AiQrEhftK6TxBvTiHSvD72kmJpxYORuAwZM9WIqBngi7Qlkqdn22rYg
j9A4feqNoSw/xf5Tr0LiYvVFBFycmZdo2EHRVciA1JFEOXntPBVvADFlfIoOt7efyO4Nd1PZi8jL
Q/iD4hL4iyh3JyWShpNbdMlQMa4t1HB2fLj8QggijrlZKuocQr1+A/fdgJwY3kvw363vUz4akkTj
6YTslW7aZl5LScafM/Oi6KJz28WuqrsZciH6EWMB75aXHDBZZfEFNENakTpNZVfBfW/FZXtpYwcZ
/6ZnlHTU+5RPQqIWhzKMVTQAuqvSXyvWW0XyQSgUuogq8xtOcCAfKAVIldSNGj9uzSbsp5JybgWf
JoFCKjgVEwOd6uW5jkJyTRxjRzI5FKczXwFKBGhKW/7gA0r9YdKbJvkcHI3LxKfVYpvK+cwdtfVp
8D/3mNeCQAOj2M2IVYVGc3MmylmRj1G1/yD9qmwqyCQeJQM9CqrMrildlX1b3UJPQ2LNQ9Ws6RBH
acNKQDSnob9xjJQLNgav57/NKEIYGyveDe+cTwYxWzsrgQh7tSmm3RPFyMoUdmJ5rpNVnHt5vnhx
E8f59zv/7kEF03vLODBEP5NkpUF34hL+goVy4cZod/BFQgg4kn6pkh0LdYgWiU1Zy9bxNf8VKTiF
1bzHWsfmZjV8lzv9RGXvkej9Atus6y1SNcI0SRY86VvWcK/T6BEZ++WcawXGzXX1Jt9IXf56k30n
j6elcc7Mb/5rmBnmssiXCkzmNjA2m/f3ZN59d6sxfhB573L064Ge44ggchYdFJEXiIJ1IsIaN9zE
B31NTK6jXp6m17Fen7jPTTRj3YY6sEIhR+knYnNYlktlVc3lLbDOpltEPuPrSpmiRQveU+a+QJtK
mPkRgUK7kW4Mguo+wQcRXB+UR3OGRfuptouzQCIOLC5btNhALYgYt5iBnVHWSPpR5+qX1/gWeOnR
tD2cNpYPm8fDkdBN9lkxBdtVD8kdlFcIpJ/oHp27jQat+FxBjB8JsVaVWsO+/KKlY1wVuQSTGVS6
JX3SZKPsnvcSXjxtH+7zRMShK2RLuuSESulIPaKYeGO2TAJqOmsWzfiHqOiOsaVZv5uaHMBkcyNg
fLyrptl6frMah57HL6bVNFs+t/AM8KzbZut8KVzMTXUWVwZavSYo6KLFacUVeV25Z9qj7KSz25rs
MBehyZFIWpZaIirBZvb8qb/HDGj6IIeQO9jHW9JpJdIiO9b3l+3nHrqXyll0RDtzkgsEvOUO9sRX
Dcph90Aozcck92o+2mQC9cNbeq506+saO2sogvD/ANQJdJrqPxR1+hDxHF/j63PPd/RfDE0m/07Z
xxIBgwLsAkRRQyP3vynAoT5IaVTU6WFCVtbkJ6NZhAhM89HDN33OlXZZUfrLaTssDGNhRDDiZsLr
mL+vEuGY7Kbki6z9TNJV9LLr51bML133XQnfyMVSCpjUsRgx/ostymTy7zTw8V2bpBOMOiHZ+Bep
kHFThzyUdbT5M6Bb33RvXrSs78LquU1/2V5fFRgPjGgakX8idDkZBgTAEpVQThxmwgYeNvKDPcij
2y4KVmTDl7Ht/1gbz7uRk+azasXZZaOvpJW4ruf1HORskcPRuh2gI2kXeZOjYp7hzLxEoVNY0uCw
oIVouyCn64bvAIjkol7w//KFDmjBoJdjgQDdRKN2MHyR+pWxZLP6Y7+Ey7B6Pi1aXoCNkaBpEspR
4QnYnZPE7VipYj5uQCNKl9grwJVVLdH2QMZsRFJTY0aBdmAwwjKSgiccl8kKGJ+c9eevsKuwbSu2
CIfe62yJlQJ0JlD+39vi9tOx/xrFFeQXBDIt6T1ik5/Mm22zKlaI837AkR6MbOy5mA3n7Uwiyr2H
g7SDgsT0vMfiY5FhIDB9nwwWYcDHKCJBQfnM9F8/6MVihIDTCUBJ6bhi6CqAeGzZAHkBwgbdMR7C
FgeGgqyC0AGT+RB6TxmE24uy4rOkrjTNiurzxsH2Q8QDrAziIDqHXFe4wtgc5JYco90ZcaPYlQMS
sZ3SdY8fn6hlCKgOMgrOeod60sBOLtkOMtfA/L28Y5djKGKYB2Rbm/to1bgkpRZBVNmVL20EvyV4
mZxXaZPdh0sRPBOwSOf9tI3z0I1YgExeNUoe1HjCCHHlrdvvmnn6B8pkv5avpRgwmyvnmBDx2+5D
MdxVPoef4Zqz3i+X4ZV/KjA7QAVwZPhzAitqClABea6avfy3KwFBEJ/e3IULpxlAJL++flnxx47O
XpNegYyy/2JoNmog/7dilgfL0EWRhC4MBZR/MY5CHmlk2idPD9Vfs5J8kWoMneLBNPj//mMYmPpv
5j+6JouqqssSNHkyrMYn/P/zRekLqW7VGtuaCib6n4lcESx69B8Q7jWqE8Af+NVo7YExUfrUJ42m
G0sHYgHxnmD5oHgVWAk5e6UncWxjRoGhR+rly/QOdsIXLeXWBxySA7b0Jk+nAK+GQQ6wjR1W5uX0
VZJD/9uLdskDSVJbb//njyipk/9D8iBLoi4jf5YNztd/OabMpNNvZVykh779vhWbt3JMlG3Oaa7+
PpUA708rYhQrkYsNvGMT/xI9JA88/imRZCRHqZl+itMLGCHizJGYjlEAhKWl0n0XiIJrtto5S/6s
dxvw2eyE4qoNUXvNouflIx27906uV4KwK7tt0q4MYcn0nrTTsESHR2OvZgtD3KWfn9zcZdAQ8mr7
P6SdyXLqWLRtv4gIVKMupWohwIDdIXClukIgCX39G/JtvEzfjHMaNzMPybGxVe+99lpzjlU97Eg1
zZuwbaNrrJzv2S6q3pL75q4iGGbN32VmpFt9fhZmVqkcenEn3q7xgGuPYFK2FfkrCq8ZUUwrfT3z
zyJ+yZ9vbUKGhQXbtN3JtHR/WAWGAI1Mik/Z79Zsph0lHyLKDSKtTH4RRplg0a5T5ZRmvLcHfa1T
8MmstNgPLBtxEBtU4R/X3lQzk9+Hwjpv1qghyHyKr1NWtCxVh3pJ2E4+obelsxyk5MKlwn/ed+V3
eR2GLX9nV7HByY/dHQEuNNsA2XXo8ZJem8zCh18gHdE3ND+WXicwdA7T7yephNmiCDdyMPFj3RP6
fX8zpoOf4a+SkWfHsABmfvrAp0F1rHyd0PCUrCCyBIkq8gQZSeiK2YperWrQjrV0g7xQLm+U8GU6
DfTLWux3OaVGkn/tZK7o383pcfcehSFVb6q+7LsNuaMShkF3utx2wn2T3IyBE56WnxJr5eqYUfMD
0oGcQim5oMG9WA9Tu+t3z9mrMCEFUpIpoVl7xBLd6J4rcpDNNBgkhEPI5WIvZRLSdaar2EcJ/VDG
DyN7ExnbxeXlvpuWdt/vb8JSQfBLvDJbdsqa3Ocl29S0wCHwQmeJSJaAWAmwuzSrgd7G4UYQlt3M
I0tdc3n0VXPZ2gmryjry0RxwJlrxpIoGC3mW1izbUxwTNC1Vl7l2SNq9xJit71icCihh1WWXnMLS
e0ycBIPVhXXA7KhSmO03EnAdNgQGHPQF2kqEqwOkyApIuPp9M8th/BJHRP2ALdwA++APY+X+zW3S
k+OfbQZWy3KPBOiuzaPqIHxc5HOFOEnv9shzLhvVlcanLNwhbxDEr6Z/e8I4uljC3RpzStQ40H1M
aOibvLV1EDbvmU6OLSBZgjandTIUPZOYagOrF1xXvkIGlfsDYwsdpMa10/ClpguFRcbDub2VFV+k
mnqIEzLuyzu5xmieXZYUDp9WK/uXkHrRyyCs8nSZ6s5kYmNceFKfi+HKV1aN4y2qrSZ/V1Q3jawS
yRIMJpZCoXFr1zWpysdWGZaT90Zca6g/SNeU5pO+uCgiCmyxtBXMFzH9mK/CIZqMTJTuscq+Z7VA
sXrUIKCOr5cXDLi5mb3L+jF/S1C6fj0YYAtDbgN2544GtzU6ViPyPCWZreKWd1p0DEju6M7Jfd47
VPvKblWW15ts6JKRk/FucVvMctqPo/VgmbqWDph0cRv4sJ8qkol3GssgCu7x8im+XDqZOqa60pU8
+RJmrKuSj4FPqR29f5FPvPCav/XSe1ud25zsVm5caJM0swhu+YzWN6McR1I2bUMNDtCe8N4NSM34
ejL9AMyMnbe69qONFO161a7zy3HakWfIqUfuWvHlcfd5fqSB9rnJchQMrO5kLEZ/YfOdoeR+kXKj
L44oBO639+65FS6r/kleyZk0O8zVT1K46Eul4hijYWkgmCLaaCPAxYuBqqV2xFuI+CRH/8U3fcQU
nFl5e8EATpdZBBsMIg9cAOApEFWUMJ9Oo/YP1/J0VO3f+neB5GPZnlIsBYfqrTORLa/607DTkdtN
SKGQ9y0pky0vsV3d9urzrOJjUQas3ta0cMSHqaPBrFkmt+QHNpLwourfPeW37iNJgouI2OxcGKWT
h7vI63cdc9HUemimpHmPxoJuEwJCnzCXhVcsDsVgPHQ38uLX+3HIid+zrQAnw8ZntEZ3VtzWGd4X
WqB2SyGAmYPnUn9yxWB0oJlaNpoZggr8xLKqCVYkBiWTKLo8DesAH+j3UrfsnHyCAOJjQDNxhP4T
XAgem/dJYoGOUW7Ms8jxPlJ0FSai+CZ+mWBqqFx2OYxeHpWrU21nlyZIVOcyCb/CoChesTcUCxlV
OmtKyNjZM2rwpK9utnI5T9gOunwhkHGwtCdxO7l52iJqmWG3bWKk+bVISKOKp+ixvl/ssniR6Him
BrzXQ1/+7Ej91G+J8oYEciQ7YJVAllcFg7rs79+z6Rq1EMolnFHoNiZvorqKKO5MUPfS7XiB5h+3
xLNzldk64l6mCkqQLiKl/iS8pyYO/Y50LWFpjWB91rqVasWdMe038eX4fFCeSXO3VSC8T88TInga
uiLQu/bD1yzdDpfXplsVrZerWx5laUZOEnGUwwpRKFUmRKcQiHcjK0LLhtZttpLqTZKdBwlDsBGh
R2+TGhVlsuzkbTY74J0R724srO+kk6fCGn9WGX/WVJpUN0sPTbG7YxyJWxdD10X2SLItQnANTip9
MoY9H0Z73yoPpJTa6iJ5lbIZWClkwdA7zeN1RqK8MyOyVDkGDNxfrL5IOUeN/fjRPfGq00Kb5evM
y8joaPNGc2C1pDxmU0t6q6iwIhlCyFB1bwglemTDaCSek42eEokvRZqws3arH5uHtHrQhI/CP643
fGysbr6iYc5yaFTQSAu1Wd5jg6900moggDmH64HghjinN3va4xXLUmeVvdA5stq6EJ/5okcOefBx
/H6LDPTYuymdlgC9sgiEYblCEJcFbZCzLF8Pz3GYlQqD5Wn6hpYL3QqqmEu0yuUjohIR/WZk3nJj
GnqCq0sUaefZbIkmBIVRjz1QH78iIfY7pjhKRuAH9++kN+R8naWoRBdU0rBzCWMpMbER6osugZyc
re6Ogjmfik5dbbsbbAMRYFLemOGHdL0gIWVfcvyutIejQEV3Ux81MatI4gJ0z7bmyue494QjsptK
IP9PPt1M1Q2ohjEwTZYlqrrGI8Ouvt0+qNERv/fo61WzpfFFjRN9eftIHpv+4rcU5CvepU5XbHph
OX36otuTyk6weq0m2Jn75SQhukUfhgKeR2+Rnh4noYRBwZJTeREoPdrRjhFBssQDwwol/ZpeQQoD
GneJDPLMqBj1+gXxjkqb8vtJiCCtrDEOUKLSHivUu5mwpCap/9RE7p83SEGUb/3bq7DrCdLpjx6a
WrKOHqtWMZ8CpjckiXWxSJ6+Nhj64A8p7rfTQPGjZQgT5gwQ4eQTAZ9WeHK3aTj2++5RkpPLGNKv
j8jLm0OtOJPMmBKHhvastyPR7cLtZOrjIb9gjpdX3Arp9PScetyGOXjVo3x+vQNCDNda65ShPYW6
l62S3uhItXPvzB/7yWv5LmAHFy24npd1vnt+N9bkVRa8sjKFi1NeNmX8zhJCZSPF20x22tCvbo4u
jo0SwF5weymiOx3s550IVA7CdCfoiwLT7ZSlmo8maopclzKKiGb/Tg0yCu5Edfy46IaN+2xcraH/
OTKf9h0qYHp5r6JzFMLYQp+tVV8XBLAqy6R7fppkp/q5Z7cBiQy0s6YdkWJeJmPNEu91dSPV2Gz0
0KxfI6MjzYbtcrR7LspP9eMeLVaPA6sWcuNJvM9I3RVu1+x1kuf9QQm/a3UT4YafHJrQkXTnpm11
ZalVV36/RN/GCtldIEib4XbsEXUJpv5wnnvuE0rfqk1p4KYucuxvxJvnzJY1eKiquGrek2NTrtW9
ILgtyfc6darLHr9fqy1Q080TUDzcyGsU6iRbHcd5dTzH81aeZ3nWwjOshbEw+CdYBoadLCTgk/b4
QmC0ui1zcneEI/DHqJ7NbZv1L/9S+lg+5vanbQRG8P09e0eHN38R5wt6xTNNsoKe+vRiWG5on7PY
8Oe+OhXz1cJaWHs2te/moNs+GxVK1a7S3Ynm98lRY0bpO3cWOmRD9Pi7sCZj8IUCalaeE/mQPa/y
8zT9wlmbT0/V5SxzNwwxY2oxWWVTWDOQSjp0KaARH1w6gVxhc80Ln8uT1OYdRiw0ioYoYEx2tM/T
BHsfvcdx8GgI38Mc/swTQ85GJ+nFBE5rKOUDVXDJlCCj574o52eLScINo2B2lJplVL/mYXBprx0a
8SRHBySSM2oC5Y53KlCZT9McIQE1GuWJBiC5kI8i5YRIQWmpR5M/Yxi+SQpYJtLXkhffdxn3QcFX
usSo8O5NheUkns2l23QhMrqULfeljpuDgFJm3JiI4Jcex7h7m8aHsqDZZ08usmbdC6/kAapFe4x5
COWzwPAl98W8lB+LjB9+1pCf+PwjDYT0I75TSSe5MXmyW8n2nuJpeMENFw9cVnCPyuyczwId/H1/
aG7vGja24rWjigjBfZ7h8Og+WrJS6cfjttEwRxO3JHbSH8SE8NV4ZF6DkI4ms0LAgnI624ckHMQk
aHP/Ppwp7+VkuTtinc+xklNjfSRlg9MdX21BCfOUPF7L+FUm5dddXiO4EikqTSPpgvK2v7MsUUIU
8F/QO/TWboXv8LlLuWJ/zrxI/4s4N7aaJ70kqGSWwL/9xi+Ulwmd2G7ZgVI6epfRVIEqipwEUhtO
hDhvsRHuMPp5CBqdPsje2/f4CzzAaOoVt2jz0O6x+H+XvLycI8xQcRzCUj3NUBojUP9bNkz8jyz8
v3b4VxY+UR9ZLORNdqjO2Tk6RJ+P756UBcmreba+/7i4YDui7dDntJddqQYwrs8/nzTtP3LqEv/o
U0mZafROEf+dkbtrWqp2ipweBMQl6lr/AM5DHWSNsX35xsm4zPVokxta6rjNcXk2lQ93sgfK6ie6
3/IQXe1W/ro854gr/NlXL1/j/mA+q+tMmu8KVnf4CsxJbEiCJSpMkNt+YTGjHlfjdNCoiFUXMgvS
H5kV+JrZPD5PDyGGR09HBJDN03o1NVBg+apiPG4rlCmEkyj+/3wWxP8gd0iqLoi0XlRVjf/+fRYe
ya3su6cMw2EjYxvLzA5sYgjK+rEeNvnqZjYbmX6+o+1UgCSFgxL47V/2Ybzav5Kw/9qHX6C6IlTa
vLyzD7HX3BY1UcbuBjP05XLITu0CF56J5hYL9nVPCZ5QBxYb5dfMJRHd/o0R8x8pTPZlJgjqTJBl
Wfh1V9zCbFIospgcEjpMxfMDSr8D8mnzz4f8Xw/sP7fy64Gl2QPNBXS2MnzIVu2it8qX/fbP2xD+
tpFfD1mei2WrdGykxQwy7zyqFNYTt8dKCGpndrYWVMR9km35X+6pn1z27+s5k2a6LmiyAMBofPr/
keueCYnW1k81OVDgwMONMGayAzg9f01GvRw4MQwJq8T98+GKY3L5T1v9deX0onmW7Z2tRqZoUQKj
Fqz5OeMyrrQCLntlxOBbH+fUjKhG65tRMXijicFf+1z9bUd+Xdw6HrRsJrAjJYuGsYsuRSsqp88F
a4dFb2NhxFQGsmDchamRuP02i+efTC1/bar3H0UH6Z8X4tcdkIYPQdRnUnKAvTM2hqeg6Qurl/5F
P/z55Av/uSWZPgqSOtNl8XcdpSt1VbvQChmoMQCZQ27x3FDZX6tEa//HTf0aLRQtr/OiZVN4AI1h
flmPZCMsB6a6+j9uaRwr/nkfy9M+a+5sKTJrj7hsJW2gCGer5i8dr4T/GgBn///s/RSP/rGhpCvj
yzCePfwllfPWbrcwKijDwhpMP1MA0385sP9d9ZqJ2lQcGxtMFahivx5QsdLCvFJv8WHsuCtSkMdJ
ZeeuRjvCFn09j+kyXaOK+Buq/z9uEzasz2iYQncCUVR+ndE47Zn4KzU6yNY7SdmRwi6vZ16ETuMv
h/i/b8h/bUkdv/+PUzqRej3OWjk6YKmnxH0xVbM0sScvo79dvHFc+fe48+8t/TqZzVQR6QWjRD8z
qLQcbPH1si5x34Kss/9Wr/yZf/60tV+j3Ey7D2k/SBF95XDFOjewSnD/Nhc/3CrW7S9j6v+eQf59
aL9Gskk2eRZFweUSrfdsr36Ua/0vc/9/zBX/3sSvIWqiNXSTkjl7z83EgJruzqzYutlAKwBg0yHT
zE3R+PsU9beL9qtSObSZPjyHn4sW7lqm+hrIzWu4BbKEIubP9+J/ncWZoEtE5gJ0NOHXtlqaBd2k
p0iYa8LZsIRNZOh/u93/44mWNMZyWRaBBM7kX7e7ci+quyqKcJcL74Hin77qfZDorzpuxldF2kjS
JkZfhK6b0tFjmVaYbLY5UU77lwv6I6D55w3KDMA6ZEqpG8EK/LlxT//x4DWIW6pGAPWI8zRQPib+
3aShMVgk1cwdqo2rFuoexj5j+qoz3lSLBQ1JkDlhJLT7lb6l0A33CHPP9s9XQf19yX/v2K+xp7rH
M/GiisXLsL5sug30EHwTRrGJAM0Ua2p5q3rzWKCibQwgHcvJ6l1bpwFNN5i1m/l9TaIV+H570lap
GTq0212jUBnResHdFuzeCa3bCUjyhj4Qe4VuHp2TrTIv3COhT1xsPGAqH3+5s8Tfo9y/j0mc/rrs
dG2KorbnmKYbDPar5xdt6e4GnupNb8E7WU1MqmRrJMgoqsXdn0+ooP4OdMatizJrTo2bWpKU8cb/
x6XWtayRc/qnvzQozSf7grGP6rOrrkZqVWN335dAtZJ1t+osLC4GHKu3nhn75oBCNGbgMorlw42t
h1sxk3duDaoj2VMdRbWI/GRUjYcgdAYPDirtvFBGGJflYeQsAGEyNZoPDJvpOvuuTc2qLNykE/Nh
yfgcGgPqNssZFhTrbAdZvCTbgCZ2B/MIPk5tPj+RuXk1o7RWz2Vb5cbj+RghdkRrKJEAZVEaXAoG
haUlTq1FayUeRVcclI7kwwBms6vy1DnVhpwWhAsw/QMdmNHTr0Jfg8IQbToLVrabuGPZnOz8hhYw
8zOrbQvyx+gGiWD/F5v4LBsN0P4W3zptRd5nCHb/fJl+oO+/H8h/XqVfD2TYS+n9ET2KF9Iq4fHu
wP8IgH0FyRogyrpxhWXiU9Do3wkAdpyfVQ34SF4n1mSr04AQcqdLrsbMbdXVzVdSaJYe0LQEGeLU
oMGAidTBjKy/rZBUVuK/Jtaf22tGfzUdeY6kTX9NrLKupWGr5uVLYiJ38SUjDPBMqCPbEUwGFF07
c7J9+jLZ8WXYM3ucBt0GWJ5Teje/dXKPJiALoIAOwMHd5IMKuP6BCIJieHnEgNB8D6z5kdBvRQ/7
f7zvTqr7tPKjbuhOhKslt29OaKNHdcbMY7PJtrE380atVAxvokKKhlHceXBOEeyasddZ6TH2aKa7
ax1K/ht0PnuZpgMz+vUEqtuOxi7kkEfK/Po+PSL6VPa8jO+pKKTH9KjXy/iIzU0MEO4re1yF2j4+
8j48Kvv8e3ylii4Ggi+/TQN0FF3wsC4vE7rlVkvq47Q+uK1/7jwnx1KJB8iN6FdF6c5DoM9BIfLg
7rx4UIfMKaiK1Mc+ZCWbzqBLBg/NwNPK+t9AS0tzhPuGotWKkgn/R+06h01lUbYytENtw8J4j4LH
6cnPZwHiL6DNolFgV0NXu+F53Ki2SI/RATsH1SIbHAEzaw6qNzEpURs3oM1Po19X26kx+aRHjYEY
g6cU+zVdozQbjNxasG8m/ZxedL/muHpTXmkGvUm2IWOJvs49tALu7ZAbqZ0a1BPsdNxzpvOHl3o5
f0Cnr2pLZxszK6eQfkPxCqoH1aCEtaSD3QKBCzgmmnW200Bga1AxApdaFWblF2ZpqC4ObkfdXKzU
Bt2Kj1+i3xNVAfdiTc5cZm7L2GiQ8IDVewKEkU0iaUOxkfIEwOcat/4aTuULCki9XMaMNtuLk52e
vrxPneYcHWf7xKPMfvxpu3RVP27HBDLLxRf9mcPv8mYHWHgnqDRbHXzBtnqvTpoHcvyFAXKsnyz7
9/orDoT3zOfPnrEUF4Wt2MCMUHa/1NZ937nCbF5b+GdqSyaZSslrGwMqGszBfOzGV/WYG5LTH2LO
S38QnIwUO28Gc/yYZoOFDCRngLI5/ont2O4PxbY6JJ/PY3WAT1UduuPsu9wV29l3ursdEHZ2R/X7
ecy2Miam7WWGnuJxTbb1VfwWv2MexnrXeSnFWw8lqF0C/bwdmmvp4act58kBOUtPifqa8ivrOWMo
5s7ZW/kdXvMjkNcD38SkhPMFSx1lrA/4ihku5usN0shVRXhCiu04w61z5UU5C2injtg8lXNFy6yz
9jEqPBFF8aXyypfKa3nlM+VV/3jy3J27Y/JZcIjqN6EL9uADqpjxf4+jRHr8rJxzGKzPfKmBVURb
fkVh0/3PmXjQtImdUD6m33hR6qt25ie08+h/xcEHnKYsELi/tRGUXH5U/2DrqM549PIlb3n92WHl
x1aM7OpQHOTv7pjvotds2xzZSemcbGE9zckbHTmM8vg41rvmGF8ZQvrz8zYfU6mSvOK8iGCG23l8
5QVV6/MJH5O3/NdjofoBW/7Pd6TxfPB2/BFomj8fyY/8n5GSXHJ6xRXESa2PpJHia8OyZmJrjGxo
SXzdnLniqvBDA7wCw024RsmAakXx8+Nk7y5raEBjJJh7OKzOqjWcmZV3kzPSit4UN6I1go4Kc3Dq
lU6rF9Giek8eUhrpwWs4M3h9JnuZ+EFc0dHNLxwgJ86d/nvtGloKw+/T0vegvFg5lOOkH1SmuCLk
ZHIj9jDFAIQ50aVoTVeQ6xcTOn0nhHoZeU2opzbqGRjJwxqC0MyV/Px7PC7OQzIzU+41dOEzus48
NynsVGNUui4gGSKAxzWHE00w4R1vFJ+msDDdhR9dNh0M1tm6AArWGxUgNCrPi+F8dwSjsi8mnsKR
BgS3ERqnq5wqv/KbQGCa6V5KD73dUV8nn9q5OHCplXM93tHj3RkOq5ICE++byUobjdXah/7Bbf78
1j46viKdXekcKStsZcI5v3LpczTeJJZyppWSw5J89U3wZ29yoO+b74R958ZgQsP9Z3WWzDzRWeGO
GRVudL8uto0HhAt3HGPAwICpwNeNtrfDyFOuoD8mB7AuxiwYL6FmkyReyUHp4epy6LjHxFw446AL
W+SlHE874v/pJt75vXkHFiqcGcV9xak54uc3V9AQPU6/Ke/ua0r31s3UWThgkT4zfrrTY7HNtvUu
NeqgNZMtknMLfvNrb5XubQ8kxozd1mZYS90ygMjrPN0HOMX6paLtoeLd7fb9Th0ZTZABSMyMYX1V
Ru5k14tf1YvCK7z6UDu62wdT8wk6bgMyQdmh/KpON3zIr5dX9O6glPbNV/kS7dXXyzbZK1AHFbv1
s22ynR4lGzE5zQBBGjcvg/3AQMG3jZJ9nr1G+8x/0tuEcfSNERjfYB3MzIzrPg6loOE4xfdtaKNs
BdTktIfG667VId3J39NF33KXs8bfoBgxpzgnlPW4XL2bF4BXvdM7NT3QbvyOinOkfo+KzRr+1R2d
osdwd7hY49UaP9yaFDPWJc8egqUDpaHcG+OklMe48RoP4IU3nAWzthFlcu5DP9n0TuLT38zhMfef
R7qic59OXX09OdMAuzefbm0pBuRlpzne4c6hJwkwpHOcUAa5SsbM6o7hTvnIvWQbG4OpGC3hknos
Lc0IjcGRV7o93lBlwCtSMyiLqXHjVJSefp5Zod06Tzh6CC6Ypqt9yGUHufYSv9Vu6Vb+uPIaTsKp
P+le7j5eJPYFWBKBAJQmu91TXGX/brSpkRyJXW+GeQgwGkoEEMN6NzjikWW/0yH0PJSezMkbUJuN
kIJPzunhlpMVEI+Dg6H/CEbrzowQvTZesRUZkKcgEGXmB34kv/5MOtl4Up/f0lk4ww1QPpiRogNd
5CB9HaUzUxYPNavvLaM94ky+K5yVD5kxOloxusbX8ojqBZ/maGE/Ur1jGKqPwplHWfrghUGENDKK
yrNGKEgZFE/9R3rsP36uDle9+b689Wcee9DAzxXvaPI5Ro4/oWSMOoZgkhiUwHHwi7MMOuIngETe
6cMW2CMGvtawJ0LukvGGJDgIFDsPmq8xrGiC1PBjG+iPE9u0qPEBHfEIEHln+9L6n6jgeS24dmBM
3d7WGNoGU+YEZ5/ZNt+p35iex7mUgUU8PjiJz2u5y3c/0QMveGGZRR/cZFN+BgTja+2lO6bh7TgV
P8aZrzoA6uQv3fHpda5GiMP+eC3xzc9+xAGtO1kapG8JVx73S221+9qqrQrdxVsOsO/x0n1Vvvau
2eO38Lg6za7a1h7SlYzIpdhKmKnHm+OQoMSyVXyjgDfH4YfNHHqenzKY7OIvfXc/TdAd7FmaFD8D
BG7v+oW1SArYu9hDKR1OM1zJbu7IdhQUVr2dOvF28hY7iqu9yX5JYfaJXTvcwmI5pA5wy0Nh3C1x
f8EOUa/j7f1bcTFUhvPYlWh+hH141UK8ZDZxRFPwdI8RxA5NHYCgbBbG04cga3Vb5pjXzJegBVaG
7knswGDBOTekXWhO150jWcJqYkkoIdKDZBGL2BdfCR5nyVJtbJ9edo28yFOdkQeceJNtFqjGwyxA
xsh+B8zzboFUdEqHDpqb2ETThKpSD6QVBlTjsVYsfGmFNwlS58muCOw4G9yoezYO5layJlbpwKT2
GhBf8/wcUo+4+MkxMsotwiZroDlYbnamYk3cbgttzIxYs9OVCDFJdQy3enD7zo6XvfzRkiOES72Z
AnmXye2qa9YeNBGbBNX31Gf/Twz7AMZRAU5eQpDR5VazbqvHunSEzdgCyljtVRsl3DXZNebN4hhX
/TGx7u7g0v3GaL3MiLcdx6e7ZKQckQDTqHadWXnhpwYVWNgNlnhuHA59+fmpYbyp18hrnMqTvunw
fE1hLF7O6UELph8FzOdJgFLSmgJob156A8SCj6GI1AGO2LO4rshugClxszUoSfqLgo03izlOfzNy
o42oEHx076oNAgisJG4aixTfOgILOsc8vEHQgnByXRv0+nDE3Y2ZNHJw8OxzBLC+CmkJvNEibRd3
D18GIgtaCpAMhJfC0ILqFJ8Spnx5oREFYm9Y3q5RvxQQWhbAqZZAoJ4MWzshX+aHUsSlC29uiQbi
wbgFc6BYNdGqpTUfND+4uYTa0fiZWbOa6B6eJwhKtIaR+DzRJNQPIswrUCuMUI4GiH+lsTr2KZhf
jMlb6MBrPUw56bdvrBJSIIcj6VLIoFvBioSUtHj6whvQybenP3iP124reHA6p1vO7CdyeUwHNomC
tziYeMX7bJu/3N4nO213+YxfNIAS2OReo/WFvBOkV5NohDUPHWZ4P84HpKEYiQjMkJTCdM2t4f2y
lbcIfWav/an5wpZBRFLs776+TvHfJXvWkNZl5DB+qlseVnr72tKusKdowxVvus1Yt4lbeqrxicPY
Wm2ncN+/1O64NX19f1d26UuFzY3vya/xyxikQPilB9ftfUbDnFPhS0vEpn79Ur5pRsfQeAdoibo+
3HXXfIe946sMwjd038zML7qtofnmzremCezTahylRvwtXIL2nX5X/QkiM40VeGodvLmLdKFu86/a
Fezy5W4T7tjyNv2SwGKf0ArHX109r/zefriCkfiz1xLUKR/1ivXN7oPQGX+kskOySRfOv4wtj7lw
QQPRAGwZGmR6R+zQ4/pIz1okWq7+wphgRHtx3Pw+dDK736n+hMBrlID1C3EvBAM9S3HoYYl2KCDK
e2U1gn0BZMOdljbh9qew4qmLymxoekrfIuDZpPFIKaS+uhYs+nmySDk81yGTEJURe7BVxgjRJLbz
NVfbqEbkXQzBi119d+PBxNHn0FrKAZACWQALLF/p7ZuhM3Zm1xrtg7pH6LjRQZ0AOYWs/lg66rxb
A1sHt147uTmK7w2AUguZ3clNPQhNAZM0LSbJtIBdOZELtW/ehbGuY6Qd676Mamsh0NzuY+ZL1io7
SpwDhmQEFjP6TFyM2T5bFQxw8pJBFzevtLwwShCqGiAuXdGs3dSabaevnH+LEG47c2IGdHkdBQis
SfEwVDByTNYxWeqn88RvF36mW+l7EsB3PY67mJrl0utXoOzj+e3IQ4sn7SieOybaYwXOCvI8nP3N
3aaZORoQKZiuOXt+yLyznWtub3EEGxpr4RMVaOcpm3BrSTaTATJpc+p0prRi/eMif2GkQrPupWR6
ysM45fWLEw3mxikCPrtz5zexM/y85lKlo0XkAIG/WmurYQPSbCkyv6l+dM1xP5eHBuydEOQOUwyq
R6YQBLUnHnQL0i8s3eg4cdHv+6OlMPOQEMm+FCguAj2bFMpusogJCQkQjIHfwf7uZePhiB8oUGvW
ev5PzckpR3b8cfIG0H/PVH3ZX0aM/BQ1wSKztZepP/WVtxmdQCZvCtciO+FwMpMTrTE8xJgbEkrb
lG4uEy8nxRQzaQNX5pTBkydGVmiNojAFM5UaoVvYI/49dTtM7iS06TACtwN9LhjNDcQF3NfFVeNG
eW75tIlteTNDQkEj9Y/LXgrY58te9TPm59hhN/3J2+UOtV72oxmjao+1ebkVNqKPG8PV+JPZyQny
MV3J0w2kE8lBauuGb8RNZIRrhjZSaJa2mxFnR/sRqE37EUMKSi7P8wMVZ1B8czqDqY+DFioFfdbs
wn6Of+P4ZzCwY46Kyfs8ko31l9Chi24g+hoj+3idmK7NAfcH4wfrpeZLsLtNbAHi3Cjc5UgnrcsS
PjYX5mHfFxBqmA9vhsJDWzG/wuczJO/G6m38TaGpuTRLI+wgznWQKPEE6Yw6SPTpfXxjLzg7sn//
1thh/Y0n2utPyu7iTLnnNPdxhh/OwYoriJncxxCd3bstLcF40Bxg3EhPDlRayzwFfI5eBppHZoG1
Z7jpiAgIYVYPExYbQimOPt9A5/Qh227mxDFWbzF+mE8bJ/yG23AJENoQVip6iKkNF32XuijMxyEt
mLiDldhUwIh4YvYG9yKj8JPrqfpjE0W0/ojdYzqKKkDxGQa3Kq0jnhTqncXphKKM2IijMrjxr9FR
2WCExo9CN4A9ZgjCrpKjrEhL0jbekmglrgBo1wOsvDyniTf9SJ1RETheRmJEV/HG5e14KAy5nGbR
7HgWwgPT+vOsBHDM7Mrm2o6P9hj27SNL28Z7cUkouSOMo0CcmCxtVAtb4Wm8aMlOt5KdvGZo2kXW
Y8kgRTuQgloJndnwr9L1j7E1CZ42+IBdZWjIkzj7jBw0nTRocRDRfw4qxooJawNUk5YY0zMxsl9z
EWaGaBfu5BD7sX97eTgj5qFcT0/hPtynDNutlR0J3pb5VuJ3VFYDnLv07y4cOC5SZpM4MCSqPvKK
p8CiyYqTGINLFsu/uSLNm2sfWpuR7SaUi/pjtINUeH44sw8etCAXl9GuuhIn+trr/yPszHobR4Ik
/IsI8D5exZsUdcuy/EJYtkyKhyhRJ/Xr9yvvy2zvoAcDNKa73RKPqsrMyMgIxirWwI6jglz0FJkk
9O2YrCbqIwDfuA4RmcUcMrIgYD6ZzGFADEGLikTbBIiiVk3100g8FyuTQjTi6XtbPAsSQ450w6/X
eszlTuwRE6xLkfWyBVK2QlQFHWumBVPQPVRyYTg84kusYJ3CrH4qLV5g4u1vE/O1OLGlRYLSsc4N
v5zeU+ReZyeSUS1jCnOWB70AevyclqZOaLNFTp09NiodM3MK4ZX72KM5Fnf4Mwmzkicwm7B+xXSI
FAhPEcLp6bMIqf58qpnIntHOCF88dbJ+rEGOQZ1U3ouNpdEoMyFjHAmSsFyyk4+W+bIlgPRZzxed
1znhYIhafn+jbTBscKuOChpTgOhTHCq3TSYSfj2CxRWLVD8n8F4IEKzEBdOX2dnX6ewqOKxIEcRG
v1oPEXojhHkpNeLWI5TQNhzGHd+JCeGmIkyZXBcm32heNHME1NNmTmcrwu3TJ5vn++tZlZyyJ0v2
Mpan5VSaWAsjLOcN6+XGC2KSC+QJHfnpiXsXHoMmCYGWHKAVoO2ayJxiGtqO+GgmRgjLPqkiM22y
R/okTJLYEwkMv0kp9TI1RXx2jtqlz1ySaFOgzVFTGh19O3hmD5ZBERasVz2ux8qcsAV0Zc/okME0
RxMCL5/8+zy+xWcaPCzK1RUPhGZj4QZlseI53EpsUq4xyn7kR1c0WghN/mEK5yc6rocAYhz7VN0a
E31mrrSJMdE4lxARDekS+vW4J2+ofBwkCWbYPsHOvJCgWMzJ1eL4RciOURR6QIgikrZZ9BOFswv5
F7z7Ot5QE05p27ocffCNHqkcPlLx4wyqTxD3TV77S8xEQB/lsye2EheCA1dDJDPmJzaQQ/2qwHkx
+D8IoT4hY9URAERF+8zKyAzs9Og7yWWqpkwfIQlNutenqP0lLfUQ2TUHnBUimJmw3Fm9li+WP5c6
1wOECCiveqpUXSiwRkVwXyCBh+jKOWiRURnS0/qW5pN2yewcLbDDVOXXZs0Uctxnd9KccgEhXyRa
+hK2eQbnOrwmEjfXTVVYZP2uj2D8bg7TZl+zXI4bc3ZYM9KUFlN5g8CubxIAHzuByKopYS/sKanN
4PjZ0C6iHLqNFWjcCD+ThD13BXfWgj1aE4a+KDXfVJaUtTpSvzcgzWbMBAZpKjs9xXB9egmonBK2
8XiGuI0a5BTk+PQsWE7ofzA2ExyWEn3uCgsDPVU53U7rc6AlWCxFGEomtMF5XxE6KSR4ZmTNjNhc
0FQkApN5UTwfARHsqTmVvwqOqZrzok85mYMyfSV417yR93DYkFsw+6hFNcEJh4XgjphPzy5gzmd1
G5eIkPBQknKqBtfwMK2JLxxDhE+8YSnyxe8QIPaRXI0utNbGp5jJ3EhDfLThBQ3jOrDiBqu8Ct8V
HKbXRzSBxAvj+KCEwAB1btDSN+Y1xxMy3jHpR1rQB7xSHeVABMTKkBVMDxO+6lSK6eenDB+Gt+Sc
avF5o0dNUoKR/vY/M2nG+0QOtQ8JQKsquoeEJzCJM/uEBB66ANUAMykJhuiBSuXQEIgZTyLwdV47
RYyHTjoDaFk1FypIqHw4syG1eLA99yGNTV9wBMgm6NnKkE4M+hmMY/MxDjEdWabf1VWSLbQgBIAH
HK2dZ8RoxBGSsUVKzIlKhyQXXmKJiRlDMbljDm8iZnQPLa+gaa0FgMRQYHZTniWssm7C30Y4rdL7
vEOP4SCmoyyuRWPi5ukh4z5F3pBD/zpmzI5DTeh8iEMOAgZ5z1VUApEa0v0g2O2zqSO4Dz78ejga
NHB+f7UzDEyhxZhQRJCCtGZSjPDRwEc9kGSyYgVSJy4hqP7K+HRDl5ie2Y8vBIwYWuWwqgPUVtwD
re8jzSQacrBu6gAlsJC/CczsGBuePXkFBsoIj5TtxBmDfNyqAHSm4RTnE3gxxH4GOrxbWCcWLB81
bNYlnozVSsQrC0IGVjzcEnorkTFT58f4kipYqAnNyWN849Vgwst9PbChvAsLxaDkexmbxzCqIvrQ
uIqvPA59cuVnEGUJtABjKJcGClQQVmBYBkTOQEV6ZaAItedliPvvmtY19YBQaRkoH9u04f5qDA6q
rBwXkxOUVDOs4nKGc1FoxRgGxJ3PPW6GsMBBQ04OCAbTrAX8jo5TII0Qv9jTuH0zPDk9L9VU2qJi
Cgh8hF3Rjy0aYyXtcZbYhuNjq8XFhPaPTG+IHqtbLESXxtg60TDH7o1bNJYPoRUTSVE+HxKC7PyM
phQwEMVnO9UDOUJCYixPYApktwT36gmyWPNqbK3ES2VCi7VSLHn93pFQe8YAUouRQUUAxmZ2NT18
yex14jJ/3G0M6Ao2xKLWu2bnyJzLiHzlc5TZM3nBJNq42zkza6bM2OBLBCIEUjfGG45NXkZD3HPM
6dAUyCHSEvDsDgLYJ4wAhrcNFwD9FEnzCG3X6W3sD+PjpFtZHC4qAmUqB9dlVa9ARhcWlbsa9KNm
YYJkcUoRmxMTBE+lFpGyizjzpXn+VS4wTf6Ub675VU7IIEjuuyUi3UmzOAdNcub/T1m/popbHqY0
vSYD9As7YF2SBuvkm+fZLR7GypsdXCdVcktf7oFqvaUEeIk6jZLbocatp9ghc1p7gk1B+k2aSkJM
BehkVlaMT9FUiey3HjC4mB/2Fb+rP7CBHkmLdl8uaTrhAXT9XzyW1BCkAezZRL1cB515wmiT0Eli
giWDM896Rc5bhPXA5Ri2ofGrSKgxuqvgIo4o7xzZEGR656d9MbUntx0n9vTK3w87ZIScLUwUoIg+
1mnpwOrwsEZiydv0ZJF+8rwC6BKKiVfARjZD1j9rEU1/loo5MSfdzl5UQiBaJPXyjmUxh1sSnN40
SIQWIcPgwd54mfeMV5xhpoHJDyiCy3guNK27+xwlCxOwBjNKr4tJOOGyQB4QCSzmbRVJlhgBxAnD
v3mWy0uF7YK2jnfCFY5ynHTUHpGMUYw79HmF/mjjijMH+sqQHpZX9w5yy9Lw0CjhYzqACyWRgddy
6lCWUToQAmhIWi6mEiRy1H0eEqx0h9GmIB8iQT6MgFA4EweGndCVgIIjE2qG0Tb3b1wvS5l0GfA8
EEwb7iCtptUUbDNC654rFTuOCR1RXfKaVLg8D9YtXDQ+iu73TKU2EL2DgmjHsvNAVkkxT/yXLyyO
DeKaT3sX7rk268j8zXcU3JET4AHqkenls98ZHP6KsQ0+gN0C9iZy+6c/8HEXHptBlu+gyX4jjWk5
qc1pTpit59RXrCXkS8n0DgBBPPysi4gP5wh/zajnwD570O2CB5XhmamjPOCRkSiTLLMpW+rch1dG
INllYswa2p53D83wpQpFVOTrDg+19jR09+W0nl7SIuCEwCu+mj9S9TdoFdOW1IVqg1oOHz2cxhmw
RE3KoNVJ9smWxiGCh9eEaF8HOVKST49R045s2AppFCOTOzpSCEOvgJdoTF6TO/eK7YAYzqem0akq
sApgdxaZuaLohvRDc5OiqWIvU8oBLh9QHruMKNOinIqp8oqs43xSI+gNoT7hlcSnt5qyjhZH0pFM
XMb0jKhnmrcD39RNO7+dMqQZbBGe8Fm95L3t+LjJyemQIguqVOcAOXLLPFHitOo9icfHtTPrs3rV
xtRydDLIeKID9X+7QuuBozBf9CH5etxMKH04IG2CbPOb/J5BLaSgTQ04jZzneC1Ck826TUdvnh5x
4PWkBcp7MRl+EJpHr1rwR1b8oXuLTzA/CzJI0kKgYINFjcMwHAPysTUhBjYH7zQzCFiCH5rPL4ko
iKigF/Yin+AhQ1zo100GUyPNWV5ySH8Td24nNicsNp9FwCuEheaLl/Ut0mrsJ9gYR79JntlhSoY1
JlonsPmia3ZfV/NOQpnztrEnGBONJfhrBNSIgWyAG8weCNn9WCwWNWkILg5BUNxlDsRerpC+AHR1
YonSD1ovdX4x7WDNwVPm2D5H+kKYT8EAWfJskCUSkWtqLwpqTmsJ/QR8Ykg1vyJWmZwGDbYgDRUP
xpHinemk0Xf/Dh5JAZ0Qlgl5pDpBS7PKScpU9jqweQ5fPgYqBomAQ5rTI2idcyTeNmiAGJA0n8R/
dsAYQxSg3GzYoFToIf95XBfL4/5IBD3BPOfSmdRekDRNIC3EiHdniFfg3tazPOkwZNLiCiuFaUO4
c4dP5FG02Zm0VuKyNJFGB3KKkhVJJTISZEni/1XfhubaXnA3gKhEDnkRDAb6uuRTB5CBLkG6ilOj
BUIWFg1EsKQGgL1M6PWHPX1luAkx5OFdOTvOcsgR2lgklUpEh+UGeKrwm4Kaj/rPz8UXo/5FTxx6
Q/fWvaFj1PeetKRZ3r799sydpbQ8/+AAcP55obn9Bf1y3v3oc22KQPVS/B5r7Q8UQ2FjlmNa38ty
fEmeUwV+67DoUiV+zc5piTm8tIRL1b4NnMlmdolExcZR1yQdrpMb0p+ZsRXPpduV4E8n0FoFaUYT
oa6LuOg5BiPBgRyW1xnVHtZN/oEZYHZHsSRJY28OyOmhUiWOS9BBwZoG7pgOrABzYlGzPDbHDL0e
yOYNKcAl1Xhn/bhanZiYub5VrLZuiexJclzbIyAXUj9z8WAlO7NryB6ad4GaGrM6AMJKpdltZ82q
bGCiE8fuWIrtiUjxnu/1RE3qTwSapoLGeo8NqDxoomzssFmRWP7CYkQqjrkXN4ULbHCcVt6Z13ac
ojLi5SRPnY+mD/uclJkZDpHkiuWBSF2COAGspCLCvkvwNwEHLxzZ2CD6CP17jIoHECIZPxL+7Y5H
eOAuLNJrikrW+CPtYIbdwjwuXaqJvTQrqWcQzI7wtPeOa/RO0d6i5LtCiGHCb1kGb1WIoPLG9DuS
ctRf4ZpCPUTbVSJGAquD2CJDAYor8xzOwnAzRO0iPmDbnmP7vUNEDeKZTm3wCvBqJsYXU14O2KEE
SQxzdBDpcnqhqHFgpCMNx9qVfSvI2WEmb7oPdI47QRDrIbRVPASoTeEQWlMzVENtaUFgE2uFFGMh
6hrHmyMIz3O8Rdr06VFxhY0H4J7q8GEPC6onhs1uKa0cEXR/mwLNXJpJs8cOneOpaPRUnJRIqs0F
S1shlbdG7Dd1UsJHhiBEbDQjMMy5M3NmeI5Sqgq0AtQCIYiJNG5J9l+JoB4856ASMMDtWEAJEsjN
FRAKu15wa5HuCejk4OVp8X5dI49K6ntBLTgtw3Ngs7pZiiwEnaMSSDcmS/gtt4tpOR8i+tiRWPjw
81O0PFnu4qkWLPYHoaLiECLzTaS4WA4RmlhsdNW3hHPr9BXhPcSCEvuqBa5S3o8Q/spZz7IgkeSC
8cPzWGy+7NMR9AXBT47wKgAwXj94bqe5SPxPczXV0zOgLhniGjku4GMCrEBj8P6kgRZqKQMpHqxk
H10KxkQdXtFhCtwG3ICq2G9lO6QGWL7ID6X46gK88VX18hGdPOHUze0zhjh+QsGGCcVUXQn53/QJ
1/z4sCmm+cQm2WoIbV2kE6RzQgl2xVnxlU+kb3ty3hkEFUT1rJk5kUh9iYHE3w5AhQBHD5Fyc03K
AC+faQ9wCBjfEUZaqQyISWTYglGQN/2oGdTsiEnx5wwlbmtFOkAnDEgDuWKmFajU3FjZIWkVDIhz
sgXJjY4+StgItSQ2l8slXNeqR8Dj2UrobfNKmnHuKy4JDUAtbX+fc9hiMmLAdJzxHQIiXUcPvRRA
DkB/oETmaPA5W9Qk972Hfh8szCsFROuR6vsSJ0HuvlxMiHA5V0j3pfTAuSb+ViXXZlUnQPqBBP96
rSTV5wDuyWvMbB/tKJJ6KrbwQDJNYGBUvSenPK7FltAXcoicA/U2vrkeNX5oROcMGfrJ81sjZ2Gg
Px1YTc/3ctyRdAiI4rxx6JgOMS9/ghY4ADry0CHSjrz0MxoTEd3yUT1FktWF7pjAOffrneHK3E3i
usu1u75m5VyAH7SLomaKYTVwisGCQAoVW6ctiB6lEGnzvOCEo4YhltSeePg33tdvXkSIOGa5qIqJ
8WVSrSVa2iR+HmXpjIwNWoRoT1ghV0KhOPBZOYWC7WNfO+4RpZZTCjJO1gve2Kxy7En4k0gmhjxn
CiSSwxI+H0Bzxas58uk4A7IgKIB//5VKwk4xDZSCDgK/SjPeNsgT2uycLqT0AjzhVK4DFM55h4AQ
oL4alQdABWe26HQjQsrZe2WxU/LlyD2XIPdiEAbVWg4oUZg0pDZnQiA7wyfI8s/xLssqkFM9uTDA
C/IFbcXiBOHoj4ylNXYobAXZCLA5ue3yhUlTSZ9QTnIo5T5WIgmTGntR/ki8z4Ge3xPsVoXjeSIe
XwAs0NUzse6sBGBEa8qZ2RQ1KseODU+GHg2N81fahp3otvEUH3RQ1PRErdckuLgOBDGQEbTOrRmU
bZYlV/1pccqf3i3oyMoXSMy7lHZptT9vFOGDQkJGQ+zvMzy2+ed8n5iF0RTbVFTLNBz5d9b/H6NW
1atQypujt+s8O7/QR2Re5cZGEgRwyMpEGe0LF8AWX9KxeLpNqHy1P+rZRYH7m4ZLDMHw9QVjcDBG
OVqcT/+uYJLhIgmM+lisfjhjZBUgOaO9el/Q1BQtN7QnC/jY2CN8VkjnwYBVfHkJNaM5+9rGpMBG
+ZxSA0IXdd9l9MAU4csSImkIMR8Hz3HQwkLNDcG+pEGdHoFnZmaYiq1HSN7CHEQW60XXS4lumRBy
4QSyUW1mYAGD62/RGsYQBpI4sZ6jnXhNrjL4Z4w+kZ/2jmN7TnaMIjb9r496L3qV10RDZfUT+T9z
pWteZ7iS41oIntLH6HEzGFmOpyCTnN1tLAdS+R4hkqYofs9FGOGVnpHPJAHQHrrJv94gCiYdv/Yh
OCq1bzrIhE3ge85KhNQHHzRlfSQDYEwHozDkfnbc7j73zntatahvmglQx7bCSANb7Gv0esd+Inhk
ogaj5wa1b76yEAUJ5SntzzFquBfNlX+lsLCZZZQktFITbm67j6+b8+dpiemFj6dKRRe7BfRHRQk+
FHSRnUo4Dsiw3UPCpCVwrL7GObQZRogzWmEd3hPcJgNZ850LFm64AuEH6DkLefZMajQauFVEz/gH
jIkUbvlehxYRFM4znrIT0NsVT+nxSWGAoWBg/2A+TnukT+GlfxyyxxbOMTUMedxP96GHfWwifBs/
FozJKB4FCZSXCQA1yi6YsMOhkWBrYdWsLNDmgaWEUTpLglE81H9oSzHC9W4iWLSDhwIvEo82KVDe
GO67xWS9n1aI79f2Cvbdv1Owf9GUa12M7oysghdte0/6pfqu/pZ1nzuTcZsMWnWEweQB7UekVYn9
V2wdRjf0umlklQsclBFZvuNYtaRne8Mz1M2nSuh84kIKtiav9GB4p9Fgjujp3Mg+H0hTTx87NMIg
16X3vZMQH5aQjjpIQnYACw6FpPPXcdUsmSacyO/FSse3jtEKj36lWPZQSR4wfVA4guHEDxvJgELZ
6PqjsEmJv0/8YgNcmz8uEZ4jaliOqixf4/aCTU9B+wCLP6wUTwBjJby8sEd+8Wi7GNH7TXZ9I/Nx
Ri1SOs7yFqHiqOM20P6UWHgQrRE1wpvtU/K1HV8mhQc8dRLqDxQSNUDSR4RnJTj8XfhHb+QFCk39
0v6Rk4JEmrOGiujxcBmf4UOD50r66mcMrZTbJ053o2vMXJvMgxSiujhDetY3XjQnX70H1wVHc/AK
LolKlJcRb6T7n2iz6xdeJqSROgriYyPG4ggbp70M0nyT0VoVVkkoDDP8sq4HfCPO2ytGv/FlovsV
7FqAV+yf2SnohxIsW3i3CE/9+t1oI9saVR/OW3+b1k6QW6NCStUPQOQPrab+vojyGJdbmINYZe5U
KgVcqeLX9pHYVA4GIej8BqPyDWnkW6qTywj1r9Hrm/5EcK6CYalvSm557exvYvGxNppI36nQjZAR
HJlrrOVW6NrtwGUzKqkTau1QKC4tdA1gGM7n84YZJwZ8EjIpWNrYM2U2Wvk43eBvHWp4Ho0ZGqK9
xLifx5Vg4Rf22+OqhsyDW1WKQI681feI5Zx/n/oAtG5MX2iLhNeYBm9gTBGDQs+wQ30FXwsmCd+V
Ff5GLRAPhP6nw0CQe0FVLL5/oEEmSjUu1OZrctM7fhHEle/6p8LK+0z5rn4MlfAbZpj5mCHh/pox
3Ez75eLzhDgBMbecXVhu1zNF7muNb5oNNMAJ9k51CQs3gXIedttWIKJAoPjnGHsLmPvBKJd74tDe
9snpjKIiZS2z/6xroL3YQv8IBgys+o08R3yMzPSwY114FJmk63L8dX0T1AE6BtdQ+FNwMfZGHvef
KsKXaAXdvq8fyt5wxM7N8g8rvnuwuk/MCRscJ2XEepJibf0SKof11o5KyvHnF5po5KvLkiYQmwET
P6/FpUMo3KPj1h9cdPn06QEWJx1CMAK8slOhGr+HobW9Mvxxjy49aPPrB+nxsFzVAaST5YXFCbEy
Mb/rVQc6Zi0tYMvnGkQrZh1ayf2NVgNvqnZRN2uycs1lHJb9nv7m37MJ1fi3sfF/ZhN/jASX5qU8
vHIDlw8KxuNU5wUT3fw6vKwJzgwEgl2A4gsTq9jZ0EWkf8MEu+JGeNKh6Mwwx+ODJUUFTsZOhs+G
Opqj/N1vFgo4BicOpGGmV/r4SRrpgIa3M0zqAgnih8eKRwWa/MO9p+0azzIoXicZedoR76aPwXb0
H7Y9w2aXkZNiRxs9d9eTx4BUJjFVedhrqf2DhxXa0K+UdKTO2r0CYRRZyylzJJ+aR+ODvncROvBa
hKfFi84wrWbmO21v0QHq1qwfdYRnDe3Zx9qQ4XV+NSMZYPziXdag2W75Qb8/foLnI59Lm2UIuUkA
DhtAnYTap1XJMKzlmRMIXpGGlqCPb8zE8pEIoGKQ5gc4kMg/hwC6AQuLzoRDs/BOu04UVbgbQDyc
3koGPvCty7k4ZWNvoZTRcCjG0BwWktCXBAFcl9Nuhc8djXfy7Q96zfSwqSBAyhkaXfRzrJU+ut/e
9oOkOv80OGNf/muN15OPYZ2PycxH53e7fI6+GRPba1GXQtx2VZJ+HGuxffj7AjP+1LMR2SpCFIaJ
qhq57K9swT+y1YNu6a9WqxEGyH2jWJhr7M4R6wIuJTTyjnuv/kTqJp8/LA9rSDxY6THitcYf0fBG
7ZhkLwva/TMSB1bnIrF7P/s2/A8Ineq3Zo0OsSL5JQQiIiXc7d7rIB7HY4RFr5bgpg+MrRfBE2li
qkwMZXZIqv79Jp0/ZT1+b1IzdCEfZ2qG+YeehKErSiHduUnr7PXoqr4zYMmRip/liRTHcs3BrcWw
VrnDBwXESrCwb4b72mgp/PFJLsNCOehIh+P8cDC8HPMrtL+1kXkc93AKIYTjkphV4OhvuJlozPWx
ml5u8X1AJ9pF6pfhgchOX3uiDlYR18qt99KuQwGTwMSauo2fn3XpYx5RMFCEdSIDL6Xr2J62V/DS
huYD9rBrFfd88pQ9cMlOe7jHdc/1jBzduyrBwwqUJS6pKNtXUtAg6amLDhAE4YeLZd3fn6fxq4Py
p1ABehKWpeB1g1jKH6fSo3/eLtqxOOLJq1Xj49E1Q+fi32/wBhj/fLvROjWCBpwaz7VCDDoSw1pQ
S+AgLBWnDF9dcdCbV1fvisUSCgs0cLuJDQr/0zOW9Mb4JLp95vnr0uKkgZvCi7leS/LqUYMmbGLO
D9BK8HIZcKtGUb9O1FdWKMmZA0AOn3BAKgp/tpDJUPz953GglMpT6/zRG+7gpAxuSROKjufgVXZg
PMeKPnW6I1aMleswevC6LtXjznLml3J5fCG+Dg5Xn6kXrk6gnLwOLgf9/KPr7Kw2O8CUZGkcd73K
LBEjaYZ3eGLpF1o4krmdsdHtMer3Dj5TpRF39O2Ay2FaHAK07REcfqKGjRf3cYSbD8n0PegUFIdL
rEexAHl0R+9RvTldouf7p71y8vQMPeLhHg5fh/OHCYvUWl1pZDLTmzOVd8etFzXaNSNUtc9aPmPC
5+fLGw3Pi1el5JCsoMNKsl0La4QcS0ZsPlyIGWiPQNb5IX0CPGSOoYvgufn1yjkJ5nABMfESqO94
5KiBBob31V0ixxwV7wRVC0niq5+/Q/PjAy8jdJ17k/c0ujCtPePYlGHP4XvOm6QrKzthQ7AhqYBM
9aK3q6PY0UxkUu6NyQoe9TtjY/Q4IbgvotaAlgMqPIv6+/rTkjero3p7I6M/TElGOC1Qaj06LpjT
/L54PkU4tnGeIaHOfQC0G5O44E1+TgPytD1sh027PQGDHz5BJjYSxsptQLlgksPsD97Jcc/jw0lI
KgONgH/OHpj8TDsb8bmRfPVrfXxb8W3X+6J+LVHPtRhEKP1TR3nNzKKz1i3KZaLh4hkX88fTzccg
8Mt2n6NVvnN2yCBkFt1GrFndR9aGdyqsFcMaXv/TH30su0kgYbUG5fcAlY/5CPJp/NZC5ljxONxB
PG+xiEcJGv1PC982hoIyo0UTX9jFlQq4W7E9LI2zK+NS6DWR+a4YAQCBXZJ3gYCuuLfLBhBCzSTd
x5OUXgHcM+aleqRXA1T+TXuk7177BiT3Td09PwzHvaN67NoLY+UsyaJPe32sLbG+4EyjICToa6Oj
7RMwDKrW/oMRuj1wxZGZ0TdzDeCDnMudngPHLFrGmC6eHe+K+Qavf5vnLhm9Mnv8HLdcCa2yIeje
7u83nfZDR2eRo5Bz8CpcI3MMHzVPWmFv/oAthfUHgAiIWfOB5CxYCMnhIXCQQx7hqUQDcanNXu+H
jY59QDAwGCy7ZKzsKxlVl7H5fg8P6M2PSbb79+e0Z8JznK+FoQi90SuWISMTbiggC+Xc+LBpWlco
jIqhUDkx2JQk+J/8KJ5AQyhseypxZRTHZMPSQpgqN9kNPLCEJUZepvGJ9C/wa+BHOkRGgxrF+Lvf
WSOds0YZYTv59/NZ/7eg/s/j+Y949zLOF6UsX+3aXlNlNTe6pJx5z/fDgoHTGwVo6XLiXth9zNQe
LiPBLtE+ZJBBYMEd6uIH3ZMGj6MJwOZTh3GpwA5g1trEhaRwUdLGc/rwxYbDoByXZzK6Za6Hf78L
TYjG/L8goxuabcmao2iayt//IzV5lnVVqM9Hu8aGxFk6aGVom/Na45sT6JPK7pZBHfmAYbM2PsDA
6ZgGD8bosYkcOathIY95J90GUVw2+v7v10be8G8XZ6CLZ6ORZ8u/Or//uLij1GvFIF8hdqyQHFlT
NrJQaOm+GHhywN0Q8y5Gt9Z7fV2/RIw7uncxQMzoKqjC/rJ2dhoDqwOVFnKiX0qNXaeHjrWFvzZW
80Uy0LL7BIzeDHeihDAEuxnJUULv2BXi97EDhd1/zBGVyxQqSJp0W3kiLW/X8XFFwq3hY+IVi3Zy
nQHSvUbSpnrHQ5fRaOnkoSwd3MmpL8Kng1CED8us1EBZCsOzBmo1FLHeKZtCG/Rp8wRRfIXHrflD
2G5iLGm+hPc5A73O6LC4zrAyXePd28HRP5PnQF8acF9hMFkfSVPzPEL9RN2S+zOE8sQycFzo+OtG
Ohr36wfzN7fsOe5hy9tpv80/NHymlqqPbRADZ8/dsH6urI0wMlfJ+2tydSe7Yx3CCecjkma5NMGe
yf0QnA5bBujKcltAKjI+QK4qyIt3v990D/AiZsfWbe0bC3icfjU9bbRJ9fbwBix20NTvZho6Afjn
BPbq4OCpMqo/rKBdn1AGisvg/MF8n3rCbGT0QNsddhMaBp3IBRndI5czx1qmlC7uJtqiXNIShNJV
E77mp3qpKqOeBcjQ6MdjgeoE/igq8tsIN19wMjqmF0TebmAvSB9NDCCOtbYDXzVXJi/Uwto6O8Hk
iRnzQzAJaK9HmoehnQXGY/ZKoTE0B60t5REpKMNP8vS1kOYMPQF/8AYZ2ig85Gu+jQl55gW3AUro
F6YLwGbDl0Ib7+iR5iwqyWXGHrhxeeAxgV9OauxAj29QnawPciR8G9T35u0Guvdxw6wDv8KN+tll
x7fXB5BK03q69yJk3LDNG+FUwfDeCXa5/iXRfhDDwoOrfxehlpm/Mf2mu3aEydcQHufPiRUiLf/8
lFfVXFpVmNLiAv3JMS394CJbiYg+us2UTK9ddIStMTBDvelY3QwLrA7ovG0ARA7fMr2pPMOL/OUR
Vl4gazK2M+iT08h8XZk/kX5sJIZeiEDMy48SbI8Pd8bmyTslN9QxClHOqzqRc9gMSwOPadKXG1OO
uofTh8plQd5pZwwgNvgqhQpiNNt+Ye6klYYMNE2wZo2vYmQw7MgA6n10mh8CrDDc6/u7/FNMGliM
kwp0HiMqXA3EfLJnU0z5Ndy4MlK25dhZ2mg42Gj0B/2dhLf8NvgYXGGAZ4qsNUUGTaJMr+Dz8YZG
+GlmMBwPiCK/3ObqX1cQYCYoL6yuQD8dY7nP1AZGJAtHjgf4NaeqC3Pay1Wo6yHewAA0uPWC40Fp
xt00tllNO0Kb7R4Yf9lj1LZBiSafg50e4wPTx7esh5CDJ+FxSApmxBj3wusNVJtNJHP8+jhqM/tG
TgfnkpC9OH4ZlEuw7+gT8UarkDfaZJBV7Na3F6+1NOtmr4zK0D550vYsXA3Rmv86ziggB6gnNxFh
G0h9P8f4WXgsDiLsgLxVCA7pYFMyV7an/cC2H0vL/OEVMKnPbr1r9Ug5j6Sr1+3uz+T6mLfDGF89
i8Ac5Xtr+/dQ8NvP+TNMUTjbSKQ6qom63v8NU5UmVff+cGrX+I4H1/i0dXawlGuPvM4fcL89JcUV
G1uwxv8SDVb/Lc7/86v/UOS8K41eGKeuBZnKPzrbNabFC6WJ5vsYiAEDUg4wMUROGdumvbzAY3tU
bI3POzQQ736P/uNB/Fvj659X84d4pm1fekN3ju0aCsXi8GlCyD5NmdDz9Pena00Qk0y1pKD3+F+q
5IrIZ/58BSQJuq7YVPea/kem0DdV0zRlQ75Dr+3HYbodn3S6Tppn4En+Q39CjuQPbasLWJneVRUa
W/0/7GoV8Z7/dhF/rAOt0RzrYdf0/VDBQ+6HJpA0ekio/AfPt0MAJg2rbvEfz/zfdB3/eed/rIBL
q+TK8cGX3snfQwUyDONnhai+sHGnyww5h/gnvGXYd8//AgI09b9u+o93fiuUTmkV3vkDP0EKCkFC
J+tWIRYYMAwe3gG5N7jzTWJWMcmJPT9/kixUqzwjza5LkGu6mcztrI9uOaanE3EyC6aSzml4nZGv
IEzzQ8ocKRGYIjx7Ruvh7IHIG8yMK4vLttrRYqGv1GOGzMBjMWqRcbundBaxqSQTm1YQPBiCWpQH
/zExotN3vbh9dE/3hRyiK79hKYZEEAJntzP9C5uG6rcTyFm9OAVHG+5vLaighLgHZGEYN5DG+IcO
TcqTX71Jb2TG5NFjDao2bd1ubW9pFw6z56Iec1FnT1/JU/kbQgB07nUe5Cs4tDe3fHsuAJCszF4O
WEOfmF4v33Bgo6uPvyyyH7xAmHm2y8Q3AaOa6Izx4WcMff3FJ589A//AGLuSwMYlRYBK6LWuyXWY
ORq+rwkJguaQObw2wm7YpzOKjzApVAXjAZ24DXo8GwbGbsxtayGNJoxSJtR/0xuIHlo6pffygT0n
TSJR55xGzQf8g29kKOQAh4qPKoJ0A2vPE0bj9jtYhwthcHMQtFg6bMDsNvo3yQUOuDK7/FyY2xMN
iOmpoJ4EMZiXi8cKUQ7BZCW1QXkO3irSevjZzR8xc/EU/sGrDnrcR+lQ5q5pAcp4dMEN/ooFvQBq
OuwE+9MOUW6aoMMjRTf3vuVn6YPwE/AhKhwiAKfVef8OBzWlUSPYPKYPsXJDZqGC3ZDOXQP94lpb
xfIb3bPG559bi2Uvqhs48Zpr+JAyyo3lmJpXcKr/vn3/9dzSddPSDPSGAdP+b+jQDfukPdprs7as
sMFOHfuuBkTo7slUs+fPofsPAex/DRjWP77wj4PS7F96e9Quzfoxb8Y8m3IGKOHu6zFdycs708b+
K0L/Slg1PzwxQyeccDbnjTX++43/a22H9LFtyxaaoY79hxpu0Tzta3e+cWKH0ntW6i6Y39sDj8Ix
iqf26GuPNMVqmJ2hBSywHIrOY2jS3+cVv26wi28YZUH2FTvkv1+Xrv/bgWpbFM9ogVu6af9xoCnX
qjFPZ5tXskTZ81NNjsh3Q5kcRAImT6xvDlEWkOXe8TsB/HiHSqZ+PAp6jqGyPMM8/3rR8xQqhq9A
GyP8HSOYtnaWFIcDnMXb6EgJTotPCh6I7gwjhEYh+s3rl3u9hXiOXpKW/tX/EHamS4qy67a9IiME
BOQvjQJKY9/8MWxSQEWxA+Tqz3hz7zirVu6Mqljrq8rKNBUR3uZ55hxTHxK8KZiin7BRMIkJrigQ
EW1EtyZjeSrbgb5/HlELIaA4m/Ry28f3swe9kS/lwHg4rbZNhNHzYsvBuaECbeP3wa8y74ybQ55a
tx2xYArJLYPW9AqJqvtx3nPIThwRi0BKA5h8iMMlF9c+EUm4bw2NYeXr02djZyxende+2aN7Cot9
CyYA/VzvtWxiJjnuwFvhGKWn7SpPWl1nGu0cVuJiN2wyNRBAys3JoI8MBwrWK7VztffUTMq8T26y
o7xFl/KenZZsHVGXVLV9OdBaSOCxvcAcsicBLAqD+OyqDy95DQ0RsygAXMTXPsAnd6zP9hNi/R8B
mzlBO0Gntap3PKm06yTuVe3TAEe2kAFE+FhkVaKBADiDXPR4o37J9vqYf3DXyNOUU010uESKoaWS
X7Xe4DlUwktqXXaJ36JpiUubQVxsGQFKYDmPi9xO2NfpVke2WrPPil9742SZEZWohjqbP9yL3Snb
4Hpg0H5HsqpDlgwMrEjZtD18nV3cTOFmgs9xIg83JK7jLxyRBYHx7hGeWk4DcaOcPTAegJBmVikg
euU1wLqTZDHvn3lfo/sa9QfihRygVk0S/OSh0rm3SslC2SGF97qvFA5QpHGLBHk6bqT4je+krpMJ
x9qclEAxO+xOOx1np0rnk2gzn63wfc+2Lseqzj70yeYhsdnkgje4YCi57AhY1P0rdNQKbdg7wmSM
dCAqVftaWJRf2fwYZ7d1JmbTkRpUGw8KAtQdti3VTKNKKI1z0Ra6ofGlSrl6LtlvPew3Lu9x83FK
5Mt7VCLdqD7KgDSmH1AsAkCeDJ97A3pV6uqj5CsPVFDhfb507pceyz7MUdOsRJ1iHJHcYsdANEGt
Dh5N9CaKkFSrzJKsFdswdsd010SZdCCtukGFglEfEoS8e8wYadCWYtfL0ZMjOmdHVSzVw+WrvbtX
vUwya+bgzLrfyH6zcR70wWxwVUf/GjSl9m+rLaOjGBqB3R25/bNZl35KTVfvDZtN8KonhHgq6fVE
brGttPWH26JsgnWfEgriJLhGTMP9O2RlihBSg3OHRZOR2NIAKPTDegdoQIASBTl7JVoH0MMgx+yK
3YtLnbYA/ogDAZn6rkGF9XVi1s4pYprpx6TwQtUCaesUOtUGac20oB9+oegwv8XJxgRiRogvtwEd
NsJskLxSrErXhNsQTdy7yLhd2wPMlV91SGKqtm/Fs4+nQHCL6y9tiSSALXQCarmzVjv25mbT2Hjs
5fVpmOz+lUQjyb+N96KFpRAtryhd7ccCWsraxefRlvCEB/KIMdpg8GYUmaqTZNyyUWmPWDvQ92WJ
FLFlrpH3ZFs2xjV1m21DTktAouOlJwDRyxtKUlQdV0ddtgCrkiDA9vzDgO+q+43KzoTqFpW/tgVB
4o4lXyKW3L7xpAMFlvkOufKAcSPdYlBgiuidNDODoSPNtT0RtVRYGgiMMpwbJutz77J9zNvLz15o
YQGKjM5ed2UABzhBazqN1SDd0UuEQ2EXbjXsoIVmV15XdtnvjC8EKMhRdpDRr14xq7jErhasDr9e
fcV77iR8L0aM3S9C5+mTX4ijOTO7/9i6KPpvJdQ/T/2Pqfb6uG3uZ63DqR8JDcG+zZZ1qew7lU2v
e2JEstNZl8srHRYc7vhWhyXvgM5qyM7iTvZuxHBfXHrK/ozR5iC6b7ClqZ4VoL5OMbob6MmTCwxS
fQFpTzLJrkf8js3pqNHbDpWW1VrULNFJ8hPOMdrf/Q8mDpTPGv28vqG7d/IKcZ1SWZb6fIfJh2K5
ss8adDmPKVsGVbLaW2nwHmVrmFuVY0hW9ZXuu/NL5rANhaMI+3V5Wz+mHZ6TisD0surOE6IF6Z4k
Vk+eNYsN8NwFHMKisRGFdqG41OjtQIDdalHya9PpRb3fiHDtFsKGG+yDkoJ7QCGRcqKGmUKgpc6Q
RygBdqMutAljzJfaIfHSjDCwy1wKr1sKmI3TpsqFkhA4AbXgpcaXTFi4vD6ALJTgc5CXN7tEj1Bu
UVGVb+T/ONV2GYp2zU0m0kpIeLVFB8fi5m12ppvpew8xYw93juvovpSXysdiC1GoAPY6SxVrDnnJ
TjGvlvclDzeofKmMCufe5yDMcAzAMJ/E/JLO757qnefkBc7PGzOZZocTOrTXknklidX1daseAUuN
ceiSj+cVUP+KkGkDrtBCd9lbpSEQ7j3dLFOMOZ8e+6Yzq8phq7Ifc2x0tZm6p7DETQe3ZX0Dd4T8
q2s9wrMQ6V22YgN57AKXwZ8yv9PmOD4aEo7ZoVUP+zSiamCw5dTMc5xP0QdpC2w94K/Jm5i0Idcn
liab8uIqoDl116ka21ihHYMHF2SwiD5jNc4i41AsuciJiX2/480M61PzsNNpa4meK3icEedT02Tl
0oOG9MS66tywyn4w7mxQ7ypQRbXgtfzgXH+QvIdUX2BJCSl00f41ic3KkBFGpoz7WFJKu5aED3uG
NPgUfnXz7nHJAmtawuV5+PIiWXGKI1jW03P09yU0CoBfCiFGt6uhf9ZY4n+HBfzRGuF719Pl9LjM
7hhmiAxk4AYtK+2pm9pI9diqTZBkYrjpQB098pOO81oCFUEkLUWvVQK0rhtf0HQy7gybJYDZ8akn
8fcFOV2XMgpw+TbooZeDBBOUMx4uC9mnEFzgZUNL3M+ss0OyLoucCgn5B+Ab0LMoDxh3cehhySYn
lboUjcFYOC7bvRchICDv+Lh97lOvwm7Y9Om/FugLPjiSDFuOBPXs4jSwWGiO4oB6ey2/BFpDMzFS
YrSDbjG7zJCV//18/roj+eN0/syLecnppTrd71AGaOWxIhxDuj6PIZIjvfscu5V9OzYHY/oGM4Eg
eSoNFIISXl4227jG+hxfFvKEpQkgQJc39LAEv++zzwg6Y7LDBLWnG9HyT0g86ej+M2Dt/+RdIr1h
tSIruqSqIm3sxyCfNapWnttZPnstT8yWlc1gzbSZPcWWijeB2h3H0KK22z6xzcyiANBjNgKw5YuN
+Tp8AnYkDPxPp0CooNjsHVJk2O9e9QavgPOO7hLGZwaAZ2S8CC51rkPEIXS3K1oye+ZhqtsJQZtH
BXrN/IXEfa/3VLyKF+rllYugDMEA9F6kB8aiRmp6hPtelfb7S7HlOWPLTnRfuF/VmEaJRsa52UFp
iludsF4xQvep9V6jqoauW7/MjFG0/giIIhG/2oGm1JuVMc08Nj9RFcEjYhEUtAErMrYnffnpJ29r
o9FiZea6j9Kz9QnYH6QsGKw22lgCvoYnGrLkFTNs54faah9Y0bYZrvz8YNDjMhMoKqldf6/UP3sZ
jccezYaENKhwEGQiNJq9XmJZ3Qaag276PmVgllm2Q5nHytM1X0gpQoW+opmvzhOFkY+VsKixa6aQ
PeYTtnU53ahZ63gfonfXqOi+Qgyz60SCrEFZX51T7WHGQj/QptD/rc+YSSmCeXWLpqTLGsXAKNgN
2A/490Nnw6+9/dvgtfHl8LagtCIEwVTyZ9Sb6j6p7nuduYBYenJa1jQpCis1w5rhF2PbFdrI3+8x
5ReVJZFLqk4lQiVpzfhZjnin0kXvXG+zuY4tAy2sGawl08P97XucYGKfzT6wFt+FRluHEws38+H5
r+LMz5RTcavIWEcMnUBJVTJ+FGe6ZfOUPrcOcUxBEAXeZiV0RaQQ9pFHxsMV1KlJe1ENJq4RV2h2
/3EKfukl/Ner/yxfJ61WWejKdTborXukadY79up2ESmLaZ8wjMcgvroshMwVfCFz5ltHzHG7V+lc
vhLKAar998P5HtV+VNP/63B+rMvbneLZNl6cjLk+YXPftoIqhEFhR94Z8uS+dQoyy1xZZajMxb7O
Jz86HQ6y+bw1OFQm1carNcB4/vej6v56khjPSMUzdLmti6nvj6nt1j13bh+FkzQH4WLq5rrtrFOL
rUCADNKMgo4fLNPcWgcdZ3dbMyhFjTkeXxelWcUET/SGLE5WHbP/Jfir7/40MeM4duQlON/CdE6m
a6NUC1TTPtIoubjv3WWW2G9ztPnCf4on1ilM5QjgimEKnfRB/keInCJG4/9z1v/z/n6W5VJlc5a0
jPdXjeaIzEIDjTls8B3XQ2pP2WGMY6iQKGgfIodbzIiACmYuRjKMg7iq/nFfqr/el38cz48C6TmV
Hi8tkTBOz2xMJqFkI7a6mzjWod1K0CqSxJqiDhBDnVcWTm7J8VfTZ7gfbls+FexBRTqjuVkU1iR1
LLTu9F87Njroj5lEk9ScgAm1/hHj9NueUpP/OOofN/KtlNtKaohbaf6xqBqy7UYfjdXK/GptoZws
xFBcmP4sNY3VEev036/Szi9lgv96/R+3cl1/0lNZcNaahzNfBr1pL+93ETJ8oZXqmAmDCjrdyVdu
wdqNiXIPw9TE3tg2t6wFCjO0XLcyR+1QKszzP1Yz2i+bvv86th/3dSuV5ecjIwaNA6vtoIx2665/
N1PL46jecGWUl7nj7gHLYTeps+5YOXCCzOfcsYPJrXI3JezC9Mb7/jDsDqgi4Vyk2O+zaadoMH8S
zY6Fc5L0GJagVBxRm+1wc7qj+d/P8u9zxh+fsriX/hgLlEzrZumdsywHS9a0iGHCgDEAJQcftfeF
hgOk2CKJOaGKNWNKxw+KxhQz7j+uN+0XodR/nVMxsfxxJJ3zXcvJ9uWutW4muRYMKyXENiQjU6qP
XqT3duiOb+ZasXveePwybDaOsT7+Khe1+bXf9OLFxwb3orxtfzOAxnnkrvg6YMVxR8fkZVamYad9
HUs5SvRTcPj7iZR+iz3j+BVVJBFS9FJ/nMlz09TtlrgmWgOcpMQ6sE88rEGxIKV2SDIQOiNuf91c
0mBHfW0trx7SA/M9nspfLBmHMo279XNuRCq8M1pDSOuaybzs2ZUTwMrxkOz4evilvbGddeK6cNot
Ong0x9PNAM2v9kLfjehi9cZj1ZhKsDCHlmz67qQyD4/KepuVOwJw6TuJkDfUVpU4F3Ol+uFWCqDd
mJ8dOhNGFAzyEwrbuWmtKluL6KGEYvvL2LPmgnSP9GKBS0QFPfDRB28mZ/bFamkxotvErMWvs75I
7CO7DuARfz/N8u+jwn/O8o+rpGgn8nlzZlR69QLkQz6JG9Oa2UkaszG0awf/BOPhtV+ZwHasf7z4
77f9f15c/PyPS7QulPqSpLw4UelWNr6bmRsBDx/HzTg+w+he8foPa3ZMInaBh7Np/KOxY/w+s/3n
AIR44Y8D0MvL5v0Q98gA+7J5axiX10aPSDDu1j5S3sH0OZsyK1MMtc6nPtqzht4vkglq5oybL8Vl
8V+Y48tgz8x3aazhAg+nhZ6KAtogfveuIGUp/tnv2J9cR6e1oCAhQzKvuPcJWbOMmE/41u3Ror1a
h401L+zB8uJheLg5Mtx86buDObr0J5eAiQk6wgj00t8/hs4vW3O25agVGQ6I9v05v7f0RDlt6Ndz
DQwQ6QwpUfV2dIivsGmBHiHiAnXYtiFsg+U/TZgtPANuU7/v4Pzrvda5YuYUSMJb7HeotOP7Z5AQ
9AEjvloTeXEZFf0RC5O/HzYR93w6P9clCEBZorcxHWjGj8snedVZ+khU/AZOYJjBjvjPIGMmG9Nr
H9eMuNIAK5ITfRzKzBTFg9xcI26KSztqmVMwGSY48fi2j1dh6F98J1xp9r5L0mCbJUO9mI47B690
a5ORohwgUEQBxeaspGtla+ZiBVTCZo78iOWCa7QH2dOakzho19EAsiPyaDhH1rttHlqHA40Biw/x
NDryp29RT2AauJpgKkKLBd7k0j++TbphCI3L1d/P068Ljz9P04+LvCylj97KGUgL1pHUi3uBZnk9
OCFiBdr24tpCkWTNWP6Mzqjj/3GTfwc1/+1T+rE6/pTtJkchxT326uVmba8fB5bsmckSGaTdFLmG
Oy16m/kO4UAvMTde13uSkBS/ED+WlhEsVsQ8cQuF/sM6YoeyXPaX6PlRzE4+ZrtrwvfMJ+5tYx9T
Z3Icjf5++n6dh/5z+vT2j11gI1V6lYnVfRPlok1bjYIBKBkWJ7vdNHGYK19CEdo/9RQk/GNaZsY2
HlL7pLa4MkZ0h5Y5U5fZYSCoHZ/GLu+B0nUaqYd/3BK/7kTUdhthMpQBCm0/Vsab5vbSivYjnzHt
oelAZOEbUynKwgQJHL0Uum8j1U18tYfKBLQmsJMZfhkncxji4BDPgfJiuHsRrIZp5OynIFoIg0I/
9bZzQGvFunaIbHIREDJIXik6P4lM+Z99OlTXF9Et7d6VOEptpNvqHAkIzXvnCmKcnoLfWcAHg0X7
9jCdgFOh7f2BAU1M6T/GdV1c0j+vOVXqKIrEOZCk9o9LvpUo7+6ppr7UijogOqma9vVDQ4HxzCiP
dmX+2SJvyTAcsZrAzY08/G5V+GFplnKzn0yoUY2Dm7G6OB3gNPcA9w6OXdq7yu46hW2zoKZmMyoM
iaZwUANTNltnJ9PoN9vPtOui1JHoieUW9TR8K/ACvc9UFSm/1InMKsIFc2LJ3bEkKDfaqE33ksVY
ZqG4+cKMUwQoXP5+HUvUDX6Zb1lKSd0u3lE2qu0fSypD+VTSLZVvs8qnlm3LIUxQuIZwx0lyQVgE
6lRk7wFt6Cmk2+KvFqgbQD1JH2ETXLVXD3JUD6XokPgwfMWo+UTAb5fS7GMBjMHSyKzojCGqAmnT
CGkuog9xaoKmch6lNvWoBQktyCI8adgMT6uKWhJb3vldROPxWaj7RMOgayJS5U/+rxriz+rIN26E
pSN7+tDagfFQHZU9LTllj1FE/KXuab8p+6Q43OTRC5cYFXMSqSoguYQfIg0w4CDp7lO3Sxyq9MBS
m5pzszTASG4pJ9PM234AFU75Ktvq4rv8QXGSpN9sS6rieUvBIdu2xE/IsBRxXvmcB9N2woYw4at6
aUx4ThSXOGubZbPkxXicSPTiLwOwmXgVgGSk69UEfyFPavblEmFFst2s6ScltF6xiV7sjNCd+Y1g
z4L2o0yAW0KgbEr7dlQRw0IGWPs7QPZ/YmQfhqkBRCuWIqK2WD79Dv180IiYmcDupo6/GmJlhYEC
Js8j8gFOIrgquGZv9+kD8nJzwMkEagOn4uN1HkS+1v2OoKb38UFB2k+EthZ+LQY6/zxxL6zUmEd6
pxECXlzZKd5iydGdCtQkD3SfIE2cATwsGJyObFNOtBW8toZ3Aft5gu7S9DGG7TR+6eIIfOWFzoMM
/uY+6QjIE2RbMOa7G7TfZJySOHoeZ+Rx6L0GFBFuJvDJdOZtmCZx7ZHy4yuL3H8SidFwiZ7n1IlJ
xLj27qHe6/oniJNt8IWwDdzzWPPLYQl7V4JAL4hDYln7RAzowNqElQXWlfqKf5vgkF/cWWfB0x1R
Jw6vXgWABr8nPBkRunfzazBrl7gVwePl6AQrUAuqkUFLVUJDStV8pQKBuu+eUKL0lUBLw9SkLUBX
FdKWwpwPupOz06XJgBEfrMLDOjHBnXs30O0GFmEEA9SwRIIU0VgYzYVhGCZrv7WCVw7ZvoSSmw5a
/dq/0saFUAgwvQ1B58ZnJgj4UKknBHzxqmUAu8U58ZMTWBxBSDrHAN/9ByyxVpxMnnzy+bTVf4gh
GvAcCjur7gvuIStWVqsldKR0nUQvUuWeJOTqOJhOfXnB8ULBLSBhJaHwbPDxXkcZC9Vq0QLm+wRW
lgYw5KAfJGMZ+KcRb8atKXgb6NQwJYZvriPBv3pzreqUC2U3w43e7p+Gm/UmwLZyTDGqk2bgkO9B
bFE2fm/v30FuFUzJLHxy9YEN6L35WBOoiDC1iQ08O1ewbleApTfePNhSbIHpOpuw/vnKgOlzQUeQ
sHeCrvlcXKDcc5/g5j/QEw2znuZIxN9AV4k5bMClLRjTEuA6OB14x6HcUvHlOu6/2BFxwT3DjKAY
nQV8B96pmOsqFxaygBrDvgLL3ENy3+/2Rdg04xpIuRTIVtfLZ1D6BmROEVheeIK4dwKCR3wKzAJA
1mQ48FOrQ7b61e74GYS/MwJXjUqBuBCuEG7FrrdynwDZMleHrog/kyYhHShuj0f/OoQGSLYkx4ZW
VXYSyJ/I+90aPnwNmxW7rKDMwsp4DQXyqoOhS6Ly1FNIzcJKRdMcRAcDeO88YCnh6y+8zPlXa4x8
WeKMy30WwRS+ofGJ57e00aZPD550qhR1N6Yaotd1wNgJJIs3hc8MKqXgP74gvWujyr8O8y0Y7V43
0Dl7xFpiDsBn7xCWzRmlBcj7OfstoHAfStzECkDvSkKUnQSUGjscRsSUSqAmK9IsxZxFqREkdN1n
+iQG4om5o+7fIjBUxH8D+9k2w2RQAa3U0fUavXcfrDJJpao4bwSFIRsj7dIgAJpYJvc2Lj1xWxe8
7zcc4rt9sjHBcOEnZNDkThEjx4Ru9CDn+jzi3z0yq6n0GnSROkAB+SThKyU+3qQZakrvNpfJZ32Q
9flm6FDdC+IO7xERuGBDg3ZFZmZNKCPkQhe4e5/vAPt+9/PRxsu9MhTiJeZO8irAN9qkQuuuQUWO
W2Onwnx/TO9m26n6L3LHLhO8LDFeLyTW3CznMeZE+tgkYorQ5lOsHW9cR/Kx68MmJOiSCYmc4Ol3
OGWzDL7nrXzONAskdomwQaJRiyzxRhIwc6YI1O0gBYU3Pz4lfbpjo++HVpVdsdzr0rp1a9TAlf08
u98Jpd9T3v/yPu/zk3guRN4j3C/jZMw/nnwP6U9r////fZ/zsqdpGsvc/IhtCLubto/POSohCgTb
Cz95bsshm7iMtmY6VfZ61IqyMcuxvWSgprnTQFxzVUXlUo1OYkIYoilXomT+9i+0g6nESYK5tZmh
kHyQkz3NuUjwS6NUWgEgrywpRg2JqAF+9UGN9YMYz1vff2IlGncw/lvGMN8p8XlnDPUhvUd9qEy7
ICQCbQbafUEafYhWKZuQKvG1ERjAFdyxkQA3iziC9kAbgOtlpKVZBs28ECDnmeG9ZoJtnFPvAX8Z
XjyeouWhLwnAj4NuxQvNnQDf0EeCyzWOZR45WQXrDOoPU4nKNM2kRQ+6E96dypEGOXGEoOXtNCD5
D5wdV6F/B/1KjqfXISke0j91lU2/ZMrv9J/WHXYlxlVWqwSzsQp8AQ0yUHuQoA4+gwGQEaaIC/KQ
icCKTgAz9VgnqZCevb9hTyHZbSCZkPHcCl4r+UFhhRr3BZv6zcCp9u60VBOXe8vJ4GOyewgAOpEI
zxjjXnhehfsxJwun8WQ0vJmg5w1k7ni8/9wOKrEnqmsMil7pSfuGIAGYd27F3dZylV6L8jB3LEeb
TRRQOKUnnq9E8g+G5OHpggbqlTzxpW8sW73bQKA6b7MztEHZqSnjsKh/iyirBehHPwPPD59A5vbX
nYRDFAfwAE5yIxuZId09TQB9xnhgHfrq4PkkToQg4akcTB2xcgm70HWxSGFZBKvr3QYN+FeFQ8r8
undl4BDpy8iUBjnZAydfoANx2InXYfjjb/5k1cFzAHY1H1bDrIOuCdjg0+0GT5Cr8Jsh9DLwWmc/
E5FQgKZkBp8HH9aytM/OjX3LpYfiHyYmmEr35QiaXErei0b29mMo6LDZgDyJ/p29XRvGTUjHBEyb
DDoQOhQPEHleYog8M9gxpPEBdxwxDIoPQSGBAV0pPPyMlZn4UDtEGwNj6DVf8I+AM19XLyZ6qqjk
rgqeMCQ48dIehDPOICAf/wqDVTAeoT4QatFl5GPd1mdPzXD7NHfU+NmZykTeMEG9+83iBHbjPbv5
YGLIaLwCj3+zOtLJbQAEDTissYTS49S7A6TJb+YwgWDeiVTcncxdYOT5LAkrzzhfIirlQVRIhzC8
Z491llWR04ehdfCJeQzRkA2kGvy6CmPqBnbUQh3QuiNhDaANbQf2xcyJg7sp4yTQRq0Iwy9Xaj7K
CJKrxwl83XYg4mZP5D92/Adz8W18J6U5XeXjZ9hFYNW19aWxlEXy/HcoPertal7NJbY77IcefNqk
cpLERFIYRS2k0MebSA5HyCktEcywPeqNoG2y0rgNbjuEHox0MLLIauD+Gt36rZCYUvspKO39bK6B
QNbRaiMqitm1cZmyJgg3fsGclrDSgE5JVsQTMC7gWbcVavYbiCsM27ACH62R6U5OyOJGd6YzVojW
IN2vp7IyMHrXiUSuUM1zsAjk/Z4mYsPXLJPxUxwlA3GvhDf+vVliE8SaCq3DRBd05vOcaHOxcWJX
JFjN35HHgvV8OxqT/52MznPoWuKBqA3P83KP/n6eHxnSb0d5BB16rUT6BC84CfUYnMlIF98t9+pE
HuXHNg/GqqjXvTsRlnuk729/IPEg/MoQYAnPKJZNdLnwpRxcl3Ig8xN9qNG9qePXKk978riJqcvl
jEVjKVYOUpwv6heVeEpl8NQXEpXbg158f61QyP8yVqKeP7rMWieWhHofygX3dxdUOFsMCuoFaDbW
7mRK8B0LIxEJgW3i1PJeEqkreXD1JbCxWfwYnxDf3uMrsZPSsWaQZ+QaqjGVL4MthsGRIEWenYZQ
/MJ62FoWhCyj+823xkRba8R7PI8Ete+5OCcqm9H7/Dx+Bjf/+h24/j2liphq4k8cfdIiBQTyDqM8
ZAWMky6yyQhvWIu4LUqTpz5QXKwJQNnFdkFwSkEPUYz+0KbUyILIAX4DcIYaLXkiS+IVAC4nJ15f
yozmLxIMIGSlwNkLEJ2PL4pAu0xYfGTmafLso5Zr8NaJbNsBGR4+WGor3iWWfXkk9CDGhOPy6gh0
LNs4g81c12dvB6s3MsCCtuIrL8gSEfC2WKXfJnDOcZd+XBi9AaZ2pksOnDQZDTXRY8giEpkKwjtG
WLxATIBMa1MBnSqHjEmYX1S2EVeKkzd/xxDosDgJceKuKwtL6qBeoeuaVTv5fz5SGMXa4M3W4TZl
MCId8OndwK7Lg9P6wxaJsCovQwVGjbJlAX0dn75IElm1vINun3dddIAUDYaboMPC4ISxX4mlica7
Tsh7ePcSnFOwH4Gi3pj9DU8hyUh2W1MByMWuCVqxhULuOze4J1RxaVBH3YCZdyszv8pwyFWej0A/
m8T28DrQDipjk0RcCPjlId2FE4ODEnX8m5t+wUT32LXSBIbvgLz2ClKboFtIrjXlHnxv0Wsok9wi
eTIrcj4VAXAWW8JslI9gRngZtcVPgAMPc55AITd7JhFm7GcAL4AlW718+w9SDk5UlQSlXfHOqPro
z3PEAh8oShPiI5VHpWewgUc47b13gLswNCB8jhJ4oS+xr2KTfRuAvoMZNFSJ4b3GzVD6DoN/z/X9
d0AAwQQlue+Yo5sVsDh0TNNT3NqrXETQ7VmE3Lf1EOk7HuGA3RXrjzYLTt4oceLiFzHosAWGsO9l
DPjiPzHiix3B/Ys4DPYLLAUwBObsqdrcVmLCZhJcX6JLdPtqBmyjnMTvkDvGSbmNUBkSrM12/cmJ
VN3zjVm73hWDYvBBpku8MfHbl4UxFlHH8ioRj8aKJ8KGk5mMumIz7XrtlRLKMZHDiFobEuOkvuzB
Bn1DlCTRNkZ/ZZ9Cwl7sD9+RrG0eI+mGrkxiBcleKGkF6DJKWQ48h62RzAWWuo2z0inHvEBQblzZ
U9tWO65WsAtCKAaEfKGzn6Lv76w6q4LmxyyZfV62OuaHyazbscsFYTT97koTP9UIKuYvBXMJTTxt
9dqViLxW5Q4BXL1Dy0yq85qvwYKJbGStY2cdftAs8BrUCzbEs3LHlxsSBqn977I1CmfK0zMx/e4g
yIlnqXcGIrSz0yyaHY4d/JpEtjcLvszW//uXtLgDW1rDPs3W/Dq6kIUED4Cn4vmYrBZ8S1oo4q/z
6Lx+f10n/IhuAo/+ftj3b+biOYhvvjv3GS+B56gZUIi4TlTWQhUDbsNmLnfxnB7TaXekLFUmxCsX
UD3UlxkRpGdWGiXAAy4bl2nU1bkkFJtFA9tJxf2IMARC3DKn7cOh42bUWH6fIHBfexdo9HRC/Cup
WBdP840IzS87B9VmRySei2lXoez6ogWRuALAzyVFQi1Jtfys5HdLUoHuQ7JHuDzIaLMvBAUk42uv
3LXASyZsbwWKF9r3kBQYOGONCfhWxkZbkEqjUA359CmiUru4j6QBfYoxQvcDRAKotyQMADJjFUs6
I2s+7G2IADhX4R2+0dldP8mxbobK8P1VTG/hZ14hw7rwcjhOxN53oOzyEa9CpSGEh8GK+DpRxBAy
Y8kR4yciwmii+MQZgX9qgHHkTpsRpRUmuGTPLMSVwXkkESedbq9E+zWESLZ6isjuINtcmrHn50Sh
/ISrppN499krxFwDsSHwV1p3pulCCrVhtWqTOp7upLEyxkBRLK4vrnC4upi+Xjtd5wpFVs/Fyb8N
CBtYgMZyPAXk2X/OxTxx/3oKVuFNUI/rXU6q9E4Tri68ttYJ8mIevuc1Q5i48poF15P4y8hNfdy+
cuNTxyDiS9+XXCwFRcybX82KKB/piyrQd0X0iO7rx6n3iDDKr6kTrD9BFTzXt9Ej2txQgrZn1Cn8
1gL3QmuBkWfWDti8rK9v870+Dz5BujQG/G/3iFqLR3QbFSm3HjKYsHsA4Xv5nm/UiRI1+3RKFX+s
2Ds+aNw5ozul+akiahFT8UTlhOcdGQMcYxNjQNz6RBkaA22u8AFr88a7rN6hMqwn+QgedMadks/o
I+EYo5x2Ab8ACXV6mYJumGaDmv+UYRkbgzPPXjFdvLliMlB6bPqAAuzEDAHY3RZ1q/f8FhbTj7Pr
WC/vBpHGr71yKlFtY3l8ZxH9BlH02V5jtpj8+Zh2j0V8G7f5WiwOiun3OjotrQ75B9N8vDk+prek
R6+BPg/fK6Z4L8TKO+va4tcfHQuVsXgkmI37llkE8e8WZLP4VzE9rZRhZ84QPyjBvN799wg0io9B
fJC7XOy9UwxRDMU+EwDfFbeSwf2Wh9IQ0AHSxJqbiOGlz3AU8Iio4YIWiUR6SKArBU6ZvYgWk0ZK
5LPmtUJhuRXTB1EeZNqRKY1vhaTkidTHZ4kD/d3XYghgbOA6FmU7DIf4Mb2zjxd+LI2q4cd7hUq/
4nXbb8SZ4buXee3l3WtRZ6ZgOiECrHcGKE+mBLXpt1cfkym+uCympDx608hLAKKd49e8C/JL/ziX
7fmb6IKnPZ2f5gKqNKGriZ112VpjlNAmp6M2+Sw3LOFOqJVNHV8D5QwKyltFJdzTB3e90MMLc5f+
QI2njk87JayuzDbEFocq81r3kMx00blPZt93EiMCsVtjJpRi8SHwc/FYKDB+FtqqjSMb7PnqsYNG
/dhplblZ1QuY4jW325PhnCUuEMURwz1Tghj17zNpge5Ji+X4s4I1NOP3y8V5xu3LDJabZ87lY3HZ
Ec487Iiw1LF42HUgjYg9pVcv+Rmh09cBlkuOkgO5uu+OnTZ2+rSA7/BFiUMGMwje0i6jhs2Kb9H2
rmRUhcmXXFlg9aDFgB3kCNLFZaAEp6MawGMw8Cu8bXm/YGz9zvducyKU8RUwy1gMUeRyM7H3T4uG
5K/T+Eqn4jk1/M3yHGcx0OINZx0cnDbRJnQzm5E0UtfN938b2WpHXboLqCGJpL0MkDHhj2QoRPd/
wSRW7cnM9BediU7c3OtilnNEHHjEjung40lB3S/8x5joiqg1Y/3hVnBunss0LCGHlAytGFIxD5DT
jg1VI2K6mL+XL5IervPLnDemjlQcNSLJtSHm9jaUl0KSlxP0pAfkdDvAU1m3wpml5ptMWJyIVNi+
OAvEklkWKgsd9qt4IbI3Jy//PFQ5A90JF10KXeFyxLATXLaEaA1ySldiRq18WEUhKzwaaFtKmmyT
t3kokBHizmAjz0hjYJYTIZkAzxfkm/VFeAgxjqCAaWyixou4TETgorJoBlMVKekpYirIZ5CS2H0C
qpRtbGFsTUWRk226KCVz1ZKVLpgPMJ6oSor7QxplQ3VMb8Ztk73GKgBZCm+JpJnCM6I2ZEzKwWRY
kBc57gasINad8EmWYcstlp2gE3RRvXUCadIJUK09CSugtkgmrB4X8D3JghCuK/Zsl+FliNFjCR47
NPZUsRlOm+F5XEZ0qluSJS3eX/VCXOa7Bx2XRSs89/NXdNnYZTW/Qprs9jrK5H3a6zIU1H5q9M5F
rwGZRzobfAM7z3ep7DxxB5H2kx1yGQtMkrr8uJCdsuPmFQaMZU5y46OvEVVgjD4gbpSBvukTJFXi
sV0jr2uX/4+nM1tSVNnC8BMRISgCtwIiyCA4e0M4lAKKCDjh058ve0ecOH16V3dXqUDmyjX8Q5zC
kKbWUmeqGhgGyp4mxuBCMP8z6j5kaLSogw9mm8mXEwhz5XJzB6JbL/V6+ZCT18OXiKSYklwm8sP+
wfZnlKU6Q2lyz7fFffNVXZFfoobPzKeaXHhUtPpZS/IUQgYU4SvE0+V9j/Ilx3DL/cjMF4xi3Luw
hoO0/GQUIgxhcd8E0ndDRxqV770aK8RcSBE8VqgZ/RH5sQ5whxQFnjaR16TxROjAPh65DfhhN3hl
cCvmtxb/ITxGR8NQCXrx95gOBGFQnf+iLoHlrkN8QE8M5yA6owG+VrJFze50jBIo1V5W/kfQLKxn
hwSjWUtJ9YxeTK5eQvhL0hbXy+T1tol+v7trFIuPNFHxHH7bCIcOUId78YN+na4uH7sYTCQ9Lrkc
xErS1QcYx9WpGMkZsXxb9NWo7lAVs7uvWdDMxwnxaj7lRB+aw9tMf0dP7EcQWtCCjq4r9LqKudXt
oMX15s7YFMQbmie7DGtL3ZWvcxx19g/t8JbE6N3A2Ds1ywOSrszIsGXEGFMLvldgFmH78+BZarXX
0sruO1Lm3I4KJdF1NZSnv2dIlqQOgnpgyfrin9HBDydVtLrtXEr6dK77kZwv6veCqJvCklTG3/e4
//C0fNxe3GdtX5hbyAdcLsrOuWIA/l3x+yNdfJRxxbybkqhevtMFV8rHUOgB45KuzXRy1ca7Dq1P
7lWGfcMgVwuMFuk9k3+60hxdvyF2oUIGkwdNhAYKsNlBHcKeWt5nrzAbRANMCe4T8TFpB6ISjjkd
4ALu+neRDkJCCfurrPAfHf/eY5gc7Z86DK7f4IkRG5K96fZR27m8KbHmpQ0hmZ/aH/aFRztzhveE
R28w/f067VbNxun8ztSpcl8oW32CZ38KFiqtPeRLNLB7WIY8rDYd15pjMJoCjwgeuh0hZ/pDYx3I
xL65WxctaglN/REAFCht35vVHVW+dXVrx1BtzvfrRMlH5fG3Ly6b9GKn37BRJpcFKXGDll9v9ryM
qjZKT9XqW1tioIP7lU8L7ZTvr9BQd7gI9KNiXLDlAxyk3xPKEBpHyZW+/2wYlAdG8qfL3nhjIQZq
sjdPcV+qQeuOIUopRkKcgAhVMvjk8O+gAKJXBJcVETZSd8hu+4vuwp6ojvD1EIN7QrU2oT9FJSzf
Xak5+VGiz3ruFT5+VlxmgyOQjWaBx45G0BTV9wIutKP+zCxkC+vMiPjYxx76NSB32u3wxPqjvApa
93I35b9Hz5SxM9kPy3H/5hnB7ZXckOpm+pW7peR8ZED1PCKUMp6FdaoYXAMcRfYoxkwYpMe0cMug
34bf+Eez1Uh0yX3TckJao8Kz+q04D3yuueH5KEfHFXOAqNSYtzlgK2hkhKnPXbgG96Rc6NHAfy9f
kUxyTJJ6eiKeem7OOHNT45Ma+L3FEwoEHEhojxAcEajF4AX3IZhS7UhDPRmeoK/tihVZ3pqO1eIX
N15+auidk8u1BDzBL8fCEAeVt9AwIDsYMr95m4jzpn2zJriXZviBvtc3ieQ98UzMCtnY0kLSb2CM
yszqDCHWS/zl2Ob32/kzQ0ig2gzmvPbMMNFI/SGTwSa6HcDRdlvCChUZYeXyBzWNWP1EpQoLd2TS
aB2P0IL/jRpB3M5GTI2c1zZbZ2uWocWROkuu2J+haQY9rkK5nXre7YE+eq5pV6CjTNidwQl+T/WF
jtc8ySyfSnH7Oz4S73tdtn+X+Lb+MdgQ577mta6yMWIFlUN4npvSH0TZiu7+9IvJ+WX22P/LwAZR
F+nR+/w7K5svs8e5Gl94INwKY+Q0wL2QcmXR0v5szUX1ZyTAZ+/zXlThW4LjASLPpwbUJYCQ868b
wYOWRUaN/4CPCAhST3IJ2XSk6Qh/m6XhIu07QGkBhnBuKpmlIVcJExknjT60YXGskcfzvPhB7vAa
oSysUo7NmcfxEdoLI34GpBnP/12bd9J6U1FGaDUX2FAAtqxNlSFRjqAKvDuzz66gNENK0DBbCI6K
JaPqTPpDsgYFjW9Gvx3t0J0OFh8Z5pdZPW1Ih7/Satoxy2L4C7/2ECAQ7Q60QBurYyWgkpCZ3WtU
/EzuF8um43WZh7QuP1H0sJEZSThwINYBRAtuX3/0RoyZ1YWyJ/067oVmscyGLDBBuhwR1LreCLHh
r+Y/djrGN0IH/csyYKUxO3f7SXrCdQfuvIGxcMsMR3dff5xe6VYOi0NxHxWcevPHNuOAR89XQcLH
pA78IqyMGyZjwNJ6DUcFusAgNNhF4Mo6RDeFwgzcUfjCuIN0I/1mlkhwEaFqOKkryIEFElI/oQ7a
k60HEQFlAED+Z9mB8wVLXd7xx99eZgDCy4W9EytemX+g1/y59NxqjUESsu/KxUqfplD2YpcgcAxX
BGRzJ3bORyixYqtQma8/fB8KGQHEURdi1KRsVHJUACcMDwFrgTFHdQ4mL7DZI98JtTYT9gvauu/T
HShjoeL7GMk0Q+7IjX4SVGHb3WeJXJp+kvZPFSMpsVsIvMa+Jo6eAMATQnnhr4YCfsNr7Kh+CE88
vrdHtyVh86YLrmAmBVSh1aZAeP3UblFUJ5H6aSNEaPABMLQREjT1H0gY9v2a69YK/nj5CvV8+odo
tbUJM7/KLC/mD1kRhvY6Mo4jjXdPupA0E+Cep8KhMxFZxFaUR7Z4bL+nwfkB4Haursnr6Tqq6x+C
CWG95MrfB8qz1+h2zg6VJ+2gvH5c7JTRJwe7DxzvbT5/WF+ZyJZwuOSozKKre+htStYCahO1ye//
fQFF7wauluWboi2LSJIF7FNGS5nAhz2mZkkAQLAewjJCxUZrhDsR+xKzoX7I/f7GrBbl1EUNh1tf
xAltx/3jRkurFKcYaVUf1R+PoDnw2KEG84B4JN2Mao9PMJdD1tSQapqbSjD5zIoDj+N++CC4RFZN
KfMRke2C3naBVwcml60p2pw6RBfybCA9A6FJrDLKWtKS05FhlKxigyjehifKL219Q110ka4aYBML
miIaQm9z46ClQsiY/TJcsVKeDMLTlb5CNXqfxq+lNsXhZ3WZ6lt1IlE43RdlqK1pphXR9e+b6JCJ
fzHlMil7t5SAe0TKljW07mZcuajulBlXWRzaI+7du3xR7Ag6fQo6Ahy0b1KHm9Wk9hfhoRvRyiKj
SPsWNXONixWfiV/bT4JaL7rey2f0XbS7HkoZwD529JIvO9Y4giFTkDQsMOWvAJDNTUhgkhnAlf/p
JUkr2n+fP9EWvkAF6IdI8fdOfPvjgFwAChBEIMK0secp0stuarvaIBzBYddQCBCy6AQc7t2oj5QX
wN4AmYiOMHxfPeKKJhyaC5gbne9/z3g72LzjDJFfDhgo3I+gPhhCNhqGlcKqiNN9y/EEsSmqIVH/
FYzOjG0aom3eZSN0MDr0zj5OCxP85r5pSNNToaGUOs+7hXoOpz9ftMyQKkdmcN0fZT3KNPNDawxu
09skHxR07/fo97Vk9GRzocvUpSN+//8fSRtSEsbHtCVNSx3jZ34GJl/zIkOm0V/xRkPShIGZb17w
XXaq9/WalWw+Q+zDyEEkYD8MDZGz+fddRGy+RgOWQ6Vn5dseDmDC2cD8/cRxxBdaSYtHRP+vHJSg
RbGx2iMThbg9v0i4sAlpr75eRcaLHos0ywdnib5qgyxHIAubCbhcno6OmXiaHJd0RiFxkZuumjMk
/C+t2h0dGVjxMrwQxJvYsd0MwaP2Yw4lVxSIaCcCrMV0kjikgK7qxIGFGUneH6UMfpCJwRw7m+Sf
sd5OOaqe1eTT7vqNk0nIlzRbNAWk9XvW3twGjGxptkaIskWm2q9a6LwgvPyQTWIzclkybPnUeqHA
NU33SB80s2bzc9mQ6NpAfKSz9US2yW7Y1Ww6xIBn/Fc9gUI9tAySkUHTTDIktnlBSV+Y+h2hBIsk
iiDwRRua3d4zabblwOMas88CKEwUvTluqj8GG92yf1Bbk84VqYlBk+ojpJ7oFvdpt7FH5TUttGtM
5FX9D2Ntc0BsSU1OPcRjHQ45khfiUCeLwMVpB9uBfVSQvcCaQ/VzIY6sXXbO1uXHVMM++mKKW27K
zS82ds35Ft6SHL8HyX6vLmgXcGqVMzRJbl6LyZ5ufn+YLRwEjr7Fk8GGmVcXzrdnfxO+ZJfCvjDu
FpfEA6WFwDHT4f7DdxlUQ1aNF+V1TKioZAtpyhahYh0tTDJOygwiRUqwwPmSgaY0ytYkD65r2OIU
Av+HkMOPQwu+/44WCrHAYGDA83DuEDgv2AcTyRlOMr78G2xyV1oO5439N7QAKoRBLqL+qD3jidPQ
cEM0uR29GNksX7tyVy+JudKB+4qqA9GYJIJuDNYc6G0GlPwZW3sNug80nC9vXmAzyx0TECK9FKsO
yRPhCEH+G4fnv0MXRjkzUqYCcZ1wSF53jM+E7OiXhmtVWLAwuO/JFfg8Nc5cw/OzPmGesbqfacvS
Mlbc9wqcrK+cBovuRNLwPvPNdN/mnH/N6t9hw9k+pANEoLqvRjSzyAj6kFn+CFqo76SoiaFdzaiQ
LAWg/EeI6Gmp+YwIjyyVB5xcrGUJ3wAxbhZZzgMdGMIlMXqhHHtzYiuTF3q+5DV8ZB7H90Au/1JN
JNX79FaxLwPHzBBQplFgfQ9FhBz6O7WQtNBaFJDEJPA2Z5WWO2Q3io3+14V4HXIZMEFfK2QRF8ht
Zf/UohCQOv0oeTlEV699RZqMEFd429YoI+0/+3b/2Q7mRjKkw6dRzl5irkDdqSvatQfWQRH1VoOI
+PjepQTnpbTkkimZMC8kxb8vDDwJpN03fqE5fPzG3EqW72P9mGVYTJ2uMckgd41MnaxYP1IkcCOL
8+/feY3nQpLb7jeuNhTXbCSOGUyTcD55oeulbMhGsj0B7QN7/Fgc+PvPTNyVQkiLsN3uZ9F99arj
5VTP75Nvks4IZzx3sm4SkK+D7zwH/7r516VFsnxRhNSb5W1Mj+x35pHwcYmK0rI4U6Zp4oG+JEqz
walYfwFsQ6M/sn1IVmAsINt4qnY/0pID36SyREDUVyapA7MWcEvNgpQTDc8VEuTRff6g3Tw81pvm
TLFCvzTWAoWiCqleod9fipOTZdE74djwl1Pi0SCJ2kXv2GQm+doP00SRApjcD6g1+pGP+T5Tw/Ni
KE81qx+0kTNZwvCIP12zavYQOpI7vSjYGrop2EndjLVcCSk6Mvb7ahiRiiFhR/uLoRAu54bImAeL
51kc8WQmzIiwoNyyMwl69YfLJHMt1lR5TnrEtQqZqvtwKgNvQ6IBDDLjJhK+NSFQOT0P+qwfF6ER
8Ep3YJ6Y7cwZBsWv7cWnSyHtRB74E3dXTNFvYlhOMp5PG4ABaoyYrnh/NjjtMErax3ywAvM8LTcC
6fmxTBQWmdXsXhbo/vu53WZoT6458IBhTCkK4nRbB11wmzMLj/h5Zqj0DlrnscBjzXlGecylqTAs
+lOXcPeAy5SBF3jbIYhnn88bSsErqv3SlejE4/A6BoXvFAk2cWMjEJ2DywJ2Hr0tdzBH1tivCAx3
Jkly0m46nGrkkOvGimMuFv++WlwWanA5MdTlvv5MJkqUgkbcE1UzsaTQzTerbs/ZnP/VXur3jh9f
5yWzhLJV6HWRWT8pdw2xku8f4Y7aDidsEBFXWJfsQEPUJHROKFPuGQe0OI0eVF0EBkblyAVtueSL
hJPCbHCi5OG9OJtYevC775XVCmskManBSkmc+iQIkhgDX//+oQC35JPaEMlqBItEX2JA94LG+8Ws
hybHOWUGwm8vzlNE6Mc33A1hjBL1aL6tv3eSAVFyMUaVNkbUzJnxOulJCtG6nes4F1fWwH8u1TPL
rzrKibrTF3LYsBT68XNVz+hgUoDRWl5C2sQf2Vjm/vD4Xn0DxuDJZyPFtUtLFLS4PkbMD2QHCv4k
kQifFJMXANV8Dhn50IMxAIJrrS0wWwaFD0VlLbmPpX5Ip+W2nSk+BfV1oUQtM52+1/nX+SOk+idj
vWw72hrotz33l21+IiPnW7Uz+Vq6GR5/kC3YqOz5FYpibB4p+IyzFQAXELg4hsLnzF3GNkiaPcMv
ngdRb91DnfPtoYiwva2vbmup9hWA6Vza9ThSGXD+2f2Awiud5wtjJ0Zx+TqzB5ESURQ/V9+zHkk7
emSbdtM7FmHlAzWZPtwMpcMfTMTrQp9iXz4rVux5nH7B2MCDKv0m7k2LKcbR7mPdTAQiJsUm/uYh
L3cabB6ri49KQlwvhpvhGMeg1S2pZ53/XIlW4YrG/64f9GA3VD7efXsjyLeD9QudvGqB+h3hWSiC
CcyWQW4jxRLKCTi+O2nYua8F7Qt9QznQ+kZwcaglJkO+us4U60fLUgGhgNDoGKk4JMwGkIQ6kDwd
2B4TSA8Rb4t55Xv329+9LGBEs04TMuxJM9EjEBwwzs6P/e/MJhlsaOK9AFlmjD0sejMadnp4giNZ
ltqvl5lnlpraIuW9R7RZCKLsJvVm6diyEbw67JhGNK/ai016apATX6w+ztCF2aNfAu/z8F2TWGak
lwhX/MswQRXcW7aMRXnF3vgdKqe/NqZM2Es6uNigArhauzdOTSAs2hy2hHvZP2agYcEIpl65Z5we
ft1s1rP1OA/hMESS+ZjTqJm1GHJecV7OE47UVcbUuN2Aa0qnvTE2kAhCPyYkHWREjD+JIio94c4m
S6EpNedg/Sb5nwYTlpeY4Nqy0Bf1cugTGYhKS6jHThrdp9T/5eK9GkI05nz1W38w66L7hAOdDvie
p2DJ58FGIabTxKKgIWsh85u9SV0VP3exNSRGz0lhCEEbFHyN+CN6p6REvTnHjLLg7BrOtSVxiOqQ
X/RH+bgE96H4FiO5/N0OKFAkeQx0dqww2k2jAeyt75ndHcIVpQn73EvnfKHMtfhxTifdhqliwEkN
8ZTZ7XfPsDqk0UehlejrbF9M9tKsnaG/iLFL2dp0kPiVo5eWIQIs0uPeibOUS6GyKzi+HyZub4ou
TMOYKsiBHPzQ/rxbtN86tiaVJBLANEVoItZmH+1+FF2helQjXp8FRSinoUmIFanizVx/B2Pu6nWL
eDJJEM1JRMwZJgyPg7HdzXhnMnIe2g/a6UccsVQnVBEEYCBgMdDLf2Paz991p6KVcB+9/sBuvw+s
LQ5LfZb7SEcKsxP757Ez/cGmPGV7Qme3paFCNEgQlwzuEbf6eea4oQpnA/GEJ9wrdki6oXtKA1xZ
PNnfxDWug/3N0d1tRfUzQUD5SPuVJI3PTQs1nfiXhb7RJ9cZ18s6I4FgXIPoB91n5BLOxX7I1UyH
PilWvxmz9R4gH0RiQqNAgo3w9hqihRRA6shn/TOyxgSC6+mjjG6JcX4p5GG9DRkQpxpL4zN7rGjf
4xBxokYuJnRAVeey0Lwr/0/tvvdvAqkxtKjdcvHCSk8KKr9Zia/yhUrnuuFfvp4cX33laMSXxfdc
4KpTuTS/xp2HyRpWew23T/wP13I15nAR69d60P0fzu9nOe6ietOLblNlcZsWa1rm4Dc0EIpVDKUM
jtI10FeAxeAmPoGPC8QbyMRZBauiXPYhFoDwCW4RytDE2Od0aH09DFUJZzdbtVXQXnTrw6vfjUlM
gseUHqaNA5r3GV+DZjKwIFvjMitNO8DzyAPMrs4dvP4X/Bya6CPkGpFcZNEgjAKizXoG5VizqM55
TTn816oPJefuYLgK2hfh3PFjmjsIZDLXVT2WvD2EkjIAUU1ThdTPVF0ZR+Riko6YTcacWxMDa9XB
GCQvilZw09zP+LECQgmkTiMPeiDDWYNJAKMbiGVoxH2PO5yZBpq7KucMDqBwR7AMiBBYxTUZayoT
eAE02dbvw8dVrMpiQM+9W3rhF3/5q40tNZyXnvXdIz+NFYGFCY4J5gxCo4T1guoJ8O8zQIfXS8Fd
XIgSzQpzwhms0pDC2bqFaiw7mEJ45AM+qa/dm7ztdsvkdkKSO9IpTfFZcshyMUl4Q+R5Ti8uy8DJ
twqYo3Qsjm2KHIg1CP94gmdbOIb7sK5QxSvBQbFUD8Sgm89QZw2xVnNvE9wX4bEyCoCteoVUxJwl
Goq9R7oHveIxATazaCbpYug26xJ7tqtNqKccn0CZQvQbPkYyjMEojgXfJffQM+eOaWbDExui6C2u
JYefyvZxID+BY335D5N8x736jM3YE7VbJEVIqsruoPdk26WbJRX/eF1gmBgbQKRu0Wss84/dmGwE
pKxEaEA4vA8gl+1pMz3xeD48Gw4Qsk1wu+NqgrW7e0HeEzKh95hIf3ToXPjLrJ+O66Xdx1qm0QLv
FtKVRR/AuzMcUp0n/4LRk63ubmw6jac9GJGXQKHIA3Aj2GV2ljA0uQCMN9x6IsF1VjDAucEuxU8L
4qQCVAa+6Vg1H4K8hVqvFPy86z9rYhamp7siToUq69AISvfJgynsh3OZ9WHykA7YGVCvvgcoxze8
bApkAwBY62aTj5va11VtG5bkIKzuAgAZl0BAdUgwNX9XUKdAxX3x/tyoMUzYyQUMzTDoR3rc+Nli
EJM6TvTxPYDQu6gFm4K0jsm7X+M1CTHN7hzMr+G6wXAOUxD5L+8OTLPHawxj3noCGQBGXU6eSokR
yxh+KPCILmOY67E0WQmMPeBBUN5F0Izhs0xVFy9tGCsV+R8m8z64oa2ewB5YF3ERd4cn8P/B4Rbr
6weIMzl4QLd4M3goEhLSIslPj7C3SSep/3Mk8Wy4NQocvI/7cdtZ52ZT9YxIfyify8Vlq2+eq38/
liXyuZplyYX/Q8OGKwcPb1aEr80bYeKSlFCwix88YMGuql0jBg0XNKs0upCuozEctJsL8KThYjDD
+DMEirIeuoorJTgUoKqueb2xEcpo3hYxSyH6eQ9bGUGvaNc9Cz/UWAL237pMiG09ykkqkdpxngFW
MM7TI7KMeUu6RWhvQmlu4IekIddlZUS/dDy6AlNpnJ6P7gToK9BTcUYqoURYnLu/UEu+UylJx781
oMRxtejbyLHDVxVQwtdYH1FtmoIA3ocQ0AEW5L7C5X4sIVa4A/4WEALs4dZDntVFcs+KgM4f5aiL
LwclGSLikqhujI+PAiOynBq+EqqI0WoLVC3qdb3GIb5eM567LQvvG7wh/mZLBNV5mzSBOGIrU+oO
3NqbZQe8V5oTeyBHSICfIPeOO/frDMfljPDr1TMs6Dn/K3/ofwnAtBKJTLdki2eO2/kEDKQMStZ2
59/tbirNVCxcsVXlyYnrAx3jChak9E81Fn7LMoOC2a0zr3FuYR+xAkKqORh/fAWgdOdCLnGvNExa
n449VYEjuPu5he0c2+oz0ZO7ow0QNuXj8TNf2uD6PGMGWnDWcqLE1UyQgSAKCscrtJNkO4PEL/Zl
54p3700vUbdWhFNZxZW2fkk2Kg7xlLaJFGANQvBq3T7r4hlWFgNQ1WNBxCWxTiIw0Yfwf5QE+YwQ
Hl+tJUnGZVaBGASFhT43pSHUUwI1qg0sJm7/gHfnFWYIdoybJRAoqkUOad5GQu6AIcvYYFFh0+PV
UGqyGOc8LjlzeNiA0yV+VnDea7dvy3tl8kITXN0WgcQqKUhTEAZBBJT8mYDOUey8TESpOaiBgIg/
gdouvCKAQImpgmZp3EQZSs7DynxmCRNjLr67njaO6pZTdAEcdbRKzTcyRjfO/jeOsD0W6hXWIYxO
m4ImRGUiqPBOdgsItcPxZQEKief8mj7NSmRJDp/KxfuH4FrCIC2Cm9OzuAYEefpuwwuWIUgnqxdC
EA16hORv1Hq4PMBJ0+b6UlCBr9R7fRt0rIOLSaBGSiC7GMovJQJluRKIPOSt/S/yD4LW1UIu/sE1
V+zeMg/7cznSd3IkR+UedhQMdMFTfQVXuCT6XxPRIvierpBRBBMU0gksUkTwPzrWWF9yaDDjVxTV
QXS04zK5QpppPcUD4xh/ZxKBsYHjWq6MudKZ8PF3mV9AkRJh93VWo8xHI2VRCIETPh5uFuKvMxx8
81XG69TrvqtF3blYILJcLOrV6yzNM/6bzSrBvUNJyBdYxTd642r0OiO5kLw8IRHzzDEEvC3ekACg
FvgwjGH4G5M+DGyYN9H3WPh9fkBCJeV3FIw9Oeo5QozH4O4aiJD0Qgkerzx74dt0j8BneOLeMD+E
wlNxn4Zeu5IiNeI08OpJO+m8a1gBrB6QQvahypZhvb8kDyiGNBGhvw4cHUMG1tA/Op+IQdK0Fz63
vYTwhIFHuv/NfjP1NEhq2i4JhD5ggQt5qwoan/Yfl4/ZW3/7L1L1t5fU+jFpL2wGczVnMm0i0chv
1zgZpomChsTTNAQLc3KCEs33wAnjCPReBwMcNDbt3vmUIj7aTdtpn53WIEEyfXO0fRFu3d6CXmj4
H85ohJMmN2CIEosYu3YXwjI6PBUPRnb7ALXLcZqwTyC8Ga4eDhKDr4iiKoXT+rU2cKyZS1tGhdK2
ysdXqDT5e6YBiPzrhElJb/1Y5kznlig6P5bK+vn3cDK7nD+X779qXtHORf7L7IB8777BN3jNq0if
vuaNhxnm7OswOhSBF9/CzdWaZw60s1WxlTGWBQ1b7UH+EWr2700n5GzKcx/oasORIE2sqUA4Dig2
N9W+yey0nWrx95zPrgJzTtGDRs/K2DEXoJ+aJfqRkfnnmNXmczgCfnw0AqBeHim8D95IP15mDNnp
Uww4VnPPbZdCZ2FIqxM966mKq0Bj2381ato1CfLgSP3j6iATcWFjsCAKlDwgrczwQkW5eMqLewZp
Ye3SKSIwXyICX/BEIisbLzhkIyGbco8r0rULcHrAz7TGfhCP+8xQKtIkEXKe+BjSWoK/ZrgMuUMS
J1+Itgz42d7ks9ZmWYCEAFjnnC4YRc9fHjwmQIRJYBkW4lJAtey9vRf0UIWkC9CPSAotUgv0bqgE
rjaMZLLiDPkQLH/4Bm0mSP+9GAWfaZ+tpJOf3XxBpLy7rdcXBB6Sp54jyPkZcijMfR1xqLVwHGFU
rGCr28NpERj+G3l4XJyacQ2fsRornER30NmciH5GpgWLE5CyHjQbnQgH0jYaLocMbxE5kGcKWP7g
udWIMs+tBMX9wl9fcXf7zfKDEioJPtiItXHWa3hkmHqokhVz+FXrDxtZQfuH2i0UsknHVh09Njkt
XRQqqhAQLbRqAtgAQqNg6/eIcSqhU2Cjh0scX/3+SUaboeWFDz3eifdLlOR6GCRwckWWUa1LsUkH
JR4l7br4Y4scCtRBD+zKDxRadHRoFazvSwQ3/33drT9r9sdn/Tn820PS9vmymiVIwnI+PAAP8dI1
wg1TealzZmM/y2Q0KKY9n8acn03lVeeTN2ahFhd7HIm814YueQyeMiaNI/28UoCBKLI/kA1wmSBB
prdpCbrXg/LtFpYzwZv9AZN8uY/k49/oGXYwCVrUtkqA5AJDX5DDZbBwERUSshVr8agNxCWGoR52
vM7Qf0yugaCT/JwrLFTjr89j5rAIehFkK75m0OleghaGoD4R+es7gdzgvClUYVVNemQkFxNek3vx
0lnD3z4nhi0FD7sl7ejGVxd55X/0/YftIHamOVIMf9NjOhyAAqZsgtiP2sAD89tugvIE+ckTXVOi
mPWadCMPbSz4aLp3Ykg/f9KVLhF64uTdfDw9vuyvq4/XofOCV5kvu9pCXBcH04yBL5o10kSbpxS/
vIP5JpFHv4a1SnnmDjGLpOSyv44Kkb/m/mYIWckWHsVkf5COxyJZxOgJb8GCIkUoB5JhXqnd6OGx
VdFhIjV6kPCQ6No0FHnB2r7BL2rcFokaIZQAQAJFhgI1pI4LpeTgpVOEIi54CN9Zx30Ian2MIMUR
JEQ1PtQ8xENKB4yNUKCT/IxaGkMLE+E9RHwQt5hAJ+Ax9E0diY/P9DIn7UQNq8cBosLUuXEbKeRY
KrgMclHiuxuT1H84rhAp6nwEuuBNIHCAgQclmY18FkWNKEglAoSO6wFgdrsIYHZ7aA/Z2B3Dsqr2
epwtMHq6hsbmtqDYWqTJG4grWaVTkywhDMenbdc4zpEsdR4qF9C7Gz9PuBNwwzNsdxC58YYo/QHM
8xoXMSaSQsPH1MhFOWWiIAx3H0MQnsKXgyxMEIlfJuKYmlXPycLhj6KOoqzLMY4b+EPSR9FYKU8y
x3IsEVtpIyAZSguEbDTn4QgRlRzlJpIQ7wH58oosReV1tEbakG4yGUBD5vVCQYoQAwXsvhjAXL8F
YHutNFY82Pg/vIv65I68s2NYA2yOetMb0kw59a3hXqNb0EEclBz8Q2zWAUxycA1mHT0DHZ0WioUE
6nEs0GYvklGSHK9KsM3aFLMyESw0PsgCoIZLZHRJaiEWS8fb7LbQA/S/PGnWc24kQh8UwTgMqJ/R
lXLB9wR6UK+E2gfplkvaUeC+QyFtnelsjUAJ8thEdaxQTxeU9Q20ZEAmdHtU0UJEkmz6I8MwXPJp
MWsgNjzjj5uTOeTIvKlbOn4BZvQOv2lWeDnJ+xy9F+ksul1C7uqGmQxzIVoUT2LMaLY2OHW4do8a
5VgxaOym9IGgbL880iinGWccFp2HBxGfqkK3pIEpjmAV3/GZKFPDRXjHFA+TWtRDWAsPD2S7CUtP
t0UgX5qUK3zikxoxGv3vh/JKisqKUDxBlGiPgAPcFyFpMURmQg8lBlWcbUcdWQuGVhPRcTDol0gk
8Fy6V7CuJB9r2Ji0PiAbDYdJ4ZOpIcUFcNZHe86+RHjjOUO7WKBCwUIZUkaA0FoSGODbQje0eP6R
YNYWM8oN9PA6pxcXvo6vDllycEFYgyQ1GYaSTzLIOqEWdfM5/ot0xyhX2BdwDsdf9+EOYvET/Xnh
i7vV0T1BDXH6mV4j8VBzLGNeI2H5DF7P+o0/MD7I7b0abRU+NY+yRw8TwZwJ5AACKHDfbYpceX2I
W3HpohgmiAxtY1I4kvsUq5t2BrHQydAC0eDUV5M+1EvcKiDqF841En0LSBbEhsak6StZqZ2hPNdO
EMbiG1rRrTMrVBQK/iTmrODHPI0IJhicPCcLTz/e9k1EQ2gHoSV1zL/PXsQkBeFPAJGjknYN9H8R
6TycJNFlIHngOb/oZ7ER4UXXoVjljSAx3WyRjUtT8TuPZ62DEdoOSYCxOw+YwoUt4mnZUtsCrMCb
m9+xCDFp1rCw9HFGPaVumVvGQljvc3hUpsHPVdPrekgLJduV1MxXnmFqzmlqu2SKFpi4iUITCmk9
QrK4sdKkQ6sJ6jEqOI1b4f2UumhqQaumdoGw2t88aVDme3whUT9D/oZm928KQWxKybN68NhKeNEQ
FkINws5jMfAAQ+YTMVj/TtVECznonTt+Y9fJfaaNhVoPXsUhKTAAlP6R7OufhOMvAt+VQ6n0K+iu
GTApItUAratikYe/MR5zSBRUoUTVJm8UJgkraf4hPaqTFGXEz7kAiX0WdakwqJvTWTsPkIWsKbTq
M3InulBCQRASlZO+nfnpcoB/2pOB+Ib3fL9Gq9b7zlp2UK2O5Lk0FX98eYg7BFRjXr4CKzLWSLnE
4k+XOLyLQvi6JrbRBaTYO2g+Jp9dz3xQDx0M17wQ3FNEqSqbp4/UDPvsHytPnQsxPAm/JCahBu8h
ovWDJdOLO0e8U48DBPwSR8tjcUkoJ5EYgGuNaDv7L/PluTExJkIwgkQv5qJ2X4puyrlQFHEizdRO
JH+oZS30JPtrpzr5g6ixMzBjFNzNsT/vxdezHA12Il+WZyn2DkKi+c3ahGBuy6hxirsnhGNkfJKG
O3E7uqTk3BomNeW/MZHxeEQC1UPEDZ79da+zosUtrpGquYIuEsXy479KuEZtLvWudNOQFhDGXIsr
df4LkcSn+0I0TaiW8c1wr4tZD5ysULJ7EohEfY7e2lm+mSmSGNqcbIN3HDrFQprj7yRS4OpMH4K3
TYPfBjkpfBsHcPLvM50PJmTUbgvuX0HHZg8l52jMqeMRgEuFiqoQ1qFCa6xqJd5FmksRKnc0ETQO
Hg41Bi00Hmj0i/D6gPTOU/vNNR7/HVXR3zyjILh0I6HP8UPukNNQLAxYipFYPpqfr4X8kL7shR/q
kv8RdmZNqmrrmv4rO/Z1EUWPnKhTF3Rii72mN4aaKSiCCCrNr69n5DoXp+bZsXbEipw518wGcTDG
17zf8yozgxBVfPfBf4TMARkrnHEbuGrA07Y6iLTspE/h6OvTx0lGVIh6acbNfpHMSqjPT8n6evCQ
y221m4NXrQF0pbE39gf43cDIFx0R6sG1dI+89762v+Iln+Tr//qjPSEKXSapJ80EupKMeUZ1nLe8
PsUeZmF8HS5RoFiYSWUTownkc8iRD7fkXXHE14xIFrJle7oG+bo9xXC+EV6fpC+mm2G/dF7elx/h
dSmfErDuuphS4bdfo/InjdJIPmVRgyAd+6f9ba5v78PXhAMHcOdjmUUptXp9m0YdovYo38NFnbx+
bvP7XD8dwGMExByCxJm+HXUk8gETW0eKvTRcnmNSDfK0AoANDcEJPQ22896avw0tyoMMIa2SKWKI
VUXLgoo/zSEIzcSEwD0Z6X2AxOqNXyNcv8iCrX6JXEQPetMPqWJG7mcuOPjJAKUZ6JwpFXZKsJ8+
MFDhNTsoN73ovonRAwnlgzXRlx3gMSrKtOVIn8NyI0qWJgqDmXnuMclu06AgowVQCnhU+HJ7NYk8
Y1KkIpQb3c2bx1oE1TLo2gedac5cAch92U5GH5RiGjCbzYfpEvYLEGHzxovhvZWBOQdPg9rcjtJp
MmOyFcIoNXVeg+BZPjcKEIbHUZAfWeuDG+i1OzRarPf6OWXl33o2GFZeH0cWvEOwPz0QBM3vnyAJ
AMU9cIuNfXZ4Kk2Q6jYvAB0NlFGmtXgkBdFRHT7gUR4mFc8XwLmYXf2vkpfEXlFSvoGF/HPDWfx9
AQA6T0BUql7pcauhOMaALckQ/BeGdiIaskDgxSE/h8hT4qyQQVpmnCNG3+gjxwsEt0h0YVQec43I
odsd5vECAiP7xG0mUB3QzPzDBcynL0CoOgeeTFRzIL49cAZrnjYCoRMosNrwwpukjDgxNc3Pxcge
klgX6C4FGHyleoNsbp+7MQInY/GcvKIidQdMC3zgoVmn51Dd5FG61ukJW4vqp9s22xcgjM8QveTE
mKiMVj12CLnyizbvLYsLjqJjdYkS/rkz4KvdEaSCIMJjBHnzY63PzJW9yNbMBjDftWgYxwAUQoFy
9eSalmAUFxSlWfBPwK35OvlhD58TgyAKSJxqbZygsg01utLXtehNH75Sil5rc3ZHJ6JMpY05znbU
4xlkQPVxHyXbB3qVBR/aL7MLE3iRratF0Js5HJJxsdP4yMztQmdbx3aEY0UXB4tBJTBZ03aaEY+e
zIU9e0Y9WsMNBF3SU7R149+vU6dPzmcY0hzL+rT5gnl2vH3HI3gpG9w9B/YS3Bj7okqUWrGdUJFT
TxnY42atJ1DB28H1qx3Tup/xWFIQVSJ1Dn+6KL2aqZIzn6bH61FGWX3Wzrj+VZdmBzGaEUlFYZbT
S8l9M5+n5w6oyYjEA0SwFql9cbKLoLTclTvouuuSIq4YMq/Y67WVMmhmhLfMUS0Ix8TliYsXH68Q
LlPUYvXNFVxjSq9kslKQwaLBaxaWmTZ7/Pb7APPD9QULXAYG/0tl8anTjG6A6NRxg2isrBuEyBTZ
Xi7ZqYd4fMA5QxGI4pR3p8ZUEOsIhi00yQkJA81gwd0SnXl+GgC/A0v6TrwL4QWVkCTqxg6WVxIw
2s+49S3KxNfpbSAP0RuTFj77GuFUNuVgzThOCyoMHTX5ZCKRJ3LQj+NhzdlsRekRx4tpvoIuRgGN
MGxDWhw9NlS+ByVTmKGIX0Q2x1G50n3YRjxh16mCP2dLXIA+ePnXiaYNiF2pU/FEjsl4R/BFSZ/7
7BICB65EZEfz20r1OfR5MwwAmYd5EZSDZvxhRA7GrRTotIGJDPgueSHuPEsAlHS2FQem/Z2deB/w
0WabBry5EqC7OAMSJI5dDuuVHFZbKIEEDBTmFxV3iAHUIUkSSakw3CQofNCjQuow0CesG/Q7BPwF
1E6G1Uc5yUt1SWECZqT/JPGBvCAWHGsENgx9YGx8YMeTzs/pK7KDalpTk8+OJdAfyz2wadDFwPC2
QoMuQJmAFgDG8PJm8eg+Q4V948aC4gQrix5omDB8cqEToUWQzwlUDEbXluzXKyB+UP52HQopmH+H
OdEMbxAyo+jAijZdJYwnLQPRD+hgz2m2EP0BCtAHHGXF4D3w9YxQzl4e9t05PoouSLwRTzUoBc6Y
F084VOadHYrQROYGirREtD+a2QPOYTMjGoq6HXv8XIQ0BCisw1RMNdFBsXi9ggb34IhKpxU6QNDi
LlnZ6DamP8U7ZlI2oMFMBUts56REc/HOCFKbxhN4mNi7HidNDfkZjEgYr19snynUyGz4gDH2oaTw
VvqK5GcU3AkKaHmaVPqqkfQlePz2oDq12ystYm3WEP7Cc+TnW2PxxDYQ0agJ8qzSbQV1wsNrf9Mk
/ybbW1jMM/xuXc9TbwqJjyAouv3YA2B7pHcntiKmSuBh0/b9iZe/BVGiHekrJYKCZUjB60Qj/weP
ojU1SsoiBEkU82h2Dujv0dHQBvqClgA1O67XI52jS9NbEN27OB4M74Jv1zf7l6UKM9qdE4VRKiAe
A0FDgIUUNO1hBZ7MCZy2hFKvNYETOhfo4yIqInhaM9b5WjdcJH/7UHkjBIKeC6udSOnhaQa1dr3g
EWphEmDl8powX4ofYwO2PfdFpdMc8W2jJXOjMOY5Pvxi/gH5/iIoKyd6RSBGMSrK52B5KX70/Awm
eW8KRnCGvJ++p2hHJ7xiaSzR9TwsajJSiWIAseUX0SVoemlANkpNMSof7uUapSi5iTFpEn0JFvr7
hGPykjCSu0u4Klo2pnC2TNZ0cHrT6yfAl0w0zu9r/IG500ASb4AgMInCyJPStDV4+pxjQ7Q+3A9C
x9tcsECK9cvk4u/7X1J/Hdz2WURPl+PJQp/wWRxGBUowoUntIX0e4GI8ZoauAcLfGzNeQwT5HNdI
Nw5RukLjRH2YCcBVMtP77AbsLBRXXMJmHDpRGMCoX2hDtLEw+OXxjSFoyta0VYtpgcIKzRNN9ow6
FbYSlJaeQcndkMOUC0JcTRCaE/s9B0dggxgK8MywTXf09Sg/zMSN4z0CQi+qgB8KXMmPFaG35CCk
Fc4hU4/jL3uA2RjQOuQpm98yw1rs5woFhO5L6AzuRMJVGB/hnNKeyPuaeC+nBrsoGT8z+LDKoSMj
NuBJ/y0p0eGgEMtK5UijSyNRDCV5XZGA6ADNqXFSU+JIozpCX9kDTUmS8GajeNCFoQtKPZvWNnBl
ym90Ra/TN4VplgvVMzrRvkThWjgsVDwgFVh4tnMiw6eo7FBLfmItUlM1rdGypgNbKDioEFH/4tSC
d0FaKKJGsC9sLlIozw0StmpTHekFM2oyBgWFudGTzrFA8qZ+SwZzjboZRbIwO2J3QDeaUz8SRTUr
ggnO7gd3FSQorE+m4YhSZUBkuGvvKDCcCakZ10BEe7Qi/uAk6Lk4XeT9XuoA9c4Ib6Hdb0yxY3IP
IeiP3iGdLjpg0JK/APCGTz6DtTV/kg5nGzq/EXmiRt1TRMT5uO430I4hMXs02CkCHPbvobp4shi0
XU5U3O2kiGY48RNbOo2AShR7BuKrKP6QCfSG3Rh4Pn7g4sCumaeFL1rRc0bDQt84X96WH+hw7UQb
X0MFvnx7IYnedXSkP7QptR3OGw+f5JvvbhmsSo/KmTr36PUm8WhmRPKEbRT9xiBXWB9ilXYIWygN
MopJFU9cJ1WcX3wb9Ab8JUqqj9xF+liFKMeNAeCDKv2tMACOrKkhmvTLWUm8BjZwZD+vgbYzSbRz
yky9OUbmfPdvdXH+HLGCyPif/pu39NDPqM8cRILBV7ccMsSAw9R5+oJxREN+xfVPVRw9CFagAb4p
UHFY8nOrjQoPmZiTiAOXet4wi7upnHvEHt1A9skboBdS7Vw0u2ZnoZkdKkSTBq1/9AU7+XJf4YNm
7JJZTSCE4OAoRABAwzc6/ZASwbYUUXta1RSqJBoXfdktRUmBqu6iomB1XdiUITisd6L+9cCIPB01
BFaiYHZdyBfQ1LxlyYwaFnBhih07EzUwUzhIBJIVK88+Xxc1gXNv3gmiuzkvyZpMnomWcKBhnULw
pOO8ybgwuYdlHfX3Yzw1sAJ/QfVshzUpHRJXnkeqUUJ64cougaJMP+ROX+sJ19g+E+Edb7PnVL5k
2L88L9eNEuXcMnOi7ARXvtvJkMTv9IzgU9HkoQTDC68uXBGPUfg8STyVGo8TQdGG6lYoKvnUxbA3
EBwqdXhbWbwvvOK+iTRBLEAp6g1b3ieQyyNBdUs59jXvDaQ9DZHBz9uLeHR4ColtiT1ucJhFfQbZ
HdJIol0Q2qJ6JO6L+Rvdky7vRXgqlDjXBXFgQFpB+dSC97fpYR3j5Zy8InfVYA3S+qBW9FhcEY48
KGlTSx4R/U6NM78ynn7EO84zpxGJhbjmHPoiJGb9zRnrDvGgJoyBpoPYopoo4T36nB6T7lSti2Ua
Poe3Jeg/moGfYdxHAm5M0/WDatc9SsHQqdDYqO9XFFevkCMtkN7SEkc2AjSqoRlWLiAyqYXMGU7C
2FH7fWCNHSibPVyuxrWIjH7BrpALacnBKaWbR1dVB6JOIE7t4u1cOvZjAl7RdCTPuh4VxoDoJ0oR
Syu4rttZB/+2mxaWQExGyPeGJmMmzwkNTUF1h20eUZ0XXSFRprHZuVlTpFDinW1+K1z1XKa5rDN0
CkAPsH0yquGoaghMa87CbNCgS75SgoG8edSpf9yOtyNqXDBnJGKJR5RaX/56f3E2eeNf1COq5AE4
S0vlXIzvA1GTI4p9XvhA5e7yuBz2hPgWCB0yypg/zDnLDGVLdoAPSMfp18GcEPq6KW0cDcpdc9ao
XzazJhIBaY0uSITyyZgnjcTKBHgtdAEKJN94Qa7E5i2NadbTthcg8SZqZlgaINSTwV6/R/ZXjYQl
/5G+2q2orteEMYeF/WWih6DydeUwvO3lraiAJXtaHMuycbNlFt32N/5K4Y1w54cYCfIGKSChJYEo
QQ4fRWRKE1CiLHgDmo0q/r6WvoQA7U5xi3s3pTO7pjmPOIYaNcKrtm8txcGuwOfuIlE6tlck67hN
6djAYBrOQ0weQf0byDh7iRZxToh848q2ZPNcv9iIDTRIj81vpvBrc/HY4NIkCuYb8gz0BULLZJN0
F+THylls0U/2IZHOMWkIQLrlFvJosLmzyMJ2AQWZGPwtOpJRMhBHSoI0oeMm1mxTbFpHgcAHHVVg
VVLAzf+VNp0zzg5MRqjp/GYnIu+i2r8QXQfYT1OLvUm4GShc8Z1l/HRZPh218HtNs8Ue41OBHu6x
tUWauSI/JqUjJNn2UK0p5AF2+ML7QlpqZxLg42fcUB9uSDMVDthsig9K3w5q4LUCnYznyeYGSXDV
9J/IVj799HxD3ZuMRH0DkSS9ayQTo+fWnqWR8tWjckGltregPQcyBMGFqOeKem89bHYQZT2q1eil
U0YD0ZIPigl1E4Jo7UubVVuAYLb33KLJML7sL4sBYbpOEH9jMekpyrc/EhMeFFgwanNoiGGrgUoM
9Si+Gn2aoJRwMJpe5KgbrmhW4TPPywmrS6xPMhXW31rY1S9xR/p5re9zRE0PQmNSiHlOHTZdEpSn
fJF++jzAqkE76/NfRuIApakOOpPxPR+W1gEFIaiw1C0QTktuy03CumD7mRBbn35Tkv2Dzwi75ybq
YxKI06cIsiiLPj/iS3gC5q8fpFWT/DcuN7cd0J89SI2+TpZBfL40Ab13kx4uNQl6VGHwhG8G4QkL
sAtyop1yJ2rnogyDHwlj/2QK3CpSDkoevFzulrA04m/FT0kGwAsASTDDwIqBd+dbCXq0CSVvK4kR
AxIdIaalsZiKXOH3ZmRRS62XlKsR+YO4rAd9Ul4MXcDPGtmSM2EWCJ30VrhyiX9BNIp1dj78rPWR
KGeTkwkNB93l7YN8sMc/KqDkUhf1KsNEscJLzrzPpER2+UbBYE0eSEQKFAbUOfsVfFSWOI0IlL8n
OqNYiKVMRSThfW6srQE78B4gPAVznbZ2w626DVuK5mKjQYYbGYzHJcMC5QVkL0So7SB2p1P4fezg
Gnh04sqV6DYLyQhGCnSqOe7IeNtTjuxE9AdI6U7YqmzxuArJAtHci71fHunbGFN1+st0/8UMhujD
3vgtKG8R0zOgIWRS1HL1sT5muSHaeJLBIWzzTcwS6KiSLLJrroXE1kQKfN2h1I1Umuwf9LvIGSIk
KKhP4uiwYI8d5BPEbfRjheIA/TPmVCJNF2JrkH/RBynwUtgCkJuOUM2Q8D6jpp8PGf0cmqTB7+Uv
aJVuAXVEvNr4n67weOJXCwryz5uvBg9SDNsBf5APFnjI4+7G4Drj2jSHu0k7OIwayvzi41+f30Er
8zWhQvtB/D8xT01e/YiEJKLzYVswnCBwR8lGvKSc7ipqC4R0VyYvyNLQvmJENiVNnyR7XkJOj4NM
/c08t9AQ6mOTS6giE83jm1eETnZphuWcxdX/7GP3inJIzDE0jFe0JxJJ0ZkRchmeeHEXxKtje8IE
be02/gdpHMcvyWU1LvwyREXn0S323xzSB7dGIAxEgBoMCkpRa+0r8PgRbGGpIQaMaZe0O4ROow5P
tOtMQxzOTohoWehzEGovK2xl0L2O76sC8YnoIHrYvKxQ/tFbKihGpL9KKTG1WTpHpvuojBLU4NV2
R16NKCd4IoDGFJcL+TgvRP60638f955vM19S82zUfM+9QXyGGiPEeowADNUrOryM1y7MIRgTGYnx
H5WsC88F0iZ2SRJLSogikZxKJKlvFj9oX+6wOr6FDIpRI6c98+JqKC4ODPQUkB+F8QtMcWzG6NFV
9OgR+ZO91qKRNWdTRZomyrjZ6C+5gRAamHgYoQJhzeY8yyoOcy9S63RGHYASgxwWa5Qp09rjfs2v
EZJXcehH9cmaCbMQRk0mGs0mfj5DBArlYRCOXuqEhQiiJi0mOgc2nBRvgwMpM35DVNUQ7/GCicwM
dBn6vAyqMJ+ghuFEkniK3+RD9qB1cDviFzErkjNBzWaBZl1dYOzA3TMZnVJozIgZBiHfod4ciDoA
IhtGv/DGGaD95mu5wFXC73xs3xhG8Abz8tGaoaDBPYF0U6YGiAybTn/NdngnGGkZncJWXQSJaw5E
Uecm5cjxQ7qv2/jf+HYayr+wZ7YUxZZNTTZMraf/4drZxF2sWVpxpypGv+age3LrWuq3BVcAGBxp
MHACzFnRwB1vzFCPOEIsxG8Z3sMuSsfZe1VMemyT6M5A4WR9EwJIGtzK8GP1s9vc0GYHrf/Ow/bg
mlhA8ShY41i7O68kLDrB83rAJQPDdQKQle97HQbHGQoCoIAdVfe6crtISrzPi5lj5EYyVmXDm+5p
OxuMFcCesRgT3sWIAe6Vh/43P1+XZSlq2JTFa84H3jBiVkn35cth8NwxeU9GiEoSHtkU3rne+Z9D
1B78TvnReZMbvwax9JyaYC4qP27p3ncvP2mCog2aXU0bkupPRUzbQjtoxpkWPsvl4wmWsU/IQmiz
QcPccsucV+yRI07qY1vM7mRgpmebLiKyWDjuTLqIcNYxzlBK4b46BwBGWAo0AMaC28vTpEDdFLse
gN+i32FgxDsAA66L8th/oyfCJW8pSftD68pYG2b9OnXoWy0LbMwSgJbew/KQvOJqRqO9K70U7mNf
Qc61Mw8kRyhRhJE9kmoCpx1OBQbTDBWX5X1M/8qW0obNZ1Ti/sgoI8tO4/j1mpiW9LSl7k6Ri6x8
p1X+S/FycI2Xd+zqqQeZAwLJC1X50IT9oK6ftF2QQkku9YgPgLHBHSfAC70A5iqWClQ8SkLM9BbT
W5QJr+AeLPAolYZQQuRx0+4Znq2d4rWAZhdjsdRN2xeob51pgj7QvGILcqldXQ8hA9DQII3MOyyh
noMtRMZpC2CJAlQ+XWrF5qkGNXJMlh0UMLMf1+5hhq0HQ+ZRjsJ0li0r1gyD/IxX4+WAD14C8DAw
D4FUAiQS7w0qh2vpZVJ4heIyrNlDVgA2bsu74SdUKCqnGXXMhv/cmQa6B6Y18JnVzmlS0DVbg38A
xNfTfen4nOhPcVTGOE/hfLzLlNFhmSF1aQMlH0Fi1LA5VYG3AXJH1v92G3PUm/U2fPaCpMhNeXcB
UAkiIsBXGaEC7/IF/KXBQCmBvOXeGg8ga3vSNrnk11F5d6ViI1fefZTOmMXXGcVdv6YKDbbWp52u
8mg8IrCHcATVWfwK0TjVLtAduCsyRBkoefRXQaccBJsz6dy37YAzXzYLpccj7VnIqj9BTZtGpg9Q
QYeErjfLFYdk2Oz168xFWQ9DRtrHKOxHFU9J4neLa+qZkDZWFv+Se1dW0olMHt6FBrRydmMBf90V
QZpSnx4z1PXO5tz7+BITEtuElcrCBo5dudxXQH/thOHYctPGBKrO4WwRhTDXDTCqDbSf9/hdDlgs
5bEE1DYFOSMPGDKnklBCPFwDaWQYHdQsJl6dw7fCn7ERoo27o7mt714K0mvCFDrT1PWKKW5oN7JM
HlAnPkCQFpzfow/o7FFBBvDAWRymaYIWFgW3gaGhc4/7bGhx4R+Yxs49gH6QRJKfPEV3Wr4X9Qqy
X7f+5z/+9//9P+fmP+Kfx+wvL+p/5O9s9rjmr+o//6n/q11dNTTZNGXNlFX1D4vqUrq+JLM10nVv
T2Xgpo41ogJMH49PjndmRxZp4xTqGutHaus4D0E5KnwYTJD8dariJpYXK4PVwyVDe9glJ6DQQE0U
ASA0Pw5DFJ9p8XTYwhR0rfSC4EERu+6t6zi3HXlqfJU/9b87rFTzn//403jbUk2zJ9u2pmiW/IcB
+fWjxsZHVdJ19nSlndnSp6OoQ9eCGXpOlAMxJ9DXJgkgXpUhcIsBGRc5UOxUXZCQFzKWAYJukdz8
v7/fmjgl/7AEt1SLg9TqGWqvJ/9xihqv26d96xXQ/x/LxlIQ8FZ3GCWAikLghjo3j5r/dyX1DxUj
3hlz7TxOxYUdbgC/DdecdETrxlix3GzFocRGx2uojvMfZhqe1r859DXjX15uz9JVw7J0DT93Xs75
uLjmMYtJ+V/KIZUeRltQRsM5vsch6CartgV3HeT7D+G3POrw/4MhMj5gQ4fqgZkMc3Sg6mN71ret
e0wySZQ0cngJNzc9IRpIKp+PMbc6FsbTaK5p7n022BDCM/gIo2sVyiw9QCYAALjk7gsG6k4uXArV
MxlfKDkQZqIcCzYD96rXYJ6TDtUuzNvREykzE7SBqvalcyq7XdxvmT0H68ZuIw0lgJ0y3P3MUxQ2
7wEShSumhtAAK8dW3AJ6I5NMflq6PeA5mvNuHDVedoUHZ+6WTfL7HKiODBZu3ftW9sAsFZLEk5G5
NtsLreT9oUeBxWDXAsageorqg7hn5Me8ulx4mU16bR/saY8JADmkKmRS0NHdloZQDD0xhCmuH8Ln
9czCfCLOVVcaPb2D/0TfaQl6RY1vJBnQfRjD7zPOB2Nxxa8NYIHMuQI4ZfLB+Qv9ZwWU+lTjno5F
6KRjHmKe6/1YDXhuYVAYbLs9MM2QRKQjIBHoRDHeaeNiUxWesUYl3rCfu3UHfyNG2D83JWeA90XX
um3u6rp3uHry13VYfxWLz9rE/jN1AVk8mGaH0tIbsGtLnzDZKxjjMLXxnGXnJPXtr4KqHOwpaPCQ
fLDJWCfTdoaYi015DBcDP23FlXSPSRf6rgi9GFbogBw6zxmrAQ5wS8mh5yaNV7/7wJpSxH9nNsn7
RV/F4xsyTa5IfXnPnwz7KEnwCmUDTqLgU63qpX6CigOe48qbbLnkgnbtVjNjU6ku+7nU+CCrVEQj
ucCTfXpgJ90SQKXt2KyNPbsBiOvi7n8wjn87n1vfWiVxPz64IuveUtDRi77OnEwF4c+l7Sj5rREI
jC/mOGfWHG4DPdNTHpMHIr8bqGT3elYZqSM4ug1QJErMaGE6otJzNfOhzLwEtDbAvWRMXhlT5IUU
AJnaokINr8McNYz9D3MAw0+PeUF9esNNlTFAfHUo0gBRuLSx9zGGZ2ltHMEPx8vcNdd14aeW+K6/
39RUsZ3+j03NlnumYuk9VVP+2G6rw+dl2r0kXVOr/q59g/Mv83isbtS4PaI6h2FulVMyG5ALar6Y
eFrVW5iZf38d2r/c9v/bdaj//26l3yzJNKRbuqZQB2C69ZNvk2lP2pT0nm7f1ggHAhiLcG9uQBwd
eQZ+8n65H+PvdpXD4E7Xb4/dv3cWnCIKMTwIDSUExATS4O8vVdXFzvnnPdPIpRRLsTkHVHEw/7ed
1WiullxlVw5eOv2xn9/dRj9ntA3wNmKmlGEvrLSYFjzALPTqOvpEFRSdh1BhqfOEKpzhfnp95clj
GWhxPy1GT8knryHIz/LR6zlXoQSUHgvxXoVkMlkxNSW/Zwp0semZSxW44QSbJCDO9AviMKOSfXPv
RagzM4abK6WyvSYJoGGdjnLcq6BvMAyEQoLOTOeptqvTlAJtQlmYyfHET9qgvg0YHdbryQ0wYAdL
je11AH9IIGmZe78HOtzLuwNoXtL6QHM//mMGsxTYDJy0ZPtEhWv55SeAS4npyRwoGnRmzCVe93kl
3K1VVClEiQ9XOaX4H5xyQtvCh5ydFGESpbUP5cyE9kUeUOR9yD844UZM0VFKZhs5l7NkK60Tphz3
6jdsUfBRJSCkUOCIuYppN0mmJANE2RFcW9r5v+VNHkKev7m6N2rneiZsBfF6ow/CXUzHMAsW2Q/o
N8iL8jcIF6jmFPew3wYiNz5II5kJmM8geQQfyEG8Xn6VHr7m8qpFGMLOd8MiwS2oVMvjdw8o3FcN
6QLOfoo8zdQof33WuRqYoNln6GOa6f2H4qmYmUl0J0M1M3jh3lmMqcdZLhfdAxxjOmwVlQPbx5jr
DPax41PcoLkG0tsKk6OGRG6KbYBxG+TmrqMKUwYlEMkrZijjoiQ+9Wo7eD3XDfqMbPGSR3+/9pWe
Zosn8X+s/p6s2JZsWnZP+SOuMJLe3a7b7r426M0ouEZRthiWHoBcpjwKBOkVBucwj77hh40eOAiQ
6KBZLc+iyfHCrqwbEMJfC1c/ItJ1UDz6+jBdGACEg9KjUy4zEc5QxUIRneBIv3tWRBap3kWEUnzo
ojx8KvqoMYy7i5ua6NDQ9FVKdg3H3mmEXR/ClivJDkbQ7K3dTOILoa3Unl351w59r02jpp2jV+QU
qK0vC2nnx3+KLXZ+u43Ya2UOsS1TY263oVpIScqiealjuQOccvn+btYFUwIMMF+4CdZSAgDPbQBY
SShR5IEt4X1LE2DDVAe+ep4N2SmgM3PGwYVLTWbSrvy4zSpdoFRNF6/vAhtn2ZfOOZUlmdGCFvEL
wzT9x4VHU4L/X7jyvCTiEsWLhupFaoEv964Mn8tuSvaGYpFhFjFxzYmB8mXeY6ThehIcFPDBdG+6
gA3J034SZCXG4MWpvL9dHRMTmtLhIp44olVT85gtfmcQ0OdHtRUwpmt8W9+3dc4AWwrSGIkNaIZQ
aIbBqQUvj916wKuTIv1iXR2Z768B/FPGHFc+stM15y3xENK9dnMdZSFfA9KtwrMznmcT9i900dd7
yIkefEBqe2x2xUAG2iwqDvolPTaMilCibN2UbCDiDSb4LOkJ5dSiwV4RjLKpUC+SB9C3dEDIkH30
gKe++hYWuPoZzCgbg2dRiJf9KuNi/fgwehS+9R3DHR5dMUtvpkqMZEjyqnB5lIUXhr3hKebJNUNj
c3MurVvhdQCz58Iu3nA8zZsdr5qo11KEsJZ/4mVL5MzkUgeQ2Y6KPOzj4nrnWXDNIEvQuqVlJzbd
xnsCu+YuLWA7NpjUIiQgvwWdg9vY23mlQhyLlvAqZnMpYV5RmffQHZEwcNg8WlFPYRFRomC9vTdv
FjY8Mloug9sOC8VxE6h9dUJRqPBszNLrCYEHYzFt5jXoILjSDR3KaTa8qW4P68cjlgQJxlJ3/FL6
JhVYBElgXNmMvMPlumB56K3PoFDyLU+UwOw/fRr/y1fiScuYMwPVFWTN2Nf3suXmrz4vgtIY6XQO
KUNyCkpxPs8ZazS3fMIkhX4tg6UvN/1SHQq1Ln2ikWBUUQFDUTwvd7/CHnJOZF2NhQKSlvQOkQS9
lA+QOeemY1lpjYxAtzzuQYr3oO7Wfo95H34pMlhl/MAksvTVxedLSCpa+NwNKtYnow7fXA/R343a
khjwHnlc65MdfyTPGRegU8q7apzlC/3WFNjy5oOBquaSs1Bxorb23mSL91QbadQzELdTS212vcJt
dsqu8ZQdK0E7i9LR0ThT93iJWQUKv1c/WUoAqy0iegYczpS+oPm3Z/PtWMBLtfn2EIIP1bE1gMDE
XAgW7DVuDDTC/M4OHrFbG578RITA6mNYipRonCKnX2K4eGg8Pm0rh1Q5855AURsv4RDgIDk4lPZ4
N+/AIXeketmG5mpA/lYOMrwoVghoMcmODnh9g3gXmwRzWfGG1SVf1IsR2FuL3i4nNLB76NGoPspV
7TNw8Ry9KGSz4tgPPc0RGjmyOa+owozmO0VAAoJ78G59JDsB43X4CN8CDAxR/OKTiDbq7TI8eKKW
LvS1phdPXzxagqLsmJf6qB+D5ItDQzozdwS+A4aycHkvwhLLPYHnJTG8Cb54hjMquwaJoQ7ffLl6
/miexWmA0eBXawbKWAmV0WtZ45bO4VGDZXn+vNfPdUnQNGQSb/gZvX/iuTB0obVIta3G2eU54U4r
YTZB0QpYe3ALMG2niLtVf5qVArSeQcD7kMtT4j6POuEbWwOu0Gz96oWIrXsNbUKYwdPt00gaNeh0
Wvf+0/NT5+PdxU1XM/9WhWDcKRG3zEvA9Sb2YOnEfQZODF9iYovZhKaBBumxlIJGdhueLYBfVQQn
8kAnTiEKdlvNeZAIre/V8FphKv1CiYVjOTsEEmi695r/UTwq6u08ZrZR9F/ufrfhxs5MHDe2ps94
+qBGxobWv5+NOG/Cx/KSIWagT4W/ZrumQG4eP5F8rDcIBmMGuwCufNWMRyN8arxiVnwrH6ZvdTFJ
eADWxJpgfaEKb7lAejLgGMod2TLZ+p0xEt5rXipQAbIInlkhYj+sc+zDSx+U00Ajq3XsUzl7fchK
/Q9yOYJixCs7YtSW8cXLYY3cb4TsNacx00XlDjGVhFko25xfXRjwZfLKAlXx9mnEY+t7YwV/xtx0
K/a1s2pRSHWZ+rm0LeYFHjeME5QSFlN8EV0tx2a8MzvFENunOimjZxG5PIYyU37yXN6/Yf4z/0qZ
x2VegtuMLp6t2Oue3oOeHTVlKpKouS0nPaXwgyCenHqkIV+yIMEwpGY52nfBk1NBIcavx5UXb2z8
WAaMMh7leXypk0AMdEtLs88j1qJKdkfxVvnqZtn285WABWrBGfEuYGtMizo7Iecozk+eSCmkCO+1
wJboBJTOXwyE25jyB9iOBg0lE5HxFNUJUdL8NOHid90Oe7IZ5fgV3gK8Tt4AQipmi2uXHXWC0b1P
Ru4Aq2a+GaKYc2XsTfTygCi7HIpvpITWmOMAgSknrMcWgCKL95tpyRX7G8NOO+7xTt7zI5lu5bT1
0aINIRYxLq0taSYNbi5kV0IOZCr6XoHzwIw9CfUY6sf95tmr9PQufPRSyfqwuE3cfHLBJwtxLA15
lAy0pgZC/410thHTc0goPUQcOePR6ByXMeX7Izi5MAxHL28jeYU7JKHVHWaSoS0ECAxcOSBAAFdm
On7hrMl2vTagB3v33daZw7p1lqX7RcQSOO7Ft1zBNSshT62N/pQmL3JkQi1jRo3fR3maQZwSsALN
291dXrvEzcNsYkACw2ej94KVwar6xi3EHeFT4k5qd8/YTciXOZP9JHd3oHbD0+6wbhd0n9jitnSd
x4wwEhFcQDqWRIaXnew+nX3G9ZFIDZSv/Cf13qMCmcaQn+xfvEkwMZxvTLTZZ9tt2X9Bccu8cLef
hKGrBzjDo2KfUg8EvsJPSJwLO6v3zak4uSznnuruXgF9Me87mVP2ZV0POZR3+4qBib3trIIBc40O
HnfuboJTrSs9nAD7BMRLr7Hs4vElLm9SseOJv3FDSFTR7A6MwHI2lJxE0O9moeL1LmLRVX4yMKJX
QGzcUmZ3CEsZ7AbcVQB/2kjj9+jmagy8v5256lzmHNAOyAZWOm6HjKc8Rz1m4D6Bd3mAeXg73xsc
0ngAXt63DSXMHoxGu3IADUkIlokQxD/y0zSuYvIr7FuglwGrMgBQ7AY7DAFYyMG+c4J9MdhT1GFg
7832xLQLoYtjO6qfIj/kZGNypeYyaje7fILNgTl8CPGBkIFWw7nshJuNAVdHRW4JRISjkrQFnILG
r8emku717dfj+D6YAwpBLEPdiNdYuCEP4QY6MmQb9LwDgDL0p7laqPNsNhpLiP8N8ylBGHVww5xS
PnXSKRU2pO1EMAyesuu6l03lg3mYF144BPUeA5vkraTlArr16h17zjAcaRzhOEEg9liC9vWWXzn5
53zE2+D9P5LObElRbAvDT0SEMnPLJOA8DzdEmmUioIAg49Ofjz4R3dXVWVlqwmbvtf71D6gzPOp6
D6nF+FM1LoKYGWRxiNIH1kDiCs6dinvLmMPKLQ5I520dyEP/KXz2cPeJgTnjMrbuGtcT7iVlKTXS
Z7x6qHrewcdcju5rLUZrp3CmEVrJ/y2/B7IEHRmLl4+5vrV0XJBvjkNkGx87ZfcvIntoA8Vvru/C
6QTz30jbz+/5fcoEmwUfMdSx9B0mcnciCoyNxlhPtQSiJBhHooXhXz9xjsaMlYRE+shjEvw4Zmea
mNaYvu9n3uJnn+DGVaIwSdA2BXRjJ3U2rmWDNW+xt/gu1bcZBfyUdmUu//2DGIDGmBujmTyIJ7jp
VuVMXWYClhwsWfQv6tzUju0PRjWhtSUhJpB+a8fYMweITsXvBB+P9Cz8A2J4HhVEbnjx4WiICQAp
AxG4ICCGggr2BkY8V1pHo97Z0p4g+WOsPNpowIPA7QNeiFWuJvY+gv0ygo6ZGewhoXslnK49Ughn
yxHlBMZsYu7/gq+jBD97719ieX9bjeX1MbFgwKoKb1k3YJuGhT3rAYAWkjla47GH2BeaittyPGHB
omANPoPtdlxGUO2d247HCLbseAiNvnvIR0mHu2mLzAoy8zwSani+KA/Y26x89WL9D+s3LgHXeg5k
PVIjypHllnQ+mErZ2EwZ378Cc05cNhuI93PGUuKCgaVu+Bo+iAijmAfh2ftPJtMCaJqO8lRtIAnF
NdBu90DW80LxnFpcsehlpXzuTbljAvhFHlta05P2sYgqwu2egeQbWDbfv2bPYymMDQueFXCLnQo7
8z/onDy9wDEWLrGx+cJ28+3U0AUCkXQ41iI7KdYSZwHFeiq7DeSKZt7yIEHsR43bmyKhLgBG9Ons
M7mbdosSvKwF5PZVOn6Ya+DR1boEOuKAxK8IEgBWKcayHpYRjnDv6bZozwzjW65qvv0oJsP/sXgm
0Zs5EvgcTpPfYPj9tLYqw82wK6dlhCwwiMa4l/LHWKpIqXB0N/ZNv5pAKMArkQTS6Qzacxqo3U3G
H7RffcNA+Ng0Uwkm+RwdUEX0n3Ffo3CVqWW5v+wwXOuNGDpN5Xxgb//V1Q7dKKSQED2IZjfGj9Gv
aOn0fEM9q6ZBOazkaPn9BiHuXCJIUCyc4/yRfxc9Jcjn0H536bAW02Cq3fXpFhFbkd7gOqjvmZDc
+vcf+bcSsjQAgZgmWr0wA2rxPsnmH/xPpD/4/+nE/7z2k8nyO3IjaEciKeggjCD2xB2/o7zcijgq
E77OdqUF+SPFkg26YetpeDC2SwMXpGQtNZu0YyTkEnM74PVR2wnmKhOsrWc16CU2AuCnKZC+oayZ
EmnwCxS70Ul0DxknYIFDi5zOjfj6Cg9viVG3/NOq1gS1H9ousFgtqBX7wFDboOosghd+TR+nJd2C
Rr1eRc+A8OKE5Eh181XWZLkqKnPpfYkPbOHFnT8l1Liz4thrAJ4w4S1ogj2DCWi0ENDzaBtyYGnY
pHvUeQWez/hI1HYhWt/JQkrcAZF6YZOzrItuiLlT66rNuiHcAzNR8rMiuwndOFzIw6zZa98z9XNR
kD8bfCd2RPtSOhmADgiNNNefgaYFqujyxi8V1r1GAPNr1RU2+c28gQQNVrDKfZiAAKQO8crT6lxp
m3ex6xXuz+bd+bl65gpKnOPgNa+NiNp6xIenwlVM7WY/EPD7nZP3+1XXPT7podsbC4XX5e2+BLc5
qeGAVsefhf76JQ+65o11JvDzqFtyF1o0td2St3lhLh4HskIvhJn+w1CXfOapCEyMTl32eK8EYmbn
g47zQ2aCnWGBUDopxdwn0EjQ5ZN2nihj2R7waeSHAMM1tScyCZgBcV3jJwTwI1xwWDy/Vhs/JO6B
Av3AkWtbQBmorvrCnTySaia3Th4H3MGU3Y17o4LAZPfYSeG2v1cqt08CkRAJzOFfpZ4/y+DdX+M4
MmlnvopXUR19DKdcF0CKicuqrpiYDTShblY6CTdQATBf9B3A2EkTnbixE8mZHMXIUh/vD/ST5aAh
p7BjIHCNpWQSLBLKZtxb7a5g4MWh0lkvePXwDD+e/iPpJj9Zr1o40/jhXx6RNGXRdXOlua7JRWC4
B92g8xImIFbM/G0NcEKo3O0pmSKChv7e5edQO82ihQprDPzGrd/rgigJVFwmL3cwLt3T+XDIrom9
t5pgyqA5HnWC+MQCGFW02hZUYIbKUKTzfUetT/U04F9K6RfuhKteWSnGBHCGWSXgQImbFbM+tsst
XxhpOKRyMjJawAdpxGVLE/+PyLkxPY40zutExXh2siCu4JT7JNuKjclp0hnWGz7MABhY/RvN80/N
9h3ZP2cMOdZvhN9vr+cN7fKg/7GG7eT6XT9/4RC1NybS/OFRwooAZ9FdKQJMA9mwXwWXwRTwrpfB
Dk/y74cAm0O2E8mIRGbIyPsWpS5nHidVVTsSXQXF87J4wS1xtIcyJvg1u3JbbgUe1215q8aLYsIw
arYNq7mCdLPAPDhTbSL9wEATECe8IRXzDXkKj31uq95uDGiI1A3qjMOxfM2jX/4vx6UMu3aCvzlo
zAm1pGKPs2y/3vN3E9WuvhaD55w33MJ6VzEHBa6t7fDOX2vILZk/Nci6Pajgn8GEHy91Epaq36Zg
dG52vZ2rXg8NsLZw5cyJ/VJc6U/7Iyo2uoaxWQqrUgqeEBD+C3vo2Fxf9gSBrMQxY70XCtb/pCJj
2U4sD4IYLh+QJ0xTbZYyQ4AdCNUgIJhCZ2HiWfaB50Q4FE6bl/5Xx4SQ2AaGOhD7DXPYMgxnlqmw
/EgCEH1V9RPQF17cMKfJvlDmUbYu8pNOmIkyz0o3ggTXexUO4jfIsHvCBN1hF/kq8pwK4MpO7RFy
AO2D8rBXgemzC+MmCOWVT9Cg2rvJTxcYR3393MFSKVak3YCAAcJuuRiR/zKvHY5xJK6MPz0zfcmq
eDKA3l0Ft2MycqmzP9bkdHv+A/3ONiqpAwAPLQjA537CVWkGQCVb5SJFsjWx7nheufy4/W++CNcd
yCB8DdvYkhJ5Mv6gYU+Q0lfcoz6mjqKMcHpxNLMvh3Gang6upAETB9XT/v5R5BD6MuG7ikPKab4X
VJtg4jf/ALy065puJjEJ5ZtIkIvItSiO0+/qxclGRyl5JF/riZMNO1WxxMZJWw8bEKIaj3CyqE2I
finG5GYifCK7BOOvxnARZTIrICAReKJ6gPpcEQN+Mz7VzE6IzqXyw7yUj5vNDGLpbfGiXkqM0aBm
f2GnjOSlCbnB/Yr5Py8rYspD19aZcMYIwmKh8FFhQ2EChG2W8t+tw8HDhTeF35I0H+7hdTRo6Kzr
11LvLBy4XD4EB+sxmM1B/qlnKNe8mAyJ3EVOrgMgQBw8GxCSdC6dKaxelLKJLVLpDkRemz1eD2yW
2GTkdoIz/w60Ud5ADZIFP/syQrN6bfEliEf234UrpiuhX1BvpLcOEafujFNZchXyWQPaqDhQYhk1
iJNlb+xVnAh3xgUTA2dCafqr7RP6eSbkBH9Ji3RwEjzAuFJMxEhYUM3nmybb0y6ZOK7V5z9w/tiw
1IkvA6cJgUaEAVUaNoMYdmjem6wW8oK+QqBMNizDhq4BMUblad0coFnVrUHdqX+Rbn/EGXSJQaak
YfXOYkQBbJhIFX4Y/yk4Sb28GqEYGsXepSzTCdLJHhR5hXiSND9+mWIBNnRbc4G9g7DXX4zJsQbD
noJl3m+J1RjJ1WRdjGEZE18D/1AsIiDXyuxo2LQfJ3RVOwtrCxiDsHI7qFhTRyPTrLab1EkVX0sd
hSqto9o12f/ebsIJdWdCOJtqRypcJF/MjlAdAn6flEX8cSN8MqTSFCoPFB3lqhXyTFJAsqtV/nBS
YxOiabjWtmSTEr2BEdxGHSxuEBeV4BIv2gKHWkvlkhIet07/NPzCZOptvx88A+Nv8g6PoBDkr2jZ
Q+XLNcmaJDA1zg+cYnuCJrSxlZfb6mRcuxoZTclZQJ6pXCbs/q/PMu1vUnGQcJnqzi+dlUShgLuL
JLO6beDO73MXQ6Dt3Qo799IXIpsOoRQXIiHGfIAuWxtQuMOAKr+Ywvx1nsDQoPj8gIlP1KjRzmu+
VRiBU+O3Qnjfu/qXAgekC/xlsswWQG0W2P9Gg/VbubUQiC86n0Ac8V9Xmb0Jfov+ZT8kS+XY0Gc/
sL+TYpVjRIgBBGecw0VX0E9+gzLePfGEQtb31e8XWZ1PdV+AbKahV1X/hHIplPbr6xSiHcUWsHuU
z8YhmuK+gGWY0LxRTpOr3eG0N52BHTkRmuGezxc7GVHRTzKrO8I6yOcgr5PzCSQSEeHTqQd4cWuC
NrnMueI+GejB3AgMLh8dlXqBl8HUOCfMCDdY+sSXJ0Vzmfna4OhsyYMFQeUJ/EhJgQSLr3xWBlaf
P2JlrvsfntU3BU3X+lOdWsikZqtfTt3Y4Sn5jYBaG/vTOVPuBx3ty1fwSCEDXXLzicOTpOGIxDCk
Fn0ajqyZawRmGjaJ1GFsMWAmQDkvrKpzXF6D71DhPeL3iaXzcIB5khr2ENvTCmIkgXeOACmBmomB
ERBMR9QzW7U1iSyNw+RRkWpujO2BHFkUiNSXVP0QSHou0kvlzatZCAkb2FaxqQdFA2snm8q7FK0M
20pqh9ecCvhLkC100WxZwGnbFnpQTn9ptShxq217fP62rw21ZVI6H3VvRAvq3cn4Bs/Fp7GHwn9J
7HIW3yEOQQeQiYymdbmHMowy+h7g3dB9I5GZ2DUfsHSmhZ8zSuDzPHQgx1vzzzhHc17xw3nX2NyC
RkRYDpvY1CM3I3kFZ1Qg48rOMlf9GS9nQhdhP6GqRHCnTUG2+F7151l7De170KmOxJd47MWNVM24
qEntKF8vgzrczJjrRpoL0x/WyjWrHb2zu4PIM1/tFLQ/kJBJgMG6sd3xPZlkF6rzregGtvI7qCJX
+UIo4Si2IOs2FYC7Uh0MVGLXsrIn8ZIZOJmOOHZjtU0MM0ajmwpGXUFj+WbdLIa3qwxuYngSesuv
+zYsmLFNtCpfC17gWx1qUG1Kh35ewNurbPbn+qeJsKRbJzFzgglb9mQVTT0Rpb5oZg1MIHsgUupj
vd8BFpbPWclcOHaQDchS8MXJInYi3CG5GuRwwbTKYKgzQdTttUYyzIeVtKuhbj7tenBS1e1gHx6U
eRx8z1QI4XOj1w679rMiDJC47f209znrK+2oM8WGmP9k8vyhwzQNY0NK55ek5dI855rXYUEAFw/s
YV3/6l8W6CpMXX1qtoQ9TBcDbGaK5mwFp9/AFSFbCSjEiQbC+ro2Zzl/pmw/FAEvsi5wt36e63am
Q8VHEoprVLos5GWOGAOwYvVhKpNZbwYPmvvsd1ppNVjn4OXQkv9pEexY9RcRvBWvuoQ5/mzCKAn7
ViSp2gG202tiSs1pAE7NXY2//nR7zZHzI19/qkH4j/8STptPXf48T2YoJKbsNjn+6Q4l26zwIcha
b6T+TLjNeMk4Eg0MlSFxTpa4by8icBMMlyU0wh4r0teYwSb+E0OPQSUhtwbmg/H63XgvJDjtPwJv
BXkWklaBwZ8yq7C9a/9RbMhfe/xY7x1uLhC+23DHT9hjctr4ceNTxsTJvMLzjwxLStqvDemur9Z1
uPviXlJaON8zdoQsk941oGaBOTNsMkv/l9CHvLGPSza88LQjSG5JILGuOQL+aoXTZruYbNNPs+SD
yaTyIu5TbiXUacn7QiAe+ZIBl0TkCf1uqi74DnhV2SQrK/KsKZxPshI1sBrrDWU5qTdtAzlufKGc
ekzy3jNtFSLuFZznulqyWF4mJqvZnjhfzBpeJOQRNC3bOxKjXHx2zUfm4i4wz86oBEaDYmyrRdJT
55CMrOxOSOmJcDOvwlVF2FY23Iytum6Cyu0JBHljqs7sxPzSCt7kBdJPtzuWD8hqGMF4JVLFAOHj
WF4bWwpYhZ448RUQs+RcDD78+le4ibABmy7CfKniMtytJFoVyZxiqhlCvCVv20fy9B0v1IynJ8fv
oFqTTD1BsivtP5GXY5gPrRg0UbFwYrQkJHU6rNMDDYkyG2bU121NwNOMJa0spa3+q66V5WseLkbX
qMp9kTFULYjcvPAoVJeB0DEM+GJftiG6zlKOwdFpD3XVtr5+Lhr8NKpzIk5OfG7xINv9bzSTFTja
ZttgljMywRYj62V0NnFCW7PUvR45CnztC6WQB3kjQgCBlIvikkvsfdfJmmXS4XxQ1+xES2k6E9Gs
/CmtDU0P+QrVVft2deheFZZFNMVl58HJeaV2dc+ww4dlAzO1MOGmE3QtqxZA3LPw+wetN3qMq/pZ
vV4Ltj0cREjNei8hPsI5bPi1X2iZnxXBcEZjxKgD40qQ7zggoTuE4XJVrwnSDxBZngtAmMqUVh2M
v4L0YKdhNpzMhvuLCZZTTRxobIBXBucJx6t0bmIX+/o72N1CuWzZGKZue/6DJvgheJMxqGjRbAs1
ci6rgAA3nzCkGGdZAOw4ImASKM8UwSdMBIJtNnXDwawIwMZysTW3Kg3TBC6Rn4HepOuWJCSDvhMf
mZ+0Gndw/DFmUCnxo3jCBOhMH+jXRq6NEZDEeA4hm4N/BxOwz9/XHa6SYEaoOknAY6RBnQLnhcdy
RTmiF65KQwgp8828cg8FpKrt4awLpktPZ8vB6GnBC1zT3IMIyQ9R0QIxxtIxzAAABHV2ZQZP4D47
Zi6c/2cFRAv55+dp/sC0zLxU9Vp3VNmi/abXeZo10LnMhst6VRcZ3ZknwYWKxrF/46bnprWmJIMy
SOdXZ5x11z9wmpimaZv+jOt6ZP5rTUxgE9nM7xI0Ia48PM+lwvDVEXEZRBFyq/bfHRkLDGSwxqRQ
D//IIcRyztDM+MEmCamEHTIL7fBrC/1O3RiZ98TucriLpJFm3juZG5KfkUfRLD+EsaVbCS5ZFKjZ
z0tZ8gI9anHMxFiz7L2l+PPN/BzS3FKcznU0tTCfXveu3vD7Sf4jiUdFJld5YyCwx5NF+nnXtggH
pCYgOVllsk9QcDO5h35Fu2IkloqdIvJC0lSEP11b5LJC9/0riD/K1DG0bdeeZKRr+kKqN8OwU8hT
BKKEp4QvX4Yehn2o/y0aNwKdxVFcXoVspV+a4hqArW6uYrOcNEsDFmSL7sKP67XEnhhGj7fKCBcv
tRR8b9UZhzesqTfoYYKVRVwACD6tBLsPZYayA1D1EpL4V80jBn2xm6sb8POBZf+UjiqfOGKtDJXF
Fzv+9PHBoQzHeU5Y7JGQ8SbzWt6/cBvDw28k3JqGQ7iiSTBUOWt0R77D2L8UO5E8RGU52aBfY0dU
VhrIAM/qztg915wTHCo9NxwrXA4IwazAY1CxAA59PKAAfVHjiD9rr6ABTR4UOamzpAWhaxjsGmO+
1FGnc7wdPCQdEoqZ0BMVq5ZRwbEzAy86+j80axyGvLuIOzlMWCoJty8thjgZFcS5Im+BLLbeBqWt
fRb/K5l9ObEah6d48pnRnk7xBpdNjBcS6zK1y72yeFJXwptFqtNjV4tjFsIYid1dcKseDNQpx24J
nke3kZg3jnKLD9Q6643FHPxRGS6rC++BASee8RhfMLi9VbA42NH/QaoY1h9G1Ddk0JhpTM6fNSOx
MQ0GoMgqoZ0CAhv3Seq0OjQ9wm1gXytr7mkn+8WHyYJif/JdrW7e6W9VkObOmmhp78uSjVHT4cs9
Hx35P8VPz26fL1/hdSr9fAAtyxCosAhgoKeiiyLw006smp5Ng1L0xfmqXmVg7DVfX/a8cQ95KdOC
CZrCzoA98Z037SNn/xnsF090yvJ51+umPIdJjeUzQz1GGQlkSARizxConB4S8K3evJeisFMlnGMX
03KvJ7ZMbl77KPuFmLBtos3LoS6gO7yq7fZbr/hV+1LE80z0ixjvbfWWUtVlHQM7Vu97yVQm7skp
LksEgdd4chEVZFzIxDMq8+GSqhu5ZQ9jlSUbHp4I75JkHcn7ojxryrJ8bSfyuX+jDsgXhYSgull2
ybrkYX9PLmr0CJONUG+eypqRUFmv4n7WIapxlHIvN9dv7jWcW5N7FH7A1DYR17G6DcK8EeY8brwC
kyxV5pZ2p6ijuXMbbNAAdLlcX+Q2ObQmh2eYh1JpH0/gorxiznqKnHermy104kpftJ+jxiBAIVZJ
bs3Pox1vxXuZpvOUyHmIaokAHyJFxGNzNgzzVpwjjBIEPAPlnyG8qkxRB4XNWTpOwpOKUjJmJs7G
8UmtPP0tuH0Ne8Wrwz+HHVqjlZeOn/c943dGThzv8Bsjco26bfO+sBlEim1InqpsdDyE+0UePZ71
6su9bDh2HFnaS/Cly9szPbBvhbhBCGhkbZGqGcU2sk22yYQrrGimwWCCbVBveXp/w2zXo03TBwoQ
GCMozZXmLyvP3DYNnbfoNsyB63XcHcihBVPtXvZQgh5A+J9wReqCRzj91RmpZNiIdPxMoIZM8OQU
cgBugcK4Fb5ZXO0pzN1SdPgeZkSMxhQGFZ2VwZti8KfduI4vpHBAVQhX8HOEJUQLwQjhWGPxqHMA
Lw1IDYkNKRHWB0B8dml0dljekOU/G87SXblL98+D3fTFM9tsmDORY7VUUe/hE/ZMXH5+CPOyOYVr
nNMqzXP8tD5A/H+lziSDnVjyKvYOsoUYSapB9DjkzHqeelCRVsVp2Mzfj4o4ReIp2p3k4ZFPh30s
1vKjYTqYmQqnIU43UBSyS04ZlbNv8gg5qIo58kkNY0BwauH0kAkyhrK8jqisKrz/YveI3NpPsd34
uB+46blVQcYmWMSFqDMbw/0wkgRclfeEbTGStXC82fJdozfGSGdB9TKFX5XNnjf4WMToLsic3wPC
EdkzplQw+1/ImvWC9zD6trg/aFqseFmjUvygolG2vd3dmFiT5zfhtxwfB5JeLCYL0ME+gOiT6xQG
0z8FMJgcJ34eRPfr8tbcKEQVxivgyqSDSO6UqLPPFHt35hMoFOwWwbhZbms4GMfUXo0hzxn6D8CX
OUJlDIxPMu7DPGgQ6D3mx3MgW8vYwxX+g7ib/APgff6T33b1g3L/r5QsG4wUz2JAcks1paU8Fs43
4pYRXb9WyAqPoPrNT4qUHJjcwlILmkp4w63LgRrwgReHywMunWMSTniGIGM+pmZi0yuBsxOPSwTu
rHRWiaOd2vUETxpMUuAFFReUTfrRUH1sf9VlWroapCtIcEfVUf5N3kheQdjhqPU77M3WH2ey61qo
k+PHFGbPnTLDs8MB6OakbMJ5hOeNb/wkfzyZH+RPGrMPcS/i8cMBRCOxoQdiAHD6ElmNABycCuDm
LN4nEzMZ7XFyB3Mum2QGzBLxMiLeKIeDMt3AEIPCJJH1BCHIIGOOhjS0qspSqQYfcubj8J8a7kf2
Yoxx8Nkm5oM6erHQ4Qiyg3VmT1Q8WZ2pbbB4QckeNnixEKFHtbUnB5evKed2suu/piSfQz5bQr5t
5bij7/j0Dmb/eF7QiULKsU/MxZ6P2IXv8pqD5JALqTCCCwyK0ztNALIigwojcdmX1XJmiC4vP7Bp
Ud101lC4SX/tSN4CccPpidgrpEKFh7kUSWJ1YcuD/dFBBuHNMcNflTZTZEIvNA4f+PrMrwOJJN0t
vtWB8EvsoWLmgwcrgzyIyRb9tnirKlJEGI/YJfsHzEPZljmB8vYPz1mVRzk8MGdNwdi4+F9gUVgV
ixr/Q+xlOjBln0JO65gUighHqSwYuHbeIJuTwq4SjGY6WL2A8XNVM185BQwbHBWQLcDnPE5bIjPw
YtRM/KKC6RzfeLe1RtXDGqedO21ESUT3rRzDBbHsAbFkRxJMFnDKzdyVLk3Hojg0h/CUE3P/eJLJ
O8OFC1KIz8QO0oOHs0hOMnUYVLuWkOIbA+Vb7IwyI7icNIiIXEkbSnHrotxYaQjkoA2oTongbeop
MQArA84vTjbV3RgNAtioGOJvMTo8QLZ83rgk31v0m4f+9zbAggQf9/H8a3aqTzuMB31S7TmyKNGb
ak7xT/0APFSwq1dzOZnJFCFUj4hB+TUeMYwoAQLSDEasvHk/G0bKefQQdhH7Pfyy51jLjGet6HxT
wF5I/zXh9u9bTqJWv6ozWz9NTu+V+Jf4GCtwOacGiSXa4tXiSAqL2P9uMjJ600dxr6GzkSxp7Pp/
QDg0t/qB/05kGygmUklCVCZoIcyYqMDtlyeC914rgiVx+JvCTt+EC4Vpzmos99hfHjGxgvwF8tkn
D/FYMFSrzBwbb41BMMWzsPo8RJyAdLNgrC9yG13Zl5aTvb74euA5BpN/uGvw12UTlsvn0YQ2b8RM
Hcg39ZKr/JdjBRxjD2rsv650rc7Tf69ZPHLc0OKsIstrLvGqLbnd1VY718fRQDJi+o0jObIizYkw
ksCKQTPlg3ig/Jf/8dEN+oVZg3oxGGW86w7mLDi3CD7uDJ3F0gPU6Y6qTl9kdyvd61F2zTl9Vvql
W7U+7O7Kzg/Tj1Ud2vWwLG5TrMwm94yMaTy8MeDlUYWQDEU+Z5y5x/SG51VoPWy1OlAA4dCgSKXW
/W9xR4nbpATP//eYw1pgnj9dcnRQDhW79DnTiIYuze7vlXrqRZVADqxSM8u7gnppR++SLj8PYQUo
lN1RueOHwEUFWb1T9pKOhoMK3OLSmpCtVaIwdmguqnoB/mJcIsMq3vRm41SwZcgCMDcWufVRITMJ
gu5xKvvQkujAKFbqR3s0cBwdFWKMDz4WODwxDxzXS/lozD8rwDbjMr7YDkR3pkOS7Mx6Wd2gPVlj
ALpxjVhP6MjBq8BbMJuASyNQTVp5PpY3FExM21YfGrWp23GuoMg2tRW3EanmoJl8qPg4YoPUSAlg
OCiio1+f6yx2o0AYU57wEzAHrAwEiweHX9uj/JAWTExx7kdjwSAmO3CqMm8aP3/MjoIl8V0FE11T
chWQqHje2OvQ7YI0URA/qJEqzifdaZcdttki+I/L6EH9oUCut8kvtCY0UlPo5Uz9n04hW1p6rJgV
o8ZUQM1nKiRcwHI0LSTYhlggzJLNaD7PZRZWCmIAOsARvuOTALCQXHFW0QJx1rkF7lLgqqCb7fZJ
NViPVCOsTgTOM04Q5soxgxDm5LC8+AIMtXb5gha9qHYhBUB2FRHQNVZy7V8MWh3q9nxX6Xbxj9EB
cyX+VMLPpDAhZ1G10S4dQPU/O4SEAkpMkomcnHO221LT1Q9YZ9o9vxksrjP8EbC1754KPF2VDGQA
hkYLGwEeUIFjf3cwRpbT1JQwiBywbcDg6bmc/MUk60H33MC9PiEQteMAxyecZVunOZCbQA5L7wzQ
w2VwUbz8CN8cNpMtNkqEmlVAdCrDUGXd/CI7VE0Y4t0FJ85l+EMByJQ4BegmlIt8DJ6cj12U3vRX
uZQHDEpJBZZv0R+USFYFiX0dFpvCHmND8qaWGADtwZko7aS/jK0LfS0MFSjPFFtjLUMr7dYO3kVk
bEo79mWQTMdw5E0+gyJzgqoLW6kjoFtdyACnzJcOZGv7YKKwVYLpLLkD27vsT9j+SbN+w9Zk4uPg
YG2Kz5ywZdwbH/BwQGRNuEmMK/DEYiShZ66yipa6uhg11Wh9zsl3VDuVTA94DrbV7bV+2nyNBACO
ARaUK14NgO12lQKPcXGbM70AOwCPywiPHOkhoqPhNCS117fJsaHZl87Ql52JzyflcvOT4CbsjWPa
1zrZG5Z2hE2DlxdJ8yDs8RI4+Tv/3rUdBkpPM51NWtZwGjA7s8Ga57AYOA84JSDFosqKg3tD9MoL
QYCMVUtoi//Uq7ZjROWgwA2wPDDFK85OidXj4/O1xWu46AXQ+GgZevVlGiS72p86xNhBzG7O+RFV
zAjuswFs9H+iH0P/MztP2I0DgE3mRTPkjLNqGTnsHdLuO+eRSgHdqOHQCuQO+j/CC7HwRYeHZzL+
4Zr3WXZeq42nUEw4sLTM5hPJTHIbaZilrqcYAsKBxmWPXE+zvyjwxVk/PsgmsbfUreGeCETS/Gws
YE7krpzZAQgiVgJu7LK3MTZ0V/mCkZaJIxVNkbv65WlvrCEQtp9F7EMudqYeAwpGEfgK41X2wmwB
TN3OF2z5GpWz4mirzAsXGTAehKDXCtSBaiNmRfFWvxIDCboqZZv8fS4QpkYzEN4uRkRAKUxxiVmP
V50/8w+fGeULw3OHl3OVrfr79oHOFwBhQ0A3SY5SM1qjIrcBUq48QCUMv0+pC2owfwrQDE3MA1ws
XEDKh71y+Jzh4Y7NWWlWiw/1llns2Anc9hcTEWlGV72MqdOfDlEJZs6k3xwsIejdBmFNYbVmShTJ
SFDvf8dvxvVy93QWhacvKhswkV5FZMxC/7WgGPFfpxQnhNwcxrUlYhQyzHA2sHaVHW2KHyqInWBf
35eYaNnu1J2YvIIPP5GycfL60wDPQPNFQBcRhnecPmnrSqd3Ccp2cl8LaH9IC4SX7+rm/1lhIyWe
oFn/fcBtE/mEAzgwm1rTB40pSsglI4L98/T6GYLnOVoqu8Kjx2H4YjxSF6MO3g090ZpHm42dJnVM
9JiSbpGhJ+C6WKGX3PWY7UEKYJG39kiAg9uf71tUVRQPd0B5cO5nsEDTzWJeMeJjBsP1kJErYYO4
UGhkMTWFeiLM0j05uRZxoA61McmlGaaK701C4/UNpruxbY3wGwS6ZFkbO7g5sNfGJ3Agize2ZFv0
qR1oheGklTvVtfB3EG6vVc0ZgtnkyyovSL35OUjA2BmzzvrlIcZjNUb+wNSJTsFDaWoj5V3ToAk+
9nYs8eT+hCxt9e5bNBuU3+Zzq/ETOdfJWuVvSLMIweO6WBkBzLAtBL+TceT+tpvCKSAlkaWbzN/r
n2t9CRvLOL4Xz1WM4nodb5IV6xxOTrh+wwDZvP3Gkn1UpVZmd+avscQFwtpEy+luSlqYMkt9bTn5
h7eOKRLW/AxwLguGE7DxjD1o9YUmdmHxTgPpTxitTLEkPQlbJRiDTNVf6OGbcD519AsGaG/IGJiF
t5txR95I47AAZNa7U0asBlu4k+6I8B2XiyC08f8AbF7CeqRefpvl/L0o2VgP35WKpp/R3gobyhnT
ZH+yIKicDePrNBZ76JmhIzMX//nT4RyLczD9qq3vyHiDxAQD92l+rs+5vEhx6lvA32uRuXY2PnAT
9p6fK+w9heE5EwHZkfc09hKHCIrSl/U6i+tsLq2kFVyILfzFIFyEnnBrgtCTfcWJ/XG7ef7xPVvm
689zMVf9zGNfPWoWHKvt00s8BhZng4nPsPkyLsKGdHQdFmFGLcoTy6bszcJ5ncN/X+91p5grPIbu
HNTo2mdoCTbku1nhr3yJDu3mv+1b3kSL8MD+/zw/x8UpEy9CVcvskBqM/93I/qGix36CgMp+v+k3
10DfRfaqCXSeMZhS//E1S2eygZzmngFoHcRLjroo5t956DIlB+YAu/eeK7ZLs/cQRbpTPkblQ7d1
aast6KZeGnT/I+nMllXFti36RUagqMArdQ3Wul4Ma1SQSkX9+mxzZ9yMczNP7rOWwizG6KMXfM8q
4N/491BNNlpwsfiVCAHBJFrT1zjmZ5xuJuwPCzlOaRLuK4aCDXcESBNvbKvD5MIb1smNnexXy5/R
n4qrP327fGtx5HGQMD30MU/pbJJjHGFHgvgQrjgAV+W4bGnODRigUKWuxzZkcWbII6MnzYspHTRK
Tvtzfj5Oygg1bXr/2hQN8pV+CtOq6fZImaBMa6dJephlcmlmBuCpRUcqnvwP+deAUR/kEqufXkgO
BOxijj+a5jot/b9DGaUc7hC5sVhpOw7J4w2xC+gOOjHGM8aqMWgtdVy2ch17wPItPuoQoWnrVdBz
uc1wDtAhXWJEK7W4bDoKZT/VWGExBJd7VqycIczhANUfOJCwu5+N18qHOHHMXAsTNixeVV2DAUKA
9eBD2DQBWiFseQQjMB0IpxcmOL2r9xpaP+KT5LAHxonXbQXcqH+YYPR1tXalC8x95/mIc2nzqdDJ
22/0kpwIbxd7MzT7Q7/VWzKmPserdcK7l5NPMyh/6NKvC+JZF+89v/i3Eq3oBVofS2hTRpip7EWY
CuAxxZDUGZcoJR5hxtXAjYASFq4jmV4MOShYIAVNLhNaqLGHF6TeeaFKPB0jFEs1r4vKlWYo/X9T
OJMObpcgMPh4UVpJ+uXv/odUewkbppd8wtovmUvyK/GKs/u0KW93wCYQXIWt7qC+W2EpSeRTntSE
l2TEWfV0rB+88ZAhLmNRr14tKehd1SG7gx8CmRdMVuEGlI2PYCwaP6+OCCeEb4+tocPSIwHwjixe
Cb6nV/zdYas5+3m9ldCsqkjFcSFzRSI3Ak0P9bMO4shWYcIWjkkcZs1z4MLQZNchnTDui+uiZ+TJ
R8XtI7dpY54cNj83krBEUOwb54zNMrLuzm1G7zVY9G2SfMzr5PS07nOKbc3IdmDmwZbzgl4eTBob
x1PhAEBAgqBmg8FmtbgAAzExyBl6iqUyFQGabnhbANv7L6i2T7+PUr73srHBM2AFEb0Kk9YVxZhw
7ssTBAYuYYY8DyFFNYrO6hlCy1hOkBmEQxN6y3g+f5pC0PgMeAcbJb4TncCNU4bSGnI3G6e5IRz3
f0ZtDk3oVtyF5Y+aiz1B7UaNKSaYLff/ovGxH48ZI+q3CVsrxXLV6EKYX8J3OpaXUHZ3F4zF6Fsp
qPqTDjOmtWRi9I7pFWDvVNV14s4xDuPi4Ke60MeXfQM8HKu0H8i1e/WYb3qHF4AvHm5GtpQgUoc5
c1yTi9Lur7YpqJqdJ1ti1zJj66Dtpvl5BkkLxfXKAsFyWza4gUgfKsHmK/9jSBwCpHLQ5+BuF1VU
9BuYIiwlKFqK9XSv0QP3sgB1gJip8ZwFuAxQzMEpTM2JjxAFJkIBoze5eLf4nv78FG5Z2BqSxWJm
44zpjYZg0ZoPd4zapGfcJw+zW8om9HYr5dLm0mROzme5C2dsY8Mv7hsUJFeqY4a1wXD+RNEoBsMU
1DmNzTNQKbXfluZkOyV6QauFSsKLg5TnCMggTqkXejFuWFQTrVkYBVXNgwdzcd4+kCwH9WW2QyjL
XMADc3YexqY1X5sHtKtU9UjGxInGvlFR4lYi7Ff40hens0sPxYF5IrLReUAognGj6MxAMQd3eC2m
4uzOqvWbMUSltKZO9hcfA0kZt9B4vgWrukTluqH9YXJvIJsgdCbzrjNiptAEP4zMgvKjS+RtZ4se
H5L3HGtc4Mri7TfikNjIkfKnTB5EsRce5iVgLvAcoSiRE+ujUXRzg3ssx3ca23zOeTxKMcIXVYhm
CTLVM3jdzG86DldbKvkiQarsrFTu0MsM80VeKjW7fmRcAXF/o0YNed/YW+rUzaSZKx7v/FDhhD7W
xShnvnq44/mIgpMbLiLeLJuE7HuWI4Xh7EClSnh55veOoPZja8a8MYCSa3fe76/B4mcYkKbrlbMv
jtrwA3Ss1omPPKPn/erYRqC2JaC3BbbeI/8XZSZaCtJhLkzShBbkafnjKeXv4mGgFv3LGYyQUbyg
kLCBblW3wTBAPB1XLKqHM8Zbgpxgl381bze0NcyCKLsCGXYORk4e9W3NmS+qiRUHf9Surmb4WHHQ
u1yqAagx4Rl5RJ0FiYyqcxBkf1uLUozZFeQy82VTpLG1aCP4P6p1TCpcCa4RkFAKgIOcmfaOoh1q
s3lfpNAeIPL++2AFs4cN9jklsyK4EIFmzsATAoAA++o4IAk2JfgIm/VLcqWZgQzEPlCsf3vU6Hm4
MBYqThCKScQndhMMKjFTR0ehy7ZkKSwsUt/TH4wg0hHyITYPP94yEvMBpy71GUY+WPlnluL9NnB7
SNpESkpe0H1J9LgCEEQG8zYmvXi2jQfCnQMDPpbWaK4da745zj6y1zt2JKW1rCd8/gELUoYZL5CD
BNQVa5LFPXky88HE/QXItRoErQfCumgW2Z/I85A59fls2+kolfjB2Fqcxtjt0shOoVRgLkHgGlwk
mjRS4Ny3MwB1Gdii7inJOoQ/JYhDIrmQBcO+Nm/RiN2lwmHFcEWn8UJEhDX+5cU4TkmbE1R0DVNG
cJfTa+w0C2kvHjB/aK8Iz0aaLQcGI8PHHY2nRT1gCnOjG+EU9wOPuvojFcHSfNlZXBJtI7m/BSy/
ZTdjboiw676uoQAaw9a9PSzZoUnOdq3XxK/wd65UAxNqOHejqHIZrrisg4zhw4NONL2ZhWLgiWxf
9PAbbvl+RyQJlFukMZNopNHbdCKz+XhjFP+HkKs+wqHrZp9TOXvNKpY++ojSJZd9I/yPei7mO2G3
Q1fEb4DJxYpX8cU0R0faUGah4HRkw4GHiWmlhLoIh7YzMzdzJJIKhePb0OnbvbVEOm23DJ7TDxZh
L0gqQgDPYIpgYDA6Ai/yCHcD98FA3aj+eAhX3ghQ6cd8QLmA6wdCSy40pYjBIuSYBmYHbS9sv4ke
C7UXXGZibHy1pZbCDjGP8WD8Diz6J6assL3Dl1fOUZ2FnDxmH3c0C7EqB6h8YogD0/ES0qNcIyjq
fM+rPdpU0cCsYhI4cGyLL1jdh+AHbBsFxi0XaZyT0ketzhnC/WsxoxWeUXgCTIZundbzPB5jmhgi
Ja/ntKPMXiljG1QEOIBhn41ZhNAyDY4XcMbnDB8a8BeEjVNqIVtgjh8LXr3e8zFqeNv8PrwJ/c3Y
FFsWlrTF8gQReHmwf4FkHmy+bv5kKv3W1db6vgxAESk34JbQb0lebwGlCcYGhQE9Bsq2r+1XY2NB
xUdHBYmvjDSuJnFNYV3tVq62QAz3tAgIoUmnB5CNK/NrxA8fJofreo8G9k+Yt6HuXuJB5hKxRLAj
qNYjwgzWyZnuQ2LByUJj1qstO14zBzAEQAv6ny+hOeJW6JFYSKCiQ+7yn4pDRY/skocLOO7g1YiI
juKAbdNjK1tqgLscMZPz8jheKxMad4+UZ3A/9iu3NSZY3JA1MKrGJYUujw+Md4nLNbEDvucS0Shc
LiG804TKqTy8ucsp/gxapAn3CXmxtD2PKONko+cZysYQj73DD9DtTzB0J9KhDTUkVA51DszXny/Z
TQzgAcfJQZVEHSeudHkKKA6fsKMdhDMcIpSFOGtd6cJWYCTAUyOsmvjInGqwL37B2xVZ1f+AX9Yc
3kK2Yo4J/mwWtY1Nwfy5HDGMIkaB+tnC3ZUBz73WyxPCZ+pRDK9NLJbtbXK66Bip2D/ukMGRvvQC
XsJkmduJcZlOM2z8HNzsFYrwF0EhwiWGo+ixoPVkoZGXHsGjDa6AgIT7GFraYINBLqJBnCi1BJ00
ABVaECr495JZjtEARhAGYXSzzC09JEp8xpf9PLfhqTRuB+asrkbp/znT34ZX54D5PoXNxYu3BtAg
1Bq9j9yXXzXa0OoSQ8rv4zqkUqGPpiotvXsKGWVNNxQ1innQrJYR6LKmpH5iiOhtXU4X+zPnWGJk
EtwjAOcL7VLtqB5EVeR5tfNdIEiIcrouEfuyYkyEWRWv90Gej8iP2q6HIbS5DZaBxkg18p3i93yy
btJqglKC3fj0X5pIcqN7ydw2hcMS1mtAGCr3QBC/WSS8U4QRAXoUFrxYQOCT4Efw9d0dNs5mOx/j
j0vLGkNmnXw58Ych7ExMm4GMxglN3xxU60yTChgiRxCqUceF2W6wFrE0eFQ8/N2qYf/BywjUgJmO
o3wRgVHNGT1+GS6oxoB4UvF2QKecmgqrda/YOlKMApS285yzamijdg4WOJQi6GQ1YFkvbDQBai2s
Zmg9mGbyLraECwlqBgRYbIwANn4pzweAIqf8CQVh5zGRsP4QK1kwyiW7mHM+Y++9hNQXQuAAgLyb
v0iE4VzM9l9ZNKVOUAEL6UCYKXOzKhv4NMINk3BrokbOo7CLsN9PRsGAqElsYEhFVIhAF3jJL10/
TCZ4U8TbpupA9W3WERMgztrG6ePZbSpEexHjkhImts/QQxO1IqgChP9yORFZGFNrCOOaJ8/HAezk
7SumADkqQoAe5N6OUjizxPZU/MTLjO3Srr4E4b6pJhjgWDHrdv5YtWYoG7hHmxV9HD4BHF3fQJ1i
5wGoKZ6dQinzncrpCz8lxSP0xh8w0TPY0zMZqIelXXr9HWr1Nr2j5m2ZnZ9gf8/zqIpKe8tuRWW7
wYbfHABQbxbnhqBFtsbXHYmeAuiNxv5fw2GPKXlFRhqnRKRiupUoICACNBLBOkCJIx+NpykyPiCz
/cwW8wFaGoxyC8ow84duqNH7fDRe58d8YY9NXYsdi4w1sSFhOrcEvoFcf6mTMTrsH25kLlBioUyF
Oh6z837a8L/7EQ+A4tZXQWUoGgewYDBHpSbS4i+k3FG1rEZ2V8JnWNdEcknBLcImaI1kD/KpnLbA
ZlMthS2JHemb3Nsu0U5IOeZ4lVlfLjZWLWpB/a+OmT3jo4mVa2OeGyxmSkwvuGeRuk9gauKqYj7s
ZwrTtHXKCHyVN4ezHvpT2/jOpJAoIey5sD1a9JbozOn5INFTukEGAZidvAMuWxiJjfGZPDgBeQUY
jRPVpmsPs2b2yQkzCm+ZLb0s4KThy8pYYj2nKf3iyopmdoM3RZT19fvkt2ICW57UtKNzC7rTF4TA
V1FMbO2Oo00IL43HirQaccsy3bo7Txc0k7gcD7jRYyhQoFABP2ck3IfThyaBJjlfAr+yxG4w3nD7
wZfIWWB1wuHzD29TjGq1tcFnp60n7yAUm2/R5V71bPrkJiyMvv70bpSSIDDhhx+ATPXDAfwk4ths
aQ4u2FW9JoWf2aopYXCU9mn3GfFBISi5t60fy8WpAhDbCEbZa/1Y0mlzL4/M8Z9qnMs5Jx+HhfS3
NWaKky9vDFM9mcK2O1zDPnarY/s9ITfY3uAEqLfCfpmbU6KhzmIU0s7HQXy1EOMPfiN9HwjqQJhW
rVBihxSoEI1mqo0w/rulyvnXegHZI+w7yUPU1ao+TNoDrtjBx33MxJcAaF4yZKSGou3BVAnKmyN5
TXDFpRJDSDflrVINgKQ698Vv1bE1EuC5vjXcgHP5uCtRe4BOPs4FyDfMU6jDJv15eUCMxmvJZwEr
HkJEHQHdPCkB+0xS7kwyhXDo4wOrn/CPdJv0kYIKJYoeESSjAyaMDP/uQXV1QJfosGcwJbdp/6mL
CCpQxBVT184iz2YJv49SLV9Se6R40bgFpaCqT9+puODE7TNMaGMdikqB1cEuXub26ZDFt11jlQcU
RAj6gJtW+Jb5Ww83TKVljKg1BsAjfzXBwHsy6xsPAOLB3aD6wFgTqwFJEhSd34r/arBp3AZspDGI
9TMYCvEV36smqNBQ5TOuXRM9CJ0og9hFmaB9Za2oYrKVuQOznknmBi3CW18R6UBU2IeqrrIAOTP7
kXwAhPACGQBhqSHTxm06ZlYDmRn4veLSlpIGqBNK2uEkMMBxcsLM8u9mn8Rt3hDnJiD2a0RagYn2
MRQvAckMi6Eg5UgfrziG+APfoAFJA/6akDflXob6iVV2Qq68d/is7giqCYUV9NGgBKH+AMxSXvBv
KHiA+xW2p0x2uRiz8mhMBlGWdQnFx29PWZLGxD6Sp0bqbwiqAxj4MebYK0KAouVkWKQmLX2fzHQs
/5P0jRwzRYORR1UkT6kBmkARIw/Aq8IRNRzSkHALJMCMhjt2pnnLznrOFX3JEXaDxoiD0r8brAbP
ewYUtE2kcffIRsr7fLMGC3uwH+4v9stdqDpY6MdNEQ3zRJj4km1IXiWzam6C96Jx7ixWHdwbRTAH
CpzxnrHD/0RHfdNLsxNMYAcsO160vL7CqJ2nHorLBVcqkTZQJmqsThmYzohMxI2bn+HLgIxw2mIU
DgCeTCl6E8ZvwhbXaAqTv57n3l/FhLpvSgnRvc4VEzdqOKrGkSNGHEK7//FHwr++wVnVHns4NpvA
8Pgj2H1uYpHcphKah3e/iS4bGoYKvDYwiHhTGUWSHEyO5CuhnV3fEeNT/4/sqoay4g9ApUf2WNPv
A2R6Dy7KzqQRk9p1XUOfyGfXi5PxDj8Bfl3bLqgoM5X9kNVfLQfY+a0VmjAunADZFRctsQ0liMcR
72s8hCzcQwe0xPWefr8nZFydO4ylKUZecorUgtzBysADbGAxhHQVkP4bBTnrv1z03SdzI2Emyy3J
xL0g15Ch76rD4NKA+ANr4mLBmth62+OWHc9++QkJqhpyLylo188FUSR/as3eKen5P4F6fO/7K7oa
67STKaLT3M5tDhm4EAaMKmYOqpnPthtRm6upgoNFhHCocjY0Bj5ovA1dhCbFkxPcgHn0CYz+RIzs
eZrB/0UiT9qdgSpE5Mhr5uapp5wGCW9JTObBf6akCZlYclmpiEz8MEtfdECRPJb1e6TfMqNfeFCb
CkRol0DwYn/ee3ZbfxdQyrmZOO3kID0wxtEPgnoQArkmo/2XPOiXA2AqVE7ixL0FGDx5AzBmYH4d
6hkHZn96wWyhCEWLvMXgEM8KA38hKnD+YHyzCQdB0Upbjd9VvCPc2ITKRaFAsQqoBlxuwW7wyJij
n4Wo6Q45VoSDJ9NMisiNaMdlCubLnkmi6Jn4/sxjMd1AT8mVjhAH9YmFX5NzdcvJxY9r+82ZCd/c
Z7cp05u5p0yCdypZomkMv+YBmkdcLGS++gkdnsHuvDFcoObSNyTN67dY0LU3EqiO0BtRTjAP4XrB
PX/gFSHeMpyrfcb1A44n6ASzZQDfHJxQMs7PSeYr3iDGQZZbxvA7W7E2Nz5sBiIPC8pl1hOnvHRa
X2IGdGWV8Z/pz2KqMvRWWZAyurFo1jjL5AixK0PTsb6TuIFzfVUvBinxLPrhZ+GTiLL0jMEoT/Nj
pNRjLtguPTtb8+WONriYsKh+Uw4F2DYeWV0U44vNiLbmEXt7PFAY+ezfBQ0sGmznwJ/jHGUmTbGc
E3Cq+JpzEBcE/JCroSwBdKhvp4tXSDYShpa45hGimk1folXjjv/ArIZDxpCzSetpYcBiwkYJ+QUE
kymDAOMyFwOWDfYcglViQirAXvW+x2jP4nmmozikFnBxcEZHUHgC1y4TLF44ggqMNl/YEYLLz8SN
93owW+DGseeQYp0VGLIuBtMfkybdqCjaoSSIYRon6I/AV8282Jn1JNmFDqSg7Ofy4cHA/t+F4EQ6
YgwN4K4KGovwm9u0ZEa0ZSYRPs0ZzMHNb7rp+W2yoZRjCV4TGen5vlowv6X+5xkgk7wmQlLQupJD
j8Bc4GP3bfKIgZQZpVb6uW9AIuSj9Z24cmAS5KzoLZmdWB75zPf03+ZISo0FZY7859q6MI7G5Q+J
HZFaNMOCLUG2oU0iXfpawZmGv3n+J7hQmDZR+usxN5jsMJ8HjUTiYbUYz2KRtxwkcElG7muxNdNY
0ENrNjJ8oC9B6SgpPFSfgl2hJpLd87E9sdC9ulgom1ARfZqWL0jlBgQ1OBARGa+4FjCvAFgXlxu+
bnSkMCWMD00EBspT8OaAMFDm6g0bct/z8F+bKadPjFPkS8f6q5sPuDWnA5Kc+MVO38+WavJzBt4B
shVIwmXhqCsj3zfBQdyR1KPWwK2YZhkHbSpOIAJcVVY9DNaO24h2hVSkcByKs1JZ0vC5hHoxkiCo
m56452/XcJmsQ26Ng44Jz3VOgTlYAzwpPpjd3RNuWOYIDE41nz7zveHs6ULwadm1Qw/pNxUpGiBT
On4mv0m+xLqgd+Lfkj44xEa0r2M+lOF7L+aO4tE8YNIJbH8oZuCHO9UWxRmtP1Mb8Z76PvDX5G5s
SuJV6ebNO0edO/JEXCpwGBi3zIdpkXr/w7LgXQVj0CyI/xClEH9wXTT6gr4FGArChLLAdsccIxVW
YDQZymQEUW2c9v+0RWX5cJ+hXBtD5yjDannQ9W4tH0R3c1u1tMWoXuhtvvsncgCzTF9etfucUUZg
aIBg9NyulT8eDvYPAGfXUBT1vVPFvQKszShtfVthl9TibrDjVtWvU6yE49sKbgCHKHg3OE8ocVYC
foSA38xvDTnSImw6/drOHXD/WePjwyUaPaiK1oOZIBgv3wDMLYYq6sjxCns5kTXYuv5qOOeY4TSo
baKnAPmomcHQmt0rBJh5xGLYJhgTPVNQ/+gZKIYosiiI7TyuoSWoQ2ghFK/6g5E7rgc2qDBBFDw2
d8B0E5hL5UG/sQYTyFG15NTjxcr28Lw/0H4JdhZ1wMevKLpAk/AsNlSOxivFkmBxjSloALZHsRLj
i31AQA0sNQIUcN7M6Rdjb8RIiPHddjNIiZ/wBqEgpkF1AhV8+LhD/HDSEtw8USP2NkLs1HnMwc4D
EdxFDz9FXkqypA7Yw+xlAlWFo6xMLgCXEsPiMWnIGG0lAh3JMPDN9N9fzyzmI/ajYi6xrlle3ZaT
1x/g0luTRfx2UBWvmHcRTF2uvk6VGz+ATdTcRi/ksfP07qB4ZHcmuVGZGQ7SCmdw51bOaHOZ3bHv
YLgNJAZxEPsc7jxtQ8j1fmDC5jq/4+3+Y4EPmu+/3CWdPP3AgGPHcfWUV6w/abmh6ADjziklsCDC
Z83IHVRRFDMY3lHlvEC97+6bmJQbXXjjTJCn+L8QuwZD2dymj6lqD+C8QsW6OZWJ9+V5CQ7SijTb
jmoxfT8xr2H0BgYm/viO82ykr4abtxEDrwHxgEr+K8zO6oxnzhVacdxwwxCO7N6XfDuAn8+uYZNs
jep0i2rCKNBZOSUwHlR6RD74HdsZdCg8+pkbDl92u6fpCFTCDtPLHiknrUqa7+FIEZqWtKtyVeFh
zeN0+JgCgLpNAM+obYcrjkvi0MNyU8VU/2N4hGtIMAslKtZ3KFN3rkNMLOwvtGdcLpiNbIN6o9o4
l3FfvRKCCp98Ixp3xouY6D3croPZ0TEeWHN62NlkG5f72lL5e5hSncGgrg+nf9M7Qv5n2Amo9eUT
r76bsXeNoPQKagQF10LsJgKEN/0JSj+Lu3RT7hVs5HMvS3FZtdcvxo83X2RND6Jir7kaqgw7TzGd
D2FJYToevLg+UN2aT6y8ZrAuV6WVrynUeXic1Gd2OTIehIXhdwpbcr+NG+g80+FkzARLs/86fzjt
HfvpdS/DwqYtBkegTWY4Go0tqTJK2BKnV8HvAONajTxk2LP6rCSPtZwMIfFzL+3gZ85/G6US+W+a
R83JBwZTpIJ5LrjBp0ykHAZVOGWA5JIOGJQsIcHUNrSj+PjH30zY1KMX5/CnZTOfDmF2EpwzeqI9
Nt9Rbl2YQLtDarAPAwMVGm4/Pb88yRa5t1wjTjEXUzxieshJGkzHDRomUn4MVBGVSEqIX6rRnTX4
Y7M7qQVR/8jwBDrOBMjOwvYAnK11oEslWpI56+HiZQ0mDI7T0h1H9Z5pjnAOhALIXqUwYprAOPdK
WPxA93M350DiNVG7MLKalJVZmDRKrEGafbYvUg7743V/pFBzoPBNfRYUYBAHJsOLFf97/rGxX/yM
zKFKN1wwLHN3Rvpnd5RxSB0r3PfrgNcwSrVUC697xcsXqOI9JRW1DmkMbJ2J1TfCjJU11heT8aTD
YANBpEGOjvVesxOCl3FsjOPPliYKEz4T65LbvFiSNRQR4bUDiH6QgG0SHs6zGunXVYFLwM0aZDYb
+kJhVy2h7VrkF1hjm/N19QBSQ1yUElNBFjL7G58LaMXu1x8d+efvzaA42y5AsPltiBX1geNr0Q43
HwDn/kxJOpiOfHF3UafUPPQoRL8D/UN9jj8m5ma6e/yij4va2TsmC5VbQAGlu/mvID+90dVt5PRC
ZK5ewulbV96aE+LEu4F1zUwzxCdemtbu4E9zMw9w3NjcuTEZOvsZvF9SQbg9wVbsOmWJOSzVKF8o
ZjEbEXpF2gRBF6Bhel7g0quvOTpxWOYuuBrTD2oa/Fl5Y8rmrv+hIsD6u3RrtyVaJGjw5OA0ZzHS
TR1JS8fqZEw1VYUiBabG8BooTjP72CmyLdAh1zTqUwaCoz7pPvg1uA/quL4lI6za5wh3mdNGvYt7
5T8JouhNs4ux/U3bkdNjNVzcF6MbEHb8QpIygWUNOfrlaubuZ1SQQM+VuY1YBKxJZSOtwCyMiyAY
0ItwgweYTIPrRFLwoa+ERboB959Up9zBadsSixQFOGeUmHJurQVTE6tI8CbhiheQ5j/ulx7z3mnH
Mh+d2Pxlah9mrB1PllRRqw6pshkvToCvXW4lT1T5X7a72FIwBW2Gl9Qpr7C2v0zi4f3UOLYHZZLh
mcb8TEmhiSBsZSoQAMIQZhqoqw5y0I3/SsTZE88Fr6GFL9MSrBdR64HpYSb4ChpjtBQ3NN4q3mWP
/TqpCuIPSHq2qAOsInRmHS6hTJG84U7zV4LYLYr7HjpXbUazAHSP6QRRlUShqM7IHOlrstXsUcJx
6masGfAkJ5vLXFQDH3jGz1NcFpGMP71e0p7Vv+HfADKuBW/+HvbFnMYo0GRzQGF7JSHj2UZDv4gx
nEhQbfN7GcJAIBB5JtVB9kQAGQFeUOTgxiS0lwbkVBgj+nVGXeKIHY5BSjiOXsBOyKL10QYDJF9J
FA72pbypyJ8TERdCjtIzpmMQ/drYF1Y1/4XRh9iK2wAXb5TMIuqkb97dfPPgDRNugge++zD7KzWF
8Wp9I3wXF4iXCH64MsunziummO8UBMyTVJnbl1/yfOEg5n1IAeHBceM5uVfvRLTSjQHUPznGZanA
lLvq20m9I68If0NEl/rfkcs64KCyBuyiofOdXIn+FnSMHv1huXy5T0YfdGaFvn+vVDNqfdjrem7P
5b8imvcDEicRVukPCD295Co0+vYPezQdX+4lSY/Dr/ECBbqGNac32xMACSo9uCa8RFxc4ftGeYjf
ZhVWIccetpVDVN/49J+bwz8Bgw6PDmKQSkAGNnc8GfQ7DBafESMqTuKeS5Cws8dli2N3k82wrnS+
S+2gzaq1eBC94Hn4MqNg/ABv4Gouccqb9PUpGiq4pFgcHVgH7n0le2XA7U5HoP882SZMiUgpIuSg
uPTF8yj4me1ydFBx7eSfzo9DGaAoica5OcJtRRBe5Re2Lnp7lvXjE1NUOXmul4xETRh3X+dKbAcs
h0j42B+wVPkkkzZcTNpGZxheRYw1563/dd7wUYfGM1H2OLfAk4D2usZYiSJlhQLJu1KSCO8oQSUq
rWKJytx+zuDjE7E1ALGHTAgnotTNvfehwJVI2fmX2oZ/BLPoiCxhSzl82EeEm/BUaL6/GxYVWQiJ
OPPhKfOYH+FR2WADWhuo1TxcJ/Gc+jA35XYA6s6pEBUeXT5DjGAOIQBrM24s1387DOR4xtjWM5tl
3Pg2dpXBUzCvNJCKqyVwmE1m/yYkEr9hz5JP0LO7oA7aVQfjR2FWWwEughpZc9ke+8VyGP3wbSz0
V0a4rw3f9YoRFn+DipMfuyqp6ZiBURZ8p+ri67PWrCImzAZiNpfYMEbTl4XF8hJf8H9GgTnFGgzf
hdodRpcd6h6XhDCzQE3xILMI38WkCotYoY3aALlPc/M9v7RIH01MadslFrcIKp+hyCS7L2tGEg1j
RdBYQ0laBJSc6MY1vuwIPRu3oUoTm+AiO7uCmqfQ03meMF0tHPfCtjPJl7wUVp+ST3bewKOQLBDM
lpx81z1fmDSGypRY7GLR+A8v84YYR5PHAOeaC5nvb6C/wR0UeRhnr7t7LwEbTVV8QsymddhMlmRw
M3+dhvMSefoYb4jwx3Ak7s22UTepgOhj9nq1zhCq8ygpOaEaEZQ3BBIAoVsIGb3jKunI5NPbNoJW
Yee4fIbDySPsr1lTWTiGICwZMsX0x+f1PKFC9QmX4Iji1thnsoBLFjLUohPi5Ar+KVkYTeaP3zYh
AWDaRYTkpCwm1+dsNLDHn+UQms7dGd2cPmRcSK9cr1xz/zqXDiEZkPnNuAr+3ITs5C89FP5/Zd8a
HeEDYkM+k3xOdmtoMecAxEA8Nv57Q0/q2Q8mS5CNJJy87RpWCVGUEYeEl22ge/SBVkRAJGhw0MOh
US9g2TMwSNrFM/nw/Vu3ippFFxC0sadiVkJtDg/WezPZn+WuYNAxlpBK7DDgEVu4bIcfnPpwPdKE
//ePIfDYK1ArTUdopfcPxoDwEVq6ePAbGBa/HX2R0SXPvyZyGYf0aF5uQQ9yuey+IBkiJYCDpoEP
UQ9TkqiTbv/tY/Tpa0MSpGfSfV5K08ErLt/pQJ00Qnz7DMp2VjDHkbDHqu8YkW8v8QdO/ZaZjww7
pcXo+rGW+LZ9tDRPQO2P0XyMr4bhLirk8FNi/eVq6JIYCo/JjSaBw+oNgje1nYrprfhLHtjS0P3d
A0UNB/vBvoENAdgILsbl11nDoYubhMKYo/YxeJDBmcFE6YtxZ4nB9m5W57YAdhQRQ/3XWerqeze+
w8UP8Y9f02mOIb8Xky3nytiBK9YxLITD+U7uW5sfs639jBE2pFv1T0NY3zo32cZeYYQx640oQKbs
d2NAwCaMSexpgdQo/j8un/55Nyv4n3d8ljCqcAolgvCRvc3mL7/6/ZNMJ3I3M7qoP/6/Wrk38phw
X/lED6Cfzq5p4R9I2GjAhvfNduxoiLIw01cQrts/ci/p21hEJNS8nd4Zf6DjHWAWqcqLVBMh7BpN
cENcXZ3e8hrelqBxqRoCbIHptid0AWCbqphZh5BF4dcxjWaWMH3vwZn93kJ20GoxiqCVFupM3Kq4
1SNxWy6+4ZPBF+Ee8IBGCDL8GjpjiYwPPauaCvx0QIFv0+rSItarUdpPuf/YNSOsKq4Jtp3GcwlA
7LzxZaEe4qh8ket0gVwpuW1yPzA6568SX715Z77CrabjfeMA9vmbjN6FPkaY+50K8OvbUva7kOAN
QOnM5yh+PkAbbpPi3wsZhj/BTCy9sf10aM8BGQTNpWUWeCBJZwQuPHL5G+3qZ2ylwr08bBnSfBtp
dPD43TmfnBwer3i66hpJah9J9CVEfYfaCUEqZC6oUigPf8ZJNVdwbRPGK+Qb/5i9YwuSlNEbBgIq
bOOzAPT1aQWJbecwwQWRC5bawW7De3pFzXbxnlYxF/IAponMjfni3uJrXz1egjOEg1DvqcylPWIr
KvEhjjtkFlBvytYvok6xb0ZtzTKmLvjKgAsJ6amARK82t9ndhom7vGnG6Cz7jeDZ9Jd3GvEpaBKT
SqgOkEg9lGVQ/KD2CU1uFucxFg3L+/pz4qzoMHNnxBPBuV8jfhygMuOvg9oFLUl8547w1jWjPZw9
sakrI7IiyPO+zUQMtmbXJ9UDypy9wMf8NypUwegfelqMSuXKTmOuoUyEszY6imsC7T8DAibkdCZP
ABwBqd4OLjN4J1WkxwViRfZ8crvpD/7PgoKpAfy7HDtLXj8472YE4+isGll4hkqPAit9MRbB3xXq
yeWoTZC3+ZAkUXz946+N0arBu2Qfm0L+Llgkv6CYCG02dQWcSEcMIVt0SBRJ6CBKR5kiPkfxCZTb
eiVFPRx4iBcF+ptRQK7KPmcYgnAHHBtBHmATCm5igXELRQFlyNPVLaGpZgaLLy0DMagBPuwloJEB
CBZWRV7uzGAnOIzxmF1fjyDO6Zsnh30X2N7W6oyxQ6uiH0t7At1ozKTjqJgisaFh4PUDjMaDBV4B
GYD/4FwmbClF1YQbFJh3GJLxEuD/QYcuIvzepjKjmafAyZip8CHWQGT3lHdBGcwVRukhJvEERUMT
p0dMm1hDjMzawbcs/Zqd3TGMo/Ahxtfa+iIzDeNVDiHnt3xQPFRwMOD3Ybzq4MjE4hYI9pdBpphx
nCFdx8JgaTiZqYLsDcm4Cxum8XCuKM4l0XbPBScwKmbNBPfJ904lOmKg8/vfzApgDa/5W4n/DpIy
11wPgzP9sr4FfXg0PH7V/aDfhpRCqCnVBXl1eCoB78Fg/ZH7MiLxrI5SdJ5QDto5ZB6qHdSE1m3K
8/wp5hA/p29CaAe6xKHiEeTwACgssJwjpvmGEIEZBV4CMIbh3zIxg/DHj1aRE0FPYtmo8+1m/qAA
zhhuQxGw0EDCfi0ZNJUAxZRRmrn1+qu7Xy96CN64sImLk/4j7LyWXGXSNX0rHX08xODNjtlzIDzI
e+mEkAchhDxCVz9Prjnpv3dHd/xtV1UtqRBkfvlatKqBytQ+QLbBy8GcDtSQFmGiNuiQQxIrBFz6
8LJlxy/WhJ9CyucTq49ghCesmo6Ljjm/jxRuXTy6vDSkNDvUSI7slD2j7UqIUa6c5oX+p0genH9U
aPRiROhtz5zSgYFmFMHktz9WsE+tbBZbkfVF14rbRXgddhOkKkMQ6n0N3JX5SvyOyokcbbqMH3UP
7gmSFzNHlWZsGaQ6jWH5WMcodkNLRbgCwsEkh2sCEuCJtfj/aL5iJ6mGr00ecTO401d8RSij9bOw
6BzsgTLm59yZE/Ms/BJzwpmPjUjyAEIInEb1PX74Mo8k7AJ5CggFYC9YKLgilptNi4OK/QmXlwAB
gQF/SxJxBX3sPpdZcN7ijBzB5IY0l3yP2AR6YgmmZwSnkJ6+RmTolBP6nP2mQkJGGhq3GqeRW8gc
e3N/fhWzh6J24CdDrMMIbxC5EP02BPNEoKqseJySywwMBR4K+BPOD93bpX+aKte03bUDtC/QVFgD
UPkLX6U6FRbxbDJ+9tBGT5870BVIPCM8DXUQaH1bDWqPVEW2TiO+7oDw4Y3sQcXfaVA9TYBufFlC
9PMmsyVjo5LoA6oGQ1QVQsMksbuQrBxgUVFYb78J+5JwlDpjg9xFwnW1UMFd1sD/5JEAYd/BNaU3
DF/xY8JJYkpCaej0nNEVz5uWIADOj2rMjc27FTJz9CCmeDNwwosfQhdhSUJD3aMvjuVERBOI+4b+
S1C70oPP5UeWQnlfCH3lVOhum/jbe7gbe4CBml2c+/HVvyYytxlr2Z3tKMfAIAh1ZNGuMeD9gy3S
k4ojx8AeEiEgGDescy5Qc09hRUV5/Ax+fa7qQBBI6PeEGuk6M1bsPok5OndtTqtjcRQhUKbuLDEL
9MhagwuC1pKZe27hviUJuhg7wAmgfk1yidXjj6P//cDo6Gs7nSEYoe3Tt0eyOHXVadYvBq/ZZdSm
wgiFpWj4iX8c0bsnQDayXABkz12a0jd3jovWgKO+BNYGxLcj6sqZNuQKqgS/9R+Bsvu+ga9rHrbv
kGMR71aJpS45wQjXxP3WABDN5aTok37Vh1XZ1H19vmwosuXcwnmioV8k5aKAGNt0GPM2F2pfm167
Gkd7a1dsfjuDv5LTHlDukswYsBCT3BwnIF2RxsQvM5AotMWDSJc72bgoKAjqenZkQCKHtAuLAGqi
qYf5hzX51YeRu4BfvrwSmXQdGNLx/d3bRJzXJMRO8jJ9kobZhueyfyfTsw01Z67k+xfkusXYyCyE
7OMU4acCunwSUjiBQ4q+QxS1B9pVEIJzOQFbfMDfENzsTZhynOcR9qsbwR42xDc2xI5NY2JnJip0
ETndDic0ZPzqTHab9+Y5L5FaUWcqrzn0nq4xbj1nb6woJIRPGtT49VgBiA4QpmoEFQEYR9ckNo0B
AvbiHuDxY1v9w5vGrHiAz9YaEwMtTmXcMBs8GDkFPv1bqT1iLtlltAOM+4gTFm8cYegQsJEmefaC
AXEuaHb4ic6LPcA8vrpvcikv0BsBbQ0CpaaJmnPxoE7VMeFA1Vbq8pMJnwinbbxX28xXF+eZOb7N
ninRbtFjifIbG4EKt9Fz+J9ozsaI2ZnBVWgtqJfosyozhivyMHoKgwDYEAWzIi2SobJTTu0BHG2P
liVoZSYn4F5m/x65xvhhQCZ4/UucjZqEoLMUSHzAk8ifZ6Pf3vSlidC5tcD/Ali7j4hLDzPKQdi3
+bMnuM599BkQ3CTP1WNLLIDD4O9K6H6pjaWcl4iiMv16AvbPEiMDkSSRy5cPa8ydnfWAb90+e4Vo
yivTHBEPet7KtaEbwOEgOrATUVohrFrCsvXhcX10i7HiDaz0FTeIs4ftxhr8qGup/M+uGaljvW8h
0SERy3Jbg5jcKJvhGAMHcjLqq61YpM48AtqkE8ooAp1mTaAb5FosEV2pCx0ivX2J7gXS0rj+XRH2
WW5VgDll2eL+GMsbZfqJEc2m6CQS0I0SyTETHLcRqB59XHMbNmdjy36FCeAbwn9Ay5C6KA7LHRZ5
97fnNq0XJv0HtwVohSOnrzogjTRnt0WxBG1kI9bEUwguGdv9e6TEtCeELY3Cn+DPrTvg8uBL73+H
v4FoFT/3fkOCxBNw6nP8CPIertNKcRu2BU7I7OBb2wdeAaWvCWfWObVsbwdomRiqSuoeBXslImEu
PbpiAce0wE7o98F1Bwr7G5izx7KBpetZU4jARcHZi3951pDnlUs4ahP6gvrMQKSH/MSiZqB4wVTn
gnTuUBjsVdKm0UmWPv6410EiyB3dleor9w5m2a9nizt2BAI9uPWyLYl1BHxKvJ/BD4PFllOqCFtd
sUlLU1ZmpqobpfCoUtw8/A4hjvEayNtJzXYjiothyHnYuH14eYOmnQk7BIsGkZByKg25MHgsTd6H
4SnEEeASNTZWHpGC9yENUkfnAb4BOKBSZSkAgP1FCxqOT2Z4dnz5ngAAmPpMKw4PdjYRj5P1Nci+
AkBi+4wAfQhjHJ85liqkDXuWsixVjo4OSajMS+WATE3B6WC2kprebYTXCS+auj2x+4CGYD9krlbQ
NOWjE17AGT6QJuXvxuoJDcsZzgT7Q59AXjiWBKKDYU/33FqyoBzJcoJ5QlE7yVk7nkClwuBEHqi8
vSRAD1/mK0JF8q5+88BuuCgZwy71CfbwYw9ruVtYYU22p+TyzTaKHVgkIoqs/oc2y5N3wTF1Sa+A
tVrAl2SEUxJpsl/Cu9YS8hWrr+Yc1jrlLoMxGgCEfNG49GwjagYl52j6MF8z2KzGQKzoaleP/+QQ
ABaL2hyXqul9qNoBTEEMg63N6n8hbFXXyOPLhUnjC9SMMQ/1vTSS7bFduecquvN84nOCyOKYztng
SDnD1fayS5DtpNEbPA6eumviacPnRXZLXAFmnHh8aIeIa0j6dcMYvtO37QIo0hTmacdDZRJU/UYN
q6t3pfsG5S7j3rzC/MjhmrMzGYFzk/0CKt/pKDtwf+MEWC3trrhXdiyBAP3SybcmTXJaECFaHSmu
+rxdot9ORIngcHFP/TOjXksUHl6fjnyEQziN1QTSAJ4+ZZ54dVX/3ZeWzhvrarUpxs2GnwBh/rXB
7Qkb6WZ4t0W0KowBNYFIVa/7BxVsnbeEcNdjsQJ/liEJaLkhCIwzePQhChrNbzOzT66NgHCcL8+c
Dlf0V2kIYLuAz2NpcfGmJFvszeEpuU4ISTk8VjhlOBG+Pbw65wsol1sQrHe8bIiCabLEJHGOwb+r
/QlAqh7e7cj2+caRtTmFKnID4KTP9GOTZp2WYG6z+/o9U3gQkY6QZ0HGMEZBvfNcK9PHivoNKC/T
vQ4kxdUNT53pcwBlUXz2mtRJw5VgDyJQNn73v12TnSJu5/Wm3AA4+7/up2syQnITFJ0HvhtcqEjd
uKg9dgXih/zvHty+mX/foYluNuSTyKfGEqKLaJMiuvclEk4xHd8JLX10P8v7XA/VJAvzSpS/l5vL
UMGumeDT94xdQV4gl/nUN0PWTDZ+ifgrqSuPqyNAc1TMa18bcvwme6fbJrBWuOTrtPaFuStkDFRi
baUQ2BA21MetnCj7sIk/0xMHOZ4PFQa1xAmN8TVpiLu4wkRxiyJMPnBQQk6ElnxlQo0WJCt53Mus
K3yDZhPG6hnlMPsEDalt1x4LkGqKp1qXPaKkKGi7oRss/Hr/+2JNLgNniDYm/azN4DfncCgQXrFW
6BwXe5xChlbcjtUePLNvTenBQNUrTSg/W493jTiTjFl2BlBaUAf0nalrbXpCTgH9RLXg2BxpA6tL
VciJvoQfAbPU8EVnrobiq838LaWYpRnT3limMUFIKx7B8zeqQGso0ukp/ILaUKVGnUPXlVE6UkfP
RIVvypk4cDDT7G1M6+3pluCWz3ByfYJXiWBHSCUU6B2oZotmpC2cv+iSYzAHbbHXCns8yNW8WDQJ
M/meN2xNGcU9J4Igal34zzbJDhYHvq4x0KH+stl3l20e3joPtnJCmGOOLLBbEaqANB9D+NYGZCEv
FoPlY5F/O/YnOF+3VMLazwlaDzZXKCmWF2C9tnNk/R/gmeBgI29lkiPYt0hQQ3DK1M56L4i7yQkR
zo3V/3i8hg0Oc9TGvNoFSq9FAylUGKNloQuHTGJHKPzQYX97MyxqngFqSP3NumJ2NQ5Z+kj07jkl
VA50GLuDi6OAzOvwmiBQ5b/JNfeB62f6Qt+KN6Zub7ii+YdABHbx0ZnvI7U7OSclx7wXjqlqUJKm
TPSafwvBx8lfB7nNE34sevSEmVH4PMQX5RQfzAF2E5VfjhET6SvZDhayNsQmRKSTZMm/H97cdhFS
M3fD4LC1+XsAXWK8PR7a2/IVwIbCbIUc2jZmCJnJHt8mFuPJeeqgCISXGyqcf4g87q+nnSED/EJx
V9jG96TsEfa2QtX4Q5eCdnwcinihTrgLOaOPi+4uC9RpflwMRWaP7R3G3IWdeBD0ena4XBoc1ZCY
TJY0O3WWv8Daqe4gJpgSDNGdTtdEQrglHLEHtN+hRYxpKaDxmH/unbXirdckNsf8qU2QDXsK3JFf
H+ds2e9OKqTyPPEPT3CQ5vo3EOQ5TVeohJxoFE2Sk5swQ41YMIQy557m6ENgC1JrqtBhNfwKwYTD
8Y8T1n0Ln/bcMttyWguZHCShpHRWDaMEBu/wykK1JZCA0Q3X0O0W5GsItQczDGCZ+JzPibooJO9F
8aXL8oEvUpSlkyguVhV9e59c1+r2hWU7T5gc+PJl9D2AXgwmjGykAZLRc2DxgbyRmviDekOwU9wt
3O0wpsDfqbpAwAEZNCMehzNv7WrErZh9qDHssbxIYyNjVFOFIg6PTAsoH2ZMOPUA4cvZ1xf8XSSP
U5PhknIf8ocQTfx5VJFfStLCSN9+ZjBNvGl7AfXEMIsHwIbCQNCI0greKHTW/uo+uIRHuXPc78XF
hmz23/xTdfb7hjfMeWl9cy88IJLt08Pp3wfc71DmBweTJBWdHTM1o5ozY7LiSOn7kZdWnTTltuYG
xzD95dhbEwyBlZuzLnrmHu8xRS7FO/2e/nzBMhHjg5gZYMNr/Lk4lNYZ2s1E8OLmFpbDNVm3l/IZ
zLPDwWCiRwglR0+Vp7bld2mG5cNvgKkIPr/FV1Ssjm/DeF3o2Y4yjrolbqplIXqt3ujwULMpMEx9
Iwb2ciIm+uwAtqKs5DFCxLjaCjSPclW/8ghiufWE5s89D0SMh+6OSbwZFVRNoe7oSjMy+YRWuTUA
4354HpAhx878t5FgSEgc+YQKyVjUScNuNYOCDMh3lJ0gmU5DEhTKpUkkFi7xJZqutWknJYoIrijT
rXj3Ps3QbDmQcPBjEkGnjKd44a9e5SRwGOBVkCdTJsPi7V8Io/1QvuuXK/sVPca/NWXUGJzLawAL
ZGYdRQslJa5Z5jGKIIaANS08G7wbtB72Gh5e9kGXGSKNrwfZrJ0C/vCNkfYNm+SfW9c61MQ/EE/H
7lmKAwEFNtyPYIi3NYeUcmBXozfuyzuWv6fdOcndPI8dGmpwdegRm+iVcBhCH99eq80+5Zxt6WL0
izombf4Kok4CBjtTQwASizrFhI4UNQ7QEINsRgD5Z5XruK0+6LXw/2sbCXTvlJzlZUEwKBAsmHFm
Judib122TxLcSj+rloAmNHBxXDg+bjSewWYVKx2lI7Uf1Pd++g0WCYcxKye6AfdbOeBhhQH9iUf3
QmnVH7/rjXJlePqYp4rqAR7UAnaFhCXkwcQ3lOIhAHDkq+IB5Q2jET6Jx5Jb+vmnJ6NCvUl8IOtG
CZOZwrzLKjEcGunEOB5PHVsnhiJwqDuVXQe2bZ7jDLfSL67phxBFs7gdVeYr4kqofLwE6jP6PIOr
jNbMa8tuBdFSp6875dt+VRHHJPo2TF/l8Cl1vyvxMKNTQPULRPRecPZGG+0ipfkgExN0TkToOp5i
JHI3diJycThYEZ/vXFkKJeQi4cMOzBcRN2Csj1SwaZ+tYXWA8PEhQMmQrvkhpMQc5pT04Z4giC/f
SgeZ1h/WmRckAAMmYOQj/vHAaWfsrGmR9cwJlIXNYQOhFsEh1bJdTbE3ul8IpEdE/NYIu47f7vTJ
KW7AD+fK2Bp/Fqd1MyPNjfQG96Ck1rZIyh61gzqf7eEyuWGK9AghAwPn7+BkfMJHbJImL3VotmRe
4vcCBRZ93TLcYUT2sPDOYlqbnZISPuO5uY/pai0YCPv5spmdg1cEieZa5FtwQrhhihL+Tr37jVpg
Gnv47gHPgPDyJZooXRmjFJwV6QZGYuRo+k+ra4doyd091uZ0LLPHgZNC6KJnGOOZQjqIEpVvF+FW
zxQXgYWyQZBwx3O4F5G9V8cVkLHmf7GIvTgJv0gmqofn6DW+ovg3x33alrAfE0w3xLeftNP3wF6c
E2n4mmXIDSmBYPnLUnYwIujJtOBIDZMPjcWZcvQKn7hpkZKv7sEb3zAcJavWNeHhz3T3PVDZy75C
W4h2WDDbAtjmvgpm17moUqfjag/sgEFuboRP7Hlsh+NygmkchwWSDgwFOpMYHaYg8giNGXyqgFa3
WAxIGYO85iuc+G0XnGBP4udI6mHTZW9QsTPV0QMXtbzDs+yViNlxUdFiBiDM/DDQWiyHUggGSJhn
2ZmI4DiTCRIgPfyDlX9QuXrReUPkAA4Oe1BOf/A8ZyibnMQ83g/ZFPCFobDnYCnqY1PmAzihXH5O
oeFDQiXQnkKdeVQW8p0ZA+bsAQ9xZFjj90FbETGO8zshHQLwF6Al2snKR4v35nsgAnw6pUaA8aG9
dI5NV5y7ZWJikXfdhEIpQN3bZ1OyR3ksIE1cJhwXDD9HLekT0xZMIEEhE9EmizptEX2TsBpqvp3m
aQNLi5cALXZgA+PCsmD7oDPOU+dVZ8SGCiNzToSc+wsO3oQOwvZQ0DwschSzcZjw4awI0kBkMBIQ
9GkhmmIA/44vqEqkYa6NMOyMsJmG2AEVLQijkIh1y63AC2l56L7iD7AjqEqHlKV8bcU0o6kYQGG5
yuiElIOh9tE1jwUsMQMffiNQnDwBWZi8AXtfiE9bDpPse9GXpZMAQzCqLeewXr5r54iXCcNktkrl
kATLqIHMKDfgnyOd06UwVzlE7qVUMmkRcARFz7zdS/fydkEf75y8+bAJQmO5c1Jtf9W9G8ZelA0E
g1i+RtIBwCj1cGaiv4fXJpLB12myYr8i2byB4QJ7ehqx0o4om6CA5EtKAkZgkhZxr3x7BkdKAxsL
Sz0jiB31w3bw9qphS27Xc/ieVtPzxhkVQ21uMk0Kw0Tr3ebot1lvBZv9Gd1C4fR7Jg1QW4dpqg5I
nYRiNv4EQ50+nRdJ3GhKhzY38GN+jkCKxD5NVJvwWRZzQFoGIFFSxBN6HeEVodRaRGdHCOFmjPk7
B9GAUDHbIhAgQmgBH0/8NTdmS/o0c50PwG7sKBCfwilCasph1juK8Ad1STnpFK2JGPAua55aDhdX
lwIOFO8pBqpJObBWNhDf+SAFUD2i2unkJawrQoLQIA9hhAVm46MDViZfKzjyhI4Iv8GTROHdiCzA
5DdrI4uMO7QxKNIr8pad6blbNN6cWIu1PSDemcebZwW4A8ULJDujsDgG1/5rxxfmMP+kbRUBTytq
Zrp0Bq1HIl9QMal3aDynxeDRfR7V9Q0cBGTJ5sGe6ohi+VUjQDBs+PL2G3I/En0lBD2g2lDuVPsa
KeGjLBLMgZQMOB2g9e/b1ZYGzqYjsv1zFxIY4cse7o9FA5UOGLYMh42VxxpUIB1SV6NvHcaNSnva
5QVhxUm9z/5LVoxLMmNn+OBn24WxqhdCElv9QbVA8ftlSiJiRx+fZ7lvLsCIsz4mlYIhCwdIscmn
Vf86nN4T4lg2v+WZaCiLiKQQqJTLSUwRAZF01cDU5iH9CPNqLhH1ks2cLs6GlrjVw3sBmI5zaWzg
qhrYULm76miOXlylO48Ycx7ZOeJzEfbiTW0TFELRiQwCipaPEsLpO2mTRxday9tDGXUvYyy9ZFEJ
DlwdQpZDyJ6Z90d0i39FINSqQbfM4i6CwMpJq0VGM1XoHm7m6Bu1OrAt8FUBiJ9If0DuSGUd2+Hk
zoGBSkLCdL4o94WcREheRGwZNiK8GOWEgQtB16CZ1tPPPI9ENADQb5OymAyvfWxK9F8h+Bx9ZkC4
DNGfGdbIpRDXILiKzFmxENtXRWE54g72fU9b5f5tBHDFb0/oFWfFPHwEd39f8MnaiWx7LUHXEiiH
NSR9CCwIIJX6gTZouwvH/7qYX1HyC7PwM1KGTjxpUeoQUMbTagwz/4JQJWMl/CG2VwIcPF1B2wHA
BafFtfeMKImCsg0d/71sAvzq4J58friD5irCe53EELgyVNUDe62B58ysrkzgPGlCWF2O1KjSoREa
OwTpoTp+ptcee0Bq0eJCbd1Q0r2chAOWm30lVNt7nhr4rRjkH5cxHV3gNiy4Ro//zPpgSMSDtY53
J4Tp3KMmU6w44K2ESfyErAaP4J07twBfOXPlQWiwNr8w7QG8kBzS4GIES4N108EWXy/fThpIsntU
bxXsL6jHhf9F231o1PXAN4PX/jFtQjITfRb1G8L4om9XPJQvb56tf/ticZM6SH2/Kx481KhfITfr
NzeK5933ArJI/sMYRXDSiGuYl+mpsscPsiVxN/GyX66+CI3EEBwhY+wx40pTKIKS8/SMxM42qiZQ
41QMNCne7cuBZ4SlZXSbnSZO9zd5MkwxSgXnvriLsXUFIsgTbKHE40BMCen4VqJ2fz01Ajp/82lC
Nnwx1ZFFi5MGFcwbiQYsoVfNuWuReSA2CvT0nH56gE6YVSjMw4o1UyNULXPjWE0dQjwQVcwtVp8L
rrAfUb0ievc+RN3PVx6JmhLu0mkXnITjetCIZl1+GTTOFyzmbchZE7DRd4bV1tgjXb4tIYp2zVVQ
lgUkMbtD/zp94wCk4Rzbhg32JBwQUN2XlUrU8FoCQ/ou7R4H41QNS84WJsAOFqxyUx/tnjR5ihBs
BdRedk+nQOvmO8AnVr0+qxML9wUb+GTbbgpODFgNEvGqGzaEN8FjCogj76PyQPnllkkVgTmtjSQk
QBaibX8fa6go79nHm4AyaPYaEnu9dAbnGDK1+9icVo/xlUsgb+vBOdXmpz1I/OeICu7F0gpgQ1zC
iCNGxtgMt+ufj+3+vKUnkOg8CUeUaDwwUVSD54bmWv71NKFmkO7R5x5ncDqElW2foEtF3+Ct50FL
o3Qd3O8Cn+aBUhiIr92fEsDqn5wpvBLJb5M/sS0iyOyLfuohBttsVkcwg2oP/xqpiDvReDa1OoMM
U4gMlPvGHkZ0wQJOlCpLhNxNjJBZb/aGkmrfpC4CslMdbdIQG0P9Js7iA4Je2BvOpSQ1jl6MWdwo
7G0jO3BCjltCHfqbEXeCRdiI5T4qwx5WwvlFZ6zbQ+CPhFPlSX8Q22LAp8RA9QM8VHaCpc76P+lP
rQ9Khb3Jm0fsaol6nUTvIf1wNew6EuoEwCpGWCoLepb3aVEPmKREGQEtKR5wMHcheYJTSNJJOTfX
sD6cNlmaF9yu3WxXTMtYKA0xhaQTRAboZaXub3Can47fAFcGHg1hLkA6wImWdq1WeLhOsAF//9v/
/r//Z/f9r9OhHtaX9lRf/3Z9V8O6uL6e//13R/77327//4/j/X//3TRMzbR0RTcM00aybegOX99t
xsX1xHcr/+tVXB/t7fo6zxyEYAObag6UFURESVRowSTPwfFxSCEo2hlU/LIb4HLFH3Aa33H0ox++
RAaaOtabCdFjykLuqRt7x5SOfB1hbNb9iAOff2P6o2kaiA1eciyRik71hDyUDtyoX2ZVfIiUC4yf
+yvWYgCK2CKeQWN5MZiieFimlzEG5ykrEscW93q49Rl5BCDJgSQpYeAYhM5riGTWM3WbjdkQjPjV
qxf//mppmvGvLpdhWLatO6rmyP90ucqP1MjfX3Oe8bySY1afgO1EF/mTJwrXKEvMqx70attTgIkM
lqt3Q+1YQ3B/5X7y8FZ4Swv9KdpE6uLnRNRikPXMS0IhukUW69OzdN/gVjsvvtyed1ryHCqB++fr
oFHjM3/djSjGzHFBEs4wGGhWnskFbRiGKLj9dx9FzmX83tZgETgRPyjXUx0CoF0+MNCSFEF/npE4
8D5S8FvyjkGqOECmDymwf72L1lWN4POMnwR0obez/ZoMAN8sQ6RRn64y/aXO2T3VSKrCOyMlUysG
+4KP2zfI+M2OThWb9vwkIIWqibTnRLn7JXJSgrZQmygeMKM+ukxPDBvIi0dFt36L4Gv+UrWhTBv/
hmtLHe0d3K9dtYFBRi8pOvGsMY2Ji0oK6+5nbqZ0czwikaukdJ7wrFjgck/bcGSQ90CV+vSu+6eM
I3+DsJO4gopN3K+WdGYS3EMlANDvqFxKKOCx8hRou7Md/Xe35HVEzkzb0B4gqa1c9YnCus39B7Qq
ACVVK7dZG2dL0t1IROMpZnnsnWbUbw+/d5cwIXLlJ19YJBI1wdwhGzkYz9Wd/e2XfORsmhYHWEC4
YsDuo/aIbLpHQJCXUTMCra84xnkK8xrgDZzDELPH5WhlTCT+BYsTMj8wweN7csXcygAVy7CbpPlA
zNOmYHTKU0pOMVlQIqnTtcvABH6zQ0DTxruRzupDxup7Y0REIlIxQfMgijQaMfB8+7rIy3oXQlUF
ggbF/4uyi3sdf2b8hac+hAUhmXBYLiwbePyAMR7ptOAulJL+4dHbEZ2v3JPtuDpHrCT4s0CUk7va
PcPLLjm6y4jrOYsuwfuclRAmNJ2KI48yzMmyXOOPJYmg8Xm7nwuO2eBNOHzw7bOWq9HDEQ6jP1TP
jm3n9vL+/VOtW//jobZ1WbcV2VQMWXVs869rYF0+i8vNyvKZV8PS5J2T1ZHJCYwvnPjgAIitm578
OLT8cCFKAlYOKrn+ta+4/fdQ7gATMqRzZ2NcrkkT2rQdSiIgRuBXIAFE0Pn8379hVftXb5i12rJl
x3IsTfnrG24U46sUsske0+mtP10LqC8eH359QgtDf6N6s5HkHedy/9+/rCYWt7/uFVynf3hZ9a8v
Wz4t/f41eNl3gsNQxC+bhGfgxutsTdivWPLDse7tFiQxvW+dsNNd0Y/UT0yWZh1q83Jgr3T/wwam
2v/qTVmG4WiOLjuOJja4f9jAHmp1fymvH95gzhRKgOhB8z6kdD3dGOZPYSZ9fzobjAzwNRBZEI/w
raP/8C4M8av/9dKwjTqWrMqKZeua/U+fiPO6nc+qdOHEGr+6mhO+YZwixBkGUGtqBcorLQSJQe3h
n/I7wkGtvrV4bD/JlzhG0YpZlb42VpLLiBM+wx2LzgOlinUo91URSPFtjTDnsm6xsM7yWX2Nznhf
GIAeKP8Yde/Rv/+sLf1f/EKGYjEeyCrjgSm+/g+XVXq8Pkprn88zZcChnpiCGcefDyVrft0iw4uc
pRE4TXAbPHHVfzEHeC10FoHAnjKiqY5+hH09g5MCPSCaDm0u6Rw1fpiujYwZ5BFasyeRr4JF6R7o
Y+a/mEQZ/R4XBAx2WauQ6Bix3gO66l0pE4up0xUK3pbAXXGqoQhuKqLHqZsIT4G6Vv/Dza4q/2oy
MjRFsxxHYTiSxSjwD1fgYT60j/m0Cj5S/YGw0BhoU5kqVwwojEekLB0NFL8Xt9gwKt9HbMpAdnzE
qIHa3onQehjc4y2m2xLL1+8m2oBjDnxVQt5g8kOYwd2wBBU8zcGDhKdbGXy8C0PPiOi2y4vi2JBY
PrJwAIagaUjXQ0MxfQyqLzacB1DA0HmHD3lYv8YWum9fA8HL0vwTqOQUrKobYT74bPl4mIrOgS5g
ECLbzBuy5gdZ6YitEx10dWpO5OHF8s60WoLLJKz6Nnumb04o0OW+PE80AgZ9jmBtoHtkBAz0E02L
aszG/SYdC5GcdISoeY04NObY8l0Q66WyqSdPPboBO8JrEVXbepgzL1SZUX9yYD+gXwXGWIzaSFzt
9aVnMuxePJMWZ2JSsTDFmUlxoR4gZqhPoQFa17d3V59vUD1zcEVLSdy/ew9K/s+BE7G9JrZilo84
s+MLfOlkYv0ph/scnHkxvJOgjyLj1mumIFYj5vkPqf+RiHovJDBgbQNWacAgdnJAbxiIbrHLJs6R
F/wPN5at/c8Vy7RMWRaLlaMZmvlPN5ajOE6t1Pdy9tBcqe3fdB9ZQ0a+kJHeFEa/6I7gRB+/5Z5t
oTTzLmjewMDKSC0T64FoLrF7dJyrj/RO1SNHXVJBnxH/Q5tCXXGGczDtkJ83+F0DZJoavk2oBmrl
yFxcF8isPtFFTpWr8M+3x/NKaYZqyZnsPqaX9UGK6jG77skGuBEXRqbsJbfEWH2Dv8tShDtvoh9a
18RHLg0bSj0QY6H+bYmteHh3tgRldcbmR+2NQ0Nx98mAJbk5/Tx4xPHPKqwNaQmOST9M4Sn3QUvA
EbGGCKFvMEmZnxGyLfcMPMdRIwXwzA8SGKb2UCXP9ul92+BMkd5MNt2cRYDcFSuwwNUYn8lczDvn
38ShJO6idiSdwgYUOJY9u7/GTS/Th8VaJ5qSVH0n0GpQ7CMvTCwshrU2jz/8mBFU80/3iQzMo5T0
MXzegmZj/qK7uAqdF+0ifyLM8mU2P80xR2fY1gnaX7R9RB/tzD6yULSc24XwBAW9RoJVpzrAA+px
3VcbT1poFoHp1e4V5S/mLChkBk1u18vYaX0a7hE7MZuDAXD8Afce3Ei6GmrbX7+YFfeALM4XUWj4
SHiNF2eBjr2/A5X6Gk6N1r9Pf8ALZPbAbCEmeMbf0eOHTD99NqOX3jvjvkCJSDjcPVZfoY4BbH6x
GVExvvDAfZiUjxW6NSLduUpS4gAjVCRs0l6IGHVYcUm/AN+XXJTAwKCRr1qIdjWVY3L//vQffQXv
DfLDX4fR2Wlji1IugHZu40vw+UUEf31n96lKxQAsMcg9ATZVeCZj6hG8VVe5Dz89MInzXKYcDKkC
qiViMamBckirv/FUtqipAlplT71WihuKtrJUXV2hNF4eSUzHO7HJx/tOskh94nMhiYGEJlitOsnh
r+ox8U058cRka5NN9wsg/e7kZL6Cthx85xmErBVjGmxYlhm2yWUkn/mH33rzIPms4MJRt5p3LMJ9
3x7Hvlpefuu4BqdkPb6QP/hjki9CW5vcT5NLERCZalyWyjW5Oyxto7z2INnzBfs6H5tlBwVsFl4A
Gyf36TYyiriCeCvS5zN5IN4j6s2EWHEV0uhgiO7T03n2OHWab5K9eyclhe3HaaLAwUlgVEbKjfhB
/AuW61216KX5t+ckQ2Im+GcXzcAz9+RX7w1qAWf0dI2fJxOeDsxPxiOuqGL4gvzT9pZD3ixi3yEm
OX7lxzGvEtQjT/hcg1NI50rUNgogZ9QqZIX+bt6Vp6QmK86EeIlfm4qsZ0o9ab1GhI2RFb34jF5m
DopfLboWqwf9YuXIWt6W32lpeDe54yAY3aMaPB/L4XnNfKHNyW7XI5ujWesboCOrZq/1X2OUFDer
+yUWIyf56pmIvbbLjXq5B6gCcgMg0c4D+lqMwxn3JF4hjF9I/oMXvwqdiikHjs8aiYcF4jnVZsUR
5vHXCK0ae9xpmaMnaQlsYa9SZt/KM/pc44eZ5iTqOcTAWpb7Gd/gmOBe1PALu7zJFyQ8vYPPHJTs
iOUZXe+L+GmVba9/OyozufbRqCMoBIv9BneeBtzWL5x/37HG+dUcXWc8KwBkEJ42RbhglTD1weMh
oo+vQKOQUzwEiGKkwLTQpX5Vr8FODJdPD0qsLW7D0vIuTed6UIYWVIXtmxDqi3oLvYlg4kMmGyKN
FCZPg4h5dRmfroOaswozgIUgzK0gEQv/oqTCZL/nEMpYlhMIpXY/DmqNjpIdICdKYhE/sd72HPyf
SjC5nSYIcR6zz3nISgD6JsToeojATMZTfElfGFzhnMmmsTyOoHeHX5n6RUK9uLdCYgSUxpO51gd2
2/fyTe0IUeCj+/RKYAcZXB8E8e4boN90ofrb8AoYsVWor/sMoZmeXJ10rkB4oH3l7Dn8wAIjsEBD
IPdfZdTK2O8Idr4bPlHbK+uMOitHBgZJqftqF4U+Ygp+hhf73WHB3ltKyGvwg+T95GjZzZYnltje
u+f0n6+EXgLun4qIlf9H2Hktqc222/aKqFIOpyiLnBroExXdTSsAEggldPV7yGvXWv5sl332f7/t
boKk9wlzjhmMtkwMYhN/mXMDdffwas60ddecHstirxBq+7CfICcedlpNRQ1mCS8QNXimDhgGnNYG
WCVIl9xH7/KxY3WRhVV8Mj8yJu9vCtcBlHh4qCJjJTbpiFPuG+Kjz7k+LHTwv6LZ6mvH1D8qJI78
75Grlny81gOJBH+ZPaPp6YjTLr72cszkFMPr5BYF0mAx+FGymQw9RhlIOg2Bwci42Ybqb8pzSJmK
GGrKgxIwB/6h7zW6pvj8AF3P0Y9/q4u5Hp/jC2Qb7FPL0ZJrjrErOeZEhXS2yO6H+OuvTHYuDDV5
MEnF18vcxCyemi3cCWVeHdQNkDojDzocYOa3EA3ehZtk0RVEl+mIeQCI/2bF+8mpF7+qA/IbTtA6
muD+/3trY/w+w6ON1U06fVNUDFn8ZYbXPARdHJV0jMr7IOOUwmQ5e/zImreuy1nBypIl+kEfJ9F4
pjIQF+aX8epFYToIUbPpG2icqXmgmGaXN1nEYTdej1iIYDJDvmQ/R2NSvj85ZAAZv6yleJu8Rqsl
iTwLzl48Z+QYTJlQz3MH+SQ3EDEvm+/kvZp9803krGYvSBYZq23lL6S00fTv714Ufm9V//P2pV8a
5q5P4u6RvxKAVHU/u0vT9IJygOfpoeDFjU2UXxYmh959f4fHhGMSsyHqVeE5/nhyFniEb34E28A4
8oBd09RxT0LucEunBJdsAmw+D8ztGJP9D+6xvRaCpQPSwebOByuX2IkcFtvwBMVvzMgrdTc8gOkH
RqEjlKx31NWwW0K2tgSK8sKAV644uXEGTbCfTTr3IM0m18L90kzn7x+N9MdPxtQkhip8ROKPwv2n
jk9vtCa/5nWyMwH0XMaI/d8XH4EnzvfmrLOOp9PG8v8xyhF/77MNRaQVoA/QTVn79WKUXhpfhnBL
dg3b1dYj8BOYNaiJk8gO1WTgy+X397dJi/GH3l6TdcNURUFl+j/8+U/vM3q2o7v+krKdoqByxMoz
Hu7fxKvaedNPR1iQKS/w2b3CylwJnLEEZFNmis7zvUmd1sDC3kxkwZH3/bSqveyTchXDR4dIYqel
EyAYCnJzCP5oYXC2TFqk5v24QEcFp5C7YUxhhbn4dWyYLmJD2kuF9ZzLh9cl5FCO0L3qtgAPyeIH
mFPjMsajmq5KhsPhTVrxxEGQcD02DDjhrZAMhOxn0yZWzuGXUkc62OiZnpqKqwIFXb6+ctRLDFhW
F8O+8Rem6Q5DYQcNGkj+2CDjMMEBMTYK63XKtlgVm+B2fg49pPuikOVKxhIVvHQ+EGskvQknFvzd
inRfJskPTok1JyWVFnuA3Lus2uNzl0MY5ayjDJ8M036cQTyHhwUBersHK9s5HVIPRzVoz8aLhGCv
XlG2dqw7qKzfVVBIk8S9fxvK94ODOfFMg01K+XI0QnSR+pMl4JMbe2hUkMNthoIV3DH4WoTnBIRE
FlHkMYI8VCjYLCSqEvv5qcH4murYf6jM3qIYIHLCosdOoRyPxtqnhqKGJ9yHBGyGXdkoFLEiZUH/
3V8BpKAulGfoMeMvLFrdDFXMxnzB+hynn6TJdc5rc6s9ofIq0GiK/Voxr4jeJcYHcxptDC/Yiuls
E9Hluf/ofRFBz8MyPmIAxfDYuQIh9eUIaIMssaVVfkaVS1FXfVNyCkgIoU+xuJtQ1RdHnsPRRFcn
zXeMGZXMxEHCym/Y9jtIqul19lDcfplKMFTou7AdvSAOnIERdZt6UexT5mqIlXWX99Dun6z1yrAk
1/t99I02HnGxCp/LtC5NiFwghs4mHvVq0aY0md4d/SNX8mvSnVD5Xt/y8Jo5T37g9nYf1i93RCcf
+Uya6vRpOJjINERqcBxIVQskxeYXbKJhNzFCED2Ldfu1Rosvfynsq9Sv6wGeHzBZAlpZYU2veNZq
q9csXieMo6j417Pu91kuQwhF0TVdUGVF/HVgeSsuvaG+6mz3DO/5kcVMFTv1w5LOlO5RNrlj/Wq2
sk5qkns5QxKPHEX3m7fbZnTMyT1rx8x1hC25PSYp6yx0quwfU3nxT2MSnoiGpBiSqaq/nlN5XiXd
JWMqz4xMYZAO5HHWswVdZPvkwWKLtAmdQTxe4hSFvg7TkZtH/MfnpPy+G/jxXP7fV/HLYFeJEvGm
NCavwvASgF5MjwxLe0++Ss6y7/w1aRYaiCNq99obMWq4baK3206xYhR2uD6glznVtwKprZiNrja1
fdMtiqeTAr5+osgP4FKwceFh8YZYOkEfzDxCQIzfX+YYo1RkT42rPMd/PwKM3086JpqyaQrsPRSN
Ked/T4DYuIhZF1+uu15xat3uRouharv6vJV771I6ami/GBIOogsdQxa6NtAmPg8+que4tF8Led3H
RwEqSju0oTew95NskaICvAFzmT7OuvP6jKCrTlF+Js4FaDuPDzrfF+Mql5ugu5IpRAOgwXXm/e4U
+pDCoYfCy1AcUbNUcZCAs+I56OlBxaMj7I/XXeZjbs5szFaMgfe3JePycX215djBogWrlUXw+u+f
1f8c+7/M9g1B0XRdNdn5SsJQT/50XD7Km1n1ZgJklt/KehrSopT46D2U67DJlXQMmVdXJV6NcNew
XEjcr95o0x/7A68T2V1kTFmUtHjB90L41Mbt+cFpV8Fpfst4nONZVue4KETD6gZVxmjHZfPo3Rop
W2cjii9PnbBITa87ZRAOniuUkQXP6WS8FCq74U5d3WunR3jN3OYyMZUhqL3FKpM5xAN2dHUw8UQH
aqfJ5A1g4PoJbggJfgIWjE7/0W9AR92hj3OLjcIBisWT/Uvo5wD9GQdVuaOCf51dcp8VTmzVG8Dr
mJTRB6duz5yj8yqqd0TobBlzSxN295GXK45ZO92ntIZEzXWULR/MnygzAnHQK1+zwcv12LPnpxFI
Fx3bjzPL6HqDUSjb6ar1EvCz//2rlIbL+r/f5H+Krd8eKU2vmn1SJDsNJvDrO17XjO1GDlRK9ywE
F1yiaE4JXl0SI4XhBJnUavSPTRH7gz+9CDYKkqpJuiD/WCX9dDl1kV43UkGVOUxAaS86Wg3W62g8
Iet32xklUL5lyftkv4bPjaGo12FoaxSLvl14S4UFo848qMmjw4OP7Y1dRFPy/zC+zid3+60ZYAvN
Zw5wkb9kI4XYKPjNZouHtX2SY8iad0H2vDnvMyvA3EY0ucns1NW254KpGtEvUYBNYJkGQ6DMiyPU
TU4IlIfcL667o/ZJ7Lq22N/Ay/QkwvVWp7rHR3BD0NnNd/7DIHBlXC/V1Dr1bN7aISOZY9bCTwIy
hR4nW9H3cK8TPlTbm2vIHOsrGcMlMIMvWPOrfvP3L16U/lhmS4KkiUzeDf3Hn//0obdipTfq6zp8
6Njk8/GEBGB9fJiRLbToQWW+s6ixSxSJxRjMF6rPcTMeH0/YGEi1mr7c6Vywx1O8L2Ap0jFMnIAJ
GGa/Zhr7Czadxvi8XUhOsAD+5Nys4ExYlfe0ofh7xBUO6On1J6mpzulEPQbYTtpvVmbQ+vBjEKsP
BD473HzVQEO++FsvIvrITXCcsbUaTQflff2PE0D8w8aSe0EWVM1UJUk2tF+W3nErvtI6viS7SRuK
i6fTuNGMJX6Fb11dUKHY7y6bFAfkkk0iYLAGiQX+bArNZ7ze8nCh2/XguX7wt7INrhjIoTCkkL8j
DiIGETmVnSE+mKn+Y4XViehvQlv8jn84sgx4WUsuvW5C9gr/sPC8YDmOFse5s6dDPh6NMdFqY0ox
BnfCx2AcjF1/s9t859YmccL5iefV+LT58rlqNmF4qgPnPp7vOJLHkl1Zc+hMz/11145XqLLgr0Rr
5puksuP/9bBa1mFzLJD6/etTVbTfr7NBR6XLpmjQdynK8Oc/XWdx371yVdEuO4EqYRgxMpX9GmFZ
ckeIvOC5txwYIayX1ePtFbsZlDoDm465eLHQWfVLaW/4IkBL0brAnNJdzcFeCb8BVyybFPwf4me0
08JihZjtWE6ZBSVfNC40RHnvJkz53gpSBBAUR5Oa6+ZyQFJ2KnGNE1M6VdYRhTYPbHxmTHw26QYL
PnbSLJ7EQxKn3Y6ci0/Tnzz9RxZos5YRLANpF1Bkhr2O5efNtlEPMZO5fTCtiAnkglWGUngPhMLg
HEdGj2SESuzFHAMfM1E1pkuSQGEVG1Z9KcqeMaYGYS6t5CPlLd3bRvNuE1INpvmixr90ho2TLx4n
FVUx9BkYRghitgw7QTD0+PFODL+UGV5vnm20e/lWBB9DvLWVkK/EeB4QE/XiBUzOAI5BssnRSXxR
arOiUd7wbLBBmsoHKXegGkmDnFMg12mr7MyKJdb4BugFHgciw8JHTMQeNka2yye44KmhrfhGs0P/
wXQ/Y7A+YSZ/zQOTJgek4KQh5eSLNdThxgObK5TBIqul+SXUBrPeWCBK7TIGEYvxK+aIWdX7k0le
FzJaq5iJ+nh9U8YK6Fm0mbBejszbYo/tAnAG9rfbhBbzxCgdkGf4sAvTGqkL1RjfgZEKTAqsx5nX
LtNDTqrt89Rgyqcenot+l7j9vl6ZeAEZdjFRdwzFNhAk22zNrpp3PfaTBzfrhh64QtRBFBqXEhUC
vi/2Smjcwu6JL8PTweZaMnIu1JFIv+aPzxyWHmIjVKMzBbdPYYlYEIk7vTtqPb/jy2G1YDWbfNme
WU9gLJx2OFdzP727crlhdVWsTDz6cfCiLAmGGTCh4vF1mVQTlGXP1jcJjikpP3gWOJWfXj1KaL8S
vZxdWWfXjUfqqfp0X1y62LjQrpE+mdiGYAs3tydf50s/3d/79+rMprRc8ZMebONRqK+odi5f5rl3
2sP9OkwQmOiL3/UyNgPKoifJLZKXoemW18ZH0bBV52VZqE6vfqOBds/WF3Utsisos73BfPuCHwIu
BxafoYHyntyIxMCQTXW+zBI0chBu2OiR4ljaaOE7JzPIhrReeAWxa6H5LduZ2cwud/px60kgCXGs
uKxcpsxE4oGouZ+xXjKWbc7pUboHbLfFzjffRogm/Tayy10hoxP4vHZ+hixWtOrWrbtzrIfPD0mZ
PSmlpgqpfqnL7J6BPUaDa5ghdsYJ9Y8aS/xja8FgVWGxLVEs/1oty2bW16/yukPxCvQQc/1lJi2B
i+DRKhFs/P1kl/7QxyKC+r9f98sxVtdNU+Qjfh3KXTYBrAkDEFRWsZZY9fg6ZQbVeDAQE4emHTSC
Kz9I44V7gWkjGOZ6mcMu5B8vS/7TOSDquqwwZDZEPof/ngNdknWaQZO961xUIlVQv0VEjG0j/BGn
x4q1WQcy6v4WB6Zh6T3dHxba2PwfRfN8OdBJnRNDd284+7Gc/GMErv1eg+qCaCqSamqKINNh//fl
9X0vp6KQpDuavPbi199UotH5Ji+eDLwVh6SBrXRxGvBgRxl6K7tCnonqXJ48BQepqjB7AnswWD/f
WXizYOB8mF+OGOPTY866YMxjqmaDRj6W7LfKXGG5wEJHGdPd3B/W6F2bvg4iWvrE1r9viz7D7jIY
hHtoxnxdDLzQftqge7Q9mxP6C51YJpabGF7/MQ43jd+/KVRbksHklYmoZpi/tMJSopZC3sv0BHDU
CILPApIEkteGNkWUHW4hLTqUmROf+Jx6PIu6I8Jeu/kaQCwmajnWaz/R/dd3LXkMUPTXvALLc3ch
2qCH+RRuXqOucxKGqw8OLWbtXbFqJPCDkMiep+gdSWXNVMmcXwYX6KwjiiEa7ulBvIslKPOqela9
PP36JghTgkIgoZDO2dr9DXRKCRWZ56ilsV1TVPdSuTlNF3at1Qi6AjV3y/YvfD6nnOhq4twYJD54
sBHtxoMMCw78jWguYKZ2GfiIL7urQ05D4U2ng0T5W1J3yCuZpY9u9wCBCDHD4JU4IklMQA6vO9PE
dSPK0NY2OslVpFZ8Pubq3kQrkLpPkugZ3rkMDtJs3kfEFtM0ekx8Wxw30w6DYRLGXXDjHlwI6Ni0
sCSDFu6b6l856dlfP8dtMyjNa8NmiFxzvjUskRzCSqMgBbhHwlpgFPPXXOphzFkdZpSAMTTz66cx
4Q0qYhAjQFEcdjmVGSS9e1XO0AFHPKnj2S3pcNsTJ8GOl8pXhLaTkGAi2ZzfL1J9WaPzz9gu105j
jKslDGlLgbjLQI9LPPaiN/rH6xLa8UfDopWjbXtPbDsxgle/MAABkXHxHFNJyUSlsszaMQuoOKqG
M/EpBlhiWHdd31mj7rr7kR84DBM1h0AOlY+HmL5izmweohPTg3jA2OErQR/+5ECMvTx1zOugDKMk
Sd9EmfqC5dsP/Fyhudj4bsA5aLg+Yrap85ZYEUyixHV+c4UhU3nMDdIyBrCU8J0SUxc7g7TmMpWu
+xE0CZaHuLdXUeRUAVP2bqqQZrBG9/dYCQ+rfX7UCItaj0QOYFdd595Mu0wAPb6lI6cX5vW3CNJ2
1z8n2XUW1YjgKCqVBbrxpv1uBPvGbBRdLZ592R6BGTwUUBkbpxr+EUNqkyFqMU3y4OGNPl8U0S35
hmDTKbOcK76iatrdkViGRYdUeX3FYaa+XyGANGG6SlJ8Ku6IsXQ9DEQ65hcn2UP8UbfbSjmJeGJI
nBqpiKJai5E8QK+aDBfJVu8+RRsL9njVtpZI3B+WYfTyxpTlhRIiiWKGczKYzr5CHmjIruujrMxG
eDrnzw26EsEEJ8EXTG1jyZptiHbyRkH12OVHqr87TtgnOC7qwnmjW0o7hk+7ELYmC0bE6kwIkU8N
OwWbi2VaklSOB5mGRrSZBee9lRNlAr88C5hB10tmyGQFMyGSakCWT9ZwjH8QY9wdY9t8Jy2JCaQq
YNQWc0fAue+XV0+i3Ev5NiyztflRzU78um0kBaQQho8dvJcjP+fhyoTaGGsgLEMiA/jax0LmAgBR
PhnKEia9BJ0bY51FDcYMwWY3v4mpSvGQhzyxo0XV+7o4o/5aRoYPbqPmWONJntAOOsQSO8zqCvKC
8DQKPsqPEWYOKpv+jRUEk9yEqh8QEUf1XMcXzXyhcssTVWYneuXeLK1CY+0I+HYyZBpQl55L9AG3
d2ErTECFaPPSE+Dbw66GlfqeeuLLUhAXhY2JPYflRNnYqAFZ4c4ub0iXqbdUdjGO9llvu/cX+AYe
x9kU56OfxB4Cucwrd9iV4QXBuMCCLJmeXLpVb6U/pkWPrfkWL59fxj5FwA6qE5FkM+Zt3SCX4JWw
OiR8BqqjMQ8OneiFHfG1XnqMpimJC7QBTwo1qwA/dyMhDSqCxGZ8UQQG1oZsbGxGAy/ytmGujSZE
frriLFqPQqKUMK8v1dZOee5PC5bLQJhtBSp47R0xzPD7otKpy4AQSE7TAOq7YpHEBHIXMd8UVFDJ
Uug55HxJK3N6XaGOoSvkIlLcpzlGiZufrgie6HbmCpjQtbaG1hpxN4XRY6YzyUOLSp1cbNlbZQx0
twZBBYc+LPnCbra+oxoegQ54oidhHuAytt02JwJPK0aSlhaj4xtXJNUZXstlAomlc3kO89iWlizD
puXuEgDZ59P3lfWV5AEebuSnx1fXyGDrwm7SvszZkIfw3Z+ED2HbsLlmnDgRMMN+IALSiV5ObMKs
mJ9v7+vybNBm4NpKbRhHdIOE3UQhIrMHqts38wW+btxQgG163bst1PsSGky+AjHDeHe0vQAT2Rsv
+1k7tA3axJwKPJJ4VGANpZu9j+XbQFME3NhDSAmr1Lrz+ULVOCnf9Y3cNWEwm7Ty13UuTKKDzl8F
K8LjlV5scpmjd+SIsq+huORkYmUUvVfEnarMXa0X8Eoa6WONjukaFsdWtKs3hK0nPazeohTPJC6s
yOlGcG1s7fiYFpsEN7ZhI2pR/Mv28tlOH7BHAraVMrZvH2epsixZjs612CI6nssWNZpdfgsH9hDQ
X1B9dQRNczZ7F+szde6TdEvKxbFhAPjehU9e3jHy0ZOB25eCUWNHUyOkFb8hX/QeXjpNt+zOVheW
Gtj/2z29IoRRhF0NeHWZkAYJ0RdfFdatc5G5SLV0X3Tqykm5SnsfNoqebZJkEWHl5ctULV4W6Z9M
A8COna7foxPo9lhcPpEK3Fej+hQBAyuHcsjLb3ZXDrmk3DlUr8W5Pqrfr00iBE0f6HybNXu1y765
MXiKlhHnSsmG8/6JtVSUV5LyVqL4bF1Vnjx0T4in8YEP8sowJhqb7FOzyQNrbRQM2M/I7jkZqO9y
5vkOz1gD9CBGwWzgTV1iD9uQojp3ws/Ffwzu/uB3oF5luGQqJqNMUxxK+58mTK0kKWmpjOJdUTJJ
or5gCKLv79VG5IVMOOzJ9kY6GlZ4glgc6TAEOWE4bL9yBDjDMEkSHbzDI/NMBamOvPZl/70nM/9Y
Uv/0En/pLopEEXKkQ/FOha/vxb5I/h54JcS1uG0ZnJLdyUkqjllX4Cvl6Rtbe+NrL4c43H3lKBw5
YY7yemS1Byyri2qRQOER58QgoalhORtAPbBE9yvzUrvD9yk7Zsh0bUJ0HdmDaJKsbJkFKM8Q7MR2
OfsiFnoEl4FeCs9zbU0epCTpG6CNUwD8hPRsuAKXj2BIaX9O1H98HH+YPf/3G/tFbyThpFCqZxTv
bqdrvSk6ZNHbKHME1aqP9yJ8IHF+OeLLiajFJlo0GXiurY90UGunquCaAZKoEWk7X3//mmTx91Z9
eGHsIARTZmKp/9I7a7e6l1vViHcUFVtzcSNJjtCLIV8UqRh68YW4AF/nJHDi15LTTKMd90yylN1q
C2efqIvRPPlQxqTzhDnhpvHJsIh8Dcy94PR+MU/n7OT6r+4APnOd8nyosSRTke6F4PqNMlcIcHuR
ESBszM5BjvxaEjZSM3iqbHTLyJw5D4qwt6nNmdJVQTdhdcY1gIMaR6/G18sjHv2rp7HRd1s0EIZN
VJNzIYkkDWsMqETy3d4EqwnMjT5VvCpABrvk4E5ngPefFl6IyqlJdkW7vh9xXcnOaxxtVEdi9TnE
h0gwTQayhCb8iLVDbbLR5leAbKg0fWmAKkpuNDHfWUa3Koo2oiAQlS9o7oZYZemr3KcBfj/yY2yZ
FDmoRsQuFcD3c6yOcHXwxNkUhOXORCUY3NxmlTtHtiocrRraZLhD9ccpomJ0yu/B+Jj7oxml1jKf
xCGsM6yL/ez5cXGZFu/AUbFZYNRTWkMmOCf9QlnyIli3tKvvhMCtMepnh/b6OHJMqLG4TccCT1GE
onQNAf3l4IKwLxt2csxwWxgKZFm/hl2r+KUOhGmq/UFEyM3bWy+nhMA4+PipL4Dj9wvkw1NY5FSt
3gsConq4jb8fLkG0xNaiDidRkNoDfKh9t2M6MBMIIpeTQfoFAIQlIHemopAOq0NPwcicHqe033Bk
9ag0wQjwzjqJwPrE+8dtoP7rNvjliXppr0KfZEq86+xsmTJzfjofqE98Ph7rAZefLHIRtgnHdfTO
yS8eTLSX0DcqNyPsnY+KzKpDhZdjg1ubFcPD6Q49tkHOSEisG3wmLBz419rq5XDtziJIHognvs2N
ygMJEarzHGZk6G4/InfEzPkjn+xTR/Vp7moUIIF50Kx6VniGTezXCXGPg5rdbnzheDnLka1xI3wC
7RJ7l5kSeOxNe5ZtMh9PEBGpGn1KWhtzMdPbK+ms/FQiV6rxmTsvQNmzbTk3yDf24p1m30LDo1hf
wv1iPyOyzSFQXFyns2Sh4Sfg9m0m6jryMY8+yGHHyT3lYc0UgAhlc9Dncqu0SJWB3MCZUkNcBVRt
AxNE+hxKD5Fd/bwnNUY7lCdgQNt+RSiOTcMDioAbc6GHhTt9LQE42+p3xYU6hVCwbDeYKfVljUCI
nVS8bAPRWl5CRt/YHIDk7OoFFxCkJBCzNjptcACiJXo07eSGoyWY5+s7OSm7+P8DwKBfWNru2+CO
vE4oWLkJqG9YdrVMKRuvfJNc1ctIP9yqs0tgfFJ/7tZ75E2wLuyXpR4VwKu1f0gnsjvaDKgrxNST
wi7puCJgYcZ7eqIoItuXGfIXi320URbznXDkA6he8Qhxc/In27BfpECCUkg1jG6mZABZCZgEWE/r
H2HaB8Y/trlQF8Rt37nn0Ff5jBMPDz+Z1ZMdfpxBy6yH7PHpNYDDLIgvPhB9l5xxAi048abMkFZw
A/y/3zV/vGlkxTBQSmoSJtRfzo5c1NXn7R4nO/05iPaYtTAf69xG+r5SEfdIk1n3yDiI2kMOYeWz
uIavQaKAuwTfIhBG/H6xe0GmPGjyojeFVrVytMa/IMnDf4Fe7ZLgvdDHTALjitZyWh+VBIUA8LLL
1Iz2eIMTAVeB1fCwwWt96yaDGGheSE4+wqcQ/P0da7+LB3RBkZDLmLxr2fhR9fxUeFV5nRaPWxvv
CMgOykCdCjvthJsvfOJOf67KY7dRp+VR9G+EukjBHdYDoyX6Koe2bd17jAcM4rz00Ejpsu+WvoSd
gmwJUwHBXjMJ4r40ITyvxA1NRiy1iDABesDoAfASj8Zk9Zz0xxHY17+/MVH7XQ/KO1MMVRJ/vEPt
l3pNq/uaUVge7wZ4zn2aeNiLHKCMZKXfFzzuGQ8vAV1PTbAO44ejOSaTW4LfWnIr8wAYkUcnAmXF
hyNLZNbj/b5EKkMEIfypnIgGMiVYBLRzlEVvDIJK8Gg96Q/A0WP+CXuiZtN8CMtBRfp1n5ToQbwE
mBH2xUW/ei0pFYhw9DHMWti8PC6ioMToLECFO73cG3RfKG6AvwiKWUq+GEIesj/xUFJLcibG1pQx
tt9ZjYOhdoIrylJx2mJ4Ig37RQkfwh2zcXHhLT2ScsPYA77lBClDeNkC8XznLNfWxYR1RkHOCg7f
iz0KKKGHHzO/kKdEfs2HNgcIBkhooLSlHHdQQ22xxQf/9+/qD/tlviLNRFWiKrqki79Mq+PucjGr
ZxHjdma1Qn2LcnvOftKOP6oBdfdyFu28Wsg+61QbpOOs/GBlFrxAO5Jv6Ny/I1zt42YYpAz89nrg
iLNkqHiKkQg/LJ5IvuC4IOA5LAKaISfaPKcm4o377ti6wBNj67WvqZ///sZEcdgL/Veb8993NpzS
P91eXVZciuh15xDy0OWws9ft0iVnggALgx7i6oJmPTAfJNtK2aCpcG4oWSAG0KjiyjOtyrm/lc76
AzQP0n3v8H5z4nHFV8tC1j+nVjV5zIxlORE2ox3FnrqquCZegNpGs5bTkQc7ogOnISodsYH98KlD
Pdh+PtGrBFYpkDGjGRmiG2OuL1nH2RB/vG6IZ3IFVOzDLQqE1I3n90C0883LeYscYqDfL9srRCju
ljWX5fZK1NvfPzjlT48lljgoJeGRiKLwyxVR1drViB9CvCP0dtFxiACo59BA0GEPizAyDqxyYoAN
ntUK+2TznQMDzX5LkCmLdFSTQX2sD3DKvOrMrCoAkcYxqI/v4oT8VNNHgfCvl2z86YGjaQoPUvaD
CO5/ec1ZJbVlplcMw6ih6RFnSPrQkJbUjkB7CWkthQlO1/55vOeWzhnOLoa0mMdWGTlsZ1rIEhBA
GR7xDXfu44R48faWQdiKHPW2MP2G1BsNf6THzLw5FNBdP5lAjDL8UbuuXug60wb3yYOEQ1K2ZWpQ
KJAR1DYH8+gN3PNBXgoU1R8tc7vL/ongmmcXxRDjH08iWpMk7MW1d0eKE40cg7YUqBWt5b692fXp
UVoqIZLFBKaQCQL5zlnoZPIUHMBdtI3HBNS8SEFgeLdqbeBCyxfDeYlrBweZGGqvWZZOzC+mJfcY
D9UuYeFC8Q3xdAgn0AAk0taMS/mLf4VgmgxTY1FffAP1LmgTKCgziWXDisF213id6bctS9HnKl1h
lIyVTZ/7PZ6jeX63KyW43lYKLQ74VfoWpuvREYwJ3LVthxBLxTpYkI6Ci/uBl2yM2FMLGEpz++Dn
AydDBqPqqTpXk10rOLoUsOnoyRlA3Kt5pYbdSsf+sqxB45hjJs+4+WrvglETQtxUf28cZpVYu5km
qoBbVUJxAl30tH5ZIQ2DLVF7mhG0tpl7N4nTU6DfACVOKzVrc9docUy5d/aCbqnMIvCjDQ7dxmEl
UBfT2zldIfkfgsa5jffRmxyN76QIi6z6kVsgVohjVLpwF1DpM+4jn7mflBzaQ8ol90Xn87UAS2RI
kgdNEK/IgrObkeUmzPxIUgRMBJ8eqqvs44AF+tLUc+VI5ziaFTSPa+JtnWYd7e93QCpkuA0Jqc7l
iyUvyYmJfZ8zhGZObLDSeUNeDvsKBGb7ZKc3znKbH4cGk+msy5SzegdnA9KFV3dH9zJCk8fGTMeB
zZx2jZMUAxyTTiKccP+q7mj2YLqw6N9BBA6ZrC27lJp4nIWO9MS00eKIBxHvMAp4uGPSAuCYmup0
ww7DRzWb3Oo5eTw5NEHVht0s+fnVFvmlq8SjNayYVUPLAfQVTxlyR3zVaAk5grj2YlDvydU2DedJ
lsSuak7l963dK7Hz+GRB8uRpqjojjzl1rqLcd+lKYemhYmTUwPcKH/y1vN83WH8fn0btiLexsq10
V0infeS88O8B6+TyiG0ZO5JTVYNM/v4WTS+Mpenl4Ta32OcWLDJ18otVi1G2cmDGJICm42P9vgTm
GT0jwkRmYhpqO5Qb6QDaSInX9npOQfzQZKz2Tj3Fhc0VKJ+vp/t8WErHnozQ8YUlDbcAOZGzGzcZ
KlWbN34P8RX29OntjKEgoySYTWFNMvBahQTmI/+/hzDd5E8J1wuVRe3ostPkLjvIJgZ4yP1DOl6q
EIvjE1qBpvaKRzs7/P2o4DD4095f10QRu5HEyEcaDuGfDlktvtatmFPpGezmnBxGdO3dZhGJXiWr
m+/u8z4d5F/H7Pg8yZ90/iWV5/w5clCAgVcEzZftEAlq1DdJTL0QvwmsLEsbzw47EJjGBTdSNwSj
NIHoYwfHVoPN/LGjuooBIF6n0fsoqBlOMBCnI3aEK4M4lpX1y+5Bl1v4M0aLy9XnMVbW1Pc0BeP7
fXxZt0Q88tNAibtJA4iUx6BhzA0OOdkpLy7FjyIFpsxQ2CuKsLhDEQ6Lh2c2q3sxxVjx2CM7uw5P
HNCVpt8tpNRtZjdmML6wL+cDl7Y+PD5RLIRx5JGfDGeVfMJY5NuGNvxx+wQx+KHsgRmzksWKZJkj
AMvZlMa+UF0OivRb8xh1JceLY85JF2AFmSwHBeJMmgvhZV1TWmvkBrKshcthLp40lTilhorrOjd3
vLJpuyed7zCaxKuExC3NG/nFBHJe9m56OmujekseMs4qOiSsRUx/QaWeGYBNWE7o02zKoaKxDPPM
LxyhF1T5DH4RXnJEzPhlphYYgqfcvOqT/2ohLbwc2WdEh+5wgcw4nlefxm40Neb5GeDx/PbBjJus
sYW8weECCXRH4xpUPIfJU5HWaNnjMS/uFfLTot0DAqZwADrq4Tm+AAesxwzma+KHsU2+4yB8vy7S
WROwVjiP+K/iOS4x+yD9wz0bdowar4F8IM7NZYJgUr4C0nFBZLH6kd18oQxxO7dv+Qv17kIJU5OT
EJ0z83u3mt4PApqF3mVf8kHy2Oy+VYjpIUWNp8OsW1IlMLaKQnHgTgBi3qoT2WbVkuyEiralipG8
ZoO+WpxeCOPkmbbK+FTeE54eggMA9Iml1i4+MpIzztWsI3YdNhWmLjbfc1Qr9VR2cnig64urgrdk
rWFVnz3U6TjkiV35zFLooUIeudQ0Qliskw3hYIjyiJaHuWU9J8n0ftbWWviYCW/SMv9I/fqNwle2
eEZX6B7RxziAgdcpl8wMR/8wUlf32eH+9f8IO7NmRbGsDf8iIxBE4JZ5VkGcbgz1qIDzhMOv/56d
ffFlnsrIE91dVZ2ZdURg773Wu96BTTIn7wOZFXL6CUJnZYhKBsEUm1N2B9OAgEjmTNhNttHFa6LX
snySXw4TwIWVisO4O/eUgyWNblnTU0gx3gHIMrUsdNzCnisSxrHcS1GnS4h8yZJ9ozijelSe8f4U
zjnJOkyY8R7J2voQd4USMah1H1ezc/QGpCUzGc468+DZPJYLfv9+DstOsNsGBJcHqq9PwW3Rr/Xm
o12y7CKjcz5LiR8JaLHEooP6gtq+0zuO20t+9AEO4CeU+0akT482nEUjeyOyjfHmMKJ3qLhbzNm9
ucetYpoKK7UoyUlJULyfx0a073WHECK262sgjgmc95O2W/fOPQ37vskZ+Uq338quQMfXCOuc7QzC
pFWmBtOVW6pPpQJ7fQZnFiZv/jG/os9M7qBIQF7BRTF3Lbfiggp6/hdn6ZdEFdS7JUgRmUZMednQ
VKNoux6C6+i53A/0SQmOu9FmjPSkVXGMtKLTk/s3I7nu7eNGzcoN5FKJ+ty+YpwvQZEX/3x823rO
EcbgNVGZcQq5wino9LAQ4WUjzsl+CX3Z7ZNin9CBEXC6Tu4GW7WyqiWipfLjK6uq1Dg5H17vA+Q4
g31YveTYOHSwHwbeZPdmy5lcK6cz+ngPhIEBVRpDXeTurVDudaawXxQQTmUJIwOSUzUwlhge72Zc
7WcMjBmconMM75shfu8w+MT8pOlpbWSc6824nBgRkT0ECezdc4DN7eTwBEvckq/CJtm1uk+wIeuQ
lMPa5cm8MoqNvpJLmyaHTy48YKm+mFTgmezAI+WwUWzOl/TttjavUGFPEpnT+gQvX++Ms0mi9y5f
jA2SdlR5aggm7reX0CByJHnH5DWBuADsntTeJVeykuSSWy8k3o5oEPtOQgBr3CN4kCPafq4kIL4y
fULBwRdbItGDUG11TRvJipgxwdc8TFMeOaDn62mXCyYNezLoUWjAAo+0rEW2Dp5Vop6WcChtTd8+
DuevDUZL1Su8Lh/eVWj565aoWLFY5ZPFuPWAgZPPALKF8VNWL7cB2XzwiAfIWrlBvCU34vdMET2P
VYRqnrMyA2KCl9G1eFN2LjGKo6d9Tz5TndqGXLxYDi9jLHvye9KKa+fuUIpiWWbLfe4csNp9cBl3
nVfyhDw/efvVkqOzYVPwdMQLX9dFOzkvDNJhGKmlx+iRqI40eU7hBFM4eofiFlexSqEjDAG5u3pk
JPtol+tAQMv2GosHHZsbir5IYTj8Qm2DPeKOLSsgQfD0Bcfi0bYAWuSc7YzEqViF2511/e1UXnaX
TbjrExtOuXVn54EYe56RwyM8uiXIX7DDLjbVnpEcU/yNWZt4OOnRcSY1xDrsNy/m6b13IDwy7hiL
6BqJtkKyijXcsIb8zbQkxCMKsy565X4d8c7HpHUgsEm02aMvYXP9KRjlwIjBh1Eyb2Lz1QIgvFuO
mK2O6J0VxOzoXeDtwvJvRdBlqrN9nj2BF8i6k8xqzBHfp3TuppxvL859ETd6x/u64/GjrwWBrf1r
jBYZb9nXzjuNz0DFW2ofVgZRlhQAT4vSRspqwywTIzgnN9Jev54DPHiDVq4GdVED+ZOwpAzbc/+g
u1eews3EnsKmwpfSzoBOE09X6Hqok5dccMN4USOiwFT6qnfEWIuAxdjo3yJjwF/pD6b/LkV/FZrf
0J62LGm61jZkua1/RwDOWvN4dJ+fOXJrpp4N7ewT8Ji8mqZc6q31rhrdBQxBHHyHQkblODtiSHOa
NNKge6Mf3sKhxtv4xRNuV3bnXlTH1FCX+n30/iz/fa1tWf1L2Qw/tGtIuAwq8n8wFmmvHIxOre+L
kxOBjCACgiSJlTDKKw3abnqF/n0UbT3CyQGUF3g4ewq0E2g+XggHe7QziU2PthvuuJvwcJImnpEd
EXByDXuJgcn5jHy4+OI8pVAB+Mh34683P4lxzXNhYIyb4c6EMbjqszr7go+HXdTqspA0O3lbZB1j
cz0Y8MZ/fY1IoYOJad/3aBaeB2cy0Sitkn3D+Mxk9qPyjjeeqK+Dus8LtCOKcB/fV6c6326QxFRj
wnLPE63NF3hsiJsGZCNZPe5Bm2NyhBgf/Q56fUuJl9fGw8ntZuIiYXJjCCojEhh7eFQEOH6izWid
zARSLPMhv7sLiATUbNxJzrH+tK8yrACDnFwL/unscmPPaxHfzoURYwXtRuqTsGEzdbxS+CD/Ro+3
6BGzUATd2uY8ZcD2MXuXcNmicRHwDIKIh3dbXIELHwwdcZnmx990+2XToFAC9On0ItqJoLfU3F5r
VWUgRkdQn9UDn0aOERk2jYMF7yPtSRBVTYPAOPJKMIN1Zr27QMTlEY5heviy98NkgnvbRFtNnpI/
D7UGbQZjuC/YIh4lqf1acTtiVpd5/AI27/FF3+bsqJhc7nv0wZKGm4IXfWMuYXoJM6cWdi0Xc6lF
vcrMGO+anKgXnEUs/s+w92osDlaeFwkF/PkeoPmHwvIVDYe7AnZht581UXCy4EjQaFXM3SjEOoLB
/YqvgSGuxpZIx6VxaLlJY7vuLeF8vlmPQWUOLx4bkc//Iqgx/J3zKDxh30FWgm5SLg/ZuCgZzQMz
UYrKd+rOGvsco2HHH8FMsAUzb9mS1mO9lAsu3ztH2XbG5TF6pEDSA2zJCA+BzulqY66SGQnjTJTc
9oGPJyplb0Mk42PrXunWjBAgffPNX1TP1Dw1CkMldIrQp5uinUDZZRnTDWeZZZEzkupI7Thn96aD
GsZ8EO4NiEhnZ/n5M+LfMfo+I7qCxJ+U/DXLOSNo9LDYWEJrDz5VMI6xnHpXpkO4TUg8Q46rYGHI
HqAiwPA9ga3kplWfz3/4g8r1w2vYdhafjRP32zMU0nQ6Zr8bZxzVqCnNe5fQkS7REcDKblhGbTod
5n9StKGBuCyPXu6npqdZfZRA0IejlTETf5YAnlvblOzU8Kb9fdSPnTQFfWFSRNK55MZt7xNOnYJL
MRiBzB+4q+IKAV9Pd9PpuBxh3mPGapi+PCt/m3o6T4XT6ScpnsFiCqiUMhchqOeYhLXmXrM0feJZ
YIocNDMevx9m/+niqiysV6aWiqAurQXbgvG/j2LlaJrPiTGYEsx7NVfOw06dvW/J/tu0B+yBAaI8
4aou21bKPBhnn527erjchl687etmStTkweX3vPbFHSveFMbB08aOSbGY8340e94jmA5d3zEEYCpy
vHO5VH5yu/+FoeQibW/I5GmrdvkitoQnqS46KAnEzyDEEYzWrAJH2cTmPayX/dt0RRnkpIyYHcdB
ilqGfhFyzx9TyIqwFt2bTdEDKdUxM/aHrA8HyToupi1vO931U7hE1kDs5rpl+3l+ssPGmfJdLra8
Rwtqz81COvLzY2frrT+aueZZMitmjN3OPO6fs0DbUzhtK77CArnFKYksJTgD1+Bs2X1Hx8XTDosc
LeNjbm+O66/D+HMWUkVih80OiX+oVlw2Jm87fNq6OeUr+EQLcPwnPixOAQ8y/4YJgBOLeYWmQOry
4tSfR9ZbzDF6+SbHZDX3C2saaxZi8s6Q+nAjwfG2TsFCthfT+8WKwzBHYS/ekr3HLd8J54kWb3y4
nabXwWKBqNWMK8uDCBCUOTuD6aGS7vOdnNCq7BzrY6fMHL6lh9Ney8N2ZH2PvNXRH3+sG749eFFb
/jsjhWvth9ZUrBhBh00ofVbTdCGXHo30NMaaK/ac+CDbvNEHm4Qon0dvVPaom329xzmPI6U+bPA/
MbuTdHFP3/a0ceKY1ql1jTGeCXHbLcE2zfH4DqWS0DMRxijozNgKXSzLPEO1jKfVkF8BekZ9ukK8
SJIeKl858LgCFF3xLj7jh7SBJzNINXFrp+C0sB+IqgmvZkFyoemnIS+xBDI1mpPFiw1mD9+1ND0z
vIUCWpv+Zp75I59nNZA4jY9UdhY70S3mromXshnp5mLLPoOSdaDyXH2iWvOvvfXVlqKvE+kEO5N8
1/xgb57+aTzgXhSpFSse6tYiJ2HIqwLGCIIs3uIgZWuwTm7BE+Snffm2ZDpeE0KdtVnGTniweREo
6kXS7h0rzMcQR80X1kbaF4EfOZ+ztUIsHJ9xGupRKLbL0b+LJ/0vYz3mOx1JV3VJ7kiSGAX9hjie
6+pRX7stUTqNJpK1H/Ykj3K4xaz0OLlPSFFFQ4Lx1MV0n94QewI8gzRz/pURSWgeZuJEEoM2mCQm
bCpB+eraBrNLQeMax8fRGHcak9Iwtpyjw5La3MlZCgaQjuB+YBdhsZWAKXIjBAUYdzyxEsNWsPFZ
bz8MMeW/1Ylyp61q0DMFqe4b0085HK7y7VIfUJmjIHggpsbQA0yQau+RDsUK2pp91YlhKwcP5DjD
tpUW+Q9X0fkLn6n721V0vmnPqupw2D+fXMUEN0/iwCgroPeRSHKNXwpsbWbGJ8ao6cyl1ECPnc1d
Ru4QwG7M2LDYlzhyagOtAO8Zlh2Kw5Ygtvl39u9345cI7lsTwIXqHdInMGTrdr5xSM63WjGajrEv
qtEnaC/308tsN0N0e6IMzOjiRHPs0QbMNWEAD7e7k9bEa/6kWPzrK0px38X6Aw2Y9u2pHY1bo15e
XMbTa485ieJ5v40yc3aMODYfX1q/kz2XEDH//e31v7wsmlAHqkIorstK58+VUZ/rc0va7Q7FqHEh
DDhPJvpvaK0v+5BuRWRciNuTKIapo5l/9zsQxfb9mrVPG4AHZEC6I6GEk8fsNNDGtZ15HvtQ23kP
BTFRsRZX8xlI7OcLyRYUW3xcBUeIbZmpXcbBYZKI3HWhUpE4OGfv+jgfR7L503hAdyEpErlGgcHx
af6ok5f+cs81BaG8rPLVVekXNfW3bUGSd41+k3lHRY4zMSw285KSqDQYc0CZPaKmvEN6SGGL8CvA
p+qEBuayuIzOpbPN8G50IR3R0JwWV5IaqE7J5EVLgmUGInth5YAvA+6CFr9LD/IcPRfH/n6qwI84
pe0Ya2CchBCnAc3wpJ2WBauUwPq5r8d0KXTFMjwOoyc5z6Sc7KKnqI+jIfp1czegJuMaIdh57zUk
05MnqHqn2WEA6YLauUavgw/aUfDJKOBbYvCBx61fzXbrMm+lKiJsTvIPEalU7bqtIz3QAFuPY1yu
Z0jLrI//Gg+XQf8DHxqROfzazlQHYfTaJ1tCs5QBnXLhaUOyWBO1L5iAk5DB3vgZ3+8U2wePzy17
GvunIOfu1rvikPA7c3Kqp3jqtTZbas1+B2pYk6GDgrM2+VKgsqIvdEkX4Sxj63ySAgk903xjrQaG
A9+KImYgeYMcKTaMm9esJmSJtE4oppVLWV65+0jnI1LdfyWPfuO9QUGKzvI6w+aKDPF1PdujxAZP
slni5kyj8OD8p8my9wnmMRH8SmoFWHLWO4RDyPQFZjse37Dl1lL0WoscweddVJuYMJkHkqYJ8Su2
PbhI56LjkzKdlB5DaudBcs1uI4jMp669C8FpoQiKF8MlJRzeEJprRlfu24eM7IA3nfFfdaf1IpVN
syR07OnqyDygBnMvNI86mh9a3KKt/aC47cIGAbSK4SdalwjNKDtox8QfxGXQYUFdx+xdeLme05c1
Zb3BFn55eFlH8FsZDlZubYZ8hU60tfJ9Uc5ILhQ8Yr+DsxGfRHrt2bomzUzcX1gJpmG3bO5dYvTx
Thuz/5XJlpQPALqbX42lHzZDVew63/bkPxbmt/N61yjv1+NcHgqgChs4PvgEB/+M34fzTjVfX0jc
i62lryXQMhhTQnrpXEKcBV4m7qWgDmwj+OZBGap9tAUBDgsWztCLhoHE1yupVsoWjReU5TU69PPs
He2pXoTSGQ6N+e8dtvvTd/m2w+5Vo9zqj+pAXgWbixSeg60PWe9r58OvcOeje//pnYi9bY+VSAXT
P/POefP+J6rzT3RKDkkr2xUoRWyNyhM5y7A16LhNStsj4tCplzFFIraSx3WgCxNxZE1ynPEuUnsw
KuVZovDK546QG/z7q/1S0f/5mHRZFm5UiiqAqe+Vxqvc7h7GCw95HDLg+zCTlZDWdR0VCAoFsIvz
FjzkNyCD4vLK9CWnd0I6MRexMJq1xo7G6+O0QlIH04oOdC8kVbnC6NRUvENAjVqIN4+u5OYjdSzU
4Q/X/1/WEieeig2+EF+LYunPw2/70e/b1kupqZQwvBgwdmYYcCUhYe5dQI44B2MZztouErHCuIS7
grO+9RArpWJLpL6H8Sq4egXULRxfSN6NdB/VKGGhZOv+Stw9W/nzx6PrLzRQrlw45+ki7gMTvT+v
/LDfy0bVatcw8ER5h5wX5TFfAvgCkqPwT8UUh6mPiQcx4wo2eWsZEP7EJkE5Y/X5Div+3krGezM2
CtoCGndUkjR6+BXSLBT+1t7kO5uujy7YJtHS+vfNB9D8zyLHz67bwZdAhoiH/d+f36G+NpK627eq
Ao0k8/33RgpfLqECIyiZ84GRM18CHuT7hMf4MmpPGBHhlrW4T94DAls5b0UkXTva5zsI7Ub0oG46
FS9cWnu7AkiTo26AmYtXrg6+5iqkYEGiC7bePTSw+jnNsLqhqnm5hpkhVBBMSq+bg0PAT4RuSLQO
KBOVicRcVUAtHSjgDDTo+NE4znsPV5kJmItGnjfhRqeDqTR8cqSQu76oYR5DUsEKDAdgaRAD/eR0
tF895tWZEWt9bTpHzEF4mEVGzk/GCr/qlu/rkooWfjBBOZS1396Oa920ukdFqgpy9ECzWuOd16f5
xOwWYaf802YtiLnfPw3XWEPDxYnYou/volzp9a153ireRdQa1oxTVdyVGzay/JV3cDZRzGgfNPaE
37qYwdDrr5iYUu7AxocPwUISLyX2fqApCudQkS5eEECBODhUaZzoTE9IIH54AaWfLlzUxr+Vf9rz
fjmpxC4VtIK2QIznSWcA+o1CC42xGSF+dAUJ+eGg5jKXFVKxIThlRvI5yJ23XgNJgDe6yWQkyMVn
W7UjWknGOex4JK9Z/CvD0sYlho2DGgugrT+OY1LCWWaipZ8KyEdn1YE7WePVemf1G8vLMuSQ+KkL
HMUmB9XKC6pksUDbVsg8ixBs/YfF2P1vG6ArdB0o+WQI2PRtf96KUlXuu+PrWBV2kszBjmdvp/LF
/iEWIWQxE9Abr0TqQnwGosbse441sL4Gfs7uxxcZM+9kdxkfTcsa5IORDyiXC2xJhHQfKaPyMA19
/wcbO+UvpPE//cO+PcLrs71tdSoc1SK3Y7nR1+ArmdHOi7JB945BORTXT3EcNv7WzPb2rsgqKyPz
GuLKL4K5zOwAPJs99GF9vU3/YULhIFqbDGhT+KethzM2CE6qoeuBeOLRhyusF8SxM27TR2cZtEPr
wI1ydw7DUUFIx/rWYWoiUpcBkBBl8TaJS0ouoOioAafd4Bydl+vLCj9uzUrBX9KY8Sqe1dnLWq+x
dzBTkRItECH+6m1Nt0f3HBwDl3fDWjVmBiFi58GWCV/m2ntjDELlo/ePmE8Acd993N+Kxn8hk3mZ
7nWpB4wlqP9Rf2+TTtDtbxPSeVx4la2R6oBpRLTelvdGYvfu3VwM1pRM+KSJL1tirbZyrA0jQxx+
eKrMdwy8soF1RKPWtuY9vTc9h4iQsdnKc4KFzUGElTn2dMOZvTO/cv9APUneFTeZdQFW33BO3W2A
GDHW0cxoElmOSolrT1NxAqWg0H5u77l9SJMwp8O3H2yJbF0XjRexqg+zk158OMIeVEqoW0QbmCN7
sPFHrFnbHhgCKGgRookY9UuBi0T1uvkStmvCyeZG5i3Ge1xAYgFx5aBl0LxbfN7eu/kEz5oHN9/s
vTYNkvVcCjZk8DR/eHX/tuL+cL77JneQy/1nLjW1SE8T57PhziZc0cxlvnSy1qHTJ8kDYLyPUovS
41ep5DSY+rnLYS8wAd3SFKCSv+Xc7QiwsrM8J5W72dx8GJe8dG9/8NM28T9D3m97/R9X/Q2lkM/d
91ZpWG/SDEoQaA5d7+Dkudu350KM0CHbPaJHsX0ROHYIiZ2Vu1a9osN9weA+ERK/752Sk+XJQ5VR
MKnTCNrdcU0eE5Lh2TzHUmF1YnzPiFs3y3R/YeZiDNgmabag/Y/klQL3VBBTHckw3zhDoJ1XOX+h
wDLLF2nQBBtSud1M1cdTA68OgPe9Z0zp0pJjcU+kMSIWdE57uF2QAFBDtXtXl4gvSF93dzdWyQWD
AgSHULxbKBMdlZ7gFrWo71B39g5AvdhSjiU3XOTlAPMGd7O3/ISJUWX2ZiPuegaVik1QrHhzEn09
Td7agW8NMBxY770y3mbIUjWzlq2DP7m6RIexTX4SnOq0BvarpRApXztGXNfOv4+8v+CgbJfAoJrW
IR7O0L8/vtZ8b9xuxraIJhOxu4v/9HoJwYIIQd0tdRQHHJVjy5zpHoF6vSH7Sdab2bNhECDHzzy4
qsABL7NvMk+hOLQshhIvdA8CD/6FBBPEzXa/MQLWmg/q7tXepnQ2Av4sQ6x+mIUN/v215LYoaP7z
Wv7/9/qVL/vbSX5pP/bzWwcNMWkC7LXbBdxW9pqZ4t6o0CDA4ATJWDIoXRYSMz0dj0hO760jvrKY
NPaIGrPozhzJEV6S2dH0QFuCwB0my1nguu7MJdwwC4YzohkS/nnYc3v8QdaAy2RiGGR9IMyARALP
8xw/BKwPQwS609iL1+u4j7UkE99eAMzP7zPJSUP2SctyYKa22Pc9hy5d3D4cNYKCsifU0IBcTdkm
RzGUfSYp3DbqIHji/Ed8uWQ5HPaWS0oq0W6NVPuEQ5d4V7/IgLDxWHyCZeRUD6VZNF5a3IJ0YeWb
r9r60vkx/34EvxIC/vUEvhUQzfZZG/pcFpKgCDogaQ3SBoEVR+ScCRzepRJBaJCZss2/P1hW/1LF
ddS2risdtYsfgfLtk9tGeVIf1WVbfPIyeIQ0ct7BbLfZ/z+9Fn0j5wAbFTAkuyxT3y00PLxlp/OA
A9SrkoMFN8/7+CX8LeQ95IsBYUGXg/3FrP1j3sH+H8kLbKsbZBewmDdDXK+hFhA4+s6imGPAAyNv
68UFfJrz+gCpj+MEQOgKNrTppnKm9Gtro7HLT/l1tp+WzXjPSXFQ5nrY34uWU2PLkszjrt2ZMqw+
rWk3xfBBwcnB2eeoBCBqE23YILrWMnZRcdLDRJzbO6sbGKDnZF7CTGPqW6bvIcPshOOWCQAnKXJl
E9cbROa3Pro+PCz2tKaEHNoDQv+8VNSgHzpZtGaxVjTUcUx+q19LfWVk13EXwZIAwRTPsHTe9p3z
To5um+7nYvHi9+EUUbUGmP+hUBoGZsw4dTqOvZT9IX9HhX9jzRuBQFgkrCWZDj6Wb//pzwHd5qnR
v4x16+reQvh1A6XXrHDmAJAF4gHNYY8+RdoQFxssopG7wi+zduOfegHA3r/sIL+/RWKc8dsOoumv
6vr63LaFBLcPpy5recIAlJY6MKhR5oNlA+GFVGSK4jk1OEnyHVKo2Wqw7HIxvCqH6oq8t4cjAyO/
bOHmW1pXfkAV7l5wQCEbiKdHj41Ox5z3u9MDEVAv67G+4au51Ee32bnXxVUoUuGIoiYrcPzCx7cd
YV0I/CM6TcY2jdNBJYhKGtR2HtAwQD/07hGJVpbch0jPr391+ojTzI9h3wnjNZmm37GbcHViZP1d
gu+Kr4A02lfNzNSDiSZNbI3ZeVzaHqUoKmLzDBMxP8+ai5BZ8CY556JOLg7ITiIoW4pXXU11ePE/
01dtY646bzv4Zd9wTJ0dcTYu8I0lPWP4jhVqRKuL4hQFSTP6OBwNddqkcc2bIiiS8BqRJuBfzvB0
DaOecEkTP1R4Injc83Xv3K6n3cJCLD0wrjIGmPHAAr0yfXXqmwn1T/Nkd9d/9vYE0O96Vf64EV6E
neRtrA0b1Wr3X/3dUvc4ZVWqcN5z6DWeNHuGnQG5WFdLJuYMfWuo9xai3CTxg7qfshP04+z9e6fq
/PSKfQM1T9X2LjVPVJMJLSK7OEXtk/f+RDmaJC4cAOr6YMmAbp2trjyiGKItvSGsDX9v1d7oYbGM
foDw/mLkov+xe35DJw979XNSdS5q0htSBgyHQ7GbrbFXDjzHsXxy6Lf2M9r4/74ZJCj8bcFBcpO6
alvpYp3554LTn49Wu1MdtgXQGmIYYXg90xPRhz8RcoNa1e7QGKODYsGBxi1pE8DTWWCa2e4JtseX
6LlxO7S4lVBxfJ3DTzXfVrT5H2QlzsorkAtsMv4dZlgO9tqyRV+DxLbiWKf7QZLbmMHssmkoEA6s
BPEJtCYAkJzsCtbcUvIA0/hiOkDkuUD5kEeZoxfvyRcbfG3NdqFhjghRGwibYKizvM+sGSRzkBkD
npnao6Cj5xgx+Ta7jIvYNisHr7voIsrkk5dtPYhskKB6UpgwQOtSm+DxwS2ZDfHGsq+56i5JUsfX
CP5974LPCTtR2AnvaDwP1C/tMWhXaRkoEjRstQRFjNTACCIUHSljmuEQ4zxrSYvo7zz8MNl/0FOB
azS2YH9R4mGA6WgFhgjxnlJ6nl/izmo6hZAJ+2jX3xNIh/jZeWOQcItl95hhWGu3Q4UzEOtXWL1P
VpV/6rfRQ4szHu0qW6RfhrBWrl56HF3NjWaXQQSQy0pfHYq57cn4dN1IX8D2SJSQdco4ZyAAoE68
EJVky2OmESsD2nV2YhvUxc+gVtUpxEQUs9Kq7dGWo4p1GdJr2CyIIlSQVMiu2toFsTuh8I3b4wWd
Y6HIAGRwNRGvIzR2BLEBVsQGvyt6PorzDY1tDUpxgvBgtoK5szl7EC345x8g51+Q8vc6CUBOkQGe
u93/+O63r5375X7cbgusyfxEXzwY1YAchD2CEg/JWWIsB6vQHG49PR6LGReUsHfAtqo9LUx/tU76
1kwdhucPrcHfMEOgQnLIOorEf/VvB+BO19VLeWq1hlhAwH1bg4M+bVYSC+wnfFIRO91/bgJfHtSd
eg4G7re1f3nq2u01bw33AazHU/bY4y5SN1ZFBCtGMNQVA52tcVzxRj5cIl+Igj8Ee7Q9NpoDJPSW
TDzDIzonkuoj/NPTHwuCv3UU6m+X+K09/wCU7U4al2jkxDRdunhGOKTDEuODPVQsna1kebPWqD/k
rX/3NU4WVHtEDZadaXMjz3FfbMf/3jI7f7trXcUQImvunPLdc6tVzufX9olLItE1VewTOQ1lvM/b
YPuwX7floGtlzfhRHPwXhM6XuY+UQbsNE2cu2Y/Jx0rfGKLqcK90WLhQ9jPdv3YxKbeuxdnbr9+Y
KDSOCp/th/bs14V9f9y/X/i3e/mYfzStuhmtIaYldf/javnNzB6gK6CfoWyH4TF8/tSPtP8yXWC4
QBo7RJi2xor78x3bKtfOp/VuWsPIZjtPmD+dQaDFVIrKNQGzldgtI/flauL0hQQKtzSbexPb9unc
UGA4/hfAwihJZjOkEAFjuUcC8mJYbJe4aCXAuZ7hdPrYq1mx401J+XIdJx47Y8c6chbl4cL3rRzC
p4creYkzGLs0BAeZ2QqsCKaUaZpblm//gCyho/zL8qIV0iTc2RTw3G9Luaq07nt/ffCiUGAcsV14
2RB2U4B50SlOotHdlQZIT0EoJiOAT3NEfZHQQAJ9Tz5QP2Y9F+iPcnd5SZF9sPlmIpKDrTrsYgN1
s7F0Auz5NTSiwKNKowo2VzghpuuXfyl2s4+5XHK3iccCDF/21g+i1d0Vsz7Mip0VWKOHk7sXgx1z
rL6SOiRd3kbVae8I2ysdWH3IyeKLi4TYzx/guj9BWX9hSeEZQ/yQrCqYFmjSt9kfhB/p/eycWsMe
/rWi5VfSDKZh11ydnSknCKHuGFKAK+p0KSCEPyzmv5U/mqx3ZJ3BKfSbbyOa9l19nl7bNnZP8OK7
Hqq7xTGwJ/MuYk5MnZ+Q9tEn8+L2IthTEJMIzzQPCZ7d+GdlJ9iZe3Jz8Gi2U+RQE70dv7d2ZzI3
STA0RndwJvr/05Lgm58OClVUZn8uZ0MSN06RtDbhEsa3ldU8Xo/7p6V1h0BXDZ0asnXVUexPK7wO
a2IqKTRu/rn/dt6kLRbvW/rOaMfPidF1jm1XTy+4Fx2i25L8TsyULBl6k4V/FZlVmRarPfQfjzek
hi0B4ACZrQjAmbYxfSCXrZN2gP11/aWg2sMlSgUBlxd3gsHMF9g3B/hM/1jaSnbQb9MSUZHBDoeE
Uec774MoVJgHvPGxGqHN44j56OYe6wDCaSSrPbsy9RmgITsuL0n3acFM75CuElTr/biGqgHbYwIf
rGNru/y0mkNbBuTHyjloQIgFUHBzsR33zqNL3xCRUCDK9IfkwzGFWzeO7tZg9P5xcQwfQQeHKBCe
Cr5w5zyYKxvdwPQbN/hTj1xXMt3WjVeeLCk6rJSudQ3LweGnVxBr8f8+SEGGNFQdGxcsML7ty0wP
D5L6VtQhFTc+hTe3/Ho93X3e4puOrrC4KJ033Yx8VcBQPdhJgbzBi1oxTLxWR9dpmQNawCeFBl6h
t1Qw5bbxuAR9ibaMcH3u6/kN6rYVlkygmWbzwHIMiv0xgiREtkqvcjSfZ9AZNH12iwLFxXv0osX0
t6E6QBAllHSVX9t6rDVm47dwjJgdbRpanuQTjHn5IG1r0bFvMzJdx8YH2aI5Xz6iw5X2FHX31q4j
lUGvLWXK6sGqfgznK0in+zUpeAiDmYeUTkEwIEEkIU8UAhaCjhF2cpJPS5k8/OsAzMbFzdTa9S7j
dnFB/4WyC1fX7pQU5KhcHNgpGAL1jskhwGPdn6OX8jAG6LrviLdVEUyiaA/fGetQdz77FDUDkAn3
E2WJi4xbccSk6EKrUIZI9Qv2wqNwmxc2vDJm9Bi23CLIS2ymy32hk1LOh3WZ+bM2MLcS3rD/3psI
Z/3v7mRA6OioQMTCnPG7F9O5ejbaHrst1M32nGHYx5opt4B0GHV1feekRSJl1l6ksC+6nG+GhyH7
Y9OBJvWM6MUqYFTduX+VucKzJT9jcmS22z+DyTEp8y4achD57HZeVo15hi6syBXJvuhYrXjNl8Gk
/L1GL3xA/4yyttS8XbQDkmN5QTZiitXY91uvZhV3BycEaS/a9TrGOkDJ21hkADSvTkBj+YfKFeKA
yk10ZfgvAGB1wJaKur/CyuNqHuWNts3qY+/ITLXyjbLPjyspnpTSPxa62jvvRu0q1IGgyIp/Oq0N
Tve6WUFvg2WUfphgY4BEayi7LaSAR4fTanaczVP1a5u3ALgIXazShkVhMN8p+wf4WLv4Pmz0pdYm
MNBrMCzhlT7ZQIMYrdynV1dGUoePvP0kaeORzvHZugDuYHt8w66c4eIN4QuoD59p7x/2eagCp/nb
hQT3fH2WU6qUa+kdqsGlUF103W2juIlvu61g0ppPjOgN2yhtfdR5mueWdb4zp3lu5Cldhkhpu3hv
HIRWHeTOEHWgU+GusrygyRy1Fi+xr1sqpEPZeWwH0gLieps/MjwGd93jC2HrN4fk38BtPqECtTsA
rCJ7XYPHxpj1VZTDiimBbFe4OvOwFMwemLkEskrI8YK4b2k+xsetZCiI1o8It1vUBhArUD2i/FXd
mhXCAuuiOOPqrxAr0XM4/N58cdWK9waFNZpgbckGdGaMRtjqqXY6ZJp0wyrsjvawnbdWtWbXvvD7
O/Eevq9FG6l4T8eXo6cr9ru+4wQjAgDY2RqlhwkoxbNG/yzjUc4g2ECC34EXpJkvMjygN+zsBrsH
jLg5AK7Jlb18b98w30ManQvPA8mTUIbQH0jDawsk4bK3n/xaVvJuI9BVl6eDcyNhScJKP5oXFRQv
yDp6CtmlLY/2X3rxgOf1Pjs1WuObe4YIee4TEnSFfRfORwjSyv8j7MyWE8e2LfpFRKhvXlGPED0G
/EIYGwshQC1I6OvvkG/EvZkuR7ryZNWpJhOhZmvtteYck2moEGlW9oTk4STrXlMqj+9rfLMKbkq6
1683MojMZRrKek/A0empJOT7KkdjDI758tLmDvhXee+kBN49ogLAJXaDdNKFXSBUw/0XCINgJp5Q
SSVSouxsOhcVduccAy1lSWbx61sVbfxjep4+CSd4uJAB9jb4kvyQ05mJMNHzz9N1AhmncnE9zdWx
dv6iFvkp2/yTCBH/i7mnW9nFFTHabS9pINGagKXKQb/i1sF+zEucx/rtvpMws+2K2IbeLdP2IYf2
CsixvUQqSFUEkux/2L0ipMClB6WUHEuvHNhqBRJUOWoabxD7Nq3pFWKj2PRC2DgQV3teH8XwTkeE
zptpNYAwgvxjj1Bq0QKuHu8RVfo1CqmxcaS3mo4f/umdDCb9ALQ/IdU9Je3Wrubx3KhtamfZEjCe
Ifh/a7dgQZrSgl6KLdLAarDOMMkzOOBl67ULYUoqk6iFzUoFOlRRaQ/WgISExDOWpAJB3Dkz9JnU
nyRU7vC4lFdnP20j3rNkXBgU6W+l4BtbRYImbnejgmiDkJdnMyYKtifznBY1DjDAMUdCnhZF7zh5
vKFqZazvxJilVirvNFaI3e3UGytb0xWBbYS64TZIFmJHbdYyeJLclvgsl6ULnuWn+Pa/vvW3HOZ4
YlPrGKXXZEEMQZTW7s0xO//OsIVoDs0RgDM+w4EQZbZ6g+gErEoPnjf3FraIcC+LM2OT7C0eVURa
Als0LcIWjDfuC9MYPhVOYXFx5MY1H7j34L6ep/G4Odlk8iofA82rP6r5GSkWC/g9JH9K2TXYXj61
0h9cHQF1M/hDZ7816ZN93l7w7Chs5ukfwV6j9dXO023Z9n6nbJdjmn06qujpg7HMZqRyNZYYw5PY
PsVRTfqY+xD8c+boTGCiU+acXs0XkzUycSoYtNwhTDOEQH2hwNDrxe2y5EPRjGnvTkE5vDT20wdF
aRnFlf00fK1F1lpGTLfrxJLOa/OT2/nysLNdPBW31aL5BJEAogWTsTRpgLXaNW2gnbAa7Aapc0Lh
JwOoZ9G40UA6u4bhJrXFi4faoIu0g0mUOU29ad555DbQQaWrnyoOlKPB3gLCd/X3A1+HXYXYiWHt
wLlhcKoc9RkwoM95giui1OzBOj7yrFfPHvDPjZTOstWlswiQiiV+S6skCIHmXogPPXP3lWVM7iR7
kqGCn1x9T1ikRjzR4s2GK9RMnyEzgat9o0PrPuhfok8ne2yZASuMznOuDUDgjp4j2pBAnz6NYWG6
xZLogxY12fLs5bJ1GpOw0IYkQ94WAv2iwRSL4rb3+3oyYbLTGj3qns/o3jWmkGMVYbkMIpP9ivQp
Q+lORw/WU7Teo7R4ET4Bz3SnHkWDq1qj10RX/mXPeAruAjxjyp7KUa4hDpCBa1LL4kpuvWyng5bg
NQKl6hXX14MaGGjZ8IIxmhKQ4QkcLIAO98l1k0BJDi6qpRPbtc1sqr5iZ1AzLa9Lk1t73DfZ89Hz
5JmSW7hVsjDoqDKXyf37FBh8JtnKspxwsUuPAEyeNhTO+aKqrTOrFSTvYd1EOaKIeXOolrDqFTjS
NFFfbplDVI8aW8pB3p39+0HxtEmMsGF+gioMtHdga4d2Cs3OWOcjBYQSI6wa9vfwOlXoDIyEXnb+
IANnHC+VrfjCReAOyAQXFM9lxRyZsCWEetsLWBHeDjcLfxxrNhQDAf4hE3buXfZYl+C0pvJitdhf
3fL1Md+jyN7Wdzvd5sQE0E14etrNftQjCbRMYYuK052pAzmPd6fMXCUj/MJW31p0EqcRFIgyd+vC
vb3xDKaHS3D2nlDvhneKs6nOaBP/xlJXHN2W77b+8e/y2Pxp3ySahEEzt8AzIxrfWgea2srqflBq
q8tWNHscnwxN3iDKkLunZPf6WTxtwLqidzJBBXug8QsSqsuogMTXzbJPVGI1Uyww44p7RpSL1MKV
zySW8/eUD2nltrFTdX6BgVwaleWcQDHgu3jkKXcKUqoIfAKZ5g8uh8HDJwtX36FVOo2IOYmXTJ+R
QPCnwxUy0boAFtN6KtAgb0/p/aGfnfsSS1OqeW22kL8IEh0aGdPRobryRKCH2fbvLXWIlQX3D7H2
+arfWfMwZb2TncMrOxfXurofXaXRfdQgn3X56szY43dxH8F0YObttfX2/HG5D9VxzDLB5FhkYzcq
6nE2aclEW2VvsAH5QLaVBn2051Rsw0JzU2hszTrD735jqmjre+9kiaRPv/Bb3QteM6T1DFHPyGOJ
tKXzWuupho6sTCspzFT7uc5JlIdN9bGHScWGm1njoSWVpwYBPStITUBrCXng7hkXYtYJnY0YMyfP
Q9W8d1MKdWa54rQorDsNAnDluSW8mAeBx+xo9vhDioWcKcVMIbXNXMfZQhUtophMnGJDdXNNPeHs
PNTovOSXdCt4wze0SSyzT0+8RnFLtPkgGep369FNNNUV0BsV9JlEG5p3il0af8IGdt1TgIwRJRvg
S/vjA8Q9ZHbW/0if3qm4FjJrINY+4krAkgObtMBXgAwn0orSbnEufOH6UqH8/SqALgCu8JhbIiJW
RiXm/ILNARmJlx07lOxITiimd2pU8f47SiCdmE0RvJSPbyFQNnWZNE7SQ+iMWW66CfqqDAXF84ja
EKqIT8GlP9zbc8wr+p4G9ar+SG5gFXhX2FqUvhUTmgIldR9yamraO1lThBtCVideuQ3vkyTxc6Qh
mKwhW3lHB0qfsTtRsnll47JdbNUXiiWJS3SkYyyt1Y1upRQ9o1bfKlNc13Acr3VPyqETxGTvPmIJ
228poiTAA2SSXaxCRrlwyamdboo7YGWixsisqUTDc52G2gyT1IUlB90D7dmlMOUuu9a9IVUcJZEM
YZX6dyNNM4xT8qJgE7IUlgoTx6sjEwPSk5VfWx983/1MGHw+cJJx/HBEj0OAW0uCBPlyhIg8P4CX
t3bsUBOfkAc0MGr6x8qj6GasXfYWeArfBxNCYHOfJBXlV3vw+tjk0jBf3vwaaAUuLLep7PKNeJPX
O0XdRhhDO6+WDVJQq4uJZHnUYCDfVYDGe3zBlQ0uJC3nxQpuodo6wvvp8/pwEo38JJ+NAyWyyaME
g5OCPxgsTOjilrm3yioEqQmBkzpfX5SMDOwOr/eSO52wddDLhRUrltzaVBQairFulq7w0Y/MNVtA
4iV1hvPR/kZJQTXk0vFRx90lUj747boJye03H8rVmpQmYPL4hAOtHp0KS6ENQm/l80q6XA4DBJIq
+2dZG/MYgOW6BInz4BU5FWdo6Ajc+NB4j/JfMSsnEwB9w7RmAXbVGZtIsqgEDGMUJO12P4E2WR+l
M/awnO2Pj/+bIqWYDloyPP1EdIzC1VBNpoBrBmPeIsKmY8rEfHSmVUNcTz6bZ/JfRIoBYJWWxoSa
RiC7uaud0d2TSUKy4iXvWbDMxsBqX0Cqcl6pBHD2O2cIEpPbGnLjvdkWKGYrYH04Hky7fb37V1Zo
NgluYl83vMkfc1VzATdfhuaKmSsPrDwkWGTK/ai/3SKqZrLNlqAxhQ0OH7oe6YHPlYjU3QGP5SVY
5GghctOpJ1fiMiIlcU+oQV4GpUtPCVYwLVvgokBmWcv64uV6ONX2XQ6AHzbhZcT9pckEeFLMdFEC
RYRG/Ea7l9AUxtpHRkN0yXaim+9nRuKwXR5wqZkEy8GA80IUddnTQanvBOZSmGfZx7nnie7cPgm4
IY/JmHHyn6S+eoRHUb0QvxRqUKbCM34aNeJlxkyqEuyUoNWAWocLtq+Cek0NngSnk0V/4vyW4dqY
k/W69/fvulXN61FHEgBse3eghXk1bLlI6ThdKUtBtNkBs8YzNR6BRnjNODKm3vg3K/8hWDwJjddA
CqUF5Z+5civaj60PBvwNTCh9nQMEOZldrF+pBx7TfeVc+nm33cBKXGD2eG6rFY9CwkOqDU80vD+q
MhBie7CodZ5bYLfXpo8Qaefn5SPgxWSG4t4+vYsHMmf1A/wucZL18FpKPXIBUf/Q2qzcgn3cTF2o
NPs3Jmlq/LfR+QYc1KZeVN4LlxIZ8NTpqyYda5hm9H754IoS3yp1w0tLPJ7FrkRgg/dy9uLGG4B2
5XFnEwevFQOzzw5BfeNNoyASglrLPXqJhLHGdmTFs0cIPS3zCemJJFVx63P7dH13VFxo7+kHvQbu
i3eB7TmO0d6hvEsDnd/bZEF2dJoOSMRfpDLQGfnhkSpw1xgPev1MvQgyaAAue+yx1XkTVGOZvf1S
+2h4/N/3AxeKxXV9BvWGQ46rUhK5UpHTkJxsmp3k5rKvKrYQfM1F8dowQ0BnlcG865ipUbH45NR0
yeiKCkG2hUPhIk647k5Og3P5wCaqIEb5MhgKmHxwCbTuHmZIA4vzto4PuGOQr89prpIwx6vKZMBM
N4HHpR2aY2ZZoGiX3VH86Pnrw3RDQZ6+gfzb8lvJ718dvw1gyAX5G4v8WEwv63+XnpLSj+6+zV50
o0860CWBAZ/cz2b+kKldz1Se4i2VVhygBJEMhdQI3BFhj4Vzf2H5M15bg+0AzcT3Z68ThXy/3dP8
vkxTrs7FFj5rUuymErObd1aSgd+5IljKtU4RgeACA691AsHFunsSvwjDqV30cYODgUViVUkfFwzZ
kk5m/Np4+vuZ7gHUICi17/q2kaOL4qtbgaAaNKjCUIM+xeap8KsDB3moY6jLFqRLM34r8PUDFb53
03QTv9zNiR4qfTmpGCh0Th9k/wA+ut7s7I2REpGffUtAnEqIWm4Obci4sEok/mQ1UJkNZrxXoDeU
yH2Aaah9DhCsbkyhKCpfm55MJH0Ua+myKJrRw8mCM32tJa8p+kkSSh1qvMZ75KMGO/rswAtRW2Wk
m9Bnt4WnfQaMdUR1bmxIsVKNCe91qBtl5+8hVA3ZvBZYYksbbwVPR7V7AvEn3nBYHfreDFztp6/P
SaGrbQEGrZ7MB+pWixfNKk3QwsjoKqlv+8zC06vY+Zg3aejfjn0+4jkg2/C0XwpjynkR1d0DoVsx
E05OCTcz4JDOc9ayzmvopJa87bMoJcve1d71V5FmHO+5+W1TPJf7bJ68nxo/Fbl6NqZoqHqy5JZg
wpnL0QQ5tncvEewzfP1igeSkCszWbw2HrEiDnDQGN7ojVHZFDDrTrxocrkFv9ZeRKGG3329ukuqh
sauywUybGNxv+6pbUkh7dVAyt6Z7no8bh4Y8vr9zTxRlB+A9XJLw9hTBBrAnBcG2YBHkc/fJpAR2
lfeEnPKN0PcwIQVGnfGQrruduYoPItkl8juOwi/w8X5uvBZcRKpTlPhvCgODpTbaz7MJfZGICNoK
HypnlcbmlracU8zBCIMxI9jG0rhmD78kvCBIkSpeCJBoInghMKmQ5orzARjjOyLyZtJE5ykoptEV
RtsW/C58CRfF2OkozuTZE7csXrn5wxZd2c2nVOp7RrygFaB9ErETmPjqKyvx+4DmeKTNKFkt7kOb
GweTnWDtvaufzZmR+PU08yhnq3UxT17jkbE7u+UmPyTrdH2PehMa1kl3T6DOmSWCvrLPwm8bztNr
5tcQC+JqQIzpsNg0I/r4QeLzXg9abMhkB40SjwwMWwI9VvFymxWTB19TQNKGW9PpmPXRYwpJlA54
W7q91LUNk2gw0Rf6okHwDZk8It/gIPvZKEHlWPk8cjhGQG66DA/UUNyYlh61cwmvECKbiOa1V4yB
Fk9awF6Ng3EzfK4Bzi2gD8xoXgedpwS0npEEfhmpnRP8zj3sn87WRk+AU14c3qYZze1qC5ac5A4X
Xu3i+ZLPmm5IQEpPRWYX4199Nby+pkDTCO4idR6XUyRPkuDu1uFpmsNugL3gDbbn3aPfD3Bow9Ny
H+iL26ZhbQ0P4D7R0+6DLqx9ouQDwTXCzcNnqXnwl73dRLp/WV374IZAnTAjHsGlRZdXRfnyzBHq
fuqz8ThPy5AbLX3F9DXjne3S2nKzCGTrSETc5lEFTdKJDsaXLRN3Vuw/ZoxEOWbR27t7O2tRDO89
BXOXSRZFsS68bK2GQUw6cS8roxXUF9tB7sM+76OaeGq4M91eskQuLDDSxoUDQ6CFiKwFjTCIiQA3
LT86TwqYgzMymQ+c/bjeXKPUubmVd3L52my3BpM6NGHS0vUP8ah7qkNIUXBCoQhzbQOEYZZveJRA
frDyOXf07Ut5po8ZZq73EKjp5jp1xMM6lWc0Ub3Sgzkeqet8TsbktAkrfzDO/AFPN2WdR9vv4j39
m1MEGdgpZay4F2TtT4iGBZKRG78V9C9im1IGsfm65zLAHO25MbUnhSXmnzwieYHA12dAwA2NKITn
uUeMT/AM9wuCvsLr9LGAoew8/RQo0XkU24AsiWAtgbI+g8FIgx6WYkZDsyK5ELTAJQhjw5ffdO/O
fDixoSqMbo4UGn66qwJtW02R/gCPyT6u+yEtdyLads9duj5N+zpwQdLNCw3kt+c2HbdsEKf6azx+
UrA6txfjXYQTX7AUsZUErsTYJ9A/z6GCxgYJOcVVmLpI6d/qT7AN4MLLOdugy1wJBQgRhNW+y7N0
CcwULUEbXUbrN8xFOJtwlLjG1PSutFoFv97R8nXoPPPPcamfhzsz0qaiJxJHj+imGlXAV552DNOa
Hc8EGRPQO/gUqGM8wi832JqDx0sTwEiekEdAmuzAQ/NQOoSX0Me8j9NZuUjZVqAvm2vME6Knb7jX
YOD1wIIilCKa11p0GaP+941JcoKEcVkkwXWcBtcVA+eAvQyVWTIl4Wmlj5ODvJR6LHYWqksOgqaS
20bkwIZ3v3AkRmjD6mR1S2VyivQxYpJA7K8uVc5lK9Mk7CIuHe0xXRyWW/wg5fBER3mWuD3u4jQi
Mo23TB+rhP5++EGfglCh2DUcblA/OUgTE+C+EN4iEjCizLlDrLywBBKX3Hdt0CM+PaLZWWZvY2jm
77T59tELeQ9vGgoeB0mTV4TdL91Ira/4/qoIARcJOsAgWZFNFT3R3xXho64ANJTafgVV3atxQk5P
Y0A2FhLqzzKQ0Gt5N4+oJIKBCv9uNSO0oy81A+YmqLkPYot9ypOSnSWaoQP9afoHuJt17zThwWUW
7hBOoMJlu8CP6yMJ4AQguefElW/5G9sQ7u7lKSrp/PsGminDAabeHQar3+oD8T+iBHAHNFs1Qq8k
XdO+HJV/1L55XcftM7/tV+xwWK5YwjCnyoeC1+VlOJH6jXbvMtnTav+l7P5P1f3tk7+d40w/SddB
zScrHtYEFkDGWiB5Yv/kih4ebR6qPqaIgnWKwS00d5n/yxH8cJWhFGmSAcIMvez3un+fVffmeeUI
sDdhMOEoeI1RlLB0xx4upNznmQXcUL+gjO3XW4+i/hflV6/K/XanoVgTYM9qXAP8/n/faZf7AIOX
eDdXJmGovDIP3dH8Tbf5H+kiZ/rPz/h2pgdZrotJ+oAhzBZleP5QJ/pcYLsr/SaS/PGE/vFlvjkh
syY2c33Pl3keK8BAqEN5LbcTDSa8SrPolU2xRAc4/k2X+h8TyF9fEPXV3ycxvjWdOagbk9bwEJDr
kaYtUm8kD6dh93b+Zb8o/vRpMi5eonqpqeUv79wfj4wRx6b+0ApzpUS3Dz0cvA1ezwtoxgjt/n2D
/kcuzdeSZQNbKcm/omqqf3+tuy6LdXe9cTpHxVpbMoKe/fsDfnr4//yAb3pJ+XZ+nM43PkCLTgFS
nMUlFFzll7tC7Q/z+y0uK6CgBTYgJsrMv7/G4/Is1fJ0NlfllgItrNbi9Mp4ST9IL8WIMr/3BODG
y47Jq3rg77NZ7bWH4mjs8lUxop5jyOkUzCIZkE41/+IMaL3Wbxi0Is3NR9r2FN6XxfQy18eDZfbZ
8svpIdTRxfv32RJ/2EqxSPzfF9G/3WZ1WpKw8jyZK6KHCmQxFuKE0yH9kHjF0rSgNSr8sn0Tf1ok
NUBq/fZNF7kP/j53hl4k2UV9Gqt63AXlThsR+eYUNhKUhcC+57e8wJ9WIw3zAAAcJPGG8m2luLG9
1IumMfDg3XAmQ8yagzdbl6Ec3Qjtuw11DDjNUN5lm3+f25+WqD8/+Ns9Ut/STr9dWmNVBmcbNQjp
lxf/6f/20vnlY74Mi388ulqrx20e8zFsO73Uz9YFsH5Eo7t/f5sf36pwP1h2kegbgvLtTskeyuU8
uJ6NVfKSvEChQqt59WLvFiK8AIojUj8zd/Ez99f3+U9L8J+f/M24m+yrk1LKiYELxGB/eJ3QebSO
Pa22CApXGf8qeP3plvnzA7/doen5mZjJlQ+EaT+jk8ou0nQRB7i6s2MUvQLjTHr3ZfTvMyz/tKhA
a8K1DmRRVL63NRSpHQjZQ9dXmENJ0N3PzIXJNc1woXdh+so4HT5J4cmbOHgzQoKZMQqwaWHfcYr2
ixIJxZO9D0GdkAL+fWj/NUmwbAN+UQkUVamopG+XwChq4/7c7/XVKZBGvdIfHrbdGxE3Y/B7uJxj
99+f+OMl+OMDv12CTJRyJW1jY0XrAu8qeUWuHPz7I379Ut/06ddYVPa3eKCvJBgfT4stM12JeiPg
T3t48gwnffjbraX9eI11VNQ4GXszwbfPNMTiKcWXCtOpXUBdQWUETbwHBpGJgG/irWZzu+sv8+ji
FtEzQr2Fcbtnq5ge/QxLcmik4qJoXCaa7nXaO6WZBYH1aobrHlZI8xarXG+uo/MHP7sJ+X8gDAd+
5SBpR5giD385jz+9Q3ij/9936p/fP1ag7qY+8pNR6isOAlM0msjlcQMBOYrtf3+S3F/1b69dQHKG
1ttA9T7N9+9PMrrr85EKtbaSXeVYBw1miMuKvNetyaAV2GW+eqxw5mtA9sfo9dpPhmHx9vo+GN0m
9cQckTi1qdfm7jzfL/59aFJ/4f5zaKAyoNtpvZno2xNyuet1pcmVtqo+74xXeM9XL7RgIKNelmyV
lN0zIio93WYkDL0y6gpJvg5AOT79Xw7kh6vBIvL/B/LtybkoTf6QWg5kH5HYFNCu9Ho4oDyBhEI7
J395bncP2irEqL4/R91vhflPTxW4NvwCkNpkSZH7J/uPuyHLEjMV2kxb3a181+/UZzfBljfyuJvs
t2f/FNaUQ7Ak//21jR+/9h8f++3WqAvBbNNToa3sLXAcoBtTjLIEcUGkwhQMOjhwgyPcDZ6k3rLs
Hd9x8TjOxOE14lgTawR3Bby1D9LdWvdksd5xNb/x7Ng4r1gI7I9fjviHF/dfJ6r/93+cKCUvlKaU
OFHbMOIPjni64jCnr65N48C2w2gbvboEw0bT1WHKN4A+EgyHPf8b3tMO4D7NghF7WY4dZJbvWyPL
AbfieE6PPLf80bwZ+vNw/u/j/u0Cfy8EjHv8uMpZrq0Ya3tdUIzMTbVW6AasTmExNqOKDjRbzOq3
uvGnJwzkMbs+Fk5V+f65qlyck8y8aCtxeZo9VudleahHg/meKvq5oQn4yxvox8VGEQE9C4JgkFX7
7frAsyzrq66oqxCGCvfQATQi95Jmvb6zAH9dhd2EP7hj1kCreu7Ub0xQ6YftEtYvjPdkIFJLqt+W
1vO1ug1OUqeym+nJYD1MQoJ4sA9KH0BheHf3rjAjWtg3gpN/nWqwF9iK4jZZm7+9LX+6XfviT8QA
JMjC1xbyj9uVV9lZft6xenzBcKHGWCGu8Ramj255G8Dgny+/3Gg/bEphE2qCKqrQH4kL/vsBkU9n
PSnv+MduY+Hl6nc+8Q9Y/dBn/3Jr/bB4a5xfiUxirrXKPuHvTzIuAyk1wEyuHnfixFCu3xfGJ/ks
T+9JeG3titft4CUh1AmRWecktUPD+FENLwA/rIFBkiE+tX9/eeW/6xl2P4Xbiy5Of7q/LeODMqXs
PRndqta9ig4HtqZ3CYovdgDAqPj+S+JHvS6zk8y6MmrqiR47g8FWTiw2vIu1gn40Q7GkoMVzaaq3
aOKWyQea0fTD8C/zGFsmjANiRw/nV55ZEj///RX+65zk4ulkdyq6yRNLZPvfZ3VfmtUpifXHCnV9
+bDiI1IBhHFPQsec+6cx6shWU5an6ZPX45I39emlo0c8wIY8PCMSO0gLuhHHXw7qv0+UrpkaS4ii
6aKE5/fvg2q0u/jokvKxKu0LoDy8vmNjdFsZUBI08AG4hpCcYFQaEcLKX9MZoqO+ic+S/O8j+YLe
/l0x9EfCDphyxuCPbzfd6WlI6eXEkWDxSJxkQUQaOjxx2C6fR2bqzA4LRKuYlriCR5XAP+WjpQxc
E0G3ekzqef4q8m/w8Ryv0xid5wGpwYnREOP03BnMKn/9a6XXLzf/OWSgYHDwSZjiyP8+effrRWtu
++SxqmULiA2G9xb6zFIisxZBJLcm7/w39WXw8VtXR/yhUcHZMrFns/D3GdzfzlZedFddKIw7ZcXD
zcmE0yAIN8MPrMklKAsq4K+fPZKXxEQP56cb+8T2MsfSIDSl/BD2S2VRqAaqB6fJ5ipn10q81JLA
LPIVen82Nia0JJotzABdsLDRlrCYZ9Ml6H8ITG9E1iB+2urIGIrwJd4mb6P1+o0eOFwkiHOwLWfQ
+NQ5IXOIonxE9ZcoiSenI9EeKaIW+uqYhV+wC/dk1x7R2f/89VL9dwPVny+jXzwgXonKt7fXoGvN
+pkXj5XEOFyLxPFtR9spHuH8OZ4mPIkYEw+Yytr1bw2Jr33qt7vEYD1V+FSVfIKvPdAfb4q27VSx
jR/tinjd4Ap7l7HwJ2myXuyTY+6AeXbvnkQYI3n1sEpGxVhb3sJ3WmHBfsVolCkoFtPn8Dk7v503
TIuCh3WexCuEGxFBxFE/pjNng12+Nmel2+fjitMslCYqQhS/CItfKuqvivW/34fthk5BC5Hj25Jx
TtN2L14Kvg/wj2yIxA9VNvJfBJeMknWzT07L5tcFM90L3Hoc7O9U36vLJ1MSDSXVWlk9d9etXA7Z
ATTkUtZzMEgMTciz4n8EESaukP22V/rvC4RZj6KZhihoPT/k2wNT5u29SJS6XV1kS0SNZiKcRxbJ
ZPZxaGK/pNerzogzLaEsMPJU3NvdTdODOD8vmmWHY440U5o9pVOus2skxr58dvKHf01W9f2XM6z+
eKy6iFccPJskfL0M/7hj9HLfDEqdM2y8KnNhNPBRAoW1nfosyQHxmNizeQ87j6ExvVotj7rqYhFB
/BCvjRXudqK/cgcjDgPK1nlYd3AAOHvght0iNFkellpfsmtiI2ps3v9exsX/cuXYiup/HPy3N/XF
1Gr1POBEK6/lA1GjE5MnhNHHelytZ2Swkm+Mj2YnMz57JT4BYTGK8+pI4hhoBKR1jAzRizTDFqQf
Gptd75+ZE1uXYE47DRPUyZ+lgVLfvoMxosw+Up54DCJKoKorE9cc1tk+Y/3xde8hqcOtgxS2Gyoz
PqGbYA4m9CGfpsdsW7+U8IFfECCpn+r6MWGacHJA/ctr9e26S3fq55UYxQG66kl6JgvUEj+rD0Z4
j3n9SmGJerRUhqA/GIxSlNzIUkB7XPdqn3YwvPbrifGKwOpB3bFELp4qw+bYblXsx6t00/IdV+UM
la++kdYymqUIizggp8dafE+wss3MabYQp/s3YyIRp0jW5W6/IESyQyIf4UXQOaT3fI3WCK/rDUXD
TBEsXnnZAWeICMMP1FK/92iV4b8vsvbzDaoAgjAgUSnSt9W0vMl6o58u7Upd2nxrFH4dlpNZgq74
WE/vb4hBEwICyPDc5FO0oaFm52E6qpft5jLTp1cf5S/qEuIIKIDuuCffscNfZ8Iq2bJFroDW6KNi
aYS6172ox/hjH1YBuu10pa7Td5xYnFjOiExsOMmD76ZfHP79BVEG/vfVzncTBEojg3X7+7zpZCjZ
s2tbYcXy1qeoq+9cx8ESpz3ee8KDCTAheH2ZRCjHfKIJPstxHCLvKyqrKYcaKQKApTJHBTq3kT4L
AoApTVESEwRx7HOyO/eJ1LH7OCOzUuaXLTk/jJ7V2pZeB5yfclyN2q1OUAfJLm4cVlxdW96qd+Yo
6tiYy8M2wRsNqR3jFdLhj+ozW+RTzFhgAepx8vI8os9qFpePfCqOk3myvk1lV4riyX3RIcIZ4Lua
QdMbnxAQPXndGl6WWxRc7cdjzNQdgVS1NgArLG+FrfQEv84lEj0mKnAo9dS+hi8OKCIbzlC7tx+C
dZ+IIdqMueKUKzl8HDDGoYIhz/s0U/3rEUaoV+CAhK88ElE8N4j8iVgecttXc/WMCB9lR2INJvLm
cRBfa21k3OciGWq0Om0MbiS4ufIo96mLH2+Xt/sYXwrglYvXkOYAZSvqtjfehp0lLYUtCnpEhMVW
GHfWsgxh7HHj4ADfL5L3xjbflPdeH/JkqWzDywGe1ngwyuE3+zdMliLadJtIYf9WuTAHRaQopzmW
TK+ZodKl3Ug+F6tJZl/m+/AcuzEeCIRVW2w3yA2RVpyt8+tzqWwMvxqffeQbJikrm+74XOGajrix
0eEGt/k1KBCq7x3plQSKmeTjVCJGlKe8pmg0R0jBu2M5qV9qhJfchmwDgONAEPz3nW70y/Hfb3ND
5DHuUT8w5TS979D+8a553JJcLArpzqjzfrNjNj+15kNUhjkP5R/FADhbhPf42h+rNMKnkh6ewCQK
c3Ql3ODJYTGBfU5RhS4vGCbfD+Y1vEovpm69/y+gvkcRwh3jR+doX8FEslP0TwIIiuOdwtlPXL0J
S1oJTXjC+kq9gL/hISJZRS8/eVvWkO7sNua2HIMefLDKoiQIXpp5V9kPNHjxrzvtrynRt7PCRI5t
mqZS5SAQ+fusXM2yIp+jU1bpJPX16X6dftbb9CX7FN9jwuUSyO5P5zGOR82oHMt+HCExm1ydm80G
KrxtuoU50eb7tRQBQ8AE0jj1WHcRQIaxh8GT3jPjgpmEUj1e5xuYr/PnXIkAsFKek580pkRdl2Mj
EGb1SJ6IMWSQ66TcJp/ICGdnWMqDCYOtEaEn0/a9+yh8dXZaQTEIikUTXaYxmUP7sTrJN/udsRtM
0mPiiNMcK0AIxDVS/dMsnoiz60FZiLv05TEW3uRptz2PSaldx5E5vc3Os7uXrtsxtKYJXzfxAZSE
t6W4iKN4fQmeI4MU3P4LEU+0JjsJTVIzInGGyIjcFnfXEP7XTEN7V4/FsejHr3uwFvc5uzh98RjV
ocbg5DzGLRp10/0r5NKnNwgfW+O1BoFbr0RfCi6h9M5IYFoclZE8vQXNAh2Wq7t8awh+5kRCVqgE
ZL1Hzew6a8b3rTo6TXJHHQm+5KKun8SjfBqPlIBRbuKYizRCMvgcZX4FUaQb59NrL0KdP8I6zBHo
ZB5GugDj0KGXK14ONzDOq+NisfAWaAStITkgyPhpfPV8WGSzOVOGh9v3oZhFYRy2sCTSaGeBgjXE
RG7a72yQl1uA4Hpy8Mvr6+uBfmv/nwFRdothj3HH7NxHH2wH3FJgC3tqVDzsEbndcHW2p9MtimQb
Ij6/BbD1lW53u5N38jTiYnDb8vO25dSh96P7TxQD1QN7Cm1esf1DTs5yTWnCbwvL2e34czJEsgx/
NmOIgr3QyfhOhwOOWxeHClLZlvFe/ythhfTBx33M9Nak0ZpZ0KcoKPlqYKCDFP5vn6TEEM6KUZPC
rcqG2x4KhsstEL64/f2vFhaqrZPvwI4ApPDtHSEVL4KXL57W62vfif4f0s5rOXVoWddPRJUiglsJ
RUQONtxQBoMQGRGEePr9NV7nrGnsMlV7T6YxBqGRe/To8P/9k93v09YEnOjUmRMhCbcyTZYzYA7o
1jsdYNnHIUFWNuD4AE5JZycNfuz3c03im4V9TeJqSWl3TiA6qrT56Myln/F30JGEtwk2t0g0wc4f
Y6YDUZbbCHeejBZhtD1+auAB43faOnpX3pWGLT0St+vyHiQTnF3BXM1c+U1KBQ9ho8U2wuEXAEZv
tLPfyAfhlm/AUsNoQ/CfUsvsOLH7J6fPgRdEDaEZ2xMvyrgwEoJHLJw4UgL5v0THMjK1uQ++LPIT
hp95F3TRebs9a7+BGxm/jT7ArhcIHUDu00fAKah0dverkWIUn89ns/khgGsiboNLWbbhSbapmYBD
ahCTLgO4Md/a83bc/NhgLpcKHuwPspgeD9X5mNgfH0RKAtpJYLsTE8wsyN8pXb7FFjCXUZeK0sUz
wTATGGSYNSMwJAvU54MvzBWg14RkoYcmcObq6AgGqeDEAt0dgb8Phac8ZqTk0EQh8RASHUFCH0Fr
GgU7Qu8E8HnRA4N7XxsMhErr42NUscF5d4RuR75j+ob91g77qg0Up/SjjKrtM08PbrtbssfMW+nq
JcCgMhdmlPgmB01h0Tu2ablQVzmAg4MEApy0W62lNYAk7VWQOAqfyoP4RneHGzkh4WXFacnqEwPO
wg5J2g8Fp53kQT4sAVydegLG9vW3vLfzU2Epo0MAkia0c9MRLghuaH8A3GmOZQTlh8zkmEws4mQn
wT1Kwl1QaZWZusNSZx1e4lVnM793rE6V6F7OHHq/irJQAioLNEutq2DeJgB2P4PTjOBcFB+odYf7
tlHfdY8eCXD9TTOPs4+8rxAEbNRJTSB5fjmWwFytrjaOvXWr0kQRiq5d9ttNh3xZtpPRvlV4SVjA
rLrsruqV1roNxkAE4mEXLGKy3DMcDcthFu0GGlr6mRQXDsYF6Z5KD8ymWG2c59U2HUVO0OmNSNqA
GH4iaA7RknTZKe9Se3WEnty5+iuILrh3YzU/zCddAnuIRQRCrr2EhczymT09LZCg1NObPlpPoQGK
J2+XenBva93z6G916OFB+GvjfzLp5WdrkuwqORs/km/4TgwTQmNPqIz8xsCP6JC1htNZpPSMWcWP
YEuTfPqQC6qPegyO/87pTJwFLicewaIQuoMFGPMvAeRFE3mucFUl6EohmhX/4lOFN7ftfn3f3AzQ
LSuN9AOCRAk4H2wBANWYjKXo2C6Ff3eS9qrMJwuQmeUlmAMoc7+4vquttHl7JwUkgtMycw91vY5v
d7ztl4NtjbCQpg6U5jHGJPsqsNL4aX+tGFUT8k2sOvgrlKd67FKllJ5PK4NYpq1d39qNu4faWi8c
XoMLtrY77/0+/AwIAfYNhksoF9bhzeFcMBpBm4vI6i06nb+7x/i1e/6p1pOhPzfVZGXmVOt9jBOT
zAC2fBFC7OcybUQaVZgvszbS3IXQYNDrCJfK57Dsfgp1i6BWd+Bi+bta+k+H4ffeejq0r5LK4XbT
qNZQ0Cv3tjcVdaD/eD4hPmVCo5lApwNM5UAiKQbw5CHCUui2XtTl5/H6W12ezdenzSFZ3a7URaA2
RRtAF2gBHi9bt2xiyxpqV3v0dnUvtRFuRarT6y0WwuXwKp6q/NOY8b0u8vk/J6BTnitn7UBdAMTm
gTmGB8hjPFpMm66MWdhfOmw0G8iM0AIGkUhxYaCMmh8g9rfbbIpchxrTZ5M+CIlFFPQ65kj2ls+/
++4njAYUZf/M+mdX2Pp0TY+7rYzjGSVNlDUha4K14+ETZxsMQFjyu6kNcOlYPgT/XrbbtigKMhe3
xFAx3FHSScHl9qXe6KMyLWWbLDM14drAkzuAamNBr0Mk9snEHIosY4ckqgaIIAd8v5xzN/YaNuqv
vRqW64MD6Pr/aubijzQtS8dLpYkc+GeEVqv7WqvuK3r/XQiqRP1muee0rD+fz9szJG63C8lKFTaF
aIGNkHi/XudFt/8ubP6pxPOR8LRRlWPV0vstdFXpSPKJHr/nbZwm/pxDgsa+HsPfgBO82RtQk88A
Hbou6u+n6L+3dvWFqfjhYvoh/v+p1ZP4z06r3SZd0zVIPFBPx62p0LLMoepjt5KZiyY7R6udd9GW
fF/rjT5YSNA6sZZyJM2GqP+K+wkEfO2lt14Eys+6lQFexhwsjs/vw6Yn2aG4TnSGzWJyttDyqcw5
2DpxzJpG52SQOnU47qCqelW4tPupbFAY2RDxYisSo/m9bEyWl8vklpr9YumUZlldAULT+3sh/lYE
u27ZqkCfgpngqes3x+vaKt9KBi6le6yExzB/MbivCnja3sxSod+UCwVAsRxOOGeU2n+34BcvInX/
pwlPO1WSlfVEU6QJHGc4iemdfVhuQd1LXtEraPBfZsO3sp62H3M72RTJYWkS6pe7pG/C2MzRw3lp
0Ppl4P9p0nP8b5IdN5fiTpOKqFiseml/toru7ot+E2fR8+yqgsOOL1HXwIp+ciadN7ebeTNNo48x
v2a976P9PCP3rBK8UrXUX3QJCFaJ+wBbnuiBh1T6R/QRHauWjky+Pmdm0552RfD4nGJEcxm+aNUv
m/K3sp4k3CYrjioBJqJOjYmwYtebc+L8GCwWr4Km9N878L/Nelo79+JmXterCc0SIwmk3ZgdADfn
H0df/82PXTlTDiJI2jqvNnztF5Pnt3Y+rSslu19K5yOFY1xgR5HtfjyVnd5/G404XX8MXizkhz/k
53z5b3Of1tlxXV1rux0lGv77J1uCqF/EULFhP/ZsNmhULhdMav7T8F7vxQ76CEj+qwJPi++e7SeI
EoZWFAVQCfgh6q/rxyP89RF7/Ku59GKAn5fhGWLTc2ldNfqbGIiURoZdxHI4jta0FzSqvwTiI8P+
u0IeztR/VkiRrLdajnmbuEHRg1r9LgsE04x7sKG1fLFEXixHU6bWP4Up5etV2+UURlkNeLGgkbxC
SBXh37FflPXbKetbw562sOo+J8askLIwwbMYgeZB40DTnMcQDvUW9WF9hF78qo2/7joG4Sx4vhQi
i5/marXY7643KAI4UAJ9teuXCqfy/nc3/tqL/xTxNBuLiXU/bRSKMMY7DLWr7t+3f9GC57mnnreH
vbHl9qdFCv0JgBR77+8SVFFdfqyn/7bgedKdz4WlJBWK4Lwph4V+dz7HRdRDq/q7pF93TQPdqawR
QQLj9vcJl2x0uJ5T1SCBcRIBAu7o5DUnzuLvUn6V/P+U8jTm23J2Xm4nmtFPuyZh/4BUksf9dxGv
GvI05luyrowSgVT99AP3L6kS5thaWG2z9ncxL1ryfLBMzfR2XJUU0Zm2TQADwguZ6H8X8aIlD6Xq
HxmwUjeT63bFkGDg7uYQCa0JPK4S9vp3Mb8khj0Uy/839M/nPF29mpNiTTm79q6PywNjKbDTJNoL
eOfLAKnf1+T/n2jqk7RZn86mstxSGjvyeMzmj80Zayxnv7+b9esAwa2hwl+jqZCxf5/QmzS9Wcau
MPrZ57oOmy4EU6Sw/9/KeFo0pnVI9LtOGRcX8J1NrdQxP14RYfw6C/5px9OS2a12t+xuYgO7DHWO
nM66vyLDAstFVEz/bs1PXhIDTJdKWeje8dMS+Py9y7J8pdzX1l5kQAZbYCbolkSBqAT2rBumq0br
njrauKcQGxs239HfxUtDnkTdt9KfBuxWUfWTfj8wYLGYPW/O3cn8V8e13wTqt1KehuxytU4r/Xo0
+qWWVdeidT0nmHMAWEcLv/F8VVeI5nkxS36Z8ZxNy6bGVkeklfE045UzxEBK9USRM7w8gCW+uL8m
PfOj5/4pQDaRfwSFud0XqpWeH7q7qJlj2Moe1i22cDG1ofMJdekHGBMPl4n9Ofx76H47PXxr4tPM
0Tl8p6UrTZRdSrQjsWLfYFks4SbDUnC4O9VXZf5iTvtW5tN82V7Xl4sprS4v9Ddy0PGvEq/bOJYE
XRVA5r+b+KqPn+YNqZnF7V7QQmV4qxOiGgEp9ncJv+nO3xr0tNLVyXKXKxZFAJPlCac9Vkpx3HXb
4r/Ckqx5+L1stv4XXflqgj5tmZalrDclk4K3H2UgtuxXguXF/X/oSQdtfTuVuH9ppowOH68Af191
3LOSNDmXrGK/ZSZgrRtPMTXjp1vjQj7bMXorAa3orq8dIo91+7TsrKquErWhyvFYe1p2B626Q25X
QfoOCJK6ak7Znwyg21w2djGoqb3Jyt9DA6hB5tokw1snwqHwgXk2CI3MvAww96HaR8IqzgbcG/LT
cDq2oRu4WE55nJ1c4tOB6k2my7k12nVKUd6vBOZQqefTan850N6W4+M073BVeZxMz8RQvSuZrQmW
uZOh9uxtlSjDlV3+UIgdJKOcUKiVUwZCCOf69NbXaybMG0wwfKskCOCqTJ0UZ9nSPlxsjWQxnB28
kzoGjlDcyBVw950tjlTFPl7Cm+KcTCctCbDZCUbFvHYBkPHiL61aFZmT2Dvg/t73IDLivp5q4JiB
+Hoi6iZMiPLPZgXophaOZzDVLw6QtaXxxTO37pkAaRjDTzZI3MTpnhQbDg5ceNuaRjJD2T61s/le
JQgxKl5BP+iPEKQfA1op6yo4Jhhd1CeJct2sKoeVkqqimshDBBkhC0d7/I4VuP4+Rgknx+1kt6aa
I1bw/lGouR/ZY+S7jXEFY54XdzP00y2uvbicErtz4g1m7TlHxhlmZLHmiptIDCwYye3OVoIT+ksv
xG4Jb7dMW5+c04S38TFdxN8kVWkBcZXYPt/nE7wYfUIU+luHk+H05tF/3LbLGVFCAogO6D5cLFwJ
/6+Yq1MM7l0Yszc1XxiusSLfMGo/XmLOnmO3nV1qcZvTM9Y5sexiMaCBXQzfx1qKCOL6ORhbVPxs
zxGxDkRi3S9DPkD9Nu5Jn9CBDVlwMWZygHDDom30rjRl5s/evoIYsHlgBOAkCaMrPkuOF1FEErX4
vu1ooDsDPlssICNPW/A75iLpOvgDzNrwc/GJLRlrcsB7Fxx8F7szcVnVHeL5dez0Og/e+0y8jni4
Fj2xW/U6C0IDape6FU66VRPAlSq0Anwb8MJQqvDJYRp/w1Cia3K7h4FCuNEfIhZPBKX3Ds4CD2u1
lhMsKplmn4vOKxPGb248wbJA7xI+Q/V52p2IGF/nIkfuMxC8S+CyguwPyy+gTu+lmR6DwynpKKzI
PRHlQP46Rcne4uMmHpeISeLeQf8zBdyVhZiCmEWXRUUIKFZ91dkSfEKsYe7gFMflXuA+Bn5yrmKV
F9R7ugPP/ouN7Je9skJCl2KKOlkBhv27PlIkl/NaLdOghJSjqCBlpIweefFPQO6ljUr/1qkO0rjU
aCveKdxEy0iwcKrtKoBWf9fkN1fkt5o8iWi1KFsTY0tNDu+nRT4smqexdRbYzAvZW4lz4ER1coCP
LXJnAoS34mQTMIBt5ROASOM96xwMG0Kh/OQALmwc3Nz0l2sXdG/ytuhS8Mdf1PeXnZI0Swyw5Pur
JHM89dw9q6r7ygQumjtxaGl32S+9502zDjHsPOkQnzaaHOydYusNE5z/T9B9EcZE7e2CGyGP6nzd
2+wdqCYIDhbM3qlG5AZWR5LmXujq+MJ+6pyCdVQlaw9yMgI7v4/xzVwapeNOVfvLfvVdjS+N3M/6
227xQXaXD9478Sp6/zqDuAc6bvaoalCGZ4GQ7Gmlex8Zzayfd09jIP6gIpqrbCnrmsGsHtyC+zRp
pHG5ZcwmLY2gaDaJE2Hzab/cmgS4FCMAA4gRZOpndbV7mi2HUI92wbZ2qnXQVADMO8WkK7XLUyhq
4ZDJfR3MwUrNgJq0iNlGzMUyyNyVJxcS+O3fFqB7lkBMfSckhNCxqPAr4wuhgCe34m4CuKYapQBc
RL/StEan6WlYjlZhpVkKiyldq/dfzIFfDnwAAinwhzL+UBg8zdnU0ifr42mnislHHrIBTYkrmxLZ
1e93JX7Nb5MGOxp9DAZnROfXAyVH/v1dmUdy79OWSGXYKnXgJ3BzPW+J2T3RrxaVIeqO+rxr/rtg
bE37e8dG3vvsKl2JjFrDmMzOA/3ZgKwP8ervnJeuUbUibf9RHRwUQG2RBQcsxvdZtymWJ3xhGX0z
XQclW41xH/SnDcWpW2wC8oB/ng2DgHh8oRtn0QPUkwAvcY/XMcFjhx+PGxIPqELPtHbZ4tjd+XsM
qLUDDREwD3hdefpPKN9UohUTiiI2PWUakQgC/mwy3kMLDOYwIXgt4t9vOBbgSASQmIIIb0PskVaY
EdUFL0zmpGoNEHmgpAGzJcdDMZwASPBNpDL3yUL4VIersq0WzmGB+oMZVF8oV3vLqoUtoHWYE9GU
1CZEZVq0iV3AhTfbMx/xDMKnzbA0xNZuEehZfcRWCkf6DjJV1OEOPQD+GeFt8IG4KbmpvHiAV9QK
gCx6kCzjY/eZywzYAb6XlK2OnU+ovP+eSpr568TWDWy9ZgU8IOXpkLi8VrNEW5/U/naI+e99Cd0U
OX+oFEeHHsub9ynyeG3CMgIJ3b5xmKaN7fwySJuVcUrW1yx9q4bb1gpArrc1EeASdnDHndPSAL9g
BHXvXptOIkaMSNMWmtSx1iaklqUj/cKQP/4zsER5C2f1vNtuo7AQq+MT8NeMfZLymNgFhOJT8ADW
bohmjXMbNe9OyjW/Lo1NbVfjw5Yof1hiu3duRsiqrEkc36g6vhv78dl9e0RvEWN6dJhOogO255bj
22JHRzFhOL7OJbyKMuz6MZ7qAXEQUU9iATUeBHZkDh9nTjQYNEcjPEbNiGhJvjjoDXgpgZD4rXpL
d9H7kJBKibrUvKpPFL8n5K+QWoRJW6IxUbsye3BsHzrgrguaO4cU0ns2HC4wJSXO9WYDUTk+vUSH
ULVfrHAS9g/SFSl85PDINvKPaWJpWaVNYt5EfpBMVFPcJZGzEicMU109a60B7221ZI2JuYAF4hAj
zisxIHw9QO8noEHMCRJl/MCVYGkyLMC3uCRV8rPqwb0OKvWK6OBuzClZ2k64LBEyD114JlGvEi6b
On4bl2bFPoFQSho26aTgJIdy+QeeDpFZrAdIKO2TqIzIjwnJH/njbVkd9J5tBAC/1DLATNc1gMuh
9IH3o8aooJhK/Mrfi8b8TSEQYCLI60jIRwJ/7z9luT/mq/JEIZZKPGqcR5hPietxNGggjveIX2LM
3vx2yOzu+/FbLH69mMizj2jB+j/X6r1O78MNOiIGX9SO/KRf5DFqq6BDYGb9saQ3prYvThv0lZqJ
7CW6fIy38R3dm4jpRuE0JB6DRB7GjmjvWPUKV8KHkNl9FszNZuThRHGnLCnZ6TAG3+y3tzhW8czi
NJQDixx3JMSYdwlSrTF8yvsjUKsJoumGaNCv8Edihwq7JwMej1DRJdSt02uuw2Zn0UH0c6CTbXTY
YQ8Y03ETp6MDEN1hgcXxLOaubm/xond+knQadMo/nfO0d26Wx012n1gKZgkZufqQ3hnTdFzPvhyI
BASNEC5inzqAL/89cVTlF/NYhcLxbpllwet+2iqT/HA5KscNqYqwuy1W79nb5uxswBsoO9DtkC27
IpJ8XTvAU0kqNsKD87hXZpGebWWYkFDNWJD0GchB8hHT/BWKzuFy9AiqmRDgLEHeH6eQJOyEw1zG
M4wS7qF5dz923cyGopFwbwlY/5C0nGjAcwwXBguIB1CcSkAgg/UIcZbI7Qq7tjzLXqez0RL0zsu2
WrJN4MJTxYbwLXzRT4/DyDeVAkxWzDiwTOPb1VBmv6+w847QoQ3j2LfWnqXF7ER664Lr3KrBy6AJ
jA75gJYNqK0CZR/AYGMYy2CTtILrVHGSt/1QcW9QHrYBrAZUqgUBr1H2TkR/Gs5KtxWidCF/IbFp
AD/RbabPNn1yaDtly8n6Gfj2w7K/DEmlhxY53szzt/PouKAS6yLYo3KAL2+fDadMCkUERkHWM5u7
D8PW65pr2ZVQzWFpw+F9xupClUlJANwVQTEotBiSvOqEhLdVCHAGtHeoHesMclZboymYls5RXv3I
hmkO+2etGl0Sv7j6RtW/H5ugxqJzb/JAtdzt1IQ58O1Ft5d/nB9MolrAqQApls1BfYb+MLb7pLpa
n/N+Hi3DEijQXinYAwRc+ApZJtk7bwYaPbMMrxA3nD0j4gwJdJMBTvrZg3kpNL1TR+CuT/7O04MD
jOgnf+PpbyvQX4++GqhvJLm7OjDbeg0Ww5peO3gCR3Dyj1xHfsRUrssHa/faAlbXvXR2NcmLUhp8
N2BL8QlZjOB+BOSl5GaBUTPdi0ecuLutYbVwi/oOUOqNL5GrB0LwlWAZHfhL6ORXLonctb2nwDlf
8q9DQMTw2sLKBjj2PizYpU+xQp5h1ZcdWx4GCLWnUPPuAGjLd45h9iHva4Rj3VyDnb3klz2SAfHL
aaSprSkvDwQz+BWB+C92MIEpVoAaZFGAs6mIIvfPpq2XFeW0NHWtT0LW7WJvN72TEuaQUZJKuazd
EpITgLeCUwyG46urk8RAAt3w1mL+wwvQSYagpWz5O38z7raJHdTZvaPqrYAwnOzAIUbZhfVJDTFH
MmOrlMFaACNfURvqvXkCo/PinJqTxsp0C8vJyS0+NCwvKzyUcOjY42vfXMUkesP2WWwDCMWNrE1g
GaRgLKhKuW584EJarE6BRXZSTD47rF2QyEA7Yi9NF8Sy5OAkHyWllpTcC5RtG3hmYQgowy6uk1CM
+xOt/ENIVRJ7BbUnJBL+tgNVtja6712Yn+77eoagWtpbC/TleE3SwMThSLC/+9DdrhsgxKjopPAw
4qUz7LTq5jqEq9rQOoccF0hdQ6YC3l7deBl0DqA2k+670GBCrJ/p8rrWh9OXPHO4ly+FvUc/zoQN
EKcGtuFlf/KhbWra4jqb7GCrspNbbavAwVo7anWMFxtsywehibyh8i/tMjoeJC9lUpXQVCx3BY67
WaMH8kpcUsHY7p3f1tCM7OxsUsvQh5bwdNVyn2/fYlKmjYHRhu4KXOObDzOt2awkzvrIqd47FPax
T1iuOnEPH6Vt/aiRS+8aVZsANYyGfTGFm81V4oiKuXTO28VOWKQ2d9fEupXUFCImjxAl2yZA3CtH
bVy0mk7iL8lQ8LIzydubnWsxb0heaWSLE5+Sdrt1VoWDGUvlfLRQ4mK6ZXo1luUa0kvDeLq4QJtY
z1x9cB5VgNFG3iW1excGEDLUz10d5jjIzz5hdzyWvHvmVSsObVi/37e1MxHKhVtpX/d1sGOXb1yY
bLy16erHtjWCI7EBz4yKKwuCxsLnTALVxnHlGIHOdrB0dFIgVnMNggs4wuD2Q73ewgNbI+M3l2nl
wOoDNWTOsWW4u0wr4JBDR8smV2GeOJubn4yw95sjuExz3eErhzm81nfGrr681c7kzm3dbKzNUitU
DFdYe4A+URqmEm70zvVSM3NB/6Iz1UrrXI7ZQc9A3FuYkns3mHzvlGKnULP3yhgODWdCGlLFXmHx
vNvZoqjajI1a2FW2FJKw1ky1FzrJQ9l/2mqBQQfUC+hXJEz5Sa6sVpVr9U6AWF+JIHD1BPdHhbDi
Ml8hwEWUb7wdInoHd8iWx6528g+QycI2XBchrwYi4iFJ5LUAcspfexgYBDdo5+YV4rHX3moskhEp
PD+SK+eTjDTeehpIvytXfpMp4k3e5C+Q7F1ENSL7Evy9uWGr+aEXg7NLCDl2MVUDQqz6ZB2rpFnl
trwUt/7Zu0Sav3k/vCt+jmEJ2Gw2NY3XFXCSV6ESGT6Z/2Vy4mNekayaNku9AwmrSTMD84RLimgX
QzWDU6ncMfykCSpXNGlsQvKaCwxRadNqyba4iw/codLZcE/5AfaleYgrvhbJ35NO2gTg42IrUeVx
F/mCwkeI+IIdWGPb3cQT8vbZWFurcDtcUfSK+5JYHOcLi+SbSgfOwceXpN7yc/W+Sqv2pAx5DbuS
bNAzg1aCvh/LBn6brR5V5tCu+dn7cSG3lFunTWAsIJCNtsNDjO9qRfMPQPbLjXaxVGXSKADxV6L1
8LiotiYNaZbUegUG5YYtgA5iLkkz4mpvFxcRZUgzViFQRXC4bHiWZmi+dI5oDisqJTbppbzmE1Al
DLhlJg34dT2jI18Bvxrj39mTizaxxX3lNkAiyK8i4rJH43iLqks7NF9qRilgCDQLRlQqfZH2yKeA
2cZqS/Jm80gldwp2cV/rKD5r3eiUgmXInz7USbxt9qR6ogBJHaSoPJI6SS/KnNEfV/G6I+pRecwM
iisNualcKSrUKaMZMrUu/Kn4EMTiaqQpPhcO5PkwYwcb8Nl4H2RcccbeCYOSpPmq4d6tgudH+Z4a
lgclb/JRCiChQcU4j0rBJcpm5TGsCQjNYBUX3P3sbYmqhRwEIhC+J9+vDDKKg77K5x6kDSuguX2l
EG/rJBJznvcqEDMHe+4nacWX6BRNPh5Kn5csrLjsmuHSL0mueVjiLiWQhvb1kgcjacnbB+S0f9UX
sZ9M9+iLvIveCAAfCX8oitJgygkEk+86km9u69K6E6uv7AplCanMs5JXoiQQBKhT5kk5XF/XqbFc
X6IF0oYSn2mNOyKaUixavK2fIropWMbb+tnD4drkolJtH0ifSbtXwohry5jKQ+0B+9qXush9l74F
x8WJKCTxSNHfKw400nHQ/PHGBW3ODKtQmpyCJZddAvBJpidwlWQERTOGw4/fUpC0+cgrK97NpKP3
9b2LQ3QlrQikDM5OJ7B8eI9f/3nosG1IYdJKCoDARXJLpb91isw8nTz6igsQSNktutIkKaf8KEeG
QuoIs224fpP6VboyQPiOqBIXZZ7RPAVGU6qVO8MSXS71lM5e+SX4Q45BlYkNMyXnvc27fAajDB0m
7aIc2iJjyHxkZmYQMTlyg7yOFhDnnvD+wHKh0732DeL1gwvSGvtaeHCTUJFHz3Q3UKBEO8h+cqhy
QEZI/fKn2s1gobiM8gPM6UAihEatNJTfO95WPhOs/0rv4GaucOMQXBfqn0vf/IRdExIhxldmnEwN
8K2CzKhBlh3eR9JiaZjGEiJLlldS/TJHmMf8rgaHd04wLEhZDqcoeTs/Llf8ZSzTU9aNTHeZILLM
5VkkBdxZiD+YrIxo3Uy68uocC66aDgWVxY/mnjn03IjMOnh6vHUNNx9sPNKrIrjOQnkAm7L2rwG/
tr7V3cJ4BUZl/R5A/IRqCaWTbJ57YCtvwTVY+9J/OONdqIDCK6ecWwCK0dq36F0cXeyZsk+CwOfL
pMzJlv463kA0PCjDE3MKLf8WXcSPAh7mJDgE+gmyBC28A5dghPlIzksyQhNPupv7EjRg1IBTcGUQ
zsF9K1QmMHKV4SXKgnMgg2UBfGKE5T4HLnm3TjVJDM8CaFy5mcmnhwDWCVdvmhzKUqqfcudymHJd
BtwDTjGDm5XDc/3KLeWR+jommGZK16wplo/4Lc9GGxw6P2lYrgED08TL+OHulDLxeK+2q0885khX
agVaHbWT8u9dSgrKnwdurLUvK5uE6EPdJCP1un2UzdTiYjDag9Xbrp7EuwDMl9qdqlJ5txLLraDa
gxI+kBZZUENJVWFo6spAAFUkp0+UnMCA9CttonkyT0QKyNJN30ScyAQ8j8qQ3OgsXxYxUSiy3r4E
n5ydZduQLUTWlOyCbI2yXclGJTfkgs51xkREkCGy5LuyBquBBq+xiO49mTllV2uICJZlvUegXsi/
Zm+Qi2W/kDcRMchfVvOXREJO8BEetIFGuex/Y1F7RA1iwxrI1wx8a1L7fQBhT5C8sVLYDTfv0r7H
zsS6yNh6hINN2nf2rrNluF987d4i66s89uDZoE14NQQJbcFIA6wz8IQKOCnlCEKuhwIpqiRIJ94t
xpIfVZgkKaOSMPO/JpIv8iANJ4Hq6/5pBq4rM8B0lwzbQ0IwUHeYLFQwQA4CqRLKjIBij1Hb1ZEH
XG/UjrME+aRz0wQAvTS8RWuSoh/yaotjKIKvic9I3JpV7x2xIiihzP+MBZMFy7eM53NdJmEKtOxj
KdRlIcjEkHUkn8sSkGkuE1SjFTLxZXHIopFlI1MREjHGGxXOqjHG2HgemgfZSTxuDLQCIOHXrJCe
VHy2+iVDJ1uL/GRIMOl4Bh5+PM4X3r2+9wXxVsSDFHNl5ZCBHhp9ayDrQlaqrBQwTbw7FFtpDK4A
E/zifT2qDemXi7fFnguDVqT7Vsekn6U/5H2zI8IBnk/pdVaCPCaeDJB00pGADu8KJ2zCbU33GsnH
F0QNN4gQ1hHEaC3dPyykc2WDuAC2dBpZrlRBa5epNCKhcZ5ekQOT8ErmMVC2Ii15QzjdkHg41mjB
IdhMywglFQlhPDpXqItETiQNGaZsWpbbISvkcz6DhUaGROYBgcXxoR5q4X4F0JQ6lhZRjfcrcrHa
KN51fx8XXqmh0+4thh/MR1EGKAN/qCSrlxqqn8aCobd9lw7d1anKJ1Orn0Afh62iNuF4Y/oW10t6
u1HbC1l2tZG5W/ZF4BLCLQ81OmDUIG+DlOZoG5t+Gq55cKbbxtuYkvmB0Jeuk1cmUlvuoRcE9kJb
CfedPFfHMiwJfx3ow2tEM+j/a2Q1ZLDuMr1jadxqIVfJwMmgS931g6N3Tp6MsbwhHx/ccyRjKl+Q
hpy8JJbbyTspTWF9hHfIN6M0NDm+6ZEyy+FqOrg3ypXOu0VpbNA81YfhNiq3rgBWQDsGKOVlZrSS
UO0s8bJS/VtkAnGl++vwmgFRIddXetLQYsbEi/CB9ff0M/ZYZk35AkvxGiqoYsb6tNex3tE7NwpI
w9WQhoAEBlE9oyarVkZQairzd0vBlVYO8aT0nYbNijpJoaVGqXHnrW386Cv6kHpJp8hudXmMPO2l
GkepDL0vkkaVWUEp8kVwNjVQhQXkNDqG1Y7CHMFMGG8pz6QAC3COdZy/ixZUZShSun5JXatMHTWS
pbAOd0MZdJlUx1ibWdxd73wNEcIO5UhklmhGMttlbZnjO3VI49P7hE7/GvKvOqchhqLkPwXJ6Fid
cuuGZf8h4eiXAi1MOpCK8Vsa9lUJUdNMptg6NDu3JcgoMgdoeSfl4jv13A1lqcpEk8XKhcjIB3+e
FNKAzLCnMPVEZZCaaSh0BwSlTIrHivJExStaQt6aj0RKfO35kki+q1UghduEINPKFmc8Hoor9uEK
22kmWzPqHQK+xmpQI+mpUkOeC6ivTf+++FqdUje5LGf+Si2kXzD4jk+YbW/DjauIFSHajZdRKdRQ
rFGe0YObZdfi94mdbcleuWxAy8rBQnZEOUaJzn5EGybvmTMIOjeafwLVnyhVcgzI0fPRiQX9EVZx
UeBF14YWjyPV5ONvw8Qj0PanAea/ZoknA4x6uRaJejSBU5S0WFcMLkeUIgMbomhPwW4q+hDguaKY
4V0gWd9P5gB8eCq64I7zC+EvnCYqbPiiIHCU5CTxdWKjuQ8tUYzS8EDy7t+Vf4TBPVe+gqsRjhbN
ssxHbMg/VukjgSKT5aFU9Pekiy0nDWPrJol3zdwJETr7MDu+VfdvWtrUVuPqzj+ew5VeX2ZF7UU1
fiQcYtqpWA94cMsEsk1MP/9UI8vvZ2NL0kcfmHBntQT1uYT6v8vrZayaN7xoldKkoaeLUp74L4r+
zar0b9FPDkVNuWj61iwXfWPbLmmLdP2WE+peUUFLj0oa2IqXSy1PB1bSOJ46BkDfx8Fq92IO/cwW
ov1VXQc7u0wgjlkRv+M/7c/NtbXRILvrJxa06wrneZ0AYr2zM3Ze6bSOdnvceKfpRIPG1/gozBch
fdC1UMDTPKjimyDuuiKmtecYuauSm5vsfAG0dmD4h1D3JjyfY3EQYdq33sGR4w9MYpEW3byG4Zcx
NH3Zp8Adx/AkiiJYsRqaohy2tOj+eBZYcvneLhTDmdwuEZcAHiPZ6tFDEDlg36IYyLYjag+Ymywa
PYEbfo80R8tBblhs1jjR3DsrJhfHFaXj4Pg6IsoZv8AIKV6cu6t56wn8MgCO6tFtoQoUoyg3ymyP
bJS9gkMDO8SBDVf21auDaBK8HZ7ZNdVI83b4otaeeJ+W0W6eB3JME4nCmdv7e/JpvwmPb/3+5Cg1
tuvbLVHp9xWmtAbIgvTUGihADXlb9vFgiPp9wAopBjqxXolhrMD6KccDkRVifhKVXSxdX0dexuFh
zsQIKTZN+apY0oiJvwfbowN2deHI3TgaV1tlLJZJU+yWX1Y10Ws501w5ZOweBsOHqe0xumL1zBjC
FID+NVqbDBj6SahtQOURMS9viCJESCeahuWXW8umdLWoSDc0S5QKBlO2CMsXJUv0CFHdxGeHG2qG
DV92aXZeoQRao9pgkBhynENZFgEqXsNbIKdtPEfIWfEsisTVUKzxMLI3KS4pVp78HPD+JsHWlW88
NFV+y9lV7rT2K58KpohAdBIZdpVKpuiRLiTiPqzl+A21mubt+1X+0hDUipd8ym95pS80T7yJVX/C
1SbqhebdgC3cY+rgc1zyuisexS0z6OCvxgp+TGZQfYJVB3PUxmenEqOVmGLkLCgGwr9n1c8AEtOo
gn1rEd4CuMiPLL2lsbtejQwE6i9rrLBuy7T5MmZ+oQ+K9aVgYpWJ1xPzv/RStbmZJg8VS5SM3Kt2
gFal/Swmbx+jcWs4ZVfO8O/a/oxge6rtUzSOea8mSMTs1udk6k+gnz52BexeRjNvKpA/nz6yEERZ
X87tksEjhnls+wWiBPI7vzSQaSeallidRMfYh2ZEgFbTdLa1rXd2sqY4fW/D9PPuqq5SIzrDXUMm
v0HB+LsxqvLLTvat75+cFGdte60YGQDaX0ZaMVcq2MlvHvS4LFwZBzH3i1ld7OfmzMA8JQYpyL1d
HZj/W/w/nJ3XbuRIFqafiAA9GbdJMp0ss0pSVd0QKkfvPZ9+P6p3F1JWQgnMYGa6Z7obwSQjThzz
G9VTXINaW/Vk/oPH+P/d4+o6c2fqvv537pWknf12nXovz2sqsU65F2/dveWheNU4f8qx+xs8DH/x
eDsMXuet8c0gjV2j3Brx1lcmfpB+EgiIrSUDeMyOb9Z06S0T8VqaF5+/n//Ufv65aN7tzfNsqU0r
0Rrtujfp1tPPCMEFrJ9xLYftR7Rhb2Jw7YprH9dLKHi7aP4Lgesb482tRbi6sx7WYYP21hNeW4Jr
+2+tu7PteuRxcUcdeG3KLXsFs9zpJjyCTl8HXh1W3Wt1v7a2TBT6zUNJNKEzBD1zvbcKGh/rSmtb
B4z9Dnf1/Xgf7xV3jS58pef1qdb4rB+xGubmWntQ68Zb41/lrZtxraTXG2V5S4vfSgiISW/hkRqN
0nT9EIQ7rIQ5VDgF/Fq3p8RHULdrZBG78LfMH2uUtNvbFdsw/bVAOtSHybOINNn9Wpz9dzmufxyg
ka6wa/5OVwIVsUaqFd0QAWFf/5k1JuFpCP0crT6svtcG9doFot+zW1s9GT3UFTKifRmP5tssZe1s
rH9lHpAsXdu1EhJ+0u8WSwINoPnamLq2N9ZE6/3OwN9h9Q6xgMWv+ai8/vV3OdAixaksNbPw89lD
3b8vToVyl/ZXeJ1vHPLPljkLN12T24FkDsIfJ6/TT6N6zG1EC5khp9JO5qYMCzdGSv7zjX95WaGi
yKAaGDprZ8sa9lKh9NQIXwmObXEUjbTVqV2ku6xUHbt0Z+0wmVf8af9R11hfKUBHFdqIpcvauXl0
oWtVbKml8FO0dPRt3ehftOJuiJqvNRyCRYl2gTgaRbuR9OYQ5UTQ6LXsmg3MvK99C+BKxZ4nuWJi
up7w8w/w/qHOIqQlmqWcx074DZ7koAZ3uXRKCq9JN9OfsrpyF/6DRHt7BZbyxrxeQWlnu2oY+2YI
4l745hC7sxdknYtP0T6YAic2MAyH+QA9ZShQaTYR6427+0o3rtUY68c9/8mIOyLKoQmy63MOuDqF
k6XmufCn4SVouw2vdmpkr2sSR3Sla8MKZLtrTLNzoMq2BCADvwQ92LUwU0J6weaVhP8fdvP6Wrh3
qTogIWBAcxaGW/5lT91i+zlAjrg13ckqPHnyp+ZGB0a/wDXUW2UzdCgG07zvsCgoCFymtRnjG7Mr
HvtmdKf6Z5CqblT9lY1op6qgahi/me3opHkEvo4/+fwU/UOQeXtsON+qYXD16vY5lafKcdIUsu1L
4shBKrVjiYx8LzlzjWvrODqKGW6r5aTke6H4BrvKwoBCupMxGxvajSBnADpTTy0K/BAb2mssLeW8
mvzvAU2+NQ8HIH/96++CmJBSpanrxvZNSDXF3xT01PRoyppjZHdSvslyT468JM2c/ThsKS6G5ytv
6Dz/+O8BsAdmF2PkIdZC790D5IEwgEhMtj/U+5QRhD0Do0Hob6EV0Sy7X212sumzGAkDrwTXguZ5
mnf1iMBteYq1+mgwQQHuyIf+/MH+0Qg4f7CzT2dGU1YYOQ+WDF+K+ESEnxGIlXZjRKcueNWXpzyz
Ngtp/Jg+dcqPKb0S+S9uHhtROfTswJCY56FgThNZRfbN9ru83KZdjr9DsJkyaWPxQrSh2hg2Xdca
iwTVNZLOHRlwdkHqdTAohuLe0sxDseE8ISGMYlC9PLX63RJcySDX6HcWKlYnVcTJZJDGuB59/H5F
jzqrYueWr5s3M6TE1OOaCJb7ggbldC0uXbqV3q3Gn35czUpiNagNVlNlVIFr2ZmZXxkgLsbXcPxV
iFf8BZxxWsPTfZP1rmhfFNC64luD/0mhPSdfFfNXquOqMQebqnwR4w8j5lrFXAJKqVpspg7kmvhW
5Wi+r//INDpmozpjzjS4dgsjAih9OyyTW2dfGkZQJeBP89XmxbcA39JTaRAQwSqC9qCNvZkHnCGs
l1q0u6Q8SiDHTNB1XcHBX2LHYMA0qw/dcG+hYz2OB3TK8Day91MbYDijuFK+Q4zDCfPXSgLzV0rO
OKSP8Xgocjpv0k7TwVwWL9Pce3VsPtoA7KzqKbQzN5lMRzNowDWOhEizZoENDBrHAE1Ztc1OdA8J
0LWh5m++y+QYXCX+PiJwA1y5JL8EvJZlv3rpZs4IquVtMh8NDViZJfZL+0fRlSun7cKF8+G7nvWT
1KypKhmTMb8qHmrrZiw9XY02o3yvXrtgL+7XVQwGyqJiG9rZSmY/aPM0F5YfFkfF+JvMz3p0Q+Km
cYvY9ZfPg8ib0dc/p0OTDRUvLo2XfHY6Gqud5UGyTT9RU6dE8jqZE2eQDgF40kG6sdPYbXRtU+rV
A0atcYzmUtMcreWmq6i64PkO8r0mUthQh4VLwJa0jSG+2g21OYDISoPWVBc/AvUha75LEUl9mW61
WnptpqeBObQQ35bi51TWr0Ju7vTYPBoIAGRVuYPj7iTS41CB8sQwp/taVFi0Swj2k2biePH5e7iQ
Qq0+iv/vNbwd63dBvmHFOM9Cy8djRgoBfXZ3mrktOKcG3TLcO0BafL7ixQ31bsWzzzxGyzJXlTB9
u7ktWl+lmxIfsvaXrf8v8e/dQmf3l9ZLy2iM0vqFb5PyTlpOofFrKAmBp/x/2buKIVurIi+I+fPm
d9unamN0meUXnWeaX9rytupzrKicBRxMeW3zXvpoCutAOAIDTib4MdbKc2fj1shHa9pDByZkTD1V
vx+lw6KShYErLaQrH01Zv8r5cVEsW4UQQDoCOvTjkqkVUu4MfDWTo9LCBNPvzfInYGUFpm13Mswv
MWl49/D5XvlH8oir3kK7hZybP9rCPsu5wyDUZq2JhC/B0ojMP6nSfV3yGHpE1T3k7Y8WeSA8tonq
mjtLpTNH+T6p4NE8Cj31+qA+5XLzkGeMkgNgdJ8/3br4+TvhE6D1y6ew9LcM7t3ZKbU6D9XOtnyC
YijfAF3O+BD5lW18bZWzVyCaLGFpw/JJUclHR5Aag3e9urm0p8hoDBJizOaw6v74gSs5jAujI6lK
E/Lt0SKNQROg1N1m6HdKu+w0tYDPbqoPsb3LGz9Z6N02xyT5G81+2aL5MadfszT4M9bllTdwcfMJ
3BqBJAuk7c/J7Hlg5fKU1ZavaIojG34Hs2EMnhPxIrJjDUNBap8ZZkj28+cf+NI7EbqCUMKbdflb
v/HdBzazymoUe2LEq7dHw/wTay9qio62ueb/C2j94/XvcOlzv1vTPPsO5tiMnZSz5sCITNb8rgNK
F2Ep3eQKMRnIAFUcwzR5prUlBU4kHscaOH0lu1lyxW33H4rcevxAg6N3YNkr132N5e9egI6as5FG
MWEtKu7HaXIGAeFvfYjq1zw9pdXgapjxyV6V4oYEOr0FxQMocrjBEXnb29JtNKfbaCCjM+VbpdY2
CdMSyE6zCLctIg6J0dznFsis4Nfnn+5SkfDh0c8CVjEEeW7rieUH8veeZI0bLQvp9uPyB2MRrPRQ
e3ad72dQwQWD6anpPRu5jc8f41J1vFp9KhQKKz30fBxpqtKSmwWhOpxogGOiXOkRoP7XSKVH1lp/
kqZ5jSRAK3bviOFvZCdfalHuJ/gecgM1oz8FM+Y62Smr6pcaBhw0pNwPg/rWUuuNosLrFMY1nQt1
raDOI9v7pz6LOaER6LNmcnVK+YM1GK4+pYADjb00SS730qYav+Uwfmm49t0u+7uMcP0LzYtnySsb
SEDyXYiYCUeyydXvynSXqYlbxVeqsMufmCEvcYGLl6D1cXeKUNXUxUwtf5nvx+bZIgBHSnrTB3gl
59PGqG/sUobEoWzTeXbyst4ucnxr4AT8+Ue+1BmiSv7/D3IeO/thKGu7IkcuWi/XvgbARZPXRoY7
K8TGWtw5HTYxjxAGpWPQoSmVK72pyx/MQsxlVV1Ah/rsoCqdVeXJSDY79JY7miFah4pb5eVtG0pO
g8RVvWTfNKM71lWMygzPE2YkJzbcEtHL94nCK1uEu+iTI9NOShZtI9XLprVRKgAYDODgyiu7lE+I
dw98djyFFLS5ZrPD0nB01sMgL0dO5dSeZHPBS5I7PPWS5NjDGbqy9KUElHsE1seqjGLqZ4PSFpX6
XGt10zdQ7ilnFK5iX5SFV9f5JirrR6lRnJQGQsfwvpfmjV1izYsQ1jwAUGKEzXvmcswOnz/Wm5nr
P2cOFrmGt7myOpl83M1pa0zzIBGwih5dOUV18147LGA8ZnV29WNNbzVKcwfunSAH6GWYSiZTbqBJ
CpaNw9Tf5bG+y+GmFmriKejodPU+mmjVT3jTdl8mHWEh7TXB60HRZLcMFdyZpMm1zfyPJLXjZhoa
J0/6Gyqzo4iMB7nawwxLa48Ss6teP/+5QAH+jTGQGDGuVnU0zdGq+fh7g7ypO6UJiDG1sZnao1U0
x7pPDorK0Z3DX3Y1PydzO22yUrlT85d8mJ8MbcaOSsBrXP4OltgpsDiUcDmoknao70OrvQ/T4WBa
TBtjAEcoVcDA5s6RvCof3bIxDwoSIEWLjaw9ZDfpHMOY7G9MJfak8EYf59MoV3R1UX/I5qclo51b
y7u+rL3ORKsnqVwjMn/Lceo1mXQXYsYsd+K30kX7hODTgXBL2n6ncRl2/csSIYkmtsv0nGRp6Mxa
OXhFrj1sTbV9akE4pLm5Sczkh7LQrZ6PTVs7QlL3VRf8HWGvqLVjhT8aGIhZVOwWoTpGn9JdVXad
iZxbI55A6OWdKBytC1wjNXx96O+HNv82r6JTtXmjJL+HNrrTtQh5NidqZ67AwtGlJ0kx3bJsHgfO
+3rWDHrYfajuk1DzKsJnHLwK6ZudYSYV4kGoYchsO3XZ+PMXqw22fSS2KtpymcBhOqq+WWbvklp+
MZfqzmSgY5/k1lUD9hZv5e1h+C1aR/qo5LfrY8yl5SpVuq3ph0lcvpz1KgGYpZfuqN9OAOSLEnBT
cJBRJ4Lx1qsV/7NdDvU0O/W2U7FGlCqnRB4oA0JZ+HanOFRmuFDS8skNpwoY9lco1ZWTp0Sg5skx
5JQEijTJftFK+3GsYEuWs47U2NjedxaSG+XJWvuGXbDFogM9r2EMPVsDGil6XyrH+yej+NLrdDor
bDagkzaFtYmW9F4v0h3aol6kGbA7tT3Vk72x06na5AnI8ti40ru4dN+QmFFrWkB9QFqdRTBJCqNl
6AyKsdZaBcl09a4fYLnzjib4ScOLknyZo1NVOa2c7zo1upIXXirLaCoq4Iy4euGHqx/PrpKi3I1y
gunTqC9uu/Jhqe+kBkRE+leQQ8UBPF/M5+Hp9vXMuXgtkG6yQD8P0TEPV4uR9tojrUuehU8svRHH
FjRldV09y5tzqa26xkxMv5A4JI1b0rUW9XEdhpCjLGbhSumhwrIZ5N61GciFnB0VFVJkplkaAe0s
dDfjwByypj6JC88YnDncV8qdkVzJdy6uQlOYGQv4KtBVH196WzfJWCYRlUF/DNnTk3q0rR9p63we
mS8UPXxZcGykqzh4nxc9U6+2lpESl7kvGGmu3XUIAtwsGIEWDpOnz5e7cBu/X+683hE1Ey01ZLmU
jSIdWWsy8PzdXW3a/4NloZh505oWqEgoNPzONq2osqUwNFaaY6g3nbIp8tkNYooPlQaxtG171yox
Pm3DowhuyuGuHe7iHqvu8Xtcn6zK1cenMARMFx5G+G+S6tmd8MKsPUpV7k7Dqut2sJZVVUo5dK19
jGlmcx3Xwa5k4A5fZNp22S6qHPObqhO628VVynyrxShsVldixJo/nR8HSmUuVxOeKyOuj5tliCy9
bOSS3sRRsgAIeAn6DAdJuQvrK7mn8g9v+O3FGpqlMUtb2wdnGzOJ7FygjMvRizS/tqgWcsvR2hD+
XMW4CECWPT6KPh/w6LaD6utai1XSgEF7Pe6aEgGhmGqnjfdl2qOBsphf8krzBMCmwc26XdHtEntn
J/u+D1/iCQLsNxEMnhDHucEMWiHEhqVbjS/rRBY7j02iPVfdXoW82ozQihGEK9Hjriv653AMDMXv
xuk2MVEWtCBo4ztmxS8dj4BILYbYgRcM0uvSPCRKsq/S/mhPnkanQwp/hZbFlAf8fPhkiGezvglU
w+klesHBL4bdbjEcbTW9C8thP+GBW+tfanlwaFPMo9jqZBV0709Kr+84frexteyLOtiX452+vLZa
66L7oszPQi62uc7d0Sc0k9CTTG5byOUZF6JGrhpCQwteo+hBawcv1u7r+q4pjYdi1yM5KaXP8rBL
wx+6sgpJdiz4J9PRaJAtVxqsTWVAqE6iJ83yJZrW5ajtMjLaIp/uew7BEBuPhWGQ9DAFkZa7STSH
RDEeBpHd2EJ9rTOExeP0JNmz20odoz/Fi1Mw7so2oCsRVDRXRf1W7mAM7axppgEuu1duizreW1pJ
Lj1s5+ypKlDYKADWLKq72KMn7rJC/7WEw8EOoV3J+EWK3C3KdGPj96shMjbgIJLrj22hHdPldySD
nitV18TisOnQqDh9HpQuwR0QTaITRooq6HeeHR9RaXM+at1bARz3J6ngKtX8yv6zFgcteonKsO2N
nwHJHtss6xvUcP2pem2lCu/PRLsS+i91wLhdzBVQqymafn7jx40IxzrMTX+Ri0M755sJtYS2flXF
KVebUxry/yCH0tje9dHe+lvPQ8mqvwOmG81QFEc+hpI2sFuzGlTTt7oXKy7cRGwNuEKgp5gUhGbp
VBaaqPO1T3DpQn+37PmFXvVjOZhiMekq7xKUb2DUN9/l5LnAbi4WT7VxKyY31vG6v1YhXroBtTdV
Jgu7JdM+K6atSUp1kc2mn4Oiym70tHL7HgGs+Kksv/Xx7Ezk3Fc23KVq6P2aZ/WwlSHIugyT6QuG
jCHMSzGoWwm1PS0Um7D+zjxQo3FFg19rxv1sp25iG5u4GZ2kUq5AOi6VorYG8gBskarK+lu34V3b
T6Gg0ayJ3W+gK1B0j1JZbBQgw0wXiqOKRkXCiDsbd6tWyVPcGJtgOMRR/FYE0Qhxeplquf49O8hi
3abiRkG1P0cmsYkn9Bd3OZInYnidStPNBstJe+CIRrq3RUSC9lvI+XZJwj2xIx8OmnqjjbInQnGl
3r6UTb3/jWc5dBYqgzpIjeln9UNUHlFoYjQ0XMVNXVqGc8NsiAGG9Y/AHl90tqJ1F08S0F7b9jr7
p6nO27X262NiJvHSSqjuQwfWghugOtDMT3NtH6LhR06M/nyfXUoLTIYF+luHwTTPtlkjG6ltLoHh
S13mdfIfGgJWc9JpaCtpQ6bz/Plyl04S6AjNsOjeK/Y5TiLPirac897wy/I+GZyhu5PM41jvswDJ
XoBU5cvn672lNeexCns0BMM0XrlqnTUV8pyHycOSUpjkNf1iBK9ltevqjnves+rnrqCqu4YGuXhZ
rBp7gIm4MMzzamiesrQux8L0+/TLjEKIietz9mxAZqMI44oQzZ+1oA4fwsxga+/N7qhlO3m9v7v6
qAGT+fwtXEqpmdKtPBwcgcGKfQzYmjSFhZk1hh+IYVeGnWOAcdBCQgtNvith+g1wdv7GuRnIrBFl
V03rLFjag6kmccJi6gj5i5lRXtVeRHo76cP3zEq8evxVmr2XaMk3G7rAAjRD4KAwftPchd67AT6t
7jKnrH5p3/ryJubNwQMwJdzI2f6y5ungNQrZz6OnZtQdurpqcJxTNPJCIEg/J7Kz6l5pn7LsOBo/
ldyd5y/dzIv+McPZ7g45LbwxNQ5DjSrcsK9BSDSl4qrW4MYHcrSfJpdnS+sm0Iwv1Lvlpk1Np0KB
if+xxVfTacPhYS6vBNmLWxUJYQWhHY3xylsQfhdkRdkk6TDQtQE6Sm4nhtBR6LMC3aOwm0S9SdSb
oH/8fGtcTCTer7reuu9WlSoGFUFXGL413W/r+Ukd9xXOAcvgtMGKdvibkTWubYvP130Db/yzTfAt
1Ig+psqA62zddmyNOZN0nwOiL36MuKKyeM2c3LQmmHN9cWL0uCLwdyWZcDj8SPuUKYjbxzcNsmP5
vqptLx2+RLbYRwk5YLA3lfZLRDPfnH6ac+mo4GAFW7wDv9dUcOat/+WLMQE3IDfhLAke9uNvyMui
zO28Mnw7f6yauzm9n2jKsQGD1tOtO6G7UVtcOcuXYID2ivSUUZjnHnlzh3v3wYRVdbrNt/Gr+KR1
3ojqXz6OO6NqvCXwB+117L1pOAE28eJyuE1RHk81QFNW/7+kKAI+F/NXG+nn87ujTAD0RUmo+5Wu
7vmGidQ/gdnZDYjOpUhOJNkN9UgooZEl9Te1MbilPd5JJf3CMLpSdP7jpEjNubp70guxKecBJXz8
FumgTYWcWQhrrS1swYw0cex43+kMiJfYrefak+t5E2rVUVkojIAiB0vwpM1AdQanNE5r/1ATiSNr
kkMmQiLLHZgf9Tql0emvTUo9H3Yz+DNkEDdXb6oLN+OH5z+7qDJVUpIyE/CbVScJXrVB2djJjaXf
tep9Rm7A7fj5Cby24JqovNtHXTcpddsYmg9WGtR4ZN0lPRfwK8EmR/NuRMjt8wUvdSn5icJkp8ig
8N/aBu9WHPsY661FgWLcnxQj2yzWssmpxHMbGWxF2XBW8/pYE4t7g9I02UXd6F55hnUbnIUdSHE6
O4XpHJ3Ks9sJiUs1q/IO8IS4ByoqNATFza9j/RSHzXbRZUZP/lh9azN/YpQqwOM1ye7zZ7iQ2X94
hLOUS47HaawtHiHpD9X4g4RWRNei+hp5PvuZ68d/96rlQbPGLqDbY0CubQ8gkKz5pMY/0R+lNTUE
36Rym/2ZxJ/Pf9qFbPL9T9POEo3SQNt2KiuWjemG509F8jAg5sh6en+vDFfO/KUb88NyZ3eIWi16
16i0WWV5p4NOiw65esMBXbg2l+Ep7P2qlK/toAvJ1IdFz4J+RcSTSqaqfijdJ+brJN3oCYKFLEkR
rCjfg+BQqy891P063nSpVyr2lp8+mdF2ll8/f98Xz7Ah2+u0WwCLOttKcZrZSz2AMiNa1CX8IX5/
1z5ShluPvXplMSx1LuwqBflXcGaqKVOrfdxVNgMUDLEYlM6N8a2ZFVcppEMS4MAmQS1uxoMOmAK4
pBkMDrVLnWhAXtGpHH90mr6xxlsb6OoQFNsEhIKCfMfI6Ludn9XcrSPFU9BbnLvneRg9NQ69efVI
EfdGgaZiclvr4N6RK0L0MK6zU9k8GxEDdOleTZhfGkBgYMUXIZoL5be1XCZrQs2RinLqX+JMujf1
2VNicDHprSTCvY6A5aRZfDfhyPPstfYDBOwQqUol+dvIYGf4G6rx1ihcNeVioL1ekpBF3e1UpF5G
v8scDLQamrk6akwRxgKwKG9efJWjU7ooG81Wnyf9eyUhaNJ1OzltXdHE7pTPGwNGyDT9rL5bslNL
/b5Q8caopcEfu9wpfg7y1yETTq6uir5PRvtL7/bjNP81owbrk6OeZ27GPClRvhfNc1b+jNWnEXFJ
zTYOpTwfhkB/EL3upxbMKjPxzenXyIuNIt1dAaNha9/Ls8fh7MJ0k7FP4+B7SubMkDkanmboScNS
nvSyuMIYurRXFdgya9FLJ+E8W6gYvtLr7ekhoLEW3oIXHHKPf4vnHEmH6unzk3EpEiFwTnKirk7m
b2nvuwCYK5BYl4ASjHffhGu/W1dq4N4egHIjOH2+2IWaXrxf7Cwk2HU09klYM/1qb5vszspvFH0j
rll+m+vxOg/q75fRPh4/MOXWWEf8pqw5LMathtPKBN3IWJkY9MszEOrCmRpEOZN805mWW09PtHOo
JL6Xlu1W8GmS4vuoVq4pcQ5RQAmLQ6lt5/hvULdem3WvBdwNKfPTfPJyAZm6e5ra24Iopg04KpSJ
q9B9GoXkhNyOU8mGDIC/AQqZG4b0yXRro8KbYNfSuyWwZXtMMThDqdFCeXzaxfaRUcCOLsCmi/FG
akCKMaef/+J4lCIOOdnxlbv2UikOMw6QIA4t8NTOm4akImEHaN70R/k7KOOtVEAUl0veFq1z9bYN
fiYSsKnidzMBPqajntw1ix+aRC66alrqFuaVNOjSOdDBfWEtuRbIxtlmSduxVlKDPlNs36fKIUOS
AIlaOf6h1TdvjdPqyju4FLXBm6kCuOzaP13/+rujUEzK0FABUuFBD+8Uv7K2wfQ/HO73a5wlk5Oq
pUossYY5v3WjO9pVI8ndSUKk2GruNaSrPj9zl38VQGCZBji7eL2m3/2qHuhTkjc0rmBDARmPo9PV
Ps61Jc5uV1vui9Es/vtR4Pxb/ReQ5s9/xaVkAm7D//8VZ3la2tfdIg8sEYsbMgl6oS3iFRxsiAef
r3QpIL5b6bwHFAThLIPeMtZUQQHnxA8Kokey3TY5ieHKYpcC4vvFzhIFCHx1XQ18nKnfFf3N0N4a
T6N95d0p1hrwzgPimlLC2FAVILnnb08ekwq4H7pkxYOhL65phG490kCOpNvesrcRmAyrnHbm7MN8
dG3yETJhgMUUd7ZLHgcc5zsHUO9DjAzFkzFt56VxxtHcyOO4D6LUnZFUG74H1mMSIBW3GgZAbr6X
kZEwg+ll7oI/Ujb7qvU0Ndomm5ddZ2HlWk4PWlXw57RxkPEPNNtp6ZJb5Uuu/2npdlcMS1qEySV5
cZLkIWuDfavXbh6fJvl7EkdOjmvYmgGY4GuTFS7b0ElEvnccj2Eu+2Yn0xoGOajO0MuNxukW0CVL
lHhSnzp29brkdwMdAchKak9K0zAZ+2oGiGHE31foxVQjHxpUzkowimGCmtIP084cXuimCvAyiiMv
Y+gmawEPDRuGhEWLPWXGtQlC2/q3Js0Tr9YxvqI/avw2J49bNr5P2kOPnVi/ixvG4rd1e6f0tyH5
S7a1YDqhVq5vZCQvFU/6Y5MZYmK53KvK/ZrQzEI/gN5hLvndEtKx66qDBJo/FzkSXWi1dYuX5Oom
ImnU89pdmh+W/JyJn4UCvaJ0RXCIAOapqXYguVG53nL5rqu+L6K7W/LXAgFzPVTcEGZy2hQYxI0k
pzVqD7+KsjmEbbNRO8aVvM4nZXJnGWBrilbr1AXOmkqZ3cvnB/Li0Wc+jk8XY3n5nCFiJUNndXJL
KzzfZdmpjh45+lHz1AdXLpxLYQyPTIOpA5CU/3Ri3kVKJZ+0cVFZKOp9VhHW46hdo2Vcii7v1zg7
8FY7sHJO01eWerg7MOliC975Q85E295kaJynNe48ul+w4RU2sWHerMiIdTfV4fzFXm5UMozP3/Cl
3qZ4/1RnV63QwzgtBU+l2Icq8jq6y0n4y+ppqHhx6wFjiwWKqtei3xvh/jwuwU5hwIPvGf32s0Rt
lPK0Adip+4ONdH2ExnSENkNOBkX6qyMx2GskTMzI0cQXc32UsIK0wupQaQi3xvvAeqggDWoFPnig
DHXlRec1lcGvyBg2ihZvhyLb9/QXo981E3Uttx0Jzj2XkwhBrcjjsX0xpt1KE7OC31fe6frO/vlt
OrMUoSIn9Y/n6jRKoeBK1v0GHSXmoUP5MOVfQ7RqY0/8MMXd0NCTx3tCvQLounSnrJya/7fw2YU/
mH2eRwELc5DZSJCboK5evVTe7GP++X0G9DeyCkP8w2tK9Cya1drQ/RJ4YjpXziKeIu2nAbczXp7s
8UetQ1oAMdGiTtrFbkfZaat0eikiRQHOU/o1St9ms8V/QmxaZFeaH0PWP44ZZq7CV+aD3IrNWgou
Y+BOJS4DuQ53sHrNFx3i5528VPs0ie7EON6BNHbLoHb0pCUaHXQOz0KZFwBLTSNXBtUZzwGRUYAG
OQ2TPwRQWkflkJpgMa5VORfbLbCb4TfByaT7fNbdgZo8K20yUVoW88ZUv4cVhlrlKbeftZAYZoOy
tLZ5eE1I7lJs4YIHL4TckCbOXQhGC0RpVmR8EcTtyp3In5TmRCWHLB7F3JXtfSlYvlvMOvuNiZzE
xTin7C/KpLA/JS0ooeHXks9+QzoQCs5ZhlQi55KUcwpTh4p+r6ezr+vX+Axv7bKPe5FyWaz0QYAe
ayn7McfFDUgX8xRqvqR2Tk2dx/gyVk2XmWlp/ozF81KhrKA19wMHTmr0bcIUhE6BPfoMSKRh3r90
AJ9S6ELKLG9tWT/UBdzHkftuetANGcm9e0AqNcOu2biixXEh+iqIwa0echg1UWidpc+6MRvcCAAU
UstljIVmPE2UqHWW+W2+rLc7E0XH6sq1+o/sIEB5ZtmWKmCBUPSdJ7r1EtjqlA6qz3E1QNSZxvdK
YKe7bOsydBnOGKCeMa8Je9jd46kquXyC/RjT7cUg+/PtdPELgi0UMp7suvoPLlaNOkrpYFT9Etyf
ilBCWjyHHSjDdN4kkn4Xp38DTcH2ZfHsEk2pxH6ci+zLAthYGu/Keb+kYm/Uz1HypYP6pUV7Iw7w
SOE6yG8iK90pmpeUpwmn7wGZGbpM289/gfpv2FUU3OysN9ISOfbZV1SVebKCsOYr5r+lSj+l6b4J
fks2tixknUA+Yt2Lm9fKEjfI/O1n1B4UcdPjwIX+QzkiFZU/pqbmtgC1QxMTndLP++modCewhxaT
lM+f9+LnN1RbVehR0mhSzq4J2az6zopb6hq8zErQMLDkZOsZ2Yx4KNwRg7JFX45y9rS+r1b+E4Mv
T8rKVWB7y9E1svyFaR2vj2KfygrIA9vg4xGuitBuBjlR/QoF8sKLGG5IpOu5jWoWVs92vZrmwK9u
/gCC/D+cnVlzo8oSrX+RIhgEEq8akNBky0Pb7ReF24MEQiBAaODX32/B2fd2qzvsiHt0vNvWBBRV
mStXZuUanCkkO54Cb+vNLlX18M3Q6FjX5oSsB7lDNpRQrX0FS9hasXNaYI1lnreHGwrpy3YLlG6T
L6+m28qbkT03O4sTEp9ORfEamRmSh+sOLA/ZmVN2GK6pIvzmpP7GEwyQ67WhROikA2L6c4BYHOfQ
61BJ5Nk/DDrYZ5M2pNGZGX5AWqlszSk4R+uO6tjzD6P4poyuBtl/DQklIDBEOPu/UpjOelNWlnOw
liU7KOyd5YeUqKOftXI3i+OqGlW2M87P92Rr/DWb8hyPDg8dxNIdRKJoTEsABqW6O4XDlD0oEGgD
z3o7IdcTVq+krp9PTv/gWDftQzksPLo378Yh/NmZzGIaT/ab46ydV71kvwmOJPfzfrzxEDvaj3bO
Xadr9Avn47ih4sADRDofXcplS+M2j4JN6PbOwMXjCfnNvJ8TSJ1OR/bufBZIxUWZzXh1e1Y3KN1P
00iH7EiwzpTFTSI2EUUV3Smq5ZHdjRQIFkk8KUiRnvIJ79rSGJpYuEcHHCOj969njXOvF+7YjcJU
baU3bQoxoK++sZL/9BQO+0mpfaBohAKzP+eAvV5t9mZnby3b2Y/zKRrYHjqz55GKKY8vVM67xWiP
Gi+Y9pvJ9ze0QL3dpBJJmwTYKHc1+ex0H1M53DJVhGCdSYCiO3r5pJFLb2Oj3sK+1tb6huqcbvRq
Hl/KhNZmbsVz0ejcuQ3LhdP65oz+6TBoqsXGdo/dFDCEfw5F1dpTGhzZJjnSA1Xih563O/bPbG/O
Qr9DvxAr7Z3seZbao8BMkv6lQHyCPSolAl5HKlPIeo823mWwzp4dJx+UXpDmaIZVL44ziLK7Q3JH
1cAZ2ZUNN/JgfkP7iG+5Wk0WRU+m5Ohw+dcGpjg6nXx/OXLyBnQCOYdsSG1XZcyZaQ5nyYh9fQNr
OPbXEalop5qMbaYAjT+Hy87LxGgfU5M6xFGrGJzoU3h6Ptiz0JhnzoSLrFpJb023TDco2JMT+g6G
pVOwYXU/N+j1ergxNwRb89WGifcjih62F8q1Fl32KCeUVAxPrY8iHpbVJKXmk3eckgqCZHhy363T
vYUm2alLd6/wqZ3PM2vonhBnMtlBlCc91wn79tqm2P8+3/o7c9vjGnraLu2F7x61jy4iSNWkg3zy
3Dz+tKDG4xmFS+Vxkp4/26ScjiMinYJy57T8Zpb9A8lDmf42bFfEmbdrHztVEZnQtf2O95g6rd4x
XmblmB1dR/NlzS4e+7vdKv9yhZZNA0twJYQdvO2f98piV/MqTraGquJiSqyMFJn4cMgkSVxaSCQk
UJM3F2qSbRJGPinoh5OsaNtd/vh60tSc//WkcfgfvfIoorHbV6s+Wm9PXhqxOzc7J73VbtWLw7t1
C23QlfXDOL+CGy/m6jHfqDDvJl3nVNx3ezSkoGtTsijSeHDcr4MtHS23U5MNzl+f3T8yFgo8qe1m
k4ZjkrL4c5iOl/Oucjts+wy7912TXWtG+BSdSeaQZdSismnNUj2aF7YtHlf+2WInMRuyizYbJYzu
wMw6fSvbBGs4w69PrK3Q53rYUJLkHrZdC/RwdWIVucKDs2OH7o6efkP008/WjMTsBkouH2Qk8sZR
2nOX5lt8e7zdvUQ3h2nCCrIXptEvs8GBztPuwKUfaP65DcIHgHg/GuJwTlLba48vB/Dh8HH89Vn/
wyRJ/pIiNnbH2QStf47manUuYrZ7EkIVw6gY0ZJq4IXjjTVn29eKnWmF/fr1Aevizqth+uOIVxbc
yfZldIQhWRaoeoCduvnHqnVntqfslzJPZNmWO/cx2qyH9neB8r+w+h+HvrpD7VZUtvcZhwZLFTjM
UwX/XVUBzH//vP25X0O4rXeTbctanJ35yjtPnjrnl7ADnOAdO9jYVSscxmvbT1waalBGoL3XIcWi
JI89vF5V/n/U0NFGgg162O+OQc3sle+/5NBJ3TRsL6MDOmHvq5Zxc0zfNkDlcNlhc+auS/Mt8uLf
3CVh3eu7pCYWTpseJyDPq8OG5yxzdgfLVl1wkf2go3My9RxolQWR84kCzPAudIf083O/CYv/ATns
3w8sAuI3NjbZHEIvI2ReOuQbQrUi3WQ/dtrEvIy/K5D57liK7X4/VrHLoghTszy05kf3E/9F1fOF
DUwqfvtuz+M/ogtS++KFXEJw8q1/Hqx1Puet6ER1F4iYSrIchgRwaZ/n6fkbA/6vNQ0P1e4gsC6K
9epIeXhyovDIEBrRmHtGMfM2vWNVgxeJLuPLN2We9W7Nv+YK/Q7rmjG1PP3zyqwiz44d62wvz6vH
bRz65LYCK0z8PF16h97lsh1v6QCgeZMY3E1Ea/m52Gc6ID1G1fKUG/OyHQ7C3cnvrKOJ/d1moH+N
Rxde1LapAfo7k3A+Rl6HZg/tZbF9Co8vLlGJ3AK4lQ2/JzcfbLxv7kC9Kq+HBGYHAXm66moX5Z9D
kq0MNhFXB1GBG/Spl1W5HlcZabbD6bboriab7vkzi+OpkSW9HaUx2w0bPSwT6um1SJfq4eCeUKfZ
n3tGQl+KlnfnFdFr64Ik28nwt4QZX6/3f+Fq2wN40LdSaRDnaimknhvbsZvbTblx2DciGHk4mYPp
LCxAdWqiKJcViPnm4eOGzR8HB1IVlJK1QnQZDv0SNj3rdPxLiYTJ8XVL/cVqNTG7UyLIPuRdNug6
BWePpumW4uU8nNinjn9uIef69aX8C7xBJGArKcJSG/ZrBxNRt7RqcylUz6+teYd2w2io0WKHalVv
+wOPtvtubf9jhnFIGWgoLPaPXq240+XorJxdgiHpjPLuLwLjLZPscllASiXVqPgutWv/wzy3yZ3Y
aggClWNc4XrHjSMjXXXN5Zryywv0GJvxEzoMIiF0Wj8fvcNC7Q82IQkRKwxpVeAOKHveJFOHxKPH
Nv0Ouqn0n9lww+hw3Xb6xWFPK5rWJxXtrfIF+0/tCb0kSkTaV/QC2FXez6INbDr1z04yz7PsO8yt
MbpaMvg57hpUkEEz6ivDf+qeTuWKSunlDuH6pFUEDuIb2Xq7pPz4TEWY5+TTtXuadEgoHJh0p++V
OP5KTKkvLwCcZops5mrzx5/LtrTatK4o6+796sm9QndU3cjVj/zoFyi2IaeKNENbvdBreVprYr9J
5aGRiZCCRHfZdEyv/CLurZbrhbQ6JMHhIfiAXFktyCH1Dr0tRgyPPrUe+rH7IKb7xcylWyXitoTb
HEHasJA8mwda16P/IFHtRetGryZoLCAHsWj+3dzWHdFn8UPCGehZKX9UKd+nZunJsbfn7/XdYYZi
uH5djcK73YKG/2+0JluEd2SS3/QhGgwGvNu7Yaf8KJ+tllLEuHySedPnqQQf7ZEDaE+MTx1ST7Yn
rZv0VYfb3F4+acvOaembdos2X6H3HPjO7mi76FJayy+1NMaaMYkYE0YBjSsuTpIXkjGRZgYiKCFP
7ilCQipDg9SMhDQl9ZH1ggYYeiFcaPD1QY4z07kbUNdchAbXpcM/Az45Duj4wNA30sGSTkGMmCYb
9GHgTurIkhBE0iRFrTIJGP+QU+cviYAYXNGW4WQr5Y0Ug6VoXIv5Bq0bpNntN91cfWdzPGRy6Vuv
s9YFdpAd1jxZLU+f+phkjXUtlDagwBu0kciur1oDpoHU6OS1wLFuhDUp+ZTOUAoiDAcf0RXp3a0b
1BgobmN7MF3yeZ7vlUTInu9z+cTlU9+Yz1rEQHUjfd38JDjTZILP7xbd0YvpS/hAOlP6oNRm9Gju
mJ5VO35dSjO5vRudSBz8b5Da3DT+1qXTqB/5Zd0UqaXEnJpOSDdAg4rECb83QqCcv65AM1ujxOrQ
e3Rp3HzdcL2q69RBUQKoX0QOGh+EIsr/xB41wog93kpINH3lYGx6queXroOj0uO5/pzUCnQcyeOg
wcGYacmVn4wix2gOu2KHCDdbE0KDq3OvF/Co8jXETNUZiWYpubgjDYC0qxO0I3RXpOXM4UaU+mId
EIbmNeYx36y1zJGof+F82HGqV+LgskH3ReIZUnfmaiXLvELkmNc4ww1zQ0ohUgNoFBA2iFbL9nRf
dL5nX/NMGtn6rijozqUdgAw1v+m4DA6XO+oiLi0lmgPCkwcJCNQnJgHJLrIJ8buWsda7RFqMYThG
9GIA9LqzJutXXbk1XE8o9hk0woQWbVIGGwS01hNUGmqp0Q6ioVJspFK2VlyQ6F2OXomUZiQsZ93j
69C22NfSpsm4Qq3WfZf2Yxs5wvpfxNryqUROJUcq7YZGYLH5lITdJJkoWTdp2kiqAaYJtU0JOkaj
HEUUdF/0LBoM0muThIyekYiMZBh1ZsivIUTnjMpnCZJICrMz1/sQEzSR5vBG3bdyhrSDhXSeRPEq
FHL2yA+25u4NR0fbVBJ/XRQ1pQfoLCXPQXMphEsiJNN2aLLv/PNjNMw5n+QlvW+jfxQNYaNGVESi
1J4ONuPNGEED355IXScNwiMCiSa/XnyUJyTTJtG2DPE2CeNlM+nxdG9S/pU8nl63R4dPibqx75XR
1fP6xMnfLIDOxwsyiJJgrCboACIA16j/VGiObBb6/DbYLC6++7ZBqyKbRa+SVHRGMf92OKoEneiM
+drhOI0uyfnzyNHQsKDoamZwwhoj/Ss1Oc5Yonx8hu9tHjaKQiaGEoHGwKjvAJ0MUw5yHNbXoPef
fI03H9Lk0C2TIqHUBqOFlIZoZzCLF8miNboMqh9ZkPLYvzoTb9Qh18pd5hd+9KX6L1LGk1qCaqFn
JA6oMdSV6Nq4jlpF6vKmWShBQd353XOj59j6IcFGCQUinuaiG6hfJUQpvV2eZJqu/BM1Z+iIIKCI
LgsdjGqND9oTSaRFkwtktWH8uKp8cIh7/8lU6kx3qBBlQYEukdNP65lA0f+I4vIZ6nkjaepJaUhC
pJ2AvbX9jgaE84mfdBohgpJSg9EZF4jzlW/7YfwpUUmtMZOByz9dhBp1XdKWLGbRYnWjnw03R/Ja
iJughCT1GXIh/GtxR/TQDUSJZCDhnc3Y9Vsj6SXp9cugVuVpFi2XNGNSaSylN8TPRJ8pH4yBi5KJ
OWyjblPOUGZ61rTYcqN2AUOgyZUwiZC6ZKFqMjFFTwMDnaYsyILTrFFCkbJKxXeE74bVSziu7rWm
ZWcULc4x08YbxTwt4aDmnht+eKvpsQs0GZkmr7pSqVcx65hZzezSyuBcZsfPZjVJdUeKLs2soe93
PaUkiKix0DfbExetF5ujUG45KdF2KRFWciYXaV+1nzs8rSVr+KsbfZlmsz1x+C0N7E+GbZAOEulH
o4NGAiSGnrNQnEoW5yGqMMyNtJZibOyTwUot9O3cn4LnJXYlDS7pxvw3P7E8CCTUN9m4l+mS8ZTR
WfkGOr3nu4rnpDmqydIo0XqPJcaX3b2YVKk3S036MD38T8JHMl2H6XnaCHVJCtFEg8ceb4fZsj30
0Nw+YuMl7iSZo+1YokaNBFUXs46q2B65NjaFSGprQzsB6TWZw8PdgWm94+p3fj6KX9q/LuPNhDbr
o2R0weDJ7HnoOcWjcnpCY6sYRwi3SW3Lq4W2JJbcqPHagfMuGUnpRpbo2qDrjmBkga5NNpWeGnLq
jzQKc9Br/yYkNNvXAVOD7EmBkM+C1L6uW/HOYeiURiLto82svaw1hvC86zsQ1KQLIEagnL/lkd1J
/MAGGJTNpE0kha7dsBytp7xv6eCn9dmDf5l0H/Vf+8YYSd3LfZE+tPy3FH2kW3yZePcRnr1BIiAV
icsdZge8MSga1CUMLNwqrGz7m3cHTXTJbx1nkkOStl/66dzYHFKqS925cyOXD8IGVRmf4M8DSMN5
w33fAbHkwc3n1dL22TYyzub1yS87PrqR78LH8UyAQnBXMFES7tTCoZJ8AjkIWjQxSXd0QESwRBJK
YoAoOA2EBgUtD7Mtc0kPB+yoc97XoYY+J0AlIJJwblw2lyy5QduXVHX1IKk4e4B86cgex/x3O0wG
1D3720nB0KYT59dueLrr+AlyWx3Ex8AhHIPP+IKqgkeIb1e9C0rzEpoqkcnKGmVRRJGiufcej3a/
OkH5qxVQwZ9/tMdyzpqhOfCBdDHqWjtfumOSYCoDp28OLwOZHK15C6PZnsmtX6YXZnI00tyF+tY/
0h/UFDfw68mLvsxgkhe/4jlFwvGI9IvUTiNNZSZ0ihyqh7abAJeHxjf4H8CnsAG0Gy4I5Qj4XP7j
3GhFTJ2BlMhpXrseJM8SEGcloEYqDbBaXZBZkhPlMEOqvmYq4SFIVAqFQsldgkvFOnWQV8cHijEE
Mfcz5gNRGG+vf7XZPzpp3Quz62QU5wgtQ+oCKzUPNXeYE4E9kBhdF536w5hoGzclcfs9XlKSXRIK
y7E2h0YiUiaD9AtuFPT0LN06GTNhJ/lbFL7Q+wvnevsBveozXxt+HMcbn6f3vxox++77ep7Xx2PX
C9rc0rJmzjFLTObZbiLJtcTPXgiRfeuDhmC8LhuXj/dT7/U4wVZiH/WQq5dCb4HLlPC41HSPk5W/
46zDeSgAO+0Gx/ERZbKMeSghQ5P/mhxNi7x4rOim1UvnnMKhd0ZXW5KHa5TMdvPW4lB/thusfnYD
pGSkZEhpCO9A2yxmvZ3f2QH0ZI6LUcenbHW0+kx+Hm7tgaxte8hMHxqsR/1mDw7vB9YScTlrWitS
K6e5A4q3LKa2EzCZx/Gc6gLmrzUu7yVnyLQbZ8waOpOxIurJRbwmSU+tLokxJv6e77ew9Don1hYC
g+GkuVJIOnxBhTpbzKuVzpvE7+Q8pn4/6jEmc116zAhHN7uPqh6fLdri5tMq2H6smBHcboCW3Csw
p+yloIP/NO/k0I+fwl5rpOcRfh6x1x7ReMlnb2cpnlwid22/DKwBTOF9OnDQQ0uGxW0XtMzmRj8Z
st8W7U96rCCEF/PXzk/9fHkeGQMwDKhFYHQXhLcp2EI+VuregpTCSaBgzoCmr6hBSoMNL49Au5C9
ZuJqZqBnXmvPo3mqCbIFP+bD86fksGu5dpzqAQ3GDtvCauV2QDVfcRzWgqQ6MWwJG/90fvrjsJTv
13lJ683lId3JnY+T5CceAhX8/SOdw3CQ+9FmYky3fAHdcfXHZWxgZ/Yj95f1C3/K19VfOjiCMORl
dfEh7T38w6gxZM2bIo5ApOHvlwcmRXO00w3jxTutQXbrvDr97FYCizojIZMU5Tnqa3DexwV/z4yB
sJ8DwJFeYXYr9TsLTCdsFIOrL+C25i/GF31Q602IxXq23hS6SFFPSFULrWL0+SyTQbhGstL1mL4c
gfdahISOGmaZA30guoCt9UcTHSq+W6MzyzYHlj5K9tiHBoDIokiwvoP1kD7ter6tzULKQkNQcFpN
s5Fi0QojdZwqopRtcTU5iSlloHimVhoN0RlsP1iB9QBcIqK7bf2AuxaQL3zrQRGszkdnrciwZGx2
vsECa1xty9cDWRpEDdkHAoLPWHolnqAVjEOcwGbS+BaD+yivIn3oeF6OKXboBOsbwaCSbyv1mMZ4
kc3Q3Ap0C4tXP4Ss1z91u3csb33B1j8+5iO2YtYPfS3p88lmsp8nwKgYzVIA1rz+5nmHftTTljSp
P5KR8Uvq3a1blK2YZtb4gKdLQW3cdPxePD70D3ddpFFNpgILz7emO1/W5RB9R7vXLdV+J3CvIdYV
777KTMM+X/bnhxg+paFF6E8FrYZZk7kSuwMbNt/FPeeeMpLPg99AJjr0oYeaD0IYSXtgcqt3c7d/
AIitx7Jr5mDFLUf2hOkhH6RJE2Lb2sO9H/lrNNbdQMSBgs71w/rYu7w18QIxsARyN4vWPAOMJz8U
MCh0pMFjHfoqhOCtmApvLoNSvlWopIO6ayeG58MHhqPoST5KR4Z2mMTcsC1jqOBO00IP5yF5bo3T
8faJDtKj5C1n+lQ/MwTVvSBkYmn5R+CPBKAATPhW25Oq5yv2/HrwrzIQ+9Y+oYUvSq4igKR1qh+R
TXIzEc8cff0l3VPRfKLl9Cw9ysBU5aS6/5+gMcAQDi4wBwC1j4LVVq81VpvAQPkmGWetmtYjy/vZ
wKrK0xsMGRuQsAyy+UIAWsHARwRiwzqSrgWfuX0emp20lMTB7wGC5hgHP9jX7ooVzSPEHosxQbd3
pEks05jj/PTYDNnyxYppmBetHA3qnjBE+tD6kZQ728gyxlei87o/Lf8CVfZ1OFFXcnw10xVs/JY3
jpNWp9qGDLZYNkTwZtEsHWbDeVlzdALzNPrHEW9huYjC4US8eTVJPmV9IpEHG0StO8HXZ1UL8H11
Vlcpey/KvVO2Y/1dRttPGbIckeNsvJuCJ8fxs2RGNTkgC3efNTkIaQvJO7EHinQA5UCtPVDl9AH8
mhYjAYVyVALXTeAAoAEU52JTnaFxY+B1xf2cYRYEpw0Yg2p4mW3yHt0lcUplcH4V6yNQcMYtNGrP
KVcuNK518PXVU5LwjxWg3QBk4VyDoter/FHnuIlWXjdlBbwQ3AwjojBiMUCuyE8HZWrNepGyDePv
jlo3xmfxKfpZWYD9sxZ0J2gFTViL7a1Rf23aCW4FvjSdciaUYkCDOE/wTSZMYY8Qudba6nFT07x6
RlGkPQiBUavgMN3OvWENQfF84UgQu57z0xyOVZ4vB9bKm8nICXxb7/JuAtz16/PjeC3Fdj96cvCm
TgVWoW0qAM4EA2rCKX7scqkJOrw7rJU+LkfYfAHJO5wqgB0uwYTyxDc7PfulYZkwhLMQ3uyMqCME
JbyHbioODzdGTCKrFjE4JUBGw6LB2X+cFArxujtUTC9R4QuhsJymfs/f3JfW2LzXgNkP3SFbt4It
WMcWHQTfD3KqveHQhY8SFSX93gokIStijhRXJGPjvahRg5BHwwl7jwjHgy2bGEMoYoU7ED4487v+
igkgjeFxZuAe9oSgTfhpEkqIKZK2b2fSwr50JibHtofHO+FR4U5ZGvlZCnl+Kjhu+auq5wR6bHiK
GFTavRLg9QjSxOjlvse7vp7K3etCMtny32fyVS4+LvZnK7WZyZppmq2XScY81YLWMZsg4DTJnxt8
oqHXLFQ4oayl5qSCcXlccwB7wYNNLoyPpsT+lyTk2QuK41Swt63nlNDQ5cYcxadBPrTeRBSLyNN/
PX7EgYnmBD4CfBVJcye/WcH0cftmBauC5jez6mycqJ3RBv4hJhCNOT/9VKKvRqfHRn1bVtWup7kN
CaEgViGTwiHMMCZu9SjlaCJlkls21IdSXAp7yTsxQigsI6wtzmC56kcfJTdRQ0U87icDordHGT0R
PhW/S5h9K6fn52hGAxKBi7JiWjB0UIa6lW0Tty2aT2yhwHP3WSCbNqiDmkj1xSu6/ChuUmDSfVZA
4/SdfjxsP2kkZQ0FE09gyBPr7OvJVBdE/+EVOuwspScNGW1qX9i19+egVk52KVCIPDyQy5pdhmzp
xtxR+Txt3SaTaOY+QlktyQCD05arl7NfQT+hcu47T/b48CvMel7/KRxt7tOR+zOc23fJk1Quevl0
9U4TiC5NdcmmXAbxorzNl84ynpZ+1z/Mw3tA7k2Fy+4MUuxIPLLPvX1/e9NdUKzduU+HUDVfX+pf
dUj0UvzjUq8w0GZLt8r9Zl0+XPorZoAxLHofFKP03iDHeqcBG2v75BZ668HaX/W/U+n7S1FGR3dp
I9FF2IYdG9el1l2UT9pu6BUP6H/c7m8pnS0e7fH+yeuzoZXAl4P3L2P9Ww4u0828NbCD7jf13tTn
/msNtdVW36BJonHdzOJCu31UGmPZjg7+W7yL7CHuAUwCiUfqkcS04CG8D3BcON0aFZ/rziB/hv98
s0blpk/Bg3KU8mHQQiIreFtrLF6Tb1BW9zTZPxssKQEJayRAUZOgmCIzaI1bFBAkLLlNkD9r4VXv
KZyW/Eg2lfk0WHXiDJt0eeWLf4LRxIXKea4eRfXlPg1WdwQJHpxa/Cy713kPn1rwa8rIwn+hln7w
FUYc/O5SmXb9NBlVOSDoZNnox7S20sUkBwGz1fhzRcKaLTMMAZItfEPjpES/KebDOgAbmZ4Mznq8
Hq9q+0GC+9UAQ6/mqzrjSu5XhQvKeishvJorwSxeVql3saWcXm16dgvRy8q0mvhqEqis/RY2Q8Er
LO2I9kmw8WLiEywPvaLf9nA3JpBM8OuMEwyJarAhN1sC9GpSke7ZBsVzC8dtE2EDJ2NyzbyqVJAe
0rpvEpvrIH0TPD/97Ax7yrcKDAAN5meIqu3Q7UNIYWdjiFjF1bTDnkBvgVGET6Kn810IpuBjdR6C
oF1WrwOA38GXJXUWwcHEmgNBK7GI3G3ink2dFbiAb+WSyDWTY7Dhdd1+Dmucz5wb91HpsNwvJ+wr
YhaK1L2wqYd7Qi/GXmua4mPDpwZytN470GHs7+5SGgInzrJOcGrFR/pxKPqQU3NF/NZPfNv08rNN
JNIZVncJwEcxiEuEAh0IAahrD+fyhTkrAlJxiQgxJKMw7gmzDyENibYFCe/YWhV05TRqVjSHoW/X
af1o5o27wxIS4DKOyIDoGum5DyQ4+IOj331hBtY30nmiJJi11w3Ww7szQ36s8zCC2cajIDYHIScD
61gPu4gN4bh0FI5tXm1yNI5f3in+VYYmqhFdw0l2uEEiQgrerTnWnYhZT7kjArg4x0G2VM7nDFzX
rVT2qEZ9vosx2H4gnVan4zUh2u/QI9M6v+Sfl1StBZvXJqGoNJ8yfPJce+JmG0KomGUW+bpk4UyU
KVQiT6miUnn1HfOPph9dUmdKoVUUolE54YcPgg4tctL6Tdlwk8/qHTsylc6E5rFKnnZ4oiBMUrZt
R4JP+UGO2OSXlccUbtOJKaTQVFeaTPnanKBf7FRMIrLJo+tV5C4179sPWmXAyfoq9EGByw6BqkoE
yFpOzkNA4Kd+VxI5Jxs5O1E1oO9sXHb1qSskTakLblKKYhLqC8ePm8Mu5I3C0AjiUtjWHBbB+ifg
lgpXSBclDRXFImUgqk7vrKlAOAGEFiDk2lB1bTIQ658iSPd3EHg1PdcEvyIBCXn5iqxOLuvL6EMm
tvHQhzMl2yyOUByg5/aQzq5TkvgYzoQXJ7BSPDqB9+6QZxMdpRBHEEhZBsXHm5FmdCdoWEgRiTqW
TrvkNyW09eV6lbYlCMwPL3dfe+1aHuUPgCK0+5vHukK7RV7Rp+gA6muNV4/Kv8k5yGko7ZNjTsx7
mQilvqIgxdHIcqtcB/PLoikwd5oXF7iJJpNu8nfyefIP3Oj9sPUou9cepG85xlTpU00C8sJc9ndg
q/tv70vDEjb/Uzp/XeNN27u4ZVm198UzXTBouJHBtqY715DR2/6tgz0631Fr+cwcviNJMQ4/cjD5
eZxgWBXLyBCIqI9I4BbzZHCoi5HEKsRUpWDNmOEdJo5uclxPo3i4H7WRUQFJnmAWzJ8KVjukpcT0
iTpMfzmBaExs1WPLl2n9Lmgx643Of9/H/3ftV6TI0fTc8rwiw6r4G9P/orRiElR+2lO5EQ4Opkcc
glI88jXmeA/stobF3ZmUo5JP6KcyXNlSuB+Kr4bXJ8wD0xqju2Ulir6jGGPI9j0WeMU44qB4p7jk
9cTtk34ZyGvTK0UUl8IDwvCFItPLnTt0GJMMkpcKxqHjh2MKkN93OEJFzCpKovCGUoqKDVe96LWZ
V3Kzgv7k6mUTMTOUeoBrWWNteNU2bGvziIbV/HSzpyUSQH5DgQB3w4P/Ux685K4w3eZipZrgEoZq
8PVCavTp/7oD9M1nJ0+XrX7XRcGriE22Ubo5PwC9oE53Q5GmKSNzZHtLnYJLcYBUgtWFKdnYYPMY
a6CYWrteQ56JRBNCa+ZKMf3vHbxLk8mBTsICjLpgKkWj4ad5D0P+JrRlAYYUSqU/KI3ESXvcW9Gz
YvsUUMktpctkIOgg1o901SB9kSuUN1bKD5gALsEL8/vpMaQYDbbk1w6mhCIHSIzVuzh+efUmwdfF
ndFWg4Qxs8tXwrwpPVTx4R5HqBiGbB6f7MCXaNYIQuWfylKJ4jXuBW4gd6ftn9QUa/GJlCFxQMpA
nqND5lNekv9iRJTmVBpD5GbrR8VsURqBtBHwYseSpVtkNidw5IxOj+VIzI/3rCJLBVwCh9uFAZOW
AISsoWZ+h/PeUc/a1H0KucqyHWGTAMETYXZiXPK7qkMW5r282gOjrkrYwtYJPGwhwZWkW7+Yv4Tz
ARL671jJdY2yPTjcNwR6OGbrHt94+eFOTCK8pkpYeFkBsJCt4mhqGqgsJCMN1t4QlBYkITV9C6aE
yx3XzwXLXE5S5gFT+IFqcjAfWckGsRe8oMhC1IMMtEoqKOxkvnUfW+PkWaRc/gbpXB+M4mbM/aUu
lNX7wHcQaTElx6pNVp5Wd0T3oPVDsK65+fux+5BHfSFUfn7pRskCtINWBchtvSJGV/U0U8ShoX4o
Mo32p+La6i97pLaLjZWY4WYiKRnVDtbz5l92DC6brJXcxB6hndKnUuyFdBSklECHygzFnqkgyyb/
vA7Ax2aPvfC8qPuv2agi6YyZ24Y2EDkgUHPy95/ySKAZnOkGtulAqY0q8Kjqw6QobSPnL2+GtVFy
UnBHGEyFeoJO6EzONfN0ZiYuby0aNu2dCQsIMmeqFHTI2ek36pHgZ1c37hv1TQJc9kRPgMr0lQ4B
hQIFoaWSI6qyrMOj4NwEH44uBJ1qJPRo6gHpwPEsa8c+yiHCh6AXFTqeQTwi6amewOwpMVk8JHfi
iGQPlbTknSAkuESynkqhHdq9C+YQOR55pi4dAiA/VEVR/IoeASfTKOuV1AXJfzUFdNF87Z9wAHxs
Kg+XfKxvxEvyVsrrirHNjxIA4BO5u3LaXXQCCjg2TN4IMg+0M20rM6fEunNbjFWnsRntae7ARC/G
vKa5bkV9fSM2T1GgSpI21JXoAA2AopEbSs1cg6y6CkNapCmUyc2VmiAvaPxKPi5TykHmOp8IK0q8
O4ZC1GV8Y+zFhX1l6692KrCPuIzdY6h8Dyw3UBuIpGBWCR4R3qrxzano0G91pS8NTR/E9ANHsKzi
nDWJzv02qVqZNoWPDryocvriZZ3+46Ff5725TqWgKYKtuUDN+pLyNtLIgyZN+vWl1UTJF5dW7+/5
jQY87mnHR0e084OoPMECGTM5CUVNiowdqAwZM/1ORxXWhsoWSazikdd7YLAQ926gvCrrDBD8XbKh
bpb/1SlekWp2Ypanw55ThFOQ1QTroE5tUqIkioRds8OmuqMlrPHijXVnxI/UROWlV5d9jOhlIvuX
zKgLA9gVOCTKJ7gpykE23KJsjfeiQKfzgq0BhgjQvrV7rcf90KDa+rx0eFkEgSIWGkx9e61N1+qv
LvaKVrN21jFPN60T2S7BCqpwMHMqCpdr5wfqPZ2T4ADEdgMPwTe8sk1v29s2vANpD4Jw5WypS/y1
BtSGQLsU06gAnWLymeyz8q11IdG4/EkCkDpLhTfKl7bqdLoT9WzUU4VnSaeTpJm5i3q1q5CQ1QmR
JpCll5SUEPRSHuc05oMsW6VcVThT5/SnMheqy/162jbtvf4aJ3g/ejuQhLKuW+ezWQ+VnTTSpMj9
aJb7q4/LaP15ogpfJJPcq7xcSW8wdoyssPA3p8+mBnA/824oEcu1M4Wqv7qYDweqvRLrhei67lLo
oPmJArq9NMldJbMa0kvrPk97ipGEwrRb4AIhIyyhAxNLUT7YudEpJFBWTTbYu1eWQNikKUKy4Lzk
kOHHqFzM6pOLccpsV6m5NZ0BxKA+0pyWEvp6wP0gkM12D326TjHqcHpVJy9gyDU1uTaTOE6ogyoA
i2xRPDu+CUAqpaJ0BrrWIHbVNtb/b87duXF6dCriunRo7bv4L6vH1lIQUF3m+rTHLNhgG21REgEn
jrBzoxxnmw0uQoT7YD0uXh3fQbUgUMixA+tlVP1GCxU21wQDplCPhFfoRgVdtJ8qObINYNlED/iH
mi9Q8Qwl1hScU4oEsaGK4bqWoK4oUN5TtQZhECPHC4TIP1W/37hyrdQI86kPiegQf6EPb2nngykm
vXrP0R9UdZfUKT+BG6XTmwKXLWtnN0I0kbWkOggxQUrPxr49PpG1yGCLsjmVbVOeX8IpCd8MhBRO
zxRMvVpc6Znw2CR0ViJRhkQkWXWn33U9nBTETrzINgPZFe3woDcjpUBcrQAD2w6W8gV1Eo2rV1G6
cAL/1iF4AypCRkKwR1+xDWSw0mdZtR3P670KqoSxdM2yBMZPwfzjtDVUSVDOlQtzF37rpZpYZFB2
AdSK9SYuiQMwZkL08mFC91nSX9cpQwvIdRzTRUSRtNhvoX/FisqwKpI4whYq66WqIGEzKFQS1aJ2
5EhUCKK4TySrLla19WKwxEGdufGqbog64EydsZK1Z9UIElutblXCpLMW0bglIuBglC8JV+r+HXhF
xIRySHRLgetSBTyaDIAwh+cbGus/5lYjUlOw6xqowlwqnTttY0iP4whZzFG4XE/CiYKkcGRAezbZ
Xl0adCiXqLvuMmv0TUK6zeVqO4E2CjSbAzTxhCn/m7ckX7lYWOU38ceqjRHqbIaZGf1J4pSZjpsB
YKocTFciNGDd69uth87jivtf37MfdaTEDBZmdsDvsvDMDjyC9WDca4OF7r42/LCv+NSziMV0qrpK
EaamitOJjw4P1pDQii9hunBoOXrLRxMUVy8f7xKCi4KjJH/ZJCZp6FsH2wJpQFLqp+gl48FFb8hL
iG0mxYG7dufnsuc+uo8KXJRhUJFEqy6YcB68MSIzqp0QPlTS334Xy6vKTDEIlJiAIXkaKmHRmnVm
yhQTG5MoF72gyFgRsQ5pY3H1e0n2RJGzQBq1Awp8cBDp2Bnoc2aAk6Lp0E/BCT2U/RCXbsMuKx4X
muRf+AN9tdjzlFNGBl7fvX9LFYXRnP0CrWMsN7M6U4PPawg+fQEQWOf4UFLxgwrIJ9Q75+fOdXl1
rEeaTocQAcCnptsnMOu8fQc01lXLZfI2sLTOAWR7a95q2KDmXjjyZMcey2k2zP2s0zv8bNLjChB1
BcoImLcU001DwHQ69WbVT4qNcMNfO2AK+f+FiTts/WYbtkMlyBUq2+1Q+rArW0AFf/civ0aVx/1+
ps18ApMXihPI7HCeyB2wB6C5J2ldh62cj05VtwDWET+G06bMSwgDvBAI2im3RCaI2mToi3JE+2TS
oj3R8gpUbVWPgms+DtQMk7aelFSz0QdwPe7C3Qm0qsqmIPOih0rclc7IST7r68SM5dP9WJXUxXMN
/B7FaMpA2iPjjS06Wqlasco3K1hbeeyUOsbsXhEv5RElZkH3uQPBroe45UomkyXiTQxitWpIUYew
vRLQrg+8BymrIreaa2uLQrXsPnpRadJ38cq/C9Ro4/5/b84Vijx2W0bChv0T6GgTlJNsSMd7ciZU
y7BhEUzQYt3wG/BZtTXs+tREbbZTCJA0PMLus6l9FnKwRgDu+FkBXF0yD8ngPLjD/UzbH2ThZQq9
obvnruTj5FcT7Yv4kW0Skj4vhbXlHgiAxuUZUyRyx32QCbO0FxGVJYxSTqkpxWx35OJ4d/SENQUh
yFuqeFgUJN4TR9LYcgXXHaxsm6LmAx18LAIR7UYwMEsFa4mgkgUpY9HYlMudwGn49F2zMfuvJgF1
HQla1h2LvoEGPVP+TP2jJr/N98e2hpy5TfaW2j72kxJ3aOqLZu++HN4E/rwbgcL/ipkEuhTQyFpy
D4BTFT6lcUJc6boXP11+ukH0C9FlJdjaeL49hUqnhLYRPfk6k6VARW7N2031m8IA1aDQE7mK+rjO
6fpDS0W8t8rotX7ktuT69V+BnCOudQN/SOtkxRr42Zo4FtgT3onIemkxxYMH56nhEAV9VLVIKnVZ
UbKvPOYGS9nXtgMTqLgbXv4PYWe23KgSreknIkIIJOA2E9A8S5atG8Iu2UxCCDHr6ftL+3R09+nu
c6LCu7ZLtgbIXLmGf1gjp+Eby6FX7Ecg9Q2+om3jqpn2H5+acZru0i/z2JdkjIoqofJGheZTfWuV
T6jmC0tnj1bSylmZm/+YQPjdzx+4FMkshQJRf1Tv5C/tUydnRhKh0DUq1QCPrDYxDeXIxW6A/1FJ
xotTVqUbN2zT3xWmrvr8hZP43Ru8td9C15ms8Wwj/wJN8s/+17zhDMRKU0hy1Y9QXRbVO1E0GRW+
bM6tZ+X+Hl/HSBOJHF7UUJyIzCGmqInGTL/iTzs6qtCudtPf4KCfqrK/2Dx+G9gcS2ujgcJIDcYr
/M8//9E7SVZqjKReWD2svkZgXGYDi9pL9VLUwanOGYyY1V+qACum5jpfqJDLQcrfBX0c9X7+61Ph
/4ML/N92wX+CRRrMJJ7RfdQexyfFz3ouq5nJCFUlZIof8CBVCvyexOTOEiZ1XKcrVZ4qvspvYkcW
+YdZVZ0TRw3nKYEVuaJfqx6tPYkh51CkObDHFXsqmOg0XhUEDf8nV7G9IIOruqp6VznBA0CEQhyM
L5Q6bDSb7QeNA6LTu8n//HG0f9lfTBDnaiKmjtDH+x/uUIVC1a295eLxnoNeUseUOuh/cwImeura
qlWgwGzRfDj9w4ErHolikvyBZ28rh9uhaNUqIfkjrf3hQH6/Y8erBW+4qo2sYLq/m2thsAXAYRNE
VLjVyUyAQM5gmHz/HnxM1b9+UYwkxb/lBBm3Kvz/GrcmbdzfHI48LnlTZ5o62xQnUmXw8cw5qca6
ms6pLmpJE1aFV9V8J7n0VL9ehWyFEtRJO9X2uQtE0WAmjCZq16nRbjzLOTfVz6luv3oFfZK/q/mg
wcZTTaIMPqwzSbfAsxi5qm6rahn9bVLqsR/1Mz3fK6iW6oOqYa0aorYLssqz6idlv3QLrnD0XUx7
ovjYU5tF7TfVxlT7TaVb6I+j1nf8r5cycPn/Z4LzvwL6f4K46vk4aJNw0B7VfetJKtUflQKqlfCL
2Pm7mXdD2pjcs34UAUwV1GpBKVUJpb/wpOHEQqUALvY3X611NRkhv1AZf091qBjB6kvN9FVNoPJ9
VaWoiworZn7HhJbyR0XoX/jpF+iRFYcgJd6gFg1kei44Leg/rIoi7JiMW2P/Tj9WMT5VkuxcEb4E
ZKnQQGot/TeX6v+GvTFVtsg3hoMxxyDevv/n2Ze3w7x73c3++MQt8eljuG4dYrpCofuo5vhc4viB
UnODIhbg9ct4bd2lMw0zt4rcRlvl+gpbvjGdFs1zOMBt19a84lIXIvioaBJXSHVKI5++Rox9Fi3u
ZIg2etp9Gphun+CZIQYH1OJeXwOGQpeAaQ/ujWeNKUQq+5W1xvckuwxTYZ4QzB0QoTuJdWsDVAhi
1H5w7dFeqEX1eZv3s/BkHrk5AeSO4t38l35Ee50Yvi05yJA/9dqP0e4+7a/da2alon9PTeSIJxUV
MNOQr/Abt/fkp1yOI89A+ue7O8UjOdhgz95krtLb93SkqiOBS9zdMzDxZKCWuSgOvmo3cTxsq1AC
ws482jsj3pSMTYnNZ3vQP58xZ85oLLQcN5ZVd6k6/OXwhIPqMolTOUrcUStDc5Y/vOG+ZUyQuOXZ
nrazF0TKcDRp0ce+yfhT1/zQRr9I1BlOGPLWimh5byVGGS04tf39vxMdR+r8Txr+PzfrsGW1EZEl
P7Kd/1wrxEapGbqGRP4KMc94X7mW+wiltjDEwEPxgKzRf2Sycu1diQ6m6Mcol06a0KV9d28nj5HX
PDb3TI7+9XJ0GAkl7TgZyvs2+qg9GIIyzee3d8ug5uvnIerzwv4JACwkD/GkMnpMq6cb5u4iXiNz
g42fNNPJbRs8hf1WZm6pVIC6/uBUEgkRi9bZb08ZEJQsFpULMA7CxmKBFHFniKBUVy49p5Ec5t/Z
HftKYb5liGjHkGg2Od62GLaKVo31gCRk3sIqpvq/8tN5R9S5Df07AyWDzm6wS+aVnL6Yo72hPWnu
MFi23WBhLl/0W6JLNHafF9mF0h2cmeIQGSWHyv6aL6LvNpCD/TiVc5aS+aUnqOmKw+K2SnVpPcQb
19P6uK3Gfiez5bNgCcn8iM0Yo/ZC3t5A+gxdNVNH2XoSpDJHTxRJXwvhdyTBhbE1PqZXtigjmtfB
QpxDWtHCXLFU7v+aDw2Z6IVprFrmOOKuicrtXJO6i5vq6EIj1vlMSO7LkTUN3/CCyD7Tddy5nYGz
oagdfvDOHWf2jzYDJmt+3roUJ6vF3RFNNQEOaeCwqLvu9BKsGkcYTw//oqfLj6OL1st+gquwiBL3
vZ6X800/uSS6u2gfsgMqFnvDm9v5zdPdRMFs9A66vpY9iZ015Z6tU1zW5o8at6Bph+IwV0/agzny
yrEImdFY7s2QyMUky/DzlzYFecNlHaLks3lmvk3Uv0aVZzA4Y5W8DFkDfT1V42mQiuBz7N2kuQJu
O33vou2LW/DcWEfmUU9/pC8eyGj5VS1ZnAs+4Js2dZbJqhbORy/wpOm/ME62ttoMi4Ce868V6UcQ
i0l8HPrb2zrdxh99JbCHd7bc2e8p80wRH8FhzbtJUYtb455C5IfknBUKei/U5NQBGsG8L1pZcGe/
9JnSlhyuA1l/9Qva+8a2QDl1UaHsANOct44QQLWPrgUyEafuyWVacFzNw5tbXtDz1xo/KTyzlej9
s1YwPVG8wnmJSrUYpXL8iZSj5sV0RVb53DjXur997WzAv5NKzIKl4hTiIlBBGfOyVZ37rHRDNGdN
7ol65K3nEdT0113c/s0G2lpzxJ1xeCbLl+xMJvjBPFwM6Qjv+U/7mYW+2bntJ06d5Rq9Vjc0JuNm
GZPuYkoxiRdNtXo40+iDkGGQBzrT14bdG8bUvjjY7Cxr1nTnOvBYVM1dEt8jf7A3PqJVYftatODS
4XXjlofkVFpisA7Wo4/6/NrQdr+X3uIdHs9NmIVIvSNS5Bw0+kDcXGJKOgcnOb2dFZah2wWiXlpz
XH5QPHmdEzdUR9rrHLmoiQ9yX9dlF/uJOQ2CKcqsmlTFWnDtZl/K5wqfpwnjHWMBbx8TsBLBZmli
qEI3vRryavqWHNWSxbRJBP5Xk5yDR+1/x/0xtvFALG4Ila5YC+XCaGbYR+k+1cMz8QaXft9tabEM
MOjBiMurB6sonAzTKVcd2bDOAU+zb/GiiD0WQ+kmrahB/M8j2QDU1IRmLG8NQrlu4/ay3Fea9I8v
8bLFoBBtLumQr25uOm9P+S5BYxosXiI0qmDUCXIb+Cr3NNoiMP3GJ9Ks6z1271d7brEH8ZEQg08d
rHqA4XooTJ7eqKb5ftU+0BP8nTgASN0m2x6dKhr4Xg4Fyu3eVcB5j3/sh9QqkjVk4t2WOjTxdZFm
rGsD+1/5iN0hKI3lbJC6ia/JrPWCI4d79k3NWzAGpzwYyeCYJ95eiAGp9MBDQjsDTIwkrdcVEmTi
+B3mwdzh9k+Jv83luUuvY0DaAhMyaxX9NDe337zWYeJGA/E9i08xVK+XyxoJtmJEEJIxt+CXze74
sb3shJm4L5pBjZ9+404YzLJViJDDwzO1ffPwxkT9yaBehSemI8nidm5ptARunLq4/CSBO3tWQvzu
Jw0UVhhKEEj5tOyQX3bHuB5vNh1K0eWnebJQJFHgHX1ZvrDDmFk2U4YSAxsQAnDXy7eQZhu9oa0R
LoIfw3cvg+dbRa/mmALfqicpn1G+Nn0vu/fKjT8JlNq/kgLffLNGU7Z9sSgHs3KNF/yL8Xc5MyL3
ZspK3456kDVNLtK317YWO+hMEvNaIAnFm/N0NfvUy+yTqdvKog01eMgyklG3qLAx3mh+etY++i/r
LhrTCwOv84m9770t2x+iNrsxe3uA2hT8AA+OEBb+qq0jiAFSjGPBbPPd8BnzQcDNLRcHMFs+iZDr
LHM5QpzpY1m5zbvC4L/dj/G0vcSW4OO3nt1N20+0NJtreXf7zyJaBUBDS2Ehwn+wMGWYjn/0586+
TU2ZvoQNs49jQlfpRbwPyHXdYEe4CJy1YcgeYbhq9I9LcJ8FmLIWu2dyKT2Olzqb3J3N8znjsibL
QO/dpx+e8wWBYH3j0MfYwUf0+D4Zfj1WwwKCB3mfvc9ydxcesrvID8Ci3fZcnyElm5AtrFb+kd4z
en6t6M+x25yCxtcSkB/R96vlJg5XZimCS/xGfbJ7C88QoC94EQc0/8k8gSgszH3gudrxpS/G+8Bx
bWlOD5mLar9K2jQRo6SvQCWzRRTOHWp5GcjIdMFyJGjc5zxORVTOqw99o6mT7yGHXyki9F/PVTKf
BrpnbNOv10dbCU33d8mJpv8VWZHbyS7l7VJWgqNqfFLLgKq8lzky1a6OYna+rGmS7J4rDCXSTfuV
5D4Rz15nd2pC4uDVuD4LIp0gscCjz3rXUMNnA88rWMrDVS6Qy1OwbXIVmdTu40T6lB8WyZx66VCN
3NgfilaU7NHH9Od+udnec5WJKc5Yj9WjEOEh7pfXciAgkzxwuUWLGusUcrKSXB27FCWhmBxfrl/E
kgz2Hk/6wo+TeUNqvXh+mJ3oDkm0aI6YaZCyfqLpWv9gRhfNFpgfAu66vduNyyrpWbClG8mAytP2
tAPSi/Ss22gagGbDg/Bi1q51jknfzq8zB2pLD3bwEI83taUpHIe1Z5ViMkwED1IdiPA1GRfLZijH
rXyd8Q+rFpbPSubiID9OIxHDZkNioJvXMMKHtheA1nGjc4wDNLx2IfTdK1s8fqhIymXJlf3RX9NJ
u0yv2iT4Z6E48KkN5yiUmU8PQUtofGwjz6kI0q6tT8PGzduNs8DjgOAyuM1v1bTE7XqJ3709Wd3Q
BN7SXb97Y2x8HRFtOTGYJ/fiRZroiPH8CyxuIgZjyUe4V+riDqgub76LZk1y7bGm3vSn3vDbyT32
ko92PYxm7qBYD96ollZ1siYJMWuvgQ5l4x/pjzeQ1ulhYC88H5SEQplub6DBq0/tBiQVMhFX5r3b
N8J2aZ1u7VZk6Ta8PDa3obzZAkeFEqJcJ55faeX+G28jN4hlXv1rQcpYMkNeeGW93CNqoo9pwRk8
adghrt3K+LJ/dcv9dzivbBF+t7o/ClyDF0Kh7PP5mXLyIw9hkCpNbtPgYIYu8l+F1Haifc7SI1BZ
7CDrfmEiwwEibdLtSwzgyEbX4Qrc3TD3628d3dHkvhqEkpQrZxnzZkW+43Cw1keOOMyOa9tjGVWU
hTSfadbZXrwYeN0s+hh4aqhvgivtH1e8d9CxjVwMIJqbHO5WgMK+XiSBL0xn/EReF1lJvBmfn/P+
0Ez6Q3BmAs9GpAppGPl/9Jw3h4wUSBIZsl6yb0x6RZaKQuuoldYmGx7HlsRO/cRU8FS0bvWe20RM
/EJG9tR4kjBsLpBKSzkaiOEWw4wGYtBR88YcYQScl4uTHQV1v3RK6eRT4/zUCfdyCPOAgi1HY8d2
x1fWZPldpaz+IPfHJlDVrhJgzwiL1jL8fr7cTqSpABZbzK2F479c6sQJR+r49DowLAT/lHi4rdTe
hjZGK/PA28f4Y7zVI78e7pqhy5a+1/JByUIvP/C0xUv7pb/dV1S8kbADSUBvF/zHvXViuJBPOhLn
2J9Tvcd+iP1oLh+5BK80r0X5RSKfqmrHvB3sVFjHDcEfZOsbSBYqpRZLDAOeg28S1dK1P5ramrDO
eoCntmi2bOZuSdMeaS305EW2a2AGevvBtsf2eiQFfu1ion8GQ17UGy6LbdpMshLOnnmM/Pybw77d
abEfmGutOHOhXoGrD0/FKnm44+GCkXh2KVZsCjOZ6LlrV+7Afuuwf/3AA1DzOnJX5xv148EcheuN
wz9FgVu2R7RvqujjGftOMfnyuGvUvou4A5NMMyb5QnpYbCvSzF6OORK+z2F+HJbzNNsPBv4YKIKX
cIK38ztCbq4iuStlhEe3bz8qPn15l/byyUtrswaDtwTPR6/7euZTdGa2OFc0i+eZnpE59ppy3Rti
tDcZRpUio/1BBSpfnw5b33w3biRDbvYBieQ5v3ve05hEC6Uw+XqLt/pgGryPbsIz5P7wEO1ysNQY
rwOyylZwxPW1AQF/YIjHdKDjOIOwuPtKVyYyPfQ2UB8ff3Tisow5e+p1OqZtIRtd6s4xbb3iO02u
jyHV0OXW+mX3webVOTEG8bR6RUJ93YvpXdu1+8Be1PbCoL/8EMVY1QNtjy7CbmOPXfZpF8xTfTfS
l1kkn26CvNVoMb/cO7/SJhTsjI+Ha7oiy3LuTDuoxdVEa+SDIuQuaNdpxZSKMJm9jS91tSxvh1bb
Xp6Rdw+/kvQUmTJfu7dtF5BsHoefDQ3IjwwgHOcmfLNgkmVEx10by7RzcTiutvkcx8h290IpAl9g
PKREvSpTDBxs6QRuP1pzWpgbFJOESepx0l9uXgjtq7om2xjQDqnkld/Nvu+jy61fcvKNrJVFyC8m
LOrn2SKBn7Bzi1DGu3gs82ie7kJnScBIfGMxTidaJTg6OTwweNfPNnNB2ugMssyRW4bS1DqR03cP
D6MzkTpmdmeXLNOJFtVCt8mHLb1gi7OZO1edW59V5pe2e9cI5gFM9tmo4ll+hoV8jXRp2NPbFgm4
cNeWCSra3ySHI8C490OCBFQ7Bpfxmcc0VDxKyBfBwDR2YbHurcU9PQ3lY3wtkQ6zSQ4RxiIoDdah
I5PXuQrU+Vg7mXQ42sPBZlROA6bRT3ta0kJqAdCky2KMkDJDnxpdq+zQkJi/k5SOusW9fk+NHY3V
F+lGTH9VX+mRGxIYX5kXxJ2o7KkdHCoqmTZf3BoqfDuTAb6EbUKVV8iWTfHybhVk2770UbamlszG
GIt5wWvT9ecWMhckK34x1e+iNo4mfwVYBzqnW3CKodZVDTTh+os8ZxP7bSk1auwe86ppTY9l/3gv
HpK6dLgGAaf5VS7I0JnmD/mEs+KNbnvFdOfpNqEXa1695+4+a69lzdRuCVtqq23oJTuOuDyCzwdj
+xua055jzbp2UT59CsP8p7FmYe/Fb/XcOOBDln4ZswNolSD2c0Pk23I2QMHnviPQsz+Kmxv0oKe9
QfEvezPJzpkmF0czfL9dOeFvhZfRnr7iyjqglYPFFZnWiTv8+OLUSesVFAdtnQPLpBB4vkV3H3sh
gveOqdUuMWQ0G18yAfsbif9l8KZ9FY/P+kZ30fbayZBE8fq4OvCWgy/7JftYPrVd3W6y0S5dmN7r
OIKtKx/PTdLIXy3tjOF+29P5io71ZRTIOwVl5HM8vqZ9J6l6R5VH42DI3u1czHmb5JSvUcQ+sLbO
cDTvwrZd4jwcc3K1lA47tKkpAQrS56OURrQZmFui6mA2Lr375+2+AEx3fIq6kTjTzUOv2ty2Gh6w
K47nRVq7NhwP70kRa4hvZ52dogPcV/AGIzenpNCRSMz2w9B/OJc2WRlIEt1xMFhmpNTtMoldDSLh
fV172oYld28X/QtURyS/DNJolbhWeFNfg3lAheQ6KCGnrhZI/Rzvkk30mMMQ4cgZAhgPZA5UDZ2N
sbOx/72g1DriCVe81kS44/ziZ0pK84jmUD5elpGXY8Isb2dOtOGHZvgOEQ1FEU4qkguaNwUz9cf8
mco2xPqWgYK6DfaUfDSzCD9EowsTr2vRCCtbawGAuQJYoinSlUaKRrVOz+fFe+apbNvLAXVNtddy
nC4yY/Eg6SuNlUWhcX96GduB7kIxbdcGx6Yy6iuf3/jTCBufrv7z9fJ7umL9bToaf+PwAEzm3hCM
uAmvoegw0Rlg5qsWXbF+JJ85GE8MH4kilSn7KMXPSwzNY2se+d3cMkUwv2/D8lrgICH5J1x+I0Rl
Gt8506y9Uj6DoAgcTCkkOfvQq3TBtBJPWvikyVrLCSwTvDeKVCTVOSrmA2MRjWZV4AOUbAJ3rJEq
KCbtfZZLErA29ao7sx/TJJv+hpoTHi3wHnQ2cBLFKO1k464OuuR20sgm4+idxTsu3+LgPZiA3L0v
9VpGD6ElPiYTDyAjNHSF+ZGfytWwmwVv4YK99AomSfgWdrmMosVTO+W015uk9axk/7SBWdLXb3Gm
vyQhSAZ64NzFRLfc0VAkTJWj3m1SaLDVLnIqt8+/XuYpGquW5yket9ilSkNb0GrJvunSDRO3oaql
vzbd3ASIFn+wrRgmEU5vCBC0Lnq7CCLQtVjiz7zg6KgsbxBISY+D1Bw+jCNHe3yZO917GKhXkrr3
k/udLPtgDDC7BD1Hv7FN/2Xz2+vKNPybQsR5whlVvZ6ZfjYMBcO0XS1d1ZbXJ4IwhN+jgR5nv0Wk
8dTQ4B6+6ZMnDaNOVlTlti7GB04/+rkJvajWi/wm2bD5q4fkNAXZKKo53so20uneaCRqfTk89tss
9aOzMfBSBkxQYYjQyYDHfObSMW1IZkwhR+T3qHHrD6cUvJUUZIm9y75JRvOO1JHFcddkjbdFtMm7
iR1e7WQ93o72quR8kP/NI1q9CqcRl7NxsbPGGI33IpsFh0KZpAtAMQl22BMby8Hc72NLth+OrH5M
4Bnx9bluws2zcx1UGXX0EJ0n+JCsFhZjEtE30msPcvh0HUBEOv6ZO3sP5YUJnCkGo+Vt3prTGw0L
eBjgKfpzdhhPR5B5xhuFVR28M8NZ2tUsHHkn+ZDzAd2AdmZ9JoLu/CwBHqDDp4kPZH9mQ9ED0jU+
vmT73tQnHVQa1Zc9zwgdlbh9PzhHxIvRr7t47BT/N43dzqtwUamXLzICY3cDafBWUAvSo59AtI6f
023xzkj48cQkxk2dTWiDZx2j85ZJTu/y+Ao8rpAxkEfK9tp06zvjEPyU9859HR7RJjSnjnWej77D
eherDDYkJcANzXEWrAX9Uv5TxoXbYbxE+DyOsOVc9Pkq1t/SnPAk7U3rhtt1sjdOr1OrS9OYWdv8
i3YbI80sXIZDryctQ02zW71OxpiKcHij6MOeYZHH3hO4DyCEs7NKoC3Q7JjfAeMByDqCtzl2hR81
e7MRr3inP7fda0KG0K76YwCChAnmxGIQMe+XA2v/hNW4N6t5e0x9QgRNvbtxtYbkKzIsPKav3cw+
Vxdmq4e2fW+bucNYNpqIx348Zc4LaiCRb69E7K71F15/Y3uaW9/1hsoMU4t5SD8AcLJH6cDwFl/x
6BIzpbESNlW1KxLcSkuRGm65NbJzUHnB7TTQ185gc2tpyqzHxSZM93zblru7I8fIonAaNKLTZ43t
PojF3eCSXbNi4/zc9wUDjsrLrrd9RWL4M3AmJhmANrllBHLyLjLKTw6Yd3tJMSEZSCel0MHz58yC
t8Ckd1gC7FL5OLMDnTXlnmELzrjsNMQ1jWwiAZ3dYXCw0fbBtjjp06SSJYYfiBKBAJf9Ow7AOkLW
SqzVYjl7bMEIv4uWDYgK5fuoumoqNLNUmbIBsr+RJlMiFe2hos7PGUOjOZn/q5XOodQDmcF/Db3j
MWIOG0km1PCglisaBgoMxiUtYCRch9kyp4C8vpLj8DihoLOdTWF/DWDx6Yy2S1hybBOjJo4/H35b
M8EgcpUtGQROK9ykx00+nTNgdNdY3Rbt1kneXziXWZjWfsDtQSYv1kQAKLr8eHhOp07kX/DgCbTn
RXGw7tPiHxBt8C4AAHRy6I8G18UJuVM4uZ1fmchaOXLcJ4C655SaTgEXaZjU0sHAHIqfQkcX0J+Q
QnUmweYPdxZNhz79Gs5e40f9CHRqgC4Kxa34DsBpsKZAfhwVEWsSxVJDAeozZQaCC64Inm6AQujo
p/m035k8GLwI4um/kJuBA2BE/cMIhXMFbVNcho6nViDV0YS8huhw+1GQ/5h8x5gkbzmBEjOGeIm5
HnCgYDqE7/SakEyS8ZxfnARIdMJz2ijhCPY1XbEGQTB4trP+o/3IWuCYCoISQ5YKOCsKV0k3UkGD
LmL2p3FBYi6fesHnT8Nb0QmTChnL1AtY0Q14bfSlBntKilTh2rWLQuP9wYfU28YTgrpbSc8rsNDr
5/b5C6+FgEmKoXC0QPAC2qgM2hmmiuYHp+x/SoHe3sRHpXqvVMUUMST/Bc87qxhtVEW9QHEWFogS
j1JagCy0X9aHUob/1V2lY8KrKxbFMMYA0szFbW2/d2+m36yLrSLj1dvb3BzNmok5jW6TYnPSbJcf
u9MmhQzULsLnapRfS+s0QoejF3rziVZHCcbgmHwqoFR1nzS99/SG4b4Etchm2gXV6rWOlw92ypIn
idYhe5dlsIw+B/GpfvL8mw7yXCkcwC/HugIiKM2BW6JjQYpQTrTUHaVuRL7j2wF9WxdA8q8s3f72
kyzMgB79zXbxpsLuq/fq99jcJyPf6b2+84cbGprNjgJyIDpN8TZNN3Ut5Ka+R7brDKYhgT5zmwug
ocsc/qhLCCF5kN2Plk573XVK/0mSacqikaUuHt2sWYXvtI/mNpeZIIIb9LKe4fvM09DRYABCeZ9v
ExY2DKJqbu16dsND6JnbV+/FDN8yCA7M05xJeOUcIjTGzQQLt/o4H2SEX/U5yAq4VaPqkw4zMAbI
O3TH9oYMxx5dGgW6HtbyFpKedPahIy+fN2yv0G3KSPRMiMOZ1bjJG9sfj2LWDLDPZDbajTejFXYp
635rIbBV01huDpH9AawnXvYFGA3KgH0A807bj48KH9e+AxEdTAcKQ8oGzgHwspjQzfmKVzSR7Hqn
0HhYsnHF2mhfpz55ijN29QYn1C35VcC4YNvAK5SF/p2whOqZYU7ib+bp0WGQLLQE0OwIRmzu/7vT
Kaa9lxI5vLJyq0XU74Nsv7/jpJZiODbtmU6N113hOcC74k0CwcqPWlIrt6Yz0K2yjuNfJKE7c3xA
8TYgjePjELRgHqiPErfd08nojg+OzA3WTHTIlfSbOIYjlylovpolfr0y3NFSX6pcuqfp+ZSjpdPM
m6uxHPka1Y0tIhClMhp7lBOAe6mDjGJT7gsxfjOWXyknFQ3NVKbzfmUsdbZlRr4ydYaCR82xCAFH
R+/MBu3iLbL2lCxVvDd7YBVBuGIUiOf7cJl/6v6txh1qoxnfjnOqjg1yAV5uycGJ2W6UcviMXDgT
37S9ycnjduYM9lwkzsAWdoY5o60Wpi71U7dgRF98R5sU/lABm4uhyIuWi3yBckh5EmYk8wQ7dR6G
YgmhIGIHAEBmeDFPlUQIRJnIjzgRp8U3nXOuKhc3n1u8oRZd/bHsDg/+pbwgAAbPF+YvaoixVOjn
bvagHb4h0TkqUi1y4XMaVsgxXGqkJOc0kTgUG5CxYLghMKFBCUhz5awfX6Q9C0AB4ytz3w9kEY4P
QDpnWLgfaMVfDZQcgYdDLnaeMl1BB10rLDd1QLXQ1kimK4x3tQC3NsYxB/QgKwyOFIOs70Z1RRXK
nAa4srTg56aJLvlOvY9f7Qe05O2rQuoqZDnUN9rI4MKVupJSbSiZAgLPV3QrxlwfVBsk5WNopkDT
wWyrLxayelgx3UzXntkPcSPfLqiRwKjzFzIZpOPwz9Afbln/vKM/nqoCCZsUUUo66gk6tijk4Icl
MZy3b9EHvQ/POjPInyr5CjTep8gVIr+g9J50xmTlhOQH9DCUWYVvV8Qu3jBC9pRuEwveImPeT0ZP
rrI+qNGlUjwRkIMWxBDnXFzKS3PAMdjT3gEbg8JV2mAGIGSTcrvaqNelOComYAYUH1exclksrItF
/q2E9JVAvBq00w803xrY4CYKUw5DMU4ytp4S31Br6T8WGm+xmCj1ZVq2v/Kljv/4YPw/tc5KEVFd
7QZlfgpuuOWIyu2HP0bOgEzpLFbsxYLJYLOlNbZheXUH55x5zw2ttwzNi+fhjjaGWm9Kr0J3ldS/
UngMITGmPK60WxTf6+9FlA7O0LOQUpLxtFsqP4loS2+K13a44n+/pnDW5ltF/4n6bzouhJJZU+wP
lSJ1iVSkA/WOO+6NegFT3Q1FKUD9y8/XiheqTPC0f4o1WsGQDznWN89DDZMyV3SCSaGUPdR7UfYE
yE6jLmP4NDEfgVBqlGA7f0HSStNEQaaVDP+f1D+8VCAdl/iiruzfZlKQWcpPZN988F+0F2yYqs0M
iHUEdIezUQF5YM3Ga1BiI5RC7r9qHum0hQ7wK+mixFFeUxobigSBgvIX78kz6FDnNJf775zrSITl
5cYzpa+TXBk3K1ThRFXF14E3JHdhURpuj+E68mfpJaNxRFiJWYuKVsFz/gaZeP4fS/qkaBbVIfoH
6pGLTJvmpp6HP+rjWhRaAh0Snu2XnWEsgLh8pcTvB4s5o/l2JBzto3e1FZqtBTNjLGmdSPX5Byeu
96JAFUZNk9Uf1o7aKjw3D/MWCV87euBjWewd1jtDQOaSbIsR67k5Dv9iGutbLYrbNWJFz+ofZZbG
YGpO9Fb4Z8WjhqQMOB9lS37P8JWPBgAdRYgxcLSX1T+lr6JY04iWAMJXDnrpmmXdvql11SLcwhsr
0ScyeGus7aOJXCJ36TZrf3pez6b5F7Mwog/1IXE32Q1Wf7LJ6t4rKgF75pfwQuebCf9FQevL3Wg6
WKkgYWCtQhDhy3xTG5xhM3axfDyTNWFymBmuuuIj8DJK1JSBtfdaUsM2vOjvW5vdQeS7hlrVKuBw
hZ+yOSqVBEWjVGEFrsu83MfT5jgasssMv/4E8MSqYpmZb09uDDsavIkSPGSyiGf5NcAZB5c9Plz/
w/hu+HthFCGGb/FdfEHaUoY51T8oiHAREMo/5p4b0sRWJASlnj+EIIByJDtC7WkiLP1fxcJVFNkA
OTpOEM9AWkUJtanEnXJf8alQcLnACSXXfwhFDFAEgJGHQ1e3V/rH8H3BfVo8EwpatHgmw494cvtS
oZ7mwocCpv9pu0AeOKoCi3SpmN3oUHjDAwB1xkqnBuKqIh9jpPvwKH4YXk6oMDGNv/3oKJuHVBj4
StDy/FeBdp+QPUGBNpTwC3UNRlwMBa3L40f98v+g6cyWU9W2MPxEVikg6i2tDfbt8sbSJPYiioL4
9Of7dZ/KTnZWYhSBOeZo/kZMgxutiIVMKUxkoiJlaEg4LMVqvfFc4jCo5FCNd6e+CJ5yG+Nf20bi
JtsD0vcUIaWlDeB0e6VWwVzNDK2fa3RFFwKqx9aoeKUlR1CQYYfJ9vs/H7XeMly93KsuU/L6C1lJ
tzBHRflvhdttZUju+To2jZSnLf87xNOK0TQZqT1Rp9o9cRut/9vBn+LycVBJESWv2bv4XREcj0UO
5mnnlOsRkcna/V3P9HAYNnVkW50l7aJKOtUt3doxFqeEQ/wci3+lx7x0gTPBDPFJ1p9eZmY+MI9B
VvZW9cEdkf4z7uFVp9oY3rkvK25CfBy+jNFzSAZ1ITG2Wxe8JTYgShiOlRMSqoBkj+SpwQyv4d1+
TuBnGl5tT0bTrh8Bnfkl4nNt8JxWd5Hxd0KPfOeVX91qyS0DS7pF+5/apmY1U9utU5JQemf+Czbh
vl+r0NpodGoAslaesWubxY9l9XZ5s5y1dn+rQ+eezI1X5pq9CmNpcIa5U0ZUEbTPyY0Rt8qCZ+mX
SQQ5arUa1pjw35AN6x+fnXe1dYD6wM83dt48vqN7Y1ittftsmmDsDTcrR6+H+2qBdWmkLWM1Jhe7
dO8d8zWCOHCDqLfyGLWRMRcozM8z7pRXtK/2342ggQsKKiCvAbCbXTrN6sAuz151/kq8GK2UXVQu
wtejc8Vu+zg25ymjqGlMYuhxfOTk+TS33ckjYeOtbvBx4u8YsQ7rUENJ1sGlNI5ucuw3EPbxuAMa
IGgXSCM0Xy8YL8a1uUooyLg3X8llBOJ6cgBIlLUe966175bN9vsC8nVeqgyIKycmvcQqKo3abpOs
flJohDT1E8u1AVv+Zg9/b3Lw9ZJDUnAfXtaNhlOzfGbSXUBo/Fev0U32ESZLfUI1U0RBH1CIdZ+z
euGswjJZfv/KUME3f/aTyk/umuO85hpY/I1S0glwByEI0701B73FDx6Z9IGAH6MOAv2DFvzwFFjz
9zTrIVZJ1+KCMV8OU3ZamcbT24Y53HmY9+uO8UNvMC8t5xzT2Aznz8XLfRdLE7Wj3/LKqU5j0IMX
L6b9P9oF2dWNw9vbAzH6Sy+Y9NZ5V92i4Vmjx4WavHn92L5GWQAor2AvuzoPap48vLm1Azs7bxUo
xs157Z2UdK0aMNNM6i3RVVaD2clJAL+qRysXkuzP6hx+ACbVwbd5iWvN7+7BsxgvhtNTH45FyTuN
IyRwutDcwRbRX5RVSA5gaOfao1rLhAkCppXB6apTjaPfIm4d/84595tbb17+FfAIpM0OFzc6npuQ
PXdhqb1eOWVGth5YuWK4qNItZpc9/hruc80sxHChWgMzvgEw3F9AzVxnwNvfl/5lVgPg/mQHBgt/
bgH4DiCJerDwX/W/99haGmAolhVntLmGLCtrct7EnbzR/jl3bgIIBfcyatO+0DZkQ9Ed1j9IpVEY
7hhb2QNwAH1wozsnHl9dUOJMjwy0ZCF2dkGVQ7AfHDa3FewU1/xlzGLiam17VWx2oB9MIHoc2Pfi
37JfVRl1W1Y6gGSpdJqVzeS2tEmbb86MDSAwXLKpU+84kbmy3ebPc6SC6+S0rfvdAypa8hjOIAuA
mOV5UsxgB5FFgjs7kx/e/1EBtcpufnMzr2tRTzEyD6EqPEepAx3o3jfnjEzYxSDOwN6x2se7NpLQ
YeVsrf6x7jqh7WRMmc8wQVJ/v56vxo61atMZr/fPTHXDh3+m2Rcd0iYLtXQDzlEHW9WqFf7pPszv
XpT/lGYloERHjxI0AeRQ/psQaXHYekelxW2NqTDri1britXiAYLelGcMu5CRujg7cPE5HVTuz4fL
rPPmUjJ9wGfAIZ0Xt+yt7u/8ErVd1kz2QZWZNSitII+uk8Lbd04Lph57hlNBlTS77NZ8AHqxOwp3
0x0ydlfxh+kRr+KIEXDnlvkjuNtSI2szXRmt8nbmtHboNNzdPX6m1yZ4i0MbPNnYXtdnlptd3F3s
N8bxObDDKrwRw6OvAER+RQsLjz+mzQ4+fEb7Rhd+aLIWaOgarJoUiNLfLmiysDAt7F3mYMNO6ydY
VzSPGI4u76af3yCNhVVwdjQBmKErHmG1zTbaug/KU9K6fMTdESaZWyb0gQqfoF/RWl57jUW9/WgV
ZGLLN5SiFZyA+27Qfc5KtSbz0GPqIU6zWBXA2XIoKS7xjqVBUfX7XJcWy0rmAPPd/zZA8pbdUj/z
hNIEAFAbP6tOeXlltB5un53tztsvjeb55Fwg8g5L9Yj+nQg175eTLa9ZcEG3t3edPzvjksce7xud
7Qr6RfXffkphzPE7TUaTsQvs6wYU7TE4EEdBxJKqttm269PUh9VSRmRrDej56SwWZsrao0WSoSxf
sVxCeFCJOE+mxyz0Fb28FHSgGd0NXAT3KHIwy3PzqjOkW9ZauXXwah5USudC8Ig5oNNYYW1rdfao
K2cMqWOGLeBqD32cjzqlf/uX0/BKg/FzPnwy03VgGIBRfS/KYDIyd8f9SX6JtOSIhIcX59Aaq35t
AVWhzgxdqzDuHwSTuLoAIVohO3nz7pO7IUl8gIHn5h4j3OE+xbsWzZb6oOQ/6FvRXwpwoNs0Sv8I
AZ37GFoBRVcTiCedC/8YHMdQKYYU3cEFjvmUNAMUhsXWx2WsMOsFgAiayTt0V5N7x44wxs18OspU
K3BHEM8nwsrddg0qsXlLHKY/5Uk5ugz+lfEzMlnSrypzMCZo2M5V3fqjr+oeME4HgESpl1EDZuDw
T/j9/TLZ5FUZuTujd1Pdr1L/wEyGUqYAuOxnh+hd716ZM1ed+6I2TnhkvVWqbW4lACvcWeegzCI5
jPLtaQZy2fyNd3Rgcsis54fXmd0heTZ+3wgYme6y9ApAsC6GNeeOK1mJGdD4ffP2T2J+du2bC4Ad
iM3bP2xh9v3nSsRdxK9O8h7UbcIG6MvH+qE+aI9QfZuVFqeqsz/1u2B/uBlsP7//lO9gx8DYgHzb
IfpU0IcSIIUeCdwZJK8xIIg3NFeeQ7oTFMs56OaXwwmnbUTbqeFdrkxj3u9mrWha5h8mvvVxDS2p
4Fz44GeiFG2PtE8O2E+ssA+6yAH+mlsDqzE62M264baLPiNzC+nZ3ZqxhX88d61D7w0tAOtHqJu/
x9mgcXLKTx+chE3m2RSWhQogbVfHKIeD8vavPJLTQPfnXgK9fzLCl+HuOauT+nqXBFmdrhz9F/qP
5DJ0+mFKov/StTuw4aBkTg3LvScwsErPrlFFCvF16KTHhbFX5cqBDGO4h49TwNA0ReWALX3VuYML
HEArpehAA/LElDuNdqd2HwqCvQFRZyE/7teHyyMCUYyxyf693bxqci/AsYvblV/wL9raDu6tBi69
k7p0EPeN5YlEsH9gWN+YgDHo5vlw52x2WKx092NAJdarXYNLPL2Gl7/RaWj9hYsYMtYjfIMyxcaQ
rn4C8IfTBJnGCu4evEYm0FArt/AUDtfQ/Mku/T3U1LNbocwGEOeY5DHz6NKpcI7YGmqRcezeoGfk
EOou7jFzoHiwJc9qj8WDFI6hB00t5klW7OczYsD647tJapkBE8n37m59ncXMWuxO9uqYEVMMkD1m
H6E4i24I6VWbwc4Jdi8bbHA6BrV1NsMsnM4qwN9zm7XMBK1+79YX5ttlLnDNQviyj5d3+n0gg+n9
2h0LZc/wZFLqzS04xf0XI9irHV6YjLdjss5L8L7M6mXHH/6jwUgadUU88sV78x5PpDlu1P/0tt2k
EpQm6fy4a5eqDSeJo3fjtxZVLutSVB0YZv916OFIUzX94xNzeU7VqQcerTSuV50DcWVLib7qk1/W
DA8FAggqXAtiVXCZ2hNGXdHqh1poix3FwakNV/3BNWrDCj7V2Ljd+h56vQHAJoqbE+bIfqOHAQiM
YEZub2dRiZadUtoFlgOx5m7Rlw9XFcLH6DjoWGSAz3V+AYHr3mZJ68UwGnU6kBdeSKVTWtx/ivA9
KB8BFvOm9wmwljfgOXbecW9GZFjVxo1bt+psuK09Mo3yoLwlUeI9mFw3MEZDu/BfUYljbcb/4FB1
rqM3jlM0D3K/AbKQNKTSAe7GrOQS2chNUVa9K4Cg3/hEGENpikMg9VY96mC2GDZMY/MA6XkMyhOo
MRf3zGXZo85KYv0YGuwJjfawBiS3fQIW0T4iTtOMn63V3y5ruJdknM5qwN/hCpv999MF5sHbWrEl
vTsUy88OE+lywwPDtwuOpeb4jJN9t0ocI4nLXftOQURFjeZoLQ13D+e36mEYGBUjvgc6kBPWnRiQ
weQMFu30WF1ofZQ8tojjC0KWy6gbWsg0hiyGfvgRWxPwGXa0uqJ1HTfyFkpNNb8Rs8kntejKZhbm
UJP2zuunwm59dtPcW3VPs12vcu2j7QATtZWxIGhS0OB4BSBKU/T97rRN4QXV1/BiD+/WPvUtCk+g
XaIL3Srt5DDlQUXvNLtuq4ysVn5qBVUHeH2JxtTTj2M34Ri8p2sZLSCVx1rr5vMKVVCCnM19BMrv
xSJvxM6j6BFq4zBheGw4BoNtxLPvkOR7z+pCTNkCXKFjOv1nZfh4AJNyDKYvtmcVSAi9d56xlMJG
vPMX5q3VR5mzDcdk/XiDfrk0wa2nr37dDMfLrOpeNof5E75iqRpB1V39pS9AHC7lQgcawDi/B7CH
oRCfgtzPy5CTW7przNwtOun8yc7bwu4R5urRI3IQPyiISKXo2bpcpNK/XbAtdw5MLjtlp9w0MofZ
4Q+5Rm0Ib29d4OkKzN5eQehGMEBiyh+JFO4KVME+phLcsrI0MifCWIeHNWkhFUZ4rM1OZPv4Zdnw
gPwa48Hh3hzZ4XW7o7k7vU5txIeQfi7cee89pNVUDCifwPnRVoQSk3s4rHQblC/CzVlOaXTcjOi8
MY+9rfoYt5M3U0C8XIQgvPMsDRrTxvqKiH4tOj80N2RvtQaQEe/vUaXi13oACZmh7AO7Omj0HKUm
AKEr7AmT26519t6bZPD0V90EnlP09o7szJYdgjGcVdJu5926UYG41WxhH9ulbMxGVTlJOv8YYc4C
kPXgQQPnrKCQlnZIdQ+bVQOwsvNudKHjLCo/px5EQYY9Intepw92wS5pWVABc1P81aDBrn5iDpo3
6FzPCEt5vCDbBIGrHt6A1xrenU2j8OHq5zunMdmlLKpmdg22LJctwjb14Dh9dpKujSfCynvQVbQQ
QmuYjt27UvDM+YMCRfpODRrfPnjCzmU5m/06ThcXw3nOlpfRgdcu+btdt9Y3CoB0EBK4EBCx2fVm
lxn3WWYCa0Us4Lpy7Wx2i1u3zWu1JcHldR7MEkfcYOZg5Z+7t/kKcK+3/9tPr/O91SNVf5K6Z5lP
IX/bsEfE8H4AervPzi64QqYngIBRIc2uO2niFfNy5zImpDz+bvzmj7H1w0GdOSZxGh520TipekyW
m8nLBUrGP6RVfeOkuHnHRr7xMSBPuRrNBna2sfsenMnj4WvRYWFLOQ1PGDHM6wAQ6wFHRoDZPDsm
LdtNnLW4fLfTQsJDq3VxR/IANI3z2vkrtFLr3ua47xlu8IJ6xY9RZDpQvXSrJO0cZoVGz6nW2fVe
jI0a8OyrgDGPPrF11SuY5G64P7hBF/lQ3B7a0hLKs/3DhpMCvp6KIvmTAhfnQLqBABlQVDI/UmrI
nLTj9W4g9IxUYThI5Eow/O3kiJV8HYEkWIR4XZNnQwp9tO/SS0IfD8EKxJEIZht9zQXULiFqTS3V
eCHZR8WDHm0BLZGf9RtSpO1IR+Ye4jPnZ1MEBDzDg8exLuPXK2FGGywP/5M+Y6Vt/wDVo/gDxgKU
5kXLWsiVrwEgyw8gEbNMorlUE3HA0dxTYmZPePBy7v2qJTZQc371RCiM/45/HLYk/uRHkDflH8sB
NiX5hqF5OycNkX4Uv8PnD/D8MgnLm8d0jxGt/n2f3sN7aM1BcJImycdRdseXgMsk7cWPBBX/j2Gf
I60jVSq5mZgz4QiFYUlGVXeX88szv6ogV7XHgQ9ScABGcGbzB28//439V/dB6pX2k6G8P5Uu3Whm
SWT8GmRTo/mgrRNa0aNnRQCjoNEibWcwjOMpnpPdv/saoBrMOQSz2lawjzmzqaxM1lbzxuHKsJdF
IYNeKffsw9g//FObS4ptV4ovXgfbk8AAg7hE/xre51xvH3ONpTGPT55IUegLlz9S5DwFZHdUbdKP
tpsJvOxPp/R8dfW/Xb+gbC1EdCXVCOK/x5VlJ93wMpBOnpNGHOcVcaHHy4nb/OsB3OUSQPvslJvW
/MobNzr1zZFm6A7IXvEGF26fprcHZn4+FUOYn6F4woVHeyvuWpsk5Am4XI9u3KYtwEWSNDvr2OCq
kVegprzqydK+AWn8l5jVYgVJNQrgIbLKwTt2uYftHtZ4UNX+Uf2zriSfvFqbE6oSzLjko2EszQmi
cujWZf9oI6JH+erDia2RxUhPks4Kvzwv2LbOiB0YoXUf2UBpIQGyMskwmO9LcDaBVsU0DNNdqUOh
t7AQWkxC2FLmgrc0lBw0LvOMsGisYCqAr73kf29byQg3cBlLkDTCn4lBExKCY16JV4OyjcDCHV0k
qWLd5Csl9UapfO7D3aYAq5u7p7mU3VnThE+u3bN53SBb1gGH+VfvyaVDQyzYGv8sgCTcJjYEpde/
2i/nA/UiJD+RNePpYvQwEasxJwDSyz24b83kx3o7JeKP4IC86F5K0OtSpwhvTezLArRC9HzXzU2C
Ub+2/yRra53Jxf8Rr+ZHmcnyJNCuKzysjiKENEKbb+B+LcIwdps9juJfpbWCJkTVyDvUsK1jTmDh
aaT5Ub/sXraHGew/sqsXnm4a1nHuMM4hm9utJQONrcSS8zUs00OCjMKwzliettetXFN2TDb3E8ah
hujlFj0WRrbtipcviz9Md4ClD6oMj9MwH1UijRAxHm3HkwSDL/nF0W44c3UaCE5DszddCYox5+aa
SzKRCc/yBazPDOv9UleilpK+e8Otbb+2lOZwS7uYOAubCDZNPvLFD9rIJzSo6uOsTdSLvi4c5V9w
5b8SHWOUJjvwDvjY3h5wSeKAthwkncfFWUV1apgVMuMnRMqzDniDTqX5ndNTfLc0+IwtV/LQGOYN
dozk0etgDnpgHLsf3FuY+UXw2Y4TGvbQzuu0+F5eBe1OKn2KuvURZ8VTb4/pisXsXlNS2MKT/WA1
vO+9IzoSglzQRoUMsWvGA838sxbjL+/F7IRp75qRfJXeq/n5pJkYYVDHIBrasTHkbmixbErNav8R
1MbVCjZoR1n4ImwdUwkx4r6tbcS9njP67QMZoKDiI/HrxD3NNKCGZjKEiCTBbKtdpbw5O5Xguo65
VPZ2J0vAlrXNImg40X6gPiT+AV05dOwj0hjCwrmEuUCjqWV1jmiKzsBJtCrRrgF2xPRA8zJujv8J
9lBmpPyIUGE4o5aKKNlnzzRj99mE5A9jlQyOUEXxLjHPR1BF4Qq5T1ZsuzQ+tlKJmmtxo9Q6xDkI
jfDVsSnhPMmeV8YMTnZbpYTHCK0oI6yNC1q5PJrzI51QeRpeULHl4fpgzMjtnnOjN8b8Qmrjb60P
jC4LNPmpG/ZRdYxETmQta2MU+VqVfv6RXVrwkO+LIgskEyOcSa6om7/xR/xamxyw/VuFjb6cW0p8
paesNVNHph1nIbTR9QaedwevQINuOqPHpj2sSoqc9VYgSi5KZNq+3R3+04qkZY0xOmHqwjIE/qGg
zpSSAhiN3rMy4n2LnPg9LigVbHwPj2j8SsKT79uAtwVu0BKUgZIANQlVLbCeHTAMECvti1//SAta
RID18d9jcma4D2xugd8cFtwCfEjkECE4QIP2xP6V9nbNl+In6i/NIxkvU5GvFZ2c8mRIZ6L69kUq
CbUh4BEQB2BsQjhViAxl/y5EjUJ+3raWqAZiNY4rFQEPDzJIuega1v0U4UeZsOafQCa50XJ42aKQ
KOlgCh+pSioMr3rUWspL5L6BXQjUlt8cq4F/ku2Ve6CipSSZZZaDtPEVcX32GvQvIECzPWiPlFAe
0pfkhGo/3zpEVMV4tLBiV4qVJazaZevBtLgC0lUZi7KbClkP6rkkUKgqkvtVB1Cgdk7yk2Fk0+C4
jyyYc5S7F+43XeJV124XsyxC4gEfzO1LhDpujS1FB/Mj//grppN/oWCZPddAVmSUI7lVkn+2dLSn
J6XfBinCfWl4+YTIKEeO9XmE+idd4iJS/mQFF2oaUiPSxsGp/4ChdeL8SOXRVu6u9DJUumN4FijX
ty9rD0hg0jmnk/HyJSdaX5DsthpDSi6k6OX32xhai3Mv7gFjJWezyUyUgClvkHat9Gr3kS6YRFD0
FXYNm+r3N7q69S7Lui8YzVdPlruWlmtXuXiBmsr3Gjzbp60c3AxMgdh0iAQI0XZLaCyfoycrFj9t
DAEkP6stXM6+iiYy0fg+T8G2ntBDWk0lHVidZP8OG3o6rAizlaAS4XMCST8wb14Xo2dbx8ldwn2i
tES5iuRw2cN5xFcBVfunNmzuJLIGPSaV89Vh80JaTEKqTE09zirDCeQGKOpJ4OV3Qx7M+aayCI/6
9ElM0z6UNtJibp2gClzgnLfuUmIs9dEewMqk6JWYb0I3xhGLud9udJpZQ87RnuaFvIvLbQIfvVDu
XHmjfpFMhEIFmCe6G0lEG0xuqbQ17ix7i/MDJ4iIqvOIRitBsBgSGBs/9wnUNkbb9yClBDG5gqiE
wkspOY3I9hXQ7ULpwddkL4UnwRlf0OQM0i2CJD1dIiv8Gi9IFwYWFI7ez3ZWIe0odbBn3VJqnZkA
4U39icNoZhPTj8RiLCC23Cvc0gaHZPblgGGzLhULTDLF74U8zSmn7J7qJAmcSxiZopLXugeKgpUx
rhNkbkqgjqg73470SuRfSKrLjCmsDQz+3Oc9NX7LvHtW39wYoh29fQSXDlvm+I5TVTlME7fGUzyx
e9WZk4toAS5K6kNgB31BGCT4eycVODTRxDs7CaglxHK430oIfKIQUXD76b5XnpWgYROyl+Fz+/kJ
fXe6RrpJdYfJKOu0UfhqoIunHP17X+0j5aLcjdMUKfh9q/Kz6x1GJlPeXToQDyUDrCtl2TITOHJi
6gLrE8NTcWHPWAHaTLDSsNpMxhVsRsu1e0A4P5CmCIqnrzIUlZdrhfh7A/QrE9DnHzDGvyOcR/YB
3NYacwHzBEmFem4yOBLkj69DIYUxYOskgbCVwu5V8RPNTuxlW4HnGsgsMe58A0YiY7i38nVmkc/k
a8ivOPOdAshq2TRD5UmSkfxDi+PoAxshiBRNmxVh4Ct1H1HZDapuRki9UvnJYJIhrQ9hSpGYfeEj
pApGQ2VRNmL+gUd77EN9eE0blkPFHFwpRa05BRRxkNKJYkbCttfAnNrB6R9+7gQvlXTPSdp6tpJh
uRlz0+j+Imx/dIYnjDfIGho31B1v2xM+BNQRSjv2E9qO9K3TtSBy+3+yEnz0gUdzig0/J2ti1eHk
Nnv/1LuorMqUxAi5Y48t8+cMJI6Nx2gz5NRtJhRhwq32aCVkfcqA5QYnUB5qMJzeA7YoX7cVNJiE
lFPPUyZ2Dyqa8lZCrYyYtbVrnd+xwIo5p5TbXWnWikuivNmgjyEVW8mN4wZKmVdsVMLvl0UTBaAe
553KWhtZFVYURbcKYD1McUuNCJum8FLX6jl+/kKV6Ga9tIWEBpQIZo2GU/aSkcwm1TKRbPx7dvrd
/a5+qiHjMhmgfDP4GqQgWO5bCP9sU7PVwmDf0eGBZiObUDlX4sCRJ+A1D30uL5310+9lRxvhEjym
F+SJdWg6wPufinNCdKv2C4SGZX7rvI7kDajI1bAQUApBG5vkFMloQgKxgeAmSfXXv7zhmb/a1/Xj
UvB/owbQJp1jBU291z/aRQd8vLQerx09GRkA6zb7J/VpzAD4ayIk7CvaSjViHfoLjP8YYaJ9goeD
vBL1YvsQxShVzXqx4Y0e063DOGMK7IjIoAO6dqT0joRfEzWLWxO5T0rPR+zi1KBCsRaZv7u5Hlo6
oIlBCxBpF71EdaK60VpFq7WkfckR6XeWmoAsUQX7bIJ2117aVG9k+V9/H9BR3H/2Upm19slPTrzn
9gJJQZUC0Z36ggoOm0TAsOweSZRuKQgB/HCnphR95buTsi3Xh6oUkApuKYEknADVVIUFLv/jJoJa
xD+QmLsWtTtlFaBG5YrXhXDWMh98QKtvVJvGtBbA/QAJS1R545FYoy2lrpZ8M/UBTxGzgW8j7DnW
TYqjCO0rfRwAi15BdVq8Iiw3JaJQf5vJRukoCge0GUgyGfAcwHjrAMGWgl4uukVPoNkHS0h23HeM
PwWnNpSO8C7VJhDKm9/S+GbDUCagBERr2Lv5yUKZiM6nNqgnYbr8aZR9+kG4JFSxpNI6on8YgKok
QdJPzmSo+ac6oqygRDbYUpBgBfxegwKg3FjBFJQPN6M2EPVH1HcwafdLhFs3qW483Qe2f9noLiY7
JWGRA51+hjTaJ8tFb1q5rtwWtdF/LC4+m77SJ5VLFDvaMNt6R6r0vx+ydFTpVuardmZ2MkooZWs0
Q0i1tV+z3xPv5OP9KXywSbepguUhp7r4Y1GB99eNV6dpweGjh8GZI0n54qtjtKQB5XeEHZfB1xc4
j9ASSOOEO0xVLGGSikx5HUoTvhou6qk9SavUaIzZI8odOsr01hSYlGId6bppd4Diqrvmio+CNRdq
hXBBB1JtLj2UjuUm/nTgUN/mxErCXqdZmZztU2fs5qoqjPC+QPSe2ulbOXH5F9RRHJeyLulm6ySR
f+j8Fe374pvcc9OAuxfImpQdWsYbuwIZC8EEgfUihyjxJUzyBwA/1O5Gm5gtAz5S/RlsBgpikI17
tLR43+dPMav0+M1C5PQp2t/V1NKiE8Bf+4MZlH5Q6+Zu3fOGkvDVrXMenn11rVk00AH1gV/kr+xn
QZDCOmMHDfUzuXsQybm05EyceZv7DggZZ5NWJieNXRGSoUiR6JjRZlaXWDTQawRMowXDk82C0T8L
tboVn7EW5uCtv369ShbEKwBOTVjX68h3uCRbxg0ZMn1COsgyXdOH7NfU8FYLPAmxFxmVOEDtIhy4
4gBESOmLH6HAyvAB4fe29ovvVvZ9IwYXX0mC+rx5PxvJDbvxl1HbqP98bqv/LI/Cz4JkUT5csg9W
KBBI9knP5MVw2vQt9sFvdxrWOsesf8myN8a8m32uqcOSVYoVqAet7xuQuO3g3CwmKqCAkARQ1P90
9j923CqryDh0RovmefkBYn42VBq7XT4xgSy1GB4xsqTFd+waFa7Iqpd2agMqWb+CukFY55/6/b57
ohFIzfGvAfaXpUV/ke+qTAyKj5NdiXIXG2/pAVD3ssuwNSKkxjDshJ2OOoPXzb677z6bdTzweI0W
02U+EUUepdTPe8wo9VOV3o0IFSIeo9WnJ9NSJvPusrv+kxS74s7n478YxGM5NP2cXU+brAKWApP2
SR6oT261EouHui94sRKUaIqYIlKMCC4Je81qqGqQokRLi/i6/NT31DsKZwQvwo8JLkE10YuexeXv
jR+IGCkVOC7iuQAN5APTe2WzvIQITjQuiK/KcpUWA1Rb6tHoZvT1N9q8tH2lcGF0KHHw6Kvn9uiX
u/nHoMGEzcEhNqvNdCiv3jwsYC5ZNLOsmR5JPKNAEDdLyZ9+r8fL8wF+DY+rQagQGaP2IWSAYoHP
RC9x9mVyKF3UBw2ZkXg8eoYaYoDsB+yNn+dnaEKezTY5zOHosVXguPBhvnjWrOKJsyGmmdreK8IJ
TcOotsgi/cxu0yVs6fuvX4QcTGL+DTustx9YkDYQs2HrA3xFh/zTYSMDwPiFgKAyie4vu8GDLU7V
2QNnSu2CPJ5QqMi5JywTkLntiiZrjNiLth8JO10B0kyTJaXlo3X3WX8sJ4MUXAGcoK2fMVPJ+Izp
mbBgSOy06PRXKo61eCweX2YDUKfiiBp8EiZ/molcWOsMkBgK6RVvsLAbYbVw2gpx2VpZqBx1iDMc
G4OXRgsU1vc2XrGWNDbn/mQrVbtf79sePrnBFErlQ3ikqtX3390RC0TdjDxSn2o2qBtAHohwG0+l
BFKrA7V/TodWS95krs9CJBfD/vUQIHb62X861lzps4qRbKpAc6AIOTY10pM92YNyhDPEGdN5Ug/h
EzLpZaEv2iU+sK5UJ0IPbeJI2BZ/BdLi5stbk5OUVtT/3U8frbK//6c7wgSBjPqxjFC1QamnrPuV
PXguWxxRESnoPmwg8fHUeMroWlK+Uc7ZdC/ZhWgxyzfi01GmWqdY1t2g6vzBMOLbRfl21w6MS+q+
gkvJ5LyDcScvtjkMSlFqGWU9e5cl9hpTJ7FARGOEbced/PjlkwobFNqHMkhPHDhx0npSY7FR8gZU
vLLApq+NAoBNOskK/qz+4XPIemPNaeVeh7CmWCJKKZGe0aL/ch3lCFShHfnuXJZ6hssfCSGfX94f
jNVPkihS6UcPJ5F5tOXZk114yx2ySe3iYpAmmI3rb8gs+R/g7wcsxYxUFDOvpaKKaG06t5xZIJq8
v8YClRmCgU6v1mydLVzDEOVMAJWQdpXVhj6t9pOKrsC6RbMXIzzMPr2UwKYzqlWpEYkChuiy35xb
lFUdjQisGJUbog2x88ooEM43n7g1R+d1maWRrFUJXpAQkLCD/q9HxPgasqcHmrTAdMJSwpPdiuyl
9XltpZF8HssBBtHvrSnwV84T6AX0tQ49PXZebv5xYNT0WSYrp+jzRIhTPNqr5g1/vxW/1zhHNCjJ
PIgkhYE1cxp5aKpyEB2TjB0LqAzSqxrElxBlUJHimFwzuEG7gUwegjFvGd6u2FyqOcqYTGmgLRuY
Ha8jQ5jdZ0zI/KcpoxcpPeh15UKIGAWm1nIlNMNGt9Q9td5tu6/jlu8idKo+qjOXSHbdnEm0af1H
m+FipHpDPGLdOWqeACeHAMBFDmpzNUq0FYikZ8EvhT8H0lnxNWkdeoxXyLEVQ/b0teo4npbI0RsU
akpzlXKSZMKOk/frI6DnoMuvHqhKj/9noYwEsGO6LyhPlwoiGpYTJumWoARPqcwkloVYJoDb7fxD
gtTKlo3VZ1vgib8LtMR6RPVXW6qKxm9HU5u3PouRrAG/BYiO5Uiyq4nffaHIrztSUZL4uD623j/f
CeAnL60jD6df6pYFf6RGd7WfcceqzU1KP1PybH3Gi8CK9ETwIHiiMxs+BQoP0aaSUIkdJDv9porQ
3a62+be5q9diLgUFN+G7fKu6Q2MVtTyob5ecx7b+6lu16ispLdVrvq2wxkwSAK4aK0bgB2YXVIxi
d1e5tsaEewQ5Fd0P8PXaCStctmJoCQxpuFEN63XUlFF9rLJZV1JvQbsHbobff6of/YIfigcuh/Kp
r8nf1b2myuat8JXB+qeHwdV6TAttaWxzJ3kHcu10KbSp6vTrYqj2UUYm2Bf/jsjPPt9VJ7LBkcuT
zp7apMVnaq1Wu7ZkICy0BkzqRjUZcZ4UEuU0T+lvp+zcSD/QAKfs13l/fF7r2BUk5Qs22EvhqWie
9k4ZNINAHtqu2XY/H+q8qPdybKurlgy1ZbOZ/ZHf0uxG4AOVKv5A+xbwlj/ZK8d68s4Ko/WPn91k
haFQmfglr6hPRxEHWpW+2reU1QAZ6pV+HlBmFCFXW2Id/Dsyoy/rV1Fd5ZWSxjQUOxZW8H9/rD1M
3GPZt6nOVyRmmRKqT12brdLiU4oAB4KMQky2QV+YB+gJPgU42wfjWt072mXVQWFwRqbwsYPn+GUb
KC96VS/qLj9JvIUF0MafskszGvpV0gwsokaO/v7HEAHTgU/ZrpRdLSid6m9GI1NFla3V9ZtdXxZT
b98kg1HJ9FqvmLmc/XdXeZFKFblyCWx0pJy6cwTfJpguhopgPSNojU3yJwsqLhlJCC1Vmp+Pabm5
pwJSDoUuJe1PBQ/BZNL+I0zHCiTKxVTsqIla/pRDykK+jdhvLqdjkjOkxGSVcakM0u+vnhUdm5Q7
7mOY9jUDM3mOPd49BmAaCDkjwHK/6YAc75MNqi+Irw96NWnr7dfaAHL0DOQ7j6mawHeKeu69gq6k
7jQdaPXPaFLK0Z0V50PdXr1pg7d5bAusUiMsmGTV2W8+OtXcdIjpAfcRxHGuqlJwfT762owhItHG
H+t2+2TYXv0PMjQPFnn6k5Vz+2l7ttDp1E/qf2KOXz6dc23fuj3JYWDbqYyXmIDJd4h7tLCE8NSt
/bC+B8rjcZeckLgPDuT7OiCT5zXIvjAC4Zl1kGwUbB7qxdfm+k7l0NdETXd1iU1FqVGN96ZaH5Y1
4Yfqn1Ck19csQFmOjlOoF/oIn7TMwO7LXqoVL9dQpRgwySgRyKVMFFwVMRW/dzf0N61QHkSKBAiN
KgLhgC3itmIREDhPtW6VclsFNzqA3JwShio8od+074C/GusW1u1ED4aEXhdRNaRikBJmhX311NQ7
VFTUZsL4A1bdlJBH2NPHnWBnthpgZRSw/mt+sZ4UCBUStWaoDNinSVB+lJuIJv1kry7TjFAqUw4k
riRtpEtr31PWUgGyp+aFEhx9Xf00uGt1z9Kc+6yFe2ht1OdmQtd56M5jZVl1J+8LMqZWttBdaP6w
2FUyVCGtK0qf1R1ip32T+OIL/HkT38irUKEY3fhNNXyeEyao8L+tpzvzB6K9m9LSoFQh7XmRVCQk
LJUw8aXlhWiVMk3LMz65jN6hspUUWnglvHkShDJJ5cp4t6pbXmUOawSIFKWteKRuxJXldg3eXS2o
i6fmx5X1otChq6LCQ0WUPhUyKNdoqqZjBRNdvXsIhl2XUpmeLrFmwbr8al++fTV46Mr+FNR1ejGg
gmv8IyK2Ap5WYx2aczyJWh1qzN0hNtyHD3es/EQzB+B9W3WT9Jm2FGysQBcMqjp2fFHBjWUEDyKh
wJWSxdKfVfxS2/p0gnXVnvg4qJZU5Nu3y8Q2jS4EozxASesIWPmp877dJABr/EZfn+TpQEvU2yjR
stftBZqLK8n9CdqhPFMKnh6g4gnR893pHxGcUXZ+1c+fpUeI0RKT1MH/v0vXGT0/1dZq3ql1HIPO
olXHdObN1A4ne37Ar7GQp8LS2i5mahPWGdxoFav7rL6zPPfODPr2ExJ/mLBypI9bwot8UxyxAy++
uFuf9Jg0WckxyT+OqRlFIIULQm82rcZvW9zyhO3UMIVG+VT+o2qDK22t4kagffHyd2iTyvJXO1rp
SoSUJOs+NMbC1e2w99u1VqTWGb0SYhVnKsENUOkVZBK+x+qV06PToZpSx6msjqSIBo/WPNkqDctS
v9Q/9P7zEeQ9a1yMJCfbqqKU5g+0gz52mPI3rtBExu6Fd/89mTSX+QtBnHS2NBdHSIa4+T+izqwp
la3Zor+ICPrmlaqiFRBERF8IxS193/Pr7xhV54sbHj1uhKpVq82cOXMmOUkc2UsimMv45HcH9+hW
o0VTTatLFN9t7iqtwxeoz6BJKd4v24kr8jKDHQcxjJ0lFVwTl0wpDJB4nkJDwHY6a9JfGgTpura5
lm6eZ0y3Tn/aYdqA1LUe8xd+37JHePrL0xMd8Av0TWOCT8HxiNHbHKfAFmtF6Y/zzxmQeFI7hA+0
u1n17nHQHSNt1BPQ6qyOIil1c36KQ60YdDGaG+wbLJyPQz0DjyYb82h0Oba4HIIXhBuveBW6EW7E
Nhh6k1afe7Mwf2LKYnc3VXMqcaOkIqY7k7dGC+P0X6lNq7KjicHM+jSYg2yiWxfxuoaqG7PmMbpQ
QIUQHoJ5L+eWYhz+mVnV2PJkZgd4KX1T/+blnHsqEz7rt2kaYFfPTkc2cdfF6A71BY46LLx3DTTP
Om29BDbUx0/OY/2bK+edyHn5SzucI4XdNAL9TPHw8Ei6uN+cozKTiJyTA/Mu7GelX6pURUhdMhSo
xnBIe1D7RcGO2M9WEGlBzD+JcBgbE1nzX0UK5ySY2xlf70hk5Np0ODcxRmAkUwC8wGZvYRMdctQu
Obv0NPx/7I/GEiD7qPDl66qX4MGHRxamRWWd3pB/sWOEDZ3a7DSMpbE/xzVhs0JGc4jLFV6rEM0w
IsF4kxv8l2rcONt19M6f27EHLWmwGP24gAShQBQ8ypzc2S+JEG6J0mUqDVGuFC5LjO1EmV9tYTvW
xSDyk+kZnsHvwkmheBLntk6K15LFQGwpnnX6koLCHoy6NZZRhxcxLr4bMitDSRNhS7A2vUM4BCxe
wx5G2aVgJSijwa8CJK/CkBbjIPk6cVcio83zMhR8NhyWJMMUT7BCXKc+nEEum1v8Sqpau99YDtXH
lvCjA9wuQ4/1MYimGZLF7GhqZKPQCBxgzMNCp8IHntjPOoIbHVVf0lBM1Wm5sFuya04FHZzPiFCG
6fgIT6AIg58u5mRFuZyv8eCLLzjoJfQe/RtJkxzwTpbkkJ83zgG0eEzsa3xCSyQC4yeBIAEyxeSh
xQg95prEl7W5Yg62MedDW+fPh3JM7PvZx+JnF8HJAU+gfybvrn2/9cD9vwzI0GigoU3H1i4Un2DG
ffnTGrL62f4Nj14ug+69P59TVOupxAd072WMM+q9w2x0p4Q5WZfzIFlYB9qTwlGRD8ebSDCuZSBY
XjGonCeStBxjj+j/BhLzC+FHjNQ0dJ8jq00I89ZV6UkjWf/tJpT5L8Zm2B6JDPcvDISHmrvnRs03
ldTE6LSxOQNjCG/5sSdsDcjkAUmx5vhagO81iJs8g4E/H9L5b7TdUi+uwHQ/ASwOf/aRWIC9Mm+6
33poTN75CfEvrtXoW6nYyDPjTtLvAsjORB6HE8UOLX/5MS9hvzguzwu9AiJEtpd9UmG9bEGLoHxj
QPthv45jp3UylfVXXf9ARBRvT1AleFhQ6bys642c0cybu4FDm4y5C9CBnSFWTLQ3T3NYuVOHzKeK
dxFYdvHpBgsv5uU5U8grc0a4k3htEWH+/AVz1mZn6+19aBuTR3YT4kqxYSBlc88h6YPGM4tPO+d8
bKCtEbiE8fXZX/nr0brTkGSGASLtYwaNuJNf5xA0FvWumEPsWeemkWwdzkgHxJsK4gvV+MQ21Kba
vxV+cxhtiNNcbI1/4XwkcXZXyHac4DbiO+4a8dYG8J90vluc27BbnH+RwHac+k6o1w5ociNv4G0w
ECQfX6esEPoN2uKjbl/4eHaviwKoiIfQRKFKEHH62JxqYkVK7yvWzdNNbI6kC+A2G/j1Cs+pJqOH
3BFXT5dUx3TfTP+hn9qqUDrMrvE9so8T1mUR04e8c+LQ2LBxsWcMVcw6GFsjGE3wfuWA+GWrNPzS
RImgS/f+YwzE4+B1yRPowvnCVrOCtEGCAumUtsvnS7cmX8mid4DUA/NfOYY2A5Lo4DgZnSO0kKGA
Su14YLuhuadVNjEFEFXKfPRgwcOC56hF5mJSXw3Wr5nYTMNt/Ttz/uLielD6ZQcYxUjCXQbBVt1J
fQPArrWQAHpHIhzqw0200Ok0r3zkUbGemD+J15qja7XRbbx2r9aVNAd9d7aJNlKa734nfju2cpuc
Qlz/OJDiLrVozNrQ+ms3AAUBqvg0//CNSUjSHScOUXLOo+wHyxpbJA5QXgG8i+QyXHCUDiDw+mB+
4c32598XkG2PnOwropQY/kjJIu0Qc2Jm1SyKaWt2tkI3z0m0/kn/qs1Zho5QNl6KwNwM7sWihbAL
oRTtKUwNKoCQE1nfqffn42Abxf/HSmr524pH9qE1xKSrbGPZweU01g4lNErLeSXuFv4ePymiuRhU
isnduodWbMuQShH3zX821rAydoh1iYx96FBgHsfYrv6Wr8STAFE2Bvgw8HqJiZaEPm9daiuuyO7P
TRWQU4VPwBv3orEnA01kjGNzi9aSZIMHyVJm1eHR/wDdkYrLkeqftvUjNVFra/glBicfbdxaECZZ
ZgYb/dax9RtPGlzU05gAH0jbB2/nXjrWYp/Lf/JK3ErcFkhhh6icuAfuA7s/3QPOxSL0fpeke5Pf
ya5sSJJIOn7srj2JZA7AmQBklOWWwJAGAT0KLWG4xFKJG98BZuX35GHIVodeYXNSzQR72NZNBjce
qe3gZ8xTw42m+M+HsMQ8giShzYN7jet+/3ekF3DoEVfxKqC64rciuNIIDHliWSeRTtERs9zsBKri
0KtCossOMCStyv8IDJBUeqNHtM+ICnJ7uq+nF0/3gjOTSuV7zXtkhPxqS9ixUxchB01rTuDX+/ja
8d0BFbJJUAzhm21/2f87xoMjFC3cET9KRP1CR/VcpzL5oSc8ZXN8dB7QISW0zkgf+/n2AaCjDNSw
HxxgnRLIbhiApoFxiqutSsFetU1gk/SRYIeh6YRd6kVtlWOAgAjQhJjK8z0JcssLkRFGyBdUZhnd
OzTPMDfgyR1qiuFuaPh92eD++97dRo8hKfkAqfPBA7hVLk62th7MfhUoVzdcRk6lk0WPXZjo3hIE
g2aZQh16H6WROZ/gduFXxI7WqYZOfSkQMCvVBXTTYaG1785eE7cEtRNyuk9NoRb/dmkajuZ7uAXk
tVU7wFyD7dnYHs0A8V77ZZ7J9yf0zQPtgqnLUwsiifikiDqm2apSsZ55DtXCHFvXiuDgpXb8M95Y
IBQHPFdPU3iDF/fRht0uhwuZw/DeR/f+boxzOAATIzILua8tgK/TCL0Pk1rjW9l0onhfOJQNi1wo
8+63f/FKvksfVf95wRZITWdiO0Z4J79GT9lhcTvzRIMypEwYeXcy666XAYn8vz9ZdDFyj8xFgAvM
PNaq9gzXiilgp2Md9MvBuSZ1LbG3tNUyEMv1f07tSdAGDxhqZ5+iUmw5w25718jyOI5RILCEZbPU
SxKZdIe0WdwdNLL0VIzwPAakuuOe8a9kg8FUPtZM/3d7SczC2cjfNUmhc4r6lgiWoBDMUSfbAxE2
3gibr7PCPZYHR9DpVcLTvr81gxMLMs0N7wAYBO9ZubMPn/fQ2IdGOIDRyAvQzMu8Jbct4Q1OOm5j
sW/HO/FJSCAGwk0Y+yLCIKj89JKkF9CFGIcofsUbH5YsvgO/umXarRoCOKPTXXSPbSoyQc2pwoJD
E0cTU49Ga1y71tY+WgeoqTI5Sr0yLdGX9XU8Czi21AEZ6Ms+P0l6J0WIkBpUJkeXrIC3/fhB9qme
qglEyd4tmVeTT6BEjzYFPO4ONiehv9yFlCmfd9kR703D/iWpX8ajxiOPypXtUwNwcqAuVU5U9k6v
Dz3KYBL5nCYnsbefftYd9sw26vUobNJdbuxu8H6dGmc5Jl4YS3PGRykpHNM/2X9jp5jLkhVKomfY
RylEAHRJC8l+ouvNgUqODw+GeSv1yjb7b/0PKhqtJBuCR+1QypLYIlRm2F8JJVIfeHOu7oxj8UyZ
ZuZNkxk/AwNPz1xwDtj0D0UzzVXmqTZtnI3hgCRDEmNdXMl8jfg5aYxEaAaDxWPXCv47G5jlsYXF
TIWXBCw5ayH2LbMLXAj/WIxTIuUdYfAJ7EHktmFuEIcXNlMmfMU6R2ofT88Q3/YH+VDf3niStfBs
z/q7zgYg6Y5ykmSRQtuoUIHETsSS6ypjEw56XTRYHMZaiMzwvX5NbEStvfixtWr9MqGvSCpfuX4g
h/F/+E9io2hruwbIhekheubKxf3DWk4sWvJidLUT38qkJVeWs84pr5uCF9BCareFSlqIVc4qdT4X
CWRqU2kCa6LOGquB7JFVA2OYVR2brzgGCWSqRY/Nfqx2LtGqazu3TfyCMbkCdq/YamLQG0RHH4e+
LxO5dwS0cBPgBbZOR0qY/7r8UQCXfA6AJ2sE67iToRcTAg94bi5KSbvuJ6zKBok+STKP6K7+ris6
FcNJwkBliq9+uA6InDIhkp9Gix/t7A+YPhJHnK7nchQftBg+j0blE3TffxIN/CLAgMHA54qUVmMb
IK35E5Snz+1pgg6VLoU0Gs1tdezRhCZ/p60Y9xF4Y43fsMDGpmBbNBmlv2Xi7HAM+GrN2rCSmtlv
JMOM1CFWC2cvsV+NwXkHMVMedFzo5UizdbfGLcJ3pqsY+wfJtrpt7ONZ3KFJR1q5UYFyvUJE+/jC
GED65ecTeIG8D2hnFVLRrzjKDwzdA6h+ObbQJQ/vOvKj4Td2/mMnYlSbNZn5Ub7fcLnuguFOUc1N
S/MbyX4mt9FxXY1FiwQhyY5eIMY6wTu3PMrpnflPEpChgMLP8U3Fc9fEtnbsGYmXLVFQdrsjyOpn
cRVkvUQJVRLydjhco9WMQj/MJ8kSyu8TnnBNSsiSGZNDFT7xF/RsqOwKwuoi0+USjHUWC7cTPmgZ
ViVQWnt86yupX73g/jk4NqtIyMbrzmFwePVrWyvfd1AMszWkuAaNjMWo+ZixVR/X0fc2MO1rdHjB
0AIor36JHSYZTvzWKW9Qkly2/7a/1Mv9M5m0yeELMoHpKSdx9mnQM5ZJYActgEZ5DKMdAKhCPkS8
0iS6KXEvee5BdpyxVq9j3rFrh/QfGrejvw2aIN5C1j1phG780Ac4FbSfTV1lS2+yyRNYhL6b/uL4
16xWUcJwvrQKQqJ8SpBMc4SVNrY5biaAMEj3AVuAAXPKskJi8LW2B9HwvUgZUXq4MnoSMq3ACSuO
8zCaDY0eXpftTET+jiz6y2v2P2ZiYhrOG6cJtZ0MP2qNJt9yxI0P75o3pHIiSWaKo/BbmIdCXoB+
liV0rM5HCqGsaz2Ot/KQqd9MDD+6z8XnSesqoOEmG4MgMQC1hqoCK/0j90tyeXJix1wLushOgldC
EQl6wa0EFkuqqhvkfqJbJC8Vv6NlzqWGepwwxG+r2jxKyATSDGKeSgfZSNqkd6CyA9wJzkldQVML
YKWilqkzpkuEo1PdogrigMkEuaHdUWnCs6jv+7wrhF3+bkgV5yCmY+u6afq4Z5KaXGnarD0fR6fS
dvMYmAtaEpgK8VnJuG7/Mek6WgYwupUaXXcqTSSJTz9LXvVZf2ehkc3/WQuXtqoUpDpiECSor/aH
aLvIvHfXckn2bewKrANtnWV90sVVa5SQsWLmaTr4B78xD+SPS/r2qtoiAs5awl6Hr7ZEI5F3rQSt
BRkuuKnwfbyDlpD/T2ix/32CTyEXgt8tc8Z3a0t6ldjOjq9R7GKODOO2w5Erv6farhpBmBk7Qly0
gX3GQOj/vgQ2zpgL2gKT112nQsJXY/ZFgXliSdSuadxliXeoLu3LV/4hoVCjgl0FNmiOuqTuRE47
VupYIz3B1BIuUHI0ip5hqptyn4CXHs4J0mgUMPkyhJHEGMXCOBQ4Aw1D6y+uo8o/CT9U2IEOb087
KXWCK0wPrV3AW1aq3eG8SAi/rljRRa1GjcNktqPxFBOa2StiM80zF0kBjE5OQCwWaKOUIlj/wpb/
NWDNlsemCnGUv4hY5vhNP0MoztRhH+04luyt4WwIQHWOZHs2jVM8zU3tf9kniQyFm+gCKnI+Pm9u
xIklppcwrdAOZJt1q/c9bvKaLkIzsmFWHsB8ZUILFviK76F1LSc0/j69ZiKan81aGsKPmXubfMhT
hGDv64VN3oCghSy2MHwoksAtjvAO9UrEXYQRrxy1HLeYMoZdDfJq2iVxu9TYBqbGdo5mn4cHydcA
gsb5fDffloCgaTpndhlKOljDGgPGLJgrrC9XgJ6Stp+TAUEJpEyctcDQwLakk3HcJxZkQuzkvPjC
qWMKGSY3sE7ut7FuYFd0lekA14+hqD3TwW1A+MDsJsWT5pBz9FPOU7d73ktrfGJK0KdItddF0HjX
o7KJsbXN/w2emTCIJ5EkVumQuW4JIzm/XK4XAkfx0mbZuwG48LfkjLiMk5BSmlTHdu4z3n+Zju5A
wGntdYdt40MOnG91b3JqusuYniklBq+JNHl3BqcgU72NNgdWo56kY+X56FPvolk6Tpp27udR03Fd
ZJjhOnKJu8cqeeE5eCIJeoaP+ChHrP/GS8QYBemHG8nWEccuvDwAPKF3YjpGqNxTMN5wNCU/2X+p
BigddcVRh4DSY5SxgoIB9EuWos/jKHDQ/OTx3rFqtWnNBTOh7twkgb99bG9jhvIeMnMeUQz4yWAW
DcNLcpRLKM9QFQGsIQ/icGxkCSHyGrjEnp9iFNI1cp107xSjFwbPyYQdif8aN9YVugDgnGqPHoX/
UtWcwAj3WbcV+so2swSPxXknNX+j0nY23iErkSWTpIn4rbwN6cDQp1fYfhI7VCGRjqAvQYWf8Ijr
4wbivHJeG0DXzk/24GSKui7kvbhqZOdr1bnYBd4lu0zqqTGVWPprSBrYjlFcqQo/xpQYqTArknQ2
nUW90jVS5/P7tQLGglcOYBG7czxq+JJEzPkbcXIjedIHZELdxoumgFK5mcGLc8Xano57mU5K4ssI
dWD7pdCZSNqNn8YpkjB6FB0p410lPOIbtpruTon3Lgk9EFeStmyk8jh+YFdh1TN5YleOiaQX4CGR
mIjes9CLw4UcU24VOGPxViHwa8xpF8MUa4J3iQ9h9yLdyl9Eaa7oLsWbCiTxBMVxkgo75PEEickx
wUFYXOO7qGyNsY55mRh6r15w0qEsa6Q1LyEidgJe9rEhLFPBqE6agwH7B2BuC6QovGlYGXIb0KOH
vdFF114SaxRucF9wZwBUgHYpZovZER9PIiLauzBJ3OrcHD1H1E0xvH9h93bnMWDrBZOjPVXbEHx2
i0xAGR/pVsCn9gh1th05krCPzBvBwvBDCXnZlWhHiNG4tP24EUPc1taNUNCKw8aEKSMt+14B1yiL
hA36Roy44RqyeYjUPiBJM6JM4W99JQ+Me+PYzgIRurwSKNGptIeSDExAVEfznGgWYEe5vzeu5Xk4
QMadA8QNnUFAPskDRsa3ojz2gudpEmrTuzM0lm7lpqXegnLwXAz0IF45nFlfXPjdc0USks5meuT6
M7YiVcz0WEVywDrxfEhaI1RDNSfC1uawLHADdRElyCS+HdEaPCX9s22Y0GMyRGxkWBvJMdwt31qH
8k7dJarKUfML3xKHCljkGufSWe6KagbcTn2JHWk5yDXh/Hm6x0wc5ILMsGPbgEdjoqvM02fzxznn
4e5JbMtxDPtJOyXWujZdf8h6EWzzBDfuZSwMjQr+reOmyYIuFloRhtbK9ftLFnKt57SQhUwbwnYd
vBkhPpcBGiffO5z3IyemcUJdKVhyM2TUiakn4VTPPSO07tVGVwx4uiPw/5i+c1epTM6fHui5eR1C
gSKt1rsW6/hlyNaCvsRTvMwcW8VhJ/GXWUMYxewHaLPAk24TLmAdf3fCa2/9yWxkbEVxoJutaVUS
bwah4KNMBYwQDQ7f7tLdxY6z2zROdJzdUgSSPsEGc/PfvTzB9yUNrZpLkm5fiuh4xqj/hUMhF8Pc
p+mlRknO3fg0BguPs144JSgXS/4x6fBxsowyTbjo8XFwpmouR4JmM696CAmNK+2k+hq11TmMeJVj
QpfbbMoNrEH5ZrZSEN1D7X/f649JYx6n4pjqLD+xDDtNeI4nIyNqh1Oc6jV7296uThnfNtqqQQ59
ukqjFM4vIXIbpVDDoByA7KCGd4bUU3w/5GsrRrFPbP5YbZeUl8u3Uj3G5oIGDVYsesvD8Hcd5Nfj
zSoQOhJN20We3G4+ZiciZ7onZpPQU9dfZMvy5a57NtEm2eJ3f5rD7kWlN5c248lqdUFPOtdpPOFY
4urB3HMB+tnHsEim6n1arLeLndIh3I47BbT3EHXM/lw7+RfttQR5NTnXGCH/N3RlOOzH9OoTvvWG
kOKiBupFKMuwUELFNSgE8fpAq/26oekS5zki6oQnrVSnRXRN2DKQYpErp4BHZn6smJDKnLhy7OpJ
Kgk6FdiRtMFAF6pEOstJbFIVGi0bnQqoRADBbt2JRXjrY5mFbSXHZAe6UIWOlvFOICJlYYQVR7o7
hKCREE8CFm34fxIiNgTs5qOSzPFtE+36mcYRvQM3Ko2PJEPj/MbWJJOdzU9PwC0jzWJzhZy5s/d2
geojnFEOJEYPvhAeqpjqX7vBIxrfvpevk9Ya2GUzyNQ6lA5C8vtrgXgGSSOnYFg7dND3otbBnVzM
gMovp4CS7d1BYfDvX4UA+qZO2dpStPviZH/2Jv84VKk5UF0G6cGst83DLd4GlWX9+UnO/guFKib9
J9fiS9U/FP+KrRIy8KiMd9UcT60Dto50azWiaM0UfG8dokAXoJ5IeAT0b12bIG8QXsPQsjbpADAx
j7jMmCIL5S/KNxBJ7GMppPu7TCtXzQs5XiLqpsLHUInoEGSQWCuPEGW7jdgcf6/NL9Dr46Taya8a
yDUvX9NBJ46l95FXJK0192/WRXnw+xbtX8bP2qSPK90lQRVUjOLRvVkXSzakmgj7a6Hanr+sKC+V
ji6PcHQqva2P4eWKGvMXlfMO7LQUKkClAJ3mOy9SfkjX7DRCBr1PBejOLTC03bls6mh5p+ur1akK
GFWkNnozRVHVab5fwcxGz1vQE/n+zabOByghFuX3RMiIrVEWCKY/ut0Z5h+0silK3jHZrNwZV3rp
4CcNRnul24i6PJuolz8Q0YT2hhIaAmeqQqTbbygY1ygATEZyAX375vFZfTRvwxxp/EUSFRFqbVO+
PgrAe+6XcPF2+7khub77oZbAKyGu6rEIE4rGzK7fmWnlrCI54jIAFze+dvto/gWIxLZSji4QDBrH
TivbCEB9isEfBPTuGxq+NSqNfRAAqiKAdWu1IfSo9R2i7n5D6rjY3VPTK737OODdFUPE+bfk8t2C
FKr3CN5lapXPSZeoe+zen4J10C9282RmDhBOG8x+VszMer5jd6LZQq2HKp1Uqp5zQanHwGDxjtPB
/nVyCCYeSC+pKjnr1NaNyOyMNg2KOFCeJE9+zPF1/dphDGt3yrWHBXbuK5NZ+/iLz0SlLIm4h2rv
OMxGlWrvPMyEvUO39kCjGj5BCB0Za+X4+Ww2b3XwYgoXoeoCBXZPYd9LHaq5YttsBTNmOkGNS7D6
I2caZ/Pv9JGrsm8jJZarBuRKtbObRmleHY8yqVonzIxPI3QUB9Sz+fraNNgKa8/qZRdQ5/2jfG/t
gsEmX93lq0uKffSXb2A789rybfI7vT7Cx2slmEVoi2/eFxRayX0gnh8u9kHvZxlue7MqJaw6lX10
RR+IJdCTBoOYXBX86w4tpbdqlKZU+Xm7fUxOXabVPiyEwjWEc0o11HeuwmIF7LJPauD8pUhdzYNl
kdjHBZZB+/rZnt17WUgiCD+F5xDJr1T6BUFz9etTDWrs9MpovcJR3bTP4ejROj2qx1l0nI4q6dq8
M1I0nup5wY3yNaN1AEhWeSmj97p82Y+Rrk939wjpfYSNZTBnv5q0z7lq+7QdITI2CUJKkYWpYQ7V
wQrq2Ejun8N9mGq0mXiXRljuUmwg8zoCHHiECFdRYPM4yL09WDIhwkHpPvvTV+lleR0SWZlsw/aZ
CuPZdSrIriMFeXVjHq0Om1oHUxo2/WHZWPwdolEZWAK95Q6FJP+xLt4o62wK1/KO5P3LIoUYePeP
7rF096XRX9Y3H3Ri+h6FDxmj7oEFAPTV3/rlEF1uYejeRImjEAeDPE+qLLRz1cnX8mVWCnddKi1j
VYniaGyLn+iZQr3/U7h29p24JNqb4vFGumMgDjBZW3tCHEbPQO+VANirVZjMKRUPyrGhEjRpsTr/
Tt/zeQjg3CVIUUc106iedoVMY0/JLPsd9ABxKnRCx7ORVGpxh8dAmrI0Vt8aq1IS5hJXiUuXJ3HZ
Ch9cfCA2w5V8k2kpAF/VCeIf+GLoXj4GaO2NNVEyhIfESvSIRLKPdbOIwBM34SJ8EzwUs15GszE7
HjLYtzdz+B5QOTLR7DMLDePQjG5hqSVPQwje1J1UPcfPeUPBR9H7ArXl11QEiDMQM1A+oKEgB1YI
ENRBtx+TwwQqknJwfCFES+GYYY5K8KdYHJHXTRP+yKJ5eFG4afVqUp+MFoQwAdMTws/xPf9ju+XJ
KBkBbP4mhBTjziQtJsyZOBTItkzIbw/dxy/4GKQ7GzVIxyFkPEB8Js1+nAEV+DTYpT0mloP2gna1
qaUQPKrXgGT2AQWZodSbYG7yvjb2vOfvQBDSSj6h27/CjCMVVbfpRF5pGuVF/RvjpA6BQFfp1WEw
F8yIiq43QW/9E7lrei7mtuZwSkxUSeJYKuCdySPwFVNY9C2UeQT1G68+RM4kayWy4dptYH6SubDT
pDfNW4stsU9ya3sIcqvron/sxCsM5T8IkIFU4b0LFzhfJshj3mA/ODHzABg20rkrw8FZRJWCQelV
gpnoXAW2AG46wYdi1/ntFSs4S+TigdcJAOaa2xTeCzYzzg2H9pRiPzA6Y3EkffHEglx2TkQf7Jx8
d9eGoCHeZvJ2ckktbpuSsGSFD0Q5BJXEP/Shxc1VIHZJH2OCge675FNdvx3rkKq30a1Tog6uBEod
YZ1b7ctT7JxxRJQpl6xhGUu6fDzeFUl0OAmDYrxqnIoUnH+zJGFS5Kas2+guEbv0jEsC4btPmCDk
juAuYUN8l68nqd2UKvwPucDCUYDX5/B5RUD09JIURgns7HRAIvTLiuQfwVhHTIZ2jLcwXvKDBEoO
7fwg3xXTQWHMmwlJU8x6zfjTd+QSU2EEuFG4wc6Dbp8k4ItRCOHZcwn+YEZn8lqCSEy+Eg5N/usW
jOzsWAg4VkgnZk1SpnvoEwjKKyeotdEWfSBTpdxLDf9TeFNT8Q8deREQMQ9j3UnOu9usXAnkrV8P
WKUKzLgx43EXFDeOE/xtqn2dpuArFvLlD0fORqN7jF1sqleWpDL5C/a9WN3/osRoKDABjNieceGp
SQKjWSquyWdiJ2J680/H07xxlbIcKzF3r5KImYj3cSIcq+iipvi8jZQM7N3KMDpwLqVK2y67xJ//
g+zNX3C+Yr+rg5J5i88crlYiqu8TJREip4GryJBPnDAqw8bl6aAmY5HeRYjBGEqUGVhGfYrsjq56
l6SAs1mbZatjt4LLg0Muw80MhhmYsehvUhrYIsGTRgJdqXWOKBei501VFRNuYKUO765+kH1XN07L
7+zyBw6FbMg3r8jDEzfww09EONCGjC6oOBrmPvfXDTl8ivnYngx/991SbMwBrtSXxarZp3di15wl
BiVS6IpRgqJ5GVulWVgbMQ1CFbq4qARgH5hOfkASSLUtw8q2Izl/lt11FxZg6/BSiNt1q5V7ZsEo
xcEdeUBBYB/XnFnxun3E77zqa4umJEdzyjiI9oEfUZfkiYIH3MJCK1+7dn0aWY1ZDkUbfoBNaR+h
hMa/Zq+l+uyV2lbLbn5aoTgW51ipv2jGyvI8EhdevahbsnpZvaTevYOviUJTro63q09mY00TsmP1
zs0+lqR5qxXJmVWExVOyVC9Xqhme9BJugXHiY5MCW8381L8fUWml6ce/5Flv5BvNgMRn3AoVRcBv
co9aW+ofAIfjh8CNNNCQ8CEvn9mmVO9Zvfx7YceOaVFlaJOzVsXcFiKmuwDpboiPnoTJCP1vDiRj
m3oE978TEXsHRtnCU0+UWHNDDQJFQ8UmYmIsE/j8nm14nF9vURrbFteIIUsFk1OApmsanH39na3i
9NSylWaUu71ncv31vrsl07lAkdIrxYV21S6qe/3rukXpT6pM9A+XoJh5gcVaqnRhvT6bOGd4lfca
x3y0oybRb+VZlQOq2oslwVF6geNq19hl++jjTkW2eCyc1M/WGc+IN2XfytvqjKDICbzEvDwev2H0
JYGvBL2kxp/bVFNVTGnVKXMTKowKcJmy6PojasKScuK4oMzocz26fFYsLqbRL+ZVPxlzJVdNhfTv
uxdiGs1rtCE3nTmgneQctsHJVErXqk5FrspkzP0p0lqp5/5SEHU1z+5MWU03r++CvH5nw+zLgcTq
MzJzBf7Fq/H3nGWLcC4uN3tJ0sh4c2CexTM/hv0zXFx77z7CHWS1uzYcZi+WCFJYa8Zgo4CUhAZN
zCOWG8ogsUjEIeb4wlfulmvzxpOrUCEn0lngpmJTJsxdIyzCR7wcMsGnJuSueabeSolb21sq+8Vr
ggjPhh6yQ+xJCpnzdzcr7VAblkOBnCXb1Ki8YuH+f+Mo8UQ50Lfrs154v1ERaNZutcrzl3PZxY62
xbIY9KmCUnqZ/V1rZ+qin+uzdINasmq9c4yhqD4n33K6G4HqPU8R4ee/XKnx+MuTBh0Ucn9kONc3
x+mBsNPt/XoMD6PD/jdDYagiO+eY0nmQuUB7jusaPkLh+XorhbfrdxGnbNW9XuqUYaWgyx91MQ7U
Rmh9jXrrMjXfcpSEHvco8TzaEh099CekM1d3W9IWX9KlkGMokwvO+Mp7QRtm9jR7A2gqF6qzyRvW
1+zZ24FNXAq1UzkoTC0rO4cu2AFUmmOcQhDtLSv1ee6FosKPaooa6tXzrF4oNaDXUMCYApnX3SdR
MXCrbZneWOdGqyKlUfHPPFw71/A5/llisXxvU6088fOQx1qlIsQpUz3S2xERT3cm8yBfCsftbLA5
jAqgsVRurl04vgHQLnVO2PTtfZZuZsbZs6S3FBk7qei0rS8GF0qjrdP0yBY+RmlKTa5U9NjWi6Sv
PLt96HS3oEeAGQlLCmncCIK2OlSloIpcPuh0ttQ8pbtSh37vK0/BtxolP0uTDq3iLePcuJj93J1q
PNmyEGXGNzyBWidT6xdL4Tb3QptPh1Fputt3N8+g+ABgwMrh6NwODwdKES4m3XUhGvU68+GmeysH
FcqRnBrDx7NHFUGC8od1a03FPxGSSX/3DFKETmopKuySIsBAKIJdeT88g1r/Gdq/c9iOFK065oLZ
Jh88KE8/mXXoai4yflAMeswHs8XxnKqH6zdmCn03PgO+hZQDeMQZxS+/Q2qv5QLwzluExUoZy2wp
ZNJtoCk9gx0AJH/ZhMMxHUmNSTDC7N+RwadrzxZDXA8ZE+YfrS09u8VMIcqNSYKn3MCUqzDSNYaK
mrvHSS+VY++t83SM0vIcEfjc1jvpfN4yyIvccIbZc2/PBnfCUNRnZe/mMbLZfnnZvM/qt4jyIrlx
f9O9RM/aBlnKbTZ8HjFkmdGT6zfy1ouBA5V7eRyndv3doo85gg0UX2kCUx5G1AKn8tnE5cAd0n90
x2bduiG0MyfUw1LJXOpXvPL7G3e+LgbUYlsPK0esr833NUQXqj+Ez47+eHVXLUw7zP0La/vOfMce
LS3fi6tGthwsnlGHhv4wvqvvXqf8bLAR3EMMUmI8zEb691igRDkMDqiicwSVsfgwKklr53By/+Ch
6Y9ROpgNnjWXbYFbFM+DSbZP1/W+qBhNTXMmQ9g/VIsUyGQ7eKxbOdT9s9XZhb3hGSwB/ymHfg2e
97dJv/KoUVecSZrxFU6/KjhHkapAp+D8spv1afCzts6Gs32X4boV2zMqxO1mDBx47e6bjYJdq1Rq
WBk6Ooy4Ah4Mx/UmoAzmFXD91HiuCbKs355nDCPm4x6102Fh+c54MKpXqkEySKfRNTe6rRoP1+Bm
8la5oG7OfM7lRsg2ZO7BfsPEeSsc+vfcy2H0YLOjKy4/2fPgnP93nfQYjNV3aYqBTgnoI9vZvDgt
2yJ67UbLefD7/Q2b+Uq1x3KdvbcyzRAnSkVoTt/n4QWF/pfMGCyd7mZOUHaV6ZtV93MxeXOjPRKj
TL+ykAvEZeAzPxvsfQeS8VrlZy9HEWvL1xSmh+whYkGxDTJ5U7DTM+PUfJC7f2xKwP+ZzoyK36XC
dHJ9X1coB4az//x63u617f5zlvpIB+3Srne7b6Llsb9YrBs5BgJf47ao5bOP2vIIwYwajfPvK845
FY2pDTxYln9Skx4PXd4TWk2/lp8dMApyInEzywHrifWwRVNwwmTYUfYMz5Z1mO6uJt3i8Riy3ZaZ
Kc9G4QxGdyPgw/m/Dg64UqDj278lOdJLmlp6rgI6dV6pl/e/59zflV0+TaIMA3iqXFslQgs3t+tC
qfkonKLJYTp/fMQs71nnxnl1Of9cTuuArZyJWcqTa8v8TcF87s5Rwu+WCzUOGEhEhNuuSJD3c7jS
4yfFglOL62uFwpDUX74vEXR4dkuz70O680Q6JTvMIvifeTTu6V14vExIVM3uYBg8MEMhFY8Po1v5
EpXJtToWBrns6JZNh4f8vsWk3XOEscemqIE6O07HLGyPRSbwYZSBOzJk35oN/DodAqbL5sC2Hc2H
FK9dDvcMNFNnPmSSA3nzDqo7DjgQlsPMuNznQeZDrsSfsrv2akDMZvzMUxiDo3U3Wg5zYMzsUFST
BvXPcYzFFsHrLaI05mE06W/YEZ7N7YW49HzI2c/aZgfwc7PBYcTsZItnTu++l0N2WaDK4WG0HnLk
0LNc9O3umykawIvsWkv+euKqlHqa1bnjbsRevh3OBmmY5hZ+uZ1q6b/Vd+WtNAvzfdzhE2doOeDY
4T23MEWR7MsoB7GOOsIpdvHZgDOMx+Xp/tLYbWzwuYA+49U5ty0hLtXfHqlakBvP80H2z1vvRpnx
wVK7XPtEUefdaDey8hTNSPVmg+WwMKZVm1PNcsm86JOn3uiZSX9G/51GrGTexWE5G/DE3GfOzdJo
5/yRpDwf7ka2KzUlEpaaXiJqSXEjtkN+0mz6dTlcDDjf7ECMEfIJqH/Aw9GTc/pnNsj/Zfny53Jo
c8t9yhxhCuxGvIVnKIXZv8WAjZkJfBjRMJYOd+YSPjPbAjNmNH897buT/no4T3VyF04KAg+ygGjf
IWDclo4Wr66HDD/tonzHkIuAaWPEUQR6cKMLf/N/lwhT5TDiyogl9GlvuZ8Z0+Cck8iOsXvocawz
e2Wz7y6HXG75eg1L00qPw91HmA/5CIfbEHNl7p3plcOo0qMhs8F1HsVzhw6aD4vxeEz68TAMOZU4
AO12QBLnrk+YerNDRww6fbC5g03GV6GOwiwq+ka6dNI/h4zfpM+9GKkFi2c+XA5P8TyMXCK2hikI
JQVDh8ZR2IUr+zT5G21jnC68I2k8/XZMmfnxzAXMaOb2fLh4ulqWw0qP33gxnanzeMh7OvE9d3xM
no9/YxYysjzAOsycOAi0ODRHWAm0LS2WxNp2wXNFJn1muja0Pvfu36keti1rx+kz5AcDVeAa/GA5
Loc0jf9P+g8bHa92xo8WMVJMC25ambQYV9rO78mCokWzwZapSKc4wbmEW8VhxD7FJOLz3plGMdMe
m5BOmvQZPtYR72Qi8ylXBo93GmU0nZhv2Zaf4XHvLD4K0tGx32ymPxxwPxhH88Xgfm7d0p1CPsvV
f8o3qhti3z3y4TH8eczv1QXr8TxwFE4/GcJzTwQDIZdBN8z2fzgIV9uI/zCYKtVHsV18NrMcMav9
a9Hi1sbms2koAtxxn3uZlxsc5Otnl3uuitjqOU0NbLAcpZtXHzuSigm65JzDvIhBcEy/rvfL8Lnr
VUoN2vBTfnyxuH6w+09Y3JvRKfuJG0DMmufhCRkpTzUeZ1phSmpGbQrX6ooCFiitV+pYAVp/xfKe
0G642v0rPhs/YIh/+Ag7JH6wFvEUSg02bm64um+qFJdmBRWOmGbf5UmUT3euO0SjUuSTYP7pBOX+
IRfA9Jt/V6gNTL2NRr7OKmLIuTI20CX1+qyl128sizS1Gqc/98OQBhWzQ15hixzTl7vb+5783lu4
PA5zbObftOeAxlfp50KKzPZWoQoufnPmTnHsCq5fUC6OF/z2w+RO3eYeBZyJnBOVEw5248bCYpuc
1Tm4eernPCqUGZfX7Kxziphry3ITR4yddFJsrxHCTXPvFWEjTn5mUOlR69GRqwNRu+2/U7pzxpBI
XxbBvYLRuv/NFtu6JZXcPLg9Qc1tVYkx+sRM5xBn5NLZ4Srbv6++elckDzbPL7bxGf1ennXK50GO
y3EZ/Bmcs3xWNzB3weT6P5LOtDlVJQjDv4gqFtm+srjvRqN+oRJzBERFEWT59fdpb53USWJ0mOnp
6en1bRowfYxT7DxhDsvd3DTaA6frFDW/4SnUyuQHbhYlNMsxWin5BFqzweZNyNhHhTZ6lqeV4xJW
bvIFyuYlXUOgDsVeGafqqEh+Cqwe1AJnZDuDrq+Q7CkvhzqMjpbQ2g//qY4wRm0nw5KD5Gg1Lk6P
y/aBbkovPE5VbvbfAZqbmayRGleejcmWajPEU5oNEccIGy59e/FSlmZ+0BXUrSGLEoW6x1Gqt5G1
jyEKlm0052EIL+xhrtoc17k7EIVHCZFrSjlmnGux4vjcowWatZP/xcxA+JenFRBXc6qB0xDGrrc8
lhOYP/4uxrSitATAvAe2T7dgR7Ts6AJQcX4q349y37LRyKUHjEjvxTYsm28YVL9u2jOKKFcDJxH2
M3AGAo6c+KSTqNTzUYx4C/GG81G0Xhj2hkVdBNAvo5EReiTTTMIY3EwYFLD5NiycEfKQ1yEzi8D4
RUwpxfCShPd8oVHeg4GUhA+gDeW2hvkwHZ+Wh9GZYvXQt1K0r7HxCuX80reSw0WEhexLELxMcWug
ob2DimX/mEXAwehRKWVNmm6uWhMUdAOTE+vYISeHLHLRB8uA2sfXjkehgsNzkTpT2r6D6LEmxFWp
USLZpg7QJDUG7P3xeATC1QWjILyry/yxxM9xaSbcJIgLjbaahHmcEZQv+QgjmWJx4+PHpYTl8wo1
c83xMIkARB4OgxwPI/pcKj6UB7k5ZGtxPEVnrh+kXWAZDWyPXYApFi8c98oYbl3gfHib66zeQgRM
VQUeQFbRK96rlaWejZE61ZlTxhzQkkt3a7FHFHTGA3QMKIuj5pcFtPn87S562Ti7jiG64owwsZCr
3AzsWS3K5pXUoWufqwuDHuvquWPnxTNyJ2UG7QGNrw5hfkLjyHdOl+puuA9uHNgOf1o2LPCvUH6B
GtkLL+WYM8pw93jAHc3Xc7agwhhsY+gPB7+uY9genfOBZUTCXyx/vhcrHrDgZruBukC8ODvCLwzN
tcDFwkTxUuC+QJmF1574ZzjpN5g0RM1kbbzCnYDboMw4AW+PHa56GJ1nGAtD+oFJnwTGc2aY6/jl
pU7w2hn9m/fbh6PZgLjzX/ezWU/sV5jQ3qQNcaJgd8K8mATiMErk9GNEs2eMBKPRXbY6w+Kx8XXr
Fpyji+49MXLVUaSJjQcp8/wfR4W9QWuGMgHmoxztAI8GL3LYP8otxx0LidsRdYxzzq5/bpJdIydl
iPMuaTetvkIxg0OgXA2k4JQ7/kLzDyLKuI/46C1EHbhA43yBcGdREFrFtaOEDTFksBYo2rsPMFG5
dfFr8TOXRV6CRO3cJ9yYXTN5oTm9PbXztQ5T30PwRSyJMwQPwIcVd1ezSVEp2XV2x5DWMBbvYAPv
7hap1uEJS+ut/ti9b+ge5tqlnh+pU76Gkf7V7TlhEA0bnTuPs3x36Wc/hN3YQQSoqq3uSZAVJ1G7
nl8IAbkzIDAmetHNs1f2uX0SdpKO946vJ8CvZEc1nyNwkONssdlJLnPrY31HyCoIhvUvEjE7OrA/
NztqDmPjAMASZQ/reFbiyWECbwpjn7uiHKNTwHiYuIo+xRPGKeAGyX9QfCAqL7DoNJ/AmEiEbNcW
fbnC6q2wE+KjLomXUCth7PASmMY/u9k0TAOZujeU/g3XIbnMz1mNza+68wKtIhpb7jzOJ5WoXUp4
+7GikOPbno0TlMJ0vP2gZ+IMrs/cXPKysuG4ohriX/uBYuIrviahwbcMWFX0cN5j8+/6dccyvOHo
UjbdXgKaSYCzBdul5tL64Z3G6f+377E79u5G2///mA2fqYNKDMr0JyBHDzeJvJ1LoT5jpZgnY6/t
6QH49LMdSUX77Oe2u/2oZ8KxJzj/Jm+GZGeZhcPvOz6OU/REBtXPDWLKvMPbTpainTCB+ccnGGOH
KfiZFJL9hCm9QyDW5///yisFAorfZPpPXx6b4yCSfzCRKa5LGb7bc/KY4onbA73bOLFmVqLtuZEe
RdCACXGuz+lPyuXxQaIQOuOz5kLjEfmObB7yn7o5E+cN5glKQ9md80DztFbGydyb+8vytbuLDd3t
c1ESu31MdAIRsWJUEqvYGVm9DCh/rM/G/rOaaJb+YL3uXviSkGg/D846fvKM92Q/zHjXnm+cRaEG
O9DtLSrW9lBUJI5suBBP/u9RNIhdHvMZ2ev0s2ymeubS+zAFa4WU9TnfyXM/tirXDdANbAx0F5p2
e3Rc3IvwR/7DieS4ZBCFyVEKlwSyac2eNV2rAQ62Ey5dPJfCRryWs+mmENbYo2fIcrs9tLahIpzF
vcRz+IJYp/aMWk53Sn6Ej+W3D3tgjkC7ncbLNdtxgydSVgObyA5re5mItv+E4z/8TutmPprxNiEU
xEENaM8wxE0+RagZEpgnuZyhNn9uzwzVMUDDU4S6LZ4MhACz/lBX/gyDQFW46LN3LFuWIXNhcjzv
Y8TL5GTK/AaHoy2eIS0i1ZAzgyayE5cxw9929Rk1h8m9UIZ8JsJlzNWR/z899CC7IRJIGqEhz4dq
jAhvAi/HZkSzJ4lkP6yJI6ywr+jraMK75nM2SFBF1NC28fNmA181ugOtrgmxfDxraHjy5A+r3n6Q
ErIKWJL9QwnhafjL2C4bm9o+4S+AhRAY8qIQhc9+3vLZFmGLRkbmxEAbaCI8RiBmwwsZ8+Gtsk9y
6tkmDjA///A3niocQ+oGhhMvoTvJhnD/ZDtdBPvnZFsrLsAXLkLf3ZgLd8O0sLiYT32GOXAn4Uo+
t5wcHiM0/YidDKemx4R5h5jjHyJ8mANnAm2b9tHRWkE5mRT8IAeMPRRuBSYNti4gDROUjWd4XLn8
IMedN2gnzR4Ki7KncOaeJ/x/FNF0GaHb4xcwToyN+/JDYpkRc+CIV2d3gTvSF4+VLJvQ21r8GcKf
snD2yDhxISDAjFOFuOG4UaiwZ4asTeaArOIkwmrC1uwOVZ7onlBCBuRtbAJ6EK9x4BE8HDw63tb4
L1gXk8FNRgxrI8cGtkJj4J2MzNReZyYHaT/DdfvP8fjQE701+2HF/5/P+xcW40fKytOkPfgNpS8b
Ru3C4fpvG6ot7GGaALUh0YJnDgh0/Fg22Ftd769MIj+9RV5JONvAKATDb13TjLNsNlpCp1Ps0yeB
L4Ma2F4XVOX6oZ+Ti+MhM0x0PuANuFjL8dW59h0KyJ2RsmlNlVgE9yc2aK1/mVZDuuXG6PCCSuyB
3cuCC/7qnKkk0SIjRbfpKT4u58SJvF6+fKAhm5dpFhMIfJ54BuYpEdASRQadoEOZuJ8f8CHLveGf
aJwtJrlJKwr0IP29tbBvi+YbDRAjv6JrA3lN2uCGwqnOcibc+SifeLXuzQSDoyL2z1l3bme0J5zy
UXvkPtTIOKNvaTevQD5H4yfc+FyVjy9UMStfWu+tDTyAWEleApYuSlWRBii8yAW0JSD3XbwmuGRs
PDblOjES79r2mUfz8SZj0RVDUdIvJK4ftIjDgk+cEl2bbsx4sqPZLyeF9FBRXnbiSk+MM9ZqL59z
CqBgbX3CfPBmQ1l1Ps/xij5pMa8AcHh4oJYgLbGckCq4dCTsxk2QH550ZI9mr6KPLMTwYlj9Gnlt
9I2d5bzWnAV3fm824jBHOeavhfeLBcMjMrSht7MVEjo+Xegxk8zTBaeGeJYooY6diw/fo+iqj10U
sxjOAR42V5SvAkyq+6JNfKvEC8FgO5Q3inNJ293g5ccwxWgjkgRpQe7vFaV3QYfDfH9jzebLC/sa
v0rPpjzSskg9R3fdMQGs9QxrsnwGzCzOhqhbyeUlQQTufKVbWtnGzL/UyzB6TammwzbDLMex8Iim
pVb6zrPwjXT7cucZwYP8TkJR5Zu9tXOTOorfa7Tgd1sD1a4csHEujdztYUJELf97Xje1O0dM4Uat
XO/WkjvQ4YJ4reN7598hP+RSs0322AEwUYyerFtr541heVwkaPh6N3OAmjGtX8he4ZZ/1Z4ehV3c
w4/hv9u5A0+290mV/9nR+I43Q4ct0mwcpSN4hFsGo+mh7zS79ZzM9fP7PyVvp50WXB6r52tq2JGX
WZOOnW8zqi8uQ9faRraPO+zZLd7Irg9rbcA0JJU3DrFk0JAecDez0m0KWF4pbgUjaNyf8vHw9Nu5
aedvWobZP6TcWdakIvL2Wt8J4pVTspnzbsYuo7hjY+NVT9tF/CIn30bT11D9ylDUdQ5AmD92l946
bxc4e6806br9U6UpQu/tNadbN+qSbdLO83imwVto8nk2fifbship+V/7mhbaP6aexo13RwGDGTFP
0y1DzZRYsLzI3HtloV1xn2oAtLg9/xnFvv3SvIoMaSOKhxelwfjCUUEexwsiP0iJbeemNcy7YZv/
3WlyCg/cnW3bzS7gIBRK56fuxnpRK6Md7i4uBjS4V9o38wfFNuDxk26Qvn4jlIRH7/SmphsSZtpj
7LQAmd8Xakw6Nick0r4UnYwuyjqfhFFqIgKPDMj8vAYA8YJdZPmaSWl5T/1K6Lrdo+O7QRUdzZ0z
hRiIcfMbB9gsrQeCrR07Xmteg065ebHx9hJsUeg7/b2MfuszHo2GaEddeXmh+4qF1E2/G9rQmxNu
WQxH0UWqbKzgcNY9hOQrlA8yQoGnhC9/0ZZpP93FpF/r9N1ILE8n61Yj+/t+MAvTU4yXd7m+/cq6
+GwlMgA3JZEAvH7VVqd28r3FW9KLlujSDQfjov/TFNePmsY3Ku9JNlcB4+o91XNby++ietJVAPyq
tHtgy5JEindi3326/RYYZeZ6G/VK20+hWS7axaKk4PDKLt6BlLuzwcwnY1TnkQYx7nNMdm5XaqvW
GYzFKVXidKyvXLfzW5M810TvZzcynGrfuMzrR8itaB3rdnG5HHGMPKiqdkw8RBODeonSBin8dcW2
PXdMmssHHAYDFo5vA2r17mkV3NqF7n4bBjG92fuGl9D9vksp93NGNICsnpDQBqCeNF+mPTLy4nq7
BLbSV8dIbPs1tpOtk+/eFJWkuxQ6u7BczB3XdMuLK0Kobo4m5Iu5edh+V9e9qNpqxf7as5YvjreS
f2lwYwXLd1f/xcFr7yR8VPdQKeUagvmuJCrRMPHEIe10Oq5n3DUlvetIJOSAXJhtgbpRQIde36Gs
iigTUN4bFzoj1UqN8DFY1fo001bI9BdUTX8eNLshfS7U2RpzUaU937LoHdoc30Scwx5TJLXPBW3C
pLwFjcOda6xM0bz3lZyVwFhQqPUOSnsLJu+bwNG5vQzfAfeukuJsWJbujDNJ6dEL7/g1cMnrqAEt
rX66U9Fbv4vaQ3a51rA7Sf90GlAjbFhRojP5pP5OCAOY5B91S+YpzNGdeB7zkFI0oH693gPcvNf4
2dsXvZPsn7NgID0dWccrgY3LkSsZiVu4sE+yVd3Yb6utqU2hgmxuMbTucxV8CCrGKYXUaFDe+tE9
91OkCtV4t+K39/C7xyxvw4wOd7d/OfxuF2FCz85ky5W4iW9hUlRDVlMioRBk78cKUV8r0/T+1yye
FokB6ahtF+yqjdstUO/Lq9LXXk9PScGwi4PmdlCUldn0uRcaxmDT3uUgwr/tLhXwQhOvc37cyuuV
P7V89mgkW4OPWlWHbxxxQvwfzfdp02QceWT4d26g9+3wqq2RUoHpCMBXHJjtEnQ5ZCTzyDlYm1u0
dBuCI3+62iPN66d+lgw3u+DjMidau7zbI3KTqP2h2tBpQqjUvMygwOkBvajRamNYuLwROj+xiI4+
h+0zDo33d0Z1Z2/vPPsXdhsqMd2ouZPgRSXhy/Va/c136gTcsWPPL/WkiAPq+XiE1vQrv9fO1NvE
dWb2e2K1owsNjOKwphBRvbyI45g4sn5Nd6yrqOAzJcXUoXl4QS5g6TcaGKWjrMDzGfDRlzPvtYCO
UUh1J+NC81L4MT0+rOHtvsx4ybGCJ2UR7nd12VziNVPnBtSMtap+6U8aitk/PUo0m8Ul2abwmf4k
kHn9R9UhFG1ui/YyNsFFaUI7X1mcNd5OW8pkWqUjO53mrZ/pQ0cdK/ns/UDTKp4EW8kF0ab67UKy
X99qZ3GrBu/3RHFmj/dmb7HK7raonr/2i/bvTPzy/o7s2G9YopsAeHI9pPnplX8XbE+7fPF+6/Uz
ia0VpVrcOfJk/ZTZBzc5WnJGgaCEOy6KNro4i7odxUxQzc7t85dfbPMdQGd1ruujtATW+TZRi3Wn
o6eWiLhh/PhOK/zY4wTMBGeRUdVzGySKZ+kjlTbF9qCqj9X1n6b9lb3Ic6hCfkenvB2+nyNlYtzw
iapeck36brN8Q5tiXSZbW/tzuGniK0L4XXlJckF9+1WUoKUcrHh/WzDUE+/9+P3e6KaKGPtXuJYf
8ZkcnAmtCAub9tTvgpBJ6RWsD4I06j/LOiQlm156lnF8Jv046T8v4959F3doWbMoXT2V/bse8Aho
auFxdOOdQtWbkczfSq+v0HGaQrxKI7MjBbrr0SPbRPdtlSK1C96qylOm2t8NfTWS4lPnHsCYNEqI
Go9KSxANG5J2bC+Jw5z3JH2D1rLU78Lxpc+VYXJPPYMndXRXajg90U9ISyUzq/AA+EC83uacNW0D
FP/09fDdoUur1zi4333eUZ60BS8q0ehKGXvnvUmdO5lfPKdfk1GjeRkp4YgNDCqSi9Awz/ZGXfGM
BixalCyS6q8Ba0+/6Q9K3+kqhPJM81p7L9Djfhmbjh89GHytHW4uTs4Q8vGU7u99eMQB86ctANcK
i6LauYVRvPRXNEPQIgqPF3juE+Ax26NKVYpQuCo6KnmVybtmfE6LcE3nBQ0zj4Zq4fNo6+W5FKIu
mRvB6hwimuP0l0ucSto4Eiq9DSJq0/IQ/97AZpV6CXeqz9/UWQMH9gSujyyBEKkdKEH8W6+Kkwso
mCRHwSd8jdRjs4Ri0b/ekbrR954OAnFoUtZhnMhGgVSzCwkNkjRhEE2Oh6lOqeGStK5JsooXly2g
A86cMvgaZY1yPcBPtQ0Es6e9WbtS19oSdFLSGhU1aJbKBBhPmlNkeBjC+NyzAu6T9MwqeLTxJUU7
RECpdnkfejOO/qpb1OPdaxz/6rOL672n8Y6NbNevMdVU1Io8Rr0ZVGBrIF1M6QJMQZ0odgz5ZCSq
n3EPFLAB1JbNxNxAJTPlr5Xtt3y9gx74g/mshdiu92j6lBHryTey1roHrr0wivBy9VUbHXYHp7UN
XXD7OhgYIEjlZOsH1zh8PwPNCBCmvJkrg4LPelXJPLIdyt34glPs7lEXaut+XfjOFiylk7ak6s2U
Vb8P+tpaG9TMUmqKD6Ah73OjLbPv7Dv+Zs1wFpdYRihzle5gKSTxCiaBQaAi3Abt1OPNliPGiu00
gEPlA1zowFjs4W+Yjzmx4DgPoh/2yfxq1+WhWdpT/dj9wZL6MT7DXXy++3O2jA6KhLUl4ftqhxD2
YvpgBsKuitpnZzmiD3CsL378K2dsP7mfWBePAPmXsk8RpB7nrzjd9wxRCLjXVi98Kmsd+m2PKpdw
yeRxcutB9E89vg/Gn/H1PqhtoExIoLhcAvVofIGoLMWtsH+3add0pPlz/5gVJ6Upg5JW79TF/L4x
99boR/epQtWn7XWHHmdO9agvt1ihPU3eArtjLjPVy5B5VZ9yU41DNTf/ehTvmYaXcpsfikuoHS41
x1Y7gBRZozQAdEH0j9qhv/xbow442SpQzQwoRF+SEjhpUWCpQ5PKP1ALjdFtAszf7dtcRutuaSxp
3LwGPWwKRDK7K0iDUoAOBLE+a9c1eGrdPkKFC6WFhLkR/AD8iijvzR5PerMHR2qGTcKt4hWuh4bJ
n6KjuekdUyqdnVl3QPVv9u8TAeLoqK6slTpPRjiNh0jh6MgeoNABqpGhmtG4ql7JVVx59qY5RVuD
M5V+O1smUO7J6+Hp9hR96EaWmDODyPmZjLfpA412nyMktUW2s2Yqtd+cROmh3JxafLvF/r5PUA5P
GtOqV/rxvhe3xxE2hxHe2CSPV9gSBQi6hYBfgNg7EJyyaFb0Ayq7V72VuTEWSPvbuboGBGYJ1Kz0
Vbtqlo+9CVJyb9AsMhuXAxaLPou2xCtX2kIwHozN4wSHxzsDJG35CcGenrUNF8hj7w7fMRk5gXXk
J0uK4YsTZLnve0dOIcKBhx+BOcMCy712pW2u1Kae1GMMTboNlZUr7jHkrbGBgUZSkXyh3OE2SFHT
uFBBYOCm2zCseuTJj1P0c5cpFCd4FldUsyj3kDs/lwewVD4iPwV9Ra6cd9NHoHIeRcviLybnjW3h
ZDX0CpzlcgjvJ+jAxvF3PlweSPLePlDtVupK0IGl+yzp0XDQgzLeVbdBHt5P1/3/I6YyAg/i3JUn
dFJZUrsyvl6tD+cbI0CwrC3dq7CoQh4AGZ5DOussQUUVIAlHEnc8YBuPLyoxLdibuv3uIaxTNH2B
nWB13V/3l56RPMok+levsm+R9Ej3moQUqsawwtFwKkZ5BJxedAHucKeR69gFQCmSm9hNQ/5HO6A2
m7s7gmFo/5h5iGAk3v2EwN7Ev90mMvrRP2Qi4zACkgjdw0DUbrgq1s0SVkWkseL4FxEV418SycfG
yFB7de6CPbUqD3yil4dmAMDFWj7yW+yRRSDetG6Q/qbfXJXqGsWkt05/3WGzZM0cfPeLS5abOPsG
vkOkKNeMG6CZNgdEHzdnt7zPzK8J4hONxir8WEXXx3vkRZ2nHWoEUemZf7fvFoh2xBZCCnhz7t24
9Nw/MoyQL9ZcA68SKL8K7E/+aiNWv1/PgdLus18k0uz5jbhOgJU4CDqofbD/8A2+fnnISyPFWwRd
BqiFsRFJdfGAJUApZugLUAFUJgcY42uUP3dpBhS9A83afpsjPpf/YigbwAWQYnJgEHt53V63yuEy
vh8d6tPawP2JKXIsKDukrMkrQqrz+N6FlNJRTYSOvb37KKYzig89shAowhvH/k/rbfCShNYZLBZi
6cFKahXV4Er/rdvB2Vtg4wIX4tfUbJgAXQlsANn/1ERRbAU8LPp+CCGDV3j39aFUGr5DzgufKai4
IgcGFAaDRHEi+P4LMH7ipKA7FIO5VDc1NITI+rGfBlHoBir19Y+QZLB+O5q/AcSLR9REpYPTK6De
7B1q/pTM/bnV3wpIxNVPPMdTRy4reY5IQ/VLn+mExcBdouEvkjAFDkSqY99MDpnrlyCiPKAAmwgi
ReTnG9MvACvJNsWgpnqMEtEJAhRslCwA8c3Xf+s5umzYhkHGIDgfQlghaEEtRTnnT0eyVRjvDOIK
BqPX7nHT9fVgG4Umd77ua1PptqtTHAQmjUaJTItHogw468PC35kjBfg5kHXlGymXVOSSq+x30gEn
EPwdUvPGF2+YBYW3yTwUoWmfoMm4/DKIQbEVRv/xRbwpWRJPmpOsBWDDJJIuMIJzTVUOsrhv+U5g
+xcmgBSrx64HFDXFtXao+N2Qm6pvA/poUQr8K8hpYMhSHklDsGPp3SgwQmbsAaPq35cAwo2b6XtE
tlafrCYQnAVtrwz2pPiHtHsaABVC6o6Ai4NGFgBaHfTJQql9k8KGLiBzNnD4d+EnuZAVctyOIF0P
iaqAkqL77/5ruNc2cjLBjIFCPuknPilIPpmzIK1MyO7hF6zIoA0F7L3nXwIlfODsSn/u05nmkc8z
Jq0lpHzZp77qy4EppcRvlwYXfGbpmgxmMm0ppo9GuHq8l48jiMKCGWFw4E6lr5EzELIDe0UxtjrG
XzfWpqApwMOIm2/K1VgLkfyRtLiiNmUu4Ikg3oXKOeZ0gGg2jScCgdD65DJ5JHFwCjhyhLPS9Q1a
CJI7BXyLAtajY+vCGSeHeHib93ZNYC8mgBPN1HX2GwOf8+mrQyXL84c0oR7dDgqi9920XNBb2RcQ
uTfAkgC29on2DcjmnCQzGHfcDjmHlJgTJAOCOZorYO4UsEo0ICN8BrgV+AKUKJD+3pGfAPQNzibg
KHocXPk48hI0LOUAChksQR2LbwBxBD45R5trmhYtzlCfGNM7HQM60DNd/mFzBc/Q8Vf1EFEYYLkx
q8uymDYELUmwFAgLDmXpW9+PQQ19L5QHKd+CXmD5ln+UTkUNFbarq0+YgwKqhsKpbHEfiK5VQ2+B
qb9s8hk+Ns8M4o0OrJUxvI1/H5xSish+Me/oVknDq8AO/BTJpAD9XAY4M2i2BLrSkNqWkduPQ6AD
gRHYIYD65qRFbfKrGaheAdhv3gd9Hr59DtSlBRZiOk42UhRbUHH86mP0gNqVoziy330qiz2CGiAv
EBUOLAARCIqOnSAdJAEBntEjwC8KKIa0KlBDl86stOuaNxTnP3+AFIJzybIN76iD1MW+CdKMeaQr
DWXHdj9Btkye83ZHEgwxymL6nN/moPFPiSDRyVOg/OkGD0y8fZIY3LqMKdJI59lPsiS72F4QDCRT
RNrVgow5k4kkX/FPSWn2rqIQDRXUpqTPf8rPEvkn/kjY8tNwDR1qGK3UMfGElXMNmj34DtHxdbZm
5uIyxYzPzjVSCM5YYCCu8BFWaKp0sJ2igWubCpxJFL9O6VeEumj6Vjnzi5iUA+5uDQ0WRyuuyyAB
GCH9uMHR7URpfODMHEczM+sbC96D4ixNoy7ypkR0UNAMCAr2Zt1ffAaJQwQZr6EeToHPuk7Jr2fs
T+8BAEBiMjk9dKFphcLl2P59ioPxLmPhKqzGF5I4oYvghLjDJyeVESjnm7JUlgwS+CZHd11JBIvm
FajU+Fqn6KjWDPWcd8o6SFAnWjNiSPFqVIDmAso5uJORKBPiMS6ZbHiCvIu4YtFe+QAdL+ox2qHM
i2VDnDFxgGqMDUq5lvqFBoZyhpgH4BMdV18hrxlBW1TjFvR7ViiTZio4LsfoqoxB40LxNwHaBrmI
ec4+T1SGjKKvQCOdpbTGAQq4xYXvufjzSL7n1wraAvuL3K/HytBY9GYNpvMsPmMuXKfMXuITgKw+
UmZtzWSJyZSZQzAdMvBsHgbMLL0uSOKjsSPDgJvGzt4BHH22rA1fcD1GA5XHsBjcvlBkEZ/F2cTz
UTulm6asqxrrti89fdCA0dGxcohx594DtOsF3w3a7fFyO07PbKWsH1OlHaAs8t+MJ+CisaBLxWYm
08cJQ9qmyzhTAkiklo6dzJ/ZCBy2oBXL3oG8Al5pPX7i3uas4F+W0VC324HMSR7HHsgEhUVkZ1FL
h/GZ9h6sjf0csjXQmDfKLqJI86YXn2RyGBgrBlkJV8hsaSeLFTHDDIHzqFQRPuJNqNdFCgAurgc5
Hr1ZhRMMfWEhWDG9OftGmTMbCN9F/9oB+4rfjN/bAY4qdwj9erP/t0+RDjUjqCBuMnaZebNVcRTa
PFsb4YnAZQJv1WNbYHMlciB/QC5PiWVj1frEaQy2Q4bjhLO7WE7VGJoACb3XeQyHhCFlPajy2MwG
+IBrnv/waVp4FAMRinBpCxH+J8RrzKonr7G4dmCzfAjKG5+f3IC3zCcyR+4h4TmxquGtKORADwSx
WvhTW8ANM+j14VXwZFqfBwveNc5zlov3BInS9Hna5P8t682uzfxzejA3YeToH96bnA98VoEfBi+J
vPNBIIpzKIQRQkPIz+6lZ3kvDxK+7/4EdBcGc4e77u81xpTCf6Ie5ZQL6nYyZTK8yMfVgEkTbSJ+
9U92IfoHJ0zwbGp02JT5cjCUgD43U7pKff5WcZHOXOocYdF8iBVUCXdX4+jflbsT+CBcLXhwALKc
5LhdchcTGwNNncfnSg4xlY4uc+DJ4JEpTBHzSabrDqMfeSRD4+wm+35g5WGFxXFjw/gcbPjvceJ5
QBsN7SkjD6GlvM6b2ZwEP8qcrcLTIl4R2u/ZU3daYIWwCt5CGuoAXwuP+Sek6qls43NCPuKvMeJd
yhQ3JkRtZBHRC/erjyeUbf+cSkjzB6tPur9WZQhN+kJNgPtjfvlE+0suwQO1AG68loEDgVBVaQmH
asJs/q7NAAsNs8xVBk7h4zCSL1zrB/OL1k/3d0jFUG9N2wRaFn/Zh8tWmbZrrERn60jDCPWXMGJ1
m5X/lEP1nfzTDu6XNdfnwhTs40Y9Yo4v8FoZy27ZW4tE+TU2zkynLRAtdSbaspp8SA40joPvEnye
wae1eLzLzwLWo3JFktB1o9tQhkKYrkUpjNfXr3hOwoy1qoBmKwNSUkiiMuNQBf9zRxAT2PQ9L0or
aWdWkEEnlj9+nT17QLQCxkVmiFX+DHrHxwmu4Bp5tSM2zcKziWa1szclGWnpzl5wESnknGQx0xag
InsjKZKb2zmj4AKHkUmGyFg72ZsCoE6Cm3M8upx18BNxff4gHuMfOjOOekfzS1vwCb7IdjjjJsLR
4Yqga07vOCQexF+eYYuDvfL5kbsI0S5xSBPnIKzHFye/PEFavvIzzuBTlkhQrltMUhJX9khAEGMR
hcWpOOEmoFPvqjmRt4fXlBBAD8ckTg44VT+KiCVgk0sogaDuY89skHJEcIoTeBb6sbKoKxLvB+KO
R8Q7Ylb4OJAs96v49d8gqQkBOP0Qk4+2+MNQ/Mgz+biUm6wvrhPSrOVyQQGgTIgh6gY3t3p8kKPs
fTqv3Pc4i87pGZIRjFLxPkVbc8N4zxD/+ON0r8d4r/QVneO4uI/4a/HLJvJMHV/1USclHP837ibx
uTULHs4dxU2FQ0KAZvNrYOI7xbvCDUVMckO/6ZLWH/ZUPK3RT4RRtY/+MaK2EIdZgadFxXPX/RmG
98RspmXFXihPWveO79a2Xt1PH1+hNur+oh8kBbiuP7BStI136VlFouCRNuhBgL/9GxnCCvfxd7Oo
V47rp9jiBFxa8XEhcHAC4fSqJJBicbQVjyCK9ZbQSX6bENlgXbcLsWyJk+DTRjobf4yLS8Nh9TYZ
9iO8Ru7bv4EchiWULPgfokf/CMiUKchsEEqcseyU3o74C/vKMp4kVYBoUAszMB6Cll+hZPSPQC2+
pl1vlv4iMrLv8tBtZMm4VPDRtR7cBU34JPsAjfEa9db6ujl0S3dobHq0Up6SpLaDvwDLViRAg8wp
7+LtZg2sBwUo2kpnPFk7DiBD/Fh4yOEWJsY0sjMU4rtgpb3xe97ocv7yEGMIEv7Ho/8aC9QH04q/
kV/NQRxUf8jF+PtxYhjn2CPuicm1x+kUi9f8feA/d8hRhku5IHhuijvS/Ep/bbXPfhI5wLWLgIIe
yDcX5ey9VwgNo1TTbwfLaWNAlXaFW3qIzO7ufibOflQLYlLipiMGRG6U5LDxvatCYBsPdCx0Q3Y5
PuPPO7YrQmqNFvBxIgqw0A/a2LRZJJjjX+oaAfwAd/oTEyEACDvIZcdc24AwjJKGtRXAAowO8Qm9
ED+EdsTCOJXEMlwjKJ1/ItFeHvcDAQiYCAbGwVi7ATcW9wOOO6IpMEzeBgQteI+bElywcKRPODUO
keN9SikXNTOYp65PdEfbcPhZJUIRgYQCnp/ZWlaJVsTFxuKgJYtHayL4w0mVe5AgJggDiFHQtSRI
UfRvt1EDYNgV3FeCsn2eAPMyLCvAlxtdQ06B8uKoohzZkqWBWBFFDE2BClS2/uHh+GPtuL97N9Bw
NsSU2RnufPauakWn4D08i4PQWkFOrgGvVCuWAKGQOlx48AqEPhJnFhUN8HICgZRwQcrvxF0zcbWV
o2bhc3sGsTmByCjvXdMnNkeCQORSK3eo1QEKphwkTt/dR8hnOcA7AT5P4w/icdWwePaN1bEoJvU+
PBMfgwriAa63YPu5Zzg9xGUKoHDZFi5lADrVAUOK4qEGjIrHmBgcq8emImaMQIRonxgn3s+PhFMR
tUbo9MaIEjZdJ2yJ7L6KQoqIfpxgIqSJ6FAEExTxnyPEmA/6ZnkgxriHfrwIpYm6oi88SGaEuVwR
TWwTPyMV5ZXTdS+WAL7wpY6DtltcqCSqhuqaPia4wF3iB6QXpmeWy/m2tvzHEAQccELDq2LJbdOz
+4XqxZ7CLxwsiMz/nLwXegjX8n8s3ddyIskWBdAvIgJvXqnCeyEQ0gshi/eer78re27ETEePRhJQ
lZV5zj7buKCmDjav27YJO/cY3A2NAHYGlQckq7C7hRNGT3uOXAzHhX80DPO2j+QbfU6XzGfz6i6o
N7w8hPhUe4r7Yc16dwvrMYXOVrF+w5jlES63i+JBuB9i37KOrR03zn38f2F7DCuxsGl7dH3vYhce
GsNh90v97Y54bOw0dtfHowFrd7ksZi9+c3MOsb1K5+ENHk59rx+emUffG9yuquEUNTIAQ64jh4Vj
2F8sHrfeye3duU7+dDNdeI+4C+mxtiTO72E3tG0nq86LUFXuw3/6kOFTVTwOZhkuvs/1GMg+9T5d
XJ/CY2nf2bB3Pv0bi7rppiIGLAluJ2XFtN0lbdcKqyQVMPz7tmpsuZ+suJElua+Fl1kUTx330TF4
jDw5fqdtxtfDbnRRfs4lGPqkFrlNM7eIw/13T0DU2zCysK68NR/fffdTiDEGrhZLaN+URhK9Fm++
01X1frwLG4CPzz75x7Wwu1w2P+gPTvNcvmFbcMX9dsvB7zUy81bmpY6fT/VSlmq+CyxoW/0bvrDb
sBKSUpw+wqXA6GCGfQ1jXBduM696BMw2vGKY5hi92i3v28gUw6DWFORY8fROP+xNND8Za2/4tJgf
cYo525cNNTk4hAnO4ssl9UPWj1fzT3gU3vff4d/nj+XiEuO7r5eV56Xu9byEbc1dOcDtVD/clAtl
J5Jr7YH0/sxQ2Fj7Rc+M2tlfN8WqeYlK3mjjAe48RVPXtmGgOlrWzmIzMgI0gKjVNauSxWdKIYi6
MAhCEvqSP9uQ83cGeV78WZbT39yPM1LHZbBtcZu+7cvJFw2n8khdNNKD1faGtC87JqLz38Uz3r0t
vh4DvyQ7WPxRI74VGjmj82A6HwDlAyR2GTFltp+XGcCIo+Qq2182oG3b122D9UX5PDobSqxiFBEI
yTF26vUfdb16E1r7J4udos4U4RbySuQzpuIQALMl7u9txiUqC7YKnnH8v3BDax4qT70om2/rbosE
3VbYqovtBj7h0VwizEU9Rz5HeOLP4RF2dZ1H/r916KA4I/eGZ3H2N3uzrXoCfL96J2ARd9ttxy0M
8AdGhQfbz3uovISnPWx087AFOEn86vDgeA1V76Zhsw51xr/tKL1teuo8vQ7MZ3/2FXgrhbCd2ANO
DuPMv3qQx40BPDAoGb7v8YjtNI5w6+B+CS6t62QrkTiVp5kau/BEmuQ4PLnWuxrBp7DbWNseXAed
k+WaCFuDpxsRz8cx68vBeo4EdqqlmXUSbrUFquz98eacnepu3IIwJywbhyEDaAf/W34ejzA5RqWW
IvDjXZoR4u2Y7HlFb1VF9H5n80acpGkYPt8N+NKarXx4X9vvqPBjVw0JrWiHb/kX1zX1szvUSuxR
SHIwGgnBWnOYd4aFRcWD9XhJf5Rew0f4N3xUHGU/AgVEzKGT/GJCmtXZRrlFmNGm3ikQplxlQ0du
l9g8uVKohT5m19/iorc7lzXPizRXofLp3J1dNXvCt1Lw91VMH7O9N4/3ZokTf6pyLbSfqndlZvte
4B7XkIWXP5cFJYaP44zfEVmgedYzLNdTUVroILqI0MMPXzj+TmXwFcvLR42rcp+zYZT+Tk527VIn
FY1SnVWcLAdnQtHmZfHMAJ1dS/VRdcJXBDa2sJZ5vp5NKYMjeqn3rKajczzrpVti5OvJOCRfmuid
mTU/vrKpaBXvm6f2ZVdu50yVWR/q7Nr5r0VvXzv05q1CMz3J1KYaq/b6M9W8fE+Hz+jc3XYzzVQ3
19WVNU6NY0Tuk4ueFbBJ745ODRa+viRxw8cbNmyTRCc55FD6V9RV5sv3vyTc0PzdCDpKLONdCheo
nO+um9cPh179ag536hpJNdcmiuIH42P72b63S70HJ/FkbDRdlaEtfGQ+KMQZu0NCUtp+FGIacpO8
r6XjTJRuIYtoTf9goLn44fO+mUwb3aeG7n92kJ9GD6OS/FumuVw3591LO9Es/Z7ylVVPAVpbvrSf
lSKKl/Fu2aBJH5wf3KsGB/xPGksvJbYrOleLL4ve2in5NhsWQ+pdJXj2qkC+glmti9dKvPtZwxsz
1EOFOYF5CO2xKXHvzOlFLfz5aN7f179+ybR7nkDmxOctX9LlRP/2JmqyTzNVSrVy/eSAYwy19zZ+
dLPNcdIw1lk+oFB+Noqe1OHh89g/dK5fs9q6d+maZgr/ez07UF6kBg0IAStLfqx8QUXnVIoN3OBI
TRlffnejbS9Tn7HPQ0QFo/iQ8bwyLa+7yXLxJYd3c6ya69QpJIzm5lUBuoZzEzWtGeOiKdUpDgmC
iy5tVpO0gtDN+ANAz0fn/G3W8WDj01yeo7RSvEew6kuUrGAPkz+gdDaGBBXG505RqOtbqlhZ4f6/
HS/xMst0HtfH7Lh6xojz4DeOrqnnafHFl+r1PC3njGTHecmMh14aknBjzhadI7Zio9SEKlcKpo50
YCjjBtSXTwOny8dRt6p8bj+6pzC6zOH0xNt306Z8MLv+0MUWKDlvneNbWp7BqPSS7W/c9t9cdzVI
5qPks7x8T3yX5pVS2nbV2m4MFjPzQBIL5+e978SlltlUQrXQLAQHw1nrOHwsItPmrfCAcvIXJV0m
8u1lJd9h8XKtXtNB7f9M2CbMice0XgQ65ibBBSFVmzHeJOs/YmiNUw98G01mAN2Nd7LZ6nMxSuDZ
25oR3589p9wtWyXpePbuk9LDwjnCj1bsahHLz6aVpZ4C0cGnr1Gv07c/pibEhRSlXw37e2sYj8Sf
j6dOIbY7KX6TJ/3omdVhKAD1XuniW/GifGQo+4f2Xij01tsRNmzh3t/icA8OZAGpZgEjlQUeRds6
KuJYME6ZnV9yh/gRSmPTnJqXB6gQX30GMs3gOMks2nhitfO5dmDbMTw8G6cvMrhwVv9humQ/8rlW
euDAVEoVT22tdWiG7z0MdqDEaVmfcQiZKiAGeYW+t/CvDvRxWPN8uzDUBiIttBJjxTqYTPnp/YRq
jnz6Xl1lq0YI52tLQ/KEdqmA15X7rOLjK/ECyHmNEi1NKoY88Xb5MK0safmTtam2F9CXZySu9crt
Bojq6eu2vrfbHF92pb5Cs/T6zPTX+bpOE5TlWmqGtYfHRQ15D33CRTqPVqX+TKxXsjLfVWPgie5r
se1e7XLvfoUfYGS+rig5ix1X4bQcnFqOvp/FrgnpcaStOGMaUYqtLcCeFlXGiqbTSmn/D+V4P4IK
/zv7HqvOWW3emVb2Fv2ykcPwSMRmzWb6NiiJmTfBFiGZVHZh+zopfqhiDn/5D2WAERvyVbq+5/o/
bSVXk/2sLhsm2V3+Ljup/rFa6p0+GctN1E+nZu7Va1bULCzyw1R63cbYMjLdt1PDrUIvhBUE13du
VZ+rbuE7mMNf1Uhc5WgF4k19YT7s42Lm3ZKvK1oZgmcnfs1aSC6binq6jFK+sY00WLj3i2V9m6ip
f054Sws5GKHBMDC/QtPQ2Y2skMtOAUILt35a1XYoUB71aYs64KoEEtP8/WhycKsffjMxB5F8RHwa
G+4+I3OPejBcM5tnD3pIv9N/EpEZjfzRbGC6e25uUlQ+4JR54objvbvlXN5w0wDJlc3xJXcJWUPZ
cI0LP0E4MX89TgrHJvaS+i/IGRBC3/QaKvwlTs2tVnzBcMK2Kv24j0rtDeLjtpEoVJZsV7VE0h9o
zBCX/Fp8qdfV0C3W1OEg2YFOL6wVeu6+0cRW7VJWY01/F58uTTpQmhSMn1vjB7yDTQigV6WZO7/j
Y9Z0m1g6zANwecKdmka3stco/6K/VxwOP2N3zzho01pgJ6CwlzNOypAhkIhlecmhPhmK6ps3b8eJ
a3w/S2AiE9vUZU0MYWRAiNKPNwMTlaNqQWvvbEzP8oJbLJe7Jhct2t2e6QHKVi2Y4LX3lMY9DEug
F8TrWFuONm+mecXo6/iWauWjfQOMDhjuFb4zV9q3SvoQEfVqNrqp3pWN4bHxfMO+Dig7iM3RuH0V
GZTA+sJmeHS2rxuJUbfKlbO2qmYRtonH37G/GWSYsCYaPA80LZ/F5q75DHuwt4yq3dOL9YPlS7Tp
lnDUnABRqec5TzsBQPBB9USNAW+/V4+lpofdaZFeNnf2ZOCdEtY3eqUFaGiYJjlY/W03veStrYc9
Xuv30FGrAHCexGOFFimXik6DG8eAK/6HHOUsTmipZ/b6a8Feh4znoOSkMB/2SANzXYA+Z3mYKMH3
38Vrqa7NSf2og+0wgDnXHk848MnRtbW6EHUdyKpP3bK8DiDcZzhk67T50VHs6ouv3du+E6hrz8rn
DDMo1XCU41ito4tqa7xueHpRwMR+1xO9nSwdpJcTboJesFH4kSmnai6+nAygkPXiXWs50rfm+ocK
fmPtHssjiDKyVy4YMogto9ub3KumNqe+7cTzAaf3+HODXBJqpVV8qD9E+kq6iQ25Tl+YqE5IbZuu
8fFW6gt0SrSzBdlElfVoh2f2cmrmB4nq7evUW6wiz92yfX03WgCmOQnS3VK/4Hn7Wvv1MpMHbHU/
RYy0Tm11hTcEkNeSyaK/fblk65FIr3a6WJ4tJZJkv1bT+PF1XraKhyGM4/5tw1E66nj+RbCVqlxu
Q8pDmDdpzFK4iZpPJwv0QRdw+UuZhXB45FLg0a1rR5lD18YoHzrh9PjKUpG4R7yPBLlV5etQfiDS
qPwaOhh5UQkPB56UUx09TtgxQ5JcfTN6xTRH87MU0gOJa/G2dRbd+eR5lP3gxNI9+3HgWbQdTaPW
qXJX7q0mIeHl8HabgmYUrlgsz59t43qobWpMJLEKJ2I4KrvRUUZnaXL/4g42KJXz17rYq02d/2L9
MIXxFAeerU05u42erX1D36ji44bcxKaJN2plESuvN9U52sopW85xSSsvv5l/Gd1RsjknW9yiV60U
H2zarW/LpV980xSgQH48+OpEFzYLidblbEThfdtcmjaZ7Xe2hicbLadYdGl7gpMk8Ni4vsnmCdcq
FLPMphC8aTnCvnGtl3DgRGsKyFCMYLIZplRpl4tNWFQFayUSVl2R/XepHCoaNnyjWUWxVg5b+T4O
/K/rP5iBoWBBxZcFXCBb3cl0I+3i81zO3qPU63ODOeeHInKfaFvF6CuLosSAZNonteyBGLIG8ZK8
NXKta5sufwater10WcfHoinbx/atMxt4SCqF1np4/XoQiAakBP2psyd+wpRiE/AO0a8s8AhnlS/l
MQ/jO47hU3LpTFChTgYL9SRzkeZ0tBelXprM4JR+4dxOHq3Es1+L7uNplGuzIMyOMvXiZ+qrVKVH
6RoMdm8vp85t/OjwtWvc31TUTz3BwwF/qt06gUNmE6kVcU6PkrqhHvGf7q0mwItXeK6KhAVngpOT
tiZVXK6dO1yqIjNXj2+lbqa7r28m69Y92o5JugYhueLZTEW5AZ13eaUBWRzKq9GzrmDO1e9iDK5x
8XMJDEU6avC1qFFMn1i6MlpflC+3UWEBvdj3eWKtOFAW6qSiiDCPR5mfKI243pGV66wzfTpaW9s5
AbeJrAIjUaipUG3Mph/TfJwqITaZSvgngOZhr4xIto+XiB+YWp13gOYmOEbs2TSGfh9uyhuqMW1l
RtNzeW405U8rA/wBpgcd/u4WVdVA4SeMkfeTzDtTrG6yWxzMuksKceKgxHd6nDxE7Ic1GfzBpvPo
mI2yv3RzmrG7mrC8T5vi6KiCA6p9WNMwhv/ltqbHYTjMe9fVpTB9lvUvqywXgfL2yRClVaQpeBCU
Rfdz+REyKYkP141jfK7ak0w/iIxvqGKKiUrIkQ+Ligdxne/YlKoyXnXD8/qT4CWDeEZCOYun3WUN
8oOo1fuXTSTiL29FHdDxZs1UPYkcuhanBkVMiL6bfWxqIjniW0W2/B5SavcrPxuZtrfCOvjfLeIE
wRT6X5CBloTyd+USbWqcfReczAcrLnlk9OcmYt3VclLHDlUK5ugOXjheiVQu0V4xsLM9GQKwzFxV
fS92vlc8sfZwXFCOGcAJk9yYhUWOZ+jk7R9KDGcyZYDXamS8/GXbMsQdXgiepiSCYTKho5ipU7iP
n2vaMSBYwYA1bOdbLg3lvBY68ZoIIOlSciM0eqTsS23NyqIr+q/yk4fUjfP++y4ZXU9x/i//d3rZ
1UrdUiu4t/KEmaxaBXfKDe9jbrWOo3T9WltMpq1LP9VRsyZbKjZEmGbALQGcy35icmgenW/eGmu2
8np4eCnykzmBbWH8CvPZlzbVCKkoSezaur3f8ZF/Vr97ejQ2Oh84N+asOcVmOTm+fMyHZ1of2P0g
h7gYvogi5/4rVPgEisXDzfMIPama17HekwQ3/JkP4zzYYSFfV34sHnwcK0SyWirTHlfZYBD+fgG7
BfRPiJ6L/Z2BcTNjwrj+x/67VnVHyMKPUB/D6dnpdrf9R8VaJ+tG2QiopvbqH35KPQhInL2F4U9/
N759HgbPr+woNwl36CILIzIX2JLcsOU9VtVO4g0NYjbPDpqbubuXTBkBFbulQi0pnDfAsk4sJZoO
FayLA4HeoXYKbaz2nCmkygqSy1zR+LLU19Hprv1WeD863jz/tWS8+ahfkub5o9OWhT+3nNomW0Vz
sIGkn2GLUMFpCOldN8tm+lAFZ8KjIbJATQMlc3hI7xl5x1r5Mb/mTWIuwYalIr5TTt5Mr29nKZfa
yxFoSc1QahxrVlh3r61LXpvJOnwMVyZIMwLTqDCUz+mUR+kdYtLrChONZCv1X6iKHLvD26XF96Rs
x43Sb5pkALtOkdghpA8vha3MqvkuFHPbEfI3JNoQLLrVND7wnC3uqiPGWYhRXbu19rUC9dZlX3Fn
cKEVLHjc3QBK0WlVUU8ce5vmtjqfFByMR6wyFLgB4gnm+F28camuxg+yCTlNCGtUF+G0xV+F8p9t
anaX11Vn2j+U2QJX9g6YcBim6qn6prOoZboJlc6mfsPMLbSc1zUpwX5ITYJTPv/hrtK9fIKwKnvH
kqF5dMRd30XS98oCVkKe40p82R2V+BRdxfBN64nRqi3QSZrb651ltJme4/z+hqcs6P5j3fDUlD/s
Ou+z5rV1inSvwFiJi5hjhMJkBHvCzxvWvZGZ/D8gajTFSz5FmOkYpRjbLkv1NyRt613i4geuqDcy
rdFqvhQmWBtYywcnbihi5lVshb9wRc0+X+5tGbivPEsbvNrKctfQoUpSUTfNpxoHq1GhcYzzvCVf
7/hSQTdQQLp/lvPj28tuUByvKAxoiKt7ytuf7OfCyFu51N7/nEw5fle2s3x5+7N/XfcfY2T6nkNo
9bEb4Fm3b+P1swo3+9seg3/q6c++qUip30GDwa/blpHvsFli5W+LE2Zm0Vd3IMcQQcblICg7a3lq
25xaFaRUTdBFhALrgy3LvztClm8L6ih7JRBX5piil0oQZFwqg5AEFM9BtbfBXkbnA4/bPRUGWND0
zftp9kMxpnH5SzZfdBJYL3pZzSvKXau56WxGuO7SNth+K7I39ZAuj3li0lX1tokASRl4VohDCOeA
PY6AD8rN4mhw+rMdQuTgVIwZNT3jzm5h0BwCMJxD3LoCBLphA84e1qbl+PbdIU/+ThcQfvjfK8zy
AYp7fjuKnmY/icpiE7NLUvJ+T5V3GkY1rJ0Cr8Hb5urKbcv3jc/fwAZ0MZg6D7Yg49uMeVjgWIPd
gFiOOTsT4OtYouz60Yf6IoqXPtuuxoqSHBFMY5oy9B2QNmek350NLUuYCzkF0x+Qmfq0YyTaI+YL
wj/VBggOIc7Ei9IVTfbD9YARv2jNeW740wvnVZmPslN2z20R/cesHRcHgyYXeOb+K4zcdmziMHPd
rUd4v/lRbEZi5muiqGFxIGOR/5VQurbfe7ekblZZ3dS3shB0zHCJY01720irWZ0YrX0cTMfv7Vw7
+zd1gj0InI0AgBBsipgOMRcCqzrs0zjOnpJbAHg2n4LWO2mP0o8vn+Q4/LsMAXwtBhSwsAr6xCAX
n4FwqnukT+cPbHofoQqunCUusrPoEJ+0pMdG4IbQafpV4eYPA28bvYU0Gkbp75Tp9sghwEht8vxW
QmCrkIwz3P51SDnOPQbb0eFt8QksZtj573ag8U1f1tkwzVJXkmkCIjSii+jyZbRElD9UU2kX5j+g
9xfMhtXfdOQuu4cBs6MvDLUKjsAESLhGWEt/JP8SE0v0MQjKtZ57mvNTt9iNdwuMoRWqxnEzv6C5
iRkdtf9NYGVmtHZT7O1Ei339tp/9I2OfVdgM82JN9XyM3ZdiB5BtTTt3ARpd4rhuiDzUon0nqYTD
J6Da+Nh83fvujd9z+3S7+CIjsP9sfR75t8Xx85V86GyZZAdAjOt7UDjqxvJl62tGNWvIu/8B8xRY
GbrLCS3rEk6wGyd6jz/Wdev+6YWNrRtpZXHXbuAqOKAaty9jtfIs2jWmZVQeyWb5qrayp4PvTke2
2TrPgsqsmaP5wR9vH2Vt7mQxz5r31rSfapkpCk1MvgjCrD/rGHO1oLyamqzsruVd+xRzdB0mR3gO
vVVz2avm2qrge3ygAv/YfBxwV7dtg3gmFZ2LenvZL6nwdpri1OvhX2rGILYGaqfOcqgwertJjt83
FGjN1cusdeqmx6eBUYty+th7Uk45M1v421DXsP/PuofP5U/q9SZFNlPPjvbDa39N0fpzbWuoIWVZ
6NlrspP62tZDIuMiMuron1/1TtO/7EjHqoXfC5/d0wW2Et1D59Cc92a7KNMqVQuT5Y/orj/TlUU5
+0fpdn/dvs82LBPi5F9hyP8h2BtcyaaBoojZA85ILbbLVBR7Uq6Qlbnqypdtb7Smy2rK4OnQvOvK
zfeRbW9jKMHbA3sZQtIPSCFPfW4VzsX2d7KXoQTKxpnu67nPlaeSaS0qu9q8eq9vNO88c9012UZV
A3ojuo27tPX/9vWcLD3FSsM6Wzeu1ZyjZxnnReRlezfZjG4sXQ2910heQeUxNgkYk5gMtFXJv2Cl
aGMsRrbhxak8fz/2d7Vw5ZDRJoloXt10Mm/nRhizFWXQXxuSFjpXOGuKl0e8uUeXj7NGjnkTTaes
XmSFXoGvaaHnxSiK1v2r2Wbmm7t8BdrUYdcAP73VMfukm2UmodPfmeeZgBpgDPjC/gVyQX9aWVQT
P4fKFyZ29yLQlzkaiiixitjoS4U8CJBO1t7DDUn9zN5M5ttPB9s83vfFn/YFaqgUW41lPG2cFAvL
AE1snNYzF10vV3lQcDV23dNYfOxAxxAY/8y/o/TYva2t3pbKqG7nvwfFFYlvv6tBrv74SI4Sip63
ZTXRDRKt06962Gec9+0pFctafq8JeT8pTXVWFxwB4FJ/tnOxMRi6E7THN5pPHyj2VvVn49AptJ4G
BIlqsbmocMTq5Kqbl217Olh0dYM0JJK9dl0Aq7NNw8owQzC34zJoSIN6LfnGPau+7iiKzcVDAbQC
kD2l7eadIBzsYzOUMngz2jUzhGsnZRRBGBVo/kXn1s8CnEI2dg49hSZyH1P5wYkMNSAcOb3rDYyx
rBHmUYzKFAHfcFwzu1jGkIDavm/NUV2q1lp0yC+qjSbVXGVdvXVSqrWgW12PcpLGDk27ZWsz2Myi
eU8UdCvkqhInMxxZ4K9nevJo2+w+sT0nDx1znrYDBP8WYJSrUY0+emzq2nQKVxJooaCICM1H1Rii
yncmF4dWBoKl7ekfumEYo6CDMkxrikCOpS8bUs1kDS6kdZgbRetvnbfgYXx4WkeFavrVviD8N/t5
qp1qz5bwmn56ZEI4FiN1lbWB4oen+AwFieNgotqh6rzb9OGwxxv9wrRDhFTPtrKuqLxp3nDjUyX/
cmmFcOZiZ85Ql76wdRstBoWvJPypCEX/PKhCN5Eu2WvwLunN215p5mVnYDp5VwSQZhkVJnJ9XpSd
qdCXq6BbcobJbZx4Aweh+muiqgHWQQtIw94O3a1a01yggRtSei39pF/O+paUuo08MjexX3YPteNb
tp+zlbR25uNoywDfUqPkYHq6DOfe6eO6ih6j86s43oiZUP1Eiiyhr7L8OfaX7+CYzQvrwz6tKtgt
0wCK6k3uKFY6oFqummlfjevXP2kEJVkNxhV4S2EHSwqaWb2cX7c/p65jGumADtRUzhwkrGQ1+qr1
6HJVeraTn/v35eQySo6KJMUlXG09TOUwMIf8KNYCmGgjap3pNpliJt5KrW3fxdw5QeYARHOu7q4Y
H1+BRNM/lbLFkBw7JEo2xny/9BLucq6d/iz+iWUDDekcPS+vp6jUylaYb748Os+Gqeu+emjCoDoa
v6Y0vLoEpMa2L+rjJfAn7kGbRxdcAyJGxfa0vW+l6k6W/pmuulMYAmzC+Vb8KzEbf9F17JxvQRl7
bAMs6oWX1cd2aDX4CREILUFKlUsr/eVSdJaoFzhbrwB0SKO4sD6XLVs1PJCBZbTrrl8lnnuzhy7/
OlqQpQiimg6gtuytRjNnaUHvCESvpRwc899H/SCKnGWUfvIWwtGbq5YLnR0/Pk2kO/N3ZVaWHM+e
eXzNjtN6xGltN7BaPq1Q8QShbLNOP5OfzOabyd+LWHD2Y476e7xqyZjqbv5sn0uRgAoXKttFM4Bk
C6rvUsiCr4Rp07F3t7dgfVyrWLLv+WmceJ+Lgg6+fJOVs3P5depc4uywUClVtlA2J+KsnHrdfWzB
rItuxt6StNpQvTvbwWxSCE/Gn8LZhl4g8Qla6Ws1M1SLxkHzenGlH5UPlVzDel/Gp87M+ylUUi+r
2hJdssX+VN7sSitGWJuIHv19C8MClq24rucKZcdoBVh8gMs6FQ3FteF73Ii50G0ozpvGCTQdlJZF
rkYK5IhLejfUEeR342Lz/lpopd4CkCz+7QodnFfzGm5VjJHCYEVgHDTtutYGZqJNRf8AmEWniExA
XvPN24gHovPJHcuP931e5oNsNK0mxee6qvV5fOssrNdTfYDvYaaJFtdGdVs6fo7seCaXJtkK3TtW
XrSohdZ7/p6FmXNIrB+gIglJfg75MQO+ljK+N20UurIr6sfWvbXtbZqHZm5q3rp7Ob7OH627RLiu
dyfEwFoMouNBRpnDYKD6g/qrOlFNX/spOmyaumPl+r2xI5YaeER4PqaUjWcdLFDNEjlf68/WrHno
bOrPdqYtYqPjYBHUOOWD/fmQ1pAmdUCbEoCzKItrsetSGEmGoz0WQoOo0A3WZ5+h18lrSSu7ncYA
loGpn6twCZ69iJ+J0u/UGWQLGFXL/owgP1mjdOxfq6lqdqwn0vSooVPV8/DUvVrEzKeNOtA5Ts21
gu/yZUps6BTcARbx8HNZQXUoH11S/K5maMgvXWdDBVe3sq1h5PYsU3QyJkV6g4bdJzY97y9qIlhq
h2YmvjYggGUU8/jE5Mb+mbQoDkBQB13tWd7BB06K13+wjoNY0QAOIEmKi/EhXigTLHCzx135teS5
Qn9CbiiGJy0+tpa9e5v9xOTYmLV2NdV0sGTAhCp1r9GpCsNtCb5FrO/uXq6vB34OId1d0GXj8Jdu
QhYrl3EQlz+igWeyyhRUgPvNy9/nteRvKCKfmnAm4AVZB/v26Y+jatMh6dwIA7YAKeHvDPnBcMIk
BGeBaUxsLMo6y0axF9vhhpqCg6Sm8feeScixwqnYkphXp/G9Hjhb++pm20yGgLKgYIdYOKDhoT7n
fFHJb8WtgiHCPVYeQlCFASZ9ylBOzGzOu1qxMatlFYD3eMHvqhu06KXvkFWqHfVm968ycBixPlDq
tAxx0ngnwy5DKVPPtW9B7fO27rAPIa+2Q0EImB0NFMslsSGGmBsWrOJqFd1wfW3Bwj68CHCabCFn
p3pabzvgIfv8NocWY3Axhq+otAEg0ms2BblBymEOCiZSZ6FGv+hLhWG4XqHDQ+I4GUWnP3SaEA/p
ZFJP0vbxKpsn9JJlOzCDtWnNM7lP9iOLnJWvpZt5Hgv5WupbwIMoARbwvRlP0ACCgDEGpgHPZ59K
vTRct9M1aMViDBW5fpeGwALITWK4bGR6wAz+Sz4XSdA/+6hrQdmHJBUOP1SPj/QAWwa/n9PrLfYX
DCTzPclm3XQzOLHDKZAPtt0AkwMkHJskwIpgdOyS2v4G1gLYmDMeyudhbz+814v9WSfxkklFz6/L
Ltrcy2uzYgjn/k3Q0dcJdaJ6hekBv5wNTESikCI+f9uM5kOsvMNoj9j7UTjz4S5nvpKzxsM+/nYb
bdgVHD5yX5ffjQz2fniVZOC7Xb/ubwfnViZQ/1rMDdYM4cuYG5PpgO9z+lSZ2H6vKlMHNNxvlXKv
HySFaedI8FOwsaebIc7hDh91LH7ajzR189g8Kj+AO0DMEj0+95yoLfmrS3CeIP9XQ1TFMQ3PAogB
zHI9m6UReEh0ULC7Y66kK7+lEsPD1HLm0Q+hNrMS9gWEARWC/rHI9O5fWMVpHHgeHGVr4a3u2yak
FXhPjeAz/Gdw9ThPPMD+lm8m/x58WW6mxvabhdnx1n6HI5LGIvR1lbClN7yMF+KvS8OgLTM1Qutg
mp+CVQcd8Nwu75IwRIERFAcJj9WifKMW7RV6EDc1aCpltuEzOf27PsisSxz2fYt8lB7lZ1pPIhko
xJIhqSSg3XTcTWOp4Dj/D3o7/J0nPjVPiD1ncukfXSh5779VjRBXGu4t/a2FrUgFCrpcYJgdQWqm
x+wPBd4jCcQjQ/3OWqassDXo3uPf1YsMPdCBROgLHregAM9XAoxESaFfHMoTEP7BcCy0UuFS09/h
fwYP7wIwHLJnXXOQKDR0oiFNadoxpunMPsNtZGXcRP0LU3f+4w0XiC/ErBscKghbW0ZXF5RJoHUA
WHNDm9aVB+NsDIbLf3g1V+d08/YuPFM2tQxy2dBXDZUwCWk+e95hHnBp0Pex3/ZYaTVdvGD4wTN+
9yQY5geKM1jd/AEGU7OXY2rMLfeINUzb0PRLjGx2f4Tx4e/QouAGXVx6nrOdDQuFE1H4o+lW2ZV5
Bo+Mk7wQZiCrHs0VJ0YQGteje4UJJqPuh9O+RL6MfU9QX31+XyeU8e+PwRXjLVtTeMH/Dg2/xkYT
BAhzlbA+pfQW5DZcToYIVIqaXurQeA5zShkrZY43l+pxATaF8m10ZviNz+GhErjDLvGy/hjQDJpL
7QA412cCZTEBT2GdVw0toK2wK2yREp6Wj5j69cT4Md3lEFJoE7mtitUMIoGj6I1t1zuXQPS1VL/U
fhB5/Fy2+HzIZPBCGnVzWOSaWLxVJe8c+BEY6ljHKyzqAgO5KLj8nejQ/5N7zvYVyv+5pLRukCO2
bhifWcWqokJGIpYqa+59BywMpcxuAt3LOkVBzQINOtBSzhkjoBK9GVXd92IchhseCDvrJZIe1KOW
sFDt2EBy51AvUxiRGo4MMvF6QHoKzuuCyUTI5uG+ibELnMoGy2RWGqZ2TuDnN6DQKoNQezeBuRXs
GggFTfln6maIf6KeRiZ99lzuEYrpcWLKuUk1S7kvL4R8iCMARiWiS9bOEHT45sgvJAUdWpwd3iYb
gQGGe065JjoohjSYehVM5ry+UScgmTFcukSjl3P8gbIeHRL9Sx1ujFLErfcJYW3xe2U2Sw4y/aUz
4z/K4AD109if3Gj6if93OwYZIajZaJFkqY2feaNeXrzRjGz2ldKl4c/7e0ojzAoSgPxKBttffd2C
JZGfx9jLJqMj1kl/91b48XOrDgeE/nJUCkxEYtlVpmHxSTeIDl9gWp4B3B7ZLBRep58msSVsevNU
ypwXT082zqYbiWOTpqtRiClHpp+PAcNAxjEGXKmhfYHWgyZZZHHDXA9WiQuQraSMIXW4s20cJlXd
hNilw+fshZj/UVbawjufH3IvV6Dj5m2MbO364t6H9GWkdBVxdfua/Lt8FuYxWEKFQxrRC55cczy6
T62HHylKwhojeH7q2sK2asdoyFJZnhrehX5O3axIFkJfsrVktcerem5NaRIhJRnHSA5zYoUwpItp
BfPILl3LAJ4zNpSAdxxD86vatzU6GUrfWzQuZFJRsso8y+tT1MbT0WCvTmqgBM7cDTJN0Tjxw/w2
FWBWSLfJ9O5VVFyztMP4Ifes6QCWAOIYurh4f2fWdFBMG7cTVuoUOFxvVQM0pgVqBfjOnITJBmaF
MAqOsHN2CWEyx53bV6/ZSlr1YHK0nnaessx0ZX7tjf6AbX3d42h7vZs5QSYfVY+Zyk1h49t8w+wT
x1yMN3KIZ19FiaNr1RLz8accrMZqQ1ZWHEQMIcL5kKgXhongdxBo3+cJUkibFeeUlX549ooY28nA
N+el7hbH8oZge042rcMi3KEJd8ZhcmAX99oCCwwCph8epH/zL0kMjqH2hklAcG9AQj+AAOwmk00Y
t6n08BS8RJYzpiGZrWtyylYzK2zpiNmCLSXfCZs3Gbp6LVc22fLnfvvOpajrwETlzTOZszexBh8Y
XxinzcYmLsIWQlX4n5UNZxvmD975N3dPtidgSWKlky7pkatJcu6KwZOQm2jjYdBUVYNBh37062T2
XqyUGutRBoiNLcTEb43oOFjX0oveTDM0GpFrlj/V1Ci2eqO39JR1SwEx5AH+yNMPaQOQAqDtJvci
Wh3VCbuw/YO5m42JIiAZ6XHu5aDo4FTWWVwbU1Q3yl5o+jReIwSVV4OLOSmBjlY4U0/T9bxhXtWP
wzAcvYWJB512/NTWnU1MU68ZgFqysn89CoIIvLWbYLTs3xMVx9/1qO6eoJFKaSKq87RqbAqt3ESN
1TXn8KSq4EVUucHyvh7RqYW7hC5aKrcQI2u6CR4SmbJDqhiZhsG3nfOheEDh2JgOJk1rKSQM/nDw
QLyzrsBE0TP7zF/6Sm5n7uHZDE8PRo0HPNhp8JELjnP8hsNcQDVYEpvmKdZO5SaBhR6C2AvaBAlR
Dm7r4HPWTdsvTvU02Hm8K1afiaYuhjN+/8CKrsDGjPuWBuPwwuPPVOP8KkVeq2OihI7Yvb6iTgJS
C3A+HgkxP5B+jnXibJCndOxuKptRQH1TdY9nFZxav0AZ/NvKv+PLwYIRDJrTNuI5kCPLbo5etbsZ
LRORKOP3ebG8UucbHyI85GqFCFez8z+SzmxJUSQKw09EBCoK3rIvAu6oN4RbKSKKsog+/XzZEzMx
E11dZSkkmef823n+I6EunhrKLon00yx80EzkVkpAXX1jxYPaPWdgjiOuUMo9kicyXBiNbR8bhvUc
2cjomBjOqQh/asHrQaH1FrcZ2Jt7ZTO/zPHjIi/M/cx5zlU0F2IoPRvWL0YVDGrN6IephDhBAYxB
MbOuiFZDTARXkDzPV3N8eE/f7hh4rIxvcS9ok0vAKqL2vtmPRT6TIoUm/LHocSGR44BLoezQM+eX
UI8gk9DA2MG4SXnrAia8IjBDeQoU1UveCc4or2o4onRpntKfA1Cdh8k97pLxfEzlAkoapVGFfpxU
VuKhO7tejjcf54VWRLyHPt76MHdSn6jvAFrHKoMSRokGx4ZY8/reCDSPVkL0W7TRjLd12MiwiYA2
e7U1BBVqUFRl3DckzROuSfA03osMWQcAvFsdZPdJGB8gHKXmD6SsCngdr/UO2CRM1R0EBE1GAxQi
kg5OYfG5rXf8nF1WFchx6/aMMuLm+Roj5gQaQkLkO878d1ImMqhfwor4RsU81Qz6Lxj2/7csAo1X
bG4eh8Mr+gXXRX6WrfcEPM5BgDMvic97EInXgjPJgPDiSeA9EqgIDHhA0LJjfsEYLD56s0eCQ8ag
m6KPQi7btxp06iEz2U7I0VB6I9tHsVHo79MV58WkOTPkcv9ZN7PbVCZtExhp+Y9JWN1ijQO4m3B7
sa8IfcnLqRGtXaeAHIAlfeuHC7A3ea0+K42/I4LPz3bNjNsd44tbqEkVCsC7Oedu4TZzBpxFnffd
VTs1akiIgClnGJDeOOhws49XH6rzO3jDnX2s+2EQlAvpcI1785YU0uQNNYSqqHSvLPJLkmFRunpp
Thf78H8tFRGjO6xDhm6yXt6vIMN285ry+SSmBz8dOGwAbV8oIATnMY6pNDgofdJP8GFRBeR7qlRp
SYvgM/LOfU+l42dNefHx6Zh/HvB2lCNsYfwiz2YJB1DGY1uaD5PbAgCszglFpJFd/JJODHE7Xmba
qRKzuoFQdAkxFc4i1t9pALd2s6H0DGn+DJERRTiB4ElAnKha8r281pgsp0uHxyILx/OLy0eOiXe1
Ibjde6x5zxV81IqCd3GL1QhFFZUJA7vmUBuTEmZuHIAhuwMLxILTA1KrQYTVJ0ZgKjO2jSTWOXg6
sAlX5rMX63DI6i81vcMlWvvXWpePN8RZ0oFjI0xnVTSiF2UyF3welY1VrXktEqPjyhkcsglT0WyE
5MVZgsWBqWPOyOQ1R1j9iPkKUBUJCfvfIZ91B9ptObwvkSdssmCY0MsC7QtCkDlngYyR/QKeh6lE
nV4C9VDhDhRMEMMWZ6SrnlNP2yJl9gvYMHJIoxsSYySFSO1NeXkL8mlmIKvsuZ+ncTn37d+LoQs6
uj7kKliXwTz3dyD2p1/zXKRosCb3xRNuBIE68eo5zSeFLio6xn89GPxrIOCggrwkwYABJEga18Dm
96kqmnYQZODm7UhM+9YLlB9Dv5s92ZNQObW88HiXb/tIiSjSkB3RjoOuMW3BLC5W3qK2c5ktpEjn
/HoG3BdKU70oGa5gPkqTkeqQtBgGxjY6MIQXFpvP+rJueg4zh1QxS+7GYdWI8w7S8wCnGLXuZdcF
kNGh0Lllfkl8b2FJ7P+9YDwrrXv88lMmXerKohdlM9iIsBUKCuLJzum2pdfvwLyPislmVVIgw3tu
BUB7W/Sn6WS0fMQjLzVvSRnUizfxTHrlpCeOBnyU9o/EMZtzGXP2V8WVg86nDwQBgECqO/sQVE6N
MxvGhtZ6MQi6Wk+XHNvBkPKCDHE60YHdhCxsu2E3BrjPViqbb7pjJlsMx0SZJJH3WmH6nA/m8O4w
gxwk69ziaXNfK7XQcevpQ8Y9ITK3viSiCe2bmgwTSdZB53f8clQjypZFms26ZRF+t70o/ZdHkAdZ
8Dh92Ww1cSQe79M8gjwljRZQZHY/ipMOSX/w3GmTF9qhv72Kl/TQJ5uHDYRzDsf6tuJ6EVMSSInK
PfvwzCiWRlVwtcW+e8dPMQZWHvPxC+Qzc+X0QIMweyTv+HPuOCp6FO8B42od3mAVlmisRfEPhR5c
4z762cNjmc0fC03cnmx2mT0h474UfooxAOQZmQpOBjSqMafdAtPrEu+pz2zBI8LnW8xMpU3tQYqY
j6SCNOR8aSkAUXVQGQ0Tdm0eAeR5InIVqSIGkXg0+aLLrYjy7ZkwCM7F6c1y405ybWmTSsoW2no4
/FY/jna6zZhnmIDYdCtFT4INY/JenUFyWSlbbaqg2CR5lWJj5JMh+w+7Q+wBgTLycue6eFHHDqgV
6qA+jBwmkjDhRlfnmT+IOqKVdl/iiLhFN4ST/S1lhse8s+1o97DVCMFhgUIanpbCNOfIIz95coVr
B+FzRe0q/0FJhHXcLSi+1ESyekF1bjAySXMFacW2T0Yp/jT4p1705BJaPAS/RA6rcEh28ZNqiSxM
H2uGy99SZD+2yr6Oyd/dymyaeTCc8PRh4UTD+oMqb/YQs49lScJyluDwnlRAOk8qW/Bws/SwWIJ0
MEgK0uNGEcl7E7Ik1ByCRuDPcNASdRTNmSkaK5p3nuEf9P7FZU4EnLTMM8yIPL1P+UhUB+IDJgxz
S6CAyN4dQgZLmPMzR9Gz820h6JjuIJT87A7+g1v1CR8LZrIFzxklnyNBQpFn7Cu+IO86XqMhgu9n
7oTo4YcQ94n8VzZ2S0F1tugyUjYf4VTBhElrwRuaYpN3cloQUTKDZbAvpDYeb1jCj9V5dH/QyaQp
wQRVUEkja8e6CDro0CcOd7gN3jk6Ca5KHwYIm9/L5TvQ54y8GxcDFWbAzPjZfcuFogtjU7S5CAK6
tLRpjxVANY7qUImqsE1kD2kUghbOJCDx88M8kLQd3xc5E7VikiUoOjC5ueixYGf64cDOQg6Ti956
r7O8bYPXmVcNIecCsugmrzM/x0pkAiD1/xCUXYE3fxrNeXAYncslpdNYdLtjCPDuMGAf5VQbBD1g
PFFn/w6ktbv5vFkVezURmmKOFygtxRjtc0bQiiPtYV+cR/yapWiWRrMLLUMV9sPf8W5joFG2m85T
kwwRUk15x3a7FZoh+luwPUycOhVAWGA2G0y1iK8YwqshRcgggfz6qLuliVA2w2i63KIQRQvaMy4h
9BCXlfxooXGuwgN1sJ2v0LLagppSUBSg7cUrWvlgXCxLjmsWG9bNCWeb9WTpAoTx57HFeFdbMccr
Ts4ZA+7n1NecA/Q/fIfIle+hQUmXNBw4H6nDSXujkeTqDu0d1RQp3JzREYESVhoJYhUhyzIP5HBw
oNzcEnRjCiUwETHBazfA+0RAefwK5RUtka4exDnCmfkQ+yn51iuV23MnI7qKsBwthsHnj1QlqFlo
KH2EHBXVOK/2mQv6ZYDSpw2gyYh6hx5naAJmrPgxRce0KngWUsL9mV3OGhXNF20XFL7oYCnUUOU0
q9zBu2LgeBPB10i54N4k/QCrjpnWqGGfkUSYgn0BmiFBXmOeEj1Bxmc+vAyaTnoyts8BS7tB0/AO
xiHtHq7LHecY8lkuLDfDpRoWXSikXsM2DCvC83LzZBYoMwwQ7BGZA+KBLmF2XSCCie6scChXW6JK
hJkFLkIkyUll/tzWPaY2h82B1bi7zNiHSE6oA6oDJF/wLwgnO1YQBrdwZIjGgtKWMIbRGmJ53S1/
RBsYGXqWetrM62k9lbONJscqQ3t+Kpk7mdnn+LiN0PSuZWqegbJu3tNyuOaSHvOZCPkIRvsHxXlh
wIK/WwOwgdm0Qhp0Akz89w3U/6kw2qgXZzCkUzF7rd50qwvpEq3zUOcXZGDKpKcd8yK5UfMVI1y1
BTAEc4s+9wdhlA+rzWWjj5eavaeXG1l1lJ/oZGGSEFtvGfYA+w0suYT0h63BIQMYAsT0nmp/cCx0
0dpXHzHYu7JaRpcZdGYQXOJr6wGFcSsAb6hWuD3kNH2F6R7Gj/gmojlaJFFAWLhkJw2cOpKjFwE6
4jvZ0jTFnGe818UAuQvvkZJ/89FMSXPLQvyCxxFiAqSTv6AVoQt8wglPasQ5KNXmCIqLA1p9ksTD
b/iMlPNwMk6yM79Z5bUn94ehrN8LGuct8pinU5LyDW7SR7UCgFQZOTHtvNUk/1iVBkXcW/xiZY0r
bZwMj+2BYHdw/UlZGbwaJf0LZx5B8p0O3fjBCcACes3otPvnz1z+a6fvRf8PvQ417plK5bEcMGHp
g4CbG2a0L+uFz/GfgY1HA7Ms5eYYdQFzpjFR7NCuUj4rKBnItUEKzqQVnHFwVoCUaH64nDfJ7IMI
4PeU9ZIZC7A1VKMEghzF/6et2MqzP5kpYBwg+/7+AxJGjSbh/qTrAi3nrAMLwcd+grmDQhXuu82b
kyXRtgPN/jRm1kfrawxzgz5ktOKy91cgxw8A9BeTiSe/BT3g+9Qt3guGtdxMjWBL8hmI6CJ1cWAp
pw+9GgUrwgBmmG563IUng57B9ez8TBdQxp+jRnm8yvmmecPbzc02rjVAN2mjgJFNpT3eU6JNmjlH
NAlSuckUPcXlKg7JoJGM4twF7chXbgzc1ftLOjHpyQxBXd6OD+il13e0PaJWyUYGdU0fqCYVn4+f
5zJciQtDScH+PasTKmC+T6LvQT+a9NtQ69mXzhiTiyQLzy+LUsOJTd3MrT/+/tIF3Wkze4aDuTof
OP0F5zB3S0qNgrOitPgprgi/pQeIqWCXQUJuvLkFPaaXGq+7cVQ57FvjUxiNWCAFgzQU74EXtwu5
uTwWrEdUMco6xw8SoSZor6QoGCB37N6Yi5b09rzdXgCUTcrcHw8VvmAZ3dt7W+3Gxy/5ZPpPA1W2
eLH78UVNh+J0bFz4/r41QhaTW/2nLc7sIYPHaAZSw5bRQHU6rz8gJIGUP008OHKsgTvw+cg/LoVf
9aHZXc9Kn/sWorv0C6oqVFU0MiQ3Fd796fI5NHxVRAGV6lylDxu18z6tfa8V+rmrtGp7sN6XQ0d4
iXQp7BoX221cWx9okOvPrsHwCjQ4DxLt6jeT1goz0wpDYTb78Lq/a+4HlQhaW5QJZfQmVzjd98tT
Xk6LdHGXp5gHar8gWTr1yegR9ASYN90/zzHOQlYuhoTBEqfG5jYFqWTx2ai/FfAXsB+wT9VtVh/k
hzyAN1JNbJnEHlbtFgYD3PC+GHaLDL1It3jWk1rzJM159Zw3r4oiI/drPLnjaJQmnUpGmAnB8BpH
GiCS1gOqEkO2c5dZ3kwLhqZgFvYPV11h3Yhb+rrMGe6jJn8xMs3GsINbg2nFQPeMViXaHeE2mZz4
Onsm6iboYoYoYsSAgMORATs2BPSW9VdCNrcHgj4vDqP5F2pzTFWiGQ+HGEWLYBVSs37W0K+8X9iF
77CI777CpLLaPKAaQV8pvnENe40xk3wCnHSY1fy7/zNK40QysMGgK3x5pO5MnraM/FUDtRRqQwB7
4ZIG5le9xwot464PQmX3LBmNWm4O8LdkNvugU3kj25VdLXo7JEWF7aoP/k8mpNd4N7cjLezDNCJS
egMuiHFDNyNHo/mHhO8h01yunmCHNfjZKriim1TI2xCSfJJzmajWZ9DZ16+FuRuBPtM8UAOjfSF0
wWqRk77ij9dHp01oCkUJAUhA8GxXfBySAULxdcpfF+eLXluwWai/4IP5GoHk5nWX2aqZQlNkMSI0
V0g23vzi1hRpITgLp0zfBEmDCdS1pD1fXfLPQPdnvICtuNWi4vMQTANz1k1ehGxcfd4OFnkqYZ7w
2iaxieqePixihh0Cb6Iq/bt7Z6pJ4zb/1KOomym/BOd2eZl3REc24kLEmxVKJrjFTq+RzmxQ0TGB
jUkuHgfwdVfvtODhZ2RcFcj5oAWvp+/+vUUs/QSThO13uihNsLH0jq81JoUNyXRFgLH3jv2Z0wMU
3iQwzkQxY/TNH7ltWXz1T3cHSZy9eswbb2D9MQoJ02vfOMBeWX+rH1cPwJSBTYLY+XBFBYPDeEIa
GTFaR9LXjajM9PVw+YTqP7EhmzNUb/9+anuzCBdaiFlPQs6eA0b8uF3MnUCWXBrmjHAWFvKaTsMW
WjzKTX3W12EyaLpgkKlCRe6BGHHEM8KvHzKQ6Ua+Bu41qwhuobRlOlowxntKcjxyO0waqCGkRYd0
Rvw0BZcBMUVcDI26CXhkiBtfxM+FFmiJQtgAyeDWmxxcvfBkdP70ESf2Pv87afcD65vgUXWJM7M0
l2ChmDCnzQ97aWqtcWfQIfe2pVOuhltyBSC3daLxQpgzD02gM1rxnFjKpAtL0kFQUU7f4d36TG6B
mLX1s8TjoXpkTEe8Pbc3va/E5HHarrlEjj7pkp407aFByP8QekSA7QgccRQsLqhE8N3UyyH9sYx2
BzOB/gvZWCHWevF7gy1MzNBjrEmsLtcynmH0ajQ6jaWaNQkyCZjrNxnNOwaJTR/Hholj2AfItOPS
8nLS5OqTw5BQlJgPPs2brw2EL4TbhiqBP/XwStSkYaAX4/PmcTofiyeTt4M02s/xSfXJ/xPDJEQ+
BBQcj/VfJyJJbKzEIs3MfjHASp4zss6rkufiOrueeYq8egN4xt3uQL6QwG/T6Buw1WDC+LDsKsZe
ZcKOSe9XIH7EAGOlFoFzbsOcAKYmWTf/Zo2nKFpFx+t37DBXpz8feg8utRw84y5kQpA9CkpfMtHX
8siDMWEjZl8ywNmYqSRtxKyyMe02nmCbOsXu8Cyj6LL3o6DYkjwUMSwo/HpPmwfFw0zKHkwQEGeu
93KHC/U4mrWb8YJTDZhJ9rGUGZJzQrmBSlYojdkuuGMgoTIGeR5IH6CVEVjzZl2zAaybitMr8+90
pamFqwysC3QwvLhNJO+z4D25LV/0I9p5MEHPj0rqBk10C5/YkFUE1I+QUXMiEoULiDUZhU22AAke
TxHFuiJFZOih5hRjy2KugMtVQgTUAjiwE1nEbG43TGmgX4XYAamnaVhlNpwmQ6PI1beqWNy4K76V
MbgXKSmhfEA9xaglafH5o6gsl8jYPYbTTsj9jpQ5070ZcVY715DDR9heVo8VKThDdoV/RxqJmbI+
mDI4c/XF7U2wHZL5bA7or4Ot8ubIEWKjfOqb9wqG1VhT3WCqJTJrSlCbw8YBQLP8RIjcZz0xYoxo
xlGQHhpI+kB2bzM2ZrbbJz4NDDVjPh9WXkKBvt4fmXSOkvQJMawOzJ9wSg8TJqfLKGKLNrK1EOFW
8yYSom00HDDVSPvRCPPp6X3Z3KPhchSSrchmDwaMnRetuM0pHfQACKySVUt8Lbb0ytVYPZz9NlKq
Jf0Nbos2LKHe8/V9OTwiPDfK8BZ8k84ZWK8FZyCM8YVODxCD5w0JFHZKMoDYt5DueGX08gpbmY/N
0hfi4hczosg20duo5NEjqQjt9kfvu5djufsGfBwrC7BT4EzV0+SGg2uE+ELxkXgoDoiJ+eZVNHZJ
wrrIj+VvxaYp67whVNL8lEhD4dPXRovDnmG+RkPeIW5ds51Rxu6e8ctmK4WrUxyZp348SediiAlw
mz1iIMvYvGwQVHCvXvbI/XD3Kk9xFZct2GYWCuTPEKmgOmH+EytszCPJvA8IYHzUQ/3vHYFE8eEY
BsZ7w+9+zPZ3DF/w3wxew6NpC3Ru4GE2LRLoTIhK3CZHMW0wB39EZTvJcZ0JoSFmKtQFF4d2E1EO
qBRVfzrFxAQQMkgGrmqV1jT3Bn7PGYb34AIY+pq/4zYGjoIFrSdYJ6GHO7cyGQ4MkJnp0A1Y7Kp9
6gyATQeAiUB7Bvlo0cNV4s4n2A8f53EMkIQa1kCf4n/2LUgISBmmrnKL06kAYtiVCZ0EPUcBIQJH
peg/PhRxyASTktNzUrCDtNbAoa/C14PCFsfheuB/beTzOO4za3kF/tAAcFh64NLL+TIki4n4ZSfT
Dz0EERU7CSJrcVFqWhQYAGT+KCDwUjnV9roGxyvdr6A3qZdc2W73qT3a0jkM56BNdB3UGPctb6mt
RF+t7Um5bIFyf7PxTEO8uIDQtB9gSZr3I2eYcJ7NaPOayF6zeoLsrwToW/iX2Q2IpuJ5gd3afUFe
YO8Ag3L+pgvqaRn/iEO4wGoDPRkq5AyCBAiCwlIBr56b94Gc+i28AcBBRBgI6UQgweDsFwA7gm5M
QRzLQiauo/qxr+vhpIrGh7umQ3ZdJhcKgeh9yGn+1h2b4oHNttm1B4ap5Vuao2Z3cfi58Epg8uQJ
pHsanZRzfzUmCWuurupEWWrIlY+D1BhCbBIycB5xRzRdCBY+tqQJ8OMZYQyBrfellUJY0HdFuuYQ
aK+b3/eCDkNDphh7BSc8W/ooM/ojfVAYP8XAjHnPULyaUJq8Gbi9e6Dg+sIoSb3FY7dDr1L8SGvq
SxYS+v4ZHkbxfhFKC17nrelXGmfyNdD1ITvm2AFbR3MDzgQul+o/igsGDoAoc4sx2YEWpEbvbmqn
MrlSdjNY4WszvYDuAxTlSnp4a2KWAzS6y6aCa49Bhj/co4QJ0a/j8KnALpiH2ZgpZl3mTb4MZUCk
DkkG/KPikcwY+pfhkswRHeR4D5Hpg272zNwalXY3q3JTuRjyntaYj5MJK9N7MQhT9/qnhg/EkavB
/LPNcBuAWSBVpjp+Cr14xwXF/soaAIxcYKKj0yQloKVPTv+wmrxQ2QEjMwGQ5XoSfivAMJh4vJSA
grVeT3MCAUFIWjwIOleWNhi+c3WT9QJ+E8lgIyBOnkWJVnJNZw6hq+bG6Pya0VHzREJ9AOmB6/Qx
Uz4NeWjw1w2EJrAQ+EgDAKDpZSIDeHQGKAS42RhFdSu68etaJZazb7eZfWlMkIS2Z3GPKnLc/8bk
+yvk5es3cpAgx2g6WAXgRQn9ev7TWcj8Ii4rQbGsNEL+9spK0GQo8qE+2JROF33uzZdxfPjpS8QZ
JPYUYad78/NVNlPVUnAdICAm5+itD36G0jcHIura/PaYnuZcrtazYAwAqfdm3dhAPM2c2IAfGw4c
PNyGOrmw94KKkO4FVd5aKscfaZ5UFn3rzVhzPgAzBw4jiTdKXLSuIIqlL8NpwOcvTNpkEhgQTpeb
JyUR2hOmGr5QFetPGgG2J3TBhF+TNw7mC9YlMZzD7I9FNDV6TlpjtMXoAlGE43l4P4zrwMAdhfZZ
NStFBw4hNZDsntfLUPv6hRtXiBwcJeJFlfmVPizTVTR6+dWmKdKQYTPmASwcIGePRB0f5NhUEJp+
9Gb/OQN2IfCTju2SxfhFioRN8dA/v4CpWQ//bgU6HhCe5tymTF/Rx+Bx4GaHz/wR5Kv+6rplM3/Q
zbE+T+NtFTNhguU554UGmAuwtG+U1W07RsT+V8aQejyuAl1cky7XP3cgedDNZ3DJ3+HpwdAByqEM
+AfA1ovfXN6zgwN5IEZEH0zuBmAiAszM73GqrJ5PYwzyRITvCUy4FJdLr9kXwOr441/7N8b5l3DC
ZIxeIDuZ9cNFJr6BrABi99Arb3lAERCwk0B0K7RR3KVztdGmkKQIH8GeyGGh7qiMl6KzywN0N7wc
mZXIfZmNwZFswec/cgO5HbHmYL78i3q3ImMq4+cs8rrQy0qsPUU83bcKK4uB8jVPCLFglXRIT1p8
IbC8PAVvfJScLRyOICM4hy/GB8tebv2WWHO43+IsaGG9f4hmgHQrJtg+8CwZPCdP2FosuVMe9hud
5D/sDna7Moh6QC8oEW4BQo7aubV5wgWGCmSAVibiHYC9scH8NvctsC2fSzmzLWh/ypkgDvC13MSh
zhaGGhCP6GfNAcrHBWHX9mxUXI32BOoKiQ79jkZJwfjC44pyZsfOpZ0fp+uR0395xSZFCDbJ65LA
58arXoK+opuzgtiUnqcBomvagydxA9JG2lQsQmA9YvAJSGaGdVKyg565syCsCF0uZzBkuTPKrUpq
q347KkcplETGOf9qi/EaBSJkM9Kcc3XWIN3ASui39+D31+QyKdEJXs4DjsY6yXhkmERFwQvxD0F5
Mb5E8wPYk0q0/214DscIVUVdosxSfDXZ+n0q5gDZxZkzmdW24ezlySAtAK/vBI2HRsjHg89QT9ue
MY6kP5bcz+dd10l1vB5fKyEsWYGuQgtlZ8DOryIWE3x4fXqnxB3DGL1WIllY5xjl40kH+EqQWT4+
gso98O11U4/Fk8eexU/0EOsx7gqf/+lztWSYD3xgPPkYIFBiM2OqM9TOegEXIFZk8C7SlpsFkCq4
8oZ4ytyuEXs09hOzJhchDd6lP/iSNrd80SktFTAqUhwvBimsMgOlewie7OfdKpNsJ58/Z3iWKYUB
Ursp730Y3BNuDul5599Bvc4vh57Q4c5vE4Z3e8+9tCkJttrmc4nOgBQOwEaYPmRW6Sr1H9vBkcOE
O4B4k6d8hMhGh0kqmN39NfGLisEbtJdHJRyihOfXzLEhZKopg+UpBk+anOpPgulwAwvzJSQPsiu2
y97xu+dorQ8/6zvtDuiv4tHpEbfJ0MXbDgf20UkFmP4mEF7totmxnzzPyoqbw3n5mzcznvnnGZ2d
1BdFENJ0WAgwfKB/kj3/BU2mf9DUKVm+gg+AJvDKKf9t9n0cCGeVLQFtxr7Z4cDYjxjCiHIQvpAC
VCwZnvsREN/TaJHcYTakoDsAmCyxg/r3xfesLa8DfBh5z6J6GS/Y6viWDzJw1Ok5US3Ria3yux9q
DMkx2E368NmhKhm8YYGztwI57rNr0RTU/3YzRsUs74vMe55fCKzgWtFRaFsay422Hc7vQTZJXXla
J+oBR+zms8eGb/0crmCzL6IvfrMH6V8QzGSffKJ2MQ5Yw1iQ6SE+ZwpqZctbZGN/nQmN87XZe0am
fsi+8Zr/cPnLa/gojgbUiRA2NDP8cGcU4fCvnDeLR8R7iG5zsif3b/e2IdJr8ppI0Tt5Hwr2nc39
oqNamQ3Dx6FiNCskPuTLtr+Sz9+4jgqPAdd2MUV466nOxesvkYxOn6z4ybv5A5fvVr3ocx551USe
cr01lUlTJgXeAGDVljZqQpARyu3J185mBBwK+UgleoIh08LNy7mKes0084qw5xfH1odwoSi94yw5
FDu4L8XUjv24jLTlLSmcy0RZPrCpqmAcPO4pSBXyfrHl2vekmnAgjqPH4efCMqIgYO4dOvmUADGS
eISZbWTAbpVWGXHoRmpC4V7ZFWZv776r90xkZ/e2UrK2qe/6QB7vTv8cM7/YDa1vhILyl2jQVIm2
ePWAwL+elnTQmE5tjTzJeRIh/AX8rc+P3XtW+gqC93b+mN2C1yk7vqNsCNvqX/8ezOxYsIrYtYYh
lbKX+2/3NVWJOngv2gNvaCrBrblDp8E+TgWNOvHrAaR4nS8RWYc/iY6+TJDp+0DV7tMZEt9z8SuT
9AiUTx/zQYShXthXzl9Ui8HVxbK0rVaVefH+bZXtdGxfhwYPyRjJ2W2JrR+Bcy3wJiAyGoFFE3Es
8aSOJlcXONfmlKDobY0nQobmrCYKE+jc69go/TYiY9+HlL5DQqL4t5gP5gKiL2T36s5rl3x7HTsK
ehxUgghjkb9KwTtoUBpQV9K+Oul+VOg4wjbXxRAdLqfvz1GCl6i80U/OHkCkxP8ywkklrVrIPChd
B4HsfWEE7R/fWOxypD0UQm+ExQlbDMVnk9PcdqrfGmz6AZwc3P679CiI8dfb/A6JTf8wOMsLCWrS
ep15EaOYAgDRfTJhaqn6rxP7UmrIgEczdfawS/fj5RPGOqgh+k9ecl9fKd15twC/+2zFTaTTbJG7
1jT3WcS4Th9affj0cHbyUiQPXAngJV6COit9Gp2HUIqcuvnQGh94Jp9GjlfJfrSRBuRRnNt4tFXs
ep9uU56++6EmpAvdQ4dMUyXE59hs7ntO2rtqdvQ6F+vT0zPV6pMgSXmC+s3ROofPe6UXZ4RaiBiR
//NftJjTNyFDRTja5ivOnQ9a3/MNwH0POERAJbrxu4jCdtDETDmMe0i0+hHX2uTUR9FE8QSa/11h
5REeo77orgjGc/GRbjiGvBTXhTtEPkK/hJ6Utnc3RG7ORGryEjFfyHqzQkLylxEC1TsqGCw4VtAI
fa3Xvj5hFXJogVVQ6npGGopLGZetb2RlDgKSx84KaApqQRjYeOCTdxyAGKB7QYthfWIYi6soh2q3
F6CNJIMinbaHkU2Phi4/c7Mdhko2gIE1IgDrSpg/in/yrchFCekazNaH5HRe4dvqm/D91t8v3DOw
Phjuux2jlC00gCip5jy/wdvinurMjzAQLaO0lv7SzWBVh5qt2YX3/vtu6GVG8TBMtyQzK/DP/f1j
yqVSIeA+NlLCgdkFPHaxECzcowdyZxCFzKKYz1zpQGmKGskWMpIPitXKodSzf6HkVOQwQT/XsTZN
l7JNdLWLkMIcOlKUGb0QYuLCQyJthsgTf349R4lhNTMUbTHjAD3C0cNqOtiPNo/5FzLpBIeBvTVu
vJ9PpLtvXaECHybKNIBDMovB9CVje19zT4MOmVtvkrOQf5HkZFPJEF4V2RO//mn2rI+nHXsOdD2q
/nxWuLhjY7CE74rk7wBNP47RDwNMqtnbFsHnEsityD54Tw5HPIpMkc8sAAD/umkXPK3csNQr/Axl
c2cMSLDB/jJpwAJHbh1x9dktftbVvUc9hwJBilj79sdTUGUzAtb+zJuQQ3tXbjmkOXUMdms92wmA
6wJMylmLKBTlInIPbqeKMAS1U6R59eJu/0slHhxI9oLEQ+svdJ1zFKnOMWKGh517H/sFcgZEEaoG
40MIR2s9yegZbFpG4WXWI/6g6cJVYI55wnOnmy1FbD96MoKmWXVGh8/k4nww2s7uIoVjkq5gTDif
fLY6BzlgXNlj5wooSCKoI1uX4BdkiMm0ENDEG52GIekOy9yRp+VaOb3OhI0sD4V1xOS3pwcOfknp
4rSw2+MVlBTp1OUsen56osMQ84ubQ8M+Zj2rYrBY7qgW/VLMZXaPCllyiDyBHi8W6dWTsQNdPb2u
U/tIv0lKCNELLSrk1+x1VlAEEZbsfubtaYTKdXy4TYUEj+BTMjkxlJPGqbq114CkoNPlCIMrdatd
Sqx7dbguPyKLxHpvCTZfcvbs3zH6WGSg/CSco5gLpWHCZ3aH35mDydje4B1DzQDVAZxK6jKKL9SE
9K+a93ZTlxg8sjY4sdGhXUGNhBaUzK1lmxyY80YsDsExDjJWEfOKGnrIwTnmuH8wCugay7MfKxFe
hR8g68PrPORhEDsjhKeUkGiTQR2dsXVoRGAbcmUaCaLfr8ZZ019mqfNoGrJJPc+iK6EwEqbiQZiO
7I8AeHHykKliftm6WuPhJn27r+9b6HUmP1jbnkV6n9MR3Y5v1gO3tZBAoId7xLRJTMkSBRmCOmsi
8m0YkeUqkxfXgHOHBccrslf9LASIvgapk5SIigeMsQLODESwG7kuxscG0eMNgZ+LvSnKpowOtfk9
x5/fOh2RPaXA6e0+fz/0b+5owQLhcpLqIBIYeOvSrLd+TnB3eyAFfmWUPGxbYpCxd1Umeg6q9uYf
zYEQDAPPIDiTY0fIGbNTTRW9Ae41WzyvNbD52GDRUfOQeGhcfITAZKEXVA6C+PpMoLQROzdc6+OU
+SSWpks8CC1LFcVZONKlMPWejihdple3Xn8oO3szQEZ7MNNsZZLaFHX5jMZnPoJ7EtpyuDeWuQID
p84uxsAvllSqZusUk1f89Kbg6sHYqRkD9o1UHtZsRhKUS/YXALma1Ej3K8LlMN1aRLuHZORhfOIj
8F8E7VZvebEopUjoIdcAU1SFzvDYE5i+8zLroMCYKBJgB0TLUVi6bIc0McWOiJ7FOKGNJgMXjSNT
51mQzYwCxlLsI6FW5Apye0M8QYShoEETB5SBQ9LoFkcuGVqAdlK7X+48mks+/906izBYEk64lwBE
7OGM0DDossI+MkYMxVwFEAHOCSFzzdhICFF3qbqOZayQU1uQXHQXfjoGx+sqdiWQsWBAhS1yVnJ3
LVIIbxtM9XHrJo0zcM/NEnDD/i5oUm6cpGjZZwTPOQxLt2QW17GaqFZN5SWxnpMjrHVMkUJci8hg
AovxPhrVN6A+E0eZyNaPKTX5Ou21P9Khe2cVd/k7qfe0XzFaaYw4Z5DgCXfKygg+G7PD5wQwArYW
m8p7WM/tcP9i8T19NaBVMVL3a6OvNdT5jiikyd3lUobQFJvntj9R/iPpvpbbSJIogH4RIuDNK0zD
e0fyBSHQwHuPr99Ts6GdHY1EkEB3dVXmzWtavYJ+Ii757V3N9zCW29leSjHhQapu0JWqBu7t20fG
M55RZCZbj+4TszWwPxO1awVfpfnwgGZbj6jQOeMpFMJjR4sqReM7GS3quzpnqYEJtqDC5uxjae4S
6jmbjT55/oTfjO2vX+sOBX3lFcVbnZkTOv+9s4YPdaEpjRy+ab73QAAeLa5C7dQM6vfN6xSllKjM
j1JbfORC69zI15Y44b28s7z9Hm++g/3w4u8/k2tQm3gddowIRdVr9dGcDcQIbDB355mfoH9MVbQb
l2DCVFr8AOUl6UyOttHa1rR5DhNYtsWE944anMco8c/HuaseLuV7J9k6KxGOgkzO41ugO2ijf4OI
X0ndA5mHkaZfwfxo7Maap1UT4Afc1R0kv7qDQySLHbyw9a6cCTrtaM17lecWAIVRN78co8TTxyY1
iB/DOCKc2uZivI3OtSPqX/06nX1CvJX/o+MPZINGd0GueJ7eyrvW5uf9d5ycRstJunupv3p0mQMh
fp+wn91HvpXrnADP50m29e6n66AtQ6tTPzbQp3pGrFtFWjbacArcNPK9C+EFj6nuovfq7sbxeq5R
qL5+tnOSVUT6XFNvvqpmLNwlrroiwCO/IffLf05XlXujUHmU80UwqhLPPl81newUIBuT/b8kdInZ
B00RKgsQb2koGNymT50X0SZaXB0MXOnZBRtLm1Ks/WBtk1KonKrH+XxWL5RuCOQLxQeY5jAKFlHL
WuDqnLovbMq2sjLOT6x2QrqItWaExoy1VFvEbetKClWDz0LrcR/dUtPEpr+hdMGvZ8B6KD/1PoyR
0/fa/jzcgqOdRm9eGTXYy41BKHu/VZS9lnfJ6Ip0wPM0Xc9k2v5ztmgcWISsu4tFffFov1BViXkk
jHQPov3Ow+cQquy/95F9pLwdxSeXf3RMpUJ7o37zyOJqBP75oRFsT0/2Oc5Wv1sS1Gvz2H39ms9c
TJycvJveO1mJmZaC5r+Mco69xVgDu+3FOWE/6sdzdfNr3BiDJrxr13fN75PbaJ9on3EasGoylf27
ktpXkpZi76Td5nC7KF//HlApdTMs+Q+K7aE4sM6R8/ZhhnXHhnuX7tgSCA4oIefy+S/L0lf6qCBf
iu9H9ZVt3dPtfaq+yLUK5+bs0k2k6geGmwgw/E4Nvted7au1edQ2ySiRRN5eFreX4T011mg/yK6W
tf1leopNUtfm8vCxouvhRc9mUASiMCQJlfT7VzZNcVJdEPIoxKY8o1yLCPcj+e/WP06BRqf+ptMG
hKx776kKx6DIbFxDhoMVxOGXyVlRBt0QxURPJQjzVM3/5ICYbtRzGkZvK2a+m4bWo3n72qYqe/QM
JuvEsXiTFtW/xzsYq6sc9z2OfpNlT6k8fk6xpKF5xK9u5arEeyuAfZP7JxivWDihVi/+UI7YB07u
xOqLkOcQFOx5he4lmH0xaKTvl3D9fR3tBolaDjrY1keasyUnvlfhYzdYcJjNl3KssYiVVLjL8uUt
7xBjNibEB1cBS1JWy7KdRuc5EroRz0Du8OQ0walggyubAYM84az8uvy9v2fp6BxsD8iwGc4ENvkb
p3K6HRc+88NF7t8tOjcS90ojH+0rMMFh9tz4TLO6Epl0VfcbBknQq+bHKbXLktW7sxWzPSAAy1VQ
40OfTOQyH3nWXLiFDupCmEKaIawm3HcETGfHOKpuamc1fRguD1d4FvHi/Su43I0eDc7dmd7+4w4l
fPGNXo+eraW8tB8ABbzx8HUYMEhj3+hqbWp5S1bbm6nwKhDXGZdx6FV4EolUsDJlG0OymX6guBZT
3xJkbn/mXoe/t7PYmAclj7TJ+Opeyg6yg8QnnlLd9INpSqBPSxUupgf7Dyvp/BNG8u2T51oFM7h3
DTBe7vmlfOBySrsIAq/kRfkwJsC71Ewmwlwnx25kG62XfBxS3UIXI1CkTomADTnDkUFIHqdEeQY6
Eym1SNjS5Z9xzfYHUkANQQiRBb3SfvEHQvA18RyK4BWz+LUzx5jf8sU1pBkPElqisGVibFBBRgMD
QeU8DYOZBBv9Zenj7ywdAk+npehjzbsdbVG/lu0Uc4MLRUwDiQScHMOleY+Iuwl7VxGDjYhCoLv7
s3peA0cfbtutwSRH/ms+hfDqhEVP1YZuh/PTJDQcMUSaFCYTfGHItH26mohS/HwayJTQ24YneKVy
dbb72Fd4C02WHeNVg924C4VK8xJOl80phzGFHsUJ9l3p0BJpW4xHsbbuuLT8B/J7lV8fmUzR/y4h
rjZa1taN4zj3eTGqcp+5SxmtFoKjrXuxyIYrGbLpDJP/mNZ2jmNAXOHnVQ3GwkdS+hy4Z0OFc46W
7fWv0/0xha4U01qsG6JWo3/WUwRCkDXW3VfQe3DIlnwxWbKUkkXE12nm59KI1xjnoO09+mTL1Eud
WD0QcYIBH0+kDoOfcbqDnzE9A/TUkahHHp+NvCoDXksAnIUQQNAp1bXlE/T4V/WzgyRS0IyO+8IK
xE6LpNBeDPfj5Hzb7t9q8D8ivHQJEsAj9ePHBlvZ9zkJWV326MHxwyQRDawx6z37icHe85tgp72p
Km+QRQNLKFCxrhrJbC94P6ZQIhluY23t6z/5itZ9JNmyHKR752ZqQJBgEV3Qn7ZQBRB19HLX+K9y
2N0MlDIK4V3fw7KqzO0vvlEwm5HsW83AkOrrxqPmxq6Gksq43hqo9ikq/fvxFeAHY1CCsmD4iXIZ
5NeXJgkH6+VbmzywHtjMzzrNp84503r9CiQChPHLn2bmZonlDBlEacZw46DAoWtCoaGVrhHXVLKa
14UYrT2qljKQJcoWMpJgbQFtNf/HXwWQC77/zffwOgBZnKtbJ0yhkR2rPJNvEfw9L4wdZaNEqRLb
sPKUAzQCDki/me6tWhDQoUBfOwFal4cCA6InkzLcmYZWpELja/ZaBr406eQ0QOlyAKOy1uzk1Hvr
8Z6deAs7ppPXa7uWheJuXQbzLbjWRFRAKiZpIVhSzzo/+ebZTenNWCXGugumCCuqNXtn80okvVPn
4xXxFpGxihIswLYSFvm1xe6gGrhGL4xwbAUbRLqq8y/GoDghXuNRwmrGiUvLjAxHLUItMw7463/b
ljPG+ZWKyjzky8iQRZs7le01hFGmK7YogPBqwBpX28gLHTNWsql9IxjBQDlseBz7OItwuMcJ8y5d
Ve18CZCm1743yL2v7s8M4JgufjvpdJgabdtjmremrZTfTcHNlOUHU7lBOtR4mDDhJwLgQY5bJ3mW
mA580tT9EVTK8euCCtlnpjDABaodtEq70ueq5F0680N4SNApctJRdiNLkdS6DpUnkTQCwIS0rsob
EG313ApE9h1pLfvW0tJhyC4lJOJkXeJtQAbUc/kqi0AoJNm36Uqqn4zXrruvd6L3dJuyUZzz4lIq
XxiaL/q5S+1hF45yiVSZQCPL+LN5S7TzTsiMgyl1GhkZrmOkOtXErYrF8GY2mCzzutpcor1AxX8O
NVtcDrH9jtP9bG4P3ZnH6FXJXSrp+5g5FGo3da/MI7kXL5FKQX2ATe0DtN+99df2a2mQ6rmCSLUL
FN3ywhhQJ5un6aV7o91fDFloK2kuuNgFkX6L4a774Hv0mOY+YyPE6bXX/x7Hu6Htaa7oG+T4+6ZG
hd7x9zbnghR2Fe7sM+P9fSn2uf+V06u3HR5IMtS/FtShWWgtx4UeH0eOO4j653Z2/qIZqzzmifEV
bbPPmL2XGh1EUxUdcrf5Y87O7vKX7t9VhrN2SjKQhNG66LMWleYk+XVrApW8katdnSejlJdBupbh
IPJraUsoqJ9HdxWjdur5sDaXY9m300J5i8V7wMcMLi9o0AZR2/729zS8d04RHlnTGSivPDBB+cGg
2JOrYMzGy8lmunbshxPi5ES8UmIcWcxjbHQO4Z/5Bn88NxIRFT2mC0zprXBaUsvBpclgAH1VI4Ko
em9f29fxinVY4Bmz1SmZ6vT3fblP9r8EOKS/0GjKQ6It2JeGSSnrWxkZtZ9kpYwFTp+CRwbPCG/z
2V4Ns82C3ZvJkRP+EGZqjWwzRlvVfw0v3aB9CSoYv+x9Q7vjV7I2M6uixm/x8flMVuRkOeCubVl8
mOLLfrx5rXoJmc2xHsMxREmINsI7E6S+L1tEeJSwOS2ouId/KQ+Xp5ngIOktZDFeCV1iWDNE8aGs
Nbu0mehXTOqC36vgw1a6JOGFVc01YjvReH4gbkqBilVmILP3YKYH4GchZdg6AUCvGsn6fNmKf2HZ
95O2fowKOaAPdr2HQXLymDxIhL85CLlkXHbmq45Uh+G6h85bv09jHQI2XHP2o9jSwYVgO81RDMdL
7BAMJ+UuwXunRl7OG6conQFZdeD/ctQ6MRhQioIjQWSVRRWu2M0X9019pg1/JQYKC2IYAwis6mF+
Aa8ketG724rHwd782HsMTkYDPVa19ulbFAqx4COte9boukz1Q5+ZCwAUa7iYH/H/6CX70F15TuZ/
+fpx/vhcKvd/Dg3b3EMv/aACv5h4LX69ZckHnNM5Ey2qhYHzqZwoZdq5TsS3e376SkyfmL+NlIz6
zYB0s5vH7TcGGJcFEnZoplht0/9wQT/x/j9UNuAw5y7uxE0Sw4lI5+p83uKmh8yVY53jDYbRBUWZ
oZfCJD1IgAboYX/JY6tBQcEeho1Bxu5CkIGWnoUWntilQnfCIqWfSdrLMRJsnw5onSbaLg08HfNe
b5wEci36O4FenLNsw2dosLWANIREVR8zyGxBBOB+opt0L3kX+jiEKINur07tZdcXfhK1zCkqnTc8
88epthIg39t9ORpM3cdy5T4zcMMEU3QDhpp2M2AeG+XTxZtyW+moj/VLDZMlKK+VJMFmdtl71oMi
/ThPDZf1lJpgUbvzFeBrp7ZJsGc691ac1sOsiupcFIN9SLjKi/0vmf0g9/lUdAVKOdXXN4I1Eyf3
BTDFcmLfPYQ5wMMxwRouwtwYGFS2nx/Biv8OZct/CmFkYGRa6n2tmtm2+UuI53BoL2g9uI/2wtdt
5/jAvePwDhDqLssQSxBEsJlAvGyYCGBDUzQ4kRll1vKcdbbDULwg7TrtzJI50HRmNaTLyrp36CwG
D1Y91xb22MC6GQCq4OHGTgoAOC/3Jl6V/1D/pVssW29+3dsuB7Dis+God3hLAKoc5043tmiBzTXm
XVLuzuFloNi1tb/o4MkPmH8PA/2B55VKOV15O4uWNjY7MBb0AeRpBErsT65Xf/FcX/XP1EMv86/8
5+aLX2U108Q9sC3yuy4Fg33CqOp/+jjTjkL0mm6pKd7qX8PE4XL0bD7Umlm5F7mb+vXa/aKd+6+2
iTXxggnTyEPC+qXqerZjzUTXxxUVxHgMee81OZAW7AYrbB12fVWGCyOfg1XNopL83JYHS5b8z/mx
icjFnuxEoWEVcHRgQhdBWDwGXMk9IkKMym/5MJf2dnhjMEgxys2gwNqZkSymcDjpVDNlQ4p2rLMR
o4vF2fpP6SSLgHtjN95el0MsEiue8aaxhN5eWQ0vwcZY6kPEscQc7D98PAPn6ykY+A57l5CEjGbb
57y6bZ3+glHtpSlN5Qd1WMRL6P8OJEekvwr1Zdv5tyiu5gfLhj6JfkbyuRLx6d3HiiyvpKh4ZyQM
wVp2W8n1QverE6qs2wbdUaoeNEostEuvKZiixqNK9aR+NwQ3P7Ts2GLRGUHiKlvuFdzYgTXOfaKT
RwNJi/axHEwhDkp9utQI9T7Mrf47I3zqd/HaxCg6GuBs6CeY+6sXIZUlis0ox9AhQHO4Z4wfVp52
BladrDExcRNw/2m2gbfC1++EFbXpEyWb0dyItcIQWT4QpDRpCr5qpU1FQ/9296H1VgSii1ZGpsaS
P8k6ytmmwr/DUifgMvMCNSIKQBUA7GEGFcKMU1Xvsn4pP0ynpvdm9VqiZwwzNj1oGH8EuwqmDMZs
DGXLW5KeK8rMFSz6iHLjlZ3vk/1SKKSRR861fXHPNtC00IeMleYaHrW9TFwHsIlXb9O6RYrsGmSk
WSj5KJ7LkrKa2wSHqJqBlmSLWWtlbWXL+9o/M1FOLm8xSq5mjcsLQgEGiQHRqn0v/ZomNWgE/aww
1531Ch3dTh27lb8jZxLP+5bxS9CvBe1FTN90q7qT/sacyFBM8JCNbuPdbjUIuCbONruHmxV48wxV
bFPBPRDV245/NHLL8y9alz/sX2XzI4DpIkypm9w2bEFIsGaZZ2vYnoKBlvDo0FDxiTkzv5QE8GFj
npzxgMi6NbNPH1thInNE8cO9MyhBpchxEEfK9U9S2OOifG4vG9RV7SZw2dj77TDn2NJwYLWzo2X3
5uQ1yOe5Eqtk/HJS2F4QuAzIc45vpBPTJG1LCNetiucwNIN92GB1cALltA9OIC+7MGex8+H48H4I
0PCwd+f+8QzxWZIOFoZlllCT5jvKUUatG6YSZXY14+X0WolV77hXye5suGnFh4vWu4HslWrMhnGr
dlWPTS51rPoTiXCmFGus/0GKdT6fF9rm3xxg5VHKft7sWggEbKEO9QyeR6y2elQKBmpcHUar42D3
7Mdmoz2cVmlfiJKPSm4VvbbN27P2Gu/zjUNmmH2218nBiYKW7V/XZpP9XT2x4ht4+ogKOlfanVxx
EdzTKyd6IDmqJnoR6NUfz2BZWwQRoX8ojtFGa7UvL7DYzZZe5T0zGpodyrl8O9U6DNCLn99C2vj5
3EdIwEMxmd/s/VupOROxDp42kDg3fQRodQWXeVQ3ueht2Lkq7dx19SvInnArH7iqKybKRnO43yvI
HIuOg5HmEevx8C7OskViFGAkXLgwKz6oaRTZSdpRpuJAuxnoeVXGYt/xlh+kPh5sDTBRO/4vwx8A
lJ8KfPmjCvlVPy/n6934dW9hcF9P3TQ9WzqYhVxG54uPWF7eG+fVLtryj7s/Q2zLE60Vm5BYoFC/
vb3lA7+nxUd8Oy2wzuMYdOzssFAzh+6V/vr9rQpwoJs2wKBCgtqTYBGMbMtTmr6KuwlYRvUfUkD0
e0XYqNos5G88+PtDFpQPL4bNj8Z8sPfSmz+Hb3IlvtX41AqTrN3I/y6k+C8eWCFpLfQGuc/a/svU
jWrevNfAqBRc1SVqtRfEvbnGvpqS+XpoLDWZIZaU21OZWXGqh+/S4arMqAukUidJBOZ+SJAmnd22
ttUxKW9vyTCWvn7omPMt97L+goqReRMuxYOV/+rf8+PZzXQLBLF6VWOAsUJAHyOh6uvSP2TKapp5
pnOooxAS53PnNQf4SfRv9eyHbtPk9MYKFAGiSXtWowbunRyJ6pXOtnOd3EH1ioHxU1AQnnL9ODlO
kvWE4AbkFvg9B4pffFbD2+Gsu2Joxn3CXC1VLkyFC0e/slImhX764zA69HZ1+qCIi6rtG10gkKIr
9+EKTWoveGXxe8VzXBrN2Dqzk2x/OX8Yl/prA1kj+xqGGuSrllfaXiLIuJzssbiR6qrJX8h03Ayr
Bi1fR5zOpLwDP6DTxeeUCqD0FkDnVKlfayoktS44m/3qVbBqmJXDnEpxrJArWXC+eNde5apHP3fN
WbFzNC+GVlfvMk0UiL1Vv1Ay4GL42MhQvF2xIiXNt09jnOX61IVAzpVrLw0YAwQjbNHg5RDoCsXk
57rL/ad+KvM9+n0p+xe+7ihXkSdujsrI2f0WnXOpEmAY9mWmBESBa4SZe4luXKykck2TGxy55fCC
4cKBJSqM1sBQBU/J9JF486SZ3RTRrVwHSBVnteIkOEW46uHACHgNLs30Oc1jweFr+xrfSLkLFByD
BpAK9BsGr049RimgxVDCFkr77v/xsmU0xbguf36LNRyy6eWr5i6ajb64c/Y8eh01oG+91YscynTj
sNt/PQeX3iIfGFbjDWbVppSpfvOmocE81rIOHvkOPvO1EUapeB614+CExiKK2smG/nGpF/hLFPqp
BoZDK9Hw7on09UH5ckHbSApczFSMY2CxPAzL8V68vmiB0IuddxX5sxorGVf2Di7j21Zb/u1c8AYv
H/tJEstmPQhkmItsHySk+ag6Gi1cmel0DPG2rlal42A5uHVRUKLC76OO0ePmbqL09Frd9Z5fOxpC
ThvDdR8nvL65F3NYy7PijS7tVQJpXj6Ok/U/hNIN9O7bDDKdKB4+6NJsaDGQdOnyHVtNsykWPIfa
6ppRx+r8kTVmrbv3avqlWMcPc1HfFRhhfWGQ+OjPCpMCB7X732ZRzwS3uRtfgEBhQIzUhbdFhTiN
E639TyJkximDWNlV15N0oIp0n8W5XJEqgWRlPsiVXKsgZT12ktHTPyxV/ssCZE98xA3VrJRbbl95
6v6VPnflz3tpigRkpSotAbyBVJ2ioHmWDptyLlN9AxKejp4HaVn+AWmppVYROn3iXN2u+a/tnrUT
Wa0lfu+x/NnmG/lHZbWtJI+DmYWXb2+M1Ve1NG8dHPx2KuYArSwUgI725msb5GUxmd4M7E/RTSDR
ppRA0nnqI8+rSmHbXed/39f6+hHklKlafFt9a6dm9ceu4fA5giTYMTpX2QQgHOWbiXs1fgRxLKs5
W0w6Nsyv0X+Pf8vT51q46RY2kZ7MTpP3sbvDxIj13jjl26/98TMLUA52ujtsFwF5fArtyrFeavnv
eBrdjp1Vqp+4VjeqI/KUtGq9vJPyDTlhq8sRAqvEeBA0rMERaFLgcEPQBjUTeCA9yEOhbVCbRXvi
8ZwkQJ6w9YJkVhCqpL08T44aX69unwNwBWLBSCPViyHW4l9yWkgAoFgalB9U7IxUKkF+/qK+dv61
+9u2G9MMNuzbPhU8sJNiO5yNcUODY3XbR/0oxnrWMvOTY3VZ7CDBaSV5nfxnOhO+tLYq93dleGG8
OK6gkK0NhExPeG1cHKgfS34gCs3Q4/FYK/68MHgbjZ+FUnMiJ6Zcw1EojfsZ3xGi4EDelzrrUvOP
4Ur4AsO0v7N2oNPp/PAVcxxnipO/1qzyMelfS39Ng59hfyIrjWeGv2zmin8NjoQ+7rbah8EDDHHe
/ysHwot/LsK+/swD7Y9CwaYuWuPPN+LS4SK6Unrea7n/N61OW/8xY0q7acfKrmY9MZ+tDE+JRSnr
vL+P92aP1Yc5Ul9r7AmgajfuFKHsVygaspxsZhXXVNPioyyrtXEQ7OcZH7zcKQxuxgPhnfywoNK2
GMuFmfZPCP58FPuxSJ8XJup/zVdpUkNc1jMVlQO34lfOmIAfT6acUvIrV8JsSq+YKcKZ7AHFH7ou
Bc2k/2LBbpbj976HspKubecoKC+800m+pLHPlP+4lKg6fsJRAmIodQt+aN7X/o1dWxd9si39bIJ6
/Fz++5l025NbcfxzLI8AbV6CKe5a/humiqxuJ944uw8N4dM0SJPq24QvyhVHIcwejiMxNwA0Ga/7
MKP3N1xIik1rwoPqr/atSbLYGA6zxWrGKnRtwuKD0rpw3A28kEoGAuBmutYTkVzFr1tpIqUP1ffN
FkQWnh/48bVSj7jvxW53UZzDCNs4nWaJg3Ci3SLTC1GHFc5a5QUgkwnKf11W+L4f4VVxDfdHNxwj
BDfFgRPRe7tVfC80J930s9hleMMxdD5Pa2MX4T8DSm3inERwCx3eN2ebgR7xXfxQz2lpaPPvxV+v
xAoEI7a7NCD2+FyVVNxIxiwNChssJUnyqtxsjHOQJr3KoP6/OxMsjbi2dFQIjrIXkqnCZDi8ljqf
358D9YlVyE639OtFyofWvVK5Fv38cEEKxV7vWkkYviWjTF/wXIsp7yTlMF3V87xi5cubSBAQXmkq
MKUAkBmX6/fN+T/N89j7g7/g2UScEX3luyr0z7FMzOkaCgKE9WkwSQgw4qOjKoMckvllrL1pX5Dq
1cPFS5uLK/RProRpVHekiDiVzxUSGB+I5Y6O1k8vjuZsgkPPqwd2tqu2XJ35iBslvwYk8egE9aRM
83PDiZZl7BjKoacbxXATFmhgYmIosZU/bAhJ4XDauIyXGtpUGWmJRkCWGZmDr8LqXLQl1iktd22W
CfXg8PwgVf5O/lt/O720ZMknk7rzkYgQGSa49dWRjnvaHf7ySW+9Jbf6/sOh7BzoMJzY7vcgfC58
n/4Of6IjOWXikfKUwYYx53X16tJX6CX+m5L3b4YRUtpNk5P9HDg5eCcFZ55CHcQE7Su9JrEh2BUO
FdK/OA+Pkp45HbqHOg2UXX6ywe1cOvverkNPLVrX6rVcgeANzqUjCeGR54R5IYCRL1l50Vw0Z40Z
kGDZYyCwH+WK2u43Vx3eyuyFWVuY5sUNXnYdTrsNNl2b4hxUxEc7yw80A0i6RL1rc8b7Nl4Hq2L/
Yhb7AuQz1ToVTvkWfZtKe1jQ77qp/rO/aCHhBY0JA0kbKuUOmOYTk9TeGjD95WRVvzaCbagKG6Mx
jWl3tt0h4i9KukAkZnU5qPzY2l5Li211LYR728zz8FmU89loJX9i18oUhHy8Os7353D2F/+3NFBs
ESFee+cCx/1U60Hq+CfMNla81kMHfTFULL/f0dPT8V9Lu9CQ+prqYVXa7Mvnn+gra1zCwuNaS7MT
JCK9V2M8KyDMx6IAiuW2tYZTmnNe6pzr3vHO4thMbhvmm+ll+yXJXTmQaBfUl439uZ88GCrkPrQb
m7oQzGuqZbp5NdnnaYrX45rHAqPnsqkpBt12mGPfYiivmd4GesPTNgY6b+elbT8qXBgrous1aM7t
S0v1sFTL/ywbhdAG7o2vBIfyq+IRxzxt15x14s2VPvEpTulV21tPWFPmjtgbU0fweP07g2t22fBX
ERbEBJuUjh+lZ5SXofGGqXNVZpme7xnOTBX01dnAt9dIx1oJbropSrNTRS5tI9VNMsZZt1eCS3Td
x9GCqxrXID0N/H5rtz02czUhLJ5fjhKG29TiH0cAoV0aIHQpn1pgQfOv+5/iWbYhZrnyVLv0Ls/z
to1lx3yEC1oUpCEXrYO4ScGZQVMAYNX4n3RnY/OS+nWSqabRs6Gy2Ijv1h61KldLAPVSjePkdij+
29D+pDoyr6uzaN0hQqwne2erlLwI/DRmUzbmJ270VpBwijbj+19ZQ/DQCl3eG4S8COeLQX1WuKRg
bj42P0+5ITK/yqk5i+rfFb4zjBSDt3r9y41zlVT71ePraJPUtvjBgD0hAjZiWxqNlA2tkfK2GURX
eBT4/E8ynpQ3jfuPrx8+0q7auwN035UpGpWxAqik+v3w0cM+yCRa17BiE9Mh4tU4eL3TMthga08D
ilv9tzFyWwgIwWYuuZJy1+382c+8Dfb4H51aY4VRMdM2rqTN7to+vcRGzo6VVyVDUKX5R+oJPm2u
iNmWO4C9v9ASPqXBJpozcKeLhNaZrycG+CaO2l1ds/ff4JQdt2PHqWlwZHZvuUsscC2kBJuQwRgT
UlYEK8H7Y4gOHlkxrQz9b6Jc5kgk9veAeYekROe4yuBn2f9I1eY0aoIRk77fYoA54xBxwGMthdDS
pR2IZ6AQRrsi6Nd4h0VQCHE/KljTpd6lDO4ubUhoUV7+JSNK+lt0L6XIMDxPhs0GB7QkDmrTtVw7
8LRy7fRoNlqhwzB2Dx0W/+n5GRyy/xcvbyArCL0/ztbv5KOUAtrOyGcrazhitho2tkLl8kZxrTtu
rnGy2mh50hpVtTbZVJTPl5ex+SvXWd7q93fzuOit1u08hoXg+vzgmOwdglXd5ScvqMoOdeoU3tP7
6TPHwVVCDPCOICbWvZwnN1c9j81bRaDML9ryUmPWcaKcOZVn/97DLCZATAt+JZNcma+nGpcWW416
hoVWnIleSPWb8NNDEFl3jTQ/gyOTkO662L5KXhiGvQEF5c7uEdSFRJgx3+MSXcl21C2R4IhdxTCz
ZRVB9cgm0qXBCgxifoBvSbMLBH/9rSqYy4seVCZbzHdtCsWTwUFrMdq15Gd1X70CTtqjlOewIqO8
59BDwXsQEC3kYx9wj1j+A3n4HlSNvA3gS+nuK7qhYA1244t83G09IQMWQWZXO1J6sHelDnHUphrb
bSuXryUTdSjmDaSwmJ92U/bOz0u/vVpEL5IZ9krXaFXA6K6gpV7ztewl2uXLfrMmQV6Wn4VqolC9
bWv7dAsyeUpWRUjtb42cUaPZnT1vNo7nmsezMMBG/NjBeJltajLp85kol3eaNQ67YdL4a9uIZQ2U
WXzhfkNfscY3rfWtgRSzvEBBS+tz/0IYyhtb+C0pHz2N0eW+yURjy0fDYsf/oaYiXZnm1UFitDwC
VzKa2TDTP4x2vavuzrgkWlUTlTDRebYzv4tE8Ta9tky1Olwq2ZVfx1dmDfV4I/t3HOk2h7Pptmrg
hg0jA1L2TQZSiqg35QvUCaY9nUsvO30gvWQFCETL8Qsj4VlOsb/DJ+pc6OJzH7Hv4ygj8J6u3WDk
iSThwq6aP/315/HHILN9+z2M42hchy9GSsRvyrq7iNxQBivODRRNFMIURCI4bK2ApDgrfgduX1DE
GNt0C8qbxMepef9eV+O1GO8Y6V3ZCoagBX0XdfXg9ad76u3YhvFdqhqIkB+xsviPCSCl2Pax9fZS
vRTntGx0RBzDXW2wnVKhoXfJcVpGgDadyMagPWQskLtH/5jJ1dcju0zrXH2hc62CG2B9eGtk22fj
ByjmrNiSWNXiq24ce2tewdAHJyhOJK43u9fGS7cMI67POvnS3Rh3ZuKywsxgLYcdwljuJ9Padrmd
zBTGuHl8sWyB7Ys34jltxlzp3UQipEmVSXdK17ZvsZSoFqIC+W6Ixl1+PkP02WWwaIKhxVGEEVQa
Rpayfxk9VQ+el393glXLOeQeM5x8R2me/ILyhqa9OcdocMFfyuY9d7GFOcIaFSFZRXx5/x3rwbLr
Vr0mgvn2orIcOt9/8qJsmmEGLaupdDd9MtGocOUpb6ERd5LqudSxGrZx+RWcUwWmZPQ6TCGypkGE
yrXjb0YX1srWl8y3U+3VaDk0729tZEstvxeUwq/fy9cDHmXwJXl6GfWOOp+dAqMwCIjjzIznUWLX
cwDp9uKkeXzi1LasfzUaWoMR/lVnX2HDONybsNzrtz5wX/VsAlzbdJeV0+dr+ND8v/r3FsOusoob
tItrMQTQVaVwUc7NBsk40HPZoM1ovJrBufQIWW4k/4RDI3Y9J8vBq574O/ZJ2upxD3E5sCTMxEty
NFy/Bx7rohw0vNtK7FveSaHERrGd4E9CYZOqK6Ee1dhApGRXqdmhSF91Eq1d327fyTeuJkHP0bn7
nJ9q18/EdPZDb+zRNyS9jLV4pEm5Qawan2ZAxuvSxSka5B6V3HT9GW/cAgdN4J9Kppr65ER8lQSs
6SaA3NGgFy/gmY80j/GQP7Rr5MKkIdFFJbNowTvsNSn1BhTb2DdBt8UqiMlAKdMrdLe924RRDk8Z
TFPYv+YhkBUzMm5iHbZj8WF2tKNFwLNBh3r8LXtBZ7qsxzsXQRl8lYv5QYKN1E/KICani/9IfBwG
sQ97x1u5LeJaMqUhQvbzMkF/P6IwJSdWPlbYu34UhI1xhTLDTAhtIZiLJBGkuw+ZU+mvUzPIvxKX
4mOYnV+onNBQlj+nSa7L+EDg5Fe+kfx9/cN9t5zkidBWpKLHGLcqN0hM12w5UBj/bjTE1zmxhc0g
/ZV3O/aj2Pdz+pynIRdKt9MXOwOvTP4+viwppDqJXY30Xwb1ebyarkfvLta+z4KmwDzCbEoUKg8p
eJsK3axodxXCyOkkVsz8bOZelgYRcQllb/1oZL53g0Pfaoq2vfOnWWAzNzi7m+Pzx22SfFk722HS
8MQdaoTH8ivnuua6KQdrilfjU+G+bCzkHyOIRe8uh6zGuZto0XO3MWEmcqpr7l/uw0MY/3cJ00dT
rAnnHyu7jvj8sn0a0sumyNcfIt4eX/ceemF/2zcW4xTJ/m3/eeoY0f135htPpvSZwU0684kl3k3U
5u/ppo9TsR/v27KGO/d6/B/6X+MUeeSIiW3qI/HsvEMLoM+FNJltL6v1EdJwQjeStiaz50HBaJik
+jsYVgdqtbjTOlN6lGhWAb2TZjzZf36zNpnkvkMKokgpW+tDE34dr/tpN7mJET/iBzXONHNz1hLT
IyUWCDw6/sywR/mKtj1+NdRSXrWbLrMehiWvdsjimCy/kp1N9yUgcFfDlg0mfDwh+lKpZCRMuRs0
D+NszzLERhBO1c+0VNW/mqDWt4e6sbEHXtAxGMpETBjfU5kjn6ffG+9ed6B7ggWwVNUHxojIjj+P
SU5wzELttKOuOdGC3iPP6b1+sIR5VOnK8k4UB3IByW9tVExMNV1398OCvNxMN9HDWVsp2XIDNgW/
x2B9v2EtY7s8DjOd63RDhpc0KF/0sbi5CvJkMZFJjnrLUHA36IV0xEqU1V/w270wgl3aBpKNNClo
GEqmB3pARFH51PXHNPafA++ivCkneuGxflgWr0FhlKxi4cFBhK0vaTW3GisJyOEzG+1wfOm+TfB2
xPOJ6c5BeY7ynXUjh4kEZgGBonhW8oO8H8U7yJBO8HdrObr940oAXkNb35UGAVQDzekuZrV989iM
f+PA67JCKsixkvPnDvS6CYL54LV2+n1OxQEsiZI8c9D433sj2xIB9oPq1rGNcTB9QPKXrU3nNQlG
k+nyYpzXObHsWg+z9WdtHgqppd5Cvh9Lc2hvO9lBFqrSFA0Lrcs0p65CbXNyXyqUTJRFGXjW8PIq
Bj/W8BmQetAsMqN8B+HnPSR4ok5JfRL4HEeHRoGziPYzuo/cvtr2J9UsIFap6No5nD8eTdwQkFmQ
TUc+hAgnNhrUv+0wzh2QRTbi38daso4zAR97dOxhhfAj2ttqobUYxIbXn9kkZZCd8KpkfTFKNXgc
VqnOODwIoNAfa2mSRqOinM7Rm9BpGms9H8XTPNa7oT0trv8j6ry2VFWXKPxEjmFWbgEjKqg00tw4
xJwVs09/vgm99tmou1e3Ivyh4qxZaBGDfZtgGVRIOdO8hTbqISk7tCYg8vmpc0RhA2wCnEloEA8/
3wEo0nngm1a6aw94I7Cn+/hN5fADDlAa+kE0cwZCRUt6a0fc6zjK/zzYZfu1YqQgqrFOgAnCkujC
13hxTu0nKQxcYec7wKOlAdJ5BhKzc5zs4+/CgMfPgQ756qhlPD4LFcH+dUEFxjFnJcNkABUjGhd1
mGtfJ9NR8kPtw+VnPf502VXExxKPepZBbgA2JV6+O9TffOeGn1tc24SjA0CvTbyuN4bDLPGhc6Yu
j1f6vNJoB24THKEzTY9g+aBiBbgUHdSMwY6oznpy/0XxfM0LIF0IlG8rQEFsziv9/g4+JmZ1+Grf
h+sxbXtfNp1LviUTZMJlcR7ue6Vh2XtADV2G1OI8gG80LgMGfg2+EKOhiynE/IGHaPKMaQO1Wg9o
LwspKri3tQnwfJoHlGE+X9zHeQCOZ16ab0cv+neiKL1KmPQSl0KLiVy4FbtebCGqNqF1/QAIRgdO
MguUvSimt2wvFgJK6vswqY/7dthR49q8NsF2moBI8g6L8qrQe40Srwyg/BedBEXn5OOVK5bxkw+n
Y+AEhBUL4Ix2ti+2/4r7SExiqm20zh0WJRFyvn3ABGzIj/mE2YwQ+MwIiwE1aMRgIAHMoR4pqOlA
Z+YxRIU5tYMvcqdReUmtPiBYxPImrnK9Xq317r7m094jfHTebytPAEbJZgh8hgXIIYD42jAt9+pE
h1j4ZUBM9U5xhatPMIR8mfiYckP4SsMNFlrvQA+QE1Vc5cXXEdELhk50XJbDd5BXCNqZkvoZvTqV
4btmAsTZjZ/BtVNbkSI8BCVS04Vh3X1BhNeoOs8+BAlWcZybsbGh68218wWnuKMriJOr9KvPPhRo
N3Ki5fH3RAtg+33ukHAt00UZUOsVztF+XWXqrS1th9+dMmi6NfAdmI/sA0XN0NHUUBgEQqtv2wAn
mVjVY/dKAdepsa01NxsHRzm/bgLloYloDpYHHDvcw7VzBvCeb+/rzgHZlHdLmKPb/h065kcvuTdo
DEmj0TPnAW90sd6VJXlRHFgmAJZkzMVCvwBhNPxzoOKgo6NbxZuqZase5QCgQkoxeUenn8fqgLMN
e1SOBMGKIsDC4k7ZzKiIVRup+whV4YRhiI7PhKFWwIve0N6JKk1aufXqw9r4HZZoIZbQo7Rs5V82
xuGd6CsBT9Z7sqTU/gJq5Jd6VGQHyPnuBtg2dI/025ziixCNBbrE4i5YiHZqkZ/P5mWCHqyOX+pj
U4hh6pmBcDoROMIMNa85tFLtYN3nOyv54WTJ3S6C54Kln4AuNQzQ8FK52IDLaF0kEfgmL7sB3fcc
F4lWzKC9QkaIng5DJL7QlZubu6c3msyPzQ85EoI6tP1cwwJO6JCyEO/M5a7QG8fZ7vc4e03eg+P8
5ecjGjn7BjkM+KNm1eAZQmyKNQ/janl27N5TyxIpWQ0uMP0sKPUSS+RjeAsfVEqvtgTHkQm7xv1g
Ujr9CVmxUE8mJEjZ2mWzgAMLNvs5gHcLdFuB9UVnXmIH38a+0LmdGoQp3rlucqSlBuWJ1+Adfih+
XbtToOQsAtG2nRuU0ngQsDaJePjP+TV+jA/tdXxTFUIupITnBUloVOkwY/XoCXPuaNdS5c+DduaQ
EOCY0B/yKkJRUABr6m3ujXXZhH3r/qRFu72FJBXAKrWkOdFyrt+YqEBs1v3q+GgQdn3QxBbkgshN
TxNQIed+bXLwE9bBCpIomC9Lw2PvszUhd6iHj159DFudn0APf1G/o9rDu0GJhoGwthI6oQDHIZGH
Gw09AAkOajjzFkuoDPoTKQR3AG5d1TRKwO8oEO6wlcCuPfadPIkZ4UKfRQjdnGKAQfaGdvcmoJg4
UXFWWAPn2R4OLgNV9HJKi3s4HV4ROONKeP45/2DVGw7nLxINMcinnQ1rh9VS1AcT9/RrbOBbaL2f
Vv7bOJC9wQMq2rdC36cmCyHKFXBld/A0OJmKnRI+nu0Wm9/d4jH7EOvVoYRuMyK9QBLyxb+V9r53
ImU2aS+AZ36mk+h1wP/5zUUtB6iRI1qyguIH04sr56OGGSkyex7syhaeBHKAsn5WAz+ffLoSn3w5
TVdiCDLYKHNLv2o7KmESfgK+dHCks2O1W4fyp4qNq/cQ5t0SSaK0wMfiDuBy8r8gVkhGYiWQG+OL
KyoyoL83PRNBxtRo6b6mYeSWZ4KS1gVesNSoDvZxv2mmQbZ6gB4m3wddKBgZERaQU1isSVzqX0Z4
ofvzfjRtQdVLbwRVEALZhlGIDASwdgoE6LJ+HrCV8efECJ90zgzNm9+9e3CQvgJmldn1aUXfYQiq
QHSrXUJoBH0x2KmC1yS8aDe9R4tDXXohP8VCXDtlgEGEltIHmZVKePBvAdG1YDqcDg23znM7K8zf
4Xo2jUCKulUs6Q2IQcAlxL1rBCQWZPRPFhCL1cccOviZgAi2NAb4NnX/xORsZiRhGMATUMAAlPHD
U7b21YyuZkyXvxLB8lx6KGiOm8MTU9HsKGHdARuQ0n4LeUGKv2bCAMjU48MSsoMgKtJH9aFiI65a
nE+hvJsp0JXvx/oavsVP/7kcLUcjcDr8OZe+KhxItYU58qq2ZwBIosyVOBjse0ClFWza8aqKUC7C
d+Mo1jUIOiCIRH4gCAFJfnFxgT1m9YaAT0kxhEfT4bf9q+nGMGWbT7h4RiNfyOs1oFDd1mjU8lqt
kX4kSUaCG22kwcjTP4A0bYMQKINHmRKYXHgPmXLINEjYFjHSXzRgJ5EDCprknfDgDDILjPpm4v62
QSaDQoN0DG8mV6wDFcCeU1vUvRm8zNXLXDBuUBoAZi1aEPr3nSAIWBNcnL9lTNw4jvKNiLXIF2gN
hxp6YQ+Aer3NJTejQdR+0EbUzhBwxX2aIwpSXV+3TriXL2ZUHAaJ+Ab/JCuTrn5l1WhBRACDNSHK
MrvQ4+61RMgtc0laOEjiF1et40lhhq5Ct1Zrasa3bb2SdgahBvssH8qTlxQQI1tXuol0RL/cIqtd
uSO6jhw45ZPRupPEUWsmAUh0AzpSfButFvKkBZUGV81feUV4ccYO2Xkbj2otUFdICo0us0DBp+YA
Fc2i1CGwiBtttXI7ozpt3YALHATiCWEp4ALpfNlTtRKpayQPwYuBGh1RWZpORIaaIUdhOsHOCgJc
h/R4kqnSNIC7BmugbkP6v7YYf9GdKX/P/5k9MkDChLAUI4qObapi+CzdyPjEg26g2RmIDKfHjoYv
YNdIstEgCdyG/GyaqBOkUWVdmYAZ7e4ZYr6pjVRhqHWlH0wScIi9GiP5tnPzv7Hj7p5cFaW1dEps
lUwgQYuAWWdItF21UHSRGC8k7bXoY3Z/FDoPYc9I8AQBwkNrDAOSOw3D4cdU3HvdXC2GtD8C9aB2
ql8bJc6YRQv+C8J+0Qo1sFqaOIZwg1YYMs6MJCj0ChRCKpvIJhx5La83OZm/yzh2/QfdSE/mpMUO
HEkr4OvxnQRFuNIo1srVxWk+mDjDJJ2KAMDE5xaAavwdNYpwiqCnQJUNqccfcp+6U26fkapRuOKy
omNNRRSxYDiUnE4hNOx25gmB0m8rZo1ri9RAkgqh9DLbFbOPPIl1GUVGVWsUSB2xEXjjqNCzuv/W
htQmVwpYnWUIpTF6lCFn3hkKIGDApGg1rDcJW8Xfwi4hNps0HLC0xTDQgCc9BtvmUwxbJFH7NWNN
gnoCq0+135vMvafZ9FqMXt2tMm5scFp/GLwJIACr48Ap7nY/zJkuEjfSBOoM2sSSEKmAfZvzESf4
NHukLCYTj+gEKXyt/mcHkU2iYNqB4LTps+opdKfYHQkK5du3Dccrq+VsLjKkHbAvOwhRJleTrNHR
LLcY95jgPJd+tVj7SGktEY322Vp682Wr41MqwTdxNf16i2nF41S+V4ekrCQC2J7eqQduAuhcFXRY
tveCmhlKWuhdR3OxOIC016FCfi00PTXnBM14lerTUtRelaD6t+ZjVFHHwyZqwG4EtBxSJ3PCNal7
uLQBOK7lkiogDvBhEROmKZONE3Nj6Ar01lz1rAfTO3JTFO6Pt4wYAs6nH8AvRvfiOtr85ukwBT/S
1gJC+jxa03yndOtg7vP4MK9ICITiFyYnZKtE6ZtObILShSzyPRUp9max87bV5iswSKkZj9Z1VqIU
hEwGgjJgSzMc2myZvAM7iS4ZLhb01XGkD0sMRraFo37sMxOoFcQhNz8a0Z4CpM7dnKcKpiM9r/38
tMNrI4xojw1uL2QRnnqyILg4KcHUVtBQ6ByAq8AkjEa9X44RCyLdQ0RTpDJC2ZS6rMVwKCME65sn
7d7IBDrOs+mweFB5QSqKuCpnyO9BKkUvJvLC3ut/rD7wyNV4AxiSJf47GOMWgCMloYGy13rIsIea
m8wEmCLf2NuskNQEYKMhOyQfpHe0FjEZJDT+CY4mpS4c0p5A/Ngn4UJiI0SxMuMMlzSWrzVxoKHN
lrzTtvsFIrLuSqwfgVmcrQ6dNySA6A2IkaMDDS8TRl8Sk02HuhqfubsPavCUbgPCOc/mk6zUYtUV
AnMFqwmwSh5YABcr3/6YIHf4FRfyp264ClKi6k7tRlHYB1sLW9unvdJCZ56mlAlwy44zdIaSVuBp
+fiiZC4YhYKJWSAZnz25Laka4JXmApwsX+CE2pSSMdq/2VOONklHfg8hN5R+YHfsxu9s0NM8zA/m
fA5fCvV3OYso698a2rBvdiDZ3/SjZve8KTjYjWlOQZnGqRlrCjQ2zA6rg8N3QxltIFT/lqiEIX9F
WGjQIUrkFDEbQcsB3ngt232DnDVvYOuygNET1MXH2pWS8DpPqvODPB2op33pZ32jmhbSOIhz6t5w
GQIZWVsCplu4njMrF1OHlY9RYznsH62BRa6DUPGEqcVSykSnpKKBao+iOAZ/QON1ro9JW9MLkk9o
QWYiSpR2LAlOTnwltYOakiA48KzlxNow1cNFgKiXVJJcAo3GHYRhYodhv4ZpLKM0tRoAB5PJNd0m
65CJ5M61W11X72d5y1iGRYQiG9husY9VXErgUSnS9IYZ91Kz3IVToHvpvck2P0mlJPaCdozw/KXb
CBkBgI1XTQc38bfmThgTThig0dmU+q6ciREFyT9TzCQ7b4cwAUxub77t3VZ5qopTQQxxyO9R1bU0
PSEM8EOaeG4QrUAEh8snrW7WaGN2le0Ls610DqjOTAPRCq+VCtwwDDIpUbOlGCXlJCU1HzLyE0Bz
avSpk2WyRfMfBLqJEB200B5iF0nrytK624Fg6qnUlDaWUIuA/GpYfUaU74xc2nxJ3+n84oLhkrcI
e8Zdrc6lTST8CBcQus6xRll+GF2M3ovL0B/TBRKCocYHcyJ0IpkaTnGiIkJPUh9Uoe6AfeHKcAZY
N9ljd4ANQBvYXN3uz1gGI1ehN53Zltq6MRYSPJLMLaWYLYBnFFzL/cGgwQRqy1GRZtN6J5qEZ87E
S+ax+6XqAdfyIktezr/auAMEG30JDB+gH0FIrkeYsihUGcEf1Zbg2FOGDzUBKCuWKKp2sPHWsJXu
1Ed6CioE4CIckdBEgf7D5CL6TaFdSIT45zWs/xydOgIFc1WqGswXIKF/RikqJd3UmbKiMPJPfU8b
CyfAP9ONcPnCBxMstU79tbttri6WLM8Vy0DjjIEpXazlpb5sukUsx+UICzvk2UeMICc0l/ob6nwp
UxOxtGFQNTBSUbot0QZRp1cGnJEdTPlw9zMd9hcLDBNMnebbZdfe2bWYgpjGWm3pJfS1HuXcaNUS
ZsPpIeIKXg1NgcBmmUtcUHdJtiW8gKw4BhX3HtYjjdDX20BPpVWiGosXsuFD4QTw/2dLrT2hFoYq
bE9VxgFaLjgHbRYzDGQmeWB0Xyl1dg8WrQg4TpYBX8l4PJ7N6HjG8WlSULGhigPcMcjjEsh7LVAS
aX+Om8S/tM7a1jfvmyukmFrh6rmz6mhYVRtoy2pBF5pU6PN/2U8VHD0ZkV+bmYozw1myGuR72Uaz
UVH3aQrpPX+aXqpVtWdfVF+nMyKzCwvwaHkYT0TMBtRk9aj4xe6fax5jqChY6pUmK1s83OJ31vEc
i4xIh/xyRGDjaC17vYfd46O9FjVpMkxTQ0Z7QaZ3Nr+yI+UD6e41CjDVcZTglaApFTDbi/1p5Zqf
Fq8ggA6U3SAEF8RNVlxaXbh1Csxy9pquj+smPQ2pIoFHCg9Dc6LhVbwFYwRoEWX+bSKgLCh9pcS6
rCQft5sVyYKUE7NGsUF+R0mBAZJpy5Ooez/H72BlgSDKG4GN3Vu1QY4biv+Zq0gCspcCoGp7Z6ae
GM6gSMMoB8KBVJP7uaP7Kq+dMjZ4ZhaqLt8HR+QpuStF/TZ9YunQKqhaSHYAe4laiQZb40zVw1JG
YVlG4Z7IixCnsSxqnB/2kuwBWf5RwO6GPIqWtTaJKYn1KBqJvqpuj2QxXhvIP+ls7RT5zlpHLJcL
d4DKcikzlKUA5S3vyLS7s2uln3lZGLTo1/hqIsIPHX2WgXPZx6lNQR5831+b/fSqxkUo6YvotHKr
Cs7+w0qL40wcLCkxbN+76x6iNZUA4Q52TUBJ8sCR4gbfLTlOTzur2NHITKnWmLNqkfWSuBgHlD5m
QU1JpK/tuqSrfcMMgzBSoRwYwsz8WTKkEv2U0Mga1lBvey3qbLT7ZTqgSJpKHU7JX+tQUQ/tiWVw
sDHSwBBeqEyw1K1ikDGrpBE0Z6PRWm6vYTJqlGfyWwLHJqwhuLCyexRu1d2szZZ42KbtOWCzR7rs
qW5Ho7HlCJylVBhS1AXpOc2Yiz0lbghN63J+a84LA0PfF0ffnrzzHOWpwvLP52X8nAfY7DJ35o2k
rbsovQZYMRv1ucQYXKYeENLvhkTWwi8xX+wABSCE5/1wib6uxNcZoUDz3PjToKODYn6aWlIiVIWe
JrIrYcHB/tSwGCztC9wbVWqIuF43lv1hDMiwsHx26YjdMB0UAJFfW6eYQZFxcvFbu4bS9fgXABAO
yunD6yy/umxs8iM3clRhrQNnoFeghy7l2BThsasFO29WnALQD6C1l7I1DQgQrxn2OeW7b8i0CeEf
OmU4KLDTZzc6PgQ0QfBv8DP5ZDM2BJhvwSOoCYkH9+nFu3iPAa17SW0f4e+gfCM9kg4h4JE+qYNY
TvjG/jwPKGSCGnb4dD8RLUM5PhCpUNrg3UbloBhAD0WE+Q1oFiqWMweJXS9P2wNI6eg/DIceeDnC
/Vx3l8VNYIjwGREImTJIiWYm4HG7LPwxmGxSbaCI0QeLIBM2YEI7sqhr8iwJAGmvaG3DUaTQJM8b
NbmyminD70cxvrJMT6aiIK8nhzosd9fg1op0xyXLlcbD7Jwrb77YFQay2D1ioSdNsYUCmIMbdEe3
cHktdWg/GF+QmrtU0b+bpE55l6rkQuSP7CiXxSsDAh5JHZ2g3lgE2ku1OXhVtvaDu1WB3QdsZuoG
EZI6txfYDTL3IOJCNnNTXNCrsfHSsJY+sJD1gRMnoSurQoaPtgnVO+lClvbDtqw2OFG22xGcAfap
nNgTKhiMF6pcIg8BJstAu4ArZmzWWASZOa7dIYO40mSscBP1XegpuIY+gYKumIvsarzPTGBiBxVg
xpAthL/jed7E+yVMkQZ/tGGw6livW7qswiY9xkPs7ygOUHSc+PhYE0Pisb8BKplNkW7rTGWMdoyi
tIp/Ya5Q5EAil23Hu1O3TrKf1oSYqDv+tm08lokPtqHeRYvJpt/os4RKxKbAysek4lu7Z4u+hfy0
I56WBa1kDuk7iPz8u1vYSAkIa63JdZFPKnUuS/ho4VhCCIV82FuEV9AOfKzAK84i51ZIBvGclthJ
C2lMFLxjIPFe9cWy7ShQ6gCWgrolVXe0JTSBuQ+8ObqNG2ymv8+iOkVqILZ84J8sYczwYuCzZ/SJ
vhyZGUAs9m3oUxrFBWtTEFrIzNir3GoiXIzbF3SWggESYM9US5FQQOBKZxNYdXRzXLXX8zzZPBgs
B+zRpRosqPJbfjT/9JZSvMeelC8ZTkrXqTLrlPVK+TzcX2lVeD+h+dIWBB4kBxRuT+lGonTIuoEn
js6gJD896DHbqlLP2qM3BApDigQK0PDRVH1GjaZTBmQQS9jjAM5OOcu08wavuQfSTxfmWrdUbpeM
ZvJqPnfNo9F4UDJtbSD3x2IByEabWEL/0DDTnxFGoMS807Nu09l/2jWjDQB/D11dSdXY+yNEpHoU
q83s8Ti3eEwpxrw1n4iGL/0DzOMoQVQiLP16t3pkN+zp8rYDyrundAmxINMYSiR2GH3FOFRlW0J/
0p8bLfdvQrSqZYCfh1sZ/b6fTQlJYaaJRcjSN5B5kie71GY+Nq/uWNZKGKZRXgIwKRqKmZa+1w6k
yS1hWeiAQXlTn20tKP7Uwe4RHWyXfgPgDzekHJTxgC4UfOrN+nae7ONyQz5brBVOqYzpR1hJYcSi
SY3ifvq9sgh9NC3eJayV6Zb8mp7m/EY5sraE9qDIg1TKSBMm/GtsZNQ+uHwsPcmJklK2ypJCOkea
Ex0AO8kXhLasbnk4b7IJ7w6MPW2jSXUjtUfdM2EvwGQPOLi+UPDvodgwaO2hXjJvolsQjBK2gcFX
sRvtB74Psz+VGAws/2XbWlubxjDemQl8BdcZeY/X6k5kZVUfliCecXMufH6jx/AJgvo4PIxvkE/s
xtiZ8bmlYt1MDlVBnSm1+KaE9WBO5sfWwb2ME9BQuud1G60OWBT+1UHOvfcyRyTLbqkEKrNeEB18
lBjhyfSooZAMHKo+qQT4v2CndpImNDPGMo0G+h9PWLJ43abtDQjPI3JaglIFTk9qvvbUth772AWA
JhMAsMDPAVkViU6CsUX8YD2SrV6PtlRRvuApy/wLRaJ0BKT0cCOGSrhkU6XpIo9EOTshlcw2VNRz
NWyv2sM2akOruUKiyaHqndLfAWHeLOYgZSUtfZs9e0pAFxFT8jcVdDk1M1ko8SMRQorZnH0bF3yX
u9qRmD1f1jTo0b8tEEKjmep/lj7VGamKk8JSklP2WnYd+lmxDI30Fy8CZUbCmt8QoEZz/RN3mOKk
HEg26JMKuaVBbCy/f3atuCokwrMYqy4VO1bh52WLaOIFISX/PPPSJ9Rlul9AVQqrI+uhx0KkI2En
/96DPlSeL2eOfn8nPUx1KQaFR3RzZPJY7cT+hroUmQKq4Vaq/k6tgXSt7M21I+2jw8DdVPB3ebT8
mEQJ+VUEh3wCesajxNB2mZsgE1XZDP7UEnpUW+Xd1iqus09xqrqS2tOmFuHJnP3CCs5PdHXFuWBS
6Bt5/Kmzr/LqPklFWAm4Ji2lac5D/Su5jYCtzWDLUZAtggmxBrFnuElvO8hAEmxsIBY63oCqtXCB
Vqf6V/o2mwwsdexrLlpGn6ZOb5d4khqWkhMlsTSOJkG3FBcZojdOkUrwWLAPc9j9BYlA0Wa3u0m5
AVSqrI2jw9k2L9YQNoYPhXcy6p825LwslzxYSSJOBU6riBNXoIFD3PEnwvF3m3yNFvxZsd9YOr3A
YEprnS3CbrrpI+ZmUAoR/2psAKCfPQNLEIDU5i0CaERd0aAe1rkrZzMvOUfMBxj1vBO0dvuf3azq
b0dAROsXMw/VZPu+qnd2HgXf/Uq76pcmx15uYyUrOkBcJvRrB9Azhx/JoC08NgGAU2vf3VHQmOpB
2kopQkRUH4OWCE7c18ToILR08Hc0VUJ4YW2UqVd/NQ2cUUFNGNm2G0bQNio7AB1Rex+9fkRE+Pkp
vomTWXuYO4im08/w3QEgBBTruaGm+3rqUmw+KjfuxD/VtAHudOfahUGkCayn+fX5P32/oHr6dq5d
vWVbgKgjC22+uCwpK5lXMihlumhA2dnDacNhAuSpbekFRDB31f4Zd7tkKl/pkGfxTXqpAYRR7tiw
E3A5BgEo6kTgyd9Q4VOl6dINtUNl0qDYfiMFBs/JaHkwoc9o4c1pU3uTqTnopdESekoQwZC+kumW
5f+1DJEXirTfwGlyjYh6bSVcZZphsdbUfgp+WezaTHIfxgXn1qdjEgzmcjpka9bYAF+rPivW7asB
+q5XDF6FztNbJ95HhXResewnxCfByG7A6TWOx8m1QLaIVpEM6PMOxLAOgsSq5shv1gskoJU8z79/
LgtaZletYhKQJ4Cn9qNHQldV/AdODJCHHOHUxO8D1MP5eeD1XWFTxFMB+CjI/N8rxcD5k+iseS3B
l45XSlOxr17rdatKzwHCp2DuWo9T675uwWZdQ3PTcIsUgUH/mMb527imj1quC5Nzldp/soOvFR10
KcoTVTmw5T29MXpPMGY/VJfXwO7ujFaxcxpv4EkKiATD1LDxplQp58bV4ZlSsX1QHhZcqIQHkMp4
Pz/KOf1zVl4Et7gznhtzoRAgke80wloUPO8J0ZaSD5KckigvTK7yCyF6h0kCjhOIRVB6hNShW3ia
R9isp41CwQRJLZ5u6tgSq1y3zuCCmrtViaI5WuLN1+cWmF2WHSSQlNStTei7k9/y4jUgrrxz38Pr
aDp+/EKalODyURZIT5guRsVtgAXMuKnci65lcmmkC4R+AFhELJzkDGTlvqAcyjhIPbLkcA22LDf8
idbyRLo+D+XktzGY/Q5gLdXHa03MNN87BDe7lWZVtIMEzFGME03BTpc9kMKd+CaZLFJWmUKrQocg
3q49v9MyjYmGAAcjPqNIm/KGRL2EXyecWbBH7JgRbtyk1wPSX+U3FI+n0BsF208EoE+9EjNV7cO0
fjBDrYrVu2Rd8rRfof9kQnUU3QYMr1+v2lSWbbvGoITPCXEfC6Du0vtphTxkl7aqBCU36gBLhkYt
LOVipV5aYwd+SslM7axsYhWjypIqABTLnfrBqgPQ3YMbrbCDiB8EnOcCyyfwaqKh3hl3Djze0yy4
dAOB3WCz+PxS+H4K6s0zuGaogNvvcfJb6VWpHKLEP7r9gAZ8upVN40nTgxp0URQYXr/Wq2DVE/M9
n7ZO/rU1offj01RXZJYBrlq9VZuviY1W2uAhVs9YxRorNiWEbzi7EbChem9L4x/UjZWLWXcIFtmR
WZxY3LcZqlFxNiq2FJeFpqhi1zrQGoCWY6Er0Ztl3d/SY2gxvQrop38TJgmH+/FtcnMq4RY6A0QA
1YrPMdKAGo0abgjrrLuZgPUknk6c0alt4AmmHWQHlgk8UMJM1CK61F/O6CVH4JVRogUHlniVhUd4
pFpXCuVMoQY3tu5T7Xtvr6k03wTF+dd5QH9gF45I3W1MkmK/3C/LPpPBXr/Gb5rGuW+UJ24wgRi5
1YlPi1RaKcjgeYHvRPhBU0DIKHXeqeiqdwVRzCGorkIgbMjrYlFWEB2r9AWpU0+RknqlgpfWToAy
gR58YByn7s4XREsgrQSua2JnoeGW5gValWaxWW2LzLRQ9qkGIcazd6RODtxh59FAitGSgQPSY0ZX
qYBY4ZwsxES0iONlLQbdwW9jR8xybRYRwkjan1twWeYWuyESr0KMhjwqkG2I+8fJD2K4FCLs5vmo
5HyGZ1oGuPvhd4hPMrn9VrvFwSMoR0fS519SGe40urXfFAPviibrDAgZQMiD51PYOXzAXgOKqVuO
qgOIPtuv+DMCN5VnDj1E04tE1GtVHJbm66t5+mXujqvTotrjagxI+HCHvRdVVMb8MIV107zHlPQk
8Tbadh+EHPuAX0d1uEvr45rz6Vfm7Ok7PQlgIIKJkE1quJC3es9mFW9i6lGMP+DKiuwe8qUjSBC6
j/4bkptSTGzSwYahZgeviD6Y1z585whU5xnguNMxEzqH0KBWrTb/wn8Bd2uLSEMb/4Vyu+hCNmJO
Wc7QgG2bAHb4IXTEFm0ZpLq2XWCpxEM8gM74TyWp+2+n4M+rNPvYDbadSisZVzC/no0plNmVFtTg
jc3sMLjMdsNz7xnXf3E1R2c4e9dMa08dWy5WDTqLCp0X3+D12ne+rEZxUmVAcxv30KYLADYy5TXd
Z4N+c169WfV3gK+bb6sEpetzUg3fs2dQwSqZgtU5LT/+wy2myPVz9+MSs29fgpp1oGP1xRqPfwaD
7m+daDUhFlEPXW2aKQ5oDzPZAGbyLxMdNEZ7EaOiPdrOLkGM+wvU+z4RKwYxkSshU1XpyiekvAC6
+1rTJ4vKYt12/RtKRSBjZaEzoxCiq6A8+7ar7mZ+7Bj9Wjj14JIMqrPcsEpDl7xh/k7AVs0zp2La
WSKM+b34smlh+HVpOmf8PI9mY93LLVFvN0jDCPVAR0QvCwoQwMSXzDLeN/0kMOIJCEA4Ri/uIWE/
Gx9dj6iAW6Hu8t+vfV0W4szFOL5NOAOTk0mR62f5WRrxI4LBH+Fz5KZ2ZGYhEEPxyxBUCge0dANW
GlrXXXvXzt7BtyEDh7vZ2f4oh6JEBN4RIsx9LcWIToqE0swMdE2Kn0gL6S3yVyOFOMjf4AE4NScJ
6Op+7eONt4VhoXRb+odDGFFlB274IKrhvICqfsxeAaghjDTxe5FXCZwAJm1uTuTxRnj4vQSGchm0
GqemJ9AI4fq5V/rawAL43auj94aYbL9esa/DfH8Pq/HJk9ambwlldGf6pVHPBF5X1/4ZJGlwHRZ7
Z3+kwrTQ2/yuT3YxuHu1dsW5MYSOEd+i3CQ3wV5zcP6PR/n/r5sep99kkSwui+3ahEz3dm/Sn42i
jdqzxWNbgglEr5UjZKJ/jyKsQzBPbhv3xX1BycKLyFz6qEK3BgywaNc2DdD8t7ed+Pwu8RPfoO1W
+shDply3wckRNUMHZa9lysPgRyZbTCwVuXtvFigrSh9HgrRQD1RlxPIAgobJep0VV8bcmCNMlao4
AMgXuCzxixCEDzjPyftSmUDVyUAa42jjlBmJHt+N2pGRb8KoOzWupwZaHSv3vwfGMHwY1K9vD22s
aqwJ8GpYkjzQkovrLDfPzW/Ub1FzACzOUKnxdXbmqM2NW+MElh4ZkQIJEJ70LlyvqG7BBN3Bzi7e
9jyEbHcKXtmc8PVS7UqlHdkEoW6pWVocfpPf3TwXV5g5Ss2hazkCmJCtuEvNndR9TiMENC/GwhPs
WfhVYYzpdDNgSjHViBQ25NH9KwWQ6y22LAU4lNBSEGTdvmIjZuEBAigBf0uh0LIf0pCiuC8+pBoz
bYmtodQAlHtg8qkXNi/RGEwcQZh7LwKWl7cc3uCAYhEcRiaILs4A76ko0QXNrsyFYhEZ6CFWBGVJ
HhkhAkdEG8+fdryKmNQaBLpJ5RI0UaCwBvmNcDOKPP0/lIH1YPbDA0xkCklGccT7FLESNjWKmhHi
bt1gpwsYy55upNGaec3iUYWxmg7WBDV4KjU435JhzYLONxtaFwHEoBzjV6QrcKPIIUOepKSqYvZ4
2sgtXKilsjmxXFfYeryoSEYJC04CZIlLPhIYj7/zS+xnubWpad0akX70lJT0YCkCbULI5QbJ2DXc
XeEZOUBQJadHrk8d14eu1B/4qmiPQOFEzlWZxxTePSHJZdbQfvATsOZ5wA7D6xG//qsmf4SlLz6E
eZSdsp9o/0rtYdHENjqQsZrtR8rcXSAdpQqm0uAVS+LGiq5t7E9wI/JG5Uhpi/HdYGuy9nPz4goO
0fyqDOEFOy43B/oOWUx5BckMIFDqRqDjJpJ4m+F/82YgnmcZJtSGbC2+aDt6zDaLHLbrxn4F2q61
kPp0eo5AyoejmqNfVOq3GvP8igpMNjef5hzsLyzqJ32VylYtrMEToOjKA0sOv3J/ovyzuKLvJzUq
Om7sT7G3GHM6JRFNxHArhefZEcBpKcTa5jbLK174rE5D1pOIzTVQfc55duPUupz0qnhHfvVic674
6TyrkHlVTlQbV88EfrQzDe/s80zSB78Zb4B71/vO9MhJejcGrou1VqGgd0uEVQfJuqLcEG5NpUOY
zRtvPyDMM8Abh+hugOOOXbjx4FjY8m74BTA+6bLc0y0ZDEt+RQd36pA6icpZPcZsPygwqqExx5xD
8JQZc/wRdjRIFubo1OCVFohnAlCqx7ui4wj9EOPZWrpYBGElxBPgVnnccg2s1XW+jWdP00yKdr6W
RhyXQT00iW2mjv4FThTelj74mW/AMs2veOFHOmB+aYNJz8GwEsrcDZlGHnwJnhLDsh7U3FPaxKLe
Lw6rfQO61y39j45N8dusY/Y7fSceXW4o5yupvHYqDwu1JZNDjTN4oriVemNrEapD8eMEKWQkXAIL
nCfEN0QZEIeO0d5QxtTadCNQ/ZHC0Fk+X+8lP+CWwHqkGBLkns6gxow7MjTBSVGVg09/+TG9v4iD
/JxnYM4AmtovUB/LAckpEmLkvVqSHsB4Gj0P5MuWkCrIA2TAuQXAR1SGX1LboNKCx4zVSSMzcuwb
j0hcOg3JDeqcdL0d/BptJlndWOQM9jvv8QOrhAcBF6BrU7x6NBH9O/G7/s10jiQF/caYCCUYtgN5
4uIHIo3cuaaAniRFTAo78qbOPYssK6il9Hr6ynpVuPYbHv8io9eA6AEmTW4MCJXeGa7wGODIOFII
Spca1E6urYPxhTBedVsX++vhm3KsssQBRF2QdUH+uTN/KtasSx0zaTDVIryIENMUFxahO9cG72RT
nQuVEMqiFsr85K0Ud3G3SwQR0mgGtBjpNSskkgboYMynzKvYUDUbBjrJSIVWDELfeNLcnEITiv+q
XAUhhyxX1hCrAWNK8WcpT4UtqgyXgu2QZiCF96k6zsBiygFk0DhhQjUKGgepXvnmXy4zK/lh1RCC
/Kdgs6ooGBuB9uRAVOkojN+ugCCv4RkGDKGdNBlAcQnQxliJdSGhGiVWoJQdm53VHSnwo9ybAh5K
N8WCE2TJGQV5dBBiUgo9rT8XRCxJwUEKVivgxfYAXq0qDlVqQkZEQIjeJwoIQUZG1p2hVMSByHca
a6iEb3CSSkEIjSC4rfZTncPoUUjau4GtozXhzaEN3oa/6XuyTBaoCUt21xfQv4L2RK0IjyuTr7Cu
AWhH06aD0NtfIJ+iECHxZJnI2Mj8EUXZdVI2Nr7KkdMKt6CbVl6hBpDtBZCtntZK6LfZrSoQpHhH
VuVBESHDKOLwMs0yBWXbeNr4JMUpShNIQoG1jWUQOsvS/2uYxBlrvFBlpqtkpjU4unQh44kpMySC
nQu0dqMwQcNCF1ZQHbJUFA3+y+Rz3VhCV0eQD82HEgugrUyix8KMccsYXtyu5jfN1fzlNTylSpUw
JWujdSQzTdMvQACZdtGAsApI0WrpqtBNIFeViWpaGUNCW6xLYUdSWAmvCbQWOUhd2bPcNSsBqEt2
UzFWazrKuoxs7I9ZyQv5XEEF1NBR3kgWkFIA+0kxENHkZqyBFjDxw3Ci+TgNcQRUnoa6Rm2oJHEY
sFpUqEX1RdiPWKRguDrKTnEVACIJbdLYkovCSBgWQmFqbmpvyfGwTuGFEJcQnIIHGlTFAF7k2NLw
dccxU37nQk59RWsT89JH2Cz2pj3U+tA6SZGtAkG7ZAycAES6VMNRdSMC1TLffgydPDk85dfl6BVM
N6YyjtixrghYWZrewzqdz5cbYp5CVmtNch9+lpdPM274kn9+Na41MAlzSbpMyTQ83H6GiaYTe2su
65LsLglxaAT1FLgUmClJ8gfmb7lMphOXn8SveIZTcEWaO+T7MT5ZEwbN1nWlXCvbiTodDtUCFICv
EjPOklXZ5jma/pFoicAvsm7psJx+750+FvpWwd906K/ZudOt6E3tJJ86voqwkvpRxwVtVVgWaJR0
a+EzNw5gB3WoQ6s283lIFgTylyzvz+ZfKMGelYxJfhtQxHybTH6stJrOx1noHZEWPOiamQ/KdELe
Abg0p2IZoEhD6j8EkaiRLRDgSbtb4053UEeJQmA6KTRFoR+rxq3kuExdjoLXYN5IJlNj4vqsOE7M
1ksdGkjqOVualwQaO8SHGSdWd2wBi6bEeCVkBmD3XevBJ5ox5Wm6Yd9t+ik6HYROO8wwUjmWofye
l0VRboVrTDdWOv+sE4QcFTfEykFPgBXUjGG8sjZksMC1TfUmtJLs5hEgVsUh/ovDA8Ah9EgoTGAl
3SULTRtRH7ulyCiiZnRfAteg3Sk/RGAniot7BhaH4DkYE1y0vBS+k/UFsbcWibAeynizX6ns1jKm
xyybLa2+YqvyYL1nQ4suaGmaWANc0MYdZcFQ5eeFcZKkUhBea1HBoCxpC/wXrFJ/KThplYP1hQUk
NlQytWB7rkhx5Q4Uc5p2owPLROUiwuerDFmCvw701QDPRtdNwetaO/oXKl0UpFqxOnCEW/0fUee1
pLi2BNEvIgJvXmUBCRDC80IADQjhhDdff1dKc+IeTc/06aZp2Nq7TFZWVtrzyHKvxJdIzah2hrb9
GKkLbvDDgf42lAgnij28YL0TGXdV4Cn63NeAlFU/GjPbdXqfl9/6NpXSy4YqrvsZ5lBi8CGPQIan
ltA8jdacL24Hiw275WPQXtctEbBAN+H3e6UJ0+hol2YQps80Wh/g4uefmJrYRW47SMgKAKmRNSPr
qIY00fw9u0AXuUIA2BDtbUiRlCmPEyEggIGQeCPlKd9BMUaP0ySU/wET6KmBoBloeW+YyAIHTLZc
APfehvxElduV7zF6/vAKG/XVPqwemvxOomz0aoel47z6632w0Qo3lbURXpZ4ReQ9ATiHUkCoBeQR
SOb4b1s0zg8B4G/6m17GlfV3ewLUUMpxWeZAnY7teEioSfreQF9asfyhm9xb1UKn9HSf48h8s0VQ
AFCeRWEkorFZl7KfBgPWRais9a4oZzxmsYnQNR6UwHugsJEeALScd1Y/M79ZOViGRew88QEFBXB3
aOBUfIlLoGFyh/tY6TaLLqiHYKegAkoDXC5T52Mo/I66vPoTzvxIw6JpyfOwERixK84B7gpRqJWf
nJlkx7QjzEB/KtOktJ0nkUqwSvy7vniIkCxg5elQZ0wKmlxgDO7buMQ5iYXKAGkEixcD7oUNsLMS
9+YenAYEe11EC9MV/2lrXhjpA/qJfdW/hcnFhFrE2+V1E4dkbFQtAAYoMudYA3UHqMlN5l8WLyOy
ql2f6XY452uYBTUcN8pojNfCJhIwsodXGKNhWqf4L3LkeECBEnGvwVtqKX2adqhYcaABYaot3qSs
E8uL0aJNlHcOa8HCIWU4yXqtQ6/Hp7xMglMtGOuGYr3zoWKI9x0SYgoAxQ9LxYDcazW8mEMKFZQ6
OXXpxQLD/5PNQkKhaoWyKFcLj/kwAvwvo4RwppnRkfnRjdYlm0gjkqVm1wqTzdSgdKc81/BW5RF4
vyHicRlGMGqoIPclAqCMTaMuCu2IlBg8VURA9I1pgZ6Gqvt/5UQR5CHUabwhtF5UyGlU7BPKeMQP
3IE7RrqwAsI0t3+MJSE/pNu6wyYmXKmbYw/ldGIIfAIOINbEI1YxcjKDyQaS9dS71+bBOhKEi/vo
QiZyuyMyJdt3U3uePepjPFYRHYnRQAugGy+jDq4DB6jGsutd6qo44g/lzQPBu3hEYjhn9jEPjVl+
NAs5gcZkwHWierRi6sTJNap/LmsvUcSqSz+gTc2bYRNp3ykUkIdgF3ZkWRWAZNEHK6roq/9HUKYE
T+MwcK1fkxEoarNnz2fu7BEZp34WVso66ywFYHCB6PliTLFl2JhZb6B+NT8GWI/7YZIov5HnuRpz
heF3mzO1jRhb8mUezNmcQq3/166QvmQiAJ7nQJjH7ifwJOjjaXtzHDpbU+FasAEOZGSVgiL9+tnP
nLlBmCNloQ2RFUfcnTvxMgAlwew4EudDughaCC2FbM21f4JbimQff8v6PAAPexSq5MX3fF/7iqpc
W1SQE8wGEPpfazEuj1afQQ0x+Bsct6GuwrA6/qA/Cb0R/RTQ3L1XtBdgOK3b3wsJTmEId8Rrfqpt
0PKGlCpUj1RhJkv0FMULtwWR9diEWL4eaR+7W1kGIYPaftmHsn2fQWR+GZFLqTAl9KMazzjEMiMv
Ds2992TWEyr2C/d+xmU/hsWxaPl1yqr6S94OdRgUYHSBe5X5p4g0pfhUQgw0y47twGYg8OeQrFBF
Nek/xXGLRJ6KIIhIKnbyk1eszcX2Sru6obF6shwE6S067DehzhC8spdEUGRekA65G3PyNyUZ6e/5
Y38NmPtD6Syy8zQdf//RbEkKxhDR2UqobGahFs8sg6a09NOUzenaXd93AXZ1Rg9YOTfkF5Ysto52
iIxxGLIjwvCfPZSBUEItYoXSScUu2TUtUhkm2VGCgeHkF+k5MGvnlSJAmUtJwIgvzd/QquFocen8
oxSt7J7y0LAy0UnTXF8UTiHAaggGObv/TkmTd7O+WbEzuJ3pc4sOp/RAgbx4etlV6VYQ+6t0a90H
MzcfpLMvDx5ZV/2uewZ7y6kwHZRQdVVmM7AHofyWrFdAGgJf6olWx6F94IFE/LiaS/+cUspz8qSy
BSRxipuYZdrXI0TCyBwPpAcWTL43e7d6aZl7wFxOCiuMR/rcpWYC+Q9/QAeUxXaVCVox3BcKI3de
XRtpygAdxSGKn4OB6K7pFqVhH79/2OL9h11uXpDeGRXth4TM3L2ADsoGoWed0JMbq4uOp7ShjoW7
m4/BrYeO41n2kbNLu6/TmHxHlBU7aPsqtNbq5EcPFFqBHjgfanyhnEbFHLac8Aitlr5RHeuUMiNy
z5TjAzVJSGzIEbG8sg9ZUnI3kPYrY4qHJCWYrinSAd6Y965ceDXEIao2sWL7z1leGjjoCsV0sQvZ
d2bYYicOg0DlSHXUUpIkzdGVsYZUB1CDFOhRf7AdDC7W3/Ruy6CrZwXqMpCWeIsScpH0XI/dKVhB
ORUpLR6DYgU739Tsow4NKYgV9MnBPF6LrGh26Hh1qZvInoujqyOrmxGu5hrU5AwQ+cHcFKw0TeYB
cvRpe6NSERd0dE8qSmknvJq8bSE7wmbkrXTp9WjCklgsWXe0aj6CRzqkcbrT5Hqbmk3ZRBFHyPG6
6wi4Eyo06YkdKshY9YbiPitQk7q+DoPSw51bpkkCHTXq8W90Ms7GBjIxrEhVpATs8PbgsqSuhZuW
Rhfef/GdIg/ivtC3IQd2R92dJvw6o+XZ8CmIh7TwD8PhyeYm6ebovCsJQ4RBaydaMqEA6zVkc+5l
mbMFxYaAwKXy8AAsdK7hBNfcZd/2C/wCoRxdAAAXaLnBuyHIskKihiBYT/wEXmt3lDB3igfNWAEa
Map8pqNQbrH5s4ytV0fsQF9d88wKOHRxU3iNHAb9wy/dbGSMdGQVjHCYHRjuwIy8NmLu2EkjFR6n
gENiWncO6NB1y4arbnJd6TJi8fTOYQdx00leiREwG4wBvjCVkbaMZjTQwdXK3mkbZymgqsqJClz4
z2QoJoHcG8hk6Mq6drJ+fBFKtemhm3GYddizFHSzLtP2WLFlYPX+FE+oDSUIQmE6WW1TN2ZDKLnR
u9TiEDuaLXaw4mZtOPV1/1cVUAaqEB4u1FmlWrdGDAMgq8FnmVQV+5xjG1LNLz/TgxpswuJ+9DjZ
D81ozi5iA2r0r8iA5tv/gmL2Ln10mpuQXyM2m0q050HGIGBuJhr4MroNr4FcJRp5ajXAAPHBz3iY
qhqTR/hB5sRjeWR7/ul0oatUaUZQl96QIjTPWJGuBLBUI1TFV8XXaYd9RzayUGVUpsGDu6/wACxu
dbJ7BU1k48+cwztn9JlYtm8sAKOXtIDpF7ztwfDYNxx59g9GZApIE6W6bLRQs71lxFDD6N+bfTpI
qa8ZLbQ8xggpUZqlFnthWCWpgPgV4RCTkP5RRRUtXfTKbL87myFXH7r+2l+7NBaZAYPs2rMZ/bzY
Qaqw3ECdA+V1UW9POrbrawKoujyu7rlHUDrXCFKBP2rWyuxj5qjpSuSNnLEoupu6pIqgArX0TmQE
kNhGG1Bv99Bt4N5VF9HzyPMI+6JxUqHc3VjV1O3pFYzJ8oZQfswhFPs0LW/AwOHwflzOZ3dGHKvg
Xvf4/3tY1GjoklYy429fWSPQraWBVlC/Q/pMiG+geqSX+kKGSlNpXtEME44AaoT0eVDZgVRbcCgj
SnmM9q5UvuqYIu90+Jax8txdEk31zGKXMvLri5EQemMaR6P2vd5KSQ65LgZw3lFyioYLuBbCMdN5
p25OaTkpOExq1pb5A+uqGR05rB67SRc/C9gCKoPdZcuQ9MippLaFjaSlZqcRiPYXpkgCsoa6EmtO
gJfGL4SG7DjOU3pCQ0SzaP51/cmLAvzXmSB9b/h+FzGJNlz+btcmPhdqmSNDzDG7FsXdHvSgEgYg
ZQgRefMnGSB0+R4lgxdX4tS8uACRpuHBjet/GT1WtJ/hs3sNr+Fj+KQt9REcvtyLZJYgUyYhvArS
9HEgfcZ4WHUZ1Uxl6EcNUjC79BUZVZpKJUgwT7EBqsdYPVUl09SM7SFwTvZQH9KPkTU7mbUQJJlc
F2uOPYpZNqKvH3wenWHasIi5CugUl7xLX+2zOyQSdlaB6lPZfBOx361nl/aXUL88QeUKHE3kLvA8
vpyVAhDFwI6pvKcsXzUAZsQBoh/TckU1VMcZCPeUuwEmLzfOH1DS3gpvD0cJqI1v0UOiIFdZJu2K
xVaqyIfwHi/6ZSS2ehrTGJq3x6hTXDOCgz6HoesKlziktR7cM7tL/lX6etIxYpNxz0XGIK5Rawk3
m3m3+CVaOVZpVk9pQ1EaxqyjIKtkNXIkKj/KQ4P6mJtGA/Rn+OJSRpKH7SMDp1KnunSzAgJSrP86
WUlD29vmgDeWpMpPEXjiGwVwrYxsmipj2qWsMuQSFQz0f9qg0gydsm/T9iZRVdj0IkYTYCg4PNhq
y91uOSheByWHTFmJHY0r0/d12FYVEdExoiLK6GMLetCfstQX0O0sG55KrmJ7hUCp5jTy2HR6qsmc
Ik8PBtCcZqA5wY4SnxzpBG7nn+MOiQswjFIQ2rCttG7SEs5gVnGHtU0EuKoeo5ijx8EkKqE7V3W5
NAOQxiX3Pj2K8pDBBseuvs0ECQEVCIqtMmFU4PsEEr42txJ+vRbFb1xpsCSLfDLdEGh09CAoUWBC
H7rBjpCKh4/91usT2qDSwAWMSq9G+6nF1tn4wQwvIGxgSHSxmTDQ6sy70RZT4KcnDyeJoVhLz5Gu
t3548rYkucFG8l05DOlvoh7wtiYkADp5PLtsRRDYvIHEGLUFugcborYsF9TSQeR8tJmsyE/ylEMB
aiptZV1Y0gvh+NEu+WFkm7qyFKem2AIBT3nTmw6AExmN6nGz1KQiYcQak7/Sui0+soMl9abkp9xL
7awp+CcP1OrpcHie6uBbjzuQvi/FkgBXJAmS5yB7FYcBZge7kydbqXYqFETbDLe9IurkE90QiT1K
9pEYQR5K6WkKfhALZWTmdGX8gLZhv9sd7RjFycKTWlxNfieropDIhbwA8RTny9KRX3FvoCgFISIo
HwoJokKtdfZBtIgoJxNmW39MFNPo0yuYXZ+bBpKS2IiPErQqXR6qfTh7azoXWlmwKrbeGX7v3VTd
qIJI/15iGlfUWHlut6WmHN6VjhHNS1RLXEXZw7AVSJYlOGA6FY2CBadxumJIdTsXMetZO2G267OS
chRIuVMJRrpdqeLviKO0//UsHB+29owXHmzy8GbF84rIo+tMjahLtFXZwxlJ/l/3w1C4vcncU7Ns
vYMabGCCEUUk/LNeoxCTxZ6Kaol/ORgVonrwJv2aUN/TI8l/3GAy6xbM2dfKWwhPQWnlRHWYOEqb
RQ9CKrNKy8blY0KvP/b0jZLH1SxBEIYQCIC0r5nElNmf4qa8KY6iaXmkq+LvAP0BhDj7e0LIbye7
4nUpb13b5KB0ojYPNdY936n4FT+qmAdlrXwUKUWgdJ9q1CiAkiWpNIlS8IiHphq49t4lgXsqb/lA
xuERlEfx+j0vDM9/CmDUafBR+4xOuPCdlV6G0DAFMUfr2ZEIDtOu/yEKZ4sJSBBRtRcONvgChivz
a1SIWhKHhBb2p0CJyW84XAkjk6k2dRv1vIqKgKaQZieSh8tAhwc76UtEzhh6hCcatJmlobTIsvo4
0cvxDsujXKNJ7xojX8b1cZ7K2XhR5f/OuEoQawjqwF+lhXEtuYW7VXsZT9iUj4BwPVRooNeRtvIi
TZKlCR+GjJX4ml6jvq/4gnZxBrW2TjiV9M+7C0774skVtj9DsXOZMQP3FkWN7Np5++YLsGfRfg2l
8/GiCQx6bXlZXZaXfHKcPRtwVa37XQ27VJhAEXlD9EOXx9HsvfwuoxmlJxjnEHf5m8fBroVayx8+
Yb5AlBgAifXE01OgoMGUW+ayMunt711niWHwAjVdvcWeZpbWHp3/yC1DFGuYj+B1HC1K7efHogkK
CtdzTI3nOEzE54sJk6SmzXQrXv/Oe7V+0uy4dxl8cGfUq77Kiu6IadXLJIKqiOi/4R2NTD6t0FoB
jAiCeRtmcr1aBcFeC0aOgCkiWn2j9pU+guYUMwHT8M+0vqXtsIqUr6E4PLvmd1xxILoLnHz5Ykgm
LfHlkN5/+FSqGGpF6wek7PEpVD1NcOaLXuliqnYs+lDmMtUvo2xP0jaQnpvJjMdIvf87Rm5sCp2W
YgkrR7yVBeF6gaRYRCJUMocpJygtNGQ5ZHl+mOSQFehQivvbe/kqm5pV2L4n5/6N40MvVGGIjnrj
r9GM14XhaXxlRN2WL+dxIeMfslLs+ItZQUeGKA7qHOOnE/CNLMnOWAA6X1IGgCOeGsYjUHkC7P3f
mcrbDmxQLRrLtGQy2wytZ5br2X122eIFv2jnqdfuDKHM9OYzLcXO7qbug+4Se0jLJQabniRbXtIP
Ii8xp+rQzMRmEfVWlyKsmE4ZVXSZYqLS7MFgiEneHf8G0ejTu9j78MV0EKYLIrtAaNV6e59u0duz
jw8e9gWSyegyK05iJqcga9yJ1pfwuGkElDeXn2FjzaiPNjrigcpLuS7SwpOEJ7hsXkEVmXpzTxkE
jfbmGfNrXvuoRfiP1Z3X4N1W8aDOFLMGMBqw7CFEh5v5jsdevvPwyDG+sOlP/aKzQJ/i7UbrQjvH
zPbBhW6wHW0R7xbTXryf+9xQWrJOwdtfzBqj3AiGx60bMxfpGeThAGYFMvkroU8qr8WTAgTmi3OL
e88dba8AtEc6ehk/N6pM5CkqXoXiUxb1KqfIAFWVsCT3G78NzJdbHtH4YOdHCWkHiY3zDLFIPmOl
sIpZ4K9boOX3qp2nV+vVfI1xLlNerbZzAboyzHK26wymIN+yvqtbgEvoMYav90TJlDpkv9T7uN9W
rYWx+I1gRg7fxoMh0K9BvnltvpxK89In2fL2s4IZrZ+tA1N2nv1o8PWfg4MZTUuTh71YfVbnwWML
HDHACIc/twGFvTA5e3noVAvntEnFXybyiErn/3lzsgYhUKpuKlhQznqyL+2at8Kb6FLApNArS+HJ
N6deMSwNypzci428hrsPmUZos5MoZ1+9iAYUjzE5SHlgP6v2vY2SUtKp29xpxkc49d4OAZHT4OvE
6LQlA/ownq2q13Dfw0XAI97hz4uaC0Z9OCeAIgvHkmf87rN11PCpX+fMQJIZfofxJ/NS+zdh+rgf
TerDIjOtTm7FPlMrjdlNDYehhUxw1yVny4gQGljKo89QVX1E+H2KKO5z+8POKNwXGAaqPr9QEUi0
Lens2DOFNL9cbOtbzYre49sAifhnWB5/qBmVx8qJKoz5HmcFgy8eIfMKxxk92sfZEfXdrBSPYWXr
qHkk4y0s6G0som7BT6uHpFqlAeyKA2IeBUJNt6DysOPZC/rdOJ6Vx3lO3wdh4IYaYnq3XtIrNVVV
kpxs3IsGiyDXrQdH+OcZ4qDwWY6y2ld+VoSGV3Wv8BtF6VrYGrWY/muLTljlowI3crfNefc2IlS+
WLj06K2ZgQgnXoKPvEvArQWTxOj0aEV/t5YanGhJTmckfHw5pJhxbj8UF4did9/HKmlmqXDOIfXd
tqGObUkKVSejQkVOCGksD4sxLU+RG61IiOdUhRXRj72+SpnqU9/+/eH/DEsyo9JeoTmHS5wFPoxH
txTsj8xrhMneLfdzzml16jZw/5v8hsBs9KPWtCM4TInL/6qCNxoqdamHZ6Xo4OAp3MkuEfzU0pEh
DgUH/a7K4L4s0RJAAWcvq3myb60TvdK4PYaRCfpUrC/UU8Gz6jHx9NlvOIoTPi3xsnbeOZDnkwf8
iHSPZ5UbW7iK3sS6zQpaGYTwJZlJC8I9TDjSUn8x9e2F3X8asVu3n9vX+gyPaFujmvljUlvU+7Q/
DA3/hOWYOhYxQSeBJ98YNMIvZpkmwf7Buw3yy3qwm2N8iQxOm13/1FkEaIfNzgywrmHNXtRKS3iv
9wxSwLVzbmlMcZl+X+mlCdZHCQrkmEMinlcKiQllAMrjlagZRJoyupfEoGlSpc0IN2gcU3zIbI4Q
eiHhH0QS4oGcKQwDJdMC69A35VascgSbORr9FYqKY0CeAW4tC03RLI1tWc+fD8aose0RJFj9JAG0
KsHCYRXJqIlVYzb0oXWXE1Vltwb8C2mD0FqPSqfcQw3nhTLLp02Tq1TQru149mQYY9V5vEzqvJRt
Q34TfB9eDjcySYXGr5RvOQZB9e5cEY7YHrxLofUrWnjz8zCCMU1TFnIfFPhKZOFvlJkZOAOKf2Ik
njCCOzHQ8cEMobJ9qU/p0ygw87lFoFpgfzM+pmqWauvo5Z5fZswBLVpXlJ9MhgYnSY8W+GIeyaDS
9PjHT0bHo1VsK+L8jGp0iLLLUBl4+bz295j2E7oxYAY5OYYZJi0O6MNneuWCFohqagPhrvJHu/HW
OoTV7Y+M+8WBVkcJA4IYlq65KiXnv7Iz0q1bDoXmkKjfQ/ZAEin6dhaZyNY86PDVFiYrZ48o8UYf
Zv5uN1qF2SJFqXVUyNeIUAXzkK4Yqx4VjflnwZClRVs4G4O/5r/1j8YToM/Vf3QJERarKDRjSahs
e7Ff4dz90eglEi4Z7J7vA8RBYXtCS8ugJQGiB4xNxk/9QgqG9Ngw2GyrlV6GnF6a2u8Be5RJSf/u
gY1DE5AFESwBj4+j+rLE1tJnSrwkT5f5RvlIecoc80/3dPmeh4cR03Khv2Y9DWOwpTE0fViL2EIp
vTFy2EtQYj8wXbvcqbeZqNm/bBtB7e83+A0es+c29pmZ93XvywIMNIV7tekXs68YpIwb2ZFc7br3
zqMdMVw8cSq9mrdv5VuTGWCtfWnRHm/NXH+DKNPDq5ALZzV1sJdJxVUpjqrVzX47E5/ziXhaICAB
UQUDEdjucmcuKQvMHraQHroh+DtTVysbawSm0sJP0syZwoP144KadLxVtAc+0v3uWaxtqwV4AZrB
ILGuWK83bzdKJrvOrpMVzMWHFQkEiTG/2NP/NRidLsa1LhXCUk6mQ4/qpNAknMHt4fpW94oVnyoG
qmJ3mNC0fjEv3aq82tdv5wooa6F5gk2PwD4E/N8CVWCVu2XGXjUcvp7WJnQTo0D7BKRITRpRWqwA
nwX6AWDPdoe2Jpgt2gNMEDpS0fBvnTrMHXq1nhCm2EBXA4GBPYKvhHiUKtcV0kc0lwWwC//LsSKC
sRAZ4mJ8oLfeAfNQ4csiL2wDV1rHZgdqF6pXoGo+++/5D8OgC6TFZCAAaMp/XRGZlk+C8plao3QG
oz/tzuzMaaN/ZrcRXpxTR/yEcbhze1Qf0X4AyeT366aBCFJQFE8niwF1ILDjeY6lcv+0SLWiUEUB
BtMpmnE0i2ZqDpAkkjQi37AeNaxGqOcbDY9yu5QO+Ci3i8bHhpNEPwPKH75gBx7nF13KPt4Tz/KB
KAN/rMlZ6g2ZArKag/tlrYtacPoGmA7cOix1mEVcmVrUNux7s4bQY8V8e2RBdI6gto4uw9db2FVS
2K8dmwwQQGOaWCHf3lmjHWWlXUi7JjSZIjASKTgYqXDvN+rSEGfoRYFIZDcQ9Z2jYGNjpfTKoN4B
CwoPhCjoJHDSIqbg1u0btH9GqlCfQJiEJhoiJmJ+rR4NM7xsAZcFB9DSZLCw80HxCUqGMcx1vs7b
uloFl5ZDhpH+QGhebZTyzA0NNlB59DtxUyhOPDC9bF8Ua7HxIPTIp3DX0NUwZiQJOMacXTAL5ou/
Y3OkQ6l13LUnT+tjdhNz4V3AkPnp9hPye8wZNOuMG4koML/QG5o8zB+H7kpZ/sUQiy+CRHXw8sTd
OXfw3YNVzQjEEP/zfGDxXSka17EGSKUBSiY2mCDvar3rlFuVbt1qsKgif6iwnUlL6vQywxlijQzr
XHO0C5ShelcaYF4WkQnY875Lm85A7dsVynU/uJjosL2gzMPxw20pooitWZVtqmdhqCKEBiBDs8Jn
ard3XvQcTRKWpcEbQkSGR97J/KRETNucRdi5RtfJWGvPCzKXCO5MseUBcebRgXeN6hCoKP0Ar7TC
wLJY3Q+mqI7dpzoM9aRORAh0wwOICTBRZ+PNiinNpP4lrTW1DlxY9w/9BU/0W+BiEsDU22XTrxuT
DaVia1Lnbb35IYVTgKpU26X+RUsCamBGMAquVhWpm9m2xGv5cY3UDIt0HG94xJixLXpnE/H0MMEw
FOBpql9XtO9s2Q/ubaWGZbXQf5qvFQaUMdhUQaA7xQzUPsxlSuGxH/qFphDBwkRkTiXBIgUSaEEu
pGs3vWdAkoPzQCw7hV6gIJPiCHFEBpi/O4pzodqoVnQ31QZftitnBgM+wy/I05s62S2Qsar46CRZ
+FXxc2Q78KxjFFI/KMSqDCrgKBk+EJ3+kSa/UseqwWz6P1lnwXafocAm6Pf9HLoWDfhge/u1OkFw
QMi+A1u3cy0ynlbUfIan2BLI57ISiqNni6oCdBNmiK1Ej5LVKwj2JUA/NaXftFrxRiopAaCAxMF7
9HS/vLs9pEde9aqnKHTOhuUtQkPiuvcxi+23e20LC1UpRz8Nls5nyibYd3aWW6B56egg5wwmrsPD
665QVIRMRg7QIuxpy4tnJl8GVOCxfvaUlfBW0HkwDAxY1UJRq1zJGmthCtYK7N5prKWDG7cavZ9+
g1V2E7aqOrAYGgknicQPsZojgRg/4l0ZRPph3rC1UkeKzhHQPYZicxelAIgf16XKBrY/tuTw9FuV
+Qv6/fcaWCmpaSny58Wo/jFM2yR6GEdCdk9VEhaOscPDHlgWHQ9EfyTWvOYS0AiMB0FVDG5H/IUw
im7IPNl3mbkV4CcUT4XnkhCrXEBKwaAhnmKPuLQk5oq4J6alcm5eJA4g1Nxosq/mDykI0YGv/DQz
znnMDweLI6LdgnmABGtaB1RzeL4p749XgIktE5yq4/+ofj7BjTC1tGKM7cNsw0DQK6KUi6vDnLJ+
LAqxA5/rjDA+lKWKrJ5SER2eiJebU0kiZ67Idvhq1Zz+hGn7J5NqpCzegRp1oFWPLNbxnqk5zVcq
HomLh1vE7+mi04u4VxmKpsI9mCl+CMWHYGH5s1KEKdpEA+FIEY6R/2LCgspmLNWfphmqKzIbRiZe
OskLj9XjtcDy09qMD1JSnUUoY/ww4Q9dE4ojNL0ww1ZJEqRJIC4zQnP8oPKt71LOn5YLnA93Vb+d
Y8rfLNpaAgeKbXi3vHXlzqLBFEganktwWnRymBuhiVyq4sk5ytGpfvEkt1B5n2l4ACEgutJ4oG2B
Bux9eKKdVtMU9XW1fQtzQBaW3gl9Px4yAftF3y3DsPn2Drx0sb3Qbk8CpGwo1ABGPQHlwa0UpLPf
qapBFjblgZYzBU9VEYr2XKGeeEwRFSkhZGgPkJ/mUC2g8MTfhKZcqidxbNCrb0lnv9FlBgcmV51f
UW8RIJfcEzvm2rmXUaL6Ib4FW4IkPR10ctrkALh50K6PEFNqmFMg57nhnAquS3kIlSaFplO7XGbr
XD+YplLzuzn3cnkIzs/ObSB50wtMhRtEyezqgfp5Ow6dG0/f8+OaUdAqvaS1AdGXs/dZgsNCUCza
qfZphZXVpaUTo+IZHprSFfm0KB2oHiC6VCNF0qRpgbQJOxWBEJU2UD9inRlUjcf4q57T7lZtYYXb
4oyJq6GdqFhMt1csDpAkuAMoHZDS6aZrfCeRGlohvxd9NZLwPYTv8SGkUbuE0MiZGe0af6Xebd3x
HdOt0YNC6/dNPBBqa2jLJi210tz8hI/a+pTqgVyWzNn9pY3vpemjaFy3DM5DYil8NXGcgE1DTmLG
gFPlMHIek8h5TeDL4S0lZfTcZF7l5x1JizzCe+SNwNvuKNCINyYHChRZWh3mlx2yFJQS4dZL1Zf6
XTO9TXXuVrVun/qnvr6mC6I6Hgr363yv1ApO/YR2qVvv2zkTM1I5vN1dGpt2ZpmEi3METNY7O1Bm
I6O4Mx89/A81thrViT71RBDNyTdqxUixGMc1M5Q1OuwdUi8k+ymPYG7c+NL9Zuqrv+GO9mV2xLtb
8e+hwEZZKSnJy8IAaVKJouYCER1uzFBVNanBQ8iBjy7VeK7skMlxp+UlSnaCWnbYHu2geAbswqnP
wCyJ/SG75FCIp/wuM9+Zq98DxdShTMCKEq0q3Ehy7A2cmOyULBUlaTXwAZEzNzVUELAD//44td4X
uA/2bh0/An1RvEeGDWSwNNLKYgCkjoKEoSYVvQvTjaiCVF2GNhjLvDHW12nNMNcr0eSfttdOjMEY
PLv9pyJKugokBypZK5HH4opIwIgC18cgWN5KlBUe/8Yd3RlBg9pKGYAUTTJ+AggMVwJYpw5y2FxI
fSuHUuvy294ZY0v8FxxHsJKCyIokTKKpJR4wVwYm0ALzfjUm2AwCA/GIhDnIqW8RcmKP/wTD4iGx
dZglOB5oSxK7bmT+S5bun1wLuTaYHJ6arheG01C0JKx9OsSIxiRieeXXlNgwPEFB5pvv7HGZ6ofH
23cp13FWwQW+zsM+8lIIl0gGlssbYwoLKSB3N11C3dadcTglR+KfOETezsGcULqnx4+IeLakBIND
LJgL40uaQ8+/0XJz7tvJuZfWnuwr8SrEvXknR+xbar5J9L/O17oto/Bjd8Eh2BsbcSD2prsGqeiO
RgNi9S6yixwqLhp266RvZQbViP/UnXCoN8GtWZwhhu7CaFx2l4zDGXUZNyaZl6wcpHkpC3/XOa4a
KXNfgraNkKKVeiVpOGu3NFxWu7AoSjJbNYTBO0GsdMb0suWo3R4MmjdDAr3i9yLMFVQtVjztK+Jf
gnqifaJ0Pvn1oSeI2LDhBcCEWY4SwxZTmMft3Yykj+ga8kJMJGHet/PCLFmXTtrmRq+X+pbdycuc
TKhd2uRbe5/Pvg7PLua1u8mUZwUfkNATFcuYVVZZZVLEuHeKcBNjppGqylo5fK+yeWiKIAufVlIM
1QB4s1AOGh/PDafYSFW36N7hbVdrB+v12ln5v1+YNAvdZ0y28SXnx3gSg3FdQKEy9hwVLPcwV+it
2idwOtPXCYRR6hLtAAKCuA0ZgZ9B5nD7gauwlFQGT221BHw7tMDAqNUlWl9+9MpRi8OuiTpxIeKW
mCvYbWpyfr7Mj3yTmgPqO96qnFSaKBAIZiVlYSeq6j1gIgoYVjnoTTV2WeZ/5KKENp8ddQZlflKw
fwnhHoU1CmVEBlX+A1wx58VCZlCL0A4SAf6Uz/ShS19pvNwD1gB1ekI61WtUmqf0n1++Hs388hLm
xwVglvDeLb2YKvLzb8j5fdFHvDBEi7nTTDVVf9G1uztbyHnti53iGekFcSIJDkmMd83nkqZT2Wow
GaZ2iImo6EXuGzHUEBYtrUl3Pq7dahu9Hgk1fuhXIiC6dnkp+lxJ1gNRG6FFtKyFPbwnL1SOPNWq
QxuTRxyDO4wbwi9kNSkx66MBqEOZncYn8WAVm8rsa4R1JtH48tHWkViOfL1mt5W4GwlSlFwaoK0A
TqFlbk1o+fKLJyuC5MvvKm9FMdDMa70+nobrxoHqZqX9BSAIOcOJ4R8y9Hoh8hIIcZG1LhFrBGun
6tRYQwaZorJDSxRvHaWjaC/ZsX2+ec83G4/2cUgHbeXXfTRcRmJe880ot0wabpV8oNjefSzUXS53
533x6gX3lmsnH+/28XJ3+3hvof1yqdaNC4A7GofXzufRfhydK9nXonek7PJov+MW8+svzO88u1G9
Nb2+rXzF+BzN0s5qPCS4e8Fz/F0T+0w8Z906IIdO3TkNcjN6X+c7GFMfowjCQmAIUJ1HpfWWMw6x
+b2ZR7zM11zUTKSFUON8wpnB7P+M0kHUmwJydXS+5UGFPAr4ZHcnq/7Va118zVvJjGgzR/SVqmmv
kmvtMKs00N8HRR/wwilQYANPsZPOe7IfnEfbXHBdNYalYTIt9gvB1at3C8EbTvzwOjm69e6O+nNQ
+av88bXqzXwyvxeJAP7sDORICrNGcHRvmz3VXOLavVPfGSfmCZH8Ee6fzVIiQbb8vE5Isy4NTtvG
4DgE/Ub5aFtA+em9vHYZTkqI9l2Wt4ewgYEYHpo7wsE8xQA6alGDpXQWFJcUmG/DBVwqCqJILSRm
hQidDqHBx/s+e6VL81Vu7b9uXG3vLs4TdIgOnCMaP2b1YN6L9pFkEmEkBlG8jfrfrugke+fwsmtk
iwhdkbA9qM7QOWSW/fdfHvh2YZzr5gt1g4LVuDpF8tG8V90j9YiiovWKKQDkwtIzOH3b+evo/W3H
O7/+bh3PncqhF537hXPnWDQrlVb56leRBgXnivzyeVLCkZ+a0aJ1rzqLa3B72EjklW4WHd6HJRSU
aQJxcftET2pabu9yfp4I4+JVWpXYiOxjm85vO9e+OFen1krI/y7hCwHgC+Pa7s1qhwoPB/jQJciw
Gu2H2xge/QuMhIdf70ccKXThSZrK/QcaMycMxBOT0vCS3n107VyRUNao8guP0TNc7FKL2l6LtJtW
SlWwTxQhQFCI9kTYie2Dc53EbrH/Q0gI2IHQcu8xbMCOmYK8HywYb0ATMGaE9qhxnvji4Vya+baG
1uTVoh8PK2uAAhSnmrFbG9AMwPFH+2bwCaLWFZw37ty45xa08JfRGJR6xU7OK3cPq6hzmfxm10ll
VprlmhANhr8g9knx7WfnDr8jIrp5O8Q4wYn8pCphbrP3GRSar0nlhCKmUQgvUIr/TtPka1SA5o7G
52uUQQNwAgW0tY086A9nuf8F4btYZaa1PneIfaOz9QrypIOQ5ijG760LM1VgSd8dhLlJSA/tH/X+
e7u0R4rMYui5/62ZhYcOzQW/6VyDU5CbUR3dLV9WHFs1yC3Xv91fBLmmbh7DV1jsYA6H32USXJev
3m2y6x9enWPBhLuY9PBmqfQv4mO1BYVeTvtnvRuXO7/Zb/MeNAaPYb37iY1687PMoVvA3Asz1670
3stGq+qUWoy9ZBbGsZ9YKMnB4Wgnnd0SEdiDB8Xqv5pYina0F7MbZBKE6B53DmOF37b36/l+3MB+
dg7n7q8weMb96GUnJWTo+nHNPxOv0yyf8w5UX9rf5r4HNM8oVIwhWgMLEzxIZXwV8jV6MJt6JL0c
vj7UOE5FJCDFqGSUeqmiGHg6Q/VE6dYcxbT/SuSAxN0Otv3UGxAlKziXxEg2oOXaFONez6nRzxGD
5lQ6P5rXFbPJPQRcER6IkZeNyA0YhQttmvmQ5se9mb/RyTk5Eg44OInL1BbmeHPkmHToSYRED4xg
veSBZQUcIy8MGAzJT3FobJyc/MN4Tw5PozqpbaqAwzvzS/54MHKULCZYSWDnMdJ1NXY75Yy/6gbT
VfLJUBeJKfXhxHrU2vWiU6xYxboFiEExEnNNveBrPxikQuUQOAfaDY1FZPI0GGxrKB5BkYASM/ph
Zv/ii5mU0RE1H5DKYcAejBuarx+zmDOP1JX/CNdbDVD9p0UAhjVl/k5+U1vtdsan4T5KZqHajMmc
/25vs1yw3/DS6YSh/3Xy7NWBfQtmo2LW55zXN6IQRQMOIyzL6vK+pC52AkwD4f4YBbIRKBFgajnj
hOGdFNCXZpzZtw0N6947I6dyN569PRB1ycgNYjSloSterMrZx1Gxa8k2v+3S7LKK2rfOsVkoG0cC
9TmhDNX4HzoTyy8z8VCOqCBgcentp3kSjtElMmrLHNEy9b+yUV/lJ5+3Ucaiff7qm3h4/aYO9m18
yIoY8Qd3PCFusxYNizV9AQlMDmfj1v+VtWYXvXUDO/zKYQ/sO11GsV3Pm8+FiadbN3hm6jDp8NIr
/J0BeDtVvwslvtWiH0uNrzxuTO7z9xV9xv3XuOaN69XmTkT9u1c6mg+eGcmF/xF1XluKK80SfiKt
hTe38gYEwsMNCxrvvXv684U0+/yj7p42GElVlZUZGRm5Roza+hA4kEqlTpnRy5tTqu5A54B1KWXC
o2UGSqgEyOL9sc6o1RatImPeqTF83M+b9bjbd2BQNFjJaMU5Nolh7u5jy+rNcrLtv9v3xiW+hQbJ
IPgew0Pr1zuMUbGE8Tgo+rfWD2PUOAbboNTee9e+kSdW2qPI8m5eWnD7RrTZjI/9Y7+A4rDhHQOj
X+Nu2cXkRcy3MDrbPiCY83i52+Q1r08u8T64QKDGywTPG91aELrAlPxvezo6TskI3hvbBjrOOStP
6W2PGGxTY0bQivi4tgzWEDlSJK4hZvWYl6eG0aox2hJLxNcdlIgpAaQn9491W6wJdmkp239RDJy3
7nnrnTN/NG3wLuEh/DS3CLYXg5sbPVyqVRofjOMR6KCLFDCES4jLg713ce5UCYWlv1xr2nvu7NIb
hXMTEIxdmNB8sh3uh2dofbaLMGjnPSsNHiQHuNKc2YNh3Qacb0AMgQRCIRzkmn4uyCe58e3QLN1b
r+GT1Qhxw3yjQ4UkeyMf5AE8eszfaVNwKqr9z+FuclhuV5Jpx/E+I8dxXaJFDKG3NjjhRYI5gD3g
Br5oalgUs6a0Nlmbhyau1RG9ywmOGN7VrldI+PulbH0Anm9QQD6NbYLwO4v8ZFWPLBnYhZf2cfKT
Iv65X6VJIK9em1EDyYJNHl+TPinbqXlEBWdj3SBwoAKYh73obpl63nFvny7+s5+DPl6MqldnV3Sq
FS9XTnBnTr3bxltXXMRvuNKChzvT+L2tQ/N0xSyywuv+CRd/1zvh8bEpR8X46V6oToe2T5YC5S6K
5enA5pXsS7QbskEbSyZy+zD8rc1y/Ot8F3AdfDh+8yLTKSJonr4t1t2l9WpNQxDEoAD198JmERhd
crTBtXn0oSECl6CZYziVmwsnZd2ZEvJ+GP+vjX+9ZlU1H71z/A5LTUSYaZRyoJGsMcxHr+F0URpD
KKu0C0DqTMn5+gor0TOWryF0qg/z57PAUj/gQKAUOXts4Q/n2J+QIgZb78qqxde7tQuLzs5Ztw7N
nXeOENm0yz18IGqjDgFJkYDuX+1znzYuQE2/1jHaNevBJjyFh2TdNYJnxI4WQkKzdv0dYp3vaNP8
uJsezeF7RfPs76DWvuNqdOqy/BEVouKH1rSFuI4j8I5K/iO+JD94vFdsquHiuBfiXwuaSsNwIZ/H
Nyj+rUO/CF2zAMVePAIFfAWPvTNkT3RKbv+2vHmb6ODXAxis0ZHN2IM7HRxj46/E5a5ObdzCbrkB
MlxusBLIyVFXC/vw4Zbt35grcC7eqZnH+6BlMtDyOSw2hBGTFiIdJP4CmxOptBfvjN/J2BF0x4xg
eO6j/j28QHABbEWHfdsohvSKCIxw598gkxrxluK9K7lP2kjAK3GOPODdeCSX5BVf2z/W3IzuE4eo
1q7Hv2jtXRuv2XRjlwCx/7ZsdckvhGPcLiNuxIQaX/vb5X4Pmv+KKu11Mw+/+FjHPE7daaPKC6CP
ztLJP9jY6DLyaH8adzT4Sh6yiPbX3zRRnUwKE/Smk5uLvzraA7fSuoZMsnzqOsaXQuMWJZCtdTgN
KkgelqNHax9dFjAABvkGXM/Gyy72CpNSonaXu6DmvP1apwh1u+KJUUrSnOk82yNG8m3+fCjUVNkX
k8Mg79X7J9Rw5tVOGZvM9mB0PkOIosmWwdgs1G+MALv896EEokpZ9JtKFwqmm6WxMSs7bBadyhhK
LjXWiKRAmAWw+PU+cCd8dl7gCShoL6q+C0jOopKaH71XV3bbAbvZGkv2NKezYrsWT2N2+Wdk9E7N
3ccipkWklCGvc5lXwJqie2qUmvVeuYcabUDNRUQZKDkYaOturkNA0zwkV7fkFq1Co+BLj472yNGH
ipR3B0Fal3gxLMU5v+aWmQj1kIVFTrHYukaokISb5NA8RqfGtFmLt63qznyNYZC0c83jhCv79o9J
flikhRbf0E2uSZYnPPlQJgNR1GuQOtla+pStkmdASQwBC3/dvA0pqqJGH8jlBDGptkDPA3l4wPs2
ZGHIF1SKw0mA/krzAvw1vMP+e857Q7ofVJItSYncoEbVEKUp50RDzmSdKH/JKam3nXbx5rWP/3Cb
s1mPqkk1qbUMqJyl7pbqrjLzc+qWvR90jw+a3YcI59LfYjQpbG0x/6ljONJoyUDuC2+Shne+urWX
kEGu/oEcOHnK40pJjdoKqMHuiXI3sppuxbmyMTKEteQ4oO0epPRyaxdsgm/KRVHN7Z6MDnl7cDVK
BwAZsc47hK8ICAFRaUDdrwQGtaukwyp22flBbClB/6jxlfI+q3x2avA5CJmoR8XHII8yOVNXAMwF
oLWu2Woy8pIE730FoQsf6zh/vK2Kc6CB2QH79PXvIHZ5H3ME062WXB16xDffoeGXu0b3OqB+he41
v+jbPs2PMF0vvUrzTpMLsnx7+77EVyLRVowpMHDqMX7UdXnrsgDpVVzfWfenjQnfjQ/jwmw3unTJ
LK7N54QvRZ+LOpFwG+7muXal8Qhz3dPq26r1cu0H7RK8Yix/qZrUaTtBy4qu/Cais9/8UKNHG4Js
ZoF6TtgEfh1O9H1GRQyu4jc5IJNKkIL8OIaHZG/rTUrhYh1hneyCm8FZhwUyighiYW/tx9eGMH/3
r5REAQzs7McT3ijBAt5UuYqcTq+GihHbE1AphtfbxW97DYCGG8EdHd9P1pE8FVX3T7pMocKXgh5s
Z5ykCsPyAE5Bnts+hjyDu3Ozys0T2s29G0KajNbk0j3BhX+137NpUu0Wb35xRMyozOOe5BHt5mnB
g3NMHp0QjNMomtfRA1PbOczq1putid0Zj2xnv/LOFoccdzVHSUqQ/9llliBx0cO8Enl1aVumDF/E
+ni0dkUctGvzMbyQah6WhyTCqkPSni2eUI0AKCbPyb5DK9ruO20WDBnVWw+r42+yjkkZwW/mvX5D
Uq2sc96nMP6OuIN5ygPOwZNSi5prhLQZtc+UpDmneBNXWr8wD18aFxvfeQtKBaNlIgcsfrd56i98
0BHg1qoFRa/SmjZe4SVivjUK7tfdNimfiN/NNf2Upu4rOnvl6AKXaRtcadS+7Z+YEEgl0M+G1miU
F0Tq/gdNKCCOsUrdu51rvCj+2JBxd8re9e+By2B495L9XfuV8YfFWjOfsDGQ9YB7pWwfNuNFeIcJ
KHvfxiYuLbAb9+V+PdzUJ7hkdyAvUht/MEMn2xWeGIB5dJ2cJ9/JZVEuWh9EwQmxqdF8ml9WZDk2
KOuDPkC/CvjrdUodPVDS182uoJQCtQ08hO6WJGmDmyx/8e/2B9ZgyAG9lr0NQTagX+vRP2DU93Pc
cRdPvfi3az8T7szq/JVq4S949j/zT1RjBTBn8CeJlIZH2jttvRyavygxVNnn8/Fm9hx92/u+GOeM
BjsOs/C4rLFV3sePaJ2QFW3TW4eQgKnrbIKWREY6qnntzdG+iCJKBhJhAdDnqQUgWUdledaJcDIX
Ry/v00GrN6jbpOoWCY9SGYLE11BSEEWB+gMUERcCHujWPp+rNqZHnoVMi6jwUsLokUtMHzuRLq2K
w0GH4FFC9uxBG1UK4WzazQHFOxQ7SKsUpU+JC8JEQbeD+e8q0UidMv+ysuMk0btLMoPLEUFTVwTz
mQSqBB2SBcXpA67mjAoQZciqNZAk1hExkCTp9klQoaeqCvkVj0x1RnimqMnKUKb6QFTWI6GCFBuv
gqiEcq2ifOqk2Lr4qvcEB+BQM1UJCKEywEnwkfJhpatatzri+vCHoNXkhSZNXoVkmZ714Xyihy3x
4SNvxV3DTUdbBHZpa06rzxFEHJpDkATmbck2UahN6UcvpV+TC4VGpJtS11WTOZ7zwGCAlPGVgeXG
CuRBSDxYchY8f9KEpClKBhqo8JC4w0Gj0ho7jbHq0JeUnguYIemWtpagjQ4pOf4AMdfmdZVAy27x
HDSN1IKa4abF4rxzlrGmTDzk3dNbrr8rQysyWXZk96rTWf51lumgzpftdlY/1kOZoa2KcnQdkUEi
MZtqIj+bqvf+0KpQSUzq9mNY1ujclehMx61u0AdRsvaNWZdR7I5hPSJITL5PCcUl6dVx3A27+ENJ
zozrni5PXG068oVfEzV8ry2CNRI8Ra+xtYZt+MWUv6rOvIBNI7X4HzNzmhZyaDKKcVKMlKDLjjKc
K/UMl+yNRLgkBiEmY8ZPEsGI2ci8FpO+l6kCzDWYk3lzoubo6oEGd1ZsIAKCzkRpmxMyCBIzxAEg
1IGW21z43ZB86NTsSv53ka6zvemHQtRIk/qLimO4/6Y6k51psbHojckqFaA3YlbomKRdT6gQgsxJ
A6e+BB8kKJwgJLogFc8jNWSi2UH2UC47bzLUEMK8KgPOH3Xw4syiTLW0x/mKBsfHPJuNXBw/stY1
vXikjIfsACVKvH7ErKOHe6QVyRCjr0HZPmJHWgvLf8Oq1HOb7t1XG5iB+acZQHEs5AVRdjuSJPH+
PuTinzZwHb8CAkJ5QS+ih2qqiR3BNSilDynJasMk/dpTTW0lokl0cwfe6QFGGcLf5y8/qzFMtSw9
UVPF2UUcQOflOZD71TVTk2c2myHy0u1yy7icQaYDiRNDXeXFpzehJ03hYlx3SsEHxCG4RbiufJJW
AVSHZSuaVFpMSDAkapOIp2pcfkZZ79qH5+sQKUHjxz2BVpOXijqll8oUX2pY4QuRBpSafSg1xxsE
9JSNGuUB00Sbk/qdkrhS4pGK8caqUpapFlR4JLEoTPBICRkzcqlobRnBbX5nrMREoyGRBhja5Bzi
IkYMzAqCBKooqWXUsLJCEUTpdDBhPAC2KG4ScI3IFLyMXpkx1rRGbWkObQqzhcoPlmzSYzphSjWJ
+PHjorfUCxDIFNkFsI4ZT9PbphRJ0yKCud5NhD2VlehV5/M5BWi9pYeaA+uVBoYmlorVLtMwftvx
sDFkGUsVRIWt/PrmGBMJbwyLYT6EfsCzGkNnFjZiZDiWiMEw7JCRYwY17PZphDdlOtAl0w6hVcy+
Nhh13qm4auIaW87443wcijxmOZs5A/wG1+Nj1ZuE1I5ZoDt78Apf4ZSC25L965Rw7u+uvpZs9OAq
9mGY72y9m3+Lfjh+QWVRWeSJXpgdKINFIsXBnXPqHXxu5omHyyrxxaN32sK1EJt30wJQvKLSuqEW
7DfcTmApI8J9YBrAoHKJPpkYBUABRINVV80cIfLID6V/mPeRcIBRpXwUEp+g5efkzAz60K4MyoAx
pGUeEwepgqUkD2TQcBypas3RBywrCVXqfhtBcoN3Je6VpAuU0C+Sixfx6UpWGqVP/LatT2vU3nRw
JonTI8wDPxufxhkVQOQ6CLkMp9pDZdr8cP/hQ4KPQyZqsr8nNYr3/MLRvPsrvk0izRFpMQWoonTw
mStQWdpvop421voy3HulsTrNsezGpbF+0letu0ck1Umcvdtw29/2IYF01OWkhP3i20obH2nbvw1f
Pr/aExuS46rhWW3cfV81NchW81Ml5VHzQg44Z2WMFy/41Z0GD5p4BPs+P1UpAE+p5BfWtXCVJdgg
oeaJB+Dgpou+JpFgz5tSU8GzOyWKMYf7JYED74MFQPKS7zQB/tt1au3Km1cj3vYrbWTbhvXORj6g
gaKUERNAcEqx3oeTbnNy+Ig7frfv14lSiIVqWByUDVHu/GAYgx7yNAj3DhslHHs2yc2g3mSVyNSp
f5R2Tf4tuUfkQPzHfN/nJvnHtApAkv56MalMSywFG9DBiVimLeyZrlPqp4EhU6r+cXlcgl6LafNB
EjndEHDlVDoiQn3mFZ7xcPiLk+5MznIJy0cu3NEKEMFBysXkDTcg7+oJz83lKnUTdGpTvnYMMbHl
PVKCk24/sKvP6Jyf2QfwPRE44ifKJfRmmaPG7KFaIu0UwVnwP8XhWKbzRK6qmCtHtEO1W51czJQI
2xLnJqrhPzhBBO8sr8yPkRzZMW7hweG0XBwJ+OE9mUFrMudbuVpBr4elJlxEnJHnCBKYo8t2hjjG
C6JeCNG+h/i7fAeMrFi02iZ3LoSq3gQ6nz5SDy21uPNWMKXu+b56lbbmkW5w3a19aW5dekogxWRL
kAl88WLtW1kGLjfctk7N78M8CUdeu9If3y3rKA9nhxJzd/9NPtGwV8oTfk2AWu9i6VPHHt7D1t3y
ND1BD3xTCr2zqr31I81F7kitZ86FipYVVHzUuYMlvHrZNYqoxRk/gDoZvj4L3pqKPtAuMtnO2VlM
USISzf1ALcPbUmOe0wigmQYg1PwhnH6MHjveR601CuCyV7rH6pM/EmAYbr69HRpAMVX01ct8qt5Z
+Us5O8We4ZZ7Fafi7IdfYv5FLU1nbkhnXnjgdPZpU2iV1lorfnnYTaSI0RLTK9fJerKzy8eSj8TR
fVjde3dn9pEowQnIO7DqCgg0dS15nKtk9HJ9MpYmgQZeTRWXrTlqDoje+N2K/ENaOCnL1VKlNo6x
9jjx9XXgxqU9oHGXqakyB0rx0tmDvVHCXvIDKyTHoXJye/VSyMuKvS7pUVKalmqz6MUK/rztSNJY
lVo66ORD5RW1BPwvaj7cCJfmYSfEL+pgWk+n+CfWJj58mJ0LIGoVxtB+JmUy9dHZzj7uBUnJSyMF
uoBhUGhoITFJsRhEgw9XrUZCxRZsmZd7dZR7ztE1SBlkSeWrGl59qQZKWWv2nKxk1Y/73YR0oq37
iveJE97dmNZKUn4bcxZ3uxeLO6r7vlpI0TyBS8NVE/AtklUXb78RO+HbVBErmnDyLhN/NSBs5RdS
AJdTOSHyIWL1JWqKnvJEbvh8zn/zSe9E+xxUxYgkFVpCi9JNU82DZmux9Q2hotAL+sZ0y3k398CM
/HUN94A/QGMqgKYOfRuGTM5hDR0A6lH9/Fhfj3P2q5238yjiYx6RSc9y9PLJGVLuh463Fd3shFkj
oTtNV76SZ6vxgJomtnUqxlOyor/jjJI552jfrDXqV3kLKprztS/mNTh1XrP1uORCbVrUKDkI1laR
SUl/M9pW6evUNEL9Rr9j/XCseZHskPRjwc/JSlCV15+phwv5HPNmWQdSFvyRnq962tnVE5nrvPOU
77A1XfnIOZcvs1nB7j+8kOeZNVcKs2RpWBp694/3sE7EFQ8PD5ajry+zWd7J2eN6mLP7/9ymuiee
6zic9fuHUKejh2f+FC4uf7rxYjoTRLKZIUi19cnh6EGUpqW8gZTNwArb6BIqeGLjPpA2JyW1WV7q
NfjaYzy6vc3zWa6sY9bzSmsaU3mxCv6FZ/8XAyxU6zwaIPpCIH5ogD6QUpLHkR27niQW0JVUA5VB
EcXnZOUnSd1eDJihPEVc4NFAbAq1k9Tchx8qU3R1Bn4XDTN5iqLgngNxcFeAD9gbwEy8IDKUYZWm
e3orZjBanxCMRkm3iy+at7i6ty3dMr592uOYC2FxIF/ZBEP42Hww51H3A+hg5XS7aHnGNLoc6PXV
zIiGNshKpMH5ZFJ0VS8ED8z5NQqUlaWkVmTYspg140eiJ6DKM1Al9iOKhIHYtfllSg8KHx5dKRmI
+i0eScZcl37OhZZsL8qqSkkpKYOJHwdGV1+xJKMy6cYtvdWoPL/5pXvHoAdj5bjaD3KnaA10jm9x
bl8Ay3aFRnntVOh7bLj1ded8io6rXYGGueDipc7004IScD7YgyISFuIP4Iy2XhCNIKeQIFT6rhDX
aP1Vtdmc2kZDTQ7KQVo83pQVEqNGO9rbXLMOjTZTYP6V9P/N4rYidn1mj6lZg08bMg4juAm0ThMk
+5MFkrRsf3a0oLfoImFN0GXBTxY7DBsbhoFICP8vkqqdJKsFP3cZDpFlLhYqijsrSlZWTm+lwHsH
JhESY3TZaZMfWwrF4yFja/laC/1+2O8z03/OTEt9tjNBqfZYze7RJkbBjMbjgtuVXu0IBezERxmm
u5ASdtFckNnErCwwvOXg7i8U5B6wqizh1cnThF88CXkTOQRrd1GnApjtn0ZCd0AS0kbcLPoK0XSI
ZyQGdcmrlIPkVOI3+ffFFLacbB8bF+rfi7rNSzFVQ4EsaNr7sL0PFjX8nJOmYt/ngjn/vU3M/MG4
xCcn5HJiwW4r9P0sQvFuF/AtPXlUPZHsYDVqb9QCYVfUzhwNFjCQniyoBatMwONXmyQTm9VI4y6h
F4tBpJkOkKaN6d9iNFwjMqIrsPxww7YZG+5rXCO9QplBg8QuqexIBLOoGGw8FHqw0rwehdKwV/g4
zyEGdsptnIygAoARAH7eoxKnh+zQPXpGdbLMfEXsDLGRXf9AIfAa+pOBd7XkZvuXvvovyeJsyGTf
rGvrhmMlU4saNkKE3Id+N2ThiqV1hHhYik7hqymx7D4dCLF7cBImBfOCYZO9hX7HXIHf4Mrayh5i
JCrm37ANMEKhojcO4fUjZ8CjLthkmcYGke2Ke7gKuzLSqu5OVg10jeJwhtfSxRQVzYSbmEOqewWu
u1ikvg/OH1PRCOTHyGpKKlMkLhI5sv9HWxuHLkSnw0lRWJ5LP6/tR5wDqle5Bbaa3BuoIvUFcQOA
BXnLJxLKbZSnsNhhKP2EE95Un80oxh+IcazQhV+RvtTu4a+6mNnVotFgwnQ5OZon0NmkGS18ntoY
jhsx7tiKxSnEcSAAYTRKmGsx/7rdMtpeckPxydRbAbBi6+BW4yBMJvR4mWQKpZ1ejwJT4k4hdKOn
VE1hDTnclgjwl9YqCxldCilCpm7O7N+sdF/jTfR7liHPGkGsWyXMSTwQmoiIZoc6sfwR4BICh8lc
VYNAv9gCH5Ik47sajJ4OBnoby+F62Bjp1GUBQgHDwWHspYiHpPthVLlzXonqRUBX3FWh0xlc8wj0
fx0YBlRFiJsOBABGrMzUtWTo6ThMVa7OTZiicJYUnCnh/Ok5ij2yThF6h8wx1YP1FnPOhjBFdcGp
YDDozgQZaJwosu0sQPk1ucTwL3ZuIrWkm133b6nHLn0kdUDan1lkJaxyvl1zCp0aLrsM09MvEbbG
B9SV6EZD5xq2ZkIalgfEO6ffpXIFWOYDMD1Wrf0Q50/OCJqBrAPd938OehjOPk7d49F45YzPLC15
GVPF0u7s7HR6pJ5mNok3JtBPF/AOC56ETLuQ6hgtg1TDVnp6DPge4VMZH235bPpYl5WGWDeGNAfg
5YDoRWPdBMMgdGwZ+qNioNRkpQ6/NHsFwjL6fPTuFuEcWFdPFNEJ7gHTlcGfsIlL3AnPfzBY5Nls
ZN00lTUZmMu8QtVlVsjZ1/vDWk3px+lTaNdl5oNBBeEGdsHxhTDoYGGMBer2Z1owXZR6t9xQbDl8
1ZRLWupIW4rzZ58StxRhYFWdjRascT1lJe8cu5KW6KOU2vgLwCz4oKoHZP1ERf/VhjhHyb7WLjlR
xkTHGN9Q/ueNA4cLYrhJiSMmH8mhdPNiyJyze3Yf3sPbhYXoAf4TwRhs4dnBh9axhT9aqpnHkv8G
wKMQAvoiqVBTG+xq7+6cA8fOKfn5Zckv+Ueb1DezhVPmJRQJi+hztnkffosYnnVr7u1jSyYXb5rp
U8c5nnKaRVxiThQiNn5269aUeeOzeULHYIt/AHd1uLafGGIPbx4Cz9un5ZZH3xb42dIBmzKNa5Y6
v10axLwS3S58kUVRBFbzhGsp1QQiChIhpl9pvBb0hG7xUP5tKqDwn8LTlhUuQUq1dbgiF4BMEWX8
anaCYAVVtDpgO6ZwirAMttcXHWgVx6l4RNVx1JWIK8KhWqCsbAizQW0QuC/1LtRuU3Wnyjs1wt01
DB/qieL2NxMqa+b+ozINURcUulX6mqeWHtJIT5KducF7Jn9P5T4fW1eoYnRE+Jit8MoJ2Q06dxYU
OYb0hFZ7HTzgWv/hfjtnOO0Sr5fRUYmgdH83FEKpM0IPtgmdwqstmNTMaqoCkxwHSl0w0QAEcv96
0e6rkMIUfhmQ4OkQHBkNHbU424DV8GrHyH+aO+fR3CU3Ph/Ngp/NtJv3aO5bBXatViG6y/PKRaf+
oV/Bnxga4/cQfUtv3d26uSgX7eDNwiBDj/AZHZpGsIXVLK4+mAqPqLPAnhBB1PPvh96ISot0PYiX
obYl86isg7xixdzTRK1O5qgqCG7fp4C8avtVgkTdYEeAtu6EoHi9hrIushdZRbk6DSowfRFb6G7K
KwW6sFZrOxkJHKIjDiYF6zwBrs8MxCkYfelSk+05NL5RaTyF8TOKVzUPsfJkgYTGGeRSpBu0t5Q6
UTZCZflit2jSztMsgOTWsfPagrLzyorbJV0g8YV/Urm0MhBcpgBCMYF2j8xQ7WDCGf4NhCaH94BD
vFhcbMOH4IWGwZcJjx4uyQbBwML2U+1qvSyHYDASpaikqGycL6g1ksSRPEkbZN/7O1p7EnOldtXZ
eltPtCCpd6xDekCmlcbVueQO6FiBbMudkj4JnZVg4mhuH9rZQlFNhpJ4gscluKJSNRXvqmx/Gyk0
0ij++5TwkZQIAfGoz+M1EfxIzv0zlR/FSFqxVKvxiDwlwCqtzoWnhqAEpEIBvjb8rHHMoAbBTrsG
Og/edVWA57djh1RUMcXkrCH9awv8Ej+jwl5nA72xsCoI7AimE5/+5BG2pBLeI1XNKmcIXYm9RqOT
Q09H/0MbQzxAWhQZeIJrkVXyS5egerAA4fJFq36wXmMGGb+IkUff5sitwOtAcRqxa6kdzGuhJqSM
QdqmAfYAJWlsSbgm6lGVwa7qUsZEzDDOOc9mMFW0nA1klpMT+NUaTSIl/vDvYQgM0lnK1qjcLmx4
BjdNvf4x4ii11Bp8QyknKThZyaqwXwHQDDaPF5YNyEvCaQs3LY/yhU5Xi1EpBd2ObEEosAYKc43u
NpbYq8yQFlvWi7tHrlZzTa9F2xcW8aZFK9m5crzq2MG0SBe1wmAuJl2434Gq8yqrAsXSqdgbTGrl
cGUO2AaOs5+bR3tJxzo+NSrJHfsnLymDAyoOpFRCjA9wPVsIro976K/dJ9ViT39KWKVD0pIp0Aku
pKanqH/gHaojIOq+DHbOkgjAB8UXGRtczBQ3UBzENILVt1GQqRASQI3vQT2I+eSnyUPRTaAgHDst
PQoMyTx1TdIaljuZP82Y/3yZERB1h8K9NMNIBg8mIzImJBXTJSpdcmHtAvm1OklJcDBGQPIidGjM
cbRJAuJ9F13MUuryMO4I+eMKA1sQoy4S/HyBSGloDA1D0aoCvaecIvwSuVSahTJDdbYPSXFk0xvn
VEOZN1sj0EjcJuYULpMermtkHSNFWkEcS09gRiojPp9z8n5v4EcyYbTbS38PUFgn8wS0KmWRbPbQ
l4Z3y3L4mldaUJpd//sNlZAWKs1Zdr9Gfpy2UBzcbO45sU3RAvGa5WzcWFyj8b2hb4oWqeR3C1yv
SPhHxA+ApHBXSIreHhEWV+croIaLGRCEqBxHdyO9MtZZL/PSC6EAqrRljpxGFQgdLB8UCK+PaPiJ
1p8WtxrnCPakiL6OYAQVJVgHqZDoYi5tI30FLRcFBzBn5ZZKiCabLFC78DslZUuUQRCiPUJCatvo
2skTlggakrZ51We9SxBkTt8wvVpzpNlFVHLn2UVX9w5HmGQvGRMyJFA8lPPQr6l+abHHOVNq4dSN
QE2US7C+DsFzlQunTSUI4J/rMZwU2EvEN8gDs8Xq/9PZ5EOrBEEz/02nVt2NPbMoSXKQUbYEklsX
vEdhRmpkhf4InlchVbQCscDtlX/IYOApd7XD6bw08d4W91H4NQG99SVdIuwIZj7PfIIJHfAWVR8q
f1G/09ylDScHpHO+664ImodbHocMQ5FXjBKAKuVbnnSPzV5T4XWWcdHXnJ8lDrD2boYmPFNYhjY3
xHREIaIcZLNMM02vRseGwYKXTuc9SQPNZKQa0/uttcqMUXo+S4EpzzWfgzVqUWpJZcZNsYriEAW+
TWIZImEZrLK0GxRzamH9XLLyWliaCxNiHjWWwok7qGkPWj/eNfUilN+j0siC6aKuWYw1bJ80UZdm
/UQ540PGQTyzOfZfO0B2qLOq5w1/1tBLuzfwqF4rfYXWRHQ0zUTiM2YXbo/OXQZcPEj5UKkz9N/S
0DYoh1UgZWbSJGQhcaV7uoIlFiefvc6Z/JCcIa1JV9Ps0+hkmuXSKleLGDwj5K7Rz8AhF7OHnaCp
r3neQUtWDhH6FOn766RkL3XxclpSEpz0nzhF5Qz/3T3sLgtTM/1K9QJ9YJLshot/p9FdAMJpUhlM
3u7JbPQ1swSACeZIQ1FdVJ3bI3cuS7C2QG6hfaSDrY1Rby0brQvMtrn0Umn5pS7BUEy05yldSyJV
OAijmD1Bqcy02yOmnWuHXtBDQAuDqUtsaa/VnQRBQT/XLo+u7HlqTaUGVcKydV2C5RQy/1xAOl0h
1WnydHR9kFVZ7fKeRcW7wxvJPGChzrp5Olv+l73GLqt2PfODK8RrFOEKZv4gIDhtltCyJCfXIopo
3klAKSoCwWfbSBYrwYsKer+g4FmXHKxpJHhh4wgtBDKneSCEDQBhFrPP2qZKw10lW7cLj5H7D7z5
Bn9areTAan8iWkwzI3LQ0o2KUdJgHaxN2kxXyVVZG9kXhUbkNoPUSjnq0kUBcUfzV+P3VeciAv4B
77DQKGdRuhrRZBibwAperLtubQlEqYGX5ZHFSW0Gf7x4JEawXIquyZKEwpswBDXLcEHyMFo74G4A
aRAzZsyckdPdpP7RNtyNt/EwKjyIkktnsfEWukWYBHJic+UptRiJVZkSeRN9Nm37sh78TL/K4U2M
LFEEOuArEDxFhczmIN1FxCH4w3mHy8C0Ex0LF5uJSMc1dWaGqQc2KYwgvsGnoSMm7ySP4T/alube
J9JXtg5tdUwHLAsOt95IPoVei2mbnp7sEVZMqNcExikqJkPvZI7HQ7rH6AF6lh6sLnfy57JzQWSW
99Pf1HRatpF8IFhgxuTsoIMDM4LnIxkQseqRANzRXh4axJIa3TMMA7SOoApI9K8jgVg9D4dHSs/i
eRAXcNKcPBMY9ubLfVvcXt1CrT9OiNWnRWekJMxCUHV+HeJ79E0+kNV4i7TNqk5Z8skKy2iZgGBe
ESoYZRVoa6lSwCB8UxAH1ySNjtJL0wXSZRpiw1xrSOLP9EugTojikfaXNScJYJCmf3sI/wscpaKB
vLBmLAWm3R16eP/tedm+d0kpA6wPu0YeXaXGWsJMqz0wko5KJ0NJtKk9h2TFSCg0jcXd10yDlMjl
yz+XW6NdRX6u0ct2Ve3ErC5lSkDuUhgJjtYwhpwp3dATCwySgAfXwC8GZDSU6U+xFzCYWIkJQVlK
phbxXr5pyxN6ybMbZJ/gFQ25bBtcPWQZgVUpOhFLjqoHvHvkVLDLuk2y5hI/0U2TS0lTclCULNwr
RtrIUkvpqFWrQQ9wKqIo1uKrs56c+7saoyqSjWg8+vP/s4jK3KoIOlHb6EBhEa2rKT/5QUwrOqNi
G+a/5qpmajrntXH90s2lkm45iqxVSaKGLlM4UseZNuFMX1lXVo1E9JMumeSoVYPGfj1DGpBWeDSw
4ydkSMjpv1NmwIuAQp7UO81KpwFD6mgI31LfcCTiAQoFFW5IgCt6VV2LmktSP4VtV54SMWm8XXwM
IPRRtEr9InlYriIafQKTMNLpRgaqu3e/eGBYRnwb2S99yk9SsmlKzCJ/iS3Qog0E22Gxd6W8TYNW
4dKQyyR8vyIBxipkwWlZKMyHVcQBRYmGwa9I3ZGzFa3WbNrFM/5UjYUCp98RIxMpOmonRZXbhq+o
7qjkpsQyUgijZZnOCiLdgnNpl1HU1HKRM5odQK1WoXOxPy0qf7iRisUObeKxlYgWbyA/eRTSa5Tv
/A2fHPngGOUmiuDP1GgJexP2kYGDPwA/xVyapnJjWLJDWsRTU6l5iSwnZmC3wRRmkp1r2EzPvqYh
zL/UUfn402C7fKW3QbfiP4sgimyFlPEb6akn4qiSr1RmSGxZfUqt+hqopZ0OMED3ZV24GVXrljIm
n+4OTpiqqKatn9So/g6ELdljh8M/RLECwBdURLmHVCEH1HQtqfzj+EBilaLoHdU9abmhJ8qtzucB
QH9Rb66dL8PXcU2vhFZIfzYpsaNbiXE0qW9AXB+e3Afrqt5Od+wrRUcM94YhpLQVguXdrnsbCtg+
1KJ8vIpf8U/OGxT6w/WhZYWXmR2svqBAKXUl+F/j6jNCgb9ULlCdqu7NMxFIWJxLGzs7WYpqEJb7
sCe8IUfC1FIfKzqd+NdEnT2qEmi6onT/bj4/tGg8U3lZZ+Xh1l0tNIczqfUv0+ScBvBCdJQrFYPp
AVhbIMWToUAvPJqyC/olSEnA0gPlV+XgZX84XMI1bUt77o0wpnN/i5/GjN/Y6CamHaq1l6X4BCtC
Zk0NsOpgv9KCgl2m+vM3lyGOZiqSV43KUYlqYrWgoqSfrOCK0t7LSwW+lCZRT12Z3cavxZbtbJFD
LXe1WWzGcqnVCvoenzu33qV3U1k58jF8pWD1ifAuCXhifpSPSFXjIaA/TBHt6gDbE0SR5B+K/+xh
U/NYMdfgjVsLEfxT+nEhkzM1+VNpVVjxrNfG+WxsVIumueZ6H7ypiwQxZsPkPnTOVBWqrpAf9Nv0
A7AFYtKD4A9M4mAiilNslajFq1DGCFewN2Ub075wQ18FNYINzSAL5olUBLIL0BOyAywc35BIUzia
DgGSj/u4Whl8KeVn9VTMKVomo9foMdoO1rPfqPx329j72edp7VGEvVqv9JsrhLyalX19Fa0ccVfd
/KUf051v5M0CIjlfs543X3+vv+Pq9bc3C8mzbK7RTlHxcp4R/5pF/PSnvqEIfbq8Q1ml9ouuLlSg
j/Mc5/l1XovL7TpO65SC0XdkBEhxRJswS58o+3EjJ6tjbVXcgl1ypymfJp9Sgqg985SvLQ8KpjIp
t0R5kipuvlt0qA7mEBGQilziSsMWNHXqT3ey2JAETlY9uM+15RKEyjX4mmpgLxcWaJwMjWFDROB3
yhaTDMUNSDQA2gkgBoi3dbAIAeD0knAC2BhAh1LYrnhgonDmaCoPsEZAh4D/n7WQzaD2Gm1ecfWU
n9P2p6hLqIIgZ+S+Y4Enmq//uOcjfC5BZnpljeocX0wOcM5Sh7038qkZqMRmNomisw9yNJlvrNbF
Ja4VqqaoEVTPZoujTpnZ8QA1WYVx0YH+D2spRavkZyuiUeDxwYnKWptLbVVA4yhKBnpvYU94rTpA
1rF7PRRAUYGUHJsaAmnRZ7R8wFlioA3abNoWBGfKe1EQKyAKJ4VYCXFBLpj6z55OsuYRYuFe6X0y
F19IcIVYjA1shlpoKNRH16pHKPeg+vEshMvOrYaiV5qyEK7FCaXRsdI01K2AsJwAX6iBZWdTkMeN
FOiTKZRq29PgUJlO2TCC1CAUCrLnKUEYr1gwnEaxyg1SIhjo5qqbIPhBLKdsN9BjBGQrtfQfnUgB
3zF2JxMMKxAD0bMM7T4CgVS5iZ5IKQFyslncIdcJVAFXqoPF9zp/W6UKanb7r07hhzdu4NH/PDjP
DS/ogEscIR4Td6Q1A2IfvBy6o1ODm/emfupVo9CugjU1U8jATwHAGXCQ5zTxzkDp0NBnHmkUBKv3
5iIJ47Jg0kvW6A3udPO4XhT7A03LuQJztX8UhFpEr1juHAjFgBCYgn3d98xp1eDLC93ZULDJzvwB
iIufnXLcmHvajJU9LHsPp9T6sMkT8aSO88O5cDzdm0PGfDiWjyn1XXB0mGNDpWxVpUBR/w2l+DfF
MGIdiSfyo51ErvVSU4kWeu2WAHhpLgpqpwRB+hKpxoR0emmds01UlbINbyjlT8rkWt5L6vRTSfAn
cYr6MdIukU5g2tKKtrJPFENpI+GyHiyFoq/JIe9URVKa54pM5JWiO8p0eOJ6aXaBrWuhKoH+ryyO
cJPQaoLrCTFjAoTF3GfpEr9RhJK9JHEJqDGBl5awoJlnspO0a3kIHTtfM3fdY1jB8DIFGt/4RkLw
7wKx4GftsI298tMy/s4xrW5Iuxwk1rdik/oSjbDFNWqD3egY5vpPpNPQj6X8fFnGje/uuvtknRTX
ZqH9fxyd167b2BJEv4gAc3gVk3LOL4TCEZNEMYqivt6LBi6MOzPHtkTu3aG6uqpbauc6HETXYAu1
fi5P0ZBxdfR2bhpNYAyL3UenV97Loa1dWVKtoEkQQzB1MAcKwXcvP0y/nGrc2peDQN+jeeBZs0yr
wfdmntHruqNqQAdUXH/VWMztPglCxNnid7VDScUV5+2qJF+RJUm21vGNQOGj2KdzMicONn3i/jOu
Uv9F0x+GOUMEPpTfMsRWzPRN3NNIUVSIh/YKd9xknftPgJ3dMrFwSAQGFrupnTFTBzKNhjJrwmQW
Nn7RTGAfY2bu3igQW0dMnDbRHWUTTHF0FMvCubRoOWqk0S6yxdZ5bpNleUK6M7SN60u3TQWFz/pa
rdo/qh3KsAqUHDbll6f0PKEExACIchXehzloiWZXacqUL8VjXsRs+bOR8Z6BjsDbPNZbg++f34wt
0lHtoBMHVYX8kCOhbMcmDzkGjSZKBFiDtoLKnjLIWvuHspUwyG9ihx5JVQ1KJJ11hJeNW7tXjuEl
3CusxBR73KwUKOzFKIl2LWxo2juP/XsNhuJrHSJ29FnFhNnGo81dcbXZx7ZQFC58lVUP1AcgQ9Ws
aDhftuT739OvkXyuKAuxFKwOQsxUYT/gEn4V0JUBRt5+Ub4oMcKCdD37Lswd4zut88ySV9td5Eu9
4CH0flYhe1K8gbvQeN+rCVGdV9OyEz1I/0TanHl94Ib+FWPpUKe2uCsu1kadYbmHsp8bYkuBYG46
iCu7pBA/qKvn1ED8zlqgiBAM2vUTHu9R3EW3HvfPT08PQQPh2DP5oyn4PYdqjcz4iibxQbFjrpIt
bj5zFqnn2dKEQ/5Eb48xJrQDhSy/T/vnObKmkf/qXIooqkRj0iCxhCsf8gdotfxVq2aOslpDhcX2
sDbgylIXSfcGAxn4zdCAyGKml6S2kthVAsvIlv+CPf9BQmocJIWjACN6J+8QYqs6gA0NMdalisYL
PDVlVvO2j+gLoDqBfGPlpvKYWpafzfLet1RC76NDtNt+UZLijaDY/O35LZxjhyP2C/ghn4dBA1Hg
VKIzQAVaIgidvgYRL5oSF8uAxu4ePFRquPSRXhTFVh/M4vnhCzeT39Fc2Ng7qG4fXRjvG/bz6fFT
SOLkkduYjsnQac/FT/iUPzsiPoP1aS5L3CiGCfB4/4wNil6zYlZuTThF+bEE+6dvhUz+/89gf1wN
3PTlGrHbQoVTiHEDVNRCMi40GvzaP3ZV4LP2Q+5gIlfeZyuWvB60LDfKBvnEFWV1PYqWHbKjyKkj
C0TYpD0mkpGs9835s0Sl/FjDpsGCIIK/buswzIa6m0NdNK/qode8ITxAoj1IiaOwm8Q+BjvwdPz0
Ek+Hb408m0po4NaW2x+ip+99Nc6OiL7lx1fH1sHXGlQPaSPErr4rb98T6kBGhu6YZySujCAT1xqu
EOqNrf1BquKa3bRFemV0rtgQWk7EhJgKZJFng9dZ4g68Z7R4frYVjm+OXdOX6XJkh1T6NEMEXEpx
uDHdKpnyYhDwpgrHw53tuB3JoiDJAD7mrkEFfn/B1kj73Sv0Mj9g37iO4cAiDMrrT7Llt52y8Rc6
MoJZUJrtz8fGqTBHZ/aDVW2wonNB1SKntmQef9fuP1j02+yYll4YeaigmmeeS/BAmP7MmavNQXdG
yRS91i8cJorq18C6/05fw+8LbD33je84ZrQ7NMmgARGtVxKN/rJdc31dhW20a4bl6rUI1uzvqBRM
D2MjP9J5wwVoBlnpxDQwkU1PYmDMEfVHRSc9P4q18hkgMbpH2KGb1Sy+oamQDBCLCE4kdwYyVt99
0eDILCVcOioVuodjskTId4P1stqrJSACVbJ9kPSesBbzluvz8N4pLAzWyGoh1LviuWr9PR6YgdfC
3qeQ5Cd5cMwsY1uhdQIObO387eTJIlmQI2p1F4lTJfCsl2dUM9GYCMqUDpFPwfoERfJF3iEQdDYO
yYl21NNqN0M55tTonqW5H9Qjvs4rnxhI2sq+ZI3M5ziQZvj1hmv4jFthmezIEsGF7yY+flsU6f+Q
KKHmKc5fHohON2kOFXNUfyd9BMtJJKwb1eQhH5XIVYggnzLgJYivQc5qDCUB57iXErPhtaEvxere
PPprIRpJp88pGknHYl4uqnl2/7FrcyN/G1g4qeCQ8YpgxlOXDffLHid9AAIiJGVbmd+CjT615rwP
/VT85eAl+p6OP9UGyF58Yrdjx07CVXT41j2eUPfdNTx5ZWXpNwEZQXUcx5ApyfmGuWvQwCT6gMsd
f6f0Sgtd2s01rQcS7lmardCdZP33yLCqjO7qw1BsLojR9ArCZeXUMTqjEPSRv9ZKN74mDGfhZNG0
iYPv2aS8pblFTJqYFP+XDN28jsivKMVAKpBWcX/Uak3/qJHXKPlLDHAMwBNyNeU9m4r3/E4YJ31g
Mso9BLYjyKPOCCanDpFmaWfaFW2p5IiKh3SsHjGZ40jWkOlGMZsi6qG59ID4He+1I7Ddlixf04pJ
03xT/OGMIvYnUIXNSkFwIIm0b9tgAcYcGPWg+wse1jG/A50U1QDj6naXfgcJhavqkHwM2s6/YBsw
182nljpSzWn9HhnvYboSAueXOx3LXbknwiwHv8r6PUABInUOTo+UjoH4Y0iioT7zGYV77wPmlWvr
pC2VuzoLVliN7JRDhhRx2lumaRgIbZJswP/YNP1cG7UPbP3/q6/qPTo892gUJ5eMO7lFCYTC4I2Z
FV0Js5/UFv7DMiZtDTqNeC27xBiZnQ15bpzalYWCC1AqIvMfpH9BSqQpNRf4nHTo/+ZrdCvWqmUH
e8yLzL117T/Un/F2ETRsl9FVktxoI5787MoSrdQ5IV6ALaqQNrUZ9gwyslbjF5r1MXWS/eLP6Xob
uO8xgdBC1H0k8aA8wpa5x1fpDgZCJRqWXvEAwHluEfI8trAJ8PBo1uofpQKKLgseZbwS1vnBeP1X
39npU2XFuSoh6NC/XOpLupRWOSilSq0Hc+9Qg+gmDh8w9RNIjl/ExH8jAL0dfwIlk8KvFBHnny8C
xQieQZGpDXLUnm4FcjgcTXIiH418+vitlTVxje+oJhNOYsP+G403UxdAVyj92w9ab7+ovxvCkZKX
qih4EILQrmr+lEOzqv7aPwMFwHwLX+3QEv4cop/pfKhyJvHZ4OoI1MGO+LUFoGMoZInHZnYLcBAJ
NIppO0VHLw98k+UBXKRHyj19cH1EKJiVFyBtvee/0NHsCwaKfLnCqZAkAqxYZZFbsix2eP2h0luS
lX11+4GqrS4FBOLRasfVreWQjSIUc+CHdy7ZLoWsJjgmsX9vdr2pJ5qoaWjXiCil/W0xOdJmn29F
ME7Z+TEg/0zf6JODLVR0rgiaJ5HNRyLXkjcqzt4ZMdKy9uN9ZzgW0Frl8bapFDMUsz0rWquGg2Yv
furKy862/CIDQPTPYvhSUVcgD31Lv/q6ujAn4JWnn4kez5CJjPpxOftAlKYnsaGh79i0l79+2PnP
0m81pD95uI4ej9vfLgQYIjlZtmk6mCI2LN5lDhrFSYYKtRu9PPnnFgArjDfR8Ru2l6L2FMQFlSk2
LrSPfCw2mtrMj+m4f8AAEGlNpzEmL1TSBbd8Mkkxc0quobJ9X5Op+fLFdCibtnrpxZzYxuY5S31g
f53l3q/7Z3f5XxXNLNUNWesGgzwFB42+gdHyI2eQxZYdqqs/IFzD+cCmLJG2GoUvVxCdbzP81E70
J05kB81YfjK0Cy+gUX3bDT0wvOj/HdvrUHoti1JUPmPzIuCmbg4SzH+eo4rSZddqKJUZdsEWJz+x
4dqUbzR4Hd53idhjOJU1p2DGiklrYWNmj5MKO3tsjnkShJy2mLf7stjSnJJTcSgVQKEucTM1IEVc
vunU0tbybxEmLBE26yrYtPU0Ecb9klh2+rWbNhl2UN5Oma9hHZf67eSNoOhvoXY2hpE6/1vpSD+R
GK/VIeIPYa+FYZ4y/JwaAMOWFQSltclb4Kc/ZnoyZb4OTRTC4F6/II71Ymry3Ob6zELkDFo07SBs
ibs6TTcKSZzc5qWj91Fc0lZ1xrQGplCo2WVPlJGMTPLhL5wWllu+VwRES532pyDtv78Oxd8aCUd0
AhGdI/rSTcKOK0cVvr0vuzA86/jKl+DgHKLm8qF777zq2YPkGvmQQ6e5ujh6RTOjO6BLTzmlyOjA
kYquAORWNaR9MH9DpcQifZRZ1yePO3hPfrhnPcci80la/5enW/OOph5cgFImvvzqMXL9Zub3sUhd
c66MxodSYfDkgDkQ9O8en8oNMJZ4T/i9nNp35tIDFemwev/RmkSy02auibgD8C2s3WQkAcVVrvme
4AVQvZyWMR+/sV6n7wlvM2xju0IBFpppO/mZfl9mcKVJ4nJAtvcQw65gcDADU50IVat2GOCbgFZc
Ai81DJwsXuYEICazlMc3baNnLBfWJ30lz8AQeGDIPFPDdXML/b7PQC6mXUN1iDA8av+2dkv3zSR/
k0zqxkZifFa+Ka8RhqSwwvZIWgh4ZqAhx5AAAscykIbpz/+kNnb3CLainch0O/HldP5Gbuyvowgx
7KqbiRfeIZb06Id3Y44fkD4AvsmHMp8OBTNfiXFEoTEtpyz8/9ElT3Fo5+OP+zMQICt6yUPjpp+1
G7p7dsUcCeWI97SuJnT+IkxsIC763t7GGCilmVtHgYsMQI86oB/8F+9rZ/GZ36XXKPLbL83ubmTY
p2NhQcMcBsIoiCtDTFonk8tLU9m0jgocnA7/Hwge//gHk70caaZfUAvA3YdGoN+e5YpGKIYmTdP9
uRjKXoLmcFEWNfTS9RMivGITMvLt5w6L4mocaP118uRHuATyqpQd+TmufwcCQmbtCJtF5kqJSrFD
CYCUAwiIZTEh0CeV0fcbxH/jLiS+qgy/kgfNn+YjRS+YlrADJcXnGQXLXlKA7EUvGPnf25uvBXWD
De2Mw8rcjBtkXpVqKCTTki0QDcVvLgx+nYh7OswW4dhSNkEd+kqDd8Q6t5xT4aIMTo9sRK6oe0yy
yiV6iuQsVAQbccGAgciMLy6/S2LVj91V047T2ZshTmDnCCkE4+cUY4s4c3nlERtarED7aWQHvwHt
Z9PzkjgjgAjRkrEhLvBan+u4ADnuqLR5J+S9P0/E1FMT0UG2GtrcFS1HgQvy2X5OYFLxa0TnUTGb
apOR+HI1aaChfv2dyLhgsluzSAJPYXr4H4xosDhHhkN3KLKkd0G1slBzD6mpL3pv9pu8f+buK2gT
CsIkIlOv0Zf8ysOIoJaN6sAuEh/MpD4Yop3TPfYYk/2SBwJ9OQ+FjpXbfYwe3UlBHnDC08nu+Smi
VQPQp0n7uAiuOC3df+1/OlcAEjor8kiC1rr9QoEhJaz4lzUFJ57pJlkQdfNZsJcvOA4yHkTiCPBU
n1aIvM+Mn5PcshFoBQGlwcdkaxqTSvFxLP6mNnrX+bU6BdRmMOLQvdmG2zeez/TgF/FIOYTgHnGH
MH/rll1r89+yh3jvq0NsHlr4M23jSMxqlFleOUo8eKcjjiYwj/xxWnR5TrpBTgHo1ID4XUDpPSVm
aeL/STGASzGDlrml7DlotCtR5Up0q9/x/3fG+eBFd+MvTURil56UDCL6lM0b0TR9XE1MZUQ/lF67
r8tpphz7chwJnD1OM6YiivCNAjqiFH9tP6Wr/1fE/B5ycaCsqTrft2KaoKZ6ogVMXbVeiMgif1ze
49P0Ml5lu09gwb1H9NzUREnurPnav7nWOU84bMJIRudAGUnz4phhOXxQIE0fuj8iB2NheS9xH+CG
QO8oOXfagsisrp9HUAoyDdRwQkayptChsxQi9zcSfy5PhF6M7rREgfDJkRm9b4KrYd3JAFdcKXeF
yvhMMg5WlE74NNKmfe0ezMCBhQOTYDVhAGWOJR6x5dZ7Mh8QDl2D7kr/dW4AW97avBCPveSVAfeI
cFtMXuoEG4mndDCrvYro9SnbgsuhIkuzrefYyg/TiSn72vSjTiXqTj2a1TTsWNkYTTvQDSeieYrr
66fzoveiah0BKgGxEpAd94/vtP76fHIaV/UaPxfKd/BcJX/AJgoeQHdlATSS0WnvOpsdJ2A9uBaR
K5OLI1ejScwyrwZUpT8UnAbaEN4VVGHL9lwmHuV8j2/7gL80nNnHE9SZNEc+lJYi5OiiaKrar6V2
4bGUZMpthnYCUNdaTZagyPJnWCWTD/rfMCDAAtRBpdCcHOgXagAgjq/llPCacPNADvSw5gyI5lT+
rggVWOR9LS/EtrjldwDEIJ5UamNkeqzciShjnsjh1oINziMxYGXFSUUvueZkeWpHv+MaSLHOI8Vt
mV3TaLPnlk++m0CYyz/wqCFIZV6P+tBPUYoEvIVA9QUjHQo000OQexqcqexFCFzjdk2n/htRE0E2
aPwSASq0l8jew/dOeM3E91o9tQ3+fW4MElqMBI71CSCOMxjygTreOG0GnSSdT7Z9fsaiDqJ5IK+K
GOr0zoiGedUsn/9CkYB4J8qaAahoPqDvpE8iqlTSjANTxu6XsU/lgGcKi8Ra6CxYwutlarqJUNuZ
99jAp3A/JC6PgM/IJM4nVEhRNwGnJc2U300e+lLji8/xO5g3rw3HC/Cm6Qb6GVyxoNIzhyHCoJio
oOD286jzLOXv12167AUIUgAM6my9c4t0xDMrUTiVp01+L8F9OZ0Wy3vBQiiHRTDnpMX6JMWbnLjT
eYQufiZ5n/LOC7qFHs6qDo4cIwMo979liS61NG66hZyxsx4OeosVtFiVKR+bMpFfqe3k0iNTmYBy
n12C9P6AHkIZyNVFYFEFAg0zCFbWsxGTjsBtmHR6z22dD6KGp+Amd0CgvtJS52RXqBXmuQdaYrud
93CrCqw4kOY/1PI/U2v6ZvIxozhKtuAcB25G2XrwsTZ0QDWWNYg/tAPqh2/lyNGMJK+wkUgTC9bd
W0iRQTUvCpnu3RL+mcEVu2OkBGHwhqXkgqESus/BBURZuvG79ZdD/ZtNq85OoVlfhUlCmsId9igC
vwUMnHP+ROYCyqmrluBa8QN4Oj1oAOs7XuAbtgqV/7yaGQo63o7cQswCeCFxFy4GalRpQci4ovei
yJb1KHueXwUE4cFLOETqn9ydqQ7Kxq+/m6eBvYtL1YtOsaH8lQLQDADrGzkd6mrKDFF3UDHufjMK
UoXNDG4ljhkQ8Y7KOAX3n3/3Wk/FgJdJ6fi0ZYogz7qLfbHGQWKWx7ChjPtFiPTCLEHThy2JCJLw
rDv8zvmfPEv/01P60UAzpuxPv7AjklFPSqPzxJEak16nm/UuldmiYAsJhiNIyJspCRbCzLWA0If1
OKI9GxizbKihl+99K7sgEf39MMeEtDZT0byD0lHhjyastTnF8kPdCzXkOH1scm7XOHdYCP77KleQ
Cz9+QW5iWJoyd4fhJfuKC6Fk3fAdZ9WteV5oQdtTCsw6xmaIIHEvMXGZ6nQUDJePOs23nQW8mUFV
OxKpbhAIA3lkfuxwS/xMtxULZHN185uTIOWTZKxEjgBjNpbJfqjtffrlXAqK1pzmxpgkHQ0LAA72
Aq6lQG/BpMlJ5Bu1f2HXd7Yc0cgjgP/yIeYh6J5advVzeRcyg4Y+EME8hcoVYxjagVEAUiIIf+C8
HATWS1gj9fHTggFKd0mvCJqlYP2E73FItwIq+f6vFqw2DnMr/noU6jW/fMM6vibQ1LmHzwFYRLEP
J2DshNmY6TjvUhwxHALKA/qGOfKz3+ERUywZb6rvhINR6muxnipoC0UuYTyq3UJnqhEBDNKjXBlf
A+FIUNt0Dycbggr3jTXcsboSX+xHPI9f/Iv+t1rpyICsE1Hr2ghBtQ7nlsEBlW73IH7hSya4Lfbb
4Jjh8CUOU6TEiBk4ltSY9MCn4MLDnIsM/537lDl0Dvh3BTzJgDkft+RFbxo5BDEUTx/f70Sl9k3M
Id+0D7NwbNqJwichuwDxR9sY4ihOfIsI1ygZwZZ+XaLfDlZAGmbRndmc7DD9MYfxmkpfuanjT7yD
tok2xVz0g9nP+UyDVQTaFh+MQfvYSwUyPeKQCBMPO9gKgC0Y4yAg1/+NUPn18vbG7QEAEFlmSt2V
6mNUgCaUNuD7A10GZ4J+uxLMBfBq9XFYxkyHXEwCVfMQICMIGA5SByJoSRqKQ4+J29Mc0rX0iUNe
YaEHKEJh+aNc+x3DefOowlksuK92ZwI3yg6Yx2/0kx9ULDRQOhdIgAKTzgus9b6Hbix+DPuLUxXk
Q5YUsome22Y1JTB8jpYeDD4Qg8FpGBJmExGiRTyNqSp5jYOvfuXHzc7OsR20X/sQtxAUDLJ5w15F
RDBdJRitwce2FlRzEaEg9XqXsw99ueiTjZgzyjNpwzpWTyyW7sUk1xw9WWBpRyufXk2bOlnDwEvv
DYEQkmEkwnWhVbHTwClUP/97/uWsYffzQldCxxtQEorXgryS3cJuYCJxQExLW8eQnF7/7qEH7qu+
hrCSKZ1DRsUXKtl2V5xhLX5clUiwrOnvexTrU8+F/ZPWZU3ViUC9vGQwbq0xrGCR8iW6OqOXk8Ze
L7gQaCs4wqJrQNSfDJ30SfOwNo3hqKaNEWKw4s7ntSvicRgeG3GkAvqtqf8CJtmVFxLoVQwlFiTV
Y182kfLrcYKZ8uciqMzJxVltXKmpi2T0tjYtY/pUnFFEJCMm0J+j/IIz2k9g1WoKtfBbjhLc0VCH
f7N0AFv35Ya/IVser1NJeRUcuKTx69Glm6akJtxJHY1Vfzv494mMpcH+yW3FGimb4404DoHFkk03
zh0g4FRaWRVTAB+qwltf/zDvJHdfXr9RZc4F4IZZ/bTz2q+rcQQLk7HesKrwQShGrxIGlq/yayuB
5/cjTDkeRfx92qbmnDVjoXStYpi+9zJcPsCQZ4C1R/71Xi/fMvygNOwXME3FjjQTh8y4tKwuZ5xb
tmLr2A8fUbRTlBs5XfRX1Zi6nCLke0olmyF+C0cdN8pzU4w/hNJzVA1aEMbGKY9McxkB03aRPqtx
eEXtB84ctqb1pUdnxvGFMkhPneIhsoSt3ULcQFT09XhLlckuITZjt+NrXzA0Vz36M6ukytSh/8V+
ggbhM0iheZ5MFWgRYMWOWAnnB1CimAigRVu5WbR/GNzgZUK3fjH2klt4T8YNnoqgxeRFITaM4WDm
O+VUoc+ofFwuwVBrwTjHUUcA7r3Ksl6dHZvBW46lvYWpi/wI9iDDwvol2vUWg85+NzJ9PIGtEldi
Iwo03S7lzeczFAP7/XOqmAZkULeunA8t+MFY4hSobtzI5m+EaMF9kMftJEdgTHhrkTp9T57MDzAP
GEScsWCcSf57ap2tPxB4J7v9lnS0seRa9xzvIXlYtFNeBjNw1AS3ZYhwHsJe0g2MtQajh2J8+sAd
kEmtrhW61Cvxg2E6uycsFYTDWLKpBCVAOBNs3I5FwLGRAjf9bOy7kfVoq6HmK7AjMZ+tRmkzBoul
IohmH8vWQz4+gJbPeA7kcZDvn5cKTNWjgbKVndA4Cnw4F2Qc1ZPcCUvfWjJmDSFhA+8TDbtheGke
0q2cEsWTG8K4SAtzlZhkapBRWdvHeemYesE1RD2JP/gZraI/Wqsl7TBPXH/68owUwcARqhDTgd6x
qL9CBEkMVbkwBFuFvhDQKLx+BPawojEGonfBl2xqkuyyel5EXOwYRi6tXXXj3wl+RcyHQIGQxZPn
ZGecVRA/V5zivYdOGgH6rQzf6khZljODSlLyDWNajNqjAeC4fPFXRZgNDIyttuCLol2scpPVRwDh
Y/B7fB7PvULz5/fHESXLHqW3o+EPNCbgU3xJWl69L6EBoti6L+6p861gtgwBTwvC8Srsl1FZTmWV
fyHpGBu4mYuzGqdH3MIQQ0iDERiWmg3KGt22tqffvXq0zmbJ4ARxZGFtrdO+Hqum8h1foeDAR5VY
aFxJMwuu45jZGniNsNLJONBmlG241Mad85OxS/UKHB90IIgVCBLWne0E7g5Usw+ReI3Zq47V362c
94MJvuDHj29pfvq8xsFEgjS/UPEDGTPoBu4vfSQ9UBuV1+21mebncgWJYaFzr078QjCJWjcxUcuB
0ZY1Tiu5ryuGUzxYVzGwbZLYNPrLqyMFAAm1L7zBsii5/+u+9IXWFFvdMYad+qDBVfeINRNeP0z8
kmq4gHheHmn3YFdIqiuVI/IVwpNT4SgFYIQfhj97fOhoMSpUJPAIvTLlhRNB3q3cVzp+t87rQusn
A7p7nNyXgntGDHQpuOaZ0EayNqQpg79AReiFIcfGuMl9I66z6oR5y6u3txIQkdhgq3AgHRm3as7k
AZn6u4jdFZiE2BP1z/IYHAOyHdwmVJ/ZkDurz1u+eI/ZXng0Bi0btkTpQ579gpn1xCeTnk3zFI+Z
Qy5Di632sBu5GY++BXbpDumALIEKuVbv/Kt+dNPZ2uZ3LH69Ow2oQeYrwUynjkG/wqDzs2teuOTr
HCtW2reC5BgdGqcSb6IOJzU20L9yZmUhA1GuWo7DCIgo/X1T7hm2wUdBidTl25L44PAbr2k1TuK5
Ap/omTicvC++UAzOWNeRbJE3jOXm84+5UVtsWrbdnWSd7V+jnUTzuiNmIfxG3XBptnoDOcAmhAKN
dtL8Q83qN4vgSohwtR3NH1DLuoNV2mwT9sqLCQSIqvHeNYqEaIgGPHfsjJ+zd7IQ58GuGr8Bz/3s
ZsLv7gVDJGtGW2wNALV5hPhSr3rbJNmyiTb58km/4H3vwPXpHFyceRncEKoiZqa3fgH3O81OMoat
11SfkGQVIGAb7EX0fzoVsfx0BOEu3QV9pCxSyc9/oBtb4IMut1UoSBAhF2bgUkCKfo7kHuraL5de
cs6EGGJVvJalMwMXuojCcLY14Lrlm9/B68EYCkC+vnV+TENrl8yApg2o3KAm8rHN7jxXbxL8LTx0
ovuByyH6tCp0LvmW4hfEiK8yT9d8E8oavpnlw/ZbfAFmGLJsoaP/GevoEVIPcy8gHI+lVWprbkBR
x7b/uvqj7MMiDLIsHiBI9mW9dXT4KEBJf9mgPrLm4UBwQ8+oLWwMrsULXZ1o9cspWt8ZlJoLrpYy
j3WSboKt0usC9pNeArbYiOfM1jOB3U8DhGKLheLPjfJRAXLklEuEzRtfgDk3rIdVO24SpwRKT+zf
+pPYAjtt2jDDEeaSMgeOZz+LDlu5Mgg6aBhyBeNoyfrNc8kUnbuxgDfYXnjY/JUwQIcNq+ajuhzq
5/RB1W26IQ5TvTQStTvjC9XXzzVxCgmZLxBWD001k0oCqNzjo8NCozETZ+9zFODdNeGWYn79xXmO
sbTpi8VfhLglRBByMEMA0bMCTGlRXyCG5SNiAtAAbco+tRxYUTCWzc5lbKthKOh8R40+h5TwZn3K
DpY8m2KlDaEyU1ZRRgviPAlhNgHSu+rLgcKI82+FhVi66yXD4WiQ2HqAymW1jZCjWtO232Z4DWsY
VciPOuYsuWd3PN4gHi9YcmSWD2EHTyCsp5mkrrDDwRiw3z1SHwA0oGet5mm8h4Y1Ceyxyrscemk8
TNODVU+0gwiJPOyVw0NWV216ZnSUZc/Uj6BNTFEwudcWIMytHXgiswL53jHRKPmYGVLUY+2srJWz
JA9/9LQ+PwUD64MsU/8AoE1EWJ7hQpptdDs8iyMNzQnSsRd48bRgWwvGcXtueiSOeua5D1i433Sh
E2xURrGQ69HVd0xod4zLHKySmIaBVgx/+qDYisVJ2X8ZVnODwt8mvOv5otS91109ysRxc35SQAJH
T9pLujcTDg+B081C7zOPhukRis+B0jh2Grg7jlxhtUw5wHof3P94yz8SqRn6LWvOM0babCTeovcS
a6nbE4Dz+fhCCSUlIRSrMVMbGOAfN94kbVFsMb4aSpSQY2slXSKWLg8mkYb9VnNehG4GpnDRRQ9a
TDiwsOr+Yi7uxhAcNFAdUxgZcxX6beJanAPxLo6qGzZiTEAvhsuYKji9Zr34Aq/aFkLPgG5oa4H9
WRAAuTn9tOIn2PKt/NkDZRwvX7Ur316dl+/ZfaAnJK+xVLH9rqsbPgDS3w8nJuw8vQ9IVou/rVMh
yy/CvIfkJH9GKjunlWZr2ahArGnDPOSNizBQNK/2h75auGllL682QJEC3Dks/XB6+X2Wr68dfuBp
haMmvb05X1ylIa2CyQNi+xLph57LqPdRIOc2wpE4tMwt0C/r0a4ff3qZ+fyjwo9p+O+JE0Ha1RP5
48ay902ZU+o21zjX3/anxjZyLODxGI6y17Z9TiwGFQl1y5HQuStFh0BOR5OZcG5AtqKRJg6CxhF3
wb6KFXgFyx73ZybNE5XdEFRCnqcAvZC82Tr+joBpqudQuRr9EOJ37WbpmDYaTDNSmWC99p2LPgMJ
1oMfw0E5f/q/4DWUx/GQtwoDKF7pJJhorD73sWFHmv0F2ygmWuyq32FGMzfBSpR1EaunLzOdViFh
gK7iXN9DgFCKX+N0p9sI6WBfe2t8SKK9TYVTT+tFsFQmzQxhMWpstzgKVMKHlN0LjwafyZDmwkXh
KxlGCIQ6yLbAvuY6G3U470V2PCddDWiYx+oFDqRt3FBd81OmQpLHgHHa8lMh9hxvJPKavyfIXcnX
147UOpPv/wo/xdKl7qmAqP4XUPsGTD8xeeRxmxdqo/zFRic293ybCYkb6geYFou7a7EXcXtuKOP6
66OP5V3LBs+0HMVjfRM5fb+6TVjsrW/fagadII2OOuCXyWY4jesXB8RMXFYXyjBmBeqqzVm8A5Il
0cG3U+CI9/UOx2vdF5GvCbsdoy8l7LrhEKm3dPzZfIfGNf2LbTYFjuVcGctQL5yM8Ro+xvbnkR3o
V8OZWc8MyyYo1NQcfrEx9gE7QnBtGX/sfzvrLxrWriRuWwoxGq4ONp4xFfY0HU+4e7dor6x4KFLj
DfJsJAuDlzlVclfIhl3wKIK1UWxqk2h8S7p10UAbGchmZuuZF4bMtEBb3dj0f/M8wO/t2zkG7hGw
IfsDyQ1cRJb3xLtuokhMcA5Nen82sNG2LYwm8NAgGjdnHfiocl4MmrU9iJrRjClpSAv9PKofN2qT
3nkE3JSqGpyUlyDVrCV1iq+ZwHWVx4bac9yxyIqv7J5X8JuSeESF1Yb+AXcu/wNypIympWO6wQzE
6vkPQLfCVTtWM6LJMPLMUQYWwItuBuW1ptNwzG2M7xrHFbTpUr+BPimQewC0DKcGzLR93DltPGTz
j82jl6MDwf66yXOpLSR0Bljoh8HXohqizyEjXuJ5dWCFeArdbyXuA9ob6IZgE3Yqe0xuOWKM/L/i
oDnF+FcAnDrRnI/xJ+7fM2secmKeRLY5uWn2xH7v5Wvz75jeEN4PYg9c4j4Q/OPovJYbxbYw/ESq
QkRxKzLKWfYNJScRRRTp6fuja6bOzJnutmXYYa0/LVwDa2bQqoDIDDY1pVV5HXhUTn1F5sA5tOe5
NruqtJKVykXI8AgwEXQiCHqkFeM6HQD+ClGkyORnASU0YSmRI1/HxsrfXzKnMExfvQxw3XSP8IdZ
efBQ/cwXpPN73KUIN6AJtPsLRehQXnOBKRQTGhJfvlr0JmFyaaIAJXBujSDozNjD5vB8TqyPw5sS
npsJW6sLomHXSXPslQzx3kVHVaiShUr1WK0r8VqTXaYhT57hbMUpq/zXmtLWB8Ihbm+gkjXrtHSk
eBWre1r32odIGreN8i3OfTqvZqNc5FvB4JjaqC7Vp/JIxGmvcNWJUIyHUHYWpD1ohog6ygMhwA+P
7ouJ363L4QrVQRjjTjh1EWDFzGu2Ham5aPW2r41yGlxudpKjVwo666t6L23uP/Jfnn/P05XkznN3
wL6VX3NaTHKxDiRP/8RHzLwcSXb7OVAzevRnr3W5ghPnsHg+mCP/AdrBKfCXrhGVMTHbrdZoLjBN
7xGTUP6iMO8Osg+vEE1BI+EZnQ9HiksSl9HdgNIhYZ30l7tAOgPlsIys1EHAQo/G3TnyBIWtDvUF
5YaWzuSY2kSP2be+W2yr7xHIHAMCoTxUxXdGeHzJmxLifyt/Jl9Pm+aK3ovXIDtI5Ai1swY3WPEs
vOqereAJ8weCZEpCVo6y5ktBtXPUsUqppI8LtL3ZmdKET7XHKUlkP4p6toWRnEvm3yCf9RU32CdG
dGZsDPi9aCHZHiatPCJi1POZxwVGHX/ILmBWzU+xmyOr1b5Y6mwnj6fUn6GHvNeZenSG2gD9om6/
Tky2IZMg/ojNOV9fNXLmzcJdM6CS+anZJQLRqD1KzuYs7xetBcQqKGZwjYEQzAIcTbd0TAThoXuZ
C/LWXo7OYOHFwoA31pDmWdT4ae0iHlMwZRUIYNsRbxsZO/ENqqEw6wROl5lT3Jc54ylSo5r/4aQp
56yMKvBjDEWIn5s3W7T/inh42cvVw7VGxmzktcVn3Pkt/g9OtUV8q54Yq9O78Nl/RFi1BJAmYipa
FMdvm6WVF1YEQDoc6b6lmZeG16mJk1x+qdBhtOpVomO81rlUeFvioxtNJUEnDS5qL0DwO1ha7wl7
ckEDoEE6RYoj4PzCDyna1eCLVDpl7olgqwpQCkYgUyHOllG+zLoReN8/QbNML0Cx4ZPKwMtev2V5
facnyCdYIMgVfj5Ic9ooBJLgB2jfEAu7cuyKFF+RtHTnuqGBOjCk7xMlyPDcJgSxpZeCxjpcCa1f
M14dh2WNyNmqkTjMH03CrHkEFGtpQou/O/GKniKj6e1J4bt3QmOocHsKAzm9/rkcfpBGhw8K8ToA
+q7M2NX3BXkxHMgcPOAvux7a66D0xiCSMZyiFqycFLWV8dqMof+cI7hxREg4yqISCIFkoKcxMoeX
MFHQtaPwGYOYr6GrxWSTKnsa9vleXNi1+8JeOxmq0AxtSjd1gCIG5wXiRmF1et4ZJRC7qU+dz82G
LOOgERUww0nG4IEG7TSr8EO+6RrtPhDZMGH6Eofp9i84YsIAQ53/SLDE6RpKMDaEQ56bZCVsCsyZ
SGGAnt+H5rWWyFMloDtYaRg44cwi3EVzS37vhTg0wQw15lapuwgvnm4PbqXFZgGZFTIE+XtOJS5j
WsQgVFA8EZyjX8AJQ1dA7Y0wBDaw8jr+fkPMXGRx+WRPwS9HSyWwKPaLbbgaMT+ddUaqcdsqka1t
5weR8w3NMJaExsrY7WvBA948oNx1Z3+90wGLADNeAmSSTnIutmQh1GD09bpDIWWw4Or18w5NCJWP
vpOKsbXaS3god9JjIdBvG3M6qcyX/B7G2g/u9U48Zx7As4StY7TmKfJrW4MCrA4qWD5yA9hCMnWi
LYYmioT4BGeH+xvMjjp378y2EI3Zrw7Rfnubsl3a6q3F47vLzZCAhqlgk+3QhwrFwrsC7mRad2YD
gvZOKS75TYx6cypf/gqOADn38hieOVqXHXU6nvUv5RGidJ6+8Xx7Hlecf9EGvJlh76IbnHQHlcJm
/GyYKm3yXISz9LKy7+D+PsMaIEG1akZgXYXG0nhbo7VwM+h1ZdpTbxr7eJnOvcX3QN4H5DbeM4Tw
pLEhh6CQTQnX7nbKtUBs8Rm1J62wU4T2qalxPjHXXoeJbk311p2axCTOZXF8CybPf0HTuuJRjxiD
qmNYOA1zRQpz/JQxYVuFr4pLGTXAiecdb1/HGlkEYq9fxi1A1y8Xm+AXIL75AZmFBf1DoHmmlkD0
DL+FAQK7IZsdG9YvD1kFYO6d2cfLirdA9L89ieUd1lmGRfYOjT8X033CiWOEMZSE9xIubTcnSufS
/s2cl19dhCkInQWSPpaBK4Cvw6Jfk3tuP035c+YSU5eZMgjdjNnib+Y5SiZSW+wEySrdKbfu2F1R
823Vy5M4iMKLrogeGSWEmRZiLSuNyqNefgQkTqd7yn0XYBmEYFJPydRmHFBwfShcHvIfpTDfinvy
+cBWyOZjnhGZWMXUoMy+y22mr9IfVHEjXi0Vd6SVUqaxIHF3ufnxuUFtu5GO4WOKQuLyS5lbB3/J
R6b1qo/dwCCIRDCFr3c92aZbBJiYup/H5NjwuXWX79K80bEaOe/3o/rNAM4Si9+MQgcJsNR5C8ZZ
B6ZULHV33OSnYBJ+meq9fYySU++oBepdwIRmDGEzN7uBt6uxVwJdcOtx/SS1kSdnNP3QAv0+JOpl
cRS24x2bkgCHgxANCwSM/vsRnsWN9oPCdvHFWa0lHluGR3QZt8EuQCaUuG84Fr/a/pcCYYJ4ryLF
0z5qFALYdpxSJUG5sqNTzfbvDcwSg6sx90Yzis/26WkTBA5fxGuE9jnov+/Ori6l4owfsI0Cxw2/
dh7ffnAQSfWt/Bkl5vFtjN8oJ+RP6dxxcXlwu/ry/2BwBN478dZVFkfz9HmBrJjt7M43nJkpyh35
MF94udV9JXedQwWK8wLB1+1kehhulILE2EmCS41g9TQXz2KZ4bRZSletX6pfCeK1z2HNVnkK68ED
+mY5N4agbgbRGhQO5pUyX824e+fyVmfY7njn5pK36fz6ko6BaiIggOzI4YKrhcsNS3lCKk5CxcCe
n23mE4L6evuT6264kcC27i55gQydDCdiQwTeDpFlfxz5gHVz/D3vI2jiM/VR3IEsxsrxne95MD17
moOTrNR9tS7M2c/zlg529S0AZ1BJnyiLlfMEMoNScr6HJiw7FgpMRsOfrnkoOSd6AffJ20fmVx5A
BoTcSD9kOOZF6nDFpUt8szKdfY3FCM3FaIDkFsNJQ0MX0aA8KUlr5KhnRODgFHPOUoQksoV14Vnb
Q7GNOVEYebEaTkXqcRqCriWnlLhYyooKaNHEwQSIOrysiZPtVvQLurX40vf5DQyMOwNl39uA5whr
dzbs1fkBYOWlO2Xqx7T81EDZpiXp5T/O2NyR3sB9pAaeWsGFXMENgl79JVUYuad6csJNs+MgbBCJ
AAllBlJHsTeBOCdc9wzggtInUFcob5Frogl++mJhL0iGm1JjKQHwbSU0XUss/3RFkEfiHz6dkdhr
/MnjlpqKP7p4BIMzmxnUsCUCptAH7NJsCoAXORTcGIye4AY/lFfQnQVOJ+aPQs3V321thvfawW5Y
nbP+0e6Ru3ZQqJAEAIHw/9cUf5iXc9aRdcKCTddPlOGoi29onfBz8CJhz0hYPrZrZtVtab5f3+hE
QHcWDw2uA6A43/bjlmu0KpYVjf6DAj/4GfbNrTjRGAPDIDXOCM+MTQTFk9QCHhBepzZagrkwfhyg
YfW/0m6JvJuRSHp64gLgAK8OlHPdrrkW1pOyni/EcloUFxIZcMN14vaJtj4xuwvu7u5pM4f1UmoQ
bc/CoMmXid+lhbliUpB7RMF4GC8dexEErDESPz1lzGU0GZGJDjZe+DyiYocOK7/QQhy7e7Cjdsjv
mq/yEA4oUmAfqg90czWevWWWWA2tjX6TLyPJcoUnW90vd3qJVFB/BB/9nFMA7RJ6X7KT2b/wxcXC
QUIZXXlTKGlocYsOc3EQezBpETwSFU1gpx+B4ErKFdMCrwErXdtsnhx8XOh03ZyEuccCeG9CWw39
/oTWNqKBTZpTcGy+9caflxAAu5rhD/NTjr52WV9bjopju0uOUIgekOIAUeCCwtQPYYMOykfhdGR+
AMSaVf7+z2IJv5+kXvGzhvvwFx2eF21zxA7c/WayqnYk7Bnt1LZBjrEwMjDYybdUTp59FhKMXfVd
NowCi4DEFpjZnfY2Z/mBsGyjAg2l9ewuqs/P1KAcJfWC5HJCjsRjqC/Lv2qNFICoLoTc8tzgeO9r
D3BIZzgA0NRzQ3dJDtx0nlXfTW3F56dq8+HLxJ8OSNQPJQN8iQzoKI6XpFVaw5UEklN95dZjpzMt
AvqHs+u95LAEnfqiKz01P/pUBQadoWzDrUCeHgkPaAa/gvaMHxTLHRAbQDjKHS/cYSYRFlieWE7B
VcDwiZdkxdrBEcAix+YIM7NFGCXNnDftYLRCbs9xiCVR2PSS2xR+wNKd0YQnVzZyLtnxSaoMJFHQ
K3yRPme4a0CVIuzxFodXjfkKwclCQ/Dbb+cZ0W88x+UEg/Sf3EQUj6QJMSLuO+mWI1Ei2npBtGSL
l5X/KvT2Yr04pQxzO+aDI+JEoVV+lUxW32eH6ZQmN5QtGRqjXbrkrJhYtGDfVuzUyh3u3Cyw81tq
8430BeYIYblklArlBFSK3TvF1NqS3M8DCtbDnX5q8oDYtTc1CAZb+xIiqQI82Eh+ZfULXFKz3zlY
6d98IkdGfCoefu/xJqCBpaTiybQnti9n/LisP3WXdWMA1vPu6J19tLEo3l6MWWHuw50MKbIKVeYt
1LA/mEEc4R4A3Rit1XyOOIe2gpv+UusKzKMJN0xusCIvZ6KqusrBJ3YscUC65qr/zTfVI3U1v/8r
tlpn5vs3JynuPtqbhcuP0jEGvV7nZjwaMz/Y1WfprzEo/MV1W6xoogyRzK+vyo92+nlYab1R/uSZ
oRwWgNs4k3prQdRlaiQenUiFGZR0JmSktSt+azOaFTQ0nT1jEN/U1dJysdIifFyhSYXfrbVr9MGH
xNjyNJPFDl3Tu7d7X2V8bX5rK0MXWPL3uvWe412rjAaUeWG3paMWly74U4gC5UpGS1lYynGUPOEF
mS2yXp9+VeJsxjWtn/vx2IUVmrblnC5yMNVu8gIoioPhrRK+Sv3Kv8xrtDfwEOTbgsSAfKrRTzk4
urxjtOC7c0WhNjSqS/VTbT/mbLjEnHhJghwtLPgVCiIQWgyui+wLrDw5ZG7f8lrhMWfguYsREwT3
nj0BOYUdVJ/p6Zl5r8QIPjTJKxSnyO7R5xw/vUZlU92kL/GXKzHWtGWIWkZkui/9sjoZCNPXvZnh
CMGJYqcoDZLdgMZYvJABgAF+9JQVoHT/M/vCk5/nxzp0W8AsnMihO+v2mn54s86MgJ2lUxSp1WWk
d16YEeiYYoYoDCaihKlfozM/16jCS+zlFnQLkDf1T3C4vjbpPaQSzrdAJOTCnqjX5Mmy2ZI3Roqp
yDBvNLtW+QkXcazWGQd4taYvOeG5GMHKRru4w+MO0Jzvj567KPI11BgcLjIvx5A+0SIS0yn/yLvs
V1FxTGPSWCoNd5xo8+loHRawqkY6SdULTk/AHPll5ijArBfbtPLz3uPa57+J1zBy3qMDMNbrLspg
wuMQ2Eh7haRXsOIRM/lE8eiixcQZBuzgjiFohwKlczSkAAvG1ScZlQL1DdZIxtuRmwMJjvIFxW65
56NAnX5kuLlP3Wc70geSkAuwiS0ZE9qmrc8l25xYlg6C8GUG/pNyjtq0EmwoJaQlEpeIaPYNCUFO
G19m+o6CFYUN9lycYM9tTd7yb+jB1OQ3mq+im5J89D1AmmJT0QCvSYiAZkRX2m8fW5T6S1QwOZtk
QKerzoYjc/M1KDxU05Vl+9ufqy/SLTSr5rNu4cFW6YomSF2Hdpua0oECFor1G19bZ2c5sLPugCYf
ajPwkOf8aQbE2KBPHj7uPJqn/fOXIfT4X7xuH1Um8+c9pVqiMNm119KWfGHPiUVuubafHdaaUyyZ
jJXbidk68NFYJNaAMS9mD7G8u3XeO/HCJpplLq+KL8ie5iuAo5UWNmJ1HWV73rm6eKHsmuz0G7bm
QF+46B29dF4a7kNOV054knN/iWwaD0M3mBjwuw0WIChNFjisZH/SxXJKP8KDGp6GS/o9EMHVXOfK
WoNFyw+zCEWlpUKgT16aXQ4bWdIJhmhMlXNM1UdhGBqg72tWrNVddfKvF4/os/mBlE0m+7T+JR8Q
sHAq+8mpruDoRsZFzzfsoZwJGNi1sBSipced863bsyP38uhxX6L8UL6nlCONuQDKXcFxTh7qJ9Yk
5r380Sy/NpU/9Yd0SbTQpwl7qH35qG7w2a5oTfbDH319+9MRkSX+Jkdo9QwUWVllv3CTq2QjcMuj
JcjN3te33MhQQ9NOpbmtj4yEhuzDCXfM+aPDZpxEjNQOTnBAh8AUouuuyN363k7HOv3fHzXxBzfS
tfN4dWYeZJtn/zpqjAy7J2tFYoHmx04+zVXCo0BusTqKNjZJPBXJYt31RJk56SlBXCgBiiVOKJii
civ7c4s7kFENdcumw+6obhTGdHMvOtLXAODpYtSTiDAQ9fUQeuLT413Grw1v/2lJi2kHchCiMAvA
L1/LALlWuOwwyQ4fs8CpTsGV7Izk9Z1rhD6RmbMnECx8e5gH+x8OQhzSA7OakK4xrMWqYcTJxqQE
ZKpMK+4lqjQ0da/G5X+V2iE1jlovfX2myIRChyNnRkwMNTkRnSruV8BKd2zOCkdyt01nQCzyV/pB
BQwTOJ1Z6I7X74O+4uP1ZsrFGqOtstPkgRj3RR51e4/YIOo1mgQPlLvEPkxhEETKqnan2rIvaiQg
WYvZFpJDjTa0NTlqShIbjPqooqtpLED6yQ1AWAYB3nRfGUWD8ax4oVAEL90NERvXdoxDZ/YlIEWh
5h8lGB7kRZl8yOaegD/GfClQr8g+KfUg8SQqFtyMbOGRLILvNuWUwscoi2hFVZsAqpc3qj8xKXvT
8YeYHpeQsK2vCqJFgfgLLUKOVDhvVsOb4ARkdQV6APAWMLQS1EFBMV097XC0UXwMtqwsbthHhHnj
aNJfMrCHUNjT7pesZ6IkNA6E2k2fk8NDCE7VcBOlwWnBQ6muZ8oRaeJkuX79Ec1DpYp2UxXPDaHA
GFKaioREt38ju4u993OTE5zL9uMI+nnlH4L48UZv/9rhCaAFbwQ4HqX3yJ3VdzXq6TuMAAVcrH1F
KLZrLhT1tQ/q9Zug9udx2sqXmNb3pU9m6+i1il4/gE0zwQ7kDaJOZLbUmK9Nn5hrHQiCCALxOIf7
cgAdQz/YXoKd8MVs2JefopZG1kFki/PaciSjl2D6XUwQ2uvaOsDpqNFJQYe+/Jv5iy92VXEoKQnL
BaWc5Jcm/+eEdvk8WYQYYBgeYRcnhQoTMt+rxgYUpcZFZtih59Z9oLIZ3O2u+3reBZx1+Ptavn/y
x48ZW0++ir7nKoMhgureiqv0ktz4pfzEN1bO71V46C/xZx1QnKa/0XU8BVbEveCB6HtM2NiRBvkb
HYPGlI6KA5bWLesl2otilU75QxTJhKkfsIj14JbjLXD1rYI6XjUZEmgz5Q0wkdjPPZak/6EMWIfK
A9YWXgUmmfYb/Iz6ixW6Gk08bRUZoZQQ2IQ2zxXuXe497L44VnAROumKJqFBp6VtKBs92El9KT+4
MkunO4Y79VGicxGQQ7w3KZHrweGLaITmB8kGjULzE6IjoqvapicobH3Hq6Xju2rf4x1xW/RoPkj5
03Y4GJNPxWvobv/n7AGn4DoKTfKr/pLjbEcpk/xVtTt/OgBuU6wJWnf8Q0z1AHCnci65yjsn/klW
mSPuMz4aLCjSDxqL9gu1CI0EfDoumXT/dnJDZ9oiY5R8ur9ZbKv72ByAywUTob+yzg6whupHS2Zj
dGF2A5IY6CqkjWS1vCgqkGggSyBq/AqiYiOqhQFAfq2vAWFQo1wV8CJUMjl+vkkFgyECcOw532DP
3RZeiA3FUD5SJBjcFxPWS3oZEhtUdVOGEGoHCpbnI93Pz3yZdk/2nymitPskLgyrF7NuwlOz0++c
kCIB7FNI69QfIfoUSc6ZND7l3/D3JDo5u1Y2cO0Me/nxP4Dtl1+vTRfa76/XN76dF/Q3hnjeNrQF
96l4wShuoK9Tr4GnrqODwDDEdcxK19AD8pRhi2gjG0aC5nbQWtRs7Q2tj52V8C82QQ+IleSlfuNh
40VDsP45TeSDcbPeZMsyu67768CqwG9v+hvIoFsBynFWrJGikjfp4IqOGZs4O3bb4KDt5j909lhH
KTAkL7niguXSQsrwiRUV3xSPalL8IBqY/im5hV3t+Sq+wIBebi5hdMYz9QHVJFEovERx+KAhIImK
jKW3jRWJwhkz6dhBM3Zem+y4N7MJQrKKcKWFTpC689EWruQfDPI5JGT1Lbjv0RpUVGaKPROIvXk5
i/QmCF48nOT0RLEqaPcoO5HjwlbDU6K3yIzX2XMD7BaeSZ0kRxJYTxS8RHBzzNgCGQKPRiTgxtZn
G76shOGUuKbMlmL8Ou5zJcydFIEA7CxuVADGcMPdXhW7Yr6s6OfBtEafxKCFvB2KtajuldKiw8HU
lx3BSN5H4E6cZeSgD7KNudAxRQeXqBj7LwkEGyubeHhh/CcxAGiDIRLcl9SEjJJdWGL38SSovEV9
t2wWNGWEbEWJRW7mGrm8pnkRqIr8LaBejI9j6dflpdav73ibU5ZkmwKzuug0yVoLCPdzsLj1ytes
vGvdSeX2xWI121BOpLHddNesO1fpfVDQAx8GvAQu8Vfo67j6OCBWHYVLAdgDQ2rXNHGslFJdyR3t
ipEf4xaDK6ykOSPESdmAWyBo0hng1ZgF/06skwu9pyte1FyQchfAjLwDgjmLDRxVtXDkOU71IxKL
131+mp8WF0lFK2gOovdaeIPoRII1NHaFM7Tkk7269eJtNQUZUOQDIkarl6/kQobx+38QXGvrtTFs
SbD1BxihzhynnJNl+kHflOAQpApvLf0/o5Vz4MpWQWg0Y1xg5WWPsDgpsmt0K1O8CLgfStnvujT0
yg11h9pZfBD8QRTi7AhaFH9NPyvk9YIvH9L0zD0cETScQDn4bUahW2YoVGomIYK5q4kLRcWhTb4A
sknipqiggMN+x1V8ojbP3IkaJjhQs1LCHpEhKcaoWZ1mBJ8htyE9OTpthAOoMnGz8oFQ5SFTpNUK
GHrBfCnGvBjkmZFjonLvME4TEy9w8nNZIC5Gt0IiCfG9mZcOR435PoeQxKTaAvag6bvH7/OTYM0X
SprIR+Lxl5wbqMLEHZB/XSnwigGSA+R2FK2RmILEbBqDYGgOiaC3ogeMDj8h+keYtblgekFhszt4
jJS47ykZzW5IetGvgkiWgEWYbrpNGFM8eFVH/t32KRLq4qUBWVTYCIhmpdYT6OMWkyiQsEwoAJo6
7OEwfxgTcUSi4Zo7yimRHQ2xtH5sgUvhz8/8VgrXLnVpc0lGJvha0CEM+Ja8TY46Lj5CkYgvXzz6
bx4lnKP+DVCCVgzsmHBbnNkMqaWq7DT86dNiZcmSBUr89mIK2NWxGIHDffXwHo5yrJgVbOnMzkCb
RKJL8xju0l9wl2Vyl5dwzwBG9BCKjxpW6A5A8CCchbIjiyINUIRvuMvz0NWCD1YFdeYM8uGBCvWV
MRolvWaSrRF/PB5UBOVzoiQP1LkqQQHlR0ueNaXFBGUrR4kZEulkiSFngfoUDb9UWxrdE3Oaa5tC
k8eSBFgbjZJIUY44lkq3VTFyU0MRerakGaETYdDoOaJrHYpLUiEVgjAa/IoiRz/HLVckx1NurDKO
tKbdq/25C3T0vJsm+RgDlpcEVLRWWnJwVjHh5ghayKkZNxzIRDJICC30fKcyjqNl1mO/QvMfvv6H
eDN8uD3MG6Md9uN9vGf5Na08GtD6kxtNzm16zf4kIsPS6aiM5FP8neUudQTiM8UgzmSeGO9txMOG
G3vVpFABulDk6u1KCiYYxolQb0V2e6kQm7/NMqC0ovNFF/zO3QYphvajAZ4KB/aYcKWbyjectNNo
Nih0Ssjf+dx2e/E2R82isiEvXC7YhBe6NSuhgUgr8nU3I7XyvBA+dE+ZUgnCjx5CMiG0YvL749CP
yxPpghLJQwAzMrucX0avhgm0Q3HbbpI/DMqxsM+z05P2+y9szOfcb2aOrJqYIjCtolgEArzPiCxF
c9c6kBc1BA7DVjmZVLTGs5va7lJMQPkjJmuZrZN9pIGrkS0QGE/8QroN0ylXt3r47uPtonDiBosS
soZryVkyJS7hJN5xXrwRl9ENHSTqMBzP47aEgkILErgESgwoW4kYUMgzx/BFyUc58NNtgApiUul2
YWt3pKW+XfJbOI8a2UPjIV6HPwye+loD+54bcsiBbiK+YlBc7SLrIXKVeCnRrl2VQQ2NQZZG8XYQ
36HhU24IitdF5DW3Ppo8y+Lvmx27rbHCEKFG3kxuUA6FWA1Ow4M1UCU2lTbBI5h+WXyhbnfzNWeh
Ssbd+xA1HxRMY+HMNhHsfDTfK6BdwUOhbvieVwZwQM0AmQuVNBontaDgaIw4M5H+x+QoJbYO7Mfz
ZKjErTn1cAX6R62taw3fyKYETij2bIuhJmXERPGbLSbmPdAcsn1eYAlvUxzvb05CDOMBfhWjGKwe
6dNSLzMzQgTz/CVmj5NThWKitKDmA2iNbD7OkxxVUEbeBQGvKPUSamgK3BFsIvJ3aHtp9OdmMLNK
NBb8Tbr3E1udWw+fWewtnpsYpWlpwEXNC1+EE6VZIiWdci1eIz+8opMZe/wJaK336Rc1ADI5J2OC
fGCjvmaXyepeVfYQM+0NQgIxeHsO4KXHfU2lKy11YMkGJOBBoQhGAVb9NvVgleCDGnMf9oM74NwS
B51Un8Atcn+OJWv2NQK341BhXS/mrjBAMz3kl/W+xnta5kKbcgRq6UPUmSRYSWsCAPC3lbG7IMc7
8AX6VuIszJeHgDcSGGNkLiKj+Cg/oeyQ2DVsy2CVEWhVO+LcDNlaoTnO1tg16pmdpSxFf0R+JH6V
v+92p75fy/CbqNG+MZ4EniymMuOHoCVBe2GOn9Cxh0CnWl1zDotaOqNMbSlGufwmUw4u5R0l8YKR
bAMeaZyzVhkee1yKgTEoxi8Vgxg7I5mhrAm9tYvCrcpJbeLT4i0OlG4i+w8puD5pENcL4qCUfTse
M9wGSYtMYinsUs2U5o6AHS5hk1gB5MGod8uBqW2SN+IDVzKPEIGfmsM3WsNpqIP9xpemvBxVX4aP
QfeRwDcZnuSl9ZgTz1MaH1GyzjKjM4srtaVzqYxw+3ukXAZplT5Zxb1sJ/pPK6PdOLARXdbC8vlG
+ewJJ85ok9it4FZw7WyE05xLIqNPPXPuYaauzfgKjcMEDrSIOzipT/LAkefLtnRRV+WuufBRTJI1
l7Tsy6chM4oeK+pSsmR7DhiQWpyZyKkAuCGuOPksRhmox4pyCyy39t7ewibrajPnd8Ab1z8JHlmo
lwl52PWb+gwiOKxzW3YXt9RX6a5qsiB2s8SUEHgxC2T6S7AJfPCwoCD4orniOWTe6Cfe4iQ5bztw
pU84JWSz62kwGHluFe4b9P+GZIxWt8Yxv6UIt4otlsd1tc32uj/NFwu3BIW57DWmyqnCDbZEfwLY
bfrYi9aB/fRG4l/mAP1MNJz+Sle46FptGT199OkK2D/KHfkk3KkW8n06d57n4PR6LE7VbK8FFgWH
JjlPBn5JWy5DFTMKqTEy+4iCJHt/wEa+i4vMCBByYrhyQKJLsgJeS6VlBPbOtn8ZWb3cL50PkEKL
VWICn/pWfC1cMun0gSiNJannwIqkfi0h6ILv9qqgnuuQmrvv8/scfTw/+m2/rXdTslD6GVuNU+9x
R2HwCtHxiJgrwGIfgE5r7U9giFm+1lDKB/482IPyy4yRY8Zdex4HfGeTU6siC7pGGGu30S5rN0h5
SSEedvpn9YeNqnro9KBIlbaoJptHdcw+5HVzHM455yM81jLZoRX0UJD/VEeEd985NSM3bLSeXfRH
leLuxdXKNExpm7JTeEqvY9fs3j13K1ki5DJgnaceT651/ZnGAHxYy9m6KByUKe9tDlG75zobhgkR
XpCkuzBF4qsyZxi8QHK6N4XGDrMxB6PoZiNxWOs02QoMFwbqImwwwEbsz/p9PLN78Qelfo7Qa9hx
2YJeau97N7OkfPdMCdKpPl7ho8AJyeW/jnc4FwRDfiIxLdZ9OUVI4g/WgQsxWD8f4FdN72hraK/X
mWNIxDQzc/PfVvGoWWXx1iB9IPFFEh8SI4fSIzkgT7dw1d0TJZcLt0oBz3wKm5OESqyMzhVBE1/R
vpVvQmBmqhPTmEpE7Dkxr7JaRjNfqaVJjSrN1o2+lzPyIm0tQzzuQ45ECytrubrUjSiuAhGdIIZJ
FFWiQ3rIKHFpnAVkqn1AbhdDA8Q1eRm4BxiF8ybs4DhfbGaRqX7in6ZmZajEIqeQx6DHbYdmdY+l
GbAqlZHY/pRE92WzU4omhIu8fGQ05OOJ5BmtvMNHBWjGoI8pEXHqDr5WIvbpDK24cRlzP9XFWu0P
C+iiAUhfSFbP3o1F5rMpj1RYE0ISEF5VaGgfQU2i8bumLs0UZzgQmIAghANdBRCS3Ln0aBoUpquS
gcAUlkC8ROLSybcWIeDMnKgTi06e2nukYu2CDrM73CiJ+6Dx4G6aq6ormlV9vheijbrAhwWPb6cd
oCWd62TVMGLmepVuUNqYfLXutqHM5+noTBpuwMUdTAySJUUfKbx1spNwfzaBSadMMsoyoxfix4Y2
Fju3AS2OFDPV/Aq6prQCauluWyK0U23iu+e1JcyssdjNwDlBzSnUpe/+DooS/JF5T3Grf4fE9ofn
Kcj3AXxGk6TYmHpz7BoLSzHFzdyL/oir8/jQ02zY/7Ol8CAxg5FLxZTNyMGUbAdn6X8TMFsBwPv4
pPbMUWVIL2JfHKuTM4J194P9iPAXEBRVcEjAiRJCH52Z7o9kVSARAoD0icsnUWSmQc3bMQnOOvlu
iOVI/DIznAQESwEqMg7XzW8z8kcqvHIzL2f6GW4AAk3y2xAboiuuuTIfsr5630Y78Kbko36vbvmD
yofkqdZs3bkzr1ypW6LgnGFF+gNMCVa1lbyVfoSjtJ8Ghwwgo4RgrAmFTQmeEX31MPgMbJrixbRV
tKrOqLqu9aOACaSIg+AH3QMn0Zul8MuzBuKEv0ixBZM5RekzWCTP8tPTBxA40lfAjvuut1JlmoSB
OeYSd6iOHOF/OAmJO/3TKXWDpTA9Qds728sdIxzs81dt7Hb8F8wcxplpUgwmH5e75/LMP16294+m
89pSFQvC8BO5ljnckoNKEFG5cTUGxIwRffr5CucM0326bQNsalf866/898CbfOpBbZDKT7Pg5eYj
kFmWTJB9EBvrlPv1gxWBjE2Zz6I/R/tJZ9z2e2bTPaU9/+597IvXtNSa2XeX44dZG4rVzs1exVBP
In0JAI8BHWl7gUtLBHzGmnJfRsSsgDOpqRFaV90qYOZ4EXmLz4ZeErLALZfMJh2n9YMOsocSemNG
LoJNdk8asFLXR9LVTdO0dQqQdUj6S7hHQiGpC+vxNTquH9ExorcekopeUwOjRwEMUq5LwvZdIWJf
7xADeaxZ5erBBNTajHR0z23vTVonKfDauwAZU3IQHI3NkR4UZpu9jA5F4VHDvzvU+tSWBb4nJKMJ
Xm8ADyrDWq7ER0hXY8JUpgpX2WbCCTShA+UKQg5mi7MJeIpus0v8MZnb+Cfoy8lyRKGUlp83UH+o
/L42ry2J5zP9UYy+fZNcCFRXKCKSmHR6NU8gntid0LG8YLaBCwwGA3horZ59HAIJn+6Hx3kj04Xi
p2ZBc6AduZ6B5kJiNe2mQH13CRRVKNzLQPvUVfT/lf0JPdWOokEv6uHS0rQiSOTzqrG0lwO1drRp
Jasx5PihdVoG6Ocu/orCyCguWnszIXRnsDGgfG0TvBDUQDRugxd9bdq0lDK9AZjd9LL+cNKzQdic
N4fl6GCU2xa1EaJa8lQBGP4v05vWH7OzfgBVWqCBKKyTiVqdVyXIAuw3VM2DhgCSoQSCzYoIEtpq
MC2L3uLrv2fZ5OTyK5EJEA7ZwexWTsepDXuEi5uB/zDrLv2Jo3Nwda7BMuzqTQeaDfs67Muu/wDy
RFgbRkZqc6/3Me709uyM4548lQ6jfa+ltB9+Zuc4cv0JazrM0wztEkM2sspBs0OocV+9h1jtVnRh
OCfow3JB1s/litok53dDonQCO6+mbVs+mn5A1fKmgzB/wAMdXC9RI9NuRsvnMt74IR/tQHikknTX
bxYDyabEZQW8X5gtt653mCzYV7fiIPdn7EgNFLXJmEz/6daGhdUMexFCeVmqhOGZRqS2E6JhQcBS
UBmQcIJhDN9D5oriXrwlQ8LotdYEAPSgNCgKnWC/ISSIP+FuerEzrx2W8EbicgCqhNaAbOPwyzxq
f0DM2PeznlmvQbdlfVABak4bHL/uoOqmlOg+rcEQqbFeyYN2YubiMGfBavWImBWCDLJpx+3TyG2f
hJky1oeAwfi/IK9SqN3JFfaCK0k+FXA7yFrxGeE7ULtrIKo3Nui4Pe+uPx7tFDTxeYeaUMx2wPSC
UJbOFo0+VRB0JREHJR0YBu1vQDcwHcBHbje0T0T+H+2FRw0hIam+4mFCYVBfdOCzUvMNIExy3X2K
LdUhN6SnEO4xOG/epLTKSMzvaucfKM707YFetECoZjRnQaKWK8O+d9c6UFvSqg5USIHboAX1QcNu
tqFAaJKlXuxuClC2I7xVwFGIUW76kqUDF0D/zNt71tijEHtjbzVK23TIsSfawwLYxb1PoeOit06g
rT+UXcAHgf8YzFuf6beOJeluT2wkKMFBIdEOoV2e8w+AkHt8ZVZOh2YqXo4fSZ5+oLbq1oAMP01b
aCm6SWGEORinfbI/WH1SzzbvVPs6ZM2M/oJcwAt3kv7b7qQR0OB/x2I3/AYJ3CP5lNxqXMmXMQOH
8QFPRP1BUq2/W8DyybCm9rnGjISwBYBwAbC68bY7NDh/uFwIluqFUx4uNEJhghlb1D9rdYYbwPo0
WKZ5FuXUl7p1WstytGyPaHgfdvEGD4ChOwA7H7eavSNN+rpF4MibcOQs32QYALxfO6AZz3lIIXa/
AOm09y/SO7Fj3JLxlkFlsNrCB0FGruZCy3Lz4Xfns4DE7qXZWtpKpYUJbQ117ro2J7FMWTT7q016
Ag/GxuCmMl6YzjzSqfSyUBzsEvc4JCmAVBV/xV89lrL/R6ahod6fcXtLpwqVkZtQDtcRVpqWY3A5
Tcge+/b76JDCfXwMOPF68G1J6O3yZidGR0DtDLshCMe7fabqRdaXyZ4RRL8/65KfzRPogKMB7F/6
7GL8O8ALjGR4v7WSxsmHA6MifxQeXmamkAunlqPgNNObwLwNSjQfGDmXI3pvz+6ToTSQpq5O66d9
NC+zzLu4zZBuIutuDayu04JKtQhouTPYF2GLiKwwO4CvBRalPXtC19WmwYixgzCmQsu+zWOW+K3m
gMuDJZx8AWbKQ03tpxfGUq9uczpzfchjDXhzQ6Y1PujhUGrrEi6NsBORO6XJ5jLrwcfUmZXeBdLG
ujOwackEXqf0p8fwG9/9F52ovBtyund7w3zWwid9Kx1SVlAgDRlzu+WuDeY3H7A+yUpMyJqMidQN
zZ19Gb/H9RFh1DfNpuSDaLw2uNunZGeQkBvdg1MyCFvjPpwe/SGJjyfZP7JgeD7A2GhXCgmm95PL
BpxYRsQ4oggAwTcgYo2yzd6oVyOKekCsSPukAO6JLM9LA8w85bI6AFKf2UrQeMVoH2WOoCtzCt1K
MlBGYG5QPvIls0Or0bEQq2OHmSZAW9ikGXSD7K+JaqWPgM59YvkF9NlNb7kmYQrz7JXacg9ejlCG
t4E5BLyN79JT7IxUPwwSFr1TVoYHRnvelGnU46dQZx3cl3caXUY3QFsAlLXLXzM4UULeedJ8DPIg
cz6bgwN0oW33aeKT0e1Qk5vPDYsr/Bor4Qo8lcwfsU5XE1zjRW82GddlU6mA14mODyCc+pHJTAOE
CoEwmBucHIKj13AvzKhoMNSb8Y/m2QMs0LJu3n6y9BsW5KvW1ev6fab6HaP79EhzQi8kg/GBFBMg
AKVmlbOjwl6MO5TqGhSJ4Iszd2+KkBa1584OGMFLBzu1y+kF2MCVMYH5Nzxid0vjA8l9Ropz+Zzc
+6MS2FLDOnXh3tFexE0Qus7Jiml1rWXfRo/wHV3sk/1SqS+OWyDJr3/0IYR0s02Y3RswDAq6IuVk
M8/AhRx1fRtflTrOqn2LYa5YAS8fn+yHAuSR/msNYgvfKAP6T6Yl/HVD0m0qLQLQONANpUNI9GQ4
F7gY7c6kavUOHRSGjI4NGk96+s097bkgo+8vga5AYRi0aanuqu3FY4a1fMw6hK+DRf81uu+c5j0p
Hy4oXph9mPoBJk3ikg+AZIirWjSTwJkSU90rsdMQvw7S4ypjRCXMJA040NXSYNwgtFAAcmlUaREe
90bd/Xlxb7zUXVnqDRD/IwJRamFQdjzJ8pFJJ8MuNvLd0EiAAM14grRUSW5ivfk+SLrePYG6hhZb
Jn5+QaEfF3DWrSm1kuynWYnInEIXavPqF8l785kCuPqerwCJdTYSNDRKcrNffsu42fHDaI/pXfV7
a+CCVuY9CbwWmUdxigr1SUkuIeOXcogkMP+1sDGkx4Ws+q7QroW2fzLBTKdhiUq4JEk+UqzYBYcz
jFcgKqR3c2d+KQDXaee1AGXAJGA3FnfXKc7G+6GSEioIrHCHGR/MesyaBHkEKwdGL9VwZYdfH4vy
IO0tM9JoVSCFfn25bfhmgMxRqwc8TmaYsp/VJmTokz3oliS9VcbVgCGAo/Exylf99Gz2aD0Qxr3e
+jwtJgXaAAVcYIGXcXEDsQxJMq7cSe+zIc+Xi04kmfW+OgXX8TM7g7/VvpN8m6XnpdUHhSJDVIZl
bp7rbv2i18G+0wkRZXvrjkt8cW7AOczWy6IFu36xGJHL6If2iEm+aQEDNWzD3IKr/r1oULDjqrWs
NpgpOmvew+sbpD0J3N2YRB/dQSRIbmbrO3x0zSPjmCAFZNp5xz6U+vNoPvl+0cEKPadAQ4uXRlYl
7wp4aH/TO6V/4QfynIVLaxJzwsBQPROoQ4bnOYMGyGTid5Mq9wAhjYDd/Q2m7QmNra2Qf0Z740AF
jHANnXVgmIIKqJpokioAmSM6+YB0dOC+gk2LFk9UA9lvEpEHrUZtvcX8TeXxdT9nDSylTNKKezS9
3hi1IFTqNXpe/4AK0aBG9ocGHJC2X/yONUxskKDglPHe8Brixek8Fwl7rbsxOa/HZAdnVh8iJQZP
4e4RHCj1+P3XGiIzXGORjwqIFECOAAXG13jRF8TLDkDL8VPITnOeDp7J60pzqVHuw4KquETUyDBM
2tCgk2LiY/BUaAqn/e2kAioG5gDZ3X79EOCXgSsBMTTIBUhKIBugcgWKvrVes54wrxLe46ONd9Pv
gmgMknPsLgObge9P7tYnfDE9OKdVJAsYF4H9OUc7GsCg+Y2ZfHIDpg/VRJphPNFMdPMQvs2e0tC1
m13sPOoFx/HR2Hu9cW9MAzsTEijomEftab55j8x5uF2tYZJl/xiNcU/v0HkBQB/SE6qHJK0maHTj
dtjWcSzZIVWUwO3uo6MY5MnueNtXXCuDVAfIJBx6xh3yw50NlRxICnwZroAbRTNsfPoD08r8pdei
5gFVnjajq/Xx6l6WK82oBck/rHQ6hNjzzxgwpnMKimkjPXt7Decpag2ZXH/UQbEhAEA1anPwDUDs
wfJzm3LIMla4iDAsA2mOuvFnPHCb09ckd2qb7vqYdoeZUwSN6LZoWU29P71vH/5+0Y4H6LWzj7J2
UeowGTXV5wb57WFMv8oFehNUxf1hIFVFOFg1hiz1MOtJUoQ/PBh/mpELP2vIDU9eP//yv3N9lnUi
gE4DfN0T81RHu3143ZklHfP4sMCDGQxMIoJxuWTx6DKgaAOKkUCGZEVbvQr9UD1uO2RbbCDDIMpB
rNxG7SIGLgjL4POvdrcY9MAkLaiH6tcxxh5+yyzMyaEzHwyTd2e6g8VYUjIjDOMkKUOCMT9apB+o
BFL0LlnwjgFRJ42gtJP+0VPa6MMQoYJPZRQChVFYWwhGz1Fzetk+8JOSyIsOevSFy7wwiX3VUvF9
fxXi8yi5kpJtUcQ+AOTjVxwKo2VF5C0UsofUuNiV6oZmOFpBqUOTNrqXGlgevHMIQ3GE2L738SPi
wrk+Lqdzt1gMSoJvxvw1HYKICyz5bw2M742YbKcBuoLuhLL2q2qCpoUbUCjVT7DVEWDfzh3eJSbx
ktnnuoRAe5iTNjgMgW8VQLYOdFuf8GNr0mlHS2OTe4xrT0MVhn1yTpt218+S14Rei8uUMm/mUhzo
DAGyA1EEuZYQkoDqXy3N3hz1ata8nS9fWQhKJ24YpK6ds02QQHBkw2u0U3srQP92kznWdb7O7Hed
QTkMrJeh9dC4aoiGPH2Az1kajPDQgBRx0MejJIdxw+BNeeMBeFhyXvaFCfbkISN62jx8fUChcjC/
R3uGbTW3YC7HkQU1BZVp3WQ7E1dzFwsOL5X7gorioCxO5eo0omMGHrNC9dKUJ5BFh7lPbiXpKo1d
oG5oI9U3m50WmvqwoQ4Xs7My9JXh5qH4cJyrVC5xpOi/UOiO4jvBGY9RF1AxyITvO/ofln6m7zRy
BiZSMYKoQ+trBwqjpUpRQxlPJpMgWEPBY8Tko1Rkj6+dsiWppkwYgUvPOU09VBj7CpVYiIbL6pDP
ec6/TtvDiaHweVX+lspCzkDO6aGsVpwfBxATvbs4mH2tE8o51VRch2oFRH5B0SLHcDtWgh2GNdV/
8VJ/E+WMRGsxb+2ifpWNLFxN3yD6m9ns65CHd84Ku8FrwJ/JyqXsA9kf7BA49feTvRYVahixUXyf
nhTe/OgBzjdIC3HQvKRz80bzueu+HWZtqAk9hRKDOHMvBSbFK2jJrw7To9jEMeD2pV4knVFMdtHk
yqDg4vuOfi+5HphfuDIYjFSqVawtUV61++Q+yy58WCfV3GBaySQZgLBgrQS6oe4NYdeUG1VaL+sE
YQlYEHpnKrmgCybYybxkcslf9+tmztctRg1XjpZ7crod7Tk9T67VcQrwsnWuUjsE8v2kU3IYI+00
0tXBkXlPZmfDBhzcvJvXBX2uS/7YpKMCrqWWRW6Ml0me/KCftd2KTkOVf1V62umi+ALLaKuULlza
PrSzRuxCblme09ab1dHS3iZc6Bbpa2cHvjHXvw+7d4I7rU93qSsgWh8dc4MQjk62nOGKgDEYWEOA
oL6xubc7mB2d7w0IZCEew477sq9pSyJJhfrmENSvBJKyueBIARUMuY3d4ad57B4UN9hOnenWXbtz
l0BzXkWZsvcuyvajBIEbu/N5XR3F7taVX9yA/7YIvHlW19D+8si8NHizeZIgUHYy4l1GyYiag8fg
ZiWlyYPMJQPRNA9ZyBR2pz+bDZuLMr1sGFBBwgCVtpDblDm5A+Ot22JpwWFx7DgatHY3QNkD7bb6
DrYID+fsExpajSGxwxitSRdbOcQmFWO6UY5+MYYk2xH98tZlGb4MjwGIzm05wEkCXSGNyk0Yq7Ez
LYM2IIOqIV9URu2uc0UJQvbY11Cnu/X9Tw5Q4jQV0EdHZSsLJeaWg6YBQw7QiTAJy9IMtPXRfCvr
pSrrSfJWp8WTfzus/jruwGkYr5lBpdEpzeZgu4q6KpXNasUG/qk5+V0qNXIDRgwYq+5cXCg2k/wU
6jesiim2S9RdtdGBxMlPBVu+VEJ/5s8m5PANUF76zcQvUsZD399sQin9yBcNzqgGMMC8Hz9swo1v
+jMTdUODF9wIBay2Cn39BD8ksJJ3mH1gWpRFHhgDA1ZJpPkZsEEsubM/CQc6iTq/hJSaL3wGITkz
Ydi+NtR3jJnAlxC/GMGkPwJXdYy5I1M6zsJlAK7/gtKN6CxgGq9C6/sQ1qv4rr8M1kmN43WwzbSA
VLO27mlLHhBRpgbDd5m8ATUk1CIXi6CLXKz87a1kxlsJDqw6nN6oKor5HBclkrLXfSRrjkfPcVKj
E50JFx6SapQsoBy0oU1DUf1yL2CocGsoI9FsK0lLiy4n6lLMDVoS1WWifDerQgPbh2ZDC2N4kHFR
aPL02UP3ZyHsCWB9lqioknoa2ovmjgw1JYcYGppS+KqhxA4qgTsKEbMz3aC8Q845QlI8Mj9yEewy
T7YRj/e1cKCHG1F7v/fngzcrfzWcLYazlembIVfxu9ILJTsxCg2rYWE4dJxU9N5REz8IeIqRdlUx
B/xqyneEy3mbV3oO4VzFTaKzSSv4NwVg40InSucpvS6qKDfZfwwSQWHIEw9uDfsOoJUJu2RjJCPj
i6WH8rsSlS+mWkRGXsUkcl7ZIsnDOKGwL89fDxAe0mcKY7eUl43SGEKOwzMv4ZcWFqroojxVr6lj
viiHKEtTvnueYXuYo2qJepzKgJYNyGYMlBmpM7n/PxkAIaEmdTVJEh6+aSg1N5W1DE0MIUdDGaES
twONFyayctL05/FJaSKJX7FoCX9CwyURU2rUMOTVacrn0h7BhSc17hNvwy9SJSg5e2bP0B/EB4Mt
5tU4LEkapfzH2Gy9N//oI+ZMAznVqT/Z9z8A7PohvEZQUNP9WKLCAIOxNCBmnL4DX/o8s8S9gkcU
6vmXlo/fPEuui4KlUvI8JlFAq99A5ckBxX8kHh5cHzz2c7tgblU7hqjAcvgaymsICnmPn1aTPOIH
xu3T+LMdJU9cU7XuUO9jvWRDivqC0J6n0NngoKOSxMuVs4a/nXpM0lRrUCZSteTC5Yulwyn534dA
jFlLTpUPlC0J0BgFyYt4usx8WKqEZmrM2vN/KhYEF5KP5+MwVOtt4M5FHHgPsEKKJzfiCWs7q16T
j+Fe8AE7/EwbDZrE8fygyPv1EKdkXt1xqPyVeO7K7eUNcrTfV34iUSQfKWdRJVnltiE6eKFv3l9c
VpGOvpkYCaBpDBlbMorYgifRpZXfwbaOItvzUt6Oi17C23K1+2bTkSztiSyuCJDIIhptvbYGWrDG
fK4xFu581BR3F6m6afOO4sbaUQ14xZyr5ZoynQ8KRbeb/sYMX4p9wfWVHYc/9v9Z/ztFWpBkzbmi
hoGwyEL+Pjdm+fispwKfB7fspp2UT6UaZR04a8EBhHyOPZqTxGB94RYi8qzr6MzQ3JiiuELMj2gH
XG5yFtV+b2gJrn0XiAHy7H2HX0TzjudPgcYRsZQaWUlNAJYqggP5oisKdhPasj2AoVDtPUTJr0FZ
AAAprB3WM1gHMa5IGh01PpA9qGXK3CX/peGNiLhUt0hu0AWxeCJyLv9hZXFN8UKwkhAF8ct6yxr2
FFd8EzHZsn8jM/RFYxJ48s7J/MGZVD6P+C5hxCpvyqCK/U5oYLETlU/NH1GQZA/QjkileCWy/rXq
KwFPj7zILqMFhAflxKCAqu72k/td3fwH2/Jf5TCOn9UZcnoIcXU5/7+n51V3DA7q6iiNBrAE8dXg
+sN/i5kzEQTyhtVC/AKus52FsrUrYRAxZ86Hc9KmRCJOS/3744dtsFS59yJTIxE0LSDukOWJ47/p
eAKI3+kpKMZR9Vfe3f0ozmTyVrbsOzbCKPHSMwYj4U9BMAkQIhiT2VaMPeeiv8b8qSPBQmaCPImc
i4r4VSkkDHwNKbVV7YHEn6pzUydNZTKZbj94RVyJ3DZkHakVn489nLKDUC1sle12kmtyzSdlVGpz
UQdyH3kqNzoMN+ZiPMabvIhtw1ASZNoZJrymh4+ZxBDhw+oTuolZFxMvfzvh6yyh0FbqNRJ/5nv0
2+0/gaLPAhwSY5lM5KnQERzOHqGVOyxnyIfKTgxN2StRxImiItD/5bBjsI8i9qt8UnhQQ5unRKTc
0QteRNBVKQYuzGtpqSfakouoYag8lBeyxZNZaaSFi8RKxQF3cp4WKlpKlkPu7lOvpEPOg3rRGsYK
9D6zheE6hghj7zeJrGm9g41JuJRr3jLI+V7z3ozpExW/j2iCZtq0CFepiaoQ1S/tsuaeQF0EVO6Z
7LCuKRrr95isj/iwvwP/i5IJt/hlcFNupIxJDpouD7sPg5vJs7yOEsMpgwhIsAHIhZ8kELFw5NZr
0qryWreF6rtpsWxc+SQ4+yoPTW4W6aspKx2FRHYsOa43FkRcVpS8iIdXKqY/9M+E12RTiexFS+R4
xL98jsSrIkkeSwzCnkuqowMQWj6r+rmpctM9vIA5ZxQHqOig0EuANKgsTobqEltahhzK+siuBU/K
o2JnoOVgkzeoP0G1UvnhsANq8hf5pEr/iswwXIZUigjr12OZ5IejLTaTmVtHAYEQNUAayyKJWZWf
xO4eict+Hr8oNvBpOLOSXygseglUKLw4wL79XwpEfiSoOukpP8n5pemdK5c1OLMaciBUlUCi7vAl
l9pGfEaSEEsLb/aqE3YgzZC14ubwZ5haKBZUb9AQXy+V2Y6/y6a7AT6g3ILPAUUjknJEzZIwd6ij
X19qh7qnfmQM1t6/8qaGqFyxzcjzdjJxnL/xH+YnJpjs8RhKmyOWMOg65HJ+C4OoVK9hGWWzoZA3
fjgYhxcUBG5ZvDOftJSLiy+rJDIjkoqyZxalJJnYHJKfkn0j+hWJFP0v76qV8w/kYPLrL3gTcVua
pZYIPUblOiaoPrFY4h6K/ylCX91NtCJneLZ/docH5dLYo/g94gvK21ceZSROh1h/HuR/VFniyceg
swM5W3F8uE9pU09QFAmXKApTHhFxE/FBgRx0I0UjIONYPh1p5/2SOdwT4m/IqyoFIC/kKlnG9UeZ
YBPeyImoyN+6JHhOcjksBWfKO0SVq+Su8TwkaHJdcTvEWMJ8jbVQg5bCbpQXM1UZO8nLWJq5JukB
WcQmAe5bNgaXxfeYlCW3hBqAM2eED/YT8yuGJcEnkqQIyfwsIA/jwu/hkIvRGbRG2OGluMeoaHGS
KkMhrNO5RVpAFoRlqIv1YM/iSONtOUk57Fkw4ZsnZzD/Dsg33sg4ZkhkxxBxJ4QnJl9Sl5e1lI3d
dGSjicMh0iFrKmaaZ4fiypxCAn+Oed/ElsjWpiuzytVIyPJF1mHuy1WS8svgjasiXrO4MvIlr5NX
E7QY3W0Ff6Xd+L09RsVfbc4eICl+gGjoOmTQGvkDZhfMoXMzxPGRg3Y+8xRLClXSmzhAhhvLXcPE
PiVWXVOEZCPivCA04Do4bQlgmpIwla2QVc6IhG3i5HZV1CBPD6tI/ueVpdxw9pIYrydetXwRU8MV
hiZ66nJeNdJy3CQkCjsuqkcUuniCTZS9/Ou6HQ1vVJ7FHjooAacmMrDNtbM6CbZgByvpZju6I35G
WbKa4o5UMsMfYflT8BVs4l5ztTLDk/irPlpIlJONLvo5dEstJwiWn0XvyEXjRs7pU+OQsLAhqcgI
/YwH3sUSc9aISK6sZiaRGuItnpdYsBNkiHJA+0oi8gNwWG6+RCfiNDFVQ6H/a4ylkUSBXK6kLn+Z
ARyOGs+DXUTDQAH+RHIGyGeLzxbvQy6vcmz+eeZIfmWzRe2IwuooazISuHJyP5mQWDmieEdsBokF
ZXFEC4m7L0sk/hA5CFxaQhN8Xnf+gh4DEgDOp7D2qiTZuDLWiI0u1v53CtScEW+P/SJXOY/81Sbi
mYkok1qVVktTIODiJuCRkJQw0fHo+hP+q3iwkk2SzCbavFIac/etTAJLzkguTPaJKNvKncdkMh2Q
9JzkN3watiQhTvIWP8dLxfWSaEZW6WcO+dzK3qItW/ifcvNuJNCaiM/XkJ2cK+gtucvhLwtR2WW2
pNhQ+UiRcY842w+/uPs2wU3Ea7yegU2TfMLPLZC94CUNUQySScQHQzn/Fkgko4qpWv98W/F/EVlS
lED3lOm7+jPKOr3gsYvPaOK7iS7FqLwM9BiiHEhiM347cROP043X4DyVWBSdqPgoIXgXNSq/8uZi
ntG32zWuzlzOtrpXLkjOuPazwpgFcePE0vGatHIDUdxJyp3FQMijYut5L0SQzUiaNCex3OBnuSr5
NP7kklklj7hFs35ovsX5hzfB48omznjqXFVrAvm+iCJmToJG/HfZ2XjNfK54DwHvLsspqflvWt2B
yoagalHVYtPuOqEwUrzd6bj66xgdLg7uXmOLxQRcTA9ck+RdxwExYzGWBEOKx4FVssPcrP2fuW+T
0SffJXdYFBH7GM3hkg1mx/Kp+Og4w6ZoKjkql0RO6xrdbIRazqVar5ZcxQP1E2NpuAQ2DLqkupbt
lshfLgydxQGZBTYMYy56il02EnVEoCAe6Hpbw8UkQmLZWJGIYQj/L6u8o4g74RvG46ulCV4S/iQr
JsacpZsh9uTMUDviBG1KdfgrlrRJ7ZPZIMZM2Jxc0XDGfmANllqVX0MV8z82TdQCnzoSWRGdXbpR
jWD7d0tkbSNxyyijYN+SeayJTweMBUqQvdkdS2yO1ylqziavl7GDwygtNWymZ+PvtllKPo+F5LRk
VxfEPBkqkZXFU+Yl5CvpVlOpt+w0zrSSYNlyhhFVrrTE94gAJ8Kiz0m6TqSKJHL3U6BS3ktIlbA1
UFoxIiVLNl/HCNNPU0gQLUpNnChunWR+8El+2VWR7+RBPgB/lLKjLhl/UndxXb+SrK8k/XcPEVay
MASzUj6rQ3BKDwhpJcofWFxR6iPZU/LRFLL5ODHsP3+QD6icOiSe+84uY9v31Y4GC7FG93LlSrc8
AmbvLX42gyx/LqD4erLtxDIS+VTugZy0uA3iJjAvF+1gxG6wlpyL+A0/51kWWupnKyoWL302RLmC
rkAn1saSrZXylGQnUOkEn0eMmhyyfwj6eFDKcQhHtaFE15FEpUR5cHgO1Taey8ekaSprIxGDKPy9
PZc0HDdooHhiPWLEWaR6G6xF9fwMtVRpRgmJUAjSeJE4yKwJGD5+ZGUoPuyRLOBOJMxZoF+8wD2X
HJBUKsWHvoJa7kz2w/2QnoQROwrzgSTZ6S9ekkKByjARKXvuCMn+P9Of1/rP3/p3Ywg6LCBMXjMe
IEreKz1dwrwzy7rjPaaRnF0G61EX/gaoXt9cLlKHK5fJEO3vqnuCywfwSUFBh2ais1n2rCUL9wwh
vupTw34Maefu0fP2fP81iz2Ue39MJXqA4+JdP5DcnElxSqr0NBZnTVKfkox5xv9SnsAxsE+ldv8j
74jLsoTRqASzSZq6reKQc23RwYmgwaE5X3Ldn69iXBkvSaVj3KFyQdf+sjvfEeTQwHE99GFTjJ+M
MrluPh2j29VGV0bSNECKmY352+l5jJ/seDCR1BrIMMgySWzdr3q3ZX7Ic657tMjV6F6gg5ighPBr
JyhQGgyXMazZjXU3uY5KONASeIToCDqvXlfGo3/tYgx6LgKoS8L4GQBbgUcdnQhTXtweA2MTIg4a
IevWoQdaA0KrFzCUrweaZ1Bzah29z+hdJvomtBZMGKpW6Fftsu30py8yAAEQXMZs7Eet9YcG9ZZC
X8WrocCaTkX+o1yHgD2+9LY5JGv9wmVGn7ANAFPmHaHe7zCtUZobwC/Xt3RjfwaqTN1BjOl4vmkQ
Wh7cYpy3hMmicWLgTm3WxLt+6OfmWNAwduZ2twBEgJcAsngX6rI2e7RiGp366r4BjPr117+MaxBE
cDH7Yf9Gq7Yzan6YsKWem3Qq0tetM64ahLlaXN1nFnSZyR2civH5BGd0l6E7Dgv3hiKZkTLMWdkZ
jJBpv2sKxMYN+l32Q5h+w6t97KzP/TQP4bks1MsYnmcGZUNjtpXZ3czoKTvrb1Prf70reBmQA58J
aJcXQ1Da21YB/zm4q4hYJftrMyn5PRtAYDMYMbOmzlgCOpRBRt+YMcDMLKWPlXagNhsyqce5DdtU
Ho9RHh44jj4gn3FjCL8FMRTQIGrrN6f/BagBiLwn4+DRjnRJljJgvNU3d7cR9d8mNf55bXZzIZpp
0j8LfvmFsVk6V5p4ij9uc2cObnzAJ9OJeBMMD4EBeO/2UaPLpocTDDIfpQdajJwIPZ+ChQdaz0b8
0MIUg5t+LMAVtrwXXhEhNTNsbKDn/b0FJ0aj0MDKcg9u1xEf0QzXlxlivBvRjLcb3d3+eDnuiYTZ
NQOKdQvGIpLUGSPFMLEGDcHm3ig2NCU4pUUrdEqnICNPswPE3MJAcgISBuAIjk6yxjvz8YB4RkE8
2CTFXiS2Q28ftoSurCNprjPZd0mCL81PDF3an9RQpOrOZBs+7f2XW9CnPKnbQOjcHEJKVANvGZxI
2NAv+1ZazKChiYgW7kH11dfvbGI4MyHWko0jeBgpukhh/0AoI1XFC972/NulRDCv3SwY4pnhqQKo
Y9Z9PhMHTg54QtDikohqUgrLXCDuAMoHVKClYC2l69wC7UR5m+wLfeNvBQRx0nEL5/syuwCuyNVC
C99uRNkrE6qXfUc//dEW1ljVPErRdBv8HS4u1IEi9EwIa+5USCA6NP1Q4UEM2+bjBkuxjtCvrheZ
ZB7T+vN29sN2AKvOQclnXSZ7drAfsqaQwjDG5pWrQK2efZDvzRAOBFHhM4E80VSv9CK4S8Af0rI6
O9T06+rXVcQ8EAaKh0dgQAHdRuWQZWUDHtfafakXkIjQF6LuyTWO68HLfmAfgVs8FnU3b5jIBFY9
7LBTRk24mCbPtJ3Q7E0XQ7kqgvZHvbglZTfB6KBoe3YRFymERCca4G4G+NJL2GA6HfYZQirINKXF
o2G9t58pWxRQO2IDcJIGiI/CPofCa0UJAnWnsxQ1F73V1tFcdAAA5oAHcqfTGFA4xQeHqfdUWETC
OesFQtY83IzbXe+wmf7o1aAwQA1L2oGwZZitA9RuAOIG5nWVAS12+7TTOy8YjKldMCjNzFAu+IFB
i0y6W7bUk0y8zembMXEuiNwcGjoGzNZQb7NnX4WdqjN5jt8O0M364hh1hYzugGLqdo3BBI4/isLb
B/B+nzzG29l19Pq2Nb/T1MOUrXnPK1fbb9zuKfedwczFS7pbcHOuoyvTFKbfm91wm2av0ODJk4Es
TosZH/TNPdq4K+8/3puG9KiocHgYfuHjeNnQ6dGjzU18eHs4O4Sp8JQ+z/rjrh6kFUU/2pgSRERh
VlQDzgvslHar0aLLPYX9jVzohP6XFzHRQ+vThZdyhwcTJHQZfOq8tvjrJoyzPxOr016Sw2lBOfK4
uSaSyeJOqw0vj3uTkvEDbVjNu2Zn9dQLDEfNQz3zbdxlcgqzU0aDyXl4RcuDrhu3afgjz8P/oPJ6
8+KP1mKatwQV9xo2mQBajPY0OxxIYqzIZTxXnycgsfuive7a5aw1K2ddrQmBdNpc3NnzN+KZtp5D
JL7t4oXRAHzSgY/cIDaY3ez6tDHn/Nk1NXswOVn1Ur9u4BTYR9Dmw7vZk46i20u/vpUs/WwHpQ/F
VjNoUTo2wTxeV9i8E71oDMUc3Oz7iJ2x1L4PvTOmxXtg9f9us+b2QF7YopkbqPTk9DQ+ZKQClCMK
ueB+MzhwAYNnyLIXCUT/O3BpH/1IEoWFpiACsnLzhWTM614Z02LQq/J5mABdmdjRA8qoQEPzBn63
6PtFR83Mu0HPyDE9u7SS5Bf1m9IVQ/KA6RZffGccEFigYu4/0tXq6oVbene3x3wsbzdqJtgbBh7C
ZdNS8XbovCXceoCjVNEWN49NDf2pfndrtIFeJX2jfzvSJzRg9Oi0KW1649eGtvju7MLe7AlKtd1j
POHpQ7pGLgQFmgO11T5/MrMZoF0OQS/QW7AGGpx4FyXobptTCOMG8yKAOmaK0mAoe32gft7KJz7O
jl4Z9RN8QLzVBdblfAf+qfXgFFS6EaNGjqv24jM++g8YtKj7zOttozmGruZGkzvObZIPo0NIdhDO
mgIi3K6GIr5sXyAaTgYcy+gB+MmuOdOSoEjEPenpjDuE34Ba6A7KOJw0yguTLiaCXkywrjbuBeAo
outZCRJsdOgoIMZb1h4Oa7D7Z10sOJm8VhVBSDRBXMZdoctnrxE6EvZJ2TIlP5FkFpmjBzAmyTKe
bc4SzwwMgWQmJTfJnqoCKboUqTXQySd9EtpxJHUIAgxiiIDeZOVThRGScv7FHx6Mw9peAEPk56Q8
IvlbzkIOiVKxjJbESVJckPoJ+SqJCcl3SSWF7I9U7QGxEDydqNqZUKEpi7chyEii8s3mZRHlSmUI
MCB4Y3tpgJSssg6EWQLiazAWAvI5gCgCGvsHHJMIVMAnkrEawHmdSI1GTC9hugSYLuVFqpn8QDqE
nHBCwz5hZQBUXKPTlJw6GDn+JMEjwZjbV8l9v+FsleyfFG3EkMsfySBwtbLOUhJMyWlIFvJmiKmv
XGZljWyxaDjZvCGeJXm23/KkAh+RfKLkL3+ZS8ld0g1LYlHALKTz1ZR6IT/9glg3DqiIctJzUia7
/5g6ry3VkWYJPxFr4c2tLBLeN33DwiO8d09/vqja/c8ZDexuGoRMVVZmZGRkhGArBTgsiOZetCw6
RgaRnEVDuAZ47M4HlBIohC3mXVRXME0JWQVnEKWCMmgM5ABGSHyBkhOsmVSaBfhE5xFarkEjZgjp
4qvE3aF5gDJjwQtA7ozZfJglp0WLEowQ9aj9E0l9OUzUV3d3oypwEqnjrR+P69zfen1M6ra3Eler
t/N6RKZ7txDt3RUvIfLP1RcmxVlS2cm11AYOAQmksyDof+CnKBq2VDDdTZIZYEIGHwCDBqtN+7MM
8ATWz9BLRDVBACnYOQ2WcsJdMn9kSIbiM3aO7orw+h2Y7BHZK2AoVn++kBKqcDHUDQYLFla4IuMy
rH1CTY/6uNfj9xV8BTnkDBMBJNz8X5I8Oh6llDgUgDXdKiH/gqQFqAjx0PFv6+pwKXSY5Qs3wkmH
1j0UWmGDbQt1/nRs7gbosQenr4l4TxEhJw5AsxDgie/h8LjGQDecC8dsJycYZqs/M7e6u4S2NuLi
h6Nuu93tguxWBLv9DA+1YUGoEDAleSt9FNrELWbM/CwmPheKy1bwFrVFxx6dxj20T/EFRMLgw4CU
PwswSy5S2v37ym60hFqI/cEgMKDAFUm4TnxuLJidAcsECTHjiJUiLiBTkHvIidqZVQ7BOfgr8B53
aAGJgY6Ot5rZwSbUAKgJ9GTmcXr0JyEJzCnJysyUKGtwakpTaSrqcvJWcGzRdkR4Vt7BGkYR0AUD
3et6FgAqQp10NIQFicKsLyCNLyQccF4X+uen9QungrnMJQDZM7jmEusEGHqvJo0ujEsOitfF9xVA
XyTHBGNy+I7yWKhDtchzVlCZvuTr3SNxAegygbmiBxQ5fKWnZCs1CWUxFR4IxVCaWFaHj8qCADFg
IDLOTO+aYSUsy+RnuNAIJmdK7vhhxh2BWZDuKO0jDO+/YWYQ/RVzGzspoASX0GZTdWYBO4eEXxWg
KVuunAJnlUAaVIpdZ0bEzSnIqFgLIQT7AwBXbNwhiJhVgASPtaHoVbMWInGCGVW1gA4XUh+ft6dK
IYh3AcBnTNMKlLwUI1mWzphYOxN04BrawEq6MlwjHYCGv054D0OUicgHGDoM51ZLhGwwyZlmk1LS
yqg8cS+x9bxFpkO2BcNRqVtDIzMsNE6goy4m5BbeqAsAVdxp3ducOt8rdI+mmDXa6PKbMiGY8pmG
ktKUQIgQZLUYZ12TacYGcCJk+hYM/gbWRBabw2Qxwpcle6R5pPdDBwFU1Ry02Tk+xqH+NnKByYdp
krKS62x0cJaBo59I6ikd/Q8h1OXWpvVDiWN77hpV+krhzC1zG2H9M1l0KXTcet6RU/v5/cgM8GFh
/oEZavBEzSe5uHcP4IGda3qaawzBRbOqnwFF1OAQZ9ImMrQTzR/CeqfLYv2FNmPuzfDHXC2ZeWvq
lZeCueyR8shpVr1Imop4pD2SFGU3M33Lm3/xYRrg9/1ulOgIwVX5s45dAw/TTYobaJiV40cLKWu2
+MJYOazrgeWAuw3CPXFZkUDZ/A55TxYGY/vFgaLLgkajUmri80RKFmnCeQXySvCQdLHo7EK2Qral
gU1QXgdI/w9G1zDiZlozlnpwJ/+N5CEW0phObJ1JO+kiatLwO4MD87lVrsemIq1lE4JMHQbXQPMb
8uNMxyQzdNN1LdVQQvYEmLdycGmVU8MaacrqgDCABMFBjWGHKceJZeG+f4LLrEDchO/ZLnZ3K0S9
E2oDgYwWZQBRhLIYs0NQjGLj+tCAQnAV9ZyfL4rqyy+Fs9iTKSVF9/kVV+I308/M3xRU4mMh5TaU
GLeTx9lZEQChCY47W2488FDmtGkephiwRKxT/M7z+PH7rRP4leaT30qQG33rKbrsFH5AKQnRhgl8
scewSJXZmOrc2iRCmgCkMLuC+7/c1/Mf1WJSjZFCSOXmEDGh5l7g72TlPx6RNIJVHPkDEaifyiyD
Zh8K6WtqJQkgQb5SH2/dmaB6Fu34hll+Ra9QILf1MNcjBjlI9ffdPw2PfdoodJ5oBC+e40MXHarD
b2pYbue8SotEv2Cb5uwEQpfrPoLn6EvXjEv3NEDKbHQYHBqX5b536VRG5TgPotIqdBPKBOkPN3jG
V7TzsXSnESQ6NLFSTqmOxFF4aZLvDgrIw0PUjt/RpZNqIP/NF4KvOaS7XfpxBnNY0I2kk6CMfaYM
AZ2EZqn2hSlBXiJ8NdYN1ESDZ5wMJn3Y92lnTgUlnc/zfrGZTEtBCk38V4PeeplQaNhznqEA416F
BYS+WWGUhLl6Gd5GmaKK15SK/sG38wioOYV9UHFVo04Xnzhp0K+hOsk46do3TjW2cb76bJTCQ0D1
eb1IUyl8aDQVGaKNbAuaR779nqaadAoKn2HSfv3su89461calbAYlNxvrbI6tL/TDe2Mn6t0j3by
/qOeWVxqz+ZnnuqWwvto1z53951nc/97pQnuu5EdHd21t1mugwpOhfhRxeaeVxSegFi74BLkgOmS
l/OzFOhn/C/bx7Pb2097h7Z+psrUbJ+gFJbC92o7/VBcSngdFjo5tiuUdcXC64jL5Z3909ZJLT+L
YzU1TE3RSK2daxUGYI0CAC5dElKl1P+gs9A/j0o+ysqUJ5EwInW3c0ckFdtzSguofZqH43pdzLUk
VpLpAHZ4IKUaFj1ykDP+wz17VvUirN+9UxdVy4KMy2WKsgNbI7WjggqxwEWhKZpjkftTpFbqSUUY
YpVXv01K8+kCYawjFSMg2BYqnpoTOsGeG5+iiVMK/SYyHW4MtutunQF0UdljraXk0OGJZtwJzYE/
3jjjplFmpWjtEqGJ7Z7xQtfuGEd0O0WfkvKyDEVmqNxRIFfXDyO+CuTHBUCpj9/+GKkDPs4/tMuD
uYf0CC6seSPvGOn4KLCghOLpFMkp79wc3BHVvW3Bkriq9hS5dI0UXla7zXtdwCo++vBGo3CUuOH8
Eegr63dEO0dFp/nl8MZlYo0lK48cv263XeawocbuAvQcqY5JAtQrG8TjrDwbZ1Cvv1151vVmfTql
JpntxVjgxhHnmIIOOnGhnHH2C/68TKNtjrDoIbLpc+197kBbtYI70LtnVeUeqebGe9ZQDX7WntRE
v6vURcfke2iGiZhkD0c0RpuC/7+1BBPBtQySDp3AaC00iXh39VuF9BPQzIaiZRDm5YnqN/gcvILZ
n8T4HtYvW+OX2XK6nctdv/rzGxVzKrZTkCf3FJ5Fm8GA0JOTC83lvnG1bt6BU5ZgBaNkjmAT5XiF
pr0F3Ak6jvl3NR/sEHCj2GDul8om0UocZufpn/30OD1FlTC3ooD3RzPpycXPxCgtlTq76O5LXjQX
P1APfdUfUQ65oxwDCssQPNiu/t2njTPqSFJcPfsPpIWOdAg7VtPRuZblca5hzhqTfnacHz+23gcV
x+56kAzuo+IYQIqeIVzL5Xv2ZeM63pa3JZYtN8vNyq9qbqZoYPerKkcxNsmx6Z8H6gtUmqnwroAd
3swp5kNEDn2RcytXO7b2Qe4OOEvusXFr5CgbVEUaHwsfpljvxb+AZFU0IWj9hE4eoiPYR3o7g+gX
yHuvq7Bzqxlumim2aX2rJ/T0JhHFioZSw/BtNgeD6d09eQd1pqUFGYAVRurWf9K9PIN+LFLHQTl4
hsgbUMh1CPa/NMUNP9UPLNpSGxyMAXvyCmYPGz8JAI2DjY8ElwvA6mbpBVkb0EYqPjfQCAovwaZa
oYlOhZbPbjHQzumoFCAkHqpWbOPfB1faf+uL7uEpOPI3FAlClxcR5t3GdPfmCHNujiOlJ4/3bvAI
P9Ee3dXMNGuMax4dXQ2ADw/MAI/x+OOhjf/vc5satclu5t8mSd1LPRPLlGi7RIgLYFyYm6K9LlZb
XDf0NCgoSQVi/4v+qvqQMpuy/SSnlMCkUEy5GFvAIvqAeNCi74lQoHy/csHKBB9B5ZQdzsfyjRe9
waCJbSgQDlOGi4ovx/H2Eb9qI37g5MxxyfDp2PZYkhdtz5HRZbQmRBDhFxC04NMekMmPycU+afJb
IyxxRJW1aj6KJcJX+OPVgvQjwXsPE1ivy8bcPAzkaK6vQ1gMu3mJSjGyxcli38WFQZoXWSoemEtU
ijc1Xe1NrbLcIB3z9cnjhW914eTaP/o8IpJw8Y1dFOIb7ZVYSVEyfiLZHsnMF9xPlHUStJfcwvDu
lgMK7Ln9tINjtLBWMnIsH0Uh1NnV+onaBqWEGkuIXHHnNW+n2aA5pdlTPGZiy2TLJiBBjlHBvAdn
p87ykoTFPowJLL1KrzHqc0nkyBYdgL1svaIiSVtwd8Cah13pt5kaO4yWe/P0oLgVtQvKgneRLblr
n6ttrFQOLkze+XasRUZNgbXtHf8ZJ5Zt5IZPiOUkfEwLjeqw9cgHj6j4s6Y0m8uUdSZ0OGzfm1dn
iv7xh2891O/OfvXufEusxeVT50vxrVMZ0CRuSFIGLPt+8Z7P0RlJu8nZLXbIdSOXQ/cm2QW6PoYH
kot09vHubXp+UyaptOaOQvULWKxIOctl0VtSkk3DBnx5YEpiQ8UtigDy1MvsmpQaUPql8UoKnWfF
/FTOUUqsuE1xgWJVqKNgfuKJEEPSYLHzhkkITEagk++oFl8lW2/C1jcg3YPyM4r64aLS4Ap+QtJM
6L9O9z5TvVoEdLKVlpZCkw7TZGazIdlD3l2k4iwXCLdQ0R7P7EMZlstQ+xToaHFjES/tN9iDvkCc
B0mAgLFv0xKKTOebDujVpEgnGZ8en7smur2naSZAi01h22V4GKrOQrUugikTL4V961AWAoqj4NGg
pTPiXr1bjDgCOyQHgdFUZyAAV9fjNJ3A5Yd9CHKiw7WQwjnQ1T4Hl1jEWRGwZgJd/gsZFdZm3XKs
AFicdotfpHoCpWQqFFQJaui3qSfBkVAw/WP4twRia1AA3WG9ARBGe9bXKlx7Nc7BIRbQqt/tIDgN
YEaD/gLmx+LM5GrEmlQVXdxgRpiuQiwb6+mZvc1mKrESYU3/zngFPGNGz/kQkSBOjH13ZsdAhUmq
kRBaJJBCzLavQ3N75wjJSwej/a2ZgSzjcpGwPEcWYfKkmF34LKG8vPNUlqgSWnv0ddM/tAAanocS
MMAl0uKPdYpGYIfLoIs3JQ+nC+J1riFpVFXRa4hbdqUSllHppBr6aWR8NH0dkUy0Qx2rEEp5QfZf
D+mwZ5mfa5zPjM9sxBrjLOJ8oaIA0RE1S9z3k1cZ0rLJ5a8SVcCg7h0fPw/7ws/aS3MgN3/r+DEL
TlO2pz5+eCQRjC+qj+gYrv7IfCQd4Ba+PLQhdKzr6IlyO3ZKhz0aj+tnJ8YPxh/k++TPylzj1fJp
GRTYOC4XAa/Pxe4ncrZFBKOBDtQv4YaVgJiBgabnv1IM5TYkWyBscUIJn3BG7h7vEHxl+EuWkL4G
jhQx6eghd0VvNN3TQywGrzYLtVnGrZ2a4q/xF8A43kMK5aLUELsW1wxCL2xGVdNrEGoTJjUjOyBo
yxLkZxqdO0wS5R4zgbR/VAYZZuKUv1rm1/zmyVm7M2qQyceRHM2zEZIpNXmGo5FW0jdmO4sz98aY
yquURT9Wy3VaBbBd/rdiWD9SfiLLKt+OEC99pLXU4SwyEFBxbKQ1AJyjP6BNnHHEF6sjMV2v2Swr
iJgOep9qD2JcHCsGKTpjKoKo7RsL3O2G/DcWBRgZODY+qX9Y8wcDnC8q/DQJT+57RlaqehngVbfw
uD3qsQPdSPq3TNqgyQ2rKyEFDi3tOwK0a/VcKysO5hVT/ilElOYS9AdGceLUgESHWSBTRYylRa9d
D+vh2Bn7zWZTw3ua8QflKtl3L+dva1eHSj2iLjPyOY3RaNTmiktLg4/jsY+IYzT+ys6U3CanQz7S
RXqsgXyrWaU/TrqK2DUXbau5I9+cxhtczTGTm8YF1lnXCkgXigCPhy+ZpxGZmwQnk9zW3kvhw9sA
Lmht1khptag8sAOGSn/GhqQdc9UdRewqZEdjBU5km0Njf4oItXuAIx6KtiV+wqF8iPb0cjHQHEc0
x5ga+Vios0hYheBXqgaaCbeQL65JNdzemLWPv8wd2ECzpI+YCf4QFJjJpdKVt6ohE0IcuRTWwOnC
i2ysSydFBVjwfIOqyTS+sbEYSf2eUsTG4Lx5HD25eOcU6YppDGmzXo3GrVyRMmExrYpxYkZyZviE
Yh9t5n4gB+ak4un03rRXWL4izfqIeeQxImjkv/2mT8cs4zmbS8Sdkk9FZJ0PoO71rem7BDB1zNvk
ZltXVDuwBlJXVH9N6xrzvMVdU8R6dQcYymmdiwlByiW/o7OQtX4RWtlNTqvCsIdxZeXOKqa/4BOi
u2H2pvs2HpdCTu5LaK780BIQwblj1ue6yaWw+fHGY4y/C4CDdwQBetZaKgKnjSybTlbfOsfTm4fs
QUNCH1hiJTVrhFM8nXOvqF585/5xkQkeN2eeoU2ucwsmQakho6FNt4AkeR/lsQ80URapu7+dyqt7
BUSKeM1PTK7u7xzVhRsntx8qfrSRZjZQNw/FH9qLQneZJJkiCcfkuann6jrMLs5o02cjBbubkUx4
if7TNOXxL/+Ows6bNe1JsgxpxVQ7rzj6OKcWeriAB6feFYENgiUtm2ZkT1hEp1N5zkeaSwt7ojEZ
81zREp8OdgFNifv0CeH1PDNC00Y348Yy9ODetjVYXt62qxP4gk4RVQ0QMHbP3Sxhnu5Ulp1hGd1P
/x1mzYEJs5AZSEVgNlWKdKaxlkewtz7GZPzyNFjNlGeEaCZoLszkBSn5dWhMTHVCHz9D/sELX0t4
s/7KxirC202ZDhzVAH3ImuqmE1+rk5Y2rFxXO8V6muT/xUVE/l3LvqCVuKkBusff8PVznfibR5Cr
eOUHiMYBzPKJptu6UcY45jWhNHN0DTUk096pje49x61FRs+KvXQnbywfZz/bu4EQKPTSHNYKrOAr
CSu+cDZaMUTaAFuEvxBvAxsvMfDhhW7Tp/ALoIJuA+9MQ4L+9zELmQk2uwV5tOUMCMHAsgGI1iQ9
NKg0uFLhF3dDflMhPkWK28q0DJcjUwl1qWUZOIE6lde6w1qnKMYuYqKneFdyMhTLvOMRIeAZ68P5
nzhPffASfX2cFlDBunCs9CLFTFPJl6FWIGvEVVYxHas9cLGSMlqtzz3BQfItlmQel5y8OXGplrBs
AUmxWPmT/ot8HD/SbSPazCSl5Hzo1/sPLwQSYGYx5Ymi5kCvPBHHzUcvA6dVfunmo+OVn3h29k2N
031Xz1pnZFn+BK6EJ8mwyjIoOqYbkFn5X+0StKHXuOSvw3kCbHcLFEAnUS6U4S2ZZ+lTASMaj1CX
UncfliD6WWhBMOBsHKKQCG84kF4FFUlMphBkG+qBZMhouutPBikogJ/wE9Kjm7qAzEI1AsILXvAk
oCiHT/IieTLZlsGgEEk7k+Ov1hPKrr6R9XkSPEm5Q6lN0UcUb71MXYGyKkrXkUIqUc9OJavSOuSC
lfzTW/9/CZoiGt66dRdUevAxqHV8QkyAmj0m/Xjy4QSo00CBrG2lnqpTgwjYAYpMsvxRLYxvtW2I
XkRFbNRAnNRSW7/py/UBhe4qElYaES0cNJglzN9QTdmHH2yK0xYFHiikjcjgqaJGxSZ9xS+tyAZE
FcorJSEiFRbCMrYZ9RxyAKwzoFdMwMYpalNEeq8XnwMYzmj3rWnZHtL6/Y0E6WYdw5kdPWnNgWZ6
DjNVWaBEH15hIRPy+mSQjk/FrmT6thHCpbe1M6H5B32X/C3Cjuid07YMOnzO39SzjRypqPgL473y
g8h5gu49eomt6x2JItJj9NZEuWmD+LaHnmVyrkEILyGgiI9Lz9afD1lvZKrPEOK5UHTNuc4Rxy5R
TgWp7Bey5WNls6W4xaoL8mZyj/XALuIlMs3IQZJkI6dG+lNqB3p6+QkwYjaPMGgAlW1TR60B9iGM
+NwP4npDvHTCO81YwkS7YS/D9twqMIkMxaO2D3akkXUbMpjci4sEFv6WYjuTh3Q4GJGlNN2JNBtU
jlAuJhstk25RFeTiwJ5IC7Cg5fHtlhV/2WYNp7kUWBV+DI4RvpAoWNoze9TdExVAyX+d6LeOspjG
rzZFwCXS5BlSiqp51cwjSonP1ugciS70/ReDa8jxwDXDTZIzpsokxR1/0UYJKnOWFUPTArXKYRlV
Es0zyWcp4C9DEki7M3u2FE/rqGwGVJU/ym/r+MiJw69jej+YgIXe0+husYuuYD6Y7uEDWISuAMAm
YipJDiNHJanlfGvQClRRXxq0Zfv6q2AV2q+i28aCRy0q6WlkmCIAZAp6+O3wb0vxcxJve0/6K5JB
LdNHoLrJR5/xY7wfPUcZ7BJdtGr5Ig2c/PXNTzU2kOCCO5mQSf1Zs3Jwonoo1rKbNRFvz14Hi/7o
NXuN0mKCCcvQOUP8sll3XTFdQbEKdJMuVDTBewSWEf1CSIckuJ597UMIiJ2daVNdbz+pa3ghUtQY
Ep4twh6jmlOnnZFZvXULIL4SPcqdtplkcsldgmJYsLhHBEEkTs3dzveA5iGg5gvu+xAljX2eQPgF
cFNw84BOeDaoqdE8ZPJbWPt06sjMr5XW50p/gPAeXab7xbN9bd2WzzQqV/vZYzxB/PzmfqsA8wiw
I9aN/l4J+bYGDGzqgXMg65LpI4ZG9I8iN3N3Uj5dasA0qu+SmpTufo/HDuUna7SqfcSUk7jEIm1a
Q5DorTTJhdIBOHE+sBqnJ0wP0cWlvU/c9aJArYhTUJICdc/mq16J6c8ABP7p0e67Jzh89/MO32Qu
n2Fm8AyP/gX8VBj9g0Z0Ql0r9Efbdw/955AWusP9NAt5F1Dv2yZD0qRtHBOMzvA/abqP0UE2Krkj
hWp4B4pRRTakd2Z1B+0NKB/Fk5R3Ds/hEbfL3/XUBu8KDiL37+pu43Tt2DiTcNVrelUflvsnUT4S
74ItBgDaxv94+3/pzacvVPTAxnNEojb6rlKdNwG3gowMV+Htn/rZ4OPdEM20/hd4DaFTJGdcXpAN
aRSVlMJPIJecPGn8gEPRflavvUc3W4QHTZY+YK7Q8bZEi1PsC3VFjGcAaLwW2Hh4BDQ5hWEMQtLi
InFNdhfnTuwcQthFZGfXznzpcAtZj0zaJ/xJnwfnC840A+RAvc8Rir2PzPl29O7mGoUS7VC9+7V+
oS9ond1dV0+/QmuWDuLHnQmZRExTska3vJe6B1ngMfIJDXqFtAge9959Wy25dyihdDdE8ZbFEkn5
uNgqhDnYm+Hd30w30xcwvGKpTOdKgPAI7L9nAoaLnFAXIWIcKGgUJHqTRtI4z+61woEhl36hRFMG
JEPAEhe16OW65b4yBiW3XFfQobCkiEf4jSuNE/Bkq9B5ozAq5LtOWlOXWndn092SEbB5lAzesSJM
hazaKjikckpt3EOjvDvlEmEhroTZBJeyQpqgFJ644aUwF+fiA9mAQpwNKiE9ZtFX1gBSgHIlmrTb
tUEFhqcxSC+d4BiSVvpNzL/7AbLoITTN8WZpPBH8kMkBub2Jrwz8ZoB6b0OcYekFbHzlDj7OgDJs
EA56ouHilgEFFBw/vFRnK+cRMje/KBciwCgXat7g6tuwTcFdsVeEDPCMn3EOfMnmbFcDghtaLOMb
MoJZ4oATWHjabcWO2pSreXmTVqVDMxqc97SJCe/DSqhr96jT5mX64lnj/ukD+dGBtUJwATb2RSVF
tZ2stNQ2UexAe1w4MfBUUDuDTz9pXgiC5qdVsh1thLmremuPZqS0Ie3aaf0/AfUyw9atlIGXCbbb
P1POlxnZP7/cJn4ZoPZK7yu+PT+mtymBSpl4KVlOEEPlJ+RZbD74EmaUckS1WJ4ZXZbRx3x1S8EO
0UWKhljcUCM+SBHo0HzWi6vHdIvS83ZBe1Za5xUI8chZkAoCE8965RvL5OYZwpbh7CA3x7vVtk7R
YvVFJRU1WiHd06qX6qWWiwpst6qeVc+oZ4l2UTcTFOH7nr0UDm2aDg653j2gycduRM3Mt3elu1rj
EVcqjTI1Vu9gG6VjtRoif0gO4UGiLtWS842ENF7HM8iGaM2HV9zvXO9GaxacWiTc6Xl3C7+tUnqV
vcwkMfcqItDpfWnwsFulNoMtBaHBiQzYLZxQNlw7wKQ6VUt9+dRSzXk4K/5b4F3TeOTTgR12qi7Q
GSZK0GBNY4TBEuVaq+RrTZoRbeUgmUqhAc36noSJzz94dxR/aYMBx/YxnpH8CBwycN2dIhsDt9wZ
c2laa2psgkotcY4woAY+FcFBK+kGOrslmuJds4pzsXitIigCazKpW8gRvB5IRbAXyxUEHTpwEG0r
PhdsO8OzkV9EHfXJL/4iVx5Q/VZXmKLcDOZsLiUSZWuUIRI/W2cijva3d55/wkqVDGoZivaWFn60
mG0X2Epsj2o+V72XfYpWsA3FSpAF+jTJQFmMqfJpPAm0V5pa4KOCeNGSxyw8ABeAmoOCO2CVShty
hVAR8XXALgdarxS+lLxVxVvB4fF3rU3nGH5mSv0eB2siTa1mdCzDxIAcdEtRJSqxFX1oddv6biV3
kFPm5hT9DWxsinmaBS8VXMkWFwd0jKo/yBJveV3BVOFfhbjq9lDbDlO99w9t/v4lxpQas/qwQjbk
IYEhGyFocHTAtmDfM3LDoJFrnCDg4TAfrcOC/xjnPbpzuPSJYiXwtxB+gHwBsRQDs3RaVCv1u7Vx
8YUQXDQRVDthteDpX3jm5gv75HbC+vkTVCXA9WgUINWa7FDVgBwYD9jI0j25TT+QdEXIp6wKypam
j73dqiGAnk+GW0Ef+cA7I4OuGvxyJRSm6P7hMuw7BxiBMBSHvNAhihVlnMYYsdSVtlRVkW6vZ5Dp
O9RsWb0E+64aTUbEinHF15B6hBOvsElFqZkARqr8U+tn2uxmRcktRqlgV+IFuKF0WLa/kfwyMZHS
4xF4s1XBmPV1TXRVFHRlvCeZKO4GiIe5QLpI2pRamyU4szMorArNBGYpHGKC8NNO8dqWvBcT722q
RrqiXLE+N8SGWSbEO5D9Uc/pgtRDpWQvFiHukq9/i6AKwi3wi78TN+UxyZWmgK6t161PR2FIOMWK
g5ZWcVzpSlNC+Yb61Gf9xw+GisvN7EdwXXU4oNAcYwdVluUy6pL5wenmAPtbxFG6ZBTDaA4zDG5O
d/abj+I460CrGqS95nSsnHsyvuBRAhMxs8BiPwFgkz8eMzgAOfn57QJLq5iCzLzesuyyVnByqDZ2
RyIaADnlHXIQfBdH2Rz0zs2MD6pIMiEYT6AJ5tuPJ90gbxdO5AO21H2iQEv3Vy7CSZUn8rvNhOAl
Wv8QAPCHUBkvLZQWZOJCGW1bvvkNrSRFsxSMlHYAKr1jidZByGURMCzkG3wTLsGfd1IIdX5KL2oT
L2lPNEngYQMOowUOPpXgy0mSAL6k2qx5y3N1rhurY2Lt1KFMqGuQXi7jg/+h35jpdaOU7hLLTEPT
CW4hnURYQCncPXr0uylV4QXJfy5RAFV1VxPjUGspSLz0jN5V4LnGm5HHnXaejR0O0zbOAuqJdyM7
NcGI0sEUc3QxavhXVjfNGZWU0KmVWSKpIgnD2jS+pqsiVuWYpXtypPjLcJVV2PKAtq/nky+UScTG
TUOPLT9NKJIpLQqR4CIJh+xu5IJK1M0UuxYMkkKc4KgD9f1XRDCGlFMgaUNhiKSpX3xsovVQ61ub
6vTTcMM1JjyBQ62KGf6ZKb4UJqDoWzzsJ0sdDReIOKFBtI8Ujcj2wFgGB5GLQ2kV9AIBI8MORVM9
atoKcLjxg8ZbYs7BZsnxs8JMfOSxFzZY2Tc4nBFVP1xdQ8Xrqf04v0E6TIIeBTlV5cWIj1a8qcNK
0eHlTuJ1Fh3AtPW9yf+lVHSghyPQ5TVcMxTh867j043V5X1UuT2gzJPLDDDHnHwiE9C9Edhd+7QI
utwDulyU09GRIlmXv2/a+UmzSNPwZxcB69pruh0rtsbmGOtTGoF3z9gEeihjJbsjIIQXtt5kzFyP
hYRjcd5OflzxyZzSUbUJ44NM2cWDk0equQBTRvH0PUZ/j9ygtTeyV9qdBXwo+zZWD61mYnSjaWkL
AixEpVvTB04VNw/71NVHMaXdTdCFy49yorsP+kpCglwoIRlSRx0BHuL5DFUDhf6TyD1aaMXyZHBo
dXgGCFVR4XOqFvqMGQ0f6m469OPzenqbtoKXbeIB0/ZWPt+FqxqccAE/4f5H7S/vQQY3SVz7m6/l
QWJssMeHwk13zRKDRWUOpyogJzx8YU+qodImBFSi9FS1h3yCvws0FQokt1nIiL0T/5BwrrdJtUOq
s9fta/AwDHZH810IpSldMNm+mmAqESH0IclgS3fMblo39NV6AKD6YK3VfXhkmApkrXhHXMMtsfeO
5wP5mzcUudvRUSonwUXUI0Vp5JrO3+sWY4dRyaduo0mzsw7kRorEUgHEXfPY44JKdIv/s4r4/zYS
t37WKddMZie8h8rqHVpnUbKcbHUb6+v1TR10+rj4HCDMuFDzmdtSWwer1Fbd9TBUeFxaL+CNEdeI
30DfLfJXeGnyzjS1DDSwNQZYORf5ZQlsaXloaZ5N8tYkB8X04pPy6eTjKXZ70F6dxlr+oFhFlIQU
L87dtkp6zCN3SMW54ft9YKvBufWnpNlZscTzVXZgzCrEyza/p+SAQl6TCol38LQyZAKUdFUGTywN
3CQHeARwJF3XIRBAgpkYjIR0v05cD7L/WOwF/y+EhstNzGDBowdVHaCzjUUvHnDuA500BABLaIPr
zzXeOsWaSAXIXACwHJkLfAXfxF7hVzo96LmSz72GelzdU+tFApNMGxvDYePr7hLV/Bu9Ba/oa/Q/
gxdCqOkYhQJmwBsVGvlnSZcCYSBJ2UyNZY1m+UgTgFnaF1AUHO2qonWQblcM8GoKK7RooKys9rFF
ORT5QBNOyterzNOuwEwhe3IKkQrBbGuzuD1mSgUhwNWy2EIDyXeEKlfBZitFkKOwfiuBD6aexCxs
TLOha0yeUid63RQrzYTkC1Y91boN9U0fEGi7zVLAc/3ZHcni2TuazWhIx18eTXQbcVHxzvBd9c5j
m1eoWrOJGzIN5Iz1OrA+Iue4i4KCCas5aShmmuEzmliyAyrxKIYzJ6bd8RBSLvVlI5XWJ+34v1Tm
bKbCOBUEqS6K1UglZ+e6dEVfPu0EzVUXDHzoUtSKej8/6iB0oDMM5wRLibfQmlGmBy9GVbY42Qlf
gKMGCUJoMkCsHMRWixyNll0uo3Yhou+s31+iBfybj7W4KyT8u3eqA2bRGWJ3FzXSCutz7d1FLgRM
XTw8W/1lMQG5tM+IhLryfLdQSYGT212CUEYVzDyyX9h5DlNXhiORR6ntWS1zjEr8K3zQmiG6BEYO
x4xV0CxT/ZxnnFuMYNiFe8SHadgYqBu7GCxy8kwI2qD9Bjsy7SUYhuIkSZFFrtKN5ltb0x5FBHRZ
TmUqThCS9iaAZdELt1QgwSniuonRoW+R96wDRbAMdZ8qDrh+xiPGLTYqyaiaa5VK0KiD0UflU+ej
tcaImdJGgyWehX71qSooX+GRdSjVTrweASTWkG6ynyo4KXaYn4wTRt1Yb7XaN44NrWyPaof0FxNA
rRK0DVkBZZITHD3nM0pwMAgwjSnhvURA+s4Ss9q8hn1VYdiWtVOZNdlwTDpPC0mXAT6gMEcxsoqV
0aYbqkx5CCNRa5eVTlZmQw6dqsXpl+M0t3wtWUeGjnWr9GOD8TEj9uEwVZUmT4rOSoHyAlr3kA6I
fych6qXcDUwDjzyj3H5exkDLJOXLWEQFc/pNhwDObozFX9bvSkyXgkY97MTTSjhWBleROs2E3W2t
gNF/RLLyWiGuHVpjk6eeWlLPdAq3eFhMEIQkwqDrEfFIs5m0k/a4+fXpXCneFYFHfHX4hQqrWGyG
sa2bgJUCJcb3R0pQEXnwtmmshUhfcXdBBkSNYBkZ8C3YaSX/7WoDja8+bdb1nTyUBmYl2JolU4ti
czyGSgUD2XKd9Ff2nHXiYzw4eDFEwTjtKQffJO/eG3x9xAM7HFkTwo3IPtMB752SaPfHzSlaijvP
D9ttSIIZl1Y6HOCKgBii2BXOdhN+IKlv1reyY6qHYJ6JGWLYLZdoHA+gT/cGU5gasHe8V6tcuwSs
fdN8wOf5HhG2TgGrC0lMLvARbLTEKHxBL4xjliat7CaBDKohP90saCvDc5ObJs9LD+PsY7nvY7ww
7rWGit3+IggxfuU4vViUaNXHJ/QwDQbk52kR1HrHUelOFWC3i581+dFwgIYwFP9ddITyj/wHrhL/
6awVlGmt3kUMgFL49C91FvayKQHSqi8/Q9R1odSijUJcGk61A4YGqzi+rnL6+jbAIXAjv14P2/5Y
FyfL8ZBuwfvRfZ84Fagrokk9IrK5/KxNBys+qk1TAKdNRQo50C5Vh3CKxBf8unz/h3DypHEEve5M
CskZ36KmPTmNUxEMRCbQzTsSOZv7aIlSCjUB2eZ7aIyEApEIT+I8qUgIL4MjHoXoXaKMp+D1j+qm
kSwu3t8m70unc+VSnymiED0rX73jQWzxlWJGhTj250YCewiXjr9beuMd/yJfldN3b2D8EjyLFaOA
RWMLXSGHWcghz2tntwyKML0HABacbUCwXN/OcrIq9D+2xicNZK3ebCpspsreDgT2Z8YCLq5zw226
VVHTRhvQB/i5Bh2NMI001Scgt8/4o+dpk0plku58+d69VeW/EhjYmlaKaSlTZLjtaQ73DuSpFwgN
I9meEqiQxCGQbvMlPW81HZVx1aMk39w0C1Au1jpFWijl5liLJlsm66aeKjKDEvYzDgjXYxOp0AMa
hpG3V6JTS+6fm4SjhPnGsQ7OuHT2zjDgM+4WSl6O8hWajGPvigHD5Ooqb6bKB2XPNrHcy7Obrm39
nkjHurn41e4Tw50bXtpyQu3tZYRZ7pbtHGfIPG6qoVyEBhdZB75Qfnga0hbdqnk+dwv/y979l2bB
jWTqV4AoH1LfLj3HJ2o5yfA1elTnlqIyloIbY00AA1FxsYcbS1rGSbU1peXSPht3FjwlWAbM1zGW
SkZ5BEKVHwvGObiqpROKIhJAeiEMRZvYN3nG+1xDH+oUmHPZa1NY8XbLrf8cdbnlRK2QrT+tPIiM
2D1vsE2VkeU9ZvcfOVVkJqzGvpumiKnA6YuKzVH9nS8Otf7TdNCNmQ6gRS0YegwpVnpWSM5Mf+Af
xfvknVzccCINjPgGrqyWigJVK5rk06lOk+UBm9XsTfwelClpn1LnN2mJ1a5KTszVaHSn99KI5LU5
0FCW6OmLxt6DzS6rxOLFLj5ePhAj7xJ9EmxDnlIn2ScNEV1iMrFM3UNv38mDPlEuyDgxpDv9kVzr
FWOO69FbcXYiY3If7EaljcGLdAombkjhrSjFQMKM6EFGXdSFHEY7Vb0Hj1jgq8x2uqnpqEmPvwCs
Yhd9TRP58oqqFT2b2QgervcyUa2ZZwHBGalJWV/ALChNyYFoIdCJqcn0FNtCsQPKMsNJRw2CdtPD
MBnyl4dTPHq5S/SUXlpm7WVYQIpVZL6yVwkrAengI+Ml47DIi0cKmDI6Yhe8UoUxCGUIRaUssb+E
fLLsgynifZ2QW6aAXjUTmvmIGchPBPDltQa9kBQXWMKCVDrk3Wj3MyGzIiErDGhJNIDPCARXrxrI
LzoI9qh2hC+n1F7tw2pnhY1Dy6W382BCdow10yT5MOZ6K2y5DcIvmLKFnLmF8I5Oj8iXcdZDVWYx
xM3s9Kq9Lc1JGIpVZKGRfDkzDppNxivvkoXuoIbEF9j5Z+JmxoOGSLZ6H8ALbUyazxdGu+RlO/vo
6lXK4dVIYVKK1kv/vqlbSYX7Z6fgrSe66GVkLBVq/bzu9XXiIvjGxS7V70Sna6dEtrumVqfVHERS
J9u4fNCW5OlB3B7dEZq4NBVQzsQV6e+DmSkJwWHUbRGmpw5ZymqIg1LEiZQciTapYog9kqkjQzIk
aV/TbiQAIr1xAfszbp6NNFS0ICeamANiJblJZz3oco+7o/bbDUsu1iZMVbz2aH4kCWvfqVoT0X4r
7pKqU14Gkhab9IJeAoUGsKy0WdjecDicPviV2KZbUcKhbKrOVfsiSjgghWyjF0FsYn8oIXpwv2Ic
JUDS7FxxhLKt6v2KHHI4ajPw+go5WyjalwS8DPnFSGco9tQ6JWgTJ1zsKm2U2Cj2XNMkkF6tkXpv
KaRWSCdSHNSaoYJ4UXbsg7Lefy2+NG6R2rTte6QXIjzUhrekb3g7X+9J+Ie1VXZDLGHyXQxORpVB
G+6NK9b83NnH5dE+fmJMgCFARr9L+QfZmtCIrW8+wWqVdqClQE3nRe2MwlB2KHBEqMQJOaIXelmu
craYFBPtC+XKtPRcNLCy5DBAnGNihnBb//CvyiiFV6sdF9ACxoPOWz9vAuqkqev1f0Sd2ZaqWrOE
n8gxxA69FRFBQMS+bhxqldhh3z/9+QL2+s9iWZ0dwmTOzMiISH0csEf9E8uo3hfRCtfdOFervTP7
ZuUtOkj5wTP8Cgo50cfw6vWPv3mnOPyvcxKTXrNBW2brhWsDEs07xzhb77MeADX8cXRasoRc+TBj
CEETg1aOXnJzypDKRnOpjHWYsoZVg79MupDZkZFPbzNOs7JfJa6qI+WltuVSkxcWF7S9W/YM5f5M
UAwSAhxKXopz+F8Cc5HNoOBBoZbEOR5HTfGJGomBgYKdaJpWELRzheSrzqY4TBsjS4cLDFcYRg7v
gBkjCRR9Tyk7pS2QyS2P/TGzp+jj6srBBECMebSCuuq0tuX7r2tGbMw0cyP6u3YoLhW4N98Mem+U
i1mGTlu6HATSENb40zrCFTCGHMo0yTJL3QK8krVWmS4s2QGmE/8hslqbROP4t5GY5BhprhDNoMyP
A2B86fxqMNWowXLAtCQpB1EaW7QEHjNlbprMxH3KIxYTrN5MU6/SapoiTC8sDvrIHPuAgoGGqsIh
GYHVWAN5IyZrhTojJBYP9+NTGQsXxTYhmCrPxBcyLUDrTOI3WoQzL6USzZWT0+Ov1qUt4jUMFLlS
cI++EMCRvbLC35WCaqU2STAw6Mx+pqotVYZSGyUt9SZsMLree0QcEPzJOcmc28QMAIsK+NkRmFOR
Ij4lMGfCCZZ/2OBQmSldqN4tEJgo4WDzhAxRVWxZ6V7Zf2U9BVjjklYn1oZsHO1Mhxg1LtsGCgCp
AORY8bU3IK15RpTvqMKgcGaL66KoRim9gNg8Ycrztg37QoRjh6zfxDKKafI79BnYN7q+jvjhizhF
aZtC16dNik4AnB0lHRs+C/KVL5KsKy+TRiVCowUvleiYI34nxtMvLzK2arb/eidtlW7aOvePvNoB
BgGnqIU1aqcCe/4GZ96wEDT7VXI8gOpWrX3i3rKdzrIwGamfEZxaF6QVkv1J+0BM6WM7ab0d6SAS
lMzagRIormI0RZrhJdJd9XaJg6ufzp7GRa2jnYHeBGQvmbtyA4VfCsLqoSBjnaFPtxG9lhCbMrbB
ZZIxEyKFaBB5CcYkNFWopgHJ+aTWloDyc3E4N4r/kekmDOcbsLNqGZqUNFdoWhBmW+Wp/zb9XRaL
ekQBgzXU7Vjfa6tbBuTo6vAdvSNxFerwn1V0V7qnRWofCusVF30pRNRg5sgXT8IiTS4V2hjlbXHA
Yikwi9O5hXd7d5+0eKx78u8qiUyqmbLaObRO+Lxpw6fUwbcVbFWvqY3JBixwy+yFYqCvK1mrgaIy
hWJ6b01CxAauQy+NWHFGnsD9F7gtie7+q3zzAyHcv8WSCSj7r0hUpc885dMCYLTTUF8Ve+TEXc3N
F97mxu06OFJsK2LGLjgS3PAPQFRTuZaVCnumRofaOwhPuDEsl9l8Ar4Moi5ZhGyk/5TmULIXNioB
m9aCC185ds4jOGLArPda5jCqAFjdrUMINZbgR1Mw8QYaGurc/Hfkq0KDlIYVU8XLlGZamozulp5g
/71uEzR7mcXL+igZHH9SZbEjyFspqw7tNiQIWT9AqhW8KB3W8VD8JfeCNwGKlhFh79yPSZCWYEXR
1N56evyLe1hkdLh04g2OghZfDRmJFbTpwXo7Tr/4RYJ8gXqZoiu0JsJiKavu6tjjj4pdttJyUbI0
iZsc/PYjrA+TbimuIZGnV8P4ZlX3zS8LK68Nolml34LOqFbPlw3kqk6mGRqfL5SspcW+SYE4y2Kk
JuCgUD2lbfEGPFlIMQYdnmTKOzBiDi7/BGlLxAqnA3NQ/SarNR1alDzsvvw+yQdu1rNnom2lfTYL
qpZTbtnxUoME/rcDGDUcHx1y4Qs5wkCbOkErZ64zSUNYam4dXe3a/kvASMqUlr2IivI6vT4inRkC
vDe1HnXOZauR4N/EyqUASWCLln3e02zLCCw/IIqXuBy0q5QP1Pheu6fYscaB1lHR6SUYYSDySA1j
nV/ldwJ79CKnJs3u7ktB/c/uvFWbpTRG4g3IDPcUFlX4uky0LoNej1nZhWBrgX6x1k8xjWv+Jpl9
65ZlV1gC6ysBnxJv5ZC65ecPQzq9GU0laOxB/Qwvyf5azRm5ZtmHLJYi5xJYzXHN2yTq4/Gb0Bsd
H0Heaqgp2FtTmhpzVOJN8F/U4OzIjDS3akUEyl8Xuwpaz9agE4ZZuk6DjYNd79RXtRufvOQBlFrA
HqMEdsfHTgYIKz4QAcI4HOQxND0kCTIQ1lJyBK/zDDjau3L3wpOKQFlXpOM5SMeapgV3QLGV5jlI
OeUtK6YemmGYMXFWiKDKLpAqC9swy6ErNlCnBYo9BxUwLAID1kP+H8JdLL3WsXlhtyX+Knum0+jL
zeSBcq222g4FU+YsatbgR6vsCSrXSq+VkrWe9VwRhZSeMy3pQktnk6clCbVAdbxRQ0/nS3hAv0gC
mgkzfeIQoE5es9CHFJQzgBUF6N0ARXKKcNHXO9VYrBVFXBF1Eh4Q1VwypJ8oSGFSyrIrOWmCI49W
TK2XV+/qjc6g1iOVfHGM54WOGXgGxO+p3FvmpbTl4K2We+GYCq+uFFZB9p2Dp4w6v1/3KTk5W7yj
fRt0ciGkFuMLVkeAIqfejhsl7zYON7ZwHh0YKgJGJvrX+n9iR0/cSd3WphyLV42nXEjAOjkwNPnz
34Yy+aH/rXF6pYnNLXBqnSeV3nx3FWUdYx0V1OXY0Oi414nThAmLlCletykilTYiTJwHwHiIYAFu
hOKPFkRMa4LlLF6uhbqWFJmqWiQ5tgY0qZyXVZLBpxZYamlwa5gSaC0AqO5EcoSrhE34znDW88GQ
H/8EnKgvbKj/6BR+q1F//er8dhRaA1Mwg2pyUYIgEVqwJRZQhZP1gwYKt7WqTiUvm2A1z2WXcdaI
TWsAPopn90cN5TT7sQDT77ZLhoI5HtNMHqmrv7JmRr2QGIMngnltApZMF/9XOA6ETPrM8wy0/IWL
sLPWR0des+Nxnfzg1MlwqBytnMO53Fk0CSGI4iUU7OdplIgfd8rksi1WverfLJlPoDnKLSpItm80
MxDYdcpy9ZwUcofeqUxEz+WT0ci4wbpHUER+rRPyi6hNjFiQJEwe9fr5hhM8HoGPwJhClxy+V5ih
/ySp7Ak/6+Oj2S77wBoDMNOLdd+1HuNL0Ahv8WZwIAUnWJu9AmNSGp+7p3j+cxzSByB+LG7rcvvc
OuLkWaULd92rgQ9T5QtKYKULQDPSXmc3axCmQaEIax7l4VUtKAa3V/MSH8nuwiuODVibvSwD8xsQ
g6R5iwt/qOB7xXE1NGOje5+8RpXZtdeIGaD7VqKGKl9c9o0J0upKcxUNqYiznmr9UPz2bFMa7aQ/
82D3a472ELubBSKrRu/b3eF+VDxIkNOjDaxf9d8To8iOldtIZRr9L7PD6IIycDOsrp4Y4pvL4+TY
eq9oANpFfxce6NeF+3t/7hW6p/F5Wm3XZ2n4glUT3X3WDS1s8paor+t93sfsbhffdhJW5XCnTfXw
S2awQnNjuB4E6mu4Z/3L+MVTB40Jx3rfLwMxjzeDE08qILvvpmh059FlxFk4BWa4d+AS0nuM5q9/
EbI2OsY9OzF2diIjOihf302a8662VgTnqmBFDWtlEC6K5xlT0U8tsKQlpRwer30SFVOhxQVsTPn1
FlY9Yjz7NVKSri0lhjZpe6oirDx6v60nfhwKhAUJvbnAFD+hIxXRjO5NQxqTAE7+q9MWVjVsffKQ
SjQOJQT5FmRhgaIgbPVZ2wlLbSwo2C3FQJmLsSJ7pHp4eYLKwvFXfEYAsVC730N04XYK7762Pd8J
zzaRCP9pfGI7RudhjSYHdaZTUq9I96kXytUto8wSclhfvxZ3GiMxiumUUvHUL0Uv9EpbN4Tc6BnU
PUWBYWO6i3ac5U20D5Fs7sMH5pz7WLcHfp94ZE4fY3wn7Srfq9PT4kqfBdkMXekXUegl8WGo2zG1
DsMDf5j35/3dcN6nLQ89b65uxbuNy1N6AoyN6QbTzXSsr5JeYLHpXrOPWBaanTdoKH3UdmjP62/D
hK1ebT7Wj/XB3S9okjSlGdGHtlgMMUBXjuHqtr69WnxZl3YTOoRME27P6X78nG7He5Dv6sBke09P
+DzRJeUyfqyvoCzN01hP0n2Vs2UOHoa3A9/GvYAplfgZrsop+uJd+pyag1LfHGzH5R4AW6/Up4+J
V0PzsPEbHXah9pOm9F+olmi9VKJFWsmhw0gDv/7m+e5UDi1abpRB22mXYlonltirzYyqrlEgs1R4
ssYIpa37IlzL/r9R/BIngDPQMwer0l9g++KP8XufJctkWSgjamq+APey/2UChqRZZP6k9dC2B5R8
f6HTpbnLaWlSdoKmSYXRZFd6e9bE2Hg1K/X2GVvC08IsD854AAElbkvLb90+sE5srRT69dluYJtY
adH1okyDC7Qc1xadqm7w8IOi2az8lP4Q+d4WtQXj8sZzgB/ggsVcx1ezuTnbNwKMurVBnEVvA+DY
s/VltQR0+bkVm3UsRAfXn+roGhcnxeWRbN83h9uxsar6mK2OU7xXC37FT+Cp9B93RMTMYcmE07Nh
ZdyPL1DwbgNUDcEx2g4yqjthL+uDlqPzi/j4N2OE0UoxHLE0EeXm2mjmRWm5CabH5K7x0IFEjW8x
ye4wqzfkDSAFowGVUZnFbJoSKjWHDqHCIPRCakw+seim+fts81K/R0vODGvThSey3rbXSe/V3PY+
lA+E2Gq1BGYkwCOQBSsDG4Z/SNCAwo/AQiBk0TZX3+5mWAkL3fMoXW8XxdDAgRNFEk27oFC8mhzB
6y9j4julX4bwtQxxslXRFHORJay16Td8lCDBu1dwzdbGOdP4hzKCGR3DZNBwed62zRR2Dy+Lj09h
eLRfXOkOcfA+k1pYmFUxMISbaaPjGVd/L+Br02q3/nOfzv++s8IMBuLGm3dvXeZ1+mEMyvQ0ouKE
HHvOclLu3cI6zerWm+FlBL3M2wxR4FHNm9VFYwxeY4O+Vx+nHqMBTw5NegcV+5zKeXAd4hbSb/Qq
cTr+Gc9jaH6EEnIxzwAV6teQoTGgZvUBTxaaYRAjESnRgIcJQqkJi06WoCh0IvhRTCBopr9zOLhK
sBQDKSPDXFu5tyBvEj1JR/JiXFnHKwBJV2REQi5SH6+p11U2rueo+K6g6ULNTYk4mIIo1Dlushs+
WxBhqYLLhlCpdV58U9r4QnCWLyPK2NXKT2+e4+53+orMHTyQ6VpR8+qeOYW8luJViQkPfkU7v9ZP
8a5kgu+faT1fnjKrPHEGZgF38LE/Na+/ZaKbjcWVxdi4hQ+qKGsTmjjXY7xNmgZncVn5q63fhD0Y
u6Abv1ifcId4Vi28vrTYan7dyro8eSxYRIyyVcBUrdKuYjFFxnqTJ7l4jmoEllmA3/7eLg/cfy3S
tGdUSJuXv/qRmhPw/mN9W2BuR18uZL1UvPpH/xPUxgzhx6tFR5jo5Z2nDJniujiu/F1Gm1myro3e
bjr6jEtrWrqdh2abhkh4i5HmnFuICzYYT6GSgUoLd2rfPBrWhWW83EpY0BnbmmnKKwNwaMwH3K3K
folu9GtwCx7JK9TWsB15/xJDuv5b+S0zI2Kr9gk+4XF2vTdPo8L0EsaqdfBxt4ywY0SMo/MOWWt8
hfWcVQJoVyA0SbchCf5SSJrwHoE7AnJ4joApBWeoiuSYxhpvA3rTfRVeqMZlGv4IMUljoSb69elT
DdCUJC5jFrajVUopwojdqBuDyG/0brXuZ3H9Za3Kgs4nuLQBzdB6FptzkMb2ES+NzoOIc9dqYN6C
QJDpsEKIc8aFj/YsFexQnhGiW+vcw+a5/3Vz6TtNqWzV32KVXIe9Xhkj6npwC00CisqV+sV5+Fi8
3erkutoMrl1I2BNi8V7AmxNDuQnZLdxW7APuzfcgpaUITFOuFVCoU9OA8LNpPirN0ij9uxD6fJqH
GQvHh2esRL7HufaXjoiMheQn+dth3lAnBG99Ks1ynP4hz6+ipOvN16eg7F83TXO5QXoVMxHeRmY3
WdzrzS12DJSjB+8ZFweu1rsBQuU46XMEutWkWebQWiiA0iAdleN5u0hPKsom9CcPTNthwo85R1Am
4juE/uH259z9OpXWySl3IVIQkFfDJEicrd1gUcTrhhJn/w67Yss1Svhp3z3eG6vYfZcLIMGGM3Wx
oQEi1CZtJ/RI+zmRDw7KJ7L5BVQlJZ3oWETeBGW0kpF4G2mwQVKMcSYEDIlnlOVXHbGx3l5O0Hig
NRT2P0CuiOxWriAgJuSY6ID06BrPksBYt9yQ7W19VtX+HcekD5LmSkbnkDtSTo0i8yW9Fdnnd+P0
BzkogTBpFRGOU34TFUS62/d/CuVHazt88GwRLLKPR4C9esPXevkmWvqnPe+Jn1VbSXtcbD/8x5NK
Stl7teXkI1Mq2eZ8WkIYtJ2pOyhpBqEHIRI2oU2JNKQouBWGVehjOYPaWWWJ3Gf2vZ73Lj7WZb68
BffuY+o3gkZwpEA+lVeh4ZSRqd95L+0KVCDeQ0Q40YL0V4mNv/ikbv/bMqfvK6CBXcWRau/r2CVu
Ov06BtINnYWtm9VVxCP7f8+w3PUGYyofpbJ1b9Lrs2WEUn+YkG0uGWumhkmVTIxwxgmKvSfVSv2s
06Ov586VreKKgnbnNaQ3rwyuGCKfwSbO9hllIUol+xNVXJpvnTvI19mfAmTAIHsFfHbecWX4jeXU
UI6lNMQRBDNqxFLU4R2I9vyXlxmfyNebmxB5StmOiB/01NUhKdUTc6DDBHown0GuSCL5CC7Tnvxv
P/BzzbSMm/aLKAZMbH2uNmtGU9J2GeLifN6qRPWW9Fp6Sd3af7ggYz4e4fqU4gytYY+xtoZp4pY4
Ovoc0r7mGkn8czP3ooJNU7+s365cTPDSw0ucM6kTIA7WYayrQYdWT8/ZTXqBGlbRMI/PE7zD7fNE
qssU+VqB3VESSc0PGE1eSxr8+owrcjj2X04Xlg5ug/MoqzndOJIqx7Ifum15lYZtUGHnguYBIU4U
1rVbIJdjztTmxtEkwkKJzxiKN5IVDnN0aYKzk1saEAK3TQoI2uYYz1Zt+SxK8ytR3db6m6wmWLT/
26BVOMfOJ6r5e3brg72w+FxbmBd8HLpjydVOOymp3UQ1So5w6kouKFXF1c6tGPUsjK35/dbSyNeV
IRMH0SM38dfyQd5V+1DqKdKIyi8kzlz7FDwOUNxEmczl9LIjUG1OBtYoWDqfLpFu10RpJDVxnWKI
e+p8fyURKrE+2sUQSKZFfpDBwiK+HQMZIglo+sB8+rcJoaa3IKGd/iIAqOacfexWWe879CeBOC/w
XhEgvW0ApCgqZ3QeRYd0GKUPwOavHlaBnswWunUESjWa0rWfXLUquLEDevPcOkk9xPUWKlUAk2fA
uZZcVZSypi+CncgP8iAdQvpgDh1Hpb6x1Hi0j8RGEZq4MdvQJ6puGxFJ1/yGUmrjpBOVxbFmIpZ8
IAwpOe9ViY7LDxTk5+xAmOyxqT1Bb6S9JzvJtpsHogQpCd2yKvKEs9z0cfQ1ezBi6BfH+wMxpAI/
CcJTCzTu6BD5O+eRZIsbW18pTJJJaBNSeg12NoYrbSHgDA9ZbeViIVnscSmuYk5/zMmWJEd2YHfv
gD/lVGNGq5A4jsz3XHuYm2kK1USaVbM7onQDbMKFwwRPd6xFVPEW+fCFNy6LCbB3HvDxR7kl3mkg
tZMkSEI+JaEUS+Df9qB/rKRmfGZOqaj7BQ6SxgUnOJBWXeUFHcgH5QaslwZ1uDzQARA8yzxgulzm
pAmtoUxi3Urr0ysNEr8amFaxd2FiM7lamBIyFUS++mr0k+gBJ/4IFH1lxR/ZjCmckzfEO6ugCSsi
0lsq9s9Z/nXVXQRFcxJUfdGNjaGqcoiKSaYPks/vRO6B/pY5F/M4lZNfHZVxkl7++VSCKgBz6uzr
udcWYIHGjHQ69Ff7D3Ii7lOV8IVHWd7xWvqTuietUZGinxrUgAJrB6CgIbqTMRjWYNZ2knYR8uVs
D11IwrF1HrT0qoadX1xiCQvbHqyZv7wFiLVIBqCEVBU8/hNjyA7yK3MprsxvqClTx1pfJzNYC+EM
u9GcL63Bks7kdr8BBNf6zrVGNYiKkF0hrxtg4RpSBxF39YOsORxopw4WKTWNGLTMimcLVM970YPa
RWSfNp8Jynstrw/MWV7EM9ryn/LVXoaKBqR+Nf+ghABNQKUBVSzQ81EcYmO/ct7HSrN8MpKCWJEZ
LTsQ+jdwODp3j11Eop0j/T2qrKwm87YcArWVmT5fSN4+U3nh5Jv+qvu1zNYJHzRjqipTbKkkMvC4
ZPPBjA8CxQqRI3A1/rcjsnGRmQu27lk3Er3mNVv7E0feAlqD9c6v9sm/sN38h1/J3PwNuy5Fqai8
DY6K1vdLCwscamKKb+jEQP7ovtppVEF7nbNLSu0XxP0Pa/tK18qF0U8tliNccWOynCKD6exrOAm6
zev+36YJjeznBUnVZdnX4deKrWhBm8xatX7NCV1NVrRIu7zH5U8f5NNOXX2sV5tV2i1Yx86+b3SO
tPfZh4XBaVGdfsa3UByFDaAsxep2wy7O9o7MdRURx6x60cRwiE0iQbpchCRmWm5JO+I/FPgzP7Sh
5iQWUoPRqUWhBb2BXIH/In8Crf/W8n1IM4hLqN+zUDLc5H8t8QMlNbUwUUUPbL1GAKhQWwW9u809
M1mKHgnAP2gHtDFf+pBcHXEKWN8C+IpZ+VqMSRXixSeg6CvYmAllyZ66BJA8a/LmPjXKVBEbrABO
B0llXvhV2pfXLVSLJXuUowKMxQuWqR+bOkePWQcZkC3tndphCaUSZKxjTs4ycSgJ+uyuhJQigy+Q
+48GPnTIKLwMF5lgZzsUUV2fjrQAw8cUd8dKc7c+GS1aBlk4EOvZlD/R1//LXMSgNoMtAYVSEWCe
fjXgTyqeTSYRD6PPHwdY7yjKF8G6TwA0mTGwkYlmi4SIiutjsFZBtoiCVLZDCWO/zMTyb9NuyQ2z
9LBqK6IzDv0IrAx0TCc1sZgUfn95cQhYuKbODqGGk/IU2SDkt72rKSTfFBLm7kzFgQaiJgfds8Ec
0NnSQtXjoihj43mAjiRC0oUswiDS33K9KMyR5efbbnikM269faJsqRV221YteXFDsUT8E8mvVz5L
3/XJLbVr0wbXrqKkJ4HXowVZ4h2XaLBEV16LZgJROd7fW7sz3mXbZ6f4al6XL8xKj276V0FH/mqe
alFSaj/opWTYc+xB4JTIKp5eJI6agLMliETpWozhT6NNm2pKFUec0tR/pNHVV8pKrRuUlZ+0f6Ge
IVbgbaSeMrhvYICKBSqR62zTzq1Yn5lnas29ds+dEhOd5tjC6EQ3aDDGavtRal5S60a/6U/XLCH4
MeMSCWQ4H6T+13l6OCVhudhNyQJmKTHjJizHm+ULgHMfHLCIuzXLwZdMyIjJSdwEoy/8dzUnnPwq
wUA2yxXxgYBmFxb9G2eP0hicHWz3RJPs0C0b/hLFi36hBz+6s4G5nHfD2ZDdZHOOfe8clzccQTGf
i+h0Hqa7Fn1jOpjPMlHKb56zjYfGfbyPPv7TqXTvQaVTbJ0ZbdrAHpo1dmzwCtL+nZig/wpqVrn1
Csut6+zlvJyURjDYrw52e+s00kaJajSPCmc76b+7uIRz+QZJf9NL+kl/17sERvfG7RLcRlTVRodB
2j/3rr1P0OjuMXo80Or+hAyT7IQWN1S4oOyUPKwtwbVfwLC+vAsP7W+3ENajuXtf0vSmHm29l3ML
LyH9Tbx7u+xugoJ/6bJ8DiuxET28Es6lMqOiq+/4Nf6Mr8PrcNsBigUWvLqP8WmxX5RXOEz1CwOz
l46rvUp/48ro6Uy44jU6hWw7r/SddvCUs6imUo/o7fx6QG/4QaW/HzcGRQ8op10ECfKBkFbflTmQ
qc7N3lHuMLn4fayjsPrzru1b59GhabVLVXtYir+RETWGdCwOxbOp2aoFb9yiUwlMv0CRsR5IcGwg
Laqu9ouDe6kAxNbRzM5eQLsn/2x1Xt0SsShJLJpI7wPoz5vViT1pNTba0By0MfvSaJ4GPNUpKCDH
lNYZYCLmIFWklkAFe8NSAvT7NN+YIYA2v9vzA1hvY3AZm9cOjfDO7vZrY2mDpSbxJcL38SN+/WCN
bN9enfvNeh/di+l/j52kQpbJkKcdzHV9wChwqBbn9v4XC/ufUwFX0+YVgj+yshKii4eb7pxkj635
bVTfE7+oFfSB0MnFCPVlttKvVSVQse7PpvGwkrCE3+aisWL1WJxCqizKDWutIwXDaN4qE8K0vyD7
XnG0672C5OdNYEiqf7G5ts8QMkY11zzbhbj4DAoY8GOUbNi4pAJRTU51gVenpLNPvEJci2pRI27E
hXju7v/UpAgzspC/haS1MWOcbCgqcHcNlUrMq4O1gWgxS3TT4NndY3fXCO98V4Mr/YW/wc5XByx9
n7sCysAp4ufkboi6/6dp505bJ0VWJbfmVtgS5EhlR8tv7k4nFY4BB3bTrXUw+PDezqHzosGNWtyc
w4+/j/bIUPVYRKc8q+owcXtVTA0N/sLv4Dve/tk8gcDxm2cyjLnjRsCkJ9R7ctqr9htBpWf+dzt/
mg2Qo1qP1yP/xW5OpBBBL0/s+fQmeq6WzgcR6Qn3RLW9urgFR8RW6Ks0TsKJn00Kvy3JikLpPAFQ
OK4wXco1eZaKFJq0Px35TSDvIFkQ60F+YkUcxbbQ2V60lFExWlPFxTkO8Hhm2lPJQcTAWn/nlhyw
fi74A3Xbo/ttH1xdgzLgAB/n9fMwvuxeulVul05uhZx2GxTzPxhtkDi05K359fWeqkA8MvMOeZvJ
zW7uJB3ogHRw+VCbkMWy3u/jPdvznxLPZ6J5QmB7tpXRKys9WiOuFhhDH+JtEZole3px/QsSUJIm
UwQdCWohquaqPlx3CtD+RHQXeKIwUxUYUT6+mcXrlfwOWq5LluTM4xftmOV5A9NNPI8L9P1MoT4a
yktEGbLIZVc6Wmmhxi2DKUY9qoXAU3cCzlAra9Xur8DSR+tFktd7roz1q2V6oiYXnOpaP9EG0FpF
hK8KO4XYyvZLUKwSYa53BeCfNhwPMhrF78kxY27vsjH6cE3iNQL+c9I8nOwGafPTmt+YOwjty2br
uAmq+8nbnNZXdHWimodzU8EreA36ZXoigJdt+uQQShTbJzAcwpWwEBSCNxaRwjNv7cTFtM8lKSEx
IWIjVmGYM+GyS1rqnmQPm45Y1Wn7nDGTRLKDWNdW+y81iHpxRTwYzIX+eZwMdSk8vcSdd7Qp17mm
+OTrHRIa3BXdT/SJity+of46pzeb7Bi3foVh62/ZqgF+Np5a4r1pjGda0dfBEe3rlMCdvCR7AMGj
ryxAzqOmo8v7MeSqITuT23sZstqFa+jSNsdqPVZrf22TR7+IEz7Q7dW5IkOK4w8JC9ckC+e1u2lT
80O0I5MJRnKb4iWS+W0H0jP9Jp/DS1yy95TL5mi74U9oSyl/7D16dZBQvJuKHpRVqTOJsqysXc0T
gOnuJO6eEp33dcp4hRYjIyTh3E3yJEzH48Cxv5HI+gIUim7dv3bunRpreUJCDJCIl7xABiVi+T0K
e6LViqxDDfEUWmJKCZDeCOR1qUhRm064JhVliyXS1Uq31DlgNCXT12xagcR+ARG/WQmLHxnJx7m/
3OJyQ8NouCnn9knBc4jLQRV2HLkjVc4lzlZsrMLdV/fRLXMVBbsA/Cqohd871U39mP9JIUUCQNjN
Npg/kAa2tAHr1sJK2PCNcrMSHnet1ok/GFFheOfoxcbRqsS1+DK5TXajAhGxYeH7NDqMXpPjaAOd
sW5ve4XoiCUnO6BwQAFBLcGk4bIUYPjeeCmGfzsWY+c0b32fWFRVHD4dQNvHOc/HVTpLg/p8p29O
cs377pwGGlhQi1GNxZWEFb3y1p4nXZMzvahNa0+olcm3fT06+zt23IBS1XFx+BgWMb9c7DCp3U+e
cNA+QKHfRlSCoyb31bnRwhb4vW5AIy26h699L9jbql1fPe3Sq1llAYXe9Go+l4/XMHl16pHhPFpo
yTucDjPdt9EnHMJyyatPH/QH/PYOYWXTInjez6FytAyo96pe1DCeNQj5vshTav6NIKG73dnl4Ebr
Cdb81We6i+c9+ZfmQyKr+IBsy1RQ69GFIEDlBSXen0gdEKAxMRf2KEgXsRz/oodWtVkqbBWmUSnB
JLwSYuYmKzW+f2koBnee/kRKUuWDpqA0d3lLKBnQrRSf5YJFikcySWospUYCXAKxQThSzqYQRqNK
zQdhsoiPggNJ1EYCikAYJw4OdEpOhwIW9INmU1qUZBn6HdRyIIgJpFCwoFJApLlqfCAldd4/RfDk
206sERolkEEk8bTw2cHJDZWIyk5RUP25gwv0uWNgU9kqRuD+oA7fWBd1YVShUww7oTn8TXuZAkU2
pNAQqakEUFO4T7RPqjh8eipbyKFXDSVqw92kxosYccVVE0rFKOD9NXpLvAnBhJNoe3LJ0w+IS7sB
ELLlDOUFHRLqnuYugTdPS0UPioobkBH5EObf9zShUGWiQfZC3Mm8scVQktYkQ9NmlaGvEvhEjoZV
mE50vhssQcIrtcuCWVSuxQiLj6bUjghhsO1DDegNyVACVYEjMpNgiy2ZQbzYo78oFmVsKeAWNUoS
ELqT9vDE4nahSwZTo7y2YXxRWAfFwzeZz7MFGKOdr1NvpQ6PC0ySd57wJth7k5tq2IgpJ46apl4c
aBlOe/tBS8wHHrXSVhyzNNXkpxt5zxvfGnnZGllHzZdT+jvRiVO31IN0QEv1Dnwm8tlDq9pFnNG7
BXkD7BugycnLdCsIgaVkyYotfVJcTq3Oiqzxb8RIWuKhYuAZflTDDKJ3oimtFWBLOb4kjcdQAgO9
hOgM2UvxVX9RtV5kkg3FgWfr6iun+lDOz+v1MiWQs5EiCV0+F0+MwCcdFPQqu9aQ6r4kM6rcm1Tt
RS9RaZ/aRSqqEV3tAHygpYjv8W1D4Gqb/Pwj6n2u75CSwCS9yr8/bAwdxuogLgLLyxLloPmjajvo
klAidAPZq2kX+eFn+tPDbwemo8JFZB8Cn/SxBE1lxRwUFhG1JR+EZRIVflRL05I179A3GJRsNQFI
bNiofOnSUo7VgJU2sKFKeJSZ7NiZeYuRLdRH74Lcdjl0XTdpIssB9IlY/yUMcmKSiQwSE9nyTyNf
NMcNDqCodestBLzMMuQTeIfLg4iRHSBOgW51IkHAoLPWh1aAtab8nuIYSeS/Qlz+OXJZpFBA9uGb
OJWCxJCULizhvmpPpsxeNT32M7O43yKcFLaoU6d4991ih4H5+A8/G06o6/D4JvVuh0s2BtVjK1Ic
0lnk3LVRdJE3TmJNiTJC8Tmww9j3AdnW/U97R0AVyUgTsalERhd9YIAM3dQ4p87RcAuSvkMo06Fj
4s6aaTEz8ob6XZMKrItcAqLSU3/dp+zUxcgDoBOmKi9NPiV5vB46xKl0yIvpCEs89z8seTFz/goW
x3dH/kB3mEwOdtF1ZMO/kN//LZBOTOaepL82FlyCFAvNFEwmjIhh0EsxhWJYigEhlzF6Mef0I7Ks
EKaLJ5Sp2tW1KKREN8VhRqu4eA6rEGbL7cJUciLphmENkt3kPCsxSuWCmVmGQPQSDx0XWlGxxG3R
ZcDF8fRhBmr0qgiJKlsRXiA7EJ06JSsCVWFQIn8vWTILu7o4JelaKPR0kcLmMmV+0s04X7oUdSrn
Dn+tO4F8l1gs8cJuL8FmDSYNzqMIwZsWX5iqsyPqacDGjPcpl+Wyh6ZcTYViLq0T0jBXixpsotYj
088h8tWVv/y5Q63lHC97PTF+hqIGadPZxwSeeZwDG2kVf3oZUXlCb+yZHQJpzhzgaZoZgtxO6oNq
n9mfJQBRfaTzsefqK2TT/5M/RxN1VdQD4MyA3+tG5DdViY4ctjlDFwOxRDC1TxrMCG/0IWTM1MLs
dtLrTiq91Pe51nMIX4EpEO6E1FbFE0hcAf3CPKHdqhNilTRC1kEeoW0OwcE69GVqQQ0DZQf1FKp7
9e4Z/ciuS0dge5FlNGQaDU92hC9fik9VK9ScdheqPe2WnpHUwqmdyKJ9Rhfp2cl96+MLz+WaVGDs
TFZ/0KM5J1/a1VCNjv8ygwGFE1xZGJ3he6lTJ3bV8L18LjeDL1ZZA+EZ2urE5CppbMnetOWxthpj
5ZKZOccpl6vgJI4gRp9P7bvW4pyQxotCKU2JBDIkeqh38i7y8q5VMkNxg6In+ZkOWG5b3wjKFH90
aiDG/DGXEvUkzXabkV2jpKKhqJUB3hoiBeFwtT505XSsKS9XPPxbaBh4ctqQ4R7g/x41olzGteqn
kBFETWhkK/QqfztJmjj/fVBnkid24mCd1wdemur5tvlM7a93XfNLmb02+4ZXzPp1g9nLjkXphg5A
Z9rtEJNtaK+JCWsf8bbK9IR9FMF/4bSym/lW9L7w0vRJoLWP3+TrELFJ8WUlwIPG4yrP63Z4BRw4
FBgiSObU/usDSrmAwZidZho29CVkVsN4VaJVM8vZNbKXkteTCgMqAs4oKQD+K1iE7sZX8Z9y7xn4
HAUnjQB6iFMXZVlVymHsv2H75rsK5XJsUWka+7jW/iguLj9u7OJyO9h4xYkMms6jK80Qf1Q/1yNV
sUQ3nFly6hK48mFKHB6Eze2/qAGxRsulpvO8PIzNNQmm0eUvecfPbGbQPAykzbqgKOUy0lR/wcg/
8YQfA6jRUxI4W2U0GmXJW/yblRHLnEbFkcoF4GyROl7cmyvEyfSSqNBv9Atsasll2PKwCU0v60Qo
NTiJIegEoF9cbxNzX5unaD9LLEAGii5SteWHULJxdOyV7Hjmovf8gOugy7CWmSG6NyPNkkviK4vJ
jemzgbCo5ikoEldVYghxWWU6gvkzEWRukAgTEvh5D2yfa4+zSMTOlzrNilr3WXk1u3Gx6L3EShMp
CFs3Tysz3T455SPD1oFXIVmlIEnRQllkawy8bQhBrOAS8jGNa95V9KbYTJGZ2TZgyJbsW5x039SP
O4iFprKpBelqf+iXvM/USHLNf2UaRkFGiAdqgFzqBlZzrj5RwKLQkzwCWTQmFTXvscgNrfI4ME+k
WEdZIGWXrVRKOYdKmPeOyEjkFCQmDSJ8RfuK+QWQ5iCpAnKCa2xNsu6jCujRpEidTLmPYFT1w+WU
0HHc7+JViO+gXBCPAf04SL9gDSBcT29QQ2SxnIvHq61iiI0Q3JPcwV24oD7fx0PP2iMvhEUAO4BP
+n0QhGZ4G7/KfIOCL4CgwaKel5LyxrXCS5R4FHSmVOXPp1NFWZqsNWJy/7d6ZtYmGErF8Zw0BlLO
TPWPkEbm0lYXZLW208lSJK8DqHBaxVBFZ+LOamxpD4Ubsq+cG30C+N/waYRvAg2KZoFFBKpSRPj6
LndrUYgy9W52PqUC0yQFO4TX0xjVO+She9YsOevJu/uvGrZ3rhOlZbqRW3PiRAejOx6ZpqAtg6tS
JXihw3vK6QLdVGFSWxVVt5lzmJ9kdkslXxckfgd21WJ2XYx2HVgzR8bxSFcnKkHKpZMZlBJCYvpP
ZaEfuRqXGUp2G+VyyS77Uv5oh7Ol4EkBTEL+yvoKFQo0AhSXRlG9iqeMv+YxUvJMhstAhGSdLg0x
yIhxRlhj1MFjJcGnNMBoa70pMT27WlCYrvrKkRWK5wQwpUvERYpiNbPBQGZxov76q0YLY2hXooeA
8fyJvoNhl0MuL/tkGak3Wt9dM/OMu9EqxHB/1aIOmAVXu3Kz/3vp8gPqa7AJ1BksLQLAMeQGGB/D
keKM7dwvEfe3Lba8aPY5Mi6B2a2JV6uGTL7l1xvpb1+J7lDeUHRTbvAS9T70fjyozZ7Ze7cbD5Yt
jXpZY0GbYTTpWpj/6Jq4sBDL0XN86RJt9wfW4D9CwExNjTUfiQsqdskNoBDOXP+dsUcVdmn1Uc9C
TaNZM1Y1aRrhHyXt54eDxAqqsrU+Il3CMueYXMH4sQ70QqEbSub9fuBrpS9t5LguESeXftrs96//
x9R5LaeubUH0i6gih1chCQWyyC8UsrEQIJDI8PV3tDi76h4dexuMFdeaa4bunuQ89HEN/IKj6czN
R25lXhIFBRBcDzF4gaS4qU1r1xE98vt5/Y2GvSaRzLM8ZvkTedocJ15WSmke6SMwHqwGQwRfqdOc
fBKD/EN5WOlr0iq1UUSJNk+IY6u17czTfFxs27p5/9jqwiqhmQPJRHgnrleWCNpOKBBXoUuJK2z8
1qn96ZaoYkBCUvaLBBI1fo2ZBpswglKTyfVkpKcjj4gufYx01SFwgzJGpW0rRlcIpEXkG/gLdaFA
QYvPjgTJxcmTawJUgtIcFvoJJdtdQJF2Fa2OUIgLbSWCP5RpY++aGcfgSqX2FBxG92ltfp8+p7S0
6jX8Zy/zGv6d5Ajt3PmqkOmokku+j79Z5RqsPAn7AtGYSb1CE/HWVdZAgkC6FyrF/NbHOZkb4Fc+
9nJI2QubJP3Cr01SvkLGdtsBgTGn4fBwKBSevNev90+BDaevRkxCA2SCZK0aVPQcSnIv9Tsl1xUB
TU3nepzK8eAd05CVmt63c5DMrXrzHc3LzrjWaWtaqpIxP5LJFa5RCTacPI0e3XatBR8kqrFC5vGn
RbBHd5Juac0KDxWyW/3LNnWYLfth/a/SbdjNGZmXfKVXhK0HITuugXcYa9BNyBAQFAnMIjalHAhl
O/YQEwnIUuzZClVokiTk3QkQpVAhP9nHDCxy0dyc2qwBfYuNFsA5lEJn1EAbgCIaoI0e0t/C9WCc
Q05ZezqH0H1DuTmgJSE9CWlIYNIsgmYsBfZRYwhBihOLdAmXm4KbdCQQUlM8+10hMLwMuA/PSWic
AfpsMXiuNvg57tEbofFcHkGRp3yf2EdCWrDZD4pSnE6Jk1k9LahFlPX37poGPNBOEp4MXQPL2+qm
vMlYOykHUuiGT8MIqdAvoV5qx0XzXSDYoAcL8FRAD4SaVIYfcP5oZdGar8FMU1og1YojJ20+6tX3
xCxSAoNNRwot294JUZAXLHaiv+a0idZIeJjfE5qFfugvATdyIR/HEy/rNGzZ7zrrCASuOubogEpJ
Y0d/TIr88Ivc6+aMf/+c+zxL8m/NN909jPof1FMc4WFzhJ+0UiVwTVFzRzkynkk3vLQo1gzovYz3
+ir740Sptx/+1qtmryFKuyKgF6mvbzTxFRZdnP+y2dF9YhQAygWBwL0S7CP7C5S2SZMN3vnq8Hyl
muMvUrATmRDsdlYgsT+ZXnn71OD4fmmjtYtY/QYco34zgkoAohHNgwBVVnA8HvXkS1/eJEqQuWI+
8gMVpJDQThB8UQVBlZ2I07n35kbdmdXKfHnvEoioLIUXKm0IXmlZ36j2iYACikloJqBSoFC81u5P
PWnOE2oJMAQ88k3RsSyXXauHJyXKHFm77Lc6pfZhmBrnyffwebizRFm5BM5IRzwZEek7ub7l3GlX
//LSn1x3zkr+cDJJJrV3LtLbJaj/GUrtmCMhVYmWIcfi1PRFg2ikJoQRp5rpZW4FZeCrm0zioZyX
zKVK5yK/0IV34VKTm53Gl359sR5A7CBSQU6axCGnD6TP3I3zK1iyYlY86/+wnMtc+4JsGS2pSUxw
Ig+rr/IG95MrUvtBtSbkA+Q6ALTjF+Mjz0qfFdWaAjJgNSctc0eWxDj9E/iwZdM/mydL/BDYX4vH
lmf41bjg3uBdRXATWggDFpw9rQupM91ip3n29k/vEY3vReOEY/vu1HAXnwwEbdMNIRH61CRNpgwj
AtY1JSLzmlq7ZXz1b5Ld2x0IFrVYPUFUC+z+pgsj9E7Uo0gXrIgUc6T1fS4piCLfqUmxvCmQVuFE
rJPTZo19Ipo8ji5lg9zVNVz/RCbTl0Pqo/ojDVtBVA/mZ4sTIYE/onF6ZMFTsui+xgJJs2CmD+HA
Nz+MwZRnq6VdVih2ZHWLGKkHwGXpsWTWZ6AU2wWJ8oJTHNVJQsEE8iByEgTBk0MMqzcxnnih7EEW
VpT2fx431uJmyzcrd7SrykCBU4VOH7y7YLObvacHYxDMEPh6zXaZRpIbf6dug0gDDuL1D7Y1AnkP
ui/Di6V96xVLGM+qfAnSrPYD6ntDT7aSW+x/BpK+0i/yA8Ik0AJ67F65jWCLSjnDutorDU4L4Dzv
znpTcHbs/JFDBuh15iE26H7cl9uyG7YwcgfnS+OPneqM5XoT0+CFJnjdHQsn7Rcqa+NIO5xJCNhI
yc5sdbILYc25A/2CgpqnONXVQO24apRHtBhoa+RgDG6s+VjQY61mk/2LnOcmBUIPa1PcdjHuU5fV
0lOLAKE0hNOAq8nZ6qL/cQH2mDjh/1PzxvvlHLYgzAirHZuvGyE6Qd2KQyG2hYinuAnKYUTb6a9n
pzNSuhXwBuog8sok73gXjt2TLyg/pISQXwH67K/k+PSUFBtpmS22d8MKrolFshReolDlCr0UEe6G
clEE3NCw0MBQ+KiBpa3e+wpHfsV/FDqLJKvPfdHpCkwAvsDBRENgP3zz8s2ucklOuXZ1YuwG+Vh0
XakkqIAjF1457hrSsndWZC3GJ5PKfVtwV5oR2ADx8pbJNF/21D45L31ZB49PU0XS3zw7sIh7qS2A
yMluzOmV6OErVLc8WF6kdsNvsX1cCVTCisRXGKBKKpHUhq9Ox4kT+2fYgt0TFXA+uaPjgXoeSFhS
SvyKwpQGEJ5HjpIEVpUZP/EJbXcRdXEW4Vu2W/5lmXkft85PuhQ1zBAURV4RmX5uMt3TJK00ImmB
80A7KjdhhNY3p+UBAF919plIhEKtlL+DkPy2kuh5qIxLXIF53382zexqVMhTgvur8Q9DUQnyFi1I
JFF1gr6JeEnTo6qCS8IBMwO5LnR8SVerdwfBYwXHLI+wIHI5NmBjBcqUlz5d/KCGHarBJH4R6NNS
VwkViVKQfJ+gC8f0UGVZ/+6ww2bNPkSGzjfDTU6HJZMmJd3qDDjnhAS+1bCv48sv7mT3SgWNmkk/
HZ7Yqu017Ryt4+9lUgTDWM/a6aOT9fFGxFPmFRf3nDW9lGmemLzNyDpwy87G7moOsrjNTxFJUTCj
Te9SbQMdHe9B2fFH9b86YTM++qz8AbFjrv/Wf6WWe/ptlM3Tb3F2eaDvWpydhpfJDSeXNPuDPz/t
Ou97lzaZp2F07oDO411cmUrSfvZAJpSlblDpRh8D9N6euu+nHdftN+gPzu7eeZXNxsWM791W080l
Xjq0myofvcuhG5U7lajzfE3rn/blt0XjHGh/USf99Bvl7j6bfAoeRZB6zV4T3SWdasmLzv1nzX8X
OyViK7cyfOM/kYscX5EPv75vXrE8ve1OP0Xydqm5O1qXl/N82uuy9Yja6QVWUZPuQAA3DvRaniZ4
3KQHX8a9aO6o1LASI6+/uhBTHqx6xWkA5ADTvu8Ud3Y17VTBUmV2/WWtqclX7dPVutzb54b5AcJD
DYeov8mTMi4160x7VWvd8M8f43m2mgzxo4XGTvUMe9xokY/Y0S7dSEbJ6rDdz4s/97LxmcXDKxn5
Qoc9uEezeDOzyvxUOrcLRXiJKNWE6O+Qey/QfxVYV7llXcFRkrf7ifx02Lh7pf34HPeaB3dddJpk
EX8ZJ7kISWlQy8zDdcxpFy7WeW3dvfcoDotUeNCNQPUhfOYN3nI0zRvoTtRuMr9hfjyt9NOpo58L
7I0icKceUduv3ZDSAGwmKGUvqjZ6rRiPs2Wd7Venad9/W3V754Ngcj7TFm1B16MDioXvo/0EYBLs
R9WwSnOym3EvteukzUlWIe6p7qNgP9upkpJYkx+KAaeycf6ADzEYrIhoPHAEimbyulvR0arWzOu5
DVL82jsDQdqt7Uqt1f5EZavVaC2V7Sz84JhfZ5DdM3oBgyaN29dPO8F36qPPYLf81P5AewIttHPr
NfP9su7zGmbk2S4CD7aee/37wKLvzSdkOdpvkcJCqqTfwuOEnocm9c04bYvgMSAuAv9pGMdO6Wa2
ljRtXveLzcllbyaoC+HHcpfRNZpXhq9a+wQIn/Af7CMUMvyZftq7hoW18yL4B/0DI2Z7m956j965
yMkYDd7jrCrGZ2+VKDHhaMJrR5AfBnzVvJ3tMhC3tXlFCbJIB63TRq271/5zXvCjccGpLU8E9TC9
iaEO7Su4TXgRcA+oL+BAlv09Mt70W3CzsDqOB3+AigYNG8j0GBWDxg8yNd5l+DERrCH8yBsAfxbN
1QFtmhdrVNw+XxG7iPvYLpWIlVkclax3V6BA7/xbmdWRH4XYPilN16g1wmqeZ0f0lp5/iLgwKpFl
CS9buk97+LqdaxeGkUPj6eBpF5fAUyfvM4WPBpz08qAZFAOAKaPP6LSjb/Rh2uiXg2zxNquYlry0
g9zs39NmH68wdmur1wgtqVdY8lPQ9KsY6nsEBv8CJ5plgBLLkdDiUjeS3ybgss+Wvmar1LsPK9Pb
NJ2+to9VsrzC0g/X4yuR7/I0iui8/J58aHBLObC3G72buLt8pEkCtdw+jd41o+w/0t7x/JyUTyWn
dcnsy4p3H9PR9UyOH4D8bZFibBYQ/gGSoZSxp1/9ruok+3gal6vtG83FWRKH8eIS2fcWGVAzqQEl
QbUmIv2Wkt5uuW+WB4oFnUfYAHgJ6TBsUSdRd+czwM99Ze3RjvrUOxOnISFzM5oJ6gNkHdO9Ue29
JHoiyYe3sf7DYFco5EIMREEUyWZquVTW6Q/fNMuJSYRbpQ0lIKO/N4VFqqc/qXgQVKiRKPrY67d+
eesSkl/wbOCB0K0Ckucf+ZSkZidZG80KEN0Nlv9m+/40ix9IF9ar0m5W7UaJ/bcz0oO8JBVztUol
s1GS8MkZnB6uE3E/SpuAV1V8PPa4iouNhhd+VY2g846oN1y/mLLbnXpUyz3PX8My1xOUft8AoYA8
wW2n5U/TPtc6hYaVMQ0za302n8jtQrQ/c14g0ozjqOXuqBvdu4RVT8qUQnSet8eg5BRIeFJH6ySI
clFlnhYBDv7WgALhmlWM1sW4IRxMmxer4tW8YvfWOdMHM5KiAChoKJDe2U57mJSaG9nNvoT+wE4g
s6lEIARa500gUnHheIIqBH44Bc933Jbnx1E2SLcMslvvTHDSmz5mxMjQBYk/KDYVzHR62h6928Fc
h5XMKG1jcEqrM1gYXF/wKnvj82lf8QjQWqATBKhOnxQthbjUFhgdATeKDkJ5xZM3pTGWOFL2gtZt
WtSaod+bQzyKNokxQnEl+oG5W8gK0yX0j1vD5BakE3Ifwoq0mOfPjwCfa23CVsSKGTdE+vTQISes
uvgakR+onW4MmLNC7TEibqRm7gouXew8R81exitUeXDIM7ApFxDjCOwhXkSe2rn6u86R0vPdSdHJ
AUvtpSgUK+lbc2NyCi0XCSHn7UTgyDGF/BvZ+146fgN+pGq6vIGba3UKIwQoQNXFCAqk1rRoolqb
+iUnBXxa8Yo27Z8cRwjcDkKRFLiRomeFCROiiwgEMa2lENOhmDSWl38mJ0OtHPhfAQ5h3W6YR/fd
edEb9EMPYpxhyfTiReN6MatA54ZK3e5dWkKIhHTHWyRdT39K1V3AxFCdaOmGRP3ThNJG/+aWhnTe
Iod6pvYGH8Ypeq2gghDgg+cv7g/zxkr6qZtsMNQ+ZaIBM2FRCwo+xOrIuCM1wqJEB2R+oCxGQ3ty
zQcbzilcFNpvDNW6scasUp1o37lSBQYyjpjLmqBbPesZkqLB9vbUfNVXCyg6gqAFZiZdMToRgfme
yu+xkwFlZeo9QeZGPF4OxB3befGgjPI1kiT23hfWmswG5LJXG8eE1FG30VF+CVxA1AabAYsa8Qlu
+Qf8L/iLBmkmpS+K1HmrfFyKnH1IcrC+TwhoNu3lUhmkw4B3mFFXOgAUhvvem8hOlII76povhgT5
h3R16ey96lxNVg8DCoXe3ssCXTU8ha4YD0VA7JMPPbNO/ALXgkGMrjrJEcZxhclvkH+0K1TP7RrK
HCoUH3MfoA6knHGCCCdw8g5WvvNHUbxHDzV1bB2NaOdN1zZueqB9QdYnUHyyPkp0Fu1cpK5+1TbN
RDaSvC5qdVYybnUf5DAUXKo7llqAKhBd7GljBgcahlKLXXB9bEwPu0YyliAFQnTGo7lzrMowuBNK
Nsl4kAcMWAv82vDWqQyzeRK8pkdy2icDHwHwA53Nqz/Yvqt/ntdQiLnjhaA9t8H4IgBJ0Ommk9Sm
cgpJCorN4mBFfcSwMP6zs7WboOk2vNjYfEFOwAsRAVYZ7S+XgpTdXO274lmQF7VfqOXVBq8hsX4P
pPE2g3l96aGHCkWgCL3yYB7xdM4kfeDoh6UAoTxyBo/u3r17D4hpYzRdsLVzENlDNV9KgtqM1Tte
XsNH/7HKhq3lgYzSIv5d/2CUsd4lLN8Ey/zofTaNJaKd+J/zCx1aIDn9Aq7GpatGRmtRWyAPl/UP
s1dQ+rlNilYDUdBJ+Q8hnXUX6luGnBDYrdR8jndARX5gF02rk+um4qeAoMPmMsOuQCAcPr6tgVvB
04OBAvjzOEwX5z5+f8U+dvf4aZQPagvoTWUC2fK01H0oA9QrBPe/KjAz64mMYMtp9gqDj4tkZnAn
qLZwWp9Xoxy3MwCgkzORAvwwakje0a0taix6IPqCKie5KSxgUFXfRmMR+2lsEB/G4xUrM2v5s3+B
E0Y+K2pzeELCbLz7qYU4EaeiwWFSitSoEwFDo9SJq/R7GTZxqc9tRCgh9R3wYpmGlCQJwEYHiiYT
ag70mecUbpOWfxYHb/Purb3a3Xj9PGfncfmrztU6G7WfwuI8Svos0BeXoBHvt59tG/5+ce2se+Xp
Y/6myYgf99bLDK5gTQ13/95vg5RlFmK31iPiYDubFulSOrgEz/Frks6xdl5tnqx2AfRrqJejeIRa
y5r28/jacOu5aVQWkcStGo2b8dzG3p1DEWJ3G05sEHuSwTn/oa7EdRCxpCyXoyi8N4xP8PSPXdTX
Oh/ziQrmkHQddcjeBdnExoBIhDFwYRjY1dV6+uSpka6p2WTWgqIWVa9FOfnzW/stOFGf9H6ekXug
T9j9LO/e7YdKwCDrUzOjBlXDmr8daECzw2zdi2dxf/97pvrxh5pU8OzHfjb9dKubS8Ae51n/3LkE
uI30bHeoVa+ABdu7gcp4T1ASRKbBfnAA+otYa//UzTasBttoVKN2UYTbMyetmQa0hwH5fAz2GM1V
QhlnTfGMsBFlumT6mUcAoqePwdGGy7YnJxR5VQx95xOuU+MxZ6RU0AWZRqOHsx+8+4x5Yq5nFRnZ
97S4hRPkx0hKMV8YZRBDs20G4x9yHCn/DLj1cxoBVA0jnnO84lOvD53Hw6xpvhGKuHeamBGcxsmu
GwUEghnEQpAGyyI2G1KmmnN/gmhe6EKP7BwplnU/6EaDyKaEERZIywxRpsNkdGj2tyztjWhwwksm
ciURO9x52AbwEN6ubJcKOPKn6XmgfZcIqsyrT+mYOuwYesdkvV2TfCFTg6BKt/TTBD7jN36TsLRM
/i72ccpf4FMi5yI3BLE/u9xp9kuDaq88KnTXm3h+WzbHF/s5okAFXRI76e1MBEW9Gsa93s5GdWKw
1Nj/ZF40zvr17XvbdDPG5oEglLD2CJYWba/wuary6SkvH8F7w8TyyRxcRxUy/DyvYWGOmG0Aej/Y
41sxDOrLEhD+dXdPBSJAiswFdIssLuP/hFghT4z76Z9Hl+H67w0zFiBBN/Ixr8PDyapRXP9BBtdt
oHDtlZY4EHYZEF9QCdarRkABjQrtL7lh0rcmRM43t9cSTe4xQFMt7jXG8QsuJFbi8DIqkB8ZGowW
Yq5kGq1a45sDUaS+LNOvDlkg9PJg/ONJoHj2xCYjgltoMzSOYfXZhkeZNu2s4KDY1qwYb4QtGgQu
ZoPBdjNLtc41at8pqi/r1AYyq3rovPBi+Pt9+xJbBVTL6O/Qco4PrwTZS3S9h9Jlj2M3jnsfSGQN
kzxNuojne/kwiX92okCSMnFfCfTobw8WzKaaV0SSjyYThM2RU+eu6GZx+avm6IHjBaA9gP83KYLL
KP2cJnCZr7PMWY8QFDyML+7zL3Y+Lo3hf5qjfffewRX0DjMkCtFSvUP0i53zRsU/uB0z7v6FuDmd
HJxkyswsAHsEqBeul7BY581fZP60vjCNmqzsIWpLUyaxcDlXJv5+QIUbk9qjYrm8As5pgtRYRlNY
qOOTU34KmxT1eMcFQ9cvL+/LePuaHzJjBzmiNT5Mr8zXg2HAY4A1ABZ6vSRVa0fjcs0wGcMxAXo8
P3Iv1r3Fzv0Maj/VUbVXgctQMQd6H1iOtw+OwAxoc3+eNRCPvnTvo9ugIn3/pE8yekDaePhevUJI
4M5zKv6wyixz2aHtelmnDzmUcOxRWJmjLzeHizKW/SJWpxUCPAjQ3H42KiD0NL3jDnHIGcmz+/gU
MKk2LK1QvJzLhIxiY8HS0Wv8rKeoZ2KoGz9Uda8bwC39GqxvtCJH0EKgr5+nrX5CbePhxD1e9XZ2
ac7ou/E/NioG+9MEMVEcHiG5rd3jAG7EjjTuEzXJZHTooMlH7qsQVvyYhDyzT/np2WueBgmK1Wlw
x0AzSUcvNATWGGrSc50zgEsKJh8bcUlytOWsXQVlwgJAa42ySdWb/ytogdrAYob4JigX/UJm7+Of
XFzZ1pZfCp9IGSuvjczwaVJFwbiwaAV3jydBEEn8w091JNH3yFPTt8sW6VO7BDPWJSghqLgyKUo8
voYeITkpCyvB9aMqDc4po0GaeZ5GHpM568Sj8/Q4QP/QY5itPnD4SfgjDAj+YZiMK4vr392quGRC
qaf8irNeI3bgG/43wcGuy0+p8lVl1Kv5feLz87rf+h2RKTvPM6sxPJjkyLaQ7aaZD4NvR8BM7lK5
SBZW7GgLRr9Ug6sdnFILmeBuHWV3nmvkPLrnPjqwHuA8L+vTZYNUtCnqBOD8Nm3tV8m2TvkEUNgS
m9MaR9s7/PSXD9GGgQCH3LuS47r7++kV7/iKbNTROcLPJctWg5Z/9pM5gN155pz5CIAoVyJazXG9
TxqCEpPzHr87BYpCD/uJsHGBO//6QREaaa83nPlojB9MPFtF+RDOPRgF5hf4f9VASKsAUBu/mOLM
gGRb6JMR8g593iozgIuwS1A3oJVgiWZqk9K8gI8G5ykUZhD6+bW3GyTevX/F35KjXVEFyERPsjlk
oS11uTuqYql0tQKkMQjF8aBUVDLsSS6FwU8DyitUMgagMgZULErmgCZxe9Oe2IBZ1bFGuFQXVIhr
F3sJ9RdVUVe0g4DRkPOk04lgRe+ZMC16L/YBedCR87X84rH5w0Fo5zsKY8MFocTextBg4P/7/DTJ
OpV5Mi2F4l6IsMVXABeffITYxcJiZcxzPDAOSTVJFAdIQ/3j74uFh7oEcdJxWPca1HNUMFPpTFox
+qKkSjj0sHHp7WQG0E2/voPbI9T/FRJWZaUjZCrWUI4A5Tvf9Nius2RDVqoOg/zkSs5V8J9m27/z
LZlTlAROKuI4FV8OAfCSuh6VRaqCAi1xV7nZPAPJZ2D/uS+vvEgoJro+LrgaZQKnCEaVEM5sdRvd
K/beOltSUBU4RZ0vb3gV35KooJ7ahLzVSTVpkyI649nomb5J6wK7l4v+46ZAyejRagWZK5vqlt2z
B+7AcG0TCFGPxpL8Y/eocOkVDz8M4WO4E2P8MNJQGCoxnKrDl2DaHmoeYMlY4w1Chhzd9vC3rT41
J94U3QMih8YTbnm7MaevT0l0EYgg0J5sF2A/A2Vlrhr50Tiuqmphb9BTByBGjb06URtbDVY9Tohf
imwzcQeuK2YDwEq4AR/Gy8AeJA4sHDesOBVnQJGwt2vb4JQ+DsMFwQcVRa8IkTI/UNWluIeMO4u0
kvpnCb+j3lxZJJsybPYPAXV5P7t0I+LqqL8GUvk0Sz+Vn5uZkhGnLsAoiuhhsL+Y0ab0Q4oSvf6f
10Jy5vHstnj8JH+3n8cBiJjZqFiVuvWAKztslOxriJN4IjfYnKed3SjdtqoGBZLUSwZV59Ojd+4L
rIPyJKBsELroBB6gE89r/5GYUC5DUDMUiR0BBH8p+s+uls8bAHsQ0gYOKogk6YwvQEjV6X9siMyI
fJ4lpq+r4Q+COydQMGIFhAA/prxAXrHkqWvT2zmfSLgGVbn1Fu4ke9cOdhOJpD3z+qtquEJwCUJ2
hSmkjhnqoyw5AmErwgnkMtGsvgPBLBmQGRkSxR6JWyyKNH+BnUUO1VSdhF6FwuK+ezXAZ0LUxiOS
zMxzFZCvXAU4qfGru/YIeiicAlYjWcxfCTf3AmIOnZt2Ayzg7I09MeA4+MG6zD8oyS3oQIj6Cmg5
nbLKzqqSV3bE3BKWOtGuJz9MDuEmFa2snD6AcVGV9uDsfw8UBUEg9HTuanCgSm5uOjk7zlfYSmD6
YIQTIIV4A1xLym45g0E6uK5oIUb0BcESjiprzt0sAN6gYwQ9mZyPsx5+5ufpPvjMS1A4b0MwE76w
FEeEig6jU7D/+UzuY/xi7xPC+hzs2D8eXzRSC4azV5q8e+JsljeP7glzX/GrU1x3B0dmdZ+egvOq
vBXXn5XdxPPoE+S/gO8nsxsdB66zdIJouPeeZZvULf8lMyCK7SvEs9ReE7A++6wlBgUABLTt/fDa
X6ELgDh1y6c9wRD3t5PgzEKF5YpBHfBdD7Nkggrk1qxKepFvukmxB4qd6asHnIHfnJSgd3ypIF9A
N1OWPWh5IRpk0z3VnWVJ5+tkTsLY1y7fPb3SZwU4zGGSLGYVeoeSLXA1PkBf8vC+MIPEUsM2dYIE
FTHQsgeG4t0GSIlxkXYauSsOKUisaAShhme+Wz6pHl9qJHOdnXJ4gCZHfkRIBjTX1Vnxx1eWaJw7
jyGnU2WPuZEskU7QlZLbRRaJ23/wuS2AMHHRzDBxQi2uNTvyKeMbAmEKixsmFgYYwIDOgiSvGVYZ
jLTdzA/LKWGgJwOeEPMD0+pCvtyiaApzXNR2PYXvQfHIpthDEJzhRAJoFRuaHX/JnMynh2z3l26n
0ap7/r3r/9iVY9pN5mR59hqGgkbAjtXiMGFxoMtGqEfNFeQTuE+gwCdyKJMFVEl5SeJC8wlqXGvt
pcILcRbTLghKYOpCzGqtEuSVB8dFaU9V8BkKoKIcloXyCFLfuv/aZGwiX12ntNTf+I2IDyJBaNRo
veY8ddO06SFJGEV2TI2cZc30AMV2fFsyi+LclCCosPy0o7EQtdoWQuyo7zJLwpdeTH7EfLmgTcIY
pat0SETWAOSSjF7hFRdk8RwXFmUGMzUD4vlNMs5GZKpIvs5qJ4OGNlTTiffePczE6BWcqUoqpMIb
imgziev7g+q6TJNYrPhl7QXSUPDEgMrKe/meQxPbKo0ZvMYcAPQw+bg2XaTGA/ZQj5Bv3AGa3Agu
I1uuyxZqlBZlq96A2ciTZ7zAMMbZ/Y9sqQU793oY+vnM1Ui7uRkv2B94IQY0fYjlGiUOI7niaK4f
zftUf6eZxdim2gByLYe+yGBqXTk4DBVoeAJpM7Z84c7RmWeG0aWOKWOEwFqYObLHAnMT+uPVYYiR
YEdADH4CsQXLOQz4h7XD6D3JQJFNrG4xocSo5J1qeEdoIl0C3FBg6hkY9GNQoM5thRc9qOOQJLU6
dmet9pNkSpEGLK/uKXhRoSUVvsWINvAJlRuMeLg3XIoUmn+zC7qf5dB7BfdxcUsSBZn2JhZzeru2
ecUg48q/RFXU19mkKciCg/57bovsT5cfhA8Kv7MNsjdi6bDDUFDYQlmm0WMLMPBqFYY8EX6J0ENn
qC7MY15ndFn8tyx97/EAS6kZz03DEITysnm6x2HTk8WTFckflyYmRgjbq1FLYHwDInTwEcSiD0/J
CHlcPe1atjjPyIP1f5Et4BQiazKWDZhISUCstXp7oOd8Ck7sFWklkysRqYlPT5vmUFf98wOCqA0N
US1cRUKU8LXo3oLcSkGKco277EOHjeDQqZPbFHBxUHQC/v02pu8DRoXi83WARB/kJ6o2EscQEPi/
JrBUR4CqqtrzJSwKEfxGCb0ApFbcEzUnExEyJ0n+0MkeMj4szw4MXalWCvkrBK8IJ/kehSk+jkXs
2ztNajYFNFpFWdUXnEU2lajQ6OBU0h4nfKB0s/d4QWnhTfrwtiU6nUMh804dSmCrcmyWUMxDr2SR
JG1a29X9OOJxQ3wx1EtzK0a7WFK6beKD/fB/Bq/5BUfqq6onCmcDZY/NbfOe1KaX0X7Uov6ShCJC
5O3FcoTiBUBrzXwNU1NxgTb0owkWGmYppbzzFdOF6ZXTiWqu+F3CflN8oxwE70UkMLKeKOZKZEp4
RDFQxZehIj5QM7PUhNZALWqxmGl/UFPwNSMbohI4Xvogo+hIXRD+/t47sjXDG73sVNPGtb0OXp0n
/WYB9jh6YE30b3nq6ItZ4oGWxQjlDfK+Ofh4s1E7WhDniXm0UK9dru1L0286Zf/Wf5rRsGgXRhJe
upuJezcPLjxwzExIovHiiCQoNvbPWm9DM5pvTh0w0yJ6qzb4QBPplrPO6siTXu33AF0O6B2i5tEZ
Ej8plP+gWfyVXZcsOULHufyqFPhFEtWoVaM+xJjlpW/oOczp012P7+/upr95m2sNrhel/SaH1eDf
QBFWJ2JaEnqBFwRUUh0GTcDw6YOsFyX3bYLlpmkhL0GZC4YN1nzKIfi4/ns6wV8QJIMbAQK9zL2H
+gSCoI4HO4/B1+YyEW3xPt4DPaaPAwYBvzEhH3OYpmEMi3QerQiYw0Tii7nyiUywvq7QNlCttVAN
sVVX1qKZ+z68CzUItRbqdJCcch+G7+owGqHxqVusm5ICY6eSj4Rcqyed3Aac2ms3cyWsu/PBrlm3
0ZFpIblqiuHg+UXiKxuPsbom1p0y2H6m/LubIt8lTP/HwhBMEaCdgt+WAaBHYc5FgHKECZhurP6y
O3+yGnf2my4zez7coiSrZUwxHuEo7O4EN1rsvTo9FUS3kmMjch56L4M8JqU7hGii2v5bZNQGleTh
l1P5/Y1UUfLc52e+s+PVuYNbGKIhwdceaTl9oQHhVXy+UBil0y4evZC2iidYHgkYpJoVO1/cc2GR
KD4hHwHJ5buxeoZh7n6xBI+HBiK8AkEwYGTF6EdE9YlR1ETWNZ5IoxVUWxdhenpCiDQpavMB4qRa
SWjEizIqldYbIAoZwLVGn0i/GqBfO/bofNs6qkOlxipxLYofoIewPBcQVi+//PTVDkDbg1K2RHka
fMluaTu0f/4tcZzzzkSnhFPfjukKAMRUTE8LBZTlHB7nnl6QVTRgpWjHTOf5H9EoozRuwoNAdpky
PyPjEKythpv29h7CCKfeAanp+6/WBhEUPkSnlNf3Vj4GyLrtwHQczHpI/s1TD8vd6NQrCsFhghBc
lefveWMJGi4K1ojZn7bYZqD/ipuFn0FwwWiMoJ9aj84h2I2SABmG0RlwyJ5sCnASaHZvH1TVkkao
LFEA8cDMn/37XLKERaeEYTR+MZoNUyaQbyK5f1kHzGh0bTkApBW6Z8umQYSB2FK1xUZZ/7cOyh7B
CB+32tu6iewvTJQ5FJJ8UdKn9LR04fQ8aAejQGLff0Je6EA7g4MIGoNCpVl16j4FceOByzeIguug
7jz6TzcZPmb78Q4A2AS4av863PnPIBtcpjHO53LNBDkZSRCb1XliV/3DQJR94Jy6INTwKa+DabCq
ftV/IyrASAZ3+u42CMETO4O1UrDKZaNaZmim1JgnDQ+8TKvsMU5vMJFZ7io00HEvH7oLtbsAZlvk
1/4SPj97wGs7tsvU4pF6RlUFK7Or9/az6Gntd5IKXLtUdini0TkKhWFkldsTMoCsix1ab0hZo9RG
J4PFo24wGi1R+u/mEsoOLJxNP+o0iXRYoqfQkiSmVfcfPdlp6b9hSKf8R6PbfpcuHhVsFWhUdlM1
bh4A0BWUl03criHBd1+ur2a9+0yNjtpFqAtJ1b3vjSuhCxIXVbPSMqlo8X8J2CK2LCwv179pmIZ7
NL6mTRcXlP+bbplBuL1BMrzR2UIVGRXcML2K1ROMqxyujAQv8ddgIv+LcJ/glmQmKVtcZEzLN2kg
h1mOF7zdPMBCntWnv5SLrAtu/QC3jLgFd0/EQIJBMVVxI/EGKZVNvjGRIgrJkJ9RU9r9KsKiSGeJ
qrJodojHTIILMfaPrmKyxNhNaLpFEASVYT9RX0ZpLiE6idWSdNN1HOLI4npybIJeZYbJFz6Bk/wX
MykiWhS9BfLn9mK1IG83cCchMccvXJzRaLbonQivFGp9lZ9W8n75HMdTjEYsw/54M49aZCC/CQCq
+BPkBxWzjFFA0mKkaERRAb42Fp0bi+vcmXfR5JZUxq7/wBIyQGr0bHhZDJZ+xcqZW0sLLYwOUE7c
/cPkyafp5NEcsAp9lTPOyKdAQ19OPZyRvnzxucQI38OTD73KaYECQyqZWmWtL2dfJ6ANUz7AS9a9
0bVxZ1YL4rfVROdJHM+3D5ESl/BNZ2xJiw23+Cw/P7Xe3S4P8J0lgDgsItLfaOO5Lu8mHLSvsoNs
h/xp7AXNUaQvps9Kmn24diorOUPqeyP7L+Fmkeof1AwZUOjCZq4WFLQqWFz6LLHeFFUR/AjrMvI2
/av7xixrQeAefT12ee366uu+8Xkvd3eRdxkUHefPC0a/DcjeDqs0hl5uG7BLwDli7SMl4vVZeLS4
T6eJidkCbYPX+V/vAig4X5WB7D/11oIth7Zgj35JjQLp0kZ/rgIanJeRXqj5gZxxumP58ri0fJF4
j42dc+rviRpJTOMqY3WwHbVWsMvI36OGEpHPa5gvBrOR3+vxcC5NhSG417X9w//fOypd2mTS5PZw
qYQfEqv5tkHWyhObF/yualj20ac1YN+1VoUVYM8Hin7gXBelUZneGFVz7VyXMhoYj/pEtuO5RIwx
mh5DxfVQ/vAngZd2qkuUEaeiH8OtzpPYJM/R4/zO+q+kFCT9xbVdniKPRtJKSSK4NbZmYEqtbFmL
DbB/fL9BoBtX25LsJAodAxH8JVfylSbENd61Byu+SgSopBzxhFxG781BDOmfZEaQK9gp/kNMS+p8
JC0HTCdi9bJF1qmRB60yUoPI14SkSiPrFY/kJCm9z5/leX8Fg1LrwUP4H1Nntp2q1m3hJ6I1a/RW
lEKwrhJvbNFEsEJREPXp/6/j2u2cTcxeqROBOcfooxdUZU6AQ8PSOVwGW+eJBYqu7C4mSkHQermj
eq3N+bky1L5aWdZ2qiRSTfft0vDgXyOrvkpq3Ssy1JO1Jxmz7DRfu8N5kLa6NyqI7/cbr8tOSmMa
2o+9FTfs5G1jEwkJmuug3rS4r48tp8kiB7xDuDhWsIHRf/eePbPPiSJ3odZhThug1GfPOZXa67pF
f/9HoTs943e01UKd/7Hy9k5Dwjev0xvVPmtesaqytp3LTsrcvgslWiHK0lp/1rPQbTF9pRn/AC6E
02nB1FrMiqYlYcWydvWkxGeENvs/gO1P1m2UprZRRCFNPFgKGCRS1/5NvOL8YZlVLHmUWrT0wtto
wMO2pyr1U6MTicYHWU54wXuQP3O05N6VQZ3WNeUafOo51XFM+tV5AkSw9Y7WZTtGeESdzziNPWh1
IckQtUqxr/QB04PW1/4uNCyD/wSw37viPqzjY0km5b4MBuq2JFYV/AxfaOoPTatSXj3jlQmwYnC1
Au1QL/zCfWvZuCEmRNstRYrR9sMzUlTCF6QqctVPMdv4WDtyquxa57MyaiXcz0/oax5EHT/JqHcr
tZaVVMEzEhYYmoDJs71VqBXr9zqqDCrc/cfE8EqHTvoDsY99vteKe+nzFTRL3rE+qkWZD3Z0HGX+
o0Qxy9XM/qzGADhdUC3Luc7g70cyypBVi3f76tcbkKAnQEnr7wq2Uq9dZsDBPHAXTIVRXoEXFUzY
AtnUvzUKWY9LUB1b21pP79XHQ7Axxn/FE62rR+9FtoPvhCSokPljlBJuyLeoYOOR/7NyUBNREpUA
XgtfzbdBLA4GxUrIod9WkKeuyhdbqjZgTeDU3MkSUrA2xQY3ve7dqMjnauJUIdNKONs8KIzYamRS
IzvRf603xsNnIGmY6+h9Q/6RIvs+ocikpYin9btdB9XoPhYlYhzk7i2vYtlpqVgrbfNttk2+StP7
9zOUuzvFE4XS/u+xgTv53pQ3co6Qz7+JsLCKtO3KcCH1Xnsw1r3/9KA5agqiJk0TIUIFMIDS481g
441ZQ9hbe5Rby7PT+IYQ44Fb+0//7XohARDq6z4GQ6DvnN6iohI0ejPmQlVLFugzgn+ANMnwkL6B
vGvuK4cUbjFHi7WcIzRWF8ygzVcFpDzRdFEKtAE4rJs8dUuZrzfsctcEfJiccVs/z9bD1tjkCGdK
njkM7gH5Pv/5n+tzY1QYKc1Iz93t2Oq4QsApZC31uYMJ3bjZtab/opJJ/DMN0qGfhu0jhTI7az14
QOt5+z8ZDghWHPmUrM9HwFvNfb/ye6wHW0rsyURFCusOq/vj9t1s2I07hTt+XcI/u1ewr8PZc5Jr
cGN2cepEW4RPrRtTVbla1DGAUTi81LEvrmVh9nrquLhEAwBLns3O3F77+Q2yMCGg0e8rc7MS1WfD
zQ83a49KjxiP6jxDqtW0nsvaG+I4PLl7qQMAONB/R8+42ZO3W0KT7vfhFUZgcjy/9qrK9WwZuL60
z/fuCfWLBRuifYNZ0y6/zhblwSKxoYWfkNpRY6EBS1AXhRQGwzWBCxD1qjvc09h5q2iFnPN107py
RUi9/FObPatsEuW385q8+/e1TeXy+jae/QsIAlb17zOc8czqJKeg9N2CgLOqY9FNN5VgJOUnozvG
0Sb5qU4VWn9zGr/U04RlDN7q9SEWcubxp9y0j1TW1Xb6O4zx+R8eNua9k0J+l/HuuXsi08HKRaA/
nqxLYhuVTi0DCTKBl+8Pq1xthw3q3SyCu/v0IanxDF7iaVJ7WpXvSqVj1pwnmouYFnKQ7Ce88AzF
bGTMRqI47D9L82NS4c68s9Q+7MYi9RrVWX5aqmD9tCMUo3+AuMvb7phG3XXuX6KJ6k1iezpZ3Xs/
21c4fG0XJMY72vl2ChG+XRvKG/CDD1S8sI8fcz/s5zlX4yC+2428nRj96m2LLvIacSFx21ChL3lS
rfjngHSgnUdwbskuqYJ2mp3xeJdTLepoJe0pMOu464Wzl5dOSlzP0PHDaTjEHtvNl7KtauFtr/Sz
zF13U87IfUOaJ+FY64Fenxzz+4QWQyClFN976uLysYtqML94Of8cNd/Ms/eGVb0RV3g+dpuVoEGA
+AGbL6rL4yJLe/eKDdlV9FXc1JmAMdCty+769EQn04LdGYcrGFAmgYcbds/ena6m5sSbEtfIEZtf
wk3wqVOUyZ0jnn4WLkXS0CdsNOooRtwMONQU6lxggmttZqi6iwqBfZ6dkXvXmyRffM/mut8wXePc
fe7u86wq/d4lOC1SExUvMJdKSkJYZ8MqkzF4gJ0JK3oybbbrFAfMFcrtKrD1AwNCwHOHoEnGBRb0
SZjs0AX78isGxqfGKnAfNR9LIPO8s/6WQeRjk26Of2bYvm14VeFPdXmlqa3U59qDNtrQtDy8WCBQ
fSCcmlXXx87+bTjHB2MUsN+Dk0bgq9jAvQaPandfJUM3x0Lay9PggSb6AO/vMbsN1kGaPvxL89Uu
b973alBfPqLSMMrKrEVho+qczc6jNXx0qsQOr2vIaa5PuwK7Ed+f61+i8OxWNDy9O1zXE3xp99Yo
fI3k6Sph+6lDFRXBAWA0QvVc+N/g5fZJT3jgNPNT6gkWl7MP5ixAJOphpHNRvGKV45dU8lfbdUGF
jrP4OGha8o17Apsr0LrWr/VLoj+y8wLcBMpwyHvA6z04yu5/YH3kGEEdYN+ELlZHoEAF0U+WlYmI
Q5eCCYS1DQfl1SJEQa6SXHwE/ChRyoxvQ2ONv4FVPfeRFsyeiXNvQBCkdI3tnOL8aWXhNOoccbzh
9tYNPholCGQ0i1BDyQ1/gV7NFDKaZs8pPvOPLvGiuxr0am4M74M6Cnm8EeiR2UknJydB6KMiPHTU
iYA6e6qzy4TTfmpM1Zn8FA70YtYjhFWFUWktgq/bIfaYgnL56Oxwr6FEaKJNI6539mpSRIX1LpDO
c7liypd3bs3N0y2tf45ZJzlg5e6eWEK4CWEdIizsPLi38IpbmtTOKD5z4EKXXr0YaQr4vREwbFhY
+VILd03ar5hdyZH8ZKJbSmA/hsOb2YwI9UprEZJDgINibJWXVw9F9uu+WeC0JseIuyvmDasNeJzG
Jy8/J1aXS8JfDxitOApML0AUNQQgImAzd9HmqPp5z9cCxPDXAEk0grIHQfPil7lWs55cBcX1AoPJ
2tdKiKjZQ2yC6sm5QiYdcoe+fXYybinNtQX04PLEdLxsl0Z7hMqcvppmR7J9JAshsh5FFIUSHmqe
OWh4KZX0gyXh6deP4/MMGrBVyulAyPEmXdlyyBweNTrb6gQuMK2pfBRpAnlNO8hlgRvnmSEChRRc
/v38rEAeP/wzX5wAzwDuYrh6Fw1PXat4DTKXE9WiZsnU6+NhLFabcksoat0YgBDfMxl4YNV2Y+2V
QRXlRI/xUkr6ZMbHREkio6l4GK6i5hF3p+C+NB9358UY0C7teGoBivhqlNNDEZIqUAz+UZmK4fni
y4cSJUrew4aoZOXjanvxsNFOYdTlFz+4Dyalb59b+IDQqnHGID8BCTHIR/zJX86laiYO981SuKHK
4c8NoRljvVcGlBSODsLeQDd48e4BvrwvXBm6Bmts6wfj2MrTjl9W3I0ZE1CVsQ4G0fDqlpAoDUhJ
IFQLmhN1OZqwlFyRcQJOXZi9qmcLgqcFNtwszIhybk1SIclM+BKoXpNrAx94LiQn5fvgCqSH3EkB
MXi5R539H1lsVpNp3R3xF9cTeWjeFUk2VVNkLatEteQIMoWlflLXjkwS8s4dvFXDWvoolzri9SWX
yqOH3mRYdbjJCwfHkh2YLDR3uoqnRbnaicdxTyiHWkvuu/U3uGfhWs6wXm0q/JMD1GgxAzWdKeae
6tT0E2UBCNHt5nDQgVW5CRin+ukEuZXNm/xB3z9AeS9WGPkfMUIeYG6q2LpjsEXAdUjawQicgf1q
fe1rfvJ9YHCxqkDE/js1MKc9Iy8E2nZp/qy5MpEUFqNR241GOGQAhcXgtN4vj8tj7AopSWVXWZqW
hshyucP++G6Y7AYAF+8e0MUFlDG3m1M5Rhd43AdLwpE6KOyhAt65LJP3nQSkxXAS42/gqC5P+z5j
J9IxWj6oZ/GqU/dwbR8mD0LWLrP9750wHQ3QXp6OyL8NLqPT5DSJJqefx660ba3uX/uAhFn/5Nep
GCbvSXO2nunuTJUhxXxLUzu1dgi7ijblxDMiAFB/rlq3Khk7CuET6qUgqCopTSR520wbOmT01RDb
3YAHcaigqVOQX5k6FperOpplJnz8SdFA3p0aQVH4ciDE58r4/GUy3lPGOFJhtqE21VUGs754qcJb
h70OIRQ1+6sd3O1HT+b55FnNSEQBmakhjVZNScAUT84RyF5XiSZSOvey25LG+NG944dd/Fbrk90k
mzV180BHi8DBCuSAz4D5lZTbyXf95/6b/K4xxdq1dnWCCymEToxqdbeIPiAI8AOw6l/7kYFMyuwa
MB2Y+rmRTTt5pliiAezS8CvNgaMYBDJQYcEqXsQMoQ+VX6CC50AVDNDX+dWPJuVFOK9OKqOEnJFR
6+oYLOhgFpOQtAydvuckJyKIsXTWjnmytgTopDe9NJCpI6gnZqgxZHxSdd5MUkbyr658m4PWRKIu
yTNO0xPUwrwPZTKoklBS7pwnF6TBpxl2DsP1GC0Ka+i6L8OprHcITkGM0RGeGIMr/6pAJr5+VRyt
hqpOIu/g1cataWMcJpYx3euVMX1hyoiwki/srfs5np39UxCaneTVbvJ9zWE40DofjaBxFQFV+s61
cYmj0q/0L6RJ5/T+ctFrsRme/VshX0ilN4DE9aFWa2ShtwRk0FSKhudN2KjDHvJCiZNAUumY9kV8
S73Ik9WM8mMzqtpEs9Gc6FbFLK3tNbJ0DSVrhYdwi10OPaCvQlePxieXJPWryLSKeBLtfjDk0cjt
e7K2LGNGLTdLDi5B4AbyxAC5PphB7GlnUwEK4frWLiGnBAzkOSryxUgCw+ALKej4OSTz7vfxHW7C
ZbhszOOv5ry2aqwqxAI+ke1Ob186wkX4U92a21Y7nLS2lV31C5vG+6L+hdSq+lX9Uo7Fydv/ZLuT
V97qxxy85/bVM4d1XFrNIgHRxCZLJlF7FxEBEZd1RAdyldJBUxIUdDL9ViKJyBgQ49OBqk81S3iV
Q2IxPTQOHunfvs6R4d9RLDQ4v0jJx/XhZXfAhUuUvRdkPRXNcoTClXEqv6YKhXERPyKvTz3EcJSl
ZYVLjZQ9+6JQHSISFZj4clReq5BWoBv+BHRoyoFWv9YaPReP3Fo78FSK+ltV+EHaZr4Aaj3FmJIQ
a0zWijRr5abX4cCwx6M1loFxBo/lFNCqUkcIvRBy8dVSLSWXS6DtjwvVq7j2nujupVQXbPbwVsBl
YCsDgMoaLKOBBKbD2mXw8t/wjtvvVjtmwXu7QcywCkXT7gpV/AYZfHNow+UsDXoXd8h92/ahvbUR
itYmRyBLYKecCRyKlSNrtovOBwMYpsaV3jfEpOVW+6YoCwa16xlcnUZQM0ByEYarVYof0hKLSfM2
PUbo/y9zGf4g6ivYDR+2quaIgvS8C0QEYJ2k+0x7z03ogW6HlQ5SOqw/USMyWjTHRNbQsHGJn4ZH
oxuO11Ajyi8kVB86A26fXOta4y70S2rsWEZ5zfS2kF2AOrM8En0IWqsdXaOAD6tEfDb+w/DjzQSW
uX99wE9uspoydNg3LJDY1mQPH7wxYkTqG931rxKj5cWqH1fGg4y5aNWFmcGbqMrpX3FFQvkWsnRA
tZjnrOPvlTl//gKBGT/RMqm2lzB+4PV0lgF5urwwBGFmd+zzCbAF6RRgkXbVXtPBkwkLPwbHMyRf
rumeuVeOyFZgk//TdkBoxy+k4TyBcFj9yHHDtbPlbj5tg3pd0mZ54v9wYSzqs1qxeTSnDAbqXAmY
Z1y7yvTGSdGa6KfScwhYFVCiBLrtCLQlWTGKOlcC5uUwlAo37Dr76NG77W5s8tpTVR84++Bh6YtC
r7pKWWunzSn/q1IfdW6kbb2IyKQIVSqDKrkGPzyh72IXdVO08sFzACZZDMy1jYbUZPiFLDNuJCw6
lq8vzoToaE9+y2io50dXHswOtYtbYZsiLFyc9l/BVhChxALgY0QmD5CU4jK0fpr2yRUZCt06G2oI
L0/zMwRbL+lqEcmgRvTkXkIHZeNXYjLrf1CR4gAJy+dF70aHjEJKwhbDNnzBXj0zuHbKIzXC9x5c
ARahKHhibyhVDdGMLFB33/SStJ35ESz6AQvCAEcHWUoythPhBf4Gd6GKHkLMigjLi5dV2N6VWUwu
MaXCnUSAdHDwP4eBH4vRuykk89fcVfZtbDSpzqPJbWGM97NwRodIwCU+QGVYS9v867AwmAbmX6+v
9TRevL7ixelHMdgpNrB3t9lkAuYr/lIFk16Tp8n+pNOc20yjhmFw8tOeTNL3PIr/YzjewktaiXgq
5poeZFeOhPgo5t9nWn5B5BDfg/vghCug9BZKsWRpGoTF8aKz/DjX3zq0H+RbXiDz67h5IsWLKyCi
qOiiFRII5IHL7UXHzDepMNt59RCcShUllciz0EY1Cg/pj0fdf0R6CRqwFCxGJdz7dIuKtkIPOGZN
GR8R6HMh2ciKnywlaLhg09a6jPYAMD6SCgwiCjVXpIgdersZBurUWWeWA/Je4Ec2Z80ZEMLnci42
+xteM7rIdamrZPtmxE+tz1wb4IB7cXmXG0jg6G2NidUJqLzWvYRHncdkrAei7MTYhAzxTTvaQWNo
jo1+c6j8UxNkg9lhUSobzg+TDpLV+K70YmXrJ6NgVtP3jXdCUZQ224OBbgNYbED139i5qpXBXBk3
WJxjKFl1wIcpLsIPmK+e5TM0GMEEvT98g9wgAmy58Ql3p5jOGHepUpENdYodNVPB7mOpJ4bniRGd
BofgC1LT0aMzKkrJmQc4w7YvJS9C2BDSEuhpSK542gmwZqETMXsvm1KNQUz0oRerWAy1Z0BJ6enp
h5Cy0udzVvnqwtqcOlMe4EphYhw2P3SqfsICwYbhGIuQM6RiDFCH44MA5AUtGTfrYvx0wY9YzHUG
hB1FmXFwvXyyWDRoA26QwA+qHoiR5iq1mXotPbk6xbCI4G0ovE/0C9N60zhpUZVLT3uyZZHzKuAX
+pCahg/94U6TqAaBfpFLgiYMyxisn5vd+bzID4Dy+1P075xmnWj18DA0b5B+5Q6cXn4bjU2LsFxu
7OV6Gv0cfl526UtLdLnHba+Q3D0ewTqOjHN0e1d7LYfvMb/SW/FT1bnHzAtzaLDXVbw6rPbD1igc
riesUPPDPOIwZp9cyBZSVxU2Km1g3wKaFk8YXj1oWG25lrLSuXUP/yeP0owoSrBv1/BIXPEPn4bZ
UXyuzHlKUOQAHuwTwySMdlgFIV32LkOluuq9kC47DBYICH3u+wmpj18npBK8U4s5LMH5iz9cHDHk
tQBRBkR7ABTY17Q3EROd9uPv8XcZ1iBX6XHHcIArEILpH9AeVOFxw4UrNbyO8cvh17v2o17Fj1fP
+XteZVCBkdyw4c/f/Vvv5f3AAw0imL3J6DKKJ5fZYZIubov18Pu6iH7U4+ZbY35WkKiKeTkwQZGZ
btk8hYhwd3n4TNFeFzhj0mH+uEq+rrf2FaBShnBrG0071vvVgUnLsBW/Zh1OcPu47ejhDwVbIGTu
cJqa2HbU7YipEIsTyNDX69u0gPGppS4dRhiKcj7/KVNc1Y8miFrIqhjZv1TvxnYdIYQoFlI/hz0k
9ho94r3Ioxb96g3F2qjuUAuhZL8z66Am5ThUOo+AhRmTW5MCuzpUmZ1RMheR4Qzaievw0i9zCmS1
P2FzFS4OQcQQx9WG2MCHQBHjGP5RR2Ozwtuq0mvjFAke3WPxggNfa2twrPKFgeJBIVtSyGHey+iJ
Ip3VgjWih4EEHQ8LgaoA8OK9o/qMEjPiz9btLcIClEWRSykKKLMmYB0p5YCI+iSrkh2n2yQJNDd6
wzyeTGbDy/iNGodN89VVLVEAltyQZnc9E1YEqFjY70sfSJmhZU4ZdgRqOyaKBVfwZdiwoCisPbwO
9OZxfuZYf2tV4shI36Bm8VHTMbD/EyWXw4XRyznSoUy10G3iKizHIXlbEkpDdkTNUaemI/JSag/1
Rdh1geNf6H0MzNUa3K7JMllelq0ZJHnv4q5/7j2DruiIWdkwH2c9vOKA9PHsoaVuTc8Lg8cBVhjl
o7xp1VXAoZGvPe2sRiTCnaMOrikFeUbXkyprwAB+e1XZOgF6L2J63gaTFPlOj7VzqU1rZGZidMpD
6cIhIFAK5vsmc7fMg9BdjmevDFYZeuJMfNpf0O8CvZDegNLb4elyxYEuGN68DruNQl4pHPfKRLCO
Z2/GVf7ZsEMfGwFqjeMEFyFEsuef48/LupK5YbL/aHCujj32Kr0KTkPHn4+JsRiBIh6SGFSXikBj
Y3XMT3yc1YzW8GlmEgwcTGvILqY97Nm5YwCK7XNIGmb0LZaDBOPpsASskY6yQTK5YWIrR9rKrrRL
YUCxqe3CgcCHcLAfnDmk6cUExTaLA2dPKBkU91g68KVP9kkT/y7ijnVo+9QPL2SqBRn7Q8pRPZyy
hCjVmbEwacRaVh5MQSpD1iTtNUmnRPn2IYmWCTuNl2vMhoS3q2jjNQ2NkkI/Mcl1Vq8bD7HkX7bp
SG0iOYEAttPkjS2+6ubMA7YdUbEHt0k80Yp4nHVLVJWXYO+dA8H7oqmKhHiDXKoaQZuzOhK1ivzu
+ahxWrSWj4PdultvsxcyiHw5b7xGEEN1SuiQ8YdXcrUOeHJJZplXq8FlByzMqv/3+k24y5hVbw6b
BrtjKCef8G//B5p7xH4ASjxjQP88b47O+IqsO5R4d0qCBPBfXInJiGUhAjSDN5C9HVFodLCa/juK
sEG12mJYqNTQAPSD9CiHruiV0B9J16/XIQsNK4M8MfI/UlapUCDhuygqKYdI/WKyc4fTd+tqXdK+
AAmAZ/UD/+WxliVMZ48EX+xqfhX7qlXMU7BaL9fL+tPCunO49k+u8OCTe/89gAofXJiMCBigb6wR
jcG9w7bmDk+h/SoNLme7wl0MQPsB7pvbnOIKCHz32IGvH73a0Fg1poTnTp/j0jQfgetNDsvmTFTh
2jf9vQMy+H2YMg7u15dXinmMrYO9n6GsVUkf45Zxnlwx7MiAfqRJL+WdI+L0+7lT/TpVOmjYeMlJ
/9tlSOpxqDnrhfIdNSC+6Wtei4S2diSclO+1Su4YBw9tPtqE2KIGx35jZA5we+mMYDNp6tsCggUy
i9rtfcB8gP20G7s02NpL+Z8Yqa+hjvK4ChjZ5IgGrTFQeIUfUPRFpa8jxo7XRenrunhFHfiYzW04
0kV8W+xnjW1tW9lGP42plq7YXwefw7Sav+ZAvxIRM0P2Sa4iMW+4XO97uDfC41SQSoh25c+Rnbcc
qhu4Wj07+8l+cl9gYUIFu6NtSXY40dxoZ6Cp0YZCgaJk277/HWynMW75i8jTKPbFJnDDlib9VzpX
O9qbcR0usL8CCIHL9qFgtmwk1O4TzwAapjG2AOMj68x9ANhKM4bT+UoYgqzz317SS3q5EIZ+1T8N
cVkfwpccgrEQ1/rA9CvCLyyHGhrOG98SqDAQgSX5h5bO4Y6xy86bmvIwEE3oudPR3O5HyrRoLR6T
xySfRW7kQkyE/9qwc++IraJr9M4jLRgPrDC+0gXCsUXtq7F979672vbwk0DkxpAMamStWwAUy616
z5NfHVQHWrg0/Wt+G7hp9cvMqogpfoKUvLFAQSTFx1jOikEiXD4sH1ASCSRlOS/7pcsLDtomKo0B
tMzlHmdtj1e4fAxCvwoEWS0O9SfngeJ99DgOTjPZ5AtLPAFkcuYa4ygQ1KijykIVdvjGdLIBJq/b
MxZT2e74Y27Zhf61kSq89LvKvF7XeYgmHdueyWHG3YI/nnwJnoKOsJw789hPwgl2ztHoMsCWmSWJ
FQin/LqPoRAuP7E80Xh8ztMZcKsxqo1SH56oWnGxQhU/rR4VuyyIZ1iaL+us+81ZdXLanJbx2jot
4bZ9GG5YWrFywmKkX4HKKAya2ieztzmySIUDpiR37HO4F50KOdlpLy5Y3CZ7jKYcUGIL6UxYS3Hv
JbgNMndOnXVaVXeNU7Mdlri9b7TyN2RFGACEo3dlVfdeh3FaGtadivjSQITj+yhGkGSnbPCQXaFM
VbysZJeCI4LBTrm8Asc8gkeWUd/iU9Rq1exTGcSSMXt3NNlO1G612xPbHtqrvhTagn6/8m6n7/u/
147f92XM4QFbethw4OfBf33s9RmkKpq53+cLeb8nAsZo9LCctjVXlApqDMjt30oBvS3ovCkpL961
3e52HadL8OfVN62/tP0ejCQ6GjEcSTqQ+z2IyLhEPLyMU2j3sS2xZ97E4zeE39F2AuqY9gO4DJ4l
prb98/4XOzzGRon1xN3wZPxUGdLkBibX9eqgGeIuBbC4Qn7A+BfZhDxu4DrDtOW7QqdFiYsOd7TN
no1u/liW5CDYQIl6brNJpkhAEO99w3aKQDoxyyte1vhs46/DbBS4k6l5OF/P6pP6oMTGeHWP1pX1
FEQjqPbDoDQsDSvDxrQ6rg1Pi/o4ZmPetx7d6jn9jgaX4BKcoS7Xx4dFc6rPKjNl03G336dOay7a
+dvRFMRYaIKkveY9wWk4aBWdtHrph7VkatkNBlx/jaAVdy5572G2D4dWO8m8HGGA6bD9H3ZcovD8
aGgG5qA2ZGR3WKxdwDVqoPz7TBeEqojRBPBUddKM29VJA+xI7+W6ipZrukl4ajerPICLWPKSUrdy
6Zp41pQGqpcb8/c0/spebgUzecS5eB/V9fIg7JC6mMl08QIRIny11/NrMREhegliFVS7P0yoIU5U
BuXRDb7SKM6tBhAk7ungjAfrCjcnb8NmfOOJQmV+3B13ET0eyB179bp7w5KlsXpsm6sTun+qP/I9
i5cac3BouPgiYSgQ4Ygrv/Jxi1BZ/EehwAyfNbZ2xFM54/awhaSW/9dxF+P3+q2BSdbbWSCkGKy4
mLQodETAWdItT+X8U58qqMTw1d9/OCSKvTFGAJ/o0WRFfOygoTCgljQnrY4ae3pviWulXBPfBJku
lnOiHCn+j0qGJZHByApFkrXui1SUUEYXaAETFR0pg6bH98WFmjY27Pe1ffZbNCkp8VLqdRQ4C6hN
SvH00rSeX088a/QL65F0X0xKoIhxSl56uW5vuNi0MbE6m9w+zDZaQQPdKB5JZjuljfy+YHd42dyX
ZSwrIN2FQ6G62Plisotk5Gb1aEFtpBIcUPvy5ck50JvY+TK0MeJ14D8Bchh2QYvJWOWZCV6IPbzD
qootF93rdIqkrje4k+5YGdBt8feLz/HC4VZORxBDlrdATYm5feMCTR852Q+M4TXAy6d5+htXEiBg
SDwnZkYhT/1hfBnG4wdO+Q2/4SMxTBFFYrwNZXcNNCyT4SNnh4Q9944hbeRddpFX9jSyxBTXb0wi
EBxct2Or/t1kJmR4OTA0B70j7uM88B/vCdKJnCapQ7LdlW5RMhaNpYUPohIunpGryESg3/pbQcW9
VmHxwx7MrLS0urgL1N7etVNiPIvHGU8Xn8KB7dipn/s4YqO4boBdN92X9xjH3cf4kP+sAUJgrA7Q
ixuI0w9/8CKzzWtzGD9BXmoBBBUadEZOyfcZvrBfCRQ73YAcAVjzxJD4hLGxHnHv3V/77/67H48x
rgbRebkZT4n8yzQ/Dt01AgDhykroqQEcn7zIK2ypvl/OBZPyC9BVeVQdNSbVkQnHkNGinioY94xy
ALPUc6sMi5g21xlj1saNPir0St/wK/3SoD57TXB4XZa/a/ip6TBH+bK0xOwcsedhFfH6tErn6026
2n+VZuaiV+U06ohcA8K64SReBbgLP2t6rMTWUXMRUTKbEGD2vs2XIrij+xnvSHbjhH0cuwSclzma
TibPruLOw2IyZsCnUSLdLnjmtahtYkJuNZgVmiA8QUNOLhunTm+LwbZ39EsEIQogOvfykI5HeTxV
PAbP3RYfPmsCxbBNZbk47HVQgKXJq839r7ypbvK5JlSyVQuJXVpjXycnNzoupEGQoEdUuwzgz692
iDRiF28zTjZ8uCLe5J3LHY8JST1v337WX/dZNnsMyv3ptOYLEzx0OdmrF5cirs7n4XMXnmaZ36T5
w+KKqodtblnFD2FW/xY/kSnxxADG3COeLcGk0Xgl8zRHyYI1IDr8hPX0Erx7F0BRQNLRdSDmings
737Th0GcTbPpe/6c15Y31Ov7oTE69e9+YyByXNkr/4Y7wrBYo1mdQa+YutWoAIucAHIQQSDOFPu6
2t5MZntX2G9YSqdBDVPOr3xxxu0wox6/Xdstn9SUpFcOVHquHWVMqtvUQbpl70LxaQxxvmXBwy+B
04W5H3e88ldLflrcAAI4CdMYapmouRJOp86Up2xMat5chxYIgbExhgAfz645lxhbttG/BAjhUZ3N
5FfA+ju7zBLorOL5XwF6SLooMbvt5XCQ1XomtjzGS76rWLRwmJEXoDslcYX+Cpi6dA8nS5xBA4PD
e4/1PKjyCRHPXYaXutaBEuuQ/G3BhlvYPLRwgNDOwblkP/mAuiwDUV+H6b1QsgH0ak7XpntgoYXX
2p4iCpwKP9Yk/rXUEi7bCwmS10vdMkR522JaM9liLSqWauK21rA3s0UMtCKUi3aZ2ovcyGvcx3hl
sxEb8HNADtYEFfMvzkMZTAzSB7tmDgqjZlWYAExHXdV8gYAl5WA9cMg//+RdXztITMYBtmgsUrp6
exEH+2gv4qREaLnRdA+Pw/PwXWsfegDSFc7mS4ek5f89SxDDoQz84tLHznzg3hbppQ5gJ9hKx6NT
0BtwKFJY8q1TGou1IJ+9/7ZQeBfFfFgNjNgWZ1qNJ1lfArHeHSrfzpphIfubyWngx7Bpw2jr3uET
i8koBzX5EJZwQ9JqIl8NfhFOQ28KCQ7fh4/Mm+23gPNvVjascL4qbKcVNid05t3DmPJhqlP0OUGw
5DrZiDAm9oBshO+Ctf+SbBLmYXHc+E7yMWEo2itx5164+zQiPfOeY2eONr6r5DMAPYZ+2lkvO80j
5DWizRMbdeghikkoriwqEv4wNjtdm3puMG3fVhzC9UgnFnE55bvIlVDLohIIxPKoz3g2kf1ghafp
5B3ma1Y8ao6w2BNzyjKOfydyztAxX6ARgEP3wYMQ/QroBVYHHfrYBdErf5S3M1Airjn8vSd3ja6r
IDoOfAfQgPYGjujXwle18MlwU8weCRwuail+sHL1WMrZW8Wo0RIuBLHFuvBZGRQvB0mmCAbPXJbE
NwHy3Df9jMFz3dPlX3K0gzXx/Xtvy9vw56yCCv9A/Ln3g+PgFqRg+022SEXZyfxBxCwqY47qnctb
T5K4OL/EP6sC0FOtMrHVOfRV/DHK5qpH08INqDO4n+I8DRpdm5iz+uw9bc5NRrgrzAaxHFfVc6TN
fQCjrnuAqwD890WZ36c11YWm85l2VOwJfhXu0YTvgYO/wM/j5DrKB5jGBsk49jOmfwYonkaQDe/q
0t/QztIQf0uZd3SYzTJzIzVrqilL7KIdEoLEZ7e6H8cNw/IwldrzmfD6Z3unPOAf5CJ7Ei6vbbEZ
aGIEd+DysgZrujP1rAPmKXCYRhslpH6woO6aVxrp24vTIHagjopX46M13J5MeFwG6JEx0IxFUxbN
W879Y5+um+PqF8Mg94H6s9XX2hzWt0f6qmfvGByDBiFQi8r0PdCvuoeNjks0eIdYfAIZEwQbgOL2
cZwwfwuHGL6jK2mN1l0ic1hKP5SFyspA8MN0A7iwaDBamBtyaZHbAttRpqPy42RlsbkYCRy7GV6G
sT36cKL8VMCn1N6cHihLKYUHjTPs9q+cMb7kB1qDdOVq2RBLecPdofGC7iq58cBDZ80fT3dFM7GH
wAmFkwdv45jB9cN9ztqhZXyHAr9IGqcKp/TWzqdITFHBcBmlQNblp3tb7+HCLD6uu0DlHOlfOI6q
TWi5jTk+u5PnqDpTEEjUPy9V5pVHtYEOJdOsmQGzV4noFXkfqI3WieVECU4lltKbvWiShQKTg5vp
7h8KrQ6/Vd8IPuVAQQZxS5RVGQuFFodn5waD5kbUN7SG2ZN1lYaBdAjvnsncHSpMHdXbJiOPDT8Y
z3h4+M7gtbOLnBrxtGygJafRFyf82MaZty0q+CK3vnxOy6+/WPz+3l0SNsYH9gTfJ/qq/bsg7qrJ
YOvhxZgj7dgepzhynrpz1ui5NlGjf+N+YGP8LI+SImVcKpn7O82J5R6T5vHCVh6NSI4vLG++Nkfu
aqwq5lMp2ue9aa/pXntF2u3DucAmV11FvI7da5KHogW6/LSmu73SQTAe+R3f7Ob8Zv83FiYmiOW0
bCV1Jwqt1/LOHWZDp+lq4nvGnCniWv2s3DrnEX2EXKJ0ClJyRRew5XmRc2brzo4XU9XU3WdKel4H
peBspVm+js9g2uT8EQzFEyhhBMKOvUNDzsh71IJwphxytULFcXd1bdS9yEmKVuDiXij4byyacrDV
iC0phmz6vGK4rQJM1L91wUhsDhqTxqQ2KY9awSKVb9UNvuLpwEp2Y93OuSs0QNI28v+2kgTOYINW
C/4sNFQoA/cWOQY2Tdl1muZXebH3juXho0FDuLlOFfBxtHKn9Nv4uX7rnoQbyAv/Sf4popdei+fy
saZjyAHXb/QU5RNnfN2ucs349OF8X7uxQubDTb3/4TWW8Qh6HG3wiijVvaxr64peZNHEf0vFVLMw
7FJ6aT5Wo5fa3GhREW+v/ehYrOoRm2IumzcWgA0zwQ1+yry5dmK8lZvYc6ps0SFOLyRPEAH/aHYy
cmRZVXrap148IvozOjRg75gYrKqtAZv+TjKaGLEWjBOZEjC4QnkjFrM0tU2Q/3fsvllNyfv5EctN
wgHRMxqwJ2SoRqihVGRtTX4z+zl54j8WWRWEtdBbx0TLIUuQ8w/UGRKMY+gd4uqJtKsYY2g7zIeh
hF+8yE0ZrCko6trV2B8edOUIrbwg7sAD0QSs1T/TYyjF7Q3t5/tEGLSkFxdESBfTTWjddteSi8Ds
Bo38zuaibQQvbJDr67KOeAFDcTbzYkyXMkfTAYmEveeztxhPvkpO7DEqmop32sSb9W/yZ2T25Pra
wgADMGfrum/By+BrhzKVEaL77qFRghh06z4Kev+HuKRNEY09bEGpII5do95/bw7E71n3sIcRNxg7
Vc0JnZSYsujnqYp1aKwqOurNK/yY++f24n9EndeS4toSRL+ICLx5lTcIEB5eiMZ7DwK+/q6U5sQd
DW2BBmmbqqzMrLwpe1NGwM95DDN89QUeCxqbwGaVFF9pEWeMh6uLVCZnVlgNoXWOZR823V14iOif
YER0yz6AZCgvZ0SCbNbU81FQ1ExUCZ0FVirio+5HVSQE/GJRsTudAnDwARYOtEBV+MmaRbOqYyMl
7qFoTRmLh/HSYttnPCkky0rc/a0JF4Byv0RZdLIM73NV+jMkXXRraWZVx/Quqy13/KHzps0IMZ/k
IpRwqcc+PRGOeLWi/liKJDqdA2+lbGEWzr+NUW3eEoPQEFIjYHYLujjEUtW7qbnDYCGGpJaIoz5P
Iq3EIQ0Tcl0xPHJw6cXsV8yT8vwZEDXoJch0sdYSo0jim1/6UdjsodmIZl6RXOfc6iyQnsD54doz
A5pNzNxaQWtDXcwu39tHlo5km2o4+eucTEyyqoQudabXRXwp+n1Jny6xgaqaWHLCvcRim6IzAG8s
env6OrC4OfOWMTxLWRlwwSBpAb0/53UaRKJdp+kjTHY2JbTJ+PSL3vugBlX5d9Amh6rBjTNDoQZw
nXBJnL1NIM0INV14B2DhFM4o2n/YG5TxYM9AFzFhjkpjKtoriKxViXu2K9A3qC3K6qz8l1H6qgxc
+F4sztolhIeliaj9Cne4TR3a+ZAUjQxGyeTWhvsZEpMcnDVNutcx4iwFOSc8h0rjWUzPR63jRFQY
jCKligkcEBMUaIwtzFPOrOp3JhYN3aX/UNaE9WGVA8ZAX8yBT/8Vv3uNUR7+fm2UDCrcnqTD88Y8
N8+NYO/w/7N8L/fI6psUjqgM4bvLW1IdELVBWKM6Bs0ijTZZJ6jjUNPZ4K3E4MMWFfwbmhelbKoX
N4PSwm6qA3PYqWiRMpnj6qRUQUnH2F/TZe9mFduVSPSBUvTplvsI0Lv5Xmn6WpzX5zVr4SdA9KHw
FKOalMrEQtShdQq0F2yeg1NQXFXwOa+NLlO5INwo7B6dGjxm4UQ0cqTQdmqldECqW4dYOZOqWo1u
rVvuVBAL7Ue/brWfn5znCue3TkGZFUmT/M1pN9at0usV4L3hKYKj52QKf5bZjcvAn1VykAcH/doH
mKcFNMIshkXvPbj13oNLLz/axpue3Cq3En14afNx0ZrYeyE4ZUTeBiGB9r+No1BUySS7FaNFAbUO
WuVE1biGckUttAXgAHytReoo2xDEGdY3zCCkOdT8wXA5fqCwnk0OA2UnOkhYJIN8n4yiT7VG6vRK
q8YZUCcTlTBluYVOFtlMLbzRemEXPjvF4btfHD66z86z86Zx0YPeJDruPfycobQeyQhotfRv4lAR
7bCsnAC0KQoqVOBlpYRKKApKQSH7iNHAoscSpCq2HAKrnN9Pp9Kv9U8jRb86EGEQA4P8eK+QUzJQ
nl0ljq5REU0Q02wh36D69890gxJWWGL8Uazc8ZIy7VGySlZ3+o5Gt2lu9IoVGBcxEDTfrO/U/HA9
znH2q9ErULyxRzIPLm01Ogr46ZkeUNLukvoWMcMxNqjRikb1S8OZa/87vPcv3e1EZ+bTf3bkwyH+
aBJd4muvNKJdFGdEdKxLzbjDl4GFvWl/seLbg8wKsBHm/IbSssPdqVuy8eqDbEk+QsO9DbzDvAUN
Bkkerp8E1GQrROzft5kbFNsEZ5AwvwtYBdCaJFCjLIWerIJVAPyrI55Ps8X9rw6wKZBRYXQ5vLTB
RuIDfplFT06ks/nJ+daNE5aDgCNu2QMV8kQ6BzJFrSFnYrGSVQ/GKpn9dQiqAkZyjEHnYx6G7xyr
t4oF+RmdhewLREuYi5Vh3SmBrdS94ONegeHBCxn9wqW5fYx83jjTiZB+HAj0n4JUawD9IFHMsZQ4
CUA1m397ddBqvAIfAKnUZZ3qYtenryaaSIxWeL1PrBHplJiKX5QNXgD/LkCmj5CGjGBdzwi80v5F
dE4klKTMczTLUTZvT2CqJWj324hOwrm+iGw3Ji3trgBftRQX50fYqZ9BffSM3/Gz++2XZwYt8jB2
KVq3DrWRIqwaSnBsGvnmB+dHWFF0X8KM9kRH5mOMWtMtIhSkhAJM+omupCzf3tku2YgrubKZyrD1
N0GreaTkfUZyh40q/igcyO4Sjllbh+gkoiTNepW4EtN81M63axGdvtGvorwkoKLVKOJVDYQDlpfZ
IZHqhTakB6Irugr7CTFWV9Sf3psK1H4K3sUrPE/vuIgKP5GbF3kKKZBwG9neZsIgQZDqgfJm75L5
nUAhHSgR0KopnVVSqnRFWDWFCJxVWtvBpWBuB1Q3OPFKqq5W2UXMrMyg6tJVL5/y4c5+baEawf/Z
hnr2Mw2S7lYxLsYCo9j2oEF0ruDXr5ZqAgVWFbT+H1y4rhBfFBskNyh68qNRuP7fZnuimsAhyjbU
7NOUrjvwTV60uEC6VkK8JjYk3httXC9YtArpTXd64PxcCf8jt9AkKd1EN16JNFs1HdkgZCilNG15
2paoS7PYjGXEZZos0n5lduyygskHBxQDv7aQDAGA+ZaKlhssN4RRYsQI20BzP+kXhrvl5+/z1zim
EPgH+Fx6kqKH21t06lXpV0XSKgg6T9s09WltcM2EjPGFxKkKHLZpdpv0mJ5M1TwAuApxuIFElLvs
B8VFfD96KkPmJYVWmHqFEHEh8pAbqhj7P1u2vJK3voeY31EW24bb8OMKac0kLu/VnV6J6QSmgKIF
ehvR0zySxQgrJ58FAemnSm0FLSY4QPw6u5Hm3Zu+yWAhT/pvq2jN/717masuBNYTPxeV/n1VWBA2
3On3Bx5IPehXoidmPcjjy9A89wXLQbbDOwrNP5hopPOfaqsg08JGUl2owseUVv+P3iVxFkoRbNwk
Tt1Dt1dOIdxRQ1vJu9J3HJ0F7tRUD+UA0PJVH1WaKqA20WLD1/qZIChwGsZ7mr8KnNSloFQNXK0a
tdZRGOLcwJbWyzUwx5FiikxZZvZtlNAVVGrCHNzam12iKH6h2nsYXUjCOGkXlIBft+ElQY5mlpmO
cQdJSAzOOi09Rdel35mEpOBAQpL3QFpFawvos4F80fwNXyeT/8d/bElRG3UTf0qaZlk5boeK4WUh
mliv5tc6db4kLNCbzNqAvEY2iiQ07DZXuJX7EVpRYjbCYxdhQYQHNHc8pBmdfqr7Sr4hg3ERoZX5
SBVy6efcraflqOGWWeQuIDfCYKojei6zCF1N2vExciFKEfwC3uvEsxVLt7gbXTgLYCLe9cwP0MUC
e/ExxXgYdyk68gqpNlHtyfk5X7WMqysBgAxOcc69tXUMhOWzxjkiGWS0AUF5V+u8OC8kuhTCmB3H
Zq1HZOQSp6PwbHgFP/tY4mqpSEtdif6+ctwt0ndZFQd9VLlFBZde2SuHsvsuUke8pmNgTfvaJWaL
kxpDg0Gw1KyNw2UYhtGUiuRshZRoXIDPeIHMWFvIcfTsl0heYTiSb1zhFTXQJkqvKpIwwCkYXWJm
dRnxK6Tg1K3EgikEr9RH6dmrT2dTge/nJj2P20LcpeKTAQXkL3LoQ6to7gkhBXBlNUBx2aXqThEO
VFBEADR3oi8i9DdyP9QoMidQXkmqmgLaHf1cRFuA6Z5Y55ItKVM70ZH0hOGYpDl6OiBjgrwCfyir
eJ26h+5rePm7oYMR6rLn4239IgaMAWrW246OPQet6RjtosjR82PypT2LehLRoYjRTxDMzLis3+DH
ad5DzUXTqE5lQgVIwGRWRk23mS0QkhUyXXYp86g+xoBRXVNOSVQG7VxfhIQjP+ECc7+cdSAW0KO0
tjI204CHbsiRTDAlDAGBXF0HdRyq0A56IKGPvNQh8BYYCzA5WAjWApoFWwJrYpk6YCnwtDhQ1Ih3
FgMp1rqgehhDYjgUL0bKXxEfqFiy0CxjmhfhndtWTy4tU8CyJV+LkQxq31aurU1GRoHagug2QQON
+RyLK3Rj8zykLF4cuWiaRdNTRpC9cn5x7MWo134FTU3mHqx+7LbZOqgVRRUq7dcadYmdQ8xdXCd0
ScrWnU1LxSnYsCUM7DOYI7Earg5hAeIZy5JUh3gdGz5TpRPPTqKaExNIExKzdnMb7BA7phNJ62VM
zZ5tDsaYLSvWIgHXblJgg8R/9I5HOhU6vNKzfShPS3cVNlXmTCgRqwhBmT4tw6pEDDwfX8mz90in
GQ6TdGGO8MZm99Ql1j56Y0zzJVsrddyneQ5U/EtfW/pHdO1kWl2w/0rQBsWbgPmEteoV4sDtLTnH
esfCeuaY9Y7D/bCKDHU/RAkpK08+wQDm/4G4foyXLigCrd8hVeFug5QwpUhDYKRzNnTpHz/xfzbu
2HjHavdPIwA6gGtpAccXjM2YYSy2tUqCXvO2sxG6jfV9SpNhMAk10HuQ3nNHbVJ911VKFVOqZIR3
KwTSXy6zqko9VkQj2OznVHA+rhPlqHgr7EymPTS4A6HCzDjPKqPVJ0UwBNdmSPeSUbpx4rgHnq/T
ha10og3Tf6VlO8TzvMacdSRkCBn/WPVzp6KmCQePfRljygxfMxxne6uKLXi9zfdEECc8vcl90Jso
E9bODI+IVm/yxa3b2NgkENsUKMJWsmQYJFaKaiJaLxm1wPdysKL6ztqmGFH20WBo1E7fR+hcM4vu
p4fErlyDt5Tv+5z1K9oz4HQiBMWS1CQJ8RLmADwqXuTXHOacoSZjUuyjwV78rA3nthSL8bNJLe2L
SmRberASp9s3+rB6iWqLUP5mvobH/m2oyTObappp+5byQ5ahj7+6C3CDm5FZDvYHF9f3bVCaSAU5
muHsXzBr7r71dUja2ExBh/PAy/pWkCOSzBzKPWHP4vuLwSAudDb//hi9fE3Qh8nLH2OcsozPyqMg
hXJYj0DT+FNJDDJaD+CJcgoxor7LquOqmCEYMGxN4iKvBbD3bM3C59HjYb1dvw619m1fh4mVc/H5
BbGuuZc+YSQw94dQUnZAWhi2pD8zPFRmQFw5q0jHECaiRjK1un204eKmazZhFpebnE6mBuourG71
Ssllh0ykE2mIaF2v+XBUGNcZw0AOq3MuK7odENVY0fszVQv90mZX5ZRCQQdxo4DK6F+3tdSZSelu
gWUU1Z5/nHx8GQfnEdzsKFVLQ/xz8Avx6KkUWZTJZKikOVMDcFOpnDoe1eqvu+cla07sI9WsQcBZ
6TGVv5qDSqAMnvCMj5x2lR4h78n9mV3gPd1YVNeWBIPNmVmBMEeTT4JNau9i85vfSBi4MnEwFN6I
iCNUnxKXbllawj9+xaH0Af2XnjeUTi2c76b7/i+hsef+YlLlmrXY5qB8jNbwB4jbuZo7J16G3hr6
ByvKWq+utTX+jq1jq+b+iNy4D8bxZK7xkbB1Rku+nfPlBW/9T/QynsPa+vn3GW5QjG8mW0902hds
MfaAYILQU444kpizSmpc3c3bsvjEk7pg54K9VwPleHRYVsl2n2bAeGBowdoPvka8psDGAv81lnmU
82wF1sWpOwhUqdXmm0f4/XVQgVf/MBGx/+ELI6CLfR+xPSvjgACNi0OdjX1/41BKAsR5kbaCm52G
17EomgFF6AszsIrTCHRVWdLBZKOmfBgmAeffGF4XSXCmId5phFMEhdgvOrgK8N8juFpH/gAF0HWe
nYXfOWrjBMW38/PqE2HlD0TYfMEPws10g839M0XYgLVlhA0p4MI2PcIIe4mUPazzONwVz2Cx914p
vLbb45vwRrqaSTi2X1KgUKKSM7QaS09WRx32MimoRbVCEyqlf7NhBRPKwuawq3h97UbYh+H/SKXJ
b3hXSyNJKyPVdgof2s0VLVrFYPpxcmBxVOwCrKxYI+VZ/4D2jR3zMEalhOSQtgQf2Tson/VduvOa
J/jl4x9ro8p+8toVg6zM6irkG5SowBz62qn2Pj42S+2c98OagMKkNVxO1rTUsfDxYtHRDNHyv2b4
IWapGzlCIm0A+jF74akW3DHdWzzaZyIMzOmQQuMQEg52qXvBzgxe5jNWEyS0TGUH7OljbzqV4NAh
NLqi970cTOigSbmdGHmKgrCBIL8UbLLPBiTZsHFxvmATbevUxnBuUJjeL+Z4c7O9++CHB13z8A3t
yRt3VPy0yVa8d2LjpIhd52tewXvLw9gOKHEB8BqqZ95+nKsbRTtpRd06/cfeaDwkxGG0MIISlogm
Vcw3NSF7y8qDfV6ZU+Fl1slQPjkoXwGzJS5ypMEhmCLavKPQH+Il87PPS95s/94uea+ugYTkCVHo
uVz8dlYjjApb6zW8b1x3L4Mh+xstazmuBQgIZ9H4Bo2RE0WWtWVAF1twln9L4V+CyoBsZHIDLABi
zWUjoVFVXNiA4jORoqq08wUv7Uk1Le30YfGZvtr05bTuMWDjxyzc2M+r4a13kaTsOE28WnRsNCvt
pwuLckD9vVqw1xsuU0hQQsALumh5nhVarOiEbPOvNNuHzjlaDmlBfxx4n595zC3LHwp3xrxkNX6h
2t5NRQlBN6ECzBc2CC5CNOzU2hsSEXMxwqHF+MHtosuFvowq5+aDsBF8Gm71d/RcFV7WkeYkxZsb
ncf3hdL1adVWQo9nHDIuyhf4Fio22RqxYnfYX3dziaOh1evlLHGQ4n3UCwNFHxXF/KFHIGCxGoah
F8Tkc/AlLC9ejikFKc2ZtyXtY048DFrIboFYL62DO21HoTUdpxaIDi36kFf0/b7YcQfMLxvh26Tl
71ythMNP1e3QWpi2dX2ksmmbV9QmWgek9cj0GZ75Z3o1fuBjB8VvEMMabc4Se9U0selma0UQ+U32
LVYWvjkZ0ZhdzPM8BsVcGEq0LFgGFdKu86pYhRr9t+g/6sITRaMb0RmXxzuR1aba6tBUFhELspVv
MGyPnI2P/TRLCIY8+x7CkD4DjZfhk+vzqd/lK98tml3kpJxk1zm1unhiopm6+pXui3BhDmuKDgbs
gmV1j0WvY33m+woYDe3uYTitZv2q32Dpp770m6O5op6AAKc0mGG+XmP5oaJ5D0e5D2MgHyjCfRmN
/vbglsrWmqQPivj5rIY15wGfUQd+P0ZyMPoVWo6jrRyBC1orSo9Gs9/HR5Y68M2kTWWbr30DaY7f
T5sDkNOaXQo0vQf40vfGutf5qNJF34ATRjo8FKXN0+NBvr7Rt11O42rVryJsO7dLc2azswuM2Xuw
zQXSOHATRZVUMab1x9JTAAAlom4THTDiEg/67KwVr5mD0cDclLz8xYK1flw1Op7p6b9H1sTHHjdx
cwijQ1qFjLliY1pFIj1SK2amhjeLxb/+Bm/n3hkS/Q/joUXwvvy0SqyFS8a+EmaciWdWMucLOzE8
mD41KxRFA26NFTP0rdALY8LvwDvNrOfBLsfoNCRDYOcObDrx9noNq0clAxCnsCq6g3UgYAQfhGDd
E8kf+FJ1jB4YdM8MPG43nsd4Y4tZdJJ8s4A99cWcITJnic4DkbDE1vU+WSteBuvFmFFNTx59H5W7
nqU1hGEdjlmIUVuFkYam07+0NOvGfOkTsul8sHgUTYe5Rq7bns7JaGiBHNEbue2zuT5wKqgQrNOn
cVqZf2AjELiPfL8P0+Nmdh8UwrjXM/BxmWZMPB12uqKfTF8HIzUSUV/lM4QRPtN9tHllRjxM5lof
hiY+SgjvZq7jGnQVxZpDE2SHl5TvV7wqfxoOjhGtfDqGq+Pzx/C10vEo5qPZn7MlO5JeEenRzo0Q
Tz0T5jRRGLaZg+0pk3EeTd8+/SE1L7VIWg4T1uFkkLDphDAlccnirsx0fjDnMRKecR/6RSMSo6c4
d2vzWH5BB2lOIDf8PtvO2HKcuWY7D2i3K/zwwmqHnSuL3huyEdjFoDcokS7jfJ1aatzNOOipiRvR
mwL4JeMBuh3EuiVoB6NoyJc7B+UKMUAQ/N2Ru/0FGMSYrmmyjeQZSuT4Zu9uBvq30betlgkpm8KU
t6bdG7lJDLvXQx3kEVP3GHcBfVd6aqaSGL2t7kX7FRIX/uCaz4yf9DEHp2fyHAEvCQGO6dF0zhwQ
U/bsP0ajtEb8rSBcWnpavSteoNQ5hOmD1qAHGU2FrLRzG8A8DRaEwIfXAYAFWS35EQpqbEIgmwM3
CCTcWLNuSTqTs/lMkYnhusX7YFJ9PQL0E52pgJhAIx92wcfojTmf63zDIzi4ZqPoi0tQY+1TTIYT
xcEzTe4QtgBxCLGiJirXKGu7KjyhXEJQI5f4euISQNym1Re4CJTBLVh8ZdJo8qDBk8LExugdcCo8
+13KI70au9O+tyEKjvBppS9zrvWZE5fmYHiMID4EhRGcUdyz55/RKZr5ZaM791c0baLSgU83keku
LPGdjHhFT1dj0HkSkatQmkGSTk2eYe7SQM45ofR9rH6jmV8IEV2jAt4SOAU41cKvwdUM2Qbt5Ee3
4Nm7xVKGJHQqP3h5E1UWlItcewOZXHGwsAoYPCyzN9wclBp9MD/0C0ZbzYJtolVfbHve2dHiAx5x
kfqlO74bAWHQ3l3j3ilOmc6X8U4LtuT19P/Fqp/pcAja/S6LOj/Xf0SPNGqHd9NHTEmpWlQcUXeQ
paSNI2SLIFOQjbhEzH1VpfQVr6ffpzlV+kXb2fKHfZYcnvLocDftNEwrA0Ulr9ff2bSC0t/B1I77
MvMdPUn2PLxG8JcpFzKL3TPWtkoVL5NIy5r9/ZYCsjfrOhaK5aluYD7wUdxTq6xy03WJW9KdBUQR
Ao1ayHEg2i1fMzM5NS+w3AXa6BADU+maZgMJv44iyCWo2x/Osl/rD8dTfHUL5hVLp68l29OGi2Oy
HHFhcchveUeNYEdVoIy5mnrMyCNVTmMyQVOny49bTTHy64CBSrFUJVPaIEYbnHZS1F6aD9W3hNJd
XRVyJTlhe5DwimozmpMS7cxQpnF3Ie3Z3ekbP2X4UxZj50RaoNqMIH1x7WUC1uCdLxoL0iAg5Grw
RfTd2XQPrU03w5qFN6vjfW4sLREVcG6zYBducX3wi387HAOefnGYH6r4JEaZGjALdKUoY5XYc5PU
OEPIWXEtzEDQqcSIuklQc00rDhnVUaWihLJH2r+PNUYgI+iol29KnqzwWxVZcOK0ZLDWQkE0zRKJ
7RZ9qkiq9Zin2QpopLf1/lTFmxl0HwGfMR899axjieFiBoCof5g4CUkdXKykXYiO3rcvloHaUOXJ
2bmYPJaakaW6NM4bqQvuGZysU6AMWKI81KAfgSycVBp8MjgEboj1JPlGJlWAg0mB9Ivq49KSnRrq
Q353MPh0h7WydXej7P3LMx5LyxRkreI5XE5JMhRL/h3bqVoSaIFTfUckWakgJZzgeRjwVVY6svK2
dJkSUmz+ZPaZUWcbzXKrylHrqPlBY5JInEERQLzjmX0Z7d1cvwZIKphUP9+vuIcJfR3EUYiwzKCw
2iSrPNFRL62K4VGGv1lrADiiq6JcNRWqWseB4FeBq6RLqb2UMJTeoGgQ0Fr7MN+swsxrnSanyYVb
bVgFxihR4keCAtciG+qyjKJIBVEBzgDinAuDHSuOMlywrI/pmYqqKENV4rGOkN4Nh+Sh2UmhDoTj
bK1dx3ehML4NHxzAi3+Pv8Y4N/4O39hf9B/YZ0iTh70cdnO40MHt20UAE4TYGckpJeiQzqsQpLbh
Mn8RrMoagdKNBWoudx6te6dIdB1KqazV8IsY/bTVYt1nkefxCIXhIVGAxYhCZCsMZ0jcvcIOsuaO
8Oic2khQg/d22Ngcl1KuXVoFsGD4NOey2Rhn5jRqRE+1iD3h4kLjwykGzyNZ/6ULi0qORV8UpiqE
XJEoa9hMPVwFYp+DeYchEMh4ikYt6Wuq8Zq+f/JB0CHfI1Hgzil3QPYZPODGYPUII/F8AUPaux+q
2oyRSuc/UU9W5JXvq3LnB9iDmCQqTGZCh5JRnZajrM2wxrdCXxUztRipyKQKj2a+5AOSEegQeEmg
wDaejXQZmlXtIVoh6kByZ69A1ddF0O1lFCbfcM8cvGGhh+V7eJkTJ3+h/c2mlV4Zpc3ur7K4tX7+
x3/6hTYGkR3afXZLTMVqsAkbDiW0ZiE8fcwv6xdBbsGaDU9eqXmBR2/VnHmfbhWU83YQxQ7uGd+L
nF1GJ8mnPOHE6pOyTWFWwtYVf098C6HknHqDmPrBQJGvSoOvJGbTiFEAzO7JsEuLTamVE3fSsJGi
7Zv6DGGy+BEK9f/jK+chyCY/ZxZL4aD+OrNI2L445RmvXCu7KmUSFStXqTGF6ZFCqAdnMp2lkXqS
WMzQnhIsrVfseYxo7Z46DieLqtqwscAxBlXSsELX7/Vlvfnb/e2gZRfIRgx48rnwR8NnNlMcUp4N
49j8xvtmcXpe7OZXmm3Ma71ikKdzbf7v0a00K3Uj6X6nD5xqLq3XtMg5marl+pVBOd23D9M3qiXQ
eobclOrc/mzm383LB1/CCoDNvXOcbNFhEbhgH1yPipCl/hq0gmld03n15MrKOUp9mVSU0MkB0KP4
+XQkq9fJkGpKK62qJcrrJOBEpDV4IJyfmdWuePWqokikpvtpzIpbL7fpTDSgU6yTrP3rl3LoxaOX
UGvmlkhn8nAO8/YMexv4pBVCqy9cU2RSfa3+Khtlh66bajJi/Uv6q8os+gb+qJZxMbbqdJ8tdn8T
6bdR0EDEfwP/xTcbgqVIEXo5MtrMpD96EXU3xwYuuoeo3Np8tWSJ6KgbQ476DgtCxAK1KjxYqaCa
xhqsMneUwFiWShq4YHAwfn6saZvBDu+kCjyFGCIRbMEIjxcCIVgQtM/iWt0GLEOQpsW4Vq8QtZZQ
n5ByynSouHQ4INjo0XAY/xycKrd/Wb/hJ4zWu92YpuZj6LmuKYMC4nLKepVIIKWJ59lpNhSTP65K
ylWELTQPAoZK44B/6oAvu/QE/jTucFhLUoWHhs1t48rzSgqxh3Plo3z5H4iVcDz7BcR1zR/+pS6C
jv1f4pyHibPzd/xOd2QhxQu3+emKt57ZJV8wx1c3L9m5i+idUr0BXYs+NkcBRitPGYd7O8i3G1LY
5qFkPnATGhbWu+Vt8urdesj4rYqpmEFRA9QhZA2JlafvppzHn8gOEhQLCb1SDtizvfF1wfCjic9O
FxuQrlyg7vPd6jlvtADSuW3bQp8z+sB2CysbIRs8Aki9o5v7OFgf2hONaCwdJZE8sDD1xrnH+fRu
5gV347eRtw9k2FRcv7Q+BCkXCCKTbnXp0g1yVrrVaSz90B9qUyB9Ieru61JDll8tFgVXbnES5NEz
1MEykz6IokFItpB5O+/i/2yYMhU7nDOxWbUhgl4Cmeso8exacgtNfcTZJvNv899NSE3ypZIP30zI
MXGkpo5udw64QWmoBTIkOAagRyVcyXxEWHoCG4533RIOh2aZkXV37wfzxfZwMHbenjAhKPP05q/5
imdoQK3jk1NWQjt/mV57aq+Zw/gG5H4OPf46qjbPXiX6BLNemfeaDiengrAAzXLYYNfN4xr5NOpW
paUBSMfASHoJnQvR7gFvCl972yM+wIOsMBLNikZzyEn0cRPve/veIRbt/kVCmLhlFg9N4FdLBVr2
agymCpB4X65OTw0PgZqzgXz88QvNX/M7/A4fBDa1cXn9oyChD/zHwIiCAKH7ub+DUbLrHlmGxIpO
he3sP3ifcC11Ne/eijlj6KXmJHvg8omuokVCREKpTNKqRhp4SH5xCFinC6HMnk749+omw2Ga8mA6
LB5hgYjj5cq0QNy/Eh2ID6wS/nmiK0wPQksMdPQaVZPJxSPrPpJMppuoUvSrpQs5tTHYvf+5X+y9
O/H9HsM1+UbTti31ZUD75ijpUax8DmCSenV8LShYd7Pj23907l3dXn1Ks2Us0ukyVDYvZROewutt
PN7Gi7CULPuLEAkpUptGz0zlAv5WOK9NTgMWOuc0hTCN+AGmdrSbfubqalWfNHAfw+XtX1+AHZ0B
JABqoBilsX1q01NNrf5AaLODvgKZPOTlYNw7egbFzowWHPlOviP+WGeUCUa0RpDDYHaK+Cgmy7Rk
AvCzc+4Hhu99+LEbrhhjosVSyiZdyJMikfgo02GThR8rpmuSFpVxD+huPRiUPFwV8FKQUA3KNCl5
PAUrHCX3LtEJ8hgZtskD8gNJDUZIuzE5rl6jhl+X9QY0EgI2JSEyMHjNySW74vJtCecU0gFnUUQg
LUtr516M7JHMZUV1HFsAFU8Ozq0ngtulfWnTRp1iig5yBYcHiYUkQEfhpFIQkdYS6GsQAVH9ifOe
gGGnZTFJKDP2TPaO9bHqkP9+D+YnUhL9cRP/5iepCkeasYrt0+oUDJFdgqatliHvqXOH3nNCs9HO
+F1NBJBNYI4f3/pddxcZbnflA1WDoLjsbd0DAqe34auZ/WqFzVSZ8iV/EQMqrEnNHSVBrX6LHUE5
Pu/413f6voMk6mnIO+UojQ8WqDRbNQwcqCSR4l/ny2t/GuhzUqNiQQRaN8pGB+cvGTnz/B2sqiRd
RxlAr1n6m6B0a5jNE42tRh27iyKOP5DQkvqNAdiFLnm7cdECczCXZnMC0CdpqMra4gkoue7dDZsW
1VnrXTwAmfS5zeRDH8H5Huk/LAl+aVeCIu42DXdzbefJBEx2tfrycHG26y/Y7Lp0NL5lszI8ohQ5
WXga0gKoOlaLldniY5dU675BtviZBlIoe1LlGekP2sBV+wUtg6DCz8W5mEZ5Hamkbv6reUsHtfzp
7vjVPbuFiEIaDYK0EBQ9D9icYvqNvR3Tu6g8qWCgWYp+MfaDnVeeJN0OFf1R8JH3ad68k2unrD5+
pHbk0+l5CRZNEgdIZnqmFfmGr3qQarN81KOmDsUnNegV7etjUd4RrqxdMI3kFVtKQSmMIyEREfkl
UjROCwi1mqK6RpkY5i2KUmqRhFagZD+GiUxVMYB3XTr84Iq/qpmGa9iGuzCMrml3KesZxqiTXfo3
28iOIUCTLRjTVtWPGuYfFGOs0BganQDdobkYqS31DX0QwjsRD2mHEzwNBp1PH6Y8/Znw72o9bU56
s2mbzZo76TRt15y4/EGjabb4xmk6vIQWPJSyXNAMf04SCTWhdDcMlpqzYTQNf9U/RGeQvZPZYrC6
lHG4o2G0GZbMCJB5zmFHVR1+5eB9RiJ6o5zFXYwulum+i4B/1EF7hyFbmXln87ZcnmMDYujahA9Q
aXVOsGRvyjlNM6jDdOz7wP7U1JiUFAYiZ3FD3dd/8Djgxj66QG2LYl5RASyaUzVJTg0gFLaM1V2Z
D+Ki0OvraY3JbMZZH5ChPLWwM8E6S2RXhfqvlAeR6YFPQzjP7SyvOuLOSzCRCuyVTIgEpjxLqI4S
AqVMFT4qqRCT4gH8mh1giEqqiH3JMignKWEQeUzHz7kWYchkxiFVbEqkqv2yxYqv/3AptXA7OhDz
gwf0RjwhpcSDu0jkLnKickwUtq03ZrG3NFLTG83DNVAktTWnQrhrcLNZNr3f8hIiCOJtNlieheLc
UJ31MisQ8YnhgfDqn85ssPV3GGFCLlaJQniOfKa4Q3pgImUMt81yWgue3c3f1YhKjHSd7evWKuAN
ccUe+Qxp62uOxx8mgKx8FWhUmBuaJi/7xAOGa/HsavyhYcGpQUGruli68YtIXmho9SmekLIxR29G
/DUuEBRVcdHZKjgI7F+c84tRgvIZYk5p0kwoZfgiAaszHWPmJ09/Q/pSbhWgfwhV2Ju9o5lrDuMw
5uECd0MIIXqZTP3EHk+jNvCyJFcyxCXr4atC2tSZYa2cRq3wDoBCDfsdXr2TuWe7BV3vgk/3mQPd
Vb+OE+eJpL5BuPfB0lCDtEm51O8e0Ys9eL8APuSufaI5gisMA3PGnKKXBjbVpQLrjJBTrTrCoFmu
MENkIaJC98EihsVmyuCmHt2mYAdsz4ModlO54sEq3KmOR22LNU5fAOgzMQrg7O25I3ieyeRQzSJ4
n9NphtWPIu4PeR8vgQoAuDoyfoNCmV6BVlBmjF6OvlVBoaGTpXVR2TVPM31bUxZZ1d35i7ipqnSo
WqLpA6PP+1xXKvMriqxi7JQcwBrRcUXKfVohma0r2FcePRksrDX632En7tXJURq4t6VPucQCoQiV
MUWuI319pp2c6LwWcaO+rQ2MAgM56NY5DKSnu2CBrTkiXbo0ypWWFhRtwTqEvLPW1UwunzoxZ8j8
B3oWvW3SvUqa7Js12uGqunAXLExu1yUi7bA3u25nZbCUssyxNnUpgPuKKPhPWd/tEhisugQIXYC3
bqeLBwoyTkICRPjFDgxD7rZy6OzC/ZSsVlgXV67LBtAwCTEkLu7KH4XVjzuSUElLjZHkqjOSjOns
mCywPLTpmk2bV9EcuR0aAJ0Nm2/ZXt92KwgEVt/Vv4DuFnUYkNAICKZbLTYB2iJwryaNESa8qPJi
YyGv4uc8Xk/FymtwZ6pwAdGkUwrWtmnSrMgYaSNo2S3aDU0IYX6s6yQG+XYPPu54/WXTGnUXu52a
A+GNcrNW6bxQ7abv+HOfui9sDd58+p+wqVgyWmf6N7zNrnTYZKIk3i8Lj9Oq0TnSLE9qicVI3UA5
+StE0noRo1GZi8e5cF9063HP6QXpdl5Wc2QbtnZSg4nKlvoJrrynvtufA64p0dwZXcC7uZJWvmzj
9EfvwRV7yKpzYaMh9GvXrZMcgxgtGjfPsM8JWu0GmtIaQnewYOY7m++iWfeT4Tft8MqOgkHj3YI1
IKwNUmL61XAIJ305HMJiGiKBebFBYGTBRy9uNEEwKfzCxKmAyC1hDFjLGQQVK90sLJVl4PmayBPM
5ZNJcxoyw57gzeERm/QXjeLl4wgR2YATLMY7AoGHjdM/a+ZQex1TVOvnejYovVhFITVABKL/dLCB
qqk6j4i4MnAA7y2Thl/TXh/yc8/hOypl/RaJg6ac/LKls5etjSqIUjIor81wTJYjKTGKOLvcHRiZ
klekeXdqj4yJYvBLyx2Cv3B0YHILRLhD2VTLgi9U+bHWM/1QgjChAQKkWdQF5urAawvuR68Hmru3
e1DiqKrA+Zf0SFsSdWSCYeB+kWOzQ+2aVR3hp9QwVLVI8Wn2X+F5F06GmB4wijGNiN7jMpRH7eTa
0zOsTEufYAXBhDUuBmARTyKBE05qopCQD/VAr0lxIJDzSjPwWTiEjjPPgvdjoV1PMdcbtWw5YImQ
naJ7NOZDioHllVNro+zAqvvYQbCB3dJ1IivvBscNkfaFmzR4Ov/SjNCq3gZmIzZQVUHosUjbxKDB
pat+qdpmMaCC2yQnY+ECt65Y1ofUCn2PI1O2dOIun15LXVP5+CvBl2m2+jgocMiDDBScfV9opvYh
Wp4xUIpgBSVscygEwsy+DWUssunK+lp1AqXx4IZk+/v2BeuA88FUEQVzAGnYB/JDenM07CdOxjqu
68PbSJp7tllAPIF7P3NypSekiqE/m5S86BxbOfqKNbjJEXDzNrYtjAFpj4V/R276GqPx7cnDdkPZ
o9y/48OxA+srEwmrD7ES3wYQNqDarJc4ghnv/LJiJyw2X0xJTbe+rDCP2Ae0B5BuBU9iHSBChdMv
B8Nr7Qv/UuCURa5caOdX4sa0bGznB96a+7g4B5d0uQRk0mhdvetI7T+ee/MNwda80usbm567pcwE
VV01fDD4gMxbFZiOT+idpNNo6TBKNCrwDqIKzkxb/0WTxSS4YEjUPjalY9+05Cs7i2UwRtBIJzc+
3tCrUEYsw6BUgqOmBzvvjfzzQOs+PAy5Ivj1pqNIcMXeofVtOokxtWjY57kKWxVspgkBsGzu8BbU
eGDLfQ4DLCAwgviMZhPMLSZZbzWWAcgEmG2w7KvgscJomXX6bhfYRLVdtiZqfYWP+KE/a39h3aeN
PrjDmyPvwPlFlFuJ5BwOPtK8hhswk4NEUIPP6DPaYVydp9vTm46Z3ZnPeMfYkrqTPgFnzuVTkIXG
LEt07FAMvGG5QliVolNCEH/+t4UOH1bzrKtFAQbZHCdcGS0iJ82WBlj9/Dyj9VN6gmkC73XXA4GI
tWboEIke1bUKA//ZC6gkNWS55f/bKsFprjgbDxSN6FU8XvmQSxMC74hg6EsiIZsiGZHChI8145UU
YB4MdRh20MeRfE41K2JVGCoE6v/j6cy6UueWKPqLGAMEBF6B0BNCK/jiAFERRfr21985k/PdE/XY
QJqd7NpVq1atikQ+MlEBo4WRg8RjFT+JiIHFkNRa8FWDFovkYve0f0r8obeIe54kwqXSW76jxdH6
rOA+I5D7UPKomuvGIQ4xgQZNpuZxkXxneVfyNspQypoqoQF3JUzAytRePsHo4PtMpD+9pHgIJdu3
c20ZU+qkFEokcPnT+hN3ACQr+mHIpWlV6DDDGpYOXk2FJsnTJHqSS70wbwpHpKFcC1L3PKgqpQs8
mqzY4PwJyuiPj8RlCOuX2SZLBLwFIzBaiTZ5hCF1KozoQT30lYXQhdktzmolawqrLY2d+zRgL4ZE
ActiZQLtmhe0YXywZiOz9VtpT0h08jKyFYTyz11zY+22HjP7LE+vHAT/lWXaJtHkf32/KmBylQ0p
Xrusw1pP1JTwmVkns/juU0JROBDCDtMSvnfw+mr2rwffVJT6k8oNfC5YJmbJ2aD6J6qLdsNLt9Oo
oKTQt/IOrpFfWyGFtUMn1gI0nr9LeU8ng/VoNXqidPzwrRjDfvKoKa6bmIhEskmD/YORsAb4igzG
kYjScm96Q1oPXhOoVSjDymCbfyUosDfoyAL+QKfz1pQRCA4Ehu/yolaJajJI4MA+Jxv9hoteBFkz
I615JnsUbxsaAZygDKIVgzHx2l3JFhkiDBc0UC0oRn6agDJ9fobpbSSQaRjzmlddVUuvdGPCM+ie
398aN5x3e6NksfPY2QxPX/NO90N6CTfPtQKJJTM5j3pp/Ojfe79tgdhnDNCeBzVusggDJ44H8MSF
1JQT/GYF/7j1C5Wkc4urAI0Q8b0PsE9Qd4oLfpFuwwumKRE+qCuFsYV6gR+AipwrFIAbzSZZdIH2
N0SDlza48Ay1lCrSiHRLRwsBK3zgb6dGopH0sa9G7PLlBYiQsqUXlaxcimha11J7cIOcAZdETgqt
/67Kh1mcVTxSR/fSsI4UocMohVyUHiujDO12ABD01OSLqKExqf7vVpURinuS/DQlPeAHDwOc9xJX
iUheq3x89xsujMJmU2f5oEjsgVSjW67JIkdUpWijjrEqVfjOBLR+7oHvEx1GOu+uh7RH6G8Q+8gv
FJuh6wL9B7OkdlvEdpDY7KTpnY51nggHoJiNbPiCHQ11Oe7kT79owJS4NElxkiS6HTXrEH5/qoUF
+QUe4Wz72E1aMPza0Ri9JnKdSkbxGMZx3+WLkVgtSvPjLMUnTUQaKM3jf4xWL6uXp9EWRi0d/nQH
3IAogSw3aEakuglt6xC8RwQXhAieLDzjvy5tiHiE3UygCNFCjyaeJrXPbI87xCdWZ3moWo2qXRIq
0Qaih05K3FUrWaqdS+gLSRhwidX6bRHmYhmG1O0twxMkegRmGDTV28kFzJv4Gi1W9U/e3Y9iVfEs
upYFqfjimTAh1ckRva+YPHh7DMwa/va6+kfV17rqbDw1ilnUJtHVou10FoMHHRO9LPHrP0Lg2P0k
8Z+j3AVJULf95MZiRhi4jfvJUAyhrgelwJdIV9xPZQ2tXANd+ueQw/ekdliFBZzxq9LSMJnDNN1O
Y82+UiFYj88v63FhZv0VfCRFdsHtsJ/7emr4TEcvbHtS06t2k89HphYDfcg8tjYgXBS9UcZpeuI7
VoFQDQKmVJxKsO/vlSJRRR8SwQf4TSQW1mPpQlbAEiFQEbtvFCvpwSNCdRd6tWskghGEH6Y2tuhP
WTQKMgbb1sJcUTLLnt2SPMb6p7x63dAInMu+v8CpbZD54NUGLKROcDh2dYqiPcOxX82HJFkR6+Pv
0GItWD2iAFPXg3E3VvsrdURAQyWgNSfmerbwzDKwzWCcof1iCodeQg/zV/nWjXrCJ8q+KCmGFfvL
yX1zkV4ehByck4QY9lTHZlKg5wawBl5nbxs0bVFU2MNz6j16T12FKGCMDfLRGvlSdfoVMVVp0dsn
/yzRs6W+YIcoiettIhOgbLH0CUkU9lP2tw6vaqi4GSg3FmZ6WKt6ZoZaaPNegGpfNFxDq51gzYot
JUHyQ6vXpXBIEPSzWFnxPhNMMXGjm48QfGQTZlWlshjc0YWg2LCDgtT0EOOi8iFMpbpRHxjPWa3h
TbfCxae34NfQJ4qsp/+hVNfYgfACYq4I3JAieCqVlvpYPhpuyJrztRRT5P4qcI55bHSE3ERkQbes
icWH4MPiYM2A6J7+oC/0k0o5asBQU4Jnco8VjcXKbqB+ephWi8k6+4JF7Okb+ZHNhkv2j7CKpYxD
NJO6e9LFeyBV12otjJ/Qv8raGVsPUvCJj3wcoBdI+J8wjhyA39ooWdIVmXeBv43yHY+3yNZeAZRl
DD9RH6fuNsroCJityaXeftGHb8u3ADMBFXWV0VlzNQdPTTapJ5bAGbN6gl8NBRYSkXxJKxcECyD5
hMVPJ7WUmRw8aa9SHNINN4oPMvE8XtJjfDi8LwXc3U/Lc8dOFJRfzCtSC7kme2QhrVPAr1IL97U4
T0yzAoWP4Mw23J7YZNKuXv/qKqmvUcV4apiZPIx34z/U2ovolqlcpvIV5ZLUzHvkE5D5cjick7AQ
mtItoB9AsuVb9gfdNotkJEtUyoVyUsnMflValVBS6Tk6kKbeMjeVk/nXQpNZnWyaGJi/0FxCmPUh
gJ1aIahd/gHsZf7VKyddILQ/BAxLqpFjHejPocz7L3Yp0ZXilQm81mxwHe5hVq7ah/AMNBhmJ/nJ
fXSOTn0Z+3D2FT8ffsfbiuvWJq2pO6XPJkYGRn/MNS00c4WyA3EDXZ8d8HNejotCxPM/pCxNRqqW
96emRk66mqFlqDROJbNWrTNDAT+GpbRY5uMtU8nsOsVMhd88L9hedq+PMcWzm/fH63V5Xm5n2fl2
loc2PN8vM3xulz+z7ORndqMXwZkuFOvwERybqE0xtECY9m47Mt4M08svPB4lVlQLtQA86dVKp1bu
gOU1BFdUHGBnCbmSjVQzK4ASGAZTB85fkvCB6tvEqhtaUaLPJFcyI2beyk3UKsRRj6bNJJBWosCz
QWk/AiQUE2KkPkFHh5CVYHnvmxly+QlnHG0hvOVlqoVUF3pCz9NH8BXf/kTeJYlCTYF7Vpo6o7Il
avuMchyb+ZtCHDB6JtQpeSiJ6eBkV1YfP90kRdPGDI7uHabuOkx1bVpc7F0oExMadvGQSlCqo24z
Kk5vwXO28ksyELD6p4OgGOzBRwUwJflAmyF/L2fwDSmdXJ5HAdwDqlOYdK0GTx3hi9WBNyS9/miW
4iQ6jH+Gu/Hq9fqSmpUi4GRW1PJwAuOOavD9IkdgN7shH7F8m6dfvz5zr7tpdcXOYRoWhj+T23Qz
EaTbTqTK7arPweZFz4Daj88k9qTOhh6RgCm09nkapAd2DXq6xLW9mSbq1zQcOVXJ9ZjY/f6igfXP
4Jle6Jn64RIz3S+Ip1w6a3zOeR7npkQzkTy6KW9d4JZOjmbdFdN87T45MVC2qTebALCbwh9ZN+Ni
n+lkg76Xd8ulAMYiwBLPmixw81wSlFwVixCzi900q66rGKtlF1MGaftOKFccu1rG6x0FqeTNKv4l
u5Q+q9bRVlmfmCtoUP1EGzRVGp9b6r9QzxX3k7Oxt0QguKO5OjpJVVWz3Eqtc5MehKlWRnWB4Blb
wCT9OFU0k2cKxNcUkt9CmWm5WqGVb60aT1gfQ1HrBQ3tlehSdB/92ADo8rPQO1UdV8fCEXkiwZnn
od9Vp4TR7baMVBJYBubTyXSyJ+2Hh9CetJ01IgdiEOdGcWBVH1VIiB00sF3UKtHiixSEGYt9B+gP
42q5fCyLOrfhMMUYCJ9YD8/TXs8tcLGEQobIMUBrlYcS/+iawM5EGA9MZ4o1NrVtTZs4pFyhK4F9
qHGNCpUIMhCFGeQd6qQYOF4HWxtiYEI6dwezQ7FyjYi/SAG+r55rf+GqkWEM314eH0eaSSAwsjkO
j+fw+49q3/q1/fZFSzXKFnFRmK3SLWKPkSOPxxiruewc1N8GGVYLrJIlVI40duK3vhr/0ICJllX3
wRMajps2ol+jbJRv5sAKcRSi58FxkRukagUa/ih3uGWKn/F10uDwNLKiF1I8rRpPgzuM0f2mvHvH
iwvvsJxRIBs9ENY8U0+ursuVVhzIpvS/eshtMmhPjXPv3rSMinLluO4gYenEFqRyQWojqbkQbpKt
Ezs/Ovr8/tD9qR3qFzzadCN3xOG16Y8L6RM8/mShZSnGxK3alz4dXVh4b+MzvWQgcUVPnesI2ZhR
DhLXHRVIi7IesXLRsbXqnGq5PoB958xM5LE/NP86t9qeBpen5rGS72Q7qAu0C21Kg+G0X+vWRP2n
ogT1dVdO4docqyv4P3QNyFa2V5jTmVP9iEriPdgffsoPapqBRhkaUICQBryqQZ0DdYMS6bokdZE4
XhyKzrHNAj11+1ckPmgOeZlloszscC1fduVjoVYYlWbr/tewwKF35fy6/MMsHReu5RyFHYh0dL9f
ViMQoFeRwDgelM1t0sNsTw5cUNeQlCqFmLyKD+sJBdYAlckAk/DdDhJHdoVHJa9ct0+KsR6VCYzC
v1S7dAVm4nTKXhaLUZF9jhY0Aejauo7DE1qhAf067S3IRV8iihNo3qvaVRoxOXPv5u7xi4/InBt2
n0P9Qr/Xk1M6xqHx+w0jj5cXu9UG3m43qn/JGcVsqAiwmPbPL8zkkM97FZcGyZ8YNtnwikTm+ov8
kkkDAYmMWWovz2jZw8Q/GmorTxODGGXYH73FL0GtKQxQh8h0hsImYkXu1AOQSmWCk3A1QHZz/+cx
PD64+cNE8caQew2SbOqL7F/z50NxLrrjBt+Qo9+qBP4RHy8RSBB93nEsZOmAGkGWGm8+Hqfy+WNg
MGHCMzm3b8OKY4Vsu5fxE9jHaUtzz0KjhHSoWRP+lG+voXhkqcSonVgP/hY/v/yGpsqtZHsDk7+0
c8xr8u/DSaNaU9n4rb8lq/lxtsHpsZZLlfPn+tO1kjp1LpN1d3KZNKkGKUFI/O7+IgDVyG8A95+b
aWCbeCPPIbAEtESyRHHhVfioqL+OMxYnPXJcHmgHwBEfXFGPcmDvLk1BUHCI80EAM3/ktO8TdR8P
MfotDg6XWLVAQAREOAS9Nz5n/qfvPsEhIqRitVbGnoAoLnXqkAJpTNYsDkY/SbD3RrWGC11CjzeU
AmaVE/hfShCDT6s1nLl+yUYJcAdZVBDzIj3KfnWYhErF+XGKWIn3Pa0sNlbvCI859pk1lUK4W0gj
yBYndJ1fwjx61hDf6WLhKBLofw8J3PlfI3kaW1Fn9Zj12r/UcCclT+7TdyyXLHB6k5hsHDNE7Sww
WH8obfhWoZkZTidLXxxFgiHHWggxrQNrxMRXSVQqT2IaUu/2Ht2E54mw+Y32LLY2SsbFZVdPMz9S
lzcHkUlXA2ETQAMFKp4Q2LPSRp68WLLr0JAxoIKApTmNCBQLW3li4+3M+/HzMb29kxbN9xRRpESt
sxr9klT+Q4qMajRcD2ka6+i5dQQUJJZZnKm3b+ZZULjmJA/qXTJOm5L8No+gKJG1ubEHi78ttE6S
XAunOJAXcoYTdKvKM5HqDKaHEA6TfjfjiRsdmlVqKpWnjbscxuQqCUJ3oDOrl8hrQoAsCFoGzZ9Q
sQsFWFdkB3TID7WqlFHVV+/Af9RRbBabxWNdtm0Id8d2Vja02tQ2q/p1jYN8yo12uerqd5ypXpD7
zHEDj2/0m98d4XBR7dI7sdaTJHkmfy54jegNjspHoYwCfbGfeZdwJS4g0ESjLOEmeLLr10M32dat
0xggqSakb3cOG/sdcAx0F+crskLTn1v7m6o42M+T4vsOQ1X9Ylbi7paL23L9MrkFO+bovpIHHqpr
ToNW469Ma1RqJfKt0+RaLSE/BZWqU2itB5toP0pX/wZpnECFc7PETOcyarxrtBl5PhAIvsDM7QSt
yme1UakgetGnv2olhP8x1LG3qFHvC3PNR5xWBQ8lmYcPY6xrhGv3BvwY3BudMj+pynSiJR7keM0F
qq1Vwv3cldNVI7HxmDmpB/fZX/aX5FB8IA32U6R3/Mkpf6mJpAyn9IudcnbDBhIL3WrNtIxPmowx
FHJZ6xKMoIQQO4xUUi0Jf8qHYVOmRYvGh7Jm1lE5aNtykVzRrXqc36pmR9xMpL7Vf74rx/l+/la/
TkRdshTuaOMSFAIqFvhDWy+doI8WTqv65qUArYMeJeTDfNx5miICcUwOl98aW9A7p1et9ZHwcmZh
ErxTz9869HWyWi3bM1mjj0IE71gxUX8RiqCfS9iiJ3yxcYSBRxYa/geaC/X7tfqYZt+f6yZ27Nuh
urlVtTdIVDJejVSo95xcIOIhbXODZqABFTTR6sLce5X+iJoPPrvFUAm0hSJIZ7mjlj4xYd6WIfOO
+k6CuzHsezWEEh92HHJFcoapapCQREuM+pZal6ZB950KlgIaZ+labpqb4meRzCfo5KYjqwbSId4h
GrmliFR5bbbKMVLtVMdSiNTCUXKcuJQYqpauqEDCY5LiYS8hLCjj3W3T/Gme4BPb8eNAIX4BOqmb
+RQxKKFuq3VItkD0HkCfYrmWUiSrPdu3B4VlRuRaBAqECSBKGXS4yaD3yp9wWItgRjzR2WoBUmK6
8o3i1QyNrUc5hcQ5VUH58m3wRqvd5pVMHGMbZV9/SuXN1EyCHG4pZ7oh8UmRIIiXU3JpZNbInbm2
8psgFZqqALyHDBXVoTd1ZgGjVqTh5HObJopowBIuY63+bPJDSFHFQY5kQ1O/yOK5bZ/XleMLCCjZ
0y79BaMz1PxVcI7ySDeux4LxgEDNbeSN2IW5GhyLy+SNDNzHCZ2WDzQ59zQKg1gPlP9B7nlELr5L
QcUHVUGIxBAFIohOtNW2ehz4vJrC8mejzQsCxgDvp/dsD9Xq4yc2Ej+dmGP5PD63ZF6C0NVVwc6F
CvWSi+bcljfwSsvl6PsHTIJxbxZZc1OjayMPJsyyMSgtSyP+/yrnMNt42MvDulzo0Ey20Hka2Edy
N8aU9unJOn7alHPI+1ImUyh/p8ulnRIOf6VJycQ1cijbxfaF7MH3o/p9rIAyH7EuxN6PKLNMdfDS
S8DHt+hU+4sFU6lj/J6c3jNoTkxhuVAeMimggV/7Dov1E6p3cHPJ9O9b925xkh5fevv+elpYrIep
8NT+amVf/qjh2dNT/Lt9QA5nXVNH+4FM1ccuOjWLWJj+elaqUeTUAoYohXYC5uTfC2ANv6PtfMvi
m2tx6GHm/Ty50Fnirf4b5Ynrsx0lYXd81cX/hiZ07d7Jf4Z/EQs4x9nUUSD5LU/Bijs2ot+SiDuj
EvHT/+7vx3mqhLKdM9WvX+hRvOHDI4BKWc9flVpY2Axo+E8zmAssxR9qeYlFpGc3BhBYHKDLCkUC
RlcrHipWfrTT4Kz07vQYsCgLTnP1gJJumv5x2/YV3+irmm/ShRK35Tr/ah+YllQh6flmq9fuW4vC
SKSaD/CecsHvEh1I8oObYLUsIoikTOG1brL6BF9MXnTqfTeiTzDJ7TTdYh/VU2cfFmr6RyXc9AMN
h871N5hU7LtOnTU1SCk84OyAdjKvX53jzDKbXPOtQWVLJ0+dywPijubqSLbsOj3Qq64EQwhZNPih
0Kwsh0RXZgGB1lSpZFJkkDAl7/KLThiPl/ctYmQD4yILo+yRA10YigJ+PdEbFcTEYruma9ECPuxi
NHh/l9rIB0V+8Bdns/G8NQs7MBnr7NuNDuK93iJTfV0Y6Jj1hroDk9Usu9QvAXrp4UQuDNWRAxcn
Dmi+UyJnL4q/x/Yl4REHlXS9HxihWf6pvGdSAMru+scPqzc55VcZfwY7pYFfDZ6SK34g5WS05Yml
SMxLsz1gXu2Lc+M3pLrJVR4hAki8ZZ5h8iheo8fFAumP1qbLVKgVqyT4arzNao1ABtGDVC3Usxp5
Yoa8wC7hhYXkHfPh6uWKJOR3OTe15+npdTNELb36qRArTr3ly3j61U/+sWKyXD6BqIxZkuZzCynF
VUBUIB8dqxmCxM1g1/i+vBxocPBboRfLtfw8uzQKWFAYP7gQiyxlLuXbgu+/6NvEDVvEQduICybm
M6sNKdegLwBhpuYKP+tWqZsalvD0XL6/Gy6ZLqZwx2qdIuzIIm+EJQkLwphWYsQb5C83dZ+/gt/h
by8Fc+Wnntl07z91Ss3T16BwCbPPvTQ6lX9lypl/qzVEiX/2NboG88H3+XYhXV2jb8fKm6t8gWYi
I0CfnFW5AIu484sM/PW38Vv8JmI/3qq/NGOIsQWl9w0aKLiJwQGrWK7Bdx6dBxio/clzABueyEwf
SafKWmTcHOmrbUpY0MKatMUAIZTeIZ/aK8zi5UeVOnq8I1QP8cUz1V6+k+5CPmtZlbruodDH9tNf
1S4UNloAiMCyd54GFlajPleoG/whk9l4A6zsl9rbB1O7GKOZalc/A/RkcGKpHIrpVWoquxmUrEbF
/mr0TB8/e1EaZf52zFteaQX9/Gqm3Xp3GVt8JSOoqEWhSngUPA8SkJ8ACU/ju/r0sunppaKxigdi
dCd4q/9hyCL0nq+mB0L6Wzw9Swisynb/eqfJdgf/dKTdzDH6mbDYQVJQIlXygRYz8GmwKMzbLIR7
k2KJCLgPhVvCq/sO8gt0AKDeXseMHgWqt/4GDguMqG9ybog4Yhdzk2yHAvPi5IfSpgjHpJ0iOLuR
3rt/ASM8qtfXLcsellPDIL0gBiGc/A/GHMGWfIMGTxDvTguZHZAfO9J7pBPIyNFWWDKuVGo62Aye
qe8CWnK9Zk343DWzNRcKi5+4Qybgz5M7DiHExAnymqrGgItlzvVDtrOK+Db9mbkP8289NC626cal
QDjHmg0hGEpbCJoOQEWNFbzcU/Wt+xXSZnT+FSpRLLBsFa/gM9TbJYH+kYYJ0J+64GnxHZLii7tt
sEGUD4A9RiyVyCKJLfhLEprTVR4CoHl+synGpGQeaJ0zWSqea0bWkIN6BS0ohgwbCs8CmxxnhjcB
WVbwp9sIy/w7Y+6h6dFOoXkjPEWjnxgT2Q/yrPkJpcPYFEPN2po6le/cS8kvbofevXvvJl28vTk+
KQniduk4MxM4b1eT9bRimaTalhsrjXcTINjBrfEWaZT/v/E8uQmZqSEhMOiJcfM8rwOpXlcn3opG
Wvw/3yOjJNMq4YwkHEp/Yuny/hOBAbUsf+tE9ba3dAXroreIbPpIihiIW2wnJYfpaovzuWKg4Uf2
h29i8A86OWZwdsAH7iZ+r6fpACuHkZyRRZbZtlKDf0NPXvzQlHQu4E5I+Iu7ucVcT998hDbmsNIW
jYVsTcckx8I4XEENwE1zy6+HJl8chgxTz+Hl+R8BYI2S1kO73qZPWN3FAElxd+6xuLN8gdpjuu1p
l4pRQ5lOooes9Bp7ZaS/IuoZWQXAMt8/rP78kFXj9Yt5JhNb4hxUnt5l6G3MUcpSnOxmfzMyTycc
GImjXw3zNfb0TcfVUUnj4uujsgJUzVau7Kx8ZiUjDtVoP1bV3LW6JhXLRU4yNCmEFnBicmnXQU9A
UgyBnYwAcmzWWWmVxJURB4MWjkX/o2nvdYK2U52W2wBzfj7XM9MdMfPrdGpQuSlnAOuoHuhsmQzi
eAS9VNRJK+8WY7n7S22n1iDt1gzRFSnB58Q7fl2seDR5LL7KA1BDKl8IZLjtjYHf1iMiLapLBjDh
HF8ogfmQylqGsG6p4As0OupPoh3WqHOhZvHRsh8eKKttMrbNP9S8N3x16U34d8RtlrnaAZI3ughT
AAkiG9Vf4h3sq8CZrtOCFNyyWEgirosJ54hB4S/MycOsBvw+RBZc5SYjVYLAZ6Tr368kRkv9p3Vn
PVBunuKXwTU3uXz+dP5e8B5y66C0Ke8p11lV01/VG/ACLPQI3BjFTB+FfaV5ZI1DKuKD5fv8+nYt
pzGqwwxTBhR+Vxudevjumz7P4VA3buEERZqth8UZrG23qDWOq2UYUQoqKal8j2iYWuEKZ1RaUrHC
r7ha/Eg2ZSRkGSDDNB6DL4AjUJg+yL5wS8D8qczqvYL2S23hP1A6mnfAUXul9g1gNa5ambwuBvDi
P2S5fZAIq3c4TLINIiuS6pY1DQZWp6LgSzo0W+6jJxPvaDJFDHP5+dnHXvAc0bMB7ezuBAsrBGuu
SO8tRnp+O/8OP5nEiDA/JS7HpA2hlkqY2BeZTMFQ+1igRIwmXmZr3xPbuKApM8cLqfx17i2hxAtp
Ex/XRK7Cdh9++jokdkm4HmLamAlJJ4ZTY2oqkhobiL4+49eAh1x8pz3Jm6VkuSHrxJxhqEBmkYnl
HPNcJ8A13zGEKIR6PZCjAY1l71hwQwvCTCQNAN/Jf6kObicot03Eda+U3Z7ACkSCtA3yvXwOlgLP
1EBO8G7JafPaf1Rl4VTPA2yaHcFzAiqH8mRBypKXJC7ZkYPTVY+6Thri4KTZaGdDNZK0b9e1hIaU
RVg5PjtqIytwr6rgnwlzAdHv0KIUmTT9pe5PQk2QP5JHim641MXxNDyF5acuDgg/8FkRovWl+hU6
msj+EONMQeuPn5daAtyJRKUR6NcoJZ0TXmlC5KPmGDKEvOGCSypSp6kp1rE/DFAAwnarKvzLa/ip
UJbara3SRyCLQZE1v0wyDE+chBDgf5tUQXPTZNB6Mq4onYizaXq18UhyhyRam4HgwbOT9DF4RjRJ
+ZxT9UEbGP+/ohzuE+ODIZX6gg74rpMYVEdDwSl7UuuheCLsdQrmzRVdAb59sNrcoStInAdeNSW+
pev7YNo+1Ca57olb038Llu3JudI3ud/n7WlOV3NtnsRiLsnxtGeo3Ck6Tsyw0Kjl6hIDFCd3Vtji
hvPp6KbDGuunGlSj8SfeZC5x966vykLOMxN/6BSjdgnPEeiDLlMQFWkv7NDwRHlePjymBricNwYP
ysfwTpmm5+XRhR2Ma3VD1AeCPUpDVOilH2BXJQDB9xO0arrUtZMGOMrwpFhMUxXLf0hl8RWFDXJD
0XcXgUyCTouRzLqhJbIgJhzeiKC/+kS+9tih5ypiNh6In4iCWaMpDSDDRo6PGD3m7eHUlmmwjq0U
UsOvWehjDD6i52r0MRiMTA6yIPHh0p5HXFq6NRbu0rCmF5kGxTgIzI3ifhDvlEweLy7wDpIFx78g
cONqZOz+fqwqc/NsQhDEjjWAXQoo+hnhM7qxa9FR5R7Nqf00b2AM6muciU3NV3wDWWpI3zposFey
XRi7QJgujaUgPyiElMbA51Zg7AfBoVLcXzYVIkVzWRhsb0iuMj7/0qB4/Vw6IqUtdZj0lDJlJJUR
eIMWXeePP7YUZVxix83X+ooNDOKv+Ff+SecrF+DgSgs8orgtPiRrD2bkaEBOc/TdYkGS6x/XAeEt
qjQU3yrqpKEOquUdz9w2GWWAIFW7qWVl6L1viMRwjIV3CqIhCxvrSP2j06HIfyRNfdR8xedz6WMF
pCAZDWCrsRMX1Qv9CrxgnLQmLaH/wrBj4sHmgCF3pkNhKK2U2aUwL22YBtLgS6HjZD543QMVqRdp
KyGzGmjYr5sPS4jQJgJe4YGKO14QgsF5wYM9jiVi45bamxME5itAoNpzpydei854jb1V+ZsWamW0
VM2VUyD1vcJLfrF9LSwKL5vWDacl8BVn2uVlG5vWH8LLMhS65zrB/Mv9g3J+VH74pC8yXg41f9vW
mfWDvqsFyAy4q3Rpo0ojPA9KtfUUxdjphV7jv+/31+cPJWDv49OQVrqn6Bo+fRMM5jsH8oGdayzN
+ej8RQucs8E1PPCCE8DbOlv+nRE27rJVIkded0L5PbyG6fl6dr1V/5bH8ABNItxFB7oJ7gfbwXme
+8x9Pn+e5+n586Q4eYxOIwt5vhoH4sBDM/We+1wtV8vrPE8nn+WOrcAgLYufxc8sd/BWTU1L0/P8
PuHvb58PWmxMDnBAJ0gvQkbLVa6TwhTH95fygiiPDg9yh+gcjn5H58mahijMKaRITcH8RY/qOvrl
L24/g9/I7QfQ8jz/GRzn7CS9r/yNCqwt34PS+9u1mnr/Y1c/A3e3hdq1mWemuT5+G1ykiYgIKN3C
Z1+Yy1CEmdH95jH7oMS/rJZivfOCcxV0ohfrISLIQdR9qLFSe+7lkAgyH3Yii36iEkRZDx7CVoid
2AXRufYShONOfYAxoEJ7FmAcyKnXpRpBNqIDdVz2bEfrS3nXeHkJTbSErYAne8bhXt6/Ot9KZiAB
jqnBSNjX/P39uaoBG1gLhUCNxpX6cMAnvGMaR9PPPOmm3uGFL+8aLk4EkSGAx28qWk6tC67yG/op
TpYkPYEBE5ZkEs1muOqdTgew6w3jF0QUhV+CgCrsWwVz2Kk/+hEu8r9kIM7mnTOet2C0ymok+0cK
0OTJPCOvSWarec0kv6lrMUbCehzySZA+xyl3V75zV/Gv85Dc0nwMX4002Nj3wvTi5VBmW5WghZqu
aUZ9ePlXXuzsXiM3yUFJmAEFHipjc42NOS1E4zNK9n1CNhWscIy/Px8DCZD+b6Gzviqji9IhmWXK
R2Wc+ZxWqnOuid/gQLfmgZIo7zGmyEvUTSIRaigRH5SE7bzIKF1rfp0dO+FXBEYYBrMg5HGgOH8c
VNiDA3aums6hPj/qcEcCNFkYYtcXBnk2C4NyJ2J0CSyhlzyX0ciZzVxNTLKyawbagQHlHJMrZOxa
YSVEEjz87JOyDec03qJjjCX//I6TNxbgaIYFnTJaBZDc2HDoKpwEu0pXW9Am2vPxjvtRIW+7K4+/
Kq1wuK40GO1KJQgYgDJjybizo+QWjlsArAFV9WUEeOcBd4thihXreYMsPQzybM64jXkexmMAWsiq
jDv3hiNDpwt4qGYIENTHKKBXxp99HgQavgXc1mBY4SxRyCcUm3vMZFO7dwaDDx1yyB4Sm1Ed8n7P
aYgTTzRX5XN1Npt5ZZClbXzGAcfMpUo4foNw7bv7MP0YPf4wFx5CNH3duDezAWLAfHDYe3nY+BzS
Z4jzUEeBZ88bxpT6YonhGSnVY0bgE7d3V66ElRVX1JoF/C1dJbPLFYQBz1e2Mpt3uOdlUr0h2Xqk
CLgJt2DGoYGuP4fhzFszIwfnbRVRPjJsnZY0ww5jY5Cr18F845Wzej1CPIKIL37q/NMLtiiKAKei
AbxFiuv4LiI6RNYKVKK+kEGCWdOqkYkg+H7B/0Fr4h3zVUI74gOToX4VZukfBATIAvHJ1dUuhSyW
4zi43NQHH4UQdyZBtEuVj+cqjeUromKDgQvxz5idkB2Ii//4ZeL5EOIbq3bIadRZ+hFaKLsNUMIQ
KwERxxMbxTvAk2Oh7un06j+D2ehBAN48qjSSWoA4cRHys0Yj/Ac8Qc7ZfXH6dQwVRvJci17+MGbY
r0jTFkWJWStVcP6iAdnfbcVL9XSbC6VU/HglxTIYaLH1HBj4oMOdYp/Y1fo7GVhKrHgTsL04YBJq
48hcYo/LlUKkSK+iua/ryXAMvYx1bYRiJn/0HfG7TJgMnskIRCn8EAYuxSgPEmTx0eDnD35LvO2d
eWtE4CCuN/0+YXN/YscKZfthxFoEoNHl2eSpCXgjAzrC2XVcMf+gUJ4BW4JjrUg062HpnN2QeOEG
9/DBGAw/v1u/aFExJK8PFGyouPWcE2xOXBDnXjEAvUR/rZYK14y3TcYaz1wvbk/9nV+RH+Yn0bcN
34lV8vztKT5x+2n0omg2QxgahivLAqZ1Fs5YW07BTxOLCHCBx/ZS34DflAPuIaoh76x4rD88+TJL
wIweUE06+HuwXvDzErE3DV2LuQ5zgimXsLsk1WISbIewrUJgQeOvJskEFoHY8LjlcjJnktNorFjD
KJjE5MXYfIoznL7YlBU0hXFLeiKWjSPMmNcn7POsVM+38qR+BJrE/ZpRp96pM4V5fPiIKNasvxxr
LP9RJzrCjcHbrxEroPGmOsvfhNnALcZa/OOgDeedEJRmjgl1UruWzZ3+nQ6CXLMKJg9QajyEn8xA
zb31rMN8ubF0INHFkakpGc9p/y02iXWYMWaWOVCM8sxjglWKF+kbVAwX2RdXOVa4EJs+dDHZIqm6
hjvMsqg5zASCRryGdalY3jfDGQfn1ePWLEbgwluAWwNAx+WGs3yFJmVyWfZNyy4YoGu1E6+OXki8
5jNyoQ4Ny0HY4lrYOWRsbPF4pqCjSzFWGsuHdzVnKZtxnQwYVb01iKLEkYlz8sOkS6RX9f19Rn0A
hcqeAvBdHtUzrNPnyvXV1lp3ct07BI7+qkQjIsUvHOepOt9xxVCPSuN0D5MzwIBwYyL0+T46PEat
sBNdqA1F18X5SnozhrRNibgPLalhUzJ/mEcEDkRPbXI4dE+oGSbE1ZpDIolA/Jx5ydwiDrPI2XDH
rdBIjyF/AkWf66D+VGEBcS9esUZmujb0Y0H+G0fVTIt0I/BfoFoicUAQwQBgj3afR52FGyTGnFxC
f+ouZAMTl8egXqIqkG5NLDYDUwKHsLYs3lBVEcmXAmUdhLE8b/XcvM7BR75Q/pJ4p+FKUfrLbXjq
RbSqQfxoT8Rr7PtoPeNOajjf32MfGaIaIfShgXBl0/XhPXZXW4wn5NEU6oc0fKti5JKNKK7OMA4f
6IUq68BGKpiqYEJV7+u5OyI1UGeMumarTFlrXSgFCRbHPsFQcKezmph+jOrHfyCXwdOQ9mmo4s2b
QzEDdwCmSgOg75pu65G5OXhfLXWqoIkBFf6EP8BXJK8AcUrAhEKGAitp6AXpVgJgCXuYwrdyMMnt
CYq4WpkuEiVP4CnvRfuK1jmold1fpEAKJcUw1qS9D0pimjSEAlI8g8+kgc9BoACMBCW9t8CxJi7B
hGwur/mPoUUzX+0cDErkAZZHqF0CS9z6bpuDcCDimDWpLDHHKSkbdt6eQJBF0kDw0r+DYVUWSMmP
8rUMkR28jkjQXm73E+OjPqJPmvk9CQuXzq7p6Ajdee0IF1BeUu7+t0bLnEvBjX/rK30dH8Hnigvz
hO4ViOUHOKpddQf+YrUifunjy8gAm5KMBuY7VZFH4MoBbzlTMOFDjREQ/uNI7Ky/3Df6yS7F9uID
TH2c+RtJDoZVkmBaYQXeR3Mju4klw8F9awEDMpztSakKJkrLYBtPCnG2l5wEu0CWCUSTcZL5u/yM
8VSJb+sPio6rny6++GpMsz4VX+QNSTGqImTikYpfYggM2J3SMdOIb0EbLE9CwioY4qN+yi5WboTX
42o3BN4mPkacZamB4l2HQ/PBr60mBNvljNCjAF/t06y1HQO89Obp9nk8fCrE5nAI+kx7UWAyL+K8
PCcMF2fP0xS3RhYqZx+QT+uf9Gfm5vO2dVchVn7oU9MMRihCb9sP5NNR+QB+pCqHYbXfTty/iuR4
hYTpJ9znvvcDlJt7wZl9KunqaNk+zq1Y+V5ICSoG7eVk2WC4ID9WOUz/2FBdT6RxQqTNQFss6cGo
/EFhQ2oieKd26Bh417ZcnxOqO6WHWmzxaNGlQSOH0O5P5WzSS6kPyZsT+bw2Pvst1ulP4hcaBvSH
fRjNFLkx2OvAPtLDHTV7LPq8hGYnNjtCoYemiMMTzbe4RS3ia/olPVWJb1gUQrpstlr8xLo4D1j/
fKer8oNwhCgszhu5PBGGJETBGYFoiIZmBxdjNusYGT+zioUBixsrGreJvMeqvnyrLCeIgaE12Gfo
uG0mUr2WQpWxn4C1Og2Q6CABoElBEpGfme28p93F5ieo9nRqYzFUQ7gbx1jb3734N7/6mW5NVVh5
/GO9ZlBpojCs/j24MU9o10LyXm/MWlp1uNBvJz2YmMFkN11eh1OM243LXSP7y7qEjh91JvycY1kF
CcxVegt0prG4iwWNVePfmHJdVWB6fJdLLLpaatLkKTi4OO9kTQABBY4F7pm4XBlDsXT16sfZeohk
UjA+v2txuyrif24kpfLc0F2d+/ap0ApotFd90bQnXioRAUeHmEWbTdqDxWvDAncgJo3zqgXZdS7C
M0fRkOhhtKBB4oKFpVcytYMJirt3LnjT0dSYMUWg44yqgoQnq6RJdceerOPiw8rgoE/dYnV5pcnX
raOiv5nbUpmxwkjSPolLTxidnCB+PRFEgSQpCbZk+Glm2OWVWXKl1jcreUYHOs+lyxlN6dvIKzRh
r2/110UWeaEUDvRTsHDMybtTfE1JdJfzQqpxxAAseh64B1PMu+uSNuUUFlwkd03I1h9w+us9XqCy
YyxBw3FoVc2Fs9P6gkx+xuskbb7oSRThHb6VITEjTnsmr5iUBrYJVjvxyBLrk6rlKVr8xcAkkqFZ
JjfjyoeZFIzWHWP3ysWQrlFck0on53PyPJtASB47/uw3tPmuTCc8IBhxzhTI0BANC9CeMklwZJhG
EwoGWCQRa9M0LF4XXSo+ySz2eZKGQ2bWZFpt8wLeONFMVukz6dRgLWl/8ijxzGn6XUlMCr6ayV43
zcnYfvuMTigzUkPLAfWVXOTzXJVX5vL6iQjdxMlqblPGtKUribAHQxMPC9kcCgQw59ZY7CpPiC3r
XPtnrG5MOgnXXU8uzuVxPFJ12Br7j2uip/Stci1r8/u8Xl+SoWcsuYwFN7PAyU33eIKcxTZgYXBV
ZJihC/6NTrBELad/zbW+BmZBzcrZf9m3a0o4caxyqdl/Q0+qj9IQrcjjMkmoxBhKrOZ/qkNDZh8d
FYdcMa9C6I5OceY5aRTnUJ7omiSziitlGdVs5RmJW+SAeUboHCT9NSRa0cA2WQ/jNcN1I0lqMras
KSBx3CceTq5uTZ/Sf9NMYogSd/rciIDxRMSNQEnQ6vr9j6gzW0ql6bboExEhPdzSFT1YIKg3xAaR
RkGkl6c/Y2R9f5wNuJWmqCZz5WrmnEvoiCM1UR5ylBqJG4v/Eh4IIRGOqZ6g/6+rkq5gvI1bEeQz
AjJ1QkWOEAk31iNRlQYRnkmmAdMlBgLj5Md0EOdFli+uTXQgQ+52GWMbmXhUb6Uc4R+U6hP0Z7Wn
eNJzA3CSLhiVTZsuxVZ1aXXqJWeMdPKeNBw0x30C72TO6bYyyZwUrogThFLnTEHLMuNxZXiKWERx
HahMf3SSCv7A4kkcM9aTWfXE5dXsBpBpBo19Nsddd/WPl3TEGPkMg380t8GOHjjd4E9iFBwilw0l
iO8Nr57X8IvyrF13tbzMKOkSX6wm9luwqKgHJL+qiL3RZfzjeR1dwSZWeF1XODpUYQJ1i7E6GrFc
kwtssgZi3vASqZJPNClhWbzRtSbP0P4DBZ7M4PfgEL2DmubSJO68u8/5lrCvb4Pv5Diy1Kn7w0DS
6WJ6Wi3FgWaCujFPCkbeiaBrzfQhp7GqYzzlLWIQT5V4UyUhRhmTDIkhyhAcLkkgcjSkdJZk+6dL
AkY04IkNTf6bYovHZLe+uc5koCJEft/HS2AnlZhFIFos4/E7tcdjk+TZ1NIAcVN8h8jpNQMAY7rH
L2KccFEYciv+MAMUDc3qjEkljWMs75i82A4tVviECsT7EqtZklsaUGTG9eY0I3U9yNQtmwGxmZLH
IDNIzXNh2gacJeMpsQSvvMMRNddHJ3dGtoxiBMDnOEVTka9lnnzW1vvlOd88nCs/L7NJ+VyhItu/
zgtvt17pjZYXlP1ei89WNOOhKqAeRaimUSYT7bane1ZpkgOg7BIK2LHCqRZ6huBT7RJna+BVO5kA
S3RoqoIEpm4DPA6dSychKpMZlD/yaFfa/SqPFgsTE6E1VoCeqJXQplOLYEPBsWCWZArcGOd03p2T
uyL8xp4EQXBHzSv2URX3MvMgnO87WcTwN3gYP+xkH3Ai0/wMS0RiBs6tRHTq3ipSgLu3ZiDQ043s
q8wzyag/YO73w1PfGtsZWm31PD5QXwNcT/m0BI712kUck91j+gU4ygPUV7FxeCtyeFluqdcdFSzx
/PsxveBAtu5bUpuPLepkx1ZS3rLcBdodIkpbbL02LdjA8OV7al950gbXSg7cBqh8khf9XX87tF3f
Kt6OUwOhsoUoF1Y7WZWHmn3GCSNfUUGVgy8JC2bPC85wv2+c8gpW5hUD8EFYZoqhiEFgySc0Uf+P
5rbgAN9Z+Se6h8A26q8nRprKeRoQVi/mZlhrVfm+EeOxjVvV1T1Z7bkcYxyyuXYF0M0P/pPXk8lB
xhh4GJOLaUUajQRuIbRJpPY0nEqt5YWhVTFQBmTfKLSZG0oFXg3SmgBrT1FxbvKARCQ1VQGUQuJz
9Tvaql/NR/faKsFqVOnhnqFCuOEklTlFd0qCrqbXBoCi6ifoco4gSD2ySLH4jZJF+4O1SnSQnuwE
xOqk8yGDE0wqrj4BT8QgdQE0hOkQdxLfh9CNA9fr77D8znD1awZBRMKE8Jpbl1Bv/3342gibDxZU
35BTywqPt4dhZSxB2jAeutThbL+6nRAozQVg4w9CMMD33I4276ZsTUBpL3YknWjMQPKXzIsGkEXS
4r8//cvEsEljFp353G9EvZLvh4MQXl4uyZKBaDfD/UMO2w8lOWC6obQVZnQNJdPFV/zwRdww3CA1
uQwYrbF8bNrdiEzgb9pGj9lTsgk4e4N5EIRmrRzjkelFu8S/MzroMsZ1PPX3Y1rwDLY09fit3jZV
gMhPkzQrVuGj/DTcF+J1arA/DPLrf7/7qBAT59Jw/gMnBZ4gV7Bj/ELHdiII1TZIQrT3XcV/n6KE
R2yPEZcLVTVYIUYJ9dh4wzXxAYgsz4S/g4vR1dU7RFMEOCbV6IYOFT4714V7gs3RxtjRUlD6laON
kwgNui61Zn93aDjkXdRMX7rsGwacu9gfquMo92bQYs5yCmmEbas+9Q+xyA2wAM0H0q731oaemzYr
RIUgqDfmO7aFpQ7h1bb7EzNhjd+EmGZHPT4nyeLUAObib5uogHY6Urpgar7qf2TZvJrGA44vxhRH
RUjviDQB9mMo8wtUQscG4gKCcffK1BIVdeFu1OJVxkL9B0m8ePcC12mUnf69/D5fR+dRauot95J5
Af94JKMO558yAV7GtfpzqF4o5T1VD5vaz6mSzVTS4X4qVDJkHb8r2LUiiSt0bmeVCynHcL9RDf38
ihE6gHqebSTUR+hECRIdDWemU5ZkxjbCM03OvdKYzj7M0gRo08HeDBfactstzfydr/UQJwEyh2tj
mof+ywTgik5TIP34w5NU5vUq5NUAnvRgmJZMGo89UczHzTDOHO8xN5umgtroWLsokhh2pXLW6FYy
dZOgQSuhs2lu+8xjx2l1ej0qhee/KrbBYMdIx2yyJGfnmegnfZE47laGzlwh0OJzbK2gpnaORPKZ
DbLyKKZ1D6I2P30t3SaG2XqZACkuvkIk//z5d0DeBSg/ww51UM5RhmCIjgo8HOfbKlNJ4VOyNZw9
wnZWAyMskk50I57ceVa4PqEgEqL37h/PnVF97T3vsaF4vDMoEwSMn8YV7e4b4i3t9mjkuBLnxlJO
sNt5prmz4FFSPyEk3zQHvXenxWAOQtKr4gc0q0RAA+ylFvhdHwljZQ6YNSjMP/xolhXOlaNaME/C
gYLWRAVLRL23DSe6APQK+fh5mLNz6ltB7hydTrv0rHqia4OzZV6eHSC3JQK0Ryy7buHn/7eGBRcd
hJTThX3DgQjxWZE91zWh0sPWDDS8ono2Cf/KHfvp0YKEU0x4akrGveKCgoCycJCu0KSNtxdpHG30
Q0ICcHo1z7S/M/mzQOM0wY6UTfCyFF/F7L7Q7IDhxkIKtyg5fNtJ/lqGgKPl6cLAkisIu/cIw47D
jM0gGJdzGgfvrBSh9OFnJJrhQ71OFDJgRXcF5NxawJ35wpxPfBE5w6aoTrwGc1xT6ybhVqeK6vHH
1EddKuY0eCb7wpU604+d1hXaQdJ+/fX4iAy8WXSzzYcWwgdddkl40QzFO+2qoyExlJCYrlhLc9IC
UM1QZ9q6gCKa/6p0HSHsJeP/THsQ+EMkVY6wOZPoV0zpvqVCul6HkRaZF8aco8wUVSHS8AHL7DwZ
kJOX4qidqsKR+4YcjAOyyqz8BWYIIEvxvCdcHJKUzA5jWaJbZoaOxASfgOCwQ6KT18w1u9InwVWy
WScZ0oS1PM6SEQwYasKbzjN7oBUyxBI47I1FHofLDfsh3SsCHqToOVSNV6cDEIJyXHtfJb6SRh9c
rfc5nsD4J+LBE7OesZwGnej8UxQFWkMfeRwzn0kGtc5yQEQRKmhczMOQcFz1OR7yL50Oo8foesD3
u3cTQkOWrNANMfZLlK6RjqB/XOTonwWC20g6WdRoKuk6A+JTGKha3ifWtiwxgIfBfvE9+FvYPFb/
MT4tXbKBXFVAARLAWw2C7cH3w26q7/oDavVMbscUzBROz2soZLEecdzsuMGf1pJeWlMqlhSdQIYx
ch+E8dOuIZjH6CRn5SKUcBV0dsxdBn2EDFCthNtAbYRn00lwvybocZr5afzUOBZPfieo3jAnpZyz
CUcoKgZSifTH3A2DvFjKEB4PyQgvnpUmobydV/iWHKTLCjPR985ldOB32CJ9rtfEx5n67qPVRMIU
8+tbNkA2jwoUI4YsP9lVF20XlvGYoHVI6Nmdp5GAHOBaR6w94QtwulpjwkkjSqyoDtI7I+qzmaRz
7NDiNGJHiEsXMYRUAiWHjsPFzTs/sdAqCutRLFG7VYQD5gy21pntBsbGhpw2y3LvWOc5p1pRcEcc
v4apB4XcYdR5XzcYL0wwZxjGkWGMqS2znTBzuLbCnifg1KvsNJfM5MGNkH/VCK65GRPO6uQjGchs
yUPlxJWZPF5HMl0Md+wUjjmxZNI1+P036hVoP5EyMtmZvcGcwxwiwcMxu/jxxeHyIY40jnFYvchW
gsemh8jGcLpZlkiwUhEPPIlk9FmN1aRyGTi3zoz3wRCt/GQcYOcBxYacwnAX0QKxWRpuXn4W9w4D
6yv6QYuq+XuHF7t5Pp+qx2uDvoLFShpq68iGq7jXhV+QyyCDSRQ42vGWT9S7TXeTCWSHx5SC2XVO
Gi8wSh2ow5g3sl+4PFycAWOTwJsEBpcvtJ+hSw0XL2ZkOTQdX80PjyJ0OYPf5/Uvmy9h7IQBzdGA
+Hax3AVoN6MBtLa+zoOSuEZfj5LyUWfE4PSaUobjHs51YpPZnnlqo4ywSdFHDKmIuSlEKBxbtua+
etp/WJusLxOHeESeWhKmFBtZieZaLAFFLo0UnYfl+rI1ptzNlCClynIzNxJxRGsRlisDmnBmxsBd
aN7DeRDBASYA+MniUCedA0Ib3JPYzB0u9K66sLGfXddmH188YdE7YBR4N5hM7mgZQ6XcHiupyalR
hPD8kN98aJafqquopNY0UpxxrvbYu4pjkDRJ37WsMAKgxnTOwDzxm/NN76OMdxq4XVhICrhcS8+q
uSKw9miV8XlNQkjk8/NAyeNAgSBNkiBNnceR96jNE4gEOHA0tk/gmHUJQNOPjNWSGaz7SQ8ltpzI
hhPueVGFQOjBmFw1hNvWLi9lIuwc8ckFkh2eyRrrnSWkIDFNTmhTnT3qa3QNyg3KM2R6EG9VL80m
5pL8iXPgu+HmmzO8Y8QdjYxThsjku8oS6HhTqCVPqi5FdiJJJ7vAOyqdjqy1plGTNLIEF2mbKWhi
tW2XRmBwTxRPvBK6aZNd7TOYSxYdzNw7E13rlccvkLOikUp4De5Hjj41RGw+mXyRJtBr4GJQZs/a
5UZh+c6Sp+2b423Ox/NxuqmBng/0b4KlaK0JAuwyq933cnlakwBgxUDHEww/w8lnumzav7TK4o1G
Yay3rm7cxNaJnChAH4dA3nIILvjndeKaoRjvsPQh42LW3dN2NtsHnQau124lEhUlGaSKsIer92me
/9+/XsLvADziELewSDKd3W2+P9j6Yn24fBryLRiFJez3lqG7s5w782NIQoZXmEiDcoNJee2s3i9f
9RmOEKTjkK43rW7gSfMQO4bA3Tjjv64DOkZ/MjkDSbSsRcngL8HBktZvStm4w5RuETdCEu2J6RBj
DRb3Sj4mcEXcBQl+2iPD9OM0ifrByITTIJfCQuytto4VZ9hPVuNfKE+0eEaZpfvV+gVjWQavpXLb
L3oEOTY2a3hGF2UEskqN+3R97qTBL28bh8GZqu+5Wn6qpAtROVXd/LVoQ34d5HLtPKLS70cw7r/9
LPx62g8R2H6sgN1ArqUx8seODsW7Jm3kV53Mv19C2xmSIavOvfu06ZWZv91V57QaZ/7tytXvIUlO
nPFuOj1MvW6gBDOZ42NrF+dP/Jg9qvnXbG17jdbD2V/le7jnbQPA8cceqPf+7lHP09T4RDffFfqK
eOL/imPqLSlaeeB8cg81NZfCYlKFhxH0lpDD1t1Te0143fut3wdwxTqpTgFhcDohIwwOW6zl1LL5
uCwx47giklF6l6FWzfwUcPLbLNSphX0AKNB1oCAlqt65OtcUjbHccHuwLJhqB7bRkDzZe6VAqzT7
mQJaPHZKOE0GC4wYjI1NdFiKIOFMtT+pvtYH32uALXNusAmxjEQha967g8KOla2ngJYKYSXaxhdZ
tWEIoT5BBqTUWMEWXlfK7HAbrGOpdbq+5U70GC7G6W0vk63vj3QvmyHb2ZvRLYKeP8O/72rOxgtP
KIXkaSr6d6lwRyp22/yhbvhdQUpi01r/O3VTJKwH+Wj18fuRJT9VAq1ebufmyIit79UNTDhk35QO
CAAIzmboPa/wEgAVhVMpNiK5RJXN1Co/gZdk32jLQj8YZkRE19umJXLl4g8q70zhK9cPNEI9DTKV
a5SplJrp3rm6E7qupLSay+f+78e6MwNK1Sq3U+1yG6WfcvvWVWP4Oz70ARv3N8PLtbItIyCGAPBb
nfaraCud+LlDez5fL+BSxpnG14dPq6qRY8E+9tanyqWb3dX4a/+on8FlwvfPVNAau5KvaStybePW
YnsP72mSaQCYbGd+eAUt2VP4D+mmTO3wL03D19yrClFPaNaXcBmjHYJObEUEo5yABAFd7oGrsI0Q
8ELwjmAywAzaCX73BqxzD5wDSPzoqwEZFyW+AxBuJADe/zr73vo9ge0YRxmt3A5tYgtYBan2ub9H
+Hbd+UXV6RtdZMB/gDbao0zlPpmhH31qlT+fOFf72PO1G+YAE8YlYN1ZsO8HBWGvQWlEhP13fwf5
PYYaDDPBJ261FQabZQflq+Pka/zUELe6jp9wc6r3Ou9+KyxQ74baTHfeVuF1HZ85U0+NE6DYN6XW
+EIUszjON+XSlKBSxFv+xE/t0eM3BLWVZF2DdVHp1tFhxuWTFsz9G/RbD9gG6GlTMInaBX0DWBh4
roQcYhJermo2UeOvSMiTjQXEIm1RBLlVyuMCTaGgU6BwSwYIN4Np+VFaUX1jI8sinncHOBCfx62m
TqzuQvN5jdb0oRr25YK88+dXwwzaiMgC749EkFgcehwg8HUEn/Pjx3ThDbU3AyBHHIIyuRwPz/pa
iIs/We/NMlzI5wbJRDYlfimoNn7zXhD77MUIKE+qjV5ZBu5H0H7YVs584bF6RV/su87P6L+ol2L7
AP1utL89XhQaEZ2a1dk8meBKtmXpetfJj3O91QThwLdOLb1IjTYTJBHZxZLtkDOMz/fqr5X7XSPN
oXzXi78MD8fNGloK1JP6cblDlLf2yQnc947Rli+18cOteeiVh+pnbd93oJJyzZ9Gvlrgke591+nk
xCxHlbhxRLiLTSB/vDgAtVgcUeKLrtFphEwJwoGlxpkDU6d3Xy8hpAZJxl4Ql8GsglxMPQN+6Zvd
+G6m2tf+rHPtfzfXHdp+B9YDrZuRxc80UhFKvGg+y4Q4tZ5qEHk4oSTGqf0IZHpiW9u6il/H3g/o
qvVXnYtJPy1wVZx4xH3rxwjyNxcZLWHeLvfHh1QeT84fD0/aH9ec0fj3/LhUMvnKNkvTptkXqKW0
Sz6JRrInxRaYNZpxTIXaSRUXRBGQWf+4tBSpANYx4zmDts9glm9ofN1bPz8h44OSi19mgw3zGkc+
KSfl2PN5fu+4Iwl3JBN28weLscVm+D5fScSMgfk1nou13SCNb/00i8/b6uLxfCSVSxuE+NhMTXLj
GxBq3P18plWsf/Phc+X72vjpFbaLzfP1p7nJVdK71qH59FahPw6w/+90tUxPoG11s6Wt3Kzx+3pp
EBnsCab5O9uLuhBAX66wxwmuh7kPPT1ikRRpCtK9o6/2trbHVQ9pl2yN/KbrqODjr59qnpRQZ3+u
HCFFQcvATyL90EAsNvE5fZdiGWlqYV/1fOfWk+xpxCFzd9c+DAgo8cl8kFSo7+CH8tqL79kEmMV8
jqfLoptm0fV7Q4Rp/Ds3bai3jhPsmjwm/uK9Iby0vg86iayQhWFe25GVpEDBr+h8nDksM9npzvcA
75C/LFKl8HeJSsgorCpfyxnZXbO24RZSmol/agB4nh7nBiapWI8h0fkz/jSSiWneRAUR8DwsMMhb
6mpiNWEDnVi9UQJFmp6VAs+OceXM2dfTGNTHe6lZas46tlLJdS8MfbzZJmL93A5hM9v6tbdHwDoZ
4WyTecHWkpfP1VKH72HKu2iwMrBK3Wl8rhDVb4sVA5suKSshUDmvfhq2FVD90/9pCDjaS2RwKDo8
gSEynZEE5XZmcv5LtiGCPdc4jV0jvLk9PnWAfpUMapfBhOkQTGhTqAR93ZDIKcWXaZmOBZd54Vyh
2cMSNX68OTotAtGHpZd0k0hW1wAux7D/K8GpUrRS/lSpiWGtgYEM++LxJTwDf8p5Lo2eFlAQ4DvY
tupQeYPtxArG/UWIP5I8paYNIbacKe3NbZwPOpDp3vU5X70+h5ON0GIGhdJjfIwLWNV189JaN/25
+1g3H/8urRWfzOLgrA7ohz51b+EJWAwZLuVPbdvxoh6xA1gJ2iMkNsDzDayTPZc1KHnPffbILqzV
tqnPt7f6JtdJObrTpDBPFzFvfzgm5WgzZP5Gp+53f9v/7f4SRmw2kP3+Gp59V2avFYOoxg7VMg2p
Fra7t1tluv0LVWM3viMc8scnvif56K+x/VeM6F6JYAkUI3kikNcmSliWe2d0T054nUiX0HYqWrUe
NC2b4YTum5nWE4Ogc8mTTZh1y9V9R2oECQfMTfTVOn5+tWyJlo0OdGJM8zH7dUn23L2akjg07RG2
nZerBwJFNTutq1/5P8lsGATRYH4xfUucjQwHtu78tZwRxaX9P5DsbLA8MWTXDHSWpui3hO7+/j0s
R0jqH59dvZK2FRust8L3l+bPPN86dejrwH/N3fyETGqxBmoYj1jHxNjCfhnfSP0iQaGAQb6SHtiz
0ODD2iyedHmcGiMISYcmGyH5gLsiQSdhR779Y7mHVPIGA2bavdToKnrn4l6IBSWLlkmOQ4jhzVQS
yYcuiuR2sn3OnqFyQtj/IkC0/fOlVho8qn/IvhSjzdgGoj6QiOfiZhm42eoGp+wYfG2H7JE6QbKE
PFV2zD4IThB37dDiVmQv3fCd09ULz+lZ8mD6HirF9oHBw2wNotGYEvbwBmPIzi6z4Bf+gmlF7CYf
Fbk9uAC7hlr6+A2d796ls+VRfvNmqyt8sujSyeL19ZAt4wyxfALam/VXAw5QT/qFVPzopc1BA2Hi
zOEvWZOTfcWuMRaBXpDDlHMl45Dx+cBDf+DvIlMLeutfFi8ZiK6uZfCx3Xn8OmEhhO4XnLURRMsS
e//vk1Qf4HGnIL7C5+f+BZcMUR3UFzOhIajn3OIl1tr+nw7IA2IRDEg4143CLSqjjgAG7akehVTE
sbnwVfnK53aukhlFkKcX92fVVb1qyZU719f/mJafqd4VAi7iefFlmK5/vWlS7KqSrU+R2sFvts0W
qs7c9Li04rPpabRzeOOP0QKndmvc7xRsvlurn9fNYAa+hkTNbytzICX0YModLs3Hx+EBitThPKtz
9zI8g0sftUeo1SbEManM+C2QmCFdvXw3UfBrKMoDoUueKlxUFJHrfUKRCtaes8TwoRVtg4iG6yMo
lP+eSVb9WZUmZHHA6d8kjlUAFOJ9iXrHNwNBaqewVe0MkjLbuJ2jy62SPVRzuW3l8VW7pIpeEiB/
OeDgoEjKiGKU6mkkFvNReiZoFx1Bcsas+KlKgch1MIuKc+r2JMSssM7fH0CeIaxc2qTrAANJMfn4
/AAcSp9VADPsI4yBDyq2uI+/HeB5kzL5AXPkZPVJyNMcE/dxpE+npR7p+ut8uQyORp+jUZPqcG3E
GQon8uVt9PEMmQL8DaOLGfMW5SpRCbLgdyV6QIqHcseQlSVP3hZcEOwk1kIKMrhBX/QC3HVvtDyl
Llq7rqu7TO0LY0dXymr2FjEF4BN+jbuPOksVClKMeqjB/9qGXCHc4jSPCF0A2FxELn5S3aOzyA1t
wI9ZTGDFRCjWVI6bcAm4WEYuz6vRhT6qEDgqPSrVVP6eXQyZRP/aL/QhYcZw/3xO5OjadbiOm6r6
HyzK3HQUtB2M/voCXbh1JbedIO2/uy1L1Xv7F7HAI9+yhe6Q6ejZbrCySbRkwdJ5SQiIuB1N7N5+
5jYd4SuZvpRJQPBaLrr/w5i06sunayWNqC6qJ5W/a++JhjS3j/QQO/2+OxDenskdf6TI/b/9bSvU
xNe0revF13Gq8bGO1EIMfdc6nxQIGBl6gipFYgi4VlwvDQJgcZP+VPdXjU/OG3QkBoDgB57lbyXg
U63VAJ48bU64GYt2oJdkosnHBCTVBQkdsKIT+CQuFN7Us5l8jKRpQIfE1OejbJR/VvcLu05pIF9P
903MZ8bIt5IePbBM/g9fQSUMmU8yo1/00ExM/6nmunyvp6v/cKVgUmLAvAz9Nhd0pJqAg0Epc+eV
tB9pH209Gk/3yAwbB+MLskv5YFiLnJ5coGr7s/yyqa66f+Sk0F8mXjIE/Rk4rwl3R9BRArYM9Dpz
ucllGoXzJ0yM1rRsGXlTvgxe0YSzNTHQembP+PkBkAWTzitMM2dawEVwBShTF1szsgdicyJY2BD2
oOkNU/UY45+ne6WSOEQKdnimksCzSwoRLdKsVk42pLVW2P4dVmwWtw+cGtwsfJHo1t1Vs40lM40P
x+Ox9QnqdXMQLEsKmqGU0gq1BsMTSo/9rrljX+FlRQP1+ylsSZYmjKHu+AWlO279V8ZYwmgHOAt7
ctVuUR0F+dBa9mGP02dlcBiAOiKSIE6hiMFHHzW+l90n6rDIRLU4pLBRBJQK6tZXDAgigqV9oU8v
pqBj9pFctwWnx3+ZyATjGyIYihtwWDb1p6/270tphm4tde0XM4oin7Z+msT3kEXSCGYF2g3IHMUq
vAgZ/3+sOLqVXy2UWXv39heLBgxnArDaT5fkTutaP23QDtw0FLtZcrJDHxSzXf0R5UGK63rLIGRA
ShP3yjsmkmDV7mfrL6NP3b1hNww77SFMW0H7I8TRWZZvlQM5A+LLwb5tz60SkX1ww012d4c2TWK6
uEwe6xzAoz3VcTw0oVpzitAQqOMUFeuWchMskkLqQ3TmgFniFlIpG4Jbxr9XXIFhztgyP5W0LGJI
9tln/YJPjTTjld5qLkkjplA4a5w7ayAABPlpLQRno0K8kLQPcNaVXukXTm5R+V60RDgVB1yo/T9F
/xT/w7MrXMjb5wbAlmk63FQrtAAiHfNDodoM9w8ko98KoJUGgeiJuo3Bq4ODgaronWQ4oB49fu2B
Us/AbOQV6k1Wq0vPRZoIhD/ADUBQbAdRPOgyQbGMz7CI3arod1k8tbAaLB/r4kCJTtCZh0YopDBE
6HCfVF+lHqF/yFHP3zuAaZmmbMWeHj3INoG0A0PmvcdGwhRJCqZW7YQMs+oCp8cG1ynJ8oVujXJN
iuKZeAnm3mC+HKJYbKTO05KR0gDiipha4vJlbGEwdCLPVHvpBhVQmF+TBEtD9YqEOqSDd+A9r0k9
f6BkA+IEfLm4TR9AMClOmXwIlXGYCdeaNDMhOcxib+O5pUnKzR+mZtD6sBNrmRqG+IfvMUyj1hIY
fGy1c6lkJno6ucq+ma+vuojaTGEV87MIQx4hnDPyJ9H0jyCSSPIv9KXjD+5DdmwaxgkjISbcxIPu
89wStxULVqjlWufOuUkxYV0rg2Nv3Uk3UFYTcVGPORv8MvDCjylkYWnMcEj/QNgBBbA0IMoHGO+s
SlbWruolYqEwOexpubCzI0osyU0hHlwMvtvDIldzH1932Jv9o/NF3o6e9ZXFH/53dLi297A066fz
+NF7Gu3OjZQU5VW0fiANR5UkVTmfwBLtqo+/l/jcz+EHlJmD1IS51qA1lsu5pdsWyRDnD0khvpUq
SIXvJskByn8Rj7ON+ZyEDNS7DVANTjJksDnmEHRBMkYZXBpEEypsg5O/xNpQD0XeQbS9tWMzO87N
wWvA9/xU40UXPBXvY0ir/9CKulZQBapZYo8t9QHNxbHyg+wUWA7O7ivvba8HXznMo2x4yzNDRJBi
TjNXHuEslmTrlyt9BuesGm3LqI40gGsV9AU0GIbDI+XNc0joYF75V4JnkKrnqCWBZhVUQfpoBTb0
7Tr/fpCz4qDZgUEsZICJxJIDou9eqbRmtTGAjtc5J8zOx3xXrsWMobRZYRET8OwSQq27XM8MYf+z
NlLgr9rKmwgILQKs5jDJUVViPTkh50MkGIINJLxuTadqzyAXIqSAfNQBXK07m6pm4FLUjvMUJNjz
YJuCaXQrVM8lpJe5qsHHtpAsC2CGkKKP8kJU8b1b2NcyE2v4e07vqv5V7h8K8T6/qf7BLTzVThnC
jZ9jb1H4wHFETK8UJPWsiSniLgDJg7V6q07Bfc41CVJnXhRTgqCzueBowyFRywVOc13pIVtpqBCe
xqjuW0KYxTjP2K+/ukyGFAKvtGNFsQAWB2hk4MmofLu9lsJ8UK96au3velccLrgjvVX70YG41RYt
cEcAW0QMzDVRXvzCH9rmwVgXYBxzFVgTmK2O0i0FAiTp03gKKvMmwgr3uUu/6zBgyN74h0HEMEsg
FEDH2Q1EVaqPJgKOzVTvEJ1rowsOMmPOajhhA7gOg9+p0cLb9Lc6LI2OPdbFawRiGNcQfYNhvh5N
4et8tbJRhjIcvqW/XmprSMA6jrlB/nnHNaDriKqyZ5qis02sz2JxbuNmnRrmF4q9wug8ez6j9LYm
JV25rajTTErz2bF+b+buo9v0AizpRklllK6U7vUUGOyfSrQeDGjVXr93cCKalRQKoqtR5pWsUqPw
mmmgPfL5Q9+TUCT75CfFv3rmNfN6nNzYWuiKciJbdmn9fFBLQElIVY4D9ORDZRvP6Dv6oKejzVhD
OEw2/+XWokBCEtIbQTF5ndCDmmjMv0yk2aqbgg9J/w51yM5fZ5eqUh3szKh39P7mm8HHpFQHSpUF
X5VAhknakM2fVfEHcKf/GWUZ+vCXHvJuQKehOikMEnSSuMHAco2Mh7fMSb1FbRsIL0vDZndT8XUa
/q9jalFh4+e6BpDNPHcMTHdTlZQVs9IJDsLuY3BQLOKVmAkPCoh5jhNYCBieBJZKd/PastznncxR
JJAqy+nbRlQD7ifEKf7/pj3d9BcJnin1OBNLxt02wd3X2yOLhS8oZ3H+kJ9BTsTyHBVB0pwyPSWW
D6lY2uQn1zDD13/5nDxbm0JMhbNieeQFEnmXeBBFMxRV8KX6Mm+ytK58fn7pwmih8wuyKSRvmx/t
f1gWRI667VHI1eAYTQuc1BcXI74Hk8TahIoMamFq1HQJivbI/zYhxD5DJKUmNyJmYQ/f6tNltODr
2JPudEp2GiEd3DX8uBfi3E+0WdAJ46tw3D6aI7bUNz5XDqYc4aTSyIhj5/sRa2mPTF2gXINb9mhf
0AVhDac9AtEPQQyD74A4FxkNhHWgo7lYAr6Jh4FnHeFJRpGCQJwGfOAC/T0Pk19U59hNPD/2ioa+
7U/MJ8GwJesZ7rVpsTeomEvepVJMlm44swrrX9x9aT/D713hMvf7w267u4y7/1620xUoahoSDCDV
zcEulqrgCQfvewiKEK3fadvq4qZjGQHU0VkJDp2WibuwH80zv6Jp3XufN8a4SnI9xP5gwFzt9HR8
4/x/3A9fEWOkeAv4LVnfACDYyjvoyuYzn8X0q7VsABIKOgQxcQvzh6pzEWBj3SwcqgKMoKDtjB4V
kqRkA3A5ii+5WqmrdCBqq/WvHuOaEKAar1D/IqBw+WFp5sUiUS8OfR6HfjFcPHhPETklLnf/jQHO
5hb5fHPbsj9ahn6hBNz4l05fJ7LFuFK1QBf1307onEB6tti150ECBBHAwIxHbyQhRTP16R8ls+YX
9gwi/QP7tNO2ryHg2YfcAVxefupDu+h7iv/AhAIg4owQzI312JNLAItCbxanhTN36cvaG7y7XEn4
BWEPvpHzyXW4KTtyxtmFgxY2RN6K3kyItKhDznsO47uIM7A2AudZgiCB7QCu7RuX6AvpTlSr2kLa
LIbZ6sBFUFcW73Vxh2Pl5U/xtTKbvJ1Yjtc8yp18dwfw/vfZHixIhoJ6XWFLrtMNrWZSfbTqseNe
YcH4IvjH8RJCqeh+snJAzx+wVG4wjpKHMPJEzjd01Z08GhL2HtAe1U45tPKvKryrCKROvO0W6e0L
uE9J+D3uX/lVD0ItzhVkyXwjU084z//z0JLSnu5u4PDomNHLkkV7gMXEysbq8ovyI/ynIyUCBa+T
VENG1ASoTyJMIW3QKymf795QwsVk3mTdWrdE+/jEKzjxdetVcgwYXv5Qr4gOQLwMwD7HggwsCfXU
6A5gHOdCZH4SKtjyIIHtC7h7qtJYvvLzDw+PRn5KzDwVAeo9aLyk0LQk4z/AewwBZiBMEBVi3CmC
MoqhNfds28o93+D4KN8sr8tR4s3XadGM2IYyGwzQwGrsMHCcuG7G9/xVN3yxuwbRlPHJvaybxECF
jh7adxjD6jriXrXXIyBLVFzvlfOU6IPuOWCaALBS+h3S6gZOLtLATDuylQuy2AtTL8Isd4CY3MYd
l8atsaDRGYBQJkVmJvRiwDbMtA2ppyGIvceTRKvgsC6w8UxlvFswVGFz8R2POeavXQT8sIW/jsgj
sniPJmHAuNHaN9LAF1HEIEoFp9gg+sw30JJoDLh/PPXRrVH6EEZKh6yTeTrSv8zjTJRQFoiIEboW
/J1Q9xPo+Xc135L5+Cxkz5sy01YbZ6AEztVFuvf0nkUsoEafkFc1P8jkfWA8MJyvz88Cv8HmPuMU
Yk8679SUxZijDgKu5ONSmVz5kET0C/hwCkNcSJt4/0XHcOWsOLBJNmpTbYcb5qBh/jBhZwKeZ1pJ
ClHeSaUNiIM2qk3CVUPWYJrnc8xHpgo/gbfIofThDDKs/t8csq8sMyWcbd2IcnXVU9zacGGGDxjd
3orVTAs/YpqOAALnahbhDCN0CHPIgtaSDOUC5yIbdW+NI8/TlQAlLbMbFopAlLCc7qi54HZQgilH
xh5EmrHvsZBFM+ojVhy5x+pwwdbPrOhcfvMpyyUrMCGPMDp8HvdsGYPKV9H454XnMFNjPWmZl4Xq
ewCvOqBDTg64ud4T8oq8y0EWA2jHE4oOTVJDhLmBHGo8gXoyuLthqk/pJpRmEqToprejkEgNid7Y
XT5CFd4g2cQiTlaVJZi1ishpQQ5reGU6XGn2VGitolyY2iJxUwMTC1ImaPlDGGTfxVXzqW6iwmid
oKVJRAG3EUojcg+BbEAHqtVSPXF7VxkrJSEODCuhfnyKHcayAdCqCUMEJqB7h7ic+Ar0tNk9gkYl
wS2A+rIepM8VmXz7KgrlEdmcJi3BDtAm8/3csAQtQ8N2BWWsxr43u2p7+23upvSTaf4RwvPfqZmn
r+ipmQZ+0DnRazQf2kWmGpupnfBoNA3Wch2t6c5a6tvS1sXVZfS33lnT4wxelY1tvqM9taV99DdN
Hs6vwC0CjIkGA1klSUpkoplitPT25rwIdjFUIKjQyUWWbcS0yrY+/F0dqALLNgrw/E6/WB6ZyBwZ
M5RsMkYUUlUhkgB7I1elkbTHh5MloEm1l1rMR1jZ+TYXtOR8sFu0oq3rMST6VlYN//8W6oWakFO7
UNcB4es45NeJmvffXRYQ6ieBcyszKRF9STJg7+5H6ZudwGvAJmMizXvIX5EOxqo/Zz77h35GWBI0
97o1Ac1KSVkr5ddpJcSw0jOhmQbyta1meokDlKcCQe3GfKa1FXkLcMA0hELDkzVKeg8Lw4DeebgI
ZlP+l3QW8OJ4NQ3NIkvgrXA4bgAOBLt5illQ1tU5CG/yKK7NfjCNMzrn9TRHxet6MDpPuEyMsXxC
gbETxayXHs3+3YflbuFlMy1+PAktO01/ptlDZQegKVcpoPdCNpi6/rlCgRLz+PzZ+QhXvPdBIU77
/Vft7SPolp3aa6/H2m3+86n66Ei2m7UbpCPfkUkwpYN7W3uvQdaTrCzgWx/Zzqq9V1KukK7ee8rE
Yc9zUe5ZJqQNnFxDqfflGRF5+HEJuZoyGqhXrbP22lcSm05XBLgmXKpzbdvSXCeWOQuN4VHzOmtC
nIEK4Rf7GKZMi0whgdqyGw0JOxbTBWH6vTrFtJ7oAqpg4YYUzpkAidoGACwmN+IBotrFDbk9jAe4
en6vJ6ZR60d1ATYNd1MkiYP+S+rTtVlw/q6X8CtJQfAx12wlZCwNsIk2sOPE0kCvwObwXpMw5BoD
IQxyV/INbm6AsVZ+F3u7zAX6FUnEH74J7RGR0jgE/xktEU0McI2ZG8IKa+yxzYPKtGWCW3tPmUOm
gKkT2ZcgoXEsSA9uwI3Rq9DFYUFoHetDc3Ts0r2Sw5B/yRza1pbhJAEeQ1KcVEGMoxqWAshoAzzx
AWzcIIiDoIi5tQaEHeIoJOzZ0+J0P2t8lbt/fZQ8JjI5C++2skh9ZG/V1QiQKI3v1z0a44L6yLd4
0Cr0D2B0L4+x1PgV6tlxmv6Rye1Quw8Fnz9Gx8YRGodM/AzCFdegnnHFEK3+bf59t+6BYF8gY1Yi
O5X4xeTpJ+bS/ucl/8SZ+vkKwV6pkUwgisv58LFvXerZxaOROVZ+J7CeF3tMnWPWKQ7wfTzrZXoF
XOzevl6Y3zaNr3yLxO4gN/9ub8EsktGZAtGkg0+fgxwW0nXA2q0yzPZZ9alfopsK+MkpBVtbfocq
scVPCsUFBCB1k/Su8oP7K3hSGtkUR/lB7nmLK/3zmaHxefLIhI52MtQv/7U1dpol1JUbdMOk7YoC
Uat+eqGT46KkI4R/rpVyNb3BsjHcSDqo2y+nPNJXU2gnafsr+iY9ZOWhaHxqFlsgfIseypZLhAUp
EQemutnWD2aaTiLwn40Z/5zVxRGP3zHq/NsPiEDZGoomtdR0z0Xs7EghPdXuo9Wxch6V5ylwz4da
uXEHHdL6es/9dGm1mIxdnQ2LbpuQ2OP39g0Dg2OsXdSoakj93dGtl/JNEWTdIGIHJgjBHk03qhhY
JwIjRVeC7hHBN/EjgxfHHWuaBJYM3LFuvn4iVhOacVLwUT1G++MQ0MFFPYgGggZkBhJUxzGXm39X
jFMuSlGosziU5AdgZCAsatca69/qVthM+kpU4+sXLhLPJjl4wl1WC3f03dh1jqelKeCgmsQMg8I9
OjdxN4qkpTAGyzE+vGlsXOJ10M7hOHRWT5S0xkzj8en/iDqzLUXVJQg/kWspouKtKCI44GzVDaus
QVERRZx4+vMF9F5ns7WruqsU4R8yIyMi+wM1RVmA+kvVxMuW7a5z/Cpy5zKMvmgAqzPVIUn1bmZ6
sjp4M4RK8bRBMRcxqkvCrZzx1smCPakz7Vc721sfeBf3jW2Nr/W/3lofkph5Qv726B7HRtETh2a/
I11Rg1fX3NJuEI+rdtOT7qocslVeUun1Vi3d9va9KD5oz5MSDeCYZVRplY7Eq1NZ4AxkjyOR72kh
x51oJr1YWraa2OxceWTUOWntvYKxC5i4W8DF3WSqpJzrOnj56jZzHFmUhqKR1H6jcGgMwqEk/pct
3UapxQQnPxqyYUAJiAYv7+VFA3PSpKdDYwoTrKDwJcP96pT2n3d7DxbSOS9jQOEjWguC1NR9wCx+
d5rz9nIHZw3iXfruVR+1zqvSO4z5xxdrGSEMlPWr+2LvOdgXJGf0VTj03p31g02S0cghTpRSBUJk
Nc8pi7EyWFJSiZyfabIAMLeCGmGAwwegiUwvimgOaNLOGsUQGP1GKL0GuQayBnWL1awyqUziL2ns
dVsug7B/p7U5brYYPzS9FrnZf/hBA4Rh5xY3/IbKVINVN0wSPqmby5CKQCyWSl6xnlYS1UTVZeu1
qWKsItPcy1BLc+6E/Cp2FOqqLpOJlHfWcnyf6jkbRG7bAMTQnVUTSf2GwgZ1VFL3Iz1rBTsttNwd
AERYCBkDakgMNMIL6qvL4E5dic+hT6F0QcvAbSy+AcHWtXNeCMeTDTCFjGhSa/evh7Gkh0er294w
a+Q/ZdjZQGHti1Yh+qAaXKxCLCfMOroUD7daRBKu8nH8/iuFsKAfingVWR5Z2Ms43hwDi3WMsb4j
zI7XFqntvfgR/anWXpIBEWDz6/K91U5QGnSxZktpK59errtOnSzt2UeiqxtA+YS5WFZu+Gikp/Dh
psm7/1pXZoe5VXHrJC4Nmb40GDvbyGukiOtZQLAjueOCJPSMHso/teFroP1QQFF5ZIPTT8PJwFdR
Z/LFQmOgRJc09WgWyP4jGA73Ua1pdy6eosCcZ61J29JzU9NdS4siTIWuIrDAfiJHhxbpioP/hqX/
RLpB9F/G2ZL5aXUV1KLAD6ZVMbL4V3ISGgCvEWHg4qacqOJWXLV3PWGSo7fRTdi8PXnWVeaKC7QT
vhhAZb6giyk/kwsLXnkYfaNvjRRPaCHXwq6jTS1djgd6QY0hDZNiHPAvxZKFVw2LVg0pWw3zbqAT
keXZmbi46tGqMFFcEx1bdQBVTlI4NRVXrADJSG5SBzITgrq5RKpqRHfr1Set+bWX02KsFKvKHyz6
ejknrINkUvHs7bAVwJuKM9G1LfHJG4kByQbn9iIAFD6hA6ao91yK0C/DJE54KueZKzvmdalYUq5M
OlNhkUINRYZgvGnd1j4nHZoMkbBE8srHaXAa0A+y3cmMbgPmKbji6wdhca+9jWVEJc2l3p4rAFbw
cuOlAly9RflGBL1zZd9XW75TOgXaV3dz1M235Xmu9gE6Ofb+qWg5+ooTw51V1ZoyzqT4R31aH+0G
cKVuoPqgekW9Gr7hn+yghANCLR9rtWhQ8Nxi81Q0rucA37ybE0RDFXRb9u27oFZDsS2xFrFaPSg2
Wngp9lDHuKSdet88O8gEa2s+lsrKkJEATTmLCMBYZ427UVemFWpJ2srGRtY1WDkAGMeDY/9GD6Ya
mIHZ6qW+9hyJdwUXSTIeUX6MOBUQoEuPmkdXZO20Z8wvaFFNOAX6ASnKhUJYA4tfDQfwGYwP4RYl
sqM/j6A8OmS3pD+F+IARAkYJadF7CQUkiChU+ZQPADzEnkDPwQcia+IfCtn6N2dy7YbICbkE9al2
H0qjtDYQHCVa0gU6jpjKXCMuj8zfA2oHNOWELgyhrDXOqDw3BxVOrzyoPhC5kaW42tVJV/69EyfD
WYK/sJ2Bn1BDRGDWq7VAVISntGFbRBDMov5hXRs3KXLQxIoTLgC1iAunpksp1d2IqqsYQyJjILYz
N+G3qHtSJ9btJuSqYdp5d0Wi1Mlbnapkg+CuwqoMmi6Vn1hAnD6y2FD7MUViFYjFvhdGx/0RYZBU
UVRkkJ/YPo4M0EwfQOg4umy5O+5jrfZswv/Ku6ZK8MtGMkTWqVfVWRbKCQ+aSl/fDftryjAwGcCC
IdoXw0IkByoGxQARbaW8lRreAq+UhOorTamt2mosRHErbz3Xk5tIxzrxsoIhCg5o2yr7DUmA1aCi
urmsYi5W3YsHd+hnd/5VAKMUhjGjiy9KPFFtm0RahAJbEK54FgOZTkJhJ6WEaZux/QYUwwmtb0S9
12f2mSBtnrR2gxO4wer60467d9jds+q+F04u47S1gSYxPlruMbZPDeROt/NH+sa7om/g8TuJh9fQ
46vDuf+seJV35xqYmACFnRaLGRScUdyEJZ764fBU7VhP+3DBp+AJDAC96Ry0CcXrQwsdJpUeL9rU
fk/uHZLsEafdNlmw1Yt2qG+fg/tAmss3tH0NDj4L40Ef7EtaOZGoRT+WOOgyFW3u2M1GPPqGa7pG
cYhiDTPZMdfHQoh3dDjQjlL+lLjtPBL3VgXzC/2i6KtB5xjhCWFANUi8j5iOfcj3i9aGSJA5Hq5u
dekmcST8NOnLalY6ViD+u0a5JvC/FF8+AaWnl0hYRw+WhJrDqucxnO0C5CwNGXBiwkCk7J8oIJRQ
F2C1nFSQiTg0mXQwRr1kA52zfwd7TpGbiGCVIW4oJQ5VJA86qk5lur8V37T7tb+qEw9EkX0iXnk6
1lw6ldx+9C446Xw9ULU0wF6Og8on8gnvyCMeNgmfX3BntNLqsVtIQAHD1stQOVLoplKtedPmnOTv
oxnTmFa/n+jiDqs7bwWpl8C77pWvLRLG3an1rxtEeBEXSWuqppHoYqHTthXGH7b1cX0sDuOu3+jV
8TwBJG/1mt0aCjzp/PW1aEQ62jZ6PLo6E44bg4uvlMAcmCxlcJ1TP/X3EDxH+psGoQlZ4Zh6KgFH
r/qhN2jZOW+0X4dQvFi0QNr10GmJeSO8R9CybnY5p3P6Vutf9L3+JvlVjfAI1CYKAsuISFEsOjwU
/2tx2rH0qBMk6LgtaxFdlJSGlI3i0E169dSNWMR13R1RmDXgtRaSj0O9WBZajBpEXtQkjPMT8iip
V3Q8h4YjbbZU1CXT3fIlhpD8QXrObBne4JdXfcPf95qMw168h6hh8L3h33HaQA6qWXLqHQr5UwpN
WoLVCwJ1HYiRQazFHRF75L4+LRX2SeAegjbkQWOhePnOxR9duu/ZpZs5CchF6b9oTI3prWd9CoI9
AwWTjttNLAra+06C76lb7VdAi8pH2m0SS1n26gfNppCMS7c65qV4uXx+/tYL6xEuFT9mu24LOwfX
/AyXmWOp365CSzl5/VDzKrjW0FW1UoiCD/YLugDy0DuNb4tsGjvPn3xZdc+IQ6BR3hCYt4Knn9xQ
ZlQtp2Z2n/6h0a0E76RbJ5On4fDeuaBKrHTOHj0JnYrpvG+9YsU79RqrOribMW22qVnkY0w6apk8
Or2YykxEs8jDhB5SRTFwduB0XLNhty49K6DimICGVsap38BYa2yxST+xSzC7Br698OhZO3dmN4x6
TcM+Un49OY9KcEBgdV9W5wZpKaZYLLgM1lsnnYWx/URVbLppv2p1jtWuWcM7Ipo8YanvO7XldWA5
l3GGVBFJMcpjRE7HxakyO49C7Ap+oQNZoCT9+k/Ojv7s7KcNAvV8U2V+UzXwH0+3BcUNnhyJZF6x
SVgqM2iSbGuWw7p3nVfGDxTmP9ndaf7c2fN2kJJ3SN7MH5YxZuTFzZiqmYvyDUCmlyVd8+OyJlpY
msFuWZ/Vx5ofgL8vIgQxaaCt5Cwow7ujQGVIoDKbERIqhAOAAbEHP7raKqXOZjGWPMx3luLLuhpU
J4fVc/Pe7L+SYaVBae7mRKzXTGQK/PHyuow/n8t0fp1WRw0gz8aQVpw4JO83+006T6aXuZ4P34fv
9KP5lf7sPyqb59edI57hX3kKbrTjfA1EM716xvL22d6+f5+MpuUgntbXx898m/zGv8ffbJttd7/m
x3l7Xhdr1MVN/aOYddVOZaxSMxIW1nmzK/1wxNrYgBUWww1rI+0wHQO5U9K13NfoOqmbnevkOn8e
6Yc1ad+7OyjUI9PX4zFqujpefcsVe/3N+vHfeqIlOCUsTXs3ZJJ1JI7S/RkYT+S01kMYgJz8Gpxn
10X4DfssO3VuAHi0AyOuoiGmMdG5aSmO+illvvquk7qN8dk/I/aStDcqInmKj17Nx/MK4q58XUws
WbQxVeH9NjdtfCceXxUMJRr4noyfw/vg4B5Qs98Gh/F+TAwBbyhapKtsJQOF0/g0vg/PY1wYevGH
6TwJ5rTLGIOUAdXkmVnDmhyNXqyEs9bMDLRVHjlFLemyg0kp2+44YR1mNxrk3r5QfF5Wl5Xe6LjY
z6LgwCOc1Lzce6UMkqeT/WV/kqEpegcx1Rrv5msaGxUNYkkbKFoylaE0ChfNUT3fRiifgaWCaqAt
+rRtMtJlyZoyzrO42JRU71AbYBU2r30BcsBbpE+KAGTvjtXnX9NT1yg9X/GCvo8j/+q9R5fJfYne
Yb6fhIEVNIP2uEmsbgbFDXAf7NISOwre2i3a0/Y0nBxoWXlA3rrnqIz243hYh/qo/EQxgg5FB4dm
Z0ckbvRTY9Q6dQ7WpvWX19x3ne1lmXShc6GdUr9QehPiNaZJp8oJF2ItoI9tcHRwomltfVveyQIv
c3nENmgbNX/vbM0fnXZtm6+T38e6XdwhMyBTUKFYBd6aK2vxC7bgormrPGwCfonDekVnHnOPUcYi
dRWMlyDUJYZIO+er3a71iVbeuz7rUE7oMcv6WLSYnWfFbuLX4R8dC0yOCiuRnjkPE1cSQNQLnuFW
/TvROiBd9/L5pFR6DB6/7JL8awWkjfXu2ImgnXefNTu1eubNT592tMU637KbR69S61TJ/Vtupd4L
AREohzTsM843bmo4V5SepmuGXb5bWYQNdwq9oQ24Vzu7WbubUPf7xE5lU91cB2dYSMj6+tmxw4nn
FBC9HT4T3gMXuH48SQ5O7YrXBcpF+JyTcNu89s7eyTt7jcQ2DEyTu7WvFBIE0T8CEcM9e2zjVqN/
JpFfn5d8fjMbN6jE3ez86Rq+mXX4gCFljcXdN9/dpNq5m4N5RgpkV+udcHEg4TnYucHEr/mNcWIG
14atiD3YJU77qz6t7+201T3jEtWu2OfJtd9Y19x0TydgFAV1v76ur19pv3WDFS0mkixsAdnOgUhM
AvKgY6zM1Wtxm91ncdzRyKap2/w8r62jz3x9XWLVxH6yPFgdUnJmFO3DnPYasEuvTjuxFLsW3qTG
j6qxOIyBj70jijR7bTiQPuDhN5kdjVljDCLch6eRdlrLZHNzKiNroqkQTpLBtVhW69A0CGgJa1vT
rAiTyxhM6yVJ5lerX4WgW3UM1i1sXiosXRUNNxOTjT2yd6moEYVKPm9GSOdzDsVeEpiVIQehm/Vd
5mTKb5EQwU1l8Fd66dr8uJtsQ0pIATLarFUn/wrxRCv0DtDFS9jcgnDfrZp2Fib+PbHcJ3jVnlkn
IohiSV5g9fAIie3UjewqzIvD39mFS+7cHJOlcv2973zDYD7C23h4dwfvJbToWc+aKPEWxZ2sv92/
0BEJ5qWnD0Dth4ZIIZJWfRj0wehjHV2v60DZ+X6GrVACsEKE0m145uRONg68zbtA+mzbgWL//gBN
qi833t1gx7zVolvv10gMUU/P1lgTYJKzYTuveUoplKoIm3j+syXggm0ORBa9Y6Cdb+9W+k2es/F9
zgB//LK78vvdeCFVnxjb7E9ie5COqZaaUKxlSeolhRtp5gvNYKfw02IdkcmYAm6tfgbHqweHGhZO
iR+pEbBSZr2ytNJCHKjBB3uXXfRJItPoG98Sb8cDGRxx6b6qjmyCMAdgty3V5M8QOlsbmLWjQasV
UqjRhX0Suf8gGh7enWhYneiojyxU/8phyk+g8saLM94tjQ9rkc/qowe5V/ZG3KgqRg3zAJIxtu7V
fnVY5fxbNEiGOTmVNOUxxg81OEWyPKj9aatV6vAc1hGqU8cscmYxbuX8II8LfLnxkjEdogsn5PPW
QTZO4/Qr/dKVEbe82q3xQKfu/HdV5Nx65bFfKcN72DFtPu/oLctIRcOk0t+7umuS3D4H7wEeGr5c
IurL6uIxlUVTPopJW8RZ5/3tMbcMlxJRLoXyAZhMjsxukeXCDxYE5A+v9YuIHPWAjvr2iMEnegEe
8uGGxSVRSkEeKn3zmv/OUWmtUimm86ZV3PG6h9giGQhBiQc1T0muYCh9pBLJMwbNxUPhKsWYIruu
TW+O8tRy19TO+eQQxndHFoBhTBFetHu49TGbxRnVOaWIIFkXoaPSDVHiBgkOpT8iZbVvMNN1CVma
brxymQaWe3KZ7BUJHYlbuFZYJvcM+WCkXui3KSBU2Fws90SI9/x5/lzo4cu3TffilY/7pDbSkY9S
zwAH9Zs+weLkPD1PT1ON6DKDZz7279+YTAwla4yHlVENXwtl6K3+kFB5VBmBneHO+n1kZNWKC3Yd
JgNZZtyGN5C01WH2WJ1mp9ltcV/I3OMxtpw6SIyMihIn/wV5wTUJ+7AUyPEwSxan2XmWBPhpcPcV
zWLR1rviMZE42tcMPx1V/csompyxOziMZLDWQIkfYhGF5QnHHTunFnrhGmb9DRsulk8N22/hpSap
ecYh8CdFPAn447xdBNmVwaVfLZJeKdJPXgkVyOo6th2imQfjSiPu5WsnicF3MqACE/wAr5+gucjH
zeEzCF18C6Jh5r0YDdX5rtc8AM8kBUQTEuHJ9hj+2uQlicx+DtMs2M/3cyK8X5WCtcAL63xQSdQ8
PeQ25SrKLcQzQkRq3m2ozUbbjdybNIM0MxPALGL73Xf+a7onzz4a9sl7jOoMAv/soQrFLc7yU+8O
MgY+Nmx5XGcivhvPu+C4APOZHVm7Kp7lnFzLMYe5hsX0OkkmEQvopOofPF3yqr/3jmd021wqkkaS
RLCANfECDjEOs3iRjiteOn4Pz9zs6yJfXRdsiHHWa/xFH3rtpiA2flcObaWq5ImgBDMu+ZO1KEjL
wYD7Gk10VNeHz+raWGdLrMMQjpS+DfJ7qbEDKVMvx+mRsPK6zNevdfihDCrdXrYCliXrMkiJX9iq
KKK+rNs9ouFZ/QBMn27BdKPfy7Y+E0W+nNwlItUevckErzRI+Mr+0r/qd/X78bcfK1i+DbVMalia
QxnLCP0gW8acw3BzENszKm+wEe/Rf3zKMQVw8hZU2WQYxhrvj36C65ysPKru3tt7DFb/zqM1qEN4
Z+QynkfEiuX/Fu3CWoE1bgetgAfXZ1IJoglDlauf9gFsOqkHe4ARffB3nFZr1cACTbOlnDFx98Io
l3plh20J8KU2Ku3m2hBfxDWCAEufE+1S1nerX5nKP+PRy47rZjQ0f5L7NGr3T3mPVO+CH6VXq1KS
Ovy0Ngl7an0an9zWdw3njbvdOtm3c5+qdMTKWOs8qt3z08m5S9h47jxrEMFzsKiUFGTMopChHhQq
D5EmuG+EmNedreJafa1q/rUvb/tzQQ6o0wDj3r/gLBtD5Dd7RvF4LIziqwt/K2q/TG5JuVxJ3vbM
XKV8AvwUN1VZwfV4Bu9J40ihney23JookVDZCB5EB1DL+INmS1GfIsC3BPMELM35w8aUh2IK+orf
CqILchsqRKQ3Pbgo/B91WMn9X7QX7P5G6rIg5iDO7079bdfw9mIUURL4i/dU+yn1Iy40WRs+29Q8
6b20sOYMNojBF4wD4HWFk00EzIqwouHEq3Damp+TD+vdu8FovXWPeYfcos3lppp4gXXxtE3EHLVJ
tW+OKIeOjjApm2HvAcp1/6sdhs2pmrCeqO9B4+Z4Fgc//VmFTa3HaZOClVnU9MVqFUlJ3Voz5IB5
N1uUEsXLwII2cFqoFn/9ujWcKmlONnvsu6fFbnZa0F5iZnkSXYR02Cmr+qrrX4bhSN68pyHevBAF
6Tr0r9p44qxKgkDYb3qiMDSoSredBtHQGQRMyXME35ehE1RsU6EZK66qAzqMAYgC22/yTSSroLg5
NBf79f2j/Kusexmeh+a0NnnC6JzCK51Yo5BDVc6EBBYe2cN5srX2GnCZRLSSAEO8KegUj85tFdMd
TZzwBglJrdugHdXxXxOGF72sHpNwpR4NlEEbzlbOzPI9UCESEQArjyANYA+s3uJNlWicXfMbP1zq
BLh5o0pWJIJuhGdBTGAk0aj6BH+ORvqQJQAtmvHDUY14P0idN2odeFjc7qwLf8x5cDGPdOFo3QsC
59s+D+/eMYXme6LKHI7Ow91YjWj0oVQRV3eZP2ZmO+q0GK+IVWP7DsGK5hJkm5vkS6qMdgfRNjQK
EeuQfnLHLQrSoo3UnRvEEThOK8lRVJAu5DEqKxclCQVWmEoAW6g4JlT7TK4h/4vXTEFSCfqDc1K2
Jh1GwpJDthCPViXuczEm3tyb69/1TyPkHEHENfoimahnbp16+QPqdXmbGJjcqNNClIRYXAxIFQKY
28gPWt3K8IBeyYJgbI4MZk97roL2eXADdQWvolT4B42p/f1c0UVmdX7Y+TA+wxu5LHS8V+fgMWgx
EFvOA55KRuOvdPCAQWPQp0KT6AXvQEfZ6gfT6Caj3ID5ouNA9byspmu0ZbSVFj0PDnUh0xFFMeUK
U4hH4ataeknxkFW2BEihJ75NvRsjVjoTHkqcpOMJn/gxyQcIE+wzNXNhaCoQ6gDNlQEuw0iVVCFa
YtZTHXFVV2hxB5RisbURRKr4s75/Ay5A1BjpOPk5NRP0+OCu/J7KIuaAm4cjEwtnTwXlFwkbiaSW
0t5u2fywPh7b8CP+fW1zjuuvTKyFeImkL6yqIJ1AYE/wtrl0zFj/twbNWSNojus8xI5vQJcXW7QE
7FNHWqPywH+guNMP50wLQcifb0+DORy9vo+UR+B0PBwtTrr3urBvWxecVApSMUubXZ0+US9lVBTU
ipQ375fcTi1rOkruh9gfT8gsbxhDp6AinwV9eYRrdgjEMinIou2Juj2JcAZvikUCOvy0OYVGOTGm
0rplzE54HSe7euo2rt3mZ9o1+uFnSTMxWOtSTkN2Zqo6ZKy1mPmvNKnrEIX45r/5KSZrIuKPSEwi
5BmoptvO6bvlPsGay+M9EsAHEELSoFlXzjzx/zaf8usvSDe79XPXobpSH/BnG/Lmvr/rSoyrcAlv
bGyPdgH5qF0F3yoUv1RuzhiIyf/1hr0rhsOF2TCqAwxLFWDffW7crDmWakHLUPRXcRsYKrsxcTU2
rP3S5NiYtYbVcT7JJ7uV9Zl/R1/1TZPNYOfv/NBjyQkRkr+Glc3+Z/9T+Tb+zo9/Leve7w7/tydt
OmxPrGmyqsO/mbcmsBizux1BuuEGh5/WZ7pJN3rp/DtpdfPv8zCG/sXMO0GZSYf0G4d6NsW4amSx
5TSo7sTrJrkB9nKv4Hiwq7PGIvF11AdiY0nnCEF51AjCMS1eRiHftRb1hbW8bJqfFbgR+Byzk2NF
D6u90Uloyd0IdMTr18exeFzdq8sb7dlFaW1RcOAuw+RqP1jnYMrv3MtiR84HRht6D1zAa933WIuf
xcosJpI6qIvi9uyxLkHLOQ0r/s27048JcpWIl1oftS6Lpq+JcWGEXXvaO1OWtAse0trItDBqF6vM
y6WpzZ8iExm8kOlp9REbGBVUUUgW2ZJ2AHBI9dixfpfbkbQ0KiSjZ6PMEKPif0VOerPDxMm2D8oQ
xwKi0B6lQ4zKBoVXI8CTEMQftQzLUcG8Ew3x2TP6TebC6zv8PAwiqyDX1hgfr0mVwVRxoIR34+1x
KxHMod8m9tdDUhiZAoorVxukh055wxqDKmIOP14f163FK3hOE9aLhLfIkHqpu40qhXuuHkbmo+q0
gWNvtDoy2ejtx7W2ijGhnZE9Pxztxmd4irpCYiumA4knW8y7J2y52Gu4DVrGFleJVfkyaE8aELZo
GcYc1tpucl2xSGB0DKJxNC4Gb7N/MIr1SKuS+pBh7s2epVmu0KqCg19tWXj4jeAPKIPFzVvZ525+
WO6XlYU503VgKFFqHhsjc9TklCGKcVxoDZmxAQnu11akTl+yjNBxHhw5BfU50r/WsZ0X1VLETqtY
sm6FWknquYpLCPFJjOhfuqkTfiWUU5u8Q33SZNKI9SXy2WVA13A6WtaGsRsDUbTWROFFAQ15Cmgy
A63Zh9z8JY2qdLIlh1LdM0WVk6os9x9+ZazRIqz1QQCncB6DWSjb8BjckGXgeMP1/hA8aFNmeecg
mV2C+vCKSPG/sQlYA3wDrY31EGIid+jo7vwHfRwpoy3oMbqsrJPPGinfY3v8bX5Ey92yMVNNkH0M
OBEMDCMAEanKHMD4adniF1FpCtr0PG3rAI4pEkWK89pJiwI+2f1xSZ1VxOHMbzOqEZGs2wUfSdQD
XAjQQvA/01OkTfEWtfMgGhL1UYVlourxiwYyVBMgQoojKs2Rvq7zdwcUY6/AQNTs/SQ9RI5S5ei2
SF8pFUJJjTxAgtWh2E00/uSr+leZKFhSe3ARrk/wGMUw17qHCEfCCH1pYCXJAD0xTAmi1PmzPTmO
K5MMp/Zv3TO5eiiy1XJQQ//chNV4Qtt35FBZTAcRqfWDRxyfHiqEDnEmzm66w73HGCjAhbBChv1R
Fq8yVgfddZmACEvFaAFBqnDWQlsj7p4I/QD9Ig/yRPNCP6F5JI5erEHis2MEDBT7cuFsU7ZqjaNR
uKjParPa+B0Q7btE+xyC2WSirANaCPcTaByAxuXm9Q/ktmo4wXKGHYn02BqHejmi7nE1YAAM3+Cp
sLVAm3XkBbgn3Epwf8sTZH80h5WbYwFqDW/DuBZgEw828sQpVpjYc5P1Dli2PikVtDH4E+r1/buY
IY9BYyoFyvNLanKpxUvVeG1I54bFcXZZEPqt9Ehm8axsHqu68NF9/LwGxleN+1EfHv3q6Dk6Iy6G
ysg11d0QQa6gtoz2q8qnDoosb+Dd5hzSzOa+Mef59OxbLMdSKSrN1uMFqCTxJrZqjNcyf76okaBX
LuSp3/wxfipfxk/zZ7dszTIqb9kabGtNcZz7G8GdexAn1qfXrsqG7ZEejz/qvS89ZX9rruGwMWqN
EjBBjPO966DBld0NYBY+APOfjug7gP++KvaaoUrR4s2NEPT9nf5loCvpX/kZ9qt8mmyMRR+X7Y/D
lkIsewwlsdb4+gC3YWpzGExe9YnQqKKxU/fKbn4N7R0lqWeHZ6RwxoxjnAfm6Enk2Gafp/0nWUX+
bX1Wp+/pgxVqYn6an9l39p38Xd8ds0E9rNNody4GLemYKcN9kLE6HWfJ+BRcxw+I1dVOK1SrnmWd
QlcTnfAh2OBcjlXh3a/Af0DrqUNGt+asFugUYp/NSMcLvid7OgJMrzlK3h2LtV25dgoF5W63h5Vh
FauooL3QqbcWefCePaf5/BVUsabHaXOAnT9uum1cWBSe3ZGT7kc3cM3W4riuL/I54aWC4wv5ZfG8
T2H1NjH/ZHeEZxzUPva/+9/80DXoLbGuLM4Vmj909iBZNWjVB9ihNER999uE5BmOJ4fOAzIJapfi
/zDvGG8A1n0//7i6glJ1vOqdKsuYHtqNdZygKo/ySY3gWDoARSjK8CU0yAn/CtkGOTWHtKP+6k8i
yyfkokPP8sU9Atb63XuYs05l0lr1gbrYLKMJ1JoIB5ktT3KiqQx0JbC0Rhwrv0tJYpszRkH+s9/1
7he7BtUHOHz806pTtZZG69Ua4iTcfHezZ+fwtPk8JmXfmr/bZvdO5Y4iKiHJPpO/WVDAy9z2hgYG
N8DRdQTkdcBLKfzI1tna+kiWciiizTBVRyzVUQpIgCRdgQRXykgkElY79PKlpDFQkKYsvinvTDBq
dfZoAeu1injSHDNieJhjZLk8gFaIbUReqpIDk90QeKSOIqYrvsoIgd0qbQBAAIEVDfA9qUkqWCxI
sbrEmuYLtxaC+8IuWaE9KuQPvGqJehVhSEiv5FQdp+PxS11CB1VSDoRySKoUACkESjylpzVcL4r9
gf2boJFwdPL5ozbGzRkY5c3nKQcucjUa4y2Ye9AgihOOi1HzBG9M/P8LPlhpUnzzJYtW8nd1o7VG
E1/zq0oJpZvmr0O7uUOdrPBdBC1p05TW62DsQf+6ewm/V/x8fVAZRoDpvvTUGobvaZ3JoDxh95Vv
MI2YHYJkTNNt+laJxY0jFUvrbXQfxR65VR9Z2uD/PaEfRX4tuqVkF7p5unVtNK/CKRQhxr07N12F
Q8XMEgOg68KZDFmF3AXeqCUU/cmpQjlqmXE2GJ/XtQTXZcyaOWVoZ40akxLjydixW0RS2t13ZPez
80/ks/J4dQPxy2HRJNskkiVjkBNDaWsgt64D3iASoEk60sIyQ83a5K9ieZEbu23n6DZXgkpbThNl
QPkA8vnMFo3NVsmnggRwuS4Yk5YjwDkwM8XKCj2bowase9qZuXutEAZizPIhml4VaC2fvPvkmm+W
Dn6G9Efwos7yRRiiYDIbSvkjVRG+FoyeFxdYO2NEk2PhalIiWfwkywSfDOEd0GQDmcy8NW9OrSkt
jsbJWKlTQZ2ig4Hxi40FE+9GVaWs64eD5gcbApx8DP8ILzBy4M1r38JEWdp4ydZEWWU4rUy0GkkK
BY4ZqJW6Bn0LYUOLCFPxNCsVJ0N4y0eQ/FQfjJWBVTH2LeIWr+1mhUJT6KHWMeXtEh6q1b1C1+u0
1kmm6tqsjsyFVJh9XH8WlUf4wfiKPkHGKWVqF4uLEr1Jsc+CN6QouUZ1eu9AFAZIk3HVeg1tXHhz
GaEKjKGTn01oC+wDyC2Zr2QRsIpQfWR7CBYNmpFJ81PGW3UQBPoqxh1U3LDICeWJBbA+6gJbExQU
r+BgvArYWsDaM8jqM9kJSW2sn4SC3NsuUH9/wnzs4Q8j6KTuMMzIUG/97TbCbnAWEAH900zgeoLH
Img53lUzfDOQMqLUx9pI5kYBXGnMjYif+SucIT4+1n3MLIKcUE7mad+ScK+xlRoCVPGVaAn/OPkx
H5k+ndzkBb8e9RDg9HhhDj6R8Fca6MkIEasLNcoAkVkrGylBNIrshYlh4m3B07g2IGkytf5EnLnV
GfJ5iKylbMJCcbKlNzcgafDo0qTYQAG12aBol7zJAkbQRL554Zds6nVomitwL8N1BeWCJ5mHuIfi
s8NJUzTAaWfvZP4MWxi5N7XHEqSDlCIC+LWCF9yxChJQi7KF9aG7Gy2VuqgEKQricUmHYtBiHXDM
det1CJ4jCgce/8h8VOXLIyOJP/EnEeutMY5tfkJBOPOFE7Eg8xE7wVLjL6k/IgUXk0BsCJXXJUXf
8/sxhK0DinRC8+Jvden1t1RvlrsmPbn03gwQt/wlCSM0HEWriW2TLZ3cjziteOuDxK60M79qhMJO
U2d44Mu+Htw31En6Xo/yOXePn+ofCWuI4ZVjypn0Iw1GfgQVjj4L71aUj+S2UHyPh5EGgn40wQhq
++8T8rn4pWJ08ANTRY3qMqLeh/pc96X+BLcvDCXFCmEoF2NTI58Ly0iWvyhDUEMRqZA1OeJIKxVK
E3qARBV0IZiVlUhqtDR4Ek/k3Y0edgOV4dl+5R2qf/UveCrZCb84RBNQas9jInfijoPH84F9BUtb
qqXPlw9DuCkyESTLOzpTNSRrf8LwOX1Z3/fMDiswdvenHwqMiAQrXUqvMRL35aHXJKep0P/h4BoE
vPfOjdhy9UTokEGPySq9iyq9P7WeMVxWuxhoq66uAuaJWuGSWIlKJg71vgFxClgUrujVO8k9DlNq
2mztO0uAXHwUaIHZC/pm2rPmvE+N7JTSIK0CUKHwA7A/kAvBx8U5k//WawpmuENLEscqC3HR304k
A2bXjGihI8EvYUbsJV4yvVO/DLv5WiOVO9w/jhroZaF6MFeOVH+UiUj/xCtaDD1SPk173SY1rXz4
1FQKXcyDIgpLTKHiYWHtqV0G+SrWnCKjRtSu611o/QZ6Usqh0NmCC31aoHCuZ/dHb08zlXj4/nn/
oAQWYYhmH6KHiBwioo9oM0WXAzV6apygyKi1i2wW17jqQXxkzKACpDGkVIKMJ1WIdv7efqCvFsRP
u1fnHOw/RHNTRCywZv+To4W9Uyd1d3ho4FkmzZ8CjzKP3Ns5er8iayZ1KQ4N5eM07tXXWeSYgNpj
6GKXeHCGrkczjfX1s+WmsZDwwaVbIgpapGS+IbMTPe+H1JWG7OzgFV3qRnW+QHgJ4lAs7SyF0kXq
UMShiEYP4Vpa7Oi66STu5nIlgH8SrtFaDC78rlu6psg/ff6H+wudtYDzVI5hSHoSw1KY6ckgfr9s
BDgjyLGceJL0p/PDePtCIaL/ltjlz7GzYfwZLo6gXSJJ5QrFD9NxUJoC/ephFNLgTbrbVYOQsd6h
EfcUJ0WWIF6zkN3y/itlUaf+Hq5I/aPdtYiwD/YPfc1/eKFwbKKGLLqj6YPIveqNoTbdLtR1foPX
3XQ1l0clygp9Ogx5ip5yLVqITdv0J1DjA/pd4PUwV9OAvx+rxyciiunquYnawRgL5BHMo13i6RUl
K+VAkjkLwaE6B1iM/NcTolRDpYlcypOEXoHnzlVc2OR7SW5LI54IFA1xQaAyEh2cT4Qg6VwayftS
SIukoMJchGrlLL1oLbVi+5LmVdb7OYWlCQFADOB2omxOgyjvPtL6KzBGi2o4aDMUmW97NiSxk7Ga
ZR4+oDzR0Jbanrz1pcJhZ9NUxDRp320zY9mxUELxkLK/PDQPboWIVgX8yncC5rF7zISNX8dVElbU
9Az5sjAjME04mpyB3v1SYV5CbHLgkTKciu1E5R/gc9Y3fljbcgLiqq/w1uBZFQjpfW/8EBG2fGWo
22EAQttFVYWkwGU+eGRCzIoqbyPFiY7yJOQFnhd3QVc+7JO+nheooHUvsDJQ5fNGlU4RVsMttVoo
N3ytbXg242jHJfTZ4IpfBhgE2ns4+PrbfpOJNsm+sfxYwJ+4jmN1qdUNlxIegw9HOUeF38vwMtTt
/i8X3daIoFu8mXyXIVRTbUbTe9aGBsYDUk/gCNxaCMKsj1biEQ+MuSEvN8u7BT0OpiO/QTwiJ0AW
kF6sxq7awRd0sk06P/g1Te/+VLNUtaQSt5RavcEolheb7ouQzLSrO3PelBiGHJM0so1/NipousU2
2JP/KMuMV3BuR9YUasL/eDqz7lTVZgv/IscQENFbOjvs+9w4oivSSCuiwq8/T+n+zia6s4wxCm9T
NWvOWUvwSEmMBCVFIH6QvwNfmte8kV/Io19JtICpcmHkYr3JTl5olcVPQ6aDLEMCioqTiyQ9X2MK
RYYVZw4iNOmG7marhq7nsuTCQSb5keGXu6hRcAyRoFAw7RTv7NLECpT4Lh/99AYEg/Mfupb+fyTC
E7+6kbMYqfNkLrlUZeTvyN+VVA8nBFJ9UaR/F8vqY3rIDGeRow0Oy8euvZLeRq1JNtzRMWXNErHE
OpcV77swf+PGGEtfPhiGHViIiChe/ewXsn8w2KzH3JgkbJghA07STkFsIcfAqSYKFhNL+ac4Tn0o
1TwhJxSW+f8hPFoCgcq0/ApMhZH/hm9BiqhTRVcOfdVKMWgk4QnCGdeZZkyUZugIK1dIYGm5RrJc
yZmXq4A54g/BEls1mc1GYj8BYAlVZwSo6HzB3BeyCMj9F1buO+guCG/B22lYLC1/YLqzgsQT3wsi
+FfSVq+/fS+1qRAej8qPcHaEQQDNnF5W2CtfLiusnwbix043g69c7jn+2PZKqImVu2DOrGFcIJlS
UvJC0Y+ibki5oZj50DTuLDlPWInAmjgYwK2YBfoV3LbjtGiB6CSrJ7khRX/PH752+Ua1nt7TC/5F
i3ghAA9z8vLwHk8u/tvGhbRt3WbfcQhAz2gMZ9lOLp+8BVkLZAuX33oDEsylabxMaFlF2F7PP2QZ
rwFLNamsxP+fiPOzBHPlkI2wrErMDmPwE2v/V+vHWUrWZJpTcC/xdm/UWYhjeovVGcf1C4bUPdwm
L5fQuyhLPPcMjAn3uASvn4P1eOuRUa4+oe6GNWWOYT0uUHvdWSAf5sw6v9IUCV0w51X6V1DnkCBr
QQSM3ZbYuPOcmTNjq7teZ1j1L/AohA7Fm7/QqpVYtTXVqMknTk/ZdX1HQbsBhES0yyiq3epD337Z
xkBoZsIWFrvg1uABlxy9GaGURNWN1V8WyJWFqPaAgq4vS1v4r0DJh87l5qW7buQ1dPU58KfS2FT0
SZM4eK90oEHSh/P3kQ+g59boda/deVqb8DIz9IrTgr5ww/vLCzoH7PgzbXaP7eDa9Z5dWxjLJd0I
hAkodAnRqCLPvQgPrMOj0rgg5F62wS9FzCcYlQEKu/mgT4WsKxR7oe527WbJ33+FXrMMoY49x/Ka
0sGqvxVShmhfYUWPO4Dkz/FpKK9AA/mLbLDy+ovnGHHQzWrYyhAIf/Wu9AYYdP6FVokGeSiUDjzG
h+3RZUGrArp14J8fgDERS/2+PGV6e7nwf+Hl0R4bTsPKiM3+TvFRiLzwu120Uks1zHfmGkCkMPq8
9BL5Ttm1IzDku3kz7Kdi06OzzAel4QKr+tcW5ychqsru2IywaXaQMtDobWysEyBtWh6i1ICEczM7
y/g0TpSxf00v/pW1hZ/zcNos4pwNIfZi4gE2EaFKCNQixevuEhT2S+L4wma6GdDSQ7FjzPALO6Un
Nvv/sUOlfGxk01RZ90NHbVuRYvcxDHsfeNP94fvtZi/Kb+9DPVAeA+1SwKvYJc1QyBvUxCkFs9HP
Tz9iRQ9OaO/EslCUoDdzJ4/tZCv6boCy5EVsSrTW+YcD4G63e1k7jO0m16uo4djHoVSqpGt3vgdz
vc8KV6UsNOqxye0ym0bLHUv3D93Axp3gzocN7Fc1rr0C6tWs7d4WItp9IWuQ0R7MROLwlTcYWGiL
L6j0bpMJd3w6RzGoJ/UKibzQ0YlOA7kZjzF1RTOMdwX3WFuS+KxGEpFJTEbqxJBi+tfzzyr5NDUE
L3/ia/BJkaC9Qu3JAQ5O+I5LnhQjOpTh/dVXfyztETkP5FUT67Q5bcSuQYI+5FOUVrsjtEBiAoHF
HM5Uko991ibQAH7IqkS2xkBe9D+5WYvF7GQTl4BngH6NO6PWFN7x6j3Wl5X7Xr7HMlsMS7jmF/k8
X0sFYd/fr9qgtHtrTP4/JHSRp4X0PNQGkiAPatYZSnrko9T1CGtp1CcF4E+F7y06dBHrwXhFiiAU
38/0i8av5/oGWfvm9VADQciZK7pJaku3sPfqRZwxSQY63LXeXZaVtmIbU50op+Klmo5Ley5WkP5v
d1HCu7W6XkaIvsakYp2C8s8XCyxQ5crEaGmQPoBj4a+xuPxdWIs9r+MiVcUVmCUDYQBXFdN23NaB
3kar+YoVm+cLIAb2hYT1TIMLVp7vdvjtlTd4clUGnNvVglWIv8QwkHZouMf+zsjXr9faHJK8owuj
PvAgbZWGWSTlYv+OK8ACdxSs3BHJivUUewJj6atUEBsQhpUYUYkCoT3CI8sCzJP9QcS2EGFJcmlA
Ow1AGztmcKETrXuCvA875pBQLLN18BuppMULBfAMBvBr24xuq2BBJa5HopH41umYsRaNOz2neDm9
aJK9TRUr5V2Cqupfemy8CkPCm2eQ9HPdx5DsTjq4OKJp6g5w+rvbrtU3zNf0tgKPn/M+MkTAfbv9
Tx09E5M8/pk7bbgZ5IgPVNJmwmme3oek/npiXlpkWUgBYLX9RunQmHEeO0cdu/nIepDhK66QBPjF
duS8osmjtHCjUJ8o6LbIlx/5uH+yUuhb2NWGbt6m56/5h/umSbsTXHuR7pt7jPJp/iNrN/NN8Fxa
R+jTDgS/dbcwwyGxhw4TcZefBq/Uzv+ppdm7oZlL3W49OHGmBmB1gWr3kGg5d+gjy9fbKqfv5l+4
9H+0/f1hBbgCMI3ukVvXA+Nkdcj8J0AaSeZ1FhqdRPCv0q2HLMsOnzuIp32kAtscxCinEvLe68NK
c5OhIjZXZgtiP5rFp93fKOsGpyi1sgsUN1jCQGJ/g2f33XRuDE+cZ7QttwFwDfc5HbGQE8LGhGY+
x38qw3MEExpOkX3qeTn1nZtp0Eq6HpfECIVhtc5QQOh87TxOLoPHsCpyjGGbvwAYhX6CWQr5hrwG
H6rZexzvVerJ7OIJFOnORXV7ZtCzNWRIpE5tV/ltI69zT6HZ3ihOvQ41E9BNU0b1ulIXcWmmyTD7
dztm/3JQehwp2VIjk2/4ol3G06pGqve/o9ykK538eZOvVFbpVbO7LdJZuIhDFG3BKkEDfNuIeMpg
txHCPDFLRsUbtwpuODj/di/qoXtBuVGDpMClZn+pLAIgvmq4MsoSUnjvg9Cx4tSX6qDH9uvC0rOU
W5e6505bRp8if/uiXjoXbSxKRH3cAhT8KA/w1pa+GXKj1TXT+9vouIeUqhqx0yCB7oS0PS1Hj1kw
eeLUNHmN+uz+hEmONAGRo0CF8ET5/5XT3Kiz3uYxoWZlPzKogTH5N7Zd0VKO2zyZP7fZOlt/7pHW
QXxB6EDjabSoXLDA9FP5OoHAbk+r3iohS91TataPKEvLc3nmJ9XJrs7asV5Jrbr7o8HhEv4Xwlsq
mF8Vi0pv9HpCAZi470428PFGosGtRPriCpJxrkUXIxuCrFUSbQmBB9iQjUcwY0GZBe4oprflg9xi
LXOlB2G1e2SWPvbiIgtJaNbzxDCE+Y2DQvtlqp+v7vF+1tBPnY2ZZpginYboiqhEDnrZ/AhLRQhN
ckjTHdYR4bloJ6B6KQyLrT5x0jKYS84FtO5+rWsxI0F8Im4folUTQpFwbUV7qSCuaqBL9NatKSsu
nYBrlzCUgFDY0umkPbr7Jp8Sbt39w8oJBEv/ZKVYUInNDIg/qRYplRysZqRTXai/Yiki4YE0kcsZ
o6CyJUyZfAijh2c5ooaRXZgUbS20beyZUGUIuCoOVPLbYjsScp7ZR/H7tPWlvjytCcOhsq5Pa39z
WkdIZEVFJLpCXFrw8Br0p+KdaExvnkixW794sUybZRtLgO4aSXPew3IJ2sg9sRvYgBgVMm2KkbgP
fFWRbQ9VDUIlHAYGKQLmDuI1jdHKbouxgXiUoIIeyP9F8EbjZYSzb+e2edmiw20DvOtIu3Am4ci3
5Tn4w3xbOSZ7YX5qG6Fe+Wf//DyGZ0wrYHA2x+RcnHsrOpiuaZm7kNEnR2v07bOLOGeSnVHlwL4w
Rl+pTn8khtyvfToIeg6jvscwwLJwwKtQqG5JT86BNCm+Y7MQj2t4MGh+/APeQ+jv6lE0CSbZUfmN
EKr6NLPGlwUJlxyZ28WX4TGNmXPJur3Pt/W+dXyd47+IozhDcdiXe+nl/X27KX6oW3+dbtNta5Fv
Y3o2L4Nlfe7zO9XZOPa41gjK6XOP2QpwMcxJfVOvwj2cSr46mWNotr/nbMBk7cA80RbCQiz2wVYN
5/oimjZ4iXyYsdLFUz5TaPcjEyWSpA/Gwl+H89s8Wq7bw84kIw7eflpFu7Goz9nPJzV9sFDrxT/t
c/Rz/2ufs8KJ5D0OcdIVDsN9qk5UDCni8WNwH8RjlH3QQaTH7VcarbostigN6fotvktW/iedOD/c
Aggi9y0kkXMIhzIdYMHL9cG9dtRbGanF3SL+S//ajZ3/9RcvMTYJSGmbAewxUklZPJhSENWEYiVy
UaF0yITq2eyhNngnP0NgCycNPdIZiR5mGsCoz0mIL77YlPSpxlGZcpR9jJ2BWBokS30fqJYuynOU
K+EYeO5kp0QIinV7DfMbYfIpW1U3Wy+tp4YIZQ4uO9cjouksxdCFdJvkVgusE445sZXrbn1IRqMO
b7gXmAEcJx/fmPl98oLqEbqn0UuZ3PVpYXjqc1jlFWDfqWXW0UClsMPuSQZK02GPiLh1kq7krJ9y
fN0yPq4ayNngudHcc4F71yxZZIvWmI2xNe66v7UXlnaQ2thpjYpPe2Rh6OSD/iLYZpCIgi3dprkY
0sMJPRyCxI7Lcz2hgfXH7ER92HTVKPhuv0ShH5Mh5ISy2QRLRsZnMouu8zn4ykE7w5L5AnhC01WM
ljEeYMRTKTjKX5SjtYm3MkHjccET6XWZI3TE1oCNCGsEPjsQTNtsGNI61CiGNYKD7wFVRYz49RF8
kRfTIhe2mI5om4ilTdFLHB346iO089d9GOE9frXlBVMccbA/udHVWaR+UgZAY2NmdNC1EkwHBxkC
4QwpLFnBx11DMvrWNBkV8AUrrxjl6CHlwMqEGOErJ64O6rrN0dom0Ooybm8WfaE4Pljwne5GPEkE
KpGCIuJ2j0/LObl3xH86eH/ODO8FzeTLLPC/e1kZlSkAU3/8wA2UshFkJ4QcrADsyX/tPa4Wrnie
6VgaEUkwIAYlV6ZEha2P306PaqZIAWXXFaUyOo9p5x+jKGNHjezupjs6uae2ewICuBQISBGTEhSu
CSddDac10WOKWvfNsv1kThM0pPLeWoSVmlnCmPssktyfEsqe5m0dLUu2mjXaAxbB4WPb2ac/nf1z
+5jeafMLQZrAonqYAZAtmzMh7MMEXyiwS+U1SvrJFzCJtEUx6cxaXt/rzKrIMjYJA6TAcqp1zLft
vby86CTFngqOlIkFmcjJQ1jDcmCnAmVDFOWR+/zQ2cUPrD06DX2Qh7G6Cc7BPti3dsXFpwJ7ja7q
Bsch9Gf+FHfHRUu8hcTNXQzpxdNd8lvqkjwk54/vpGIpHsRUJzNch6AumGCAc0GRSVKd1/a1zX6o
iP9ITRr3uGVrJepVH1Wq/0dOQXTCPSAQX9LqTzidzyH19T4829aMsAQ/DIX7my8iyqWYy/TbZjml
u89HdCzQK3RdNmBjSvYIu1fUl6eRz1OTZbKsIENpE+y5pQSUjIV8Ap8GjV2OdA2DBnFfExsDaagu
pU/8LT+YnNx/HfYw+nYkKpNDYySJMlkOUfV/b6L0F26tSoHrEyq3M6wJRVyvjSMcGMXOAaW4R0gd
zRDey09L3JvksdIjcuH0/o99kExFmCCgZ8gl6FAdCget31uwu6GdY/aEg6RlttdabpHxd+dYE/Gq
eXuoutmDmJfBvotmPBqc8SXC9Rtfm/lzoqK4ggpBxWY8YqFHAtB44qkDUjwS9Rc5m3Pmv9DkGo58
SbV7uIHEO9pzc3TX2rLDCZaTrEIuVuf6NAcj+2mwINWm2rTrCYVZDJD0mQ8PmfM/9mnwN26tICjT
KYgWj2cMn87KqqaML6RksWhQidW7brVAsT8J8e6atrHTGPcwSbiPo0k0eaZ2AsDJ3KAKMfq9r6Ih
qwwa79ZY5+yL8ZtvyfooAUWwFHWLBtsQ3/q5/9FXY2jNWsLXjeq9TLnxDc3LTRbg8O2SSOm/hC9s
123TX99gGsYkjjIZox+QBbbkx4Ca6Jh4vW3P8DcRNBdpkdlaklqBREipvGdicMM9ItcPjnWEnAh0
LPVVGgZX5hBg7VuXntztZi01W8pQlHPhxUsBFSWII8qd254SMX6kFG6l9/qnATmiMn/2sJ6KW5YA
OIu45xG6+UOUPKyi7Hyf5a9PZ3Nl0SwMKILaxt/7+962t428rwxWKoDKSEocoiw8LZ8f3WiKdjT1
3qVzmiL3IlGDL4kxvFeOW5Nk0vLg5KIzlHhP7DokUG+Piguc5yA2M8Y5ypBdvGsf/A2xboYHCBEu
sWuEeQG3oazmpF5iwyV7GM4L7IAiDn//vAfdof6XStyY4tQg9E65CSbfmQju+MsPwGuE8fVZP5b3
eT0VaVh/Iow/udU/Ih57DXSZ0hM5krHY5RuTbofEXKOTDuVdKPH+FFK/LdYSClYnN6bwdyqL4v11
KQ831Ff4RYUeFnQAVQZ5QxU5xCsqbxuwQRsWHbsmE5p1chMYrIgEasgoW9SuvyHBxYAubzlkzxGJ
vEfuMuy+Rreb2ZB0gC1XdvV3OlZ/NQLuAb0DygKHOYdMzZ9WdNX+MZZVaFZtwFJU0/DKgSDxKCFB
Keb30OpRI7e763kaT7VVvvch/sAgPcQgZ5QCeyBkzTJByBxT62GRIdwaKlPcMhL8QlN8nJofBcwV
TyNINdRRKXiirBT7pyDGx5Cw6e+GSzfbSi02v5AsAESAOiCNtvF3t2oaYxZmztAmDsceAjGUMoh+
iQnSLu7ndtu4hBiBN1ZckJI3GAjUj4GghnQ/AIPYxsiPX4gpQBGx7iNpooqGCdGuHBXQAsl5n5YC
JlQ4j5+g7+QdMPlxH5HTrDpDMt+/WxLE13huTyA0PwAOaDBwviNAheGPudBt4jMG9omBE5VbnTHn
g7ROqN2A6qRmAc1x/6YoUpkJPrwT/hJkJLwfsF0Tdz8ZiK2rhjeH8itYgwQ/Yo4o9kQ9c5bY6JZ6
Zo19lmyvGYAj5gzmEdAzR/X7tVehfEF+29bMIiK5jaQoLrQxyUxBZqn3dUakoyIsEe9OkZdIqisK
ncAW4gxlT1LdlqOOKHQgg6jo0lyxJCvmwLCojtPHsbYOB99EzkMsLiVAAaCpcRPRQiaV8n4wErJz
eFWfdniF64J8lKlcj/1ZkFhFe57+S4ad3+ASrw03XYMiQgn/USYZwaTU4ISeNmnOlDmXb7n//AHw
ADQVbO8A4MJEe9LisgcGDnwJwVMOyf+Dj0vIVw8tn4pP6LyOwVVfdjFm9G4DsauWmEHuJf8WeEEE
T0I/FoGnNLwSDYgACVJalXsp3ArbU4AG/sAWiAEaCZCHT7YhLXmNs8Q0KmZabr0VquzHAeePXQ13
hZh/a5xGKYXnoIpCfJWevlKDzD9G8a+BwfoBAxyxleifUaZAj24+ov6C6qknuKA8nZZyH+2gRDfi
WoR3HUc6fFUAF4/xnWoxVRDHaIasiIz4B3grzIHMjB6ruJaeCT2oTM2ofydxf6l20RpryDKvTKoS
mzP3/rQAPv2J1Kifo2zMgxnaxZfVXz3PLBA13Bf0hwrkpJcZLjGW9jAJDgIL0yRRNUsZr41myB/8
yfrczF6LZvZe1nN1Xc9b29a2s36ggVuDxuk/jEQB2v0BxZInRW6DG8ycXX03RcdQ4KcAS6Wkxw3e
mb/6pTkol9vucRCqeRzTOUoEje95Z0pF68sPVgcx+8cLTp3X0EoYQYQyF/kdVakRNwh5VNx0Qla1
2oliXejuUoeS3oTCWhE7gpKtZEdXBZSeD+plNDb6fC9+CnKIxJWaErpikRhKGU2Oj5rvQ93uB+DJ
5qtr+9fHRaOCdmjWGYJrodij5aDDC9rsYqIcjc0T1GRv/HsTJ5/DczIxUFEGXmfaHrzGbWjUNUuI
XatoWLuNFYS2j9BqoyMpBND0apCca3kbUtNTYgsE2UAsqc+pnBFm8atfNX89xihvJ00phIpTw+wQ
gYSoo0UVJ+wv0gQekQ+OhMKSzmOKq1oSdMkhwx6HLFhvQtPc/Dzt7hKT1aVPJxLlIN4WuDpcO8su
gv8bnDGq/nAYUmPYDayKGhquHjAra/MBPRVXNe8xCk4m778/r152LxzdL7SXLKC1pB4iGGQMB/h4
+AaG9BC6gbKHeFCIOxoLBJU2KfDWFGn+k8PhYfYB9cD44UN8hdnEZh9yuUFfHOHsCGNDlBRCOhfF
SDHWJ9nyxb4tGouvgkS8Br4HZhjXTmy+fnX39ZvAO4EeJKJOseJ4ewnklsYTupHM2oo5jcH+HNhx
LpPxgW5KNHnp+U3gFAEB2Al8zsltdlLGzwp6LtK/Pu7VXeeB3xZSLo/qCi1XqgEEiUfi3nxTh44x
UTYqXIZ8dM1Jen2ngwbhtuvQLrueVeP+Wm7qkqZCdKELJC17vkSDhaUgHKnWIE49RbOp4XaWnSmc
/idcrCV6+kPZnTyyuQol8tC8JvgzzLXHoBonu5J+QX3zfuljRDsrJwke72hBPl9R10q3bH6Cdb3O
pIY+geq2mEjDAhG+5iOYVMP+xJjQnxV/OXoNfJq8Mm6QBCD+YCuRfgloWg7SSkDoMjm+gzokLUFU
ZeeQ/UMYpB3sX7i3ub49jwa68aTz2bNYIQSxxR0beBRAmjX9Ir+3+W48m5U0hCDDg+IhnR/k9qLn
mdgUo0KWWS3lbTmEDIYpDLQQSKisCLJNiQYC6S1750X5iCdEHC5uLAHQ48cqqW2G6zZg177e4yAp
iFr7XO/7x/KcnZtjc0SJxW75sAzfpsx2CixRTpQc2JV4bbjcqG7fdFKVOJdIF/1beogPrA2oeVhN
mLldmEjMHZZnXOKZK7AbSvOGr0sM+6VARfMNKqtB/ZcRvbGhQz8uzNsfNLO7JDD7k9vgpQjKRtXU
ay/UBWbkiww4XpvUFA1+6m29fazLZTN6svFmuDqK0lEO8Wor4MEQVuIk2aUKFsguEZ2sKlx3cTOi
9a7r00aOyoQ/mm86ThvgH3MBsW7o2QpsKacp7dBn02CJyqkhQpvVvVIbxDlDvFQQxDxH6bHq2dB5
6LGLxIRq5AB33i4v00erP0mP0QWnISjM+wzwyX9DqXU7YM+/NZtfYL5R0M5RcaIJl3od7yW4hEvi
gdLSei5cJz5t3dn7P8+Safg8EzzGJEGQjL0bIvWhMuiupa4t5A9xYCLqhE4OygMu3lD+N/BeEp6x
JNoGyPgXUxOEnKooSNDXmal2w02+a65iTSjHFyUSKoH4hX0pBCTbYuJUaVZyMp2T8GrrkVhS1W0P
51EiQE233xSAjK7ZKqw7hgWOUZO18fTuQUzzU0x35Sbfb1V7e6Rf99uiYCwZe49X/zJ3xBOSVgGt
gdgGYiJov3fPnf8PKS2wgTa4U5eXhqi+F6NOPXmS/GKQO4zg9I61M0XIYZ/YHZHvSgOhEH/aPlpS
+WWprxmkJcmIaiPl/pKSgqhg/UG9qNnN64U2xdpkyo4f0r9Jyv1EDJ+yhtRZKPQ48nL+SKfYIexI
kaFLev8Ni4I59EjxmX0BlsE3b0z4nbL7Mm3hR39vylpZ97b1ql5Rb96myMqya4aQtLxWV3ZkFs/+
pXWpHekeK3w9KJw0qMpRV/Wo5ZG8CrVENnbZTgPMB7R5TUSB/1CKcQMsKU/WggILoicOBeJYUqEe
FPaf3O64z4RDWeVRzxMJUm+nuxqiekDojtk79lc3RLtiZiyi3+6iJ2r7YZcOBAtyEmKihSjYQZAo
cckzeO7MIDMGWIrki9eL1hE1spiuLFSKDSvqufk+3zORN72NaIk1fJu1WTyJJxVFS8o6pyEzHCp9
D1WKnGbCXWR1rz+WW4rStx8FZ5gb4FgX6hQJEdbkBVyo7lpZ1iSVwa96eVzjXRjY9SHe1YcXhtvR
bxuUmxEr6KhGyiCLrNhvi3lNyO3kqiOB5rDkX+krEfqrC4z3Ppk39v2MC90RrAXuCGaExJnkG3BJ
xiffxh7VQ7Lx2z3cf9+73uG9yzZvbOmKjQi95YiGoeDdNSC3SsqNlynQE29aSovf4qJkM2K1nXk+
HRmxgr5jCO1venQ6SMiOZbHrjFDccGGQBH50kl+NC+Io3X16/uqE+qyPj4P4LNxmdzb59u9jlC7y
TczttsLRgT3H69GvXFo0hZPGa+9evyVH+3pa0sVrzX7JqJGBQyx4xRlFh25CoSCwaNRDLKMfyl/j
YBzYQcQHgiZC8N5T8tgaoShZGmVa1zjq/yr4D9Rrr3mf9N0KEzsNcBSz7ojBsByDYEYP577ZyxaY
uRU7f9W9dq+iLxQu+mlwFq6zQgosG6qwnYXjKFxYEQvc6TQnPeBkVY0xTKEjsy3trdAX0gEJVhVk
++vyegVQAvuhlCScA4wxXsMXu306SooBkShAdoMTJGB2ie3RpFFclKBk4DNEeMUACKj5d7/E+YZ+
AMQCTzcjAVed6sxL+XPM6XMsJaXol8HQuHSndWARyWFXluoO8es4L6fC8SxmsK+hmPh42R6UCnYC
cWsPyeFpeYfLGtLW7831eI4ESTEwAxEtv+RLZWNWs2rWUs18gaM7mZHo95OhAdaig7OgEP94IYlh
neRYIWRkLF4/WkFeVqxeOEdIOUunv26Th4pvlDRm642lKVoiHN6PWzGUUBJCIm0GFO025gopXQrL
P3HoE4DxGDiyshE3+WLcyIgZVTtcZcY/03z0oksm7BJElH0418Tj/Y+23UspYNT0MfNh4kSLhPAg
XfwoXjXTvBcJoMBFOprYAj0OgdEY6wGmHNgEFsF2h05FyQGMy+16zayZpZC68WCLM5udLR9Wx2Yl
T6vcG6WrrtMQeoKZHD86MbB2xGRDVpzTEd30X/lXEQy8zTaR9LnBS5bocP76Scat/bttQyUhNf1T
tyrPAPcCA8Rt/1L93FPJ9I4R5TKCgL7pQ32t3TtOsbv+uCJkyXClfedQot1kg7pplToxetXeKE4H
zxVyqvEbCuH4nTjBTJ9G7al2G3drN1rlO36VF+CzLKDvwdfjQR4KT2b7PWGqOcYyr+cl6kwLh1tk
VbZ2PVX0NumTcEJmYWk8QJV5pqay4YKrZjYLGzMflciHYFo/TWz7oBdz2ag63a3bynDj0o6Sn3jD
xMfKzw+tOLCZcgkb8ZtWEs5Dd2ptE9+X/pDLdOz9xcd40yLGobVZjX2aHFhjx9DwAVtXbQI1AvYa
Jo1zY4qD8EDFQwaSY8KtDzEw6OONQKWy2UNhIkt4Qi9L8NKPZtjbgvA9xrJ6VodmnO6MJQ7Md2bE
NKRGD1wFrMa1cyHGBTOQ7uwfLRM34QayAqccMPzmttJZBy3EtL3OIbXL/rxih543S2WZ310KkOkV
y3zLWIoPMyZDjkKsrnuPxW0CnECrO2YWo/G1SzET5Dz0EudJ8yE6rWOgCEbyNg2syfbNk+zEqvW1
2DFQ4KTfGVQjVFA8p4QRls4TJ2zGoHSnnQzhiBCbBH6pEagG47di6SsVh4TqddxI2y3iBqJH9pb4
/DSjvcrJ3N/Pgcs1I6P5EazkNi5p/uD/JFA86Mqwj4lVqAlBtjixpJjUHdqL6GRTSbifH6x4FOmg
xuC8Cqo+KWcv3LEn9/ULYfOgLEACksBVaP8itnsZkXk+V4Fkh9mMf7ewEWOVJ2+cFtirL9qzctwg
xBAd9msS/hKhv+/DAtQZbrk6x+HAgIuoeI/UqurzDVicsodv3/tzyLHzN2D55gnf/2Ea/+6R0yaI
pEDH16Lz4xt2kTgNbsbREF4tXzfDjJCauE3q6jhNVMMQKCAG9T2GFAdg1RPNUJLprcvDkxSeTAMv
d0YetEneVjSUEsibFqI0o3nZ8W8X3hO15RdGirhIb5pB2MebGvokwyrhW8zX6IhIEAgiRAklIfRx
On3zCYH5EqTOG7YkpNZsgj01QXNgd9ApQJ6o/pX/in/RsKjM+0/606PWFZjZmhpiCqEAM1rMX94m
RCZ1f9dnVCFtdVisu3jhUeWdP+F+tqymA26J3X1rBH9AdWMIZZEVtiY9uucwc6hSv6kdVufizF4J
Ka6dW9lVgxt9VS4BVtiVlf2Kl0vjfdZOynhAGHbjZbMco9vA1gK7dYiBn3B5eWzui/uih9BnFQ4N
IFTMlRKMCbKedfp5EE62VKtbuAYrW+CW+FhkTh3M1ZmxeXyu1SkfaBAPSprA1GN1T+uYt3nPnOcy
OxK4678oEEHGU7hCbGWwdH4V0GI+JpCvsdAWFEobygDV8j3H3FE+NJ7/nKznzamrWROM+4SFKPG1
SRQ7z597M2hh8fYeJfOaBISyzLH5RxjL/giYk2IxxQ4iTlTgBBhRidWh6AeBh9YNqsINY1i2OqzM
/jNLRMqCI5qYAoC4/opv2/vi73AUADAgCgG/phLf2rQ2+tFgdO15gxFeWNIoWsMLo0+9RRxTxM2y
Pz8t/VW4igiYklW+eGwyHHQ4pSwaoqMqZtEiWIiJVUQb+YNgYio+aWKcIVZiPUfa0ZcQRIQikg9u
UrbepI7Y40pxPxoL9UzsdaNtuS/OMnH25Yf305sxLFILN4sAW5IbTZIopbsP6HPdYeGKLzWbyzpx
szkMGYDyyLmieOrcaYJDv1xsB1DLV9ZDNSWce9DT4DXLkCbMgoNgN5RcgU8fwKQEkMGcsixJMYnx
8AaUoXklHFrx3mwRO2Y7Qfge9v/OaIp1wrcBdgdgqbTuiKvxtwDo1YfFUrBzoCGQkBBh1RZippgz
6mfaKwtHDcB+zkAFyng4Jxp7BTt1Ld7ywgWjOP6JXm5DnXiUY6O+7Yxr3nKoaaxirO1uHnk3QFGl
QW4x+zi3uTGlvhT7AYxbp/oePQ1QajFpg4YMu11Lx4gdAhr/VJByIEyblMQyQ7AtFeEE/edV4sdv
AKx4UsaS8hUtnxhorXmwQIMDKF4M2LjwySd1nOSu/LTNmoqS9r0pVrp3/yd6Wn/47ZJJgLo7wb7G
0NM4nAZAbryTZpODZTwYw3d26nASTujYTBQmsIwANE/sNHgJgP6hBGViXZPTeJjdHH8IZBEzMWHL
N2B43s3R98n00p3DaEMRTtxiUtkyzp1t3+2h7hqGy3ZktyrXoHRn18eul9JDeqdFS+n27D5peqQC
S1Nnd/Es29wiO33jvXNCQNkdFe9BqK3Vo0EpwevDFn7TXxzg4NC/jTHcB6j5p6x4ic6xvP8ozepN
noyw7zV8ZkOFPm/PnfKYqaicVMUNaGyW94+K4kThnL08r63W29G5r0nmlTs1MxQyhFGDYrMglb+Z
8eS9v71Zk9ayieKF5xNu3sYamQZV1UZ8ibv8pL+OaDBVWZo/yEC+Q6eEmHFCOGnMSyTc1GTVbQbl
7uoD5Hg1zmEFy3aX0lnfzenOUFp5ZUePefKY9VOE7EMVJkoxaeGcpA31o7rCiCjI5vQZD9/bU7x/
MVgcwp3437Oe9A9FDqVnhYBS2XStKHVfIdOg6WPF0tcw92OFKinu+rTBMJvDvTfqH7qoNGgRAzdZ
pZZB5Cu/wfcaq3U8YGA+YF9uit6kvQuOfeJAnBNbZPX0eHqQeLTmmquQuYIlvhgljEgmGXtT7QQw
PS6Bd/rDatL4VzNJ7y7ezHcc+RPrjgR/VpduPqLtsKI7aX8YYQOkzJ5QERnXuGJumlGye7fGlTJt
3ZchHqCI8GjI23PTRtBb7QzsvwTF7uxa5wI/mSf1sva/F7LjnvU2qMxj+m6e5howTsquGODcdKLc
Q+R6rQjv+qMIG6GVVroFfqCa+QBMGReneRiuqvdae6yM4qJni76yoQ0jG7gfOO90Qr2y37V1ytu+
rcU2A0NYnlP+r7eP6nr/XmbM1T5elwSHgTZinNUoeUYVazn6u9OkgYLfGgLpnUZNzw0amyZfNL2A
xTF8Zb/+a8g/boM7A163qIU+0BZtDbdF3SObaeeYPtnP105tDU+Eaj42+S9qJyywRPgQoV7DPmaf
8Ot4Ofh128wft0NA2866eJrpKiEo3xeQyDo/7w5WBxnM2oblrrLbcwOZCDMRtGEFNNJ3nkDNi2Ta
Ta0C+BEi/REjOYAhSLI7HYG/ZmVPhO+79qW+nFbtH6KmvDt8FHYvH/TQkxtIFczkSNSSrtibnxIU
18dyS0Vs985x868nLWj5PRhx7Zj3EFwBZbqq5d9sVNb55I0Epr0OsXXEruTauQ9pmAkX+IJoDEzK
RaZQFyNM72jo0Qz7084cNAxKLiET1afKiqVJACdLdRkExcGAKYlLyeFEFy3++DhvTP16QkQwrYZt
sSZkR5u0BoRqOZQwOEXUBCCrl06zvHTWrT+/Q838M57Wd3Wsvez0NyRLGfRiMpxJB/s4uH0dCrm7
6P3rJ65ar1upFLoBI1X7Xbqqataq3SLGwSOG5p7gi3QF9Sk3seM+kBndbXI3TC/ufEwNrhVFwMB6
JXPfcJ7UxLgkgPK0re/YGZo5WtlRJw/ckDGljxknbWqpIPjqVqMnKwoIVszo6Vb/R9N5bSmqbWH4
iRgDBQVuiYo5hxtHWbYiJgSJT3++aZ097N27uoKlhLXm/OcfdBealEHf5bXwwlOfDhdPIV9OWh+7
lpWAEZ/BJkTryvY+a5ZVTPnnsGt9wOmM8MmA/T7Ti1ECt5IXQRGOgR7bp0J8TzwmbeTmvKA2ZQ7a
lURZthkXGYT2tYghgnu50NzuWr84aTd4rSqYrpTplPP2lbKq06eRYfG8Ty3FoRszdVvDZJmwwFk5
zkf6P8RsVxZh+pXRh1r1Zre7LB+Ohp3kRHmHiQYt5znq3Jz3yui93kMavqT5dzWnEW0Ak3ZEAUyC
Q94pDXM+ztBjlGNNX/FM3C8xrN3YV/LB8+LGv9SjLaBEDEn9DP5A4R4ZmJz4sLi6B0rpN1tID7VJ
jXGT0qv0AF0NW47SgY3mPsn0zHo3CvuPJ6Eiwj6yur5SudXdu1Ip+irRHwTwGJ3xFY3K3TPJZAdJ
SMI2mLblq5YPvxt4FLjJ6XZ6hjY4xH5nnbR63dsqVScpK7oTaTsFq9WnV1abR264CpzhbJhesRu0
RvFZUZz8tYgJbqNkZy0UPwKJAMM8HdATTx0BOiH14VorHH0qLL4skR3wGslDE/KLMhbPSpI4q969
hORpImCyoTSSngXg2h4c3kH1mVjTN83KPZ5eGxeeaPxP59SgfUQphsAdCXEeGMjxPl76nSEwYzg2
hsiPris68MeMcmtVn4C+p53jgUux9Ity2kKasOtsmSFPDtBg32HUYe/Dl+t+n9TmtMXugIqFCRUs
MXErS3a32uWsYRv5I656RwgTcwwflu9BLWHToMi0e52FMnmM0TLTfLzwtyHKY9o+mdO0z8bBPtTm
hgS9A/FAVZT6D8q7lhszTQD3P3c4byhR8JRsU7W2Lt7n4hUaYyDXiF04YXHloOqwoABdernC1GXY
0hdaNWu6Tv32jK5T3eh8mC+6WrUsboNPHb5uDs3YC7Ioqvwvc/VS+s/KKfE5qoNk31Tsvf6hhZ7K
ryonxsYo8UnxTfEIpJD6l9yDrjEqkANxnRxmWTXtEJhwwTMXI5zELZrAgRHXIg7rsUzvngZLBaDd
gxYf4aEX9cgozsqg4q5X3BRvEHJdCDp++yqW9MUkoqi+sy4ou8/zmN6nOa8TJRrNaXobRPRF2eBy
H0WfiXaY56+wgWn3nJOG9tkdnEc6eGmTCg9f1+DGuLMk4TvH+NvCYqyYFhAWveeJysvRUb6OXsfO
04GJvMhh3Ds4SueOMlBn+AZsa1z9MLNoKPQZcYMpcknhD+EzJXj4aj7sPtyM2wFZ6cfHqg+T0PsO
IgYH9PSynE+B/LzzW850dpF+x+dCcqw9IO4O/CJnDc1c1omY4hwUZYKnI0w4cacRvPYFGYfATUxw
bnQJh7D2sOhWUJoXkAigYAyNE8Y/XBpdu2AW32a9ALhq4e2G0oqy+jAxA22r3nqvZ5CvD7d+hKUP
FUwyftxDYFWptfLg0Q47jOoM90M8JTyL16BMpvVnzl3bHh6aUZGFBRYmWBz11ceAe8tUQ+gPsJLW
5WutEHHW3Ra/ZIvUoMp7XGoUxVXn5koj92/wIFMFEch1CgOwYLLfRDTCjloNYXorJ02MIDk0L/ep
9F5Yonzs5vUDBbmJpzCn85ZnNVsFQdi/B0xGprKGbcReni4e+RRqsa3tDCzAsHYYv++uNnkP7luV
JdJ/QRBhmRMT+DsTWpBzjCBe9Aec29vY2maNcwP1+ZZ6asVOJ42/tS1pQ7e3nydDdQuAKbMZoq4+
dG0DZHRwpNzKAE3/cx6Ejyr+AslUOdrgQwXzSs0HEEfzVm/azYTT9NJnmInDuRhS5CewoXgdyq8g
YKwZnUF7DbAVNr7E6nLwGTdjR21DSGm2dOwcmVfPIFNgmnla/zB+BjPeweuM5Tlssn8U5jV94ciE
E7PNkSl3mca6VvAcWafW6Ro5iARblsyKuRa0IdtPl3uvYgzQadn1ShswOWfKp/cbsTs/1wBuc8Ie
QWGmLfcKAPzibkQCbIRZbHKGx8gnsGr7vewjdOX/Wm45gjkA6eDqvkE5aK+c57SjuBkLws/9ZEKM
oL5av0J0qInHpq8dH+zmn1N3TWetP12A5XKl3uwu6lS2CMyGtldG1MukD9RKvBAI8oSzPbnOsz2t
3sqaM1lgRB8tu9BdOq4+ynmefQfA4I6L5muD56YT/WON1WHdSCQAKbBHFgUfw/gTCNsFuMTwlF13
bHEd2xrMVHoXivAaiRtEFTwxr153H9+5jntPzXnfkGuMUyvQz5+sD0hYmEwNu88AmKANIjFm/I4D
FBnu7v3KryuWXBDa9qk7B2NLG65Zwcg805Q39MePOXBjaCp4kBZZnwGOKWxHNmjwFRaJelThtMV4
2PIqfv4ZNJF7yfzGDNS6Z6IYw3qdzUNbGK66j5ZY3Rgdr50MsnwYLQvdu3GLo0bvzm/vKa/0ka1z
2jxWJH32gGJTBt11Cuxq4gQFJ9ptjqYyj5nV79+s7yhouxt19dHI5NaYqEfwdZOZNb2zDXDvCFB3
mWh9GAkO++ltzlWsdrj1YH7AkoJAujGmqY7kEeLiCJYml2S3R32ZDWFxx/NykW1uLOI99qD2m8EP
DKvuXJ0XtGG7usfaHxm2wki8QOYAG7qFHNQ7wH0BHPg1gfGfnn4IrllwJzRHJ7RokLPJvYZYs3bf
gUq30PZqbvkFioQ5kWEkG9awSaGdLD6hQc1PR3w2RuYiwgcyoB0TYXjlM5JOz4+2jU71EQWqPlTz
MIPMBuT5G0WjK13ztS8NQEZCmW0+fb3jFCrkDWoR4PnWIEo8Crnasd7rD7xgOu7rjwH/C3FSOi6e
i64yqeHfnIufZP6YkqwOg65w6uV7mkeIzi5l2DwYZaLf6V4CdKvY/LSCWnMiZnzIQOHX0/tb8QZ6
rHJlMHJ1HvS1qQvDljkszmaoQ5DWOtXswMdGkI4JIT2gYbtjJJeeaW+MPW0gW4N3Ryy1Zipyjsnb
RiRqXN1Yt3pl91TFA1htISNv2HAKtq0lWJ7Su+OCrJERwU7ERf711FdnLErE8JDXovSaibZ4eYpf
hvyNaf3tDL2u63JHNosODK0Hzyp5b60pIMuy0xeDrcemPZaPxFrWnJuwltycmNdTB6mJtTTfiPUs
95q48eWs1kMasYPp1zjn2wCNGGHMCdoqe1SAadRTyv4iN+0q6j1H+SaaDR6ogYydun+Bk2+0HTqj
6J+oFK5DZQ3hf4njSTLGIFySwTMM9ixKhCyeqeyUu+o61eh3jxFc/8QujzDpixfNsVyW+eKCq8Dg
cnPyIxPLguazxsZKGHEKFDxasHxb226O4fONLPVoLlYRxM0DXRguA67h/Yx3wO56gWDsvaNeiWsP
NgG30ZuZejZkdsW+BPKkn9CrI23XydPFnoaUoJhxjnv5J2m8Ncrwxvu0Ay6t8jvM0ZpRAsv+xyr5
VfIHMH97+K3WrXPDMjBu55RUDI79NPPREdHVKefyYN8Y5gpnGZWa/9Yhb/bjl4SgdiFtME7Xae+c
GBDJ6isdP1se7Ohit1iy4KnwMyYschvO9J1EcBa9NV+sh+maH3jBha7t4qem5dwmrCK7G5vv1uSg
Y0Fwda/4AdN0BhUEFIvN3s6WPCek03SN7kNTPOji0dw684sLmHRuVgRNe5SfzEOQLeL9fVXHrDR1
QnO2j7X5fXs5s4lR1+F7xPzsERxwcQ5euCu9yBWiDibRj1ibfnf8OrioCzOiDplA+5898k4GX8U4
WZl4rsL4QqXWguLmUb62KYXh+M+TGdr0TuV26IhN8FFkhpYDkn/lZKN91VZFkPzrNmDwtkHdK/mX
mM5s20MocWgKOH6s1D/NPl+kM+TwEG4+ppOuVeaVq7ZE0527WwaZybjtl1wnEH/E1BFnxXA85hh5
+jYaG6MDbhNJeIBvgTx9JymSEgIOZW+eE9FIpleQrtBoiFbqOa+HrR/WlmvXs4Iu8dzRQKYMrLXv
weX3Q63xtk3FUZc0T23Y4VC4WdRdTqCxptm/91++rtoU02W6uXenDXmX9AQTvvtZuIcNoxkglE5A
X4hAE2dRfPCEXW/nzNJ27f2FlYZ+loln5iWR1z5D11J5XqLvrq4OfAeinjJkSajqHf1fPo+3NNjR
b/cHuw72EriW+TiZUsSq69qUT5lIB9sB2R31OV+zoe5zqio/OVE/pssLxPwe9cpj3GL/bOx6T8oC
pS8me+lEmuSW+zndUie5SngCZILe+4fCDv6FlGA4Sr1BQWCqUuILjdX7NP6djObKJXhhVmET+Nwl
8rULVz6ejueEawCK9I0p2IgO44qZIQSbvP+Bk0+vwrghcoxFPTNO1K2UE3chEQOpdliWl6hgVmR4
GA5qxkndEfpeG8BSJyAKENt999p22VfJwoR+cbNPFt6McQjGEMDcfwbVqtzAwvAfE30jcY7sob0n
RuJkX3s1617ZuxDFAv3OjpLh/fYbVTPQWr0TKP14hbg2uNJroePkm9FK32z6uMjDAVK0mCywbXZK
zu2q1nuomEs0fmnAOYfucQ/0TcwMir3Zy9oebDQUoc+jXowL3Ab3xEq2EWe027jA30NUGvRvDesA
FibF5I3cwHg561Z3jGpDW4EutFaf/QWrFHIQ2yIX/ycfxaFF0QD9mekgU5lfWkHJvZZQ7MdtV+zz
+6S4e92k/0wcC6czUUfy1ElwReYMhZCH+JVLJtKfZfp1gxM5E6QDTpYmx2T98mhHXcUXtyAIlN/s
sb/DdXCEYC1CJm5qEi0vX1/2xBG7Bs7AV0PKlBi2Ad1MiIWQK/mm30f42bNS8LoRZFm7W+JFbztm
RIneXEzUr76YYKZBjdf7FeGtnAEgCR6ilpZZlKS9/jRFjE+B5I5iPe3jGkbQMbgQkBcCBrGLE0/c
vhj9ilZB9oyDO59bqDU+X88ZYSSOUXg+vf88jkKWg0i8YHHsP4iQclUFYYrs9ycch5Hdk3gba6cw
R5OXhEyblzjDUhP+TuTRa0w+I/RnTAImz+CMrb8769WcfQB/NMCPydXHgMKpsQo9ndbClhPOkNid
dwPxfxRfwVLclCdHnA9nT5zvRCPhX2HAIEJAvjmJTex9EUcEEA0QRyyz1dcKz8USXNwRG7uvVqmv
UabcxhxbFDUzikBPhL2vBWxRDuvfYxWKnf7HwZGSclES7f9kj5I6TeWkb9/cVK7sxZKaaRGUW37d
C0THL4v6vSd+sMKDhMfJexzXS1bgmTKN0LZj2PvAZmn6LPv3MGNIh57v5Wjoa7W+FsvKj/qdd4Ld
7Th1Dysdf6EJDPBWv7tWPh7IzmWQxD8MoyjIdRwAH06nNT3QhlkBtbfG3AlzGt6U5WgRfHHGExYs
LOHcr9ez0pY/+UaMSjmP68F+K1yklz06LiXS5oCFH2QKh6bqIhCB2Ng97O1Ww/8K5lZp54OLy4ja
OclTilv2Z4i/tVhcv/G2m9BRDR72fv9lQEtEzWQv9rUiHzH8NpweiPBwNUQ7knOekH/wuHpchfZ9
gX8lzEZ0P168EFNLdJ6ijeGqZEP58vAQvyxAolwmiOYaIjCmOe+x5bNXgmAM6Anjg513/OaXVIwd
A+7PxXGNxXvd/MJuQAyhz8pzFwlDtH1OsKgB9OUZTNhbh5DVHHxNBTzYvYshpJOygfDORdZK3BYd
edvrGh46k4jmAyLNCGGb/ktVkl3dEoPAoLy67Iz1otMgsle3CdRpQrhN5Je0v6dP7WZcGht4jMuq
5d3BPd8eGCjwHWMg3XmhYdnrHkBTN1Bz/M6868wA9qU4vLLm0caNO35rWfSTFqyWazlRjoj8TYY4
L+YpCFwHOBlBAe2E1pygrhjrLvjxkEY1fEBesPlcpGsXXHwm8QQSNoC3gUKeWaULd6Z1GUaQQ33a
/xJmxtp9bA6eOWbdUQAhQI136Citk1YStNDCyhDZzTDagoBrwq7BpjqXe5FXTe1MZh1/TszTcrpO
XjRmPnfW/EWkuPW/eswX2H6xQ347wvq3mBtPKHmFYkH+ykwx+grcGBq4WX3moq73+A59ELcDwxv2
LZsAqjJKus4wjEp3+k8FadJ59PI9k2lmyS+c4YJoC6ixxEcJiD1D/wSu//RhhHUd6GYGxyPB9/K+
xIgqtOznUpws//xWdSIJxNVVOO7Y3TmfkwnPCN3Sonra6eJd2XCKAG/fq0h1jWL8WXAd1jdWnNYG
QvvF4duYMDscTI6ba5m9BobV+JlvmSW/ZcwIKRgUdsoQt3V1aZZxvb4wTRjcLd9+/MPI0xiAUYD2
ZIAFuFYQNpOLQBBy0cUTq6Z2ePDif9ZXDQ+58YPu6b1opnkSQCLJHl73JpkrJJD77RD0iUVASSat
rJ/q55Iy2COUjla+gufAqgH3F1ihoouZA1vpKiie+5hD4IDVrD4HgMAwN/jr1mtS+jmArSIP9Wj2
ZMbDaXaSLMCwuxzdGevfgjss4mpTv5zWEjJGk2G3F02NyasHppb3MBZhVOIgBuJGHFa7prS7qfNm
CgNVJ93ySiKqWXI4BdbJ1p2sZ4bkkWJ0yOh2gplgP/XbM3yk2QyOXYqfBWhygiyYkbHzUqiswS3t
Z+o+6bLVHthj5zq/Ao78wFOpyxVaF94dygDuNPMpFB0Llu6918Z3L3ceP7e1ggHUDZ4jNcrLSygb
OQ6sBrA5mDij/rpMUIceKGqIl1p3GVihwRs8IlimiF9ugJkJ94KTqN4HvT93NFRwYAQiL0Anp1r/
CT5M8kftlB27SWZ53WN6XrbC+4UJQ3ihnN2SXAPbEWM9qJ7VKqsHKVv+w4ac85osohmWCZ2d1nHI
vuMAZkQb3LAz7Cb0WfPE6FVmv7s61HMdY5OOA2eMIw2112i5t3ZoZJ56jgt6f/8yxqbtw4i/HoBJ
cnTUsLtq4QmhjR8tULoeOOQXhMUNs+lxQrhyS6A7rsp6VAaXuTm6g9Ukp+tcx426ZiMKRT4IRQ5w
nRH+rImQnKG7CG6zG3q/p1stPgu+yIqBUoS7mXldcWSBYse+ORXDMc1BBErAE7Q6DnCXsY5DioU1
YJdDgPKBHX3YN9uiWnA1mOUq7eOAPa7U8aMdJI1fPPzOUPWM0ldwB90DMRXcO5MLxdZKXT/GJTk5
lnMFUmLoDqkbqDLqfUAZZYZta9kgNf0OKySOMQE2lAMDVQO69wWOEMcEfBDCNe0AWGR1Yh3Dx4L8
OVoUbiO7M2U1bN9GFbqOftxxUDf1WkRFsvw5iMYxdp+1YWxzCXqHNwvAZ9lacjzrdJi46kw4VWuu
dxZefVbdjglxhdPMCpRAo43QEH80a7o7YpZBguEGlpT5kYtOo5WMX8tVm5tlcfll7vJesAfxp/Pv
nXqtf/G+wwRvfphU64yGQnUby3sfsL9IZuXEQrx062tnNOX9rN/2n2z1zo9jnc3tVRm9lqrbHuYT
CwO3m5O+nC4uObAwW0hoNwdOqnOhguU+/IhtQHNCxNgltxCVfWt6H9+cBBbAC2Ejvhe1k6F2h2sc
eV0uP6qysbpkRg41TVCWAP32v+dePXYbtzziL+a/JxRD+ek9/QJZh2SSP3zr7ZTY7M/uN/gO53hl
ouylVpoz7ACEYSFcURtQt/iQEB/QYhfY0yBdw2cGaTSZPExw+xAEwTP3/FWsDz3mPbBYSW67LG/9
DxL82Ik36QaaQouFCg6CBoGhh3sEAv6Uc3dhzK5iuhb34qav/NOC56DNwIDkKDb65mz6xQjgsWuA
CEIPa0oyna68jQHjBRK6uo5p+gwe1A0O9QMagNXV/8zieYu+pA9A4+PGwcDjhDEtI29uCIUnSmgM
Cu8GLDOHG9mGO3ZmUK6wb83wQ4bbhNn5qKJ9ji+7QshBdyijoPDh4TeZp+H9HsCNVH+h9AzqXQsF
Rz19b0muwLQXvfbv4Vch35Qh1ODyDwsMVoAUdUyO2oX9/BVks8+U2S8vK0Ltcx9xwJiaa5b7q6Mo
nDcHB+LYEzOxisC0cY1hqTLgGx5Fr3n0L4VnigFHUMS95s4YZZukp+t9eOus2x9Pc7gsY2KysJou
J1q+53IFEwLSGYePU1thT/TebGTdyfXgpzOubqc1+wx4TQEUnJtXTDuEryUy881HLE5MdZxmfM2d
32JgPPv4mo/eK0wGWWki3EvIN8QUkCqvYoz7CstYTvGTATBHm3abCwKaxufq5Ae7+kkuvnVmeMTi
yPT06uAVkA1vhQPEdBjw4mwDZxP0+VrIyn/teGUznpbI4PxsmNivyDMM93K6nHKKbt1bRO/1i8nC
ML71QV+TeTlhfgJ0DUforP52ZhU8MkGwrdegwXKsGUOpeH16loazXsrNpAUqO48Jw8V/y/bqXJLe
K3EfpMWwQfBGPuCY9P22ujEp2oPW6BnSYjm4/BFSyK7Mxw8YL2j2e91ehEOH0IKuyz+dWLGuPFA8
JLUsAcVP1j9ss75gQPJIWQ/UJfEgeF7yD9o+6S3Fjyul7ZMOVny4EkK95L96AJrAxA3lxRcqMFwM
hyTvQbpkwzUdEW3UQQMhqushofKMoXyWMTSJDfJd0k1Igyw+UncGLLgJi0EQk7r8iEWJK9ZL8iuk
P8ONMFTtO//xYgLp1x/iSeW2ZThAKyqfF284sTt9uQQei0atcf4aNDGYE/tEeGxAj8zppvIZ+Xfc
w4uUd/337sEQw2RcrY3QwLuJLVG6P3kik/MlTwY4GebuZge8iqSuPYwGdMOagwXKCkYlDwmmEARA
NN2m15oibe6DUxNXxlrDW/9mwQ5qAr1QegUai9WwufnsBtXFM/mknf6Cykzwe3n83mH7016oPfnP
9LFlBBhJcHD+BBEIHAs9rFPm7YAr8h0P3Dt7r3Is30f3g73jUcXq+dTBSgNcXDuZ3LWFG5krSn3k
2hRN6nj1wKgYghMTEZyM6fgYXnyNnQ6kM/vA1FUFagQUEFx+xe3pKTZ1vgnjZNVaiYFXioiQBd3P
FhoTWfkJceHEdhLrCLBlxjW0Kcs3XjbV+OVWWFJSaA1j5jAvlxcgLuKEepxO4jHPpky/L+L7y1hC
RximI4ijdMVDoBqTXhtop+4K2XzE8QQeASsonagKGLlJ/hwTe4xa5+/Ew+lvRB+IshxN86BNHPaJ
kjPrfTT7euTTEhkiZ4Q8FBCc2DnT4J5P6xOhBDMM+wdrw942Pt61L3vNykQR1PbEs+kvLeOOHu8L
K5BN9EYhIHlmSOG/mr2CjCw9hKnkQ4hxR/DcPcTqGYHNhT9qETqhjySE5XZWg8QdUC44a8UndgXq
fRSQq9jruGSMETA1kKzAy0aCCWUSMpD0cIwE9muAdv+51Zh2kAGJK2HJiIyQ7p5rTSOyuk95L+N5
3/zNuMkh1pBo6svm4zMEZ6oCAXp6J1RRmV4m8cjaSbz3YSyf5fu/H+UDLAYH5abcKHihAQySqYHk
mFEFtxWETM7ZcyZ3m4BOeBu6Kw1zmnJiYqrCasHCU2BsKCtJywO29nW/8cJV+APgTNHE33+ZOVHv
h58DB7s4t53CsArljW/64q2mDuUn6yGW8D+iMm0Bjrec67TtjzVn9yNWxrsNBsaGM53yf3e6Y3uT
R2LvxIOoRpsqv1U+VgLKEmh58sshznq7xvvhzl0J7vaDyd3q45COjnkRb20RLjBFGR2OND4sePcw
CaLwOXquDmPHINdTQU9h6+N6nhJbr3M2c0DX/eucboUxgaMQtgbFttiieA/Qx39dHBr/OmYE4EIr
QXTWMP5u3GN7DYcDZSeqOh3lKHwXrhrJ+2GMKyrtIWPv+Oo9es2BCpuMho8+1KEJs2P1Px+SWeCM
Etbov+Y1oi8JsJcYOtXLxu112/n0azydT5++DsvgucvsdAozzZkcRbr3Fwpn+UVfOwSfU4IMmzHz
cwd2RBDL6ZmjksN+g9TG3ZU3abr5vImC+0n/ufbEltlcF/2M99FgoZAuD2eJ0ROVKlTsn2ysEJ/2
6Qvso9No6w5RS30RCtZjoB/o3G3vA01FciaPIrzHjwXr1uVj/5cRBoHZWd6Ib0PyJqlzUE6P2f7P
PUH80lr28vr9mTslwFfZv4ycyWQpin50+KB/IVo5LFTkISYqiOb6b76DmLfJcrIU5xSQHZdPLY+S
xyC+EhLWdDwCYbU9MCzJR5+QYuMVNggpyhYc2Nvf/mGA1q6y9RU41iZCjDctptiXwD2z+lEevqUu
8A9YYs/Ng/diNsNKjqQXcIPg+VZ87CwwnCnPDSABiy8rSGdudgBTRJ8IkYauLIRriWU9sstMgoSh
WV+fKFKgaq21y6D7+a0/v4+Pnz3CBmMV4DAua349akVshqFzobe1PKzyaw4bDTreFmwuW3pEfgUL
aAo7qWW/fpCUIdagyaUV7GzvpxaozCDe0Qwr/Aj15t0hqh2RlPHu3ykcaCKO8AOo//GeQFbyDWmp
JsVOckgvmGxIuxlwV7B6kfc+Q0SpbdtqSMOSou9ohZXR0zk0V8DRIoAGBDlGJQsytbMzB6k7Yyeq
HZxLtqayAWnYRwyJhu3zp+1CqaH2hF0k/DUWX3oe5zJvCH5JpiKhoGBLdvcONGg7suCzStv7RFJb
4/0Gk6HNxQkNcqqemYwgF4W4Uwe3DQLXPlC/3b47WeSqgANYzse118EiEzavbR7paOiJPpaLPG7/
Wd1ObY7DWQvbTBMQUbnq8Y7lU9vPGWwNgQNUo7eL01REOEhbAp1CkRJ/QRNFzXb/pyOqXhX/2OVH
lyUGANQ0SGj9+IwWqvQPRv9AhCgAM0O2X12FbAMhN/qx9taq+4HPvohxgerdrh5m112/dm/LeI2g
rklps2xL2MbPxmb53Xwg08Nd2aiFTxeCOcRRXFkvJ2z0+sXome4tFh1k/nODuJUjZlY87xCPUJOi
C/s8+Aek/F79rPDgu2qJB/8VU3HxeJAhcom8b0+bZQBj4GoBvAKkADTDlbpoEMgAztFw1a7CK2/W
6hCDP0/mKbjx2p0534E4ysPa4ckkInOMFVWwdDcIWOAX/VZnjbJjmwqPxGV6a6z0Zf5rjT5hPUX7
AOEAyXh6vpBwUsIFhX3rIQlLxp2GeaNr+poeXrYMTgpYq+JSWu0ZVif38ACYA/NGp857+zhqvXy0
bADs5aZleG09IBQ421xBItDqDpg/4VJ9GDNvoRzFXM49nxVJHuNPLLlkie2x9QR07bgoSwqC6Urk
CtptTDv5mylx325ofD19km1xC0FGeVYJDu6hSH+eYW4Ddfkt7hmcWXcpQfA7Q4Vb3r8w8GT1X2R+
aQa8U/RwhGgvG9DkFupiHXQwgHKQQ6L7yT6jrl9ObnRJQbqnUPyr/qQ2fEAuZajxcKFTPpJemz06
n9YgLjE0go4b//twUMadVc5GcusxwG9Q9CBhnRuBEkbzTuZHKXNgDefzS0I9mIxbiHPoJ28O4704
jGdXjDuVmOrgudJeTCY8XXU+SkCyNHBXVDk42zUM69i83xM8eEHsXO1fHGr/KhohWAJmDzaAWW1o
aBHU7jpjNQG5s9MUwzwaKZgkW1WYKChQUZ72LWpu2I7+7eNdp+9T2Yevg1keDFImiNa0QXzOm6PM
JhmYi7ePG1MUe89f/t9VvTcCBDtu+Ycfvggf600wY7Lga2/LRXgGmIBb6EAjeZnKdWAa/gGwhpA7
fGKRpQ0fAyFt/f9pbhRcokcB0mNNv2Pn0L1LvBUcwy0Q6W1NtuwonhXc6JVMtT77O0HWzb8Hxnx9
XuxB6zFzqvCXVaktGFc3IBuXyZvbJBfs4xM0t0EtIyHcbVo3xJD+YUPxpXwbPJgicfhAcQoBJ+eM
AzaPajbe+wqKTwzKhoLf3EJoannF1YkAG09KIC50nnnBDP9N85MBlnEyl0/WMStoEanR9XH9pQ3E
Si/q0eoWlQsLJFter16NEeBHnbz7zLxA4M+4+4FHHX6zYenvHA/Kge5DMYCEIYoHvkBzwz7f32EN
C4rnB+OFM6bUklEYiZLObocCgAdSUttzxiGOLJ7qk0eBbSTqxY1kZiK6vpCw1/eUkGJRdZkxsuCq
y+sOvXX8c4DIyKX6dgwEsluW2tuU7pv/LVnCLSy3g7hHYcefDhWdTCylVpXOUR7cw2gIHJP7bnMf
8eFKmlamljxoXr92jgYfQzQ/WURwRyP6awzs+zi4kOMlUNLfvFUGxIA1gQzEFIadL5mA456J8ST+
2H8+2dLW8vC64zjgCZcZ82C0hM4pChRfHikPrQ/HZ24t46+Hsgx2eY10kCEBYZEtppp4MNOfSp1a
98UFUopjAu9Y/gLss8tNR4efSPXfj+vwGdxHIGtJFLax+uPSg0ANi7A7SpDJXlCO7y7+AQMhHVd4
ukz3E9wmTODFobwspnxWh5iLi87gKuB6eV9aU+QYGP9Lk37/NumUhDTi0vfLkZT/4Ac/Fjf/3D4m
CE0gLy3k79uCKbcXYf/9oT2kn/T+UAN5g4kD4HF8fhPQOSHfkSRMbv+JllQNtntsJDx4AeTt7keF
O3pLIO9xslziqmVTwU0o0yhSvsNH+KpoUXUCEyWqj9AihpJsMq4a+Ov1dqvY+/5VrHj7Uhry0/yo
YbuD0X7Jvxlw8u+9vxc7rv2RyfIkk++iKpSeTwacEs8omXfykM4UxjJxQBIwyC6DSUzlb9e92WCb
wgd92dujVLN7eRH4nAHW2H/15dUePWzML4gX2o7kpe5fkg86r+z5Ut4Hn5A3pPmWXQz52t/vZezK
m0KwuO0RZzkY8a/RURyqZDT7/TVrvoVXfCMQV4be/z2WMlOVeTffiB0LZhQzbXjf6edrMmggC6S/
aTUwfrH6wE8kNXoUeKXuI9bDXs/DBZg+tD1WUMzCaYH7cNLnMsWXsx2FnKxqVaPr4GX8fl1c/ygB
Z2gBp/NpdjoxX+ayCM730fmcOOfzbHaarWeDmz0IF1zWtPiDdek0xIbDD3TQxHKYqq3ILh+0xIa9
J1LtL0jP4DTIqSZrcUm82PzKxyY55woPLgnQL0/+gU+t3ZdjMueE8nn5EULZOMQTPnOxuQKOx5a7
b9MdHdtcWTwfzTqtxZEpNV+hGueHhAwvv1dOCNfbseuQoM0lgxANXo/81Pv/RiecaP48mIjn9owP
LXtC/0KW3/o/4EIyJBFxz7JQrL+oV8clQYan08WH23CCh0P/3uFwd+zZDJxhK64qMmtvhzJvx9GU
no2d9P+pfxkdC5Bafy50BoiD/+hsJreZOPaIWZb8d+F04AVJkeGKk2QH4hV2mCZMQQkQr6A9GxQr
krgnwRB/wWa6vaQZ4gh5RFNL+vH3uuEighoimcpykf09jnSMHE3ukwktVDAPOK7y9ePfkUWQ4Ek2
Leg4XZ74rEmXJo83VGBwWp6GIRF9nYz56aier51oqBe9hVwrg9O6DN94oOUh0ggxthBlwv5ooP/t
+CbNcDG0tq9xupQcPrlFyN8DlWmzaq3ztahzaYTporG8ceDBv0w3bvynFXSqBaQlqtV75OXPf/nD
e5wZQUIDiHFbY7ls4TWMC2JfnRPpDmZ3HaMk0BHujA7EIOCnjtlcvGeztvxq72V9Q/YbNkyALPjH
AOQihYkhd5uwTxnYwlMt4bcS7bp+rK1F5T/WvCN8EP/83qpfPBG/S4gsJWqArl0gUiZBDSyiKBgw
WRH4p9UH94G1jU/j4Sf1Oxq3JARHVPByx/D8XEsvjlezgGzLFEkWp5znkWdrnWAtflHHgwePjGdT
WcemRSGU1OtRxUdLrK3kgWTXFgtjeEKebFN/mK0AlBKRIXc/2xYmx6b32gj/CTIeKBJHBKps7MDK
9mRZwMrnfJal7b/ENJxayMTVx6an8Rbk6U5E4YKsRezA4NC0ka2nYyHdYGyIwl+eOgoaONAdfuVr
ID+hzwUiNnjf5UzrV7u/f7WmylBqcsHt/mDCPDRHME29N5fNCIpgd/T81ceJgtVvGCO1xnvXsRZA
nNqkObVVpwMnf8d5NaZ4PrRjx+rd1o8fQuMeGzh06KlDfmPIMSX+UpZ66HawXyjObWC9pC9yDFmt
ZX2O+x0Gp384JRMbPiMOlpgRAvOipmDl7EyVk8DAEKBYUVkr/o6SuEzL+oALjQ9yNEPwAd2XoNCL
u91yey2xlPsakMHLwU6Ch9AKYSq88BUM8Gv3IlzBql9gwOAwAmeCGCXkHvn7uwnJyrSerZnoV1CX
WGnNmbr/lq1oVViac368QBKyBoWCEePFaN4Q0zf4R2YjTbWP90kaSTNoXez832MPK0Ekiv+j6cy6
DFejMPyLspZIBLeZCYlZuLEohBAkQfDrz7Ppc6q7T5UyZPiGPbwDeqzK/Fyz1UDHP20K+XvWfgcU
KOiQG7MXION9gUyS0X3h4UjFKOvmH/Oyfd79lE5xgUccqhA5Gr1UrWeaK7vrb7mV2d5mKxYBxow0
ir+o3O9+GdWJzg5Km39/vfllf5ihGmAj2QSy6mO1dKdNzSBC2a0z+INBc7GyHX1n0Canblu1SiTc
VV+ZYzc8hzHuVqPMudG4gxLakZb2BwkPBTytbqEFMEm3j/UVwpgNGlM9uxAysjW07tUbJzinIlhZ
wbE6DAB58qecXREnmyECILSbF4AWD9YYaqXiAvtyRUXg1lPGTcVFAQK+DXDPhLUjTO7u4cn6Ljpa
+BBT4v55acv3Uh0Ed+QgCEMxD7deamry/1VXKmki5CCLMTs9gsQ/E1CEsNFuAEmEN+UftR2sI//+
dBvnTa89rcNOWNFxojri0B+Fanzy1PDuN60GZAjq84p10djd5jh53R6olJ58EJcMeveNMgVqCqBE
kEl1Ds3RGd9bFHu442/nsW9H5dtpwY4189ml1wBbhpqdsZqreT+pdwHptjli1dbiEsrRJ6xR8YG1
nh5sKl3lPpshIkKxJwMWdPqg1grTCx+I3j0ugRwtFTKgcav/AeRU6z7INRPq3gfVngHqADYxTkgI
ic2w+KlbYLJzeay+TJHTrXnyt/buE83AHGv19S61ttbbRJQAMZbPNQILcb+aaAmjfZ5hocue/d3z
Mo9RoVIbpTLKNdcRlBDb5eeg1b22gmxUcwzE/6HepBMob9cwnej7VVeEXaRYS/GWufkLSognpD/w
b9Pc/KKKxJe9qei8sZWl8enIFiZWsKLCSR2LmC8LJeq4IJz2ewX7pvl9MfMFS3CBEKeTdFI5HwTE
pBPyAhUJLpKhxeo9AcTxOngZOiMEaSIoiKYPzE1qF5qzalspKqiw35rOhy4JhOMtLfzn1W2kDjBr
GolsYZ+nU7s5PFhvsh/nGwF+9ciba8Hby/3PeLX7tazAZLJl8UVYQ+lOjJpXSMrtjb7Rr6xWH3CP
BSXWK/eiUYL2NruMxsYgayL1zw6Nde/7eh4ndhWlw/u3tcOCR5FOKuT0mTlpWewEtChLrbxlc3yc
iYu3TC10h7oo3ymU1qW83h7LbDv3SkecOxvmbNawZ7GsLpQ/J9+JhExugpgeCqD6TOygIZJRGMYH
jtoyBeRvqfjkNAP5+YcYFY1t0dr+/c1zYAFhG7J5dDtZbxoIjKLTsMKDfX4aNkO8NcZ5PDfGWWz0
EAtAJqs5Vdb17XuhD3AK2dYqdBr1RbHJpq3URKd7WaHOg3i7TUkceCYj9k1ejquPCSQdPl9GSV8q
8QPNXS5vA6lRS4gpMZdI/hdnxWFvJESHGRynNLKZdcARlyjq6DiD3cwau9ZXi1fbEti86MbQ7mIb
YpMgl5zXm+bnYT9HqpMtLo5KE07+trtXu6S4go9DHbeBlmsAfKVhV/NVIXnLI5KBFm1LXnMffUjO
T+PiNGuNlA6mOtv7AlrrdX/oNO8ERWlj9EaXlwN74A574hDrlKJLNkv6kMQzgba98saMAQSsCkdH
4Hj7uYhjjX8cA9E9Xjt60J41kdEGg38HJo7g2rnevYq7xH192j5HTVAHrk6PxL2j2QKVjAwNRyCG
UtavjouTQXV6lfXvy0dUeJRMeD4SUeoUXQLAkzev0WmyL3BqVwqQLCAHr4mIJ70j+lx4lcQnXEso
p40KmiOjI2rk7qGOqBpFaerjCNXD5YIsdUY/7Q5RBolSyt2cp2EDEvEBjNQIglHyxKHJRgmdXtVZ
/l/slf6NEsabsktj2IQEIlrSg9Xitcl1UraynywbeqdCFCN1jRYRNdAOdHIzBIGgVWLSou+KFj+w
17mwHPNp1n+gubz4oN0z06NjD2wqinSXGZ+DdIVbPsDL7+DXFDMYNTmERRr5NOqgID1x6zq8rXx7
JKOniEy7/u0Cgqi1p9BCRC9iX2Fo670jED1Xdpl3bt+5YCLvgTsmTWMkMiwkYljCVhYqVfmUEALG
HyDkI0WDygMciMAC2lanAHUFbCc2OF3vXBhLTfjxbUfZNNt+kxjEq0H/ZoigA1yCRn95Zf+Ann4/
mSr0kUl8u5wWYGtUHDEXeXXrIO7rcguys9s24s/JN1DlQgT05OdnFz/o2jY5csw1jCO1g5Utiv7l
5BgjCpTqIs0FY2BQK0DdbAAR/WHXP6NjI1J0quD9C6KtQwgRioUZGVSSrgrQcwxriKIJ5Ql2XWo1
wWr00vEhsvil0eiAW4EGUzfr+GXVLA2RhNmZULyvNQIFUj1SMX5ZDN8AG2m7KHa+pRYd8G7a7rpF
IwMosYZ/Ei3K50hhXf8418kT9dEFxGRKkAiSYzmCXRthbL6pAtwd9OA9ptoNWb4NXx6Q77dGI3Un
JmMnD3JfEAc5aYR8kY+OKAmS4OeOGhXQWw20ZiXelUWaVMA6bdq97VaCdFjn1AsxYaN+1gXiT3//
V0EjX/P3APip/0hzlAWDdqmYT9LbTQBS/DqwYvryEfm2W2gUeJd2sJDpgY9O4k+/INxAljYBrQsP
t3DfHsByqkCUDZQvm2Hv77eYv+wt6n/dMXyUvVTgx36XCgN1+PFUqoJwi0B81KiDgbg42ZScxm+f
kpM8Op1mrk+lnnIDphUuvxpPcXm1pg2rO75Y/pDC2soMp+vp2eGg+WksVa3jeE9KypHQTDf3tIYF
xsFP9rZhU9U4kyUFQyokbEgsuMR5ZP7UaiRsg37/LQMsNbdGK1Z2+aMftcH8MWoc+b80zX7FiyYb
vWz3kuHyH8G+J1EDvVBpyz48aX1uyH3pWn47lKU1kfx/klHgkXLVZnK2J9GJJICfpUq2oZix6VN0
CihVlBQu0LJgG5WiSYRTUbS5mgHu1XF8o0Yl8Slxd1eymG+QsepK+SQh6J6k9s6wJ9ROJD5Z9jm3
oiepz7IPjF9Oc4lh/cvOQjkd0Tr+/lKuh2QcGhkQZRnOgoO0eYSLIXU0ynUchBRXYoJ8OnsR2Tvn
/+EN2zHEAZUo6HtB1o/Zi3DmaqJTAIuAd1QCqkUt0kyCBUlwgllwtqgkZYQeknEVJGmZ2Y9VtyCo
ovSzPNGEllLhZMJ7ipAX7AY5V6kNyhdwVYdz+N22Oy+qWdVXjFUiEHm+xBdyicB9cFAR8UVUYQgk
vzaIaSQEebnYiIRPW4k+5AASl0lkVn3jMoSPvIcDZvoTV47E+PJFXkkMg8iRHDD0rBD9A6IiAbzs
Ge0lHAwKecEMCX0CXaqNW7JByhGe5I1MUKYnhaYhlbSTCRP1WyHj6Kg9Nkk8AKeQdAZB0wRnsiFS
mNDolhMEhMKpyAEQ7SM/C6D031WQq8Ynnql1SrzKuEFJ1uImyZfcVSJ1LnCB2oBcZgmmePqvqDWT
vFUyV0mAfzUsycUlp0UTBWN1tnrO9d2Vx/bMWcqjFLx+z5DbSDRnnjvt6DB5EczSjcUIQm5S65vi
yk3itKgH8onyg9xVeANohjHRh7SBZIzLVGAanLoTyEACZphcbBnokoYBzOVl+UyyYULkp31aS54p
1wE7K2pQtLob7OMCfhd/J45Y5WRqXWYFqcn3GzGSSME411EaWctdR0kwltNu3Szx5ZC3k0qdRKdy
jSoAXPjNSBwqIS3QPJ725k2SNQymmLVCItja2zrO7oWvRXx3j1EAUI698wNqE8F0C2sp+UsDe9UX
shO/Ps4SvqSgdNwrPsXRMQv2OHekSisMqWSjuLUlS7sv9OcfBZq6DaUocPFf3lq+kdpOY3H2mh2d
O4k7pvDIhNgGk0xWvQhwiyWLO+sgf8JpuFgvQqjPDkVeT+znwY3uvNFgdDHnLUIVwDXheo20B62E
mzmf09M0AUCu1wAGBVUnUvEoNztYglHcBEslBQ4GDwOHbMJhLEAm9JjY3wyAf2b89xtkEvAT/zIY
ljxtC4OAAlOJ96pw6ASnxYZBNRVsoCNjkovLpUZyukeMxQWXUTpjAkmdJWA9WPbROKdW9DCDNa2n
cMoJynnK73/jkDHGEiELytX5VWV+41jeQz77N2opeXW4pd/kRj5fjkPYfoH/NtlAACOKK6m0kqQ2
5W+FLilpDxU7+dcUfFYJLo0+0OAVEaPP4tks+LEC2RRF+pquiPyVOyIdksMQTjMYKnrNi4tc1p/d
ZDf86esveuLMTmnkbOLeHoZj5pm8nA2wDtRT+i7jLeQuFs7fWUmBSi6t5FWy8EPVYlrJlJD8S9Y7
Wbg+NpNNeiizmievE4+K32ooV1t+wSNEC3LNafiyehpUrWXtXvJCwS5VMD5kYZecV54DxzWUeyXf
/6odUuuSoQvlAlaZgPxkNVCZ8vLRNGFkBSMt39CM+a5j32K7HL9sAE9XJqMcze9L3i135ChdjkD7
bnuk5fB96RhAmeGdZD3cbGRLk9OGaeY+sVlKXVn7LDbZjVTauRiyYmYhexItJjFh4vdyjZbLS2dV
oIQD+KPXiGuzx5BAdQfwBGlH3GVCVU6ioDpiqkTJ+yNGGatZnVYvvuQUMGlFk0mXczDpv0FFJXCf
uMwMuZpvC3mbsawlrCQOF2G2bXYolwZDQhD+2z7MBtvGsGnTJpAXMI/uNtU9FnwZYfJXVmhZYOQU
pCEiCz01Ba4mKTMPC+aM099LxQEGFafInoely/9fsj3IfVAe3wOS6UV/RhJ9g2kyrIY0hh6Ip7Ko
UJ/9KbLq4Wch3UzyJTqbFG5YbigKQ5OV5Sb1DtPWiFajQyt1QVOStYaeaHQcX/qAWsVBmH4p6GEE
WOUvrBEiNekPNme5JB9vG7dHMViZ9wZic5eJdfViLb1jQe2FdEXDNeAW97sW8WBouOBvw/WiRzfZ
YSWSicTEMsdANXq9wQ5C46DnpGExW0XMKVnCpmsArcSE31nW6z2tHn1rLw2b3iKUyHM8HgZDli8k
l7jGUtn/7XuounpAT0QUSPbwPbCQoexpMptArzjM7SET0Rf9V7muZBlDbtuhM5OOFMORYSXXHgLR
NzRBJ45XS/eLKIApwB8iMIIzqYhKqe9j0jXoc38JoGQC01OUd8HvSDbgusfCKqvljE4dKynramWx
7DJCZMBJ55pQgr/775+zFwzlY2Rc/AsDZAnmVfxBAR8jRil9szxv88DA/NYYKRO5rbKniIau9Ata
Tj7/WkjaqnTBrxuBcm9zGMAMWLkksp+QEZAbcB2HWzpjGS0Efi0FcacBRFXDPvi7usP3BVnI66UD
IqslF1zaHIce8Z/P2PfH4+4Z6qqcGg1zRryMdwkGWWj5PBIg8LPfPgMvDQKBZyXW1N/b20AgvFJX
+51xPBsycYYzrnPlSMjFiXOq/Mf/YsIpierRbaG/y8TkEp1CebFcdQE4foAywl6iFShNRKIQ4m7u
RERwTluM5ixLVekEcv+WS6o1k6hm9SX0ZoKxOm2+rqEJ0cz35ssyzEjgDbiZsuRJcYfQ7WXLo5Ly
S/eRl0kPePlrPrJW8VSAkbJqfRcuWc6/AZOMIBzl+JfbH8PWlYs7JLocyk7AovO9NzJAHpZ0KuPv
ckLbhNWUvcgaxrxONsX4G3XJScjKyXvzEDx3Sn9cRF80y2SrxPiHcpz4c9GtjRCPlvWXoQuPqUsN
8bs9S5gkS3+fXILG+nIjT5V485ucJLjnRUEcxEuWfF4p00BCt+W3azuiNCtwUMpxYnti4tdikxvB
jpQLr5Jiucsap8st5NaREshY39LJAt5dT6gwPRhXkr4lroz+0v/OABmWOGeSYAacPkulZSu+NPZv
tuHMDh4TgEn075/S57th6g1ns+1vbHMd2ampqzIJiCmkdybDf+XItt+m6fXroAmngXyWZaEyQQ/S
EyKHlNvBP3L1t8O2vacLLFmMHP4vcCF8l2+piboNLi+eqGfPZ2QyLWWayzoil5LLM7laL1olE7Zd
WXVkzZFC6xuzQ5kXZ9JLBrbMOTP4hdbfjIcxJHkBNd/oJbkraZuMSlK9b8OdUIChxXBnsPKY7Pbf
VecXk0XAYRN6wtImlhHLgTA+6NGMGLQRd4E/wZBpyjgTZoecbsoh/xtMLU9QnCAvYratwo5Z+GQQ
6ILNjSKZOHE/2jCXoiXbqQyj1hdlKsudoOgldP++FQmkOKUxReTU046c/q+V8q8Cr/CKIJbFY7aR
OnLNWm7onRMKMHMmXDMAJgyy//EdukcHIU5CZj8H8c0hJX+X1FwFU0FiUZJnL+M4l620SZj0S2Hk
Fsn2y5rOYdPUfvmjycEejXaDo+X9DVSZnsAYJBd4W7IajMBx8BGloD44mF+mFcdy3ZiaIFUmvJE0
JRKWfPEgy1j4VT+1G4h3i0wDDtNeTzd7KNnYKUEe5s5Hh7vhYArEyzKcJxOTokM/5uYxReQTWp7c
JrL7/qgj+Al5jJvO+iGf1PnzvB0TjTVoKfeck5bCuOZLu18unvQ3fpFT4ktgQcC3U+b4MBYIlKpz
fBZ+N7j/fTuBaGwmGz6BnJwslQflsz0EJUZY5phyAPIlUZWMe1Zn1jO5dubu7o9GlLcvNigfgSVw
qVluLBANvJB7QNpmQW4Gsk3eJ3BtMvzdbrCTw58ITlwwBlz0Lzw8cb5ubHIZMTyzAH9vCPUgScoK
FQtDA30UNFJUV/aFb9OAWcY0Y2qePdkOEKD47jUsANshmk1wIZj5TGcc4f/xVG72K2Jy/vZWCTVk
y2dlWVlDVtlaSMAkhSPZbOQPPsKMsA+fyA8Pi+Xn99mAjjjvCVByVA82JL5Xc/DXJFrZPWV67UYT
uVjxLICw3f++6mHFAA9JEIEXyJux1ssoWsZLRa72aNCRHiFvewQMgs03lwssCzl+bvYVJm7NYRJt
Mj8CNS/Xg9hRghEpJCBz05Hq1K0nQY4E3QbzQ1qUEqb/9pqVx5T6zgWZCVIIkC8Sri3FmvmVfYfg
gzQPRmRfHv+9XmYBx4oJEJmwREUy8d7kV3f3F8E2OB3Zw+jnf6cMB8atmX3ijClGV5zbHHEhpOoh
TXNDZrF8UfMQjBVWBn3DImvgJJdRvOwzoSUwbpFKE5DJCv8rFsklk1Npm5GAzOQtYBbxo6xHCWQM
gEIM4kiWSvkFH8N3gkHbbPiGbEAultSHZDmQ73g684khGy1bXfo1PFVgZgxUN6I08e3iSm6k2XUs
CujEQpBuHbrX/g1LqZF+7RmD27vXGrzQQkTx0T5ENQTsFq1B6SZIKkCZ7hsdJTR6smMmzvfuar4g
a6RX9T/NAb6j1YRbIV+U3ejnooWPCx4MDCTu6R73aMnCkZbjuQyO/rPdydFlRUWwBeZo1bKSVou+
7PoFGx2S7XONdGASpkBOHwCJGR5p59IrHjBaqnf0UCeHI5Ro+wQKc6mZhoMuW8lO+kBdHig1GFeD
e8uD4i3uvVCL6MPRypvDIyh40tveGW8GtaM/wTgTojbJdTs0j6l9aBFE7zYbUYFuWeGfoCtGgDdi
nDrG0BHAcyQIsLydEh2DNtTMcSMuw8ceH1RoKKAS/GRYTctpa5D3oaDAO3yhh9rwSQ0tJSw2eV9F
lF3prUbXoHRO3ecmZTfEeJVCuQJz4WIrI57j0684jF8BdSKyJm1Av8oGPBmdp+pCWzw27Y7uMRLo
5T7gu/Dm3jNKfGy91nS3kxlOBZNTHrTgYoK0BNr4dD/sI9NNBaOS7oFZXzxQ8tCj+gC9akROTnj2
2ChTfGTXaTnvfW0PqCBf02hG1wXGw+xERzAbXfnK+arCKkzj+g7vwftBDBfoJ14QYaaaDaNeN68s
/Vc3Y3xDzt3wrpvzWMUw0roWFmwiRISPlCzu1uOFLr2ZoL+L/7l9/0tCnoXw9A49oHWGAc7fo7Iz
iAV4Np5e5oVCGaQFZhMcf2x00C19ihC2Cj0STRDyN9D9K7c5Ld2Vq+F83wIkjcwIg34JqN3FJs1a
UffAou8T1rE5QDntNUSlVptnuEuiuCEGqSodNlEVUKgE3Sds6Oi9EfLjrwbmD5F5UM6d4gA9FnOV
+uxIBT23bvhtT9BW9HTUIvCkEOUuBv8+JbcwtunkVTdv6ShN8P5KTz1IM2pDtHHBB1CxSK6saeiL
g3HwyNlXuOXO9VC9AmJ6Rbf4MjHWLh9DF3ypqJBKzh19xhDu0dkER4ONT4ke08M76Hv1YSGxTN3Q
Oo7eAILBgNAHrw1ubZwC0GFFX5pok6pn5p3otHXbES5coBRaNhIGdfpznc/RNPYfV+H1aUdbXKzV
G9G32ePVY+jXREMNLYqT4lyZN5SGD9305jNwkAw/+qIUE8Pf4aBuLbO9eSwvg/bm/uy2Nd9Qg2Le
rll4wgJ4J4S4xneAgE59YKBZlFtXeOH+ASnz/iquH5yi1oF9UP2pkBl61xjjPypQbVuDJ0JJObUK
7EIwH4xKt/2RBiBy6cfuwT0taVqixk98Utxs1FYetNmwPUDv7QInH0VsuwWqHfEFnE614BRkzrVb
LO4Rcg3ua3v+U+ZvaGX6Oh9d2L6O1rV7LXcNbmLbfylRO36vwc8Y+zysIUAepCsvCUB6lkyQ7Owj
BnEBINQMWuAoMTkQBM274R79w4BhoSHU5yg4x8NVeRP0QUJSIlbrCiwBVlNvAbjod+xqiaQpGmPX
14h18CzO8+3eUSdp+eBgriMD5Cr2ICvI3vTF/0q2MYCL0DOp+CDP8SEQyEDt3CA49BvxfZDvcDfB
Zu7IGnWLLkhKNBx6tvUp2iJXBjmNZMUBZfR6eCnu6eeHGIAVwPm+ejiGfaUevEbsl/iliG6LJrvi
WkcGuUurKSOynRWZSKQYHliA6BRQZ95fh4+Z0kGkc9ieZMBVGJ4ovAIIUZH3Rn0FQhv6VevVMh+i
S1NBh8ZWXtC/XLEG5k9Mu/izufgPQKofky7tZ2JAKcKWteZfkB6ubN1bfToU1xHPpH08yNeU23NU
QbA1vC0M1WuAaICuckdWHK/ojPq+9qevISWjiqw41RtrIvtSIFYZnIsOP2q6U1X2mQudD1N4T02/
RNHw7Oo3qyLIuIg3koaE2sk1aN9Tyn6b7WJ4G+h49zB9EEgs7NcJ+ewN8kJA0gxCxJHWO64vms2Z
FROVZWvObS+HhwWyQXsoZiWvMvmwW0JjNMUpD99qskREBlk/1k3mYQ7brXXZoY//1R9k4ylnWM3+
sR1qVKKhRqNhJEKRXAl0azFd1P4+Y+H98urMus9r+1tUjtK/DPe0MTed+6X4KoNitbjNUScpFgf6
3YhVO6zizOJ2/GChbbPyg9DFGxiOCkEYIPqm9aDSs8RghP1Ax+UJmtnTw3X5aKL8/6ncC2yVUfVC
Z9oEqafcbL3llH14i61BBiiWmggZ+ze8UJjCDztf1sQUgI9l+dYrk6WVreqBsirFKeQ52M5BIkAI
QbKL1BJk0KC5ud2EdJoYrlr6Lxo0dDlR/W6Q6lV+0aUzHiIB0tPcDxY+cPs8NWCKPqwcdb3tp3/8
ey2einmftuZvzgqEF6zfNYw+Fk2dIiE6GHUPl5RjgbYIW1Dy9Jv49y0Imdid6gvx3NQntQogARLS
LF6vOYozUx0Vr9JrPz3kbD51YEnWFSVEgKqdxD8PUBuHP3l92YikNzNXgUMyaMfo4LRJtHtMpibA
4mXCDgMgEEkjk18dP07+cXhCURecJChipieOMQWidrjR0e0+OCrRZMtikB6NoF06yOlXmX1lNAI/
OMO4kVXmTjWGICbt4fNFNAMCzih7D8hgXC8KhuB1wF2wcxy/oltrpn0jbvw1Yl762B9Dto6hhvr3
aq/1cJEcq8FzfEeaerYKjy6wXmzZj+FtUsJ1m9YvNlhFln5GCNETF7c+fDChAcQtK+STj6pVw0J7
uqL8EmWDij1itpqfvQZc7MVVxWZutWSQN9qivESlO7Pgnq6Wq/VpfR+kHCm4DnZ95LTAO9yEClhC
o6EHwt3DIYh8ESkAQ/RXMtATbfuwKRF7TAlokxM5atZnEB6RAcZ2BQSG1d4YLzQ3YgwpEKMGsk2I
w0ZMeQ1UDAWnxx5vIQ3JGKLZlp9lptTTcXEjyt9l3UukBY2gzb2uey/wmojTDh400F5mbZTdnPSK
UAodJmqICWvn26IGzzWur5l9CYM1NTVG/QG+6+GPuQI2MoOxlpjnhbEmQipaTGssKs9/zXl2ck7W
ExAYgVMDZVxkkcWiqmpbhA7gCluAHDKXYwAiegJP9rYTw25CuADltdqmm2PvMrutL2uke4o1jKtx
jiDNFyVTTTVstQq0sCsHgTOkVp6Fp82ZkmjfNXCQTXUfcXR6ngrMZxMtkwfS0+NP5zY+cg6JrZjN
3CmxRLi5nZKyDHahnazfoSqApcUh4gBai/uc/VrflmiRUbnAoDP3DLDPqIbhuaQyH1jqbFieRgrG
1c2o/Fdm9gCudGnATHZflFdUr66jht85PrwGJE0CZaJldgsFg0orYS4CNcMg+jrBMXoVF6PG7D3G
OAm5WZGkLsLmrLmrLuZ7Ugxf/dvwvMvGCazhzJxWdtJJenlvFaize/gM4aSNToNsoLvXySqG0FZn
BaYTjbFkjBc1btLFWo8vo+ukjrEM8tvge8AKr8z2HpagQWHhxrer+BC8O3nnEpaT5/o6qZjRYcu9
oxtwHrVQmKQyGCARglEH0s11F9WIXhEWSN9+nHLyOoISglsJYY3FfYKEyvq+Po+SxbtzGdXq5nl0
HuEogXD2CjHkZMtbUo7valBBZzf+XkZKP+UIj6AMAUwQZbAKyC/1GCvROA3zuqkD5w6xxob3BlN3
dA4177a+hWgb7O+YIJ/DWnycnGcaLC/Uz8A7vW08ff70v6xuIj5TYA3KJKnslGQS1XDKMzFcO7Al
9Hmg6SHWCe/5785HVlqvhV2Rus8mXMtsAGV4dOMatv5WoE3Xxt8DUaQ3r684Cawh2Ib50L+SEis2
yNysJRQHaGccZ+XiTXZFT/Q4zLzCR/YdcYayjvDDY7IK2gB9RtyBIkT60FpQaykpICHyH7RdDI6J
XPA6mJKFsB9conZ48w+z2t+No8U20a3HytJQ7fPs033EWEvlf0iqAzZ7wDmn37gACEfsGWj9900y
iQqWQIMw9tiv04esZGi/wHqSIbfhifOdhrUDziCECWaCECJItJ4WnnYVGEwCZtqkqmWg47Yls9Yb
KOHLc5vhH8aofhrxBskumbIoJGhyogNMJSoxAcIzWZ5znVm1NSp56C550nF69C4b3pOnIZJU/655
Gq2MlNIT5tyJbn6zPZ5AxEfj+PsrrLn5HgxdZd5KKKHsdUxXPkNxXsFhzFP5CF6tIydFzMDOnJi8
5rlpjxLWh91qwP9WC6TinyhJoIHFYSLPYr/I5F7WE7EXMupG/0m43RIFJ96B7xsUvB3oP7SOKxRi
CYVnf6uOGlDklASimj6mKBuUO23+8tGMZJNN684zwAILJsAdzR3FIrGEDf6Zi6P4cbli8d4AJF8p
Jk8iYcZ8CzgmrvbzFFd1PlKQfsehgfEXZJZdjortwZxwlOqGb9Q5iKYldif9cpft2iFvIGS1fIpz
YHc1+Mx5gG2eJ65sdZ6OYSE8diWegm9A7ElfC/g9rPS8fxmT+f5SDQlyRETxOhQOALCRa/fRr3jG
BtrEUPXvEYJTS96zHN6IkjaN4D6ups15Sc2gIHh+hyrpM2X4kIh3ZqxreO6IFXc+0oD9Y5zC7tr7
IDZXN1sfK7uQAljoSYsCJbVLNw8J9Qk0NDYyAJaaaEezeV2Xz+iBclTbbhA9URt9kn4enBZ4ejIF
VhUyRvQSGfmhBkzn1UO4o404KukLpgsI3DUcyWIItJFWJsqg+JHOGynIEa9AlvFgF5plfC17KD6o
EZ1b+Cx7MPYtsDGg75ndogFBtkoUoi9zHBZA0T9MNRGViAwx1lb4RBWPai+od1VSzAJUJwrNtMaP
Xs5+AbNi88RWDZFVHAl0+8lIZyqirLAiXMIV0ioJLzC1Bb5bw0zA4xtNt5HDF2GnxkAEngSXSEuK
aONsvRZ5ERSECvGDzpKqo1fyEoCyVadXxxSskeWbemK+dspCn6u7Aq+J2R3e+RubB7ZF+A/cv4U2
0ShQn4n4bCIHooWChgG8U6p6s9r6OXjN7xum1m2MYskQt+WoPUJDk8nLzod8HJOPqU/EDHJthKF8
lwUCqVkoYKldUNJgST+4rCpviryBvuUl2ooL5Fw4XVTOaEcz9wntbBg09yBX3frKrzGTsSoydaQl
uIjbGzIhX8YF/llz6jPUWli09EnTUkcUJjb1yfuCa4hJNeSyATiOKhmrPus5sdR5/xld5hzjeUyI
fhrmy2v3PqbsbzX7DXjBn37dP/Yao9dmtch1+/F0WDh0phsXFr0GepTTfLga3EjghqstM5NVhH9Z
TlivZArarQ7HiTwsq8SLWITfUXdncVGIieBHHrvPdNG8dZWGdwD91uoxBZF7Iw68sagfEZ/a1N5e
hUPrkuzhvatGn8k7fMg6kO+0o8tREDb+cpvT8ro0Zqt9+281hCmXbG4KfULNfs5XaInbLGnq3VTw
5dncN/cIvRsmesK6G7f/yNAb8HSgn48eXISSQH1jLLLddccCaAx0O+ux8+KIfgpOyxdmX0anEZaL
HPi4MT8vMfBAFGkKqw49JaV3IAapb5RB3b91351i9IKf/AQyevCzifGH1ELXGF9jWPaBMvpQkg7w
/xudpud5q5f0W4Ojd9oVG2XUHrUGh7HBPuMTPLbWhGWfyWWLUOiWHA1KB8bsSqxAGWoVWA6Zh4k2
wQDQT+usIbgEs126n0UtTGY1RuOAiXoMTyHlvbCavXjCKeBtnxO9+4wv7KFPH6IAUpisMOeVCR3H
2MPpJ2Rmdai3rDPkqoIwVBLhS+mTsNSaNlkJ4qIovq6AsWHIBysqgjkhgEep3X++S8hKd19Fp0QB
K+28MKxBPe0G/6ZnoLKu7os/vWnh/oaS4B+zs9/EXVelGGa1J43x1b/1YJexXDDmmmaK/exGhy6P
8SPVThQe+0c87jg7Vs4x5tNt9tomwSvKYseT29qgC8/yQfmQ4iPSF4yg8X3X3hp4Gj2jYqxuVi3N
I/2lxgJqDuEXpEe9zM+XacQApnDavfj5DgHkU8NqTo1eFkNuCo+7JgKjLZFSrOE4u6FG+l4WWw1F
TsPEOABJWTxCWZf16aFCZKGnU8+AVHewc7R6yFOBzeSVXesegASlZrqDkKA1nRfRx4JjPIN0oq7N
2gA+wcY9YnjRbXXBM0sS1emThmVMHsntQZChk+3qC3be1K7tEP91EedFq1qRwmav6EmJF8VqNJoS
h6mHG90hYvfKnHxHuI0yuLnq6k7iY5GAnvgMjWMCgS4sJEA5132zLZWKe4/2Lcma8gfXAk0hvKhu
Azx/wxVVApSXXQpvRx+iK4nvY8Y0qncZKHr3DWiVzj4Dk5IXBeYRO2gJO2KM1U9QTY9L9u/7hsvI
BD42LRFyLhbfsgPljWcHz9THDGvjshT54JXqpU+PpsKT2mbzL71GLUo+Bo2aqdBFW8AMRsykHhRh
n9p8N2ry1Ubr0Kaug/hCZdZwLl9wFQcYzq2wlOlr5uUtb80pGkNEVVmgEFlEngONAmVSDZtj7e+x
x2MVS4Vyls0g8Xppv+if0RlIO80IcQUPj5fB21d65L1L3hRAZfPv0El7n7jeN3B7afu0NFhsvQQ0
i8p2Tb8IvPHyFVcsU481W/J5clprrlTwmHcD6F8pimvKAgE+KlrVHqpOuVbiZEQhN7gOhUqX21ge
U7ksNPsywJ6xQ2URpv2RKtSiWrPe9VTKim1zNbzHiIfUzyyGoprUoniSBXX8nU+jap2NmvFlcPqY
8YkQY82AlZu0zIZ5/zVWe4xhTXAht+11eQYImJAOksf6MLEtCWF8YHddtKef41NX7yDLPEbqlmiE
hDsHa340keySf1gwuwaV0fcabkxQcqu7t5p9dqWF0qR3dPLvuLsfLTzF9vVpNgIiQM2kmlHfoiSq
/HFuXAJj35bwpYSB9teOYQ1i5ow/N8KtXQrxAZXxLeOskpoaQ57OWVvYkMJWI45CxZjmJw6mHrvw
GFNfkhrAiq0vGKV0aNLQsaukYWr32dsBdFMgkMfRcjoV7oM+E8xnnkNDmQ5j7gTgOdWIzixYUekt
FvahJ6ps/F4d62CIzhZFkeHt6L1Hx3ktNKbUSUYvxGNgS/C+AoK5fJnTCirLzUkT/3GjD763d/U/
A7XzGnwGZbfsfsa1YQ7PYhWCoN3lOIAT08GvaDLfJOPBUWpddmvhdV4ftXsHnIquwWEqkdC5e4Zt
9YbCSr8GtFxOH0kQEngqUka+4tUhmOBjKKSBxEdEFN3Aynmzed4Gx6Ax1/xypwbHYdWX+BZFsi4G
1pN754yg+at3gXanYw95gTTMLIteAP81BLTVSI3SXs1r9Tmq4ZkmNBcclcFDL0EVC3sQJSi7dTAH
EdfEyf0HX5WPDzvYmJVz8b6reeWzHqINoXZKYNsaTHl44ULa9qCYUJMSRMZHCNnz0m/jq1BDhihx
tUGTWyHQLQxDXFppTMmrL+7sL1fgoEgvClu95ZCdeUMAhH10moEXPnzUd5ikdPc6yOJ/iSowrlxw
N4BeElrHiInA+MDZkQt7wN0JrT7QOKLN8aExLp1p6eyUYDuJaiyDE9uDJQYDfeVOC9blzn16eLmV
eeeIHplNxtJNow/m6RfaUSIfpwUqdFE1+ASQigAjiaj+bYEk9/Ljd5Iu6+Spr43qIEASp7m5RLVp
NkSeIbhHr4AsJnrvmFeflsk+dECAGR1sadgh/T01IFfz06l7dt87dS74jZSDKKcaFOyyf7HvUKES
mIbC9kCpaVGfPhkA0qeHcQBh9eZe7Pa80UtdeilDPJt7UJ+GUMVYGlRXqI5UpR2sZcCKiKd8TlkW
z1dUrjgHrLspNn0Ckr9L9NiJODUESDeDZtbwyyW0LChn7AXQI1EFpT0I28xmsJlHqIv3wX1wgAIS
bV4TPHNefn8iq0VrT8gz5rqZDb9BArJPF/cthfI+JGto08x+Y/8fSWe2pCgWRdEvIoJR4FVmnGfx
xVBTERFFQAW/vtetjq6uqswyVRDuPWefPcjrnTpigD3/REqoDMpjPUMo/przjxR6/+Ommquv78nD
/fI7a5Z0pGx9kWqFatL7nqlNX7N8BpJNbzeh+1OOTC9oWBfNhs023ekRQHF0H+yHFiVHQsFNs4w3
MP1jHjOSKlbEjeMnhsrdzVaiCYcGip8xAeIsnq0YotKYopWlxab8SAljccT4c6KFnBSccYhwRbsJ
+oaUhNELncNSTvJRsyn48MHdaY/B4JI0JnvFLbwmBDnIZvb4M7i7OqYcvenDZ6zvYJ0/0TbvkZUo
KElL39zw/oj2bRbWuhvLo/eKS3dhEEO9ZnwFYUWPsYMUsn22A6oBdhWLRVxzq6l+KZe2z2UaFfEd
/vmAnl3jfTTTB1n3ubefPkf5oEV4UfKIfNYwmUhDgPGpNjTC7+6aoJPH4xh6QEYvyNjBe0Dwj4ox
aDDrvI43Qx+slS2geQduy1JSCaqkEl+ryOiFUAFwnmDVFbQL4hO59YQ2YpsCk0NJ5vJq8Okp6whg
7IttujRskLpsm1O+NpYAtsofxoUZfsikfR5+tqiMkGPUlzvk/gZguyZzVvgpoqZnnkXfl69JiIM7
hbPi/tB+QX1Q1tzi++6BfSOlMdA7xQXVR6COG/IfgStIXsbDnh4Dwyo+BuEhnqFApZ/9eAWhbaNs
cxvynqg5YnPLsAfXeZLSHBG6Q0CRqy6sxYOxEaYSjJ/72d9zaW2bsf7B3rFPDBkYWDP+RpWgHnOL
NkthwdnzfuABoAT7PhrtEtBMA4D1yu3ASIl3scbpQsJWitwlr5i2hxufuFdAOdq2QbGoVr1BM+8d
9aOp9+8zhvazfAveBtiO35+O0gI3rz8wRYuNpI9br3kmXe5KR8e6AsCV9um3keC42icyaLjIxQzf
+IzWDgnHCkAu0tNzzRTgXM1swCZWVywy4Bwgr+UFnn8So4y9wDGzP/yBK5IDC/DIfT/p3B44LAMm
yFlU+YA0uPYT4WUET5xiS8+Ai7h3eTMqYDMV9Eo/7veibW/P+oA3WpzaXbEoZ48VDlZ3Wgfk1YyJ
ucNvVIWORqbgygYuP2tkOM10qAbApXr/jZSd9hYGKDxBw+eClMkdwsqkEBgMmIr9dhTVfR9UAAHJ
qyWv/Igc1e/hlminbG2t8ktZ44zsyqaDGIv2Rg4qF9IklDo85G7e/u1jIEy1CWMFMTWKZDNRsXvN
GDEzGPw3yINjs3nuCANh+a5nOfV1MSffi7aMTB7KGxAZHWjl67rU5L+3GMjs2XKfG0Z6DQ8Got1J
ss+laA/vOl5z3rP0Mi3sFE9DjWGy4f6efr53bfQZiqOWXs3Q+eniOIlqVce4JCqQT9LIb8gGUyrv
f9AEd+O97XLyr7knwaXCcxlJIZ/CT+Q3I/5vsUg1cGbn9vVaTCC5IpBLcxmUbgYpYMeFg2fJUB4T
WgiyDK7OIn919Z/TTBmr1WymjDJhQLMkMTvxwRrJgr5ht12SBUBntKmgYyf7+TV11OMPjICQ5r6+
4bolFUpyifu2mk1jOqrV1w756fVnHuzzN3r/7bclJ+/jfGhb0FlDHPzzyvVTYO7GReD+zewefrGa
YzL67Cf7SbYEVveN2Yu2MFG3WQRsAqBtzyzymUT2F/bS82dUhRk2SPtQnein64HL2Pn6XuX0/Doi
twYotIzHpPb4RowOG+PvoL1chZ2cFvRcZXZdm7zXCTHXl2yqb9Xt71KzOJzQoc/FoIMrvzm3o3zx
nLSBsATCuw+DZQLOIm7WODGDn2cGjWePsF7HeukUfAg4agX+Kc1BmHtJL8FtZfFYmMJZNrYHxLUP
3/B7yulnYQ9kqnAggUMT5SDnhHmSqNmXR4z3bBKO3esrko7a4LZ9JLiGCOoCyXPfA58UOXh0khmB
3EC5Z50VDiMRbnMKHvoElGpstqdO6XfT5ijTvx6z4DdruKxXYhiAL0eUTjtCF8EZMNPGopLGd3dD
bsp6VcJ+Zr5f+Rn90eGN9frliR4XL87Of1F+wYehhmdJsvtfNyERYGoGMtNUglYsQDrGtf6bTMmP
g1/hSzQLQvqc8lnASeYZIWpVTPcJXSVRoP8almu+5v1iQlgeWm4nUln6KeMcFPlJPW3XJbMjz4z5
cS4Xo6PP8YmgzZwfVKC4ClYMKLo+rocaWVE9rxnL/upTjntXjxdv17LeOBRnp+lzqhD518Sq5uTa
ulkbAQDzhVflqjIY8OPZjzSkWcvbx/pN2wyqE+8XDFyUqyOMPdkf4RHu5Ik2+7omcamdryGbxwcg
qH0lth1lsI/2EakEo96wifVJE98vyhxPlvg3NlfEkTvaiBsg3nNV39a/oE5SMMBBOUiH2k6dvMkT
7csJI5CUJyhxZyHJQDp8Bs9VNej9qcljgKksPJ3bMVvtkxtpWmK+OPpO75sH/2ljddnO66SbGuP7
URulQxmVjR4RKbGqCQuVdvKpm6TDcpANXwxRAt5JiIfSQBmTVT/W5tUgqgZqUnovV40wlZn9YmvC
iE72ubg5oorbyJx94o+DzobLfR9OuZMiI0iH1YAo9ah2Wx7SOsKBm/QD3Eht3FWhSTmkjY7KoBkD
rU/zjU3XURJNCNuEm6ocQckaC5uC/gpPRCr8PtNWd1E5fBXO0IeHg28IPYIAxwqmODrSDPSaKG54
jwf50q2/eHGRq8yV8Y/HMTAm6WV/wCx0APRWHItjb/7C9DxdWGMtug7fWKCT80fPgf/K4duRy9nH
1yJf86exEDDEUXikyzM1Jhp52OGsvjYJh0WvG9+HxkSdGQvhQx8OXMvB/c52iS1CtyxEMmzE8ORn
yANs928mFARGBMUYQRgkRL4341GDvTdz37gU2khu/o9HgHN8Hc1IXoOcbPpvmiPbHfzN/vDAP/eo
eP9haOy44GkgLQ+HcIiCnRfPFYCBaYcGga8YjzG6+rOh5/77qji+wGcBirEOF4L8nzLgDidaiW3B
BjUf9TbvUGhuMAEEnsLVGwGETMoJgY7SF+yx31Po2DAUgRjp2Al7jUYNhkuYCNzuf/89OXl/IGbm
t/+FocruwmTLovjq4/BxlpgcwV5gcEbJwoKFcB0zMJo6pllcJYxpQcBk8oPIx3Ge5HcBSeXwfFw2
mRsTXDGDLiZKFpuN38lYUAyI0M4j5sPMavU6ekPZslxcqxEJqu6r8SxgNUvkehiOOrzRdJBqgck3
vkAMWkBKm/gFPiGW+Os9rsqpTFC4fpbbgYq12tZq4t627hYsW5Ic2gHO29cRY1YV/2IwQa+NyTcB
b1jP7ocaU/C+TbK9x/5kInIn5bEFsiB+Jcf2xzz17mRvQxZ0+b2yAODhrDMs9jBRJX8sIIxVG9pK
gE1Ia261mMXzCssRfhgQvYM3sHTbfIW1Uq9/YqFk9HzADFX3byEF4YP2CzbVy3mnwe095CiJ/QBv
JpmDEu5wY8rlWKfyfUwBx+uQdCBEcEy8S4sVco+Xv3KdGQfd19Jlky6vYRuQaYMXlDQq/j5KlGZu
AROuW1QXhTRijBQZYMHxkkOVUotscFSBN2YxEDNFeRjVGH4/g3cTmT/vKjuYCZP33r6mdwvDu01e
z3rGmRSUihzpn2MEpHox2p9gqYLDkMlq2QEwGB7Z828cz9lPFUzKwubnscVgyUfVTL41rhsqob9M
7Mnt+FGpnx6SlzGuE0sU/uRPMgQuOKM4DeyJwuvs+HXKncdt26Af+Qb1fd5D6g9JDm+1TuwjbPh/
OOlmf9mfKXm47FKS3B8u6V431gyWN2FQTUkTgGQbyGaoa0fpA0TK60nOb8deQ6jonjDCjIBGLn7K
Y4bk2HyQ57U/tj1HGKPWi3YUfxfq4DXRYSWYafS1RtWqZvLJLBdvE9hXQwpleNrwHLhsRfYkhIL0
7zupKLhW7J2/9b1zi4RjhSBQHZTRZyQtmaQxyHtSZqIOssRQgH4RQyF4Nu97SAgag0sLSuSjTz0H
ha/5U3SneAZP2/mSV4MMfh/07qGtr78eYwiIZTT5lNVEWDG87Gjmro7KBBQNOHOLhim7Z6rMMt0e
tA7LpXEs4FOsQf0gytUQdlHPFcJEzJrRCeK5ty6J9OLdMMAgrhFClU5WTePxCPMujK16+wX4IaV9
ji3xnlamX1EOYFja9fnmr9sU5N3kQ15FpcgHSLuH+VwFnn0H+j+Eu6Ho0pyCuIQ3SbeuwWCQHaQh
y8DhLdEkENjLT+P0dlNdA+IhIFA5/qQsENEDj9QY3FeKP1KckePz72fK4cgKehemOc1rySQVnpeE
d6od2LrgfClmCLXxDZEeMSs+lz+cJkx04h5vHGoXfV/HTmdFRBhXFGDp41I8AhjeVX8LAa4Bkxfz
l1D/hb1bRERfYfhPJbhfXdpsngyGJLe7ghwC6LQH7f7aCrKXsY8VwgaAuRBTcCItUlDwkPGgkv4q
7A/IDnR/tQe9kYNgTErqosRI1nQfV9eCWXn3IfLVvQHpA5gFMiJmDNIq7t50sBCDnEba8geIlZoL
c80iaMzjnka6Jj7p9Ti3t923ZsgJh8+iEXrRZu3LUy2cjkjKNcd6Pc32LgktFjXQc8JG1XCqTm/w
29JhLP1bFGKIxRnFLO6ge8X5F7R6VNGfYi2EbcD5hnje5KNyrYeX2U4NwZHrSls2LD6vpdztZEhd
vfeBjDuFwYU9xkNhhZuyoxw+I7Y0xlcUZx9B0HwEzay+MEL/QL/DLE+GosKkjDlQq0CH3uceOXXE
pkIphQhcMGm6/gH685ItHw9DO+4hLqgf9oIuAQlM3iGhUlCQdED88EJjJmBTUZD/PbjubMCRfktp
tIZPN2mn2DhApTOG+ex2kvEsfe3gy/9IOF0/ptUfHSrviLepTaQ/dWMzTHKLTTYRulZtwgARGP2z
tUONtBaVgaE9eULxSjGlw4qOcYxfeGglj+Xxs1H82+i2uq3qY7qwh4CUq3wM4D69rXJgXbQ089vk
M6kv+oVTIq96CcPgkpH+sQQV4VSIcTnhXtnseWYO/D2bvgxEVR7THcMkY051aZbefrif1JP9gCWx
HGtxOoTDIh3kyJ61azvmzxGmRzN79GUsiw0TdP/kthGTUowHWf2+YtBUn0nuRM+puRJpALnzPquM
xRgHnlVC7R8epuOkmNPTpUHuMeD+itTPPa5sAGk7KDyvkzXROYEL2c9GFs5uU8wOsT68Hj7Iznc9
9zGANiSVAYoaxtHpTAzD4MKQRHKGJvLw6znTP+xchqwe3Eji5vK5JIWSopd8Qq5h1FS02+7/wjqw
Nu+Mpy5+VBA7njMGkDwjQzOoN4BMoIfXE0zj+wmcUAHKIHL0ihcWeg4hSbv6cOODPOhFTcj/gw8M
FhHN3IafAQmdHmT5ImVF7tu5c5T6XBsQ/ArPBG6EVjK6CU2EdYDke0syUPvta2wWjnzO439iWNVr
QdXoFaLbMg1v026U7yA0wBJgbDi0luXmA66oDLSNfK7Ap594faYz4cxLeuddck2M9CExZ/AlQyQe
b7YbNuiwDblCG3mYAfTXRNAzggqIOmGKQ+aGXOM058FRgX/dDDXWl3S2Z4lh8EX9T0CO1y7so0Y0
L/244d4VomSJxoh0HPslp1lUk24nhB6cZVSSmQtsyY9iTg7P6g+WsfKPKgNf/F67TFJBm3Fl6/Xb
5ZvbNmkXEr0Wu3QaQJVGy8SWdqvdQpvV7GkPhn3QQ7vWVd8VQEzcAsxZRGq9oXi3DAlyoiHUfsrF
+x0YmVdlc4lHGHD2224jf/H9POTPQQnDnLrtC8dQMkBHsKiEMvOk9imtYw45vnsxtpI2bBL28+Zu
U75F8qqkXRgns17WMkpinNresCp/AJIdwcaG2sIABL+Emamow6rzf+DkPcoHwCzTnjTG6Z2ObjDf
sdqkZ0V8JeebH2xznF+YeQF/IwMp8NbyO7ZaOVJ7A0aYrOOPJrZzHw2CplGbMXD/CP6cQEWlQXnC
ngFt3nP9HdQQ4ubvyZcoKYWWpd686I/q2MB+i3EFzC+wCfmMYcWxpiKBLJsY/m0B7M047yImh2sM
e87llmbodYEzzxCYYgBWQ36gHlu/D9A9uOE4vvtCPugHVncAMWj7n4SX5jkl9F+gfBOGO6z/7Ivs
6fXhsYRHwTq4faNkgjgB3ek1l0fQg7P1fQkTbdNbmvMPEbBgmhyUPFcmqiA7hrxA13nNyfj7JZAN
cL0fSAi3tBPDyBNiMg4heh9FT0P7soFaZPypMCv4J2NRzKWtvUU5w3RT0HB36QjunvaIFdgdBkln
s4ylCuLDx4MwBrXGrByxLqZOmYA4ArSYmkMu6Qnm1X6HtoIzXm+Ey8s7RggB7XfvK+Dw5D1+p4AG
0qqEhFZN9DOCiqJ0tOH1zz6BHa7tv2fDIPM3LFbMNboVoigZDHkqT+TF69tvawfGOyuzgU3GGXFU
w1zp8yeTEEX7Nacig7hOpq31CFC5QKenpGK7hxKFNqTBymOnJO+NaPJubpNU23wNJ0SbZAeQff7Z
WunjJin8LsL5LZSmxNUMaSVGRGfOzImWQPDinNEew+/vjQhyJbOI22BYRjil4r5tL3imEZVJ6feG
+xDCGgJbMh/nTBz+WL0T1m/jFYBKTJgnobiTGamqPP19RdfNVncbETcd3YdfMrGvgtC8oGwbGZ40
LodCGCPiJrmqPmJ6hhStD8ekQ/VvTL+b94ZmlUuZNPXXBN/uSMzF9BgrFKG3AsO4Ig2rFr8NK2lw
97FtWZnz9CzNYQOOXqPfRhneyNW++S3SyvcMNcva5JJA7zXNR6oYvQb5qAyz6AYzKY9fZ2hTAcNg
Rq8pS2ffmNyiX2gyboPF4b2D3rQ3zAJu0Qj6B5lq9+DNXD6bG8PHtGBfzWfKBlOJ4XMACxczT2nM
NZYSu8mGwcBJOxrD4kCVhDOuMklJFDGE1YeJrkQcWDX8XqgFBvmZ6ZW9rejtKOnuxP0GpB891RjW
hVgQTvAJ+PBS4Ks1qzRrB/W0NZc3F1j/iZnkC2OacsUl6RHmA509LJc9TcF8P1dH+gw37ekbEOMb
s5Zeh2Lg+92kvj7uBRX4ZAqzlySR6BmLbF/MYQORHvc9XldcJlL48lQAitTBVRuuEWGi7K8xZEEE
V1bcTNGlcaiDJ0E4+zALynC/VDa9KcVFdu4lz62246/GrmKaBFZVglVdN5g8B9XRhA8nT/cQr/QE
hqo0f45kZpxktA9aBrn6+hUrIa576IYfS+MkX5hSB4gCL/Q4NzEGC2ve0Cuopp/JPtLmykxfQsPt
ki6Rp/cDEPFFPn1PciJHQTsvw+4TceXCqi0XfCojMlcXnPZ0lu3sjbK5Io6tnKvhtOwheO2mPphs
NaVW/T6CJ9gVGydn8RvuxwAj8twt1vsZ9cX3chv2xvXAToy/fM0kHrwTcuaW3XtdXKimX2tjkR/e
IPsTxk9Q3l7wPuRVyYwfJnVsDlJxtgePEVZg4zda0HpFEYSmqF4x3ZTP9z8V912IQ3xwyCYC2TPC
YmRCNU9Xgps4oVuUwXwWlOrf7RNnI1ZxBm72QnjrfwMtvOKcmzHYsCLhJW2uPtghXl7bPbUojALQ
HgZFByRKMDiY3y3IN/gXkdxBuvz+4xZymCg/DSbH3LtXZ8/GSUlF23USQmY9fl1YMhm0sfcIVok+
e1+gTDCPCAw4493aPEFSG5fwxssj91NkBvtTNn0cqkO+xM5zJO1gu98PFH4AzVvtYu7audy46dlK
PkeKs3bzZJ6qwKe++p9Bi48CH5z4kmW0nGjDL+okK2GXsh0ieDcWRSm1UOPouVtqXtpz76cnYaPX
qYaCSMYq2/2hDIJCjN/skzGqKu9+xBhpsWIHukxMzpi8spdGFLjzxRq8WFzr6FqNLNMtgb5x6i68
O0KiXXl6sBljCWKIWRi4mD5vuMLYXOhWmFODVjGUinsxGmBO6UVSCO4rQit4zYud7b9XVJpZmMJ7
e0yayXWBqXe/5pyBwjBsJhQCMsF1ooSUqS7iX9QslKkISwagcNdY7qMKZtSYLh7CkykhJ901SSZt
3JcHCEWqZ8nsUo6FP/XL269EjCANENksgi3BRBNt/n3a+g/0z4Kvgk4k4np9Dph4uEj+xVvHFNHD
FBvaRRXdoW0ITkvra1uqUryxYPwHqocb/FKMnd/8/UHthz2zW4rqddzFSrQf4Z11ERSmMiLHPvii
w1N4JRyW4MkwVAqLuRDqq9AiridMMDybCIsbbFZkmrg6Uy5TUdzgzLyQo1uOyBgh8XR6W9p45g+E
wZoQ9zfRHpXYPiDKEP/DnCXt4VYT27ePGetJPjpbUeGYXiNge1T5/O+Cejggm4HtG7C9BS0C0/rB
a/TEUOy3+eHMSzT3AJU02YWvUTZ7TG7+myvt7h7Xs9S99nN8iG23WABgBWVAdG5YTLpB5kuRfixH
N1KihNUdckkMCxSss+RNh5rmDTWS2a3wXJX7K8aJ2Lt4f+ik0M43hD9QfdMxiKPA2QEHEYxahAcA
xA/oHxwMvUuBhyiDGeEa4HOF+OfPoBk8Bpy4cCvoMTKfCcTOEMNfXAKEm8bVZ2TIo4Up/5JGmB8F
Iwqu7pdWy8ZHbQ9tMWeXltj4jAGfRjXE62r09GzaKAAbF0Ysr2khN7axbUBDxbtBkeuhnGfkim8b
B0AvxWuBVTnLneLjTCE6nxdHLyz6hG2C4Dzw4dMFpVC4K5wEHiNrjikAhDV26TXCbHYi9zkvJ1BA
6Ma4z3/L++JzzLHgmNPfmvPm+A5QJchCBNUeOxh733X5jiHeU9WylGnL30SdUynmx8eQXPmNAtF6
wykgqrKa0uSzwfZgK5lDc/g8yjsgEBLC8gsMht6uYFSFdBIJBZyBO3HcQpOQ1Kvn+b2Cn5EHP2Br
ED0Wuj3C5ecsH6hrlL/ygUAmaj/05yH3vLn4JfmmRTxpblDZnLMdNGvjSEEOkVuMmXfGsOGmAadA
JY+3+bQOmqkJcwOUAhKeicLwTwZPwPYAEKCGaixUmA3NFpfdAPbYjHVWjYl1/NHjpf0XQNYJEh0H
8znxLY6DX3yXBQrcbslwumMzH7Dnz+sNf44kUtI66u5rpCT63FhIk+esGNGRW1N718TlBvAg3bEv
s+Tw3c8gO/8GcHXhc04foTKzJneiqJvVc9qsW5w5L/oJeMCChdM4KhQ+rpseQ3PBxundgrxEDQz6
6LCVoEy5uxxHd24XGR/7BwsHNW5ZFYTGSGEEdltYyY8PeCaPgAFVr1xAm6JgxDsXyL0nxG7VwBzf
J98xrYZfP1jHVGz81TUZ7dFj+T7YR84yHe+PFKrb8EirY/rdIRtnh3LxXF0nty33dSKrgfD+O8pn
hqX58JMPs2pNdYFUo0kD4MRH49GvksmJ1Fyhakl9Gry3JaQiKTG8Dj9tqrSwvctnyL4AJeQhyvhq
CWNYDpnfUiwx5L3+05RAaaCjVk0X9AmTQcBQ2m32amwEPhhdQVMTkJRX3lZcOPRi6LdEtduLCwYL
ra9n0SsHxfVA2YDPgHExfyjJ9BMvylvk6qdWRGaKIfs+ZZBXRFBdNveIIvhfSoO2kMf5pAzsqHdC
JDcqDs8DP4FlyBrQah8TRLt8TPX1Y/Fjcl2wXpNxAZUahpoyoVnzkDnHvwg+6txkybwjR8fdM5ZH
GgMar92QYuqXsDPJMoOR+0v0AAtUQYqg9AnTuIX4roOC/KL70tzCi13fpoCM9QFWsAadsYUx2xvx
KUflkkxTPjaWH4TzwevCO6H8+bDPG5DMcCrxXrOM4QiSYwnmIZTQCLk/ObFwmUeM1ZH8W5gJKEN6
ghlqriVwIvJb3WNwOZWnn9DYVBNj+B5jwzH5BCZRvVbwPkJAHhrD79kYAMyG7xEXCnKPwX4GFaOc
grhLW0REmCWg6KguOaMixNAgUSL1s531EhQh94kV4ZkBldU4ddZKvs4zIhARsDfe4+cZ4JaozCdM
t8mQJ9y4xXse59W08K06NLifG49cTFpEu53bZqK/kRc5XRto2QR0b1St62W5/iZc/3sX7wbIbhZW
zc4PHg0C3u47q8rY6IYtPg4m3cewF+P7HCljZZYKkq9Tdn0sOygYVQoFzbupYfOIDTWy1VBpprq6
uAOh3dDp7Y95gjrxCvtLpwlOD52Qp4ue0H2sWuz257SfLXrRsQwOuIJ8wKTFNMnCFCyRB3r1j18y
L9sTg+poMGgBndMgqZgOY4nOcH5Uk4eJYOdyZcLQt07oIJk/7MWw70eaLCyO5bNxDL3PL/moLW8z
M67WxfLp/s4QNT7wFwmugZn0b3ZZQ/2DWYM/4PZ5QW+NBQZjJ4HMgK8g/QahIDIXyJc7Dia1fOit
qz/Wc/WQs5Rwt0IKzwZ5+OXTTFKAAI4VzJcBy5gI5gMDYxIiQdCNpa3088vV7mebxynb5BuUIdif
XQDALVbGj5tyhlcF6/wRi1jmVfnb+WA4uWOaNiaSgY+v21qhdu4dmY2+N18EVDC1jgiwcgI464W2
qs5gG23SzbRFKr7PUaG5sP8+gDoSsqvGx7Bmg+AUieyh4l3O0Fdej80eMxjnYQpU4wVdGprFEAzm
SbUqsoGd4uMQCYA+lH5y/qn7XfSeWiGD2HSij3hW9xXqM2nQEZikzwrYjTomsqS/AI+nEG4lz6hC
xVqRjgkJUBDdh8yRb/Ao46Lzb+BJrDfd1qyPX2zZuBfTwA6sCSPOFLcWpl30HM2wYGZL/6DPbwd9
Is3w/DS9apBBawBue9M9dq6IUp13b2+Pxh9ySACjI5f8rx0bFM5DZWxX4LHejW53TLgtF6uGL412
336OijEykK/trgpdk3omFvTdV7l6eI8KEIu9uW0taBluEb539fw3fLEEXZPbH7Dlezwq/9qhtO3G
GAzQF3MrkhCUj++Rhn4A0+mLti2jUYGo71+gN+sl5aaoj+F6z5STPdkHWHhCx/yfePtF2lJNHqTR
GX7uwdInM5wo6ajx2XgKB5S+higHzRf4lpv3iKwLyUjuIebmqHpM9Q2MDpwnvuNp1NGEnd5zffUN
eofeqw9jVF29eLLGeRKDRcpNRjH43T1SkqXHAMtlwo6QaHzca2iDHDIpC1OsjTAKCSqa388EoIlR
xR/DQUKdIF3BFGe0HQrjZW6FG5TK5DUjH0V0xQFjFZAlpmQ8XKLJBDODx8+t3DjcJdLL664h7zHb
pTNGFHgCTN/n64QdvtgxHKCFBP+CJS3+IvdzLqF+GT6OzBBqX1rZs70ZwhCSGLFTuBO0fOFa+eJ6
cyjn+laaWT6szlIEbEh52KFmhlYDlmp4hepqcdnz9eGTytJ7eE/k9oSoUQEXcQ38RCmZR/CAdCiB
pM46NeATNiBMHbdfTHBxo4JCpkyvlE9/+8GbgjhB+LLVrb4B7p+7tcS8lSargYBWUk6slBXZDDAY
UhiApQvtzVhpnjrsMew5dIhKMYH8+xw6P430BSXUofjTh/ujSNwEfUQesTXWvZA7HDU9GvVVMfmt
rEFHwOpn91vVf69pvSiDaqyB80Tt+DcCDiawAT8t7+uC1cfNWIqr+Dpg5Q7bkT29BQVqbo3vVHE5
KwMm6PFr2fPz03uirLplnkgBwapjhPhDCGCaUw/lrSqhVhd6K2ktOd0fywW7XHWwxuCCrDH4PdhC
DvVdFMvHIcq6BRJ+KmaEmZilOzkpZXxYKxntHO5cI9q+MQNdLiAoOSiSZCjhXH4LkJbW8rmsU8iD
q1/0+GupnOA4bO9bjaIF4hO0uSn0uul3Ra1HiVmv5BFmUP4VOUEW4tc1LwfK7D7opu38N5PWv7kx
gqXWnahPL0TYEtRKphS4o+SqoeV/gt7gu2jGVaxdHdKQvfaQ0gQgHAA0ZX7SCeKryqSBITez1pE+
YcuC8PBYfy6p4eFUfK/9jNPMpT6HFgKlhAWz4+Yo+1+m8bgj0ULw87AhDg0kyoMguMHYFSNn8TjY
C2TbcDHs4awMmadZhI8xhwEJo5SmOu9fV71NOYNIUe6Y+N9F0nO27TLQFMFFGEMKAAB5/BxZ4y5o
5jzmA0NzRTI0wyKeGtUb43O6cTpeKAJAfYh8AJtgD+zMHtMuB8bGTYlK1Bi1Xyojph2viIjpj+Tx
tqnPb5BZ2vV+UXoqW9zfZ95CvAEu4mkZ8+PS/I+RqRw4rk7tQwAsQRgInmMD7ODpfV3KjEpEgU/M
6U/qu0QsIviDfWoTO8yazFgPFwoc9Fl0Z+9pmtSRMa0H36O+SU/fP+1QTIulFT5WBaoJ6EasAQP7
5uqoOtHl7pgAUuOzuMBlGGggqdv9pselfoOrSipWyULfrwHGkQENVlBlsuWznLR5qG+Vn/jzNZT2
Xga75dRcPqarbiHTDi1QFyYheALAzmOZocRo/zde6Dy82rgs3Q0lCESdxiOYCIeE1qFzYMH4Oa3z
dpX46xvBmzIFgP7QPOEc2nsvEGb5m14/GBKg3JsI4/xiuNm8/U3w9lun4cHJsIiGm4DHQdbgKb9+
Fg35149z2oifvvdP4jn4der1pzCj+20sSK36pPI4Tlc8p3jRBA+kPkcSWXyJDQRETGGhPUx6feoA
/qbw5CUZzck4MZxx1Y9XhLmOCUX5eXHjHFaWv+AK7S8ITKF99DOCV8LLtT9b8O0Qc+ccMGORQ967
9VcQ88YLPVyp/dXhM/4XyTKOD+OYQIDKiVe3fnxYjQkVSHgZvuBXzEPFQw6eR6D6nlfnjzGvTy6L
5pB1PIY+4Y+T1DmME3YWTvXm4/37euWsMP/mcf+8JkQQQXLgB4UDOE8gwqXFyQ6ERX6SrA4HepF/
x3HhXZOgMbsssFUXbvszKVpcZuEfsbXhu4+LNyS7y0W4V1+AalKiYES05d2JL4+Ab8QdP4GYXQAx
/58aYfgpgpAZl7slZESPGJkFPwU3Mfw/aIATxo/hJH7lWVcgi86YsBzGLJy12Pl3ogp/tSg5pFUM
AYZsAhlr83h84SQtiBYgQ4FDwyfJOWhecg0Jyl69IohnXsxBJ0nA5e0AGXLUnJGOlO040ZwD1Y3D
6e7gWw73fTsYqz4xAa2XWH3+7euOE64Hqx+MP/9OHp/TahGz4Tp8lBxJXDp6yCvz6fHC4lB6mNiz
ARPWRN72M8KxSg9fqnfLxW2ohtKF1e7668OkKzvvl0UFnBHMb+Tg+go0xUP0/sj8GlY2mznIFHRk
PeqhPsFBcwubl6WTxVBD5Eh3gxK7ginsZpgOcMcnexwUFHTzXkq70oiKVMef7h5foTrzo0gzeuMf
rFFt+jQmV/iBb5hZXqY6hK5Xwn8y/N588+tlX7EDV7kLnblHMDec+qM1/wEuQABGFwvWB/ML+xsE
KHjCsE7eW/dNQ68K0mAORYk5L7Ld6+gDCQ0JhnMffy6N90w96mq4uS+3NwHt5otsx7B/SaVLGXKE
EACC8QzA4mJcKyY039L2fRAGc8oS7VNcaq49MPgMaeMYsj2dh8yoBKkZM3NyOCyhfMJ9A43+zc9J
fRJwiJAjFe3/DozTn+J0+fpnBLm0zjhQrNqpQNihGbbiOCKL52BPbRXvLYWkdPV0NOLC56D9+Fd8
bAcGDkuH9/iW0OgI/YRQHSJGz+Y9yFVChCPc7kE/cb9CZQTiRlXHoB6OegQGXYZklKXoOFXXrCN8
qB5W+JLGNWlDwpivw/Pxoh5gccF1ui/JtPs4+zVQHkwE82hQ1q4o+doNMBljoefs4efYdXZkml19
EzJrKNF52P3hb0aD8sDbHadWtIKAkwtskhYo56C4A/VjrLmqWNIIssQXkBkCG/gViUPcgjXCHEOr
xGuf4EFBl/rfFqq7/KL9RV7pjK2xkWAQ+n+zB6kICkJDC8DzrSXcR+CtaFgj3Nz3y/1Rczbx0CwG
teL3+MVY+OmqWO2ChMFQMYc3SfDu+dhahUjShsQtpF1mjCdb+x9NZ7adKBaF4SdiLUERuWUSRBBx
9oYVh4iggqACPn1/J7W6U51KJSYahnP2/vc/SNhKOHcyWDCAQDbzRWIixPvSwO5vIa99NOhfrnax
cQBkwA9J5w2Tk4bwaYl5CRDPHRGUWZ4elsrMscSuFxwFVJxxKzQnDPqRPXkUz9mROrzFlIVKFXzQ
oeXEJiCBDQbeGnOIHGA5XcyvXUkDsLOuLXyXYeFwoZSLFxOSAkMr2BOtsFTT2Okh1BN1d2JoiZwJ
EcEcKcO4B7Onw6WHETkNJA62FISUYvyKXBKpC4ZXINvLLS5X0NnHEzc5L80cKUHyM36Lz7t9iScx
QaU6bE+QAKy5W5iDguTyw7i08avMSTijIEa/UuO3YvPKv4nFRYOq74G0RbYZ2nNFNwiDNlhhmHUw
OOPWf6YLqYlXpAD8+YNi6FO+CrlvVANEjn+20gwtTtDzPhgJQBGFbt9iNYAr4F8L+vgV6KRuDBAo
nFkO1DM0DaGXIQRg/wlSIuJas1lQb1VDwWLWKGkk7FYwxhAVf3m+MXvMZi9Mz5huXIBczIbKBb87
NEtGsnnjmTYQ/mmv8LobSKYoyyaIrh5Dh7KM5yrnyuYxZyUb6BgTWBLWIbnZ78bUgC9TY+hZTj+3
I1DJ6+azOEr5uA+dumelJRNJc0A1QDZOSMYgdQMJiph9gk4AHfWt91SXRDmnjFwEXvV0AKpvscQ1
hNRJGxjGbax8/AZHe1jVLOUGEZdck09zcDebl5sSLnvxKwB4/XCvEGd5o2J3o3K8Ad4Vjxl06QfX
HZOHnveGQ718K9NxPk0bS+GlG5uIwpm/j4lDhk10PEYYXh+H1seQRNrvdazaUQShGMRKMsXb3Yxz
/orOL1eyY1AkxgXC2/tinC/YintLwxsxrIerNY5higsdrSW78flMQDeTD3yVeGi+Et+IFJZvLcwz
dml/j4SqafMFn+7CJmL9MmfMFuthz+vNKMz6czWAgWYm0T1Qoj7tVLmnkAVXWfYhQZzRaqM/sNjg
J+zcZGMaQHwEkfSgnbNvU8xMRHlj9v4qKVEL/C5MKpHK7Njs/zZcuO+8sf2Kzb802X9X4mvkB4ga
SxQNFAi5Q7n1K6Z2JsMiq3EpQX55CPXK/DEWEgqmidV+yEXDmstppkO83810KAQxYCnS3k5D8zPO
4hzhU0o+ZTMu/WydIgxRQflRCKAZHAHDoItjqoOiMRh5+I9jIW7Ex/PL4Nhzfjia2KHYZ07COY7G
xwj1MxMeOh6DbzHjWDfPA44sD/s77MOUxIgG043yYSko2t5WTKYja4WmWx8WVKjrmEhQtfUweFom
MjVMXXuKPruyk1xN6vw7EYzhgLucBPODNDCqp5NRdfVxm7zrx4dY3BiUSCAEfe1jlB3pcpfgIlp5
q61s5T6+kMw5IHbZu5CG7HXq7AtomwvB3f3B4jNWX8FtEPHwC8Y/kAXZE1nTIS4Q/flc6En8aicy
VsnMisbKLXhlVsdTJ/6gixMIwxjzTbgFVXToGtRU90atg29m6qqYCL0FIIC0gU7lxe9M25P71UoF
bjnX0Yc1cTh+gVERhhr1S3+E2xR5pcks+YZ0lYAcKtrPbHpPrV4v0pWJQDMuY3UC1R9omPKE9/pY
lCkQECCqoNwjCVUZS6qjOEpqvR52v3aeXmY0U+n3q5vPHS20voQUDDNasIRqt0Mzg0zqgVjAyBhw
ZWNe14sCw7nh+Khal60KK//3vmsWFwvdC790O8ZmjIkCAjpMSHX3dnE+Q+cFf78YX3A1xB+5tr4X
VD4l0w8QAHkeKUiBAhhM3PG6rcYoaSlbWfNxJApK/IQZbgDsQ3pcXYLyz9aMDYAlHuH3Z6PbQ48t
BkIU39JuLqte37hiocau07dvXLuck7+xkbJK6IlkuJKaLz/HKKxQaUGnavAjgreFBdl9LqGNdz+Q
9GtTxb6e10SdheFoaX5Ow5/nPp/DE+WSwph40Z6Q2C8YIkG3ZR0YYbjOVk+ZUgfsndAVChQ67VgQ
S9G2sEVhGof1gM/UDo047FAGf1Jcv5GHqn6Odybpv2RLSZIP7fLTgxstmJcqZs1ALZ8xjEXtWDId
WiqwWrrzm7A3fa1fZ2B+g/dO/qz1wVhJYikPtGZ6BUUGQ160MVXnEAKnbJVs8Q/n0ffe57IXM8Gq
Fw3K+mKvlIfbffUdnlWJJ12l3RFebPZFJbTVeU/P2prDgsEiXubz9lRFAH99ZLQ3F2PqPBYA5gBT
b0aPf0a1/ZHIDwdwRDL/UscjzdaQDQ3GPaeFzdl5iXu7ez3ODdw8fib4rObcVfOLbW0AMq3htULf
oAbSDmnrfDFnBG65tJoly+JVNJW2aD5Z8sj+WbjMitwFyyudkfhPRHvSSfJfz5pMRdfI50WXRHKd
aID4eBpOaBvDkUh62onQOj6kf+R9SDNMl0gHbO9IQLZ3/CMkIgqmqx3+tco8aGpPRX88/djTl82X
xDeRDrUbHLXXtMmnLGbqiGWAHOT7UZkWu8dEX7/2MgI0FLiNk3FPs34pk5sy12C2VkH/YV90ZgRm
u9fWRWK8qEQe9vs9ecTa2gTsSYwfCYNlsEqWToYkbE6gg4wYgFlU7BY7lKZj6HnLYlthL8Vg/mvk
u97yBdNj+lwxMu2p5o1yc4/LwXnYUE1YJSMOwilbU/nRoPrBR8e/llExxMhZ/2LBeptCIDGlYLQY
HVE+DZbvFTCtdHX0wmKId11lM7A24i+HmvCWwtuIKRXc+ekdYl7tfH/BwgrkDcBbiJPgD+3lcb1t
zdpKCO7ARkbQjbkl/EFMUOEYVJIbHDycOnw23A+gUXCxzuDeYG+WLC/jxG0nl5UIQKa0JQjn4uch
VStE3/LUgzeFn/3QvE8K7IZzUzRGQkICwbG7UxO6NyAeD/NeRD2p4HpjPdsNNsPMl5VVW05ehZvT
Z9QUlIb+8PrPcVqNgZuDOkXkwXw5hbhyW/aPXUjdrKxkrFFRvQX8eVx/QLzrUGVCjdI1EXqC4S/c
J4zkH9uOCed73MR1XJ5eAxYVg6Tx59CQYQcHA7ZfwMARG4GtA+3XLjvWkOKFJeNiVvAqmYzhmtcY
7I0A/C/dej7MQZ/kOFuHqla53E9m8mTRodtDeYGViMDZgPcYfdVXu0Xc0vO+2J8t+wwKtzKDRWgx
kFywX+rTkhs5+Ufo8gByhhM87N67G03UGR4YKlL4I4XVUGFjfC8mJC0MDmpRIY/4MDdLzJbOBuos
FRIsToaIFSZtzMxSETfAVL6gWKIKh5r5nOuwjZHqCZpV42jjp3ef6vDxr5EKgHaFF6mOmXPGuKzw
EIZqkHoUS8dxBPe+klm5iYDwA58SYjXNUetg+yXDhcFA+uvKrOmDCSUXhgLPt8DjgONxqKcqBWvQ
MMVfKLvrmcxuX9314n6E2+DPbTtcPQQ1lzkEsym9RVnkXB7j/DbpacIxkK7rxgn5gbKOZCn5ddI+
XpYcbePBc2DeCF8Wf5vOoq9Ew8uhnN/dbAcsXS45Cu8gWSdrlslyIFjv7Qlye7blO74XLhUE6aQY
mOkJE5Pl25ZJF/HhDITZDD8Yiu4w3Wlb7kb27Q70YawoY35v/WViBXeJ4VfSxMmgxdYTjBmqPdYL
F0u+jm8fuzk0h6rvC54hdn0MtxxAj4bqLTflQLhPaPi1BMCfPb6BJGaagJELyHJzGUNcu/VtpSLZ
BVxRI5AQJe6FbF20RNBI6U25fqxnKC/ZXWOybKcH2SU758yoiOFUPS5ikHvkV+03fOV7GA8Nkesd
+LL22Xw//j/3ASjDm2EAtQZKyWN7z8xaI5bd0MCu3sZOs/Y3oKWEQRNkkYW5skzXsgIXDWw27pU2
gtUhMgdh+KUusCBB+U1SIKOqFQT8+yX4cwz3e6Pwjd3yVeTHd4LMgqbp8kBdJUwK2MySwnxCmhms
uNeQ93zpM8/KqhxBQ7R6Hxs4ROGal03p7jEOhZ74Wbf0ck/IxFxoLaZkhUUtxF2FO4g3Qtd9n9Il
1ltldkMU3dtVrhbDw2URSy35wMSQgVjlKUQcM8ZD+THAf/Q+ybB5fZnZkVyYBBKszmCPhyDcwBzM
EbwqrjarNpbkQJt/wW66cxAxTCQEGIIZdbNY6SfVCL8XU7jEYFoK8+/rQU06yRaMVowaizmOfM5t
AUsa4AQDI3nTPzwWUNAmH6iPH1fIembX+XP8hfI1AiaW3W1vMhrDn4qvMV5CE+04gikrkpSLH30G
9pD/IDuDfW1nno4VOedSeLXfSFQQjhb4rq0eWyAEt51dN22EQRsTIFw7CfqrBO11k8QjjO8CCbJO
Yd83sqcui02GXxTDmg08YxQ1qBCqoOejMtB3+UyKsvNl0WzyxQDsf7DpldaXVpvGmy4ZSgFQ9v42
cR+BIH18Z4WrT0eE3s7phBg58rYWUa/Wyf013QXFASArRQPtlkt+JtcbfZNk0TfRToEb2AMHu3by
LhpfcnDZMKXp080CzdO9JNa8LEAGzoTVS1dP9OB9j2HzpHJ6oV+4sifPklU96Z9qUl2FFjwNVLar
jMAZ3MJIxRyxIFXmh7pbWDEY2lJfErk+TZe9CUuydcXFZ0Bi0cN5LT4Ledku6j2LKcNTcdYQX9GZ
ZgI5SYEI6EzppzgQBK6jCkVMHUpip2fV5h89UlQOoFNgIvzBF+xwY0FY1Kimypnm1ATGlEuoz0u8
oeJr+MJr3br/NL/tFn4kbIeZunhMk8Aq7FGMmdeqPuD4hV3vgXHbML5vWowOdzXcoFBbDnGgfCOt
Jy+hwqVE+Or9yCf1VFHRLdVlfnhusj0WICg4zrdz74Dagt4dDGqhHPQddd8bpVnwnKV+5j6dG2TH
t5sG34VGT7JIp/qyf+pQ/W2493HmkXEDHO2VWKY2uBgvQLaHyXvsfqBNsKxIzDlWo726/eji9s+W
BARhxzaMIfFt+TysCwi0fxPG9xp2XICbXgdHCc8rI4PRRY1O8d+cKfVlSJOkcL0HtLFCt/IuqDJo
GPGrTibvn1uEBuI4xIYQHJR4618l+Oy+MOeRndsS2fAJyn7o/NNvVLgYD1pYrR1v0y2ua6WpzEeY
LaozkbkOsLru5pJzW5GWY2Uz9lPIOCMLGnInofcwOK3Illdxa8T8DQFVAU+09FjiTVAvBXYRt+TX
gozY4hPw5DCpb3GmcznvSE2WFSlM50Z4jsmMgkAryfIie95JSFhJd304hKpbnQrEBCIQDT5iqG/v
MbI48nL2uL1SBmJaRK9hPHUKx9Fac+Ull2mUoSTCRjweTSDHgAo3QODO4Hc0uUUNfslXH4b8nD4F
em7uf6Jqhxwf0xIsBnHEIgqJdYsuOm6XClY8w3W3uvo0BS5XalD6iSP9CF8MFFUdzsSAyR+rRoda
2Rek8OyEb6fUjDNOLtYZEMeR7McLgiHLWoJREGvj6usXZvUw3uh1UJCzyOci1AL4E9SyWV+oayi6
3C7Uuamh03Kqr5Mh3of+7Xjlx5P2YYCZHq/+O1SIFcqih/chbRiPR1Stdwve/Rh8ZIATxogLbyEx
RmX6wNgYUBtbidJ8iGmxBVymLArdSCghl/XuvcvNF3UDnT+0nJ0WJ6ce0V7oG2BQBXfmgIn73vG1
7tQ70S1VDACoXMcfZHDwL5FBwJXKzAarsKFJFECPdQCcCOjz7z1A7/BczNsFrMI+yRvC008kL2ML
bYJyWFuGLazyoCdOwa6AL9mqnEHVGw9sUpADMLDVE0HKZX5dFSuo4+So4Q02ebBDfY3Eo0LCMpx6
3sFY9W/WhMKMHy/I4m9iPwSZIDGOmCS5VCfjqjXUoRCtJ8PxFbBgKf8wH8Yoq7XhZMwuS+X4RQ02
73kcfeY9E33+xKSHJuKzTuNr9PSeTo1JfbHMo866gVxi93/iR1x2+e6yU3+V7Wvd0Iv1HGELo88H
s+yHmctiMEucJnpuhzPF+9KEZn4DrSFzr7vsYtSnDvZMrEyZ2TAuJ6ogaqbVmrHttI/MtOc8wsx9
85ksfPOvmwgzwNbrEmU/mAGnJi3Xsorr5QBmFJU887Tfzw8wKj8uPyHp34621Y80wefAKyG7hQyl
nngT6fMLeOEl+qyHmP/nSwwFltK8DFM+LtfPaY65wDL7ge4FvMyVcJ1qQeJiyrJ4+O38Mr3TPSy7
030rtUbPG057s+u0/L1SUgtbonaS/vTHpd3OGwftfVDzXuiucu/iDRdagN0RnZ1AL/vBoxJTNgcg
CA6a5NCQF1uV7WI6IL6pm2nwE9sJ3I6ADg63BEBfSh30Fb9aIAWNAwGwNTdMnockMZMBPzA2uPZT
CvH9xXQ0G82+ExQZWNbcpzKq34G1+YaX6ctInMqlpwMBkrH8p2qLsY1fMWvClOljVkC5gkXiS2Ye
COQ3BkIkBfIPRkT8aYPE4nTN+khzRuMGdNIexC63p9mAFHSdt4dMLN3seTDwSRc4vGH4MZPHb4xu
Pic7amCDynAlC2sl4Wt7xSqpip50ajgMQxBlRHR1YXWFIvw7gI8V6AYOeb6OGRMF2uFKAQb2PbuP
R54evvxRRIsO1CzY75dVrIVgnRr6kYer2QwnTDXIvcZBK2tX9tt5Wp2Te6xNnjSGVYKwrgfTn8Dr
2d3B1W1cTdqxbAMRp27DxYMlhdefdHDiyImABnD1ck8KauuxHoBEq/Pc+5hpqI6f08bSJvCQRvhV
tfYtVhza/khkZ+D/tKw9uBeGhDvJ0OmbDTjwZadNGD45NUEdGIFA49GD7/w7xh8R10JmugC4esi4
DdnIc4zJ/vkdfF3dvHOb0jgOiVkgqhW4jq1KNa8AcoC+KDip7v7WW94Lr30dV9aeebhtcNGgGySP
cfwMn5M6eB0uqLNkD/HI9BaNxiT1YVNKL+pQeTqjP9KwMNLJUQBibxy9ptewGys22vMJ0bYIRGiq
XZLW4RNrPP7PcTKPCagLFURy9a8CyHdMAgnf0QMjChINwavmH6uJP9HXu/pEAfnEXQkDUdyUSywQ
k/l9DeFlWgkfxnHrQ/dn6fvAHXqscVQP0jXWTHsyjyAtKZEeJtPyAENSTfHEFnFJ8gbyGqDhlz2X
a5Cqm46DsVVqMC8bQBhjQl1j9U3XTioMjHpKpBK5AxY8p2wl259w5FZjAqDGI6atsoPhrc0Ax2IC
hPrmg2yRiHo2bG2j+uXsgvt8Y+Mf+pkJ2csjUmj0JwqBS1j1atQ5TmOCnQXErvyZn1YcbH2qRqO4
2ZRQxpSNWyzap/EGsuO2YG8sLR1CF5IRnK9QIUWvXYp8gK0fo3AcyNnV58n8GTJMRF5NzYjEIEME
auiwoOD1CFPzOT7Js8tGVGRUpZaO5LsWLm8PWij4+5Q3jY833aCFy2yVtP+38SiZKi0uiwMgfA1U
zMEgr6TwxmkOugrmFPDmUfPQ+TGLg5KKioQeKcL8GPSYT1x0wgYwprRQRd+gUDX+jdww5P7UFeSH
fvx06FYfv1dN81GYQYz48z+vHzZGgCQ6AX6pZL5BToVNlu62/E5T1Sn9HioKiryXS2acAmUQA7eG
kYifx7ign9MjZ3UE+xfm51IiJRXawcPORUaU2bGdjCzlSx9upxjpo4aHx8WXeMW/L8WC/88EXYK2
3FrkRmmVhSiArKCe8B4x1ZuDnvuJaQhwPaLFzHt1DnbsHxi08vSa2EVnNpXZC6+bBDVqxdRZtKQS
OB+1ysh+dZO2cXPcn63npsNkBjcoKJXYJomsPvR519/+ST6WzFR/6x/EH9lJ34JcCe79GZdTvZ1+
cEpPLOK1AMOLlQbFmkgcJBvA2iy1rKQN3SRZjwj551/VhLGVUlUoaImqTbkBLzonJ+3QcGUCC/vV
28DAbg+btBF5AOmRm4SqFHS53XSNTZMsVoxkKgWQn9ZkMVHiw+ZYd+viL/+C2SzRadQuKBOgvaPZ
AYjAk40EHbSDmlXk7lseJ/dxV0RVNsXu45p5RT7pEjsd2C8Z6ofxEBcTc3XRv/OnoHPjcCCxg3Te
0y1sPzlMwx7+rRwmu/8wvy1Dd+G6iFvik3xFJjxDswfKhacFUBAYBSImIjwRv+FYRqotg94Bdoo2
J6RFSEa4wg5aGqdkAJtFNgV8Udq9vte244rXAJYGvlmLl/Sklpv2kDlwmhr/4uBAvsvmF4bKrCQ0
TRwthseCglNAZBGvYEjpuMlW5Tydf3e37XXTg12fG1ZDc9sKZ80Uwu8IUQAeKbhoGNp65NJVY6cx
Arf4m1Qz9dh9SQN6Lm8XYzAVZkQnJTWaWQGkduDq4TfQTpdf6BG/yPkJy/oehTcLanp5JpApxKmU
BKmJ8KL3O/xtfiG1v3TBRcA7synNd2nekbVgxwldnrn0VSTFc2QYeNHF3XtEz8MRxrISTrFstBf8
ZQyQrJQ7gcHLx7yx0B1vDcupCdGBTo6ejedKTxDu2cRYQjoDyglIGSgYl29PsHMNHG141prJqKi/
xY/6vA1ufRPN0oOoq8Yc4uboYRM2zkS+nocCsJko4NCFTb6WdXWuMzVSLV5oWjjJzwsnWhlHd9xd
gPdob75bVLiGupD8a2LmG/mUg2Dtrpv+Dpb+qh8JKeTTR7aC8TQUBwDRlRIqh9FGn2T74eH154cJ
flHnTMyJJDFx7RyGGRYf+HvA70Tc1Rh3dlJGT8jHNjroIWFxOHqmdFm+BvDQHG5jYSw3DO8bHtYA
yEasToAn2Ypr8AVIsCdxN5HtIrHew0nyCvsfVy6cvuy8S7xMrStrPfS3bzxILGXzes/eulP/aSQY
WTJ7Aq9knH3b32fM9FaP/WM+8Mv561wCLLiK002L6O1BsF/nUe4J48NqPdo+o3c08l/zT9BtUpy6
e/D0owvqw1N2qsNHRHDmUT1KCzrlP+M8Di32PNvul/mBQBfhyBch1JsjS9IX0bM0w4IIo/S+Nwjl
nRw1+Oe1s+c6RQj1C2b+pnvG9eI9qTF2gL4ize5xhSXElxRYQztUgjaOyKsPPnK4BKzm4TB6bfLV
R7jGFAF9J6bZ36UoIEjsRbN+nSNtnl8mfeT8+KhP0kUCdjzc4dHrI1oe7NS42TWiRasojtrDG8eU
j9fZ5VQHLBlMENmP+8Bnt0ia5SEOWEO2eFD/5WsqHeufDzmUr+kX/nzrqXx8jTN0T1dITcwAA7QL
FByqfaFSvIzHTdTN5Li3SyLqKflABw9U+Z6P1iO8eiro+H+3Xw5n7MjO0/1i8IwVIxYG4WhaOyPv
SvN8n/a80XK4FIzT0m2iwbL/RehRHyFwlL8p98uCjylmulnH+3p3WcFqXaW//X2BBQncdnXeHW/g
BDGpJtTZPs319VwdMlx0dPt1GO4u5/xMfizd6a49SGG+avnCdfzyLwCMAw/KBivVGN9a7gP35isz
yLS/5U9NBMFa2d7WgwUdR0VzGqkxM9zq0HxsNp9kgDsVvr8mBCTGNTdQz5N0Tjca5WgNfKs4zBhp
6QFq7nsmSby4DBkT4xVATagm2xQHzTfyJEhN0yYqN9SahYgzpTMgEGFwanbPLT2nsmX/4jyRcrDi
eNwYrp6uU3k8hlh2p2pGfwKwRWIii8yyiJINTAkbj6kwC6HGQJF5plYJdyqxeX/rZgPWL1jOAO1o
WzBnQbLGpkMFQOd5IbPJb68OYYdssoT44Z5STga5GMRhhgO/758fDk+FxU8f6BeM2hTiXSx1KO/2
B5EqzjJtgmeSIC+i6ZHoGM4SM/UlEeREe6PAqzx6exMhuEHPgkS7Jdb+w/9DEq+ToGNaNMMtu6pt
tKWNZnEfIQ3MO3gCZqAQfAAmD5737w+lKRtLQyrnidiodKkt1BkOEvvLT/0zmjzX2UngC353bvZN
XEU9KPxCGAu4osH4nmBTdEUghVjxo4ioG+pDlAv7NCK6B1IAPBeGl4cvVfR1/vIRcfRjOH3caajW
OGicciq9TAhzXqzVp1zEof2lvvFQ8Wj4XaAOaG4BdCNlRzMI2U92r3vOMiyB57laPM/SoQlfJ2he
zGc+WACJeFFqvWIdvJkl41SwlRni4HbFc4Jj7np7dorv6bEdzMXA5Udf/EkRuIHHNHgPDwKfglk4
eWjdvqEDndw4+s8YdfFzIiHsAf6qQ25J1J3VkuhX5bcOHWJXJldqR3RD2fYdfmbptltl23JHRTtY
S5Bk+waFIn84YkK9+8S4oVowm+vjVQjlAqzzJ9/U/mMFKwUi9ns2gqdhyOwjgg/Gtn5l0H+gmP+c
2xzzQbHzQIehETskNkX1rGJVhsvsyyDW8m4Y136xSc/1ATAbGBWvZhw5VcBUEEhc7M/pvkmsF2Wj
1cFMoSldZRPFpZSHkS/2pQNmNjtJmIZmZ7at8vwQf/ENwwM8uMHmyxDzXANGLZVp5k++K4He49wN
CXZWb/SpFlFfDDPzQonD3GdkSsthrAoujFGdnzMigA5qdMORGfOQ8yCkYqh9ePliAgMWTNIvR5Pz
dqA0U+J8QwlVT/AOwj8Q14uA0hI8j/OkHm6OApLVcevjEX8xc03Yab2i2444FsZ37BGcRdZY/tzP
3WrAoiLMzl500RjfI6xHtD36pdeBwCpyfTHl4uMp5EdxGVCwrViQuCi45h6LIuC6y89sGmzmicg/
Z5FiD4KuWH4EhbKYpEcE3jvuUZDOxwKnEgIQB7sBOfYYpDK247rF1iM7Kituo3KJ3BgTZ8qcJbxN
4c1/O+p+HYhoAEbZ9b4J9MPoTPOLBq3vfsdZmKMzvcQVeygkEPKehr4KMJ7I89c30sqgcoaxNBU9
wUqO5B0HUYm7GMKBR0ALIRJzFNIYmK2eY4ZL/mUON+aKpQ2WOfY1kAl5vHDNndlB2ReR+LA5ZGYG
dmo3fYFS9vf6SlkyeO3IbWNuTIJZBMHQ3Ld4BofCUe8ySUv74UMPmCuLa+H0MjRZE5Z0ugnaWsiw
X/d5dSXVpXlWp8K/4MWgAwoM3R/niX6Fmctfa/Ge/xGFaR7oSjDwyPeYZvvD2Z2NINLW6vr7I6+f
9Kb4XoHCdmJMnoE02qBHBDyym5HolkTVodqcswMxUfsrMh1An05IezS0Y1hCBpUNUqat2s6ihsDk
rvK7XSNgeVQ+5hnoA4ppIfvAuaxb7D4vJiQppSJmmMC3bONsySrhJhSYGK707CKzUxiBnaWSrgJY
cqCkwL4G71mK402O/RvOQqHSmSVR4cxA8O5qdGLyPjgvDgGyTYi+kHqV3JVndKzDdnqjxScg/O2X
oASk1uBZxx7i6gdWpUHh3Ky+W30d5s5vlvpfVTdYnJqg214SRr2Gwpj0BLNDhwLBuR0K4y3WxhxS
z5H7jhIVHmvBlBQZPf4f/QOUYEhThYAhMHMrYKsxp2bYYLy2l1+G67hM0LuwcRDECODMK5+/l7e4
wl6smn/mfYRIIVGuS5yiTUJaptf1dzHcl0edkWBGhS9wd1PHjACAcs1w8fJDhSgt8jVNHxX4Z0sO
MB+tH4wks+VemdRrdORif2JWyZGb3LxrmC7zEIU7ZAwU3MiVYcbQU9IgUD2yVwPEwHymu/5N9q9t
ueVJ+7MuViPau+l9QzuA+ANln5dvMDoIs+A6wwBrWRyy4IYnFWtVNAox6nSJs7fVKB0/UKMpMfMu
ppUNBtUY69PB1ZsBoxssOhaPs+gFAsWXPN0lBlGLFAzBRORcEjL3wbBKj/56CLOZaItqWm3xS+IA
uNqsK5HYvywO6ocx/eG+6R2y/cXirFP5/7WST8zboOkxt6FM5UgA0KFR2hWu6rEFQNhL9+8NYqi/
ZbUR9jLSDoDncsQxGTlie64XGfm1xULZYMC8Io4XUZaGHVQ6r+av+BN2nrZ+LwY+Crlo4ONnD9OY
u0wXSXlBvak3isasFopGfpBPhS/v8gMdHvtJc1DQL22+q+SAbm33CVMXYdpl1/48lzD/nTLmbfJa
Mf2bo+hoNs/Fi+d8L9hF2N1eZzqTweHRGjLxdPue+BzNU443B+HWaCWvWzqqC+pVav3WfOz7pEHs
MUBS7NfqtlLiPjsnAxOGQoxKQHh+klDafRvvbrXcVjNoj3TLaNf3sK41ZqhnaaKweW5RoxWLguSS
H8bX950uUkkavPrG/FovWu73RgkIGzLZLmcsduwDqN8wiaHwkXB3fYxRiNMQq4uemZEmu6po2nW7
99taWPzi19WFEnx78I03BhxAgQ3dopGceVpRhJViMW49toQr2hKj1Z1uRUcCbI0zA2gy+dMtT6wy
8K1s/BMsdXpzegGztGb18THYYATwMXOPDdC+jF9u5VNcj7wRkV/1ijnmmT1mXy16K+Fs0HpMnHeV
9/FSp0UY3UTfsEc9Dh/qD1mnyOb3Y2McnEdrsgegqC3ruA4zKGBgs8sLqHkXPMdk2mBrAy8b4x1Y
MbwExUumWkhLEqF8YdHYX+fV4r2qFn2XURXwKKHbPHM0XF95HX1r+CMvu9VnNjQ/3kz34QsRCCQ8
Nd7z3rr56a2lbRpp2yeugM/4Gev+m0Mh2KDsumzB6QJipVjTsUgUS/xXRlYgmF1wlFjnJffLHtzg
icoQoEQ7jW/Q4v1yRms469E7wAjTv89xoiX8jHGwD4rCcA+2cygaGgF/MbWc4KdmIU3eM0qESNK3
sq06fS1KfOmKoH/AumI1ymzCs59Y/xRg57wuXiMDe+YWgRBRgAtv3qsSy6YZQTTlDJx2XyD3kbbU
ftDJWLpB5XA1xhVZNQAOk/nnZqb0qqi/V8NJn5SvPLi61wnuGjh7oY9JF0p0oS9jXtxnDI6jKgE2
3DxUJZhr/lU4vTOA9Dvu+9iw8HrYGO5n+GUPijDs4Ul6KO2SA4XlioXYA2br8OOioWi/xDIIAceo
AeWzhxA6ca3Aztnob148nmHhJffv3bgsrXoFDSWdUOtQ8fAE2kYjd5Ng8glPiHkh5QIlOpURJjZM
SVtSikyac/kAcw/zPwazvSDbSdsaOu0pj/UttEmcOnrmTKeX2Qd77J96JqOY4ANbJhD4+J7P64Yz
Ez3S7GnMJOOwPwSHgK7psRddD+P9j6UZ28LY4gjX2VvRFAWOZgTAfmYQbPmyaKt0Y4urnM3X9gEf
iW/kW4MAIzL7bYvvfmNjlMy/TroMGpuH7P9+RmA9PH48P4WnoPE0rOBu7K0tPx5gqZoOkfIzbuVn
8aWvE1jip4u3nmlZFkkAPIczmzkBbzPHcbz/33vLIsCo/Uzv5ENqzBUnXVyfK8iKTZAtQGLHX7zB
Vk2g4BIwz16mvCz21Uxkg3Ke4d9w7+A48VMjnmOQKJAzCFCD3yyqltAQqxOOsTBtGIEVE1ICDH0k
1GjXVXrE7eazIYVkTynaD9NN5WJvx5gcPvJ79XzMqOq6E3ynO1emGMkbI1HxS9ZdxeWekdcVaAiB
LnsCDjHzkZv5t7i1GXJO1EkRPUJYHv57mcbSHJUcAmoauVXmFlayaRap+yEDXf19K9j5ezoUz8cY
hb6EAo7CjEoAmxoKAJuqJVsrMxiR8rxkFXj+SYPIEvd7LQnEGIRQMCIgY08ciQt8cOp2rIgMiW8h
w2A4Jv1JzhztEQ649J09l1yzbliSccKZUjj5dUz1zadAmZ8mphUtZQkwDjRO5YxHEwPCEVsgbjMk
/tlDZL1frxzEvcS+IyPD4J14KBBTjZl6grq9D6ulwzIMPEDV/aMco0QnUnjVncSsVhjyAj87o45V
DHMraJnwBEDj9tSqjQj2GEAO4k6DabG84w+KBdY5x7tGQ5RoDuYo+0JM1XbYCTP3GXmX4BvWxz4m
gyHoCz2FtumtpAPkN8YmMOtq0Y7fOuEM++hFlxj+JMA6MgNwJNmrrkQE2VnPqWoLhVTxcp6yh8io
dpunCQp6Y/TWmS9stsisbIxs8gi138S/buXCZCtevdidJbMsMEUwQcMpRYboyH4BFDRGT+9Nseum
OrDVXyY9sJCyLX+6afk1+izee+oRqiWqzguFDJ87ylu64++S3YO+433WD3K1pyg593wMDA/IJTa0
rWgsoTJg/QndprQrCnciZbXowxyMDCIfoiYJmiF9JpswGCll0yjEItQtEYnifOvfxItVPQSdMzRw
P9lpOTuAdNqkjUHcQzBuirwz/PtaS2x5AlRhz3EJxuY+1igwOWtkmgGo8L94e0z//S3MiOT/iDqz
7lSZYA3/ItdCZm5lEhxw1njDimYHnEFRgV9/njLfOWebZJuoDE13U131DoiidAbW0HZlmYtnCfhG
8f04jpBjX+JvyMPyzJk4HaIKymsozQKoJvUZOn1sCTZkyJByo+/0zFAyQMzgPZZsLsXDo3tYQ+vE
YDL14SmfUe/LgqYvRijYYbhXNB+Wy/gO/IDItycycYVbhUIfouWhD6MOAOCS7fSWy6b38+xNBz+r
1YCFF/vR0eh70rmePjNWYqHV1sWXG8W2EOlI3E1ufhM2oYaumPajRSXBZh6Ce+sLVu6JS0kWHIA0
NZgfHYuA6ExZk4IIyXA3tHwRKv1TcAoq+M/YXCXvhHjuTMGTDMEXThWIBGDl9Ju3LlzbW+5pkqLq
qfsa/P+4JEvyWdAVZJ7zAWmP+h+kY+eLVEa5vo/ybWeCVQuBX58C6JLSiLK7jwj20tl92l1eY7Il
LXR8pg1ULgne5hgnTG1y3Od/Bktb8nYTPlQsy919yW9sFl2lcT5EI1i0U52Fvm1mj7juEveh9Xb6
JqXNV7o9re4be3n30lkZ5DGCOFPWNMsWWDvCyNzPq6E6fa6oQh9Es3rVTZhEyDOBWyMI1JLL4LTu
cGl+JVn8QMETxbhZtXhvX5OckjvTzsoYYO24I2lxYb5/hFTiMmi+PrP3dc5KGGG0PxiQ1b8gAvee
2av6p8Fiu/5hdddFuZFk56c8bbqLq/cMn9sqIRpBmfYZajhaav3mH1t4jjTioWPwWCIM6LHu6Ans
9MGISEASsaKX3l9zIzZXqFpzH7EGF/aIAqavEpIitByg7EqZHuK3t3uQ0iSJ4YnhMDKCnugrUphA
+Eb7vFU+0g67JDx5lZ86aqOQRcEcnQSYBy31SCxG9EWK8UJikdgMnBp4dtcKWLPyyF1MSriV4YMo
Arv9DBQZ0h9RvZCtZQNJocr7Td6HTzu3vLOHKhW/EXfymhwV8Q4PtIa5kW9alGwRg/Q6c1afMsCv
Q6ntPHwuZB2g3o9J6RPVWLmXS6jBrQMdysZHYlisKeSPVu9IdCBvkJdlshBJQhlUD78NpHGwpGKP
ABH6afj4zvqCARaJTLFmluMWr84Lau/6P2wkBKVCOpoA+ZVc/FsMyusWc/um8S99auTec2sNDB7y
u3xSVBNrb8vSXwIoQiMjoLy5wA+Cbw09VYL+ITop0WlGZuE2RvrOHSn+57HC0CPrg3VBVDTrY+WI
kHG9MFdyDbucC8dGMYxzvlG1OU4u4wvzopwSPVv+q73DTH4CrZg1PmbU26y/lQOSwzL5fqOHJZtC
lxDl0m0VbWUXH/zzTkcQD+p2Dwfg4D16LwnWMTvFeJ7vaDGbTSbDL7g9uNb0CGS95fKIiBDuPef+
Gduaamy4hsvUF8dFz4fsA2EHNXIebWxMTcQzrKmFzHUoKBzRkBB1CJHpALASIYSB+IYRil5GtgDy
yGMC7xHd/H+nsO79m/DSl4JN7xgrnG/m1SVpys9U2nhXSJ3I+wG0IeH3fxv+2zdOab1/e3RYgJLO
Foso2XGPYTRlPU5ohpKUj1Bqp79abUjrQ8DuHcb0QQGHSiwqITD8akjcwCj7xLmC09xdAMEwgnmw
KghLSdV1+09hlgs8SRsAHn6doD0jb70WfU9pUepicz6HOQQRBFHE3zCCgcD2tyTqtjKWsL5BxQzM
JlDXv4e+0j9vyd3kIV+EBq4ceBj+268nk3NvOHl4X2sCj+1tI1rNsgRsQ+ryIMwMkUKoZ/qis1Ij
OMORGiHb7lsItMKDhM17QS0Usw2ekTZBqBVZXu8ELP2BMjcrWxZanN8D8YMuQ12+OT/vPRLx0XfI
8ivorHHf5dWnqFKxdMODRzbDtIHuIFieC+zUU4jHHsvg14BYoqLmZoGmlfUqiaHonxmBIBVCMBgu
fkZyXYALUL4C9ct3zQmjoYqGqSzt5H95cwYZuQalRojOIx3+w8zP8PeQmNf7/TMg+uGyA3Rw19Jj
4QP3f/HnguxL7+S3ebxEAgWimTMCaydvExWWtXwIqB4ffHg6jFrZD0DkcyDAf5QNejJ/aVzkkgUP
7KfeliI8k8zfVEMiIRSx1GT3WKarIg87VAtvSFbeH7HkzQNyGDgB1RPq+afv+8+zhtZ0X1y+qQQB
t4Z9CXD/8fucddaXLdoBDSEwRurwcSyKrKSV0dHecy87EkFAqscyvvGdcoRsKqVZNBT/gTUBdwLR
8NdAQA3BrSdZxF6xp0ybUMlFeZ/UIBBdhaz/MXwCLuv6BGUpWPPjEpw36zEg4GIDh+4tauodD52Z
QwBE/4jSgqtFK2tIrAJ7pI/Jq6uP/woIf7EUHqs9FraCfEKERQKeA1V94UZDVCHuwmBNtHTlWwIt
UpqTJlwhhb8EGh3Jnw47Fsjuz5uEDzGVMAiIG30De+oKyhPzDAJTa36AXAJXhRNbJ+x+YYaGM/Wj
D6UglMAOefdBn8Qfqsp8g3WHqu2fggt+4Ig7oajcwsgp3Hnh0gsO3rxDFIThWEhdAfESWTaVE/TJ
TKy75BsHQ7eaZfv23xMd23/EyUe2dvTlp4AHD8GVkokkHomwWH4ThVcD8b8+zUn6oQd4mGdBhsc2
kBT3RxKZqW8SBOdL4POC2C3XqX8OHe83C4A+xAfaChtazg5NDSJSlmJ928XjnsTolVYgnCVH2+/0
n/FxePnNoyPh8zGiTEh6GTQGJC6mLnoiKzxZwLnUGg3q+d3wRBCcYECAfxFsknvuNYB1fpWxQTkH
k/XOIG08LcFT4OvW7uqKVXvha0cgDtr8sjKn1MBmLQSUJfwJ7YesNxiHEvlNFGSUWZ730XJMb1G1
XTq1m23ONfr2/S76iPCnAEVT7IKVRuVxa6D8+Q4a9PkQAiWs+akcd3yr+ginvsIurn+vkLJBWXyV
CAU0IGiOcTZHhrG3plYOtpOJLTH3OfB4XQRiTPJEp9jA/JJBCoej9Cged7kvgDEuRSCOn6bTQ/UA
Makb73HC4yMQshr2OPbZPQNdAzs/EUtuGJRgPjmVMZ5eYDeW3e8W5VdyOg8P3me3wUJooDgRYW+F
Ixy0ffjeXdS6bfcLTUSFU2DBQFn6HjiE+/ceEm3wPoEggf8tN0pyYfUO2qrr2gwx7MbewXmLb9ru
teJMVOigs9cJMWoysu5lp89KujWTSFBCYujgpXgHUHlDQxsLAG1++IVeOWwTWZSwbKDLMELKQT4C
OoWpMMObyzeBUCYZ8xl9Lfx992QVxMCSYSXcnCM9EEcnPA7tMVImIKUzPUKOp0aQZkn6Nse5SMpV
zFvMGQpKNXC7KUKCbzUSWG6pEXYpG5luSv2XqhzoxfkzMXQGCsnc17hezrV/KnmRH7BONCUybior
CNa7VKFI0jbCVj0huzYFGXGH8AYkYP4AngCPGoEzLsKndEQB6TB8bLSpyt2YyHMKACDdX7/tPXkJ
hSDx1jP3KcEjVW5i41+uBUmSJyrcyIuBeKAXGb318Zsn6p6rfWAZbrt618vAs1FrMCBFe9b2/At7
ERKBGtlzQAlX/H5I0cfdEMO6bmzuDz/d1e0nYzm3aEfvn9xCA+4xZ1pQUQrwsj2nTIdHpi86Yjul
9h9zZ/WeA2eb5QO828jCzSk37FgdPakjoFr7r14CCiviZvFMqilYSVw39TVAsoqMkN3LuQeSvsR2
boC6U1CNW8Mjqc8cNodVaLkdnHbAwV9np4kVvgPsDCdOSM57dlszRh+WQJlYmTO+ARPAnyIEZH7d
pmu4y7cva3X6eUaPSbZ5zxuK3VgIUTZJIEHPa265XcppGBBL4aL6dx4xrxV67029kVI1yeOQlVmz
IIfUur69yftoN46uIcvLKixRw2XOREw9j+mFrszVlx33JcBUeI9R8je36TL7pQJ92lH6LyovB3yC
FC5c0x/AgSnqj+AAf5Bn5C7PrR/uKynxCUoPGYhI8klHz4CT++mLYLnqJVMGtw/sOC8eaz/iRxYI
qq8FMN2oEwEUAqn8It90H1pzygkoZHJYLqtB7mk9G67juwffsc8D+Y4+5Mfpu+e5A7c/EL9QluaD
vjfYkDgcbUgceoH82H7+l2cjfr/0+N/bcKMekVv0vM1g4A2mkmr0frypx90Jxtv083wgv694Qb6m
PDxU0Dx2y9dPv09+0uUxZc/9H3Yr/whOeRsbGjB+AcL0B6PBrZewRgps7rKwlsIVmVFqGZGkRTkE
jlOOhwTo54m3ufQ+fxtwbN5m5XnyxSEi6/7DT56vBmRF2R3v//zPf/zy948P80Z5Lh9n8wGbZvMk
V9kNP/iUpF9Jvkp7fNpB9svn5Bdajf8DWlBe5PPy1JONSIaWPPBmc43YBClaacwVJ7QZeMTj+Bxw
ynJQU2+w4lAH3rNn+7Tc6tkjBPF+BoNvuqazeKyfA2uSju0ZtbP4ugT8F6ge+A4fhuOImGZAlBCr
+MS0m8J7Tw+kZlBEpwYA3M9noyB7QKMiem151uQ4Mr6cyKpDJJCdiTMBqyGbvLqgkWHNKWKeygBg
gCqMRxB7xSjHZFpnyJH+ObrUHXrLooeHJGYFPmskQXRw19AH2JiSgSlIFpGBCa9xGRRxESML4ndZ
vhRxB5q2FT6GrStMmA7cmTecgrdXsZASPgM6CN+nQAU/jgxE0D8RuNyCevQKL6AUwoeoTKpMQE30
jDByChSP+YAx+vYeHoAPfAdsr0J7hNi7M06pS71Q7AlJkFKSa7jz3cMl+mPJ4AdAJPEUZuiQZRmR
32hoRUBmWIlQWiQsYYBjT9HxIGyGWu+H+wMn94LfDMTeVzybUOrMnNWJu6N3VE6aIZBXsrZu490i
xBn92n8h1IgDbK/2n7gzK7A0LiDwtFCft+EEuC9l8vpNTF5RUENuzj3TRp0w71Mv7TfRjTY4JdXy
8Anu8vi9tsfNTlljwjK9ThFCHLqOa/buHB5d/0gjYZ+EvB5Smqxgvh+0kDp4TC5DDmhhE88j5cOp
jt6JMtRW2uoxyQdIP1XgxCFGkfpeCZQPyjxpBTyTn1wgwy3X5U4w/p3w+k3Icf9VN0eKR8RheFMX
gNT2V4CFGOBG+hfyb4iPSVGKsv5aSCuS6r8tzUhH7kpHSdnOvcfi/s1Sdg/mLdIDfFVdhSlN517y
7neiLLmSujQmHUlRjhUIeThO750cBKc1JzliLrtz0HkgrAEK8XbuNtdQpbyMIhYiKQS/0BHojaJs
ObFJQ168TvgcKiLifZ3BR6HTdFfX8XuYTQqO477qQHJ5eureTBoMqS/DFjwGmsFjKg44z6G2aSdp
cl+ZyXFVfJdDa2omRkOzm5Hgay4xTvVoYR5YjOpzbdtOBeuIfNUSUZn4sGWRJHaH6Ze9UCfH3XWt
filfGlDP8+AZ1BBiWKSiO2ljWIhr/FKbZQQB54HlUgnra+PUQ2bPO4EavPD3Oxmm+XkFLQdhujrm
nn5v+9RJLsN0bs+zoXC3Xigtw+wypgdkcdWhMkC7t6/5yuCxcyYl/r3wZN8DQAd178yscQSzo4AJ
eAlkny8VovW+/IV4rSXYcEFPFnfpKsiHt/4NKCyM4kCZdueXQUl6mPsSvBRWLIMT1/2IKlqQjgme
EIzKgc24VxJi2KJvKf1fkmv4/XKfQUNvRqTXhw4SlfPTxoCQAg0jOI+KJRHDnDvxNKfKfsZzA3eS
6Ys7HxiPhACknw9e43eCNCzYLehvAK/7b1DETDw3uOgAD7hXk/AReLwy05koyeCPDnOsQF1inPgA
v6kbGiHYELIHV+yfDvC4AHAi7V0jpN9ZKyMqVMJQ7M6OoI+mkNrm6RxpNhPamrUl2oytkFyrhw8G
6QT0sxIlYezGuBb/ZswLqwLoKX7tXjVrotOkHN5/ke4jWLsTkiEaMTLFfsKcH/H7c7WYXDPpommX
clUZnb6K8XlGkgndWZgoQfuv63d9pAZclSUmSeYtRrunnr2rl/cp8Y22bEfXMQTO4jy44aIRxB2S
vdHNewysRbNrFtWIpRylD4KoDqQ003UteKwUMIBgyFTTfrcrGJBBvbqTCYcIgU3uwgprBtRLyqMb
fastAKETxYlVsL5mccMaNwKcMsJHj7XmgbuzPnaG5ZrM9t+Xo+NQjB+RCwgcfB2V2CSPz+yXuIzq
38gMSlhj1xlFGkJPHZXKG2g3L3tC50GRL6ZCDDjAIklFonzcmYl9peE7MQtVnz6A1Cv6QN/1qphx
JifYHeLVGivMEOh9/9AsBKsa5H1AW9QYyUqzX/Jx/54JsZ+2MudrqFek8/EogZuPClLaQ3sDD0wd
7w9I4X71jciJReo4C1i2XVBcI+eaBTWzHrg3QBWsunCawVyRNodABaBg26ndBnlnG6PgXgql6Yy8
d4BUsbqhWZHBhs9/UgQD6iheySg2PXwT348ZUCg9d2voeLl/wQFWGfF1qmYiYmG72r7dH/CxQOHU
6V0RciEMckDlhMhmdScc2NtNv0sg3FcchxGWCG73QZkHDkKeNUHpm5p05TFJUIfJey9IU3aQQRbB
FuWD1bcOgwJVVJgzWQ8Hi/fdfTDfqUgsgQfvsUvbRI0xgE8ORQuolP4DIU9B5bMQNRxUfqp7qNpD
jSnq6RmqfzlPFAbUFVl7OGoH08szz0CbPUXfw++wekBVgtR+FShVYOThC9fvm98Fb5gF2Jc9uWs/
PIX2pWbYDNTDaHuxB4qfdZOGl2Axr55YL+Sj+3nIT7N1xTj66l8Xx5wmuATthYVv40GBsn+pESDr
T32XxQKLYSc62Xg9AZ5BnRMCFXoTYIS5nVkYJZ3Io9kX9/7G4cZB/uO8Rm7oUa7SaqdpKzbX4ul3
Pw2PFEAoqBzKrm9XM6y2sGx2uHo3BdrNoJOODh8TZoXaURUfHSx4YpVklh2dcMwkg6FOSxUoYvyk
Z3DY5UJvo5s61coF22rMQZquW7TEdbC15aK9Jfp5XlZDG9tUOR5zc1KnuTJhY7dyZbZoJo7M20RR
F0q5v5eLK8C8Ag4sx52NqnIk3s3oRn+fqKYWTtNzkGdq05FCuIGlLgSfkkK9nSI+OXsi3VCszONa
LVY2UDImjZa7oEKCQMNRw5m39rK5hE/MW1dH3X3iWw8EacNRNdQWG1jmWIO6KJ7CLGt1H69ntET1
8JqF1zs4tRAKVWfeYaK4iLvzuQNzj3U3zKPO1/Efsg5IKRQyJI5OD/KeCrObQ0a469lD+oAEj7aB
Rl9QykeA5/sxA3LAJF2JUDv6NOR42Itjh6DP+VW33ROci5LU4S80nnYIVAeQTlcM2Jw56LcJV2KM
odzRvWDbY+0oYWO9MwLJBsitmYH9MzbYPuFdBPAS/zsrKSb5F92lWlDcGBprFQMawYGnsHM5WZRO
kFFlSnzDLb3E57k1eEwpYI60xNrrcTbW+mkMUmtKVRg6R7lEuej9D9CKFN3RQlnfgwIbUIm5sxXd
Cw+6IZiVGZpwS0pMc5iYTGO7E5AsKqvbLMbl9/mPCzFhGlheKMpcqUbqM+qpodV/AUwcgU0cQP+D
pQfc2Ngh44GOpN/Z34PjFqxfcEQRRKdCdgN0XmLba+0ovHrIWfWhmHj430ygro6yrQUBYvxgmt5z
JvRqsKswDTHX+gW/UM4QLdJr72X6JSmrdx8Nus4RYV7vaXhMpU/AJZPrK8yz8IhuFjKHtm/C0tU8
ldjJcRVuZN+3bpJT5ic0g68d0Ks6sAeANoA4wDuMOZAJDnYeqOM1Pg5m7ZboLJd+BtwOgCjBUYrZ
XNBF9FnAto+Trxpeu0MRoQb6iYUBrOSVhq3XC7kqwCABP8+Kd1cDTI1QlOVISf5J6UwqIB1KiMQr
Ig8WvBKpWWIARlYe/Ro0mAoAWkC0KBvgWB9i6knZEsEVPxAqxeeD9IO/QidKBnpPf42ORHU0sgir
iIrGEdjWOZA6gyolhwtoL7HeuFK0atFJeaLYhGcoExGU0Wauo7mbexATnb36qyE69SsoG4JSkvHk
bcjhItVGFe3glivOU9tAcBJ5DF7kizGCJ1T+w1P1l4GSLxC6bHgr9Ce+9PjybaGL4MEI7SQZqtDp
FGU2IkDEMFBvUCEtH2ZdqoiHsRKnoqmko0SiT605ZWRcrpk58ZYgDCYjDbX0QpjuQbNyNLeem/8g
0+nUDksMsvK7r4yepEA/rh5bqPIw6bmzm5OsQDQTA0gfBQwS6twPztuXlCzf8VMKmK64/ZkMNuC3
IPOyGabiG05TSKUssqUAajK5U8uii1KDALeV4C0lB4301YrBiOmWXFnBW9nhG4gVszH+JmLDVxP0
Pn0lBsQRPX2AB/fhNWLDt5UAtkhSAuT91BkzWmELQP9TK4NmTcOAd9rcvh+rt0/9Ucq4ZniF3q3G
+FeSLaR+i0oXqRi4WlExzCnJjTeNywpNcMMgfk7fZ8HdNTyhoXgHIjL29P0rxVzUwqZ3SnLQp8Lr
8PCNRhC3cCYoEuDnIWRpjAnj0heYBqmCbgTy5eYLoEMj3ynqdajU9FACpga8GUhdmcTF5kWdVop8
VHKolFLSAc2WuwESTijQzJCfpcz0j0JQ1AuiKAhyNwmS0XYLFA0NF0qEMjhwnqPhZGvgHmJZIugX
ybbr4QOskkeHSIGlAUEgr7GSw0O1DfU9wZaQahmIRog8E9DbaAsTzw9IjkgdJQsoClBA6c1/+/2+
x6Ug7GN30iVJ9W9ImwwF8eLMyQZJMoZpiMVn2AZA7AIv2G0B6JlukGw5zobLrrppWJMHM+Na0jZy
NTd0aoB22NrSFsxiARkZagj8YnHAG/o9STOeWVwWEZ96+iMQVexGADnVcAsMcFstEAjtC2QnGQW7
HdVm3R213hY1cvCi7TCNpdKs+EmnBzahFBSXgjJAD/AdFdcxHRAEB71QNvr2R9fosVJcjsNJ2kBD
G/HQEdJUAeULXN8dwPieXvLiNxJGWPGaoYmUADngEN0kTovG+Ou7RGy9KpBm5310M6nnClYQxgk3
Nvkr/ZzhmjTQ97OxIASApvK4kutACWEqsB85aSe5Rny6Dho3Y4YO0eNi4Fyjlj9gc2SwnTbY2FOV
o6jJBtoh7UeFg21zKIAdG5eDOn0LF0y68mF8XMiMIxCmYlgM62DExfyDLr1dRvAHATnqSKfaylFz
neT88oUAgQQYJEfZBsi6YHEEThUglGxXoEPXIVsoP8EtScnNaLOVQf5BZG6kg4oiTQgLbXRY4QOD
xCJ+RvydpDS9i4EnIAtCE/JI8If1LulE2T3oz7/HH04TIBpj+CoXQA6RTiCJIdQQgIPKs4DRJOMp
SIQcB8zyAyHFzjiUTlYMG/RekLbnLnp7fh8kqUnRi8oWdSgGDN+Vl47gilAEkxKYjOA7f5dkLawX
/pfErUTxT6YpaQsmAlAiMEMwr5P8VMoox677M0/9oUs00qU1CJRbfPbQiR3/YTzgdlImRNAHnIig
VKjicCQU4VhAw8dFuEekyGSoIlrPFlUQLDx84ji8J/5eAbk7NeDMSqTwh2UhNcP+5b3Ipvjo1XFk
5Mo+RT2H85StpSBbTVRQkM/1pRKPWDbf5Icw5RRr1z9oizSjQH4IJmglCqo8pC3kjOUVFkif14Wt
k5JtYYngieXJic/QQ/bSP2klaSm6hEbuTlpXzgr0MXtBnRkwCbcCevTz07LSjnLOf+375ljlE/yV
TvLw/1pC2qLinkKLAzNS2LbA67k98Rt3bFqhjsRYVLAwr7m09EP+CkhHXuM9E2mpvxZvOX6UrwAO
EIqCveFMeD8Ba3/bsFmZruQyUuzmgQAnDiBi+9EhXfv3oJDFAXZxvxb0gUAYADKgAHhg99JsMjZl
sNClQAHiO8suSARR+WJz9X+4oA8iiOcytuRvTKFGD5cRTIPY3af3gaOS/iExyccVlaIib83GcuGp
JLCXlJ+yP0yWPhMDkGUZl3Ibldbnek+lbU2dSh5cBTzH5QwsTx8DSuUZ3d2nAEpJ+v4PIj2pZFEb
xwqAFNCnGB9I1R2gq4uwGpdINinHIPsTgNTfTu68AijctxIuPX+j89F6NDjiaJyY3Ji5BJ+/0NR/
LSZt9gcDEREzqmBgVMrPqcoN5O+E//Aq0v1NvgX5bQT2b/7DDfkeXP/dM3ge5YC23vAaiI+MWf9N
9R6NyXEeWniU2nTJSo6ATgfuhYfT15ggdeI/aBf8jwABz2XA1wxSmpuBIZ1XbtMQOvg00R7vQlUG
fZVUOqnPIOMTIENplyPdnq3RsYFO0J4yFcj/tCAPmUpEK0OmFenU7METlfrbZ+DVyO4gVU87yLFJ
K1w4T0JnzgLQB1qh6K/vCHvlzy8OVuaKnFCXt3BCcvAlb6dXc9Aij48CqXsg1yo50BevEOSO5DU5
Rf6HUi2ngbIXN0/JrLee3ChFk1JGPOMDPJ48k59/75PfgHsNpan+ew/NIpf1Dxz7dwfrJDIypcle
XichFTGUgdNJpCP8fXMP/esrMt1yb+cl7L7lJ/1Fpgx5ZGN7Kn1IBoPo7Ukvb1yEaJi4/nYkz+hb
/71fgkzZqimRzv8//nb0/7/bI3PKZWGWlouJ6ABHKc/pxHuZs//3nS9aQWY16XyCGZQOhwknl0K6
Jiqd/80Z8j+pdv4CvrIPFpuuINtEuIdtybwnne7vfw6buE9mK5kL//Ykr8rd5u836Wqf0+Ozf6f5
dwf4DDX+lo7EsF62TohBZEB8gCG3bA3Rd14BtPPhjMHaSGSykc5bDfOz6x9tlDWiTjppL37qjK6s
uJ1vW59dGc3cYR3k6ZwRxQkd0zHYkq1L5VqB0ANARnOpZavYrlqkgQIMRpGb1jdarP0KgNjsF+MW
bj8lb+rZILv5Ms6+5WCTh7aHr77RgdZBu+Y+YH4ydIB82Un58/6xScrtfQ2gwl79UYiC56y4a5Tn
yeGWs3z+0H0KGsYbHMP94J2ie+HeDiCdSaVSYXahie9yAIMxgh/BHWgR+eEgN2ITAx0QbM7Njx13
a3pxOP5n41JOaiA6xhvqLFL0Qyqnt4pXHW/s6wRR2uRw9B9It+5MT3M88xpA/Dx66iFUpdxP1Aa8
yPGaybWPkKoJVyBV0SpOKRXcZwi1kUwvuHuewifOzs+kXIIhgFj7p02WuSDynnj15DHI3fOqW1G+
MpPSGcLgyPfqt4w6FoawMqb4h4fWDr3aK5V3w8P8R0GNkcUElLHbGMfzX5TXLSd81h6EDuVbSyNt
COHj0SNBB+feZhYohGF1Rt2xi3JvRifGTYja4QZ7s5iVct2DH4S+gm6hkuMfkC0Mj4z8ZTHEEndy
mrWb+6ZNcgBfvwhttPOqE7bg+L6OL5Iq+tRGWosUqfdVfKf7x+IyefzYfcxeWzGbABmDYajN/UWF
Fu7eV5dXz0QTzyJjJSZzZIPfUffbluxrhfMKlIc9koDX2RMUgrkjD63sKKobX12DBvWMyFk0s2zd
TKsvbWIzm2ohLavsK7IeAO+D5+a9v+3vpEn3DvD4Pd0QbkpJSdABFrkXm1R9TYIbFmuG3MzSXrej
yx4SQb/ZQVIod52vZndLbvPiH4Eg4QvKwdS4DeWItcz8CaJynqkA6vkjRS2sDaWKVQM0Va7UbNtJ
CTAueNasDwoC6H6OnFO2Nk+gJRoyFhomB1/5UA27cw1Db5OVJjCuoo5emWuS+BKTjaGDISU+VVDq
h3KByA3dVf9WT+/16nVD0GjwgqAMMAdQJ3kIakkAYovZ0UyuSIkWs8qIju8J6N91duhbaKhT/0RU
AuODjtcq3quInm1IyvcZFgB23oExyEsPQPH1q4A7aK+gEjYtsNFsenLhy2s2ZLLgngYl1AfJmcMf
vn/lX824pQQp4aEzkHTUOy6G6rf+z5x0pzd4abJSu0bUqIaw9uC7BUd1Ruq+S45Hw6jGqxKTuP+9
VP4hs6mrgWHFN2uSWRPzHdnnOqrEKzRIOyiOhDo6IFof6YyjHp2O+zMTMcAvHSosWqfKK4KDfdLH
eCHcgQkeJxaWjcboaUzUV/+Z9S8kL4xbrHYHz05f7JeQ28h+CoR6tX5lgyq9esV5pGmRA3KBmLo7
OEKeKnbYIdsAOXTkisp5F+a2FdTH6em4S4PmPHsdKRGcffXHSYd1bGdHbIBZX+fYIlFUCFUAMYOb
EqrvLfBK0xL5I22ObHkJDRvhpIhEKsYaeaiHFdokxxgp8+GqHpKTR/n+8k2KJh/CqfhC9CY6K4MK
5RsYpNVXZbidwJgAN7Gy+EJ7oPoJhgU9zlm57qCPBvYJFQdCijKkeKDgsPaVJR28GVSy4VScUCya
g5nhhe7EHF2Hj5U117cQYv4dbn0MSwwqyOBdXn77BrTpA3fpkvirXaXqoSfxGKjhffiInYXxRdmo
q3vaR+4KdIKK56/u8fETpGk9QSwY8vHVfenehZVEp29rUXYIoOh0hsYefyUqgF+UKOCKAAt6RCTr
QZC79yp1r8hG3F7u4ybS6YdKpyzgdin6kWV7K2GHHBbnQTxh+YLjAakJVgE8E0lQoq9qqoI8axvX
+HEoi7dCULZW3fF70RhAdXfPnzsLjJXYeC6dldwkiqgkj9hOmzQ4Fy5vssi6gF0EXElJJu6QSoDA
9k66Ix2CmsCf7svMFvo0yfEzoLTz6A3goxy8p++pPqoThYV1FeBKtai/ugV4hbMQy5Wpk/lnvMoR
qtKy0NqQMnxCQTN+rE78ysK73dfT8fG+aB77CxZM2McfZ3m2w1OAXD5aIurHAQ4CCJQRwGjkFUAs
w3yoNQ85BITl7lUEe+uJBIs+bWAcGigAFJGNRiLsMfJ3HVCDqRraiIdaNzyp3GpabQ/z0i8mTAA2
GhWbw+BMAlIhD45+1gW8cEN21+3c/UuD9xuVGK8EkoKIIqLFTQD17I1mBwD8A8J4jz6VYP/2VbVi
l5cSABQ9FFYzbGitFeajM343QdghhEPx5ucIgZwrPD7ODj8vQPmlqwzPgK2o92D6gxspBAEqRMyw
DpxsNzt4z8h+RF3opC+ihoAoBOxe6UQ4YmGggd0qLuhYy4r0agPdDSB/FrxV71b53benUdpo+53Q
uXi4Z3RbCHDoDmJd42duJ34jMcrohZAGDvD3WnsUEDkEvtqVOUDs+vV1XOJ6SPyRO4IadEbqDwWJ
8xr4J4laEwuDnpmF3MXSfYOrovWrAPch0i5dNCReKwq2xsUzjMCU1uylyTswg/vY3nD2ZDBBBrJC
beYEVDXZpz1mWSpRVRaCJyxQP9wjdRQ0eCQJULGBFrnSA2RuA2S4PKwdqpX2y0daKudKgHKsBw6E
YibPE2fZnb69FxJvSIFypxwCdlRAivYUJKkomh48RglDREdU1T1srNUjMbiRSZTQy88DA3PBus/P
W6KSrSRxiR79CScS14C2kGS4cT6G5dCINRebILcIz8CNoCO69RCuMqtRwKfRG+zdKwTygY/DUsXg
KUUHcmxW4+q+Va99kL5qNemaw+sjKYsQoZtOd3jW3CNO9gY5KQwFym+dHBdFGUpn6AbYHrLN1A43
b6J7iJIsHNivTSHKpZ6Eug/kSG1QFH1saF4/KrUnvOngVG9UQgxIxyj37/LEWj8g1hq7pgkrUNI4
t2bz1kgsc3TK58VzcCFrxtjvLC7tIjUQjhjoCAzf5odqlZIIoFc4bXA8+NeH16HRu1HNsj4bdChA
PKYG+G273zyHr2d8xVEh929afHd2xYn6lbV5pUvc9opH1Oq/Jgxt0wjSblgCyIrsU79FGFcZme+l
cdra72WtTLJ0XDnLZzrPm7VRxQ0gcASAniE5fT2mTsrX+7d4oOQfYV6Rpn7HDi2rr1YzUgvaRn17
gK/5otLGT7LviGHwRuhIiUP5OHcpEEqmkTz303Z1CDWLHC+TCxjbiJYr+46x79jLUzU8GrOHOnXQ
wAaHlX2r5uatLk63wb3CQwVOAGu79+DpgAha3ip627Ru8OoIStQZ/Ys5KJ1xBuWvTSiido7bx6mv
dmMn+77DbsILxwielO2OQ81els02wycufS3RIHlSU9PTNYXSNo3PaBig3HobHNrkkaHc3j+ygruN
83quOPNXPqsJbx11KK4v9aDOZ6cXWinYz6f+3Y5Kqq5Ez5hJOBCpk/QxLMjupTGykR3YMml8URfV
Y8Pp8WqrEq1pVvRSV9T3cZKxoSdQObD6eT4z8YVEMvy4VS+/jTMucOQqRtn1X6X7F45GZPhmOrVZ
pdxnbQNpl6JWFTv6zMpm7yahwsyxnes5d5Fymlu78rG7wX8+zevsOz3ND+r01g1fVXx6LRVcNAob
zuqYw8/QOrkOzvYyey2zjzqokSGCFed2dC5HDrdUTqWYtvr+eZvkGpBgPm1Yy+tj8zzFrwd+kvvH
Y1c8NodidXHGHM4N6gIeLS10aWdevpb1YWl2F5kyarrT3JhdSFBDwWujd/cLWdY7SfJuzEh0HjF7
pOW6+qz7Xpsl8o4P8lOaq9KsTnIEr1+MzM7w0Y7Ot+TVTmjZSl1lzvjVjHPeUCyK69fxsDw8dnU7
4Xiyyy9RFCiGpWlTW+PAmXKMNxrmgDj4VUWxgLiKuUzn+/kCUdBI7RMugUZkVAcFHb70jnDrOsHB
CF5NQO8XGRtWVWjGm96d/PAp4D5W3D377KkFEh3kbv6HqPPaUlXb1vAT2ZoKiNySg5hj3diMiAnB
APj05+vOdc7Zzqo9V80qLQlj9N7/pLI6AUzU5h0xCIg2/PmbQ6KI8D846bqloPXDwAuU7Os3QRUN
1h73BJW/RQim+2ACplivzlbhuVFWPR2RODAou7jLq+4/GIjduPy8puqu04C/VHU/Z1SFgf3Vrqu/
u6TN4I1OPC37qpnOU8ZIZE/gUv31SyCam9dK+H3kafisMMllPfz9YW2893iBV+Hfu15R8O3bR+Hz
J/n6J2XfyKY8O2+CP03q/XOPz9wybS3KVUrchkHz/IIwyi9Ci3MuaF2Um53B94EuoKYBzhNvJh6o
kRkVFm7JBpYu6vdGe4zarWn3PEm52R/yG/MrPK/Hc/ugqNjMnt4wjD5UGh0gXwMznwYiiZalgSg+
JSKO0irDD/beOuidNde3p2H3uU4hvyDFv7El6Xluf/ipM2FHzxakpoQKgfNzXyO0/fpFuWjBoK4c
+DpfxSmN4TmlUePc7Bpp70yuT6s3qephO11kLImd4KazebgQGzCCTWhUxLFvIZQdavDb/sl2c6KZ
/cbdcwi3BrhBGeYQVS6SNkSyhRjEnR1oc2DnPlNQV6QyojfiTDM5NWBVE9EY360Ge57IlqCh/8hx
SC4i9RFCJGdQjyVZIZ5sjD0+fdKIdqCFmKCSBFqM9YeFJIDSk8N0wvLQK0YnKEQxkhXaYHQ16vyZ
ulKaF2Z3Rtn/5tmYgk6YStzAojbwt7CJVfBig3E75xuVVYoYmY1SkNKx0TaxVPr2Gn2wtNum6HHb
pJA6UdwQ+IMz3EuKmcIq/tJBG7OFAX6gjX12BBNLcCDomPoSI7zrHq9XSP0NKSRweRvWugnVTIhk
/D74hmrzB+0ukPWfiuJhVPLPhBdh3o5sLzPZG79tCZ7NNhVmfC2zWFV7fUUCanE4D7HHDIhiBUnb
ajPo/4aJNY3Thv5bg/mBVB4ayEV7t9RtTnOc7XztsIbzn07UOBvXdDOEQlPuTorZY/4ZMYDoLtmI
mQj0XxS2UGaMvb40dukR7TlmcY3J21cX3e1lV/2lK2XWYA77d52tx3zbNBvUOPyInvfUK+fPIzCH
yzXiGVN698zh7TC93uADZzEo8Y3ta8qYZfLsN3QzjwXgn+d4jeuD8kjmFDOYipVMDF1hLzXBt2g4
E5FfHO6qeT5o9ogkNHJNOt4tYvzC5UEVx56KiAaZX2Ny7d3h7g2r2SNWJpiUf+VgphvO9Hmlzk5D
GdFEyF7OIY1JzlNw0/L7QtDY33fnESJ8FjcO/JyJEAOBOjZ2qvfF9WPadd4RtzB1a7jmhI2fg2zP
CP0MOsoUC8UUDrLb4qfom1/xleT4ZpK+q2zrWeLjsM1boalck5Vl4kRHe7n6UMiQT2fzHPrPvViR
u+8WnYeMC6gvgvZoXVunFSla+sf6EG9InZzb2kRFj8abaMXp28RvrINhBWcu01DWZcd80Cys75I1
G58pmqCvBOd9O6SRmBk5QXMu4RfwxQTaCIin9/ap1eveib3A5BbAMTiBzzRtL75/yaDLodgy1djU
ZLg3Atx0FXhlZiO8jxpn2ODVmDuJHaea1R9LObzEcYhLGzXf5DtHtzd+LYY0GRf7Gqa7rvma0zTc
ww8zk2lzRLPWwmlXPMxegdg5Bhy0W/8y/tAX4FQR8g3Kot2g8hOT+Eev6C3bowZ75++ww4wlUSdW
3lZ7ruGdSDgw1s31sTE4T7sLGvTyDqm97qUrdkdCb7LjE2xkdkNTP9LC5vQm25C+W6Nr3+Ggwbir
ixGXZmHJDhtlwgYLWYl6JA1fC/3JtIM1XZukMGlSE6NyWawpYLfdSgzzWcn9FqAsPVGgDgibY4jT
sc6DNyjB+AGHIBfDIRXYZIZfUHP/bNm4R9V2TtwHHmR3e33EMJGt+XSAgtyIuowR0OKYah+kDKzs
6yowzagZ3FlpzhldIFPQAoG5RLzwjKSrILoSmcwVKHztMQj6qW3x44VGsY4xeHZRCLl/GQsxKTrM
eSGzAp2Q0u23h19zKQAiux4YUoufYfSBUP4Wt7Z4JS6/u2QDpBiq44dXh6WvRtjGMGLaJpNrbAT1
tkDD+RJ0ewyMZVex6mK/jEqDdFagM2KoBmUI7wBEyNJM0LoOG0JnAc3aOUMY72O2aPZmk9HF5I0X
9h+egU7TizIH1QWqhhRGRcOe1W492D3dHlICfC1zv0PnxIhi0gy/PRxQOEYCCeRHGesDsIdl2Imv
wQXg+NmvCKsACgxqa4IeZIC6wKGMh3nf9kSwimPFiHmhfUPY7qoRpO74n+4zxwa0M+46Jya4wtMo
gufoPFgHD/cbKBF03uhkfyIF40Lm1ks8p6KvjzbXyn011N3GVnTUFxC6i6fyHhASdJHIoAbFOQ+X
UhPWnyiUoxZB8+NLfDhkcLcxhfHpqhEwt8D92FXHMARxi/gGAg79MwBTeD3FhTZVQdag1ETkynw2
euEl8I2ZKLw8dGPoEWukpqeAmXQhVwWwy5hhNRvKXhVNBhKUGYqDbTK4bdvhA8gJZkuvE2O36N7j
N/ygy5gmCFrqZYx6PCB0wsqw0MGLyz4NqD+sBP9lJmDebkG6BiKDBoaVFHYABgf6Xy45JUpQr5Ot
shurjupovrLQ3Y71/hPfAjw0IoxBYJGdBsBC8BA4FBE5luBx5IsgHgeMYJjgAlXi2KO5yagTcGOO
G32s62Oo1enhw2QMDOkTtQOaWfzYwB6cdEOKvUMVSEaK0W/5vysPklHu/L0RwUC0og55h+kcE3m9
lxGv6OURc0Z+s8Lu9JnFk0tNqDBauAapZAnm03jXgdre2NlIqvCoDDg75BcOA/n1QU/w3GC9aFhp
nMSpp48f0XcMPN6/LkFH9x2IVbqfOJ1hO4A/BwsPmw5uwU80bE+q6OWve809DkuUpma9f0RidoQ3
nU/yA38rMAJoTowY3U+E8i6E0o+G4oOuIl8i8sChyanwXiHsaAuuhqs2VNGL/SEsch201p46rxoz
BRoam4CYWz1ly3ya5zrq1B37UzNGgTV77M5OENX+6PxKh+n1o8+aTM0LaZX+tJE49WdzVnr4IFPE
nl8hm6+SDbC272pR+tgbDTcBbch3j3ykofnu0HA0MP6gbHqSO8glSDnFHI07rogvA4nhfuAVWUf3
0mfhZZ7fJS3BZ/UDIljUU/6ry7rJeecOAzmAaUvHmuIw49L1khN0lkSADsmuhKX6iK76yDZaNE8m
48mMCppmfqcva2hytzl2RbW0P3U/VYF5uBmaowZINFroGmmupjp5FhFvQX4w23MHoxB8Fe6gAiZj
LwWuQ+asI4PFBYoJHiDwpK/+d7/uN0cUmUyvr4dKkwDInDFrZTUujnKBIGrDOWeqDE0ZkSSvpZMw
fjeNhQ4nKBKzNEazPaxtZxUKbYybMW0G+kOTFrL3QdYExfObs3dMKoSNhY576b8x99DcF5gtvj+r
hCwpQF/ndEDjgJAzo+O2ERbHmK85H4T2WMvhi4BxLXvHaPTyBEcn2t7ZIZyBRY/ci4IcSTzosyDW
BLaRqvfsM56KMB4guJPaiNC9IUl+vlCCS1iGpyGj3+DR76BT+iJkKLzqgA3CKtuw+pHY1omfaOKb
UwSmjnZQVpfNY6rGapyOmzNME0mZN2A/ss0Lzpn21EDDCBZn7A8pVfSMmGNS8JULWPotjEG8j6Rt
jbErc5TlKVD/aGOAGyiaGC/fUFYn6N40xZyfvDXkrI9/Pej45uGM7S8NbAU/ZJBpQUGRNr7v8z9s
e+en1XkKSZPo2wl9xvtp6YAGHPr45t564ICJ3MSSZW/eBgZhM8YQDyhfp/wZVbExrFlqEUE4517c
2aDcX0V0pe51L05PmAPYzwB4NXyzb6gjZnG42wBu9J9wZMaUb+pmfXwM8fzL4jMekmXcDrLg6uMi
TCwcbQP5Ih5eRrK9A6JRYmHh7lAf3qIaXXmTnCPQjOv0GjyPlCrUk9hUPGyKqOf804NKiHBxV2DW
jOPg4hzkRxxGAyWAFLQkEGhUO+uQ3PchCt+4s+34YAiEqHWZY77Dy6ZaQpjumpfx4EnWTxoxIaT3
aCzwiEtHT6+xeENJx6598IZ7hpkBQ7EQd0XG1wWAPohXAhvZylXJ5a3aVvnGzwki+xmR989JHB9V
MBH4u3twgZLNMLHWUCggf0yo5daEBAtaUALDdEwc3K7UqbkDDFdR4f2pY3qflkaj6dyx0qKZGRz9
Nq3FoiQoEzfa4B2+w24MHY4zwc0ixCZA8Z8XCgef1JbFe4Rdedfh1ZU9x61imidcHbDO88UeWU3I
IxgcwVStQANBh3OrAf7+V0OGnKWz9+YMwK+LogT+fp2IcTZYlLLDlYqTAtxEVwd1nCB4WmgaGGpC
JsGlQ2VJ0dooxcX7TWlwQ46Wj9+j9yFgyb4cANXWZ6e1ZftgcEIqO8QWlXmH+PsSGq0wqKfTLd08
czNEsZVnGOTpsrggGRAbvQKeQNNTOHmK+Vxb3A3JYn0scFaOKNdBk+il0em0N6R66Wuy3smlkWVG
J6mEHQqC4ea7ZR17QeckqpHl7DlIJ+i4y20H8Y71wBd6SWmeHZpHRWdLYMgkHl5px+xs0cydOEgb
5HOUg2MgsOexPYOAQOgeLjV9HfLk4dp2Tk0KnWAwAKu9WeZhipyStYgQzjmB52/6Yi62Jah7Sll6
oJJ+0bRz1+pi4kdQkGIIs55DzyiW3vbLmFZnH7LzLqybJxVO1wExvWDnxEXEFqKbjabsifAqqiMY
RWK9Nm23GSh9XLgbJD+iXCBi4Mq0BXrTm/APy1jbJ9xOgLz393b/qgB59m6/0KOcwWaAaiL+fOgR
fD5jcf6CgV02hjLfYmzpSrTFaaqOMvaabG5gQWkxDSWJqPZucxRIp8Kn2etUzrXX8G/zzOFbMWjr
XXt87aaZZyg2L09tbpKzvzaiu2Y9MY79jM5Ai810sMYgAkoM1F/8LRUIXIyy245Kbjm29t03LlfP
GSgx5VMDF6O3dx9gbQVt/RYaqKfHEt1I2QYVZ6Ue8zlu/o0eK2lrtbaeYWt3/8CpeF9s7Mrt7krZ
ooHw0Qm+QqJ5b1Pw7dMS74h5+ZfWNDtrYnwK64q/PIjNjsAxkKwRXPDTEHlSi7BIBhFvIhPFlh1z
RnSVuJWjUWkyU5KL4hm3DyglCHxOohdI1zVobso5Vzr9XonSYp9xjficAFYfhoGjtsfECtJahzq/
Na0WCNu+C7CJr33jK3SrZX74sIFt9bZdTJEfdO3mF8IwDo6b5iW8zWsGI8wL2T6QpvQuudeZsYQZ
k8xHIfpYyjfUIW5c6zCjhQuB1SUyGO/b9bAzhJxDnqBPK4c3CuH0tA3zbvjqKdQJyG4yctYq8Y/n
7XOyidmbs7prdzsJ3vQ/lrGj6WDuOvhOPrt03N4oqcN50PzkDymt7oK5LTF5PQ0QZIHCn9Br0Axw
12h9skzpF6b02FuEaf10tg74mOoEx3cGiYeSxq981TZQx2bAnIbYZBA+iEfKc3rFm+LqXSZ4T9hQ
cbQU63n/CjUIVXgvIUr8O86DFussAVxonQIt1PiPnN4H5wrM9XPndAovdOx/JaY8TLnatnas4DJN
1WWv3aa+v6hWN3HKE/7sYs6R79ZAjmwDVGKUVGDLN+fC95GHBgqbzTsvVKO2sTHQ/qC81swulj3U
J7MnczgkFNPGJqf4uYc11xW0gmmLJob1Ehs27uXCUomSwqiYzA2IzMSqUB1W3p1MVuLkPs6dYvLj
Xg7I37KLk4TV4gNTGXYtzEVsj+iF17bSdbuJOBuv0TIj5O2aD+y0KtmwCIZGiYT2T1eDNwzj+Dxo
yjNRT7+xjiGJlEwUbKu5lXLzyYHHLAkDwdl38dq+Fo+tPqtG3UkaGJvWuDtV4g/YkbC6kqsL5Uaj
I2GWulfb5A0WyFcpcjpgj7eV0jFVyGGMf9s202SoXqem3y388/GMfJSe4LqtccrkWmY13H84Cm3r
wiqNyzGYMiIiIOmB4n2ou+EXtuwZJ0Jz7vMkUBFUbu/bDoGSZF4SwPnqV/1y0gTjMj+PCAxXkN2G
k2lO3RwSnhuCxL6obblRoOpfpo1vfMGYI8PRgK4nf/t31D2L94pz9WZ2JU6xXSSEUqGbnMfFozDf
tFTMiUs7qd2sS+q7e4WHcLKbitURqxznTeDl66j/tYAsib1K7GtUjbUv1CuLTYDznMISihtz9R2Q
xosr29XenfrqQPvjGkoZVTP+YmBIXgiekdSXpv5XD0A38Bg6j4pXPzl759ewyEgoQz1N98Rho7Ru
6W5ytjtvx7vA6GQ++Xbhqtw+fnr2HmuwiU3dnnTb/ZYWvnEGQE32MHdsHxpMNWgxEMqwUFvvjdEb
T63SrEZ8gQLrE3VW/DibzLnlcFi6bWaPmKual16HG8M9zXPwAXP4XqaEfPLful04D9b8ufawXjhG
eJpkSHImjqe5pIRaOTyNyjuhPcNZkBSccb25OHVl6UpASly/iE6vo/cwZ+FRL5GZYe90+MT0KOlK
Rv7jBzGkmT1m4ICR29N9OVoi6dbdPb9ie5XEGN6KN45N3+41iWjCvcV99k+S9nJmA9jnlm5BoXB5
MroebvLz3W72+jAUjhx/3HY5b8n0Mj1HylxafHqlCsmcDOmLDfPl6EYaCQXA64CPaWz0IOlg0vnE
rp/Z3OMgGBWV1MLYK0M0v8oqF2eddNAV0/rPiLo7WabLskvCNehC9Bkl+HDs+WWgSaQrI7wNjZpY
TohxxzMOOuznlEeYMeIjT2+XmiXpnNexg/nxm/kso0Pso6bfY2dXL1sFLsioQOVtDO8L1VbdctJy
uNLRrJ83L4pD7KkIVH3NmkE9hPHLbB2iDP7AwMx2N3hx7ZKY67dwK7gEu4dDChJzH9ziXRwj2OeI
bGouu5P2RIvPxL4yi4jufr1kC7GTWA3WQfJXLR4RGcDzRlyNSHNyGpt6yD1uk9rRq+Ms7kCU/Dgp
+bM0/g5vsJ9ME8XSGDxQsI7XUxgq/K25Io1Dh2lJXAK2cA4VWYdmOuZaVyE1B0+GzTRFXneVlKO1
LesHm0kiQ1T9bL0iY3zVvAJOOFTNswd1LM9nbyzfuAouFORDyrsnfnqL1jYQtedjdSJvoyKlxFV8
BNDXCbtQ2FpkP2vy2isW3FRFRGUFRZ/MymO5g22YYR+t4L0EjwPrrz6C07AszYcoG4mcjsoy+Ohh
p/Tzw6kNf8zHe1FbPL0P6YD0JmdXgw+PB0b4EOd3/Luxwmev2FJxX5wz4oq206xYuwP+nv9VxD2c
TFy9KQz4Nsh0sya/cB/jKWK0P0FugUYxDoIeZaHAB94dNPGHZPWasJZf3yasBitjnUC4+Bq2xdOV
0b2yRQTuN7Z5X3dVJx0ZzLIffjMobRwq/MJ/+ZlHWAKuIpwjLE805+Hj30i67NvVARXCDIOGbNle
dVd3cmKZVVHnn9gTyA9CSnn7Y9/hQJco7uGMSZiNhp+fw7lkoI9pQ/7HdqNSQICII0xByWob22+g
b2EJVGZnc1ri+38CoQCTjgqqVtS1/Ac8HEaDqiMOsERjxXcO3qigeLF57cuh2n62wI6wbJmbyRar
m809i3EXV7E3BCKzrVhiWc6Ynuk8Uu2JNiQohMmBNsTOhIqCLProEeobKETn8WfDNsIIFzX11+vm
y/LBaxf8JKNk2qqKjLwRPg9/GArnbUvmjbmwnoCjAENYSg/0hNWmdagDQclS8zp+9T/9jA6mNIXq
w6Vt1jjV+PnwsuouO73TOC+g07S5kdG/44LT487HrwJFV26XKzbiwrxzuTkd0/AktffeF7+a2oV4
jcFD4hZWZt+wASQMy267kCrxlzS8EwxGrxnRX0clk7+r1YwesTgRPrADPMc1Y+kIC8BYt+8x7L2B
eBbKILCAwpb7GB8ybMbozW+4ut3wSfSD3gbMbJ8BP79DcRRa83qKA2GIRZFhYFwyt+COGN3jRo9d
PKLGsJ9veEel3WUsw/TOyxg7rAenPhM+T4mzHlvG8Ykv0LOH3ctYjWr/h7A1/OVnBwUFw5+acKJb
XwVPU71T74Hox/CrVbOvBy9XDLTEBWn8Xlxnp9FtgkMNqin2Uzw5KBRHt31r3mRU1xXjowa2mFEd
US2k+3yPISCIGkZJldWmffpYbUQMNFdYf0+VeT5NEjtTLQ0CLRnrTCEPa55kRiwK/GXKjM1liW2Z
BZyNS1kdqYtn0BhBxnpPK8MCEcrYWymS3gG7CuDjm2VCCfSHmLEAj19n+vAxe27vM66fgnyTPePA
K/3RiYNPduaL65sAa2WjfAa6Zl+E0W4nnaD+hCCbDTwCoBm2I6YduzXGsC59n9WhT8iHTVx9yQRp
TB5w49RpqxkUc8ogdr5nr1ziRABarYVUEOpQwzK0T+FDZFGVYRRyOB8bh0vr2H55jQMlSMKSzz9r
fQVTfAAXQlZ+aU8suYQ3vPYQtIyBxnDM8Esmx0y2CPthkDSlCVTyEcrnJ1PZj6Uecsqel8jDW9PL
1WENqC/213CTUyBdXYOqG6I7PtT3wWl38zW/DcD6srCrVtlFqdU3N1JGAAbI+AJEQhyICJsvMzY7
nEuzvbmvXnuBtJgk82u3JAWwQ3BL/NE8EKv3ua85qWKlUyIKmssqJBgxkBdqbwC8MrS3m8eN6X0a
KgC6de8201K3Nb0On3Ne7jokUQsYfQp+ybsGpAYBx/JCCRvLNV4CX+dleMV0XeGUikns2S3hyTFd
4tfpMrm1ukFzxXjiSvTW22yTSAtvP+STQiwV3IGaJpYGE+IKALp7U2A7AnWsu36+9vR5mjB1bAJf
lpBZNVQ9PvfTq8LQ5BS1vg5UibNfefwDK1cZ8KnBrDxo//cDeK1Abn39NbFB9DQOhJoMLvBb0qbD
Qt0sLeYGzVJWTWpfGcB0sSlxlZObJ35NshW0XCaWMA6uVtJjKT03HCiLEBOxXWJNfSCCViwWVJYt
PFVgys6qD4NK/Fwm9NcMe4ABGwvW6NuMVr//tjt2B9L0sIuEckhhS5RmJIla7UDva/0LIIMxphrA
mFf1yuyXqp25eRmcGIqnmYWzSZG6DFm6butpYWHFk4wesCA+DjXrGwfR3ZUrUOfS7gw5/4xbSF7B
U9NC63CL16zNVBsDclGO1YiL/r44wcBjksw1jmqBmR1AKa3Rk3xGHGSQvDDvkg6NxkydIi8AUsG0
UpE9v8E0h9Fa2ylaFpkYqZepNl/maJL5uIbUh0Qcxw3r2Q3Wr7CC31YE37Ov1XGzPencoTEMHwTE
6+699rN0fCtGabtX3cNW5jw58n4ViudUbbOX3GfnA46LUHeZqEha7OyEL5Tk+l09VlvrOhJ7W7H+
l5A+FnkLJiUKBTGKI+QScc6mtomHV9i9ucpaFlHUgcE2QiHTwvW6ZaXDjJD5pls5uqfwwpeAZifg
AlWXN7roF2CP1wr5q1e7lJ4uwV18J7qyILUg6zjXBVVe+HaT4IYR1oev8+uH6qQ9gPHkQBSPW2BD
JzfbVchqCBB3sHbqlYqZaVg0Ebbs3EozeVsXTBHRe9DKQBwC39etT8iqQ4eOhI1S7ueyzLVsFc6T
vuNp74a6Nez81KZfC6fug2ENdwySnMUn5Ed9flj502e3peasXSlm5KFidsaJL/wDVexQB3NLYwPs
DZEG4UkFlwS6ggNzi9vhdvgS/UP1+I347b1sBsgV5fEXQK8VPQ+3v5b/xCE/dQRaVvxLqG/vGEjU
M+YqzHSxjpAsTzDzZRUYLouheOGLSo+skZ+uDoILyjnRrP57iORNhG5iL//EoiWdi7FAGxAPlMnW
eyo/juqSzVYAXjIjGlOGnz5ZxOAuS9Dob0/EtEyJzSlAF2i4qAF/qj+UaWKIIZ/lX3IP9RV6Nc3H
YYevtDCZhvbwe8ihlg+qZuwJTe5a+isS7y1tDEGAh5yPtc9h8VT+3eC8pDHfsZIz9DK9BeMxi0EF
JwaCN1Zs7AFiwca/yc8aFrZF6By7tt5v4AXYpjlhSASECEax3Qp+/M9UW56YkXoknxsO4z7z8DF3
O9VGueIwO+PxpbuDNm5Td9rQSXj2D68ir/XvldiLAVsbfCYA+AEKIp7f+tjodwN5r6y0wfjGv8tL
YXMaH27WYR1UJhbzq7vZu5o7+i4e8I6Dw7gf9mdhyxGnUSouxuwiAoYQxmeKLAApkXjWW7FQhqoB
HnX19vJl+mFuxqYZdk2nxQ3276iU1EVctv3TmPkS1osYSWMnBnMdwe/DYjHh1oUJRC3+K7SsbEq5
RW0OtGMB6/MQB+h/vtI3FBVXB39pGyKALSZ7Nyo9kBO+V7NOUQfe+cmXx234MzGj28wDMXrEgAm/
4Zz7PAtuwZMoGkJUeLx3+p/+V+7qnWCxl+AbYrcXp71P+OLeygyTitjjBpOy4PhwcDnLdwxNoAOH
a7e5pwt01y4F7Aste0+Lk17aaw9aXrlr4cT3sZpBblMg4E38tOtdZQG7cbngs+gYo9ptijVy3jv1
P7p9Au4erfEmPPevfcZ9hvfvgQEi31/QpjCaov2XRwNcvmN/+4DKxJ4xKOgwZXgBRUv8mWSjsVz/
7u31qvL5iBLqGjpZ4u5/mljaFC52IGhb5RLLbWVUOGLNzgljRct6sgJqns7jxoopq2ZnV8w/ToGt
3AfiPaxftFo8AAGQA5S2gamkumuynD42TVf3JPfwPl9P2FWvc8gfbneAA7RhGqNb8DnesN0895Ph
tV9ig0XjwpIsH7VbIeOVu+hpt0Zvt3QLeAkai/IlULwqRDPyW+90ph261eqDtftJzMQIuzFwMj/1
rouOLYemHui/t2g4j63hKGNl3BzWw1YfCMiWD5ZrXkNOC0Qo60ObgdpvJEaZp3HTlStF/30Y3msj
147Ygl6m8j6Vo+GBvPF+dZwoFWz4noDp4YfNA30CVz2H7xveelxFfxK+UPJ9cjDL37vhenNz+4v7
tVw28pnd9kmg1NqXj7UrF56My8KvdzqKO6Dm/P+jOaGo4r8lVAA7oy1TBTVok0do4d5IYpmB1X/X
Pqj2bnfjNmcCHVziT8QaEF9i6CwQXkRqLUZAEIYjNivWTPmcW1sJO5hiwXI4eIse4Q8Pc7Xhf2tz
U5h8ZpUgbo64iKZLAcwZL/klcSGk5WFnpd7nQw/bLuVPT27yZ0A+BfMnnofjxLeKweW/NUAqwuNr
zgzbwpybJ5R7QbxX5QQg5mCoyvfDAgi5ujAlbYV3VsDa5RVz5pud6NwMTv3HHGSJhKsuVyJWoz1Z
g5H7eVibolhD5Vths8j8NHi7cudwM1sS1CAPMV/8Z8Eof5P9PF/mS84Jnoy4XXIiOCGMgdhC2T4L
RkUSq/Ba3Lw0ln1UdtGPzywFRifLGUyAiE9Q8dk9cUlzxJiJmZHPXjqTnAeR+ItyGm4A6MT/7lRy
LlCmsyhz+n7LuCzpGDbx0ONfs2iT86iv+NPrrRaQrXq1u1iYC9Zq/rCEy0M2MzmlrW12IPPe+bf9
Ca1GRO4AiGy8LVLkupgDyYeYBHXQ5WGY43yW2gSgkr+48gWmp8Cv996Xoa+HlOIatHZY0wyugeol
G5W++IG27U0UfNJv0qv3oJt0RhVWQcZEdnL5DvHiyH++P+JagVmHiM27+O/jIPImeKFLKyvWAUIp
bvTEYgEvdZgMOP/C5BIHEjGOkH+FhAyt7Qno9nRw+6Qhpvzm6/IT1FC4lEgUFf6AfKfGg4aSDh3z
A366he967nNjUC4AlppC15jv92ASEHkhmdonTyPS1PB/du78498S55Q/agkmmeZ1wDkLOZMjcRRh
6AP9CyCDMTG64SFTQb7GGXbAQ79RGn4XRCXyRAy9IF3BCv2DQdjaXv4UcFMCFwXLKz3DldqIRu/f
n7UqXUNNTGTJBynJQHz8gaZOn84qCN7edgS2wp4M2gtMK4xCoRIPOnTqg4JxkczJ4jpOSZ4AOs3D
b4BoJLpESu9C0qPSexOMdyX2grYS3sIe+g048H0vj/VRHgkGiHODN36fflmDxZ4LIE1Z5tIOtpbn
qX2enqf5XHyhbsCixqQxyc9BZ/Tdod+8ME9JRa4EM+LfH64GNNUk08qHGvJ090Aunebv8cIg/DKX
S+2DejB3dDZ3YhMERz2huCT2etiOm/12TPz19Dvpzh5LVC8hZx/kYPnvkc6VAfKG9s8CDGSuM1IG
p947fIbyWZkkcyI8oFH21jqmB8WSvN3luuhdgIwTuxN34hdPdBaTFTBDIt47fwggCoJxkVitZ00A
W9iO8mP/PtJjs2M3GRUpExkMGT68JcOHsduOJRD3RTbYY3c5Nk5Q0ArxBuYNYRxIBsFIXEHohJ1q
1aGgve+UKQxNLm4poSToQ4ympHSSxy8n7b8LfwR3BOI99dakXCSEXtDhhBA3/dehmBUeQy3vc8gB
UWn2IObW5pF8oV4SfaYtQqSzMVQbtwFm6N6HiCohsbXsYog8CUso0C8qcslRksJZqvOLjz2lCwPX
Bc/l+oCyfkLDSN0GfhzA9uCPAUFqKPNlfhBPaQY+/RuThH4C9im5Vg8yrozdI4ANzCIjj9JZn/Ae
emGSiHgLkfSuzec7mXtw7zTCi8VCqh1eWAsDMXERNxjISfgmMbulJt4O/qJ91+FmhRcidznrwNtS
Y+bLsTjiyAUkl1EOaZ7jDkf1vixcFhiogKRteCQVTxHyCZGdnoKGn3seQQY/kXL5ySol64GYd4GV
eI3fUUn999N890G9mXrc0bR2zAszMursCMkoWIZvuKgLGCaTtRUgR60CLBh7D4Z+MVmq0wf/cndf
k3+mfeVMgoeEMolE3RWc2JCgW5rg1YMSiXSG4PecaSQxYg/ynvxPsA4ZcKE65xLk44H1IdNvfrm7
hAT9MqGuttgpyVrCLMCUoK8WlgdISoNyLGlT4h5zly5sJ8YcD/owSHnA0ztp0EjP9aUPEkcdSVWC
OuUzXGC7kBCh+0A2DiIm6aLIAHD4FemaxCXo+UduLj/PE8kPQ2jR2LLjz0CxJQlN3py8RQO3toLA
pLvdJu/qOZaXkN+mjoGSeXBg6BExJhzdHBHin3csZrgnenKUDHcrRQelwtfZUAXa6ZA5MMUhtcAH
NO7Fh/xNyjNcNhwGQm4LiSiG1MN/rcK/dgAjYXpPQc2jTMyK7XwI9G2JGbc8Wg6DAEUMax9sFMZU
4nEkKuZIPlG42TAwoBh806zUQOVS5Ur5IbbXIIOUcDeaA81bT6R1ENrig0KhHVDK/ZoyKnseNDCY
xiNMpegjwJMqo6I9v1NISHMmPRkVOFAeewsZVhKx9PSQwbgcZx7YVXCkld/ZSqjKZC860T5KUdf4
uVvha0nFVmH3gAWKWLYMpIdk6mMBUEh+E9vSCOmCOUBU/GsJDYcu0HkBenQw9i78f5WGNI1S/cvH
2/2OGjOyImyNFHjJcfrSCajQBKQ6k0fWg7Aa6vGl9ziCLvz3idQVhTeYBIyhByDbjLkN/qbFnzDB
ZT0JKGd90jf5oFXC38CW/6v3az/ffT0oFvjPN13Da7uIfTlNbU7Zv2avSZii5Ih7jVWK98aNPjH7
dYRiaU/K6lD6yBunqLa/XBTUojZOlDRqUhlJRSQt9r+ALTH/+Vcn7YYLLjBubSlopeE8mxlBRbOz
M7uGpKtNHtbkeDxKG2vY2vBXjMj1IY3v8XgyybB6mGRYLdh/KbgZwZpjpa+MicIawg3leaFG8LkR
4uPMA6nJUsrncGYdCWUancwjex0PwirD/mohkWu7HY3+Yd0b7nq9/gZJsLmZzSi6Vzrf0V9JCoG8
Gsp/y0vIU5PxxRZnHnPb4j4bDKaJ6e0Oh2A8Dab841Rq+O1WvjrsLVZy6vDW/X0gdceU/mzOwP95
5wVU0mtI5/z7hfgehYKdGSc9uBT0/44mCJLL3MMi/YzX50VQGogVH/ZyEouIax9kbFmztyS1EWkn
dHgZtojLlVSlTEsovOmMf2MWGUQcDOpoeEpre3xy8WTi+o8uksa5n99MbCIhqCEwqOxlxSfgQS7z
7XaAOaTcCaBjpkxHEtqU6ZQ9DruUJ+RWFOOMEcCFQIP+jRJmiD2sDcF54ckc8T+x2oNgajdRT6wh
N0EPYEdUbCGtyztAJsz/67gL3QNxJBLnJkwc/+QNbQmgy0X9kJlzcK1FLZdlwKY9Zvv2ZfZ4/5mG
SRCpxJBuuJDNcMMrkzAqdoDPTRGUjozDGLmyop+HDbwbCXhnnX9h3HaCvLv99prsBPJBnCVkc1bb
h6v58qH4LA+z1OnA5QeWwsBQTHOlppI4KjFSxAuKo555FX0/Y9jfciHToAQoWnoaGUOov6nR1+La
/3iA6QxHsUjl1pHZwus3ZoTg8H8PDXWQ5hTshf49UoOxjLH0cdeGHP9rPg0noROiLzKYNyGGRudD
XUykNfZajBcvv3ZTymRpfhJHJos470k4H5vdSD7LpsY1wx4lR2aG9DN6NKQnRYTxjWAB8cGAyudN
+R9fQ1qFy1kW80zkjbvrFdZhCF0I+/PL2RPL4TdkUcXned3rBOYbeCnmQxdIcLK8ljPar8rUYT/+
D1Xntayq1m3hJ7IKBQRvkaBgxnxjYcJMUhGf/v+6c+1TdbZzul1TJY4xemq9NZiJ+hCmwXkrUnqf
sEGIQLMB/aOeSFCWXuLTfMAhir26O+8RWEIIXdCOe41TV7UxYZPXBEwknI1YOpVHOaAgAvsjlH3+
cjidepMRkoHdCeMWVB8GWYyzMGYxnshGSigAtLl7W9Xpz4XT6MRGaOXppnslSkePPe2LDEdBkag4
VSpDNu9qR1GwbB5N/wrYGGAytGQlCVVmyy+FKm6RSFQJVRasb67BFtKu/MpUFZZIkN/t4TDzt5J5
rMuUmnZZU8gMklMi40gFysJYDPgLE3045FNbXvIRzuWwin4xv90L/fZgsFotegtHVnma+jEiu9wh
Hb07/yJZyWLKkiuLMDdNI+UpM95kgJB0Zt47f2kKsWqmlEoYqkAIZAvkU3+mRx1rQ8l+v3ZiXNMj
Is1ryQrtMnu0I/lNQuGnK8hqPSbxWHaYmTz8CP/h0lHncTsquyym3CNrdrLCMDyOw3HLHoehH0b+
gDNgIX+3RyvJL5D9RMZwJHaUvAjtHbKUcvo17rC4ymSZf78vbp7cRFnf1J/AC/E8QQ6dMlQWWeQk
KVwfSGJH8vCbztcDOYcFBJ77yxYSwfG3jQsuhV8ddp20Q6km7QgNl8xYfSDmWbNHyncKm9BtWaMa
XVKf/lvBKjjwhF1U1iwZDnJr64Clxf+WGy6RLnSfMKcJ2/7fQwLcMT6OmDCuxMlicRQzKI+VWFIK
6JPTRNIwkt1Z+VxL6ncTeuB+0TMQfEDZ6B2y2JwJAjXK00IorHmgOqlcdxVImmXJlIeQpPJLzy2u
FJ2J5BLIE2gQP4DJuQiU3SZYcwji7Kq95DILaPKDjyOj5fozGSnpdpA3UC+JhChgGH63jFvL7bOY
cgV80ZZiceYG/WXy4T+f1Cb/7t5vnoGX5iF0jMKHB5XQr3mZpiBalqVx+SW/CDhDBO6AE/w9EoY6
SwodXCA98LIgFZ4JPaPkysScSY5MfGUZANttnTsA6TbXn25RpmnlPA61i0c3NCJvkiLfDFgZcSQI
54j28pnEfbF9opcv2948UbBmwGK60JDkF7U+QA50RmKaj6Qu5KDmYLt/dguM7I8XVAJIyZ1IviSG
sriyft8XswfBFya9YYmFz9wLNvVl6XTZiYcr2o3i0sT2cSx6h2dYLhWkPQgmhfOSJj0poRGRrk4U
2CQ63YtS4v4vCSM7/FPDk1BL69eHmQMPpJVQnZH/SxqmhHZP1LAk9SO8mBo5H+EyfJAmEuskJlVI
VmvDuvtn2EX61/SzwZmZP1GJ/mQUE7j+YlKZcvcOZMpiG/7sQ32a+QB2nTc05RKO0BwGTEbeAwPP
8kp7CGswHeAiZyzZqUevgi0chmrSz9jLR1fCVETOsaIEHf1mWxZyCb4oAGNVm57JQ9ZaGnRQDZaH
BIYi2Ey73Bo3YDpliI0O2uhw+HNCtnDxVu01lMjXSCbejf7Ev1STTMX1esio/S2lrKD3MYlWV+ov
4hFB/USIofCQLDIqLYQ3BVnpJuYV9VYG3Y8TdKhuxdmRAUcY/ntgBa35eL/fS1ZL/BkRQxX+ZAkH
2KU7RXJX1Ht32OkaURxusFTHhGhbHDaO+FehESf3L+/wp/tJd50MGbgGeMjIIq8gywWrRRQNInK/
C1xcB5+Vn9HI2410p7caRCGLqwxL+RXCYNJxsGdwu4Xxu8EqofgV1Vx5WzJ7/9xpGb0Ipp+RcBdx
T8o5FHOo3wZSDqIbkk/CIkTrq7THSk4PvVG46MYm7nDuGNSoAQFiF3YcFD+9lbjeMnno92XbMtRF
XexI27N43OGMUwjDjhgL8jJ7VsPfHGCu4Q3JOijqyFJkk1LbgtPEcwZZAGGQuHTMrz7uJe5dCgNQ
3n56KTMtZ3c1Oqjeg4Ytlawnkll3TgbBMeaSHMYZLtaMJlVVngFpLAo0Yy79gsZEuXcYeFYP8fj+
BuJ/FdIP1O6an/cavsJK2fD+RCif9OEKJCiQefZbVv9v1RWuXuGY5YvMGAngAVLXBuJ64WtRnGWo
t3MmgMZX0IGY8DhDJeRBp1OiIAQTGDwjdN4ABadHhgGCYONbGkRqyGD899wk3UvrKaB+fGs66+bl
PJ+SX+plYNXS4R1ZgjxsLarZ1WdZB3WdhsY2BUy/LQ/69jHE6YJ7BUgRUO0gDRtYdb50H0PBdx+/
+pIikGwEODlGdsM3yB1BdSSpAfJaUzqV6OF8DV4Dme9CH0nvQPCX3SZBldrvkfwD7jVWkGzQcAof
7y6o260Ok3wq6uEnmEph96Z6jPqezFNJAsk8/QUwz1HTHibkM1rOkN6Kc2BOh+9uvfudAvghlkOH
QbXU3i2od3SUUEgjb3wgFyi80WXL3f0UHUDcAmh1vwQ8BCOFTSpNLRe3yi0q4RbD72hLnBX97DDO
yHGcto9S/wxnM4zyzPcTm/k0u9oDf0X9NUSScCwDuIPVhiYM5+Xu+qFYC1/+Y/VHuPcCNkKWeHkW
qxAPocPrQmjfRyy3L/lBtvDwmwEIMKmigtCVNUDsDmOYqqqkGEUF9xXc2oQ2Nsq6kn6k/0vSkKAG
SUIi/cZ4llkj34TRBDvT7EgYyb+Azun7ClBwF10uSP1OfXOAPhwx/C+KP/lYGxiykI0L5IG8Zb+k
1a9E+ngzMZBLRUaQrlEwxYsrDSnM9vpIHo2BMvgMy7GkWZ9uw3u7wGFpNBI69U0fccu43r49Jnox
/FIGjX0zW+Q/IeB0hpDJLA4fMxoEW6OLZslFOQ+vv0fahz2MYzqRPK1YB8ViS5pRrJksUcTq4Tj1
wqt9hBt6fCSKW8pYWTN6hG1/iEmQ1yRB+at44UwesWDwE48uPO6DFEzVY5ROL6MN0hFiWkwvO1a0
8Ruh1EhuxJnKEaNEzwdvPSFH2OAjwhws/t2JLZALjdYqbo747lsxAGfR6j54gBOM9gEjhL9u2uJ2
bkjYyRIvPr5MAImnBHgB9AIDYewUdGgUBj91AEAYMkmg0fPRs2CvEk0+wHqLe5dzmZf7Fm5fIB6H
5iFSOR6HAxITSFKXVjCfH68EtRkEhhfWtlegd42ueBl019NpLV5CQue/QhmJktDvpO+R0PZLtUni
Eyno8GXWR5Q6GDuCvv06ybSBHdzs1GPRe8G0Br7Q06jixyullwqI/THJB4o9Y61u2FE+wMG/0Pyo
txWbjMlfrkX+n5NpIfL2UwsMEH59Zd8mFR2d8o6s5mCewAjADodsJE3Mv3Bdnv9j/b4PGd+s9FDv
so7TvUk5Z5i3mwsZ9IL3FFdK5hjT5DfTkN4WJw57eZRMvlhUmYh4eMwkYRGQX7C3XQpWeIPyTsLf
8A/FyHqyESl4icf1p+KNSLbz583dfLk+4g1GUWrxY1rARrFU0akjP1wLecxYO7g3IE6HqXf6p2Yt
R1FaRUfvwlMpsxJ0cGcvBr6k/1nceHF4xVr/jXkSxHBVkH+Zg9ayTggVohMinqcOZzMf9MW5kzgk
c3AT6NaVU3hxunIdWF+kJHF1eSEXQTxH8Fq/T8h0wvxZuCv7uc5mhVtGjoA0Pb7jn1Mrx9Lw5HhI
8vvIA1sScNCH8ZuP4l+aDvrnnlTtxIW4b6WGBwcsu2hOxL+VZedDLm/xV0vcJ5n3rrsk81g1meLj
PUJMLPbkl7ihuPss3RQKpXgoETPzXdQHK1+0BNWpAWSZgEvPbahnrjAH0gFO0piu6BPd2pRK1V02
0HvIPgHZ3oPXjPLlZpxEr4gm1feq3k3mUhV70lczI0qafu3bFGrQr/VB9GpF+YjUc1pa6Y6X3xQB
eGVhrNJlGWFTUTkkW1ez1BpIRftqQDNGzZSiU8/035QbSFDEIEMv07y7vdFD9g0gs0DrJbVZaAE2
M2qBm7PCy4CN0bqDg6mxMHfJSkGn8z68h+m40WPM9jSZcMOsBxAGZuDzELInLgSQP+82NcJveOpL
y7JM4dqOKK9sBrea/4JXruaqQy1z3yLz1uU51rx3AagYO/jwN2r3qnVaLwjyrHfitqhgvglhz8fX
8UUv9d2pPb3vcnNEkCTHWJq2Dhg1dvUFaP4UiSWoCoivW9Z7VyedNNkc3tBvgiujsoJzSJ9L0blf
wZpDoefRmtTm+mkYoPUDXmlOOOUDJDkvk2SPiBqIURyzBaSpVcumv79Bm3FtdQ2T4a1zmdCZPVQW
H3h3ycVdHDNv33+9vcrHgVBg+B5n3YqOFPDDxANH2sC0sHyRm0jnwBuQcX7492G5qIGqp3X2HjQy
N0cfvnKgjG7U2yCt6RauaCUnnUDJ1soLeIbbJwQDpZHldmyGCet1jjsLCh5xTPc++q7rs4dT8wHD
6EAaUsDx8T4fDAA691SnGL77FdBHKE/gMhEO1s8O/SMUhzqt3jcs2yzoTMIS/mbT4rZ/MP71KI0K
MqaVMJwDpqbNsHUEpC3kW/RlZPB5WvT2cBVzwG/cfLqCmMD0eZKyoohdWd/h8yVUDc0ZT8ogPuY7
Sp2QLuQ7qrRD+u4ZZU7uF+CXoOicp+tqkQVvPjsB/f1dldh90vj0DlUocdK+aTragr2eDpuJsoW7
iy1QNGVWmbMiegI9o/GHUUPLVvhYUXuE/q1BHYq8GmAQFhvucovuK/sEBu4OP4bwfr/D204cr3WK
OsR5XqtbD6KcI96sNCSD2xzA9LNJkI0XkKxGez11ns4XANYJo0m7KGR3h9Y2Wz9ebEvHjctHVZSL
TNWa8XjaG9QxC+lpvyyz9evwmtFaSIsEih+gYw1rgzIYnMUT1MA+bH9mot29j7m3EDo6Dcihgi3R
26IRI+i1JjefUZwhg4D2grW9krTVAz2o40oCZ1Sk5ZZDvWpBQhevdII8cudLqbiwynWVOHS0c8aP
FUzoteWJls1pEimGXR5h+qMiX2Lo+pKOgVOGoBaao4n2cOh4ph4LaSi1fWOZNaEJ1ZdnQp0+SxbM
mPoDj6OYU8g313QXz5vzdzhtHkAcaLPnKJtUNJ4ioIJB5TvRa/JF7J0myKC2YAeD1jA7/kZEGQul
R2Oggny3+FFNr88d2NyFSxddLsrBUGuflfb37LiNM77SdUDs2tPGNPzbeZOVKEjXjxnIz7juwajZ
gm3wCs0HhE6k8TrkblijCsWiAY2cIegv+mTAhdLuDjCkTlfDr/2g1k6Y4wZDrvNe3wDiA6UorOte
+HhPwce7IvkJQTY4m228vOVt4+HEMDGRudzDIjiBd7dU22fNqSBIwIBlQrp7+UIGbIEoRIFgDmU7
rFzVVHU+Xj3SoxhQzIFl5mI6Fxorx5tDXfx+Cz4xkkY0TvTP9nN8XWYrldis85oWG4i1IXe0Nsv3
XK0Ed07vr4ZNPQvAvGJ/kOpW7Ru0rnTG7E6RMS6XAO54R4qQL4hw5+WQhcxPwuaCJQGcfoDsNozc
OSENMIUPtNrGCnndbUyn64KjyRba5L4wpllwhBOwf6amGrfrfVDX73XJHIBXnCZXBQaSY/61jI+t
Nl3oc3UCAn/D3d9pJ/v2sTfk2+lEOdk8fww7g8H2O6q9omvjWJx7dTjwzvCdwgyiQOkDMRSKhc+e
Thb+Fr5Ok3TOWQiknvB5YERQjq2T8LK+rKGXRh6XPiM6i1gwII3nuKstqwY/5rYgaFnT2JwfrmDN
uLSLnKa6PUiL+hA+r2a/qqzN4uPQgzIxIo3af8ZnWqtiYUChsLhDJHxdfuc6pGaQrUINRqsjjHRp
H5aH9KA8rTikmbHaNiF3ANe+1ybAUNZxcP3+ABCuyATc1kzDBWnDxa2v7991EB+bdTKvD/Uw36mG
11jDE5AR6LHe7YCBGGdoCezP6DNkvaZffRSHKrUQIlXwwpgDUqzRl6R42VY+Xu3kVrUOjcx01L9M
W6MKyoShPgM75bjw4yEnQBNW8BCFMBrWiwi6nEcM6TAtVvrhFaZei+bCyXkbH0v8GDqUZCnI+3Xn
M28dK5q2fK3hINrAlfly5rTGgj0Kiz3KAcxL7gfs0ifvDN9vMzAunS/tSa/O99pX00UTAcycXkMq
PA2ItzARIEEK675kilR1G9nwFxAR60rKAG6F4zNKRuY2q7W1DXTmiGrQ7oEgq6URusGFk8qtpbVs
A3/YFVCBzFuOXcczGj1XsPBccITWhcGmnWoTxIA2oHh/oEyLHKsowOJWXG7t/GIrlBWg1oEqHR8a
xSOo2PU2sXuNjigyhbF9p1Z5akPeh9HCE2GBypco2G7WOaeMumZMghJf7d2yYKQ4cVUFAPVNJO2h
gm3sFZFGMwGds4Vvrh9LjWUfW6laHNwJHBjaE4XYTawwJq+2b9Afjkr5tc+LBG8Cb9Wj2+oJ/JdL
BJUKTm/hJKCps51Rt+EoLu92E2JhCNvu9rXeRXzV/A7fsXfCO0IbOTSAOlPxe9IY7T0fbv7qtKhv
vccEx124G5kd49+eoYVv6W0sN0fz1dssRoz7r2qdafBYZab7fpI7+uBYcvHhliktCMNiuJis+xNO
FIsTOx+5rLA84fRPjZ6yTo6kzcnGveRAeIGk6p104rlNK1QBx/Tda0D2SvNy5Qj9PyTqDTsuXM7J
ILsFXE93wBCm+GzEW+u0RN3DerK2AUABTT3UT0iLfUMAXFcuB7zhOH3cdsBT1AmIXk5uoKz1Ogbp
erxuq8SuQHlMk8BY3RGnBydxcjnuL2Nm+l5VE2PVyNF7F/FWnj8ti01ySxvEGdCBLsE/cbYrME2w
Jjaghr5BpM/fsaLY6atuwYYB3gdw3Afs6JimS4o7xhZzDEMMiSos+Wtmmk6+sctDbfscNmjqgjPy
oDGqI7qA4JiBkIDi5lCLKImDkiInfTCGeDQAikjw0SXFp44UTyrrSXf2XOmnOBi37hmiGpbEZU6t
o0MiCRqLUxs7bcK5s4PPqpyQRKIfLKYjCsp0tM3IRYEaJYOMt+y+wLKcRimKKAC0CFgaPidMyg7x
vjokslBisZIA6YbE4YxYivxTM+XvKnFFYm2OV8JvTDEbpf6P1WHwn+yUcHOe71tA9GCSyCDq2IzA
IbhoBFCzVw7mvPz60JKIo6P3vt2s6T60How2xe3A9c+jF4SHCKNBqwc8KrUh10ypgcL4YaIrjfqp
83ky3tslnIpk11jKY5916TNrQNT0HuTjbHuaPfDYEFZ7ttFKaD6D70Ebmkvks98J5DHWPcwJaAHg
pL06euJwT20vyJqxClxQzWCU2qcZjuabDgo6nBjLF+DKNkwkGI6UWgN5AYJyxWGw0Q35pBdHb28O
DEsmhwZfSQIVANNTXFO8yXIcbxlv+PSNJ4ht2jwJl6ImYV70BDUEAIZ+8SYQlMpudRMngdBRgQOq
gsajYd9Hdb823oA4x9S3BgVkl6/o9ubEJyrlCwSMOAbS97ho8D/gjiEUB6PZycYPOV19TVgi3qS3
CVUjgg/hY0JU4IQbN2/Q/z4pwnujDMwg3p3BiNJKRameRDnJVrikt+kM6wcyjtJeQtkI+5ks0Mkd
C140JVT4CMULvqx2oDnxW9jfbjEhRPdz6iwM/k6z08BpQlGc9ZpOfwheU/wfbE8bM2KeXa3c57ct
ljhGIYIM+eA8bS5xZHRPGW560qMc5HdYNJ9gZx/WhqXfxwdQscXmYgMWj7Bu09fGzTGB93vF1SeB
uAK+t4TJVm3H+LatMIeCWniiq4JLJ2RIrBtwJBMdVmQKWOdhdOOPBrEmt4xlkVFFtMEQrL5oTNvY
nNbFxnM8HVo2C5+Y+RWfrAUwVDEGATQo3TOUIf0Erq5ZvjCgXNDsrrHN90q7SY4QXMPGWjNJFbhS
opja6K0UY4CsCh3fNNZRpYHNa8D/jRH1riE1RNaF8ziG3h7+KSW17iy/EE3ChzZ4rJjUoC3zVpf6
1xlKPUBqgFbpezbbCOrkzM/a0Jy/snYT9jlyZaWNqWCJZSLH3PgbyxQ6DZPbA8ZrvGXrSnu2ikKG
TSyr0lg1rGXdNHbK1NOe+8c5KBqdHEowc1oaEMNb+h6eXXOtjXXAnoRjmnTtmgZ+p3VWMA6M9RMv
6bE/JCG9wxCszF5bGCk3wQVaApDQIxzod4bf1Jy9IQ5Op7WdvoSuJ04HkM1jGGAF1zT3AZEoxGfw
JdH1XV9p7+jRikwAyOdZqk3iu6Pfh3rLf7UAmAZ87JF1lbdtPuwkdWD4Y+6SCeC5uox1JXht2g0w
HwGBY6P+tGpTbmnj1jd5v2hLphdpnNGbQPk1MC5BfnUoyL7hJ9S9JPeg8oKd5e02EYGhtNBCesGr
g/MpneTi1mGzpJar4ZnaBs06G+tDRzvjH/JTlBYJxBT4LeLwRCsmywhOCzUKIvxCCAMNNLmhVa1t
Js+kt2GJowQE0QH1KGpu0F4tXp0bBZkaIjNWtoIpo3UoRlX48Ugwqs7NcM+4VAZGz9ps9ZjmdZ7y
/gY2bKexuDlVwKQ2M1+BKyd1XtsbcgGOMVKxqdAJqoOY8T4g6n/QJ1kBh370COcznKpVzh0L4gUe
6XWeLlnHCj8Laqubf/tapwEyOIF82qDNcdccx/PrIB01+tc5EusgZ2ePgxCQVseNrwfa0UQ2LoaL
+oq/Ttu2gZllJZ2i3xXWQ1aF7z6eNEkYvmXJfEIBkHmbowodQYe++6g1vU2JYWN6SXetOV4hSi2b
MdO0MGFCZE1ukazGIWVQKcF9cVvTWbts2Qj4OJTyYXKj1B+gEPNi/d9lBEWwQmAxA+Vg1NvZTAEa
tQJHkQe0ucxhnK/f2vc5TwZ+hS22lN4+5g3s4hwEbZ84AKuUWplw2r1X5hGOTeKkGI3YeABxgCkk
xQ/yek0dNTJYn2njHRRHGLQiWrAXn0l9Am3Y5AV7yhfrIiscWYBk9tmqaBOi+QIMFgd2/+SQQhxn
fOavAltP+1WzaDduZHSqkFUav8FbpU6yO6M6h9MCog0XBK8DOXFIalBc0uWPsA3f5iWyfMeEG0vb
8QyOBw3wLEks2AuB185IUgT19SY0dGtjdDAlcNgA+Eqdet0p0CeqicOewS/LiPzKUvTQYbxpy/Z2
ENgcRc8LhxN3NrHpbeGw4bVmSOXeiZnTQNjETmjOJ42KEceOYNBpcIAuQ3g8mB9ORhHk0+aPUFVQ
4YtV9yy+qcsLchuXwiOJ8QT8jaSjTeNDkwRZBACMVTp/jDdnn5+kMXyAxYe8PVmrr/Bz752bU/2x
/l4nF9WuPzsfAl33dPaa0Ydiq2rn4FUBjpNzoGjo4snBC1nD3oKDQ57l7AiQ++woqv9YGSC9DNHw
RmFPWVAIn6DvRlrhbDf9E/TVd1ozyEfy7zOsKQ1k3637BH8xDjY+NGfdOKBVotWc3FmuO3wqrc14
CVWZfCZvMxCACxAgj8xjPpXfJ/RocC3xd5hmoKqFAWNyOsFNdLzcegYkMm9RsC9hLhhtcKchapiQ
/oSe7J4dYK7DD6tfZ2o+pjUf8LLuXKPaUBsj601zHyVY6HqxmyWU6BwM3yqPSHTTonTzi3q/Vsi7
tcLRl63nsgKcA/Mjagfwx4JQrsKYEImQA299rstUcfWic832pMrwAON4fBpR68XVz1Cvw0tv2JXZ
vqtTSIzTAZ+4JkS4sXdPIJ6XuiZaEu1nzf+2ZpIu/zKHrgC7xiRwUt1JWAAv6ZBUDgaOXHpSuKcc
9/K6yAp4zknx/X2Db0KXPk4/wePmvpErUaHdugLbeFM3gjMEv7W0iZKQgykRNlFGl5OjUwfEgnCe
9BeRZbo7aJ407w5v8WKTu+8bOguuvLBhHSw4F5zcZsAzvLcX9XjGnf65ETzTjJBDpcZlotBPk0Fu
a/C+UYtmEcE/42gAd2z8j/rvKyckrX7fhTuOHyIgfnBUriggsUPyNCSOK7cBf3blZumcZwRMEF8h
CkLXcl2JnA/kuCTuHiCf7nbMtf/9oKASN7HV7Tf5LxWFDZigyCNSvbksHo35M53i/pB6OGud85yQ
TaI2wP4UwYnCby7PCGzkeEsIQpBnOjV6iHTwA1UkThMRHc8NIGJwOvD02ZGzKCpoGSVAl9f5//tR
iNpZRPMOzxtzYLzkk+wPwRSe+aO53qxN2mX4f1+HJGPTN/s6fTgKFkUZYwxy+hRYeNeYIYO8zvG7
L/G/wERIc/+lDzctvC1VB8avtlS2tc4N7lnBKkMr40iRiwMCmUyxCzasQArPUtAWIBOUNlTg3ofU
gwEJsJUAlqRjjErPHTQmmCN/KWi59XI5L9vUrnSLJwq5gsz51W7dJQAAwwpgiJmLdigITsEFcFae
AGrIW/7qpgIm+6urSjcG6Vzggb8WbWYxpdcvCEBy1T/kIPBswDZbAJSCveFDE6CzHu16o90E/U6B
NglGg6R2W54FniN80l9aM2RD5B/op7+DQAWDQPqXjX3YkuD7wfSMRoIA32YWWu8lADvYjYFOtSg+
f21jx7JWc5ggy9tUATlWkyCSkvIx7b3JjD+pVkv9D6kTg/pePMDl5nb93Xr6pfoU4ch3Uh38wkdD
jRDSd7OfQdLj1zo1CIQpioUMuDqgFFqouAbQWdLmw61/79DPxCEgXgdDCm1Hi6Y9ol9AiBQlIsGn
SseX9Hwl6EyQbmh1LhSdNe/WhReZuU29WBjf2WTFTj87hpkcDEMZh/coVPEiilmjtyd3T5ACN/im
9Creui1oc/mf4ssxAw10tfFb9gcECY8F8N/7V5NOfl1nUpX+gkCTmrq0Qz1Gt1GjLSV6gYVvvMqp
5tLEJOV6uiQlKwagjKAapce8B1ZGAumeRu28IhXukyRq+sUXKbAb6JP75MFzOs2neMMwV5s+Ulf8
vnv3wXlChhu8ZtzBlsgvsEbwbyqM9LXdxkt5S/bf9LMIPTv6M9MfXk0Qa9K9KVX9rw0hO5j/Zhty
9I4WScfQk+/91fLf8DxfSKhfRo+pPMg8kOhPBrdRMlDd+6QvmPfP29uA90F/zVcA7+S/w0SSkWzY
oKApHfzT6PJuvyhm1pbKXDA3b3qWzp37LzFxlCN/7G/7VsN+UPrcHM0jVYh9E1XqV6RAzazMlbmc
eklTYcplkH2YDHSqohN5rZDR5n/PbtLoN33csXePAxVUgkAo9R/6Tmd/t5Wc62OkoJstV8fkV66O
XEC5pA94dHzTF/Z8eXx6sKbRixZ35FFFQnVfRsmEwoGkSxr2jX5H83iFPf/BUd2g+txQUM332aQc
5KN8lPIXZJ6ZzbTQ0Tz3GGGYSA7s8QaOZdTC6Mi1eYx+Shes4d0mZWEuYYWiZZx45IHkNgDP9msv
oFaVc5+k+ABk2zhFls9eOmW+PqatpXqyW8siIo3GTx1VNfhYUAbisORRRLWdPFo7BT2J2Eu+Dukh
Bptk1V4EQz4mnFwQumoqBdm5acBkK4XqJiDAO8XohEdrJyMVlPLT4ZmgVePKJvICR4DDIHnEDwfK
sRBw/v1k1y5OwavgHuCS/Go9jXYODv3rYuLrLsARV/kBzUz6JwRUTi7tQ9NoW/PxLDiAzwkFgho1
qF3jyO4Y0+gBTx40OBC7kl6i/A/m9++X5Iebqj0dVn5IBKEa57148reRR7cF2p1FCqAXudDq4d3p
YaD0obv0xeU2q5fg1yi8YfhQjISyAVZO9nwn0sA8Q+Bkeg2AkU3aHmJa/YBEnyJ9BxDmSJLfaaR7
3OEdGBm/ZZEc+21IefbirxP0hybuT7AcKm1ev217CagnwAuygcuZpe2yAHBxSNSCt1bbwdqltoVP
AOXpWN9tWD8eoOq6uOf08pFGTqwgsVxesEnMDK/JjeKlXZUuTgv/lF3Izn5vr90vnaP+M4d+uUe0
E/Rd4mn8GhTtymOzNRC5OjggEfVptG8kCYAHPid4VSkch1gL2hUiAHrNyiGniytJoPMVKbzlEN0n
dsx1DE4oS4wln0BM3a0v8Y9U9YA7hIARpD8YDFKtsItar9oIlwgZu2zOtQ+WLnkHHCEcDNJTbWTq
Xs/eDQjC0z9HnAcvnz12TN8wvtcJJSbUHqVmzx+KeQC4Cb8KiTyyv2Xdu5Yzw3I5T7y1l9K/RySZ
kzl7xxbgebF79s15QyDNVjJUe5OBrrGYX6NHj4MFX57dwrR3AUO/K4+MHvo2aAlzUXLGH+V+6JMP
cmG2AnYlI+F5ctgxGHS+W9+xBz7CwTx6v43yTfLP+GJ8BdhhW+ykQTjq1HdURzlQdvddsiE641RJ
ZN+vHS4ByFEuE7pxD49LJ76vWJUBfMrsS3w6yxgCNnECLj6BMJflHqlLZgmnBDya3lQDKvFT11xT
YsB5/+2AoL4nbyJX/jsOOZY1ne9cNppl5R18Y67E09d36i4eCLxdy115A18RiAkeKwgzwmSbJAw3
jDtFyufIEVJRQgaCwyip39OID5iTggS+LWSuwErRBW1xXGTOT1OuyOvIueIEe0ZI+UMsf27HkSD4
4wFuxMtD8+l3hFAnnzC2TxtJd7lIJMiIOOI+u8OD3vSlGQE1ByoQ+BhsGDJhGUEkoSwOds6uXw5R
99O+zwt2C3q8efdKctvIeNE34MQRHx7yufmLRBz75nKsGV1tDp1zeBodSt5scMkezvgdHIZhyYFf
uQabvuxHTkIYhsw+SUTBpt/5E6QbFWAeLkzGnZlfG74glG40T5ClR6cNRXn8lJBkJ2E5n8dxxIlk
YpF9cEBzGnBPdTSPozSGFPPIznZz+7uT60RtidEOkKo45svs7jC62R5ThxwfCX6OEB+aznUpQhlD
nB/6/npU0eXf50iwSk8sPe20pHcZbbpLOhJ0PHoyoKpJCcBoDcaMS8nIv3U5Ab7K1Xg57BKZDPSZ
veuc8OI8h8SVo53funyZMbEksozt964hJ++cCEnwAIkTtDEXnAaoNmU6JtmcOzY0KCJSbeOMKHJ4
CQVWcGLomi3rRufU+M3R31WUi6w3kUlnicHlM6jGQ0mvLt8tnKhH1xhW0BrQUT1k6VaXm/5nmcwf
XQFGnkYaCu4xSzJN4M2AVgEJka4R58zM5KJDWPvwSP8ClUFYOJvWK5fbxEhlXBg2w4FPbvrcdbr3
IcVsc1ek+4CTuBBYEVoi10eM5r4YRDkRGQ6rvEmAxdnf5wxP5gzbAMDRJ5hB0TCmKvgCYapaCFbW
dwReMpr4jowNcitVuziqcFbRqcj0YhyEt94L68UlCGmB8fGoZdTKRYcTxH0vrwxZltQ2B8jCGXA4
18gcx1EtPHU3NLQbw+SYHGV08damz3Hfcu4Uo0pQcIDEQ/iE+SxThZSYvPVZlugjMIRCJtDu9z0w
UqxeCWeLPYkjVD66poaPzKxEocuWtYuo8Dw/dREIlWEgW97ItGeQnLoCqOX4yA9+XBqN5lw5xpVc
OA4D4BbZ+Ru4BmJFNgSzLisF7HustkD2nAKkf7/kFvZZoyimKtIVJNBBncGw6bMFrl7lM5rZl1wk
cd2fcpu4BylrHfNd7jRDKzlKOl/23b3lHfL6ZDJvrnJhDLFhLkrM6XOW76XMd6AjuDi0oO6o8hG7
+dmxhA7CGBJyZ8Wk4X2WrG/Zka0zN57uOeIVSxaLOD2ssozJrkSBjPmWiSyYCg9mJeimJIcoQE6P
HCLAUmyUCDWUfjU+XzqNNdVkPTRCMJGNHqvcZ1mXBYDRwnlKWxMIuTE5SNLgN5ddX6iDtoB32Dhc
yCf29JAQTKhRiG2IibPj35Wik4q6IcsEMz7CdAsIM1/yGdKuX+q9otmhcHcQdpQieIjZqLOQYdXl
Csu1rljB2ICYMEJ9o3OOuEJcqJ894A3yHheGEZanV5Lv418vlghGNgNHrEUrZC7gGjAvBKLZGCMl
xZ2WszXX4CM9hEIJ7UqaT+XOywBuheQHWJWI1Aw5LS7sDzQa6mDgl9zxS/e5ZNcvWb3YOtbnZ6Y+
SwYGEtyI39ofULBrHCgZNJJ/APA3hJwDJdM+q9KSG/NeJsdLl7NuGCyUzLcYygRYKjqs/++dBlJq
1ioAbVLIf7pkfTkmxWPGyDRkPpYo0pOz4OpwPVRi0+OD0sjN5syQwcx3JDEy5zegEegEokrDCYKr
dOWmgC8+9Bt4We5ikDdOYYbIbnLB2Rpzl9FDIgWkhRFmR7RjZdbu+BskJueF3DEOSLwA1i3KNV2t
jy4Et1FqrHyQC4YFoZBvZwEACAATgDeF2ZXKoSpTnyz06AlOFhZVYmGPT3Wa4zqjzbbHcSWB9hsw
2+q8FSH2DOAdsBKAJ/cjsO63lU2gvAugeJi0dvUlV6OU9XGjL9PePdr0mfaE42oI+soTEpU3wE6q
cVzdS89A4J1VHy4UhTFghGQGhuSLMVgGfXuap2IcSijnUd3hYydwj1Y95LQ2M65zvoNshffMGTmC
7/A6hz5FLMil97cBSCWBfL05rxYdFW/7BgJd81jgcayY6MCFb13yQ+yOXYl6xJzMayi/2CNaADZ9
En4cBv1lbfmM/FtGCsYHYg89hJ5mDZ4dgpgnKy6Xmc8JKZF8U4ZsSa/iE5NgrhHSDC+9z7DRV/fv
1XmB+CkJKmacYBsFdEzMNfquqL+2C/JCVFP7yNdToEHTFXB2vm6STegDAms5zeDhx8DGKcO0ulR6
Ylcf0RAFIodrTMMcAy+Z45K/1V4CFp82uMfoHGS+CgMEfECUipbpiiIFlBgQQm8vXMYn05OEracc
FI0/Kv1ysCHZDHXLs0d46ww/Nj+f3prceBCvvwpoQr+YbSElctgKTc80B2wfo7/gDHslawEgi/ru
DLhbfBnSo1xAqjWUBZih0jRcIHRWOLi2b9ro5BdgKZNd2nHwaOgKOMrKLSxQMq6p8mDcQEWTi8F6
PKFzRNOpz0rNW+cBgB3Mg/wlnkt2h0FR+s+l3BZZJmsdA8P2XDY8EtvcGPk6mCrJQw1NbrWwMDPS
fn+TsYmW8Zg7wntyM3FZ/N8NZJpd5zVSoc0+w4ak1d8WBZ31/HfLZQ+sXiEz+4XtlPWZxZz1VI6X
02Dww5Hdz3GP2Mjx1GM512CawRuoxjw1+zypMsK/TJGWQIDugTGlzKbbBUKGN890zEELSDrFxglg
nFdHafomPD5A1QOg5qNWrwXh1PWodpmyuIPMz0+PIoMWtb5B+g5OlNqQJNqqiw/FSNDQmE3glHQm
jYuPox2WadYxgluY9O9NoCQIZ9EeW4uteAz9Kjx2bQNYBXlC7rkPkcurf7PTUKMqdoCrZQnvi6WA
++1RSyLotx7MLmq36w+A+V4LQpKWU6hWnTFO+z+aIghQwIdWH1+aVnSdRt+j4cdtEKeYGTBPgJah
h4d3LelRMqesS29zDWTAUe8b6+8Ybrtxta/+R9N5LSuqBlH4iawyi7dkBBUQMdxQug1gQgwIPv35
2qlTc2bODoqEP3SvXr3WrmrbPRTYN31dpEfO1sMWxX2qIWoS8alDrQNlB6cGozHhQmDMAgFUsy6q
DNB7NIjtR5tB3ECRH84A7ddTamNXi39SvYM4p+hmUln7ouu352Ziu5iP1e0JrgobH8I5IGzXkDUQ
GsO8sKLkoyZ2pRXLRpxFdzEcoFP8GeU77Du+mrrqHGAt6FKV64yQX5u+mXtv5wF4ENJuCFZwmjQ0
Otf5K5xdepNpFFP8bo7JYWfLKb4yswSe2IJ29SHpUCPGveo8Os3e84wSMUp7IKaBIMfo1vNcNXjA
rNC5ddFDuVwe+PoBzXH6vhg8HOY+uvG3hn5qwR2uZkpMFjDpISLt92wBj/E+uo6687PxgcdNSyvF
PGyFe+agi8FYzwyriDWDmgFyrWSp+yxggYiS1XkcVuppepkW8xTXaZMiH0USqDQ2td+NElezpNIo
pbUBulcvB5skkC0kCYB2QbMBPRBl+G55CqctT63jfiwscACZUC3Deu5zuJzRgssw7QQAMp/orUKK
gvaBc4stDycoAhT7+zHYmo+ta/hhhtFM3h6x/1utWe8P7FZa9FpL3PLQBoE4jVsDibWWrACYEcLI
RnB8OHZ3fl91QR7Obi4GB3hR0j0YYGOkWxHiRygzLE60puIrbL+mACOEjLnxRUIg05p9FfJ4jitk
bQCfQ6ZA7+lN5DyAN8a+CTc5oazri3NrbQCsdPoserndn+isbUpQbNrxG0Vwt8/4R5cDNqR5gzcg
WX4bS3sWeJFvoAGwCMER39J6iEqcGpawythjUAE6DgzRWk2nwuZ+MyF1XMI/5Oyre6a3kLChJ/oL
iNKHcIKRktajsdlrxwUG2UZBucGnJfGn2VVvOqZyeENXf04IY7DbsAi0pC8lbBp0Ib662lBNVwIB
i5zE10usLaj4c9yMOSZ3ggI2NcY7Dn0UO4wGXYY7ebHgk7JqcCXdEe/gOiCEhMhcTID4biC2Of3W
lV6AYXJqwKHUQ1tmQ2W7Abn6Fd3bB8CoF00YDAY8YTVwTogXKhB7j4+SS6zj2mC80rON4Is3WLYP
3YPoVDwVaa2jUB02pGj/jnM8+eJnXJDJlmaTsIwghiMyfGCf8ABQHdPPuFrRVm2gUF5jhQYIjDGm
um3K1ID2dxj89f7AysBIyJ5kq6MzbQlUQ6JG9CpQv/yYggHoHcgijV2/TZFudhIpqRyQLfxikjsg
0k5M0X8c5UvbVOAQken6WI7ahZ3bg47BQfAfY8clxyKtYsNVb0PqC0PuCPphA5vO2CszYE65H2lw
J4MdNL4bULEWmQewaqMIaOQb0U/jnoppa8StNqldsLBhJpEF5aIRn2Z9RF5c4oIBdSLwUsrRz8kR
1TibYCIaT533jUYJD1O+Pd0OBeuOyByf50NDVFDK2Rh8Gm7wDOq6N0RrDxm/4ZQZiGCkXkyonUnT
LhLQ6nMP4QYBj+g4R6vyqLICDJFbZSRjDsMl2Blu6HpqIvHRCmvCUhQ0GxM6LTJMY7MJNR3zwPyT
2ifZg8DlNEawGrrSAf2gEs9bHOQA3Ntu+Bvq3CjGOHPnCARPLwehHMoR8hhEkZLtOsDOFirpVbv5
lcPbjzj53Kmq3CnCDMxiAj+SwX/36fmP18mBkUsXAMZedFARuMbQr3jvUO3IP6eV9FDjHsvK2YzZ
5sHs2Z0hkUN4tftxFUHjVBT3wyZaagy0I7p53EymHMcB56d566uf/A+ErVHpoU4B8fXvC4ECnQQR
u1Gl+5/Vft3C7BxYNTjRaCLyER1zilHKTe9tr6Mp94XE7wucBqQ40DuMdLYUs3tINabABApa641c
XQWycZ+4S7NXRLzyq4Mpdsgd0fCTpwkETXm+ozhU3Km7c05SHKLm/9fXXh6NJMx0ejEKmKpQcCxy
QFIHXuocZ4CB6wL22JMG3PUBOIuV1Kn+CHwAtdwXcowVrQ3gXJT6CGq56OnAT/aV2QTeuDhFcJ+R
qC+4tSyM+Z4F+PWeXPFaYqPcoJhJq/f8aKE4lu1V9IwX/RnxBGm2NQBImySrjNpnOU2hju1x1GQZ
cfqYBIbI4oDwyyLCoGnrtODeHbkOGNqUJ1h8I3SbYKCNv1T+N4pFOSqmQiAIOsvIpn2oWXYU/v3q
JRUNKBnnCYZJG1BpGMq0uneWacRN5HsYHBY8SL2MtmwDLLXJCGMZsjdiBgKjEFYD1NkGGoZYkUbg
8ZennUbvFiqDoooqeql5LJM/AmEJPof3KIGSqvai0545djZ28RzVDv1NnHjQyPoIHyFG0kfZhSc8
Xrv2e4BFBtndsmRtpbgv/jgi+Uckh/Iuy/Elkso0urKVbSFY8gkTS4yfW34zPMOo/OmqoopFKx67
8DeqGGg3E+YO5gRvFE6PRj3/zIk1qAnoj9n3pZGD7AlY2I34eya0afp9p1p8GbMKoQwcUVIJ7JQI
OsSCsuHCj86C69llRXiJzCmPtW67LTefX886a8xxfYUNB/km0ftOQwzQXovUVDCuU1CmQpw+zh16
f/cFNNLgoK2u5nwwGjLG9WGQblBkRk50+UV8Vk3FdEvEuNE/jTMnjb8jhSi36RznHF/xEdnRP0x9
1LARzcFjASenbeK1/ROp1oFemjZLmEknxJK+ukR97qDvo2n3ds4fjMBSgnprMG46uGToSdSmwQFm
SlSSRoTocGjtD8xrUVP3e8h27sVH3m2EjNekNKzQzPfcoinB3a2BrxLhB5ytLBi4RGMjCDRsRDvU
veL8rmG89ObFVPiR0iccup4NWKGvBZ9Y2mGYTt+EqNT71yIRdRmO6vHrYbymlxltaji0OcRn6MvO
SxQC0ZyFcyXqIHwJ+PeicUJ7JbBjIGVpg7vRJ6B4QSs4Qxxhob9kZsKqSKnbhKHOOSD2guUo357+
amRUbB4bH1qMe24bgXCrC0oSd9A9UMAgKO+PW5SopUTegyElpuboD0InhErBEvllX8O6FxaHluN6
iDHtwH/ij5NaNIsP1CX9CGhPvLuwG6rcxkmlQ20Pj/JtuYBHSc52xOeWbOYFWTGEz0lMBHOoJFlI
nEGYcSNXMiJxa2KH7PolcspE2pwBfx5bBabaaSHuXK2w65Tb/uoPDXTvtYXzjfzmacr9eYBhtucZ
WVJvQYMda/XdPhsEudYbeo7Dqv6N3kE+6rIyjVo04j3XQzchhBlo94IWUycvJB2rKzX9S5nGpfrY
pXSLNc0nxVAemU2wxvbLVvUZUltFSayXGcPrvIrSlYRceRplLgYyH+9KktNhqZ4QXdcV2VwG0Pmx
slrnwPzy9rZfQ+rtIP+/+LPLfh6zW7HJ3XZw07rxe/Lyy2mxbs77JLCKTh8kAdwrw2eKiPBst9Cl
nBQ3+vshq1W6REWE5MaAGHd7dwBgQ+LD0yo7Tk+r394HTe7oKjGhNJLRen/zoJZh4m3Lwgc1DpYB
H186Vwh2X4N97l5qRKN8JPss1w5/DvEj2gzxmNekoEzZlZ8SgXXZ1iqdkC9m86a372hTO8cmUdFx
Xr2zMKE6QLMQwd0nrjccE44ATYbpaogBCTIFvzgmoS+vKX3C7LO8Np9AjqBR4vRCoK+OjyL98++i
bn5tECOFd2fbMqc1gj1yBKJAgsNIiKOsXGzVTwlWP3EWYtod0RWkckbQBPVkBNmO37D9lx4f95zA
i6Ah8mzL5dBGScFAaIKfmMctn8lez8AmIGcwRMqIfemyI1JmteIAJR99L62mQQBB64DPZUmgC81D
vU5EhhtOiNU/kF3hspNCzshColXK2F8JN8CFeqBgL+OOOimfUqEDKzGCRM8tE1jWL70TVXGvNuhN
0jgTecypP1y2CKFlY5dbjzuYBy9Ffk7oTICFstxwueXVFIFAU8npaoOP2kqswkWF24svWyq3b8u+
NrlFclT6MX/ycQ+YGvJFQaZB9yiPoGBQbROLvHNEYI1j1U9cpvQuEd5ujD5QBn7F4NuQxCHRbhIZ
QX2g5Pg1z7gaUEaBpG49N0S4XCQUK2L47oHdl3ZVovXMZuC4hCsHCWg8DsFziOWcZNu/EgxTWJ80
/v593x8dbfgumMeylSf8otJ5THJYedAIPLIMpXw+PB0hM9CzAjvkS/p3nZCE0BuDuAAl24ZBw0x1
5La3D4wNCAh9Qi3hOQiZ4Hb2oOG/CB7otWE+SVjWMeXuodRBvifjPp9gd/tjSEAZkse1I8HQWfE4
ojz5H1OCOSm6ZHJr+LnClTQPaPfw/CFyvO8kV8fWmMv4SkDZu/BiOYUvI0Ahe1BqsjFmDVnz74Bf
ky0eWkYfyuoH+awPYkIdymx88dzAGn3G3M2mzbGPFpkOFMpj0yYdwoK2Vtmj3hkIe8oQu/3iKVJJ
rkA+EKmuv1JSPgUogFmvjbvtVQG7VJDAnohXUiKExiIn1h0JywNZkd9JQpQD9J7Qq9BKxnmcXBD/
4kNMgGII1SLrUBykdjLwhs4Tuvfq9dHoAqdpg4abBoBZQYmb31KmDnKq3kYWTk9m3wffQXG1C1Nc
a2N4ZP/9ACCI8+YR45mPwUruva8/rqh4GfMkB7D4AqopgMYC9Q9FErwPNC+cAHpFiivmwcqarIE8
+CAPDIkF+0IjtsIqzhTR2gEDowf+COR3Jrvf/SB99ryTJ91UNmEhnRBwI2EqTb+LRngxhyQelfMM
nvthjrwlIg7G10MluTKKcUulBywfn7l30wcT2SRMJEGGkEJi3mdeEDlcETiCdwBkkwUppQR6a6kR
cIcQV2n51wWyEi+TVNPuuexdg0VnSw86AdZ5X7QBplIzs4YhnSzYvISkYh1CLwnrBDLJrSdwELCt
2YWaVh+oHqJlEqb+1xPcSJbIFvNQoukzqf3grzKh/W7dMaUUE4Nq+olQm25S0XmgvCTD+BTdAaNo
CrBkgyXRc2mqoxZrFLESM/5vXI6EDueJ++JpIhAEpspIgzcMo05Mf+oDKk5rvMbJhj9MPR7UDAWQ
aX1A7Y+VChedSbmNHtPxyxlDAaDyuWqGgx3i4K0d9Y7wqMcCrN6Y7gJqqxWOOEaNdeIpQngw6EXt
sBvm7jJoB9LZ3o0/F4NHBwR21ir2SbjrWFAQt61PJmkZ/RlWlgoVk7/idiQ/LeY8t4g0l3xpBYxn
5PNtYaGfmaxki4WMYZN/YQdxm11HY5GNgz9uEhcSnHUSAjEyzEmJtc9rcZzjR8rONwY73Em4k+g9
jIEwi0b3EgkxvpcQSH7ud/EYGk4uC5zLMJfAAey83rY30Ad8Un61h2TrwIK9je5NI0Cl3CE9189W
b5Lo+3//46PkqzA7Ies8GD9/zhhe30Ocdc6dffLECUjJDUZ3mkUxR8Ljq7UYmjAipJAPu4o0SAdO
oC8ZDAD5VoK2VdfZD40hYM5WvO7nLcqUuXnLdQyTDPm0u51jCpRqf9QR1TN+s6J4lUyv9NMSyziv
xQe2BoWJL5zJZ3hmwZNt6YGpHYplVg3wzg2o3NaCJXWL3l4xxA6SvNgbUpR1iOcfQE3LJkiEoL9q
Nup5N7J3xZqivt4CEJcmRsjUCKCxZnAPzloLAsxHVbzcW3ij1bFUfcRrmeOp2UJ3Nt93aYcAs0cG
ilZX5FjN8+4JpFmr2RBLwOs8ZdJB6esgs3RE8+tnvncETm5PEfgc1ab/1v/unCLZq6OWTLSeK+K+
ohQJGmINA8bBpDN50JS24MGeYQOLHGoDDDsb34BIxolDoEoIz4zFcXAcNoCXgZn5Mu1ZjwTp3es8
6TCrMf982MqODgD/Oj72dNRHiV7JubKgO+dO+KxJhGRogXRgkkADgDsdqM95QhiQjNg3Wnbil242
prmAGpbntojox200ZMqIXBrd9wokB4NS/Th/cfvp32sYKwWn25d6j1ujCo+T9KI1wHKhYM0jwbAI
yWl+eX2505w4jW88g3n0DIg7N+AC7G0so9hRYGd6RogLQ5srljjwBUeL5qxjff6u9JBrXZHvhnlm
1L7/WLAnzTqoQ1eS4ZzQvaOgwZwDRSZSdVmIXBZW1r8npDzjPqv6Fmky2U3QATh7WrTtfOZ3RH9r
/qVRnHd3iLibezR7aA6vHYrCrGfW4GS290Dt3TlVNiZ/APTQnreJkj/UXpso54FOIhRE60NMD5iG
XsYUbgjWBfQOskFA9GAbqa1fERiipMpy8dTA1Bs3h3X+vE98pj+DEO3knDIdJ2Km0yx4W19WzXwM
st096S+3qvUad0pa7xSWpxxS+HoradmQAg0rgtQcMANkOUhljdh1nfqkS03lthg0NSV6I4+xGoL9
6tn8TyZ/KyyIVBZDo+2XQ50p9dYXjX2F/U2FWR3FGqsV9ibtFW08LnbYvcnd7u84QGfdduoV/oJ3
mFA4jl2xvgaOdCANz9JJRobeWn8QinEELKi7XBZ1lVWOMioclxXNabguNR2MGMEZcb5jpcnNlIUp
uqKLWIX9qIW8GYZd2t0NlV02lomAHR0jXVJhd8jIE2cdMtfblpwVFdgbQS6jnPyL+YIXr8yWn9Au
+tLdHTaK9FBobdK+lUWijsT1v5NFi+Cpr+gZjyvCd66ESMJsBVX48bFlXxBGYOObnKzrvrSvezLa
7KzfztSditoiteaGAe1rHXJjWksBSbPghq/P1fja/8YeioWWpIu36XPMA6d68xy/ZnesECiysXvi
CU2AJqVaEWZ8EqWEPsafz0pt7/C7PXxwFmxP7+5V+2MM0LQG1kMD2r61YFzzGTj/YhGKIfB6AC1g
/MZ6gTO4wxrbDxYgh5bUYWSbQt06SAVZtJ5jOVmSY356w75GTlrksKcX/YZoamHhSYE9gxw9Mz6U
LcyKEbU4jlCmHvfsa9AjqJBOhsGiC0KEbYNcM+0O8jMweK6P2prLbClnnzlmeqghNHRAA4Xyr0Fg
0Xpa9IrfMPK9GD10qOEswIeYnh5iYpMumaC8GF/ABiI5Rw1YpMGlEY+4Zxh1Vl6CjSqV9qYrqG8M
cUiBd8XqU45aj1F5nL9PY0o3SFisKNbcVo0XPu7mcQiTblJJayHdyxwSfxNGx41wuBt3NyTSr10Z
AUFeQZl5H4JBJNutoX2lI5Uu+VWDbEuoEg8SIJRpyPU4FJUfxNgpBTVYt8qREvOqvqTi9MWDR3Iw
EtMvyU7p0IeRrmhDjDF43pUOubGkLg9yfvhW9voNFq++duTLtxXpaOXUmzeW7QhXevddRr0CZRjn
6JJbH13c4m0Bw9ctyrTDr5lScmKfh84b834kDCgHTTjBCpgcjE0+BBC6Rb5eAbIgP0jC/TtUJml7
nwDs6EpbAqm4B7fN6ZPIEGeSF2YhSPhEcjThplfEdMqIhAFdevkdwhQTqZyeH9ptxR0sm2Z/kzGu
0SuHD1+SvzYvnCmZeltQ9BL/YHgKgoKwXZpUjULeTi0SfOCXzfdMyc8liZUMXMj3knQnh3/fCUbw
itamvJOKVlSERMXcyowkd8N1UmfgnuLz6zcllWUZpoVS8Az2vC9HfTncS8ANSQ+5Cdw7eV3OTSHM
tMjBMUF3Ms731wDB7aYuIPk49CIL9MYk898Ae2mD5b8bI/iFHInkWDJ+yTgrnexRsDFwDsGPPzG7
guAS8trMFqQDlaVK3xIUk/8RRXE1klD/mhooHxIri10OqT1lhg12PS+qbGcb8dD/rzizKbGZHOJ3
aRQx+Ngf0iCIL9pJtN0h33qzTkdXYJDGkZPhB1oFZeRJ6VQCb/mJnCwhqSaYA6m+3HIccFXOttKB
LAR+kMyYlJV45Rg847uCKSu/lLRZChfp7l8mWen9g1wpMlgCkwi08O9myM0kw7ZlEMlbpCIoN4aP
qAHkQSfoO2lf9WYB08DgW1oQKjQLBjpdCEUySaFrdCih8sx2d6JYut2RCtFbTxpA4Iv+FDPfDN4T
oAaZPzUPhTuVqH3o2sxUepd7RpcqFt88EUk0jlwponCDYlymaD1MrpeRvBpOFs7H7xFNEx/sqMiB
O3HRMHKUAr8TKO1YyzbGz5tV4hugaPej1Uk2l0j6lWM4akrQmJF80pQEiw9eI8XA75JYBh4+LKU3
DQAp9MczGUkyFnLpgHR4IHRmsmJCKGH9ocxm0GwFY7E3hUMGaTK50XLVJGqoNSHQCQMZajElMYyy
dFoYKDFQNkJeq18hNHsF19+S1tr0f3ILh3/IkdEq5u6E1AsNezQcqlN58FIc7PdJn76LIqB+FgmE
84zlAQLWMAROfndEw4nboANBNP5IO9nC6Rj00HQc6GsabCLyfcYmc4kWVoqvLIi7b1N/zX7SYKCE
NuXhSenfTLayHQY0Zh6QIllg2c39aXqd1z/vB2wYL5A3iJ3gaXLOgY8hpdvYsnMCksEcuQFem92I
kENxHk+UzsyM6lhuwdse/+DZi47cyou6PTA/u8I3yGqtIOfsqEU3aJXWaXXZXdAU9ImYHgU4YGN5
2X029YY2WJaLoVbztfzkREdSuhsuB0sGU6onA52biKIKD5XqFKTK3xfMgjYTgaWQxYt1J1p+WRBo
9NQVJB5sF/o43DT6U3jfh6VnKDXDu0+N/uU3x9MuzBsSQWLhF9AyizjBmwTleOkWlAvad3XvRKkp
UbF2akkWCMOPm0d17IgVIFspO2hzaHRJQ/UtlJ1VE/r6TESbaRUE/l+QzI/JZbhbLsD+fUE8RPqw
yGoLCsdbMd4UhQlUIMKa7/Gv8LbdngN+KudFoIx2Tc+iXJvqzzliWdhPQTiAAfSxkFyUNJgAToPP
gWvBr8yTGbRfgz48aIxfQKugclHOuvs8uHOufYP/zlnwpGpA4ngFBmBHVGLZQQUBT0b01CHdAAfT
ewImiIMVndu4uOAmwU559zt0RAka2xRMmEYvxF0BSlkOSf0TtgYegyARdFT/uAzAlywxeKdQmUW5
HWxXFrNmzFYieCjQi4cWNDAdBuI8VSBQWWrlh7Iusbajwyvwqaxfyghe3492wImwCCYWK3GcWC/n
tAOFHf7eBtfgX7Ud+oNMwKMtCyf9NiC9Qiyg7wutIphuTod7FMmnfWKxcFHYS1i6ZZkkreYggny8
N8WGBjEWP/gIMTCv2L7IktwzlRHlZdnDZPayALPjEBCyzn/xeOEo8UNhD+gfBstP3EAoko1TFvYn
y2ZtrAUAHS5pirtqn4ZB0ZOxfQ5p32KRBGY9y6JPkZPt6Utvsiy/zw2aP3LZKbwsTo7v/k0C6XMV
DaCb0WR3+Zockt9lgMdfM0FHkIZq6IZIhQNj5psMlApgm0+f0mrKf2R2NKS9Y7rVOHX6xAd/tFtf
6Lhr6+ljTO35CJ1vyXzru6yfSXPcyaeATAUOQp8DTT6YuJFxU6FLDOiIQHE0k9MZVdOgBCHrQPfK
g2iopcOO//4JVZTSP7gRDHe6Mi8a6leIxVsKGroDzID6k4anIOmhDqJ0fN42TMpSxJ4eVcqVLH03
T/SHHyYcRDYFGvJ4Asr+NWX8Z2sptoH0lBBFfVhpWh/PVDy3KlA1JbLOnk/p6muFWK47V8SNEAQB
cgXnZnhoGNNQokwl00Z2HC5X0yh5UrKly9a+ZXqzx4aC56erMnr4gGMfBCrMmwKhE/Sb/YIIlJKD
GOcJrkzhTToeES6QCNOW598x3xtWLKU9Ar2VTe6jU9+/t/VuAa5F88hoLc1v1P/f0BjoKMdB6YuA
7nXWmp40xAeQpLDongfPSBt68UbSR/hf7/mjo1+Rmeuu0u8Mi78kd4uvQXTF7k1T3AfiRK8fMkoa
94bNL5UEvgvN64o97By+7D0g3wmYbTWk0FiD81j1Z/7Mh9rpEVSd/Z0tHsNcOnXQumoH1y6Gnoil
k9jXyEii6XqOe91dJw0zYKMsd9mTnk+TYaV8Mg15tKpyB2DwZ7s+lwQxsHDQTUnRkyiZQ3DiGGZf
I8GV7U5JOHdbinNBxwlVk0YFIJmWLHXYCCjLT5np5dBpDYHCF+fBsn6akAngybSVm/3uU6WEggZX
tRO9LyPlendKafGqZ8MOZuR/gwthRhuWyexVuynPqyrM6hEcs5upvMITeiFoIMitZhsBbWol0yf3
rdtkyvV23f6S8wdGrz8Cy6enROvfRHuL8KaBxm4+bXMroN4/v9OkVdsKrt1soFlr3JcHqLabtV1w
w8pWhZ5eiggqxml9UKCX90imfED6tMuBXdy5+8qWnsFX06cRKyFnaBKYPaDODidoPRDtdJS5aDK0
hrWqZ3zGrQRmaFO34tcDoJweXPXzgr61PiKs5/X9qdh0WuRTpUZxAJhHRnaCGMXwNULjgSl45KeD
J0yG3K3bq+MF/Y9a8Z4v74V+U+8vLTpao57Ug4rsqKb+AOwEkbQHu7BDmg/TqlW5jV44gBL1CPIX
xIArfBplW7y9y3fWTJrra/MVPmOSMXhjJ4Yb95EOERoA0M2EKEZdJ9kMzt6gEyfDD8TLxRU6Rp8t
l+dHa9X57lcnj1bHuz9ov7TB10+eWxptkq/TpgjMCk+/UTL9DjdluoGb+1LmN8XJgZoQQLoXAR9A
iyydgN8TdaMivtPKhFT1QG/VVBo6cfd2KF5hSns3FOLjW+21PQ4x/OZ6+WX7rGaVAr8potWQ+1lX
uSFLHK2+5xHtLiny+8ML6M/iM/q240cR9ZHHekohi4fTH9ylKw+jr3zaJdcQfGJaUQliJ7QG9aTZ
NcXW9Kp+0ACCm2I1oSAveoijIvXTapkDL0FAH8m1OlAm9DDonekT1qZTSA/b7W9Iav4wmxCjvxNK
M9XqMm/o/aEBtUWrEr1ef6AKAgbNmqwF55C6+PA9IoBI/44tu5p9KVh0ni4r4TA87vPPGAALdscW
9ZtklV4iAhexpz7pqEbCd+DrHEYGej93sLc3Cjx0oEBV230HcNQQwrGIHBEwcIchvpERItFAb+W2
u/ze3Q+wKiEBjCT2nM9mgJDocdynneFhKF67QJhVK5gvGlKqzIF233jSxN9y36gxdzFjeBgZAXbz
sQbyGd5Hre29BSsPi3OikWZ6uOHOchuDtBwJ+hEE7oP6dtzrCdQjONfBmcykGj+v8YXKaEN/g9Ee
gUcQ5CRevyXOtTMuX/a11osnVHq2XnR5lV1xHa2fQ0JzIOvUevnd7op0HzAhBUl+kw80UP+Cl651
jlt4i+ziymdAynq9zb4YtCXkZ+YT1YDU6sLguINAf407mPflOEHVptGcFHQJsVupw9psppV4hD52
txT8l3j4jYWSPWiMkMMpFJ2D5VRYyH/a3/UQ+ZUO+im1e2w5DVRAOkHZGN8eAdlYevEUBRSpCyOm
HXxYhav5BxTi26AzjYUIhb433Pc3fLKSVe2yaPLl1WS9JEZufCfUbQgG+6xMNxodwNlIW2FAMXIp
uLFEX9GokqyOPI251scVtpPr34feOns5NIsUwsMT3BOvLD1j5CI7mUzZIS93MEYK6Wh/vJZZsXtV
LptdfZ/clK1+4Z6QHhfHYFiMU5aHlPL5CQ73qGgf9SEbYnKZ4c7RY7nJKD/nPRM1GZbpqk2MoSCd
Zh3FpiSffnW2VhJ9on+a3kbZibY5VsQOa1TJks6mhHLH2TkhaHSB5F/AvCDG6Z09IIWCPYmF7Ehm
2mKL7cCVYB/sdfd0xJKQ3LqsnNpph3jEGSU2wterXB41FkaVc/PIySR9pbAu3jnsgMAYVu4m2A6I
TwcNBkRKuTErTIIoqMgnqx2m4/gzEhV8Ojmoum9r8fY6yT+7OI53KJpg3jDSDkGwi6nXIBVBMqlS
Ujlr+z3PFPc31fMs1RE1FMdyLBUXS3Zd/i78gXl2K+dCfa9HT6H7XoixVY4Td2uackLyJ0BI+Gcq
hlmnOpuPvIV/UY3ZQRwSZNOiB81DdWWgx3CBKHYTtCLMEuwCsDEJkgskWnbubrkGPjHG+OXoYyrd
pAtNtFh4/1vFSk/SqrUkrKLrsmQFASuu1GhJq5ihO/vQgVi6HKoOWbcqh6Uyx3HkK9PGwOigu3yz
BlqEguRWtqJ7q5u68o5iaxdZ1uSuGobjRFNnv/DmkyPuohsV5b/cgvbvi9XQUMNGRiRYojVUnzoW
asWZ58RqBJhZkfaXZnxjWasRw/uowQkOIBQnpE9+BKg15mM91dXwl53NuA8EsDbOLfKlNJTqqUr6
zyt3YgBx04LlmlSIqJQrIeZ0+urfXjzppHsArIAGJ2kV/TkzHWbymMfTirAVSiBtlEGuWns/VKdU
2Ezn708Y5nC2ItVarTwjkkTVAwaEl0+WJb5RHe4yHSqL5yLdB2LY1I23WIyE4ZFaLxIDkqDszuru
g8OF/Llr880K07jNLMBNb46Ap44hxYGuGv5I+XUtJy7t0jSYYNVwwFN3NAqk7fJDV/Lube8o3eMG
/3OK+h30sJMiepNnPvidzIXXxXIoZPl4G31C1pKHS+ZCboKTyDq0fCtcSzoyjf72f6EYw02j0Jcv
s3+3zV8gkzPFWlLOht0TpI5f0V+i7kmKVMeZ/s6TdzENOADDn0YUMVkl/fjd7Fzb455643bKPMm1
0FtxC6HwyZ+juljcqFZZfC8DIzQ2aBOV1p/RGalOqjtDzYqwVB5dWUzkBKARk2VRpFddxUg0t7u+
Q4komeMozkCNyNELOorB6Bq6FT044Xg9Xk45ZUSEQl9RMUDWGQiUUzXyZ0aC5Lli9RQiCsQZTrfr
rRn+/f2F0W/gTC0E1jjB1agy5qKVdDjcDYjMRk5xikLnutLlDqPNA9XCAitQo7JFuZuiWFg5Ygne
0XHWBEBQ+9rURD2SzHVARwYMjxklsJM6mZ/NA9MOdq26dBkMASkeLWLq0j7MDsE/u5wrzhvB7iBL
xV1juXD1pevas8PMjmmr4Y/LUjVPYcOOl+NxvNu5LAxruWUyhuR467VTqdCHuemYcZoMzUyeSGZA
gbc8ywsdh3mpGszizcoJeRSOMRoZmiXeOM6a2zjlBXwdcbvMCDFejuUw9M0prVMclVtMykG1dr1d
yzpBB5l71113SXFPxqVc0jhywnDKQ+ISYz0IbDcGIOJXY7itjCUZqmMWT0c1zfXYjOSMz5q/6IN3
eR4nbTqerKsYi5kyF/HlVaPp1ZngHky9BphaGsmlX5xPn+I1y4NPpHUPFr7GQBXueC6m0Xrioa5E
aVZczwaWT5eIBrADxySItnS14r24BEVloCG2pJ8cOJp6oNt6gLsLc5tRFkXYz83Ha9MMrdBZL+Xy
1lwdN07uB2p9KrYiRqpzapXmU7HCS5U/R9X7ap6Bw3DkWFZftcJ/M2HveSvvt384liyrVshHOPs/
6P3qHzOB9dXzPF4sIlm+teKGGOHvkamTlmZY8pGVSmHBKcaI9mE07L+MSgMqHKC+iVn1yw1P+raJ
tsOyMmWZYFmc7mWWmle68kpzSfejjJVOFC9Z5CNYpPK8ZVfgfprwo2WwyBz9mJ4Tpnq4x6XU9/kZ
P1etCScYypxnWzSMlWFwV1G4NWr0xWgXq3N14VCEzVmAWyz3MpsF62X7EWUP8Sgb7wb0/eHz29Jh
YS8ZQO6B+SAnJXuePdNG9rihrpd6sHOnd0h8DRXBl7EsO5Hj7Ll2WagYiTg68RhkoWJv8qGPQPF4
ydXIImNNaMGrjEbHOq97TQRtWFPoS7eopw05C6oOVtzwAvegN3ZsOay5PNqo0PYP0jc5lTVe0Y5j
PXV51nwa84KcQWWT2B9HTBvN0DzL4dGFYTRGtiBmuBfsq6Ptbxw+teCo24HrcoEPPY4DHC7xVZaZ
7gY2X8kvlrvg8FFn+trkALInHOymqrGD/Fb/kTbSbB0vrSUxAe8UmIxzsizLMddmSCCr/YVb5s+Z
ofDvAYUWU8eS6Z6pTuQBNrKsyeYN0YPte/Flnvm+v+cR8oxVjKomhhVxbRyNKiPXZ0xm84Pd0hiR
fX310DSPV5YLHNghgPBXyzQrZLvjDuHUi1SPEaoLPpSx72xDXitbYcS0Uxc/joK9WBgbvCZMcBP9
TGGcAUP4ILv5RxtfHCYwTxAmjHAXfKerN53M89pmR5uNPgwa+0PjoawFvKCh+ZlmrLomMZcHhRkk
XYxyBxobEQXr1wgS8kAltW6FVB21IwRVFzbKFObHmhbEo/aelxREZ4C1AL0dQh+02bsqw+M2q1lF
rY7dg+eDtV5PWBFUt8/UjOn501sUgW/YEstw7EGIfmNBn0M7T5lCPfszvrTo29K67DL7+wob2q+T
0Unef5ko8ZBkMROOLoKjekutsdp7+Qr1h6P5jcB7Vy3vyFZnD8yvByX6HZ5REbvvoJXtHlCnQliz
dZyMZPv69dhk9s0XVJ/y5ChdVR5UUb/5oxgXyH4SqHRYH3jJDm6pJ2XA267yuoej3d4ko2tI784u
Ga2RFoP+uBYBtra2bWtgy6zqkKk94FUqRMcbHNS8BYhs0tyW2cC3HfO0ElUwevziYlKC7SZ0OEs9
BTy2GUuZjQ0a9dsiFNGxc9iMb/4PBkbpK0UzNl29N8/JzW8sh0veJ37MlCaoJ4h2Gyw6town2mvN
WDkoIxjULz4dyQuH6iCBCrgvve7U4x5CEkVM9gXOXUK5FU4xAC20vA4HEQI1anNUyIS0W3rQhMnm
QEVxN6LjChKqsHN/1GjCgizk5wMal+3nhh2B2+hLQe8e8baxiLQhVtUGzwY2+ZUy/ygdgYsLffho
/5i2JTcMjJHGue6BUtLoArkasBpbsuhfrc8EFwR81zkFUTvjE+r4uUG7VHzlSF+cBBm0pvGOH5AK
/+PpvJZTx7ot/ERUKSAhblEmZzA3KsBGEpJAKKDw9P+3dtc5vd2029vGoLDWnGOOwKQUjzvOMzC2
dg5L+BDZ8gsEcM9xgEEm0U2kB4RVFH2k0T3X1fxiEMIqSia42CBzCJZkRrzDhzDR06dA0x8sVbEF
XAM0QyyE+MocWaTXiJocnxk8jKkSF4DaAgywpEe0hq0LksKEO+GY56zv5GuKX/xhdAB8y3Q63lJ7
8ZFsF6Ie4jf+o0gLsSKSu3gr5tdi70n38fZSH6FtT7QzNFcgc1FeciAocji34K3mAgAehP+cwQYW
rUy85bdzkPhLyi6mrHyeTs6A6tRxuCTgryjMXwn7Wwg6tEP32UIFTvc8ImoSR4V3DWHTTveCQf71
KcwpOngS/HNoRbABgPZNymrJ5YOmyUWGBlNZzGQbm3V44NH9UfJVc8Otj0Du/RngDOBeHA7tLBIH
x6KzwDHV5TVxgMCVOZIM0I9Qsrm4OpzUqXhk4YPF+JIAUWwXJ+E2E4o0xhwcyI4LWgd+JuRhDugP
sZkGm3FCywUNz/rBe9RRcArnxQwUfMWgRcwzPtfhlCPAb+ciZ5Y/f2r26C6+Gd4abj1chVOYnBC7
98qjPI7v0BWswdBG9VYeCwYreAjxVNynGNZuFcYlAGcKsz5oMeQeCS9XwdTtzTPebbwJ6cEPFSDO
y3ArTckR4yDu42WFvSMzDV4HlyjHQPx/SwdumPGSH2CWwckWL1EguEwCmR1yyWJitP93yOBqj/j1
A8wrMsx9+NflNHPqxJUGixqxnnzmDNnPvfCtO0M6L48d161oe1CffVBz78f3bAlk5YJNMF8JeBb1
roifDjFmFHYnVEB4ruwHOz5v7Fnqvzs2ndrcvEw4oLTgDX0XdiGr42a3q0wkPubjzG6LMGiVXcUN
XlJv4jtLeYuRhyVa6g47TQlN6yw8YXlrWXDQ3MzpJv8KdDb0R07cLf0DHZlwFJ1tqNh3G8i4opmH
CM4fESt4BGs4nql92NrZ9r1f9NKTI93t2VmIDvNfbN+/oNXLYkYJbS0W1OYaf2OYonEUSd43TFrp
D3a7HcA0ix198EXAGDRC/MNz/1eS3KiVLufjL+UetfFq4e12D4++QcSfi3pQ1F2ilxQvDlYeNwWF
yZkvX3rikZnBiCcWdq6i7RHggmgCVqw6F+dGJ7WiCzifL1S8okx1FquFKPz553JZCLtQUUnxFKA1
1uJC37g609QsVnTUdBUd4tbOBKQQLQBNB/W8aCLONxhiJPE+YVIx53MX7W4MNweCGKAEwiShNZ0g
wJy9XMzeJzEw7eaRL6Ip9hGubqvQEAT7BFcN798/DYWVlUys2Y6aguPlPURMrKjMjv+aFI7LRYRV
/1UzxMZAHrwVSmLHvzmiX/J9R7TMAlrBzJpXJFi+xkZ2eFcLEKfHkRTQG++dE9S5sBvBkd7iKG6O
5CcKc6EjBWbl0tWRYZ6ahIRaXHG7zWrkOLOpR83HmJVtdzL7tWgeOLW8LA7DhbpMFLP7izg9Z9Hb
MZydr5ync1udz7yKxU0UJJwG/pr63i3FkRZ2ANkEaSpnGW4S9zzBpEIETjKdxXsVXERnwooozPsu
KwzfODY4KuI8yy3hPbiWuZwElQPSFgtNa1GOw5GYnCX3N8CfPrc0a8i5EknVnfkLqUM4AWPjaW50
nlIMj3lSMF8L5zhLdAa7esoPX2DgTc7kOWExK7kyqlhR9IrTIN5fjHEplzDLME9LCcwazGrPl1jm
+BExZ8ARL7vyDm57Lj2y5WdM3qfhhvLO3g4yjpTg40bWe0EoPcRhalyofhl0cq4uWsxtDDg1nLip
yOWurbV9ncOUXoZ7FgxLgmCYTw4b4JQDLJrJ4zedzF9cY+bPvbZKytdusvzaWyw8KKsZifn5pJx/
bcGTJA/A/FuByjGQFPbnjKwpn9fzeUJs+Q+ts0oPKJuDxZw69uf60zkEStnzeQ3sac5r52PNP5C/
kdaYZAoBXbwgRmc+BfTpJJ69tMSf1sxTEd6tuUyEkG+emjU1+4gsjjUf24GNYchEXlbT77SwX56C
J0mwH+OdYPgGliIi9lYw5f0IYmbINmeObXU7Woq/AejhwQtRWUc7iJ7gskwM6aJBx4I1bTtsfFo5
4XMP9TP7a2+yJ5+wHPFFkx0jnoRdSh/CZVNNtu8FuPLq/YcEIJ7eVA9HkQuYCPYRCgXCBQqcOFRE
A0PYEVwo0dfcRAlD5cfVxvVzFHI4ViWccUdc4ABxzney7sf7d+PhArpMprDfUdNrC3mTPkYL1Q2H
th5NWi4Crss1Ag94tsPaequzF0ZX8bSGiBc4fbOUYOb5vb//0Mugp5wwZ6CyR/JrLUbeUBCrrBBG
OuoTT/NUIu/HcNTytTFlpxMUjBVEzgVuGlSnQueJtTCcQ0qiVeCy99DU3hj9OB9CvTNU6jJsDJGy
A0Mv0m1N8M+gJnKpS367D4bY2w7tWHeenSx4NVA63jVwvqXoDha6kESHP3QKr+DGC9XylVISmWIX
nx8aEag9BjvtiJwYzEzauZL4bZrzaVmnpjY8jkL3Isvr79CsGfOSgFThIZF4+tAZfJpJpXsqCbQM
LiKzauAmsqnmS7wE6dB2Wopuownx40cFp6vTWoezuMo5T2IXE/9yvjDNYVVk3SknAnjjUYBeMH/F
1eSzcoFscEv8wxFBTLjCBKdl1U/8LVSdCwTgf38l+kWimYVLN8+y335Nd7vfC0Rk7QI1gTPO1yfR
5q9p+fKKVIgJWQrpEwE9THYWONYA6EQWRKF/fZ4dbkKoCOKWh++NAEqokRt4xbjPIFHmD+bhp6cz
3o7Z8aRtkXvMaWDP9gaNH5g3r55eFAADTrndn2SkwYeWHyAABIQynqL7SOx4CpVLMJn5Uy8yu3Ff
yIb3muGUh56znzHUmLf+d+wFSJD43ahbkBLsW6rlwhzqTh7NyjdEujODu8j9fn6YFtJyfZUXyXGL
50/1LqnwldFMw8IBjtu1Wiv1jQy4bKebXYhUYFwLE+XI1NU9wyfukbHbYqjEMtl9Vb7OFxtdbAli
VEMsCOyTcDNkGCLGVYbkZ7RojJpwJU4+8zQ4ZMOOuDTuE9jE+iRg4v0k9y9AAjUeTLXzh7WzdjvJ
o5dIiVCaKJoEZVHog3+YW/GiguWokfGjAyn9khsmDCduijK9lUc1ut7eDMVwT4ZXeGu40LjqGArB
nYn4mVzFdwmKg5991oPOuTHfEowAgx4BN11ix7vdLeQ5b5qC4KsXbcqNuvem4nWIqSgNgE5Yohg2
Rb+DkSd9tFk1/GNaJL6powUufW5eOAPU6Tf+8+TJFUgD44pq7BuT8ZVYfDfeBMH7b1yiLhvD9gmu
TOxvpeTf4FPiQB0Dt4UuhJsOiV7ZX25UuXmNvQ1WANL7bwDRKQtK8xY3sR3F1+dgoY4Pgv8jTKlN
dLjabwuhtYYLQnPZqrJZFRtsA+/FCLRf8pmNF6FbN1RADN4UyDXvVc60UdkTcARnpWXq95xTy5f5
Ly/kJa/JQcqH6Gpg1Q3THZwF+EV9XzA9tZpwkbzGRO+s8W6kRuZlYNjbzp5jF45na3gBvi4vKyid
QoejoWI07nVSax67/Dhm7u7jCVlw/Qs75XcmVKvDQQD53HsPTur75xW6jNafI3yNrEFpqRp+hiLi
fFwvmtGEayWiqLz0DfwLHMykB6NpOJo9fKNmU2tWpJmq4aGKOxbw6VoI8dDG6XOEcmTGDpLKJhoD
YcQM//rvKVkqJZdsqskmps9lYr+unmSouLHiyB6GLuTQSKSVf9dd64/6e6MRZGjBUxidIbzQyOLY
dZTRiRUWrRa0xQgiyKNejEgar9gF4K51V4WnQWoJe1paAknFCy6oqDsRSGvgqjzPd/WWvrZbRbTG
LxroF6CO94k8wM4UORztTr6QL2TVaHYceuPwp/qiNCgv1f7NlmYn0+pWoLxb5Tt+B0YHMCXIaCMl
prUzouGiwGFRKy9hP1VA9Dej77IiQrQ3Wba7R4iE659V9PCBwGZYOvALhn+xOkPBtFfP491AFY6t
KMSCY7Eb4clWW8N17D4fwU4TzF5TH5N2YXWyk33xQzqPsVSdvKmYgUwsNAXcmiNGHUg8rPFVHS4S
tjrVG0bem3w6/J+wzpIRHwB0lW4aWrRYI5xOUYr8snoOclv56X6VH2a/398Sm7ClvJflbfWrU9Cg
1f+SCWQWPw2bU4I2IiAwVyETh/tZkEhh/VScOQHD6Y03SjeGMX8apMMKHdObsWjoB4rDVRCAB2w5
JMMPqW+0qhMNftaPyq2NehB5rIJe7OWN5AOLsTZcfUhf1hdjnNAYlO+CdQyigWmjlffpsf1N2P0J
n2uWqkGXF/BG8jNmUoB7s9Hpw/y49SRt0xq/CprI9066vtR1Gs34rbDREFKE+LYvQ1QPMDbZ3TUc
9fkECgLUsNAZBIfhZ0lKDuvpK//H1fz3CL9BkQzkB4TqoFdI15lXoIaEpLA2shPuV/I6qZyEPRe6
39iMxl7Fig4liuS0r5tlp6E+CaNNU8/JrEFlAR/rk8947CGzp4d3PjNe1A2o4UfYnePFfW4UVyHn
JptWJexGrk2yS118/j9wJECpPnCJDTHcp4xQa/hHkMOY+ff1NOIXJ/EC+EhUPgWQH6AFg9DhIx+s
WC6tjnCZzDHUvVN93THOrYJWSReCEXm9BV9oKyG/RmR8LGgjoKUZXpv/lMWxPGYG4udMh78ezpqE
3ctgWzGihabOu8TPkwPfwDModk/qeghxE2Mu7l72tGKwYCtDFp96AVyu/TO+khYEWyCASNClU5bF
Z+SC2UU/GHslc5gaRXfq1blc+nIGZgUDx/AU+jB1DvlTZvt5PrkA2NkoqXR2L0gJEOjUEedk7EOw
iOg80XGzaJi8iVfmhKNZFp77gA5qhBQ+JdoeDA9uvSBWZPlfLGGA2VNmFJu6FoY79XRwbyHhf2lz
avfLlHnwRTyfeVG+grwKb0O/U7VNAGmGUH6LDSdgpD5WSnOIi3vNVszCO2ANxKo60BEMTSIqgZ55
DhzWk7yStuQMNn5xZRHWGgrFCWF1CTDkA5ef369KcQSbmZTslJUUfudfxUWwaPfcexmKPBFb7IGz
oPZGW7JtiIWiJEYwsBo7nBbIpZxGjZni+I7+g8oK2RvAJepOYKYfylb1nAo3upgVGmYJBiuMvpmA
3187OcCrzELymFwVkD3YTpwVGCxpYBXEfj6R+lE0F3N2iicNh47OaVKzASKZAic8QLX+ngogNmkS
DCbJYeTgJQNZCuwzmsAffX4ddH1cyOWPimMG97+Mvp0GJ0pMtmsoVBK9PzpEdQJHC9poMzkVf5/S
LB6cKvqc6mb4slmAWgpm/nM3YsoW00ZMobUGv6+liNShyGyvn/07sjMgZMMPI2t8INEyHtntyxN3
EUNhKMcvrx2uhs87aV+N4jCfI/9cLnmHCvGANbm9vGXKJnhRCxz9+tEKbVuAUWnlYGPXjO3R2JNC
Gom0nxl8bdH+4jfUN+f0O2vJ7pHghkmnPvBb/BeFfOhVeYWyTDFz6WbdaKlAnE29grfIvZnqMXxY
aoZyg7AMSw86i8xrwcF7W+13gIVGKlztjdwkIct67vixHlsJiYF2I3n4VrFDA6opU4XYjmyaeWpl
v0LBwIGnOQ4WPULqYDrQPayQqXGISufdws9bNouaVPkEq5VZ2eBTYLbbzxOAzjR2UnjtBk6z1mw0
0DElX0OfLr/9angQu99ugBfA6MQ1OkZRxyZT9gft6zbbQjp1tCbdMglXkOtYPiv0bmRNz4YAg2Di
MAMgvgrbujZzsMUQjkLJa8eqyquumbyOfVYkLFM4Inpvk8/FwsAKUy+/c0RbwZHNh8oycrpkpsaO
OoRom8/j1jcIOTQ+Qtsaf2bla9phCz/2P1e486DuFHFP+4knamhX0It6T6XoQPDWTcKvr0iznkqo
tlp92t7aclYFZjikChPH4j20g3wToXbJzUyeDxJcvrJ6FVFQqLuvfnlD4G+EkRyOlk+r+2s1vxNa
RbTb32XWu7wm8NrZh6Bj9D5OscsLIUlHe0Dt0CyyHoAc6rV+zNe16iKGy6AzlfU/35wO74UQ8BdT
htqXrt2b5pab/RujNLl1oSPv+X6McWhXq++UrRpEusK3wLjydS7Ez7/G+YtjkVtyawL5c1Aq9pwh
lxZI/Hjsi+NN6EoBrC6r4NJYTVqVPLKkF7qEIRwdcmS9b3aJftmgkP0ZM1GTqVZaeRgldooryVTD
zCWKWIDtORYtkJgVhakdoDJbYc7mMVjKlWq28NVruhBGOFKLYCPKLr3DaR7VZ+pxkO4m9Sh+abdZ
w9Nf+NmA1nNtcG3ldRVfGRsUiwHjFxx5nl4cOQ037CkZOvKPJpFPJ5K8CEcDYqZwZLnjSiijqXaT
9yyJSX9JWLUVPgt2412dWlnhPClp7hQorx9VskZE9cC+xQ4od8YxWTGX75oRBiYIJ5Rb55jkhyU5
gD2VFciV9xZAATzxLNjhwgFaPYwc6cJ6PL73825Z/xXMObFRRh+N6HRs5o8iXHwh5a6CEkIo4qhT
RWtCFYJjwu8QVREsfQI4i5U6ZhyfW3TOHUpSRpgn+TN9KvdsPBMJtiznKHq+xCDIMNiaiBC9YbxI
15Q3o/Cm607D16MZl/1QnUIrDhS3HawoSCq9Mt+6w72Mx65wNRpKl4Ikbx0nMZrJl/ZQ1LfNt0uj
F4qEaf75KYZmhCa3II8ZDHpAB9+NrX5e1vPPsijhk1E+Xr/6r0jRg0B/L5fllU+qYv8e7KgjQOJE
GULB+pEuHQU047PkQHGQjWZdT1n8nj2zy6ueor+kluGptkGOfxKXQ8+qiBBlMGXOoqYXcJfwWUwu
dMRs1Uq9rYYPKYvcQdO6lfZbfXFc/uxLfgUnn4ITgUC+R4o3OKuQKhngUui83HaeGMCLNHnBUtfP
VemR0qJwZl/uK7303WmMwittPhMNGmmRUFFTY0SsgcGKRvhNQQwNFDXJkEZ0rHMaamOqgcrU/E1a
7JuahMVsJ+W/KeuohGtxk//xIoIutwoVMnvih+L/7CGLTvZ8Od3nyCxvSZzOdFG946nCLsvYbdCe
yubwKRqCp6EYK9oqDFvbQECQUoW/k6lxIKqMUSFGAgC/GJvib42fHfcdIy12cxhovxUyuM5KR7Bi
aR7MpjPTPxbL4NbimPaa1Z0pw4mHpXlUmF+nv9lSXlV3eVUvtZm+fz2Kx7eY6PPkysIRvohojHZw
9N/0dHBEfGVDvPBJ3w5+1bs259rVWMzwwbdwQ6frwnylvWMZv+zWX3QLv++/7Nj7tTBmgJLXCE//
dEfToMKdhLCBSuvU/3KTPQYDhu+Br6zl7eCK4g6HlcVghm7gmt8NDPnh4JYTTs4bHosx0ZnQwvP4
zRgJAodMhf2NYteHdDfayqjhx6vg0t4ZktGx5uokBwBUnFxfYOeQaVbZ4kYplkm2He7+nisjZoVY
hbcQvQnDSKcEgolE4A2BSucXlnUof8+DXwXR/5bvgevLalyzIX3oEuUbIrbBDbdaptTwprZfUCpu
6IqtGqqB6JyQPY1dzfDhBifs3FixdpZRc5NYRShSe96Sr0seLQk680+0q5cY9oS4/JjdBQGyCFpr
rozXpaOIGhlVpn5RVyAAjCvxPDJAaSV50YngR9a5mAaMMnv8sZ5jlm2n32l3VtfXOuhdmmc1QrDO
IZgUuLHjqf22ldDEITl0iTHT8WHCWmcAjoF8wwKh7WVcX8KrqpgRZQXjtB+hr0fRbCCbQqOuT8cy
I5zBbwiM/iQ0WKUJmuM8qRGhKoDmZCaVTprQ9Ubn/jTRWfhweAAewOSRCT5AFpmwg3WbEE9tKYRz
HQeXV2fdy2Y2RFZ0VPb4Z3yYPsvue+TH7S5B8TYk//TxzlcRC3fpNZ1TY4g0zxflKXnzJBbtptr5
6Zh8azP6uFLNrlCvi2JXGU5er40YSi7OvDI3OPtVdvv2JLSaz+ZosJPHT0ybFtlCG8zGXBhtUE9a
XvY7dz716p3BZtfhcph9T1EBya39adJZ+PxDpz9QbN40ZYlhoD3Tfb0ihQMcY9ABYbNVYysd+c+2
Mle9EQlNf4gzUuqOKjuiJI45uP37zPb1HG3VdI7l3tcAyny9NvjrKfiHNduE9OZQXWSylwxnJdPL
zBPFQXgMtU2XTVFQs3SnyhJs+hOdU+ZsX5NCBJcCFR8l3U9Y1syShYFL7XegU8jjUoXCP5vqmHkI
OYIZPHA0FrYgCj5BAN8e8kV2AFj5SNCZSv/TxKOQrEvuA1GiVPv0B+CmvtJz4MPnVWv61/xrUnux
G0MTofkAuR6bfBOLIfF89cumue0B0rHgYWQPGP8PcFeDCV9/ihzxRjwbP843URnTkVMm8El3HZy/
e+6ycbHgeo1D55uZY+bz5IWzrXzEVxTJE303+eKIy2BboMtX3ISCjr44ssDJky1PIP4re3lp0Qq/
B0vwW+AlZkxAqyy122pvPIbHLzq2dgYfB2Uw1/oD/J6ahtfLLstz8EN8MxbRVLa8W25VJIaUloTQ
8f6f7J4YGf7bDunfMOZjCePQ9PMPQlG2WshPmGyfddA4/rKocKOynl83Sg8yEvLKjht1UqXUo4NF
nM+GkpdAEzgbD1YC7KlTsncp6aNfobEc2AgW2I1B9TggcBMYIhWL7mUjdUQRj1KN72L75pXBdMFW
DsSAl44y4IUTHtl2L1dmd4wx3eQ0cyjZNznIqknxDqsIDFiF+YCKkrEkulCMADKhPoYZQb5uk3hC
8I4ChA2eGh9PtNAlxwRElTfIO07AJiBGkbwV2SOiI4UZda7f8Wirxu6ALkUcL8F2YMWOg51OPhpv
SFrSAcgoiXSHJ0DjpmkPqEhcnXT5ibwQWsEHvBReGW+FZQ84G+0a233FLXdvXpT7K9bdkbQeR1cE
Y+gzhojdUPgBzSJFZRnHJg97ug+ySogV4BFwEyPbKETQmSS78mAKvMnxo5BBbk1QLyyMdl4l8wJy
DUnApTcmW4JNNhNAi8RChTVuhYFVbqrwJz+e5vOycdaB7MPwuPNedibM4GztrjpMqzxwOf9t4e9r
4qIBo6AkewvaE14mTwvMj69gR+Vk1uFlqiBMT4ths/U5oRNgqNJ6eKJyqhbyidKVyesAJr06CZY4
d+M8J6+jefmQkJPBumPlVue5Igph6QE/5lhu8596qULJya6U8WC0zx3Oxhr4VrQm8HqRr+jfcY8B
tXcNn/MBDegDJQc9K7+MtBIm5RShaKue5vinm33/AHb+wlWyM7bDZTSP9t0RkhqRleEFL4QZ4xUz
wuoHFEi8QSY/lVfC/0WU5WMxRw9FhYsZ0ngZL2ImHUww8cwxjVVvtzb8Fndsvdx4VZjkXDmBh+mf
W6Fz2UQ7YfOKGP8MFYEW1cGlCGkWfRc9DhOewXLIyoraZBb/lYyUBjfVmIxI7wZUYn7BLX8ZXmGf
cUcYx3xX7RCYAqKBAAWbMZka9bT00J569K+kGmAW5nLremKeJ8yuhOR67DBmgioVT/EQYySlQXes
Zm/3VtrUf0JV5OOhs3kvjPWHqST4zJm2frCCYUOMCFjlISVjOAfNXQEgE5N5fsIGTKbjWUjkQ3ui
9nofSiwemTu7xbybaqtk+129ds/V+4Bh+rKYST/B7xjL5Z8atF2aCNu+/CS7xmq46pfJQiQavFYg
NXlgcc1An8C+bB5vgp9gXXi1k84aJ9mrm6ElNP4MznDe+bIBca10xxfIOJrpBYUWZnO93xx65uwL
SI/8vUFCAveK8FNyw7k2pUISrXJ5llbfabjWnREt+4TdwQFIn8Ub4cH8+St2qNicESdS3rRM+4dY
KmNBBjEADueh+aMSD8gLTu13yio+aS50yWwMuLEqZGpUvxSCgkUJkr0Dchmc6u3wwNdEv4zj+ooa
h32D7YatB4ChFRNdkltGe/kX/dc0+OvvHHv0Taj5ZpmLvy5jeOI/ITXBgg+XOubGKW4jbAD77tpi
oIitAX5D/Uz5YUo0lRmTLV3ZjafVun9NapD0Ajrph6Q63JWQ0/lEQrxNpsT4PhjX5hovlUX0h0ix
utPbzPCWWAZH3Aq80bLE2q08vG7lz4s29e6WvLCf+M+XTx/qp9xScQqz4nl6VBf4zNnZun1IK2NO
ZQV4hqoP0F75axMki8L0D09E4kUKLrvC/XDRMR9u0cVNegJvv6fhT/lTFJPP3QAleFs6NwxTWFCt
nI0QcM3UBTcO/zo0FQnu0wjyIKngK2leGLXCmbmBErHOwAuAYwPgbWG5A2mIG8BhtASlUcNq4m1/
Ti3DDyG5Z8/Fihhv3+5QL3Nc+WDQinyvwKUjxlIkXOZr7kIGQ+8NUTE4sN2BLLjPNPpV1DGQzahX
xLAd49KXT6kJ5UQ4mUMBcBjy8KpIMmCRxDQCurjICMJx2cygqQAvwVgC1Uzc6mNnF5xVGpv//2Dx
TaFKKcVFGTjU7vq+xxwbY6Qno2h1kfwNV+pGo4ZBDE+dzKJInEw3/3CrMMygRKQoZn1SQDV/1U2B
fTcFof9d5B4zbHkria9/bf0UYgjGlJDuCaRSpAxw3eAIxmPmt+5oquwHVwCAMLHzoa9/fdSd8dem
vq394Ql79Rc+Fwg6EUd/1++hHxIXIhHnZn40fxD6LYsNY9HGyeA0a27euR+WndBsVp/R9j32EyKb
9BnS4QL1qeQnxi3mxTTcG93zkn8P7xFG29rZHjNXGI2II/SphZOB+wnvb7DHqsffr/p7A9ZqsUyp
A9/TcKJyVsh2Xy2/xn5QMrd7XVWygrlFlwFelPWivLQ3FbbOwM3tZC/dMNKf9Uw77efxze8Zm2Ow
PB+sbNRbFYix0250LOQIePfy5fcqnXWrnTKGT7BZirkLJ0+mnZOCi1WjIyrdN+4TgNqe4au4TzoY
j0L+//g6/iOhr++0jWy/V8xksSAfLNUttm0TXJ4XlR3aKoofjtlCReyL774t2lCDThvbdB+XQiKI
mm4KIwULl/hzCEPC5qaYkXwaT+Jm5XUG8DVCZnyYAsCoocXa4rf56aZ8H8WOy82IcfpfssnY2Mer
wQpvahscdFJCeyt1wDri+mAuCHpTzAYY7QSADRRciW32TUfx9tR8yibsP51iNC3wk6cNw1rrxT5W
zUrNkvAi19ymg5Rg42tJJg+N5ufwMeyeCKRSGI6yXmDWggdNHU0b7QRKGTT+M5wbybIjlAb3VskC
+nbUwmUEG0EGaE1tNIVy3/OVxn7WM35AajzWDkbuKi7wMPpQ2MD5xgSGNYmFGlYAX8GIL3doyA3W
i27TcKs8nddogcg4HVidRlaTOiOfY3QbERfG80gYWM4j4/KkHTIAx/vhIe0ew+Kgp0tjcAzk89e4
5Nk+YbDXbaR0nQYb47tqlHOnnNkMwpCOod9kaLWlUTPRW7Mc2xKKtGCupSuDjQNHLNwk2wVO5EG6
rFWmmGgqoLmp9vNj6awyuO6MXLaKXPf5Ij7oOC7wDcxdMHB74nGEmDk06ZCju1paseKFT6LtNjRZ
Gc4IGKNc8hQ0HUu3atV8tt/XvhbTUbaiiuYop6Feyso6kC+GJly6v/vEwBIkuAwX8lnDT+9RHzEz
xs1GdQrWHjOUJqyXy2TzpeuPSf8YPvRHNi1W8ZR6YSpSQbJF7eKAPo0AN+hlsUTL3AJVXuH1S+IH
7K8X+u8567rkp7PejSHdIdCeKE40G+JZSCzEYujPZZsZoc0g0YULtsB8wgtt/WcMH411iuQbuFuo
TWfxITw0TmUn88EFbMEK1gx3x0CaBi5VdxwpDabpYzHo1dFkGPB8uImEc/wwPNHNVu9zE8ybCzac
HLsUu78fjTykyqG7VZBugQQeZWSO9S7/wLvqhS7vTKlFjzl2ZNxNw+lrpZ4+H2guE86XUv0a8Xn4
OinkcBRLicU4xheyqjag3wxjBt+zKtLtXo4ie1/Osm4PKvJ+3EZ13/jUw0BE/UXTsofgnk+cZpnM
6NHK5WdLXBO26dky2Qp/eJj7eyam82SbHQd3up4cpQc6gzW06Hj58rFmWFNNFGvtzPmGKkHvm+86
0NhDuYinhp8lAph67oik8kYoZVB49YxOxe70hNLXejwhtPESE7DMHm3H25JRSO9QCMZXAxIaGm0k
CYgijg0Tj/4czdM5aaXtmbwh4TD0/c1/uG5p4EX7h/EhdQuxkXgEsXhSPS9lN2LPjIS2+ZYdtG2G
yyUmaj/vP9iA0Q6kkjOGKYz3+pFAdX+FaKNEpv1P9MUuihXaMpy9twrt5CPhLYOsguEi1YBFyyGC
Kd+z88P+X3Q4K4ZwBFqiC/6MyfI1gQr2x7aG9Afkjt3X+hNaOgiWNjMwjgSwufB+FeRPlH5/9zvL
oUNHxbEJXX4Yzi4OlbAOcLV++i2bO4g7SY7UnLwwzRG2orFNPgdFotDh4avNZzKRbT/Xw9UWeqq1
i74PlS80NOjA+9Lct5MT2u/TfG7/zOGTuu7YxgHHZvsRpaigic2SaTJVeVQ95mdThGcJyiGVakOI
iIU4G9fgf2Q6DMAnNxZC3jWerab4VxTJ4ghEzh6WGpEyGqbcgiQrWJIcOrDzEUbEuIvR1ZA2gvj0
zR/WS7iawuc7Wwj2JrKqjRDwQj1DCtfagq0KxOiAxAqpHP//5autjd/whI0UnSpT0bP6aIBFWGAe
9Xl0GR/w6Zm1YJ+v0+tUEsvDdOzfYFWCRdWAck5EdwBMKewfxSSUjYzNi6gK8jNkZsL/to+MrUAI
qgCxPi57CUUtSz3EHYggLPvDt4lN54zPWAQGcPngQ0KIfZtPEEkYkXydz4l4I/qLRgwfC2o4fAwB
9fCOJnEFJr8sJi0vVUx7+YZqV62wFd9IC2hBS9bh73p4GB6CxBoennfA0OKnwysUppCPnSZIbhA6
8D/4Uy8bTMXx32Xmos2/q+9Kmw8CwNd+T4ZFq5NFNmkyjx/BHRPa0H8fX21eF1RkKL06KzozR+WP
vAe3As6lkwY2DMQn8hewivHklEekYbHiV4EvkYOAH9vYxCGBRz4Pn4si8I23O4DoifKAi5t28t/j
0MCHxpaGGx5pS5K3DZOkR9yTeXxPj5dGNOMRd05amiEwEYZfZCWQFpk5PNahg/SMfCD+ilbmvw9W
ATVztJ7wDzC7gWaDV0m6WIwYF8swSWigDYtHPp6wYpnVfFap/vim89HnB5IpHyJ+CNcGaFc8B6Nm
8ZvFI4AW+xdLJI/QZirm10BqeFqTClWYCYYmodOyoJUOLA/MN2C+aqBIbG74ccXMmYVVGj+iAqZ3
M1giMCQFKF3PNQOYQnwoqWco7iBCxwVYxn/5QJyGzVEPPvB/HylgjSUXCyMDnqc73n1ZQzQbEsv/
f7xKJJM4ChZQK2gLAeLAh1iVeYRtCdDz3weIF58wG6dvDNIpuJj4nDc6wEipGKwEmwVrL8BzjHug
UIAr/zPOY8fmE4E33sf3//5ly+CDfYrn5xf98/PcFnsmTUsSDyj1MB691jR6Qj0Xv93X1wVD65GT
EWPFaiJEM2yO/6QzkP/FOhrRxojVtDkKL7cOnZ8QGGj0UCM+SzzxHf/9yWw5Nvx62PoRjkcdZaeY
on/pxIgMQWhf4q6hrlSyawliN3FRQH1+bf/0rTKj0IITgrksx1uZAJQBZxxJ29xi8Dovzs8V7Ue5
JC5VFdEMeJUEQ0s2QBtouqlDhb5DIFEDKObIi1uqClj3S8mRHCAZZ4puZjqtzCt64/ufjlM2a4Qv
uLz/kBGcyFF88ygs58Eu1JN6goBElbRG9nRhBKEuWPrv34nLTsHuhax581kkU20GmZElWfUG5IfR
UK9wAYSWLno/oYLRXWVKwDI9IBtLPGU95+eFqlswvsWfCmfgakXKG/sXNECo47gpM9ZWOL4CUmEa
CX7LTEno99Lfyq/xlyd65yzdkX67pz8hlxb0YqEpBqviMaG3TGwMh6cl44+esDum5OYFV1QEp9xN
/86XEIUOKCa4WrybMPW7iX9wo/qn8FXBQ0Yb/KJfZiEJ5hz2z0A46cpPV69VvipW41mxghkwFXxl
PBTVfsacgQAk1lduSMqhXMJJklwNtn4VuEybV6uP6Js/G0wtWaxBr5Q/fInbCOOVCZ88ocs9z8/7
88zJzWzlQMWiw+HH1gUwKbXlSHzeXGi7L8O/6K78DW7Sn4pnsvT3PuC9eZBPpEBx5qDo1ZQ64x7D
8+zyvmgnmov/kXReW4pqXRR+IsZQMrdKFjDHG4ehBBUFSYanP9/u84c+faq7ygRrrzXXDLsSqmQx
fccFJEoNL+p8XGCYr7hKsVG1eaP5xE5Q/KG1sVr6Ibws4mczZNigHZH7Y/imMJTfMHrQDlQOLBr4
rndDjBxaOvk1BBDa12cIz4TWh3c1m1JlWL0JzyZ8C692DQkhm3YtVjx29luDHBMl+am9pwZoY/3D
EEhYfDh83t/u+AMBu1lBAbcPPZjsAe/3W89QhtmWJ/mFH/0LmWroPtFz4izkEcg1g9YIxmISWbwC
8MKNMu6FIpRUGUEf4hyn11bFePbaR690fb/Of/2TCWaLW/EB0u9rp/mmOfmm4z2//qY113gxT39L
SOd3a5NqW0tb7dUt/1NZSerZpuo2N3myqyZMM1x6iFXaA3zD2+1QSUslX/Ye689vTgnPcHm82k0j
1Lm4GyOnyvCaoSJK0sECQuvDmWMgMRjCIF0+hu1HLBbMfcLyoVIxmIL6M2MxctddTIiK1x/lHJs9
bGHhdrELAGbn6/ql+I0zaSxnMaQ6FgV7EpRmMMlZHhQvTO4cvMfu4kHoYeMSzzUhOGoAeYRVBsL5
MFyKrmVURQa8L0RrBuonfBvGR6FvX4w3OPr40/dgdBZYE97zWH8ItTsDyQArSqF9jsXfXWwT/nPA
FiPxMFn4J0ZBq8bfnH0GM+FgckWcIP7pnfBtQFK/jiaekCUErJmYzwQy3C9D8s5IclNlV878W72W
76POiCl4Bdl2n1iukjus85qpcPisvK72GBXf3c78hfiAQ8doXj7n+I/dGT0FBJyqCa5KXGUeGSnG
jLP2zYAvJXvYAtgwXqRN7x5grsc0Ah8HQ+CC2xK+cNawNPE4yfloGZ9+UBYfAWgyR/EXejWTjQdR
gFMQSpNWB2SpclGlaAsxAmUhwk+rvQ+8str7wp5Bg43dJmRFngbHD56mnad9Rzw3eD4QeRiKvtf4
W3jfcsTX7z5nothMfewe/nwZG/+HkRifUY/WlqhWgHRaGRcvb7oZsze2NOHwjKiQ3vHC+lDm1BSd
xNVmXr5tuYbEyg75FKmbt5mOjbvcDtLvweBUJ0+qhnDkZc9SXGnXflDujzyrtzR/MVxxCSqwSPA6
hleCFub+SiQcY3u7Jy0LQYRoz38OPUANgegLkc8sk7o9/qQxFzsndU/Zqr/xjRNYCd+9HY+z5wru
BT9UABCQAOC+82sb4R62f634JFQ6E/6IjStrJMyYrRObJ67iE80dnuWaFPcYGo2NAk2abRTPvvgn
hNDO1wNqEZZDWOXRP5QwvqGQPrK4YaP0bzEGaMbrYb/Pmu7GGoiPlpKlhOV3DfW14PbJWVUjfoKc
G/CEer3gWS1oOwooNNkBvooGpRWHRVobPM5Y3HTfOawmXrx5D1Xg3nSmXtga1pdswYqLmZmChKPk
nb2WNFEv7LDYbaFCwN7yo6z2qJvKpCfjVMYLUr+DT2UTCPXm0bWNskHvvIA+CCPhIIz/Ljz9x8HA
4vn0RV7eP92TxwFaaSULVR+KDVjtohqR40Mr8xG8K8lvbBlj8McfsxGKnJjIByYrwjCn/9YIUwYG
YCBgI+2KJad7k0YZZrUtIdh0rx6QGjZ0mbbEdq6sxs/HUtxUvb6v9siihOqp5v5d8RTLNzrMLX2C
K17o59Nj8zRZFgonTfo1WEdtiFQGlq9eu11HVUQk4WO4X6VJjmSreE0gQQEXNL0EarOgH3VqRBXs
yd4b0o4xYrunpbA9pRB6UrVfKr/1fdZYATQhUSyxekXm9T6Y+/nzeuD9vJvYZMghHOBXfeJvKE2I
Y5pMspt/uy/pp1kVs7YnXAuJHj0smTGctp3m8EHdhH2a89QcqI0Iej7f9ec60xjpO2V1ZwmLJ22E
OJtujK6UuwwKE5qTb8in1onLKwtAMzDsljYMCsgKkKDZPDL0cFa7gsGBQCWQ/1+Ycf//SROLgTGu
/de6nu8dPZHoF4XsFhaPhI5pK52l83dGSPUY7gdQd2Cc5ZmeGJN2pN1dY5yd8+1rZpEKUcza2e1M
A9ptkIR75qI3b0+9s5KU8/cS1DMWbQO+yiS2fII9thLsSCUHmsDXybbZlvAxkIwrESd3J6X1oc2k
PiIy3H6OjI5jaArpFwEC/ef7j+ET3AkaHFxNBrB2pnVDUCQN4IRWdlPMwGKeW2bCO1OUyOyDrIA3
Hc6uFSRKm3GLKoV4C+JCE3GLUR057jCkoIt/QJbFRpybE3IsFB6MJPYXxiHagnJh7niB91lVxWLn
DfiC9J6dNvWpNbGT1zEpL0b55mFDsvS/HiqL/vA6Zys15MPDG9cMUUyH3ViEPTL3KfaJzan7CLGY
w+Me3oqQ7XhZRJuKivuHsKMbo/JK+NDIiDUIyiCYipI50i+Nm654ox3KLqFU2ea6bFg+/3v7/vbT
YveAgDB6k14lMGa4BrYye3vwelGefl3OedtYWzvsrIPeUuZZMLf6A/38JCo0Uc+97XXJ1kMtB/IE
DK++SNbgjd0ERAV2ZeqL0M2xuJZot1g6QYZEvZAeGThxt76dMfuQQkH5ZGUuTzgjBI/i58iYLlLx
rSNsf3giiBGgCJhYSLfkswmKU1D+5nAWuPZhC3JXUsBRorCEZ1bTNt9/hILehUekzeCrPBkYG5AM
vlnc1ZCqxUdBFYJ6D7Gr797bCIfU9BrTphALjGWD4OHrT4/qDEOaR+IJyDgjvoawDHhHOU++I014
NSKFeNXuG0cHiIDI7mDokV35c3r7uVCx8eCwE4QV8Z6wIgcG6R0WE5cXTBLZg8gKPQx7/ccBGRz3
Ks+Y9TH8AAktKWFg+FFABmA5Kphi9GOQ/QgOMHw8FPk9JAIy8L46z4RnxLe/VvcD0i8mxWbGa4NX
qn8h3imb94UJlPwJw7/W7p1IrWLcSs5Dgj5zED+RR8schrvfqWCStUhQsIuVzGocT0nePslBVpab
gTzoDXozKdBnBCcGxvhhKxPr9PZ1r3Mrr0at+/LThLQURhuoL3ahj8oIe+oniAC4U+pqgSC96yFU
M+cLkqecyujtZ36+/DL8YDGEA0Yeo1GIe1M9uYVtVKxBpkbA6F7BoIrCwNOgI+zjPlf/G6BP96Br
2r+JmryOSmgmSmCFN/ydYJT79YjFr1+4ECdi4saJ/726T6ce3ZFwOUfAGld3XqPPJD2UnjkjD21O
nLP3WOkOOs5hF2tBsRZQYn9OUuMIc3I7C7GXTKBjEIGo+LdAGpdE8T2jTU5YECfXlEobD1D6ErcF
XAZmtUj1wQr8FXo4lifwRTfPhXFKMYuTvf6mONwPOl7WzwWXiMJdzhGJLhAI1WGbRtY2Lh3MlS71
j3LC92B96dAG9f3m2G4qKrvX/IYVTM4vGYHOHuQbz0yaQt8Im0saZUnLyb7ojWVbCzW66RW7MIdE
tMGbm95/RFiIoFenHwX6Lb9D8rqiDkvNE1y1/Ewug8ccj0D6gdf7x1cnhCmxZxqpjd0XcV2PzW/K
7oAtORqTm0MdF4AchqqAXV51RDLOiBWYdrpQjyn23/PHuUwyHIn/unX9p09/Y20jfxCtX+uxHqWR
ksAU7FCMrLN1H57EVppVpEUdwZl7MSIJ+Kwcr8CAWH4AYY+IvOFIp2X84HzzmiCOumNkTcq45j5l
u3dB54JltN/cbW0rgrwthurBlcUuOWGnDLrATveNoHUqtxgV698SDltGdt7wBf+Fevx5DnuqpypB
h3OFWLkOn/Hess0YfuxjZNipa46gZuywxW2mj8snNsEF8CqxeWxfxzfnCemjDDdkJOBJtlTGWcxO
0beCkvUu15oa67sb8AlfiPYAMKmbLajpgVCYdy6tjmMQIiACGsW/88MntC0nbc5jTgBFPcDJVXp4
BvSXNw+H2VCdNhGEToBnyIDY8wLukGyDtUq1uP5ZRCYxSdw9gLnpP7srsBlXfw+xgsZFwZqxk+7P
0mV+hOcUfjcvjtRxs+qzkYa4F+8X+YydqkNiV/BcV07tvnADSGO5sclrcfHhqhx1oo5123CeI9Uu
V1IMU21BPIib+U1SLFj93KeM/02o6XAQgINNHAX4AmsOUgM7v1yXzMJK8oREZG5B74bsjjPwYcD0
ZH8G4Hm75bo3ITR73TtpiTETqu/WrV3xkPflbc3zgtg1qqDx8HiD6xICqz5REl4AmFI+Yg9lq8Fn
RngbAD4lHmcGugjWLHSSDJeuNGTXC2v4xnrIBttGpljsZJb9Amaq/xbtH6tIkgePeFeb9KMsrkYd
pKxDI1hOb0ibf0zxzMys9kmn8OCZT2RIXH3yXdi5oLtkDq5nePRM8cNP3w5SXjZid/uOApG9Vjck
WznXg4K3es8ubEzbQytSA19gKwUuTdOJqBGKSiUAXziJeT/5RXeGud4YY2RWhS0g9craYH/0BUMW
uCRhv/DhkSfAo3vaHLccgFi1dgKqhJhKw/7bwFRuqL1hs8tCyZVQhcxTusTw6pIdMKcCod6wf5sK
M6EY/6oEVyNmakZVllRPH/ryAjDRo8IelQhnAV/x96sP2zCZVWG6JHXSgdUoGpKHez2UG+UJgAah
21OiX0SXAE55kFfZIp1xMRtjWu2o36c3unl1uF8SMzJl5HZJwWPRsZ88/hrcZ+/FUJ2wwzXYmowQ
Hz3XWqIYXNzS7tvYFgTJJD9CAb8OpUs9N0ffQHcLDDhQvp3VAB4FDSMkl88aaTAfRjk2jgSPsLiA
7wFqAyHnM4dTAqVWiDrAwEhuhBvfw3wfDej/KDcaqZqnre9k3WZ1jerk7WUJUI4w3hiJuLs+y7o0
2cefDdk5FyiBnPhXdKLRc/PGVHpYxlD03745rMPKlQhmOEtRtiw9EHzbmuQyB2vlUYig+GtHHvTj
athM0PcSDIP1SMCS1gGQfRBRZgbdyHL2keF0IzDTSfG3377sa9ysoas8lvKkGf98OuLbWN+yyfkc
WeHkdj/qzkS/BneQ+6WWVL4eEAAZvwi/E76omKDbUFOmStyeDG6xfqJH+H1Ag8DmjxwK7j5WFJP3
yXCqETWDuyeNr54ZvTn//+o/wL4/7Pa4yrmDjLUAJ3uQ15hP3GrcTO5+vqCRONymjVuTKAM1wNGJ
U8fx3D3q2J7R7IK7ivwVYF3cPMTejCVoAE1pZMzwZfM/lAGJ5Da6Dvw7kO5A+hGILbx42+S1sCwL
WV1+ICbil97YPWkQ6JM7aW3PCRPZP75xtkW9zLuL3Fewjp9nNgsuOxGaLro1bqALOxT2GYbbTFh5
8vmdpY2LgInJGUuuS7a4YbMZwHm4cRt8wyoubPLW2J45953kQxEEqhfb1s8CPOyM8+R70rHVxIo/
tHbSXxr/sAx8syKXHcPv5t25H7EDQMx0aQ8s84U4noUJnFu8RVj3iFhs+lAq4oGbme6PExCkDUYx
LHnQE2LLML9GZQl8+e994YYnvYbGPt/eJq/DFeYwhypbpgMXz8tXE6hMG1L7CM9LeZeF4wXIIz9V
X+HjynnlylAOAG1nDEGXGzMj78zZoMUnLJcRsyKwCsO9DIBC9hiEaT/Vixh4SI7m38ihsPkOkemA
ZAvypimyWWDKAnnQcaPu5YvwgkmbooGl8/y3NqEdB4XgW+nI4SXzY0nLoD3F/QAVwYswHMiyQLU0
RrxqtvOlmDgQMlgbZjEohTTyzL04cKgQdSCEC3c1GdC7c1lljVUP17Avg5ZwousU2F8db1tlbz7R
a8ZyffCavWKVD820X5jGqFx7xZD1hKfNIIsuyanlUHlyxXEgOLk9yVDeYlcmNmssKigB8EtKTM9H
kAkRzKHahineSeNb43PZIKzuQOhsni6XGNdbhYsJyRGWxz6NIZTKzCjOJ9DqggTHtcYei0EHN3xm
BLe8zRjZAYQII+GrJcwkLnoo2iweQeNW+gW7ekYesZDLSP/2mLy4MOiOqEGIj9sLwwilv6XcmwCm
x8L/od/RJo+LPFVOxgbGcilug1+gr64j9re3sZRcd9TYEfzzbPEcw3fElOceATr71k7ZlWsj6Qq2
EFCGaiQnxijbtDMgi16Mkn4PpQwNPbEFNhsViPJDbimm8PJshlRUkAfQQfB0xfIYGAGloKMRvYOZ
hIGeUpja8PkLlAJPEPGmYBuIBpbZqETVR3o6K0dBLReiMV65mDP5W7DIqU4mniEDuPWIn0R8F8xn
KvNPvMP8ijniP7I7MnJ487w/GkkgGU6QpBkOWezdWEn+Gx5TBveruMsAUsTWsR3y7gusDGYGzw8R
zSydIToU7zgbNNKHWD0CFsA14K0XtwYAovUj6ZbcGEFk508EKvYQdwM5Zi2AAIMlzj0MrZW4G4rX
mb8AS545lDsWAAhhY5PZ75AMin83Dr8ylCIVYPrDXogr/8SK4rWCX88dRLxbT+A9EM1phbkl+Qk8
Vaz++rxGBZMXEShU4obCzhWrF+YWZkZgI+tEmhHh9eyFLwwiJMHxU4VGmMGHH8+McTTdMs5jc1Yc
+wH+B7G+VAK4hiXRbXAD+DBK8au2eB3NpBhlsTW5Fa4aq/F3Zi32O3LujuoMvdYIRa2V0lpYYz4P
PlYRASmNHxd9KY5NOQZMqrE9Y5FipwcDIhB8CSCd7T4iWeQkL164cczlU3b4TGnbzMUnJOwk7tPo
B99JdSNAggRRmAqwaH9HFlpclShjFAolqaH6XzPuR+8VVv7ckWcuk2yrXq7JjQ3N/MsYOW42NS+a
rC5lXSzTw2einPlDiZ2/gHvM6TNqJqSDzug8zOh3fPhG3IRyM8wuZtSsoUq8oFTg/0Ee4R9NxK/a
Yhq6eq+4WCmb+Zl7FbhRc7gYwBK4k7MtlxgXUNuPAf34oBA7SFCqSK6CKwKjAwUjuB3msjNjUoy4
i9XZfqquSDmKccQEcix2v2N/LSx35r1lcwZ14cJgG0OgEtcLVyUXNl/hGvm/GgD9/m5LiJlYs/B4
AIN8zs3XvZLmheM8QbcrAA4SAflzGYdmS+TjgRbAOfpiG8EmeSGzpUq07WP921Yn9loXtRz2x9qE
SaciCYBh7WBMLL8NeRr7XbnQiEDLz7SgtHtcWv3NM5YidSfHaXL7e0/3KSny7xCHAQvy1GsGH87a
aD7ctbE2ex7zo8jpNiEz38NupI5fG33+iKAqLV+bp39FQj0gjJlRcvQdy+OnNriCzUc6FxJD+tNu
yYE3KDWCziLhKmICd5NwJdFSQGXZoQaoTQfOChcLYelQoql9HFqDawlhc6CLj3GPQRpHHVp5vq6C
qLOSwomBq4qegbYVhkznyZyBAD4/pLmCqXC1hIzFnLKWm5ICFukkID6DjNsUPEPHk7tyMy9dw9SC
I9RL5FkDtg6zK3kezYiEbwabIkLnEucMWbLLP4/ZGnVkCUmfhQbUUyjFPSJcZkQk3zUb7V8jCeY4
BJlSsqG8wbFkbmFKAYfLBgCk0A9hg5HwjNwgVFfl+Sb+u4UGc+YlVFtYIzx9VNxvztAJRygrdwry
Co8kV1/J3Da8QAVWPtrEMxBrpnDIcmUL5kdtl5PXlGaK7FAY8rBA4DGdGDmoVpz3XG7lgj8QvHoU
Hhx4ghmBFRPk+X95b2hxlA3FhwscvJryyviUHkQgJJnp1CTKOWtlhaSdPhqJN3KJI0QilthwMNFk
cPnrf+pS6Ctpig6U/seM+QMyZjvrJmzFUZeOSBP0/3lxYaDMi9mHfZxVtpwUYCyAwRr3JHhuLuRd
XUQTAQmnPKNg45ClypN7egCxo+S3ycOvp48pJyXxt0wepJlcbT5/fggkCXXFkQFYjKkWawJ6Ag4w
zjiuCZZCnnR6YgxFmavcDp+dMAO+ycmHyJncBrlzseZvhESR5FZ8kbYuELajgDTlsJd0Xh7DhWRT
6pPctmFpOJRBJkwEI4wJG32UCzEQ6AEIw7S9UJwZK8CtTrwvuSuYH32yv2GteY0PczrCvm5IdFDE
7x0teZCeDv09BKQHbGu/yExeTh4gN8KdAybK4X8bSvYpMeMPjS+n/FRGdPSEegLkDALB9hjOA7WO
P6WmEf6aQgT5hh+3t+pGQrbv7+0TcdLesRiewJu4R/d+B7VF0OLEEAJM66R/MFIHmFLlay6PsDzu
fX2YhnLA8/SVaRqqQcsQ8o2qxFgaO5Eq/rJR54Ynw9uKEaU48blDIOmTAwQTBPr4UM2RERXTbthO
QS5savrf6SiHDwfbdwPVNIGtCpMGh7UHQxGvRn4f1PEHpHeQRsfMpUAu937f+2JfjssMs6XIoPgM
rjDJv/wpAEJU29rsFzGYAcRcfXSQkFtAfEcotwQDcGxhmUFm06r0f2stTB2GdFfyPvB2DUfzXtHb
7hwUBCCxk8axws/hE6OOGiAgVje5D5mPvPh8JB2MavjdIghAM4BlCkUNIXiKAR5xY5gc7JQ1vBlk
C2/i90x8i4YW1w+Z3kaM6xNeAdLLqXo2ZnY4+mk+tLmO2b5DxO+0H+fL9d6K47JUBlccGrFcpevE
WbmGhYVMikU8Uvv9QJX+taDihm1FnmO5YKOmr2BXYFy3orVhXOHu5qovJxaERrE2r1Clhzryi103
l44U1nb69pTSVv9eUzI4yzn0QCgVlFdObIQlcKopwSy30aNCAyQnEEdGQVQT/CTOdWzPa0ENotOF
hLC/sMlBJsq2gRcW1cCqpFaG4M6jYgXPLvycQCecKxjaDdJP60g+buO4/93ZvTwDYw1xiuu6H8Gj
Z1jEIs1nSunZrxnvBvVeXf0PajA4po1QkLLHoIXAoQn+HLWCr7eQ1S50kdaJuGWLgBtwoC1MC9ja
jSv56VoJjEAE3pZ2WMbf0GDAz5zce4dl9NtqY544zepXxKeDllhJPTT/7k49I1cL3AxupgLWhYnR
sHRyPBZvFxiw0wagixC/IetFj64HpQuKEAcg649NWIfGjA+ZWfN2wqGC44tAdgCl0QPjO1O4KVGg
7r2hxp6R9pnuEiIn0/QBf21sy4Ggb0H/UNhkJI7k6d2V3OdQIi0Fs3HQ8T0KlSldSg6SoU8/VImX
c957bDfaIXRE1v9NVIO0bV8regdY04k16IJmgfTf74/67HhK9zPC9PGYxumoXWLZgySiG9HCD1vo
5jpZjIPbfFu7PD2Pab7BscyVEeC8yKp2YQB5iLzhnLGLYdFvDaSlOoHZPmlG+LItTfseoI+q1kAf
6NsQ5O+MdXPuLwQPGmvZacWCdcxRR7Sdz7vC56wx//cEDUeciGfO95QASoYAWApIjqnEB2zSN+zo
XisE+dckTa4HAkYGXyym1UQa0VETXrftu0TZHCsYQc+gxccvfjkIvUe3AGAfB6TNdXY/kAxHUJnm
QgEPDAAdncqG7TmWqFQGR6C1NCJKJNPYSrMHkpRqgEp+gEVIUBKQ+4qN4cvbu41P0HzS2uyw4c0h
UIAxnO4M54Hui0YISjpulO4nfERFtJ9X69rODxqaQ1R7w3rx8wFBvUM6PNyQeEWS954n90lz6IPf
DfVNtXquLKwuhrfLO7XzUbv9cCphwNCHjY77BaZ9xd0JsIwTIqnP1RXRoa+/4o92BM8EZW+XQFNP
ejGT2LlBfbcl+I3wm2DevhzaE2QANFzUIMwH/V/p416AKmIPpdjHxKZQWA/fcrGyFdwaDpyVhpoD
lz1cJChXDFaC/UhPAn+Jm1Kc3JBw4azWdnW177jAcZuyM+U+qYbgp1SI3hX3fxm9BHZzNdRdxnNk
nCIgAPxUkkLlJ6AgEFe+nJ9pb2yoXviYcx7it/bPKwY2SgEW+x1RE5/1FECGG5f/EdBZYrc4ZNvJ
3AoAm1kBAm04HY0Uv1hGsaXbAg/QZeV5xIaQlpgdMZWyfdhsDjtgE2oKqGF8VkMeWl61B4ZWZrb7
4RnhyNibfrEjY07jMd8kW9oICGj1aujOorfCVZRSTEqc9c8PcU+4LvMDVe0hoiF/T0wTOuFsxoyc
6q55UVx84oAYKk6dgvEPqbIplp7wB1hvglyYrGfbiKIvtR7fR7kA16E+1EmTRxjt4MEDjayXbv7N
wO6e8d+CZGfD8v0hlWaAZgKfVRP1IJiknAWsNRlTuSfRTABs8DJaIbJ+KCEks286xQEOkjAENPpH
XZqwbqe+gxnRSTJGN3QjIGC8RlahfDtfJRqTm5OOi807vRkVjPeNsszjfbCP6IH/7feJxrVTK4vC
0sABZkVDOVSx0m2GcCpS+D2QbKk94K1QBdQVDaf0wNdbOhACm74metHY+3aG/wr1kJTKTJvdlGGT
i3UtD8sb/8AbHFMXQP6dhf0FR3Og5qd95kPVuIISwi3C2Sh7jd/sCFpNbJh5XYUc85gAaZ3Oi7wB
eDNBoqjfl+d7orBXoHkm1o+Zv/yOmBcfgAOwfQSfCEbQk7JtsGvgmi3TY6XAipSRcNHqVzHAh1T7
fPIkwN4UCPWkmuRrEmFpa3mvRY6h/CZGuPW0V2yi/G4pTQ/8AmHis3L2jFdg0QPBMhzm6J/GT/Hi
Anl9HSPf1vGKcN9TlmVU/u3H8jGtwPwOnetSbCS8X4TBxB71enmmB2fAZENO00oDaQGRi6Tu6W9v
a32n9O8skrRBXRFxyDLOftvSFHbLQJ7L55yUGuB8RAWfIUsYBKev3Kn0wGjn/YUEyMztXBSemKfx
KYC+hQMyyfXx9+YrqLbwNIZ1TSfdnWpyIGnDArjxSv8Uk+GCQFirvZgTFIifUEmYTzAQIG5VAdAJ
Tn7yoXTRJPTYJV5dfF+d+1+JfuR4xwrFt1BSWq5qRnWMgKHCBxXWCDMREwPDB+JDK4AQgF2F2fPx
7mUzg2MQGA8gExmUzCbCKIndz8+ppAO8si981fY3VjG2qaylSZIAXmoQAd4iexG+JKiTSAdeMbaX
6h8wKgBaqThfIF2MQV+ORLbzx7aAnRZchIjw8M/72Xc8NeBN/fVIrsFWsD8w610PLQ8iR8Ie4H+h
XEjaHYq+H9kr+lcgRuQ2YLfE3QdqRRGjCL5ZBq1ofr5xJQ0bxDOzzqfXYMsn6A58nLjU4fKFvLpy
mKQwaYBVA8ka6ynJvjK0LOFslXOM2Ag+hjbWYlxGN0c8+oBUGhB12X74hIOjnIAw5VEKgPlI8eS9
okTKB8ZoHr05I6IrWAhgKHMyD1qDLTNGq4qw4aJE8YJw7aA4UW+5WQSesRnL0/4cO5s5vqAv/3V4
J9/d/e1kOCsu5TcCFleGxkOzoCKVq7EgjJ9Hbt3nGvl1YNI/I5EDzgdr9+S17D+BvzLM3FyICdOC
Snv1snqYLiv2x+34Zi1wSoVg9sgT9bP4Gbu+DAduiAMsMxbrTxTWzODtm1keYWrvOXwslaP6GX6z
kEnHcu/IBGvUIM41C+o8eYTd2/308KYYXxkZ0h0+Xh26aqRrXLxwVfP+HP9A5EIPP9ciSJU6DFB4
7NYRinS9s0Zt0vL5EbmBbT9MhucQVd23FvCLUz/1QYGBD9H09xlU1Bv3Um6eOCnEqqv1311EQ1tO
ioxcF8zV/BxEC0YNDJkj/9dz/NIhqPzWNN/PvdfDSYBXjjXnXV30VrSf5KcLPt3+sxSAONpJmJwM
8nII6qaXF0p0B2/92nIOcqLjaa62R0q6QZ165T4rg8zk0rVxcHtwRlHKKJKcoQCG2TlVp3eR8pKB
fj2/IxifPO++uqKc47RFiX9+19U9glmMcRL3cmkGlXbCZkqeqjsL1/+H20wdhS0Xi9s1yzgIIeOf
NHhuADw5Z2V8kBNGj3aHja8M1OMTJrlTCa60tbkx+fG8/52UKxAPbvv+uvdH5C1mhgImvtJiatHt
DNZGu8uM/2TqXD7/GqhGg+zvwxQuuUbj5UgvBunqHz4CEoiDADc6Zhvw+DiZcRIHrMFB8jZifISA
f590nxUgDlg/Oy7dpYvnmDkS4cAw1B64KbQ1pfK7TafHfYhokbzUXsKPRNMCzWS931JLX3thaAlF
A9PMd/wFAKa+Id1iJ0r/DLuYvsgq7WYOhRWfy14RUUXeGCRnIc5OWhrhJ7x/x69P0NAx16vGnT4G
vrksyfgkB0Zav2Mom33Ny8ZgsK8lQrVlxgiOaG3esS7W3P7mCLTeW7UrZoz3jG06Si8LK+U0eISZ
uB2xNr5zLXK1IX9mu850zWzbTOFoo99IXZyJTClpG7RO5xIhg17YBWNGOeLN562p1SlFkCuvDDCC
jZlHXyIGXZlyztKHcKFwAaLOzCPKW2/1wIcEGhJHngFmCsNXu/B1rWFdfRt2mNGykn1N/wdQn72E
8shUI2OuSYd/qdl9q7MsYgiQQzxqqOfQLrihaVhcOjS41NsMOGQMf5j1Q0JZBSlqdy+Pv1GEa7pF
BkTgdaO/SlefPrG2yuDldnf8lBwjUBagr8aGkTIDXB7XWzCKdJeOPjYYGbi6py+fEVzfaqPmDhv0
A/swppPujNwDxA+5PmxuKJAoWw0aaaiU/zdJUAOg2LFjo0kCeF+bb9bAJpC6zpI8W5mDfN2evhNa
g7odWsgN43RpJfIExU8fwXmLKt19LK8eQCTkncdy8vp7gyn4x6peS9/oB9fqG+aSxIU+/EALg2aB
CrDNRzmUT9S9Stz759rIOhBjO3hvzYbsBAqBfV9DDAYDw1P46msi/ANPABWGEZNMXMjuVWXT3BF9
sQ8qVrbrzDWuLvco2N7Vv86IWEMW+bTJRhD2QgeETfjfARHsfif2HTL8LxEZcL3Z/bByZKJHpsXm
gTutjUdGqI5TEjRhu1AnxGuFY0poqc+bZHo4LJDEsqGDXb88tPPSDHx3ig1C5yhTlT0QLYDm3Sph
M/viDnhMQf8zGETYZ8H9h2ofL2J22s0Cq05O1HuPotfN+o2/A3fM+gkOXLSkCTo5Nm1PWmX2x1jW
9f38xltMjweWAsmchDeaKqytfXNFCtz2F1WW/+qxYv1nDA36zL6kISxvgmU2m0dkLk/cFz/Qapl0
hCBEPtx6uEy7DTokUwnRM0GGOiM50CEnmrCWoXUSNH91QHh+rzF2WER48K2EWJDAxlwjZosJC7WU
Rgo9H5a3EBvBF2AdMRNgkEUbC99hhufeApPASQXa6gMhIzq84vDImm5QYbKaoE9AZchveIPR2DF5
5MSdIW8ga4yvY/9Rww9IaKj0kA5S7KYAafciYpwnLRbi4hEg86Jo+ffNXE6cMAAYOFbyArMJZg8k
H9AQC59YPJBxJCOl3TjJ1FqaND2s8SoNud2fN956/slFg2N3kkM/BtbB9jlfsH3r/cb8lF6Z8NwE
WzPhD/794B/+PBBxoJgYI4g0KL75LnThust79Is4I4mqyzGqRNb3K1kCfXTWhXIvYGLkGd/OdP+k
oUX8fk8vfvezST5h95Hwhf7vw/7Bwe9IH2St7OgkJUgO2z2xJkJ8/snhKK1Y61kWmhCGO+f2MWyY
pjoYCGlfPWnNRpNHRW+TxSTBBfeZTFIZPGxhcz/Q9470QhzrcyqWM2DmgbnhDGQoXxfONXmM2NLM
jAjt6eRxaGmcJ6SLcmCZYvKEP2eBajz85/iblNFn25H0UyfEny2KUHzqLLej1mshoKW7a2j4EG38
cqIdf2zhn8Prw989ktRHwXBqLwVNbpgmtWONL6UNAp4xO/Q3lGjo6IC1anBbU4RyMdSrnFxuh/Dv
voSrsyc28RPwSbIrFe9EPvxFjHLM0yCE0voatrvfwhLTL+llm6+3h9gvWE0MI7VDMbBYdOMKN04B
GkYMXYUnsEqb9dyXPYQy75NedvPA9JiGbC3p++mu8/vs2sA6RRTUy5dn6fwzRhmGHB8KVAIWCa+u
oi5pkcyfW2OZd+2bFMsKM5DBb/RdpaNs/AvwL7Hi2/rr5lh+Q3VhEtIGzr7d1so8ezAW9zcgJcxQ
YaxyBQXXGcKaUUF+Cz8Ebyt4d0/wYwIuk1uizRqY9SzqYO2UyVI9lok6es4+3pVTvB28MxsTlzxH
dYBM2blxTmNKeuB8u98cCJcr6dA9/byd9E23G932div5JZ4xO2n2u42PnMfvd9AZu/ztQtK3XPAb
bQSnqAdeAq1HmEPF0A/xfx5ir6/+5QY5f4guV1gb8cpoIDx52V/QR+Gt8RynL7c/eKij32fCZ1R6
6qGbG51oDRY9C8fI/tXhn/ztHE+G1DZX1EERurQP0fKrUw3JNudZNzTw+nX5hQasObPI2lpwMPwc
aySwx44/49/MFQctLdMDSxK4tXBBAoIxYAwlINxtJ2TfEsOp7iBveswI6/z3rU0AYaHqNlzfyKIh
AY04r6B5XpkDaaeqBcjCJ0A+ooeQ60RjC973sXe038Kwi5KITJktvRxjT7Y/8oiiDgrEOCWR88yg
AmEBtThtC97e0KGQ64FJUUSpuV2gPHZgV2wdQ8rVv4cQJaloI/gOHO/itaEDjnB6iKjKPBfKBeKt
bMIzKRIh3h5WE54xhZZ68UjqFbcIbXrKoloa6yEANoMV30yXwik5s75ztNkw7HHrZzY/5IumDq6P
NT+WQqWy4uFWAVVWthRg6iNvyAzyDfJk2nO6pl8vgfPAdrkjK4Iaw8LZMD0gbKoj2OMhTYxmCLPw
FjXDh/0A677CbC18PTZBv58sRNUQjN6HMAnkidKU2ARlg4Lo1N9Qhag35oOxX6R6GJJLv8P9+x9P
97WcSJBEAfSLiMCbV2i8R4DMC4GkEd57ff2eQrs7mEESNNXVZTJv3ry5Jsqxl0S9GewASwIFh8Fj
CspiRP+sv+E8C2VqWIxPVa/4WEVS7I23CWHUHuzqLAOX3jZm6Kp0Lb5KB0qVloMZIkmscdyWEwoQ
OKEukavd+vM3X9mNJoDdZdnyc9u17q+sHn97sNHsebugWJ9flgvXHzm2+3wRI4DrLQ+wmUjXsUnN
k+ToJohk8J/30T5Tn3/N843koxqbsEfN+uhxiUjC7kg2y7QsxQstgjabdXUynm+HcPvqYzMuVLrm
BN1OmqtGfyA0XF75l+8GcKBIUJBetq+oESUz7viebyyas9rMg4EwvwUXMDmN5WvzeEV05vju87bX
v3llc7bLpgiH0zIlF78bAEwxXAVKnkewtR96E8kDQlfU3KkaCrpYP8VaQqxTWrShmKPDjEjDiNW7
9rzwuIetzXb2G4wJpsNxGK7t/RRdfQbdqSVc6gtbgAtoW6E4J8xi/Xa0sIZ3jLRDZx60U7TQTN8n
Qtx9bl6eqUrJymIQhcduwOMsi/U+vzTsqAhSNC47gEb6osMkQ25eLMgdpUJBBosNeJGO5rgsscyk
GnaRe2t7CWoLs5rkKG7Ekbzbua4fjuykY122BOh9o7bsn80C2WUZaaXvlGBSv8c7vwoIiNx0ZHiY
4TLdBkwY602iyua3By+v1d9YSA2SQbhlK4St3hRlEyAu/c/8IC1pKjM3cMJYsSwNU3X7Daa515Wj
zVrJdCWt1g1p6cB+Qr3FlBnk3ribIGrhczJq8sAklrRCABilviwiw0LF2D0Vh6F0eqvYyj1UAKKB
do+VOGcnxHQ6XNcWA5RYDUfWUhPOn9UJBQC3qvCrjyJm4pPYNlEyd9tj2+iBxRVp839dH2wtAGr9
/PsSexP9dJarYFnJpMlhQG9evAHchkXRSAx9ydO083fW3QknJR+sscUAxyD3FvKDUUway95tTOsW
6Wp4OVXmutY8wHBKBIqUEOPsPmIZoazExFSA44McnKO9QOhbVB47QlaNy76625QBAFSzic47FxLc
lZzdbPsCwHjfjCa9fK9AC5GUX/WEc4wLPBkv1s7cdv1sZVgtAxOxe1Nu52It20HlpCwzpsbHYaKl
eDT1sUx/1RKHqxRUW0Z2tj6rkBSlP1IoNrMqRo3qrlWRVMKGBJQgOFye9vzFuFS+pt1L1v+dsVsF
qq6qVCKISj4epCN8xAgn940fITkjhMEUBaR6g9o+zKsDxGSHwll5iAHcKrO1QCs0J11oJf/l722z
Btzn+p7P7cJaxRHEJhzaYECHvQysb98IOwzDdJZoH9bKhlXXrViXpxyJ5pePUbJ/FcoiB1Y9U126
k6RUJK+6aoTibHcNztdX2DWuybU1QRQ5mpQP4InA2rKrNIbsfi2Yf2WzzIJTO58OnVubKYuJQr4O
W1wNDU8yKLZMcw8T5WQH2jhx1ypvO4DdG1oARkaibQqYTq6JXU41CkyXQyP2eupkwY0WT4W+Xlcj
2jQ04kx73RD7tFpm95VY9uMmc4doaPeYru0+4B10ClwK7CGjkR3PTp311eS7F78+t69kM+To28o/
eD3kN6HPosHJ3mEUcgqsJ1KX2JG0X6/Fz3y1cDFQ0UQM3ZJqxyArRsas6bziVOiaIZJ0XjdEg9B0
V9I9LBUWhEkjhAJ/y7cZcY3Ym7Qgc82a4EOUrtBuVWykZV8YMW+vqUDfBPuDJE4/acGL6rxxvxfH
akwIpzX2mHgjxMJOsq+CDNF9b9lKLlkR0vY5Ntt5aOTu6yiu8ixhLCAkuNa/WMiXCKD2GoU8r7Zc
AVWbQ3sQ6ku8Hpv7kErx2wHNzKNe4oeuam9SSagsUnvAoEqtXAkcOeJyG8zkwasmj5gc4AtdpLaq
Mg4ry7qLtq5c46RLCYljohybs4/EMMMgplP9epBBpjjEP+Sn+k6y4Z60Bab75/a98Mqz/T58rEaJ
Glbu+7pJ1LjzG5Kc7Allwcg1ymcx3btE2Zdr+fSdNH3Tw/xwXmFBXjqI8DelHgkUELu0D7yky0Cl
yVgjFw9s1xXmH+z+YzO6DmfjT0lANXoYb9nxPcINeMvQok1Vzt8MuvrvF7/LkG/Npp8XAUeE9A7j
1+BJT7fEsThJDto23j/ur3RtWJxvk0pcFHjw28wMBH+AJ10Jzp1ZWzAUtPOZ/Aepvf1S/FKKR7T6
0g7/3+Otwks32xczq6t30doRzp1X5MMOJo1blS3ZNYbfd8YqQywtdYveLsxSdtQZoZIVRQF/DAsR
LK1JezZZbPV8+LCi28tte2FdxXR6lJPjsHLbpRpiF0JlNmW+RqoFnNt1gjVwD8E2W58XwVjwYedv
VdyCSKh9lS0fjkbjnghBLQ6gpNVhi+vhQi3yQe9sF/9IjklGMC2PrZiVNUq2U/kRxjjKiN1YmLWn
zmTnWmMqzaqu88ccgFQV+EmHLIz8WGzGEtFMnImNUsthycV/jj2uWli60i1ms+ijGVC+DsEDzGM1
D7F9MKARegQ8o5VCGkOtZQ7QWqACIP4p+34ssAYDkLka8jynHN0AR0xVgLKFiX9SBlBwL6NQNRYy
+0StEhn1mbJc+N1W/nfZtBoD4cqFaF1OFUf2XGh25/fd61mU7RxHj1qsGbNW99Yf2687H0AKZOM8
nPWlOHdDfflCRehmgI31qiEIU3lZEzTZJjh1EQMLFDWXWS9tMiLxKKr2wXd8/UVubBxfJ9jrlTgG
og7IDPjyw2dKB+9Tnu5+LEXnXFtOk0NSh71DZdWaK7gwyAujNLNEji0tNfVqljHYbzCoDZqfQDVI
9mhDvG6J0N5L+5pxiVQ7nFRkNJRhgw9NIjtpq7GyZlNGbDbXAwvgrvUQIZEbIJOZbuHtMF2qOm89
3BFCPk1vu9JHpqKMSGPPvQY7515vg1CqqqQobTlTziq9acp215WZdDVqQaDFScUSfWzC+Y6v6h/l
sU/nQQZdBDj3BaffiBB2UtIUED6kwKkt0VTtoTYZ7L8CI6Wzj/Iox1QvOAPIdDz7Xp7Kf7o9y/Z3
M5Bn9KjtyrtmLKQCrFsnZN7ZtpR8kG8jp90/f53G6X6611u+UEAt2awTIraVrA5/BCpyJf+S753e
9Ie/boGBWVSpuva+EhToGMKZPl3l0tL6FcNy/FSw990J4S335i+zXUUR0hF/QtGr0r1xGBFXpsac
JclSlCw34PxbUpTCAFgSDK3kh7t/1yYXrQ65514oknh/PQu8vZ5GZ6Vas+8SFdQgYXl0IX7bd0a4
HIJ1/VznDm9qyamHQMi7J+vCuf4AyAXdEblLl3L4u/oc3nMIis2C4q3cuZad2qb85TDr5hvzUnrf
DBVg02JMPNmmyed3v8FmXp5VeNuGukLrXlb+xinQie712KXByQ32c1g5iAEqduiHgEVyRYKMRtWO
i3Y3fUzTlxYD+8kttfyYfoI512p+1pdJ/GjC5TeDRzlXobBwxL6wvEhNK3xLJpWB0+dFUn2worYx
2xFoweJQm2U908uEHLxAwH1ycoI9B5eRvxECH2AZ3mUw6+qz8rEL0xnvppYRabUouDMUHxbyDWZ6
bnHPW+MuFzRQX6Pfz1RtNiA+bJwrBvhv0yDgbNtasQ6WkVjivxU+m07Nvn+q/KNWFoWpRR382Yq1
rw0k5PnA4O7c6qnqtYzWR0N7J8RIDshmMbzsFDTlnq5oPD+Ctzn7WMLFtsVKPlkpHMpXyuEhwAdg
5lkGsatgTc+/Vk3S2MMn4BJS2MC4CxFWpBesuOtS8RsZd3t+vfwk146fda/fXOrNwJq+fD/WKf4j
JCDdC1DT8VB8qUCI5/JCBk/pFqnZ5VjzuiyOSNjKsGxeavuPEYAbeys6dXIvl/Ft8Gioh34pfp51
NO2kNsVJ1Xt/LGiGcLY7k6x2RmWUQtJBxaQgXuNJy+bC7GVb5KOlvMg+XaoSD+97VWMjMY8WncVn
YoQb23ioJI5atYB10sRfD1Fb+ZSL4htvngBFGax76B/w5WLd26Zxb12Hd1GNnmJc9VOV3RbdP72v
LIll9Y+5c7RJLztplkICGBTNa/EKEkgkkzRX7GkKLvj5Jpwa7MpjCWFAKOq3dhvZlK7f6ekSRvRO
ZwQf/IqjgyBJJQzTE86jWUoPnuFDHLedINz4Xk8p2Uj4rsK9g2UFgJFBC60koGIxy452rxO8dIBd
dNbxt9d5dWuLzGaQ7FPFW9CSSFcfYzZJV1KBsHLIhS4JAXwL8UHfsIjHyb7hW8J0RpVm2YFbW4LX
zXsreIQmbSoy4OPl8fwNmx1GB9A3aezsiaHYyReqyqMIvNnQVc1UYl2AwDDb/7Sgt9LMoTBy2lDS
KsUeBLT673jT+/33sCupBjP4d6tMLiWFytPSFEXuBNBHnHyy7bppXvyyGzdTodA2CiyrsdHFEG54
lZ8amLM9IY3Hv/AHs+f38zDwMluf1XOYntXlb0nqSrt3qO+rifLq5VDZd1BRru1DfVOZvEo+HB7H
6e/9z2pERO7lvKaCzruausQClq5NhezrQ7QVp4LbVCimj420ZZyFHN3ZLstyPtXJSeJj4L6s2pMe
BaY7NefS7COw6lWHlmHBVRYnK4U/r9BG0wRWgtLxIckaI5m6qMj5iA1SyBDtS0BKH+1FTdZTSDCe
90Tb9nWxPJPyMF6/w+9XtSB8JDF/Vu7hiWOwR/saifthcphoKtih2LV9ggto8NqqiKLJjSp8IvuH
lMTT9KAKdv34SmfqNTkstClX9y4YYK1b98js/bi8LP+heVEez9Ymnye0msa+v2DcFU+YcXKUegcz
bjB7W56KL3fJbfu+CH/n2gC1UObsrsg+HGsqHjZmubrejFdO78kbnuEq1WF54FwuFOIZztrnT4nL
oz1CpqyPU+l3Xy7kh5uR+o9yEzgvZPPSXfXjly+xwbMwUeJ1mSNHvGuzPJbdJUt20S88WgTyX3X2
41ZPqCJwwl1MNGcNItJE4+6vQR57WVmfg4+bIOjQNcDms5Zfe5GfETgUa14eGrSw511lgz+ueky6
Au0b0VfexIEq3vmIjTs8EVx7XTVu84bFk7sY31cYocvupbp9USh718iQg+nmMx1uc5ASJDvNjbWk
NxKIHX0f2p9LiaaKm7vGgUHHB04fwPRP0cFIBF1VTTTPC5HkVNNbV/5CHfZDWfpsKfjNij7yQ55/
u2alqUrwESLJNOdfAYj52H8bJHMaCrbMPC95+RUXRRG4Y6sBvhQTmAlI21w49BvarnFRyUIFmgcW
VNAH35eEOOpLtuwE6PrdPi7V9IhXAFOfH3jfxFRTeL8Y9dKpc8rM1TJ86/e9ckP5v4NkakDzAA6O
/YVOmJf5MUQcheQJ0JNgOGeYrhA51Vtub7vOExuPTw8pbmN5K9E4JMTZfpiwi+a1d63nxwTPRB4X
IUFijVpbA8orUgR8W2DZfm8hEAF4w89EF2txmPPT+dss6C0zVD6O39D9zNgHzt943+HkIwp5d3YM
K+fPqGBqBMviiVnl0C1JIKdC7TharLNK9lSBxmtwaIoJlFRyiktuBebCvU9+jk+xMWh/fFddsTEV
H4mWynybLFBuF+OXWmFIPVaVEot08CEN8L4Ub3ZG2/UIYgl9O7YnxzGvChcJcM//wIZJ2yzieYT2
Q9c2LEjAI5rtqscTffb+Eja2YQ7v3/NiPFLwYm3Qx534/ryc+K14q6aw7qH2wEbFaQjC8dfms45y
sfkaNg5FMXXtTmMwBBBRDMEZ5egAHDKAEbaXQ1nwHSiZfn8iWS5KnHYioJYqCfWQgD5IAEOywflr
PApqizU2AzjPUMeFmMsfwio+kA/UB8lbxyEa4y7VOE06lwCnC+SJLkgwa2g4BTYx1S2bEHZbgF92
MoVq6lSDY/AGV+TlUqEHniEEAidQP3uV9Ef2mDs3ZDkMKtdMkERFRHUINl10lC5bTSRUhio/mYrY
5CCwIDvCvaFLoPjiolJEUGJagFe8UynHm8M4kRqH9z3LGuPXYJz6BDAR6aB6TyCiY96R0Hm8qGFk
IpOFtMvcm4k3yzMuaaLNbobnEgnDYQhZmmpFAiAVm08w2teVEPMgXsUAwPrL13xp0PkhNXSqeXe+
f8kheNvtkQTHGodTG7CsN3pGrvOsBh4VmY/QyuPjW/p9Jx66GZw6oHBFnAyy+Fjk5dY5WZaeJtzl
OXZg0apDLSInzDRC4lyeoo+9Fm0D3fXP0obc49TiIXSewaPVCpms4TsNCOWWfWB3csJ+Urg5Uxay
Fe7/5UzUH6kQ+dH4VOHGJ1KpSWYQb+sYhYj4Up0efrOgOx2xKkqjAP6qA7KnjLacjNY9FFQobaoi
ofGRetfPenh2hSeJyw2M0JhOx6jZ+NXVFhXMeJCvjj+Nedvr9Qfu1mF8mgohJa3JEhU55Kf67C4i
dQL7DRzYZNyfCLiTgYdaW9Pbt+0qZPBq9SkH30CxMRixbc6ksnnIqWEi+5VUMzJc+Mdv1+CFsdPC
4kiakPtOjjWbjNch7bdEG7qQahHk1X9m6ON1DQMubFhAdCVg8ipHiAAupjlVIuTs7v4pOyD8PjlW
Ul3nk8rXaS0tMygCTEI953fZPX5DdzYIuZ45NRbvL7/3ZqAKzZVfZQ1I/CXLtM1+zQH451k1318p
h7GaTvozgaoYtEpK3ThLOmx8Gt/z/oORve0nXT4N5MtqeSrHFqNEUJtAhxbzP6SGvvEybid/SXGO
yY/o5b1+lw5Msy7Wy53JHdbxSaEb+3w9080QJxI8PyHsX4vtoWwNpPXsAIkylf9cUkK4DO6XRnrz
gp2Si3fQqwLTlJCIxLWeJG1aooIwz6VqA4wPhI5c+sfMN33XQ4FAA4FEAGaG70Xriyeq2b5Oy/bz
/WR1gSwihIFA/iBgVpDGUZONXsFAW4WUXkLrA4oAoITLeN2SptszBK0atPAD9ZVIevfepImf65ze
r/uSSHi2eyuQhJNbXjxTsuGtd61BRUbgfhcFm0neLqHB9q6dGYA5gcWKvEieOjY/vcazgjDGEY7r
9tz1srK4F8F52cB7VSVns2qeqpReEnvjufyg61u5jA4pEeJmIjmw4c7f7HoYd9mptZYf86tYsWoe
NXiHLVtJJBkxoTLZrJKe2upNKZveEfl/vOxdpoEYZ2juabOKUdq2Sc2KGaLoXRQ6WkXrbpV//k+k
uifIM0xO1/Us6Z2GYbT9Die1+Xd/Edja12USWF5x40MMexTDHGvL5Wd0x6f82szLbyqkJy6/Vfr5
mO9VTWO33/OV2aOafc+fS+h7k57c2HU3CRaSVvp5fw18DmusdJEnMJV9T/VPX5wlB6hkPu+1VEeR
rHa+my8UH8ID1uRWvF5o/3b23HWgfbcwmFdwkIHNVVW1co+PzEfiA+2mNqlscq2kdK+zzBY4lR2a
c9e7gbhpBQ2WnuhoLCqx38+Zk8yeWc6BMv6eOpY4b7mRIqWMUnJGSoTCmcReIrDzaUrTYJp542PZ
Owo0lSWJEuIfXIluIMaDiP990fknfVMqNNRFbwruNDKNZWdHOG6H3HUvvb5Wez1wi9pXBoHSTNtu
ZdZnd55Jfd0qxxgtiu/1ScRMdSuWWWIrnQ3llxGWgeWXDqI0q8hPQjEMtbdYTGQk+S8lB1NBkMp8
BnA5QM5UnJrXySoXcu3b75PkNOZhYmVH0JHbJ3rbvrp/ny+qRlEyjxbhZ2AxbXSwzYPge0B4oGdB
mehXIi7m3/g8pNo+lam7cT67E8sKmmPEiLkYGvxTnj9Kz9geiVMmnW7fi08ZT/GTufIN7NjUZnnI
zclnpj4iWDNrooZBmJAIklN2agCPodS17a8JJzx6F+Xkck3zIaOltEyJxeFh0URTfC03L7HS8g3f
Wcg70gSwWjU9Th0T4VZ2psK4AeYxs5fIPujiAikC/6UPQJMSEzVEY4vIOBFS7oDXyjYlQ2pKCtXW
x7eHbvjEvjd/T1VYeRhnwHfuZS1Vge7PKmaWZQrQkQkFD4PuY6AaBUMrnq0wcAVmUdYpRnQYPGam
ZjH0FjWwsvQMsJiFDa+zxsVPVZLsCDErmFjIkRb7vgaM+TwZ+RWEYu6P4Q3hkarYS39LOAr0bMIJ
klbxS23h9k4D6J793gxocf5l0ixqIYIk8Qacx3RjV/jav4/SCRtLdXI8QtkR+oa3vIndP3/BlgAj
B4Acf+jyRtmkHFuNNDoRfdyfZycYfBi4Pr4SHh/egBpiS1Ow7dJgbIfDCm2nxdluNu7T0B+URIXH
HYdY2T7p4MlEmxFB5NRmbLHHLqLykq0wNiW0OaVZk5idQiSsq8BUWw9t+oEcN9mKXegcpJVgFple
VxyNiq89n8u0dvNVXe+7wCQuOjvnYRj+Zmi3C/9OMVBW++Z5r1hPRSAe2EgGdxwMT6qsC+wbTEPh
eHHhY9tzFiCEiyf54kDa9wIFZhe8aLGQO04ww3ZXhVXOQmnyYHqzr2NBiPEZyLYa4+ykgkzNMR7U
sedzIHLnTLOf4TRkNeshlXc6KoquVGSiMqo6YzCEtTTRPre0lB0q1Vn8T44VAQ7cQZq5c+j3xiQa
2AHIYO8xhsIiPS8zpAA+sS6bPHOCOG4tgQqpyEkLLIjEFt+3IRxoP+0xWwJ1YH55O/NubzkbCFCs
sIyX7sg4pwQ96UtxDiU9ppEQkrbRy7lYcJH3+drpQRQ7ELqWJ3C9kfG7ZI7eYv28yrf3WwK2nR7s
lOkS6pY0JAntBraHntONUNdADMS8U/LgDXlYjgsT3rPDiIp4dg9xeZPkUfl7EfAt9Fkk9EfQGEk+
n71I58RwUPmTP6xYF8XdXGQPLkpzaipMcNXgxHnyBBnCs9czc0Ikmp4a3jIjjxBFOf3DU3AXyAmo
5cOcKTuquyLg4RISYWT2P1/4pHvsy2D1XjIn/392KKaYwfj3YoYWhVfxvGfeVom2M7B7uDP6nYei
n05OKPow9VPcemPdtOSF8xGj8Zz+sZmTsBrexgc1xzSehvKPdqd/DlJqWTOYUfMoI0pymMJN7fnh
lAtfi9T7MdamOvmlEXwN3+mMkj8UYQpfWsSf+WtJ/IeWQu7LE7GWSrpxmNrL5fcdptyMg1CWbsUH
w9AvELH1Oy9wjmpSBucy+sr0S5P7nvN5NmM3XQ5d5+B76finGKp2ctSHGdsnY9VFOBbUT6PwfnJl
1sP1kD3LPaMW4h3hJMIpuHRM+OSPEaIXDJX4j6e/O/q1kU5j2rM2kHmK22x+kj+5t3uhGjriMHW4
wpcLJhtKR7Kw/w40G6iUSiXp6zA1AgpfvjoIUGuoEwud+PxGn0j/eGLg+4r9qc7v8eLvzvR016Oz
eDf2lfyRgnAZM4vXw/hP4Sv+YzwmZF4877lfZOzIdU9Jn9yEuq7AftBfjqXvC10DnZvUExb0kBAq
Uczz32jiI1c83EMZKBuIQAI6N6x9rl9UQXqqOiMmPedCMlH1Iq/Sh4n4VL3wQekqnnWXI2ihcvd6
xECjmTaZLi0Efp+FuwCAn19EKma3bmyCSFAQsn2OC/mjOWcVutfQcS14R0sO0tNN8trUMCmC13Rp
mMC8wDCZGQPPi+QLfL3XIdwp6AalwJxhVz+/dT1Mc8KDP+MePAtnKXLjmuAFPu8ISf+/xwph9v+t
AfwcE5UMrmeHC9NFiiUlY+VXnArxc332zJT7e4Nnw4NP9RvGq7e3fde2LoJM1Ybv4pmvdRobYCjj
JGvQqM3TWyRrFhMKFdwkn3T1lI+ssLTk1j7vD+K6MFBnN49k5Lm7zp4nW4suRprFiBATR5H8c5dH
/0j2D8cvoMB+IVjygoXhCDSHaUU9VzbP7r6bdx9c2dM49P3jeYNDYDIl3iTk/FxonBGOS+M8nlta
TUctND0tl5xAooYQ7Q2fyuWgCaXD+EDbdzVdeKS+sCDvrr1qYBZh75knowTdiC5fEasJb16BGBn/
gxuTh4AMeegc4dPvTI9GT28+WpcS74daqjdvp3qH19R7ovdLpohW3bKU6KFZxVp5ZkYJV8QPKfBj
6VILiiInJlaqwpKvztpAX8FlYc7DtV5PbGtB9u/faldJvtusDkuajyB+4kviW4lSXoKbdBFJl9/H
CzULWR3z21cmVc3cy/lE675qJPMjlS6lLK3uzfnkZbKjPJp/OUVK4CHQRWKj14kcsfIEAvTOEUw9
hEg3krQmeACl1L50k5iO/fDbiT3K96lEY5W96gdIUeVRzbeNFwYFwKJ26hja2V1vZi3qx76lsq6i
w7GaP1FUUTegvaLHPdz9yvySrNldv84oAfzkK4yayjGv6HJuvK4d+yyATYpLVY6zepgRjVML5p7/
Wr1rV/m6ridbd1N9cB2n3xalO63Ma+OMgVLJtqQJLqQcZ/vgWAXocnBz5VtzomJLjBBFWrVDstV2
+rtup3YR4sgkWlzrylYmvzOrNoEPJc+A0EvYZDGzL++k3wucIcoUMwA72qwY/MVOvHVq5X4Kg1mZ
PKYcr99XTG36V6nRHLG1SB7o/inM8Vh21rsaTB5Yv+FWS2rdKaV0iJLD9Q9ZFPHIFEu0lR8uEwB5
fnO0mDVOyUouX8lvS4eUHPtomRjFNjWMg1wBabqMDSSDcjFaWsH7q/pDzD9Xi9F9x8on3/CWR18T
Hc4Vb70ctPBSvl7AsErYZr/x3KqC67Py5Kyu20xt1DQG1+lak47JtcvEyzND5yf+slDF7F5Rkrj1
W72hc0WrdSnzkeojsxOgu0WZeJVhI5mINdL8zQRiUAyyhqZbK4Q4ZMrYFlf5Uimxlj9Hp1X5RvZt
fomVAjmyUPx48D1Ayq1CEfAa4mR7xUgu5eGwuyu+IY/6JbLz84YdU1I9aANDQ45SE3R7rtL7/dh1
+83UrXnCkF0Xpptdb32s3VDoxt+5SC0ewjwi1NGRQMacbE/2QxZBIyPITARFshhWflNqcZFQf0tG
HLhjWV+ae9T5zgW5i/6rZD+ywOdB7mX56Ah5z6xBH1ssPeyv0w9RNbJ+IWpNJEMokDK19OjiqVCZ
bJrpRyOxk8NbvBW/3cfj3y712eKqOP7+/u5/76IrFf3uhrjANH5tHYofoR9SL8evx6O2LkgD73/3
f1hdBMEb01Sp8Yg68+JPzTgMPNRTLFpV4rwxKvfJapykcTrIXUTKgZfypcXrkatYzkTfh1qT9v3j
D+e5dxFdShozq6xL3+CsYoaOUYbgdfggHeNOqpcoySkVDc2WU/V1jG7loZaArpQTvWRHnVBsop1P
ZMvZMgp8NV8Ot2U1xcX0XRgOtaCJmSqOueMvoc5exjfKdC+SaFTyKlMPlwVJpBSrjC+lcJ2aNRm+
RYVlllRE8yF0kOo9zuXYkNWZqR9EzAmH0Pi6U7F6vCUWvfB9Ew987fKl9rNsr6l5ZxVbpKFSytVR
VDLvp9fc++lz0smSzOgRRZcEGoqS0zaPRQWq0t4e/ru8rke32u3zVqPmXC9Ey/ayrfBDO9/5vlBW
YtuVL6V+X12cl+/xmzI4nx+qD2BzKHmTbaUkhzD7rQV+Tpf6ovXm/Ds99CatilpBx+/Kze1X/CP+
cazsI9WZq8LglVSxGartXIrj3SO6d8OfVF0tnithuN1oZE5GmeLbWxhPl/KDavXV5pLRSfP6bJxt
z+vPm4Bi/dGYMzaUGc9LcW4kq/mPycdifH2T9sOIqSpC4Cj90XRZfHl56W9LPx7f/YnHtwHZzBTb
JlqYaolKyLpLVOQQ9wx9mlLyJHv31kegYZ3K6kg7WKiHooQHVhFVw/imnO1v8n6YddCMWrIF9q3E
17qe+tqNd2M0AQSiRUcCRDVF82Zbt80zKhVgw4GchfnwZg34QCwHfM2xRD2srTKYv8+1hVrpApr5
kIFpx7I3/b0Q8rSQugsY52OBYo6Toxa0uyIVOHsEnhEpbzKjo/qzmFB32B0GodtVmQH/eqrC6fFH
RAHJ3coCB7grRLRQ4aj78RGqu60GH6So/TwvdRPWn1MJMfIzjrjBqe8mS10KQDgGPhY+6JOh8ObQ
pzHJELZ3RS8+VBLr+iNyyOdWCJIgtCpnjxHOQPVzARULJc4ovyMISFVAYrgiyYQCcxQKPLbRpvyp
Eme2pBGwmERU0YR6qJ5EkTg0WBeU/RSgNafhsSl3IQ7SWELbK2oyhUZ6Cn/TiJPz+fj8sMKE1kEE
3DjxbpLGqovwzqBW/vkZfn0XQnd2Oufv6OEEHbYThoSF+a25KbbD2hxuPnrXEf8cYBgOi1Dm6fPT
t2jOx2e3qyuVDmnEADh62HD6UFXqTTM+QyOdRPi8JT+8EXkR7uMtPu9n5Ap12fh0PM/nLxSMwoR6
tpznj6QZzsBBPpGwnGM4iYD9IuloWnh8Jl23z18tacdLzj4ss1LlydGGW7KR81O4QdeRZwNjf4bc
c/k49Q8h7TM5/U1FRO5yr3SMeMTlu2dh4NK5GS5DoljvpktOJUBFynSiY8bLHxNYBwYIRnE4Wuik
cFW64frVne4OJwAK2uuti51yrDotNOKRYsuleIviR+/cmdcmxUaifKnL4Y0603f52g4desRwCGc3
L11fDMvnhcVHi/QAfXWylp7DyDl3N+WCmgop9N1DqIvnQi7pFoUCgac2jehL28H+ei5c7H+BCRXK
AfLjSl//0tG/r335q4f05DaJkMDVIV5/LpAWUoOV332ti61W611tL00sYhYXYYzFQx1HMVoPHlGi
VKJjUuW/1skplHDnSrDF4iE6Rcvxk1hfIRP3oz5aP96lqE7sOlee4bOHL0LKozlF5Yyk9LpyGm1f
Nn3/G6UUQJwV2gDd6rjxEFiE4ZZ6C7pfx1bqLQjAXRE28tUwyqlvPGeD3dJYYMpbQcf7yOgNt/Bz
uPrbuhowJa8oayE+Wa645nT11n6fVRF40eHghTsgCWXeHA030zHMipNBHBKorISyedBiy4BDtORc
5TkD3hRV+/lRd3FdJnEfjXBv3ZaN8LxuBH3BfWlJxnpVmdvlZfmW7E+lQv37KU1o/7EDbYoabMYI
/lhbCoYalfdqeBVWbfppJsy8NxsQRhoepseQXkvEfd4Lrdx13IqmXHizEEzxrY1bm/MfEYPID2/K
JgR9Qli5Agi06LDRAveVUrMH7Zhic50an9YvuW4o8su85+oQgHK7V4K9Y2/XArUXpmnlScg8V2+l
8ZtCN+aTsd4d/nXzsh7efLb/BdssWCl3ppAkcZw5QW3iO2XeWOFlyyXsZwHI9xnW2ubQfu29vr5e
Ikzq3i2adK9lYuhuyYpts3ylmn5n+Ofa/x1kjX353s8pVvD62toWe1RXjGtxg+IrZcLX8ONvNTyH
ghzh/y8glNuXqXgsf8nPoFgIDCh9iZAUv5Tm2Ren08bcUvO+2pYeLwV+eu0mR6mRaN9pNjK1mnhI
CTHbKC928SqKXVE/A1dri992i8LzZJA36e3jvxXGZynbnwPDineq2IdmNq3+SbajblV3316WSVSU
abOUeQGkDc9l2i5myomgoQpBoXDHQCxmdG6GWyjgxZIfrap5K9LfehdGRHoZta7l39J7TOhnEom9
R/89y6+01tC4ji4auzFbJbGUzyWVQLhcG0rqqGkGpAiY573BmeSshUc8osTVS5ViP3GcvTDrR4Zw
sExrhUjtgkq6k4ty7MjwXGhlqGJ+M3L3UpTf6iI/i1Kvh1TbwkGs//uXjwYDC37YWsPCmYKzhzUy
WQpc1zClQrnUYE0HI/2Bnber7Cohh3GPn7d+2nzhu4Ilmn5E52t7IQTkCLfKL/853zpyORq34sIJ
hXmmnOFUBXkLVL5INtYjCEha6F7fG8VRZyQRu5x8XT67IHRF+FRY0rh377+lTihj2PiRutecRTPm
41/vrCJwErbXvpMqITV0wgoejzIlielRqnztHyrZ2t/jXFqXwzu9r0TqLMoW2fAsv6YWOqdwW1D5
U9eeVbpmel6af6vALLoV11aDsArwq7xj/kHnTW8XooAUBOt78xrs8Ak6/KLCdTZ6Apcx48s4ssWj
mgbzxqN2qy3LR7pK9tlsW7GeKC14My9KZFnT7X8hZZp4ixG/nRfXUAvKTCVQ5nNRfxjCYcDIoSmF
obNrhceJ0Fdx14Lc0z602jtiuF2r6Voa923yGRY2ggsRtnlwUWpnTKqGw88byRrg3YUJo+1Y2jay
TQHR4ij0N55Zieik4fa3qYSPy2hwm0U/ikIYChbS0WjUmSZKnU74hn7y9cGsbSyL07Bpzmtpsp6d
znvrXG69+zedjiy6U5ff/V3kt/xeqIZhH6b1NFGenjs+/dJwSHXJt2XYrwbEqqEZ5EdLzM5WaJr2
zYvL8siG56yFrAyjsLG9bou0Q/1ocXnvjEaNefHlZ1G51Z5N1cpR//vnWy5CdVmVFA7y6b/Zl7pd
C8qf+cjgeRpjzDJrcTtfZVclGSN+HUoGh33qaiUNq/9zbldtBMdW2LjCQqK8BcMfkT74n0SszBjU
Vt6WRI+i2VjPRZwMzt5Pw+JZdKZqAP/tM7Ho59bctm9+5AoGXyA+GNsf3tSTeG40b823ZnPczJdY
6Y9S861f+1lE/bBFHV6uo2QtC0e5F9M8fFuZkcSDk3smI0b0gwDHx+Pz9hl79+jNXmYvBc9rntXJ
3GovR/NReMxHsxvQWYniyUrZney2tsl8SCWUxbsMiFhOBfF0lcT5pXlqrqtXuswyvW2P/DXCUIZp
U5t+XvqzqNbny3LY+hyrJ3AQNq/2h65mrAdD/doMVuas/I+pik5bHdDJYfUwJxvPtOSe8u5P/2PO
3skNsJQAcMFS+/dv/fnvWvwXzKQqYZzR+XWtiNyIhHjpNDhJhf4U0BMcpWplT5VHVrLfvh1VVg2b
aLiYoXR0uIVQX4zuNCNdcgymuDy1qYWrE/LXmItQkfjToAlu2IRHK/ZqeUzJ+w7Vpi+dEKq926Un
/Rt0PsQELuNEJbzX5uwV8VOGkABsyMwJBqhPk/2qEFWtBTec7KkGhkYGyCXcwsIbFt3PYMicVL4O
2Oi5dWzdgt0jdhmsjXAASdxSlR2mEqxZoICbII1G/o1Op/yw8fcvnFtL/595/7TuWc3s8w3ni7Wv
1j194D/H4+9bcZKiJcP6t4m7GgVfRUKTAPAvzeTfQLo6ygYLJ/4As/6HqDNbTpXbovATWWWP3tKL
LWo0emNpTLBvEAV8+vMN/HedTeJOYxQWq5lrztEQZo+b+PmqGfDO7ay8W0ePiF+vK2APIBD8rbz2
D0lecsPCtb1plDf+ZfpffwMJS9GQbtPLhtj63fS0ydaROstmkIKGarI7SNFEUWK34lKoUnuq5VLc
KtCFYeyxAdLYJNbhYouPh4NvvMmyl5IBIH/CCGz7/EpjVfdVby22bxE8su+lXM41qhn/heJsXsyN
9iHae282G1jo2HE9LLZQG/ZCZYf/2NId2ACCGCeuVzNqvdTdKMGuJialkWXGqx2KFn3iguJ5csWm
YYu9A/6FszfsEWTeWXG1y2RvwNbvRPj6oJeCfeDxTfeRAbdkPgUM/MTIutfqQCDGuCCt2Z/3VkeC
AUcL1/8ATRdQdzVy6mD6vtviz8z2tgY9Uxs6tT3ELl7gbQOBKYbGp30VxKrTdcnJhfbJIi2kCamf
W9/2rBserL/IDsNP8K6olU0dO+/plB2pYepLdp7FZlbX22FfOh55Diim/gkyF1JAPCLbiN5DiZ2l
BofoO1TsaVv1cqwGPPy+0DWjK2lk5aTiNZrQJIGVzZdlSfHAlqH8Krykxl0NNECJQ/cTaEHRTdv8
7kYgruGkg5CZRDjRs/qqBrQuW/eN/AXtpgahVemlUNvoqchoMU/U3OcabQxi+Rt6DfgsFrXh4iRo
JWoPOYT7snMdQxwAboDaEO1p8LUmIs0jlC3UWdVdFU01hg8ySfpMaOTPRKMn1gPtHBp0yQwkqn7O
WFam5zNDtM3vT6hD/sw5sHgfWZFpBPvyVbInLMz/ohTUEYqkqtHrMg+TuNyeSBiVrVvvs0tQ7Kut
RV6c3PKzQaOjk2NhjtZBiQmDIfVqurw6Vu4Mp0g885W20ezjpxvtVzP23uRtPFRoieS0u0SEHOlw
reuLlbnWMs6CP58T1rNeC2qk8O9JND730hFLlkL/I4sAQlufzXhmNsn4Y67JFrRdbD8xAkWsYlVs
+XVSZ2s8/i0xqlC1QMdCS4PO4WrxIpRqioEmbjNbbea3zwxHAsymT37OFeVgyTba8BW4Qo1bjciT
LSC7vgImhjAmCHIfTVI+aQ8ufcNVw87pTDsb0iskeUD8Iy2sWVIHjPre56uHRUQ9JA2C0qenaVSz
NAwztqLo8NIplDVQ7uCTYSqSIv9mf6S2GAjsWYv0FFmi72URp5C0UCf4pHqYfTatGaAkXiNj/oBa
SAYLIQgSLJ+jDAv2zezwGdhM42yG/32v2cQAPwPpkSMeoZDpaAwyBQ6uY/Rj+R5QTU9JtldHE4PG
pBJOSDPTAYoZ8TPZ6BudFNtYxURwEYu5D1Izc6dipoamYfqg0SEimGmfAEnUJLqh9smhvy+ms4k2
r5qftQLiXqVpjzcGt8OLzPhbJnPCKg0ehg/P02efG6qAYgybj53iJ0GirJBu/nC6yfsGDhqop/Ca
+uTp6itK+BAwesy4DbdIGAk3RnrsYg+HyoexohAJEjrMyMoWCzMRYpEZWxIDup/hqAVjs1HfuPOa
ykCxr/LGU3e62fA0lpvulZ0V3fU0oQs6t0mx6o69h+15Y3oT3/54qMcSsVLTNj3u72f2aTJ3y323
HqBcRRCKUzvJqiLT5Q/PpuYDzlJNuGR90cjbsAK+XOWkP3Eqv1kOl/wZaxT5OO5LtUgnnli0lKYE
Azj2PK83JzAf4fSulUTpwU9OcEPGdDr8rFsKzNCLJ6faNklUDCs2YbLuuE6AhlKI+r3sLyucxc6d
TtXu6vFql8j8IcSb3jHv1bj4JAWnJ5f0YmS22YtyI3S3dAtJon5G6lBzJKpRhG5aVrhQ3ZeNuplW
MzqakvEkM2ljJrdu0+nynOLuAlZl7L51HssuqFFkrtQgDJ8hjb2ZnuxhP1w5ofZxXRI5CsNmGBN8
A6YmD8I3sEDon7PuN9l8Ys/MHI3u9qhuG87v7++Yi1Hn+ZwnQYFSpvqm6FE/PG1veSQ7FpmzYHdz
MT1iVDon06ZHcxO3osVOMk0H0use7gqSYPcwLeCnkpD4HG3nxW8wQQ6uPIdpzatsmPU48ChjtknH
xy4cVyYvJjGmKc1vCukeLKtMaEwJeR9CXDxM+0h8uMkwP5KtRKHjV3kxfTbAAyrljQMhEDDoCogq
Qk2FFsOBDLvzCD9ZTcUUZK40FLjN3zPIJxq7OrSY/Tvo64zpGc+i2yHjyER94FQUSoPrUfKvIetE
XkPhi0a+MnMIuLga5woAFMJ8VsrP5oo/Um/UHU8dEFjqCm36vqHKlMp8BGHLb75mdGiJYpR8f2su
13ighxpKeNG5xpyTzlKDmGWMfvZZk7HsKG6c7rHWFmVnItKcin/Bfc+1QGheVyiFFAWPiCcsNCFW
2GsQMLBYXFCux1wj3OOEpi5fYVr/F4J9Jj86FqxB1lmN66oQGiCqWDnGWQcBOVoaPRDouJ98cQV2
UwUxjoqfoqZIDcorwnMfmC4qIxBJXW6+D+jDjYIoUPd4+6y5AXhkzn6BdQjML5TvKdsVF6U5qT1o
D1bUAge3BOK7qO9aWj+HOhnkUyQqWnbb+RzqiOqSJbqolt7GuFmDQtoeNEftcYkDPVPIa+8ujLGj
U5nfmHbJRlwhuN0hCl49eTRyut0VEpUoufD2n6MC0OJgNUf1UcbtGLcHL54CGojryDZs7jjeXR2V
rtxKan4VIlfa39GmrJ4IsRw/cwqtI8O+Y6Dmj5kYnt4diheKL32ji+uP0c37TQSghjnSbLULJR3Y
iuCMUezEJPwMSvZNN0eIBVf2x1LqrzuABljd6Sh/3cO83+6enXyQw6PNSOuQAUZWoo2D47Hbhl5+
W6DShSRVCvr46Gt11Q5I+zGtwBXsZLQaGy4g5rqTTXcA9MnsSROQqpfKO6gd+ITEnAnSpPHi6D9i
no6hRwqlNR4lW+hjwDLddwdSdcDq5ceLtpt1jv6rw2Lcg+/16sSj56DW02dGwNWp9RogYA1QtVVn
30VTmlHAn+M0Wnxywb/FyEYnC0FPAOKNniYCJoDiU3HB24YOaxNAF4vyp97VZrI5k0BnKUZmqol2
X8YJvJBvKYPCbSCfpVNCmYnerBahrOfrFRVHKLL+HAx9Tqu5PkI+1wSFd04Rmr25k5/VqML0xKtJ
botjt4jQ95TfEvYcXLiaDjVPPyESb+XFXg0Eln9YQCt9DB6IDqrdeV/aAww3D5xafQaKuIMEmua1
BCMaVNGKBtQZy30DDlgyvY5fvLzkw5ok0cbJlMinSQAT+SgxgeuOO6h/cMEQ4DvltV5Trw1o5NPc
+lOBq9GUYXeg1lOchGYl8ykAZ6Is7drUHmD91DvseIQ+MkvohURAjb2cdiAJ57f6A1P97oHqffeA
loOMBlBdpcEPixx5gMuWnEaLLSvQHPZLbd4f9DOHCmr/YrcyKYp8ptetznR/aB5MobeFDA+GuaiC
DQBbS0sL+LNUm8oA5G8vmgFRKnC24/sAd1DktkbpuoUm0WdfD8ycPg6qnvkLYcBt3CENkPValNWk
bp8DMaS58rWyEbpmzH+5al23PlGToQnllKnzSuTzvEaGl2cXd5p7AqidXoQIYuc2SqYVttJjvHKE
QUeGgFMuzi0lV0zOA3kFgAdtCyLd/f532w1KOts3Qhsnv3Q9WPWHG09bM+RoFmcCDhCzxO2FXGAK
PC6zZbxATQO1lBcRLXZsbFKk0ceUvNuSowA+ic47HIAUHbBk2vprCp+bok+0rhHlQZfflqDpcZMA
vqAu8MeP+MFhQcchK4ueMi6pC14fH+5KB/Yk5KB608THsobzsLDfoK/B0ZcLpDteD5wTdkK8AdgK
EPkRE3Hkofrd/kHeBfQz5/SctahK7IK2/3Zz6w3KeIjyplMnRFRSRN0t9aho0wlf9q5zRGCQoKz3
DJ5kd0Hl+Ic+KBC2u2XSkeC5QcmR36Pj5utX74JHDspxFDaoCHDL5e0J3t66EJRy6ixc2qI28ZYC
UmpWnAx4FAWODiFk96CcG8/ac7OhoJLuZEtJB2DaxcyGqaNXXjMVBqfOYdoWtV5Cc9fBrjPDlQDA
N65TlEhxrtXenU1XQkkLxjwuwq3wAKSi7mmTW7VD4jSGu178zZzV8G/MUU/rSn0DKnyDTTVba953
5eGIKc3RaViCKY82unXz2BKjMtUtdTKmpgvnePMiYg1qhChrnDrgMphUmkErzOw7wQ1XAnqywqIC
ToDYxHAq3RgP1AsTP7JBRLHoHl84ZSQsLeyESOsge4ErMZuPHWvMPbjh1fuQ0e+ksQFhb7NjRh6j
aq9Gr8nJTrr3PnxozxjgO2XtJizBfSK/r+YIt+9Oq0Pl10km1xCzmv7Te/QVnZz7iQ/sEe+soqoZ
7ruA7KUXNXkjiXcbEawNqrOURFlpuBtp04A1YshGn5a/+xjzUXS4UdRMSR9ryr8ACrhMKr7xQ5ca
ljrV7pEiBvk3FjDSonvuE90HSaaGb8wN/xoSZvYRLqUR3l3sypD46GZcR43Af6N4ZM9a/OivMA6j
S9oXaeZ6qyVVyAE5Fnx4Mh/pD2rhSI+wBL6QmT3QVMBLCKJQmmQ6hN7ttb/3CD3gu2AG+OBwPtoo
N4j6gLiQGNAkpFApd2Yr4tGyo1X2xCk8zcg+WFtWU49snGFuW0gWNllfZQmUBWW3xt1R0IAUCZZJ
Cjme+OkQeGEVQr+Cx+2+mKMMOgi+3IjY4mfk7x0ayN1tqdiKywj7BV9uQaW0pyjD2Hn2FeuhbcEc
2ELUTowVTcdxZ4XiT2N4AQVWoljGOMQgjvQR0nGlH9ncwxZ04ccSvtV8Ejyg3pTqMXDONuiXnD2J
LQAlpA2I2BlT4OPwQ9JyTbBmVX+oaHajL2NAjLWIggTbQT/i/lT8p4semEuHQ30+8x8u5dlebGE5
P6wTQk3bAA9vZnkRAxCctxY4FYHz2RUq38MHhdHOZXgNLpNH/zRJvypzvN03d8zwnh7qWpN7WJoj
/TVvdNtzgIN3Ezm40ua5XM3wqBqIgX4P9mA1kOHDLvoI6Z012yeDMCMGixe1l4Uu7fDm5oMV+32y
gOFdUl5d1AfYoCuW0qpMfoWRyULCYsP/CoeAynaSUTatS6DH4WbBm9KCxw4Gu5UVeobMNHattyc0
wa0B6a4a63XG9zGnwOrO858D1lVlSTCU15Kt5CwEnWl9pkSMcnURWiLcfIoFZD+AirLca8MKzbzI
mXziI0U2uyJe+uRlH4MKiyriqiwa5fwL8426esFty1K2hd8fbyus+6z3WgiTkRbEIqNBMldJEuSA
2HjB6gKcSZblOm4RNxxGEiZJUAVXjlmZZDAzn+y7ToI5i2mYd61oFavQ37STSlGiFryieB6vDvVL
oqC6IMWlDxK9OlTS+BxKuqCPZiMqxjAjnvhvGwYT6b8VmlVN50jw0kM5mK0iGkDaCyIxQPJYr6a4
AN0xpWrj6W5P7gmqBbGJniUzMV6baOUDxCHbRXuinWQd0Gkl0iQKLW4Cl7D5JF4h211JTPO6FGEI
f3Tih63mJCW1tD/UKNFzG+5G45bmJGaMfNb3Gv1lT+D5edZSV5ehDa8fbvQNJ0M8pwytnoGEAI8K
21FMtVmTQW8WPLCMIFqt3gq0FUU/c4A8FHVV3ld/oaBO3eET7BMCI5a0DL9ZJIkaASfxkjo5jPJY
UvGC5M2U30ZgSi3839ZXuftPHkMbUgVcOj3d8SrTlq4HWtygDjkB7jht9MnrfxBpbfShlK1Wplzb
TEJ9v04H0KszmOk3aiCdu95FdROlvj+5Hzz+aEyC2mmbu6A7oU+qBFyaSl/l2Q7JXDWIGkY/0xVV
Z/8/O+IdAjgu9TZVewAEA96it0JAmRNQOa3OZXxaij3zlAhGZ6ReDfaqFjxrQYIHqNWgInnaXrbE
V9xzkidQ7Aqra0hryEtBcEeY727hCFyr2mg8YGzO2XKPsIuGkwMIEtFpYjsEH05AuTIbiuINNS20
ZchwklPqwQYESbdu/0QwIhoidij6YPtBjSxXGEdkZYDWGfF6byBT9Jw97kQO7wpJKYNs3bL51XnA
jwnGUE5o/vF8aB5ywp5xLrwM7BhOFLoE5LqzmFAxz5iCDB3l3XI3naPYGQ331FnTORL6fjSpQUWo
dWJWBGxCg/y3RuxRpcQRscFSbRECAsCKC18TbrP1uQJbX3VOrPrcDgfAQXgo6l5YgwYXLEUbrApK
eB2QUCXZQiIOgCZFgUtflo/ozRPbZf4YgU8ysQ2z5K7AtG6UByIA5dbv3L0XY/yDJBD5EQFe8bLi
/oBERxgICL+5+dazUelR8tuZISfrg4q1t4ICoLVvLunZjipb6LtRSWhR6a46UxbfGpttAJ7OAZU3
w4r94UaxG9ErQZX6FX6H/omxoXX3ivL9HmF9nDz4G8iUZDlQSaaDbQ/WRsmXTclsWRExQco6zIw/
2gozDObJvmMaSvBkfl0ohSTWgs0DYjOkwjjYddixC7KZtSVyCKa4ZL3M+uhGVGYgobvgSDgt5dKU
CId9z4lp605+kxMitqbydQG4xyd/wVSJ4ZLWD1ZiQkAk18hNC4aIUAp34hyQLeL/HSgodP2sH6E5
G9200IlFiMODvIOaE769nsYwfhfkfvRiKAxSxWmDOdZsjJsBIBUkDv1kWuu1u29UyrY4HBPqaLhD
B/BrREJEFTRAvnz0PwmTiITNkc/FdXEFXQCPHHvMc+/RabqCWkRWCTh1UPNuf9kO5sjlL/15/ty/
y0OEzHl2w4M8aAOk7RlhvMawpBRGoxV0jlKw3zbIUL/YOSGHjhiGeVjfsDv9hlLdDuuJdyVi3Jlv
wINAo8xWb+XGJJVaiMUSNHYvftNOXTKaVkx2M+qAzuq9x4dNq3eY37orN0VJEE82XANe3SrygS8k
dakIYfy6IByyjp2y+8arBGbvNCOxQYquY4Rp59GreLDr+V0lQNODW/X0D97e3fVLfqWTTqvo5+7x
+nOQM3/gZ9OyqqS44Sif7X0VuXHrQs4eYMi6/hOBv6nhXwXJ0opb1osNHxo1ifN8mdYdBMwCumJk
5r0dihlEgrDu2X4w40bOCcY8f4PoAho+3EXqyNAWF3x3TPHLMCsoPyOk6TW3dywSsJ9FpQifCfSU
seNjY7J5YcL6sBKA+GDhDLSOW3svR2OdKt78zKBG09Ca5y6kuH5W69S6x+6T3ByiJ4PmsBJWCWrg
WcxpWC8alcKaR5R32uTo2ZLEywKjbd9S7iHvUHGSspndnBp2wqypSCnU7RRXkoMdQ1U6wF9xyilz
pYWmOz887MGrjyDKGCsrAp+WDJuZd+MPkaTyUnJ2UEpuTlJH78aE/5vsXZQhYqJ55pGnfUUwocpI
Lt09DC8bV3vPKsJjA7hBhHkSKgJPnDe81w27Q+/dwAsEox0IrrJhejStDEbQcAdFBFTIlbMzr7+8
zuWO9LbNry8A+gCcH7AptJ5yrjNL9F/Sfvyn9BLJVLKygtey14Lzx6BEsAF/DrTMSCL6DVzIfOQE
z2zVWuxjO/sQ/SmA7MF7g0QXH8hoHSZptXszcEjptk9h1uw/yEWew2djEJFJbAxK9U5mBAcDo8/G
y32iPAu6tjFfPYfvZt+4+nnVzV4u55zjlcN8Tr2N2wCrgx3CzX6rL3RuOPPsk+Wu0cmRYE072blf
bcyR1EiRyEqdKaL4DRZairyRdaItqPUGDYQaSD2D/Du4zZbMjXHboXXeG8TAkPOqclEHN33aCD3z
Ez7qLYf35fVKFfycZCJ4Kenn5Gz5ooyuBz8BU4jiNzgAiHPUQVY2J4liP6JjyDciW4dQf83HLJ5X
MiS169XTOkwsuMjeHuXSqFNu2PnvkbL7yUFz8LpECxI8En+LJTnWR7grY82bmpXNk10XOlvw1sC1
MyMXL3MBj8HUgX3ru/eIrAfypUcnz6wm+ga/Zf7H6ZwNdoVBZ14oLyTWO/YQjeMFSsSmmEjJYqsK
2+toVRqdNzmyQuOe39PsRwPBMqhgTfbWZRvTZ2ygk5I+yCvzLeeASxF/fd1hE+m8m96ZXSdApCck
UFJLHi+AIpoNe4p19+5eEkhg2IAhQmhFBjpY7g4fQmRwcEJILAP7MBIMLzuiNFDYNbeoljcQcJFE
xh0KDqq1aIW0gisvxdhN3WtrVMXs+9ZpcFMzP0ZMA2uVUzdZuXlxSmViq8znxdvAKuEvcJIrt06e
D2QOG6948QDbVHN3Rzc/+++9fUegG6XEs0tTJxf0rWw52TQUcbJWk2UoQWxzuCsXyufVTmUMLQ8J
3av4bUwXNYhaLMgAqzws0Xu3SdpHj5ARB0+NeQRBvmvdpAtdWVXwKItQcENO+gXmdliTMucj5FZx
i68o6z5FOiPNrhYGu4oAX9thC8iJpcsmITU415PVAoUIUu77hZU66h7QssAP1GRg8domGEH9tH5p
RGxVS1zPAzKhtNow0uE5Nyw3KKg0bQNJNXeFHnYsFeHWL2wONOqYm/F8/OU94iezQ1TGc8I0yr1D
ChPuSt3LMJvg5Ug8MJmiT8BZpWPcKgang1mZttbPZYTSbM2JgET+7n7OhsUb4sjNY7rkgqQszwaI
YhsVz9ziyZxcHT5TG+ll9ljZFgvl41mmyvyCv+IidMr0Fjbm/D29+eeE0jhQ8x/OEqfv2PC4TFzG
OKUb7Uh7AtEZX5t2GzYnMKdxtm132fV56bjysC/w5axsiivi3kATVc3SYLedmci+o6tCb2gTDmxf
2womh9UBJ8IgQkSv9rD5AzwRP+/0YH9GVmK9QvPniUIXAitqV97ubebL1prXRKKlgYAd+b9L3XzT
i8XCeIb1Ot6/vVY0rNCsRBxXZwUsk3I3KZnLxMD96jxC2qV2HCfNTrv0VYXv0+oezl8XkvDRNIlm
rXuvuSds467vdoMa2/Fkhr9dtdpf1af7aLgqDSrR6MBOqmFF9W5Nrlxh9TwHmf66L9L861KetHbh
/jFqJ2ErBw1zXDcfs+p1Ujl9Yf/x3IW1w3hXnj8rw9Oz03537/EgeubILoxulcGJ+ooxTmmWPdzf
aFAiwHkF1dLgGI/2/PQZDU+tce35XWnMro3p5fWdkLI/9xrR4Hz/W3H5uECXvhqtn+eV5XtwgTMV
sIV7ks3dr1Hcbpb9812K4JTQy7M46TzPQTUKd1wouWzcsiAM7oPk5j9pBRKzrW7tFRgr73joczqX
JOyXmtszNpZMAGgX3LuPin9o+1g9r/6QIsPRNb860c1r5917xV+Vh0dyXvVe9Sijbbj8FKAwFcIF
r9GCyehjqsZJHRM3Q0YkkT9KdtLG++SnDJo5Mz4y7ED9gF2iTE1uGhEdQhB8FhMHUcB4dKIagLwN
ecIEKy/OcaNhJJkPr8IO5tRD/AYxQ85l9wrih43f6xvBk7eL6BOZI9515bVIjxF4zSCMm3XkBtCA
YoJ5DI71kLd8Yln4kksTmUOu8jlGGgRtu8O23Ry/OYuXJLXYAJJfZ4coLvzPk/x2UAfhtgqf632Y
I5SF5wip8/c2VRa9+Qd28DXJfnYg0jus/EQy4zPbHTr8giQCtLYaNqbhu9fYvPduAwG2wW1a/WWR
xNiTRXfHksL8Z+ZbBYCcq92K7Dh225SBD+Y9tpCniqmAHIeN16DUDk+4kqcjVtGcaTKCnLi4Igm1
e01qZdJx2RXr6tbs/F4nBE4XUviLSmtcjkcP0E0+6tC0zvG93qdjciHbdLCPB6+6ZOm5CaiRxN+I
RfVWfRK+E7A/YaODhFXYGGXDxyDeXCaHntEDl48AIa5DHYq1v+B3IA6SO9exIf7ZM80aeAiuhvdp
bt/+EJtZTSV82nsM6TlTgsY6Ys4v507dsr8avp3SOAoNFGgxqAzTZWMedRu9hpfaj96eNCEZTKgj
XZSfRtfpa4y2g7vv0e0J9m88K8ViZbprDnMcs9wS4uREG5mFATFmjS8I0Z1kcuwyc5/aWOExK4wo
vt62h4tFZW5fBgIwyF89ZqychA2QXeaYcvxbgoYYXYJDMs3ig8VXj3s3wU8w9bD2e1Bgx0Ojl7/o
SBni5U1W0RiVmIp1fGxv0JT2xEMr70LHi5hlVtDQybkV5P0u3bZFi1RKX5XmH36x7fYmarEFS8cl
+qHxS89sNJzj2X+9K+bx/vcsDe4oEZWRZoWI71IjQwr0cBw/BnmGRMxjWmt3rliPXCevLDWbhes6
s+tlW+H+oL7EkHk1ZkmCH10HpfELIwuH6mqfWiPlo/ZhzSTDe6S7kDOOcgJh1AkHe9SpGJd7Gb7R
vc9vC/f0Zi71qMqUQfmGeMkut22RveE9SVuQbaz+7pdMmD/v8GphIP5FzElnhO62jBfnkBNfXhG1
wrbOKZddaGK9tJeMz1On2kH+aECUcLx93epe6dBvPsNjFjwNp/GarfY/lQpeTmRBGsPr077VO5X8
537epHfIqdnUeLkJFd1at1rt1somcTkhCCJ34B26hPTH4EiPaubek972dZvUuk/wtoQX5KHP9C59
qo4v45UP/Yw6evfRf/QvQx7x3eDL9Ou6RISMLPHcmN+X+Vc8SYbEiUR48dDoYs4H8XN4DGPW1+GD
13l4xoaEAaC/Boqw9OCAWC/t34ZEL7chwSzvXv6t/uo39E3+C+MhGtthPDkHTepiQXuDGPnyuSzN
gdn0y4AHyv0PjGZoMNJIVJ4WFGnJZl95F96nm6LF++xjlYEAGrK6evsab65fEkTeA0ymOVcBEcp9
YDhDHQQteOARX7DjPGIAZNW/VvsAXdsH4rYEfxciiB/CBD7ixTvh5vOQTZ5hZfoMM4ynVzNiAawk
Dub+EDBO03E6fkMinyaIfud2xC2+mQw2sAjvKQHAi4Ah4cjJ/6BYXcOze0QYc3vS5U1CGgj+4vhD
HSa1h4XdZSEcAhn1bHqNqcjH29u2utYnoBlkT99d5rUqhTK66hXBRkm4VTOEFeSekUwpdiOwNRYW
Ubjg2wMAwbtXe4SMI/otH6TZSbsFpAwjn9whJXMVlAm9OkL5ZigKCYcrZLNoFbCrhYY9WX9hdysE
jvCuD+Y/fZ1RJaoGItgJ6SsEtZL/LNkFFElI0Ju7yQebirlRHVBMZZBAMI2BHIGPQ1RAmLc+sCNl
TNhsQs+lygXaBoTzyxoVpCr2xmSBRG1CN4/HvfVCrYHHwLBWKEtDbMvQejphX4ErNabLDvMxX7Aw
oTZ4unaQYmR0sJHmsVPZnCFSw1WHEsZ4QNh7+d6sePsNz2d72L76PGqTywTKi8CJgeyGU8IRLWX3
RgkG9XZ4WMAi2UsywGJ+dCFH4bYB4B49amF3Ko0A5EFZkmVAUvq3trkSRMo8Z5CmTvr7efuk2LyV
JVNBf+ljnsGHXm1HesX5POfM8LiGzCj5F2Fie46Hzc1vb1RFyr8SqktkMuB88+THF1PP4+scsrVm
UDS6BrrRYEyKepK0JfOvE+Vkje1Hv9aVFdzuB3lBRiB7wnio8f0ZjinTWLVppV/G5r6sAZ5aMv5/
9dieayxpNAkQB7mFFEQIo7j4JE5mYw8KKGCk1wBgcVrW8+tIIQtsHXedCjep8qU4y/XlDCol+Tn7
A4CjJ5BgF85Mx+/ox+BeExmH1UkOT4z42Nyh9GPfnJvzZCK9OfXJ3c6Hd/uOkVXNe1KazKxeFojO
lWFmkhfHyymFZTe1xanMnNwWPBOsc0JRfSwKvTMmuQnQDUgmwDfRGAVkRBIbsg1AyOF0PB6Lzjyq
eXeb5NCxZ/Sx7MgsFHTAZ2MeCmP4B0ESN3aak8Ms/d6tqz+Hdfn7tG7+xLPbevUTr5P1a/2e7fxn
5+DvYivt7LoopPstH7X036Z/YWMVPoZnKHrQIznXtJeTV4Ohpm/EeGNvI9Yb7DWSHQWLDQyvDpDo
Ys5dPOQeih8IOyhwL8sVvRdKiMVKnPQzdDCGrbJ5y8wXUSMfgMvZqrPLzqwWshhBGXJedXMIDkHj
eSLZtdt3b5dmb/VydwbmTAYckBIjIcOY0U+oKvE1owhhYKqeOz1mvzz8hQVQV2haHULeCjAotL4g
xrrXAEP52CIUkpp//MtNaMQUqoNgEPQGCxEZYZ+RVTWF++x5IwFCkc3kY7QYBNfJg9FYfMR0H7Ib
89b8MXl/vb9ODgmT/mM4sZixwr1d6kQw1gaLxcmcg59HOurr3a+3zMewukN0y2z/1nHyi9y/1Ozm
FF8AXIKD1P86Z8EjC/EO4aXFNeNp/50rlDk4kiJSPjvgSkDht8zFfM7b/IyUwgdR/7uzC0KW5ywG
z3MvJiQvPqova8VTQJmSFG/7dZwYyCrG1ombSyBesystfRwBBLA7wOaobdXP1voM57NtvZmWW3bS
si/xniRqDoysareI3Mm/1oIzfw8WiY0AmowMNdlm9QmzVqhfwL0jg46SOe6JiBfG9oXqavHFi0gG
RdOnlRRfVFbomZCkNXDxeVrZ3xsxs9x8QhKHkSyKKZMsj22v5J23Je/tVN2yS37OuUKLN6DFG95h
sBvcezr4M/3g2nn27h0jMILVd40Ojp4WTMiDr0b8wuXKph/PYMSoT4Q+946eMOgNer15YvZGR4tW
NRcBmyEnnbw8MWaPbnN+dm8WRF4fBZmDCTzniQoLGVlYtNsV2jgH69417KTBF8TugHWoP3TJJPOe
OmB8wJSE5TjXJZF4cX/EpyYzD/B9h0NW5Ozc10YaAVTNxjubj8j0xiNnMIDkDCM192OPHs9YupOO
6TKyqt3kN/llNBwwDzDr8+vkaMNPtW6BKKO56fuIlNTHQvAbkBTNPy51MpiPvLE3Fu9pXLJG669L
8ey6n0JU/e8CKatxygTWNBs5DfNBr2sH6nuloNLkYX3wazPsW93buOJUZnQN+zZ40ORq9kaAJveA
cgPplW8sNq6dRnBbXzvvv+O0FB6nZaBMzDXRzrnsmB7AbNslmGPZJP57PhwqEmfCWDxeg3p9nJ1x
rDL3VJYipK74mYog/P5CWB6eZjuwUCG2wAYKV/YLv5BO6Sbf99WTYg1Jjh9KED/ln926tOQJ7ZvV
mpxmh9n5aR1mp1kjbA4boREe6ufuEaEq6CCUm3bTKHeQ28Kp5fqXrpzGJDtZr5PFo8Hl5aPz3+vn
mNqvnxZyRq1l/N1crr4iFImuSMROauj1IJVtpgHwS/yV0LgFIdmLjxUHfac3m2zPCDmBUjnYzYzc
fykZTjhDNownxm7JlwBM25BcLGvo3Ws3ENzas+DkLjsEajFkzg8bDChIl99G1IHZHdclqcgYrcZm
dSepAcIRxO1a3gr1i26tk2OUZNXDVYiW+eCNOeA+3NmVG0llnMoOM+HAgEQ5GaOF/gtq9gLKY777
ao6rYwLN7XvyHtq1SYQazqof4Zp9XDdQNESscXubJlO8y0ZAbkMV6giJnSF4ENSuc3BveN6OPxdV
DdBL+I6BYwLZdEGhKGzGoa0LshBdbNQiykG/GZ5Avz2Ca5fEooWMd3c1KI1u/bi//24jhEY0d0cs
YFGOsQzLd/b7r83IJh4rDy7odL+8aPEG7RazfiV4mrB18C7Bmx2SWZnMZlenNmz2D708jE/Wmcxb
ZN+4e+VDsIOEwAvB2/h+faNLlXzjj2ZAFyfkRdEApBKVpdxEq/T09FqxmzDB8Xyqp4W0XcbSw3MQ
IZxGY30i+j6jeMnULpjoh6pWBj1UIuSkLAKQGxyQ97ARbTBBtbkIUMF6X5PeRvIjt9veApVuqFjs
3+xo1IYUwCLhHah4HdaHdf59mmlMzPLva2zru5gYITj2jj3pg+A8Swl49CtShlKNNdim5JsdyiSA
5BH2odQY+yv/Fex7r2D3t/LfXtRpTpoTDY/VRNMpBcJ77zK7MEz0wyb8pN6592IsdrLgzdrI5g7P
J3p4wUOVZMrTE85ZAE3icSEwrqRxLlPIfwymsW4x1ldI6WKuNBNN7ns3SkGEkgui9Zgm1mnLusIW
VGutvBdqqEps6VEugHrRePpcY4rHBlnmuKPjuAZmV1RBYSWUH4dZNZz+qg3UAnA2UFwBh3f0Ev/X
Q/9CzDZallHC3Ma2jBZm8uk/7MR52A8mopezG4ukr+8Mqp2K/z97gLf3M09dbPy8stumjPdZYqgr
1pHj7JGksxZI8J0GlwFVy8sgt9+EfxWECuiOXdTxi4OFrF8Kk1nzWwVZ6qk1Qi2Cer/lJpzV55ya
hHo6dBnU93UpvZPJMqilMHd1knPvF7pbCBsHGAGkNhXNNntzSSnGy1ygAKitEAXxigNJscS9G1kn
DHUBVMhil9Zu/h22h23rjwzEaSSwjCDaAm7v/XTQwDS00SOFNnoUn5fRYYGnGdDfdJ0j+YpdWt1q
f++2D5DTYgnH8JxvPb0VQMzvw7T2/cCPLOmVURmtt3hAjVPTxb6KWmrjOxo/ZholGiPVP/id3q1X
DsqBWPhIYRnYR0brEioR6+w7GiCGRSK1Z0xerhTEWtbK0ar7nDcotXpPH3J+5+Hf/Qb0NB08CSTo
C5BBglqd/kCfWFUjc3afP/0SFfkHlpjXbhtZMWwAwKvmAWbePdCuiNVIsKblfY7P6BWFNJ9dx9h1
T+OpYIUvQVWwQEQkBBjVDCzLjd+c+f1ldCvg/UcKvmQkyLLtqBQCUATJBuCf+U6ouKhLqu8B8l3w
N2HMBco+D0RxZRoGoCBuZwb2Q9wnNgvs7xhrn4hBXUlbAcJpeq/68CdwV/B+peROFHRZG0VwVEbF
oeTV3QxVh4qz85tuxUHPotcgxk+sei+x8o7EGWoFrfPT6XCHssQxEalp1bkCUbj3YWwwwK/hEYrN
PhS5RhimNtt58brFDtdeHF65AKhClQlPJMBdc0aeBYwMzmKuQHmfIpa4RFrzyHk4KzaSOJIjQmJM
a507Rog6tOxI/KTGvI2nYSF7JzU81gPQE/oJJh+eRN4ozPC8z6e+X30lbuxeHf22ipBO0zt1kIi8
4OioWwrE09tt91I5/5DwBXd/TQX011fC0IjW+Qg/dKTMHCOyD3zfVKZUO7piv4Tqi1r+CfWvzpbs
AQK7XMyIn3tTL+5NAt46K3IHEsOhBApTifI8kZ5Y+voUMufoDJXqogYHqnUphsmHSEQ+AM0przIX
hSwDjiz6GJ0BKC9JC/nJilMmvg4l/Q7FPQRqBnoDcWONrkrpGLwAD/9wWgQPFkVLGs4Qkb9nhAiJ
O0PYYUNJnVWpAiZcnKi0Tx1eclFFhu0B1+bOfvoIrUZkWMrxJE6I2uiPYgCKd3UAfEKFgr8VrUcR
gLhXZHq529C8PXVoJWyAXSMMJbUAEZlfdkxnp8aR9E6sEVJDahWcbdbYN3etyb0j6+gigxTuep8x
jC3AfxKJRoc6V0f6FdqOAhgHf3UDShJ72tVq+VcHb1h1t+6+1iVPW4BsXXe/BgdCch3IXfyPp/Nq
Tl1tlvAvUpUioFtlJDLG2NxQCxsLBAIFJAG//jwD3z6ljZe3A1Z4w0xPd49gTOIcKPJUcZN8GztI
HiYn+TZ/yGa0FWdk06+Quydfl6XlgUshalb5BRmJxBWONqTmSbgjhiFy1BFk5reDiLiJ4CfiE0aI
PZa8vdD7TgvRniPdRHxrOcmn5H3QpuaJ5KyCdYmBm4QQr31NxKBPZ3h9KTRfqm4hKAqHFDLokF47
yHD+kw8L4iXPlNHGIc9IXqJ0o4p+YAiVc4vKSKDsBJB5yBOHK1ZNZYLXTPYjxO6ry6IjVh3ufk+S
Kf2K94sFnLX5eSpIixwG3cm6FzJTTB97WHGM3Tc8ZESi0cJD9QWNilgOYWIkMi/1Tic+IUfTdZMB
w1rCwBO69AE6NSshe/4ZtuNpIRTylNOQhU+WPh1QThSZsh4Kn70G3utAmN4HFzqVixVVOOIwcLKj
b91gjMhsQqoUiSOizECoAXwLBj9mEX69urKGruo9VTUFLAtAqxo4/F696iA7YgUEtkY7djz6pZcL
K/o4W/KHltf9e95BS4GnIoEWgKNoc2Vav+XubwgRefwR4OYey7JaElOYnrCpJOK4uwpuWz3WFuRL
Q5HcYy2JsdmSVO3zF8ziLdUFuXYSMZBhdIgXDX1xeEUHZ0Vzg5eh1MNTSYofgYQm6azB9XqRTYrP
gvBwS0hnTvtjql79sSZ5h1W4zdf7oJ3rkiLX7Lm4z89JdYY5SIVsinFtiV8MrYg/DjToey4es97H
g59qkSlTUc3kPx3vqszFNCDbnTm2H9bCWqQra3FLjuPjuNgZtKRFFDEYnlbYZy1FevjcPXflXtvR
QmV+ml+mOS/auTGQciD8QlRoC2Ga908I7B+Tdjb4DOpF79P8pOs3x+2joXlYn4ZuwvoX5Zpo12id
wUEfWUfY7TRZflGI8LwjsbYnyPF4HtfxdcUy9TpEo/nWIcri+54ksr0eSYtJv3lhWICg9EqP2x7x
oDh/LWRxfbvaSAj9HmhcjrTm3sM94g1p0vlaMWXRvTDPxD5QTit/iR1khr2F5kwpDNGObrg2ee49
ZzQhwwdRWGV+OwadWMXxKva/Z6azFi8G2dzFGkoWMAkW+UGGiJiLXaAw2t+pB6z1QosuoXgl8Qar
f6vv77V4K5FoAodIvHr3mxGEKLJzO9aa0baOVHzAkuZjSyh89eT3AN4fzlzxxBmsicT1VQKmPvqM
t+csQlTsgIVDKtFJMYJpw9rE2BR8Qey1yvUZimaHpIM3cVdcxr+KQZ3R6QjERnAb0ufwBj2a/H5W
g9dsp4LdCFvxRI+zeUbeYVWOD4XvMNlOD5MjDRnicnQaarEVajGe+EMthPMY0nRN2C0bjc8KqIn6
Rx+WYUp2lWxV2rU+Q2MspEZzqU61UAuPw8ufOTWn9ph8f3waHUd64xxH5lJZCeIrw/+cFNHMmBgT
dYYxNFP2CbRLeuJCBJgMvCqawUAudjLVGU/4BYjEPB3/iAnjcUhfYWqp4HKB/nOBkFl7crIN/nVd
QMbkro05H+5u2MZtvA7tjT2WQ86F0sL4nbH0x4dPYo31xP/3gCvpFFF9CdShNe+8ETilRBUKK+Co
TD2N3kNwF/GlvkRUOgtUOhkW7j4/7Zsf3Yy+Pbex3CW5N/eFgZrQR1TCCtS+cpsm6F7HgzPEiGx4
+pBhJtiiDDHBffJvEMMXYnYNVjf3X+z++4fxl1ykWAfKS4aVEsqjrYeHKP/lReHXyWcq/m23iYb+
i840vsG/pET+k0ivcdqwxVytWVKJZCULtFU1x5XuZXt25dfoXACq+jYQg3ngq7zu+Pjdfcz1v26f
d18F/Ht4JpGs/AGDeNZyq1gbd9N2jiWbvBev1DVeJmTiN/aeLwVotiytUCX9zsG7N6LWJPgW9xBY
jk5Jr90FN1tyKp4wYU60kPhvIrZ91QKfs3/8xp8AaRess8AOeEcx+JP3F7c4Qc3bie7BfP8HUBDV
v/K5xtnLVTywWqwmN45qolAJo6uLe/0tf7NI97oPuZZD9O86y2fVBAS1/lA95U9wS7mZ7/uTItJw
K4B5geblss3gyZuLg6M8lo6P+fA0BEGzQissUSXak0eQkxI8mHzytJh8NWfHo2NmTuhiyZXpmKXW
s9T9x5NiiZGkVQz+amZnR0ZMN2De06DkAa/g5RqJWNIXDFp+WvwMY3m8V8znMHhz6+k1UOmwTHkh
OPspyCPsOe8Sy1exj3+d/GOIyxryv20bSiY+uZTJffO+LrmJtJhxlViJeYTk6PITUhT8W7IrEgC6
SYKH9MpyVyyWl3jFgsh332EcTtlfY6kDjEVZI2YwIgKSAwfdd21AWgu8XWthvYS1f/+qfUJTbHok
XezNpcqIMQYQ2ufvnz2cnwFn5rIf584n3wGyt52dJD5A92w5soGIRdKHVBY97y8CxmFrVgWx5Vql
nEmSyqpJ/BfnOJK/HK4E5pdDipn9aTZsf/I/uII0AZk3yG0CfS6pbunzS64NbV/81iWIbAOxCH24
Yij2PuGXm8j7zT4ljGUz+KXGwcff0+60Jld2HzlBg4KVpL6Q1FnB4DCbH/xHRNe1sMN2End3v7cY
TAZYT9ZRvpPsWPkQW3BJs8/81EXI2bD04WiubuHr8piwEH84FLzhexObjzY0+C2bUgoh/lrwoXBP
gbhBXuYyFrAnZGb3Ihm+YpUpM0NeW7JPmR3vmd0yvwE5OSiofT2+ZJlSfx6wsxmBRihLJh1+Dffw
WVTO+eFYY2ucjuTV41ANr5sNuq/nRB1eoltcpQ6dMGDwvf5PHd5eiNf7reSjDtRZuNa8PCxae6KM
D7dR0YcRtK6/VO3vCcZCFzkF0mPAm/SEFH4i4WXt5x4uxdPoICHFawS8HSeoMsuxwY9fsndxAhdN
vsSyqM+IcqXiTBBNdCKx7dvrASEpnxHdn3wjEfMV8aLQCGcIJBllaF+nB6oac3qtfTU/7Dmz/mSx
2H3g6QJgicq3L34bxLPODk0w/9DqgY8UG6kgVHWCfYkNhAGgcsc1QvF/qE7BmJSlw2tZplWgRzmo
1QDe16NsYsQt8p6hrCbyAKQEWrCZXOh1dwEs5LM/DcjwfdO1SUf6w75pLKDkrYu1SQdrNIp7Wkzu
tF29h+VN4bvbd6QIBUnGFR5GNb1Na9qlSwlYqsc0LZR/dKABUgbxJe6jNyEjAF+Q3F1QLUnvSx+p
cUwnmcNQiejC6CuBOOWDHnj0/xDfVPvj7Wf/crR/xSsQlJguaggOzcG/wEL6HGgobmLr4NBGJrz9
HIZkmnH1o+iuNpXDmPaX+ef9K/+0l2qMtHiOJ2984b5O0P6gAxqEgmKAsYe0Kn1J5SEDoRbU0BGK
vEvwNBHNSl4sdiBHX/Sr+fiOTiKdi8s6Sk8iT+JjOXodrLbjHkMPgubeEMMN2x94jph6SOYiAa3k
cO+DPE1QCl4iBkPsRWO54qXoEtEZ4hTEeRDzsb/AUQM4QGCAIpAs72VtvST1IX0SdQwsHZygSYD5
CTkEtxFbAqFWiO1cx82zkPZK6HcYmWPp/1BztEENziZWzy2q+uHx34Eqwr/e/+NmMgGeHJLMCRJE
X8lXuif1bzAQxifD9W0hJTmueKXZgEdTss6F7f5IKvJz+x/KRSBMANixjVlkiV/saF98GoqrLw3M
3EtkvxArg1+03WxtA038tA5mxGJZ1o8HjHUpJ7Y+rdoopNQM5hq9LZKWl23PLZZ1QaJCbV4i8Jvq
0ybob5qAILHwS9IieV95Gop7nQP95f/UmFaTVBOKUToZjOllcVqgmkI7Ae96DDcij4rZPXj0aGtM
6zQs7vCUoAOVt/2kjzM6zYPfp9oJgQsbZJ4owBjrB5DAn422CSgT7X/fO06weyi+6XN/X/fwbcWT
rP9lfB2a+Dx7EM2BqLwNpPualz7BIxjowXZc/4nLlmCf55E1PY/kc3uZDbcbqhk05QDspNnAZ/7Z
mytLgFf6PYCRPbBwp+Eq5spsfwJsCGYhDTAeIZCG+1waTh2rk/tsgGDsWwlu8OuG9uiaHMY16p3D
volq+RzwLhv3h/I6j+kk/k17DLaZFP2ZbCTFaysRr17ZPC7IxU/eH2293JVRfR195U7vSiwIDksT
ze/ZPdB5Q3pSm58dTb/L6RaOX3A24/Pt8wp/CSbsj4lL3N25HGM4B9X5U0PcSGDgH7+t+GYFd2Ki
o6N+8Sh702+JeG5Y5rIHQZtyygCirScv3Stn71BNrBIovfRpEXL9ILMmaiPwI5lZrmRfJRZ45eGy
2V4TczKg2isbqNR8yc1dizsmL+wM2LQ711p28WAs2nj5DYUF60ItaoiY7Z+A5u9DTMelcdWMSggl
EfMU0VDKAkOvP2+jNyoslpe9WBzJBcGUAonUPt4gqyAprJlTui2TUauHqAUOXaMOaeDV3MSkvpg2
Y6Qdb7RG+DTCdINHLiB1A1lLCgCG7tRHN1/kixPH5aOgSdZHKkCpeKAjcnk4NW6kNO6gS73gPKJd
AxzG6QA5wWVZYusI2afkyKbp/DqGJD19YomE0VHMxoMPhaCGRz7CF3BgL5CgktXRwpt7TpxL9Fi5
cX9+HKozSI8iD5sfR/3wHGmrrTsxg8eI8tN3L7hNypp8haoSE/2Brjlqxtoo1yJVmQxYePHywMUR
PvAYuVYGtV1wGY1GWnSVqFDk2XQDWzcMceM10IV4c8VpHZ87CuYxVA4ivQoQ+fFqBSPtYA7D/I8C
AU+HhGFT/pkh/8ewoktIG9Aab2wsiy+6x38p0ZlXr6QVLW+hhsWPFD+ZQhQvjKWUZWhAwjzthYB+
YgzcuQlRrWTYf//+TVZUA90DMZpAk+/EG1TRl/qE1EfERF9W2Mcf1UZa6I7uAKWyM95ZjOWQ4mYd
H0Y01FE3DzY8YygWqjJBX6n8SoYq7b88+seAIhGT8vPUMUe3H8QVkYqsi5tSsFfKIdfNfvulhzpb
Y0ZhVj6W/vGz9Ck78vY03yEbgtzCIQbnb2iV6HcqFujzSCbLGdbVybGxdn6On9MsvI2fFtNKoXZC
hS20et8mnCphWsGt+mogNjWU2aTUdiMG7M9vrN3iuSwHp0qmheDkFZJKqEn4OemihpYzGENHtLih
sGP8XgkNFJ6gEvQPk97qmSHnEFL1SEloAS1Vn1f1AHkxQQX4BfUhWskSLP/nTB79PSIqvvAmrgQc
Oj+Fm8XXC8blJ4Xu5I31MN/61RegnHy9/LOX0N9x78g/ZZFVcfCQkpg8JjkOVD6Pi3zCApfNxL72
isuSFJYkZJDSsBgN4KYBDZtyrfhSyGDN6V63oQWMk/YcAw35L/vE80otj55tZlxRZLenxwn1DerQ
zd+AntTSl7o3t1FPuPaSOtqkT58YWlpRPH/B64MQj5GQyd2j8SK042z2OqOMk5N2p8fFCaQBI42K
c5f9heobiHymSwWc/2hWc9zRQeihcw/PdridZ4+1XYYDlJ+XX/3qd0kPtOVr+xjyazJMoelQJncN
aCCciDnMMRcvxhbquutMXTyVCLH19YQ1NVEMSNfoXu63lGhL57LP9uVO+TVmnRmkwD0soTTbwcF9
dqUD2m19jws8wahF3+PqL3u69pxgHiTm7ldJldBOepxumj3hz7oGl+0DKqNZMvHDdulb1vNMVuqC
Rs35qhlf5xbAcwFNFwGpp29ofIlmhl7elnfDlSdznnutoxsr9FmoKP699pE9ISVMN+ddH3Ca94R9
afsFTQ8RUheJ8iTYz9akFnQjUOC/9b30NNK3Yw1NLhI4umFDe15bVeMXnFIa9yYFYvL0NzP9g+lv
MSDDC5tiMvFI4bZdUgHN8Cx5xERj1G83Bcp92rYZrgig2MWkDzes/YX5J+4O4gcGgWUiNfRNvRDr
B0wNRlJ9fA6lMinGHUWgrN9Vp5ezWWIkUEatKwIRvwYUYEZf5b8mdUmDqmUxfUJwpbDw+q9f0LIZ
ZxBzjx4MSRcSKRuFFwRcIgXRTBXfcly+q18GNf8hS4ERDAlYxfCm+9dwSPV4Gyo/0xf0gtzcZCEQ
Vbs6G1CC1GcWIZ1Cc3MQYednPXozIOkqQcNp3HngTlHZIAvDoUf+Fei2v6Cryt4Gthu8viLfFcRW
bMvkEMNYsPr6FTQTopJtBQ0FTOysK2+cPQP2OSm+vK126Qc2H+SzgwrKKThnRvVRsE5BOlnYznMa
X73SXtJoytAWhWiLjyy7vMqI7lUcD1qGGTS8Bzxg83xRTn+41lTa/FAnxcb8SaC9kb6HWGaKW738
eTYAFu6te9hvXVnA66gm0UGQhENPz1dJ5vsjaEQs2qc/WbwvGvJOt/iSz+8Erj/mWByjaCEb/1fe
kp2OXHEzpqnREBK4cJ45kdB0wvUINmvrrp/gq5Q0tVBqzD8mncn50KdiUXrWGA0yr5Sk05lp4XMu
SzaP4pJsRzT5ez0IQdvF29AA78bIhwBBXlIsKlQP2SixsRCSV3gTxdoBH8kiSI0QI54RLgw9vCkw
zcaXywluS2SzCIn7JSsd6sVcKNG1sJUHpwm0RQQmirefEUb0nDVUGXJZkC2Ao0GAGje8AzNW8+bk
ph/G1n/Ou9I7gXz2RrALFSA+kMzpnTZToEx8pdPh2eYULL373ddnbRFWeFaePZuyT+hsp+dPNOXH
GWS22+f56eqwVRAdJQYuRhv+xvX3DlQHWo0mJhyUNPKDOVz/tLgWYhDaOaglYgMYBsQu/W1YQYh1
Cv+IjFzr07AFmzM8FY5wsqdP+sLS6Y68cvoRirvsaYgowyRJo0PaomTgwabwLp92vUjTMKPwvBVl
/JMKNc0fqcs8G3bJ8/CMwQwS/Iubkcn4FtkVZfoMvTXyLSp5dx0G0qnvP2ikXDg2fejpA2kMlYz0
GytHieugjxODPUCvD8u2mTzSGEruHXz7Hp4xI/GqpPnu/fb0zil2tm/DTY/ucPEYewnsIpXiD+Ly
QzvjB9Bd0jQU0m9J7aRd049s6+qZb2n+he3kevIQpbZJng4H39yiRzvOSp8mmjndNpaoxfVrUNVu
R1WgoUBu1nzDP/E9QNexxqRvx+w/KYW6w/5uDvnd7AYJHpBmQAP0Kby+bRqTHST8GjGqZYXHLirK
sFUdXC87zBY1SuENdeOBcyjjW2/c2kE2pT5otIGWPAYjU8fu0liXfGV9pTyqA3ifEvaTAjdNauK0
A4+0ZH49hULCX6ENsDVoOfn8EFDaooFfBD+f0fvEGROCfnfyTB9vR+iM/B70c/RO2DmVeKvzc4f+
+KFhh4KDB9T/Cz3YZ0BCFtn8KTapmjKLBhRpaQNe/zPdhkq9ULp6wwq/hv74CigbpiMy5xRTIYX1
btu56H8LFu4pgnQlHzOD+kxKuiAcKN+22HXU6w7NQHhX3GcCDpOnlIbBaTZnfEtg1897WSdCadTa
7fmPAWcyvrd4JF3kjfN9XXdUyBQ8uyQN/1+i7J8wFRMbUmtxohVV38dN7eNFKnkl0u3LuPTtqCs2
pmL+fGKmeb0h9gfU4NpoMGyTA84bgo1RjaNsK2sLyHxICZbVZlEe4uOmRpw2LvdnHX+ZWRky4Mqr
q63TuTy/6Dq+VeFzrV2jGjYxVrqzbMlJcwcrWEL4H9BMdayWKwS/pqNRNZ6i0acwabFddF2k6sHu
gPuXioNBUNLqi8Vq3hTk2AYuYdIqULiaWPux4eIjwgpDVMEicvPzoUDwj6+7e/NFQQb4wjpIFNLt
GQNMDBeZP4IpUjfKLs20x3giDVry51JWuQd8i/gBZwcHYPsJmkfRlIthER1gFixrKFkWP1YE1K/7
u3xDsidV9BrNPVWWK3JG3xg45cM5fdJGEF9TSdSghf9dPgfTPrWoy/SGkQ1ADIZqp+S6QT/GFk+P
132zElvcHcoTTqXhDZmB9PmBgyMWtuCTp3iHbERluQLYYTFnK208VCkDziqN7R1ji0fAmdcr0eVj
fIC9UrK7ok4789wKkbSY5FaclEPuiP1IAv4xRgBiMwhiSCUDLOzqFa5ryPGJhO4wnBUPM4YrA4bM
9NWsHgcoaJ+L86yjeo6JmWiKxJMQP+YhopfRZaJDfoK1PLJhJV8m/RgGMiWjZvQIDovj7DQzg8vk
NKuHAz05HRnJW+cGNvORR42yxFZJ2gpCSgcA4zSpUXh4Cyy5rxYXiNS2Ny6YL2hM9viw3XfSTWr7
AQZKBzaVKiV2k0Wc4sw204FPCgerD/X3Zz+jK1t0TrrZGXOVvs8LWhBrQI6rDJwLmuQOcL7AROPG
SrPrDlGtJzQ4vI4YfvbWPaGFMDEMNqL6EJ3mHywuuyKfF9P6TraLg1JSTQ+UDTERxjsBwyvH3g3n
/BR6ng0xXB86OoP8YfFQztgcyp3XEoNK5gV7gw0DS3RR6GV5IOHOIG4mwR6X93HGn4RfYUXojRiz
F6flGfrGuggWfR1/Q34epyMs/YV8QfsB3pbKi43FoOkjUbw7lcLU5WnjsNOAHuR4OJrEwCpWQfJb
RoKIVgUb51c3WESwwfP7WsKfuRFQJfeljvyBfM76rsh3d52/28Y2G9XZGp72jRLdoLcRhq/rcJd5
5r5bbZnDIcFqjQTctVQHIRLXBGCCGWSwSZnQxZK/ACcFMRLrMQFsrAW5GAWvWQRB8fH6MaJ2eZli
e2EwMDGMwKmyYvmA8pGDt2DD5EFuw3+NBzAnvqHVpM6yA1eF2VjGbKSYBe+4itkptvHxOIGoHoId
b9HO9j3T4e8c3AEBNnYbvnl3p0A2IQZ7uC7w5NYl5wUrfci94+/eWJXrDb6VXA8/QOvqOxElrBXW
Ocpdob02YeiZvkY6Nedyaog9rJogls8hNlMtSyhwK81K0GfiAkD1wfRtakw4KohNs7JGzBXyddOv
ljhwILuEWTHFLyMXkw5ZiKDc8P2K7SguNMoLVoAxCEOEbQpPGgyQCy6AP785e2wk68uSicuZwgUL
BcMkyFte3Y1Rwll6Yo4G/62byD3mXpNHkJv5PDvaFJCyYR6CmSmKsFPyWNnU2mUN+Mq4D5c63FyW
F1Yixp/i7pk4fKai4N/wzQBzqBOMKCOS28t+zf1AdIqqjBWqCbmrCQQo2iNEGs4fYvkxyX4OX3hO
IJjYsJfHCs+rz8Ay/WOMbwmqzuuc0YgKlmfS509lrGA2s4S1l6/odz7FlRAvSnYvnkCMHM/qhZgT
VvEpYigz+FH5sqGYfvSUljPoOIGlftqZgQGIPDFY2pwQ6rlggYK1H5j7949zzY8edH2m1vDgYY6N
IK5MGX5HH8U26zFW0ti5sYDy0BCXe+p9fFsK5G8xxqHG1PjGwuyHFIOdA2Q8KIUw+bpneKJdHkP8
FCPkhsWB5bzsOgiluXB+imE/PVKA6YP/buCNh9g7RDqWiswBUDS8A2SYyBA3mN/lpreH9ZUcqXXo
7rAeMyCqOsQsA2CRNR3NMvgFUwdLVPiIHyLhSy0Hrw8g3e8sGOzl3pQb7rjfTzTcK7CTgfUUYBBO
/W588s0VwRNGhzARnR2kSdr50Eo94MofkwaLMLyzCix4GalIUb+fF+eV14qFhxbdKYi4+ur6GMsZ
izkZstvX3aLelsh8+MA24+OUUJb4OfzwKJmcYE3CxUZ+jfyR2SO/gIaXa2D+UdtBgst7rdoZjLag
RzvRElNMuX6ZiCD+EAAR5DD0ToTZWJdTzNsxb8Q6E5aVz01NeTD3JRfOdseDYBNlzjWLM2doAf/B
sWJCyB98T187uPQwu2Z1/mGDxUSMDiRfrF4Npr57nkz7S4XwvrzQV0/6nlTf3MAbE7VwNdWrVXba
BrCbZw6DcQapZMxfI2dHD403aoXcxWNG46PXd69YMYiHCW/woNbNA3wmNBEwwur7diMyjxAQv04P
qiwlBEIN0AFWaY1RQ6cIm/IOQeMNt4tIo3kE8+MJIydFSzbLQMBuq8Hn9TnHNIh1j0kZtjOeoOLh
PPL6t/dpwFCBBADL11PxnoJpMALhADwYaPDPBouOpg0ft7bCpCgNTmfP6v+qJsuZPt1el4NBf2Lm
8FP5/qPfC/tkImZv8N22hM4X/ibK5eNcaeqhartpBCqBHJvo7XKYdNbHswTE7+DkAV5A8bxvp6cB
8odMP81N2k7oDH02jhKZdRVszdyzzodQM+L7jW8eobY84by1MTQN658Kkgoa2vPLdFVQCL8irPER
PuZE5utPMNcznMYn7qqlOL70E3G2Sfota7y4z4xRgMPql1HAGETInMr0f2KBwbNmIJl4geV+ZbBa
drUD3o25+BSI8Ga4LIPQCyMl6THaTJoIVKsUEjH2L9tJrY4qkZqTBI4qfDTyHwtnhqEFy1a5e9XT
P8AhYps08BrQgZ98BbFfy8OgrSPOhInkJfSzVELr3zkE6+NK0wO2j8NtHhhHimsVu+2NXRfRioHV
VFlG28dvxk294eJ8qkK9iis7uWuL65W4mv5vD2dgruxDzTrrqv2h0nezSV7NjzCNlLuYSN5dA8DX
jgbICdHcpD4URntcDrG1y7/pKUhu6V78wVqPTA1gUE3s2SHWwC0SjCN6kJGDbJNOG8pyLJM4lwXI
Sfm0R0ZbJ33cprDTcbHyF6gZfABvpWmD5Wh8292j286m68F3l81uu3Z32xHO9fEI2iusSuSk+NjS
8AZcy99+b2+AVfoMkMBFsmY8HOOvu/ngBKruHW8RTm4mTwCzIiqCoIStlxv+0SDLDZ9G0j5jpRub
KdCn095ptfBr3vkjqdMjOy3GfSocuCjCIGDDsQX8M77Uv941gVDNGKRBno5zaUW/Oj3GRMJMx+DC
/y7D68A9j/R58dXNt//6H9rv/VvdmAi+v2qI2rFfDjkBwnrLuYX11rkqwXPrfzfE7pK1utvppDuC
tkxtWs4aH9XTPevh/dP+e/5DYuWireqOPmZ9B1wAPO3uFmd/u7vvOwVWmmceg/y3WpQE8D231YMc
q6qbs52Y1jRL9PLr8Ws2niQzd1Kbo683U3Ky04b/rTHqWhrUjcWPBUdjwpB1H0LdCgs1vn3aULq+
z2t3AEckqmCh4NN9i9XGCcFaBrgzFfMrA6UYPwLlEfUgYmNuBg7e96wfUu7M/lc2/+hJ8gDLdm46
5cU0wsuD+E1cVWiRMvBN4sLMtfwDiDd1DqqTHaUp5lmfdp30Z0ZnZxNfMqB6wUWLrpQWozYcsKKe
Pp+9pLH2+WN+PcZ4inUkwACuW9KBnt9jrX+61Qg5DDU18UulHaBoJUQzcV3QFA3vT2lEAEwqnxAG
4X4aHina03GFJBCXTUyleYmxqDBda8im+HT6FOQwMod0uiQ4fHdIx+OalGV4+DEODvbEn8UvqzYA
AEvDz/gyrLFYH7akwPZog+Eonjbey9KTzbqZsBfUCPBJuLjRPU4DNwCCDgRzBzK2NJ90kz6sbfA9
zBQ5HTjgKvvc8RxWyz4b6csPyQ6uc8zYNwbSF1wNoSWIzTFmvbgDjTB0ve8qCjw+WqQSURElcjMW
1cj274IEFnnXCe3A/KJOrv9O3IqGU4Rwstj2iaGbyBCvUZU1gKrprw5dkJ4An9grD/ZNWGUBuxbd
/gjiJIglqzlBUuRSA+Jd9hS+ILHMjo7YKnmGxKeWGWlr0i3EVJfd3RoeX8H6gD2cAFhMldjVKzzA
aQZN2ZEeO4MDZ5ujhEQPBJC/YuEQ99VTLJhPys6v+GS2xMhrvB1MrElpuJJU6MGGYFlUJFVQkbme
4aA4ZhDfM1LJpIeSY2Z2bpq6kGfG5+nHkekRbYf5fGjp7CTooinbDIiCUMHhnyU1z5bqCKAd05bB
APzEbhzdAbA8UKp+oqfDMh3yaXGaHpaDYd9vMNtGLIJ+PzyxluvEp/gsBtxtxocRHdDnhYRmqkEI
K6GzxMFwmL2j7QVV5U/ZgDTTTXNn+2n22CqwRi+CRiKQfJH9QHGCM8q4wPN/Q6r5jTcU+1YpESra
/9mTPB1qD5UKWhsNGZp4Hw+SD0bvGEeMcsy1cJn1pgzBDa1DYILeXQNsGbOpwc0jOX7ONeyZVK/V
fojeiWFIAozLuB3Q9I3Yx8YvXpISmpEOZgSi5Zw1Q4AzzCLI4SR3krShmYNEzphSlCXn7HT/2GOx
V4muBdfTzMuXARxquBx3EOJBNsdvOpDMjhFeXOrn1Xb79lAxQAswnMNQjqLH8o72LHMfONalIDtB
/kE+uh0z2rn4QeooPzaf/uMJXhMgi0E9e3bLg0lFE1YVftDwbIqrg7EXnnCPMeBmUbBlOxTzpLsI
Ycg/1oGqjTEMyw/zQTNCWmV/XdJPTMcuTVS0iQE345zgS7fF+O60L07fiDyU3RZnK2znl9jlbD8q
iinSnOhShRh8BeXdTTfGtXTOy9eoTQAj0DiQEeI61ZE3dPg4zM+wQlfH8wSaSt1N1cdHayUnhTPC
rk5Cd6aW13GbVK93wFvU00CxhAxPkIdjDvMep5w7KJafKYJAgNJswO77SQU5p2bSNKsD50fzIQxP
mEpInbCZCosSo0QvP0i7JBLXLrpT/6+XIKJAIDh2Dmz4MnMye7sNnmvsTk5AUXfnNs0a8uDmHl3z
mdUf48+XDxL8ZxrWCpzLDZJPy28GSFo0Gl9oOl8sJ6zs1hdfv5ijbb6syxkYED09zIvfxwMLSojX
+8zgQ1Ml/iRBYl0B/zqX/tb02IhkBkPvJS47uzra8qNr04CCNWZ2KGK7j0ebEjX46QPO9hLGxvGj
gLmoxX3sSeodQvRsjYNZhTjo4VZYnePslRwZQuof5PYeVn9+1wyPGFUjF+aWd+4Fy9JYvSzMFH6M
NTswzulPRQkyAf08K0lH7wKuswMgLj0FohC384KpH8XDzzPtF2zPZHDuNB4x0Mz4+BydUfLXUxvk
SEkOYM14ECdX37Q95bfCuvUBGAZiVkSnr/o3n3VESn/tAAN2bAYuk+cZ08HJbX4izWCLuJ1nzc1V
jm79Sykix9WYUA5V4nlAeXtyoSvVaPt1TudAyeotbok1z+7WHsP7gJmBxEXZDLrkfIozLTzfoCGX
5Yfo/R++CTRGaEkbFtq9ZBH0ZoMlLA8JxxsCOdonJwZVC+gc6uwZgr26MKnPuf+kXRshjxb/KHDL
Hxg2RieW3oJiRL4qTh8WyFoad9+sOdcv9dt6YH7oPm5eZuDY8ig2T4ooNRWNglWPDA8eD+EMDUn2
KtROLyW1oGB99u5QVBrfPjmYEfe+8tnzsWrVKVTrCgshe3h7+lvyjjY8qstMdbNqUZjxpZ4pFCUa
T4c8MrzTV94imcDAlUXsAkTm9lS47GqLD8lxWVSzPmbIB1+3fGpRuu719VAbE2Pe2RJGHb64bPbZ
1ETAtKwG64OKAZF3PHr1M7CviXqdmmggbediMfpH2+gBqewvtXytgovTW1riLuVdcTgz8Lb1zFn/
6lXYA1+GRy2o4EMNwhv4ALwy+DG43rTDrDc7AaQrrrVqwJKRlt4oZ3/0Bjt+aktBEolCA6EL4X6E
S6KFY9HwVofVLN9wC4m46g0T+FqMmL5mx4UkrEWdNclNJ288osCTxQbdQvWL+pAsY2x5m9zyewhn
NNz5YRg02ZDCYfWRfQEB0N4Lt2vU2xNtEF1yzBgvkQHVw20Od0cdsKgTx1BMPD3Cq0XVKcpAs1tP
4RTQdaxvFJOu/yiBY+jErO4w88nmZueo38xO6iiUMLQkXRkF3nrjQxVW8PFwXHQGYfdHZ61fghBz
nsFPgE6jTzTsW4Bzg8xy88K3+6MHJdGbcwdNaAKLSgA6Mss7xylbWONlGASLITRB7lJ/ZStXbIeP
v3h9tI+4XWWnMC08mng/+kGJBhae3S6lrPDVoyPvw4dQ2P1hgQ9iTQ7Pel/3mYAOtvvlOa6auCWO
6gzn+Vz2lEluhOzmFTLrXtCCcrS4Z3tlBlmy/EgR21DdXKEiq38sHSpTpA7CA6MO36P4+oMbh333
DdkJHAuOVviEx/xVUCm0XIP0t3MzcGAEox0oB52glCUViG+usQc9nB32GNS4gWCDdg8ul6mGHkVj
xLrXra9m4xzgCf8MNBuEtOyAFDV6rg69/RFpcA4MzXng0301QyPFg7UmKMb/9HRzu/VNSxpzzM5K
zzAWofgCgcpwvQxzgMLtCtf+UAHZ173JmfBvbaDfiBrdjqqGBku6eBCc2JjbM6CqieGZmLj+DgaS
bgXHHMOxlNlbrouqCK+s7+mh9QlPI27iFQ/xm4ruVJ1U5bQ91l53jtoTrAaiAhUoyYwohnQDv8UG
ww7YBTEFazFkHgQ12rJmop3HRzC4k28PMPwN9BYcONTwldlhOE5htsXOt55mdUJ5ttjR1z1U0BJT
4WC30W8PX4Grqq9boui8mWr9ee8m1eVHDS0SsAql1R2OLGHh1TuHdmSpiXVZ5chL+Qtq8lRYFxdd
b16084peXgAM6KgGwaWPSyfio+jSRj0jSjW3ZME7BjqQ4i05F6NjO6m6ca+dPdPhFh01GFMX6HCx
tiAvnICfgqGEGnbI96gr4wvtXQ5YZvvZ3cd8Sjl5A9jmBFEDz7xFNcE2miD3SXkGoY8e2rk3OBCo
emTLJnWDM1dJ/I55qt+rE4uSlf5PzeDcONbv/9F0Ztupat0WfiJaQwGBW2qwLqIxNzRjEgFBkVqe
/nxz7f+0tXdWkcQgxZxj9NELFQRnp51ho9aEJjNXZ32eP663tXboxFK9HNaNBnv1+d14kiKyGU75
3UP6jxNTYlXI2V4OffXbhuhV3dypfH79KSxZEdzepwXjr4ZLlyeXDv0wQ6nUxr/vBdEUHCAnt1Fb
DN/CXxVeiIEBtjeik3/OH1LU0JNOfEPzWmyaC042FT+XPzSzII2XcT/vh7lG224EUsGWwQ0b6iVW
bh4bmP/ZZYvpGOav5QMyuGE3CLuQ9zW7VNo8qqDq58/HvKvAuL00CxrAYKJE+rmEKjp2+XctdUnE
SO+nuDzqU8sY7ax28sGLb2EH9HTXVukX480YiEHjknINDbB4rwJnfX10b1uCzaq5rxmM5lAuwwFy
wuCNL48gSq9iBkcglD6noBnkMC9XD6ggqwlBEIOTaW7/8AfqKKK1TDulQrhhdQ79G7tm/hvRdlMf
MGvhuYaYBaUbauXgAvo+uVmI565o5exk5vJs4YXOyB5/+uLp6aiFkHrR6nNvEABAPc3yCrvjYY/I
EV9iseNlmefyHJPHBrs6q5yMFublmFB1GgjSjoo8ntKGjLSVfJ/HNEUTvF/Hi85ISPeVmMWQODcO
P9BjXwO/fH5luCkiDMKzuwyYtkqaz+TSZLZLxGPvvYhGAD+EaASlGB9bMuS48WHvpZ728vlIb36z
u9KFVWISxw4ijClYQlCJVxhhqwcd6nR0QrJn5q4BX5wQEehfhRtXbqdj3Os+aH2hn+NCJznTGWF1
HUkCuHwzoVbwJMP3k7OI3B0s4eMGjgjeS+/W22hkMohw9oR9zwIkm5h2Ds4DtIivCaIFGHmjJ9NE
j+4DSe0bAgjXlO0WRM/cazO3eLtxzLoUVpqLXWqDmhpgHuIFMY4z26Ohos3GUTul/8e5ns06ZQuA
1ekRKlhCP2rAS0OzYRlUFx3+SOw+JY9T9/YGvGeKOXdqhS7gjeu5e3vAebPxydAnVGyMHVzuA5nW
AICojDqUZT+TAwMwGnFADbAGGhtxBFz/UPAROtARrreND95Ivf01spM29T4zvIRxxey5uMHETALs
p/Fg12ZLuVknw1pL1q9s6mSk/92LcaFnuq/ddSdRIOhial17YLL1g+Mgo8CdgWs88Zqh8VUIX3rh
rLzGrhj3n596i+49YCQi53O6guTzNpBSSkNXBAyqkgVzYwI+noxwGB6kRGLKTO3odSh1cOUP6XMY
pn0xpI37LasrC5O46UEUDSnQb9Cl+CxqNnpEbPDJTOCbkbRh5eu2iLRUGjRQSenIDVayH2wplR+o
vwF7CucDDgLzbpnHLnpuJjq8274CkIzScltO2PGKcJAFSSmm22wNf0YLY0YS6HJMbVbChCEVIbht
QSZamNUYR/5ibTn8yBe8jopegI/XhtQdJm2QUw2/ve+ZwjxXennoTKsATYavy5p2yFmHY7BaBkG7
FDO6VfI6w2OFSMo9Uaie/DxVL+4hLFhw0aqgjX6Wij374gt6zD/fkKAxS4RZ5fIq0n4CC3UMZku2
/LcF1TprD5piuJO687fxyqhQoan3pbxTAfZqu/l979+LxwU+1oNrTcXR515zwU/KBD6KpFDdjfva
1W4OP/g5g+rH+8F1GjCQfJvHFIXV5A2bmHECi39mN7cIpOsNcWqDmSc+n2490mMvGztdF2QT0B/A
IxNOh+8GwrKJ9iQA6La1c1phrm6p2IvfvKH7ZADQs6NQzI9uQQwOS+fNNeFGo3HV3TuLzTN4EGUD
uaVE3jQvn57GHjZ4CcP71tfIvZZDvQpL5AtoJJgjgdUjocQ6orQZfFEE4jyvoDYjoYj+j3ciKgab
ts4EF3uyzXoQcN/ERmk+eyG01oli6xidMRrGZR74KrfTyoNLbDCYXD+BI3uHSw3jZwQUIB1z4CSY
Z6NcjY+tooYPwhwgIkrZGNvW8vXMFsZLAW6CQavkE2AIA6Jk85pTysnmTXXeNwzWVGNXUWnpELhq
+UYlw1rRJ/jrNLNoUGM3TV72TCDVDIXGdtyYLa1y+3ov6qx1zJwJkaRe1CSNKkmNZjqOyw/Mwe61
2xvHrJlZHVObRteJnioXRfn2Xo8bI0UNirKM3eTEzD8eivxdzJ7sphNwjJb8SsJ6KZ7eVwX3zYWk
krbI3Knv0c/SR0y6mB66we4bAbP88UhoqZ6gTfNRQfyIhL0ZLshvU+VPk+HW3ZGtTogsVdKtEuco
4COYcLgsE8yRYK8M+JW7/7hewqWf7W9yoCMZnyGTY/b1GPwkfuMwL/KxOAg+V80gPfDHYQGFsnr/
PnmyWB1Z5IjbhmTwwxC+yJ33x4y1ClNq58l8lgb/W9IF4o6jjJjKw7q7jmKFoacldpAZ3r8m52Gj
msSUDnYiXZHhDN8zRhYTtFzgV8V68KseL8WhtDd3ZTGjbGOydSnQuG6T0dY0bqJF83AZ+pScrJam
gJvduSMf21bH0Z1dC2pEmI1Hoc1kj4K0EknYA33o2w4GcQrvi15eg9UKEwARU+L1mdvClCzo7mfn
TgnHKOWutNMtSYUPazIvPoYdiYrTgIr62RGe/gFHkdJ5mHPECSo2ZZmoSwJnhvxvfK8zadN6gDBG
bj/GLwZmDWtbUIz76qIc8UGtEWsWdn2of6jwc/u9YNu1shXCVCdZqWireWLp75+MmB47PDRnpYMX
Iu6eL97xPOl31cx5bsrd6OYdCUxoqBMqBthz0b0JjOvMo3n1ajCMS34POQGz+e0nj1dMoFDAJfYV
e8Qri3RjtYtrjE0dpzB66QG3cw1/3jxpwhGxxcngNa+VnaK2hDvNOVnF28sLZwYNyMlX1+LQYANS
CcW3FgMELAcip1RPenmNe1vA0C98MzkpeLK8cP70R0xkZhTxrCBB2E+ghU2wt4BA41zv5LcUULs9
kjyZG4jb5n8fBpzALVqa+rfwiZvgf5ECYNE5WCNGIsMhG/4I11pPQGiBK+pkD7xLuj0pN+eh3t+z
H6KI8FqmQeKpw52odQgXUmJoTQ75Qw0sAvtx4iZkvr8y1D0kpslsKX3DHMvG4/uXkTjD6ZZnHp+M
zs5+2MRyTD1IfQWazrESwToPpMr0Gvjj2MtaHdHwQAq6W5BRIE+2CdCKGqTSQcYt9A4p0Br8qRbK
9DO0EwWtqe4DbNz3T8oZlqx5v57pUWyrBKm4fMj9oQ9jbNVDgmYIp3LpFfBPiMno8Z/m9g2z9KaF
5nkECTC9KT0gh261wVMN4t3dy5eZm2H8EcM9cFNka9IiaQF5w9czmsIDIecSrghRKelmogjhXVWs
p++wRRPPLmisG/ys9PD1XksvzbojSJIYu9MFhj2koQZjM0bC2vq209bdcLqvWEEZOiMzI0oAAxBX
ozJwH8piemRqcJvTOjWfNJJAzpFprtvCZ0umJ6RdZIOX5hmR0WyLL1/+6mFRUEy4CUgqasrENba4
yB2pDbndUzG4nuL/xEwE+JgeAmQSDpYYSxATNP0dfkhKeTANmyo+owdR1rRi1j95fD70pcG0n3ID
itrdIn3hRZWkrZVvjjz9Ver9y1xQ6CuVnyOkK6UWyFgw1MhXhX+UQOlombLdPEVdUIg+ztKpXBe/
sfMI+jP2blA2y4XI6UwhrBBRQ4b44X0BHQa7USpHxqpgSvVncxpul8m++3zw8n8TOg4pqpRj5zWL
4ZPpVM3kqnY5AViqMG2kCKHbEWmljMop/G4YhIcaPBJaUGJaxENBaCFLW+4Jzi+8GM0ZOw+DIZ6a
X54j5Zvjd0clx9/V1c0zoE62gYi0YxAAOtn+Dt+8Rx5+GZqA0qAGcSqOeqqCZVrwSJ8GVFtehydl
4vJ5zgTxRwQx3efEjUx39a+uW6anRv2OAm6quzypBlg/MV4crKFvXi+suqGevURUOXsNB9hhH+7m
ADYIaZAPwjK9Rd2MgTVpzSaju+MDVhywaM+NQG+c8d8GNRKjCAugr2Xxp4mlWMTEHDWACCyCIxID
9h6xMmduXn5zejiE/XPHIME8Abwh0Gk/+OkadjCx0C2esbVPTLhHHngkqqPCkQG7SFWTwyfsicaN
327RIK6CloMwCwkR3ZUecHO+LtIe2Y/pT49i7GZTVtXf1W++BFgygmynHKen6qpGPEyt7oB5dSH3
LCdLX3MA7YoZFW+OnBTlDjhuyZKLxMmIYE4BuQvf/RXE/hrpms0OSr2uACm4xgX3cnSVPSSZ+uv+
JsyCx2evnxjSSHrE+jSZsu0TdEK/SpfE5IT9+L1izsAuXeKcT2OrBpBzHvlhmto0nrebVz8ixJvM
SyfuDO07dwvAHxybAyMroEqduNjhhyXUuIj0miMEN07e8ys+0whChP7oDlSZPJacQAUjTjY3lyJm
VoiP0l4HSKLKJpmSHfKbyzRiEaEzqgUZpduSuwvGeDgVqz9yf+5eV5BTvOf6P3xsyRIOYyS6cJiH
n7u8hDOjfpckizKZBshUGLi47fJB241C6IYOAIp8I1vXqRRch+9kzbNBmDgm0UzmaKJhukCvDbj1
aKa4QaWb9zgh/KD/v99dyhuwA7Owp5dYmHYByALlirAK9l56etICAbsicgpUlFfMgEZL2BACCBMO
ykSwuNRTn3BaCiPODRgjDx9BEdAfDOe1/Ff7mC6bDTOkCTlBNoa2UJzFjuip+PHYVKjom+6TEIo5
zzP4uiVuW3BS9ppw9qeDgLDoGfDyqIoBlktf6fx7crrDjpyR4IfpAD9rm+B7fGBFATZLlhPCj0ka
p79RD0KKxPzLIoEae4P7ghaL2hZhQnbzQUUVrjmyOGKVPB0JaHQ/DmukYTUsQqhwxlGaK9fyk47n
QWodwXeEWUGDTJlby5bWr7jh6lVRe73BO6Fy5GbGKcaHhv4ixg0fuW8yb/7RDLjvuKZl6rR49uC1
BtFgtHV+PM8I8Z7IdLbpJZXcKXpClsdk2KMRjL/4YJbLRoUQbJMxpTcOSMvb/ubOSg4eig9sr5Gx
MGskLn4vxAaY0tFMwlMm6DPz4dOkUM3ZDQUEbMcoejbCk/xEo4W4T/KfZ7zDH5CC3tZVljdZbknv
9S3E2Hnyl0Ox3L4ooB5O60kyAkDV/JO6YwepHjT97kzATJbcWXeTHEVvemEhRZ+inDgt2TX97+aB
Wth1nqQi43C4r1CGIDCBekLBTOLf+xfoVlTlv7AGesLrcV5gNmiGSeI/L0MdsgZi/EugLL6nGqpS
BXfWi6QHWfMJxav/4BkGLzAnm1fj4bPI1B5AaYbL8y2ASTEHEYNKQSA87A5hwAiG56fMPMYgdlqy
HufmStupaG+RgrFuSp9YAjx11zz1qvN4Oi8zUqGatR7DBQhqj2iK3tJ5YDA9o3OAEzmuFMxWvOxS
gyZek6MGG1Sz6fgR1949nFMej6Btg1E/l6ao9ZlkS18jCgI4GVOnhIWUPk4kAzNTXBkS8ydEBiGc
Orx5yTa50VU5kO7gs04/m54IXOCyjt2K0obpOOFgQBqES2NdzswMnySyQDFzKCABT/zke6KEyZ/M
PTZnJsGuoRMi33lsaWw/PnxpI3PA3nheYRxXZ3aKWIQzTW9EXMuX/D3vpCg7P7/GzC5RzgFntZ6B
7ZHGHMLqJQGeCHZD4tIvaSiv/OEbWB5uNwsXq6WN4HH4VpnvYv63yDcEuQb/5rvkp1Cw4k55LcMy
dYXRjuJ1OM1JHrlZ4Ht0yDcX5UD/kZ9jXI1gRKDZ2jGmwi63VBhQQ3/iBoS/oAUdNPt/HIt1Fbw+
dPCzD3bvG3vAzL6y2Ihq4asd0YrcovJ78g5TJhBbc8ddiljFYVoHL83CZUKjGuL+uW27dA1FxPyG
kE9Ip8rlVKzJN9vMDcyVt9PZOZYkxrJnFWS8oxO4baV4T+3MOmDlqhZjAyRJZCjsWVHFUOplvzVL
C2wFctJtvkl/e7AB8xDJD7xJa8k8ZcaEKfd6qOsDM5VJb8e/t9VdXisIA0vBe6425uek9uO7nwvJ
qJxiaIF7ZbFg8c89zukIawUi+53YPqoFad8RgZNZanlCDotXcuum2gpqK+Xre+qP6W74rDAN+rlH
1D04LmM/tuigxHc2/AlByvI5RICV9zFdAZfTDvQEpJEuRJHDqlOu8fLEIC2Fn7CUlUimqRURs0Ah
VjyEU5igj9Ntp6D2flCA2OofsYDvS31hYIMmDP4S+C79yZRx2YbNxeh2KKiJeNup3Q54vLV1CC+0
dRCkFJpDaJgXDCS5wYTWAHqCvgOQfF/VK3DcgdEh+fGcbBn2y8ZYy7H/6rBge5ArRwV6IPyCi/TT
Mzvz80u9MGqaeQnzp78820oyGWK4ZSNl1p03Pj/lAWkMA4b3Wnkv77qQsdC3eDcxl5vpjJ6hsnLT
tj8lKySMUMJ78RgosNS/5g0mmE57U6zY9BNun6LgyLc1Nk3JGeh+RAqJ4gsxu+q97l4cAzshMTyO
U1x7VGwELTxKAP9QdFxU9BAqtd5I4YHZA2rL9sxWdWRCsmwRmRfOsDN39Tn/7ubad0eyoJ1OA8BU
tj6cS1lj2ZeI4BKlM4RrZBqQoA890BOiHgQLMOXfRy42qvhzsgF5fITcOPzI8oek7/C1xFC5mANF
4jq+HXSIV7Cx6Hvkvxc+kmzV3RwAQFrmM6tyjY02v1U2Yc5fwGY98k+iPjcA7wgG/9UB/T8q0pKf
0G1ukbajMgGpjc93zOHI4Km36h/ZJOzhNFM4WtDuYlwKeQfDUijKmcdxpZfnG58HepLUA+ZA/2F1
2GQrjTuasG/c9OHOHj53QZYv9HnzzaOOgrPG9EKnuJgKeAh98xPiGSUJYVtMywUwzAL17m2qJnOX
/0l+5QJSaagqi8C8CpD8ns9v4CmfPOecVu6xC09k8cXyD+DcfrW/PHMiSzaxJifTfX3UOO5BXsm3
u6qxXssrk4ahWYEys8UYHdmeyMh8rAug1+Glkrh4/QB+H3nSpQkJIRjUUk6yDMSQCIfP1+rfJaox
gOad3S/EI9JIidOyg8nYHmkdeB6JbnepnPrcNbWLfkrTX54yoEpoQLhNwKo8AVupjEzpcSh019KK
t44fqTtggfwtKy44D8r6L0zBpG1tisdFQCqajzSyZTjH5MkC502Oz4WxuG3LvXqkuWS8z1XGpu9I
rMc8C94/sEfeDkTPHK9Eh2IkgzXx22I4Fdz6sIHFCAqMwENxVJx+AOBh3lwV2Y+hrkODvOq5A7C0
iq/Y5nN//D+a9cqs9xkhLsretnNj9KwPm9J5D7W5oTzeZ4gUxJfQOkwML0duSKu2T5fXuy8chmBB
+WLPh8OIMqbd1eRx9StSleBXPmg2ICR6/fL9b2WF9IOsImDd+83OLXGENmugqNiAUE9Y9SwIlpv9
tl/NBmFbvQJLpKpH+4LG+j0JZkdtwd7D1lid5DMh1vmJyqukU+tcmkXeEBJKoJYYRhEVkiX/1nwz
jKEwXdXHOJJODN8JMNs1B/5hi8ZpReP8ZKhA78zpwlj+3PwQXzk7UkqvkrP0WQQUtPLFnDM+k75p
Yd4XCgqoWZfmoC3gj7WNyNJjMdVtmGfQT9IuTEhWQSZgONmqRdWXzG92G87Ws/X90Kz6ECMfW9iC
CBO54qB+3g4tAenGAbXpYoTmi5b62P7UmzxS5xXfnSFQRTOu2jaMU+ifgPSYiyBRsJAJGoECH8rv
fmXuhZNyxl8IuAfE//eBM/Bgz04tq7uPIYNPWR68DsOlONwP3QU6uvEJrEkyObBneuiO3JUUWow2
qQfI4OFNLm6bqYhMiSofynC3KgndnFfL2QpNwOtbP6eYmSj2ghEh7pubwS/2WaCuZzB6+E6QgYIo
Ty7uivnnqHk6DDLULsQDFPZggJ1Z5ACbo3VLMToqQtYF8Ce82x5H+FBK5d0OZLKQ+GiC5hj2oHmU
aUyvAPI1q6woVp0a6Of8igBp0C9CYZK2vMj7sz6bLuaozG+vk0jyYQe4GsEPYc0agBUF0xpmalxv
MJ9QWT0CoX4cItMWKTedLWwE6GOR0af2VfxB/AP5DYCQCl5+tXfjLsPvTtjZ32cIFZGvjNavxCLI
k2kAIdKKBASbE5roq1PSpRwVRWZAhVTbwNjt77/84vIH10QfBTtqrPgn+54enno4w2/Z2McpaUji
/U1vzksCI/XNl9dFs/1b2SQ8GK1mv3JBMISdA2OC4OKIWlVFsXyL3gNjYZKKnCx2SFcX2esUorE9
TmwNj6hvvl3FASgJO+9OUg3onegqcLObv74mpztCOJ3uDAUZuwbmSKg7WDVxLO5CkcghnF+Q2UCg
TEUFgYVRaWfXN2JmhIzJPt6U+9mv+iv/TuZsTTyc2BkNsc085X0etgxJ6muTQLCiNKgu6Q8mAFwT
bQvizlzWL9GXwofLneYvWxnsBcWdackHTVKp/4vCgdNIcwgEUC1uJmjxZKUSQdAtHgdCKnGg6Q43
mJEdLnb5JkeZwj4zOMkPlSJBssiLcOUDaMVFpmcmj5/ooYeZvSvI3pqj20NNsaL55n2Roilkiyzi
Cl0w+vKP9JcmoHhBMq2XhyKq1iI4cT2SilCA4uknOkRWbHl2qp/fae6+tlk8MtgxrUma72/EHPba
KSvDjgm8Ydfi+QyrtaSF7ehnslhHxGwecj1GwD3seMOB91D6uRYhJGiwu0FL9gXn8JY4Ii5IwRN1
kVbinCjI0jzuGggzJpDeklEwOULSbsJu8Eu0X7NWmCwBE8WCqasJ7ujsrwROipnXWBUCLMy5NK9w
KY/vm1HeQWp+tq1DTSWRTf+Ue+v1XFTg6Wy3ivalYVQLRHyfj8Xwib5e0y7Io8dftf0St9LAsF/5
BgoFwk5gAyp7A3prfA6Vf10Yuq6eQWXm70lBMyKkDhiDU1XZCPt/GexHx26B6MxRL+U6DhMMOSzM
0QHJ3u63No/9b9H2MNyETg/GLvi7r48dJ9sDf+D5C7gEbI76jjPoo+SB0Qs+h2U3Vuu0uuwm038U
PjjAnXV4oGwU0r4lvYpvFfaIjZ+L1Mqm8UaFGmNQgNVBgLYiWRfEDrMQkIt0yBEaPj+EQf0OiWNA
O8gWOGOjgzqCy5LqPw6IfNcq1aSw8s49PWixripWVO+uyeex++KFixXxlEghkn1i458CwI1az8Dd
AtECLgi7xKvW2OvY7AYLEYNTfUJOBMylgFzMlredfpXwOpIsjUNkESJ6A5m+LVcW8lKkqqO1TvDe
Qpy1RXceaVz33iUEHhM2PEIDGVY+shQc+DhR+JwVbrpDVO0XAVs4SDEuEZibo3SMkk2OW8ABV5AA
nQ0rI+eXw2Ha6D0wEiApkQWMVWGLXQfnbeJkB5gXK7IUwZ7Nw9sF3eafqTLnHa/wDbPPqQUuy0CM
gfB1dOLMx0cCGfOAxYLyzWAF54GnLV9uAVRFIdl/I1veFPgQTMLpzaoY4uNmhNwkl6JnMHjATho2
Q9R/fu9iuvmpXA14C0dzMf1Kj1Tk59kHfiKudHgT7jCugVmjkoVXIBmoZaVr9aN/Qihuka7Uq9pv
FqhZKT6an+kHR4MlpHF5brHK5PkXIr9kQ7DKtjdtzXucESKz0m4wrrSGsHVx6MTjDrQooDKyR042
aeJM52t33GDehTBHQKj4whNody6gawq984WMqTnD0cCcl9gakgqGjLKbAkofBlRNvTeIhtEn7BTd
MgUUtiYOPRrRgRxPg95TI4Jr9KSdHLEOQduAOrwAtqIgn0AEx9AT306uCoLocQ4aDZCWIrh/cDM9
SI0gKSmaMBPjXGBtT+zl7Gie3h8130dEKgSX8PmB1QhYGKQwCkVD0I6TBhUuDsU2yCF3PVhL6QGT
LUrnuY9XmPjaXUhjidyS1FDMMgRR0SkoW2nY75+lbsWwIEuL2vTOyJCx6akrrEnHdmUh+0fHzBil
ir0yhIVuo8lkQPxWPFgI5imvg9uUcCFu9opt+P2KraRcKokOBHh9s1RJFBC6/i3tpfmb9nOjtsee
qSyz1eX76WD66OOf5kJtVcQcS3WShbaZ7m49fGH7CZoh0oAYmBY+7TwECzDEAvjIsJOzineIpf5h
ZxzSRjBkenxC5JN+ZMN7fk9X6lKDM+ch1mIWw0WicnFgRv9xLe/zxz790hZPHxHhHpMGzj8z9Y8p
Jl36hsF6y+KV7Mt9ghneWvvGWM2aJpTD6Y8uNp73z9iYgA7IXl75S3HbZ+9PTESJajnZ3oyCRVN7
/A6SmfixfPu5jUwWtQ4t6yPxDWhrg5ydRxkGXNuvHi1er3mW2YMskcQDHXmAHzGkAUw7vEDIxetD
houkkCXUo/BtsUiHm6zaz9f6zqzDcMqo3Cosp7thPXzeYdhCdgWXZMzc4VQ/rEdzSeM1w1Gu+8we
HyVTsdtXz80tXPv/tDDDqW8H+vSCeQae3wUPff3I2BGeiVvP6EzKfaqGCXC2HNa432LEiXCQxh67
skRMwQDkYtRARQJ6LK9LuuRyoFhay3hism+P6W1hQrae0Ni+IF+/uYOQN7zCMxw661/4leuu/jmz
C5t/Awv/f/mn5/MqX62yVe8IR/GJLT4l3NaTnfj435/7//mNkzb273NKVB3pw3GlF19RhOI7zwvx
L2fdX5wXIhABys0KjfmRwM5F/4kq0xdBCXRba5GRh5T3XyqSsHylAnbi9fRTmMMR2csUXziav3gV
YTFNLVyEU+IBKZL/Wac3fPpxzC63A72UO9r4mvBLuN3j5LF/02O+P2ccGhZ54Aj3sC4PquRN1IvW
wOBVwf6jCskQ/nU1WGOjeLMbCcdX+pChqOdtEr0yxCoGnotgbh0SrYmj6OAEeXpMfxAKvBMn2d0P
Zu/oE/9VBwnnD78pBWBpGkxk4IvlZPY5Gb9eE3wZZBYj7C8rpiYpXHkjhfgWwp0j2g3ZLKEHzV/1
NyEbMlDT3Wwd77XtxJ+tjXUaSksRhxAD8f4vhaBYzNbSkuUoYZwHtyFA1xCmC2EHBqSsWGp4gL3I
InX3sebVLBVPiPRsovYVLMN8hXpgy7u5L2piwm11fxq39bW99tcR397np8EVRDi3aIWnrvZFQY7l
owUIRA8La/7fr+sM7B5CuLAds660DKydaMnd7HaeGPvaiPDQw5DhqjKVxpwPgyrtaGqkCxBK6Jiu
vGmC6vufDZFrlSed+kD4D6VCO+DCFCDyDm9lFvEZYQ7laXqGsIuDOGoN44yOo2flqVqEY4q+USF2
vmOfdFT/Lm4sSvSBvbp0iaBUtuX8KTycT923udNWDQPWmmqIEGmMr3AZI65pPCnfKVsS/VPF7aL6
OJk5+IvzStjZkUkSQ+/AaxXjQDCOucSfJP4sPq8++IBa2kVqQ7cElKWvtBXlUqHylTEWbSv1Rxhm
xOFLd42DsnvQvYt2V6dOYP1uCIRoPIUwpCcY/bw17T7mpRhNQ5XFRI1OGWgPmnzBNS2D/37JpeDz
T3+8knTr6c+NsQIFhcgBEyHYUNH42LF64s1nuirRejf/5r83V3q6xxwDKwz72ANVOCfkDoqsK66g
eAX1IP9wBleYgYUDQYzYskMc6qL3dYpuGPkTDz2HzJN0DzG49EUYb499khLxvK1rwg9bhjudq/2p
5BesViIsZ+JmAYsoTXJFcolwHiXVVVjHgg4GF8gZeyxlo+10DuU6yN2//cd/GQ3TYDrvlvu/P+xD
7SghAEpkuRbrntcRKcf7vykfEZvToeMRF1Y4mBItIFt/e14JHfZ0PvMKp12DQ1mz71QLmiXSOpJW
E7ch0kK2HtGLjNgkyiMRQpVZW9g9gPsOgBNvFvex9UsLNKFEV3Js1wu8ha1kXhGJMf6O8keeu9rj
o1km1v7ucNCEwijkKhRrACKrsuP50+GI/vuRIv4F0oEDRWWEpOfqSEZNmHlu6ig47RveLADW8yv7
A6cBd/Vf6NWUV5HFe1LcPX4sK/EOo4/GDj72pCj8ZdY+Kq4P18V+x07m8Zz3HXW7jw8jIMOjDyeu
hKTZ+uAFHtHqX24szjFWdGm+3rwHXp33zw/AX2UeYez88tp1ACrAGRiHf5b/UJEJ6MAgwGI67FVb
jrEi7ibYl3bqDB+3z8p+8eeKOK8oEteELAVXpGxwGeYieCD18JEW+bdZJEOp3P/RMEcCj0kdPo2l
dOKiN7XuJBzIwb+rzBdxuPZ/IR3BX+pUGFBPTyQ7iRfhfQu/3fRfWEHJ5fzroAAt4ehwEVKsHXN7
z38ZF1fcAWDSnLI3r/ewf0R0At7W9s3jaylG+ffACexgm7kiZOQHV2txpz04nf/SxgCa5jJ4j83V
Tb297fTcsyVufvvE/fuccriFE0EG5yLxP6+nBspvg4aNLvOMHzjnjHhfjhc2Gp9l0v3v1uecWhER
wYZ3WVXWhd441Ag624Pyg4mVFo+FSFhgLkHSgviFltuB34G3dWURAXIZSfnR/iQu4XGw2HRnFl/I
TemyxZa8+Fk8lHhpsU//t1eLfMpk5YrfQLxE2rkW3Q+llRZC5Mcgwt9ff0PLZbZGBpENc5bfUMzw
7C5M/3T+t83fw8uDekAnplD8MrcL8ZeOV32GsytWXRDnxBZ9BvdasAV7A+4M4iOjf/LWawfo21Ow
SBS/Q9ISqkCxV+OXyM9rPdJQwynTYfFFqAw84HSLWXiLK/lRxcTDevxV7hDFDEyCe8iPxZG6906n
Te9cLrBwXPVq+uWFSCIKL14Z7MBfKIQTnZKVcHmcsYmeoc4tNvwVbNtZGHRyrSNwLN3eILt24kD7
umKpKZOTgCjBxfHTV4HI4gXLLz5gpypgChXoq4rIrAH+GlUrVq6pN8MiIXOG7RSDM1HcwL3Dq5YU
+RNjcDKtnmKg/fTRzt631L2W6HsxxwP7oyM2X8vyFRlYWwiZ+PJQ2w7+Uy8Mvgip4o3BnZr3BZij
1z+/1fd2fLKTY81/HEsMZ3CD0QKgwDvNOQKeAF/YOa09eA7mOSK7AksbbHomc1IsSILkK/EFGMko
HAgkLD6YVWPEeifEIH16v+pBWLkiq2DnZMh7MaEm4o9pcrYkP9uVq4tim/6MypwbcrXCGsG+iHV9
WHFiz080U66ICunXH6wg8NCED++fiK3Mo8it1zeTBctdjR+s4g67glVt9V+UNzxH7c/HzQ5VR0Hp
H/DzbEg/k8uwHD+mzp0BguK+xeuyOl8FL/RLg3yY+BlLDTkVoBqwiRhJbCiHn+eM8AjxL4MPBQzL
eBEuCM/sUz60a9Yv/iaiWxXXjGZebC3O9qWF1rn/i1zhC8pfNHugB4Als8t2j93rhwkX9TFhkiSe
kL1Dhg0sRN4AM/zD4jKD7/nvr2RzzdlF8KJd3JlTri89Z0nhGURGSmbOKt1Qt/KPwhubGS1PY72A
J0jdKqLlxC+BvjbW5ioq1kX+J7IoIXCzRXPn80ks4xzh4HrHVpfLxBbFxt1wTwLdnYWRY2P9/tbX
K5WC2MvRajn3pbJqgiviOD4tCpbam4ZUATML0GHCIvuB2yRSwrlJfUIb8tOZ50mH5G8F00OniWW+
Wq07ISGhCcI9SkTA5fucRL2MJh/GLv60cH10vyE6BMIpAwsRnPbCT40hlzCJ5MfWH/cvvBv2969G
tOCwkYCDxf+4BqAtRB53gxvAOjjiQEmzXizhscLko31UMCYFZyNXZgnPApiJg8AEinaGpjpEM/6y
qBSLJRmBtO/CmwzcFkBfEKHjze2rpMLxlV1ykj/NHa63BARPfGXL4jO8YTRMqFsoc8Ma2BAnAxLl
eRlMbuK1KMRRLeNub4TDGLy1q3RXgwLN1ySqWRfI56NHBnSsg/KY46CKnAjHQhiawBLkomEoGb1J
xnnNrsNz3smBiLlnKHB7ZQ596IgO4HWs7jNLZhSetci3DxM57Gc7pXDe0rIBP6GQo2JiLNF+9kbA
dzCiaMOJQp2Rve2UTVl2IrHpiW0UwbidsgWKPQ4HnWrfK/grubMiJOwCrCxyoDPaRLZiiyxs9J27
BUKU+JJn2Kix7fzzjahiWIv4Imbx69aeucImXbG2eth4k/DYAzny9736NVeEvANixSuogBFdQKSg
32KD4FfOHR4afFpyMeekuoL9VY5wZ1YsXOT4MfHFDMBIXNk3tmj4FOsP6y387ZVDS3jFUfIYDwJP
ZPzkNyBpax/1xdT/hMYK8NVa85n7qS8qyDq482Lt3Nqfk3Uxx/x+9XOc+qheIc3+H0tntqSotkXR
LyJCAQVe6RGx71+IbEwaRUBQwK+/Y9e5UedUZZqmDcLea801G2RwPGPBG71ba35HeCofDr8U2eg8
eCpzREFTczQ6wETMFbg7d8Sn/ObaIS+Bd+cPYIPcnXfKO+AtQi7mcaAqOL+E3J/1f8eiBYtVyaUR
YVCTH2p1q/ZRxlvxghgtu/a1X5yMJZNQDRulK8UQGjlSlzqOD9pHc53uJyuRxwF5ylqriwbT6IQP
0JeCxKWUwcAJm/yYrCZyovJoMAcfDe8KtiLvQ6RUcR+PfA47v0rnzm+Ofzyyoy9e4VpUXfHmT7PX
Gvf5NQJiAQnG0ghB++eZv/zlTFnFlsj5SPdYY/wrnchw/2uOkv33myxFWmFCrY1KMVhL9jZZVh4P
jLaJHTiKnQSGGK+EKggLs30lLLZ5gsoTr+zmZqJIyvhSZCP8+yrMOUXVo8h8ha5oPyNRNFIfOfn/
o0X+qwRFvTcykxOnOJf1krPaI/fQzKN4I9m35d/D2Q9bhZxHKnVyKGQXCxgW2X9Vq7vn/I+dJvyc
22taWXIDL9JrSweyWWmgnvRepGATxRDWo5UM/C/D83bEZYyDPw9IZXnbpo+wt0S8euNmlidE97H/
399owllhxUiMBtobk2cY+/8mNyw1q9768bxjQ5tI3JNYrEeBSGlXLnR3bsz/Bm3i9Y74E9+WAXku
XCu0wrNy6qd/ZHYuoPYhcZM7L2sx1oSnZ7WDdavW9UkH1LzTstvkE8IfR6xCI7HCEPWDI9dJj7/o
WpWY1FAWjBeoHKKNrrDaL9ntD9IoGL1meX1VGzyNwDlWYGrdDklEerdH04uBh+gRpbWxQ3B8i0NB
WYe5oq7uLcJ0X8UlPJsPUC8gHps9W3zP1faExRmKK1X2EghjEytRgun7N9uqG4UPosR0y75hrpQE
CKFqBmGN9aYNurETkzvHOBIdk4tfmqs4uuGVbzznQq2BXG3hU1WudBiaQr6NZOMsG8sCCVpQn0QO
0Nh7GRBAAzGnhAMZZfPK+QGAmPFZzR/+2CtOqDChwGbfU4zC58N4C6NM/u3puTFsRYidENOIQQ5w
bSBRMi3kbZk4zGFZ/Ze4eJBTplYQlBxmjFUIUX4yQ/OUCHrOrcYPjXfGXAxuggWZkRQw4p8+ITCh
DdrgvYms/ZftjrkHPCrgVgEPA/rjfweb4R3eImnx9t/4A92iW9SCbrQMBf5lTFlwt59v/Hvf6vJ9
/AwQDlJ6mmWML7j6Po/HFu6yKQhqGeGM7eu/j2/D2iwl85sZDQ5+d3tzhbokir4UlOS/9CmGfntM
oLbCqx8jjjBeCWNm5kAMMEiiZhMlwoyoXbh5RPIAFQlQpLwCL3q9iaWtSIomByYSftWC3FjjmyE7
Rb+G/vbJ+NHuE44BZxO48WERNZEbNLxZbPKZ/PCP+FI8NwA634ujEAT/3UKmKkeMHzI5FvcSx6gX
L4AboFPwNUwJbgdFwZK+Fz7r/90GrPPvqJo9h138+n/fp8ye/j0mwxYPSkUsmKmU2PX+McxFOqyX
rHU85s2MwLHSbkMPBmkcQEeOmbJYUJb1FUNjB9a9zpFAhP6dYGIPIdaVqJ752EaMtwnJYRaNYXFx
zfawoxNTWkztjekZ1nxlepsfk683N/KX8U2JxqBPnnhz31TCVrDbiBcsPAI+tDLqEriNdBrDvAkE
MYUPA44C5ragyIxR6p0aw7svbgH02Y5a5UtA+rP75kUSPKX3FyABBd6JK1+DoTqDs2BIznWGf93v
i6nLhqucXEpYEveHrSDrWrGecph/ub108wW/1HoST7m8ad5eB9gtHZ357OJ2ejJzopnWC4p7eVFO
/Mel2WaYCWJmYbhPqozHZYRlEEzs3sTAREn9x/rdQYGHfgxUhdUG3lWQbxiwWpU/8iUAz+ilUy75
D0gppYDW2cr40+Mgx9Lu3KPblpXi3lu3ZYOTB2AsZSK2cjO1djAhQAS9Va7Zj8H8y2yj+wUqh7ng
YDnn4yy/B8+NrP8Axt6IGlJlu82E339ezMo3pX0TERVwbdBer6bfIzoyyOq0pFuFEgK3SFPLxY72
UizwhRQQhK3T3+5FiQWo9Pe3Xvv+djHbkuvgb7dUW1MuVE8PQQk8eGiUUojkmRDCP3Q6R1uuMzAf
PGQ5scznnuPrDj72ZxJjZSRN1/vErkD1EZ2T4gZcd8wMdw+2RaMCogMwsK9d0R65sg/cxUn3NQQt
GyvSN4bdjOsZph26ZWF/IZVu3beItDH5gF+vWQucX97d188YKzuz+4nrYIzS7w/J+hjxK52EZl1X
QJZkc2jOI7yh0ju331OcGcFcP0WgaO79u0pd4ysHepgboGMdRgn2I7d+mGdPcG/DEhyiAWVw58AS
5+qipWA0/oGG6WBljjxmdKeYui1bY40BrbYaTbCDaSKI2vjsmkjGmZCSFUFEYj3L+PezUxG8oxji
vCw3hoE3Gw+7I8wVKf4n/C9Dj8sZjT5XekqAAJEDj00KS+39/oPmN1W2XNPwuTLZZU2i/cYNK7aY
1sPGODaoxex4jtA0bEOuSpX6ifLMhdd7xPYkAZdFvf4M8fGOsWoijQIyBIDU2Vj0bIqL8QYqoE4a
feUxnmOfIKChABnRhOvmDTP11UezFGZsSM73HNA7WXSfJ2g6sgDwgNE5kQQnGHMi7q9vR0ExtmNs
tf4+GJOgK3PTP9hS6Z8KzYlDk+7Kn2nmaAP83819tI7nD4ndF/rO6tMvsVk4jCfYI9nAGpqGe4UF
CJRABYaEjZMBE05mQGfd7VprQj6cCPU0P2SS/T7kgNvQxOphnS70xubq7h/2KF1As8Jv6Fxgi0qa
9bAtfgv1gLpy8ifqI8nBa4hlqhpFUFBwfBqBmxKbx/D5LqAb6w2hKM/9KZlNGqkQQCIpw0pX2nOa
sToa1qNfDjhR4GX9YDtfZ1rwHPzydMOk9kyhpR/Zfp9w65njsk9A/0AGPVj6duIpua/Hs+qvhkGA
7zMtHShzAb/MQpWpOGMrw/342sOJl62W/QLWFaB9byrlhg16gt0wSC5Mni0OS/J3pzPF64jogSpy
KNzxAHBX6GZJLXuzJ/gUwsWgVvjCERNQ4Ua3gs2B+wpYSGqEApT7kjD/GnSvZ90aHL0OKpTB4wbN
Ntwipf1SMCMaJhuOrHL7kcd4GiVUEqsmpo43cGVBOsgLYhGgPCVblx2HiGfRreGMuVFWNecujqpH
jQ3qa5Ls3i3WMiYPw9gOrPDEP3H6lSM7ku3ibR6zJijYF6CuYKdQLpkTdqALsNoNKCD346RaDKyV
8j+f0N3+fFvhdDP5AOCxA4zAHwxcMH19epA+M45hv9fj3diYs6pTtHP5gn1PPaTVrNXVvyULv1E2
EB2PWPzbiRqIWN11ZiGp/+LAgaWi10+2rbptipOUe3jPSIzrKBQ/LLce8shJOb9xoIK2+OZjeWFP
816NjsnUy1AOYEpcBniPsh5XSIkwMx00PqGP7rBW8+mC8rz74GH10fT7CWUEbA5IHxzKHc0ZBD/x
y7iyYVTr9wWnkfcC3vfhQ/DKyxueQfrFVUOJ/xiWFR68TKbQPkdcssxZyOa2b/jbyaYWceFz+Xer
SQSjl7nXUt/iWbyrjophPyurxZqAke8Z1imgAnwouPFPQN4rfASNBMYNfwGkXaHckKMKql4xzPeU
+7rD8eOIAox4FKwdC/RdFWwCWPYqD2E3vRCIfyRWKpNMCxU22v0HMi0KcI1zgrJrEqL5UWBr4HCF
myjKOCnkgagJYRW82YqVL/RZJV7UzUXJ4TjzQuLbrhj3TkH62FCD22KENzhpSoEnWYmOF5tdA82Q
m4gpKK0o4l/0PvTpUPgEiwbuGGVH8Ozdim5kjIhPuYefOHfl9tIruAGlpTehdlfxUlQVHQnWMyx6
NoUevx6q/48EKf/GfXK3NS4xZ3st9NeIuT6N3z1G2/Zt2DWmaM+WELf+azLMi+Yyqi/3Mg2yERsR
hyXPz3U9h1+M/8RLWvXq71jlKpDQzSkIJ/DRUqRRpI7PT2OvJ+uHtNbbC5plDQ+Ee49su6Bxn3Ky
ZOwwC0M5lPVBmAOVbA49Un2Nk2r6Zrjee1PcrJUUJu1UXZcxsHSJRVm9q+L9BO1VjqOypiPHHmd4
+qC7RhMsnFEU4HPyn54GEpX1S3WfyQZbrBqwA34kxM/GKUFWVLf4gxevekJphHUKwABR3RgBkUO5
5K87eHXu3/6wSf5NrwSfDFa3xu4JaUfZzTXTsHv5yKyzzYjCW/8mf6SNjrH/pP9vICODuWMxcsfI
RpgOd5BRYkRhU+Y2R/o0eWHMY8d4RVPV6whRBasmiiJUaUIJz1a9UWlLKFAwAROyvE0MfkrJdX3o
kCm51NnzwGkxYn1Y8QaSR/M9cAJNYZrE5HbuCY1OcX5EwxpQ2HSxXcmhTGEDyRc8qwq6yqc7f17Y
fHLnA8QH8wHfDETUj8uEAf50CQBmDxne0TgBqMGEzXZTK35FwhdGdB3UgcEvMFgZ90yd3QxA+W7W
MBcVqyUL8VBupsw6MCC86r0FcVpBSYbfrfYtTxb35eOfeyazdgVLFZphCDCFR4tGV4bfK4XnVhHm
La+9ThIJwCRmrMr3jdCT6QwuD75xgqVPJAqiR7ZsWyQDQ2A6SbjUf+ZIRclUEeI4SD4WvrJuForE
3NeX6tEjrcfz+gAnGzf81xd++CRzTr30RNYr7Gtm1iEJrqvUJcwVQnVDje6i+GkDyNfVe/b6mHll
Pn9Jp4BURi1X+NOPV4GBR2Mdg3v0fRml8T5BScTyCjo6eBjXAIBTI913FUtCiHogu7y6MwckJZC7
w94mGOW/9ceDp8i03KCS36aKkyY2MQ1nqN234axDaQ+xH00AgoWkCgYiOuj7bxLqLAFfWuVDEi/g
EnebxrCQ4A5Q3QsuavVQ333N8G5ZlOGvXCJvtk9udBF8wKKnO+5lauWRlf42bOSbCioNDMDL2FVO
NhFnKB90qzjgKgiaPJ2hy8I75oSyKN+T3br+9Q9/4d+fv94ypfPX66kTTszDxCSN83AKw/B0ifgq
qp2Iv0sz1PhJBO633q4T2/fDrbhPYYJD8t+JrzCpssPCDEMZ3PARsC9ThFGWs8wqJpltgxCF2Lfv
zvqFfOP25FweO4C7ninOMSZG05hYt6O8eJU2r078AcSTEKPDDLXuUQcXnZMZ108AH6ym4F01vr7J
dFNaJVssDFSCdlmjBfnKTPdNa/J4Elx6gaVI43C6eeIJK3yvbLX2KsmfvH2ZSG8fr4ESdB1af31s
uIwL2OHBZGUEr2Pzbazy67RyuqNwuA4kL2UAWzJc7kHcuByHMFs+InSejwjX9ePIzx3Rm3R+BzrZ
feNWForJajoDUNwCC25TzgOSgMUsfgi5Gw0J9v1Ad90x2/I41ZW5OF/tqyjjfo8oWyZLfHUeHgYz
knm/pkhzvw278W/fHNB0ry9kfFI9ETosQMnJWceEzWc3Qlpi/h2QeIUUDEiIGfhKvKkJbkrYM1zv
oJT0l4iNw8TllYEqZnic4+Vw97TcwTzBnMKNKODVcjeaLS1gN2t89rM8evkYgxP0pwUi6lhdSDtl
NT43M3lT+tpuyk7HNbqQ5p9VM1N2GmGsDTXZscamlF5BYMwzvIwR0SxxfVqm5JHK8D+BdbeARDNV
s9QonSvbeM+CDxINOPczRjW/fP8kh8mWLMKInHJIkfJlsi3/PnBpCB1NFhPiqCZEPD/miHRrKhXQ
Lo8sufGJTGFY2kipDngPH2oYeMHlMxdBkIU/EeE3V80VLt9jMjWq7eSbPKlihnc4k6AjiIR6jn9h
mz7QfZmj1WhVK5iHmk/G3Ut28A1u9wlqdCRI0HFazMc8MZodreD6Rjq10HiD38pRn0PpH8OVSZBZ
N2fo/CbsnOut5edyUIXCOX9CfvymCuPdQDDcZrq64//h0y1JSpBRN7INrcCLmOsAicluBkkZl3j/
uSTUfI3NtTO21b2IPKdhcPJViTE37u47kjLm+IDovZ2FOvaj+oFgBYUYI5GGzrq6iElZVf/KxSM2
i00LIQeEJWyDCAHSX74qpphUjwiHTM/6TEYtATWnsCapjWYFK3ZSUmlin8S0IsdwVQDk0RNx9H0u
nAOJy/34Y8MUCenopIW9eb6TZyrpSfPRbLK8/bO+euBh94ZVLJMklvGiG1qxZV2u+GQxxvvDC4K1
QtrF8G1r54F7xTCjJJN8OcqBX8E/vGnELuC8YK4MprKVfM4hyT9goMSvkOvgMa6BivlZikkJ1hOk
3DOi8CX/N59zeo0W4oQUEdXdLOZ/kTScknmJXzFPJR4hD3h02rLgs2zd1sWFkezfGmKw+JeugnkF
Jv824d3QNTz9womLeaFX/nWzgYTlpbbVI9RhFz3KeewX7w/Dmu1kSQB5Yau8gpk6071H8JzjR09Y
KUNrMl1wSze17+5arqEfMoT2J6HxjTF5hAcjI+mHCNabja4Y4E1gX91mjQfHkzT7AVqz4uMwY8PS
5vucTCZYuIRdCUG1SKB/PhDj4WsBcPlwC4zGscDysQPA7gFqFjEvWFJ8QiaSEqeaGEsWEfsPK+Ve
qpx8W0clcXNxkMzyZRmlS8he4ecY2304lRCwENKur+LVLeKMbf0sSlmEF1N4Vln0IvebRh+rIkZ2
k4XMRfIM5QCAWFC69ZXkcFnADcPydw5YzrSVBCN83eTg31x29joLOh71/A9J9gxvjb1ArT0z8Bxz
YW5cc2GZ1tHklot3Ve3NqjWZRgtXJ3AEZMPcmbhIflEwKP6pcGaA3v8mwRoDBn7KEwptjvwPEH+5
Z2cPcLi6m0C4KFLhWvTW8Yz/EBfwjIwR926aKnyjC9zjLODpnuCtjDHaGSBG1OYkfnrGpblvVJwR
vKYTfDD7s0DAH7Hz/4hjUvl7QYnj1QQ3a6UCNVeh+Ea83CekDGSHv8ChDIKhyIHBuB5LxFwcI+LE
LW1z//5BNvD2PcHsE/S5G5NeUZVJ8BShZUdXmM8MOrBsYgRD2tqCuy3AbTm9gKDXk28BRKPSQOWL
u/ARLQJMbvgVFGiJJ06J1lcDHsxSg2eobBA6MuoDhRd3EJVfHHx8MOX1Dcr3kpPOEQo99xKAhH+X
69FehOpUu2TzWmBuhNannKlf0snA38HS/yjQSOlleOC/A9W6LGUHun50GfCVUa1vJHsm33+Le4Aq
OxJJ7DSMzrCAzTzlaTKOlTtYsOSh75+k5etwo/pI0eV8Gyfj1EwRohPynMHSnxJWIBLjP3b6i1TV
JrlsxVPBekA6Q9IdTyUyKKaz6R8Edhph3ClgozMwx3Osn+usLgQ+GIFsoYW3RSJ9snmof1Sdu3hN
k4t/CHBl+aXyA/hEEyxnEUj0NnQUcsrHJ4xREVuwXFYryNsyQWs5UxkAQJ4WH5IUAI0pA58244lB
KLpx9Gxa8xUvWPw72LLpThkwzYrdGiW2XXzVB/TWPQq0pUTcUoNUZcrK8tOKlxxHI4sU3ZJr+YR1
9aIb8BtEGdmfEFU441M1xzGUee6EmfuyYW104wss0KVI/MVThDB1cUhfjnK6TdxIZQgN7uFM2L5x
lMPS/0W5p681PGKfDGxFfjizbDH3xjdv3q/omJncErvLnydPGEc5nd1jYaC78d5nHJ20X+O3/KYj
MgKDYSsl1r5ivoA5xTQafOq21zGPxpQhmNUgTGA8i/8MqAC3EKPeISPD5OUBHGd/XsvnE1koZmt9
Zekj4SPivwcvx9K1BtNi7eTa+ZUXGTYHmH8I1M0e4/AGj4xznlHYIc1Zy9FK4W6YLDhmJ3XxwYLN
6w7Z1+hPvc/wpsDJAdMYQhbH5DEGubZ/KTDDtHHw8XR9wpKhTDC+objnjAaNSaLqtqlWpG/nUjR5
Rl2/j+FxIHvNcILE4vHxDPDfGqd7FX4OiTjs0A0OevNkmZBPIIcvYeHpTQEeBqaiUPzW0BahJWz/
iiXjaSbB2F3jt+mDVK23W3KFwlRbGIx99rhyA0+ULoi7T76gU7hqWDAdNJgrofzGCci9rerz7Qfo
TPZJQaD5djK3Xm5H5vR7gHQn+++9yhxa9qeh6tfb2fQIMsO9MD45vv+RjfBJ395nor59MORvvXck
2HmCqCjzpOVWhubHvy4/tTGnZmR9ySiOH16yxZxFlKQUhVSWd68OwY/Z5IvjB/eiDQQL/gwbQWGo
4Ba0FHi2vk/nU+E25ZV4rsDbmj1/ZI9Qz2iElCfASBseBLtriTU+xNNAnMGixoiB62F4OMIK5use
tCln+lSomKhibIBpuiKuAPMRYO9CwYjDBZHv2HbfTZQW2WJkXQpkOPLsF3HU3VKRxIg9GpaJuIJv
i2zxcTtE7P4bczpSIXdTSAFDqD+FFcKTPCr6rmyRbHDLKhYYN4FiyDA5M6zVGGhii7F6jjFdGrBV
hDxUbWGUuR9giCW4PB5VnzBnexYTyk9IL6roazbc28+9DETUw21F99fx/ARapMu7+y1CGjEXEYSd
altcquVjiZR6X0Gn4aTFibuoWy9u2PWR7yGBOWD8IkOE3hkh7onEg3jyfrRHHY9Es7JFAJmQ/VA1
7Kg5IiUk3ePJ61orx10dZWuKkCP+Eksii/ADiMgCwEzmW6H1OvZ4cYzQYpgwmOLZLcOVbRIy2cDq
g1d8S7fklzy2gEr55W2PQmr572p+H3PpAvd3JO+NcHolxTPIDm3uSmyHu0ljPwj25HQyLJn1lY4a
9h1+vgEK+9fhSU/PuqV6419us0mgDMUxvOIQOWGCA1K3y9i0fhDQerBKHLAmW/v5lOdHgMxE26Y7
ZNc0FgqtPCscOMQCSDPgzEPX0wlV25o6FvnVxx0rlJ2XPEBr84dgltXvTY0pTlXOQRY8fiPS9z3d
jRRObJkmWrBlGkfyx0tWXSxBeIrWFSyZEY0vbn7QYChi/9WSDf0GgMBRrJ4gRmi8Um8tg2ZTAANL
8cLQ9Do0f9pO4/KoYe/U/puMa3oubuSJCuQcSiT5iNrME4arPDRCNReN5LyXXMmtnvhR4jvHiKW6
3FErw+zN1xqpYca1aVefLMzflN5j428ynVc39RSC9tVKZo+fOMPo9L/FvGKM9YJHpulvW1eQaHZY
qaL7sbSiyRlhsn+hsaMswBvzmYz8Jzvep53hEsIW9Ua1JWp7ZV5WCyyTiTKnRUtwEUk2t8UzmOJj
Mo89IcTlcmKTbpCNwOoqyRGJjd2HCW+D4VoxDeOu9MZSG7WNYyTO9EPozIfElAreB1VUaWajqBx7
ZZs4o47x9TUDlH5Nx0vcVCoJrPszprMtEiwocD2nyE5zrs9rt3mcJ/y+YnclNEns4p6r+I8aor5R
oug4Ur3NBA9Srie6eXxmEkK5CSWxabGacTB57qRsMyi7B+DN5/JM7dPQYZZk0fbcpWhsPjE4jtdP
eC+Qu16LO3pU0D/lcRmkozo5YUB7e2lmQuUn24A4uEpx1Ub949xq35x3pH8RZ0BJ8prdboGEVjyf
T+JIR/pHjGa1K6kSJJkpDI5Zz/WbCOnGn7w4Il6GHE6lWbhvAdkwNF591kVkkBP9hI7TFmyHBM3R
GbxDhdnh9Xmj+jdQs085yz08qgjfhcKIqoyIm1TejPZ9oH618qr/fb4tjg8w1uMszL/SEPAQA7cm
JfKcoT5zr2nQoG5CLvrxwHqLqd3jfzRB2GURzISjx6NktonJuI8g8DG2MDFqJL9Rtt3jS/oXzS4N
KIjh+kHBNWxzjIoHRVBya+YgdLA30FBoNlomPQ/5dcgeGmoYjJFY94VehUC6EfMo5gtExuMoQ8Q8
lRYuUfHydX0JOq56rGmLehlJajpBG3jWg5jnrgDOsGB4XgxIqSOF6hXrfBX2U1dAWbr5NxDe4ZR3
v2p8zWJq4+EUP+bvbv75RI8CyVR6K7f/ung9RXRz4+P6Z+qqexVQ8LshzHxD18Sc9HUmEl6ilMpC
dC6I/1MmkUS3oO9YyaC4uwT+njavsfXUCBjWVy+MoBlwCDsTuKSMDWrAyyOLLt7oXKpAb+U3pk3C
WIBNUHhU6ZgNP7hGhZUU5tYoeZjeCpCzhD0FgG9mJ4OFlaUM9BpCysPnA0lV0EcLQkrZ8akzF+bB
yaRyJiWDe5v8n+k4lPsZXxMzP6aH0ByNteWFkbA3GVmjf4ZMaD4x9240U9GcQnefmqPCa5MC5hLq
M8wlfMmDvpzH5Mgj8nwHk96LORq8GDQAd8E+mcShRGQPrgoIIwnTGzwCftTWHsZY2DsPbERY2PET
QSeq2iOiL1JL+N6iltAd3PcgwSKv7lm96FAGeGE18x/2jHxxf26fo1V2AIwY3f+SA0BAPtN6QIFk
Au6Z6h7FQ/XfXj52p7PBQWA8A8amZzFMpg//DEVE0vTYhzCOBSaWXsSj0nI7xUX0WKLTpqVGeIyH
D60TqZY21B+rjnJ7twuWOzqlDFYLCxLXJjYJdOm4fd7W920TkTYOaV2wkDLmN4QHp4zjP9/JRZB+
M6f3gfgc0KUFZh9naZOiy6WLQ0TOuN8uo/IqSMF06nwn+vXeb6C480NqCSCLwaQxAW1Hq69s+y/o
Ih4eCwVUY5FY3/rXPsStIDGvG3yAzNXqSEBgQN6Z+fMjWmHVXHGV01waSOgULC8E+EX8DX8E8RpT
MVrGBIKPaCGnv9PdcL4f5YrullHZnocRLfQoqH/g1K20TbZHq2ts3r62aY9vemNtwU3nnCp+f4vk
c7bXFqAJSSRSxsVnKnpTuFoEzkFsmCVrUSghBIAzBv9qC0qBDeAmuSTrFKIR/hGCrCXwDO7FsGJJ
iXVf4hfOHUXa2PibtGpQNVrbWQ39mWeA3t2j2aQSq6/UL3xBf7HsMWRo9lh6EoLHmosXaDvvDt3h
tiEJb8Og4eYPC83XwBOBZaKxH0CgjvItqv+9gQeUcLETHxjAn6/PBc2c1B16acHnekXURjVG1cMB
izcZiO5+YLKgDrtR+U06xBSiuoiqCu5a9FzGCcBjyISzzLZYdjN3qP1p72tImxGpkTZk+DV+EkqU
THcFFpo7g42DvTpbjzCIxO0LE9ruNGJwW/gSKXbIlyhwa58g4Xy8lfsgUdyqgpJ8ShV9bmgYp2Vy
3mJYhyaeTlXKdhiUJNV+mv28Pqdc+UqVr767KuzT8bneS3oWPTXUpwbmn29p3qtfmozdORYSj4Qj
LKyJqUMkS3/GVg1zs4NK0U94lsd3K4jyZzpxivhUhp0F8IDPOemTXU/cJGIkDHtakiWa0blsUX1X
MUpSlMPJIslpoGYGbJnpCwF4LUU4ZJjVptmNdGhAeOgZMyTefnz6ONWmWD0WijWZ1QEkruScoC8Y
2ayWZjc3/u4b6GFs0ih2qDnEL90XJZOc1WAzA7M7qGZPQRdNViOX/QN/LU/ohwb78Zpjd/Oro/RF
u3OiUHdvXCfykqypdYtQD46t0IUh0IOtVNhC2cbWgt7h7qOmQBaFyYj5TwbFM2kzXqkQBn0cLNE2
QsKU+1AY7ZQYL/MOAzVQ58W5XchzwmwRQHUkmypOBVH1axTKr8BokDm9v58fHOmDEiZCF6WzNyom
Tj/E4HQOs2wHJZ6JHfkgjWd0JNX4impOseRIfR0lFnbECFmEWRxJNDME1xoTytzFPfpJVYu/MGVB
55NNw1gTWkjP+p+FrTZnzsAoiAH5G/2I5NWoIRnSlOwIVk9YOpNgdI+gD6TJ9abOeJasLPgBDG7e
vIAVADAscBTATxtjJ/yVpB+iM58y/RvM8EVi/0YAG8fc/h5ZO0HTBOAUzmgYbgFFI/164mxGB/bP
Ls2A2Ay9YxrS5g+aTaYBkagnFeEC8ifs5l7o7N+G2X0XUCcgbgeNP6VY78f26JLSlGA1izCHshQm
CTW65PA4lLXDI+QU1VDvv02QIhAj6kSKSGk7whxIsRh+V/K8/mtPiKExyNdEI2h16NVnjON8aGqp
6YeHS+G0KPkba3kJdzv9wl4LmteRPmJNcLpM0SoXL7McU8y4TeXot+ieh8PYqRKfHXP6wmjPSXGx
rWwJwH7wJB43saAL8hios1vATbICBw/1YHtJP7sprnN4MESwBilrZbMclozeG2fKcB3y1ItRrE3p
XJ2KwwOaCVwkB/4yADpIUGrTO97PqWIrcwMzaUTFB4VT9lfJN28jINGhw42KT4sPj34AwBIvXdhv
VHMMyC2QLz6TDA73W5SU8EY7RLUTyBvWwOpaOtw+yBGmOwYCfITd1KYicE7/OBm2M6SoObHsoa6J
IY5FN7jMha99XIrxN6akMoKPBQ/OS5i0PJqXKN6EsQURYHKkcl3CP/1sa3pQFpb86zZevmOPNzNy
C2VWV6FB81xcGshMvRbI2EeSHYXR3a5Zy0QXA6cmJoGwBA7E6UzFuLtzkowsPgwhZ2V8MChI0Ave
DtptKVrU2m/IGjV/P6vSsS9uAAx+VbjmMUwv/CqGnmFpjT39wmbXGML2g3M3rgd2VxxxoTm5PW4u
Y5dYDvMSXrhBM09iuIH09U+oMDsGsMtd77O/xUG1vK8GYncJj/swJiF/BANlm5k+VpDte6b/NT0I
yQwbYCbwwoYP5I+BOsWxwpW5KN5RG1t4P93V4KVuKTleZCThrfyZ5wBI0o5MooZxDrAmmpy3sNHl
3MwWBYgxBrKywxHs315/299dndDKfqaoQTPBUZyaiFBSlUvoqmHmxq6IcMDwnjsZyrt+ygt32vnU
pSMJs1iL/p+jTP/1NnwZNO4ByVA8yDh3m2yWkoyDcAaiCeTRj5Ogr6egRYYTPWBbMyAyYO/jGCgo
gpDuBs1P8Rm7+zVaO0aYL3pFo/fUzptUP4XxheXk5H1pPivVb5odtLeG9JRJ9S1BcU3xibjP5MTT
AVpREN79vPR0LtGeV1LtshuFHxd360jJ00TBdBuhPpOQZw4WnbBOuqmxeo17W753VOQ4lqyGFw0S
MdNWVl8qrNREByGHsfTXHjddMnsqXy88eJi2Us1/vdCSkemtesxh0PBqtB88rvN8JTiqOeORQ3nd
sLAWeHGiFbRE54BFCCl9ioP4osPNi48HbOAMqTzvbAjYI04cycRGix6eOWaBM6xqN7g75KE6dmGm
NuhUDJvgg5iktJJQKmHfx7jzAwGF+fPE0sfEUVnSFRrmG5UKqxGlIvXZw1VGjlE6E8Q38yocraBv
dqh9IF4Y9ugqulxs3HG8A81N4T3ZNFc0QSVDodiiacnykMANWSKBbc1vSHLwwvOXlDaobixbHFyJ
Cb+NPyW2v0npGkjx0PoCw2KQQV/DnlkSZupPJ9ZD9pmL8YqBhMmcJaHuKSB22yCY/OlWjBfIjXmR
LWOW7Hm5SPYbqPIxdEZR9aLfsykkdGLjWuGkyNO9UjuubX1Mapyf5TaM838mM56MGjE2gTZKu8Ii
7Un8zyJXAQNN7MSESa6IXLgvGwg9bGMLWkz2PdqtqKaOw3RwdJrE5yGd5Z/fQZQzYGCCnyLGe8XM
OD63Q2S4osYr9tjnapcbsBvUNzoNoo/2bXmqqdHuRCgHr3tI4cZ1QWuYwU0GYXkw53083CSfjQss
N/wcJLBlxtpuxUjhwBwTAl5qdYsPPC3V1kuXfvwj23eadhHhykNZGLqyjzHdKMowhsfLYP1ha1Cx
ViVqOf/19VormJtm9kBf2rkMykdR/UfJpjOGnri4xgJLkEeZ/sQkCONZcbfeOh6htkbsyM2vPq6m
zPk7/+kobxi2QMWRsRy0YdZQnSDDxhgCxs1T8GtG+lyV/Dp3jOk1y2lSsXGRVIh+IEN3EA/4v3AL
lZ/ycRxPsQ1IsqWcdrORrB2SxsWd/4VR2giKSn3AvjmVvm5pC6EW1pDCsKW+vj+GrfHmRupZQiWY
itGDWCO3Io4HVk6srB8dxqDNjw4EZ7SnWDuNRsvJba+/Nu8JDsX8ruT0eMkmIavrFA/s+zEFSmXy
JLOYjj0pngF17YaIgOd/J4lxBFmlJp0Nd3DTC9lYzE0AoAn9/VIQwiLEACzOLKruuHDeqcOBS/GZ
Bf4H552nl/JMI9sjcP1q18aO5CKAzgGeUWq9Wf9B7HELmJVrTr3Prv9tmavinDEQycReLVO9oK3f
UAqpt9m0XNXyrJ6GIEzl/0i6r+ZEkiAIwL+ICLx5xTshhAAJvRAgWLwf7K+/r3Wxe3syMMz09HRX
ZWVlvtCuyxv1aSx56tWqwx6xJfnu8vVeBreF0pUc9qWIx/V61VvCY8bnaphjZ+FHeRfno5oL4YPI
KP9xu1SWyeHhluWJ2tylFJNiu7dV6th8RLFgpPF6fJ6ePwe9EugbqRh7mINW92z9mGvkkSqy0/Ht
RY/7Ix8DCFbHh9Yz+73Vw2Xj0qUl6C9DAXOLcgZ0qY3P7RTd5WvCmPOzCo28bOr0gy69TD3Wib+f
n0EtCqH6Nl3/XjbN2GFH+HtyhVwewbvnahy6mRKUPNGQH1V+XIv4oJD/FzhMyKqb8j1FZy47PbUe
qxal69IeqvyhR1qV+XOhSXNZkysq5FNNe6hfjJ56MPuXVmaWL31jzcX6GKS1+xdWdCv9ETFjlEFU
85VYccbRohd0npzb77X5qGK3/MR/nr3FcDfc/HsAkASgkPnvHWC2zKwyjduZA1Q2FtQJ9JIQ8tvU
MSSe+9kyVVpMNqsSuidqhieUUPHKs6jhx5PNY29XyyTKJ7N0U0+dG6882mY7lWtkoprRPEOM761z
4T2f72QzLXguRDJOohC7iSecDvacloFq5uiYCMO1NPY8Uy7S6peq8JyLSLBD5C73qp7idYEHBURG
8cSaC4c6IXZqLGvwLy6f/e/6FsNXf6D65g+D/eo9e1XO6DO0vcxvrdP55wwXSe97OUv5gfM0Xtmt
Suctt2UkKT2/4srfSxomklczWRNMHfQDkLp3syQTLxo6bMWNCw26Q/Ueq2dvvAatMm3eHtAq7Rbb
zFtcPxvfx+CgmF93M4kKYdzxiplLUAtNSQoFO5P0DFJ6sUMrGWuWtZkrtUXvl1xl+QWuS7H2nIfd
wS52bkcMqHRu0to5V3ktjcHwMHKuhhg4N8Zf/lZOl0oSYx9k5PCP4h4Xc1tctyw4hUme6MeVpUBp
ocyaUsssRx4n2ksSjcnpFkyWb3ot1SwIYArYbdL0+xXhbi3BBmV8IUEsJTbQf7G2fd8a41gNRpeO
NU42yWc5ea1vchUvXAqvXr1TYRgj1hV1HjcWJpVTorJUL36WNzTl1cxP5cu2XMCOUKPbl7FqE+pK
rLwz1e94OtBykw/WrSwq2b9WXxuFaqJktLJn1pat+k16stN6PB6erqOkIAO6TnNUiCLyFNboF7rw
dSqttAfO05mgBREXwl3JrNWjS0sFNkKEVXRgXk2+GUT+qK0s+Rc5FGfhbDcPqrraROMal7a34fmW
LyW/rtP1fPXJM2haGOHlEi+R7NDiYJ2IaUoy5jOax6e6HPwylyqO46UFOVMZdE75ACxSfOk5IOwh
rMO7/T5+bx3OGnAJ7qfWtcCnE2zHCYOVMuzjWI5zxEgp89bv45I1KHLd5aOeH/R2jzvmmJunM9ua
YaFfMgjV6yAEliNW8JnvmcCixhHKPktpVYusRLGibL3g0KE/7cWQrPKk30u0Hnai6yPPZYPiXQv9
+simiV9AsrI/NZnGrzDapW3ix2eZhO4NY+1E3pk9OsB3NS9Mlr37yFb/Ox6c/q1a7zmKrTCnw3z/
vvtJBgnWB1dr5bA7uZ/gZiIySoebQ5mD3SIjakb0njr+m0DZRKcYTdXc4ItXhUQlhpR3q9VvgsHq
3fOJnuxr4c1GSlSh1nV7lX2b1FuCP4+IwbjiY7xsnLEEFM4IFSogg2+gksB8vVDjMj1s8OHlg1zk
V6G3nwLGSelrDYDiObvTYPtpn4tjCM3JTju+U5VUWD+SNI5S9TG02JIDRUXad/MpoQUtwVxHe/Ki
9JjqjFQE+cqjtA9SrfP0/LX4yY4WzvBA+0DpRXFU7owNs5GphCj6KBwJpKa1Pk0xIOY/kmNr90Gk
saXR1eoQWUVmUUvcHcLqazWFyNdffz1n9+72XLSIKGts0HRfb6pl0spKcls6JcoZsqzKhjrkt6Ul
yTyXsVj/e+Tlm7/xySs22NIDJmxA6Yi+p/1WSBX2wxCigTjs7DHtKnp7JKCmMERQKVQFjznPn32v
FTOeVTMoxecFJ+mGWMiM4jOUeuSS57+6FNcGchFqBSkkWShBdcwo8qY3KxXVlX3d/cWhZDJEmjGM
6rG8O/RYpBknKzmhXnF5aOahYR7a2RqWbjUPt2YxF0fFbVuH0vNRytUXspZYCRd7zDBHhZdMa4E7
SlH6XCgEMyDpdl7SQRJNUA9h+5e4Bd+g3c99HsLDWHkHjFLfGBEC/Tx3b31K/slNMa0Xjp6o6ucI
hLC2WrAIpeGm4CnvCReZ00AT6CTIstADT3/QB7tQXpil+4sVYLW4GrOXK96/aYV9xWdEQl7YoIlS
wSOAnllrUBgFb4HJdTFT9+2PeYmxpRIeFReDazBO19TyoBf67X6PZTsygwfZalVzt+WM23Bv7Whf
LX+z6binI1fP2ptzV50Yx2w9eZPKNFfa+dIHtK9C70QpUjnl9paN3lfArbn97LJo5tKh4c7WQ1lH
Z/tdxrbGht23Yg/bQHOfqEiIC+YeSedN6/Lsrxc/cRllqLKnqqcMFV6SO53zo21fyDw4cH3Fg6S/
TLVQaNL+RqbReoSgjYBDaOtgT0A0S1TSykT3UjZRQVyxY7wS1TzBTLRjhLVb9Rar41RvF03IH7dN
xe0jMRjA1kEjTPlZKCsHO8KJCkuqXkjAF5uW0d2pFmvHU41cVF4/ag6Js3PXxLqqov4kE3hflTyp
VTVJe7YdhO6s289P56cATlxIV/XwMLXybImzBE1Zlh1PRjuVFD1ZtpRx7P3yDW+zUEssSANUViRl
rMHZalIrLPIWGfdcKTNlZqxSScguxxxNTHMLMJI+8hTqTKZ8Amkd+YH8oVx5MSc6N9NFkgk0ie41
JhzQJ3TbI2EnqGecaS/bbG2mYdJr+X5STHyVdVi+cjLVilrWUq3jUIoSQcc1Z/v14KxL7pJ9Uf3v
1QkKCUKEHFuuJo3TQrx0lHFpYdXR5e4vq/ZF+nmWorGWEGHWIZTl9rL/RL5agI6UTveGkgaJpfSi
HoIdyM3gMLcaPwM2I/VLm5s2SGVBNpqxUtgG7lXNVTsedZLEWH1LgM7jotM+xtIsOAXJHI8IQmbK
pRh3V8Vd+YrfEiHV1AqfEbxdsnqBdJ/USNKEllQMZt/yjaX3RKft0LROgjusqitdXCEgw8C6IjtD
IaOS4XMroqOGASwSCBXArYTOEy0rT06bfzjQM18GnD0PNdrc/q1qA8lCGirpWCWRLId/C7UYKS4V
4CVv6fqFL6hKDd9iCUoIGUobiGamIhmSaUmwFPxvl8YNgPgoZynYZQPq+Ja71nxqyCelOlvm1Y1c
zKypobhlyHw9WGKX1zcYTf2KKD8vldgz5+aZI1NV3ZGlx/uKYM5Vy2Al8Qs+Usi4f42tzVJ6ynuv
0hbOeivdWFgygdLWAX0eF5lyV1Iia1lrWk5Y4W1+2NaxIjadnHQrZOvlQ6F0odpkj1eEw8BBqwoh
+pY4zIETdetll1XYGGH/ZDEiqcNC9++lnEdSiRsIJOqRfmaYEtGcLKXpBmsyfiJrVzUJAbdjGrcg
k9ivLD/VOFRKeqm8TprKpXdr+EmKXYaPf8OlCKjLNDmiOCQmSEGVFur3QXuI6ZDVz758RfqNbIqf
SmqJrtaN69cO0weAoZFDu6B9x7fTxB2fByccNL9nIj9i9ALk9djtehhMwYuDxQ08dmEpO5Wjz+sP
6CM/2ehfMHkMqm3e05goLQYZa+gfXpYETIl55S6gH3HZqfJQp5Fa6SfB/Pj7YoxXDXbMF/nRxdko
6rR2dXqECVfsuHLoyi8vcYJoBO3Kb9EWmaDMdT0iD4tAj1oJ8da9It7zJOEFyieJdNj5VvZzkvu7
JFWd6xL5QfVL00f/OFv+Ln+RqPQ/wbtIrVNUSFl0yQgutETLJaNN6TrQnxgcoPw9ltEVkuKPTPJ3
X2g63adqFr0ak227GeIXEnXZy/20CvmCBwnBr7OpNrn9JAa734ROBQJ3kg4uu3ZpHQGaWUit3Ou+
jUsJrpbfYl4HGNlmYaPdiqaEG6c3zJamnJDAiik9hADWn0ZhnvJqbZgg/e7l/W5arZPxevRDtOxg
MltLtRUz9rPC/FWAEqpPL/zG/Va4z8Vi76mTwddW2zrk56rJryhpV/Ixx29Umwws5a6x3T8DnMoy
8eEEUFtpwUDsW5ZlupaE3LYabCHJp+fKeSkA2p1QYSGxh7g3AFJ+sryUE9fQHcIwJEmqHtKRqUJC
PHvCJz+Mh73ANlTa2Ah2ZdG6KXhINJ1WKiq9CN+aGERTQIGIqePSyyzyTFOWf6I8hOVEVLZ2et5I
9T6/NgPImv7u1ppoWmv9sbky8m0W2yY9QzBYpxm17bTyPLGtdod/6ebzTvVSEeSV2tVim91gn+gk
HtZ0z74mPnkAaRqSHsjcyLn/jA7KsBYOyI5n1HqHeORJRbzy+/sEicKI+GX234sMeIABAn7vX640
4e8lXL5dT3+Hx2v7G3U3YyXW66W6s5zkE41trJ9HhXtLxPi45aZ7DMPUtJBgTrN/P3xc37bvRxVT
T7/uhJykgRjEh677gZju8vEUTWvIPf2kROfkML4fn8nB9UNQxzXl8/7z+Ez0SfSPbt3AtkKt0v5G
5aAXdRN9drZZ66XaEATtudcR2TkAR7o6+8bDG72DRPvRCCamXC67t3e84O6rv5Q+I4AJ/WaQwah/
Yl505H/1bOUIdPEbSiyqMVGMAtej8KYL5NJKdPWRWJKo1FG8J9hOoMpfsL5NDWcGiDCyQEWM22Hm
5yogZdtX5rPbHLvhQ6L6Qyc5HlS+vL58+Pg4fCwbbopXXZUiYGV0+cCcq5K6EzgGO/G0M6dqXqyS
D3nK/9OB+c+tBHuK4tV/Yu9qioiTp48jF67n5NY3QygKGOZCZTy7fHv2O/n3cT02fPQSxKFUHaup
9/i2nPndTJQ1bRJab8yxaz5klE5qmxYj1fbd+CA7OcGoAAmaG17FH/W7QOVyVrDOfwaYqncf/Hjs
enji2eDd95hRGq8dKNi+Pz4LX9f59ldWmU8XY1MNoKIfio3XXnzCdpYCftSPv+W+7EpuuvjCcmz/
zslIp5eP47mSakezfDZAkasDuoL+yFVLAiBuWjUXLHM9bftP9qfosoh2qocWVWMGVgpF3VH0lZrm
qiqN+eUbMcft7ymavXDKo/2Pp8WY+nvbAbrKHgmXCLUSBYTZHq9bQAow/X/n7o7REJYB8/nlpRkE
1tI/l3+b4eWfTS9+JkZZzPzevs/lwabY0tNZfJPbFHVJzlotoUv5W3dRazgkCZUpwQpWX1iaub4a
bW6U1h47TTVOQIjV52tdi0gopMuPbrYHNTg824tjffuxg4ZD/qJq+uNez36Np683Si/HOQkVzY7z
JfGPecrqghmzLG6/V8PQXRRsslHDirt/12cRpI5bDikQx6TzJbtkkroCxc6heXQCUqAy7ys59+0Z
+gXeyEQtyrHPcY1TiuJiRDsOzKeOqDWHPS5CantZ0WZ3iFcUAx6aDvaaHIziovew1mTEIu+F3+fy
zRJjgCzS+YHTy+A73cupWRJgrOWBK1oqeMHlSR4q3fwj4T46THPdwkij4UW2xD96/vp0HRfKNcbZ
1SikbUvZwe5rM10QGunNcOzHkxenoAI5BCSRYvLfbsJor7PsY+w2rhaPc//aub0nvnYDnD1S/1+J
r8LXqpUcxnGTD2+xHt7nT2idUj6U0szFtqnpY2pLPgmKJZN1sJGk/jrwj78ZvQdvdldd8svf60/s
y9pEhp0XB8mnHhF9FEkkdKnl5Nbd/t6cv8rwb3pw70WzsHjbb5VC2IEOV61cC+SB2hZc50VESCiC
Z7QYJKBM59VLfKzpFi2n2wBk5IEJX7nO/ivLL2qmqTDefXVenUcv3lh/ZWfpWcwSIpuskEEKJaT5
62udra0/HXRHr7sStyrfB5ji78Kv3JdUOTaNulkt3evRerYfrUe8D6tydZVEwh3eZgBcsFxdGh8A
lAAHaD6pcVtZETO11WODfC3fgd4tDzCi4WMJIwA7hi/S82O8nFOiunxY7P0sOxe+9HCQfpODy8fp
RxHMKEuJfc7ug/CAbvL0ppxMVRePympbWxUqC5LkYXgRz81z8RC/PRn73+EK2gKlTuqFYGNyB/HS
+l5EGLqxRsyJDauJPvpSjPADj7mdJbJqgcjPnUsIftGKLm+e+WhVPulT5JhZGOuKPt4pZ1TiBUWt
0pi2EWEjoSY1NmSSX0uPIz+ht0C4en6etbhx8M5romDzNV9ICPOh7j8eXjswiPTcAH8uf+MDWIPB
wUFCDDsmlURRlIoALOxXZ5afW/eMD++5nktzRekCmWtAYYgtU5nGqQmukLVnkTeqr37sy0WFLc4w
M1pTjuxZXy2cIlRUL+dw+1ysS68tV/nyc9k4NLOTcD8GjllNDnJ1Qyhf2nYPP1AOBmiZqQjIJWhv
5d7RP4+cvFOOv019a0OewGnfICWLs3OMT2JTB3g0spPpvbP9lbEsi/efU3OJqIXUXcwCGkOEza4k
OTgf7R0lmcqDyVQAI/Eatr9SXrwrWe9VCHCcrb/Tk/QgzblidPkIe/atux55jpbfy2/5giFyl669
7AQ5JDl8zMbD9fepeWpysR+BbNL5ljv/aOSH+eF+dO+5w4m+8/Ntov3q44pY9vv5oYzm3DXAty7v
k/65Wz2O8pMQDqTa9pBr79p7fErdnV7f47v8DYd21299991MOs4eM6wL5Ka5qWIsA3dilqx4W+Px
KSZxs/JD+xAnusb2d9NKD64e+ah76z7f+Mu9n7uZ9nl2dx3L32j2+GT0nZ/kXcvyN7zh/1E4EkXy
XMjfGUUGP5P1t5HYj9KD4+w8crO8wNUungRSDJA9OMEZU+KCn0T7VmLeX/96h6Wofe/5wn4o9Jkw
lunF386j4yg9kX0kh/ef/CTqXnrHUU620QkXrpxlqQynbGSGDrqWlH5GM19ZuCKnnh+ePyklf4jE
3pOTw6V4/oxPHu1EmwTQ7N459E7MJw3fJD95zvd9IwhkNOTjoSt6dlJt7HKjOvm7SZlWdhL3CO2U
SoZige7tMz28zZKTRFsgMX6BP4rJSXZ4+SDPcOyqDspwZjldceHb8yw+9LIzD657LT4xUunhXRzQ
PTcEVblfgeq+H/+X7uw11d2Hr77K5rav+vR806o8lFTm3kXFgtnLx/ad+NZg/Q/SqsKXgTUSRcIU
/El0Nm8J9cDraNu6jySss/soTjI7/Zmn/pj6SH+CAPf/oum4n+pwhnNtmr6Preud7HOyu1tOcyte
E8V09dh6UiUGtVWS1MDvBIkp6VSfZfq1ZZwYv1H6byy6T5TuiXtZBCNXgkZdUP2/kvIOqrmBURu+
u1ZDD/l6eCovh2ppQcu7BCJmTFn6Cqq6UUWrTY1lni5YOXIxtK5iRZDbDuhzRUft37e/unrKUfMy
0mBaoc3tv+zfn0wwhSBZBoj0/vAzrgtsDaSs/qDsvuVJAEf1oMyX7PKU4D2U6SiHFUrnr3Q3PfKl
xnSEqo4tV00m4EtKJVCnfvQVtYj1DcY4voQRKzjxZSV8vGXaVzyuVvPoyzsWH8BWbwb2AJvtw3S1
W4jP1fe1jqNtOcj0bKuhFzlIFL+wIiiYlYMR0f/fNwKfOrCpEyqlwJfqbRq4f0EGPM+vKLCew080
xBKHHDew+cu8gi2H4AcBXDNmM3jpE5r2+2jN3UcxvHtRCVKPxrPYFdwbw3m3IwygDav1o7/9OjL4
IUIncrEeQRR00eIo7IsBAP/TMAKdP9TZPu4Di7cIwnKNx3OlGXmZGyNQ8PHvFXbo13SDXa3hItM5
fglBHC/3KgMLNCnI+jGABASgPJHBOFVczGOvohcHbEzXmkgtp3RQyTN8aZCMri9dN3chvRvkLwW0
F9xw6CzS8eoj9PMm6qc3IgrTy9vuI4xSGFY2Zq1UiBOO74fmc7B5MHbOtJyBhEZUM7jME/rNwz1B
w+FRtiJWjbMQ7o27oF2SebR7s2nufZ3DWEGt/4g+g1T6dQAcyn0ZhJPfemulD/7DeV9Y1AuC/9se
TERdE5GeRXjJOGk2l4+cQpqQnoMbl7+Pz3MASvG1KNEgj6HYgfqT6eDclJ6/22J9kcoXpzuS7boE
1Yo/koP7z70X+7q9X3+yE7vZW3IOEbNl+Pcxg7f/H630n/NMO/alldhmgvpth7NzLb/X3yKIXna+
/s36v5Xt2Vl/+82jn588ZnYA+4U1eEYiJ26Ln1ihRB06ee5qLNQxtCv01Q8SP+q3Gjjc8PS6mEXI
6W8Pm/YdiVAatR3hmCxHh85lwgwUc/yfaL3wK7x9WG08Vb+6BAvfh0nmu/ALK7r/C556sW+pm0wy
xCfAsp87/nf0ebcwr8/vmfPo8Lw1X0lbzTEC+p47UeH3QmDscfxeJmbLTOBRbl8twVLupmtqGtlC
FRJ3xOr0/BZKFvtD5iOHtyL13cxhruo78XSxUb7U3J5Xmtpvg1RW+thbVHLjfgEQnyGkVBLD7baV
16IdOzVFXjuma9vagfLZ/u1wantMxST3QjuKfZDKOaRbiXu3wITrjkTcSpyar8VQeITzeVh5IzW6
clJv4erzLCFI8t65zAHxZzGCcAl1HW3wnIEGHrkd1Be5qjTOzNDGCgsSLiZoeqSj4XVffkbDZDSL
J8hfPHf1fVaVu2r7FAa9tNpdyvfeFa8zD/gJ5FQ4fWysfQZzKieDTOXe84mf8UF28ZjdE7yqa8mo
mgrMTJDUuLHFetUL2D8ca/axFKxWAJOoFzaq9blZ5tF1h7xgl6oJKCG4KaiI4FPbdH8dvWV21f3l
TbSyKu8ROXuPvo3tfHk7jxupLK2KXPXG1mdXxWpFXT2/PvOJOvAgYElZRR2PsXQi82X1CHggW+TQ
yfCcIw8G8XYdVI/WcnqcosURok2GDo5fVKHpo+WxMoqw+TGhhnw7ml4oE4/Liewbl2Mjg7P23Hb3
izZ86G3xtpoHobO7K7F2gss8bYqtNAi0C/8wl1zGatrHwPZvmXbqWnPDrpNX4zEu55ZVHo/xUSZf
fYkxLnCjuXIZpiwQL5Rrz9cWwUslSGGW9iQfvSmEprGlPkbfZCfCc0GY6Mfb82fxybImjElkQ/wV
O49yC4Q0VvSoCcgzqVpqVTEWToVGFbvigDnTmHhDsFMgzjWtO8XtJ/byM1c8y7TY3eGh9NjJWE8+
tt9bUjBq6jvt9Toeav5dLuOINsTEis/B4qmG+RVPvl3SzfG997rU8ntsDfjOZbY61p720F37ot9H
qH/D4axqlsxpuFaPYUPwauUyFVMOASJLw3+NhbXvXjqqkiB++YcQDrxsQVDzlDVCTlwx0WZ6YtmK
X0KyMhYJ4pjCUSX/VYgD6VvBeZSlYDVeL2a85ltCRKgGtp4T8RMvyIKYCvoqKqw1Eis9VOIrwaFs
yviuntqplM6KJrN6AA0cvKRbzfkjdodiKRKDuHNFjjHEq8J70Lv56igiuhA881IwfV9FjY9jGC25
VPIWUfWqDtHbjrwfA9EpeBh9lrXGsyvUHkulKWUDci/lEJrqAGb/xlEzWznuq0bBkuRCc9v2ruJz
L05NHVi1T/QC6e3fA6GlFrGM35d512WhbRqqpYPyEAJXaM1SbDszG1coEUxNuHieJf+uQ6nAW1TF
A7vcx3iLmSPa5x0BFNOPsccgVdOuKKao43l0ZYlTxR85/2Ncs0wYSqVpgx7O6lle/sr2Dri6OQ3I
QQMh3Vt00v/uYWfYz06daBbmh9HOVRdo3m4wjqP+kYJ0OyCwkgzj4KaoyjhuWJFVLhhtmQVz4+z+
WLhdhWJ4uItcVqli/N2RpVQEjk045eWyyxYiUwRy9w5SC+WjqNRTNU60t32kll7h9zrxjti3z/V/
f9ejv8nmtE5nk7+Eyr/mRfl3J4TiIZVxTwt6ZlelqudQ0c0IHRD4zQDJg6hEudpbk4Fz79IMpKq8
O47qub9Yx8MrzUqD7dT3f6co1JdBm9rapvCpl7VjVyhGhmjf38/iE7gotOJujeWtFoL3qB+me4dL
9gyy4sY8ddl2HCU8NyoaOl/snUmnHWBDGeypB/03O8kY3Tvjf8lKcrJCVQgPy3H2l2eDYl2HhMhR
ZDf98EEkd7u56npkwpn0oNnt7NRzk63j6aFZg5IC5fWj0fNvFJUfeh6z8BRAZEGRDUAkgefZeWYu
eQbDnJ65JR7Q48wh97P9bD0KCc1IVj0y/G7ueRZug5vydzrhEqjIy/LGRY//qUDCk/dy8cT/3BFd
vqfPcHqFU4765sq940okz56so6Kn7itkt/J2ZtZ4h08zkxavojth9GnEyROHJzhvdYx3WRn/c4q1
6/A6jNqzWFmDeiPTiFVJI7W3hByCpcK2NtTroVYH+vx3L7ZmwfUgU471gfimu5URybFQTZd+Cjab
IPUisqyq+l3SxRksj9PCuNQ6Fd8vkLkQjhY6luQHPZdpqqqzaLo3qOvuc8LTgaZFtqki7debeq56
r+WH4tDNYDO40LUDX5QsPvboi2h/A9JJN4k9NShF0EotJd6ptpBV4qGAjLVu53hNKIByl+AZXXLO
/DWu5FiEF8GdWM5ALh4SJgVBm3hMjw0GDGWMaREf6F03niJANSrnmTHYLx2JuKuW/DXtCnLcnKuu
pjB2nGbOnamx41hWfH+WzhrypSthNSBDILuyUZXeJUFFq1JpnlKTbY8mp/IgSESv9AzZppLB4VzP
8rkuUa3a2/OzRMe2zqk0Uz+80ZFkmHT6EJ3TeJ0d6+x23iaFiswm5FT0gPBhSP4sBi/vCppBidKI
f15PMMCl6F2XS/2dLE8zet+war3+PAf70ath4VZ4UT25d+4d/YpVFNgPaXRXP7+M/9I7j7LDUzPR
hpx0JNSTYzc9uPVfBBYf3GWFoWEfSw6PXf6fIJf1aK9ao6owfLTjb9lhcqi5F6QfniQNOWox2X82
zej7WYvNYOKl7Ie+ooL/kk2FuOG6dKhnf05fsaBZp7LqXz3IjWfp8LH+lIvIU7oXtnK0v/rwJfyb
Iroc61V1vU6YDQhl7Vt72ZV3nQbwozkueCe/wDEvLwaegybaDNTz/JV7/m5by1LUWrNhRpLkXOy3
l8Gime6ep1ftUsyK4LOs3pNl7I9Sysemmgk9J/XVCBfz9agc7sXtv+xv9Fagb1FctS98sKLJqa8V
7zHBGGJjmVIHbD91/d2tFtVMJ9O8fx8rIAMExhYyjsQRM1OZ/vCmLC0ks2uhUWAjuet2lM6W7U6m
R5LWsG0/Y6S21u/xz/BxFe0V5W3n1sxwnTy8P8u79r2+p7K1rw+S7Qwv9Atk4CepS03sM9pOck+r
uH4UXFF9IW2ss/RnpHStVqFQpy4xRZxczVM/Z/WEyY1GRP31Ef/EPDEvj8gRX6nemj5HO1bLNce/
mX/P75xiJ9/QpGYbNbLfSLFL9RQRFZmbEYwFyzKGXK7c6NHqG4RDl5PPdriZoShb5TRQFV/D1Sip
DtHcdrw78S9XS36n8SQoFCYkfuVsO/Z2niQmr8nR3j+8DVcRT2vls2ZsWYpL26C+oUOE1GN5VaN8
SsLu0Ly7y3ig/p3S0jO4eF4S93wXDeCRr+KfqfonH8Gmsm3HebVPHV3Rns/86F4NTaDe2TR48U9D
g0+FhqNzJsrUEvhN+gp4SROxwGD5S+kzyEgZpTUQTWk88s+Djg5yoHZsH6MbRTcUsfZtlcq23s3j
5Eaa8KjTgoI3Hgus9VJS7YfAWzT3GDfvry8st+uhlJoe0NGg5z8YdPRUt5/3bCkzhZykn02LrAj/
Onica1rFl8XjJ5w99XWfy9usmzXCBgP1WdW2ywBHR91Dho928ZaaTm8MzTItnxz4oAiPAAPhOE7S
x2me+vKJp/nCvECH41++hSHghwEG1vfqZY6boJiqLSgbVJjVAM5HTkr6iKv3TDl3q1Ip+6MPARae
6eJ9jmKICgS7voMEoE3W0HgggT/QF1CKPLmKQtMAk+hpTQaKH6LfPl4ufGWvZYcK79xgSpcK08x0
/dcblpvuPrzlJzctMDmg8xLqFAo3f3DqrStLGatlvPpS9d1PPEACDOE1xCBsoww2wRLXn4BA/Jw+
AnAATpA2STsIw4VaBPj28/9ix10hwynAHPbv6YxHvn9u3CuXzrm7aB3fyUjDkc1WMMGmOC18SUWv
P+d3R1vlSuk5DHUe/sC4Q50gOYg+b5/H9/6mdf95ziH1X/L3we7npXilRbF2a1NqrWkkbKeUemHZ
bwyq8VBuog/3iiq7v9gHilSZXAMqAYVAMFkv/khlCK5Xk9r5C4CvP1ZBI6MNb3RrKQzGfgs0cvND
QEAaD+OzQEtb0q+YRf/+N7tsbGCVlrVbuSASUH/gtmkecTA39sKHRVnuTRsOpcWa8CMnShdCYC5Q
OWpLpWVOmifeFIeel50I923ZEFWuTiEsF9OruGxylBoCiC7sUmwAm4yhY4UQtJ96mWocrIE7J0bZ
45gD/csFlBs7vtLcuZRXFhBKnWfZib07XDrc0cYjEYpS5RAOyrNJj4YoteYjH+Owv4mpH39ZZACl
5S8sDmYKMbeZGFUCUhV8C6JEVcI+5y+idUVCSqmT4M7LkxMxJqEaxZhZAuxNpdjSCFr7NgpetV8J
L0Vcsixvlh/59Jfa03bkE7w/1CjEnPGK6FOuJG6XHKUnGj5vs2WIBsWiaX3ZKF0hrTuOQgVBgeXS
S7VXLVFQSOoc+arwuFTCSE+SZt+x6zSdcsDnu4YjP1QAmj07y2/xYyaqy4lDLDk/NR1+UxeTC0AX
LYZzkrOsBs2QldmS0WFCGtZNTyQ48ls3T+htUqlQwEQuqZpkyaiijCEN6Tm6/KUuh4q4X1In6MR9
2P1ll4hqsVdVaf2WKsuh1sE4o+FaDVAoVVHKjyryYC+TC0llfBHyBGSJF0F7l0HK5xXVparuKJa7
czxeyg5gvMEkXjLW+W5AQ2SegbzIV5y736JdHnqG16kmH+UTsyLpJwsueSAzTnPgVJWg6E3Rmir1
EZdLoLC0XOxy2VrxbMCsl4z3yTVIJTPtZ0dXsYbxxqOdrlwpweb5n1ScTXa4WpCCtvp97E6te+U2
K+ielfimS/HhdvkHIVSlHd+1rKYo+Ykk+6aFqi4x2LS2J4U8wftMAz2IU2DkN7ueTOi2RYP4n7bo
8fKwcXY3rp2ndezFKBgpcbbq3WQp5s6hBvRIsln8lyqDFMxgD84hJkXw0HGK1n2bv1TdnfWmZ5ql
Fi1npN02dflwoR6CJxbjrZh5thI3LtqfyX3ldavtCHuleV40IRuvRuxb2jOmlGlW38PyYgCzTTjU
edHBBMprUybNSwpRFedUihOlT3p2Vb9SbrJj813ty+APHXc5rsi6a5462eFdbnOtLG5tCbhV97mt
v3YaSSt4l6ttw/SKb+vi0jIIcldf3pq7XoEihbkaq7hEN54g9qJlLVibhphV5C/JFAX5R7PDcpDB
eZqdo0pycPjJDqWx4JZx0zyJtoNLvrVLvnkK8qduHj24fy403NHCombpabtCaVaeZ2K8cuhInSOs
Xdqa8cDmwbE3htDWVz8nGmRd9Mezig/NOfp/pS3Tck23Fad+q3lY3ACX7Ryz2Wpeh/qFkmXFMBWq
7sURtii1lc5v+5a6PHIJIX3krOur5DG1IBi/++SsXpD+eJi/1thkGXPLm8xuJ9IzjJllxZuhwfLU
cI9f1f0JbS5cK6wDbvZ4ITd5RCu56r6PLmsBPkZ1T16mnVUF+VsSbzJ1BCaI0bWnlTpgEsm3Yz9V
BhboLu5ZX8xNky9wGhD+hUcd08Khk8Pn0GduFFCqy1L47xxoc+UdS4668882A4hjVggByRhZmFx+
pu3OH3G0IDYlt/wSKGmbFmluN8mhEsJEvaDADGRqZft+/FWxIhqDMBf/+SeSlnks6h7W9L/E3+cb
L3y+jV6kvd5StMEGYp3dpeLWL8Mijyt4X36n4++3RceTO9a+PdNGA/GKfXuP9SDV9uHqzq7/qPWy
GfCWA0w26jvQK/a+hEphUy46oIx4rLPwpp5bcgTxCVvBI8tKph1OK/F96Bg4bX83G/mLZrIPOuPv
9lJh3Yn6VgHLcXLi8AbdTLM6zsi9I9KuSre+aeVybo2kPIvHm836RcM+X8tTLj03kkM7ZAWYUbk1
osZzsqhLauqBV+ZDGs/Kgn7q3sKYqa7opG5HKrTGpkkItU3dtLKqnwlBnzorT9Cp82g//DRqjJu3
xoH+s5+KOR4ksUPsMW4a4XFTn2oY+PDbcIxVPfwxC8Jv9JE5tFfUo0ZY8xvMIP7/zao+br7a4fc2
p/DpELBGOMqp4weu+9z4/7PIvprvjnQJozZu+tWDY0XY08KRH20nkalGjXC5N1cQhDf/v568bk0f
iZrmP1jIDfSSdIXhTP8/pXCKOe8Nh887FMJJPev/4VgZXxuiyaI1rsUNW5DEDmMRDhi++v8I8JUw
ksdZ1HBhvguH/LvWbHM5C0fIkbsO4xZuSUox4VWmLhv+HBtLy377zAEhvCUct+CVObcm3LJkyU31
83wz77ZmfbX3IeH7eCVcts+KDJFB8hA0DEh4sWn0/5mFK/x/gMN7Fn/XS8o8vJTOtw94lZG26NZy
P6j8/9//P3GnTIBw8WEehX+3PpZ+wDB8litzMmMzLXwNlnGyD5PB18MwZJnqfqaXqkK7xEXlnUKe
fm22eWuHAQzTIyyKMs7GokWU1/tcBoF1X4S5Fq40zB6XIsJ9mGFwAxPZtdTCwcKr/t4S/mfX/X/m
3oxdqhzedXYKDyN688vwgUEs+NXOOZW/YziZ8NNwp///PEUb8y7ompuGnby5l29uu2EEKVxopvYt
k4cGus7fcHpSwlmeOmF+PNom9N/JhOclvN9jbQel6OIT5Imdv9kXfhWu+z+azmtbUWaLwk/kGCgq
cEsOipjDjcMcUEFUEJ/+fGv3+cfu3m0joSiKqhXmmpMBLkRgEt17MkiYw5ldeZqIasQlFlOPaVTh
VglBskyP/l2Qsd+T2DDWJL3y2MvIlWv/GxH/3k65Xxmx/+6XUYk1KI9PD7v8yOOUdeVvDEZcjSgk
u8qzWoe8E39vAlOm3A5ebcg9Pfa8Z3IVolrQtcuwIuFGB8jzkVHFTJLj3lwTGZTyVNl8lC7Ujzwi
FhU28JYyfa29lRzCc5IekZEo7RfSeAL8HCQnUBhE8vs5Kmnpv/lGceR0PH24FHkGNAKSHHnn8Lj9
hnkfcVaP7uYmvz0mJgaHdAPrA4l+mSYghkMo5EXHyRwjD0z+xZKSFyGSH5m+pOVlD0p1GgdAiB8e
mXzxr42CIJGva3nOcoYvj0EGBw/ra9dEr9hAU27Jjecks+W/TxLtwnajz1NeGRn60pOPvYznLFZY
FO8jMFexrC/Jl7XukchPMZEv7qN0VLMLcFTZSCiti0X+6xFTjiENI4BGnI3Wwt4CYO85yqASw5oq
JrKSLRm8nO0NuZh8h9wJYbdn/OIokMfhI7kmKee/j8goc44vc6ocj+sDbCeRg+6jxqKY3GkCwxPT
ZoXBAuQbK+UFaIUaF/uihuBhMf8YKipRmoTAsoCozmePp8RDB41MspqVjAGPtaTMGrtigkPzSErI
8VADyAkN4jVh3LOeqb2zpS0eieECQeSMLly8wycsQvqRRK32CpQNI6Rl8xrDoscA+Nx8nCYKppjL
SC/gDhNOBo4MxR3SfaAxmFTPsAP+H6qMKSy5CIzLGacnz3NLmn91OsqsisG0UVhFgR+vee3cZ1hZ
3Y6ZbsC2HmVmZ0YvhFUBVBTJjn3+XHJD1Sb9Ut1udVyM8CbG653929B2YkVMyMtjs2HSM/mwnnPs
e39vxITu5X2sZo/XsHtkDwbRHj7fmZJyg0wGLPgKucJmQAeecRNnYs+AOaTqYJZGau85amnRC+6G
ElbzS0SF2RvXsxkw1lcYBt8JV/9s2pT/EuvfEGOF705SOsKKxiRwZ3Dqm1siugp6KGPph0z6ud+G
tgHDHBgOjjEd8aRiEdD5CQlN6B/eLkYLBhVZFee1gbpoJAxDECZPWkday73+m/B4667Ld+nxotDE
8iPrLk8Km4pMAkYXSEFmfYxPEPUDCJILyqbstSJcFjSS5kN6TTNYgOBGxzIkuzaCjKJxhj0h5H/g
3plzcPa4e7GQAK4vOJzOzWCOulhwQQnR0r/nSvg4HdHDr66LH9ko+nwWdicgPq+gmnEdbhBCIcYr
Jip6OTUD9IIrSMtxTClsYE77zMreZ9NsDDIa90NrCs51ycORC6FigvZous/o4315mf0B/6ELwPTz
WKoZ/gq6Q/AIvWwYRGgUPvOa8Dse5oYZCUuN+kH4Wmn4eQ9rRwPOoCMdReEQpiweRf2jeMPjiWhn
iBdsngG/n7oYoVy8A3vIpqZonfwoIRAHq5RpstpQcZii46DEDAKOpQbsB3pLgstyQtrJ8OdtoWFc
UM7ZcJiAUO1gxLxPkRTLgDBLAzxe/HLhQcaH8xg/mK+chg8MGb5nyPC6SdMaUu7WakiT+eDSHIPB
2XZWf8YUCxxTcjriKJl16N6/+a5mPjJ4UXImmVtyH/E8/rYbMpZk8vswTOvZLcnlTcPSG9HPrJeI
sICutEmZ1kTxq7+ZUtg1v8FWLgdi/TS6xx8ObCxkEsP4W+ST1X0kF8KdYG3jRuqZzK75hCIbcnBk
zEwmckdmYdrRWDxjrnrb01NY/2DJA+DptPSzwcXkk5xXjmX1+5urDamDUTidQnNW0miZuYnCckEm
iBtvxOxceuhPHfMJHQjROzN491jQHC7UWDA0c85UcSQ1DwhXkwbkaEbkQs7z4HxyLUDZyW3yJj/7
+Vs6zktabyxIHs+0xWX02nxmBn7ibQJhi7G7TbLNHS5xY5DNHj3Q+Y7h6w6zs9NJhq+5Hq/j7wqB
Uge+99RFEcxreR/r7JEx9V6+Zr93DQRNJMcHAqLhviI1aCKVfp8/o0av4dpInjBF34KKGuX+Jb6M
yHaD6xohJQGarLZuge4RbHUpRXFVeld1FwtqnUgBMjysLVg9REleHuSkcBUxTSHe/EYE5cYS+/Iy
AIUuhPqoNBBHR6b50gd1OLgHHe/tJLApkK6/xMYAIp+xPsxmcpPw0VUOnPko+5QL+brLMosZKWEx
v+2o4Nx0cH1XV3Uv2AoYUiiQlH7Qmt5DkAFhCQQQOCEBRcslWOU3o7ObEmXl4s6kwz1wDixb4lWI
o1CsHwaljxuPsLjoXv/gPx2l3svV+hSORusAsWxy2C5AOlv1EuRLXIhGXzY87vCOSvi2X/ge7AgB
OthOkEMUD4e142b9ez/1NMc8gZ779EUx5eKREgRWR0c8ji5BdGwaMU1RwACZ1yGjx0ksfJocE0es
vEtoxJc+OaST101UJIKEVhUoF/2oI8DhljYUNTyEBrIkH/cXKu56cAnQTQ21YdarF2mvM9QH+sDR
hpCJDrWh0FD+PEROkF9pBw/+qjFkEZ4arrk+dCRUmvfk6I7nEH6IWlE3QpK4/+1XwdVveFWvE57j
NJhnAaQffJ2HxG5G5+gbQ3s8TAfn4WWQ9y9223+QOkOPwZtmbtcvQo6PzlGr9wCC47XhqvzG0F3G
5+iZvGMq7BKlV4yeyWfyjqdCZnmNirBAvcf89ZtEw21IynpKb9PqwSWQnKN8VMSPUR43Z/dk0wjr
Xj66jU7LqpcC719kiZyx7hXxPeF/k81tdE9OBIdnawpmR3CQ8kWa/P2dnEekyrJJmpSzNLns75Ns
8gPcmGST2+iC7HGaQNS2SBP2ys1sckn0xTMwdIvvCgirEnJ/KVd5xMXmPing1rhQebQzhj9Levy6
yWfV4jRprNbj+W1WU7V1m/VuM/mpF43VbUacd4Y85pEc4fE2Kyp7+VlU7NQdvxbX2bw7RrPGPc+U
QWOK8JTZHLb41FG880wVRftxcp61Blp/B4cxSVaI5gclCTpEsU+og6DsDhpR6ze95AHpbqe/9rvj
C5jo3xB25aHWJxsYQsLSHicfYfLo9OvBO1T7hUNvDTt9ZQw7jdpP6oHar5Jm3A4OglXmh2eMkg6R
8Og7AhnmG6RLc363gq6tWYkSQK/OR6h+fZQBLA0IsbIH9cRPMxZ8Mi8bejjQJLA7fx3ZqjkE6zey
74Uj+Ov8RuCz+F720nvyf/l8nWsO+/DaESOdd2mKkOnKNwZhHOs2l0PlS5iHE3YF+MHecg7NKXz2
m3TRuIGw2rnNJcOpOerIcA7NERJFbDLkvxxAqTBJKfY1LNlQAtCx1VGSg3PmpKCqCZLRDkFX/0NY
y2+y+1xJthuOHPlvD9lfTslvwWB70lowiLRH9uIyArq+8Fr/twti6cxYcnjqURHs0Y2+nLpNZmSU
zwt2f3MnMhNwKFMAcT7Q2g8Q66cpN5/wzZ79IpidJ6nXBUGylImjARRbYNmc24HtjMvLbUCp/Hft
Bv9rLWkY++XziwesYA72gC3SmptiyofTVBolTUPKTMSGSLPLFjkZO1cICtEQBocvP4LElt+ciDbK
3ncIpuXSgmLgguRPgDSk3nuuM4OuA9mFEzlwG84BAMbFHP5nWNdGcBMh4+3LN8WcKWyLytFUTke3
LxmJW7gEpRWCj4D+nmt+2dmAU5oFYHpnYUKRW0DjX18WN33JNWlaAeU0TUPIqpTt9pdtsgcl9/KI
6AP5LI29e8Cw/x3+/53BXjdG/04npzzz/y9XkWsJ4v2/U3KQfLEO7lOuMZUzodDh6Uu6Ys4DAqT+
12C2oybC4XKgfLte8rQ49r9TltuG3IDg6b+C+Ty7cjlpIfkBLkqbOfq9hd9dWiUHS6tKP6Od/D+B
AQxAPXKcFodxg+lUvqdhYMj5vuLkcgZWgr9/KZLjZx1Ia1l2l2S4ZYPsIpuFc1w+0c+gOPgAtwXn
YPMKYbGlANJlq1yAoymBlK7dyqnJ+tAm+fLfedb2micm5/q3VbjLRZ1MWL4F5X8/yK2C8Oe34PpJ
hcvBJ+cLid6/1tElc5LwssffF3/tlKvAgc71sBdId//8J58yj8zxOgH278ISHv6wEOQyGT341wBr
nXznYGvhA6edl1Bae4FLXS4pn+X8l/DH7f18kVY/sce/n9NKmiN7IJ3wdzL2+GugnEl+ru4lvIRy
DKzvYFdDgADSSroc/JBUI3AdcNd0xh+FO0/iEja3oFjcK/pC9Ms3+ms/WV42AlEH4i8nSxF0S/m3
CRU6JRV8gmTnFCJhiU7bJYSKUs6H2cI3fIshwUVpyhULjqa4nOpKNzS3tIorchi0IX9/+Rb2oAFX
o2b1rz4jXcnVfnDUy6mlhRdsLq7Nbad8/nerJ64IFT1XoWiR/aQDTyFgBxjs2eXfb/kkT0jo7l8e
wjH822TL88C2bXPepLHcqmyUHeWvHIjrQwue3n9bpUyBPhOtVvkom/9rPseDf/7bQM0Bx1ycdCVn
wXKllsairpZKB6mb4Nk4Kahh0jD9n8l/cKO5339XpGQSwvi/SwLB4I4dsBByWsT3QGGwiXIHORuV
JoBKQB5T4dexa0ANKGog+pJGJyTDaSLNuaKpIwX16hbER/qVXSBNAatB73AqTvg5XKaASx9I0AJw
eFnUsAAWAQfC57PhwqbyhJ+rdNHjretQQZNW78kpqaSogk8aXQl/tYNz7jfbKHlA3pe0zmF9CgD0
d95RaqBU0bt1vRZE4r/wV3j6KUAom/pPPY3g9fvl/iP3r3r4pQLwE12evULrd1Ov7Hr3IcRB2S98
qlHVf1fu8xcC+NfKOH32amhJgQ54FbfkgregVIDqQRKfH8N5FGTXJutbcq3iE7XIHdPtbCH4pIDj
y9uJGnLbRM6C/8KSoxmuhiXcgA/LV35hekPu2UpLu1RsSkiNJ9Abss29QgHMbGkNwKgEB7wT0Cb0
xcFIKTaVI4+31Yme3XGHB6CCaBWsOyjUHzIIIFBAfVDgU9rAEZrAThrCO8b2NRneyoW1DFoRClFS
TtmlEHSMvnKJ3iKIu78/wDIATShwLn8tlfKjAkSPc1Ohvna5UY69w4h3dal2PxU9ShmaYGhuHiUr
7En9ZnaTfX4NYAzU1UN01cKdAS7UBVMAL4VDf72ebgdV82pQfpPbyYYp7ap5HbAPSMSu3e8YdAJY
c+4HAD2Z+6JJVlZgHYAschVaAgFocEsUVwhWH/wCBUsUkz4R77ApmVhLLATIrpRPXOHBpTb16haq
wx8OURU5kOYA/gA7QqaQXCNgC0ATAwJlrT/gBBB+rgdMRZAaz16qWdBs0THge0DetDOrGD+o8fia
YJKB00AzBtSNMgCmPKqiZM3IILa6HAqWFcNuTbrwo31H16MxPCXGUO3DuWVQBLy7QSEM7HRZIbah
/UlJUo2FvCQwTwAeaARS6ETdFKhNTDao4tDkBHDX8fTcrCGRAewG8OJqdVU7B/gCAdm483SLq4/F
/NzlEHYQ3UKcFLYaSnioRSXxtz1pASi4H4j3tnsFBQpmi4C0amU7+CozcMaVmRHl+FgXyjN2Nag1
MLhgk5efyqzhsC+ElBkG5XvmrveQa3+uTkOx0qtso8j7qZp57XM90HjK/nbUVmjWNIfVTjwB5OAS
I3xF3x1cBA9mkzidlYtz0I6zuT5C1yd5RYr3hoG9duAv7+kWeXVTxYF5Br+ZEVYTlARE03eXxQQq
iGfi4neHagDBi/vDQ6qCOkKLDkUziLYCbEN000p3lvlVmJOqOfkkg/2S6GDDJu4WiqSB4VU2Ibsw
A/KoDiu3M6TXlPFnl8FhETSm5801/vQIzKIjYX6p0QOtTP08hU8xvEJKDF9KpkHYxoijvsdEk72A
FpH67Zv1JZwK9oXOg/H0N+aDmsChgOL6pB2DSp4YyQ/McW29jh90eWD1olA8yea3/sMTlWWoZiie
pHHWG+SKMAx0qEGAnQJEz76dIWtjfradZB0byWlQbe/jAikuEMZQKLKwYPNs1aQEdTqloZB+lKCr
5vXXqcl6UzqLDboXSfjlfdsivEkr472EWk34nDKUvrTKYje0XqfGhLoSvekYkLM3Ebswf8j7oD4N
ThmBMDiqQZhCKQhgijq/DmMXZWRYw822ZsJa/G1FRhsGMbuBsjtzfD+ddynynBce/5QElOjK7QWu
AlYIJvwt3nb47rdx5i+77vYOqWjwGSDVZN9xx9PFb/WGtHDVpTINq7lNu6zG2a/gGDqsI21WxC+B
XBF0Ni8Q+wCkgxUPFhTsom03uu8ve4NIPkhWQGYFdW3QYRtTEJpU0J55TyDWm/9iSmh3KAviHF63
jTibsk6n09O0lSjJbd7ePxumwktB3wFtBq0r86yZrj405iqseZQYgT49iwCPlOVKzWkJcBr0y/xO
tSjvdrH96W6BciEgt6bFm47fMSKGBLX4lRXRgjKxcw1SICF3ZBKcCzFbatk/EBZbZ0ps/5hSOxCk
ahBKUn0PJ5OluNCEFpuairvNKXm1zFPyPd6eBIUZMtZzQRHtMp1ieCdrVxveAfLmcdfFNgKZu9QS
TRirssHt7P8RWsDWwSNJcxsgNySGc+1QDeqJdtR3yqIx/Y7ai+bmDfiG5CBVDAx4/GbypaMmRh+w
4kHn8Fi9D3zMTvaHRQh28MzqEDUELC/4HfPMeJuoBBkgc0IfpQUoY/na8+kDTJXkJP8H30BMfAJT
/ZmCHLDRcMwgKE80wNH6WaDYLds4fnpZ79nT3dfkO/sdv3j/gEtmqPeg5dcKHoSHmKK9NYrMH+s2
zPaX5Sf4EI/RkXDUkvKAvsgkH9U9tg+QR1AiJhDii529Ouz2tPgtxqSnDHiMT3JGMWEUOv/4PV4m
l0l3AEnw7r15xBK/uM6y3o0JF+JukCy1ezk7iuhCuLSYh3YmtXShLMWuCYlnvBgmkOYz9D86xUnm
jyQbxS4sew2rhljoGeZfXkRLYeTt+IVWHCkgqql5txcaOyOON7vvP9BdoDXA5/ZZ+lY7KJP2PB/p
CyC/MGWB/TV+jkZEflZPvnEV5NPGpLG/Ti/j71TxUBWd6B6IyyFPgvBTq5cl31k5Y0wwoINvSMyn
6n0CfZ7uQBwlqrceYzBZyL9vT+N1nBPyuo5QmwkBPCO5OWSqB7N7KL9mOU3dXMTkK1Tor1P4E6+H
z/x24I0tdEePm8t0rskEP3/H+ZH0knte1fPf9DF7MWBjxPDIWjGFxM2kEX2BGEjVLlQsFNdN1/Gn
G37aQcVLNb3TQ0ihIUCim00UO1fv6eltQTmDGmj5sbsvNFShUgeRbH5YWsF/9fXYCE7AiHEjIU8F
ZFCCP7Jba6BftpKB9EDBzrnn4fmKZgC7wS8Lhs9sAu8ef6jSGz+coq9EuffwJH4+6Q4zpIPGa+iK
d+nx3BM6JnM9bUTVvDxAx8tkDKoFHBzVTeTGZgqUAJPUbiSPPjyUp/EFddGuT8bDAxSeb3RimTrc
ZwkWDaX3mHZj6i4Jqew6HgmhiGfP0/4eZJaDha5l8Xpu3qN0cRsW01ekEUlZ1pB5XuE6dwxm8a6V
6eCZnS4Mt9YV2kFKzwX/zLwCSaR7esj0rSZrsHdUm9Ar25qlipoGHbtI+P0RTTOfCFUx+BBJfS4Z
VvzpuvWk5b56QLS8xrB2GQOjwqz9f9c4tKOacpQ5khC/6RN2ESAKU+KnTpfaiT1dwIt+p/QLHBU4
fghidUg4cARh2BlXCybPxuYLkcRc7SuDDFMElJGXwqFpN2N4zluJMTqFVV8bNZwrUaaPq+y7F6eN
mQdLHO50GzbKvmhftZd5lDssojO14XTCfNRdaJD89HBZeEcQNERfVvdfMs18Jk/3M/7C+Ra17Max
cbywhoJV1mX8vJgcIAQTFUDk/+KyY6+dvM/YyrBfuzGva5uZfK7MIf+OlEkGzoqoYW95NUMAerER
fskNAnMVpkRmtc2rtx4wlzSuQf6ztPDNwCAiaAA3B0VMMSfcdjyT7yCF96adULdqbioSyXRS9BqU
3o23NroveSepwoBbykTxok1pxMN5Dt4wX/K0eKxhiZLe/ObAkel8a15pIKv0DyZe5nZgS0aYKkiD
y+REZBnDnXWy/7YaXkeT9eb7C7rjE8FIhMm910CHB0L17uSbHXTM+i+SkhRDzIDvjXYwvwSdGSZS
yIv3Pqy39x39ex09S/PKejWh/uQ9eoyowbYvg3pbHLrbVsTKfFvRoUW/BTUf9L30X8lZA/3i5qv7
AKvApazVg5mV/obhvO19tvdGdOu35tU8g/SpO+ogGnrsRumAWWFkqGYL5gJYik/+F6nePsTYDD9d
6UFwCJYglzAZZRKaU4Z0V+8V/CAbAX7nX4dMI49VOa3xZc3cC5dnW0ODz9WgUL5PL0igX2ekmvvQ
fwHbyyHuciF9GZTbNURiFRBac83fO6JGDVNzem/njPO3bSI3AoORxONQxQmz1WtKcAtpccKB+eBH
hudDURibJXRwdpMKjcMAzn1iJJcvZSZWVVmtBLA+YsXVnGmEdxGiVCXpBsTL2OV+IOBI4OvVB01N
6T4Qj28Af8uhPaXOwcVXwmnKwrxhfXL3MdA3z1HloaCxehPpQUfWq6bG9rrAUwIwC+YwuE5QlLqQ
Wh8BmjjvS/vpPKjsoXZsUKowZ2oUeDGCSuI2N6D/oN9bMxK+gMrOQNXBXk+Au3eBAEL5D6b2Ak7/
3sXtd/hNBvcTVyPRmDNcUAXxw/30H2MVHBzGGuhIYfdsL4kJ5xCAYb5ZyIyhs40r8vJ1w2wQkkB1
BNKvl9sEpYdD8JvVvdeE9/aCKHOvzdgMrxsW6jIN9ZPDkYxGjAs6rO30VO/q34CYs9pfR2f/PXrH
T5cFD46T17LpnWMdne+JHNT0KBFq9NeG2a1drrzexTnE5eSTvfPLrdZ9WJQ7wxd8a7SKbEgzt7Q+
b8YdBoiMLEJNOdJEge5CXKmLOGN3kopkrEpmTW6rh1aDB8vkHVoI6FMoL/rOXhQCO5+xCn8DL1Lz
oCOHYKULwCJMb9BjjfWoClpuh7yd3iO++2ZU1AwEuP6pA4Ph1xY3FHnEe58hY1euGmJU0cD3URng
2kFe2aKCR7hDKZk/6AfVRyqT4Bgjid/nrpePKf+AHczOg88xB4b0C+5DGK/At1iq9wQ/c/wBB2Du
MBurdKLBgW9ekl/NFT671vi+UIfX+Er2SrXyPvlkalDhvO7nK9b8J9QxH3Ij7UBUHZ+UihTjruo+
hx04vmgcM2v/B3hTW9w3nZcDS+a5NOsjdI+G2SdzD8AF+gieRG51dtwx/susszgBqKBKmLrblqlS
nQlxfC1OlL46kVkGptLknc080vHZ8YoS9jlBEcg8TSDDGSt7MpxbpsJ2ggLCVTNJS12Dzt37QFaI
+DoYtN2rsNs36w4l0Mvh1vxsUh67g+cEMxN1EK0WBYMC8Z3T6InGmhZoXu9Ab3lMe6f9G9RBj6kh
YHGlorWPBkVhfYL7pLX4hafeO/zJRERQU/WplqicwsZxbOCdAuaCZaZaFtui40lI4SB0iZCXtCDL
ml9W66TwKfd26ftNu1eE6td6guOBWwScLZGF3P22YavGU3XfBCzQ26F+aF7tuwC1p6xWhs4awdr8
cBDCe47r4Ap0KOCBUbJ0hdne4tgXSYaMoBvEvDhodnFQIta9GudAIfl536Hyt/pscyvHTa3mL0wv
nCB8wK6lolbBAMNXXWKJiP/H5AFdVdgZq2b08ms4Ap9jlkEsQn50P9urM2zUTdEvvGljeAmei0dU
kNKI1wmjw6PWBaJ73EEG8YfVk5LuWXOIUsDofiD/3cdxQqOzAtEUgnayskEnY/wZzP/T5xZDM8nu
gVht25YG1ouKSaumkgvOGw3GQdg+3Bskn9tsvmY0k57HmN7j1kLyTUEmXNxQ+2GKaviuql+igkHV
7sPCPoIRsaBojjUrs19bTNUPjOGASv9uuDX6CO+ga0xKqNKedgtGF95Et92H5JD5dFKHuU3UDLKy
rRFkW9QXHppzenofYv4RS34nuW/tBtxaFFDkTjYvYDMk9pW5jbUPGfODSJBrg1Hr1SGnnrzuiJ9R
NawT7D9C8YkWHLGsGHd/SGlv9PEL97G410Lo+qzNzsluDozeTeuVb4ln5OKjWUaPG1NGxAXEsacu
GJyVBhTN+i6HmVAiLokRNMd1eA30YX2Eo5mqGWR9rn0eCjKP0FIEGJNwP/KsB2DUStS5s/l1Sv+m
Y5z1fNX1iXImGBxnea/0XXfxMPFadanLPq9yUjhjbCyS7g5m4QQ3y0knS+Ky2SEjL0eCeGgw/d37
+Ng40UTElOTnwYB1i/DYl9Ahp9AJIbNs/rzbkYQreQeiyxBS4xmhcglrVOOgBCpFQERFiONQOgaG
oHY3TTLDhNB0YqMk+zTIq7oLCj3x35npb9GLssfJpVf+cwIBEOUWvl78nJwIxAVF2MXOr7ZXOG0j
eB6JnxBYdts+Vnpzhku73lHcedrjWs+IU5zyoAGJ+NrN4c6bnsZEXBq96i8mo/5NF6tvXzGBY5nv
WGVEz5TJfble1MCaQDnNSohDzA+hyab5EKvl7hqHsn8ZYKIjYowxy6vpw41cxnp0QkkFJwETSwyb
cQcqc4wdbEjR7lwPZKE0qfnU9909uUicZMY6NvH8NS3G10X3oPNS4/1TAUoh4OGuRvcVZZR6coO/
p6cEBMzCtnvzM+yu3mn56jiXfZZAGTI2Mut4o1voJ0JP7aCeY1bdpp09BpL7cB6Qil0mrR0zazG7
jgjsBfjhJoW2yYvIbJJtm0zwXropwNYhCkXB2PYcPgfp4uGtwQgRrnEJvYSC3kuApXhKvMYlg3MH
/dD24pQ8xacPhohNDNPYANdTexpn8WPiwYMvugw8P4LFlBMa0WMPNg3jCUxv8rTAs/pItjq6Ww5/
GwRLgpP3jrAbm345eJH0uXtgoXvdRTPsDH9DkCsU5iaEbD7EbjCqyCORJgGM6IGHpIzIR50WdFA7
MCh2MuEeDfCdmg4xIwkJIed8gEjfYsG4jaoAAhem5Y59d/NhyydmC9agTQDwZBFX0f3LxW65pwR+
WFtPTisUInLDxaAs50+v4zcBMVEn41Aj3SXmzEqbfCOW+HTFGs4Kv14aMcl+Wc6QLSPDg97amDpP
4uvFmJi2vrmQxRmtNZv6HAWjjUJH+hf8JvVXs2JCwY9PCufJOGO6NyeD18qAG2zFiJFQNXYmrj38
M8tqqQNza3kwRsODChe1vmI2jF/+yR5jvro59R3Q8RyKbT6v963BbVYe8w3adUwFr5ZNXzx7BEwQ
/qswA2BEC1lRIQKGuAFmdQCYaHtioe5xOeC8K0zljNdudo4a4+cIIOZi8+e3kVhPCi0FSl9gGYDM
np0C0vljjSlxtls7NXwF2lPk7sqfc1bDBpq1e8JS5VB5WY/pyzd8MGaRNvloZrncR+XydIQo1ofo
080G5bDhtRfdXTEjVlcc9cHXIXXrdrdIIR3bHxh2vCevKyYCC9OQGncx240Y0oiz35EqY1hWMbdq
Sna1rWprZsuT1QVGOGjLQAUAl6R2++sQoqutDyedEhYipHFh4cvcZu2VmVVOmS1bRKy6IwQmWIJU
0n2Da5hBI0H4FwUflXAbtSLMMCwlMVz07502oK94uMIN/oZYrgg+jrp7EWgI1wd0GFmEWAd05zWn
bhK3h5gTnCGx1qMeawyq8QPfctDwOxMCwO4trP3nPPfe8M7gfLbQI2rH3dE6vg8MqCaezp7wrVf5
Z175WwxdkpXP8ZByp3I3qoUSu30hfG6fwxdx7Nxi4QKeU1GSOFNXFWiAcQ5HBQsbPANECZaGM296
zMgKbP48xclj1O6lyBOBfN8ovHUTXOen3SZ+QKH+Oc56zbC7e6EcPP74yItRqbk0CLGtrU7W+0D1
nVldsioR7j7VOpsUZKs9Bpo1eLM4rXQLayX30PggxvGzcqSNP1bRkHJ9ArBG/x2SEYHsziHotx5j
2TMuG7pFpC3I3OsQomNiW+9B8xu2EfigqP0vzNJJSrxvlJTgLVseEWSvw++ABdS8LBGHg9iD9Zg/
X8TpJL51GWM9anBEgE5rDYSzL0XVkPCOed2+SeOQja2t6/EbYpe/FppEsrsD3oYXBYXIPgxUT7NA
QUBKOAYRsu3aT1vZGQCpgI8RwkGEPljHjcl32UzU5cktrHJYTXgyrN7MiMcXKzqltP5lTM7hMm5v
NQw88ot/E9I6qv1P1Am+SQN6EiElubjd+XeVjVnu/Wb/drhN00ErYhmsAoeQG5DwcUY4X0BwhAhZ
/54DHZOgQ/SapyeGASQW53EzyobdA1lWcIpgoDrD8shrXs4Im6oOj8ZZT4mbWyB2RxLnbplfmMLy
bU53Ta9uxKAny8IqjOnD7BB2FkXvZ/OETYLyePFUFaLeiorjhnIEbKLj55jOus6LF+k9Xc9PO1aS
KVYikb3PDInmnKkPvjOIv6+kOCXlbkjaA9xZBZfkvZ9NwTuxoGQn8N/wWDJj81jmCK6OQG6QRQUP
SqytApFz6dfJl8mzu1HtYICMJk43sEsiCEBXHCntuPiSs4dMELVZhmplLo0NZomrCpGhLBkD3LSb
Q3k02lBIX30ZOR27nLMMac53qLA0joAhgecUSkvEoljOybprfr582JDWa6G2NSJqKLsk1GMpb9K2
FZb+gSwyPHftKTXAcPANMhLdZ/PNOkGam4T8GSOexg5WqiuE3LhZIQVCPjA6gwJnVW4ZmNL5NoQQ
Eh/zSnCgHOTLOxhS8zF7z6jSBRU3SUEtuy0XRTav+wxxKX5/CaAGgenO5BOd7KvzdFXn50Cigeos
ETFSaiBIwGOR6Fi03W9p87pGyES6mXsOq9IlX2QSlBy88Zn2qgPRrKNTLU8mppfXvEvCCGKANnmM
q7/crA6xBcOE5ZjoyASMUd9rmS3u9Ws+4bRJrbxrkeqrmkThHZ1IFovEGnA3UC+werr5uKHv4JBZ
OuGcd8i3S34E8CeFp73SufeI8e1VCjGtE1K1MC4t8XVAlB5uOnW/dtFHyYYJ3XxumYrOh8c0LCWK
KBNR6YqVjBdf4G07ZLjIjhEL+/3zqKIG7mFwd9Vpy1cU07+GRYj7Z11c7GfMqxamLrQQw87yYb2H
RHzxys4rUjhEvgnCz3FnsOW9lov3KnFmcKWvSdNpMesRL6cvjcosD/XFlVAY7PWm7nYjCSUiFUcK
i4CitYScZ75egtdQOx4+u5ICDTmD0oKfTr96ZYRoHXE6PNf0wMi7jnfvLdAppAufuvMjg4lpk8I0
aN8PndEjaklaBUebjNybkhOZtLoL4gxr2FIWRGBUfGFCD0/IPETxt08aTvXhcoBLdaon54HGC8jy
ylPWmdaALoE3xg5kAUS05tI7Ff4doUxseMM8wDfhY8oAXm2plkpSGRGMDXml60ZpO6wyhGIvP7eI
ld4zKGZfJzRsDWsVCgbnGla+FtCJx7cNdZRfbddOK2ap5Cj7ZCujLpPbo4/LFj2oGAOAPTQiii2h
+iHjCk7AzHxlhBqpzbR0nxPNpBJXcXWLp0mY62yyMhC3/ETHdo8yXBiSYVbYsko9vALJLbo2Ft4n
8nPrWFvyT1sz1Yrn/nDeQwxDrAOybCCaw2J47lDVi2Kk9Rk3Uvu0eK9w9DH48Tg+gz9PX7F9cn2I
IpJDzvvVHN+Q5Bxs/AGOOppYCFkV6NpProdzWKyIwP5pup/DzrIT/PY4yUxlg+tKjkDIYM4ahzvC
Sqn1hhAYQdm77r2jHJ6WOEPgSfCNuV9D8wM5UFy7Cjy8xFMPuyVz0pVlj+hbZTetFvn4X2hY2ghT
u3gSFwE+FOyuYxCMZjOkmt297OuAcHBYj1Ur7kF1RuVB14O/dNyBFArQxQ/L5YTuHClcwyBNoATr
CbRELAuCXCt9ZYlVVQ8YWCnF8u5tg3XLzieX6q8iKDfq8RncRhQoAdS330rwy6IbaGzdRW9h2EjW
o09UsdrjSuW8FduK+RhOmR1ZuNJk+MSaRzpyUpgkOEhcNk5WqFq/owyRZ2RMTnbKxMZrhQX7dJHp
dYrwt7nsPzYoZIHlrwca4XqzgI0A8CfYhbXZgd9rqM+ZCXi5i2mLoHdvhDVfY1MdGtv1TGiuKMk6
QU/poGBHXfpfSVLbe7tK3Bw8ek2302Oyz0YEXwnooUiOz/MLXmBkQFBQv0st0yumDA3xAfyM0Zka
mNasO7uDF+OFzfqQGfdYW8otwBYPaZhJZ5bH+eZ/JJ3ZsqLKFkW/iAhQQHilFUGx714MdauAIgoo
4NefkXUi6u6qe3ankGSuNddskNi558RjolkFb+/razZbXs8DO6NnBGDM/bg3QhuMA1qyPMy0LWhw
75hjZj3YFPaZac533drQNiGZLXiuX/dlG5JScNuLHpSxy0XQ9hYQOe2d7umeRoegkKHBSHeDayBs
DUbAZ54bp4qZjfq/6+DgIgNYNB5LmFpiupIEPklNVkvuwwJ1RnF3H2KDZusRRJ8+PgvSEL/ICV0P
l+M2/Kzx8MBY+EAXyP0d/c41wWr0QazNxhHaVfFM65Bv7KwNbyiA6O/ex8OM2Cu0HAjxdLSW4it+
wRNjHOxJYKcMFh9XHeEtir/a7fiM3sdX1J7r8/vaXzDPWKPIQseDijEdbjErIA2zd7wPsSkbfhWu
hmJF04v5cnsQKhBI/Cj5ePgzO4nZRavLiVwvGLkNZHkY51PTVvzBGA424MgCFx+ISkJVMX6GHdSF
js4RP9BVffoNa66uh0x1+slpP1NbD25ix36PzRPHNlROYavAzXnb2GMvm92hD2eBW2P81ZDQS3cg
fFQ7i70a/Dqdcow4QDkrbeZCEUJHu6UZg6jlZ9aKHx8AQojOxFWHpX3EiRrz6jFTCx+kLoQXcLJ2
cpQwPwnkcw31B5w3pq2St5ClHChZXwS+up8wTScH+vpe018iQo7zEYmJQvWCNOs+1/3Sw1evcUNk
fCQT2KXTnxIfaWOwaL8Jz+gmmHHEzegPdN4ndMrLj6SNvNe42EbfLwbG5CDsyTa3JGsO3RNvCux2
oN13TOMKYIDWznjGedZ9xUEQWGL5dSc7QRfqdBpVyTKd1Esx9qvcam3MHuNFH3FAhKdrkAe4s1hg
zC7KQqo7/CEwgaG7Q9RGQYfRVfovD7TQHBO72dNBc7D1EF49lKtDM2Svg8UZM6Spe26xMpGlht0F
c6ebe66iKfa0YMCFjSEWLTlOULotgEZtcVtTAwMRZe4MtHN5G3ZH84OK+z4siN8hISCinSOhzrrk
kUlH+57+EC7a9bgESYX2J7py2eOMfW/f2zuDps843ZuT/OvW4e/EnZsxtVUXkL6Y1cKg5zljcvVP
OSAmZoDkN+6CT//GPTctKg+38xjw0edbcFO6LWMX4JTt8O0o4CooJFxp8ohh/P8NJnpkit0t97Gc
zscwpWP2hGrc+H3KeY3wsjWfPuJLcRT5KdpZi/U9LiOlm4pYaXJP6anZoBOGAgLWzUkjWR5QrQ8f
LKe+0wZI2LGEIXfuBh/ecOS1+s8dJBOMLmE5w8UXhzieN1hqIJQ/16AT8vBpMqefJ8wB+dNzBtsG
O5IKscMQsaaOGo0vR56MMHkpoxJEMIdnRsS+CLERvw2WThuQT8GAmhkMt/654HMp9GcJwl1rj0TM
LmyfiMa3P1o0o5Sk7IQJcLVAdDqCTUK9xGSCi1lREzMGVYhccB5R4RIkSKv1Pb6jp2HvjBg3FwDf
GKbYUcCI9MnatecoF4n9LcRhxubCOt0QJHwBjdSnp8kjRDhfR5mpcTuSg24nB4M9ClDnubjP2JeN
KUEcVjJnFsZEWcg8bJ4Qxk2AbiioNJcb+w74VXDruPvNx9bGinXC7+ILwCa08N8Y7ux7PMB8/yAs
A3MSNLAxmJQRSPmwT0Piqdc6yM4Puh4M8OLviJo6TqeDUePh85cwcUZjsms33m8hebPuOOCBZbyY
/emjCklk0Nv3ZjDepIh58OdfUfxkHSSRiveISI6XNlB3Mdi5hdgxtDanT8uV18hetAan+/584CbI
QTqGW44cM1NtjAHIJ0SePCx3nGPoTiU+QmPCwblyyiljTh2N5wubOPAxew7OwdAR6NKZglR/RaMI
7vd0KRfU6Ae4zAbJ03wfsSB0GwN9aFbelOUvJvQcn4wDxHA3iesQhuvmEEvEUyGLXd6WTB3PgEnU
sBJuwmDQLAiKKhz35/SmwGP/mBmfKegYBo7+Xh3J+AaQnkHzdWzcdPIMONe8JKrAscyhQkQssQHj
N2M2KgHDV0sroxsCwCe2vruasWiQ7W3lynZM9ykUt0S4OzBc3WZUuFsi9jDyUudKMIhwfnKegRTn
qBrbQB6LnBX/x+rEsdS9xdSyj4vOAHmaxvB0Zinbc8qYaJqeeCrfjCjkEREX5+dWnjN7UOc5JSr1
i0OY3QQBMps+4cCIut0G3wJdeLmzGyHlBSfk5QwCyuIPDz2TBwMhp+hQD36yvB8fOIVA4+ksBpLc
qYbQ1mEy5aaqa5bejPwF60NBTYi95GXRh/Iwd+t/QU8kURXXksENgU8kUl0ZDizyNanWJu6s+Mjg
pRli+BCpkJNHHCHCRaL9++xfXicWPJtDDa4Br6Ma5QaQoNOejdUX5mffLci1gz+B9FX38V9lfo7x
Lcl2HRjgx7C7X/DuCLiye6jIcKOPlTiJmN68OGiWrXeY9bcViMuXM4UTT9vKo+Ka4qXPq1yD5mFF
tE7XJUYGyZKtascKzXYUOtDePQlVryM5sF5ciKzybBBjWGwTy4aGBqSJvaek43d0dLOapZde/0xU
JqlZCjiF5hkKTgZuQdgJSiqqlieTHCq7ml6WYQPnTwprgtRSO79K8K+D7voBVyXzClcrRkpDdYQX
AejM8CCouZzxBMwPdVdZcGhiSoh+BSXF3WWt6RmqM+gnC1SeR5Y2vTmwm6DuMFLJ5l+gNkChRvCG
8uj9jL9X9dxjGWenPMmsOT9JGSYiTaq4tIiWIGvzbgmP6rm/E2Me7TWiVzUnPYaU08H8rXikaBaZ
QwvRYBGacMtf45z2IbdwWXNk5/b3T30JKOH34h3R7OiKt/fjewLtK24Pf/AlaZULoK96lWLn/3bp
+UctRXOfZ7R3vk0lv/UZr6obAXrs5bD2e4INCFOmOfgKjm6MJz6+FlWIZgy0uH0mag/de0wiAJqV
NrzP2tDY3cZQtHuCXuD3dgkTx6l0/M2qcqiMfti6CWYhNNAiZnxG83SE2QRTmnsX9VdVDD3na7gw
wh6zbESBNtHW1fRN4Uu6+FBtrPpU/8uzfg0Pnjkn1ZR2jAZKm9SjL/rZKnHNURIeMAQjH4Y3HEjM
/B/WBU9LvPN5JJUNfAJz8jyhR1wyZhuskENGzTm5pmPKFhG9Vcy0MNnmOD41bhZUozJ60Xxj3gCK
tCFkq7lg2Ych7zH767k3EdBRLsDQ2vC+gmKb0O366Oa4Zc49GqyMRUI/giXqiNsbwAf7cCMRNIKE
SvvGgdjudLAhFBh0VJ0jhoQ0pc+hNBbjwNfGLO16wwAHhgNh0dc3HnL0iIMJGi/AqdAAExleAoi4
mI9/R8jAfOr3reqnxBriOaFe+1uelMeSRwpq1lgJMh8aFYuHAmSWU/A9op7oPdhTx4fxp0OMIQBm
pxp19om3Qx3ivNfZkigxHGZ+7IG3zW2tUMx0vj6Bgw14by41OJiECbFU2edAvQxon70hELvL4Lab
JREzCkZm5FDn+A1rseDAG7gS4c2y/Bp0siK10dxWgr9Bgh0RBEzQPnbPL52Orq9kEyJ12ob07ZiY
Rj8AFwTRMqPCm84yW1NEON/t+OYQEl1i45IK6wOnIUphOsj4B7dY9IYhcp9BjVUGKao+xejD9A6O
hjQVWfvi+3YfC+Q9/G30PAWm2wyHVGEuKm3w5czN8GdtCB0y7XL+c1HupbPnotpjXTrOR3XjffaI
QXr230EgIQVnw7JgjhCC0YwyBtP2YTGBEL9unQ9uJniNmkisDgjLZRymGRWzkN//Z9a4Gqafl++G
yVnm6UR0nxSIVckQNOu+x764RRwbvIbqIg2MJY/BSmcVSb6ME6ANPhNIznMECMeQkHJVI3EdvvyI
aJV2gfmDpYXPcnQreQnZthuTNUIuBm8j2X4XX6yrs5jLls+SM4W6gsB4JxZLRyf2rw+krkAChbXN
LRwM37NuIsGTnGDxZNXCvx3TPHDrxm8DbQNnS1QbVv9MhXLDH+RnS2fN+7jllv/BMaY7o0LEcgE3
lb/X9E6qDmAx1eYXfvEMK24ODyxM6L9hc+G2a55wPX3+cfVY1wRrQf2qYAv65EMPSpK5p5DqIn6X
vO7jpXkUXLMP1TdHC5XD68/cDrbUj3MiyDyw8uFr+YVEWbl3CJof/9uLktLhbNVXFceQS1Lp6Dl6
2iGeQ9POvR/zdXN9ROLxyVYQSob6iiMBpKr9x1Ao2Gy29xPBarh1m1464x5hg01B+tXHpenRFQ1O
MoxpRgor5pC3C6HO7i2iucC1+rYE8FmrZ7oW8FFpB/t/zF8Pt54nMo3Opnz5uQ4j5wa/57nOccEU
rUrjSbPD+Xlk1gvFYNLnQHyPqw/dDJ8E6wgwwIYTzkjatNyDBW8VJdFs+jZ8HAdejcMvl/apETAM
WIDS8awPy9hvXbhtSoetp/ChVmN+hHq+L2E9q4ScEs6H0yg+iaQhWXptt1QAi4zLFg1m0krZ682u
GGqOJnu9B2MQOff7JpYihF44oom09gUTDxXvFOcR3Cj2KJDAWDonLTDddlECvT/D5KTNE2ef4ZzS
R18zalwc9lDUanMUOXPQcdol9vDlG+CM+d7BFdznv9taCu+Fg8SlSIMOcQ+DJY5YKptnSGGSwCbM
NmkdcbntByOjjIn7jUltgLMhY4pQmt9WxrLbPU4Go/dkkkclmfXWU+YFDpDXd0woKRgSuNdCiYFc
SaLHh3hdO3VNuhSwF+yKWeIEy4fT+IOQAMX7ULIKDg7KPRr6YX1lOE5P09uUI3lZLeCdwbCDAc2+
MJj+dndUJGSOMajfSm/nXVoc8qVXuQKnai7sVzwfd57OsQpakjIhpPvgmEX1xIkCpnLbfy4FD+WP
44qmh50wxMlTOqEJaxCvvLgtFueVPpV3yO2ngyVSGTOA3Q1Wf4tvuEgAyUuG25ErTHEA7HuLDRd2
dfQOGaTRxijMonHaIVuAveFz94u9fEF0838bE0Bakr6uRKj8Cbvt11ij7qWA1uz8VI0AmkYdFx+r
cqYePIzw0jCEubF54PDAzB+PHZiIgtp5Z7i+xY8VnOv4XlPkjQbn57LtWcWRg0HZKudiffDTsI2S
v8FZ7mw9sYtjwRiEUp/WgFVTPuwvC5gxIXHxuLowbhU6DtBjNHoiWzphElb7aJsOM8xPrmaz4OvV
PZI1gjVZTxyrcBgwd9kehpVnAmMVcNUMagDs/CY9EDP8uP4oK4uRsqGzeqBZR0VEdJuYn92xVMPe
ZVx7vxg8rlcSnUN2LVzcPbDa7HOVibeAO0gWgWGr13SeTkQTIgUlygaqdvaNOR8SJBfeE7XRa5yQ
4T2GEWe/A0E0GGl2Fd89SYLzhnaIyw3MfY9htMyUMa4emA0vNeHTEL3FOEkCUHTA8XTi5s7Uzl4X
/Nx0mQfMTuwXr3glL/XcblFMHCbUXzEdaqzDT5FHQDlcmJf9xv99AvJfhIiyXo31ftmNbCukjam+
AutdoasJJLYOHO/vIsC+hRqLxOhKi/HqRw9ab7QIeOVgNRHf18q2dzW3nAczAjyRjBJzGNXR/Sjh
R5PgKPTPJAp7NGMQmsCCsCjhhqA4QutnG1TfQFSyCJ0ihNSvTGCuHu3bmYRLmlmOuj9KbP1IIa+u
a5AYIWzxhIuu+USmejghiwAUyXYdDhW0Rfj9sPrISmrZi3DD5eCC1WcIw9QS+Cut98KafYYOnGJH
YPUheCOIEkR/5oqUu4PxDx1j41SMF+BiBc30Nlaf9sH7AK4RreRiS2PffG38GhqQsycklPE01T0a
njI6sc5X91X8xRL5uehWvRWjVooDTuYvhZSbLPqnO6cqYT0XXkRMjYLCHGSAwaoCCMpMjkkaSR9U
nWwP9zE+9KRc8Oj/mK2gMDv1/cbTI3w4JkpIVhsB4BQ0KEhLWI6N9VBEWJsGcgwBiLxYppkMbVmI
lPF/YmAPd5T0iIfQONRMBOATPI/M8FsaPN1S+0hoAT6dBC4YaA5Q/bU/hoObMCznyeZZppWcIP9K
bHoijhPkDd8rp1WNrGYwydbp8rDly1IOtw5G8Ll/lSFqTG4MVZje8iox6KLHpb2mfU5slj+/CgKO
NgJNuMGTSOiuGdcziQXKqt0a6j9UUggPuWPQnP+1/ndVxDxX7fjDftv5ath3s/DrZ5zz5p/gBTyE
pC/1WqARv5hqwoiGcfKQXZPjxEF7IXFzKZJ7Dj+XYcptZ17rueoVWNOSBrR+w2e4viPIQiEN6LKE
0I9KyelBtOFqYYOTTj90TMhMGbHRxGG26sPQutZuyhQYu2G3EQEPcPoSxdeYCc9upk9ir5Odf8SA
OVQtAbRjVhog0KLj4sGhWONPdcMfDKjvczUXL6durHZacCS/7I4zC3epG+DyujjeKYxFUY3rmBTT
4kIaXBbris53LZK3acS3OLUBv8jsjNNWjFuE66MgGJjcyR0W6Rj0s5woHKtJPhRF9JjNj6qyzpAo
+SxUFk3JZrLAuxmiJEdR5pyp+Xyu+2+lv93eicajXGF4t2bKVEzZ34q/T/Skd3bbLHiLAuM3IfKT
Hav/8WiE4I1/YPJQDY81PMtxi6DNurnTPGDYTkGCFH5r7pMjSXeB2qPctHkKcf4hbwY2hbKkwKlH
EYPXZ+ndJY+QwOkjhOvNjWjtylH64+bm8I1vapptdc46q51B4kV+DLXhi6yqD02ind01W55Cn2O6
DucRXvW428pohZMJS5xSazCzD+mfkTBCAUYw8tDoUtISmam4kvOwpegGEVnbJXhkrJSgzQhmoMzM
Ar6YSCdHHja0TXBvfQ7G++S9VsAnBmRzEr7Jg9O/FlhcXaCVBYMQW/PdZ/IeAWTg2k+Ej7x/u8D2
9K0icRP1ML5dUEJwjjxo3gA2Kr6fYEv4FysO9ou7ymU8OkdQjaEp/mdC2Cesvk3v/c8NpT6rM9k/
7G/H+xosKoHqdsRBlP1xy8G6BXo7rIpQZZ7uUNf9ts/S4b8J7m0SlWe+i9ZtVW4fiDzRkGGoxgsx
/81GYFKiXmCnGzgd9TROfAM6rXGDuJ++EEbsS1wWDuYGlWjigBzRnOxJXaRR/dCsQJTc/BZtbOxJ
vwS4m2YbumkeposWvhgitrgSZ1GrODSCwEv8bnA1CvXT2y1ChF/VlFdwedGfX6TFL2o454qTPFLx
GvuMRZmlxU9G9rcZzwDujtJZ2rbLDmYGGyYSesodpn9wUfv8tvuY0XFvSbW7MMcwARqnO3dTWCXC
BoOwUyZYFLvsy1T6L9kCVsDT5OFo4YdNlZ0WbAbcfyKsMcHouJN8Xx22J+y2/CJkoS6K6y/CiMHD
oBDrvgND6fYE5QNss8b4MBE2Ry5Fng9VyG+wiWvIUkJ27jyjAn8M4ZxBTCu3XIjJebgBl2Xu62PL
PWWtLHDPmSQeA83FcyqCmoowA/sWpr+3uWCiJsFewZgDAt6wNzWgBRYrvunC4eRmvuk0Q1h3VShD
i142q/te+Jpg7MZa1mesPdDzfkgXyZwkeBDk9BibhN7/WH/4Hqh+KKKdtIXw0CRLm9+db/pIJj7I
bYhSj7+eCRrKzOef6QhFFZ5z6kKBoNc4H/yE7jOCHWN9fbgi3Tne1u+wP03GVVgMSaVb3OOX/1gN
EAwD2MKuNfzf9jFlQ6ADCQ7jR/TzumE5Tkap14BPvF2qdz6+h5/NzZMCyAa0z4M4BuqhHXrPPjNh
CHhwCjcbP8jnoHUDUMZDDtJ/5gxApUh9rTCZsG+cxJlba0JYzp8cIJmNRjSDQxPoFMvNa302I8Y9
GZjPFSCb/ZjN9RWluJQjETGGFD3A2aIq4Kyjv5uwAkcy7uav6WN3o/Th7k1ejD8fedTDcIuHXOS9
OxLdJXIuAl15YQrkIJd/dLBdEUmQDtzbvdCM61Fv2cWIfR4hWBnYvAY5tgVzKFbpSt8ZRKVSrv04
B/ghIRWQLERayJECfi2ew8tuz+MxesU3RpfA3iHNv/WdipWMWhqDUjqNVAwdqZy6PVUGjB8O5V0i
DrD4Fj7p8AvWMQewbFXYO514tDEK6V3A4ZHbGFaJimR/Dw0ACTBnaCW6TedCpcIpk2x5q8hQmDfo
yPJ64jO4i+ia8zAYIMguc2HySp+CBcZr4JiChyOv7q1rFsOMAucicyjd7I9uw974aEKMpClUIzYB
QHAIEgy06Ahfro5mws8vB8wiKlslKktiMZC2w11HagZLsvN/c+hEXctzRM8FF/YTJfsq/oZ3eCog
ACA9kBhguNAv8DtXEPrnTAgx8Wqmg720em5EUBJ4IdIMtPiUhHqExufErIlGkh+iNyRDiZ/EkEGy
qBepJPl6bdLDjFBoTk+YfP3w5YDeSV4lHRa0kcbid6QjmsQnmzmg5I6bwWk5qy5cWmbtD0faUGdT
6Sm41TDc1u3MsAymwtS0c34XfxvQD2D6soBVPWq78y9/+SVVUeqZqElSD8VfS4udOczef2DWXEyI
i3uKW6ZTEkuYul2w6+BiUJtmppcVQV8Nqp7XkXdK9SyWqwVxgHwoQk31r8t1R2zFCc+2SYeD6ATC
Gwpg/sEPg/TdiKAnXuUHKJFNh6EzpAEDx1Cxv/aHtzE2B9kp4YGRvWZKGAJjw40U3450fQzbybSu
Tyrp4mjAGEzOmu1zfTjD6N33oMxD5EdOv0eD0GyAMyF7RcVanSF+4VpuzCWyhH9DSUo40M1Zu4IQ
qGDCR/CQq4f6pljk8SHEKMavFgrX8zG8L4stL6HtuYQqcUq/GEeyrMGd/+HU4jIzWBxYr426y2ih
GXDyDpFUcoifgWUg75ps45TVH7v+2Zlpf6I7Ds9nyqPXdTBrekJl8UWuH6ohYqoM80d5Ays/j/tr
autql2UAPfnfb/Va8UhT0OonqurBjLfPDxoQa7uCHssfnRSslgrelhjLXowJWxq0wornR3PoKynW
oHMzMWhEgc3TYQvNA9lcXMaHDSKuIRS8onejEqVq/G35WwrV+W/8mb5GQvL6vLxW2d6Yy6d6D66f
clmY3lE5TrU9/cGDHowm4tqTvDuMJiAtQUGWpszBGNYMD2F/V2xgpClBojglES8hM3l2ZdgzHOXX
hBMHNTesRi5JYR22FIRcJIaPNAj8QUbQdqKgfl7pHugkij/zcju3QJV3q5rm0w6aKNPROSObNwkq
SI2h786SST2Wpv3MBeY7INS1mQgqO66NvvnEnyW656nCjDM5ISecYGLDUJKa33jaoEdTdrAenNAT
yMHocSZScd4P8bMIDrvf6TbDkgfwEk0I+Sm/f3k89LIvgMADNmu9ZW/xPsvx80Svzj4AHMzTAm0C
wyt6OhEPVl1Y9VTiz12DDcUaAFUcGKNsSitrnmG9Jn94MgOqymsiUjhGFFAVINkjbtvqkdYZFyZz
8768V2WoAxw3U33Z+3uclIFVbwYTGTJ2OSkC7QpLWN7Sy9U0A0CnJUMSOTaiBhsVrIyGz6lxBbYR
A0SQ3TlnBHJHzjhMnlkWNO+cbQzTUD7iYY4pOl0mAAnjN/WiX547WhZAfjgw4BGcYsSD4YraV2Y1
T9l6sOri5KhxCq6p8TGumtAwSfuOrz5rMxmeHq2TgsGAuOCYK9KHKwQd7+aHv94OUxMdtVhYN9FL
9foPIqIdmvJ76dAafOl+AMzAMs71FdnuA+to4OVIEepYlcwdgDGG8msNiHbLfbiW/4wygFZpJgb7
/v5zNo8VU1ikTqDySmRwxNOmn4qVqtHb/9PQHoRQGeNn1HKC6IfO1uCEW3IhD+kr7heudHrSqN/H
JezRK+9Qj+mm2b04GCBlHAv2e5xi9u9zyQreFgy8cpi9zM/pSCDV9yecLfjBLcRm2goxFHuJJHbv
9CJLVsmdLDET5VLm9ea5T88t2u2oegU81hkOeTMJUInJ/b53eq3AfW7bagkLLYP4sa0vGY88Kw9q
H7fo9N60HDB/6ek3Zf6dMg7AQ2gAXMlmbePTAee1EgWRjnzKet7s3klnvCjzxJkbyEEPwr1QqKUi
cJl5mTi1yRnzOCOwpLuhX3QoqN/8Y/SlGTdGCe15+Jv3FsX2Jjxi6vWAS780r69JfeRcHPMY6Dse
C07c7J9qDnwCmB00Ej88HvyjCNkk9FUV+nB4cV9GE8Dr+DsT/Y52kvgXxEUI9UD+2BVAhfgsGe3i
4QAxxSYf/FHCdob9BITisSeBpqfLeB3AT+RQXunZENJrY3jS3etIgngNudamncNMZZyOhouzFAL8
WnEH6/LuVGqAtqL38lt9WKXBQyUoeawPSHv2npyglJ3gmtkU3rbBKd5aXxL+XsMbkXPwT3jOUFFC
Ihgw7bVLbJ1IrATyEk5WqHrJPTZmBx8OD5CV2A1oXUHlYeG+Q2MFxg7+qeLb1omOqgXlQdMidNN0
9i1pBrzFsh6pDOM74dr01ewH+Yyof5GNirE4uDgSkxLclIlJh5mZBbwnfe3HtscgXz6+MxvBjuCu
UPLshECQzKNCODJpmdvAwiscQb6l9H9AxadKs+jncoR/OKBiwfKxmeK/c6fhYxGKC88MgORKbhK0
2Z9d4dlAgt7HFn94YA27xudFF5QW9gzCJrhbuMaDJHiHMWPNVCivf/w598/ccupq8I5fLE8yjsoz
bx8cY46WIYm1ObVXb8oG8uS5TYfdGtUYcz2DRs2Tx8WsmWvCVRBPhFW7wWj6Uk7Z06ThffILCDa6
ZLs31a6t8d1KWM3us8+avBvCWxvMPGSSD0mME4YDOSHIgubnSyRuaFtz+16zK3bX7K+aZzvTI+hh
x12AD/HtX7VX3KxSKmTeJiuZ68AkjY9spagJZiCq2qJGHt5ccwGA0xpU5NKJsYJJo0I53Vwqxu/f
gEqcI4GW/kAiAhFw8GOlCXtvP/RIPpz3eSeFpUDrOLZnen9zq0T/gpA4ypnvGR3HSEvXvyNQq1x8
Vsax3BFemJwZgO4o7qs5kYCphnBLQEEiU4yyEionU/TwPUOUpohP9dYg9fy4bs1Oj9ndve8xsBug
1uOr2WEL6KoCXnz1XIi4VHFQowEzq0ttEBfJgCmkcibxkpIR0zZ6AFBOCHm0jkedtoa+En/rSvjd
0v7Dld1+CONCJsiiJw4KzLLBC5WfaFG2i1aDA/Ovh5Eh/Pg+jVIHZ98SJwcucSuOR5N5P+/t55k0
GntkRuibpvJeX/UXzAjUfbsFBYFAw4PUzQ2sucQzaUAtxmRrn84Z/dZoCuFxy8wOGKUht/w7iCYE
6YuLPd0XHi8zVLbWT9BgfQOk/29XzwqHok9eIBfjUErW8KZW/VO1YmeHe3bAU++JDMy5UTjTiDS0
imLUhAUv3mR0KimtHOce3YEBbbV2nqIG6XMiIQ0vvLYMv6r/Ljz2pB6veIcRH8c377xFpM6jSQdC
nQjnvbOTxsGJOsGFFiNNxgpvh3keh6cJ3tXiowj1+7Nl1Px2XrmbM83DgAKETHeJU71JForlvzvT
FlDZa9q3AdESVmbtK0wp9mr8ARvmvOTwh2GDY957jLPZ4e2gPBzMAHRBhcF0uQLZtWK4wCgJPgoX
OEgvjw2uhFAU/r1WDnY2fj7+5urid6Xiw4t8JkzzCEzI50nQkXJszLMVu9EgwqSPnGn66vljjHxl
Q0pw/0iILl3abW/stEnL7QkzDOzLEJ4gdlPGPBkz2HhcqGD/xP53Vv5+LOxpERP+F/cYuKdk4wrK
r7KnVNpr4x/EGuQMJrfYas6/EnVXn4A1mrA9GaOyhY5AVG7lSWPBcVJndn6BrwFdgEH14MQ2gzWA
aHHo20hHYha57PmD4AU1DbkTu8tjIjO0ut4p65zHfDCqart6YZgpvI7USe9EdZqN+7sEkbZMi0aN
OqAP+F2wjt9DbR6r4QsTLXjEYX5S/+lboYZD0dTPsGLm2kjd5ssBgG7tKuPulFwGy2amvSx295Il
isIvPsxogVfSRr68FoSgHRXxTHy3xbV/c++A3pY8IuOVacyio8Lbf4agm+ArvurV48ce6UhJhpxN
OUelj1cXBRe3HLH5G6uSPctjoS+ooD9n7isQ6znlWeDG4tDO13+vFSLQx5DRAmvJfPj9e3RY5yMe
EEA2fSfc0tNIm5gr+Y/HQF7nx/wIflJOSeIlXQJLJ9A++mLGOAxGcopTPy/FBsLgEokrICLtOacC
WnVGq8AVQCoAnhxBY3UlqI+mYF3y6yBoyRYBE+bisO9dlYjtjIKC3AhmG4j8WCVEJx2ruagsIC2w
sYLsfYXL52eiHmUM3/4hstmOb6QaglKz7Njd6fpAdn5whMkK+/cKjbW6Zh6lHkW2CuULXrjykfwW
Mk0IG0sBAJ/kINzBdJ3bPPujxP8BxHJKRMQWAJWtSHAnZsz0AItuYTWn2A71SzPmbHMFoAdTnTRI
YFWfnRdKp+QTMP0J63YNMb1jyoy37szEsHAObQSxkmPOxYKFJINDfAQTP0yxCxJxE/K0HuEHDwyE
/xC+698hrSP8yoG3/RMKSGwh+KiO6cAcE+rkIGBOiU4cd9IT9Bgku0/4fVWYbmBd2HnIGww5/rEk
h7IeLen6hlgC20YALxtBpDBnxurOJnICGWEWJwLfhERVu+/z/HRfx5I15acycoBpjyRvgJwmhRMl
fIeFbfylcCZn1hHnaYColu9bUiZCpKJut7+hiV4g51+pe9GgxEAxmyq2YTHDRpxwc08UShDKGexM
UTHOmUw8HUaAHukhWE1h7c8+wpCAZQ1h5+CcngEpufBzmGHyinFW8h/hYC5ePyAMCvfeWSOOQ3SO
g1WNs0bY4JIVqbE51iNGhrt6pI1JMfHw3laDL6xQ94bsv3P0Jy2vaDB+DGV56BgCXt6MG/tChvbU
LI4dkrnNY6906Txk4Oz+GA4ZW6hkNQBznGCx2E0hcOMJ4wguw1ha6wGyjFF5RX7Ca8vWyWRHST1M
RaHFunpGbFyYCjl4gNlCW4CJwBKBPLx3ZBtQAnByGyJg8BlALOHCT3kh0JWZ0xjwI2FSLDinuC4w
PJ07IiDE1UygKAXsNQiNMLaHknzn8n8xDML6G4WzN0dr53eugkCktiawF7it+fCsI8U+MjkVN7IA
U7S+9oQkcoc2yj59h+hLbaHIpLojNNx1rSBxPGsKgMxtM5zzjo9LWiQuSPd3YAlLa1Qe7JpB+XJp
HTlcD3/4Zf7ukOcxySObZdSMJJDlGjNAfY9xjwYd8HbNr9+t7kIEZCyi8BydMB5w2kUIchyYOLyi
kbF1vx+30NUYyjnqHLr382HTq24PZDflk8OMqZ2tnH4hOS6W7pNxzSUqRlT7I32WH99woZkzhCV8
KQStrHpfmDj+kBewqak2E1lyEJmiMRRGv4Pnc8u8QLg7mEzJsDD2sIl1ThTwjq9aU9A+WFbGSLEu
hyGPMRgMFE5hdH7iZoUDZ72sN/hIuBgZua0Vg+mS6CNc/bmwD9Q2aAbxDJ7LzVjWJqU2zFlTAOo3
b8CNIE8FwczAvsQNWoQK83wo40MeXlrVMRuDrUCkFAuC+0GnetuXp8y5zchpWSXxPLBSvuiOMii3
TwNrDNhsHTwCdmkEtXFqk5ciMzjPro0Cf1LjRjUfd1OPfNpYCseoF3B4dH2rj3+l6dwbAqD898+X
XsPeaE3z0tjVmhhxVtcUeMx6j5bLH6+FHV2y5zSPyenmS8e7Hf/O2fKJvwGjQ4fY13+TAems+lzr
azHkZGVLQ++Gm02NFIDI0QhzNP9JWVMyiHtF/C4lPozh8LNsRZwAxSbjjhr9wyJd348cAoxfvh4T
3EdkLlIGyky7Rlgz4lTD9RweJtrTM+9eGT0lEoEyhm25i2xExbeHqC1rIHjTUCXVWQ+zPhip2hbO
i3kWgYCwZ+gcEJPCt4PQfOeshq+GVen1xwk1re4B/DvINQ+2vZ/I2KKJIBHqiU0cyXRXOqq8dXSy
2CZ8HaUIhS2s4iuhXSA9fAdz5HTeI5qX0/Hp02Dzn39EsSaujEqRkLXWoR/TRZ4ZrRk/B7gzBgQH
wwKX5jKXm+dm4EJerYeUQ2JpIP/y4cXRvIeMjpMzwXRwj480FOXuGydbItChb95nDJoVfqKJ378R
AQ2IYgCuGaonAdrx/1p3Jk9qD79m8JwlLVXhasHNeY1I0kZkzZNwNMf5w/7pzisUrQGbCyWnixMO
e1S+Ta5sqdTC+G2Ft8A8ikKXvoQ4E/mvoQqCwvvhJk5w2cN/E3ckJEyiiO6xpW4Mhx3l4CUvN13J
FMRj9utUQqT3G9KRMXpbG7QQht/36I/gElZ7bDDE6TW7j3L7PDlYfhI/MD+AwnUIPuvmuC+slXnl
9Icw9GXwrwzjzg7r6YBuGqo2KTq4RZ6lSYPFJENBliL7YEmaiTSB04wTBKwE7Lz+EcLXGiEFd5z2
iB9oKUgrf3C364Wy6ZPopGzyCyT2Q6A703zEHIvHfobRta3PBUyE3enHWmfTtSCOnyjypB3gRLcx
dxjFk/iUEoYhTmR4vJi1DObi39h/jdL/SDqzJUWRKAw/ERFsit7K7r5vN4aWyibIIgI+/XzZE9PR
01NTrSUkmef8519EiIIitmiUfqHoQnHuySdEt/GNkd0eipnDbrO6UMeaSPkmsHHxEWfc97nhPGBS
hI+u+eiPr41SYkSKWUoGJMg/IeQYyYi0impWzBiN/KWwmADWP2/CSy6kNdGXAAzSLPGZ7kMTAA//
uly4dqXT998Qc4/LlL9vwmZwqQyhljBEZ9RHjJUO6uVjfCOTVrL5Tgb3gvnENojdwVT3W5RAA+wa
ZMHWgfWGJobeHrwFz1I2VUyazMh/T5EHB7hP/tz+aM1mNeNuI3DMRf0fjIdoG6Md9jujAkMc7Bep
19i16IzNFF0+kLxL2XWrHsDIG8ozfsFLDBJBDIZ0XjrQjQ4tloyNLS4cUysndzhSd8kDYRcxDnwT
c6lk94U6oHgNkQkp1hrR2JgIo1E2PeHbEIxQEA1vJAZSVTGcgFY4e5OSBZlcOVSc01ixNRAZQ7J6
JEpAOHU+fv5oqMS/h3ASZBIaSjSd3wnnrMaSG2BgyrgMJyCaMwz0emtSvSZQOB2aUL7xA2a1Y47B
1kbR/5qomwEhR8aILlOEluHg4BZW/3Rr7DP4zjS+PljUHD4flic9LdYR3meS3QiCmaczKDgO1DKO
wJeznhaO/eDGYBhtb+mxKBM/E9nnszBXDM1Zjw/LcVY5kG2wXUHEBCQ8F4cTBbEoUcZMrh7SXEHr
X1m4Y1t+YwLUS2sKrP60w9pCW3O0YLY7pXpsuWwcDzOgC2Jz0tnlhDJylwBhAn4SIuKlqx+JbPBh
3MWL6zMWukbcrL+jxY9TnkuJFuJLTQTbvWSCMwC5Cpxcs5RyXDMIp+gdItGbN6zczNEjQYvLpjX7
L5upo1mFKip7m2xVREdtj/p6sOZRpI7uo6UezBpwrz1wsZlwrabhNNiHW6Q6MO84/TSKBcp/gtDW
jB/6CLHnZ+iRH4fS5BXD+CuPkJhDBx/Ooe4L+AX4h34FavbPoR3JGd982rnmh37P6tvBrXOHINWY
+o3rp0i+6y2xhf/aySE7Ql91gBX7a3rx0G1WQ/LuOr5lMMMn16splkoL4YEfXamFRskaI7Z/lQ6n
qWiD+67e4eepwfbY9QrT2KvWvGGujwhqhMGyvYJCgex/MMeY3cQ33Rb7fYfZMa87/Ti4LC0C3oPq
p7QUp3RaJ5t+LdVteX6zqb4qHS4Rh/z/heQetzF6VlRJfA6zv3/hd8I+SnMOUoKfKpM8gLfXlGy/
0XVwHK9+C6ZWPP4IpYPU0gpEU8E8diVrk48vkxW5DNZKGBe8ZkfBNs6waqFQtDJ+fqCgfBTvIMOe
qkNM8963EXWhApzkps2MkLdAQuDSqlo1GwVMdz5wOZasY+YnIwTC8GdhFB1l2ID0Sl67aDj6lI1C
nOSogP9zMX9Lzc//Crt/hkky1dcx0RdQHj47eaJ64p8QVru0lHDdix+ShbkOTy2u0Ew8cZKkQ3DT
OS/s/I7/Vkd/XeBswKYAmd0Qnb50N/gILvD1bwManbOLWkyacCbqHCzK1QOvSQaCcArCFWBErycc
BMGahDMUnR5qPpa9Ux0kPxsnTn3IZ8XhtcN8wmDqNnq59YQsO4ZdNsUddtCGJTj38ApH4G0YNlXo
+ip7xetDrjpClEIt2zLnhVTDoDiaiaHZDPZNRXaUaHeFHHlw4rk0240IBOIx5ow601xYCDiZMZui
t0Y/whOqkgQ5HE0ybgAloAcvFeHZbfGbHgMWkT6GUGL2fEp9lo4itnH+W0I3zV+KiDeHQIHn9msH
5k0LSuANahDsa0ar0LYUC+08C432zcTdyFwx4YI3DQDIUmR6i+CtnmCgCEW48TJXX+/jFdeCt+ie
lcdCB+xtl9BTTOwHbGN6Jzyc7Y7Hp/KwsWB99KaqCTHDEgHKWG6Pfw4KWt2Rua2zzsYK6eXOelOx
BX7vtPk7se9/8BsAN7040Sw5azdgFYCrSihOqQsw4f3HYMJkmLMZQDLaAXXCwrO0NXBWsMu8/uhg
AApQttHpPoKxhNEl9cfo73VV791SA174jSu2UYIdERiRxr7Xn/UVR3P/538ZjeOVcmZoCsbCLwgX
NdYpUGzGyQ4peYf57uWUjA3mDLUYrRg32CbgzwOcfTBrHYwU4OQb34k88KBNEIrAoVULXBKIC2KX
Bt7kgRK5ByA9YDzVSt5tIc8BYkNhB2KHAITFUMOBnkje8DpkwALxzxgZzR9DUbi0OeccNpMoYpkJ
sOlHu2j8TwQIDUSaf0eHeMW0g4EAhyZNr/MxeRJuyamHl5PNyQYxqnKBUDhpaAnQd9nYHiNI7ejZ
dA4oi/03M29bbseY2CRTRFHdipnwkq/cHhXvC4wlE/lm2IlSdO6MBZJF6F4ik5TYb6vwEu6J4I5f
1jwTcFFqH/Tdqibqn+rIBA+UD2bZLAK8FRkP1RM0U3iisPYUH6a/K/mblh/NMA9/O6A8U1viIDel
X8P9AJp1Qcn4Xb6cC65eTE5O3JoxxTIiwJyjiCr38GYhEhjPsTPrm+GmMG+qi66VEgn2F7Lsi1ux
UKH2seqZ2zA6oPIgrs+Gbur9Rn/UBaxy2S28Ad0jFQrPAx2s4vKk7NKpQPkGo2fFhHOxSf2hixnF
ZIk3GmLClP7Gat1Pi4autcnh3ASzdvL3Hec23zlGWOcAZs91pGHbymK2NmoQuXC9KBCEV+JYkAa7
c0mtxk9HjcVKmvGhX8yEIEWTN/Rd5kstdaBSv+fwyIPObNaEbFOY0+RAjF3mRK6y+84YbBJyjmi7
nfaOiP2FkUJ4Fw/3gK0PcT9kqcpNvRlxORBzVzumyNvfjA2QvT64fqbRvKLjxId28d58XK6289o3
7Ky5eUdBRCMQ3hkg9ZAqYANHU4p+5eWCXbD6ytGTgW3n4v0zwbXBAdG1xFfxZGkw/rxATKutkscK
otuxMt11RuxXbPnJShhcM2xJx2hGtiwzC34mTL4jrD0QPGp4T+IIwh9V2oDIPJIxwOYHzQ6mJtkq
f+AM6xnbo+KkaxrbZcKiwZUODAPswrgRNC2yYwV48Whd6rAUQOfxRfdE504+1Guj3IQHyQBpOnFe
guX1Xr0WKXp8hOAjck1MaD+UO9pEO/Qm6RjIdAkvkL+u2mJWI8LuP3eRXvzj/MefTOPNUoS7jBbY
nVNzK0Jaz+Rhc83F1mgcYCddeYlz72B4ql36qU0N/EaqIfOzUzdS/las59bKpwbYZgiumXBSAKnC
EqVPZQ69whSdh0kcEJlFhAEF45goGPs9hirK9Lzny8zyyH5aFfM3nzhBc13bx9dUVICg/VNGEUSk
DSfpaH8TiE0zx4WCArv1NC/+y0EsRQ4jUM9IIGDSHAQREmTmGAyqUGpSCNJrA+y8Kcmr2WuBvpoS
cVzj2h7RGlxcvOP46C6yOCf1RCH6WrQY1cWLPmQSIgk81nl6VrZ8prM4/CiGH+gC2a8wg6c0/i5x
gyAuHZs1oB9m/TYsEKKhLrDe14Y92FTWUvMY+e2KVezoJzxH7ZTTUrQmLx9FBluHcgNKOeFez5XA
ZoFoXdpe/AxIUKe0f8EGVZzhwms2pduMJkiVEGAAIxSsZ+Yo89IPJjT84wFZxuyMO1zXOVa+E20+
vBoU7qMFDr6YBw0XoDMunMdkhQ+cpJi/A2d//aD13pSbbq45DARkKLaz0GeuvcCrUDwG/x5F1VxI
XGYU2eYNBJNuEDCPFtwFLAWqi9mRogl+9LvojJG+91oULk+w6IhOb/htZ4h+mDvj5394g2PlN5q7
HSI1O3lgmb3Gn2ZSuDSpEhX5KbI5K+DRzG+Rhy8mENfXXqeIPmgVWucGwWR9aO1H/E9HzAEQLsRb
kW7GYPhNrwZbEFNAlij5xj/J7B3ohGciHDkj4pGzKVxIzRL1KzhOj+i/yxKKFtOBHuTu/XfLUEH4
KMh7tImAH5RFW3YqHaHJYMwZt63n7f3FwbfoP6A1QlzjF0u5e6Ar+VcFUArDN7yciDKdcL937x0j
XI61Eh81roXEWBHQbpngbswTMIfVVgAg3ACcIeTjvIm1ae/5XsYgT3sZYBkLi3JPelAN1oYZS7wR
DOePLTvZXHKH48iP7J7HWY8cdYOmHt/A71hdRDsCxj5v4ufEHJARLl0ah7V8AgJg7MpgNP5ZGhUm
XDpQ8czk6zVG1G+LCWoyI/8TKJ2/e2ewuR2uw0X0GM6xe7dlDuiCgoYPFTwgCADwQ4bk9aIzFkAr
Bnar/5MfUS0ro78iL/DJwt6l3nF4LNB82esKnQheWMlf79rakB6nBduSwQxveMicciPdUEyAr1QP
MgnyKQZ15dJYpOA09PKwaDJkIqZQRsF2gB2f2TWY+JkbC+xzuDz0Z7XuHjHUGZ9b2rmwaelPDsoS
gfS9z8QfjO/+iawPI6U7yByzo4L7DRAJX44LCFG2j2ykH5G1RhUFjwIqbbsZkAXDd3PywSUCYKmu
g2Vz7a7fRfynQRrF7sZp/fg4eHTn771aVaugz9MrHaSb1jjfhbyrZ1BuO6YcHKe4xRy6XbViktaw
u1Sr3s04QAtY5QtwMdoWcarkrgqz7+OGNgWp2eHL9vIVYDEuC4tb85BAKWwOFNAADcR3Y0488BOc
ypH4bKI5078FQyj3MUDNJNkSqFfpNQ4GMGBor8V7zPptKBtzRNkKz1+yEpT8Vc/jOI9XpYvPodsd
ukl3CxbZrKbkkKC+13PN693qf1zgYscZwGqmHmW4Ab4qnbJd9pBgxnJwAJigpwbQ3Mrr37JGsg2r
TjNhQUaw18DI10OoQk+esohYcfb0TT1/3d8M4sIevGyr94+g3D2KBzdQPGIIAigR4CLD5wJzwO6D
J3ic3jUI4evirl0DVDKn4h5gFHxv2aSufe7nE5VVsmXXzJfccoN9k6oEJ5+jCHqNJvkyW3631Cti
UAnieue3/38VuKxllrr/6ib1LzNKeWBJVGVgHACFoLKMrUHrIJXRC8QLKtENixDMVBKpGlqffrhc
BLiJtNCBRgYxIqfu+rpTCtWr2lUOgFbprtil7Fbi3vE1cuE35MMvql284Hms/qD+VF53y/XRcKnL
I1lksiw+M/n2mpU7iGlclEOwgIexKK7RuvSba8ws7Pq9c4niI+u2OzOlZegqHbnWWGTt34xh/7Kl
dOwd0FFPOs71/hjjabdg6/4A/cBOSnXZY5P2FFyyiKiwYuznrdoPodo44gDGzhJIL/chZnG09pyY
lhXbE4Y3FabVuVON3jvtgB03zuCpH6C/WL5cymm7XoGl5aI+ph+BmMx66x1oabpHueDZqBLhuQMp
nYcMZJufHK4JE+I+BiW2cYTHAx10PvyDrBYvi0MPqzZpE6zT/WUW9AV/DXJXWCJH4ftgB/E7kHvC
Du715vB13jYDB0akCLDZa+HCRiZOOm+QTqhuuHOxD8Dgv/eg5wfw6blLygHTNhh0N/2egnswOrkb
M6zoPA5RpkcmbE8kjTqral3ecI89lldM9Ehz91FmMcJQn5cnZwmF1CqoLZgqA8wVdAFSwlDE+C14
KIKyGSAVxNgKUhdhQkO315m8Sr3tn+KDdh6eX3NlBqAkWNXQA2DLCCVmd37rPFntUdr0zx371+r3
9zvCc1sJyDOwH4n/Gw/YG4SHXZ852m+KB66fT4eL5DpcyP9oX3DVYCFTTa5VDq3Tx8IWimV9oKF6
FKv3Kv6DAyBfB89sW1xTIDSWKcuhsCPmbTi6/nOHJeuXxvb1jI/STYFET3VEF9gS9YL3jZ0+0h18
+OANr0bMngAm0FFTSUDIROuWmwPVTCDJQKeC1Q412amdBqtFBqVDC3E9etFPOmqo6Oz4IF2R1Z84
a8JnCxmM8hn3bvhPm8GsB51q8TkSgja9YBwGBGWXU9ZDBXgHP2AEl1GVlnjWgAW+X4/WcLvc/Yq5
hMvOFHQj2H0DBsPgOvBFWJfb4ZY/aUsU+oSRkGnZiBSz107nwASD+Ty6BL8bLwdTQ2jOQAS9BewH
GPnh6Fk+ClY3ve74A6vF0bGkWFRUHoiWe19B9tg0k94yBpvz5c7Lo10V+zzrQ93OAreC6YckEjtv
YLTQ1kuyc4VErBsQQGjxi0kXFMEXFj8FEgNWGQ9EBY0OlgMPAaTBFCCQWm9ATtkIplZDD03XDaAG
Fx2uIL0KFKLQ4s/gVn3WBfRvg4QDE+BmJWNnIESOylRD9wrRhqElkA9VNF401CM0DBxGHfw8hkhf
5oDpVZamMBd5Ay6VDLsSKKtX2ymVDsbMT74+VKwvN7nEEITqwWQOyE+vMVXRzH5nF7H/VtwfcrvU
/pbCrygP7Rj6I+Wml88gx8+6FW+WXPmJmenxFgY0P2yuQVWLZwfTD9XmXp0VT+aNzM6x9QPOlZ/q
k8ccemAJS/VZArdA9sM/KyJoFfu8AhIM2+HwGFES3dnWL7irIzc1wAg8H0yjoLj9WDnzbpis/+am
PNay4kidBUVsGDpGMkNR0rFjxlbISVDGTsGc5IWLiNkqIoqjQFzat+R/C+sLCzSg0WRxE+BmDhgz
l4L0+UVxwyxmrZ7lNV9sjJFi2LBRIbd8aEMYox71iQxMRSgoXJBurb9sbk0OOfRe4hrAO75HTEaz
f7cIzhFHzowbl0252oMVS4K6hV9GaFNqrX/TYPLz2028pKVjRhqNbgFl9x6W4mfRsIb6VyZf/xjr
p/z+nbKBUgj1n2yRbMoNylbyef/Ku8oAiROG0603QH0quIMgR7CVFabFGB8opnbINpmn+kwshxM4
zT3iEFszvDhygF3ee8x0nr/HVxEvUVGFsmVAVUQaQmqxhv5PJFXAc/xKQqgl91lFqE8ttDgRDO2I
y8ccaKPEDsUvr8gBotPOnPWH/oBZSR33og3pW2QP1+uAOgj6iqWM2RexeEQ93x9VjOpDpmrhH9q1
mQx1q1x8FuEfLEdkPqCg8DC7XTqOoLYywSC1JqDd/HgCS8JU4TyYSZhEXuZIkv3PpoqfAG2YVEFo
uTzLbXb/bpt5d4bPHR6xEROGj6WnzdHnUexgpIrATtoofzyCkP71HbLNvX5ttx/cgensHuW9Jd56
ns3VhTblLkG4rtcMCMFkELANroO9RH6Qspb2vzWT/eOX+7x7TUgSbRE7gD3Ay4Zlw7xcM9GAlyAr
iOU2utMH2P648ELdwgkR0XM42V+PqBUHYiUP+KJBTMtJ89QBoz9uf9MdkYhLT32Ssrs50U4hdk/h
wXnWVFa/Snj06H2h1aBmHsLKpKfaBu4PhiuT9/CONQV6N8SFHHAUZbDZ/pG+PjrUHJOnsz0meyYu
Fw5LXqMY0186EDnvfD8Pu7ZQZxf7+0iCFfP4IWY+GNYUJqARu+X7ymh+AN3mT2FnhBxzxeaMN1Gf
KAcdxn4HzLROPPOYrfkZHqMv8I1coPMA0w7PGDlGd7C1ff2yVBrUbPFGcACkDKlTA2GDMdYfMPyS
NPPD1H+NBQ6bEhK6J050wIxs0Fu+ACWY+Qb2uamV7mFsX2YF5mosCwfLtQgCy/va8i1svQzW/9ht
a8JNTUKugoFI1eiYqaOj7J5Y7oV2ISZQbIzGgj2cTRFDmNRC/EnaHsGHGP7Ky5ToCxAwnmdY7PTs
PYeippFELpvROfwgHACqGc3Z3fI79rOHz/Ty6OFfaDIsgvFgvE915hIb8cY5mSkXHnCY5q4h39HZ
ZgGOUHid+RJzXxQilL78wPsSsyAThzhuJdjD12fHelLK0jiDxpFMW+H0KNNl1GYMMeaPbR1SEFQ+
P4GQRNV15gCAwUprwUTPhy3BCpu+5A7+hkhb7hUe50sFTwpYlef0D/kz1n187euQOsImBm4KloQz
jXAw4dpFz94mO0IyglI847YrDmiI8vcjSkcwlG/VVU+F6d5v0beRKH1iS9UWfeYyA0dZyGPpj/jd
pbFpTyyDal+tqF2Mw8/ZBwt6lrC2pAnmKczhSEMYkyxyhXRPZgYKgWjktJbmsSNsmZ6zppZUn51A
GHGwQiy5146Dc58EVWIQh1afvdUkgnnDzame0b6yOWc/Uw5QPgbnaTIwsf/jw5L2iygppeyfp0QK
DqYRNFBmIhRr/76Xjf13alYXTE6fLA8KhW7/8lUyztRtj6KAh76D8TPNNPqpoWBqkjVfEhgvCBo4
xza+hnZ311B4nXDFYEsFB3vNf548o6OlBWREIFuY1CBJbIUEpR2MkIwij6SeE98RmMMDhNB0aNe7
Zlfv8Hd7aMBmoBdO7odDQfkGiYNUdy/p0Z2ew2Q5mYOinxXwqITi54MFC3jBXV6TZ9K7l0csEKl1
4N5IG+oOihjzyNUHoVVn6jg89WAl3nnMgRkbe9/8rNBVjsx94UyPBiR/bKtbf866gt8/uLLiaO5Y
isKrAdvleeLlwOgbjof6HK3oLgDU0euST+nweWhd+yjTgV+CcYBR58963TAwCmbyRhkztF41wP4w
DobCgZnDh4Mawy/dLhdY3s+hER7Almc4iJ2+KPf6N6o/ZnLvCcq/Qnd/dyQlweHHLOYrpCLorkni
tKVJMFdezPsasBUK49Hv3tsaS6J1lU165el8bZHqMfx6cqbRzfD8+TzbXF54a2KrYd18arc/Lu/J
OiOQwGuuHJiL7M6g5qITvTxGffsRCU8ATbeXPxSFMFBM304P0KA1gnC4Pfi1zCt4GaKORHdGb8hO
R3DSuf8YOpzfvAA3PcTIDSr+WH5gN0ozhaWVoNlGwvKF/2Ec6h2HPqdwdVZ3rwUOjCIg46ajcn+d
WMjxiZ0MOBifDro5IWTCSYyyaIEiQUwAe4LYZHLdXok1QFz6Q70r/GyQ9jvIxOitA5IGIidYGa/Z
Obd+sa0124TJF3GKVkSUohUcCm+oOMqSwkk+B2t2awzEaBv4QSw+GbKkNW7Ar2UCjIr4mwnfIgFh
PVDb9U//HuBAdXC7i031jruI19NdjObvcPDxaY18FG26BQ7Ws2uOIrh3OAMZFrObBei2z3E3H1gk
2f6RWu0NXaKeGDNk1x45dhfvR1PYRC4VYngDKKN91O+0QCUtMzcXezEYWOxomBpb3V9UUlO6hiEC
LnRGmSO0AIqL24fmElYTrjsKflwsVlHglxvudUV22hC5Xur8rjIb+f27Qo4wTVyBV7vky9QJVtNF
yObfUnbNgFR+8HIphDmM2E2r83vH54IlMVMlF/CR3aY3663KffNH9i7Kh968Lo9DupNk4Aw7kvEQ
R2A2iVsnwtLgGK+MYkRI3+tA4DI/2Rh4YPlm6gujeTHAbI56Y+Ax4EQuA4XlinYhAgWBYtFacNx/
NBB8ZG4XEkx1xKt/UIf9SdS7A/uLE+34wvycxn9EPqFVcUXOg1H3MUnVykEsx4qBI6+xB3MFurx2
cK22IY4ep7LvKPuBapE6519US9iXj4Qzv15a0hgIRQffxq6/twqfdOQln6bZ9hH29Z6pr25Uso3G
+Q7qVu/0uycOCc30TvfOQVEOV7Q3x9l/wznBm6sjVH3W5fjDmoOqBUvbIUCoDdik0cHbfFx+aXi9
YMlejkMG4LNsrlucGPlkuEupsxiEby/MSyCqIQJhs/e5dn20t9jwfAUYnO1ZIggyyT8yzI9BvEVl
EZS6gspZHUHU+9Pyqbj6X/2XPwvF6m9aypwraymwJTj56EEb0gq3yjrHt+Ko4ym8YjdDM9nBw1gF
6E/m33pHwPIzxnp+XVRj5AFA2wBhQAh+SOStzXvUjvQbLb9Dq7unkF/Yy8AFIbgA+oAaMCdkw2OH
3IZcwdYpjrxYiQ4OqgwYO+9c2WQ86o6+iTv7y513+4GVspo2rH5hfdTZ/C6TqMm9hsnAHStISzSV
VflEvMx/85cUDLUQpDpcIb4ZEQyZT04J34H5ifVKPL6VWQS135ToANYZ9+gC4RLRsr3kyX31RHD7
UsVfnsM39g0kSoS1w6zCpNfBkqnuxDeQ8v7PeFkvPe6ARggBP75un37CnXbAFS5mEhabW2wCNaCf
n1deuV/fMXajpLKzM9spLsH7CpLsmbfIrny5VVzudI7BDCUarpKEHPABeDnaN5ColzlMxhmPkTJr
Kg8tu1p5H3tApUTdgdoIwWRwbz7CC7ak5KbCwQ3m53zmnx8tsidP8fzvPvZ3jia827Lcu/6a0UEI
VMkcD7KJzb/bn3lBSjLuDqWdHfp/MV74lfNj5qjv+X/Zz06Ir++TFbL78GwA9HIrtg1TLiq8VJ7z
aH/SDY8xGd9tsOpB+kBMoJsqt4dH3/1d+fsqRwnFy5ZsdJliROYZ5WGfh8osp9YcKSwcupIU01lm
O2xtyYHdjftTYlANOoESroGTg8ebK6vTiIKYPUe3l0FI/PJ+IDm1do/5DsmR81nM5lLMvgoRm2v2
Ji2bENFG26N/xJvG4awnzv4VNyfPNTp3vbdTKxp5LZaWcrem5ExT/wXB4BaETlzZb8TbpX9J3Q8G
Xck4oI6FqwcC/17E8e5ysSncy8B9YWBVeW86NqPdlO1Gyk667kQMa8h77aDVyrrzo5nCywSquGTl
xwD/Ykdea9ro9bVJClPYpG9fCsWLiLauEFYhqPCSJ3Vu19rhkK1lEbdHGcP836wjtgPlSH9S9rho
1m+azhmlUybSr9cwIjN7WI+Zxn/16aeyOsJ7cp5Aq2TkTNMaQNv7XNyYCJrvaMAYdF0hSPh4vIRe
zPn70YTRcYkPE8J3t+P1FL/udjlxe/oUVDRQZ9IxDt1v6jT7d2uFwSQB+aw8oEDemceGwq2iDzCk
cYomCsPb2p01+RxX2d9vXmXusFhpTjMrDwyWkA7IkHRZ8dmGq20EVs2zJWyuacSxrXxGALRXvFS2
NU87o1wMqFVhAR+AL3MbkXvM1Gypxn6U+AN1/AHyuAq/027eIHXYU/vXZ6yzB1Y3hxzIByxMqo6v
T1IIrRsBAA29tXw9pzhnOupV4iy64IbMz8+4p2jBl3/wJakRF+lDuwWexuwTHh5WUtOBiz4bn1Ry
sNvUeZ3COyZ4tKrhUcW3OnUUCJbI8dZRZLa6UONySSl9BfyOPh7oew+wzE+AMon/ibZapVminaun
1BKXcaDMgtYauBfFpbT74Hw3XACktWB0aMJZ3fCUwAaxkx4PMTHlkuaUkj//pU4A6z/kC8FPRcp1
1EldFZaCuW6D73ap+B2DR83sQVZJbXVMx4ErJDI8Nq/KRgcsBTaCTYA4flfRqWDcn9WuAPJ4ifjw
qeyIVjuwuSf0KTJHOLvPwKQXFW/QWKCS6JLp7LBoVDEr5SV+5gAhBs/nHlk5r0Q3TZcqs9FioCbZ
Kg0o7SrGYP9a6QArftpVrIzheOJ6WPC30QFInrbpSEO4sj542hq6LrjHf2CZrynvxs1Hbge15ufj
U9rP7lW1/g1nQJYZMWjZJMy3sA2rzqa//jjvq2LJAxN4LHh+OXRpJekq4SU66Z5GmaZBUS2GPMIx
V2MqbNLfAqtivLhuN3QNNXnt8F3uUBUCM8vHLfR1ZuNrwA9oXXQJxi6HlQBQZhdHfcP2nl2XwxUu
M+w/utXeLtPqL4M5Rj4UIMKRA4xznXqLo+0CF31TBJzMaWD3qWKc34rxwJshElWMWavzIJromfNb
v+N/o1fofRTWjOAY1xp2b/027AjEr2PAxykvPfTIqk/pCxmh2D05hPokYvE+i4vk9LnbV35rccS7
2PomwcCgH/pUg9w7UJTaVmfNU59x45iTACywXCDLc0c5jlY46NKNdpWDYpvHQr6iPP/epcWHmOA3
wx1MKjNXNlFeIzQowbWZN3t0TdoQziT/JbZTATlrpcdqG6wY4v5bgVZ/BgbyLp2UaCihNVCd91nk
oaarAVh6A5HG722lZT6GX073QVcgMga6NZ1kCPOOMlEm77K/uxQOfTf0zb9McuiWjdJOnzKjT9oB
3vuvR2ITOiTs5SwaMix3sS6tsMm7g7g0o/akbZvaoauQ1718FDFtY4jXjDRpdJcLN99hb2bYxL31
c5vpZgfLhGF+4AUD2hcXxtALlRGdk+roN0LGJm88YtsG569maKFYCd8OXe2PV8A56O3Rv+pvL2uR
cPE/GLAWE0rEZkUWr9l5JPAI4R+2AN0hZ2A8zhs7ZupMxibNEmQiQuJq4RzgMWRF6ynoGgn9vO4N
v3Z3kAFghdYMaHXEW5MHCW6rmDR88rq+kT+P1hQMuoJpxXeCcP+zeWmoce/6nJkQ0xTYJ/KTohD0
dYEty0nCFgJj9gaMmBTIZKki6vMv+88y4Qijwk6A25iCwo9iKCRdLGL+0JPGDqQIlVkReAJDTiyu
xHDvwW9M3AeNPYBIgB6QscnbfkVWdsLvGz6cEJofNWGglx2NHMn7qPJw0qBaHGHHif+wauN8JJND
AVsKeyqG0fgqEbXH6xci1JGRI8wWPJjQSuBQzo/yaDAX5Wr3GMkzm/ri+TYAhHfAU3sQpACtMYJq
WbcuEHSLeRUaqwKQTUDQ2o22sTjT8WKmFo5yyYLDnscOn1vl5myOAAwvqK0mH6dtnCOAb0adFcNz
BVBp1i86cGjAkB4XL1jODKHxlqFxnuWbcsEcvJtHK+FVqP7gwb0pYsYJvFfaMTHm/Om0yvESBZXz
I1XJwgVHtkvJGo74ITRWEfmGm+BczUFQMQMIsWFjWTKYI/fF4oK//shjuTJ/uRjs/YzC+i3wR4ff
kouyDdbmhVk7HFMhsiCJDPQ9xI/WZq4haJx1yzXHVqA4YwUinPgs3hJkCYQ+5RxKrHo2YOV/MMBG
xgdJle4T5Cj6WriOJeeQ9KFM+EWwPtLCoffvRTZQ8T+fTuy8wCtwmETbTpfsGIchJFArYqqg2jE8
b4FHwO6BLD1Tr4Zgh8IL3RlIY4p9s5YFlik/h4AwoJ5OvsS7HmgW+qpgJdanGnQVbijFUMdmceYy
wTqZg0UYE/4UTKAI2kCQ7nAgbFdBsvsE9HZTKl+CklAwHd7j7P5DKgg1INLG4lT/OMXXesMu7oN3
FWuMYgQoD94eWqphaX8Z2SRvnKbwzvF7P8cAxtG28TEBrcUxx6S+uLhQUsLLDr9EP7z3ux1TbeFU
B76cSzOjtw7y+dDwZJsJ9JfzJaPBsQowPZs+MrvWICnkuq6/e87d0eeoTool/l8QkKatwymLPcsP
BTBKc45VJNwmbnhUcxY7WX2odZMY24vJNElx+bnjIzSbCmCzb0Jj5hH9HiS7FOzLbIhHiiV5wJpk
/WQjDCOnACksPQhSixRh6i1J7DdhZfuwBQs1vOQR/fNOIKkIK4WWRC4hvEjP1fozxQNLXVeQWOfS
8bMpVAfjuPeD55MtPnFhjrrKGkZxFrofRQBI/b1OhfT8bPUrkPSaBJVrcw3v/AAIlBkiesFKmVKz
ydccjdiBWGxKXwMW8KlcUvllfRva3qFi7op1UwjvBmacVce2imUiZlA2S0Rh5GGYgsMCfTJfsyEo
UJBIKzlHrc0CzKzC/UhWv7Y+7aNp8VZiRVabaGAz6PcwmlBP7Q1VGN4Rk/dZqeeB2N5IWY2LMXQw
UDq2Qs01SIBA5kXagct+AmOyZIHm5hEEvLvYHHrJjwk2DzK60MjA1bl+E4fV3rvWL40ZFn3NQ86n
XWMzSJMt9h/Fa2/92L5sJfwI8DM9IRiasAlW+JcwKlti78zDgG/1+HOA75XsYKgIesm4ZqdmM6C8
lq3vDWwN8iLUjfAYU5/jgOyAvDIXCBk+7y/jasj0pWM06Fe11fP4/Fq8pphOUm/ACBYYuFjlS3Dw
H6f5z4GkESJcF2pBVSTldDS92+/9XFwLBi+W+ngV1mtBX9YxbP7TuTpowIYuKY2OPO67bJpMzF4O
YgSgZ+qtyOMWsT9G3qeFtPVeKTC7kNBBhsYSYMa0fuQsIm/ru25/5PqQwIXGd+H4tj2dPtaIfkw3
Mh+YfXJldkLOJxRzv39c/OokGPqJx+NnCgl7tNoSnrYg1Uqbph68KiijnsE/un3zeYMHHl1IjtwX
UqUWVqkyyaCuQ0VfQJU4DQ3sDrJNsRIMTW1UEJS5ffXM4f2Hqm4utdCnwJv0g3yIdyqljZSRQ8UW
yRRMgb4w4qRg0vjZ9qY8szFzx6QjP8aQ9N1PQyxk9NctMfTNLpfW8aznvydQ0CGcB/N8mpCyJWIM
U5yQekm46D5IZLFpbu7YCF6Y/tYpcxX06JgP+tnFKdbxUsXniRqP05LdSrWVIefwDCZOyPyW8w5I
XZ1wBmQqXLEw6UFhYg01PtFeCuaB5wB6zi0UBneSc2EzxcFfurfRtu0sdF+vcnIYyM6lGCB9WscE
GyM4SBjQl8iQMh6KhoVINYjrzyj5AqO2Tt4GVg8H1Jol4aSUhekjIPqn8/FLKf6GO6wIOYKEuxd+
w/Qb9+9LUELoI1XIp0THMARSyCu235HLn/m+aIhjp7rlfSiBAahQnfIH7T+Wzms5eSyLwk+kKpSl
W5QRORrfqIzhF0KAQFk8/XzHPdUz3Q6YoHDO3muvcPfeKbmKLG6AsKYHoWSkCvUCsBU/QNoPJpve
PBMByfnG4J0jOrbQ8ZCvg5iG1RAihMBwEMjyZT8Sz87vqddNuE7dOIf5DQ0WKwX2LMYvaGtuXgNj
CJEKDG/kSbjIvN3PwKXkvGmGMYd7eXxhD1hqOR8NMaYpZH5VG1a1C2L8OqiND08TIhmJL4mDiWUH
m46JORI6Ifmon9HjAlUGEmMMFQ2/2QWxQwRsaE14hzHt3U89KaropoDCRo75iHpseE4C9uYTs4nD
W0ABIaHKfbQe8DcWzsTn5G2EEY6OIwZRdry8Kb5Q0C3hdKk7pHQAO1JONdygOA10XguR+KCIoVLV
i/jqT4iOuRCWIkwRYLtyUSG1zL9h0l5DKhaW2oFqGRITAT+w2qgpLixshuLz5VY0W3TMrWv8dPPR
7I38g3iIHc/wOfyR6yjXbhv9QK7jTj/0SFhGVH+MKBjx5y4mrtWOVZwaTT1UM8pR7Ptg8sPYpG45
fLQIniJq3j8rV0o+ypVuN7pUSDzLzue1oT8EFJiCxRqI4cZz8Z5062bdfcNZqBdmjFvKXJ8a++eR
SbeKQ8NjQmoZNPFyMeAqVe1Gu3YjVo968V4JQqvgWbQbLGFmty94CDWqtGTPJtWe7fi1gTvO1TzD
AJaqhA15Wc2HH1xQvDfEhGauEBTY0Ls+1u/5HZbiY21jz0u8JbmjTMwYDE2ey3Irkvg+0wp5YDon
cwzhVcfSiahvm89vWwuP5mqPJIFkxad/33Q7leCSakZX5T+3mqctk635YQ6QTJ8HOC9cNGyUyXRY
Nl/t5LNWEXwaWzEOIGOBJL0a4eX3/ZRelCP6XesMqkcHnKKMxQyW7ehEQP0Otc+hxtixFFGlRyBi
68y/kjPcYfjYiSOxjmOkm2Dlqi0NLD+eJ22pr6HaiYXE8gWdTmNke+DKJsQK07WDve6g5sD6ZIBC
NaOKG/fOX0lze85frtWZ9A2qyu7yh6fTESN7QsU+tvfdxjoZcbNMj9oXvwQmTAF/Vk/hpZOzfrDP
wlTA7IZpHApCcm1/h18bkaG10QN9ZSzyKfyKBSavq3ss7eVv7nhmqqwiSeUWXzX8LALmALdAhADj
fuT94zhCkzzJN/WlFdRNyJvrbAFX5o8pRg/H/67U5lTfIKYotiC/4GzB0t+RFOzoJI+LpG+PsWDO
wqzBe/3r96huLvmmFDHQ+uVxbIFlJ5waAIPypCzzqeqlG/2YrIeDdWA6o/8UiS/vrFibgswatFOI
JM/6v/7nsy/Ow7adMznZQjSEWT67w7EixAKsnF2aW+YgH9v1c60xqACvFmEDn3/1hEnA6/A6jCSI
tJimmISgjQ7G6b6y4tf8io9pdbhehsN9Vf9R00dLeT58ZcvR9L1tptk2i8wZaYzRe6tNk/h9fK7L
ef9ztR1YupH2BcUdcBjuSQ9GA8cZMlRUz+ytMpemj7hfDMBcNnUp3UciyJJviGYAOtTVoIV/eMp1
zygrh4hK57tMxLgNxqH+5yKLl5qgFzHphTSmCeV2ATmcRYIupPBHm88Kd6ry3wP/aQAM09W+OKFE
2KIQsoVzggrDjZfJ4I2Os3NGD3FUYNns03OxraFoglVcdbxynzTnzA0yYCrQetIJTDLgQzHGAOUG
9sQ+jNIKjuc/NhelEUAQvEeQUR7OF/eBfG9gI35s8uZ+IYcyqak1vxJxCFx3T6gt/64DZFeHRHS0
t+o3GxUPY2vUqGcZsIK0C4N+BleAgWhsIUeYjtQyTBhjKsEWJu2v//id+m2hOWFKIo+D278Cbh6t
CFpARhfsiZrf97g4M/CHXSZ2V3bj1wCvc8xQ7GbiThV9Rj/laKs1t1Bj3HzDJn3NbaFtVWVR5P4L
Ch0OA41XHdlpWzhVPxqTNcir59fV5wZ+65RELuTOmz4hnfSMqSdsgjc395l7jOkSn4SHizWHCZT5
dE3Ymuzg0NlwT0EeyiN4W5Qx+GCwQ+FDMK7Y2c/UPnf8Mbm7U3jpqGnunqkGYg+P78+wb/YGDghs
tNxdH5K91KVi8VQI1uTzrZonJTmlRT+X5/dRQDUBHi+KmKufNCtt5OuE7JFoZ0ytbX7zZKbumoqR
h2d+dy4szFsgDvlVsK0MiOJTW2SNeGIGYokJaPtPJuGIYrH1UGOo3/TH9PIJZhXPe5iogqfV+VDr
8Meo0gmT8oqWFn65f/+lYa3GyUoArVwt2wTDCvkAYZf06FsxzRepDLXKkZRgdwVnj8V6AicBO1HQ
mGeA4FzQikakgQ9eU62vU4vzUwqkfWB0tW2woP2qsL96QMACIjnd0B4N64cA6cr4YzOEJUjCV/Gn
zw0x+uOIl80lxZfarc3tS/auSTySopY5FY82X717y+CGYOvQgApYe912RfVYwUKTorc5fTFXzrZG
MyvSs5R/DeB0RT/BAWV0fJ7Uflr1gQiUApb5EC7ChZRSrhH7ZfnUJH0SCwELdEhq4Pvphr1Geqlu
S1xP++nzyiEmDzJxmpuwW+gKv45VaDjYaS7f3aqoyBy6BexYVy3igXhrf/hAn5LxnI+NArCI/Qwx
a8q1cXFbmsVEkncvjlJzo5N0DYE/vw5Wx8jSHWUnLvIEOU5MYcjA9coMCNbhghsJ6z5GiddRZBQL
zNIskCNyoNmApwnW0pnI21kIsiO96sRGht4QgobKuDa/R0T6IhBOWMjgwtxPZSVBbdl9qF1w9c7j
hIybHLYYjHwENiO44XyeXNwuRZinDKai7vV0C00VFIoBa+mW4TUkP4S67Qbp1UTb50T5lcS5TQtM
1BQ3/X3nuM2FzVnMzOH7A3ssgWsyz4BJ3vyygF1/Xsncnl00Vo5JuRrMiU3GOoPJn34i7bMLZVhL
wxko6p9hIk10MQEpFljJf6BXPqF/PUtzZAu+zINXIx9TwOFLc9GcRiNmWH6BBeL04b52++bw9MyA
fZV1iUOvLjKkB+B+aMPnJMdN5DM6/5Gnf8HeEwlVgMptJMhLoUr04jD5bGhfGkgiMJl2ChXnhDnp
PZRcbY6r0PsEHIrUk4TUXzLDI0j1QkYNLFEgrbzIMb3e9Lp93ByY9YAZbJ4Pp5xy44Ehl9CWV5jK
4aFrn6Ckwj6lfMWWroWAhSr3TYP27gTLmnhVajHuVsXD8HRdI1UDGLxtP8Rg6miZ6vhRkSkOvDta
YwEP5KbaW67bK4A56YX5CxhOPr2oWflOf3wRV0BNlII04H+o+EAY78C0VvAoGS4Q04j4oifeNqyk
cgzm8FRtR3Bx9aDNF1gIf3Ao390+Uy50JrH/Oh7IXzTucMkGSC75QlxU1tjUQoBb4NGum9nDtLiy
teULPda6aJjxNK/NtkI5RO++I30pBCWUD8ClmJAqZBVkRwrNBTOL8MYFT0nPh7ClWNXRdJ9G+Tyf
jK6QqZo5FfrQRVVH47eC5vPIY67lNMXtCW7jmHcmlQeqarxYyBJA17kVLNg/L/18qQ/T986w9yAc
YIvwmAdyvxv+Lw8NubbxaInIoK2WQ+mx8XT25Ak7oLSIBfg4lFfTpJywX0LD6FJPY8f99xabcIFv
9tPLfQG+hwyM+n5uEBjJBkhUZ+3/DY2q+O0bX4QUYfJ8ZgQKbYbi9hnDHBOSme6rZjUdMKtmg7at
jYyNHcsBnK+9sij/dX7vfLzEjMwAC1DnRo1hP+ZWVE/gTAhWCiJs0Fv2r9Kn6MgHn7pDgbc/CLIQ
jyki2mVKBSZHfyQP7kul8aQfK8OQDTUfRssHC6NTCukTZRoRBPR5VNY64b4yzpAehQXOpZQM7KfS
Dz8usSQmuj4Vja2KdPkXj9g+NEa+dh6ePlsqZ0PsSOZdjJhqKhoPYzwpRafBtNGnx3xaPjvanbCT
btwdaS1ZAYh7p2FIWc3wpri5zKskb2C7ZAWScCWilFfOiGLwswWBJuXAon3AYAH9O1w7zwJAeeKF
DNiAVR3BuMSRyrTUDof6JUh6LMPAjApiuTbqEJvhCUUrjBmnySItDFdp77EQZ+x8a/4oiidOt7Kh
7qBglrEAwvlU5NTh5swEmHbL5zKxkuhVjiOOEPWGCTsaN5J3RA13RWqCeQPEcwbfWJ+6+svJo7fL
uaFwUwAkzAgegvLLlO35dpb9CKWR805mMBvkYg7Lp8QcRchaIjw9la/R7wi0Fqoid/C4xA8bL22n
N2LIUgTX3idQLUbqtH247WsOOq0wATPGuuGHT/DZxvuw5rLyAQj+2BDOqB4khuYw/jnHKNDiyho3
G+OEMKWS4BcFfbF5Uxvobrew973XRPWPOpE7mBvECEDyAwW0/YdvG0sD8ezF+jCUwnISOxDAD3M/
tM5HmvMO8q9yIu/ehLUy33ju62F9L/Zvk9uFlQyEx7+bwe0XVIvvWA9eBNE+v8SC9K3HaMeh8y7K
YU+c7OjCioa5FCxMLdSwzlQxAVvW1ooOHVdL/cA2xvJYWUTAYL3NgJOxDWKanIMkQliZINVCMdbc
PXmricwlDWMk+uokQMIpRvJ+2SJif1WrEa5cn7/YGFg80gwy+nVZ3ENmvKpKqr2r6T4zaQjYeT29
Ka5894HcrZ/2F/52XyygfJTkaGJMoGyTzlVVdBKu8cIeD5ozU228Q64eTIikXgPAG8VyXxPD+9qP
yDlStkh5DNh4DyRfHpCvKL/+Qd5TqNw+YXV/TxPuIfKlRfdnEwCcAgtSD1FKJ2EmSnxouuOW3Qb3
A+YUNwxIYXt4yQd2bK77HTQarhjdG0lLREGVsuqJ8EhmKuI0RuVRhcwfE61n/ITWIk0RX2bP+MYc
rZrWNpAVOawyow7g2alNTJmT9B6uNgwTlSEkFbRlQh7TC955rAlcP66RxDVhymi08YHoaI8Y1w6O
aBdPaqShbDknsGWRYjgtK1i9YEjZKWHFT5iGMRVk4BBaa2VdjDiFThFqa5w4LK+mcDETED4uWMwR
I0RZGXwOcD8moYh1hIsN/0UWw2tTfNAjhMmFGvaJPAE7sR/oJDrv4kluvObXSBpXAHim//wdZVHf
0IXRwbgy6iZ5IvX+7QbcRfJiN2nYVK9jOfdTFIPvKNvgWW/DqpU9XR3n442wSvr8Xqf3GQ46AtMd
CItmecbZKVsyfGboatG6iDXW0dhmYoYtjfi0LvzmO+53+IfwUZH7eaNDRmwO+z6icUo6WPTFtgOE
dGQD0s7azIJbNtduM4yY1cbrEbuaCWv/El4RAWK866H5EX6HEI3RFjxjc3GtwrY4SsmsLVcKjCWq
FBsbAyb0cGFlyn0qr7INlPvkgRfXUtVx2H7Dryyyn1KxvKuCRCeFs0KF/giu1vZNZ60dam1BBdcH
1xardc/0EHcDB5pUYJoUAgCWOuuf8BTXZc9WoxuIWD2v0jDZWsv/J7ziYsjxW1xhPdUcFXahZPlS
QzVbVNI5t/cSXoPGpLpR2jCjy9tZOktaROa5upHV6K0vVQBRXgY+8XMtdgc6PD1bsO43bGHXqncH
UgplmO+3eaOQLPU+FNq8/azrKv505xpxgEQ2Y5eGiNahYqvh1d6q2mIoCXiYf67H62P2Oj00NB6h
ymi/CEsxSfciamgksBp/R97VywMiYEvKhqBufevYH9icbMu/D9M0jQrFF9B4+y9pIyr1B8PsNKyH
aa7EPOZWBq0UUzbdUIbn5J6LvS3Fe6LjqTny3l3x3gNrlV91kSzjFkAtJLCIIXiPvh55gMaSIKC6
clQwVWpq6jzKWDwN3h5ZQirFku72dAdwl3sgaAajjfv5YHB3XRQirBsMX01EXZnhta94pTlJe4Sh
bOKcwTeh23CTFF/iDkz2XRcSmE0BSegtg67e9lvFu0oucC61IBpOPePic/n5OwCABUFBlDVibvRi
Akw5i2GDXkS3zmd4rJGHygi+DEadh+iA4KsLSC8zxBt5LvgZ009NVApMUSwK3/p65Op8JDYKxrw9
zkAedqQvPURJ9eIJcU/DVJrxci+mzkzqgZzvN9GhWkymPi4l7hu7FsVr9YVZMElwMVREkM5bL1Dd
Uszi04FkDFoCG8sJAZnAoJn2Q9r4RbnGVpVBkYHNc+KpOEEZCT+IU2kBGG1BzO3dF9LoKzU2RC+X
9h3mDnpAtv3OZXs2qsgiYI7Nd48EFFIfTQUWMmUetF10AxRf9vPnD4hjlbC+EJfr6IA8Z+U6tqAW
LFAxdh02oU5+YE1jd8W67Taxp/ove4mi02SODfZ2OApzuLR3aDkQzZWIC6XdfIimMOM+fH8BNCjI
KKY8xNhyuwp8nv1kn6WgVQ7NC0ypkl0RKSRaTQvjthpjZepmgHPAHoSq0DA0KHlj7uEoQaLMYAAS
0xss1IWMTInKfQYykU/wuJeD/wAtEI7n4CWoTAYBa/BoPuDo6qUEd7LyEHLXu7igDINPUVPxAKTW
5FAwqkOnXTtoY4gQbWFl0NHIjnBEJ+FtDxR5XVOVD28Xk2iqN8EbRE+Jt+swvhnj8uMYsMXJFH2N
5zo4HXguR4badded5OPenD72JtmJrGrJ2JhpM219/4NP5R91b7BC8h5/IWA1R/wrOFbqbAwz3GDU
fizoImOwTn2lkyMue7faTX6Uf/0WvB4RN4cS2xWYik5KVAT9GC7qK/iJJESQU8Gi/aeJkNeP6YAw
NxEo4XWvbG0MJuARnfqNzQwERhzkWiBVeG6TjAuthMzrkPWLi8UAY20yrCsGRlhtUZTuBNCzH+A6
yCcaQwgaVyTHuw/355t356Q6CLI72lv/KGN0IG0cCgxBxuDGIADhnrh4xWO9hvzPdJXFgVUUSln7
oij3klYELdSCu+B85sORHsFeg0Nw7XTcOKxUGBRxh3Jndb5dBlLnq5iNA1hfJ0xnr1/lmfk01ZoK
r8gQjl68N5TeNEIwfPAVhlFAOfMnuWm+B1rm5f0sfYm8d6Yl8TPUv8t/Jv2fgOqovF8nhkzCwrPz
0I0XeM5/3L71aypRQnaFVXixg1JZMQIGeUf9ucIzgZY3KqJuCkYNvt0xeQa7fXrFFgSqQ2uNzxbV
kTJDr2BP+n+wtm8PhnBIScOsB1lYdVT/qPCZE3AxYzj0ByeDQHPF0j9z3dk7Mf0jv10WODK9Cu+E
qp8kGSpweIMc8R5SNEIFhmzeywZx8UzDTRkyQ41AKA6TDKaVCXB1wkVhxPpxrAgdyJlrLkGPr/PK
N7agMliRM+3LZuhEgFvffJRtFzE7uK9kiXsLc+PxfUZM2VyfoNCAnEjKTGAys7h5GUszHoHAOejy
ASKAxJagtgDDjBKfJ2lv0qEAIlPE/2tpTX8gBs8hGxcH3lZLuqOMNuFbDAi4kjE9+TGhU3Do6Dkh
BWx48Tf7/zmJ8y2Sknk94ZLOejwb6uVt+R93EK0eX1BDs9gg6JS+mvVoh9iKFQbwk2n393DMd6LJ
R8OdCqlht8fJUkH5KC/yk3rW0Bj/Qn1CzixtEQSlfr6A1vLiSutJzmY8TffiEO4jn1FXfguBH8R0
KEEERKXwHF5k/MG92/QbbgIuNLIHsHt8jM+o+04o/2D6fcjR7nFIui/0k7a/C3Hu+voLTwLc+OlQ
W1TfnM4rok6ZDtx7wsRcwhOvG7pKFA/ssSKm5/VtpfMr9F5O+MU6KGs7THY8pip9g9uRC4hAOvA0
5hRWwDMh0h5RQDEF150bWbXMeykEOFxILvmQFqGX/BH0Wv7Xgn6JOJhhr6JzGONYYuxJ3f7JODV7
EytrEH1wMMGCpei+cai/ACBO1jpnLT99uI+wJYbvg10nNzLFJtU29yzDGUr5+WfHcaTP6EleQYeW
BRqzYaLq8Le/0YUzG/Ab9vn4zbX0cWE1wrjjGYwDoyxqThiEC4DBEkIoExS2aWqel0ujqXN9QAiD
biqRMA5VavxQ0XQ4Ve0g5mGb43VqltLLtYQUJhjH9CjQpRplIpchQCxlM6iGHCiln2JLai8wiGGZ
NQlffv8g+TTe+08fC2oTZuwR99t95PJvyGSjPZicBI0Ukd1WYoMHQGZ7hTLM63BTb+HcFRj9qWMc
iAQrPsMzy8ezW5tQ9iaD9+xj2MeA6hYcHPlcwErGzNOMOs1/ozmW/L4OSnlKL/L8QrIY0RqIY4wM
nSk42ast+gWaVOhtsUoxsaq5LfiOEsMa82MKAGJQE4TwF33fz208MSCPMNmD5HQSGao4NIlbBjKW
xps+Siftwhga/0aqf0x4wCM7lsjvYXf70k+D8JtqyBb5M3nMGXznrDhgGx5bdsFGOoBxCYC0axbc
n6ROPkZfiRRSXj4U/2Nv4WwBHIqKiHKR+l+D2eO/sej4a9Appl7uo3Ex6brCw0MkiWd+HtzxhjGA
hRz5Q0iXyOEELAegZKZm1ARzjYmiwEDz/vtiP/zzb4HfeTJJrYREyXvBEY7W/e/NUnryZvM8INnM
RnxIdSYoTo8LVQjbGgQ1YU49GiajLuKvmzym68+gt2Q4q90X9sdla6p5P9Sdig+hs+q8jvGq7Gxb
LSxfYqugoq7r+KpHFlaPbfFHYIK0YMz6ImL0Lzx3GsxrxJCDIV3A30FS5WvgCIGlEmS+YKulFqR2
fHEA+E3mvzis5Bmn+MI4FMKUye//3gJ8sI9LOckD2K+E4Qm/tf7YYtTv1xAyDT8ByKRslUUiqAuu
wWmTT/bf6/E6/YHDz5NCfON5IbealK4IFCWHw8EXdua/O1GB8+E4290QkGJP8c8WCeMM6LkLpb9u
AISZc8nxRt/K83G04BiByNOEULR3FhxUF4D2+gpvVNu2n+eufEL824XDFZrWnLHWpsURuosKSu4N
cA3PInXsq9fJ7RVyrGFi8oIAupxdDjoPE6g2g4iXr6QRPFx4v1CjKBtgjIKHQzLFuoH8GIBqztwI
mNlwlL8jBGYutUvII7yp/x7JUWQ6C3zPERW9RxmoGFmzTaIcpvygoqH7Y6QtCG2Ckcpp4+XgACsd
oTfiY2hpBOULS4kFJ/m5oEhArNwxWuHOhPdx4sn4O0i7eK9B8BC1i/gwd2OhDEFmHMBPLlBCwLCv
E/IehH3gAo4WH5bMK3UHs5inKcl5Z5X5htRcLtRTp2+yFa2IfOJzURoJ/1G9OuTEBlNMPV/hiLd8
4l+8dQgz5YazS1sELk6uLM/BHkkuAh0WT15votyYv4Z93s9opqhINqr7VmN4MDj5QKDy6WHIGmNd
TacsE5gnwktWH1sqT/g3GXbdGCUq0HLWPIZSLeNCJByWShTHRYyAFhjlEac07DgoXO90rcK9ivzr
Df2AGWJz+ZVPoO1QyQkMdi5SV4gf0vA7JzqCmui5r76k/f1fc8yDzmZ9wnZmzuqJEOkNixQmz4uF
A1k6FSQbrgiGIE2CGrnEB2Bpo9FiAkfB+Fz0Z6iPN3hUbupr8+dsdBhk7jEXPhlluc64e37FJtRe
vLbDD24YQHtoUiNUTSH+WAjE31As3XcWcjpZ/O4k8XBY7ZjbiiN1BdOStrZP+jPGNWiJmCqMzZDX
xoNS2RXOt6a7WbYBS4R9c7n9wgqlusVa6S7cS0vMC98TCR4bjec3/m74ZKpxu0AJb8e6vMYo5UoJ
2NdOE9BDVt8KCCucDgMUaFZhGgEVPh7teJsYk+PoeWVg7dJpmv77HuDSGaAyamBi3FHv4vM58h5D
lCKp/Ka6lQS927Lw5WoXZRLdskCeQsPPPBPTJP+zRXUEp4g8VHoyuG2MlpzBivV0PlBBnXPlu1i3
i5cdNu20PdfyHEboMyMdhmiDtXydG0MgrstcrDIkE1WUrr2BBMXDhhb04Z8F+vfF6HoOYH2EbHck
NHG0N/D8hBhC0j0yyn+YW7sVLudYNSVLS1BY/DQWx+zKMZjYyazZ384sRlgaIFL0eYf9GdZztcZA
xvzNMNeYNB+YVTbU5yr4nB47mPMYcPYnhj4fLMywEQxMom98AA6G1WjS1YPsgqpgmbZ5+axsaGth
LuP3iAVw9Hj5MgbSTXBb2DDDcHVw39+sA9oFgpk+VS7VDLoCfyND6iRfxfCYRviyJNqKHHofBGy/
PI54Yr+6sFchryEcqvhucAxwcZXHYibkgl4BaG6tf3fM+Sj3ZpAbMevlsoY9IYwC4Vl2xP2QEI4/
HS/EclUJFyx6ozTSmIu5zcU80LXhZIDvH6Y3KLKvFODLvPDytbIfxPWNaytj1xDIj0pqwhPsWPBA
vcXOFjL2hRDDQnBCSpFGbRN/YqbHXF8gJ9SjJx6PayKp4IKmzUJPM6cVTDA4LTn+isAnyAx8VgTd
r9Xlx0U6hzGOhDMK2Arvl6Jh+S4FOgCHXwQyijKZxHasN97r+xEdVEmYFO8muLtlJIp52EDR6Ke2
EW0wzq4V92G55RYCMhi3xWY3zudG8MHSiT7Z7ebs4KOQSzcPAfDvULMRXApcBDdiSGC6oKFpCyIe
HKxL0a0cjChd0etiHeARyBhyhwmy3wQm6Ses0er/vWcaWM4Yh6A9sMQjUQ9TWPo9lEhWfsFPZKkj
KVucbgaVrOGPjLVumH2EjQFRATGOB7TWI5f+EsYzOJxI4KSqwRaWWTBQ7oknghHB3IKnK+wpzwHG
BPV8DV+MWUC31+F6MAgkVohtx8SbcSodbrl/732JwJnNg7W5dHwhNMRC2/j3wBYXgSUtJkQKc8In
C9g+KYuB02pH6x2JUTxyDnHV6n4ZsVHcfAsLHNHgk0QDVSMZRaM9sw7WjKz2k/3NoGnzMGfkM7HW
HzPYNgfqJ4rJKwpVRz4lMCatseZxCK2fK3MEsLMc7bQDTX/G5mmfuOIGQj0LnEygwnG1rPikVgT/
ItxCoGZ15MehINRnk7cj7pO7L1JK4N773O1MgjM8bpkscwNThC0igh+CB8fR6ceQtnv+j0lFlI7X
4hvMWccR4Bpv7TPGyjxodgz/JvXitaBQ9WiVPQFMM6/B0vtK2gL2BeOlRPwVTsNjKGOYoWYOHcr4
EbGyjQ8/1ni3u43nxwuWNg6lJaNWY4zB+u9l+XCWS9oyPgstKcQ91jCbpzOdA0QMB1wqokp3wPbG
h+Vhfiy9A8aFOc5OeArMvyVMlmHBjNspR5VVF8SV7U3hzreRf4y8mcQtcjpl4/VpFuNMFuFB7SvB
gNUQ5FeES49YHZ9xuHHQn40lN3WvXhfuVK8MHi5G5EzbMPvEG859h40IiXBu+PSTZsN4KZngku3X
kSZ4o8V39Z1IXvNz//jcY9hSaji4/+trr3t65bbEoZgw6xplG8QOj/bnwbkUaw73NrcEF3fGMsCF
+u7H71l/Um5zOYm1foJF39WYAbeA9eeXqz6TSXchK5NncFQLqDsEf5ZHa/2vgp59zIkFauxRsrHQ
UaZghNqRNPM50LNc8fhhBEFtsxXNCdPnmJUIwFF9MTEIs6A9vS/JEZTI9lKK3Atwc3/Kdg0K6QtF
N3UdN8Vz8SI+YFMEUfFdQBp22cXVdIqnDVbvvcd48a96hugMz7bfPMIbySYH9BvNLOmJ7cEGDP6M
X7JLTuQtrZM+Lb61XYWYjvfLclmMLd1nY2JrqfCic0zoOsxDnP7L2JG2N9HwUmwYq6QBTlUJo9hI
mB6BBDJNjFE4sX6zTFIFUUiSM8DQ+Swc8NEPMtZZYsWQsE/YXLF7VrN5HwPS3D+usYT/WhesZQ5k
5W86zjALBTSLjgbHmnUd4QQ95Y4gfNhBYOZL5ENWERWuW0Wpw6d9nUxTgIH0AfXbY5Dz4SpTfew0
eRsoCTBARpzAncutOLktpDkdV0t3RxWt0VdNII25bjtFuRircYkETXD7AdwY44dleI9JZPXVAHv+
SYV752eikySlndOZueZTsJbSHm2EO/m4J4o8gxIMxzbwckLi39ixp/Djwyel8Xv1CJmoLuFURvx7
TsTZMVtdN7TyvsQizWghx+8fV2ac0+m6FnhnBKwns8ckX70xDs9CNCEk09wXxABQy2HiDTO7mpUb
9D2xdGqCDqp0G6k+t0kg2NjsOx6kKhzz9Ph9MSK8wmLN5RPglSIH8DsaXyTqwer3bnuAN+pbco6M
JW4PDlNnzHMtIs0eAevbTCw+GdFAnFHWGax8ApTzsUU+vbQGJI+ufsn3xBREvxlJB+QCQqU2ImNp
EljOtoZbSDqGXI3lbsnD8h0k51g8VRtaRP2JUCDeSyh5vAFXg94AUYdVy3ItEgZfJETZ0CRhzyZT
GNZlKBa7yk93Cq+QBer8GX6wncmjPFIn4+dBvKfaXNHZCI4+JoaQopGp3mcF4yV2yQeCrQCRDR0+
U1LbpxdTrCnjEglPBAq6x+m5EO2r7hJZx9rw8JB5snEKH6CY1ow+KEX5xQpPhcE6zDzuOdPBwa0p
dyblw1v1NdujDWGWwH08ooQCrzOxrRDJR/349wIxy0mWFOcuTJA1IJj3GW/X2eSDAFD8s8WyOxhR
qP99gRF0MSso29gjttl460NKZtwMpovRE/t2tctYEaCacirrGLSbadfjGzyDOR1wQe7mKArmv3j2
QTFyrOUIyYPcCugAsAT7pwtDvxdrtIadn9T8M+CYAH6lYUe41GwkUbM46vp1/7LQaKxvenCVhUF2
zg0FAY0OHRwNVnoR2o3PjQODIVuxDgBLPDfMyVhtuS8fVI1UIG9xuOQTBYSAKNhIDvAOQtYJWvia
DpjLUXLfb7Hc41oYt0Q4cFCKNYUov8PAC67A9kM8xybRoH24lAIC0qFzha5mgFECxE1xuQpei2aF
To2RFvXng0Q1QeaUt/WSWsCMuZ6QrF1/qX5QY9KvyJDbZQ8NW6XEZRGBDTB0M21Iri4ssA6OoPhH
5KFy4VB+ZlisP9iQAVzF5c+NEUIh527PMEU02Wl777YeCqS3HYkontFtLTycBrfP6102tfN/1ecV
yCbxd9jqFC4QeBnIXu1MHq5ySrefllRIncHirPr+c64OraUWcc0bJwn+/HUHIcrY6mog7cFrrSkc
UtIrccIhO+d423fCgYYVtzj338/v4mhBJZ8o4z4ojp0r7fCXJirjALPnM3j4iwblLzN91nxofr4W
MP6X6RPjB1RyHL6wLJg0jGbSgIldrfspNMA0eu1zWIryffOe4nA3Gy0aXyWaFAUC/qELsRQlNDWP
uT2OlrWXLo2v5w+zoHYUAb+3SP2Qlt5BX/ys5TjECu5IoMCtg3PLi9E10k5slvGv9s2fJxOonYRX
pqBAUB4Ikk7iG0KUPC5X6Ve1UC+fi3VKDsUGx8DFa/IUxBy/n79wJyZKa2VwfW2KzW3ChexIwWv+
8SaZC4XDxS5tjHuWr8SvGRlHsRLnm+x3FD9nXYwubNzhAruXmXAvRnF3ks7t0aJDf67A4LvD+3DT
BTh8D5Q5CG1k0DBtiLLvg89eGd8n4L1dHD+3MKJCEKAxE3CPL+477MPD7Ghy7sZSgO/RGBKXT/LV
5rHgrc/4jjpI/GO02DOJL3bA/uPawaKJudwPhd3fD/m5+MkPAeZ42+yoofiG8Yo7ScY/f7/SfOaC
LfGQXFs9vxIbaMnvDH/ekrMQVsxtZo8RCyBMqedKd5oNFH+a+UW5/mFSG9lczpAE55wSXQne54bu
Gjve1fBwYCwT5RD1PE6qfMY5gDGg8sKaizG89nDMSQlfkRIvR1PNf/0mvu8K288YvB0qkiQYyffx
FfO3m3cZuBEG8RwmjNuQ029x+XHJQgTk/Bg+YaQthlIT3vOyOHPTRIzEv4R9ZxtYuC0gWSbAZMe3
pCbBgIeOOy7nH/AuDFgoHSD2mhNpIlX/huu+mBc/MCcU9KE2fmB5SGv7CBnisbRYH4wxG/xnfoV5
INOCs8RmhBevh7kbiAgLSF+H5fEjBru0jQKA+KGGIiVq2q0Vp0OCO8cyxTpTRxm0V0S7nCvWhA8u
oOPh7iE7lbd3jF/RRu+aPgT9gjmUuwaV/jeVCyg6RnL045hZTBAoMrX8BPTAcE15h3Lcs4+/ofzD
SNgMssckYUvuN/cCFAPk+8RLiCF+YnmjGXidzBOubqjZZAMzKIUioo1fC2n9PCGJZiq5GEGj9i0+
P9pC1bW6zE1e5FdLG9zTKyTV/EBr+KDoro7p+o5bZYEfD405kln3t5m2K2nFtI796WSj16aEVCb9
10uYGTsMbSFkWa/lg+gmrPloSVPyGQPjhzjQjnE5OPl6CAvOcHyPNNwj1SlGdRqXM37ImF9aEcrv
jzDdMX8LJYCcxtSH1LdFzdR7rWAqhqJxXKsM0jEgxcEU6+UWMylIL/ic/MvzCJpq+wXpDBJBifeE
x/e1z0ON71EL3cLF3LcOVg/k86hQeMUxT3pH7UJoVv7PxryI13MxA81C5Qf08Rv9XUrz1oWK6Rnp
ubH32aw+YBhES3UlErN+TdLxRZQtF86rj750vJ19AUWE7hd4jG+Pv772q9RF1kiLtalO1YEZikx3
e2HBOeqk/RykralCdnCU9SsNGVO1OG904/slY9TdOwqCJs5JXBK/ZASImy71fNg8V32g7tVdxoXC
OtGSgwS6jMv2Hr/mMcveyp6YP+9NurD/R9J5LTeKbWH4iagih1sJgQBFS7Js31CWLZMRSYB4+vno
qTmnZ7rbCsAOa68/YeUDPOJJzoP+xvlFvuYaLIn+/VUx4WMhXC7elI/wiG4dr5MT4ufHG+0owAZr
Ne/ml2RyVRrbgNEQswirveUUpKAi7FfyXQs48qBxnuBjxA7aNwI+vMin9c4v+wxcI5zZOsgmTJQI
FCkEzXGJs0nZssD8B3OEhRjd4xO9MEc/zCXStOaWP/ij8ADvih+l9BYk/MWc/0Eb5Ohzksr8D34I
qLmBKhBgc0qjwIF+hM4+xu7zDjIPsxZ20XQtXji1k/lCriZ/SiY3uzhPao5M4VE4uFwiG6CmalEB
yemhg9GOs8BbT8Q5zHac3XkTRN9mGsBn4j28BvcEvhJxWgiPOatfGuhwzJ61sEsuKDIIo3BpYO5g
2D46O4coyFEUA4iz/KvsZFh+s3sc1cK/Clf1pLee85ULP1c8iJ9YJKM7fpuViJ2f/vU+8rYvySXE
fhs6pOzQH1/j9rXTeOrcHUpBW9tyeqEQl7052/Rc29FG9IRvhEa6Lb0BesKLw9mFkGNas+sMs73N
5MJgqe05MSXztCPrIIZNy/GIxQ/VOACqA+U58mguzRb14/wlaIuurYuMaffpta9/eAdHeH8Zbvsj
fcknhEIKQczU9Ge41ONR2okevpHLHxTIxYfoIYWiWHodhgNAjDELl7QVrPOVxmZDMurAXyA+lijw
gVQ+aE64HE5dKMJYklaB7FUrAkPX4t48YQvNndCIzkC6wv/mr8x3aR1zI55gOq9Gv/c7H2GYcFH5
TGRovJNyrD9QFkNa77iYZIOrlA3fRt9vXFzklpCk0ytvptvWklMJmefJUkYNlWz0U8L2M7+Nute2
2WbE9U7fwz6ffHUv/6Q7ESDTx/rxhIXeMUMjt1FczU28l5PuWJC9/K3aCf7j8LDNtRpoS9FGNcku
1XoYOfoEeHhs5tXy9Jctju9Y8mDQXK9UN/ZazIWK9962ELhKP539gZyZBZFa5hP8AgSB/ZeapqeO
E1mGBwTce8QgwokFsn7vsNHDYRdDJ3jTFqmSgIbvGSNhWXpEb87v0AYpDr0wCwCKXQTy/tzVAZN1
y415jM9oaYBPZB/+BukCojsdfsulv7Ncc3H4oV27/FHwt6sWl5iiBxOFlXBIHOPT8syltZEIAH6s
knfZVUlo0E6kbHrDUtrrX/MV1Cs8E1zVXaPb/pfSkO0wgP1ACE5HnqPHniA6v+LvkMTxe5Uch3cb
IhRlQu19s5ZePlsbexWo6Rz/l3EQLi7+3y+wo4914wog+S1ckqK2KoJ6hdJmScPAbf9yr9ngZebk
3gdlCqwDdgQspmFiLbm0EzUW3GOItpwbaPDG53F2JztOH4Zka/v+Q9sDFhDGh5IGMyY2MnGBYc3y
RE4m2XoapsfPYAj4lRjFZD8EA/F5Bn9q0Hm2FSxpA32V4bC9CLejEx67zZfi6H79DRNjIdpcwLB4
zze/v3+Zw38hRtzMPbR5TScIYD0sfgMk9Asdg2kGyBHayOwzvUm+oYbPjnHQQ1fiUvfhl+AMS1/l
K8PXTPnQXULqud34TRFDh8HMwnwzDvW1vbZBuCqXHEiWf0GSWO/i7NElbCEi0ePewKz08SN8OcQo
vsc7+We+3a5xTCHIMZE0dFEdi9Dg1Bs6t19wbJhQ3QoCCRoBpgxDzhmcB9naAiLlxHs6IaXd8wPy
NjOo5VxfM0ZpTjSryIMOxXrCaZ99lAbpw42OYHuscOJecpltzWr4YGKzFpFrwe/4Gu+Dg51mt8L7
8ivzxA98pvmirx+F5QyuzaFGbvstuJqf7wab7+6PkCRIYKYShESE4IFTUf6HJR19iNeBRRIJJ5Ss
lk7lNEsqEPOVIeZSs9pO94QV7ae5W6Lt4msVmBvaqp/QhFfYmsLm5auu5d85hVj+bIJwg5YvkN5a
cmwt2h4sKKuKq5yH69xwnRMJp91tTvtmPWc/Pd8jNzxlHqae3z01qj9wHp3dIbzxD52kcQRrXe6+
TSf5rH9Gj59gA1veqzW86x9Er3hs3Odw6/SGIKW8IrAE+bMAj5dd0K1hpdF8YI/KSP0q3PEaHoS3
bKsZCyQJFNDkxLAdEV3otTwdcJtFufj+HH3jWDMKJP/laJwMKUj5f2tzCDw+gG9ZVHj0DBV8FFY6
DM0WBcAs7Cjfq3f5Q+YYaP7o5F/bqvPi67eb56ba6SRPLjn9ZnZin2A40voVz90V0R+u3zofbM5T
nCbKvj6gfCGVkvqI+zSboHCGZtkRsEDyBn0mJ/WzRVa2YOFQHIGSZPSo88vf1/djJy/z87AqLbfG
lxxV2dw4RkqX7aATlbIdg9CRg7NqvynNKWfo4i+AhMF5EMcsz9v9Njj+seJgb166gn0S139zPFXA
kjHSRQQVZIWcV+ZURm61KvCjdY09G/5iPwu3cCLFmS4h8IBTMMOiOlOj78KLstAWX1+A1M099ueA
j4iTUrhSDjAVd+ZK8Tg8FVQ8ZyScFLHF4pzae9vZBhQbq/yeuzxT28Kxc8FSA3fOtTDcuLLk0sVF
UfRm7mbaHYqKf2s7TXU7WrJyKN66CIhu7uYz/+5JzAlZxxiG495C7Hz7jTEPcYVzz55bKTkQ4Ra5
h40TCN3+TGuK6c4WC/032vyYJ46ZS/GUbA7W11e9+LKomtk1vOvdW9jOk9emG/yQvwgJ8DQEC3Rs
NtTzx5lD2ti0l7fi8usGvrGPUFkmfkR0XrLYb7fG4t1J8cAG3STV9FwvnO3a8qw5mLRYfHyBOjow
dtc4KC2OfxxTgvlAUK+yxd/fBdoy0Mfn0/H/P34ndrHPTn+WTbNjo29hHOPPxNWPDuqH5esNIhbo
BAX+Nyxd0pvmJzffgV9weJvgyLeGpgELs//R21+2sziUJNgay8NAkDl5GHTnQg8zmJGN4masmsCg
qT/3U6OttZQ9Df9gSjRgQrY03Ow+E1f+pbc27Rr2FoZ6Huib3qcAIzgxXFMqppwiqD+0HaoIL7pX
AenouzKgycWaSCDX/PaBsVK9YkkQhw1xYQWe5f3wiS6Twp2RoWJJK5ZviDUiAw/T5p2Ls9aluoVn
ZGd8W/2zuaGRw+mkvFq8F7oyqM///sE7peV4V7lIkads26IdJy0DvQj3D/LezQTTgK28VGdHi2ZN
X5BTkDGrteWDeVaaJctmhuMWA3yHLq1iCTLPqsclEfa+M5og2kZufGvompUYwUIjQ6s5u7G06H4k
J2ZlS92EYz2F3ht/k0sr7q22U735n2ZN9gzOMGW1GmixlVyweDDnhVnUliohf9zmOdgZ6xZjx5sm
ru51V2KcF/dDuXB/7jp2H/zQWxdwDUYzX9PQr1NYXXxh1sZV+Jtsw9+Cuj26GG//N7RNms7z8qke
ojsWYYHpNQESvUNysYBkcMLE/oMPkv9BIDeUh0gCuyD8zbYsq5iRXAwsOowdbwAJEttCLDeW3H7E
3djczgY2Bt+HPicwydyI532UN/XA06PqntNZcSimTqQHwwYNs3kHb/aE+RC9YhYYVin42fy3edC5
kc68dJGewNlmjmwJObBzRJ2PVGCKIfjf3OAXWLxow3O1VHwH85dP5H/JVgCmgQC6/CkXq2ZxyezO
xWRvnk9Q6+3I5czCI+CWrsur/JnTjZgvgUu0sJEkyZsLMW0eKvJHWiG08/gbND3cofC3VefW/ht3
x8TFdtEEXZBc+gCuHc0NGl285XxPrrTLM7KmVTg2YHEcoTgoXoWdsOJTdRsUxVNJl74bO6AFKG5k
laqoVnjGnDaRmgFIAFSsqxtPKgZjCHiT5gposJ1QKUFevxsx+AtyypnHkVyENwDRVXRnqt3g0d7+
pZLxaLc0Na235A4agmAYgOnE62H8NdeItYfjKkUsPmi91zDKLuaBr1Uu+aDZrEgnt2EWDfFjHCox
CiGOOeBe1HhivOYWiRRk6U8t3F+PDSx1UQoG4U1nDZa/i/7TSPYFHOxsC1wojJuGi6CBeDNZNGk2
9tvJjI95fkzpYMa/LwVASRTuUxuMD9jxo6/pKBvfUb3n4q1/bdAnlW0MSn8Z0EckmDJrKhIZXTsM
wh/jBFAJxxogH/CaVbJFRqMK94SQ2plReTeZgKc+mFG0aU0/H+Zk9EWcH67abwivpdUDMgQnfrpd
LlIf03qvYVtsAffmcGeeCPmm0H9KjwN4+AmNH2aleYy++sSJjuFjUzrJkbhZFXDThTry8mNOSvfZ
dwsqQ01HnjWfJW6mTCHqfkF1qxewqJIjdBNwG3AUzmsmyu/FFMARBBFFZR3hUlvMvl4Y07XaDu4m
SD95dVMwgVkY/jTzGfhMCJ4qn+gQUm1DimQ0RNAtF2iKZtvMNXAJPYemC+gp8LGos+vZLkVPybKF
CU+wafiefPUBVFFEU506XyMXzmsAkOUVnYF0zxMLD5qyHgNYoyisgN4jkuAiH5SK234Hf0E/RTcO
9vDa9OR+RS3WWJ+s0SX14YysrGgqMHaM3VSDs4WepH311+Ya85HgQIjhZWEREUqnelhTpRW4NPGl
8+cC6eTgjQywUffpYPDZ4mNDNDtNlwfH2nmBoKtBpwPBF1+EF2JCGS2gMRmmU9A0S/D/6//Avs3U
xoahgk0xS7L0T8BcrhKuorYFO6fhAo94lngBSyEb02lU0t5S1ryGq5WRCVLnUGsSFiE59EX0Q5Qe
BnIlZgsL8sSepG/2K0UCAKWZyFxn6tHAgAFy6XWfcvuxBYd6EnDzCxT7ydmck3pKAw4TqNihth6g
p/+Iv/IvIm5sTcrXOpoN6q9x6T5pcxqcVHL6063SHLMGt6Qy+xk5cY1naCAtyJy0Vq7tnYk6Nic+
yfzUxg2rOg/93gd8n3HDNQmINmgYYefNn7yBq5rn/LFmEQBo1Vj7uOe0sawwwN+RyczTGFI8Rnfc
TMl0WPoh5tx5iPGedYvlo7uSNIv8DhQV8iY78C+LxYsuTsVItXa8V2oeVbAk9IAhdG+0YvMWRQ3P
w4zuWELtxmv6WMvCOvR0Tp4pQ0p7HsIU2TKjgkHH0GBoKg+WfNYctd/Oz5gi685TnCkJ63lyyt8M
IsRj2QUTPETn/I7JgeKO5yojFwzK546PhirHMAup8dfzq+lVb0k6xl3kjTk7PtZj5fMjDGNo1gwh
3qW+UE4vE2K7Iz9XLixJBe4eMkHwtPbAEUf4WwRf3xEb1kCFSP9ot61aODP4QSNLkwK+gXbLYKfO
mZkbCffdLPJIz3yZG9yMcrQkdwQzTFQF4gOxo9mRlam9zL/wIri/uFqaK0xvIwwDj8gHnzQX9a12
myqi6QF8+TfMXOxj76XhVzQ6wYaz4wwvgj1h+TS3JoctK8ITKQo90gs05yQLuuQTZJMPoHXPmgJr
W8vxaoMqncQ+f6OsuRQucvZdQxLpwzUGjyWBhYLPyaoNX4T25MkiNPXIQjob3MxXgdsb8OMn30uW
Z1vLkKfPs54B7G18wl6TSUYP1ZjXrxuMWvZOSLUChgwvd7gjwVI9CKztbGeKppFZBFulhlqCEcoT
CDNaDRjS3XB9srCCo2CM5sssOHNzTFhCRKSSnBju0NxxRpBWCu0/iGas+Z60Ru8JfRvxZrZKDZ/l
FXtAasPEGTVXFj9Sujxc4Yl1Ab5C7HN9ILSsmSDk9Qi6FftaG7CUSZyk3eYfKp5fYQQ87HsT6L/x
1XrA7zG/gVqaPQ13AmJv2CHeaYsyfO9kLc1bD4LV5kaDdboxvhi85ic7SU77HZ5azOozXpM7xhrE
wrOwEczJ2sf9h2TOmNxDWLvVMhaWjLbsyEbRAxvCcecAdmTB4kHHxhc5fjQEswM8cOLNDX/U9sDL
U+9AW4+OMEh4oMWdR6asgbJmijl8WraYpxzE5Qd4DMTs53iebq8MoT9KmisfbPgxhOYThQ9ODU/S
3hk3xhpEnK9Jlzo7WobPjGKDoOOMIeSi2TQObt9YZsL6uMOenwbcqCEc8IGQVXiQF5FUYx4yl2Ad
8QaE1hd58NThAbzQqOxnlrh2FSTEMIxjwCAb4nEUrxvERV98sp7tBm3XzUZTqxFBx127jehZMhuK
AHwkxjsqBUwFGWoSlhsYrBbbvDjqHEawVLAc8P2ca0KPP2S6jaQInv89Tj9jSMO8GNtXtt3XMYxO
oO35acI5ktuFYqlynncIjIlxAGXHa47lYX5pp3G/Q9kJKR1MP/6BgU7GPSLRGxwqOKWYrcyw1pah
wepSswxwQOa//zE6EBfPGMwWegq7X+V0wDD7/F11uM1znZ7tIm033ihPokdxkvX+M/2e9H5rKdKe
HA2lb3eP4fpsGg8mUv0ufRCpexmBoxrvMe1LtOzqgyLVK4mpmNSV0Lk4/U9Va0PtxDCBWChJtstD
Vds1Wy8e1QxFOLHyTt1KHLN4hihofuRjj/UksXpk2yUrQXL4D0Q4NVE9ZCPgtgIAlreExa35/UCR
d3i+l9LhBao82BIi13cc+muDTRgAc885C0KJAxeA9gU9D6oAF/o9tcQFGCPlxKCc1MdmGM4d3jPC
bJLZpXv2JtY0/pyyVTAdJiSMFHqapPU6LDURJKLhzPrB9OZXpr+0rGQwSqA3XCoPlvaVK99h5Jds
Tw8WdNKYZFxRckQ3DNR6AMwBaXlEp+fLl/CbN/C4LcZPuZWRbDx7CWMk/LNgkmpVSBP7YRVroe1W
TxGFV4GVmTTQmR79onysojTexeZpKuX1o2lXod9Pp5akoKecnV8wUTrrOBUw9jKchlt+NpU5FCsF
XVsVy2UT35kQO53exJBIBuWrxOnS4ZuvZq9A0GpYH5wvpY/4RainNEkA2k/CQBTGen7IizqjrZL6
+TTuwha/ECOxh/pvIBi6YfWYRDrSUbEOBwZIDsX4BSVG6t1hmDBIlbePNkFC3I9v4zRw40cm9evh
61irdbXhNhgEqwbuqOP3Y9vinDDor1Ull46Spx8VYlOJjr2stths9LZSnRLO05ECk/A3oamG8ZeY
xLgQXV9ouV8igh++XNPWy1cYnwyEVKVw0XDQHcZVFL/W1iiRi7SuE8FXaDL3yrpAaze/BveBWoBy
OfOc6EmoXfsuGrQep12CUbaZ7srs/CRLqZY+RNnwNTRuCs6Lj3qTxhHYNq2KcVgWsAfTuPOSSPCj
CU+VYboIFgWsmXS/AuhtQ4Wr400ahtX6qTH2TRpjpbQRDKTVAOJmVPgCSGwPTyxHdCBEnoz27ymJ
fkOUgtz5T+EbfkKLYy+6HhkTj7E/VM+NHKIyxOtQQwCetTAF5MtrgAaETbVcCetUK/ymAdw1CFhp
9jpxkY+KluMYfsjNp5HVm4IaKBNvckrvO8FNhFZwnR2NrFhWz632JFkRaSLJOeE3rpdhigPyW1uJ
TtUldjpdJjX7Tgxpl2qUmOkz/orE8iw9nxClTmo/2mJgoZ5X3Jh9TZLxaBn9Qb0mrQm1hotJ8CcH
Gy8wJGfP01RsQl5HtYWbM77zBCOJYKFaXOYHs3tipYTftyH9Ca3gRUbFDOQaEYYK7+1YfIQ6fOPw
W1GYhZEncAJUNFQaKDlYr2K2jOT1RvZO9HwTIFMwc/uJsMS+pooTA0hfz46nhD9nRiTrZHmN0q9H
VTw1xHnpMYQjne4zGZl9SWwbU9hA8t1MdHY02isSJYop7rI5QPTpCW20UASTOWlL9RBktJ5HkXO4
qz39xCTwptNwAOiWULfoDVnEDddsnqxujRoYHBTMwkGLPnTH529P1dAkPwbMQqS4KTBQtSzYJP+y
6sfC7UZVORVj7N4YFD5ssEguOTHgiRSlqFFAxCMMTlGX6Wi34sqfRqJwQuuxsNQQpsSUvWlSQtai
vK4lEFVorVqU30TR/DHrFBfjWLlmAxvOY2NOKEATYd2klWu1jhDrGyPdxf2XlPvlc2N2jZ827yy4
8xFDGOPV2J0lzlFDtgsx3SaIoOL0LANzRgZEJkLuTHEzcdxG2olNk4gfS/2jrFFVmCNeGDsL9dcZ
NodF9mNkU/yxJT4pgZdD5OC0/0DE+ZddJ2EOgETBLBibFE1F7WKcatmZOieBx0js225XxmsmaIvc
JMRsedd1HkEXgrICHoQyiu/Da0nitGgCJ2LaMzznQEV+R5IRv1r0EzFrpgfVuzWsvt7Nu1VXn9ns
eJ0iLSJJWeAt8+SAqVBGyRVnE/zODKpK6pgyOc0rYyLVpyHFDQz8MYv7k5rQdW+nl1eIJO5ILJNW
TxaBOgmY/ooGG1neGkFRVX7f0Dfvv3rm/7zA+pMKIk7rZ6o1HKmwlmSX3w/hTlR8EhpRhppISfE8
Ysg34oEpxhqYEXSaMtFmdlPiSznTCYeYiHhjgvb8SsKEYyV29qDuXiG1f2XLuHZVDvQB5KIJjuJK
eaiJxKtQlsSrdjM1NyP9CAFBWaEb1LAv7CnoWprdVn/gosdJoxXWrxQkFW9xWpXcie55mP5FztoP
g6KC5C4RzhrmUNJFizYJMWaW8cW3SSkHLhzDBhHPQmgrMZE8R8VgrJIfN6tB0d3sBFpk0OX6Gotq
gGnEuGHP/K0Mx2RWNdps5gLREypVWk2bCv/Fin5UnUJ/YYSzjjZN5E8hubMweztz+URAISs+tL+i
EgN9bpGRVKezaiux4unph1jtRpG4FqQmNftFQR83RxitSXRqyFyVTi2xDaOIwBMnLSQw8oPTvn7j
ejoT9XwqHitzp9a09YTsqPaI88LEjvNipabF1Yr/FB1O68i3gNksbPlZpX/8FDry38cu51Sktxws
7/GcwgR1YmIckcqIUEHhdATejm5w/mGhL5bPbqt2/mTuaLLJ1exSvjJEDRHzVcndAj8NVqlCQjcl
bHF1rOvGMUri5bhzBhnDDF61Z5xJSLnL/lBkI9InjjhsiVGCfczE+QwfFKAHvIprQ1yLGmgsVgUC
XB32Yr65NPOSEtRlqPNNHDLj/OMpc4xJqF+kbazsjIRe/WtXDelaIhnIvORYh03Y0EgjGg5KiWI0
NxJ9Q4Z9PTREwrUXaoR4CF4I0TUMaFMT0Kc819nWyo2jksV085XGgccf5qDlsegmzFmemVXsTZ1Z
nRc/si5vLeuYhdj/8jYGKVtKnWxlatHIKg9PfbyarK6ZZIBBMLawrMeffXh7UgsqvCAxhYNqCbUt
P1Cq97lXh2MgNSe0vZWOclvHQyqchsVkSofJsGgx4FDd040aCEyWYAtIl9k6giDyVsXRR+cA9lQ3
NRwiWcKP8qXDGpBhBlrYeowp2V0oMXLWrxKsTrK+auEtrxV+LiF+DCe4V7wxWgQ+yLNChOaFMaeu
78PubAwAkKWfY0OcVOcizNzIBGZtjy2MtE4yg66nhstynHYqnC7oVbXuiMdZj9VdxA78SlbhtXAo
DVEb52u53aawxqkQBhlRbOgpnKenjk35gQHXA+2bJdvi43eqGI0j/jtRoP3Ws+EqZjrxcOyw1DA1
lJxJ0NWMRmIKxZKn4GVZbA/Fb5KuXyP5zI2Fc1Di1qR8aaZXMpg1OkeoaGFj0wGEFhcOtAAwvROm
p103Hf5EbkeXNTGZvuopb64qo9+STgKQAQEBvXqKTAymWENC8QcuZ952dKXQmTzSdzbKTlyayrs8
3fuYei32x/q3E/sgJ20u6ipu8G96tJ6YPYDES/WHAbQ+JIQTwyoxNkn+3cnCanj6sXVtzYZu83Ea
5oTT2RcUr331yHbasykgoaSCTTOaurP3PxykHtuFVMW9mG21kZj2qnZNEtwaCk2kR527TS+znRMl
OQJdv7pzXrSfBh2KQWOhlf3pQXS5kq75t2M9nAFJdH3Q6GDGwnttHUdx+hiIOJRL0jOpKlF1t1YV
TJPpjrL/Cks3Au6NHiQKmxxalYLiM4JMjmUFTQ9KptGkUEBFOma+zML5THpfUwvP1G+pRYIRzji5
yJVH+zCp7VdeLsfxw4IvpMhbfULNQnTndFFUZTlhm1Fbn6U2d2zotqXf/Z8qE0GsIDHlaFpwzTGh
LBJI1VTirQ+hnL01nN6EGKXbLHMStq3025TAh/h/VNFHYnkV/BCOisbwrWBA8/LqnM5l80QqRI9j
dX+INIvhPGpzLnYdKM1Injga0TFz1WF816qGlKe7+BSdl4Fb4LxMFxypupebsQzOg5+4RmlV6v5c
q+MRESrqv7K86Y4No+6VURgOqhfDyk4sizKa9izlestQjHMIJdgg6aYL3JBBIXgB/nBbKYFUmlR9
o27M2H+l1XmCfXCXS8SitVNE0OH4MAO/jfk8YsyOG3SRMtjfaa7g/l7A762Nm+bW7T7SD0Wlr5UC
/ERfdcia6QM8pueqjG4Ds6sb3AmEQtSbnUbWktAkh5L4gv6txqSuGbDfspgDubaagCFgPr7oRyQx
+Hb/Lg0/cq/ZBvKkmrlUjYTEZOThxQ/7odNtJJtNpDiQQnEjapqry8o64jmHz5U+fjQ6bHC2C1Ft
SaGfvLrEtvkxuS/8CfUCEkz20U+cxmldzA3m+k9OYOBjApWVZKI+rmoCLBPztF7I4cY9BqX6a24K
YH4rmOvsCdEjwzeY9DcTBijlUy9AZ0D5OFe0nGNfcw2sAyC023z0BjkNkhot7azGfgm2gfjdyrmo
4lGucpV8HTpGlp9UyAv5sbiwyCxmncE6RFKoFmDQVrRQWvkro71XDscpxUMuav1yUEkJB4AxF0Wp
Xgw9hwz6XGlTfn9Zm5RbpxXRvqOerug+TNF3yMwV+h8VR+jSwGiaVbcdk8NTXbcq+UiaglNDkx0j
OLdP/cdi1CcVFFmxO5fmxLqoHuTQ7yTNfyDSqc+T9nLCYp90TzLtOR/kGiyJqcUMCRTytRHrDyom
kSUYo0Nt0r4SaSJhz1gPys88GFODtE/sK8YYLR2et9hNvSRPNKAy4gD7hMGvRGBeOIVN6RikKrO1
wKyKoklQBB5gCNRKp6xLM6yT7CTV6CPTp39Bbmljr0wwf3yfFIhEnSR/9lXmaznY5hwXV2rIbjFl
Jf5Cn4BQaWCVdRbjdpFtTGzREg6VrPQvHS/4WD6R+alYN04KVRwoou7QildJuawRvrws1HD5caya
9SjhKMPhSiX6V1R3NfokSf82oMxQ/WtK5PRZ/p6LUJEweplKrx2roxg7XaqhwU+9PmkcGoK1p6Xf
HDfTBtRVOye4yipYZG+gaDOapvGoIIwn8lZuk2U06V5eFmuo52a0bzg8luLwGaooNBQld/K54VSD
2WG03wNu6INXxnUgagQ2TM8vY0JJ3KciEWcWTu5auFUlYUVfurqlmXhtOL3UYAadLYNL9p9Wt9P6
u/nYCBpfn6wRZk7MjC+FAISr6LdV/zfiXWhgjDTHRWIdBfoCll9RpqK9Agd+OA9QreKt2HJadGsV
z20QqYr892iBScIn2FqPUWy0BrZl8JZhAPoCdwDYDQcYHgbrWrsNMQazzV+QFpy0sffZ0zObe7h0
3ICYAZ6VN5BDvlbFMT7gJeBW+LM/6a+t1QQsXVtxFKbq4oSPpy+kfwKHAmxnEfpqAc3e0X9slS3d
W9yLkdJDSkS/vAbNKaEyhm8Q68Cpoy88KWn7wbiYrniA+hiFLDETWE3+AV0XKNkC2DA608Az6LUi
41uUX5CLlzn4CoLU8WbR5gOatG8cSDus8g4P1HAPvl1sG+RC/WQQBfAV31aHegm2yQdBy/7qbsPn
qC20wYZzuxDPLQlqbIFsIRS5NjqSl3kr4McIG/h4oeGS7vDC5oEBb20feEb/EG09kWdRBg/qQxjK
rCiB9vUYHfi78HRohc2Pw8Dx146vDOc4RGvZ0zOAEpSSRDhbHUu7LHf8l/0DfonW+HjDbRFmkHzI
E0f1plu4BjhU3vobKS5kYLiQNFilUc5hPs5DsdEq09pfAqUou+TO1bOuRUjioKvO5iew0n4Q5SI0
wRHJZg3lXfGN9IADae3PhG2cn+4zhwGB0gnp7ReQLIay7fL1UQX0o5Zz83nR31AqHwQsJYA3Ir9Y
j5YNcs99v88/8w8mR8lpBYQCQKQg75V27IJs+iBc3+G6o/WM96Q/uCFNxUW4ZsCAMEI0SoGp6ZUU
ALYWiLlDAADfD7cAo3ZDwRWgVzME+ptQIF1tbfmT5Qwew0r+IDGKCJs/+DEIhfAxwaO+WRCFCl2D
TGk1RAO/qaF100w+d8pWUtBdaUCelO/jipWrufRboGcwHl+GSR9y3iDy+9tCE3fa0QecIqfed9Fy
7s0145Lt63N0wysWVjbMU6Vd6ceQ8AxpDSkPRQ7nNwaz5ElHeJc0sx1DdqvOGV2ZigiKI1DGW/ql
sTyjI0xWMIAwbS7ZIZf1fDJAVlVcBY/zMGcSUcCubtE45HzQ9nwX4chhgLsUiQb7Ebzi3fpRsPSG
MxsHwwZBG+ckEy+mgG9mN85v/BXfye0GK4dDIjtRT6ckwf9xnd4F1U5XzE8WFvS68EHt+DiAZKQq
fES8Rq45mlE0Gybo/hHKDCXIe4W9mv3Eg8x+ArtTDCwADDLEgrBctjD0OPRSpG6J8YTQ7xF687jp
TnnX6cB/ykG+LQi3CXDXNT5fXrx6mcdHIF7r3pFwdkGj1SwjGrSfMIWbuf+DDQ20yQ5zNHiXa6hC
PlTvpfI1KEtpeWm2OfviZ7bn8GKc07vkoeVbJvvq4UT7fgtFxYGf7WcOh7rafTFCT9aGsls4kPHm
ds4vskRh9DmIPUsPA9/EXGif08HaGweOhnvMKB1/WPfKQryhlNpZm1h2EjIk/rWipNGtedrxIYHi
uyPkm+Yi35GtYBm7ZrbY0+U4xwLEOob0oXbEm+Z13M/NEeFLrK6AEWidRPDFSS9WTpEt28MPvFJL
t/EiTHfCX7P8zldaejCXgpf7w828CMxmKFUFMi7+7LmskZavW7h/XH70p2LtTgcvO2teC+sB+JGV
9ZKuag8OZbnC2/r+4AWAltipejhl6jeLWuUink11DUAhQFjE/o7n9wRgwxMOveyWvpu+tTCy8cMv
axPu5B1Rbl65oRkVc8z5rWQ7/xxQbgaUEHPb5ciqzUrcQ7PdUqEuZSydUTkpEA8ZNuJX9Fb/dRvW
59uAf3FFYCdSn+m7/BZPJCtVxuK1j7/bTfIZfWCT46bH9tBuWOtYk+30ctHo3nLtgLgUcljM/D9C
+nfjCNMtPEDFk3z543HAnBSUfz8diNBcGO7r43UYV9UbppFwJZLPfgsGws6/sz6RBbwpEYemoKJm
vuJUjfTOWCR79SozZDilZwtfDJCRqYgoCTo/1BBRr5otHOjpusUfEx8R7nt2lP9Q5G9RxB3ouipB
xS1EsnqnzAq6E+pfUFvrjRZAc0PSsmPJXd5GjO9oocAXXpNGbb/eX6VLviLEdnzuIsjd/nONJhOd
Sb6c9sNa64j51F2AtfCYbioWf7gz0HzJOUeWafx1X8w295fCaIbf6A7KzNnu3H4B4mJpMccjq0Fy
wr+dO0tSi7kW+XS7wglwEbWwI9PGAQWRXuunZMc7FQYpqqffhEMUVJ1lvmIIlmhqAQHfH8539NPL
PMOk2wiEby+LE+pFppxLX/sBi8F+2BiuVm8suwPdStZXVhuXeYkkZ1aAkmyxpeW7k7cmsIGHM+i5
x9fqwIK2L9bPd/V7LHC4qk60XgJydmAde+AgxfpxuaXn1LN+nuYyucHeKVDXsNtdwD2ivQ4lG27u
b/nXvFdvgm0uGQjL4XNaopNdPqhCjEs+wUd/BaozAyBwgP4j6cyaVNXSLfqLiFBQwFf6Rhr71BdD
TRMBFVFB8NefsfaJqHuqbtXOzJ0qa33NnGOa2gF8HycMHhcya3n8L/Pm50IWq4k5mBCnIi4tKuey
Qn6yZu4xwTzLROoMQH1/tfT46jWaj2oce82El0iB3REjPsiI+YXmYTNRTdXGpB1t2OKOPJjMe0QQ
UWOvHy67QwQ0AtzmlFQgDOSNnPoVdfQIoPO/+4T5UJnDSIv24Xt1PX/8z5HfUT7KvNLQYR147ORi
cKq6wLYeiMzPVw6Iyipi/n5xNR04K8TuLIhwOB01Qjatkdn86X+3+O1ovr6qHHZKp8rnKlqX3FiJ
5pbbe6Qn8vY7JzFndWA7te3mQJdNoazkkECfSCfKG+d+gIl6/I1dHqzZwBuvJy4qiH+nN8jSmylb
PEkEq09x0DJo2f57/zsU5n+1954Y42VvHpmnttDgMYnvqD9wW7yMIE+Uj0iuboidv5prfgLzvB7j
SO9pLlrSHQ/lZElWuiP7QqH1tdAFaXH/S14kGy//gaXBfEcF/blkNZufb4L7BbH20+GCtaSZ6k1c
kluJULLHW9R3h1XvqWQp+/u5vNMSZolcBFgylzgFmenDallzcKK/xeN8W/IcHLm2tGm2IEXxY7wZ
hoF34RLt0pB09OmXp/gaIYaj6VR/efBxN2Rp9oOM2LjGK3l7QyX9dl/wnHmT4wk+DwSGss/u8b3L
kqE9ZlADb9K6SfToxtuVj8K1fT/XFAejkA92NCLha+h+nXqOCUYzB0FtXE+d9Qk+xgjkhDWeGPtD
eWhYV9CuccBzvJEfIz6mOK3twrxOi90HAWZtIgEY7K7L2ub7/qz6cMUrjYAS/b+E3aV7YMMnyxcH
MxNiDBEKDrPrkd7huuGzwOnBGzumho1wy8Zou4TrVsw4vMy5HVt+YdX802i8feiGDhdvZim/OfFY
jmwDT8W+98dbzInOeQsyZ+KNE7aaK2wQ7n2pWDl/SMLpXvPtviguiKCwZAix/uCehrq+5OqurP2U
vX8thGnEkAHAf1rNlHtnsWfj7yrbLCFzO8qn/O7KOk91jka/tvZJxsTNGECQ9vrNN8qxI/9WDsVO
ASMDn0VH94M0i87pfKP95oy4exTU3EFmjb8j0BYMEZQCr9Noln+jITScjy2KwLs9NINxsMohhxu3
NbEST4cc01aAd1ejee/x2plIRTnYTh1nzC827gCSbSjPh6ecX46DnbLn75sUqwnqNQvnMMYZOAdI
dMzKporksKLMka9YPkR6HhFzip0vMzf7ZbEyDi7hdzUgWam3VO+DI+IyraGvrkuMI5XdUcEWfwO+
EJ1HfKITImeKK0pNm0Y0OITQSGOYYqDKBw6ZrGERfyiX182pte82L/jFZrvGpbLibS6JDwlza4Ut
N2bgharrvXlxne66Y7F52wV/hxOe0McwYJzGBmWhb7h4nmdSz+MK86HsoHDhOhLUFKPkAKCeX77Y
0BGCyE3fFfEoLpQgK0J2TgS/DuUlYAWc+3WGwmnd4c1i3ft9MwCPKsVtru5YdYFnwFKbMMkGvgWQ
sg8qNIYmXiJbeIqvc4xeIzrDl8HUXMJGiHKWFxxi/MisYi6ioQmpU/DksPvL8NjUcv0SEMqtkF0F
/3fAtNTFPhxqS0yi+nSfKihP+RhX9odURLq0E78Kvidz773t1XBU84j8jNTdH2M3k3k2AsIx0tnc
kUVsXgVSpgr6IeW0reyKyqLrTzuz2X6cuhQuo/Mj9+UT3/pFyYBoNZ3xMg4D0Nd3dteyO+Szz6FM
+MusTCqbKtdE5Gx1WDWK+KCcLx6Vee1jRMUlSntwX9XISUkkjZolAZTvHRQZ+7XmvaTQz6Yy9weQ
pPU+IxY6d4djk2qzs79xtWLw2fZQpscU3KO4JKDF6l/eeDViG2Iy4P2YRN4QRMjXw9WQ4qtzb8Ck
Bo+t2Lc648n2uhHaOSDWr1BvvQwWGMsVPkp0f62tOwp8iYApKx/CW1oB8gMTYCk2T29t5WwqycoW
AcZoqvrfMbp04AX4jtPJ3imWwNMuT5KMbG3EAvnuQ1Lbz1CPukPnGx7baU5HEUGs++r+bc7fBzLU
aE2qNvOLqwMX7gBhygFSAkYIuQCzMgYKRJLQZXOzO/0OudADWACPtKCxe7czPPDpd3n5ZQHHVQEy
iNnA5ZDZCLx+q3VVMQO0QUmp1o1hEEZsRqjxwHzKlnq+pAzMBL9fA3ZG+U2jznodjY17hEeG6gOD
DsO45RssudAsFgtGtq+ztCECgk+zNmawQGLuBlHx3f1ACCFyj6ENYSTM3wxU88RW8dwmyAY72b6P
k9Irx1yUyGIC9qiovTXsi5i3jXZZ7ZivHhETuVCvztlOi/mqGztpMXKZlsvL5iWJANTrXGAxXUJU
ls+Dtn5GAP85Rh+UUsxsYzKGDk2CbqZz3+s3M2ZD8ofbLqX+pRuiy5qBj2GS+HBfF/fqvWfo2Z42
TGmGaluU/WzFmGTwW+xJvDDpmgaymQ3mFIooCcRjgCvzhOb8G2/KVTlH8V+EyE7VC+/aaMuQKHOJ
SRqyyP7F4P3glKDIRVV1Wl1oAjqDZYQ2rXXR6qxq7kirnD7mGrSi4VKj+L/aPaIIWGtVCpJaJ5v0
55r0PEVcXchgw8s8L+dqnrZ0wEwA+Y2+5pHRExRm8gb7LavULWTK7QWgBZ8tZlgj+yuLBAwVJSyU
3B2oXKBfEweAH1nw7AkkkGRUSRT8CK3Y5J3pfZ3L1wQmk3Z/THtJmDh04QfWjMhOHZyK+X5xWyJJ
exAyatRzZQOaO3j4E4828LtonxZLQykBd3hkl4fJkLgtDTcOjqd1ueY6cTMaXCnFWLtSbaYbDrUU
1GEDYA+F20gO2iUpQ+XdIrgYmsFsVLoau/EV9fdr3mGJPCO00sQYsLSrg042m1UsOCKD/Ziejt21
md1C1BzARYAjPhs751ieQz80S/fVgeiiTJ5QzKg7ZgB8GgQbeww7Ez91jBbgh5+Dpbuhb72BZM1n
wO8vWtBrVvYO1VjyJhOjfoRIGCWMgEHmAXvH/av9lKFOhYjMdA+58lQTBPpKnQayJYtFeErIKQU+
Fe4RMl+X6w4oG4EQvES27sO7+jLWRVqpIWk1YC2j3dlnHr84EuHMvf4NTiCFmq8L9j17GUlvF9tm
B+6FljsT2S7KFG31p/5HbxizVmQON/ghJ5vTAMZyhEZX9q/JfsuHzRmHtIenM1PWYcg5f/deU5a+
sIMGjTs4Dn7QzIx4iqhNF6IT5BAYrfpzm/QXD4l3nZ2HcXf390tcDuRXehhQZKZlJumPmi0QZOW5
BpWZqqSlpXLrSWu9tUnWE31nKeaz+pJ1AlJzJPNYphoqRiYeCxps5FpjFSOLzTi8Rq7we4/T9q+S
sSLgKD4Af0LqTvA8bdayka18yx30jmdUBJ5Ux1DUUafsJq68NzgWmmQcSJXboeSBzsdpZFLn9nXS
kpQ1rfnQgECC0P21HqfaYU0P991G0scz6leLFRnDD+8jMgLqhFkY68lAhcjNEQNMiy0qK0QBqhCg
dTJLAO6QseM0x9sNCyQiMFxvBru1A3KGtIu60loRxtw9pphFB+aFmVaP/4FKdYl2whb5yUy+nNxh
4Jc5j1nHXFlGA0nXuuqPOgJbQZpEXoXengfgWIUsHZ9UEDYbpnXmlNvPJqeLY2j0uE/rY2utZUp4
MEf27QAXwKFtzyzusSlNtXoSB841vK+vnnJWAl5bD8eyN+yn4CrOQ/eiGg9hPaEau4CBx+92v5Ol
951jnGG5DEmMw6MD3Zy7X8Skov4jSvjnbpN8QUuCNA+R7ZBGEgnM+zBZP7sIZ8VZjjBgwHXjtyZA
pQlvx1fa5C6Tp5TBKqN/LidwzUzJ6EX4vj9PhESM2Xy4zqg3Ga+2azpPSWOizauX4VswSQ4+0Ihq
TDNS+qqALCcazkdnNX6GnHjzmLeSPTx0yOrAZKyHkeifvZyRF7c5bbug3aXKgcOuBqWyHR+6w80p
F7CiOLjevrJ+uw35lqgq4EjYIHCX7x0cc/iERmuD2enQZ9sAGrBe8EJkHwdWlT04gophrCVkPAq+
X1QlKp0YOapclNAcnbvPIc0e4uLTjCu/T1x1oD1b+8rSd0nVU2MBzMsVo+T4PnC5UyZ81GzBbjIJ
3ruIrDqWhtF1SuNXrPbnjhyL67xOFCiKbOq7AHZQ3NKn4a8rF8yBbhHnfXMmhlaV/IInPqTvK0fr
yysdX72SRe/334BYi2oWPJlZlltmBJMKbjfHgjHUTVa/GqkvuwsERtwmHwdO10R4SfGHizgRTCuE
HEI56X8mgEcQrHCrryUcQVnSdylhDa/kjTYcFvVHRzeAJLR0FXTz8sVTyoklEE0a8wz+CwVhGpoW
r+rsK8mxzM4bm90XkXqlfXP7LThSWN1wrbOrLSOXZrCyenvFQn9CHJah+IAXBIGTsfxhwwPqGpVf
9w5HUOFLwPN4LMIrW/YU9eKApx0FMpo/YdMoWdiyowWLm0AxraO6Tfi6YpwI6wyq44gCHXuEe/8b
0zqgsjvcF7AOKd04RPM+AHQoEIFMoZm08czd6P+nk0cAAot1JP/Md6CaRyOjKRHLA0/kiEYWx5mG
UeBjkDyPblxxuHPo3mdNzEnJwU57hED/gSUCAHvEtYDNiyDNySV5kMHzS64rMXSHDHDj/DuY0vrw
v19GJpXXcLwaTjzpeElA88CrMRnusVZVps+WwsG+nKTkyB/mS5gF/TFvpXf0wUdJXPrx/+jX6jCc
kr04zxl9qW41p62Ic0ZTPtjABLEKi2zaFKz9iI1ToL/rCZIiDJKs89BzUR6Z5Wc/RVnSQR491YV/
gbbZHmi+wwYn+Sd8O9y+QDQQcrXu94fBNFMk/kuGWeCouXvaF3JX1PTkcJqDqJSjy2jasBl88Bo/
Eo2P2efq3VUblvHoI6CuQ95AhA+XQOqnTxBQmDEw4XwDpU3xENKKcc7BcL7N9nC3v9Apd81rpd42
rSx2TNwX/O4PS+MvNwTQRvsGLPBNbfK2atYUrOggPiU0O6tR0Lt6TLgGObcw/tm3rJvd6yEHNXUu
FePfm4yRVJoQ/2CiiwA12vvf2xJsrLZ3kclL2DhkdBMGiO2rSGqcHOuIxeREWT3UCI8IeRbAobBo
SmM/Q0IF8LnBnKy5KFWv6fg2wzvyiaocozKjg0jl2ldWk+OwOw//+TVqCGhEJyBtQU3wcBBy7PuX
qSP+bFN5ewFdkHN0b8bjqMMix8S5nJVNMnyyTqrmeDsA6fGfsYVexwkM2DwSxPSW65vLfnbbr+/J
d+TjOtU2vXDbYAyH4YmJjsiGew4gK99Wt6Mwcg5+sDBWbh4wjkJz+kKuObqa+UW3JIXcVbCxwkJA
BIX5voIUTJ5HjEI08xjisaWNivhKI5WyW9yj2LoZJyTMYNcy1dw0W847jMWQQRqHoqdPR9viiHdA
ZWRJttM/ohTnCrvDiwUmlX+dynPDzwQjAD54Rs4sz9Ic6+AJYi42Vp623voObcrWW5Geqs8SC+Xp
yW5IcKqIvcVUdcSnKG5E7Bvlma+4H0XYtKCMix80iTnLHTzfWLrosyfzEwxiKAP28Dh8ARqA5YqX
irLuohyogLD30kHWeJFxWeiE2ghAa7eZOKweUaR+m1SnOdMrboh+OuQLHzZt2v7NU8t/f33YL2ar
YgXItfGaIbUlqJl6i1nUP9jqK/8l0/lIACA0bVxt7CbOnNcfBTe7KK/LmLcDRY/Gxp+wD5CAuwYn
bpQ8EdwsRiVYN18CIsQB+kEQgYWJelLfVhgrqybBbwcKlSRe+vpYxtSfR6q/39KFUMjQA1LTroZH
kBMYGs66PxBO9RJsFc5zAV6YVj+TaGxTn5MchROeg4fNFCNJJkCrBv7WzdVZoqs+C2WWtinvcBfi
cbXKCOn3fqnFMAX4RGhzzOFbKM8THP3gHcKnqDzFV2nxcN7N6CCnQxfXdtQnn5M6fQ3X6kKadGbH
ILRqrQK+y3vBLcDGG9+5fVRIFF0RT5KItBZDIxTErQmxe3i33SMZswS37o4uh8/apqVuIlowmTDv
yZE9svU5fzk/Qv48R34Pte0T8Rhr4fLT0cVwz33BETN9YDB05MmkiSe3jHVUmQIf4VOCxcysV0mD
su4x7V6bY2Y/Fn23PLbULPDAypQfV81ELc1fjP/sDx7EOxF5Y7Br4S2acJ7CURsZLosw31W3jw30
GcQfTIrDF1PjESFtBCO3pL3i/U65t7R+ClvgxeTEVjZaE4vwm49POsuQqpL78RPxT2FMFvkmav77
3aDtIrOb/S002uSpBSL3G6HaeNMQmsEbQVoMSSfHVyVMTscbLwYbkOMwbMiAdMhvRHWsbMSL17Gw
93nplWNP3tMqyW3Fui946eA0M31WkwETAj67Lu6/1WSzZyRAx4mJEbcq87rLy63FlT+6eG+qEguB
Kz8eN5xyVIlyDXiV8cuRkZIHHDtE7PBW6fYRui0nQlI44l+84GqZEvhEiALXH0+6rW3wwhPhIOEK
Xd2J5PZp3HpeA+6kM78Z7yPBKcLnp4CsnxzFduf5XihHYlbqXWFFHwyLPf+Hp8BOvmihQHDzUeqj
aqegygjRzRP4MAZd84mOT/pXFLHcAprq4iKCrY1E1fCxfurGrj9PGCmOvUy1mJJQPT00972o9tOJ
FmXG7kNNrZLKsrvUfDdQmoyRqCy5OzF4O02ULPlTCXN42VRp7KsGqeYAd2yHrn2MNrpS7+tR/14V
b3gbQ+IR5Xqz59/zZjQfYBe69iEByBk5483u8X3PibnvB6yTJ8pM9SnQEI8ALgL/9Ivq84XhiSkC
wTeddR94BfjSE+VjOQHR6SK7R/X1nj/7JKtnD5ZZrC8ZxivhSCrRrgGUz/3LffEZ24go6KCYwJEk
gegtRq2LHXli8w6oKYpPnTdTcPFp2YVSB4oOA3vUsfZ1weH/NJL2SK/tQts1LiRFNKukWCJXLyYe
kwpWeyrxvEZDjgkpKub1wGiYFVnEwKalN5KT/IWx6BFrrrzYCikB00gtJkPdXWnbwVRKIYg5kOeC
5wzqHnOvPmTYxHbyQEVjyhMuC25bBFB85R3K33nbxYPNBzjde02K5YSo7z+5QQSOIEnkxfQ2H6D9
LyMdm3Qft/c6V5yLWTSyzlIEErpynylyTW4X0VdGL2JRUoUejQk8GdHtw4eo0AHb45Q87S0pXw47
NpRrimEu+cLCKs85l4cagCpiz9joMrCgV849OojJmWTDyocFlgjREid5MI6zGdtK/I9ZwCQsGMAA
fyHcIgTNFWIsRlcI5wfhTTLODRYjIHlgyl/O5QCeK75h281xWI/SktaR2NunWwWi/dcX6cURCTn9
b88IqLKfHBpYJkTRzdQDEitL/Cmf4YN6LlkZizaB51fBUvtwJsQwM7myOpy7JxwqjBD4QZ9s8eYa
6XxFtusor1nqUJ09jcoDtlws9+vnosLqGBHC81EgZmO8nCtdqrWBghrMHqRU1Q89ylAHZ70/UDCt
UNuDHwBfe2N4o2uzS4Z1UUhz1fXn5uQ68x7lgaeXOnXkoj62zrnGioQPN5JY46H4tzwdqXYbTHqv
bBfAGvFf/LB6GT42o2Lgl7f3ssjuvvLomQwdkUJ1DJfun5z6naaKugANzGQwHarBRV4986U2mBXy
Ur2O169XduoKdIahWiUTjuJLXrDT9CaVh/ufLkSW5nvElhi7OYJ5nvLTN3coKnSqZebnKmNCsz1i
Q3zfAHub6BIRb4GpXgNUmgs/zBQd+f5F6rep/ow7ux7Pi+NI86SR0zG6cCrlnOuAlRmduN3XB3W9
A2Dnl0kzvSHJxg6evv++dvYzWlQrtHiOpBhFWE0pBD508O7z8EkHP4BhluOYCeXdlvxX8AxUZMlX
ABpiaY/UjZFuQIoky1JE5pRNsC3B3fJ0az6zCQ6HMaOUGInKg4eQu5smRtnV0al+u9VUoDHdhnUl
RLgnRT4GQPZeIkB1N7KXfP6imshXkty9y8+Dbdaq7RGbBrmL6OCXj7urLOD74a9/6dYA6ryvzt/u
PVJOKBA5ojeggrajAMmu3x5LgaO4nKAFjALF4ksMshZ5tZhRNSPwUyJl+JfcElKiRBQdzliTOo89
9ojlREmrDx+AA/YwxlXJ70VkwQn0HeqyAEvk3uKFdGmsWSha99VzrgTihal8wNW04iOXY4puLxQx
Sujck+uCz7KeAi45ju5OiSeOgZ+alppNM/MmaCT47KRVviqXe4c/AlEcSruhHAH+oaRhT3LYOxMn
C8ol0i9UjzOkguzinVFh9nBGZQRRuMXdJ8ex/faGd4GLzU1AdWw8GcZmnGDA1HElkNs94CQWpuaj
ync4N3P1F7qDMpPihG60PlHUjdGmcCiNqUxFaIcGA3fFBAiipxSPAhz5lBNhTsAClrUTQBSfOhk8
Xb7j9ZLMJxgFiOigYHjlBQaHLvLl9oqgp8DBp+muIAcSWzx7s1E7I/qTTIE8CqlVyznvrmSObJgC
u+cvQ+xsDdfttWAYY+Ip4y8yXMLur+Z6SlepI2lkdLcZmeRLsO6vIgkH25/4+4o35OooiM9NPX3O
vzHn2MdFX3VNyjAHmee1R+6IOVMZihGQ7Y5yzMWYh6GvZkLBRXmjELWJKdbuCTz2aGxz0LIO8Z5f
0lOY4MNUWHYaN68Uywc5eESgdNhpaceRXaQkSXK242TCn0Bl3DrIl8H1gQq8hrw5VJ3YCC8n6jpO
Sl6hxhwcebaRhhv39AoF3GZfbFHilUhb7SG4qoulrkpPbeDMf+MsoOIoju3ymujw14bWa01Hz2P8
RINKpiaxbOLjyMeTyhPF4IGPI3z6Yx/D3OUtARrEtw7fR+HQCHIfNBvokYROco7wkl+jAA1Ol/CJ
4KFQwjgTNi2QBMZMeO77fgbPre2ip9szKesq+qMpgd7d9wrLnll4Rr18v6wUebaV0SHnhKuBof1E
uOzaG+PDFmUBW6b9nU9FN6CMyJk9jW/KFivSSeq62eUtr+S7pVIz+/X569NPsg1krOL3yC1w8/8w
mTBBB0dQgLIdyV4sNYBOcOAAWoZf8YrJWWTS3W0E+jWjWR1vCkt8Hp9H8CWQkvyeMWnr9KU7XEoh
SIMHCxnKa7KKRaIEdTVHPXRWF83yKhMz1yvdJWEAPJeWNvY/cZFeTrhDR3x4eE8qJrN8Zt62cpIB
7Ui2rlLQWmT1DPlGNCXi6AqKs/izeW9kOm+5dCLpdpK0L4uVBrsI4pOp7cXS/+o0X+ytC6Yn45OG
DCG44OhHZ4Z5hQAqePHm+LpjenFFg8zP5zXXzepuJS8+2sS0suB8L2QdY5ah/LwCPmvvRbb+cuq8
/THRbqRCgBA8fK+m/id442lxBH+CdIkVu1mc+0W2YN4tkUEEHGB8IgSO8/NMhhmfJPETevTmzEp5
D0QkXjbwx/7om7wX0ql4B9pp+PIvA2dgv4J9jJZHDuA29AOfBRSOBgQT+yod4n0/cbf6jMKfAHv4
rovnlPftNHQw4o2oJteD+4I++nkhtaxlJpy+PjbXMO0NPT8ZTDzhCQY6Bwkwz9JCTBZx03JMAhf8
EgaieddNj8/FJlYD+I9N+bBCNcIZc3FIDeLrGArz719neAL3u9IQHgDf5lOhwnvhxJYTGB6ajYeV
j5k2EQgrLeIr2Kcc9O3khyYdpjyYVhyVtUgAJEux7iJ2qKzBhNIRSILDZ7IDnFdPmW48F5OHzwyv
QC3FYBj1fGOOX67EKDEe9K7wtISPXxFo6+tuFr6xPaxRu+kHYvtYGP4yWUPRHow69Pv7dYYhihW6
cmICRP4sB/s1Jqky240xa/zsLwS/Mp1leX5h+7QiU5OeUmH6A6k/KI6MgiDt7dcy+tWwK5c3+3Gc
fNgoIUBnh+nobcQshUV943Be/elQ6rOY/ERwVaNfxhUQCduIIcn4w9DSYQbyuIPKgS1HF0SYGLcv
eBPGdtQ3nDBh/fH2TsUDPc1tecHBVsdtOOLmI7dn3lUWQod3qrJZZDj9e03kA/svQrDdYslZKc43
2vIxLCY2ony+jnfVf61rbB6N+U5Y1osrv4/LTYZnOkNtw105f6ctay8kGk+GiyN2dvTe4eXi3CTW
Hwt9T6yC5CuNJx8XUlQKstgTvRyrpmesEx4s9GRMyAB0LVHMmgO0ah61OJC9LSUBA4P1a8bN9/jl
GajkNUFaNjqKnIVDn7Z8IDf4t8mb+No5V/LEvK+kmTIfl574wbjs7DJ5rqsVS3kA51KsqGAKRUIn
bn2nC66H3up9BaGGDKdW9hm1IxNT1gzAzCcExoa5LXK2/c9QVB42QZcocKWFdtq7b//DIMMEmh2o
tjqnmmwNdcaJYbHrjUhJrgAF8Kghb2wZMUPtFw/RPiCHfkDmA01XJQUMAC/v0/s9BZPGfqIzyX9v
zhT9TzrXeO/X/5KYmFZV5olFudcF2cWiTusRMdMGmbxGCV5qq7UHJzR3xs0C5Wzpyf6nsZ72ngKf
B/pP/jkMnCELmkEiRay0EV/YyAVey9ZOzyhsIngBc4KfudIOWSwKRp+Muq+R8KYgaEQbaLwOyWfd
MkHTOI8I66A5TZ7T3gYcwq10hJ7GL52zlCbL4I/l5OyB39EdsHcK21+GPaC20B0zAmHUw5bLW+6e
iyK5rYYiyCwP0NnDdGTsRIyrVbhU7zbINLpzbnHW9afTx3ryVrGAsjF+ucFiJUV4yU02c2RdmSE0
hjnpyWFBtJ9A4kYjEBtcxQ+f/iH92OFPY15XjIcze/xTB89Ed9XCxO3NNWJ+WV1LizurbA00Fu/D
c8PcGKcEmCkvXw3SySGf7ol1mL49rvqEPfZU/2lj0CMb1jX7kNXiyCQIJ0c89Vd4n7cZByc22y4h
AOwFUFlO62hCrUhVvUTCz4b0312zHdn6GvoPVy5zvQ9SNpQQGdP19dNDxH1xjLPRGbL/hSaPh+Vw
nz/nE0yV0yotCSph9kP8XHxgT9yteVN5Sz8+xVVY/6ASfTi7hD35i9clZ89fTIGcL+/bChdyiIUx
ZO88jNu/O+ahzMbkYyTvFGcCVAyC31iwLHakLngaUK+IB//6q3kK/LfszESZtXCD60eZsfJaaq5b
FlYb0OLE7zUJK830JL7lEnCSxLgYRavOvb/DtoOMHEEMUifThvLgNsEnoLLm/x05UL9cFX6MoSdf
Ft1cU9Tzk5WevPwmQexuT2aNz8hun4wScAe/rDkjqkNSIMqopRP36aqLFCPPQkK2CGAq1LaVd/V5
V3keeqNh0EzBxRQW9G8HaP1NkqQYhUkIr/tkzvoSYwwYXBAZs+pivSz+Lp1uQvLWZi/0DhOjgCtN
qrw57/gLfCjkVGTem70HKxw5Igt6shgSZZNRqBaCLEaeE1PKWFEMEO14gJpN7eEfWP+NLdkd4dCi
4kWC4+pmsapsbAvtCYngeNE5PG8fIHeOssjX4W39Pkm5pa8KxOdhhwvczY4NqLfgdhgEFeuX7qd1
8sMH26UJJ4pLGp7XkvJjP3Pa5WtWRyBlKDf3y7t3//ukz9BFe5e+NwbY2Y75MNYofWwyj2jDI9wS
FW0tJ1rEit9Ezy5NkTvO8rUKz71SPHUnORIWCHJShFKJ2JLVnYFTb2Jv2CjGjacPxeWOBTzyTIO+
Jzjel1+/cZHCvD3m0Q9o3riZW2MORcX6d2v7GASANHm8fB5TIz7zKQOOX1qpDa6otGNGlPnvv3JZ
+4EQ0D0MaXbzR4sWubvQw0PPPefGF8Tz1yFTkEnRgyjPgY3KxfmKkJBiAc8bIXCa93ACYKgjiWYI
s19OIBaDfRsZxJTdmF8DBfRqUJpwo2z8pETKiRHpsmfR9WTFu7gtpC2neR8imtd+6wI5vTVs7ZeH
FZsIALv25NmHpWBy9ZGZoYLjDEMogLUxkAl3eiEV2AD1VqPG/MsTvomyRQGEMBRRUM6V5+SoEwAv
pkV0ccvNC5fTxRVkaOoUT2qN62+BLmKlIeZ6LXKL3Kcpbf3Abn9194XksHTeM8mqNh/DlJFLnK/R
h6SFoP4bRbgdtzK7mY/x2iCevexwNl34VTYTjvDetPBMO8wbPARDAS+qPUkt+r6ltMWO1brtDH3G
84x7KLibJkekWVAdEe21eoUX9436DzuT1wdSMrDJ8SEBoEjvUyV5TPs/ILZ/Vx+qBAoMQmIc4nSm
Eyh64eR3MK9t1XWSvWQckeSj5cUKc8W5k7zW6Is+f/s/ehY2d3iuKFhuMcZQkHV3HTaVRTAZWmMm
gFQl6ZUtKRpGpz3qlzWNPjWzO7z7aORp/mR2PcFgdakIMWSky9/4QYIcqvv1/uFQV5TEy/JE08j0
1sS583tDyyZh4YwwaxjhCys3KghOpnnmE8YES69EXUmgOsPLDNlFeAcQgUF8ZFwqB2kH2CYu5KFd
VkGT++rsVoXfkd2PDSmzG/75dt/wBI3HFv14/55+rlwjc7pwqvAxGgo+CETbjvns4g26zyFXAzvF
QsnOi3ayJaaiOAHRLtaklzOnRKjOoJcDB3ftYP5s45obAFpCnF3jOvpwU6AEU/D1u8VjRHSSK07C
X2SXNybk5vN3HN4t5v8J0ilWEywljgk1AZsOMT4XmPoBk7QjOb7LwWEIN2n9JAypcPj+Y+PzDbSj
Qhq0ADau4DFFbsfgFxEmbG2TpRrLtxtJyWXMfhGScB4hdEKtgkaU3wQzFs+h+Do6DfDAxnxCw2pw
PLmtx1iYxScYXLCXHtjHHDUkzfqRVUIdMEKNud+KFBMKM+7l4Ixe4bpgBswvyxt6a5K5Lp018pAF
AReCthifEztYOXqKDzpwB9ivvhZ/BX6aMb+CD+8lHwAa04N3eBtZXPg2VtyLksicPpGOgPZjDlKG
pMJy8Yy1NcFrS278kkJKjA4sBvaj0+VARAmaZ5S/i5q1JMXCkJEcMRc1it481VwKl2CwbUPYwtjE
aHyQWLOdSkdLdE1X1CMX7OF4OrDzRx3CuIpd2ZAVDGdJv0OlCKpsH1mULv0fH8SMTA1yP6qw1gyF
HENTjbFITVgMMGWg/0dWEH6dfC2hZAKE1BuJjPTVAO6kOdnswZvgoQ7DMTiFs/UJtCdVKRGUngI9
r4JZPFJQyViSOZ1LjEyBz4Nqr306thkq9+efKFbOOVRAJPqFWTf+h8eARI0fbk+M4XSzsAMT0quI
CUE1SMQ5cxC+H2qpRE9yhJW0PX+3p0dkTrxPG1dlZt2SHKWvXwzBxs57ceGnM3mnIRiw4JjWP71j
othJZbo484Lrzfq6qiCeth41JIE5zMR6ZpxPoFPJPpEC1PNCV1TY8vQz1Vx00XN2wXw25eAKqwOp
iBEOWEEMokdjL3l5poUP3In6y+dVU0HkuUwS9ibAGA1fz2RxpYabOLfgFdURS2aWI7D+JU+rrS6R
uSwzZrNI2Y3mCJgKauv5ypYEJySqb5TZJBWoUE8NHZeLwgmn2r0RzuS4D3TUoDqBf2zTfp8c096f
4qMayY+v8IFP3G63VLaUbysXSC9w24JuzmKMwkf7US7RbuvgYWCuJuJT9bXY3JLVbl1lShXsBc2O
5RtK1AWqY57sXb66/O0XGssbJo7kX/Zm8UfaKVuyDfMUB5El63AAepCp2TQaZAuMkFdl6YV2vneY
dqMYRPExRbS4X2AdSGg1hjNGzqqV+5UvGx/kdjwTK8nCAuBwe8STtW5oQuh9m7FNXsnnzkvZBB7e
MxbJKyIUhWbqbbIIY+ZiPKLWVZ3PNEv7ZUGVek+ymboEFkD+wDLhNZ8pbFT/LgSssy91WLIiXTlq
3muOG5yCA6URkD7VxsRu/+iU6J4O4N/qWBe9p49taxELhwEk+0Mfu5YWfcAuChng1ytpYhnaW6xs
H8lwmaFRwvdULtrVZ/NqnV+4PIu39cD/23N+uyjxcy7Qtfw0MDmFPI8vUR5IS8S8NNzcIJxiA5Ma
ju80093kw36lX/Hcg+emHkXXnNQfm16dH8gJpom0M176cchpNqtdZzn4sIdFThggk3q0KaugDlWJ
4QJ0B2zNCCBtONEo8WQKcYF2xphWTdErVuTdQtOazBktbC5HbQUK4jTgGHrrpKNwM/xH03ltKcqs
YfiKXAuQeErGiJhaT1ymFkQUUQG5+v1Uz/7XzPTYBkAoqr7whqiI+kHXhQEadhsjAFHarpYbxc1P
AMi90nLAvt0nFVhNMBonln1iLwSmvVtnP07vPdpCVmilEWnsvnv5iAdeOxpkL5HWY93RJalPnEnk
RUs91FcWNsjXqRn1J98pRlfw3PQf3ef4JtN6ofzm+4eJPLONo1LSCP/Lx/Q9g6idbndeGrQxfh4w
UG8+zc0HJIJBV9v3TbPFL3pa4OPJNyfdkTyEUYFxq79A4faopLiy3/spgbaODBylU5YLERhOEXtN
VEy/lV/jyD2eviJSn9btRvApfyDTXphPQx12zEasQGB0FC4DtFBg4SOAOSplSZ+uy1ugTIwB5dA3
emz29YqTV1nR9nyimfGXIR3vdpz2vGLx7EVNw6TBkk4aIoeWdOgk+wvMGALPWOhHN5FMdnMNAtS9
smVMXF4fAEGgT18s3wfGZPrCecyF9sLPcm3G8fugI6rfioU0SFicAkQhkAzYxV9ydZjrCLJjZBAg
eIF0RXqgqkBhGuTQFVkBELhI/R/6jEayNObw+NuI7kGxRMgYXrzJ1BUUH6Q2yAlsIGMgS5EO8lIH
x3OySZro0R2VgXxLu580jA2yWi2h2YiE9n2gaqGWNpoomAZxQpivMQ+lSU6L/jmw1oxldJeXvIu1
hnddxvpJgv8UYsvWWwpS0azaf8Dp+VkGNh59DtY/uqWPLebICDa3wwDFmMmnsa/gYmG/YwGFmics
yp0ED2J3AILK1PSGDUZVZIqcWqm5S2n4nJeD7yKPmbcsatsKjjwdWRLWgghceUQLGGiIjKE/pNZO
gkh/BcyO5ULDEMn4BtsJTE0aO9W3CnEYICqg6o+QzEJvZh91DXALA8CdFqOocrlE1PceS3IfsgCj
/pXDrj1ZOwd/5k9dja/wXKCSoAoFhaIBdEQ3QxsSONHl/xDQYJkngBL0hs8wGBqonzAYimKgyz9P
GcpsbQ2MDkX3jKabKkEBYcyZ2jq/XqLsKsy6NE3Hu7KyL6VzVXZ0hIetuvPknjJ8SA3pUXssPoUv
vVRby5ksK7qM2gPtyYwOyreRV+/h5/M2nKeZzlM5P7zQ2rkC6ur1Jff5Cqvd/ZRVyIigwv2yuIke
5fiig3jNbn7V6cAtqxp3bdBMr2PZg4Spv1lvm6w/a2/Gbw6lX8iTEpbddPxy2lwb5tozyvsrC809
swG+3Mhr6lz3HUT26g8cb3TlTCMHeuVn9S48QO7Uge8LhSpDmaVTCUzIs7ao9YqGzkPx6vI1rbF0
6OeNO227NtRCqYCKbCEAX/eGuy9iwsguKbfjrgPC2pPc6mFwTHmRWLphQwu6q373/o5MAW8kbLoe
H/VWznoucr1e8anG+rPEEQYZL0i6+CRVkdQzf3pJKcOXXlQFxVqtC9VaI9zUE81qo979gghEYyx2
zbx4YjaKpNUhneSdChprB6OLSlL/bvr55bOzNcAgly9OSHRN9bwDukxl7A7x96NMP+PehdtFM6aY
D5ThN2NIS0sTmWtF+eLj9uxT+EdbqpDgQOiPu+wiN7x4vvSF/DVgQsgd9Ieyyn2xcTP7+nWl7zPR
zpBAdH6a9fOeQcLPgmsthfLpm8u2+mx/rbqa5Jfd6PFZ5t34hrJ6g7DJTbtPPneMzBprqLUPmOnW
Cxu/TGb40n1vYaRpNZXlBtSRQdtQ96k2lrSIkJvWlQAKcjuSAYYo5NO2RLGV+Alq9UoeMZnLI359
1059glRy2/Tpf00MtKZQfQCkUNh3yWcFeMcq4n30s1iGSpYG9RaC7SCiWOirJ0WJDik+u4qpd6fk
g8MnLLBmf0+RMUMa16aemzwSFgpz8Ekq8hyE2wrn2bq9n/TE09WIJhAdRExy3p70S4WhN2DhJ6o1
lNENoQnQLKvP4OIW/neuDm8ekg9wKyHZzrWgF/T3zQkiBJCJCeobSAmF0DHaAIDyqg9ECKcxeLI0
Yk/V5LPoUzakfnh6RsYMJPl9b1ABOG6IYym81EdI0l5v80EjSRq8AIULNR9XZHVpULNRNCopJ2/e
O3E2tcLpgdVBxPPtf98+oOgHOrY+oEevdRsPpeiojV7JJWyj24n5ZkLaTW3s+2sG/Z9sUsNn7tuU
EdZ0AEDpyO57+trCeNqSLtIUIWgBmALaGIj9jGUN3wLwdwQyZJRA6miKAl+pAFCCcKWeSlv6Npcx
ZSFFOwvRUtTAqXGDdG5YM9rPhJ5IsUTwm1kRSC4OAAT2C53iyJZphzUyrWNEc4h0cxYADJ5xeUC/
Bn7Bbcy0Sp5JlmxeQqT7e2ix4DaD0RFqRsjW0Muhb9UOqRIAEuwlD4GJt8Hcgm1vWTFIE68o3YD2
FfAT3AAPQsAcD1bNRb+fHbF97CcIZlj2oUOBy0VDDlFLdMzXwHoviODyxbbPM8LoLEeDFoqBDypR
YKppyIB+IA6HaouGnexgCIEr3oZv/iIlwlL2QvNO+C5z/MSALRADLQBbSLBeIMdIkgNAufbJg3nM
+YHjyTuLZdKj8O5eRLxQHkhUMRukYs7UcMPtGkhVBT1giKZIu20nl02a1L/YgNFiCgu042uXlOAj
TApY5wiXQW0+Zv11MRAHgXwYDTi0sAmrqYnjWsDhWNaiASRQyQcMMgxr8W5Xj3yF3pmwhCCkahdv
jWoSoOrdhmdflzlfj+O2+ntTErP2EQybwhYEuTeHD8Hg56oBNz4YQjR+QIpPhIuaOzRmEDwcQluM
WV7oWH/wTYDV2+QUsR4h6vv3npNXhtfowNoJ/v9IcvKBMwZnjNdkrFZYrxiiEvKA5og96UwjnT7m
7/cS0cmTYAAD6E1DLAZqNUyVg9pEXwx4+EJDyBBeP8yAnmJ7MIfr2hErULtFfGH2QhrTw1/gXJG/
ECeBFW98YBdg1mnilJSHFP+qM7Ogssk6FGVESC1svKtPxA/ebUijTMcVmf7uHcVV2KIAS2Dgjjvw
E414nsNmIq+BuAug6ZWinsC3RdQMWqDteHoAfAWXDzzszCak0ueTeBfgbMAeOFJ2BT6hv1bQG7T8
FHdCPbhw3/cFDYQjVeneL7/jcmqmIVvRccHl2Jcf8g4Q8+d8q8NOQeEKjmEbdsgIzyUQz0iYcNsj
HC2GBqGwwzB7fGc6ABQKl7mX9/2WUE8gVPvDaipBhobZgaNLGpV4qhsxh21iBAG9mYAHlC8NFg4q
jdggv15qKC2BXvpAQUsJqUNU99yWdgNy6j3XWmcpwkyDcvoK6san88/7kTz8ggPES2iYWx4h0rdF
YDmy8J2juR+UPYg1VEt8nr69AhgP+tlCm8G0e018RROi9SqUFkqXLZQfdGMGHECtY4484siZu8wm
El8cbB0K9hgFMi/hET7BIEeNK8M24CjRCcGxEimO485/w6K/dSuruHnSLF/RICxE54GVJGMFMt27
ihYnaCy8G1Bfdr7bHqeLZvv4QYFeRdqOSQt1X2wmmFgd6LDvvtemI35SdSuplku+eVbP3y198/sF
xOiq2dJ3B6UDUsWkAMn603oSJodAyc6gP/im/Qx7eexggn6KmqxzkyfiNgDR0HmKQvbn65DDdmjH
+RgTwI75kQYZNsDmDDLLz2Mij7Ih3eNZB8yX0YPla+W+NxT8nyiGeiF0vMsc8ODjoJ1UCoaZ/y09
8t+M4T57Tgu/AmRtG0hFwMjsgbjBknw3KZcflo5pN67GlDu/64ZM6ID6T2jFVlyNlWEbYJ8Ak5C9
jRrnE646bOIp2VyjZkCtG5ovIMUAOUv8asSdwLhkDToirHa37zCILsPORXge1yMyNOqKxysAYTxD
tFEzgTakP219//XUAZp9XuubM+EhbwaiDiQPiQkDmVwVEv0kGwNJmeDAMTPoLqX+dU1PWKOGJycK
Hn9gjyif7NByE/EpcmkS7BDmZuTobfQXuMfwB+Ne5B7toNdgcnnxLZyOUC0dSBCaP0JDCNJVbjig
8IFZmUyMSnJ9uldkqTJwgc59o4NSrTyyFI6g5gpB4Z0T1EuzLWWaWsJGm662n/qgKWjmPnEDTPnu
rKRJGyFvG5sD1OI81kGmLbrMD4fOK0o8eAG55gCiMRAoZpwGKESKrAx+svgsUuO7BKA0hLuhHqPU
Ck2wcMkKw0d8C0nKTupPmkD1zuLd/Ajva3ybFDGyKeAmwz4aR1qwPo4ucDbChT/eBUzB9H/fGFzD
7vAIzCnf+ahXVwSAfzoPWcCJzbEWoahGQe89SCcwG9lvO5DRh8MElroelIYS8djhx69+vyfqNFNr
DIsi6ALcsbGmHqBPYe0v9KCwlt6TzehH5YiClY7aB+3zmszxBqW5DxcbgrjDG57sAsVdFJ990ASP
aB2U+yI2p+wNROh4F+IFuKQWNCBIPLzXeB266qZa917CUz1fivu9H6jTdkZzC5sZwJC+oIIkanRn
fSGrFiqOuv1Y6PYZOxNW4kO+hQmEPoMeA8zKlqAj/cuSGs36Ot1hniR4lK1HzX0sHHx3c8AQHBe4
XRjBi3XUEa/JI6hcNmps42LUGx9hhy4w00bcjjorJZoISRiOHminA4MLEUN9g6tipEK4u86pKsDz
IX3q2V0oow3H3brJziXrCY0n5213kA3sHYoHIOYPZkCVawDIyyM74vvqMV541LSB5Fyd9+F+gM1i
eiTM3Hb0sBn1xDp08g5dom0/R6qV1VJfHfojuHkLy2+lUSWUS6h/wd0IH9saggjsCmK7LSUvYhBj
TaP8jahdGxbULFEzvR6R9Gpwd7g571NBr+IFX2yQoyy5Q32ZCM6+Qmb9/aweyfuk+dXImgOVU2dA
yAy0OWJtZAxZE+H959cTOwN1Rg8Fmz6khO5oDdigq+Gmc4d+CURYGw40j5AP7zBr+5wRYyWsRSqE
84XiDvVwDbmfkUFdSYI+NGrxLqB5upG3KFE++87md2B3doAlPH3kyn2BJ1S9FvCu0JlnodGHpl4D
zfUbUIu0deBzZS69xRotGTpdEB6pESESOkGDilAKVb560/XBcyKl4sqU+OlTMQW/o1mGWkCGzNcb
MSdmXTVB1wa7wIPG/AQMtrPhzAkRpwtjcvz7S2Xf/+L3HSljbVFQFllmtc9crMHYOWO1hLKiTUlk
QxfrwdqyBdlAp1ORyKVGEv3CGXjrczW7vAK4rwoXnK4SRwRlk+4yxLSroPmiIl3M87kKBlVzK64d
aI85JVA9yYCrRB2dveiGKg+MCe7ojytqxIWAud3On/V1qb6GyEv3ozZGI2v8fgcNSj00Pwa3nwaf
trlCD2JTUP777c+xnbk6+BYnvegb9jcXrib9YH5BhDcwXLQZvPeof6z8AbngSkb55o02FmlZAL6I
EplzC3obbaMzncD+iSzguFfsrxxcPTZXuHmF1688pIoRGUOXygKGAurRCFRqjPhQzXMKVB9bQVLz
NtCQRPw4KOCSO5sgwzwFACOkhMrlLw9eX+97xbrNL8Af3j28mAQ6JhXdej7HOM07D2HuXh/OtKsD
Vuh5F9BzqIS9AIAL8KF8wYXR1nuelXrkogiMWzbbYJeS8yxc3XRk7CMW1eiJ+hWydb4e1LyTU7xv
R+npvuC3lrIGKyiNIzaJvDuu7ahAOtnkuefxZ38/NStR+zm+EWtF4uaOXRS9ATpyaHL49wKDDvCU
boktBFbkuG6eXp0HB4DXd4CcwK1njpZ6TeeROtN4Qxx6hK7Pl40ktFNInUGu06wGhsRciphk31FB
aBZzXIYeK6qvIHM0//MLhKrEvQ7Jph+YpoA5Yc33NmCw7+eKPMf/mPZ7hlVKMW/Wmqtuy6M5q3yL
UoWrAZSCqbbWKOQ5XwQaNVui+l9FLdpZi4uFDQnJk/vkQLC9IAKzMNAIOrQAqA//1MeXB+oOVhlM
1ZBzQib9UAJx2K+w0H00bVL80jufrSm3AZHgiC+TUYUi4141K65Qs+KZCt0G6tM4jXdO7+t/f4lh
Ug+w6Uvzxw8cr49iTJiOqvG+sASgWnlmS2uioN2fT5FDWzbwnc9WbMTGiVnhds7nFWBjcVtyT6Ie
siTT98EJootGz4EVdPdrroptNviOgWVjzeK8lsSScMgIL0DCAmvSl7B/0DrZrT4gRpM+ri8nalqv
FWyKQW+oTXczslZ68JpbjiquFnIkv3QNqbs+EfHVV5RqysUuSOmODwHCoVH7HJeovtAygQD43QIt
zwAS0a8HvQx+sB19nXYKvdu7x90iD+kQi06ZZ/yAp3XzoUq+MaM8YzKEInUwbn9MT+FnR2XIAh9L
/y7QPRpuU/dAod2FnGqznjr6jKKEh6iXB23R0YU0lN0bfp1has8FUOLAufMzr8B5EXwXNny3eS/p
AQ0409kExESImLN04VIM15kbwjNAZpYIUu6pJ+Wa3S1wbaIH+fFwgn9hrE47f6OvZPeRwPomlKqm
n4fAERNUY4hEAx2w9qYUyAy6DdfNd89YZ+gwMJ775z6Nr3H7owDPmLYhS2dGxHUheGMBcbGPB8Mk
u+zfh6ZDv4omMMqjsPzoZdRRO0LCmHI7AzgaE606+fYV8AdMuRESQ7m7McokzAEdwxZpJSA1TPZz
cKcptWogaKzmtPVayoLtqZ5CO1x29vkG8s9aUdmnmxKUQjDX7mb56BIApHRMMGUGeDOoVJ5J9FV5
Z+SYwmJM96NcN0QzSyDi7uUMYEL0+1u4HnSdmFDhBaCRdAB2C34g9bPZlYAUUBwsqpuQE6BPQDYO
PpwkuT/8jK3DzUdmjT5XE5D+aWEzxkQjoDOxfM8RGgCD/JoBlwVbWm0KuCryoj5l3EsbpuBJxxUq
bex36rhdNH9VQJk+wZMwXuYiMAQbkHcKdaiFKCLeyYFEUaw8UdO8SF5OErZhqOorLMC+e1MnpEGS
KiwX9NfvKPuwFI64xfxVw7DLwJOxrpSuCU4d1bZts81n2QyhJAF7pqiEDjt3AorwNmzKzP75cNhi
DNOWGpXwBp4D6kcgkhqvcQxEpbbAb4nRWqKV1mcYx1Dup4WnOGBRsIi/hCkrIGZ34S14hI1DrzHs
3OErFEW4MupGqtcsCQSHCHLRJ74HYNXcJuFUDyDRw6y5Qqi5CcnqWaX5CNCWeyiIyL1RVIx7qC7e
989FmcBLiq4J9W1WYhKO9WXUepdFvqh/X7486dPjI3o4U0lJ6B596a9Trds5BIyUyahnZcxYQDvI
sR0sIlrBfX8BnDoI1YLxHwuFrIIEnNQ6Z92dgjpObVKwet6evhNadxDeSH62VJcoeQGWw9YJ/ghF
A7JykloIcA3SLNQBGPAaXEGXLCjNAg3Bpnw/fTwRaQdSUI92sxcL2TtS9wqSs5vnBLSV17N/GvtH
Yb+khtng3A2o9omm9ozyxG6lCf8lN0PA6xKgUmLt++M+5t/5gHcwrX38BvFwAaV846jmPkfVXhIn
TwafkGSne9J57a85pWriS35KPgTzU3JRp4qlEUPvWBK8UsOKagRZ+vs2eBC5JVi/ovWIZBQLuscU
MKqQ53Guw5JFdp+ibwIcJgF6jBfLFJIkdmRF6vIA/xaC8pHo0/++fig4IDiBHMiRpu3j60Nh+pLt
sCDv7785BoS8yqy5fKgemQ8NXtRhm9A6QWy/gSskNmZZRSPPvg843zbaXKjnSiJitqb3EXV7l2KT
nw4pVLvKsQT7iW9HOf78wG+rNdKSLGri7yZT3ReNsTIAEApepp+PwU99QUcpIUoEoEniKzEWaD9a
e2d9YyV4ssfn3eZ9oOxK7A09ByIGJMHLCHgHbssx0iFmfKSL55Hs2PoPklHf8y4dGNbMApvO+mln
SCBX5L8ogpqklLfYr2JIiWOGXBPIhHwmqq4Ksz6JFvuAlkFCwuXfMvXSy4FRfZ1fQOTviOac6xy7
VTH4tt3hynCy4atQ6CGHIS2iEFlsqx68AaY3IapBSe4AyKqY5dvPGXjFq/S/3+DF7EhyoR3ymbbm
PVQfKRfhVdkAeECd5wkFvKFFLHjhNPpRo6DwhosCP3MLBjKuOx5aFZQC1NJnxe6BEhY4AHbLw4ZZ
hOUVqhaGX8h755ThSsIfEBhL+C7lzqff/Zxx07zGjxk0PM1+Vg6zHqJaueQcWKthQ3PLyQsgmkvq
XXyDbkTyteQEcceR9ECrho5DkT/fF8QC6kBaZUOoGGAMyEXd5IpSQbv0Cf8gM4XIrdbjwnXIR9TJ
I/yEKUDFt//2xWPp0AafWF4VAHX8ErRfz6e66lIQtdGiddMz4j/pGUXwQx+BDArMg77X+0Xi/5F5
SLuq4FfvboqxVI3UlaLYlw2+FS0eSQJMYm0hhwSfqA3KLfaG09cB9XMBmwHr+sNySy+GWLlIaG8Q
sRHaGogKsdO4+3n9SoE1MuIT6ch9oMG3v3kG8HCyv1OZqALuoKcubXk7leD82PJtYDydywnZbsr6
dgG8nLRaJpUD3dy6BJGEehdMHuDpAEJooHsT+P/eNkQLTEk1wm7HHRTgEbprUJBJIM4gDM1zSbpP
dMRSHbcCbPtFRBVlH8awabqoeXIaO98UPEqUManogd7pIU58cah2IuqmkpmhjzcRERi91L+aKBEe
9b4WHDN6DVtggy2yXrmvdAu4QLvV9RN2BMbQgrol0dmnmgCIufZdfsIBZw1l1aPot8NlI/Po3KYb
akwvqNEpLBaXXldObEDwfhTycGBd0jOqu881WR9haX21n/Ait8psJ8wArYuLnPr7z3cWT61sf4+K
PZJEBPnflfoLThWcxVNkA5RCISLRTgr0gHoN83DuJHe4BshKM/yvPhXq6EOZJhXs/xpAXYq6BP8/
Bs2YheFAGS2pIhR3aHTkA+4SDLmBj5bCGl4nF40vZ4sT2NtnUeswSz6BGe4WmgfgbPVimoCcq8uu
hijqL3bfJCELjFUE9K9G+PfhUrgjvUDoCBAMqSldEbG8WZQIqXORXzB0oEiVPoVt/r62LCjUlFGd
Jkydf88ELlRiad5TfpXOhmlzOQfUn1ECvwUy1U5idJk6F/UlYhvKfjRi+Ew7px8WU8ClAqzVVIeJ
RL+TwkNoqIyzIXQiyRHuZFwRGpDOgmoyl4msLku4SsyI0C7BFzkGCg5DEzodaoQgKxb6hNRpqTI3
pfZSGTayYyYwev336B6/Jvi6MAKnKumMeEgHDslfEhzyQbdbU6sL6M9tCaUJxZDOGTTLdH71e4cn
3+dMq28Xg5eAAQZxwWPW4Q5k6b8MjtSuxpfo5V5iEUfeoOEUUyhK8ZUbi4IdZ2xdzDi13eF17q/b
AylvgID7lnZUe4BmTKBYBfQGYRYzW7M0pFOuiEQBMtKSjOIB/k1SjmyGe0TTzZe9x2J3rFdXY1gg
yW4cU3wsBrCvaVcAOTtmP595aTgK0Nou+Mwx8QQ/Qbdtq7ivyMviApuAa+nU2/zpvuJ28oiz+Dax
gt20D5LVhq9U4Pplg5SUTn3kSOm6LSh+QR4wwbjAGy1FfZUWYbaFr3yBhHkGVW6YPg1IPa4O1WHn
fwRXm3kkuK1webSIWLyNfA0NSOaI0YlSnxKdqeP+wL3Rt93wASQQCB35n5TgTI+a1hOzBROAeUCb
FWkU1EZYEgiu6eOyyBE7kgEC/oNaxzzffFz6F8+lmBlIGe7I9TkL5nyWuOb8FHVyym5cxtu0WVJ7
g+kxfS1fwWV2tIEi+ywBPz0LjRdfoSF1eOeOQheT8EBhVUCogBYNlTo6JzSC+mUoIQQYsGS9yGno
wPXEu+nuFJwibkEXTSrCehZKOmXVAAvi8Olk9pg8YCuNwUQASURFbVwvyM0pypNWi07DvlkSVHZY
YgPHg/CQezBQZhdxanteRRrCc8LQvAiaIB9A6pvii42CTE/wMaALYjdjgU5sucur1eYRGUEWdUkX
UM6AcJ28/5Z/GqqYbmGPCBOpWbKYwzwyCAAGxKdGuAN3PsqBjXDwNxQhQUSTT9D6vh6foJSlKP0K
w5fx+8CVJu1CwCo8Nj8N9SDExG1Cmy7BimServVTL/XLw+5EUcdXfzTD7QfvAWeutGEw9FSEfi7s
0YC26dNeor/8NMEByWsd8TV4muOX4RBKy0MSuBK5YH3YjRGX9TYQwObUNxPkDMBfvMkouCIYszr0
SG/ThMNmxhItPzw+dec5Ixj/bNVlOzfWXCEg3GwVG7SaQJveE3Vxyglk12Ry2KMMmISrDR6XAF5p
ZM/SH7FAoVCS1IDprv4nqKcoRdQneKLK6kIsCGn5ZP1UMdOAB11TcpnyoFL2d1jF+pnlWj20BKET
0g+lzzg8yLDCuuggQP48BpyA5LMYDaooJjAKxG/m/u/nqs8+EYQGgyZGTDOhSsYj8b/hH2iwhXkI
1wiKI1wJsgRf/IJZ7t+7UmgYf59mCzUJlfr3u3jtAnkRTnjClp0pJEieUnmTeIlWP4/E5sWL/3aX
smGxWfGB3t+zeLjxfx7yrEjBRVL294fTjsgh3IbDgdoCt4XPYR4M/9/rPXt6aBd86ymlZW5aXhbF
iDwUb6Pxjj2v+AmDa/URR1BH7Be15D1+bH4bAVadAOIeVqfqdN/8exksJAbZfJmMBpjGi3V0Gebh
fz95CVTSgI3Q1AurEyRY2i8UsCLOmw78VV217CSntnDts/zgQgm2DdwDIEpqmJ7kUUAhje3oG/VR
JNB8OlN/P0Fqs+tLuBtk7O3NTsQ/moziDe3oDbiE1mr43XNgoXhEmIZK7u0knnvzwSzkcHnvfxvl
f3jCGUzm3a/qjCm14cxexhw8hpyDR0Io9t03RBGcBypTb9h7aLOzI7Gzd8TmxVM7ngTO9e/hc3IJ
+dhuwA/Ctr9N3eJ29JxUNfSa/t/+nxNeze6uOBbiyHZUJM/Jvz949E7uMboB8QU/oVGesPtbXC14
CDZRCW689pxQs+mgebajG5hVjuUeU71BNZ633mMW1t3gFmOQPOGgtzwrds9HRiZPP3gk/jcHzwk1
pOvJopA0sijvIYLPTd3j0dPeCsg5/fxY/OzcreJMLdQMTFZwZA9AQyuUPFHK5l9fzAQ+EOGF+Pn1
igRGJ1dPfFXxusQ1vcfIcK/+vfuzxwSMV0TJVLxGq/rfWzU2VUXiRbFRLoHYvtiL2PK/J8XnNJ/m
jHiHeIoBEIjPibcCqQ05W9WigijJ1d9xvnfBlatfRd8VowHAFw/F0OhEOfXfK2I7+u8u4DrC8K6i
Zq//Xk98whPbqCLxgetJ7Em8E7pVdItRq/4bX0Qq+9tJ0HTFu8Rzu6DZm4MqMn//fVo811cYG/8+
IIZoFXFVxLvZ3L+Pilf5CKO54nUwYgxW8dv11AKiEa/++7x4rk/sDpbxBPDqdpL4ViYEBnEcYkCK
N/a5hTkP3APid/HMdy9GvbhpzN8vxyvuA3HrYJ9H/VxcBmF4T8rWjRjR0PaBOcaP5M4/sGpxQ3c4
NoB34TND1kd0SCT/SOQRkuWLJ294L1AyS16T16ShGplchmVcEvThTM2TT1qIfP+FPOLeZzIDH8dH
5FEVi/cpe7BigOxeyWeirKr4yf9MRWIzTFXZECAd72SelUfMAnk4BR3DJEj4hl7BBwo7inrMv1Th
xAMxmYlJjYiXP/Sb+QclakI+TPf5k+DS6+UhCD6PSiyfT76TT0LOwcsKUXGTtHQPUycbskN+YRfA
ydlqIVhxlLxL5w75FvUWJixwox5inUhrFGHDRiwOQ14Amhe7FH/Eu9iRTwGR3txcYT2IDV/0Jw2f
ec9cmSuDCVZsjrrb39NslpV88e/zCF00Cbv5tx3V262K8MA8b3IkqJbxt0FCAk0L/iAjF0DWZlni
OaAAP6A2hF0oR26EYgNiH+a+Cfojg+NFdSQykcD/9/y/7yHWEmksDr7ksAuOWGzy3zvEO8VjYGar
nMd5WG2YvulOL9qIjXHSzZV42qLe1SI+yrkR55mk4t9C9Y7FyfyioKN6KCl4n5nQ6oTk340O4jnV
KaEx8VLfNfdTcTEfLDVcJ/Hmfz8VruMOhQ6PSyAYzX1KkX9nB0QwoMwd+WvMuSGn+TvlRSgvOPNi
cIgjF1ZU4kDFOPh3rhktNNX/hohYC8VVUf7eUEdifRRfwICGJgaSeEXd//1OB58H2VAMQ47c8EtO
xL/3kIOzwInfQdlQTJTpRtCH4MSLQSezyt43okOBHcpKbF38u29Q1CIl+rcetyxuLXfl+3QZos1B
d51bmR6RuI2HEgvyv3Uv4/YVC5J4lQ/siIS4w+pI2jO8RhqXQbxGv4HN3zbViRI+o6xk8f73GYRn
uIriAG48J15jcaPfFins4u9jJ7G84uf675ZDUXlD0fPvBIjtqitljxcMnQURsIm3KczJONhHpWhi
iCfFp4ke+M7iplU4sDdndQf1fcdsJb6vOMvS/zcpDlycAXG2LF/c1eIs1Yws8e+/syNuF3G9uIwu
wdHQWNdzjUHNoRNftHMq7yCOrlQcN+WG071nAJy40YiJ2sXtSA+IM/oCm3vSKDJBqbvYzd3lxsYO
Vd03E3kB0H7FuwlPFoiwTwhPE4r37YJyyu2IwAAAcPtBL+DE/6Bczb1BJwPVXnnELLLqxPt0/rNU
h/moW7xBGCKo0iB8AHN2dS8plaj7KWYmtBA4QqA2aFRAUmxACalLcoC275WbaiMOlzq7OG5epqOC
/iiDft8k5koaXzfvuIorKkAnAuH3Sdlfj+pZJwpEoQuqwb6FaNAkd972mdEumyuI97+SfLgTHhTy
wiJUY8fQLAnnT2y45UggM2++42aMOE6UDTlL3YJ5Pf5MKk4ijNHPjHe/Yz4Eu1/f3xhYnOx2wXAH
M32q4+9eFedOYvk9MeT2FZ9mel8awyZhPkh/1GWz7a0/s976PbfWpHrTB3SIZpnPnsturW/QvSin
17dZzZXCfa2t+LZMZwVwiTUPnnZHEmsjpVtyvBsV17lEJxM+7ZIvFyzpz3vQnZ/Q+fJhKZNg9RJt
YiUdWBokJLfF7D2n3DjJ9toc6vYMLU5WN5TJ5tZEieRJN+lmj5/eSpnfh8h6MEzGHOK62b6n3yVn
AsmDpFsoSxav25GzQdWk8Mw9JxwUOEOE60zszN/+32hifIG6Q/SHupcJRIr4hsCMC7YoF9pUW+BZ
d5BP19iYXiGUT7MDPgpg4mJ1XOy7WJ3oCeTpYYP4mTEn/sYejf4qt8jUmIpY+AG95zu+xsWgnJNZ
PydmALLs5zWsN/LJRH+dWsHi/oMTHCpbMACzlTRrY3OpJsbisZY31xEM5+TGxaWqPBT38cVrh33U
Z/KkG903SJ3NHrPXkq4mKl7bC9nhRJ8r8XVKcX1EbLlAAmOqb6QNZ0o5fTbtHxoJObWkOmBess5m
H3Jua62Ff7UqxhPyABQZqlCKjRlWfgMViZDPzwWUsIr+Qm+MY87cHCH3zQKUDZFimu1WcOwCY/0R
uTmya9EuhkRK6+kxzmYGQY8a4IWVFIPP7AXdrZiksQjFCGiRcplIY3QbJzL37TpbPpfltJ4/Z/d5
DQU2O5snhJV531E6ov4wM38+i1uChY01yxZXlCNhBe0QkUEPQ7CN+sE9hDgkJ+ZCaahGkZyDS16S
RFMSIOWlqEF9m+o72FyFlEvUOIrZ99ygQyIspiAO2aS+lN7I9PWzuW/n2rq3vv48GLjIvsfqUswb
e27g17Zg0azn0FF/Oq5ewodop8ssr/CgK7GBd/zdsrVmXM/lxXdr5i4gTZO3inCiPXGTMjFwT1OX
FdPKuZ6zG0YoMxYpNqvSF/wTvABKHT88oeyZW3iNWZDb5o7KCnER8R0RH+QFwFhUoGin1o5Eyj/X
RsRkJuTgREytbFXfm3u2T5eanZkoL4o5guf/bhmmWKY8XtPuIlipT0zNLLnfzs4fXt0X4FPzTIjS
cHtkOL3bxBP0Feivcj6kvUk/g4NZ8X6KwUrEYfFOddk7vGa0mU+9Q+/AOeFwSEvp74OfYCHgLwr6
fyQ9PsBGOX8c0OPtp7BlqQgzRZHon98nosw9qwMzNZvdcRsz057Yqbln96LEjg4nrn5/xXQmNrr0
1LLZBd+UXfxNnGyMc6kyvcJoKcSZZ1M8yf55fEV5HfRVIbbEeWOV4aO8yjlgd/SUOUAOgDczLVPP
YNbgLHMY7I2IGNNsdnjfoCa6O+T0ubPAZLS/IHZBpK6T9O5/GBDPz1G7jcraqbAkkreaOuqngYrq
vOR/bxFl+aYeKXDVvgjXV2f55XKuXn0I9zoQmNGONsXLuADM9NoTkmNc13dUPH917iMOXtL9Qh3k
b8F7ya3hc0uXYQcbtXX5Qi1E01so30bGOzSBE6YzVhUCEb4EMb+2i6rayZSx6E5omxsOmdL6T3fP
eZGPvL1LPVKfcclhEl0q4uvcdA9TF7/ioq6ozQGYqTo/x9EOlG3TkKP2zdDsK+4u17H780hbn6Qr
NTyD5AomuI/qwNfJlY1lLks0hc+A05607HpRdwT9+zHsD3AwtkMUjDGf/Sa2RPu4xb3qdF9C4cv+
R9KZLTeKLVH0i4hgFPBqSYhBoFmy/EJ4BDGJGcHX96I6OvpG160qW2Y452Tm3mvTRA2UHzRXacz8
D5rAtslX1DJQOljLzwaNzNgO/8UQPhU+k0WTycytvLL6B7rfDhLil6Yz69phFylujAbNr5SYy2Nm
qfvJ49Wb5YzK8vVDf1+SUSHO0m8omdzztXxn09xK+ZL2WAkB77WKnTmrq9xyqI7fzjT+MPPi7mDJ
58unz2134Y1KnydR9ovsMnubEL74MRmcGTINDuSMJr3Hpl2zri6r41w4IFZkZEUqJj/jZ60sc9FB
6MX9XPyZzRrRAgKsnCTN1C35TU90VbSVqycOx7WGmTU9MAi80p1F47IS7OzOeBSB+AaIVwthQw7a
Sw2yZfqJL9Vfyuzzg4vP+NYe/wxfnwdj8CfmtF3jKH4x8zKWMzPNlsBEjzBB5bXy/bC7wQmJhXYY
RKNehWW4mba0cZAhLqNzBMUlD3dhtK55t34RuG5KPFxb1gdlGV/leiWjMaAkoCvNKrcMCXRVLRg6
5EbisKxtQw0wCj2Lr3B0Hy978brL2V7PzwtefU3bGsOXwtuZxF4/eV3iz2Ijk0HJW6QdQgMQrwiH
4S68uPAd8PRJQttPgouyeSXEN5PCDP/PqDhYxdNbD9mnpexkqDZV9N0mq9wvxstL/+na76I96MY3
SEBRxvyKugBv+HgZJbvo3RRUPtkUoTOU3tCi2sQ7vlg9SwRS0H+bWUaPBEHZYqJKcoTcQLFSgiOh
upT+wBNmvdqdAHV8TqfEGYCaT6jtTAxKFDXxks9t6CuWQ1Zaxrt1vWa8yy/zzDYzS1fwd+L/fqOJ
pG2lm87ieZFp6H6IqlvNKoqnz8aAeavfjsELLwKgqg+9wVFKr/85Ojmh7buKwEJUciaO5xX9Ag68
5o2/kv3ABpnNYtpkVZKTzrl8P+AS6YShzyoQ94VB360WTyct3uzGy94TTOZH1m18YqcJ6jjR55gA
yMTFALnu+XnQ5LBR7BE5QtorzlQCrN0sC9X1cQsRcAM3viR+TYsMao6nO4b/JD7gl7ayhYVdmI44
f2jFo9tlp6CWyl2pmrGrNq9Ibs9sJVyreG+wuwDJMFzpxvdjC2F752DSaSssSpg2IkrXo/C7cLA2
M/SXu5XKz2d4IzBrvBeaNQa41GaqaQ3RGtEZ8+YUsswSIACbFI/TCI5lpQY6l7N+Y962+JutdQow
vI77PltiBQxMR7QsBLY8D20PGWWFt7qE+nzgtMB22nyM6UbUZ0fhvMqbaE0/2atYgkJCg7TtvAEb
tuo+0WbR0z3mH9ykUPYXDWO6DIbiO9sdVzy6poE4Lc3vF5/vGg2wY+aoYUImqAu+wWFqqJOmXcmK
A+aOSAGPLHi+BOhOuwpiXIyw307jQMdXdeVNj+IeYz/S3ZGKa8OjlryjgDyQB3yMDsZA1zF2Ki/8
qEmNRsjB5KvknYL/EmCCq08aUBXGPAHjIAbV4fwwoOwjIBoSBa1r2iT78o/ULdLlMBkAtMd+czU2
04nl0569Fopqs6eSaPj9xHLEBOEbsq74hpsM9xTPL4YIJjtPEAKBOHz1crLWp1O1sCZe0Meatyzm
4tbTbWQdrljCKVR4OlTNEhc8nlem0sCEdNHrhU3DBJ4ejc1zRwLKNxdTxPrwZyxHr/7IfjWMjilm
SI5eDx1eTO/GR6aFJEJdQyg7oBS6Oy4CiYNw94FERGYIQpDHTP0DcL9MHWV8I2TmNzpQh7ACyItZ
D1+1aJkAA3M6LT10wYRRvb7JSLRfXvetwpAbrcVWQpFjw1P9hTaF9P8YNcjCV48YklvPivDNggVn
kOqKP9dY0eYBG+PK9/og/sGHpA7jiG9StktUJtgBMflr+GpmbCtlkMYxG8HW7NjK/dZlGB5t6i/5
FOfgrWD288fYgnh/P0UqmWxlJpATrWFmF8ChjtiCvp9wj2NrwMb+2D1/85JzE+Io5nyfC+a+QBjQ
EIi0hZZM+jgBTQH4bLRLhm5rw2IjcqDggIXK7nuQKErEOy9iKJAjIeOsRILB4IfhIIQ3pvglY7kv
mi1bNJv47JEd0lFgDBGy3nWHxwcsBoo86QbxoEfSnbw5wE+odV4Scjc+WH4BNPau268vjnnNB+/A
Led9Y1SnMElQL8kp3chnbh9q/pGmOpNcQIDE2aJfp0DY9NUarj7lg3oPt8mp1pwXUv0QjPLLRpTW
CeLsxhK13JKKwxBCvzHnvjb+WQY0xL5KK1TZE3ByLjObn7BmCaVniz9ZgpcITPOjsMxpS9nKaIO/
+KyWxiVk736skxNtwYmhaM5kLjmNpO3M3NKY/yOo79T/h9TO6AXMml42ZfSUc+Qv68xaHje9CL5Y
8LP5QUT6ii96Ae+H4wySOiGA5rI2jWWIrvs6QrqntwwtjikDk1lm8+NWD0QHa/yX+TXd1PvzXd9E
7ypp1OI32cPdnWROSpxo/UDQjmY0XkJC50ntvacK6h5Vn0W+bJYTn/OGtwyZ8Od4ju4QCcd3/aJz
nKbeEDxqPqULboR1z7ipm7h6nhKb+OgfwNzoQt40gGI8bgykRpJ6Np2Crc6EcbQO9R+tWC+YqYJu
vUAW6cVNyLCZtRfeGY0W1ReJ3ENkh9ZOIZjpV365oqCvOIy9Fi4e2xSOBUtQwHCVGarH3Jq9I5fe
n6ruVnG9UsczgEYvRxQkFb6OlCinyhrJCC3Zg1UvZDQrboryPX5PhMNLw7v44qWB7kabiygGJinE
+V7yf+1MGrlWd6igTFcuE+0dLatTc+hp+cy/4tl05l/R/OHMdWiC/gTChAb35NS7fld9NPwzMp41
v/qTSIsj++a4Pz8AIp/w4fVoQqZz5SbvzcGcTxr42Yzf7F65ud2TwErnh2O3R/+bTuKAvKOn3UPL
nn49rqEzxZK2Va+A+revs7aVP8H9HmcNXXMs6ITxVnwuru3PgkbiE6k1TSUETca1O6Y0Ol/0QKmK
6cgRsHGkPks9Rq8cxpmO7Nuf7pi81/eSH3Tu0kG7Zcgqf4r0J2k43Sls25/5u8HDPjcBnbS7SGcK
P6SnXmnBdMfX6XUKr/TommNF147i7N/f4ff+9e6slp+EC7DrjnMxPvd6u2D+4POXopitaZsMTA2o
BOk/06oLrwpK89hj65xlLcZ15KemXmLvQ+LGmf7Ol6bxTGOwO87Xtbgb13mWymmRAje5DwG98SsH
FwawM3x8Tb834mrU+112l5Hi+Ow+/Z7SuD+nfBgFrBA/HWLeuROFQOo8BPP35Nbueen5lw/rKExn
6p+J28Q2gGaVilKdB+fxnVXUuM7NufnjvE70xoP+Z77F/6a10DlRs+4h4PH7Y1Dvx4ArcOwO9dwU
PnO5lG3FvUzuhsukEXS2OhN3uCqzXay4F/f5KtRnalqo2nfsHkeNJ0L8nL8bf5seGANheUYlZPxu
+TPPuMRrcp972RVPUrFnzsTJx3oyCqqCeVQ0z5diOuUpciwegjOH4/GTpa09x3d1dgwUP+LnfKzY
4xwx30tieqtPxHOcYlkxm0/5j+Jo2go4C4T3+WJBl9vVp3anfHWXl2fcq41mP5AfwT46QPGlTb3Y
sH3vXvuFH13lg3yIPvWTdjJPxkGjC8e5SPrOtsL8xxgo8MeXoTtyZzqDDzV+Nkc+YnFnghnfx2v3
icX11LjK7vlJ2Xir/J4UD8Tclupm25ooo1nj0dow8JhVpHS44t1Ei8nAAYh85KvZqO4sfmxs046I
Tl0cRDc6Vlcw9dtkn535KjTaU+954PCKXSJb0dUDW2CsEpRP0CXVPXbAWYG1RelpsQDYCwcNnwex
ji0BhORysZYD6G7od6d9sjX82Em2gzvtsXgJlkwConnCjwx5MXEWLkwk3kV5Q460R2okn6zYGngi
/GQrbgBd3HDbnoR97JLgaM/+WmMtEVs7qyPBOGL13oVHzXl6ql9sH0HhvFazhfS1Rf0YHRmq03Nm
jAH0k7xMXwKRTeNxjYltI7mLE2moDpRvW/O42oFCnJviCWu8Umt902xlK0crbaxyAGzaBn+j1Ww7
a/YOEO/M5NZ8T5G449QjxUECoko5U9/Ufe9VGwKeHZHxLZBhuzzlJDo9tvoRvbEvuqb92kt7ZZcw
gel55JtNcWKxdhUGGd1mskZbttGRwbvo0TAwE9k+XeZnF4AHqKeqy+vWQ3CgXm2/4A+j0AAm8jW7
Gg2n/Wrd1Emd6U/eqU6NJFxxn/vkmO8fd+laHHX2G6h+ef/WbIEJMiUBJY41kzVyp3j8Q709ot+Y
R4kmfod4J93gPF34dgKn6xybqx6QI7NRXAU9HBZIF+QjY56nqyMNUzbCQfeROM1zMSzYHVPbufH6
4F0wHByde+0IcMYy/Ygjxybmyjc0nxnKnmjFwjGHaMQSOWwQYhWn6sJV8atVZ7X0ahVGH2x3634n
zsOsedybHplW75JtvH3a8ZbQRPsRpPwjHqZd4x6k2Yu0j5E2Y1mgE8yL+I5FHM01B35Sw4HHLAEQ
WMAYVxVpc+mGfhYYxK22MUjpRrGBtqF2TNrkwI18ujuzcsguPf3wwitZ81pMnmbDjvEIa4Qzzcxp
U6OGmH90tkW61rOzGRF3exNA2vgzzxNJlJ/tmAZc4vfQzQPiETBXxXvjoO+EU3LGiDVZJpzqciuc
hj+NmuENKhLuq8Wh2BQb1c4OMeSFU/m7+AKo4nUubf8KVb09wkFdUOcC6N0W24UrsVnOMSPyReGt
MsiwBubzIx8nKFpMGc7T3TyrQWVzDlqxSjBUKxxtZTqizXkCQmjszO9TiYZgvGJazfY5wQaK9XB5
xMEqp5QGFNJWZvW2cHxcau9lp+6wJkFgX3m86EiPIheSLzNJ/PBrDXNI5mvUZkZgbgXS1ROHaEnH
WEerjG6Pthd+qhsufMWR0HYOazSRducCK2eUxSASMOCu8edHCSBKIBzzC5F1++kWg0Mkpp0mE3+k
wLAU+YXdeuG2vhGI64Fu48mFTo8Jf3AL+N8veu4eWUcpkyLpRj/f0m26KYwQe0/ZlDitJ9471s5N
uX65+dlkuKxZT6xGFCW2wsKhH6J9eq6v6Vm1BLc7S9fyKFPYBfnW2L5sXOzEpcH+cyVbXvKDYLKG
bnB4zjJTe4FywvSkL4mDa7J7uMSOHFgimMywje66i/I144kjxJQ64yTSpPbphWzqE6OBjIXmiZh1
7pyhn1xT4O8HkDrhhjtHX5jbHuEf1FaLNY+QU68yp1k/Ao10DA7kCJA1nthmPpbzVaH0O60rnnDQ
uBNqv+Rq7ITDsIUqZxtegw6WloIPfn39oGuGMQqFPUPePVsrjxUgZWZUAQkPdr+dJSJPdosJaPo8
d694gco19FCLJdPJjs1WO5g+scOKn1w1t7wKh5Z/KxYKFLobRk9483DnSXPBnl8Q2e6I4wBrh5Dt
wvcFiRQsnIgYHAA1kDnc6CIA/BcCzsWBcS+52bBRNgNy+i2ex6WyXljCRrTwkswUQGUtEoheugu7
Owl/OWv4HCq4IfnFFxgXkTgavKol4CJ+WXqp0znh+4Siar9Y1Wt1Je4XW/mn8LSjdBTv8Ve4zb5q
+19qIv38OdNQonw98n6DJRg2s5rk4Zlw3QsCPVgFbBklIYsrYyyWW4bZCBs0iDW5y0wXvdtrO/vt
6DrRm5FYStgtKOYfl9x/3XLf2IvO5EY/L/cb+TLatHmqbaIxZHDFek1wNN5iXCXch/PgpweFgewM
ikrtzi9PvRef9KAmvjJ0hODh8xPs9SMayWDhyi4wpnVhkZNslejMm21sBwsr8Tr+cyQrKt8O35r/
kN+eW93tnNh77g1rcEQi1EA1OsImsRfcXwiqPDTpfrRCSwmKW3ZTgvgLA5an+ZiQAtyybODJRdpP
ezEQvM4zndh9Is718p1hVU64i/bllcKLdDkdSjaWiW16lr9NPw6MU/cOH5XnRj017+IJZ+BxprKd
pSPC5vm/kH5zwP2hqEpuWkB9Te+bnab+Kr8We8MBAWI/NuRk/WpHbhWttdSvuZfUz8WXuo8u2W3+
zfpWfxGKeUvxmfCY3eKTcacFyWuHJ7Pz8fOxOpo7dUMHHdw5KwQJMvBKVvOHY0fdhqf4WjLJ5MS0
iw6913oqut0FGZbqLj1nQRE8z9WZdCcPWOCw1z9S6ITjttmrnnzrL9XJsDn2eyMLxq7ZD1zt2BO3
hj2cVc4DsjfejCO72UXfz2QrI2i+4otwZ7nMLuVlsHu/2hGmeJw+y4BByJF0uAjt9z66S5/VGULZ
tQ6SINozmdQP6m46jD+FrS8R+h7DH1ZM7pVxKq+YuPYcfXhns6O0BmhiG4EYmD/mWdqbZ4E8nEYH
Ezq8gaE94YpHW3wKj4U8J+2a0LoBplRfyW/2y8ms+DVZkyAsIkrgVxci+bLLcBtuxSXalX66wyEM
NQXY4KrZidvZJrOw4J9Z3V7ezi9lwQdI7Oac2HUAYXjVBv2mcEdncCDk2qq2nq7NOd+/rtmRYLGj
SYL240dwsyMR8ofUIXL11jKywHC+6n3Qx3Z7Ge3iYt7jQ7R7nGZsC/EdB4QBp/rCEfPw7yNdSqxZ
IAF6X/XS3XzyLH/rC+BD6AWjN9o5RPWFTX/OFz3Re/KTxG6xEb2BS9Xc9Ht2MQIj+AuP4TG+PHbd
jQv1O3icRe7d1/y/2r7xqpuyV/YkwntDzvXsXNU3d+RT7fKrtlN2ykkM9PNrJ+0Zs/NXEj/zYzrP
tKvNs/mT/Ma/IUzw8hJfwmN0euwEbckX5h/hR7lLd/Wo8eUTX3fk2QLKOXtt4rPXncSvOGXPZ1A5
aFxtr/GHHic+jw3fnBOBGMxv6Xxo1/goOv/KbnM1v0snPuP7x6RIo1VyBCvZajsKhyAhWsQ4FNtk
K5H0E/ua8NbZ4RETh9NRZ3Aw22AwAJlArxV3YjgfSQHVG05/i3cEwgYzCCVndJ87klsRAz/zeicX
vglGCauwH5zAMQWsYldc6W6znf5Kpqt73eWRY02qLIXlnTiL9YJNS1nnVuHyUN3iw+h1N9Qe0N6N
oPKmnbQTAzzoF2QR1wGNlzVrQtSNugFbz/0DQ/HyCxePfiS9JS4TPeOLl9BWrjS7iX54sq3Ibwwd
2LEZz89LMJmEW7IEXKKPCQHI3YK9Gae033rRpgIGQyuf1QErya53dTxsbrdqto/zsGrX+jLnUIzu
nv04PlE5UcQZTiaynbChBIkIWrTmAoFt8UYLIypGTWar/ywDBATdhIBagwqT9iI7hAO4xa7XILs5
ujYrLhubl5MT/2j6z+2wUq3h3OxbQOVH5Spv66O8ndbSsiMyEwYQCnARBj4HB1bKnogZafPYDEht
qgN9bLQW8x4U+eE52hjbYQ8hdPM6hNwYeZeztukHidiL6NyuTVdw8SK5+maBIAOIoJXvB/ktPhI9
skMMEZTXx76/qu/dtghIbj2+Potjhfm0DgY2Edpa5xJJgbMI39qAzYVjgzz7VG3ab3vD5u4jqOB2
L+fyKGFPf7AF1UF9xH43nrt9tW/O0/WJQYzjGA/HXvlU7YX38mu3DdTtwmsPBLTvJL9Yt8fKIrNz
ndk4i93pWu3ze2YT6fPTnOUtdLzPhoqpOz/ubcBXsfg8bvMjfb4AHeK582TA6M25YcXqN/I29orj
wKOo2mQOulASt6b7PAt812ofes2eJKSl4D4IQOn4WU23+snWRCjZnEmC5DhsWcu23S70JD/jZ+Wr
rTFheYKjOx0+adGjVlpOvByjpbnhNw3Irf77CviHn77aF0fBhanqpvvqLDIh4OIWR+2vOofvMr1J
1spx1c9dPsonyGPYTza0VwdIOjxP/oBXCjkMLfrMw/i6Jved2ph74ZhUvBNBQiqd2OHSXXJKsNkp
ku3wYcaUxuxlxxH7NTfGkS1ILRwc2yDkgidcaNkr/cdO9YoDMHMbSLbmMpgI5tPlwhscdVsG4zbj
usX8qqeuEalsRFu+pTvRa7k6pIJ6DQCcXXZQv3p/uhTu5LcoT34r+F35QbqRncgpWkIlBMofINGH
GaGmmOvhuTam5cHJWTjWthIkX5mXeTnHGGphsmmQE3iTm56hQZ07jjJx0NA/3XcOKOIyPguSH4bS
WgUpIvGOTaSyaMJ6eDC3MRAwe2Klr2O1d5p8sSqh3uVGgRlR5iwSEFy3jqdhVQjxWhtptsJUMdj5
hVnTEKHAEY8x0uG3HiBznOYrDU67wuKjKoXbR0in4CwZm7a6tdHLiqffpMssvqPels6rFfDCwqhE
ESponGW0nLkR5U9Kx1dPwb2Z1BrMh3vUCS16hb5VrAErpqps/3WW35TZvyLrtzAmyg0pTBzCWAo/
e/FxN5Sv0oTIznUlDNnMEB70KHYA2qah06bQteJd1sCoUUboR/mtEXz9FdpxpFpVS7+bCX/cl944
4LZO3vXknImQrIo1fuPoVXOu/3iZ0I+kdc6zyLd+RONq0Q/O4l8KUdetRXE7iKtpJjoi8bvqBlGq
+2KkZU6qJHnmy452vHpKuQl6QrYilw+kZABF6AmBZzw+cU3oiCGDJwWznfiLWTAHUkIByGhxRo7J
Rgp93eTK2Ib4AUkK6y6L1mSRCpaGxhvTS7rjczD8N9ssLJ4rdDmNpVtGcEfUO+kka0R55UkBu3lt
jLeGod85pp9CqqWyhr+D++nfjLgyLP1FNQJ0ZQ0byKg9hQ+dWk9gStTAySbTrBp38JPYTwZAMpBt
6s3XRjCsLgnIkqWpI5dv3yMBDshlrz2YXm2dh9hLPuLEl+nFzv7jlQ6+PLIqiwwRUpcbGx1MCAGW
0rxYMeWmj76KoEMByjmVqEX2i2ABOvCxLENgd9z4t8dPhGnz/ry3Fy4mBFeg20bPvJnUD98IP9vP
FvhMjWTDyqHgEA4JCmBV/7XXnA0dYg5S/ImYX3RGyLqQrS3LH+NTufEShsx+IUXSGWrdfPXgP+m3
iERSFiOOrMgtSeOa7hRooUVWKHHfDXKYPRbARXqFqZkyXWewzVA6AueDLXbTHiVGNbC+GIO9mNt4
jOUZjiorJuiozMnf7I1DtAlna1ZCmxfyIkN1CGn44V8/oC/lx8/AQBvVW2lLup+YHyjwI87P38Sf
gxX1IcubDo+XiNSorn8EzZpERBO7QVkbZHkIq5bEQEz30rKPfgRC7h8BN0qAK8X4N25OxaeQnZiv
haNVMbV2iTWbN1n6bGjZruZvc+L+7Ol+WdkeviFkNTtyDO04wKQRSJsSjQucemPJzEiTXQPkPxS2
nnnySoKG4plYqUF+pV4io7jxYywnvbaPe19nfYZygUZgOcA8i12htCRSVyXavPoSKVLJkFDcwOtX
KNB46qNr91EuNrwgrdcNs2hjE+NeNaz61mL+WrhZuIJfG6WrEutj4UPfCx39YS+GYAFPNbZ7XCGX
jEqw9QZcPdo7jmMws179JQXpRSUkddz8a+T0JK91nwhhmNfSlWnek9VrhWAAN0IFxkK4JuQvC2QH
kx6FPhpbKD191lMSjt/UArHLW1bvNJq2ebFsCO/AKFgD1bgY8q9wETFen8uDCN0mXdUurVGF1mzO
BkV1TmSnikOcHifl+wyd9KP9sMNbP27yU3caqciyz2pDQmBpCUf1PLzjb01QyJAcF2Mhe25ULIWV
PaU4LL+Z8NU4RdAYPWG8M+QfsagQs+AO3DEbKRb9RGeIV0PjLHZK7j3626T44akCHsC1MXiSlhms
pwPEcREm3op2JJAcxgOgqBuQZFwbwoi4ze86lkAmV+VO4BuqmOq5JKb+xsCYmaVmrvRiRQGpSqhK
eVA4Xz3o5JsOEgJkHiaXxDxNYPicEFIKFIOFn7J4Ty/EinDOoJegXuBqxQRNo8OKbLQRg+yzkTQF
XiNkzah5ebl5TbqML/D/yHtRwUz50WuDhQ6LdytEb48yZZF7rbpsBGp7SWfu7VmqOO0y4I0f6xoT
ZBtoDdaADv8f0b1Vaichu+x0DGcS+XoIv5sQeyN58wx+KcVSJjXHzKChzZfgzzQL9jnTNZFvoZsQ
P14lbp+Mebz8GbG8KUn/oQxLzheDz58cyuULfYv09td9hZ/Iu/UTMWqxI+3jGTE6L7umUy7J4/xQ
v3V3pFdPQ21TMZFmtnyQiZ6g1VhbgM8iZCVn7Fzz2sC0VEdLTU8WgRbwy80DkYg/MsG/KJ/wIPg5
/jhZXnF/BGwf7YkhbPohE6HumZtyo91bn54JPMOOtgLRDN8Na2ax5mGTWLN5PcWVFq4f5/B5H3Y5
dzV41evs9/Vb/IIF496nG0z8eefg0+7tadP+hfoXYJzxJE7bAVIsViO4HcXrXsLoHd5EmIiLZWls
G/gf/fqh+fz4k77OujvRXy+YFmzBItjuZVrsB0gHLnpIAuo96Syx1mirFpE/vPF/CPQZulL8RgsA
02893RfJTTiLogsk7Qaaswh3jrH0Aa4OMW2puzgXjR1BansPyREBOo3t+hCdXgPMi7Z7E8N1ghP+
u0CsrrD/mjvgYogsyykwCTBlEqLcmHZPXwyXV5U3KraCgGTHljkhh3z+PdEKf0q80ayon8bzzoFL
+UBMzW6DmIfFfOAkswJBi1wJuhsP4XRR8UwQnJfvG6p2bV9+V3/0yuXyp1V/hW+2kLSYuXVz+Abn
ME6piz/aZ4dKeZtGLj22o3gFd02gIo8Nm1eyzC8Z71o1gaePQJuLaMVff3Ivwr4HjpC5oiY5HI7U
Jgx0ds8QmZKaYJBQqGIbya2VyTNeT8/UsrWalL5ubEbtIDRmkCFdDXWWJ9jowoNiiwSBXC65Aw0q
qBEk8SFOjjWH72a6xw/4fa9rzivRkgWrRWx/0xAjMkZ+q4vbjOOUAIdFohPdc/1r5hhqvlR4+uI6
WyYPjj34+Be9iDzYuM1nPV3DVN5+tO2Fj58j95CJCIM3kdNKUmNPqa49iDghvYpUw2haqvXESXlc
m+LDCjWHw73kPFNUogbnomzzMNm3x2WnfIbEudSGtupAZYeYcpuDms9c63EWzBnyR17CIY0uefKd
Je9CeX0Oi7WESvRF7IVyUdFxGCxhibhS+kAim3aBIGAEPnbngrWCX2NZy26lsBuKU7I4RklhCb3b
CplVZlTBDcqvwdMYtuciu3JRrkcaGa+BARoouWd7zOvBCgsqrNe78p6lW+IYpmaTDPuCZha5NQYs
tNd3xirWAkrk3k9avHkWDCS0L5kzjhbf+9gkzayCkwORMa2s6BFh6Iiav1wV1xoS24aFOWXbiDRE
c0BCKJrxZZoI4dFJ8Qin2S0JrVwR7YkjWGlazZOyEcltTPCbGMi8YXV7UNjgCnbQe9jSigdaOEaZ
rc0SO7QOz+d1QvWUAAB5YNaoX7VVdUjHyTsWscw8FybEZX015ITnwFrQTIYa5WlKTbfs+ET0JNL7
BEikVz6ToXDN5N/v54MDIX5+/PpFjSpc/vfF+znNgUa19DuHakabMeU0pEJMFjaGQlmkDW7JLh/z
grwwRZZumHu1ulKVnUYoICEvMl67gvU1Ki61rr2FGumM1P6GxvkM/VvOoxFiIVXW2fM4dGT34FXn
gkDVaFHqttKHwlb2qoiBWBAW3bKMw3JkHWlznZxSa3oVyzEFlBtn9oMiq0Fx/YqRxk1wEMzjc6ET
WskvZdmXatOdOMKV/eBFtBanQ4NqiKgPiQ/SC8gTuIjzGz/I7tAxOZCZyTTMLlWcEVCQQvQNS4OH
o48ADZR/MUTJsMzuU7pw2hEQE6sCH4yL+xzXHS9c5QroPB8TQ9toGw+QPVrigxpPZht6sk0byXuV
3kpKl7mME3PsGBXmbHSSnQzgG1jx0L+11VZqYUawURUc3nJ8tEWxzjjLKR2FCWtxOzEEJNOix6el
XA1+AOo4eVZk8lkb+VpOX4vWbybEJV9VEbupttFM8BVSZLXKGKgsbv822671R0yobaitx5AZj7ip
x0P0oJsqj27GQ9V03dKYbRiFDpK+55xRtV9d+WWkkjOQsvK2aLvd8GzBQRNQ+oq+FTWi0qKekJDN
GJhzsxSy6wK4VEH6bL1rOQE9099e+TNA3OscGST8pwwiG7tF9VqEB23Rrjr5kDW2hEz2iSdDi1ZK
iOnFg4BYRQlFIy4gnj6zNi6t4Bol077nN7ewBiT0VG/TQnjLZzTpA1jIR0Mp8+IZmEVUNVt9pv6l
PQshFDkUc/wloGEZLMEhg4AjVG+a9AbeP86VFa94KEyHbHwtazbo0pBQbcGHAwW4gPabQomZG/pM
ERPTEeawUxSTU0lFO1P03aJ+2AmvQ1LLQHLpzwms55nMQyt6hrkTu4qH/KuiVgwj6nnOalq+WL+S
9iLI7D0Vooay9RMpXSUdTfbXaxvGJWhKEZboK98vnsImAjFt4GB/TTAoO+p/TU2I/wk3jZzaoZq4
KdSnRH2uFOND0mekQ7wM51eZw94ig+db605fxEvj+alxnhg00UmfhZ1ngdTDT8p3r3jzWDDGYs2J
OfkmBQll8V+90NF+eqVsnLThO+dAZzz8JoWPBaDJQJz4QCvZjTBRo9XYPdYxB7oauLve4xQSM84t
rTc9yA0O0XbX0rIaSEPT6nXHE2Dy18OnbFe6LTC55k1RhP2AwG0BqpuPEb38ifQnFTkxD6Y1L1Yl
P6Quozws2VOJ90N63OfhSgEl8gj33LpL+zCJUmw1q8l1yi+rZQnX29d1qkQwZhwZaEVVIUdoMDG9
vMsgYnXh9yg+VxJAcY0oz0QVrQkQN+4kxBWcUGTQCawNxUf9TFfiaHIv/8wXcoSKP8SrDVwSRe4A
gpIeSZmtHsmnmaLN7wJV27Y0119/PCNRqVO9+SXNOWMm3Oqr14QTgbxGKR1RuPpT3a2fqJXFa5mx
5iqBZl5D4A4jP94stc0aqgBXVUOQe/PLq9FtarHEG4ieTn2n2Jyu54dQmWC2hCWy0cyJm69Q4KXg
+76uRU5XHV2CWIhOW0D6YpWalE9T/xA/o+FLpIXBZiArR5nL+iLKjjNM/VNRwjVitSkx+NLAiEYQ
uaQrVD/DUJ+iQX97dqU3ZSZb+csW691ojgeJLieNsjzxxs41ULqZj5tKsWGQPhIHeuZ2C9/g0gmK
36LATI4Gon0DXWTEzqjSMfhFhCnk0spBO8ppt/pLTGlj8jgvBtxNDzocTxFYTPfdFrTzn41jfou6
+bUY87Wei0C5ESSLMN6V/QjkaECp3zNJQrBualCUJd4kbRnN+4jmT1GQajRxIgXDMDZGGY/84j2W
pJVQ+9hBuOaLV0DosjlxMK+uCgrX/0g6r6XmlSUKP5GqlEYa3eIsY4MN2PzcqIjKOevpzzf7XOy8
ASNN6F69gg29pByxzbeIVN9x/epwSGfYPOVn2z4Jw7cCIlOyG+aKIXMLBxNEjZp2lZbXhYsgHfEq
sssdHybk1uebAtbwsHTvbSq/Mw7hYfkqoEe7fOLRupWQhrtOlZiJpHLFehhLZT14TyfOhOSdqznD
ZCuNfE9cLZOr2nwUiDlCpD0JpGDqZs2f2ksCc1kWE+UPxSIJtG2y+Frth0G6tSgM6p7kaPZfz3IZ
92b8N0UYIFhXu672OfBrhTaeD99mP2Yin7k17A5Ew7LPgcC6IMV0IfsCmATAAs3kA0oddBR7ZFRk
iFQGWrseF6upxfpfyIeYprk5ZdX3UBmX3An2KQbnaXY0eb+CTTRSkfVwBIY23xRMc2rKLXjEo06m
iIFnGQXXNNM+pWfNsB6iGblEd1V3b5b5RoTrqH7qwcbSbxyvLbBVZ/4nHKQtzocBQYz/XTBMoq7X
a9gVy7tGOFgYO76qvyFxVoe6v8bLp+PKValdMwzkMm41ySUG6stv1Ra+4511D1kKJ3YRX2uDU0Oe
stkXctj08iLDj5Rl2MS+KpAkyFRaNnu99MPxJ8a77z3yBBh38D0ZL2b502+W8kNgCOtGXPG8d8dm
DOGNh9SEv0eIH2uNcpgVlFcEGWe7SaZwRT41Q3vXaRzb7KvlfvLifV5eM7yWIzEfgnHvGGJjLj7Q
c4lcQF1oef7V59FK5OR+VOvKTZ4WEtC6GC6cviVuaC6wM9CiYw5Ru67bZ0kfw6VcUT/ldrPL7Jdi
gHcGOxJH8mnTLcNOSggUGIKN7smgxE2JmrIxpNQS56/lF58o5QKE+HLmZlR7SqP5wruAdKLRkACd
NDZLvumEQMXn0nk+L5a9xfthwEDV9unLdLJkRQm/vnWe8g4OEkdQHqEzKEMKyJBarVXtBSFP2hsJ
eGzFEK66aK5B9FkewiJYzdHniECls9DOdde+zg6yI28iq6jdcIaPqOeTu6oRJ9NXRdpMCIAZ3kKA
5qCGDR9Wmw4TMy984hFVwU7Vtup+drFcb2tuI5D2AJHL4k2rOINAR9NWcN82LWxKF/IGF37EDUpV
ETzGGElG5n7oolVlQILTe8ro5Trr1k/TeYd6OQuqDm3A8rOIfZFgs0y6s7DfJfl0t5A9qdKcQSQC
ECvrphuo+zg1urDZLvGXbIksDNHbskd0HdmKC7jVkSVh3bhmtED1AP9Ckx7CbB669C5ssqS5OMYc
kx+0CwVysw4ZKQMr8TdhsZrQYAXd3hvhTElIeMiXjIL4Isd4aLJnrrve/eVIzuJ71hI5mm3qPNky
YgWs5Up0wBzrY4iQqjRe9OCUJP4oiY3BOZW4rfjK0pToiLJP1zuHnEMmVA6WXO80G3VIWG8zxj4x
YxtGqDXCC4dU5K9AwFp6jYynVnttGQM3EVKPEViv2UcZjvbtdhHBdsauVz0jXqTRJgcXB7yec6js
893A+bJqsUua0rOT4FfJGeMGB6kxTWVfBrT1Ne6MYjrrLmrH8TtsCABA+h54vkXmhB7uC4k9ofst
k2xNd2xaYmVxx/VlqyqAOi6f6LEnj9GFSA8KMaNhVh87KY9ht2vhGo3Mv4x6Nbr1Y2t9UgMPGvKu
a8iErbnnqbaVXJuBQC3NST77lne1euZd0zuNU8faYuSTyGaN+GgTcsSpG3YJGHFYOMWTDDCdyhjz
DOOilnWn/VOvwIXWWb043g1HY6NnVmz41HZrG+wKtEBtg5H7M6e5mXRMVMtmetCqd1U4qfo8dk+9
wOCUub448Xn7wVH7pZcll6xaJ6iE0ltj3rQF4mz5R+Uj2mwt2cockWlNHajV+3GE4lnhPJO8e9HF
nOwtjy8v5Cbv/kLEDWbjg7jQpMIao1qWQOB8V0tP1guDN4vqsQaRZE3y6oxqXlk57i6F/uCggIwh
4eqmgihmNuKA2y1V6IPEMTTFjUj8tuaVyQqFvxVjkDz/mxtEZsWtKWCn0Vvl82/MN3P8pN1NNaWF
d210+Cl8wUDOXmT4qoXsXZDG9rdocFeljDd9h2J7dH956G2OIXlBnc9xMOf+EoIPjj+V94/rxgJV
bdGUjC7n4LA1ymBf6lz8xks9QGUevpMUP0KYXJQgMw1ESg28eM9L9mvzEHnZow7gV07rFDKIw/Bw
6Rk6tW8c+DZquigHAaT7mUwlNM/XA2ke2lVt7MwlxcUh7GjyzdI55sn0Aja8DTrvSLG4zp3Fl1qO
ZSCon/LXou42L+pxZOmvZ2RPZo63ryRxInlxwnqtEWEjsv3kbsxc24LH5sUxKM4xE7zsRLIm48h0
rRFVFXjJYbIJBsDkOgCvVG3x6Lx2eIDnJdsVPuB/o0/gi4zw+rAj5Rt9GApArT+YAPBUUYbl62A8
xty8CwetSnCvMsoOnBqCyFhbPwH4RmWcxuElG4t9lEBcrDIgfJJyjVPpwQ4blwGDOYZcEfPqiTPl
TH/pediXmuHKTF9VZ28B+HnhRcEZrEUW0XzsyoU0hU/UPwDXqIkTBKkkwHD6gzYU3kXwYNl001fU
X2atXnlAcrF4JoS844iJdDQEeN6wJNMhPTnazivPIVbmqq7hP4wuAvzo2w4wr8A3O6ookhrmViTo
mM3O7exd1xlbweB6Fj205uBj0LA1rxkWjp82gbKFgWux4PITtMcZPFzirrueY5S/Wg7K4ZGZizFv
ONtH9MRl+M803mKTSTYnUQO6SCart2pBnik8DV63+9e5Omm9TFhN+302cb7kXas9tdAYqIMrRfcU
JJcA8npms/8rjcHDg50yp1sugselwA62fCj/hZJ+PHkMlyO3qkfNOcBYWErGfeW5q7yfUL+GXLuB
40u+sQEjvrEuTa1UWuAkYuJChtHCpzQsbOU97d4yQtJqpKbltWBUyVXWOCdE0YaBlS9DmnzeR7PN
2Fqd5D8zn9TGXFx7k9B4tBsz79iesQyAlJzt2jzDuHPZJzI6DbNXbBrZ/ssbLj96Wnpei7RS1WAa
yI3ZXpbX7XstWgMTVqob1jeDgc59uXrg0xqsFtKh7TNQTA9M1MGIKXCJq071SOuPo0sJpJTfYrbs
lEc7Y6bfWX4XjI/rsWBUyMtmJw9tthPhj0ORwGLO+2x3TdqR+2Y3s4LruF4X/bg1wlfdOOfepRTV
ZmRWG7iSHgPW2GRc3fRgWHsL8bCFO0KXoaiu49eYOqIpIT4xltZRwZV5v43q7ihnZg24hWvS9HVa
496+2qn7XC07l4arlxgylrRzDGbjGSNL+t/8p61i0hnxGeggyGnwykV2CMGqZfr/YzT+5DejwWB/
QbCu1hYkj8qQl0ljqMdQq+gQXBnaxsaAXJ8Dbl8mrkSTbzMPqjFoj+2aj2EMqKsTJohAMDU/Bq7I
sdwoEI/SzuSrjOLIsdTTsHfQmbw3r5gfqpAZjP6VartemzYc37Q1sjwXdb8vDXNN1jYYfNlhzsnS
ygbMHVkWzp+qm2vtHhZ0CHLfGqdWy47d1PuBHF68OvariiFSGe2I3GSRZQ7h0wbnMhvAxeSJuzPj
wowLzHVBQTKQN+J54JwYOa4SwVuJPHsA52ClPo4G7s3wDqNzgy9MbCFcsS8E6q6y8mzRROcjmsb0
qg1Yls/tk1eBsXGWz7157xP4BWRHLTXlCctI2n+M3DJeYB1/RgWQZ4LhcYb/xmfClalxE9rePeAW
1Kpua3c/EDbatjx0zU6fLhU5CLaymM3k2gj46tryO/oykyecM4mZ7LOqmtR25spWJ3cI0GRPfy4j
QBubcEvfxTWIZgymMZVvumNt7AjIK+WhhGeKhTFlrEQQeNt/5No3s5G1WRwLEMbOvrY1w0oQj0E7
aQb8JX24Nyy4h9B60SJWLHustSvMrBFMlwbPgvllLMptumgjWWmPXudsuTVmdlpjkW0oe9jwWnlN
YuebBMuKiATpkUrrcoI08XrwHmWP+cg4IEbj56qDsVnKexRWvitRTWFzkCIDbYkJz5JNPcMww20r
0OdVUjjrbHDPac9BMCNq5ULmhd4SOkRX5XagOe6GYdu0rzz7xuWi3ajetZ0vS/tiK7d+9rUBbagM
oftoW6gBffdeZnhrohDQHplpSELmjNdS+AMmgR7+QtC1q1tfncsSLSVvIUjMk8s5UBOXsFzHHPM0
asPoE5iGt2mzvxQ+Z6ao/kd8xnm1YUYoasT9ir3Q8iXwD0uxmDeNNXsjT3oOfOxHPBe0AJJ9iOB0
dr9mvNj1bHjO8GTQghYTiIWYQo/ZCGKIP8YWJRPFICb2nRGpswG6iCmBBC12/1zkrCj7VWTat6jM
vevpilcV5clPgTS8GcaHQdXDjvZWMHEOWiwd5n95XR7j5KyX9Ubn5UZsgzq9eeCl5YjFDaf0AoXM
iYhawLXZ/GS5V4Ovbs4RZ3Oe/MZQcwcAdogrrdWtUu1nil47EGx9XOUITEr6WwrSwLsEWO10JVTG
glP2ODH84BQq2y8XRTyEEBM3JrpoVdFRciaWTSIThy2+b4R8RvWKqBy7fMElh1Y1ulLEJRx4lFMm
xtRDu5rErnB8jukROlUCK0pnoG8BSg8GpEIecWJj4+/W2N2zhOb40QNVdGfm7ykUROvFCMt1MNpb
G01FlbsnbqmVxUDfLU4N3aaWXxjjdFKDPNJswmk1aXK9NIQAYRe0TM2Tkb6bCZQSmuwmjC90YB2t
1ZwzpY2o5HTKqiJ+hbfg5Fc3iw6qhQVIGUd9C7traWEKZc+tQyYEZkDt8AhQmkt7Feqk1KCaZP6y
U+vPYFImsxAfH+NZQDmsjfWYyktl4pFQTpiEiL8YzBIkUTPfwEHBDklD7i8BTUQRfjhAxjqgVpMg
n67JaitXc3jhUG1JnlPV0oI1c1vM+8FDyAyWbXDp8flkzfYxhYbvyb3pnjNh7KIQvn4I4wT2jkVs
vF5AwzunLY2UfRRNg3MfhXcHfSLeaMFz5tk+N/CmcN2Vy6Qn7p29ehVqMWKR0YSkB9TFk6qzzMg7
Lw5KgFcFVdHnM/mBEITpRPMQ2xeFjrLyfE8yj5qz8tDL4j88KDN3qvyn9k+88/wdHwrS6RrOrXl5
N2aFaGz6EEczC28zJiexzfHnDvhS4Hw2vk8e8iBvWDmMzOnpnaR8a8xGWYihbfeQ9CBx4Oc7RMXY
JLYE+ALsu+Bz4ZZ3dmVNlgjYjRlA2p/7bWvDVaxUu/0S/v43DIN31ZDsXWh48SLe5W9xmPLsv3b8
Spo7lhpRtVFlizt/JSAGw3SDI5R2M7A5OaMcbNqiVGkE7AESrAWGUl2PMBy8ITU94hDsj5C7hE6Q
03iVZj7vvMcZrhPWgzXejHr4cesYFgLeNwogYdCb9Qey6BOxq3UYQBrGMyh5QmbQVG7LiFd3K75G
B8Pg8UVTMbrh2iakr0QlEv11ZGfkKWoROHpqWlz/dcPf6IpfKvLJRAYXfkhBaw1fVPcek67d2ukP
4FfKfK/pU38AxGgquFLF8D5pmOzY4Io4Ai2MJSdcMaxTQ8vfD9Z+siE5Vugnu36bJ8NJIZdAFSEv
uuRAefQ0XJUZJHvJo2dHu5wwAX64Wlmhx+xWEO/Vv6Ye45HUXCXQOrVMMCTFf4qro+7IO0xJrL+y
5Bl5CGaImXFxp/RhZ2dQKgn96YPpgXnj+io1OvDxT/27hBoq0t6snvBNFyHc5CirK1oJAZPyXW1t
1ZxWy7WXqIp67CS98RS20akbW5wfqAuiyNw1qXFuRJfAGwk/YK2uhBtfC+keOpx+IwZFsBeDqVlD
Mdha/1FX/tqOWkNxVIKfMXfegKNXdVvsJWBPbcjj4u17Osv8M5bpKhX/uNBPQ78Z8nf61l02Ooea
sibrvP2SM+BUvfTD6P2NJrzAutuKCHFHiM+T1DZMKJ0Yq+f2K6WyEgH+O/VdtkwnK3ejOwIuAxQi
uyNxJdss8b/BoKytyB2ukYdQNNiQcUB5nmSvbwuKthiDIg1RM0+u724pBFbQcNuC21pD8/R2CYhQ
lcFRE86XC30ptOUpIH96clbFQO4x1V7r2tsABVHY3T1yTElptAHhyl+SrWzICkApgdX4hqudHZpw
xSXpYB8JKY5p8mzLhguweTAJk5ugUO5szp9kXy087YPjHmjQuqR/0vSZmSv6rWgzCCg4kFRHSnCa
0gpK3IgPBF5Apf3HRnwwDFzBNCzeungXwCJYuPXcoj1SjKAtNZq9GwU/biIuY/gpqCzTcTmoWcJU
Q5DruZ6aFO98czhqcef3oO56Jw4Zx4JEhNW/Opm71dvLDMxjlgkmYJzM3WXK+68pes/jtWwuzRBu
q2aVNUhuRf4Mq5cXBUjf7jUrY341nUzd3saLt7Y10oHkNWRbx6NG1vfNHd/msX3KdJS5Zrlx+C80
1kvGIk/7rUdMhjv7oJQBybA55NqvhJgU7c3jPc2C6ROPuMRdM8F5qYORUnnrhrQr7ophZKhGsyBF
sgfATtPAbwy+m9s+DqehnVZeoO8qD0U5MeOzDa+A3KG+g0PQY0UW/Xl4s/22ga7aqwSWcoh9pTNj
vlKFONB0z3kv97GIX8vU4cB2VvlNCwMs0YxNHTjMyZJjjswuA64QLnXYrPziKvRi9EvaoIKxArpu
YEM8gzVqD6NO/BovlRR2zWgyr+6rZu+wfSMgF4bKNkgbIx8bPDODehyllBE070Azuok/jOMzVxih
nbkV7twCv98CKf0Y+RMdUohRY+fhtS7OciEU55hB/k+C5x6KxJhsLU5Qu10A03BBSCBdTZG1KRP9
VSyErHDbeRRgM5APlANtmNchWa4quSdj9u5dOoIl3CjEAtHwRWhtAC5DfgeFDY+JXNn8vQsEgdxK
rKdIe4UgsGnnx6Ar9w31Z9m82Iy7KcChV2hrF+iqJiuDlo37n8RLiI2M/iXwStR9m9NfL97aonls
YF4lCVnglEBxexYDBxITzKIiD1AghS8dFsck7mIkAl4nQA39gvlmaHtv8l1ejesHoPY189nirTC9
TQ+b3lmmrQcLcwTqVX/EjcCcDwY/pNGEkYCTnlqvOBpZzA7oNt2b06YH6urS9o4T3YA52AfBxjKs
XWH/g+Bi88xafHfK+bfqbWAM9RwK/Emh0DaT8dwMTDhlTV5UcmneLJ1Z9gjvMxWHJW+IcyS1ydna
mfFvIadNCPxQGKtEysDoIWbkJbhKOsjCTnkvh0/uP1XMwkYf4rcUNglOraQikgtpQI8Mpa/ZZJg5
8qiX2mOPBqHRSug7F3aV9Mj81FFrQVEypYGz0Ltiuxho0/Ve5edq4Z8uWvK6GfAAUNX0qBVDtipi
uAe6xxHYFfsFE7dekoxQdffCpKAZ3EML3bD+jr0/uhM1dKOMdbLuKe5fs+yeux8dA2TKzzBC/gYf
F5A11vlCbz2E5nua8qDHfHsodZL3cNuGheDC/0xpWaicHgphn22g7WFfk3tiy3MEpMClllPXKZJG
ZsErh9kRZ/ZajnvXdaGror4XzUpslMxq1ncLU66mxo1YNZsM9PqmP/AlitY187aK/miZz+mMdUFz
s7WcLFKI660qB/tuPZVAqRbsRSG6c6XDbSzA36yR8QSVlVhHk/Fp6umraNlDMZnB3j+NbKawJ/Z7
pCt1dUY9XoQx1HSbByD9ClzR8zUd97KSX0+sEu9uqZRoeUkYqJvICzKFOMn8oAPhDwbh8sa47stm
VyzTGiJ4nA6nCQi7s40d5JapiJ+TMMJ5phdwlq9jFXMmIVLwrM1StM5qRKQ5IV5rPh32bqE7n4xU
YCuzazwLZUQ+XW2IRuPeoIAtc3M9mNW/vpoOoA3VbFOO1rdxxlEEJEHOfu0AKS0dwWHJfAy6GbdM
zLbSjUfikzWesSc0S/pT58XzLlpgHhPxVNojWZfNbqkQm0R/iZv6c3WdwcM86l8NnlFMO4yREsCm
R5xnKVoMPyFMDa/VZHAjxO8RHYl0CUZs0rOkrzVZvHqoHXXc72xwi4nNkqfkmuI9K8urnoPKDBYc
fP1YtwTUQCk8yNDZVyzblRzeAYsptns6i6idLk3qsH3bAUJzd2vrAk5OMl+noXjsOlBAl0FX7AFI
a+3B/VL9bGs8y+w+O7COg3ltdJc6cohXprXiVsyXmhyiZMeQcW8U5VXmwZbzJ1qwOCgqypjoqa0Q
yk3wDUYTTXEhfy36a8lQnDsvgEUtDIbCBdzQsfOtkVVagrpOzYTtbQPTQHR+DVAa00o1grEE88op
8M0Y6gFlW5dN7yWH+MLswZnA7jxtOxkzTUXOZ+N8qgEqNGL8WoRtE6fEkp2cOv2Y0mkTwcayF/uj
Rs6JLp2+vSHgbSo+cvRNtZu8BYaOZKRQT5n+h4RBxUY2eiBEwgIxSbWhUrqzt4/ne51lLxBePbL/
pks56750YHbFpPdUi3bo3OjupIC9FcHfEQDLCEvets96Oh+LkDFjApy5AMsmMeJjEM9LH+hPY41Z
Xcb4HZetyOlv4h5KOFuavtMYNDgcGykHllOtpQPqVOmoIs1U9zn0fwvZ7ysXtVVevUi8qvTDADIY
j08L/gg0g4NVHTTGO/28G7ELDoceXnr+EVCfSONd2i3SU+zLw+6YBSEsHWJN8Big1XMa62syKOwi
mPSefF2IWcQK3d5HRnzFcS6P/yogd27YvPlkzHHU2zbZ2u5zi2Ok6ZJPV83jQ6I5T4aBkeGCy6v8
tb1bPGuAoMR6tPRPAZiRWDXoRAYS090QZmyhv0HiezNjY8sW3JjlkZlmV4l1yY/qiRxdMKKCpS9N
LP3slYcJSjRt+9n8Nxr4anKusqLXopzha0DpAdiL0z8t0lCOWExm+oMDY4Yq32VQMcJbsgOibOJ4
r/p6x+QgwCd2QhMxXbo4pbhdNi2CAodjgeMB8jT3NQCZjbtrqs2fHJu1zB4B6rL00mbTGxP67UL/
wrUl8BPAp1ZnZo0yVFU468SBWMjbaOB4LbDii+5F7x0y5uYtxL2xWjZhHv4l5bxqa7ZXi7neMl8k
NaYdhIcoao6hl72OwoZaWsJo7U8lJVlEcTTV9tZM4m1cz9AMXPDXyHepjeLklIp8Yy/K5FiHxjfs
5tJBzBBtrLF4GlwMMKKZmT2kVVhMhzb0uV75c1T5PdZElZ8xgWygqNMFTRiqwCBjAMJeHSCAqcOb
CVLGAxtCFJjlNR1ewJFGcOOcez8zEEKhLcHLqsb7kR9sc2PG/BydLLY8inwYKDWE36Za436nIB8F
7ipGfCOuiPUmqiGDm6NPN81sXSGoDhSTsJmhK4G7o7WTebnTw4BMFUFtMh479BiG+Vkbx2BIKH5P
9vDBin9Ipjuk5NFDeyA/MiLn3WW56lSOEfamnkU/TkZedpIT3GYsr8p7yBA6p1XXXmfnXA/YhEOL
LrLzRMyMh/19fvqL7Ic0/8GW+L0uF5aMtZkhpC9z/5/xNNeLDn73ILyZqpaMlG64DrNz1Aug9Aq2
W6anxzaH3uGFCHmCOfihuAK35iADZHYWy1+W+tVCXOKcDQtjw+RWWuiJdja/T1XXz67ZbUhsXGDA
Jf0R3vVjAwQ9yB+sQ2c4KmVcrWv4dLUAY9S2RU+f4xFu54F2qZs6JlxWIlGpv9QPZE6/063NJOej
noS7PvgKPEYtz7oalOMGk/wVYb2LQw5ykINeexm0J42ZCrQeOV4qEuyb6ZaW+SaSTFsGuLwzeY6w
WaIZLXNZHIaG8KiuIqwRh0aLCJ7ae9Yrd28l1r4N088Q+tmsr7QIf1UGHjrPu4zqUyvqbYuvpsyz
dWGMjyhzwpKkQOg69QAG1TZrRof7ZXqzms+ScXCU/nlBgEy03tJJrGtF4vVTsAlmrp1pkDLlWy38
PdJpY/rKpDQPECZCxgIuPotpTqfbuJCNORFKUgQNDCey57oUW1DylAZvpKp1uJ4NRuQJEvkxB2gY
n7qBEjVdBRz5/Qjv0KPi6s4skGwQ8BIgnC1cn3H7m2nLrqaBC9FQLnb6ZHkPYrrbebfmoRmGsc3y
+Lnwhl1jYx6agrFQVBixcgO+2jAahfgXCNqe6AmaHtSnx06godjyXZf6zZMejux+y/83QzPKcWHK
MNtomWtCHYgrWINfBoMg+80dbj3HWNXBXEBXEPFrr4tvE/UmsKEZ0CDzjKBmJuNxCN4W5xBN54Qj
2rbeU8i+ukieXB7xoGsHlmySnBvUMVonHxZNWxeQLJDUUaxMEGp1aswcHyMbuQA61Kk9FNXsL7Ba
zTl8rLj1TcjoGmPToZx9HZNgDSJNQYCozeXCwR/RjcFUU37uRWzjP36xCzLFzfUCFSy6JP0l8y4g
jXmQET0MVcRPtHtNIpOYwLqHp951fZdjtRP6m+MJCEZvfQYjlzlH7big6R/cJwGFJ1fCVq/IIt0Z
l8EhdSN6y+hWOcFcTK+Min4G2mSc+BC3NqhfYrQrJppyfl3dpapHaeLwMAaPBGPkcto5JeJpHcQv
cniyoxcLVvGEye2EUC0L8msHTahKxV6TDCPxr0UW0LmAaFsb1iyyXwjpcIh7E04S3l/l96TQd+JH
5YYZh6L52DB4WnYB7CIlUEDW0FsXQ/ypV5oljx2u+NU65UPqcbFVq71n8c4IYdrfFObvSBMcUAxl
stuHtOZlIQHEz8w0OnlvsbUyXxPetaijg4LAQw5ZA3foJtiqMimLibakx1c6B5y7i72XEODIS2me
GvoZ8z8lku7pTz2ENQ3uTHUPzBcD4rLw2FuwIPv8Ziv0Zfbz5jdo8SxNtxECc0PcOF30JYDDFN77
BmHYRC/SMp43cEKvGwZZMFt5mJpzHPoOi4a7U/6ExrxvhvpkmenBUeI4lmsIn6yatHW06H7Z3kw4
IaqkncpzkOXEg7KwwJEWrJar2jtHcMhbvjL3Xni1D2XZbEz4EKJ+T0GWUqCDdqxfS+kmD5SxfH4E
JWjUzMJ+VgtKcvy1Lj2w7I+2VCT0ah96zzKG5MXUR7VFlbGfsZTn/bhMdJvmy5rBcpzqaLhnCzet
gaoKHK5hElyVP7qFwpjr0EKV380n3hXVrksfj8puyR/rllHDiMyHXPrmZg67JDykzClH/BPmrww/
H0LL+N5asaWiWkN2CiZ6N4TLOXWOjTeOYd4XbHJl4YLZPzTMutyeCRu+9eJohhvvo46vjCDKYVgl
8C2T1fLPdl9Z6+wDQim/ISiBPKHgxsPMvLQm9rA0Dsm0epijazO/NV0OBZFJrnFTYN/U5C/StHeu
fbKBAer6s828PeottiwDCGrkVa+1W3RvWoCQfda+tRF1kjhx88GJOsVKqMUgBcjF5mxnzOpWiIuD
8mJ5yar1ULpd+qJcc1HT32iI1cDzK06yQbzFLTQ4gXKwCVUqH3djx8Hd/KoFFw9K/r7m82szSOm3
gpAUwCZSIMLA2E8TjBkAynCxNwlw8WDgF6wNCMr8jqU+x/beALSzcVTXpzf0yzpwtz7S65bLNpQb
U/YfkCXz/25dmNIlAgymvkUL9LPpHf3g8Xs2LYkYYKUhhPG4IvdbPDfjq1VAxOQNW672KGFQMkAr
QKLr8aKqCcFJUlOh1mTAZowNYa1KixIIsIBCZ5gTCrud0cO/3JX4xUFtgHrVY4bHkG1bTCi98q86
PjtwyONdET+pE8Ze+mOldw/c45DBEeGVmLQt8ifDptctVFADmlsc7eXEi9VGnW53Z0AurJfkHhQM
uMdvS55Lz8UMnasuu4ZKzlggIUlgDaOLtNKdQ29hz/e5Kf10zNes1nl2DsW8rKsY2lui+NmYLRXA
dcFjzqESorOaog91Kyfmd1ISe1ZtDD6tbn2XmBO0mAnQKcUxx3/7yp/j/hrAK7cwOA/h8FZMX0x+
+mZqT1NBhcHKg47a/mpc2DL+TVFEh2G86WJ4WITGQkCeyltV/Dp4YFBBE3XNHc4AL0++Sm4vRqiD
saPHTtJfl7EJ/5yWnwGXVUdgnQOBmkkVFaNzgcNBxkfBAq654UomHVM9sIpWmuPP7m2AC8UV+AAl
sMWtB8Z0jaVVbvzTap5kca7sZK8Vy7Osyg3iWNSEkVcceH9ylrt2sPet1TPrUWNCImEsDBXcbpUQ
U7E8L/GbVNcWRDc1FUMWzZeF3ACF/ceGWATgEUs0eIPXQ1oijglB1n9Foz8Mf9IEXNOQZ+Hgxtw2
NJN9sDhfxnKyhgT6D0Jh7+bQmCbMoGtCl7rNLDxfXZq9SZlBNK+X2o9SaeDdcNXqdEXgF73GheUd
SkBCtdRcLoKmJE33HjndcYaPVEIWTlNq64lJBzEllEXoifjFYL9mra9D9UaOwzNuZ9TYmB2heh62
tX0POmxPy+kcbugH1hmlHMEsAs+IcZdzd7km7BY6cK+8t+NdT78ErDBemkZ/ySygZpA6eBTmC8tz
+Jjmmu2ozJPhjKuTxbwZutzODI9qjrrKrHwdr0kWtyQRqYWsHk1wmz/TBHK59PyWPlRt9gyBML3F
dFOF0cReCqCLVvZuCgg6rphwN0w7ly9FnVKgeacVp6B/hp7K0eW4j1UTP9sEeePjIozgq6nv7oIU
scSHl14p491WFTW3iZz/89nDYaQmo8giSx6usMPcIqLAiYBeINStMsCeqK43pYdDBodPfap/PZ5S
g825FPhGADc79BexcRR41xXYWAQTC7FAd+R+GOWHDcDXib0K6+KtIa0/8mgDhVsp/BewG0WW7T4o
4VVGd60ZGyf0g8E+ahIQLiNytzv1AKfdNPmaEqSZtPJacsBtnO7ES+fHynOOlAfrACcDAIA8VDOq
d53fB7SwjvFwwH4doyq16mgJy/TGKo7mm/KWyQD8R+tkYN3R94jAKTd6xr1NHzFx7h7D4X8cnVdP
68oahn+RJfdym7ilh5AQ4MYCFrj37l+/H2/p6IijxYGQjGfme+t8qbKbZCUHXHOvxsDtQKrdQoz/
yuWrxJQmokMcl1tt0FlGzUiIrWp0QsHGX58+eUT+KjgqFDCAWdpGlLyOJPXkWEveO+Hn6eIX+Ik6
W+juk4ZF2Wu47KeHbPiI+lM7XYzyrsKRccWcgTWDyUFoyoY86yawFVwftyzeHrmqrlre7JUC8mM7
cQwARVRPXfu0ho+KUJqQyGNSstNtG9s8EeNl+iVPY1FcZGpRaisIoYl6/UBPGxNkGLsZRsrwCHMw
QuGQusqNW/VSdQffkOXYTJ4FKdtL+TVFoJe7nBIpLtSElUOImuC+yDucCpeCBMKC4AWj2dpexYKC
OA/JK67pniGbRkVw28HstWRvh/gK28hnYTvrHTFS1V3JhUdQDeotXtRXQ9wSF9G3JA7YtBsQRdLn
W5Su2XBEuIr94aHnrk6A6MAxyuefi3+GjgYFeUDIbzUZuIbyR9CowezijWIuZ107ovcp4VIB8cuP
pNb2rRDtVJF2I/Cz2kwgbrhBpIqXwt2LWYo+gtzWztYpA9LgZri51ZjR1+1HD1pfTUioIUpBqcg+
Ts4BdyN+NKoIJI0ldzv0DhfuIqhDRGz2sralBWFKmOLqQ8YYZZX/rOZmzT8W/WohAHCtvBeUGVvg
YOptFdK/w2Uit0P6KHP9/m1YvmzM5a8lfks6FaOasTEgBqPU2iDTZcwQSC7QKdQaCsYqutFUOziX
s9/XEnRrQaGZnyIfFjGXrpwV+9e6jVUrQR1023ag4NCiKgqnMS9Ap/C25p5lUQKA9zqCH1S5iWrA
HubEyYBpiInRukoEvxmE/3JmxcMVv8Czh1c1NzPb0EZ6zIw0m/EfHTA+/hbSaif91pFOPDo6ObrE
ab9mu3mPMSM4UdRV3rMKb3AGRQCmMlIbzkrk/SD/ZyxsjBh7JWE7R04Y0m9ShxJQbO6M7L5ZLzuj
PkMC4ivd1zHZQmbAsUrYjHjRRUo0zVfgxU3VH4qmoGhVe43rdr+O8bKUnS/I3u0FD0eFTpTCX7Qn
/Sk+dxO1IOcZMa9C+PG06m9COx37Q8IuHLK/EoHFywmPqyJihYIC7Zjl+G/bZ6oSYJUs9FVjjQvc
OsSiF3VugEyT9Y5If8xfA81NzNFrRCR+SWADQ0FQw/cP6K9gcSpieBCCDXX7zl5SRD/Tx1S/v3BF
GVAfaiBSKpNmLUv7HlBaMUn2nlePeu/WYHfNeSUEmAkVQlDRs/LJroB9pZX+2MkUEvHMq8FRZKdq
8wlbL43nKD0DACMTprSAb/3Tpm8mR9MrTQL6DIL6xuaRKt9GN7oq+1fYgwepqd2aHkqRsHMiTGtU
dsU4Mey03dX6fCJ7ouMEr0xtizmW4rWnqeiHqjsnGv3RCWjFm0KfShRU54ruM9wlRNGvYsmpQV2x
7xCSDAZJF4D6Mjut3KRXQbu0MXOtjhRLU9GHg8UuNsqEmYdGSZ4oB2IWHy7zSleprNGcpiXLVp+U
g9ajckgtT1Vv4o9k4WGb6NoYE6fgQsUDwREfsnhHdikR3KblnERtRPoqCGCfgfA8Ct5HnY0KuaWI
wMBgSsKlHK1+8X3Ynli+hsDirnzA6JrQtOy1XQ4WGZ7JuJdRgwmMBRXtuMI+FfYaSf/sdNghuc6i
YCTDLniVwduUdmQq/LKIXJuhA4jvaZsP9hwjep/Jyeph0TjYga96tJSJHmxL9JQmD3W8umSXhVCz
1xlU0dB/w4BxAfNwyS5iFn8tABjvZ1Ml288URWWdYGjhBBTzHnoH++dpBfgAp0Pa05HZULgRy8+Z
UU0RCeBA+hoWMYjRrxleI0nn7sApyqxpJT1sFYrL4BGpVPEk/4Rx2shkQRQ0N4ScKrKe3WJ82FHn
1dqavQWtJYbUhqhoc0gfRhu36BAr7vLOfYxbeMPohjttvZ3zVZF/GpanGKgheNat5EsF45+Al6P2
1OrYYcqnLu0t5Y3N3gU0xDnVksdBMRKA+QLLIIuf2V1yQ+PQpMdpVmnVm10CJKySi6Kpnjl24j9t
RHz8i1NioQRUvyTmvtM9krc7HF7ZD4xGpX2FtVu9DroXzX8Rvebh0dRxcp3zjLRC/o5XyvHKF/Gh
UaFFCNMDWReyHM0WnpQzjSdiNZDJcakjwUmSvwv1gV1eTT0D/oaBm3Warv8/0N/CBcGpcB8UEL+I
OLgc+dzQWnKBYFZQCof43Liub7m8FPM/oHfmfX48UnJFYyjiJonEBHLEzR/Nt2Xcedxmi1XIKFYs
z9VNroTJkVySb0lYVg6YuDsDGVjKTXzkCesp+CQ5Q0Yu/IENgnHh0CktOl7dly3UhTQxrRHSG53b
UBw/I3TulOMISJi9uOVS4zcEe0tOwheAbvQNYRsWZtIIATnkiGFsBUAX4n4DO6kfMB1d6mklVk47
vszPpv4FGtbGG0u/7PF4f+fia9Rek/w8dJ/VsAtfI0isV/HJECo/s0/4WPLlH/wvxjFyU6Bn/zir
NC5t1TYHn1sDZDYj4z0hBLi7lq1kffEWSW8LL27FeJSBDKKxvqYWt1dZPfYaOZkml64wR4iLfE4d
AMwMf8ydpHNy6ZTwwcQ6zUtGDbrGTNLi1qhakvj1xs0GzIDiikgW5kvDJ9J61sbqR65OBNIphN78
Ed3R5ueF+Ls8IHBM1rdtuDgrCleRJFCxH8/JCYcn9oPKnO1OxY/6VTGELOMbxjaTCNEFXVywlqD0
nOV6sRlWo4nxyFeXWKg7QuxnJHQHhHnWBtuCq4dwRhPBd9yLBpMRaErhW7hKKJcabJAAl2IZCTAi
10Hjx4XRDy1EC5EWXR74tc1aiBCgVSaq2tw/F43qa814HqPipIJC4ZCyGN3R7M7p/LGMWITZe+qp
9guWeWP8CDrOxZhCB2Kpw5/RHDwuGym0LErxKS7dMfdKNi5EJNsMhIIt81ny0+IlcMZ+xAe/MZVd
Q+9TJjAe/Uw4o9Aemeu8o3/XuABKkLwGoRhC/6TU+DveivIZA1zU5pu87u09E6i+yQFfFzWAZt3L
CYAnJ2idUmQ7/fRQRsZrxwQasdkU+kM3BldOyR4kKMxGVVFYyPs48DtEDWb5VAsy/Uon4M1ar1ch
fGqFM0lKrxY3fYmkqyWIkEHpBFHBWePPRrmWwTCtOzP6WuTZZK1pNF7m+ocMoVLXw29bDjbhlLhU
dbSsqP1nYht7GYdOEd17WLi0PvTDrpR/Y0t+GhpYPN69gJKGBn3Z2FylYNfzKE4tx1cyME8tUXoz
LKpWrc/1ViHJxi82rW4J7WGUCTrivtofO5mW4dCrWhc4E2I1mUhYtEWkn4Vj/EWEfLKqJhtqBtwZ
ZpDQk+1ZKH+B8AzMhgxtbCm7ACxprVgkLc7kbr75vwvD4Y8nTTElETekH5UhIsTimHbsnkRg5eTG
aI80Vq9xyzPWxkTsL81B15b3oueBp0R66BdsQQddH7H0M9hPLyqY9JKT+6cFlzyUYIuX1xVhCut3
SyHAVHVJgOz+KuMQKn8C1IhQq8cG9y8GrMr3flp34tURz+WSDEBApISI8KAQxpUWnxZmPANntvC2
DCLz/id5BitcxlqxOpfDHtNopT51RkD1YcWnabnoswsxqNWvgXgKyZDODikksBS8xJi+MVeB22TI
6TuJuo8o/CyT8qV+hFm+1xt2I8ILV2O3Wc3PWM+8HO69XY+IOPMiLr0h1zpISoQL2zK/JMPDNB69
G1J3QBhleYyZh4HBWuSqybIhV40ZE0pG7D9CFlbwEWrJy/jWjx/VcBjij7nE2qNtKwHuDb+f0VDq
JmCChkXAbhMfM8v0dG24gIgQ+GpphzI9zoMnzoaXWc8EoKxoyFgcCE9DToKPtOSZuxcaBsN3LpQS
tEORY9qS8fTVRx1F7obeyAh9+WJYVz2uuXAppz5LSbKeKIUr8TQFjhpEDYD16E+s55onO6mqnVqa
p2G8VYoH93bIVLTN8kd6F8gDCijDzMkWJHVzHIL9OGJ7j7e8kUTcc0TGyTGetbNA9dxI91GfkZvJ
7msKKlBhCRim7nuq1GqTarNCeBULJ7cKjqqjWB8Hi9sS8WxyiNeHq1z0Xq5JIDUEIzx7EVCxXH4s
lqelt4jHYyHlO7tEuqMZt/kzAyvUlEeBMLLrXhqZNGAYH+LT1bP1Sh8T8QoFymDSvBnnPwierxFL
b8ZvZuQAJceyQeQR/Cq7+LkkzkTdO9pgFOV/wcO4oxDjPybH0C96K2yw8EgA5o/qszlp46Yngptp
5WP4aJ/tU77pn9SmICIRv5OHQrnqBhm38MM1/Qwv98T3QXQcs+jF5NnEzZ9v19YpfBzYmjb1J/7v
sWZtdrNtEGUgpz8tLpAWkVOEfBFGOSo0YroQM0Xla43UCZvmxjDu8VhuRsQyyUWGYu8gwjugpqGD
5Ce4UDbOBI8JxYW7paqMGxWjdsEImPR7LFQJNhDr3NUAEeppTLiqCuRfjD9mbtwkGTciA/mj4Vsm
msj9XrgvOjJ9BG95VBOISzCZ4LPvo0KLG28afEnfoYkjesrGdyBrewxOrNil8wQKdTjZAxt2je9O
WPEmBc/86yVI9oiDFOk3Lmjde1fFlyE58j1psuuNLVcaZpeKIA1ERtl+6d4ZiltzxPoUQ+g1p47y
G/XdSn/jEJxnGZ4jyeYpK2nM/mUoQ4uueYnR1wjCS6VisYIzOIeC7BZR5syI82Ot8qw1TIX4xViG
BqufI5CWomhXiVlhlNJLUVG03qFB4oo0zsW10dtzyfnb161N3BICtDbR/SKg9+wGSVcKFfEch/UX
TH1xHH/FzA36y0oPIpOr08PSMgZye4PAoaObgT5kq6MWq7HXNZNt4yeeiBCJPWHDNrY7GFVIDD5x
MmTB+i1mJLBpqmxp+zX5Ax0Jb0YEcb1tPnrwAsg9on+jTUsQr4jQLjSCTV1pOyUhKbgW8NldZ7xH
8mF97FtNhl3AEgja0pgqQ83IcnGkR/pK6na/HyxtO+Q/U1b4koRSbwBnXP17+u0aAn1U5eAULbSV
xVaSxBpWBALGe0ZX2lhXdZjIYS8maEUVtxUkaF56iZUHFwN2FqE5TpPDTTwkC6WlZYeATciEwkL9
QgYqME3yafLoCuVbXJGbS8pl7Y7UBD8CAr3uuC5ti87q+ojczWpv5oIgmqQlaUhtI7hnIRl8+k+p
UWWx6oRwT0tf/MqUIlQzR3RB4GgnflhkP4U9vTNESmTNT56+FVHlYde6t5jpF7ZOwDPuLNsERFE2
6Cf5C5k+0vAgM+ZtgzxwGuIVR68vSFMhVCoFhUnSclcj+E0yg614Z8i/EfUsWuUv0jHMd5qpnDR+
Cz8Zvgr+LJvAlFQm0k+EzU6ZW9uJLNueTOgOmejEgqmp315lTAMla0lynNudUJ11q1wjitwUcUTF
9cDoYluOc1dJ6ElX3rtu9qZPNemvnZZdpQZqKar8Icg8c0bPWB0xRPohiIuan2dQ4bl5rPkz9AGI
EKmknE34UFUGxdgSThHlyThVTSt4qtZ8Tekf7nHVy8OKFbha8UlG5apCLlJeePVbxOaXoQALUfRe
jJuQPlD6sf28QTTxqdE0RysawVjYhrRIISuMiJXidQpBowyqaqirtRjgM/U74zGyOnVHQGTZPIwR
yYe0jbmXoF/rSt1RxXcVvanS5ifqWzvos1EKvQgEcG7sblolfeRiFsMZK8XLXINRFNnNwOegyGcl
6Y9qbUGzklbWNic1T29zYx1znofMYi7rHRULJB6PS0lSWLFSW/l3VGb7eM2OUNxomLeSiUSLPcpS
5pd6pjBllL1KSk5KfwAXUh9L07pEV0ryA1ERzHbnEbG0qQReCerkstfdSh2uTXxeBNkJ5Qc5ArIF
kbUhFXSePoO3jN5aTfT15UVSETDUZ1NazpHIiQa9ORsf4tTtx7neT7SHx3JzVqT2tYz8GCV9UnJe
lfggkINMz356sXDyhGO7VQc4sNTJtNGLZ8PNmOzzterY7RGMZuRH8QMxT2YwLaVjVETEnXWRDhzM
CW3vjKXlq6NKkBtl7p7cOoQ0q1CEHPx8Y67dC1xWBVnZfC+CZpjJTd6PjphYhLKQiEATlfKIkIZN
BGGi1rbFoTqu+wZPL9lWuB2/B3q3jH8ggKV+7tFzGewbFrV6JCYWd3n+QMA7UcAxgXfIxHUsWN/Q
QRMRsCN0VLuBhEnJHlGeZZuoGpHsgwHgk2ZLRplDTgUaveLaZi52JohckQIAxM/Ilz7QvlmYRBGh
o8Qi0+8bzROiXzC35Mt877I9G2qHBM5AqWGTBK/uJtYjgx96MWBfMiHwF3KpFnyFgkH2hcTDa4Wa
b0G1x95C88Zw5hDIKr996Xm0ImQwftQdFPwsBPnORyycCBMlTj0qqRQ3YZPluV/sVkWnf9Ljq4Bx
T9szTCEMFS9x9TJPZzW6ynQycUZUfOq+Ou1H+YD8PM08NpC4t0fVViRHQlz1RxQZTDw9gERTDr5q
OK3E3kyc31aZbxDMkrYpgZuFq6W6ES59w1FQTY2+hXmN8qLUHl65ZRcfICdkiX1ryMTRkSxoaJBn
ECBLuXO2HX/wONYLAxfNoohmpAN9HzHqyR37AwBccSZyDf4rd9v7OmN7Evyd4C80+VGYwISp7Zvh
V1/eOwxWJgWSghcQd4TDjRuhE8P04WkiD5vlhbvVLo7Sv/iLPDCmw5waxuxfXzoYDQrrs2GTVtED
7FXLKQ2QqF3Eow/WS6nrcAhlf1T3uXEGmRrWKu8NXPGuWFFg1LmWsUc8nHKpNW1+h3U3bPK+3QVX
7VaW/DS8p/KpVfYpyHrzhsssCc/QXCBiQbYjR30EN1t60JpXleQ8AI+FVUYoLlf1V2YJcD9YARlm
clr88qfk6AUnOpMvob+ad328hyOJiFd2aq4h6q/OzWuCuib6mhr4xbOME3/TYu4Tghl56EvM3wcV
BMh0uf3LnQeOVM2b8ChJHsExYAuMe+EqoMbxsh0FF4smy7saXCSEsHdcQQ3iFYad0R5kOr5mABlQ
4gPNhClxhxXSd3ZsP/6tSWDMt9H0FiLVEmPLV75pEqeLm72WZPxe8pvOb017pqnHtFFikpmbcIGP
HJzDxf9fi91xyNzO3BVkeUAlOiOEsMBWgevRhrPMEOkyBED7cKIW+H3IFPJK8UKUbNciJ9sMtS/j
rHmjUBp2VOIOfEIZkkt+SzsUWfKY25BOhZCZLdsqKVs4110FQtq4xRTVtz6JHMvirlYfworPKA9y
UIx+3/dHEWWibr5H7HLpTgi9dPgu5kOuoGjxsOzADFvPBcTrJT7odKli+ZtcWlu9ToFpINOECxTK
GEi5bUHtCSDEfDYmqrUBmjganbjc8ZeuTafBXnin8Fa559TIyvhY7Qiok+S0ykZYy/sPVKrV6MSv
unZtR0rltyI9CORi0GlgbFmaKqaTVwWM1vI77PUEBWREYOE43ip8vBjDJEYLIkyp/Db40T/I4dKX
LlgT0MBIAWoYvXogJwyB2Lw3UkNc9ZZUJDSALPUR6ANU7IqfdKkIGNqEvzf1A+Yt+prfJWIm+1vY
+enAznU0lbe0AwAlJMirdac7WTvxxvRlKdtJhrjB1ia/MH0pVAbodt2e5OYkLRdLfiGB14wwhNsa
K0a0ZQhxtgbVTlKbwJqGD1Fz0Cmu2g75GMP3Jg6RBNRTpN1+Im4LgC+z2+GJZy1U8Ck545X1XGic
lfbAW8omTQ+z4cCpb63biIMe2AeUZXPh7lsxhpHigHt52fZfbBTSNwqi9DejSDK5E3qP5O6X0ORZ
2TQzH/T626ERCG3sIC6RSRoeZeI8ub1LjFH7Ti5fjQlOIQ8ET+w2+l55F8C83teoEBBui4GS9nRV
ZjsvXWq9yWKW5QMHAYooVBPgH9jmYtIX2i3bIY/dnHgxOC0r6oV5ECiaLZ36lXDyyQBBBhItNpbD
5EP+BTFX9Stni4K0XwD+2kHrxCcALEIWlh3h/iH1b+VOl91q1dY5fKEjtWa+ZhDF2UOUFmAkuHEM
ULuVZGc+scwrjYAh2/yXsxq+5FULs6lar/zkHjYODB7uaiWj7ge6m+OCwHqe3V2M44ylhq9fIkAL
7gD+zI0wLP+IvMX4Yzbhp+VwkPlMmfQs84T4LawZWKnsoF5AcyeImwz7gY/J/ZQQ3s5FczqFBnER
HflppyrjWi7MKAGxNMrExfBPAFXAfAZl4APB7OF7Lqr2Et8m+V+nf2kTLD8PIGkCZivvyhG5Q/ut
WQFhP6GfIKKspf7Q6fcc++tEr0f/QFjfQOw8s5/+ARcFwbIWWCrd+lVPmhhezheuvPyxpJ3wPnPO
GkRDXHlqEEoyq4Fc8pBNT24EtA7q/9TdeBUv6D3/GQ5X1eEZP7oDAAymdXTi3GrZbRFBFzK5li6u
WiRxxev84GNBSZT8E9/UL+uQfgo3fTd/ZK/zmc8DhFMKcQZu0fIwXpO/SL4+k+Rq6b4yI/It5p+o
bxCVTME6a2YrlXesUayo24RyFxi/PQc6O+QUelbr0IlQ8Db2288EvRJy3BWuUEm5wp5pbXha+ree
WvWAvtd8K7zLgOQbjdNCeom0f8YrR/Yd3gc7xmf+2b/Ib9ldf5l+EHjhAgxeImosOSYMOnXpSfTN
G8YclcvTOxpQTJDDhnGNLOELAgMv2te+egqZEUgnN7e1udVIkv4/t5+jnsis2bSJKaLPjJ0Dsiq2
AyxUNxq+IcL53/8oOW9h0ZhcsDxTfI3NzI4RkkteI+yJdCCKpMBi1h+JIiexouDy2zkJWba5yzuG
Ekv94j3rJ+4cG8bwWfShD5AIQqioXzSUEPGRhiD51Zb8pYv6ktdb3Fal5JlEi3Jj/THILmjdkBtq
g/J+Aw6ivpD2trzDjsRv+SGjXNDaS3+AONJfd5PXLryH8cO7bbVACkCVvvQOWc4Z2vBqDFuw1s2K
K29xV7i4crrrm+oODk7U0Pi2SpI5g2wiC/E9aJyYfOjgg8MG5Pau/rEfA6327HRsQ29KBqu6pVjY
REXp1KLPBjiu64AvrZ8aOpuzT9n3xiElb9q0jfc4OunynniKlAppLmOLA8TWv+n1Nrlz0hO9YdJX
1RCwvpl2kgwDg/oe8B6dICqZYx8RpmAnV5YU8Ct8OQhYD/bCUuQV/iV3q+fsQK7Bbuzww4lO4o8l
E9L8/7/LM+dzdcf7nqO155LHEAiJBTy4fkPBam5tPjzgkPXWiayJxBfdRdyDRpNXgqSiJMmKu+d1
OhLff2kcyhb+Ant+lEAOqFlpqG7esvWS6QzQyJe11oF5dVmPL51iq10TwReSe7tJkU9y60X79BUQ
DEwqun7gjWbRoMbpLYTYjvhGpnb/1dwNQH4qEyMn+9cdaY5nGbwXna/zJgM0UQGCdyolMfAww5LF
zDMcgcxZoDwukfUoH9bAJNK7hi1rUefDX1mCbaTQJ2DDVGqghKazesLCTfugjLvm8uK0k6+Gp+md
T7ykx/pt/jLe869IRuFjCz+ZtVv+/ztYHwgU+rfoX/5/ywUvLl4cnndeSH4T34SfFIon35p//FZi
N+y1NRbtKH/GF4ZdxPPzWfPxViPAb8+rCOKLv5pdA5WzV3rabYCyPk+tUy47frC49LASLI/H0u2w
wAfdZwQ4QWajr1K5tuxJdSAeJ0ndNPatcqeGOBk8c+1+8jitGJYwcAYySL2tcClIfR7jOtsXkUfw
l0BwHDWHBlzBTslOZYiE94A9vz0JFJ13pM56Vn8dtFOeOuELZyFyvrTiTrivI/LfXWV0deyp5Ieg
viiPibqLyt08nKrkohY3kc2weW3He5Pe5fFOTAsnLb+pRsm1huOinejJNjqI5pEEjjK94sbAGKDx
EhC5mMeBrl79pGKHDSYUn6eQ8JDpox8u5XCxhqumn/qJTo3t/El2eamcjG7X0cNckP2CXO5FzPcG
7ZTGrcuOc30e41MnnZlcBiBXY9+UvkBiKBEb9aHtPFN6EwWXPQVh5ELwfNjfG+bSVLiVXF6JTxnH
zLOwZxe3fOBd4inkiZnnm/7IR7sSGfOXrcWODUTbErCCl1LnVZa7KP/OkOhxQTQw6oaHutoMWG4q
Hns4X/qtNQoRld0cuVUM6Qo/NKHUaSPyP6VwO1f7ePyrqmPB5avJfqxm2vaaD0yElMGNqMVZxl2Q
nYyExc6lHbcgKTSlm033QTuL3GemXZtuwS8C5t+R1htILToRyQwmGkXRj0J8LftrLtHaRu7Q/F0M
J5hxo3SryG+ZU2cPCBeHTUQ1CLk+Rgfy4KIrMb5iWt4J3aa9QydLA206In0vzEhDgsQUtnLykUwf
prAVdkj/LcSv7etoHRtCCvZK6Yq1kxKSlb3F6H5bDG6b9KcntyXxeglPih3R9UPVFxUv0KO1l0S+
lO+Hc9tCZhNIehHKRzodu/gQ9+4C7ztfRXHLNxIoiT6wFrZzcDdBePQt+33joSJUICtoVOVIZI/4
HNI3TfgduNk0xpELABd/kZsJVfAzsjj0cJSUjXb81xgEgJxSXeSfC4x66ziJjAE8I02fs5cul8nw
LfXWTjj0fsIeZqj/fROQ+gioczKZoMaKMEzW2iYS90P8L0QUjj4JkJ/A72m6N+J7niJzI0Zh10Yf
NZqpbjxb2OAZjELFM6KvSDmG3Xdd/QugDQvlTVLe5u440+CeEeBMZDCnMi//bXoBqiFAmrNDIk5u
H3c3tttgQFW1nUKfGEgkSbqxTaurKO/Jb8mIHLzjYcLu2ZJN/UEq78BKxlG4C8Wd1rJ0wFkcTpaq
38f1IcLgCmzZ0HlUI03Lm3Mo4vZELWE6oC/WfMgsjKi+jJQpUpCOE1DhmqRm41fJX5LGsfAUjA4D
YYQfUk7P43jSyPjuKQmhsOBYC+fafKrzXmWpmelZE+51jL73kwdeMV9kwS9UftjdwObZvsbSe9Oi
R0KLPe0TWKSVqVEJ7VT5VOsAPSoNtvAn8mHKT3V6ZoxvE554nu/VMQimEjmt+q8LntZ86RJ/DXpV
zjGzC6JhxdEDFy8qjkrAJmgfi1s7iBgFQTnIkNMs/qeW3VcdAPaHlmYVohEulkFgU3YQM8+wkLld
ueOCdWmHICJoBkPtpnuNWAjco/s3EcCMkUgD6dqbDPPfBYEcBdMBEbAbzpJysvlUkEHAgJHuGkDe
2VuYtfCi/wgvVx1v/lt5kJTN/Cpk147Bfl4VKWJrm9K5L0+1sefjmhjg0GIt16wb4b4wF+NtM78a
kpmFnX4iSDsRmDmPgQ7ZN5HbBbvsZxiYZgxUPgkGKQxfw2hCpwaTQe9HxSUwzwezYdi20SPUA7RK
E/q6/EBGU6s7PbnXZK2ROmkILtzM8AO5DNme6OG27w/jSKPXLgHbpMqq3C0cOZqdD2RkbkiyKYdD
M0CEI5mGadiGD2JwZqZtcsJX+/bBvFfUIaYHkRLw6JJa9xD79fTPEnweqiJ6zeJfffyVlFcrvuoT
vPOrKd56cj3kllae6wIFRjbEMuHqg8/+rJS9bLChb7F9J0hRx7M+H6OXuLQF88KY02vcdL/T+EUD
oqE1M3EFjSgcBCYEqu1bvDg0Xcoslzs+K17nmnMu/vBqy9Qhz3NQVQ8aZjOHLN/9tPzL+TiQSamR
r7J3tmjwKjdIzlECGQlcyzhKBh3AG8moBU2gEbIf7hVsY4GnUQTYvzYLmwqxuPikuMXBuBfhGxiR
JZDGVx3E8VIza7YNb7/5DJtr3LmoJcvVgeatVYsA9KrHIUGxNemRjb5Vu/Mo7hPNUQhPCilleKSS
Z7D6YCopGU85YttXI3VQ4ZSrO7ckhxWKlyv1jFs+dqr5nrBhzLsG/ax85H1ZHbnMH3ZHogAWteWy
qGg1lL9Y/tCig9F6+fAVpz4mvBc2OLnB+e0EYM3NjEiufdVY6QU+dzfP14spN62KtzXaYk8tKLNZ
QDO4wfkB83qGIlh3KOCpw56qk50wnbSYTKTyHZNJWV9i6UnUG37fTdLNZMNiDBEeYX7MortRuaJw
qJuDDJdtYWNYFG4J29K4q4qfwRWaM3G5R5To0N3w2yG+WeU4hNcgdLP0IeK2jA7VwOiwm41jXB7F
Yis1B65AvX6dlqNU+cLaMvtyqdu3IHtayc3ioqIkX2H0kolHDeUY17CvxviN0IJW2TGFzjMQ8Tla
4ojytrwMlHAjOwLlsHgqHcBV3vypx+91ECYPscB6tOEgJtNx/cQB7WmvW0930+UnznGFYNSZLU5U
h92lwRGrOXHnkwUwMoZqwAuJ7OXx11D9GdkuickhFt8t+DtjeYfHRuOBAkOma05xZ2NfZkeMeVLh
DQHpxQ5lTggzLY1bJe85Sa2PmITihWR4oIj+HPEONs2n1YOrQqzTsKxeh46V8JxoqI79kEC67Yis
iTyJTfdNsiNcAv2ovzP8TAcCu5ys3OtnN1+TYDaoEy1K5JHwD39YswjdegjC+2C9avVvFL8s9EZN
u4LrToZpz224B5jcs3XE83aOV4YdlrgR00t3CwpUdmsmByoLZztT/ITUgclRlPdmuREZC5tLARgy
kJCExT3PWvhSfBvWaxe+Z2TQmL6OtjX/qZd/GKYiTtIocnrYmILIGq4FSvxPZ+AoHkn4F7PpZAE5
lBnYB3HGAj642VvSTVFvpxnZJ9gFEwlqKKxAR9LxkoqbF4qybXvQAABbzFU+kyA/wipJCbEVyEDy
yzvuCluKcGXSTYRVaYHck9nwJ8W1LTnLbzFyrGxYAiCU7EgDoDyQV1AcZ1gLdlKQCpkmH0wRKNlQ
LBHYDFh5MgCQMh9gcIVm2HiA1GCUWYGmaNezqzYOCazBVsNbmSdXQCFJ2cGwgNaohYf2QES919gy
dAzyA+gI4TqTM5Le2Gc8wbR1+YZeZ1YfSvrT8WbpuAWSCOvDtcFLTUdM6uUduuIfLklsN3SiIjIk
AJZN2cj8MDtq3Q0TFsWtcrXH/qJTVAz/qRLI7egL10IqSkjXxRdENr9d5SfKrIAtBZGujWOTe4Z+
oNimS3fkRAjI+BDpqbYh/En1J48V/0huI+o1EO0fUp8F2WOwADDn3Ftl1gim0WSzL9LKvL61RPwv
k7dmqFO7G22Bs/mAKWTkA6FzDXVfwiK9CggqyTN9RbIqIxGzVbghuDMMkMY2+AKi4aMlhBuYIyZ+
ix+DT1DdKryLZB+hD3tvn+q59ju7O/IMOMYBdO2jQY/aPPtvlDQWFiN4pgsR0eWhfRoFGLarY9It
7WRwZMM1/umf2g4fnlRsy/Ukgoa0TfbkDeInSitLxR8GfzbdDCEvfyojC/wNK4dMtjXCc/37a3mb
9hsERfnHLFOStEVLlUinRXM5rzSV3dBHWKZLdvOW+DgesGm08DO0YP/yW9HcWt1/JJ3XcqvIFoaf
iCpAIt0KlHOWfENZtkwSOfP08/WeqqmpPed4Wwjo7rX+9QfCpFDokf+JS9gEryNUWxAnVgOedtq0
rldIlnreauPAD2GGoUGj1OaE/PrCEcA2aOb3Pov1iybFhB0Dx2M8xWIBCxT8WUE6GtjtN4JfMTtl
HkcOLAvdnyIQwSECqjRAqGtuhANBJMaqogUHvDEcHOiYxGcCxxoO3tldR+fhQCdg6rhHOgFuPJdi
S3z4VmFqeai2DSpvB4FgiR/zB88P6DbiThXkU8LSy0iXtBUAeX0W/xDxCNvXi+zxwsM9Gk/byXAu
ezv60y4V5hYj2/qBYgXIVl3i3QfiD4AhIIs/1f+Ahha82tGThfLVrsupvGtX1gcWte29YG6NwK+7
yfiOjmUATwMMcjRv1nz1JjsBUcaQMpsrr3Oxg0ECJ4BdwJ8W3OuNvk4P8YXmCN46iJuJ36F4At4B
B8bxj89tgCd9DbDIget5rVscrSfhgkczfOZspf5Cu4XdBC5ywTNGuj6y0fZdYRXDGuQbs5VAaqlf
nTRpX3z2proNFACzeF9W4qqN0Km+osew5b7xPgUtU1P8mlh89D+wDpT3p8Nsa1pVJB9Bda3+hgot
2bmHbEKKHGFFxpRPHoGcIiwjzwVqFlNACDKPRJoN+/zjqONZq8ypZkjJMmCFogSz7IrqTsfIaDqw
yzpgVhHTgkRAsxqr0bd7hjK+A+QF/AUSBR6l+A7s63EL8cn2vgPh70qlR66JdsbVIQxBK8Vey8R+
XADr2R/seWwozBCUvEd6prA1eN2DGQ2XxQC2mI14YbWZQUwUbgWwgej7oXhNR9jHkQQOsQ/0OUNC
NtGPmDiUtJoTVhBL1r+CEe2hl/uQlpHzhtP8rh5NglO+QbjAkMCMEXgPlQ1am99I820n+mghXTgl
jRAW8YwdqO6nhTVvok3zSB7AA/qVSj74w//8qFJksN3hsIArCLtwChYuRsz8gWugaQ6JZmHCJJ5v
81Xr8+oow5cpHYUHRP1OGi6AAD3JOTliIReBSGPGPMVSld2TJGAPEc0DLq11y/flpd77K+4Uso7i
iOEuZIRm12wHoVedNKfoN6fbQ8LFY4U8sBzINmUXemNB6XtLqUXjOQ8/ux7Rwm+JsxRxH2jWmflA
jmfU86C4jVFdjhcRw+gpxLRUJjFlyh7GzqNE0whKGpF3yI1Q7oQzLcRiEs9rjxKHWTdMoHDK/mlV
oAiEjWOfgmzXCVrkBgx4eNsWOmr6N8sMlvC/rQyxLHtVUIotCY9yXhagwOLSvpHaItvpJoRr+bLj
NY7J1JH5KnI1HjFRdc88AC6aBiMs6+dy53REkjVOxSVjLkQaLNmY0GmoV/Ek+w3uRTgfUTZNdHSU
f9VSJGIKkiZgNu19+sd+jikeYljgVbbDkZgbcDEcLZoCdgmNlqwQTpyejv07FcHg5LuVhuPXNt6D
WmXLX7h20xWo21HlBHe3sGGQQKgLEEkstfpotsyeXM9O8Q5gJyJyujEWqfoExpWxXY4WffoWH1wz
uqIXplXDgpPtM9vylHGTGdS1S1TQgIcHo9pZCRwDiSmASdNn0HT9a+WySw3MSq3Y7qxXIZ/d6IB2
QT8wxwOpbakICG0EfuIR0OkwWOS7wBRBpHocbeiXWbjVb/YreH/atO0c87viKQPj4bUCtfmoXBhc
eu21dncs855ZAWUah90Omu9PwhTuhUc+mazdmucGgYOM72hfMqfyefk2uraDhYJ6DV0jEywmbRoO
Pdw4ykVz6gN4MXbxz/z8oJGSucS0l5h38fH41eGMhhxmLSaRurikgtZlvMjVmaAoexs4Ai3H7NY9
YHoQHjRzlqWYSjs6REvo6jBpwe7GyKWdCJI3bhJYaF6a/K40Nz86FjiUQFBmQ37CAPdq/A0dbTzP
FZrhGZ5DGk47R7ghXjPNYSNTuqChQMCtITE5ZOC++dR8xtnJKO95fxQDOovMM+wLQOdmFrkg0cH/
HNXkxFi9SZa5MSW2LcWbD2NBDUMNvMtARuwIjvHR3eQPmaUAG+kenk3aLlPc4+CacphgtWO7PLdX
SunIGE9msWDPMdGRv/yo8I0mOS8YoPgx2Z+yexjZ3O7PoZm139y/ho2GRUVTLQleIdZ6Ej44f+HN
v7kbcHxeI3xz0/FaphDTobNaxdnQvirjWGcT0BqI9jLsXo0kIfiqz0xb1OYhHq3V8e4UtTZsHgbC
BakM8PNS6O6uwE4dmYQ7FDDe1sUhX1kMFsqOc0r6zJcSCTR+cMnohRgMK7qLrq6hocNd6yCCbGTD
wsQktF6o2PATRwlJD12tstGtQ6Cu+vqaa/jSnDXExk32pSSXwtqqIC1mQOO3gEkrmPtiDMXMwg8O
VXJlG1JHjwYLBagY5K8BgblrXVr+U6qPQEcnRrexSptzAX6w8kuibpEfzRsaVUbrkMjNfAv+RGRH
6vTYEmCdgRrUnxQmSi10r18dTXhcfoVubSND+uwK8yvFBvsdhL+6fiAWu8pAiVN4CMTWw76DnUHz
K3hFn5yC79DSJcRPbvM/wvpcqnbq+DDoq7oh7tvuSOGRMGK0sxCS26Lyti1IuBl9WZw4iXRv3B2s
v5ycAx8/xqlbz5kwUhjRX9VzF5pca14bYqRAP+ZSvy/NV8Oc1sDh623gMmDOaXKChi4An6x1LL01
NHttP1fSBawfM7p9EMDjU06Cum67t0im8kVfNMlbJv77Bidd/Qth2gAsZGEPiGObZc1iSMHZ6ZNs
o36Bn79mYhNxT7Ftg1XMBLqlnE0/r6rbyC5kq4WOy37yQA7VoGEFgjTMZ61ixgmqzxhfRejQA2t6
2akDXBm3y5TgLm+pMjbJOF8yOKtnzAAGbAl0fETDvdwCCC+4cJ3hAn/wobK0TxeRu3jBBXmMXbSP
CL/bKsFMpXvn7ZXVmdDB5WfI3ZOqvnnmvJ7F6kDgyZxvDxckDucQ3eAaCl2HppwiSlUl+ap0iBqN
M1T3Ltkm5lbydkWIvd057ZdKIYhCIXZm6pbJkh7eoOkJf3WILlSRm+SzV6p7YK0zTEtIxKo3g0UP
oRy74Frqj0Q0Ld4j8gU/iMFIjOyd9V2ji1NXn3KbaBvTX1npAiKDYhLXvsaOxSrXcg/VciGzufje
rf74HD4bs1vqn10oXXz1BPdgRASidJGBkNrnIK6fbVtEFHcIreud0js6CoRWATVfmvUxK2Yhsltc
boEdyCm+deN/zRYhrspc62ZjYF5EwN0EJ3zKT5ipw4KpkFuTsEjmpiA5YmBox3MSu6V+gVgKiSzU
M/h3GLtoyOuTZZGBC35F8M/ShQY7hf18zAsMFWjmmnOVxL0OnsbeIKgAqsmH3zpzGRLPM9RLHPon
fcz7b1cFU2oHxa1fXBpyCvDbWMPVLH8RRrN2aRk1TL5TrN7nNQ5ZUODwBUSbqm3hkBCR1FjLJjhl
1pzA9g/JqYTiUdoiw18F8TQLp+SHyOkifFf6Ia7W7juBo4dpGANrJvnwCBj8P7SDjOhHunwIHoD8
qv7UjB88VA8xSPu0Jcg51rZJsPHqG6EZRBFi3Fngyiac7yAnd8EHbyXH1dcBg8x0ZaHUoEUCfh4c
xZglPVza+cj68sKtHq9SiNslvL5VovxCKUKMVNcOx3AEkYdaH2IMEcXscaS4sPPdE2xJB9psqCsC
sIB2mjGjqgXh1ZAdBY0UNFbMTJA8Rs5wV8dnrD9hAnUkfADBuqIS43chFm9sajLmVoyGJ/IOh0eF
URpOjTQiCEaRl096xOXM7OhaaR5FXUwv4mElwIj5AzMAyg2mKTa0BdwDqdtY7xCjIso/FIWg17uP
NmXyM6NM6/byjhIrJzweqEawnJzSJSPILonphFxESBtS51N8g5aIVA+oAq4ZrwvhQfKu+4c8Fxqf
sdSqFVABs3sKSeq5AjLSgzayQNJGFVDNBng7WH/zI/j/A9yTLEGIhZCPBKhhcB1obBF9wIrJbAo7
o6QeRDM3oUGCVNfJkCGRvpPJQlomPgt2SvWaivPb+H+KMTjMSNgFM5RWgofDFTiGIcQa3F10Hmz1
VLs8Puh3HDA4iUKsRU/Bma69pH4DJS+ESvtks9RSR29o2ByfjU6ZtR7rn3UkKh+kwWoz/eTTHmX9
GO0/AM1EfhsKodWCXtkhD7VmAeAF1CskYkj42Oc+x8qaYS0Iq7kfOyRuIsTBvoAsGkoPYXX2cT4t
ZnE2tQqOLBDbuxxe06TEQgfWNOEOQIaCuZZCcqO+5n6wlx8JARIUYBIjYZRD2b2F+Gdy3xr6BQfE
Nh9NjcgpRjinTnmKI+LSQ0d0LTqHI/obJqh2S0IXZAXKvgmBGvP+hRGj+jJf7R5QBBUQkEoZUJ3a
qmCX0d/hTzRp3u6aWWtB3/APbaANofFpz9URgzHt+4Pe8U87IcYR2iSgfcBr5i0/NVQSqHjzzxHo
lEr3CTCQdThzTqQn1Tj/0zw9I/tQmUei0wJCtHCjs/85kzjpkutgv/u8kJr4ZzhqcNXINWkw2Scy
NZrlPyBtOAFA5RrlU1gVmNNyTAXT0b3FFEfnENqbEAnhNo6BV5EfzJj6GdzLhiEX/FFBIaS+gRrC
m95v4Wun4GuQ9RyKavYw3inWZ/aS8Zp5knmF3YGoAPPJEkECMnT3BveNBZ+xEwv254SlXiGuoNVj
r+goJXdj8D+Gdk8F52pejZQp0zSH4A7hlq9BMqRrE7xBhhIuzTVXSdlPFhkSihvyI/bgD5wNFjKv
hYXlG0w18ElOvMm4nmZ3bvOcn3LovuEx8F4jpsA27Zlumz3rEj5L6c34twbqXthAVCVkORBkwW9F
lTUqF/TktTq3oPCD+Okzy5/G3oyfDaEH/THxwFgAFEL+yrbFnD4TTTTxnwAwY5Zd7eCiBmnYpjWX
LtFLZ4oBsMF8EiUfPVc2xWKOVh+oGHE5MBnkBEy+6Kh+x+d4jj6XDElMa/B3QpEG1bGZQKnhYUCE
1TP82wS0MmZ7+NDZCl6QwcoQ9BbQC0ZhGtAf5dNGPcEHaKjqOTQxiEzwN5u1PdZlU3KeG5xpnEab
Imdhb4yh7uCEwTA5gRw+JWJoPJoxPSUxnBeIMRhbgvKiv7OgT1Kn5tMSOl9nM9jKt4GozdhR4TeO
SrtvF8DObiuaKfYN9h2Wo0sGI/8PaJ+gU4Jg8W/tlM0wcHfR3UDEpjaQHD4FR4IIh4N6p8LSh49G
ktAvBwISrdFX/sNb0ENA6wGSHEN3oMQyKKhhWWN6ltgQ/jOFr7Ns0xkdWYUImxFxP6d1oAXhxKI7
ZRRkBrjRc+ep0gQ9vfvrsPCGJYYP5nQEF09Hxz41GmKCBB6PlCJsnS5cwM+VMGnHA4QytSKhejZG
Mwraz4MAbNNgxNFmaTsF5HvpXetwroe45lJJTVRGyg3+Of/YuwbGYdx5EFoGDCt5r5ysl/mOYSkT
/UiM3Q/jWcpHY+tuECWsSfo4DRDykJBjhmzDJ2SGziRA/s6PLP+Q6onwK96ZNUdIeaLLbV54anHL
lRcxmCBq/3AP+Zo942sAl1W1x6CtHjY2KExssNjBw0ULdyGHgTc+ARFgC1UMR4kYTFDmTUKeICTJ
gJU5kb/9n5pOGsY9oQQmAhVbACqocq4sfW4wWz26EcihPiuBneK3R8PhTaQbySSYWrHl9OJO4WLA
D1Ac+JQceC90Yv4+UB2F4lSie1fhuwPhlFCgEfEINrH/wjMMd6XwRUEBExgfQkjFbB5MOkYAcj+o
fkzc5JinjujGxH4JBxVcgqK4OeNBTgOtAQLi+8Brl4mXJqNgEXSwCfgC6y+1rSnY4AUa9iracMks
XP45CQL0s8XWBUaAmIZA/xfKGHGyYjt5YZQRNwuGapQdEvRSG0cZhZqBBuUfl9aUKBjgsDjdmmHU
vrlzCCyru/rEjim0zSe7evhiEKWcunt8bN/5Eb50fq23WG/cWUAFdQ77x5Vfzh3nUyAujJgbiAof
aOGzDqHdSifWFFJJYe0xaS7JIdr1t3CG0alTn8pjgumXbT3gCZ7iU38rLvrNeslbANxrOx9f8y/9
KZ34suk7fVdn5JluSFwFSIDAOXhGfDaPibvOw+cB4cfAPdBe6hutLzsCCjAqv/Y6xkafqkqEcokm
GL4xlZ9xB2D5pZ4Zf2ub7txdGN3xF7pf/9l/qzdmATC1uws225Bo/rJDfqx32gNQV/JJXbHVHf0y
D+p/8bILFDip3vJrvBvO2rl7QLRJd/Kf/ywu8nfA0B4fuhmoxBrI6nMcLQFMeb2pEKEagC1/Kz+J
GG+Cmy7gUD9aJvCQD59mTyowpdc/Nuo3IN1wSO+fVXRuEc1ejHmzi5/1xVixvEnRjGl5H0RTLNtz
s5UZTvjb8Co9kymzzfEmXAzb7Nhc9Zm7a644UlQwcyB4UESzJ+UT4ymkYowJyrNrTHRweaj3mGpt
lE37DZt0B2w7d3BB2X6u1rO5wliLzvl+uALEN8f8XJ2KY3qOX93T/Y7/QEQZdIIpfjYGLpxskcB7
NWT9KTYVeKJxZLQ4VZEDwgR4cOKXeqrXg4ZvGkg/Xi0zENboBfOJAUHLq0Yrguh4whwDx6KfnK2I
DSJcqvGUOtz6BSM24Y0D63STfN+8PdDeGga6Lb8s3n6I5Ew9/+AveTompATdThA/8kbo35xxP2CJ
wLfRrT3md20pHeL1aI8XKr0B4AGE0F/Um3QhgjcP8sAWxcQMQjDEUyjH/4YyGXYBlPt35dm/0n3y
Nb4HZ+sJOqPvypdKW33FrfkN6g96gqEjoBzYocHgeyZRISd2zCFgUESKeSCousL2hDxEnKMORyzV
ATMGP5zsfTaZJyexK8jwNggnusOOFc5f5K/Din8WlI2gUbfhgl0sQis2Bgl4H0SaU5KfDCfqwX1G
XxRoMZo2lkd8re7DQlsQbvHFzaweyl776fwpZ7j6VhbKor3m7+YVXLWt9iVdpR0LLlohk5Vexqs+
GWto6Sf9Jris3/VNnYJF00PMoKMzYhlv2emZPjSX4oweBK0C+2l6pBJjJXI3qe/gK/Wn+M6D5n5p
bIFsl1vqVQpg7T169/m0eYP46K/ma0VFmu/HbM1sOVtwemB8/isv5s2bV6OmHcSoIJt8Hrx/sF3Y
dSCnN7+s94Si9QuG1bfEvHdke//mpwMOYcBfU7+xxXDtD0lUiwQnJTMGbgUPZtJ5BAAi8Gd3xaGZ
XBYYHw6EOKgfAZVZzKtqxzSGr4iTHwhUn2Fi5P+56gaLeJ9ZvIpxrViZ+cPkIlhYjnmpnwHz7N/+
ycY9vEB5dIKfgErHDioXtIMgXyYyR+b9SMDYdfnS+KagkBJ6TyvDWWmuuNBgZ+iw1R/dQg1FojK+
aDYBaRJNIxJaNJJARBD2mMD3vEF2YgJWiLPBP2cvXoNuMSwh10OmQ6cSaLtoWEFYw2wy7Y4yxgFw
0Spyn9yZKSFsmrn5lr6BUqT6k/jinLuw43ObyWCJmZ9FphT3BNaYbf0RbsvB2j+gxkpX/9VwU5mc
G/iEoLac0HOBIVIiwGVqaepQIXmTSz5nIaI3jmhZkFzhRmSz3LqKukCIiCRFDGX5f7HioRwcsEoM
sNaFE45N3CQAeBZdPJMD8jJsQD3ge6BJPGxuBq+ZeFXF9o6PJFF7cFsBrUhCYQ9GwcT05gNBhdoV
WBpmHfPwGUS6pJ52ACIOfTFcPeKJEHFgqER2Gf8JYsrf4G/X1YxfZmCOli0uHKwaTy6b0OlS/2Bc
pZJ1YbIfo7mBPirAatbm+M05FLfpW2+yfTKOVuXbgnuTKBywCkbGvCUBaOZFC5gB9ZieY7UMZU+C
WJEnqE9x7MgeRYi8q7rIKaVXsNKtq1GfoNTCS1I45PJJoICAYfNL945O28k8m82woBhitvXjUxTq
QIYTwKGL8W/TZIGVL4ncOfyRJmzkz3ojLH/Yoh/Vd3+GpEiQHVsXm71yxQGcy9TQDLLUmIuinLho
bOW1/d0hhQDOC6YQdvgYCy0j9nICjpsEB8BHdL3bZpsccxyCQKcipu8zcXqD3OgC5Zdu7+YYD7MG
TibOjjVsRIKLuCinyKCoL8sa5wp7DJ8aq1Wo1mQtA+BCiMvH5LHuCDX+f7pB4TkZVSicbBFx1DWM
vyD1N+jhfdSISyzhyhY7pZUC97meUUCjd/WCnavj8DBLBkRrq3aYfVum8zkignCJFZqHjJsguKh0
LnbF4QBuUU/zZE1yjwJ7IrrkBNJEOHoSW4IsYlVixQbXgVFwJk0xE++azZgvDG+K2+Kry6B4Kg2p
RFevdKYQZe3yMi632IIG8k6v5+yMVP3WQmMgFf/41IHwvFzUNBaz8RvGXn1xH6iseRlbfZtiYwGH
GrrwGDZQu/UbZyTtJJQHp3C8hhtplTs0xwbmeN1avWSVLXU3Q5t3JOA61qyX0Ww4NXvHeKGexy5U
8pVsregm2CWEU+UZn7QwmzLgH0y7e1nfVNufcMGaH60gwNPXEAGTLElGMEZc5kFbZiMbb8hz8wJB
MT2BUk68pZxuk33As2FEvx1OyQJ2xMZ7St/8YhUoX5l8vq1vafqJkShs2C4qDJTjuYVott9I5bbR
yYbYjs2rCk1smBMfDcgLX986YnjhYiNgqQB4ybsOqTfGzGTpcDUCAyr5Egkr9bZga+GMMKmbFxKe
aj61+63pmPsirMFodwLbVPrDaQ/UNope0eiM7gZQgLcoNZgILyXXqZ8mWgsEOHfGJbhDdWj44LdR
l6LJYNxZIG0SbY+7wZ8g6BaAE25EhIht7LB17h8xpoyFIxNlpS9JgPpsGzUgsX5i6uzaLS4eN1c9
DBDcvRwSqXdL5JVlR/bhMB1PNoo9vYJazOHY8m9OcWdV2Ktw0jPC/qYcRQRyMEUZ1c+kPwQELSAk
s0/d/GJzKlmszvCtXKs3LQ+8ZCzOY30Zq5AnHEP4MzMgmjOwy8dTkGyXzAHgr1MNOQR1enDwpAVt
ZqhS9M2VwTFpYEJ9ixwenEP6YsO3MJopZvKDSV8K436np3soVJGLYzgRK8C81SKu7pm7EWRWYKCX
jBoMpGE8xY0++mwKIpv5sMWHMxj4ttvTP3mc8wHO7Mz6MZplyne0+olszV35jnsjwi59DfECNpTT
J5sBs+Z4TruKU7C/w0iFaR5wgjuN23MyfDEHSYKlESw5LFG2Mw6u9JVPHa1A+V7K0sSQseRc0FzR
+xAKDjsaTX5GJ75THML7POXro+yw1K1QRmcnoENePs4XfR/qc2uGiDodryzVKTtW4zS8QBX6RZAt
okIM9PrpyicnDM48L050FuN1OvGU8uRTXnK+sIFFuGgB/bkVnTj9MMXhHyxZRtKzgMoDpC10n/K0
s0g0tDBYgvW6qzNmtxNLHZiZPTgDiSmOqHUbhiTpOnPB86ly5K+6+B1n6+Ijz10K6D6jiWt2PQhv
UtCQhAeVaalU+QvzGzfSdanXzgjuWyQzdAY6ynCdTJB6RjhzWIO59jiQOmWhEv9VotdTa3/24Spa
9ZfgH0xfydC1oFzVN6Skq1C557nHPqMbsG9yb5f4a5eYhx4RPr3SCHsPyJwqxkchbA1NG6ap5C+s
KH9hl+LiNVJX0nxUXrqIgwIrlg4k6iOislw2E4YrmrXIStMOav+C4epfD9za0Me7A7sxQD88d4Wi
yB8F3+IyxvUyMKL52ELDx1uFpVFv3BsDXWkIZcqNNkWlPQJ3D9bLUh08qgG8ssPeyTtqLUXZS+hW
Yn+dp0dpIIm7LhFm5swy4RTOcre9x+XS7QGcNbzhPtEctXcHcNYZ5wIoWNixdNVxwDAoHfNH/KPd
dTXEzkgeHV0ru9fkn8ZyeDU+xj4Yd7EjoVlv8nyHb0xLUrSKZC1Qj/LBNG7YUym6DnutIvE8WLS+
OR/C7ii+SJXSz+own0IFsd0szgEkR2yZeTkz8dLBf28bdNYqdS99ySIrR47qwr5fSL27aRFW67An
feM5UgEY8Zg0m6ULq6Red+V4A71g3HnnlBptaF4jKtNcgg3m371OmKodq0LeIhEZ4jn6iQCVkgql
B3fqmbgPmuXNIjiM0TjFBVmZk1Y+G0mDI2yJGyFLhTjdo/nvZUazCjNGnPnR0uVKBuqc+u+wkKe1
XAPL+1NPtJOtJZinY4/XxMN/mdSamA0wyRhzDSAfsTxDSobbmRlYU8tMFmHx25AOnPqQciSEA4a0
JL5hVxajBV8xiQlwgPeqSXguzxoDDaKxIVVRCyAlK2CIOmLgARMd8qCvn0esAjka+jmnYenRqpHe
hWvVsPvUCFS5KRLu2omWUZ5St+L1pbLR+2jc3Fsdycvsc5UqDEShihl0CfVIW4Qkp0TRNbfIZjpC
doTXjI3TR+n2hfWMIGkSvM5l1km7JcuMYWY2bzoa9Oqzs3iuhOWRxYUIDDqwaJDBuRlixLssXQIr
USNh7433A7UZP5xzTCa/nnfJqVpSST4Qv7WU4FEF4DtpulTL78ji2tNi52aA2xqXyRQwCN9+Uyyg
ghBg96P07EL92qweJqIt362dsjVmjbQ2g9hBJDw21ZkHI5nxn3iTk+En6NxN/2nnJkoHs422aXYN
ehZP3G/wuGvldxU8dd88FOlRhyPR8GC7ay4EcRgV5dlLy3hqzOZkfSc11srD99hXwYdJkjY/BrkV
xLYb51G30ys8Aoj+gCcZjjjt4P2EZjUtcGeJ2Ynk0UPHmoX0vcmXH6uQaSl+02NVDYuMUqSpH+IX
GPqfmJ8L9zsrE6KsbGvAcPXZQlLzYXxamF/kzwMMSdjH+Bigu2thkyU2jtjU7bB+SprFAtoZfD65
TnOFupKnIr6zP27nHzzYtKg6GBoWC6ipcHNXWQ9SMKwCvLVrZaJ5yzApZgZEOM/8cDdPmSx8jmjc
WOc3i/3IZFBP8Kyt4w2CI6Ddx0LaJs8/4b6md4mAFX1Gn677G5nzbDTaNTB2dcGrZTLxrBLSBiSL
UQpzVgK1PRIfUqQpQ3v1S9VuGEiYlxDyquFm14ynoHKy+WbFmMCcGPTyIlxL3sEn03ACgTwJ7fq7
+m1P6hV4k+oQ2T1gJahDd3dRR2Dg9zvseOPBqMNbfyAEk6Kfu/M0aBJol3+1KzS/hDQZ5hXr3PgJ
cKVGTt8favrwLom3JpJDOQgJzwppQ0bByc+JJtDzTQoLqUtXBltN2pjzHt99mAfMGD6w4Iu5R5rk
gLOWJlUL2V+NTW1p+utEl3FmxOs+fUvAYj4yHmlGdDhQO0nJiYFfIBaijO3Ay9HmEjLgmAj2XbKn
mOxxYHmk3+IE689blNEwyvg62AnDqKO6aQA5bLD1XEN94WBAaqA9/rFg0mds7GyMdtUhyiosElxt
7VpgfOVPmegRr8VNYN4WYV8ofmYMG4QqNnCaI51Y18EftuEuYOtBc04snrzx8mXrzt0XrmkWfKrp
eB2AYjBKwBEkE3qtmKMrX5nFnA6SDKWRhqWMk3++GxiQ8UwdZvyYjqssV+ahBbW1eJfkOx4JBBvc
55loKph8ezNsFId3887s0t8F53IzunkPn5kL7TVWTPQs/NV3UZNFwM0UzSKMhSJaEsNNuyPJi/gH
hA4cJ0V4CS5Nd8yHRjb5A8giLCbd+N9rcw9jTShqSD+xydRFE1t9hZR4DMvGNqGEcPUc692avCl8
omDag2yq9xhxvz0apkAVyndQHqlPZji+Itsyvn3QE1Azfthj8M0Hil8MX9SzZl68tbzFGBOpZoZo
lcE7MFzJvs9pJ9nBufDOGdmg2l9RNZCZGEcw7jUQASY4mGpoBLXRNmTKgZbW6tyzBiBVwbLs43CZ
F1gp6fES78jJOH2U9LVJ6z9oYydlD/1XGIdHOKVQglp48438h5GtWxe1oxgzKcxmjQSafDX0s8Al
nS1oLrL6R2k10gAPNLx4M/gKpSLtfYqijPhwMyBkLR0zqlfmboZa07/5pT5TZfc6opTsKn85go85
VqAaGPrGisKX5cd/fkszgCC/q3aWFE8LtyN3TNuNkhgcgykeaTl+nEI3YQBUlJgYd8YhNPNLXZfX
CF3DZ4QO9AMjDd2bjo7aBOUQv88wpR3lRJRZ0x7SZ4DX4ci6tFGMdGORkEA7mMZejb0puIzFpXsh
DKjReZDElBxZjYYXae7NKnoZdzxG+cWpnZbQchQGsxKRFY0kU5dAR8jywydp32LPdit9U1kLxfsC
8KnDeCXhoNNjGJ1FWJBazwRuuIh8kriwZvHRUNB9rlWFWYeRM+rBzglSGIlnjg631nPfHFSmJC1k
uNciw8FkTGUh8IrjcFU8PwnZ7ez5PZyDcQw9R1qYtE9+O94Skx0LMFJcfDkvfBXwXD9H8M5dwFHJ
RxKIiU5zt4BAP+3vwGhwCIbFyLdWiQWLoSG+OB1pyKZ8Rxvt1QRIL7xk/JiJs1zLELWOJOYv5UG3
GCVxeR8zv/cSBXmu62zcJlSTrY+gTMIdV8OPR6rKeR2MwV5hbpemjilY7hiNQdBJCh8DenElvWVS
561YIhraBMlMt+OkI2n+LkpXKL0iGz3OpE2I3Ula3sf+M0s3XCjunYkJWZuRAcCql8ZrBXw8dU20
FceQfWvQxkSfqHPfUmHDSPCxgaIyZJ1dNk8BEGDNPVAYh/KNe5sQ4GfM6h2sFsUjWg61Ygc1WgPJ
bIejZfx6DPRLcBzhpsM5sym+jT/10f+wmqDUMRcBgCWgCzQVUyJmktEcLDhEnfDzeaY79Q1k1L08
UgDznbYZX6UXCEL1q7J5MlRgXPOKroy0qDHJRYIMyRmq1ff0Gzip3GVn427cu0320//1WybHLF8d
rk974cPoW/ndygZcD1YP5Uo5iw/eAxlGf8lOeTMxf0DG2r37wLMtOeWH7iuoLkCsym106/TZwAi9
6hlNM2q/mY8ereTEXTcQ/CFyYKE/cfcf3tQ7iyENv/XoWkpfCqYgflI4CgKdCt+pEOtQjfd5+KC3
7049cPgHwHZkALNYwwVj30WcYxAAsN1gqBVxtJDTPAmhM5bzRvyp8zBdjkkAxxuHHspI2u+kppHM
QSbmA2esWXWUACEGuEJxKMdzszlSwkFy8y68T5QusY76waK00mDauAhz64OS3zPGNSnUJxcx4UcC
MMnEIRPgPiDfQvUogWKOzWcPF1eNrtSi/vhiXbP2Ky873mpLOavaT0r3ha8JvWMspmcDmzRkVRN0
06pSuBg/fbGvmRkrKW6wPrmjrLTAx34+kO8ZJNcWSk6rnSNAzwyBWGHtzOaJaetAfHsHQhIFxGNK
f6JLoOZC/U2aclvyMo+7X72hVCLXVgNNZYah0sAbdgMIG4Pox20zL5QCawKmdkpQXPooOJtW+fL7
4GI10qYIeReVoj+6Bs+jDSNtnuLmOi77lc5Nwdwcu3TM5gGBU3ybGEqpIfEJ8E1ytCceO+jI868u
C5vs9pVSGSddv7rp8JdxcisBEirJPep+ylGmLVrc7SjZmHMppsgncqeG73IOYe8pIeG1KrZ2JmwK
7GRGJPQiMZM/8dGxyfimg0dWMalVMF23eIxEViz0YmnC5jSaLx2xbiemIDKDqnjZ5ZSKNHJB/qg0
kEl5jbllKFNzbK3qNIwuAS++X91bpHyVtI6TU6Ktsm4fdvsBnpJmzBDC+jPoY8BpxQexv0M6zke5
KqN9pq84XKkdBbUHzeZ7AOG9M1eBglNxNo4h3DvE+bHJ6tMmXKl7kKwkf2FQOViHgVrYt9uEgnYX
4OIezC0WSNTNK/2YM39uhd823IssA5Mg8BE0bOFtBaKPID5eYg2sJkh8mE8tYVjAiVWlf1HuY2zH
IQuh3EF94+LHu0g0vusuHh7kHUJ2M8RMajr6FFP83eCYmhwnms2Eh5E/jCX5SboJcgJmNPxGMBP2
3T0RDVA9EnnRjmxt1Xx/dvyWGgFUCiHpgN2ZvhnNW8D/Y4lQf1hqyRoSCm1n7ANvYCc28Rm9uQsw
S4wQPY+0dIGme5zt/rR/SFfQLsT59lWiCMQTZlKu+3X1NZp+puRb4o5dHvguHDVyfNJLKjPAZ804
qvj/43A4Gi1aDAzH84p4a42slgnFz38knVeTolgYhn+RVSoieEsWRMCsN5apEVSCiIC/fp8zW70z
22PbCscTvvAGWXjbl67wP5OWPUjjUIYemCHQu0APpfXULzKH2sggEwB//93ipemDz7ZoZY+2yoWm
KrCI4SOc5scN1Ifui61PoP7YTYuZjAu3GqE6o9ZBT43GD2R/nGPItm0D6gRSIn08yBFfOXhXy4F0
eo99vAxBSNeN/wK/JM+VBB9Ys+lclD8roRXR9KnzXz7HfdHequKEXfKkoUOH2zyZEtDoDKkGypto
hWbKYdQ4hTWBG4XpRcANUClexrMRzdSvDzSa9j7UXLBE/QyZZGJKUsVj4n22k4lBiTHdftzxSkR2
ZAmaCr3TfLfFBRclhFcHL3/IVX3N1w3oOzOg+sKRmcW3fm4BFUoBc4BbWSadqwL9AF/yiClJZ8Yx
9boRogUWEB1U5KrOVo5sO86z3XA1OP6N0dVroEGND2m7kYEiAZe8W29pPS7XvdwB+J9+5wBcvhNL
BvhcLZFs7r38528GMg9xR1lxu3UBR1U5/0ZO0dt/2tuAQJy2FyCYotpy3PGJ1bcjQnmJg34ciRQ6
QnCueitOu993PixPfa6Apl/Qrb8wV4B0FlOqMK/EoTGXFtNJ5vd6Og0ySE6vn4vZA6RL4GhfhG49
bKiH5axfLDiRf5lf83uI5RbofhyyYoreroGaz1tef+6z4hmMbyPa6KjZ9UqTWJSIsk/IhcqrWp7y
bn9vw1yylLMA1rdCrBQiRUZxhFZetUZk+1tgpiVyfg8VFox/XxUrH+T6SKvv0+F9+g4mwFKFGFXi
8G6DYqqCKlcCJJXi4+xZIeyySkunn97UFo3o7TE/l+WCfh+X3RxECxADDLTsUKJb1U+7VPCgm30J
WQHOyINL0zpJdUpoJTzNtDQovqZW1oSEIV3pDW/dDVHpDldRQd5DmZCxBwOT6I3RwbMHZ3giJDPG
K7wd7zr5VfQ8NtiAPw2S3WIlz9gwdPiuvow0lDbYgTmdcgCMI3mHnCWG0mhvwVnEma/eAKiCmtXk
3muO9pN0ITQYukXPR0QLQcNpd6pI6l/RcM2KTa/C4F3L9imYHWmWz32EtcpFFWHxg69aZ6LcWRsv
Dnq3I4+kNQrZ7GNBRXvvuLIYXLjAreggg5z0wrmXgizj6fzaGuxdg/EQsCggRm8boEJrxnS2UaKi
PwGlbqyN5jmoXTigzDmXSD0u3CLXqY3p7e6VG42OMh/QS2PkPryBdw+aEAzgeJr7soNwmPG0H1ov
wMx537E6CE8Tm0Flo+WW2lWL5ZiAehRk7wAsTTpBtEx2D7BnaJC9rXwDqQZ4IvBntM1OCD0HL4cx
e05pZgMh91L2YXg0lJwupGZQepD/y7X7vo4t2akIsJjUgL0/K/CPkDb0bEmEbcS0CJC2pN8B4Jlx
A+7JcMkWE3GwKhfqCWUulB17C8yohy4Q024nu92qmg4IBbAwJmXCE4c2rTeetmf0QYoV+8Zxw9CV
OOHiPQWPbfkOBKQpW4Ke/ZF9HkHr6KT1P+swmBVTxAv7JHNg37XEGY/c0ucMRtYMeUCAO6N556Eb
n5sYRv5NLo/NIJQ/hoQIq45iGyH/J0xM+vp4Qp9Q3opovVcLRN0oxofUOomVnrN60y7vFyAjPp1y
Vp8YucdpQPCpgVbhU6au4cWV1uhAcpayIcqLWmyp4IlUG7H6XRm1xsgceJWmXKBlu4i4DVZ3FANd
yWB1Wv1oIoQyBw5hVvMwJp6CSQSz128d9Hm0iZOGipNEdfSjEcmGeWLImGr2y/k5LFqkAQxOK2Ys
6l9TMoHYAVGQWt2BmANx39XLLdeYe+wAJ9x30PsSc7IFkjQdmYjSTqzflux3T4w8fy+PG4FLuJGf
VDZIMyPdVTces8FcuAAXqY8Ev8Vx2vi/KeKCejzN7c5MpyOXTFhGgV8fhj2TybIb/b0OaNlM4Z9a
x1BdNf4A/DNzRpD4dJm3KmmreinW688AK4qoOjF/5d0TkF/ugo1MnIRWJXeghu35aXEsM5NIpOyJ
IJ9OtlyTx+4OUD+Qd2MdgY7p3QLBTNyIsLH2XaIo49H8XYzWnKf/wEYvk/RG9niRvDFlL14j13Li
OBK/AqWVoNECrP/z6LWiiwGiD7nYTWtjy2y1JtSHOXRvAWejwAHwd14FZHEufnpIP2ucflo1ywOI
R4B86FjDhyJTfMx+tmzXE3z0LAgGSeMTLgCeedkd+EBR1OZboNp3eAaE/tCXpSW4/gcUjTq89GqL
zuURYSir3lCHMMHBK2YDxBJsGUW2N/YIAj34AgbTuZkFcry7vVHCKU00TkCZOoinILMK26I1EdZp
0XSl2zSr5tWG/Xawe7kxiCEW4PlpoKlkMJtFJKQ1e7DuKDPkbm8OBQb/cI1SbxhiV3E6blSbPWE+
ugEUZPPBUlXLD7hG84Flf1xZz1R8ef4MVDgJlAFNjN+EOPE9gJakfZzBIj5QFj6wJ7Ahgt0XSFjG
hmlsZtMvG8tg8XHgepj8zvzSWT+C2wrYvFEKjDcA54nVOuFvi9Mdlyoiw+F0EqGCwQmDg4iV2GIT
WfYL2rywjDyA2w6+t7PEBVR0mSyOoehAbmWO5YA4CAlsGchZBG/UghF0oE+kngCOVxvYLwAY7iGe
pdOnBwWdabJKpjUAGAErRZo1xqFJg/LK/GOpPuYP8ysUXMmQce2km090Nm0dJgT2p7KAh0q+9aJT
gxasQ27ARI5vg05LbHVP32AioMmf8+vQnunkNBrF58k8zrXhleUNCQtUHL3hKRjKU3wdzkg6B2ax
uCMKjFKJm6wJb9/m4I8qvHFc/exiU8968K05O4PRwxqhddGAFTdl5Dr0wZzWD1l/MjI+W0DXNpw3
zSadMGIbYmJIA0W7rMp1gq6B+/YqXJraLd0YahMwJV7rx6GSNNQIFuWsCzjNNYHxBdIL5prtNPPe
WM2sYjY41Mcpe7tgjNYIg+zzGRWsBSjy16y0mMi1rWo9F+ul6YdMD18BIzmEMBmsioXxPMVrZjgo
qwAWg2KLJ/bmk1NtZZuSAncQh6f3BlV8C5gG4bV/XN0VI09FG54N9VJsFL9wYLfsXrN+iCzwpdpn
G4pCdmdllHb41MeXYZCs5AgWDNFIfJVckD3SvCJ8BvoC1ct6O9THzB5ARrZou66BfFlyy3YxMe+P
FQH2ccYBN5NJqIH/MPeRYYStPtEes8/f8GNzQFhQmD94gXgUZzjVh1daoR9dsR8zLMizxKI8mZNp
zEa4Wr51QJIgUg0UDc709e37XFnw1iKIPxr4EM6/fwPsTcwvJvQMaNNquQ9LGvYzuxpBbikkX1sj
GAuocX6TFpAmiVAGrJIjdXINqbajA06pP419+uKIK7UqG3K2eXf6eMV99k5QQmTEb08wpYD3F399
2KkqCqTGB52HCP8G0l3nF1XkdDCsKFlSylIONKEjin2/RW/NgQIZaPpyBfSd1cHUzby79ZlOAlR1
Aq4y8R4RiDPBtIJnT6BHM9gpzoRuC8pRAB5ARRiUSA4TykaGPMv9uz6w1PXIhfm6vl8Qz3Qp5gsd
bMTS3k7mAEBMEVxABCE2JDtzIMgwrow8/BoSu0xy7hyvcAi2zyVx52kxBIpP4t7TYc1sSsKH1cDm
+JqPjdYdhuJEDZhT0WBORpzYAL9SNC3ow4GUry9jyXjcOIOc55KNFkbYx2HOwCmCOmC3+tet4Ev7
QzTX5+B0yIQMOq2x0b8muai69cMB8W74dlo387JTMvt6vy1YVcRL6NJpyqa/Y5cIL/c5B+AUBVIL
yVMWyGKw+P6NWNwsFQHxtOhJ/SJ4QNCPxPb6PQPkiRQS83lv80Gbur8EngaoQcUzSUMK5bOhWUii
MlXmrNNm3d/kyI5Sstakc7mGDzBi25xLb91kL5zVu8GCOvBzE0NtAE8ACATL0/nkdp9TXwP0CvKZ
HTyEj4MsZwwa+OuokP9Us20hIVkAolKIIJxaGwycEWvH8wkDQ3aih65AZ1l3XNQK/g88ViG2AmfQ
+q1/ByB4TxfDgTOCURRB8KN+erPjueTSl2+XfnoRAbouVBM+p2qmh4+dmZjJO+Md4KItgIWJmK1j
bf0HGMCkncdXyiSrNcUAZ6wTNJFW2T0jXiZG38O8kQ8IFkGEbrOZWOJvDla90/6u0d9p3zfW+Kqh
XrZhzxX0MhqOjXUcGkfNHVuxfkKOTD+dOm3zx0tapDH6X6Mlxh9QKaBPJA/G9eo5+0zb8tRMC0OC
aS5mc0UDTfc6bS3ei3flUSIfo7ARweOXkMjSQeJo0fXaaEuEbmyAQjwHLXQj4zkgmvgjnkEqyhsN
Na5zPXZGDiZ/jCDLVAd/pa+H/36IygpPKXRUFTTg/Dz24qbF/2VAF4CKdVqiPPbvEnTKUbwwQBiD
3IDfE18CzcWTQV7yVCooVvE1EqQCTiNArhwM5tHrr+qjRsOrPNK+NlSgaghbvyxVcXrPJfAp6TOr
cIBl8vx0EnqzmQEMNgBvMoSSzsqwGCbxI84oHRUw/ohrZYAcbtEWV5uBIhOPiOunVeiCNeRf/99L
bnAwcrW4c5mo2E5f4aNvYaz+93jptISSF5Vh47PBSXGDhFgxP9YuPbr+qhUMQ0OoZeXO0Xsf4CSi
M4uQBRbjIZQm8GdJsW//qFkBH47DXu5B4JddsL8I8kCne1uA5RD4OD3plkEPPxqNJ636+JZp6vxO
95vgFyokAlPST49e+9eVkhhmxohOtT0ThuQdyFtlYNdz91ED/OELiLYcGSsORAY0bTWgtn5H2gNU
mZAPUCtHdttTNqe/KK9T0U/Ti7Vyok0y+s3B7qRAK83fmup7tzoSoGIafkJ+gHFQXBrA3zlGsomF
zdqexmB1fYTIfK/bFcLfJKfIcDjsGfkMlti9JqQiOoV2ltggKw/18ruesCGgmaHn6L/tiTijH9kn
qop/Am7NzEsWCLjPXyjUzOXbiFJMQP8Y+QfsCoIqUJFzNru3/150uJVtBP/aAkz1ouAbW6gi9Jq1
/Afcjv1F3oixcSY3PhjkRNFcgZAi72OCTtkdw1LdvqPJ+rFW5pkziXp4tLpyZgK5A5nU5EF6gin1
ozoe8mEGwzOKgrBZpGtKVVt7nSErA9pAvKWnmkhcjWEyLtMoQ5EFMwwHFscX7lPnxsc9cGOVozxd
tZPNEW3eD9j+eazCQe0M1el7oHigucdoP6BJ5ne0bVy2xhh5lm8YS6cxAsUPyOqGOh+BCEchEYsB
jLXU1aCefiebDLo+TkLx8R41cKkTQPHJbyOwMqr/kk85DY++4tJPIMenodjMhO9an0oRBD9O8ULd
vhMoCliMZdjbEUn+6FLQlr8TKzx/6/i3lGIMspFJd9G8+UAaxD4Sf6kCS2J3kMzuBRYwWBdNs3xW
9SKp8fP+LG3B9lncJE9+AUSb+L9e+B7t7xBqjtxdy7tXqHFB9K8Vv5SndyU8IjU49F6syltJqggk
ufVzdHgV/5u4uFIJB9xs12spLK2Sj5dL60GXZbiIlzhUXbGDovEVjrGdfFFK/IR9xRYm2UOjBAOL
Vkwy7w+Z8t5D2lbJvHgRpqAzx/4FZ+6NVQ13oQPI5KjFlYRgCg0PGY4YGlCIeUC3xil4gvCwrg5w
V+HwgFtpJj8gswYAUqQ5ihN4TDC24MazJ/VVgyOsAYEr1N3ow8NiAEEj2LJAWAq4VMgtD/QR1tn4
lJCjsBH1BBOPNGhEdMuyf5hwGmrcVW5ybhIzcwX83RBGk0hK1BL9H9AfPYZMI7NDmQSCoK5opL8G
qEVh0KRTI7+rqEMYx8SGPdENMJIWOwHVcRY1sm1DuhnAWP5oLaBzC3gMHDfICBD1dGYgKvUUCvEB
jPw3IRGhHS/wN+BuYWLT0EUTRtHGfTZs/QNlJ3YeufMT9W9EghDmsaDu058qKINTZPHVHUFEm1KD
0T4/o8hxPkDMgt6ffgRpT8GFnAneA5xjCT6BPo5NM3/qsK8zOL/8WDJ+wKo6WG7ik2KAKNMrtVWn
Zg/8TGwABnxCTue4hjmfWWlpI/gDppdPcISchaSFPBtiM4kCowdY8MInz2iJbieXcbfIziBAP7cK
1PYh9a5KNELQpIlQMB3X0bu+vgA+vb26RTktsRs+C2ggiRHnVoUYWAbh2s4V4k0QRdWtHHrpK6J0
kSou9fPkQSOMgwnNF2j/mnTGpEs5Go/1cP8+U8EKWmopWN58f2YVpBEqafW2uGHVBN5qTK9Jq5ev
QEG1D3F+ZwhVj66lYtF9tIrWUVBMBwPDhgZMUx9ulKDzYN8fK71eZr40paR/+V90bElmKhvI7gqg
PfwJNNqGsBoZTCDEH+0Yu+O9EFmiDbSn1w59Fj14dhTCcJCmdJ4f6wsblNZsR9blg+jLH15CkGHJ
Jfhb8vrrFAUUaJoBFk6AyJncPJ6vC0+x4WxIYx0YEEiU4Rl/VIFQ6cM4owxBSdpUZ705ab88iVBH
6tYU1xnIBjgMuSY4loEOGWQGmhmzGOJdSBO3gpIZ+jBcPYkj5/aahWOzgNBFB4BL289szc8aubPp
G2p6gq/gHG8qegKQXtvSJF0aTwWj9SzKobhcNJwayBEO7Z/V/D13vfuVyS7LwTHfPFMbQkRRDBGx
kkG84SeX9dHQeOKrUiBoh052jOsiVvD0yzjxULykKEVViarfU0dC6F9XjiWoTQh8sCCCGhjDONBR
E0AmBe1YvhfqICQwT70/wCfCAg/eV//o5RGjq7SyAYsS5UjhMTnT6Hgpm2ODY7NFyD2G8j0Cf/3Z
d6B5RvYNZjbdv6qhEwhx2WTaqxITBsGrHgozSC2CTxOqENkZfE/eoIXtdIj6QvD47rE6pWBKeYJu
j5rOwd8pJH8lQPUnB8oWXMGrEzIz8Kooq4OBq/+Uy2NB4ePB8Vmh149CHOVIbUQtKlBv72nfL9cQ
1CE9xUgmYnu/xAeB0uOUGsF4PIQOQdD2dh8UX0jtnhbcXJpNv6cPd12NHVWhJCXqB+lkJZWYNxtJ
fBtSXpPZ1cwXTkhPzFux10KAdJU3kTQKAOSKnya0sXSunC4dcmGAGigYUaOj+fR9L+FdjBDfRQ5L
9msUxshFv86QAE6GVwmSahTgu35UaBR5ypw6cf+3GxSsUYu8O0bgxerI3gdWjT+f7P8GZsXQ/RaM
ZIzUbB0OGyAcAcMI9p7SXZ5u6u8e4ztALwNQ7fsSgG2ButLX7z13LLTvM2KO9/ooM3KbeW1Ta3nd
8KBX6NP0R9sULYj74DxKN0mzb0mln9BX0Kf2uN3jlwEUEuOKnvL6YK/ZYhuqOpP7/kfD79FGtNNj
bCCWHzX6dbNhjh8iDULWevummY+oFxLKD7vs7B7Pn5DvtxBGmL8qKjpbeUD5x8VLrIhnJZBSVZ2B
LXkGKYpv0lr5hsrwXCnhuN2zrLK+UcHKwnqdQbxzFOt9bCh+Lgr3nHjjh10lNxb5Y4LgjjVACpTY
6FZFn2XpKh6VDp/26ra3Ha47v45Qxp39VuT8njx7eEMuaN4hospRN0ft3Ke4K+RZCtHUkmcTb8iO
4vMq2/xQrat1Hkks++85v70OzTo/NDd2lUf0XGYBJy/F3g/QvKgIiuUrEl8lz1K23Y0YJmpguwi2
Pv8xV5aUnaMyoqPW+H12o6DBV9mI6eD570A5y9DHq7WE0Uu+Hngw3pbZsll36+ogvvprvhB9cdMl
wMtFb/GyEY5Zj8PRdLCQF+DO5his4MZUBDXqGWydWSBtpW29fvCq1foZ/La87pbvloPt4CydB/ws
MX8QgrwyEnfwiup1fXscBtuYIiCgbooCh8GZwicV7XN8K86frbr/nNnet8qiC8czqqkzdfYdgAn6
Ph671lLt3oVWUrqCw0HPbDlZIbJrDaNh9JxOLtWpv6nn1VzZQRDfDGmJZCvhj1Sf6tP92hBNrepN
ssB/C7nea2/XnKzh5rtq5t38G8izZl4vilCa1Yvvql7Anv2Ezfwd1vPvKt2/w3JRLsTTex+zCCue
WS0+9IHue+ge/c1wwzf//k73sM2B/Z76Tye7prDYcWLep3v1L702XCENr1WxwrO5Oim7bAVd9379
gr+lqzBWdWWn7Lja/fFP/YO7UtKluIpr5R3Qd1j8/yK9XcFLHN2Xk8FaKBdYsXB5BZcrQeFHHoNy
BO9yvyoW70Vf/9Q/gZEKBxTHh5tsXy2k2XNfz7N9u/oEzTpbSlsZ/NTQpP0TPaLSp37angUh+SK5
sHZ0DkfmxHdb+vVa3tJmY6JV0Tf4Lh+eVbofZh89nN+DAn22rYb0GIipRr4c7BR6U3Sa5ItymVw+
U8X6BAwx8gO0WHAA2n0MUvLWTs3r2G42z5AfcPvp9RlKgLGuQNqyMF98SfDC5/44BlGi/VaK81l+
ww8fwTukr4eDbPChf8iWDqv/sy6iKhh7S4cYLnyH3byKSLnOrCyxjpiHGX+KZc6sfGMtQMmtWb/p
mz45+TyJko9XumJNlAfAWuWhu5WHyfazFEf9uvHFKutYN5Pz5AzDtQgmZ7HU3oH4m01uci74pvv3
ZiXLRTmzgmEW8ZbiL+purGKK9CyHG4+w4mVD4bXokze+chYINZ7EMrs9xG8oZ3G14lPhH9L2dZBZ
W+IPG+DjIFzH+OTOJRcLhJC6FGoNYht5HaTtSj7nPF4e6GAcoL+JV/y3uQh60K258Va8d31T/j1N
DBA/GMK+OfNW//7B2n4gSqGcARogjkqwxNUR9Jyr25ssj99TWOXU9Hs6+xOL+cHbogST8L/aF3sM
2ovEXFANNTS32HEgEItbeB2Us7hNZVssJXaVei32N2lLb05crML91bcUCK2WHGrGv78Gv+4Rkp4H
/ICBY9R72+rQ8CZiqJ+MKhdPuErXRNCaAaoebuH+Z7bzOU13cWXi94j0UE9cpssn85Xn8V95o02U
8hCQDr6DWTjYPpgabO1+jnKGuhpOw737dGcXnOjCZK3uv2fhEcg2Jb4Ejl50edrz54xEB90hDG2m
mTcMPu5s4o/QANabHYnnrFzJ7nA3uqhBtpEjaN5RL6pn3Wxsvcej0zjrb5rSa+ZiP2rmQInoUD28
KkLfq9j/VjzjhInrfri+70a3+0VgEf59Uow5m+2Ks5cefY6gMZ/PYFuyMb+i33Yqex9OBvR6JrxW
n3nKubFm2xa/xXiSajL2fA4BLWrMDThTfDH5c35bfDEVIYKdk0N145VL9opsCaggYUIqZ7jg4hwU
uiT54RENthN9S51sWe/aqPDoMy4+2zdf6v7IoL3W7fZ7/p35EKobAJ92q4bHMIk4csRVJwfEgphM
Mf8X+kA9XeIu8rWooj/MEu0RukpxxJzIQbODBqXXBRCNiAT322GfTSSxVJOjAKM9ZXWfSVjU3VeP
00sIto/95CQv37t4U8zuK8zwjlGyoJ8qTohqc4wKAKB/6EVf7tORn83odv1grmnd32v+XuVs/dha
LUDXFRwh2eox/87aKcV/u911Jn5juqM302L+dJ5ub5r6k9kduyREp3+Xx6mYfqbf1TdknnNUojPz
/5KFhA4qVT4/f9Rq2lVTnPC8lKfN89IbOaBf7r2oX85G2OdIFBSJe54eiCZB7KmxIKEIsKWuzQGf
SeakxOUhHKBkNLHoscskb879EeRDD2bQ6/CQ50OmbusWkjP8Tmm8jlfHAWLzGkJlF1hfSwVB5wmU
fv+5ayAi4VVa7BXgAXsJtbn7NE6W9FHrRBiW9ZHGy0XcUYMjwUK7Iu0unGF9OI7n94Zi+3EWp+5r
5LGfFQouNfqbwjY+xTRT4NFPZuUzJGPKgc6QFI2X/QfS9LNEIx16UYQGBrcFDSEb9HV78pT7Y+b+
2HVQlQB8ZLywP8Cik76Zm6kHdqQiAJFEkPfLp0dok03YPgOCttwmqEO8bohY7xJ7XGpLXW1w2YCS
kDWQjhEPgi9oABjhuV64r59NPJggn3xfQiSdbEsMImeoeA4K4yE0dzoqh09Ux//tgLwhzy6fgvK5
Gj+8JHEhIL97exBa4zGUbvZqmLA4Cj+/c947KRY/rLoH+kQOqsZ8DyFsabk9lI0BuepQ/5YmMq0K
dm/qTHkK1BYgOSQUeK0O563n6vjw7s9gCLilBwPfwMNNfgQ/r34LWk/X2Z/ByE5xwH5ckyhxaREC
LmiJHHmJfXo+hkirPTmnWbgT9IFPXN/Ao6DDD8jA/eJtM8DcATsr5LDEKgEbJZD9LLQ81bATgsaY
cBRHfHwz9AzuryjO2umzuw5wwUsasFkQkYe4RCHPrb5vBPRA4Pb5HdWety1RcrpTDMhGRG0p18XH
CLVnoDC+73oq41OIDOnnmAXlkMZMej3+nsGIrnj6JZkEwNryAsUHz8Hq4x97dza6iuJ5d66L/bH8
ATt7A8JKwuNQOSh3at3UfO5PqK3ElZBaB93E+bxnMEgFj2LyQAVvD0aXIlMv6xl+2r/FPmllS3P9
hgh0FgzpLgJ7BZfHDj1/rS9kViTlJAoKwpnARJAM9Ztihq3JhHImn8VLJwlBHPPd88A0sOhIOSQh
L+aitTHQHqp5gdpW9DwsrJI1bT3wkjyxPw5rMh4YNSBzcFwl7KDUfcPPXmBU2mlq1T7ro7s7LBex
lNd05ochNaRuT7cOayybrJPCB03KFl/1I+cgKSaHWv9W+mOki6g4CtI0yAIQ5BgiGf54Muu3exYQ
x2XJcn2vKSvx+dmlDliyoGgn8DeXYo4N4s/OfRv20/61uqBqIKG8orXapTFc6mIW0UaO0gk1GfwP
6DRKHnDAhLThRWrMv6mIMOGZ2WwZQDRUgYGBY2TRWb08BbmAfANIbHjkiEIahLlJ39PrQQw7JEgK
1rbA+S0zjxd0O7q9fT21lEWpr56WRKqF8ifxI5k42BHqajbuqvPutaNTADeUytGLJtYc6UXKU9Wy
O79ku7hB20NtnmI2pALw+AMkwZ1BZ4+3KoFDsoeLJQRmtEpxf3XwHsLmxseFcvDP+NhFq4+P+1/i
YuH6ZX0NrWcEheBxSa5U40RPrEOQgV5ErAUwRbhpVivISrBzEoLRJup40pmbjE1ioEqex4NdzcYc
s7mLjgX1l+pO988A1ISp3NgGEQTU8DtyWiAYHHgqcKfnEiwXiXCH/qCF6a5cuDJoZURB6JmNoRQj
9Ydik8NsXXHQkKfqtd3coID/nNajmD/8aNwO+gg+mvtfBofepo+Mj45W8VNAbGq8IkbTGBIXeM3G
AU15eHfXZrSsmeVc/bN/GbBDPIKxmDgpGg1CuQV9o7L1UysB+HmgWtRY1e3lsr8MSUbvThFQV0F3
ZYLQAL6W8Npymx0IilExrWXjU0yV2sOSfpz8DdlVILT1KIYggOOoUCIe9k9g8jhPqq8xwPQnJPje
crAAU6wPiUdthiIyyC9PgElh8elownw/IFZeDvf0sD+/zZilio2MDtARCKz/3CcRKokbyaHAsXxf
E7d0uT6OLz49GvgjLgoYC1MPIBdzM90RnNuDMSY1pnqDdbxD72YLQaeOxici0/PHAUnE8QMXhtfw
vuQInD8kKojctTov+l2y4QO3Ht6Kt8vE7l6bsdu/1ZTST0geaO9rvPhYyBDTOwH19QIw+8+WdMQG
juEaUo+cO+WM0yIxe/GsOFoSdcunWasmJBwWMOmL0WfLtLBLiOC8VzfqCvepGFUOLkjFrFx2MCgR
CSgIKLY7UHNMHNWtQFxj/CBqFMYHARPikj71v51ELsMn4xXLR9RTDwcWvwLaB8dOfQJO6RG8uxto
STRj89ZnujTsaSnkYoOQ/kyJmf4boo8DCgVMVnBE0pkDn3pLPm2HZofYdQl0j0rnZDuhKxGiVTum
ZlM4qFLdqCMCvA0e7dSaglJZ/sPgorzUOvIWIi8cwoixTi1IQncAqyodLVyyjFFjkrAwqOyf3D7M
/0MGfhfqOVQiOq805vtawDJhpCj9ckDyEHsL2/3DzH3EqGsBNeMAFG+ZuxW4DXSA2EGYrMFzEglt
vz2sWBoGiZW97bKFt8vKfdJrFfLjoA8ZIhF4iKxuYgXYY9A8fOMEPRSQNiJnEYzAS2Gj5yCRvDNz
jC7q0MNghFuq7buCjoeRuITTiQXqBbA9/Iz3+bJPzZRM5X6js9nlDqpSB8SpkJQ90x7ibNc/2kok
bj6vxBqgJMTEaPXHIY5EGG0X9PO3L+vtq+fSmoFbjlg0mFZz+/8GCMNFPijSfnLCh01xqoyQ/mUk
CQkYI5quBnqvtZEfAHMycui6OEwWtqyY5UKvYJvrVmkHKIKmy0Y1z2nAbiQhpI2vN0Cogc5onGPt
jEttaZ9TizzR5IWS6AzLtHWICsG/BdCFrCrnQBXY6iqeKqXJR5WD5d6i/uIxWMR5WXDOeSfuM4WE
bf4clAoRyQ2IRJp1dbvr4PGpO/LJSbnzprPe+KQUAUXjd38hA9gB3rFlv8UYWQSFPCK4VlOUisQm
K50zRCBAGPL4iyVZkPMkB4tLR9A01tljso/Hp/PFekVkkQHFevlMFHbmxtkp2H259g97foFXkp8G
1e13pgb8tTgQ45Zz7vXYlEzXcRgfMM7UEUUF/Q+NQHpvk8dcSoNjfKMoTH3saxWIU9zFpR/zBZ9G
V8yKpbgFg6ut6eDS9zjcvvoRUDMKFcKdHilK0DofIZzCUQJwRXJ+Z9DcgGJGJfAQ6FAd7vHIGY60
8zNgMNjqiSq5vTc5+8RL3DPVfjhz20A6P6vtcYg4JXF1tSxGDnaeR/QgScYo0aOdBzAJ2BvgIdHz
H1iiCwKrB42ARWHSTACe1DPfDjXF0mYZ/s6xDzLZJDadSZF0qL4er0QKfaRmDoKVXg7zb53rqvHV
v5kNaw0LWe2W6JBkWvPu/KnzTb1dNh4KgXuawUrYYW5Nz2Qq0WYELJKDDdDieeV02xSO474g24B2
PJPmIBm39kK99uaPaLT6OsB/DVo6cKgVuPI6wxb7YNNa5JY08AgZa+kHQK53WyCNQqCH5ikAt1V5
+uygX333x3WEpZb+vrw2b4sN0AFZsyKDWX0s4s6gj+875ysTnE8eseCF4k8iic6HleiPdXqGdX+v
Zkj42vYMTQVo+Th92BKkFKRxZb/EXvaGuhP+BGjlIo/wpbKuhdkPRRtNDemUjFcQoECXhi2XCySM
UOpNll0ABgQmMjLC2H0C6OESwocf1rkFEk5y2GHZKu6wODkSsvPdGB8d2kD9sFbMwaKHwArwKF4y
/Hphhs4V4SBdmh5oW0vVQPwVlMMT+3muB9bXK7zh1wnvxgT0TaPZACK3QCg/zts5Wsl0TJ6e3Eio
tvT11amimyCwcJUeXb8unPk5qDkBey6+VuYR1SJGVXjx7AcO2KzADK7DmCtfF91MDemJKozZlkee
f9sJXSzwnoveXDF7/ikEZzoi0pmV17LQhj3jbwReAfns3hSHj2GUJZqHs2b9c0jV4Yk//nLT20ja
NcN57YCVTrIdHSpHXW9+5MXarntpf5vq7PWuOOrEhmwgWaWsUHBpbQD39CkRa6f9hT/XvtOiJ5BU
wHhHmJvE+BCLtZY+LT3dzoCF23/BVNN+10kdSWG8fZxHFGjCicF8SSzvOO8WvGTtyNP+XNHA58yB
a+3+3J6Fz0/973ehnqbrTc3epAElQ3R1+ToadLZm8amv55qfbPPzACgQuByB8ym+Du1uus0awG6Y
q+54mW2ZJSCx/28sF9sCGV/yB7DYvgIE0fpODESYYKf1TIT/yPjs15rtR/aECr8OpJVO3FbyCy2Z
DvR14wzn4LrApAWpU/hVwFWlB+jYI9h1qbaLLT/1c49vVQr3oEdaG6Pu/4g6syZFlW4N/yIjEBDw
lhmc5+GGKK0qEEUQBIRff56s/nac6N29u0sFxSRz5bveQTKzQ+vUFrU3ytNpawG5PKcvZ0UAEnmG
vm7Hv/FBqt0yd8f2RMOyP9jXPpeP/uDh2a64rrwW+316fIun9zpMntZIMUfLx+6+ac4o0CvUQ7s8
cpGpE/g3WkJr6Uw9YEpYxBveDgnkIcYsML/GW3n2O4kspIhbckS71cNL9vqOGcehf5/MC+fuLVmQ
UaXS/zuVE6jFw0uyYCCzKM9YZtn91KzkVv0zpJCgFmnY7nlqSkYFRbL5PoAUEniNVt7D9TixPYLK
DphKx4DqLEXMjcw/1praYdnPMBdJhREGjgThXsX7K7X23TP45FPGHCkw8JpxMgWeJ/ycQeDA7Gm1
c/gA8SJ2rTuwHzHmv0rAl0xvl9ZTMwiOGGcqkZ8dal9hr2O34WCS5C4+zgxcKCz5gOGd5sxbvwP3
RtUyeTfOUMWOMYiBPFiwbb+gTKI1W+M4aBtuN423NQ2BInzPO/PlH3HR0eHAozcQgZYDfDegCYmI
t8GE+wPFWkJ5O2+txxbQxZMsMhq9K3POKV9L4XudLTdPr7QHU0T8HqXNON1DeIRf9pxB6sFN2BJM
QdJMl/gTgXVJTmvaTbtiKJWp/fKzBfkmsKZJjQyhjUeXzoyYTNcnDwkRTMN0l3hwlBRL2xgLfZYH
m3lmd4fHV0V3OcyCcs2MaOVBeLoHTIWULS6NefvEggmfeLhaJ2vZpf2BKakOm/oHeNVYDtd3Lw5v
hDxPb1sI5Q5+BMEpTJzMPuV2MauD1sZjw4pXawOqq3GETycvpp52PRFItE3X+fL9BQ40g/wvMj1Y
6RmkX1ASAEimv359g3vY/P5AtGBS01fxsjA3GGzb18HKwSzGcRJzPrD14Bd64YKE2DXaqYCdI2/6
QZUK8WMKZOA33geieb7h3iRKvmV8kDedXRIzZOPqq0y6P6V5ImBn2+sma4ujuc+5utFMrw8b50oE
sPvxWp/JigZqWAX30ytQEYU8HGnycKLjFKHa7FAIxzvpwnYb8pvCog5Jw4P8SnFKnQQV7rXQ/JfL
aPJzmzCKbTOH72FRhGDOsmD0erN2whdHEx1GBPVBC3f85Q4/5ESIcEYye1cwy34Y9MQpwv/avfxo
Lc+J78guY6wEYJckqffgdMz81AB7dc6UXrvGWocLs6j5D86UJ0nWUSGHcHFbIEezyaKAEvqePdFg
eow+B7oN5NwQfB5S69C5L4vS+rU+zr12NN/RDNigZJMwAYrPWG/jE/XvDJNDuzxzUsOKF4X3ZqNp
hiwuZiGbEwk5yGw38Ar6wVudZjMQCfwENmaYgaGTZaCfs03YHb6fd4+oUjTkTPOzxw/4Q+tHznDZ
crJkVfk3KBeqPVLtCW5PO65siMTaGnstiydqfIdhQjRKDOVllXKE92xMHbSZPH/AeCyxaiCyTQl/
sB6zfeR0fjIDQoRS+/IfEG/GdrNLwl1nwollUVplCyaXsbKpifUwZXgoG3R+YkdgVRsierPnjO+8
P6dhCFPGUQ932Sk82HkMgRcU7cbZr/Zijk1nk9eh2elQhd3yXIblD0xo5rJVbK+S8+cHXnDnh9z1
Reu3l/34pME7SJ2xvW/5EMTUD7b8Xc7tfc3KcXNZjZmcoGDXF1VnTK4wF6PkPSlbFuvqYg++WUN/
GC/WHqOdVDUneIFidjW2nzuJpCcrLYQk5GWjhQghU19YJAj7gEM2w1d03S8/cInm2WSmT1eTDiko
PgeYLpiYtraHsT1YfrNcvw1uc64nNGIn4bBJGF0EM4m76a/yxCTQ4bjvmcQ95xFIQ1QUl+ZuM8El
pnXfRAfR7CTfwn73XtPYc0JC9ky4ZLvKEz4oBzIRBy8zjzlsDl8KCSAZqKayD+UJXKSynL6tk7ID
eMLCFMp4MnaY08/JpMbtmqnBmJBzsLpvcvsRQmgj6mGvsGNa3JeGDxtpRhbdFvcAb4ie1ZbAYDYv
Fyo0HTOz3N9iNGH+AEnY87xT9mX4Yudn1rJFWOhALKiDpTxhsiFZ3Cq6kHJmIyfwloF1Z5VThQP7
M0tWoyX5Sj9PmrYUjptxIPvCpMsZLXIfkOb6+BnAwg8+89cGL6FoAncogr0es2YvX2M3DSXuDpNx
y9YWa0Y1kC41KwLWFYTjAin+3Db3IzhWNOkOKghhWOzg4HeHYgYXJMW04W92oUSD7gmjl66QTbNO
fJXqlNWgB4y00E1OPzvyBihRMsoqclvF/dMJousNmYopbR9z7rGgClUPnbN528ZUe4qYCRjOq96B
+E2CO0ygkCWH5kCAz1E5738ZOCFwqKUx38G8ZbacPtb6XpvApArHYQ9fLrchw8FhP3DVtavk4r1p
35fvOYstys7KFmTjOcFso5B52sU5VrFWcevVG+wD7wAz5nBnuDXUYmKCfouvagH1LrMfs9wVK917
T7WBlhoWvebDiW3BFs96SIReSOourseIbBTDrqbqdScJwjnZyhaD1PCLNRcF80DntkiGvkFhAmO4
Xr6W6Xo4S9l/UXvaMfJR1hVFzKF40JzGP6PMfjpE7Ax30TWCIJk5QD5Y/ML2w6f99+20Nga0LAXQ
0w0kEt/KnvDM31fQMBhhOW8MYUqc+L1hDZATNuvPnn8/55E73Hdb4wgFvFwxvSk0tr7QYeh+sY98
sRsaMgWWX9ivY/rhNhC6haeK2x6bPZ4n6WCZQper/EIzR16FSOCroIuAD2kFL9VE2w6PvyCUeEIq
oHRkqncfeMOThGR/nBpu3peyr+DDewjh3DdyAbQ2EBePBB8KtvnLgmv+CeFyss1+Cv2cSwbu+8NO
l7e+yI4dyHbONoDMjFm3zANpQ1ANApqyNIucFjEGBBoT7JGOstX8Kg+b8jU3r1icMdoa8xNmMC0d
eYssBbJ8P0fUVLAQhODldvow61M1xa7EHe+GiBX2QsLznHMBCHjUEJdBXM8cshl91cbQNwoqG24+
aWGMm5DWyYyiDuPx6gS+gZHJ0QDaY9nBWucKYx+pFJwonC1kza9tVtCC3AznsX+SeB3m1x5HUygh
b3Z40nWQAa8wpIZr/CO3WtBwB9Azn0Jfswo/sftVW1toHdEfYm3GLpn0mij8fJxs+tzrZ8R3J84n
bYa4PQtNAIY5tigCSAMJnge+DoiIPX7rqvuKr7iK5B8GhladRqiASottLpE+UPTGO/Ukx/bjIG/T
eQyhbofEKa2XBSkx7Cj8dwjrckZvbZ1sxofPJPt4yjpJLbzE3Rc5sU5m4QFpqosxwTvemI0/iDUY
CkB4g3SJ+2VGwgGbo6LGE1LkzyBJSzDHIMGTcuaPgR2nE0iMMnuQyVVj8UY0jep8ifMHm4eocUhD
HawfF/y1a/AZGjPreBYTyK47dRNAAY62DA/IkGy2AVAkFQMtz0CNOFxzVx/uQ9wcRQiagX+Wc6OH
Qd/ldPtphg6n0ZYJouHxHAtl5/bDDz46aTY7SMVXOeBS6JaBuHdCYhLH6dfyRkMZ/nvPzfaog0V0
3+pC3tSCIW2yD38jmEVSz73gUhrdMSIUVvYGSsjSqY7PfbwcxwttOvIG+7FuSd9cPFaiCx9rSNuo
++aNouxUv7MpL7tPMZKhseC2y1LyCvWYqqgg5hDa09Fk/HbRbcalT3641c9fY5NsWPBllixMhqJF
5CYIwCHeRud7bTFWcdr4kk+VG28/KySj7G7Hc7Ljt6ceU0fzc1ED2Fjf0RKcIV4ZTPcQNqmtIU6e
eC/6qnLfE/z/ppFLC29pLCuNBimSkj0W/YAzM4kboCQLWAz1emiLRNTeqoNu+F2A90UM42LP9gFR
LbgWRNq0I2RF1wFFFK9ytY/XIyYn8tQjT5AoAax7YuH3nLBBPJQOCEt5yH5kMIoheREOsCE08mvE
ndxYWRBNJUIydlBTb2QhfLcegBjD1L1CMh3OudVBGWhUkgaUm4/fz0rlWvnGNPKRHhV7rEa46o3q
MmUk69wud8xxiFveMz7+ideWWYBAGgoqwniwEzkALD0xuKdkE+QxoNEWLzh8iQCAUra79NsKhzHR
neCq83K8ool8RVOb2OBlQ7S6cwJdtSU8ea0OaJ9ip9KS8o2qLZpEXDMseg7jNbzl0fquzN/Dr7IQ
NN8RUJEiFH1XbfH86tGa5vAtwdlUu532LQEhN/YxiGFnKDCQvW5Y9hCCMWFNOCTTLWjr3aO7vCNr
JoWUM5p1BMQ4yQbEKtpGJxDWAu1hS0sMiTJ38cuDNQZaFYyE20nPCIBXywIVaCd1yztSZhwY7hqf
flo6o5m6JXcHtPk2G88/wXCh0QOYts47eNjZj24NxM0/9C8tu276uTgzmpmAnxV335xk77lMlsC7
e8mBT8anaZlW9JEQ0B8z7JfMGv7mTaf/zhXfIKUd4hMLikwnVT6hHWaYVqfBLkWVDitd1WitU1zT
nHUNO15FPtMl61psJ2CSuqWU1GcmavziHtwaj+GEq6OkWqpqlV8GFCT64C+mA0abTfMBTJOwDzD0
z4TONAheiR3PDvytEiyoJyHKIwevYJFKkntv2hH4zhOZRLN+/rqW4M0nhsD4a7ACkQ9v6NLfnY34
pYOXIcyf9HPTYZXAMiWPcRtiT4VaOHLfLNeYvQJjrx9f9IblJQFKMxSuNxOxHPnSV8SpYxPNyBUx
MKGnUwmNhXCrd7BnVLfKuffeKPKYHabRAgNqvDtZTMzOZR2GVMAKRHhtlU7vWzzGCclAaiptNJrY
r2W5XzJvr1hfcTm4b3UK7eNtR6ub0E7rQbKZWZItQBKfJ6oPTWDQOm1lLqmHBo5KoanYKibOB3S5
Kaf3yI/Ti6w4tymz0f1PCth4ICTUN+UM74PcBTCG5V/OIYPg2cNU6KL5CuO3gziPlVuLwpTaEiq8
++ZfCGFmKk4TtXC5ImyNADYkiV/ED6rTErJ6bdWdq3uvrUo1YWzIDAi068CjhIy3yhykCcP424xO
BMTlO63hGVk7O75pecnyxuxEZSFfqVjKu/gW1GOfOQbu+tHAHeE5qawRNb8GAYr2uLTbByp6iEBO
D19fcSLKZcR5OK9yrXljTep/pJUG+IkVBJR5xIiodnGq0P1XfmIb2nzhPYbmerzTvtErVaJKjrHC
/4F8xsR4+0EAvxXlx3sGo6BzEXrNhz/vFZ1RKz4P4VUToWFDT3KVx1iM8imnoGD9+C/adBs4qXMc
58t12KjUBC/oOiK5j850+TdS2W4YmFgyuZGZMlhj4fQ8gHgWXAEGkrJA57bLpwO+XtJ+afQ0rP7O
uHff24aSHQ8p9ufoY2EyZMdbbdMKxAqAzjaBhaMD9zcOV1A+Cm1W/0DcoT9P64tbCTOS1tFoyd+x
rrB4Ky9IO8jScW3bESdO0xV4cFRNMOAp/hqOinCDwaecJeBinADxa7/7HtPLxeQQRQ4Je7DHQSnS
tTFYGYWJ7GHIElK7fBLKRkJ12w+HteQNMgmeXBCIKdZcefm+KGslnUXUZEI8jRwD1RHFXEsxqrLY
c6+O7iEEjiuvGezwyUwW18xLMIfHQOpBW0Y8JlFy8aScoeX0v/qKag49P3U0717Uflf5qqyYn+6y
MHYczpEe8D0jPv2qjoTDjz2p9hja/FA9yot7gMLFan1wmNovf3jHb2fg7T7oTgtd2E7U9mBWn6Lt
D2v36nBgmsiHbgSnPdq/rFZxux/65XQEH3lwa8nxtumCYPuapEHnjs8M1SYLxmcsGtCH4drWLUkH
OI/WuGiulPB6D1gl8fOBa7KBffNkWmeSTVyFOcursFEDknWKDf2r0RrdHOZOrVBoRVuqSpRwb94i
+eKT8Rf0OejZLLjZZwbBOnPoENInEoVRQJ/F7pFkkanGl9gfNJp/tLSHl/eENgXOfuHYqo/ILkIm
ngT+hEMYYCQcSZhaGaecPVaZd1jq4R1ARxog73RxQkWAVmJfdv8Rphwu/vVY8qnBBwI8t9eCIriI
JqzEyZMIIfCRmULwMWUx0SwyWtKY9SdohI3eLOntWDmw0CeXUeer7G2pdTBAx06ZtEnfIOct+xLe
kDhMp7/DDD0i0SnmCK+sGm4AHajJIJ3JEgwmsfpjd10QZOaxEUAO6g2ImhgRudGZ48odhQo6EnOs
mdJoCub5iG+IUIXHkoDN8c3rV1CJRhihtLTYeygm2LE5BDDuc8wSkZ33gjzz+iFj+VTuWSC1TTrP
q4DWUw6YRmL5fui+I64v8Tx2iQ8TO7bPHI8+vhWaFrTZmNpYAtTP/HEYz0fOC9O70lGxP6A+AUyx
JFoVYWQRtg78i/R4/JVRB7KTREA7smIUNEJvggoWO0VHkOec9/0X0Z++ewIO7mh2vY5M0+xSIs0v
9x2mwLScVzqRVGQuoWMcnLkf3uN5P0fhR/lVHijcWvDKbxox45eLcrPvbCps1q0eB8XhtGfljGfc
6hIhAmL2ZZ2ke4qHCwYm6JaI7MB9iuUdQ2++BYSPXEmujcnm5VO79H7FOAB1Z4yIZsZznwUwrRr8
DIBHPh9YQgEoGMDJXVuQteQOimmJzk62Ri+kOKFiRReelY+oADdNBT43LOfVslj7mDtvTgoF1D7f
ar2LQIvc1cwahLnhD8JOttlRs7dHKt4MvVe0GI2YqMwnyyZQNgkjBsEPpFRgHfEcTE3K+DVaSb5u
XJFT//mrAJ2pz+b8ErIFjP5QF8H2R8A4MJBbRQSZOg/Ng5n8BESkx4AhHto6tmZsT+KA3VRPGg6Y
IQWUjvElGH3E/AvF4OW+v6FfSNOaACmcUkjGpWGjsi8dBT2bhQ4vH9qmbE3o3w182v/QQKDh1aLp
qien5kDvRk4nL1rEalA8j7yTd+FDjvlgn6d5cusj9aJDFu3h4N6yibzv5hiOCbPCwc6Iqa1EFNkN
mzUX5rCB6RdAhU97l3Q8+3YiXtzbF8hMSJPFkQZjGjAWePs3cjK+xkNTodjd6dS6VzCueTJRXbG6
brV1Xroy5uwPqEOSsFZnKVrFXwOfUL9hB3lFONzRxyeCUaisijAuXLgd5X0xZBmFq6ELDXaoQ8dT
+jXxAOh8GZ2l8BExVqAthBGxEC4U6lrsIxt1IX08rQlq1p6C7YNeTaQUKESdD9OFMsTOICfS1ob+
pDO6XjxErxtH4YTTSOp8LO8G7b7uaSKNt2QqYMnTjPB3o7ZyR2N4x3d2BZiuQgDANRjcoMNBD4cQ
ak4fj/vPzcVo0cCUTg+DjNFT1XB9faKjMYZK5C6QskventT4FyZceyfh4rVjiR6xPkKZMIAVsahP
sFBKfEE6hQ4G0YsvmCn3XnxFDU58S3xCn/AzWChGc4YSditTbSGgsOTUAovElswGgN5gsUhodFQe
tUKlhrDScE2EsKbGAaKz6L6H1ySPDvWD+a6dvSioouQnIW2xhnt0S1mo4ExDgEsRiV8aHACefbl4
QyW+jae1No/BpJSsxetADbOKBjkLHwybUYzZ+Dc0OZ20Yb2Zw/IcQ8xHHyM7w7FbU5GMXULV7xhT
6vRIPDgYfGEjLGDH2AWJneYNRyCYgFgOCAZkp9HTSbdcVYg4rQ4vHRph1K2SMnzUjpHM+tpDJtm/
wwZOdoV9HiYnXlbNcjzfZGTjgcwJET8u08Ysq6Cvwxu4O9khN1t+zLkzhrlvkKpAiwMiA4zMWSVZ
Uaihb5r3EMqbKdJl7YW401W0dTyJNHzyRJwceT0pHR1TeUqAejMpduPmOsSZpzD7ajZg5tsR8DMa
WGSEQ5+NgvxIYI1QTzZwiT5QukRIutFhx2bCY9fwp0O1i0HMFs1xj8nZsjF8eS+93Q95bji5oTDn
DpmiT8r3ie5X1fTN7qRz6pFLOksXVmzYsKGjQbBKifyc1JMHUM1HBDUnq3rkKShEuY1ZrdAUcmUP
9KLSWdJ5o+VoYP4qJ32LKYInYdcYzZLUlrLgmdK70xcDFy99ngPxno6ufJGh6J7BoocB/LkRDRhT
XRE/h5U9pcXH1qf43KNuR4oRDPGoCei3cmw9KEBF5koUDJnXkc9zDRcQHjCvQ7yL9PhhpgGoHgUQ
HMnoNP6YaOpWSLB8DK8q60q1+qFpd58gGzDgeCWBdgvbWwjFrfee8OAZg3R/soJw7CIgbIV59kyA
CjnQVM9reV9lWC6E/cipf9OxKcG/NkESIidh1fMN2nIOHujx/HMkMbycMlx3nw0kOuSKCBmgAUMR
ZC/MTho1bSWYy0RvYd/FJsSHMccGX5gfz3RnvL6OhUkqJROYHlW55CTL5xJSR7GMVkxO3m1enaHK
vC9Awz4bIIACAX6wmjPtM3boXxwFt3k+xPrYvVFMhMhXgPlqp1ulW1Red9vNdthHXaDbKHPpiL8v
KUcteb/YMDT02AAo8vUt/YbKz4pwVyYl2CgekrjqcWFcGDKwuZG5TtvdzU+DctpPn+5TdvJQ/ioD
ZM1yCPo2+eAdheApgCSp5esUaizT8TsQGeywy/Q5iYTfEL4pRmpcEgFNXrB5toOzdKM1GS+yrepL
vhJipxt71O3GFG0/vnk1Ml3FZ+cxuJ3S/rtAIwlJ89WtMGfNHpMRIhEInJsXizMkcAzWcdja6aT6
EHVnxvv8S3iTyi8r379+jcxusT5sbNy88+ZcYgj1FoxTl0TeMc6wZjWDPK7nKMoFeRIh+wg4kjYM
pcah2VSzG85tZ/lH/Sq3n8Z8bJvSVhYwaTaGp7jxukTpfWwWD2BwC0Cfopgthub1F30CbzZ1E6t1
8MSiWNeFturBhPKNXvgH1gTMDGNJbEh/YHhK8mTRTHWc0e3iBB308Dx1N0G1bTbPZRY2F+ztNBFM
flsTY8HVJDF2T5y78H08k76huHfaARYEHBe5ralPhj4lqfu+ktOM+97oEE2HhxKdOcZlaEiCRPOg
28qok25OXbnl8gWvY4ih33sKi65cPoMLIzSjnhbSCxXbWt4Y8eKdRzE+uvTpIjacamAmLpXoUGDA
UepcuRNxGEaTndoGd/qhxzN19DgWk4aVVkCY2nOaauG4vb4a/9b4pFjjICENJ/fOixPBbxzBONmk
x5SQNfap9CeQypJwNSmWRMiCk9JXvIBWItzE0szYsGaf8EdBOthM7tyVn1VmsZ8lnHQKeWmieLfV
YD1cy1fj9Dw0F0i8/9QyuJaOL9yFUNveNTtoMCP56QK1umF9xApDbEiw4I5spmTBcD1TYlxHE6qd
EIxUCEkTm4lqCafCHxsuFUAHkvaGcG81C7ncfWiSm/f5Z8Iw2HYzcl3YnCHjbkAmIWxys16k0Ahz
T/qYMLqnF2EZOXbfLim+E949iwErgZH4UBrs0qYk7KHovJlASal3enbIfZBukM0uks3IZIML9dNP
Su9yNNY0MMFeBXzAhhZwQhUtEwOwLBAAViJcCKDrY/sIzREnbACC/gKh/WnzLfoqbm+MVjFsbOnM
wlMsmXL6CzR/h72OgX/qjSdSlhJmX52hM7tUQIg/EGzs1YBq9NpM1ldcTAKgzSXoewmabWJ+74/m
CY1Pst/d3dOjiT8BDASNbXmDo3BIT0MJyVDw6XX69y3L/QEXIc35/bAcld4dqudhsCQ6pdPCp5fS
Vhn72YkNS/N71T3MYWScyG31z37oRiMQEopzoz87cmWb6jGDaWyzbUeJfqbVO4bnUh+G7Fnn6nx0
SosMmZNT+xR2lOXoaayMgMjUG8IkS22FAKrBdkDRDdpGziznU0yf7JonRn27EknHpjs8V49Vg/8m
TAPJbukgM3IMM1v0L5eKqVfp2pb3a9NuaRG7hAL/eQUzzOnYstzhOfJeDz921Xj6wHljVdVjHhqw
/dH57iYDXHMXIy9Z6141xjaTzq7sD4L47kr+LTpBU4noloYtjtg/RHoO8fxFQnlRX97jvmd11tbt
hO4wpaLhGmz04UBdYgnHf5J+rEgPn6vRbqSuehbEnF6OmWOBw/blNkPUge9X7JI2Ok5LMHE/+64r
W32DGvijaKO8SHT6en/VMEapT5JZRCOjtY3PRpG3GMhLPXKc8bwCOTeCXt7e89Pz7pe/VHLvlqSW
ZJ1icajsr2/6Bw/amXjB0Oe7VmzNIPjiqwO5N8BuESMCOm4n0jrBg5hrPYy614DGqkuTEVcGxbp9
S+6DY+8j7geMjk8DLsG2wiBlXT8xRdvD+QOJJlzgHrKFfK9vwXNP311ybt9gOMnXBzPgvapYD90G
mM23xa4jvILer3UnfhVi5hUu02cuQ52fjEIVH9kX2s8dmCklQnouZDdzYZsMRla/ITZap7tSnWGU
EE9buAwHBhC25z8vXJdWhhst0l+syLiACfzVp8MnGLz2j6eDd5h8JfDpNRVeM6sxhpp00kFoxU40
If7Ivh3Lj59MSLcisrlc69xf0KfP99PYsKxXZcOEKGDXoIyBn9TsK3tUmkZEMJVHA6yfszXn4x6l
UxQ7L2mpZNQ4Y5Qzr/m4BNV67Mp+Ub6n7I4xJv1gSkDv5CMtInxdJcDL8nvEOvd4BEUxf+Yil5fh
i3At8To0jBLlWSSsWb56bNAeWAF2U+WPO4If75MdEaV2NMfVTTsqPcI08q7XnbS8cZcSdLd/50w4
+JxSUGXs7/CDJ+jW/vwlA3ebaHKHvcL4xyss/74dMTtSaaOguZoTjMfZlF3fTJ8qSpYXsLA3yJef
occtlF+zI7xaAkbKgaPesP/3EnnVoch4bMg1BTui8XczyP09a/E6NnZJ85VRIhRbwwiiEZvLZa6t
q8cZRDDmn6D1n0mKkl+bEPFRj8+34abWUMfUl7Y7tOp++PmSdLh7j90jXgyaddJO4wj3ADzRHuuy
XzVJUPdTuCc5Px23+75Z5oO9LqNZQSDz6Pel9hXVVzmB5YFytvvuq4+5Tvjcryf4fX/psrU63Mgt
Ai8XB64sw/wm8tvbUiV5iVQb3aE9zeoNH5tRVsXOG4otIR4ADMSwfthueUWP7MHtb2TsEksVKNVU
egUg7ak20XvUpFYFNiV7sRFoED7SmQ4vzVJAxXQmB5tElgH40IA8JIhdwgdLF8ZW9E9ww4JcwEFh
AOC0Q49UyZ0EkPLUEitPdEZnJy/xreCMSXO5u9KsjYlBhBMBPZeAetK9EAXgxUy3/8FCLPy1MOt5
tPaAiLGxIwF0DkO9g+6zx6aYogsGBaAWEZUOZ45hnyADpFWhTPnSDcDPzKbtknZOzxth1dEttOyg
wxwC+FfvBAwEyAPoRhNNAIfVL6lKpHzQvpE/rgAP6VO1dq/ZCs5IQ7vIRBOhuk1BqRSVSDwr6qnd
zJJ66EZv2CXTQqf9ADTW2WWz7+FUdzafihgOrhDdGPDbgYWOoZfR2To0pCghJFfTpgTNlcC0efiu
3Qja63DCJphr0KUefViqrFFEPISbjjwYvVKDisGluk8Hky4OX4mPjw4G1RT+3eBHkXeRcvjgDZGc
HuMTsIXRbmsZVu6yf6yKz14ypp2+fGLGAhUgnYzXH8NVMZKmmFe/AB8SMEa0ZuYot2nmk81BxkhO
lmYteCg9KCeqngV7BTatdziPXk6Mhux8DgiTErS9aOCpqUV9AOiNLi9hOfYKlsaN9EMXkAqGJ7KJ
eoka/LHB0QL/qvMM0owIRL/5QuDa0xjaEQu1i2cE8Wg0sN1oEABcPidAhXG3HWVED4z8/JyiDbxz
IobDsVgAXNw/yE3W+QzLhglYJxzOmvAWB4OeG7AoNLU2SPIAtevLy1XzJ6KLSh8i82Ie3emptQTQ
ZvNFz5qAaCANyD28gXdJhjyb1vkPMwNmlDjOsWMYmMDbfgUKzoUCjX9eaoKZ4UCc4ATARIjoaQdA
e014QxftYYMOzAn4whK3ojQWMgbEB8paiFxLQAUbd9ieglJHkgvmGgw9dfH8fdIrJ/vxGfbCs1rG
yUxbjFnz708mAfbUiZae1adoqjMRkF0yhtRMe3BWKbBoVZrfzwngLonzoI0vKIsGqnOhCqp/YIC0
gYLVFW0ZCK8oeyDTO5BI/TcuhB0W6pF+bqW1/K9Je7oBfLJBBEy19HoK+gwooefm13sYGAQwyWzw
YBb6S56zJ3f02TnFXMWBdmvAmJtOBrlpvoNFsO5oiRjfN+GuEe/oY77p2wzVEywCWutlOgZagNyG
BFOXcJojIKWdxdHvSK8cLBPoUQ4GYUW2b3Vt70E2z+cvVgoSpIq59lu8nS4+KpCq2qdzhzYXU1IF
lFhmCjsGn3h4iNCM4yOZV4mC0h+fQKtnBaTBpOPFi6HaIlanHbKMIaEfsV6GFCnD+KgNqB6IVMGn
CeHwWrsjogWIF+ytd+NlcER0VtZ2D9iG2otKm0mO5hPFDPYQmEH1yGWoznHxBRMHWrymDKlRboKB
/vsh2Fn5W4/oXrHdKeldYUpWBFKob7rMJjeJ7T44pbx80fpn0iR34jBmbv6jZIAevQ9szJg92Cdx
Zgy36IYGTM1kVpdD7xNCz8I5HNf6sLqy7WZVuIP2HHIIMdRBH1JNUSCJegT873TrDyzW9+Vry++3
8xSd0XT9REcIIQ519Arna++9p9mlbeKBC7yvfrPLsNXAmGoBPs0BJluTlH6NDf6P/x9/QXSDHWPj
awH0hG76I+SxntqcfqJlT3DxnznLLvZQDqFBc4wZ3Yh57bdsLuFJWBLDE+z0Jk/YinGrWogREvua
W9xAy7/YG/qW9Cu5sbMzubZQABjSTAaQgRj2FjYcZJ8Q+yJ0vWCtOUhqHhC6w7NQQiJEZS/3eDko
LNH8YxFlole7E1nB3hSlGjmqyJaLhdDu3cMhG21+i1/+v38p/gtF0OQ1u4doH3mZ+PPfQ/89XRFA
QeUpJAb8vUq88n+vZivMMf/3En727xHFF2e5hwo6ZtpMPIPmKv9CQP6/1yq+4iMwFS94/v0pDv//
f2dirT1OKn4GwsSzFP/Pc6X2xJHFO/nvpWCmYUOf0ssQFYo/hyQV0dLWlzdcY+XHNUUqy4/ECWqP
zIO/3+JPlcQK8f+CX2hPD4otnsc7s8VzpR1eW0QE8ku86N9Ta0/Cyav2UIN7hftwwfPEg/9/zP+e
fA/FGfkMf+clg4Cz/TuTwpa4cJtlsyzczNH/zlfwqPh55rRr8X/VyRywbt4MER+KLd6aAX/l72jw
FZi5aWOFoBeqIx5XHVCX/32M2iNJ3lNs8WTxQcTBpF3tEdXGvxVfHFo8R7ztf3+K5zabf89XfNqr
PKfiMXFRCp4lji0eFa8Tz/v3AcSr6rU4hji/+Hg8PeNF/07+3xPFAf/eJFeVfO2deHG7bhbi8OKF
/z65+Om/A4uP8u/KCF7A7hWzIvy7Ipx8KU7DFU65FIpNq5GLLx4cCNxFHJ+kvL8ziA8pHpApYP7+
cuMzQX3i5RiALHVXdvqteMnfG+ZTtOuMl6goX3kaxnEERfy94r83+e9DiD/FYW+ct4RK9ndIEn75
sTjkv1PcfPG3z5ZvlhOKk4lHiSzg+xYXVnzSIUOI0f3fzSKGm/j1d3yMDxj2t5DlfVs4hYP8jt/9
GkUTCNzNi/mtiXXdNwIjQMSJaxgyesSuyaIBuMpm4mfNhEb1dzMxCDnTkAOmB9VmBnu3+89jVeHk
d3PxSGHieYLwEdiGWAqTfd0tM9T2dvchH+PBS2KvWw49yl6v+FU6Cu8AmgRo7NOFq0ZVVxD0xlLO
bZp83wdAtPtHu++QvsS7Gk4OM+nbR5roiz+1oLjEHoJ9D0Ei3vf//wvqLg6nN0JYxIe7ebojfuG2
yqnEvx48+u+xfz+h5+XhNA98Rd98XC0lJFb9F9xWitoXxscylcsC2saIsoGH02ouGb95siyygCm/
etklrFokJIDL0pZPLC0o4eEgjHcEyWVHKVmregBByHA/82r7gkxr0cxJoV5D8t3QL1ZCdohPv6Wt
BRWNLc/LZGVApd2P7aFxQCEKo1SbksPSw1DMQLayVT7PZtUVe1pDcdh9vOCe4GWNMHxTzvznClb9
Nlqo17gR1DLBvCWg/Ay2UL4o7812+1oMBuhR2Bhb2oVdJEKZml4luYwGmDSF//D/SDqP5caRLIp+
ESLgzZYECHorUhQ3CElFwXuPr5+Dnk3NdBlJhMnMd60EoU92xzJktYCuI1qUH9qwEZXibWoegrZA
2uwlXx3N7ez3DNMZ6kVOjDnFbMzkxBOAhAT0k9MM71ZsuQSuMG78Da/mEbGNoT6LKLefkzUHnhai
SYkTuXj/zb4AwfAeClEsHsnFhGUsx8aNESiRiV2cO/GANBwrjlJygVyrsfvaZloPSIk3lgbKIGnL
uQBaGPKK4B9kgwqqtLfGE5lRDeVwhCBstAW64qzBmHYhYDv+ZdoCVDDSGfFpDD64UwLZN6q5qvf4
l5fxFtBzg4ieEpDQrX6kawtQ9KPTJ+L9I49n117hI9J1QBshuDQKnRbzlbyPn1xa/GmoyyHxZ56Z
btslqRYkVOCqM9EPpXcEgvRTtPviKkJnoEI9jzfzWW+s7XAvDt4nX2I+Q5b3HrOFh4QfZfqWmLgD
srhNurfuI/GsnEJCwsrGFezkukfZS3QMMDu4JBpMCrk3TFJUPnr78kA4xVrdqhf/+mOe9Q/aRjS3
gDGVV/MXpwdtZTnlYfzHoFp/EdDdoy1/9Wf/Il37JxrBDK4bBGZ+ZJQ/zkiAAiMn4cCQ59TXPBL/
yEUOmuMUP31j32CEoL2FGapgpFhXCgmwhPJQYTx3YWzlD/4X1QNhqn107GkpRX7M+YZHQwSAzG0U
UYAUaHKgBrsDyadihGPdmc3TsL3XnmAycnwPYo+KB7EmfJiEgYR6C2QUAOjIE8umJG9qybRC/Q2J
KV8A/P47foMUE77N5OLP8jNWS+SRKCY9Eiyv4WH4qUhdso7CNX6D2TPY3YhonoF//QvRKGdfhqGK
8SFf8a8ZNojVmlPl9A1zE/8Y75a05OsjWJ87xrof+GruBt8A/ugHPD/lTAxOZVvX6MZ5d57RYDhg
G4hy6uHG+bHiw9wFg2gPAz367GJTg3b0/QFdj/IHcjT+zqRWvhIL4rmR3qx1caf9BESIaDZoNydZ
cBOfd9mjSRIWEYmaEl268haiNWrOinT///8ZTaoVpp++W4/IN4FQ0CJxoyySOFEcN6dMWo8Up5oA
vMgKruP0LKPdoG81ZT2rYQx0rKgYNrLmHxkWDXwmmGwZzil+gfiB6qHayITX/gp559dhv6bUdaaE
UPVASBBCTuo/zmeKP+VvFGIBtwCRmL9mUdS7TdqeJnVDDi3KsTL8Z9J8gNLB7A4ekxwrJioHbjx3
Uz8PF3N4dsOe/Sx9KskFppSTqzofW7n9CeQb52Yd9OqAi2DWEtHujaFB34/Rr9jR6EVkQnxHEUZ7
tiXyxc5WB5oZfrTAoXL8IyinltnVf/OB6O7aiOJKZcDt5ghmKMZUcD3WzOYrUl8AJOwcv6BJVvhZ
0wp9YT7yN6Lp4vcAZtVPnbRlN+hJuoUy308paVw/vAnScTx145KFFOsJrS6ptFLaVaKcFMvmucaN
IKJzLHi/8jkPbqZbVbfW9322Dw3H/PClXd8eRkIbkJmz7wlX5ZpUN5/ACHz7NGl/8SSqg0ussF7c
ffXGwq1HOzL8esY69RYVNh26iyGIHMLTABZ6c98iNegR4Kyhz/j8pF144rPvN3HAHkaKVY+9l/co
hSIqt4V6J/9EBFPChTzB29IoeiPIQ4eOZx/FIW/uRSLGmaCTS/nmFwpNfWALbPXWx0hncLdCHki9
dCNZSyLVeAwIlWXjj+xU/ZwDk0U71fe5FG5KFbdlWoq2SkenDniiQlbKMVJz74sXY5xVbh+tsVfh
086oldmpeB2JRZPaY5IeaAEq/f8EF7HwRw5G3KgItcAVyfrFN2BrFok0s9Me/EfE0yYAK9pzDIOx
4I8YID16Q1iLANScHLRxXgyUekN7WupdUTUiWmN77Ka1YB1zTFTWokl3c/q/thuHY++jTexHRzCK
i5/q6whBd+cAYZXTk4rUHIlVdZOaYNsW+rqjrUJJdccKs41epDf8JoJ6inCKq7xDoiae+J1ouPLN
fB+jdc4arCSvEdwhAirtEoIqm3BP+DmBLkJQQ6TEdA6Trj1E5aWPoq0Wym77FhTjCgUdtLMFDMhO
6X0UPmytvGU8Fjr7c4DsojLLq05O4CYK0ZLQmoHGIERyRkVk/GgA0fKNGhmIJudSHRM8GzO57oNU
Z3yXJIc9KY6AbFvtHuTnWlpZ3m7C/le6Zcp1riixgqbNCx9Wwd8PjLvgX2mHn90dxrXAOcTsllLd
7/uBjhPSEkbjW26Wnvc71yi0bz18cDMEW+Vg0FVulRHxD8E9mnAadFRlNZ3hlHwMJS4Lq9tUbcAI
LK87wgTQAzTRLs2v3ItqbnDwik02eicq1Y3mIRYYDfxtPcc4Sv25lT8Nz6RHE7tFvTPLlofBW0cZ
lH8C0ZJYEDXjBXlXg7paZgMzxA5N0y3wwAo4UylIrHAkVdojoNACMVKOTsBsHyqK5Ip1KOAH0Ddh
CySg8RNJ/PxmVd40ZFlNh4BRUb977DFNql88Pqo+lhSOxiBuyk/VVZSAMMgn3wqmiRBja4+hHTNC
9KuT55iVWyuLtxMG8agdjk3G9G8SelGXf5q/EzkSjVl9TEf/QxLssaZ/LB8RhkjDVxBFn1rnPbRC
5AF09bbYFWp0TjS0ZXqZrFMUbSZZV/WxaY2zJfDJc8/R6vrTR0gpjkslF9cDVarQMxUyT6n+mARO
LT7DePGXdTidgxK2ghwHU3a7ZKXF+3LoV1Ky98T0mSoc4IZ6x22i3gfLq9+0LJzGRe2VjxSMHBQu
JX1AM1mxgh9RjMTdpOTsAGgxFHE7NMaPqZo7EQhu6ONd2c157M1jjCncaVooFeC3NndLgos0Kd7F
KuIpBEWjem5x1XNqyzTEb6JhW1LqND0YttGyOBH14YmbVrdIdLROIuULFoUcvYysCXwff4jccxzo
HiHiJgWn+dyLK0jmurO8c1CIziElQ6yEyWdIQslWxjiu0mYdpa+kEjZj6EN2kktuWPdJyD5UE3yQ
EoPJDmswMhHxGPOm8EBiLqpYOHXcKLJ4UwQYft/bFCW2gkdZNWsrl3/aiD6illzI0U1zfHEaIG4S
n+IekUPfcN7irge5tY1bxY3lxA5As8Y/P7h1wlLOBFcdYnr9SBOpfHvUzJ/Atyu0rATVo+6s8Roi
FrL4je5UU8mota9c/2jxrk7AhoVQO7L/mwyBGybjVqcJ2kQpVLaHxLtphJxz9NMTbVMaIWBvd5gS
IMyuC8+CZuxjJb9WxWcCfGj6zLEpBecSyj3DidSOhkgRx49f0IaFsSFLaTdPoqcVCv/6iPfMbPZC
FX+l/rAZM2ZYISFvWkKfnBMN2LXz08jyPCTAPpZEBhGv0UQsSwP6HdeOoW6bmDy2TFkOHEbMIadW
lXIGjsENJpcE4WjFObSGOvSNn7YlqbIYthwcaBU45/5TM6hLJQgrHA6e3v4lkCPiYSCOaX5iOwhp
L7WLnnANS3EEU1zx/t5okwlbcS3ooMQKmkFtWmUaesFyG7Pf5Sg+cv9G7ibOJaGuT+2A9txE0IMU
bkT12+d4kL6BSBWdvqnAWreqvMKrOFocZ6PrSc1YlBEr+gPkfRk4CWyzRl6WtK2ai8SQ12srwwg2
jXCIp4tlEKfd78SawBSS0Y1TinuJyhzQMWnEqKr0TijCjPmU3prCo2chl0GTuwEDLoysT76TR2bO
JNl8A0MmLibkKazfYibbQhgyQ/LRF50W/8aoRCPiYHksutpYDPBtLUdbvVW28yo3mNE+iaFAU53u
ahwGh8R4ZWL7EPTxio1CyPXvRMHGX3m0ZMiiqybZl79VNZTvOeKO6a5hYaOMnFmMhUYpuBqh6lQt
N2CI0fB2f7HRnn3k7RGvk0KeQtm+SM8C5pg/AmBSzkqW8Yo1PeXGDV7CfOSKvMxQe0HqaRnS/O+4
61yYKDUs9kOX2l0prAbDd7L+n4bLOY49RMBEgvbNCqWzWMhQq+geCdiaTxfqXdY1jMYCytBLm1OD
Ij71mNF024jo7gc7j99Bri1ixmuvemOGC5KL4qFQ7wOiMFLAju49VcHWDAU3ssRjDcwRIQxRWn9d
8vCwGbgW+3vL1ReBFnwOrFMxPFUfQyQDrToeeopei1DZ+aq2C2tAPONXKeWVyPDeQNjm/V1H4Jn+
U0x/rzSIPlj3xbp0zOpuzdm5akIuxqqNFYfPYMlYhrPxY17W9TLaDiTMQkqpFETkxV5AW9m21xL4
P8MIOPyNJg15lJZ2+TFO8h+LNyxgUUz15Fxa+7z7iaSAvsif2iTaCZS7S15xFZ6mqkWqIyE+SPz6
p5ZfdauuJdFch8VOU6uadNeYg2xIlE3Byby65IZ+RLem4gwVQT367CiiC1uk1VuSfWXVStrOaCG8
RtrPFIYBZAbpS9RWoVnV0PzGSpcuPfG6DYImIXZV0TVNLBylcJ4yCAsTC9CWFgCNJvI6xTvStPCb
WwWlQFwzjijbgoo3Aik8ecuT1xOEGuqC62M084/kGvXNXh9fXbXOnagkdnHBp16l2ONXTbTyogcB
tWzsJUJdzjq0JxaOkaBJZea2hlVIYXHBVGwmv3UBTFgZOOZNsXRCAPIKpIrzM2+J0p5SD1qYly/k
vUgwaCfbeJz7osiprR9icCmojctFDtNQzTqiOB51pf2upNzRBWWhjOukKO+ZAQkZRUfR2ivokwoc
jDyQ8GiD02mPWmgeBgVLYXVuIKSyNtlOI4iTtfHUD1Uq17p8CESqIg+SGSxV5t+koozS1B+cFlea
L+4sxd8lTeGY8UieyFPHHFVfTT6LDAGnE/AXShsDMwOGgERxDAC3zA3zmxwNlLk9RHb5CApQ4mcw
LFppWu5fp+07pgspL9YiOQuiDpQCkWNSR0l2ZDo5UZLvc3PGqGY5QWOb08gVthg4/6yGLkXQrEpl
m5LlfWShRTuwNHvohboQiZWRuYo2OW2T7GoZER18J2csQaYiypAcFV24PENolKNzTJv/M2iQQEln
MVI/5ZxuE42s3Rr6dgjXJsN8lxOKKWXbWEtWfQ+zFKsH02RU5MJbyrP1CMG0WGiocdFsT0KQ2e7G
ipQGtD9jqJ8MJSeaoL3CsyY9gWFp7xrKchStjcBg0jZ/VoH1FL2+35IjQSXvlu7BhKCL/K+aBObX
wa6UYR+RXVkm0qkTDbx1nYGnvs4JvEQd55vbfiSFqxduVtJ/VRKZZDSl5eOhgwmb4lrm+N0fAnZo
pPaJCpM+0MCTrkoJkVE7Pgap5DhiQWWGprX2hYBo75o9PvOYHEpxJzG7dt7dVC+J1OFjgaAKtirs
YzSyBdccvY2DmqTErIqPAQdPQKAHe5YFOU1+s9iLTOMmsk788Br1rHjvKCP3tHot5CLMKgt6UmLE
5NTO0jw/9aKZu2qGqWSQCXMKMF3W3/P1F6fpMjY3NS5JCUECaTa/XkzrIieaJhH2iYbqp2dMb7E+
Ip+3xGc88uHHOys9wQbqOZjdnWgpMv1PkkxnYofwsPeIAwqDeOpxY2S/UZus2mLvIYQzTAKjzbse
IelvMs7nw8Uvvq3RWDccixJRRcaaxYpt1ey2Q7MK5GATSf9MIMAh2MxPjT/VrApxTqptR4Il8MQY
biP1XmeQxRmDaqhs2oyyB9kgOeA1qDX9R4D/uO6MT47qRO9SZDb8aMalahtXgUQUEJFM0ktfRZlj
8mh3mPSYPpYxkrhQvbcZMomyPozQkfB+xrCOaGgIRAecnAjh0BGrkyf/K4rfZNTRxQCj4ADyyFID
4xOi9BwSntkjCklHYsTzU5OfS9TI0kHir6befcrBdLphmZEai/ArzS3bo/sbolboSRiyRqKGbZ2o
2zpwy8Bl3gsDcSfDg8qt04buMAuAWTdDf11RGesxWPOmySOS93bvW1T20YvrgUsywEgF2rrrqkGx
PVpLs/hTR2VfAXJQw5f5L9N0LA6AsPBl/WuRMq5ztyMyeoYci6AquymOCdH4m5DC0XCUIKMZ5oZm
wATQwvBsQownyJRRAvpS7eR/BmLmDs/WUJc7vRnXZfcbKvnO8q9qjUNCflVJRQMkRpD0osEKp+Q4
stDNxyopR+59N8jRaUXEP5WCZPGV3jPSeOd9j+GgCHacj2iK//DjTx3pglDzMPLyIPzUGZLIfwT1
+kiAGKfkm1jq2VTFcVfsdkIc7NLwv+EV5TDxVJ5totfskTsVy5C9PewlZ+hkjB8N8El1xzjojcM5
w1IdtU6VJxsjsIAROcmqLhABF4yEXwzgqgg1y7Eh44979sKgafe5Ny4bFjNDnZaNCWpusL+o32nu
76XI2ltBs/J9fdWUoqunHT4dsgh6JtdJZOBXenml4ZZMskdYQUElD8u0PiM/PkUtRkOPjAq/JdJF
Z3mv0P17iqMBXWaUNEQCXr2pWfQFlEkRW3+akv5VjHELqXQbVtGcJ3lAFRv6np1SNHPHzRKPSPTm
GPCQMj/KSoFVcG1J/MbY5EgSku4aZxW2XVXaSDn5sybiQQsIMKvaS4jppWCzUDVUACOAR/7dWJsO
EFTvry2CND/8E5LCmYBPxjbZVVRxDSFFK5j3aZT0OWivQEyiAW1b8AezaRDESCuEI47Q5QqnNS6l
ytatYGdKvYHQrf6cqscUjFYxUY5PROaRO+HpjwBjWt/nm7adEdB812iksSmh048a6lqsIAp5U2Bx
ZcFCwUmaLB1pP5Jz3RhkxBqvIIX6LFYl3xARmlrt1ApXdRAdKiBWaeSV9ON7Sdwcq4wkc2raaxox
Wx4Afz0uBtRuxYwRsDl4fxKSc9lueleZ3kS3qk2zSiz8KQrGqvmhkMP3/AGzpl7N5REycu+eaYHH
zJ7Pz3VMw111D5m05yOJgWiOSyErlsOO24qJ3aelY0lITXWEPSx++Sy2QEXJA9LlwjIuM3tGbvJc
J9ev26IY6wXVadQKq/7NqqdVjtmIJ2tAat3pBMVX/m4+w9N8UavJxkyRYRBrp6NDYNLpOduW6Bdk
JORjb9fta6DlIxQGztS1K+rkUiQtRmDyKVmWwI6wT5KnM541ejKE6eq/5qW9nlAp0CpB6k7z0oBI
u4qW85zagvE9zw3DRdbyz7xAOGiFZ5a1FS9fbCHr4NC6ahVaAJCJM2H1T/g6jilE0XzJogUpBw1g
y1Xgst867LFTaqwCsJowi27cKQ8dX8zbErWX2jwLOK8y/WD2ifvBJ6koiy9J6BNwGXHdF9RihclC
/Ouv0g9Eh+WQ88O7ws9m99coWiTNOiPZam8oj54YN+wj8dUDVeB9I2wVQTyHJX2R4LEDIMI4O1cu
oLCc0xKkHX+OO5JEE/T2N0YRbFNTsxaeqhOjK3pwGGyZEAixFY9xup7UJV/2Gp35Q76tNd6s34HI
cdu/BsAsNihIi/J2NpSBIAu+m8E7VSr5RFQvrmi0Ur6SszcueoSOabtPhJPvP4V2mWf4jP9oWtEt
bHcl8Qn8JUUQVqqqnTKWl1g6VOY6FddZ9WHCo7bipoSJktEq5SA5PbTWiO2dM70vHYSBAIHpNHmn
ujjH/JWfYrxlODca35W5oH7+NySvh/SbYMLYVkC0d6DveM1xYgJ7/4TCLlObh77S1xkmuGrFRjJe
xK0gP0J9F0ANUi+LfdAjqyNzOORyCur4lB3MyTQbcvXsM2lpV12W87kPWfGyou6L20EGvfydV2f1
zUg86G5JcwMH3wiI3aXcgJj00u3naVrAlnBK/gsjKfcEcVAv0fyjXoDOkjq4idpRbE+ohFQIK6RH
E04PjtUA/viAiHyhIIGiz2BLiLjguRk6tBWYhQVUK2NfJWiYPvUas/JFVj/G4d5KByrVirog+spb
Zu02V7aVhVyz+OLmFOrfMGmcAHaIryWwed5oyx3lbYWetRbXtfLRNc+8OFbcqLo48kL4c9HvLuD0
Jww7z7CJKGBbIbvFyX4hrmonaPDiTeXaP3Lwbc9kmhGS2SGzXY1XbHr/UrJO9LnHNjukUBi2jhiS
a7sINjU1RPhZj9yCEGGpzbcUFzv0aYvoPTsFPQwnPOTsPKSGol5kkM4dCfUE+uUR50vvKBUjih1t
TBrrURi3YIFzR26mOb5pMw+qBQm9tIf9R3ETwt8Mb/IWSNohTJ5fVWspdS6rHP5q8vktRzgVNno+
mwAUliuo3ntY7jFpI8Sc9qCMK05J7+BftadEKUHzHS7kK88ZPzbi88xd99WyJgZdWxjQ9hzHENi8
G+syRqgjngKdFm9+C4LzAh+RzDWosKsG8FK5gn4FuCrIkPUBVkFLKhLz0KcvYQwJydYhMy/9XKQw
bcBaSfopMIA0fLFn9N0ZSPpwpNOdjqSBJb0/4e3M13gmUDMioGdVlMu1oBwo24WiIdiLHC6GBvZn
KBVPxe59BNeFmmq0zUgEFaVl5J3TFEIBB+d9uEqOciUtima/KC8QGaQE4EZD3fufL8n8jrrlcJs9
gP5Lsrsff5Y0N5/BCbsZllpaKy4ijCzealTxow255l/aAwstgTuQ8jCVITr2HTfiEMooTvlujPls
jGQQzZqcNz+sVrn1PSlvvryiGwUfHfdz6FbkOhPyuIZxnHaVOrf8QqPlJIF+hwBS85VKVhhxXGhb
3JXNOTrxnhEegkhw+lTn+8EJCowGgSB2aBORMIq3T5RSc3i++kU7ANHMNyhS/Gg/HiwBFjqeLQ1B
C1sPVuI7tqnf6IaY8EAkOw+VQ30Ar22AZXfbdUdS/Mn4g/ZG9Q2fyzm5XJMetqicRHt+f5I55YYf
JJDwhsWYu1hRcax/koi0jvyvfhYryBsotF862FiLMUUiwv4kAoEwvCtSaNL6pFX0MyuH2oUAwIRF
TlhNx1q1IeeCT+TnsKn1XpIPFL4QGa+50QWPxrcmP/vmprTU1i6K0RXlZTjtvU/Sa+cXGECktS78
WuG3RTupMmwTCztyyXFlokY+MM5AvPTQ1Sf0D4N3LJmgP9tf87f+6C7EH1TXJtl20xJ+ixHd9enC
OOfJ3ST1r7vqjYOrB81KeS4DIjttYdsqtt65d6Lelv473acfLMtMhWvlYp4p3H523zisqm8EzcbW
2xnigWDAolwWJOrItlFikLNnPHwR44bGGXMdAJ21lcAO3IEksUQtPZA9TDvydngwRRSPagvKmWQo
SGh3J80W5Cozllm2JT8JVKQDp3WwkoCIB8Qz0nMf4kEAW/V31Te3K2U22yMDoqGMeEnyzcZV+4U0
YRFs83pJnCU5D8HDDM4MejFP4Y1kp5HIOqKkCFtDU468AR3AVR62HAZQ4KCkqH7K39HbzvlGvUtO
Ve/jz9hG0YlMpFJYoPyB4yOyAIcDc7D6JKeSZAG/3WTH7VCu0C19K8Ln0H+bv9yVHI6IJMThJl1R
lMSswcQrfIQHyqaovltkJ+INCN9jASEPzy8/EIYoL5OX+8+C2mEH/ic9/NbRZzu3re8wVbGHHKdv
1pQcFTKD7oSkm1QcgjCKR2DacW0nFL50S/M0PvVNlW3Y2mfFs8j9D9YJG8G0sN7Nsa9svt1L2xLv
IV0MNBjC3kQ0I3KFNOOoQffAOpAifoXwG/PDQMICzD+xM8QJfc5F8fgeEV2TWSKtxnYjN19lfZJn
M8BOV45VtOxxEuaI6GFcdFzgdoqTTVE2nbJu8JDg/+uXKJDRq0TEeLfzYhzcmFHr7pSC1QFoM/Xe
kzNYelme/V17p+CXPaM5xfDfVObVNogdBwZyBcz8aB6wDp4xHG6ij+7XP4oE9pEaBGTZcIBZxmst
38TEd1Bex0EVSbLmlluEA1hKufc+URSYrRZRsuy5BZj8aIezmxTskyJpG481OxAygWeIkVf5pDiQ
dAS2DFjrgl4j1hv4+6SfFeZJMVeOcMSnNoj2FzfZmV9gLuUbcXhLsqtA6DFSaAJ5FPHKglmOW+wM
VXtkXeWQYpWu2B1YNVkPafzAuT1/A2KG6MKE+dsBevuwGQsiIsMXDKpnktkO8EP+it0fpT3Dfr1o
SZijA1lYBlSMgCX1ACgl4VpLlT5erTv2/yXjbWkcQdKAicU8p9BLFVIQiEV+DNKvDqxvSFGEiN0D
Wnstb/pfzv4l6BUtOs06oY5wckzCV0lvRXPYzMuWvurhFkNbQrd35lnG2JXKezVeoSPQXgSBhoR+
JaCtRDL1JGzKQJY4ygjXoK6MoNW7OUAtueAtCfWr5rKSNnOoqnfKk5fMsUI5mMSQQLNzCKRCh2ix
GqJkqXE8R1DzwcTPMoac5Wy52SVak7EmojPC80gz7w74HYXWu7j28kJhprzF+77ZSs3e//jUh1W+
7wPGG1AY2p42yCGjB3RXfg6uWN5Sa10SbYmL2UD+QBAdhwYsXGAw8FGJtlJLezyl2rJaay6hBZyD
LEBIXLGuT07wl7qW91SV4eZgijggEMKlmAI+nbQH0bHtvt8wZ8YrdR9/sexhNtUDe8QkWx+Md/4v
x1NDBWR5bKsDX7QiSoMVvd2r1J1gWUTsBbYOCGTzeZu//ncg93WRXct/AnGyHxNiYfpGUGCRxruv
n8CuGppHrkZuD8cJ8SVnmtKVPyzdlmHBTDAlvlry5/mEfm1T69QxpyCbhbNNHtJfg/ux3ZQNtd3u
SIfjHB0MCdyjndIXxKuXZ07A4ER+ODrxGyUWqaOcHnhkE4peP/F8Cfd6VuzNxhgCMfjhoTL3LIzy
E51n9zfhFHz9sm1wlV/BY8CmU5FhxAnMO3v/iDiKPv3GLp9cc1f8rTn7As+QtwFEO7tV45LCJXd8
8t5t0EP01/qCcb981UcGNslW55A+bEL1V/WtfBMhbbzLc73P1jMIY2s/zAfql+QiUdORlj/FTZ0t
/4sjq7AgOyg+YHoW0cPHKDJ4jvWC0mUb7I1190dcFTtSUSMJILlozikK/JX5HDUH6/TTEJzuW9Wc
4VvSUd6GT+Xt/3aIQOzm2/rDUIrRJdBX5Qd0WMBW9tHLS3oLmYOUD0tcaR/pDwnX2Z2N/b8JYlGv
OZPXO6taNW70kskJePnPEkbnHLLQ8mpfyU4vDlz4ap2+cafd4+u8R44u6yByN+887BCyIbAlsZoQ
4tp38SbSjYNmSLdc4ElwOp54elP40YniMn7U8FsOnHjcsd8/GAswTK0Jv9sErC/oL7f1OUHguDX+
UmBUHn/mjav1Vh7aYyDewfa/jIFzgac507cluxVdadhpHlhbxxtmZ+GvMQkw6gFFv2oQzg+Ns+n8
TxAxdEwK30Wy6bAifhO21OHTWpF03d6g+dTdgCAMio8UTjoj3iglCEAxaNLkxvcrkPCxdLo7oSTv
geEwUzaxgUPaoc+MwQN4+pn8E7hzFLZAcvLpYS9d89sCm6QYnQajMNk1yDLWPmV00wccW3vxHZPM
DcI14k35QC6VU4WNVpoTokq+9rDQHwNrI8TKbxks2ah8rg5xNfwo9/KeOsMJ69Nc2iTfgR0YtFS6
E/uKIBbxUyDutnlknosuomg25psa6mbTXpPfFO2N9SdKG1kM10ow2q30L87uhn/AH+79avEmmWbP
JbI4xHxjfxNrDJwGBSfxUmjPpnpEIerPh3lKzPrynmtwz8tSvRFvwFQT46znE7IlkklIl1T6ZsNS
kvm0krNLza46zuEQRghFRajr/gIfBJFPoNWcSNi/zWgncFMCys1JWXdkvF+RC8J04DIz0BWyU16y
GxYfjeG8d+ZqL+047YhJcdqjifC5Rg290J5MxsVXdWKnxjNCVBJSu5v8FohQ3KnjduRfyY7wQ3st
Ugcff+peYET8CUqb4j7U1h8gL/qD4WPa9NI6+Rd8Kdy9m2zaKDmbx8CauEr+UVTeLZN/JGrpf4AO
DBTiyzsAZTsNtd+quIFbKcy1tEj+Ff+CZ3Oq/unf3NHqlJwQfH+TCWQgKAHAw8ROe6T3D2kv6r2j
0lIX/E8H8NsjYY2v1q5Yo0T4Y1ZPyLAy3YBXg+ux5s39QoIERALi8/cPrIay8jnIe3GJSTXtUNUg
J3BgahE1P2l6CxfiRX3pbJlL6/Tg59PjdXsF4aPG+D9JsOQgW19qQADECuPFJk2deHwmHYyfPxp5
+eTxLHVXp2jBwoHCgP2ZLY2P6V+w8evVLMFbDOd0sjumQRAWlP762sP2zxmeNU1wfOFciOdAg9zF
O8ydCv5FFAr+wp1F9KmXWEFEmwufAvpra9pBJ4HHi9zr9MVTRdjcXdslwlfw7M5DiEO0J71QupJ+
h+OXDCx8yD/DBRKYcJLpgkLkGrqYK4NPfNP4gVBDg87Mw+vdWiJknltBix0+BR+tBPsZvLqNmzZ8
4yAf1kz2NEodZi0wXR0gVvNjm+xIf35SXU0aKk0NAlqejUWDUQt6BgsEUeiqqCi6Gy1be4P+DOhQ
+js5hY1udqjNC9iJ9KUPV3IntS8FG9hqBlY3KXVjpF7ZChESicOKpr+QMwQfAoX2GB4gshJbVdxB
WwYUvqwRgqm0tWxA5bblkbSl6S0AYLzqE31DZeeiO5kO46d3DFhdDPJ4HqLMGosOOLw0aAxXTW0z
p4MX1wTzkLKtgrR9BWwdomkhNZkdyMhNtYPu/WU/6XwRkeGSQclY7+HuI/nqCvyKeWVsKNGdiBtn
NuErEH8VOSwSpOPMCuprdiOgWuTEwnPkv9g3FbLVkN/OFwxlbqQfkma27kY57aC/6ZtjKQdXNT5C
OVu4DuMjZl5uz0AyFOpFFhlczDyWYLRWe5bGPXrX0MFYofXk48EA4rLggoKBiPSU3XX1CAQAZCCv
WAzwfbYcQm7kp5IDISzpmEMDigMQngSghhiedz18CFyFRnZCcl+68/gG5OaUPuQb44ewL3XTxtyF
E9hKJVDo0Z/l+KzkG9Pcp+MHemDIs0h3x3sGVk65M80Iw8bwPib1nuqo+We11FyoSCmpsgJD1DiB
B9tJIgQNbf28ygqrlJmeQmnKoImuQqf0jyUKMnZuaqEk2gXlUdsTEA9fXwK+6Q7I0/iAY78esO5i
rF6XPu7f9SyAkbozogOv+MZY9fb0c/kKt8TLoINAoQbKmeE35iAJXEzWFYLngZrlr3mE6uw0scsr
EPGlGlYccg/+RhUJGiD9GQnmXcb6uULizJWcPgdO+T+Cucgv8cs8b+A0MGjyWSnPxE1FwgLwOqK+
KwEyVAJgTz39EimL1gtZs0JD8VJj7XZqkCfG2/l0RQUzZ4qn9vB/pXmI2bfsbHeRbiPhmt6THbG/
xMp6AAdHXVwVBeHgCMvnABp1+pDLfV+gWWVRmaDgYsJTag8yg2DZj6G+0YoZv+amQTSxJOONs10c
DXRCqUixYkNCfjjPekDKX8rnfNThypCoKhyJ3lmhd64D+E2iPLpZTr6UPybuJlmHz076mTeo2Eac
H6VcCeYtQF/EhdoPONl8f28k46Es13jiHWqx+YsCCcmkBL95Ovkz8Z3RZfOS1DX3NiBoErtmjc0y
WyWYFakiskGCyOOaFh8f/yPpvJZTR6Io+kWqUg6vgAgiYzDYLyqwsXLO+vpZuvMwM3d8TVSr+5x9
dsDmiIaTazSJvO14GdjkWE4/egV2MY8X8EiQexaIV6ejVKIjI8KAApTx+CJypt+nmCOLubgYa6/D
hwCROrvgDguASVCLiWL5Nd6vm4bekTcn2fmLTl462z/x7C4uIfNjo7vDMWNWzp7+7JbPc1KYaGgW
9b6eJwt5gbbhEF6ILpvhot3PFSfY2D2NHW7P82KjzA9YTfOQ+uLNb8yRsdRBKeQ0J3ytSXv5IlNy
QYDplOIwFxfiArexmYw1SXGMFvI63UOemtCMZ/WLh4x5ZIwxitCNtkJFdwupRSYrFY0ZzTH3GJw4
csJuloLf2Vmlmbv1zSEU8bliGP0v5NF/d9U3XXl1wxkLLYXRnkikDEVoTiDR3zCM4/iqMEgjfZt8
Ndi63oZLxhes7wftAP15srZEfNtge15zpxKFPOGROTgMTf/GYL/mCImvVIJNeaMgibaxuIA7yY+r
Gz0GfyRZ1o0wblmRPysjP/iQhC/oB3n2YKRfJ9cY61UkO4RRzaasXZYWxLDuWDDK8O4pftzM6G5y
8KH7zFEx/8Qpd64/Q7zJSVxg9hBforUEQ/yafvXGW7YeJv4zMwqbHqsg+6UzI93HH9KVCVXmdG83
x+VyLiC0pP4hBZ5vFSoes6oL+hKUYrTsxNA0C6wNQmuZ3QDDprOAgamCOEs4aCiieESNPnxTPJCt
//R0N9qy/ywv7Ur7JIcFdE7cW8EGxSTHrY7A46Id2PDF9AKapiof0+GBEzycw5J8T4az5lnHg7RT
70gDEM5fLN3p2q8iPDHwzZhj2QqZH8Dov+GFIAMkUkAH/gHekE2TjxcldQ3eWo3/6zIaRaYDyBRT
Ulr9LzCjemihVT/5IH3yYPvKpsSO2P8Cwyu5J1V4R5Ss1D9k4K4T32HP9CZcS7t3/RX2JpJz6n3o
9jlqkvATDu8sjI6IStLqzsnBODfaik+e0/Mc8j7ZfKaU0Vl7x6eEbax+peTfASwS+yk+LLQDUf0N
3sN6AkahvmDf8tJXrNzIz+WOA5ccHPRoOlNPRm8ujhPwnokoNtEZYS6G4X+E/csPqzPqYGHNSxSX
92lXLKnrlA3+olgDzNBhwntulBMmhvzZJWGcgoUPMzPhtt1GdvrTlAGQLYZw63M23sSvXEHJtADd
/gneAWbZ4wW1QGKLJ+B5SjKY+kQfz9GqeKHdYOFf3xrM5YWNEBzl7AkJ0zyZsFW25VZr/gzYY/fI
WzPcECkxIIzhSCtvMISWk6PUH6VwneVnlBfYSqizHwEH4wjwB1wBDM1c5i+6a0q0MHfk9guSLRsa
6t7ffI3QxQtQ+qKSGpltUaRUH0hoEpqYuUDbf/73HiybMo7Uljg6u/KhAY9E0TtgPn01zDvU10Zg
VjMjL8WbYD6YCS5+d/aIID53cDyZ5DlutyEklkOVQOHgOztz55cfgX5vqSUZoaiwQZHAffeFTXAt
tz4/wx7CnyvsHsUT0M+4K8V0euj+n2Q4wTdVuVx/E2YsRqucUt3HaKJjIiRBEMDyN1O20ssSvhL8
hLpThGcq/sOB/oFXZmDX/q5EAy2TK72wuqVOqYGg62w9GpKf2M89TANn077CX2sbiEbc38ObcQdc
AdZTsaTsrvbMNHXOPmzF71nz7Y0r0Xes4a1iS6PY0rhrQyhSELbmDNjgeuCJxICPtCh5MpHjDoKF
TEEtM51gVqrzkvMe6/HuL6w+yg8mxdRcIIjtC5Wkpk4tnoeUAxJ6UfOQ5sCTANeaPnb3WjoZu4im
nY87vpcMy5UplxIFa8I32dmkbdNj9pMJ9g9t5g97vgBM06ablg0jnJR6tA9YwPqEAwWsL64RwcUp
AhsbpBmdmRogeN4wHUNNm3KSvKA3EJ2OldcDZhHiCBr3rTkguZyl3YH2kyqBoS66L8DOiKKqdSeU
1v1kiZnNV4IfAV1wRGwxeyP2wTyOMRUHaaceeCv8RL7Cfd7B/qVg7l+Eo1OC+F+isI4/OF/CJXI4
LoAJ73UavDEfufNOXcKAyMIUCEbZsO+SXYyugNuhzJho4Xq1ZVIpUopTNZ3r4QdP5ISILMyAKJxl
XMUQ/fSnngRlwoXmbnzgbfXlSgDvo5TOom37YoPkWVm9DAf9efyB7KbFCpiBMWObSbs4yrd2vFDi
lQ0HHID1ZN/Gx/kSUCiGuAKiZZ20dJjA4AxaMZWhq0ODSJVJl/XbHVxvGbo4BCzGY3qF05OYd9Zz
0q9hxEpivOTqlpQ55LqUTpqdmxGa51x1tGsEixlt7a1+0bIxHeB8QBVryGttHz4TzTaP1Rdxpi8F
Jgin3bx88V25HiggwBvEeo+Wrrd1VPbNi1SmlNM4c9DAlayGydn5XGMUQ+Ctv4aGXPOh4ZTA8j4O
32iiiIKBFm3cmwA7YhR62xQQPHEMD9+SYAJ9pKvwarhd9DkHzECoC+NCdcNuJZ88w6bpnBB4NLUA
RjCe9FtB8bc2zwyigR+vg44YEs74qmH+yuwZ4MmbigwDb0TqdWiJkA7meBLedO3oRt1kkyZx5aEA
cW5xnuJadOI0hGGhhUcdPQG9XRS8rXqb/uth8KtgWJEx6YlhD86nGjVfmNduqTnMoxyOJxleIFM0
a9niD4u5U/rwk2sJiMgkEEem9EVdVASMF82JbWLNJ3aRyGTMJCYy00VbB96XtDMsPfyUWKslI+/8
ryRtAkcqzGey7hxFNznHOWttTs0tmAvSPy2w/nLBmHOzVdCtfBJRp3ZiKw/RVWDzjIazdlcTc2EI
1z5lkhNtvYjNOILYCG+t0PRDVtaX3sInX6xPEVr4GNqsZ/mXGnGKVQi2+vZTWBRAjH50rUWWBeU8
OJMHSlKP0TJsg4Vg2RIfNufmyHIipfgwUCgXRSUszOAzVvN92tdO1QS7iUlWuUxEXXOldqsWyc9Y
cHqLx47ebcLHvF37qZOQCNN1klRneI+PIhsRplWdC50TCWwFspNHpMLUzy599vT4EyuKwVYZIYwg
loCCCT6lwUkdJMG8h9zadv1C0yxMW06W9616KE0Z1cafegJ1JkzhFqE2KPx9auLfy02Z60yAxfU/
hhaXU1ok8gqLL+yxSoNOICTSZVhL6rT6XPdjiFuMKuVNJTOaF4pt3pB0AXik+K/EHRYBLceQcgra
MrbsiQNJKxBtpRXWlVEufdH9Ky3g8nY3yow31GJpaRNAu5c53zwguDE056YmEDVFf0wvjKorxT3B
Ys84Dd5fW6Ed4QvIDLS9Q34Sn5mq7CR6Kx8MTcfgoLp2460Zb1ZaHMKRsb+/MeV9c4ASbEcQO3VP
P+YYU3k5/k+NDOm1uRehslfCW6spjlWj1izkTWJJfynJ2JYO8ixq6xaGtKmFThsJpyavTyIO1qaZ
OANfr98qZ0lWL3FrXrJIWFoU8j2DqOJhCczqUSXC/+C5chGBsybmtkBrmBo3jc7WqEyOoBxh9bR/
QjuqenIZ9ePgwTCRPyatpwzrrTT7Z1yW+Jthk7AUxe7PitC8QmlutE2Qwtxm0ZbZ2YWW35QAB9Cv
sG/Uv1K5hPryV0A36HNHd799PKmsz8F7V9afKtFAUeyxlss6XCf4ieVoFkIEAnXmr+XqZqE/VZQI
YzanUtEFFiN2lY7vxs/EwpgHN8FsJMBkxNNenyemHcqoEIbC6QH0G7eflb1JVCgRbGq10V2mtFAV
MYZ3i3YfCgHttn6YqP9tmBBCIDDPg2cBntlrTNpxtONWRwVgdSmFOvnGyBG7NvhocoxH9Ow4kj6Q
qNmq64tjGZAOg0oT8VEpgL7GvHjuNqsQTkQPUNCnsR24HkCRMsHnCdPjsOd8WUnWppv6N1PCUE3k
MzB+8vGgzUFttNaaJRxMdUP9leVzqZsMTmiZ9R6be2Oe1N2BeysV7xCR3OydMARIlR6Bs8RUOl2o
4vckMFUrbcmpgUUH5JV+sI5WCmjsTOTF6fuqBvIxYUDA3UfWkCjaXpB6u4aqmWLUXriIT7rhaKER
hdvs5Qx/nE735r0ChAUDabr6GZJMTHdkgpcy3G6LpSsdeUUyUWBSH/uIj9FdO3rUVv/2lHY1hIot
wjKuy2gz5MTsuSkKBjI1wqVXwy4JQF2rs6T0RFNgOVLuBVxIm47VGzCXgiYhaUTS7A22Y2PsHIwe
KvGz69aYMDTBaRA+4+TKAERjmsCtEeAwZMAOgsPBVM6DZ1vr7D44iGoNqbHxKh4SvBZQkWJim/cM
olJhyc2upQ33GeQvwhCQEzgV8yGLNwDTs+9//Y6BE6mbOUhaF/wpUQ68Dac4wQaj6RepL68U5g5i
+JlL9VojEsD12VMIDeMo1TvHKtyFDDSUFEzY2WIi7dAw0NJTkhRd77PijtElbIe4NLWl3CSoxyE7
+tBx5hsKBFeYc2F98NR8bQVk3XPt8iDcGWOPlgr4JBno/jleacESQqsi2DT9heVpuQHcPBdVILYv
LbaPoOiDAQkTNp6Mh7EKhRw9HCMtiikznCxhk+5hmtCfNgGWLMNCaGwWZvCMv7T7eKSnMBhjKNiZ
w+T7y4TDgFlLt4UvaIprg0Tz1kEQSYr1NMqxUxSZ+qEgY8V0hn41aB/UMfhPkH6AL2UTb0bpZfS/
Ecq0BnWw57Q4HAQnnTkcWzFhc+FHnX3q2ZUULZC0sn7nAIOFBziKrYs+GfTRNuAoCWVLErbZsCrj
fV2/BXWP3WQD5QFvtxgMPj1TKokGPMJ11BOIcRLhSyo4pfigZVOPIhwMd2NQCXRfRncwCVINeByS
Zf5vavZrcMACUMYPrVlO05OBTvZMG3o4HwEsfpUOtY9uQwyKtuZXk/WgCE5p/orySqo3PdPesn2Q
BbJUqZvTlmQDpooWG3WasWHLxLCMAGLtuo2WLr7VMaR2AOUcsxDZ1toPAXxvvNagEVpIUPTHIMNz
My+T5njU7YQZTdHAOiWRBHKw0erIuMy5QqkRwyJ3b3wI3bv3jeOP7+xdq66dWFgyxfoygps0beLq
37QvZPW3GNk+DS0bpaDjlY4VrshdAXzdKHuap96D5srtJPdnjYEGekn4YfLKiID6BfWp6idz8C7T
DSe35rks45eBS4o5yLvSVNcNZUHJcMpEDeXF1Ex0BHq8zjk4pkMobfV/xWWpD1QaaKyQXKIYg3Fk
e67xAR8lLIgg5+ia3mwAWcFr8qOaGyiQ22OeTFoGvziDJY1/IcxEzwC0Xhf+n4HLlHy09BRXehaw
gv8QoDYRQtDeCaBKMavtbVlR+a3B1g12BXrRaCQHtjuMjFpH/9IJxrVgxtBguwLq0MMnnLFuYcFK
p/gqn5Wv4CODCDJvd9m5Xwhr4aqQS5UvYgZ93EkTyZfRV/ljnTi1f9gXuI0YYRB8dPd5wam8bUiA
mREsAkEnu4jv7gbrunuD6TEPYIavXaSDufGPyn34o77FsmnKlb4Hfxa2CnMB0ss8ZwwmX2p6O2GG
DIwbFZo+DBf8ImABnaV61UDdg4ZwGgCBHBCYO7pE/cEqjubhW1gKH+nG+AXLQlE6iz6B7e/dy7wl
W+0UfZRYUutr+VXcU7aYdX5z52dhod6VGf9X77u1eieNFcRilhM0wAfyaFbvQEmc1ghz5imUJ+xA
r+FuoYMiG7NrNnu1C9LXlt43PMeZsgVoI40M27TJJj45pFcNePWaXIwZQ8zzcGGsbks/2Wd0QdX2
k//2JGw+CRjC87HcMi5knxQXdJXTuG5GUhWj4Oat3McX/q8y+MJtMOE1L3J3Nm3NTCV1EvaCY+UM
TvOsj4CNg8N8wYns6hk83bP2k/0RePLr4YdYvKU1I5kNI45Zeuo+0fIJ3JnTF5yqvAHwcFLypjdD
rOIa2HGyfXXwqppDhLDbTbSexoUdFFW4VOsXoDk9urXNzjz1ylizA84v0M+rd7po9nxPH8ZdezUA
texEw4ePUu/XnKguJLjhdBkWHxXEXt6MtnK7ORAh0zvOBRgw7Cwkm3RzaD9spOCXdAAQSa/+0diO
m+wWEr2NM80XfQCoRNExusOXehaAcAqMUnCsBGf+AA2Cq/ZFwQa0QK/e3dgo+g/oA3vGoPCKP3Cq
Ztsjhht/9GdwGXflqfrm9o5QJ3kuflawsww8z1OTgsqAQNQAGXE4TqIqFYWtQfpwvFWsmb9H2DoX
//odythtGsyUo7WuPuMNmhGAD/BW5phMJBG18wzEni3FA5jQC31Qu2z40vNT5/graZEe2UJfNPXs
1USUHi3yvMczgbW9gUZ97t9LGzhx+vCz0cHcJn+1dy41DDd4eKxAztJvZZGepLJGSeo6XkiJMmYR
yT13MX9FVFcJOtCsIdWd60dD1hMICNG8xjpBSInGxqM9gucchirwj7n0B3ERAv7LZbvqGHEHQb0q
25NGS55uRbQ7YX4dRg2zYPCmaDGd+tMmOQjwMwd1ldPfonqatiS2sUkQ7EJCr9BDsXsgNrFEmAc1
2/e+xsTGPMQ3oQWlhbm4q8RNlK0U/bMl7kJclCk4YbxxE/lY6OMvGUMCsdEJTeDBKPe9SMowOhDG
3KGuw40LCFM5SjtdOLXkTasA99D0Y/oaX31OhOZQcVqr3DQ+M2WiFjH4VLH3/vcFWjtGTonwmegH
mmQ8jKQZM61ihTfDGyhOeKSLF5q//FQfWVXVClAHMAvWIFwlcko6rLD1eV5/5Kbj41IARaDZAo4R
IFEYBxSASbJuMlSFcwAJ8CsA7hguOFyunKnvHmPzlNwF76b12Ik6o7+tq1UWnzBhIc0WS1cJ9xg4
0x7lWJOfFRH87TSaBAK1Z21YYEXBNkHdAEsdrHTAS23TkFq3t9RdesqhMWESs9XWk1PLE+6C/1vF
q8nMFGIkLYk/3VCczeavRY5WvxGYpZbY5YyBnQmyDecwaTl/QjTL/k85SsuxcXH3ydfwdn4TilcP
59oRPRFId0V9PZTFpgAOcseQFDgc1qBjiMISIdMMkbiHDjISyVgA+V9BfWmbvUFmiWhTDITw8VGS
0jFmyGxR0zHSIc7NttB5lCtqaqLIEJIONVKkwf82cRpSsEDsMeELryKkHAM+uyozhJOCk4spi2EQ
tNzj9BSSFNF5S1UAqbMwLIF2MAwmx8lvqEkEU+2aTAWkdZIEDbjSbRQTSTAiyDJC0Y1NQdmRjKHC
vWJRjR0KC+IOcnBKwXyVMnk2/Ir8pwXQ2kvSHdCUdPikeATCiToBbSYzOZ3EBh8sJHsb01yWGWEu
IVKaZoUi9EAuZmQ8cDSqJKcnqkpxZHfnZ2QRPnKBk/4Y146PIB4KwsDFskNhj+NI9ai6G+4hVfMS
vb1f2UJt6/qy0pfmeOT5gnDftEfNxGjkPHIBh2Av+nv+bsCKtF+r2QXwNw1WzOJ6bd35b0154mvA
Kg7chxFCrkDt4mL8h8g9hQyHnfT07nn+sn5U4nGMbmJzicS1KTum5IjGIxSe0/upXyas0LJ5hIB6
YXE02gevzWswbevzdSUdySUy1SUfuK1tft42ICQrzb2qzKuaNSaiY0T4GuqhyRIZtL8bHENzggAj
DHPHTGmM9yXNge54AwefVNA3OdRcOZFE5pUwTb+0fW1NeTVTtKfMfzRj+m2e0hXOGS7Mpl0j0UrG
LzE5mJDgwddM1uFR099NGcxKsFFk35gFQLoy21kIz70Rv3OyOv5G4Sm5z9Rfeep1xJ6hasthFUr4
VXL1q5TpCuiH5++jaQEQUxfxT87BUU09ryOBcHgKs6GBuBP3GXXMGVqfQ4N/vMFudYh2/0j1MkJK
eJzRvSrLRRtMuwKYBXj4AExmDLQAqggCzmnpoSy27kl10bADlZ8eBvokZmhLbLXVEL84J8CLj2id
/pgLDn5bheZQUyXlhbVFUcXC6XGJXFeyo3FBemeIH21ObvRaE5bw+XjWILcxxeHXo8Tmd/oS1eK7
Jfywd88N/AgLICY0z1wYf3gra134xEildVH87BXhWKgOf0gYkTcPVgCXSqAzF4a31x2bMiGH+sgY
kJ2QqwyjpauPmvr0izUrl0nyaJ7BtwQbxW7XHFVjN/2bK6jtoGpzkXkQj+bAb5iYnHkAl9ewrm7J
5sK57XCK5PFF/LdK/391Hs0f3NFJ/S2rM2gvpr7EQAKEnauKTRBgX2lNa4hnDYI9t4jM7ULR0Ryx
Ac5gu40OT96r6xzNm7YmjaLrnaAnB/rIKmRfk70P0Mf40eGcg/4ie/eYvOm7HLYZ4TswQVQ6wOfk
kA7yWzFDvFbBJZTWrQZYt44aR68hnhwT83cojqayK7Sd2LCClxYvJe466WKFb4svwl3q6s7ieyxw
p+zZklh0rXL1LCKf7QAGBCzrafSCgyJdG8VWOase6US7uLZTFDu7WItVh8BO1NA2uyy/WONosX79
yDHEo56dDexHWieXzon5jCTO8fTNE8R8oQUGHtcmEwleIM5NKmhA0OW4mR0rNOfERgThtPdZS4tE
16hmD6zIMxnzTcCS6p0OxQ6q5cwOshsvqJvMT7Sz65afJQmT4USOnIREujlXCc7QXG5+mYBPgBLf
JLUH2ay81ZBQNzpANUz/IJ73k4J55KtIZCJ8NMhURJ8SUif0OKmy1FIZihCs1BGlUYPMwM8eufaU
XrjaZD2bsvrsmcVqHC19/9Yg/LnQEGTQVrfgx/DkkK6ye05P5fLw3jyzFKaHqMzKw+7N0vJ5oHUt
lacWHb3yRsVbDU7OM05Pnj40evFUf06foAnepOLpmz57kPvYBy9hfKt0NUavAPIphERc8DIprHkn
7/PuIZdvlK7yePWJR8lLBwdG6T72OzbGKVPVWLNIp5QKGBrNkUtN/9hUt8TduSEchZ0mXJPgjzWe
SQ/OOj94sSc3UTljdy7GW8IuN515xmBNWEkbxUjj1NnRZbiVm++KgWAgr0c2dM4U7mheoLXWcn5J
vRv8sui77w6MzTog6cwPIBA9uIlDHNmiU0MeW6OsEFdlsAC3gLrMCvcRoLyPfxZZFT7ouIhFWnxr
FMp5SMYDUKAELRZ9TAzZ3moUGCNsy1Xw1LMS2wW246kMoEpJYqzFNHA/MViOOmg9B3XEieW7gOE4
LbjcI53C3yfWKmt2JVRuF5qAm8KD8c8Ju55puEvOUD3CX3ZAX9AzuCDSDt+6ZahCihrYYzGNINHS
D5qtFhpEs+Fnaw1YP5WQFoZ1KcOrDQrp3JaYfw73wtgOvAU1wkuAtzfKeO/0vm1QR4hwg6eHN7wt
CQ+GkkeYhmEbkGym00JUgq1c/tQlyoQW1nCF0ZuK3yQ3A6dGRAWSReLOtygydK4M58qo83X3HM/c
w5woU61RBUSZ8eLTf5EpFxl5z/6Fz8hhrcTzkG81XlrsPaG5zgxEtJIzfWUttUgOeb6q+fT9VoV0
EoIaDyFpzzqzbSzrfD5K3xG4gklMQJVTeb0tuuRT4G7tTnpl9Z2hOvaHe8acQ9m59UUMN9i0xOFJ
o9s1HGsXHA0vAGqbq/QUfvPtYowU/xDoMJfqrTL0Nv1Skq4a9JzJqk+WYnwQJn8yR49OavwzFLsw
JDidtCBDXA/xqTbhkGxii1yrUw37Qt+LGNeLF35RD1czoCqIOPVOxeAC8R4LzAS7QV5DZssuwdcv
Pwz+w41R5R1goKA2ZufnOQHm6SAA9CPoFMr0b1wDRVR5iMMBhVh53jLX1qrAzI7vYYOzMbTnVFl4
sElrZse3Xjq0Kgl+d95PmFjkxix5Fn7UC9dYuDJ5Lfajvi/RlvJLugsQTBbeSQ93sg5Z2LH6S+za
qrWfYgETWqvV5G6G/k5eRO5+4MQoT3GJVsfpoFX6F3wza/TofCR3b9UXs3ESDcXKjt8HHyyYEsId
Vt+R8UpRxJbMTidjoip+EipURnBzJRBZYBeNWDEhYGQanpTqRPI4b010L6Fy9OS7bHHG7Xx0Pu5x
kBYVQs/gpsUL41tTFw0z9dLmnBqqdYW7vHdKVYfdjG1GZ14ha5REDHPL9A87UgwyszO0rTjA4wfI
BUBBs7Mek1jowraVnqziBxjYjZZgntK5kv5EiIzpOgXREkI4XKj2mSwoEGN2KYyxdDdmd3lEPz5e
wPGWOM6ROvKlq/fM+8NJE1Yr3z01JTCcCArCNROznacS+RxCfoUGOASUJbumw/VgBKE07iy3ibQB
55T/ya2vjPAynnX6RZjw0NPGW6q8PI4DPfzhL0uMDyrmqhbUOhgBxV2LJIT06yrfEZrLJW3Cn+nv
BZ5AxOJBuLIgvPZbhhiVO1p1wOGZ5U5BM9KoFCvKuwxN4XBpomltYviK6x2SWkSRMAwCDv9FxhA4
B/zLsEPMgQThYYc/PjeIqN2Fjg9U3KXhwlPwWXXhncPLDbu/0r1CzROraSgvMZf2/njChsvsnwSE
YvmBtV43wOBrFrrfnwzp0vs7EROHKpzMHoPoEBf3TLlnxXcRHqhUG+HdticLp3tlEY7TG+YyeN6G
aTwLnb6BGxZaRFMC2P54yaEZHIlsS+xeq2mszfSSfIByxRN3PoeVzWoXIBZ0jkTz3p6aNlonQbgS
wklRhtVYylfD2QshjPEIDA5rUSEqZuTS4aK20vOdiC+PzqVUuL1UCAFwQvOOCRKhCqW0lEnV8R9W
+l14lNT+oylPBXRbwauXbh6vA24bz9wqerGJ4hAfDn1TFYdeMFb1KKD1MzHBRqYZbtJ6lVFeGwt4
Pw22Pbxfw5GkV0sko2uPxhXuFiBsnTrkD6HevrNNWNlfFC3bLsbgZNXEuzC+58WpRGSXRBdh+A4r
PKgkZuABvhwBjFmcV2TksnpOV1Lt2BBa8arjDFQ5ElGMfOHBcPfIxSJWibumPg3RsrDwX/1hIYmw
VCqnVr5F72L6kIAcNkWLYD2B6fRp7HaJdpr8r5IdTzrd3OlF85c5eYD9vTDfSnYKFKIJMBXcsacU
wh5JNbfdqBMyMOf918PKNyDdv9rYKaJvBcDEUrejS4wevF4Jd/8Fl5IHcXER3jf6usb8FZPOXKzZ
DH7YnFoURugkqRmx4lGdiJjixv8RPOaJ1ttkHiAS4oYLwwn375CMY1J/3K8ygYzFrZSBDSZo7Eb0
XiGj52TH/mbxDfJVsJlozSGhHsm4L5qAG0+0E/WUa9s84WrAmbHemfvuyAFmqydivj2BmmfBT5/9
aKLjue5GA9wzhWubrGLo04iftL65abimfvgM1dQA9UYAlu35i0yeCDfWYojoR913KEKD+wuB2Zru
Qw0+OvdT9Q8B6Im5N0N9x1uks8P7AcjQxxZTRtDk+kveYWE5er/qoCZFyQG36QJtYW8FCxOxX+0V
Gy3e91g8UWkqOPlYsrXSQolJcgunCdFccBULlDk9pTAixmq5yotDrIpnDDmrAZAixZUUV/Z6SnIE
zzcDzJGYHKQN9wv5wSUcSEkFcAUyaBT8aFHwRs2ki3qYWALAqIpLUvyMTzH4UoetJV3b1AHxtYa1
D0JdWL8Zw66UrcsXj6VZPkRjy15hxDTjybtWFFy/b0PDxXW/647j+K34+6A3V568icIfPm+MEkes
v5Q25M1BCizzuQp9x48ZKljpPERd2zFdEJu1kh0CNPLZ0Si3oqLg2jgudCU/ygCUKuS4BmMUg0HR
qxa+Onh6GQ6IoZHOpl0gGR8C79fqsYG6Vh2WuTFzk+ZToZkth5dZfEcuTHD3LyH6dGASouvwv0Gc
aljMYkLI3G9RPguKGsYHWv/upIcknlwTs5pCOmbKVxefGOOE8iWtP8iWHojUU1dNesjrh+VvdeNr
ML/07JMyXC1PFh2A+WrxhPQ3Q3Qi66SQu1lOSyFBXNK5LTHL0qkXlZaB9m/ro+ecFvlTqwDs8pPB
vh4x7dQwDas1xko5goXmquSfHte35A4EKWmz2aDc6Wdhk4rJ0QLK7w8Dn3Liskr0C/KnZH54Ej7E
k9O62NKKnhnMlrntm9ch/6a1xZhNUJZ9ue0j8Cdn6K5C9+6Ts+d+tt2vB+otD+E8yXfaQJOXz03o
XIk22ah+mSkmHcQbHuIafS1WQtJe79aNcmdH6JInvFFduZfuFuFyp69CGsPa0UywiQmvlOLjZCfb
My6E8C0nIH80d6EHKXEkdQEGaw5DjiG2m94T/4o3hw/bvbAHIqXh7MlYDOITNmnqhv4Lz/dJdtbM
mDwzaBUQ3KXLgbSOfkNgHvIkMHESQ/1dkJwi+dgbx9T7qfSCe67CYAWOPKJ2Gs850gSmDs03CVEo
4LoHMBYezW29SQMbOysF6BTmW9fP+l/8dIICGvHSI0gZG8JdlC7wrAF3StuVoJIsZqe0GOpObnZi
z/f8qbk3yUNpDhNtog9G5NNYNjRRKJj4kg79euiOov5h9vtU3CneTrRwZpoy38HP2YqWkPmZD+De
RcpBreLec0K1MfSElG5ycVcD8tZbZsl8VViLEakRY1wm2QixmM6ouM3/Wd/iRmQV4nACSZ7P/GYQ
wbJkQAYRnzFrIDo8Aecezj/1LyOkbhawCzWIAcWbdBcOMPa882Q7cAMNB0+GENiCmDP0wnZ+ErbK
DwTZ3HwGsainYkNUCaXVb+/UT+ZGwrsIbb9devIWeUm/1c4SRkez+rMhjw0uEo2wxeAG2iAKDkwi
57RKEakCSDgy/mYukrbUoSJGWLJJqeKjJQb7aC7owaSn4tBlilRX1Xa89JgZIdIcFqL0MSg/QfIF
HjAPI+76DgH6gHuR29kQf42mnMUhj4JYO5QsGpQ10sCcmveS1ZXtDcyd+Dwd9mClAUN+Ui5gP4ZT
fJTTZX/qbKl5+OWhiNKJbwd1xii7iMn0hB0WUKcIAsAyDln5aqSaTBiC+btM/4DwPNHSYeT72Aa1
4ivg2Cm1PXTVAGeySvg1oBqMuovH9DnF7Aeau//ZljRWeBLuMdgb2eA9hViq/m2Ne1Hr8LM+A79U
vk1+jyE1dmXeIuEdpoTnsL2S+6ruWvWcxk4fO4KQ2WoHDSbwT0aOubXFSKACMPedmMG7F5wzOnI1
eE/W/v4DHKwW6lUvnJINU1js/XzkK91O+LbkynHJMrTeLXJjF0MpKimhRMfUnSsVaTIy4oSEHN+B
RNOV37iZLzpT2GEGYtDAMVvImRoqvHQqaicFRAvuli+9yK2s+q9WQqwnGiCTi8jEiqncR9QhARzF
FpxU3Gjat4UxUUfFnjyDSLS14csyTYRFydUPi4MKqwXawcT3Q3Cu1fhjQe6pHPjrpoCkEbYmScF6
MiwY4+TDzlKhL2OtHfxlHSQrVFhlBarDfqrymmKJElvdp1gFAAPPJiZNLWCCGXxGIYiCPm599Aoh
R7YVSS89x9Yvab/6kkiCAIpVBLyO3+PwGyDarEDYEaTxUZkBQGEv/uPovJbbRrYo+kWoQiM18Crm
HERSIl9QSkbOGV8/C/Nwa8q+tmVTQPcJe6+N5g/crSt5Lk7ob/JyAfNKwuEgiYbjjlYMth78CipU
cunVmaBtDDeJ9b8ulo4AzQC+wD+kU3a/BPncQwJjWDmQ9bcpTermuQpVP1mShQyve0y25CARmQie
HvUfirly5pOeSIoQJx9XbXXKmo1KUQbf90GYhvD5KFAwvhHe7OHzh1DDD4pqzTCGJS82KEguvvky
TIWtUQzuCStoiAAgPSCdy9JXRE3WOBu+d/MhzbZhymIiv/RWvkINpsbl1jeqS8TgIUq+OpgV+Xho
UvVp6+j6OyacGD784p/saAuoDzV5T9KXDu2x4DiOKvxczQWSSke1G0d4NdGg+D42avaLsQ5/WTIa
4+fz5F/I39gGVjHVA7I6JExUo2lKheCsa3YuzME6wjuJb37KyaUESxUUH3n/z0u1J9qUFL61I5Od
NaIa5jGYJCxGSj0kIvxfsOGJQNEIy+SSFB3RjVjDLx5DTRPHqyMQFNt4izlaxyk0NX2VoA4Yv0GF
KqBtj1ce/AiQhCi3aPsZIfHh/GJmnIaFU0MD+J8dnMaiGK+3O+OM89NNaJ7wE2Dey52L5ezb7sys
u2e6hd4xOpFsevIBjG5h4/Y4eJlvGoswmysaUs81zhD8SVSOvbHkPmchhuKr4xsuFiTI6Yf9ZPuj
4WPjLj/Y0tvn+Dv/RtfAupXfiAob0TLqe8KSQHNNonnQeTjL3oIbRhOfAN+Nzl8SYRTmtXBFJ0Ww
TeJt+2Jbj/tC/aS3RPovkKwj2GdfARpaXdb6SSXaW6OgQLUF9J64Vg0n4hs9hYmCgucWiPNMT9eK
v8QmgNqgyfbI2ZGsxLgLGLfxidP5aAu28cQD0BRxkgHuYauJBB5QUb1sSPK2FiI+uO2hp5TO5ij7
S+YRrtyLKTPIU+a3DDJCwetqANedI7ij8UGNP6rXfmBhnS99ZrboTyObl3XL1U52TpkawM2uzjCy
W7vpza5Msa5afxUoTBfQQMMqGrYAqRSlSYqaSl6w1UFlYVZYXDG1oagwGzZ1KB9V1H0UTAjvyx/F
PXXYp+voOqk/vW7f4vCBvgzDdc/Hioll+gHoU85gMHjFrg1AlPLsKD2Ge61fVYIIAiZgQzPrS0hv
NkPToTu2idyZ8pro3sbvWDJL9eG2A1L78uoEC7PcOA1gkllClNGFI9aAQ0kWrrez1HU7oVPeMG+I
al6DnIdbQxavxpel3LB+ELOO/a6eN2BLWrz1fOMWGil4w75kdgzsApBgMo3guqvzgVinMKDZsCtY
AN5HbUW508Ous69pdYjEuobqN3BKvZEEY2PoUlY4DcZqbefnxlh5/CRbmnaDXHrEtj3vvqZZw3u+
y/jM1Lf6FzUIQM1sXLExtugS8X69FdO7i2tpHrurQt9V+rLQl3a9DAYiyTZxe86hvegUKQ1RI/Sm
tTauHM5ylHwMjCat/b2hPnDTL5KsY2tVhpscirXHqzDiv9fm5sSm2XhATZU511eeQBdhMuFhyNBI
uzaiamW5wcXA/D92ymooSJUaZq517/UDd5rUvYdXAb9l9ME6oEDlmy4kQ94q+u5CyESIq8qbyZJz
GOS8tvQVxQLnljolAheHgWPb5t3w7WNgKHNHhnuzwrSIoM0nmQEmB361XFxrogc4yuwKHkWG+Mrg
aMJRrBEbtPF6bzlCB1HuWrsP1Xfam9Q/dvWDAJjQPTFDxTAdyWM2PiW1okwl0lvu/+Q4xMhiLwHw
K/UDGnyWkWBxaPJHlay9cp2LbCZoaytA8ix7yvqCgiJg/EO5BPx6FsATE+2RqoxuUjGtj9BYkJzR
+DcZ3PrmqyAN0ThI7U5EdAaqAAVIkjyy4WIBS7akc4J4uyldfWtZiNIzZrgmTl7F/hti/4I8Jrev
Fownx1xrbEV6NYZZ3J59KGcWqGe+eNScUu17gCoozrXEQAUyR93W02qRCQuTpfQbGhidmWK9RkBi
wbxufygGQhWFUEYGpIl1lEPMYApnfNmoWeFSZdle5JDwz1G/RfDLK0MjzRQszn4ssQcbm9vHVqwk
C9+Ir6KbEOb9RYAxx9YIP2p+QvXYCMZY0INX5EGYls9rj7SId5zlC1MWQFx5DRa/fQkfBF2lzKRO
dDv3msdfZoo5U2KsnezmNOq9/ttBhln7T9Ko3Hbf9IzY/hcfXsaU2cB4yP4o3IbiblSQpIa3Tqzc
6uVVLEUH/kr/qu6gpVSHnIrdKdeuiatt/AEbVOPs7OaAZGtEN4LSMfZeFa31JBA1mW1MBVSkxpuI
f+E0MpcifFNdIGVMcpNg7tCVOyEvAiK7BgY64RyUiJ2k2q/6uddfphsUvbMBhKg7DMhpC7pSnVE3
X1HBPBlSqZB2i3Ap9lHv/99RstIMMsTrnEN+hocZQ5rLwDIKAU2J/h5l7VMN9HezIOpD6+etk5M0
xBIF2pDXf/RU0UE/cFNvO6yDDbtKG3Rxmouz1o8bX9OBEhIzlhqQ+bA9k5HeMzSMxnqDyH5muaj8
wVi00AIsgyUXDh9A2vYUXXgf2UoZEWbx/itA1uuo+bwaU85Z4EjoB+w6JYmngJg+BbfNxNjM0o64
LZO8Xv5YP/+neLeUO9zDaaJAi7IDQoCaz1YjOYcdj5E9XWqYgZZQd2Ehp9my4o9UTXiA/JK2eARo
xgIvQYpOiOQU7WdQwqcCPzV+HR3Nrn4oh0PkcB1Ve8v7SkMWX6mDOJl2gr0OItHpae8IQP6jNgD8
YWh7Mo3o/+gQxyvriqD6dFsMMGPPgQEGSUTLrjMOondBcS3KAjF0NVN0ziOPWmC6KTHxK/zP9HcF
ygxHY6/WRF+p6ZDSmJ4rlZNwBAZnqChtOMEnAZnxG1jftXZRq7XH0kI5NOOOSDZD+6NrSiLm9le9
2k/Ng+PuM/8uuSNMpq4FONawQD1K46cEyKDJW3i0wU2LlhT/ubVrbeAMLG0oqLjK3+zxXJg/zXi0
nHWbrCP6/JKg4DZYxCjpSATqX5Xx66iXKH0ODCfUAZyX7TKSu6VsF3W2NTWBNyXnX+YeWL9/gfSX
5JolbOxxXM216FXnjzIi3uc9VjdKMg+qjbq0vK1rvrcF+oS3mMPQWakNbusCFRJ/av7DoHiwv1rG
SgjzEZjApur7t2o4qyAMa/n0YQr1D8ZcsBHj+kx8WTKegWzxb6vKlTXNQr4RsVNCAJBpzV0tVirf
RTiE+Ns2jnzaVEmiI13EduahqxxdroZaQ9zr+AgDQt55kApclPnwo4Q3vfjAHk6tOaqrsAKGSDLt
riJUIbzX7CFt/1oky5zE1z5eUy1VOhZmE1EYzCzbY6k4zAYdzyjFbW3QUzu43TZK94h8pO9t9bZR
GlhrdPMQ5ingWuqwXscAgG+/HLAL95z7EjNT8t1w5xMCgZ7hWbKnjPjZwgfdEPqLgkp9dGl5OMna
k4Umm4gWzXmMvfYK4VWBcnnY3afUNQSI9tbjJYq6nGEJVtDMvQTJNwOUQNinqUUMGMr5Gjdsd6D7
71tn1wAtyKtoq/SU0c7RFDhqzwptY6muZHgIhoApcERDs25unj4fI+LcWV33ZK1WT2InC7B3gCd6
4p4FY9xyx13eGtNYBG77LFK2llxp8ZMpLN9whzm443zYEHJgVwPx7xYx23H9kbtHj2fCXyjhwhWo
ipa9cvWdR55cmQKk/rqyNp1Lq0spop0ZBI+CXcCCJ8+hPErOTg+e+SADnpUtJUxQfrBh9hGJ1qxP
OeV51hD8ZyvZLQY876xOMD/Wm44Txd9pyJ0wuK5rypSWiY9dtTOFZb9F+kMVfjHQJk2VEJCOhdqp
qc9BfJMAg7LywwSsQmx9StQH6hiQZeGhlyhSWE5GzWIAyel9a4xrYDnlO4ChfHpVsokIVoy+4uy9
qQ829k3i7mJs2fNObvN4pYEC46VVFxE8qROAVlfBUrAT+korQr61n+ZwZ06S+LtSXfDLzOrH5fbn
WDZJSznqDkpdkhIZmoQOKgvtMDD7ZLCnsXL6SpufwfvOCZ4ihTI+1da7UDcxL2uNuKDyusWITieI
76771Qj0nEct/LKDq9LdWfENu2p4jzjqJNTF8tJN+mgLyCvfuxtA2cZgx70d87+m3mblTR3fc9YR
fkxuJYJBexeXP5VG1rTmHkZhzEth76o83ga1toENvzZpjaT3LvT3/32YnLz+wW3c50fS2FeTeeBA
eQrIVQS7oWIesvFAmg8czZX120XdY+Qpdbh1M+J+lIDPqNX3Fn2eOcH/KI/jAr9uHW4Ne+QsMW95
NnUPCbpRZKmmijaQHoTRDBdKXjl41Z183+glwqvYW9kFcJvcYCeTPpIk25pB+eqyij0VbQBFrAPd
t9BxxGvRJg/Eq5WYYWJ0iW6NACi2dlmEvp+i7X9tlbsKgoUxfjjJo8AlEuIDF+W3qZJhxlYBFjLs
siT2ronsl0Th3RItAA59KwIb6TFYFGs8usFepLuy9BbCBDVnC/e9n8JQ3LJjKm++CyP6K9340DYa
qyZnXbvaIakdrCa4jxIeWHf8p6gCoRs3MVQEzHgbvYBXSwqp62b7StHnBWhjOeDbnehrTE/1kUmk
f2JNpd1GjgtNPuzsNWI5q9HZpwqrdkuC+fYXyXRdBt2xr4u9E/f7zHSipcMNa7igjTWjWVfRkZGO
LPE+81vwseY41v4GWBPxp67iGCKiEK7GtG8b2LGjJVP7fwlELTM4sZGCo9pqXzVAniITV/bry7Kh
WEDFNYp7gA5VQDzpXdq1Ye660cz1f2rvwG7cxpdhQfyzmRiUCNwQcqFS/n9DwFZMz9empZ3Myj4O
nodX3X8GDjMJfZDm3E74mTiG51YnB5mlONA1KhFNXkcnh9UfjajliMTUfI351LAN5aseflH+Ma39
H7fZnDKWAcEaWa2qyQ8bQVlV3PuhPFmpsx4H3wA3o/zYoDmpruBkMndzmvanH9g3qKimBFk5Gb3L
6FhfitnvPdc86B11BTNI5nfeyahf5FEQyaMbU36WPkuC9RD+eYW5UBR/1Y8xUW/VsQDCmw6EWBkb
g3m8Vt4TWMEYkAfunIpWblQzbvV9jXM8Q+g/5xtStKcg1WbU3i7pws5AXClBlNuyeU8GJKta/GjJ
5QuKJUIzvVH2Y2nNSsW+aaJdxWr7nUiQkwEgh8QEGJsNPMuV13x17ADNHpNe7RhXzcf8Tdev9qzt
In4fGcauxR+qnRLK5ngflcc+o8cma93ClZDpS47p5tE0VzO6DojynZcOvBPSPN4BUNcwf3mkbbnN
TEASHUOYNl+6mvqedzaQt3ru+N9u6XKjmyAjt60J26bAVibNQ5syP7J/TbAQfcVMmF1mpEBe4cta
fErLmD4yi8GFxQmAQu9TOMekPXg6FmxnH9fswSfC1MHlKhyLJ7O5NztLdiq6opzpSOFRGPA6OZn1
rXv6DgoKYdYVGHj8seM+4z9eoQLZVA9pye01puUH2tetcKCz53jZ8F3wKR9IenkvuBujIdtNj0kG
TCkcHiqxmCF+wwL5SNV0WNfVhMUJhHobYtq0BogYMYfYNpuCqQQQAp/8srdG8lZLkUNpotZtdWJc
bPNHn1a97TEQzt6WuJYizz+WQPJE2L9rndgOuffyMzR0lZglZbsWvY2gUl9ktYaKvlwO8SPHxZqU
UTEraveYa+kncb8YqbuDFfw1h6RXEY52TPmKYeEPU8End1ZXry2ILRFmTtemTl5JxVoUI/+YHgWY
e8nR0RhquYkVbVai2e/xM1tpBgtJE+LuMtuMof6OGZ6NqCG3MZhsQjVYYm8WwFSYIlBq3G16P6VG
iWM+0PTl3x1hOEAJUXj1v3EkV7bZ7k2fiMjhqJAqS8LgjHF3cxc9mFQdP/vSLum7OiSP8lop2lJm
4xpvH7vdeFll1cVglSpzZwsauqNLHg2kkwHmjYMb/ErrFJunINx2TBVr4exCLPchiUF+P86FB/sV
dEXut1Pg7cnFxzfyqBjT1NpX5kmhzZOScM3qkvfNKu3Hi+qielUwtjEsIBUFkDkzZCU278JcaETC
tq310eKO7xzr0Jf5ui2waIEV7JjelmRk2X687HFeg+Lryi/Dx7dNQnXhQ+N31K2mVbtMSTGH8WYl
+UHqNhKFcAAopKLx7hZG+b9ExrPZ9+QcGjmcQRZ2dYfFInr68Q3gx4AJOy4nmCR1BgYHOk2DKHm5
60S0zrRgmV1bMnN0gUKCyZpAUZHLPzeOqEzUVdzFW+Gv0kr7VtnlMKk3WIRhfJPul5p071JhC0Pu
1jkKum1b/7+xZThWu7sEnW8kbg2Dws4C8IFvwgEBpvXeQu9IPs92o0FAXDimO9HYPJKMjUCF5WaP
lN0GnVaj/UT2C23YCRLcufDASThENkUqTA4hO35qXr2oWcKDR3GUTRo+devLHtloKmb5qyC6GvET
KUn3yGoebdg8mQegJc6ppERAPKUCiEU51+YfJvsvt4MD42GZGZEu5N02G7AlJhX/MICDRFTEdg0A
gbPbdzesgW/SAQ5jI+sf6/k15iwzE8huMRM7oeIbLNx4X/UtEupXUpVLb7rxRD+Spum/leKjrZEa
dZj/q5GBe83qhOgxRDAEHBgLXWBZwzCcJqQMpUyJsujmiHjtGc37lOcaoXTJbe+fm159IdjjGzvT
1HaO2m0j8uUmY3sSRf9y3piw0Na19l321i8wWcv9NXI010RND0zcm6blN5S822Ljxe0uFToTNs3Y
C38vWkbbCWZORL1NyV6m18h/6WBAuierDZ5jyWK4Z21bNON77VX7orH2Q3Cp3HZX8VRHqnvkjnoX
crx7vkOKOGTj0CDTmraSNk7XiEtSWJrAeZym4UYzkA8jLprNkpX3MJg8O5TGHfNgBRfWpNLOLRov
FhyZDrEjiJAuwOdCOFND8WCato3gWQO1qxB3qtsQUnzNCgfbZRSdA+feZHeFtA07Id9ZRc1I0Kiy
CLrxPQ361Qj7xOyNB/ySRZfyvqNLTVdEUraay+fyUbn1Kkp6hJYsWoynxmGe1Ona4D6y0JnxkfUM
jyKbTvQ26Msh+GzycVuYTNGWZgwz0h9XPcxnB59W435GxIMhxYaes3Lb76BvTgNe6cB9bwjGHdFo
Q1JAPcV+D0cL6D008QJFJ2UeF9ktja7dCkL95DHqr175NVhnq117Yg5YiAR33I25fzQZ/dTMncjT
KXHbMFSklpjVzF0y9AgL56cAX8mwCbKNukA+58Wb8hfxA3O/rl3LdBMRJYkUuGGGSKQW3ecbRl8i
HWCHsI7qjhzLiPr0/oeA6B5D9sgj7vAt7fQM9Ia/T6IRWS3mIonYLY4otFMVXsZUtIa09aexWNwa
82ylX7qONWLV9JteXDn/sJgW4b+yYzW5ifhO+pPKEe2W0a9jPOYOStdc7nDnDUBgIv8aJuQLnyPU
KvT3qtw7OoBmzZg1kD8F9leP1REp12Tk8KMGE4jboRBr9L8S9WcD8LVmjRXKP9F8pO2W+HI/PI09
vlh9ZSFO4rVFIES6K09xwIozKZdlVcwC4a3qtFm7dkg55vwkpsL+r+C8KjdAdpi+0DGqzrCMveaT
iLlt0arvZl79ZTAM4kTNV32h/YrM/lRAuHm9WIuh25Q+r/9eBqjLpwiqCDeYuykNpKwM/eYiurHD
6nvgUZLwILt4K50fBYpMXpZAVlnMTjrvuL2opvnZsZaEFAVrfDw1ctcUZyT9oXXqoGqBo5HXEGw3
ucKkodbXhDi8+twZrFv72+SidZa0GWWC64yHaWZbbCcw8gI7WOvBEpaHNRxrVIRopzAne2sop3jz
cmOdFEu4Y2ys2LRjCRzyU+e/NPfkOWsby1WEKL52P6xzfXYgX5EQ2sy4OD2KB7g0f15wZC2cu6Tl
rKYBQr8waTziQybmqjdXNUQj2QMhrBXh2V9k2m8Jk72N/4RYVd5VwnF2uRqSXdN+dha4GAiMxTHR
573YpcoahHoXrBRGoumuWGo/jBvo/wp97xSPis7TJGBRZ3FeI0Ri1EwD+TWWs3LIVhpiakDbJg0v
uhGyp8CTfRb1nGYduoL24EMoftSzCZadlSdqQbxAltwQHhLk8PtpP5apOzPFzTOqZSDHtSyJRMNu
A6tA4USGiPiP+NXyI8N2gmubybSYk5PZK3sKTKR0hjf3rwYYvQBl3wzc4I1hff5hXrJf4l2vw53D
ALnPa/hpWXo9yCU5o12MT8mnTHcATArSgyALwOT2EbjMgt8uXqa7ahWypFuJVbOxPptnPR74afNO
h1bKN9ubeym5ym81w0FCDrw7oZzpN9pPZ9ub8+AzJRrFQhQOiHVZR2s8oJaYd08ImD4o5bd+2Chi
IcHVfXTVqasAdWjdqsKq7LF+C6FjtQb/v3lAHoNwa9Y/PH/dGWxno9VoYidGHxMMF3R+2YHzFqYL
5AZkEOAMpdhW3Esw8Iroh9pqYBmGOs5v3vpbeXKu4hWd3R/8TTlFMhINnZbnjxVt1T0rHikINUTj
ZbvgGTM9fkNyySOBwm8ZeIumWkThpKnnqccVA403bPbKP5CZpQ2SCGeQ/sttwDHZvUm4azQM3bxl
r9ksAe5abFgJWGBWCd4BBOKGYTFCHsMFv7nKxa1jtiv40H+tG3EKXPwYQ94kJCi6o+YDvSZ/ORxD
wLEDknv7fDGENLtH3zjl4SeMKXb++N8sa51jIDFzeycjye4Hjwfa+0Y3ljpTyTREptx9pwnQ5Vne
wJMGXprUC99HJDo9coR2AmHSABVSUzXZTFa/kXnPh2zD2UT19O5EvAhoIXMq/4afGvVtXIHLsBEo
hVBCtWDuRubSBgeHwjvAtwUIYyGpXZICl0KnEzOIrV0j3ytymDZwgSQo60z7LSBYzdP2kZJuYhtt
ozF9sEm+GlAyTDpfe6MrkFZpRHUua/atiDYYpvIeN+Uyti5N2c2D/Mbj1qbvrc0Svx5xvFxTaANl
v1EH4otOism3yYR/B0CBwQgIFKfZ6sCxh6+s2CuQjuIZiUjpFwO1JNiK5IAg0wq0mVXeJQeAX7Ao
Bt9LtKxROudYwIfmTq0JlxH2PAz1tULrFw03Sj6aV4tUDBLbi0VEIAD0RWxwBt92lR2z+oPmQSvO
vpK/98MUfIyhIq023WghrAc5aT3U+FEFvwpuJKrLuFV34FBHMlOUbz/vEEFxRaPqFql6mzgnlhE+
BN1alli4hXl1EXYMpg/lG4gG1vnxGGvnpDxONXYwKQEB6bS8lhZjVtb9kuW2JIhRswBbDn9p+jpI
BeyeRTlMDCn/4NTr5dtB1/cDcSShD6CIql6yc6qR3lXjK8R4ZXr+aco4LhHbMWObH3IMTDZmlqTN
Zi1BOpFN+hzsGetdoW60ENE5st82SXeA27bVo3o5X/aFvVHHhYcU2NIoGjnPy9KZs8B2tZsvYJok
LwW+tpeH772ev5PAk2tQNwunWqSx8t5oRFqm8bGprz6Odie8202AnZ1lE3lcLWc+jpAKb6So82UJ
DYgVdtT9ak2z5l8PVIZwP/uK4KeQjIYKxt1miIhPnJeZmzFGNX8Hx/xrm4DnyFTnqosAQRo+J5cK
UQ2nqB4MpOdQqGUIiIbkzzYOHjdEkf4ioax2HkwX60WFDC93aL9LRF7wD0KlXCNfZsCcvMXYd7o/
ZOVWu0Pa9KaitUH+dVJSe+eHPNBZba0zxFRhxILkX0+JCQ47WXfxOAuw0rkJQyiMtoLX3CQjhQrl
7ZaShTbp02wByhwirPOmscpiTvbEKL8SdYdbkXqmQBgSQLeB/6dtrXYKZWYuTSdcVrABi2YvmcPw
jr9KPTjkEaEXeBz8qFy0/c84CBQDJmEl1BaKM7dLc9YCwsghr/HRwc+FjmK+j7l3Aogss63hPdpg
XOgInJrwZdQ4BXoMbn9FsXEyexfBDHCJ5/Bq5PcYSmqQC5MMTvW9RUmvkHQ5dB6MPMNkT1wzvG27
keWCy8DdQMXWztz+M3CYrXCh1p27UFGfCE0izWFDz5ilin+acKezrY7rD+TX0mDD9qazlJR+sawQ
f48mg/92FrAebuik5SS1qsslkyGVsluwykxJcsu4aDiuk93IKlk/Gjq5EnCsXnrO6I29vzCxOwki
WTVjoRlP1WFejSgMVM88CtKfttwNRN5hw0oh5XWMMszxJ1HJ3VXNTdGxgPNIyPXWzPlXiGqH5JmW
1xrxSUTBrbIRJtd8qaAUZmKuWL9SL5Y8nluJTcNLW8z2DG2GxQhUn7zUHNw1P4mKTWO+KDRioW99
pq1ch2hB+xVACbSt90QjrAxqAiC0GXRDZMLDpmb3pyCiC7J+wTvEfZDuSZdt6x5hJdGSW4k80LZQ
dWJMneDNTjSzRcml8mXD7zzUFlkYjKyDy0QQmXhyhUREwJE4kEdRkUde3UeVFhDBaoy9lAA5jSqw
ZgIBqoQWRT9PWb1JyLg4T8BctUtWFmxwHjKkpcIFDYIOAvKWfxsS14SFYOUFwIUagnyhl5eIXRdS
tBsf8SgqQNncG5dep9nINCdsnNGnOq7oq+YBfLlJsTfpEFyoWiA3+PX9ZI0e1u5kZBXWrKlYQJ5U
PN3KJAZNtz2x2SMlFULblMvJBxMI6bHyP9gWxsgM4GOsfMa2NF9IYs/jiDyvNmcmbzzrexPx1MR9
SxEzGCpNnEE4PPtN204hAV9CJVlwKOBLZKEhUFyMZBGGTX1UdVynysbLl23y2ThsgtQX3/FJ1xAF
50h9HHMdnTVq6JSQqQZZcJfa64iGjj+uQu3sqp8xQeUH8kfiORArqUISHPA26AChYOaG1b8ooYk+
OJOqDlUC9r6y2OGSb7BiMqt0/xIIxfyHcjSgC2TY5zOK8xCTOtG/nu64Qi9o82+Q+PtmlmozPPdZ
1L4SZMl1iEEs1tca/sy+vYeswPIoWwOTSRrWTkyA6e/Bj4/DW0vp5ck73w3+6p2hrvkVVnAfsF+g
X6ETMvxyaZoAo4EaahazvaWoKfGsYZW4r8KINoqP6yv4FumfGKujYsiZj1pEk7yiUbUcKE6zriTy
9RUrZzM/F7wslfnPUaO5kq900GEWcqwRrVna/vbWSwkJ6A0YCcUrpx3XSQ1ti/wJlQtcs4bDRCEc
gRR7Wn6vqSdrCxo+i7G+83eHpeObM7zPnRmfldYGxVTEXAhkC0U5DmCL2FE/uY7k8paefNfjOyyf
XYMcEDhP5bCnqj0SbsGIRryVkbeafuX0Hr1yLt9CM+YHnUAfxI0tiypbu/Ha1RYx7vzBOUBfXIum
xGprnL3sqyDDNUNBwWmQtQYr+XaxgXjfsdY89wjZ4Jha3q3lXPHYzHaIoQ55He1QQM4cv5+N44fF
4T3RIH2lmx0m67QEGScRH02lQG3fOcmALD8nBW/1l6coM5HyIC2zcgbtW75uxwxiCq+H1L2tORoO
TCpxNBSfjPQcf/oQkk1ONYWiZ/qtE8ID8JrwtX1sECbUycvYpTvHpdmv5J5pKTsH4+2VQqcDaGq4
DzgRYXRZ5uKOj2UoN3Xx8LN/QRaivF0r2is1yrnGuz69qe6ZF9cI/unTGcU3DMP6RODFQdfdY+8J
jw+X2ABNcwp69/8RfV3zURSBNRvZ/vp4efIEe9EPA1dSje+Ku6lMc5YCiSZxyOGKG+in0EW71tIL
3UWeVX9BR2Nj/tNClqRZ371qlEKGmf0mjKtddIAWG1yTTs1pIHl43XrI1GMlqmPjVttAGXYFlouq
/hpQWKjtF5YQi4acHyDI6hk787A0gdzrzC49nfkv9chQVbsuZHo4Bkvzs8Z3L6jWNOQcVfbnYd21
p6KNWB11ar149yOQRBemooVUVhgKmLyrrKv8M3C/lcwmRP+4LY2H18fnKGY04H1ibeDaxkFhjr81
oVBQ8oaGMD/90HUFdEr/JNAW+xKMbrzvpLc1wuKK/QEdRAkEOP5IlGHVhzHzpnauhJNEv1/nOq7s
MNn5EVIRjeRAz3v4NYXHBunni+SugJT14i9gQAi0aCegosga60nkKccML3sZWYQuuLTgSfARjkCV
4u/MKue9cbSKEC9Lt65ibKXMiNtIvbCTf8jmUuYDDBQdzeCi5tBrEQsHHB1m8crLSbxWcf9MVg6f
lCYmpAp1KjFnCtK8KP4cw1dsILMtLyEdvFfzjj7E8KvoAFtIcKcjsf0AifZf6Tz90OH28+d6i1o6
kCtqMC62XW3ChXLAAlALlWm0UV3sGgICysD2TfMOVfpqcn2es3RAikbUiI1Fu6ifOSJ0ayw3Ep+O
jOYONJpEfkUcOL3QOBfUW2G571puMhesFgAXAB2wYAFn0uNI7YbVgOY6j3TQz+ZSf6XcVOFQAfNa
OOiIufTdiNy8IttZLFLdsFjLStk3Qb/3wVOn4SkLEbEzAXAzQoBqSvWSyVD5IspY1afCEK7Bn8/d
qjwb4sBQLbvBIyXMjKpnWpUBxf30hnWK6M9DFBREyU33wM71z6GJDlH9LJFZFRNzJNIOViUXHSsN
0f9l7NqmmqwiQl1hnWAazspm8BsgnKH9pjRwkb3zhUbmZTzL0+2knHX1ZfgYcAvMT82/kLtaGgnP
9jYLHkNKTEY319pVK5mN6C9UoiumD5F9TqWz07uHTQCDaXYHn1zWIcXjYv/T5CbpmIYADanYg+kt
nBs3/Izz7uU57jv6Lzk1YE7ukOPqWOeB77BFx2YDYXR9fcfnW/JlOMUeCeSEwhsv+tRUDPouZaNs
++ZDN2IWJcGyARhaW+D8q5DYYsIKOcfYeQDnZKJkmtZa8B62ijVPR+OcRRq7uoodLmtZL8qOPkbt
upurzCaKnFQiDRfSrQ8PGfb9WKHTcf80joE82HgWxXpQ3yZlPjHeMctubdoF9GythicaSxyUMYbP
5KAarP3zCzvgFttnSf2Zhd4t5K3JfKwUsOTtgSLYYMu3yAvsXD29QuKB6dO5+BGR5/+m/lJM3Nm/
fvQDnAfqvg+JeUvSOZ95pfyEqEdLfEi2ktIKvfz8TyLGIrhFJebFef5H0nntRo4kUfSLEqA3ryrv
pJIpuRdC3V2id0mfX78nZ4EdYDHTUleRaSJuXBNhLRbR1gjyutz0rkyGBt41L4czLOvR/JkTZ+vV
8yHVle0dMnmLrH5yup2UXoc+3INif3THa8oFqb//yGzSzN6GmNH+cSrRQKt/Ju8pDHntzPF7P3qa
WzLHiueBeyOH6BUDkZvhdWLy6cXvwm/OM3ZoHLcr6T1LVCqmpECK5BFRajRcrMxf4c2hd5ZDxhCF
5MYXzbbkWpaMf/sKNmstdjXsds4R2g3tG4tuMLe+Q+iogUdbNO96pPIUhSDDfd5jK9ychqKGqvKu
twp+g/gbKu9JPsE9gHCSbia73JpKMGU7SD96Zji8tcZLRFyO3e6mGnGg95CYVJnUdaF8rhlTFsZM
kfbuwwKPMaxlR5G4gWgeUCYFRLkoPat1YGMwvdf7sORwAeOCsu1hpR59hoX/GpFcxn9Mq40J/lA3
8TluG2IYnF0B+aBkHq69/0inAnWdqW9Mg2Fk5TOpxEF76k9WWj7N9KaLR28/QXTZ2DCi8vrole0q
C0kqAzhyAkoCGCR1/pRAu2BSCT2Pp1dsWkYfdg2lVLwJsBg/bS9tlp7clMcPlYdWKGpu5XTDfcWZ
nsL03SonSMe7hFErIRYqOCwCosQcp2cLbsZ47c2eqxIxpfAWmO6w/dz0kPHrUpjKvUc88zP27pgY
7BSQs5dlGFwkSCQYknDy89DMLsU9Y9uaF/2VZa/PRZlFNx1mQklO0Taxz3h0R30iTl6yD2k/TfHm
e+2ZVRMb30E+r4eY+Cs2QY0LQY2WRDJFieSvZIDtdbe0evW6vxUf0YGaHS8EdepTOgnalwhGA9Uh
oMmzLMTWBiA18pO2/R70N6CP9woY1HRlZticIrIlSj/BhiUlZCHaWwyHy+bGccqS6SwY1BAXyS3v
1rOOOZdqM3fGpuEvDlr+/yyfhbhBwFnVXX3RKztxwvVgfjt4XanagRIVXmqJKhbBM3WCSMez7SCJ
kPW8puPECqFPIUGxNC1idlCNpeBzvRheWDL/PSeHfwd3OrN8JlrvNk7PapreDWqbUVFDLh78Xdb3
yB4P7KMYjwvGoNMfe4pOQd1cYuuSAskUoF/+XO7TwcWYIjoHKDAOIW6Tlcg+1UGlKOZqZ2+7/2SC
SdDJQvJWVnhhLXZwsuqJ0Lkn1YPZSZ8oGj5boJCXZCjnWgaiHsehaeyGCQbPuwBcaZOeJYJVTTaM
1yFPHzMGIuz12KEa1WeBS9jEDFc957bUi6vpkGfyg1N27+d5kxWsbJR7PoNQbipFEOCc/pm89BDg
XkY+kyIzvZYA0gWtUtk5R7HInQEWYZPr0roBkmTMNiockq303GLpFOCe0zMOEgj0CVMyl+iQgnF0
Fvad3ymqr4WxDiaIWzG2e2LpwvLeCMZ8wN7Rv7L8iUPrYKO8KeiIkVAHybKfelA9YEvfxM66Ppo4
eMzMFdt52FQp0wfz7hbfYtqKYtinlC/NrK7LBGOzvDI5PhkISxCbduPeQGe+mGcrOIiaMeNy0Lf2
QN/OZNOHoVUaJn6dkIjp5HCV7Baijo3vHmC/KyjnZ+Mc8XMpCU4O2gFTscKTRyTpaXSWTv05aKWw
T6IDBoJh131kEZqnBuBM/163Hk4pqsBRhxdF7dGa5muNR6XTkxFSWH89thyfeyQrQG+AKis/0u7W
zfPVXbynskxPaIhET5w7Z1qbIn9vtUwiiS/aj6DFtJZrA2PB5GjHF74hJ3rbfSfwqug4UuitUXHU
f9eIBJ4JTgS8XxU/CcsjVsFWv13hgsbYGELaF3C7laT48imPw/zLQ+cYTE8BUpCZtnDUJrqefOUP
hvxcTS6FPjz088iMfxIvd4meU1ANtPGHySOEJdh9Gwynbc5E9t8iSB9jEep9+98NyLYU9H7cKG3s
PGAAk6LYu1JnVZF7tEMQuEKlV3+JqBJJjZifVMd1SI3ETO5jDnVMNysN1ig0jooOQR/wo/8qjAu/
Q3+gxWClud89ubjJj0gl5Txev/ZeVQcjJmhi12PoqlB0wgsnZCHdwhhCTjApbQ0FvzBhdUi5QSSv
tTC0JhhnMDLAJ2Y6LLQgztmX0MCZUIPhHXT8Q/hspBBD8fDbxs4rzoTGdMnzXQ46EGEvQIWxJZ/R
mLV2MXuC5YElClZ/2hMocK+E3vPHiAokzV64e0G636DV/4Nx6JlCdKBTAFA8RHggj+P42ZEziy8y
tWZ3IHlz/MCB+40KqateYUnhxWZSl35GNjfxuoaGD6fsnVorLh75DvNy0ukY3cEdH4D0yYca/3h3
h3Ggec36QxcDTDP6OUM17JirgtjYaxoO/mdixOHuU46PF6shl5PcGyIhNnQTEcflH+TP9gfVYsYn
tffGBNHiixhU+J5evUWbSv5RNGnzeqO72RBC1S5FDlCull/8K7v0VeJ4gHWDA9HHwh4HE/hcnJ2l
Ow8USCkk6yTBtthv+BUcgpQ3FBaBU+1KWgxBhlbs9W/B2J1nNYPuUtWh5LGT6CNh8upaGezKmydn
gj2Zz3d3ID7T/jLxSyKZRU08hbpf+/JvU762I3rhaMQca0afD1UI0nbJYURbVWJbBQLX0Lqqs0ME
c4slE2E1rGO3eeb2cH8qlOSKSR8hihPMaweCbs8I0h6QqL2DaDBhXvdugFyERopLAbHDKIkjBbX2
GFrNK0zwq79LaR+SunUfLiPOoxJo5v+SKeENt9BZDshkHovpd7SS577otgVAddbP4PnU3Uv7EYNb
Bd64nrau+ewYOIg5D7hJuqjUUpz762GXzvivzgxa9okAzkxxbct2QeNgoDTjWQDPxR7OC7aotim3
nnwrTY2qk5l1ANYQSKklwh4dVYCtRbBLLQWJfw86USHD0I/JgtgZ0Yma4VeMdS1HL4kbflJsVOZQ
MwzktNHNcICBHDTtvI/gaE5D9Wq0TAVwSuvRr33wLvwmxnyFKRbRyJoJFbIBM+QFxR6QGeroTSPF
GcZb4fjiwlwPFmNfDDfQUD5dEYjHrFd7vQRU7W57HHTiOb2YlTyBtCRTsclx68POUMJyVhDVazPd
9w3eeuCt0JVBbkhXaA6JD5cHcSNLTnnVea7y18ZvHmcT/2S7G/8Tgmm9WZIqlPcnAWgQgU3xqU/e
kEAvZcQgEe1U8l5xVRbWJyqHBjMUERWbucGUx977FhVQcicioqYr7ugpCA06VHmGAgoeUnMuKMUW
PGy1sd7Rsc0tvnoGQTIZuNFyKm14TLC0RwMbqZohUkymns9UTXFSj2re8KxS/pWZjT9BNkEzPUD7
BocAGSfUbsKxu2ZUA8iOeX69bOriqIF3j7cPuSqk3QKh1xM7cwBECC69E5AwAXsZN37jxuuxnbtf
YeItzrrkZ92vVTCsrOk5wLKBHA3fhKBh2Jc+fOuloii6FPpn7950UfFM0Ie5BcItcvM7Mw+sUAGK
ZwBllx76eefRhUFSt8dMp+UCk7dcSwGVrjamEIO9NVCqgn33GVYXd4211ei6yvze6bg9Xh0ThICZ
P6CXlX1LxSKdSsg4x7Jn6lHT1+Kuz2qczJN2grPhHyGOVoSgoMic2PiAM91NDDvGB4qqy5AYQ/Bs
g0Pdvk/ePg1+avaYgWNlzVeJrwEOHMkGWX5zhpSRF98GGyLJGUyOtygxdl41rGeOHSFv2jhD5BdJ
pF/E7/ARSRjlduSIcOYdDE+ir4HaoO7XTXawQKMDY9YCXjigSJBz3M2alfodI2h85dqYOgIDl6NF
8aVRcb2F/WpjNO3WYHZNk4viIbDhYFq4iq+4FY2E47VI9iqBvhAi67yjjQEw16pyQIxbCY6L6nBA
i2yXyEG+C08dh+JHynQPHp4uEuEaA1+MiRGnCOvLZyJTNOFqWZvwamr5bIEx0tO3sLS80dqCoHvg
v7b7NuGnzV1Mw+StFUX2uOnEsc9Qy1m7Ds+ZaGYumt8SQuH6Nt7WiNhx94vxPR6Hn6VXh2DfjSDW
8FtccDwxTedmugVwKOAnDpgh+Hj0t6n8HFL63GZ6tBlkpBjS2NSAZY0t7qQutsvExgef78AbCEH3
bxRPqsHkKg3P0fysLOzc2ZEjRHkmEZIeCG9r0GELM7MAWgDBq3a3MelsPHZkPaMnPAjmy21zdZD5
+uEflxeYeNqftjglgkgePbpFNRk6zlaP3OwAec0tIpYo4NnFNWOW/qgTSMjjdgwSQLA4MW/4bXXL
o+IysWT2FfKlq+AeMfkMGCQmpMvEI6M5MZxp0zjl9mYA7A2qWMlnTriGBmAoSi4u7JlxbbWX9EiQ
AeB/huU8Q80kviUkkwO7Y+YmLwpaXT9fk/zVwuMA+HvBE9G6cZj3csesbMNmSPP22KafeHwKDIMS
YRyZcLnJjGsz2CMxLFzB+r5UNr331GydgKmeuASA3Uy8sgJUBqTWqE4UlxFAjJ6qhRxdFcwuXoKp
WsgFy6aNwJcSllF1wr3gIa5unfdcgz35pKBIA/ateo6Cx7i+IruO6ZXCcx/6+KNO67Z/ien+fGJx
IN6IaJMKRaYfW9ec7GMdhXAbm5OeiXZdc5U6KADFOeBMx4RSPQfiGuXDbcpI88RhuCoQudW7sT+Q
hoyhQfWuD8QcvuqA1i3Cuy9nD+kJl43Ks612BcMlWuOma1Y9ljolulDuuzi968wja77px9YtN4PR
oNb74q3eWNbOJyLGGn3UAA3gYHbMBoTWMUctiT/jlmxOWd4S6Hv4oVBbwJWnUQ7iBEMr3KKQj8QF
Pmik3xjXGVN0tNcVRy8nI5p9Jn3MEL8x5/EzsQHBUANpkFgpQRvktwqG3Ji02mm1yxOm/CRgKMu+
YLDGas73YX6ZqTxrUmPcpL0ag7Fv53Az+QVRmczPmLo787B2cH6O4FyJ8AO7FkvLRksc7mr0ityh
zA6slZnCKIdOqiXg43ifY9Y5i1iz+6pvM6EaSTC3YjRUKzy19pj3UP8soQnzi2HsPCOXxUPRvmWs
sBxfR33ajfeh+U6QP4snl4xcfZbaLZgXPg8AnI4PFe5thIsGpKdNZau2XE0ZIGcjHjo3Wwum1X20
w+s1hc020Mvn0HrLBbYzVBJ5HbMfV16id//F+bu8RcOnFK+ze+LiSWGo+ryLynJXNmWwPofNWD1F
fkYwTvlYw+tx3LeuxkntkADmtiAvRnx3/5t1QriaICX+dOnRyJnGZWxi2AH0eq15HSExK5Aki0fR
BvluiQlXK3vrp17o7O8T6Ah7prFIuql+evzLlIVeAG1Fc7FZQRMRVOg/EKYiYv/vmoELB7JDPZSi
hczVVhe4/lC8mcJ4blk0JsZoFhfFLLSD5xYKdEuIT3GM0/rHhcgo+VE7L2ndxCY3WgvngE1s3p0Y
j3uXSXRjjj9gybsGoolHbSs4dtSCSUHsbGUEZB7C0Oc00eUU/hSdZZ8Cb0aDE9dri3aYEg9yTQyR
UBAFLJkTv85EOci62cZcI6Zzbft9TdzpjD9LTiP92ov3HAcSDOM1EHPIgqvvfTjT1qeoTHYSIY13
qPtXRNUzcWojpj07v7mW0Ha1BcU+S56j5sk1SPs+cxovRDrdivaaWRczvWBBm9pnI32R8m/mn0zM
1BMKjiBE9c0eGPqHGcY5HpCwD1CNiPIVGfcSP8oSr62d1ZEBdbOpYAP/rxGfOjxlovhRicfJfzHG
zwxBuPlkeg8A/A9WDB33BSCFo+6zaV6y5qwWNB7HAWKVf29LFjnYROU+B/18mkotIdnLgrg3xdny
NzAeK/qPIYl3CxGhZk1DwETWrKBj87S7N8hPUBs+y/YNsX3KJ0nbLy97KdsvdIkBDfJsXOC5QVcG
WEiDDXo+VV/9+jHkWjK8eh22v5HzHkbBg9v9q+pNiZ1PxrCg4lB3MeTsM0CSAQsA1Lkx2d2TOrg4
qvQw7gCTNyODRWIBVopB27igmquvudiNGd7HG8yBF+T3FqZWLFbIiLRCdO0s3ol87HwkYUN9c0bI
bJ8YWAS+xvgfg7Vx8xp7Vd8DLOxjPv1FtAXOm5giRlcwmxqjYGNj/WWgmsenBJ51Ep5CiKE4kaJC
wPc5XA1B8rDQ2+FRBWQRu3c97Fn2sLcpQ7hTK9Q+6ap1zjmPzDA+BhP7KsyN2PHlMUBo38Kl9g1K
PHCAtqfzF4wq2qeeF6mg4EYBZQxlzggp1eEpk5dXf5ZQTIrXUj4n9U7lx4lXe6/5cyZuBZepfkLE
iPte6+01h7vY9uopbi/4uZIYEEAf+cO37Ps/Lc+oppDpIEjDEkUJwmCRQggm8YHhpfgYYFgbW47G
GnMkiMztelaQiTDX/k6GP774GLXhF8bRyQ+OBggI0UOJXzDGVBz9Kd7U4gdHCeSWeASBZVGrMbs9
x8/mG+2c/Uee3AvWI901rlagil344ud3c37u6mcZN+8V8uYFwo5yv3IOSKDPhERQuJg0IfCjKxo5
gsm2js93bB8rUb6bH8RoEum29nLOM7qiYlgOztBgrvWUhlQsK8eFRNKtO01dJbduGYl9VY8NX5aG
jNCUqDy3Iw7QV6LobX8bUu05q/7Sl3xJKzhHHfdKekgIy2NREehE3BhAKHYHXvFC4DnuX35OFGf4
EtREwsS/VvBusRFkhvwIEwQfTQXp1/14H/n98YlJQTBiFMSVuxnj5wJZfdNs03J8aNzPxqDPtf6l
/t6diIZuGfbpLp1wMgKfCiT0e1SIXMkWfW57K6xbJ3aGggJg//WHH9vZVTrQZrgOeBzjfPG9pCdJ
mKb5ZUcfE/4aPcBWoB4NyEZVeoiaN7t4TccdXwzWIARg18T1tD3NZrcJL12/c9p9l52V+1l7YmvZ
3cPodqsSDbyWMKP9l+og7XBHtzIaoUbvod5mEJGtC/dstVjHaOYGaQ3S4DL8Oax+vpf2avZIx3Zi
TDLVY4/l7qoMR8riMub4x+ZgRNY2N1eLkLnWGni0BFjQodAa5fF3lbMZsOkwvOlNptAUSgu7Xvqc
6TqPeAMIMogr69FJsYRP00M+5LsMg5l+fuNDbDt4M8N49/CUswr50vgE8gEAF03+a1cBXMISq8h2
BhgFieBmSZYFAEumr5VV/fVCc21CifIhmro+Y/GJqNzeTqAER9aZZvCpaiiqpntkHltc16oYhiKw
T80iBGyFOkDhechsgtI6tTGmYKMb0hpfcv3R0FGde9M5RbROND5e7WpXxBAS0My8acbgnfaLyiUq
nynqMN3tC5hbVM6gOQElmJn852nYbGd/+s4ZGTGXIlzQZIb3gE5jn4lqX1jld0eKyBD8JXgVnx0L
VThtneHTT5DEOJGbE9BkKuAwG+OPuttLUMyiNPcBoV8WuPaIn8iPQN6faBbmVyXUwVwo+tY+Eqsc
dkGESksbxljxDU4txLcENQRXTmHvDDPYVI6LvAMmlD2A0LQxV0MxWpB0KCLJ+YoD4EQmJFaE09ps
DIcoNd8DZKYVI0uDFVGFCeV18YTM/zWW84dZ+WfZcn804WcloPwURUTU07SbF27b3ANSztASosdi
6nPtFhQ57k9ZTgEPJfFZrTjqmvO0nXyvJ08HWBt53m5SPgqHEqvnobnNInhw0Dd9u8keyCfDGkoY
BAKi2QXO0xlR0Q0INl4YWP6qCKKbJWnLjWQ1eHvP3oy5+g/e6jE9HNr8hHXCZYAbkTIlypui04K/
rWmWBhaD/i72Aujy8bMtljewqHs9MpOxWniwWfmlO9fctvEInOV3b7V7aSwm808FrMnoa13mtHb0
guhIam6IJAzpqQxsUV07ZcCPssObdLWkybp29ScKvyPySUq8+WTIbk4vHtfXYnTUo6B79TQ+i3LE
NjZCnM6VXbXQWIoFKDqinkhiAuYVnsrTAns1S9G2Atki7W/Q2olipdAeZJhzYLJwz1PjJSPpfUqB
MFCv2ZSMvZk8tj1/v0W7EaAhXeLihIfnr1uqo5+RfmdOqcNwG3ffCPup0UUa5crvocDEqA2v86zQ
QIgwYR7M2HNBtJLpoHDHsddGwuSdKcsUmYS3+fk12Getghfpe9/ZGP2x8h9U3qwW5f7LAeH6cnlr
XbVy1Nmlkm/hBedP4/QWwRKqv+yAYVkqOEgdEtEASLBAmVX+NBAHEeDVkC+UR1CtBI7sro2yWNx7
iFqNuwUS6WrUfHnUY/sy4t7ugLmZ9csMYVjdB/9CvipaG9wJj61/LBGj9DNEFf97Kp5FMbLtUyry
ltGduy7hUvbgZFnClhbpow3f0s/HSxhokilfroLzNOLe5y6HjtAjWa1zRGoxf2OKZidI14wU91aG
LR5nEyFBpE4DUjgmRvnmDQPUnByDID1NXrgWywEfOC9MnvQfgwTQ4ky6pIjSevpn2CCURHpCUxIw
g7km5W21s5gCYQUbAPsGjK6nsdmn41swn+LgUFXYKZuHzMSm3bpCLnruMuMpQh3HQnPc6WPSWa8Z
+CrUJbf+76o28IWO/0FLYSzU0E3T0YPD23hiT0xgPj3QCCdAM2uS3tBjW5Xfja7+FQMW0KgD2mB8
G3yM+XDe80diW7wVkhbYLxitws8Z+QIgTnszfa5NZ6d1cNO6rshscbOrEwM4t7mPHycOQdD/cvAR
p2fiu0nDflNJ68Vl4obmYaaYWZytHzcnJTFx9sgcQAI9le+LO58WiR5JuSGv17vV5c7uaUEwHnob
Nau/DpoziOU211YP4Lp4ZXVEobTJs7d8DbzkhXFkyhCGKep/k4nIpzObgGRebOPfQu5v1GzVr2a3
EHZziLyrbpbhcG1MPIdURTwaJyy3PmepneToE282SbjGhBCT5TF8+HZyTDGRIAa+aatNU731tnOG
xbiDPQKrETtTHj3hhewQE1o9VTYbTuPh9DKkmEO8juhT7Rh8qIrSR6RC4wON6jbEinLomz+F9VjA
54uCZavYBa3rbvrRO4EvLi0Nf2P7hySnrokzXOnCjQZ3w4KFjuRQ48mpPKOoBztazAHnCbwLs10z
PAomi/WLKJ6zXhA5iSExd6Ppmds+6A5hYPJ98rV+DB5oedEeCUHECJjZYTofhLMn7wuF5hjsQ+/d
7s1HLOKkAMqG86Uzw5kL0GdaSU2nj5ijONa4mOrI4Rrj2wBypBitA6R0dx174oYZDM735KoQfBUz
E7SRhmXfdvyYw09l9tlihRtX5rtd3ENgHKMhowC/JStUh6whsA6cev6OIPZFcj5a4/BoIj3E738T
gpkzSsDhgPZ9HWCnlhkAnTELOksBWdv0yJH7lqUAeWXmrrjao25vN78xTMYwH9r16PXvYWmcO0gB
DuhhOGPCZ2UNFNULpDkj3uievl5w8GunXSzHlQYXlmTZDEP4KAsLrGtCsEQnaEMHhYUPo9NoYRZN
pXg1UzzLhkD0L/yX1O3J/Bv/BA0OF25tnB35xm7e2AIx3xjhypIl6QXfkjGh2ZowS8eiLukbYiGG
vRGkHx4oZW5Snlu89iYUOw8dyYPnIl0D+8nB9jy8THJH1KTjTd1qKphRErW4FVW5M32IydbWYaWS
GPCZ5YTr2iPQEA6tYMsdQSf4UsIDqVYWnpvoc9Ym0cQ5PxX/yyQAQwnGCazmgqTmOP82PcB7EWTH
oEq+JoXpG8eLr5prZtmYQTI4yJ8kkmG7uYdliBZv4BasZkmcMHAKZQq4cmSYDBEgc5jyH5ErbykH
s2qsY1Jp9Ue/j4fiODkpiYquaNgVwAIzBUfvl6hb4aU4bp6fPcc4SkWKeoADV1poPlDFELowZbAx
5XuiA1WDICAsxfXfCWwdj9NAhEWzwKdwQUCa32VALxjh2hUv4WNclNu6pbeee4KXSVP0+JBBOb3M
+XioRv9WtvJaDlQIqYvdXrVWUKNSJs2iQRt/mpiYjiQJNBmLwnABp51kWxYDi7dO31w/PZBtshb2
nWzwawZ3asgLzM0Q0eAkTVJC0zLBH49BjpW5uHGm75OOXq+tPoLKv9lO+BY6HsJuQajvcl4g4Hpm
jyMWDoyRR7pHv3Wx2g+F9cqBgy9CJLcpBCK6D/1+JEqyAahX2zBiNb6gjLKUfA1dYhyHT61aIx+k
ltYTNBOdAx7xMTSGLcQ4YkTs3sA4M4kj5jZE2+fd/kN0s2dYNfu++MlFeQCZXQA2xV1gWBQOF5+x
MOwbGEzaovNPuG6x5jb9du35ODgUbGHMYdEue91vYaPYgEZnwjVUVORpRKvyPkHWS6Fr1VDYZ00A
h8fQyFtMqyxJ3ahhqs84M3TG7h0bL2NnaIAXy2cr+BiTmn1yUVAbBtTDBgO7JRuuCy3jfy+DqfXk
YkqAuUke/aH0dT4HccSOnBrxlmXHCEto6uUdX2MRC2Nl1jWDavc7clF6gskGyWqW1yZEFsC6XhXZ
J82Lv3xNFjcNzANqDZH3HwVG5JH1ZIzzuQrrY9XUL0HR7ExG2CWfqUdgRJgvo6RrjPAwg94JPdYB
3dUMxu7Xhy+ADIpNXR46+Jgynq7LqSjnQxguP+22oWw1NRrBQWiRpqAxeio9GBbmYST7QI+yym2u
4o2LR3AMnqEFC1VhvDjIh5IZ5DrHPofGeeLdMDA+VBMvq/FxSKIVbrEDGPHL/OnQ6DQLT5+flg2m
yvamN8/6d0Q+B2ZsvFCnV7hyDe56AELBi73gTAny36B3drY8VsOuWYzbQEcqQtjhKDNNBube2g3k
UYu2OBgVbEzG+P+8ftiO8nu8Zw4TAfz1E9QMeBsuVJ7RwOwkvtTUzPztG6tctQy1cjf6Ui42ZSGP
bnbpW6xt41xgVN9ayqiWtkBblZGglbgN00rWpSacA8UXWOD1MCY6rBYEgnzPHjewckAVoIeyGfwK
ncJ3597LkOHd0eWplL56gU6RWNG2UPY2tpxtGsRPpfYEgIIyW/0amxiLQbhU3CJXi4iO6qNOq5eQ
Z6Wt/D33MIz4ds1vC1Nag89rDYBlOKBOZX6w03vcaFN3nKPHlYp3fuVCfaW/NItTihJ1HAGNcKA5
x9p0xfjjYI2Qug2iJuAUaqGozl/hTxZYCLp2f9Lrf6AyscwNklWfwoypCMNRWHM7yn/0pONpUTQl
DASwye1gLqJ+yI4dzqch4695YTjPLKY6CjacQxGLgEMiHF9wTIIKLCAzo/yCSoOd11hdQs6n5VxF
6y47LQPW3hg1t9OFmCpcyLz5uNRbb7iUmFQj8xqXLHiYG5TMCQ6/bksKHVMWJj7DqkHrQZ3aU9nP
0NmQAjTLNgp3s4PyjzPrrzQvuXAf4xbNGQdl6PqPXsXkEfclvCdLRnE456LbVjk6uggRrWqXl6Zk
ZhftYsywKrq81JVQqyVtkcnQKg+mfyZjvthjLBYYhLo2rxHjvqlsOMUw4kHR5DQja/dRHwI+uHU+
kZisXucexyvXz93V7IM+x9AUM/Xd/ISqeMuxj64q89rAWxQ9xhi4+qTpJc44Uxuxt6ebiVYwC6f1
4ILd8qwzzDRyDsrFfM+kuZsaeQ3jSwyhNT92nHx9dCUwoiFKuWtITWV5VT1a6IZqZd4ODMnG6RsP
GFKr1H4ys33H6tFvq4q66wD+5amGGTXTBsyNnZiKZQnGm+JdK2K7Z8q0Yv7WTQl8hUUdmvFl8CWu
rsadKCxvbQngkKbALQjf5RlfNU/tTTBSYRnnkeAjBZ3C7gX+ILCEivwgM26RZgfga2Gkas8Zc+Rq
11kxLomkHaas2rJ570sOw0zabzLHNLmXzRUU7a/jYiQ4hBoTjfI1iC+aL60BvHjmPfMM7OewXMDM
iiHHhpsXm6AeAB0cwXjKe4F7CnWhS9K6iOP3bKpe2yW7dhEhBNgHHQe5y9vpNOTRK13JyQYeaRdx
zhriRhgh932/pVNHTc9ZXW9a8sWlJR/DOrsJLGCtWZchhg13mmzqsSfSvcx/mbnxoXTcBNQgfDvq
i+p5u3gjWaCDNYvYfs9l+Xep04MJsNEFeN3UlwoQLpEKgHREOzQdTGnDzpPj0VwUUj+KlVKgGXO5
t3pVHJpQW0fNGxpgO/0TZPxkF9qnXMIjmQgHW/xtGfZbFVwMPj15TkYcriVa13wkBDwY8drAvjIm
jInzkVpgvImQqZ+UL227Tklp0E1/4funPi+PXh1d3W7Zed73sgeQ2HnoGxduL64PM0lPeItDy/6N
ORsdJ72IoNWcstUcheBULhgnUAl9RUvc70gYgw+j3swItpiM5xHTiRZf3TwB65nnR+F9cI5i0qK2
nsuP+bvIR6jrYZulAck67NdNa342dG613TF+rinkg46WsrVZjBa228OYvbU9sNpYMxQiIBbGTJb4
52DBNsdKpnevxeXVyTDILYH1LTAYJOwsKixZMwir0nldsmZhYpo8T9hG4vfbE9eTR2JbFDoUSz4O
WKgUJsawHP3xWF0t975EDJlLPkNZTF+ix1eFpDkjaE95JM/DWBILwhm35Nzd5c6i5s3p+zw8AAbl
vhVe+NQRWt8u01/PdPBpTMeDcsun3qdMRwYz959ZxmkVKoB8Ckd3NO1V/47XzCoO8Bum9ccm+TFJ
8J9aDiowVmQionmE/kNWqK7+ufKE4byqWhJEy6iI4Zz0Ba4GKuEaI84y5QKopUBd1N3DunmHAPRW
e7Aa651NOszD0JlvCS16/i/0CWBYFBOl2P3NkeCLMENJ7wcPGA7ocx2JTaSVPKbG6A3ORS9p4W2i
msT9K0LULaLgJATOMNlEw+p2F2XxRzN7eLIEvyHDgKeDWzCM6hk2IBZ7vfXrmPkJMc2IsVv4KlST
YHM+7wqPH1wy9xebH3OT5NzqnWrXNTfKw+i0DA1879IL58+jMRYAAg0awcCorgseBmXd9pQ+XMAq
P7XG1q7lb25Th2hfxmmYblmB8Yq2Z/UgAjRJs83G8TIh8xiK8UsfEsAJyPdQK6OidRn/Bs9u0xzN
HGOgFI8O76mF5yLwifT85cADXEtkAmXpbAOC/rq+xDH4w5+890X9rfE4HfzwvXWfzErXxXH4mwwG
8xPZr3L+cfqAXFF/j/Bll03yUsJNzwkjFHZ0JAibtMCeetcPxL5ocNwV6bFajiITpw4QpGyxI5/l
KRwg6uaSaTGeBFTebpm9e2gL1ND9HadmNTrZ2tFE8HT+Gv7H0nktN65kWfSLMgLevIrei5QoqfSC
YKlEeI+E+/peeWceujtmou4tiQQyj9l77RhjZlyTPZ7yHX1mMITMoiIZfDhY88/oJ5+BXjM1gJes
Szb96FWLaY0qcjXr5jabmEFN1CRjCX8DmSoXN7FNK6nugpTJAzc0iXvKqzWDOQlYFWiwwobJ3c3z
XcqV5bfYT1+ZaNnzfq5Jhk6TjW455xgtTNS3e1k1Zw22Ex7BOGcE1k0o6mBrjCYO/WDbeAVZfjZS
YnDMPvoe8jwKP9lIm4ChV58/PXk4bPZz9hECqJ48Fot1GuKO4BoxyD/o+lsS5pfZIoll7ORLzMkM
hHDR+3BjMYRoFPHOLR1Cjtxm6FY2/VXaERZWS1hECLF8/TPwnTc4umeCiJpzURiHqYguU/nugJcE
401Bt1LKrino3mCPWvganxkTea3eUrBRvPsrlQIFZhU4BdiIRpxFynXpI0ecqGdqbWBs0QLhUbh7
GMllkwD2V+uXpn2JO/QWThVt+7IAMZVG23YABcfqSLMDhzN2MZb26yj5nTw7QCnU8htMJhNu3hKm
EEwiqI2K8u9MWKpF6DvNyx2EClCYScMmNBN0V7lfzGJtik6dHaOf0/kYbTrTe1TvGTER0msWvhkn
DFusQzL6pwyf9BxVj4w0MVGSCeP5nJtj34CcRkOSFpfR4SU3xukatxinMjQpuP7Q7KT7gnHJroh2
o+Y8I9tC5NAxze/4E2mX9MtYwqtGgSFj3sWkZmeQfNj1Q4hPVcJ56b2CKN9Y1t7AgcTbHDIFq/WB
E+7vnMTkTCsyE7SVqrvlP0nqfZbkOh18wJiNC6AThKekRUZ71i41lfCZkrdSGGwMex7g0k1/6poe
A2U13rrUYyaWCX5ucGymSRBi9TUCVBxIDRy0n8aXB1YncD4wPxhev2udyltmiauvsfclKyk6qHbG
a+BMu1yzNgntsUzehPWJ6aFoH7Un1xhk8rUZJshGvGNaTa+saThghIIiIceakkMEkhSxv/aPkute
U0O3kXnJFfhT/HpevgnRqtUjJUNcgXRinlQQlpE06boNjG/28Hzw2copdzVewiJZ+7AF+bIznAja
Caex3qFgGk5Ko5sDBDHudfwswCwgWTyq0eAcvKtQpsqGOQLAQvmaird1hgTPae21DwHC1KYXpzRO
LlN4Un4dTFfTRBxzD8OQ7u1q9+lrmLG2sUE9YCXp80/kgNug3EVMKimSon1p//9/80N6JQkeVKLL
3Ff2CNyu9d4fXFaJoO1fRtIozKFduUqeg9QG15KpBHbUmu1jbOSNSFQmDdyozgDRHSyAZISEEWtG
M+Q4AODPIPgQQSdMqmhJtYK1AWOyQluP3o0hLKFppLzk6ADz8DDgx/90EX3Kiuxq7nl7vmfxKQJS
MLLYTwZ0YXjP8evpKOKZgw24Nsdi6UDns8z6J57WroGWAWGFYS5l2a9ZYm6jTpwdp3sapcBoi0ox
Ak3FQZttyokI+ovNkl+pu/keW4sso5vDtpSxzlCfxog/3gbI6ZjWmyrZZNjmplugeiAEDPKEZkEg
ct09bICvvm+JlnV/YlzDZfAjnOx9rM9SkM6rENJd/5gycAXgy32giKP7UWJYeekNqjmzCJnwpWo6
g6kU5i/MDuweafc61u1Bwzhu6OIi5Zdbv67UVoazVoZkGx5Mv+fuLXZeER8jrV0NLGPNe4kYsko/
QmSJCpSlM0AoZIwsJkayiY8y5h/ABBC8ln387tvTqZ2QQtHb0WYP5/k7jxlslJP0l37rb5oEaz1u
MfZMffSn9bcliOGXpjGeFZp3ezb/cHCauqLhfdevQKYJOLH3M4MCp4Pv0+cp+1iP5N+eZ2SaCQkU
EjKiLJQe3Vt6MANYD1zH6tBUDKyyov8d8gbVUbLQMCozbMNkRXftsSvb5hW9dDzZgJ+miGczXDtO
eSEJdTdICAdx0beMIvlZo2KZ8W0HPbNLJ+Cnxq/4x2A0s9AMtGsSgp7rEvenY+gvJvelySkMxT5E
UaOpDJRSf41cyDxjLcj5dYlrqy96ax/yejrbSKMHMKKpeWeH8ho370NcXBkYngFbv8++Hi47kIlM
D7lfHXtV6GRQVT5Voz0SmuRHXzG1FCxHvv45IubbI/CIUfBgs/0KKq+jndFwTYbj0beLYd/m62Ti
ODvrDqVObp4sewMcCy2mx5uDnytCeck74TBnDvSzNh/kgAKHFyjWd02OpQDtldriCYrRzjTXuu+Q
LJZjGtQ3AopNGyS3KmmeIjcu7PN25CRhF1tVzfDVZmT78j07tPZlnm0sRI9Bv2Hqt1GxdXG1LiOI
gTExEDqL995fAH5dJR6WnhClpMmEf7iUdLZT0PzNUrI9hXPKAsbq0R7XRbeIcaUG7GXbH4H1xgDx
gKmrwTqm8c2ZNBd1STaqbg3nDNzIBBthBXkIfkeLsi1mMVz7Q7MzxMUdLB07PNd5ozPTBFJshYgn
PfZrE4OjPl53ZBEVirTvQk+opyUwGphi5N3q+tHTu28yNFBGoHqaC4w9Btxu5k24wZkgHrNmvA9I
EpJjW6bEFHzWgcuABNZxfq2tO6tVSLj0Fy6YDPXrqdpXNYFRTNKQ823R9zIibfQv5mrCaI+m6x9L
ErsrBNbMIocz+ZWLx6DByUXBSgtDwsy1YySdg74JtX/9kLOE3STxtm43WfqbuevI9L+I3WM4tRpL
bPNMeYf0LfCsswA73kOtVld2zn3SQZbWg1MON4pSgQVbgcPA468A311cJavXYmLi2KxVfwxd208O
Wcz3n37koLJNOkdTEops5lS6wYvVkqBzdUMP0h2NLlvMfFq0vvZ3rO8ieu7teHpXqQUw5qT2m+O/
ngNt2cUMPZDwVgdEErz+mMmIZU7Wzlz2zEejFz3ny24z46+F/5WSkUPTzNkQZvRfuOiNlwb4H495
uNIYMKDzM9Bi/IbQM1Cw5SxUDT9OVitdgDvrXZyiRSzXVgCWrZ/rLWKMlasVJkxOnRlkfelZ2DEx
uQ+V/+210TYCKCVhgArYOB2HMj96ApcBGK4La9QheYm4S0ozXsiFo75NSDcq/2ya5BXhY2yMQO4L
zPzYVM1h9d+7OKKkDmBTJxSGlU2KuXUy/GSrPtCmZ51s3lMUmw5jPALVHOdX7aPx/ZspM//2rnok
xEIAXjU6YdYsurXSXdgozXAbePAFJqGWg4RTFgv8aQhgkiE3gzvn+1t1h0ZTd+wIc7bTyIEcmFz7
hEVR184/bSnJESRbr+n1jfr6hE+iaL/RK5Xu1hno4ir2VxjV2UmmnMQlJV1ZoXXuY8bf2ZIWzh+u
sbbhGel48AcKBJPTpTCu3rjBIo1pJ03OhvXbuO1ZRxIa+a8h1lwOgIRUv+DUEMLCUq6JYVpSQsl5
jwj7m2dr6K820zhH8WqaTwS5HfGFGWORrGbHGRLDYGAfE8ibWGcPRcaia1mVHo3EKlWpiwZ2pIxS
oVwEEoslVxWqegpl3FJMPO4NcFzbNo+VTxOfZ5TMG54f/v6fKgGiTQ0j9GuB6rJgmBzxTaiJpZuu
+oIZKBUcv0pOv4PLrWcdRK8F3+jKq60VFgKL6S2EW5jRjTAB9NpF7PwWXJ+xW6ybNoRMzo3Q8ZGL
dg0TbYmfLwFWU9ZLf7gbLISphhglL82C06peD3WyzizQHdDga5WVSWAP5YHAHJ+aJ41rQ033tMFW
CxM0KfT/DJLq+IAQiuHykwmcP5lnkU9/BGybTPRvfL1VxPiDpMTWRLm41/LkqhaULowExP/z9D11
aFq5mRn9aybzs+nETyWi68RiyDTE9zhkp4li3SMGrCXWE5E+BXEDRbcI8G3V/83rcb0IMiWlXx+o
C0iIvAGspj1Z5tnRZWBQTLuJ/QAwXsN7tla+7GfqH3v8SjX/nOjJEc83t0HxWmVMM3THPWuV+9q1
H17HYrSV1LCNbaz7zn60hf894BlxnWnbcMxPXvYSad/8prMmP0P83jn4OVieaqmNKTPrWIyU7k9Q
v8cCRmhrDGwTapB3mtUyoB7Ojl4zwZWfuZ8viakFz41LOUt+oHf4nVevGJIgwzZ0fCHS2xNxPm/j
sV7Xc1wiuquwH0+wxfiO/kCUwX0csb1uAe5V7DsBsXZDu4vaY1wBxyrn1QBa01604WtUBZRF1yht
kDhj/uOOjYJpq8YmPcyUaEUAcA4xogSXP2Y/YZLCt+VfZ81QAfMvc8q/xGwfWs29Upc3BhK+NrBO
nbQPziiW+U9h+RfowgDfn57Ymx7zfgT9Lo0hiHcXLwCNudaid55xBdmj/JQG4bdzrfj5gc8ayjZB
EHWsECknR7LQ55EUppyKeq53hj0zk7RJpPTgmDUYdD7oMV+nKnn1ItxXYXTQ9eoT5UFTffgq5rfB
5OvSp/viKCq4rUVFBPCzQa1tUoROEWammN+eq8HzEIsdyuJUEI7F3HgRTOuErtolykUwJsj2mYag
jFegQoHCueax/0KDjvxK7mQJxokqiQgbTtOotD49sHLbMUPiJ+TwhQOLEsvZhzrFi/6YC9JrybpR
u390ojrBmrbHt9n8OhzWaLLgnlE/NNUmd7AkcIVGzYkFSFDAlIVtzR/grFNUnVb7FRUTDv3Wcm2i
6qB3ZoaSETSSf3H71W8uUPi6vAaWA72adTS0XVLJMK6wOrmCJqQvPSIBDjWk1d0WLIKPag6VBTrM
e6exd0BxOaXQDM1E3luX4Xvla0uhBAQJFEilO00BR6dsXnkRe+YBMvpukImX9ofgHEo79rG9ftW6
bN8YQJQpfwt+5MFmb7/vVYLdFqjUyjTjg7DLc9OQguhj5kjuKd1j0wCf4B7sB/8agj4pGRqoLpFu
kIcUn31KsDb/Op+MvaA79dMubrejdqnkN0YqWJrgYuh0fa5bZV7J5ZfP9d40083h/3Tjt4xMVjE9
Ony6RBS9e4FYzHG4VU6+vcSgLt84Hg3koSFdUTD9mt0H0gyDY4ZR0iKqg6UVnFL7qNmkWKzm6FaM
qgrxGHlEPU8qJxNhps7JHMkJAglSXtU3NDc8bgyViMOKQU4TbzDmTPW3hrinzp1vnWpgNIiK7O5+
9IQjN8SotYBW855OxADeIwXYeG1nnwSCfcJ31G/q8G8SYcYj2oy7XhljUTvwyD9NRKzRLWSsxV3i
26yB+m+Ct1zx1kNx5i9LecQsjA8Z5bGPcUf8mla/GpOPwn2AKUAd6xFpzIoTOaDZGSpmnegIQoK4
tdGmVguuaNUpO0yWuQUtbjX/taXmm/7Kao/nbOFKdVMYnAj22sOWlHB9NTPngQs7pvI3paMvZlcu
255bkV+4fJhE4PlkpwdbS66DDsjESphfHU6IstLYsEfUg4ZFC9BxQodrq8519hzDTzLDa8G6qN6e
DgNS/GdgpFq5n4ZprCbkWxZvsVM7n40qTjrThz7Es5UM3j5yeEACh+KsVnxnUG5DFL05Tq8jPiIe
1QVf2Pzk2mAsPTrOWHirqm6gb7rmHhWqIDdTA+4Tj/PNrKobXsbIdZ5doi8tLpi4DROc190/97su
uW7mh9N8aQm9aaTFl3pitFIzcnWah8E5rA8MV8VU4tV1zEsom79haV6HsP2FdvxmWS6L8qK6pzoN
/D+mpEjuuZKsPZFFZxcKihaPWwovhl8ngzWqEzz9+WE7IegZqD6I4YatdDeZ5Fdo36rPwtxW2VKa
r154UwdnX8PBJW2YKjQOyWNGOloO/rJMMP/kS8ecl0kxcLTOIF6NeyC5mRKJ2TQ6e4hzCAyPkBXO
+AO9Ad6LlRxz72I3R8d9aN6Iyg3H1AKOCxGqEz0HH128N4xM2b2pImDqGnsxbzXRHcqIHo19+LHV
iMoT6HwT6CFym/LX0FtjPFkp4WXadirzJ+NfmuJyItPQyCGhSh8WZ4Gdz8xq0sNmaEQeSzl9FHuU
gpxrEIsJulKvIJ6ijZX4KwCc+THRfVLRis2ALpyDj42pbrJIrljHkAvKhF6vbnGT4FgQ2z5pNsSi
LoSkfScqt6gIAA/e1O85WPM65M4KfHHqqgS6UXDsdZ/PNELj2GHkxvfpwcxe2Yl/rcJmY8jkRGz7
j6j+RjHBLI6Kf5x3eRLeWuc4RhdjIgkaGbKGHQYk41eW89raPhxwJgywiMiTiyXt5fARyUcKT35K
Pkw2rbm3aaDfE/4G6BRUJaBqd9ozwSL1gtpupg8ZhdzFZnqBm7Ca0+LNhq0Eor68tn59dVuUA3zm
bj2sPTtbyxhRm24RARGAwbCr9CH7iJ6eCdGIgN4NPu24W5VJC0zPv0ZRdgL1NZcf6k1gDH72MxYJ
1s1ifiED/8DY4TuNxm09y+uZtVzAv12TrN5aWulHgkq3TFa+gaR9QMCjFPoxkQWNuXJwhU4t458a
twPko7JZZuKz9YKtps/LCi9SnigfJ3RSDTVSZ+5D3v8UFVgpOujM5MQ6H5GvrdX/u88543BvddC4
ijnaJNIk0Vk/4p5dsConTbqaOop9/1q01SefFV4DsaRtoPUlWZQlvBgu7Z+qwmXYhzt78qGqcUZq
NfaQbw5ltEerwMsuUYtg1YHxbS8SYQGnSjWNSiM/sh4DTshxG7lXzTfe/u+XH3Po2/yobSJ2DJ44
SZsZVyQllvdQv7VJwHPz33s+ugANwwlG1PCaSqDbpuBI+e8XdPkr/OLDiindBoz3rbb3AV0aWKIq
4iUTUDMNeGgbTx2HQBfqL6JNmGCm8GEZUg3J3oVKYnDuxmf1BKifUvBxMOfzWwJp7ACPSXdVH3No
Yxxba97GCtJ9DhjfUoE5c7ke0Jeqv3zOemwbuFYs9tLhJ01rbgVk42CMCW9Tnp5YFuBqpkcLmxXd
XthmlzR4Wmb/qhfdwpmB6Pe8cs2ZBeYy4uTgjuPPsdMryCOHaKIPRIU/JXLzgHhg/6nbp8EOT1ow
XJCzG/22cCxMlOGGrSJZQT5yL5db2MVdGGtztsC4R9gO2mQVT2kO/bYaILomvRp4p/HFkEvbhdZl
lih/lJF7qswTqqHRu/byI0d2ZY4HE19uRBs2mP5uYP8qim+ArehXs0OFLkQnUlxjojzRF43kmVS6
K/77pJLuXBXZOuTmJY680R/8nlVP8gS7g7+geytd3tl+MsPH6fYlDbFFVc2e/6TYgFGZ7s2IfUxW
bzSBZQUkXrIWi4hXHEU8pDIPW2x+Z1KlCB9b86nKKe76TACKH5S2Yj/U10Qr7+3gvpKJDA5QkbIJ
mx/dapWzdZ5MCpmP1KKoEiYBK94vps09gBcUHc0iHPd+Qv/D0KjUjaNLKcucfoiMjw65Q+25rynj
RvUmRV7AYcb+G4Vglr01BXuCamYCUa1Nzoc6epSU1u+gBZqRIwxXUY9qiTK20K8y0vA63ibzaTCf
sYh5xPZJjdKl/MMalQV6yfruJbT2cj1AYW86RuuE4rh81Z1vH6wiY/cJpG9gxWi4G6fT9mHT7ZxU
ngf/1LTWZtJaiAT9Q7fyrez+jS0iPDEeas5FvUbCXz3Bjm559IgGJYgPdtCEg8riexvJRGtJsYwR
ZSfponApgYyHRGeL145/gP4kDJgtJCt2NSiCcQnjoSAnsSYRQ8dVLc61xvS6f85zRXceE7gwvqo4
UNdhksnQupLzLZTexsz6z9jl3YXK3Vw1lqZF9Mm4gc9mGPdjcdYK4OjdQZsfY++AXMOAS0FguB/J
jPnNNnZ+/8ER0WjkJnV/pOIJuVeXKmgK97E6KBLIovTlAhsX71PDD8kduIK9vctwCaoXMCOmJe7a
v75Ets/BUYYPHQEjv6T6nzElk2a+q9kBVi7IUwgfYtAATwHPOkPdXVlk0SJ0GJ4WY+ehaU4hGSzh
hBYgh7RdETBuIzhXQfErTZGe8hTZ9A3UxdL1q10ZMTIrnZVjvRGGuCsuCJO2sWsjwqFG5nON88cO
2w2darCV4gPDlj/HN409rMmwJ9GQ+8zlLp1Z1KHIzfHiZa8JataeEbeJRgu0beF+SzLpy/i3Pamn
2GcJAFWvTma6hzLkwXogk1vyorbePfAEsc8f0hiVSnzD0rB1zuqvKfoPp0hOg8/JrwFzi4OzzaeS
4rvlfGrMewB7Yaa+JhkAZlDj/vPiHBAKj8d8bSfGDMlYlmhhjZOIqeNTbXxPXYI5U/4CL45/u7CG
saWsBGpQi/LvSkx3Ve7l9DprEdFWCywFWoo3meEzn0zSinW5aUfvR5RgeAbYW9yzlkMQ13Ry5vTm
I/lA+ut/Ti0hNr34KjP/azL0nkt8MXnireL6qeW4LkO4v2QBMaSLa/tDdyfU3XS3cONEUZ3tDuaU
UR6IsKPc/ZYUcwx1VB1JN7nQ1gDXOXimVY7hN+Ruy1iFj3SKXqOz1cHYwK3olWzXMsKf5L8qTL8q
wAph2K/i8MIwMo+vOppkrWvvmYVnKKn4erJcrFm887Uhb0nmv5SxtP8BDa1LDxZp1W5OvqJa/loO
KrLMLf7kWv2Tl0W0gL6wc5F9tDDHKnqQETUM461RwrGL3d+mIkOwUnGlMUAUWiJVMIfIT+sfj7zl
bhgJrKWFh8w2QBfMDIrLyX3rkgb6VPgVFWLxYlDNjpG82gPtrp8S6opE/UCcl+ECVMqiRGfu4SKk
CVqmeVuj1vex8xoCXK1X1H6HkFwIRogZ93P8roD6ZmJ/Bk37kzsaY0Dxl/m3x5CVaieBzihBzCHE
VW8bstPe7fZOU56rqtkOcbhLzQM1p+qNTM1ZFwSA+/+mR+Ae4HDW8piWn17wwfI2NZ5qYhFhxFHx
vYjO7igOAJzE5truz52PoMQsPwmEVSmOiFjLQ12nTDuzgEo2OrVEd/TuXiOYb+GRbRG9sb4t5mPh
3NVZqefVquQusTNEEjCNVDNngLp4hpBQgQLV4xsOKOWYnreOPUHkAnEL6Ne5q4889WnCJ5KV53+W
xsR7pt11v9Wf42pGOel5W2f+5PgtaHiT6BubDgIpbPcfOv/6iHtQltW+Zuir1FlDwHDE7Jetx7vZ
hfgFbEnKavLSv+UsQ+KhaFD9GfCsCcyW+qK5lMpsPIOu8xy5zPB/eugpapMhSgHlWp5JqeUIQ5vj
+wcn3DUaAuj8Gjg9t+FvXjw9/d1yTpZ8a8A+GwRrCBMKMw7o2b6b8FqnwGOtSJFjvhbTzWRXUTZ3
qyRrT443Kefj6CERcfSHxUooJWUw9vozqOXwHCT5jXA3Ih47ZkSj2jZbOPXIFsQ4GbAfLH5bkexn
lHqDjV7IgJ4y53y+jEJiHPW5KRTk4kULiJ7ZM6hi1uGHqDrAwBjMqyFmZZ5+9ItvS/Yv2YjxvT9V
JVgNnU1hhhoCChMZQtzUCTjv1WgDCfDMK5PoBHEbHom57XbGNAPEs/nGxs8hIBikRAPO2mwVjenS
au4aL1wrnj3Pb0UMnG7coyVYMEY3U6T8Uvy3qFiVXxrKBHLrLM40OYLzmHy2TWrk3K3aeNsjKEoR
M5mFecX0TbCDaREbPZEk1zOUYztWOOwgeGS0b3aKhNnoCjocwdy6zDo/Q8fhPlzVgd8U4WEyypur
08haunfxpr0+6g9kyqvJlYeQYsdA1K1Kl+5ETdLN9cds/O0laTFJgI86O8VdwD7bWLFsxVVIiV6j
Qaw/FMCmQPig7iiS5aYxMClkpU5+zrAafXtPGvO7bIq/nkVLpRsHFx9GG+iLqYdAxSaYzGuqDVC1
2Y2WYK8HySYUPloBvIoa+zGadeqEpvyQ9PzWnkqqm2rwd8m16oj70gRJJZxezblZiZoOQbgcb4j4
y2Aza6cJ8hgDhr5ZUGZItn+zh/ug2QCcdMq/NiV5A+QxNOO9F8LZLrYNkQqo9Ml5giZZ+sPF7fKD
MV7j+qMX1zjiDGv3Fs+Y+sirMqKeRFNX1KRimAuCp7So/fRT1VsLefViVvelts4rAgXn+8TtLoS+
tP07GyWcYNoibCBa0t+7BGfMzkHtr8eYwozf3oEVwr5B1SYhX7asghVkqLAQhwnv+WRhf50ZeBbZ
cIitbG8kLf5hI2C/wudRIusvY/GRUYA3+AM81IbNSK5ZBnqIpf7WaeHpGiHbrN6pca+PyGlmi3FI
lfb6qsqZ0HWkWxLzMIDvZinKdEHFOYTURcwdiJ5SCWXWOaOF8YtZbdiZH6VnMaRLbwRryW8QD3ua
UQbOTo8dStxyB75R6KCMBa22K32U9A6/BQfMbewSqLUKQJ4RHWi1EOqj8jWkRXvxC8WMLphp9Mz3
AA0O/PqmI/6l8Udade9txEgBDAeBwY0sWaakTP4w52vpie0azzNEYs7QYS1tNJshGWE2vqKBfsSh
MijRsQaB3Cfo56OtxZPnNXwdYMgGYNsDBbsp8VgGW44CReoizkbTuVl8GOgGsYsGKR8rH4GFi5WK
B38rsOw1bvYVQOx/0QU7kgjV1THOUqxn9lH6T3YiK92o1sLLjEVp/eQWMB0GPH+n/IZbVnZsJK+N
327z9wZ3ec6DARLTIZTPlzNhktwIJrdJ3ZGIVebv2OXLJvtRG7XYumObrB1CPPg2oWk4w57QPXBf
+5gUI6HPqs1mPLI3n8ORw3cdrzPdhnnWvUczTfL4aXylwc4JkBUKDiW2WVwzWNwWocS+yclB4ABz
gG6F2OCCXQ4oLoHo6n31Gmho106cVH/F7LTEslGux45Bo76UPXMv7Wq4cDCFfbU9PtjaAOBitVh2
zTWfd4gsySw9PNC4Gf6MM7yNOMXqHz7++zYRsFJvZTpTlpNF16UCspI0P9ONEL9oLVyvWpNtz3ww
/6ybIQO7am8QG7tr9yyLGjYiSm5ArYDgrmYiKNrbjbqtM4KXve5AwTBZQoXM1sMzG28hzxr9NKhU
IDTTsRE3fjPVCncEgHfdxrsZISBirVgDZIz9FtZliIVjgbRkP0LXQatxCdTKqF8LNBo11rSRQYhT
7IyWDBR/ObpiGY/P3vlTY/mQgioXY24AtnegCMOqXukntbwMxHCIkBBp/dPyEKl/lx1GcO3Ecame
adU4ZLSufQAA37p7zKmzq0WPp9qN8BRU3y2OTjUa6RNkvGwxVDifoLlMQCFohv7HJivcLN8Tx38N
yocn8UDFDdB8uEUYDmeXIGPd3Vfqqum0hZO4BD4fIRdjk4AHQ67G8NNO8hBRuJPUgcwc5sgIU7O2
4w2my1Umn3Xh11sLnrXEltAOW1e3SrKXqIynAN1O5c3RIjEjdmsa5krTC3BFAHoIwa9Gl14Q4Tht
KqxgbMii+dHIkTrRu8ZorqIUBbnJvD8TGNdkMp8L+SxnKqkSsV7UXwYddgxgJIuvGvVCXL5r+iGz
N1bv4/kl2PY0j7+xG/0Ygb8MEybHgh0pKIQTwMy3KP5TB55cBnidZdm9j4ecfby+8hkw0Evmznao
si8jt0mno2yN1kbMZmAe8Q+K+VYbwd4PqIyhdwEhyXrzFhft3hnfkcgGeXQibj4Cf4iwBnXi/PKL
U2Fj8vEJwuWQMybJu6ABgKAK6/IXvSQlsrvuZfoTofhL351gPDh6diQc8zS79qs4eyL4KDH7FEhN
makv81NWYaHYIyzXaFLBsobljUJCAeMSd69ThUjiZfhPirnAJU6aSZ+7j4AlSO2ZAkRGotwSzuLu
3JAHNdraVbDTWm8zu9Y2xEmI4AxjPu8BYDbE0+z91zkmUc1Jnl5OLd/z8EsuTixhkf+uATEa1OhE
K5c62IDoaROXZBXla2zFuzFj4xfYxyxMj95sHJsmfsUkxyOVDjjcevIoIwBAQcIRQTkJ7Ap4Aid9
yLuHhz8h9I3NpqFtLbK6HGzyHBImeaIRmj6t4CZJs+wbs+00/EFG6WzSarzVbogbpOdpqx6qPBAo
zSbB6feVlSE6N06gBpQe8ETwX2CBpyiydijDo9Fnz8TgEnFv2WyLnrIE0U1ooJoNZavtvLz4k9LV
CGYis1ts3YkRawiZNC9QqMSYB2DCxyEPDl8rLQVWpHeNUUzQBN9puHN4JM1yG5UQsJsMZG7L7EYm
99CnYYer2vfzcp7Gc2cz7VGS2KGixIwZLOhVjgsiXtj1/EeP37MUGfL8AAYxjb96VD1JQcQSxyWO
P4IyJudZDbO/maJw6kX1k4ztrm8mltiLkNu/gY/UW5tO5N+NGoZrFFoyo0wky5hTpjGdr3DEfIcU
ZWFZMwbtKMkOwytRbRke7CBb2CFf3tSiBnXklUMNPU/bu6e67D8Lhb1gZlP6Jx9BXAmGvqTykhrn
TRZfo2YTOSf4LFCnZ5JEeZ3p6dnEkNa4YNfw1SfhOgJAqgu8kE+DOsAZ413Dq9PHBDtl6T7Sq7MK
eCFfpmJuKl2PAUq0pYK8uY39w5kyx9Z7wNtLMAvH1j2nQp1tbdX5T1GNa7uaTmlvXFqkesPdZ1fA
BNsVv5qb75YFPUQ4IkJEssuGlDusFyBOx+HU5n+aomGImCMhatlUJxMw2DeXXRsRFO9GBU62Jboe
S69Y5J48pU0LzSaLlrmbEumwR7KWYLRBQpr7zS2htnLjtWldeoMLMlgUnburmSzHobF8MWf3WBsc
ebBMI6DQjDtTE2NlRxgaigsMnDOuoNI6+8RpNZn2o2sP1AUJE7oG5I41otNBPXsR0sLp1W/rHHOd
Ztp3omceQvJEwYFz2bZxM6bsTg3jIrsDIi1ZX5njpf6/OJcrxe3S088yMTcubJVFmrT7xgPnyEnG
xi75ZKS3toW9smbvEpn4WVTtqXXYIXrQ21n9d0SOlLza1BIBIZUibK/CpwKtcMOg0/X/9TH2dtdb
Sw/ces8bjqzOZYhZD/6uGk58MdJ0XlT13CNuN8SJdhDFHUK+wMatiM9Mic6zHA4yOwOCrJRXqvto
0h2JiZF5MJyMIuEauly0BjaJe/KhdRstxviFFwV0sa5s2/4Vl7K6QxuTa4qh0aYune3ISDEM2/3g
0E2rzoxKGdVX7x+iIlv4txrDqprqzrytFX+3xVZB1BDIMu8cUUU3EdzlMFgPol6gcCMysY2PYdRe
ceihKgDTLepuMYBQm8aSbHJYUXhaC4kNn6eeyip0xKlnlK5tCfTiG/AXs0bIArt4k9c0G+oNcKjT
mP6kb7mDEIDF+5L9Qf4/ls5rO3Fsi6JfpDGUwysIEIhgjMHYLxqusq2cs77+zlN9u7qrK2AsFM7Z
e+0V8PW1XyAszWyxCQ9qgq2WMNfNGZpXqkXdypjLcpx3BB4HYz6WqOjIZGP1xXQKqIaN0QgXOjtE
Wsv8CmEa1VaySlWkwQ5NFhaSMXSAdToBwmAxhl3Kh5LKKNWiGzdyHVWsl6VypwwTwGEq6taEgr+Z
siMSjn1DFdEASVl14VKc0VHUfXPqLHAFZg8R8wiJ/kzv4j2pC5kDyEtdaBXKupJy7GTg5EjDNYh9
JQt9lDxQbGzPCJhoS/rGxkmqKPZVgaB6b2j7SrN/Aw1VG+5BktXsJbODlzoTQVbDFS1YX7MOBdts
eVmZPeA/n3IZVYgSD99VtwB/5KqyTgyDqODilgzshM0VWqupmWKFzVsUBkZ/0rpfOSTLnLeJC0pl
esyPScNAfj1IQFQ1thuJ/jCCCvka3to1owGGGtsm5tGWqIWaCimnZndX4VZdJsNW3HPcMhubUlCU
a870t+un4zgwlPgduC2w/qQzRVU/y6Xk4jdTUSntHKv5JQ7rfcE0L4BdoWPKEncLQ+XqIx7IzDpB
P1nhrTbl+Tunw2WggQ4mrNIb4oq43CSUhQlFdgrPx0pL14YoO/XBVSKe+zOzgAmA2HtmSJlrcmIy
Wpae8PAM7BhLrSqrNjVIlyhTJMy7cp7RXvklIhQt9TqfNE8ANonIC6sfwpbX5AEOKgwc+4sN47YC
P04lzjfRkSU4FgOKgm5pApRz7gVx5lJhiABTfAHgVNKJ18AzOreIqzsdY9L6Uo1QxtS+2IVDdjA0
DbTnGgak1SVw8XmuTQeztnDY6+qLaIJKpEkUvPDzGiDBuyipoXaKhUQcBltsegwiaDABzkA5Shhm
Oy3QqvHTRInf1xZxggRKLF9FR88VyTc+2l5kTKkavjD2PoewkKVgZYysbYYMzqWS8w2rLAQnyZK9
nnyGiDqhrunjRzfpMl8QpOGeQmzDtWbNS7nZHCKex6pgQIMarcm29iJ9aTjmGFa7M2QWJVrJgmW1
7x9dhoNaFb/Ipu3m858FPUHCE1LQOJTzjxCaw6WNJroQolosOMEV9hpCtgPR1bS3kgot0f4des4W
+ycG8SGJkpCFkV5kqQpuTEgGbYI4Q3bfepL9pjDKYT464upHNOw9t4bLUDbruBW+h7IreplBHlwH
vwjHxHkCPrjg64zQfTEEpwvASAAAq9SJY7GerMg2n1s81XMdYgSPO6T6oqvsAf2joGVVY+VSJ38K
5MSGzAkann3Vu11+4KIswbvKNldhyOfMN2q5ERVa+ZkycVDeLXRColcWtysgSCg1CD+LfNuWJIXS
R5YxAhG87ln919xb1ODkwR9m1m5hkVYDAii69g6M/xMyY6n0HzGeidQG6QVxybEM9xxpS/uTwWsO
OUPs0+LUODobRIIno2LtBg1/0OLLwHA0hKF79tSJ2A+CS4cET2ncLenmVHgiNSnqU30oe+TUS7BW
wg9cZjcqFjtm8MlGH1vl0ZFkNyxUrOC7P5oqMorxLjE4AaEsxBJQdqG4VWnFzGKkgtLXhiZk878B
o8qFY8p5lsV1maChLEQscxNDjoUu3A7FjuaBbt/Y6yiM5ctYy4eA4bvjaDuthi8sunqFCmhOMY3O
ftPROE8oM0Y4BwryK8lS/5mvFwqmrY76pVj6Fsr6C992k3EVLE3ZFKJD7edjhgBFX6Kj00g847iq
6rMHdLYeo+JaDdGzhYYbxXr4Iqw4cvklVMbvCcucQfE0hpu2xRhvisj1PadslvGEXWlti8+pcyIr
o3FNliZr+mmg8shsnk2uENBYsXVh2NKcRy6xgbflMpGyOoPrsziLm4QSQtyo2D2iA2YQCMkAUzU1
/qWxNLk3bUZTceIDw2BqjrnQarK8tsZKksJXlz/FTR/gCaelTI2BD4tdJZ0C6Z0cjB2OPySK267S
lweb/IGwHHkogJZk+mHgb2ABWDz/lsEubKAPIanXcGQbS7fsUPJkgA89hi3I6XF1SxFjOMrgMsDM
76ODh1VB0UO4Zkv+VYzpscFudSxYLxHKMBFD1IFCAwdbEWyqoOYTBUyHRYN48kdOjGhd2CYGk18y
fBraeBtks5diYypueBlAqoAoiAKmQsKXxljT2+4CaUVi7wPiQ7mDV2/dfWEsx2NUAWwEUXwJ2ztA
BMoVIoILvpVNmz016d9RirYaYW0lRlqwOdhgYaWWG9hc205Xzgrr6FBDuwT3G7T2ZjY9pA/SHNXg
bqTXzIwhaPcd08OWMVYHzgmLJt+gZoZZ0e5w3HqZNUZuy55UlAuWJj2UK/iu74tmwX7cFYCcIixV
Z2NX0mFLtoaYUnfjeBILWqZp+0w8LDtFq4+z3u1U9cq/BQtL1Z6EPXp0KcjZKLXK46YLS9h865CU
R7yXPAY3UO/YRPuWhIYoO+tpdLABBuzW2hfGi5H2+3ka4TDgtaj+RvBi1f5YK8zygXwcgqIGImCq
SX4VafYqNletRYq7aa5qgxBBctvScMvRTKXCCZL5bMZ3BBHbIJXXxhZP7UzBsF6RehALqVRv43AO
iGFqh+FYhNEf5KX+QHLG5A64Y1St+i1SEYrB2dZa5XYSJ3sY8AFlx+VOH4Y7wR4MkUosf2RghyYo
bql9GWbILKTN94zOf0WlxgobQX6Goe+k2XbpJlfU2jZJXUpVbVATrgPjZrBvI0VIrKsAMZOyXndR
jrz1DscjbqAy0RrbRH3DFWKZ1p+ieIjQ507V+AgY+FETtO2h61hsrYfoA8bmYYWfWlJ5CxQMK6pd
IocbTEhiOKlknsKHzRkq2usBDi2yR5N0hUJTKZjfszoBosk3LU6Vot4QH6e3czpKzCVihNHwkjWs
5w1Gp2GJRySrjrBwZNdH5cJ+7Wh0QFgJMQUmsE6sHP/eCm1fNZGgksubtsLYAfAiMmxfG5zr9Bhp
Aty2ZlRkDr0nDEuE8qCjADZS2scZY/BNxrArxkMD0qJQzfSY3/QBEwMG35Nncb8z8cfUB1smkgUx
dIjBIHOFNJWOTWbwHKoSB+fZgh4BnLeFDst6wxmq+xzL19aXwO2411wEdGLJwmPOQ74PIQAjaGVw
9sNEp/1E2I9QVVqwfY9ufSGmQFwa+V0LmMxpw3CCoC5sSKLgqZMSmRkUf8uXZfhO9TfSCjdRzb0q
w81nLK7L3ZFLVwrSjC5vKP1hG2PXSWYivGyu94D60TDwqpm24lLwUEW6SkuxnK1gxtKnNo7FgHUR
dWSvnaT8GrMct9mrzr6nt2woIPZNRCPaYy7BetWc1k54ZXAboL4c/Em7GNolhgpMt7kym9k1FfBN
UsAvMAvWxtxv86kgNhpVkfC7e8VYpit/06rwxvlNdqjXKU/Ehi5AVbFoNg7Rp3b1BF8DZavnA5Ab
PxeW+MUMJtf++yN+bvlNR8Vv4PwcUdP343Au6/uYs/Y1tnw0lRZTaSiiLKyjYZzCmfXaGc3tGJGW
IxaZ3u/5FEaJvBHB5DK8YMjC8grP2cLTZMjZYwXZNE+QVqUKOFVTwiaPj/Fo/8maW9nnGMBUpxYv
cWwsAF56X7caNlom5ir6JXmGLBW/RvV3pVxrNrAO8sOCQhluJB5H4kzL+kEUaCWQFYTD2IZ4EmFU
OS/ypraMY9im2HojmYiJ5pkp4qDnOrWwL3xkuPYHbQXcpPQvWOesOnvbWohcrI5oVHPfo/I2ppk5
Cx3ceEc8xABwFTjjjUZkM/5jN0Uwn1qQvPHUIVUH8sV/cpABlpz1GKJrOEVY7GhgEog4ZlgBMNWn
3tw5k6iDqAqhhQwIpSYQ1J6dKc+UY/EpMHq7nJmA4iKnXswwPcj3eTmE5Z+wZWAPWsaMvCEJKxWb
M8/YCFlzQuiFRMkK0DNB2C/ZV1VZw8hKKNjhSgWIujMeNeRLsUyxCrHMOVfWuCscvHD17JpNxi3H
7XHUyzd9XGOqJWrGQGy+zHtLIv4iuyLyY1+b+UZ2JI/JSLFV54MO2dNq40+gU8cI2H+u3bgL8hJv
m3Nn4qht8dGcrHk3h+wZj9270vXHJC1eY2yp8FOy/hUCTVjsp6U+9Imzr62II6xhs6jLI4HlzZQI
JnQxIl9KUMOZ+0JU/FJbnxUikntiJERWlYVipOw1DyvqLiH/rgofglhiNvh+R9V7qWD9hSvYoLTa
BkZXAjOwm16nIfNyvJb7sfRJCz3i0YHoHngPCYX52WGGo/+Y8GaLj5DZhNbmbqDImx5bv661PKty
/sjmfWAGx0MJL0Ill/FT3KcSERpEF/HZS+tLtApLQYAXsRCtizXepkD1nQT2jqBAR/owpZ9INl7y
HxmnChksudC+8NjKYV7k36MIDoZFQuZs86XMpFtat3I0z+po48pjck3TE2adkMG+sDPbWtMRJUb4
reaza/Rki51zwBZ4DZtYZDQh5fgZmJUkDCh1WmzW9YWZVdfl1Ii0Z3q1l+r+Q0ZJZZzYicYlaAgW
7YBxQRfGhKbcmS8pCYVJhxmGMZ6GiTsVBxFrI+bvJpnYPXVsFRe+KF5aIjJZCDVKsGyNq6er5uUO
oSNs7KZlLvovGrte4y2+15tRRFDI3SWoJVR4vbLPcu3XrFEhJyaeJlg1YuRmC5MYZcGQA6Bh3std
uSfbCqZ1ip10qJ5K8kdbQnMyPiGsa7NTHg3ecppZrjMrWzdI10soY2HHw28WnNswI5Sd7xdxX7YS
bpQ5fwi9ulQmsGZm/UPA5kuoAIsfW0TOvlAo9zwBejcVgUebPYa2iIswCoNkw7BWtRzSHP5O3W/J
ms4Y/ww7yav17CI+bzKH3lj8qcPyWknjqaqt3VzHf8pyetXzwusBWywKtnJ8y6svfN1jyo5uW44f
c/5niYEdkuHvmLxYjvGC9/pqZG4wqy0h4MmlmYXNzJxhS1BdsgaarTF+5DUtXsu16bDbwz4NvV9r
nUymUazEzPYK+7zI1SnBeisruNBdZLmgLGTZUA0nULth6UmJY0Mgf6g1ad2GND4DBvGahKpLJlyG
tAs4Sdxho3UoQ+dbzRQ/TDS8qmDgZfI7lgdn7hqG4esub7dVDnaoM2yI7H2cyL6FtqdrLlkSMIiZ
UTag4gmj8ZhSd7QMDwIwxhbdZhkfM0Kl8du6D+ZuqktqHIGQxK9lum9pGxjG52p9M+edQKwmvntr
2UI0VnhlvNw6Bsn4KLzP88CdgaQZLQA+bVrM9MAcjsnIX4e6X6Kiihdm6ZW2S0CeJFYNCph38eUN
8JhZmZ5opqvMRI1V4JZc7fqgPKiF9S7bzdUOyH8s2PxQpevOIbQhzNeEe413g10arKdiI5RBhuxm
fFOV9CjY5ovqkXEG88ubI1q9vobLNcIhWLpk1WFjYe0pctadhX2FRUPloOFzICp08k8JMC8Cy0TV
mmQL9ncOnpAa63/ya1giCaaUaGG75TlL7W4ujG0v9z7kjNcEd7RVPSlMJX70VFD+1QExza8SWT+K
IAe3OiPlCABY2xMMjizzWiPPF0+PzM4PnijbZFP/VPWmnWB+p0TBKNxR0EReQtJ2mm6GfcCAn4vb
6ipZIs1bqDnKapSaq8XtFlLS1CROF5XjB6l5lmv4Zd02JLLVzrtTs/T+WG1srkuKfyunagWa2YUm
Mg1yvoQWJffziKvN6IcZmmehJkBoj9sNXDajfy5zd1ZrjVDn+CMIf+dERJpQ6Xfxm66S4JObLFiS
rjOHCmHNKvcS2nemDd9SFry0jcby7DzprKDq9U35InadlhEspTuUoaBmzBtAaq+AHR2pf+AEDL8h
Sph1yAuuGBK07IBudCsAwtzG/xXEm8UJXnZFaoTAwAWo2vOJqZzLSUVPgpVEiLgq2WLRs5IoColo
cyb5lMa/Yu1tMAEaecR1KHLZuKW5jwRLS1bGTV6VZ0NIPJTEPCz2q93D38Q5LseDwMB3Iio7MU9M
b6WcYiCJ9eFrmBODtcvj3wpOQFeSSoqXi57fBOgkSFec1k3atZtUNnylPfVd6sqw/gpzH1W4hM1q
xpnVrx2U01KhtbHbjiU2QVYVtoZrl9q+02jaB4RPPfEhoRT/zdXMY147s8yOEfoKzRupoLRqekB0
OvUhQGMhNIyEwgGnhqp55An7ZXJPnwz+tlxDtf7ts2qvBuLqWOfANLGiw8Fd7ljEs8M04tOsJ59L
exVNHeROh/yEet40LcZRfM6ZuzWwWjJgq21mMY5oDBdtOmzPX4tOa0CHowEb9U3GflUy3mmC4AXP
zLVGdSClznAIePaiEFobqsayBHbr+oLMHgzyNEbsbYklCCm7NrgDHYk1k9fAfwKq6BOk+PgpZFxb
3STJSIwnmAIMw7Xgjq2Vaz4rnjKr20Ujx69xLbTUIVNDcPBn1GFXhQUqRX6Krlkpt0Z3sYHcB13i
yXoocuMhCoQ6O98yYlMCXdsKql/DdRW4h6bGbFts+vavsEtXjCsjnJNYhmoD+u0q/HRs7WSROyWR
3i7YPXKDSbfs2jt5/LJohGr4mrGKn3t8L/uQcbmjrjQnNZholwD8pAcX6l9HWjBxbNyh11sa7+Gl
JBtRT06TpPn/0CRgNksaZFcrm5fK7oiDqPxCi8HVR4PYnEOEi+5ofXsT+WyVPn6YRg5r+FfgIklI
yiJiNtHdipsRG731KAErDSlZNNda/aiWM2xFUfBk7CNsBzW4f2erHny8oMQpRGpeW7m7l4DuWeds
Q8F8I0+M+j9mKj078V8o/ARfXwXyNBNtrxETMvTKKRbOSKQOKfLiqdHDjKGhwRycVKjQ+AZ8gYEE
e+JHD44vXfSreoozlK6Mm6Yz9GQwnP3g/JK4bebyVyGrt4XbpTzDrvXrTvVLHNMy6oqkaA4hvXUL
PhZwU4pPmRQAlpPkbWO4rAXqZS0WiUryOhjv1RLto8Fesx40EFF1OgwgZnIe8H1NsABofQ8jayxU
99nbYla7pRiIKxCSm+ZgUmtKxj5BGS/ce42KutnIDrIZfg2s7oBmdUKRivBRYZhiYIbf4xPRzdGx
l+kepxV+mwmAdJE1+5GBOLfN+7CUn8GA0XHZVK6qMymiOyt+amJ0GpvB608WwNpnv+wKkLfxSlbl
emzH84SxtU3jU+OorLFf6jhiaLCQofXHS/ja4G2rpvYm5QyoPAfAj0y3AVEKqaYKgV6lPpI8ukhj
81cB5tRz5qZm+cza+G4SW1Kq3V0f0Geb43Gomu8gXA5xL8I6luRczDf9YNrWWzdVNzXmmo31woSc
1rhl7GFtE80+Z+VnNgrmzMZJBmfVmawgBODty7IjXovmQxYuUsWVkejFaeTTopDBjVGt1KL9q1Fm
OUyEO/vc0lChd8MmMkbSSYphMrcrRnaV5Gwb4nVF62FN0V4ul9dAxq8gmc65Ix+r2PlyYrqWayq/
Bfqhms52vo/uJlDCmkDS9by6Rauz+y152HSvH99gKPwwVv51ffDch5uu3O12+7pb7S/bt7d2tf08
+U//2//O1oRq7sfV9+3X876/H+Xmcb168+pwC1045+ttvbqcTk//+vC/85UP5LBKV77rX69MQne+
//C9KyP6lbU6PZ/iuz4p11fPJ68tV5+fl/3b69vbdo9b2zpa3W6Hw2HtPvLV1fcRja3IGd18X0++
vMa5jh9PXxx2sn9oK/EqTG5dwJ8nY/QVPnwrn3wM1/eYma5+b96hWa09b/189OtUm17bxOtT6HPa
8HBPHV/pP0/zmnexVm67eT75wMbqOa8719y5z859ntx8teXPXf7xfF548vkU5erpnvjE/Pw88QV8
xcn9d2wub+fy9+5TfK34Na9xiyNfyHtzjrK9OHq+kgNG5rF6cBZ4PX/ki5dyBCd+fRJHx7vyr/gd
1NI1B8JLiP4Wf+8+xdk7id/yP17nurw9FqcbPtH/35sXiNPM+3AVxQHyNSfe9sFxiyPmuE49n1lc
lYGj/feOn/99Yr5ZyQ9xkPwNHfLuNLjiNeLzPD/9k/ien/xUctY5GxwhP3/+ezO27jWfaNr++2B8
6HLFteM34txw+ThMZ8UbPzmT4kxzXBqnwfUdLlvprvnn6n7zw3t8P3zf/b5yA4mT7PvPfu16fKCT
OGhxav6dOHHmTuISiIMQx8o3dycXFJUD+2TOxXUAIBMnVxwq/zlcb+xR9rRg6xMJO6tPcRL4NRST
FX8gXsYx8gf8J34+/XtVyRkv9ryIX+CGjHXY1G7i7o+if/eldICE+gpsbSonMzNxp5jWrjDvF0Gq
1Rgd60A7G6rh9XjgWFRxZCFd64zCst3WIjMHpFsuoMZm3QdGPoAkk+xXOKIt75X1qkrvTUG6RvU9
LpuqOAEgr6YjttcYYPnhzbQ0jJXvXf2itN0qwHjZMv00lFbjvtbNYwaFwCTmy9ZYCahgJBjhEpuv
bLee3Jnbhbmn9R3XtdcZZgeaX6SwuDqUJxc5y7wkg8w3vzt51EArBSsKDFTXHZWn9lgaKXZ7U8KP
YuD4vw1M+vMWyKof7sZY71On/IkY+EfwNWfgsSYlfzJAzCZsnEW5Dh0jJny+4bV9h4cVO1c95bcg
MfdjPu+yhAJ8IhgmmarTqPh2q/v6NHDKZOQR/qJ0rhDJLdgMzfDJBunNMPbDk0ovfggRBpL4jdjd
Z1vb0VLoKL1UEiUKYsMqWp3M73XnakfIDjWYMGETCO0kQU+5roO+4eHVz/dakvcCbjZiHLTtjxBj
7T56w0hK4PtCltgIBy4bYo7hPGlQxIwaaQ3knLvlfBaJcVbGiXFLfpjomnC+z0t8pUWH26h7vbC3
ZrH8JYZGdWa36HBkidnbMlyXxSamUOf1X1Fj/RW/Ez2C2PHrKCXpm6EHdhOMgDv5Ta6rP0lNqu0o
QSBqP9piotlWPFAq1AYYNEanHEpZXgXbMvbmZTdguFRsY/OtQktm1Qz3KWkS0iMABMWA2xaTjBj4
vxyTjyrbzli9RS96vyC+Y2CQcP3DmZdYbNBxEt5LMeKk0GBwBUMWi30Y15P9hW0mSiDBV44P03At
U7Y9pvR45oBP8KUy0PRYgkFWrV9CNsjVz4GBvSgmJFtDxmhhYNpu2zl7k7piV5iqF9e/IQSxlIih
3yzucTukwsRULs8mIFL4lWvyGWyBfqeg7TbeZ8qune9xwuiifAWFr5Z3yy5e+VZOD0Rczb76r+DO
0aGH9d+kNV9ghC/ZTdBEe0J22p6s5qWQCZHU9rqtv2TIA+V82VA6zdycCL9gMNUGrq39tV4+dXnX
wltxhOQUVp9mHzO8L83ljh2VK3do/Ph4BXXquBxSNd8WyMZqG1KfvXzkKND0eVfD0Azlci/ghQoC
BF60m04hMZwihpQlOpD2B37HnzI+NHDQ4G+7uW6tW5xcxMOgpkyvwsdkYhk+qNYlmaZDM0Yz3de8
ylXjkKsedjdYf/AoBrCWtSt9pGg4JYPPtCie4Mcsc0UMkABQSOd7C+rhlPbSbo7zTVPhWFUu5N+C
wPf4jTBjExOzLlb/LIQcmdlCd6pUm5nW18BIcbDhcGNAQxIf/rrQqDAmGDPPSajJyvKQ6thzZVZ+
5UKcRLbIBDxThIBDJiYO820hn370iDB3SMKiEWLUMhjf8UJh+jP1B5YYjGsSPBE+W5S0WKc5Gv2s
7JE3Th/TFMVNB9zM+71UlR4Rzhgxh1/qVDG3i+DGouUYqlPRghP1lzD929Ykr3gkpUWmPysmWbQF
Ud4v4UjJZ3wUHbxrqt6Bh7zUGLD3L4PU7cIifCEJI4qX1y7RWD5Yf0sZ1gK5VwhipdTYtvRVHYFf
lepsbDYGOxk3kbmtZzB6UoiQTthYwTDv3qb8v+dBaPA/Ej5AlI0uUZAwK20snRwCI9dAeRi+OdcM
tAcnq6ccx8RQfjrZrW1Bb3GzDVGgCZ+CeT/Mii8cYdu9mWkvX01kebVWvDKiEkNORjvdrVMHr2f9
S433iKitgRuvB8qIq+vE94VunTd7lrop28XRJyoSdwQvNRjqLXW4XQrCVIdl32af4zg/m6R+U1Vz
E6t0m8ZIWm6HofbGMRlAy6FrE52ojYg/ajpAEhSKGLVPi1s8fXNXwNzLEtfWXpe+2bYjLBI6uFaf
cMM2D52MaZ61UdOW1Nt7xXICDSRpHuXsrFpkyiVIjDnPp0Vj47Kra1XqXC/cUrwqgdFPhU9rGA7a
rSR1KnU8jf3PlspDxBqyONI3qpn7jHVQjBv01NI7qT0wBp4hzmYYcd02fceEilwTpcHA26G9H3dQ
/m5FipN1ouF7bsaXkbmlVAY+CJZXsqk3PSp4xK+Juse4eisAkDLtX+AUkkO9YGs53MVmlZBbFZVY
+prtVoyL2BqBdXvSEgIxPpschPM8Ytiuq2brKnBAYAZwe4cArBZ+g6LLCPYidN0qD9mC0z6LtNrM
KJcQUTCxdbDcNAgLCEBLOsG1VmafyQwpXrrfK4oQcRws/NhKzNgRRGO+geVxqhkno0TQQtohdnAb
LBn9YjA3UmuuWzSNkLQExcKMMRE8mGQMkbi5ZqdjjWT2FzrbHONp2Wz8aIYJO5xVinXyGQqiWCoN
x3a4qTXEKiYKTovzSHdOne+8phfQKuL1RPZWuVfzYKuZ9jlliTFw31HCzxpLgrY60kriD0zPmlVH
O4C4YsNNUnHHJdlnHuO1IVZAsRpU8t85Q9KbAwKXOe7CkOrR5clca4RUbqxGpyD/jeVPBQdKU/aS
meGRZq+d6gSZD8r9bjax9ZzkHZPmDWzmnc2JlAvA+wpKGh5hymlJW9eQVQwGgR36B4nFLm4nbFo0
yw6WwNCXoQmgZliZ2MazfcUBAzqyoaQ5PNWwTYYa2wTIB2HBrmUzfoeQx9YluPlSs2xlIMnRtrDy
fu/JyVZ4sDW+R5cqEGeYoTGNTC6T2h00jkcVWUkwZxYdvSwmSWj82NpxHQb1hz7+R1scFwPQ9UIe
gEi/E9tHqcMoZN9IlsHl9nPwuxeXXLPrY6EPrrC7C0k/KSzqaxMCoFAqod2A+i912lpFNmuksD8o
IbPHgC0/01qmQp9zNZwEkUfs7FFxR0+bMB4V4GXd3AsVEZTjylJPJryF78rnPykCN1Km1/uO0wpz
50FYGZwx7YckJmmSP2qoDBnGKkuwzYd7oFwnMrkDHZk7UvBW+CDRWo8jLCcZqoDiBqJZ5yzGMgyg
+QeWBAI8gpM1eVdq2dokoI1sNa2NXIObR4R5FfA7cUpbqXXplflVw3gX8WzRfhJJElf4Fe2tFovn
rGa85QwrXSILmW8Utf0mDXxRclIY6D0GrVOx5agNOIEFrFezi4j3ji6tiiMc9VI44qTFORYUigbz
H2SEtDYwddIKge+LiSVhpzAps7SLrGvsX3AGRjrdWdtrpbOJWaElCnfkRoS3MBbgthgUX6c0LbPX
kEVRu6fMuUxV23XwRdgh1djeDnjYyRMiCNwvq69GTX3xaAnKTcX4FuWwhsMFsEh8NVXoDBLiInaT
f083AZdJSC9igVks6m2Q1Z2hf7XQzqTws8GKXwNVUM7dPK715m+Jm/DADNOoXrARlMtPZMzMEVkZ
CPFj8xSelknyXg8MdHoSkgLllYhOrPBkBjsbcKBZ/UG3oyjk3KbxLsyMo3pxUuRPNF86qFSaAB5L
0jHACSyAyDgzZSWu+aCpi6/G/y3kLSEh4H2MA0wdxiJ5szz9ZrBh4QBmSZj83xOI93kmv+CfbxjQ
EcObHOKm3DnEcXzQBexi/Uw4wr5M5E2pLmgYwNiV38WKrkWBLWf8NqYPePDrFol6GBmXSbtzEW06
n3yH1cJagljVmT2Q/c8UjoxBjk12MkiLsEuDe1iIHfWNLEW4DM2QPZad4RB+kmpbWZ5f554dsU9z
f6yVF2N86fKjEn61aoJzZXGeq/EJiQpHAfOgJcpbYpM2FCFvIkIWwy9J3ehCJpy46iFuoNgEJ3P+
UhZ9wx6/CVQa2uo2qvG2KCSvYz7Qk9gUNsc6YXaHmw8i2hHme985XqqiRS9NPGzUlaVWCOvQBxtg
i7CoMbsKUYaq+T2jSF8wF5rJYkrJZbHZQUUtRI9WaPhNzrsywYg9715TyaangclnYL0aUI4meJvA
CMiccZUlsa9wImHzUqGA3BPgivQcnQBOeCDk4SafvxMq1lm/IATeLPjLSvFapZtZRbuB2TihI0H/
6Rjf9ZQBTY7oOJEFsl0NBpuA7Gwd6U+pwW7nhOfTO5XBbnBysMBdOpNWvE7l7hFM+wgniPxfosry
pyAeMn7hi9QF5zCl3jLDQ4WAsYcRb8M23LZf3VLwDNzUhXqA6CctQLANz4wJeMMwpc/3ysAYLvJ5
QHwe1ZNTlHBMJKbVGPYOz7D/k8QPTJKZ9djMiLujFB9TSWRXa74VMzoxwKtEAVWmRCkeSKrDxdXn
yY26DCYs/BxuRxzmEsIMQor3YbwN2tlMaE704ahl0x5CzLVLw0M71C/Qagm9aquS5AWZdrBDoHux
YP4MkHlMvWLc1pwiDYaeiRR95hZlF5cZYmueQkp4sxx0Od5xf6DlDN22VT3JfMFKnBU0GnGKkT4m
OAloSZihRQ1ynUte52udPXyMHSqhZhsifhHWhBBeyFm1I4T4wqwOt8sGcqqBPmWsPQlv52CEdxhf
FePvMJ3hjuv5s0gUL22MdwQPsCark9XvF5OgPrgurKe7BY+JqJC9hlK0xdtShXUYQFwPK3Zyph5m
/TK21b0h1bzAerakhLPG3570qywq93qV3FLIgRLczfwT9zTgfvVA1f3MbdIbjA1h2bSH4BNDfh4L
55nzuBWHOifMTSrf2Dog8DkaHDLQR2czkS41MJbCn3/Mk8s4w7PH6p2x1bieJuU9ODllf7BtNFZ0
qsw8E4soiITs6z92diqL/ESK8rZnv1dTEfE1wM9UVkp+kauCx1d9DWdPW1R2oocy/a2VS4FOKsPB
q9OYr3Pnp2G5ifJxpcOqT2rIbIw081HZ9La2L7GsMTvfmPFVbvpLbyEZme4lts1LOV5ma4JYgRp/
Sj4G7BBKCFtKvzOr+SPGH3jRT3an32LeZ2jVrbaMa5saCYuP9WgWZzUyNup0qHkgspaWbLiEkxeP
X+SaMgWAstGPn0Swb5YECMbMAKCK7mkbVx3fKIsM0aZ6m6c/xEHWDWstK2kPdCXl65gzWZpIciZN
dwcp+0NdvV80gH24k0As1v84Oo/lxrEsiH4RIuDNliQIek+K0gbBoih47/H1fdCb6emomZJEAe9d
k3mS78XNH6GnLxMibbIEHxGx1kIP/lOgeTtnw9tt3wrADRVlBhk5aNP+f1xTgTYYtxFuiqDfp/Q4
PseOUaH1oUSP4P7UBviXNKInqZnCpX68LLNul6coL0n5Qt5VFlyTdYJvhpVkoOPBk/i8UAm3DLU6
baPrG5CshjyBFxGJastaQ86HBs4EUir4eJSNblGNp5hQnTKXFyq6bA2pCDZmsP5QMdo1gb6shgmj
CoNrK5EbVVasSGCBaT2m51UqEnns/Yx8OEUVcjhz/o/WXCyJ5BgydVl0ZFkNqaOuEJDwfrLRyJAN
CFyHWPUbE/uSHhEci1u2HJ2qEfcNei+xe/ccPh6A4xDtw9nKzkHULSUJuQ8ezDKIzh5/MeeClR/c
7t1QTbTgeP1XBUKI+PFQ9dfeIMxYS9tDbs1VPyWrAnabBhcB3mPWsvH1fnXeq1r6l6ecxx3aex5Q
ReDwjViJVdo8Z/cZGtqVlRI0jY5R5iQDPw6Tv8lk0jjVbWiHiviMr/s0FtahEqO7ZDbgXcd/bgAA
OBPmfXjSFQRfXja3Yvh1dzHcs1GcebQ9UP2rqbauCLsGcyyhuZCgc5gMSzoWK7H4HCW4EOC9mhh/
QKHaetktCR5bcW8aMxXhdR091MFbqzqNIu1R+BzwoQUxg7qWSBUAbEkfLLiDj2FYOJ6mHRX9Isdf
6ON5Co1FKRPeDLPS9z07Y5U4gXl5zBG/nHKDYV/gZMITADTdwiyVeRWGRST+WsRW1yOc2vgfsGEg
rScykHylvHP2DG7BxrQmgVEh4Ux/5jhadbPA16csopK9eBX+Zbq8SKppH9+fsDrdfbpKT4vJKqIV
S64DmOSQjyFZlZ636EGUKJMfmUtYtHvsUGWC1pj2wKe/tgL2YHyGBELOfCl1/AlCixsTIdO0iCUS
s/3w2A6Mcq1yI4s+UTEGJMnoC3FFqKx0lqHDuS1vNQNHrWpWbUzO2UjiLEHZsB7mOUdqJaSAO5kz
6CBB4UkVxbYwK3vo6ZRjmSAS2lmvoKdmTceDRHZJTndHdLVe9PQ4DBygpoX0003ya0BVtDzFGWOg
iSOMInPj+bwXxo9K62gitOFxPhamCMPLcsy6XgmGQQDy8FDUh1i9dHPkc3U3ciVd8bEsauQ+qGQK
84fcTfB9NdcL/Gz+hIVdlZB+ss4zZtrtvLtBhWZf3qJ0YZYvO8pGcQ8mhQW52vTtnkOj6/gcBi3J
xhEfaBt9Go92CTRDIDXrqlKn0c5iiilg1bAUgU7Luulo3TY3VoKP0Tfa8i1GqAxy4ZPgrqlj42qN
veNa1bzR1FPO+BSU3LmjwmdpiX3BMPIDIH2LOVtk1vy96hwp6Vz0rctIEJGEiDodTKiBqBssedX4
HtPp85DcrMA8KWgXWON74LGCB42ZKz/UMaDsoUlStfX0DdZjgp8whCrl84zhgSe0tNl1SE86LsYc
hfjoJue+OKZoz91BAAjWH02hXU7Km45RNjYPKAQCDQnuJ6pfkc24iqDJTVAeuEWy1hFathRDSH2i
1oIc0D0kQdzhsAoHTk//GkXVRgslxr2TDkVdo85P8MBGycuL4Ji38qKNzKWqaGtwttEyrYqN0pLP
ls/JIpvhNCL88eQGX4owLhQLYSMaYhSrLCX4fU/0/wb46LL2ccHAMOqNHYL5YjCmw8IpxI5/ahsp
SZZqvVNg8E3J9G4V7lRmO5w6yi4iq7sz5XsG85tF/AzK57tnEj1gyWnYQtMjzzt2moM2bOse0E1j
khJBQUNs93Jo65WhWVtL6gBGUfeQOcxsFr9pChahqERby8INxJx1TOp3G0gbRTmY8HxilETq2NsS
FXdq7dv2ptbXRD12OJ+ZGrj7KtqUlHsUgdLS8E/sWyRcpNWOyNcWXLX1l8cCO57l2K8L6BN6/Mx7
zLn/ouTXzFkBBAfk+dPhaaLxiUlTMf4nwkKSZo6N3FFO4GtH5kWv/KMvH8lNkxaRJzKq1ffjlAET
APx1dNQ5RQS/CHGOuhCb2ibsY6Zre1RD/Jc6bwmcynel7iFqbTh/4OhzIBc6TvzqMNpJvWp1/Br4
FSvwvr3W2G56i8igylQA/YCu0bii2DMXhVv+WesRK8/ApmFIgzWEWJ/hI19a5CP1bypaXPNWI+AF
rsBUq1z7CR43v/3RqHaA8SmRk109YSDWk0guZrfx4C6D2l8AQcFnit8SVOgQ8GCZFy1U3lMQoZFT
Ok5jVo3hXBA/K53fOA1XvEOKywCKqxM6lu+fkXLjzGNVlVxGBi3piCuC3hEs8ax/dYELUkuygbOS
/GmAitFWVnQSBvOYCsP0PKAUIcCsU+eFbrAewKSWzXxcW0zw0DHMRYs9UrDQhifQ+/wyRn8W07W2
2ypxfssYrkkdkSAcGwBRWUSozQYvDnQSdU6XxPV9LD1c/wm6JKRvUdhcxVrDBTtso4owcmQYtf5M
kcFlko/EBCuQ2NdXNoVfZYOOKTQ3WXuzICu2YuIk0rNhLMsQNvAYVsepk4TRPo7jfYd+X/DEXSiD
qNGWSqNRyyorJF8DPskhw4FGlSCwgum7Y8jOszT7lcwZ2hXCmyjgvScYl/7gtxYaen0pjOj6yuAl
k1iScuFUFP4Fg8UCOAR2EJHDqs6RGsXkL+HwSBD0mVW/KMvkWpiuLQ0NODHW4xKeRKTbJF7ZIQ+5
J+T74OkmGp7Jey2ajET/iRHxMNXH1EowVjsQJLPcO4UyWrlOOLHRjYZdJ3Elx8+sOhTYREajtltR
EdnQdDexfVkMeAF1Torxbp5mkALb+MSsa1nQQykFjXUUn9uRMaBEMYgUktgo1JbU/ww6PXdTMcMh
QQmh40Wjfa1qilflERXVGsovv1BSH2JK1SBTbqnerFyymhmnEcyom58GIpVnVViG/JvGJDxkSlLr
0W586im8PAaER7B/36kaIQ4HDsbeUO9seUicwkSz3TGtFn2Oql2YRjuvg5PRuQheBSpijPVtTuL2
TvL/lOAviy4E/AHfztgyFhi/uCMGmBNFaUd+6vDu23WBEEyq+QYQZDquvyJPVTDXkA6YQEgxchms
FoYWOjjpFzj2N5JZQHT6J1O2it2mJonepH1wWea249NK4cL8VmPtGB2eNQyREXi7bttAxqvwvREE
QHolNrXwC1SKmp5cSdjEqXCq1b+sCHfkMttegF3NE7dtg64Tspo19DZJX1fa3mWruGtJEc6CWJyi
7OqbWEPCiODq+JII3c7HOhdnhCFRBgR5huuPWRnzstjSZz65U9pKMpcluknVYse27v2laOSrWEdx
xQOpcO7mUNqD/p9q2km6S8foOhZkrg3iT6RKmOVUUFWI9Nn3xrZf8oseWFYYjH2sJFkJgrgPslMK
5VbS0CV0W71hUOEK2OTRXoF49iVxPvK+s5CIsVVMHUyHt4Alz9C+ga0sNLytJslRDRYS+FaWeKz1
VdQi/KguLQ4MIUM63KFgNFTYIuoPXIxtEO7hfNiy6l9kUh2amBi4qN60tb8aSc2w6oqTFJEAZupe
HHZ1a5yV8ZO6R61olw2vgvkICK8BU+D0LJCjFCKsN5KtAzK3V6B45FtIvgvNVX7qmoZfzx9oiAjQ
SYh8a2N81XvJlXZx4D5SIYISImG5OyIdToKdC4dCyL5q1517GgAoRKhGui6qJ+M/N2/gq1LPs4vn
pi9qHkyJXKfxXw0qSHY/orsRsV13dc8vEZqoJpHZJsxkaan6iOM8nmyl8bZ1Iz8DnuRU9DgGMt7/
iltKLuZ6HDEB8xcFaXzE3VETzloqRwiRCLaNbtxr6EBlMCZmwUQZhI2fTjwPnIxUh1l3jsWbwVne
UBNylsPDnQndm1hUdqTmKU0NOgN+Gwp7loiEpnHbcndU6VuYp6xv/zcKfJVKeKVYWohWtvNR1nel
6zADxtMqz6rguzIPeXwykRlq+wRJigjURWi7OScp+BIEOd0avp1tqYzLjBeqER6spd/JpO24m4aE
cAPhiM6eQ+4OdX/XoP3VBGhn5BOmrbnuuIJVWAvNTsKD0ARbSBibmqMqAE+BvQR9KILPcoPdhAz1
6J2K9UIDkmI1vR2VRNAYxiJmANmxjSDSMILjH6G/VeFBVdOdSRwNEDfbAPif5uVjiJO10oB7grBc
eIR9pbc2HGykjZNktDRguKu498kecIog2vneSiz7XV/URzWslp7ykvqEQMODGtxC9ZKAXSwAPco9
Qyq4K4wO3SnhvTuwteXf+JPd1CuH6mkQz0FKlMuAi1uxZjlqk7mg6FtdpufNXnX86DVAJly3fv9v
qgzC+FHzaPt3dopJ9iyNdcNon6m0pF4s89NLhDB9w9WctX7L3BxVOx4S6xToz7p5UtHCmE8g+tzb
fmcqEsNDVimEH5myt8ncEQQKN5tInBS5WP6/uMd87X6MGPIZ2XtivJZ7TkErWPrNQeIC0/ceSawt
j2fBtZEgaonyk1udRrldukVt6wMQAFujVZKRMIenroEGoUBT22nIpRKF3o19PFRVJBEsb3rN1jHI
8mBvJ96acJaafOmCmFXicmkguVDd5ZBVQL+buUtPkfDSW77JrONjlgwSEXdqHJFpdcnza47AwMOy
TES9Ke61MkCS3oGemxpNHraIH4BFa/nDUc6BnmQMz3y+Nl4imflIqqHW/DZjl42raluWybWKXzK/
SR6dOkVl5i1IpZxlxamPvwOmcyZrp/Le6esAgYIZknul+DN3+OpZZEO5b7CWtK8ChbUByBMSjFo/
ZWsl9h1bOZFNEIUo8V8aP6WiiIuu54gYN30PIR05dMlpUtDPChige1E5kioBWoa8Egty85cRPYbm
Y1JrpiJenKM7IlkZRsoGJqn9O5GcniQOJhBMqLjTuCEqSPVkTStiDZFhk6W3Du1A+8mbr8b/rctv
wv5mMSOglNMnaQjdDR+BsWYu1TZ41nt6gWE3JsYCWwm4rosAxSDvjiJpdmD/tbWm02NU6nPK6TWK
VdTsqoGfryGggwMG/UBWHoZoVcGhxN4NWwjnDrv+AjoQsVLpt99ugvgQCG8WLVbrbz1GwgpW5Y55
ZZbH8xCVGy7xbc/YYIQOFqjW2pCYS8vvdkih7hF3YQDBlUnZ1I2TlWI4xkXCXdYblIURJgMiMETj
Q7T5SO3c83x15m8mnsC2Q1UPU9bbvEQBEnZZR8J0Q0QmKerkE+MxZT6jRj9B5C9KXPMKllcTJhAa
buyS2JIjavWa7Uk4ouoG/5NtU9QKsJthPptrN+D9kvdmevBjb0GK4koDFF4K1CpEEWRccTgLAMSV
xVrswMDLo7eg/1LjM8QMf3IKM3KS1WfnMT+ZFv7MgjpavM54lkPggIxYxFa8zNfNECx7+ZeceWo2
UIy3lndO7wYHQi7jimDhDx9P4h4hEaSBH9/hlbFgTnQ7yksuVW8mh4GdRAb7UQS75tazPq2Hw18O
l0ZAfDXaN8TMwN1rbKixGRz0nmmJthh19SBnhJqUxi4nKywSJict0gjZXWvqLj267NZG7nTgABXG
axd9kIz/ruk3orzDeTbLtK9Jtie0lUOkq5k8KcAZo8CITBmqCH6DLPqR+G8x/pHQAtS2CtbVynhW
8HZ57cbwfEfVfqlWe/qF7mEKGL9M5Okk39AZ0/oBCcJ4RhUM/FJnOAODR2GZOb2zcqBw2/55AgIU
xBviuIjrbd0x/GHEy6PMk+lanLQTkZL9I2KSlJ5DYk5eovFECjGJS8gG/kTomsZxJ6pnr7jL8Un3
fut8ndDr99p2ytU01Te2ukVitrskZ11IwECho/NDzovRTU5vWnvP0ATx94hI5C2dlI1goyLTkijN
KumhV2dP2Q3eW0Lawghw1w3sDk3Zzok2b1SmqpuCALRSbQk+/pfgb6hEIhurfZG4TttKn8HQ0F0a
TJ/zv1zJrvXULsa+nbFeTxV4/bF80JQ/Ax+M4GE0YIGdMiiuJQRLzTzxLWoEjjIYXelwmsY8Q34w
yEc3qbbK9mD2ZxcrsJHjKUVomsDdjNXvOimX8r+BIqCswHClgdNWFLYMWHScKxlzYWZ8HlARb5K5
lB4MqVRY6ti2m5rulqCyTBqXKgqvMdkbRf+cYKGi8TCLhipqY5RLFfWaDNGJADo8UzKTytzGr0YM
xboI2O2irWM8LscXAdqjOBHCHMihXT95BH5kkDNDcOLBLHAQEpAi1dQmwybI17UZnwVwXVMzWGdv
gVOTLyW21UodnnGOxFE/VDw3kY5q5K52sSP5/XQRkAv/kPJi23rmkRJ16wnKoYixazI7krSaDC9Y
EAQo4epjNadqnNb6d9IGC7FF1cxGm/g4RGC/Y46IRCmWkgloDU55DuE0AS1GouGGt/5UuiY5CP3d
UvDYLcognePVRBcAOpaqQUlh58D3rQgWQ1zKGChUIbqyQyV6NhWkRengmelEfa+x+UmXMLPwC6Jb
5gW1rs0UrpOCnQ1DgM+5Z4t+tGvZRBmZi76XoDh0hwEYdEZfCu6fcK705gR1Wcr+LVMMu0WgoYFD
Zrtkspty+fS6vrXZ+POoJuQPFKRWhxontNQ1azGxlhpthh95T0kGvQac6X+76MV0OZ0peQbqwkI/
W+wILABEavp2zf5U8ZRHE4pYvlv6lVDAWTLMG5lM9TQkHp2vm/7JZKsGIgx5YwYxeVb4bw1qYZn8
edZfNDmuGYsoENZK4jkt1sRi1J/Hnq2qTGgeKMEwferVzzQHTEbw3tK7E4urBfJN5+KYfjc5YkCx
iBaQuc8+6spY+BdPhkXpyps9t/QS79ywbUi0nQoflwE2fHlHFwh3Fb+6vF8nykaWlAM1qqCx7OYM
T5SfclhKasAFeROnXLNeZr0IeJKeTG2czNiH2PtShmHKq9duPv9rD+meRDZPiUM7iJ49b6UWRMsh
fYzqydeLhYlcpIcpKutAhaiQ2quo4XM/GOOzNlq+Oc9WmepHzaPIOC0Hx+irhd6k/3/+BRkVcdwy
9Vn4fKvuymr4+2HHgOxVRASzXGl0zaXXLwwGcNBvyYJIkMzPAwYQnuyuzNhaum6yMPHxatKNEzxD
oTB+EQ/Fxn9cCV2+NJDiDP4rbHddhHaLe2SK/8xBrpo4jDbMSyVWLQaXosYjHrRbc7JFovGYqbBX
C8qg0vyqGmgTfeIICWNIfV8Ie2pjFwXnUJ2kKFvWqb/MjZenMvlqKXGB5OMoVbiUSz4+S/nKNQEm
jLgSlVXCGNIXHQu7LD+WC4wzzy55DL6k/zQ6kHP0NBYEPHq6yW6K8WluDDh+89WQDksR262QJK+u
enn/rwz7WcVkOyDKt4LwBNjoRrxoispT+WZgQTr8gM6Az2jaHUcscCo3/xprc4/GZU0WAwdvt5L5
JnvGSAwmY71doxFQO5tYomuLElPWsBJLdL+J9xSCtdG6a1/4ipEOICDKmdA2nKzShFxQKJvkYZ2M
nmMlLLleErSElk8RJd1CHJWbGiRbUWNS3e6ieNwUnokU1ylC7ddEuNN1AHIUt7HmMdPTmVYLx5Rx
q1CwifVBOUvKzPDHdVq+uKx7cUa4PBIOAYkU91qRHtsKyAPutjurfakYnKh7xBxOGlmCfqzZrfyo
0GSU4SGvEWOK8NJYhuRaepF8MIfVuiPVRxOJ3lEp36XfroWZiExWrBnnZwsXnZsKKauudrDN5qb6
/2gClg6jOoZMELrZ2UTePuyffW3yBn+P7ieRv8N+Kw+k60g/FAwkeJMlLMZ2lj+4hHiTKUCFf2j0
CZupUKo8E96xsMM1xvOXvhIKvzT+azjTcvOgWCfLhEtjmUveHadw61k7cTWIpgybP/z9nZstXfRB
Ro0prnG/eutdhezi879k+ElTiBmIA1HfCdXBY3dpaWtI0TOPiomoKK/6ISL7exxKcAQ6vulq2zOd
mIYNAxBU+KyRIwns2RusCF66QfSos4yd6sMm7Bcy0Q4NCZXvqilZb1DRNNSvwZSkFwXFzu1pXsFC
4XgXTkVYmrRuR2QhOXJdj+xnDpIuKB1NQo9kmtJmZHmgIsAMclCG+TVCFwZFCrfmTm4/bpotcgQa
bc/pjRkQtX66EgZsrU/PPHRtu1Ao6KJEsSmeSJ2Y+WzzFb5mlzzcDuuOso/Ld4FAj/02e6ZkX6or
vBh8tKhp4Wr0C2DR84R5lyjQurnAOsb0YDCo+H8rB9ussDah1hLSupNJy/b/UlNd9XV8EKzqJPT1
MbGMeYRasSJmUCv/gQ9ekgQeGeOxQYkmFXArynKr+pENdWU7RMNq4qxWWIONJHG6GmXYvKJx9gTv
2Nas5xFtAmUUFOrutrrmwHBIjh2behMQgNkllHjdViTYMMw/QdF9G5l8I8mgwymLrGxLfBzr+XuI
os67+VPC+KzqJNoF30bPI8ji3ErQKtHQBOuhZewUDisvQvHYnVPOceHQNeICMoNjdRB+mBR7GCp9
hM8B9oQCKlin6Ig6z6zTnYZOqHEE6Y50APFEWP1p7E8lI2BtlLOC56Fg0pKp6I0kR85PBEuh37+I
MMvZTvk5sdRTBkwDtwWZMw++fzQkHlVsSdgz6gBNb3VuU+NaTUA8iamnhCZVjodLpg4gQSRHE7hn
NffGSAsgbrIvxLPL2BJJvsE6pvHQ4rBgmNTNkYYDewC8tuf7zYwGiO1GNuFqxWX31WYWZQ36lZac
j3Q4Eq5LT9QyDg8x7SvJZvIgw0V0ZWsd3somvMVBuY1DcTlITOsov6JiBFYoHGRvvEUEkowiYrXx
wIvHC5f6LXAB1rPlO2who9FuTDiNNN1kvbkaoMipSJ1Si7gDBCQ6t1LmwHcR6gOs2vFbVw5jHDly
LC/CcKmP96SMFhGza0HYZyYpo+ZBRbvI/FRx/1qcBCYVxDg4LN0iTg0aI6JPa822hE3qfnhhicWY
oRIrIbsh9crrbKe2ryZ6lvVTk68cy26psXxEfyo+Zd04BMkbEp3dFRzu/l0NHxZ8LquK5lNTYg7j
Ar2UQoVoZGhfhKkRxxjjg8Y8BE25nhRUOtOK0EeKYlhrAYEhK7LNmIEDSu704dMKdx5GPQok5iUh
cWSMGRWZMhMkMtmfufbIaX3ht8+rpLQzYRe30ozvuZU/qng3NGLUuuiFvICB3SfL/jDPY3LlRsu3
FVOAKt5XKmDwRPzUkvQPIUPKYW11YGCjU6R7iwK1hlZMOB9zU02VPk+LOLbdUslZcga2X/C78SQA
Ztm2tYhBtLjzgWWMUCnMtL0oPOsl+r1iHmvqPw1Jdazrh7yPTlntXoVpz2/iG9aSgLCIgJu+hmhC
1Clxp2K2l6guOz9bkrJ8UDyGue3Kzf/vyTqWFswyO7SIXIOq2xEGw34n2Luq+xcIhqMGIwO4IbpH
FWpiP16lKn5H7ZM00dzgmhpbtvAMwgyLXAPCUxsSwpOBjAm06MlTFTK7GOtDivqeKesAwCHR7pCw
XOZWUnwa3H8RzGSDDZnH4YFEYMwfJRcIBTegZWa1pv8KwqVWHX0o9hqTgISpRrfTDIZ1qExjtV/q
rE9wADHfc5mrp9jMJGcQdPgw5ONVuP7EdLgTNuCfe8zWaAf0q4c1TAvJaervEesJjPBybm7Y8e9F
nnORrYfJr1NkPZlo456mN9DcZcj0FO2XB0hS0khA0XUSBmR2BHjjU4PRYC6vI6MMnNGnQoRmrUxS
c6o7Hle7G8PvUpRftCXSrNCJH0GlvVRL+YJ5fJrnsv6h7zBzn6oVHVDDgFVL134wHJJH9g+Qbqxe
+iUE/EUgnMSyu1aZsk96Hry84hrOs10SDkcVACgoAPIcb4rwRX6vkHy33i+62gYKer3KE1broWMK
34p55OEdwI6TRSOb21KEBsYQmspC93bUPX6BlRw9mVGH6Pg3knXPk4vVFPwGaIXdjRAemt5ahbxJ
ssVLHu9iOgIsVmQd4OofcdAwFgRtRPwzZkSwTxGk0cai5gcCZr4xAaTqn5K8Qn8VuD+yeY4gvWMY
YN3FlgmHGNjpDtZM2H8NwHHKU4/KRCRZbGICShjlTBd1rcFqyrDYFEJFUkQGZii6fJfYOuabsQLn
jW9KVgn95AMFI2iOP+7IuY0VFr0jiOtZUx00/0SCboH9XWcqIQHtM5eh+hysTZNUO7GVeAPGeTCg
H4c7hARKt7AilKgpWT7j0TQZOxso92MW52TO+ukVYMDV5I3zsOxBEHFU6gA32uXxSuQ3oDR3rffq
aYg7valTAcxga3q2q3eBzB9YJ1wrfqAALFNCuotEuhZyPG+sduxVJBlUiFXbWnnCVVCNLqvaX+ZV
af+gyO7R2itIxbtmWo7bVbtJmG6ZhfBlcWWXLid+i39kWPYMmtWK5B/3Pi1HtHh0YpYYHszsoZEe
niKvQU1dMaWp3kPp395IfA51bioQGYd3rMH85HYowYQeaacSLUtsdabS3NwaYQKbvgxwpE+MhGUA
xAwXPukK6c1L9B+2DjLuJOYd+65+D4CjxwLGBjM4ND9wpoD/mItoKHnlVDtuyfZEXaNm2w7pr/uy
9Dci4eSrKi6F/MzqR0sBkUTNsqhi4Of0xC4oSz9aGAyda93nbeXFqk95h0pmxLTwZ2g5XE5rHgDI
No5egtYJK5GASQY0RKXAKELynWPvAXcB/ooxfm5bGrWiM9AjF8NdD79agqszmRgAtALxEYaw03MJ
B/yGwIX6xCOkr5670avuOakX4yZPbuqAppVJfzecOvWrIZaED7YeA0eAIEysCemoZP1kwrbsCMj1
+bpJsUwn1f8zhEctLmPmYEhnBhYxVnMN6oui3jNz1wWgNH0kLBQYQXtjViREf5XZgx1r5joQ3i78
9XmTVWKOvcZWs+9esBPpS0MCLX4VTKtzTCMM0pT2EjStk0AFjpXkYvjaSmFFZzUbV1zBpvCGbyXe
aYixzCpeqXLHjjn64c9QzTsW8KHVZAyagBkxA94mfOjBp+SerliNqs0jRajV7NTyTjqhyFItL66x
J8906OJmadM3zk/N8vR22tmltAk6mb2/WASe+Kvtk7ngel1cPqwfZ9E8nl2gaSwusK9nPv+YLdds
yvmj2/qL5Mt5P18eT/hLF046c8b55XuO4uHR2zvChWx14QRr9WSe4JTyf+kBFs7g4M3R2K77uT77
gkc3m76bnX29DrPZuufv4C89FYuvr+969ulnJ0edvQ6vzWE+zA6X2TqYrU+X9+mETn42m2/mzsmZ
HdKZfVuvP7v5Zsa3kc9ATLw2f5thtjpf53+b6YuafBVrj6nS5jae8ZdOX/jDzWojQF4FTuQI9vQT
8mOvHf7jvbPn2vzgzg6vcLa5SwD7vsIvFiE9lNTQBuzc4ynqHrn/zeNraPvaPIfJ3jNEW+CsChAc
Gv3UL2WcdNZqlM375FKIRsxxTMUTZHAMt/Q4sLVQ5n9G2B7ev1gXeHGeZfrb6RaBTuzKComhG8vI
cCwyVlfMdUwAqcSCqyY1AJQJjHDAaAGsWvNQuIbpIUDfJJFAp0DMsiR+Uv+Jw5hjG7gooBDWcXF6
qAyBPaF6M4puW0pMCmQSLEV/oB2mb4XNZtO0jlJ8xze/zVBHstwdEOzForzpevgCnjcvib2wgNnH
pYkFjMAMtcQDRuxlp/bvoN6EurgQuRQa7U0NCWQMAwVXQ3voge2JOcuUZu0R0NX6SHJrR864MUmu
MmPxEjN3lPrJNGQhpyitL8HqFuKy4QpyR4oURqaokbsWAQWohFE6lvWlHlzG6smCXm3n4jUqpIcl
3uK/tv8pwp8q/CE8zw/UeVM+zWa2G8KfwnpF6beIhjGvTjVeaOD79D7XIiM96SwlKy04D9LVlK6+
cYPfIgtv0X+Y6d0Q74H50OUv3/umEeKTDc3vovjpmS80e9LeYu/bkF5Z802AdclSXTu7aJ8r7xOx
7lF/WSATRykF7IopdT9pcfJcJ/c/vf9pupNerwU27orMEqfyIDDRf7t3wT+39XJEUJ+M2lRAUuAB
dTIdELRVuO4yqsj/CaCWY4L/SaVTSsFgjNcYZH6K0TAh/IBRyaDYZLchsTbu1bUf94yXeATXVmEb
P8N93DTL0kbdfb5Bk5PPRA0rQEljlho3yXDi9JY3aFm/ZahsmtMQ89rPqVObK6deg/41WyJ/Wki2
PfiLOQsYzA6gU+3tVi/nqBqFK1RVF3IkgpNNW15BsFfFr4WqTk5pgd9m9s5u6JYUPPNrLcWo5YSR
7UXfav/r+582RFMM5GDjh79EG4HCjsNLhpG/vFg+p95Hbv/y6M33IvRnYussVsnht/u/TYdB/Vw7
5rvk1a5RvwXUE3xHFoyRS7vLXskrYPF9ZM/iOuKmod1fs39e1x9mXF/a2rwzfYNjcZfWxi8Df0p4
5vXbs/HLWLOmOFqj0kaEjdqJZFjqfPZrXzo3r1vu04P2B89B37ovXgA3IfRthpeF4fm+3dN+IF/u
6jku+/HDv+FGaqeERIrpWXVqHRmVQXKNifhYk6uZ2jq5kkv/M0j/ZDRfwW/8M5ibpDsxwoaUhZ3k
V9R/DPjYCE/GWWoeleQYjXuKQMSDhnthdTix18zvNntl48K7tsULESWbeh92mLaQiw1+l9bhfhnL
B5Vah+SuO8bFwZUXfULE/HcibAYKKWAoyBeRRvjPUD3nyZeov+vyLevvrrg1/LBUet4r8sEMolqi
4rajL6HdNs2LW5g9gOYIykXcSJwVKIo+gfyqw0VvUWgyVpoTd9jL/1j6liwyKkAZj9S66/pzxNqu
PRlB99Wt024sboKKuQgDK/hyNrIDFjtCvWE+FGL7ySY1YdvOBf/VFG/xrykOObGA/5F0XkutM2kU
fSJVKbd0i3O2AYPhRgUcUI6t/PSz+p/LmTnFgC11f2HvtZP3sDyzqDaaBxVteGkJZdlm3Qm4p8t6
4DKpAfBz0TwysWvuOH7XpVwUm/FOmNaSF4NjPST88k//RFDBBPsJPUWzNHaSLSN296fqUSLKI5i0
XZg0Zjg+dfJ6FvE5/DJ+BPp6LvSAtJ4Dqt3Z39KDz84qZ+vVqiHHv5WXr2u0MGcgsd42px/b8UCk
IMwkEJKjQa0KrKTdUnKV/+Y3OijnrySZs9wYX1I/t/IplgSOwqIArrWEJ/KPji39J8oDqONq55Dt
U7cI18Veiv087Tux7+13x9TXLAHqAjtegw2FUzZ1Hi1nrgYLsKYZMVEuHCxUf5F21LUTWHWK2e/G
Ns+DQB+b3+eI45pj34VG2iGVqCjaSvQLLliLZqAPrDrtrO0jG3x/nz8hGnj1R5dZwinszqlH6Q9Q
g+6EokA2jDy/MntYV8jsspip4qvO6LUi1kHD4FGlbGK6YYlz49K2IbiKfFVDfmQ/hRZWz7QdPIQM
IWM0b1pkFH3VbvUJ7HmYsOTbC8wTpn/vFRsSXSUk2r5gkzvyvwOCZDkNcYyi+J9LWFaEIcv0RzDt
BbDeYBmTqTnMIHWnpW/dte63Hl9n4ZOUMyG+DZ+4AH8E8w+RbquJlVwPMxc7fj6wiK5eW71+bYf6
t2qSzU+qfWEt3kpxAQYi6dUz7YoF2MGSMwUnC7m4O1w1+5OKr4DhZ1PiiprhGN48i9m6U0A/excJ
x4q/H5PXnkj6Bo+9M8zMKUlwTQGX0TxU+pXlpBXTGtaH0gFpV2I/Ho3yBRfXNyLLsQYmgbnI7pDy
gyzGzJUzCLTqPfyUpWgAlzHvZpWN+GnZsg1JdMRWePlNVlHG8BS5OAqIJ2LwbvgsEivPwNRCqx4c
HQeI2geD4nULPNns7X1DGnKdyqsVBi8wa6MYJkKesmxklVBFvBlIKqdyq/k/Dnt9zBAV3hGtILo2
BX5rXEX56L0Z8QA9ZFLuxvy1w0UBivdR33u7PZtVurYrgmqSUIXII5oHGw7hBOQxxtXoqzLOgr/V
Y5Qggk0DwCLEq9YGmyLod1nkbUdU1HPD6hCrvf2v9F/YQyAojNvjSGgksTyLgMMjIFrOse2NlQys
4FZ8yKyQ3PCZQQ2+hifcAe1nthTTWrzWooBXsp4mKrM7q3lQDy5wipoZNZ4ZikKuR4Zpd5Ppk9rD
0p7Yek7yAOL/N0HpHtt/eQpRn3IpdxGovCKxpnl6MrDCIvQYA7gJPyUHqY1CMCa20mPsJJmJ9YIz
mghdJAtorN5qgh592R0nQhST6V82sIVLDXkEOFra7lvUQZ0byBHq8vOkck17bV2WCIrJQ4uqrV8m
GMW7a8CFx8zJ2M0lWa65MvAFn62HzgltWZj8ab0F0pQ5vhdgnxwYTT8KquKEU6kpedrHPbJzSAgt
B4x4KcAGmOwJdLZwuf+cz8lao9A18+dqHFfMndCIZIwt+DEua2EOZ4TB+bZiXhq14dpCgVFIXOyd
hZLdPVTuEzaCJd4W5h1BF6w0XtuSJI3xe2x/YgCIU3Is2b+4MPoFcUz9Sgk5xPQp3JxIG3/hhTBZ
Hg5al0SVhJgFyv4fAaaMP75td5nQ5ZqhRHj16aphR5MvJ4jpQAmCUwgD0iB89ZJUX7FSDCAu0b11
5lSI63gfi1dvAshlItCfN+a/2ic35E2FxzvhWqSorIffxjAXY6eE9eyt/T3COfTamwQzgUByCuK9
GLZ9eXWNTg08llNIdt2IcEHaTzVZVwKflDSOGm9wmR0r+zNvsWpMj1R8V96EUnIbhWCcJpPQYGLr
zAc4z6XBhgBYxGZij9aWOmTfcDXy/1UPyd2X7TmprjL78gCqZISwtTmvv3wyjH4niYsL0X626XPM
ieLQ0rOP6XIMfwyVUo0AWkZHMmsWgkMjtdHI4pRO3+aSJrwYNuOsukIG4r8iPbTxGwKnAlOSOcHd
YMgYdfsCeacpH1r/01t7C2OvwSKE6SXCd48smGuApEJH8945+6gBVRu/4vXZ9e3rYHOVuCgvhVLg
4uvO0Bi9jKCw0eeuJMsmhkmu9Z7okAIggcQz9HFGQnzs5r3BadtFJ99+kWq8tc1nMoGIqPHfKuEz
2wFtZzzQzp98UsYZ9VuQPVr/Y7AORJ2Notgjn9k5gvdxogZlQoSR52AJ9+pDfxP+tNDNGMY2TjGJ
PtqBU4T/N+/XDcLVnmivqb3E6OVdr+MWhMvbLnUEL1K/Uy8lxym6te7fMN8Qsa5U7gwlbeYr2O5O
jypeUY33H+Q4MFbyb22CnplY+5s00zaZOMEqQeF+aZgkPeUDCgDHRiZy8egkpcaJMZhb4TEXFuxq
C/OfVvIMD/lSOMjTGfQ4JdoLtIUNuWlFBckHL+7U3weVPlK5z0Fx7cvomAuUpXW3ED5xOLmP9VA+
FSg2JkobI4zfhECY7G8i1roSRl5DOKxTcPN0Gg7QiknjGGy6yt/I4QuN5xOiiKZbtI1+L2L2DS0d
u1uvTD+glFIXdrfy0E9LHuUAm6ayFhihg06eCeJeacwDiFdBsi4cZ1k7L4bPO8jOZA6qtYeAYcLO
7CaEIeXFrh0e5SgPDYK+udo6VoB8hp2Py6RJgDaLyr064itSQQkBa1hyYBjy7bPWI/vf+ebejp8t
eQyK48zixXsmIBNl1lHDtfok+L7NfIeAsO+Qol2m8Njne3tEdwGupPwC07wSjAJaNGYx6mglVuDa
AehCfjmiXaT2g89iwIxXbuccHSw1KmrF8nruymxT5eYBEtNtsjSSQxYela3ZPDS9vXdpcx8JHaCI
eUpKjEqKL1hQg5r3rq1WMakYqUe+dfKCQV/l8kIosfcGcvl8pADn7R2Nk+VY58FiAWF+dLFzkrgR
0WYui1OjnmpQkcMNnwGWd2RS/sbtm3vilTed7VQQnSXTDkItg8GnM1QboR83Rt3kr2OsmH72wYoi
5Zch7lLqZAOMA6VNu4WBxLyt2uLgZb7NTZWrGwKAHeL0rqt3HoMRSyd2pWVI7C+bwr30KAAk9bFD
eImDhB0fOzm6iFS1Jx2mkM2zLGioiRryucWS/F8R52c9LAigYS7cJvVakapnC3mcTiB694OkZSmj
exKspF7sUvVoozs2c3PtRI8Q2geKHIsaSY2Z+7h/quN1XjxK906REOGacLEp7Tpdw853MVmt9J5x
aNlXTy5izwmAFFCyBObLcWKtTzQVPiLK4ZarGt9e03+TQavF9lay84h58cJ256FcLVMUqGVPX4V/
nGl9nKFiya8uFhx1tFp+hfH1lAHpdQiVz+a77+wl5QgD8B5WRSOPTK9dXT+Q/stn2sV3zmdSah6p
w1cQbrTYfNZtVSJO69Z+qEMc7d04wzeb96wS1Hs7wt9NdP+mbA866ryY487p5CHokussjD9VcQep
BxSDafY+JhiFcF8WCgxA805bDKg5ElPDVfFmYKkjzCIsnkuKXrtm+LRAAguvm8V/xDSmOnugMSxU
IW16wOFK98XasrgCGVn6ENvEgdzkYXhj1EZYA0f1r4EuxRAvJqbqkAdOxS8j0n4K82fL+zTsT4fH
twfONSmgmES7mbyqtNpgsPE5jwv6oExelA7KQNdTsAsxeGeEww78XMC1cz64k8LgNlKhdyalvwva
Df03PjKckd5cbWryUKsWQr725Hg4ieXZz14TYsLZyC+9nhxv5zISpPOfKiZGs+gxXbP3KFkAC1An
CiS+KVxJsSoy9VSrqicbY3KB3hie07vAkHvV6mNa4MbWomUROKc0I88XjqRHdZsi0vQifdW0FvSm
r8xA1PgShoewPyO3iSfW2WSvl97en2ixumctfRk6cIeM9MqDMcg91cxsfHJ7JhxFWh1+o7HPKdus
iUVk+BMGb6H7PgsE5BnCTAUlj5d59sacvyF5mnUC+DxVWKXyxmgaouGLAWNjDte6rbFsh2lF8JXH
vayt+gzlu5GuZYJZCXa4HBRvxOOJIl/sJlE6JNY3v+e+i/4oAN1+pDwHpcTacphwacYtxwPzds3f
Q0oAeccL0XymbvPr9MnvEMwbwWypbxk3EhkiXk0HH1v8sAhVV0udskU/zrnlG8Qd+am5ryP9EvUG
gyeqYZaemdA+of+rELNUVxQOlHVIfrFbuDA5ZQt+5NLbFdI66p1MrI02OFp8ClNdvMVps0fLRqLw
U95PZwGeocBFPGDycgTK3PqYKxV7RC0NIq4AeGXt0Ckgjr9k6WviHJKUdl7LVq5FNGNRfJNduGrt
jhsf0VrJ9SQuJVmD2l2PvkPUJrgAKVINdzwojWUJhy2CUACphDaKWRp3yUGlkhY0Cx5jgWk4K8tF
Khn7WvHCYjSNRgyZMmLbJdGstUajg4lW+2TbJmbIMmcuLUkoj/CSBXmLMx5k60nlZRJFD4GquNd4
5nL3N+uxvmDZDweKK5UT2H41rrl36AJj19wlAIMqNk+cT1GO4BT/SJIDLq3to+idFeJP1EPVUg/c
g2VA1ZjuJX2rxgtNJ/SBpmWVK8QMmDbaKZuitUH5m0ZUwrTvbXvMxk/zB72+Xd3y+Av8V30Z8x+B
zoubuc6fg27Ad7TU6C0Juu+BetQ9GrHyMbLVGlgeh/U7rTvCgmNU/Aj9VPA2C/0m5E88/VXjqidN
wnUKdB3Yo91F0q/GZlubX6wfw/bLRUsjU1yyM0v2cJX02QafS9GFG4TJlQNZYUgXJgJjwVGa4G2t
pxYLM0IA9/GfcJet8JAPf5KBYGftou7RJX9+xAsC7PfBN5zJLdNd3kimZayOiJCMWcUlDOdNsqyP
KDrNKHi3ooQ83BMthgD1YTjlc02CjDUT+oQSSJJiEfnUBdtCQTDwXJslA0n3045eQXFU85VUAUyw
DDINzHG8cCRW+RrLi3lR0ZCFxvQTM4dgTb9ohoaPhOqFnIWUtbaO7AnFRtp+KW+KRHyt6kCk5Grl
nhY4DxkP9DedpUrlkSfO8NzUMmqwbFNLZDdDdswPXkEnHRiMzwL/ozK48fcF2l+XYqDJuZh7fFHa
vNHTdOmgvCr+KZZELn/0QH+KOJX1KxZowC1cxuCWApMRNeKdMF5UEP8VC444x80QiIU7P9fiJZzn
j0iMh5C3IE+2JQQZh5JmOAldIJpsqfc0j5ztCUoSL/DYMTh1xfs8bJniqBCRBWBfdhvvKejDRGA4
IVrqHQTvIdeit0HHCes5YOqyfKsPNKqWbVJIlesawIxsUBqCUkYBp2F1S4HmOVl5EDXRCnWEAjZ+
joo3PbjTKqfBpyiveegfPf2fzRQknQ+tQ1RDKl8ZRywsRJs5sLkIqr4/QHxhTY+jUhmZDT3c10zZ
RtUyzziokJMHLa1SItHkozUETEqZkgOWZ8rWiAdhtGF8pwOv4JoZ9W9h9YTmBNBdQK0iYI+Gw+Dm
kBe3pKSSgX7N4WXgcCw5bkW7EFQmCAk3iaSoz0fWMs13ZbsbPWRvHTcfCbQcnfK+qimlpsMwv4PJ
WYVUgezM4pAkMTZNqUr9RWKgwhGdfQ1Xj7NgCXgj4XsixqEtwNzUaBith6Qz1WqsOwNryehciDUP
2qLTYAv515mk2unqKdZJD0mo5L7kbEYcMxukcADNGAP20ynzsLI6Z5Z3mCvzeYjnCksOyh+ysjQt
vTWGf9HU3iea3wsVIlryjySS7073nsP2UYTTJZjstdZlC7TXy7l0DgNwPq8bdoYUfFS7LmOJ4wIA
z9iDYzAaLIYI3Wlm1msEeKhji6YDhfJnJNAwodVoHW8/dPMtIt5YxvskyzdhybYXZt81Y/PYa9Yn
K0LSQtCdqc/G5CYpe6bL8TmnpyjRlJUusa++wNMV7rIJKQEWisheEox1zoCpPrXyL2+HJa63DSkV
u9R6SfGXEgRl00vp6vNKNuGEADx/MJp11KFNOd0wO5B9AQOK3WecbpxcbDwqqtJkL1o8GTLkO2dm
/TZmZFgTmx4CbI3HdF0FRA9k+cHxYLVa2ERtiVrKRAsdMUcxPhoypkmLHcdj2DwM41RoLzZvd+EN
K60Zjhq25YkBnyKW1chJTbM+pMavS4taCyrX4jyyNAw5JWzMHy2xKZ1Zn50J6G79NrffU/9aEV6Z
//JnRzM86sWc3uzoj2EytnKbdApybKvuqiNVHsYzqC1S9VhQWAJwaAKKF6Ouxoc2WCubgVug8THE
3JcQYPtZUEXquKlJgCde0MzDq228wEZEP2GG1IQURBmeGSIdbw2Lub5/EI1rAltp3Ivar5ppQVX3
7nMjF/qbhz9N4+wilDKzUN+AXYiKq878UfRvlOcpsTZ68Sn4bkzn7nBKyZhnWGUgYWioFhEHkRW8
N9pLwWaNybpqg3DGnMe3yLf/1dBvhxKqZphkG4uMD4QhUjjbBM9lbXwhLhLSo2TLXqKAbRS09nyP
1rBZ7LBx01C2oHjbn0E7NdWwMdigsNs+a/rLDH2mqZhjFhi5TXvrx7vGmpDh3rVA34HYu+QBhVCK
roJ9pMNwie3mQJHkJH9DqRGT2XDkeUTC1nuI/BueQI9ZZuQbuxS0lNdnt4B9QqG+FQ6inmVlT6a9
S0C2ddZscrtBSk4CexmmsIT4MObFOrWMGilL+UkFeWwxbsSzfYhgqOqYqvtkZLc1nKY3XeTEbWXq
E+VfBGt11fg54HV6mMBbiQmyDoY2GWn7DjeZi9VYR7MS8t0A1GIKumuSz6gDy0r5yhpg5aRgEdSo
he9lZpGWhlsanp682vaP4p8dhL10DGrrQDyGAZgcG8ah8XDJiCUCgWWia6xF3pt4ovtEyTDhDmT7
NAAzajiZ07k4VPV0SfvpxayjLcuEtV+Mt4LDIZNI4rc5Y/XIu0TerQ/1JSv+lnIbbz5+NrFvEG4/
ufVbDvYczACm2WpZa/7ZnxvcDzHXg3dA6kPAGAEtASCoajxohsa+rl151kc8aL9kwRNLJl9z1KKd
C/QEjbrg2EmHuzUcZr9ZFAFufdA/gSYAbABt5GUcfcGhQlwo5zZ8RI0Dm5gyeE/6W2cEy97WgSZR
GjKsk5oEGxw91ehLMV+r7G/fLOnQsMyVf2IY1wN2Ymzqsjn6L5NzV/24Zb653vDUIfAaPAuJ8iNj
2O7lb57F20CxMEm6PRZp9GAuUWKRXlzY7dAWoEReKsk9QoCBOTqyje5MMVlhefNIqVQut5hVczMy
TQr55jGshtl7wWis2gVs6pIYYDjlOHF8O5N5l/I++IP3lLY7or46g9jZ18YZt4mqPM89MsyqPon2
Bn+97SHTLGJv5YbbDt23i4SKFtxN3mxk2ClfJ2EKCkGZUZkxwSZPC/Qsz405rYNol0Gxqv7a6Rfd
MZHIGSWH41cbBzVWXP8l+q9S5YIXXFVmhAIxWfWDy43KBzGemUfPulz2nrnWM3s9hq/IqJd+2+1r
oS9ihoRu0jAzHM42Enu67u7LHu72fgg9ApaDVyzJTyFXgktrPo077BEayjU19MkzLmhsWDm3QiX9
HS0RmQHMkdlnKR9Pzrmn1G2x9exwWk+AifhPJp0GKYXr0J/XdQWsQqs3FkWvqQENLVf9mOwLoTES
ahWL9VqAhPPf+mpmApVtmDRXFJBcRfiA2+g2sYTWIeUR/WmU7XVs1ln5D9zxIqV/4Hp+hhUJ4cA5
NgwhqhITYH7VGJPHFKBM5dYWvKcuOBk68hToU4gOggqjvEv6Rf86YsXh7tyCBNnlTMYSe9rYGORy
66f0gd3Gm8I9TflHa0FapefT5bTie3yqme+137P2sGR81R1I/Qw98NnJJnzMSBjisFkOmwEaR9Lv
7fAkMh0pbrPRsYik5CGlKapm/WTVYGhlwPSsYiPS6N82AY+sgW61U37xVGKRKDu0M94DCm0OviQe
6VL1+jSROYa6m2lg8ezk2jVrSNHlK6Z6IT9XIUrWHTBmFGSnaFLuchpbsEqmcZEDhFgbgScDKcrL
gsk10MSDsmUzNl9alEIlKJo4XI8GwheNaHkTZkey98drhQSDHgkpITJJ5FmR/I9W2fTWrbKSdR0P
aww3yNgQ02bYr8md05H7GOdoNhiPfUy/agdhdQjqWRvGw8rKw5ORyucBG/Zsg1oZIkayWC6ftER/
jmXMwzdvYzofr2iXAyDKGn9usfEldGqbAaDzO7KkYguHzWqJpHARsjYWKIrYT2jcBQwf0XaW9BFu
+oeLc+2h7TTwnocoYGw+TNtRzOR2ZxX8PZnxWuMeT1HxDHV8MtkASWDa1YRGyvtWEnRyUC2aPDH4
Z1u8o5BWk3RsPOCd1jwsOk4rl/uglz2z9kda/MtQZSPjWg3Imv4FRCIoodnDzojWsNlVsZGymMlK
phNDdVVkBYfrY0L7peX6iVjSZZYG+6H6N0XhMUQjNLgJsP8/37oliE1Y/6Ndf3aoZzSCvrkn2/qZ
pfNCQZiKZlio5XKpWYs6xRIIyopgtcCHrNqsmSXOLi7V9rnoyF8aufG55w2XM4rFmJreGomxnvmQ
++5NDXIF2GpV2wTG0tnM7rRNMLs0cCFs8EQl3LEE/lWgZAqsS7tnprU6yB54AfgpSHmGAteEC2yt
2IVnWITVsaSLb4gkIUajHt4gWTFKk8Et4prAKi6AgTIUsMgiCOJ7NyK4Md09E6DMRGZWLvWYoQms
QInTXLoXJ3HJacXtrr/Ew7zz2TU1TJzBlc8ivnTTi2v9RqhwHDAeTdCujb2vZZ+EVCz6ElUIE9Py
34gCuSQPKEg0qmJKUo1enGgWfbIWPaVo9JYpREZO/CXF/RSsGLSNWJhQWBTuR9NPK0P7heKytPWJ
6QmXrvbSzMmmxIjmg/JO32mYSq1lc7PjYUECmnRvHXkjG+zgccQod4MXiHUmbIwEOxf5uFEL87Mr
1x0hynrPyIceP3vrbETtPJSyeq7oCRQaKZhIRSTfrKPFjdAYUmii5aLxaJGxnitmTmqgl5s51AGy
dGmvquLWcr93FJgY0UXAAF3NfvhOuzOXwFS2S5TxiiCi5E29oILhhcJr5ilHgP7DFc4vALwK3+Gg
mAopv1PGbpNQc65VvJvhgPzBdWF7pieWK0F1lGXM2qjfRHgT4Zhpt6pjgF+tlJebiKMng6Ky7fcp
ZQde/TJgicX0kgQCvnxn03D2h3G11YwNxpslnTmSmIpqpH4iCNsPqicmiRTcI+AtwEnY9gw8rWHC
lTvFiw4NqFde8AgyPrAR7wVztLZHBFrrmfnloFONQjrJTCWZetdce+mNxQZoCu8/P2H+DM0jlSKi
Kf2UdVzdTNmodNlMfs811F+bsCsk7sV8LGE8e7TnMvzTc97w5rnv/nQkBqWp7WOKzZFG3ag4Aj1z
r2FsSJMD7OIZ+WaJ0lQZ+xL/0wgPZJ2vNZrSmrRF5D5UXsqdHCMtNnLajvyoUB2BKRjEq4KoWDEb
wOoB34fufmn7zNj0vyAZnj+A5i4cBjyaQDuOEFAKDCdoEQM3Yok6EgN7jFgZWXArEJOlfJcev40s
P8vpXX2bVnamxV8oGoI0uu1oWTtmH2w+axYsrkPOA8ccmws9e8OKNUBJ8ORPS4IJtA0PdDVXA3kO
hERefS7+Wn8PEmjyXPOzv1JXCasAM/9kbFfw1/DHLVWH2AbVwjCxfPs1aopSrkTxzwo/dI4OPmEJ
ydO+Of4a4mnoYrkK0aNH/QYJUeozI0BcFfuffvEreW5NQ+3X/K2kteQk4MUNAVLwVLAy4sczjseC
3eo/AvZy+GzSO7N79/ia1OHmUFh01q/Go4ALDjaiselnCzzmgtnuLiOKkVeLDomV4MhxX/Cy2bqx
kK630llYTkSSIQXocqbdPkCU8U/4K1WsAOt6GkECh7SJNRkZfruxovFqODe4n7y9TB/m6Diy7GGJ
sB7snxZZKPu3HC2e7581S9vwqIR8tDZzSYmBUNU9XhutoM2/gwVbjKyKtaC6SJm+VLXJw/lhUZkY
IN1KRYJCJCwT69p700nNwfWY2dI0vTHgwCWHJsMwl3URHdDCGhZjdlDkIcM1MDvHHvPByAHA3Cdw
XywitByMhzWcTs2RhxhWrulRn4ky36XTush5nVmKP+lmeclN/V6bPQIcwSVSbsZh+ggzAlDVKL82
iI0HChlRR03osupWB+pB06Pz4lthvhyC4qzlyD/tad3LpfQfhpduXNznKfKcwcYlWzGQgXeL3rlE
MKS0mEBmeb1r++bH5K55TEVjWs70plOOI33aIKLOoBmYt2ag+3bh1/p4FpoceyXFnEFNNvdkuxFF
ERu8dxRweI5xPmWZYpogAaBwYbupZpMcaI2H1MdghVrtJzfYj7qx6yTx00WFcK3ZkQ5O+24ycyRI
OM3yvSiRRxKc2qpsm551VXfrI3zdggVem/8f9hED++DVKNhdaEFySYZHAwZtMj7H3tx6vbfWKv9V
YqbT3nHsQ9rh3PH4yePW0e6dx95KL97JNHcp2CvnPqK7zEn8olm+SABz3cYAJtgFHROMXwWo4vBk
ID63+dodyPMamJ7YdXt0qvgOGbGxzC/TQC2bUypBZGSrnGKdYFMtviOw/VKQC0ON0QCEkJRLIjnB
MLs4PcvmpMAPF3yUbfdU13/TuJSCj4D5sj2Eewair8HQrBWahwB3cEYOxYmmBuwmrx75b8dYvCfM
t3lcR71e1rG9+Q9woLWnKMRSZWFX/R34OvR62s2sOD29edj9M7r4MQ0WDq6nBD6vPHakApsmO9ei
O2sA9momylN+MBt6qWOlVesa2Ew9XHpKD/x5j46LwUWJ7RFEUODuYU25dRtAcI539M3ivwg5NV2g
ESh6Zo/Jx9zTMmrvscsHSGuorIzs/2RtkBH8I5LnCPLCAIg7PE3auyJU1KgOFTWnFwg0ESy5y4hn
uxMIhYiSgT0C7ESynGxz2Dw0IKy7ZfVnsUH3vy1qSYO2tmkeCd1v2EUw0GZYh/AOvWCR2G9aqDFG
CxcnZ0zwl/KSaBY4OZxV2vtEirsbnSoPXzQhVAW1eFQxvsOPRT4FmkymJSOVM6f2f4oQwN6zjgI2
Ra+7jiPyFLHGRjhGhqPhfArU9aN5R9MBapcf2bOzAvcr2LI0sXMfWFDPo6X+OObWxl7aHfvAiYm6
Om0Am3XoALSDE/y4oXvTR22jM0BOH6aSV/Nvs7xBk2RsGu3LYn+degS9RWx9OwxgxSPQ322bGhWi
XuU5K9ySGaqKJGfAxMbG5gUuZLSO9OBD08Wm0W1y9MjlpZPmV4URzcLO3tq5PFhSqgY9viQtieNd
dvZ5KUCYQrv8jFE6DKhJ0ujRSeqq6tyk/soGfzmDt7O5BSYkN535p6Xb2n2OBz4rfB0Ke6YbXCEz
PPwO6XANOSoaemKpjG3djr81/WU4WFuWtS0THQrR0WL5xaSA1S6lwMLw36N0XhW00TEqh34I1sV7
paHmKq6IvDBHIsjJXTAJTvMaZlytjpVmC5inM0NrWHnsYaXRrqZMfre5fxmZdae5/Yw4q17FLoHN
Dr/yoBBXjQeSrT11cXHObetSspCQurGs+N0TzGRp0hO5cTW64GgqBbALcsnr6Ud0qOqjADfx7QLu
blugKYm2jbG39choXAwntWWuh/jTayROiFUuNNj8fDAaKTUshTC9rqoYcVbRm+QYIhnXm2egy4y/
+FwjeZbVq/pUso5gCI3dUKi7ezgcIMYwP7k596OzK1lBEAS2E7p+xbDyNVod3by9dX1/XxBF7pXl
Ou5J6ouCb82qV8gtBvQnvuHAjGCsFtQ3VaL4pEm5dbBJUSepVcd/X2I+nMeeMMqwOuihs9kY6fSR
BKiEi6toja025yursF4lbaYWsBIAV9Ai6nBJDUBIesvFHeo7O7e/OUDWXrKJZxLludfYqD/09iF8
nbwX5zxE4ckMsFQW5T7Xaa/1kOFwtGqxSxjtiLpsuGuSLUt6LtjLmtRE7H/pB3Pq3HsBF7UIXbj0
qjHfy3QnHpXGBQuRRc+eC1zPfv6ANAj5a26wTlsz9dWjtPDa8pNmLuwaBGPeWptmAA4I2WHUGFEJ
aBCfToMM0aJq8lmLSGcrw72DzEFwhaRvHf0tvQl5YeQJJACHsj6iyDeWVj+pxxihSKOoDyFErGvF
snmgW4bYjh23WM/agJwbEZsDFgeGdWAtXJ26d7pXeIVqg7Cgjk01M2yHT4crMA2DRZ7eAwtPpuqt
0QnrNnBLdkbNFDy3OVxOCjKT4WBdJDA6ISfJgSUZLKwx/ZqopVzfW2HJi6CIa65Hb0NYJUqMkMdO
G2jf6IdTrF5IN1GQRiBKKkg6EcodjYfVMk6hxDQd/DYhIKECk+JJ2GAAMRs4AqfzmIEZCfu/vlFb
oXuhgq2KmfY9WanFjxqmEG7G6PhHBaClEA0CCm7CFXLnkFU3w7QoGQVsLYg+txYaVOKRBzEyIci0
xY4+Y91n86mFDUEztRshvpV8M3NmgFEZt4zq+SzXDh2O7VzsAG0iha5DwIDHXXLse23vpOWH5ZdX
ZJ4Lpbi0w/Y1TK+OojWC6ojjjQTHVkYI6J2zNb6ZUsJCfBn8u2iY0d+MZ7n0jVel/q88bA241VjU
LVtk9DqJRgX22ZZbSHgHKTqEAOi0MHUXCkKTG+usx3bfIlT3ghNFmJk333phUELYRDwi6bZKvCS5
uYIr9lVi+BaV9Zo19EUUqZnfL9JBo6GDZO5T5YJ2tG+SFLyJtDUURLLZlg2r2rnbzs25hS9oF6Rj
bo0sRZPfHNDbkZXxYdJ2JsGbbC6xSgx2jCUm+gCIRpGZB5Ux5qBD1dxDn7Z0c/kux5lmgV5LdDy8
pAhiO25Hg/+aZKeYbzu6hi5E6Dz7C5lWtDHOp+HLnd4V3E3Uu5qDZZbeUvjcrqG2jfhCjf/MIskp
r3zoFWj2/WhfIi52k26VjNGpKM5g7fciVUc3R3zTx+rXuRYEKxBYe9anYt8NvLeMeXiPiCESq9YR
QPkw8fkEtyUWVEqa/Izl5DQAObbpgUzv1elTeDQdM5TxElYNayOAuMjs7OCWzeaWnYAVbE3KUgEY
YdC7j7JI1uGLIcy1xPwh0rdUwcpd9u1Wdkl0InfMLetOymBWL4Ldd9NY/3wmNUAvveS1luHWZik8
2/PN9kPoQeWmBwlT5B+2axyCAeUznDqgjNQEzIe0pcUOJYo6JiToj/K/oi8vSZ5/ywyNM49rmsnn
IhdbUxHuyJPszR1eyDVoKRbcbnmrUuChoj0RzbfED2PFJG9ObAcftkRWYAF06gz7XrUWiIwHgjnY
Ozjk9OX/ODqv3daVbIt+EQHm8GrlLFkOsl8I29smi5nFzK8/ow7QQN/uvthHWyKrVphzzE7ki3dd
mOtAoO1qNP/RsXquZv/Fq5GvXGO4Qm7yq8C/hktGWVOUv16H2D/o5MWoyEpBliF051mRysiYoYdm
UqWtZfzRDiNi4pgAj9fJfK/pbvg4XvLiaeg920fnfleIsBhRg8SI0YM7kL3/QTfCNfw0fagZTKIh
1qgfkbp4E0wPEdwd3mb4fLnhsla1WAGXND7s5qJ/wnxDAlukzSH4hCCJNKQ+CIIJdPxApotcn6w7
2f9WFl2vL17i5O7Pj5DpvwEufhh3QOSeWLIiMWrIDjMQQM/IUvizi4KBJLq1CB17YdyCiLCD7Egn
TDbtsrPCN5tO6v9NjmBpREBcjFNMI3ISM2mi8dvXSA5KuUMPDPgHoorz3hhItSnAIP6T9/Geia0N
69bmVAyQ/8MQ5txXv96Rk6WRb7qijIJsHiiS9RgRhWzeZIbjhZ1dee/ZtYWqpd+HNOEzu8Jq3AIj
06pPGf2F0EDbNn3J+Js6OtMCPd8GLmSL1DlG2mvkfQ4kQ+BsWhqwmdgOsPm37q6LZO5H/cl8Jkm+
l4gf+rT1xzeQLGApzpb+/xvh4MbAJCHH5jh07s2GHYM6nEg5XOexT3IljI4E7VJqYPh88Is99VDR
SXd4Fa18j5g7PuU6E0UETEnIPEMUx7S+lai5PJ97jupG/qJqcXy+AFIsZ572yShfSGu4OeOIKkKv
SGnsmNkT6umJh0OYL9NLiyASx+dJwJQ5eN8iZ1sjJ9a0KfUE+NBJfM9s2NpcRysLUZ5k64Am16H3
xS1UZmum945LHTz+Zkj2cv8Ymp8+tC12K3ly7GtSm0AqWh9mtqdX9cmTLvzFADHjrnMEVdlzQGMY
5WtVM9r1tgEFiwlVyGFX41grO+C0+JSnfF8HbxwqVv+qjw9jICjKhUPXrAKT7a/xG3EdNgB4WDNa
SFRLf2b9hSyU9i5uGS6W62SUGw9drc9sK2fcGvrVxhitnREKUNB4aykKHf9dJ+5BmqR1RMufyHAY
SlD1Baw7mMHnUUpspLxNhAM5nf1v4DObP5NtHeAAM896ir96YvcSnsbxrWkfTfFpFv5G1F8RQqm5
yRAkuP+KiGGdmw43qJ8LK+sveVye5jYGbHXp0uhFCmTymhn9zW1yqFQgpSmiF7PH9RAAgTNj+4t0
nlM6+xsY+xxsEy/OVSMlSRsopkE7I2bA3taSUBi71IYJIDcEeYwQeoMkX5gd9kJov2oenol1Y/vk
fR+myf/fLlYh0DO1ALtCv2ocFvBz5hLRFouX0hvfXYkI+H2aPsp4j/1NEb/cTytk2lc65bFicIWG
8mzwMJk4ygbdfIoo/Ym9XGTGLe329IgS/TIlKYmZANXzb+oiVDR3kg+2ZA3EtKi+XZxDvq/Ku7GK
OEiDEzYyH2OVbsL2o23npdHmbCYA2TE00smTcryPSrsqzXvawHVnlD7da5QxRcAGf+Q3l8XWrRQJ
/yOvP6FAVpLhbE5wr2bvLG/G6fHFHKedN6koOdS+4agy7WV8Y7aXspMH5uNsUuQqsgmzm6d9bz4L
PcO8jF2q8R5RztLMVKiggin0fE+Jk3NJiC8DnT0uy57JX5uh85yk5UMh/frgk1loITBeZcaBuv45
Mt5yFFs6ES0GPrPUay58ZQWW4kiD0tIhjctd/gPVduxjaDM2wXyBcqn72EVMnowRC2WqxBkgUKO8
Wr543HfsTab3Ev9MCJg361QayXI2X8NeX3pu/qIGACovdJwZ3y3CHQKHmUHJzH+dW/eWbZuJItFn
65KgdnUocDIpgWI4i7p+mAk+ipva94I3eGo9djfBWn32nH/eOADOQ9I+4MVEnMDlRy2AzxLrPR90
69DyAotV+PKladisKeHUGvSpqbvB1EjcjXJff8EJX/jZd12gny5ObESJM0oU+WknDMlm29lTua/Z
UIW8SEaR4DNjuBcSCWj6DIpVlcAUKerZQX/5PCo9M47o6AwR1lu5Fn5wNmZC7nWMStoyYlzpz9lq
YLvR/gacigo6DyzF5G0N9Bo5GQAWxNgRVV2jbZionxwaTEyQGybadEaESWivVo9O1BP3EAlRE3a3
gSSMZIClR+HAdBCrS3efk0Ili6rbtHP4K4pfle2YYiPAmNWxt4+UecRNTgOTJYmWp8orMCf1xeg8
/wlB5N7ECISIyMEU3D00OwDA2GZceJNcakoRMgz5b5WTf9f21qqvQXjB+LOSdlnF7c22aDOSJr5C
laEeqOmoGGRwerN/7CG6MflktAOgFGuw52cbvDKlB/6nZQSKszb2bnGJF6wZ9iQKReglJNYXu9+6
M5dWjk5ImH+OzVffdtMLybeMNjSQWhbCYnSHT1GP1MBo1vFUQBTrHZoh5v0+Q8BF8xioh5qrmuiz
wB7RqLk3gqVI/LIXI10jRtkJHSiNYDTuL2F8rYA9oF2Fl2NvpqM0L72ztavXoWNdFmwwAUQRC0jV
Utm7SeNBENRlBFFReOgNIyWfDEVr63CHA6W1EnnPRcVlRvYw4ZPYlal5u+fJHpeC5Umqa9cuZM0n
xFVUpwEvtDXUxzgfj6IE+VEVoLbYl1YczO6NB5pf0zkJ5sGR3XPDk9yL2S+Y+Ypbk5aECy83nltz
vPaxgg8lKfQ4OiUkYgVVggFWHV4QzAHsrl1+NZL5wxu1Rx5tjWFgRGwOC7OtiUkPTrEbvDv225Rs
UqZuuQiXQzzSXdvxv5xr1v8YU2QhUI2X0iZJksm/DRe3tOdHP0FJoKSRj44RwltOSnHl8/Sx4h7F
1cCvVI+oi7Mf9f1HrGc847WJBKoHa9PhysTWUHDSVHFz6hz3Z2THYOJ6nZK1LrOfISFQwk9xdq8j
HSyOVT57RDP0ELrzkRAE1mfZSHj1KnL4/l67qr45OH+5oDIhzgGxEpPz0yCozvrnUY8evUUMAgtk
qEv+PuU2qYDCm8ttsq9gmnt5uLQy+ZfDWUlmMIEvAbWgxpto/45okJiDouZLUAGhd2PeopidcbHV
bWoxnM9NXV4Qg28iFjUsW5d5ad11872ZoMMYBJyWf2a1RX3XId5RUM2etYGP1drcdZQZlrirdndM
7S0Sfq/5I17+CeiLMPcCrb7RHwH2hpJ/GrRD/9uXmNu/o5zilIFy0JOnAVZ/jLLbqFtntzLvoTsz
ThAvRYUNsYW12eb/XILOofdhvInJsYbg0BNnk7Oj8DaGMgZluFdGUmJC5LVM1255l2zToN8lGfNB
FBjt4J7xoi3HmR1YB3SQTlZEQD4xXFFVT6dSe2PFGxc7NndmuRkiPov2W8e7nCWjn78UoQnWvzy1
wc2TEmMP1GfqKg2Q48T+wypWhefewwqqXzhPHzJBXuJZ+9hRBmHyMpB6vw6SSUAtWW7Lpe9EG8f0
CPqcUEF6/4weWGtwr/WLA24b1qgSrhUETHhLV/7TGJopqhQbF6+3V0qw4vAJRv0cxwf+WSTj2uuO
4Qijn4C/7qR7By3RfnpUNb3H9aG/5/WrVRIYgxvSpDdgDm8aO6JkS4rnBsSkn4ZontA7oyVr2u7S
syjyJokx9WPqL+YI4ROMxIyg8QBsi0xyuYnRAzf/MqISaMoJg0BBi5TvrqfUMIRqOGAEoHRf2xjP
U3buWLIpd6ep90AB+QXHT496JlaSCr9Chk+SAGkKT7nnrTNcAVmgfcVRsUlq5zUK0ct3PFDoEWPG
Uq3XL12ED12dfjR5vAvY6NojmUNQ0gtaUMQvbWwtvHYbGMk6CSQ9HvS65kFGKE54ydqDDD165Bjv
OSoRMo4N3VhPY7bBuOJ4vKW8k+Jj0ADsevVxLvNr7lTwqwv9KmPzYSf/UjMi/oHfXgdoXGnQBKvP
rPvz8oOrYajFgZzZYHjCYBNI3pv6aKPqjgTyynlAepgBeENZ2FKIUXXH48+A21TWwUG6Gds8aLLN
wuentLt7EKMfGhrqFUwrxmegwRUlJ4hI10XFdzzrG30kX2wylwhBECC0u4wOq5/pzjGWISq80PzO
BkG5Da3DA9tOMUAxEqwIfTR6akXuqSWn9hYm2W6mfeMRZwwNfTbZCRL9TJAlHa6hGt8pc5F/Ud2t
OpYBVq0QeHhQcaO74bfN8BBYCv6UdLFAUPTUS+dgwegrcAGH73FXPHDbhbTv+NE6xNYsjodVqO0c
LPpkwiJwveS6fTC0U53+NDrysfqYcW0kvrHkZwtqnJzMiJsBZj1TCW3kGE6Oum5sbRd5JcPQ3vrO
MG+LgZUfcVwBOMFz5/PAkJEiYJX2+HGTPl4iSmT466FrIfeAe9gZ6+ewpp60LPtcTTlCcjjvW7cg
Odey2W0i+YONQhKN7soTNKhVEgpqr/E8dvw/h78jS39bnc6M58mQ0cbnBAgvcMTkHE/1VxaQiRjZ
1wRjJPXCUWkY9JkrrsPSjogGwDWVRGnIlaPHzy0TmMgK/kovX/bOetLXYfMoXJA6DEgNRs85KjNj
dBAv4TJzmhWfGBCAd3QVlq862eGpwBbLrMVlWMAYgd4gPhhIvFjN9/xEpftmEfIS+BTB3nGOs1tS
/B27Owul/s1TDr5+ryy6ItF25JedRl/8cxvGH12qbTuQtPXG79Hctt02QkozEdqQ8lnnqTz1tViW
DuAtthgBPWRW/HPwMoxZe6y4psfC+cLvJbEkcbsgAFBPPhAP5sYmOjsdpbm5nSBvMVjmlQJLWLyr
fIVSYsEYoNXF2GvoBPpHj/CVf5sR/AQ4cQUlUQo6HBYCFhGOvXui2cuZObn7U80LTUKXlitq9QoD
FrQp816G+1xlO+NbkJg/sF3nSy2HXzR/keXgSMyL9ra3ueNBH/nw7XiLWufyP3QWA45/UY8tmtYh
e1gApTyaQVsp2/1lOXKs0jk5lxZBAsBbEBVx/JEHf22HxpWsa/lTCOK4X1gaIEE8S5L4XEg8JBJN
bbwOYIsyCQCd9SMoiTtCCHwTa78kgMBXXKwwwXvI85dPKkH2ScNtMKUkn1VfqX9z5bEKm51o6OHE
tImS+tNxtWcmn8hgvH0XlZsqite9jrQYAQiiYeLSFmWYYhIiacih/ms6Io3fmQIot40exguj/wOb
rWoDJMK2970p8Lj2BYZA8APf0i3Iu6BdWmNMJpgJ/htRjHJagQX438g7WzTWHnmcAtODOQ4QU4kp
TH/LVyO49QNS4wW6YOoEFCh1ea/cFZJJoyEWeiSWznzryN21/8iwH8yLsu86DPfmakLRzWFSHtKW
hRZZwHm6zPEs954klf1Tm+6NTSgvuyayONuDFuEPBQmxLau/LMmWQkbMNe1NEI6rLjEIhwahzWQ7
Rf1bedvC27b8ZQkZfo6sgf3ejgmfF/1L/IsmmlfdyDeOaBa9e6w6Enrz91YcAhYFrnVKOC/bsnwn
s3kISczgpDW1u0FTqfQEoZ5sZnP+f7SL7zeODqbCa6CG7nj5oo1ukYr6hWW/Ic6s+XG8n7DFpWts
dRmjXoRqTFSiP0Vk3RBsEAY7uMUITLwfBqKEr4Idw0JSUpJJCOq6UX3lPF0VDztYBeNs8WG4Wtri
kh2LWilb1aeaCe+dbxa5CwUQ8pT3ycYpXgvSns+Ksyu7/ez/iLk/mGr9zbqsAa9h6cCH0TT7rHQ0
DXsdLBcfzZM1pvtinDHxDrti5P208z8jaD5d9mFqOTAr0yV0L3DuaCJjCwc+SHcQOUivbVTOpbmb
3OdEvokGXjgZMzjS1DOZp80Skd8aJdMSpDHVICVl2a7D8eH7pylmZsbYPA6sreWzTnOxx8IIsQeM
ZAXTXXz8mXfrEKz7OZZWO072iK3XDeerhVZMm2Gmtendn+A9jAkbG5NlG4qm8qgauYzXMTrIXH7S
q2zb0HzxfYhRfgl8NIEC8hX23WdoO7uotvdaZL/hCIWL8tcEmx5toq6Gst+Ko5SAiKh0MB5ueLfc
A8CxWO8PExbfuW4/fO7BSmaHjgTBMLReHexo6T+UeUywg1Vd6hSfcfIjg+gGAJHlgE4G99jjrBPb
PhA/TG/fUPD/1Z1xLFt9O6AaLQKYCmGRr0s5rsnu7H3Gpg7igT767Uf8RyLCjtB161T8uBa2gaHM
UZ0tC8LPUjSWdQPVs1g1DDzUdquNTxM4YZu3I8faENhiAyKJehvdVwK+yA1IvPmCCKIhziiTZ6PL
KTaBBUEE4dHOliUC5QRbjoWcy1LgyBBQWoXmi1O1OnL63/SMiAf9aJvf4/zQo2rl+Oxw0GhraHvT
EiwLiSy52a8myH4uyIPJ34HY99RpLWAieUjOcPIGZIwNfEwPCElc/CY4K8TZq+u9nEDYle9wm/2B
ht1ZFxb0qMqzzjK3N4YEXNkhlGKyNqLrBAu1qK1/Tc/XxpAoGV6NXtvUsPC6OVrQTGGWWoT5Z4//
JA4516tFsOf5TNhKZ3F30+Gl6gnkepamE0vw9NWXFnwHth/jsM4qjbE5QGKisMZJW2TNDmEQ2BCs
1SpMtWWJT22upy8KltllX64GiZQZmZ4fR3QiaB3A9CSBtcp0vPB1ykIgJx9MDSTiQ4atTc96Gh3s
wMgWmBnPGWod8ecg+3Ph/zlkYYxm92Qra36NjwF/kom4qXrLS3fvEKhTo4tyKU+ZiC7cjqU+cQ2Z
MpowYWQMTuB9X5xnSCigcHvoGxkJyQ7qa5vNPyjPRQ6nKNM/++nVKPxlRS7nPvVZEiGjy4mgEF9j
2X5k/GOjPkFHm17KEENN1j3r7njKLJI6ur2nlW9R2e2dulqXpI6iPtxl5CnMoH/MGCtnTQ0PizCD
yYfz2QLyqKPTtX7bumMImu9iWsjWS+EVzvxWCtpt7Up1cvIos7hQvwIxOgX1ZZ2/l/23TcO3j7kv
6RBTMlGqfc21jnV6Psz9JjQ3vbsK5EbAQjIIuIS4YiI2+ej7c8JqV6OH8KxXdelGsCYcXm6Yqnja
KJy+ZZqvq/joI68G6FcdQu1duj8h5N/iECD+RXUPO41ec2PvfeaFJmgyFx3yxMAhr/5Efg2YBBSs
hoAMkePYeEtMCmhysAoXb2ikFybotoldETi2xlyPLGLxEmTpre1fR+fkNO9hrb2NprsuGWRqPkPZ
bD0w6Mg5mzQ9HJ50VrqKkSC+2H9r4Ulndhbn3cHy64OGz5zORJDpE7TvCfMTTfOOWhvu5ID9Pux5
53oIIk8BpVXK5nKEGaj27KJuEC/TLqLgnqW1yrvqHuJzgyvlDSv2FfY4bkZ0A2S7MrvCLwATKmdy
zhyxnRZOeHZbnI7YVobYIVYxZf/eLQavQAdN9WccW4nhXAmYA7BuffTuFO6ObNlV4aA67pqGrhZ9
P6EELu0DMV9IO+wn7dMBYImk6p64d4M2lvtCfDYWaFLUcb2xJ7gzzQEPHHpzxrZhFGvfE+xHX1vi
23X3PugexihCWfixQ54ou0BBxzzJxaFhozUqsSGDw8kZP6GV7gREGZOwka+6az/d6W5xo+rVTRAn
aIbDwRmyrSgBcBPwywzPZtq+T4M/Ms9ZbRrbgswKp8Qfbof7JJyfSo9BgQzsbQaZbkxobWr/GlCi
YdGgIjEKd8szUfr4nwKcTrUGswp1HbhBD8mHxfiHJJ4xQYwAVg0tkkcUZoGlh2uoQenHa7et457+
bceDU3ggcclgUFHkjNEQ6AgG3rhkc7blfT6/hrwsRezuA+ekDYAHbl51bqNHFhv0K9a6j80n42ZR
cTIP3tuOZKJXriyjusY8FlCu13bj9XRo7lI9O/mEfo04dJOUJDR+PQhxSQIZXPW0+7NaRYjQaL4M
mCsk1pKPVxvx3kb81SMjQ/kwQDYqPflMO6X7+7E2dgHBpYLLwUWPbhP3oNF8rSu1UjHsgx04/yvv
fQvFw3zMWEk6zkYtOwDxdckZmZKV/xosz6UBsWhrDvB1k/WYPixGQh779ojIk6nf9eMlUygptNb1
T1NTAzFTyZ6VRMKMn3sqB4a5ZdCvRFOf8obtJXkSTfaNgpR2U20alTYkvbYDoeU2uz/l5VHHAERT
CdnLsT9azqpZFjsSfVY6+vDhyyR/3oXYFZPvo28d8zf38KzE3EK8EEm4422OkEETGwhL+ZSOKn0b
Z1dBbei/RtRLki7WwZ1uSsQca85uRjCkGDC2sblbrMFb56judZgH5Tz8GS5FNWQhatxSx0LMCrzk
lU4Zxhn9dlYwH4Igy2phqoVR3T4Hic5zvMp9fSPT+pxoFlIEuawa/ZTCIGrlMeojwnUyzOvjDvzL
kx49p7q51TpkEWZPQ4sExmEy4U3Gn+73F+HxDmnxK9jp0H0th4tGE44GBUuPB9RUJzXDf9YRO1o+
aTQ/I/dO0Ph7v8YLZp11eBSxpeK2YeCzOyjy7Dpq7TowoltPC2DEgzqYHPYx1aWyq6PnZgeTE0yE
2rHx3LXbyHPOYtGaPh1OVwPtWdQBZC4xJJqt1S0Mb+BBmmh7Zg7zpsMNV98DKbE8uvPOQ8w/wEYZ
jXbrI9ohoNW/DSL5ylNteopZKZaWj+4vhnFk07ebafLmuT7yeOz9abWihWD86WlfRMu+aV23mSQ7
dw4JCwCweTSYDxJtb+jVSUr7JeaaNKJzLjzWtOgypHgxwT0EjbuySON28dhkI2jn37hA2oq7XQ9/
M6vdI8I79sxENBSuytwtKJbtOr0O8fStXpBioAWEvlQEXwR35Cxcpx2r4lPCXVQj0fUD4g0L7bDT
y+/ButXttBwGutxxI/J2M7pvEr112sOzLsniRNjSyJ2rB0ePuVlMK2opxWCW3xpyAA3WH3SqQfnw
07ccUbxlXwQUWh19AD7mtbQtDGgS6S7vW5ePzxPOwQ2pOujvBY+PZd1F6S2qPsTRjo/T+21chloT
VwNS2668Do6/aZNpRXqXYI/f2seBwUqP43Uo5cYtYQ4ArasG4BdkYxdI+pQ3tKEUch2mZP29puvP
A2gr16njj5lq5vvfAeyAJrlaxUOa39xIt9m3Xsfur+WSGo1XfX6MSYUjQF+xEXNic+Om1m4criPi
hsBknEgcJlvXHXYxxtIrqXcA4kCnWSYTQsxHOQPAmiBELi1dlRoFjRiL54YfqXoGkLCoAuXWwv0I
zz5u+YBs73mrozo4VcCOhPgLUYTBEV147KHI7Wq42dmExjaC7lVlZ4sC43YO27iZ6WZHnIgIQXBC
aQRU5baPVZWO6ujNvzX74kmr1xGuSsdE9/qr5S/455588fbrJtESmf8KTTBPssNhwNacl/9as2mU
wXstfjSAHvFdlaouDhGA8J5mrXMYxJN/BJddlYw3AdVmFP/KvIovlqS0PmHg17xEQDYckEOozBN/
5tXv7kbHQsXMue5rxqIYaup5Qx7dNm6AJvVcH8WROeD0jkEMhy9+ahMSXRwsy3QEyvSipD+Jd3Nd
fVs25bm3STlns9sENrJKRiE1JZKkwgn+dOfd0cZlW9w0N9vqHnYgc6ujMZ+wbo+Rt/S4C0YLSsHw
EbviXBdsAkyv3NREPUmccuo3TuIJNtOZ8Smb5kCQJT6NK9SDix4dYnzvyHpkpmrDjWtZ0ZpIqdE6
DhWCCGwaKMiSOEa3NK8Dv994lfvcNf6mEYgR4w+bYVHCd2FDJM957RGWqvnS3MolkkSCVt5ctmX5
/8E3R7USkiioQhbgWf+mcyfYwPf0CCEUwpcs5GMzRlVDvw53fsoWyUSBkma76q1GRm7ieh4TGi/t
u6/wSCE49/Ep2N2hzuRKOKQqs36W2XNNPiYtw8V3+Z87ZdQOVhalUYULQbCrqHNU1nJ+Cr894iMm
4Jndg5XZ5K6qtnqRg7udY7n2BQnb6KsmIyKLA3It7MkchQ/BupSH5VpHaRS2NL3eMfTvuQFT9V7S
1uNYnHBocrICbjMob0cqj1T/HdJjyHONtZb5rgoTdV7J/Hkl3Gzq/0T0qlVvpUVwN6Q3rkOT36co
yxWCqXUOAicy5h3FhXoxV0yo2Em6R384tBwGJ2ohPzL/5eI49AxQGB4Zsbx47CuLmLEACQfoiJ+a
hQ4gr604s4d56xJRXXhomjD0k960bNOHiCAOxC/KxzgkzxY02ewFaQN6reRLovKqfQTpOGknVmQ9
Ab4O4nmYNw3tKpICnAMMSenGC8p9H0qGMH0V6GWWr4n+01S3EYs3KqqFNbi7VDLX5P82a+NdiXlD
6pk+HECtJSsYgD52M396d+JtVnyVzXsw+utUAcE5MONLmDwshgeZ+KutmB0Caw1kBRpT6LmBT9bc
MiN7YSvOXdcf+rr6NaJpN2QNh5Uuj3o7sotxDqFFJIHH0tMjHcbWf6NBZQRi4J+4F878iwSFCQFy
WH5MCLYGi7YzYuWZVW/O3K7jlto32Rb1eSh8+upHEehomH4YSyBi7hRktPLAnxnuXTFvxcTO72wa
LXvA/lpWcl9Z/cnz3K3zaUflXu22ysrfFTlQkUihmS+atmUcDoEYZyU2eZwvBuIDm8F/AiJEaqhF
a3NVUi5NcptQFDlMCZAI/dB+LS0FHO+ZbGVSxQj9/6VrEfDvJPkghXOLQX47hlgwDZcrwmbQwZaf
lBiKitEkTBkXxZEXFGKGpOSDEFfAT0FQUwX9pp69a+0S5ItKCBR5MTPnMeXZGWmnctVbOFVNv4ha
uwG25tTtSteic23yPldNB2IHeVtDyoc+jQAn2otHUz4HJrlQ2TNetwQGm5ExPn+JQV42+R7G5xYC
1qULrX8irx+Jlm+qkO9p3NW3DsmmrkNd7UHehs+2PxH4EJCnYLKptk3s0n7mR0T/yltoyb0KwYBd
Ra4s4dXzrUD6nvbOYk5eFOnE0ogKY7omMudTb8lG8PFaOvh+yNrJSF31h+Ch/vuC8VEW/PlZdtBz
j5UgyTSI7gONBCoI8wGy8G6nVP4eGG+dNklQdT911nrKf7ThLdS2GuiVIOX7w45GUaEN50kpeo3w
okv3T6R0CUb23lf2Jg/SQ2dh8a/VmhM2m2CK0mUrL0i3mrOWn4iT6mDTgWS0SlhrxbFPbihYDVa2
lB1oTBCCoMdwc9gv9bRsnHccQ0lZ7GZnXKsyJzVBUGvFT19H23b85GrW2eEUNWvZ3rzKDBx/Xe4l
ZiIPgqfPSWUcI5yL+rQLQDVoENp7dMK1uc0ITDVXNMhPTfDGksNDV6nN/Fmtd2qwTsx+gFwdFwqO
7lwYZInk8JAThKjtZpBYMPWTHZ9scS+z/mTSFw7DqYrPth8+8/xpvYrwWBXVbwbbOG5JJLL5q7/i
dAnZ5ATNfaRwNML3GrzXKOKbNRE1z1TfzhgP+M61zX6ZYlHIGC9zOp3B/nQOuB4Ppx7ZYVRuVvhb
Qqj13rMm3YzQzchAJF4IxxnuplrfvA36zSULWJJP2gC6Y0kKvtnA3eGUcuXG7gLVOr6l5II58wnb
t3zPHHPfFuzH5+PAE4lRc+vpoC8BqWbNo6fcK2HQ9dxUE4BMyxHbQVibPA7XITtghyymlvyneHTR
16DzwHVuYaSqASw459JFZIcOpRrJcCgPMToGi0mVhcaHyrYieIvSZ85ibn8qigmah3hL+BOymGMZ
LF6zaZTud2ZuKhDNc8Cw84oGrOveqYMD5cyIDiicTOOqNgm984epV5+8a1qxntbMgzrq4/7MPZc6
wZIcvxk+uBvI7Sg4R1Dce4xeE4YYeI1FcrfQYrZXQ0PN5SBn0U3ASNc4/bNw/fFAMaHhdzM+Ieut
G3zHOS5E1SU2vFdui9Fw8HZ1HKzJgN96FBqQDOFN2ahoy8pm0MOIJsd7YcfPWZPvKlvbFMFwVX0b
fxDkcnh53Q4pJpkEnwUtryIBdkfmkBhkVn5PrLr1G6B8w9GzxFtG+gyMJHW7QZ6TqX9Fk6oE0ito
WpsA6naIC64LwlsyEDXD3n2Y1/zLt34nLL8iyalqaRssYoiLbQd/OCBNBaKTwnlezeq7rFIOKfOg
kfvoYqstxAsCLb7Zbq4YXRBaVTeXFqOyg46ofSSBe8ycDvhAuNM4MtjbN1w3THD92iSio98KAsIj
Ig7+mPLF808uX1Mu+QhVvmXAQXyph59CEW8mi8FZuWimYRW02wJqRIhXOPtqreTA7aJ08NwaqbVn
12nXPv5hJOfNXmI0rf1wHfc8ADkBPuuZR6dzw2NaEhFa9sWdvVHWDB+yQ5RsBAfuSlaoyqoOW5Wt
bRYiZiJFLaV7ZcUZtZ9jRn7OGBziiLm+6PdB2l9mdBFp8wqSEVUNg0SIOpUtYI0h5RwxYPi3tmwP
nVHuzAaj3tCSEOfvp9ZgXTcyUv9x9dM4n2X/4Ek8N2V5SunTUZVO42VOv0ZCWbxwfrFs9GxufOvf
PUMpuZ13WRG05qNrZxIZIUZ5khTAZi0JdUf0xLaetTnSCYq+jjX+J9ARRjC5aV0zWLY9H8vHeNj9
gz07JQQDvVtf6VzjU0wWLHDq9trWr9zM2f+BkedZfyixfTKBrbwZcF+aUkcjzYXv4ql6E8mFtXw4
K5e19sX2H//f/49s8otsaSu0eesP9skw4jPupOWM+EGfsAxtsERRTfNBqBcsbWefu1VMkQSeNUGE
nJ0yGRFi+l224jVyGP2I4hSl4q8racjUBDByGbWQX0S4SEdv6JY+s+Bz5FMV1S5d+MnFgp62n0Ie
3YDLNfodnHwLEmELmaclOIkGm22rjqTGY+wYc04wplEf917lDcBsgpInIoGTs6CFQPRToMUM0Aap
unjuGPxNv9NEFkby5emXoEYA7H4x+VBOeEQva3v4HVhVemwGS94CmzfChJ/nEqzjkg5emv6xwM1p
uPGJJU7tIzv51WDNNyY7TMHoSbVjIA9qEOU2UdjIFNIYNbEBwCdg5jsfO/TTPvNODTmMqEBmeucw
f2HRI/Cy1zWlGenuNB6Sr2gc2XiqXPEC0x9Lc9y2ZENUnGKPEIlnFRmQYsA6cM9V8boipBd9lBGO
B1Gw4xke9IQtsrfMOlma2MCQblsYLVG9th1eGNM5mk7x4lk6NyiaYGNvxLuK1kNmLGPJKjjrasfG
XLLksw0lU4GKNFzmrQHWFpGpjDXC0VrUT057lURmGFO69JNuwRZ3rZalVh9uvajeZYKJUDNt5g6q
WLdNJmZKBa0d4llUxgXnZwCQxMHbMa7S9lVowVbyBUpiOyWQWH5GL/9NqHMra9c7F7DET1ke4Xyv
/uPovHobR9Io+osIkCzGVytQWZac/ULYbptkMadi+PVzOMACs+jZ7W5LZNUX7j0XDRT0bZy2hF85
/A2T6WuOFrFXy3lsuCJIGnvVFO17RdE4d/0pzDLMwmTqsudx/Heh3HWKfKy28k0e/42SyseEguuA
SY+egffACVuHlCFh97x4NHT17OTXks6/bOu1B7o9jaAdWDtPMjzP1K5naGRCdXYYylJZwiVxYd6/
gA5KKuJI8XfDyPRXOOGpp8Dc0TfyJAvYFEQKPNgDcy6PzXDD9sE+ROB2EhqJamaDXhJ7gGYfKazF
l7kgxY0eIaYhWXWMqPb+gI/ZRU7AGeKZJNOOvt3R9J/cGkmLx+OvkPNldvyGiGipSBQdz9RD2e4i
TAPNszMqVi36AfEu4+zPrml24UfdN+cMKXtC7qpujMya+62prG1YGm/9JFb+/KLojGe/PXaxc5zT
PiDI8cvKeN/xlS1Yfh5URjYbjck6u7cx2zVzdc4MlmdBTMc4NhNYhgioHiKtBCwDXjYJ9NtOyFFE
1g0ASN8IXb9Z3Q1TWPXQs5RCJaxahJtmjRTr1Q2vkgEQZefyPrcXNFc4Nxk3PAm3DXSnuvTDApQh
ulGJHb0+Ph1YRo77/xCttYOq+C4bSjJBoPq0RA2HOnBv/2S5HEPY5YpnbzyF81dqs36xHhvSODKW
mR1eBmVwSi2mRE/tBzsBazXtyZSTwn4Ab4+KlpEBeCJEJH32a8Yfo5dd+c3G+KXqqAAwY8GYZln8
xCIQHTjrfa4urUcjpck3rUNcr9qtU6RPUmq8MF81XZJhoIx7dOD4WEgEG1KpQI6yw2k8VHEv40jS
xj+3eM1NVsR4oT3m0IuhhTKkt3eewUFYVGtWKtt+ZBTb75U1PrDMkS0mKqIOdUwFPb9fU56E8W7j
3Ft0RlQlWE9j6pXW79Y2+POBqnKceGgVeRrjTwcUTc+7ow5s0SLEPQP+Osys+JYA6YTzYOtFw5oQ
FN4ChaJCUxgWu005eJvS50Pu6HOH8LRsthLUJh4ooIGkFDyKHPG6hp2B9KcX3TfAPXRgZcVHSGDF
YL1WGVAqvb1ykheUrFgwV3oRnmRpB0nUHSJrCsxVntdM+x1/7wpCAMr+GQr5NnTLvT7n95FLs2Jp
LjEkLN+Bw4izqfpNxptTNvecjV2WL7UpcJFMEoYyYL66yWCYOWAy56iZPftf6FXpn0UxLiOTU5jk
3//R80t9cfTH/dxfkxbnUbTpedQj8WIRDNWEMevf7P97Y6j2kYulyCZhiesR+oQBbXae2CIxs3Jc
5PwM0iZCjOe5ekQqgqn1maehHR6FAqtQ9Cb9gnGRJi8yVl07UneYLxSzBnaWhni6FxvSQGWLFy/+
FyPcMcBgUjCW8p8Kn6EfobiemFIA6XOgPYLjR0BG08kkbdlruKMMuv5zMOHRHQ1Faztlm2oqA+Sl
+PWcm6lfoLBP/dsE/W80I44ArtAw8PL3FISE4GNLiJNK8JLbsC2hA2UV/HrUjovJz9qTduGRwlO1
XFy/qA0n9q+6zfCe9DxXEW5LWJoQm6TDlNtlt6yqnyv5mCiXUcyrCzKxZo9bMO0fOTKm/s/xvwcN
Qjay4zqRb1b3ROjEcp9yAkHW2lQLAdDOf8u53kvBupwqRTL3a7R32hRkTfi5a8mCQkefpbYOjWyE
Pwxy6EWrn1IekLEALK4j6uVcKazimpckftqnCSdzEgfwi0ozuYDcPEQ/Ro+OiIVYzb4FOFptcsNw
rdckyk9ad5RV/Ng37GxJR9nLiQWWq2+98Z0lkQoF/C3xoMcNtzFk3DrH3XFqhHNowcs4d6//aRq0
f2STF9TtJcIWHdIS8VNZuhXWXmEwVE0VzByRVdLtHQgVvmVeWUeUS5JTNXISM32HXr0Ih+J/redx
BiI7KnkZibzSmMHQ3LD7dSdA+LiznBxenPeY09ZIvs6q+cjs4tjS5DqtOiYzsXjYLXi3gqQAVw5O
L0QFN+crv7cD4qaYZ5dbLY6Cyjt3Yob4SvONMLjpKmgld7ToG/agdEN1Tu5xdMm4lM0pozxHOGCv
YpRcBeHeUzfeMvBsiM9tCAEZXJfRubs8bDM0yApBGVsDKA4jiiU60ogfEPN2uEgMSLxHKN1D8euc
ha2KpJQ5Vl/u8vBV8A7GDFMb07m5VroamS2VKXGJbNuXVYH5SZO/XmQcDa8P2kKYJIwUGTyT6bpd
dv6+9pZ2WBwB0Ho84O1iOGDJv7zQQ9S+YY1NG54wzt8uvJjed1Th45gYn2CepKwDQsUJjUWttQHI
6RVN2vT/OWdiAKgyutr2wOKYhgmVGmpVmyOymTv6vpOR9cQqzrt4PuF/3PRwQcA5w23AOaHZ1BEV
V2WHk3Xct4bimVgsSiywan2vK8YtLsrHPwN6MWtiFSY7eM+bSL0nxb2yb3XIJ2fcrPhz4QsXaAXa
l2Uv4/ZPlNy1u00adDc+R1W81qsXdmWk2DMSI0HA7p8Gxqq++6NjSWaM57bfC8YMsRLEdsrSF1u/
d7jCfAg6rHCyql1ZS9CQzx0pza0HzLxleDCVYFuKQ97gP3LRM/sBoCOXpI4Z7uuAejrTfqyq2vaK
zc5lMMWmoloj3YllPyvg6g8AzjYmbJFYJHyqoFowv8boLfkd/F2dvJfWEztxQbaShepNM12opPGD
exDFzHqNWessdy6WT15OjwUwthvmN+cYks1s3p34M6egEb57Nptia7v3eBlrkqYJ+4sUsSqCIfQ+
phVeP/yD6gtGQtS+Cn5fB6P0HJ4H9TkYTC95AHRAEloclANwC0+gEEBD17+Ho/bg2r8dqnUWKudl
TVgzuQ2RM2CT/lmMoWP1PvNwauxEoRYxMcQhROlc9XLd49btay57tja5cXPmIHHt/XLK0DJQOA48
6hiByJJYZiPLVNyoTjkieXpEu4nv1tKxoTjNmsvABsCPY4wj/raIs90gEWERjBkO/1J5xd2D+YH6
JCakREGJ41gwf4dJQ/tGpzAgF6gQl4x6YPvmcS7yC2R/zLBPophWGk/loLNapllqXOgN1WvC9nZM
89uIZiFlduUh1x3d34bkwnBkO0swN1LPsnyU3kuFIMkyDtjMk/icFl3QclsN1Lzckf/Xu/iMH1AK
u/WxQDZTk9RajaepYxInPhnTpNxnIT4CYUHuo4ythvmFQaEhTg1P7Oj8htXr0Dz246fDtZGhatew
95mIHQVJetlI3teTEyGhzp5nVjpNd8kIZzRLnQQrIgeaCyV/wpi6hzvVVN8RYQ1V+d2Jiz9U5MLD
LFZfvH5GwVKAudm4y/fQCaZaI9r+bcrfwYe2glz2YGJGlHX1NREzpEEqwF0KNK017qH7VHJoL50v
pVmYv3cFDgcvDnzjc9C90zyQPRVvnRljrf6epc4qVgSnEi8YnqEERNY/cmQIw3jvmL3UTCR6rw18
NoIGgi3Dhgo7tWTtjEHtbG12SYA6lXE22ovDYmSKSf2hjvNJfJow62TbZfjSGB0aRge4DdPYvNka
Rw5fDs+FjZgTceLTMDKbXRBSBdhfyqqCmbhbRFfdM09iyQ2T8YUbwd3a9c5W/+uVxhBbf0WGpGMm
rG4ZxNk7jQ8mD0EHaLy2QNlG9ACLUEDzEk6Sa2efWAkZcOnsU4tFjW1EDx6fw5v/TEyb/SVMmLue
5SkssPxxxCfZoG6a0EXZY8dy6mdc9N2gaDv36FEjrKnwMGosokRp8ISROxuRSWRrAyGMO4Qbdt3f
RU3DMmp7SkHpMlZhUIAfW+XTKcdZWtnmW9IxObE/U5N6hVizOom+myzcRdp32AHYRJnUGpwiJRz/
+uREXlBRk+a/CJsEjfo0GgEQyZWih7TTY+zuFUcEESkz4x94PNxPOGZIi/RB7zXFMdFGUOR8m9lf
wk5vEMZJgW4b8DmmUIbT9guIA4ht/CjhR5N8469e5X22diiw8G4/KLpP37z2Az465g/1gG/8rWQc
0bJsynDt6XT0IdmTJeP5pF7zQ9sYrasc4wTOIS/gD0yy90iVO514RJSAuG058BAGo4XeJAx/BwwC
of1pGowx4ZjHoX6V2WuLrJH+cy2xpafILJM8ZlHdPujNM2tWKwOGBK4kM94pPWuUlE1t3DSw7EhY
VlmXvsIFvRsTEcWAqvGh0Bb2yH6Mu3RwefI5GQr+zozlmas+57WJWx5KjjaP7wCJrJM9xw6bQvES
EmJkpB0ClZmNmH+awnZrkc5NTe/rOxYMa8sq1zEcvqbbzB6/O09hQxPhz8A3UDcor18PuIHIUaDZ
WUSS9ipjTFSp3/a99xQEKNI80nwDeWeVCBLQ0eUExWKzpCOAq4YuPI7BGkb9FuE+p4+xsURHFON8
XnAfSuEABiGJX7kDpu77LVaghfX65I80Zs+iDPk+AMqMYtOb/n75aisYBSjytw53rRofYw73cNzH
yoNrc/MRx8FNIF6sL79my9011hVOodTmdT4z9T6Zg7HCN8O4hChANthZ9rxc2BnjmcTcM1p50Bmf
AV5HDcfQrfhyFl1XFB4SO8EeTpMqASEl6ZUEQdRIBDnmR4Oes3P3LkJVn0XzNL3giGu5PjttERns
HaKoa/DtkVZzXC5UX9j2I4K7ReePMqGdDjpJOjWQFxvrfPHZwPRu2Fr32sYF/zKjWWp4Elrwb2Oi
7sPECUNMlhZxrgPqarG1dQ5o2IIgFppzUlyWpaTjnLDlsHpsrF8DHyO2HYt5HmPsqDzOOJDZ5mq/
vIYD6hYWNytzbk4LJiUjz6Ad0Ql2yjwUKDz1pQCeMnwqPDh+jSe2pMoGK0WGyKjWEQwRNVUPGqDz
RGNoob81HkbsOgSChP5/UdcuekIWdeqSR+WeOG6Rzw8LP3PiOM56BEDYh0Vy6Geci3Z/9PJnUdtH
vIDI4PtNndALTwyH0T+KHskHmE1ppQc1xm+FGqmOw3VJMRTXhJxNTyX2Kj+BtUzbD3PmF4PUw5C/
GmjMI53dF3lXiwtD5vhkYfT2HpUG8eGcxsOnCaxr9Nv/yWxNgc9uZFxYw2KAIlch3UbVuoDC/JeW
GEgDY1Gl6Qyw6WDBeJUs0FQd6O4rfCWeHoxxQLJbVo8Coi+uVlYtXxZQVVAwmcM3ynJVMzPQyN1h
xioxsthqec+qmFDj4lWBG9Zx7XJ2bcfaCQAxEER7rI0U6fZIIjC5MTrVFGZEVBcF4XnCoHHp700K
pAAUAGtjNuUxqOf3CrmghEzsKmouSUlutPMptp9yrGEKdSm0O/BnL93Q/3lV8lg5bxo7PBvqhE2Y
0JyJLQdWZWEagxjJayLZMpepf+C/83o/sV+iy36XUXEQVKOi+1L6OfdxC+MIApfJOAfqPZhHqVWg
Zc5pxLD1ZXH3vbvj69TXQc9hnkzvcf/bxBi0vVerX8p1ee6QVCYw7GOMRlaloXh5kfjxCSfZe1jz
5WKQYr1cM4dMTvz8nFUE5IKxnhjTgJxLPLSINFxEoE/MrqP4tR7qo9WYQZykr1kvGPEg4eDYg80O
j3creR/mge8rc2k3+ARRcUFx3YoSYQK/nurlk1Dp1uj9x9Z1rxfp8VoZ+Ws5QG1JtxpHAoKrlJDW
piHRo4xWVrHlOPUNNIvYHdv6M04ycsBuhdxZ7R7FhAPY1rnF1ww61FL7oChagrJb0a0M/LEQ2B8K
PdmOfcXN/GpwenVTso+7T+KDp2a6lHmPHpHl7gyYoWX7mKd7IK5O4Qed+Voy3i/w9S0Z1MpaCBJ0
hL21Nh8LFPaT9pmJZt0b5qWQ0KK5hhf4NriFf4NRH2rns0gePZ3BLTUL2y/XwiYKnhdlkXvMkIL3
9le4/AkgoUA3rULQF7mfvbos2ZaKTLNfXeNfBUqhtEPCr9WikaMdBZrS8i4BD+aTOTlFTLK1sW4N
zE+I12PN/6sybUeOxsZ9HvrhUMTeuYerpwyW99P/tB2wcSvQ+iu9cwLIQ4Zv7XMvfTNmXN/EbVR8
sYlXniN9YEvsgh7nnRjqtSnEZcTrZlbJzkDkUsmTVjDOiTaTSbtJuWuIcktu1YjTIiaFQ0NekFQM
BG0jkOMttyiOnHPO8An6JQ9+yua5oZGDnYrgS6KLG3n4tD75cOzq7M7JPrM67ETeg6uz8imCWN2M
AlqitY/gwPAKucQHh8z6TQMmm7iGtbHqAB24isl09BrF0BOdep02KCDwuw3sQzT8tdrsUOfh0oRR
VPP1o0enWx5XSut4217QbfhtAJ/tw5fpc5+9xzlNdj2RE0EW6EZMhwFzCjPOysQ00F9cle00AFpJ
c5MwU0wrDToH2mHCDpbZI6X4mxldhs6/zE0T6PVHlzYPZpx/6NHFWYrh+WZSoFau2MwMS6Bl0XkX
jAQXbQSol+G3LtXVwsPhQHAd+6OWUxtGbCDyD2IdUvdSudHJBGkDoCevT67+NNEPWhoOBNRRRHz0
thb4QMX7QSCJokIB2VfIIC/fUwdvsiKl8NOZ67vtXk35Vszoq6hDDeo1We+4ZWlUjbNHWRMnyYGQ
WQYTmD8nGBbAEoqc1QdntIEwstdOfUKjjDJTgZABmDotcgOvWjtWtiU97qGoMH9zW3IHeCikEEbC
ssHzCmCpKn6ikTnsfYLczgcQjn96aB56KFf+YB2j2tu0ytgmOLrYbgSG8ZrFSMj97A4SfiLCUtTz
udXJfFBgJQmfm6SHjX87ecUlIvbXHNlweC+9m31IFmU6dr4pbp9bqzsS4/cAcG474JBNgFgtpMlG
vyb6rwPwxoIMAO6aqgRYCkoqCpRZ3Xrotlkpv3TwAa2HdijDZsW4n9p86eK92QoKVgqstdaDfe5D
G9Fie5xdIvz67mcW9YeHW72YCdBpthoG5pnHUoTuHrRB4mMhGDkaOV6T15ThYs7ovu7ksvIF7U+1
DUqT6kXnL9oybETUwBsAmQynJcF4rEqR67IrlcPZM3GQUmxZfI4oGLZeXAVeVd29/NLlaBXsaxb9
c1JMcLHzfBxUexnFMhgkFhRfGLbNfU0ROuDf5oqDMLUViHoKK92zd4cGaAeOQaZ9/BoxqjBH/EPm
x0SiAsAnbmIiKesBimTQ/7NGCi1kl/OS0wsSqAesQFPCSFtf3BUGnHxirL77ZZ+F9710cZBkzIEE
62AGQDDsaCcZ0LvK5cHihMz2KaezNlVU2B+6nB9zDq7Q+WoYqmxLs3huGX+iqDRm5+7kX6r9k8wh
W/OXsOCsh/Qt0de221KbLon3GrM5sNv7YgcRI+ZcNBSdCi8yAjZlWivO6PbRKQem84igOX3iil57
2BQ4iwhcWKU5y+UiVweZfzkQrT3IOQJVQ1R8ZHVHvgL0G8X4/CwhhTA3q4yjE4lj2KQnDAz0RAh0
2KTZNdCVnae1ewdeebJv/a3fTKiFeGkZxw0mhMcBXelsG+QTWoe5VkE2M3k3YNpD60EPuyoJ1st+
ei6lGGF7J6lF/pnjty0vPvYD2terXUZwSOmDqW7S6KaLig+WM5BleVvt5nzL3ByCrXlQhFJV9r1T
QUuBj+acoVT6wLwdt9hgWocYaCNgnyBBH7YMzjSKYySyLnTPYp3AYlQjGjXBS7qfeRPFQEQIXp0B
sfqM6tQy4WqBr5lxP2DsnSnLBO2ZMyv0YHVglLd6/DEx4grcMW7y1XKpGlCGSJB0sUxH4caa96xq
qNpx16XgTptzTzaJV/4h1zPRYKNhK/qdr/e7ZOr3DUPmoQjASJvg6BfzYXiE8xMaIphC2EkDZos4
O2TMx5BozpwRoBaKjP6HYRULr0ULXJs3meDE5JRAKQidBKW1853N72X6FKNMdtXZU38FCLRUwDK3
EUgZvyA+JG94ogMH0Q+SMkXDm6EbX2n0bmMJLdShjv5GuOJeO3/rFmwONuReN2wXbJSPzfwwTtWT
bX7XwKcaP5ACeQWjeERk0X2ZgPvhuRKPMf0MvhSf1kvO6Qp/zqMBYKIzfvOcb5RZpEwvrMqK5KtQ
xEnwpbfOe+x8c46sGGnaKANbpoH/YqsBA7fwEPzxzZ/Uh56fU2aIgAyapQ9u7xGDb+ZkaxM8wLKl
aULm/GpjRageefBd44RUlNJzp8iIyB3rzcPWlfMHugs0OsMaVNCaEMGLBJST24AbgPqVdZ1FdWIw
Z+JLiPiW4mWazEuZZNi1KQcd55lpFpqc3jzYLDWMleRqF8L5sFoAlj6WgjJgRCcN+yMkIItHg80Q
v1zCX2z1s0DIb1oi0HsWljqKzRdPzpuwf+b/VnCypxM5uO9wLAC2YbfIQTNkD8K14ZZGCT1v8luj
j+ixrEfesLXF7+j+kXNJ5cML1zVfbBJzJNIWna4o/dNoAOaXrIyN4cmC2/AwHDz9No33k1lSiYOS
W1sGq92dTPnB7PC1l/M29r7I0H6wOuz0E4ateom42MyOvc6weDkTFKzJOY29dZ1KVMfsrQmdHwnr
BfeHwIOJPMqY8FDo+qY2jKDT+0/W/I86O8ax+E2gpUZgdYsYrXeZP6mq3hihOpEu1niPLh2FpfjL
m4obZNrpOIVRDSw0hXrlWclmaJygNpdVdo/Czw8qgnNs6jSjwuPriUBzBrAfr2xBNmPvkMNk7RbV
uxI/3ci8AMJOyNbXoP7K+GoLwR0FaATev5wQ8jhqjz/yQWlYMMcfuG5A9bOfyqqYubKmZ/zaUQUx
6AlTAngcnem67u8NYPrM9hm7DPsI8fPCMR7cYWeX7BOeBigebowjmXWfD+/VjeLLEu8RUY/LWgSC
kVObM5qZrnU3YpUd3Keasta35aYtZ16G1wEOnxLhS1sqErqY6/BPu/9s6j+PV5S3EGWO0++gQPiA
4yP9kpOnZ8Fxa9Edp9mIaJHxH/rjlEWNxSKw1clfNPiidKAuZR00MaIgcVIcC5SS0p3RVsJlbYFj
Ty1ahWyDd3VFIuU+Z4WX9IRM2mF29CSTSgeh14AD9Z7U/qHU0fDmCbIefXjQSIBgoKCbmBCqoEN7
1Y1sQKDFuJh3pOEFVtFsOuYoTKplHG3m8Zw6RC9xypmEbHBPuLjQnIH+CYs5KOixEcEArSzXqrXZ
px9a5L9zc9FtVUvLxcbgmNouVZBW3G59YTqgre2gLZAGSE4JczHUNqTAL8iCjF2A35kvC3su8q1N
rONJsYszYwBw3lTA1kbvzqH2yo50C7HrOKZugDbSSzZt/OTSA6o53Nlx/BcV5tmk8YztoB56EhDQ
OkQA8UIT8ToRRvaSohhpe5j6oagfOyTSCGKYG07hqvPXPnz6tJer1JdYCH/KlkWp9LaRu/CDAMcx
/RGE1bc+uHTseV8RSibWNwI+rT+IACFdoAzU10x/G33hAs/HNgT1B7GOnjvz1LGJbthMGQr61V/c
LetgkmXls23omyR0XwRuuFpUt5JNnPBJCUvyTTmfxkl+zf9rxWe0Z2Rq4MFotehrsueP1iPqZxn2
ii9JBOJyurqxOo8GN5q39ZDuNP8j8MKA8+LNytxP8TyU2aumtVcHisp6KtKDl7pnzSn/tHj4JpL0
3DJl7pq9S86hWSTrrgMx3jjrvBKnTjPRCUY7zU3ZCqbrDrBhBSA2dXJ8QHPp7noOABsWpOZ2d5MC
jkW5Y5uQ5uuIvI/xd5At2GUPmfM/Fb9r4BbGrEf2VR0Kh0uNY8VK+SdYQ2HIA17Xrrgv/m2HTXYH
CoqnZuE4DWG0y1LISaylc3YSTXtiNKC14F7DVTGBpuDU7A85VdGythTqZaEFmAhFEHc92OeI12XR
cEQwJgXxK6zABOQij5JnOadqIqSnvjjMwnwTDRA97CLk1WAdf015b+e0ZB6PwVtPqgDzMqMhol4X
012DYq5ogyFzz75fHGwGAn5z7VLeNUaPJrRQGxWkr+1c+VqGybpleZS0y6ZubQtGHP0ewgGZbclz
YkEtRY2ZW8itI8SczaphOux2Pyrm10ORPMoRyCfdMHt0xclWFp+G7W+8CNUmm/3aT85ibI65tatr
nuVlc82yZw55VAkBnSrcNc06ZZk4zfrb1M07lb66uh5Ij22ceBjr8GKlV8W821bOeRrqszW8LUkN
GQu/eJy/w0i+JZxVkhBSC6hKdpBWSII0QlCrv3DQ0f525q7wjn6ucPuSR2K5NzKblg3cUSsYxFnp
F034g6rJop6paip9GfTFx6lyEaQ135YojnE5MHLrdkk3Hs38pXO844IV1EJOvdncDxGdto+MhEni
mHcHDx9BVAMVnAKI2+SyUbD2+EgeFDy55CczDU5uWRx7PDmiBQs8fNBSnYtYbZRdPDFl2vZ4M5s5
fxqL+VfeJPC0sOc70rFED55ztTqqkMK270ZUUT/7xobI4E/pau/h9K5rDrCyFoe2lx4S+N0+TpEi
oWcot4ZrH4vqJ+Py8lAMnbP0VyKtygcGHOMuZVZqceNz0uC3uLK1nsLf5GTSO80Y6Ubjw9C6fzKd
yO7jza2oPXHfpJF7FGV3MpX5peaEGVvNrKQh+EJzgTL5ORsxl1eVDPWcGQ3bauRahhc9J27/SNMC
w9NQr6mZ35ySV4R5Ig1wcZT2tOsuuVSBj2e2JIPLIGo5BFHaM5Z0I2fVNmd9YH+ZAoRZEkOnvSFI
jbJpdSg+2DoKDcmf3OVFvOvGc9FQ7qeM/YZAFOm6t5ksJxlJ1mot2nQ9FsZWeWwDaB/Yea/q2LlY
yvmGtPAMs8WSwLJ1X4kLHJvNQK52zAAUHwIaorGJV1p+s536N8N1X2p7bUg/OqdCjYu5wXAPUc0H
OZL84Jpv8QxbWE47N7HYtfkfCy5HS+d/GZA7CZDWrGh6S+LAApF6W5+uV2nl0aFpmQGTOl34UQEf
4BpDg5rupgGGd88gkI2d02FZ4/PXFAPB4Ts3/XUuwMik2FgVoSmyOLvOb5lutPaP5eozCanruOJl
kBfUmNCiDE3tSz7lOSRCdYHNYiJqi4Of1/80KFajSm7ZCBio2VkoxLqRuVcGSCEfX0pcSSi7MOcc
KnySseMdGGUSIflUpy79z0azKHo8nLRPCbJ+kGXH0EFgWVlA1ZAyL5gNC8kou3GJbDQvnmQNhd3h
Ivwk6w2FOB1nReuqX43U2zTjfPaRCNjVr8XEB6a/bwFSc+PzohQqQP6Fmbg13vyVofNK8mkKPFk9
8S8+R56LT4WIhdiedZK8VNq4h+m2GZ35zUyydWWizJLNham8LAI3vS0gIdmRSIcbgAWcgwpHdD2+
xEsZZ4Fqq1+TR4v1z9UZ/LXqJCMJinDT60/Lc5a1NJx46SuTVyPqh58cR5SryCKeI6bfrImi+DkT
/W8l8yCPsG232SajqVwUcCWT7n5gzEWP7JXVk+i8Yz9pDDXZlFWNxspjvvbrci6eGZccRq2C4+25
GFiSY5il996zNoRS6Alz2UzcA7t6shoaHZvlG82GqsBMRT5Fwr2n+nND53doQFpY1d4X8Y0N4ZFZ
ska4VW7ddIW+cd+rPby7RGNzjJrpd4moEDvUf7jXdWt8K6Lk2Vs6hBGus77YnllcT74AMeFRdqw6
ssYO/PQ/IZgfKKN6YEW6ecCYD1o10IcI110OAABj7rNAMKiw5cJMXtnJxsNA7XM9igKtdhuvupon
l0iMLJU7A9X2EpOhkFEnYXwkA+EFp8lqAXQaGqz1Ri6+wYeE1nhJbB8+FBtnyfop95DTdeXjFGq4
l5s9QWDoFHoUi4SnNEdsDE9ROZ30+ZJaFn8XxTo7dquVTkjeqkOqOcJHaTgueFCFxiDCbHZtViPy
ccBhi/DRlCSNZ1n/htdlm3pMm+WztiHIjA3tZUhGRELEc6cvThsI3icdyU9iZR/ukG5GC9eVfnUj
XmF2x6G09y3KcNWbSJ3KYwem0xi8Y1n4Lya+FWl/DqV+wIOYLZwsRvLajGKGN8+OTGoh9r+6foLt
F61EjOfX1I7Kzo5N75wlW1wnRsfiO9vQ7FkTwMvPu/eEKC5YQIox/zT+Kjgb8RU1bGao9b7pMSgF
MWNUo/i1UwFZv9g3ont0pLn3SDxFCfZgOlhPLIA+BbPvc9pzFS4/uluPG6e6pYG26hZTXcuJRVkU
sbUnbsUxdn7657bYkPMaFZ/g6FjiqBArE5rjtxczdTfjwEbQwnBSfaBwuvq9Q0ARD0oKLpQlVJto
Vy4McJDsQZm8y+pPuSB27obBGqhCIk8aiurZqcztZpqMbx+mjIsNACOtwf++hunCIELS6Rk6KsdV
i1BFYBx+UPAQtb77VnQ1PdmRCcOvFPaMBv42A5jjct4pZ+U0+OAFv4jrYZ/VjL1hKabT+I9hIDV4
0j6ozmFDYVeXid20WvbJ4CqmplrVXgHCdw6MwSdB11WrWK/vXRx7G4Wqg7UrvCj6AusRHleuho3L
CDtGR8Fzotf2ffAhz4B60eKV12Mjn0cECzgNYoeb/WUUuKawnehJx5KYYYvW303WXUr/dpmLTdhO
e96g2X8mm2CmtKouvlu/CRZv61KiEhAehAjeaATaWfOVutqClPJxHVjhruBKIuyw/syIuLVETkOQ
H/GxY/pnDo/Sapb6lqPmFGUMvPw77EeHLUlNbbi8xkmXPw2zxRJGP7T4VLqxZcbB50n3GGILtmC9
t0MZWCPReCY6jo7tZMHPlgp3JZPmWOPnEfpBK4jNzlDE6TVrN/vZgP8YFy+pqlZ97q26ahUDLgih
ULM+XBsU8oD7gcotqGuNXdZDDzUD7/nsXDVbey9Sa6uk3LU9vCb1iQhmHdreT4oAytL0YMlkyir3
ZrRF4CVn2VDixAqeJ54ALgtpvTTk6lZUYTnpUMLhzIUOu6mGFzmL/3VabamRk4W7VhHNxOJ+9Hoc
P8Yz4IZfozJunmVfiMJYazL962dkOs2X6TJ8yGxWo+Ne5EjMK2eN3HClmk9PFmSHMKtqELiVv601
8mGWEOsCaEEPy7vcziOtoiTFFHyvkBtJ7gCRtMNGj4Z7rcYdeshaZk8mClGjMzbZwrc2hr1glYzD
nxMIFALFszFYDxnHqamMfWUT3sZYSGlb/OjDKtRyoARyJGaQ7oietObLcBLsuQyR/B6pVzmPB/vP
6YOyeY6b4ilGkOLwfaYEXg4GsU1NzUHx0mQAWvnhPVqUUDIp14OR3R5ygK90vEdluPdsbj7GgLv/
SDqv7cSVLAw/kdaShAK6VUAgwIAxdpsbLQesLJTT089XZ1afme52O4BUqtr7338oiicsrJfn/BCv
LEs/jSY9w1XDMI2unNmBfEJojPcaMfBkz8VM3SzS5RJV2+CG7RLr4BojzAUD0wh01g+nt3jPvgQR
ETDc1p/s94vv6coFPu12hl6CWSnYoIv5woZtstqvIUstEVfCIhlq/mQO5Cfc/yek/WdBmQyUWDfy
TWnf2wU5ATdsXeN/atX+ME/XAj93pqOzndDWSezHGuVklz7gzdgjLItwloMcCDyeqHP0TZtWNuGf
MWMINte0v4kqHYm4U1CndNroqeThTCoGH9BaUtkv1PtUBdN4j+RV8MyjI+UT9QoYp0FgQAT38thx
N7uih8eFHg86j5nA2ORY4qztlJdlwHgQoldoYJcMzQFb3KY5JjznvdrQ+9y70c/ZcmaBsxjipWOi
C8cdVVnoGgy/CnIc5fEiffUmGznDmb4NQJd2DUUX50EuHVKrh54OBejWUQ5xNUtM4UkfiGtSkqL3
WsdFpWV3ZEqmyv5zfuurV4qDFQfd4tUIkUj4TiCzd53M5TD3OvZ5TZr+o9jCc6PbdcVxgvLOwKpa
/DKaPOLK+k7zUNsZ/Wt0KTJWCgMvlT1U/dS149A9ZMD07LvDY79JIBnxjTXioZQ9a3Sqb9hFAawk
Ts4RXUVf0uoRFUFZ3ufVp/lP1VqGCOgvJ/y8zU63oUQFSk+5g9El5sym+QMxcqpPa+oQdditIro3
8ZiOzT2VJ0+cha1ivJAmvI2y6dZVAUb+P8zw3yWcRWUxs2j79r3vlFutqnAvzV0KJd8Y24Ok49h6
zYvhR2WsnCXJdqVQkLHPjTRdVv8bz6/Y7XXaLm+F8X9/0BSdKHa4/dTBxfqnwBRYTSJQAAAh2BMf
9ErwSvpym/GJ+BuxO8sLhSgPEd26vzyxkQCvRbyWBal8TkD54vXyOSJuHRlbl3H5bix0/Rz+FN9d
urhlHNaebnXnnjydHrl6aa0NYC/iE/Ez11IIJwmP09QBcYzRro1fs/6iSACSekMkmyRB0NX2TY3K
Ml32PR15KVzxqBiH7riiQ3s2Gs7IWTBLGFR4yrO5gjbRUeu0SZAHGigibM7PnBQfKCT1ejnlrJ4h
QIdmzSchMhHbQcy/qQBkmLDVBLxPBm9G5kNK5Yul1HU3IUChhMzOush+zVee0l7S/jqLcUIFsSc6
AZY4DT0+7f8uEodpM/7UeX6CSfaWhWKiXEB24STHKcFqHqY+HxUZJhqAC4JuuZUOYNsbhbRdNoYZ
Gds8TLZpET1ipgjjJqeZNBE5cEFTTNYFeE5DsDdHnhFVeHCQvEZfWUT9Qcpe2CA2lVVtw9CdnliU
FvjRp3n2UciiiEaAib9TnH/UMu4dPcqqfoH02aGlR24BQ16/reWXcfV0+bYMi9NgzMtbD86J1fz0
O3TFDtsekg9UkiHllcyDUkAvQn9m/ubIn8RWZjSftGUYv1Oa0SNzbA2ph1CZOTX8/bWyC1vcih9a
dMwThJL54g2ZdNWfJ52L0aeQW6Uj27IqG4R2E54Lf33g29Z6Se8bOdgRY6l7n2PFl8GzUv1N7I2d
9ikANil/8oMh1iXeEl1i67ywX6l0W3gpqTldZYtsqKdlSv7S6hGPhSdX7YamzqmrFRZvwnKJmYma
feDE5xYT9xdW1by3stYQmVKk5mJaZ07+Et8QgMKQwLwMv5YxU3f1+kFyYOtww9FPEaw4IA2uboNZ
eIK9odJKROfOQoZjxriIY3i6yuCZEyEorR/zSt9YUWDk97C41AttFo50MhRgZTf0IUIW3riFEjot
vOYRYXE8suHg4Jvou56eeEnJLsCfRq78NIUEa+xijRaXXQxZWh7tO4IBcVmsI5xu0fZhbR4+SjTh
MVWswLVaXh8eDcESq3srAhAabs/d6vmgexkh6pi/4pwSquzhrIkwIZMgsPGRc0HMpwZeCeGO87s2
d03FocN1phqyzjqncFcGGWBNdZzw/p8WJ+tHqIlIUypwy+xippyyqGhwZa2+JM5HccBpCV5D+QwV
P7+wdiRkDmay3NGVoygNPSn+I5YNJ6gmGI2/1fJDsoncI4PDOzmKku2UX8LkLi5iSo1K/0Q/DfCP
YUKbnwF9QUaWGyyfiYqXZazKq81K/h01dPmUgbWsM8CpkJPu8d4MsDA7EbuD5pwsIS9Rj1rJMTkd
DR6/Z4sYrXleQ7l5GcqShDnwkBsdNU7Ma7Se5Pf2kKKgTpUY9bTJzGL+WsK3ebiEZR4oqxWQLTt1
gTkQhGT1aPSXeUWXyYSlBDNaWmFtLeF0wjwXMB2LLYEA0VdgXhcnF6m5mRmrIfGlPFBZ9vhE6OUP
d0ZvMTuja2kvJlx6fgB7ZhV+t+VVge0uSvZIPc4wHCLroVqan46wMsZ7G12f0c5cbsXyUg69k6K7
ZSkM1uwtCSdveIZT6ZWWgZ47MFLFC/MgiuHoq6e5HiEk9Nw3aFfTmmW6vkPXInAqDCdakcJjRzn1
oGs9fOwn9ur9JayOKufAki9BN9enzFK305rnQCkCBhc76dncEeBfFMV8exLba8O5OUa6/hLTJMSv
9Wr9StIu9BR1K7e7vu7pYS9Ddh7WGD1uc/kT3yjztThS4TBcPmq/hw8mT4dkBzk9OSQHgdP7iV99
x2gE7Mw3vfTDt5zpool/dkDvXwtf8qL70yev/ptEXZ/4myNmyuUp8VJ32jN3kW2+MwaOdhdUQCoP
n1H5jZPSMXZ0wPaKvw/2q21/Bl5yhq/gDLZ9aGzP46MHYqBtr7PPvhUg1YdxYtc7PTDXDmG6/8iS
WAX9IeYoPqyC+d+4gTfE64K2+gJJ1ZU32HPYlffzo51yGw65jS1jsDhru3tf2+vT5BCM5FuejxkH
r/XxI/7pMASSI3ko9FBl25+fB48rQMqMG28ej8bDhtZWdz+ftxsb8Da2XzLncSaX1z7UBxoGB0Ml
h3d8klysyp1rEP4zfcuHING9m77sfo4HmO/o0XbjAVvH8qU/sOvoQUkqop2/TAGv9nPxXr7qA0+5
vfg0qjZOC1yo5MCcEJzy8sPYh49w8T6WLeZ7OOiBr9v+axSkLq4NvzkLkekV/nyIl3Xn7W2xj/fB
Pd5r+/Q62f5hbZv+4gVXZvt24H29OKkd3Ljkvn8+2NjBOC8v6fYmuy/FmeGw3di3L9mFNuyQtMO4
+Qt2vRueEO/bi6d4txtuaj7WpA+sava3K1Rom5QPt3LY+gMIiG7lbytf+yazyA8/ig2+2cVmAkH2
Ug9Xgk3lV7doE23iGwqID9ONNimwo2t+jh/JJvae12yDbQLfN/fCPUQwZ71lK/4iS9fpT/TtdroH
+k3ta4DeiB8a3EgDpqn7RXljEz7jQF731Y+/2b785c76VcfMxi6d0bZ2iCe3/Xe7j4/w0dptv2UI
60QfeAY6eDX4oZfe/v5K57Lf71F/2Nj42PW2ZpJpx8f1C4jIuCcSYwPpsPLn7SW6Epu06T+gcTok
DDnvx+5EI2d3Lkigre1ZMcH8HQc81qD9PJSO/K1+M1xyymDe5dsMNnowE6VlBxB4Num2/o33g+WM
u/kgBVIQJkxP7HivHkAHmHtvvoZXiJeb/i3eapv6XJ+zT2NTVPbKIVBtU92ppiVuNQsOisLrzE2s
XkK7fctfxUKlez2odudUPFyDr24Xb9zJLmD5NnKCG+iaO56+vkgcPcsuFvtnwNBN8xpS9S72bL5S
4iJR4tDFtIQumL8mn9ijYry1YAWesv93pPmuV9sZ2EUUH9GaOsjYpuUuBGoppNIX58nCCEEgR6uY
iumJseOJ6pihu0XQH5gHEbCMtmUeh7R0dSsnjQ/D5+dxytRjAVdX9Mdm/o0/ynFegwwqKeHGgndX
O2rbcaH3Gh4Ca+siS6Ovx4x4rvkNPHaX+5YbudtLzNKJnJcv8nM9HOUD1Kb29ZqdxL+GXm8jyLbd
7dX59A+fjne9uql//bu2+Cmcm8satgvJ6jbuBEeSg1xcPeb9uM+PoYNbqf27/7tuU5tFud+uvd/R
jiHNQkw3vzj50zsr34emK+/lPT5I4z6GC+ooR1Y14Mh5eK3I2SP38ml/HNgmfe+6vaydLX4pmMMS
zQSoYtcbID2e6c627evWNd2/WxA82RQgIUEgfNPfJfSVfA4CZvM1STzIYDwc6bbfgfLhPQdTU6yb
bjcL3aazvC/vqeUwieC/5X16n7zyJd4qntf/Kh6AHSsB7YvyHn1aPItf3RdmGut/fNnaXX3VuO65
akwtzhkq/tMsJs82DCBsk7SP6VZ6QUTkfEtMN+tYLEGJUJuv5FegNnm1j6v9Er7At4nMH50TtTT3
yYwlkf18IzkQgvZb/FrZwdfXtZ83GGIxRmbAEKJCizhnkAw4iz8EMpTGXbkvPxI/8zUXNosduq98
xq1whu1gbx6J/4DMInpAT5xDbKZbMpJs5FtstWzw6/HNzI/1LrE2VEUHjhFb3nx+IXz+WXkq+7cZ
8B7VA9KczeI1XyQIuv3hi57dE7sqRB6bMu4tfdEDzidCn3zj38L50B/wZXOUQPyw9e7jo2cY+cFe
f/gwj8Dbtvk62D/iqBr/wSt1UdS4ePu+TK/xByQU//EKJ8vmoHfGo8LvqeuTA77hMMo2sc0WeQtk
1/ucnN7V/c/B+/ycePjF/xTvBXRzJwUg4M6NFyp2Siwy2dWag2V/y953eQbh3S0uJNZNtftHCe2Z
bF5Es/np7v29Zz1rx2bz9JoN7krHyq3cS+mgmuPEG3zx2OTbr3T7xVW6XVOPLUz8jNTzPnv3JSjE
Rm2zhDiTi92BnAb+sPJbt/OMUyugdvILHOneebhjvsMFd5BM2zSaV937MQ66R0LaS3SMsUw6rw8I
C0DQPUhhEoUEklCHm8bl837wgeHyTc7CSQ9p4/D//zf4iOl/3UiYtL9gIdvPM26MbI4inK7d8UHY
SVtE5m7hXi9MVnh8Y1+gePbAdXN+mYB5/95xHXEhV/m1V7nLifbdhbbMwQFHwI0R2e3Y5NzwdbRL
P+dAGL/FMTNuE7YS+Tu+Jyd2/n0ZpN5wFxsvFTSzfsxJrS1pLC+iXAmvkLxfOi86I1LZ9TvuFNEO
duOIo1R8L7QQpE/tURXbErcPgvDmPfkIneBLIzflsHjaBkdXdn9xubVt53d+sZG3dO3Q7/97heLg
yx1M/x2IN+fc7yFiodtxCIS8Wexu8S10pLd2//yw3K04ybnkFDvicK2OUGP8/BG+mOfehmW7i33d
XTu0qXu0w451EK8ILx2aOLFvgho6vM6t+Ki0Cb8y+xdrChun+c03Z5n3+CE92j6TtMP9lq8dpaH6
Rt/j5PtyzyjlsMaSlyCIo/6qv3R766VwqMROkYfe+4Ig0TW3hUfcxwsoymtzFi6Wm9/IHfdH4k5s
eACnxlVOlTtsaCptnN48umdXt+dgxcJHNOuNW6hKCv9QHmB6/XfvOP19UQHs/8VvywYeDQ/Cv3fT
3W//qCFiD+Wfm5wiF7YEt4Gr6f7xzHvv4kn6h/balg48JxbVQm/Dg9jHBxzo3DFoXF6Hwitq3DYQ
qLdtHcTPMXftFpark53+Ru5EwOvxgpfbdss9dlHMfH1RfjXsQPE2+Gqc66XnZxBMuTM3+qZ7w8Zn
M783O2WjsxaR8HLdiQF1MKja9V7nahdeWbfhFQB82dFX54Kk7qaNeeUIciTu2Jonm0HdoXPROl/C
S/yGw5Gnn8TTv2ywQfhn+IafvXeb2hsv80W5ZjBEd/UeAFX2cai+9/bvhQXC034cPtsA7Rl4ut1+
yOMfCEHtEXPI+qWe0t09XlU8JBK/WJV+GtDYwtpyaBq3aA+85Ipt7sY8hyyn+KBciSU89h/jd/6o
v/XODV+sc3KKeURZfWfLjYNiY2D5aMDPOlBdbVnH1G7rVyj0OoA0+JAz7mfKL3nL9FTDvkrdDI/1
t1G55CXto95u/MavHpc/y12zIBj8oDP8xcfL7zayP16enuHNr8tJv7b7lZLxXdgToxqF67hr52Sv
Vdr3uiYMZITG5o+vCfR0aqEp5SXeQFkpYlTkAtmG9BL+3CPIVHcVJnuCwIZyFK4IhVi3gfn6xGfz
PKecR9W1b84t7lnmYKveGEQv3Gx0r2+oH1tyO966HD8v2G8qSVqvxbPgibquTYZT3AKeZpdil7t5
vMfi3MNemF8YKjg4t7nInZyfc7ldabRtWG92nmTDFuIXQYcOUWA8Z9kx/EyOiY8Wip8v+rvsEV+f
t+hG6k/1oZ0jdu7CX7nfLYfQTrN9G3NjZ6JhxG3PFS3YK30VIKRDSIULbe/wDeOYV8FvxJ52CuiM
z+wzREBJmeBBLHk1HO1r2hVbfE3q15lHdeI9L59QwjzjGHrWTj8T/m0n2x1HuXP2Nfs82IbbbCPf
vHFYOqHbI96261flIFA9MApGjXhzJLZOigqZ2pIHcRwekjAe1T/KTMUZBUsEzE4Ro81tiKyqgHUM
BP411ZcKpIPs2n1Sf1Tj0RyeTOPKD1HR6sbabYeahEbtIzbSC/ZJflsZGwvPobCZDlK6D4l9MVNv
hObChPh7VTV7CXZkjMgfTaltkqDxBGitPcno4KrIfk/f9oQxorEuclCftP1rTFzN6dr527pvrgLl
y7tAVm9GGuCwjVjgWI/HrH5Xk0tW4sTB6IlS//gMFXekcR9vOYmkHQYpRG/rCdg4UVwhNSccArIx
qhQ0D9KTkcP9ifE4EL77joxzlDM3y/ZZeYaMmgEj3PdwZLsv0NNi5LbifcOqVPVuYxY1VXe3eQJM
6fl9BejWJgE0HjJyhJ/RfXl+Yoljh0oN3gi0DwtsetHiw8I3ntVHSLzd6MJbksmclutlxzwbvSpa
97v21LcCn+b994zmgckqKQPGB08v7s37ZFVvOu/fqo1Dtg7q50UbFQ4ygLEa2rgGetbDllVX1YcU
a/sBjdtSW26/Uk+r5LFWYZB/V7j7qWK4IlNGKgLQnrpboeImF6UXg/ldyMy+gwq7pLtsfGjqZTCZ
RuWXRL8DSeryH6ytjZj1zuNPn/XMY+/qGllBfbSSo55Mdlbdlmm1M0hrUWPp/FSxk7kzO40FCwsu
15AXfq2kyKDu5hogdtvKa2Ib8MqSUlfqjPcnznkVEv4EwlwO2bRFxTSn+ZbXv6pRVXXyYcaXdELx
pn0+ufkJQ9m8J+BCQKVcSYZQYs5VmB3+vbjCcIpY5zSCTmOdO2fMMYcHhuOLBToNXgY4PKef3XGs
mE75Y/1j4Lc6btMWFsOC6gHQpL49ac6eDYlLIVXrsry2ekbAFceDcg7VCeJsFjR4tOMKrt1KhTAk
4M2u7E9NC0hF8B1aT5/bxWXjVsf6HTRyHjIoOsOuj/2+ZEhNgI6lycBvmi/R/JniMVSSbdnC58IG
Su8r70kaw7RILuQvZ7JGIvqKPa76W3jn7y2OjGQ+7HaVcpNI2kaNlaIslrEIW0kmpV4Uye6qAkjv
H6WKjMV6oKGwexxknsm9LC7Y70BihT5QSx8d6RXi6ezXZ214vowxkk1Q8S7PvXo1/SiY/C8mGSyU
r+p9mMy3PpG3WEzYrfretB0RZvSb+Yx7e4MNTw14PJ2KdEYjdnHTASGVgByNz6p4H0z5nKc7FYOB
ONkJTBm3CkD7oEX40ha3ZMSaNL4zLwRVlISYWi4wllfe1pwhGbNwqbLe13gkYsL9lTAEAUGOQBDL
5jGVcHuT5SoGXBqkXn0NByxHI3tkQVh55DGN/Q/urSf2uZUMgbv0V80i/UdEGjWJ5As6njXn+lrN
di1cYyipab3QuM7qVnTnc80DOmMp1RemE+PuLoZRkA9aYh4YfnULFnqUQTqsBshIIl5XwMBiHzVi
DEGN16i4z1Hu8mrFjBfajZU8yZ2rHI0GLWlEUhzmTpxg8DlCEyia5PkOc4fJlE+F9JkkqyBdMa8a
TeCcgsMYli9mXbuxxYKnk9/L5sI8WK7fm+gqEQsNqmm0ENEDs78UxWXBFIbSY0UhJxK++b2D5pUC
P0RfPLRi5kvkAeO9fTtj8lsGQ8Jspo0OskKodyA1GGEbMxLVLnXaSfJU7fHsP5RbNSgM1abGi/qr
OWEgBUOkQfvBnlIZNwNtcLhCPkHvAG4CecaWze48GWgYlcjj/cHzGnkfhitBGLD0YM1KzQjbrEvF
tgbtFGJjoRrrv3hk6lbntskwJFE5xnIqiiaebiHepFBh1HnxzbPS4IOvmY6M87w0vomz4NkurFfK
dQDGJIasjD4qG2JHxy5hYlxtsn+lT8kr8hDk+J7Id7OO8ZEJUTGwVVmpM/btG4i9Dt4IUQmDnKOy
+lyyxWMLUgxGIwzmavIDsVLImJKnMpzxjuVbt5uUERCQQWicmEgpSUVPnwazuXKH7DePPmSsGiwY
XZqCyZA6HTphSWIxU2z/tGZmG7owV8LN0y2AAHgwSnnltUi3Vy3bzsRTke3Xpolk98LxMMd4tsg/
YfI8JhyHKxigE+7TKhLGMZu3YtpRNBiZY+RYmpBgoAFkGRxZguw+SCU8NT1LZsgmT8lyT7Bgu55E
kwhG0trvlOzCKc/ZXTtDEv/LU+SUybtY6gtxSPFCxUXwd7xs1fSuMYsymJp32j0ybwyx/j+5vCFw
c3ISfZYViw5lXxIsTFWWFfE5bN1iyjWpGXR4JEF4uRnJetPMFzGTrcFA5meGdjV2RDUSdrcyImfg
q4ofY/8uaS+Ry73gHkXwO/rjwOftknE3pl5esuVCRP/t4tKZMKYc4j+sBGrwZ4V0BuBLBd+Mz7y9
Gy9V1R7qVXKU5XxrwdJ3VtMRD8T2iSMAR2440RFgOpjeuhZ7iv5YJ9V/FDqxsY7Yh0PgE6SRIaRO
ym7i6Fl1HY7RDJIh3fbSJ4YoVCaC/wKVRa5yb8Y9QipJJUleFVYV8W08sqFg78QZM17Bl/Gl1UGh
rFkxY8VzintEWB08g/7OWnMqwo/nElX20v213ftEfAo6Q/s/6siSnhrlllF1ZRHVEUxLeAqqlvuM
YBEkYh5MfHjB3ceMcA2nL9GBT2C45dDO2gyuSDvu/3vky0BsY+L9qAqlkfHTMJLKGFqFDShnznid
U15AlTBGXpKZWzpUL4XJnLG7lJCoYHJPQOjmj6jxkvSYUIbKstOM4OBwBmTcRGERhWA+IYboCyVx
p/ii8lB6f+rIQTCEXpovZVVPGFQ+5e6R6IRn6+0J7XreXadLhFw4yrFDNp7vhaZ/km7gl8qNaSDL
rCfGRlFvT0b8lC9r5SHWrdR8h3jNQQIxWdRrCj+F6J+QrSvGnEl97aCj1CjMrJcUsLxB5AA/taH1
p1oZM3gSVGOxDOe0+yvnBW2ssRlYCFP8HZkU5+G1xHerXNG8EB2RKO3Lc2GTq4PnBHWfOWdNgSqz
9ie18BUz+QcloU8rd6X+qLPlDdRyBTyoAjLbQr3aaexOLUg4UkBJP2HufjBmVBcJti/pcNNrgknU
eNex7+Rs3pLWMYXg6E0M9ZJgZmI82plJHOdHM1Dm6NYhn6J/88jkg8nXorkGX2nMSNLWjAz14dD1
+Q75tWRKZ6NZbtTPLVZwKpvKgPuLmp6NSRWiTmy4YDwexSJ6jheR/JmRUfUfE8VysSAkbej/PEnK
h1w612rsGDAvamS2s/GSmpAwUBWPy+hVbNA9Fo9YN7B9cEbtTThx0QiFiK260mCG36tIJ3TswmLu
e/iJqEyr3of8To+gmdR47N/kVrbzpeq2Vi8Co9AHRMdBBRZIpuCJVCGWKR9nrCthwGu6iYIXEfer
aZQQC/BbSWVfMEmWdPlhXFkbkztDlFjnAACRoMSOW7UdMsp/aKYVWFiXQ8i89A1DQCsersYoQT7M
fFGgUtITi3AVdLQoZ5cU3wSLvkHCZ+0aszVYdEZdWPqiFRLkhQQfpcmgSYXpMMc+49m6J1ApA4mf
ycSFko90KkxB8nZpTMZOIBvnfqTIpdrNpdLV1rsweclS8ZFSZVPSwEP2JOHacyZUhBhgrtvHCgJI
hE6SdBlKeOhYknYsZvWM/4sM5B/xJFS1L7q0FqvG5yrzqthflvKjNCuYsSdx8di+qwFLUTZYCAOC
N9iz3y4K3DTGHN38mTTeyPNdEqUxSG/ySOuFinG8rxZMZNR9vDwwDULQdWQjW1c3QWtGpeFGCN5X
jQQZmf2WIgg3UI9PasyfYhohQkgu3c3RajMGZizHVQGAU3PGtZSnHL3wXlPj0aUG+ZaFT6WEbTGZ
eMtqR1rxpxSqx5UKTTnToRyXxG2gd6pnkMM2a3EOU1an1AIfiXsTI6TtIFXnhmmNoBDGa1ZhmP0I
lxHKtjP5PZCqVcQQt6WF15AQ1kMBOV16VSJGQ0NG+ykYc2AqdszBm+FQRbBKTQ8CgyXuZRKtHyoa
8JkM+Um6jFlgwXnv8KUpY/yiSLutkNnGw2acDVcr+td+AQnryyvaOzjI0M7ht6cENFco5Tg49rq8
vKqYistMGaSy2ibNr2z2rtjMDVnbd5jP5NE9XeSbNtw7zErRmG/WpUE3xUR4NW+auqWn58/03nJO
T2dp/xQdzZilb3i8rJy1dnzOPsaVJsL3YSSapen9pWDiMi7LsVaLoG04aJZLa4GmChEWoYkh1iZ5
qdvIYDfr7pA2YBf9pWZ3hrVAWoPRKBiS3GadwS4os5zfEI8RpeA+223K/Ym0h9qIh76ByZpggcZx
1uPqfRO8q0VprpDOTJOgju4yzauNGqMqS7BeKfL8oPcMAfTV3oA/YvRiClWXfqpklA4xY9v2/F/L
MfgjywjnF+15aoUUi7ld24E4xLJPe2XFOy0hISNXCcAFtFcvaX5PMhxFIZRB21goZa2KyAKIOPyR
dUUdNCCbWm00oq9XbMJtIX/1Vfxmqec1Ss+6fkT5vBPd+dJT8bVENGSqeku67qBr0G9DP7USCIkm
NrQXBWrAQGKgISIeVOxOvlk6MzDFwsB63BjIdA2Miv5ETyKIgP2TsJ7Cn9eI3t6e1r+cnGMqGxcz
H5yr2Eh1SgY4NU/FfoaiaOJIGM8ELsxgcxosUeRL3Lt8XHjoAS+JItDXmRcdl23VIT5AS9VmMRoy
Mz61OVoxAghEcyR4uKswcowyPZuhV+O50uiLLQ7WISl2Stm9GDFUvcE4WXHx1+WdJ266kG0oJTsc
myRxMtY6d0zC0p4IDJ++KDnXebFFdZDqwr2RCbERArfn9dZawm9xjvfw5qP6Vk8KzKTU9PXxV8TP
xc8daRF+SQ4Lue+YJGknaVXsWlXeaqJmRzaRRB9F8n/WUIczH4xC3Ca81VK6ZjPhyu6aRrFbcqxb
+V1QlqQep3ORKwQnmqZ6gcIzrHCkgFCBhzvbN9JbBr8K/lvTSDGlPZLcFxdAXBtB0C4LEqvH52Zd
4dzGqLeOyktsEuAE1dhQCPciuhnDWfAESmOqbYbwovRa9eNhbWY7zokzTh9hf+hhFePVhk3Wx1qR
39jv2R9h6C/bEonwer06Zhw2CkPlBsMTLrFKKQ0UHXMGtI0vCmqNXkjETdTFbRmOosAF85nUh6lg
2AbRKgRcWEQiBTj9GKhrhtnSvaFVL6NANPgJlSonS0HjPA44D1GXr3DVi9B7pqgT4+ZLGfqdSZVh
ofBZEmT2eMvTfCG3dH8XcBsiOaSVxdvk8j47Io0N7JuoPQtWuvnNfRCUPBRywTOiCKrZT6J38VCK
Q5Hyu8FvYVlzUnblh6BXKUpP3PJruZ5RibBgGqh4kC15sPBY5/tasnbqDThhT92V6BMVhEMoAR0N
noIhvS6Gupu52b1I2w4LaBh6Sk9MxVez4tiXEh6wmpu3gJM1JaFzlIO3MPtKmAiM1ypZ3nXiStSR
AwD/EGpOUPNLHB0zla/Dk1EtDg0wbXSfNHG0ppt0eKekGVdkqMpPOPAHaOmC/JlB9WoUKPmtQaI2
oQDJUXQ+6MK15UWgmMp0S94MsgunfHA7ZK6iRBGNN98ABuEU/UXRTSBjMvu3QB+F5kwj9eVZn9I0
sJDtAzZwA9eIKmQLc+2NAIbyAIRVdLhxeJDwpVgs/R+AjDSzYarcDTMZjzpEzmQ8j/3zCk9B3C6o
ZzP7BH/LmYOLYkdmuypYfqLX7cp8P0UkK30IQEIuL8wzGFKo8CFyOte0yjwwR8HQ1DPtdWyVLSWb
MXFcDghu0T2QUAS5fRjPeu01DTf8OFD5JT1qCdai9B86C9txko4p7vfDNDuSWb+Y87QlFAnHATgV
2Lop+iMP72oRM/rXPooJsDSKT0BZr6JdXIpAtJlCkEqisy1eqa5/qj0IsvwCwjtQXrBt4gb7EBCg
yjZolTjcaIMITVyORfanyzTpPVSZrtkjXHfFJaFEPWZPCq+SgCtO2iitX1TyTrG6ABoR1iY10dua
9LwV3aFSJ7cRjJG4CEiEpMyT3NVs87Cuhrslj56BfLxUTxGNuYGD7iL2oVWECBGal+mq0mc50TUJ
UGpNpqZysTCNZT3QUNIg2mNLsW64/7307l6FKTc62wvwjhYpYXhUcqSITTjT0ZEuB7UF7pI4YWG0
wJU/Ai11KzJX4vikDL7GXSavAVXkcY7+Ovh9TYpXfIptE2oOIRNYpsdI09sQ8cwnmSSpDPJvdY1n
8GHeQYhvvDjW0xIfWtlp19/UoWKHFP2BwA9y9Btzw5QpJENiVfhyd9e/NQTTXFBP6XufgE0228cI
v1CAEqIXT1Z9MDbDYTJV9z9hs6YeKR8aelyLT8lQEenrJ2MbWOENcZAaXCTx51yJPlZIjStwaQuE
JCm1zaLJWE8NWJcke9HBs0hLSpCJjPAObHu9XNg0Ow6Snm5+QYLcADmKqsFajs+dkRI6kQLn5Z5E
bTw1HygohGpJbgn0CATeKtRFa6YusvpvBPQbDmvtktIz6/DIjB2Tjy7xOvmqZ6fMRJWwhsKlAZSY
L2p7C+s/NUM2jrFFGSSUruILRVYg8/SGQTkfGdjFzdDE8DLgsJ86mA/RH4Lf/85jvf0bS/m96J//
EjSFRjZ+tziHLTQJYptdiwZObn/wdhOwaEwNK3TBFkppOoxxYrz7vPyPpfNYbhzJ1vATIQIeia3o
nUSJogw3CDnCe59PP19Wz+benq4ZFUWCmef8VguRJ5XgR7wHDrr+YszOpiFWuV4v0bhclV7aF/06
7+9+GEIu8ICm+q6adTIzxRWeBzx40zggm2iJGQy68L0mhN+goKhxhoOC7EswvTHg+OyS7oVG2K2k
5Qnaf2xOUdNzUZBB76Kt5apX5U/l3tZvcmJ7WMQ8nJmBlmSCpJIIbtCnGoLlXF+oGShp+6WJ6Uxh
bz73fl5RB5KqjfQ1IvGvtvXfEknzMBc7szfIuGBskgRdT39AvVNHhSE8E+YJzpROXNWiQnn8Wi1a
sZlt1e0YckYQb0K4ZR8iYg63po6ppobgMXhJ1d4COUgGrgdASBBVYtMIlbQw+DOk8n2BTsF0AFoq
mStwC21rFx8G/5zADWgtEfR8VbmP1QXuEgLSV8QT1mcOqLHKTnMSb9ULmPiaK3hNXTjqxAXxhVyr
iHjxCBAW1YFoaRAmzG1BwvBIYHGOLDxlgvWPaNUJOP1LYpg47+BSlDYOGQmf3MKV9SGir9o56uhY
YHZ0G4dD0p6HGNIdSzJJIftCOG9GX7yOdH30MOpJgHl/jNchc/oJy9gKAqZlPDY0V80VSsYewLPp
aIjbmE8d9JjHfeaz95jXXW7EwYoJjt44sEtDHUMq+0slhFFXX/Dfga1GJo+vlUnZopr0Bws03nMe
FAaVlimRgxUNxLwfNnSpjuv6VeeidvxSf+gqnoQiydE4ofnzSd0U4D4tMQettQxbRaGynwiikSg6
HWjxkG65TfxihThEfqfyp0LIBmIYpMXS6tH/VmQDojSjGbMHyHXp+IxrwYup/t3o6s9Cc1mS6d56
8znOacUEnBuDTTCInePqsHNbhxhinWG7gNiFPWxa94TxCudf3+8Td61GlwkNIr+cpltHlM8E8EwY
Kpi4MtZuC7+JU1loK0ochuSD2D3Jg/wlUYVJ8B6V5iUm3IAic+SKHP4SG5dLBX1JLdOANtCj3zJI
53VecAvwFpl9wL4DjjUR5SJoWKhakHhC7nEranl9tQVeKxzJOG2791BDv1VsA3zvWFfwWMRPM9al
yRSvU1Z9GtwWMzUG6IN74lQ9h7ZfNq3kSWGegwk3ELCYmjqVh3/gRmr+y3SYSCc/+UG56rt0yzk+
pfNCD1ECtqcJ6K4JZ4qn1XcnAaXLj3hIHtQLiB3ESNPVzo5Vzv177eN1Phcf4RQ8m4iPclTagXHS
63IrNVjZ6RDZ008x8Z1O/0RgkfOAEz+jKtuwj+oNdKrnGbtjq85dwGAzY//xBcS+2kwRxRMeCbKK
YwUa2r+M2CTnAcCWII56aH4z53PWkJrWdIhu+d3m7kPIR7U41ZSSKKOQbmEAQzxvmJcG0XOR/URl
zxOKCY6bczSZcCxOCwaVGJnkj/IgMyHx1TDpeYQqy0s0bEyJlnPHJCGJUx6akwPmNvX4St1f34T0
cOmV5EVx2YMGu/E5alEC3BrGwsC82awrJgXSE1JDTsuwTy4al5c0fyCPaZ/2V+wfn9SEvLC51WAb
gQ4h9KSX0z4N4q+8ZFFvqmnJt0BR8PB7WDTmhZqr4oAQoc+abxNIuVq/bfNswjf03XjAl7YM2NV8
rg5cj8pZq5ZaZU1UgwaEiyGJ9aMlp6AegPoSGtLGnGKI8sYvAYu/zAMuRjJwkYj7U/Kkfn5ReSTV
DVAhWLUThtemugwzQB1HCsE26pp2w00vfuuZwxHdFIftRDEbQ7KuAr6bTWeeyPhChs4zNkZvDhJX
lzzQ1kq2qsSoNyjUHU4+ZTEgdYlHCErFeW37BHMiNo72pUOCnPyr8eKK6B1GaJxPTSXYO24QbkYg
aW/5yoHRFGygEJQEEXmVQxXyCdV+SAbhRp2LoDoLZQm/TR1SaiLJO7LwuGQx7taclYP2Obk35S8s
9+1ImdHwz18jgapFtaYscqNso1z9ETeB2T4VwUExlMqyrPD8uZigyf59VsqFA1UeIg6MgNlFv5c8
lurNbJDjR3t9eKImRVULIdeZiHoDjYJksSHZJAd27h9CZC8knDw0LgB6+ucjkohwHbNZEEjfP7n1
bTYubfPRkM0ZebTjEMZV8KQ5NeZShn/dgk8c8L5wJQRdvdRshCzhzY/uKVVovC1G/ATYpgUU11+4
lYtqX7ZP+lmzNk16GQhhBCOoH0tOKDW8paUOlfnY8VmOZKVpAMRXHhpc8/BNMGdx8mNb75n9xI9t
4x/NYDZ57vq/ljYIs3uK4QHbXjz4uQ/i8lfIH94EP3vu7XdYhSJ71rKPoD9505F+tHZSPZIvBaFP
WpadIqCYrDEPlRbTYFP/TkO+cLJvw+VRH4+6KtmW1Ft1DxWDrg9Hqw1MWmA9yr3kRx21PfmGBRBa
5VHO5btGnIvSCWQBVa0yedTx7BAtkq/rEfFtMfxkxGzkDe42rPduu66S6KkiZMeO/5yWmYh6kCau
Dl6XfWn6SV/zpKcVKdSEfOkiPwTJSOqw3NnOtC+ma+7D3VFqb6M6RmBRnJLaW/latObxsLyPwouX
asJ3SJqLyxeD81hzdpq8t+5rP9mAm9dgOtlWtewb49mmDCflviih+QlB1+FBJvKQYlhlD7xBEek5
JS25jsJD1V/lM1UBik6IKGeIMNqLg0OjA5u3UZR79f3vma0tYvCGWcL1AQXZ4jA1QKiuTVtg8+D/
ZFZ9KGOGvMD5tMgOmkMk1LSLPBRUFb4WQUfmbND+5lh7rcY/BM7MNTqjsCkY3tdgR2hYEheRrMez
DftcavuSA0ci0oydFUCkKcmKCbRFbWCcYMLDDOW2PczrRHeUr3AN/Q5aRhzAsK4dqDk9x4zMYqsL
QAwInkyCMGMkVPbUhGgMUtl2tgsGx9SdXDISWpH8ouPKXJYysMQifNWPisdRU7qVNS8IhuZyO1rN
IV2pUT2tnkccyPH87o3jsYmDlTBGwsfiZ2NvxPlmymlwbfMnI0I6zf4HcbBJOvtZOcUVvzCFz3Fd
42xxtMeZsdSqjA2KG4pqXNDhJAifuWFBIPzE5aRWLdLcPhAyigwM+FlDZsFFr6SKaCmeU0R2rINt
NvNp2ZTZXsiqFKsKsNh3bBIiOeORctg8m2ofUCN0BqjAepAxWarBQIjppNVgzBp95pR/yMj+YnjM
6Quz3J1LZlsYHpQYiFYsxSPDs45Q26VpLHXiETxuxMpDZBfQ4lIsCx9ZXPTpTXhjPDZ65DG5nFPu
JvDH2Hgq8TRPVAmOTCajc/K4g5rxz+CTVKycBVdnYmgk3px8gwB1vsfpRen6Moz+sgmbm/en8HKG
XjFtlKVYp/WsMT/zEZcAjeUTAFBNLD+RXaF20hO8Cf5HUpPySkAuBmuFLqqDtreWpePAb/jnirSY
nt8rCB8DML6IUrGUC8J1saYz5sXOtEmK+iubP12Yc2ABpk5q3tO/3rI+asN9J83IJNS3V7b/UWwc
lDSKvXJHvHLK7ZjvI5hfxUqnTJj2CPtTvqkPx0vla83MG9e7qHhvJmzcCuzhQvGtjGIWpCu8VAn9
TAXKjjGxk+62KaZVh2Odm1E9USRbaPlAVl66sie5M5mGdCm21vCCqg0RTARtgmBFB+/uLdTdVbL3
/Gg7FNYmDIxNqi44EE2Ea3R2YRTuGm8X9CaTY84KVkmyl5rh3MXjBfR/VWNHp7wT0X/+79Ssu0Pj
vPuBudNRupCaSUAIkXLmz8CbSkoCIhYTBVHnOuuRXX1mSFHRLij01BdeSHttoOVooNqfaxJFW4ua
R6RqHXEYSsaFKcYjwjj2rk1HeFqSdueqnK+twUET3fjhalFRUrl8bo5e+VgPFHqsc+Js1K1khSeL
QUshfMFoYvVu1gVw6UK0xbudlnth0fN9KOfpxNKntHV2cWqkoHZHdIdh5dAM+c/8TL0DcIyCwnkn
5SrEBqKdBVtHrRY9xWuTXtjSS8E5WGvmg+uuzFEsXe2vAM9uZXFKY3GSZr7bFL7/C0SyYsmYGP/d
cWsHRIaSjnJS+gFuKKZvwGkvofSUGdH/m8Ffck5zxcsQaZaPMD/pR+eT4wE8bUWfViWXKXgwYZgP
Ft3awB//jSlc2/yDcVdEo9ReKUtqkINN4nkYUBZtuGJ7SPdW4VOMHQAiDtkuUfExTBWMr73WTY+N
ctrZBl+7ep8SV6cs3V7cEV3HKEESm1fTsjzSK+z3f2nKUhX6q2K6zdA0nodPoH4Mf6XW/0nqA3Me
ZQ87TwysKssZNaH+Odo/gVU8V0SQWyQm+3W8VRhVTjFcZ2XLOcIhjAIw9h02L7d7S/IAfDHxL1n/
TRX0KsYMHJHLIAhImEqUw5LKrQpdewy4xftXcJmPuXvIoP7ASYJxXZIvGBx9EhLLOjjrU3Fyt227
IeOF/8uf6xYh7Y0vlKsfwBIBrCh/545vLzaitinpEuL/bdrkFT+R6oNiC+E/NzGJzVdCmmvGa437
bdKAtCvuJSjGVVGp6CKfZ3GaqjVPdTcaZzc8OJV5n73k0HX2e/9bcm/zi1LNJBg4utOEcQq8Xx/u
NSPAjF+JXPlFrOPSwwRPrQ0NwvC2HhVWs58BLHvFa6enKws0VNIS1ArnVS3cBu9kTdmzhq6u1f9s
NsAiJKu+dP+gbhs2w4JsEIq/EcGQDg2am+GDt1TIWnX1XD7wN7RmifaHGCFB1uYnDHRTTD4M9FqJ
CBZLf1zc604+aDZGnb4mrTBcu/Vahcf7sqBtbFqnKBU6lwEpFOi45MrVWAXYQ8bWO5VsuDl3k+Uv
1PuJzhe5m0e6Y5E9uIhVY//VBeblnFVvPUSrjATBVNyQeLoYbnhRGiqcsfLRh/7wayhCBiGQUpS0
e6Ujyet9GHzazq1HRqFgH2F/0QWjx6Dk/Hcz4nSDYe1XE2o2xgRufn5ZYq43MK2kMIyETrAZujcO
VM7/ad6oH805Cs6DjzVbKWgMuqeJypVPwaOm3QO5BkwDov2iKH0FHJTQ051eEP/SMjtKDHi+YtVp
SXVOEl0dr5bfBkHeg/rRDTXF/HU2eoXKoZG6OME5uGl/1stkJZM3cvT+7VL0vfU33pSg3s8zjg9O
c2j7B6ZH8UMM6NpCsuaBjKOrXOp+volKhKva1qrWiLofHJ29DsWXu1N/d0q0EP/9BQSGek9IjgUv
8eFkRQ5BiZdJq4pyW8UKzNKdi2m67rqtc5y0beheqFDtN533kQcdLWQw/h44v0YDlJPuBp450jGY
HWnj2lvA53WmwD2T+33SEizVOb6oJt8GvnWryJsNeI5swoVcIB3Xxngg2rXfHcdGkBdGPjQ0sRJ/
Dyu06gFpXN11pgaCmWkQ/yTwC28krlAXa7Y1ydCcON7Nl4x1CAmliTUA12hDbKBXao8ymp84o3ZC
7UpO9YvYGTM9/Eg4A2RFRNVGff0v3ETXraUmhosM2AQc5MURGSVpu9Oj9OOxxJmYqWELIJdqCodQ
IUdfxnyeAAdKTFuJP24E04oouBgOfQxI6lTvCewZJb9LuW9ks6YvcuGKaenzmsxZHBPRfcu2UVHy
D/nI6AKIT3MNyXwErROvPJYPjI3/v6TIq6KkeD/R42UPMIEpMy+EhE0sQvFu4TtAtcdL+w2ScxM+
SgdxKK2ziBA58LbF/FKbfyE8fOy+GONI9dS67oB//K88wiZ2UO85gQougnve/MKjG3vL7kHYHR/h
8Ehf8tbW7M1QeW9gRKykDlwm9jkL04WBEOGLqQtjqHEuio/2z7UvSGNimEfwTkn0YfOkwyRV9MQh
IllUmonC/WGs+DUnMpbrW+hgq+MI0XVnI8bsidvS5VklHskQN41gDciz9eCXwJ76TxSh7wZfShpK
7gJr2ZiPLQpv5wkdp3Cax2KiTZsw+206gXOZ/qpEK53C1YOC/NPuRdu6OTsdAXJiK+Rp4BFEe27X
i5J4KWcDsdPCGRAAuCj6DrcxCD1PVocKIyd1KWC7HNiRO/0P8U18ncDNuGHz9qYWuAKCC5Abgm9h
EyyTmFDAJvqmBbpxGRfY9IlpOymKR7eMB32uwMXwnbTdyk5hFKhrytHJDQSUhF+6ReD/OnxJGRVZ
uaHvEJIoPWrhwsKEezu7qYcDAb0tgVfzTYAZ6jOzTwhfDTw5pfVqUC6To+BqEOEQvkvQFi1pJMpl
ty7Ld91YrhRR4DE7qZicEiY+6ZJjF1ankfqCRETUCDrLuM5Q3YaYyiNzXA6+x07EgQ3no8TzeW5u
L56B1zkyaV6szyJ0ljnKfzoHrZkSO5N8Hjw3fnf3g+eW9jU2Hrho0XQ50mGX97zdC3+6UJP2lRaI
GBtX44uVmiskmy91Ue5MhqHGB3scTGSLJ7WGu4y4Fh1CiVGtx7LHLLRX7FycPrv8qSp7qBNzG9jt
pbXmnZLY+0XKTmefham20dTi6ou3mrA/YrYQ2JsDlZ6fatzkwVXy5NLwl3VBUVmRkU9jB7t51F9E
bwG4V+86IPnkBcPCsF+TcJ313tVEPcLZ0MvLkPGNrnK5nxx4TLhvpqcnJQ1uU5I9o5WrjzsUbsSp
KJAc4w5EVoG0dx6ADvh4iNRNu3Va2+veTs5tOnX45gmNGoNT6So3s2X+alH+Ejbg1CPjY8RSoi7s
HEl8hs9oZtsgoSnaFc1dVjRQzJol2POrK6MrIDzfnhn8W2IxqhN974/ptsoxErM5JcQRyJeU1r0y
Ij0URVUYj+ggeFPFRHNsfWlNwjv4iklEko0911vLi2jkq1d2e6JIaKKlCuEmRWWeRTNMoqUHDrLK
sWrWGAhgB41z8ObX4K4x9v04Ex8DffGWzI8Di19SzU8l4PYCRjxKxJJ7wyJntsgwS1I4qmPqkCCa
apIgenRtE15WmiOyZYAdxL1Fqb30YKM5I5HH4hJ1GDLZjmEcLcM4mqdCKSV84qm7O282k/6wFiVc
VUmk6kSDvJW9Vca8R5vQFPLo2hQp8cYmUFjlqITkTAUi8UixCbdRiZnwgONbpBHg5Z/f3obMUwcE
rANBbsxCLYcGs0I9s9wnJuma+wTNQdIkF10kr9h7C2+dNTFqVoWIo2uAJK4SQTi1PBlZhPVF7rrO
R0RBvp+SOtBBpZn5Cjt8QHe5bxIA1lZnFWbDBs4s13enFE+v+zKiS8uT9l1a1V5EGM1Dp91kgyQh
kpCwY2gpfsva+CrQiQaPVISXwL0mA8xI+GZzM+tp5D3AtDyNCLHu03xrPPQ6XCzvOfb/2CgRf0sa
sNr+0dToCwJQcDMKJ0myJ5uA4KZQLz9C/ymZn5yuSNedsQ8oHbG817qfft2QEgTa53KGsQnDV1cH
W9t/c8S6n9E2Bxg6GJQCJKLhaBAQumnoNbBIp00ZB8MJS7KVgQ/IeFq4jjhomPuJqimgDpXMe84T
9j9Uc8V9dAlonJW+7jEfDJhiCC2ec6Wp9+F+iKLcphTpDN0xdYwjY74Eh9IEGD90HPQRAyrDfgNN
whPj811TacdxTv10GD60IkMmVtQ29k66W8oILFOpcatL4DMETw06T0whGbNGZ6LLJegWYwH/dmA3
bf5ax2MEPtZ9+BhymAoEjb1/NOyrp3PAwWh57OGOCUJMj8Wp0QWq+3ZPzpsiuIk+AxOhhowF0DZH
/tflC5MFJQarkv4xm89lhLFoVMr7ezLI7zEhf6cntQeAMuHEEUHzXXUB1TH+Xzvmv2PQkd18VPgB
wX3bnqO999svw2g/e8P9sSrSJI0iB8hFH2USl9+lchkeXRcRlBSbBtOmSc07j87Ehti8Fn2khMUK
d2dQXkT9M4ixcjAy85B0tFDJw/lsUE2QH5T8j7zCrhjfhti5ctvNwQVJKsJo3i3jlFbesSeTAnzc
D/o3G5y08F/LKH7KG/mfTKLSt4Nn7evG2SM0XGq8UIChV8OzXnA1pd2miMwNO5wpsYm6IInEFwpn
1ZxJIu35qgcp7Qylt0rbdgFaQMBlh9MnsE/VXK3M/t5vWcElfK/Rzm9+Kalzz1bqO9vY+d5mPc7g
lC1alt2KA1jJF7BzDioA0n1y7fjQYQJ2p2euDKKtsUBhxIr8vV/aj2tF1SBcpiGZb5xO6GDDgGxH
20ATO1KLvwsQSCWxc69g6wmyChqAyKzDDsHEQZb6rgEBnYW/NPJt7LEV9d5Tx6YtoT1y0G5cXO5Y
0CnD1AEpk3T7cObzN/YqiKXkJBvYlqjLPMur23vnUR8X7pT/dugTuu7a5qfKP3lUCw/tbqZmJ9Ih
QbwFydOrSqOCkm9mmJ5gXZUmvkL11dTDSTamvpx8aj0IgpHF5ww1H1h/GAWb+apBnFRPKb6FJEch
i4vKQ7eHMctyfjFBzxDuekrXC+U/YYL1bAD2HyxPNbAdHMQOnmNSy+P8kI34rIxP2PdkvOafqFjG
4Im6yaaJzZH1Jmx3RKjR0SZ+Eu+Zj58BO2+eOXIRa41U37XvHZPPmA5Hwo9Zv/y0RMtgLuNiPIvg
rSGhjeS1kU04qF+LuHrW3fqgC+vgjxzLYWHfaPzbeSlS+6BbNWaQLdw8+nSLeGfqMcWDA9Odurcx
iYEgoQAxR5QCqcPHbUzgGB70H7LTgpgB/QNoG9vt97TXiU4poG8ShyoYhzXHeXjydD4p3oyA6PB0
B/cNEym64mzVHlFIs361kG0UkmQBQJiQH+oFNAFRsNYG6IrHCTjD2utj2qNOTb/MlFuFBjqIUK/D
Mrxyc4qi5EkbbxnPo+Y9T/qVhYZ0P/xZHD8MpmYyq8OFwiQ20eZPaxHeO2wBrFI4EWZjCGH5kfsj
demhoaPJPbIl5+bGUnuTm+Erp9tVIlwfvoYke4GrXlnYumBdHogDXCXtfJQIjwdYHRBfGC8sDJzn
+fw0csE7FpIF+GugDiDFgKNcYfN2UYKAraD9KWAldgkMgOXaiMiWiZ8G65Iz1VKhqzPQWuU+wByj
0QiLGsku42PfEX+A48iOzO/W6e6Tm++9lApJRyQDE8aCFmdE/a1UKlT3pEM3pkRzZM464Q6uLZPc
27o7Uj91cu4ZLmhDsGhM1Ab71wryMcOIGvw7AW+SLyh9scvWCY9JlmC2/miD5NVNoCORzgXFjd/x
nLMkdhXXOyLiQDxXpBrNkpCnjM07ThVps8goOgAfIq4HK4ODI2rILvZkkZJO/LeSJM9biXQlnRji
HC5HhCP7FNKzrvybbP9KfMS6cxqR7Dmcda7mbhS1bWTNzoVFGXCyDGV51BepO3223Rf5msuk95e6
mVxkR3o+KdQNOq4eY0qVEPRKuPyjrpOlWhIn5BNvReZVGl5SpU0FdWjrWamnKg1dOmDAxId7DzHC
lFTQJcjTwj1Qio6q1ZSX0n0zeIBbA65j9IBpiI/KTLrU4unCgZ4Taq3GMQd5FjiJ8iWOKIWVQKfJ
XsbsI47XYiY1sahWlu4+ghnMuFPJzkW97aCnbQq++M5fiqdI3dRoEhZVHCwRyyqQJ7TCbZ8VK5qZ
ILrF1RHDEffiA77Rp5QfO04E+DrcbwF2FaQgSYN2cKaV4iShs5LWXo71syOvYfQP5uGyfJDoofLi
FlJwzl+glPWO86bHsDo3BTwZyPv54AFsVRPFhAIn5P4cZuqRoPrGU1C8hSif1ENR5TT3kKVT5js0
x2igauziOnHQSvsJOEpUQNNbBFzBDYL5lA4wFuKQ0WCFwqjI87MzEhJFmnI/MxP2BA1k1F2WWCgr
NsJq3PrEHQ7j44ygYevVBVjhhArllAdwGV63ZHX1yfNDcSrMY1wfk4gQJwIt4dq+lTVzeAv0v6i4
JeyDFmxJoS36UZAdGlb70aL8SaXIL/SK1Ci6VQw8CzirEvdeYzlolkwKM90W2d5ryA1JmE7ljDtp
oSW/FjODPjU/dcfxjY93csrXgoboGcWZt0xoXUtmBNXBJYzoeZgBGZIBEX7/qMMuteZnTFKU+h7K
ue3Q/d8MkuSGbGFGCZut/SYIi+ahf2rn+rf3u2XiXRKiSFN9PHRFuFPyZboOVgavWoMl1tDL8b5n
BiFh47PmXunTQY30WWeWsfVmpi6cGYwC3cRlPDdcD2RfFNwIwAHIC9fFmfczcr/S1lnXEeEZA4Fn
6fSBIRlY2ljpQlv7NYKhaJ8Bi47TK3m/RNuj7OEhoxMamTEwnz8/6hUwgj9+RgG4A3WYWpws6JBb
lVW9LQYu8cH5JmafBmUa7DFPOijT2Pw5vHYTuAESDRfMZfCw+fClrMP2HHpMW9FKQTwORaSgN3kG
3E2qLbkMefhd8cVAFEsZxDCTtb0pYwzqFRn6yJmEu8tFt0q7vbrXKrvaG4ie6S3B+7LVGfxp2+2M
7KU1/4GYajsyOo46RPboLZubAikNC10HY6D9iaFdjH9++IJBVbQXMfocwicGmRrNq8Z82/J94UvA
DsSeUIzPoxzeOdUkDxySToqX7m7OGXebPbI6aMjh1ADedUEzcvOqD7xKxk/P+TQahKN65D8MiXao
CXuwyYeZxJMCoZWanFeR0v0ZoNgarPscIHGYXzx8yVTXd9Fb51jPCkudnG+qml5loy9c41pQ58nL
skD0vf4UyK+YA74mwq8UxOlQvGqyyahrX52DQwYG7qETVMNYRXzLJH6dojlEmf2hj/pyHK6FduVb
oqWY5cK9+tA47XL7xHCKoDvgr7ej8ABp5HmM1p1trqjVJDnCyx5zXUXed9C1uQv4zBvH/6KXzUa9
0n+vpCIZJ3mFgsmGnU2jOI85JEGh+WuecuHbUPzTkaK1tNyqf4HvJCYJS45se8GWABCGNIoX35Qj
Vdu5w3DSje67SY5DuzLMI1G8C31vRN66SQK+cnyv+2iVDA/ho5YO61guslzsmvKzs8PPdLhSDFYj
8ta0dZXB3Xu/nkNyfrJLpnd145WPIem603yYjXZVybM07lW7iuPu00LxiWJowZ+8glZzhXzm1BmS
CsSBaLfUIpYsstbG3lSosJTvciUyVElrq9nXyXuOnNzxacnunW1ETow3VvBP7Wnej3jp0vLsiksn
sTfo7WqKELl19oskXzdMtx0xUGV2cs12T5HFLYC+NLmr9BkrkjOvXVRTuom0Uj0o2m4y8YA91iUl
nP6uCi5xY17Q9accy3SHjbCgA1MCphW59/1jE5D8FjgHE033pLDhdBeX1dZ1iKnUiAjkqRZyWLde
v9dm/n72SwBpTSf/GD8EPaG9cXe9b70mdblAyMs9F9NVOk1KixE8kJzAJIpNAqrT54TQkVDNPWTg
ZkjDK2RYzb5YOyuP5Z4/noP0WKBbcaCbG+vVY1rokZRp0oQX2qq/vB5I3ppuHcKQoseYS7K5H4EP
/0bBovWwNtLyTRgKr5GkDwhRy6WIEgTMFvfaP+FVqY2LlxQkewEBp+WwcWN9KXrzR4uxjhv3AKkn
7Y8Pqf9X0khy7/17FxOBSl8oaSZzRy3QZmrI+qF+Ej7OOolmm9FIEoq7+klq6wqADcBrAfmM8s1r
MQH1G6d7mzERoRDiYsqXVlMtp3ZhMvigPlY2FJqf6MHbe9xE5hjsnabbDH26klAhadEv3ZQcoaTh
cdw1Kl/hnOHWBVhVAjcLr32tvyWo42sFZ4TeysrDnW5K4lK6tbZj06OOZklsyDmEo7Vz6zCCImfl
t1MhhIo/q0oMC23ei4mpoy0+FVsWxzWP5GfaB9sOB03udM9uVCvO8DjhcY5GC6sjaVPKD4fyIki1
b/VtL9zy1TbbSzMzSRK3RkqEkuu7uM6LjnRy5OARBcGVBGCRAepBJryvLvGg2WNme6zGKJWxpeLS
CtrvMI/IfLgbCHx5qzPKp/ALZ/jFd3jIVaSAWkCh8nP0F4X9DxtpInop+jXwmoLUWrJEwN6tHSc3
t0CoCaD15zyiMUfe5tfafVP6+GYKrgutDM8znI+pr4hLeCs6druu2wet1S/nOTwWob0cEpAam8gy
Pm3GIhDEyiQ3GtqMyvTlrFXPtUPdYUk4B6BX9DNR3odPiyGUQ2AyL1qTo/giWJFgqDEtf1pfP1cd
b5GHeAhXem9Yuyxbp0P5GdrWe15AqQpCWbi4wnblmUQOukRP92TDMlijn2+Cq9G7DAkMUlLuhrR4
bvp8a/bZi25bO6qAIazu1Fm9xFP/Dmi9tGJvTYErglJ70RAWXkDE21W3alGq28a3K5dMTmFpbGrL
33YRfgLJQIucSbDbI9v8V9ZMlhZBTwW9E9cSUq3LJBKxTd/uNHPfsTyJ9NqgwiiYAAadtQJ9FJ9f
B7YYKhqH0B39rfyZfH+rBY9zgZWDJ45HlY/fR+JkA/6nU7K2NjlS+rat0VXc2jT98PHyFhgnfe9D
c01UXFz3pV1/TjTSag7DmV1YEfq74QC4+OROzutMh/hvjPNIybFJZHhAanPFIL6ffMJSchz/w+ez
hcSNq469I/GvDfynH68b7nn9HmjOoSrXqUVJsHF1yDUWpMVPY7wrCmobyrc2JzCtrRbZsMIOWuf5
R9327+gGBvMtsiSDP2xs9QrCbXryMk7tTuQG+BX8SpmfurBFQkHiIWIlrnNh60jbJMLEbj0mH8OY
Pkm6fTXdONqsPw3m15SPXaD/J8LMlEtvvBR/Rfg1aJwgJz6B4pF/bMm0h0wdN2qpt+EOkYro9xFH
D6Avhvc4ILstI/8X7EifBQ4+D+i+f+QLwr620UGPOsWa0o888n3RKJvVvac5pyp704VEQDoUBGsR
V+ahYudNbe1q+U9YvjufhRp0+cGcUHOa4lYEkFX5o1qwJSnH47pP72nTr6eZflwdh8wm6nAX+dnJ
UbB3tRlND3nts+dO1LzsWs879S2qmhcgY8uBt2FfTkVA+e07NRzcrMY2EQdL5bYiwBqQmFpVsozQ
+JJfhVgt3/Y+zj3h7Ax0ZWZ5RBMcVz3hF98Y0CH44gWBXiZgQzTc6t65jvFSQQWMPjpqMRMFJvRM
2c+vhpGtLWrcI42ebcgEnQG6NjAlIH8BYcvkcuruLn8D46nXvRVIS2u0RE2XvfRDx8KzqlCo8MCk
5dMQVucp1C8ucfFQGhoMvRRnvPPdPC7TdsLyXWxtHQYkscUlFskq5tvexreAscYuzVWQk1RuFtte
uqgduMZJkq/5HTAQcxWEBcFSAnWy/sHXpu/qkwV6V2LccvSN4RBSgwcCF5iUyzKk2o/rLQyUpbXW
GJYsyELKTmqo00psNBGcNP4FBc/CBAsi0GIPadoQNDBuRsCsamUPJ6hC3L1ELN/HCJZG3IVKapEf
oGGQaTUQXs4Wm2R/LfKsOWGkZ8Sifc1jE+1OOAlDcCXQWd7LgufbeW6GmEdlXrXiWv645Qmwhinl
bM316piQ9WUStNy63gd2Dc/3V9pQ46p4FlRQ+zENk+fWMVHOknZh/Y+k81huHEvW8BMhAt5sSRAg
QSdSotwGIbUkeO/x9POdmsW93VNdVSKBYzLzd//+m44zD/jzSAaR+PIjrptychSjWk6jdi8XX/zM
eqiwisRmQhl+uvyLzINyekgEyoX4p3JRyyHgqjz5cWRfem2+JSswr5y6OjW46KtnI8i1w1QARHxL
uvFEvZUy6vsnL1akuySvW1m2vK4FDJcjuASpp2PnEUm+aXHGllnu1cXfxPWedR/LPN0Z5bxWJag9
6XIQ/FLYtiN7jviVKXqqJhxTaZ0bCrEoSKLqxvjNTI9FqwQUH0MX3WPT+DZU1B0NwqCaZdUWBvM8
o7EQkKYny6iBxCtAEmnHnvzUqpxcOhEtekcDK2YHEgMB5ikjmcYZsqeMwoOMLZqRb62p+XLOYS4W
T/jFOdZR+P8sWU2xVcG7BfdgG4l/WqCF8InOA7yC3Lho84tNJhFEpMkimfphrt/W4Ozw96l4QGpS
75qqfE8wMHDS17HQ/hPcGjP5gPUEoNMX/9mLepvPA2Cazm4TuqzFqri+4sgdsG4W8EvDmceBtvgs
ZI6+pvwe4+agGhzc3VuyYs7GX5YkV02C4SFXRCpYv/xSx7CHf/CH0nq8CwwBSvOlax+MW2FTKZek
4SgVljP1fDchPFGHTrRUS34sjBENf3aQrULb2fqlnXF9rKRTlRne2jyLkCF55cUwnJvKL2YAKnBN
PQHzzNfRIqkB2bUGNDVjzZ4iju90sIm/cvijiGy7aasSjs7NexAn2SiXnsztCtMYEU++3iWpgT0P
fYFNr2EcONQgXm11USGoJlochIv5NUjpSWLLVSUOQ7ixMtOSytI1B7LpYBGaCtSpsQk0rHQyo/UV
OABxUkHIgZ0ItajWfLUkkDxdEAv/TVbx78JmqiaaUBF/NiWsHPpDG3ysEGCCRJQL0KYOv0pWm2CO
o4MxUeGU9fhlMtyyOEQT6kSplt2Ma6pLPqhSI4wkRZvO+TvB8dNxiCY/WP8D4aYrh6skUDUxgpz6
hmE03WrLoIpkhGpGXgvflWp6SUgbfji/IWiMMmEsNN9o42EdE0ZGlDoHR4NK6Vcc+vUAf8OuB7QI
M2iDciqs8eCYMePACE9hRmrVCvWqbB92qSD4SeMOobC1yRA+6IgggGjAiqp+3BX16gkiGwMbh6E6
PxBEQ1DcZ+t3VpvHZD2pU4YDABOkA5M0tJOQqIZIP3M3isdbmeDAJNQZLTtyYYYfl66T625U7zX8
WBiPy9WnEMoxeaOBAjwS2mF7E4Y3DMP+EX27/saxbpTWXuTbzdHVSprA0bRdnwR8harIfb1GVkXj
i5EMHk+Sy/y4g2tM+7rVkdaHFai+Fa6oy+RxN2FgYZE/bljJQV8GL+Fu5vFHygfA6w4JCfZc48M2
EEua6bsq/PbBfRhA1uq0nVCQOWS/myH8DAW9qor7xPyxDOExK+RdFmEnxKBdg7VBIU2XxWb6/zjI
eJgj9gdNL4rT6dExk+unJTCjgcha+HUvXJli/RLzVkSfQoG4avFLlujXSL3MLW0S4y98X8Jac+WK
vLLq3EVwsK0IIxM9PzD+Qj4TxV/OOF5MPjZ2lwn+UljXJeikGZjNqBziBHJhxJAxEd/cujmFuR8Y
XC8K2MG/0RLR3oMR++zMkk1QF4yZ+DKkyAJfUipb+kEq/mb8ccplZ4+GvDPUofPu4DEB1njwelM0
9NrojbSyqNeMnWHIT/jexdHwknYRvLsca77fDltLp/qMVcG1EpIAphzSbOJJFJ/Fb6uQaonDb5WK
T7O4Z8NZPWSLdKZfcDj87GE8MSojKaGALDV61CbdGHNPPpLZcil+OsiyNP1FdFSiwdOYQs0rTEwc
UbhEfeLSH7g4waJIkfepFimlCOHiv5xxrdUTsofmwlktzGo+uxXRZ+6DS1HzvzkYXkljeGz5j5NJ
ONSE3QS8asshSY+xal7h9EbQhVzvRqldWa4SemW1gvw7vo8Qu/MpeZNNJlfDgDnJZH0XYetFIaQL
lqWGoMUUDbSJXxQ5VS2t4MRZJROas+bjPc0tF4wkmErnHCrHekD16JwcOJMd77eQ8QbA/4Rpke1K
HKuNKv1FvM+k077xDNg4+rrrm+x51QVxuiF0zzqbYYnIvj0SRcXYOzqJ3CTJhzm7GUguGNffLseF
nr9wXai2WKD+IGWfVcc0UurD27rmDyfUdlljXjhFSihmjl27dq1COOB6po5O6r90EUP/39L+VTlg
0qLVIbDhF1LO94VF2aGpLwlw0hGFSnUgL4QaBbqCHYepIXBPzjC/SDCCo23lset0b9RUkKPYwTjW
K/0vJzWWdxDhWziKDKXZIj4Ux2xqRC0H4Rvi7TbPywN3oCWpV5sISB2NCSQ/prmwmYv2UWB1MKvc
KHyGIsZXNIcKoHqh6FF7LNbgGTvkGFMHDsvoKeH7Gh4dPcgAVCfL4Fy7TOovmcQ5JvahThW3RbLV
0VPbiEaW+ElMqcu4Bf3R/ZLJmqUn0CgvKoNjceeaBesaLnVd4lijiCHODFFbqXadE1Nr4eT4EGMi
7CJcW4mPOt18JaEzBYucy2hvA/pq1ofa2T+iAqXsW5laxu1pTdLDMqvwxh8yhFiTrkkLfR0ZAtOZ
Sle/KWQdsKa5Zv6kKTsVHXWfxK54nA4fM2W+2gOHdZqKWhzOyTRA+YJhzxRBKncdAOqi0DsLVyDD
fBV2qcImcOa0o2yv+2dNuJ4IG1DLbe3I41+FWEhL0f0IYpTb/eXdO+8zW7H6rmgBFWV8m5f/8vxm
mOrxX0UXtmdKSAEQpgR6UY7jLXQI42CqJwqhD4ZQ4uPG/F8V/SpmIEEYCnOGgDWT1AdLgNNBNp76
2TpHoYMDRcAvj/NdSxSwznCfFKIRo9BcUhkcGBzIehQzaTGV45nmY+p9AS6Jzz3ERM52vDFU22vk
cuAimEbsgkoI/g9ClbHANJiESwlh1qK9lrC/ohJ6StcgqWuRPs75eQDJiTBJVwOnlN/UPmQe3u4q
DKkUhdCY1mCS52xXUB5WlRAN5PDSV3IAc26Abua3mZh4wxVK7NabcnVT11dhNZjhU8gXMV2reisU
Yd9TQM48oGVwDFoV6U7RfORBLsOu+uUrLtZMkIhC0DJdE4CQ2eWBvILX5v4kHXPFJM98DkLwEDFe
E2O2hLJHW6pDV7735NVwdYurXtAeCIrfikrFRoiE7fXYwnLBoGuUUcti/MTAhFJ4gGlE2YVvHTPn
RZBZsl8o6MlwM1dod/iJ4xoym7hu5YaLCZ/b4ARSZM1Na8c9CkGNbTxX60mvlTO6tb14FaLM13Lt
YUTWHYMHyAjNCe4R/l/lQ5YVtCLsu/Z3ge8kxGPtLz/TyHDjIuN+/sVeUNy5dXxbaAJFXb8skP+Y
e0YP6Ow8Cao3mN8zRqYNvFbxoadx+oI4LkxlplE6UW6IuL5Rw59a82JJQdLwKQRusCXEFNESHnQr
Z8A074Uph/SHYF2vqqCC9p8KNTEz5Lnyo/JhlhBVOanS30bXP4STQjX8oRYAkEALn74ChMI3pwhj
ERcYqzNn4JdMcamCI1S7tdD80Bab9TEONEoxrPL4UnCf5ZyIbRXh9mRvhxmnzPTVhciKCeMDUota
/i2tdopwz/xqDMOTJWChjOlwF8w5pAcIYToW/utCenvbPZW0QB1nFeWD0BjMU3bJjKug23PqVcYB
aUY1vvIOBJFXk+AI1tdZFFGlqpwUTiwNptgK1kUhMVX0ypTEVHiY6nJ3xvj0/+PzFIhTTax6zHo9
JW25GSV0hsx+B7r9FX9Zw2C6ox968yaO05I5AQZ45XNrp+j/jEDhecSCWmfIH63a/E2q6ldV+DLU
wOirttMV5IeiFItvXU6EhQP+hN0Un4yLqioY+hi4LDBcaie/tOLt0nT4RpveoJ3bEkCm+gVbKnXr
mmZ3q2OsG7220kvIo1Eg/CaMgRdMcpNXND6QLRA06BUc0HBnspUQ+23ooXHe4OqBvRBS84PF8WoG
X7f2iSLd6uJpBoTNKbrnxTwrhvMdOSzycw7FbgNjdptjN9wTtmkZbl/0gGTkAmcyt/J0K3vqO7db
pq0BygyWZ1q3vIfaFRvC6NXyl8HvoppkwjuLlPwiVjgy9Agv4cj0jdr4khCbNE5zIbBVqmCpxdso
BuITSzIVKeMoSnhSbYeyNskPvVCVtXyuymndP5jArvi8+MT8StjycEs2DGj7JPxuB2H3Yne7fHAY
7rImoTRxw47JcFjEICH+iHsa7zYhS4d4+/U/RYwz5VRAEqAXahr91Ep/mTOCXKqvHKQ8WbnGsaFp
2gfloVhX9ccA+NNDFjE4RnE7k7BnZKxDev3Z0t9tp9+GySuUdTtpXuahcWc8O0IDJ5iGMaUo/7tb
NN8kqzrMkNKwQIARZhBSp7NiY7h451hl9ONUC/EOeRig8/AG27rGUfNWa+1hUWfENdioZJ6lqduR
ubE06Wjj/Qmdn1M8qYxgYQNAtqMp5aEl9Ohh5zIlovLKmfSBFww7KWnfpUW965bynGWQu1UdI1Ad
rHyUZsjKjWuqjLjZrh0AHTqo/6ZW2fV5+NIaDlZOzrbGWoP7+7XH2IVwwKjxnQyhR25gQTgy5d2T
tkF7DJIF/aYLChVWOTWGWtQHR5BmvqA7oJAl92uUdvbfmN4nc9xUgCuGgrgnhMoHDrKrkpBrxkua
10g9WxgsrZEctP1RjbhprjUXfgFwNPG4dVhlfzHIbR+RVwvLpbfv6jlvbzCG+A1LBxUGBmJY928N
ed7OoVV9Z14DGZKjrIi5JucLKYvddE7p7HH98Ix5CtJu2pMGeio4B3L8s3t6A7k3TyOnc7Em347E
ThjmFh41KS9Z9Z1JOAOkGoFY0fTey/N5GZMdF0KJVIz6cE/TSjegoXOcUNYU0WnpIwbt3bFpLuaK
bUDxn9qsOxXlp9Ta7+IgsD4HRgOGoeDfyA08E7zOQt3bpAhwuFvkl4eAv06BNU/9GgvL2OVrzA/Z
AMlbvtj/an2kadjvTExql11vcDSKcfdUpz4WJEK5MES5tw7vWCuJ1ROWKB6dDUMxjZjY3LK9Olme
JOOsxtJRG6xziMfG2O2VOCerq6meI/UY6oZfTce248/X3KUMVPARHCyCPZF5CBpu36JHXNC2p87i
T/FwHDrtxrhVjCGr+CrhY0+nQ60DwotnPlo5UNfo8VALwlxRuE0q0rXBbztM1iUlMLXxQmmJtNf8
tp3TcHcmcs0NoKG4Q/yMKWWELO86snEF3TWFwtJA9+1z2cuji7zkAET2tUBtwQ9XGgfZg+rPOc0c
4+n4v/u7LKuYC6AAjoOkRtQ+n4Sev0/lYBnqP2ck/Lnr3isJebGgVVEI6l2M1S/OgKLWHP15Mr2l
706aPZJVcUjoeYWtgkiRBcP/7Ip52y/qMVJBN/XFxcPxo8PCw4KoUtm/9n4ABRzRILdlgNrRYPkK
jl+dad6gvlozDOv2HuXas2MVByEZqlgtrURxyxRmdl6KDo4Y00csuY6CUicK6HUIb4nya2gMfGMU
odKvApGx/wthHpRwFmz1zezpqEtHftat7NibQY3NmnWRhldzQIy/6yt3vjWnCPQTM82tsSuvETOb
o9wFg29iVrZJTw50R0jUr9o+4Y0PtxTXauulzN6t3UQO/LjPyEwnrWh0MfobGPFgoAq64QKp0vT3
UJW6je7SsFaZp6Hu6VwyPsonIq1RleJmrI/PnfK8fFi75GAndyMPgMkWIgOYyrmYEIEHoVJw8MwI
oBvrNe4VrMBNeBDqZzgnHfTyg6PeFFSGB1hpR/tP/mswORz8QTmkob++ZL59lXz2sRbobof5pbyJ
zkZ7FBiQtLejIIZ64DoktTISx0AR8+H4tfyLL3jawLOHCrne2+6eHGi3gMDq/dK7qE0rlgDRVmTy
VEggdvFljG/Y5UYEfBLMQ0uGO4e7PJVW0NpotjdNc2zwTVdeamZYcDqGDbYoHaRb0IzQr7UnaDQy
2ZKGy2tgrnjtEOdBvpb3dh+s6gecAiJLGbnozA22tbNrH8k1mzzlFwDW9OLoShSnNCNCQmpmSn40
opz5wAcNN10+K9ae8PE+W+Wiv5IChDQFr9uS4eGV+GAte8FigkBTlCLFbSKgeJNdogsTK2KqSk//
LLUtnOhsD3OCz1bVJ743bxtxeCYFK8/VPuBUomUAhFSeG/B3bTPuNea2KwP8m4S+SPeEISlnPJpT
pAMWoX2wsWL8ncm0pshzISeVFyhOUGJorpqDlr+RnVlgjkM2HevKqt/0F71xM2Oru/E3vkYkwLHo
nDt8lHQ+hf1H2fhYgIjwI6FVof70uol6zGdqZCaQZRgE4V9Jbb43x5sDS2GkLXPZc0q9i0Fp9zXT
FCBzirHIbd61Y/4x+NjSTRLE8c0Ev93Nbv2bjtZzD6UCUSUNqhfTxTPOYpl/tof0g2qeIigHFzki
OFM/ehy9r8N/sAQwbvzUfzI/CuQP8BdUZYgVKFQT1ePpAf7w4yfmsRi8uIW979qzI0HDgUzhmeG2
+p6HjfKh4S0JaD9RS+0Yn8rqvuTU+ubyGEWMzfSsejU7mRVKXhQ/JZz8yn41D2z+vtxDDpBoCccX
CCKjjXAMfORFgkGK2gHtPi8SRIZ+OSbNcfgvLVwF40BPuRdBtJ9bV/Tv3vrCp4UL1DFy+nIU8Yvw
z47hIcUgn7KEyEZu0IA2TtsLykCxxRvvRewXWCq6+C08TFY7nNnyA0UqC7DB2uGLBy1RfWgHPoNG
poBgi3grziF8Vz+pPEPZ4afRatew9MJkZ+xq+7n8A4Qps72hBNh1wZYxydrisnSZC63mRgvYseFP
eXWAT3l6hRcGKk9n+cDffvrQDAjb22W6KSCYxzTEmNFj3yTDB+tbILnqUTuWPyPDFSWw0Ysxqqf8
wZ7SdElW96Nb2iEuOhYkLieQO9EtPTcnPQz0ZfSxaMrEeWMaT1F2mSs4fNgfe0m0T8dLmXjWNyMr
wIKjllBP4EP7vsSvY/1caHdcoCwwiZB4rby7NJAg5yfYheXiGp+KdWkRHFQMZZ+i5YmSsvPk+bIC
E5MnyxSWb8Zqy2Fsu/TUOiwU8O4dFqXAhfnOtnwmj3pFt3xnwO6cYT5E+q6Vb8XylM/XULopomHG
F0y7R9PbpN0l61ken/n/NWk9eOoMj8m+0g9COEhOlfUIx7e6ek2VF+aVqCWJfwT8wqEEktnw4EMg
EZ7cYcWvhdsexcEjk2ge8dAeRjI+Xgl1wzGHg2q1uPe26G64StjnC1t+N+lPmfqcFfcV1ElzNfT1
5s1mhS07HDPIbw5x2E8pAYOZapZQ6TUNxj8t4FLrTtwj1q44F/eR2ibyQ7/JXGd4TSrGv+/N/B5b
H7Avah4H7/cZ7hTgZ6n7trmL1DeVE1n2eGK5dOIuGnf2M3vT6I50jADRYjenKoLIjXas4sCuPEbU
lvLAfigBRlm+E99SD8ROoL1VU/G7KcXCAxsTE4YfzetkvCpdobo6JufVbzgMddfyjPeDX3AAKv6G
DofCBDubMLy2X+D+WtB57Tcbm78pw2IjxgLRl3FA4MKlP8HW9frbqF5bHXrWeOiq5dbSg772k9Sf
jx1ox1lxPJBBFca2ROyKm9wK4j/IMT7AdsPPNMq+1Ux2OUwX8lsbKiJcvKOroX3mw28liVM2sl97
5cvv5qBLOfXX6Qc3omz18dRCXsidov6Wjjfu+Zns5w5XPx+PbrBe5r6cuE4dxG/0htU7JV67x+Og
p61Hnvy2AomTTDEgpN3Uu5oTsNqYL7Z04OjXyr1ZetEZd8nF/c/AGPXBT5+eivehPYx/xN4TexFj
64PGJNzbMIrJ4NoYe1iUr7T8OOW9FIQp12fqDkaMJaEGOO/tlWCy9hQZij/iwoAF3erW2RZ1+zcm
O+VVeZlwyUFYi6WSF+0pO5K9ceTsMpl+7sf+WI9g8d6C0knBEjxIyq/wJc5u5RsiQD4QNnwSzlAX
5Z6/STC/QkaccIT2DebekAteWenR8JH4hv45lvvK+YtN6O2bvgpWoreQvzWbF+3WYI8U/9L5j90W
x/0o2ag/cH3tnwVmPwzMffzGd2NrZorrnBncooPFs0vxIukAzsCDXfY8Srx15HfkJty5GCBB2zkb
OySpCBGxxHx0Jf5PW3nYDflWf4HlvYnUDZP03PYAaAfxFtE7njXWpIYjiYJ4GorX9soJAtrlgDGR
UEQIBF7OgNy7PjDkICMKWzqh+QAHglLJkICKrpIsRtH0NacZDYa4Jbn88JGClpIb/lzt52OT/jcT
G69s7XEPDQ03IkfZcR5n6SupBMYTdO3QwMpmjwlv6k2A7WxDCpEb50f+x0WWOl70WeA5Z2/SD4qZ
c3iwdRcn5cRN3yFNlx/WdULa+9LT+G1WIsygJXOXMTad9lSHJWjYbFzBuvmp9pMt7WX2zBKkjDQB
Hb7Ln/ZgXduZjeoRudMbF2Knt+qlP5TDTkbjBWERIz6BIyTZMdfR0oEQuEa4JX0C1B0n+9K+welf
IOoPLreirRwH3Jw2IxBVtS+WgNoUc1ZK0+Gp33MvFThlZy5rYma+joDDK79D+3XEd/J71pCjMMKB
JUwWEpZaLjQ6WtmUR/xmk1lO3XcYfdyvEWFA/LsDHOj/ytz6ux/wC99whFiDx+VtzKcEY5BdzbGi
u9XZqGlTeSNmeScITyaKpXa593OTyDk39oYJF9AtF/8PJTCdHpV5sqkZ9X/JH51HkbeQmKi49g/n
XzdcwTzCgKgtac+OMqq9zrfbjofE5yMwP2lwLfNZ7EAc/FErIN+LCVHlq91NZeQrXygG26+P+FJ+
r5sGXe7eal9wDnF7tjmCUggs4LDNhqFfwSz1g+DWlpER841tqOL8zXb0YcMTLre87NPA3AHeWVh0
gwURurbl2nauReRzZ0zGrkBvEp/jDjIieu0nKqCjLJ8l9hEdXmvvsTZQ+qCxXXWLMU/zAbeG1rt+
5qlVGyIixDuCMLmnQ4BoNDHqZuO74ym6LM2z8SPmw7Rs0AXVk/JTJVcdK+K//ANsF/N/ltHFrB7r
cfCTIGK8tCnfeIx+8dVZrv1XfpAS9DPf+WLFiRNgDWh+ODG/hy/QLpuWlIxNLHZ9S/c4xVNfnX3q
22hvXblfjvqHbNPeGNo1Rl9KoFKHB8y+Iu0I+wdmSsdY22uf6kcU1JiBB3igyEzb9/CR6AAA6jDk
UneFvevDF1ZXjUSUmmYkYO2jWt4H+5V/IWY+I42neihw+dHK9VclezeUL4vOeEDegDpUg3oZ1CSM
v0MsdXAhsxC/BuWbeU1+lAA/31T3qaq4RUJzJ/1SKuv7VQbR2kOlkHdl4dcsEpDZSlzR9ACceQ2E
q8tQPgYFNRqBfriUUGNDuuS4xZbX8iYWCp6MBNh9jdNJ+wyjBxgYyoq4wiLodSkf5V6K+R1Hepvy
e2EWB70+pE7icFOHM8GDC8Y1R23hBZ/r7Bb+dMnrlLzC6XDXKuBB69l3rn6t0UdcI+68OMpXa91G
9YsLcEmP8ArS7sgvTtpbH32ENPL3DIcgguuQ7B64GeMj+xWpbMEQg5BstFbUNGH81M73kTdGWAa8
7RdbeRNqcRMmGx0T8NIet5G4/8IVW0OwsIu/8ld6szreau2p7r/0+izlu5a5cugRTJJ3qH13dnhF
aoO+vn6ZrEPREom50V6xpphPo0RQyiaE9mUEIxV89Ri9ngeAjgRzoRYiV4Y7b60N76FkKTCdem9S
jv36H4Yqgsppwmus6s+5v4CYDWiMyQuyYDJLT0yESgB0MZ22D3DSBbDLH4IkjlgS10sGtDGKLAmH
+OTcMU+V5BcBkWCtWMwE3761WVAtaFRqFuUnbLQtsxZ6UuQj7VagYBmKGgcr54JJPNakgJALG4h/
A1lA7zLQiQupXHKpUMuWrxl6JkQ7wvNgtNNgosIXCCroIQIhAUZIDAHEPx46NnQRBHUhfE8cZwvG
i+8f4iDsSmHXkTdriyRYYVqL2enCBECHMSmcr0BlLTzwdfq1Mdu3Q3IHsRMiNDjEfDfGdPwsXE00
2YLxAnYxkgacB1y/5QCPQogQFn8wuGr56bMP0Cjkq0wjDPQkpFZBhymyrR66I4o4oeoEvMJaBTrw
S41WB3N6W/1c0w9qOcKg5VeAZL5Si+I5eZWGi5J8FEzXS+4FB+oYn1aWn/6z7LcxfOExO8Vvk9+5
y6CJQ35EJCnmYymTY0jNDNhWDFiBzWz+1oEGQOgbHaz+mI1b9fOQ04fLHumPqM/6yXIVONmqeuMV
tOYtzYjvAzOt1NrvMrKYGISV6DYaUg3kcc63jUNcDaVPWv+V+WXRD2MFr9pWzrDV/KE3qGytjYZg
hgeqgY7NiElk4u2gYuEslH7qBZTxhDSjhzP8zQDLxujAbCKzD9GkEh7vE0elMLyJ1ppIX+cQ05DD
OlPZPHLnPPJUR5JCE9kmPiZpprCPQ684Fte8irCd4EAEqKqVByYJnFj/5PdKcSZ3mWlZ1GExO+OP
af8JOTJ3iwMdBgtKe8IP7yFFxCFRm7A4UC5OyFN+GZQCFwI4Iv/SJYbiTPEiRh/Sbpw+TUN9yrgA
llzdCeRXzgEHaXbpC3XiDEtH+/f1q9Z5rMTuKM7l33+yDyUv1yJoUCtc3qJOalFqBEXv2niJTwq0
wHCbw0LSGjRbkGsoxwRRPLmxbhoKXfUqfJfN4WbT2slfSE0t6l/LusWsPtaoIA4i9g8HZHpovqL8
dQG0WqE5Jjs1PMNNgbnGG5AQCS2p8doST7haBfAbu2c2D3zvf9AcGBbPQrAIUDqMPGqW19B0exQP
6Mh4G64QEpN42EgT3H1IdfFWRY43/uH1IoitpJxt62a6CNpeR+ApfwpZvi+SNQUiJSjt0MPJsprh
QRfVMRIkaXjUGB+hOmRCJLdcOU7QTPohhjnRO39jeY/R2FftszPP/03xeo8gRNXqSDWmAMmYQWFG
ngI7Q6JS7Sv9VpLYYs5CX0QFY5fnyOjdOE08IOWUoe0MGQzg4TJaw3ONLYzggSqQi5pV/i9jwFtG
Kq768Ghic3gWulhdBSmBzgi1mQcBCCe+nUgwtaj76l+R92tjRw9Db1PLyUkwBAUcXuHWLdw5LMT0
UuZn+cOai3eLlK6aeLgI0ps9EFwsmxDOk8QtC3U78IFnIE4EvWuGL3ad4mdF2vr72qZfUwpiE9kD
GQVAywutEOIDutuCYNj8YfbNU5e0byh237pYO0YQkCapOOqF9R7FJ15gE2JdiMEmQ2/pKElY6IqE
rbnd5uQamD28H4x/StYTGKGgEbSt5gtLpIQ6OPytsKbM1AoHYei/7DRNALwAZrYt+5qheI6F7lyi
FiAdtLcPgkCHDdK04JHBsa7iYmR8WrCWRNywoD/YeJAb+G/gD/9ZE9RGEI2LEmcfl8PTilK6WqDa
qCFW0rcpWi/qWqPbawsYa1nQZtOXie3cApBDVwGkY5byQf93Ac2IwDO4uTljRjIprtbAZVC0KPU6
RjNjeHNiyJ/Vrw33Lk2TWynyxmwBx06hhcw7YyHAa4Dn4lTRVYVKkXPNltGnDIy6oKaJoU2Ppu2J
40bYu8gDFY58S6vyqpaeYAlBLxJ0+ZR6F4okt63JZhYOAgqTOJxvit4iP6hxy4cafmSmoM+RpSzu
Y5FoUJENlzvthVMoIQ5GvI0ax1ScELwMX5YQhDrE2psdH9GqZQaWmkLESrZy90i4bSayXXftXDwL
9dE/g1W53qJ6h78xECUDKI6fVV+cc0PeC5JEZC0H4WckNSeb37HyYHg5FEKrwqCWT17J5T/fqT4p
9/GEGh7ySKJPQfJcVl/oQxE6AVWLFS90BKoEop3MAA14gaCpEVr2vg1/Gin6bvnfBc2dqaP0zV40
FlcP7sRGxkonM/8suf5QGRpW024mBEPwyUZFORg8htYkEcVmGNxVbtlEvxN0lRaCmFhZBaKVnDOg
cTqfsJ46GXyte67Ldz39r5WOOpLxevyzoaNIsF3hoZILLCP+4NKPqXDEuoHceE1Gim7spJWmYQqi
+cJ5pEn+hEOA9GoIxJ3fKPzUUQyoECw0q0UFqSKM1wI2L33GLa0tQCGwImP0ZPBw4fLB9WcTdPCP
tWbfDGHUBM8MDwFDv46w2sTv0WbHh346F9C6cJuF/oLuSrw/1k+NiF9TNQ+mZEn4czT3x3g+O076
JXjFzNeXRwIRhEvSOUDW6YnSECYKY/M7MVnQ2WJ2xUJwWoYOe8cMTzqGE2qTgH5jrTnfZAdqXniY
IKoiyOePiZMJroU45PgUlfkQJkIq0CDnPvUepQ/FmqQpn5p6Q/TuRkYJgkw62i2cS+FHYPSe3Vqe
oCAJZ84J4pFwHDI0sGnOdpSy0KwjVLiScGWGyPE0GL6BVbuK4LkZrEPmjOoGaT52RhW6KIxjG3iw
C9vLmDN+EfrRmlYPYiJXNCLF06B/K9qyM4ynZuL80t4m5lV1IpRDrzk4isM4XMoXr8ul/Tx+xab9
kqyjv46oMAvywboemklRoD4i5Sszt6MVUSeHwAnTWR8L3NGcjT4sZxzVoHBBWVsid8o8zCOwQ0fA
Ax4Ga4HaR06IABSmQqCjETk7Uhh+aaCkrSwR5JXgXigXT84i35CPADYTWaPAYEVPUKXknhSPGFAy
EQd5THzIW7JMx4IHMDuVl+evBgu4GP70QrGQWWpbMDsdD3lA5mIwPhvs46lfO7SCQtVC8FHY4hE4
yScR1G7npo3ssvUKTpkEWf48YjO84plP1rOxnoyZLzYGad9vW+rShjWHdZtrlsxDGb9FRQQDTt/F
732Kbp2WHSd4I2xO7XDMIfRTUttydwJPBmBg52YEQJh98dzjdQ9Jrb0LmFfHzNHKGSivvzMX0wib
y5oiREr1k6hWtCTbm1zPan2fJQYoJUaNJWmciNGMQ2YT5g7VLMoBJECIZ0hOdZ/9SIy51xZ3D5S/
uK3sa2M6Wdi95Jb8NGNwtzIUqzFlFq4upTFTz4RuFP03zukz2yUCu4HdTLQLLcOv0j1GDTneOhzI
ewAzVya8FKRuB3mOUxVL0lR2dkqDseki8pGhHC4Jt02qPtVWe6HpABMN10ANX3SFawjJil8A/uZV
9bsWtZAlbsxq4ursup3RPeT1t4Z5aerzZ4GjMwPW4Ul4RxlL9dwzbkvXE+RHVPIYQKrICDCOEBJI
0+rxHrG6B7VuCa7QggeK52ao5ac6lj9VbB8XshpLlfYoO+Cod1NiQMxsfmlwXbM7/GMxcxeWzFgt
RRa8J55byjNDiqOkCuNDjN0sYmjg66VUt302XGnsRM+VgxpE9F2werai/0mb/By9jLyyWrnJzXLC
FUekbqJT2HIn8FAZncNbnVdaOgF2ScdS/ajp3dc68YT4TSGBcMgkIgP+R9N57TayLlf4iRroHG7F
nEVJVOBNQzNDdc65n/58JW/Dhm34aCSyQ/1Vq1aoNnFCNw7KEM1n/FlXwZuvxafANva1BrqYERiB
q2lkD3/FrLhTv8ehParxDEQ9h/ia4kPYjvhTaCwwrMpjRY0qL/isB5TzZv0qUYlO/S+evrM4D/h5
1HtzhcY8hsGCxnUYlA+hbUopo5JH/6LAfv5lEnJMmY56rKgKtbh9DOpLNLAFa+r04U7Oyc36l6yx
D2bbZU9YRkTqsWyUg2V0l8HEeiINtK3hgcS66lbtAyI7aI68catF9kkSxRSNLr2F0RSMf7Kyeen0
5FC27nOYC0IzrToCV/SRomc0/jnD7jHRE/Y7LT5tFRYK73UU/S3wtx69iFSp6l3POKs4hpsEc/ME
U/wm177LBt+lWU8vsLNIcXLLs9ocHMRbgzojq3NvpbsKmhCeC80EPVpDHgWxGMElTFXEm6p/CcPh
SGe2sygfbSC+lOnZnv55LZokPd3lYK5hU567LoGmNNyMcbr4swLtjxNoVD6ydjeY3VksIUSgog3Z
ZxItew1zRRZ0UWSfEdId4fDvjX6Eb28+LQYuhIUQHZ7FuJDLKbzNjPqrICV082UFZcfAAUEv9VXy
rwGk5JRK4wmPEgwXEyj3k4n+HtIEOp6KpBGxp1V6bcuQh5mmqWIspZeIftprpFvAT/d5sL7tlh4u
DS5J1xOmpWxo4AYLDS3tQmqs1UrfZkb+qcYtTxeDeNmSSQSIM3mHvvPPIeouMespMc/IaKxJ45qx
+LGjeD1jENubGMSYCq4ENUI376cT9F+/1Z0PIIzxsD0Stxn/649JPb8r5aOp/IOWeQs3oi0q/IOK
E7XSJHsZmlNWHG1sLW1f2QZopebI/HWyidXXlIwhi8IgLXlDgkdfBQdHNB8Mcz1dGLmte8a8bpmN
47qosB8yxgf/3Y/DQmvU0zSyy2GC0EV0QR6FwYUNNJSNnnmwybaIS4RCtvreZup2TED1yplkInJi
PVZEBYtqan0Rifb6pTLSi6Nr+JNWZ5ewmLFFMmpgbzVkr2ocrQi+RnxRqm/V9BXEUL5SFiT41rRo
X3W1XNfBe6WTGs0D4WREDA1keto8nxk0q+lWjswthn3PzHhn9Jgtlz1Hx3yxfOuv2rLk0Q/j1oVM
5YfNl1Xb/9K4XLW8GErhIbK1XgS+suEbwX1sxdHSTH9PIZwjPPud3qonaLSEHonDd8FTLv/00QXG
X0Atx8m5Yyg6Ky4Ys2Y5zweNVX/dwDuw751+ruZuFdO2tECJuoKPYYh3t/ai5DPuwONLHhEjqNCP
F0FztYPpozaYVEu3BCPU15PTr4eq/XAmUvH0pmaTxBbD3EZwq1XDgfOKWQWxPd4m8QjatSTNsza2
tocoMcf3o8M/h9VBx1pFEZ25dKEOlMyE97hFmiKcbORNYZHdJcaEEFvlWW2A18WboyiGm5DAFX1a
AWU5mCnqOhaQ+TKkvhexha7qDml2VK8JQZ4h+ZD8zE6aSTlnLXpXYVhJZoT8urS3riEGaQmcazKE
sTFPEnx/HgUSOTFPh3i3YKrxAu+16RS8WPFmdfRnH1CK5OhfWEFVX0eCsVd1JrqNeJOyrGIbSNDf
eEo+upRIOHg/oWNgRd78evn2BTA9M4IULH2eN26bPdchvkHdykkNqBm7thrfR3qVucBnenhMWJlO
GiqaBGMDs/Wfi7a7J+6wVUbQvOhaGzVRTGV4TjhwSiNYsvhOecNq3Ips98Uw/WNfdS82bsRFxqww
awevKY8ZwnWrnN8yxXloTrccimgXRxhykrMivrgxzU2J7VAM1pTpNNN589Km5tnLP5S+vPaYGyEt
B8QsyNexXfeYpTF4dgKhKwOqKSdWOERye4T2NqiWMIcMECqXz+IbnJXRLnKrQ5z6q7CWsGsE44S2
QU9tQT9QFfuGdhyC6bWJGdj6ca+G3wVhS858ahDkPum5+EY0+754bwUt64vl0MKS6f5YrHlTO/+b
Wd5T4ZgrG58er1s3DavnrnxRfe3X3m+0613hkMigRJeWIS6HgqH75i0M2sXEddTyn66BcJ6hjhai
cgNB33nSWZMiFD6Yqv6hQOoWa6lCz5c1TJM2XsUm6w3CmwjIxD+3vQpcRt8aCtYIDXYyOapgaJmA
0A4CxoYdFGFaQnnVzAfweYfMt1P3mVYe5xyYydcWqf4T4jdMbHetyqyDb21yadwFriAnL3e3xQC+
mY7fY+et66qAhj3iSZF+aGm0w7ARXgqqttSlTYkj/Bxbo4UWx5umYFAZpN+4HXtGvho8enAT777i
bvTpHm+xpxDnLflkA2AajvIrRZcLWD8Pc3tEQ7Kx3PofioANZZGoBdu2z2XZTU/wD696kX4OAtMg
188bOnpw34bWM5iTN09TwuWIn2pP9lBIvpdL3r2RPPsAL2FB/PKknSLNXxbNP4u0GFEbux3wf3yY
cuPVjwRfJBzD6AgYqQ+l7n3hPMAIBFDbkl/aBJshek5D68cZcD7SWL2CD2QOXvHNa1aHWLslp8iB
sgzfNWQXEZGropXtTp26b6jMa4xcXz3XxGZ12PoDHRJxGHIv5r64EG/0rMwKTm77GviZztfjBqcd
xJ86uXTsJiHg1nCX/P0Q0PnMN8b6SMeMFCu7um4+Q9lbIoMOTFie1B3L95+c6aNNyVjq05cZhI8V
kvpPrMbrDl++MniWUY4JSqQQaCn2yYA8w+HNBA6QCS/nMNcZXX1keJ7eH9M5/CBucJ1aP1r9NuMb
lFrmabTikz3Ff2YfA2dgPtvifVftjQToiv+pbb/aQfmBve+7/PIclF4Iw/ngUUHqdRoFNFClKF1h
6LE3aIhAgT/Kj6QwKh18V5HXJRxycgH0lcKBoXjqcRqdPQSIUOn+Wl76HVb2IYnbPwPlOWLJPQfv
Bcar6ICXkoY14VnjlSStohEY/EMGhCcHdpJgNoZ8Gp4xE4qW4RliIPE312Ppf1gYB0LhvvBwv7Jl
9nX7lBYu5Lal5uS7lBTa2cNydsytTd8WF73jZ9J9RcBzFV0TrFcoL25QvUWlsk8jdVGBmYe0pD2B
q2O3l3euhFbThP462EtIDKhegJluQ4i2la4YBevev4ihro+KOqRdbDn6gWqBfYyPCE1s9h5BjaYY
MBiF3ttosgfjRyNmo5hBL0l3RRq8YxT2GoXaQ9qMoG8heDz7RGLGno9dlL1FpACTVPTTkPiwnrZQ
ggn/mJqB/QqgUaURGQBMMZwauhIFTRoaV2CQw5zVZ3ZI4JkGLHoElI0IrQdgqQYlOJ4z+UmN39l1
qunBxJq9hcvGUwuWT/LiRejDEWRzC+CVt0Uk4kAihEbA7UeQhgYCfN9sblKf5HN5RfiFGBP2Z1My
AUMMqXBeMFHG4P05y47nvYc/VszuHhsWO7DXFcBQG323AfshHlJjhGRP2Rp9fWvqyl0dp3dqo/RQ
8TgdUQ7xPLCtqL5gqS9ESM7+rWUDzQWG1c+yRFNL8bgnREKEfm6vHd3G2nbRo9CwXsrKAMladMiL
L3vMLqbindQ8fHEJTwqnNZWR571H19BtZhx/9OqfnplbFE51um7dgD9qbg3cD8OmWnYO3u1DfB3a
HzTtkps9xn9MThTWtJjm4D1HJOkmH9r7iNCy4qAUr5fpPvomIW35mSUCghIiSNBSIcTinCAjARDv
91rmrL90nKZh95zYRCzmP1W+b2pJFeRgnyBzTUBD2K5A3fcHOXaffuWL0OuH5H32v8AUZd0qKKDD
CqeginDgLr0ZD1tai4jGHKuVPUa2UmK7EZ81NpTAt3WhvsmjxIOhM99gbbC0MoK5q/7YWg9Ajx6/
Z3n70dTGOn7s3MQwJ0vYPYQTpshYkU46Br0AQFLPRKtYE4fcxKyKMuUYTudmvuQN9AOb6DB6lyes
e6ZkOOfONzm/yC30cTzGNEeyQJGomj7ZjHByBdKyUQ/wbfHt2PamCaGfSiDxsHzDDr9gDPGG/sYS
MSl/enbLIujguvKoCS2eq8lpy3+KwagsUuXpGdi4jeyG+bQDWdjOvbfNVWSeZYUU2rjNhGekWNex
I1js08ozNsKb3+seoJCjbvJrsfNdmfpJnFzD7tqyyC/QdhggBsgAEdlHJGKhj0lJS44o4p1xrTuJ
+sMfzMZMiuQC7iouWVIR0CxEvYSCyoI4cMM1UItIwkacJYrmzk1t8VUSpaEBsYvSj+8XC+uKzW5P
tKD5XJYf+vBmgiQA/TmjBIDRDrM9y/z0q0Ao2BKGIAFfNDW29pi9gp7gn53Ue34St4HQgtblUbC0
GczRAI4it6JstixJib57E26mPGeyWa+RMwaARxaSjXb4SWDqt3seZCSH8j215sq1ktOrRmav4kMI
RIuTqRVFGxmUq/ZbblEcf9ewrwWWjuf2HGTeiY2tNdXrlWVscPrgXdZJIRYkxqnfI5iLsmvgd+GY
9f/iFTM0dtwCNnH7lm1RV/z4CJakYLZYhS/fI+dN/eEzDYCeenuXUJGpMDYIu6V3EXlRnAUXrrVs
TeKmQJTxi8oPyt+RGJcsLK6wV6MK1qb3owbFpnFvKXk9xoN5i5sSK+V5PuBM4iQ/Q3W1q2U50hGC
ArrxmUKMNknB7YDrU6cvLegyu/qxtNnpGUs5xIMgUhYC7Mu29feV5rIBg3EP+RulY9IunQR4N0z7
LObUduKeZDVqRkJTkS2Z+AEeWq0k8lS01fBP1Rmt1XDld4z4x0P9ZHELC8GJQQEks+tqu6wBjE80
QlQdWc5zCSvFIpDE+n1tm+pR4ccnllecM/ibcFzxFWw0cdOySt7paNnwY0fmM1zMNzknxFpVUW5x
MWCmzTnIHkLoDrAJxFg/xGVOjE4bm9N4wHQ8fXXhsIcYDcItYyFH9yBrD3kgFCZeibxGQcl8F6w9
T7+IAMfj4zcQ45Oo3JOaS1Knhwu79hKzcZJdChACfZLGxNIvuFnsBED8IJTwTuEed3CH+jA0sQzC
ElkAKLA2Yfr1w7PW//x2c/N4xPKpDug7kQXV2O3h7xWIdxC/i3081wq6CStKkzPJZfhMVoshvQbD
3muPAafck5qRsMDFmHFXGTZ9//tU6SwOPZ+RE9k+v98bbuh+++KHtzcov10wNYusRw0KwrbF2YNl
0EaS6vgA/MEi++HeSJFnTR/jVxm9K4yoAyiegbHirAoMHOrXKKCoZ+L3w3u1n3r4xaxVbRDquL+z
jfUe+LVm6fFbDOnF3phPXdj/cDUekc7xXAoE1sdAbeGwbO1rTS9O1IeUEjwelTv4GoZLdEhAPyZJ
NnhesV2oTkIgKHCxaAjRELEjGvGZkCKHOIgLDzA7JLleEIp9ND+BkpDnTTnGCAC6CLKtjY4pBw61
CNCLlXxLKjXXiJeE5VWTaTs730gLHJ59WH+IinkKB+NEJe+xojTfNdGOK0tFPHaY/d0rRhyDQkuP
FmwPPY++oGS3AVQy7eUePLTgC4JPCwvQUEXhDx9BgxzHT1nJ1TK/rbq/ELRKN7qZYXz2nXrS2LYH
vKqWEGugL8uJQIMG0s2fycMN/aMLCWF2uRUoJ5sVrBYNdztt4M+imQCwNxl8e0qwooj8+dLTp0o/
WsEbsZufHEpf+apnZzkLJgex/14FsKPZzBirgHwA+ig1NGZ8Kd5ja5D/mZhX/g93xMQXWQ1nSu/f
+PZty8yODwWWkNlqzL/psHiFTZoFWfgmQG38fzjLZ1wbRpT7/IdihisZdQQL82eFvNTYV4EMcbvm
kqsqHzrfY+ZGx1exUdUIydQAzfhYAjqddYRuGhpK7C9yLENxv92m4AKso+E8xdguOOq4GqEFYB61
iujr5Xv2AcqrUnuRzIEZFMaDcopZOw9OfYFUEsJIkX+Bn6XARQxTeKjweIrknjdI6FjYkfGBpK/k
B2UtG7g7fl7CPnkFPKgvSfY91OAxQ74PAtBp4ovyHjfweG+SM1xrrDhaeM9cP6Zfb+Sd4wbaDLzZ
Z+5J0SzBZPvAJ6CJLZ6/hDHFTRAemxg64KaGT4fCilq6+cydeDHkTQL+wRdV6nnOE0cHXqF2baOz
FFCKcHBvCR/EjnwOzrTbCOj54zE3tMxBfCFa4Asasc3levPqsAeQbeeEiCXQn2HE8UZWyd3kBIQO
p9G8cvAUxbSkF4FhRyyW3pCc9u1oG716c1FYixfWpD5bFiznQ86Di+kGViOYz/Gl+AK6eyqrhH7m
Ow2EE8bT6+QnDonGetbhjqVwJAJYB27cbkzcrrC7k+8bwXwb3GiHIH2ByJSv6XJKtYI0lktBZ90E
7dcHRxnvVomzaAjtjgeVSWA/bmfyPqYH/k9sAOC2tC6Zo6uI1gLHDWX+7mDtyN2Wj+gQjzNmVAq+
IA2Nx+WxUFNBFgv4eeohk4/YkEgzq471YYK3EduPbuzIlzpSPKVTk0aPdC+th0DSv8q/d5DbBnjl
COVjSpE0EdIRRD8NuTIyUBCt1GB7KY1EH4x/HSXe8hXltnPWt1ALqCYfMZWhQJxLrwIviXJvEyjM
qUz4FqnLcnibMXpinnAeTcoYZQubVBIh+VTh/GgNgsxwMBP4tL1P1rVhTHGTQ690Tz5vPmOAfMI4
67Z0gGHze/5Tm/+rqDSKy5TVolRu3hgDG0OEkoQ7uD+YT3g8O0Sipj/Sz1LlYCZyxvIn8ZOX+Brq
qxQZ6WIgGCLBo1Mk3hWva2q7iYYDSZ/e3Igs5/yjqjNiKYy9nXand4q7qwy+3FwKAycj/uXI26Fc
AdI53lIuEeW3uWI27uFj4LJvQ+DHO0u1cUrxjcBVTgv6mwGuLnfi946gtaQP5v56YrpVtx+J8yFD
j8x5dCL0lHJS0LTQxbe0Dkww9PeCtKmorAwtOGJ6wzWANcCxX0SVyDTtTLk6XrsuSD0ZhLyEbYYo
cIcG5Qgtj4X3cwi/UgT2WpbtMAL6dSkzhmmB/p7Y8b3socu9obNKtt9rrDeABxIWc7iB2ubVH27s
z6f6L1ZWPHc1ZrJ66jOprduKQ2X6LPWLwx9tLm24U4v3fD6DTwYMlwVkXt4mvhBeGklEo8kenydR
AVLg9uvVeLF+RSRUF4iUNVK3kHxLL20Pnvem1w4B9PVG/ZHGqMZqbwx0vJuLTQnjXxkxI8XfVTq6
ShPzDUEsCGz3JY0dBTyZAAubUUNwzqm/ypQoD6pFBcyRUcAy0+pXkdQXsfSazvAQCm5GH5YEylth
1WfuPs9k0N6dv9xnPNcxWUVPnZMXgcVbjXjzrQzx+1t1rCh5PyBiULlorejAGBl4FKXNZ4cc3NnL
0lkBk4whVAI4R4bFCrj70YOl/UoM2Y4CYoPqUx0omUpPKgS5DnfaBE5EQAyKIgbUtXPi2HN0OKUb
fozuKQf0lmLFUaql80WOJLlxHJOGkW0QvMskN5ObJ62HnHHdntmWf8svpNHHiH2RCSESPxHTzTd8
Xt4MC6Bm0siJtslmqNbCC2htCRum2Yl8e01nI3zY3yiORN/GjBy8nhKazkVoA9RbCNsIJbLJrMAP
m1I6vVnOngKoNTvLfmmGF2c94cFEucCjRRiCONxBC3uS/YdljPgKXJkKxEelU6cljR2zBdXN8m4d
OWXypSsHQuJZumgVJkPO623ZD8q6uKDwh2Bbcb1lmrX8L6ngFoArZ7ZiRyc6CgrFQNIIjTOoUT39
zJX+zIcer577UdUIfpIn7tsMmR4OkJxBxh5hBEcf/it8RykdWrVJBrDQYSl5ufgtdROPAn46fJRK
w36EFxoOcFhf7C4muYc81xMUEcoRh9Ev8G6MUB84QAPGafq/zn8A1QCkK7RtqF5UWnhilPWgw1H2
KkM+RbXK0i1PRCqkSY5KPJgxBX3S8ZClXPBjOqaq8qMS8jBjzwrVBxAXRhlXImEpKod4rH+3aAnx
mqbRkwGWNpYjye9ORWLf+HoJGLyh3zCu5Rr6/AuHTFl5fAttC+4kQ3IW/3KdmULSnxSTVs1gHZui
clwyM/G+2yWrbkeGf/1pgibTvksP5gf4KuTkFjD8bmjv4MgJ7U92BcImZ4Vdmj8ZKRpttgZ/c0Dm
yC5aOF56jphkSpmbEH6rVwfysnSrMiXw6Snd/JoxYtZusV8TLIGHr9YpAJihcWxCJpRhi77IUp55
9DHe4KSsaek7jjVzMyZ7qL08DjwYzGscQVAo5DzOheLQ6FifiJvQ2G7E9LMCsyVN0foKMTaDkJna
2YbWgvmlVf9ErECd5reHak0wRws4HLJ3IDi2ZMupJ6YqIViNwbWHfTVA54Mb3A5CVzlxi8kcwA8K
F+w7B55XokyrP8WM5vfZGTFfLFgPxYgBQ9jwgFk84HxfnB2eUjhJzAOc6IA1MyQDI6D3ZXMdvpvg
LVwiTmb6XdsSPYMU5573bcBZQSZkmSoxSyr2PAu6c1MSrGC6E+1gwQlVDNvCfKU7s/2dvA+4XiQ0
4fBzKZLS+eKTDKHwb8VWWo5BgGgONT5GFwJZ6ifu6389jUx5GsMFTxsVGdEJ+IZhnYzmBBwo15Xv
HvpfUlJ3hSFM1ytAEIevgVlL+kzUEEvTCdRRYz4byMXCJCk0WEBVt9bjDMVdsmyFjMWDTB3mnefP
5/hn/I4acLKbu44Yn6s/k0TjWXBi51/beAg7IQEIJKxgFIPnS3J3sED3I7ax7CBl9Cu4fzw/ChfO
wi8bjEnbh+HIpMmDB3demNp8XMMGIRyyhZFfKw+0iSmJryaaBHoC0DvLwpGd9rx02kNOzFSL5tB5
MBTbxtVXgAjA7U3bwE5P39n4A3ZwAEHs6EiopvB0pUfgUYmYmqtrE3kLOmzZMfATYIA80LQ0nCCc
HTJEQNOXaaQ0T/g/wjWkBeIFADyR0iCTaLyqLcyjb5I0R8Ek4ckh0p0dAD1fKgMCz4063vi9AgIx
1Lo80bO+ETLjADDYVCilaMEUytrUXGpry/s/De6S9oh3Sch7bTcu0VTQIyL84MpLw1+wh4G5Q8As
36Vjscc1EPsbqX1yq9BdcF7V9otZPof4sUxgTP7d5INpLCozE8Woe1NQZnXxQx5fLhOLAnzRSQ+x
KQ2Mdv+1VVO2nQ0EyTcpKSDR5skht52zV78yvknHixce3SLlE0iCS4J1NE8+L47B4IwtABUlx6uJ
a8a8JReTai3HenIrkTAXABJJKBTgsHxgWcydJ46vyl9CVCzQiHj5OVLIcpUJBBO/xRPP/gAFgXxe
wJllZ39MqKNzc0dSn8BEHJ20AUxY3C3+OgtDVFXowZDH9vnOHfe9cmjcY4mVfHbSXdrv4E5j78lS
vyKnD51QHXzqLbgnue2xj23eZK01L9gnTbkh7cZqC1ZdXzO2NRCTkL2sMkTmYYoatkXjdsucZ8eO
CI49BSqztuMu/JpenjOPSBG+ALzMoKoXaoRXrLlt625ZRtqfFqsszMIIsGiKRWmznuW5hjXebAKW
HChMHNg2kqJtRV+a+hITWaHD3OFAHHXnrYw+Zh7lusUW3lr3AVahKAgjJm4rNE95464cZ69wMA0a
r1RzJf+YrrvSrjWogzE/FFyUkySED1zIAyvyoWTEXgt1O7ukgYDwLJogrJ/KDky/hjRM0fR07TCJ
H6jRLx3vBu/BxZJuxI2pxtesu5aSnzLAhaWX9RENRp0G5/T/GjgFzl4QcgqWR7x6NfazDkyNeN3d
JEzUsR/Z4K1GG0SMDmworHVJyAFgmyn0pECVtrFtnauFrMPTTbxu7iFl0cBP+De4Eb0XD1YJltU1
/DpYfgN8qSSILozDFYwmPb6H2c4Jmd3TezDlT634LsrJTWKwhVNhxlfXb5OHxNdgw4QngXH28+MM
kTDozUcpECuMfmJY0xLVLtITaC9PPnB+AgMupKAYRHUMQf/gPVTF+ZY5ykCQMmPDxzqT4QA8n3NS
LrCL0HbIiG00cYxo7lFuvSikF4inQmc9VHLmJYQ96HHLhcvuJ3iA65vO/GsHy0bOn7k/dNNrl08E
r3bbJlcw64jJ5L2CxepNj8gBKQJ2LjCk7yMssQQmM0zPTQkIKShKCpsuIfQwQMKhqC9ZGr229bgM
2mwbgjykmrl1hvaculhLWOUbzwHrT4DyDcOcVrjMvSdNgwCpdnC8dkPt7ueQV0GFP8ycB6mz8vjy
1aJJ4URRg0APMoeAQjDhmU6+j7KTg51l7oJ/lSY0XhWnHbpVwqgVaqrLDspFImS+ov4hV8Ql6wSs
syZAzhGBvd28BQW289XzUPXrCaWCLEm88a6W7qdLFfeSH7I+cEJGM8oNTBT00tj1F7oJ1+YnacGs
0pVmEHrWXVUVpIhUDZ+C0GjNm0RqY8K/yWB0exCqYIpD4gEcs4BQIeyazdtvrlQ2YR/i4A3FxO2E
W9W9wx9/ol4I03u2cB6gsoUWa2Lyy3Yx6IUDOTZnJkjvwq9MUgT9nJI1JyAUkWgkhTE+Cjk1JHfK
/OpiEpAz8s8i9o0dgBEHzkgwxNC4l9gZ8EfxFyX5m7aoHUhZR3RwSbHwDSrxDLvC0HZCd5XCHuwZ
P9sKOmtylQVgB+VdZ2azLW+lA5mI9Tqev5Ar4YND5MOCPrDbQyySOu6dItAQyZ5WAHdffXRpvVE0
/8vjeo/70qr/ZFqyNTi1K7wtbChc8D22Kb1n3PzwRtEbcfc9PPYbHGxDOvH6onjm2XS613itIcvr
MtwSytR8HSljFcmWyMjkc1YW9Hw6rgKIkceKitOSYORx8uTNqaVyElNAKSwi52DyngEoJclbUn8U
08PICTyer3VjvGkVvaOOkLe/TzJQ19qX64P5QeXEyzPxEA+4a0X/0qd5qxlfEYBUo2IAzd8dmG2V
TZsOZ67cwMZfalKEkAfb4l1P06NhXV3Qg7UmhMI2WNhjcZx/iIqDGBptGrPAiAYLMQm+MZgm4gCY
O8aEB+KS/zWnP7KwSe/GeNLZxaaTvnDGS52hW0WoxvE5N+ZLKJszRk461TTIDxbIaUbiblH3O1rW
zcwbR0EYB31tm87aiNMVv3HuLVgFkEq4w5kJeapmLwjneDTW9dzvO8pCQYpeQH1mAnAq76ky8HBC
A+cyP/i6B8Wa36wbw0poTSOEqSCbV1hFPwt1YN3hWOLwEhn4kHrEhVIYEvx80yTdFCFtZh3vpX/D
SFD6zBL3BdbACwMlNhT4TUv7wWgR9vGXB1wVUeH9migF3V8TirH0+4MXpnA3qj1dQ94wZVbhG1Mz
lbRfz4Q99IDvUQzpBcObcfhCyBmgULBxsc2UCy1/5fXPHbExMWY2vWU9dAJDAb6IBlpK1UliUop1
5ww7C1+tO6cVxKdiE+HoovE6hFDDG2nw/R257JtaIXOoQZRlP/FAq5jQoMhJdJJHSFnFTkF5K31c
PFyV+3Etg3IlhZMVYQ6bO4cOrpQ2NRt2zPyVlzwDkwaEbK/ROo7NQgFkDMNpIZNW+RAuopLuGR1d
pq+SesSCccVI0RvxSrWbJWWMVNBtrv6ZYT5h+f40Q/3GjHyF1TlH75X2UDjCEatDMkvVZr7KqOZj
67KfyBXxKBlCBSgqVpLphQFOzjoerQTXuRkKcg4T0qr4CK7PWto8oW+C5cLTDza+i2jkoxrAlXmG
04DElN/DelJ2OcR8t/fFCtmsYUJlSxUtfdN/SKCLpWibAHC4crK9DSQsMdNVlRFXzDRHAWygiIXA
LYPsnVQKbJSL0Yyqxie91dcqZDo8QdDUM/lYzrpgK6jRPk0kC7AJqP1sE2rIszu2bWgskHv5FFwb
f70UgKihb5CtOsWDeCmJFC8gH4gGEPpo34GnnoRPnvCR7fRT0V51IoqMNnoze6zi/2gfgavvspmO
H6K20H9CTgqdSN9f1lfvrznWEwtTL14la1C2QkdOEmx8MD/tdAIxDXs/AXroF0KC37JZXTVHazaX
JcpglwzwnMeqAIHDwvA78q2PWSQhBZ2Yz7aCXgXnRImiH1jj2YFzyHT84eYzJxuESkzL6NMCm8sG
iJKTmqmCFqYgNzJSlvEvNNqyB1HwYyVrurJAihiYRlgrvPNLvU3Pc5yzfRtxiceXFxhHgZ9RNv57
hFFsRE6BA6YsTwyrd5MKRmuqlt7aAPiyvHhbQDag1UjDZGkVMo9bKTrtclOxVahhs4/Vtas2DVEu
dpi8+zH5ZDofbYqAdFlawlouNP+YiaMMr8ZMXnczp7ugrnYZf7PB7Ic+z5vL3TyTUu9/l+2xZfg3
Ofv72F1X7Blpl8bJgC1BEgaEAzrTntHTQLRhK9WttlUotDBQx36Z8qo0ZfAWEG6psqMGLCptHXf1
eLP+Q2uxsv7mMQJvYm3p/d052vZI0WdeEN8gptF8mCxyC4WlAmTm3vB3ocFmb7oYSrET1kVEsU0s
jC9gpQcBNoQjrfk9Un/sDt8BHnCHFjJAJnwNeHO8Z2f+FBJyZqMkK6wNJGSMSBCF0PoDF0jiqVQi
XnQopcMy+tf66q4xOZL4D5DXldY6pYv0bRYRwa0yHkP2VYD6wGE6SfkApilSYneBPimHatUcjBzS
EzM6l736rtyJ4C3exPCqwvr3iGaN6K05rccRMHgE7OA6DqjIE5qsa70iYZx+Cr0e5RrWSE7jKx/X
RJMoB7Vfof4kJrLAt5onow2XQn0e1g1EpQy023LoZ7HGKC7zSKojddVFXoy3EmcHV0pkRr1kdNBS
M+3KzRHCndQNZtCETnvQWcCPHv4UGHBj90r/E21kKekD5rvZ2ZUvnL/HJsYStJlcej42jw8gcoxf
lBFwrishXktrIyRlysW6a1XHr1gg+d6LtI+x0Am6u5FgHs+jJHz61Kl7OkVzLR2jkzwMbVywSiyI
GESuPprItYoBR96b4LsDTwukM19VVjo9B4UBaFuB/ds13O7kR0m5wUP+MZFuHbCB/r3GYC8+RpEm
Jk9ovABJhzUolyRmDSC3PWsuMkOXofZB/OlkkUY4rRknhwEPwu5JxThK1opSvQ0v5HHziPVl8UtV
jfy3wAMEAqPGKg3Tt7blZhRAHv5qsBD/g3oX157YJEvbydczLOtPNjlrFxK/T1XyCVwCx5D7a+H+
NvARVcxTQzM/NMJMamLt4kfxIUIqnbEl9D3o8vsi7LHuMBE/EHHPLWfurHEhVJtuoZuwb+eTyiyk
xF+pf01pvJLyZjivZmssnQoyqUOwnFCx6ntTrsOY35PcVfekztR9GpYJoYc0FRIYJVU9w3fQpckF
N2cu6wXQjKwNc55ur4QJE1pvNne1Ux8VI5Ju/XXql6Ju1yYWkEX4PvRXxdf3Ihb3SenqdBbFDpsh
lZsNR31Gd0lbPKq3SLH/GsB4iectYIkf6dsC8vASJA8oW3rJMxwPwLeiwHkt8EgvB1q6x8j5VBIh
5I1rf9q26jvIfNSDa1lgNiil4YoQ2prjXImk2Kdh8jmfm+Gf7vN8nkK6Rf4N2hsLXhtG6L291apl
5ffbDqKtf5/hkQipoyxCVi0JAtlkp1bIYrJwKQ9+cgVykxfbJtuLzVz63TF66ga+3px71COa+9yg
M0YpFTComZgysRal1NsxGKB5kgogn5UqQY/lNfa6zm76AABA5zQicRECkaHgfopNq0WKqO5vvbl/
rQtWZtmnBk9AXgqwZSjLS82LjnwsmThEGiONpfzvfmT6IFhtOM1W/lQtnRHPo55sGryBypstYaxX
m+sONiQDdwJrJ+W0liGG/u8pg+jXlFhRd+wzy2yLy8By9ghXvTEzwnMxFehT7N6KepWlfGo84z4H
HcSTVVTEEq0vu2PbdevKhN/Mn/Hz6VjF4cWaviRzaNKGHbLLjjWUSF89u7rMqnVy2DkP2Hgy7VQz
raDFHyMsboUIe5PyEoUuoeXpG77EbG25RRIPPFY0HC0OwyRw/MljvIa4vGB8D6buhagKaBoN9zPx
cXO8h/lPA1YQ6ukWJ+kn/l0AoifvgDVrz6UdXXTvBccf7BtGY5/o5mro1VtTwhgYk4NRY0aEZEZc
LRwopkr8mlBdJ01fcTXzAsdTjpQUqU2PYVgEf8GOOuneYB5gnLEU8quwNxnPl9BNyss04FlGar22
xaTovft2f7rv+k35zF7Kt+I7ODuX3nsa9jCuj+Gu2Td7QOod2UUrfxNt3b2/qXfB1l4QN/FULXYb
/q+lt3a2yRYT/2MJ4erJOMrd3zen9JK/Ztfulr8m9/S1gHb6h//6+B9J57WlKhaE4SdiLbJwSzDn
2HrjMpIVRBB4+vn2mXFOt9pK3KF21R/qhZS4L3Q4NtJB3tkH6cDSckcKdxf/gYyul/nR2vOk2zZb
yCnL31xClGv+43Em6TlHbbFfL5ERhcrkEgEPumEAIKjjkW6KmTKJF82wnoQLLtWKCu4MCbj3Kl6c
l8EY0tQEit2M7BZ644veBCmWMTiyPuKivjJAUmV8Hp77iIkj1pROXkN5pAyiUdkPBsngQWltRupw
GcAvApTgvvFtmPd8LJNGmD32kxFhwdShM3hsKxh8ht8Jgsl8yUKSyidN6qL1NIm9wL8ZA5ZJM77l
IXh8ee2RVHAlN5iF/bcbOX8MX649rFxEmjx93PpaX/UNNAnT+9Ub9VMP28d+Muj5HQdMoSkYdYPX
BG0oyWEqXlojew5k/0oCFPrM93o+NtfmEG6aA5qC712x6w7RKd4oBybNFXaj3I5FMoauibVAH+L7
0J5kQx03ErufcGeD4c9HXnAYDVGKmn6nUKHec2v8dlpf5qiIrkb1qBlV82YkPq772TBjE+1MmyRj
oijaCuocXHPKR4vfrJplq2xsDPWH+Fw36kbWQ+bdfAElZPJaNJZDKTxbIelBc51l6E442VCeiZtF
Th6VNITeUeYcEq4MKBeNwchyF+OFNQIaMOgmxSziRtMKYDM7uGFPzBE3YgJOY5RwUyJujRDsGPHw
oKm5ygCNK5+exD3UBmisjZVxPE/n5F1ec3v8m7Isnpaj1zyC6uSkc22sjZEQHsu3DhXSbIpn5pQY
fwT7KXKUAaaBf4ntdAM6IxmTYclGf32iAUgAo2Ck0cp+rNkcZD8R4cLklE1lI34O2DH3M31GfAwd
OF6JreUcXDPG5HpaoTXXf4/eI3vwHmljLE2mBsci3ilGMjQyjJ5G9hhjZjw8/O6i+UzLx3goDTAE
7GNs6Kqe6mku6S637aOD8O+hDUrYt6PvkzplePn9IULkcMZetjXYdMbGtXGeOm2/GyPL++/AxEH/
btEIJhHyOM8f2yJRCE0TiOeJ80pGDJJCqG6ccL7/rkoyTaYNlwsd0T6SbN0ASvRJ3eCo6TXrgGI/
euSGr6wRxFTW7VJefib66EZ6NnCc+Gp5tnuT3GSwhqgz15cPc8Tc5a6bYTO0lpKbDbLZ6Fo6i9b/
8/p/rLocHFB5SIxTdHsncxOXVMOIlRT9DL0iR6efIbjohZ49RwfJJQAevSZIszksjma8cpIpJB86
lCj4OtT7XGxGJ7+jfan5Y+VhE89HMRfgt0mfJ//rvHgm3mHE4RKY/P55YPM9xKy81xxpYgceEQ9I
6a4yZvE3Yu3bz52j5fhjd44eKhc+WWKU7caOOfyNKGSzEfy3vWCJ4IWrcROp6s5x6GUzJFDEdWYu
RAN23/j2ADSeeOxZbXt8kgccD1/in9gSDYB/8r8mQCWS/VA7n1Ni8lhCuArbBv43a0fIcTniu6Sz
+B3AWvZ6I5wF3B28TwdXZzfyfodkwbYdq0/Kzw3HSDzzoAbpkOKaNm7p3ah6rA+mw2kdL2gzOCBI
3GoSeGQiR4GX8go/FIeCGz93l13Glp6Vkzh3doSzBbtGc5eNohfhBh7yJK48aSetY3s/jkh8lx3/
+wTVKw5XbAdqi5cPEo8UH1t/ij+Ly/4eKa7y/FzODjqj9BLS8Vwr8Xw+fXHExhi2miM6zEXcRdbr
//YPmo99kATgI59LPG/cl3M7YETIQxyVOlQ5nv+PQv2nys7eYHm4mi82IK4psW7kiF3R57jIaJJw
uxofRSPvx+O8OC8qr/KshUWbYlJYQZFnb+K2irYEuHOgc0RkW0a37M+cUvYaHQ74fHAmiluOzuwW
t1T29WGPBBk+ItBYzfd3mKVNOlov+QLauzJc9K8T4GfuaoWW93AyOwkxyyvpPLuPO/YdkT/07ful
c95b+24buovtaD0aHKbZtPbJLfTPC2mljcXwgN4aD9GY9f5FnV4uis+VzZ3pdN0N0S934KoyR71P
qYclDVKsVMg88bx0K0Z6NLT5jfyIH/fjhfiZ8hOUDe8Ubr5I+3H/tRFbSPu8u4AM7+Ei54kZgjKt
TwKVn7iD8a8bsgfxKa8YiL2Akud74lswx/shcy1zJUMFOCk6i00vho/tQvkgQecn9HqIeB5KvT5o
mYF4EE34JKL6zYHZFI1S5OUlvoXQAIMEQl3/Xtn/hokvm2DCHnB5hx1q+oX76mNd7P7WMNWcF0ch
NlfsIhTIFef/M+Cs+AbjFv2IvYX9sF/LTrhBctyz10SCHEy0E+OdvjQZb+Tl72gife+Xx/aO+t2S
EfDsOQxLD0KtdY23wdc5UHBaMXrPRQs609oANnnx/McoIx4oA0yRX6GV/TwxZVgOFA0eobPLvPlw
8Jpfvu5u9xrvvm7qX8QgJkZwcafpH9zc0Pk599RlDcEj8OhVl/eIBrD4vyGMRde+/5zN+IK+Fe2y
mMILd97TymPAZ4g0N8yNo+W6c7aUsahojU645DgPw18iz8vjyP+H5XLJ+Sx56yj3Lx+HMcMchvRo
MU78/j+E37/hYvwRg8rLOaTODXD6EPIp7TxzWS3tMmJCLs1hMHBGo8dS926MQzfWRHQmjIcZCUSf
F6+AqHGOKD4MvrxiigNn556HphPu1YU/LT0xros+eBPjbO2wHTHWMzPTMzOGOLFRaSbNmCZcMSc0
rj1DxIR0yr/RWYwupHu2X79xCw9nLBeQ2LjwSq83YzJ031wlUIs8OMDaMUeHeeNz3iBqN73Hy68H
9QBPy8n/t0oMhPo0nhhux1W+6Mwaxhj/5n9TrLUhEImYvt/MWVQuOMBuLGJLVv8bBNphTU3FcX79
3x+se5Y2XL3aP0xTZ8DZie+AmKZhyH17IKao6N75FxFKKD43wh7wQ4x5GCXxRTEIJMxc/18d4MgL
Uoe6cyv75tTwzdBhqiaCQ625QbmXyvCDnkEP7y9m3mqykrznRvJW7tkHS82tPftEc6O7OttPeou/
/X7Ff3uK8Y45K/3m7zWFQ490L7pIT61vDShx8Dxctj5tqfNkfp158yQ5MwQt+ONJ6y90hjao4g4h
mAOMy8HBYhHMa4/85LPyxTJHu1H65u+AiUv/5wIJ9b484CzwU1s0N9D+Y/FKHp9nYhOyazsSm29G
0fBq9yOndK4AB8ZXxYnGioNIMUOXWBVBM3Re/Wxc7Yh8J7zLZyNHhP2ijWKfiUr9Q/eWh8P0KOZL
MdlcjoQA3CymJTGQ5msGc+88Of5rfvLoVni0EFA7a9HQxa4YWbjCNU0/xE1BvEvjH1D7XD4iWiI6
SdjuEDBlAHscBbVYlcZiZxOU2/UJxgK9eFZDuHcl/zvMXMeefyaZezN8WoPoBiXzCzkxmjU/abMZ
LaX07Jlo5qLvvIbq5sszCj1biV03VxFliZkm7vevoxms9CWivkzb1eTMpI9fHK/eQ8MxTyT6dnir
+yiveVx/FjjIpw+5jOIs/o3NMxHegf6gOyNW5ScnqgJceXMQ4FJCXtijXuFhpcA/PJx42MPcM3fl
WJpgmerJIMLceED21Ld8aQoC3XsPuyVYANfyET+ZG57lZpNybA/fQ95z0aOfnefpv/BBtEiU/bnd
In68UkHmIW63MVScz4JX/0+nBJbGZLE4tRyCNPx6H5oODldeOA2nOa/CqTn7ublHdccDZ9e3VrQ9
v/bOK7zJp2LbTL5XRgtuo2gTRKa73qz8W5I4YVJai+lm7Zhe4LxncT8aF6xsmgms5wkzQO2sv45z
hC7oXObj+csxBiZRYjPWGYoit1nrW1j6aEJz7+ei4QRM9E7jwSKGouKEW9EHgKz4r2k+xRWJc4DR
4osB3pqnO6wenWpYXBl4ByKoirxw3A7xlTjaS/7i7N9+Oc49yEr0G8QUPHMgesdnROeTnGuvT3Hk
33VTMFGBtjUuRMPwxFwd0YckviG7wTqZWwPWkG7D5RD/lD4OCX5Kz+74zQWa//8bzi7NRHarf32T
BMqFvvmv15Zc0NbNp4wTN2v2/SN2vK+ew/F4d5zvdoH7vCMozbxFHcExNpojDdES9eyhNNQce6hs
0OBwk3l4T5fkRNkrkmEg6Vj9Uu/F+nyItZqrTJsRPz1rn0zQRdhq0270Wzcj3DdH1qW5my7ZFkdE
JID2mfftSclZasNqJsY88Z6IV0QcJCIa0H7/3hPxjrgm5axwFa5LNbhqXjtfLLZMX+vHkskGwAXz
RDSSTr3VYf71nR5AOYLHntEXkSTyxITz7SicULN7H0XE+X9snx2RWPDFJ9O15gK4WYqPGu57KXsk
tnjG4tDP1wqcXgdLxj7k0X68hj7iRUuxcBBrFbVf+zLLA9n7TZu9iCrECpLNvZ1kKRTl/4Wf2TKe
J1t8nhYURohqo23tE+3nztx/5XcFSPYlA9xxs1e1r8rgJgYaqI/ifQzVY1xeS2tgbcSAEk3DJ6Lr
g3YRjHR9rZKBlVPX2oR76VQy2O+Z3Ko/c4GCUUXxswd3EZyyY9PyGDbgPlIXFKouDrKaWJbzaQx9
YiiVFTRNjz+FqOubbrHrXalPoPm1V2/xXls1z2Qr/zXPeh8tDRYP5DRwa6UerTohSkHwuCK/Lb2i
X2B+lbqB4SZ/ku682emulDwEkapDbqKqgmQvCCWZvEL6ypHmoIxC1j0PXsPcMEYNaLfMLnG8wvQ+
HaTkkK2uD1fQ6lZVnBIlBd2yBVIYx9kkzeZfy9y378/WNBsEEkiG53ZvYlB8CtHxbsx5YhtzOSmQ
7YlmPTLntoxG3Q9zER1AbkV3qbGz+ZAZJxOtgXL4wuj4nbUZHKFpWYtC7iMByy8qNi3S6uX3ArlE
4I4SqfYk9F3OSTIK6m7fy0lHpkKb+/NFIJzCZJfO84aaSU0q2WbSIZUqAC/itLRzM0ka5jod8ke2
fnfPXoYYc+8UxsiWxnsFfphJTfML0NvKqpNlq9whdFhL3HgaJKy6mRn89eJgnhT7qBYeUiGE+VUE
/scEJADasyxY2WQ6mpkDtmvhLPqheADYyIOQjX2kh418NlSL67umMosYdUp5phElIVLwlI1xRDUp
s0iJiTLOrPfNl+bn2NZMl6R2BSCBskUOjRGssCg/CWQEgjQC8zAyybuTXZYoOiQhJdZ2/TFVX5Nx
8YF5MUQYvlKeZdp62MYCaTY/+fHcy1cpBTyAl0G0Arlo6KpTqkRZYSr4bGSHubGAs+M9oBekhNW4
N+jVyi6FsovEKcqIEHR/MEYjC3iusea+hdRuXxwDxSBYc+0hhlgOlbeGEY5+UfpXv/uKUXqpeUZj
iptko3glvlNqrJeTwqu/lkf5qv1kQxSyAMEh+Ce/keRnmfCOR2GAGbhGHoCulQL1bTFJi8LKKcvZ
W59mykbT90AkUS0CpbSQ2LUorPyrK1PgSyPaf565rYku2pmOn6CmCJ01/1DagCkSK27M/kFfQMns
KVcTJ8gmdEU1PtX+L5fHwoOpwkRAo6LwjfRNmOWozzfDXk6YDWQCbl4eI5gGu2BlGo1nnU9flDkE
qkOBWdhhq5HGYLG1T1/UQEqt87omHiTNZ1gnis+5dx/ArSV8QR3HCrcnzhKfZsA/NPOMQisVFrgg
9E4U+fqCoyHQexitI7I0q2wM5yl8v8jfJyVG1UGHSiJc+UwI2kvFsTH2BVaLAg6RA9AM3nvNNABc
MMai/wL0zYLJR1FQ4Hw0oGtnMF9ZBTFlhnvmnHJxKI6uwP6LTJ2KATGRCDPt39kaUPZ5UQMScKWi
KJcVFAC1B/H6M3u16cDqrWUzHwrmOZe+RGQR7WaXLtJXeyoWWnvVosUFJ71LF0B5UvMhmPqh/Gx+
xhBcsBJswC7h0XwKQXUbGTlfTLq1khA+q4fnlEg2D9byu52a37hPNQ8t3g5QCwqCjtq7q1YxT6SH
KPOi+gMJygZmB63qQ/U/vQjspaisKhrLrWjdWbDrcgMgGKRMCCI/1CnfHj6LXySy8xWKk9hyEXND
4DrXzVADT2RiDKcCNVcK/d6r4rmCzxIH30moIVCckk/Gu16lS7X89ZW+idmEzRxC0c2g7X+5UhLV
O+LCRBVmi3sEmH7++XsF1yuBIlG086x6xTtwyna3EqpjIBH60U/yopbyNwMzaNUl5uxotD8Rv8Bz
6aFCBoklcMpTw/gTBUdYpEIYwdB3JVJyoqDWGDuh5AzYqi9qYWG9hIXjUo5DadGDmGgrK8n4jErq
IVaoeylQa4EE0lprkuI9/fs5Z2i1wEOWZkSx+3WTf8jZxwTzzawHmOnFSE2pqYQxkOeAseCZKMTQ
BmlCsIKiLWlQjT6xjwIm0PJZFA5bzNfKAOchYYQDOsJBVu51eB3wk+nW4d4+xfvwkpB6u1i3+KLe
wn38ZIot/vKnesOW7+/zLCBmbL5PdBC+F/3WsNMbzJZ7dOz2mCoffn80U5bTT1bCkeGrt4Qb93a6
Z3rBTQjhBfP2fdJsXxdAiupN/ftA4/lL2XV7a294kD3kY35ID8Hje80PvyXbSvcMZObG2jZkq5z4
kF/J3oR8Bsyrfpf2yNbLRwHhovvLoNAANzrKNf4r19Lht3ufEKetTr1DQZfMveIh9Fec4tRQ9Yrv
xSmCKgHLepBQqgMD49qH8tRs1Kd+qR7RI+MOO9+rca3v6q7bVqvyxG6KXUkpISF+09CWY9VCJq4B
Vev+WgSyfPM3BFv5Qgkk78vY1auAN4efz4BvfnC+NQdZM1LzfopsagVef4wKE05dn3yoJlje0y36
DVDecAy9h28pNYwv5On7Uued27EY0PifNqX67/TWTOocXqRn4sHoRcjGk0CuKSp7ZW+K2R10FxWU
upvuk3pY3uhVuMcUNYA2WpFn3TQstjvqraihOT3oFzfRhFtsS1C6cOEqM+oGN5U4nEz9vH17Mvnx
918F6YgJc8cP5MxqLr00gEkHrIaZqqgnXePlX4Dnfg/ZOdn9sSgxqWu6mI0lLPhVIBgj5T03KJnh
r3BhOgywt6BH0MHfE45QD4XgXbLU/wg4BUZZQAm8nQZsz2kexdJgRptqJHST+/seHPPG6/ZMS8ER
N0lln9Aa8ZlvtwGNkreNp/3M7mAE8A++5qdqq6zzq7nNTu0ivMh/+s260ZxpiFRYfpV7vhHeYtdy
IycEckk+/pbV3+8vuL9O1TV8oMPln29FBODXCy/mjZCRg9SencgvIzSK47hwtAzuJH65xtH9/fUJ
pfbFvSZzI6342vmm7cvN65T+aZvcY1Vyhb/aLLje7aZ+NA97q+2tW7nNH81C2cSn7NDdtFuw73C7
QjV891lb4jzIKuyrbbU4H+rdb4NSNjk9Gvnpe0pJimT0zPZ2vin7/KEd29X3EXAEzE/s6laz8uRk
n6ybEMZa5ZfvU9v/rt9b8TS2ABwfAPDjx3fVbnKI6EdeSXc2L/V8+yhhBkZ6O3PCh4z247Ne2Ic3
IB284NTKg/N3+v7xLen4eQAcAdJiHrrH6yFzyC/kwa+vk3VNuLzBXV5wlbaE5OWq2xqH8x3o8ArF
bLAL+2qN/9UL3OnidegoswOvdNqjuQ0vDEwIL9w07iqX+HXAtQf+YXtjoMJ+83q+c79u4aW9qUfl
2i5/29eJuA4CDnm8S0I14wDW+vTbWn/aMzp+L7SaQ3JAUez1UHG1AGbN1TqflBk2wt9VtzMPvWN3
1MjDPTDl5IY0NzIYf8GeS/f9U47ttrlUW/XGAEyrKBn37uyluvbuyTU58L2AOhDPAP0cjdhJ8b+5
W7f6+Vukp/gRP6qNfsMukXWItBMM1EXMwModWVWbdkvYuTSvKfMNbBtHvcLZwhbmoB7YUjnsALId
0HtrN9Ds0hN3Pz7lD44rOXSkuKTA50Y3C/su9vvgFJNriqy6Wy47Tvtz+Yrmv8V5lU7wWbO/q4Q/
E83owVeOfL4h44qY7yY4wH7qNnTyTnOao7a1YCbT4fZn5jh6VXFFVrZZJofoWuqz94EGU13jxI9p
RjxllqF5XAGflNffSts0y/dVO3Jd8kf+aMX7KRdCVJr4hAzokm+Hj+Jp7uWdetFuyib8uekfjJLk
eb70jjRFNoghRuKer+Uyow6VOdrx+3Pyv5ZUBhOQ6sR0pzUtmVQOqz0KpM2DESp8VDI4Cie7aps0
cpBivJf01mdvS4umXQMphz7h9LYp17YVXeXY2/K9xHLQPRAnnBx62+xg51zk5NAs9JN25z4ox0zc
YZLWgWPQz++0OaJAbHcO1VKMSdrTZKA5/ymMBdEtf7yg9hyRpQP6/AdLNet55knboAyfIjPNhEcK
JB59ibUvnAjoG+PGCxAf6EXSdXnOreW5dLOIGXj190Mc5Nquiyc3pn0GCFtwysy54L4ZA6EE/LUX
QJfSG+KAzzrcvv0u5dMyJ5/aEaArQjOHcMzmCSpDnaPucVW0nnHkCY1SAEdkym7SX3iTL2xTviiH
NwIOXwJTJzz2mOMN/3dhM8oxfiQHnkg6jF5H3ufhADyjd35ClIkoMD1LEayL4+cnNwokeu8GnZdj
Yk/xHWezf8eMElnE/ANeG0bVUk+9b+i1F8TuuVz8rJ6a7QSX4PLifEFzkuXmKgR4Z2J25QeX5gYD
NnqGDMNndIX8UoBMEXlBOhgNggGSDPrJALa3g9XAzOy9971b72bfuHzxx1Nu51N04XmISQVQL3bJ
8W647V08LZ6v0u8YLM+n+haWfo/KyZ+y6W3rIw3148lzJbwZZzY0U/XT+TxpkS+y0NkKx4ia/p6q
vDZIGCWTAs/PMzbA0iQg4aX0SWB8DCwbSNamq5A9GAfky6ERNdqotde/H1pFy5qbT4xqe5/h6xo8
XtfPlQAuv76u6vF3jA8Mls2BIdHcfHoeWlxPavOMTPqN+c2iNC5GKlbnhP/cB1InLYoYCOGCKkSZ
Aj8al6ALSVXiQAYzvlM2B2ZmAjkd15bOVWkgs1/u0U7pQPy0MRipXK1yevxPXhRiP1eVfsif4SWi
VIdy8urdAyYmehjJin9d5a4wcF8LCoQhkGFxR99PbZMdimt5Va/KzjpIpvtdZcdq2W5YoH/GEi6P
q3rVnArF0R6V5KFlX1HjbY4qaXwR1ThEoeSKM/cLxpisB2uzSkZeUQhhLYU1BP4TNdc5iwFOmHDK
9bOvEfQq6tRMZ4qQcWZseKOsyuBFjuCrt8Og8CVWE0KJ7vsqly+J85qE8GS+FSI24g4/SvmRF2DR
QnUbQCEGyEoONoeZpLaeXdgrQdr49QjbCSm+qZ+9TeTnO+9NvP4iMZUYOIHjrIzxjzqVPzrp8nfk
tepDZy2WCw7JZwV8EKA+ujkgecWR3Cwln4Y2LAbWolFT9gtzZMsMCFnardRu/kGkRMZwJVtGJd5r
vcGHKAUqzfe1OQeVUwPKkfFQ1dPjF9mkGqxEPsBVameTXvsUmGoz+Gmto1NMxs1haXyoaRjKjbyF
hLcePGrkMRpppKN2RFoFnXx4DyA8oYPK9ncIKi6pLjUZaWRmo01bdP1QJpcc91jWonqFLeDIhmDZ
9ZbfdvaGidB2qa82SyC97QfAObcaUKbOjTbQnhgoced9smdcfwaCWNVE2qzQvqOCylvSCK5WE8yg
PzmkHhCjUryo2koEdIJCJqhrYH0NFkF2O/y9Av+LPStcYTghQjMkoJImbUgnIGfqxXI3lADh6xSr
EfDAD+23+8BvRFxTXBBI3B1ZBQPp3ZcxbespQvrkMwYKKQ6BzIfi+ZHcNgqGKJD5X0SeBcISnDZu
FCyId3oO5gpdzejzdc7SFOat3Zh9hZaSfQ3dFQQpTRcKiRgRzAq9QahfuetK7RdsplGhZMEiJ5eF
olNUzv6x/Ar0rPTPiCN7M+k2Ofnk1yo1UOD8DD7MTbjAIBrvi9WlBCmjJ7MuBlIFGDYU+jsfXOZZ
saD9LDRGXgf9vSmKD9oX8RD1tFoepyEYbcXqn/GvkrSgr2GXrkvhQt38opNUYEqMKJgB4rulqAYM
vmnQ7WZ6UM0FsYRA3EOoa3OFWpDa/xHIky14EeKrBianpBcMJPmrOCdxtE4lcm6g9s0GoSqRV2jD
KwBcWTuJzBfwZGz3yu6kQ0cLoYCQyh6HC8FDLcfnDzpJVJrgtxrqLOGiNopQtifrlH+QjLAHtEoU
jn5+D/qiDH+sgoHxUvMxxBbpow8be2mQpAElBoskRTamRQurTZkjappsOhDOXELzH+2wETyvLm5H
cvXIvnwYBvpcz7Etpj7fBQ96SPi5medZ2c2FXKBBRodsUtVV/TqTvfKQmAmSeemwQQpc6gn5WSje
5DoCmcjrw+qWtZC8/SmExa2KDsUDnuHXbhE8O0/AeL9IBocWM2f4zS+6BkO+vPew/n2jUdqxMMIe
ikw1i0ZyKgIOTw5BQ7A5wOPMzJt1qQJ/xsoz/a7xuRZs2MAoB22pjwW/wiLlGSCJKcfrujvm4caS
KK+V9fx8sLUa3cwOebJgcmYDpJsGQWtMuZUFjfNTbQvUBno9fWLnCFOR1MMkMWjcLz7PtUTFjU7+
C2H5ZpsIHH/6zvyzZruwoy4/3fsWlLWU5MhF8GsNzmGTXOusGL4/w7YF62naY5HdsLR5qCG0X1FH
gzAfAlU1JF8wDtqkm0YRid3EIrnrv03cepOhWl4kvtZpbwjh+vqtYk8djj8VUKs8PQiWQvgl27Wy
SatIebf7tNH2XMtuiASH1V7MxnuhM1GR0cFJjs5XR5eCUV+FFvxSxlJzfxtzzZqb6t87wWggHiMF
mnJ/I/RIWubc+NPOqzb3cqB3MrdbN2F7as5PTJzwRLKWdCwx9qdHJU5afcsCCxr5HiZuhesUGlID
kUF7QfpPS2oiZ9rgi7yyYDDH3hqlB5nRKIEgXVR0b9CuDdHtGMR6ZJPN/gZ/ZBzV9zpu70p7Esyn
T1yixcmozOjXG5yZOt7Gd/IzAaJY56mR1ki3k4DsXv5bCKPi/yOGUOvczFUoxXkyVrKBHtzs6OUW
iOn2ctnRAssFcfyOBqiTkbPMumWOLlovmJ1Ly+WsWVPjNRBRIvrOkNmAC1ieQYOjRYsQxZnqlYGq
h64XQ52ktt4YqOU637BbFAkq6Nh32xmd8KSkaH1cBHBaafBikuDPvi6CH2MiNxnpPdzyxtJn0HR3
teqRvCSd81sLmppoHAZs1cgop5X+g9FQrFH1Rx7mcxNJ0Z5K7bQAYgCni64InQOGBsItn+9rEKAY
/9b8plcI64xMBYzG4p8kckxLg4evgqFvS9EWSLXTvgOxvdcsRoXmozcDk+Jay9TOkJNQvjF7vYn0
IY9N+9bewzxP0Bki9snPgvH9hl2Zfqlcp6TjbmlJortChoriRATdh0aiQPX4YlVeWeuwvIUBQV06
UpRsiGrCW5op+fLzoeXd0T8d13IOOKdg6QOPIqltJMu9AgFIWZfHSLIgNABhivrKm7zo603qUs8g
OHLyDEESMk0was/kwjsVfZvXrAdoqzQHqgppGmYx0Q2SjTQ8pALB0Kff8dsAgtQb/swJBB5JGrYW
ROFHwRQKlzLsW6+1XIFhwkim/Dkvswf5aCTo/i+l9ar3Tu2UvZoaa8E9VVkqqG908LY5MXNkjSJq
RudOaPf5tj1PCd5xLIB0zVoQNwMbjgqyR/Kjp3FnmD8RkXxhWvfBDRll8/CGqUBtrcLXPWFtKcoE
SON8s1Vw3kS25YQFLT/tM58yRKvFQAsvv6TxEdUoderQ+sgOSLNDp2pWtN6o2b0PEHYLlACoi1F2
ySCBMllABnXVAg0MnQkQ41RS34hyMMIFyTiG7gw1zM5/IxtBNBXxZ9Y6saJMz/k9VpqHKR1oZ91n
FndMNdycFz6Wr5aJUKNuWbWnSB3XQd1/J/lAw5Sl/iFMp9+5XkD6yTeTodTB/+iHQs4Xdg2HClWO
wMYFvfRqWB84BQi6v8kE2mSnc0+/i+KWIAiLgoogjYvRrkSuBA+dqgLFAXNA6WB3lOnsq2SU84Co
yc/kbI21FjQcRSvO/k1LjpW9AbqoRvNJMOXYvND0RALMPn3JX6NtL6PPak7SZKp+pzpiqr2JDYwh
hfzcRtzWYap6JhIhiq54db6QIyLABAsVoi4NoQQkD03juzd0krdZyxxrG+a4CuNFSLazqSXYYBBh
aUQmgWHAyBUIUnsRb60XEUD7GWrWSP6eUEp/4Yn9Rmq5WeGcq/ZCSBqO5P0qvIku7xJPMOsSyj24
ifPyvPmU0fYjND3gplCMpGKQvIC1dWehmGsYx5SiK5MB9z9ldIybQZnNWAJ01FmNzynAz+0F54jJ
Jktyr2cg10CZy0oLQQ1h5OuxAGo7ysenDO0K1OP7YiHwSSjsBCg6xrMqs6AtfJeCFdcrlj+WtsR3
2efBOEts+MrxdzkyICYUk74F66vKulY6UF6bCQPEmZJCfUVwBBObssD4Z/XucFLJEX+ZyVCoI3jT
r05QyE9WQCuHhRcjElIwgGkKwSBU0SKSlqXdQS85VKEfz2XF3JQSNiXK2wvCeGXE2vbbtf2e/kM8
sxwI+rFgijc/s1+/fr6QEBCMNlH4qMOtHmE9tQNRTy8T3JaXYrK8eVHiefzMkwljrCg30aJ5rwXl
De0xEqdhRLk1XInSLOU6Vhd8uCMfqxojaqy9+juNyDmiFSMKpaI+J/9qdJzSfK4l2UAw4d4t8jcG
MxQs11Ihk9CsmreCmpw9iKvdl8VgBGgQKbo3NYoeXQmGkIjSYaGJanyWTmsl6kfBpKrGFZU+uVQ8
+lOpUZrMjHGOfHVE5kC1NG+AXbeM7mdQVP6ny29hdVEUXchQuF0LrQjjXH2OcU8mRpWcWAQYM8Ig
IgARVgJBYvnoRmb1eS5IPecQUJ6C9Axpbvhuwt6T5iUmTvQRy00vXqAFxVU694r5i1HstUbXwknM
h0FpoyJXhIgcV5r7yyhHapnnmPy1FCxk3yIZA27t1Y/lbYNBVsAc0C8gFiCJYCEMnCFnhhI3Q22X
IXaIQHtO5LUjCEel/Zz/VYiq2q/G4wgEg08vTrGMZQ2TQlUOz+e0rzypkqnvVcqcWmv5COKsqLyK
TxR1vrGVxetN3qFqkUwDnZ0OxLW2kKPHKdxmVsmRsNGJFihxi0X7jzK1oI8jBpFS1BUuk4F1L+6i
/zEtmwi1Mvmcc788s6rRwTKRRqtPH/j3bWwJTqcBPU6OLgrxHgkTHcR6xyeTMdMwOfyd0CT54u3J
Yo8AI0PnTyJJJUqWLWJFqcG7LEUIY0JkpJnc0QStA6b77mLI+j1/z0W7D1iohz2gxF+MgRGXosDR
a4+dtv21ySzVRiqyMrLWMPMMkjfa2N1fQqArOG+o9iMPeFGppZ77bPRHvlIJWfmV4VRMwXSB/0g6
r63GtSQMP5HWkrQVb3G2McY0JvhGi+4Dyjnr6ecr5mZ6TgdjyztU/fUH6fDFSkauHCrSGOUXfWsT
SHV4I1WcRzEYPyF1GIfVkOJSA8CD6wJ25q715BrEnnrHZIQt+JQHF9LhcOzxPCxbkXzExEJK2dDG
4BndzSOPjXZbChieEJuuIM8l5sM1yzma7uAQSKoN4zsv6/1I0gmNWAQqIfYqNn0ttpuj5RxVmzwI
5CHZvrijiOyxMTWRbxq+tU7dDd8K9RQZ4B5yOVF2Ghk7FAPgiSPc/0n5SlofpC5l1uzr4VuruUiz
YQ/2xKc9Gs1fM0b6MzKUSuaNQRkp/ia8/YAMJi3HJgswSecEnEeo2UO371wMW0rW1gDvFnBVzNg8
E+8MzErNmzY6HWeMfwulSK3mvcQjTc5DBbQQUJt6KfHinLzI0wMHZ/WZVaqh+9/kVbntecuVmNDR
4du05qAPO2XASFhENc6RRzU+KMJCK5Xh6IhOnNRKs+7XbCezVU8hAErp21tRS5s3cJgA4pLNEzfj
K8P6Nb8I1uTdrdx9ok5IOS56ItCzZWsfRNjPrBegCpmwM+GGYn/Cv5lxo+DHirS76f5mLcX9JuQ0
BvnWi+uvXUa4asCieuduAt9iO6kUPZjD7+LtktIMIS2ul2nj2ctTwIYE42KVSSEgT1tsIoL52+/P
fq2tS1WefdCBEniBjhprAiKuxPa4ui7URSyR/DlSICbRD+fSgJ/HuBSyYvtTrZiZtsEaNg+FddtA
WaKVxPE+LqChlgA9uFShEt93oG6c+vJa0npCuWNcuCCbDihaEzKjRmaoM65MOBKjyKBQMgHBvjPt
mQNm1BAb74TpMTneLkrTXW1Ff8RDYznOurosibEtAvipWNZ0+QzJQF7zR2SdlK8LOudeITDhIPbw
aaMG5LZOYCQRaeaZ7On5ZpLOLH1uq24x52sYHoWaoQF9UgggVR9wp8L8km7Yx/6Nu0bO66ABdKEe
/a/l7+Z2tZMfWI3d3m1QHabuX8kS1LVTl7PcNQzZit0ICzssL3MElxHkYCRjzOZATdIf4Z1pUbAe
Gv9SVNYWv/x1aJEXf4OY0kNpJ36XdBjMBvB2l33p4npK8on48+BcrUFXs8fig0ynhxhrhDg1LtJr
paRfQK8xMMPAiuuXbLag88dgIO+SV5fYIc04RMj0fX1v2djW2quoPA1Fs/NgTjD+XWp/FaHVMxME
Om2/xQTFRzHNrKBynY1uoVos80MLMie9k+cna1n7xtTvukufBhspYMOCy727p9Ww5sNEuXuAoCMX
wW+oNEWOAbfGdcJjOJD7/mxi4FO7B5ZsSusQY7glvyMMld77T+oe0zQhAwWbmDZ3CgHNiHNVeMOF
7l/bRNs1HRb7K3gdVCNPScw7HTxokiOnTwGDJbM5Y7K1+Ao0PXZ4WFfjBYVguKGykZudSksU/VWg
3vzShatRrKc23nISygUbYRtQRbDPjGuVQjPhWQbRfzgkb2tX30Oi6QbxbeBs6/VbxgXMB0mokFRn
HrAMkMKOVodja+64P/MGsVB9rdUNn9ja9E6wf5b02s/wTGNvlZFeJg52GNm5HiyQaP9rMzJ/41WY
hZ6YxMOhUR7lFmELtDi6Xu7EeGpoMjoXPsczLBpJ6XQIe0hweGsHkFsb/F0cHYaNVUcAuSCtc00E
I75DWFnMxN5LQVjeuqon18glz4Qd6q57goGK/Cq1Gc+yS3BX/UUtpY0Wwg7Wjt3F0VHrNcFX41hb
6c95U/+30hiwMCSTwKP7NkbcsSJSlr8WEGVhN7G94AC6ffSIR7CRE6/IKrMC7TT4MzE42T5Nv8P0
qSNqmcMBULSf3K1mJUctSh4basbukZYUVo3d/Zg9R1S3LuKAuoQxH5YzgJ5wnjhegF3ZdStz2LUz
QwW7Abn0PPj0shgetYEnAcl06XEuoxSzCQlipw/irckFqzXu1ZfZ3hhu/GxLr/QLTgBo/0bW1ydI
RB3It0GikTvkF1wjwRrxbvOaK8S6tZDH8B1DT95a1THcl6BMGfsS2T35KGL9IjW3jecBc7yFB1qx
nev5yAYHIwBGlCSNWic+gPgtbt4yuja+TK092egNpDHk4RR1TYPBEodRwNg0l8CslXSJeJumVo+j
FL4TJ2lxuUGO/OgW8xpOb6z/YlphekCLpeFVP1XJUGB5gmqmQCmF7VaE7av4+8j3LT2o+JZ03RXL
Sm4DIchJM0NTCwUvgArDgQOC4bFMWfAl6EWW4OEHpZMDtDZ0ovXcrXxgwBNYVVKQhj/YpIjbihhC
x7w6yyzR9G0YrWVs4EG3Kdp1UR9d75DaZPypgVuELktQd56GETe3NHuvv9gv9O22jtkHczHG0QyH
tfJuD0R7VSgjKcPyL4LK5N22oF0CgJghfoA1RA88kRZ6T8mjF/Me8Q1o1At+5bQMPjxX3PecbypP
ee8xBLV+bPZYOIlIv/GjHIoYlos8Q4zynwB/IMyc5gAv6lHMcWct37MOc9xKDXXHHINwG3J3vWcS
zFchjnWSQuQFwyNeHgFMUcNvOXS5t0qMts2VF7yXXEs+0Fxfm4AhzOAKeAz1mU+SDMseu7LR6/Bv
0OrjwIluKnht1p5dmAvYhhGVdago7ct/tST+hMPjElcH12qv5eTuaMF+DfGMiBnODgczTbfpYbZy
pU2ASRajF0EY9Zw4BGiXUuFaM+4ejAjFykTaHIoLZ663eD6kiKZT+3HgATcgK5ztGkZcHlxWT0Ws
3vXSU/qzzgmt2OIPI1a7Yk9Yx9HKJyMWKpwTEw1bh+Lny0cQizWWcZObGznoLOvTVMdpQY+X3wdp
NPJjC7wrjl3svz3QnUb4OrPfmSbdywxcf/VNsJw9vkMpxBo8RwftiuPhxKigVMV+IK+xa9APklAA
HzUMG4k54XtjJQ4JquO8+/HgPYq/CcdXbXLkm/0Vs5qTOAzFG0cCLEZczMajOEXULCCCjLbiSyZW
I3EFrurcpAqqSIXDhhc8khJNbL+WDcViGcVn7P1DDgMfINoKwJQwY5j1txgn9UEVhyHajHx4N9Uv
BHGv6Zcwxgg5EvOw2wcOLvqkS033YPG28ucWYF9hmDsrJS6HDZ5Fw7anP0+4WN2UzqTJACtwh1b7
BCj193Tk2JnwkUnp/vuCDzun35qWnw2XFlR78OmxilzHHU8DaLxqHPT+g1WgRDLveZ7vBLgbpnn1
G68B1meZ5Y5PJrZ21YAnJzZHkT3tDEZZnE1kGFylsljAYcsSCr/NUXSMza0cQzLNTBmMmNVr1YHx
VvQoLH+bTyvljRV/y87HmXiTwqzqQh+vNZz+Xxz+IteqBocXixzSXa7AUJNnb2v/Tq2JM+qNa9lt
/Yz6NcK6GL82oPgeI09haP4OmRz6D9PdtsF33HKhKCL34OeXWfH3d4nbzdEEN+us8CgWeS12p0Gm
7znU/jY0/JYPU65igLANIFGkPnHn24YYRgfgVvyBz2J84tT3rF2BbxYD7nBfIxDwQHnH7FF80wyG
iANhWSYGbQVBiKng0Av8P+Pc2N0mAbTGSNacOkp3Dnu63hH6M7A+jk/QPCPwttwybwUTghmDxJlM
9ZJ8srIcnyDTJ3235cpNmf0pH1Wz/ZL1wBn+pVpsgfotcS7ujj60kc7BPdXm1FH4Ewf5puYopAdY
9/pRGPDeSNzPRP+MdpeY8GLskQFgI6ZRWdAL4QvO1HbrxN92KpNvx17bZEn09c10aFYKZ60T0lvT
yYOx00G3drtNm0NKQgNGfDu5uwsiWLjbkndtwriFlmEukUdSXIyZe61N9gRFKM10hNeIHryW3etC
rqtheWsD/zS7v7U1/tQFOmBsRuuzz3YLKR6xJRLExYDtnBjFHn4BYw+Jj2EfC30+oFEwKWcVGA1i
ae+AxR5G6C6+/Anx5eyaGoJC0I8PCo46LSGZOtLChQF2Ell8+x1PA0zV3mdp1p+18cbQZe+V/hMP
k4J0sugiIncXhu6mDLx1zdIeDJ4JI8DUKlczj2/Box0FRbO89MvHKNK/uViHOcmsMtGEUs2HNeZy
A/GaYtfnjK+NZ5kc9NQ33AFO9S3OVTXFAetuGX7K5gcrQa5oYPZMcZR3XJCXgsq2LYc1+zkefdnW
00iZVD1VKHBymzhAbjA5QYPJPknTljG1aryD8jQCFJ2DYqeliCaNg/IPrUp2eOcNOicMfNdJcZmo
4CHnsduodWLAiag7SVWhkxfcUQUudGMUhpph7jtODjEQDB2N8QpUCsjes0N9icRuHF81C3ozRQ/H
HjIPeVdya0Qm8wJGbHxEh0o+ZW4kLlQRLlJ0eayMISJOzTqMKl+PbnGFiKShEMinFxcmg/C/Ox0X
oaN82w0NU5FlZ49BKbN1uWrDCMuwg84EsOu5nnCwr6Di8rlgHsMQD6aD67SoVLJDTjONgmCLa9jO
vLedjR/jG4cfNZImk1xmQeytiNLG6uwvO9U3I6eSWXXPnv1pMU7MGboae3l0AXdljdSFOLLfjme8
z8NykCZTxuQEBCmLhophj8S/SHCiFmDngT+kKBfkzxIrPluaJRmMJMsnCLc1b1fYH3OAdK61DoEi
3W4582gU68mC7In9ag4cXjM68yoWOt4x5XnQsKJYmGLYsN4BNovzqHlgX9NuCBFkskfEyC0jEG6U
4xI7uZag4ZAetw9Rdy7eCsuufRpi84L1sslglWWviNdwu/ZCxDbTTLD81CN6xnxyAekmdXZdtbP0
6k/wMYSXeLQxX+yee0pXOQ0ohP3me0xuGZjkAFc2osIrXHvl5frOp6+u4M7wfMISlymz2Um6rjHM
j1yKMuHo3nQIbFoFqBX6d5eeaADzKqk5LiqPNi0gmAryqwu1J/vTl+1JbueKoWE3gAKODNhKbh/1
LWE1HC1yQzs1mkNCBxCK+TAmRCvRgTFKShKFi42zAd55VIuOvqMyje177yVrC2898RabwE/11P4b
wVQ30bfISDgO/mt9zHc4pHrr02iGd3/QmV8NmPrh4Sc008x9tlR9sjsPGQuIvWuIrRwtT9Gusjo7
l663SXVsK7T4mnErh+Ft4Lx13PGvTwk8zzZE9PIsYAgVAmKmcvZXYqjsAXir+kF8a7ktQ2qBbMAE
yof6YaHys6/Aoo07rTwoKaAzofU9ZygB43ILQVeDmEfS7wi4Kbl+XgV7FYXw7BMTTrADDAy+GJkq
9NB9h6hiVAyFq7G6P9BedIM0KfNd7z77glOavmzJUSUydBJhReMTebpI9RTRH9bo/AwGA02yEOQW
YXB3NuwLpLl4Iz5/kmmgtQQsmlBB/k5zvvKY5Ib0JD40G/KpkVQyoSNViXqStzQV5EDo94ohrgTa
LupH9mijewdZIMLYsjDfY1qRi/8/UxaAuC5Mr6H/OQ0bu5lAk4B1kc3wbUqPlEv3zoxOaqoQ9hN/
jKE1RJFvQDRGz5Ihgg5OOG1Nfw+LW+8femoIzPSpI6iuJzjzMe8A81uMjaO3nt5K6T+8TiOaxPoX
Oc6uiuUHvMMpNwZrXUdVqd1hJ4ywneaJt8Nei9J259N6MwbIES0ShcXHtjgAbLosksJGwjqgAO2k
itByeI00izV5j4iJ5NQVGeKIz0Xx6BrfWqv/MkFcLtyaK0qGNz4Dy4qDSlw0XVk5gLlO/aaDNEbW
9+CXawXzYfJoLmkZVHCpRqT1gunUb5gsAzHhGU3FL9UFKA1SRUJnARMx135g9tje3dE9cq0TqDgN
irb1TbcSAF7YezSiISVWPO+42afhNrdInqE668SD5y3QAlGdFbmev1bLnCtc/rGBWYfzk4Y4sP/0
sHy16CeENNhgTt8WmOMv3/BAZCPgSQ5gySBiwN+uaextMh66Ln6crE+/+bdEyNfra1eBFOU/gkzj
mrgn2XttZdWugdFaUBnS1Lk0wGDbojkD0hRYy/gWqLKuy201Qbngoq+Zo4+ylfSWppYikwvJcU9j
zgAILL/GJz4n+0UIF3wbDHNouMmYegDUZbDCq4OUZdCmxQQ7Dv/FGMyFKG0Bc+QLCji3gGxb7FnB
OUSz5pETMe+Riu0AuRuMl6sBWYz6I2SQzFPnyME7d/K6rZAXFA15XNsItlZzd1ja/xQHwPDFTpON
jE3wJu3euv8mnUE6fEYr2zMLU2LdSSvrKNBCjjSfC4oeVmhoHX7Z/UQGCY31VDOY4dd0AMLXghci
EcyMefI47WO2i0+bDD/PcjDYZ+ACVifG0VDjEmgNvFwZHVLsGzAWg7tkuKxqdyNBUgr+myNIO4OD
DH0as26JfyGgRep0cRJ1oIXuNGYKDh18QntbBeOz3hvHDhrVBMNj7sxHGbJbEK8ERmRzxGR1DLVM
tVzH+uCpS/YIqRs9Jpt6siN5gwy3eQD/Ql0+3ysjpqK59UzS5QLXGx2Nc75nq1ZkQss+lNFJo/cP
E9E5CzDRhFNR1+5DUUN74XuCai6OChJXvgzNpZyLuRLwStQZ7ssZ4dFFBiDYsiYMBlBdF/1j0046
aXqk9hwjLOQqLYFxw73k9GvT23uYgUDKll59/Jihr5sJVfRE+dVLrK/0W4I2J3cxS257nGYhclbR
3tHSnRBMpFQSVpygaXLKuQcFLWr+R0RMvFAsWT/y2B3GGBOAA/OK8tHSz+Xg/qBXhcsOYGTHZ03a
wPhkuK9zlB8t4HsI0Jk0XrD32AjeQvpeesuE8sDIxQyqp9G+DQHbHOFzzp/KkLtEm6Eq9RfM/2Ue
mBcGD5o577P0m20uNqaSGsVsTr5ykUUn1XgUAWuoIXZ0/vOBL0LQMyo5IYQs8ZvBh5MXhbRYoMIa
MdCra1J6wk3MCWAaP2C30oI6PicbO2WETsMH/w2qgn/twAVHpNjOv86O5GItzHEAvjPgLwGHEqzc
KYcoCWTZ4e28kRfTh3Od5XeCvJMZ50NaSrTjq6g+l9UbqKAk5ECPKezoKDMIcMARtZfjrKXxlZ3D
ByRzRRJP2m6APIt5/gGaFpSSAh1zheNPgHCwmm7Z4H/CqyCdJN/khr6LCEwwq3ltAQQod1zLHJSG
IcOkXrIXceoGrQf2oDODPocGjXQYjLAPfnf0tPcuILRufXemfTud++HiqBMMzQEqwXTN/ZNdnDMP
Iuc+Q8pWoEbbG/qZA1qb73V9hq9KdK3l7MPm3DpMAbc2Z6oQC486sVg9oTXpo6cYUnw06lNVp/ER
nzMKqirdRPMuAIv1uIflsvFgP81Bhr81/39OT56bn5pcP+i+Yur7ZNkG9576kHWc+chHzPS5RbNv
8IF7ZW11UkcSNDEZt3xsoYoe8gdfHzd6dh4n7aWeh7UC8wogCJv9D7CBNIyUwELtMJBL8eAge3fP
4X8JJ/+os3gghOLzVsGaXsLHXs0vSuz9DtTAA3PGpi9PfpFgGTBARjAufQfBNzRf3YBoY81BPxOS
v8oNYszQCM2u32ZCA/OetPk5LI0NZIhL0DkvEx1CEkd/yofEcjCs6Oy99B6ECwXKvsj1M1nppaVu
shP7oIE1KQT8QtHVE2QcWn3XGFdMdrSfxpIEYbXzU6wNlzXW1jtuvq5MT5VPTlctaSIFvB1vPjgM
CvtTVGAbSdZh0qZw/Qr8XGnoFKW3Y106KDcN3uE9sfB6hl1a374V5ryZgvhgw+RrbAgD03eZXKqm
3yiCDf4/3OFeieNLnuRnh/ZzhOEshxwjR5AKHzZ02cXMQrHEiuZ9bnHRjfWXTCOhmwhBHC3/jPwl
D8Z9PhY7cU2YfGpNROJVqA7Q2+Vqz0q0RhaWGpzloXntXW8dJ/S8/m6BzQ+djzanOHbec9sQjHno
HJJK0Efg8CyBMIi8U4z6grcBLDPv6oNKz0D1gfMmARVNb5+EawnsqVXg6/N/QhVMeM4ggZK4IdCp
E+7k+2bmz5Yn5ms1Fs2X3NlSYSzafJYxAIdFVD2MU/wCQUlYaYtZvk6QfMRel/JBJvMCVoH65fxA
VM/sJYZT0AUEu5LBoh+fjRaD+fBHJ7K41/YynuSfGlnycHRcG5PuecW7gFLKzJMlkY6bFCxgIhzl
N5UJkIlNaMOtaVtcQ1rRjHBT6zCk9LlkpCmqiWKuhNbh2p8pWGQcKWolqkGEdvR68LIcY4P+XeT3
Ed7A80l4GVI3csEIS7srl6MoOxLk3vCiY9Y8NQ5PWfpDiguJ0m3L3wZehmwD29NQrCDnxGQCV4Ti
WHVbKPKBhd8+W5RwDiYrwmNDkb7gCoEVtVCMCojUNkCATKGYBw/l/DZTcvrN1m3/cr4t9kdnpttM
Wk7QX5/8H9f4N5KnOtPgBLS4o7mnjZOjULp+Tud+mTeNc0UrbKvbDI0FbMjx4RJM0FmvNsR8nPcf
1Na33hjrCaF4BnSkWmwoE4nbCp2/gxrAfr46AGBWLMhvRhGcIN05yhUH1aI39aOM0hP2QzO3R2es
9lN2hUoLGTDS75j4+6X5ELv5msZC+NBHaeKW5Vjg1QPGyrRUZ0RXxD+SXIDY3QUNZknZMknJ4mtC
ZUYVVXbdrtQQGXNfwuLpdYKd4GSjrNnJGZX3Py1eEA3eAMz6CfvzboSKUhdTxsQuHuOwZmvGhXef
FML8tRnfDaIX/t8XSgsp1A2HMlEBagbz94B7CCRNGiALDHeiVbSqVcqhyyeO0/7Zcc+D6+Ck4G86
69fbQ2osGQ8KDwNqZ58CHPi/k23egdwCGkSMuqISYnmloBAakgPWMw1EgeNBcRUljbzZeFeAbwpH
pIdeEkBtYFhb1/6WONYtPhRyo0NF1M33ABvwUN97zgcs5wKNPzyEeHjinAQOKSA/DrPLwyJyMB84
Nt7Cpj7+TjDt6aiN8b7o7e1MWZyTMdhjhjhejYLQxXVAESKQKLjnWgB7NmfOf0qohNjEFCEBR7pk
HFY26VfR38XYa1WwnWDWKa4jlnJ2ZGPM3D0cKrgYQGaQlcLJlzlPsMR0tpPslUK9FhjMdJx5lkf9
FJc7nFc93BQpfxQohMt3T6OT0xVmunfiu2P8xmsWnbHnF1a7UG0lxBL0qU537AZZh9K2DDBMR2ik
uNg8MBexa+qeQ+FmOzafDvNCYsRCAp7HhuaSvllL55c0M0j18rt/gbVpdHsD83fdkkvB52FexY8W
t3yhNbrVDNxDC8l74BSwEJeIDkjqHPHkwJefGsIJKLSUYrBZ7BlRRRVZfBG3J/OC0YYP/CeP/wtt
YEfmPMnZR6DlLC+LQu2PHbfkAFU+f7Uv1MrKP4XGLIknAeiLYDHbwIJlJTIXblB1pu+ByneSGEUa
SU5qaXK9+U+t+F4ZymvPnL8Rin97Z5Ae7mqf1HOh9wNXkV4IDpaDJ4+8lpRr/CbkfeCgmeE8pafM
JUpAu9BPTsKFSOltWtp8WWWc4hk4sw/iBndXs6mNq/DIYktn3jB2ZKisXKq5OMRaTPuTt7A0yhoc
UD7m0ePb4595kIMK5P8CNnAQsev4X8i5MlGQ74r/conSK2n+3H5vdFARm29pfVmDtTNgod/BtSEW
zz+P0YCi8Fr6wSq21Du9rTvWF0xn6TG4NsWe/rcbmr1fwpGYrwOi/VJt0hENVVU9DhEwHWiLmb/y
LB3/JhB4qDZa+q+vN7XaZOrDIldJ+s0A/Yl0+A2EERq0XxmaoY7JcuuZqlagnsiIouksF6GCrsYs
Dv4QQK9clA5QW2J/8seylxiaWJg65h532Fg+G0u8KmY0nuZNsBk+SIfJePIGDV4kYCVbrNhDt253
Cof8AtYaf4WcDLhbXM2Ci2Q00LJ9A/qg1GEoqt9FeDDQDchbp7wZEcpzXqm231gYbNntpqGSmif1
e3T5/PvSgkU7AWbkR5hnT/K9ckiaXF7S1gtw1MypJHi9BITXkwSWFq8R43BszdKbDCuYaP8T6JFs
0yVRW5Hf0ZdyHZcGbTjDMBPT4OkmE1ZJPUKS7RUTIqfpHAM6l2BckLY0YuRtPzzzsDQ+qFRTYfA3
mCciTdpTkl479KUsaMKEaG658knREGDGWZ4Xuki+xar3L8yxfac6dSZa0f/TMTvOjmE/qQtQR26h
u+XwEwpCjVzB8dM7W8Nww8cw+a/qUHbgMSC7vJogf/OrcPNE31hWqAf416CZqwTat5RXvtk+WjlV
YnvSDfeOXsuDSl9w8gsjKwUHwdiZjVyCcNViN3ZIeHXhDnJcCmubBegt/ucwnil06qF4pnEMOr6E
Y2ceK/PYd8e2O+K3uOB+3h1VcXpvEjwCrQvtcVAVL1A9Ri7zJuXZ4wiJGwvyPKHMDN5wgOdGmCGb
Cw2/CXwBxbItjQtJpSlUcct/y+c/M0hu0fw09MCUIyM8mAVCp8Ila36ytH8MPz2QJTS8WNVshNoP
qYv5Tf9PsnqDGzGFw5jLQF8Me+KrWphewdEApzVmc8uRjKQEepb1atR4PEwH5y8cVBilsXpk9MJ0
GAn6t1HjqUiFLQ43GdQg+TobG4oQMdWwaDLYJa6O+aSH6BQyzoyglI3lMSUnjooYOsD9YbUQ7wLK
Q+YEkDPlI8RricUMyEjY+0D/5qHiWrNaDEmTmFijPd4pLiQOuz65lHDAEZ9cWpVsMWqlYlN0f0eg
Qcf5Fnyiy44Vgx8B0sFfSNpuYtT5eKLHh3ze68GqCSGHEu79wDz0jdfr3cO7ARPTP+DQBWlHbfTE
eaQXFqMp4QR0OEKVLbRBv91oDZM+BorKJySogZxh7docv+0Rg1JuQ0XCCmYlXvjcUnAI8Wy89day
ddoEUeebuDfZCSpP3l9anQRhoPAXPJXYL3i+SRfuVn7wlLvfZvVR0840waPGJ3S2UYH0d53Zp96r
15OzJnl4kmG/QVLx4zjDdWGsQEXCRS9WRsIgozRegVIOlUYqx45TU4D/hMEtZSDaWRkzTov/j9K5
5DQPgrP2Fgf7GpVkGu0YCgj02Hdn+CgPdbUZubOGr8Bdnijn0sj9F9gHv1V7OBFQOh5GBmyKWe94
A0HKcAImLcag/ORM9bNxm8Bch7sk2A9Ej7GhWhxrHtu3lGLyg8ib5rR0mpfe+BTK5oAUbVu3h7pe
J3cHfqkzPVYZ05XSe55K4KYYv4YBCNfa6T1h9vG35reYkLnmvQO5KFlXVq5OiMxeksj5IKf8OiX1
sZYZwDst4IyKKcSCoMpovn10C6XXUnVyoXerIkV6g+GWDHsD1RIvBzmbOqZ4aMip86ejO+y68C2x
HrXwC8njnq9t9BPoAT9N9mKhP+oP43humes4y8fCLAHjpm3c61tKAybBmWZcaJSloeuQNFOOEQHF
mcMptLJ9TnkWncKQZb6Pl77MLmZdXgBcp+6HQ7XV+4OdkBXyZH+MT2bz5GWw/14xAyNTbS+sdWli
llE/z0TFE5QNtQsQI562LkTPSD+CeNjpq/AYLaqKkabqjBStB8DX4EhtbHB3/H4AvwWgirEZkc0u
r0MbAZLactH0iPBjzsmOY1Oamw5rIEZddLMTonUIOQcz3CfJK3Nnbs3u7D+Y041ccyghry3VWKGe
ybBjZLKyGYAu+WObYDGypOsiuTSAamKpxewejRDuh8m4zawYnP//E7KFHJpag5CSdvsG4Vwa5dtW
f2pwjglwae1Alx8sh9r7BC2QZLgrE6Ym3rrOvQbSDvfsHcZ1MFk4wXsNyus6gWMPljXsHI4TnXru
IcRu1DtQj3FI8Z+qXXkIPutjVZ6Vh2yQQwYzSHPTmLgl3W1khawOEZB33PVLPK3S7Imp7MPE8Kw9
TKQiDpThGYiIPsGlJjTTy8a/eT9uxrszf9b94+As2w5dezB99qD6UfekGQO6oTOhEBrJzPEeuyRt
+nLY0xxBVQevYW3SmIDFz8muaE/oc4Der/Biu5YMuM+kZLwbPffBBy1FQM8tkKA9V39k5msxRGRL
PNjWxpqsNWaDIZPwBS/WTw20qU3/OJ25KjB+qVraICj7BOtAMczXQ+pvAid9AqB0x+LDY8Zies1R
qDWB56+JE/aDT1PDALmKX6hcBX2syEACA22cHddzpT/OHpRJPPF4PzENF/BwZh55coX/9Ttdo2o1
wm97wDrzkqNBb04V3Hej4whmvFXAL548ddGGGoMDEUfmT1KOGwqfH4aHMp5Px30BrqtzHXaQj2o4
hiTlZMDFNPlCsrMA4Ap9WBtWv5c1PjbToWzvgcc2CblKswLVLvzgHmthYCAjfBMcwGNq0DbWKcJa
JS3+WEl1skGZpM3hR6T2Z5Jad4ESOhl6WDMlj7ZaPJhqOMSMFGjBXfsvRq09d1BvZdzr3Uxz3vou
0VorPUBiOT8t/WeHbKnKmyNEm0Y9qtDZl5IrDode5HdgJJDR7BFJHKQGG9fS9pxbMgzH1qtJYdz5
7CBwCtwVBwA1l2tNMsZsUpqRsOFqwAz9CkrLVVTRVlmGwZwx/fIK5o7tTw0ICDCxkMHXpyijkoMg
DZCUHrSC+lBFW/FC1AV5AOkoDfi6y/geIUqQYqWCxDal79ysPLpWpEbT3Y6CTUVaGC9uKuDK59BY
Qwz91ejC3NF9ZA/m2QG2F7Qf2Z7hMS3FJgldUVIfZIWk5t1BT+KgBYJYJ7QI7eZR8BW9dvgrWlwv
0h9dxj4ytedycnCENKlCNKivMeos+RmwpTg/6xI3cXv8o2n1ZsqxufcdsXsoFKgMSKPMQuHzM3AV
5TpEywfN4RrEQkDDMyCzMQPPXi39oe6ubW0fzGIQHwrPJtUPRfKvOWlONhTfvevHm8ZGP2aQg0Zp
bAQiNsJroLY70NT7kqSPOb27xK5DKYppOiVwNEYlr0EV0SHS+EbPBJFv3kEV7D3BIQX9MXF0diCi
dgny++ws09+WLVBHPGPkwLgoQpOn/rNMeH844KTYbWBAppG+nBX1vqfBBtFkYgG9pqY0qq6VImPy
kerL9vdLd0p9SnqcMpEutP/Y5A9tMIjjphO8lFrBlQLrA1BYj3+K8L5M30wFp/5Nq7Dp1G/YQ+R1
QIIauXnRRlMwj6aegc/e1/S1ZW0698OycH/lXafYrFtPtZSS9kw7skcAxQz3WUvoZfEN5hM5sEfg
bdDXsyL18u7B0mrd7Shd9A0uz9J+ZzUgC0PhFq+UCfEO9jXhTrtKu8I8x0HXZkIa4e8qByegMZFS
vtFR/hb33PrSIcj55Z+5KFYDlqPpNpzf+ROI9RGnwi8oyogm0GucFBKse74hMnD+Enkf+zdhlghY
FTK0tDgbpxBQja6SSlQwAwV/iNrQgEj6m12mx5RE6Zp6S8VX/g51yYOEiJYMIWHB4UkhQwEMhClb
yXo0ivnC8fTgA1AJRaXkTtXQbFFHGmYJbsAkFl8wNrYsmSkM3xykeGxJK4W1Zr0SlkmS/dUp4ZnZ
ryH4ztJ+GZjmUqZ5k7l1QaQCYSvyF/p8qwEpuonJ9Ue4+vji1e0qN4tTw+wtYAoin1Feg1aaOZeF
oc8EfSZ2HqECGdzlSfqdwC+Rv+qJfk2DYQX7KWCqWWvP8ttB560KXW1Fe0G5m9NLthO9lsfjASjm
Qhkidy1Fh9A7hYMpVAAtvxbet/Bss6A75UimPHg1of052G8RnzsA7eCfyhQKLgfMw7oEzOehtLO7
QTsbIwLA0GMvxPMUg4iRqC0dI3QWsEFh5vPjUMuoEeMMjsaAlcwt7mHZEr7n7keiYCS338IVm21k
30x6LmBtDhzC3DhPjOLrCZtyuugw7f/pajflDC0yOG9cbtDrZoyWJ/d76Y8O7xoq4YZbUSvuFP/u
8u6hT5hvUcUxNb8vub7vcBExkH2h5qiKGX7I1ame0JXIRI35KMdeFj4JxdlvrjlHkQAyjt49jg5W
SKC3TOLSW6/clct6ySlEbfeYsbMR14dg8AoCkxW8TbjMl4eCqWV/skN/PxTbkFGM/YNkUGQezVUE
qgTDt8WyMYadqOC1z4zDNbeueXRlgF4QNBRvvMcODnnwbKJbbk72QBdD5d4IaMzIFT4eY4Xsd4xv
NfTmk0E59jdXO1jvsNoRSncNmgQcLMjugWDgqx032YjHD+W4p0758hkEkNjOY/FPWPYylZ+BZWBT
Ir/E+c06xCW9anEbcN8pAUwfCdUlXisxnwbOXCp9IhPqZSMJuV1FtuGpDeatlm95nnVMra2TETSA
3ToTQ1958R8unwTeG2mFtQbFpvnD028gYgewMRY8x/viR0jhJVhMLkmAnbHz4/HQTs5jbTC2BUDP
OaCjelqbIRLacl4nmnoz/sfTeS23jS1r+IlQhRxumaNESqJs6QYlySJyznj6/TXP1LnYNbNtj0UC
K3T/qWMIqmRpm5cXE2hOLcZnq4SK5isH8a5ziV4g7wLAv1G5ZhlTp0mIa/hSmmdp42nhZVmAbEHe
bbWBBCX6YO5Kp1+m8VuY/kXbgPkD/WUoWqn6SgeD8yZEQJNmDZ5NAabYt77J2XNzYnXBTpnrae2h
4wKtZjMiwvpwEe8PB83MtsjqneSus2gCVOJXvzhlOXSiBCTDRwBmmMMeY3NAu5Gjvi7fBATjjlqK
HV+LVawJzL39BW6QDp/OAQtsifE8/Q7piW5FctGHFz6ni6bD5EtAKoPF8efQZuf1H7tmUqxBPkhb
kGi88TpcMFayAegzD2G1MoEoJlRpOix/wdrVwc8U/aKQnsxAZAMhPmOeORUQboBVVgkuBMNaE3Kw
C1UG6DDhEJI0Vvi2LyqltE3TXJI7WbDARvc3D45D2WGCVEWdVdL0G79hgD0FJVd79mE8HJYpUb4J
vrWi/Weh/uWQwOIkMcbURv//MtDv1d45SwW8VSMhgIIVmxgkneh1FKSAYjp7stZPTu3KrteRXHTG
GTQRAoVXpHV/zBYJLFeWl29UJuaB8yblPQEy0KhU8MsYXDyOJI9waBLxLOLBKAyf8dqK0rDkwqgh
K5lly6KPeyo/ADsqQPRr7OOxO4jEHndre0a0OlXuoq9ZT8WiZvkPKNHBS0lT4DPJoaifgwbHt1cf
BkzEAvdnpNsaCnM4YFIabU0Rzxnq0uIXDckt+K6y+iVH96DU1tI3Q7RKG999hdTO6i0GSBxVzAWr
YaZQU7GOXIbXOm82YYUuBiedsruEy20ZpjEPS+FKJvXa6RQm8Ro5u6Lml46JgaP1K48mZgw243bm
6TARE8khVKvvAgQjuxPPsxDyvM+G0cSocXmt8ou8DcAw6Qg6iniGM4IGBBbqlIZAXarVq8WwZ6Cp
XGMaBNrQcWl0oGxQjsPRVLK9z6jsEglyo+P2g3flI6Zw3Vr0rXfRRlQGITFO9jkgubp0JJKCxrpJ
X9hzIxg0j513NiYMmlJ+0YSINSqAekGnAlfxa0nk8wWXk8yfJuwAPNpCJzujve9wOd/8+YstDypL
RN1B8gJ8mOu58K6xi9k8JYqMBBskkYhcwAQEkpIyFyYRH2FDC2xnbNauIxcuGeAeCWdkbKbbJbtU
/OGIGFQeahMytnP4x6fTnBve550ZE1RU3KVt4phgCdF4LJOMzpc4g1pdjThJgXOEe4fgCynERPnN
autZUyjI+w53L+E15TbiYqLOL+pyVWT3JJ/2CJ/oMJauQugDRUAtGQHvHYy6O3/p8dUcw4VvxksH
dNvTV5Z/KBV8Fu8lk6uhsoC5CViOvk20XI2LcI4Qp+wU5PQCwS2aTmqRv7IoWl4jsAF5kSyvTxNa
UPrQULSiPxM9xYSIpyQ53GIkDNuF38yK+BYX2o5mPaYDdw2G5rK7ipax3eRhjVgmOXDtD8EAbIbH
4r2pFFxYqBWL4cumUhq0aeuSPAwEN5vY8YC8OEVz5eJyQNn5vgHzZZ3U5gm4ibY+uEor7OI24DsE
6rqE2QB9qWb4ddI3DP/Dt6h84vcSMtEW6DfBermxcUmhd4c45kQMRExxM0MwHn55bufvssjI1EBR
yUWdDfG5QhKPgABHLvVCRJybik6dayJlgwcIATP5QUmWrTmqvegpL7k4qJha4wagh3ZNRIEzAr6h
iR9aZ5LHVoJORwxTnZtTjTe8Ugf8XcdMTZ5tCe8nMaTchhCKIUiMTS69mTRb1wCNUj+Z3w3NZGdP
JsfcJB1Zou/SH2cGseajCGRdqwz1bU6sJnk9qjasxflp/oruNh+UE9uJttYH7RXFL0AzspBM38c0
jjqj7jikiRpaB0G3wcggwmKBQ9iGo5NtB7N+kj8k20aWX4A3MUt+/7MMBRRFChM81IbaHBqN8cZt
wBwsD6MolA9TObyB2wnwdWI6iEm6dkrE4kg6Ke7QguTuBtG/UW01tz4NZAvgM0a2iIhYkiooQ5b8
XpF6f/SmPE0jjTejezqmfjvZxksYBkTlYzlbi10XhXu9S8FIKoQo92ywVtKrorFBP/Rkhahkta/I
b4k22wbJmkioefpnYLVD6+fUJMF+ND3o7bkpsCaGMvW+W5VEmU4wLcO5Z96FZqWMgGfwr04U4sQ0
sHx6Qe1CZhehnXXxR9GpCCi1ALRgUqVJfvTXFEOgzPRrFYkjIG8ZRZMO6E6C1q5mPg6SyMDjtg6S
jQfegX5ctc9tKMpoBpdX5U9GrTOCWnYqAw1tKdq7ldbpxzi4tmQpBNDBIqlT2L5Gu1I4dx2M08go
eyhX5z2k3kQ4yKAO1F5VvTX/jNYrLIZF3exoa9HXZ8mlzD1B4J9jpMxYsGBza25W2B56eE3CQZA8
KlX0JjEdwk22LTHnM28DJkPkYVx9q8SOd6oLsehGRMlEaJtRzr3lJZe4AVwbblwtvzAFBCk8ngfC
TrOLWzDs5JJvZ+iIwepoqvrjWHobF+fvSLK1/YEcYzYMzlt9W2gDKTkGDAbe9ikmKzW7mqY4tlDd
G9sWGWxh+zvLmnZGpiN+3hXKN76MyfgnwIwbEv8VfPaMhcgjY+Ozsy0yqXJEBnWG8YLBFH1hHUwi
B4E8KBWS7CvmGFQTkknST2okn2KdfjvXPUa7Vai4uSjw43N1yJtjradIWUX/nGAe5VadEsCR5NcY
4NC8jZ3sOmggWIOJtDRfX4i1AtHIyDQs4zqb6CWtgZQmmGYYfRBvztW6Ppfl+T1HROLGw1oMBELD
4imp0Y5Ae9JAiU4bOhJ/H+C8VAMj5WMePMPyIP90/PIIRg7lMrKiU7QBPiO5qa/ktIMcx1et9V9Z
+JXPGJcYO7NFArqf0njXEwUg8oCicK7SqvLNZUtXYFQhzw2z2bFKSHGL1zW5LQCPOJ1uzO5Wwt+i
945j1i0UA/VNshoscqao3RMVUhKAEnybCLpP3F2G2CVYTsI4agllRkkHMjYTxiJjJeS5L6NcmmMZ
5kBhsP8QCgjfcd94eOLuYzKvrZbOj36XOnxQ9j4m3OzDb9foyHPCvKdXeGzWsKO/SqnD445IJQgy
Z20bGPTPPvXrlIykU90049UmNpOgoZaTuo1/FYpaXZmPEmgjaa185MRhciCZpd01LZiLcwMoCfQ9
QtJUhbeFxPLX+quc21DJFtyfJANgb5l9sib6s8TicZ417i0iJEOK4hH2M0G8HHIK0P6jHckIOHTQ
Ykqai+1/wrSaCMLkNBnTuxAZinkG9lG6O6ADf8BN1RcHihs5l1gRHBs0nnLZ/Tey+BS0L8JoCUIi
f8Wkg8MIoQ8wKpqhGB043LpsYkcs0+DRoCJgQYKjSQwPTLVw4C06FTwvVE2j/Sm+kaziRDijeomI
eEEbwH+S9MZO+qyYW6q1Po3grHMUd/2mRxFiWz+hsqbekJctB1jCsKH0qmxG513m98yY1CRJQz4c
FFqvbXvRjfDX8dBBhQJmkuafHoyqZnzAmvUoOc8hdD3GqR7+Ea6oOyRcwlN38JJr1X0K4YC0Tm5k
N9+kCr03FQRVBjZuxO/UBg3VTI7khnKhxezc34G/jw71Yg7U5sJr4GdJ2qdh/nBA7lFh1ZSz+HUU
MECqhagoNoLtOlibRygXQywzDT/w1+HyHK1LxEynHA9hU0UbTdeW80ah9+cKfQD2YiLM2h9TRcqq
3QVg6ThmB5oQ7CghES8i4LfeUpYDkmSF6CGyM7YTxmZVcQ9ibBeut6buJh3TpKv1yLB2oHNr/rOV
Xuh7m4EcAc6g1FtpYPKsuhhGvYqA57At51Sfor+ZPAOrN3ZBAF0BoQyii/CZi8B1RIRherfSIKjJ
vwPO2rG3BlwUMWFEZTvMorhnaAudnvHKWYM34YoBVy2MRTIz/nxQL9RAN8/2V46vnyFuukTdGZQZ
KTYXiTYbMMAikFfrD4A3cqTwJhKuHOYgJgHkTPTTFhsV9DZqwFFj72xbBgAQyiX63L6/StkZdV9Y
hv/rG6Ej4kjFtsmNlb/T2AOklH/pQXIOmNkFd/P3dJn8Bvo+2W3JLbMNgrUYfldCazXajna/dzNC
oGCG9bVQS5JLIJtVi3Q8fLCaYfvscE5VcXJOelDXxP/nCEbvnFUAiTSBVOFcHqhsKF6niuAnoLeM
XsGraGET+MgvQeSlXZx9sRowIjDLfmXkmJOiGraHo/xc8V2V7bRxo5NNHU5Jh+JJjL34r6Gv1elT
quEa3q671gMsFEihODDS8o9DciKKGpPzOgNQbQbkKTQN8zKT04BymeJuIGRKgA39VrCvcIYgrZGF
MABbMiS0O88Z3hyP4U0cf+R85Eq80Wpvo9btoW/RhjXKLs3pjRHoWDPqRgRwutKfcprUCPxthDPP
lOg57ryVTjngGT+O8RO12Qvyn1HFQn82qXbpn4WAJWKC7r6OGMnJ9aeSdRSYZAqSrhCaG/HGoInd
t7G7qTs4GopD32OkFikACs2m3N3KSJq38Ss4kQzhGlRkV+WbUFBIxJdesFVJElFyjupYO83F3mlR
1if5aU6tg+QaCaBHHynUHJV+qeK1ZVOGNGNN+T5a5kYiXdLgxQ/zvVZ+fDKAQPEfTw+6Ys5/TS67
pNiIvUaENxKL+zjV2CxPc30hSIC1V43lK4GrEngljn4ivxECGQqiDYwsCH5FG4c/VkSTSnafoSCp
29U0IvAe1Q3yTqbRmNZLhMPY5AqRaozW2fJuekqqNFPhWCe4T2L0pXOKBmoudzEeZ2Go4RbQTB4m
+xPZ3kMjKQOhxho6nH5nBJNVOGtKTvvHGci/99X0TIUAnpMRVgxEAKiIHGG2nnzVxPSIA0D9nLRg
h6RtjIs1ypnH6eaeA5WiHhUjTcVDAUelOpMIimMNGTWd3BrUTSySIuD2OIjQj0WOvXTB3eSBZ7Da
XrIOINO9cWemz1RYEtboqbAOBJoilInYM6MM4cG3RHuJ2BkQhL9VCjFZrCAEHEjSUYmpVqoKdC91
uY7R1A0uNCfq7oxvFvJJO3mx4UffHM3y90x1YhBQJunDvyOklMFQ19cg+dHdcKMX75R1NvUq7R1P
Ixu3cvNx9AKZuPqnBBKREkPDIOQ8UJWsJpolwCn5eKD3SkxeUX8PbGoebgpOjTFDU+gWK4QN1F/C
KtXkbpXWcHoUdexerkD06BNDDUXq7U/qTbba0B6LkjBchlHSPtb5gbAzfiJDM0JoXJ4zsLmwaAZN
IhekyUXd0b75cUfesLQklT7sEu8vpoNQ7zdi0MPAYsPz4oxEGiNhbPzD+5WbAkwOH6HfOmcfzjWP
twYiqNyKsNkz33YcT52PJYBnH3jjRnhnvk1NsRICCBqie+IC6nxkTPBsyIjJfQMP5ZBv7y5fZfyT
kttCawpGaHE3JV8+/LuOZiHITwZyc/nzUqBQhjtQplKR21I9de/CNtl9jjgItbx0mql7CauvifeD
P1MMzLLdWBh5VBGSI/kDuJBAkJI79XGImDcjYWYenUMYHVUsDTi9qDED4wTKXFkM2vGt+snWyh2R
hY9WwArgYxKFFuW39uJTQ9hkpmBFRiBBPLrUDl6rLJBxxl60J7vqI4DITpgcU2LdIJJ+RJPCfYLJ
gkcTELS7jHqEc+qaGyny8w3dUm88cNC4WDUW1ncSfhBTaFO672fEEdZNBUER1Xh6ABs2nFVQxGsX
KEEuZuEEkASKqlqksshZnvCXkcOQMjDPoFvnjES4mItGkNWX1WdfTddyvOBV3lT5GdXWxkMbpH6p
YUQywg8MeZ9+BhN9ogH9g8p55smAQ1GDeGDFfOPAZUQzUT8yZ0+0sALjW7CUnJxSU8LYCxRYzbYk
63QEO8TSHWcHDcZfKdStCO4M+65/edR/ojUckLY/VDoabL1hbKUP4YGrpbmKYE3k76+Nm0a2YJWi
qarDU2I8OQFMAIqgHh5Qv6VOu4oIDWR920n9HBACAqd4NOYnrZdbMTr7/UupX7IQiRlhJBNmizZb
d3H0nND/ScADxlcXIwgjQuu/hjUdoDlZofiZK0o6iywDW7+Cg+Xqi1lOKD7CTVkdfEi+pmoQnBxy
p/kcgoZ4czL+sk8kfS7FCRypvM+ALA8XbakoIazmbLIuuYOV2NrmGUNmucJKthrRp2jBa2x8brXz
gpcwWovPjEKACzM0Gbzq3RwSvYVie8QnIgbGfyQXf0Q8AB404Qx9lESFvuGmzB18bQxIiopftX3B
WWaM7a7SWJZrgPbgQN+iou5xV8IdYu/gEmBBz5zo/8R0L6GkRA9JG0l251ozK15Nfcr8fl9jgcKR
QClACc9BRuopI0kC67nSrqjchtw/usEnVaj0kijV0SpU9c2DaajVD9++aBDSRYM9aIFbbqb/1NSv
qIxIYFOB8A9uBRkdnjuKqp5ohDz3H1eL3FVi+B4w3wKZMN9R/HYK5DF/uUO9O8+UmHG6FadGJ+HN
/rGQ8tIG4n7J7U/uklFdM4OCcQBo+iGJuZdbpgqpprGK8ZTa7dJrb3xgaYJG1fxG2ZBBvYjopIn1
XZYSQubgNf+iMxOVP7CBHE5qQ/4a7iaKvZhxEW74JiG/bLm0/u1rYjCwYccHKecg8tnKuvqPh8+G
dikW8+BL834FTZ3ZzzAfsiam2voKC3Vn0fVBJmQ4HQfPWH5HWrmBoF5LUoeQslIDuiTSJNKSI2+m
xeejwS/CWgFMq06zVmcfIR/vM+LIGm5IKTLLfOY30+i9mLV9QpmYFLhMBgJKg6+e1MYqe2dH0tpl
CJb44+BDU7f2UTGzJ/iStFGlTZhHdeD4YX2CachFQIZwSFUu6zlGdjZoW1BwCSyUGzzAOIY3yD3X
pb43mxuwd8W4V84LYfZyF8FbiRmB+9lPlKOvEVNFqlecfRVoQWyCAgRabpyRRBUYmLCjVzCxO67l
UmGzCgCIiRwylB/u0amkL/jtDg4aXUtNNmVtLFoOWbO8BhqjqqQ7njrqAu4SbhoBPd3HJjeZ2SRz
lKsnhPZSe0o/VWFRaEvyFoxuZTIjNGGtZG1EN7Cup5v4/rlHDYq0gZBTypTG+nXhfYFBxBXtUr2G
cBrUV3OMbMTeC/EScP6zd+CWjJ5DkLUwnykcRTsQc/1ZI4MLufC4vOXvR0qSjp+hqu1HjRAKoARX
7EyMmi2S/MMgQ1vIjQplHsI2LjwxKZnMdkbzJiGg/CDCKTdqsH4Ex6lnJTHJeEcRKatwqs4lD/kx
pYawHvEGZmtoRQaHcJ9WXBcoqIOrNzMQDV1NrwGQEQtzVnP3Inh2iycji/OdTzIaSAUVHJQTdZUO
vKnuWI8oyCT8YSFssKhtJwl1jvlFfk9Q7NqG6URZIwyjHpDXWKJD4f4CZi+D+AlLsM9935sc+R+c
2y5FGCSsjxcAycWV5+qDHmvjdWjvaE7ZdWSXE7OTUUnw7DQ8vuKfinp7WcLUAImvRa7XNLD50bvU
4SJrwnQiOXKCiKb0IDxE2dJqczXoXJVEI56E+UpIrSmTx36RPBeUSBwQ7OQag4sb/AwfuU0KGWe2
0AG4VFaSxSJgjE8vIiuUr83CZGWl5ARorbG1kPr2yPCk52TXjqxDbyOwMRom6rwBiWXan+E/VnG+
H8rvwITl8e8jZS8/t/XWHpBbjYGHKNwh3CvOwKSaS0RkKIfOwGTCLFhlW9W60FEvP3rXQ0uOn7/E
NE0cEpeDHn7JIa3Am7EPgOlYaTNLLEAsKbOCmcpCUSLruldgXsBIzeYspofB3lJXVx5Z4AsL6hgp
IQH26oYxH9mwV/13GFdANGNBucekH9490acnVfL8r176EuFkVXZqsTbK4CJ2YWXoFwPaMuHv1lKy
O6DuO/eHR8vwnvUoHgtqHpvWvdK6e8K11A376DD4EVbFyxRf2poYeSZZEakN1G8ujYSsqRVKipGj
iVZNA3GtyAp2vUVYBGsExbK2DZvZ3uCG3KRjPX3J1izSF6zP0s1w/EBgIJY9i5JAR7hL5RNVmG6P
Mpc7+we+tZhQSheMj8Nd5I9wgFvACw1VH3BYEaysztj1/dkgsUbsaQE4F9tc4GKJD9PS+pGU4lFT
xgwUU9BNwpEG47CS845TXIlvpnNs7Dddw5JCkiiqAso0Ybwz/BuQ/B5oWfCCtPzmUHKM6JZaTAZp
9lbUGXWzCEsrdMnj1O3lMh9B28S4n/A36K5/rlHYFg6TF2ibtbVIp2SsYsvcpVWur6hvmffeVDs/
eGpqnRwdaC+GrtBlBKgwerEKVWRwCedmY3wJ36V2UKKtmhikS5BoAlMg+DMlv+jhwit7gKNM6npm
emHxz4ESfoYLKRR+t6r0jckcjZJblvJhpmDodQ7qB1rPXJi91NxS6w4l4AvAi/gv/KcREzjNIscb
BRz68hLERYwHoBXSo3PpdsG4FM2KZIIZCJ85vcKVg39rVHn125BpnaX3uECEPAMjEdhcy+6xjXQO
HKiijhQwUKyUxcT9C8Boq/6aLyPVHP+Qm6SeUGklv8DTLrAux2rGnZuCr6rW2SF0ST6XjkKGES7c
hbxIk3tZ64Fz2nOpQXju+/hX1p30TfWVTox2O0y3cExyc2QIn6SpjgKihTAgTutHAjAQdMCMc1Nd
Bf4mChf1dCjH6Twp5TEqDyYvR1h50723jHhRI+KJQmU/VBaxQi15AM3WpgaedKLIETaCLUCcUWUy
BA1UwY3XOeNAYp0WIrsjeBhAeH14HYsy2kbvxmjiPAQGUW4gsPLKYphkC2kr1z6jlAQDbtryJNfO
W4s0BaXS4xIH2HeBWoFEAOG8tD95jb0MaSAsVmBRUta6dw1zSUXwiYQOBAFlG8uoRldjC4qeMvIh
FFAr0/Qt2sq9UClE4gqAywvodfguusqfcFQ+YyCroMiOBsWvsPbcK9KdKgbpnaSVZtgQWmTw3S3n
r2xJrJlVJjcQqN6hWi8JHbGQREnkgc23fnAYNBwS/CXQKehZRtsslgrkHTzpHEK6wl0Qj9sWDRKv
ULZE6BrAtKc4JaqnIMZg5uCEzgVfCAkQY2lSF4BS0smzmEAVEFnKzUR0Ar9KgFLHZ1fQVpbk2MK5
L+uwXd/8VQ0tqBqEjbiXEsgZvAFB6sSOMcerfNWaGgvtjqhiLJfAEKrZCYGy8jlTAQkqGUVEXqPx
4pyt+lfiqLAdOww+XileymQKpiYgAAdqBZjmQ8ZcvYUY6VGKca8Jo8j/iE1eCizIRqujeS0AAZfJ
jALOIQueSlLHaKKwq2qSR5EsibKcylFVCcdBNk37zRsBYwFJ8Hh4ktU2AtNRXplA1FUfbXgGNfIy
gTuA1oQLctj9QKVnqc3i4SDZBBp3Vg/MBKYnNdPQ0lMVj62vTUyUKUnp4xCH4bHiaYeQS+AogQWa
mjkBfDGhTijd8F+C/EQcTaFDglpZn+Wbo6Ny43JtoIWbPOUP21Pl+8Ugr2Q1rPPqxWnfaZdsTlU8
Q41ZMjDqfZq9v/6HwYAOg41lG9HaqBgeoeRXGl03esBeyAD2Dusq6KqtdPQJqqfRWYvryGWLyxKU
Fjz3oxOtk+cOO+E6eJ9kTy/tdELATfBCsZOS9iGLsq5SC3rGc5r+FUmwOeWnGsGYHcgJmSAq0G9i
MtHBMBR4SV6egIhMv6gYTRk3AWB8uemqq7RZA46tpofPhYenf8kn5mitonbNfwTAobdvoGdImPAj
iB/Ed57BKF0KLPHMWCQydVvd3nOFUpqX3ILaX3v4x4LgzFPtX0ploaU0/iwcXKVizEEaFqvNKZkA
ovlCo7qHDWYT8CIFLoLUC5DHoFcHFBnxF5FiyRSns9wLLCOpWhwa7TAJz+Qau9qBklBub8btYi+k
gbZq7Uk65tbkqKF2VQfuLmaPoDBsI94w67R+Tugu+ITCr8vWRj0IEiMZkZJOFuCIF07CTi3cE7+Z
UmwEPZaY/+Z3QEUh/ozK0h5vTjaJOqs3o06PlPIqWRIJj5uDqRpJn6YE1nUIiw/CYxyXCSho+Wo6
FxIRTbq59uR22o5fkKSiNjrU+riUAoVtaYRPfRVtu5BIevDbkNhew62OnEK6OnIZGQdTPQ36k8Jr
dZp/eXtUYDAM0qaQejJnPK/eunafqP+UAY45Qsv2NUwXH6NjWH47+bMXHifmC+fJc+WdWEEksn6W
ISPd9SeT5MvsX2nfHe+5q09gnj6HaJsRDsD6yiyyROtsP1XWQWO0EB1f0VH2siQT5NTgMluUxgQ/
29hSlgMdS1YEz+gRaCFIkWW4DB7u7TREeB2uMQUwzWVCUuP4FE4Es5IF9CBSqZfl6O4wYIE+K8Bs
TO0QylfdPk7bEaknwYvzWW6esWsWIroavPeCucZltg+cd1n+PEgpXMSI7dIhY7KGXeb8Ff8V30Wy
EygAQvTSgAI1+vPJvg38hfxIUGfOF4XrCeMaJxU/OEdGCEOeHzRGq6QHWFSfBPmuxZFC0IYgeR5E
I9ifZLspGRh0j0akvsIpd2g4+BFO/OXg5OYeFQiUy61Fb4I8QbpaTlTR4wgPJtucTAEm/WQXWji6
MRtzDcofjUBT75Yj4BBYKpvPcYK2lTNfDukmBeVVLhmS94RDRfFOclsZHtGn06/MRpR9qIFsBcBu
AnnAMSOfguVkmVftl+j1RHBtdl/irJM4Xd7ajHKkBrdqUpWDdIuMDSSZC5izUHgIrf0MoH/m+B3o
RkFXRt9JFyg6P3korA4BxWaqQaoPcqgw0MCNiH5RGEKxccgBKBg1+IHygcb4ESwu/ZIObR5g7uhV
rlEHsQ/il4YgTSxn4yORkd4lpIyDuVD6+FWN8r18q8AHq4HiAtIEydekmCygcjFssRKQgTW4bUTh
52N34d41ol9ZRdQxuvndeQRFqqtcgdifRd6hU126f0XdOqLReDHeWrLWrW0KNjYcS4PDV3t2w6tJ
BP+AUXbN/iQGpJoPSoGAChcE+A1y4D76IDdoIB2F/QDFF9AYJWW3VCY0CBHjLrf8iJJUEhg00fVp
qFDLeeszvEiUJfh1+A4NVz3ivtqjeR23KpOblGSfBZ8mUkS+C+Th2L56yTMfdYh/VRcMAWjJJHU6
9QvKFDikSH9ucN9BMknaERQD0GjHheDX+ouUbaw0kooQe54HbN6cOxirkcbyB4UGajKGWfbmQfO5
3JRfacqlDrZjUnVLSP14LYpc4f3ZI6ESnm3uWCQAEdUlW7cCUpKXjWFqMrV1qfqb0NrIk9fQp8ux
y9UYJGB8/EEgCWEKIJY5Fx1KYCbjUPLLRilhm/T6rffcpah7Wu+ekrrNZgCmPkv/FWbADUD7sb+d
h2HR+96mckkF4134VAiijYPf4quXCCGF1sk59lHoEKkr18XEirfJJUigV7z4zSzIvUUt5PcESdKj
AeWgE6UtGrxuMVC6+MzZM1dkgqrp22P4RIUcmfty4gKVs0rcrhIWSf4EeunW0hfBC++5VGEvUOzP
Hw+hrHLlrRC+cbZ4aFxkkuUwQGJK/gHmHu5Pzg8Wv4GKKtG1vV/ETBBRF1xKPkQfV2jXshwFMSXq
HtFFe64pnUZya4QsNv1px2sk1V3t71k3XTv1EPYaknB9Fcthi5w5MR/awYiy3yQPwcUGQFJxfaXB
TERWCOX2CLQwQfKFqcNIiP3gADouG06gGAN/SX99VCrMdBDQaYaphf8L0aDJvCRJys2dcFOzLIgL
q1jELrusfmULZMPtPPKN5XGIpa+v9f1DIwpHwUaGwefMiUfE+FzKeHecFXPAHbLT0Fc12oUJE3ub
xoYuVQMcppGSvQ9Xl9crl6iEAZli3V7RX85DvTYpsCgrHZ2ZXu8zCFKLXUSKO9JAg+apgROTnx2Y
GGccE/M/IgSF5NJnETI6+RHWYnxxfWA7leaRDYke+71N6IdNjfxp9FeUlNG8mwjSRGFj/guYTJLs
tdukfpecysWdsk4jpwa2iA3hlH8yrUQOy+DnA+2grHPWPt0CZ66VfTGeitsIZZI7EX7K06jubtEu
dBoq7iqKNRoD3TvPfbb+mL1+Zzt4T3Vqv+QtQQMdjW+497WSU4/I/unDLC96942mH90T8iMgd9mG
rCFZs5qk7ZMkRFbD9MqPV+x3QH+RQPHAmOTA5lnaKEh1gFQUdlyPssrF9ZVuue3EOzEetfpnRC3x
2MOxKBKEu2BNYsKQtrKiYLcQQHYk5jxMGNw7irWH25J5RjbtlzbXrz1Hk2pai4q9IDKm/9pwMXdJ
bde4Pl3MifNfZIsUaCGODTchn+9fZRHZFDF8kWoKuS0qSpAJtwYw1M/hkYgPPiiNRuswvBe42ESa
z9UZAOJI4yjZCkZ8BvLUDEm4JS0HHGjQXiTeDhwOt0FOmDANHKfdtRqJTECcw+hHJnNDoXLJUm2j
J9hTM8JPKH9Sx13gow2rddAzP/q5i56AI2WerDBott5uwg6Ysdx1WG66beb/2Og8DTzPh0mjkb4y
ukbjAPfDZcMU3wQzExQ/yb4Mio+OqYU6LeM2lfBHSWBwiLslKy2ZL3H/3cUALvoTUgyGPMG4jDgz
5ifvFuEFQf0qtKrEig9LfoY3WrtS4hfIIcD6CFhXcVFZK4a+ssYo/QOF21RGVkmv/n+nPXF9iwDo
igpIKjTO52HD/Q5wf2lad1ETmREJKT3PpKJ/x8PIJJP6iVnZ0DpIQXoG8P06UOyVcKq0CAYNnPBv
EO3CqdUkyzzWALtwegiulkr1l4yCkfM/gIeZOVodeEeyN/Thp6mf3fg75dMSW7FHE+RTkNY5zJ6+
1xF3v7UhA0aWA+cfMT/Aa4vxkjIyTd7ECiV/F/WwcrMYKSRIX+wENTPeSkyqsilAEqmXcti3nkse
+aBKrHTlZUeRdTZsCmpMRGrneWr289CJEUuTtclQKK1EkcvHJE1aUCPCkYg3yZB4c3kh6kCQJwxx
a37q1E6iJA+2pcVES9TqFTHc1brUzrJeRaaqxN1lYH9yYYpMhMuYVGlsUfQH/8AIvWlbYaeZ20/K
hlR5or1Ushc3IVceVBVoDPtEA8LlQetXBWOMFuG35r/FobJCdx6bu7x/Csd3bEac8mCNkcWP1M7T
P/iYWcVmTrE07OKQqxh/9ibrdmq49kO85+8MBTS6O6cMe93MXg0rWuC+iYjTtHH7rtXhlQyZIFt2
DkowQua47sOJkb/VSn9TRimNGQ+6Z6Ogx4hMfUcnmGcx74egrvin62mFyGfImicT8C+p3vx6l1EZ
kE4S/UkZmYXxlz6sgObgUnOEfksuPsfTmH3H00cRMOXRO/IkJUCKGTREBEptyVh7kXnKp+FEY2ty
PfH/eahHDTRUPNz9OaN5y3v0XVSgQskHNwtOGlUrtzXLBdw8AOzg3zhHqdLRh/NzBJojFIOCmUNW
1nNsndsAHQoZTUiCODIBJBNEt6j12V8pPJatdLTMDGq20e4vTUTbRPdp2yBatDN20CXLA6OMSr87
Q5HJ2RvZqJZx3dn7hihKym8OSroTGBOUHiI94+IU7Sc/jU/B+OsNPBmDiwDcaaAh+jhfm2bfnYKr
Q6qAaEgH0jkc0eJIIgHHv3iMDdAZLiUdE5tJsWUvuJi4mQHAZmw0pvXpG59OvNW8F6TgGjLk/NMn
4Twvsd9r7YqUmSp+zbHcO4D9YXasGE8Z9R08bn7uqyvTtESy1Ph/yjpfOOZNOEeQ74HZuDnhK3xv
gCz0xzLJDdxb8rxAbJrkYOhUa5SCSD8zJhpRhIsIuZ0zqFwyP7eF/4eNgBizhKyP9L9q+jRygavI
+ZP1gB6BL0hdUFfdwnb+ciVpPza+bnffhkB8W7KD0mZrYt/I1npA/Y+m+lAELV56HJHIUMdeQSp3
CcNAnBrS8PznOKPNHJSKRKxtgvgtPJQ/fUNxh4P7ZPHOI5+RJBg1ui3fxQBrozaTooXmX5LKTGxB
lJqAxawWPqI8AanBNw5rW+5T+oKw/0x6fzMgkqGakHM0cIIjeAjy+DxEKAnOxgYJg5YkMapJ7CUR
lmzOl7i0mBJGUDe0JjUF0x1YwTngtGhvhb3MHXdp4jzX8GsQIMwIX14OdRHxDBGWb4zz8L9Ea/2Q
/y0lIhZHvHFUC2HisuZPHaxQlF6IQ6HBEj2Y3j5r6DDajmHT23B+9QcpFjhxBBPmuE+RYHvhScvf
hCvlvsTQahN0ySItBCZQy+aswl1FD7vR1oezAzuR3odNZ1G/U4GKcopuobGv/XggoUxVv6QmTyDO
lH907ym9hc9dhREXNUl0b/In4kOohHi38DZq/2MDFdtMTwPeNXOS904G2ioGKz1p/6yQBvIzwp+F
V4EkwqP3joaGfD4NVNThQ7LtORbIVRkCCJ4Q1wB4U3ivS+5T5gvQ8cpdS6kEvalFYJ2xvkqRZHjm
Ac69Hz6FQY3g/VXipyHiBcG0ESY/yN8hQc9PMxe9d6hDVYexR6jwaKx8+wVzragjAD2BfkEgfDAW
EawLpTY22VbUebxeqZra8rth9nlEILvyZzTfAwxhl5iZyJKFxZOVyUZCV/Eum+JOw4BmjZZCjZVV
qP/VYMEl8zuch5WonBhOxwyHwjmVtPR1+4euij5G2iz5kNN0t8nJy62CfDA0Jh9UKqMLNcvON6Fq
2kiFHM7PdF7iD9aMcStYW2Fnm2r+wYuwaQeDZi8kBwrcmGQfXSL6xhuNBp8M8I9jRvS3UkpgGeyo
SlpmZ7s8N/pwDoI8elJ6RlXsR/+5DX4QoBXWXaprK/yrVccHjmzdcCWjpQDsIDCnueSBhrV7WJQk
x8t37furqpanWZkuZeAuCj/bMw9wL6hYSSZyZaH+1BAAfttjt2zdXYZwole21X2qUX+x2JJieg5m
6xi7h8Y8/o+k81pOXF2i8BOpSjncmowBg8c4cKNixrZyznr6/TX7atc5Mx6D9Ifu1SskBiA5pBLH
Orowk/vXmoprdLFbtMmqOSSNDu9z46niD0s5OW9cLWRGijvl4D55TrCj1dQ/SIRe5nkEhEFLOryX
MW00R4e84b6d/haxvrHa5szhYePgMGCGwb2oG8GhRKAOJXZtc1kV3odPl29h+okG2MevzLTUhaM5
G4cy8LMpfhj4NVZxLGHhsF8Qy4qji1t+NJqxxuxhGyIfjegwoOkXWr9GF5irUG2RB0Kc9Hj1lPxI
o+riUlI1eLiyu3guQ5E+QLVG1IMRV8lY2OKFMMKEf4FG7UkCSTmtu/GVdNB1oSDxncU+rCvqJaGz
2DsVG7shJoB7C6lHfAVcti+D2dDFq9geqG/CXMoad2+VjL/YrwmNOtfurmpxCugc0BvuB38Xt8V+
DlxCQNAeWitLi87YDq4gxaAprAkLmXdN8seR9j4GomTCkVbjiz7+LfGYALE4GXx9fFtzRp1Fpy9a
5ITHKf0Ny+7JaRD5FO8ezNZcj9d99zlhrNC2kAXO5cRJPu8qOls+nKBiUlAkvEz0ZB6ZHNTa6N/x
gTFXYJjAZE9GIO5SsG699wQgyDZvSc14359PbnWG7rmwgCyCblx3ILEy8k84mjQdrkJ/gWQeV/aT
45CjU4hvGIQHFu9IAYLpMEGQHs1ADs+teJ7TX7PEwRVLVhcEbS7PcJCpTT2VB+dtVf2aaXvgJx/n
a5jPljavxV+bEO5ijD4YpXFsNgmJ8AMVlclQYsxf+R2gmDHHMP0s/A6513UXnwEoPfOxeHRi6WQ+
46i9pSADD1UYtDJNhmUMD0cKZSY91BusAiuj6w0sytBLyIQeOIz+giEyw3cS3izCdMwrZoIx2nrR
/Jf1Pxp7+L3446FMFTZ3oS9nfU8rQXzwfCrEvuqkmiRLQXJ0UFHiPos7SsVqlTmXinuHtKS4p+HC
9RPH3wEVvwvsX+jOZjZ9xNJ3hcYy5USwqnLT0XHyrRK3hfh/mxx64Ajykbul8rLIFeMpWITwhtOX
BtGpbu+VMyyKyBd+C5tNQO8UoNJiC4izEESGpKEZojhwwL2aIv/KtZS8Q6Je+dwcmDwu7ISuJlFP
+MxtbA5Kh9zqRwXkoasdd9Xwq+N46mUqNl5EgZp0mISPld/V1MilRz+NGT20TZf4u3GDcbVgeMOo
nmzf3aSxswbiEf/csT8qUYwB674jOac/CNlmWOv7yjWgaeob1C9Ti89MfMhsXXYwzlLjZKyZ5XgD
1F/uvRBraEJ/y4sADgq3QHoYWlgTS/B1n+NSKHsSApnFr3qz44nzHLmD5RieETEV3UhcQ/Sh17QH
zac6kgED/OMBdLo44WBtTYAJ6OpSyd/NyXmpQGskqEkycXWLSxJPARFzZFX+ZI7ZQh1JkXzwyuWf
YCmitoLpGVF4z10P43bNcAgz96fsjfRIyHkAsDwFyUlN75ODIVBOkhsuYoT4SdyOHgUrrfi0TWtT
m7cyf6/L6mXUh4OWDevZuAGWyLWRY/g5yFGBsWFnOisrSp8fWA8+p3BvYn7cVxGqrIeseZKEQhEs
yJZi56VYL3Wuf/Y1mBwX6C9Q2nBHkwEwhc+MVxlsN4CJOfkLzgHnoLN+GHS42jVmPmkDcY2uslPj
P2UAXO1JAo/K+NYzPdoE2BfFu4OzvtoZB8olMW6dxwuM8sz1F5IuYuVclRANLC5F7erymQaOkWhW
3kpNXzd5v7JioCKC5QK+mE3vVs/DqwqPY8CqagD4hUQKZM3m4ONVMbJOP3rP8YPXy0MsLPwKHJMy
wqUULZp/bqAdkD89wTpeN9pfTf91B3FfDDZz5lPTXq0EGszkSNgyyUnQpPYjOFfsvXmmdS7x3LNH
CnrLXWc0jirAAgzrWDe3Vai+V9gbDuG9AyWeTS7WEKU3I4cipK4oV7yvYQLoMWGrGcr64W9P6KKr
/yI8VqNs4Uztk3Dfpv5YuoTfaV8SAOpOxrLsotWMd3LSaBiMUsni4epUOoXczWrzlwZVIkbpEg1j
UBvGUBssxd5k7qGnirah/mlgrPqoH4S2qsNA0UD62hZvgkrkLsEhtfd+bQHSvYhzN8iPBAMscHrV
h/wyZTCP56MQIPl/xFd3CP+qsbWSWJmISfgADGzIqLNZBFJ54DeOzHSZZ/BGLrbyQ0k6HNrqDKnH
xzEWcmM9/JagHjgzB5jEMZejTQQrbBnPcrznENLpRJBH8sN6eJIjK4Q/NDH34XxqcHeQ7EhpsSMd
KQfLkzvuZDmfIZEP1ouv/iVafTdxDCORBqOyXqcY+lGJT6lRcNQmL7rRH1578yX28MNwGFmo+d8+
MXCho9qnjPz/UyOzm8v0rR24LEwx736YiHN69cUuYVdl2sGn3kiSAAko4jKGKyW2kEYS/MHg4SnD
KhKKiFISCcH5BDPOZ0YMB8vl07v8BbcDdLv0Xgazpd7CbgFo6uqbXEJhrRxUGywMLCEIVhAAzIRT
gLmaay+DuiNMtl8O2dmb5qv8c2kf7Y20+HXH7iO1jeWU/aucD7Ki6SYvfc58PKCiBtIrcZWwdMh/
jFdpVKZJ3i3Uf009crHryE0rkCndK95UenWx9Br5SYkL1piOpXInEqQomQYx3TmvQw5BEII0/5f0
+8HFnweuf2Y7S9N9/7E7lwgC7UnBEqzXo41ZkR+hnPDXb6Hd9TR65XhwTo+blFMMbKOi12iddtPh
A0uGCJ0O0R3JhVtO/pIvdpqMB3TcujH6kvNwqLZZt4tZ6aw2mZpXR4oUlLCIGULqV5H5DCwuSZNn
WawiG+FkvIF+Eyncgi1pO87awyFZbxmVEqTzi8UJxgdYuOEX41D3MHkDTMGHSg1gd2u8bHh4int2
uVn4A2NiRyKOy3Ard5sbCAy85zBBQdl9ifO8QuLtBOtSYqp4wVIzSSwu6ANrHVOWJQtrzhGwWoE8
AKg1tr2ZSFjpk3wrFTfdNXXyZAbnMH0JSnjqzp1vSXvWQlStTHOLv5gNDMiXdsezPz9TZbUZdgYg
c5SaD9cBJmD6LxeGOSnfvC74jBK3IWtfUirx4w5IQr5ITjAwJ9WDE51rrjW7YrNhrbzw1LVHJdEA
XcJhIvtCeDe0RFaSbRPVfJKLiDCBYswBk14mvJf68MOv7a0jTKvwV8LlLFs7c6jKjmWx20yaIYnL
siq4pjR6WQ+CDE9DRlCOzqvLWLr3yGZeyjVmUHmBs7BiyRQTr0o+ONVmoJ+5ueRYEqQNbb0HmQf+
pR3r8DGOlt9sE79/75Ot+N/jXWSZTDRXDJFXVFnkQdyQZ6KVKVt7M0QIVKdySzFYAAsNRr9SwVqq
btt8PYbroBy8QhUJHzVoUCFXDm7EH+NAh4kMdbYu4jNqiaMJl8ug+vCSaOk2+q5H4M/KkN9qec3F
g+4bON8S9pQH+AbNNIh2rRP0/hvI6Qu92ZtfFSiWtlCNIFUOnkXc43DgH8mQEdftdezNnTLOW8NJ
txVDVoPF3UVRD6pzNqvXUG0+MKCA/3pUCBuswIpwJ4FIlXuXCnVAaeJRkc9LY/i1PX1tYM+DDP3Q
jt8l7T1/T9aGBkMfthUkMMnpAL2yuPFFSpChAUAJOwJJsJT4UIbirZoBdixBxalanV1ONTf96O0Y
80+Wu4l8V2JNxUAEGA6MdMUgkg0nkNEEE5Y5XcQmZskg9GHUT/FfdmfYWdRyyGD60KWVRBxQnE12
dVLmX2piv3ssldpM7znKwLbvl0X8rBHno4NKpsxhUyA9m2ptEo4rRbA8c9XB4XYvpwirWJhggnOQ
DyrLQ5dTtbpM8buY/ei9zlAHU0mCORNCUu11OdGDUz+wYWS9ijSIasibcDPWvgU2Sx4051tn+Ihv
f5O4PzyOLVB5bR7Pru49SXKjRZ/WhFJllltobCq2DyAhBX1Wa5Q7E6fbamw3EoPatuDXybAj2eOX
CNT/3YXLjJbqtfJbMqeHfwYdFiVQBL5X10fExI9NzYHGZWt1V8oJEU7hZcuEM1uEdIRljI69PEo3
Ivb/NqNJVgqJMiXEsfISNbe68ndhiO65axdN96+2cRDu+3VQfFjoD8TTDaCGqbUNsUHFt0ocByX3
2jabvfKSKu7Ki2OcRHImms4L2i65WPkRSf+eGgdzumnZo3TweeYxz3zSILv1EBAdRPL5qoBY48PS
FNpB0tsY1ntAei3F8TEDM5c1JJoWsZkztnaL4+VbWGxleCHA7YxfX1NzxsX7hhq0htMK3U54iQDh
3LlxSPPv/xS9tjVkeDR44mgExMAPyDAGNSgEL8BE3BQxNjfQiuLSP48PhYeQCslvMMQNcbwx/oi8
jctsKA0WBsZGMa0uh3iLkY7orLlYGRlRGt1HzncAdOi8uHKEIDZ5+1chKahS3iQ5zgZKdTgrBl3E
BEd0Fk4Fs+/X02KZ4+K0u6xtGFDmCG/4BwyZQStzETIART0BUMJF1IPxi16PE4obCCNF4uFMB4Ea
uDHJLeMnk2WhrPkcps6F8omn0icfagtn6a03mxOfFiKtAPYas4s68VE+IBpUzkKiFuoRWWfBJies
5QkfpS//PeAgBG18kKOg1TXrST33xTN8KZypZu4XRjzY9OUpRBHIaM2XSBY4o6UXbpEWcdsYDkmw
KtZq7yLIMVom3PG7cAgAA4UmMpG1iZ8+sw5pIzX6lLjlhi/3pNMKKT2I3zCbj0BOOvw7pnh47RuO
hBo24GnCzXim9ZnVrXhIuA7GuhRkQHO1uW9VMHs6XlIhxOFPSgS2MrqpI//Ja/1ZYA8NGHTKYRM2
+mt5GtUXH/qFoOAl1P6aUZ6dKH9pQZw5PAzVj5TgInzq7OLUrNqMnMkeWqMveIEk2l0lvqLWxPCg
Bs5Qa0aigDdyGzTAkU45w05hCA4Zu0QJEETImY9N8hL2Lynof+IOJBGUK4DVvQwZWmUr34cus66n
d4b/mxDVhE9XK3DpmEuQFmM1kn+FEhhH7yOfIsdsdgYbyXIG77h1U7GTvom8NevXA2NoH0MA2HET
/X2UdtQ7H71unCq0oOLU85jmYAsr6duPaMAIViyrGZ7YU/Vmqx7mv182ZOfUsXf0KqihJNDNr3qM
PO0l3qIQbpVVK9KKccQaJ19ExgcDBaarSyfUmGRM54ztX4QFUCVss7DkqGUfcu+A8VblYUhpcwfK
C5za2D9js47xrJOAsgnzAZ/6SUo+s/JxoquwdILFG5+jgngQzVqYDpbndJSKpq5GSH7y/ER0mbVY
hVJDdE28dOBcc60FLu4yFwWuzxT4r1nVXLLHBOaSG8au03492hSJUJhh2MS4SzOmL+BraRevOHjz
sE6go/kCOE/EpXrhpqzgZKeHOtIO3K415t52CkXrzGAVhOcfO8wZ3lz9MObOKcV+CEtDSicPHNJU
CTIujI3eTvvOYfyaC3MD4q266hWmLA9vVhfzx2oc1y4jsRbYsbeMZcq0wet+I9LLRIAbLrvpQ8Rl
sgxlID0RFzvb1sUJ46WLiM6YpYr+btg9Db+3cT8Zl9DGCI4iVZssVOaCD34gEyPpAoCKwRrztbhK
e8HvXPziVrFifIc6SKqdhB7XgzLkw0BsJnU1jHu9wemXnrffdX2ApSMUfgvhZvBPq6AQqdm6Gas/
XdXtoGhZbAcLSoaakUhpwfUP11G0n3mUftPlTw8HSDCyrnyyrYMXVBdqfxJemZZEXNN9h2kyAtjU
aE4OuepxHDxrWFmAoawnnCSkAEeZZxvvcbKboI8miDrloJs1LNung0StKW28U/BtHICK4bV75I2y
9GqrfTEJwKOSpDoIgepo74rY3jLo7gAVQ2cN8kWVCxq+l9qYIsMXb6ISK3nWGchyrpDvxB07cpvG
EHpKgFguHS4hR8ZsxrnDeZO5XhJfVY7NufVeKhUPL2NcdAkj1qz4pb26TIW95O6CM9db2NCojxzq
wshyiF1ocQps1zyYK3QVyo8dwKUxvpDgQgGqcJueCvWjzmfqHngY+hM0CqJQV0aEeSjJFw9Yk83d
KHjzQeMCBh9HohmAu8NJf+vI9bVYTTpmx71CtiEXXt8fCJ05UTmiCVpqo7JMonojRsRZVZ4C5i0i
2vRA9XEy3npwT4lyfbL+uQbpLKFLZ1ZujbQ/G3G8IKpzjZHFYgQ20e2bP0N9Aor/g0RvmVFRFXj2
l3snPlkTLro+vDHCYlry075xO2WxXRET6Snp4jKQ/O304onIBwtuDuYYKt8H5FGkrEJ1BCBHpeWw
VsH2uQ5/rQkPOeQEwhGQ4kZGNRy5gmdBdnEumuFsBivG3CddO8L/ZVVlDYzAV6inA742VvEnaf+U
/etgvqZetORlzhQ9QOtj9o1kaaNTHKkTw1HTRqDtPdpaR/JkfmLhAc5HMK0W9Xn8bswIwpCbl+Za
ismm8xd0emP4MeeoxVUaLo8uVlsnio8RzEmNM/wTOijnNxE15iVGdOV1AunIWusjGrlRmYjH+nrM
mTO3T5F2b4ks4L7FOAa6rz8cgOQWRkuSLpO1FiGOiU667401jc1EYU7v01ZIb0EzBKtw/P4zwTIR
diA2ERvNOSXpwoY5wuDYNK9WfwtUkLj6p770cU3oW3FIHSI1cV7WYRhWdPgtzhszjvA11jNSp4PE
UfZPxICSeqEz6QwKqHOFshOiwIjJCdF/kCSLK5RguRGTyV3mBmyNvoAXkzA4oRzTL2lpfde4LivR
wHcplh1hR53awsCehGIGoiqqGaNFs8M6HiQDof4yTX1FdZxrrDQYU2GynFuY1E63zFnGbDD5mZZc
4uHi0nXgJLuIaHBQ2KjIa3QiiZEsYHCpVj+6kS7a0Ge0j7ed7wMeX3Df4jjylor+zcSTXRKymxo8
lV5cxuCFHS/Eb9XUL8wJ+VOcQ8voYCFgA6mIUemwuJEX5So6SZagX38n7slD1GSyMfUcOkN2F8J3
xQzFwkTHwrmszaNlj+qSgADKzZZbnlPeS58DVV90qBvGAZpVt4lNdQVgH8TTzmE8VAC6ET2BHX8X
FEsYvKH7mocoraZNM6LKyaH2XHMZMMT33B+2ac/SAQdiMxiNtW7nt5ijoyvMdYC9MARKKf9x3q6G
Z/F88EBymizd1krwrLKhR7SM1dDsEmZXuXKHQY5X/FboW8wxrAKWRBRsKWhraFExLx+vF+Kfi1Wg
PjP6i61XBJH/ZmAHmlRSrHpSkZufcMRKg7Y49AeCYtk2nRz5FMc+S4oJxt7l4nHcl7m6zkS71Q20
qGnPHH2jpsWSOYUOpzJCgQ8drrvTr7qMHGNYKJ3pyYvDI8Rdl0pJ3gO8wrndZ7imRnjdOnj8uoAv
7V0OGkObl2Dt4sJRDlDY631XuOtQ8tAzbx9mR5eCx4T+kwXUzEHl8CSOnbOBxI+Zrlt4D2ChqK8O
wF02x7sQ/kyNzYJg68Lg7quXklHKkMNO+pEBasl7EVP1DGgww7leerNRhziiwnun5Y2hdmBZnsOR
KNIAf8yfAa7QWCibZByXJob5nSoTubFg45QbabgyIP94L6jPSBPiUlVEq17krvqRTS52C1r0q6ZH
j89TN+6C/UtxIi/BF+8zsNsCgKtCr9twKpURnrvTovZH1El7+MjSfVcmbk0otbIRyWF6KQPsSh3I
uYwFqBmU+tI6G1rcDL9aFWv8IAWvvPQt5fQveAK2khFn4CGtbshwDy0IQ8ijkH8Y1kRoIX/Gq8Eb
l5x0coyoEFUcY6Ig2NepvgxrJuXAmWB8+hCvY5JKp+xWOcUysRm48r3hGSn6c9ZPh5y6wOd2EZW2
1IpTWH/4TfbahsmzgBjs86LD49mh+ZVmeSqeXZO8+8G5RKEG5t9hnMO4lMtFsu3E+7dMpxNwrckn
To3800Mgmju33n4bi2SB8JwLAfiGFU9oCZLV/QhjKwqZ1DdPeJo0GmGGd4VLEdezFANDHWobPVEd
vWrYYzXlO5CrKfdZmC/s6p2TRRqegL9iE/FSMB8BWRtX0mOp6rHt+Z0sO/4gR0iA01eJcI0DSOaI
cAaAu9jQGY112sE+4WFA93Tg/tUt7MnmQSkShEeHJmsTBxm9ym6IyNTosNiwLQxhBvyWsXX2cuvQ
j0z9wTC8aM2RKBOIyfkep6tBb2EEVBH4P6C4qD2EeqA1LN8urW8JxqXR1O4EkydOQRJDOa7VPjp7
4c+MxoatZlTCJwuze0kk7IPbRnR2dVQIMOBe5fgnpP7QAne1Yu5YvvO9uBY6QVWHP115nL0RtAus
BqMckhzAFwrOSh3E1YNqCSmWtR0iKZ+nt/EKUrcxre92IPbFvIfup6YpTz0bPeF2zRwPw1MLATrs
2Azr0jI70sSAO7ZVsEZTJXRka74UFIFaQ6AV2GsU4olnkDcUInwDzEzJFsmQ1au3kvyLoYdRdKwo
w3Xnp0PHLp5Oo3i3Hwv3b8gPsNUMEiMtP9uE1k3QCvfbaLqdXnQkteE13FXrQWuI7rG3YRGexUmL
hyB9eJGrW5U5luL3OPpll4RBC92N1dGBKQrECNjrRCC5Frb2+GE71rltYScz5TKzZwuLgrls4VOZ
tyrBHIREtl1gS5JpscO3hlJISkWDMfoAE7MmmoqokwFpYIYUyZgAV+0f0oKxkp5AMm/aND37VIoq
giZpHJh1DdVFoRAXAKFG4lrn7RfYtsERyn/cWiF9lrCywfxXxuVOgO6msN7MCH9cRteV6+HZeyy7
VUpsstreMoaDNdWw6r7Pxk5l93fxsBTvjMFsVwAXICG4rgmLx0VQ5SQ/nX1jj3czohPQN24oU8Os
UP7cJoOAqiAAsOn9Cbo7oj1GxWK2KQMAja5rsK6cbopzn8UKbiA7PSow7J8PkQnHoFnNOpsQ0y9A
8RyPrj4dFmn6o9vmI5654KC3B/d16mDGeOcUhbjqcQsROSb1CSTe2XdQC2BZTX2MewZ7yhYYNGP2
QRfNIc7CMDG7tbDJpR0DEq/0aucgHuzVHRdFg/NbcrbJACi4nztGVla2jm6FdQoAzxhmAyly84Zs
1KJ213J5xc4xprAE1gO3vpc4HfGeY34bCw/+gqy2EmOlsru5qK56t8HID0YGtVCuavuEyMgkoe/z
G9DXn9zD68OmwcfXXsZobPq2+G0Z5Nr8xTqOD7p/D9hp/rmL7mH7PUy/JRyPUKflL8OdOwFb2N+s
42UP/UzMLGScK2BtDc3bgW3gWu5JEupryqGqfStK6XFa8yWJ/yUGMVHTiwt63LnxaULazoghoqYy
ucisr8f2gEdVUYhYmFlG5EZBeyDEi3+dogHiQBJp6wGmjQjVJlLPaoXKjgvShTPumZQgcMqSqwH6
os0xky4kdhCuhTRZMyVpVH2DdxBzUbwFreaVeQzvbMDEIwHUrZ3uT2BztfGB5no+aOndIo0AssOk
ihN5692i2oeGCH+nPElqVlf/TRxSBoYnqN/M5cMsZiobHiEax/FJFq1jnx3Tubcxw5+62A+kCRXE
R0rqMaaA6run/wrVcoAi45frOHS2OlhCZtQr4BJ5LJ53kB5XZW0klIF2QUnTkPU7oRKj8dWzlvMW
C91h37vBQTa+Uv809KRV+uKM9tazuj8RDI1Ia0+E7C7aGD/1iTMn8OARafj8sbByzTlrE2Kaq5NC
G0FvwYNzYATZhNYUMaJ9cBnH+6FyCQic0+Kzo5D7UT/70SUIPWQZZ9d+zqb0ZDvWQucyGmlFhRPR
lf9iNSa+s9nMZfPizwYWRpBO7dUQXxq+FJah9MKCaiD50wfCOpyA1msON84UPnPiL6VfVIDZ0/lk
0b5iAG/hw+cMjD5h1heNscIBai3kBs4NW52eS1vf9lp40NPyWaw5ZhXrihDnQ6XZyu+SP5cKTm5w
LlVqJRXltFT6cfh3VrLjRDDHkMCu52EIoaO29E3qfM/d3tLIUJWD8c88EznmIrEtTeaN8Gs6ZdHB
7Ko177FtZXvhwyTmIRVsqzE8dMmzHvyhB649aMcCGGOSFK3nyEXMDmGtuXVJ/86ycMg59+PhBvcN
wV+26h0DUwXlBcgDRFWqeyLCxTB/pK1REV8KapDBkUEjimI0s6+YQqOnX5UITZEJItr3SdU0caH4
GDUIZEzyNAQf/AsKea0GumksFsZ5OjqZvnCa/mRGGbwDlOW05phVVowTVeNGRVj71eLTsmNIkWA7
8NpUHQSc9+x7/QbbFLtBQuaWG4ZtDhAJdQLTNIr7Ed2A/P+PfJRqn7MQ4QlDprbojEI6kXqnm+5z
OxoXRityDoA7+PgcDg0uMvXFGc/aH4uEBRXX+hGiD6uLmjHv3xkkl1O5UtqcOu/V4qQEGJf6nyHS
MrD/gvn0jAawE4hIlytUnwvyHkMDzhhmKoByylwsDextial4MmCAtD7z6ujiohMpKh1wcN4MWrdu
PM7WpTiDmVhZiclzpiP0avdCTSAuoAbpnPB/8Kjn0cokpQqdS8Ye0iAx/VuAEcnYzGme6+TtMRdK
qH95hNSMwYjOAS/OM94LXBskQSOsiJkF6vSQ4lspZDUZmbMyyEGKKSUVwem4o1EXuSR4duYF8upG
qWheXeYcEPVtonFY5MY1QVUqQ6KIZ0ofsuiDe9fgKxHcqftmXJJoJuIMCQeMtLSiauK7Kd1iTsj4
YcjQ6fixQZlAuAZLEitOLAFK77NlahqiSxEOQ45dbcIiEV9cZTzKnuHaEh9/ggUcTvHYYOoAc81W
b4RZi953MqAp2VfNx0Kav42By7NPAdiRnDPcITdSs3E0C8PO4fotmN24s8dIo/4jhDmPFZJ2MfZm
yTknCt2Tnu3RS/EZpb0PIRW8S+p2TsRpjbTeWvrFOxfiA6HqiBlFih5P4nt6wAJUopmFAMFvnY10
F2vvJaMrsY3nZpNRsjBjZAzY9/W+kOyP/CYzRUFvZ+RzwieIWHQRR/SDm6zxI+A4TNk+5C0wx7Ct
rwllo2CjsG6n/CTHAo2nhSehVu+b8a0ItxwxnLHMlRPsuwjR7a0rR46wsMHGxpGhRA1aS7FjZHfp
MMPi6sXveW2uHJOlzPCAnC0VGhrXYh8wBGj3pXP3qvyc4y3QxOZTZydY8cOsoZihT6BClnaf8ZRq
0Mu9pHqPO7+omMXc2uM3iRUpbYKaEDw4b0T8AIGc6UXFrqOi9wMyTZANJRkZEB62qrmzFCNlFoo4
QlsAI/P8aWQmAh8NvRjMRetLwG5DcWDg5bAEcWlQ1z1WWQ5DCTdjkoBZiFQXtrFHFqoY7Z+owIUl
Oun+BhoB7KM3mQ44mGDJgGFOPJIv4dxgp6HyjpM1928zXUAnkBSKR9YMfyoz/PWIcMTNnn0FE+0e
G0VWJdp+QYcFBpbqfzjm/ilmgAAKuhlwaJKhu5zlLBLhlcn/pYtdFYfxqKZnKRWd2T+MuA0jFR6I
Aiq3ZF6+CMIJysFjSKp3DjrJDYmb3VA8k79C36mysKQlFBeN2vRW/WBj2fUTM4hhEcKXBQkcbbRq
1k+APiDCW3CMMR+gu8boz4HXGkS/SsESo6ZuLWNHLUftSWMRE7Vt9KIo01XA8Zbps4b594DJxPSs
6O+4vbwETGCRTVGcs7zkRhHSN+e7zVikae8wHuEFKCS9mPkvJ7j0iGXcrzmzFQiUQojElsPpjkqz
z6Luhdsb4kHJXZdhhMy5hS2NE9yYj7COoRhJ9BaLvmWKGoJYdT09GRon+f6Jto+YnLYONJU5Wtbm
RG5tQ/QgKqHi3Q0LKEGwkToXnLqS7hR7y4B8NwoFIA15HXwoVklX7vEWQ6KL+555Y+ZWcw/I+8BJ
kbJAdDB8Lv5XOsM0ssaF3WCz6CF2C38VjBXh3sYAIh4TljC8e8XdF49aiAiZ88/rIaIzkBmQnM55
exbWXBGUK89pcUtw1zn2IL9C06+zK53flmJQXGMoXevYOhDTx3U4690G3NzhSczwk3g6E5+pzBCc
sEA1tpWBXtCffihJpMToHdjkPDtrgwSeKd3Dx6U5Mp7mkaZoJUvtnzK9w+leuLBVCNTiqLWDrdWd
WffsA/og6xpwFsDeFAhp7kZcb7l321+WlodsCVISuDu/yAPeFRfpFHmabr7l0C5ohjFtETsNfoTj
UNQR1IUMa7d+xkmBIyIjbP2PU8FTHlJyTyxUnwgzuCDphXVChLpDxFSjFubkeaZ/wL/pyWSO0iZX
IXyFRziXq9LoGU7czdoXf25Wvm+i+8FoXb8CAECW6mvrGdMP6BkVgUGEG5gRRw+WdhY5DeyV7lco
F2VLKyBjBzpbaMsQhVItAYfBBgg3aR4uhRPTNdbpTAerY5fL0ngEFtGouzEOTMj6ST2Q/hS3AHyN
sFxlJFNdufSFjMkny2GXaQrFouSJYVyQXGoWLS/ZxMZ/ttVdYRnU4UzdrlhpwSpZRVG41hC91Lq3
4BVqbEcZnTCPsTQPo7MLPHMD003y1ur+p4qfS/9lUD4CGNb9FwidVDMylpAOVyoA2kn5hvSIkJqL
4C4HwgAvCrYQi13O8XYu7w9WHsiNjRTOugFacR9SYxR0EWzSRiOyvVnJeKipj8yqHoWh3Gw1rRND
Gph3dChCjR8R85kJHC3m6D1ANSM6aWlYTyiUimitzZ9yUWLmxocKIT9D6hTQJCZFZsbvsE3PCv8h
diLV9i3WgowvOGMNN2BQ0WzV9GSVF/A2n8HmkC1qvP4Q3toK4TbvcDEXLnh3PZH6ILyZI1xrQtFO
sfsZ2R95y6yZHpiHMMOpyFCszuNbxvSCt8g8Xa4dLDH84W3UeCfPSrTz/tYj7rHiZcsBZ73J29B7
hXLVwNSQycscrFNx/o5SPvlTcy0p6A15RUgdNIy5sT4XoIbBkQYNG5MHwcij4U+ef5dY7otYAqua
og44IHu5SWAF+CVAR3qBPAufr8GFb46JHxSYbZKYOwuD5KmVQZSE5okOQsOGQbjcAI+yacX7V6Bb
1Jzs/M6mvuywNzIgGzFV6dqVlmprSCi9Gv8TRNbp1J2M6SeVBJ72PHSwmrM7nokbw+gfCEs6p28G
RCVmRiFewTnmxtFaCT7kLA7xLG2ya9HZi4TDsioQtWgxCQA/c4B76U0mlOB4UR9jM3hNwzej/lUN
uEO8Ah4SJAzZUvLH3UhwqN0hRLjK4coxvRoC5UuYGCIXGfdFTYyXkGOT6qtHkAA5ZXSwc6iZDOON
m/Ft/NVk8HdbvFNgogEEzX6IcoLMq9KCWNA92PdUsEVAoc8sM9Tb26iEsFu4P+3xTwGXRi/3cbLh
jmGhA3k9ztqxd9bdCMS6K7EVs0cg/eg0GNExDYxVKrzzDsyK3T+AAzM+h4QB/078f8qbSt3c1xGq
q3LHKW97Dmxj3p9NYi3cV3w65p4OpkS0Ae37FXCee8Uat6q1TdlJ4wztbChRO9gUFXTF9rWkzKo7
axEP7pOTwi9AjCnfd7b/Fjpnu/M2oX1Hdweht2HFT/6JweDS7OF4d/j1i8Uz5kYmrCMmcUOvLRj+
iZAjcV/tdiuNSlVc/CTZtUOEuuFQQ8on2cNL8q8afmBsUB9wvft5i+ZgeCpqjTEqSmGYU05hv+sw
viMHLRI1WfuqWMranP81mcq0kuFl85sCPGroKNELNHUODT5aquwskH+nval49MbdrY3VG4VBOx2T
sV9aIfPtYtf3vfiM2hcQ9Mw8FlW70qPqPBd6j8SbwoQHQ33pkW9Ueqzd6ejjG5wAmbvkiwXzzSNd
ujyXRc/hDK5tXGrUzK76knZQSBRIYJzP875oRoqJVwU1kevrC4y26vCzr+DuRONSRfOBjZDHVDFK
D5MPMjKfqNtXWmReTM/chuPFb6k5jEh5U4wzZQiOxd5XMOafQftcld2L6xv7Mtk0OrmnaJmCiKwB
LAuSHPUb/md04SZvLU+NRav+cDMHpKl48CRlrDX10WsI92EwtmmQPqdDtuZJ1A0YK6QBqyWvDlMo
wfCl0gjMmMypU13+BSNITPWe4W+mzvO6R9sCxLjuLDzIbBy2uN56magwCOISYNS4cSDld1aOCoK2
lvCDhBmc2Twn5HHIcokCaznjUtwwpyg8bTcExgt5l3MLD4SXy+G/ETVi1OSfWr8j3WRvE6gnpExa
RwdyYRB8Ojk+8bRA1dyt27o/1amWYdXpY8nsrEsmrSrfvuidYwRiWmPiEtH7iuWOgX0HR6WnPHWN
eYioQCdmurPWA8sTP1Xaw5fYeXAgrCvf3MbBd9LA8Kq6/1g6r93GtWQNPxEB5nBrSVSWbDm1fUM4
MufMp5+vvOdicAZngG61RK5V9UfzNJmPGVOvh6BLxThSZ81VhUFwozaH6smugGV6wcpcemSf2fTu
IVJgBcjtat/X6lkNqm9vdg7MtMeux0uzptaOnLhsFZ7mhMKro5eMd7GLKlAPnl1ydwt8mdriwSgO
fueqJ13XX3lh3IhtP1ke8264hG54DkvE+PNgX/oMr4zFeKStDP5EnWQjlXwcNZxe8gFCRF0PifJl
WjrmVO1laYaniSMl639l6xK/LFd7lxq/Zq/6/Pyh9xsA4GimcrOz8d7qsBXzGi2tuwG+IcgovB/N
xVg3teLHQB0MdT85eQSO/gFajONm6G6N/U9bdtQVB80vAfd3oud1+/Qm4EUbqNcSTMqafpE702Rk
Xuti2PVdtndYNTwoWQYcFTPSYpH/A+SWM2/byq4cVP6Q5d/Qv+gW3zG0FVyNPekgEjxpOEuSXyFH
J+4qmRRal9YW49Iuw6osNSKopeblvbHPC2dnZr+P2i8kbTPxMONR5DKchOrPQR9fDOnQ4tHRlfIQ
VR0nILYsImeaRwdJrPbu5X+VzN1rx4+sBEdbQqZAdFV7fB44SMwClp1DbyQX+A+HGoneBlEgoldl
ZWQZ16ftmMV+wv+Xy3MCL7VdFEmnIlc+raC+IW0U9mCTkhOmJeVejNJldNB5dCZQaL0+ZeaHWyEn
NT56w1+0r8E8KzwlI6Bf9GaD/REkY83BZly8k0Wa7lx+MJ5znqYkukZTcgwJ32aSERKmNrJT7X0j
RQdeDllSmxWyqN7TedPwyqDTlZEAzgvxfcyr9H+dew32Z3DOp3OwKtNwU5gzrwMFMw1/z2xZlCjS
vo1QEeuQzJY6JBKy5EM5EmwBwaEigiOSmoRe7bbUxhreKPCYy6f2lFXTxQPMGXEiOR616vuY19yr
WiI2nYQRDKhhafGQEdKGv5PwlzXXc6iNh3DQ9p77MyUvdIaVaFyswjzJtDlSDheHrwx9hfMVgcgl
uLaCVMfKOqOrRtlDdwAvTx9Xa4+3WrTpWhNcC+6TmWdZHFiyIueZw3TBxTI84F8AEHUJUtTMJ4PL
KmGTYdiCngogwodxpLU5lNJs5FkRMcnQupjk84vW3TLU3ISM26S2WCLwnWI/fKiHUzMdc27ZyPql
xUEltTunS4JdzJgnelM55mmRUSakLl29HRUDNyDfAKS1xeCrHWvPj7Ij1jwPlSxbv7Gzpi9RFmcl
WXz7ukbR1XskA31ww+NE5RvkaLValkxWXsX55cNVmJdjLgYmcLBFxKQQgdKlQ77bKgsf8vk+VBBl
Gcq9wvjYRPq1wG0hRr8FMAHLrLh7R5AhMcYv6lnwBqsLr0ndnwwkHT1XPZlV1H9NIPkRf1TbZo+q
h+GnSkmN/sWeOHnoacMYNIW2ByitX/0X7L4eWKSQqXA/G/dZ7zPGAVNPyq85aXuBiU0+egnxgHmI
kZg1FH/mUm7J0eLXAvL0YhHKJEhPxp2doMkWp9FUotgAn+lY9AnX4BcVUkhIL/BNl0KMq2hz2z6B
u5WEaDw+WxDkHCQJrxEHR09St4ivqPpmEJX1OwOo7PiYtjo9iYidY9HUiz0rRsZhFlnZHktYtEyn
yX4Txtzu+0MzVs8yh//hv69FwZjZGOrGRnfLatVDBTsM74zI4HIA+WQ7iLSkULqz4KsAajpJZw66
B+wR1DWKsYuXuGY54SPa+QcorTxOCNxIRcwdCDHqchAwZrHnTzAMDbIglZ6AatBkIyGKw43n18K0
sST2a8FxgHO6/IlpUvJjUXmsNTp+UJOgR0pL7mE0SvX34AChgs8ijpCQpNZ4dvEqg8Tg71EMk/pJ
ECbucEtKeARKIXJriplbwwfVfak+B0AqMHd+F7m4R3RFGZixyFcFIgNsdMmbYVXjDhcDkGTqsP1F
2kNEWTxmpCgkvgnoCgMYo53Ab+0Usb8w8dUHjx3LIFttUn9s1mNLAZFbHh4n94SCoc2PCfypCArQ
4QXGY5Qkfs4eNiuxIIp/eJRxI/qdDVNoWUQe/BUOqXkoOgk3JKY8grDzfouUJjYKrsOzoaCLGt4A
+9XRgjbk88XJJqwe5ZnJOjKRvuViQvU080V62nNG4pJcouUvHwwtK5B+NP5t8BI5KDIciTgJL/Jj
BxSxgggRMyOrxH+iO3BYzprWV6G54oT2JY0zV39g6W3MX0QsC6fb7PxDdlNQxIBob9dbCgTkswGQ
AoBgVOORYN6VyUko6LN1Q12fLg+OfesZOKDSeKVSPCPUgSpYtU1oktmi/5q4ieq5bG5WjQvUq/ya
B0BAOCE1xy3+IdIrOnCk7qSjEQt19tqSkDShcPgwCHHrkqgBqGdd73eV9imlmjNLX70AZS53mkTt
IfBkexOIAbxB7CkiPVOaZAda+O0q/+YS0gquRPF2SeojwLE79Y54q42dmH8Wppj9DE1TjFLKRRjp
IComfAASRfxLSSc+oLNYG2u5kTrjVuJqZBqR00/LzjISEMXqjwaYf/OME0APCWcFONJq3ERGczYV
3E4p26slflCZzGHKOAJdCECx/LKSQvqHkFE4ZHPoFWCyHgHvPPtNuvPIUBSFvpOOO3Z7UHrxN7Fa
gQwt43dsfeUU480gl1QtuO2rSRiGSGMc6ITFXCf692LcRCKlghqgBQQ2KVDK4VonQ2dOGhToLS8L
eG5NzQTfZYoIj6ncpXTZdtcYDbLwdSz4fsW1JQojYclZM/mDWKlBnEqSebV9BxKmUk+c98XXZHbr
mkSpdCOaV6K/rO7GUBoaH2b2Pppw/yyA0qCYPVdwTw0yDXuv53TqxevOfsox4enWwJfwlSYOvjhG
vrwmkelA3sl6rBK/jjZzQnzJ4jtDjD4Sk3ozXXqj2IuYYyH5Jnf4hAqVQyCekXg0OZzZola5jDLK
Dz4nAcphJP8Ci1hcaE/iHGENMh2Xdq8vSTBKxSoD62N12tl8tivsVgTd1WmNCop4wpTIy0OP7nyp
zzMynaXQcf2DkwXBTsVYIY5J0W8UBpUlFPFyapBMwzeGE+xfAx626IREYssxkKtRxUYGOMYcgWMz
hzCVp7rhqmzupZq8REwoSsdL4Bin5inqlD3c3chV7Y7WTt5Ju3rWuU2W3KBJYF/Oh/Fik+mUkwuJ
oq9bHBwCsCL8sBr4xl/vJxYLe/qZ6h80EXFLsA1cFLOR/KlGQ4ElZoiCeWccPrL6raUQGxEQEheb
wUInRs2FUCNHFFi4dSSV7yBcVYCIkGdLpeFTnMAMgwmlenY6rIsE0pjQgCi/OaRZ5CJ7Vu616dVt
Kx4yB/buILMHHq41NMgUrVv7SajM7qWDaHTJrzE9j6xxZqiONCBLzHAkiIk4xc3WNskAIpfiVRJg
VrIW5BfmW4omZVshemLgRK13J3NPjL/1xIw71+Vpoviq5UjgfXKQVs7BM5NaCzMyOipxVuh+iSbw
0va2hAxFHEew+IhWBf+0QY303qIm5xDyEM8xLZwAtQr/gpJVT0igfttb/ZHDKcI3W0U/Y4nZtjt4
vLMpCA7TSDlnRx6LBNeRsHB29mG4HyYvpXxxHOPCK3UZa1/rnqB9BWHURu1u0u9I0RoIpqFFuiEN
arFuzMoo/SY+BrGlSX+u2/JNi25IQqJgeE7na0ZmVjh3JyTIZbq1+uBoBLxY61wvmCs4Azye7L3i
qQemi5QuGJ5mcZDhsldXxsiD6Ym/4CGmUzhoOj8Y25ehadiFKE+pDiomB0gi05kvSd8dpmI8Cjes
Py9BtsMnxN3Cyy8yRwzQOZE4ImkKqUtS4vcU4kXCQBdjOOg5HV0jOtVq/pmtgbRxmq8Tw/eUkCo+
wh/Y4qMu2Niq3yMfiiyNUFecOyQC2AGFqGnGLNZe5kzdo/iC/CdtDs0uMrqacGP+QXqHD0zFsPVu
zObWA+6Wwr7Iak+t4aJcw2YAToCgFpfcqi5rP3dJZgHUtLVTHgM8GvsKP46X0j6gwlugBfJwZNjv
yzKvRO/J0VfCTUOHaGb5NE2AmiFk+WhDP3YrBGk0MNGEoaDet5wHa2i2HAsmg8ioUhHvHvvonyhi
4iQ/RuHLFDyVRrVLJUIy+LG4oCTPgUzLoiPjXXbZiAMO+1M5ZadFu8J/Du7KAxJ1NBpNQ07TcCVm
yXpCczm+pNWnrY1rA82RjuFF3hUzrDcLYvnFirapF1AWCUXG25gTGZKzwExQyB4Ail75Ss4l0fuF
jVNprZMgHPucr0DQIzdibd3C0zTvuRm1/rKQUZL5ugu84VI/SgcGpnJA1FLG0N4fsOh4Wb9NuQmx
EWzCZLwXrjonN0aqGoqp93lrywTCGW1b9zKTmiZVTRnJIqW+CfnxFor2pA2HmBmtQZXY4ieAwoXg
KF8sVhEvCzb0kBQzSyCOIq4HjbAM4CVtPPayoljpqo5Qb7CuT6aOyp5l2XlgPGI85aChqsYBcU6A
EduvngT6ka8efL6h7YQiNE5wvU1BeCCgF07R8igmUy5xTPrnEDNHYjHeGcZBcXbe7P+pNGD0esKH
6cnL6J5wphXxOKs0fUmSet3Gxn5eHF8n8jDgmZJfLUPm5zY/urLpy+BOZqA+jTf06ZKcRcCrohB/
hr2YU49UlHp8Guhq4OJ1ADUt9YSg7SNvgqMYVdul+NUyiqEJiQ3CW5gix8q6I/9SFF96SUanuha4
xGAWD6sPD3GbQ+IRbr9QdjT3QTGhaUlOIs8I4z46NCGSnw2t/9ePJroQ4gJR2mb209i3q0UvL1qN
HYLDzDG0Tf5vqj+nXNtkxAoNnXNjVpU0q6UYfC18FrfB4vywknQu/X2uB9C+E1V7a0O+W+1F8pCg
LFy2aBROMiIRpLZW4/7AW7/KE+pQyaMmfRDARo8Ry/Av0dh4Mhok5Luc2R8qxTokQBmS5mOlv8v4
rJK7XPbfzeDeN1xXxPx1rQJ4SrFV8eiE3kl+M4/LYiCOSvIhrKb/FnOLSQlLv1eonHMuQ8LMmR0i
50m7cJEkKZoVzlBYz6ClbucZenzCIo26TfTlf/LAZj0lr/b8j6hTGPZdC7jDSCVDO+trQyWsnIYc
WTrpEDCmDvUlCBoz1T4Xxniq9fK9CbmPz3/xnWF9K0iLbVOs1CLw1cv4oUug0DnZGm3L9EHKIpc7
yM+1m15aYNHUpu0AX7SLhCRCMiK/kpeNvjjLoa2Y3Qu+P7kx8J9HmraBhSZHHkVzdLLGAwcueWWB
7w2mry7J59RMKAANclZgbGOKkPChF0czsFap8VRhiLKteZexcY/k9EsWlBG+cLtze8dEsJFsONbP
tkTRs5xp6EEVJulcB29SdzaTLUJpkzyj3xYtpAeCEu0Slypm/dlQkFnwypX8rNssPBfVSxHBS7A5
IXkzSHqSCmQuYFYdQ793QPh5wqTm253Cm6r3RxBKNDsyV7CDf3C1g/nICyIgHX6YkfcOYrDDftur
5kFeyChMfIPgrY4pKUFNBT+ag7H1lkYi34+O/roAHXd31FKmaUdn7Nc03NuK75U2Z8tIAsyqiHyl
ffL03oftwe2KmXtInv0R9PMvCojRAbGHpBQQJWoo4clMSlLOs72IqDsyFDnaIht/N48TmStbbcyO
EUG1TTq/lt15po7M5IhCOp3xpKtdvvvLRwPfKYHFJS87gEDpIFnzfiNXsar8Sl+P+GEdEosEX+0H
4mig3wlmlqiIlGipaLp3WHikHgPXDTLvo4hC7J+ETmmqpAiVq37ldHdBewTjIHrFiSoAHxR7NRmf
46rhBu6y+EqvBvCbk25px3nfud4T6omq+87ovKtYSNln4oLvxJbAscCjkaTdy96uI0pTlfCzDRDO
+d6bQyF9DVfLU8XRg5KXK7Lp1xZfxRh7780CIdMbG9P4jtIdNwgNpoekfhEHyUhAsKpGe7aq1sYU
DOZQt9h0q6uYJWXLGSBtobK7WvsSm7XBconiQ9wgS4r6iHbJbw3BHIlycWJgzOh9iXMTthIIYIbv
Gnaxq2wUHEzFspnUGTaaig9EKC5xG0dldq9MUn8Z9ktqPI7Z2SDqTQR2FCR23bpVPWY9HSHDQGRA
lK0Xnuqsi0CCNZKV5F/zLv50YFVmPfZz9bcQsaCI40EFF/QZc4lWFeRCUn+iiZcSEWOS3ni5zMI9
t9Xki6Rba2uYZX5yLvI5mj71xd3b3nMDBs51FhGaT5dZqimncF2lX8AiFbNnv1m4UDuEI+V+trKd
VXkfBV2g6kH8S0rwWfdfskKrhD4X5DYYz7TpWfpxJku91Rl+chQXFaM+OXkFcBCcbZ2NG22arrGe
HqwMrH3+1sfg2njnvjB3jdmf8Vwn7YpcU7KFre3YBN9YQcJEewx5Hz3HxXfpPGUnA82nZtfHzvIo
kvykxje2laM+Av0HyFHwxdsEJ2UoK6SVpYujh4EFDoT3L0Augvrr2cpQl5F4GcmGpYHFFOt0GI5C
iSm7Dm5+BM0HNBq0HrkxWNfIWUyHJa0QBe/XjEuh+cjib9Po9xFBBou16ZSrp/y0AfC1xR7J6MpE
JEm+ibnpvnK+BIWsXHSrjY1sFUgyrK9tVb+JVm0cUNIPHTc78lnvTQQfSLiG0TqiXdpFgJExE+n4
LC9zFBlnMiBUE1KfyStisOwBP9BWiGTXAIxQtRVBd8MrTh/woueokbSoCV+l1lW+E3gfA7uiKAHq
Yt50JrQ+BeSMQ9yjL1XwKO0OXUfRisgXn7UZ6q13Xnq4LBc+GtwxRcZmTekzPP85JnAJ4UOVjkQ7
3HRypQE6GqU4d16KkTxeM39woywF8VtMHBZ4umppW6VS12Zdb+vsprPfoHzU8mJHXl2nKEcytsmP
6kTuyABF/oSIKcGS7DykDIYc0q3L5BAW56pu6DiG3eg++waKOLpTiNgMsSmE/IFDvGtJz5p1mtjr
6SU0ykfBvkf+507XDiqYYkVpWjPsO2hA8lGzJyzirwzLHieIyYEgh5JsC+y/Yqhk7gZMnVASFZoO
UkmTiCy72Nus4pQj8QFEodsjQcs4Ft5OiWbEH0AY1T+nDEiBgEKQPNzhlvQU643Pnv7PJDuH+jOb
ws622Deete4TIs4kaWncFMjsNK3Aa2IfEqYgDlOegWbB3QqWXZFi4wzpuVhCvsr3OmLjRw7Q1F9j
NTBy85oCObroqhF6aJG9Uksi4xg3IzBQ+NAyPrgB647O6u5KiZa4j0NpMPO4fKE46niBzL5BtG8n
nqyleusasrWXTWEZd6OV3YsxsFYsny0HpQIqFaw1CVjVP1kumna8qHitppHWR0ICDGs/tt9yw3LX
cF+QnMnRJSof5vk5JeVxhqpgIgE2Hj1EuxFHF6eJTjLmpNwZFQb1kiB9ejUdO/Q9Y2/HX71zquOP
5sMOHvLg0+11IrfqO3XoCVWMfA+tsN9kokjlIjWq8xBSCFPTGvgdRQU5zwjA2h+H0TSJko18tCp7
9vhOWgPRYNijT6A3Bfakh67jmAE/F69ZyYcjkUxgkGmxLhbOCQ3fA82ezDzIUCRCgbomkSwChBq8
ufP4AV6g16KD5MvnWrM4XkV5Bn+vdgSlOwdMSLVCXTChRVSdRR9pcuHepVYuJH7oWbV1f/g0EWIy
/tS7E5r2HEkSL1fMjFI3W41PM6PbmLj4+BhR/+FlhT8qip80w4ZRM0fZO8zPVfGoVfeRc2T8oCFQ
uHzw3bAkuYq7P4K06+ghW8YK87WySxEOgmsK5i5g6SxOJaJ982Po8UUCnffEPtG9ECI44+8Q9xSL
wc61H10IuB6YVT23TwnKCFcD9jXpUogebMD6nGq7iX9IiryC94mxoNQVNIPfgHc0xph9sZW4kj+x
qbImc4mQKLUTm+eD6z730ZcM6+xBmN1QGZJoK24JogsRHQ7peJ3H7yLQgMRezWEV0NzIImQGBmc0
yn+yoGCOCpBnRIUo0OcYt9hL1lQI1XNapJCkqpqkB4Qp13TucaFJ2AeRuzRqcmuSLY7Fji+uc4Y7
hUj2pvyR8O3Rdf2KVA6EghGZymgLUSMZNregA1XGI76ZctJBubLBLdLZ24mIQ/qzQCqd3llrRG+B
mhJHCJbGtAYFOTOKpOGnGxOYjLvMPC/CglMd3lqYEdqb2NMIHCeUcokgMXwRp6NvFBQZMThAUVBt
Bbs3ouKudKuj2j1IKgR/0B86wyaocJuJIluYhwj/o/VEAsZexju+XSlg7ewHyAKAwBnxVIOiDAqZ
F9ckboC3WOy3HN46VRZa+1NMth9insaw1hP45nGEts1JEhiy7YxMCS0devAXlNSkiyqpu09RMaG4
D/UdzywCfXAmqJ5h7i90jrIO1t55RqYhwBtRfcxa8uxYCRcgUTyjDQEfbuAEKXNpAfHll7UeYoRH
A1O7dvMIguws9SIhSdp8/Lseacfw8HVm1a/I9UY6Vz3x89NlRMK6Bl/d8gLNZD7T0sIrUjIlBnxj
kl5YEdln2wOKkP/ihRcuE7rBqo8seFIgD9s64rw8N86TbmiyiEgujqV+ahk0qlQfg2jTdVfbT2Ji
SDvLH6gC5C3wgezkrAoY0igDQR+ActEgqAWXlC+rm+WopyYnpptn1G5UHIP9usPMKNyEi3dbWT5G
FtgwR8BsAcgh50eEwSewtWzbGbynXI3lc6og/zbIRSp+szx6JUtCdZx13M4bVlwIDoYG/beq0Lv0
7R+tAsE5EZWSRwc+E6XVEWyZBzhr5rVkS+h6AjP016fn2cVd5yV+a6VUHMwIV/AZ5Bpfv/VI4xuP
8o0/QkI1GndtshTmdJowsssUIjpE4rhii6OtOLNph3zhDCAdIBjey6yziKAp74sxwmGHqCrKiEyj
tCgY/Qw9JZdXjQiYIMMMYXfIcNiJWjJV/KkvrkL+Ro52VJzlshAQn5ftqlwek2jaWDNRv74zBXxS
5TLb01q8mosa3GZMokVXvi0TNA0OVNhViXGRfBynGPm6lXf5vznPVzz1P6mhkgcVfGhl99uQFl5z
/Q5uxTgAJUP+BacHGmN73ocVMxcBZOJccuPq3iSIsV68vUUOkD2kz3Nb+WYwUKql3mzd+ie4kokj
XMJZEVegMu6U/sEdXuosecibqz38CRAdo/+XkLjV2+TMdoSoO3eZOWy6ikKSqj16sXvU0SqYzakG
D0flR1lIsGo68saneBvZdFGab4M5ck/+quGlVoBV5g1HEtTmvkl+Q/NZn7/CqH4wih6nBiXs8NSj
Z2x08lo5RPkFsxxaqI62OJtgn0c2p7yCam6p/ejRPXRk2Zs9HbABYA9ezAC1Cg2W1L0deMgc2PPC
2ilT5hcLBEdr7cgLaBHc9SzQkoZbJN666qe1zWQQay+Wkb521nzkOl6nLehPcC75uXQwkPx9nOb7
toQMJhF+uIOZcJa1VYGIBhheCLHhrkm2Db7k9HXWT+VyQeN3lyfv6fRIaCc3Fdrok97upvabhQtE
g5VcNyPKrvlP/dbrsHiNSLEupUVbc64vO40DqmpNtjKyE6isBYbDxg375x0LmHao/Dl/EvMo+hFv
pRIN1vk2qQLrpQ938obLau7CjGrG29SNvrvAANg0nTGbBcqmyZ8lDECzt9xp5MhMm1S3H1vk0iEB
qhWXrov71NtxLqvutfUoygRMQUbrErL4u8RXNPwKEh+mTgA/A9hwlbYUBRFiOiB0Ivio2c/kUGmA
DmFCcigHVxQjeVGj9xD6kVyOo0G5UKfHd8R6OOahzvxOJiFMqjo/0o50uiLZacueovFUQTDPgKHt
nOCShkdOioBDSt7KOuSWW3kdYVsrl68Lp0TBGpVwaYuR+8VFKRN4fBP7mBlTK2/o1KgkgdUefBVE
26wWXy13TbLX2ftRuKlsJXVAeuraQla4jMlzYVtnhuc7nvq1MqMtrrINuS+gW8punB6bEq203mMO
yB4ng2jDSY2JIwn3Vh6eOkwHbYN1sUDZ0Hw17gCqXW8aMlQqMErxkknIgXQDz3yv9a4hEczyq+rN
ASBTceAi97kpyBZUlVuN29ByN7qNKsmPqcBzh83MEUR3eq1uzOGM6oFJ4zlTvaM7modRe9eZu2og
uaE3fRKSeuVU02MgM6+JN8kAIWfAWDtWQb7ZvTsRGq2kDwqusiVTqf7z7sIPOmqQ0TWlfpSct2Rp
cbIhjqDwatw36BRRbqLcuFbZ3gZ0W8J/zqFqiT8YMIW7MJO0U8HChN4AkCdpNwqhaaBbqEII7ANf
OLvhU9zfIpNhpTuZ5lNNuNJnl5/4lw/lSes4RpRdnmEnRtVA7Xzw6sW3HsCPKSOISENLnzOKofSc
dDlA5hXoXxD+uoTo4FJAyaf6tc0/ftvp8MxINqA5Zpe8LGt76blhluJVg+4Nf4KMIlNbW/fBk5tz
5Y87g1TfnufN0mmbhxQPNzVYqLc8ZBh2ywJYkVG1gAyylXoz26E4bILUOi6Tt4EcjojBlDzolHGV
EQU2VFXj99ys6TL6GGOiycTStRsqjHYoAFj8yTn31KPe3hN7S8ubtCAhpmVHNAPlaHQKFbXMgZFJ
Mturgc8Ikdi6NldxCB3EUmltEkUVwcnWAw0HtnEJfg0zVLJQFmQETyMNjz2pNeVIDBjpY8oqVE0E
VDP4WLlTTfyte9M9NwzvzqmKeRAZW+K7oiUOJHgZyN8SjcqYAIcPvZ+XH7LnjFVOQMhbnR6z9lVH
FDEjVKkekXT6MKA50lcJiyqBnNRRW1UaGnA27BTnS8KjEe8scj9M1nhhLqboLTGe9B7AAa2I1ML1
hGdkQA0BUsUYk7WYUlPUwClJUZV31Ev0GVyPXNRkB44Y/rfxPQsg+yUWiZnGh4yG6R1apKrUd4Sg
iLm7mF8b44T1IoLlwaGmWdvUXuXPE5hK0D111QkzZmf4qOsYD8EeSbJ6rIfXvlBXOc0yDORK/0o6
cc40IIu3oBsY6hF2FvW9qhenOH7jyL1GhX3DO8fbS54vnbY+pRnEmpmwZM5+HBdYnmatZdlOpTvL
QRMlU7QRI/pvjW0moLQPJtkZX55DHI939crZpwPjoNrvpO/YLaxH8ZvX9ctCebMZJo929WXVNxLC
2CZBu+eLZkKnTFJ06dsOokn1nvO1i396JwdQPbTsEeO2DgbURZySMX9JvJ4s+6QwbvwlzbnfbZXs
TIyXGRcQWUJnnFVxfrpM1pvdruNondJgOD0aCXAtajgUKzxOc/Sr8cPcWzfzCkeHRLY17s1+ZdgM
NvDtjzl7bo0kEUnDOQIx4EmRpEf5r4PCpbQx+uVOIHNzQHquEjXCmsOqM8gviM3WPBuDC1prEWz+
EhJehwXP4nMcNOPq1AsQAiY+5kRnE/y9nz8apEROjE1mvvzZCHkoPC4Rfal8myO4wb06VS7RXGBp
7ibWdiJazVRzi/CppRSirPjoOAK6xwWnv1UfJW6MtKUJkcusOCzgJCyxkoUR79xg1NtBxezehFeb
WcQe8JnhOJGf186Z0cxgC8VNPCS17WASzWUxvA2ROi527YTJEA32a99FxzaHzpcAWC3r70PtmHv7
Fg6IwkYLZ6qEy5hCxCEyyqvlJ/QcogB3TbNt7K26PNTGQ2/pHDNElznvfd3tWYFU/iZ8Qd0CN2Q/
BPNbQ0iAp7r4ZGFd+7WD/1sxz2zpjpnu+FcrFp/H/OmzHj8RVy6HCWIrR7mX3zosX3OGE3nL/xSw
fAOsSrJMi7hfeCrJR3IdSWAhfy96t2q4/qp/EgolyVwCmzEC1gUg3llscGM9PBGX5aM62Y+0A4pL
W2sfclNdG0TMddSlNB5nPe63C/ha9oAhz6MWunY4AO765aWG5LaYh8hhThnOgLhk9wcIFL8KCjey
whsECQMLR/Zm4RWmU8y9L7I9ARcMf7lFwdIIMuzwv8BsIDBL5EhDu4EBAP0SnVPLlxg66Z1ibeNj
ZZTR+E7WrYEiChOse3JxwrK/4oxRLjoRO0i+W2oE0fQh5pr6z0lh6YO/C6frZK47BEWGIfYrkior
HIFG+p7DdKpAvRYm1mI7c8EjsxfFBD7NrrReWvUdu0OWUZqC34vpl88Ehc3ZWEmCv64SIvBj9pek
Je6Q3of4VrX7pvgadWaYDYhHs+w7LyRd9MyGm9s3N8tZQwjD3bpEEqDGacIdlfXV9DartyF4aZpn
Qg3ncgcjM3uXaXjNUBBDAsJsE6bXM4gFw0nhCZViXxqV6mqt8R0QXYE0AfV8A+Ha4PtwdEwUPm3A
4l1XU+P8J61iGgggko4p8lqPwlGOKpinJXqBt+sE/bzrHsKnJtjk7WY07sfSAtbX1yPjB7S51X8Q
lSaTWAaBz/5eVJdKubebPfvYMiNWIniihKp0FXI9G2RY3cUC6VRJRmLsSL8RYbhJ+GAk/7zupofN
OiZnhELHEC06cRO7ifJNxZ3wP+H9GMlg3cqVJlUt8oQL+yNvttNc7NFvYRyyI+FEDtCjtw5QcDFx
QL7U3fjEzrBqEqkVx3hAMa93TyyTNXQHoZ9tp32ZZ4O/TaJetBurgPoPcBOJXzm266DmMNFuk5be
O/nyU3sPKNwe/qzobboXRWxIu3XUxqywzcGMTgu+3QG0o0zPqf5eUbjJqwsSqUdn1RtQa5ydhPyj
eMdJF3nbkQB/g6Sd1QxrOMfGNf23UCeCV2PTzdR/EFawpeDISsgrO+DbAHWH/kGWQuaURuKMnG+N
sRU4WfBN8daXD3FHwVh9TLDpgbxyEoJ5TCxvC++goOKQV5KCFHEE24Hmt0SKC3HXbOmJKeanxGh3
VU1MZQMDCy0OtmKgMoQHw5/Ku5kz96W+954+EZ2StBLmtlnAp3TKpyLNAeGm4ci+xNZE/lBw1TPp
Auo3XQ46VGhXLpmV7Vabzo28uy4CJ/N8jfi9IdsFlHQbnE+WRc4kLuJ0W8DOqWYAB6XM+3YkR06F
Kyf/iDQxYb6ZMUT9H4cB0DvObnVD+9d7ZL/Y6T5kBEzRYzSuuqEDWUGJQl3IP7e3uH2SvU18pR7m
t8T8TbuflqvJyHcyAFah8tFb9rUAjsxnJIHlP97EQOG5N5AzqrQXblNoH3tfl+m+OLfJteuuOhh/
Lvh2fe2IJSZWTjH6Yw1wPOIDrMAPhOMBGK6HO3sYdjITpemvwZ7VcGsmFct4QiC8bje+3pBpyc7B
6OfQ0ZQT4I8zqufm7OYvkzORQnOrAHoqTwCU5FvEqL9Yq1ZmGnyqc3uuGscnkc6OEeA95jQH77Pi
I51t4u1fRYY0U0X9d5dyrXcOBtPxw424iFtwIgLO2WXHUt9T3tKR4BFu/4Joh3cNueNoYedT3ijL
RcgnAYUHhRA90mLRtt1qhB8axvJxaNZBWpMXT2oKy34EhuLOySc1D9eYSWwiaZAoUxo6CRYSf4nE
JVYlo6iwPgkB83Z19LAch480GGQn6z5ISJlC0IF0k9SqJ4WAgeAnmD9T+8GNTg73Fdsw0VuNW1+V
RqXBVtseSFh3JrwUnUp4hArT2x0lDiyDRFSU6mrRiqTrd2gyW7zJ4RucQZk9pANtEGgSqvcqvxbW
19yeBpL5jPyWtkejPC1M3sgpSLbiofzMf8uSOLBH66u03TsbRJgV7W7aRPjmdRJD3tC+pNYmV8hr
3Nj9nUUli0dOxw5QMFGho8Of/dIe5+Epg1iToDSt/RATQKUYvhKZAAwXFzVizJPncmdlo4V0HI8F
L/bp+xyikwrhtZqrwz+497AjP7BsoHuESKCtmPhdO77ltrkxc16+ZKUP1ibknsvSTeGhTqxFKhWh
nD5r8WvFqQJ1vPSeD9OBnpjfb6MPNjuAKJCU9CUeaK87lHSxN/ElskAKWh5bDitMarSO/Y+j81pO
XFvC8BOpSjncmgzGGGxwuFHhpJyznn6+nqqzx95njzFIS2t1//2HCz9d2ce6b7mjj3znVNvQ2UWc
lZ+akH8yApqxNsAk/iFqD3xjxAoRZSd9jaHksO5lPuiXr5r2oMNDhJouiX+2va+CzdheTJ8aofVW
Doe0VDt5svGpSsDxxWtaLiDtF4NFyhphA0S2uWVT1sVEKP777+We4CyXDMvaueC7M5yHllSkZqVi
KQBwQqFiZ58IKpaRj6AOxXMJmgI4r8AnzlC5tbCanX5b/AQdWULA9QG2ORVKKuQN+AT3AT2/4m+b
ZlwNNiEKIJllT+BoimpaJj4YplurAThonE6OeaiAO9ZNRJLBqnOHQ2g226FlslptLeUtrBHqDXva
um3gYNwfTNikq3s/JKgZD+/SWrnW1wRcUgsVC0hgYJLoTSvCR5x5A6jLcX5O2t3Y/rRzzyJZK0a/
qOZHBXuTNurwme7WVuqhssn3mUJCk5Ef8NURtQoGmrgmbSV/SNzxS516qb3CHdoYpXYysaUB7dmx
3TYtjjXdxqYnYdzbNvcCQ86HqglOPr1CeBeIXAp/oHG0vDndaJVMO4yoH+fgYDT9Ykj0B8eFtP5k
5+XZGMatVh3jgnMcto5P0d4ibP9PvAJzYM3+1xL06ylhl86Mp8Q/QMGmvcb+d1PkDyGRLczmKsw/
tZUiC6Hn+nyZ1EX1iOdu9+5WjyaJndWz0b5HX0V9StSbm1fLIv9k4ciJGMlwk9FuZb8bUYGIIluB
6RhwYWDRQPRO0LXw6YgVPyCS0BP6JpK0hsqDcvI26lhMwfVpF4GvnXoro1crKVs/4zJZT/MzQkEo
o+TFe+qHMXUL8SZTUY16gQ7wTe0iSZFX1qM7v+gA6HCtcE88Y0XaTKhyCMliuMJgRoZ+DEpIYiyK
e9J+ToEMTRr2BmziUY3fMZjczUq4rgBhlXPZfBOFQ+tPcneF4ZGHniND+/0U8O708kVV0Quc2jKk
5g7InWqXlkb+BoQ2YWoH9IdiCSZljdZcJ0vdx+FZZELaeO017FhgaFBVCf8NEhqGClSWlFPWQO/x
ZLgZHiAiRhDVPLV735/gdM35l8tmiyAck94Ojqbx2usPWfA+YIH+hVzL02Fy3YJme/EVe1HxYPgW
Wi7zoGtPDORpcYgapvIcGEvBuopV65DjLRYXFN43tYlZvkKDGjhVnaXTwyd12OBOhsZV8Pe+m6yB
Z2MYfL4Nx7+b3iOPJMjJOzEgBvzWYRjJbAo7BpjWJSMs8ELRrDHYi30SNnGfAJora0iuA5km4ERi
YVa1zZnRZZ7hV4TBCZLLptmLthXmDyJWX9+IgZ5k7mEsYWO5hQuAGMLShvbBn1JfGVGKeCurYnTe
RDrwFBUq2w9egwHosVrW7xa9AJ7rNLSHTN9H9MkdaExtaeRUwvq1tEfFM05Q88gRiAlvkrBQgwtd
F+fQx766+gmbneLUl3xCTJRN4QX/R7OBxQu/nBjlwYIlVaxsZlVY6nVY5RGo1zf9Wp8Ik7D7o8HS
Q9FBxnUQYcCN5WNDZRZASPR4pqu+2xlmjG9Ztij1avml9xf+3iIryUexoNGfrfygFc/CMgc5FC1U
dkgYZgZ3y6pXYcsNcuAe2N13W0NkcHDjKVwcdHLEUmDGDEYojXP7uUGnFFI+KcxLleAS4c9PK9XK
/mrQDxFPgCHY1q3ctUJdiVTk1FMfqrR2Ppu9qhOGQwIqLgEmQeBjNVxiorLDQsOyTsEJCosmAl5r
V99aJrKRMF1H1Robhvk5wlVccxhkBdaCc2Ixuj3+Uk+1anFyYMuO1V7erFzvg9L3qpaSyNzd8tHa
Tj4p2TrCswh2GfctI/MhotMtKwSUD6n2R4XFZriO2hj7Ohh5zW+PhaOl3TxB9IzDPHN8TuY+LS4Q
PUe+hGhWMooxjPmWmgcyWp91GVBVJGbTKmYY4ghVA08pGHwi+6MS2oNTCTGIMx3BLQ5kEZiXZwVb
LWtOSQVPnCCkDCpWZMGDDMqFWd0yJrwjTYOizkutgsAUsxfx3qjHHSRD/EAzEvkDa0KFkVG0Xwwn
t0a3oncG6lw1FNvAL627jw31FvDkiDv2VGKFQ1MhLAu/uGOBM4yrDBSh9Pa4MNBNYPMOpXiolxg/
LAvMVPg7jERFYwGHuMmKVWWSs2ResQr3Au8HGyf+Bpuk2BIhkVcgqKPmCKSibdDByiydf2eKWxfN
coT8lszjoukCLI2xo8Y6RfDPoTJXqgshDHtWj5pWBaeQ8X/c39vgqGXB1cJHNMdxtDVABDwiKbB/
AdwRHscc/cUpRvDQXi3eRCbzBrVY5ZhllxpG5KvW4lwrx9VUx0tqpDy46JVL0nm5LJimp9Exx5ii
Z8iOxLoD7wLJRz0/YzupcoMlAVBkMCSYxIj2BsNdtxG9HW+R0ZR47sECjyBQD2JoyZHrurS/5siE
F3Jk+JYaM1QYBpp4xsmm68HHZp4IzKHOxI+9jsyXYID0qPs0LNsBsbcqV09cysSvGvosB1LNAKzq
EOphUQSRvwT3/g5wpNIqEmqG7EEMSZHCiMEdCyBHAwO/YGxOjXESbgu6oIkAUvgDXdStTP+jiN48
smf6+pPQQhK+0Haon5gfmVgQQMZSqox0JmYm9OwpIqmUOrd9ExTLruBDBM2DgTm7NA42wBZRDR21
j8HeYb+IPmoKzta4aXmS2WBz5HqUqUbwVwanKIItEf/nkMY8tT2tbtA3kPXRpvXBN0WuNJnsTKZz
FPMdJNoxyDRttp/f6JZOTgOFAU/zBtF0jHYJRDfCiB/5bmtkDHYYaSR71/k/G/fdBplxtUavGdDa
YSowuN6yifG55A5EQCXCGsn89tAZ5poVJd5CarhhqyvaVwAMhYlWZwZbFbhHAZsyMu5TL0kuxOoF
nOfjY6mELzEjkBk9CWLX0LvJgSXse/YLvXkysGNQSg2LJFaTy/HjD0BvRB4ArVnw9UOng11AFhTA
MmQkcSjiMyRwsk2qALYxsby3GPsHOkwsjGhVSDlFNj7Byk8KT4hFnksx2XG24mKYTvt7aFdbKAFT
Hzw40GjK/pX73tOXDbwMB5c2E1XxlAY9KAP59eW5x5qnA+bH44ms71w7p+yxk3LX9DMpAqn6Eiqw
xGC7dhvdP1bhIdR3Tv/Xz8ipx4fE6V5C21h1SbPXYpzaLv9B5REUhitRchmzYiL2DaoPArFsyDGY
3NPRz3G3lsAqgTuYMjCFKjAIyZhp2Hx6XE154lDjE9OGiUFnkvIi1EZdQxY8n9LggvUKXkjMJewK
R0nFw84Hfl58Q4yfBfk55ciXPdckI4IHDltCJDftzRNGaXv3VvPssZEsQyCtoRoARj94WyUyw9iB
NjOpN6HjEeG9V5VZnJJqIGqNhlDz3j2TBkch3cICtKPU8KG5TKOFl3b61tVAPtNrbuF+gD1G1OPs
ACaPOP9/pDAgdauxZbfPlRtxWheiZdxDnsRiHkF6JAUI20/ZTkuxs67sc40JvDM/eCJDJBwupeG1
a1h6jJbS7IePn89wRKEika+s2PuomjbawTJ3WXcsvGs6fypkDfofU2iTK2Qv6+7N84Z1RHWbOr+p
81mOz6ByeC524NNJ8mMdxmXm48J0VDBHTZhmcLo12KtZpJh4JoraEHgVhdLNqt/F+TVhkKwOW6IH
YSVyELBhqf1Rhz5d1wU+XHgM29YzbICeGUkZ5OgDBnyqGnLV3yRSnf8SkkoZjtrWtC+eGsJZuVrO
kfkY5QtyeiI+zV+PWol04OXQNG8tuSoRcTxT02wCLNBzrK4sqhpC1F/lqe5yf1N5bDImMj+sr/0v
RVvruPGhStIfJ9VeODg/mnBwhdY1wJwm5oAi5Fg29qbzL/Kz8PIgqE15vvJ44D3WaMscgo9X1L88
FLypTox0QypJ9czgIMXKtoNbvABQPRfeB64QM5NZgrgAzGuE+xGLWpsENSTyIsc/bQaopQyR7VW7
gXaIWawgPMjEfdAEkg7oeuxmMZgp/g4U+NWZxtuV7vPAdllbH1Z7RyPH2iqhsYUEwoj5K1zedaGb
PJaf0kN4EzlShJLGT3Qni1Y5ZgJkox5Eax96X7YfPNYNsiFuBJ8CSzHhFWTMzdwu3UNIAXeAgcaU
06bSkB0ZM3+xkCVaEEKDwtPDz9iUE3C40JsC1G7QRlVZgU260HVon8fD5EE+At0Eq9fhPBJRXlEY
KiCjcC9Kylih9tb5JolwY8IzvIEXj+8QtBnoAYNzcavlBHDk2tHSe+b3eXfb/OKNiCMi9lZT9GXh
8ISVIXfGpk4SzQiCdTH05EuLgakLVKVO2ZZaQQGyRR6R1s6Sua4q6UZru1wN8NAGQHllzF9mvX6J
mJo2abXGq4T69dVTELd2jPO7m+QISVaIC/5B58jg0UPFkRFqI4R46qIOjrPeOgvfqy9190mBIXM+
hn9l9ifxKJa6kYWv8RM8idmd3UXOfV3fZuWIEpWWldUsyKhF/vKcM+RPz7qXMFtQ64P0y5yn+iWu
Uwo5TqjxWusvpn2O7Awd3xrK0KazSxTkNCsZM/oUo05YaykBdXuG90CIdD+CEosJnCDbAqujDYC2
QaEEOklscO2/QYPImKKCqo36vgPbFQDBgM4zWfg/KfpxgOWD1WVr4IrBzGAYIUVoDhQc5ajFOnyg
N3oAyhYUULglyz4B4yR3yqVelyfppuPfkTaNvu0kJ6rkbhSPWNTA1hxYcQFBB35dgACFuwK/YFko
aLYKZLFiSw3DvauyDRJTsUOgKuL+8/8xnnXBmhRqFfZ01UBa7SyF1BA14CeMZjg00XR4nL8ybhKk
tVNppFiMBd54PpeB1n8VVBfqtw22P9hNYMU1Y+p+5hG0zcegPROOIM01YcaLHCSX2y/KgyTFPQO4
76e9d6/arYiWGEnd57txCz6Cn/6e/Xh/8x12t3ZzbtPr9Nqf5ysqxq/5N3ofXvw3/819m6/Di/7t
vpZf+gc4xXHR3+7dabxy/e0vOn71i94hCh9Ix/vy34xryfAR9A8cm+SST1oBePQuu/mX+FZ89B/u
Bf7UKyE338Pf/JL/lp8tNjVL/y34Hq/UiFdmTvGDvEUF/vyZWozfxJX0l/aXvqyP2Jtuhi1o2dHZ
pfzTbbutxZ/TwfwiKCl4qD+tOxEMa/drBtcO5X/uc2MsFc9hQvheJQAR1YXLCk1ir6ycFX3dKtqQ
PrJpX7pjusbq7Xc8wFk5OkflU4pvLMPoqL79RwiVi2SVreIlAqMFNk5be/cQbbwLhddjugMXeRzX
5t7YFsdySyv+MKwJojsRO/dUPOov9jM2neti42ymR+IKn9CoHayts+53ySV5QiT5FK2bLcqXDeyW
BfHzh+wY7J1L8VhvaYQ+EWIuPprl8+X5seMdvNkPhKFglcdRtGiW8RMGtU/pE7Y9m2Jn7ZUN8hvk
qQ/extljirnpHsODupx29UJ/KJ7rDYS4dfXYr6w9pIfltMR2YKc+wlm6RM/VLn7ALZlkPYin+dO0
1JfJsljrNLvbdqE0a4shzEzhnWDegMAHyFVnLpWmLS0lxGGe5EZ9U8OvUfQ549KpVGhH/kMlO094
cHkIyBK1sAUwzGyl+6++fTRMcBlFeahoySefe+kuENrA6Zk5iqpyBTQyk57rRNO2nwA+mdMOiNrm
KF+1HiuRogHPZ1f57WBL+BHQH4tx5pTH89APPpzoG5CK7zkLcbnoVHJHOTi8XTX9Av1yuqXs8iHq
P1GZzpANlY5BrrMSAwpKIiXDNphsYmw+8db7qwzYTeyZDy7TqsLMn8fKCZdFkP4Qr1nlwJJtBnth
1Kjcoy+QiIcUmyFD6Fy2/ZRr9MSMe9FSPYicoPDbU+kMO7jy8A+A8YB8fQ/hNAzqcT6icASWOajs
FPi0r/pWZR9l0qb+SHPLa9p4T6Dsgz2fdwzesfyBHaOzoUcoKYgqqiLKk1Wqv3v2QN9vy+g/RhQx
dntfO1OpPNjQqyw8pFP9uTHPBTEWNbIdMnIazquQrMrG/BTEhbMeV7ClBL1nF486t8ArHRQApmOv
Al/WGfIFKpsRvVi7MZBVMZjreoWBOrqYDgMP+/8OZ6BU4LhlU2tcnHgtLLoQJ/Rm8MrS2tvpwgWb
K6Doz7/Wr2EQVpXu6+kqskqgTgvzD+5mlQKLo3bvFmp8M3moie7iGgVAcEFjv9W6+2JmOWmfF7eH
iEFSGGDdg2pAPKrPJh7jbZGfIlVHgpauAhTIhfPdMI2rkifNuLeAZqrHtDK8+g2ppiFM++yPqbII
FppxfGUfR0i7VGhTSGt+CEKsPL6TDix62DNgxkjxv91JCnu0gP9Lc2Sbf47rAjq85ITn2esJoB6D
rr6/AvbjKmZS1QKV5pSXJSbG8i6bY6NW4hL+EoMkoQmhozQATywACV2IRVRghJYoUGJnA3t1SOwh
3tqTuSyLA8v7OvrvGpWSQAPS/vjWzqO3AqPOCfntmpci2M4axvEK2ZzeH/WjCnM6wMm6RMYVmfkO
jhSVpqJ+cYgproUNwR1ZPQ+Ds3BaBWQOg6vuqU/HS4f5ozTH2TknWLDF8iEO9iI8QR2h6zixJsDK
efzIp+CErEj0KhMYJOG0JbkKAGzviCbMuXFh+eiB1AHtJ8KAkFm7+Rs3z2WkUNDBpKOcCvlJjMhz
E2tERrnqnwkckQfKEZcuiQvum3FhFMUTcyutuIkiVnTDGnnN08ZBSNO4zzOjKyQSrX00tXLd0YXI
4atoBuJgIqeBOXHCJblJyc6SEEjT4wTJJ9iIZh09EDETawsiKHF/HpelC2D7ADELTSiq7gR0RxkN
IgibtVdbe7dZKHTERnMRDZlLn4Bgb+WY+IacE/PL7zY1yLJ5dTgokchYn2NuoFSIt4X61LbYiOWb
Gsce3LXErxlXrAH1CO2Eo21MDR5TeuZRUtmLStCTERdFLmCRMGXstjl6bEtaY4wcXRMMN/jzeure
jrxtZFMpHrP2ykKUU7KJ77USbjd3xoU37Te3GVVUFlQLl/3BNCk73WyP2onl6qOZwhv0AFsbiJog
PElyITWA/aICa5kYuQ7tntWa1dtAWTes9ODWpe+CupkpwEtJEB6kkxm6HLkPJRdK9hKZ+8K/YMbH
LYUUJUvPZplTw7NHx5JhQD0tkxjckzCzWunKdp6eSidEKUt6EYbhuqlc0SDj06TsJugUevYc0ioq
UN/oUMJe3xGS+hiMuHMXK65Gitt7WyL27M5JlpzrgImBozHUJDG1M9lgdyV1WQ51b8K1Yjun43vu
dw+VN1OBp8l5dPNPmAKAoYgjVfU7r+sTfTXWmGiDKhNKB/G3QEN4uwe4PokxQqiUN/gz5dzhdwuR
kYEWdNncqcl5S1kHqLLvWv83psra5/mCRAM/bd9QiOj62cHzQwUc6vGHnZuaUa3LE+ZhwWP/OiNZ
D29aXMLE1xZzjDCUbG47QzAEqabVkn1vstel41KkLyPFZEN+zmA/53CQBjcnSpYLGDZnL7/JFiyC
wkIfV21MPYYHUQIeRDc6I7iyUSt29JLWUB565NY94zIMapqxWhhj/smlZOTWvKEKSoerPAd8100O
nL+9jExTwgHb9rnXGEZpUqeUX0zcNmVoX0JYyeWUfrq0dmL326lANJAR2V4ycCTIXYGF6xYDV62D
KOfuNKMmWgt6EEiXxd/0pxwH7BXtUYwD5UBOMjbFOsMCtiade4nx8zT+0mKiPN3Is55ZDGsh6ISz
tsmCMoHMxuNZoSlKKwYDEB1D8RQv4OylDvZ3zUZP0lUvgD5tGINTFVBgvvNWTEATadkHh8grxvwl
z5LY5BUQw/GeUZZ18ts3+OTAzklyExfQ9LWIYBbHQP+5HF82I2qTV6iG4il20q2bA5uxcw9ZKefc
DIcVMiCvWaHk4gzFDno9uh8CKkKQxtuBJNBqxcagrnHGxuTgWGt3sShLYPwOLWVVvGLzs7wrvkgG
tvmZ8sODMDPqRlSWinIUdqeu6o88iPJpc2FI8kC2qAW19Geczx40mBLVWWazrXABquzRT+4BW3xM
2GFqgXdd54G51YQZnV88DJ31oAcweaPbZChrGzCLgy3CzS+yf+UU52iXiyaRB6WC/q09JVKQRM3K
AOunQQxVZWU8/6+f0mxvM1keEV8Z3G/RYI10cT07rHam3Se4TEVPwndpUtORoa8WgNWEh3hN6mFn
TSdzbpbBJuSnx/S7T5Zqc448d9U0FEloicRw3V320HEUgqgxc832Hp1AXhNx3MIkc/yt3ExOPAfr
MNGNOUSjEJfcRIc5RsBiYGFewKHAsZApXUs+YrzJ/PqPZEEzwnzKYniJbX1lW8t6bh9T3BCk56ak
UtVXKyZdb7pmNmLiyKAPTncM1tdN6x4zeruJVk+1d6GBpH1iLzV6H9YeKGE0yaYfqt1KVouadKu6
LDd0bd6hJM4lpkYMJKsZqa4wVhmIdDBwuS7OzRuJTORhk4s184PyNWEhO0hcIw/+5I1XrnM6dbEa
uY2zwH/7iIGZ2nHZWgUtBdenuDujByAOd2XiqcV4CPnisqBcRMoD7Otb34G71YzoUNMUDAPKfjBR
jaYAuFvWEfRBNFg91DekkuQaV0xF/OAOaAUUbeoYYfr52uM4asZpIc8ts8itPEkztKkMFm0AuzLH
bTAw4tdU6V8c238U/7o8uAMEXCsddhm+CUBy3C7Nfiym/2Y6q5jNSoM+7aenDG4uD3TgQe8voMHd
QkB9PFoYcC5nFViQ0ki2n4VrsXSxLhmuUqnESFQAp2QVKATeXDmtHTKs0FsoTNX8elcwVmFEXXHe
S+6oeWXPeR4xDNCcW8kcmQyndcgMY05xN2XWnhsjo0d2PdAFrT6DkyRAo918KTFDkxGOoj/6yCi6
gMy0qj5lgdD3lHNtETQDrvyemtlSAdnCnAJlJBmMAP8cF0g679jPyaGuGISi73oCTjNCBU1Gca71
6vgbktnWhKPMabKuu+Lg1O0J2ZqzSXeTTi6kfkIy7+lP0LyiAOZWOp5gw3q8K/o+9lVpDqEdw7Bb
4buJx1btt8cOo9s05HMMlHC0VE7cHZoO2fGFbLxbRupn0/3o04lEviJ/8UachNjm+CREG22zeavP
O7H8+x+LCzCEwXNFbwkLbkAPgOLNlPyPLnrgNxaUhdAKmElE1c0WlxmA1bFbTQ5drgFOKkVeelFL
Pii2+ECJFaz3ScH0d8gvNV6MpTufguF98N78tDnChkoDusvgZKYb0k8IHUeSD5yQoQr2wBHvSE3i
nmMPxohEXSGBEhIEnVcOh94CA6xAomxmABjJicOaVGAakJi/gBgjpxvwEJOVkMYC/YkR8TvMY8uA
QugCjPpsUtRYwv+pGPAl3PTNgDYnFAc1w1o4cpDh+NVXiu4qz9X1aPx5TFd6v5U3J32tDc3GqFDw
e+6WJ7fS7vzJL9Yh27v4AXOPOMnJTiYPxWG4Ak8Z8yvRdPPhO8PB0QIlIC8UqynWP4hf6N9mJLLa
xwgTn7CTmHhsCSMMWvCZKnovDvSY2H//2A7GPc5jhBnSGCoYlAF3cXHgVPisDdD8sjnmmNJyJVT1
Tv/KlDLz3hQj2nSIUDTYR95NgGlpWxIO+mpe9pFFMBLHJAoAzxs3UTCd0RDs0Cg04UeHVZldo4sh
eAzlWzL/yI/O0FxMnEIAgmp4b3UwPE6wzkFTnWAipMs6VNq1jg9ebrxkk7Jpvb+MyIEE9rlBxY/1
phPnB3dcGVq/9hkoDbW28/WIGSwUXkzJGTyChCrsntl6wM5sfNTq7iG96saWCwtrBBC9RbDbwAKy
hx4uZbDSA+XRyJobDU0Y38QH1o9LdAwGFbtaQmV6qeurSvHqRfNT4ak/0ZTAaodVBh+VCPRDpXgv
LBuEsB9yjgY9OVrxkzOc2QNL5TGmXMtqmJmfeQvc86QhtsJKfRETAa41791UHFmPJXU9tBnL8pnz
kWuPbTotvTl/1TbyPIzzjd7YmmBww98wflcNlqDYouTxwTjJ4q7rd7UkG7rVF673lkIeL5I/WSBN
Gaxa2JPlCHEwv3faFQuIdTNzr/e26x/rb4RkiXk22D+nkYEfdqBaeI+ZUZv9BGMdV8r8XtreMvCU
B49oSfzznxN0rOBEieVt2qbf2AQnVGw+M3SwhAGDJiJIX1nnertrzP7gqPkTohF5bbXD7Mkjtrfn
eDPxhkBEEN8L5hWl+ef2EWpjwAOog/hmWb6OOq+Ct9etC4ZWoR0eWu9n+H8yLMX/MSvMjaZxkwVK
hhIBhTcVt22G7UnsQbTZ4+lQBns5f2Iv2DUW8WRNc3DKP7G6U5MK636BbAMYKg4JFc/z4LKaABc9
ZlKtD0nEJd4mWrgwjooLY6309L9qZ9YIRxTJkcBBC7cG0sYjXK29dTudMqYcZvLoJjCxVATeqAEV
fBRQcKo6XFxKoRRht41+tGP5u7aHFgnqf/jUWx+9B/2l1xHwhEgTihUFlev7bGhPHQRydVCZk9IC
NuNay9j43HljYiLtzDujeBo4RiYAui4yznrE1qw39Bo0l/EMv65beQbtdRNisogYAE6Qom+cDrEz
FgW4T9kV8q9uWOQjYQvUmlaFg16ioyPWHmIXoBOwuUjZ7+NFTf6XzD8pbF2pAwuSfOgE9KsFqwKT
4FS9pmmyj4yLPcCeV+GU/maNS7R7tQpN69mrXqyYMiVVl0Qruf3r5Ohrj/YnCdP3tOsw/rlVNCQK
p4m8pQR2eaGj8n9ra/TroZ5tBg/5AV57mv3R6hWuwyNyNXRGy8QMDxE7qRpirzKbJ9P/FQOoLGlW
CXQNLwN2wQ8tMZbj3D5MtrLDobxH2DeEPyNfWmbgDVm6OQR5WJkpNREMMsbdoUacWEg+zXug/zhc
1triMOvxnho7Wmh8G2tKWmNaYHRBILnBQefAOJZO1oYrCEaRIaIL0I0N5PxhxsL4QnXclaa/4iYQ
z19ReIXpCXGvWE9dtQuQQGfonOaSRs+Yt+FbX5EUbyfbKT9NHZP/yQYX9Y4JNoY99ldzv8wySm0/
eJ/KENZ6/DTkV59TDYLbcsxvc4cZXc3GmxSAA6LXqS/CeE69hoTJcs3424bq15njsva1g+GSHN0n
q3lor00Od6SJmQH/4epRmMy/G4ADlkmuW4sZJyc9tp+GVmaCfDpUzv1rE3zPvrWKUkgyLXajLLHM
fGdjzSrtgf6mv8ejskjKtRWMT/GIS4iZn8f+ZyZhnRFeyaSJSBYxTRcrA9qstIRNpuPwN6H5tKKt
Ch1zMi45Ptpl92B7v8b0JZAB7g/yLqpQX2DI+W2W55C6BTCjxvZTbWBweU/wDOdGw7fgE/MkseGY
YIDatHNjDXc0BHuGt9Kwjgya1XnGrqCH8q1sugjVKeMNtt8aEpm1p+qODGeH/6DRTaeP0Hl3AECy
6AcmTC5GXIOOzS0jOupbPwmWs19cgfiwYIHHuSLjUAHi7RL1QHPbV81BCtqQM8QzgrX5nNYcr5CZ
pH2Td59JjaJ3KCG0CyZC5IDk6NX3fLayN54UbiIzKYOduzeaFfbz9pWafOdA49KweE0qqkS7XWhu
vhYMxIvMU97bK/GVFBw1Yn7lit0R7uTwEYWz6FEiO9S/OdPHYMD/ayOtI43xMkryY04bVbU9E2tm
4ZW/w3xhJJDDeo4YvxIG0QA2NDOmbf64bA3nHjRrH2S1BdAp4uWUP1o1g0gIfZRd/y1KQDS5ZSuq
CvAmsly50sVdttcZhhYdvgOI5Rh7bimg/iKgGZL7OTGfKADrAm6vjgWvusurGwCZyX20wmSZ5Kfx
0sQY3UHDUynEGwYMU+0+6jj7x+lrQt4x1FgS8MIw/andnHgSEFGjeQQBwkZMy/kz27IrTXiztvya
CvLgwGS0pDAITzNGPoMuig/ag+jJo4ElOSADEPKYiWOSmE2HasKCm7p2JEWAiWWtAiXQABZy8MPn
yJziM8E3mUZX4Fo3dCLGr1q60FiV5srC0LJHM+IkMZf3U6rmH6fbgcxWzjaLAbRbbJCadqMAWhtK
s9Th/GkBBBguTePhDBP2W4uYH6BZwUward2h6a30J79897AEhPhsMya1wUMs7BBDtGoFogyySRfS
mUkdqNMlpghfeIsRY/28h9IHIAJewosCnxrgRBrkVPVoAVmkrni3LxCbEw978VomydFeKNXeSrXH
rVgMV8zqQJ1p3xiIoIntdjGUEfqywKZPAkCuMVfWcdVX7Bs1IFkpByXmhWw7eolgSVaeftE7dMRU
8cDMSIwv0tczRFk16ohnnQoUhuTDZ+w/OFvXydGdrrIO94yEhxHXE6BSCBD1qnCqNzwxmR6FK1Eq
J162seZhXelA84wyUpcwFq4AkEPFWNSJjpJ+IQ4GXQDqxwMqxbtU5/gGKRA8ygJ0kt0ks0/Qydr6
1/CHxya1NlDS11ILW5DUUs4jiEucX4vGpK13m58ui9dp7W5mnAz6wd3I/SjZ0sxcA15DBkrF4TPt
iCptFT/2bnWrvCfXf/YZDE3QDDB3YyyzK7CeKf15YwfwqdxbbhUQUQFq53yVBd86EhlIIS5VD42p
mJR3gYbO6IiHX+Tg6ttve2vCJA4r3xZ4kl8ZrFyG2WV7x+WQBgXB1DrcDIQ2lYq27PG78hLMrfu/
AcYDlXgbNWfT85eREe7RbKsKoVm6Dwv0lCrw1MBSNV0/BBHpITiraPpBrylPMEGaAxBMeA3kPqYV
Q51wm3ObRvcMMO/ZYqkLQ4Env0GRSXWUdRvp9U0QJ/vadfj5/e+A8VpYZQbG0MWTLDBhslXQTRSw
e5lA1Me4QlTpjARkYdhABTPXKtq3oz594KddRS7n3p/tUSnA8dXJ9rKM5YDK2qeEaSBr0IH4ZNNo
xzqEGVQIj4wXRQCZ9e2imWc+Eh57c7KV1SFjM2ZTWkAVmxXLNPkFyRGVQOTD6tY+ZZFDzmyMa6Z9
QM353+PFewGZ/peKoFSDjt1BEa+H2NhFc/FWmtsEk0SNXoBsjgw65LUByKLxpw2k6m3Hu/8uaJ5N
f/r/Ma6jl9Q01r47PVsqdZzKGmDowcCnnD/R7MKU3PARut5Az80hqOmYvWiLHJXTS+SbnwGGfDoj
45QAO/SdFve0P3pkauhoujTEz4n+B0ZVD38COkMlhhClhi4SZkZUoMVwe2iUpg8P0+OBeb6fDwQG
essIGmRG5s70UrdnsALg4w05K1RcAXSs1n/JhnA1IolW+vFegaCWQ7gWq0gZzgq00hbUtEbJVoHz
E/cZN5Kd1HkG/lHPNr6ZxVCcAhBMtwNfhiyVc3o7FBFkXzBU4lc24vof4fND+YnEE94GGGyCm7ER
Qa41FZAu8hPe/BZdaXuUGWcJUAjVBRRd7CLBpd1KWXFGyFrjctoh8QHw1DLSa43daHcPwYypP2R9
/TOd0tXsBy+lET42JbrZ4s/l8/ux+li180KZsucxY3IAO1Ivn3WX4e/eMLwPqeIm3T1BrD/2KErZ
2jeytY8cHRblbRf/4nVLyPWnjT697vO11C9A6IsOZaqNnatWb3VY0AOQnTtUm9H5LQFpWOdtjMV1
aW+hOEfOKgg6/HA/sYZiH+I4DcCZbH3B1GQd+fcuMh+iOH4WlN/L/sruWmm00iVp8daHCweKiLGo
2uLKCqUR6+UKQ0/Upo312MIdcPYVXHusmWBfz0vYetuWZiJsM8aLr038TYk35+66AXHRsPWxIJ4A
8I4lIlcpyhspAITtY+E81BFsUlTFsUMaRIWG3BJfjMKdzhUbksNu6QL9cQjbLD4/Yf1wLjp9JVxT
jtGpzJ6t+Bsoz3Fv/3g6r+U2tiWJflFHtDevJDwJEKAIUuRLByURu733Xz+rcG7My9yRjiQC3XuX
yczKUjCAKGC1NQKff/yUYmyfTHUlC4oDqocH9KVAp9QTmsxbjbHCqH3hXs+biYJiz7QKaP6C0T77
Fb0RcVOOWyUcms9PrdkQFTlMhFHLh2n/4fr22ScWArnRMPEvTLTR2N7PPq6g+864CcrFTZCtAvJq
2H1gnXxmd4d23tVoceCeqiUixmBlhj+C6+9UXu0nP9y6DKgwLeIVR8HOaelrOtqMsnGZngbvxxhh
D0s2A/LtRasQUduNA1/sZnLRxgSaYXkQbDKslzXdrtRc8mc6MX5kIwOfhn4dKZb//2RkO195DNQ7
s1JH1tKfKWulwpU6gojIy0qWq8tFarqnOfY+FScB2lYax4F8I9X8AABTq57q5bcQClm5PIBo4fJz
n7oYD1nz4yPaDsw3G/fOFmg7Tq9kIdtsAZbSFTWeOG9aznvEcpkR/Zh/CSL9mJB7zJDMDH8mxT2p
Aho0yOydh2OZ/qbBYQ0MfEvB2/yZqDao4Jx8C8/JHCacDkXlODH+BQWysC445cO1QO5pWOyyWtuF
eg9cgjx4+ANZLmVfBytx79nfVUWFQo0spbr8XfoXw+wYw/S3QgH1HHL2Nkgxb8HWBEhkfp6H6izV
gvRVGGDQ/t19NEPzmdVrfxX1i2HisIAGa0xa/hP7gwg1Ux9vqP1pRwDhJZKh1x9jKl5wn4HEc7eg
to4Wxb82HBg7AADAnaK+Wv4FjId1Lkh1Uufsh68S1XqnZf6iWYkYVI4QNQphtPrR3RHr9ecFogyB
zwSTStQLkNgZMe5p0sgIrYevXdczcsbb4AsLqZCkGOg1l84CX6J4o+qObXdvUfTNqckTYhCdiwsp
gZscsCyyTcDh0rikZAk6AArJ5JclOlZwmk+DRSDQ/UzeLCMSfW2bFCyFpVNSV42kKnW8yVeCnu6Y
pBmvg5+sEMSIjAEfYXkdBBc+Skt3k1PgZSy55X66Y/UaFqcJmHZG288DlIfmVrcCW56C7iNg0xdS
AHz2vlCz8iMm7IuUXh4yvuzYBjsD/Wo6xxtZRaVuunfNracx+yvkcKk3Iglaph85jlpJyWwjPWRY
EGNVXhqyREjjaw6Tl3LI2cfHRgzprY4OQ2PxyIPhNZCaCriJcBiZumPhQ34xMCAhA5bUsF0tO5S3
dYLTohaRpl597psxvreYxLJ+bER8FWjXagE+x9NlPYFksP6J9i5FvFFLwniWkgrwLU9/ku5A/cBB
WiDjpmMQZt8qpHskv/D1MnSmREecZElac0LxVcLBsgaceeoqxwNH1sUbTyRAjw1t5UTnB83tMDa1
1HuvRxygGIxr8YgkwqSQ9XPPQYm/54KJgParjX38+AFxAWiETLajk0tCmeP04VUDTPLpLviMfDcX
gQRQwncFNljx8vEEJCmxDFy/yDkWxAYZTQSXYo0/bfkql1w8voeOoS94Z9kqxXy2hDSN0tPxnbOJ
aTULA8XJW26TGa7EBbFgUNTS0wNBFwyeU8FtGxO1KmG+gzelf5GC1LFV00PAszF6VDMm5FGwxRu2
RpNPMOqE6KhWbOuwGUWiiqJomFWCXXHx7mjnPkAS5xFvX4QzByddaRCHCy8mVE8pRXDh/3ip/ZCc
hUFnmGsBzlZspcDGTr0HDGppwzu7UiG+WL7IsK0UTkyTaN2wVjTwrOmhYWhNNugCGNkhhovbdtzC
Z5AHrQSDL543UyY4iSkQefgrHiL/qRICz38J5r+4b9e3LHqVsSDIamGo6gJjkw+FhHdW80Y0UT5i
HtN7lxbDYOWzo9v7yeK+036L/zr+p76XPrq5vg5U+jyZe1yE0FopnB+XAYEmpQq66IQR2D5KNj2a
ZX8Z2WZ/IW7L64SANOi1RAsUMfnveb9xvqPvJMsqzEerxXt1WAw4eo84yicneS6zZZ6qVMdt5oKl
MP9XzFi7MWQ7jrFm2NvHFECf3HMXgLjB4U4Oik4Sl0lorjno/VcXGM+EF14iN6xwil1bzSKK4g12
XfHoSfvMoDfqW/6UHtDt8o0MrjxoOh18Gutn2HspZlyXHYxWstId2JqmI4xg+QRlD44R/xhYm84J
1BTVDdtXK2S3t6g9SY3Zqn3RfjB+1efoPO2LlPr8k6oSRTPOFF8FYgPvEFrPnHeZYhgHciDb3Rm+
YrrAk6iT36yYSWZU4cEtsLNHb+JV88NJoNlMCVK3G6u99so+9h3TBVsOUMPeHg1HLHfhyBTfWEfI
t7NJp7p3logSoYpF2WVzO2FJK81CqM+sHi5IKNcdnBIiIhzO1FbhbbVZNAwiEOGRMJgTNyRaPlxF
Oppo8cG30ylHp7SttJXLejvAXbRoh0BPXuW6D7fWibdVDkzNuhAU4MikUPqHlIGLPZx0lsOaziS/
6yBXJUazBAqZzCuKsrBYj2QVBeePOJ9kFrOAklHehhnHGsBQ0g/SH3QhA/Qa5YpUXfwUmkododZA
suZXBFwW7iFIfEcPRp0w4WUpajxeCyQfJRw/CT2k1DlKdez2wE6XnCBEbFj3z9Ka0SznSCZEwCHY
y2Tv97jzlCYMw+EuqBV40cUmBqLUntKdje1AfeRzibsyX9CP2kOP4ocHPNhbgQJ5uBLNFucwoxPg
nQ3oCDKbKgPkRLINdbM/7CM42iJdNjxFe8+Wjt0CqS8gYQ8JFsXNmzQH7ZytKovLAQQB5oE2ZTlp
sHmiJ6DF7dxLr8XEPXsl6A0jq7ilyX7SDG1VS+iNeLMUwYtDGDe/pD7ucuOR5tSdcupAcNnucQmt
7JEbgekB+3xJsRZAH3aRHsssS3bWKuBxtAsNRvXKNh/b8eYa5lYgJGQJE5OKXmivMyT5cuJFlwm3
P+JXsUSIPvWvjhHveYuQxWQ+U1QxNgMoObeF2RmSVQrtS4NEGDeYEhcIj//XQzb+DA2cyZQBd3lg
iLxatmxmG7PbCALZA3e0u5AN7pih57gAUpvI/S5Q0RTmO7pBHeyyvYR0IhI5iKtJTb8tqE6NvwZb
usmmTu8fB4qyOs8wwV2j8BE1mIl38GI9ykifJkbtDHugKvbJIqq4Lkg+uuQvz57gKYUcIGKfQgqa
DIe8SkBhXkggMsCDZESRAlCGWMX7yiB1E4k1/PS09+m2vocctgZCBlBZuHubzepC/corECLUsn9B
hRYOE8ayboIgx154KUweA+oDGSYDMS7PVrTR2LUrITsDLwebxQF3IShoPCGDagLwQlAsSa5h9sHr
kJ/rca97tKYIR0QN1naXqrlmFRojNKsJo6zyN3vtMy/FhfSrxIYXARn/VINJgQifRY+isdiCGVw8
6Hw0LqmurxoXQQWgRXTAL7JVfJmRsXrmK8kinlOvPBjAyQhe7YIn7pUbCFj6LzYAA8ZLfWD2zwyZ
rmJfP2GyZ6h9mu41JTN3rGXBzoygmNsbm+c7uuVjG1RPMliL7duWyWmwgf8oAaMYGcf9UdrOwGhT
NtEk3N5Y2j+4ogxdVZ/mBzppG1k2T8sMmM2UmA5iRB72rV8zHjK9/8fQPkidNMAuNZyFY0M5bWp9
+sDaIQcJM+LdrBHi/41ErIiTz4nj20sLj4U4lbh0zHZwbalHtTw6grYJYZK+9whgsKXjOMDLTQX7
X1ykpn/Y9vQI1nwXZKWiXrB/BHzPuWpU1eOMqQtOAIgxNKPOiWgodaAZGV5T1YYjhmhZhCqO52w5
c4gT5BhX41EKUn41IJjQhj0DzyigEeLYBc73OcN2j9SWBca8BXQuhRDOFNibyq33u2jfwxCZkANs
NcxvKUUfQ5457TZAqsifSBCvaKYLwe3pshgVNfV8ZySwa4UMEsA8HTztZ/HT+4VqgeczKqkZI3kO
CVwvNMCDo712QLQjXrWMPzDzFeNfgxJIY65/YIhBlPWcW4cMMxanYmIXTP7qErEzynN+zt0MJP1h
u/xKJPUW/VfIfpOPGn+7JcGfgvm05J1+tcfWBS5+zY9W7bGkbCq1lcMjFg2nxDp4F6Tp8mjlZ48L
mCQSpAXCazyWWEzBq+yxMGE+NBO7MCZ1SNcVeJMI4FD2P1DqcBNt2jIB7qlG/HOdUE7ji+QyPFH8
coNAFrOT2xCMpd6xYuRA7yD2+GiA8KQkqkb6IfKoHa9FFp7IYh0kin7/N+PiU+WIoAoNFd0dnQDp
jvZZgH4QAZosABCBl7zkrcrTrdaEe0n4ob+j1zHG6Tk8dzOduWq+PbPdlzRaRfCWJs5awy1o6T0W
0HkPFTAufSn1ldQs+TBgbahD09s7KJ+IP9A18TkukBlghtvLUR35k7g5+7smSP8skM4gAZTsy+Sx
5m2GTUW4S4LdhOwCHVKIhwATlFIfaJpoephdNNHDh05OB91uuoDrYF/ncTgoxjAHjU037NpZLVzj
ChoC+VTX9vvWak5Cj/Vg81C45lWafH0kQIoGjkCR+tTB4+8yqdlIpz+jC59G3OSWAvpb7ZrU3fgb
5tKOvZvfsEv5kZMjqUnp4zFxab9q3yI/ZsXjlAx/dD3aBam3tQCbOJX4h1HaFHTHcKi5NI5uCDwQ
6dJmNRrDyeY3MYC1JitwCDPHJG85OiCwihclaj29XPB+SzCbPom6MAAUExTEQhOdYfJkazAbfvsk
gJ3cHyrIbeV9LmO2U9HfukIRUC/SN0hbzBgOdk5MNPJqCdQuZ1qKc72ybURsMMHZIVVf/YRbN8Pl
MXgSWvcXZ+y+R5UCaU7sC7uSo2hVyQGU9uhDtX76zOmzi46CkhAryXMiQQedz3oT0ChgKGT1nGMO
I9voALyn7GaU3WlAD8gZRfLym0BDovcIYQk6nJrD0VMcjYGxkUfhy6BtbK+sYV1Sgdizz0AaVEKv
uk0XuRdVM62Q2rJXeeM4w5vNci6n6M8YjuypiQVCap0O9BKZbpKxyfTsop3vbOoCorw0lrwLKThA
B+0s/qD6bpAl8lOCIFnFxvAvcdSq912MEZKHzmdBGSoJzDvCkAXV9PskvOxVRMr5YD8zKfvEpWPQ
Y3b6UzfCifCvjJr3JLW2QLGuFR4Kl8GXjtMwk2b7U1oAcMIKQW6A20F+/U2NV+B2KGqw6GjXdccy
xb4Dcb/Bcx2uMkswMiNRZFgBN9nvHmspTKvRArO0aPLXUTGfg/DTJ3u486cgQkPQA7JamGSyi6+P
gNRRVmLv3rJD540KP/F/GfPOeGI7jjFsy9Daq17Dgk3/M9XJOoch82j6xhHzdf7zfMC1Oy+T58Lj
Ng1Hm41MAceIFWslY9f55Q5RMFDHWA6Yhs62A1A82z6kVEOej3ZGQTo2WyEbco5M3vNd9BCp2neq
LqKXg5rBnbZ5wfzfaL4sIgNtK+txMerwDYZ6MVBLk4d+pLaUYZnyO8xviNVJDPxSChOLUiGHIoug
oKbmSfUkv7SkjUEgmPSfwpyFWp2gK/w2dNZz2beSxRr1uEkVc33dfz1FSSFD3ayzdIzE2JdwHdGT
YI334EdOm4xHqhhBCWiuBbkEo5Juj/4THV6/ZAzY1hRLLDxLQtZpKpblsDkTAERwXyy3cTthoj2e
1EPpnSV4CtdkVmzb4aXZYbsdqScEbXK1ZOeW40MI95aJ2L15o8loaghwtte7sBi45da6gx4b2zJm
kylWbIRRLehhazLxdrzHAOsyYT7j0ScAoWmQ14h5wZw7AghvqvK+Yh4B+FHUw9XAfOu4gvkC/tjJ
Ppw3lpuyr/RsR93JgdYA3kiS73TOn+IM1bCPa117jDy0XrTUCbwl0BgZGYkGKQgcpWairhwvtvN3
lEnl+kpnM+B84DNjkFTRgQtAzdzCqwMfCbDWZq9CBkjXTdJCl+44PnqlrdyWNPNx5MYuRVb/sJgM
nLzcBF5xcTA9QYast9sOnDhgytwqRDL/3YtmiURfIipmnGN49xjRQWMhDU9HhUHpVIDfkCjnUfEr
pvzzV1olPQHANgekoKxNTi6MbrwOAB0lYbIqhz/yv9x56WkFfrKZPpBiISV3tuRALiuEWRNdezFy
wFeGlJRPzquQIn2a7oSrIva6SbbqKgvrDp6Dst+pld4DI1x33oFHRvjUZ+SccIKLfZhNdvWCQMw/
QklKbzyxwmDC4dd3+kfT+C7jTxE5Ry1TSlDKGRPdxtmsGGkDU+FdxDWwCwO2zPvTfUohyaWNumDD
WeDgatFfavwoeZVyt2RjUhvg3aX/G2wG8nP8FVlCySaOYqWIm3f8IVjR0ilkItIcyFw12YXPjJ0Y
NDsG0zSjNpCOT5CSk+n46Xq2042A+B4VI4WHsIKDVFMgT5Yzv0hfxguhA3lUxlk637bsVj5WiKP/
XiJrB4ZYQUI8isYhoggCbhjZ7CB/30jYC05cqcoPg6XwAxTUQmk1ZQEZ1XoYdLj0dlyZzATydVpA
Muerqg+hzmQ/cPajFap3GwC3x4HU1Yqr5pswx5hDMXnHxzQMAKpS31P+DDVuXPq+HTyMtUzUUHi+
shIdT/RXiYFonV1wDSlCZ2o1N+u37RJtTZGTee+CA1qZzhQBUDDnN6bl0VFpSKer3mdeJ8xPD0o2
1Ufk2HSdqpA9yuFm5nvHSB9biLiB0U7qXcGeQf+c5apxDRJEDqRe78qOyWD4FNBBaoouPjlYGwsV
75tfrIB9LGYQEx6VHC299TeCyI7tS4/RPw0iTJKwrLhmQPwS+X3Gk0BOBjCGEruqkPwz4ZIX9vPF
6uJnQT8FAKa+TbpSeloRZbOZWJR2VO7oqEi2aPgrpgilVuAa5tryLJKcsP0q4FDEcIkeM6d2JjQp
endER8Yi+S7+RPxNj3pn2ClVsmkLOC41jDEOLxYuQQG1gs62V7BTk2er2lvG7zSjCRf2t4nqjVx/
GnOTF0gZLe1kYhTIFVkgipBuZi6WBsFF5hhT5sm3kVRipv0upafWkDKYKthb0z+XxMXoL/A55Vvu
suik+pcmgxTQgrDJZ+qQoQrsPmA/rXsHdnW+sBSKoiBMd1YJQhBjbJ4+z037e/bozgd8WCp/ehr1
C3D+jLE5z7vLp98lN8oex3XpnGIOsUO4B0zMtO1AuVs54Lrw54CXMiLaM+lxk06R2yjDE559oa1j
4CSe2NPH6eY78ixOC0JWwJM+e+kK/MsBUAO4CgHErKuIPqZ2JgPhrkA5kkw34ekoGcPx4qmTPNkR
gTivJ+FsF9pV5P0JwCOgDjoj6XPkgONBFBoXB12aA64ekfIVKf/uW6UPK6xLBOeQMxVQjIanbhgZ
acAAnRWItRmheGmsX0Ju8oQNxnU5HwIEUkGy63nrWv9cJosrDqHEENbnCIDVeRR8+PNIfYR3iDDg
A9uYCWrcHSgq8EB7ZIek+vKY1iycPQ0BNy0bfxA6A/Qy3z/g7M+cLX3uaOCF78X7O9dAwnTm7mSq
7LHK4gt5qyW+omMjmOppiV7afKkI+hMH1kuDB6kfSdNywpo5PhXM60vHA20gIBnXKua/ZJSDhfpi
vOmRwyTNmSX1vs7uMHBKPmJK5SS3gS8gZK7KTPbvem+U5jUzFqFvPYgWbWGuxnAnxAj+OaW6rH0N
2u1kMmZTUpsrACYR8XhYMIOk/Nwnk2l3moDOhnc8hFdCZ4t9GEMYnY561cLn004+isFikJA+EXyB
Ai3kPBUUghzCq0yCWnGxX5CKrYUnCBNa4uiniFihBTUR/wjEIDNG8gP7b79GdQPfTqnMvA9tb8PT
M62QsSFGQKj8m+SPQE903YIT4CQSDc1xwi8ay1jeichDBNq1fqRxrYb30r4lM3/SHDZ04pVy1hHt
R86dhlAYAsZdnfLV4cyl9ncoPviXLjp2uyxfNpJri+M0f8msNK7UXwkVBsvDKjSBS4wlBfmYEXKr
L78FQeRGSPONbNsFlcNnT7sKtByPrBFjAiRoNh63IAwmINnF2y3N8sqRYrgRfHhx9wPfD4sUOV66
7q3odZwBJVB6GUFIsjRke2DIP/4uqKiFxCIPxi2HGm1pxRSt0Eq0wtQj2LMNwNf/UdNYqNps0+lP
AsZI9vARXQqwVmrGGSWL6JqovYV/BE0arfBBqGtYbKe+eViLVZTS2dPYvLMnAnRSgcCLqxAgQfKn
gCkBaZGhWZpzHckc8g9WP+BYvQZTafDy5SeE7lVbvsyYxpDcIxRRCT7UIMOU0frWj4/EV9JvFION
G+JTd5B6B8FBTNKBiyvpGE2TIfDpISEmJSQzYRI7CA3pDhx+j7NZMCYG/+O5+RZUwSHD8jDv/7zg
TJW19aNt8p95DA0eNNVTBjZQ4zTRY+hFmeSH5orrTneAdWiR9dVjbRyZ52jj9Nkqm6dwxo58PKaM
3mr53jP3mQw4tLuZEsf/kTiSgxSzEXcVMg8kNGXAZE+NPohzEeGuTy3Evk6W9GgrUT9aTFZpbb4X
/DGvQOvxGc2BHAIKVvDGhpDHqSHBC/DW5f5OMglzB3d+kW9K1SwTCazNZhMEryxhI5IWbvHVESqM
b2JO6hfl7kiV407LweMPCXoZgMxE/8GvNQmYGa65aA70Qlmtb9re/NItmBYiwTzh+QTIIgWaqRsn
rRfHgsqEXqF5HLCuNjEcLNUTWXYtWDd1EeFf9DfdePO6c5Wm2xJjJxKNECVyHnw+LSvfqlBJoJnw
Coi/YswxurBDIRwDOSJKBOxIDt1Qb7lb1JwUzDpyxsFiXjbesxZpL4y5O5sb2hqMoWUoGRYEGE3w
UD6awGYiXZ6bHZsEkLm9sXKASQrm13pEoy2E4z3hMdWd48kCuArQaHLt2xdB/IDBZmQCMtgJASe9
kOiyExaC8FDQ4cK02VO76iLnow8uNSoFv3+iXJIHjJMbCDMFW8oewJRowS0WcNljHLgpin/YHrPg
fmuT3gA62wm9J+UCu7QQFNL50fDg+ssNzmHtlogEzI/kt+JenalUaryRci5imGwVjiHtu8uPBA6i
XWfStpeVquLJGurj2osNrGEuM0Pn4MhBtOxs0A9SYoUBibyixtG3OpYYPENe2mghjWJBnTzVgJuK
m01GWXH9ZCiXziYfeKrpTYr6jFBoNfanaFKAZEsH7b1v/Qhdw8vLbgzURvx51g3wJN0fqG9poizO
8xVSQGQyd0gm/GQGmh9+9af+7mLcyLOAVpOqmwQeSJBrrw7bE6lTHUSwTXhO4/c6uuVgIGCawIk2
0DNlmlNivxbffOwdp+Z96pqjRg0amF9CnaTTWYDzebbZLf6eGOzDAPdj1UnESenvMlgWoMMG/MA7
+82PaE3S5ejramd3yVMNPsM752RpNPb4b2x87ih+KFN6Dlttoyn3mTk9lsKz0uE6LNXfPLx5IdUi
pBmMmlNsl/ZnBI/VgudSJkSjm2BwCKY65krbxmf55me4ODvhIwz2oCYoL7G8dLBrhH+SS28wRzkA
Boh+eZWLiBdwvJmi3T0pGDcvOc1UaWnLC71Kury3evaBX/GQH5WHYphRIplNxUv2SUcgVqMIlCHZ
Echx+XQ9yK5HUaRkN/k3W6YShgldGQZzhtCTklw4TSkV2tZyLvJAB8d8zHtnh5HehbWFWFkeKXVm
UGup6KZEf2QSFXdBvC9ZxoWdWMWsHX/H5/zWUf4YMhuaWc/JdHe0AHg0nH6dZhhakrYH7EGkf6/Z
qYTPbEC5NXlMCKxnVsFKGpFiW6tYgBJc5a4SARyhbezshWy7aZutpX+VwDveu9iP6OW7OePSC8BA
9YTG3CT9Et0b7S1ytG/6vgZCQIOitLC4xdH1AYFzwRyRbW21dl2Rr3gdzLiaGW6hxFPyrd6+Cu8Q
jM0OVbIwvpkRrwzNgEj8lSX6L1EIga6rq3T6//nJQGu4L/CiNdKoZOlkch8iUrMjVESo4w0ED90B
gDOgzNHASCjIBZWVrCy/FfSKw0QfZG6jLlv1NQ5/6Hecrx5KKB/epW3LKRSz8AUDSsTZWOQz//st
/Zdov2XMn/ptMGGLyLBCyljU2y7Iv4uoNJZsLbSD3PbBU8I9qIBNzjM+lADCoPkVuUvCHJYgLnEA
KccUMUpHP4dR81ZSkVDtwu0kJ0N7qtgm0tblx1CF4gbiIlV0SOCpzohVsWnM/KkaDvL+qNtYZAam
Y8P1CJa16BPbdi5oTQVm4bY3/rhJDIbLgVpkEMQeGbtKmaHkWOWooXsDDNPE/8pj0q3bDPiRCPs2
FeopBHkc4GL64VvigvSEDQJ6r+spVh/oEqN/TsyeYxtw/LkONzxQqfpILH39y/feskjfswAKu0qa
Ov4GnQBdlfhhNemylQpPyDncQCsqbWSPeVy9yDvHdUsGKhqembCw/Jt+c+EpSw+tVWzuGaNXDfNh
ryHUkXNmFOHpD+Utx1d19ismkQxVNBuCtmkHbyV+sZifCBAl7aUOiE/oR4dheGfUbw4E3F2cpIEQ
uEdrGvZB+hmw+KLkC6MJEdWEKB3hATWdIZx2BViUg7rUtBkOW0+odVKfy6IAmfCfBA0PwgVdIsAW
Rz5TXyMPEeF03F9ighv5WFK1CAAlP2ZwAvAOLiGX0lzyLygXE6b4jN3lBMRRQ30MuMP7toFX04zH
pLkCoNOT+Uz1MdgXHPOEafaH55Kk6gKK5TbSfrP7FmhUtYgVvoXLFkNeUaFXyzMPVTwLWLYwWvWH
hYODFN4UydCXlI6tYLK4AhAppgZr25zHEVTdDy7bBIS/DG75eMgVybtlHuX2wOOJGEJxiI3KfgLR
bMM34p+WjWckHKAEhhquUiTQZwnqMmKJxcDBRgoKCsHetTbLP01D311D+jvf8uKFEhQEw8Ctoiw/
uOImZEBJsUiXIw0x/80N498RfZBQM30J+qIdNbhbuFRRynJSdhE7gVsE6n0HbsSHxlEH626L2qlQ
9baB42ogKF0itAsgIUQbg0XIUpO1kF4M+UUskEuAbJwaFnyIXkQN6OjeKxFxoCwSvIdPlmRfZFXE
euUcvkgLZhB7vbuNVQAfN2TmurbYmXCMu2W9MOInIyGCkYrvld/VZ4gUIb7i+3C08RQ40x3WqwGr
md/wQGLBbCUaIUwlvN6FwEl+mJp8EyNnHfXuYtnYfwUj3h1gjs22hzyoG0z+Ly7HzsdFYghf5aEJ
UFAIXZUtVELhKgR2bzu2PAZwnRROEd4IeT6uGEJj8BvFPuAN6iwErtrKIhFKNKM+k6EeHAukgrcI
PXpJeiluIKYSKUYEQzLozTzZSgMkd8qBAWbF6OQW+aRStlxVBBDEWcFPYu+NegODNMBRek5MsOlq
aw9bcIpfiTpWQYymP2go+u1pZ7rlc+nmT3JXiLNSm0sPkKXtZ03fEYz4iDCOHaMkqhO2kJLCi2uP
uoudlxtQFAGexI2FSBDDrBBkAVlQmfG9qfoxIQj0fC1KDIwotJozkv3+H4HHX3bYYZAAJEJaUglj
wkToQUAIICDiJd8eXiatXwXHBTxSgvJ9dk+5bG9MniSILQBhVDsqZi+P5QC2oB9SawsMUQQIIMUK
vr7J0w2PQYodfNr3gSrRsQDqYK+n37FfrdQOrV4cRR+sHmoW2AYGFgaav887+6KATIfid6aeK9YF
uNVrPe3qr7plfTg8fmzoK7DolWVkKMgvBgm5aDmMOjm4r/SNwFUCh+hTsxsx2S/dN71V55iau5v+
SJAyiHZV8qcZj6aDgQu70dut2CApE+2UzPTIGAvhDwbTRKsKqV6zg1NXycqaAFuvFA5a/eIi8Wqr
d1/VG31n1iggu0NpoGbfcZLIAzMjp9QoMSIL+i1XYSnU9utOYwt4s6THUiafiCZqtE++H9MbknnY
GrjSOfBJ3f51TGnY6vzNi4ZTg73uZKqTy44mtwGp+nEYNC8yhthmg99NxTQdwfoGi4fB29kOigEz
ukipScJuuuZXymhJjV+abT4UsJMsNZuvkiFtyrzJ5YDn0aap99QNEwcdnyrzAk3/6JrBgwds7VXV
jzLrJz7ACpkdK8FefRC2+5Eo13zPe7qzr1WB/JcmWxQV9OQs5yE9wl0uiOEKvNXjP3QHPFF/tk8j
rawUpKIwbxShhVXiSVG8pN60Sj/1GG1ciEfEvoAmrqgQk3akP6dQnv5GHZROUz5KjypHVNAzrevZ
jJfthLTlh4RBtZdE3TGFAnNl87xEP5fDMZQEECMD6zEuXAm/wZiQKn1mGoaMVvo/Y188LaSiePlt
9EX8oP/TU/tJt841S++bwl3rgb8XVbrBFgKBnAxdRueYTL7XwizLSL6k/pUojPyHzp5KR6xK0BuB
4n4zHRpnlBFsaxJ5VOtgAMroB4+CHIBWBNEbnJxS9+pVwnvaDds+MNdWzMgT1ESeaw/6jC1ViQqq
Ak7qd2N4pfUQegPvHzZ9fw9T/D/fRAwYO4AOehWVNjsKUJo/q6awiU68OAGIQoA5fWDdE4VctRXh
mp5gF1euWvfYlT9M9Xn8A7WD6Zs7FVdsR+6aAEBUlvSIM8lSZttK7wGTYLh0EX7fKRnr4mm4pLUX
k90WeqD9kvCkzUCf1RD8qm1/eIidZC06GlRBkbT4wGseSAnNPeYNmK9D45qNPB64U6M1v1CxicYR
+FNGI5zwK6OCxo6cMzf4AwIi0/8ngbBtg2cBYwSpIrpN4O7KxASemtplxAL3fnpMt2peCGGcypI1
XZ3CHoInaqI8oLwTwYqVBEy1sKW7YPYWBc07HzHFQkHddpONS7gznGnA4cRGxjeK6CI3amEWO0Mb
SOcRg8b7xHexpnGMfypcx6n9lgC6TB2bPUxYZePRc9ECInSZv3Q7O8BpyuiXzWOphQbB6Ct5xznh
PTFvhmFuhjx9qzxznX6AOAODW8Ev4MsQewVaEol9Dt7WDwHHKs77dQbcDYZjoWsSQ2kSstwOZCQU
YS6CRMyo9lndssDmt+PGWw9fsPSN/CsF40jPd9fmbBMv4pBqrwGoVAScG2TzUaxPbVr0FgShYZEo
h270q32N3SX5NXeZ8fidMYtR0NQXkywmYFM9SacsvHUvax3K5APK8cnQ0lNSGiibhpD6zzv341DI
mC5aX44EytIZsqmIn8W1QoRxpD1pVuBnC8Y3pJOQaE8es1WFkZH1KIphSnKSogrjg67tIkKcNMtN
5LKkm6QBcxZeYaVYu/HDlmEhJlWD48R8Zfqid6odp+9O76gAyeRybRj4lEFOD4ZK/iGDWs53mGLQ
t+Nc74AOUFgtxWsJToaczQQLFoy1xjpc4MfWMyjIS4xj/IuAYUWU/7J4vzaWoKJpxKmfcg+/fYqt
WmPESuoaNCDScVU3InqNmSEAxug7Wyo3YFYh9lI3OEvi0s4lBiE6k41cVkPOLFGHRlAT/LM9UWE+
W5W1k9JaCi7ppIVwRIQmj1Hwrd4GZwYMSpcB0km2G3TfVGq5Ez6y0p1mhraLOnaJn9TIvI9xcNwf
YfzEPnBBtyIn3EN3iuWQ1FUx4aMd2WtChM3n+iBCNxtWsmcUUwYNKH/l89P0iNUmeJ+82Yhq38Mg
6D6vSUDnDEkjJeg21quPkD9YUUG6vmTYEC1hf5y0Hz3BeoXg1vTGO+qbjcx8+1O6UVS5ko4gwdh8
+ZGmLk4dgMcTo1tDgMlE/QbNKUiVkM2UYqI8WKseE+Cba7u/kfQJ3s1HAEvAFiqAZB4H7CTm33o/
IfT5EmJbmE09fIvYEkKtE4NIi8R/wiEigP6kIGE1+SmoeZU8bSBRNnKqNR1RJIhEuTXpelEsEGcE
a+17in33ZXJZS+IcYY5bD+KX3UpwhKSVFAAFVbhAeqhrNFAb+FkpnmifGdHTLQMMPhR5v88eQC//
RR+tlwwWinJfP7p0/D3+oTK5oNk3JhQW59BD+op6ClhfCElp/5hTQibKYmLE+y4blkCYQ8aVBnbe
HWWc7T/5vM/eO3hablLPEw3gFlgCUTgvufMhwj4iFp2V1FFwIROl9Dg20h6ybPYJcoXW0mrDvfBj
BhOr8VDve2aMeBm9gWYOsBymkuXyC5D7QhyBUuHrIjEQ0zjdrD7lZvSevWLslWhBYo34dhoaVOY+
Kif767jzhSF2QZ9t/R9bUPEnQT9DluY8wGE2CstsHnnoMDq/bedhL7CLHPY6i/b1km5008Myc9xq
hFkZW5lYsBPRtLNGYxerbJ3m/U7jqlugs81R2QXGGesuMpBPcfsG2FqGOvdan0ql98dpzC+/zV7q
1jXAKuilmd3iu1lHmZOkVuQG+KieNGvaNdMIOUh3xY20Rb3iLlusECyDbeDS/3fViz8wBY8lV5U4
H7MbrQTelnffMyXquNU1KZYNPuFPEutZoi18QmtdxFVg1s0D4UMqqY5vrVL1ioZKY8R9pSFpELCP
ERGROUYMPyH5qyeEdjo5QNIKKmEhgUPsYwBDhMZOmFy0qVQgmUJSoryXOLTWNip6UB8xZZWpyGq2
MCfF5NQ1Pg06Ua/CsAT9tFuB+brvUqExgSOVkkw3NsnCGibtF8mQQQ0pfTybsT5IBC04QdHGjDIn
VLuVEWBsba3k7wlmEoTg5gtkSvkYFq8tktjBbVZzcm66C6SJN/lvPZPbOlpcVLTvDQCGmZq/Bp5z
62Hble4wzmZodIakQl/JzpTBPJnhCT2JSJHlNorENIUczDHCKXdOka7T4MJWwQcOlu+uqP5btHUu
icsi8TY9aSssT2zT0ns0cRjwol2YvQ5jSHTozsxqcEJlwmJEenM0+YcSPnWyf6kYqpbOXjheqZyx
icoRjlx5HAmBVAbSJXjlAbVObhKl5hHUyd8IyRbAu85Rcla+j25o/X8snddu49gSRb+IAHN4tXK2
bMvphXA7MOfMr59VuhcYYGaAblkmT6jatYNDupHi4IfdmP7B1mg8BKLi/jSyq/UvN2rI0E85DFmK
GikL2iiG4UpCKXhj5CHYAb7Rbx2fJAOmrqrxgDjJfD+sYfhBDkv+9OSf0rf7HlO6WrF+OI7QzMBu
CYwZ82mKr+DB+PZ8aL7VXRassK3EbzXnmwq47iQEdnEZyEDa3VVYOAjKa0KGUCeGEgR4MhkFi281
/VgydYDZdR+vUKXZaKp70Jop0ujymxWahNhAp+qij0IrA6wj96FR/2oMboo0/5zA8gbAZWn4W8RX
DmNOHZQVyxq8Iw6x9xyUpyAbsRU7CYdXrrigFm60gI8JZaJLK+AxEi+InA+h15AFrd+KAg9hZu0w
raGhwHyAv3qxxE7VHN9KQ9nGHnGsXrWxeUMG92mTxGu+XWJOO3oNOxSuZHDh7snxACTaEBzWesBS
EUsFB4UMSGmXHRAvaBZfFAOwTNuAXrnJdcJLrvIIWVqA+EjD3qVkV2MsSi9aWtva/HSYIudcx3Xq
7T1mMhpIBF5GhCojtNP8Y0WPJQVag05D13dDYJ4mt106tBtTZL0V+sQY0GFGkRg7oWq48ATI5aWX
r6AHNPaVLGbm6OEiSAucvn+HjXASWgPNo7OW6Y476E9zhn2y822ZLq5VFOhDsnbTLa27D1rSCeeP
s54p+ZJiIIy/Wt3H7KMBLENnQA9vqyhMeEYUG3Kpi/1cCvplmva5Ht7t7ls4UkDcAKCwA0UJPyAP
TkGvWYoCfxsN6IN7iZr2zY7G12jaF4vWbbaJoJ0c+5IzazSP8aRTERnnUH0K/Q9gOo87W8YxNUsU
iScvXM4Fn4GMXBiliduB3Uenym1OlvurZqKBRBdljDf8qbZRh1KCh+I1F2qpohl3Doy9dd5yDQPg
6RACeutoN98ZOS5GACREsEEZg+DwA1qYBRO719qliumij2FE5FLzm+6rQEJAJxfsQIQAMTl/CeS3
hBE0J/XSrKwdnag8qGD6G6cXEFuBzARkLVEZGUAQGPOTkL6hLZgz0sXYOk1lfAqeW6v/spgSIcI0
kVOcVqS0kMrPj/1Y/wmtTyueaJhrUJhiPsTBReZXZpkfHcZzUszJtGqmiakxcBl6zPXyrV/hpYKV
oc3WVHee/mEq67J7L8n27deOZaxNCA8yXzORRVMQCdhgBMivzWpX0jRinz6HNPeAXoKjCQQewWKR
mj/HkHZM4bxYFxIpi9Y+9ypiTkYyFadGFjx13QRNivmiTmbE9NtZSMwgFrCaQDjuShD8zzhnZViv
vTLOk1JDfoJceDGcVsRNBa440D5EFie4JZDpHAwMp0uOf2M5gz4h7rSriRYKBiqeHUiAcQHSA/U6
uYDh0dWG2462iLoohgABm+LBQAboQGqdGqgftUjbNBTl1AHSOdVPQq+yGKpTqUsrTsfEzAO6D5wG
B5Q0uOig2mhE4xYl+x/qq5Nmqwvfxa8F1AXsnXmjG784RbIUMShJ8wyBxe6AgSo1OGAF3bOfMgph
JQCq00KokD8WzGpHG4JCfWbwXeZnKlHkHA+xSpZq/69VZNgmDpr8IMoW20GBrC5ibDfiWtlHBKP6
+NJ7XX/QyuwIcLK2UHxGxS2vh4XASULcoIqfzTdLUCWGdA5Xgeja1DDZ8Ls3QX2sAUonc1jMVnh2
q5f7x9GAZzbdYbWMcanFVxvIgocmt5lvS+Lfn7gotf501KrPnlLGF3UgG1I6BGnHfVk9lIl6ruOE
oko6g4V1CF2S4/+V6QTPgouKtqEaqq3PtDzr/oQLIHU63CTkPwAXqyz7gSgttxuLzxfTbsCK1HKf
sCXbo/6+FzGxT/S3vgxojVv0UpQJDgOWAFpAPLWbnvjLSnkxoC9FOtRy9LvEKXLS2fwhER4LqAF0
sVDWlnLXYoaI+rLsyiREIIYRjKrGwUjMi2XG21FfqzjSxW5y9EsdwfXJYzAr61iQNdYkL9VF9ONZ
6vZ/eklki0X5HQ1LFa9PwCaYO3ezhRj/AYdBeHy33AXH5rcWG2QTPhmVOBV8FXqQY6mPYtqK6ZBA
P/bSvTu8N2KM1xeHngGcphMCa9yvw4XP+kjpJrIOa02RkkHEshWKXvVXa0AxgRUSO160+b8IWjlh
fiwLmS1IvmWjqEcpdgSEF8ARloUOB19mCrFdbqEFX7E0PbuF9mybX6PTLG3KymQmGdHultnkXwdl
6BjqZsvY7A4m7mgTcgUr/KkqyrUAm1pdaiioRE+23HPt6R6hgcZPiKh+b7WL2nAOAN83b6xXzNn2
GHJy+fQRhQpWsCwCvepx1fiTfVyjaWHAb2E9UDrN1g0+ZYDlyJxnRhKPakhUdH4H3TfhsvCfe5IN
pG6oxnkbxdUZi5C98hg32j7mNCUuACreqWFJ+G5GXoN2ccovrPtehtGn1bro8aWoUuIzWvvHySkC
hfbRkhhWqObG608GUgvlkcn43mGaI62xUEh1BDVy1sgLpdAS6lro4ZhFJ2In7qbX2xeFBB7WjQzc
BkIVhto+TMSqlvS50fzTg0EMClHuBrOjmuppuDKZYgoi3xRGr8OWwCAXbK2nvoomcfs6NP/4M4KB
8RyVO/m8g3ZxlW08Z/9yHP3ugsyAECWO835KtlDzCfBzNnEntkLuygw+OjXbyCSwHu1vGWPHKJzS
0jrrOJeWtg8KskyrUAQa616tSERsMV5Kt9YEZwk1xdT3BzfmSk3RmbAhnPq9t4NfGcKnFfw16l9x
ZC7hRY/E8wb5czWXT+0300iFyJquL4lWyR9RD1ySEDcrVJBU84CUmCG5wUadLmBWa18vnygd9AZ/
pX7RjySotyg4OQzAcP5v4JPM5yrC0M4j5JJFLl0mo6ii/hM6qFgTdMrKgT+E1uLQjNHLxP2uMZOf
/OSx/c56b9cWL3dn7WyWJD5sQ6yEc5Mpm4pLc4JF8nPDgx/jYDUjjYHXcCefm5fwhrUQo7Hu1NNy
q8F7ZK9DjmF3DDflqC0FnOLl4U08xxnQlbGXgq0z7KX0ekiWuDPrtdiOEW+n2lQK3PlgFiwMpn4+
DWqs4igxtDfBgfTgZFnx+4SPXN9C8TWLTTvbT8JusPAqmskHo3xA5xhzS6DnI0kEl0zaACYTCqxm
jYondERr4C3tgqHSR8IWMUlFZjAjS9IwppVICAa0xVQKTr4rbTSr+mcClZKeeeNo6TnFMNotICok
lPsfceWu8qkk1c1jVMLdSd3A1EQqCxo4jW7SoyAdhamAOAu8A3GKhelM4fGLqqQfYECOaw3uUW6K
17b/lavaNgQhqQL4OuQD8SkeUEGjvjJgwPwfCg5brSJphC6l+ufUJPRw+TJBattNlPwbKdut4pxD
49fSdFvN+SHHQcXE+h9EPx5u6jyeGgSgFl5qfq7CId/ptCSZL0CRwJ2zboBg2gc1nq8OszGEmTAk
6FsiJEV5j/7bWki50jvKzY3K7YgV4Gir774CKGzgDmSYObs7JDo0RBbnU3I1L+57qCA+m51X+SiQ
gSxAW4Unsc+cG6McKC7mNHwrxtBsQzH95FZu3SUjQah5zG5xueAig+4nj9QH+xTYuNVR7eB1we67
qxcHcK1wlwJj2SXBycqz2YYfbopgoDwlI+zunUfXE2sr1Qp3VpcdXd89N0H+iK32UqohVQNsjrBq
9nofX05Md3rEE3gfz78TwWoNt79tzge1q25zlX/gw9fi6jlQ9Yp00PDDn25q3qtqX3fZM6ZgGUpS
rQOSLyN7gQOHPpQcha6wOnoEjrUdIfEz8h+xd9Qgouv3Wn4bzMpRbgSblyayi0Qrnr0cwW6rdcs0
5eCI99ag3fMwQo4C11VOOvAUDzGB0h4zmWrDaCv1UZ800LqTZSrxK95WR/LlBCHCqXgr38ChO9Qz
vPFohUOwcA7dS4J+gaJ55xg5pHIYUca0F0PJMDSg9z76Mp6y6cQYh4ETIFU3t/LbS2TaNGaP1YQM
Xxg6YnnAgGTwg2UAjKNlI8Zty4yLg4lDMPkPXD4rakmcIxEMuuhl8u4b52umG8CH0/Rd5Dl0JfcB
FS8/E7vThed8uYG2TuK73EgKvQY2WGR8BDhsAWN7CVGLa9/BqjNAd1OT2hE8YZq2bsITbD0fu04u
Kcle9GnQxKOPEgaw1fdJq2ewNrV4jGoNZZuztVTc2Gw1fu/r8i3A0A4g7ODakAdkj7D91i79vBBt
Uy5IjSWpQKGwcdUpdQgib0FHOoOL01/o7LX8Ws3B0wQdqBDKHcQdN+i3hfDIAZlqMsG0q8/H9b56
nsqnKHSfnQmXCUSOcm7IsVjK4Kly9W/5G4IcdGa4Vbg0GAuHPN8iUl5T5Ppkn8ZS4lMIp8OD6apb
+T424UVh9KHUz8K2dtB0cUBOxMz1HhrcuyFVGWk/BaVOqLgv2JGMVnp305QB/TBStFKfNma60+zg
iKa36ZVlgmhQBHydcYpsZ+1qholH9fBQ2UxgFD4iMphgT6vaoWb4hQTyVmrOKZ5/Upfwwsz8UtVu
WSeAyDaQGzOSjGo08E+p/j1EW61VybeKVt5ImmmZL3rlMGrkAjUrJd+lpPMxSPBJRQrw6Ag2ieY8
J3DbnMBc112ynzO/pHUJeFThoUEjEg+/at9sAaqhvZZhdRUPti7/0AXtm82dTaOqVcoa5EjV3Kcq
w2QSgZJT/kq+j4SM4CSFjV99k7iMcPCe03I+2L21ToppG+fV2mCMNyn3RFoxXVMBb7O4XErAuMMM
3uIl6ZayY53FlC7Cn8XUcGESZqUbOKuoZoIA3Fn2gei1s63h4J8fkrNauPoantJtoufOw+oxgOPj
98iNfRkx0bkYT5mGJAOP76KEV+68EtG1b8v2dbQA/rG+rILpXBWU0jDOUGtV33qDTbtdjr8C1nA9
xhyudoqzMkgWt6O4j8b6qa1wCB3eVXdcjoxQ9ehLdNimdWMIX+LL183wfnk4Wp8u1KwlywuiNPof
jqRRnbwFRuKLyOFusbBuaiv3UVfJdbbSA5PEuxGIg5tKVQUXSsWnvhRPGmPdIdq1sWdW0BfUSriN
cUQkWaB6VaYefy2YFEy2BmpTsgN2LStQbgMnt5epgDm99RloSOsAmgvzxvm6VuhuJrVtcaBGGBnm
+svo579paO/U7GRM9qsflsyFZmOLG90O8VrQHhANL7ph7fJViuQSqsm5Mr9yhbwq+1Fyf6aY+F9D
5yDPiEifdTzVwI7lFolYI1PnH4yU5sM6VJwrppp/ycxDbD85oftR2whbT4BIEZWXrY5310Nfxps4
BWVoJ0ZB1bQdYBmn9sdsbGL7Jax/7XXacluARpXmBVxzGPNNXk47x3EPvWGsR284lmP3EzavvUZS
93RFCDP5GqdNIIMhhS60dCcgkXQr1UCXO4/ltvl2n6OX8Cn48RgdcQS/kcxbHRpOB9Hhtpb5LWl2
te5dO+enocCWk1rHJBCOljyRPH9tTAZwUBoJAvMrQlWcQ0czF8Pz062jb5vrCf6qpa5R4S3Helh7
9aOPmYTVHVVHfZW+G0fZ0oW74O2GLNqVZw2HP3Vt639NiavYQ18dBY/qh5dhjsm9N9dtdyatvI0v
2HMZzMRFPyyioZLeZ9Q9vCYwpSre6s7eMOwfC9Td4kFKEQiZgYGmcQQp5YIurD+9vPj2kzAGgtJ4
zAhpUmzjI+FlwdnjKsWl4Ojo73pZnSFh3+k+nFXln5DSxph9gk2heA05BhhizGtwzmZPeBSvtKO/
tibxIQXZxTrsomXT1gOFmTSCoyLtOVe2lk0uoKypoS43z373SJoK88IuBFSYlbNqHec42YvgGk8A
nB9CSIwepD6WS17PL1SkWGsf1cjZdyqPAe0O3MNK9y+Dx0VYLAorJ4QFWcBY4eZo6RtxcKPpFipc
PnSEQ1Jg1+O5GX4TCGKw35CIM2bCnhzHwFo/DE1+zEZWH9xBuWKHq4y3md5I8VwnK1Ufj3FO5gUT
Pp8uwW6fcWhZIZiUnyQrnQocy28XsKsB984b3Mo+xzS+wBddl5H/j+dc5tl+8F+w9V+HLtJbNAIj
MremJQ2EYzy7ivXBqLD57Qhf/JFYl2xbYnUDXlAYlPoN3th8XzJtszFm+A2FA6VNitULlAEtii8J
0kJ/7K4zPgPCD5rb4lvtn0tn/p2LV3m+kZEckjTeaC79ByBJWZ/qXAx6eOI0UjS9YgzcTCUmL5QJ
bBNOFjv1sJoJP7DUVJFliI2s52FLWmcnYjlGYkZiYMjA8HDSxmgobXdcLohl40+HAW9NHPTWjYd9
zG1DssmMlsKjZoSxe05Gbp0Rfy1/PYbxe9u8wI8ARx/sYFH56NNs+90GuJC7X6c8kWg1imYZgWXt
qiDTZmzbiCH1PzOp91PdLg272yAAKaTk4oeLSEGCI32PgzbADNA0XkaLpLSIB0DbOECsmCDDeu6w
lUEvR38M/sZtgVnHyhgtnALdM/87KwWj3kcnN6FHM8ar6FoofCBUtJwXRnPumTurendWEYaI54YB
6ynrCJPczTjyvLQtBCB6A1wGsH9GCQOr52rXr+X4KL4ZJhVFis2bV0dfwPL0rdGP7/1k7+Vr/VVX
j5WO8HlaT/ho8WSDQw9Pg8BGdMcmgU9z+CQ2Vnd4iPjNMQng39yTCER+3HlCnR5QwfKSKGq5mzkq
68qU7VFwmCkpu2m8Osl7nL+13GeSBQC51fxBuIaPwq87TK8x8qXCpfrF3b+l4lNUCHW42mh39Bb1
hizCLP/0CLcOuQrFsHO0bmLDh1cn5WVsM70ibZRSc11japlCuNCg6aJWgjNliPYHFFtOXYpVhPDr
znod7WRfMnmXaUUBCN2DA0ekzs3uwa/AEJpfESPP4/wRAUHBE2hM8xANWzN+TCicbRuT8OQxT7Rl
53sPKKUoQ6/iXWM00eMYJM++AVILyceN6LWnJyusV25TsD5xlGCAXXIHibC7rrC7aqD2O49E6IG8
YmOQ1weXeswvEwRBENGLf1hUY0fGW3JX3eDytiFRY2UGqcVNu4UPhb9hMq17Kw2joi5E2TUPqwkz
EXafGaFAB6udETYqQ7tMlOQwF3i14h5soOtijdrOqs9OE+GHD86QfKuUyiayakyqR6tFYjlQ+4zH
GhKJ+KI0sIcBpbF40NnRGENsh+TTJBjJD5tbD74UsnDEnhIwGFCPdRtvMG8UhwgzexK/cMgGCoXm
6FdfNjmheE2IKSD2iEc2WE+Aul7kDFzcDRI610evBxe20LAN79+jzDghOtj7dOVBDPGMDO+0egOx
vjladdMH8+rTVOKtcxkdFK4R6d/SjSb9TdXeq0HDjy4oX/LOPDbhrw6moVrVg6GUu8bBx16or1W7
gt3/r2nbN48rYEqjSzQiOrASzlKdeKwAAnbyiicnMXjddWxYNt2IJrl5HcJqO3ocDDiS0+lmcb1W
FHQH1lveZY86+kJSS8uj32IkQfQqGUxHA+MmAsIf9BGqI7uTp8qjLKs97PglI7O63GLfPqb2YYzB
F9Ucxn6lX3kh+YPBAIxxh4UbdcUkUySFQq5SY32flY+CGI/dXiPrAiHfwOoqEK8JrB4F5mOQ+b8D
NEC7NaH4CUtKaXlsBA9MNy+wCHiAS1lvTOI8GZ1gD+Ig2E3WXQRPJW+T5wZGt/ibi49i4ptECe7a
4cPHqjW4CZ6UgaWKF59rEUNEhHoKZJWVUKBi48GecFrocJAF61TKYhm4DezuhqiI3n/WvdJYGNp8
MMLqgEL6ZnaXYip27HVjfNXcT7e8OePAhe4iQ9hb/6L0nFGPdnXzXRI9p8dLPatWyXASG7kUe9yB
elTpNcaeXogsEetxY4chDYWVsc493pVde9u7wBowXbNMoB4GQ2mwNCs3XoUMa8O1HhGOxunlLLt5
/Daa+qIp5D5W3BGeOe/DEQN20wFejZKN8OoYggTVuxJFOwsgn2Eo/MObj7lWSVquH0CFsuYX2FKX
KSoOY8pGtuo9NOoWHS09x8LU3orWOnf9+CR6Qsv6wTf2MJfTc5Pmd04t1KCZOr5UsuU8WTvyiv6l
Ck4VkcooSp+VRVe3j15OndKRe9jDDsbMggki0xSwgFGbvqhpVwwXr4GKAtd+n4DayhFQHOsPs6P2
KQH95mVQTttAincrwFmzWbAXtvxsR500HDOaQ0aDhu+jUXoccMj3sb0RcSpNwNqHMSnqwAJDzll/
zOqzg7QNQhNwjfdbRyg4k+yaTcZ3F9D7UPfMPrFUsEEiQgOEe9rE/6BIn0U4aRrek7BrMM1fuHCh
GiQAcwqxbqX68870xoPFiNZI2ttMSt0dHJPxIVNYP5jzB604y0leF2+ij3KBXNDKjfCgJ7hlvh7s
53VjeJeh+uMj1gj9QwYKXNpQkCc/o9x29zN9naOTv+pcXI2y1adkMsCzh4z5qNJs0LJhsKO2nw1G
zm1l0CxYy0Eltkj9LktSn8ZzXcasbYoxk+YzevLFQ1tYQEWUHVs8KAonWef16e64gSBJsah01PA4
DMaxpT/CwQl9CdY83ZmC6DrhTE+xt6hQx+GqFIs3i6IdE4gaYQxXBzpFGmi4ZwpFIdiUFLYPjhVg
b+jtKvwL22wkCWxaWJn/NunOOh/DHfScvjaORKr5gwYGwcCy+CJKatYeRGxXQDaAAFLn5Y7E4YTG
XLc3fRqt+oDDYl3ETzGHwTi4uNfrd6ZSpYn3n3JxY1VHXZkDuNpA2/2jyKXGmLaq8bH7TRFfuC89
/QYmsiMe/dg6iblDhxwwjUJSrgVP49VxrbeAznDblpnnXZs+BvKC5qDddTa06R5qYQbQ+IubWNC5
av2uoSsFmLBxHo0or4SLpmv+QZB8JiMx82zd+cktd9MMLlUz02lLueLusLIJpfWLbi98prvjK2si
gyYBEd4AdOakV5KrBwe6IkPMxIs+tZHFRxEZDnCDZQVxoWF7IlUGZY9sFQe8kF3TQ8Jp7k5UZx83
jtjK1/j6eUdR52WtfxZPc82fXwPQSJnbZdiJoXGfbHhuXKvOQEggWK6YZmBLt2a8IgC6BaN+Kouz
nQf7SEOWk4Gl0ZtZqraoINPKFvNxnGlD5HsxZBR0eRojz0pHTs9HDoyQkpoDkNUsQpjBgnfjpScP
poOFksTVyoeeEswZdWJLimdEXBBsRS8Mwz3CcloemAXCJuV02lqHPHgXm4EcSjhDLB9uZywoRxLg
7OLky4KQ31jTn3KIXUGFSzIhJ23/U7+ZTI0z7Tf37G1hVQcjBxzXwORqzh8VCwMGx4VTbkvO44BJ
WE1P10EAJecR48xgN6HtUSjThsw/BrjMehnB9Vx+dXZzGT4l7kG4AxngEG2onD0J2EFojSsJ6uqc
TQSE1QKMzqzjfIieDOaXyvSspBl0WtCB4prgtUN6TROsRphOzQQi/xQy8ZwIoU8lGlVbBuEXlH6j
A/FGdeNU+qKzcGvqJvR2yaNNqnlvEEK3UsPoIa5P3XRSXaTI7QlZbG/dGw0W+B29nIigb8xFU79F
AwQ9+zNBvVUp7fo9BUDqWUchxXVL5iNDwI0y/AVEYfE6FOXSqmgfvZ0Z6RcX5G1E5GDVnCJ8gGmb
WxsrgAS2eqbtVdaTUQYLZTKWSeEhSsTLaAgXY/aZBM52wtijiTc1SH7f4bKJIIlT2KmibZUbrzme
97TPHmN8/N+WrlPutWRYNRRmD1ZnrsapuFgGhGCd4mYgDMi5lD5oyyfzZG3M1q37Kqw+zPnoU1Rz
Oo1tswQLJ3qAEwlws+xQv0DdMoNlCaYKadyb04Otg5cqRG5KbdoaS0spHifTWcuraFsqHoyauvLk
fGb5BeLurCVrg31RKZuaDGEnO+Pew3ytikqCb6jli78KZkFFYV0jQXEgOQ2gzlqP+Z2NCItRBAB5
k33G4TLTX7Sa0h8rg+SFz6ijp2zbE2/FDk7mWzF7lzQmjRa0sf7NXRM3NBZWRE4DeVAx/VXRpyxs
ZLTVZvL8lVYGOwtFr0nmswpPRFE39G2MZt4qTn2Jt49wdNhbDbKAfQw5kTiwkYOwqc8zzvbzOg7J
5ZtBF39dCh4Rv7OSnSki/u/blvGPhm4EgC0RTgNTKSu/8Pu26m8efVVkVVmgCxQ+CpRm8lldJqry
t3p/F1GFYqI2a8iaMV/c2Ol1GP+g9e0c0N+hOaBFTDq0uoytScMoGXIFn3NzLYbqMsGGmEFkXF5Y
zCCfyyTtZQRs7tRx3mjQF5PgtUGRXQItwZQRoeikngqYhThZiQ5Hh4+ow5xD7DfML4P9HjlQtKCB
asqPZvTHDHdzRKg9vmEC2eABLCeykDaDgRBnmnwhiI30ufXo7WGEApqqxxg6cFA9xoMIQbnl9Ljd
lsav6ldkIyLwDdmZYTWduRFU/UOJaD6DvntR4hY4dQJm1thH2HW23CGMLqT5Vr1q2bmv4k9dgFyL
akEBuaET6jIisO1fMZrwmX8UTO0CRsiipA5L7ErpqOCf2S8RcrgxJio5Lvd4s32N85Ne3ogV7WGy
Gw8OFFB/vBVBsmhC7dHAgFvUE27PhWDP34X31Bo3cteF7OsS+mChse9CRoxocueWqFR/3eNw1c3e
P7WMfwjC2AfZin+ELefSI1flABfyLJsxGJ+lOom/qoEnjZeTeKmNKqnGuJ/7IxxYfAHg9UACAd/a
1HANGURzJi2k4suxpcJKo7URctLHiHmBA3cqgMv8IcIqgxs5C77G9DqBHWR4vsPKi6BlsfujlmOU
w5z3rZOwXBl4gXLn2k68jBXKNDiuOtNbjnPxI/LoC0DnVrAUavVRyR32ASFUXJuzBYUYH0KsOeVn
Y7v5ZVu8gdw+EEl2VLukX/a0vFEfLp1upielTBwHzDM0a4XNxNmCxtWSwWOZ8JDnz4GzsDZw/JzN
TVVcA+ofH3+WBNpb6B5ihUVB5ZoVLrKreuviTV/DHM2Kal0MypW/AY/biTDViv7hw+TgPaWPT920
TNmTNYCngme2wTE+uoyuWujdzMTsU1PfYvDmGlKEbMdAxDOfI7PoidTSukN/ma2oqFDdYH4rKovu
L5ygfwf7mosfsCbW7Z0C3WGekaEm3sbqIOpST04OqbnzhBM5tOeHqOjOTtmcXcs7exHGd7DqNEg6
Ha+nlvGncSFvjF6ytk9BSIVV0dQzQem1f05sLaFcrRE56DjcNlOyUX17FdkqxxQy1KlLnwM9PEZ6
/AQjAR1e1h/TjtBArF55gQkREci0XNpPYktzNVik+ZMrv33y6gV7GBCZBTy0jfxmPcEEjAjQRrhg
IwuB588gBa2E17/WHbUMmab+Tcc7jJN7lJNnNVTX3GlfMzMGUjNesgEzoDQH9wfDL5un4sM0sQvs
4m0edt85aXu+xv50KCnIWLMepqHDSQ3pr57vB9f7oHqbMlxT+ug1ttyDWc8ZRujuIWyaQxxpa82w
dwSM6IC8AAPtQz5GmCNivIeOc1CKpcdgx8GY2mvS/dz/GWCpjfquYY6jaruAktL5VKYEokVG8s+F
EXmdcgGFSDOgMFmEoJKbtfMHGB0w15hHdLGEAlBwYF8OG20dCsMJexrItOWAluWcUkJ4qK7dEeIn
LuM1aSMKyg4/v6V4Rdfhvpt9dKhbSkYb4AZXgN5EG4Zy0PKZ6ztw6RhfY/2LiT0QMYFiMqtm1BVW
nAIkld0CzNUzYFESF2N1I5uAwYD01XIDJxyQrPgAmk0R7F2gJXfAmmY2Fxq6LMgri2RqsHH8Ulp0
YPanN36GztVld2tYE8XeMkkDfHaudhnCFTRe+qEkgA4mRI2s2knDa+E4G6DsNjMXKUHWLhdu3bU3
rjPAydHbdUG059ps9dfATg4aVn2QAOcoWd/fNDNQYopwtSJZUbkqh7mF0efte3pu2FFj/BoDoTVA
kTFmcj0GtlhBUPpIVdAA0Hvm6f6o+ZjC307aswsNB8bGsjDQdWYStn13/JftMuHlGhMhy0nQ1dEt
Y4KVjC2z2L1Rto/W1KxsC55hsW+HTagkzzSSMSsHD1w4EKueYyzB2xPOunmy0jWOZrhAAss4mxJb
OSf49ML0SBiRYm/n3uklcEzSv2RhBvBNGlywYmpfenA3fVJrzjol0/c4gTzPsEzTGIDAT70zMcQm
rNRm4mmwRUdjemngkQ6dcZ1SzXwwKXfVnIkCfe/AUHfalDQOoX9CZEoNwNKc7W2ETwtellO4gU9b
RW/4/dugsrLVtX1GDZ8x6q6JwF2xmQu2ZEFDASsGa0HnYBzCaWV9YsHdJqH5EPhS2xMtH9f3QTmM
exs3AM1tX/vumBHIs6xbxqdxwg2Z59kmEzGQPrcdljsGjFCsdmyYwCa1lcr2jUNubUqGwbrNU+w9
1KxoDPSzIgLaJFYX4sarbWA27Gjc1EwpTWqUEWpigtPAYH80hXKwaW9UErTS8Q3lzCJU8BUrfHyq
z9nwxeur6w3QXVDCYoVBYKQbBKsZmpKRtC+vR23zyYBRmJ/FWU7/qcAn5qQ2T+zXqHqbQOIyXSQ+
SB/KjHDMm2lv2g3cBFQ+fwbYhY5v9SNP1VED3ioerOMpHG+lzQ3s/uL9TKBBgP3ZHL5hNNyr+7rG
ssKel0P5IVnqgq3b0WsYEzg6cuBSpT8Vc/4Ikx8gj7A7rjuGTnxrvudAyeBxq40jdicepTBIGDIY
nnr+kszlN934Gp0E+LwOy5z3CDOz2Ec8Nb5gGp1gI5rYzJlD/mCZN3pmTAW4A54k+h3/E7gNLRav
FDkPtfpqDNeeEXo3r4cSPyyg1PCVZSTzKF9loiZaDLjYqG/A2vmXiykND8qjYmN1eUX7Qu1KmdRT
AqkOnVmGjSd9ihf+VfZVblB2rwu9WJogXWtWA8ZdjjEv2zZ+Cd3tWIYrPoic9z2GKwu9IZFKMdBy
TvsMrkZOtuA010deCQxY1WVZzdYNOgwk2ukB+6+Ghc9IHwBsqo9qCAW2++NhWnGw1sz3Fj6iQ+fF
/aUpuAkF9n0pVt4njh4drwl0zgPEM7GXyCm/6cBT9ThwxnstcrZ3jo66CuDpf4h6064ZIzaLGTKr
GRDEnjJYBckPX2YweY7Sjr4w868x+ouOmoyxcDocidfdVVQbMU+0L1uc2py1PItA49yjm26G0zwS
uIhYFl16Ct+IOi5pCbEXW16kB/smMHF1Xti0MCnA4fSvHA5gegt524Bs1LWe+e6EIxLrnWw6JWo4
folG6axzO2KnztMPKa2K6VdFXNmY6y5V1n1NQa3hNhfcZE4elMo66YiImZk4IcwtIRrzKxWM7nqu
pomrKCbe3Yr3tb7xcPc1LwHzUp5t5jUbWu8WKL8etj1mSmwBW/mV9VwCM3MF0sLySw0YirGkhgGe
5GqE1eS53ILmqe2/jJ7iTXBUWFrsIb/44qB3FSRe6OPUdEWWQSBtG50pP5GSiHoN4w9L3bDxrPIp
pkvlHTNAwRbIA7qp4p8RjmfFf2r0OjE1I10wtsIRw/ZTO/6NjErVdw9tOByFRDa6g0uapMKU4bWz
4deGJz2zdrp9BhulhNnOTbOxrQ8yc/YQWql0T1Z+ijOLy40Xkgqzj8NhMsutDj0N45VlXv+a7BpX
sqM6yF/DuKyGvwkTg0qa+rx9qSHS/EfSeS03jiRR9IsQAVcwryJBT0ok5V8Q0kiCBwrefP2e6o3Y
iN6ZnlaTMJWZN6/Jl2S3QOUEhGDTVEf4y6D6ppPyJXoPRJO++OTJ4JGIsGxK7BVfVP1tBdOPvrAI
MLYNo4Jgi6EgmGbCfQKAiJvQJhcYCBvV2PbsaDiAmD9Vzl6NAF22R6SKxwxgZnIR78NZs5WWlztk
6X0AHVu9D9CrYBoU1sFTDOroLxnStc+iUX3NWISBQ/ujPkyD2xs0K2hbqn5Xk31RXL2iIo7WcfaG
jp4pew1pjdQrwHDbOlZAfGBFehSk0iDl8vAdR+ApMxOnHs6TMRJ1LjD452K96BitGuklsl/S5Dqh
XRn3/fTM/0LYk/h6BCl0zbI/tRpCYgpQATKL9Hxd5HMAA0sZIkhaBohkqrMzQrGR7dMEumQzjTLe
o4SYeYenEEv6GJ4XQe3dCOGzwgxn2KX5dAw9FqjL1RbyS7N+IuEGMRT+QpF69V9UjiZmO8aAmHYY
cWZlLem0l3SAhhRFrrFO+/m1j45OwglDqlOjhTdRLG8KQVGZhjUzVa8b36XED20xaZWs4TyV8U3Q
ALgZEVMSRUDZs0hyTg4WDsLpLkXifyEfnCEpmClM6FxDoiWYd1AqTdC1tbnb+VEOwQQvvXTRthm6
K4nFpp0SJNcUr21Tn0MFc5Va8WkhCsjru9aYnyk0pBpTZkuau1SRJyastWBZldchfDYX57VgI2K2
Lw1kfmYUFQVrE9wRstcbi1fJEgAoWKGDeOVtFGrighD3KcGOCTKpd6tjXa11Z95z6JNXjaM3i/Yx
E+Ncd/eZbO4CR7PMUe6AARw4yJbeBs4tPp0b0gcxdutoz6bWJYJC4PX9T7ConjYwMDJRmfS1Yote
SLURCnXDhjvAMtctEdXwdR7U3anhk1mxtc5NDMCTYZ/ZJbF98af5PtTcn6oAEwNC6L2fDoBSnWlj
e9XhhDPwORVsJklgDEkL6LxK94tTNZ2GS6//LtM1oVCYyVuTDAcDj+YMAfYCT8Rcfi0M4tJtN2OU
QnH9dx6q59Q2/5G06PEYWjOQFtw0MQFnTkfx9Vfnt7pPTrymgQslkGFCpU2lf4RKKqEj4SgAMLjJ
k0aq+KTMSrgphruYKVXhrCVUHYLL4n9UkKuCykrtVCLOR6ZVYal3sOYLDz/eGZQWynsREUel8urL
i/0uOT0thSJg0dhAP1yurQbdXPvx6/ti4VTOhN2sVKUAU3sY2A/Bu5KD8yqS1zrxGU4QFfTungOr
YWtCe57UZPpSs4vK2fUkPls+CixE9Aue/GwwCir/BDGAY9kc6UA93JgfWjP8kJoic/CG5QGafeLW
k5ABbl52OT+orFDZ9EckRyu9cd97bKpAIwx2b+y9LcoG0VcQMQ+eXsK0Y+jBvj2SxX8deRnk5+gW
qbnZuJtYUyfUH0vk5FprQQdzhYDuoyQyJfGvzWyrZJKPpjkv7U5mL2pcUVMJKzEHLip1HuuxKfA4
HZceIaqm7ye/xn8g3btqiKs+Hat8lxYZTNS+yB7WIUZ+c9pv/eoLNfY2Z4tle+1K4K5AD+8Z82aZ
K4z9qcge2CNnPYavHIhGBhul2kv3SYVIs2eWfbbTop2laCwYz0LuYWXFS+yctTFTHCg1xvtQuyJj
C7FYhzllcF71/WthXkmaU5UmV10Cg6cDEZqTvBroqMJ81/Eex7ADEB1C/b9QAtR0ykM/40/c6qRs
hk/ubK2Ohr4RxqYWznsd3SocsHIFMsitXrJY5HRqwneBVN4BKPAApFLK1cyCP/PZ7QFrT+2nkPhw
Mw5m5L7oFMSIPY0Jn6JID5Ir9W8ETC4Tjml9dFsYPAT/159PWoPxHcu/+DGVcM4kSVngVCLuTjr7
9rj/mlA7DgQFsUIhIbbdaqI6lpD2C58omi0AzgRLO0owQU6OsEqi/NXsYC1B5dMQbphm/9eBdZR8
as/tHsxm2uRe+0SzoVBwSdYxpyAeMAfOpXuGnIUtBHZb+4kJtWprtu0ID1gsmYQDYM+LNKSiTnek
Q0eedWDtsdKQwYNVMZk4vOfknNN5Yfw6ZxeaZ3Ni68U+2Cq+0DIoysDDiBgQF8AWLXbmUvUFh72l
ePrXgpxdz7P2rBMgcWKvcAXRK/3wzHCrFfmaX0Jc6gHidRYnU54DUC7HITKfKjhpoNlj5W+bgpOu
v6qtvGvOt8zYOFLg+Reyoi42uIltLQgRgLLK/ZAGjCg2mUz3FFZaaBBtJX6rPqYYQMPW2/IjqabA
LUKIrA8ttV5h/uNZJ1yuAphWYzLaOh9KX7PFroTCa7+Fyp3F7JJVWf9WIDYFRDmd3WREQoT6ewt3
eLOLmqetuwgxB9og92OyNpsPf3GxZuKtzhMbzvm87FU/QgqNPe9CHGwZplVFijEoYkugVzRt2S+s
eybEwg3ZSTg3rHEfOK3jVqhYJodGml/UA9EYhF2zjW5+uI+K5dfm+AMhfMjtOZCpRzf+lRbDhqES
HGOEX6a67hyOeq5WYaXFUwrmRkJ6A+UDv11Uzvns4snPjT2rd1B9esYczoMEy4uQi0BGRI4HI/SS
OBiYCKrZUF2wzWZnmLlYDDQWdc4Sz8TJbO8cvJG8wHMmCVTJgwZ6haLAY6/ZKqKKeoUyRVj85SIw
cgDgVZ+6/CqYp2jdcHbhb0urg2oKqfruPK9sdLrqj4bUFtAY6J5l0u9DPmzMjtXs03sH+179AQWm
OLhqPOjQ4mtsFNXAQp1R3d7ACw/iw3bBpH/zrg0QUK6aHU7Nhzjl7SNhKM9JbHtQB4Q6dCzkIDh9
hi6fAQoLAMaif5UecxVWGJ6fb5SYkgY10XjAGUo9d/zXRBjTX4fTr7VgYcRMQfqI/1A1L6zpB2S1
eVkSU5Cuyy5ec5PwpsbahN13co1rlnLmVvW5S4QtDi9LPl5N5NGVGW4MSNITVFU1C6nq0iaHKdbQ
INFjFBcCHuFGs+t+ZbhWUJpvvIwuigOd2yQPS54dGTYNmiQ1bP77R2DLBnVSDbe73VuKWUunBcHq
ZdTQQQMnxf53jQZxrogU66wtN8pC1tWN80mVM22s13SxwsbwpVVSKHhMvRPd8W++DKyyHb289Znc
wez8dE3vGHn+azxCNF0WD4qrhBE6HNWrj/ESYksjKCXxHl2ydh20WVZFgZlsOg7nnHvYefjshU1z
eMGU7aXNAT3ZXgAqFEp84oT5smKAOZYz+79i5SMclpw/TK1EMY8m6s0R/MLCVcoPzNJY01pfsOpR
lmTpVOwtaaM6q5rAidNrSEMe+CYg+AyeNeTY8cdFQ0M/3Wcf8uTcfOj/ab37rHpAHWmzNXQvSZY+
G4uFqyjA6NzhmZbxAxn4vnq1Q9NMOrJOv1Uy+SvqR8kO0PL5dwtyg9RqNqcirjh5hXGxavelCDP8
isMHSbh3NXON8idzbH/hwQZo1p6rGg+iZGNyEqX2eIua8qRkRVn9moB6RO1L5BsAUenJhQIAOWST
KLzK/TZdWALsfmuujppCI7ffKxcZmrMeokBOgFVc4qBZX6OL1lhE4rJBqZo1B/oDfTtJoXn0BIEb
QjvPfAmHioeNgQ6CqDZ6B1T6frFNJIEklF3P2U9DT1cWPXlA/AqMWogjttzsSR1kLoEWTg6lviKp
bquECL3/JhCUQGiDLXTuKywEyl+dmaN6i2C784j7GIdy1EPo7MmM1g+CmWiAymLP7IcZX4TFwQmP
F97GhAJ+uo7K/gr7icGPdkv6fwm4OhOHAki1S7f4zoEh6YpgMv/BmYRbFNBWh46OsXl/ZhfhsdHp
bW3lKpN8fkKFfoLGHga9ClHy+Drcw4bchflVK18NzhZ6KpLWH2ZevYVygRLiWrQYDpE+DPWqciOI
VeaVqw7H2zX2BudKTfOsPKxCgEfMgLI+xitpPKsNCUZMBitgkhWSrdlerL1CE0bThJZqrjnreVt3
I4PpQkH0sEVmTmVMwaod6cA5ZAQOWzKPpuGuyrZaZvG7VWRSTK8qjkgCrVgACYZpXkD39frcmhc/
j4449awZD1ADrNTQPE3PCYmYCTsC81Xh+XloIM/8o//AgDWhpdCZzkJteuDQ++2ndeoY60WcXRCb
htNKmAF5ILRBMyy90oI9iD11QuSwBgLeoJ6TAKILbzSHFce/xsf6F2Rcfbn2bQC1Qg3Q269hgaWK
C26gHmCiJgr6znYeYcWQ79Jpa+BfH/3wQJTm+EnFNDg5E5q8OrnZBTdvfMtdOJ0L969BQQVtHFlg
m3xRuhIXAhYUDDLdovvIDD5CvZL6brKe4/LXDnNsV4IteFJjUJMOTjJi4PHYxeG6lwnMkL3CBSdx
UFTxx7wM7xINVmIRDW2+yOStQ1bRsVLnLJPmfek5+Xl2p/wfxO/N0R6lbtNxPXpOql99TDd6zNMl
Bmztyq+IIz7xAEbVQMhOeU49XqD607PPnPd0TIn+iXsGbwWhmotf7jpM+9HGQUhkN3V2iQLmxyAS
BNQclKPYR0MnGg5Mo+xhOvtuoEXr2eGpGSo3DuZEYJ9CvBjemFwjHCM7D4I47Y4isoUcNjVDi+8/
1xkFvvoDS29qZ1fb0z8o1OXJbaZX10Y4Xz1Q3FUHo8qWBmktMywSiuDyjbBCEJGJcCOW+BTF1KB3
yVoSjywckZKJpekRH1MWdQDUvFJCs95YsfwnEr3btNHRaxGXhHwX6Ztgve5JGBn843KfdLu+1fb5
UpoPNQtEo32hzg7luFe0Sp9Wf4hpa6m5WvVohI8s31bVTTNRWMVfc3lx6STCxn3CEvtcWs+9EwYN
RPXqCS0hx2tzmEgvq9jccsxja+8pzbQLbSN0BKC1uQeK6ZjAh6wgLwJboPYJIEzWa9nvctKZrGxT
Q4mfRycwMcSoaSxYrmm0mjldcz44xDdq13R2eZ5cOurBYuPBJOonvJ1MLvbZyMWpwG8AOiRBfme2
JpCjVi46UDPalrBxuEkDn5rOR4B+E80AHwXkdoDYW9REYdqXYZFPFKN9RJtrodcx5Pw4GjJR4DOs
eNfGejg916J4iubkIPsZLLn56amn83RtJnGto/4oIB0QpIQrIAZmKdSpjuiBytwORdOssxrflUZ/
Hhht0Tn5afSXWYQJVGJLqgJmDr/Yvz/O2rOXTgcPcDSzkIJk1gKnkhwSQazwjNagbx4zPcHIUeyy
MH7zx+QeztpJOqhskc5LiyxKvC6QpUHWeCpIIwqr+DH3R7Km6vtQDwRp1Ju5Y/7XxgQPQ2895T+e
GH6sVH6NTnkQevlRJvWud6bDyFWzl+S1a6vX3NcRqJkqLkldRRTvbuZAz9bOkaf9aBI/IpbADlJq
tRzNOUoQxKd0XhX5LqrZCAG6lnBkuFShGta2bigk9rc+8iyyAoaXp4YKdU//ZtN5xCn+GH9amYkf
2kJmMvYVaOgW+Oz8KcyImITDQsPEXu+erWFBM9SKbcFMTIduhWdVCcuPysrVVk4w8+nQrmwYQdqp
Ga5TNWzThjEdZyiLXrooCbl6ggapHl7Vvrd9d6mcg0YkMEAozPsbqkDQDhPypAUvSVv6IO2Qc3ue
fnDKaVO72n9LZWTr2EoCbdI5ZivGcmwnN0VzWOB4sVbOMbRACUTxBWEzYx5QnpjJKh65mmpujPLH
WYeW38R3Rk+2oZJiVESEydK+plmF2Wa0Nvwgj8QjXp7vZotVk29T7LBaQYvN2tk3t62TwbEhe0Fz
D9yW2RzYzCJdtDoyIUcWH1X2tSTGhJnV99gQ1FEyLHnFpx0aiGS9lJwoZlXxodv/filhJWXEnsFq
pod7msfkYPTzDZvm8zKKL6nDBmxcVgvYgbiG+4y/CWDD0UsWAkOrbTvdQcxEio0HB6z+hVweafcz
P1GL/zKMapusvaaQhQYhXlLOmlK4uBso2vxZR/nedDDzp2w721CPpw8cxsb5x8ustR6jVa2dZyN1
Tgz2v36MPH0S/whek1kGEVsLxs7BSNCalIwcllzb88uEf3wSMctBiizLYWPO9n2prPeQAA6iWh4L
EotWE55AP2H933xtE6IkxXdIZmVpskwgvPOIhjSiHD3UD4i+KOUPLVvSYwPT3Xeyde2FNxgbtHTk
uCvKEHAZSCr7ALPcG3DC6D0Y5ey4WOsZhtU2eOHsYYRhX2Zrb1jys2NoLGwH8bpKHHbgCts9XqZm
sGBqZuHPOjgZR6+UHxEjUotwxNDYKabP5DqDWiOtBoXJcZnAnlpzxR7SJhgJThp4vyU9UIRNfDaN
OjRykyVTNYpgEdwtHPYAoIYGVmrRBBFsuIJZySix5mp2bc63MLyvqBwC5QjmTBD/AUeQ0/F2OD1W
2tOPBcyTO+F2ViuXL7R1qmlWOcBsdhUQQbMEe/5zMPD8HpCcG5DXiz8axbbg3ttrTXttUfhg+A43
BwqQUKrBwONcCPnXnUYQG5QDuhOyb2wCn1bTvB0ZAqv5NUptLMwBnRKqmqtnT7AwWBieEs4se0LQ
whuAFQuCa/g4Sb32eTYwkSVx5VKP8cZwEKqAWFPTpJait2GLzvOPlHPlib+wuaI5xP+iaceNCyZA
8nq+APv0GJS6nx4/c1pW9TIdWNivLI/RGJlgymCf0DXU2nXqcF9Sv9WJJ7sdYGZ26O85AI2tjnKK
45oFTq52xTZMpswMjyFCgwLzTT3+MvCsm4H2iRFWAfSwUinZFLG0vMxpfOQzXYYGOypzKHatVbw6
fJGMHExb3Mpa/3VhOo4R3JFs+dZFg5tzdDehKOLit8syQuTIpNCgFhsRDbhP4tg+5QGKyGIVugUZ
cghq6NwaXJUYJzN8myAJTF9DGPhYzWixsVW65cbrbt4IVz9T9xYWftWgfVtbefyEgPFGtDESA3In
uWGphPcwMn1DMrO6b5+/nocKSg7begOpTPYW4QrS2PK22PO2wS2EllGttDomL8wx18PwnwcnnvYz
i1CzbFNmW41o2NkgqY4rqYAbtVt0JsXVvftGDDfBRyDUb6tW7JVbXJpwmJxU59y4zQZK8bftGuT6
AgUgNxPkPbAaTCAn5nR3Rgl2ml9wsqPF2GVw0eDsVxU+UWwP/sGWTFG81jvbxuU12WboQ0bybWJW
Ae0EopayD2fKWZAz2eFBGDWRIWrk1Te5/mVOKeZPJvLEG66PEBPAFLiBOVvhcUHQ7zEVYeCed7us
W97i8qWYD3z10MZ5nTjeohIn5c8dm0xFgal3L4P52hCs0jXjQ/PeWT4tW7Sys/Eq3KtRomaWOF45
OVLKli8FNLXQFUM9PsRhQVRvfHJrzNmEmW4XR74l+c0Mm2B0sJ7IRjYITkDkBw995mqbqMImMLbu
c/iihx5S5krtunTJi8TGvnK81Rw7YOWfAJK1X322fYtxgQOAOIrxu9Sck+gXplxXovEntqQEhFnA
OQBFYI7RBrHtK8vNsgC+aZ364f4+bZcfe0HeDFV02w52UCk7aB5tTKwrn+QSfOT8MLyoX6cOwJdB
wvPLvywsn10+mEWWr190Vz8F/dAan/KeTjsj9RkpaZaLb9vkhZHcW3glbbvuo/w0dN5B4vZh0cpr
1X9ZaQaJIiwuk3Yw2+Rv6S2MHpxtNtqBtfBqm13QHCco8FgwP44Wtj1F8mpwIjlsYPw4vQvT6Tm9
xLwzRBoju3O/B5arvVigzsHbyeSamyyyGdYvOJQf0h5UOCLN80WFWaY2xo4pGLhdMDiX46dbVh9h
8hLPDJgIcDEwicMftWilxuFAm93s3AMBEJ+hxqIZ89NoyC4G94ywApRiICKPEjtohbnVFOCs17Zs
Z75dTjYFs2cacCVZgCVomRzMtYHKi0c0fufwwPiUxsNkJ8qAOUbiXGNPTZDie7EoGmWTIMpF94u4
MKxzUqmkStqZ8pZj+W8J4RtiCpJLjIrD38YDW8WxJ87SA1hZCVKLHuaoRhCbbgqykMGzA0b1NFtg
ifMdjmETcCiN1QN8aEyT8Uypjh6CpmHCDR+RRQWz1hfL2obNXU1RQCavK9hdI72qRPtdokDVOZwB
QpmK7GIMFJu1t0ZcKvN9KzCd/F7kFyOtVsFlat2XPFme4f+YnBkL/auVTteI/28MI/2kwZL40tTI
GdoHpvfJbJEIoiWn1y5oFGxupQZIhjpVP8xy3OfqA2vbJMdojAeRSukp2OPf2Y8EVYnWLQtlO24u
KLY7wHb9P/CrnYQCRMTnbpipEAMXLGbvco/qnz6cgRowMERQ81/LqkEzU/wIESDj6jJU2davQRLj
kCbBhnCv3z1mQvYj8Gy6AX6LFW7wpvn/IrdbrpN2qZRnmjbCGmnlfKk052lp549Fs5/QhLMIqTu2
XXBdSgpkAuWUeXKSG49AWVdoz9Ir76AkqV7eQxHui+WmrNKQgdCq4kMkkMWU+XCJOAv1gX0CsTMp
A2piPvuwebqcNAwL5UUUv+RTfG9t1Fnx2jKZUVMRAuvhnoXvHgOYge/1ltXfmlai5DpOUJ+K7AUP
y2U4z+lu0au1yrcAFkvyavdvBOaAKN64yKuB3TWgC5pWNkUZ2DuvGdQvQGkNdgAxNEDgGpuShfUV
ryi5j+63ch6yIVyUiKXRY+wcNXcvxjGfkLTCM2+7izJrnZk+C1O8dTIMxmKGd4JdDDLSURzMaNl2
VP0amJaFiJrSDJMdqzltFEd1MMW7KnsDSOw8FnsPlRajLmOs536FKfbfQM62Zbz1lbeXPQrYafpd
wuhqRUBTTm6tItbSA5caBczWdIxvAlKI2A2ECUJoZ2IVVfG3dLC55Cqp+cPv3ybMx3KzxzPmvy81
nXRIUhY0065xUIqmZUa9OD252pOQWRCV0dqZyaeiog7ZlwDlx3z8wc2fixljJ3rMNJM8T8XJ97K3
mFqPlAgiub5OQjAwrE+qoTkxGECKJ7mTVQwglAbGUocGUqDo0rMhbC/2f4uxVYQyk34YH0TEbjQE
M5A4kCUt5VpYA49TdDT18ZuVu1qfY6xXJW/8g2FhsE/7BsZg+b9Zc2eXA6WPtqopAlFnBz9zrqoc
j7yONqez3ev4P7wSigs+xd7VpZtQ+sc+Q1zCHoIqO/UXf2RpM4WKpi4E7T2qaMGkqOQrczsGTgjn
eChP9uwevcF/7Sbl84KVu6pkUe7+I8DwBAcRNUHHI7OC2uBgeKrv8S/6t9No6rWLz5OYbk60bfro
2auaHZrkVQtVicSvkj/i/3oD8Z4YOJlnWLSdvaU5kOZ3/1KRnBnX8Zo+qFhJGJHxaNGF/8ZCEQpD
LGe7vVvBIYvoJlv5MdnYKjQMhR0OXCCID7RkL3aBuAjWZqwPMPlPRlvdPMnkYfSgtBw42Ur0+nZy
Tx77T5lUvCxaTSIeblQhcVYQdpzRBliPNtWE7x/srYeuH86hSy1Lanr7r1TvVsn8zUK8iQ0kyf5W
PWXmEAKkafdJrzFys1VucL9WRAFzEWTMYFNIa25E6V55HkQaXCh26M4UkliRdGwb35YwXc8MooK5
vkqwyESnQgnrswrL4BHaVEe0+ngnCfrczm6QYSDmc8ywLICG/U+R02JYHu4F0Ftm/SlH7tFuDmC8
zjxejJFYnflOCE1DA2nGxhnUOFAfXJ/ESbP6Z6cqPpTjSKGcvJhLdRbpHRsyPiZLf7eSODHDOAaM
R7JEalx2S/vkyVJsx4LRKRxpNdh2SGF8FpF7mMvhSde+2PxhR5qOW8ZMPjPc1x6KIZh7yCazNcSu
RKimO/uS6FtAAk/f2nUk4bxPT3OU7Sw9PfUW5JdhegyhH3iUiaVg2xsm5iU0WakO7bbAZBzUOvzR
y4l1brE8WXn9XE+vsXUrwhAVOW5nyOKwojh5rTiyjo9y/OCaew2+HjcFbgHFdmw3JTrnsJmY1m9F
etfMY0/MJgs8uMpQJ8LM46j402NzE3mEL01OMLYt7gLe8OKCWHb43dmRRfXjwM0mpu0+xPiKZQq9
ueXYb4l/M3FRydFbVzqKER6vqckIRJU8wi7ucfN4rWA5xfH8nz04qFH7Qfkaq4thW9FPY+CVHzkb
HCs3MxEVE1zmyureo8XfJLJEYFusS4Y9dT8yJDlly2qrowWIsXHMElgwQZkCA5Z8AHT3jy3DXDrd
6MLNkdBUU2HPgl2mrisy2XTKmCV66yvGK8Ui8jtmX2RIU0WU0FF1zH2CEz/rK7IR+gvKXkoKR6Kb
Ym8MVLLAVos99mnSJAJS854Gsw60Oj2lrr9XbI0swkgl2VWjdw4X7TEBzIR+q/SDGEjJYbwU+qU1
GXmdOSSz0N7Jqfqvlu1zi/uG0Z9i4T+mDGJlV941S7wbvhFtNOrE7Aw57lgsWKehoOdeun3kVp/R
PL8P2XT1S5sxOmfA0Lrv2s+2WQ03syNow5tnkpIShFpTizCoT2W5CYcC9MtlvI9qTCFEw/Sr03s6
Lq48qhmR/NWuxuJ2Xow346+nV8crqwo3jVM8CulQFDV5Ymx/hjuvKYlTht6RQSPCxbI1PunJf8PY
fbISSWwD2LTffmsoutImPYWR/wlxPNkvJt3KlOqnWQpCHr1znc5BGCJt9GK0OW1j3jsMVbb2dPQ7
9pehwwGc+khLpqYMT6humTiTBkds9KxjNT5pfHc5vmg2EcBDnV/a2sAFSwfN4LAnlQs4ywUWNb1T
bIHAsuBMySdCjbxuJ+J+PTAwCqi+pJ9h5P6X9i74kLjAp7uwZB2bPeW+sem+M6sLzJkHs1nSQ9Vh
aMJ53dpE2POXTRN28wStJdav22qfWiJpwJJ8l+kGRJxV2PnYCBP4haNQz3hpGq+lJ089zHhKWYDR
ZeD68tlll2pPeLbA3R6M4pDPycbhJ3h6fWm9kCo70U6Y83NHLq4yFejYl6C+JepvwAyvOVT5AvEg
iY+VOxjrciGcqJu9eF1hiCjwLpnf1ZWZoJ0bYtpjD/JUt/pRK/2r+nZkzW8H6yvjNCd0EjEFM5DK
b83iMQgNf5NKQi3dnsfhjKpfaG7I8YrIeTG+gYgWkmbTSm4yrX7q5sw49/AfTPpVDcWBbifX3AZr
wQogHFhuzIKerhTHZGmCgdk+Yu+kGnBiVRuf9pQZGEe97YinAIP+zI5FX1loIKvU/Z7GaB/GFb1B
eGqwnSSe1lwPUfEJVLOe+Q/tpPnRso5gYg1jk85do8++6GP5bFT+NbYLUvV8rFOsfttN0bqNCnau
sJtMCOJticlxVEX/zTLFOBTSsp57R5w7vxZa2rxTqsmk+8CKDc+vzNwIp2LbakGvldXPHC9K0T/c
iwYpb81oLXCC94d5V2vztZFFcZtnamrK+IVpxM2RSc7KlhLwUlu33Cd3CfujWLgf2PPw7qFbzqxV
HnP6ekN3r3r3EYvKah16Hb4wnHmt9TvKZe/GkM3rxhsCQ9F6xpwsJhqLZXbgPRtbj2sVuvmmsovr
4uDKMicpZCBgi3CB96H8XprS2YxNHHSFnmFkHPI7CLz6HNqokcNKm71TH8uR0Bi2D9aMcXuyA9gs
EGrsmqr+E0OLoWGmrdvwc7QVGGZjAVH361Kme5GK66DTdoqaXlLSHUvsdosPjFhR/MdBPhQnUid/
kgUVnFGbIMPVR7I8eSlj5gLT0WcZZq/YMr0NXv6ZhVMQZdquBsuOO6V60bFdRzJUfsi52RB/tRNj
IlG2Khz32GXs/bQxzVYWH3rku3kt7/14qC2vVI5kV5wFB4TeTGj5r/Sw//G4WJ4LBYsb4LLQT9rq
3Rla9COQnNdTL58RXa1tym1tz5AOnV3sqLCr+WtE2lSRigbSnFbOxrLZClj4OgmMhuE1eSip9Y6w
DW9wDouuHQcSEKbit4Pg/CB1pnirQf46k+bm1oTVyTRoBHgESiAVH81oVPfuOqkqTtBXCxLacg+x
YYPd66QAl2TceGXH+jfelxX4MQzH4V692ykOKT5+gZm30e2btFgTyln81mn63BTWRvkhJ6O9MUdJ
D+29ZWF2SCUKIDID75WBEBfAmY4DOviFcncdmkJnWCiefQPKuFy6m98VgTFi+qeTusRG4wQxF1L2
UOOhxjzbt2I3xAJGNV1/WD07jMEPvt7i8/ziOP3VRKAxP1oeOa1GDg4JW7sbi8fQzqCeIS5Ubrkz
jIcMNRsHGIkoJFxjTgnBLsaNIcGshxMrpYeMDVzPQnICkRQaZwzL18CQetix/1mh0XQp1tPEEUX1
uZhgOBcvupl0NhcfAQkF1/VmslL95KHx2M3IpbqEEvPwYl77bXFs8rVZERtUsg8f4LNjhGNo55YD
vSKVeZlo09c2FAMJSX+K9mixUALFELBwmBpnc+cSNyNZvKXmDIWWNRM4z8geoEaIlsKFq9tP9Vtw
LivGHptZvju37EmnV0ED41oNqSsn4UdbvJVtsZW/PohbDD00EZiKuctRQKlO/gRRtBhN4JOhMFQD
D7SCjYLiaaty5GnIijgkT7Tk+9Y7YbQFVwBIzlkwmoMNNdiPXf9kCLGus7UlHpsQ3Ia2aoGmwxsz
s93hNnrVVzw7x5LZrfLJAYoPuvGmTmpc8gPbAHuvcPodHshTxQn1NGUxOm0qoX8etT8X2KKkn116
eYMnt9LFVxJ9Stqq1vIfVI1i7hlM42ExjDWzugQv1SnIFoK+PtzBxwqq8S+sD8r2OVc6OTHCykG1
ML5OSQX3+ma0e6e4zyZWuR+acRxG3JtWIUTRZt0t65RNEgQ197sZXmI6aA+EnPCiSIO4oaN+s16d
HOKNeMZ5DZtFKl4ifFSXf1BP8vjZav5SQz0M0JCrcVVuTVi2OPquB8JPZbkv0A7g5LRu2ykAc8f2
9YGpV6lcWpMlqHElhYeUUERw0U0WLBO0Nf9Za7X7kMcgTi89FkItNIcyD5r2JeU5IR54hcrObt7m
b93HPq2+9/ItbAg2p0HvS87m+KbeeFw0xuRo8lVvPdmFhLEN3rXgGmU1TpA7G6AOioqnW6cFJZAv
AxPe34wkHNhe8jaLQIsF8pAU0yaMOHhafAPTyINWEqBhvLGJcSga8RAFqkan3t5BB9SVp7Hc9+MP
s6SaBjDQQ6uUsFbcVjg5pd+MdUFTXsCllFMY878NqxsyGVfgU1Fs9Hp7HCFUetmv1ZNE1ZBl2W9R
/URlFZSweEA3/BnX5vZTOocwBQwBKEw11VDo+Qtk2ag9q5FOVQU1Tlhd/mz7X3X0n4O4wQc+zshI
gQuu7CNZYMnxnKHsl8ozoTurPJkCUnHCA9CPOvrnq+44SOb4Cg4rQdou+PjQSAqcUsljyHN4xuNZ
cTM5K4fXmc+rTOGlPOoajRonOXCWZ5rrc66DGZ+wspQfNQEBn5k44rzkYcTJsTzyXI+7/7F0Xsut
I9cafiJUIYdbEiSYkyRS0g2KSsg54+n99R5XuWyf8Zk9Egl0r/VH5JapCWqIAHCrwXNaCBMrcnTH
Hz17N2kQZuqIoRSBSTkRMkddV1Kz621G4Yr5wJEOZuomwzNjZkuJSYTgJDgh9z/m/YCoxpx3+m9W
rnm04n4pfk14DHtrYHrkXE3fdB9KRmP967wcu5MfPF7xotZ4NDs29+beWhSMpTv61io2DWR8PDfz
fCDiqyE7kKOs/4TpWZq6hgrqlkE56JsK8zCj1XDOc1A4PnjjZaQZmhHHVpslgArcLTg+r16s7D5E
dE83cBuXVwHiSyoMS7MCxSU+3cztpTKeFW6HiWCSQ94+sZYuSixx+kI1v3XZ3FU8p2ef135hkbI8
BxHGYJTp8o8pkAS+s0H7E8Qhymq0+9UGDmwiTD4qXzLj0yH/OAOjRupBvcVrrGBOR6kLqCDorFzk
5mirqV3m5X7GsCqlmxCYzcRGrCHgB6fo510jvRLlb1AJF8N5EkzpqR2qrC7i39r3kXFdXSRCTxS/
cWk1GIzrqqafXVfOs9g4rLeBYLiqdt5GK7jKLVK4CfWdKSOR1RH1cOsbWbZVtXaPXC7Uw+OUjJs0
zghxN97F7CnVEaAn1TdDe0v5sg1+R58n0ir/+OVlZV4L2bAe7iU8v8Obzo+Rk6w5MUiFaNXErVDY
JGoNz1SijcF+Ct1MoFXwvsyJiOxB3mrERDGQt9WvhRhevNP0WUCxn1S0zWrviUOEMygmsZbMGnm8
Gupz5FfXgP+VQVrMGmR4uy+laGMZ6YNjNRGZLFhE+Lu4j6CvGOgX6dfEE5/hKesxpu2tmItAJ1x1
ADFjfIcYJ6lk3PTDb09wQfIWSv6xRpBQptWboxX/HBMh4bDRypzea9KFfOuQp1doeu4ePZq8NO3P
osYhuU8D3qP+I1xLLMxtEBBSYpI9A/gJxtUcy7Lz/NFfCqxHU58C2gZkEHq6UjhnRFYSQplhIDz7
t6mewh3UaOhYKgwM9g8apH/GQ1RxQsCYwd3BS0uRO5DY1kxXgE6Ev7x2QnctSnoisJLGBgLiYYeF
SMRy2txMxo2k0z57R9u03Ch58YA8WagkeY8rogn0TPRMqCzL0bBNLIPgWbJ39G9fPU2X+GGXC/7V
0j2ScVzSemdpaFc13EEZR9eJGPGem6YUDAeqPhRV7RUvKStQSa5QqG0HsOkGSX8zxkIfP5QUiVbz
Wu6OKo6r1toVxMf4Fs8Fytlk/ABr5at09DUoAE9XoREqBWITVvcwg3WilQsek1+XLhYge901eJqV
+ROdN/iros+Hxr77ZKyqwWqYTrk6XE0rX+U2M59UkGm7mNJbHz0m7Y4kAH+PUTtkvtSX1NjQi2pa
l9ruVg0coKyv2uDIcIN/liPxv09bd96IrvNQCaICJUdwHAak1zEstLbi+wwtjPbDU/EFAbqh5J0L
Ew7jkZU/VYba4yo4OfEqbEMxYdeXZF/dompfEh7ZakuOwiGhGF7+slI8HasUyVZ2FA5RcX02drgi
MrErc9KT9uIZdwpnrzPNJITu1eNX0L/qrarTWQRLikgUfbRM6gye6Kiu1pawjU9frFYJSfFigxeh
jf/98zwDGl7nXCzCS1+d9V5dyggbw4rk4nDTUDBTVQNCLv+KILkqSFM0fwvLIZZM1y6jbVvu0FN7
ipc5a7fSF1bDto6I/p33JWVcE3vLaDGZy4NXmtUzU5S7qo9fxFstOrlx6/Ju11cBc4orfSiOpHmS
M0hKTnQTBgsN5k2NH0W2b4Q3X4rli5q3Z04jo7qPwMX/wFjcSMwH4egw6JDJizG3GGoAy+/ReMaw
IaHoHQgn8i3BuaeCyLKq+cmT8sMKqP5MYFpl+tAwBQulhM6JhFabVLr9RBZebQ74j9etMt4Cv34d
VNal6QVnfN/asA+iGvvdj36A9W0LVU1tB51b4VSNyFes5v4Mkbq12mDdmNsYF1uSnIv0VeX6cjLW
GMBoslCUSHrNOfHj+aPtP1MLcP5XCTdG9cjUl2SAN67J68pfsVZZ9MPkPBGChWGoEphQOxT7lrgV
363AzsdfgLR8oo6IC0YwsFbw0xF/iIHzHrUhKzxFd9rDjpFmh4yfmXttp/fEGU4x7q4T9v0Wfz2H
dHw0SHcVn/yEAt6z61tHMi7/k3EgMuhQ7E2H9GHO1vw0TBAS9PCSLZxrN1nFy9hvEn5SjaBJADoH
nwOtCceE6OkUFFoswB3vf2QQ3EAoynj302Jv9PztxUMASuIeKiH8U1PdObW1EQEtyo7Xey6obS0o
dfMEI8JfS8dpK6a5tkcph95qaPAiRy0xDShPSRaf9G2WfGPaUHEV1P5r7zRbvSPEA+sfLzFnC0Mc
BqK11U6iTpnm363C1mWX0p78f7P57GznoLMro8ypSmLN7iZ0LZrOVFsF2aWdMT/NL5Ukbbm8dsAi
AnJYS928aRFRyTb2klF92ENADQkmx+kaQfpMA68ct3ZCghYeHxshU1DdpyC+O3K2j/Jkg+ke7U4D
1JUsLRodR1p8lQ4tLvKNGcOtD45YN6QoqaiWCoqLQwKpqMdhaBS6K9v6pK3HqVd+8CSLB8qmsXXh
YyRqlFTtfV6Qbod6j/2BzYcKIRpbfRmPH6QqfhTFbPFx28uVuXGwfbEd6vobxJyQ14dPCn9rc6fQ
JKidCq45klBpvOqafeBsjZ2+LcUiBETWvvHxDsQjsQsJN2dDPq6tHXxpx5+WDs+YZa7DSAbdl5PO
390MW+aI7NZBfMOXswEguAe8RhlceO3g54SAiUHIaSQCVtSPIdkkouFzHMhYasuXoCF9RcDQM1ta
mR4z/aTDhM1OgSQkAOrxchJdeL3Rfaz6+o5AQC9ZqovHTPmftqmbnieu474mOBvRjFg2K2o6kAeY
Xb+M55yY0C8542imVMGO3ursxagOw/xFyHHQej67YIpDn8OQJAo8XWQwouUKxYTNyY+AuZYeBldq
p1CrM9DbQGaX2oy72lpbZnClPQ0FvOa16PnZZhG6suWpykOgOHaEUBlihaIr/ERJ0a8zmSi/Yd6a
DrXkwb5NN0OafQTygzjKmDYpfuqCGDvCbkvS3odZGNjOE/h8gQyW0YXdN7kRr+FBNT9qi1KgSPes
bDfWmac6+TYw6Wig3cK6if4LcspIR5xaY2sspzrc60j5l9BC6xLFzuCGAaVzPu0jXMahM73mfH1K
TISfLI9rLSVj2CvIfMic8d+T22cjMaX5i0ZzJFmAjpeGOTA9oR7kUppRcEzCFSTWtkg4FR2931ih
sZsqt/mOS3rmuWOJp1PrVYp4I3GORu/SJYdsSKXoMjn3K5rB5OSpkI4ng6kxJ4+KvzaJADGr+lJ0
7y3zNqEyaoU13SwDMSS9x0qGAGB0e592hDpYa9orEtcqBVvlkVRIX4iUS+ZXJ0tuPRXmI5r2cXdr
EDVPhmtn83Uu5IP11/Qdph42ReL62xUk2DKoDaig8k27Cyacp453HRIHyJpM7u497FnLFJXJgyzR
Et86hr3BJ5K2UMmuhCrkEHf+HeKadjOI72TaJsN4XccnkoVNnA5Hlb+CdS38xH+uldFBpe1uhBMf
2GlgUllYcBlxRTHDjA1+iD5yJ5fiFcd/IUc2QL8WmZ42NsvSpxIRDx0gIWEHPTc0IwwSaLU51bG6
VBFddPltou9TABHow70oIKVwmXanGHVuMzJjASL3HzNZA0QOCPdFp+HM9EqGKjGzW7Kzxm04AQNE
5E3kWGfaK9a0jVAlRLyutsu82zvRyndQUdixs0HwrreuCJEtuc5ApqKebQ6NzyT9CSyEcJ51bHvd
eEBszB9oQBv0Kz80Vil7NpMMcSCI1+eO0HqqQgFs8Icz8WhgfvWMFoJpuTJ+E8oGYt6BAcYzwieL
VIA2CyRzTqVtbHIccfYTsYIBxR2sfCmzFSQqS62AyezsHqBVBNRfZBfZ/gRYJZdn5evptS1kRiQy
heZfAcxAaMCjKOj3ialUp7XVIHbuiZgCR2xbIjudyRVxXWqMuZLA4cS5g5ghjBmcfYbbhJ1JRtKL
VG5pwQTJgBLiqeLugM6+B8knnzOnugQXU64yTrOwQ45XtKtgyG6dZR2mqkcyQEobvqM83NR4tIhG
Ftef6AUXP2nNFE4518qxqQKyqDKkSsHa5JNONF54dDiNG90TGFrAj4VmKwfyCdhqCwS5PE4Dpl4O
/gCNQDZS2qkQJ9/Txh4uYOAbVIJia/ABEwxUa/9gS3alAtWxnHPi1cOKIy/R7kS7gz+NKBF0zNK2
vBYbZAPqQtyAK7UXkvyp/jMSZ0MqpXDzLctnXe4HOFUZnLummULCHEeJPD5CbRtoZ7+ZDoa4c1g7
mLB7FK9UmRAvd1RaTPopoCVDfNseB+2o8xLir+WT0MiJ14xkrSo4cpW/FrhICUtIaXKOpE+Kllv1
mtONAA7Dz8MVGyGtwcrks1QYS1ORXPEn8IGoFWDyAh0Qy4Zi/FXy1iIXRWxzAFVwO0zv4w0cpKb7
oRp7LwyhVXhVIPsWWeMskhS6ArmZhXIm+1VZaZn0HUShLZ2diM/8A7nFNt7cpia9sdPXUUdcIHDG
/z/TUimWGaRRxCqtiaaMxSFsvsri0qjZ3YFLXbTNt64c7BGroy4FEN8OuNQdToTUh3PucHHhyJBq
/9DgdUSd/6fke2JKCeYxiGa4mMoC6s5SJ6QxHmp1UKn19OMQJaXyyvGc1OG76jAzdxvJGdjRbdxj
wa7zra1qTBe1pV0RdLygCQksHE4nDaQTFppU9eo/Cf0ZqNq5ccC8ToGlbsQFgIgjYSE1QXNZzCTy
v4ZrA2TXRa3rWDMh4Z/mLhmfkfMoHdyAsHr1S2TVXuar2z4/xSkPgVNcJ+hYto8uJLOblPcSlTs7
IvlnqBVcwjLYGVBlKpga2cdLWDsC/KcJbz3rDo645pJQuYKdyqcqrt740LMcQAUv3+B7M6QHNXCA
Rv4PnBLJilzJPoFo4RJsUiWcIdTKvcIMDdDhcKQSlLFsc/ho582JHoJlU5FtljBT8H68DRHRyi17
AcLF4Lsl9BigXSydRrtrlI2v7QhvWBTHyr9X9sEKq4uAbhGDyQF2WZ5rcEYNV4ffviYU41jl2mFU
D0byo9bBtENYwjJVVB3bSYXYmLsbGIUaHPrhhvQLjFMc6nzlKzn6iXB8yhAWKePBqt+iDjvVW6J0
XbC7FZoJt+KHgWdaSYtgzxe4AG5czVtgwC2mzJ3mahuy+l1pwaSLLcPmWFn0Z/WN/IKxX677V569
INt1T/WPB6ghQunEHTJ5yiU9Kj9IcdfBDTHjJt36R74YjxB6r137XricH9URR8SVeNe9sWmOmYeZ
/7cmPJC3CFR2O26NQ/MpPapPaH/CFhbNtj9i3FjCe77aH8ZtOpsv6kv3jiw+cnghEP15lFZM+oW6
g3yiihJZjasB7P2CgegR6SV44VwMIm25lLJ9rHjNsPejQzGb5Mf4XOiMz/lZHV5EmKMZAE+zhHAR
SUynFluWbDIG2yc2Hq7JDwtAaypeg+GFP89PP/AN0KSVhC7V0Gn2Wyl/Wn3TWStj2JUFkoTsncTy
7t28JF7lwuGQE7rQrvoZX5GLRtglVt2FIXCbdxQmP9bK3IZrxBIreF0XycsCbdiK4tujfSkfswDl
rxVeZi38CAZyJ9dFSNTMmk4Po3QB02HPX+MSZ98CwcrcL/V7+tGcyov+1psrhZj1aV9kyK83IQVV
ORpxF2TMUBFPuBhEcWUNnkEJ+D3wD8qwJo0bQVGOOMItFl/VMnRzFzv7gmj7BaFui4BSQpZRtq4F
/2VsyP52O1K5+OxQrQHer3lSjIgbzStuPGC79lKdpnv6Gl+cb8ruAqIQ1UX3RMapbc0TXBx0SHZW
973H9FN+8osiW7ckvC5svqg24jf5K9+VV+O3/FS/Mpc3+yu8mifeOnR0Avgkd41YKyEcRBJGTA3v
hOsUW6PYOsXGIgaU9qkA/p1paqmddDfYal5zgAqoSPBZB8G+DK6oVWfaWzISZVFSbWNz3WTrvPAi
Dd8FK5VL+lGTHprg1Jf7Xj770rHSD3KDMHirqF5Js256sJmfmTZpHwu9XNk27WYSJ5+AwcmK+WNU
NR1vypbYNNfKEVAbH43EgNMuSdKH8ASUrBA/zXR6LaIfNC2syvq7fCgCt70SAf7bPcyTs2F+ms/y
p3yzDtaPQPbP+lc0r8OZyBAE3ixaNeQZsGpYbwfEOEjaNdogjZQvftHvuzfrK/pkH4KgfMcMyUBP
exXRMJ+0KV3UCxZ+d9ozWA2byUXt3KxRL64al+JGXDpbLKI9OcCcz0SaPqtxT8nzliKN1du0fjwZ
0t13kiKBUFZ4rOW9BUCF7tYjIjJa2AukLNqSSNYTD6Z8N//qN2SBN1N6+u/VNr8h7EVsg91jpV2r
a4mvtyFr7IDK5D4cg3v10bOorzE1Yn+7WExG8SLcJJ71hzTR1UB9Hp1Xbg0KYlbFptmRGfY3EwPO
qKr5+mdxCo++s9I//VUCurVixOr6P6jvpb0KaVYJ44sZIqdQGMlx2aFWE316woOVcwpToroGhUmh
dwxY2A67QTLi9oNjw6GwyDk/gJuaINxi0524odKBMMCFcH4MuFadO/JgEg4F5CRuoar/TiOmGsLS
qyoQk75lMD1MbJ8vw7R1jJs/e3oI1Wa85PNLE5/78TWlr7whzcxPGcGG09RsaqjBct23F5ZsYllZ
VDEoC6C62Yvw9uIycPLzMKBrZKTK95r1ITagBlx6+EsafeePziGh4Jt5TIubbd7eLOyVgMcCycmf
oIFMseFIiOnrJK9sq7qFjCRyXrjc0+RhqEboTT3Czi8/etTqQ1WfLRZrVDLAA4sQLIkw/LWMa09E
9jkmjVUQv0Dsox4RBP0rC2UrbWmMmbKzi1rPDEvi3wk+sD0Ic8y6KrIthnCpS1xUPIDt/FObSj6K
EVmkPDNedkyyvUYtBXU7DUwy+1hTPfj/Y+4ENdmzjkXdVVjaOSrExV06zw55YntA7OxcLH5/40IX
LTk8hMNCNOKOWdTAUx0vZEdaWBlfK0zAJTiI5qrUP2U/Ykmwatiyix9/CzJBzIpZ8tNBUWGwloC7
NUry/JeWi4iwimbrRNExu4zYdYWsMSzBd8IfRdrAuwBnrvpGpb3pL8VAAY6tAJmTX7nsyZDSguVE
SymfEmyo1MFnAVBwXI5454KE5FO+MHJLpg6hS+rZbDJiNUFFydBWTYTeo9lNdZeXzaa2iY4eaAI8
DfFetztqRXj3U1xcZBEShslgKyPziiqJpxfJPuEADropMJ0xZNCJbmYrdLBHaOlQnLgS5RhYQaEh
kFKrlXyhI061Sac0d4LTcOlgquEeLEPUOyRbKieslozhoxO862irA/VYzicT10YyUjAsvSmyshUF
ZIDctAObrmXGaxVtu1+cVFrs9WWnboE75n7mswWtfViYkHvT2TjtP8dkhfudYhB+laFBWpD8AuAN
jUsKygKYTi2fcwu/SY5afK6O4qMK9Ef7xTaHMECDC21L+BlyakwCdqQ/H5qGjZAFs6at4g2Y2iHh
Kumhws2l2dMAwLbMw4GKmIWC6kFOj5b199aypRg+xBnpTjHCI94M3g8AqBjTvkmWXX4TFNA43cYm
2IC89tYft+igYtDt+Vv175ivsMtoB5EXbf1a9pFXnArQCiN+qso7Pk+yr7Hk0sktGeeOj9jUrw3x
m8L7RF3IhK3FcQhHZLljfqbofaNazUsAmYGEfPoOwG2z+N0RbCCq41WmXQek7MFLgJIXmL6+D1w/
ZdpRhX0qDc9Ov//ZeYJ8pZPMjY0VaQZoWhDE+FpBptOvhh6NIdzq0znKfpRXpUa4ttUo602OEgC1
PNke8TWNeUm7lxScG8GyCHgzKKZgaNWWpMmoVgeFuyhuJt8TYQ+LBNizL3jU+xG6aR8P7J0q0C+N
fxxPMW8z22jPIDwhM8jGLfkQKauWeB/FNK3xaOpege7KKCATa2RKhEFHxa7u6hdazfYThl9rlvYo
OF3hA8y6eCX+b02Eu36O9XriDXB642wj16+LPxJd0jhneALLxot0xxsGpvdF68MiBIioGFKhDGda
v+L9lEcwyiQA5h+N/8BQ5AfnQifOpfoaFJy8ZbtUJOmCqo8QNBkp3HyYDDAytLPRiiSRrkJVgKEF
3ClMODBDchSyW49PYtzzegl4FGM/fAlJLIgxTCTe9S6a4AllxCvjFe04Py7HQA24nxufOQ9XSi9E
sp3iQ++cWjKqO+0vguz1ZTrc9a8EBEKRIo8I6b5bt6xaGiHQOkEbWknGYGyta91YAvdz6lC8B0Uc
nBC9rES5kI2RpygoXOHLEMgCsVNUgerhqc1ZKKDI5oRlq3xpEpkfWeI5PSEJgH4kPjffj1yr1FgB
Ls0JXxvAP6/mzBPp85+qSfxJcGPlg/E0a9j+dDygxeDwkNkHxMFkkJYn2uT+NSiqT8lGK2SGW5s/
dphQiZEH08yaOxNHWNX8rsa8VmUAlKpc8OM6wVVu6cLdDp2EsxT4WymfqgmBz9cVwcBGmzAC5Nff
yk5eU37ooVcR5Lw4Z0Nw8x43NzeTyQIGMD/ZT9gMFchcia4RjV7hU3yBkFQ2QJWBMJMq24ncYDU8
t1Zzm/m+GZgaFNd5M7t5dBOZQpST29/JzMVzjOmvohK00yzRPUrLsbRrYgR37UA+K91xf7R8Jg35
x429N7pi1fSsu9NnRv6+o1LSoq7soXPtpPFMjeaA4F9KrjZ91fwWYn3Nw3XQwGobGl8wuBw3vADK
/eEUMKiliEmGOt8L75Ax55vBhp1QPANeMIVvCRyLrybez9GfCGg0vsnHI1yVXRKAyApJvVIZ/Zii
yk4h7CHwKjIdrpZmLAcK0DNlhGz8GNofZc5J6UOl7AA1gcwyfxGRtWhgrzVGEolCmFqtNtksHUlY
jytC4zim2x14yj95UDfuFCryuEb42RUbnHljju9zbZ5NlS4t3jaaR4JFwPhYWOOmxu8lULzBhnot
102eURDx1DlrUphkoqdHvurIJKq4pQuFSnAMGYjvztJpKN+ILON+JcdD2xkI/lQ6Ov3CWOax/i++
rmS4FnrUMnmIf3bHrxADXMr9Q50pStGWKvZMVGRyldCvQr9zZ2/Kki0RXGdQWWWKEHH3S4sblGA2
ndkxdNBDJi/Gys4Cd+5010LnldjYINB8p/Gw1pqEvu5s5eTha3RpK4J/CeIgGLy07xafaDHehy6k
XIiQOcRJyAGB8kUUiQjSShNsFrKOQ+PpKGsV1XE18KBSqqVPYAzoXY1IXfCH8hNGixlhtIUcONMp
0QrR8U5v/JOP8dRhPHn69S8YRheYb5JJG0eRkzoWeGXwKash/AFFjvg5srEmx7fcqQqTOqkxQ8Ds
f2rl39T6rOz7YHzRWYJFpHVN560kpUkywxOiL4fmU4fvpYM9pWuDSOA1STY+NEwryxzE4dr0v6rs
e2bk0bMXVQRh1b/TSOAWv2LESZoDouCy8wLISSoLcJoyNU3lJdUBp0I+UhJ538RTXyUAwdNRGslt
K2n5ipNfZYKSJbXUnxjs+NgoRVygGE3Iekd51+BPwazblSRNgBEpQPVi1QWhC2d9FehXW/7spz+K
59dym1OMwdZE9px4xkEikbJqNNhrZYrL/9aSMmtK37UivcWstiVhRJgqdjMrIn05Q/nDa0Poo4rS
KuCYvOt2tQal5Up2DLALEvmHSsWEDm9eXDOK7wzrqOb2tecOMTL1EjG6KPnRDhllzTdVVPEKxw6u
qkQttiZyXZ473lUSHHxmT8NZy8QwEH/mSlazqUKWWNQ6NgDEaJ0H7LBm/WsNNXY7Elb9/LteUTuC
cx+ds2ZukOKfBPNXRbfOSFyLGlu9gJgy01VkD7xrdGAGZCQIaCfxxqimy0jIegghaOOWfEQG83Gr
VxobDJp7hZC8T5HPBIXjOCrIH2lHWKS7cpcwdaP9pByAC2tZeVl5S7HN8gHMoOEVAhgh2mDcUmgs
l+hGRy4TOLdo1nYyfq607Tjt/M1M/1Psf+Y4sUd8hb1IFEMzlWCzlpXupYZYVfT3GO8Bnz29axw9
Yw+jG5hnMjIyLnR2DRJTEJ/vsBrz7ll8i7C23OpmDOIJCqhqJso/hXAoJoQAWQYCBKLCcxKPEOeI
MpMivI5I9pl8fYVWVXXXdMOlySR6YihDN44ZX3UDuZE9TTCECN1QPA+HlsMs9GXEUA5ESM9hxxSI
SkPQV/Se41uPyMjgL4gTydml9LqJX11uKCRl834mydPGekmI3aAZkObcRLwqvYUSod/wa8nhDYXG
rLVrfoQk4KgcR1zjJFbFX7R6M7sQVGRpLoIwg3mZTVIcRDrdePNY8t0HO4i2pdXfY05p3PV2YXqK
xuFIXq0ZbhwdTNFel2Tzm3Ly3rDR1fVXA6KCVq+hY2T+s7if+/7py6XXOE/4VSamIcjxxn9RUJqh
PYysz8n4iaQQ3Aupz0SbF6DQmFM8xQSkL+VpWETAZV3nuGVbkh7IX4cctmLw8r+eTPoG9dYEfdFx
8uMElEYhP+02Wp5urGra5OqIqD/1EhQVVhn+kn7TW1fL/oy6W9Kigu5dQ6uO4prgBeSrkyvM5/yW
CpYKH5UnirKpfBoy2YcGVCPYedU3JFwXS3FRFbw4OUXP45TuJUAGPkRHSGMpk4efsXuCY+8xOVFA
307xwMhW0RFWMFuIg4tHUtGHy5R1bhZ/RVx3iH9rhYQpxIBN8xG0nIBOcx4zwJ94NzX0SyX3ILoK
Yal4TeQA7pz/HkCBcTJZPCd8V50uYwg9auAXDByJAX3tv1EK7hHUtKKrLsHaZDQWEf4sfWm9U0s6
0PIcvTfhBey6JkYkFTNQPKkHAtY4+/hrjSd8XHBY4gzIO/OFi39AgXa2ahwccn0yNcOr7bVWhyfV
l7bwQDVKbaG5F33tw92GGJuqPx9ks41IGKmVrY8I0IKqj9W1Mne0KLHKI6KF4l4pyZdanvTxJuoa
CUKUNd3jxEVbd0ckldTLOprcsm/WGqXCasxdaahbIfWhZ5IGNGqrCRt6J6jhpKKNkqXfnN7xOroB
8IioLXTffNUBf6B4LzqdNF2atXX/b2AbbLPwM5UJJ4UxRBw/ZuG653Dj+rIhlGTy7XrsUeSDEZgL
rzdaPd4hFYiFWIEGgwb/G6MaGkZKr1a9rZxDjjCg8BK+zAIZ5L70cVOS6c9u4Jc2s+yKcE+iweBk
9PAwsSokXbIqISlqSDJjhLAA68rNL1DKOFuOnIx5RrhOfmvNh/6IOe1UhvkAlFdOqAsd/G2BJZVn
/iuFxGlUY0nINjvWv19ZHwhjMFnXyphgEKbYhK4EI9+FsKKpdtd8cskoARE1K9Qt9uEuJ0wlxAKL
F0RWmYWx3fAwzxWcOJhuLdv7KDPICZOicwie75OIh1hcfesK68rml9HehpWPJPJx5kyZjbMTS+RG
xd99GjwORRvfohx8eBjlD5klevRzBF5I4Itkb2byjnyyktfs3yUTBDAGIBtuwOSL9ZVzAcZNE44C
coK77paTSElJ2r/XQrwiIWAJA2zM2x+quxoBp1DpiXlFKExreSeWgzYNmS/sdD/U7xgT0KL+qA1h
rjUbIlkiB9+iSE7BU92YrJLZLhikVVohnTBXlDoTQVCwOjdHNLWjSsedRq4KOhrCQmxiltHDkHDt
NSVcv9SbQFo1wFJo9C+UEOy7DAiqzFVeF718TYzvQYJUTuuWeTueXWnaMqJ86HV1DALa3Mna1mLA
ioCoVAYD9SrmLD5icWFovoTx+hFa9tavrqb9l7EJd5SFwFQPEy4q9ZJYnxljFS8eZi0ahKrSGylP
aPXXCrGCWRQX7tgGWJqnV3HaDf70rZDgjvNHlVD6kpNWm/B8nWFYYzyuiP0PDPZ27RXWEfixxIDI
JcBJ3+s9UBfrmYQdiHQ2Zi5/bAXAYXeqJ/JI+WNnq6M5mc4UCwKSPNls0HFjwt2YFJZToF2k18x8
C6CGNLA55jRimw4+QQgRchtxSJZytBbNfBqRQ305XozoKH4v8ii2Salv9WHYBFmBGvSUBtx7aKsz
dFx0VqxGxmYzoKITSiRAygtjTLOwYB41UNHknrGdMJA2Vkj9CvB2ze5ABhaq+qG2lni4wF7oDrRZ
I5joEsRWuS7Ras5Ow6EFSFBm+4yRr3HidwNyTmiOQxF1R7jByAtuZ/FFZiglgUpJ73K8odUwwpXT
CqUI72yZnSWuidKhjJ00GLZyMmsRU8Rw5XSTb3rlUyg5qcwisAHub4RPlPDcIS9E76V8BsQqIU3d
is8+FgZD3DCV84xU4GClXSKpM3hq8JfscPt0lIoE4xncu9HLfdTK32nWox2966Qqc1ZyCLhqF9H4
Qer6v9JPahJpSYXlcwZCWQsEt/muaW1IgX7p5GdLFcXu6r/ji8OE9Jtlnvn7stkW8qa3drp56cua
CKHfpOxd8lVAlk2ygNfpBKvWBpuURAyRI8WiJzUX/uX0vjt0+b4GReK8FOLXANs7CbEJPjCe/ogV
wSQ8hkUKpHzR38UhHAOrEl/UsNP6FScwvgDKJ+SIy03jgIkZW3FhjsijzPI7IbtNwjiHv6J7MRH2
TZwfgcVrjZe6fFbFlUddbCIzanyijbb4VUrqiHuKQ63pIBonkCX0EHqV4SpxuCwzxSvrHqdgwxl8
yjiCmQ9ENs5U4DKAVMgIBPdpiqEInb/DYuT56+cvhGOAM846GDQ0U3RsgzPy8Kf8orkJS0IiSW/R
fMPCUNpXByJwrJCzibIWsnVCkOIQWshrJXpNdWdh9vc0BaOD6O6JIz4odcxnTBMY+hI0NWr0N8os
5nxcpliOdOTkVEVI0LLiQeWhSYSmBcMSqKEKTYByUpydYpSFJpEBNPjBJGxFUbP9SNEShP5reiaD
Y6jvkrkTrgQEOeJ2M2zYL/Snxez1FnGtxBKW4x0fwJrRWWCE/KjOiBqbWAxED7yAEo/fTTXR2qFE
SmeeN1UnSRFhQkx1IoQOF3MeQ1/YkTuTAgS26/cripIY9/yZiSO8OdmVDCtezUVs1ARQIf5A6a2p
xbWt94HHOKPT0QWa2MHsDe9xg11Lo72bBp2IT8/nSHC8LkN6zbuqYi8XTri2yrzYR8GTE1wf/bOm
kUNBhS7Jg+XsibCY2GzpwGMd4O1wIt8VC1KDvckR2Yx074FEl620Hvp8qRF6loJItMUfpkLxcULd
HAuTowDAp2aytkEv82WUtHuZyLoZCArgjoNDoCrmruvIOJ/IVax1MpChK4Hh5LY5i9tRHJMpM2I6
vuWMLTGYq8Vww/epmvOqHb/K4U94wFD2WIB9IkYqzBRh8HJVLO6zqq9GcDOWb/wMs/2pkmjjMDH6
ne3Vc78FnbQfnBObcPpiym0llgoDZQzSVRGYoR9n+0saceXlNMAYKSfaGtCg1Z4i9InL1rUCVZQ9
rAtOy5hMiPGP94jvLdDsQw2q15T1LmGJzTm6Wn4hv9HW+D0HoAJdPUZMcuGNC/yNh77hZQbzFL+j
+BjEANehpmWeFTBLUqIxQ6ciXmumN6GAT41m1U/VOVB0DhDkCeBhdb3OeZgtjscQnIFeEM4VJuLJ
Jxadlb4HU69/VZ03CHU/5kgwR7E3dME6VsCM+Mqj4reYpf+RdB7LjSNLFP0iRMCbLQnC0cjbDUKm
Be89vv6dmrfo6Z6WmiKBQlXmzWtw6ZKwz2NiPDdU/wb0ZENE14GpgS8hFRKPnYpxJhew66/pjKoe
3sFKzsl5BgEqnDcSlKCv7N642r40w3OTxE9zKEP5zaZ73TvG0jEW2usNcbZbqOQPrM65QNvbqf2t
pBi1OflEJChtE5dIXgZkWt+Uo2mNko+FosgT8+jtDK4hLlqCYoom3hX1epcuj3naXvXkO42zMxZg
XH3jYhCM/h+6QusbK/eqBTtWjNUGjGgIoGOOGvPWjPhL8H6S7HnKZI9eX+iNZuAgqpaFCz10wYZT
XSxSVz+SGGGZk/uStWCKlByk7E1k6OK8W6YLG7GEcytKQ45XhpmCFd+U+X8HGX26+HBC2rpK+1Ml
chwmplCYT2q0/mu4I5jeYAAr40IwTHXYdoTC1ZM4m0VH5nzBN0WF9JSBJ6ocBGy0wj+C7hJJ1nUn
n8VEoCAuFErfBfJ1RdWXVDXZuaCSa/sk7KxkIs8sXBxk36af4UVn9qHxszW+RJ8nzqzc0HwmpztT
fxs2U9X+s7CcGCcDPfUayH1kCwud7JpuzAQr23NK87YJLTGbgYZmKaenQZ67VdZLmy9wJoTXKM79
tEIMchc1AMYtxy40OlxRbGyNRxbakFxK9WPvMA+CfLdSsFcjzOkOm3xBr1LyADASMVFNII9zAN/0
zAY+FNF++4PmiNTsl276FG9f9HIxhfNaoQ+lxVoyUk4bDTXso+VQxGWLt62yL55cA2m9fR4p4HEH
fIJvgfQQTnHdXFRtOTXlbaRvXrA7lSthLIoUsFzx8hnGl62sae3wTCHda0XshdFQvr/k6metwGUH
lykbG3XqjOSR+gyCTnqfpUKK9SHa8P+qXf0Ruwu/Ag4yJ+3YtsDm8sYRJ7nslJnzKrZ/B/AsbZ2D
svGrfsA4mn3gS9u1UJOJwO1dresCWcpe1NK+Gkt53raVTRhMRX3dtt01IT+ZoOXCYgTXeUaBhds0
tB0Az0ZDwjnMBU09bszr8dbGsOjSQ5oTUFzeOQ9CI8tWOeoYV6ivTHdNSY1Um/6aCtwCKJ8X9kRT
jNU1JrkTycYDz/12AKtVq8eYG4iJiChj+/hDn5r/DhGr05+5/sSGvy6pw+FP5DCzFooy9kcTHb5R
/+z581iHarneZeN2EuxLu3rpEdoI+x95Nl4b2DSFZzBazXFtXehzG44pYjNWEGseWqGYwI8qZd8W
3WZulZcNgffAINdgmYkjajBFlV25efHHc9qqeD3OFOuvdBWivuCo6oA3DJ3IUsTPhsXkmpBGtIlU
gWoT3zIqM3ENJEtUT2Qp4MInOaBkB338Xmf1RPitqIYMmAGLxDlrTX7Sw0CDM27AmZA/VZwuWk36
NyZjFKcLaHn2vWdYNzNsteQ78dxMdecxcctVjGNM0keZyIs3J452QRIWhz6LZYY6LRz3BQa3bw4C
3gJg9i5WmXUuIpYNlyeg190hcRH4E6TSBNdTDGZmE0in/Tbg5dJ19hUwke7FI79YkBKFUL/xLcz9
JhWxNBlV7EK9OZ0sJNJJLNPXMfMnitzZRBE38DSwj6GuGvn2FM6wKQcm8oCVVZIaRcicf+ddtgvt
MJlC83w/wZFx8mvLJawd/OvXJkTtKvRYSD95h9Yc6BoZsDxqgo0wXmpEeldMSM4arFgHf3JhSIAN
uA9qg2Ny/K4LqfYgc3RzHZHg5uWIW+hXVUxE9vDvqb84XBa9YwrzD5/jEhRXwWCpyFFPAT8NnEzM
X2jFJ+S+e7NQ3cIL7X4wELkVONPZ5NBq4PMl7dSyqCD4cWQnyv0Mv0F2IGBaduZpQKZSzoHCVuwc
dUWEPXIOjp9FuUbJ+JHSkzntchS799z9E3x1UCtxVmQdlXfZZ4GZ81BgO/iUSKTEKF4ZAxymgkFZ
/Al9UKbVOB+QbnItIMvjHkKBS0ha+jeMOSA4WycCVXG2ZdLFaa6iRJD6gtHxK0gfxY+ocTUtmFGU
YPSiW4EMY4Tl3eYDQhge1Y2J//jFmYUPviQ1V8coHhObJDPiJA0hdBDVA4eCK4YCE+WazQdifBLL
pNcVUGwp1FKpCWWo8qJ+qeYh4Dlk+MOGVyaucyqSX3MG7pHbB5LZdVR6fYLnsELQKaUnBImlXnFI
+2waBYAPv+CrruSuPn0Iurk4BaBapW1g4ovU0PWJd20DHaZ4Cwz42aTswqwXztrHtK1dY8ZgC+NW
lAUsQoHQONhiKeLo5VdOJFiWG9w94u7G+q2qP2mnEDJwdN1M0FQxY1/2DzGPV9j9pt1x9RFS10JD
gCWqrMGacCUN8tUYwxWG+00X20CrNzCfh248xfsdR46IDtRWgqhQSgwmDeQWo+lNA3VC0oTFgS6t
oUq1I6cdHOjGZ6ANBG61+xlHyYexqjBPWOCXWPFbI2ufQ+z8WdbYus17xjZPJSDaIoONcn/vEZOi
7MfUPkhiCSCGq7rYktcXoM3zuW/osCDTVI/ruaPSEqwAB5hbGa1XiQ9rgP05qNUOvaRHBVpYPV2+
d3xnSsbgQJnTUdHwl3K+E4Xgprlz10R+Ekoucd0hMebp35wSWko0aq4MrtJQu4BgpAoKfNTkGOKV
cKzW+5omivPQZcd5+m++5OT/dQxJTmOb41dPOQ1wBCVF7HrTFPu25mCAa6GKQX/RnwSK2TQMfTnT
xJ+FNK+3ufcYUmI7oOcAV85v+jQtpZtauAMN38hZH7hQeyKfxGtbGRNcgrUSUEU1vvJ02ECO/Yrd
gXkVOkSAYBlcYO++2eYgPnL8OgUikB6qkQXK8rq04+X/20Y14P6RT+h10PZjvmDgnl2/7CwkCwad
qOo45hyNgIU1EAMOhypzSXV3hwPCaNOudXcZR9eQdm8lksdiMCXjwNvytSUGlph/8OqDzoGfMemc
JSrcjTp2b9FM2nQPn8toB4ibU7Bmh2ALEbGcj0nUN7GbwhkVd15AwzFW2VqHnRSHpRjU2iqOSxid
zqp6zNJbjy7V4ujP6KWYvy+E5PYjzhCcTFAyolr18M+FWjxF+mQj/cjPVv+kE5GtMoQs9dQXxVfC
lyZ0z2ImJAw4JDpxGI2wjxwsFzcXfOkwG9/TgImRPIFI2WrIuE2c6onmnEEkh9Q6Y6ixdONxJI9S
4HBixkTPROuVA10sUhYhMdIK6YQql0b6vwXB6S6KSAEeCeNIe5qiVPVrg31rGB8WdT4NCv22NkbC
0l7M/kABlwUye9eGzGhW/f/H+gpxRtL/OFtUpNAGdjoJuj0ROIZQsQLbzBbrsNsx+ShsAYN21hXn
XTTLk/HNtm4O3BUqEGoSpDSv5Pp2gtfkrYgvYyQj2R/RfksJgWx4weFsX9+Yzsg7cDsvW1ssGXLz
vC1OTwvXfbAsAuDATH4TIkvn9NAzzaiXd5VMF6O7SysTRRT2BLTwhQEIspcBQE7Hx1HAJDQowtW6
fppd49rfVZkca8bPu0UIIyBo07wsmkmX0SqfFpK5fUUbt1Aascg1T58UThJ8a9jRFkjK2VJFeqKf
6AK28V5092MF/GUHGSQYu7VA1eFQdIOXytmNmZTNoqdBXLTF1QlYGDwYOnLzZedIjHGpH9gfeRgg
19U12YHNirDzONL344l1TGPzTI9wWu3PtZjOioZaFCcCfIgxQ4Mf/mdAtS9SqGQadhDdt0GhAPcw
1VRXfEgT3mMn8RjRtG/M59jwJICaZp8PA24K5A8fmrk8p4MdToCDxB3V5PLVdvUM6bWelGBBEl4z
7nMGApdcY4AZHfsVTBjcc9FUEJ/BChrxm7Ca9Zwa0FyGF4tzPN4insKV0WUCH5Yb0cjKheoS28om
L4FbGc0yHhLArYr8gPE4nOJOMl0NeEJlStDkT8SvYTi+/ndOsBvuNNgJktSUBSGb2GZstyLfQuip
XmWRhsx2xU7UMn0ZHPm+3DFU1GHHG1BDRr9FMVh6WVJCA6XlhlGAnQYzO4tnCTtTICDGzxKwTw/+
Ailx3h5bIX+1KbE45y1JdU1tvuwlFD0Db0tUcxPcWJvoxCQ2jtNseS2jmxkt2upMdwMjvkyWTiu5
nyODJ0tRn2flQyAIU5t7JlORyVFQCX2KE4Nlzn6JmPYhrjSXVfTCIzcVb1L7DloxmFB/u/Z30B5s
ahopJ8fL6qlHODnRKVKvQ5ISTT0yLFF0iGXasf9zr8WZxm8Y5DORO2sYhyUz8g7UbVySNKndrAjr
DQUQSFLfGqw4BdqZ8BwxMK5tWkpqkkdMRAkmsy+aihx2tMXZsENuaLCJjufOV5we7xd+/Ei4jl17
drW92ExjWacVeJtDAASnb6WT3/1laXc5ziOoNUsZFzQvs36kBnGMc5/Ae/0vdId3LyBLmyH8f2NR
7o3YY1lC04I8ZEcasd1LhhIoySWmhBdlWF98Ogi/sF9f3lZ9R5IIxXlywpQusrktsMrx+98xCTHA
6QY89mMMcEurPY/OB/4FwdAWtO4p+Ea3q2+NgOYU+ZaU+AyYNevvM9YCp70ZINk5gK89YvJDKyUv
2CSpLr6z2B4VkZD9ceOE1Jdzc4sxMsqQoWqvYl9i/u2lEui/KMRpG9o3/tSv/4oJG0kHZ2RjvK0Q
LQzZRqczP0jTr7FimKTAXRGRNfCicv1Ngz2i179yejKwtKUmMLEP0kmYb/+AMse2CQvwr4zIigaf
5jL+3JmdFCS3W3ghSkilhfCTrMbr0IaZY54bpucCXikRYwrLHezUTzNDFpaihGqkJZ1HRG3GCk1K
/KEoqi910aLN3rKc+vm2dvFZBynoZypO4XcN9zh/ElV3r6SH/x7lIhidFzgWXsqkP7cECEiN7ykQ
sv4rc4vhrHRsI+D0FV2lOox3fbrfMbg1KXCoQmS4xxUhAx0zskhSNAxEGNFY9bWFk77tFvtMBeAW
UWwwdRWzIKYkMx4oOWZ7hnYSRnQCkIDCcZOhJ2AXttOMSBVSVTWJhCcuzw1PPlzllKNXkhEdmxGs
Lf6ew7dJmidFHTi5Rx8EkW5U59Nk2pcY1bBpOwU0NeVroheC4g5roqGbq/6bBy1w0TvCkRhis4pV
Zz3pJllq2SmjB6iU7akqEtKkX2EGzCuZLkivs4dc3NH0LO6GAqg7Qq6PJ6iB1UVUuAw/Z2kiE+F1
BJ8WS21waKDvc7Hn0tzJzb/kEaa7cGwhI/yOnnNNcGCYfYWnZ84uNPWnHux1XPBXQ7qNatV8WXEt
BKQry5dlxw6IVO5x82IOCJsHTD7rvorTKy5K1HILE5oHCIsngjoPeLo1fwZvS5QvCxMIEV0goOg4
398qUmjZalTlP5FlZ9mnrL7ERDfX2hymfRfJCqVxzlHqeM2yipbKAMSlB6eMp3gVtba4GF2Na0Fv
B+K1E7hnSvsmKmFZ609i4CFRAfoQdIXtuUYLmKblaUQLuz4mIzphHJz+O7eNl4KnUMTl9N9sibai
h8INewU64Br1+ejB/wdOy7XbAkN2nw1PgPsrW+F0kmivRFHCd2KhH5+t5G5IvgsZDA/Rt/HcN+Kt
5N+6hWMMVdcwG6jOeFv7i9DCiyER+Lc5Kj6WMSA9YjwkSnXNIMEkaaG1fOuo8zkezoIjIg7QojPO
2JVN2BiLxWmCdEz+tPtsJ8KgQ2M8szHmy0Fu7VejfzVACUUDPcm/kwOFKo8pjhi8Nc+cDg4vykJP
m3+m9oP3VSV/96t+APYSj4M4hsXYYdj3gAYWFjrnaDxKrNjpLAABVk/N7FBs8qtmBIog1nDY4V0j
jM50eb7FDQMxUFkF+nkaf4mnPwGYEuR1KruN6UumbV4lgxJaTKeq6r3pjItAgpMixhtzDZj4T4t9
2eiVDpgvGvld3DwQFNWsJm6zXVhmj3PfXOCyujtN72RIvlSxH8OCAGvlIO1mLHTYMLYii7C4QWuo
s5vHB4eee5K1cEadKgYRg0FL0DZ01mRsQ/lJJsZO8xH/P1AXrvg+w2lNsM2hMJUBtdExu0ynQf6f
Y2bVNc4tLM7Vro6WjAk0pOKcMaTBp1WsSZAO0yTxMcsRSFPBcckbROEk8Id1QgVQnXUDeovORBW4
WVGte3O3grXx9u5dxliYEQTiggpXuopLnkGTcbBEkLQF2U8JdgnfBDGNGMg4yLO1lTkayfZR9m56
ZGIgMTwJqc+pRjfx1FyKkJyGe3RL84ENCDfab+mZ0R3pY4x9sP+SntDNPdvvDtKzQPce8uNwZvcu
rzC0XvTv+aU6r3fjh/XUOTdqftk+5h+9caq+8vi6I872kFc5WAAc78g8J+oohVIM5wgHHPM8FRHO
WuDHWsTUQ8NpnmSk5jzsAczNvcTujsMQ0eTBQALGykFnc9hHgurO8quMagPy/ytJQ0NzhyXW+lXe
KMrHO2X74dpAQCjboIScHcB1rD4ZyFE3OA4G46ChiEjJN4n0E/QD5vlyGlrfKLifu+v0oATjeYe7
F6jFvUIFxb2AwK8HNjMg/alrL139vat0HPcaDymIHOzcJ41au1mvdYKW4MaipftIMR50jur+MKYX
3tAy3ZUUs6+gfSLD7fA4nzWfxDX2zCMEDDxRCIqqrtCLwQw8/qZajhqFNLvmsct9dFAtPhWlR2O7
EWpwiFsS4SOpcLPVUxCZy96iYUSCw9EJwp3ZP1vbqZkIqT9bL5tB1XBqvzP0hbkFNwQ1oeLBzKkx
USXYDbfM3DVcQGzafBh45kdXh02gf9JuJWgrMbDBofXVloMB+GM+kId7LeOzIWPMcutichrwRLh5
GsQPpj75czcvrqXf2TroLaEfLnmozcu4/+hb1LCN9NAkMx4v405/SZ8k+i/hu3OkXN2SI/ylnFjp
0/orK/bT8EYwZIMfmasTGxQR1fOKecNQn/DCYfDNgAw9c0fWHJMvt7wDOPrIYzgo+AfP5SfuyljV
qF+8HbMPTYXgUjAKdEUTww4GFsXK8Lv3bOCrg6KFzXzlJos/U5/9QguiRd9AaF/Bc5qrHSJ5LtB2
HrqLgkf2cfIZGiW+9TmhXk2hJdlukp5sL34j6K/xONCbYHzAOJUHT1hKQs0JlAiXB63wy+63vnWg
AIMnWa6yB9XEXfnKKvTkPmTUnmEtjGLrnOxvKrMG2qqUl1duMCMN1cexaYm/THtjekkmQgla99bM
dPs/DUr8IqSEgp1BywZMqaDTdzGmmS686EISyy1ez3Z8peEnA3YIcGupHHbR84YyShlZ0saPmbg9
ZPoJsux0KR+HX1S0RBig0cHdBJHdUeZhvSnEM1BSHuvvlF08bKtg4/lwk3f6WKoufwi05+m8P1c3
EgB/Nd3NoxLffGBhXBUbIjevmRTl0ikvAoZ8kz/fF0Liom4+mpWp8qiczfcOM3Y4aqP6UXLgVseC
zeqgQL6PmPyMvAGmo1zTnf4kMvOX9K/8wxDK+Vv9PJqgvxyyJwMrVQbIp9qEWIkFAgYCIdPefbhg
l0c4NlOsW/26EWTlObcjnE4Jh0xyo/zlmTqaU0EG7GvwgvbknSP00igHip2jIwfL/oZcq/HqK6NA
UiJAt/d/Kwxj7nW4PGouPPvWVRK+kQ2B+kC4NpgNjEp8ZqfqwyZvwibbo2WQ0jUTwP2K+OsmWAiS
kZ3lxBZgfP86f6d00Kag/tSPoiGkkRfARYLEAH8GGUSF3zJ8RjVWsIDEFP3fEt+2mrAGE7N8sO2C
F2AE0TAg7MFbpP7RdqK1TbAqa07MLXCsOKHORKh5n8Cl2mwphNXyjdmLj61cK78J5GiYnKsouFEP
toVgOq1kK4jmUJ+2u4Q8g3UJuxJXMaxu5TKQMqwBEjSAFirzQRJWNKLSFliyKEWIJcCLD8071ZMw
DW3HxxVSXNndZ/ljW+g+2JuoYjere8CKIdSqBXb7CnmF1koBPjEAxzVsp5N5uCN99yReTJToCccl
qJwuWsP6Kpvwj9IZs1O/rnCZLHxZecvLSEzG1DX1RDcpCuWxwuy8eBffxt8gdj0BFzpMKSoOAWGl
LsvGzWTW5sjhSoU/ohKDZ9bQNc2dGogqrMzqT/FpuE36/D1s5TPeCvHV9Nv0VDsvSH1x6c85A+9A
griO/Jy4xej2Nb3vqAyBGTkW5QAUqGOxhs+0FeWMefehOBOMnHgtPKKTwz7bHiDj4jdSMp+jCm8f
bMVlTWv9pe4fd5xfUC4drMh5wQ8dAHckIdJTzpmfXanf4SKuwvL2uEe2w3fZ30PYv+a3IVSowRdC
ePvpS7NvWL9OFtSYUxnTuD9VtB8Fflb/NiEtSl6s4WsdX8zkRXdjGOXmZSHUFHdqeid6Sk7dK7GC
4fbD+MN4xft1nOGHhJJfoMcvLjA0sKAzFJg7rFjCh7wVqmW131aLEelbD0cQnO2cETUFvnmYz0Xu
GyfQnZtJl1+EBM5leAgSCfDEpIaQmTTgISw+GB/Wf4MZ9PEJv9SSlfssLGZ2N6MzzrlCR9xTxmDB
PMPPIpJ7xaG7RxUFPACdiguTO46PS37BwX4lNBOeluGpBikpfnKv4ViA3xcoK0yuWxp0F6YsDvJi
got6E4ZPEMNd0v0ditAZW5F7DaDxD4KWHTZE89Ek9h5XFbOo3DzzoC8vFFYm8NFffKf0HhxmPghK
MbX67Lo7cHoLu+aNrQd12MPywYIlIaMgahClBVWyy6aFXf5r8QEzjezKJES3Zx5IXstCJivmcq5V
gutJz5W+sODHjo8xjPqMZ6tY7k2AfOgNFik4LTEW6Kpkb8sfmylSd68lKAwoBCEexKjtGGcYgME4
Ho+O+lPkerBh3obdps6dl2x0YRjyGTdI+FiBEHxeXCrnYS6DvX1FeIP6oR6BuslLm6eHlMQRuQ/B
Maleabv5lFAUSvSQcJT9MVk9W+RObcYZXb41S4Qq/eVp7zL1YMtzqD8cLG2oB5jYDoiObQlVlZjm
M86jR6Wvw67W3qJWY8vnkJAx/I8pg/cHpRhdwdOhvVv7GhsePDdoOHL4GkZAePivTFuAVcBx7edX
gWLbCx5d5otpcIDMeJ5SdhWv0LuxrYxy6koTbigcEx3vAcuczvg2oCP3FsyMuvG9WGpfiCYafoZQ
MdgmXjQZ3nG3RUsJniUkAfnMHLcXs1rhI2hnRytZZnmo95gk38s5/Ciw2AHVqgWGYEPTTh8FFWBL
6yP8/oydbgPNSRYlzPWnhbxAoBjoB1CMsONZMMtgTN4InI/KBqB3sgGGviqCIEwhgRAe5fGlpYxr
+8yN2TsFwQWcUcLa2c4vDiCZcNssVqxTK/UX9O11ZqQzyP90PDV2JhlQzV8Wa3yTt+EBK8V4rD/j
DYA5l9C6M3AYI4cXMCo9lKzySxAESrwgBHEIBCPfVozbpZABeigUWDRrgpPDyxuV8qjTPvQ9T43S
jNfGiSNk3qb9WLb5UwEJIpEtshA5WqoZ63ShlVjxWWUG+thVtb9U8J1Vxq7q6Jda4+7JBuVNxZnW
ughqvG5lZ7K03YpNZUdClBW0WrLucbPLXQmLoqAqueuAgSFXDUv1ahjNNVGVH6nugkQfPAtDJiJI
A2HLHncNY3S4nBnhl1iLGEkfaHh3Cq66jhaDw7VovlQKVwLp5MzyyJ/9j3QipqCLIwQBFu9fAb/7
1Ex3zatbZ9JhVApckioAJnmtM+JCi4Eta+qgcypwknR/LN/rzIm0FvUywh25mW+akGzyxIl5spR3
qBc9AebiXlqZf007PudGe97Y9Pk0DbYYGnQJCOJ4DUwW05TfOPUXZAANQx/IOKZtnVOElvg4YoLZ
VLknkEls9Sygp7P0Zr6uwDGqr0H6I0XxCWn/PV51zcuAQfVBZ+P+rxqJyieNxFBiuk7SW2GQvgeo
9lei6lpCjaTBWvRPVzogvfX4J+TMTXfjcN4+1ByK0YkdDz8SRoie+Px4YizkFrgTNTmOM0jEWo8A
Kp3RDEpMRsW8i4U+XT125WlAyOobEFM/djLHPZzPmenOeJafcSui5pKHSFReqL1QDgYw3CUpyoJR
dm1sO6C3gmV9ovEm6z55IA2+Lq9dcdpIiv8pP9aL096xI1D5r12ka+d85EkJlOq6lD8abAHPbC9j
/c4sh/J4WI/r02aKA7zFxhAaDrkOh1IN6PpUpEbF2bpRP1RxsHK7yHEIFwiG1vyVSoT0ERlvrIur
VjT+A0VKw7C6PuGFwxDpbu4ue8Us8x7o/mAqTwTfHzPhcpWOR7OHTojLZNu9Z/ujhS2sMnkQpOC/
NCV2PzC0h5qpK5YuKh4UhCODPBxnKT20znViWRgWuyA4HwG2oYPQ8F5wxHWMvi3pecR2UKI00sWe
gHdfT0za8pN2Dwr6ObX6bRqWzvqk0BQJzYg34qIPhkvL6faWr2MCHRRb0Msuo7P9OaW/R9j6DPCu
4ad0InqL2UpZvUzLo37sHZyszMQDKDDoGwKJmaZ1hyK0n9/ZDfG0YvuSV586m66YomC/6xG2D2El
XwVwNn5DUhrKJ7O5xxkRxLnCPbtGEZmixfBUZrEcSl+rQSGmF0/ZDaekLCgiyMmiuKAqPrElkFth
kyuPm6F5mO/NL1r8DDe+Oyb31a1H0/5onex7JeDTJVsQUgVxdViXjhbu8z9Io0nup99QDqfmso9v
xnJvNyisf9s74w1i0bn2tMB6YxMLFJew3kD9Ks76aZrdkWRzhxL5MLPtvpBBHsJ7jKZgidow9rFL
iO+HwL7qnJMUJ24SrBA2Ulfyqu8yhHlAxNTF0rDbPNlXwl2q5CEdAjM+EUMN5pueVo0R08Em7BMo
HAkLNgnpYYk07YiSkkvLp6f1CHD5vWjP5Jvj3+zBOCd7KpKdY5+jmYBUdsx/DZ0inlRol5B4MJYr
TjJsETJmO8dlhLt1MJ0n4jIhBXKBsQBiBiEcOfMXvgQo1JC394sw2iVritJXSW5L8t5bP3xyDOLk
7muqbnmK3/H0nqB4PSzK1abxjDHG8HPtUP4Kd4sVCiDQD/Pf7/Rt+5Agd/8BuPRBvQfLRbsSaZQ5
p+WFYKoYKitWlgfT8ifF0zuXRxDvL8zMyLRhkN0dKs5KpD7ahRDVVL+sqvhk7OT88P6jAxKl4Iks
rk99iq8JE6FDKUX8KbkCkJe4eFBs33MJgT750DsywLORnzBHr5ujIWG0y1eCDCcwLRyWC//dRXN1
MP6ZiGaDOLkvkZr8K99zhjUYdUQsAMf2ExW9LsbHPs2I/lWiSCBWC9AyLJ0QPxO19MlvQ8CMDRyy
dlRn6Sn2TUTQ2I4J4yXk4B/FysDygzRBtRa8+QK8C001pXiQoZIJzWjgzoLg/cp4YmIrDZyUHfGT
wzr5rFJjwhuCgrq+LA7kfD/VTjq+VBQqR651t/mbfYq5kM41fp99jPtwYwGikhhZQOE6xCwv0L0I
TIsdirK3CVUPcKU71N9xAHRVEVV2QEoYFZDJ6Rmw08InTDhGUjrbYOL48/Ae3DQWfQw8JSQlDgZY
UNFqjocjweORLIfcpvUCvRLWvc76Z6gSOR6c05/1z/K1B6abiFoBSSphhpL+9mGKK5A/B8zvo/JS
NuKm0eXK0ZR6HeTuD+7jVoeyj2SpD5wfKTCZRF6lHxwSsHvCatPnR8YZ8TmnLMIOPicQFTC8EWfb
Cg4KZgkkspA1EnJxAaUizbljH8oQfMO3wewVkOEgNqM/PSLmDAqDlLhSgFMQBQb/z9IDi2loVo88
VGghSAKrL+kv64H+u70w/0g/ABrp2PhQ44WFORGoZLk13qcIbA+L9sEqBqkH3dL/JtoPehqN3sHt
mI0fdkzuE4oAqvrvKXlv+ldFBbLk4SPz9AWKZu74XC4M6DRPYfLkUKscKFQ3iBW0swFlJkGhNI7E
qEecI7Zzq6Ur2Gs7uPUHbzEBSP+j8GHP2VN0kexKeDLejb8GvMrKY40m7Zm3gHBUZgLkAwc3zVnY
nYwXtqppvHCgLKQ/Eg37xetKxgkCGbx6Oap2aBPnpvu1989eilj1/RgiccowmITd/6VxRUCLQpV7
27KUWPMIUT54RtbKW77G/lpeUvu7weYN6k75BI2EJSB54vnl6UIx/qFJLG5KUpCcB7u9QRBPbmIH
S0/q39a+8p3sqFukY/vWHc2ImwYLZvqSv1gW6herK/9NIAcCsn4WrJ0TvJD6N1mpNo8Y+wMbKVBl
sHBceLzGqL7kMF+rP4smbLNaNMJX86HtHha0Y+OpvudGtP2Vz5ykV1WN0ufE4CbIeBJf1f4X57X5
Hfy2RpCiY8Nx6Kd3YwhX51ufvosOiqADRAxSG1g7Hi3PWubZ6lm6dZBE6ZouNvOpk8ZkBnT1E2PP
9I+ShS46t2huK9Vj5uHU8B2DyVNZpkRPPNfphwIY5yskRRxhTBX6BWrMD8QM6auPGXuF8GAuk4d5
TnyXPg7PDe4wEUxldp1ri1NoQ+RlQM/yDapLSXU3nss383nA3vqxPhPVAY5NfCJNGyb3JtEbnFd7
CAXrZz4/VqAshyqgQWTAcwXyhNIB8UWvGdRRtQUo3LrlqbH9Gur7Kc9DZAqQDmCtnNIisrsQOjYC
s+SKlm+FcP3RwCln4Dd/IaFKdS/5Jxc+inbyfljX4aIgATpWNdYykIcxnLSO2oODCo2pL09adzXY
xoqLwTOBNnvCtzAwsVtCX/GEbTHllX6SCy/9I7UG5dgkMV/yqJeh0gDfoVk5rREZDlGXu8AF3bXw
541RCY3xEZaJy5b4xb65/9F0UtD0Zy0S7hIBW+QYu3EwfgGDYqqoRdKrOpxAizIFx/SD6ckfcGOw
y6i6iwRjDYm9A8J1zKsTl7nwY+iaATlU7NnxT/OT/Eo+I4pivwfJ5mOukSM2Y1i6uNrwW4qJlHke
qPGGEwRcPhkCd4IzeWPEMCMw7o4MDb8T8e7jKehzwv9OLI6cY9QiGi5aiXZFUXpUPuH6U9Q3aMyP
6gdwEF/aVBdcQnqQxWGhPIoaH1aOm75lYRFi7/iqJv7GKYHd74/uzX/Y3ITaSUUGWLs7Nfx8yX67
KQLWauVj8tFGOn0ehxfyZYYa2eNlewdrzT54mbl8k5l1kVz1WcHFjxiZtVF77eDpLEyXuBzFJfPt
Hiz3VjE+Al19jvFTZDujLLySYgKpq8lDAn45UejZHdQxoz9+zJ650aD5MIHkv4nmilHRd/vTRuwl
TcDGwv7Bv5Z+239dQMHE102ftAF2hKuC2f6h+C5z3HehHroK65WKJcqUkEPcpp/hnwMasQJLvPiO
QiRNYuXuUjbgzAtb6lUrIzOg2sj/qRDO82MeQT22o+TX+Ke98G0QvXHQhA38Vv5xwz+IfNN1F4OB
cHnWz5h8mJ4UlpFgtTBC5Bh3Xk0v+VWf+68OYSjK0uAFx5JQ++juWHQcHycgmzMWcNbR8hkXcFVZ
91wyTQ575nxRjMHVZ+aTPvjKAzsHLOqBnyA/y88Aglk4fzIAp4d52+kr70tIEoTX+PGfdi+FwB3t
1QkVJN+QmAOuFY5gQN+sUnv2T9wQaH37V/aeQFunwYHnEGy+8TF/7VH6VoXJr45dznGO/tsszCRK
RB95GEyvHq5p5nKk/It/c8wC/IK34EOAwBDwJNVPefrANB8toeKr6qV5BjFAh5b9Y4KTMrw+AqsJ
+AewwxV5AU/QRyTDc/yuuOB1Q8Jqz8gqrC6raCt86CjMej7mYPfXvyGcfTqVUP2YiYCgLOXp7Vjg
sOXiANVu88OyFTzVoP3HHEA9ZwjzaYVl3AaOAnJDdkW3RTmrRMofwB+un/t2Uv7YqRcP/LBzAInY
JnjM1PW8/zWlhyZtoepfnhgSz0UA8QixDN6fPMAYiivtSV8C5czVyf7hZP8/ms5ruXHsiqJfhCrk
8EoSJMFMSqTCC4pSS8g54+u9rmyXazye9rSaRLj33HP2XtvYBzv5IwEsTnAtQYG7mbWWVMwVa864
jTY9Un6BF4527VbyESIjHgW3dOjhwm3rZwKAnW2xE6+8qYqq1/9m4WA81RVnKFu6Q0IrRpH3lqHX
T48fdZvvRuoKmifAqhdQbXiPKQ4oXMdVd+Ca+N9O5JFFn3hj+NfAlYrf8omSW3OdB1GLBoG4y5r6
rvGGj7ledAi+pjVrQuTRcJ5/+yfSJYaRIcm6LBxMOeYdfWAGnoBBiCxi/I1vjrY5TqURbQeQOV4V
FhyQ2Qwkadyx0iG32an+ysZ+jlrYcjXg2YFLKZWdwg9HGIU3FM3GC1ndDH+Yqnc+pDceZop1lofg
q/qyj1QjoAAxdToL4zyxn7oUHTLY5d/o9z2hinDbo742t/J+2BJOoCJvcGvqOn6mAS1uAbDoVXkf
P0b0GJ8c/LqaJ3JBE7e/88d0iUcJGDASlgmRXtFwtXPoDzDoQI6YtBRWo/3lfLNkcZSJntGDV2pU
fylsxlWFBWEHm4FpzQ0ayzfb45HFrkYpRiNxzcfkDxh4YzgLcorCQEMmOceHFP39vEg/wn/i/PPP
pCP/mvI8/PKnODwEFAtbtF474zF+MpQEUMXIY19xn3EE/BF5o3/s7ANf9XfkjrDr/JJsYzRcBbtb
M8kqUEztZpAZ5bpN9jkQrorj67JejwTJZdTLiul1ULh5nrcMN1dDCIALbdRSmJV5BKSN/Joc0jfp
EXiIGB00GTQ3Ft1rx0io3Q881VhSML8Fy6BZ2esa3/tGZRmC5P2PxwB6AOYNVMY7axN9GL9UJMav
aHyCnV6NW7a/LUFdVK6c13cWRwEh0N85LrIWose5p8JYuGA7JT6WDtUj+xgTb35CIbYkXNgeYwMN
F055jj5qhPo7A8M33ofvO7OUKlue+nzDvt98Tx/Zwf4GC9sYrkOaEprgD43+NTkkuAmoHqJN07o4
yUWpgIsaj8KKssIbd5N/74N1pVzk1/xInFjIbsHIUzzHLr3S07hrmeOc+oWGttxUV+heJlysZ0fb
IGBg4SzuI3nxLpJ24Nt/sxWmOwvodJrEoe31qCerch8SIDuvpvQtuplXlYhNphaU/gxomyUqfWkU
h7kWXe5H9c7Pb9ZdfNjckqN+MSFTMQLj8VQ2CfqXSXTt9W+99kp10+H/hpINn/AVgNcn9UhLh+D1
hPIh5jh6ZonK5a3YpcGPUakBU5Yv2GnTfk0/iwvFXJSBxnK+ESJQhuCpFtbJefJzalallbJzrhaN
DsnFpYwImgHb+/SKUrfwUNqhs7cp6DiX7xgeD+TPkzU7LLMVCkp2607wIV2/fWf1H2HBYHJgLLik
Qu4pSpHWieEd6SNJJOZIYMiMgXBHAAlL/b0JRN3sLMsJGf8yx9nAhWdGzdhU1E+slxaSnl/tQYUD
Zty1cQl6oTv/VAAOShf7jknEoyRwpWSB1Hy6zvW7txnJuzH8yDbzAhq1tl6sJEbAynSXvwzSSjoi
6Y5K8uOXiG9/Yu2DetdB3yy56APCTAdGW4IIYb87y9Oe+bbCiPWSPzMqecjeRzTcO6jdPPpPhlxu
sVZcLpZzxeJ6GA7Za7Oij76QXH9Fit5yWFdety7diJ7KomBzzA6g5tOl/G5s1HNyYJroYSRFNKh8
zW+B6y3eer4rvKQzb354jVZQTVetK37m6V4v3tgg+c/t8oGsZOUvaP8stQVlLX//xRuzMPnX4Pjw
i92220toMyRGefFNX+Oa2GTr2a08qM2b0W08aZddUGZ404Ej5GIjHZHwn/31hVpulW2DxeXN5MXf
QoNcTmvKkw1ybpeqBSkPzY/l94eytLcsdetDuri0i7+PFO7GHwAE9n7gFRf6zMcQLRwcyu/olJbm
4nlvvPLxfXk75cud7yIS5y9MrntO3TxC9ZJ5xjl6L/4hv6BJOz4Vzm6D/a0fJk+721/yF6xka1h0
823EmBstUMnmG+17cPFl/FrvyrpzKbG4A9SMHOZ8ZNyHq04isOPdl2AuPkiuXHLr7h8jS+HoKsvO
czZUepsPvKrTGovtisiUPRQhvFCE08ZnUKlLc4kWffE6Lr6/35QlhS0jSLhhG3QR2+mNKUtOL+s4
bcGSoJFY7q75kvVpIS+ebD1URsw/T9PKXpwOi1sekXu4Yu4VuIy8v6cTOBSXbJjFuPzgaTraW47O
bk7cFirDBY48/pttmuWM4b6hMOcn/gvwmteCYtGISVvgicPADue025uuc1C0lQGTC8PDYqDZ63J6
M1+UAS8pCUZr7obMEWRHm3A5LcijAZwN38AJD8meFJe6oYDASL1kZDajmWJi+TTO5bv24mzLFUq1
ZfFS3ykHSA8jvAmBefiafDLYgULowkTeG57pqkdpi18X3gTl2o95n27mvSYqgtiLHh7Eflz1h/7A
0WHNxHQdeqQj7KU18hEEe5tfzCv+4ouRAFsT2kEyDJaERL4MaCiL02+wtn6wPjOQKn7VW0D0GuWB
6Zwg6i74KXBchoXxYb+1x4omGaJpCkC+8ifDBOdfYq3UDTEK39MLGNLgN6aOPZC+zjKdU74j2FIX
7yEOWWqNo/9N0siw/FerL7/9b8Zo+UVt9nAQbwpGcA7wi/x3QttAOglLFXb9tZG5nLkrCfPiAkB/
0r9bP2mz5vCgNx6TZnVNcB9Fq6hiuedu1L9xEK1ohd0S201k0Y2gqZBXm+IHumf7hrqc3hkk6Xfq
WGPXYRdwBfSPwQ2BrGvEMDYxXSiw6FguygVqnGX5O2Ex1wW8Sku2Vb3C/Zv+RoeQ6ogjA+UVHffG
dY49NNqGn+UySCcfAF8wk1dOt9LVtjdheyilt75ed/1LlH/EJ2p4yCYJS8ORZsjFOLa/LI3sVREP
br2kRdkiNaCNPL6q1sp+kLdxFO6GUnwWAfRniwCZfA+bkyxmBmsCYkjTwWhuWukLQlNXqBGtN6Id
slOwLzYDS1cz7aMzY+11v4nWIt6aCpUxFAIodg1I1IFL95rPRBeULolDGAqXfss0wOWf+KvcQ7eB
hHhBVFZ+5XvTY3CP4Yh/2pd7859yUk7qq/yvOEon82J78uXbmW+RWCM5PR2as5ovjDshS5ciSb85
5RmfGt3t4iw6AP+C9zJZYQWkzkkCXGwwaFwcT86VHlCBhAZKhmc4q27tn3l/TQgsG6ZZ7KKcBzJs
GNkKIAoTrRspgYSC0Ocz18N3AriH5gaCO47gIu6DRE/KpycXS/PpCe7iU8j/6ahXLA8iAY1qD0MS
jh9ieWZcbSRWOIv02dDRQQWn0RBGRL3Aye7G+HdZPRgVL8id7ug7AKvS6UxscE5TqpHll2s7uPiV
46HYQ8IUnpJ8za7oENTabVT7jnKj0F1GrhP9FcicCt9hyVBM65CPujqrAwtw4kbO1XY+tfpkS1/N
Pzb/uNggzNadjQ5eX4Wj+9ITnOo8bRI2vYG+BsNKwF7v2P5p6+E+NdbuYLro78iFOQSUvJxJqJsW
obn45hsbcG2BK+PzW7FP2LyKj/xh7frbdNDN3bSno8t7A1apJ6JvxaEMyS9DaeYXNI2Ca3fhM02v
SKRlIptXVnsuS0TvNCAApTc3Kkp6fAwnRVE2rITGBVem0L3u+5hDBqQz+0Ul1AYpTZMzGlQ4gDoa
DOCIp25wpkvkD+SiKmvHSbZYsx3sRsIuir9510H2EY4eQXjqknRVYjNWem2dW+9GGNwlhwwKxgyO
H3jOmAolw0DlqJKXWpgd9MaJFFw8tINBUprPEJYdB00DXjrqbkq6MfkT6+tMH0MsXmQCUO6Tpxuv
taIBAgzbpgL4gES+HQ5T9zGbR4UbHXcHIQwzs26RMPkGBICXGpk2RQwiTVvOlyq9+6qhe6hvEvT6
KsrFEum4wdQYZoqfEllKxVh7AlYX8YtaMGMDWlVl6OW6un4oEruo76xBqkWobx0iPhpoH02U0WnE
e9xusxiDESW3U8tuMyT3ovwWGJu00l5ChRQupDPQSsIphBiMAA/HuxZ7AiAKetFTFW3fxTQCycr1
PWHllegYxTOdOwo2Siwp3Qk3gzZ6BBwYjjD2HgyHcbspEoCb+LeiBBWw3CrmeVafmMmEvdaeyhct
Ym81EIJaeyF/JZAR+CYEWulkj6QKsxikgHCnOwF6U/nWq4+ZNHQcOCFohRHkpi7tG5ZGny4537zB
eGXEX+DS1kPJk42CRUoeHYePofjmUsLIkbhz/OY/jijw5a0wYub6W6B7I1oGh5tolgx/aMPpPUAZ
AGMzzyZuCiQQAh/otGSr4uZpLzjwnkK5URB5ibw6DZEdMWBiBCCh/EYERO6ek5A1N9LQpdyHWdk2
rpqBYaFlAJ8wSgk2it0AFBegliVXC9mRIM5YhrPN/WoT9No/ia8UO9FKw3+UaELN8tUjMKDNHQ2v
At4yYmCRYNc7VneuOfBO5CNFTX1WguEKLnMY0bfJGweCHGU79MYcQRIrLc9m8lUwg0hCHZWLiV/s
hh1fQf0N3w3TBR7hwPjN2UULWXVHWndyTNBKnRyGWj0bTkE1DxOhyqONNELBoN+cEbr5tFV0ogG9
FwcgNhbfKbwJMmELrIHzY46TYaiJX7P6ha7dYB5BOBNoWnAKTbTBVNVSV/G5VbY3FFhcdCAWaYOW
2OCTBHDbx6cQsgjKLrIakjO2DT4QwSQUWOac6Y6d7hHj10Jjyfal0XAST0AhXeYMzCiq+ASjeoId
LcZIyxs501BMEGml2NtjNGW892pzB5Di8+ylKdsmtAiBPUlt+yH3GAHFe8hzVLNPQ/gRGDBw0xOM
GQfhSaLatz6WkBjQow5KxNIY1ZgCQXgYJLpAyltzafApgYMNpq8KGpHk/1jxN3sEiMAJH5JMEqfU
6kvkpcVgI1W0Vp1xF+JW4Ic8Usy6Xak6jvQEIKKkL5lx4Nwba144WceAJksiL2dzU1fSWiJYkLcU
fZmmW+7cPy1+ARZRSa2EP3AIGJHCXx02BTCpIPNdXRQ/OlYwHBkkIEfOqm92OlkdcrjEToideMEt
FF6WhkEOvm3LSTBlX2GAC79Unptr06rQRPFQa1+D1hw0QH45RY4pXUIWvqLwD/w2FctEyxSqCE1A
N8FWYofjq9dkJnHQdTjKcXIdYlqgJuRWg4wVQlUDSiY5WIBEi4DtzwFrDlNqBHBwPQKdI7364Msm
LGVtew+wwU7UeFP1DnQOg5AJSyZAukEcJFoAVgQMSC1sKjMH/shjqXwC0zWxiAhAXYUAF4cYXAIU
gm0Z3cM2Bkr7Ug3psSR+fJy7bZ5/QkPyOb3ymyl60YSqJZJg2liyAyQsQE7ji4XDAjTGbSLKilZZ
ZXmCGNWh4EasZmKVDXp7mXTyHVhCye0pepkH+JlxjcuSJwH2HbwE1oaS5dViUt0A2gyw949pC6zm
yLeGLyG02WOJNZ0MUosyXbMAsH1EdPyR02Zjj7AlXiBqETZkQy9uga4vM+GumFjw+3oDTVI4/y2a
dplK7TNFnsqPElIdrp2N96UurnPFgUiNz51/G2shetIEUM8SLx4sIO7UHzBMQe2kNxRAa0WWd23O
8AnRqUL6rcaTmVfIUkwAMmyONTJ4B7N8r1oE2wPiLP5V5i3PaMHg5hIEPBo2k/2Z6+W7wFAjqqdb
HeOP9usrQs5WooihlNCBN/xvc5F1+sT0GyGkQA9nUkQxIMkgxlWEqQauM6daB6g/6oPwbI4x+pYs
vBkjppiYmGHs+phnClZzWDC4rnXc9FifuBdqDKLdWbQDgmcY+CXqDIJsmoKfODMbpcPCZtAEt3pE
pkW7p+yFcjJYaYz/uLgNRp4AFpGAzYkn9+/v47VFFIP/EwRcjLgtY6RZCECMxTavcxyH8TSJwScU
LoFaktM7AEzBjGSdS8t30q5cJJ0pmX4kzDLXJ9yh4YiVQZJgkRIq8joO1kIr2WL+zKOUTXUjbpKQ
sQrkk2qn67YhwQ7Sv4SOGJ2siMpik68LoOxiamieFfGyJhZZJmLohxA52irSdGE7tlkeJexkglmR
owxTBVQFegq/baI1ovprFeMlqk41zZ6qws4IIn0l1JMVYGADW14u3QefCUlLa22ib24Q1W3yyII0
6CY4J1K3dAL93jAYUJhvso1i/etrpqJEgW2YQK/TjhDmbuXI2qHhQKqoDIcMD23oHwqj/gHXgyNT
BCbU0c7KnWeaFFj/CLVALMACQaubA1TABDMlylMFbGZQqwnigo0LXpBEiRDVhVXwTUYk2peq58Rf
MKWx8K8deCgV/6qgy45A6nNshfEM+Jk4MkmRD6EVbvD/tQ0EjD0bVjmzyJGmJ0rCDIlyMPLgdGdO
BIV0ZJLJriAIb+ylwnABnnekblKdpwEtUYCuAA7aA23U04yK2vpMna8E3WEPnFToiFkkRI0JBehQ
1YXH5DPFyxXQ/64cDa0vR4X0GI6ReMTYEwg9wZ6JIkfomZnB2ldKM4dt0XfQMDHq5iK2Q3bog/YK
gE9sdJCCBADrT+2ZpLuO3o7NVkw+QG9LewuhAtSPTdrOx8H4CtRDjLY7QEjT70uYVZp2g+bQ0BQX
SD4n/4qRYGrOQypBOsXPRMFKdwPKUgKxwknqcBh6NHvpH0FhVJ9UWg1BA6hCB9J1KaUmrCo6oyZW
seSSYcuIk32GVE7CY+BzS1qR4xtypZUO91a7KyZ26+4xlQuLcjum6KoKMdam38nSNwQ+ctzyjych
toDOoS7F8mvkJFI4jG59r38IlCyYzcIiVjFCa6ddMgIrRM5F4c+7Fh10IlOQF5R0DA97Zr10e/o3
ri45DiLFopkoB0CNkpKMTnmuBhK6YJ3NiEfR4pT2jw2wB/YoY7KwvYDMF6jLmJRZUFHC9Uv9DJZn
ATCyMX4EdVTSrdd0rL0hbbYxz4CELqYje6yBOIYsftA45PKAjsV90s4FGwoSnsSG7IekUbipa3HW
Q9nBpKmjw0fcU4pwQSyd/BkCdMJckvY2xeBs1uthNVuY5yi5CE2Dw8gM4j7P3xHYQR6oMQk3csbn
5SBcxir/exeX7wC+Wz5BnHs2mry/ikrAGq3nIHfXiU1Moj4uAInIWIW5YzpyYalhikV879za0N2c
+NrLNe/HV8KCY0WHiDAbbVA+Gr0GVy6hz0g8Rz+llB0TPtjmPFQjPAlQByQq15iiAvJT3n2sMkXJ
wKrWEVdzummibQb8HvpURk3ZJObeiNqNiKJQzWEz6tbaEntJNAKGVCKvpBjHgh1gixZgF0dCw1UR
dqqz2Ud7SgC81S8qItG+RzdAEIiva+zYwXmSthZmYRydetZ8DVW3pW3EvsIzySueQmSp8tETCHZt
GPai1ixtdVeE1kc8jnzBZWaBQMRzLpiA/90BhF594KScBrJgbaAPVxgeMojlnbU9Gzsb0tRsBX9i
zfXp7WpDjPf/9yXGQRWW/9bP1mNzs5imEnVt49RvJ7xAEybR+BTo8iv4tpTsL705mqht5DgktbDh
pTd5MT7zyD8IiCG29kudhgVEjeZUaa1LV84AthKr0w4C10UOnWOCvdhoohvrC4oei8JHJCKIdTpl
2Varq6Uil2PTk0lZkOxgVw0GbwQgYKf6bULaFAWh2TIRPOpIJDKHzh4pU92HpzgRGM9nMVqbhLO/
zMBYoJdCHhC9LmmikeQsUIgCD5OzrcNbEIj0oafTg3CE1VVQTfqObh1zFhOlg1JsnULbi+oHOKUO
ckIpmnNW/0ClYN0UMTQ2yPIBwmMV0m+ivhurjd+bJ8AKpJjltEnCWwJ6WjQmxoJQTWfAGATTEt9F
N+7ijDXA8vcO4ycMJAzZxpOfliuuVy+Sq1UgCRMdKTgFxB4tAd6t+iz25G7fB+bKFqs+hNH8OsoY
dZgCdi0t5/bKdlAN2RriEc4xH94GQOctzETBV6O0RMtE9jU/jfgfNO2OynNT/9TxbxDc+5nOKaI7
VDMFNsdCYvDD1bUAflLx8EdsXRLfG/DxcEK3zXSfg25f6EeqBopze9G/+kKly9m4iI9Wxr5K2ZgV
z7i7q+NJWDZyqlgDpr8AKkoVGoqy2Yj8ohnCrWBn4qajMuF9wISkWawsIW4/kMT+sSW/PGXDD5fi
hwqSuiJF16azHj65ZSyHDux+8WaKTWsKtiy1Te6/OyguGgiAMzVQhPywRXUTyRWA04wrO104SMdj
elWt6Woi+W5oTmpbXXimnfwaV5x3fRNbqc8clQYRPK6tqvdrlVR4lfaCNvtuTTyt7htUdM1KJ4vK
lDYicMIoSpfSVECh2bNammgCUGiDyR9Ftw23Zg1z2IylD3mkb8m/rerbWqd9z8ok2xJXMxvea7o1
oaQeW4T9zoSm31M1/5zwU+JCOyp0gMRDwDCnakskZOdoQj1GC2RCSAaME5gxiE4NsXeAipCXv0dq
oWIdHMecHeM39acLfXlAzgvAaVF7T6ZbKJecm2AvUVuaZ6Nh0iZOj9QHeUjvhvYETtERKmDZwbVy
ZxlbPMHfInITWGlZ/7MwKPY4eOf/nuRN2gN8O8q1Tjc9K9GOIA2mGD0LR06nThCK4/8G3BnE9jbi
IO/k1VlAqvQQV12afYjho66oyEkY+tDA0CteqfglFnQ4Ak6CDvoYJ2qrCF5LBUA488vpEVG2T+YP
n9rgwRSdqnR8nVrWbeRLaHgm7aBjgUgTuqkglrJrgTa7YtAcQDGy432L/DKp5s8UW4Df7ESrUaAX
YhjrWaSfozK7DvBWjLL6RMDhO98cpjYG6lGf0CA1k28N7kqeg1dRjoMgGonOSfhMWFEP3YDSLN6P
tYSzlIDr/uYwFPI7z+RtLYzqVE0MfyTaU5Y0bUYNe9Yonatev1XIu2uTcXC/Ey9u3/qHTpLWDco4
AVhsgfSGyKrXjc8IbKPMJLYLWpa5jQY4/A4ZMMxvImqRChM3hsRpJ9oJE9pbFL5lsW8pS0F4sPmK
Tg9VV93lqwHvzFyOp5SIggpw5TgfJJtajgpTdLChaEu+vxLdLGoWTh7k15oGTHDKdBnX96DSnbJ+
Eol0JPXo/PVjtuE5pHn8V3L13wLCLZgj7Aq0jyTXiTHNMOZGlmSf2uIh6p2aLCSlN70BVWs/0PsQ
rwLRnWJjHIWQyZxgD7n+jL3s2JOp7fj5g3VEUFtD+G9+uGoNsPvUTNhbWSUYbeBwA+GzZnGJYRUH
dOFpStvgwpx42qeofNgZBBhjJrxDQueWaPGn2JySGi8QDmZKTTrURCRgiZ0Yg839RyXtA2GlHfKP
0dSxJ7Uem+dIV8Ss4RyDIWe8XrHTap3CSiEqTZ0cbskNW8MDOfCQKqREk34z2uBcJQ7d16sA+PgQ
Qpjjv7QF5AFs6lE+kg6iXXzaFQLswrusFJ+Rae2moXttKzJpKYnFktUMHRMqZnuxEuzKZBtLKSG3
POwN3QdbVk7tQNc7yadDWZGnAYhS8BzZRHJa31u2Cc5LvQ2HoOLEQjtZeMVpKRNPxswHr+bZtzj/
wr+a/NbzkScaNZ5iOjAl54qenj9YqXxuafP2j4DEmgIS1JTam6k++yGJ8gmI6MznXR46Z60YnACo
GHf5gOuLQgwdTZq/OVR4WkYsMY401iLHnqAfo3NoFiWmzZbxCFC8naSBXqTtrmq3Qi63+DJ4tgcz
P8xSc+q0J/jWnGwOIojpHIX5o4iABzavA01UwQylDO+ZwAk/NyCgTIi/8mOx49QGAb2Nh82Bf4s4
SHWECzp/gGOkEfhSasOrxNk1LTYj2zojZZu8Ic4mzDtsan+REBQT4mOQZGU/erqaDidnA5UIDLwk
w69c9ze/yan0fkQ2qvg95MxC3nF65dUseZdj5FC47SUzOlf+LC9TAHShnDFLwCsaJz0EEpqDlJ12
wawXVWMdIjpKJb0hbU25ZgTNND3nGB2Vo6Z7NHWJHsYgfh/ar79whWEWvlhW75jP04vaHYqUCXd4
VNk5zHJbC7E2b0sjwSH/mghXB+UkK6rbReqxi3ajAgza+hlKwn7GM/F7Ms3zjOQ7+h50uAWBCGBS
wVvVGhgLGAMUMqmCRX1R5em9UOWjquefOuGHczh6ANIQLRMD9p0gPrJRXwomm25wDOwwmJNvBC04
mljIfBgmM9c6M2NQCPZ7akh0qZCLcKJuKwWsA2N2SwYz1+Eleh+TjNf7rxyjBdAF+rH27ZXJSGVG
p6gnYlyEost5tPgiUqwDMAMgGZH/+YcSgPaVsbgTyRw6BxvfooB0tzulYYbFvTjphHmWBM9wQKyZ
cFTRU7OunU/HrDVIu0i3nDv3sU5iTgrWPKcRz3pEv8XgA/jEV4RKuVZr4wBPvhofNL8t3lAtx9wq
E+XHYawrTw0lGo+yAcu4ZJSeaI+xI7BKkGeN7Tw2QNbuZv1WRDfduYUM75Qv2u4fnFboEPpECLcO
DHOS8OLuWuZC+uDs2Jl1JIUBwbpGT3kFoy5s8HFDEdApycSJMxnQAII36JjRSZzHBVpVHlKPboB0
VTOUAWr7zvBGvI4Nk9JOTfaKRD3EDbDgEgmvZxbgDIwyhPM1Ld26hLi2ZSyjMjcvS/5oE/OlwNOa
LxN9/shNEJ3nNM8E3qxCKi9uiGbSPMEuDwhGt5ucEXC5FBUJDSnxos3zTuoaEs4coGXkvbPeOZso
7oTN+bPg65pR4gaKwDL0nJvSq2xn+1a0l0b10Pnmxreb7cCZPh77dUmkXAjkJUV/SH+3oaZ2dF5m
HJ08ZhbvaktEB2R3QKsWfiquabnm94Yk/sCNagwGcahjrtbwxLssdsvOBtWtLseYwuovnqIjmjDc
tbS5GjrPsypvY/rOg0qZQqeFTq4cmVuJtiK4mKkw0KThpwhnz5KY3ZTYg7M5PEs1OgfWCdF3bNtk
paEprTL4EzMudjG4M9g/ODq7Gd30gq7gRO1mcqhILQy4hbUUi4whZ68CKdhJ2nOI+hc2k1E++eWP
2DBLDsV9af8mVG/dqy8XK4CpL3+LAoWduH4mXXqVUt0q7zUhAgyvGOHE2ZeDHIXtNbI3ZeNv+/hf
HDtAfgEqIcS00/eQjyaoaKGP7TEbxKmf3Y4kYq4CGsoYJkKJc+1MOgbvInQ3rXrQ5GdSxAvMrziU
/iVMKoPVpHelYjv3l6aIjiCyl1H3XXTtlvpkLf2h55eaYDhNXw5mFhtAAuca0X4Tz7nPtYt862zZ
6asy2ruuArOM17u18aXQLYhJaIptZv9hf7HRpUSpJSD6dE2x4NGG7MCLkK8QUXDBIJ6K6rWUf6bJ
cgWtRABlVeKuIuCFHOj2Aqw5AOCOTcXtAbL6vn0SWd84c2mNXsTnEtd2UsGMsJgZauSFEftqwPF+
7sDr4GZ0blFRXlKMIWBWguFbtHZq+8JyJLqlIrKRs3UHcB4zHBs2W6If+OuwXxPDvZgpXDmaFhrG
LV4uIq9ELF+pEONLsFuCy2F+yAIRTymoGuNGnBxz+jKUix1Oz5CYHLFDGDk+BInzcuPOKjq68jmR
Aicz5xrZdFsHOU50DU3Aph24YwLMBUNB0GLAuJntnrwjTxAIqpyZLp9ehr3I6tni4JlFV5qPHcIS
hQbQMHFgaANBRXJaeFaYUHlUY0RBzLZctTH2WTGcVM4Cw0zUkhJ6hSR9mryY4rLLcuBCTxO+fEbb
X31EJkvb7Xp92tTMDKRSerSOvgjiToQjdU1+0XGA0UuIGrQDglVMjoB61X11wbJKESFuimWOa9Zh
ksgWvZXcddELTeVL1OwUFl1RlBb1r9+7sjNvuBtllJ3SPncnH7nEREKMCb9IuYivMLUonDlRCfSw
AkQf2HLn1OuACSxTc0OCpM4pC31K8neUf4q71srpJk1qXj3IAE/VOZfTp8XpZAhZ86U19e5g/UDN
KBONvBpEKT988mgOSJ2iIcfzI1YwliBHuXJRTSyrgc10obY92vCkMDSqfla5GJAuxS/SRyDv8eAj
EGrNmYIRe266BUi6sJKfyfIcxgLicdODLd7+0OH8fmM2wCbG+zwxR0UqUgSEwFVsCPe0/qH7xcNU
MrSUSavvRej6Zz2iv2PCxDpJElRLNd6qCJvQrOkUoj3ZBSWoKzRJzc88qV6BkBe4JXVI3I6uHnSr
HrgeMgFv7J7kwhPE4N8bqboR/ixhRJREsgOXKNAiBsJTvPMZCButeatt5SzRt51QSI3mSeS4l0ym
zfS9xC4v8Zn97NrxXeOYLK7yTeW4GVqBq/nmulTJ72U6aAc8QhG5I6EXECUsVpTRUnfUkLxgi8ZK
DrxKdIPCreZkXkJfKqmRmjOr5tReGdKXqeHRgw8tF58BdtKqJ5Rd35ICtq2Drfg4VvAMAbhRCDF9
1N22Q5aj85R2uLQgBnB8ES9pxHPX47LUh53ISeenJezt33RUjB65YvyXYJOM9pIcEWxpq0HD1GDZ
SI8YtBA1IvFY8KYqzkFnrKHglyVqGoNQfI59WurIBNhs2c84qI1a6fX5yawBF0jyPqmVnWA+E+fi
GmETMzRFUkjPMKSYpoNT3yJtP0UR26S8pjRJaC40FSqB9pHA0hLtHJuTAnJQ5i/EdFFDiVdnVqxX
u60QydUceF/1sPmJ2vjVH/KbBFgHCGA6ML1DamKoS5bAuc/WCQFyljaxCpOoyrPeBvVafHSYZC5q
l8MMjT3C2lrrpK1apASAnJpDjEUqlI7oycgFNomoIGNm+0r4LQoLBUHhNFR/n05U2JrTb4PZWVlq
LLYhGaeLurWAmPDA27TMFZhOmRTSJG9pRuDeya6y/xjRP4Ui6FEnz085cj+GU1fAoy3Mnc0VyPXP
SWfJRr+U6i0A8uKdlms473RGAkKfpCspdkP50iesCFTSik0pFskHTSoPAJMTGOh8/HAnuMHDVO2A
vnuGsuMJ4Vjea89epNJdxhfxFZgU8v5Qhy9UUGN61HNs+Uxm8xTJhWewAiJTy9ke7QrBmdSjfCO6
QpJgX0ws0jpRo7NcZYueBSoProX1LzJ/xcqoVMNKlAS2VW8mJ9vIPlBzQC0K6wj6yGqo4TUGLCS/
JjdkUijAkagfI+cNTkDBPCojm4Yn3fwREqPAICJSzrdRXLvMK38qnLMRqwfaiJ1YRcSnovvKziSp
iFB9tn27OY/qbkjTjSrTN7b4hiNn1+hFMSlMB6g+FB1axaDCeM8Q+KTqJ2ZdbJCTdgFmjCN/ZlB+
bKXjWJX8BhuhO4nQrzn0Uh8kZm/9tPlWJpKkE7kI2U4q0LcizqDRjRCQspCZvEEPC8OmZL6bdPqk
ql7rLbeDcCZK1wLWurLtneuAGDP3B7zyyCoh/yueZNfMJE+s2Ib/YMZ3bWX7UHHs7gF3DSEdeurO
enywp3A/xUGzjpovm44AE9G0Jw/HUNcCzN1yyesSYQ7mrDYpofSFslvkM7ofEGg81/X72EXLDzuV
XDMzAGltdRPIBGdL3/S3JToQIRSqhU8getCAb5r4oGM40oLIg0uLgOaukPc1E1qzCzLtovETSNzJ
JqrW8q8hI2ovxD9MHkznLeaFp2MH1gSDNYnB4sarKvzbXLognvHj8ENPgqMyTVueeR041Gz1eNx5
f7RgT0g650mS2oatwMtq1AU+xXeByjJRP8WLRCqRLGxVuBDjhhe74xIj6Anh5tQ1TAEOInSnWLsk
SoQgVQ492kS9CT2bDlATMhV2aG+Ju6OzhCW6tk6DzyrEDVSSFQ3sUtxZqa12TOwiGxGqwrxBMcFx
dkRpywTTskFGzVmyhTPxH3dTxjQWMAyjv0JYEA3l5tERMZDTfM+o+JyI+MOY94SIETeGsVj5tlsE
w6OTgNdbxxY6H+eIakgohak2AdQG4bVDqMKmG3HjS936e/x5DsRJTjwcE8k0ZGfOGoSqLOb0tGNW
t9KTiVkavaniLBWXaRSwenyiUzTCOSyZO1SUXg5gW5HGHnxzLEXzw8wDb6w6nVKWsxZcuzTnKHOM
RSvJH2ILMhjvOMwYKxOTivRbywI5Mf7MneKajmfR2/Wh9EW0vwuGQxU7Za7zKoX0oeuVCdQ/q2Cp
BJwpxNkQX//EJKpiIkL0lhJUHkvNqhE/uxJL3qJm6VKRj4T/Iek8diPHkij6RQTozVZK76RM2dKG
kGnRe/LRfP2c0ACNmVpUpVLkMxE3ruFscKrkEAJsc+E7xMJ8VTM6XUxqIfJM82UkfJ0evcIjuf4l
HSOfnUNh/04B5A8ywGbHxXkcQTee19Lnm6DyAnYOPsBJPR909JMGLH8v2OUNZq6+h7QZsh/ola6v
bVVL021EmNw3rxaBJNryIRWVdNAdHmMMIXoVrgMQL3H+a20HrOZDY0y4RNEh6c6JdVGNdpLRqbDl
HLLIw6OJA5Wwkew02VHTNQR3aGQ+6GeHsWfaP6QR1kzd2vaCe34FnTxV5re3DGJ9gieC/dvhGKHE
KcchrFPWBpYb5sUGHxH4b84xl0FLRLHUp1I5Qqrlx0sAoHB2hOUIsrKRKNWEzsv2l7Ww1RQDDYvm
ncDUTQrnEMTSsnpoQTX6b+pH9+hmBw9TLIaM4OGPaevgW7XGeTGiHJOi0fvo03RTz3+hAVB9sFqe
mSJufVz8ocp1DELxuzK0PaD1fFPVC1rcfjoompFka+EkEgx7Ag2G5SsZHs1iP2OUpO1BvXznABfA
c0/81aw9NrDxE5CBW5Vi+EEyGBEuLzjE5REi8cdGbcgjpYW0GeEV5DujEHjMUbn3j7OOT/4pQtc7
Xyj1Ca7quvP8DHGDBhx8gjKki15ajNJnXsURwMeZdk0pdKum5Vp+ANxN29dSroXwiZkjH6IwykAS
0exF/j5vI9SnLPh5DZnBaRCCnWvtQUwq6n8qR316cHscPM59dDKcHf/bjls6S+Z4kX0YfKGchu7F
oCJYBc6DR3DNcCmos+0t9gUOC6yjc7XeChvfwCMNQ6hvWhjuw6ZwT61HKMCRX1Dfpyg6GXlO2Jak
sDwcIvRCrecaHr2XfsaU0PLOQdft7ZPH+bqAlkfwODQmLQlsbSbUWr0aEuYE7TYJNll1JPbkPvLH
JzkaWqQeXAkClXHMhpC7vPaWQc0KI4d27Y9UnHR0fdO54E43I0yQZAgmka7OcpVojN66aijpBweC
ZHJ2zdcsuyRsaRP3gpgEN00KuWw4Wel1zEsoS+U58Iv19GYRlWDpeNVe2mKU+Z0QRWl1m1G7N7h+
mqXYySJPfQ/D4GZfTM+2+rBK2Nqx97m4yaVj3N6SfGyDIbBjjSreiPO1R8UsgeVzm230svxXexwY
zNwTJzhqMX0szvtxku9y/shU7dEW9p6JYUv/lPFxM2lBCZWoX0bbHC/7gjTqYubKqR3sFFMYdtRK
EVWz27s7BasH3ZGYbUMPEaqBg0BobOz3bCBEkVMwQxovx0XGfJHzUgz723inKmbGtMoL/lY2nUSn
E87A5/gW01cBpC2ufN40/1D87bCM6wniCxh0x+ktIWhrAoBy4FCOeIdIbFJU4DprSc6HwnrwNWfi
lmmQsxirShaXc6Y0NUExgMR0SCAuslgDTm7mPaaWtlFAtAwGH2rzjTRNBg5M4hhemUaB5AcuNptA
uEu++S3OrTbqYJvDV6jOXf7FN8oxHZPTJYjzU2BM2xClMaCLrBkhyKiq9e9Onjcfw6HamNn043X+
oTYSXJ+nFyvQ1xYPoRvcA0QxqOCa+0URvGv626Jr93p783g2woCOeC9a1Zxa4aOnzPvMn2w+5Mhq
SB0GrKB+U8ynR/xKA0IRJodlj/7Rf3IwUIUkIgnZdgICgTrB5/M67M/y6vD3cTgL5vZALot+L/Ps
qHkvJK7LvNVwZCH04tBu4MskVnhZ9jv66TZhEpNjCPkqZ3LF5vEN5LwgA5CpuhAUhnmBjVo9q60H
KPAj0BSTaptkaIlCNrprQBi8FrFP5legGI94nvHTI8RwCSk8hluIfINh2gKYgBm1FdXbSMfRCrEN
SLfh+px2OBTGDsys+tDM+iFkr+WO+Z3APWEoIC/fs9z3wEmfzBKyMb/WH+/L/5GvR7PW1q8xUEFL
kRN0KXFdMyw8+wcusDYb33AX46FHZ8u8SCyyczjWwqfyiWe11IfQ3EgqbX2IZyyrCkQl4Z538Lyx
+aAONGzMnrCJo/MnZsJlUDNdNfLb56/cEkgG6tM0fhWoSR0Hc6OqPIYKBwOUffCnyB+w+a0dthGI
hJ5RJXJFlgxkqkn7S2UUNr0r3sdTftO1ZlNCBEqd5MjMVs03qJqblKvdattjGLfHBHJB46G9KOk0
wk+gHA0qzuKCUFNNEheC9jSFucXlt3BLM7Bqxjdr/sJGNCpxVAJnE2Kdx5Rn/HO2MzfVQHL5+CYj
UwU5xNCwb9If/SA7dXzNcrm1zLW41OHop0g+HxwmhgIyuTnTQuDvkbStDpOkyF5Z6VMXwQomUwgo
vNaM34IBv1PWG8gRp5p0gyEaV2wW4U1z8ubZ+PT3/AML1SOM6CF4Zvg6NKBECO/1xcZjs8JAw30g
hOi+hsBBye5OWDQ4rf+i07M2GKk1zamDv0rgShvM3xLYpBmETWnYYBQNJjrGIpxTXEeAsRkunhBf
+JgY0FfP/uscFjs/WvbAZ996Vz2bHNpi2lqBvEj17j5HXYjc67ftX8bBv8BsuPOKNwuJv9URSLfM
e6P2WKUvEu/nUfKoOd1EWAQh/IMWJmRVejlhossjsjlyx5EhWjW94x8pWLihn+kxJGn+zdGG/2SA
H2Lm72uMPuGRSymUoIiCjP7gSLwvVhpm3sJQ8eBIbP1W24eIZ1qYS1R6FU5qYZ1wz+By5wVbmkZ6
71BOnuoiF5EJhVDO1ZoCk9SOYcleF4ATJ8AnDTeGxOXPoImR6axzZDrMaRTlf8J+rrD8M5N2r7kM
WOdzYEFYUMh+50NjmDsn9KENfVt/bIfjgmr6IIysJeBazSoXQ/z4o/CDrRBcFcaf/cK0Iat/E7jc
mn0ZSjSB6j+5/VwWZ93bYDDGWsfaAVB5LKLnjh1qpVAB1cEcu40BbWKYDhLJZdFwGcKOSQjm0AC4
RKCiGe8DRFhmyLw7SidCiRNO045P478snHad1Z49teyGBM6KaZKxiCyTrOciid774r9maddms+xn
C+jZMfsXqiw6SbzP0ct7AsBz7ek51KyRdpR7jepMaDURJXosWL033Ht4niyChdyQpMiL1HlQ9jfr
MW9w5Q1ApmRSFGAwzEPmbgbF/c/m/v2zptSK08JqawGWvAGvJjgtQ3KsGNnJAvVy/ZT40N+N2rlO
o/faaPN1Csmmyz9lQWtETKD/4VPP0lVz1BkzxkGq3s3Ra91AVeP0LYXFf98H3XaU65e1EVgkyk8I
hPGpHoub4V1kIND/ppxdQmMpOiTEwEEE33gT//yXpWD/S8x6x19N5onBP94WFvQiH6I4JDDAlr/i
iwsjSVxY3+kqJBS6G76V/hS+9sW2RR/YcE7gGzAVPhlkGHpTmmdMXWNaID1Ddkzy67QvU0SQnHdj
pa+mrF6Pah8+YyUNxyy6/Q3xwkcObRJn4Z57zWW2xEOvOnhBfG49CAWzh6bUO85j/+uXRr4Z/ZBP
CbSNbQwMwEhhmfz5G7ByHUzDM49shg6dW8W6zvB20JNHB9Ct938Y9qg+f5QnzqB/dsnW4cEbi8+4
EWYoVXhAU811W3RkOwyuu+t9tYqb92S4pNBfOit6MGHhU99beNU0RG4oqpM2JnOlYpAbrIfyc/F8
1r4PJxZoc8uaPzd/OReIdzC0jZMHY4T+VB5jFx8T3hG8aZlnFFSt9KbLJUJY4NL/Dvp//vTmtuY6
6s4SPWYMmLTY3l2JfNMibmVn8jrglVrTb2VX67bHaWO+0o5hvIjfz6C/sLE7SPMQPM2lxfyUoJYq
f+pw/DC7q+mERF28mflrpp5y9n9LXSAFk3BliBr8N5gmces6r+3BAMkzKmwUnOHMLE70IwYgtwMP
yFsZofPFBaUzXAzkosJD1Y6FBSKJo7SUkvMUNIcZNqsPK7Kg9KGWNrhQtTA7w7mrmU2gc/PAnvz2
KsOR3MbHfb5xBNAyeXAqWAqrIMw+wJYlUM4qCE1nlC/Hs1EwXAYJNb/npTlaiUli2lO1VHiMUgeU
uH8Q2oSWuj955nRuEYkKA6uDUatuFk99QrERdhhUw2UC8jRBQZh7BZg4iYamMd8okORXGG8Fhic0
wxzMLUFolKhB/VNL5AzUJ+fBbbBQjX8ar0IpAi8UFs78n8wlbDrSBQwzC6YVPt3nRl8ghRVro/wh
ARmUncKrab9yc75K/esE2b6BIqJVOvw+pCiA0LWCS8VVOlJj2m6CpYQb/SOq4XtJfut0+mNRZuo1
ASRqx+xmlkcdLyGgp0QD2Sg+DYUtQUgGUjOu5V3GTfMQLUi965S7xrMUBzDZlxlek1Pf4CWDzHFx
93qFV4Fl1ntnSp56v34EdeY+Et62BDy5YBJmT+mSQRw2Uuo4uc2sKN5WA6YidFS9W8I4XO6raSKi
Bee1YSh/lUuLGPhPAUiIV4+wqnzVnqaBcEkMrsxyM1Di5DOuJyFiR/0hoP9BryEFpGkgvEkGunLz
WIzlsbaSI1M/HCTN4Bly6SHRsGddoo1PNJtgbG5E3E8fZtc2TSmj5Lgf0fwpNHkdPv+tRuC4F7zC
bLmOuODpGmZA7dC/yGQoGdNb2Rm/ul9BC52+tTnYZ7EiGlkjHscxjsDeX9i/EwAB0tRYIxxrvnGh
QVRnfm0jmSF7kMq1EM02Sy7HQmeZDkOtcRkrai7npFyfgp7bB02LTLSTosdfgVayVF9pDzGyrzaZ
lz6I8/XgTadYnH9In3YwJCgB2p1rNIZHub0XHnU1OKQyhJ/CnIFZQucunLO4Mc/Ru45iS6diIOAL
Mp6DK3xZ/herS1AMKxs9JUwbvTZXOjPCMTX2xZhfWiCQRsLJk0BoVZXLyGTEzUZOPRTlZnSRaosD
ZFDEkzBMYkGMYGEttYFPfWYZsB+DNxTy+JYzpDZOf1wrRNnL0l3sSHSn5bHLQDN1JG0RaFTTJbiI
VJiNkfz2vPjVujZx9qnUYN8p+taGdntS1jaZm5/CN5+GWt95BV4aqN9RNaFWVLvGHjYWjpQdX1LC
qowcxlExXipNzFUhNIQCGUw2qsxnlyAs2ZcxBB+tz1k7LxO8Yra4N7RSqsf1kx/jQsOZONWPnc4p
0+irkOOImF/PXQ6dOqJDbcnbK9P0O7f1PVL4MFbXmSTC2TGgQ6XeziutV0VdPJov5TDuCyjFBl2D
Q69LlhnTYYUT5uyiWMZGAmQBVcsMLF/DF9anh3rVW09hhNcX5ccyAi4g+5uu0drRnKvS7FWDVS0H
rsQkCk1Kyr4RBxkDlzdOjGmo9wOWpRKuqNApex4UHCOAB9tnty7BLUQGgFxkdkTm93hrsShPfIi0
iFcJzR0zjKHNMcfWFOcYtAlVHJ9tmCFO/TSH9gdnPnedoieVWX3tL8APLsZX7oGSGk/V+jqmIDbd
F3MhNAvExSREFogahxKrQzWQzpi3jphVMTBFwj9+grO6VkCafIbGDw9hRiEkltT5lmQGG5m56IZS
xkASPkgupxRIcXsxMF/kTyLktcOLxqlggDs2EtYT8903U82vdHAwVREJjJu9MsrnJaZYV4z1ZnZ1
2DdXxKxSxJkJ9kvZnWAqefouvKUI+UIdUolV3l9cSzyiZqsuAagmgKjmg7Llw0ZYHzN3j/9QwVit
cWiTwNCGykuibjM61aUfoS//FzYHwQN6bDoc7yGPUZgYd7nChlTH+/+1g0CL74iaT1vTS9e5/enx
jrr+xUoRWgdbH8ynBJAJMDUXBlYTtk9md6dpX8RDwGqf1ZvwU5cBN93jBOjgt/oxr01UaXyHItSg
zwVHJ65edYSV6EVDMPlu2sRiZAVPjqfq0uxlA91lc5qy68SdaQcQe0Pch4UmKjQNpk/lSlbLn5gK
DYIk0xa8ZR0NiuOXHKPNxm4hQ+XuqvAsIEcwsxdlfLQwCkm+u1+gARsddE1Gk6ZLeC2Dh2a+WubL
jMBznpgj9eqTVAp8pv9rMddJ1EcYlruARt2xX0S1FkQPLjzHxqZqdFAlBQ0Z2UWbUoVEcLL3xLmf
6GxlACSyJLYJo1d5KwvcOBP4rc188lrRoloTJJVOkg7ODo+MxpxiO6LU0KS8Ka/AhEbDuJ9HEfgE
BdBYNVyF/ZGvEOvl3ei/tPOVBHXPHO9gUBVZtcrRynZn6Lk4In4DAq7kyZFvfDDjb/SAKyfCV5EP
E2pehxmqhz23GdxC31+b38jjD5MGKw0U9I9I6SbvlnB6+DX/yPzIea1q3lkRnrLseKBVngecLgPe
CULe9LMagZjB11IH1QGuhNQTs/VSn3Upd5EqY4rvcqVPO52tVNcdtv+ERlA458F2ANTXhPnRfhWt
d621dKUgxs/uwggu3UkskRCOyrCmi9R3zLy5wUosBAgKyfFbTn4X0efR3Dr9ulhw1niOm23jrQ26
o1mB9be7yM72OEwYoZS2vJJ83scI/btJ/fShebJh1mtLcqr14BQyV6wMF2e1c8Z7dOlyp2645Zhu
UknE3VNSFCcdzi6Bj1IIh03yZaEXHBgCiiZKZ8JsMbAT7Y7DQNq3oVSTCVkGBrcc444RDvE4noPG
Opkur7mwV5kEOR670QdUSo8icdB8/6tvWu5RZCYt9Jwi2LmNC25OJc8ZLqnG4u9BA88cCQabD1Cr
5yhIFgxvHJTmYMGVLytyUNMtLMhnDOq9C62EPVc5y7948dZ9Xe4yXb2N3BVxDVU3DfCMNI70mGvu
plL/kkU4cpaz1632a4D32/43g1IAKlt7DYScMzREOUUYCfhgVwybgWO2CKnbjWm6dBNokIOXE5tc
KFQVYOneht3X6dquZ7KudFS+nvtRF/z0+DpO1wAZWpHWZxQfbQS0nP/4CRlDlFRD1W+sdMQsZiFF
nsfsDutaobalDMrBKyr9p8H4itSMoMRYNC/OLH4auqsPR0POVYXcwiN1FpG+aBJ6jagRfN8sy35I
PYAk9Sz4q5u7x8YlnBJTLxWmazPlryGXIz2HHc3vK5iaKBEztTESsnthblUoomrS5yzxOYIyZQKQ
d9hYZbByFVRBe7gJ2VTu/AhHSgIp51Ldj1Z4nMoSkZ3LBIzWAeBF3mHIGS5TW9XPEKTAd3S0Q4oy
3XoIBrSAxn5ord/Ib1dzmOx8JyN3oyVdFGySsQCuAgWS4MprV23bngd+vEi5Y/RX1fSf0AtipoiV
pVYOx9rU4tSsjkzpASK7Zo+/TGlvDDBOMmac5ih4YIqqHbQRTgbTzxb+8wQHdBkYpWdoIfKNZz0X
HvBLhbqNqk0f2QEJ9jwLfg7FzYvMR48iY0qfMLNY62XzBOsKTgInEleMlCGyqmsyGKqkWan5bBjl
xgEI4sfL2EtqS2zLsfJczdp908YvNfaRjuThkp+R4MUf2d1KvuhAlTzTvgrpFC7jXg2PuBAST4TG
BcIakgejbLdDjkd8CPduztL1PL2F2OTw7CCVpm75MZn0LWB1UCvuU5gFywD7wTdPqo2uitJ51I2N
OULqwtgmZ7no+Kr4fm+u2sa5HxE2pXVP8DdDfrBr+kjESLj2ErDiS8gQiMvoYJAuKBBhPCo7m/AV
0Vxu49bDCUlnuE+MSlg92nhIG/EGzSMwEubQ5gAZdFQnE9MWL8P5Cf5smZEa5LHzW238V1njJk2Z
c37MA3SV4dKiEADXQNkLfXMAC4ymi+A4tJ1lV38rH1pknGufmT/uZddEMFYUNsiVP7wEnrkJYgy3
h3Oi3IcZQmVYErnhbKCRXkwClPXmfYGxQE1C9dHG6U6rq10GWxcEJNkEyVuhD7sKILqDCpFQgDrw
25LAFpe0TsNjlLOPQxu6gGkVRx0rUnoPfXjEjDc9cqyN/btJYmHU3MsKCbLvaViRjXyaqIuL2NyF
GuqiJHkOg24H++hgD+jsMBQve4IDLHNjoSezPGgVOaOqCL47I0qMkgoHabaIKbWSDZZ+Q8+R6osJ
a19U5wCPJCE4zxF8Urbt9GtGL5i/tOa26LDCrCuGJRiL8ailleLq7t18b8EPdiScYflPVkgMAlFz
0lf2XvUO4IcF6cY95c3Jy785P9FGys8QlgPLOx0uRuLscPVoQ1M6bAqFZzU+9nDcavaDlLAJs2s/
n/ZSMoaOg67SM0+9WZ8j1Tzlec9NVoJ14ktppKvHRb82A6GU1dVmE8GFjtVHlD3nxvTtVjBS8HJu
38CWIhikem49EVPFIlNd/tKwB0s4ARZus3AiMBDN8K8EPKJfcQvzcWmHddsaL2GJJhDZNgR5REh+
bK+0ZtnN4zUSVhkHg2O9V4sL7867ztjFYpjA7Au45tSlt4GwNQNjA0xZBTFUk7UubILG3H92+RgS
czozibe9s7JYbKybBqjcWkZM+YzVQOaA2alnOZMLMNFB/4Ikh/zq9ycIu/d6QogaAr5h7MVYjAp9
MdUL0pILv64NNaium12Xvlh9/N64UBeZUJnXycYjP4kONidIC4SrwWisnOARSBqyE0g03Q7wDLft
0jgfcOhw34uH4lG2pUCtbq/+pTa+VTxZdK0W3iU6iD3dVruobebqlwFcxDB0KIcbHNSstN4W7he6
4DvavpjGAfYD0rl00uGCA3wdULL8/7B1axY74BMeMzTclMYhvXpir0qMaDqgWA+TAY5cxN3VTRSe
fgRvrgFpijEhkZOshiez9OKf6mN2PuHxkxzbcDjmEMfkcqP+1Dng6ibY1OGPZWzHGp0Tk1PdfSn1
a+g7e5QOz/qstnTdRVkxq3kHIQ8ArbPAewDgQ4t7NnF360L9bYlcKlgCGpu30bcJO/ZXEqdtt/7a
q+xj7DAggQ05nkPU6nepehp82NfODVqF3sndKtedbIokw6njJyMHxELsIWcko6b/d4DpAsEOZ0hN
/cvsT0Yg8iDD9LVdCDelrScLzihh3/boBbENDZEK+22zhWFD5Yu1B7XlxBaRIZOOW4ksL4H+YVHh
l6PBPoRnYr3BPIJL8BrSAOhe9UzpLVQcI1Kkc+ziNtjXeJyDWUcMO4tmI0VAvcDboflucFzKdWKz
uc5HHQNVBroJObRuiSNldRvtZDV3hviN0BA5QbNtI7wrfXCntHOxurHOUvs2rGAPmxGbT+aniyKk
hAsqZSnWQVKt4fAgtNofzZt2C5LMOK3WwggtAFLrbheE5t5YNCIyqA3C5ebY9q7xtDe5CjMYTdKe
58QQteMxbEHbYjz5mBjXwWrMp3vTgBqcf1FGsuD/MH7jYxncnehZkyFHRhS95uQDikiTS48XHlBj
gmtXfbFyNCZIrOuCc9bBvqBNiGzoTkP1nc3A8XJAev10P3TFhZMe2luMKlGKZ/mOpIWfWmonOUda
bDRpZrpO0UJrDAGp+wHBpMENIC39Hb4F/iA9mE5m0CBAHZUjuHJIN+DNIaLSOT/1EqoBIKjFHdHo
xIrl9AcaHsavE9+dt42n32+sSO7g5yYWBER3uicIEMkZkUCQwzvNObhM2XJ4S4FLXxYZH5GFtQ38
N9lmXguJZrpoGHBWEUmVMrtpPm1fv0Tux1yOR7mHy9lD3SxiFQanM+EXxbaWY8YkL6L86GlNOaVS
hJ1GMq0pB0GuafCk3OheLA+pOiCJ3AiKKDxWRANDWBgpIeJKAcF9JtMHRUXf0m2gwd0y/3ImBpMX
6PUB8a2BBx+TIjzLieb2d9Q7Mqvr2/6IGwO0saYbX3EkMec3c3qOwuHJdsit6ItHrw+OmNSFb6MY
qQA4pBYEW5+t0RKpBlTzIpdykxFVSigorpIdnTFzvWdA9wYGn9iQyXQ/0o/cs7KPUN9VVnrXet6m
cx0iR6Z7PmatmeG1CO07PyYMJsbogH8YQYbO4AAHXUCSAOxKxz8BInJt9iO9w+je+O1TLjS3/jXh
EuoLoRH+VgZLKSiXkbfUqZjHA1ANuAflIWiTp92LML1GmUc1tFA6hzt3vEj/i1KgIog9ezZhTfd8
yNy/9c0Jb/QRT7XpVSzdWnCWAIJN2H5byY2MMQ/Sege/uiDhBV+64DaGr+TIrVI2ihA2jVE7lxOp
edI6MmUMmRhU5Ovl2GIEzDFV7UlXs1kAZ5Iqf7f5nUszuIgmx2J8LEd/p1c3wg+53Oy9bIso1498
xRz8PEYMNeJpYHLFtBVDI3pAN7w5ORfXjAOIvjUYKd2ZpflkZNFmKCrcCuOLUMF9aGk0hwgPeH/d
s9z3RoCGtR43k6vOZdxuS0N76cCVR5KQzBhC3FVWrK4xOkWDphTR7/xcOVWkVA6n6WAyloXodJUq
By2QrGwu8+2cTaS7v2U1GecScU1iR1jftMl+yhayEqHg+rAeorl9EcOc0Ydtx7/UHbKyIUShc4yX
/NkBjxsdF2P4FHdfNP+AsQYGcfT+UcukoYtnQv6ya95aJ4Ik9KA/W9bs3w2xvmpN8GpU2HCNpTOE
g7q07qbF1Vze/JLxJNWH1CWmVYrHEboO0f7IEs6KL/Z32m2DZdrg+oQOJkLG3YHpyP0sp7PQ7JMp
l9APSK9sOBig5CVRsi1QQ7LqZPslQm37xHYUZaBgeED79w5TkLr+VfpHkzrn3Kipsv9BMBdUo0Wp
SYFAlzLeWzSP6fgZQu2Gvxvh0NJ/WR2Wa7+u6L+g7JTCA8QXpYBxKjaPGdkOqGnQIAzg/w5obZuw
uZY9odYgj4liwuEVzwo0RW/jh6V+MzW4ByhypR9y9PyJfRUbBqJgakZ6FcE9fZ5IjmyPOPZiNNdN
Gayt6L3VnlJROVHU53Gx7Ynn8J/65U1LT6l10pOQEoEqkNkSnh+rUlRCi3E2MIsgX1hDae1X7Oft
UJQ/gx7hXbJALbX8+nvOmSjG3vuAOSG1O9vSv2tC9mVfjistJCbDg7kzttrFm0Weh8URZlUjl2aS
PcINfewIIm4rm2vYRIllI8pTTFVizrAGm1Bqg/7m+WodJbhHwPm1Gcg13lPOaNNYUPdxTMA+fB4T
F/urBfrkuQO37PxHNCIraggcL26zof+zSWcKcbRKOF9kZTG3l7/ow9eBusL/44rn053mKZ5G+Dh4
jHK4Id35nwz0jca6E4tNL9z3hEeHZPpyTUUdU1JejqL68ylOTaUxMn21ZlStjNozRr0uLlK8M4tm
xG+Na0RDHU6yOgBhAvTOTrqZUJSk/KLacrQHGOPAlQWHxkxMskNAbqPv4TWv+2R8DeBylQXG3W+w
QVE7pfgVMK5CJOHu3QE3eqi4IDpCam+zlNWvJ//ybiAIDt8zQP77nLPMa/Qdlgf3ojdnsHJfa86/
mDM74ew2S4Jb/HENMx7NXQ5fgYAn+tvKPFlVtdPr7sdNx70J4allkhmUvwXIVDM4q7SNz7FvXUCb
2bqd+erG8cOMTs+p4w+OiD0UJjmO4lS/JI+JIlyMeYNa98gN2dCGTR4XpfocfzaGd42jatfQbcHr
xPO8ppscMp/LtiIKonv/cy9Q704Op0GRP9DppHEPLlq8d6ltpZAP7LXVnFVnXEbal9L/z+T0j1nd
TKzW6Gzcyx9EEkz3RsIUHI4DmB4P1WxbJHV3wAee9VqD3eZwjVC2IAe/x0tqCDQCG6a7sfSZ1Ifv
bvm2UHxZ6HpdDG1hjDV5CLZvA+AaCi6ztglrDrTx2mGSm1Q3BqOUGtGn3jHTsKrm6sQkz7bbcMZS
6MiAvgimveGTh85ZnNC2psgKBlQ/5GoN22LeWg4LyNC35ty9+pWyyXRmANG0bBhaRaxcEAlV1bgr
FDybBCresrwWSFxF+iVvWMBy+KSL9q9w0pfMh1gOG1+qlyB6dCHCNb8qukDQxvqCbNiJ8BUbHYRD
CmzUwaPLbwIxmTegi1R335YZ/r+X30ZzZKwOOqbv5Jv3g3osiCsdmpasEus0Yhc0lsvzTKkOZeXN
Gzedmh8aDVGpj5MfStMo39Xd/O4v7sowm40LvOnY/8XYS3avDYnxTvUg+7Ws0HVyhGq4wplzsTfc
ZjNzgXowHtmcYxzuuuZxmBWQi7eVGqVPzNOMU1lIArHHIKj1KSHhZgQ9D2ihzsxvA6YyXoh+UnuK
IFBPwV6RXknK+o4/ah0B72RY+fA3TgZ3SE2O6GB8cMmUZAKXOobPNQcJc0IUBRPGjC5GATOYzoyM
OKveKvXdGTBeCbxnp89N/DE2v1o33iCoMki8h88PXwVqTEMoO9bIfOhMKgiXZzSsY4XVgJtuQ2pL
OqGffHC/w/TXRx2v9/VliSFLBiS/hN6v1WP/2AVoES0PuShgqh6/lyXByZNHxtGLg4eiirOL6IdS
XmjC0EaBlJtnm6M/4IFOQN8hs61cTdu6qHGjfqg9DSenfqa5Acqjv0FYi4fUbSkihqdeQLHGii25
dIfFP1pZ9+lE4wNw4paTeFAgJW76ABOJAxIjNiYv7inAfoiiktIHoig1fGuU77Gzd6HN2IH+gFXr
ScSqWteicKRQH3oM3b30verjjR+AabY/+ow33uIoDgy7+GTo6SpAgKaaz3EcHAaoD2gMdWd6Smpo
Hq236ur5vdfDG16lJBrRFZAqPD3EDEdm5gch9OKF6Xy95OfJmjdtHb/rJtd/+jvlHYpr+BSoBd9r
DPFSJuYpZ5pbVqcTI/1DrfJb5LrfKZqVykDMEHr+bZirh3kUW4mHOCnD+7ixnwbHpPqDmJ2bTxUj
lq6gDK9ZWh3BH6X7n8jwMm46DzJsnTVvukt3XRXzOi7ewrncChkIPBs+YkbofbtHIYRapf2ee/y/
iFwwkA7hQJ056bNYl9TWvK1wmY9wW2nS8SbqFceciZKG+wZ2Wo/0W1WxJyqLxSC66bYkRhewoPVo
L3FSYq4LkpDDlfMsuKu0XW4RHnXlrJroU03fksiee+/8N7nubS7ENmE+uK26UXDSyvjvBqxNw8AJ
FZd6FD1AnAkT9xmVuAUfHMCUgPlhrRafSoH4VI0A0si9n1R3TP1j3Yfn2sIdDkM2i7GUjiN5ioui
KvLfhmcpZnIDk6QRWgINZvjlFPRXWE/52bzWG1w6C2IMM+LaM/PB7TB5HQ1/V+IU19DdOdTDLVko
VlTeG1H0WubF0bQJUKVTVETa4wofz2QaG+4m0zsKs+xrQszBkIKQZy3VMZ6MopNda7vFImbLYJiZ
5DTr2qUaA5r1VbxgESbOSvm07j370Kr2gyIGIk+88hLzwcrNX5v8CnSKm5ZCUP7enz+e2+8lQt7L
KBixfOhb+CNkTsHnrkqTmSJ8I2pse3A5IUyUVq7NSC/YYWl/37mUqzyFsYduVdZXY1jOYTNtlhlT
EwIrPCZ5tN0ddQIZTKlzrf41pfPqzcbO65pnoWuaRfCfjzTXaB51jgRDfcRZf1OKzC7d2gCssndd
JtjYihKJZSbQWtQ+cvHHRZG/ylGsdTM5ePDwW47wKPyYdWQxOqcn3I8kaI69EZIANUDADXN1uo/0
aROxqM0kPHjsR4arLgh6Upcv8hQKrf8YPPuMz0DXP2Y62TtOf5/XBuWf457cOdiEufXuOdrdaJQX
OMXMxeG2dd615zf2zRhvqPE+qeePpj0vMRPIdL6UlNyhgr9iY44DOb4e8sfAm3f6PKH6Ge/hRh3i
RfuIzXRv44kGA/05IMWgUyENd4sIIg+e5AUtny2uKYuCzfo/ks5rKXJki6JfpIiUlHKvlPcGW7wo
gAZ57/X1d+Xcl4npjgaKKil1zN5rB5NFscqTDCcgHhzCA/X+4Iv4RQvLf9AgIL+aN1upAQTT3vFf
7n7U5FQYMv70+/S5rNpja9vHjLDKGEc2AC96aqL0QNwXj5q9HJCXs9MRpaG730bd/MkZN5Lrvheo
jSmif7pjyupQEDAWjcYmKuz3psP36GHaqefqzzfqe10zjWNNxrgvYgxfI/gaNPsQjYd05PSea/by
Qj5BHDzYFD5mxaCsrT/iYrzljkt90m76au1oFZNffrpNSi4jnPXUgNvLo+NoO1dZ7JmwLLsec1ww
x4ck7LYBjcIyth+FUe+9lvYN5UArZxNpPpglJMAh4RxoaQOgXoozxIGw8TRyV7QBWPzNQJzVX+sk
uLEbZnIcm4eoa9ZF5WzqKN60jbg2Yb6pC3dpEhU3pHspWoWt1ZDMqSvV4xMwMgcrGcIUTQclpwAo
DdSEIXBonHiLgV2nHYmr4bjW4dFwhv+1EaSp+Gj4weesdEkhErfEARVuI0Szq+iMxjTW2vJpauRu
iyETT1FAYCizdyyX4BXZcSTtxZOs3FzGQgOagT7ZeFRxWYQhwRoadHvOg04dUikOYkdkoNfY2TKw
4zMYd2wsISoBpqugVZJfH0tzGyEa72X7zmZxGTTVN/lzvj0eUz8jV3UqoGKn6UrHX7KZB5VR1x5y
Fjpdxgp1Iv+r1dEDgN5PJ3Ezq6OvZffOAwqksXieIqJUGge1px1ujLAk51yhz63J3aRmsGnxXicT
K6qg2YgSHRQZg0FVn3PjI4rTR4ngG2X7Ja64wOT/7zWZ29dcFmCUuzOg2XFedD4PxpGWOxmPqJ4Q
rCcXYCIO4YaRcVUHEEOASwWw3ujsm8Een6al3Vj6xQEXam68dOvgmtK3fFvwvW9MnnEhNsvew7cA
vF2ri1XcCoZ2NRNrnR28tp6BYTgRe6NwN/VltWTJzbRyZjvSPtV1spxacRhxN3iB+yedZJPCmhMa
FEoXla05gbP1q92MHXIR1JR0JWo3xDFnLavJozbgi6TewqnQz8/usK4AlWfkETYCQHBel+9uYexw
1/cJwTr2Moe/qQfNjQSKAxj8tagx2eJIy/EEp+iW6aJZfmxoozR25QNdTx7JjVEzjMMyWM+3US8e
Eeo1iYxmToBkpxsBd0XZoVzvVlRQQkxrGdXNuzaV68xiJiHihZTcbO95oFPL68Emb5N1wA1c1PaK
5/5oH60ea85A7epubS66oGQETRKtw3M9npbKBqbEVuqALsNbTnYhaniL1sZgMq8xBBk7NGuELvqw
vus8Pagf3E6vEyoth+sHqxt6LxoKBmW+xSKQe6IHatlZrx7rgoyJ+Vg1V/VJsVlS+hwVUYKXD3NR
TvPqGs6utOXBLREre+DgFy5kVGxDCIb/bHfGrCB2uof4JmtngPEkqFjBNQn6RU82Ll9k8VkhOWJo
NHKpaciq1EOn9+pDmGn3mLREvRJn+JM//Kthki/hbJIUkN8GJjgihbVSnhCXr2xeVlHrxzisfmUj
tlZX3mrdJOh2OgLkj9isARlRVvLorv5ey9LtedKROhjWm8+dM3BNqTcv7hCOskmN2OZHhordnmhw
OZZ4wqrenRU2HabxyQVCFxzQMPPCJvTrs8Nzn+eXqZ1L8CTdLUhCArKSlXoeJdW+0m55aJKuFV8q
8ZuSz6uKQ1Ps1C8e9OneasOTxsPMRGeHJotZe0BfoqqrnjGvz+E2CMKpCkS681p903RMOaB4PHqM
BAXM8zRLT3GxGxmqKTp6zcjU0okyREinypNw6hTECFnMm87oT2AUrYqcCod2z+olYHA7OcYdnzUZ
E0dbf5MIANBYlkptANYkYwgwcmxZi3xGU8iARWmKQ6t9NWgBvBCmMVk1KZuleT6RPnPMexbhNauA
ied3QPklSaXUO0YawAYrJPa4YbRs/gnHelo1kgC0qF/n7XfFzS6m9GcwYVja1g/Twp1HLFwn3roC
R54xHSYMwby577jRl2XbH+Imvcuh+GywGAemvoyrYVNJxMDCFHv1Mo/Ks61G6ILbyCist6Y0dgEi
DhiD6yzStklNw4jrM2b75PO8sBn7RS+Zy2jL089J77B8ctHg9uu5bfg0g6/C++xxWNkkg2kOlzHE
IjlSqWbZx1AWFzGwzLC436bqpcm1XcYn2IK/FAdnAKfZaQd95KyIMPyU7GTsmpETYKq+K6+KJ4tU
rdLPTZrT/zJchTFCbGkJl0O9UaJgwiEZglf/Uih4ildtmSQZ6YZ/JF0J0vNJURDUAwsMcNVM51iV
Vh+eAZpUlZE2i9gnv8ge1Juhhma1zDPBeE47tcxBq1ZDd9+s2eo+d9o+DnFcl95mzstrlRZHBPWZ
Bo7zrPi3dm/gpdM3bfKeO+aGm4JndlyVh8wMj16oLTrwC0/iqINaphQ85ikewmL+DGuqeLvbuuGm
Ns1kqQqQOIl4p8FGx5X+ZGbNrrVi5MqRYrByns/XhMFhyNzOMFwc9RBeq4pFCnUlUOx03tnhfM3f
lMCzVwhE7vdN0x86Ga8r3rSMljJ1hDr1AWBc8aH4NNRhfOr+5TBPVN0WJCq6woEpTOwd4VMg2Hdl
6O8AOdSlu+5yb4n2AlQ28yMihMf8YbQdJI/0e6rrrWj7dTp/qUNR/cs4sb7DVtxoQZSO3PbNgyUu
fjQ8Rh6VFtHIVbHSYJ0BrdjiAlQvwERApJf6WlBNU+f/hCba9I1VbGT9CJ01bxb/HXLE/bb3KhLn
ORvmXepklzEMKAcYXaqpdFr85ONlaot31FM8U8t76OkHE/F6BmKS60DCt9TbgrguTOBoNoaC+dSY
EtengGBcKvw7xqagTmAojY1DLFB1sy3nR+vShbqLXTbaekCwCD/NiPITO//YiI56Wfw2rHEHw/7K
8tlZCMd61iKi0EavPo+R3zwVvDv63KpwhosR1r9mTZIGJ9Qwk1foi00kv9SOScMy49XBPk4jVFUh
52Z0HQrS/XQdo5gmUbwXDLacyPpn1QzQNQZ9U4qd0rJY/fuQpWyyxkANS3OftHgKAFFpg38URvZW
hNo2ja3nnjWxkBNIEZZ8MWVNAZWcliGsmr0nxG3AQ2j62sqS7LankpIS/abI7L1Txai2GVZktr+O
x0co4TC11atiLMQWxrKmLj/tCpu17rP4Y1Bdg8CoXEIzTDiqZoM0Cfwb1OHIQvDEENob0o3aroL8
UL89miiPryFHuwo+A9+ZsNRYV2EqoRiLftYJVZEyUUXzJq0tyHqmEyZpZ/p3P94ohuMnBRTDt7rM
7H+8+60/c1C0N8GoBx9tZ+A6Q6hUJX/cXRcvywjgRFa4JSSq4kFtpRHjSr5DH/TQGZvjgD3eDHXq
qabbOZI0cALdA/2v7PozW4ZFroXPMnNOs66tksT7i3LSyZ1Lxa8/+9Gu8N0XqWvHuWHeV6M1ipqb
7iGI5pfRs/wncjpFSdGIkEFYwQY4AjXTxdl7YFQqUbz88BILViNcj1bywffhu/rLrGhPfv+XTxqk
EL46L8FVawmSEAfUHx5aqi7q71uYOo80l6gnJ2YbaROW1KR0LK7d7CISPXodGbWfmahDta/RJu05
8b7cbt66PRFW+hDvQmwzPOoTh8GN+I5EKvZd6P0NQxpTB/dHbry/winAa/qKLjRKqrep+GpcDuA5
uYII/hfY86FL58ssnXKRzvVOxkBEsxo+oG1/FbY+LIyyBon3F8IfQU6dqvoQC0rG17ksBeQAVL3O
Pj2hb80wOHZhd0Dzkk3bQuufTVwn07m/Ec6VxPFNBg6jbkYUw3EwfkRsrPj0gUC69LnVuzW92RMU
2LGKl1zN7z6Acnv4yo8NmLeg/wRE+Z+fBwwSbxspqa+4SCJuIFgvNkVgFfuvOuf31LCbRWY41m8e
uTJ18V9qZngL8LCVBVVF8luk4qH+GS9TizwQOBmle3P1XWZsLJHTlSvxqLfBxqfBbSOSrno0nExc
NuoYghC6CRtnJfV8mVcWXtN0w4e8NzEP56yFEgGP0yVzsGUoycMCjA5M7TnkWyGndgwCDGm9rCGF
D9qsEtDZkS8+cx0dhZOf+4EuhhDwOZJE30oMao/Y8fZm9JqIm8Rss6zJllSmfdEy2ddBDgdXf67Y
ABIBUjJN9liMknaR06DnEF8wjhezydqdpJiWyTrvLmZOYWj4GUps683dQ8ek9eCKUHdTGLGcVQDT
hsYkbOAcD58BwGKwrIHA36/9GKm7k7ChTG1Vli29Otxudt8Y3Sqq74J1pPOvC2DiN+kTjOXG2fuo
cAn7Vex+ogfaP89hz4CpNDhbhFwjiSMIGJl+cIjqF2bY7B4T1l6Yj7jjmiJAP5VvRigsE8t8wpcI
U+nrndOwSsWIkiKydkOCkm7KGDCFJ6pjysr3UtKj05dbw8GTzhcKCY/dC2k23dyf9LCED0VY9/g8
zYKws8PEH9A0j88UuEu4uJyD48DYo99pHt2F5m/yHrMf5tAxBd3sY1NihhBnwCnBo9Sht9Nz7mNy
mOnlB3ZlPrWUe0TXIxxlov7D00ajhzrcDddRGu4MFpQ+sQbLqHBeGo5BZq9dnm170ahsK6fgGg8p
GhjDBFaGXaJZqBtoiJg6DCuY1uBZGvlOf26Pz7LCuwoig+cVepWDnkLA4rGEUtfHvMinta7NW66A
Fxgo3ICYA06OCeq9jcjYZXvGOV+EzcJsvi2QcRpl1LQfi3sK56j8xQ1F90UzYyMTLNutO/Q3q9M2
doJhiA7LopsPBNkXNASvzOxQvkNrqMqP3CYsPimJ9WmfZzZKuf2CZw+6cIh9Ltjr+kcxXFMjOQ39
DHKRAI15PLJfSjGdlLJ5DdzgSOeMP6JcdWb3MAf7LQ6mbTj2dJIHN+LTyL1tZc0H9JpFocKyQKb2
nCLk4bLnW6tEl8m5zOxTWJeCtE5M+ytKGBWM1rvWsOokEOgJvBFPWEDlVR0cAi6TzmdKYIJ4Lu0b
xNtF0ekCkLp7YafGyNM5Tnn0QTjMEA5fRp6uU5NRQTqvq/YwlpTDSXvqfZoyvpWyKqUa1Yl3S23G
LLaJbjqz1537MvklKr9HEeI0aEq+wUeYfcfZc4xihMZtEYY1iXRo39pkW5vFi7CRdNMOIjdGDDD+
ohMLKEzRpTboJzrZ4e/HbRSebbSHyBWs+jBwhyjUqvaGodHCRM/R0oIMtcMn709vXiO26oZmMCVt
LzSIiA/TbWP4K9MWqwppTNaYCw70mB1MRYp81ECvJ3RD2gTcJKuQyBt3RBOTv8S3ydNXimJrq0X9
v9CiNgMSeCqd55FLuiG/AnbrIhboN+BY0EwoWYAuupVwonsUSLgqiPD5M5P21LHuSsz3n9jdu0KY
5DQs5qPihzFggNbUUuJpm5ijW7kNB3mWEVfOUhXsPPLc0YKuRsM3H4XurgTrI9dAHWERqDFAbAjg
f2vuP5dpQBnar5ieEAuMxy7o2CXT2wtny0WUa+eY5VHhrPCqN7H4jMsfW2/PJma7MjxZuYoD6xhw
EaWRPLfjTxOi4fZDh4LwdUyL5VBHx6b+qNVfpxDZuMTKDuNlpsMYI2Rim5UxMxGzO3Dn/PrchxWj
umGUR2OAyzY3R6sKEGGBDQ8JUhldqCrGyRyilcZ9PA7INeC5gLQWaOqS6sOyri4/NoR7NkK9c3l+
qxPKY38R+gGCxs/03MMDn1lNEDTsZphen4z3rt60JA+pzMi2wh/pnUzvvWQT3JUZVg0BxHXYWNaj
z6e1aYAms39LAxB4jPq3uEVDqy+HiJEsTM2Ii8EhIDdj0RxfWlNsg2FtWxec0ktt73Lq9NVbrbVr
3SHQPL5b+ofgHk/7Szu4G9FT/7FKs9gUYAM/SVsHuY54IUWu1i4T75SZ/RE7sZ5HD5vL1sqJ/nP0
56x3dlqv+InVPSWQufXcXd+PLge6f9MHD3hxvw9KHtwI2swG0oP3mKLq24nEDsYez3CsWPPDIQ+H
9yUaDjUbacS0amiBBYGTP7eTE5zQvapruRexFYwrPYjXWjNvW+4+k1UZa607TlyGjBQU2cCETn8j
72ERjO+tV/7yaHRmngeY7GIY53/GKHem4R2djkdd18JSSC444N4sssM0pd6ePnpIpaJ/BTtq1ODA
stfccp6Tls9zbKjvTR0ldsTxj2CoVc5CQYR4mZ2q0j4IrDr/FeHkyZvDTqSnCsMk87s3fWgeI/ld
KKPWPPQXekuHZvC6E6jVkvXHginWbsy4jIPyoZqdkRjnCOCaV2DWHIYvddsVZXFy+Zj7+o0V4r7l
jhym88RXlanzTK4JpgKVPRfLmxr61SDL1Q+UDjp+Ffg9fsn6feoxrvfVN5z/8szsPMJ6H14Awxr5
rSOsWBT2lTi1F5YVmqnthRg/M+KP0PyyGvmY5G7QEXwNBxb/SMKJHoS0w8SYDTY8ionPH2nUSPmY
k5ebbyE1WWwocbUrO2VDDGQY7MiqaNGLF/uhBDryVNl7Zvqor9aYT84mO1TULyb3GbZCO8BRstc8
rg5G3U3LyrZXu0n7Fls8/If+ouUgFyloYgXBZzv/NPDw85KD4ezHae8E+8HEHYCQ3/kesJAoTaLL
vTZ5wybX0K7F42rAyuC/Q7l7MonfynkHO2w0hhCXAQsZzFKF0WlcyS4xPY6WT7teu7cGr3l0791y
FwdnwyQnyDvrrFfZVqQ7g1lTnj1GEylTo73ZcXdr4IBV03wILMhGeeIv087cpEIePK51wyDsRzVV
rBR7P9wKaX85NmneSZw8MwMCiFsOHHQ81exagrvuiCtYZzMydFSCccGHWZNFBJ1IVScsR4kQUbC3
CEGKxbvLpQKgs2LHyuMEGLkq7paxU5LJEx+Y61K1VPuUoGYfKyLfBvNd9Ga4j8k0S7Bf6I0UQYCy
yulStOR2ybAK/VVbYI4beoyWsH1K/dktu03IJ6xw6urYjj1NQ0ybg8ZPN4yQ+vDFo3R88vgGWDXF
wESJCOW49j78qroy6eP32Qd4JC3KYmieTKv9rQuuKM6d7UCSdwvtFb8gs9L4XoVXjTBKfz5w+cYI
gCaCBdC1KX+KpPNjg3lxVTVieBscRR3lbhwaJ84XVVSHnb+jXXFUHuEosRQw2+/Bdcy/qjtpgwgo
KZl+9tJinOCFx5SDdrJTEit91j/md5mSeCGZBDAd5+PpPY0qyyOHQSCOu5SRdiocuJgkh+VUCByr
CfG6OSI7FpRR9i3dTeVizVCuvv4N5R9PZk0XbP2wMRa4wsp659kz2Eh72FdjsI04BtOaCtzB8T24
zsLk1OclqjvDpiooIhtt9H+kplb7imNjPcbmjzmwfmRfEPB+RKnEFpvBqv5MJIqECkh0CFQ0kusk
qde2/a0+N4MzK2rQl+Nh3YiW1rXiJ4TzrcIlpOR5abLG9qMuFB0Np26Fz8WkAOLMLOwAJeCq1eQn
jPKZbWh1SOLi2Z3v1vClR8WymQD/F3cjRRA9NdBo92q+gJf3qW2Sa8T35OFzEiHajDzm0+e69dsX
EgD4FildAbP/RUzVjMAKlgUUxOhTMNIPpm4deDYkjmbtUpXPyaENB9qffR+9mSGgY/5S19ydwaBF
PU9VgYXKSHRsBBn35FzLRNASaiBBXU7VwXYIQJQfPULkDM0cqyrMSmL4CdXj0aKN4JX24lejQS2i
i5bA7Snci8dnxiALBj/7dfd3DP5NPo4KqwRGXm3aoFnE2h14ArIWE1fHO2dszfXs2tmOX5SkgRXg
k6VNpRYi/cr6/GqFcud78UesAl9AfvfzgyFkj4nCLFRWLoJSMbzMsqbz77+sttwJDLo93fL46Mds
ZZCfWUgM/Q2OMRMp5L8gsuEnsMrkOApKgsTEGZjQLuNj0KEIcWxGanEFkKNKPVx5zVWZj2ws5k0F
E95oj0CAS7diusgZk6G/UpMq9mfcrJa3zyL4elZ/H9mvCevPS+W2iMwrt+2L8JAZRSRi98GzbQTo
48EzGJQ86kHIKbJomzPWy1M3ipc2wEjpHdRnlE4/U3xKtWSjIebqOuPkivCu1HKK3ySqaTmK8qcL
EtAtNJ4oVVwBXo4RcZ08e261tYaE8GiWJ2IOj5EQiGUZnM7ymLbu1Qv3SUKWtTHvME9Q2+fJoQRj
YfExsrM4RsvUC/D1oY2kBDB5mC+SIXz3A5fg4AgTa3e0XXnqWu2IW3M9lQ0mWSg9PYLC0KKbqXAa
zatWdzj8EMj1PZbN7lnjrKel2mJ6we24gNixVqk5LZLOmLArFE3S/49uscvS6tbL9wqryjxHvO6T
S4fksNxLk9+wQQkHQFM5HdtTCGwfgh35iVzw3wB1iELKyw2Pg0knzYy6jVDlQYlLqd81eyI0kt1y
QDW0nL1tJ1b2uERoqVmLnsXaptQ4iSxcYw6WgLHGsBUht7Ce0jpYW/OnnhOPhw6MEaG7JcryaPHU
oAFk1dCscnPfgZtEglMMT3/enNxt2ppJY6fYnga73riIkmXp7KwA0/7BKb/mnCt+mtcgvnGu8peo
LX9QsenxwpmXJnVlsA9sxl08/qM/p3HUA/tcdp8Zxuw4PWvYnIl5QDn0rJACnkxO0Qz9PhOIRbGY
yOnQe0i5ZHjyQpZvIWE22BVrXOFoG1g5foZ8bp4DTMgmL3rUUTKxoK6aj4TrH3T33Qs++8A8uN3E
Qd/sff5pUvyFwG6MHOUZi1H8JgGFbKIj42KOR5BtiWlpnKyl4VN/ac9dAfSEmX5sGDs+ax5dF4Jb
aC4ZB5Uus47dgKhDQSRcnvAIYyWFIl1OQLY6Ow7Wp5I9UPZZEHNma6+2mHdJTmdBw8uT9iBAcxms
pvqoQGDpbV1j2AGrXBot/XF/bNhWsvIFG4q4JZ7uc4liMPC+LA67UmgbXPk4NHkAp/EfGA8z51C1
YejFyMLVmyN0Z2drOhl0ciXqTaEhCu14vhcEmMfdeogJjs32c41OP1LGWgw67B4XCx1/cejKS42j
YMShls8p5w19OoqKXq9PE17/oKsvvcWFGJFRlu/pJBGdMwSnnpTyOHrOSmPAN/d3fSX9mBKHFV0u
NxoSJ5Wey8wW5GfC0xwrCJ1zlka3YcZMzXnfRWDha2/lxMHL4OtbzyFIOesv6kaTLMi7ivpeDbIO
8j0hwjqp58vkuq+tw3YhheDOqMckdpFyfwH6ANkLnrsOYtI9Hxn68TT2aNwMc9vxcKrcfyYTgQw7
zjAaq2Gu1i6K1IzrR3QG0wq2ca/91B/SNEe6Fq9ntSXP+iNprozeGpi8otp54S1zRsK06Mww9NBG
MX29ushzHWaAc4yjvxsDQgzowfTw7o3xo0s/oxD7TYZ7DIc861M34EJjKGHhIh4mG9rgOQkCRMZ5
90I94j/FKCPqLlqH6XvmOOSMgvguYh+Hd64CkBPEOg7ziBjzA7TH1Mq3eVUlKwP5nF4FzFFxkXbj
2vdJH1Yab21V+P3SsT4s11nBeVtm5NfkMtgl0iFrhq3n+Fd5ZMyK/DBMSQciV6PnwJeeQM0Bdyly
Qkro9HTLP6dVsagtgAocC9p1KK+GOAVim4Qn0eKlf8q+mTj7Hl3f0ug2tDvmuGAMIPCXotmkWyOG
a8kX2M261Z+diVaDtrxfUUuo1ICYCtSvMSbcg/ZD8mNzPlS+GmEmD7791N3N6oXdZ4wxBu7cP+eL
K67lcJtfDZ0/Gp+J0R44Gg9iJ7Pk5NNBmtTHJskbiizfUeXljb2yK3J7ICIwa9I30XCMDZ8M4KNe
2SuZHpraXyOtLnRkFJzA/i3ywHI5CmqIgI4RAmM2jbVlnx5yrHL6+OKjd8PMDlgIzW/y1qXkL2Gb
RWNbrwW+YCv8BR1vcUf1yMt9NDTQLMX0qMJfqzs75arWCOzErfrk/5pg9HjTJpix0RnxElMmDZ3E
sIoveqE/p7V3EHT2k0biidd/MerE7A2ehzNJFKwvRu1gmAeUxXQpMdlEcNmlhSjUw/0PqsqGKnnV
KvNujOKvos0aLhoDAKuO7hS+qamve5pHt6JnrEgJ0Hu0VU47b7UKrFP0GUl50WO58hp5TDiBEEF9
hk1HDIlEM7EPS0LeSJ5W/5OWe4s1kX/FbsFx2y9TSNZqLhLhpZX+njN2N7oEGKSt4S3aIl67Jflj
Ml1kUu578xtk62sWzP2yd5ERdSVc+1E7WxweRqz/9RjROARTNY+HHFzeWV7zpWb0y4bnSYuIsoSO
bSNzCp0rkVE2buKYqLQ9ovPaT44B0vFQyZuCZOEQ+YC5AdNPjp9SO+JrIyE8xtePm0fprHnZUobP
gZWSFQcjTdMl1ppYv4zJ1wgKJkZKJNKW+A2qMYkhHSFiAHfJI5Sg+Q2z4S1AUyAk6JAsVKl3MSMI
glnx0DovuWUCSY2gNzm32sWY3hXbPGOIinK7nDU2dN3HANLHZ9mBkOzXS5pDyfWUjecgT7YoYd6D
yF8bfbGroB+TefqCaRymrV0S/918oEfLeX1Zy31TEPkN0oY/Uu1CUu12iNfJuSUFnQnrotWJUkIH
CBS/Y6ACtt97FghAp/YtJXXYQ3xTgwVpEawvZs27olK/z3aLPunZZA5gCAQTEWJBdA5MZ8uZLb75
0szFI0E84xYbbiSt32Tmprb+pUH2o3jDhJjMIEfCsHlHu5OU0aPohmvB+iCKI7yO/rWFfosOGelV
wJoLSjUKVJ5lk8VfczY36fDitOWLOxfrLCTvgX4jHoptP/w53sHuxIahxdZFZj26a2OVWB92tLaC
vwmND/4Htm1kwJJk2sTF3o/KbaIsYJhDOqf4nCJY8Zl+nghAqoNq22LBaKAYNPPMGoJ+u+G2suhg
MPuBQJgfsiMxpBp3aZRBjuxIIEE6I7n4A4RN5bG1/CMTLNuLIRr706ltxX/LEycmHg16jz39+YX/
Ihjzjr7/kvPgdcW9CHjZeJDIpNLBS7MIJt2GxXX1WU43AxHzMB1o11bSjZZRHC/HemTKgHA8soad
Eq4Hs2TESIFZIEb0KPowQhySBJgo04VCPJgz+KOPhM5HrxhjIBhkdRiR2qaJcyzseJvn+qpibUCJ
ewurYn2JkbdZzgnVK+bzVUZ0WNUDpOujjTNNr0mtbfOWNyhkKMAN809D1NS07s4XbGgi861HjY5L
8K9SqjnSG3UPPL+PP4+M+CT7qUvQrLaFiE1vrqGTgB7DTDSY2BRvkJ7M7B/hv+zAPjorPQG1gnfG
Dj+h9ODx5wmblQp4J8i9bvqcMgpBKrH0wDDU4I3T1l9aDmrcsGePOZBW2L/qCMS6nDLa1tSKsgIm
MoGvWntZfDEmf5NGucFG1pELOWgMUr8s+oO2J5YrSnCQTPG3H/ovLqku5RTgfUEhU4SIBvQbCgfO
g9a0d3gzlt4UsluNfIRnGOYoV3r9j300FQZP6gj1BzxciysoZCiANAefauqBHVOJ22zN4PipiEKm
8vuaKV50V8HVmu7gG3TgAyFaSYM3t74FPKQw0IOpAmhVsbedY2svpPMx1RaSyXkb0yTO0DStaRH7
6CwrgQxBOe7ca4KakajqrSUArOTIuEn7RLZEnwNykJ98wLy39aiGAOwAn+hGfQ26GSlZfXR8/xrb
Jt0mqvpAMrjBcEIzTIHLoCAmRKJrOCpQsRthdmiydvOfxQ9zqORJMkp9HRXZs8UjyMj8s86QFGNh
lTkEp/DrSj15Qen2H7vMH8xN57/pEdlgzNgZyHIaTwOvAos7FQisCX49POsDo/BCAwWJaL2sEgKq
O8g6nPwohnbCeonG7UBPLqYbJLqj21tXFCKrvMPmnJGtW58h938FKdedjHdRV7Jwni5E7m5seu0+
wYiDMIyPdGKxEYB9CisLhsd7x0DFg+0AFd5JF46WvgFhWbCBZTKhXl/MWUR577VcLxzwSXxIJwnf
lzU0y6W0T9d2nG9NXkqkEUUx6aeUG8pomoPXaTepvXv8erCyMzN5jQK6F2O+xB63D0qqIuUSJ+Lb
XxkUixBaj6DLH9mIzVJvP3LQfmQn544G9AKLLMRVNSzGmMVJt4+HaGP5uPWVmRUwbKnh1e/1p2qg
4QgkAYrTz1B9mSSggTMkVcRcW6oy3U0Zi+cd+t8ayaKUa42vN6tVCW6lAoox2I9x/p0suc8CKGx3
T7LWCGC0OLC6o2Gn4dbuHHOLTTArTeRGww2/9bL2Phtff3MwPOVhsm1MiPs/lde+5TT3fc4Kw9L+
89RXY65iMVgB0qWDhVCwWJuNW7iX0oKSEEEmAj/hGvaGh8NvwXas055t1p7qseKgfnE48y2QUJNL
hMhQHm0CekVGtrf6mHkLi0+zZ8E+ma9+k5w7l9mrHPhhcrq0CcN4eXWrmufmTxXKa2L8AzCIH5ZK
Pt+wxLD3IxbHsQoP6cxZSrNvtmiL1NQ9ocVhVxCUzQNQ42ZCG+k4SCHdbM9OAuVPbnzjh4Qdqmfo
kPFrZyOltBLjwi5E4bbizfXY6JQE6kbtP1JNNV4YMIkm2mv1MzMe0G8KAjMAUa5fZ8bymv2oKuuJ
qve7UlNBs1+3E3cZzX4lYVtKryIYsHgJmOW1Pc5KJ73NolszF8e/bqKd8rhEZVrCy2/fzW7YFoN9
9pVryTaaO2LfGmmhp12dQEMW5A+PWZ+Z+/lwj2deeKq9aU766g+UeXO4rwr3Omj+q/otakZPIkOz
82IX65ZiqLHsP6IQceil5q603nSWjIqAzo/44cWuFD6oI9q0n/4iy3xM8KLNmhBsFrBlhM8NQ3Ed
uMdMs3eeVa21iIEYriyDQZ3VvEtK07DtLuwNO59QuvIM7Htin4hamPHrryjPIFTKYJ8ODxNBlMUc
x2LJpOy0jkQO5dpYYDm3kzcvibcZS0Y1/9LR5Fs0sY5AucdnyEMuNraAeBmmDd1O/Ri0fDGrmMG9
haTc/TcQrxDjbu2SHQy3+knQhL5XHWG0krSDh2UQJE72gCRK3fK2Nk2UlkMhAb7l5c69dOPnemhw
Fc6LOQ93HXKgjdYOW9UCjWH4h0aNKY9Y0mOfwpq8PiKJZBlcTT2/pIIp2v84OqvlxrlmDV+RqsRw
ambHcWhyogqKmXX183QOdu3vnxpwbHmt7heZnvgUgCnsYT8XoCsG6Z0VjIhie9spQoZZQxyx4yDG
0eCSO3/+cxUXUbscfZ4Y35heMCOubbIQ5GCPOOidcro3vXYYQcaphlwFJWWeyXCQZ/cPKIQ890Gm
NJV6shZTvLexun7tqZ/EXIXIowmgnz3vLFemzQAEItxrNhyJS/2Nh+r31niIQxzVfsR5tlE6jcLM
ZKTTMvznA21lzZNj6KjysMF27AFTm4mzhjHmq0qloxLb71zxHuojEBoO0giwRk2IlXNqNsM0eetU
A5yivU0RhtkIERnS/qAbKdBgdT3r/kevuocune6Rp3+g5vxxKetVQfUEFfISCiyr4nvykM3PVGnR
pkbg89Zz6W1qlFegsXuvNbgHWRJtDzpQ5QydkTmahvnYztm+SvJbQPb/wPwZdfp9clCzVlxyV4Nx
XWPxA3zWemdZoMhxUGUVfnWSGJJC4xSmUo4ZS3g70ZvXPNca66LPb9HQsfUoJiMNDSqyH44ozrgI
Fy6xh+QcdwlyJQReEhZj88DT/FeQoHApx5TARRQU6sau3YtR9JeZ1UQYcZL3924EDldB6s8KDjm0
RYaCAkJ5ACpaKRYtHBgXDOsJFaGVasdeV7mapXfOEyqDSrIIoSskGkIHamUcZ+fpeBqt4tEem30x
leeGTuPR5Hd5aC9K+9kynHOJ/6g5+wq/+dmztYdJS/da8+PDyWZV/GEQWosbvZ9e0WuS4oVUrCnc
jSRIZFqySyrqdeFqtLcqCp749lNDJRJ/pquCJhuHznda4uaRjPL6JZkpMwi7E0t7EWi7GOqqDjf5
yagLogBxy6vRXo0qyopf3RQpOfS9t5hZ+2MAbispnvLkI2iem9K/FHioUEEjJcvsnUaWtk6+UDOl
V3XEXGCvnDE7u7P1mKNdcCbCmDDhoFxfDgZxfS1ERabdEC+tDbRhcG0GUQY9BNXfToQUtSa1Rzgo
Q0EfTHC5hRKbbZ1u1Kr+Asldub17tKkSDMhQ7jQWMqg1Ef4JhW5qA+KXeuXT/D4SLgaVELS8DB2u
lL9zqLSVgGvhGO8RuqwMk7DIHuSBCADD8teu8ghLUEOeEITn2t5TUL/ms7WduSFtQnCrtmNHs3ce
hUlNV72gNt7YPhcYwmOYAQFsB+XF1RHzt2hEFbSy2BbCa4do3+WejvlCR5q1lwcqddiVW3ebOOjZ
fsMhJ6ylQ8eK2I/b30DiHgTPWNJ2Qi8oIhO4ZxEcVkKkmnSaKxGGSLhCl7tBhvSKXvuO+3Bo/tX2
X+jinkBpkmjOmXvz2usIQ1tkPu3x9TbGbRQTStztSc9fhIn6YDHH5hMBlHr4HjLXzkkn0t4FRI81
IRfJVh4MSQEAl7CD+faADg1CZKcSCu+/1JO+Ri8AbRlZLx7RKR0V24q64Bdq861gyxnA2UWTYI7d
829W0WWpJ5iCKHxYIBH79bh9QQWTna9m28JltIhQXSiptx8L7VFA3oLJlvBZDtkUQja6WJBxfz+A
tqyD4ixSgJgvRFPGK9TPK9jgjOuHmGy64fc2/hR2z1ABG0GSh7oAeFm+Kk76oakTgofsoqpsui2u
OvHmRweSsEQHiHBr5fVXEth5I9v6RQJWRBFYcOAhzMKMB3lLmBS4hsiXWedCKsbs81+KT9pRq6gf
TJdc2eq3Y3hyC/VsB+25bpqTDxgwG/4hKuetEb30rDHESGyKibTb6bFN2e3NCVWIsov7f60a/06I
AoZdFeVrVUXckpfOckag2uERDFhsKy0EyJo91Mwz3/XxBPysOmctnZ5cN3+XamoEvvsmIIAGisLQ
3y2XTqsMOHZIkUjs4vAAA7AsYr6/qXeY9PnJB5DQ4gwwDnMuP6vWoF7130g9XDmcr73jI/LikqUu
xgmXvZ0dJL5PiH/SyPdzTK4aYuCA8VQHoKrjX2Woz5HTHnqOOsIcNRZ1sYElVXDM04vtK8vI++JB
WREMuRkYQoAdlwRLkLDPNAp7mAbxopmu6ENka/GBXaeKpFXUP6ZzHsePwS63cmW42l3UI3wbOA9d
Olr7Ydi48ux2CKGc9ag/yasP/XCjVPB3+i6YaA9ss9eRlUy+fiIlGqha5G7zWcJTBdsrGthpSoEs
q3ihjAWC+wDhhdG9F0x/JjwZTJsorBWWLFNZTQQ2mOQZVGd7rHdt46+IxuS+wES4mTTcfhA1Y2Nf
qhG7BseYY3R3Lg4ylMxroGZPJuxI2XfXu5UoTyIgs2IsAgRIo+gKUF64ekuQDpMgF+9GDJCR7rC7
DagF/ReLKSSpSm4bbdXG/o+nPHJ7qUO+hUAMOXUb70uRgZGts/GvHudgGStHj+LsNTnq2D70DVkJ
S4jsWX49XqX4+gquyI6ALKf5itqdOXKoYtiWCzmRrHPwUFtRTyVf6Sg+FIWGDFXd8GXSwN7DyNk1
7jcXwEL0PBYqeQxAjMwePh10T7H5z+ztzTi2R8n+qI/yrrqF8o1Bd1vFKMIj4gejHBgVJLYlr1dB
3LIgs2vv+hKEtVO77zj0dj3Bm1bbfLcaeEamRWdK5reJ5t0jm/oXCAeiaDIiqXFF9+r4hS30Aevo
k/z3OOFEnnUsN4y/NmpfIGu8zSZCzqbqP1vSWIJ6fMs1+gvoUlP5WWYQb142L/A5yFFOwOa8TfZ7
M2fk4USfRZrsuyw7eyNgMF7lQ4geS+Iz1UqfCcAjeRd9BBaWkDUSrD6q9kVYnV1i0QIGdROPWMRS
ZKb2pyNXt4G1GQsirY5dP69mHY9+RgQmpqlSw/TSdK+WEp51DE8JVteadLOaJxqh50lCAJkZQ7DY
nYT3z/+oVaJ3TkbeWN3JodYl4YsKQj70qKbIOLX7Xxb7ux3ZX0kxLakY3Fr59KR7tIb/WJwGjaQN
jQoFnV50Ka30EsgCXY83SBsKMsfXXkEnZLgPadZcas2iyRyGitSeW+WDVcztycbIq7f1Q9hbR13v
e/rL7SURp3HRrjArwdXScZErd1pNyIUfWoZGfxUTVbnowx6bniG6WRpLsvIhVys0LdSK5sOFZMvO
POeonKiaWur4/dquWLZoE6qOsDTcXJInnHmcI8MnCLpNK17rWFd6ItZzY6xH9OSlbt3a0fjsviNi
NwKQvIzLuIs8+CxF3bKFnB0vPZblvAzViQYefBtEoFVNvU8S/SmNnlpqT8JqKXKCadRNvB7keiR6
vzVZ43QEbxPmlXhSiPGptlEfnVQUIchIv8a0XZZB+OTHA7FFmG2IDuCg/lCqj7rxEDPiK/ejG0Jo
gnR/EvXi6Qcb5mxygEUtFMdNA3dPKk6umquCmIG5Uj4jql4sO1l7S0U1zmGTrdKqO3XDLUyeKven
CEqY5XaVe+w8tJzXlkqGbb7u0Gqjw7Ccfx4pTtiHnDO4k0LQZxE+jNWX2twYHRTTIhJZ2cgFA2mz
JZSGcwHsOLKPA2e8Yn64FqmRYBfZ9DYMxb7VqkdFO/sabadlvVU9tCtHnfxOE1eLMoffeuCsBjgR
UhF3IoPVe6puiKKKgWwKFW7T3fkWiUK89yNyIjRcIpQl+GuDWyeCEvY9Q5aSjca+PREYFhv0BbhZ
dAmCv/RV1FDz0WE3FAFOZj8bUU8DA6FRFdqVkBDhgO93n6grU9WPPUolmyhCJDSo5IsqfJ1SPBEQ
ttxkVmF9iLBsqNxFVvuXMLk6cbXV5FBmTcbFVpTljnGb9C/z5JEl1vWANPAictERjFXzdLDxrUJm
yiIz3y3SgxdxxorlqQ8KaA7nqKqMxyoYTmR6k8R3Q9KI0QFqjrG268ydXqHi8gADGBE0FE0x0F1G
61vcEubC7JPjvhjn/tl/F/AcxWWoeIweBvJ7Y2nVr2lOeliAXLy7xcgmNFIjZ6qwtOCxFxtIfgDA
nvAqgcRTi7PsS57vIMfUYRFNmOw8lvM8LZ5mBArTZO/L5OQhkWnQLjrqp/tdTempIY9Sh/Uqo2kl
L38iXM0tHpM6Bf5DLE15Qoag2iJQlTqoPYqmgNjKxMmPTj6REcKt/DcuwIcNpHNbj1EnJk3i+65j
Sgw2JwLco04MP8klDylqP3O0zvzzNsxGyEbSNcY+7zIEMUy8dqJdM5jK6R0NIls0j3s7/psjov5q
Uu0FhLU5rNm7KXQLt52Oqo0oAd1Xb+ycMfHA2LEPAjk2ir1LGZBkqXFKcqFHKiVw/DcBjSYWugQ0
Er1ZgThPzy7PWxNoTCLzfSRv69yYzu/c84/lgbop2E8cZvzGjfYJ7n1lQHKOKGPSio8ZZeyoKyfB
2jDIIZJGxaW9K01zbYlG4zWhvZBQD8hiNTzIN7TPv13g0izKUT+VBzYADOss2OQMTCR3ugeLB0Mt
03WKeCP3lCOKY1JR6Kok/x/or4WthY0VWEKEWe5I7yMAYUCyVN09qMToR1BySsDg1i9jgtf723Mw
ikrNOMjF0uIchB5Ha4dvIR/6TcIB6XJ4i5XDhBxuxmojx0bNgyx9ABXyLrnQ+GzVdpUilEiZcjRI
98AJ3sg+O7TYzXzCmyNCR1qb5oBhOnUeZ2sJ18kXOJqfeZhtxdwKvzIR5Idsde0WKXJNjqbeow/W
XJXuTkvfg1n9e1e9kuxCGBkN+saDV1RIQo6mu1NYPIDDnsEnKtNNGCXrGYmKbv1CCx9lVxBAR9ai
1iB7mfOzDLrb1J8Jl9oh3NrYLhY0hKFUFdo8LgixLWU9mCmMtyXSDSHd3K7c9oAHtk1Yip9v+hno
Kuaxcw+tzPgFWUYQUg6KnELvdi3isXkel+XYka6mLiWbxS/6Jd1qV9C3MFeesphpTN10jMRdyoSU
d1LfhovEduttWGX3uSVZwSJgPi5PXnYatbtW8Y0xGcyR6A9q+iImINY3MP8VYvjlWH/nBPSEenZt
yRwcvUuYWSgpXtwK+y+wj09sAUFbTcT5Wz5XlP6pWrMLFXc1kmfHf3/WYImdT3kyo1/GSVTRZZUk
Ry0hwUTV0NHHx3LGomsfZpNcTDoU7IZiXFJs9Q2ZTp6qr6XwVeOWmBrGa+6RPwU7CwHoz7K0mHX4
1xir7fhLzTw2Hbz21uMIsk8qzz4vwb4wqEhYW6vwJIyJfR+QNRlR+qVZvx2rXlwpd4WLT48xIYzn
2rYwxlOPBOkQEE/eTq/CbwmGmjr1WoB8ZyakgLViTIFxYEXImH9JCuDMlMGKN0QFqRlxXekmHAvM
Z5Fb69IwFqP9TwvDrVzzaaF+ejLOgON6MJaZ/p7a3bPcoRkiXPSO6zKbHiYHWLBaBInLVilxLRga
EzvfTeVljlnjhUYR9r6sw2NF03dT93cTg4tQDe2UbG3UnNHEvwPF42BbYuLuY0IGELz3mLeEMDAK
FSmwRaoCYfMjcbJaf81m70MNNkbwID9m2YX7qojO1A/aYXoUFiZFtTSBc+Qc/zLVWDZRk+I3P9Si
uvSHrRYr50ZvdggqF5pbI70yz5JLJ/HHfg2yy7aU4SAfwpuSWs9GkJ7c4newwksZIV0gqlxebEoD
F+e1vNY6p+qGEb2M0Us0BOp5N8MynlPSh5zQfHFgrp0Sgb+s+ih4tPmHyt8/cizFKz72zk3OXYHi
gjp7k7zgCZeOLXAunEGMfkU0Eaj0TMj3+thwVInAQj4JAbX5XlBzi3gxXDHJ6I2+dfp2Ffps7e2I
jMDULy3CsDIgOAMpgir3901B2mMSjokOr9AOspylOTMcucKT0h4ZJ5eYEwLXPuARkzXPGjMOiBdl
rO/OVh54wpIXZtKdfSgolzuyzquXHkaFobBtn+UcGhl7G4diK3wdUMchqRW0Cq8rPoYUckrh5Qfc
DwN/aMIazS60UqlWs/LPzsT1R5I0abpoxtPgs+RIm/VLmGJicIgCBjSqVB96gEixYON55UetV0jw
q0uqv0tNbRQi7FeLzQgVE6JdwWHkYi4UQDcDupFIAI+POvTLt8rStiJKljPPBMVVeXhrELkwN7n5
QOPIX4QU7/Ju1+c9RGRz6GYih2s8kMkrka6v4nPSckLKcqKTkh8ZhuWushjoJz5UYmqueVnzl7O4
8DvKL7kCRaYON6KW6pYtvIy4+b865cNwlHWYGaSJyNmjXate2bRYXdCTH13denWpZvHbo+e6yyJT
PrsEFxYnCKLgc8FVEtcRI+nr0I7HeUwhYYGPACPmjC8rTLvPy0j6b+aYNCacLFz1Fow7WIkQ4A1m
NV5+Nf95Jw4C4uR1uvNNQITHzqY+2uWztr1vBWQwTu+4h1KftzniGfUG0Lx/wrjHDEgBh6GlY53u
vDewm33uoAREzD+jGexMRi4EYKUbnWXocUxrdW2z8RjExloSdK0eUYpLxSb/bNCQS8ZaENX/CNGB
S28PBuVGhLUKN6WqE/XEn06zbc3Xzn9NDO2AacVTPK7y9DnJp4VqGpeWYnPqZ9DjzFRkjadhxMXC
FomsgiyAaWuhQxrD9uxJpnr4XUGzxJjKTE6dDM/FFXpbuHRyJvGWPOcJ5GOqX1Repz6tR2z1Rdtz
CimbwQ5OUvrXTcM18EGawfJbRPBdt1YlXIqalTLk5AAiraNsY8yADvHHXOZ7FLZRrIDTmGfc62eU
6wuxH+VNB5jv/mK9HedwJYVjE6h2Z0y3snDXru/uoQgPBlY8lrsOSqJKsgPeinVlUFMxIwl0RXmG
FNNf5VMKCOxc+GbxTH8EFY0jT7mvIjEbHuGtfYw69mS/QM6Q56rQgwbe5eQgtPpGVrCCrzqlEmC8
QkpZbOg9k08PITXz7ZWJxyPUK2MSYiSjlDdZJyGeUSgbn93QROmO6HpODjJvyp8ksehcEJbCWog8
K3uqYKhnvntapsC4vyS47CiE7ICjJyKu0R90XOChjQwk3CUsjan+ViLnGZpsq+GowBmwFulDXLvf
wdG0ijWhBsuSoAcyG/ENkJ0GbCHK+5CnKAqzuy6hawaUtsaH047hP9Qfb1pVP8oM3vX6MQ3Djc1u
JzchJBx7OI8nZWDNUz4fq9lEqgWSxp/PkZ9eVbLj+NaLJExECvJhOagUrMcAbajMZgEHdJ6Vm5A+
Rk8zUe5rGxOBuLzxiW1whPwtsWOE0GkyD7yBNgN3FcGMZukpdL5Jrdv4VkuKG1JkV1kOjF5ZRnMU
S3bZHxBKNJgw2pi9ZzT3nLnkLs+7UiCyaNrJC5MvZhpgWQ8cOvEkj44Bct6arsv8MeN3iS10MTEZ
Zdz6f332pJkjgskIgZYfCjDC6/MNNoBkhliKKZ7uzJ9sNHaaOr+M1XjJqmmngTDKtKNDEAqtbCQf
7bcICDKoSTWGgyeSazUz9xeIuwqA3q7grhtJZevlQAEaHmxM49VBsSnlOWfMu0IWkwK2E42iNuUH
5pmuRlHRUq6bhsYhtDiT2FMmhF4VXlL5XGQmMxmx5OKnGUr+tUVW5MT7UGMR6FsxN3cQz/NUfHEl
trxklRV6hIcreFCVle8YZznJwauTjjRvpBeaymXUHwhRWsMI9lp0HKcA3/KnMzJkZOaujq45O1Ki
PHIvS4BJhpIK3iLxcB0Epx7ew5rTq1kBTVhiY/yNEIv448vfOV1Zj9B/G72wqSV/Bu9ctymupmin
O9DzM/Z4JPviVOPwBUgi7gZu2PzoRgc9LlW0QrqmJ8HJowaxDHUTSjA8JBv2L0ha1D45g44fuh8O
thGUfD7GNxRpI3p5IawEdJ7421MGN4+QzunZRGFMIUOdtCTyLqM2J5S7BQUMlvJqBEbvrO7ZA2TW
9enk4RetXZHyY0DlaqJUEzeEwfAsTEWmKBtrgg/nvsmwN0KSpJDe3PSV967SWEbQ1R74exVr9MB9
il/bsV5Hg1IgCdAx+Ojl12rka9yeqgPrICKgHhskn5ChvqU0TfDytinixYk8jqg9T85PahU8Pt7S
hyrLZO0iFYXEHLCkAMaUDy9kWqqdX8p8EA/DXBDS7NTW2mL2CNn8xZYty6aH7lvWUjGyToq2qWsg
Ezt6GCcaG2Z/+0dS2zyesfFPJ1l65kRKQ+stYqAz61tYUoaAD2YTW/cQYdF9IKwaQT3hqNeAXCOt
wCXDE+pxYQoBTV3NMuy+TBUVuG4z1ZAXRi5SW/Hh8wCLnclA20M673JA9iwbXEFQmABSaD04cV40
rFwuRNKQ24+VhSqBdvQgTbaO2sO97DqMhL1m3gTa9QAl/+zaw86gMEDwVlFWGMxBEQGZVWpe0wKF
QXbjScUbyg24l6loLEA0xchf9MlBBq9wdjDd0LLd/ajFwQA+lM06QE/p4/UVvBKJxoZG5G3QBi0z
0kpxwz8laN30bwZErPCN8rSPNkwK84igbQwsVvaJ8462gXBP3tTSSNT9gBa6q+1NEVQXNaYNqwov
cSCUBrkwOPDLkOnaeKqDt5BBI6r9e0/1XIWCas7fW+BlVHKmf9eIdZh56FvKRsZ5OIpeUI5+R22p
H/7807IEdyImV3i7EKt2i7/PgEMmntxLXaOerfGMaJBSPj+rTuszY0P03TvlL+qfVTeyX4fl0j2V
ypusDuNAtRRhL6HeH9psJuLos/cnxFvNL7WMzGS0JHMvGgUoF/I/Od7BUjK+Y7LD+zDANOqdDc4I
12WABh+z1PFAhdfZa3dEDwr0JFUPsjT0k7trrGSdgbtipl3LSY5+7zNjylHYDxGNTd10aBumj2z4
0eaT64U7h5nRbZ8yJM4TpS0RRoyJcB6ep2bAIljXtyoGcOZs6MwvMkJYH6MffBp/1lc6WWGqFpbq
I236yJsLZjnRmrLNRc7FchGkwqdrHynSutRXHgtH5/A391Q8DPw5Y4rXMgPYToxZ71l1g4v8IDM5
R9naAoKV72+DpFvUhWNKpMqUE5fZoLgkaFbpfhkeaiSidBTkhCmZfEsNhayD5eAg2eO6ENdSrulb
j9OmqH9h+dZdi2YGIKmAWYP0IF2Q7nAyQoCfP2StbjmqfFavHAIKaczGdY+Fuu50ootN82/QkBlI
5NUC0oU0ENbIMUQnJUuauPkE8PR57w3arDTlif0T7io6xp37N+3JHxcSEXBhoimZBGyiEBipWGSn
5kv3SOdGbRvGE8BRti5LfK0tnCgQMHL7SwK54YfzFpH/zm/GWwgwnYC0yqCmh+RAq3UYLV1Qn8wM
H2zMV7jZPX3ehi73aF7kL+nQPcgSKjMTGepW3O1UO36ZcvehIgfCMebnJtn64jTAxTw7xpuI8Mz5
mY1V7jrX3VfpO+/opusxHDHNmGm8dV71gfWMpKIg+Ne1nzGqThF9iqX+7wEFM0BSQqr6JovlzbjJ
26QxFxOrA0WVNxuZ/BI+IRt+tw0wb4CUCJhcaO7BR/eg++Prn8Q97zDIFHy3CLetu3PWUVHLjTa7
Lq2IKt1XMeyefSyY7eQz4nKe8+FOTP5n0TcfWl7uwwRoWK5cla3b4L/nmVIhMuChwC1kpG4YLB1C
pORSb81/Fdx2oJuEixcnuhcfnOxQNYgCY/QKBiqFiauljopLTvwTXLuqUAs4/a1e2L4mOsJ6FSZt
VT92PVdETEYOpxWq2pk3pUd+JeijXDuhE2Ebqu4xUlGDnaTnrs/oKVHaCDdSSWaDw1/M0CnE2K5m
syXmbogQzUnxOG2Q+0TXv6feeHCs/B6HxU5x/Le+GJajLmjhP9LIT0M630oPY5GaGTe3TthL8UnQ
BjCQ7rjgOgmL8kBSwiZFdEYB22Ey8uMUu9cpDde1ffcizAciUKUmkVZtyIPI2kpkSB7yY4f+qix/
Bm0moQ7HGIOk/GAiac5TnMpvSD5OslM79U9PBbYGKtROX/KlC2wTDt+9+FVxa5vqEun52u7K05iz
E3WPqi7Yfc8jmxCbnB0oH2FEDbC0CxpCiMufCjnqXwizXUn5bFTqV0H5JP+FAnLQk3zAyG/eAo51
TrEM+E6HzpgiMrcKdFgJMkbq9vBvnFJEZ7aZb2c3JvJYQZ+7N8pyy9668Inq8nS+jIUCKTmg0aBo
l+lXaRFBx8hwYFQ6HBYJ5jz2a8Jb4nItahypM/eas8tJ4gI75fA+DutoU7pfcgaLorWCXwP/xbKm
EZpFSkvOpul1hzyfKXIKN6VCiAHlASYZNMQjtO281bK3FP2i/GsldX3Ku7wbplqtpgKnpd7uU7AO
GLl1ThWO8tCgWc29kMiqekvo1GvNkSPToM0763rvZqLvJhf806keRfcyZHTeavWlJF+5ZIQE2wmS
ctt42lYUAlUNIBTS+ErFvJ6sUqAu+SXJgWj8mYkTpwg4QZVcS0mOAbJzRnb8JsxuaGPanM9CJUOi
NopHz3uZ6I7MuSAime1Le635HM2Usm9bwO+qsr+L2NpZRIkkpvJRYAojrQUHN2dWjfdcXO+Wfyg0
fzeBIuMIfhI5Ckf+tx9XexOJ6UhCcBsiaOeAoNliTz3HZiSsKkeJq48IaTGrDFyo7mtcWuugdARE
dddm1RCHaOWH2i02Rn8dYYO7ZjjiVQNL3JQVLNA0ZslyyEa0MKQ2AVeP0c7AMMFOKFRbD1c8cIqS
+b1GV0TGJLofhWR9pDMHh7MtULAmdwOfGL2BeUDrtHIS/UIEgZbb0X7oW7TPkHxj/tApJBrGs0wh
e9mYCRUR7lWv0oOEFYk9xEXVYnDBWLbcnSyKUY05ZAoP98xvMcFEA51AIXnXROJMSA0YT8isIRwl
vYj8qcoVok7Nhzz5yqwSfUx/SBT9GlWIDSmle9QNoHeUTTH8hIuiLCR1CdrJ5fMuZZ11Xb7fxjdG
8EPmz+SU9PQwd8FD5qnfdRjQmIYPirqEJ6d160WKBd/HK/WY+rCqwA9tHBx6j8wQ4SgylLmWipkx
hVJBHrFU+J+MQkTTRBG0Z0fne+MarH+G9mPXf+g6lTXNZqYjMx14Esnl6nKD7zzfBGrJ1rObHvKA
LKSwP0OSTvPQLi0j2tejt+64jVKutGb6zVlFw9HLCBNtNnrZLrtB43Pon8yAOSCwn4nw2cYD/U2A
J2hhmAjNfwZXokEqiVipmIUycNw4AY+2nENRk+/Hl55hd8XIsJnwK2VklfDEuy5UrlYDyAAEFx03
Zp84bF35IZg9rhOdJNtyD62uBdZ70DRvAV564jfOoeaAUIKp83OdMIxMfFtms7sXSULGJc9dAoKZ
8IZG674i9sjUr7Jv6uLXG/Z6TiGlQl4LHLroSISztvnyhRPRNEgKMPRj2qLcUsMOVz9XTXGfRMQx
lSZSQyp3Cmm5jOJ1WPobMtWo9TQ5OPIhgdnAt6VDWavZk6dBklhe85gU4XM83YwwQQBf7zMkHSx3
I/iTDli+II6AXAcDWasqbT/9vom6m6YQFo8NVV4nkQy/AWuJF44rTYwANRgM5HwTdw+4qIjPQ1Hd
53BXwL1WdxyLfieg6twHj6VaochOEbD3O+Cx7Vi1+LGmbdhduQBWGrycA4sHeBbCk5WFsoh5qnXU
M46JZScawJjpgiCEzeJf7KzhnPj6cWjs24TfMbfKXdYeZ7DumiwlYlLJx3dQb2pHv9B340BBevhD
sQePvtO9RCME4mjGq5pe9UXF+4BRt4nB7b095xhtAxnENVOkGV8bXA/V3L/WwH2yn8EVTaG1y5NL
gNW7L/UzdMg6DKZtXfnvweQd8zy4uUZz7/HMh5Q1KyVChsH/V0ftdganauL0M0ux8iMAjXq26nGm
dqXQb0J4j0H6XiXaqYJftQBYgrE9x67x7RtQu23y0qcsfiQUoJQjsau/N7N+k2Ww0WgfHu1wZ2tg
O/G0w6QqZ6kSm6udqWa/GletXAoD7xNaq1td0qHbD9xN6CEo5nPVT9njw4KTN62f3Li6JYG169jo
extMEWGUzxJoIxtJNhEZBQCAtdOji0BIHDuexIFps3tDbWSFgOkcEU6p8s/w/6kPdFBGDBmKVxTT
S1tbWm1FVeeEG2/G/pGTrFub6jbDL16RvjJSXDH7e8sKeYDCfcnd7Dv48nkH0WCWbrkbq/me8dq6
BgoeN9BMXIxdeH+LMVPEA6ktJ/j0SYve53y+9+WmfY5QS9SGfgo69dwaIJV4kxXNvsD/aYuCtdTh
DHTGJ8e8j3Fy090bTQt3i++43j+MYfGSRz8xCLNikfU6/PbTFvny0emakxOgedi2Ls2Zm258ccAE
qgPR6pqHQeviuwebmDnk09XBe5qrFSw5f2OQ3xKEISi02B/NLb5sTlfL3pjTSQ9OvN8gtLj+zZLd
HhHQvisOVfIvhTZZXIp+kX8gKQmPCSz/MlgNt/ad/BbIZiTM35pUDNG+crXKE823eFUXQ0eg4BrR
UP9B5cREhyqXBt3ueELp3ajXjFLVi/HkmasME/8Z/LNDS2xdjJ4fDc/8I+cXeXCQxbTSetbK9fHo
LIO3IlnSMz5A0aJaA0l80D+JVmMNZkmq+PYiVClX/Gw0LGY+AMGypZgGzZB+dKtrA1X3S2kIPiVS
GGmfInZkficu07AujKuHPHlItEcjuCYxGBCs5dYjTR0MF+kPjkMYf3sLxl53K8ndHf7eftxrPrHN
IF3lQWQM3Do5o8Kc0r5G0FSyHacbfasYeCUqkseV1FZN+U35Dmg27bn0Nc4n07rC88XRwazbdTT8
YoJGv2Kg+wTx56cZbMJH9jnibGYkYiVfJ85OZCU70VcjkcXXB07+KTsF9BfHJ2+wsNZY03hdi+hK
qznxZ+pT+F7CEQxLXGsaTbhfFi33NuEPSHuoZljkzzb5i4izjtl38Y+Fg8VIBwrm1mO8LVfaT/dK
CAF/pAsBHZf1+9BSQr4QBnHrfwbeAkWAmS94GhABsIzRC+9HG/5Nr6RRF6KdP0LgInnw3FPRFxdK
CeHIQvdS0z2wZZjb54fhVftGPskl2XcrAjt4inJ8U+/5D9UAjOodyCIhD9Q0loeIDLRH4Iko2kzG
LoTQ4CBC7bJQFJlTKBK6ScAVOQNHAyD+iv6xf8xQtydLurKZ4op1V65oXaSXTuJngkXzOf74r8U/
fjwiKcGQeccJIuMncuEt1x6MCMHHVCn4K/+CaqSlO4ZIC9Y3vnFospIlrD3xhMGdMrtb+cxQtCHu
95afiezZRNf67K/NY7dbXcJdvkyfzVf+bHNVqZ/fm7tml9+YKfYF7Mmditx39RWUPzAW+GWSfw3v
+i8VIvvy0JyMdfpMS9DzeOE9rBBfPP+JNRb6p/IQP/vLeV3e0luxG3besJw+HT6ZnU4u+qePPpcX
vOKDi5IlUXG8AIOvyQPiWn6N38P3ho2bhgXcogH19FRv00upyVuAwumV6PXxh12nP8tPy2fI54sy
hS2HMCMgGPJ0dkQrX93H7I5B9Gwd8kv843/iAF16K6LOzVfea/+Rj6X+4ftAcl7/SKJQ/8MPyAmF
hQ+E+YlADB5yqghem0N2zx/dT16a/zo/pDfnN7yRub3nya0+CSAxP/VXPnHe//KnpqhqQY6o9hDf
eFLzn+nIu+O/9meqQR/9T74ZPBny8n+a+3BVP3nIbX5mXvW9u7bPKAp3/ba42ke88Ed/XWySa37A
T7dm6V1XG/k/3p89pAK7/k95VlZ8avwG85hsvD2B5Ptx862tuyP+zA0w6H+SzmxZUSQIw09khBuK
t+yigIiIcmOoBxfcAJHt6eernoiJnu5zlKUqK9c//5wz+lKnMGs3ZoEI0GWCDzxbcZQBhEaCPsXr
L4fKeNm3YDW3Z9pNJ9C0oQfzwGzqJB50ponZpHstVL4BweGqMdP1b9HXMvsd9w2cVY5sbjGZRy/M
m/uGbSbVW7O1IFfi/72FtCoTcp/rl0YKVsvnpP2MyqycDwIJ1mD1mz9dPm9yXuK3M4zG53yRG8R2
c7A+2s0f6W10WB/UiZ6ZjTNe0tphFc7Yeptj67YuzKt390pnvODwMh6dADCENYXICpTdCptiyd7T
JsXg14u3fvVwIde591b/JK1weBWkBh3iTVdfj1utprTnO5WDPltlIb3jfh2NI+wHnBn0CYWZP0uV
t9m3yrB/6pwsph9wMV48fb6itNEwegRZfA0o+3CSfiskbbadLFBwdKbSaHKqjt8gMw9qamICrZH+
5R0rLvcMM5P1tphIqN7WDGv1KIjarGdcR99Fa+YWY5hNCBSM3zJzM/vKtw4emVx77NMvsn86n8Vs
OVy8Q9ntrV5BD1HgtAjxzJKb3+RK5mAZKgDyCqc9nQ/2P4/TVUe5x/s/k0lEYl6IKsKYwH7Avz4y
yWK1RHsDWksGOhEsCoValD1ZMKvOunrgl3nN4WIYtdEkgptwAfO115hPp50znnpx029oZmZu9BG5
nO4RTu04kuYFuwwYT0cuFr8T89fD/oJeFq9IWOR/51MUYBImeholWwG/JDdHYOj1DHm2gSMvKpdy
tyobPbOzZ4hO4dyWg+C9bH35hDnVmRK37qHNmXZm55gniZxBXAc0/PTVynn6fYtZQQi72I7M/ET3
iB4yl2YgWkUwf/yJbhFlpG1fkfYoW0zmFoejH5HSQVODAElh4yUbSk73eK3UW1jEXTLafwJ4Dbco
AxTfIWLKrKR8NoOkDEG3DdfgUhelGMalwGiE049OUbM4tXOPkcd7CaO5mKxne9TUAz4ZsSGAUhkq
xaTDvCSbQB0HjAe6DiJdZbSHRG2bR8zTCT9rlAquCFqypAka3135rZjvJIWvoDHldeXIFgorC3/U
7VLnFQw8XJNxqiJ/jM6LB5cqrnzKr68TbccvlU2xkd5hVPll8sBmAWqEEi/TErwgbDJ873E7l7ao
0RqcFePtOHQ3ZTBW0ph0ELo7tRt8FaaLEy8v8qBKkALS/fzz2XFUUkhRBenaF6i1yZgu9Hq2e60x
Z9cI/xGFnxs/b7RHgiGTA9wvHbMjUtk02LPZlv5k8J+QZa8nGwR4kLz9FmSbMJejfWN2Cd31TKtP
AerAUOMOwe+7lBqhouvzUw6912P7djQvbR9A91LVJ3fOM7DynIg99eomefXRJjf7EE3O0y3n/uON
sEoo3TbqzzTuCm+eNFZwMlhCtDjeIpYLAQUchvFAMpiaVAfQSSNOozBbt8HzCG8KJgPQHkaWpcC9
jl5B/tdu7tpgP90/di8h5c3xeiZI8wfOx0udmvG2jQJHFVctEmZZchLwAgjoSkemK4B39mZ//BJj
CSKWWhA+CGwl0M/6LNk3oHUJ26r2Uo1F5/5cbYhbHaPYyjD/Q8yYSMdy/YKBw3YS/veW3xMKMET2
DidkjdnbfLiIuYPMjDG/DJFd9ukT8JupDXP5T3vasosja9PiygCAqd1fMsdRLxSi+/3MnWJMgMPZ
lUPwTYTibZ8YiJfRLlBwi9KUVXorNKYk69Icn2V+C2cr1rJ/okcMgvE5knFbZcu3nnKwc28IdT6/
fKFli+R+RkxY5DQuk/EJbYefN7FSlMonwM1o/y00H8EVZdyhLVv1/Otdd0/0O31qvrDeLMGLBu86
uvmk7KxH0M5F8lboIYzxog0yhzHd+J/xFzcKzeZkCTeH75uEKqlnIRlYd7aVfcCVeJTK2x9G6aKk
b1eV17g1WVyti6R56FnMx+sAj2WMRrHwWYSA4MIkeKafkv2vQvmUJYhYFuPU3I2PkaE5hotbjLZ1
ShdrnpAPklk9PiQlV3yRPUqnckY4qup4mfdwu0SyJUCNfwP2jNdn4cGHcltUFP5pTx2Fg2NvRTvc
PHpaMhq94Lpot6d9858bSRvN33/XoA3eKuyDuANPnybfiMQtbsONtp3ldAWvxL6Jb/H1zAkZwzVG
D+cb3w+P7Btw5BGPye7lyaf+qQzfCess7XlhLAv8PuxHtZ6cvsEkqk+VLyTMxqtJxjgPv+BmF8nT
eic4O6gDzmeXIImg7KN+1G0rlwsQEPxWKIcsxukCsbjO1jS54XHzLyaGK0RgFTeDE5Bjzed5Z9zj
StafsyUTXZhtK3sD+27O/GLdwVmKb4lyqLhtzQLiJ8Lsy+u8j6Vz9RiJxKaGb7e37y9TwiSnSxhl
lIydaZBDnqykfrUuXdREAlUYXH1qj4Y52jEpeW95EoTld4JeCm+4oc8e6J44qMQheJxfj0Mu9oeP
ATMP4OgjwEFh02eqQKYzNeEwKS50nbnjqB/TxxWCNn6q8NU4/c3dG0cTiy56Mpm/zWgFz9eydLEI
3TZfPt1SSPgg7G3qef2XUo65K3lEDMYzcsJYW3GGie/YqlPWEKCpB2YwzcTqSQnGBAbbJpb+Ckid
cnqIldEFWlJpUzGsg7pYQlwDhPKZELP1N/ytZFouBU1iU4ItHcHvbzgkBLL9UkTg0r5vsRUPjtEE
3dc46eITXAMaV2LITqN22UYZWFk0tvP2R/HNosk8rHHrxka9JEXokf4jnqHOpfX2QPp0aMn0ezDb
fxYwPRuNOTauXrmscT/e5lOl+9nCFhgkkfzX8mVAOprUeGnd6hcUIec18+k0rPzKRjWfCvWuTYwr
V/h4BBDJy5P2oE/M30lEoaQSsLVViL+Oo8iiFrseRK9EEfBMn7pjti79u9ee4IcOMdzoBVwGtqUM
ieS+EUxnOBVnorcmnJxYfY49mmCU/P6w12w95wEd0lI/g8iCbhhc9B+gdxgBfUpIzIGZSwTPEtgL
EfEIEcXAEDpThubsx1gfxmLAyQfVoujpZWwndU4WAFB8pTzOWEHSP/8KjkLd0ABBioeryFEeIHrx
IJFYaDlC5BsRjR1guADDJswVoiCyD7nCCzVbJAVnAi+mScbLzOflHrvGwVBayFzjtlGXcHFe/7or
YmKNKkb78O4QHBFyXXdgJ4DnbiD0D7kT/Dq89x++Xy1WnDEPMT/lrR/n/gaVy1wFRoXcuBugWR/1
SrQL5Qh9cEy7F/NHKZ2TnaPeTwaG2d4EjXASMiiW0LygNUqhdMlPZJnro02nmE0IlnAl6DWlyjZQ
5B0/SBkhSCe+doDBtFAPJFlgsgAKwiJ5TL/pZH0GNCKzgL6MYB37ziE3fNHInpF30dmHLuaZqLvS
PEz17eEeFuzXBsvGkEQF5SBugd84UZhLSjrpvuNfWUdDB6FfCR+CggsurJHZbppjuZWt8ekR8FVs
SR68NvVibD2JCOoAM+QBanRG28npzm54UORxng4RfZWjfcrnRiEjSCMWlY2Ro7vXxRxzFhI9A3cN
XUDfP74gtuFx7lAf6YK5GPNBwgzOpeR3R/TbqVh/vHciL+i6wQN8EgR/rR/XzhdPC49kQXLlSnLn
sevjyg8VlP/UYfbH4ud9kXcXaAs+Ag5MQlC27wmHapT0MMcfHDv0YJQblQuuFgcVnU7wYCNhaCJa
0SZUEdCJmP71fTv9y5JnfDgNHGhhKhdsBS4qknkiiyR0ZSSvn7gpaN6wcqsE7Jfd3xRxHnAsZIC4
0Nppj6A4EuaeGreI+dkCw4qVIke1InvG3Qchh+57Gkf1BvMT3vzJenqcLJ5CNonpLNQYvOlKg6eE
HWmDMu4vX3s6154JQEKiKnxszi9Gl7i9S6r4W4lnFEMi/2YwhoUEVdyRk948AcAo9R+6IsFvAUws
VO/AebDI07040rgKud7OhzvZ6/TGxP90f5vaSsPCpSUglI0bmYGPBkZtNdswqt3HE3BuyWwlLwoH
l5son0flbv3lbVFvGJOygivTGOxHKw6E0bdS+xoI5VYaUw9n9/IOiak4V2GWjIKbRT+Ei0UC9nxT
pssKRnOcqX8pmscZgWdKJXpBWE5aAM6zrbBiyyZmMTkEhxOBAVlQVA+lHOyutL3vAQUcO+LBz772
KhdClbAkvp5EXyLYbM2tGlf8OveECNKfb+FDBCUZq96GK+oTB7eMIKPE6bvPn7wwM2NjmkXCykGH
vC7PDeNHe3TrkIiGQ+uYRR3u2wveul0X8wBn8mkB4SnL9tJKRxwUl8kaVk5ekU414RYREOfB4K+N
EOI+tkZE9P1TFX48fBFfXrMUFQJNtoMcVUCM77FgeNZCqSFmHCz+wr6ywfydDBcBnUgdEHMt8F4C
toX0dvib14va46/YRw6cfMqDLkSguBjyI9awMoenIuamaF9+h4/Gp1HXcoSAcqh3Be5CnMXci00W
p5L4IQ/wqTAkTcJiInPYjbdQRaQx4t8JNfz27z9+hHRhVnEw2aYTUoc6/v/dIXDFtnHeWI1rTQum
OHsoD4zcwOH5ensh4EwiCao1twJzRrT1zxDQ3Aza8UBTXkIBAisDPlGqPIQYJdqhflB5nF2sxT95
Auc2XNabHMOPfTjjmA4cocpri2YtyK1WcJ9vH8xFtZGxkaTxJtdCJ+B7ZdqrJ5QCQ+siDM/rXBIC
tjdFtFEgczwkC3Q9ozsX1GPQm+jH4+H0/TsseFZo5+P2xNcxhQTVTCn9BlgZLontm26vZ9azisWx
+UHOTn1FncLQ9oBvysBGs8MtH9vzMo2L04tVgf4Gk1K54gHp/nN53B9JrrHYBLIA7InMfovDDY1U
zGkZUHfG1UR8oBIgOf1X+FiMcdTOkecYfI1PDhTTjNHiL01msG1ctAsHOBtvmyISgkDggABeyEQg
GCDrZsmVri1ML4E/mXzyUrEUDpJRiBKH4gf9KSZC8dOHOJGHgyZyGI0iy9CS4Oc2cf/ET3iofqYR
1hUPk4R208yRh9EPXAt9euhsfHIMM3M/Efk1ESXmlBz3F/Jp4S9yyAn5JZjcTvi6MgTggEO/2oib
48UCVuA9Cp2qofyvMERtijlMYqZdajxuK/b4AOEMBY+ZnjUW/2xHdGsbMGTUPY1mBzaWR+HpObaI
I+I/TfCOoCDBscH3BykGHIMFvWuwGdcvgxbBulK/5CvOHww3PggG+9/GXrkgAEHYsq9AutQhUVWp
jjIDbwGXd8LWIZ3oPCgKU/ZBnCQIvXA9AC0jaRhNKbn/s5h8hPrLmNLCh2I5YAudMAL5xR8Z8ygs
JnO3WDkOFY+NRkCLYvxFyhU/rNNQ9C6PT3aEXQaNhxX/Z/fowAZ+Txw9aGDjYgMhARfLjdplz7g0
MRM5GCFCRItjJWAZQLROt1MksyO9zQgUTSL1CXREfWOT4bLReAvlaIdL86i75tJ1VXMZLANbN/eW
6tumbumqrbuWbttqIGL1A1FL2KlhrYT2Ur/YN8Xeu+a+r4THULVTJQyPNv8rFFs/qral667rHl3V
dgNfV0NbDxQ7cPmWtbTV5U2JbLtW9GMQqYVyXAaKS+VBCS6ma/vHwHV9dXmxfNu1A/uCBxpYqh5Y
F1VXA/2m+JYtK4Gq8lHeR1F18TBHK+TBLq6lWv7R122LvL521ZhCppB7VF39p4TQCSo619gHIfxx
yv4PMVD4ss9T86ekhn6rWLbt69xTVY/qHESKYl2CWuEHDy14Kzb/IQb8eKgcAXhpPgKoBAu7Ff/0
3cCyrYv908RXAlcPFjw8d7LtuyGe0r1Y9lULwottB3rou24YBJcgVYIQa6O46iUI7aNYXNN+q/Zf
aIeFGgL4VUIWmihVC/gAi8jj6a7NCGa3z6tfmJChPNWgFZ/hFW/Khd9atq6ySJrNH+rS9tVQOVpb
1jRk6W3rYfDMrmqJJ7Tdg5Kpf38v5e+SslHYNfJL2GEfQR0Ti5H6FUmeOnh5g6SPojFRsIWPfvy/
HkKAyvzTBnlr6PxCMjX07oSkN+7OEOjLbgBNluC6mdwadDNTmPTxyGM+iPTdyUMq4lD1DaBdBMY0
hLkUDso+R21KmfD23WUfCWgbVuoLoL3YwkxkgeJRuk/MbKQDfTjSR4Pe//DcNqwiNxmUBAUOk4SK
6xCWIvhaSHn3Ztqr+1rf10d/z7pFJ0w86uGX18Z98DH7oN3Whxb+9yvtLsBwIL0wROdcnkHVV/y1
9MX36T8An/37/hzRoz8b04jb/YyfdHdu9dcCdZpmm15Wg8F+6UQe7wPdPIwQnBxm6vQdtC3vcK/t
GR0do6qggeum9lqJEZAVDQjmfcR8ytLMZplajXzYrd1s0ZkpB/lh/ZacYiVoGcoNcBxSD4wLbXtf
iL4qKMh4KoO9QE1JKFgZmqyhXmLHh1dg1E0ZvG6UDCd2PmAy9Vtvf5sZgMLmsErOyX5vYiFVd390
w71ru6HqRu5Q2YeyCqk7vyHkwYNlDCkdoIxxVLvpgtm+1MwPQ7oCjOmLZLeOD0inwleZHgmaocyn
FidSNndiYCTrrQHt+zJ+cvVctyDzleYIdx/u3xHwNtOy+VW9K+gs6pitOt71Ra5ievnS6c2A7aHy
XJNnoNpY0CVKC9JE57Xx46RcxEqZOqFjXwH+wctN2K4B7IAqlmTWaDgtRGy1qK/SiQjBwZgmzjuQ
SR1wy/glYsW0VbFm/S/oTbAmao+UF3HXhhK9SwAGielxtn0tKx031K69fMlMKLvcvgzqE1Qr7qux
0WcwXBt9CZNJR8JIcIAiRURzMqxnvB1zFyzpQqfeUykv9z3AaNrU7iazvk0y3O15yuh0QL+QOLxg
paOCoOUzBZIk5oko4/3A7TEQyR1xcP6Gm+LS82mz+kHcQysckBEyNpxPer7xt/C7ISM8iAI7tuEp
nDHeADfg6RP7Hiql3Db2tCVQpqNw/VkNtvmKRx5XYHJpqGXcwgd4KoxaY5XvAeCjzeJG3xxXhDMZ
eCd54a1kgkJdX+3ceYUMETqC/jdJly9xX/Xrarr+EUiubl4TjewS32nbmVN9uPqFWOw5nDSr27p/
ZiodnPDoDTzzLnxa9IiqcwaU2A/AncoI4iEUrFUeiYm+muQM6V5w7h7f7imST91z2ScpfNvW87fL
YDO7dPubcn3YITxvejVZmLj0B1tCTmxeo9+1/sJuQmpI4XfVEAHkBlGzAV7B6PRWY6qDXoTt/Lu6
b0b2e33fjDUcMKOdF/pHy5yRDnslDampOzagvjPBXZiUf0kxASU0IPacH8HhqhMtfM3D73xmj/R6
Tqi46K3Hczp9d9latoq4Z1PKPGdrUiJHqCrH+/t8oh2Me3jzbh6AYvVO7aU3b5fjzYwiFCUhZp7v
mm22Hi8fzLve3Zf17rrKYWpUIJM7wIBK5bExmSm3zNb5imz2hm44731sl0BqViMCwtfmQNM1PUzC
FwX/50JYyJsSxty5gIA1/tUnMkTUj4otEQDzLkr79aA4imsZM8rXYfyu19OhBodPqLQqe6r31GOp
3M08vM+npgi9bgaNL+v7+bqiEU+HxN0eWpU7XrTziYEjxEWG5NQB3ZrXec9+85uDS37gs7mFjZOZ
lIDVfDkmpL3ubxa3D6+xvBR5A3kFexjbMF6kJrk3p+dCbbwHvWBL+s8A/6s9g8nqG07V3IATczEy
GQRhp67ItYHACG6kxH8UOxl17nBUqeWVIbFL6dyX2bZnfpYTo7+cOY/9eDXxvsvr8gf8ACPvv6OZ
W9q0qzgTTV7WxsjuxZ+lqA3c9JkNQaBDktksosyCpooMfOp+tJ5/NSGRoR4+1Mh2aN22v8upuvZ3
M0dGU7lgmbTC7fk85bxzQdNpfFzvG3Bd44kBVtB7Dq0xFDGSl8mCq79lj9f/zO8GM4oQGHSmObE4
vsgo1Wo8RWTymDOplHxMJRRPr9HyscoUXhRqM2GoEFgjk8Y7yMtVsP4y7ZmcZlq9KeoPhZrCw0Q7
0BvRuwl1ymfINhPmM72Lfgpgc50KI8utL8BGItN2rDevPcqdSYLoCDRoejUqMVxO6zqlf37t4dd/
nFGx5PlJ4hkpNCHK9MIN8Hu192K4m73w3RUmUvJ91G/z1l5/zZEhIFTAyZ+cIR+7b24kjUmuf5Qc
pqzLjOpPqqD0Kln70uZU6AXkOKj2rwZVy4ehKahrRkeRZUoqcFwvA81FLZQcGpdATbZzPJfrDksk
beXoHaYkGdB5nCMpeWIUgA2ujkKF0qSG4002RmQB+SFXY95UdxxH0HiILO2N9jP10WNWKgz+orZG
N0A+JQkJ7ZQiw6OmvDbEgOTQX3exIbf18yLZU/u6GayZdxsQi41gWd0dzjD5SNsBGdLvZnymas/c
WxqfaGwTxTkpmZzIN2D3nxZIlkYXBfbyNAvfi87tKLMP7GJdOEyV+uPd+RrmptpOtHZZrJ9Y4FZ5
YGn/WIb+hrTpv7IOer6/HGyry3Ap7+QA4Mvit+HDRDDW2BjuBlsaJcl6x4iaGCxGcu/jwVbvEp/e
QabYDRNE1GybudhmCQqb3WvVbKVt7YH0L9xiOyDO3Imi4ZpCA8Mm4sf+tRldyuMBuElHOMZpCibn
7+qxy6l1ji4PkZyoT/lKQDa3fI7BPxc65tyBo3LHj5ePtBbmLdZDxVKiBmTQDflJYIe+Uefc8FhF
4kcymavmjA1ybPOHOVh8wkZ9WlO71trN270tyjXH3iaFInaNgPrpF/71PFo9k9KkY+CPnCWQgXo5
Mz+cNzC8HjkQszJTQuaP1lJJWxCo5asxy/dZ/RaUILaVmc9T6xZ/VreYtA90GZsPqbfevH8C3Llk
iJs+8+lA858uKSeDzpagXpagESDZVMbaVWcClDZdD+cdlYWZOvPJUmgtldHJvKQWitlRpxoFhE1v
DvcQSvQxh7tC60ePec8PhyiMRj1YfQMkkDFxb/7XIwOJ+FByG+gk+9btnATO00I2hssKqw/3vZcb
QCkAwrDDKPr0QtLJms0LosAfpgWufYNu+lW1fYcz/2AV7luHTNY4WExs4ucDl0ZSH7fH6tafP/CZ
Vs986yQh9XzJ3bw0TN0ZYz08UmLIg1tZE++zopzqvTY8QUf+TTbyfT5npIRN6YqxJbvhuV1yDEmi
h0AMwBoAEiL9cepdWPFBeIvf9sx/sfIyidbH+SqRkiG1AcP1ZQjxA62rWyzZZz9hw/pD8m6ViwdK
eLLhf2g2omuk/ztUSR+QPcYl7sAhwh2WaZg8mFH6VFDIusPT3Sog/e7MjpopPSZw/KXHnoTz95iP
d1PnEDQXqDbyTaPDw4sDR8vrz7ufSwq3bAVZNSamA3/vIE/TyvV0i7tJYoBcnXQchJwIUuk/EgUh
y+v2l5ySK3UcEoMMjSIx+M9tBxNCVojKWwdfHVYF04nnzSTYrzLCNhuo1n/kaUqX9CmKEURRKaDX
pqbVyalgr/1XgulCypgkXUmd/FGBoJ6BAIsiQ5QCQck7jUcmU0SAhoeHxiXzkOf6lCG4tYVOLATq
lAQdioF8kZNvhifUPQmtEc3b5O1AfffUcYTnRsqMrAhZv4FS1jB86xVItIdG49aQTl5QeWfqmMgz
ED3ArNTEAHfybVyHHZYEbxX3hewMeBoUDJ8vC5EkyWKRijuzNISH5A9ZHXFw3UME5IafHkSq7hNM
t2Tkqph6kUhuuhRLAc9EJJxA37K3/yeLSJIIwC1zMwT9g045kiQPKWgCwmZo4DUTkYBSAK9Fqgkw
Fvk19gVfnmlTkHPL+qs2CA9u4P+m+oNFooTDqOu7WtU6iNLeRCEaKULSaORiyApy467WyYVRpBW0
QDTKoVwBug5EUYpxWkL82DUwFFRmWQtWekGUQP5nfKq9oUVajDfB8hxIEcqQfdM0A5s08wBFhgdG
KRKQIIARC54AN591fJAXJH8cI2kiCwhYgOLgRIQEgFP5Jxl6QiHSlCAyili6cC8EQGCAQLBSChf1
QdIFL48xhSvqnqLOggNNlQvoishlitO54fNASy7YvnIi0EP9TJ8gZS/GlYniGZyvnDJUyvtJPQVw
pfF2v3/TBLEhz1XUenckm/UPVUtejavcyYxhSmFWtuugR4/DWPwbOzwVsAbqYZxehDQj0/hXbj8B
r0gZB0n14FMOx2vSEbRy0Esuyvy8OnIMoJJMNntBCo+N4H4AdkZbLPbjzC94aDJ5LAg2YJbqfA3X
gnL8TUnXjNoFJknnNUl55iLFPDbLhGyya10sU7XBaaQq47CM46iKAQ3xPdr/WXCH7Ra1uduC491b
UX5HVT28PjXeIYWZxv3AD0kanmuKEikfRuoFWBYEgyQAdfg9JfUbfkzQdj+DhCc/yK6SdKU2dEop
fvKsyCovR8cAx5qXwxkbUPlVq5hD9Buq4lkljaGvXOaJQfgwI1SrGIuKHOUijdglnCJpP9sS3FF5
J9FPuEdGG8maogYiom9yByB8+DXtdiTts+PrYzEl9wGWUnBuqWAorj0ByjqAU39DkamiNb+0rv5U
CFdQjuw/0XGAqzU54UOReijJX4qaGHfhnX8rcvwi5GODhA6h1gC0jKQ0aXfeGTkkccTJJW2K1uJP
KtJkO1FGGbzGVIQPp3yP7GNrSO4iMQKzAaeWVpnvhELIdJttGZArsFsCnAM0jiY3/kT1JIR3DMTD
HsTALWlLmCYvuMBQj9SLAVXLi+tO4BfxlShJPM4ISeUfTtyHSqJsCMceMLcpdMw4atzpUeb/E4QR
aeXNmCDAUmp45KJkw7GC2WdLl11Cqv1OXxAUCTj4fI4+JIE/F0uDXmN0MUWpsbiCKPcjpBzsGIll
0eqA/wNYz+KxSMSHHc4eSZ2vR0kS0ygMRZivRmQmUBfkfn9eYaNHkdtpwrpxDrBATcgVScKw0UIH
xVLCKeOGJPXMbwQEEB+VHdG4kM3CykibMBjM9pKV3l/mMLMA54oYOmkDVCcXY/sQErBky8cqZXqn
SiRpXXdknKiReDhtWXLd9SStTHhIeVHPq6SdHyK0Q5nw1vddf4P/xwK5M5t3yGygFfi6I52DROnu
EXBYuAf6BrgNRY6SSpnl5htcTeZTLiRUXVKQkxeiRUQ7OrJvsSgvcTI/mmxNgseK5RwvKBqFrKCI
jSlisLyIZb6pTOChxKRUOomDWQzKVjE1kRPyJSRAGBVhSit3lnCvIinXkoAHpfZhkcXkSFgk3A6Y
SFYP/FTMfMx+jMJOlHfuolRER3otqhHEHq8z+hkfhJtT/RISTpF1z+agXvnkdcc7cLbZV+KpQI74
3PeP15S4/ECEIHyO/zCrWIxpZtyHOsPPhhndWmoG/IoMF5C4mcGkEHZGtEIgUMAwwdZkzBugf11Y
Aoa2iArLx+poVGtNpt/UDOyAFJZhK7JWutj8FzwWqEdSVxJ9UgyUF/W+WbOhkaGgeaWwJVjNi1UJ
9Vy+KFNnereZ4t01FiOEb62FMfuSCrnyE7g5jR8NeS8HwAV1nirmqgjYY3drhAWi9EUPD81tFJOo
M5Uz5qtBAqG9zkyPHTQaCShGMZC6ovBCMpEXIrcnyTqG89vXsCWlg5BTraEpsImfuqhI0p3DCWCd
JI05hDWtW0/h1RGPoixTKGBSA/svQC//qjDYegwpFhorD70zPSnc6Flp3xT2LCZ3wssiCleUp/AX
H8bgx4wEUXpD/purIVJorOlM2EdKPVMGHUga5g9zIyo0ksk5AzmN2pLpwqB/Z8g0VV0YIxeQDTqT
skz6FKUctpVSHi1DtEoJN2Gok4aRUX21zng28LJ0I4FmYB3wDmbGoAFxuMgPBhVWtEbawHWrI+mz
x0LqTJmQ9w121JQfy+a3fD61Cr7P2vhOTDpD3mTACr1NDTwBvoVSIjcvSlv0DTGVr9HIil6ZRi8r
rLboOKG+RD1KgM54LBaPx6KOW9ODjV6mINfofLXmelcmqgN70Qj4u7tK+CzwMLh/ksRURBP6dFxt
JiUi1K8zYs2Ph5yTHQZJxqDQUUmrEhegxoySwS2BMgwSMXaRBgJmAgjhY3ts8Nm8g1i0zmxlm/Vh
/28Ij/VsLBZM/EnbGS0hVMBoBkIOsdwk1L4mgN4pZ+Xfk6CAqnZDRZEyGrCgWe2gathr4cRwthYc
0QOCRi2AuvgIfggDNXqIMNL87CXbNRsw0l8jXQoxP6OH2XvQk6y1gXyi4PfuzF41x+Xu0Q/X2teZ
8cOiPp0HgPdMf/xWP3lzGMNmP68ak8blr2xI7+X0vpjMNEjY3lcLLKvAQDMVQ1pNDourZPbIs7wy
6EC1Zuy2Yy9NHkVEyoF24dnHqO+0gUORJlp0eqXXH4O2vOb6i2JuUKfeDRSUksnLX7vspWaWLUc9
izXC6+zNn/RjtGZG3DVZUUD/vhxs9E2CWcmjCwQ//MWsDlpUwsEK7H1f1OLZ+tXQwi25YhU3hajy
k2MzDj/3XrlPASzFP8GxGyV8APgskG1/eHonJBIJj0IsIOZUaEuAh/+CEvjWeT6uAjC+iEmn4OGD
6ypivk/MQoCUAlMDX/AEJkHb7z8MBUoEHEHjAEPEFbnjbHYhj34959EN1CrNU73/HY7JP+jP8FSf
mkQ+9VJ9ICAhWI7/sUHfoKNQiXKOpjXeN1nIPRaCXp3VMwZVHdLZ0Vc+PD4hBo4kF34FdfSMxwIH
0hsBXZBC2uZ4nAxP5IS144P86wajJPoe8F10s9sTNhQheKgP0AfRxxOYP+tfD8M7RPuTHgV3RVHZ
S2l2Fd1uvDqxIXaD3/KeTzAvhId42EQLQM+wDA/xd8DkaWYQHBDr4c4RNIzF64tHYFIRrQEBuEL0
CU/O5VlMwi2+3Nt/T8JSEjbwPoTAOYSyc8rJAN/YbVHFJ/jKRGACA03vY3zvEM/qAhYnCaMLrJh3
o/07RLQh6rzJtNhysO2utfNR2H/tysc5nyDL8y89Ao8FV8eq0Z+QxgCnGFQyAWYuXN5B+Amezpe/
JF+P5+MtsdZFKDgCUBY47RQTmb4l3NaK6A22ahKmxJUgGxjDgL+D64cTizLna/gjJVU4DWg9V8FX
zQNKhXwWicL6s1oYS8w68lb5xA8nkLU40OhnNpmGzMHNGmC4kN2hAYDmhB0EdXwCLY3VIoARtALC
VWSPQIkwSQS3GnAh0TmRAiEvnQGdRsfjcKgT1j0FVBl7Bx4CF4fVLUOMQdWamPGSnqc5eY5JTIMj
2KSK2GdGtV+5XvrmlxYEMnatRps2LNWY8BnU/mxoguMNz8Dnbsj0PP77zY+WEDEwQgyX72oqixgo
9cc4rT+RiCQpQDNsHwiiMoT3csz4C42kZw8I4ORm3CtDS2v/xTDBQWP3wUhrBx0E7g++T2p81ZUz
urplPWUiY0RHx8kkzoYVhbMeg52gpvt0yB0xMuSV7/7uN42nMrPAz4ceY5PmFaWdGcUhGN0AfI60
ihlFC04r4cN9ZvAnnSU/Jnp9tBFnMtWGYv64yuTkz4FQ167S1U9yHu2ySc16GMrp5lpdrrc9KvH1
Xdxg0oUwdzH+wVfHVHV34sLSNmYQRLM8/IzZm8YEDifkmAWq+D3nc/3RvJgu4StooWlCan7yPh/N
B5X/mPosSJ6b3X377U6z8Wramx9eECGtZ7SatOua2KTyB1N9Qr0S54gx97A8QOengdp+C7DklWCo
U1CP5GI4dWIcE/IE90rBgGsaS5va50B1qZ5SYLup3+2M9CB9fCvmCdtD5wBaC3kFEgkDxLjVXvRm
ompZK7iWgPKmOpObuO74ZtQjq+pZwMWHZAavNjaiE4OXFsXVmvKAU25istmD1ByOrGmKj0envfpl
cBNcaXBApIvHbNM8T3QO55LTpLQsGS8Gldc6SodGRAxIjetBJEiKCcFCVaO1OZhViLDP9pycCdnG
3nyyuHp0M637EdaycHJvvOyt6LgjXcxvqoSnZ60u//x/zgDHkHMnDjNnzfqt+osqwX3Bz8aq5h6/
GxJPEW6hCsDQf6gzEGIDp/PxocWsAwnLD/uJCMXxw6q7Pdt+PHw7eveW+CxlSKh8he+qgB5Fx4PB
+cIJaCPMETVAvkG8iSUC4sQNiKojbimuSFYKJxl4E9ElfT6h0BQpukWvod16URrRUhnWMoqsQNBU
tDraa5TMEkwXMRZFdtKXs2RIcmfPXamX4L7cd9OtaEKe/kfSmXUnikVR+BexliLjK/Mgzsboi0sT
CwQRHJj89f3d9KrqdMoYhDuce4a99xEeGq+Wdzo7CJwONqqpBcJKOJGUxTVhjwhweW7AnZyAOPQ+
JFzyziI/9n/UyargZVJOB0HLCxDRE/aDNBY1qiVTADsaf7hBkAfT42JTCTIkGlFaXAKoA+UUPNCV
BvsOopvIfvMSNlwEVZS8eQaMPEXLs4An7jiwxCFCUo5pISa5MN5QIn3BEkroxT2Hz7OViQ8tMtA8
IsjDqInz6LXL4Xyg4LfPkpvfxbQHWOVJv1BWcMRzAj5DLCKwjwIyeOFk5FsOKtKNaACdGWgO/Ov6
uoao6Rizx8seziOB2l2CKAxqkMQCw3u/VHNpz2fri2LO6gI+LCDzZFRjctcJDoX5K8fSgpsl1OQQ
Y462w06PSAwGQHX9B/wAcR4DBINY2FEBouizzMnR01USdGmzyyFuUZQ4sDqeSxY7d0aeU9tpZ5F6
IVe6PsbkyBLpl6LF+h+vMOBMDlOjL5qAhcTAEzsxOXxDV6UlP4ccE4BcEA/8vuBzRXcK/oj9sV36
7Wj3Tm4HxrI7s31paMR4g99/BbWPfdjXFEZBVcTQCbb3rfiV0Y4rQ7/BMqhEvgtje5+2npIMy+Op
Z4VgMxSHUyLDqQE901nkYI72KBaPYngTZGrmTEh2GO/V38meFc+QMzS7ZsfGgxCZJ0inLoxVhr+F
dICVubQL1AFRszUJRsv5C9pr6ehOE7BRQvylLTkEuwM+VXPvxmwUGyvI/sEr7oIbc3NLaHgU3cg1
gLFOCo+4MKCHiAD4UoWgybx7Y9lfISLjPCfNGX/1cVZmk7BxgXc6hg2w08oSnSJF5r/ir9TToQdT
vAy0GfGLa6wkrs+Zj0WKukBdODo1XjmGzDpP16bD6nUzWGf0moQbUTr02WYgMzeHHyKKONRCbJKs
bukA2ozZoiRD+C1EJABQe8RpsD1oFx/+mmBzTQcJ2/ie4P11AVfyEZmDiAsnLLiuEegNjRXfx1yT
FCKGVPq9XTCpxxUTgR3EiuNUYUbwq3FgMCnCkWucAoGt1sP7wZHDU5MAyJM7Bok7P+4m2/5Ahmkh
CbDZsptS65/lq89BttZv2L4qZaFeUFQoabHj2aCQ1ajZLzFH1JZ7ytBAt9ZtcieFVEfUlakuQyAH
rPxO5DP4ZaGpQJiJ39ud2VYsYkwgi+z6534pAl+Ay4VFgNiDV8bZ4CPhHvMOsYVe8NoEHYy/rBAc
ExYJ9M45wkWkanx9zw84AzmAiCgwAvgwZDNg/uC9/W104etyxsTPC7aMhAgEWTbuCuh7wt1wTW6I
M0raM375ob+QB9DOBF6E8nhfmFhAtXwwXqICKkBdMO5vB8vCGUwYxX4YMOVwZRmZvy2Bu8wcYEae
6FCQDe2EK8LEsF5jwO4sPxLPnAO8W/xNeE48S9xmtv2EBJoYmpykEGI91ID//Ezh5Qn9rSwC5Mqi
JxIBkc495BdkRgIcPKSLeAy+4cI8O/YCz1zIHtDC3dZzH2cVP5cFgLc6HAUDEz1IlVO9dSe5P+C2
g61AROSAAb9dYEzhtlPo4Qe4ytw/z0g3ilR0PRRpeH7KicYVMf5ckUNDQbYPj4S6DwUKmCUUZnid
pbbAGvMvyBzb44qVvzjOIM9v8TG4FM+UHxhajlHuk4I30Ue3E14BHCuAwFRNsFw7sh0sDD4Xb5bo
EdqTuD3WE4cMoBKRKRyErywykNC+cLg5pN61pw/+i4QHiWCaxn6iF9wP7Ut7BYizognrGQ3rBCH/
y02ge8mzcvxeYRn7+i0u1fmkoXcu4j2zDJp3fTIIYYwlEreSMpOkQFXWR3VOfmHcL6XjP6lJWm1h
DL+dNq+lrz8he1d7rXu6x3bLT5d8yO3UNHYOHwqKMPQ+9kb9LzULvjEQtC3iCW3wIM5Qa5zgzDgf
CBPVVP98S1eRC3eJetqOvAm4w5bDtei/MnrQysiq1NU5Q1a9HbkRuRgWt5oOAu1dHJcsnGM2AUoe
M1VFbSmk0gE60ciBbMctmI1NukhY9D7pCprNOWRiXjqlhoWxY85FnP1C4piMB5/bXdB8uaUhO4hg
fgQE4UPvH+TpR8fO66QUucu3X1D4K4EJThrU+JBeUtAnzn/Q/AZJHF2BDSB2QGVKPmljNmKFKigN
wNlGIe0p0Q4nUkjloC8RqbbLER1lWM5uqcfS/GrYT2AsiEI8aT/rt0/2piejq0BUszIkryR3/qUi
kYToeAN4i5RzAVmxqdBn1oBna9H9J6NLAKVX9tIxqNlXq0ziyzXmf0C2X1VgXp4nyvL4tK/ZCFyK
bBflSleS130qm7+f0k2HWY8ehjF/x/L495Na6vv0eU5vSEvL2BTVQlNzeEdPzZMgCg0JKaYl23JE
VvfGjoJTy9bIsohkXk1Ta6xlNCG6utFafvoaDRQmOpcl3hPcE2WeDaiuhU9bwkcvMurQMfM+wVuj
v81ziCSO/37T5Aotuejj1Fgke479z2et5aR170hqkrWTneKd2cPVU5SAwOk2ILEfymoyYC8LEspo
T6MaMYigSiIYK75u2UW+DrZ59yjQVqqPGdJupD+J85QAd1ZL93I+cY5UWbKo/EwJ3aUbiIxHNLp6
QglJC5rnesjplczFeiWSSfXQVKkKRsZm/Me71huqgDkRropDihTeMZ9Li+sVtkw6/RhTFogug4MH
xUjrYMpEHL4j0mAxVo+fPWWPww0ZQ9pg81UYsxIFmjoSeQSKWWOBm2DZl+xHm3wZavdQ9LFixitG
Tpskg6KEVJvEFYYpN50XsbBfGJ4y4VTEYKSoQ/AKjOd3zKLHRg7ytlB9DNbAKUqs0CXI5VBPw+c2
UREGhpcctQM3iOXkE1AbMxShzfKBzCToxw42iOuRa7qq8ytN4yDBEhrwFw13Y4qpJOvOnOLDcAfU
YDErNIUcCQ45Wk89BcqHS0Vugv+BZCfZQ/QvyQh0giIsyuJvMTpXNSRTXN025O8r8qJEeLiYaEeQ
2WZRk1/kaeVYrZA7C4nyR1pUKuETYUSR2aw9hu3+l+kgOUvYwq/1W/KWJr0Q0e2zh6fuc5QfXxnP
Aj99cpKkaoOBRxMsh/pQ0PodsR88BRngBA4LK0+eoI8FFPp9MTPmglQfcGftA05wTkIERb6ATUwt
mbDpo8608ltkA7NfcjGpnnQfJbzTOT5Hfkjh6DC/hHiAlig6jme/T72imxVNSL9pVZqNZPsJE1xb
HPWrrTArxnGf375efTyUyzdCj+uCoL6ROeMQsgtuB2zjbfyNhW+aWTn8suPYVzjPPilzBW2sbuJC
iflsBjN4S+smRcjKfechMCEir/waEFBxxuaAJIe4T+M0MMjo069QUOhkktb9vlFDFSeF2sM4GX4m
92gQfCM2vob8/5T8qh5ex3bFkLoqgiWsYnSkKRYFMspZ8ODBh5BJIKlTzmml/sfiQLyKecKlHkwP
Z0ekz/Z5J4CPcYq8bCYYjMykRGI4W4g0fkzBBHIeXQQc+Yw7QpgG2Mp/sYB6TqTcuw9R5uOxEzkZ
u6e268FhVDpswPZNMg2FoxGKqdteG2xc3F8MuIIGgOGxDbGYTGiFxuOjXTzp3wXUhJxwXFZhXyxo
crrF+TTe65c+p3ZM57gTAJkRmmYDBTNgAXhFEBQILXFecJ0nItbptINUEFNCzL4on180AOj6SCfG
ZZmL5ADqZKS933RXPVOdaVpCeldrBQnmSFYaBGNPjYPAnE6h4yfVyOv+Wa0e+oGN2mm+wWHZvVFi
trEqyplkaD538EVv28/rQJkRLjkFrPaCJB4+X8whWAdsI8IzPVHfHq0yKQ/kGdmbJBedADAlD/ep
LfDqCJXMfbbEI8cesmhdKGilBCGG3rREaFQaRCITl/yTi5CAzoZ4a2dcFBIHf4m+fttTOYQHAeKy
WlZOV6l0RQBLd0/6WzzOL4/bvNFCfYKZRLCITCJc4DR6UhBX2fPlhupbyoklSY3bKr6Wr8ZAioB2
VPSyGSBC0uRgqkoE5iZ3RbFYtt+PWP9HcgyFwXoPvpvkxg01vieLpHb1bgMmKiQDXq1qrBWp+jkO
FkIZbI3JS/iJqdBM1BdpSTJ92N/NscWCRxdcOGVJdSTJBFrwUh695wVaXXOoQcFdPZWMZusM8IQN
+ldW0vaBzyVQ9vi+TxJK3gMdqCNrvM3Z6L/otDzLHdjmyq/701G5aDevVF1VXprUxpp8Souh8ecA
+rKl2Wj1fW12oPGHO85uAJK1LgNwTR/B5QZIDa0cmDUOgIJ3GF/JIfsGcoijfN60C2pgd+kLDUaF
2CoDpAT0iv6449pC8bf4UYtY0RLautUJSQGmrzGX+WOaH670yGrJASeU+bDb93b+TLnmOZWL6FF9
11ScRRPb6/x4lkLcWJb+G291fP2nnClPavOWHTeRvqpao/cH5vL6j4ZS9E3ZFlXCj56gIGgMCKeb
AmSNo0d/I5HjiUQJ78AmRlgqj2VIE2QpyDREJfED/QuA1TUOSGbkq4KnRaR9mtWwLHC3wG+Wiwgb
ba+PgqmkAe8bOekf+Qp2j+Biy1blwQayo6ddgm1fUxX14PA6cHuR36a5H+4FeMOjFR2t/eluzQSH
CE9kltrbNXSlPZ9eOuNTCfgYXPumXbLAIOA6xMcCZUAzNrSkBEEMYYPIrm0YJ/B+j3Fkb2337boL
c+m6pj9t7adLCADQFY0u6pcU7GCH9Vg86vPE9W/kuODo8OygDi3uFT/MN+CIF9/o1uzBIU9citUo
CRGxxsddZE/syonU02jauzagSThhmpcxBhgOEIo4HlzFPsEF6TaAH6m8ou1wgkRg82wnqgrWib95
MBsRz39c88IHU0a1rt8Rb4jc/y9jg0EsHcadxIy7xdJZp5uL/Jw15mqCHQczzoYaFop3BBWIT7gB
FhXzsPdrfoS2Bzcurgw0FNomDG7+PAFe4sULaTH+ACtHiIZhdqMTBcn134iCia/4LZYEn1nxYDd3
DVhFDM+TYRvCZlGh6kHcBfvsaUNyW49hnMhWRN3URtAiB7OQ2v4aZIF4oBNSAlYDKVp2RlPecwtG
EMEc6MuPsHfpFGdt4bSADqWbKeujCyeQZCY2S02sPCh0sT12xc8m7gw7tbHvKPUoHkhbYIYzfuSS
QBCfoUdjl9fgxzMMGUDZcg94woXissGn/86C2prWLs0PgHtLWBICqVACMHOHof4E4yWmWeBVSZvz
bCozVSGuRTaZHWRvt2vu3aRrob+1uSHWocfKpcTKQ98CQOCqLR49YkZpn7LJAtAC0rKYvmO0Kmyg
nzbZKYvFxOcRq/I5dHj1ESwmf/RC4gOHltmiwE3h9r3ZDi9nVApwI7jY+qTx/KUzIkMHQydWfttd
5R/Cw0Gy5meE4h3FPnD2uyAynfNmzvcYRGuzAvnGrh2cHvxxxSaUGWy6NLuC+ahCtKyt2XS3WPws
tLC06RJrGc7RSS1+jf9wqZzL1NKch0PPMAtH23owdgSevDJ4IKHtvXi5cXafiEyHDTZ/2bq6z35m
k1mQj6w7W3s9PQGeJmkFptkZ2fCFHHpvWb0z753e0a2RTWMelJIGu3EV1aLSPG89qs7uy33yFd68
PeF3wQ6jyIgCHxk20gSk8iB4Wf4XKgXp72312qDtuGgWY26ALuuQMYKGznGWaNVudTaNLB+AFe5C
Z+WKB+h2QBN2dM2lsb0NWWE0prM6KLkP+V7q7NOcSMBCbvhtrRiR7TGcOFcrDDniuP3K8iSLQTYt
JoADk/8Gl747LtLifN874gk/jsmM9H/PeoAfYPVTk9+YeBPPiAb3GdJume5fpvWYPcOKqwI+5D9x
VZrDuUe/d+qwnT5YMZ54WeY5Ps4z5Nq8ERSATV7C4bZtJFyYm51hMc6CATdytlvmmjl+WmMbK30i
tw1kG4oA1hsO0MTOVvSH5MWjBUKCN3FCCcPu6WTwINB5vNnt3ZPsZUEBa4zGeeASIv2fGX1cnQwd
tlTxXuFTmjUhh8SmBpTeYai7KRKNi3vmd7vmrC+Yqx3s5RrsFihsGg66j4+nNP7n36uxVWqP69Je
1Barh1u/OqYD1+8f6PwSXghZ1S9z2aBA3ljdjxzKewIjN3MWe54Ve/gmSdtf6gPKbySraeSyGNs/
5G8ShQPJJgyvhCYK4uiq5qDur9HkmJIkZgLkoCYYUx9CI6YYHp59zpwzKBa78we4IMlr2YI5AYFL
OdnAs3CGpIgzO7PJptmLC3NZezAm7Jd9hi5pF8w6y8JaYHdPYPNka0uLZDTDIjhKVmH/0P3XWrTW
7g7jNcZuzZBPB4AiiM3iNOXQ4PDl2MPiywx/7kKi5dCzT3A7Oa/GNucX5VbOSsmnTGOL6STJ52N4
3PF2uoOGnNsxzp91dwDgcEvcm/VEMxA5FvfpvT0q6K7ik8uNyM+wrXhw+1/GTSIcuLwz6Wv4vGLl
gBny4cFEWQr6Upwmzpa6tt1Gaej/COP58lprlVqbkmaD1mr+sOYHysmszcM8FQ9Zu9PTlqu1/jbg
IJ9toffa0HhnrT2LyJE40xNWZ+/eLL/x5vNNeAjDxAP1vcjuxTatFRqSQtYbJ2ryWTVkZfEX356G
dXc6yMlk1FNFWZP1wMClVm953nfceoPdOm8y7WC7vacD7NNr7OffM3+JF1Xsx8sli65av62T8Hbw
298Pt2GAVEtOhGXiX1b8jZatDbDNElaHoNDifU6n0qAVbbqC6XTIrHlXPOa5bo1/Gle3GiwUt/aw
EiTLQxI+dhHOwVxj8LF+lM4sA8KE7L15ZCvcTDz6Jc9eX1qkRfSAR2nCG7myO5x0b+y85yyp+fxw
2Aj77TG6Z1ztvz+9tfLv1glCtXAghDuw5nR2YGmLw3YI7ZkUaV4ktjUUHBbKCaF+p3XH7G/rfPdY
rKluDbNh1vkaS16dTkBYWrB2YTuKGbaHOUfOXF5/fFrbzxt4agtyXVPwCvzY3ELexeROP0vxD3n9
8sa+ue2XYx+XkuwNHRiX/jjaT92ppXKnFt/Ad3R5fndPBcBCkBXyhhgN9zbb7/eSLzzKWfQKgVDB
OR+7t9Vs9nfuzzjBFVZ773IxPdG8bgOxC7dN8gf2CaBx6zVVk8cPmhrfQCrY1orzQzigZHYHIVKz
dr3NDVqvHzSN5pODIXwTob7Z+1BtSdtqX/6OxW5bgM+tOsjO0B9nDHHqri4/U/cCfBhFjECfSW74
sTbgyaxNbyE+5UsuLTgTf4XZmg7etD9fOfaOPtXjbPbwi8jbiBMU5UcwJ9bm7hzOJQs1KGdaZETi
qGv+Hf3KqqyEgjnRKPb6syTzQepO5oTvrU389ioXXpTTJnYwnnd2PiU1L1SWI5ktHBBGTlXr60u1
YtRCoaNHlbsUZ1LCGvQOhwOtd4IRJ8Y1mNOm1lphFO3S9plIZ7f7eUDr8fFEKMN+L3a+T9zO/BqO
dQnJ2QePqF1Q/7HPZjzXg2EWShbfTpxzH5K6s+fHpeK3zve3vCyt7+/vg4KvsPJ/fGkr1Kc1yx2+
p3yemmjW5XINf8T0LO5Py2d+5Pmudlt7oTiL1t79tJHl36zpz5W53MlrimrOdTr1d+wuF50Kd/eO
Fospv26Nfd//udrTF0uVG/7ZvTw8OXHfNI238LmvDohC14jxR3EZx4kQGI6Qc4zWMs5cS4Eys5Zr
zCWqD+46qm0HhYKtXXhLbNPeBVFvsQAFTB+rjDe/ncCVTRePKQD2HNbg0ljfvrKT/NP/M34KSELG
d/oLN7Ev15QAqtKGaaZ811+jbylBnW2KeLj3dEm5zymx41mBWrCFV3Xp/4wWHDP+XK15Mo8xXR5C
9ta3l8y90PIW0ymrtydowbX6BikYTv1La+kz3bbIJuNu0TgTMpaU3L4e+BV/x9y1AQQK6NGjgfeQ
OkrqmpQLCT+R3FuqqqXM0/AYqO6d/zRHMGPph2xLLkoeDghUvF/ayUUQyyLUZsNjXPz0ROrAjMh6
GAJOzVcVWBKApT+xD+J4dNou5gXUrGBA4DOU3hMn4LoQo2Yu9aW5LABDk9eMwFOAA1j2Y+9NzfIZ
3wCz6AKP0nA8gaH618FiYvWMYdJYk990hzAgqHHS0XAkkFioAXk6Q0+dIUz7OWCdd+/RN1JmBHfy
Sl3kiSjgvuLxot1ndFQl3xiMn66OLR4AXtkP6p/1TiXtweqjJeHjML6fjjT2Bnoo7cHKQR2mtEje
DEVpTr8Rkns5a4RqAgqZ0LAAPFCZpVzIi+jtekSOCVGTF91WMvFAhGIJ8IqFsGQoQxM7EYkldSJ6
EFKMRe+i9inSLUQh1pjpjg77OIvMxXCmlvo6678Ie69eEEOIL0JlOfr3RDABgTTJu985AHFwB1iT
vUxvH5gY7xRvAyrGZJeSZtHREviqRgKJBimDHEEdyQrucrt4F1eWrjjRKdgAovj0Lpne243yZ/5b
9yF/tcx0xrSnAJ5R3+ksSf6lGC4VnR4nCqcF3S97m555YSX0YB8oQLydzkDZoPyS32sdDEBOb6FK
Pqs9eTsSGFl1Tod/GqI87bxNUd2jhPGxXretShbuAZnfcLTMJyeR0xvuDfkUVCGMb78oPdy9VALl
Gsr5VjaRJQw1ZAqQVT2iViky2ZQWyagDE6YO0jWEse81mXJS4OktAdcHfrBUg9GVNL1TPZwHDaT3
aRO+sxC0c0ar8Qu5TvLk6FxIWSQTrdPNwIWcpIDOIqvl14ohqpSdSEBmpNrJF2gaaeAjKESqF4C7
YXwfruUGftOwQXqHpqgwlBvyqz5XfMPpvZUu4Prm6AuwzZ+wwrUCxWJPRvYV15gtCl8ZVNofBAP2
XFW7ORAGCvXkJeGQkmqd/EsX7Mb6H5rH8G7rjzAsUIOf/4Zvk3rZF1F9XEETv23LXQXaIF2Pryig
fDZjyg1ABpQyqYHP1wiuP7eT6mPlxrQf4d4T0eUxnZXc+/WXqhDADgDjd3WW0RblEbH8e4lOttMn
ueX7d6+ACwjZtGlIWeb4QmuOnp604Sb7r6wp/kjVlEojkN1BpT18bC6AcIiq9U4F6sQDtY8tz0SR
o65PJtoHfbIG7kJSU2TGKSuDtuugCNnqIqaw9mzmEsnv2uVSAKIoDsMzIOdJMffMDEP3yklq5ci9
b0eUwE1a6h0dUZqG7IUvPkRmG5SZgix6USYyJQl13hhjF1324oeCwLPARK+zYkGC+iEu5IzUhD5E
8Nc24GgZnYwhrjRskhLSxYO1xHqh8swGo1zQFJtPuia9fpwEE95MlYhFTJrOry+fNlCl1b3fDOjB
gFFjmNsC1zTAyyd4SsgSU6GHaNFur6zj+wPne4sCIapcxU/WBfSH4fKUSynOMGzp/FhsAAVl/m1J
ZeBhUipC/9Snhs9PC9MDrUIj2b/q/i2hEtyB2SWP2CwoMr0RzlCe6+NnpSpOhpheGkh75o6VhkYD
gYhzXdfd/oHvmHBTN5A0pUcHIj4Sc5ER4YCGoA4Idqf/NfOvlLX8nh0BAnwma/CPyi2h1gBIpxyd
sVqUpOFc9V88HE+N8nu1Iqmf+UNPZya4R/nCpAUy96ogaSpvn+iqUKfIfPPZuDSZuBUzOdsXJvrP
hqvmMdzQSfqb5nOS3IivsyKY8xE1xZ7Onml0JIjf0dYDCJXS/iPTP0GDhziHIZRW5tg7AsYheQcM
tKSXID2KKIXd5bggWFXmj9uStZS5+gJklXISo/l2KPMBno7zSyfFNeXF4NmCLlLoXLGismH2EcOB
zRCdlKg/Mpn+SBB9QjL+QK6LDdAH6rC3pdRB/E4vvXRJ5yzaZ/5FVQP8lk8VD2BJyRxeuDVADSj8
KyeTR20RwE/VOWhZzgsAr8xXh/rfvsJFM5bV/Tsdr3h0aJ1HMV3UXo8qMNwVWWbqcDBhYYllyloP
+aQHcLJJaE7WKFVQ+Kfz3t6EPomMGicORRufqY5yv9lRaxh24wFo2d2/1mjGp9yY6MASMm0NWEyK
y1IwGrs8Y499OxaJMd7SVpj3fPr9Szm1o++qoZENaJmwxTqxORk20HmsQhnVl4AGIhhZIrgi5onH
tzOCGS3oq899JcDPPqpKdbtkjWaTVjCImxQ40fyvvoElHu3uCVPDxYDooNz7AMLa3lfaDEg3U02V
h7opyFweS+xCdjE0pHYBnwBcCdwCAJ2KuWHVDjTukOMHw38VDblAwKr7djlh848Qk6Vhl9A6pzhG
po8TFPCp0CXsqJQi+oqtOoiVnC/lVSNvgbhI43icRn0a1d0S7BnuMl1H15gGbpGBF5D20U5hEKAf
YgD+SEOMAfhpqAbC7rA5OD4v1EUHVvsde+/grdTRGHsMDLxMqOh3VUB9mdEDrsUhLcfU6CnWgweh
n1bBGcQkUERm82NlAdRzqNcqpSucIOelJaJCTQMhCnooTovlZWDoKFpD4wZ8Knh9AmKE4c0rSv9i
ioCrViPgUe9Y3TfUx9jD0F2n3ARAEbp8YS9SjXtx0od7HKEhKJBKLckxECBqwmCxuXBZjnewFM6T
EhCem+7igIweO4DSNOCgPIe1IllBpEudMockFPEV/EA+RI0S3o7oBxH0AVslaSgFtMYDwU8hl+Fo
jWmdUO1+UmXlRk1wGuGtnl5pZEOGilIduurERxdAq5AKMmroSEVDyaF3TRey81mTH9zYKnjTyVmP
IArQMQOy3kCLQJqwBQCOgI1i7VknYKzuWcTJA3uaoQPphDUSkCso6+RnALeqDjdGb0cA7PQPABHW
iaDPDMXR7cC2llpXUFmBhzPG7OMpbwSZTKdqdD7GXlF+szcaqkScZbicFO95lrto/AVkhMbpDhfQ
DI/xwfGAzA0YAxRHjYY5qKcXJ4hgMtPvHqg1tXu0zBx8kSf91B7IfsVDHeEbgX0bk4z9AyGz3CRw
KaCYmxmHKjslp5QOnImbVGiKF/PZHC3vIm6pSEENIaMhu90wpdh5K2KMA88LDkvWDsz+kM+BOGCO
cprtMKk4mBVcj1BuZjAFmjIZk7EnowHKwZjikoGrAjR4Q9wEeI/AICmUekl+N3NRZQbRgyQGX+uI
2mNtUAyNmI179o8GcbCqACZgozimGHUDxCSfWGeUbmh0/3db4nRhOlkmYJM7sTYtyFsMLLP3qP9o
qmjmU+al6s2zmt6nRCXU5dHZENQv2Szvv8F/gILi5kFyjP9abwH8z+gvlw/+EUF/vJRmxtZk0Gmh
BYxB6mhgRkGQaACpZlBhTwQToLzj8+igZfOE8eUNHOzgk/C6dGqjAtJtkBg8VGsg1Gzuak2FVr8Q
WsmdB50MKwutbXj58NgAzm7hXT+Iv3voStBBKQgJn3KGR8U3BucPdwwIn8IXxwpJUcO6vbbweeEE
IugM3RKTJy0q0Brku8EI/sky8C7qF8VPJ9uMVTlnZeikPLCkP7poVMjwxZ/k9fshGws/LcrJr0ho
prl4QXRNEBwXB5jnjbDwEZrJ8EunsQhZCSoT3AbxIU4VaHgwuXAhaT1MhhyzPT0m+jTHFRVgGIB9
4L7ZkKxQggseXFNDiGpd5w1kJnDvO9esVxNtJ4uGVE46wdUXWp4UtzHSgqtCuFv46oWPY257A8c9
gMiiPUEaO6xLPgEcAU4hPi0sRjQRKG+/yCtxbxwxRLlS3CtAuOklKliaRzoPXi+TLOLYKdQbrTyo
7UGOQTqbr/APDTWEdzd0NBmmGrO7qgEsxLe2vtEM82/2aHxaPSndoZwD8Z6050tojyGRQK0YHBIT
pmroj+D0whz+a6LxRMqOBBLKPnTpFdW3YUMFHZQ5q/h1FK3jWIvl08fIQcpj/thjQDHA9w3gVXhA
LFs9JVSDw5Jyjky82qQACkyND+t+ebxizSQ26nREmrWxELegAwZPLpjqSAUikRDS80s0l09RNhU6
CPhtnF5gckU43wfcDmLh8l/U/6FOd/OLoweHoEDo1IjkR8TiR+wBxEe+rNSwfZyqOvjAQKoDiFOC
Yil7Mqk5ViH+3cTjo6nh19eAC7TXgA+EzQlTHOpq+hDMd3jluFqyHkE9N0wMBfIddDyCTKtWFAHG
FkxF2FmAaiGHX38fT5/VUXyjgADRlQIbinC2WK+s6xpwmDWGzMkuYFQ156k5sIUpGeupV49I/TV/
k4R0AW+EECXDVgK7PAlUzh3ccRIdiEv8sHH5PEIKece5aQ5LBGQhoZO2GYu+NPyWwH5pCcfY0MyY
jUIN2Sm479prR3SaGpGeBTBR0V4GJoV7g5K3UKWFdM3GZgR51vKHWQNA+se/fyfAmNglDNtn2Izh
LaDoYU4hf+YTjJb9HpZAK1m3eFW9OjMw00SgjDHcDBi9pGmQFiEy4AyjH9wj4thmUoGM8CtEg4SC
HCZt2djcGlwofg17gV//wTfyim/BfnPANAnVlCrsyM8SKQAAtHWog5zNgkneblldAjAwckr1tJ5w
HiWN5gOVzYNORs8JmIZJ63E4qpX9DwsjLXDGYBs9tANnB2cNnExBNgU87MnA0ASCLmA4WFPYBBix
MHOpFlcb9J7+1jNkUUCPMSc7ZwmIJ2B+sKaRQ4BEA52XgXvsJyZkaiQqAWsjbgXbDDEqFi/YBdJR
hODvyZLd2fwa8XWNAlDHJPxxiGCv4O9l1yD/+MJJJOjHFR0JMve1mwHO0c7/n8Dc4PXoQeZFDQZF
Buw0Qv3AEikgAhBrycOObCQm0XokRWNMEIjZ7sncBMfN/XzcIOjvGuGF4pyb+s33c3DvnTPc7Jth
d5QBB/tlsrmdMSCdsfPJ7Gn971m6OYDVwS2o3czLKWUxSDL8wZH5LnSn5IcAYr41MkokkkvqGjfx
79Z7RRhs7zlFnnhJP3VyLSTOSKvxF3gZ0Fh9zW/2P+nX+0effhbEQh+fxpSEVZwYFAXpytXaTRqT
zaw/LliYunfMjMUnimhthoKKi+iQ2jlPAzkTb6x7/uhbz+xxHr51h7QnCYRIQy4BL1GHKEZ6U5O9
lDTTWt0BAQ7ulDnGVDxvHmRlihHHr5xnuzvaVzfTxPfa123frQDLYVGpttK7m0qjenrQS+j1C7QH
ERt0FMpapFBYK5phMdlAlZk/tifESFSNyPZ77A+PsJvFiF0cpyHOLtxWShIpaQiBhgdANEQ4mcKn
wo/FzGM/2FI7vC+A2a0/+XP+bkugl1qMmwGK+QYgDlQtVCN8DxpL0yg5wnoSR9CQmCO20nysPBfC
XzyK1nvSHouCCA4GTXDm9Tmn+DgZcdRzGNUB4D82NSdUybqDBI5d7iGg0mXcvRoHYEDovLK7R1gz
QAVUExvk3TECLoR5usSn9035w3qV5ZXEETEkyMwZEt0XNw90Oky3p0sIawQXpbKZZQyxfvsShytr
3RB6O2y/CcDSj1CfARqKC8dZX9vQJxAwoAXpsf8lytBuy+Id4/HhZOu0K8E1pVJ5tMEZ4t4Tv5Ar
u044BaIbnYiIqWrHzP1PhUa4MidNUpPJAf/U0IyCcxVW94pgANcfoCTphmHE4pLHXg/SUMA529IB
viuhZ6WiG/OOjToiPGF+mDYiHdzCDxIIkMPp5cT5PWyYPazHOMsEc4+Tn0NNvwAOw0xgrAC9wo3D
F+ZI4hj6QMSgURw5QkxnuqZVF4cUxPlnL3ozEiQMyokr49Ph6h2VQMj/ApQk9c2pAn1+6P91ot33
T96HaEtVTayRGUPWAiP4x/intTz9IDlDhn/XOmRVGizfwQdaxyI03rFw25FRAAF//UNvcwInedDf
vqrOwytqjAPLhd9ECAKTc7/SctLtjAjxior90+NZiQOtooMQa3X8U/yML2gbIDP+eLrPh8cSq7Qt
KMkixYm2NZTJUyFLziZALsp+0mVOHDB7ThSyn5OTahK20/8VVVw6vzioErKvtHeAyAImjt8CNkdX
0fZLfSBA7g4ISoLl5Mwqvfc16cvd+INjJzQL4QK8zOB2x9sIJncX2US6ihiypdcxuFXlHaQQNksY
liPiw/1N9xgyjiDOf4HfrUKpCxGj6tJp2+HeQX9gu9Eyl6UI104Nofo9wJvSqlKy+Uq8gIfEqbAk
ZhSvmh5ZPnDLN7wrAhLezlciOgiIOH5y+U0wjOOP00hiFOhv+pmCO08xM6w29hvCa2wFUtcg9pjV
7BrpaUiAxRnO/rz+4I3SUJ3ZpQe7DcCxqU1xeBR1iPP/ABAsqyHOi3gvECrJQbAdLRLcLHQh0Ba5
aTOWHqaKV0pOkNpTgDgK1zRAF+LeB++n6ACHv4jPwJKV3QeNw/rLI52aXcDpTf6dlYqPZWbEBO6L
jsT0T8WHuYxLHX0MFonV0BX9E2GEkCt6t3PN9EYfsU8+YDtpuEsUTPZhMogMFv4waG/SsKAR+Yaf
ivMfQTi6+RRumwUqWTN4LD4uOA6y0CShd9xbNDLggVR+ow4ZI1YskwTzEJWSbBIjBvWGS/LOIrFB
SQvxJADkqc/OB/nMzWNz2D7CX8Sn4BzG+0c/itq62I0hrhaDiZ8CCh2ry4MD1hdcbUK1SayQ2+yB
cQjVNcaYUSLhPgxf7ES+qScxN0lMRVDBZbkUDjsRCzcsRpcsbhNjL7DdDAjLDUeuIRnYh2MA57A/
PGaSWRH+QPGL6ykIKxBM+KYRQMoKFaH/iLqP5caxZgnAT8QIeoJbiRYgaERRamnDkLo1BL23T3+/
o39xYyJ6umWBY8pkZWWFxqHGaUXk4vOyapJVWxjhWWrjceMxEuoXGeRPXQHdVsMEBewbv9tkmK/H
trN/KLXX/0w/uY/zWVOecP4n0hTEeGO/FzMv9zs7ydA1DMooRiKtGO/r8LivbEEU1AHF5UTa9rqP
sOLM5Sm26VmX1wKgVlF4Wn+ez+maWh1T2ND9oT/Na6VJE/mWay7OPRLRw+uvLciUkrtOW27b1t9x
f7TgePXan8emWcl3ypkb2hDJ5YptWjPUqPcf/jWfdl3kErYWHTkWgJK2ge+1BFeEkVitdVB4xucl
csg6lCxyi66y6f3eukaUwgXb6ZHXJ13qg9hnkXiq43s9XTHDzvNbpU4edFl+PiNwyntLYaQZGyR+
82ILzLTDv8LGbSF52i4XmS+ftw7Kbje62mWhXVfkYsq9d/dMFKU8tGUplUiyQEdHayNJMYTxHOiU
ilNKKiuVZiHfIUVDtVW0k9u0t+Xn+zn2i0REalVeyA/K8DUUNGiib7WoeZ7mvN6przjPoLFTXZyf
KoXu1yNqlLP2TRGA0F5d3tOuP5pCqvUwSKMeW8VimL2w2TQqEwfJGZRkimJt6qqUbkrtwyZIlQlp
SXyT3TndmnQUufy74Y1kafYv9R8fu5aarLocQcJYuXVFzdhGvbou079EzHl3Knn0/i63EOZnipX6
MQ/PM3xPAZ0MtdLhIOREhV3iza7/Cib9CiO2Q0Y+H9Tfn4S0JMtFz8cyyT8+5/roVX4MNZsFb0B5
Pkr0cQjkBeJAh3L0yfguWyLkiEWg/O6YlStN8ta28qEH6/K8KnSDW8h3ZhctpE/VnDJSA714qgtc
/nZH+nLeVE0e6yE4JHuMXDjP6TLJ3apC60cLG3J6atJrBzn8cG/Lv66gJxf/YanuDBHRwuFXF2d6
NYJOZkgITp3rPwtcwZ3LN2zd+tjwhuZf4APDsOP5H5H8KrC7z5h4LeVy8p8rnQeE1Azn/JGKeMxV
PawVfwaQcbTyPXXwkIb+3Q9Ws0E4YyTh/eYi2d3nagata1k7d2dxagFJrqfO/tjYFDpurnSlRpNJ
vdzY+G37cGppa0OzWkQNVdh7vW2n1C9ZlHwWLvX0HB9f96+Ook9AlQ6OUil2/gXCtnMXNRzUe9Y8
PCAIv6GxHKDuhZmDZuVrSlbr1jjNnyNa0JvmqdDNdCafe1VUpL2+1X/rv1d9WNHTnMAzsLh+6wgb
nJlqvpHX66ySJ7nCS70/m8V+LzV0MPgn6wVBKEOwIP26/75unwKI8EpUuk6t3MZQd85yrTjTy59e
7/posJkoYG+btP7calvBuqDS5jP9VK1FvbFzx+aNAIyc47Bypfa+1AgHedt0om26uwc5mSIZ5Zqi
C7bN2cLqZyBODxakbcAATScUbBj+fbKatUrFdjnq1Ehm3jSwdQ4ub6V5KsXH2pxOb8xw1/9bMt0n
/Kjb3HgAsxzbinj1bZtfsAuOiKQPgiK+Ov5aXbeC5pebXPBEOfZqeMLs2GgTktzLp6yWJNRkXvbr
ZvPXHe8IidlbXu7JJBr1h1kYaXP9J07PsNAw51VC5u1LqW26AyvrTLhkFuBwfUF4qjp2ofOxkZ8N
s3vjgB3sEWEzpi60s9OEHYCccZByaHCBORgoe7yLEi+xmhCLBGgRBET2o9qQ5FLB0ovqxfxqgtLc
gGkwBNF877xzEaLATG5h0Yvq6EjZ5efd7xNxFrN5Y1pvUwYrrluVr2C8ECP14qgRzNvW3bYikDD/
RXpaqas9M8cy8HHWH/TNPL0UaH0bGkSzY02UrRk2gexpHouLjKaDuYl0A+aWdYOU1wvoyW+pMuSH
5+r6+RaFtT/tnzkXkzemdaMWrC7vyBZhKMAo6MAJkCl4uShu7qH3vzeSEZXmHeeZHlht/nv9bPl5
TVOVVMUTxeyjtpnyguav4xmeGfxGcy7ywVOHR6cad6w2XV8W3ykv5seFjUpG439/OqVzM5UqT6Jp
W3w+BM3ViptRapVrSmN6qHQnENw2uAfKlm9IVwQi/L8QozTx9SG8L4Uloki+63odz5Knu8kXhG8X
CVAY21waIeAn9esA0fuQb267Ackw3yd62rhC545VBwBaEoP/Hreun3vC2Ter6NCUEOYr4QucPxIg
LKefA8OsfQllHFQHmcmRXx9fhfnVR2tZbbrEHN9u1eW7dDtbEsfC4XHEbsj+BJ+GYf1iipE7yOgs
NOEJLbNSS2wruKGa9kjFYpesezh8hbBK8LhvFYkEXaVyRrEeK91FKZmL23adUjHRdui9xMZCtIIM
TO+XhI7HsdGWpxAlll+rz1as8WgdTyFeYV1kL9N1yz1c/z28GI/hvi4esTNRNN3jR8wjUBCJwYf2
se5uqDdrooVHJuTvq1UTDgaJRvp9tG1itdo2+LIGjm7sZ5/yd7dVwGGVTVKsVMY1qb1v+02Tquae
83HZ672qf/kZhukFp6qUKg426RoCdh+U85yoP9Qbj1Tc4n6BM8SJ8gI3UkBMJk+8W9/1IJmKDjuz
swbH5JD/E+C3WydfbevJgwnC3pQI8jeNsWELTiO7edn1KHAtW9tZLyp/qQSJxm0EstZRsm+vhPcw
SvVoCH9gL+jHvnYOkltCJTJnZUK08fXb+i9qpB9aPmlBThQzZeY3JZ4adksbUCtcV9EA5m7iSvZz
IOiiYkVsorfvCQu9DXnaOl0rIlgBTNWTHIUxcrRHwKkI60DG+wjOXdWvySqp11X6Rxm0NIwecQXO
kXgQ2RJQJIN3PClrytkcCEgjweNLwFiUyxSZpP5nKhKf9kMu5eajZhFQRoioprViYk2ZPsZDygaz
my5adgdPTa5L/VMGvGhVtslsyKrN/xoGKeOsBIDBOQTb6CsG+9sj4zoJKArz5+emu1HYP99bmUjp
F/MjE55bdmGPBhLU1811Rsgi312mBbV+hfgUICghPv7zQwJ+WHt39eaGge4oLaA1PQGXWoErtjFk
TxNOR1w6zLXr8ZmXDgDX8s9uVNV0Tyw0IU3eLbYqbR3wz/Wm7IUse7Uhpgtf6CaDoqRWPGfUYVIU
oYDOmtM28RYTDmO1Dd/yNQBNev25Bhd/lybVzLhnaMOA9l/lyWCZ3BobodNHn0QGRQ1vL7a4hrRp
0ZkbfXNvlUbaf3sCtvkfq1VOmIAlqfxbquRVu8erDiNIjcmA0S8DciCemgRCkNQTEvKYLisf6S8M
LfxGQuqM65pU3JHF2S78LfPOguxjHUPdvuqXA61QlBYJp4xBkFv88FsFSiEBOQzNklTzgC3z0CtW
r2GvSS+F0pIsVpnr+nTUwLFpFQRI+Sb7yJieKyHcqWY9QWfl9lTiAiFndThn26cE0NP7W7E8UdTY
3D4soCwaNl76iTpTPTxf9dipDKIHlS5jdVu2WeN7pVt917KvkKcYpeDBgoiSOMcoMv9X5mj7V6V2
7ctFgliFDH/WrWVBENeNIRcp6hANrsH/FOYrI8drfVX4EucwaIBwXyUa3eMJKiBVm25NkK8GplOF
Usc5tSo/ecoawHON538PsTBR9rK+tUpfYB2hrWPt1CO0ZpihssIeC8BKimj4CGcDR5prvLTdaIMX
+hQJ6l+le8f0ZeKdTOcukJcsqZvnStZLLR7B5JZXbR6h8HILsdLxn3G63KzSQLHNF3P/ITMWrkot
KORcnoPtjV7K07bT7k46HKxnMX7IVrGld8HaMrvOK6PhIFBdJVaiidIXwp+qrUC6ezS9yKXaKsjF
TG41+eTR5J/9fu8TgeCgAqu2Ky+IP07b0hdDm7bS5kPD3dzO2oXs+aBTaPWcS4+4jCpX+opwU8uN
SwzcjvlW+p+OJQQp4BdZkDkWLltIPjADndspEfs0XGqyp36t2F5pZ13vcKGiS3fvRppeZUJQjEbM
WFRpJjbEmffTq5Xbn5tRvZOLl3KPknjmJBXdhdCm2AtF186mX61D8J8tEvERD1nUfOM3eyil4N3I
pB6ZloRAiudLCl2xWe3wj7uTK9zuLK+CX2xIBtslQC46uxRLTiHBky35GktSquA0dDMTGIqNK0Wb
FfzhafOmXibfPw5DZiEKJML9d1KdtgGlcLZTy4sXdpRQNPE/GywlVl8/bSfLdIprGQjRggZQohTN
LeGMlANVu8+5hmgl4Cl3t1G03Lavjp5w1uEpKcbyzNMQNlhOyKeYxQ6cVgk4ZjtQ5QdKs/6gMiiu
73Bt3Smrucy3GJR5tSnXOkSN/fpTpgm62MibeXhFvPz3I4MRxA6Dejjbpmh7yVKTWWp7nO9NXhd4
CBrVgpZ/L20Bj3Etxd5svHybmbT2NP+qQw26CwaLug9ayzeDWq2mnAUwTpUA2Qhe7H6QZsTDeMCt
FREBiVA0F8c8ioFi4OdePx+4Hcp2MLTO7PDcs5m3n87a9hoaiIWcZsca8RQ8g1bogY+pSTEkJ+VA
TAfGIwyC0+UJ+WH4hpeCUTySO+KpceFNMCaHCv9y7C5v/li8aM9mwnt3zYhvi5fo7/oVn3jVXxxb
TPOqlfW3JhgNbvl0a8bQusc0OG27t01nOan329VuyRiizf55lx/ce0fTRhI/3Cit06p7Po3EfuE5
Nuw+BlRc7VjvvKLoQ9W0q0wMQd9XeLcwzkNnav2ZSrkL/jI3Xg1akxXSg1v9GhzDBx+o6ZJeXewz
s+G558X6C3kUUjbiqw5c3S5nLPW8Io+my47gZtHRNVnosFpFg1eyxqJfG338+ulcmhu59axEPfZp
9fO+/P/mO1fyReNOao35MDhcRIYirLqzJps7YEYPQbs5bMPyz7nr/ENPgmehBabheORM53vYjI+3
cIXCvZNruu+yvqpnKXtM9vgT3D27tstKai2JYn/z4ke9MonV83P5z4GU18liW1cd0e+LwXq0Hy0G
hWQfRke9hcfyS0WKu74UcKu/LoMRdMj3Go5RDLOTh4jsX4aWmFCFdbVIFz8V9CS613pcqp0sqXa4
EmN0oGb97CXrR+P8oPSS6wfKXbp7Kzw01Fq4Eem6773R2sWesANPu7Y1b23ThwYagdKqJgI083lH
u5iCeanx+HykIgxstEVKP89Red7DJRRl0yJFTf6p/ehevxbUsV+z4bxfH1/z7bXmLRXWmKJob6uB
61qJS90bWulHdRtTsprfA404kFYmtY/ztqM0c4vxrabTBIOo+kLpLS3irv1U+3savmMKIga5prsJ
tUcaaurfy8EMyP+j2IPgtBrlk9XocuuyoMtlK+qokcCqCZQwmUZBTpDl4lsWdAaMqyoe21K1X99c
/wmq69Rn8r4J3aWlWY9DfbuM2Lt7F+Znl7eg1KzWqA7oBq36125939vKu+Cws0QHVi6edhjBYR7A
3tmpRqfl7v3PyiSVqCNQqzpSy1fHEqryNpXT9Be7ZPkajSW0i5Dw14fZpVsYzvqP3rV/ZYSkYqNy
uk5qQ9KGyWxMU6c0PCbZiOqEtzfoK+wTmvzNxCsYEXgH0bynXeSlXkmjIZZgBzMjrY3EhsapYwPf
g2IwL25CURhGmAv/i2fj8kvWy0c2btYvv5wW2ilyndJg+zbve4KX6YslJpVzi3qB+7xs1j7YY5xp
KuvD2Vi4OYj659pTZZjRlZNZeNv5AAN6tP269R4c9OB8f7rG57hcb+R6XhA4rTT9uu6v+7febrju
nNPZ544G43g7evS2/Z0od/8cIR3H54JSm0LlM7ms0ZxKE2Xg31FW5XS5jSv/5tv4ekhm8wFpoqBT
/TLNWnSs149G/picLkEVDZ3PCOv0rOKLOGFaHG3mX+YHKlQ2ovr7mf9GqENYnPajvjLuOenUh9Vz
v3Ae5NfpQ8lokyqhSsZm2vzAeaiWynqo6kz5Dw0bR5HFGJzSQxqMOz0u9ESOejuWde6jMNDcpYyL
iQIgL0NQIOua/PtXIYyf2yvQd9SIitW237KNYkwWFMvBZoQrVu2QnWBaOhL6cuLskmKqhhpT9ZsI
dSUQbMiM0SwsTBzzA2QYSTgOmee2azrNcrAcX7ddnyom81qbxVZ4RM4y94C9gxqrdsbbcSQTkrbF
Cj6IN4o8h1VyKIWMkNkT/X1ndCUUriPKk2imHkB/1L5D4IXIScrJKxwf7iNfzAtEXhXAIKNU8YNM
qC6qRgrq/Gmwgd4a866mkt2q8Na7VjvrgZUwrGCidSFVbWd5fn/EvXtJOTuFd8PVq52Za1D+LhKl
lFYqaJEGx+jLI1Jym/umNw+MtM/idzHUt05uez7UXk0bHK1G1n07riZS6OUAC0DxHoF719M5UUqQ
itYDbKB8LRY8i8t5rmMUo9ocx89sEIHIICBZZj08cbJvHQcSCdvB3lo51iLcxRwtyuDrsGUQ9Ubl
QBsUKchsmG+DBoPpViOpj3KIH7DtFiciIwCnnhwfhSpV4TnNyUsK9dnM4/1giTTwzqNeKOoQR8qj
V3a2Lpw3AsMPvN83Nbfiu/KRfF8RIKxFzYs5eyfz/8gLRQ2BZNFNP8Q8oAYqw17yvU0/MiNUe9sj
XohMY0uHS14OQtAXjRae3/k+pBeDM1bq0E/hAZdjGZ7sfaN6mK4mZpg4+NuKBi8KESEjWn8U0jDP
cj4M0x0vb/LHJsRaLi6DVEo/DvLv51lPVVPs875wkPSHVPW0VBP5kiMt2REdr2WNHoqJrJmexkzC
x3sFgb9ZZqZSdS4wtnY0WJrS+HX42r7WvVqxJzE8iZH+3U1vrBtiuXwt/n0gJwjoIwItVCjCJSJa
DlnIDfctfXznZy8e9nDbdYxVCcNf/l76ffwyWLQ+IeLQ9MMCXal65RjM7WqvpG3+iuh37z6+1sNp
1PFgvPXLqi9WCTH7y64vUBaFLvrFQiPrz4bL+qTevvayfnW4R2RSnh6RlUpK/VUyf72Flr5lz1Oi
7zkVLpWik3N/6UfkNKaeIsQffl1aSI9UJ+q4miKR/a67GUE5wuF6fKoihXjG6nmYMLnE6otPiiLD
EEkJBsUDPNvrKWqce7v++nXPYdGpOwn31vs0T43gmtAYfM/wyre97WT9s6rFRT1EJgOOouHMXL9L
bNggMFgDYjLvmf+b9eEC0Z9DKRZCA7/69Y6WaYZbRy7RV41e2/fSLcbAgkKxQ/kkzCFSRpmf7bsr
tosXi1S+LiSXJ4ZIciXSAuYSxTXNodo0kuAVIpmB/8BmITYT5tzjCl9EHhNKhCHyuRhhDiCgGaA3
663HTNnlZ3PrXsIgBou5i/OzNyZ3vX6F8gmzEynrWc8hJa3W6vqd2//kaonigrbO3KlXLPUAxMtc
ujtKmmudus67QnumOHkyt9OOUPSe/mgt1ItHAl034R77p1+SfeI/HZPQvkN2Cz253NiZKNNfTTie
XRocJXsQ6J5Qg3ln/RfGDhpyKYUmWLp5cxbPvfOpc2tbD6kkmq6NrhXbm0JXWGwukuIWH+SnYCNB
RhA4i07wb8zq7yH5WDZ8ijoUHc4GWt//OG7oJ8y3mBbuDmy4dRX2tOf9O5/DpF0VqMr9iVWSi+6l
o2bUUdBt7f/mRI2LQbGLC5ZVxRd0VXv7pM7IiaxN/lzGuqfuEXX+eBdsySzdp4VkPioks1Gpf3Pz
zPEL2IfyYFeCHlIBWsjdx59a6Tkbyq2Ob1FaFOUERaxEDFF9Ce0EZOepvlKjNvyo0I2OJuiSUR9U
B5tyO/MZoU3YCgLcZHq5lFdp6/KVrVkwxOwNZsKar8gZgGOosIVlT0csZG2Y613+XIvxSjOt+lG+
deuV/tQHm971v/rgpvdzaPJFN5/m1M9UsT4evVtv+5W9Rml1VJ2l1VMvGx7Xjd2hsV3Ga1Q79Z3B
OZ6/PQb77HlT6J1aD1WIpJrWe5EMtZPT6NF55JODFjuTBsz3a5oM9lLyIJtCQiU+HKYs1R5TGdY+
xPEVxYDJhTDypiu4n/aJ5teG2jd26fa78lH6KPfrCHE9usKvqKr4TjMS0P3aR67jwKE5LCb7JOvV
O2tix2sZe3ud+GlWQaBHVNhntlSIBWl0khONtjMRWK2z0myqLehlOqoMhFhZr5peD8+1XomF7+zf
cz2Tv6k4FvtlrUH3hv9vyWo77sX+oleCCw5yneILyfZKGKl061XCq+R69vJErx1QN1VL6S0m4iid
I1PvtTVTsS84q7hR6Vn/D4kXEzrI7JNavL5P+xvdWBlT4QpBktPMDN13Eoy7iWklXA+iK2Xq4AIl
b2Ph3xbQeBZ3hognN9RqRwURODzaB+b9ZuT4hyB82800hH0EAWbXTnvHgLypGAG+Rs3af3NE7zAb
iSlR3p+A+DejSdQyTUus7TL6IfmkmMAt0eL2d80q5hqi9o6RaqDxcx1JT1C9VYwPdmnj0N/aIo9g
rgfl5Hhsc6bljvH0U9zim4Q/rwcKupREx/cyvx6s3609/8tqCfPE5vDw8KuGAFY/x/gm6cnyj+gN
OwjmKwyZJiEJ5xj2LbHDZDUX4AkdUZOCej2edDnxjodsTAnfdQCLbsfnMCpLzht6GsK7no4/tcJe
+VOoho11mAEkZWfztkLh8pIgaflhiHN36uDzcakcqx7vy9/ruZ4PrPxS+1HrA+YKYbpn1qanCs26
kH24fBV1ntd2TyQAHs/0H/SgCZv/ZGDxhepJq9aYsZ2ICgKQ3j03kFxviukmbyzh3DDvpzvyxrkJ
5DMLXcFBqauGWYBb9kfJ1dNejw35vXJ46dG86sU/k0vrHu9JAHdiJfJo/nKdoykOirM25TczuqtT
02iay6x5Q15dtTBWirSJfPa1ehtnWRrt01V/98C6vI3n4uVq/at4ijMfqJriOTu3b4dWPd0em9cZ
Uc30UIhLKwWE5zPpJxSAc894o9JsdC4MQTFU51QbRBqFdSP6u88N8oUhJ396sVNt7WaBXq4mYggN
7WlpWYpZrk1QEnyiybrWMSTrzSXHPTJv+j9KdFAY1/hj7XiTe7xdDEpCDc2x3wtTVCjEQo5pKvcN
d9TJOC93R+dvmSO67/Y79yFVe8nVmia7bA3cMSOH0fkovt+Gq8nxezep/bu/y8b377peP5aDLV+3
m5S6s4HZF1IjI5b70UuEoDOWAa7o0XuCFYZIUIvOdFm9aBk66e5iNtapK6njaDHaTW4kT9fp/NEL
DT5QiAEBz6hX1lwZuzs3nrEsynFdlf928SkY9cRAkpDXwKzZLiOQO055ZxmleymFK0QG9vAVUWp/
pGrIUJd2EGxXwRBUSHSmfoLip8iIfLyrtt+EfLceX5bd29c5zJ+69xR8rwN8Xpm5ssmEUw21E+DP
trsAIjxrXOQpeWYz38ebETBPvURBIpScPOt6ENKheYcw9K/T4ddDbL4dByFNMzorHXEObXO3+BFS
pDKzEfChoFoUgt/I0mQ388loie8HQbhf4qFPiHnbjx9hLGnlR7yZdYHO1Xe3PN2N9lCf5TjfcxUO
L7AnHfRh2izWTwSwATcNGInL5yFWeqAhV5U5KKwrB/sF+KXIe2PR5Gg3j1XcsO9uIePoZGsWUnaq
/WAjh7t3pXyqarEsyM+6SRkZCVbL0wUbU05YHfqO9w9FhhBfYeXAQoxq1mp6a0G/YC/74fqvy7ur
ERj2PYJndi1Es7Aif1N+iXgkf0kKaUBkppLFICpv8zvlZCXq3sj4Tmk4DijTIe0KyZXR4rHOfq9l
Yb2SrHIVatBIQ/hMdcW0Uzr7a/lDXt0C9646D3K7BAzCpNJVp9op9h6psgFbRs3uLiu49BVGAm4m
Yc3X8b7LyEpd6VbgEig8nsBq23+1mVjmSkKztf4wdcz3Re8OECsUJQC+M1Hs5yJsVGUElRZxgLBI
vDcUuNyDxv1Ob86B5hEMepuahJEz+Yxa5amsEL9WDIfyrNGxLe8o9o7nZkmWYXhKu1BqM8MGawsj
5Pu92ce9m5Xax3+HWNYJCZXStiDbmCT5arNqk/Y2KfiHBYzAINBIKC0zUutZzd7xz0/zDk70qfhn
P0CbDMdLciveTnYjHVcyv8I11UvCZShR6cwLxacxzfzxcrwe4M3KlbFF0bNJ7kIeyFEsiWWseWID
VlCfXXrIrw8Ygpji0+5GEj6saomq2y1fDLNKw+5a2olJvuK0zc9J5s8SHLV4fm7ZjE/CtJ+bn/L3
dpUJZneT/e0/Q7z24/z7RW+yPVc3Pg9WIVEL1apQWE+ye6z1fJGynlu04cllcuTLkLxhgnNlvaBF
3lVAuLSBJi5YgfKCLeA+ET8BBGr2aUCvSq36TwCsS02O3wIP5r3SCFJO0SRgeauX3LUhu8oSKSu6
x/LaxuLbyyltZegZQfCIVqmmlXB2UdCkLAP1mmswc+XJxoTjqRy9ZL0sMqtQi403kedroE5DV2qK
wmwWyLYbRlK4hyk0B0/Zozn2g9ujHcr2v/lhNcQ0ViLAJrtJUbAJvLqAC007A3B4kEOKDmwyfNY5
TkcgX7m6BUwutMqqna2QZBdvBwEU98GxZ11oBdi3WLfyjiXG2YBeBIR/HZEZPq5lOncj9NRtj5ox
lf+y5r7eKSrq7l/RoqaVHxzwyyre/1O+PM3+7FnGXKwmBI04Vv7VHoPyqrWptHbF0aXSWi/pS5Ve
L+feo6lNgJpcj4/O1Rqb3bC+SUqnF9o0prjnSSCG8iDaZFPTD0wjexDxbhZ8wU6RAA2rG+27p/9u
ldb9AA1qyrvXUbugEUwIgCurPXOqMbL5mFKceJ4eWhvJ74F9SK7ovYEWpBUnlPwia7vDueYQL1ol
mrN/G80+j+eH5P4Zx3P918/S+ytOBQ3cIGc6r+bmSbI45WF26O6Of6q3T3lBuTh45G46TNwQ+jbz
4+1pM6mu6mYvvV7IUij4gqbWaU3/PmRmCrEVG++1bQT96f92pdZGGFaUl5crRJJPnTIZ+xr0bLdZ
tnaFS2t1FvdLf4ulzzJ1cv3VZ/IEiO+rSTbSKf85G6xFwnj0painjlk8mgqjWLzdo5w8X7Xzn8Kc
pNFmUtYiSch55GKJQGSP+dCttnUlFYgBZG5P18fWA1ONzH+EIEuxUocinKWyY6Rwh4vtCG+5iBlS
RwDiMmWvS6W/oLCWutj61m8MwcmJ50ElLuV3/jMA8uGa3IOf/x9eH59GQRFlF0O/wDFhjJLpIslS
2WmhOrZ5WfEGqxFfYStYtgA3wkBYvjqQaHhpY1UhDeZ7Z7kOC78dokIc1rG6yT2BX5zezophUqOc
CfQBgx9uK01tUKpOj2pSVxnfvd2KsXqZ6smiv/s6UZpVH+1ykAmBH1FEhvUeKu7BfWQJghLd0117
veEpGI4Q81/avEmZtTjEs1obumDu7pcAdfEiid++bl50VdTzXuZcJgq4RGPAXFXfTRgWN2o/vCgw
FHu4p+QK19rYg7lJ8BQfny7bvXvvcrP71nqKK965vSngyKfmruqtf++KDhOsFsGXrAEJZzUqvpMf
li9uzPWaDxbnQV2bHkToeZ9AFhaOXKP+Wnwp94/FjlRcq8Q7Kqwiv3zxYISPgu1LoVvvyWTv23hX
SCqL5kM5YT6QjcoFQyVARieEFQs6ALcsPphw46Ls1+nGOLnNsn991y99ewDAhT8gP1A5pJMtHy3H
4GsLx+tmsUlLqqWh4hHCxBA9huZG8ZFKTwG1o83lB0MM5lq8rIcwtwwWwY2SmWIU772gQZuJKrAn
WC7NGDH6XyCstWowjLA9xUBR2PWjPya4Ia/PEj8E4njMDxcvGN48dGxot9hbWOBoGx4cmIWXdCVq
Azkp+gownPDZ4HKLlaekx+msisJA8Cgt1WS/V7JUQ1fxlCH1B3GasfjbtCdd8fdALhD3MefBAh8H
ysmxPiIcbwc21DeLDk8xnBlNxH3F0UMfwzlA9o56FTYkhYw6os1DujChsKT/CoaeSwCbVlAgvhgp
dcwzGT5hECSh3zENMgK74QiI5UN/Nn1snXR92IKIfmtCVvg/eGGaKJcU9+9XZYT2VQ6Vucj6xOHs
yerT7mZ1Qp+bT00q67G2/4Co3iBpwHAALlvZKX2dmWCWMnxQgTs4wZ+gn7xQOdLwg2U18PQhd/+t
30m9FzH9u4R0Q5GCXljdhHX81FmriAzVBu5Z7ZAqnZ7qb2FwrPZMA2zN7P3rX5Wvwk/tB+vLVHTU
xp/Lp2ibbRBYKL4I1s/Bt+pQI4OkhEBVRS2Lxrth7GGam9Qpl8xLk3DogAO/B09h9AQiKIXGwae8
bOj+zrAFqxdA7wsDS0dpgvyzS0+TE9DAZ81gDA8JZcMzx/kTx5f1n2qD+Q6DEcRP5eTXiq61unHz
0g2F8ljlA/oeHD3RVCULI5AF2FFvNyHUxCrDEnDiwe6T/LebsLqmux8/ylCOXPjaFa8OXlJmSFWM
YqABfuXuM1S0hUSQ8WROjZcarbA+IvUdEOzt+CDL+G1kfAgDVr4IQyEXtoB1Xg+sHXrYzY3RNHcL
4YIu9Ge7+ss2ER4sTQWAnJh0FrGjmuFs0KMdQrm1DKjcIaAc8MHKugGIh8phgUUMOlgGyjVUaAPE
5bqzY7I3jku5l+QJzzVej2fV9mFiRdiEnWVQBFmiar1zOYdJ9Xs5uP2s7ZGHHWtQBgFxURPOSJhJ
J0ys4+EFfBqzuTw9xIp7okY/nf7OOPc7A8BOyQZbs6HxOKMFKgBMnY7vEAI3G4faMifdB0r5lZeQ
axZs5CJdjtWNlyK5kMdcfuTryWES3pcnpZshSJOkAnkAt4nrXbYhzyfT0Dbe2XwBoa0/q7c3C83W
KbCYPLZSRrkp2T1L2XA75n9dsJ9p3zekFtMHJXtM2SHwVkJsufwjAw5glzJiHEI1j4IxFMJCAeWT
mF3tiV51qnL5634XI6yTkWAMMYUfAHuEhw+5IO+JFHp6thawDvqYvH7oiw2GmPtwCuFTCGZ+LG9t
it3NKrhbjr6ClC5El9KQRSYxrJjFHawm87EIymljso/YhRaV0My0D0QYCxpEtuHbA7BvjxT9IrlH
XFbO8Rp9LDmlmBasN4C3ostR/joMqYUdZQ+KshkFl92WhkPTagT2bFJk102IwBoOeL5Q4fdmU6FJ
bB3g3Kw8XTpSTSi3hpVfGmg7k6PKEYN/Xt5asHc6/4SAlH1CeT76DiE4q77rwWPsGLEbcyuGVsZz
2O1pn8RYqdyHoljKcxf9F+kmsLJC0kpzxbmUG337Fg+ip14fF/2TdPnoicWdlni8imVZ+4DF2YVf
DyOFCJQeOSls/y9WJswSV5pkie9UDjUzTF1lmDOb5IkMxDGpGj9nfjItj6BbVtNk0LTfm4lWWx+o
y4AOcPAXymxqghSutL8O/HFgSdhNFxQdGFDwbgWRaRUMSj/2tgRiuXdLuOvo3XihrdW+d5osRm64
eWls063j9Kn8jYqSt5CWOKejm7qvQ8B7F8N8af+vzj8Y3SWH7TbuGX8W1CszlClc1P9ACeXQYnmY
2MGNdL+Y8K/4F8jioZPh4PgBb602hT+9BZ3A4BhJkbJPH4YYTTQzFfi30IKYrivWdW2WB1hpXH6P
SNbwO4WglxRuUsaVTAgkiIa9+GxwIGAwySibOH4hrOUxw6IMtIaGwT0/9WX/MCnTdaHFFX5BPjk/
ejKk0UFlFmf3l4qMITWPgQ/nKN59nscrNnIe8eGqgt3b5nv1SV7ID7b2swG5sJkZRjHwyyuEbkdd
klWZ5mXiDm4+Tzer6TLswTTasQYsgvTcfWVWJdIq2T+QZB2Z27H5jNdwfcY0OMJETlA7YQjHDMmb
oyyGXkfox2wbWNd8KPuotedZAM7n4tJChouJ6ElACkLDLYh+eQiBVru+9kHLEWajN8Z2vF+H2G3s
TR6jMiBejKxJr5pi5ACyQjZx1UbdOw52S+ICrlMohWt91I7MlsF/wEIczsn1ZrvwCU25dE3oQH2F
anGUaFozM9wRQCjFJCigoa/apa/6GxMW/hHKY1CULP+s1KTkKC5z8zEH792yPinikxpzSoCZbNMI
UMhlJC8XzG9axZ42moD/YTDxWkNdBMeh0sBeElZrH4x+6hRKLfiQAHFO9vsSl+fNW/9GtSTxNTqj
XolxT8PnmBusqpL4bdO6ByRvB2ncbriy/d6bST7cWZciiIyAuRzj4BeVnUSugfB0jJdv6+h5+ZVb
mfk+3Lze8IQ81japFxr7/8raN9LzvFsarK5JqfCU1+wQl9Nquqh1L6iL8erPAwW4/H2OL7X2Y3Ad
KTXNu3MSyUWNUPFloxr3716nwtW4bXr1c5eWnHLjJTBhruefwmmwRldUUukrwxxr6vDPQTBOCyol
kG79dfoSiDyFJi3RouHEpe5mYug6DSsjOn/dQRgFiNHeECYdk0XgWA0M76rdYmJXBMO2ZL6ORB/7
CiHTF19Evo8eNjFkWuWbZ2D6C8mwlSjR54Wb914If39VuUru4/cMTcVEV4qCHTIhohlnNXAlZRmX
ltlf6AgoAoeUJ5HGiKIEgIJdaYFIi2Rok17AnSgLhXP46pTk1AvjpwlAvXlvtKlY78SjXVG0zrC8
ZX+bf5nXgKN9MlzSX2o7KkkVU1k6BKGW/8/gEZ+vkKc3fDmzxEq60YLV/fsCkmDgy8Pks+Yq3Rcs
y8PUe97z+AzcDmFBtnpzT7W2a812/y4TWguAnkvNlHombTPCv5IRi1yAYmMRlqoQR3DmFTuHEaxT
3PO5H1cMAK2o8DNTDuVAizpOkbjwBsAK5atg3ag6clKhTBgt0+37stBcJ+WXRQ7i8HQyNDapEAjM
vW4TA4MrG8heGPJYfql81D7UWEvYnOeh7VcfVEfUMiFF4NuU6RQDcsPFj+2vfPjLRBu+aHyxfKtv
e3II7xsguofpRUS09pMZ+wsrqCz7ET9tHXKgUeYuF8Qt95gcp5/C7bUM8FbsCFmUQa33MBiTzfyd
DJrphNfTzTZG1ZQ0Wajgq1n9uhje2Ly7i7F1iujPusNVzwFhGOej6Jsc1+rz8LMWXXMOvi4cHkof
+ffpanQmtxYMJ6O+yP7zV++YfV6/OQNyc2OSvz8z+np+0Q+6S/WbuwZ3iTYYuN86/V1nUCsgHJl0
r6ttXQMvrD3gxdcWflRg7JYmYjGEkL/8tV4J0vyh/08lWkQD9+ofp93bDM0aG7uLFqIncUMsGTrR
0/5ZezT5OQKX30FXD/RjnithjbEczD5A4X7FeCqKxyY+qVUr9V+aFMcGGAf1WnMvC5B+5p7+k/FJ
adbjU6W/Iuch+1TdKZhHnkvOJgV+I0JFvfP9nyUpJtIIMXHYh0MKyOWuqbTJ8NzM/9GIuEQ7EDBd
XtBRE9bt48o5FG0gOf6UnI/9CCglBiYhRsI730uM6P8j6b62E0mWKIB+EWvhzWtV4Z0QQu6FJWkk
vPd8/eyk7+h20wjKZWZkxIkTJ9QgQyOHpXPX/gzB3QUCvaU4G1pA8K6t0H81pFCkRkI/w/ZWNDNt
5ZTfBPrV8pPPfm/RCViclP639jyQrt1GQcZjw6mQAhllcu1rd5d62QOcENtkWldDYGoAljbYROfb
x/TWKM3wMrmo2ECEJVBNHn5Qq6ROSDzcs2S2MmQXcn6kTRm7cu98EfqVPvBISzRWB0sOJj7iLyW5
EDuEudOHVXAUSBlwB2SdAwK279qmi9yFT/NSVUdwze3awO9b6xJiu15urpdt9qB5olEgLCvAANm1
p590lirYnJJphU2HKyZiMRDZSs3G1BfAnkecDZoHij0rndutc/oe9wTl28lDEu+yGmjPvSi3rkCZ
bvlN8Uq+nQvZM3bDc9108r0UjlKume+NNfuYkjNpiXPpVRINLCBHxsdfXQzntxbk0SpQk0XWzyTJ
+HEbuiZoKijw4Snxk9hmZmsx5MBv5fm4tsHvEoeIQENaTC55/Vn+tlAoPjDhxq99Ij/RDRHJNZC7
HiGxOsA76Plc533g5lpF99/joPS6G5bbGbXm6Zfit0xFMc/xNHmQhRbV5e/tbXlKpqP5yPrddgtP
QZDxw36S+rBOgC2BuBnYHnt9qANRLnOvA2bRmPhDi95NdE++g/PV5ykjpAu3cwCnBXWOgWiGGisG
IOczyO5zk/LfrhkoGtaF1wQsDvUQUB/EMUYFHYyahtU6YnKofoeCfFGLzA4QDk6nIlaVV7nSrLQK
2q6s5e8hhuFlTz12JteaHENh8qkD9FWhImQvdDPztnlynj/lPqxZ4mSYGyFMHBe7Gy60siwquC0g
vnRo+mWU7dibDsfmmY5uOAAhjWKUP1YzrwX0NNJOYZrwuLnu29A0vvBkI5VRoXIHvahQBlFJc+W1
nsbURULxSvH4IhjK/apdLm+IwjTHCwIpybzUnj6P+2q+psn+FXdxcqxuptUMAk2mm39HHTp/Lf7b
Y5tJfT0oCLNk35O5v3/yJKX3OP1rG9MGyjjtTC5JSYmFqrZsM93bIaVdO2CzdanD+diIt886VwPL
PFyilBzoMgrurUWkkfURwNgvSFJzCM6U6G6vgfpJ65x+FCU9mnCbfb1cqJve1A/ddNDDtbGRBGR5
6ngUwR0W6iKAGeM2XM/yBazi/jX5oDZrxCoYky1WFGPKy8sArOcDezcHgK2sD4ER57ouc/AnVBt8
DiqUj2reZaVznSl1px48abIHECt8QpptrpxCplO7CzWK8EDghFwvLz+N+IpyGQRclMGWWxaImmU8
RiR0HuUqXVs9KRZUBdG4NElZqJdqU3tW2idy6gbIf1MrIW32pPmDLnemfUi15eNZNqYZkhZQ/lJL
sIV7KZSZHN+AJzn2X40kU2HbOnYF267pziAN1t3dAyOWkwgsGmJ3YXOHQLVIlQqO7A7bEWHMkKlG
GsZ3Efyl0URH5qb8lJVCw8XjQ6ZkxWVEgH8z8/jkAYscBFuLtrtnQc+T5mrIWzgVHwmvS9dphKd7
z2voDK7DHCC8tXcrn+I5vgAuM7RRz1J0rjC/qcKxJQqh0XppCd474/Szq/JTuXRxcEJw6rp0W6Tg
9Ni8kz0+6J16C071jRWw68krq6zJVS9DKlp31pOZKuEwq7oJiY5iXZkhvolclgLNlpSsBCGZ075M
2x5/wTXCXDiIwVHBpyp0s8+XVfPOCKSj1JriqDlF/p5QwbsZbXhsx0gdxUM71Szle8wZ44TvMeln
T0+pM+iBG0rEdkNl0Hx/kILzwYi1zUem1rRJF+sUGUlApunXkUVSaBNiRuHjTbW45Ko1LYift9UM
2R5kVo4hPDaJQywXuM3Y6aY24+ZJYjiLvncNfArQmoZsymWHjJl6rb4yHoH/veWBHUj5xIWRyEdJ
uriIUoLQSLJvGnKMNJWsGI14Wf31AHIkn+jP8Ixrl+GNYN+pLfkqrJVn5Xtc7dZEG4t1ckfrZRgc
t2bbsBhIGfGdGS+Dpu4OqzxgBdwq+wkaKvm+Vdecti4LE5KXAZvCzjCqkx/WEeupTfHAkUVi1qxK
y4JSSg8C0yMg6AHECwe9FaSljTQTjDLLGXvgVYGgsXuQ+BE0SjQM6KjUBYLpDozE40ZInazRkC//
Wf+ByQ94/JWEV2clyJVHVlCtRrvQwL2S5zYq3LVrg31BMtnRSGmpIDDncr9m9LVpewQGkSoauHdp
BZTWfddRFNFDOxkXvO+g8tg0dmRNQ1TTYCYOqgQejHdDaQ16CBlC7vwDOECxi5xdDEArP49XBRtA
4g4yooHTr7LAVTuttPjG4160IdEQfdCEUIn4PbZpIEcHdWAnnjUYDUy3Af+SdxCWYZmIMjfGxK+E
RdWw7PKpdTB7lloItly/8QYCMKTU9+aP6tZCQ921EfmX0QlxizAOkETrgafPoQCxK/l5Bp7x5gKN
hw/Dgrh6BjskfqyBuyboly5AiYHZI44rO3AbgI7gfSmQJCepkEEPY9uGFTMyxX3IWLM4AUgy1zUl
flB4fI+h2jJkAUgBREi1W4mb4OSEnNSKn9Aq0bSCR6uu2DTlGsQca/3EuPYybYFA0FTNmG3wbt0j
9YmQzHAihhDSGkBrXawUxjM3HkkoY+170FoUrIOpQ6GAjnEkD34N4zZ1bdVQHPyEAI+K9WDPCk66
Ts5NR5eGG4F6FJMMicQVwTzcZX6By/LEOCNyAOBdApucm8xD784CCVMOnjOvprzY9KkD1JjOYhtB
WKrs1+LJUE17k4DJk9cCK6EFoFMHUBeI7vqGlAIsRsyIdCVoGojPiJrxUc9nLgpcm88AyLMb8gAf
CiPMpgfqNXir+DZd0i1Nrr8Q/VMewzkIPwSgXvRuy8aRIgNcqfHUWI55a1HsY2cE3VyijgRmSOad
e0EATSiBXK0Yxc0JC7QWnjV4iyjMrnyLlEjyKXRpzhcpCRV62186ALaRc0HNveYKk1+a+Ldv6tO3
7y2GaZICUtbUUGiPzTjmv/bFp/knKCEoJQxdmQei0GyO10IypeUZ7QXfSvChCxwI3CeKAePX2+VP
HLyCPRARBGi/PUoxtHQFYY9ssa43+2ZiQy4Uronqbv+tB+y01LcFg3IGvqarqJgrN//ZqI67vJ54
pnMtXCo12SS+bejbkWuIU4SGQnSK2Lb9yuUFNvPvGkNyV5RAU2JTW+XNZNrtQUS4boWpmp2y7qmm
mqxb6584nlNeaKsT/4eMKhwpv8FdiLYdf4lo03aknFcuDwyR6Dl0sxZJCwShN3DU23cIE9rBnXkj
x4jGucp+iw+tVC6EjsJIJ9xoYdOBlPGiL4jkj4ksN6sBT4gO53HzzEj4ivddP1ljLt0Vpumq71yJ
aLGvb5BnPAsVRRP2mqvKiSfwzJ1xFRAA+cbs5U/L+2D9J01e1pSp4acRCbb6ik8L8n7CEJdN2tbp
CMk7clD51HR9odVAafYf0furvjK+JSBb9Io0Shmra8SfpWMwRfMU9hpn3B09SMA6FcKhdcZIrf/9
1zzelFQZ0bgg/u5znqoI+ABK041nqm/i+GX+CYFYy8ZyQkNEuTsM2Qq97H2WfIYPVTbBSw1FaePX
hXK4qfWKU8mw3R5t0FlvG/a3Eb1fXywUpCuC0KXxK6/B3cALuGdF5Wlk7UmcBtX4kGhHnUjF5CRt
oBP1BJca2brDvMZ2LkPbZdC/MNZET7/dnerXk1oVA/RuNZpJ1rF6uABaZd8W4t5iQbbL+8LNsZbX
7jWt9QzR40x8Wr2LwxYUB+7aEnROS7RxYrD5QDydc4504zyTQauVStU7pnt1MqvlNp3gmJ+bJ3h+
8dNjURhy0b0oc1UsM5ix2xPCoKRSjB63ni1iuhC7BlLXJrWSYRuxxHRYD8yRsF6uGopUhfporyBt
VWjarVitRW0yNJbjKreEuXNLtuZ5lY8JZA+9XdziX7E9rrxYi2y2A6s/E2hd1fsHg+fOuUhWPStp
v7t9g7Ps4RZ60GEZmo+W+01u2q6XD9HBaIwXk4p9FjYD6nDQ5UCAIJgkiViBkKjV2JMa6htmEIes
sCKz/vj8tB2xSSy8ZR9QesgMROv2zQafuxTCEZFco1ke4hq/l3AEynYpETcr56r5IU8f4pzZXGcV
06ipzkYAANZMf8sem/MpFNLEKWE3lo978gR0EfdQpotXS0n8BKg87eseuxW85YaferRb+WqesmnI
Gq5PfY27GReNG9y8y5GJnlLqB0FRoc7c8Iviq2YqxKuj+ykJkjPBB7OGjMOiBrjf6ceOOBjnO4hW
Pkr7BnwECbL+ne34O6/qx/ubVXXH5szZ4tsbmV3JqMm7UQ5DFNZh8OFmQ9kOMeImFna32Jt5NbSm
xinZNCpr9cJrCvJoSHlN6YOIr9uAPn7mF3xv2a3adfU9P/e9K8jIfg8Ku5ESuulnom98m6UkLW8W
7G3TgarBn7Ff2+70UO6dnibrWNPxVHLe1ux/cq5En2ITcfu5SZhtX7m0kT6kbNBk8x18vVuxS/dI
mD3e173I8XdeaKhuhpDdddfEsh7NyEDvzTZCxiy+cwt//5ktazm4VL3zp13U1Cqvm2zrwB7pkn1y
UbdoDXyqGUKe42fgKP/eR6TohnKPMvAKjO72f8z9TWyrtf1QlqLYm6QbKqdas+KDgaLsp5/Ba2CX
t7vRVnscPSiGUgdaIrNw3o2D0sj1+ujIJRPXN8LMp0XiPW4/NeGQ8y6MgugCAZeBu5c12g9wXTnK
X/vnS3+f/dRdTxXmERsQVposxgPJnlOxGu6vAdq3qPir8tJONaIbWJNWDi15YoxpkNQT1yHstSYM
RCD6I6FAfMt1IsBuNVy7DC3X2Q8YZtu7zwbH53noy2WvZZxv34uKXnRcOtej4fZu3YV27gf0TVQq
ZKooIrFMVSvUahlwxehP6JTKa8ZVHYoAzevRbT9Uj7M4Rpe8VsRp3Tarorvdm1qLcaxVjL31EkkR
p9lzYhXLT3M3+y0N61mZq/zpf72xqksB6shuv/21fg9YLQp+bIiLNoN97Rpy3QDgh7f2XIcNfajO
hGgGnBbjdmlIklgOJM2X2MKj7ed+sKqpiRihQcOD2A8pgpAwlB4dAUWAnbZxAKi1f2HP/ZJzmfD9
b+mfkODgcB3xe4Fky09TZhss2WKoq5hDBXgb7BO3ish0Iu/FB2/LQFNohvc+BClzs5A+trLeyOSs
EbqHcgDkWsY/Qb0QuZn0itKvr8lTrN6wTJ+hV9wlx0oPQEtP9UN/iKgUb6unpE6bYooQcWsOs53L
8KTZmalvprRm24QjgZ/9HWg1MhDMin5A/Lo9sS1WeJPc0Zw+JDlU5N1uz/tUIzOvX68DxQEbfVo/
Splu9l7DHq28bj/X3fVZiKY4KV6n6se5/TzK3kKXl90CDAwtVQRh15pUXgrzIySis8t9aYNWPOkS
qEPKWDtBmReuBWcvfde9S7HRRLAzum05GrOPbOXlikvDkbG73c8Nz5aidkD3r/9palIb7+rcwfIF
wbPcAs8URvPAYqeESAqU4IRaSJAn4uM03j8LE1rECd7nbXh/ZTdKX/7uv0A2a2WllYnIbVPcyxu8
MAjjHH2hJ4reEILdECedVPWValChPv28kx5kf0OJYnFXd8lso64ggdiSeb2jTdcly4CEGR7G/Fav
/CdhNt9+ad2Vp7rKj8t8e3tDqlywcu9Ictw6+fdMr/ykjyT93kiXhuK3NjuyK9Nzd5/vSfitCnX5
v8K5qU3ZLTtSzKVRkwkyLg8g4BPynrGc1Or6ilVXLAPno1yhd8uNRAosly4MB5WFABMuL2d9S7a+
xf0+fp7nzXxg59hqlrvnIGHpwsPaqN/n7T01E43XVBjhg2rplG/Ox6+n+w959wphK5rm18uH/UrM
R2XIC1Kh5Y4Fx20FQQIZloW3i2ercEUsSBLsDmbM315TGnPaZjU7JDZIBkxMqA3AvfS0yyJ5DQ+l
z+K5ppfgSt/LcvV+1gpoHnqf5Srqgge2/xAAXS/Jbg6bv3d2lUGBN2FzyjxP+Pt38KO+fLPfJcqi
CeYh3ZfKlKlDzK8bVrjEvQxBMZdmtejbESFd2lGe2mVPT4g26QBsSJkJDSuFIT074dOlWJfy1ocP
7K8+aI9YxjUBrq/5W5cPawiAYFty2I0SwnOVB4Ve4hPXi1n7blTd0SGUqrXtBjb8qVLA+0Tbno+T
+xCzURpk9U1a2j1EIVebQUnSHc1gXctdvikNogwtLjXkDkKj7rjkhMiRQInf0M+pavd+NCOxFV5/
mSnO6HzAufJkAILyerj8MIBy2wcOIShl4cyO+cAWDdM37wPd1fqRaEUEgnXwPOxf3q8CHiiBBJ13
csskmX+1ipp/2gy4+MpeTGtFIvH611++YacKvdhYdeaFoyu04rrZAW3GoeGMDc8LZY2/Ii6BGcNe
OTcI4Nv2kW9SZ4lfaaPwnK1fPT49NpVQ6Wcf1FFs3sriDzhxVZ6MDWOjmXTdwijbVkUKYacy0RH1
YLds/C/ny40KR2zrhl5dTW38bZVe+qA7R4uUvQ1XIWNYqKeexIhOuxxx4jiyXJ1wkwGJ1vvstics
2kSSHW3tAEHTIgrRkZpAH8q+CdvGsw8vwTvCkNE6Tjf0dQ35GtslmMqsuHNYjWL1/ruqndLJRel6
SPcog+3uW8sqFxeQOPvBCwkpiwiMcWjaYgElJA03fTqBAXAEicFtUYKkWymZh1KiRQBaLGYejljP
r2CVKzthiMenAREUcqGbD03ReXBwTDkXZZtUXNOi/J0KvhnwqBQfPwtX0yDNEr5xsqpCYPvbEaar
QIxcKSMWlV6JgR5xVoJsEoXzKkWqXdLilN5e7qHkg7BtblT6QhurvN6GldfjYB10YnA9ZtNO+Vtu
eLp9PvQhkpVMDVEMp/67kKmZJZrkKdcszOuqnPMJd8FTNpcE8Uj0NZOJI36ygAbAiDJCRK7RMB2V
5KVCIJF/AzjYuedVAo7QOOmoulhHbKHgGknn6Xq12q1eI8R2720aMCg1XJPo9H3CL9Z0IltT59u6
/6aDgLzyewy/6sht6wTXvFf3nzDRMJ5iHqp8RMoA1ReudRTYDq19XUh3ysUUDVcE0S711Ov3c9P/
6rXmJGrqYf780nyONDLWR1oD56co6kQaemtbGrVarcYliqdRYx3rCxk3EhPjLzTVHdrGo7/BcBt7
9Rda4k5DB/NqqzHUfX7Y0OlkGkmljkY3bCWDlY6GLYiNd0dDH9SJ0X/eDNeNqV0NT4j2gDcbw+Gi
1hqGjzaGjRG4kvswr/79wfPCsVrDx9f0iPZ734iHfyOfdiV/t4iMZPr+s1u84MNPRO63780b3gM5
TXqcQNQAbNH/87y5nAGHssia4sdUobfQPWI6LO6qWYix2Qg+IvepCVmfhSqJiuR/KJktEv0DqHea
WqrTRqIf+G0f5YOqLTOpExJR8npQhweoJhfhJc/0Bxdw9wzDn+Wq50+gdMqN3K9d97um70O5AGT6
WCKUNbP3jg0JdtYPbGnhp9iSBVhEf9xlxPXah1qM0GdJOgenRmmoaHX9meyuv7ofj1il2/d8lPrQ
VUsnoVtb7zdWsK//E+dCwCKs+c2+pcuy9rxBaSJyk2qL5Pmt68WPR7avS07rHKiP4Xra8BvfhFWE
oARF2q+pVImoGzCL4NTDyBWVtLNvwE3VAi2esNlnmbjsg/KSwPEOJENClPMoR/5hDM744aycGsVe
qrnnnhWA/lFW4dvyc/J+/n1AuDh3xDv6PJd0yCMQsj4G0PQ+CvI4+AM3LVIaIjuFYwrlE7mARToZ
iYnlA3m0ulCfbHc2IpFXseabuuJYrZ8tc67HxR7pTUCUs1JbVwVx/pbsh8QvW9D8MnEugwQTg7yy
tIrvpuqaEPU2Wyccv03SiUiEkE+ltY+WmCcNISzdNXeqfNP4KWb9lFMQpxm1Sx/NGlIrGAKjBgub
eJgh+UBjGBwFfdEh5q5LA843ZEms/HYc5H4nPwWgKQuJSP1z/hQK/eJkQkzBtQGhVqnEMk/OVNj2
VtxFmjNJJ7uXebDfKZ52vCdNeqpXjp/7RYsCTNdI68PHGWzP3lf/zZ+L74eX/EsmhBnL+IhnmL+2
QldyBeqlak4ZjCanmrbwOmcX4eShvS3KVGpz15j1gRI3GzlT6YleQnQsz28kKr8cNw5WPp2sNHP/
AVAfJT9WtSAFp5hy/2mBgf10iVK0euPmRymgp44My5/plfmybchkgB2uukRpH6OlgwSXGPGbhujY
riv9c61V5CKvQeKT4rU/WVMipgT1g8jEo68aeZBpqbdGe71W93wshT1XmFVdOk1Pqcu4GQQyx/U5
MYxYraVCdDrpjkHrfz/rrj5Ccx/E74cW++oDbzUlAsrbxIMw+LGX+eKFaxelvIeWdNCEX0nTaXCn
uWYQrU9ng9C774RS9i9iKiCGPTAnMAoEYLNcoiREG4N0pX5LSn+07VJ05PQM4NufVeCELgzUS1Ta
kYRMlWPvFHOxynZ96XKrRJMH1UHTBr1EMhw3RZ5i9QstyJo1uzm8gafVGuw1rro0OcW67+kVu0gw
187XgeSe4Ev7bA1t/MnKgPx4XvBVXoOsthhscv09F97siODaAhBPFCCtpNQM2gg69SLAjdDWQXm7
9lC/aDTSsSXt04T6dJdBiSLeVPdJ7qK+LgMvBQsdSvEOsf0bwU6jlFaxt34vVjXN5WjRdwAjKLHq
YRlo5IL2DEEpIJOIaCWjJWQUX12rJFvS48bFwlB4t2miAmxkiaCcm5mGu7iOI8V1hVV0tE54vrZk
iG0J+tQuOw/hDbz6qKS91r55uyRkQ/bNcSdFlyhnz7nH59ahVn4pc5YMOKrqd2YCQ6+duS9iKxKK
9DaDzWkzcLqHcgWy09o5FWWOyeweurKWprpOHnHwG4tc47JpnY/J7ZbseFAnLlIyu94Cem0Vs2zr
kAOwgjR2hr+CKYgxGQzwmiqndOPyps/V6hEob8XuwNxHS0N9rPAEYVbE9KAgDDTgRLUeSpOudtyv
3cdxUHxO13M8NvMZdbLwhk5B7Mn+YgfDlaVvXokuL/tnYkTwPqnsaVQUFvjzjZnkqiz1IFfHYT8b
XYPst1W5/wyMBjy60ezDcsl8pV+EkTY0tSeGikoqbdyHUD1DGDBC0M/IKtu3UPJXP8fPC7v8eRPz
aTsof0dc11KdrV+WkqjE+LCa6CkiXTyt/iM7LUayuCyl5XNulPmNx98MpKWb+2JTT301A44XeAho
idRUYajfnuxy1Ch+37uV19AAZSufe/8VjvtmBtDUtMyIdv1HXfHDPR3rYedQRGy1IgwTgj0cB57z
dTR7ZwnWMBSPljZ4vnb9sn6vdZv1qrae/xEwunQQaxBmDkrC9fC6C98zUWhojywhXFl8HJ7OW6Qk
EJ+gZT+wQ03+W33shjeSSqgi+hT+LXv4IJAAIg/0cHmrF+FCnxTHVXORh+nQ2ikn93/rLJ52T9te
tjNuH7+Wz4wIlelVdP3afpXReWSW6l+ke78Xtfy3+GpfX0ELINn4jDuKjgqrQ0H6qpYmTQSu5EUr
pfcimDjZtkcHUngmD57DEeT3c4DmoJkWWkDa4G1b5qRnVkHrJRRsy1gH9Sbwkg8YRvMipPh4E7pv
aLujKExTyJpOBR68L3kQuV3bl/ye1yu3Gdz4e1DZhZO4hmw5EnL6qpnmYC7JfmK/sImcn3VW8CkV
UK7JcBkpAtC3KV2p8BFncuF+XIEfh3dsyB/lYdrudlBHQuoiEeBaJOwcxxVpV+FPtcLO4LpdAotu
0tm3/vPXamujjsga+MW/i3RJavrcguN69r5W+sX8ql7zbfQep/SOX7kmfwbCj4wHMuCk5uuIYS7U
h9erNk/QiZeloXf8EAiw0zqLyzIi7o0YtCMYmtyxNrmEfyqadT+O7FDsvWtzZPWq3nEoP+7T573p
8z5sS1Ja6pMG35ELhqU2e3fQf+f7N+rmqxH0O/9EpyeP46OuxlUW720ouBvwphsOF0fZh9+sOQrX
9nFKf07T9XvPDboMx3B4D4HwQ7geB/PBa2IwHMCPa6ZZtge3HRPH+DeVnM2QhLEWA03D133XV0wA
7/xj5rqE8OgezzPcwaSmUsCw/Ztuvuvn38WaE4bQg3Lj2jmUQ7mQbztqWNqP8XSS8Gixdfv0SeCu
Hs7jap3O638fdQF+JtfQ3Sw8KokirQqJ7T1UhY1ReNqXmnvULsfYObpHZWgc2gWEzz+G0p8u7N9Z
fMZTdCP+iXDmsH7oW/jKv5H1RZdorMPD5rsyPArl/OOWCz0lqHuRvAgnuAdVXS+m7WyA7KwhY241
r0JawWlMNT+O5X7QfzzEfxPxrvDB8KzCl2houx935aweJffFjPECOcazc3BHcPVe0DPkqBAcZJEX
q9Ad599DwRjySdIBCDWhoXE4Clkw3Kp7GNJ/9zq+1AiUee0KnRus8eM5e+BWrKF3ITrrmhhQ3DNJ
7Tj35S0l0v7hXE8qrJLVx4j5a6r0XT1p9FT5O/ynkeQ22nzo5faYcJMf1SLHr0yI7E3JLb89yHov
wqlGq0myeN996HGicRZ4oH66tvNSFht7BoWuoLuVxstkU9ClzP4WuELGbyOKBrlW7Wi7zYBBvund
hHEiB50JY51+MdpmcSiME6wfn201h5fSH59s9d/mP5CkpJLaFiTS0PMCxlO2A4beJ5y1QBcU6x9H
jm4b5ryZCpNNt3AbEO8PRKnE+lvttUZUYlM7HZt4pgqjcwNdwsKiZc1OkkuMlsVrRySlRJB9IpuV
aZTQ0Sfh/oEbrOZxU/W+zgdOVBhxf5XUzzdV39D8r3zUyCEszNWxUTrUJrRnUvrMVenl3bVGmFbJ
q+vDdZpWjUapRFNLzyk5oKRAiZkWu85lubiSbs4AVMFtRZitbTXnOVZ5uMWCGo4q2SbK4xvi/oE3
W7uix4cuPZtJO/uolz/o0aWmkNJI/vc27pNtyv4cauOXHZdqH2nixu14NvUI6Y8PhIarmv8o8UbE
x2YtHGqnlQi5sU71Ml5Pq9zlonyqZqmVv91RQ9bW4txcnClSa9RS04qVVDypidOhMVeM6QYndW2e
8lfNOsPReLunlp6pk/vb5aQItnWqNNdaJAQ53+pCR7FNlM3F+12MxnAlND6VJ022BTTPZEqO4g2J
oHMajr8X39v3osqrZbKfaKXCv8UTJulO5C8+Z6Jj/1SfFvw62tO4/7q2s8XsaJ3NaajcmwkTiyvl
nPv3/PizchxtFfzchvCHjq2vW+xNXjcezFRL53ibSZDKIj9nDRT41vrZnuF6g/XPsbaQoTdMYOqc
Bg1RiXNi3iNE5GWwFcE1JUSVVsaGuFx5mXJmU+kM3a5D9rl8mit1+G/yky4m95EqrWxvH33lqlzS
dikhrAvyeS+P8p/XdyD2Qd+8an6KMRZv/kpHXSVEi0lBKimTpF3az4wnM002u3jzjAKS1ozW1HjN
FOQU6msFZRrEfswZpFT/dhDaJRdTmPf9Nv259fqyKfr0CKBBUvoAiJv1ircAQHZx8/vY3+aqqe+J
ff/zp/zfnYiHfbHEHMbrOcIOqQ0TMb5dSCzXp2wk7xivRVqLo8WOA3MkI9vrJPW2GVTaE4p4r9ek
1s3UlBMpYRdJa/1RSm6r6hFUU8ZTiCrrj/RKylxFYnSLL6v6pJTkMkmRZPLfSoNNW1rnfqjefy77
aKf/nt1gGr5HcOzg84PxaP9egf1kkn3FwThcQXRyqjALGHiJh4q/UXgEK6j+m1b6llTWNRViKTZF
qgdeT5MS/UJ67HhuTu4J7D4950zHV/7+SwGls5LgZCsSOLQL2yi/j94vzu3SroXnW6GWTlU3+NPI
tUm5jHaUkEkEB0W6EFfLBEY0P66Y0fodJcV1fXtIDIlnwdmNzv48rZKd+LWcrP/7XD/lXyuzyETO
vY/NgD0WDhWZaHZNVl+Lr9LP9r992AzhHYkgLL2pFdSFGBVg4KYmPsvO6+exRrNyI409bgERFPID
37N8lJ60jrmG8ToBt+/JRs5Uq3vIyffWvhnN9Q1VKNO7TNCs4lQGPNUq5ZrlS1xWGDcqQ+y+Tp9F
NWN77JFo/V+upmCsIBEnydU9s/T9RQuK1JsK4W3ruST8fJicq6PNuVqJrp1zZxZCkFoeFYKfr1+y
uaCB8x9pxMG5drm51dpOY4Rz9Ok6B/f2abAKl1z+KEv3paNoO48z9fnX+e+SDSH97T3io/3pB6Kr
zNgG0T3lNV+LCjh8wi0OD4mxcqSf2/ajqLkceJoMic6V0XgZbeimaEH3NdEj7S//V9YC42XzvH/6
r1Art8Bbxypm2ss1QW2MJ41zZ/kfLVKLJBtPvUPJIsIXicI7GWXJjexr+Ac/wRuzxpS4tU+yynG6
ih1a/e6qcI5zK1/M+9q5yalwgP3wXI6A+FWioNUbIkJcauSScGATwbHuCZnuKiWHGgpgIxWdPvM+
k9VO4HENZNWj0xcctcbwZWr5Vpolrx6q8+bsVY83/4mWp/F76IydHJNCtE/Cfzo9dBiTzao6+ctF
+9o+mceXWMPROBcRFkTJiS/LRM1sAw/yyXRg1iC53dnbvpaqHQTlSTlupCeAU3U7cSWpNE0VX041
jsnJ3xo9S/v5Kxf5xzKefCt2zBPHiwe5CNUx2jUs/XFjJqICKtD2TEXlZ9Snv+JY7ovJe56mGrd8
fZHv+6bcSCo2UfrTqkQkEecHzL0AgvTnkiotvh2CeiyWTKBJDVu69fBiokaFIJGYxQaKxxB4liQm
LJN8XTq3R8NOHlS2gULWxv+ss9/lN1oM/gMz5aqhyQRgU4Aqtt7f6vNLAyW9KMIsK/EGDOlEqnb9
V/7oU3sGxkZZ1jYJgTr4CMx4VtGW8G/Ui/OH8pA2QMS0KfMmrgYYqUU1/RlEjconfykthzI4fPFR
Jt+yql8usi7kb9WW6mM+JfGUixe36nQPk4vXP5ljnNKsMZPcSsNTMRl/5Tmu42opZ1Anf9erFHqt
uGrP86rxeqvF8Ji0iSSmjnGFRNysM79p51Rd+3Pc3ZU0dm4vvgA4qxWGST1VVuc+muRa2V1cytr2
wehimHh/SG6aVHxVeF3V7Gs2JsUew2SbKAqmtxwNrbGn8Na4NX/SLgZ8VZ3LJ9dlV0x4UiSNc3P9
NH3afL1X3NGTpls/WIBR6Uf33N412XeYgdQwf4vPoaW7h1MZ7mfBXpwTAsyv5tDgVD0n5yS8Ylf1
fYsoEscMTKIrV1J4tx9Gpfe0q8mSCvpKOxJwpZaOcU4qP/fa8uWcdLu5mV12sk7y8a6XLkbWfBpa
1Zk0yi07R31RiQ9flcjyja/J9ElvwfdwgZSF/sK/ls2j1XKLp83le9iEWrf4sW376zWcWyua2Gr7
sce1rx/lavqZiEkc/k9/jBxOzqvwOlXTGKOqW9TY22EFKU3V7cmq+ffPE9fT13aNIiZNNo2o5OPa
jlmsmj74vG0qfC18J5zx3lddSGozLsvMMCDVQlSILoQa4yk5suiY2D3DAg1r3dnbpxi35bFkC+Hv
FmvAStxieg1Pk0y72FQVM8o7gLZaG+hENE9uv0KcqZfj5qS1aInDG/sGfnutEv+ME/I0VbjuxzmS
s49ONWm6NteihptS5bpFanDqMvy+Lr0WyQnEEAfpm7A8C8D/XP0ak7FWFhTplabyIhJ9JpMRlt3T
Obo/y3U8BxMrpHX8nScXy5zHmu+t45QXK/+tjxFXJN6CE11NuPQlnp57mFXn/U13QdS2NXOV+BBv
O/lbl3KUaUlOUvJec+z6U7rKb9kRc25LY2ur+phFunj7f6EzjeeXaNO6N1n5xJPFGGDU8/GiEUw2
6YJmvho2AvIT3g1m+/zivRjIoiQP2mzK6S7v03sz/1bdeTPsMhaKHeRrNTPlMjX19RxnAeZr6qPy
M3+hnGB13Gth7tuekmPn2NEavLoTp8aV/o3n4d2bCbsy5zevpZ+D8C5K87q8d7Nmwt969OViesTh
9XFZS7eOyeEv2BzuWObnZkqnTd1rbfFqDyAKlZS7Jy+YmUt8apW7pX112uR/CTP6+W7YUI4JJMPk
uYUNpHWobt/Ho011aor/m6WmIcT0Z9o5VE+813c7hA20XhjuiU5F/GpK6Exoqrb44iz0yi2P5LW4
i89jj2X7cguuA/5EQqR2yaNiHm78dVBzZ93x/R/Hq6Z0RePVm7bmviK6aN3ZvN6s0vLABhhf/q7J
tunkfpPbJ4ddfDH7nG56jivvN97WJmJGzmI3XkKl7u2DXlStTW/ROyYT2YF3J9bzzLp2LY8HGSxD
1kDtm1l/8xrvnvG1Y/BMlJVfWKxlfwUHQgNlJOYo3wqmYTy4v2few4MPOvAm8CsnrWPZEdT9nHjs
4VGmGst3Sryf8861dnw/v7tRH2cCJ25h95ceFH2zPApDU6FkbQSUblvXUjZMUGvDpNzquagttCkN
s4P7z2bRKBje6UvOJez0LUmH2XKHwTpguJdgQ8+u1uQqU7CPM5sozBFOZrzvMKb9cOX/bOm/v1P9
MKPOs0iNmw+ag9GCBU3KA3GHB2W+VM0ns2nDyQjm8hI/7tOcoYVr7Kg5nERQTFCYK5dBuPzHLUSb
pankTf//91+wWftaCK7mJk36OVi9OxprXAHY8Q3jw9ulfSLEzS9vg7xB9bmnHIEFSuGAfX5G8OS1
nm7f9RTYyGG15ptaWTh7OgdxiGmpsx/ToLpeWnbl8qq5CP8/ZX7zfdaou7SRJIuOaZEUh8iQzpds
+PWxRhjVKVPeL0dmTszX7IQ9NB6/y82FPCIPBN46gFy2qP+9Ifl+z5Kbv4UczxNcZU2du+7EJuFh
BDfs8hiGClcVmT2ij2hx6pn743l6GLvG0ud0a/WeRZuE52wL6T7Mdn08Otg4lwYj1w8T5phYXR6w
WRUOFHYsmQoGw6hMp75+NhTrTrYe3j/8yRp1ABk+J7Tdh5lmBJedYBXCVQW/Muwox4Rz8clwsCnj
7tHnrMhJb/FV+LHCfoqtHZf05rj75NoP4/dvp7TO8kbwhfdr4sx61rVrMudq5fqVQSrknZoEADEo
61ykl46lKv1ZUV8RVWw61elTyWafoqEd1oI789Gw5a56nK7n4FqngF3NDONbapDv99+S0WbhR48N
qIWglGS+uYTz5NhGYG7M33BMG7SUIt0gosJnPsJVN5ba8Nlaskb/Hu9IEaTFm7G6gKpgSUJ30+E4
xZV6qh7cRbOrGSbxNcmzXqX31Wu6VTClj9xkwHlMp72Kw2w+hK1u39t/mXhNGL9dCrE5rjjZornp
2IvqYTfTqCuZ2XokRBsZG6m8tMtTNNyisxlnWpvQmOTt8i53tvTVS0I38aKPhrxpdMBGNjGv8fRr
0dzJxM02X2dru8hy/QtnrPj3VVipYYgevoLRFTG+X3hJx3y8/p+oM2tSVVmi8C8yQkVFXqliEOd2
7H4xbG3BAVGU8dffL91x4sY+pwdbEaEqh5UrVy7vbW5QW9Ex8c+QRUexcdV6J/HgfdYP+ifxV+Wo
6eQxmQntlkczx1wzLY97gJ9DxVdlE4kKuQfELGsUfVUS4BdJX97T55zMyyMa4CZdiA2InTV+2q0/
N03SHwymLr7iwOxz9wBnNB0LTsuu/uKf6xyRQLv2MeEc5qXO3OuIn0nE+I2f1IXTpSCgH9Mnfv/u
Mt8veLjmRlYDnSwaYTed0W0WQFEkumh8ERoELV9+pzVGJT9ErhzoydtKgCORa4csTt5MwCZuzBeP
cWtkxXFhsHLJD5+GT8FrPm9q+E3CE/K7sy3v5MBFBv7VFhJiRB7Enn8d+TsdSXKj5X1f8+VdniLv
diWvi6AgcCEihXoED0G2o0+IHyTgkDhErpGEH/KdhTIk7RyCOfEMyUlxnd8kkcQhkm4ycpefI+Xy
8WKYDTx4h0k7aGBlGjz/7P/7Xp3pDbXfg1J87/XrzfYjecW60yqASZef5BG5eYZfjWn+UilnJ+GL
PE98KCsnWhbObSlPy7yO8x6w2WtlHsS/iDv597U6AdbwOkzcx+tY+BFZlukg5aW0qGAIopn4zmKd
jy6zVhsn2piiqoPV+QQwpt3aVoIhgQux47gNmdPz7qNrg6joY1h0nmFnOoFrMpzYxn1jxwJQo000
vmE1UQ2fywkR8Iqz+QTj4li6bGbEHpXZdJ8y3cHHLM+NKb2yPEnCbhBR7Hc/VQkBtFhszskdNudr
8mRJfpnFdQw1If3wDivnPmbOE/IxdIVnv9Yg1Jm/cywUNXYcpkSVFikxrAJtGtUw2yD3Z0crGNN9
/koR6RfkTdHhQPuC8ERu6AC+3jbzIJB0oKoOm4eDgNLwS2HDI/NhkBUk5WeaTQq8C+ESeS+Q9OD2
sVTMUuMf4l7KRLiDITPMZ8FAS0IiHxTslxQbdhCuq3/g9DeEFBTWX8uHvY+GqXAPBdfH5knQvrPh
UmEw+7o/oMITSPR8d2s7HwJiajJuzvDqwgfy6RWkFSX1+DBLPp24BUk0LiRSoKzsIvaA928tN0DG
iiAZJsMu5CxjT42MNxJDCztniyH1aP5EVpZrxIVjAAPa/36XUER9xg7K4EEKwP79CxI1lRm74TH2
DTYWo7mdBuwQA1t61oZqrZHR4qhilD/jCmH3DCkTG4AFTZRpKA1y4JYDvMPzkB2HN/lcMJ8B7kfb
vzKUCmezkk4T4RoIpS/U4IywHJkT9Ff5XHwGq2lr1sfTZ1DNImb47RQCNRazP469zGVhyYIDV9Tx
b9PSbWIzVlwHip5qDeTOkBiCPHziHoaTBg+C6cBYvABpyELwgB5TSIjTF7hxkGl5SoRa1hMv/S+Z
k+tcTokOluDkcps7PU2JlOiLV++g9HlZQPU/kHiiA7FHwnx8luVLsCHr3PLBi+wLm1iiBcbkPnFq
9SJxLL/LUwjtNeEDUcgbIJv7STDxSj9vzuojACbFkL8+DFUf2JRbHDjK03B+nGYgQTCj7ojAyGTC
SSXxssSiTXXpOilvifBfDZeG1UFnRXA7YpdtJrd/rN7DzTzJ2exsfNPi5a1NHFxcWEHUrW1jI2ld
PQydGx0fbuJV7SEaYL+0xY1xH3zvUYxVsRdp/kneGEHjciVhvCx45N8v5aaUJBIttU/+yAoHYaWC
Ja5qI6+EgT4jp+Q54sricUjjB4nCt7izcC7Pl+fkm4odOqgvCmceM53n7TcY8aJrP3Ll3ahGckKh
kw85Hvso5hT5+rfTCUD8kF5pZkjeJHTBw0juXA+vc4DD+1QS8pvGeQ2ZQTsXh2XgCB5T9CvwiY2N
xBAGCWuPpiTyUox784znBqap9jXXmqyloPAI5EG6BT0l50I3mz5XWe/6Kp70gr4noAvRGBMGr+Af
9IsD0xC9HSSmkHvVVEw7IXTbzQtMs+RbEloQeMrOfgkUTihHPHQBuApyTXKEthsq6f1xfKpUh6lx
HTepWEkvPPjhBXx5G6GjZV/3kfiAgQS6maI2Nm5tU44crsvpDjtXaF4rUWhyikZihVFO42nVnKU7
aA0Sh92AbZcl/Rk6JJZZkBJSBNlZApk8kEDhG0t//G8TtRGQE8NEyzBBxxYwhamNbA16Oj0gGPYi
hUIBUSRSD9dC4mC3ZDiC3orTl31XyNYUd5KQMkoOg+1Z0WA5MpDGZjvJ+1rL/uQ1/MTyvLnB7iV7
PmMO5ZIZ05oHKEL8MIwZh8UpsHo4FDwXPhEHFj8kZ41u4UKe83abE0kEKYh1xvIBKGfJVZM0EfJ/
zIk05/+sfMru/wf4kCNwbc5rTtG+YpVE6rpHhEQ84jR4J7b/CIE9LMXtc3W7NhAkMS3pPTd1tVu1
b7ozl3x+98MASvZ0xgBrVW67u+AxivdkuxkpMfIxk1akKyeZdJ6sLkB4oosOQu32lPJBd2ffDTx7
9bIvW0G+mQdHLJEPHsv2OhMAPByyLlWaqxgXCaLeWQu+eMcWEHLswb/Bfj5RiTxwO7bICyTkKZfy
f2ctESjwLbVGogK42/uMsB4cTZmUPPePQY+1WzmIIOEmGeKEtj1hSV4BgJQHMG+TyyqZmUDha0m0
Y3wrsq1ipx8siFT8NyrSWEpaAemlQNOvhqZDewAcqhV9E1h647s/oWB/QRCPoa3/AoBQF8NQI4ZK
WRELhYvfOdIC6hE4ODdFi4UECb2vWhJD7nXG2hmB9iWAG/j9CVVD1Rm3FpIccid2Y9ARelXZoYTt
QEWyL2W/ksTt5fqgYkSOLxASOR+7tcH+BRRifBfVJnly7crTid9OFlsGQ8FlYlYt9EJAMeyBYFuE
ecCrKIBir8Go7dpN9tzlJ1BK4fROFLFyzTXkj9wYDsltB/iVXCOFzshBKt4ZmIRMBHik69ZudfeM
rUBaN2a2Y7BdiQYBcqDYT15rw+ClL/AX9z/0gZkD5K5ytnyMPj+AXgThFy+Bm7ys3d0cBIJ3DXry
Vo+R1NgEL5XYT9wX8rAYKYaUY5LkODe8zIvB4izznjeO1/KYNTUP14lEsinWew8cxvk91xaZrYDD
XEeQv3KAZSVgYLFa7r+0g7jagpw7lUTE0MxpMj4hsGCKnyeAGb4IiaFGU9XpcXUkWZJyEjChU6LR
80OtwD/TwkRtm2Ub+lL+aY0kTE6XUpQSGw4RkiHeROdg0pFu16qM1Y1A+TlhL3wR/49iv/jqU/Kk
/kakPon9HtmtTgBrxVFKnnJ2KLAr0yJSa+FgxGtcid3uU/kT6BjIKI1OQxIVmsGJ8nX/+70pocCi
ExLgI4NEGeRNSNMXJFcXcWq7b+r+F80POvx7EPfg+Trf943At/F41yDTos4FD5L0qVj9cslikqL4
RlLXHZKub54kcOLG2bxnReGA1vkvueAdwg2dRrDKbXYpt6cdSApwB6l4ayIewSbE6jLy0L7T9fBQ
iOmza0ss5Oy8Qb9/1ncERJeIvA0Aq5+b6A8FbdUGRoo8i/CmA5qGfZyLfZbwHagS80kJ2fgUtj4R
8xKq0VFQe0w48JoMimNX8ubyUvkp4y+C3kmlrIG5kGc8HYSQNKEXKhtU8pWx6PKj1OCsp/8SW4/X
kOo+Pqcgui1078EnovSPjf25JHyujwPcZuJK8Tsvx1xcT61Qx1KpGwJurcQ1/HMMMKE4CzztiJQo
BxdtSf5TOPEemOSiEDFFm1BVmhnOtnFi2HqtugFhhN2ZPjV8Z3CPszLmtWdB1IVJqp5keyu6WJjG
cahCh05FatOAID3bGjPGQzATpw5a8x3jYuZn1VgRXACgQBkMmHg2j9btabwFqNfmz86XYSh2yZ7i
eXXHfemcPQeuxrPVZQ0lntdaqss8NQAR1rT9coFF1HP71PWEIo9tTAwGkcxaLFowgc0TcnRWuibn
3T4yj12ZHKI5vfvsQfu+6Q2al39VAQhYvwbE5RkVBduatL/ji7ZSxfw2hEdUe3Gz0buhVgHdMhAI
pRtIYkPD5aAY7Uun3j8HKb3z528RSWJcKykD3Gr6vOgf2W1oL3hA6iX1GsITQFMPvy65GyQG+w6y
uLJYdyg57MgAaZhONAKyZHDWd7Fpsp1QVUAzBZ1SAAtv8fAWJ9r+qELiDE4XvEdln7Vf/kEZgll7
OkKqpu/mrEP3dEXDQZp8kP51oT8I4RUJYXt12jPFApUVeulovSLYt08n0SSEqusn7qmyV5KVLfz5
a2BJ00yw4HwtTYP14pTZR1lET2qIkvjSD+kZx3W9eJCwDI9MDZve9+bkhYMGujognMdSYNksUPJR
TYo+D/+AlAgwFs0Mmhyq5PphC3JyqgzAaG2eUAIQip0JfZdrXJOnhTB7yQ1Jr7rM60v5nwlc0ucK
bWxa+cgQuXLC1WK3oWMYPQtR7mcOJxmqQG+kzvyGltUcdg7B2APfdAO4EPtdnbJ1O0gHFChBpYh7
sY+CheTL/9AcDB74iyBOUtX/r6b/yUNBZiTeLlZPZf0K7YIcQEwUABB/wHZirJ5Y+KuPj3PMKaUP
bjl2wC5n8YbLKbdGFgfTA1Es4DahRlANoVe/f0Jy/tSukW9GPZCNmLGuIEH++zx9t775e8QEBVCG
ZOH17NZcfkvX7FuvhjsygDbItKU9bnImG/ilGS82eY3glRlscUAzAEFZyRgUG90r3eInGiApH38Z
TG6pIpJz2su3cAXteJnCACNfT+GhzJIl94WnwYDSl0myBPnsBglMbyany44XmBLy4AjHo+TUwiWP
rvtT+Z2TDO7NceWGy3hAqw9e121vk4iTuD9VONsxrYb7bwY0aly+SudFuwDVLue9b7sdlw5Xt8WJ
j56DAnKCdOAxD3qyOxRtTYeJdhiCxKthvdLIQQEfUYLbV7w8H2uQZRLYIF8/8AD2bRJ2eF685JRY
n7SL6veabEFAAD5i5dK3tIfURXDtviy7xR2y0bjms+0g+GESOvpgET1+NWecxMQCp4X8hKLCb0/3
jowS/GbkSAKAnNvml5liraADrnKfLgkw9SH8m8l13Nqpx2/7+z00oaboNvk5uCSt3CzRVeT2B6Hz
IAiYJWeSC2Uyu0SjRrDjXWh4HaBNVLCv2tP72ghKEF8u6xqyHCCvb4BHpLT+JCAyYqeA3pEf+LcL
EFRiDcGadiC5g2vkk9cSGLH8RflDNgx/ps9KNh4cqe8Qhmio6HA6yvJLZmmNCjlK0MAqTIazs1ny
nVAZ4XiyNVvj5+yFyN+bwAR2fLkOe8zXgaAppwHDgCV58ekmY0f6MFchLHLlWa9wRViNUOHdyn07
nYM1tzyUV7Dtff4lo+ahG45DeIb2Y93eytoNl8jgYItZtZ7AS/FotGH4jK62tCOAzKO06porw5Pf
aPZwa683wgD93Oz2Ir7TcnJWO59aammfR9HmTQJjH6ANzyHIrZEA1OaqxMmWrjict91cVC07O7x3
jpR3jDFH9AWIz1FcMOa9Re3hlnCCz4NUtD9nENBr4LEq3oTY6u5T8lOYPfFgFk9JH4q71wTffzj1
pKSRqqBwjWvitsLo5RD0q2jGdqpqKi7rrEJOX1yRKSb17sOLUT3cYnNA8/yymspTHv6ZuqIvz8x5
U/ifeM6c7y1Oj0GfdGKxn/GZ8CcdXrrojvNAChpXPJG6Da8AR9g61RtFsdNYyzm8cHicxejGCze7
J+MS2N9yWlJZF6fM5zZVtk1PL12n3D3Z9935blEd5OZmxD4EDR2gRra6xATIYMyYbypGQF7MAFdc
AXtESXBRc3FbBBsAaWjP0yvIzX8NwGDcCvYvj0L2CJoL+nhsZjh9cA4Jta3pc52se0FK6iKUDkE/
kP3h4xsBdGzqblKOsX7OI5gGXJJPoWQgtqhU2ZslRAs1ZWO+0Twj5hML9xrlGJL7PsdWgM3rB7YZ
mG4gZTBIKY0DjoP0g/gaeipZw5uUqakycgOyGypgkiVJFkIpDYsu4GorYCVuIUOzCa5L1u5Jpmjl
Tt8+L5ntMnphLTFC8DaR+ljGyz6foW93DrIDetsCLJJGrFk2un2BTlJmarJd3/CZ4H7LlkaQxUUv
LYXbROe2dOtvHpw3g3PocE+9h3hHfN+ZVJSBe5KQOtSJdUMXfvZL87ID61Yh6aGQb/4Ei+Rwfo6s
E5hV9SfVFELzHwgi8ysUDRpkuczi4dKZUBQEIA/JcGnyGAC78JEFIK4wCvKdBpKQq0ezMJG1xbVs
ClVe3B6zgwiDqMEGTZ9e3kVGuQnGEzfQ8C13hy6xnKilBYtuoulOsMJH3FHQ4WigEW+79R39WXwQ
5gx3PwE8a/mbAWy8U41qEYUxCPo8uRhaA1rXJZtGn4D3HJ9RFUDkgqyas0D2C4kXeRio3U+G70yQ
T0Gf+VjjUjJJQnOpTkuJnerCgeJii5i8CqR+BwR/+ZzEfZwx6pyrIQmHZCK3QTp6rqlgbhFScsWZ
Pll6LSgtYhPlt9fgaeC7bj7KxJjVNsu/4348L+uR0WmCPfvg2zzHClpcTvzcIFR7MehtWnjhjg+5
rbRGt4mKiqlUkyGFSoBIyMMY2c93gr6FsOLkb9mAd98DgbLAoi/Q0y1zWkdNLv5nx6RrOoYGNDUz
Co2ligFuEycUWnYIGxIjcmjKVncIBZbfIXOKTzfyb3XZcxgaJPdiZKBql7Ct1eNkotZItyfmAgO9
lYC9aypjLE966mxbRtgC64dS+XlADOgdMBuY4t4CZXSQfa8mt8Y6AHJixTp2sZXjiD0KB2e2843c
iL3+xpC9bUdsJRZtHI8+Hvu+phDvSlnUmMODixH5UPeTGJ5OiGV8AIM6Gb4hO/DIx4ob467jYRNc
SKKE+2Jvn3o2e7CvOTDiBsSfx5jCFx4Ym02MzsHE4HfH1P3tes6kM/7Y/H77Qm8i7tVPHpcX5wET
Q/E78NInPL5s0LoZjnncPnu7EVbQh7hECRtoFzYUFVBJt3ek1cQDKLv9Snpz2yBTSifOxiJVsMvh
ZQGKPH6NYS2BFGcwrYGU7zT1sIcQrhjCYgaXBgwm6uAfZcfQKamKQneKQIilElmShYIGnx1j2KW1
uwl43Czt55xe/thH52sELAZsILvd/TV9Oa78TuwzaDopEeAXNUWwEvLXkL/J36WuLiVI4uCZBM1c
ruEVoKIXdN0XO1tqsQ9+ItShZErMD8VZODwdcIUPEgIUwV8B9uWA3kUMOnVdNLeonaJSwRnQOA6y
Dy1ZIu5zUNvn4DYVy0Qx9mOzBDHnenIBwcuFnJZ4UnhiSAlJq3PDLwzCsURlV9WFdYZ2HGCEwWgP
UpEgnDccwk58rPwVzz6ULtvLpihU+guf07RvicRi3P1ixr3Ea8esPPSLJlKxvw2ZwsvPsgLoaCaj
3I3EA5MihyO+FNuWhzboCIanQ11IdlaHJRSmrJSmoWTviS9g2TiP/e4gW/W9v3/RnUzMT1jWts01
5SdNZ1iXe0k+JOmNpDqhovVYJ7PoTQBb6fYZhh+mRv7McF4HQ4zZnJPX4j2J1zDNqAPS3c8zbgzi
5kFaPCsivRxBbB5mnu5UjruahLiaaoAIhkSOtM/fSRwR28D6yHfawRDknYtap88XJN3gt9KjjhuA
HDvFDNHDTlhLTYymdaYeKfJapnCqjxqfqB7ryMFTzelU5THxti/uky7pXKLbccqU73Evd8/u+4ko
C52bZzxXm7xPvKuk1emKehuCCLTa8tcMu0UkawAeycANkUXAWdCiyavl7enIZFfQmo3CzApv8CP+
6ozbZLqRfvxxQMqk/KRKeoU5Xtuv4WdSR8V+BgIf7UQG+uPHpMqJu8VdDMUJiyuGSUwLkkpCPDSN
prm9l9qkxOCQ4u10zeS2dUsi5PsXDt41T89BZ0tPqkK5S7iOjbFEUWJt6w/ycqEThFanwXMQUdTH
YzA690X/gP0aiUGmNzy4EFuHZHkFtPWpNc+deFBtaRZ9cKDeFrbapM8C4yBarJQcnnVn76tttQ1z
sGFiM+RKZNmx1OCv5Pz/CYecVGbOV4BBMQlXuGSCjvrOsfzkVUCxypob4CHELwlnRhI3IoqJy01C
HQcmCE77cB1EzJZddOf8hlvgrf9vxAvixfNl9HbSj5l+By+NkZ1KgEkkyJ4bgf+AJ8EKPolhT7Zn
Zq4SGaPjsrVK+x3cc2akcPcit4RUkOiz6TQN4XymDy/pfCXvgKQ0Q8W1Q2kGLWqyUpwsPFOWPOgv
AF/GD/aDu2NR/D49rI1BRyrZ1wjtENU7ZqAB0G9yYD+yOCfHkNrhSiikveNjGFM12fnhmDgpcu+b
krr/79nL6QRBjxGgM0ZtV5t0yDjRlDmH4JUeA36R3tN9HXvtGVojqFthjnuDBFzwAknVRO/TQWFA
p5tGheng9nxbToGYIjTZhpOVgKvWV+5X+aDLzFEmEDHVroA3CbIM+IbB77BW20idqiYQArAyxlRl
1M2fyHuoLkgu6OqYcTniM+zXEz8gP/Lv4yw+LBucClRefATfVTkMcUhiR7UVA47tOBU+GLeK1Pdr
5x5owvoC0PnU9rHUfozV27lPjSjGzqdtC1jOq6YlCwWSnIAUFixkMlbWEFO2SNELYhtK7yxAEv9T
B9gjnv2ru0e+TKVta0FvDCRJUMKvhrc1q5oNJbFjg6p59QmyqaJQX8/Y3jK+RmIj0BPH9DpbiRbY
WNi+XoIhgMSPzGe5kgApYYI5VU2JtEln795lRdFFTEzewyBcRX7nrNEPvQKfASqB1WA/Ajk0/H22
wds2PYnQJLo+IzmADWFnbrDEBzG5tBrIXDaJVitaDMXEEI1zIphWieO05SHcIzM421hUYE1drloE
FNK3CTRE3yOvkJHtEk0Ro7DJPukR7y+hHCH0nPb3f6dUQjWAFCAKRB+bRKTHb7GWr8yEY6L9G44h
hAgfy+MwcmP2YBxlz61GhJLC5Yi/uaR0ZPDRZBIfmgRMikYiFVWejsE9fP3scD7d6wETLqqfc8xp
DyVhok+5tk2fUPv91wfxx0bS3f9BFzGZ8YJ1RPdx20VpnFZ3WjGRGkXQGFIE0pkMPhdokkFsHxXw
q0biJIVbqrgQWFbOH42qG6g99BCgCNT++SLiMKhv35xkGms8DmqKAqKtFrTbkyNw/uJ9EPMGJsQV
CTjI7WaApxhpaQPpDbHZ3BpQIvJLeZohvq0/RKqTpxQclt5O1QC9m5my2FJbMVz75hgrej2zY69D
k4RtRXOmqIVNFymCAn7327lShOTGAtVtEIdZ458b1wG9IudPU+a758JFuW6BregYD7c9WXNoo6GN
yagNnFIblR8Yog+9w0qgM0qhjruUIY8NmVR3qTKdVXx2QEdTgIUt3ay1U69eUxpQYGAwOx4m6/W3
nHYZRJwYfp/9yjqAKF/Q2Sp6YSh75KBFPYUOOnoIDGAEjmEt448gh2ArU6ef2y1g82XPJXhIOuTI
Tq+zbpzoweUVTXYPcwwwC9APwC/Q6Ka7j/CQumzfQXAMoV5RzqM4GgWXv2iOWhdKcyWKhgjoMenw
6pWrBn4Vj4uJAPo4lNEioRxGSP+dAvmkNJO4l+ag23Ejuj3pGIGMRqBJULu9Hs01zbMZGmPpKobk
FCK2QRujTSMQPJmX6IRKrZQAxXlROKGxXjT0rYYfIRiN2hwdMREditKid56cicYPJZyds+rD6aKE
S/txTdMmdJAmdaimrtquQWxI2ajphonTb/qPGtk2nyoi8+s7zhk+CjlFF7lDbcDOaLg9In5UNR70
b/s9IIE7iqwOzZ68t7RuQAu4eIx8Y95IxImiKZljqx/MwIOJhtAMXX52+EY7rj/v/N0Xjc0Njw32
nnnnnpug1dJjrTkV9x9DD24LAkGkRzMliXepb0jlWp6R0rjrPpEqqFZp7BZNn1lPiFmuGztGVqgt
LJud86Re8UBaz80Pjzv0g9aC1teFtbhQkrJ8c2mOONd0m5lQzJuXADXQp44jslpzcWN1X/2ExuBR
Ey6ROXpoa0HnDFciS+FBXMaVXG6mpg1vI3NRqTe7jFhoalLImxqH29Ls+zErjrzh8B5B+o33tKPt
ZvXU8q8gWL85zuxIYW3WGSd0R7vnRMMiOPTHnXE17y5pNvsp8E45pZH7xMq5ASpiRhShP9Sb3zur
jmE9Kz9AmmPoP1RQ2YvAxypx9R2+fGLXYCEZcYBxIoBerVZEuas0WO3VRClnUjqTwJnUajKZfE8m
BNi8ZqHUYsUvahIof76eD4f6OKfWf+S/Y2H7w/lca18fFV98X8914M99flH8Sqlm7vuLE8jLnAeV
Hrt6vNbDzNZHrbTyXdeN7bGmpS5T60xpSBhDjj3sOxz0oqg7+rzBcPujx3q9hlaSKf9qH9fD45p6
5JHjcCxEHXhbIQXOjxZnMT/68mK95kDz4XEop4VYnL/VnOjK17mr/TU/DoWafNRz3N2c5yBBJz/M
h8AqanjyT/p01v6Cs2zwzffVaUGJ6LTiknBlsd740VWM1N6Kv97VceFTeQKHgv3oIp7sxJqnftzb
KXJOROgY3dx7ewqzjEjdAoEwcQHy2rlQHtAhotlOYnv5X1iNc6HOzYXnuFhwtxa8b2Fz0RUXYK19
jln44E6o1wV78ceTgB43xXGlXOZrNXNsWyCTyfe3891SjvP9XTqK0MMZjUZOU+P1MPATbqyNVyeu
ftgTTtiRWEQikcm349jfrxEvdwCeM21/33DGI4obHXtje55no8X3/X23+Y9w483TnIxY20Ojw3Y+
VRHBTN/26KVHTumMWGNqn9orLvkCWcPTrr+Pf0K4q16jo6bdUb68HRko6nfPzrS3L5fG27/vBvmy
z8/pscASSLZMFPceUhm9/mBig93InOwIOIGp/0HTtUcMRhjJ6I9hsqL2Xpt2gqftAV1sqhZS6Msq
PLV+qXr+CgJRSimiIp4G4IuRY7AbP60AJJT+G9ynf5+03dp5Da7Q0/b52ugjShkvSUOm9EBMO6Hz
OlQHiekggyV2f5FtW/PriGKSpBHNLY375Lg3pn/kICWH15Zw0GotjXFzUH1ffpvfGPqbOaeTy6NF
fXpeYVZdykpeTdA8BXEK+oe2e12+DI4Zkc+Guntei565QGet9Y5Cw94IYqpPEUOpe25/SBbqx7Ni
ZM3roHIpP1BReo6sZ0WBCca+G86IT5kgfp+U8/OIfGtKCsUkgNN5tVtEk27QbDM/zq/NYZOOEfKs
IkM+zM5IJU4xYrKRriO1sX4uhE5D5vHMGvuUUi8hHu4YkwcAmGirSdvx1bsz/wUA4eG8YNIaCJvS
4Kn54ZBRj6Joe5P/uj8t9Eb6rkk6A1mMtOouig95rDOMaGK39u22zvcNyt4Hc98IUDumktKHqAkR
ONWUUbMuMqW633FqAFfLyyIdo4vGf0uLO/iiOhJ7mdsOnRREjTIcAcsRCRDkFRHUy+Am0FwEmIY7
h38C9HYk0rhAJ2uJQgwBCzK/tBfD0oIoRK2CjCqHKXBJvO6e8ACBDOK2ChYVlPUOpe1olXY0Mp3U
Y5zmrPZaHhOkTp1lQ43TYX95VZ65etuzmZcyUEqlffeM9ig0h5COdtv6jWiQJ28gMiMIg5aHhllm
F6UibzE7vkmTadtrr5ZkKAkVhnyyw6lWXZI4Vbbplh5Yza8Xxd5FTW0OwSlQh3G4MieAN8N3EnS/
Xh2dJW7dUjm5mARJP7yuw0A+aOVNXR5fqcqnhbcrVYzI5HnxTp0ORU10bIiBBvD2LyjSwJPTgFUd
oibSLNJGoveO6tMlTjXujYyB162gQcWQnqc1FW+KHpYql2+S+T/gvB5DAFtOxdWi6HXRO/LrFowj
1ABZAEzqUCY1NlEmQstX3yk3FK7EPPp2KO66jJnK7Zpt3QeX6Tom0/QsBBtg6toVjSVr00/fyjhr
+UpDs9MnE3pO6b7oVagOkwwxfW2W0P4wPwcc/jYF9OdaVMTmi+u4PWsfm4vy67bpcZ5ETovWFyjY
zk/R6bV0tCiHzxXCDtGiA9mx7aZclt64C5bR1R2U8B6Da8UUJG+HrCsY+l+fqheMn/AvvyxbmztD
JH7LpbTxbaNjM9a91CauenL2N5stN+YJ8bj3nZtUx16JHRH8gk2Zugs7C0ZoYj9p/Bnd6S4qoAwi
sW13Cvvxe9lQrCP5hMi+FiAaUiFFF7IwsNYImq9sE4jebfeVI63iYK9azEpSNGUBEJip22u4NUPN
Q5J4L6zcLrVuGGlBcugZmmJu10IAAlE+Ijr/+nC7mVsS1IN8U8Ok+J3YjblJUkstdpu5XdowSL6o
+5LBTnrL4js6PQ8WtNBTuGzMz7MeE1DTFdWHNngoaRah680hKr9UhMsKPejcnBD+I650fWpRt2kV
v/em06HImTkh2eO+WL5mxRRMkEC9dlv7iMyHHATXYKnz2ZHchE2eo5vhvokRWR5t5IcGL2qyPfdh
BE/w/ecsaYxJW8zKLu/erXZQmqnvXnn1s4qZI8dnhpEkILz61dtLqkmxLVP3RYWaDnQC9tRto3SS
ec1U434lfBfJ+iatYBWn7JZfb1pTRsW2QWkVgZObBunuocIaQu52L7VOEIJHoI3wN9fhzelTO0BO
C9uLMA0RKHMRO+6TG9Nxu7TdhronXSU1qUht346Pb0Dsa3cSYzOpbAxYNe+H87xwY/Wr8F9I3QIm
FstL/XW/LMsLIDupAnON8sEuHxTIz2L7an1hUt+d/v2xQb029Bttf5c5hum+K907627itBLnXRz6
Da+Zzy1VJ8Hj12DCxuo9xK5T2Q+RB9mpC/cQRn7D77fcpJijsrEjDR93Ohve7MnejlxymjbCIUgg
zFBLtBLd+eA5D8O/9V0rHvAW5sM7g3NZ2kAlBA77RbN1zjAoE3cHn7TtYPEak/fm9hutO9OuZ56a
o/tXK3gu3189mZk27rslLZqrbPE67vCO1IdTVQMej6AT9PqQvEUnDNFcNFzJnhHzvMSMtCDw6Wyz
6RO+yuwRut1aLLwZXIZsoscaEaIdbAiqPS8XoojVJbF3nuXwvExfeGrGUE+fWwO4sRjRwha0oZz0
7QrdPnTyRsgaPda1ui4/KCUerXVCWJOhgKd63d9CFpjRvDZvTy3IIW90etacDeJEOXyN/evtPJet
NTkiMF36QqCoeju7QwVUiEzYGnXOM6M7EblHMoV+VtOmdM0QyVEeoLDaWIGNHpzbvnnoL3Y+rICg
jWrp4u7f/ea2vzB/OlN88sO/wLhf9hhmINfcaSIcsdP3zvQCh6WwB31yC6RXV/nv6+8aPBa3xd3Y
m064ehV4lYbDneqcUaZBfQix6s8i6Og2F3sEewCKwTt2oub4WrkxnZNQCVAqMtGgtQ1YCZS6EoIi
tgziowNgFtJjBF0NHFFX3wBgEp+k+uFZHb7I3Ia+ffl7UjyS/tXHH1IS73lBz4ddvHSfSg/AHuBc
X7WuPgAvSfz+tUTCzCQyeihjFZE0mug2kOr3305kqTY3KRfl1eKYg/GUOqJZYd27uRZKeW1GCjK1
3Lma/i11a6p3N6dGha7/1NbqvHquWtnqEvSIxoZ5ymi0LN02Yqf1E3dxL3QrUtZ2wIETgF7Da4yz
T0VOKiqYp/Gz2rRbxEgXdTYtGi3N5vZREERNMD3VDTJz5ebXgK9G7N1MfekDow7MsShalSBfpu4w
670ZlMgtP7y+3/BAtyIX0WOScJpAIaXse05ztBvBVEHCh5k2lM4ZCwrhicpeXhyzUXd3ytfP8YPK
ISSbZULdlIOjNgi5E640aTviVlxaOJSUEbrqEQ8iuPe0MQ2bU4pBjVVv+2ag1+6rPkLhRFOoJFKJ
FKx8Om5uMGgi7qvME89QSio8cmoDWkGLIY7C2UautDHsBe1xn0L20eQv4LV0fdC6Qyj5pC/HZHIT
4rFmICHZH9hLiiQ/nhQ0OrQja9LYgeCVFzhSnbZOv5IF8Fj64y9EApj0jOo2TPN2bJszc9Yg2FTE
Y4AnvdA2B+sharS2S5tIvDr/Ca6LElDDaUwaZBbv4XVc+l9wgKfUDiNqXn9PFND8X+lQ/IWY/5qU
o2xdONFxPE7s2yB3hak9gGFCtdoWYYzKiSf3Qdj2HgNhYgvl9DII9y8nhvVz021iJ+I6Zk/sEMt7
uSX1wiV4uK69r3Ac8Z54V+BmKpa6M1j29IY2SVgiLb9w/3bwwYTnCK0e9iCeHw5GOK1nlKwcepNn
zBj2K/reLt5RqA40sOoL64MiPiSNt4au7vQ9t4KqS3P/AEU36o23wcmwf4gEPRiENK9ISfM2oIbk
xt6FlgPoDhQn/15ULGlYoKFh+3Nz27TT/3BKvPpM09LVQ6/BZxkM6ATj1W2S9QQos+MRhmjI+JBH
emobuWPi38J5j6DOOGeXUanD94g5OB7t2cHpBYJKTzydbpglPudwHKLp8/IQHnXu0/dlnqFxypVe
pHxGRs6Ezt2lG7an+QXZl/eiT1nlrwQSygBXGG8E2nX2UoqeCRPigxTT2rRbv0XLC+dW6psJice2
9bZpc4AMQvrdmJEIMGH8FzDrN2rcRmci/5wmiCYVJXXd/Rnen1PaBwSWKbD+QToDoiPhBdlxYKZR
QnUJuT8lWjOFIj7litj/4+i8lhPXljD8RKpSROIWFBE5Gt+owMYogRKKTz+fpmrXnDkeG2SxtFb3
n/rYQBd/4z+2lk/rB+zdWV9TK7TKebryESov/uD/nNKhIHZHQQn+nZHhGyFtHzTc/AsA4yE0wQow
IdmCCXATWr8nzhlwi9FOGEPpxdZ69yf6zExlGfjj+iDyaRY7fs6OoWxjh49qVdB7k2QKkpCPffr8
FJDHb11C18KHPUP0lDp0fAce/v/GxNFjOKqCHCJB5+ibKOT57UZajW5yNn87dMysKYjJhbxuDMCt
mP527AZmScjmI1078Pd4BGQ0/DfM//p+P5gVyQwBhrItgTq+JSudXalFmcAtE5WeUSDCAZGtiO+T
YMfny1IZj6tdGTO8iVCroISdOgGLF4GYox6DZbJ6WsL82tu5D2l9ZB97ZkzYIpdyHvx+3Pyu76PH
s2BY0WzKKWXC2yMcgGe2jG15x+V8oiDhoCNUJEFNgNwZEdjpDRfI/YWMRVHfW4hQTfoXV/JHw4Dm
4w44RLt0kz3A5BAJYb/OvqtTvSp2/ao7ZLtj+CXRJwRbdhOYUW0OmDAO8fjPCxj38hutNOIGbKMG
QfaOjLEF5QHysMICbgZfZrzv9OnWnMOFo+NBRyWP39Sd0kij1l+GJ4kR7cKSGbx7df26Fz4j7Hyo
Qe1X3Mv7fg/C+byEU0AuNvNTrKJjDgGGW4+JQZRrxYwDtD/IEKBspP8jSYkMRX6s3aibdOb8qXe4
4hqCFeEAI2UJlEeUwHIeZsXvJ/XIo0zgHPcMPXEJqEEcMRtlbeylnHGPR2TdjeCuaNdyUSlb5j81
r5+k/1MJvDZabhmhm/ki6FkdEPMJkHWn4QViW5SJIluAYk7B9IDxRt47XKAQVsdqALh9TGCmeEZs
OgoTR/pMZqzDK5yR8sn8eUfbZp91Q2lz6i+UDNzkUP6SjMMgJnb2+n5zgghhSuzWNqiAShrGhjNJ
kugahW5laK41dOxFFWfdA94guHcPCe3itzEs+XB0+Gx9zNMnJ1GkXATwoKz/qcEJol3sSwgPXu4z
9JPBD0UwD5PCgnBYiBMi4DN80wqjQe3Pi3mTdhY6LwBeYtsR80CNhk43sbW/d+bU6jyrsLDYZGQS
Gwn4Ae9NAKVMC2BBFTSIirjVk1lvuIkOgV4RDQ4baknPHY2eLjlUpjV3RV5MX1YfrNpwr6JDQ5jA
842ct55RszxDs8Im8kO38rHiG5pGZEkvw3ufY8AH9MgImUjJ+JIPHP+yJ/MEnCsbPSh1HAhbKF11
0ZFGkIShY+4Tdg/5Bk47CqRvgz0MLcwfRdNk2V6No7TWVvGf9h1FEM6BG54LgQT5+QdpAfV0SzYe
2X1WDkaDQ+iW/HA2xoB60FXQ7ph0UDxlJvEnIqoyyGZtrh+1baQwoXw+xBbQudwDP5hh7BQXhVSP
2GGizpto1QlQ4Mz4ovKmpqfpA9briIbYseFrUAaSg92qKY9YJ1cSjvEvTCcAZcMXiTctDjpacvyH
t/r2xj6sHEYX4Dk8GquoZpCDpXF8wvgR/kTW4FreP9dv6mesnqAEo+VkTFqEpqFF+5BxuHh/GDc0
fxH+qNucSgNGCONcoWoybOohWeHEMiUkhPgxdYxP41wgHttXZGOfIF79SesHsnoazp+1gteJXldi
UnbhDts70SAXSYW+5l3/VwTImJ5gOm7ZPqJ2T2VifL98eS8ckRTajKk/cMlco7jXf2u8bBeiYGRM
dfjAl9BFbNc9hzRtDzF7H69KzT4Y955jikXFDN7XAPQ07zYQVrCGBckMwk7FwC3yUaYS9sXCzq4V
KnSgymTqPqWppUd4y8JDNCD+bC8d+aHpNkKXHsqKG3elH2RAh9JlehaPENbW7TZKdLBkHAZM7aN8
GkT6hMLEBMlA8aNY7Dl8KXarX/RpaABH9juz202zP/H1F/xsYnNOSvPZ8hLNt04zd6K54xA1OEdK
8KFU2W63y4tlWesbQtLxW0+NMzi6E3/QeqUboTK1937y9gj0nj6CyVmpbiXhndISdRINZGYx26XX
blp3ZeKkI2Mo03bJdJt2DGi3ZYz4vVsyE55JBTS2h890MSn8fLpIGLPzmy4LEutTq1mR1wePqZG+
Bco1OOQBE2097sk4dyZMy5hPcshBE5ZUI6wjsWhm+CJR6EzF0rAWP+cRGhzNBbeE24VGJ1Wfb0AI
BB9E3aw8lIcGhoZIl7QVGWifWgEW3RkrBg5hZEPYY9CDPOGOwXTsURo68uwNBNH4nbjG2IopPVAa
HeB0Rir88GZuUz4ORuVOZza7Je9O9QRfb8w+JLSyCzxe1JiFGfYuo4To7UB2oFOZBc+AdIMAMF6T
vgwhKYXBT4yLtUQkpPHckfd8O4TjxbL3EatgE8PLBI8PqXQk2VAZ11b1y+xHSfKmw8g1T6CCIzB6
mufu1q1fV7ZPWr2G3E7MmPzpGW6zD0dGc077zA9RZSCLfzrsplC9xB48EQpRmEFa4z1Eu1R5EWAT
qTGZQyYwEb4ftOhQ3ZUJKM5/z18aV3ZmduTUMFWKw9yfgPVW9ltaPRvyTGe05vTo6VoDfkY1catf
86hcAWzzVZEsm/17oMufhvPJV3kD6X5d8ZSkwH04cJ9Ic71B9NJ6yeupn8W1py+d+CUivcrNNRAT
Pr/JRToFdnmprqNXBjDAmIcvpnEAI+UgRQyxYvrHAlxB+Ut+pwvu/udjl0+bi54uANR5fAA6gKc/
bvRgEovDBcRMDx8YLEj27ab5np6rLRMXArbKDbpVmI2WB5CqZVwtzBTlxCRziLGhL49GbtbvyDYg
jpgkCwo2Rq/N8tXnNKFj2QT7ijnNhzdzxD4r5gx+YH5xva0qZLb/J6p13ejKqkem2iNaG2yekgOs
ht2lIF0N+pqg9weBluvBKrY35oQCC4w6uP4y1uvZRr28F/o59IFaWDij5oJT5L1jMAPCt0f0M310
iq08kq8QhkK0it+05+x+1i5CAHCCAcHMLfsFEWLqATMXPudy3ZqEZr33wqJZNzvlXC+zLXsvskhk
n78IEgAtlDOHN113+DaVP2QQWTPXCfn4EJU9j4u1yikrzzpkOOjER3klOk9Qd/p4Vll2bMgTD/zI
Zj9QPEQn5WrUJtKso6fD9NedOhiSAWhvPdVNhpq/rMLTmI0lbnNUA8Su1MuyOLNOeeeSZQ2eUUJ4
0eyXvBBPRu3US5xC8EagB7S3FeOa8Qu9zGl6eJKgGVRWGK5kDpZeI0R3xT9G2vidiJS6zG8rFwjr
/baeRJo8naE9abrJS0lMh6IY4EqeDqM6xdJUmRM/rFml4oeZn+Nv/AG2eIGysjmN7x7We142hKSv
Sct3XqUp9BuhBMY/pnwdIwiZxz1o44nvGZBIfVW625N7k7hVbyOo+2+q+OhmRFwJHTTer5elVUsE
f/xjKmwpaHhR42kqmv/uZxL2XYJhwnkuOoGIV7IglRyqArk/Gw1FLGUCEQJo0cjwABuNTdKcZW0e
vJdNtzTeS5F/YldCroI8v3bF1pkqDnUu/1d4uXXg4pQc9dDYANC3oqFX5gi3y3AO9FWgsiu8LvLE
wlS+q5R/cVGPWGnp52M2HNvN2zim2kpUzRThnDYfGUiCxlDTYU0npgjSkuAoMqKQPrvEEGswIVCb
6PrfAA1OpDW+5ste7tbmMKSrz1kCoafh25fQVUzq+ywHLinHgqd+bEVb4ICZoCKJ2aKb6q8Of+p2
PiG6nAa4B+D3P4EvkfpDMUXoAc7MZPdCe3YIN1BSIbLZDXfXxdQ8Zm8IBH08V2rOSY4jlhMVHBgt
dUxFvPts4avU7XOnELtUPJ4rGGNiaG7DatQ8DSdp/AINFhvjdPH8zW8o8iEXl5OfF0XPmA3HcTOl
DSYYCE0Tg/SWrMl03TnPn/ybwSWQXVMXjACbM5kOXrjSSaZATnT5K1eqz3hBeATOP45VzpZ8ESrO
e88uDp5LfORfuaAcq16z5sNkqdGXqqZOoW502a/Sg4QNEZlduZ9gAHnOBom6bBMSX0DKlGGNw3QZ
8sW0TfQ/dFKd29Ijsms5ITIvNHaKp7eLAGUyrgmIGZCw+IeEIwZfV5HNT/MybWO7zHgeNz+EwQzL
BKeHw0O9OBD/Mk5Gyhg63f92lGixrYQL9i6ROMJhspYnDgNd8XjmBNiC9uMgnZIs4bOrP4FXGFIS
OD1gJgmfbNi40UnU/rji1NM41NiUDGKA6DaYEzt8I1lqDItJs0yPPDCmSZlsA9Xr3neqCUoP6ghd
HbWHtHvDlKDccSpFiR3m/0AM3i1Ao4mvOV2wyaH+ImafM413ILsepyIHKV/EjNjikwDr5VeAJkYG
zFQuBzPKGypgGGPIK/ph3MZQhFjNJsdqMegOapoOKAXhLFEnsVvSvEKbAFhQ9tAOKN+l/byoex20
z+7RlNtD4aXIBT+OXjFKaFbE8wlEHzOVyE5mh8ah2y5e2eKVM4oAPpGd0szqrRwwVY4R9HSoaGVN
jQI94HT9TTir7JTpUMFiTMysHKHclJHPq/J6IjQFiQtEC0F2BIyEJCkHs1DnFPeP4OoxlZtJFayo
FOc2Y3HFeite+GQZpY5UEpkbCERMhu64ElgPaj6urNywMrL4ma+eL5iSJbMQKiYiL0AKYm1kpqXu
GDzHkfFC7DB2vOzGoeEsw3wVQ04TvgfA3V25FrjsciUza9Vj6HQH+Z6uw6n1YZ2qp9fE4aHgBznY
Wbm09T0WsFVz4n94VFhZJTx19/+r39SdfFtK6mhrv6gbULoPC0UZx+qMfycGjL9IYCZ21a6Z0wFw
wJ8c2vzJimR0CvNFkBFyYrNMG/4TLXFybtQFWksx+8Y8yTcUnLkMrYnm47ICvEf/QdGEBQLDAnAN
30rHzKrjRGbJ8RxzIr5GXkelvBpma+aFQPDB6+USO+08llyIv+pls/Z4CLLG0QWLtd+hvsUjDOXX
+43ul/WSEg8GtCI57aVy68zpsOFU4+BkLlRVeRA+eIkV8M3KS5l/pu0RFmiDS0/MX1QDXesXbl6N
ipZIi5wVzzwdCyO/vIYh7mu3BtuFq+MfeyhtAuQv2P9qSGnd5PgK5V2MOpysSmIBU5sji4MDKxD6
iooT5GU1/1/VCGcdutkX1SZCQ549weE06FuHI4dzCJyeP4VybVQOKkE4YaVHGe3w3HLXucEKvFkz
55GLk7Ug+krkfzjhuiX9G4t9EGZP+kocuAFLyRqficxFQUjXTNR4ewd9H/fZzM5lpH8zUCigFEYu
8pdqMFngGe5w6IsNyd6hZkaylco2jzbTaUPICKyHHEWqKcA2sg2y/CVo5jkuNObmvl93zieGO/Od
AuIQsv6Iqzcs3ru6yASXZGZ96e+8LRJR0Nge8TUazIEw7ln6aGcjBdQvPo/2njMRMnN5MsYrF4DR
Znw722ghW39sroyXwwxnIEFh8Lrgg+myqNGHE97cMhd9rl7A4XDDsqQLNqdx+iWvhXKUcbGgPwg7
cpuJ0oxUr+7vZF1jjkRqjdKDZxVt/JWePJ7QvY/M1Di6Gklz6SAIBveFwSqZ7snhQO3ZL5jpjkOf
4WiG6okVC56dhzzUFUpS7h6XisdDvdOvcbTwZ83I3dxucpsqOxJNhTPkIiM4RHRqGnf1MrnwqBv8
+HMuEdODMesyUFKeaCkZLQoUVrF4QNRwMiemdDrEnRWVRHTZwyO4RKQ78kt/aQ+eVgTA7856/Qyo
KRc8a9EXq4fqli2/7Kz6QH38RRneUUiLSMDrA/0lO3nzLXBwEVEF1MzJXpLUR89HQh9TccYdZToZ
Rbdc06i7unB3+QIwWkdCEIoAZhDIFuuTFzYKulTzVR/Kb7S67DvVhtcop1R4O/5kFhg/3B5S2Kzp
WcN+9f94h/r/pYZ7IKYNLipe42ApPbRiRpnefTMQkt7h9VMUprhs9gmg6W/sIrYFsGP34uq5Axxs
zFhjgqTa2nm/Kq454wQCB9Uz7BJbUj15gL8pMLdX4CKG0BRH/Q/pj7AwXMYAg+1JmCXnY7+71KMF
cIZB6A1PHUccTBfKHHYs2ivmdVF6jJ2FdmaCDmRj8LJpPRsMEJh1DLP+hcBE4KBYEXH/N7QNbIXs
gynC2xeDpWZgh3S9jEGiK+HlimsdmQCLYyn3H4B9Eyo99ZnZ1JLddxPxd6Mpbse5VFwlc7RBdJEP
X6WJ/bymIK0Iice3ZPOlH8rG36P9Reok/x+VJQ0OVz32iaR0Hei5XjAXsIATC4iTAVHcTAZkKTTi
2CemJnruZv+BO5XHyXw3GMcvyHNuH+LviQ0tS1+Enjp1P2sKXlpibgHdEghsuR9BTizbtN2V+aZD
RyFXrtFpQHQztJIund4KBYt2Zu9HP862j/ULPcML8YcG9YzuhO2QPBQuhtQLdB375JfGls6Ltlxl
hBAipMHqbs+IAhn1Yb7m0MDDAM+My3/wuc+8KK/OJE4Nhd8Wov31i3GfSyX20MB+oc5f4qX6lVVq
hV2l/5IJseVduSxhwaGFGB7rGYkKv9i/ultZk1hQ/XAHjMqtQCqU64uMsHwTdD49+OAYSwINdDYP
M7CRClvGneQRQCaM2JoVyGYw2dflES6/yDdNvdSzv0jGtq7hVMnJgAUNYNG/HQ6x8dyrXAPiUzjQ
Iebihqme5D+E4MXWOqTKG6x+sv8QsSGtZI405ShM/sv5MNp6JTUOZE9stX5zRg5E39aWpkjTQQFe
Es1J18NWgIUvu6rFCnmM+sM4c3GFt73DYLJISsY8+wQJhMG2Q1bNKYZ84e3LBVHR6/A+LZwK/T20
MCadfK5vppRU+VyWuMNPw3vt8TmbbMFw8MqI+jF4we0IR6n9Mt8TRvXfgzbus4eXcqukeSZEVhJv
gg2isMzjb+WSQ2M99aLkmKgu1b+8V3dpQ3x2F99aqEKMXaLzRpwebgtLXXRfOfozZEQcYqArDtAv
PUtvCQd5zZy3zRQ7zTzZCMvUYRbjurHic7v8rCqXob82xT2uScKaxlaLceI6hldtP/498+JTYlMv
INZNnWGF0XHmlzvONPAL8bvJpw4rWv+eRZ7B7oYnZ3SipyiczNP/oV+c0FUFixbvmO1H9zKFlUJ+
yNAgfcG5WBpLWfW0baxhieYkFrwpp/LryaVRqJencXwn+foHahy25iH3RRfCnH9iekc4FumABBqZ
XKwoYmK8xlewQT29N8Z53UbDQSVpWJuI533SHxHPRd1ogULMJQ8HhFYiIXU4bSsYQTC8ZomCZpV3
LnsUe8MiY0tG+YApYK2qHTPvQWQRX+mS95yc8+igITFNMY8EhOq+TTFwmNFY0XrLGfoNWhhtozJR
JbYFhVlAAN0wnOfyDyFWn5wQumSDHZfrWjxUgD/khRfL7iFCA6vUuPlOLJwprJ1Ir4zHrlVc4Ro/
KftRsUgvIDP44HNcrF7yDsheoVJWSGQwJYQFE69pfJ0Rd2QKehUDQpiP+DTJge8gMYi/wwJZ7ND5
Bzp1uJ2dh3rWw05CGrWHOpy3g2e8t1AF/Q5YoV8ZWJHuEjPUVrt0gdX+xBiub/VvQLgHL9KamrHS
kG6tysZPVFvdIW8IpvNqrBKQX6OCYL7DUQdw6mYqYgWyyjLY2smqejLnjqFHJoUEKKtkK94g/Ay4
AiEUmB9Rb2vayoxZ0guZKl2TfEldBxg4qDN6hGfKA2CuwJdMv4GVDx8WB8esfOgeJdL0CrvwshkV
BM88Oo+gSaTBeh0hfJDnXjjJpactncCcQZE4T7YoftsfNIFodtDwiKYEjClOv9lJ1e4heAP4xcub
fKfE+5BKZr6Rx13DU+vH9BzV7AN96WU+zVdLF4PXjILgyNnzWWkUYfw4K2rHxKajSrAlU+n5Q/Mg
5faAe0u2TgPb+5bSyyLEyvpYwoqSmB2UjRN1X+oX2O25cjlgC/hvEKZz1RmAm+tgvY8m2QoxCS7q
5UkheYhXlTLK2JGpX9dUygQNJvZ6OZ/jEuZJDNZT9BItsb9j9K9gU1bWPsSrwKnbbfp99oeLRv9S
/7L9e8u4ormHVcJy9l4CW9KZRFevMuz18iX+hrH9XLVrUvkdPXVOTqyyNvKD8rq1tHP6VRF99CnC
eESboRM7UD+6avb3CfYxeU5lVmcrOOGJO0znyjn40h1s09M/6qPneyX9nyb5IZsyAjWbgXPLyBDX
IGkTcrKiJaye/MMIugrXDkJpshESm4KdKbSricuRGB0FQGS4QAybP23tt2DaicFy3lA/CCCsvwPo
KRh9Il065X/TN9Q/Es3SeOi9DR8DGKvmsw73AskPy4z4KtErAk4bC1xS1kdMEDzaUBAhxbRDqrGY
5C6uH4qjl8DsFtWlI6a9rX0mJk3WomRFG3Rt1qiPJN3bSt14DzyNBtIOrfcpuw8HIkAZrbepN4KZ
XMh6swNLmVixU9EqzJBIz9tz+sNTDzO8RDrLGbZPbtpPgVB997p8fgqmPmIzxAC51OCrZumtomRp
p46ETtcmzQERSOkAdl6fng2qS9y8pyyEP5Tqxldvo8oBEStdIzK9b+XnO1q0wbaAMMRYP+w1JvN4
5U1aAJhFJDGfJ7snPvpRoP4Qr8/JUoEkPCLNS2cncWonF+CkFxQ9RiRXWbQHWmokuL56nO4oJBIf
1h+Uef35Stbyn0AIaHpnLNY8A1aBfCOijioV6dJG1T2cyJ9zdFQls9iCmE8Xoi2Fc+1vnBIIfdKs
+CgnwfXFMFxMYd3M5YggL62dv/JFHP3WLtoMKFMarScKa+RfvnLVj5zc5IwcVbhAxFm0LPgwUbJd
BBAOg3n35HtmB+0RvVa6YUFS9ZhBVbTzn1t5Tm/FD9KHbvbxa0ZcmYC0WB7o8y3RRqQ2pn1RM53F
L2GRYlB3QOQUDNz0sCnZF4PX3ChQi9/upgab9gvWuCAKAsWGJpIXFBHvtYQwKfGI+0JoS3uDobq0
vwrpGiP6j8LZwL7OJJcD7bXsDQssFF9A5JQp8CuNpY8e6IRo3cEOSV3Y9ssctN8Y97SZ/v3cZksy
+jjGfcRZJYXnhrEEy+yLT3DAIWqK1xRhAW0Leof4oFOS7OJ7/GeYwE8AGQkLmIyIMJ5Vq6mOIkIl
cgTGvuQXKEmyevDD9sehNUSncqZN/EPQWdjqpbqkkv20k81nR5n5tl4bTAoUdaT27IkDUeYkifyO
/T81lfOBkGjt7IfIMd1EnlcgvMRgS3NmXDvMGE9+AOzEi04Km65lLPkgqi+MIoxRx3N+0x3uds5v
1zoYN7BuTyeLhqEenzOK2fcaAcJR3YCaXCHXWJsmt1BmMsocbWrsvzEls2zZCscMHwbsHckbBLJm
Ogr+0t9wcOH/wSXAyoG0g8ifBr5eOON49K265dqeDq6b+PAZAkuKjxNgZeABAiO6ObYApMUhypCg
WRmkt70Uh6To0a/YohY1hbeXUXoyi6/N9hrwFxznMAuFawv8IH49MTr28XqI6IHoFDLzTvi9mTly
O3oqhbcps4mQfd7tDXldRQ534H1JApesRj7PBAFLvipv6fswaWjCnKd4oPqY5+tqKzLETLQi9QT6
VRySdltNPKROLflZoktIAFGUUB/JN06UPPagApBM1F+jeQa1yTijD6YAZgQlBplVk40kOhpJK4j5
cYGkaMws1KQKWnFM8tXCoIB7HkGG3n8gQQMgivtikbaV9R48xVhTaoeBhdBeOCFLutOKFj73b1zC
CI3OWHtJ4HOqvcLIqmOxkxalLzk9MQTr2C6cD4DIKVgpX8qm6EzkbUm0JL8FhSR19S5ldEXvfERW
8izdPFvrHdnVYzJHy02BgSJe2OtIT6HtRL9Br0dR+S12TI1qMpfMbTPa0xKuCPjwcEnwVmSRoPqJ
zdeueIQsdbTqfW7j7mgnc95QhFAQ/MJYJruJ1937RwZfqyH4mL/lU4GBRJZ8FXi9PbIvomoPiWbb
vZMN26P6y0hVxsslZvatjcOxKky+jZut+u2Ech2wV1++UKgjOB+f5ahz9L2keGLZrCPFHgRTg2lY
6JxUboCE3iY5HLALYyD8+CY8TNcDgrEPwR6m8ZNyXi6EXfulz42tPmUfeq1e6EyAKZ3mHkGKO+Ip
8Y0xC3SGBkJEHs0ijlbiA0lPy0Byl1cz2A3bWdPYElJYiu2Sr6mGGVfmE5nIVmP23JE8bzgVYCyU
djjEDw06e8TwJRIMNgzSNENiIbpFX6+wZITFBcan4tkuPEqlACEb5y/1QC45UwK5uHoNuemcS2m3
Rmzp6/APlRlTesMUhBg6CQsWDN/IZOup34KNHvp7qDA2c5ueIsMGDzSmlrHPH7XmyXdw5vT1xHRx
1m5KsQe1UBQ7NfwEaOO5piCkEuiocOmdUfoqZvkmjTDwadDpr2mBXsd+gjcE/REltcN+IjIuHb8I
BkMcWKhBpS0u/M83FMn0XB+JbQRxcltAdODELTVyvkpX2hbGSzWVzkkX+jFEYEetlWwZ+o3MlNZS
tsAJcifYy/f8W7wAPdIp9JTKeA0RhQIjgoRXd1C37hvolmwH6qy3+SIKEi9SZAOE05dROCM23LPS
0GHAcWcHHWXnJlb8vnKwsIwzjME/AM39xok26e79AEfL4MS/p0ss/GPAjL78kLxxI1hrZDWmTPo1
U90qeZfcku+VnxzA+ZGPX2gduy0I5sfpneTOiQjPRFj3JmZQlMexJCxAT2MeS/QP+KKoMYjewWdG
rNMMqHRySehtie93x9YkXB0AWjHTx+2KGtNA0HsXbG2UTYGFBnsJWbxHVUypmY3zn2fIAPWBm4kd
nzfoAO7QAH2zQuJFKzIVFeWaRUMRMfhs5Mmnc4mtH68DtviGNI0VxziyKBYdz4ulnVgDQPuUmdl2
eobj5taCuSVY8iwlWQPKfgilN2aqMFdkhmI7pMGC6+oOtHd/nP4B/dN1UOhqmfOyqcl24PuMs0+a
0cD4IvwF8RuIExF2QH0aSiCL9DwAJNoVUcIO6sk4AXCsE53UzNZI4UZgiNDfZk6zLi4J7pQJbZ5R
eqCSaHbJgeUNBzdZxDuDU2yDyT8c7zdoZ+9iQUIZ/MUCp+EYj5Xz58ZpXi3B8cD7+DTQBMbf7QEG
HBW8iSc/Ijth2e66H1RrGHkkmRz66C7oTktUJgSnZFeLye4ccyysuhO2Qe2qISRuqPx30yU4ej3K
2clX9ip/fEDRGWESxsx1SIkPNauztoXAAMZhk7hIZL651aFwcdKD7KYn4iQW1Z1RHMDIjqo5BSvj
AfiscyqcIgRVMkk/P58Ti8k0cDAh32WqhvWB7zsl4pgloEY26g5ifEl9okcsVyCl0ddkA7eBmMFB
DKBzlkX8IID5BDk8sLs5sdXAEf67RvELOGmxp42h2+vvrhD+kkpUQm23d/WuXMkq6VCxjJKnhHgP
fjqwn/jZd9UB/DngNcGfCYuAlULwh/7BoWpNOe4cmtd1CpbxXHJPDuwa0UbngU42U/MDEUqrUJb4
zhoTzYhEBFdOUoYnJFtaWcSb3NQnJumJB1qLMyzF2Q/4FlkgaYiKgi/D59MsDtIJ3jyyQfAjEiMy
F9Vpmi+5L/G3cGyEPaQu6MzkTl00WfMsJWhMH08QHrrqjVw4IPD8TmXr9pe+sAIJ8Mqef3K7wD35
v5RWTobBWHSgRhcEvGxXNenpa4xLW5qvde4Ki3DV35mdWmySDa9OQY4xhtP7N0wsHp/6UKuugpn2
gRZzHqxc7YNcvFowSc2qjsjSeMp1r/DxZlC+oUb0UkIl5t0q/g58BFoLZWHYMBmTfe9WLoYBanza
uuDOmJ1f+ARW5Qpo//c9v+khUXzKqfbJN0GugvpWuSbmbUKvBlG6T0+s+TPlBQOvZ9GWBRM6ZBaa
LPUlh98G2dRbwGxO3fAgluQIRD0Ttm8LuSb5WqLP9bEAbJ6sKVRbcgLfJBsSGMJ7BQ7D1innk//z
1j8dhQb2uG8dSZTsKCDFu8XIN59hCUGAM6/8K/dE7OzI1rWTqzRFncY1sXAYLvC55rTntjxP7+Sx
WehJFbK9qBotmcPSNawyOn1kMzmHXv3yG6IkFSfRr3J+kQP/GV6l935kjBt68XMdmCOjwRAaTqh0
F8LU4Md0IJIF2Bm2PyIGyMZ6zthSEtV7HsjVeS+oFBlD7gi/zzufxwLJH8/vFIzmgA3KzR1Ee2xI
0fxPA37eEXGBWsoKmPO9QnBRn4Q7m0MGm/czuAZ1Pa4HbZmttcOfmhx5lMnEgql7rWj/sCHytBK9
1DuZbNWR/YquPASInQNmrlcHCSU78v/HRF908lcx2XAVEZatGr2hqeBq/IqBdXhAiGEiVngzXBHF
Tk5ArLfpJmUQhTP1iAWLsYJCUDgktSCIfrdEMuqAEnzImqsB+gOv/1Bpa059bHbwy2IIN7YFSB8t
bhlCvWZfBDhFQjbrY+jn62IELUijO3H+t3A14Ra6oK0XTerWLDMNE478nW3k+5gVDl0/Ch5gJoyp
hziwKFzp1kmr4Qxaj4Y6fI1btWgsEGiL7nOTtjvuN4cshEexHZ/6pUbSPqpqLCSuthf2MecZ0eUe
+caMHyQrKJp9yPxftpv36N4cVdM0f4r7JuzHDjh3KePmY9KWTaUcgRAXOO+wMCEWXec+Rvb0j7b0
/cfmdno69ePZr+oVH+IICDPqlKg58HMO/VkzdnPc7BFgEM5VC1/KAB5lnUPl0VUBkuE54rwni/yE
2QB7AYYOFoCDmHvNaQj8kywlf4oYZcOrLSJH/tm/cjtGMDKX9t0Fe441oVzlkdl2R5RmX9V6cqud
56Pc7MMzVn9iD8ket3q0iZf4i/12Bp62zXbKKOzJONP/CHT6niJglB1qKbSbaNP9cvSbwkQwsYzP
mSPv1i3WPG/qkmS2CCgH/kzYFoUDD6r6tCZjFkTAGKsPv3V4U271plwzVfqKZt1AjGVCZXCXx22D
oi9/VJvyRHz5/WV3zkAaArOW/fo+6cmkZRuqt1K9VMqfnLVAfAtD5WA5RWylNgRv78Z4mfQvrTKj
N4OK46VQIUEEVGiXDaf5FQ6rYqZPdYBDRda9CPYN5apbe6Id6S58vbIARjD8kglMlKYXCs/kwrWd
IrPZVcfWrgvSBRRLvUBSEz65QFcmCOiUnkemI/KFuWz2wtzwb/GNlOl1aFGXowAmc3Lf+Kw1mqBs
RXemrGnhVwNj46gpj3gLoZ9re+LlKM7vPTGSOOY26MPifEEfHwAQomtBrQLdreJtCcmFQUeubGTA
Ks3UNWdw31Rs3wqLE28q67QjZBNFYkhGRkHBTR4F3nir0dyMMo7wGWGdkPKQj21LTlTUay79yNR4
dJ2U0ZqXIQZ1ewDipXiaUhQ7BUMIsfPk1ohEWMSjFZhVdNb1G3fsPNxInGu4OGcCvcCP6hVo8nVr
irAzl28SrUyWIKG0P2TmcCZrG40AcFCi3mGNx7+Dx3YXECIGosP0PnU75uU0h6fV43ZPNjx8BGDm
dgbrd3rq8z6b95r52ZaH9NeAuvhmdju/HteO+xn9WDQveAFqJWQlA9JpghqQTpNeibCO4SFidbrj
BelDL4F2IhSOTWv3pmOfp+BtPw1v9Ws4k12t7CIiPUC/5F2xDs7dssUknCxVzEl/VewlfzF0oTV5
QGdY9fUNHklxvQTneP+FwyrFTtU6E09F7Mc3/Oh/FVMrCnvIrGSyzJWN2ILP/YGP6WssShLafQ4Y
bQWJxm7fWFV+CicLqbbfvrTHqtni6TGuhrIOWHR4nmP74xUOxmv4nVDfSCinP3ZENmk//cqP+BjS
3o8opQ3fOOdHuInqUeyn2UwB1ylmolf6NcW0C1yHJfUJoWBh8adLi3Zlv8xkO928nn8tXTmj5jhR
M09DL7LiHwwS9JjTSWPaehJ3F+eUxsgBTvRhwduHoh1/vAhrfvUjwi+Q0wqVisa1cfD7/WDtrjqn
htGo4JRoUImDBTsnjfQRZ272UO6v3uET1ySr++ByIRmC84K0jl1fzD6kcTBAj5oVCRyoIFmJ4ZLk
DPkswiDjiAPsASrds7DLbcM+DwdMVgDyZM0WUFRe3/9IOq/mxLEoCP8iVSmg9AqSEDlj4IXCMEig
hBIKv36/661y7c54bKGbz+3T3afghUb4+G2+2+JSg+S5wS5acZYVPofvgACPpTg4KCDjMYDfguVU
R64quPfjBmbHy6sPVNAuL/rv61B6MCnDF65No1oVfVcuso1UgcuQOvqAecTb3vYHr0WT+Fowa5Yx
GPws24aotKbVrl4y9YqHTpY79j2SlfHaVlEjDZEyyqR2IVrXgWcCNdEcqgFxe2dHBhkn8GXIsA44
tOx6zaT6/Xwf4IDBa6aHnrTMunFBCGrNk3hZwT+EK1YQQQISotARnYmHM8uQoxG2Jxkh0Wh+SKbw
gLH82hOFEqrgYy4yOc0LV8yYfPtFbzDj57BbVA8sIlK9EDEa/31/gQtzglPgFIQeQ1h7L9eQjob4
HDDYL9dAOJRwp4KY8vUE1IK2nIqfZMHcd72MjUX9zyJAZ6NrYbeGxliC/kP+lQJR5cys1+kOLCld
2cSQA9+w5mLLyKf2T84DKQmEhoUUPIS2KVBhnQszkO8u5069Eja/7KmwR/N5gm1FbjjZFUrDRQLz
u8kLa81T+Vd1UqeuScIEaBm42AS9HmfIGQk+qX+OLfCzpyQjibS1YmwzKNjcCC/0V3Zo4NWVs4bK
2KT2wmFoXTiQkwNzeEpbSnJYIclqYACoisP+RyajR7qdqqs1VjFn+gJo7fuZVNibVqv3x6l+lXhT
AXdSCfSNlubx5nw3xhM8UmgtG2iKn+PAJyShDgeJnez03rFH5s2Eo0GSRvugmLPrtexL1lqlZHq+
xq6sOdbo3Pfp/GUMr1TDmxssAYwRsFdwskN4amfJ4Upka7kc0vbsS+E7TOOJsjmitfkHg3kwfJaK
kEGM2GdiPAUg1wFfi+1/puDDQ8rGdsttAdsl8KwW89tRgcsEtgHsVPVSYWFyZljZvH6vrQHqqRVH
BTcAXG7iDd9+hVMOHmQXkMIwfSDz4DF9rHzOCATqig+SoLiug6OeUQ/tMvlCEosc+DqKr3OmUtqJ
tNFkVT10MIB5h2G3mOkVeEaOmPMXxAsLCCKRVYj0haqGA3z5cr9RfANzXI45Euou+epFc4vK4fvc
bCnNJrFlbvOlMi/2n7M+12cMMpVOJia9iyEd8PPDLt3ollbTSBlT9o2cNnJ43GMjX2o9jYo0ElG+
vhIlUgrSnWb7KAX7dhZME8tV+DV5ktZj85sPn0YZTc36rHD2g3KBmhKAKYRZ5Bbxo1CHGsLqo4qi
AOrEXSXORBFIsTGcknWULCPzVM3feKuTinkBoAyxmmOwE/6ZjiCmRarwHebHATklNhMdNQev89sQ
cJ3VW4EB6KxbDA4mSMytudVLWjvPti+ct+HEEHEyBQaiAoBx/WnU/de+qSAFSbSrpylGgOYua7mT
w45je+7XoX1TSLR0Qw3ppKMYPjUPW+mSvg6StjWytZWMG9iOqDEGwaJ8pV4dT7sbjCkAd9wv7k3s
CUd2vvjAIQB26l0RUwNS7VJYtPUqiGZGw13LT8Zy8K88DIjjbe+dnt7sOBvWS8IOQbiM4BWNdutb
tyBZq+Y6hRrWzwosZhLmqKPeviFILgTFDYfEOxy/Gq6g04j0LCAHpSnR+pRYwgwrmC8kIoiUWBOY
Z8PMnneZ+90ryUU3tnJDe8cveNHVNNaOBc6ETD4YkvcPjNQtp18xr3iKvu2mpDNzp0P9k3vmd2fm
E2oLXd3ri+Bz0iESobL660c1cMLAJRvOc0oZYD/Hu5AbGDH0/HMPkPsBMuqws2JHv3pwEUJGlx1N
mkfIRT4bifoPRCZpMNYD98osaVEERZceIl5f4+qv301kKINqG6j71BoXVxAtClcA1DJvFpQDWuYn
c+CREiI5ejQhDz2KVbyyD/1TOeZ4ZFCTL/JtIrVuLF1qe5yBiyHIpTaoShqoY49Q4Yhwffzce4zP
kzNeEZ96n+BlBOhU+033qzfj4pR23qwFoEN9ZMxtfZ6jVDV3NpwQwq9qWzeHoN7GdHixKfSHqk4l
nCKuSFccayEXXqZMu36SlHMqXsY0fPg2D3DJ3/0a7sZL92SUUxEVOintDJgCDyshBJSOONlwOOrl
mDmP0avzMuBYEmJwgiys/ftYXLiKtm6rMKXPMZOy27TcQglGuIfJL3HVdZrqmAN2v5X1QFlAPfrA
q0B/VcEvHrM3EF1GiW89SzS/vcemDd39cLVPGevQJt9Kjp38J4xj4Y7qpp9Zztb69ur3uUBgMgyf
6qo6giu1CzS1xr2cgL9jMThB6/7nl2WEXLY9jnBlMKmj2Vf2OMAUxpsbDNL9YMyNLU5HCcamoQjA
anOpjqwp2yqOtVzws1kaz9nLQ6gSYjOQJZzhOxz+j+8TG2LsbDkDI2efBZRY/CmgVm9rdhM32oRU
jDsUxlhDb9Ec6n9UxyssPGRMLhXnr4i8iUbiTTC9AhjCVoJ1EQiNfUaZ+DGB1BtjTHmrfJcVnE4K
COSLCFUB7MMJzrWqA97lIgJp4KE6r0WlHJLXIsadT5lQWFP/x33MylyMR+N55b0nVFRyW+gukUSU
DZxB+DwFvA0TwhBKB+Jw5Mlw0yE7YntAIlSCUQjBA8Rwo/m6T21m31rbPVQK3JMw5CNkcxswW1L7
5A2h1n8csowY8QJn/iVZmfMfcTIj5hsSc/1eMSKg3JGrUmWymqtT5Z6zecaU1QnAKnHGcmAAUjLA
GjdPSn7ijX2dkz5cDrBDBpLz8IzZY7kF8mdP06U5jSbKOCcrT60i+6k9wetO5tSFlHaMqcZVOCGD
sO9gL2Slr3MadjP0HhWpWXUcJLC2x1Hi6eHixd1ZGUORGuzfK2pBTNNVNLZWQC1jbYpLNE+BNsip
3UOkIfqeoxdJMfUYzAfBzPw84cwjm9HS8aeeh/Iqjw79Z53EF7AT8jfoHENlYmJW9Fpcg1nZ776t
Q1JEw3XmTWjH/U1aDFRMaN3uxQV6r2JMtAA61huHV9SzGQW3QPy4/WMehlgMWz2+YH3gaQTED6mR
10uPHAbbZg97MBPsyB42xmpwp4QTBFB1KLErAf89gBBR2sn3hEIyzcmg1AFK5R37SDZXyNuBWUOd
eJ3LRwDLBI4mGxQmfolDuhbsAv0ZQgFopzgd80ExjUa/t03Y+6mZhpqMwHUN7PRBi2TjLSbYqLyn
fSERMjixeiEHV5KLWSK5PNy9RuCmIslAjRVsXHqhzgesJA2BTtBGrw9/Q2ZiQtH0SSB/i+ObjCL3
VEB1ntit5J21+twA0fgG6tP2Zp2itWk6qTyhaElHOcMOvAXygv2EoMz2TBsUKvLgH4evXe8BgVWy
D6bSf7haeDqVqtfZwvxNFl8qeHvas0QqqM0RQUDE/TQHoC6kigGUyu8oh1aijQIyeMmID5PwPfmK
DoAI2t6gTETcoygGDsY5T5/5hCzQ4yV610G+931CRgE649jujx+4FVh4vkYcCGUo3BzjfISDUoh6
8KdbBft4qyyus/5IJoXN4sZNi3mAq1r7niBwtanXE4ypRwYebC6MubxODh8sFn+uZw13vsGZbZyM
7dyacg8ol8k2mF0nIUf9L9tIv/0c0SJjvAQJr3NY89oGtH0V7cNtuGTq33phdAFnm1wAuCCQPPXM
MJWo558pOZk9Myfl3s4WAZPoSXfzRTNRlNBXuFLSObgKII2EeKUg68jZ6AUWRyvBT/kDahJcup7U
NmJIcmYBszl0yOBfgRytEVwJQFnPvkSU1iWb9swfgrT5Ev4EdBxvk2NsSbILeilYO7f+l2OQp7gC
VIyM680OFqKEE+VEY4+eTMj30/Pnzy9IlLpC4JiujAqxJGCp+PSg9KvapFBVP0a1v4SpAJ8WNzHv
1rvPwJtSKAqiH3GXNE0pYIZFNyYAMB48ZNpjUfJQn5ARIQrjcvljTz83fQwWA5GudAoq0NUwWVfh
5jvOkZuS9PIL7Fogf86gjAFsw+p+bwtIFMW0Z9U8sWGgnyhNN1I4FBa4LvmshZk1qWZYO7mvsXD2
wB5n3PjmmuqkJAiFS5Q+SX7lmX7sb82fM2jp0fZpMoan4YqyAfOhe16ebwccdxt8e4Nd8a9nHwLG
Gc/kX+pBToWVSA2OBjxc7mXOk+KHg6B+43Y2Cm0voZAU2RO086H/pYRU7uaRS3Z/QUUTn3Iq4xek
LuOM/mUuiGkiAbTV1nzWGoyT3ByyjvhCVvX6i8iYVcn+km71Gw4pS2HD7zfT17ZYl0gKHsa4JvuB
l8t1+/lA/slXEPIvMO4kiowLbbB5NKmfogmTcibGAEzgbzcAKhlQeYBqGaDjvfclCy8U6yK3ib0c
wt4rwl6vjUmgDDkEZHSggiCucJGF7dQ62MqBdFOnJYHfxWanjttgY0Y/zXes6j64eUuVO3XIVFPn
KACQG/T4EiNnMEmWTZAP2thMmJ5MBL0sH3D4bVyQq/nA/NWm5H0htCNfUNki+IgvdSHGIe7ikDgA
8qGoUOK9XwGkJB6cTHKRUBtvuFQitoi3UbBkmre3RvbM1sf+ZtqolChMlCXbNrCkfaLGS5uNCbe6
fa25GSVnieBZX8SZt6nIyX5R101YjYiltA3u8R/IX8m0p6SSMkFl0UPdgaOsxOPqO8+UJScU4ifA
HLLVRrvmxWnul3i+8oLrBIYkZH7zuezkZQw4FgMLt7GvZU+y03mIgccmDhdV5AMovBPoO0Jwz5mI
C+UV25xkVOGiwnWSinRLCfNAS6g20At8IO0nDqfXFUrsHY0G244OlgDkWuh70uA61sDFKHiRvD2Y
x0p4ZUDs8JeEUAw9ogft+/u9lS8X+r/dTvjeG+CiWjQBqBFUcHhHCXUMEBtQe04av0zSp66GdpXs
JREFOa4/FrlNBRkqgRU4uk87YkIbOZ8XIwNEVmSMDCxuiHqAbcGQS8izmzhe8ldYILj0wQfUIDkc
ivLwgYxFTcIICYuytaXjN/21wWQXBipfSyTEIWjpOL8eROysIQ2oZ9XLb0AGdXJnVRyPRuHLt3Gh
5WJeGSLP2VMABy1TT/z0jcZ17n4unZSeSCvZyiSPrNF1uBtbQeJL9vzbna/BXDFpu8yeiWyhsRY9
l1qNhK+Zz/uQoiH/NKpDy9Ylr0btyx9U+wqPD4Ml3nkSwgyKS0rn62+pT8LWz+iKhnK6U4kC3uZP
aywDEkNx69PslLzIG4C4Qb0Qr4vo8aY6Qj9GZmVzL6yy3wYjMugTfJm1EyGsjKHGlz0RqW/9pCJx
HmGm2rgRj6TyJJklXAXROHYLGz+PL3S6V+vlXDwNZWlITgbW1OazIlnXucLVrpy+pE3O75p0d2+S
xosp1+K86h/WLpzgYhE2K4kpgaIUqEbXPszYWa4fOtj61J8KxaKc5cZNipf8TFJMDSyDkw4hDiEz
9KrEcHQMGBmPYMKoy104fH38zFjB8RRMh3itUzccysrAb5JNFWOI7UJSloIJuRd0cxLYKMQUGrgb
fJfFhZ+jF6rO4uD8s93EHeINxQHNVLtArMbkiajLziWenrSVk9m47RfltwL6SHJUJSf5E5LkMikT
wvYKgjH9UJ0X4hyHWwRbmaqXXESaNcJHqxij20RJZzNtlq90Eb6eEQyNjhgajoAWkD8uuDqjGmTr
yk4dtqmaV+bTXHZgvbysxYdaiz9Bu+66Y1pfXl0zQnanRA/5u4zKcQvGZwG8DPgcg5vyx0uU7cfY
Rcaka9YqPZiDbNGoiEHXwTklgAYQRjyjAXTUs6pus5TQv/Ppiy64ILsyaRrEBzk6q9Qp4pi/S7Iy
NVtYiNjsTgrNqyCXqNzOevIYYDj9+W167C51f8SlWmjkeJal++wsPcC+amGa9UbLFXyhch2itzwt
IFL0mbXukMAp6ol2yGBTAaKy1J7H6ime1spWxZNCRFyo9hoy5YYFbTB4O0I+mNHV0LZ0v6gjT5ZG
GYEAgZr22UovQmd0MPE6/a4ihFcJJXPHdtMeJZmUQFn4dSt5eX9ESBL31Kw1QEIEJ6xNllDEyM+y
T8CujOUp74bJK/pHVIv9uNlx4NGu/h9j9bpHd+7eHak9XJqNHUuYVvNT+M18CBCImT6OKjsi+a5D
keBmDgyY+1BKqg3kGfQrX82DrKi0KNbXeQmKBNTowhwKzHFGRVjDUTQPux2b9WR9HL2F9A7QBSUE
GZ8LA0WFCwErCnip8SRjWa744UZiPxH0I/GK1O7jz0D/8Yp1KIqviJ2Gj4I8hWga2hRnHW4/SGDI
L9BOSacg0k+HBRBb6d8LvtQtJBC18V6aG+fe9Uf5R1TKw0vZ4SuB2axPrj9245Jl1yCBwbNlUUEH
ouJl7jOsvDS8NYvEF9BRgGyV6Bm0h/U8QgBK/TIYAInm8is9WybeQCypS0+R6oD80EL0eCu+imRJ
ZpTP5l1Cks3Niv7kGQgS+G0EmNDlumYJO4sOCWUS7OPqYnPnDpwqRh7NrXCWhrwqbedvKXgbF3x4
YhjI/b1AlXvtJV99InJ34RwJaZ7uMfqjt+kqXr80V2hScTngi86XjB1PZ4RoHJLTDzXu/+SmWivU
q1djZRn4oYi3ksgK4adZuGzprzttqoRMFW0m04TxSdg2QyAfBo9B4HdtbcbUEY/tN4wvXcJwKrFQ
riN45cisLvwje5AKhL2JyBfVO0aQ3DSMyfZCjzEvNeB8+pZ/4lmcYN3bs1CM/KPWw4WZRUk5GAe8
E//Niik0uuj0OhG8VMTKRCOdOoLr0GyiE4kZ7iEA+jyaECREXknj0d2TkBHlTiAcePCa2JCZ0RwG
mvnDpGCCtrbLsuH1GhpoBz+vdC+ODShUV6iYl+jER+OaxG4D2z+DgAfhnf9UUIEM1Ie36MSoi3o4
ByaLdmgX3eC3qUb6v25fbAdznmNiiszEEDbVIsvOkwgxEIJ2CDX3uN6cQb4eXKNswqIHFG+vXVRk
htkPz68T5k9oXg2vXkG3gi4qzy1UAFykhFiVeE852s9mT6QCrnJCkpTsKXhDAXRC09Yh7uwvMP14
ieSMgpMLOBA693NpaZozgGH0ueCxiCqIjaGmAX/3Ljf7OR8gQQbkvMW3ia31Qbn6cGw+kwcPIMi1
jxDNQBUewR27LVgzMO3z9XcLVQUZcyHII0KsC5YpCHjdJDrDyEcbOI1O3T57iI4wR+F1jq4O4W8B
hQnggIgrusOSurSXjnJLKW9HbIY7FVbSpKKW362QrwZeW3n2PxEZ0vobVEV26BRbZFfec+vD51zl
Dq45EFmuJ+zbdZi2xYY13u36C/4IeFrTInwwo3O5ZrR2zQP6Dn8ntCSu5+5QPuDa/o1cuVbgX9bz
fI1cpNtlZ8g4XBSx4aJ+0yE4NSvG7HUqtgwEPSWcHy2nm2hYK+dn/R/H6T91npw7ag+xKphm1x9x
jt9ZyawT3cl29Qr3B1RUM2pxWWLXZIegC7FGTO60lq7JU6/ayuzGgn4RvwjL/5SzsBkN/EuQI6OP
7pxmUu+iO8/qXz47XAcxY2j+6y/IkTgO6Vy6htsCQ0fb+ku9Kh/YwReiVI6gciZrLiz9jVH8LmvA
nztBLC/JQmf2f7eWNWWxEbfU4rncHtbvWbNn0iDjpd0sB6YAtNP+IkoYmmIrMf+xjW9g9w6IVzcD
NnIadvXYZflGfoZzhPyZ3isuxdT6QWYDlfjrGMRZdJTYHPJziP/D7nvhXG8pfjTSwaSXTKyARYAG
5rukdXT4PzqE7sf37jvjZEeOhey+2vK+DaL9qzjtGTNazU3pVD8gzRBBcrQPoxPxIw1oMaA45Ge6
id8h6O125j8hcz/xm/Je3otbxx7f3O17Vm0ZENaydhNVy+ltZir7mzgwne8FKigvYpD4hA7GVa52
K7BYpvF3KmPY9hbDwN1SP7zuPIM3wFCdiV4/EG/bRyze2EXYT87IpwETYRbMFUI11KLlGp2ZvOf5
5Z7Sdq+/cYc3Rq7hznaqzpl43xtT4MHH/kn4Gw6qG5dfnsy3QEUiwy2mNO67ZV297s2D9atTnJB8
36qQhfnA/9sSbZIp7t7sWSuAzWLwaQfzgt5L5jjJMVm4TiF9Q4kgPVUvXzd7dlpmaY11CQw7xPDD
gTEuUdJs0adzkedX8jO7F3ODty01VzgXkBwlKhjGMF0R6UCrEXZLE96qftBrVXWkp+lYuRxfQc8I
BpkqlMi+0C/frQS3E/v5CA4EBvSw1xyQbhpKc+uHUNmrE5ughW2coyOIPE5ytnC++EQGJ9QW7BGs
ejwL0OHLqggimUa86Oe90G7sCG8ehFMZSwY8ge8zT3gPepTZYN5YmdoRV1o8FZxEE6K+DqaU7HFl
rpotf+aeb4RER9hMePqN4JQP6/AYosqO5TR7tm6GjK2mm2TrPt3Z9VzcZ0FzsaoH+uce/nIkiKXc
VaMJXwPdFRUYeA+siMjJop7HXJvphN8nWWptUw32GLdkicc1nk0PxyabVAR4LPlqZFWk2zCJv57S
75a/8pPxEuxXg78ZujCzkTwAe19Pr3O6DM4CkVDHxS1YB2ACuPwN39YZMqkZnK4A7CF1TpAu3voj
E5U3uepub3i8MDgyyAegQ4YSHzZo5YpCAI2DlAx8uOCFOUy4k1Lzi2vZH6xGxYe5gnSHwc+GCPCo
CA9+C86XWZMAtwhyNpjGABxkDCVJNdNHpAFrEAs/fg0nzST2QBrfKWha7LNvUGkRW6gpRz7BRLUB
/l5+Zf+N2A+oG8fURBTZwJieTxEERmiD1LOZwDgz1rHtyacqYkscrOMKh7VR5RmHQhprK32VHW2b
9P+Acjtg61ySU/yfODAhPFWE8abPP1vh6IrP3iacZ4lTTq8jiJMFHkGU2N5Ha+3p9hiHOQC8AXvt
k85Il0QybJukgO01dqU2xO9/0M6DHZG05Q3KmZZ5eEG/BhMToh8bBvTyj1Ni4kd1X/BGPG6fko54
j+DIwSIHyLewRi5gNhRRgNX2yf9JEgQVRNahuWmf36d5sNb54gVWSY9QEGdw16lJ+NVv9gvsFpsr
XO6lqb6BgpjbAsPNArf/jHJIaVylyL/jAwk4T5V1tj1OYPqLDZUc/g86IX3ZGXOpJ+c8NtZvaq2T
+v+H+h/TBvK4TvBXNRReAvqNZQgcqA7NAiQ+cz6wUtNJl87j3w6qH1AOVm6DqcEafRgUmIB0W63p
/XIE84Uke401wDSjAhDUi2QO+4fc0SjeC/v4z6T3ZDLF3mI12f9rh5P9ZDue90MPM0/qVyvD31Xk
U4fPp2i8YwO0O+oox2Ad/d48c9UecwplIXdYdHQQ8iOAMMxa0nSnknCVB8flMB5i6d2PPHxbXbQG
wJoKZbWzBVU6RmuWlOl+2VfFY4EeR++H5gX+dx74mte5xUTzIPzfvvhTDJNtO0+2ybaYEKr5xSRe
iz93LkQFDbL1qZbarYqT2B4D/HXPb0kra5MyLjigkCOADOC0E7QwTjr7TqkPI5KPsRNtw3Uwg/WQ
b41jYbgtBb2FnTc2myPjXzKt21H9jzIiEHexCaEg+xuNkQ+KYmc7ttGc7R6hJmEO9+kz21JxA7cP
l8KV8Gms0iemxdfcUQMXc6Xwdl2xLm39lM0pZINoSkPZEMNpg8K4YN0yHQe2cE3GtCki3aw4JTOV
pEzpak/SVB9avu4eEPeuM+oBDaDIzepzNLcXUNebyWcab+QfqlkghMA/KasmGKfBTUA0wD5MVh1p
F4oXNkO2R7xM7Ge2J/8Sg8qSE5mTBCNeJecAd2ht4LXIxkcADK5ILvxJs/hKKS5LvgNskKCfBBs1
pdkhwzFZAwCx8r0lI6diDg0afSTigZRLf3UJDN7d9wZiG3JoEEOHDlz9/kY6CHN1/ksoiTUabH62
UPkHz9S0WHf7N+rg74iqO99gT5UJygpQTifYE8FqyoQgLHSKI7LQazkpiMSI1pQj+bLXg+QXkD05
NU2sd3ZsUGs+p7+xE7O5g2xybPBftm68W7TyTjY8J29F1pS7QDYmwyaRhaS2whfsa0J7eNv/gePu
O84qn0RTBUCPbJUc4kvYAJDTZH9Xbqm+Z3svvyegYzrZoGrkvKWQF7pccvAQj1PSMQ6INN3PlYNI
h6cA/HJ88axqS+Qc1bTXq5a3XETWatMMwaBfV3y2xZilgce5iOEskC81huhjMHo+qVDQMUOHQGlC
tpEhxp+MaL8VRjQlsPqtvXGV4WftI8c1CDCvC5LPoJG9u9pjwhTua3xwzg8D3CceKHJt3Zk2mOZE
oMwcqgKJ+Rus3IJtkLnZQ3G5F+mEue/vnCbzuUr+z6hQ5EKI8ey/49gyIQNRmJVbU/8jaRtDfxIj
DKAIkHDC4ZNkwmdGPwttjOV/OHTzf0h7zHwJybkkCIBJDsHzDZaubdT6ZJYed60Itb28Ih/M7QJg
i6Tle8sMVuJpcdOOHNohjJCI5UB+LJok5KmBxKnsRu8QQGkQJry6WDBBO0vcHewnPvhOa510aQcz
gteU4R3qbkLqTILE/xRRAavZA3rK7Un+iOJ5ISPPxO1UOnQYDO0RVKAgyKk6nYKqv1xFmxL5tZ+n
LMM7WLFKRB66/s2QIV2LjVL/JsFMtn9NvB+uy5gWd0P1DgiDEdOKbBFVxh8Vmf5cZObsglK0x8b+
zQYjU/YxXdeo7FlNrXZXVPMs9jSKlkPWogIXcYzik/SSKCWNpldevSxhb3ToUSQx1ZgQBmo98ZRM
Wsn1FNIDPy3rrv1ZBvn5Wvo5NNL2IETtJf69TlLiYOO8EYtD32PJvx5JdKAtyfqlkIsiP+YoysL8
rHEMJhdJcjYXMxKGekzSZILHa2T5PBxzCOnqosK+EhSRIBljCPve4q6PZh1/Z4yduEJ3RFlbMrr0
N6M8MIU8ZDUo4ANfQmVDdrwrfaIjkaz9HuxFVd9iVFoowmysPvNjaJ0SmNB/Nn5YIwUtcI7IkQuv
VwMAHjj/jhJHluC1zmpcva0RfAZo+mr7I4rHp9kMq1jq9qkQDfFLrvOFlrALRn7VHgjSwuZGijsP
xjKxVDTBE9co8FBYlfbhnVLvkmlNHCojVZkna9yToCcgBuy3/6sBWeKyS0XVEG8Zj4zkkYsmy5lA
C/M/Zm/C+LFFkCp19KcsoQZBqcG0IKNPdEi8mNORzKD3FnlaXvqJNo8+5x67E+z3P+uO49WaRB8M
9fg3kY39CCKCiYy6UuHMUS2MpIWjJh47ImSOVp6wfwb4QzO8UHnek+S1xalaCzZqN9MJOqXpB1G1
AgOjgFYCvYLjwcyPJKOxCqhLnxSFdSfRR64NSkNUUrpy2DaHcMlGT6XxOd5jKDOxBBbLEPE++gnS
8/UUt85eXpDR4rlElyTzzcgXHSivl02++dy+t4S8MAdN6xczS8zxxPr9EOQTolHbhvObSYo2SyI0
ah04HjYcFus3KSeV9FNG81Q7YylsXFccN+kSuIiJU2PHQCeC8s3UftmTcYt/zB6vGzoXWpP7MWdR
dIjrXwVnk3oM9wNTKkWevHEITZC+0r3XHhMSq/Oo3ES66Xn+wCGEtffH6WB6M3zpzfjzQiEnduNY
FVl5zk2rx0Z/VNwArf8IJzVqOIdAOyT2Zznixg9ePuV0NZG2XHeE3XxJ9APoNx9QYh4G0aR4Wju4
rLhOUJlvz7yAobPkrzQ/2n+PUDFEqlpYFsMk4zex0m6MLblZvm29tnhRsrf0nHqhY5zyOeSHgJC7
FLzHvJw0pS8odRSrY9bRgxHWnkAVwuUCCgZ3EcuGazbnJYnGyT5yKVGyGeFAtI+Pn2N60xC5yT6E
DCgp6inYp8dkPrirJ3Yh9USATQdh1PISvBoi7TieoofDS/hJTJNhDW7d+SQeJ2qVAcwFiD+mcEM+
cI65i0AHvYXbQkTy8fZ75JXZBehgCAoE7GJFEWdz1bDHNJZm8jLMbYKqpnAK+tXC+pwrAO0JVYo7
isPne8yogFr6LC0xcFScgaSGZnvJC/IFCwUbDAoiDu4RhWIsFjxm0c/4xtuq7Yy5Sc6VyyBPrzlJ
a8ydFwHBRodr7oi8MO9Ho4VuuBC3Kb7PZzFy9OrgdF0h6qVaKrHY6Q37COUj3uv1iJ7m8fAt+ifd
ygaD9gNjrb9fYRCYwt2OynAMIpOOzK5GAQ5c8UthQcJz6BamM81nmlGNdIv+jW/x0R3XNchCvCgf
H25p6XVFdwRr48SIwybi24w+H8Tg8sIMBT3ExzB4f7OaPYom6mRQeCM2K3peOwcPdibrZJ2wfqNn
YSAQT0INgNLEaVgd+WVaCDmIa2ykuy0CaAaNayWviV/PnQ/9//VChXzYSIx/B+MMt22HroP0ye8Z
J86EwYmhhiXEocI1NFhzE7ef7Cn6E30L6XpTsBGAZjXZ57tcz5kEiqDDsIhDLiHLeFvuC2EZgPgC
u3LrTqtZD8WNCUO8h3sQ7YbzRGfTsXQgPcGqo0uZCQwKH0/DeWnWgRgFsoTGjC2IQeZYYe4w8gkd
+acCZ3dj+dJF3+dX9wamGJwX7K4TPRkSozz7J5dLws3I5+fC1LU3CCHhtgsD9pEt+GMMGa/+amfy
iR8x7vQevR6smW9vqF83fcNq4hG8o86+Hg+jB2UCmJJHzmy5ZjGxL9CNvbqx7sGDEaUd8U2MvzHL
iL/jId0LUYrPrDuPKwjb47XwYfDh4sYtBYgBGOFtjWC5MRfQUZ64Odub9MaDXo+sHePMvaVi8d8N
hXmBvRG237D/7vFNLNsj/SI2CsR54F9A5JviaGCYBAMNcAMymkAWzKvb3Cum2z1X55UYK167OupP
XjhcppArEqDfIXQ93qp6Fs/4aG6slXriJZQnq56T2BBN5WPS0hNT9on1LfUyO/SjxyhbXSXcP8ai
QTGaliEUzfSYCRsbas6wtknhc4bx1Z2kS/XkJ+hu3u19a588E0wl9uh71iTf/BzRUl1X8um649AK
lbGpTGE8NfeCLhk15oSrHn9sqF4MDXn+plO8wU66QA2FsiW3O5mJBLPc9Ilj+M7gTmDDe5gbWlo8
O0LbZYgJHLc+PIDDbKaWbBQMA9sY+6FhjUEavlwghSRetlkso89TvRdHSu/Qlr5bfRtSC4SE1H5b
pUcukAVqP4mXaCgvO09/UHqI8mb9llPxyKMokAqXia0DnWI9/nsLOIgAG5Ion4PITr5zTSUGVu/K
JmcxVmNhz8ZGUM4TThfc3hk7vkvpQINkxrE5MVWMFT+qM6Wa2Yc9WIdjN8JTpkD2APQ1tER5H2x7
+OOg3lhUCHqSeoL3M6cqEHlePo6ZCL2wevKP4REQqBCzjlAGN0i6TrpEAzcQG+6YCrI2levIniLz
7UbK+ONq3QTRWkDVaz78BX4mAX9xgLsY9fN07uLQ9Cg+y1/Lu/aa8KzyTnEBNyJQu7qfp4LbcjeS
jvHPsAAjbZCXOQj9EV53I3kXX0f6hSdXhqM+cB66ElyhqoWKDCYdOA0/G1O3EdcW6ZjfKWJNiKND
MoBtQX8LXzW5wrqAyg3Q+wUB8/tkaURTdI7aIrdRUw0jAj3OiUvbTYCJMhttHWYuK9oK2VAbX8GV
6IRuVQkCJLoFZkig4jO6NDv0iCMso01xGdA3FFoChKIYJ23FcQhGZHwTP1wIk6yQoL/1yOFA4bMv
RuHnBZAikqBxS63txqHTzIv+9pnU13xitJ4os8QXTEkQyY10ezEtGqjXqPoGOwazGbjMOFrJ5OCN
v1gT8L78YpGwyhM8CjOmFMwuB/chnhpdp7F+Sq+uoEtHnkYtD33I+qHeXlNjxOol5qTCpYsVhXyK
CQzsNM/vL2gNKIbhdpYdpSpG+QnPtLTw+COPjkpsWccafh6daCGySOjTrTmyyVwuKSupQ8Ojl4DV
Co+HK2T7qW6APpK8G+6OLD62sMLVWbQuC7gno1tD/aQvoDcNBXqnb/ANM+aRROJuxLyw1QnE7E82
/ZoE8JTmJVc8lM/GA37hyHAiHFV9iRvYPru/CF2paj6RLm/CgoOx6zcpCKFPo5VNbVO1vYJFijFT
6uM9ydvh6zm2qeszuMgPFN7lmbmFLT2ThgZgu4bNbe7TL5Lm2becmUqpKwjEG/uWot6A/MzE6yAb
jMKjTZ0kcEjYfdh7tR7FC1suXR34CGl10Wpsyvg+1bFoOa9gIVneZQrGNzjkOx2FZz/uR6eaKrO9
WUdMVKAb1p3hY7J5hay/pjo2mVjbpQJGgvnoa4LanBVdDlwNLcNK3SeYMgJPirLKmPCMQC1rCYtt
Z8BeqbiUhKVDA35mTafIj4RioOE6AWRjBllLHK36pbzWFvZFxX+EBUj1znQJHEYWBo0CSGjo2TNw
xg2SyGDRCBOiwQNvKuTTH3tGFXi+9A2v1ifCUJbewMqMC5iOGfrwrU1o8RviYQb8O1ZQddYer8B/
qUr6wglz1eCqZGzwRwfGraG6YUCGIRuG8yPWrolfLjmgYMtjbfi9/9F0X8upJFkUQL+ICLx5FYX3
QgjBC3GREN57vn5WqmNiJrpvX0kIqrIyz9lnm6LbB/S9chrZc10PDH5L+PHuo9+2tfsouWzkf9L3
eortj1kI7YGo41t1ckB8GhKi0gIcB0me3TRNktFj4BkF2NuZrgny30tHZ3vCpGwpFjaVber9Yi5F
Rctn7hi5La84ZCZiiYace8GzPIXPmkrWvI2t77GS05VN/C2z7BxJD+Aw5RedmXiOhetGnPCIk/lJ
1i7t5HN4Cc53hSi2J74uW9AbeYY/CfQGxx6OfzR/W/rfw95r1uNbF2V349lVJIg0uQo/SbOPbzwv
Uf5H8Am7rDVtOfplquY9FKx/Peaull5VdukaetZpmntG8V3zSQGRgHeVjvKb8c9SVaZUetr8ElzS
i9Or3UKS9OKs4f7ILrteTJzIfSVbqPykdqBtT73FRQgT106iw8VpgCAYZd4vpL/c6gRIc80EkHHj
3EeA9WC6x4IqxjaY2bqE4rf5vA6BQ+r2fJ9FDwf/BtfjxYkhVfOVXIixg9juGnSrb6zIZyKq09pu
wkizc4aLk+oG/pyP3PC5dNT5z4MQXzM5WuXL1xx2uyIrXC4/t9+XE7k37xa5YvOapvcD6m7STev5
aWl4HlY0jUqIoFC3WCzMCVrE6BirUZLsc3JvZmlDgBGtf1qoTLq7fNSJVBAbZJldovitt4xVNxca
TL+C52TQUtGinIo3QbNJpO1ykmsXrRdLF2NWYkkSejN4gVsSW02TS+7OcuaO+oj8ET27vOaSP94L
SfLeYbASPlfElfeDXv6+L6fSlcTz/S5CYFGe0ArzMc2EzN+lDzf0115IUo4LkR5thg/Q+4fVt2lI
PL31+fvZ9MiLbbuCwp9/TxETs5vV+p6Xgu2DFaLdMCst3oj6XnvwjXThi7t0ZS4+fvVFijK0czYl
jR+us2TqTZi8BbTr87QYFN5dZz+7ijWWVsiZSVrk5ky6ufYhUbylqtlcKZ6O0u6r/6NCj/JdtyuT
qT/35WSinB8lY+9cBA+3svwaXgJLU7QYHcp75lhZEHaJv4k1CgkCnBv/pDtjn+gxdGXO95ZTYiuq
YMZjLmM9PJoZiccu3ojgiyp1wa50Rn9sUeF5YHf2avd0n0w1ta/u9jViztxGMGC0CPTq1mX6Iqqe
Zaw8nqYyjBsL1qKcnhJoWUVfS4SdaDxfVm8fycF9xjWSmeGVO9bgPPNG5886w8QdqLowYkS6eGiM
g05qhZtVzepTmhPS+bdrrJtJNo+/aw3eR/IfObDftTLw1AngOZWI1sm2kHiDi5RGKQg41+8TZgvR
5FlafZjUnDrx2ZGJ3vjeWrO6fTt0OSS4LFTYuCC50n1gfV+4JKZHfn9uSriPmvG95TY7OnQ3MOtB
4myOI6aG4/z7c3appt753J2FOzezmMGT6DEJ5hR2UCMyl+PI0QZhjOQ0i8lUTUjH+JcXBmoY23g1
H7VbP3WojS8fGfxj5oBcM/s2QkLR6Nkmod4PePYN71mNRjE2fEXmSJ7mxB5cE21DQ/hm56knzbYG
xNUx20a2joJ7Lqa79vQM6RejzlSDX4PkHoHHIjemu/6+fR1bjAcay7fngMNU7za1B7rX80TDuZpp
W5Yev/Rola7tD4MzZZuEKJ6J86oN6vkI/2khJaYGlVMhwNo6xWtQdO+X1ZfkN7zmxnrAy9KmkK2v
uSl6QPbNc/pti7eHJtq/vsjASw8cOMw2DKSuUy0pYupva2Icv/y29m/3nyDxnr9dhvlusFfMFNfJ
Mhm0e+ZjjI/jVHTTRn8IBgtATFADn2ALOoplafl+IU1ElOOrLbQqCN0lg8QNoN9Aqut6qgnZx0ga
nfrZ2ubz2rzWYKBaBwdlIsBjnXmseuaDNCmuB8l7L5bWzfm5Q+d6DAJZL7lgfY/YgcBeSt9aBmL3
nHOvnUuULvXC2MSUW1DVVvPAmaLYc4PVawWjl2aylv+gky8fOt7hob8cn5l0eGR21fujEg4bO6aY
rL8dwaZhR9w9mvxC+YusrrPdocQiw6xVgpXNfJsoxyQmi/0ZmcrmtjWP92EigjBapKq8FG2Lp0t7
c5tdHxVSv/lMELq1ade4cZpozesW+91SYCqJFhfMMEvnGZEDgse/y8fjz4ohsVZ9B9PSA/OFdhyj
EFn2bVKRKVp7/Nwr+X9f0pjxv6QlmiZVFMvFS+fkIZ1t+jdp5KO9+eV4P9jzcAiOQs4E7Eq0F3zu
os+3pIJIDGK5XtpjX9kfyo+fcEaELVGiRlkEaTkOQ6+nf9I/21Zimpk+B8+xY/E9/rlhYbksLQyU
1+5se932nM3Raf4xSn1Mzy2mI6nGfnAA5cY2EYhQi5ljZ07eseA6ua+b/dSwYtrWBgGqsVrr0HkM
C+Vl/cy7fMrvv7Ns+aJnU6YIO3Lz/Z/zvZiaXqrPbtIwECNCfRzm7++Zarxz/sZmsh7EXbbXM0GQ
FbTxj3iTcGbREzpQhU0kbpG6d/EsbX5pKq50PXVdr8n9clLXIynI8xhHo9eB2e9S5tPblcFxoZFO
aGD30X00WVZiaDako47ZLGZkScW70hKyvElWHWaHtNtNRM8jLawmerHErro7VpJdxchEoPy+mr1X
r4PC8NK5Ytu00iNfRH4dOECkiJTSkMvqPRBL37aK8PFhdDH6er98JJoZ0F6ideuvA+X67fl5qt1q
zAcK77TG1J+PN3UZE9NNrLjsbWccThrbVB3DICN4yDzUs/h6U5kPs59bRLaOoLx142IEEnoVPeHe
2cksdtXYTPVV7G3+4JJY7w/Yz+m7Q61spKaaHi6CFzi0ukQL/G6Zlu/mTuv6JaeEvT/e+EI6YFyN
oepBDaDoj4tSv0Qqga3CGlNv+oqjv7/Z/DfTXXywdJbWc4PnrbUcrM6yS8rZ7qviDT1Z2xXlbS+m
MaIRTPHoPIBmpbloGT9fi4leYqxA3zWs5yQ79VvrfI1CQRM9qtlRrrqvoNAuuCd7Y0ZtMVHBy5m5
g3lI6t+mnarT7imp9LTL55cyR17fC989PDHLUm1eYvOaXUaTGsjK9gLqZJrzbJ+Ly7ra3Kz/9huP
Mp9P/t7n6GV/zjYSbbUdR9XrSNmoEtPBVo51umF9QOP1O8IaoheOTu/Zzuo7Obh+7T+ecMQNK/BL
+xi0SLTF7NISIc5GCIfwh1s5r7Njc0ch8ziXuK5ErxHD9ROWOWZrrrf9SH4ZF59/IK38eaYZyegh
YwkttsT2z7E7FlPwl0Ixr59jjVN93U1T5Y5PFUaUJGyYZxeebW/zTny47U44xdQef9l3zO1iNZP5
wDHFGcobRlqc/7LV5NA4uJSqxeioOBcErSNiBPbhdoS792fCnbyXE7PLpmJEZhEBOGO9HNBWA9Yh
kcvhfNkxLf98eY75zzOGXv3b62Ah/71pNM9rdwIch1XxBil6n1lZUTH2O6UCDxYlEEtHUWcymh6B
EeyDojcvA4A+/5l8STKaJbq7rzsMpWMU3xInTDzOhQCjMwWWDZfkxdgZsXAQ/8gYmd+bmU/apMQA
Rd3lx85dyXPgRL9pw033X7mWHvtkVSk5q7lWjFPr88OY9dpHi4BYQqwOv4rXdQ1auyzGlDag6sMv
UaqnRwMvnqVbwPMBDB/eU//2tU2DfXYwyglSNtEryBmp39O+AV5BI/kI7Xu0/bLNiMSExwJiy7dB
enpYl5+X5le293wW5wovyr7GtmOwegL05SFCng0m3J+XgZDN5vKT/wI7zkJNCBzp1KrH4DVJqkRL
9+Yeduf22DHkYbQokTk8ifxImYqgc9dq331aDBiL7ktMrTkj90dNeF+P0ADS0MTKrudCxhsnhiux
qvi6vD7irtwtEuCc8EFnrvR4i8qSaOU1ukb7rVxz+cvrT8rqpvQoZcvH2r1zGyS69B+RJ6piDlhM
koQ+GUjCsUuLxkNDooZmfk4aOiigFP96G4XZTTbGspOtSq1ixI9XWenf//wIhwVJW+QZDUxA9xCR
Ml8VU+duJY6Bqms163qyxRvtGsERsr4a6oop0EhdO9mpp1DAFKoc1UZg6pfvjfvwYMrwla6s42r2
kIWcvTTw2e2AvXTj0Sb1kSNCocTidvGn9sA1liBFhtE37xhv+yHGixJgxY4/OO2+Zvnyq8WzoYES
tRxNvvBF+2SH2y7YCaeXW9mxdOzQfD6kSZ0qEpoLT+MLW13IUcQU9YE8NvtkMXV8m38JJlIR8GIc
qpc+zz8ykI+jYwLtVx6VLNhjf8mF6j5djDe9W05+bFC0ePWnC7EKKWvPjKzhZnqYUqgQpXg8ZnGZ
3cnGalHbjvJV03WkZRoB9qeF0WrscF33Od36+3RzwprSpx2HwIQTi0+JALNz9x5dm/ly6s2S7uTL
i7YDrm541MgJ4jx98SWq3CqiVCtixkyWcPx6yWE8ZBm+rWbLiGeKVyIIlFvj+cekCGlvPFlv5Qsf
0WP38u9SShQ9fbw/6peWixofSgNC8iyxMRqbxJIhF/h4iC+wXgV+i0Dj0zEshNPHMd9ZRmCUHyhz
viN2Ap/wG5VbqMEzWDhbAslpbs9eE2/1/rEEtMx82JV3YC+enfh75X5fPCNurdRgVXU9sulaFBtR
y5Yy2cauvWikm6exlanHwP9lyvO1aFza2BDZ4mZ8LOfL8Xnzuv8igrFeV435t1VuSbJ5yYY1cGsl
xPkYW6mvPnLSN4LAYmBfHSxVetPdoLDAEL9KJscEN+du3N/6i9Yv4KEzca4HB2UzkWFiWd30TuP5
Nyr6a0AaNQf+DS+zY38eFBqYv/Ewuz/0tn1pkf9lJfvtp3qGJSl6GpK5qE34wc/2O1Y/Nwu9uw3z
1E78mvtdLxgkxey3Qd/k68aw9V6O908l41i7oGkO2DvMBzgIkHIHcpbbZbd7HNuBCmbY9JOr2xBv
JWdjbFVf36vzeqIdGzcfcM8AoOqQnl/ZL3asAmRu2zpmgaOtFzNleVuM2UeRUJ95BKMijokT+sfa
3vJg4h9tf+A8lVhkNtFbfsYasS7Qx648ab7aANFSXizgs5b4NAxL/Es3FiV2g0183/KxI/UNzb/L
k2FoCDnWVK467PCLsR6z6V09Hq3aJodEJXpOkQPKhl5iSHE+6WIqlzafxnB0DBkO8QOr0uJdjC2C
pOxo21jDZhwtO9v+mVMP/L94H8qHKcrYogdYY0IsWs/q3sOaP8kMTTbW7v2ye/1IN+f3yuPTzic7
O/D07x/bH+w7Qdu/rm3uF18D0xgTzMGJxmTopnsNY8LM771WmBmVNMMVZypTzVdXBksycB8vgWtF
RCOxZr6Y652/Mq1sZ1mbf8TLTlKqfVPS3urfLRfYiUSimMEYCMdmYWwOcSuGaaGLP6+dBC38GcQb
PaM+fDoPl+eqCcF90jLtiyfI3QJgfXsWl6ZnTUhiPTUFoxRKptCth4nIvpJqJIZnSldIoauZKWqO
Wc/NS4ovcOOmfBy71pXVUNVrMPPpYPaORwFL61G4FbMfS8XYo8dg+QNo2LmUGFgU00PeOeWz4d7h
LRVYFwXWDdZ7trz8uPZjlViLPLMs4UA0xrK7++cEpDmOmD5XTt+8LyMEp3/zS93N7iJUtDnS2XfM
EVm8f10u5XtfLtZQylbFiGYyj9iz8a0E8sRotPlX0iAYVZ5rt0q2bbu9VE7t2Lz1aD+b2b7Ks4lW
R0dRR9aJnlNt7AcSf2CuBabC+s+1vohfVOIqM4moQvFDfpzNonsah1667IEbqYAnH74785str6qc
pv6pzT7QAIurtr3813uV1lBcFBdRsoZx/mtQYM54bt6bBuLLj7zx0qQK0y60jIHGAPfXu4pnYOIB
UN4Ml7fSujXvMWScq1gExk0Xt7KhV5E5UOrNjt3KaUKhADb+e+eSK6rFKk7zt1gz85EvJt/ukSXg
3fgqJ4JT70wW1soTs0OQxqRxtnyvHcWaDoYo11k1J4NLdOIUMZEFeprtWoUqNldRGIKHO5DHz/1H
+/T+JzibK7e+NkEIFz4uXAih//QeLi/KQfiNxBf2doSMRTvUabgyCf65h19ip2R13loNVWvsS5K1
ebJ8qDJsKSoFigtXbtJBuI618P27hfqjkvm3c4aFtWrAJ7hcLM/yh0V99VAsdJf2c8/Kw6OcDUqj
fJtKl56jTTm/ar76E0fark6LkmTwSitZvNeO5Y0AK04oEcNqXun68/pNuoAg5F6sw1nAB5bd8aHj
wVRZfmQ9b7GWSTDTnAblA1pF75ovrttnNFfa9cU76kK+rNwJP5frqgO7saguaMUXr7XMwBV2kEbX
msVlv6O18UG3TWZcrbucv1MLt3d3cML/BQE4iARb/GOXED2Kz5/wnumpaFIbRKIZ2NMgN3u0aXeu
PFYUd6QPOLaZeXlXp8t81qzhJlZk6pMhNaa7GLna2e/LE35kBuf+tatfGN0//lPN3NNFjNUzBUig
IT+SlUuqnviVohQV6plfnM75j3PwnJSbUWc7Yi/CrkCluUdYbV3spq7sXR/rmDQOBzpkDbMDVVpD
gJniD2b92+blFxhhKSIRxjIN6yCTB1hVj1+FwaWUIe+PBMOVz6OkeVYJ3AnIGJ97117236OZwMws
Wz9aSUHgilQezrWNCPLrh7qkHZvN2T3CXXbV2MycUsfcTU2KwEm947tGO+DTuXe67B6MDbh1bjEE
k15iF5z3FuVTA8I+KVeG3wHH0vcmcuVHNQAtZz4ki06gs5M7tPEgWis5h5Q8PHuol3oPjucBUPMc
pf4lPs/dfFlZH2W6k6JZVfSo6P+7D89GeDL0SBPHVq7utMiXjySW2878UDv3VZyHltJ2NUOmfiuQ
dqChziNhrFPL++/57OQnxc2znt3XxFwcxreZhIeLZXGvaQL86FKrJeW9lqodWslpcqhOEkHWWk/p
m+6ti5RW4SRImh4OXr6md7TMC/VwZP98s2iYThT3iSB+3uuwW+tvpzA1E53S/eeRqJIM0VmhhE8A
u12PdMwLDQtc2TubWa7rEaTgiuY+Dh9rIL6QOrVkdJilz6r0c19+QY3i6PVJ5qiQzu2b2Xffsuxc
Zo7oYAtgiD3nSxqaPzPHFp03h8i8+Qq6NnmU9iXWzLcVGo1r1/6LV/XSy6cUR6dWqCZj3UmbGsWl
EDGwkQDPFmKczXuXBPDZQjk7XHY08tlhfrjOtZZ0hILymNiHT/B4u4UIbb5QZRHtWh5vUaXmYuUW
1X08SgyClDBkFjoqsAKKh9ZhBgbY1NeLJs31biwz3qv4q6QysrLVyHCiaInq+lOs/9eVpN9246XC
28izByVIKnsI9TuIfd3lSFh0c9J5fjvVm9ngplITb+dTOvaTi0rSrwqvX3SNF2/rTlY/OWSg8frh
57F4VXRNRjck9O1D+/rxdGoW6k+bQtB1eUg69vr01JIQz+znL3tyMHqtaFko0/Z4d++ZTPE1Chv9
qiXFxGK6l1n01RbvyGC7dlis574gcqdKuK9vK0ku4e46HoLW3qLXXIS7TABtO50UC9VsO9uWJlCn
+gs3K9u5/RZs14nWqXWayclajdflcGIdy9cmAlmh9/rlSUa54QncN5ED61dPeO7WpC+OOZ1kUHqc
rrV0c6dy8ys5rMy7ftKGQ8PkE8drWG28WjAt8c4Qxn8csHybbKzHn3snM5s/fI4kWr9rGR0w9xQ/
PfZr9+Z5Epw72EWILPTy4VHU3rlSbD9I2qcr69dnj3Ewt6AXpXQj0UoUSh5umgG6uU+t1qfSb64V
FJ617mp/wv4LodlVxYyh+bso+8bZ3sU6wqPizitCX/3le66DfhUJdBu7tuHKZbpMsfUoiZY0gi7T
jepmbH0mGz6+kp0WTjCiG6zebLjxNoLbLD4Nbc44PT1pvqlAPx/tc7Ye615mPkIArPScohL9ouTU
o3rIai5DoHt98lUAJvezdgdB0p59YQjifEqPcQKQG62qT22kmYaSTN3coYG9tDgq5+ouUO7aWfbn
es8sZ//QxN9a2aGrFi/0tLGs0mP3WhpYnrlZ5LFFMDN5eh8ErXDH77wFnC/LkUl94spDsf7028kG
oxhbFBSp8vfoJqd2LmvfYuPFWMw2YASzTV3GpGVYgtWhchyqLzhdOXOvWszeivcgpOOaD/3k0Rbw
B2CEdl5n75+cFsoBGvA7wXeKeqqIJbz0HMWY7HVJPq645Yrrc21VjXvchO0oWafEPrCHBnu35vwn
ERzOJOM+KT7np3pq4GDWU/ylqAk7Ia9zm14qGqGDmPk/RJLkzFyG8mVrMQjlD21Ha+pXVY8LjkiK
O5v7fTZTn55cRzGbMdB58AbcEnaP44v2JYT+hTUxcbr0brPd2EdMTl2t10DznC8vv+/OCYAkmM2L
aEfiNu2zmOfoNPbmOLGkBtpxom1CZ6mAoAhLlNe+75jEgq6aF8NrDA0ETT5a2uXx9ts9D4LhL2pZ
ald/ZFCgTNl+U6MqNa4ffhuVivMhITSIKP/n2Yxh54IDu4XepTSpnhYIdHK2onXXxwlHYlz/oqRp
6kdpHlypYzfzD2iCM2Nq9X143/5oWAWEKNB9gPvHHLL1J3TFahcNUT7/rEdAQ1fRUzJxLty4zpn6
NIFXvpxoza120/7W7VF6catSsVpskvmO5Ks7J1Wuu2rFuqFqdkjHhZE7nXXdP4VPAm4mCqkg4HF9
CqESbl3resTq+mvS2F+r29FDG11Qxkf+GVT4ug3+aIDQYM9gD/aBLKh0k+yXh0nx1jxFqTcanI4w
pnTDbrz8Jks37ugyKvfIEiO7JYXSM+QlLH9oTHDY6isFzvprVz/oReEvj3boKNbNvxpLVbVShEkm
Vf8wKKx6FiPK7sayw9nERhL3m3ciYUKJJhWmo3RqSZAM/8oWnGscb4OHXCi0vdaDFqtnJ4V1+i++
k/nynqhKpediHHnkg4MbOG/3r0Ivy+gecVgLY8tWAyKNomF+X3ZB37ZIVNdd/378BsZrc/mzDfpv
ZMjW83vVXlvJn25sqDSDcA2M1rb7NlVs6S7STpcKripKohhKVV4AwsE9crtWOLrcTihAN99Opyqn
TRFDCIMSrZcETcFUqC7GcR0cxpvto51sQFmB2yd1t+OS+/667OBXmnPcq04aJF4mW4j8gsX+eMyL
EqtGjcV23aSHpfTN1X3iZfNSP39fv1Eepen1ASIokLcQJcIZ7JCLnt/+eP+uIH6uy/hcyNg4cr+I
7mI3LO32fhZbFQvt+EgROm+ZkKxnq74alGWrWMgebkKsnUiU0uSlP/ERZkf6w5HjIizxSvrLptKx
ug0bnRXfD61OwWRWX6Q8BJEqs7DjFAQ+6MzmZotSGaqjUjMFCzcViPr3+stqDvYI0KoWGPF4L9sQ
7YYAfN11y355mB2sC6/pMvfswCxSE8XTLDtdd2yv4fdF8enFnLO1GasB0pPoeIhOLUeh3RXe2CJV
nxgw/PAv8zgcR9tvunp+Lb1TT2Fnbzrbou8lv3fZWR88r9k9jNHR4T+gNLY12JsPwBZMxFf4Rbdn
j9kMWKYCx8YsHAcTBIcHwoOnjK19VRqbIDzEVdy7FhDPz0DyXpVTT9X3MkiSg1M79uFn6WlyCn4/
tVSCruKRYC6Y9DD3ObXWocpuQHJPWuNw0Rj2UeZT+futz/7yG9qbmrEAydZYsyiC/MxtcNpU1Mtx
Zl6QSTjejCNL/866uqzFXn772uvPwWUuH3Q8vzbgC43NeL4qH8YC0jhnsVIbxjLabsVrpOzc+ReB
/ZfY6kaiBqBvkW1Y+rwc+rmu++Ivxrv6bcxtqfBpW0k2km72sS9ufhQ6VOqcyZfBA+IbN/JQ8DTP
H+fuUh6fxqC6bB31SLd62JMphex1uXrKj7HWE/PQyhjBLBhlVjj0tCTuCJoNTpLhKSRRFNmWaNny
Dq3Jrlroii6bFGPNlUO8Q/wdn3rULAV/DGfTUwkCZAjtwBMVpB/07lqlcGhKUhmd3llc+LDzjnEF
TeefY8S8k4wX5x0LWSyM1vHR+H9Rp7Piiki/Sh7CwrRqHnVpXTsrFFz4Auy/fG/ynRnEetwKqseR
CZkd0PvAvGpYd3MnIsePlvR2dfr8+zbTJ+hemi5Ke2VEz04jvP+sXD02EIdqftPyTPnrK5znnCyp
qJjqWHZ5LKrIncs28sOzQWIvl20fxgYBSjAlzW1g47VZ/WHY2eFZXRure8ugFgVuHoe7Rr68/O7z
CsRzq0NAuymqJuCgRlA/s6oyt4lZjWKdv1zsAswr1B9WFeJkwrXa1V8AJePr0KAVPh0aoJ6xRm5t
It9hf+ISH4K9xaMdevzCn1mdZ8ZZHfZflxRUuakeyw7MYurD5tEVClahrrHrajmcIV3v0bcDRk9q
Db4vrk7YLq8/9w/wXf3xz2ShY9Hv+2igPfuOWniqHz30OALyPpTDMnxpiTssfuwA7mc7yMLCAfUM
fg+x+rb7RFz5umzqr18pZNbc392yF4BcWBD1Lu+XNjEmMRO1j3PHhsq595fBRPf1S6EQO5Xt0RE5
9mDdPKEx+5LSs3iTQzsfOCLGwIHm6d0N6OYIrIkb3+b95FSjUQutRglkC+kj32oFQQN6eyt9H6Jj
Ox2XH/MM4SDZFPEJtUlGK0ojTq5FLvFrw0cIB2KdAiE8+w1b6ZmKQwUX/26/kz7JmWM2HNGFZy3e
T35gT4RwO8benEKnzxE/DCLyAAdICK7a1u0Dagd0ytkxBHHaYg8zVabovtnzPdd1jhsNN0JtYY4U
bCNKAYcqtJHixSVHoTO7+oYzyLNz/fVj7T+0oFDdNR/NSe/5ey1d69q60BkfHEVhGFJdaT2uAZkL
/6+PmLxHyW/oXGwsCn5XPXISUrZ4mwqHqlcMQ6R77/A1mS1aaW14d9s5jZXwCXMg0zOcSbXqtqvN
Sn4htq6KIh1Nnwp1E0DbYaF+/eDq0N03LuBFwTiHYn6wudedi80XpuIwxb0fZPt2Hi5mTOaMp3O7
ov+OXSL/tIr6ADUUH6E1KG2dXZ2VmiAyvr9UIp6beydAd3Z1X2DDdGp5QDt2CacFJe6MiRmwQn3l
eUzCxb01Eh+a2OT343eR82wDdX2tGfbbSXuerhx5HOHQ7vyX3W42Jy16y4vrnU2QiNsmPEAaZXLE
+UAT1LlEq+ZttB5moY5gioP+6NQ6Huq/h0z7vO4c+4nWtavYSxFMJyggCbvgNJ/zFCRFGRssfS6t
9DQ0TtPEog75G4QHCoBh6H/vP1q38WR46vkwN75srbnNZ6aiSTdgGfw4+zCb/DA7dfqdepnB5X05
uvzjidVWal+bz2YCTicoBhRci0u/e0vWtk0q0HsT5BAZbvjcl/fVYDOLtjYtkMu1rwBIT0EaNun3
q3AQPqjq4HlfaxxOa81YK90wYj71jP/XX7l/2++UnizGIfQhUzgjFQ4zl7NfUd/KplGlEdCSRRVW
lZwypc2H+5FurpRV34fxaVFPT5UhYfNUeuAz5bREb8tp6i3dThcicC5gJww8N2KMVCOxAGQsQ9Gj
+DnNLmE2mJGUibCwa+/+eVipNYi5pD90ARgBSwmgS6xrcOUe4aatwL7KmPhblasJDq2TeFG63TX2
2eDkmJ6afTqb0o15Z+ecM0U6lE8zBaXCaH2opp6V5HQeBkROaseHeaVrpryBFsD/+gam+yPFd3hX
k+G5n53CaeyQTsRdfTLcWsTM4t51GNf+vq8yIowY3DtmiW6FEG0fPmWIxmTNpP91aLDxodLWr0J8
eQg/ov2Ix2yB7UTTQcBmPADQt3+bqnFmt+BGpquZ2eRWD0trHFCnTc/RpZRZT8qvTRsq9VBy4Wdt
vzVH4Qh13DsCApwOP2xsGSErhz70e/ePnT6xYZGE8mnbd+ZP3c+0gdlZuqtx7MDVD72HXqoRfgvE
24EqpfdlID8pL78yA+dHMwiUa4d3Bg2IQPnO1k6IyjE+NwOkAYKWfAR4UupES0GHM3h9/9msFyT9
8ZGad+8OuQiV5cUxX19CKUbv5g/zHwETSTuOgPDSvQajW/eBLe+WkZTOVY+VXu7fPRXlPo+ja2fX
StSy7UkbXqivS30UmkmzopHRkKXp9qYbPqGZ9t+ZHnf1etp6FBYrk4rYiEFTU0tXj1U0nMYeWhgQ
oL0Ye24b37FBvCbkRVh5GK7GFjWeppOhtbD4QwcDxMkLDWKzQlQrqlL10opQj9xt7JG4JkKN45UA
AXoQzQhTIYcSgbcB7RlUUuJ/wevYZxRx5xFIQnxlGWA6+7DvCgeXuAlAvYeH+Mwf79rfzTLd/XDd
t2v2paCX48+3UznV3ZmIHFq4Ip4iH175n1pVPB2eQjMdNeSW+WhC7kAgfKGlxT55J78f3NePxzuV
3yH41LNuvrQZXPCnOBZ3/5C1rt93skQJgE8PY/Yr+X35TDYnjecwj1b+zkrI+WPFp6JVquLOPnUf
88YruB8EFw1xoUwS7NBZhvQpcZDhhJoMmRWtik+eY4iUryhH0vCKEDnyztRFVeEGz8Fv0ZcY8toa
VPpbkK3reqrsn3OZEjWUkUlMcE6giCSHIoyNmli1JcuPfGnloccEtZmMc5NPPA/guP8/DxEL4fi9
q4xylxP/CFmDi8Z/F6SlNSxxgK9ko2Nz/bF6T35vPpd0dp3Fu4K18Espmv1+/U6+IbftmLxMjimF
3uET9Fi96hRO77l/jwqewl95xAOObiCMvdTJuCodhcAVF7xJ6ctS4VOdYqTLoWnzqQBx+YkSAar1
wgAIUUS4bcVmZp18zNEeq5OOVertTr4g6BBPljPJepjzEq5fazgaEh0uQTQf611+n9+73/M3xirf
/3Bqq6vnP65SzbjLqYoAVdXI3iATbMG8lMQ49aPxxKLlcH4eK3NPvea067BnBU+L0TQha7+MMcGg
hV/oKDQBChvQAryE0G3kwILV7HRXV8kq4UW7vN9RG1R46MJQ3dKkuZj6HFUmNJ/ksxlcPFPfE2jb
uw97eQCEHyNIkBEN3yZELpVjFGusiYGKq0Ghei/eS5fIeK+JjnGur6eT91MrQHnSrtugTM1WuPyG
hmb39WdZMAuXrFQp6wZes8Zs+ESrnnp73s38Xj9UsSUNyqRIvOuoUDirW8PbKHTDpKaMQNlxPK07
6Wl+6qds7mNm1+31MDSStWPG+HnfyHUSfT/QeqwrSxlvpKkakXjubTXQyR8GyXAG7gyxHgYFVvFf
LwGlbeFMOUQdgGOn6222vZf9zcVkYi3t0pQp3rjBtU6Vy8BDgAtzmIHD1hWY7ulQfoYU8fTwfIiE
M296vsOxHNcNzyY8q5LGv5EdSh+Om6YI907YqjiX4tBC9KQI7+u/7ctRzgzai9rHtHcJ5+3AyZWc
oo7II1537KDXoYzy+aXhte65ugPWowU89XN5mMGRUenniVKu7rUS99oE6V64yqzQpXjAO5fpqzNU
BwFpVW/re9eftWUHdBPojxNrpj4y/LI7hxB1bbAwGpjOHHumsciXsty7BKjQ5grWlVv499E0MQE+
BhDrSf+4TH+Q6Wm86gE7pjlJWP1132d0vcEatxnOkzd8lWuOCucPseIpw2XgbZMJH8dLnGZhanxY
R+Fy+2gJCAOUTu/zBzT74fDdrtXfZ/YZbq1Vtg16URDYmg2eECiJd4Hx+bcwrp4+5kWm2jyyN/XV
g7eefXDkIlzG/MnPsSgYX8IR0TW5An7lEITGp96TtyYE4jB2LOuKg4/nZQyFAAQPnQGXXmqWn57N
mbSs7Aid537VNVuxsrHjTr38MGXa3t/0dJbj/FBB4DC/d+A41w9eazJ6w8jXHEl1oHsMpaKpuY2q
ZjB/VlJeTyVoRABQQG7Fe3HRDU9ceDLMyMKE5lWfdFSgfrcSSdWnyEh+B3wv9v7yLMrXVRT+sQZg
jkfeR6C8f4rljrGEOmxVV9/9jdJX3dvHwnjqXtq29+1C5/WdbZ3r+8zb5QoRquZ7q0cj3/tLTjOO
z3VinUlrZXKvWHFKHqe4DXCVe8+zejJfNe5/ebulVT07TDYR+QfXfu7faR5GXn2Al+NmT0J0r06W
5YvabFUGHipb89METMyj6PGRvj4LdWhJTMShvOllDelhzeoeV3/t2MdfPMoVfIQz3x2CorqpBOVs
n2outC6b+a4vh9Fdz2hNpelwTE/nsUjd5PHXA9RDzW8d2VR8W3r6GPgLUxS21/65CQUW6CxAYeGq
54egKFXFHgdsEGBOlLpU6cCY22/h/RrGzUnozLoDaYpOdTWIs/7yKIHWDBD6u9Bi3Cm2ro2wIJbX
xqK37VhB13nzMvOLgCgegMXzA1hnB9h2HKePjImSi7R7mJuHger+Xp5zhkaj8SxBR2Z2O3Oqlsvm
Zw7jx8zV8OVJsqTdhxVY2a7KAR/RyNXCjd+1cLkkqEyPmZlxlYagUZF2nBZcuQPWMs5PA4yGiafW
cYlCUaFdWn4ppdTRGiTF4+09MeALjSk4y+K2guheY76w+LNEwui1j7aB9PEHBdSANZ4uHuStLyoa
NKWHWQZTSYTlkZr7hnRnaQoo+VCVc+DKBhMyplW8kxyl+x8jnhRrs3MY9MR+A7QczNgCxY4DzHP5
L5Srlrbn6RXssdSr/07qCdC1IM/ghgJpwDP2Z3QJvIoFjCKP5FRnh1Qwz+C38SwdTjBVCtRmfvH+
8hBsK2ueSSgapjJqgGb6KwmuS5ea6VWT8aK5QF7jO8YGDMwoNR1PnsIbkALEdhjEPu7DZyOGxc4Q
7hwqX9S6Krec9zhOyXR+bqyRU0lAcSGQ6uHF74/DQBsWTlAluTJSzRim7nZN1YoyzMmwLO879wNF
RnH+zWD7v5trpdoaL/+1ajeRW4USunbrdWtBgMHxnqnY/1i6r+XEkiUKoF9EBN68wsEIb4QQeiEa
IeG95+vvKs2N6ejpbsExZbLS7L2zxCOKBznrtfL7kO/I5QoNRtYBNbecyQVE5/IlbF2SWh4A/Pf0
k1Ra9HVp2ujcVFlq5z9XYNWvQd7BHE54MrFj4PPOeXDrrbvPSUtxJjSGUNlw8GPey/dQzeLWAXzW
d7VHj81bCHXmVMRUUxVPW1lJsVM/FKI+C7loOSN+EpqwgG0Rllg2DyQ7v/afON0vIqRwRdCZkt6r
XnYU3ANZtDqs86E1r8Qbu2Gua9QdvSHBLXivqDtJXXBfRwz736nGGZLAsw7zUvNq32NQQlV8yy/2
omhaJDencxadz/Vb4deDjE/PWuwDR16D6UugeNxRcBAyYtWH7K7cVaylDhMKN/jwawiDgCxIBSKB
UGfhyC0+R/dQSk0K/lSLHiKjv+r9V34oRbiA7eWWAPhfFd/lqaQMnpHoggOU66bb+fbvb0hLIqnW
xI4yAMH1eg0yMDDa2P6ByhbvZra5hLzsxKuCJhDkbchYUbnoc+m3mS/Y9aUTX9FR3KGSjvvp1ywj
+Zsqnh0uBZ1Kixkk32cExQlKLEtW331pd9cKKzckHQXazIlSD4cjlF/POal9aqkt3QwctAGpk69g
1I/k6FdS/jXrZtWYqDIvIZiEz22oi8D3L0oOJvVCD8IxjiVucCnRfJa3NTJDnGLgHWaB4QAWTXUL
QHNz76ljWofCm4kOK+bW01dMsTBUO1KbWtqgM43iTXJlb6v+nGK3TGsr5F8O7dc/utBNwoGCVymx
Gg1Kq7RQRwQAJts4WQsdLC/qATMSm1J8gltg0Eamcwd2U32Svzm1ZB+W41iU2lTOZdAztc9btcDX
UqFowAB34h/IG7UAEJokqsg1rWwv1bnRKRjq6plaqVE+IiytsnRdyDoiuWgp+wwMji0qwu+RxEo9
r4Q1up9KR8U65PxrOcfLIJcnk9Pfj2KNszi0QFCodFeJxb6bRFqYIPD5iPWVesuN+ZWvW3mGRhiy
/7dbeTNMYa3Pa49V9TmCD19DjAz9qDDOjTGtQS3UpTQF0TparemsEaXmjEUZmQXqKVquYV0H7MGi
F7YWxy+2akgXJssLy9+QOB7knIXI8f4Fz/YRClkNYkAa9/651L7JLzwCryGyvznW06+It+keVzK6
fFl+ccyz+TH4x70U21fCwvbBuKDDue8UlvFhn+6lCaZJvrwcLBRIJYGAOrp5uhnl/7KuMN9ACR7s
y0Nv1o34TTfv8i4JGLLgga1a+5CPV3dYDQ9DRrazaD1YM2gbTkYvqQu1YhkHtiO66WpsAzA/gAgb
pqFzY8XNkFnxtgFjkm+H4tH60pi0/ZBjDvvTCMSAvUrIrcpfKeVCWfsksbnsGHT1jlwaWsdETdLV
cyAlROGu5U2LZ71ohbym0F2S9gLfPpAxuPzI9nQMSSHSMmliXeXbZ9YUiXxdWnxJ4m3oojfNauZe
+r1PDyhmFf77WsAyEt3+7HrzgemfOztaRguT5cuMuLJYZfNjAahuqj024lMVtU56+7lqFboboCOl
mY6cLJCobxuORRh/+aIwEUQcwhVhiwrRZng/l/Lrd1FWQI5Z0T3gNEPtHJLWvessEQqYNdmewaQd
kK7nSyOLJjgRAAgXHGYhjZacCm752EIP3v7oLynqL/+9it8BvUa7r+RI1CbfqVx0ENoN5CfC/PCQ
FqGwtK/s+SamGPdCxYUjJEIQAT1+VFiaDNYyOnd0AFAH8eMk9WO9QL+eIW0ReGJm1iL1Iham361m
6+AyZAWFGCH/OUSmEmRNIJSnoQrD/IViZ6FL0nQqgboNmw/IvYp78eRYI9PZEYfguSJv/aWQZJEW
P0xrmjiGbnyJyvVY3Qz3nv0SXICj0ZAnVUpZlV5WhiyqaDtTEiEKH5/YVcLXVfj8K1abew3aNYPF
T1JjKM+V4zLWxZVQZmrulzZDHqPGIPj9+3q+zTxYe5yRWNfnPR+XwwDKuscT5d1Qme660UuJb1vR
ms1qxULC4V9R5g1wtjx1VBoZuG04zPNa8txwn+Q+8rq8m/B53FCNI70bLFBbCcNSADS0JOF1INHs
YNCqSZTaN/O7N6vXBC4HNZuk68e5eS3sPfHoIfK1QNfx43AFuKf7lLkJa9W3mJpgMf5m7HCv/YXs
jMfuXgPecOaLLHYZ4vrFw1NeRZpnQEP4kqwwS2ZU9Gx18vzJOF8jUcB227Mndl86dzk+/qtorQeG
YcUrx5E5yBQAZf+lpH3DE5W2A32bDj+PQ9PVbj+c6MKiJldgjWWnwgfy/aEtlqjvbthAaUNUoNRz
K+U7KDuV1FzB8RpNahAIyjvgWzsRJVbSHtMrraJz+xfrEfyRefp6lNLw88gNwA4C11hXjcDp3uYT
q4dMenppR/O+/iJOIg7CsrJqrWBVo0106eZ72d6L5PSt+yzfy5nO7VwWt2V7hRrZtZbltXzZnULE
AZBTaPoqlhFahrL4HfgdUyTXOUNxl08h+RQCXuCms/IDoMCP9MkyW1WQFrWLz3syecDVlbz4FJl9
M9tKXELkLJqFLmkACBfQwmCsbefYjL9RXnS1yWyfZIivcoV/TlwpKVtfqHPKHlU5ye0gzvdEz9Jw
YoHd9PH3r4K46QnCrJ2LAop80T2XFU3sjWz90l3tKos9yrZmqpVCreAY2kEh6klY5C1fQlMa/h9A
g5ApPYW/0o8DPpBGUm/VVLhWoA0FbnELrsVg6bxOfZ5cHL+qPW/QR2qxAMETUcUIGPKVRruFWqKD
w9o7oaSolsNlx0L3v3xJL7WOcpSqKMOYbrgxsyE4vfXRLwJm64pn8Op952DzlBwaaSSDdTPTWuu3
SQNbZK++VYnF61sOJZ1eJ2Ubfi1Wz308gNTM17azZciHN+iDwV6JVsWTsn0o/4bvAnTFWogtNWHJ
prZqC5yM66SxKgNjfSlOJFr3ASZD9qUvJGcHHKixrV37udqGXvtVGWGCaAP2+SCWCoA20E6Pnz++
3koBhk6Y93cOOQMwV07Ck/oMLfEHVO6uvthUjfddIDrcVdP9TfXQWlVjTYdXvnSuX8tQg7ynwzBf
9rfS+WPdXzaU0T5CHVVDUJGL2gqcWX4Ub7y6eVurf57eR/fGpL+ofpyiuJU1PxejZ+lZzVERkpW8
+mfW+C0s20fl/KFflbaIxWP7WZ438r8ZcGE6VjBurcts17kYZKfi4IV490XpQ8dKRML2ldAo5NxY
s+nNd/JnU1nYbm63iQxvTsbsJ3hfLpihtXEt54eBsIE2RLxj3873eM+dXCdPqkvBROKX9ctG8a8F
KaxrefKT6+yB1D4v3wkqSAtlkUwqWk+V4MLihwgkc1bWOKR5/nXxPn5BKRM8CAT/ljrZXMAuJdXS
GzVa95MfSwU8tbFSbMAJNGanaFs79+f9B+m4UJlTOy0MCh2twaNsuUAEOAwSjF18pasjkbLKvBMK
vYOA5JBEDUTPNBNozV/LD+JIvp9icR8Y6UWnA4dbmqqL+BjQsLLDrT1PJVL/xszoXsEnne+uZa8U
Kvmfayug+ZNvtAW6yUvl9p7+lSySfyp7p5DenfSXzv1w6xUL82xfomB3uC68Y9iKKDwsEpnHCVGm
/e1124/x7lM3zGZaCSNSwyj4WOr9YncG370Hr+acODiFU8VgtULSXEewTe+BEWIxggQM56NCh8Vw
fkqlcsdPMzXoKmGYf1rwmoDVT8B/wWeHvthECPbtOKlEvLHvbbugEQKdwg7kOqIGgeP+nJPNGi+6
61qONIZeqBpnarlF3CKKDSY9OibW6ZNEsxLDEsL+ffkqP4EPl6V5f9tevKcQykQ6AEN6/f5uLhSq
grq/P7yi3bt7ZCylhtm4w5pCJVze4v+u2UoKLtD9wWpn5/7ibplnf91oty0dX6ikZcOxmxWCzmLx
2l/mKrtuzjfEwd/XVq6mQXm1UFNQ1yzgMotZLTpjg8wKgrU+CMI0eUp3GG2l2PeNUkYjv69SREfe
ap9bF5F9/aFVwauS6hzL87Z+7I+mDpi9+FDfu1M1iLD0njp436vrTHHfdhwEySiKl9ECS+ghw5jp
JH9jg3TPxqk9Fo1JfdGN58VP+9+8ZM2sgBXWm3SXP/RN7jiL7aQihR4L1Dd0VKxfYUi4JpUsbzSo
Ypx/XtnqZjDvCRZIIe06xy95pk5slAbRa1qam26KFusp2jlx+rvuAz7n3ajrMw78Wqj64Qpe4cM/
Ja7VC0xHxgmk36oF756yQzpvcQJp212LsemtS/Gykx6eIIyS0WocQ9Ekhd09skoDEjIo0tq+cWE4
W8TPUTZL53YcJ62b/ljFK8l/C/FZRCzdjEt4vErH/jT7cf+3lagtGf1XhezMGuJfAyy1wSVt60pY
Eu+L2QHa+Ddpmt5P3S3yjMLmiCCKLEpn/vPoq0R/w/eGbi5dEGHt3dtyVKQrZaU2H13uqpw9l1It
+g5ZG9FwuI6/z48KrVPHy/P7/JlobxrpVHS1gTiP0/nQVAwXyfJqkOMI3kuX0bL3dDbAaEsHDj1B
/p/pyn7cuqvv19u2rs9HZV6urOsPWc7qplLAOexs77XFoLCs3DXS1HSvtzsyEpyP97l6GkdhnLpZ
5bfu8asgGF1V7pAkLo+m/HMZ5CRDMYIoVeabdH0a11Zquohetf3X/csYW2X157r6qM19g7cLsrFn
1D1hxq15Yf/9oeN50j+3bnpbj/9bwDjHdcRqHmb7eXEzPgf7YZ1ms42VNmfR/gWRWz62GdLc976d
JKfQ3PcT6HrvDpR2ppGYpkYeLyddsbRS3WkTMW5fxx75kfTHtben6zPX5v49qYpS3Raa8Z+J2Ga4
zJUoTT0upfvXbbCtL+hZ0siXsRb4qo9Wn5BVwEwEd0Ds19WNatH87YGENBEhl/bDTWikIuSRS9bE
DgYxWgyQFLvW0nv+WKN0GJT6nArcsz/RvqZQa5TtFjAkHvX8QGX1RGC9h8JVysEXKsv3C316a3C8
37kWhBe03HesJaZDZP23RupAmJOelJR2W7RCBD8PBYhW0+OZzNAx056Xl60naZpT8fhGWLapTTe2
5aYE5vz4XV7K8udQY4jD6VpKryFreUwKhkVbzfR+nSerkzuR+9JdLbOv/2mNFCToSqqy6Sz1kB69
JM2kOUexSWP+dR1eW3uxy/tj0bx/xYckdKwn9XQ17O6OGfp5CIYAfSlR7GqrD4nb5ftDWfZPii3/
rl4lMhGRCVm776na7e3WXL1nq/N+MOKLkvZ47eSb5iuD3Nc5mjcpvZY4stG1vv/dxpnNTDc3S2jA
qwBQTPdiWUiu2tIf2ys5lm5KMwAacI6y7BSTer8SWItFxBPXhLZqIRA6/AAEPEfiudP8TYwaUiaC
CuhUCZdFXfC9GRYigZbsjjQxiLmwbSknOJqLAISEOcXVfKq6MWmaX3Aw4S2En8HDIkH+PWll0uU1
TXDqzR+JRHRTxfaF/R+8KPjf7vYHt+8rIW4+88NLofjsZVvzfw/H+XxbPM3SH6c3rgNRDqLRoJTM
BwsX3b6fvWTvotj+/iB6UGguhjIarXmfSTp/rLr79qWbHOb2b+kHNa7iilJCopj9KYwe+eL95zlk
F0+di1TiANlc5Ih7O3qNHJyFt8M4OcwErjTttT2BJt3AHSPCL15a+FYeV7lLxKg+bziE+kz2nTZ0
zTmVpOMcTvQKVRycu69tb3UMDjU5pcu6tTpW88BY3dvujQre4VaxXbhItf2+lDUUNx4P+Vu+YUnX
Wbf0BBsFj+G9detOtJfoPqL0x71/fXiB1CEqjLY9LOv6RC4ejlpSfLgobWu7RdU5fXt3yJ7e10vX
epvQB1iUdgoS53L8Wc4UqMdqlRKtpcQzldX754OCbZ6ob+RHPrZVk7QFSHKDnRDBv1RzVwFFZ/mR
65zw97VqKt5/r89ijr+34g+ciqtFlFyUCpKXej+52iJytQv3T3inocQiOpMxzhQX+mlto8u1lCTX
tmqe563/QpU1x01EeBvGfWZTAfLfXEvpZ2n/m16OEp30pmqFb5GaNST8Tffm9Fnwi5ZlviwvOB5K
GBbmQg0sP0Xmtw8HkwbSfuZDy/ZXBS8fBSH3u5+ltCKKQMefb6f+fFnOpcg0/yHI5PbXTdpLmwYi
iPfRIObzVE6+P8Cvcu+pS/eZaGSxObFl33ktUV5hZEgxkRbRHYq/uAcKuOPtbjH607EKvuu5GXop
hzAn0P2Uj+AXV7870fb2fdEnAgBftOkv3xknotNr/N1NJVQj2kj+2c7pA2xqOzvCgCFJLN+JbAMG
7T5ATzi//5VXZP9sNfg5zzCVFjgNY9J3kz48mlsrZiwhyTdDuYDdl5qENsnPHU2gQC8JvAiV+D+l
o8MXt1q+AKqkI/2YGvNMjWA+1Hs2w6VMD5rbv8NnskWqcCvcPyS6nIDjx0Rr0wH38UIERDuh6jxZ
X39owlf8giluZgrVxxsj2D7biumP9L/Jx7Fu4GLFu/zKDxZ9IEdQzfhZdRYlwgzlXHM+3cjfFG/j
QjNBSmCuJnCjZNleDGVbTGuyces9m/N4u1BfldE4a5RA2kt08U0NCUp9rX9Szgk9Mtbd17+gx6TG
hWp3p9cLaFGPfyWOtQ0Wiax3Eq9YqrSUYyYtbx2tM6UTGakzM1NbUX76XrJuX9tE9WrPdPB53jMC
hAzgAjPHFaylW/Fe2vd4lF/pXu6EUIKkIi8sfTHcTeqNdM/1z/UQSnnr8r59e1t09yG9fvk+fae/
Cui3V8LMeneUFijivR37OMwKVXJl6W2LehZrgJpC8JVsQTeaP8sFsjOyRN/LUbJdwDuWYKnTh6w+
o3QT8gEUFdjgIvur+RVtBcDaWWwWgCe5skw/WVGR4WpRfpyi1qRnQ8XC8VEJnTh+jYnI8s6LznRe
n/nqvJ3s+fFF8f16j/Yf4rmXo/PzXuZFs8fZ3/zv8cz1JGR5Wi5aUlvJt/1n4YsEgkNVMUvRJK7+
tOovZ1pAzXW0a+q/dQA8SndIxra2n5ec72ioExX6uwZV8Dkz1eIc3se2XtDL7af68QMTCqBdIyJG
H85P0YfoTWcHu1/9X3pBRWDdXCuvJHRUUjsNugPLd6jQZOfVC1Jz9H2//5O7zr7LdHg29dld/9Qv
hAZd63ctKRZ/HUeAZD82iRoQEGPanF/gvUhQGTB0JQ1Ldo3954oKYaBV6SXUk0VQiyc1lNYwFwxX
YgXsWdHk3JBnP77UlcU6obyAZDtP12L55rHDdYFP9nugYUBf3I2N9A/BF10lHzX8WRS2OwDlkuqO
59QPjAcEc6iGqV6sdsxCvchq7BpE+PNX/KOTHXTk+0ev1eBBwSv3lhtufo1ORrWGBMVOjF7dCfz2
3W0z1AdftaDF3w+cR70Xw1AhiF3W9ZU8058Kfk652SbEpqzmWgTKqSJvNF4j3wOjuH4MyNYpM+8U
ohcRaPZnUh4Kx7GY/Tx9XH4LLTMQ691+KX6b1IygbvZU2mgvZZJXpWXr0NChjxzftpp8y2zK+6bu
ExdxF3zXK9hDqAA4NY+Cwwab5UDYlfWJ+EP3Jq3BZF1fqHPAmMhFlw/BYmE4X37kVVVBcnYo63VA
Uz2WFRmUDCab1nMKRAg7P7gDfzzfk3Cc+kYKbdIlKHL9qB8t+AoU94DMLcAx3puxbfQon9SZ8YcR
bjSvuQXg4xrWrlA83or6MSQ1rdCYSffcQPz/h+DWP3gw2TEpuBcQwbmL2dPgdgHQ4RP/YTI8pudT
0DrtVSiPADJ2surpe4Jsn+RFjt+m0g5KLlenM3yCVdoWs3qAYEaI0PUJjZSpH5onQYUIj0egYQy7
3t330IJ93RlIMquRMFfijFCPW48cldlhYnAtxXuvTgI0DZ6mgCo/fIzvPTbQVt/+xkGSbPMOSDxT
uEg0MstGsn0gZPkJc3rjwBAJo6KCeMtFGMXO1deVECOnQQPForP/yWWel++nyu3TwaGi+JTNwNrD
b7w3nuqvn3GI3UyFRWH8NkfgwMbL4mJg740zZQxBw6RMfm/S4q6cgoXkavh7uAIxpcznXeaqQOXg
2XbHx/ddtJ7VIiCjLzExMGDZaMEd0QFQfwugCFCpdPlyquWHhc78n88cd7qioYRVeBTbx1c8Xdkf
vhfcTDgD2VL56gLYb+kBPEHhijI7Pmw2Xclciw1/45ncrc9U6UzSX4wDa7jlhcjBVmTZ0tlo87n+
fSU4TCW/Vi4Fx5yNUrv3DAUG6vKfS8fE1/MgvZRsOYlkiV3wuC1neb6Xefk8IeNXvm4pycULo2xP
KpfrPP84Zj7dcneqrX8f60ry68zMEfH/LMDDHCMt02KXktm72p7P4lGssX2Ln5qLRLRfvvk9xnmb
R+dkh4nPoRA9aCcXbzyQRSU1u2GmrkqJmVzo+yEGwVe8URGXHsm2N+loTaAe7XB0hZsnbluIHjxu
+rRa3I5XdDR2mogUb99yk6m1qHqwkzjTZqFzmNQz+/f9r8cObzgpr9Ll/RbGuHz4nhTKR/SWefQ4
RgltAZS1NC5wHKfKG4/sQNT0gDNRTn9dHiGTnhjcVQQLxS3Y5pcPHsuHT85nfnj7Xn6kvybx9/iz
dvvOLb9yx8iNDp9L7rghyZVSCQjseuxYI0cSqxgdS3YNJsMPshSfxd2levjmB3AIzM2OTMGXfbGW
VBxfUsHVTKSixxjMRIrgWnmMl6NNzFKvPca3Y20rQEIv9uRNj7YevQZ+uMy9Z2YgD4dt/7IzroZ6
9+kd7zk9S6NCPLrsyL3T1y0eT/1sQRWzEq7Xue0qEzfxk2vlGi9tcxzL0hYfWUIGdwdEuq3nHRUg
3ae/bqlufF+eKx6Uk/10nIvwdiDyD65xLpqT8Pu+DA9t2uYH3dP84S2LZ9aUvewWcG3nxcZmZaWB
rcO8qSOW9yDWags8nFEOtDxXyS8Dhu41YDv2mfpBgVFxUa6G6tChqCvtdlGRfN16Wocydv6Xf578
7IRbwBsvl+E/AuR6hROFY/Vr8svkn5KETS35cClf8Ixec0W9NPvOyCT7t7G/XKVZ9+X/1hd2jhhz
tyu5jWV3hqwwCKmiJ/V9Ps2CSpQEgbwE04mX0LamfQ7CBGSUnJOEWCY80Jqwz9kQ7A9lSzl7bPx9
DsBh8i9wT4xZ7lpOzEwVxIMHTM12W113vvzxMr6Nl1OWNCWqrsXBWkF39A4AdqFfL+F+fXNpLuR6
uoGgkt9aVDzDMz706snt23xfv2gCWPRQx0kJiOIynmXu9cTYVkulGMh39f84W23kyq9B8us1gMry
b54u2SosQ6hj+tx1kuwkdhXvvvlES22meSDTY7qabM2nuwsgmp0rle80daQsWqlurBFe0FffTPl+
elpVc83Jv8TsYjovcuWkQ4lTUwHRLVaUX15rQntt5duT5NvibzXkZpnZ7MmeeAupO9XVMPn8dFc4
SsGOQXlQpR5uzkMOiZryMlWLUpnSklTB3S/bUI4YeaF0ncLqprp88oNqwdSQWeXey8jElBxQZEdA
nl43p+d52S9De11UTHngbWx6Ko9Ruu8g6yYu5FnXz773NzSxlAbDOh+gVLytCGzz5mNF03yjq9rP
zByqdoIiSVxCFKyE9FxhpgKtum3MAZJO6eiu2C35D96yqyUcxHtYmt0NSTwSjSS6nhdALtddT+AX
cZGdbPytP5NIgh8KhtL8ttizhwyzWfT3xdBLu0V4VEr9M+OWi1XDqlVylTD0SsmBn4Rno4j9VxZX
gfclPkyBtwsyFW4RLxuk80joAZfBlZCZIQmBEKHwrS4Um+2nbu2ZaYCtGossiHI5Nl7V5/Q6Et3U
bAvwMN2xS/u6tWe1Hf1c7kY93dT7lRiftT8mgQoMGxwNgCCsWl7YppUZbyeRX9ppG00I66nnT8z2
hcimCLxal+k7JZZQoWZ+BMKVguAx2YaQXnistk/gK4Xx9y8eWK6vu6LK+KwGfB+8Aq//WKVfWb+N
mQKDUpjBMXh36BZQa3V+XeuHwlwIhPipgRliZYVpstjIT0qyqaZswVH0dx56o/7RWN7ejav58vX5
K0qtyikhhLrbQ1zXS2sGI9L0HoaMhWgthiiIF10VmL5s/ZHu3nOhbtoGinwY65Avu4qjpcxAAHCH
MMbkdWp+M5gPfdvhFbo7CYj5ACYI/iAHC5R4e4g5c87S6FxbixWuleOxektUzFWSvZzXPeJhDzYT
cQG9gMvtAdlh6isi8Zv9AXjwijLKFQoMqYE0nK0k1SHvJ+WGpmdV/OF58qAT5F9YJN0WKGe8pnMQ
hEcdeIigvflGXtyF698T5RPRxlWUm6W6oUiebXuI575+upX9mCyQkNFFFj+X1GAzDJ6zBbKX8i17
JGCuy+nLAFgauVzTU1udSdY4wLn+uoe/bgjjXiL//1UUrX6OU9seeMOTnjeta7aesj3ndR8K10UG
mSsRxfrAHNjml1U7nvw314bCbrhR0pT4Psx/UnOC3oIUSgoHKIf5IHP6iq/0Rbl07sl/t1gtdu/l
KHns/+Xkm+Ms/UXaC+xqf+su91p31k/zmkXsuZOxxuVeg6QozOsPbyWLSVXlkJV6FEblSF0Vbq3b
6mOyGG9Tw01mlLu1tleZd4KZH+tr9zgKcJllRzfQw61l2aSP1fixus20dkrO+YqxZz+250YkLYVK
2mYWb+PELB0v2zhO08el9fHqPPvhOJoye2w9milrvYSJLKW6yzy6PYjCbMmZmPysf891PhumS6EG
1z4DuYSndH4A2LTXU2Rf/391XbvwbgatrfU014TgqqW6VuZJ9ZOI5O7t5QBm/By3zJw0ruV8Kyc1
bBnEmocEkKYaZV/RNYRP56RMCPf0D+pXmMH5pPu7RCX2zjLYwVYCMGhfbsYuFK+cjyO7258v6ci6
syXcIzf2D3N4hFDpCYuEPbWYXd2YgRZxzfvp/upWZjpd8NyIybOFZLP1DUrI1tm6do1n9dw2fYBG
kpgi7GmNc1JvH3GiEjJIpAgc9KYS3UxgrT6hgw16O/P7SAdwkmsCwWUDEMnwgJ/Db7pl/D5L921E
GW2/74+BBuOrzOrRZGpYGl1fkVULL5SI1azgV5rB17aXuckEt7ieWjUSe7MlUiNkofQytBF9vKCN
EEuaKEu154KaZEAlTYA8FLHn36cvnB7ck0IFkCBh4rNkLgtLOlomoQKz0QtwkXjjmgD/Y94T3eU0
M8vNvGW+H3v3QjpjNPLTVOBcICxGsMdyf7g48D5iyUWN4JaydrZvkoN9Ggf35C0XeN2xd/tu1xId
phsvpN76U7qh+p/H5NjMdJ0A5u08Mqqp7l2Th2mW3CHvloc5aSfGrmKOWIh0tg6UdQgcWU8UoAO4
w5QSxJzY9QH95aAK4OJErokPqJNXKyCtwHRgTxBesHiRCxQgEGtlBsuL3uYrO0r8sDL7Kjpk0CcI
0jqJjwBhJv6VFQAqOP6LJyPSuOSDEO0ufXo1d+nsaNVGS8caFbxKB4naFekDYJxstqDo/ZSsqyuS
5fudz2Do6EGmbRt4qxUYw6JbQOrOI0IlWk+8l1UtF3HZnbCVHKxmUMqctKQDAWvp/OU40P5fTrZj
N5XkVOf4C4jRTre4fvkK7nJHYi8Q3+EjCgFG61hA95V0mo/P3QfdiNPPrXpXKgmQnTxPxIENmt0N
8pQcpLrwZP9H5M94KjD4ICC2P5Z0I1AXfoFAKQ0tSi+IA0mq+hEfGTfdzcYcJ5E8cty1nF3DOWU6
IBkwIvfqyide3zKIQszcW74FPCCBG20aCkwBwk1qESoCjaaX918ax+7m2G2vmgLUdOvxXYAg0Jll
093WMjU3kxGVmIxytUldLnA1g1buHoFFtkoQXgEND5imfi+jVmLsgbOA0zyazBicxlumA1jc2xjw
4A1AT3G3E2+r5l2adF27AlH1Cm/Gxi7Nt5LCbAn57u0tn1eTPvfvVRiE7G+6VPhewXmRzALehrRB
voDXx9gFuZFweN4VtN/uUBDw2eNgbByjTEuwPMqbBO7VxYfXfd0G82/AgodWnK5dk8FUWOue68kv
gcV8xGk815cjAcdjTMPQWkj3t1DtsfeQRU91uSw7xoCj4CjcBst32TcVNt+X07TouXic8i63QNmx
d4fdYyzNPcrJJIe9Pin/ygml23ym45Rp9nw+I/2TpToAGhkwsiGnv4+ufw9s66CgwR8GWDNhk3BM
sNhbEjJ/4hEFY7po7Z9Rsp16Dz9xIASDTIpqOZ1HB/HjvmFZw+cT5MmWP4QrqXeIMXNIDYFKJUge
o881gHYD3cXGOiRAtHPdRQ9Fim6kbBrpWi7tW1i58JiVRWu56WW6HIhtYz1y8DHO/x0w51yPE1uI
UuNgyp33vMpp1iHDcPPhkd5fkcPU4wydD2w16yFvWohgw0fh9csMLSGIvfYxzLdxdJRlrxXLhks4
Jzorm51Q/8v3mat1prXSxRn1uAi8ao+SNBYZcth4Dk8QPCC9/qaVvRGJUIjoi0NUSMYOgv1pwFwb
1vPI/w+rD3LfXY/HgOUDrzzHS3yDPDoGWKkhdeTBzvqix2JO3SVtKjTGsiPhAX1hLFwZJpyvh7IP
mFaOwUQdY1KOhUM6HG48YmdSfrwfka3985b8fk13eFce3xp1cHga66HAyHS5bPw5ppcf5/Hl9sDo
t85Tevv6KLryHDAiDF8wxAYyBuDzl3/GXQtOnOv+0eRzAR3NQ5WRBlfXgCDR8LKu2z1PF6183yMb
eqedYXeXuSZUZA+kmcP1MRPrk/KVcIdRdqZ5wEKishry8bqL+7uN5OvXqRPEOZ+61XgO/0Usz9Hp
T8phPliHuIKzM4l4C0786xTMN+Y8D6jsgTt6HWBesxsKWxAX0IX4h7CEjpNzw0blFEwu7efUZ8+q
s0aczK3J4O+bKD5En8r+Qge29p/DYg3JETruD4onkUkM+VbZAB4pESCI4FWQPGEdtvqV4eSF1ekZ
FLEja0DWauh/jn6VNXMx5h4YNdwE2H3MgOn5KeYyxIUZd4yAboB359jyAAVNTlE0/Pm1IjhbfHIO
z6Xr7s1NjdQuKHHuiSEAzSC8YsjeWgXG8xX1cm/WQqJrF/03vaSFKdcxCeHMDQvMvUkX3xU6Kpat
A0297jwy5oplLa440LCOX8KzxJuEQUCYGUY8Zp5jbrao7obZdkF5IyT1HO5LROdYc9u4jZ31FkWX
nx5WsdsnJNf/iky1Z6i/pQJtkXaIjwuHIXzBF9ohnJEbXkWroW9h9a7SGCL/hVY4ESF4kG+rgloj
PAzugCLwKl3RXSzXDP7CfzFsF+yPJKaMRWZZDemRezCnNotqWKEbJldXolVV5B4so/HfKqFztaSo
u6KiHr5J18LsYVlkgsAM1kC+bHFYJZLuOWSd3XDRys2CEJQxQ6GJ1a6NMLXc2N2/62gFha3sniwH
wVLfHj5uOhWGqDA8IeLSsmJj+lS4q4h0X+LxQWFXFj+rH0XvpnT0sr17y9fT2j8NdZs5VuIeQ5Af
pUrg/3DdQOABan4A32a97jyOPzsYhFSWA/Tx6XbK4lh8GlUJ2WZpS3hOyRTcUaTNxltaRAX1+YiN
Y+PdD0Ns6JcB1wtDj53AjA0WQrXqXJs+iYHYe4A3MtnrgGDs34N9tpYUQvCqQOzaYAuYH255auGJ
zwdW1nkUIn6cliajUxjz2hxAxn0Qek3cBSAL8VEA7JtaIynYY84xTgpjs/RafYSwMjxqOKQgaEfQ
Db57K584QukagHsIgLemrbCqCo/8a+It3VeqsMGZB7TUgWsajCBBvgsHtMyK9iKOAGesXxsmgPF6
CdZF1c9IUNS1TMfhjbu5MdPEZ7MaQr5G+wyEMHt0XwmxAm1ilnW8Wjc8uRyK3cvxPATEi7Xro76c
JkXI1fYHaa0Qqqz2/cvkY7vprfJNJoZfn07V/A61ClGzHhwyFF5OP4Y0icIbaxjD5KsfVqqqK9Mq
zmWCjGNhXsMhAB0GVrL5dAFBN0hUMo96sGUILHaSi7v/IfzO1vmAb5tbj4uxECgjPifEEIA4jCSL
HCRpJ5+2CXIE8HDAbD8Pa9NB9jNHH4gsM6/mW8gVeIbhXDzu3qQO7KF4qubJLGvvH2M8ySh4CueS
L8An3WqObCvByJ0zFDbPU0Oc9B0pKBlXYb1xav9qk8m6yT+kwunEAguKsvePMw6AwvOO51o5LaQs
yHGEHwmKvJbf/3uHbOZrmX4z1oYk5Ht4foy5JIb2NEgWryi3r0iqrJIVUzr978sGx/Etq+QBXJQ/
NUwJxHLF1bPqYHN0ZihIrKrX0f6m9ybDEc7SwHtz/G2mWb2i/BUnfF8ysLY9w7tYl92VPxFOEQD/
VTWblFzBOyJgyNE5RMZm8+MrvugAcaD6BwGN6TYsFhhirZEyfJl5LdiJ5cwQPFIDw2+uEvPacRme
0dmac5oYdW/mfHUewh7XN8mGPeWgc9XANNE0L1bbVc01Oo6Jcni5t5UXf36nVt9nhDJKMxSQ2Dih
6q0ilozxoUYsCUH11j05zFtD/HgPtyrONlWZgn4hOjcoA3skOC8gr1W+7Lz44/g4idus9prGgjPF
qf7H8TAZMYyEzZBB4jaYEsZGAxt/CEMXtPeCXqF5is3rNKZJIeQSgWl8ufcMm/nKF/6gKjbCxlEc
vu5wvu/0QzrXN/hprKHBDfY539cWZ5dngSk8tFXRrR+PHs7vsQXibwZ9kqqZRfc2T4shR+nwE6cE
MgCBYWmQptbXtmnw1p7YGeD4sg2C7/ezOepoFFpbKcB65ti8tnnWzYN9Z3Sd8fRNfq+j4JPL7Bso
a2y0Qj0cepPgg4epQbL52zLB2aFQcwsnsIB/cS+bAGyhBY6jr7mFPWiUJOb+bJuVtR95G7ksHFzL
Bgbxz9c1h9t0zUPKGc7Jk5vWsG84tqzdrWWpCUjGvsEMe1JvzJQ4Q7kqwZD/Me28+Z+klli9/z+W
zqxJUWWLwr+ICGb0VZmdZ6tejFJLQFFGQfj158vqE9G3b3efUiDJ3ONaa/8L5igkJuIbCCx4beIE
sz2++Dx3KQh0ncft4Y7/uJHiXYNC33HAEWSkaLItzpRpivP7THmrxMGxj2iz58K3YzbxTwQdAp/+
1gPowrCJkcxmIUQYinztBlIe60hBmIsteBV8J7UlGip/ZgvzKzZlS6jUnrm7DC7WHQJawcZkVN3A
aQ+wEXeWbmNi2Vk0y8VUMlTF0E2jdtGdh8xbEqXhaEPCLQJ9x4CvDP8M8hxJ/Urgl6gFgfD7YO1G
8plyOMwvyFcPiPsTdpRIDA5CfzHfETRzsrg4N0jozybnPFH3aQGWjohbeUCEQmDf8TbTX0IBbpJT
XhM7cgjAUUkTYuT3QawzqTzhQTvi5BPJ8S8EzTwHy/avAIvd4eVyF388Uo/3JhaSUDsOkTN6GeAM
xDZmi5U7/shwJdyvGYrYGMMGtwwvwMbnK9uhGE6HXdcaIc2Dz+ae+VaqO4JlC7WW6GESb7N94Zx+
Puju3tcfZoDdV7UY6YkWxBbXIA+37FwejP0F7ZWzhAFiY8BuJMXJXCwtuRVxfL6rd2K6jgPUoObE
ooB233OWkeahUM2Gou7dOBIEKXT1yVaZubbj+1mBYROIcI3l/fOtGmaC+Av8Qyxi34wBgeaYVRLg
VEIycUTYGZxY/kGYt4fzglvDKpKY84uwk1lyHGF6dIQpqsOP0U7gbvkIYA8Ucrh/NjtbXrqSiWQD
V1QnlyYIU6benblz8gzoQix069y/BXQOTaieAz/m8+xxbBYnn42MCIYTnb6sXHgX8X13BwrWjB2G
zeIVCR/5f3sEg9qS13OKv3ADeiyCEYYN7U5r7obnFYEC9JWHhxIXB409gLz5QT7DC8VPg9L9cAV2
DiOzRRhA7ihsFp4im76i24MAhqlOiP8AnsPOcf4peUEnFzRfZqwBSxahjzQS+0x05wmwaRHQ1GMp
cahiXAO7ilfXUlQiSjjj83ggCgaYaFGuww8MKW7g2fAAC6Sy4LdS3Hts419BY2V5B+u7iDfFPiGB
IjIkBUcPdDDF27HzaKFRmSbc/Ytk2LUiK/mzgSw4i8EdSBx4F2Ik/5El5myx7TrstyB2B8TTfO+Q
yJ9by6k+4N/gGsHgxGMqzrObvpovvCdrQm3pwGWEI1nlsQ9ymdCLv/F1hBT84kLYSg688D6aoGP+
MwaCCszF2aGKvhE78NfmUMW/fC0lB3bN+UUzgiUjt5aW6P8tkFDT2TuP56zefSAp1ZP7CmklHoan
qs6GNcWDYUESoffwB/PBIIrF/qay+RZ8ZLHCfKOR73gKVCIH9Lo4TRgjtOGQABBCR+IIQTCHcwTz
VCWvoRRGcLt5/bGaiWeWuCdpyU+R3WAMWXrx8ORFTGHTyfUwqwyjJBmwRhxV+jawklm6E+2mx7xs
0WJekaxla15bueORWWnuPyocsYw0oUBKDUbNwMkWuC0OhlikX5pGLCFuEJ+AP8d+Yad5CKkJqGGS
UcAN53awOJk4OLyDlzFPHx63iSVhxxAp4sU441glQh+OOcuRCJImsHJMOb1kfQREiwgGpw+MDnkq
TgvbX7h2cNEU/UUAgEZ8wM+wPOo5b6Hcc8GImZpU0PQz8cOMpax/OZVsJhFV0ZtAW5RPEvniIlSB
AWPb8qxYX2JpQkxwN1w68/lxnpV6NK+r5h7+KL/YMV75vzyt1QP24/2xJyTjUTnD/44Sv+foIosW
pCgOsHl4Wm47y5AUPlpNwGM/F9KSB+O/sdIsOXUMpFOiDTciFpikDBw375kpJFyCKABeH4bexvu9
RdKMhhk73DRDohjepnh+6L5/KS1fwaai2MKB51CKkUjIOuHbXL2axAQ6YtlYSLwkC8mHifk4A1wQ
vXAVuYaAlIwwhroL+SPHgtiYD3H+WTFeF56SZG0CNPjfp0qowboYCvhYvM/cJCJe9l8FhqxYqE6w
CsJ6icoSc0H/rP5fpMeHJBtjyoV5SVgpBPG5zX+2k0sDe6UeyI2mO2zZ3xFmLbAIJUbqsRXRNdT9
zH1sugOf485gWjPNcsc7YvG5IJ/FbaA1tT7x5ASqfwuOtRRLib3jvZPVZdQUCXxYUdJ/3gp9TRaH
7UxyJVqqdvqLyzDu8EPFm/3N0TDKd0Qkf+3V147AGpGYBa+AS+awRdnsu/oXlTFrCe0debclCgX8
tL4m5hIvGMp3/kAwiw0fz94Urvo12/MuxBKEzxYtS0bVccPIzL4C8lDsBP5FpP28eUtEukxbyaec
TUJOgRhE//fvoAmq5x9Im0cn+v567bih4VKkHIjK1X9qAwwLJZAUjHb+FS/K51FP+QstXjvcFhWV
JUFCizoDqEjI09wNBziS1ywxa/ugMQ8GEeqtIsZ8tAsJMwPnAw4YJWPNfS9jDieDCLopHl9Fego1
llJMeo1stAo2HMdV5FKWhhAhtvQdmqP4fyF2C5+ZZHapT5hTI0MP/nj9d7+Dj9xyuAymlT4FaQXO
5kSoTrCcuG+wK/AU8dFwQumKMqPs8yWK2xCz6e1+wwnvkQFuftFaGxxQwyAINX20c0W5luSKdhCd
RAQKiVO5zXjFpZnpwZg+IYiRicoXJbGTGBlXmfRmuD4ejbd5lqhBYGhwbaiYU885rQdj+fxPvEFM
ftIpW9LZWnVIBijIUjUrOfdp74jo2Jzjv6EOoJNkkOtwjqF5/uObAwm/CkGciK9H1XsFop3GhJgh
/DcEBQ57zOCcz07OKFckiCwm97UFvqyjmhLoz29w1bkAPQYNMqrAEN+2ptA/iII4+Y1eM63bSkmY
XPTnLBnMSiVAK+otUNDZJQWpadmpGkbNuJCoxAFTGEwepVM3C1JCLXeH1TdQbhYAk/eSfHYRpcRe
WlM/iNjZD+ur+5zxJFi4O7hPNiVGDEuOxxa/qrFKDYIdSQCkjHl6Ya1r5OsxXjQLOYeUJpgruaMg
HnY+PyzcD/s7CoRta2e4okyMbsLPYgkpmQ3+5ao07R1yMOwm6Qa/8+bwpH9WQDjQP34yjubPQ2JK
0SMiMCGP/cX+EDPef/FmWGiO8iv5O6Mi2kFdg4ofRgldmMGopmX4hc2qkS5DyuG0JohCj1ucIyJx
tPD8ByTgxWnNKc7FvMnXdwaEn8Ei2LJ/vo4txEkV1l73SVWwGJxnfs9/T2vhcwkL+ImZem7Wn3IE
tJnuxANJIqb/tpzi+j7B7Ynsmx8m7oK5WLgIoyPrzMyxekY++qcCQrwpomFMBXW4uWihnPAsqcex
I/ogRSJGyxCbuc+qAw1Mam0jKtEYWI4fD8hfhV/gR1fd0GWxy++a4boDGNNYPJLmOFRiH40BmQf5
c/LkjNhS3iVGnOMmXK53Kj0hmIhmzpLXnj4o6bMiVBJ3/BCTlUiGYJUhxk8G/aK38JyAiSgOw6m0
ta70uJjNgLdmGhFCytj7g+hvPcXwD/YzxvKJFBw6T341AIDLWAyXP8hnhFCIVF477qxRXWG9TvZH
dRlEynb9CJ3KR+ui009ISEW0hLVBPOM1aGwjvjAg+IA+ESJt927FcyPyooB8dxhJhghnM1cPXGRw
btD05GNI/5UePS8EyCZpiArCAqOQiHOOlC/6dNmCC6HNmxg+/6r9Mt7qC2H/Geh6cxEtPze0W6Ek
5DQxF30I5WHcgHAHGh9dm58ueBLHhckXQHxGgaPT+gPeed9uSuQNkLAW5VBeFSut+0xVGIwUIV0n
hsg230xhDLF1QAA+iOeLMUsIjwJO2SK+qt0Y5c2Yyf1jyUTb5AqHgD2GtICjL77gZgxXINWhkjO1
sdzne2NVh6XD1Ns/oXomzjNp1kagbm4gIQ6d4oa0bLLlc8n0xDW+smMe0SpldJdQiazBx1fY5N3n
M0IDegzhiPIhNU9SCl4uZw1x2TO7g70mMVke/g6bDoSaaNnREEOvCKRS5tLrAHmEgh3hXHdObJJr
pvrEWHKOsn7oecbBSM9tOBZ/QiY8ay4EshPACtcXwl+rGqPchAw+uX56xF7GbTPWPnbKlJo5ioBn
voakj2NDPwF0HugqDagn3WIw3ZCDIYljFRkYVq9fwIq/64v6bZSOvpJXbyC7SGsQfO8FwDlUEblQ
Yeintvpx0iOiCrTpQyVdf2AxNOYZHk3CvByglwYpG4AyV7Lgz7ogG7W5ztQbZiOAmKVTMKBgAl37
vYya3488KeBqlP49MFNb72dDcD+Ds4W3ir32wymHHBc7db5taq97LY3BLHOq4aQykCmB8U+ZOgqN
Zy8KPkWcj8hDiHylZlbG1B4tR2aSOnJx9DtAoEgV9IU3+OSFxhHhbzUQC3XDozDivKvWA0r2OlDp
cfNcZH5fLjTTuQ+KcTecgGRvhdWqbo/PtAXGNDbjRaMvJUIRpic6ibzSzGCgID+IiNNwnTJxQoG+
ufkM6FyCsOdBgXkCjbXkCd1ysLlDC7mxihfydSqetvUi08PRdswnAQY8ApN5yj4jubMtJC2QsVjx
9EMADg+Fw1W6z+EByG+HBlQMAoOET5+pPbnAXaFoFBSscXny+43VYRsuBUKdM/V1HSgcrM69x5hw
y4cMABf9A4ePYBKXjASKvMq5RbDZrfZtoc2OZ8bxDT9LCSkAMBQW6P72tc/eLojh5/2op46a2v0b
jPbTz6kTgIzm7+Xic9JGamGNDHOn38MWXg0MPwXdPRAHlgDYAoIGHx0dcNJrQOF94oEHq6jTcYjW
0MNfaNsJ1DBAg+jMb40i6hnGlVcJd0MDOzeibYdhbVkCWs5D+22h+X23HIYaw8sFXFC90ZXfs+vr
2mbtWUr+JSJZolUJToCcmw35eMzSxucn6M4AGKoG7qPZ8y9yvVSaLeCjCPneem69/cfbLZtNDUYp
c2jW8XxzrsZ1gOI2JM/Nqv8CV7gE7gpSXdty07AGau5zjUJYPgL5ply5xHAKKpmblIZr6zqc0t3l
zgGg6524B/nF5UbF+2b08D2uyvL9mFnY07rFuGxBMZtaEDP+s9hQ5CHyfkW+0gTUlen+UpUlOBad
DjDEBNKKC1zveaCh+KznMcA/S8AZB+uXMhEdUzJngd6loBsxOy3gz6CouUuQHkAcazvBeFJwI/4h
kAPqAXIOmhfhYSR6RCTd8Y7+XEeQCCb/Lno74CA/jZ/ct1Sf+BcFDkIP+nVpBBBt6EpdE+UP+EZO
fTDR2+8EbpvrtsBFQUTQPNZ81j5DYyISOG8IB20IJQDIEWcQlDwLCxuHPRBTrCazem9BqAD//nwh
43gX5Iyc3roq0Byx4pZgPN//405ZY3YFb18TqHMno5r78bi6pP1xDgXSAqUbpl0J8kDzJTDq2khh
AhEEAK7V2WxMAMUMmVm28SKjpsfuk8dIyNRfw7f4Pq7A18MHH15ZU9rx8UieP8967AJqPBuyy80/
Dvx3mlG2dgXaHx2aZJKc2btiGSyBYpSNMMvRvTzjTtaq6le6x1YBEE6TaavPOyBK/AkelM/lcB3D
k68F8pqlYZ+f1kRGvO33gS8DmfLvdvLoSveQR0mpa655jzgdvvNBHZkFAopYTGRry//zRtrYBTHJ
V2CDCAKzM7FT+fphM5idXbPDSPjX7OU+YcgZpg5qgycxPdhccwJ4UqAUY6PpnEGyTZug0r81zCtg
tagHiL2mMFN9plxJnCYk2uDU0FASsGUHcAlfiwXhO0EGs7dptbFZ2UjZgXXhfbzAxFAphUXAqaNg
2PjcE9gzuASEfDAjOAZ03bcamvy61zcC+tdT1wf4b/PS2R4AV/hRWmiUd8kG2ZoAG0tgo4aAD7Pr
hDtmCJnmwxC48WjPVyAucHc+H68tDinkmeoMhkOY11YT6GaTWgKHshLgA8p9cnqk5NQTPqPQihFB
apRGOnOdAdhSiaWrYDSi6ccvtOdeMUVf6H4RQmjgh/weoG9BIQ0N5cf+c9q/iUutkNiL6JRf/a9O
fR/NYqa9CNLEuN5XNpEVwz2eo+vd+ZFdY0XBZFN6L0d3iyAJjFXBAJRuwosa71SIY3tRthCYvjRA
vGlcwL+CvnLsQtR++Jdq9PHfO3R9HXB3bwe7NUKH2Ub/3LNGT+cVkPl8LpSLfmQ+zVgJbzg6kpW6
8r5x8yEfqV0SfAeLEikOqw76Mh099hgC2CMYRN3D1H5eY5gyCWVk6lAZJWlR65Cpu/0TIF8h/Dqn
BD5n2jBJP4SlYOjRVCEaQcnJhpu27FZA57zkFgfJD5S5/R0QIejELKT5iFRFN3o0Y0hjmAXA4wSd
aRwYYCVpCUxqBiDSX3zZMduv8+ggCjrPXr2hgKFbE6nIYPvN0TZI81y80iE5GvBKiOlrQR+ygP5M
EmVN4PuhcgTJa0uAV17aZj4wAkTVu+aWt150Iw3vpvd8CpmAnChT/bwJCNgBDhHSwZefQobYK/Ce
wOGyrR4HuZo+FIcOCr2IsoLAZ00TFfynDVwqklmH7w6g9NdzS6i4KgwXrtIdxIMWGM8FjmZgTBAD
byGVvA1G8IWoMRraPJeu9wb9x/xSIaaqzg1lQ4qh7bM8fGN3CW0pulG9qxi+0DQT5bmu6IKh0c7w
gsxH/RRvMvhMPyQ52IDCw8vlj/2d6RwrTIQkC7DEGyEE5K+Zthah+gay/4iHUHuf16yBSXwho0fJ
4eXnulOhdChh13BPDrkgdAVGUTMFIj9EQtIMk1VutD1lM0OkIZ5A5HRB/dnkKJoQR+HHH/MBI2eg
HDEJsnSTITNExglCb5jEG5dFO6kaHlhN+IkQqd79Ok/mbX9Wladnou8qol+Ks5/GzgXll+650aOV
sQKF1Dwm8Ine7fXR7R8He6CAngfEfDzpyVhDfaFArieuvtG4StzejN2i4xAqZ72l9ped33WA4LKi
uVLqQaw+QXlilmXr0YwoiNaHOnxFMi60lSlfvtaYkQv/WzPgAU9MSMe9v5AUSMeyGpRkw9xgtlPN
kMkpPboRTzueWMvshgaO3AVgVk4CZ/UgMwcnvNC1/RBZGkd0/npISb7yjVoCCfmp+oWKAlLMfAbV
7c2QuQ6S66buXbilhF0acjlZN03HuSQa7F3zSz0uqyY5DjTvQtLSt4YARLKt0WmFZnsB1vzoL6l8
+1hTyZzqPaH6N5yONpdcriTrPkVw+ghmfSuznySdYTyL99xECcRQXSgqBBkYT01fqug5tUSsVnqO
E3zyZyvHLgUNeFiElJjknmSWkmHCj4hO2DLPfobJUs8csKp0xe7iubbaO2BkOHXPVvmRTKcwvg20
nNWYKXAvwfBD8UEokg9UkjraI10RMrEoT8IauDn+7sGAjKFQgOGdJoQkoWb9kCMRIUJ6BftNV8U0
wleEQXZ15tOIKNbU/BiAqH6IMxqnBvDIJ6SAxCMcLfWDMqMg29UTBT4oCBfpNX2z7bL464GYuGzM
YJNVn8tD2z3J6AEd1FLqdAYOToKSjuJQrKKEeVo3xlwCrcN4lsdKa8O8gXbNF2hSzIieK6yY5rNN
ue/ysyJAFWVhsEEVsyFkUBJ2dvq66zSaxCC94F1uKCdkpFOU7QvR7G/p62DiWCR1uOInKtIcaa4P
WMqwRtuhnpqVUzI5GLDrcwrK8cKsBo7pqWJog0B0wJuWz586NN5fkJfBUsKtvTMCByKzsipRalD1
MKZusKpwEEzOwcZfonzeFAGGio4KkwG1CBn4z2hw8qo80GjwEi5i82mWXKEPv8Hl0hYi1POHp/BE
taEBGSOiAandQFviiwRvcw4iHwqryRweJMSRu8ZI6LKHEossIyvmnZQQNujz+qlCw1q0D/+EMOVV
R4VwXV5M0q+OgQUjTl/HmA+INhH1SaWGgWrLiCMdHhghqCJklOGrGVek+i8w3abXI8Rm+a9NMfsg
kay4OnpTFJtL3k3LhJZ+/iphYxA8X1md6OU8UMhiaYDXo4JfoHk//NESqo3TvjgOFYGKYLO+9W/O
FM1O44eSIZV2XM3p+3R7hDptbuct71Cpia+IXEP+Q04NdJ5jHCGKE1GW08d3GbyOzx9CN1bj9Gti
qWmKjdv58+dUMHo3ULaa9vv0I84ZLAF5PPh+EwAiL0nURFDtaHMOSnYZ4qRBjDETmatBTqOx6PTP
rwrWX4pKwrhhyI8xNneD954AvJgoX7i/PN6ouY/zk7UpipZA4NCijBzrUn2LfOLWouQwaScS2juA
Bal+kO5g6rh5PVS2KO6oa8omnyWaHGj8wcCxgjZfSpvcy57jZkYQ+Sw3nwWPt8KFJkSe3ZhbR4Ol
HbUMlvbSYUDF/bUnSwAsrQ62cE0Iepv4oprQCyza9uqcABJh4OS+AK+tMwLONbAtuTVF0lekcI85
yKNW2yHZz1+VxUudpoorABfgtDJ89wT6qwX//sjCUVTt2dWSP8QAEedgXy0oCx2SeyKRNU9TbB18
ZrKGis53tRjoYKsueLCGtL9H87yE+ioF+mM1aFjyl681NNBffoRuT9T+ZuxlMIU0pwiN1EPLcODW
0+sQ7g9dIiq4i6Z2kn12LhCqo6TOiNDeoAxJJ6LwTjvq5x3DECqfAKNmghNlyilOU0YCVIwSBxQM
3d+g3aiKTpIUOcN+bAU10VqzQwYpwfOP3/cDyo7caOT0X6IrctJ2wz5kWMTHfsG0PlPRpiTaXpmG
bjh0BL6hcv9aP/0exTujuBjZlUdt1lTgO5j4bHvJea2GXwgzIYmpoI8xbRjCgyrKkWMUecrTFgMn
gCOz3us7Ex6YsQm3MePYQPB2mSmhJLAooSIgxANQ9/K8WQx9mJl72QM0Oov6UYtCEg56ny9fQsPY
7hu6nDAZ8K7JLerHHPVB6jTGJV2Wi/vVOJO3laafwwJBiol+3LI4TU2ySJUMDWicHNJMS6Ug35VQ
d4EPjQwBWuw2D2ZrARbJBeOJo15S8dFtquHM5EJjNHJIXTvGkK0Sw9UNVzniz2uN2hu5lXO/asie
9Rf5JyqE/J40ZRAJIeaMU2NuzEuPXFqAnALNi/HDbdFsAXEpRg2N+OoHK9JSkCQ3p6/FRKvSEYw2
k2liYhgQtUI6F5Isuo8EW1C1qwOV2iHPNYHrOhinzPH2+YTsmSEyfzmyXgn8msoRkVjwuor6GLwS
BHaOZPiajJi86Iea32TPRKipdlDI5bckUSZJycCNPZVS4UjZkM1R0Cn6c6Ethp+5tnn8pEt0BpCl
aDvBkOcPHJTXETOmEoB76jk21kj5D1UbixQPPEpkVBMaGLJt2D9Bd9B6/rmjE09psSZZ1xdYjqeJ
xGnzRUYaA1qom68WPTTQBZRK5WapYlJIAjXLi4EnEGVztugqUoqjI11RNO/XNHnKVPTvG1SqNI9c
DaUju6V1z1SVP9Qdjhzak75SkVVL+CdK5RqunvbLIHaF5XSHJrk36gFeD29z1ErMGSTZyhl/Ve/q
WyuN75No2eyq6YsBIqG+7XfZlAKlXPlEgE1rywx2JrNufjJsKqMwG/Cc408xNlA5uUq7bEllO54z
DXGyy311KJK/CjLTHEma04L71H7vFVYBT6qshhysFbtQAHvm9A+NK2Mr8NI0PXQ0U7hrxDQdlUI+
3RuGQ+xjn51TgnlCLGgB/7T+fYemq6+YBgmRCaQTfZ+fIjDPdGSIJcpfdr1GDSg7MrTFHNDmk32a
YmT7deQ31Pyu3Tn3LW+YMWtWodwn+l1WQASpFh/GuIWndprprjEMTykqn9EJ5AOQAMMp+lESDh/f
z100KWbpc0yLYJGtzS+DERNs35lCr+67JH5gGhwSEJqdnvXweatVO0LDMF80l8Ic9ViSaUrv7VhW
42aZ7asVMmzpNSnGjV9uUZsAcUnlSBubBJpQkd5nznKxQqfK146a3WMOb3dUNdwoGokK8KILGC5A
Ea9jCgLTWMmBkfS4SqwGHB6fIR9hc0QQBu5hAAwetN5MoTnxDjKJAYnT9jXpkemidoHACzqtt26O
0psqz/Tbc8YgvTAd+Ei+GrEdH0mywTduLW18B7GFoN2cjVdvzc6P/OEc5b8a5wWjt8ae2nmAOMi2
E3wz4lQkKZ+MUEThCrwaMyBd1klJhcKCfCi2hY/amsuw8WO+pP4B8uigH5PLa0eHpxTgOpkdd+1m
b5qra8pE0lcRgJJXMZUWfoOiDwoB9O/Hp+MdSTcqIVRikYZZy6tqQWyCv3oicoNkMQDJ73pPnYxG
bmgaE4oMRtAfJTslfUf0GNKYoEok9mDoDa/knuViAHBAnaknR4ls0y38+mgxHjQdZy02EhW1eNxN
6VDyYuup4lvKCKJkM0JO8k8XzbszeXISC/C7jbhnki4oelGVVAX2BcisiyQFddqkH+s3Ypj36r1H
DPYJm5UaenWAIOMR11lr7D/PjY7wN4KBlvsWsyERgH2H1WhAP7TCXiE5N66BgDGGmV0Egx12KyVt
WtifoYdSH6eucJBCROqFQtazdJlYu27gryKn2RIiCLUTBgJSDVKDu4uIYP5N1DPwBp9zhR5VpYRv
P/b1OSUS42AclU2xVx0K9eNihxbwKXhwEzM5bAeT9CvZm1+UtHAgTJ7/wf1VR9Q23/MO9N3eIiZw
kVH12FBA83AA4MlghRDiks+ddvctxSV24ZOwSSP8HJ28J0cTzz8cIRhDvTYUFUGiPcprpOwo6tTT
Z9j+lWgVHCX9vvs7fPTOe1XdUuhy3Zk22DICNUDAKthbcCPQdxM6isDPX8e+dUHTQyPfFCAA2pk0
11xiiWjNb5obzYwLmjsI5Ts8+2sTBy+3zsNqrSzTQKZxHFadkBBCPrnfsVXr4/DC2Y0XMujcfvRw
6nP8dqX5h17ZSMGSRDPUmIReTbLK5v2Bbvrv+2Z+MUqGpMYjEiRwRpD8szzNSrpV7MnTErF7ujWH
bv+cPSdEm6j5LLhsMRkCq2DvLWq0+2l2v2lPgqru1mm1QIM1diwbTVkHJRC6XS5JuzFp/GiHUhPK
VFM9QMCYypbbL2QH4S95w24jUC0KdvNpFy8Zp0Iu570WeigCDgYtMc6AjWu5ZB6UBPbMUgieq8dB
m+bvADlJxGTn6r5d8apmyZ43Jn+j2vqaxeBLRyiWiKk9gno/Mi7dyJqW0+4DS3tccswmiLFMSW3p
wjuGi3HjiCQ/2eaEPxWaxsN5/BxTU6bez1lX551PbM+ikYvKN9TeKXisGVCSOSg62FRwWoTYYWwB
HpogmT34rtCbp2VpkWNO2vAhA2ccYRfYRNqmOrOFnGwPRGJ4Vfb6uRfU4F/wwnZ2Y/QZmq/ZDFZi
A0voCVQPbbB1A1/UhzHqoYpEZ3IMn11SBIDShGhM+cgMczhrgx34wzLQAEsH9O7uV8SLPugb0stD
8Qx0xlg3baRtEVlRw3LoxfKyvq+xxu83+lw8dpJ5RahMqtc43miRR5LGhkdZ88MRScrNozjXzcp8
X1EtidprTuxCkzEFTGjM+2xaWCulJp0fDYPkeWxRAQbdVen0/ZcMHeRIIHXO2EYrHBpHORVSdY/E
eZc2onfKjTibUfYElVbpSp5FTHCmyAxQDp+kDXw0CpG9Ugr78w3UhKFHk89SX9E3IOgxGK3s8jKp
jkXAz1xjil+kDKpt0JZFkpF6KvWCk7Jj4FE9HU6QsH6ePxeaoo+9kPY5SktKt1t6h/l9epcCugjq
PTz9PNjPyZgro1JF2wV8C3Ek9UetXLEPzI7epoeFQ2V6qNgiMCJ20tR9TRJaF7PmSLCJQjbyqCmU
poTqEwrD9sckhUCklPK4aCUwATVozvI3i5/1s+LQHZhZJ39Lyx4wiG2oAj2nUCLrgRd6UN4fGxgz
LEl0D2g5JPFiuEgK6rsUktAMGJXgYbZPRwUCqC5UbUwZs/Gt2Cvyab/FdL8WmmuhvMsIL8M1b0Pd
Kdbaub9UzD0H6jSqS7tDr1iZPMPhPCUyJmB3xb5fR0G/a0y7p6j4nWrMHrVN2lQccX1ZL9PrEPQq
epHrATDH2B6yzeDy9n53sbTZ4xTm1byMXSP1rLOGbO+2jm10JfmdLK1h7vPATqVFy1xo0EjXFmc/
7pn4KL8c6pjImJ9C9JdRrzWpooqqBFq1WTKufhjTQZTpSGKIwJBC96XYY1FSHXSBCHQQ66fcdTNX
TBeRNv0xT90XCIZjNGckBwqFDYtqE6pNozXJ0YChvv0YEf0nUwlo4zBojckZN8yXiXgmRuaHvyul
T/xU9L7GNLPoMNiRyVi2uiLVjH4I4NGkS6dotnVP/FUcIAPKKx7M2EoRl447tz4me4IXifrb7V76
byR6NnxIweA/QhIOfiFANkQGbSGbtqJgTFqKiOO3uohuZJx4KqHXNtjY3Yp+PVkJP/N+zVUZPSk6
dOwNgjostTFYFNXUnKnfyYFkLkafBVYyoDBgIqWQfeNnYk2onZo7FcpxQFO6RAVQ90zZEV/h/4kD
lBc2J2CCzMWRFWJ829b6imfx7GS56I5cEZ2TmKUCqofix5MKrYPFEvxfM9ka8YWKAMZFSMTR4WyN
cCg6x6834GO3hGKjzenFUlc/wJHBcNCHkqYqbU0019B0os0AUn71AXMQe7TcqKdEfgSHeEoPj04X
dTsuBtuzUJwPYhyklqAQKV2XpKZ8mUub/HlGCgSvT0hCBxkmh0UbZpcR7mhBNUlnFmxRlBmPsJel
q7mW3PsUh2ruCp9raV8wLTUhMkIUR++4Xxo0chAte7lJDWXWuFJWom5YnAXPvx1fCd3opgXKF9mf
tsAapbC8zvmdEocQF6K7xU3e2XJgMJAAQfI289sJykybaAFKnxcEx4dy7A+d3MdZ+yKq4nmpRBTl
QTY8i8+sjWVM08z6a1kDYEU2qJmJjKQR3wqmw1xzD/AMJu0ZnDddPohTUOPuM4od7+4C2AaBnBMS
c3/6RjSnqcZS4AED/GAQ1Wf+FqokUFAFpC3ppw2v4V04g3N0RFrEV+3n0vLE3HYgqiNO53owpS7i
gTifGR7lVtBSFFvUQ+PpLg1NfGhQ/iDWybTCeq+EScAoagrmYwbbj+lo2FJgBUxbdVUh5Iy7QXwi
pnyOZ3sKNZuZsejCLuzd0+yJ/CaS1NPnvIa8D8TJ3d3YG7cSPSX4ut7bN53aplB+qPlpQ7iA6XCj
AwnZo/OIHPmYwVom0stTtD8G4DpQUl3hx5foI+ckr9o4275+mLVZ7hOgU/R3JkzHDFr7joyEUyyZ
6WmFZKWjIcmnNT6Qmwt8eT7jpoMS5hqafV/pGEXMFXERLUKEYyby3GCf4TtoUhysrbye4AE43jj5
eR1Q1R1ZxMr1EWQvg1vA/AYgPW1rE82jdTqVPZ/aKU8mVqicZvwjYVp3i5eWKzvgaFxAP86gG9XB
ltEDI9lhMxJ/0QonFlO9hGvomHAyByeZS4qNHUP750johpnTLqdVsu7d/Q3JqoA+9vhGFEHgsH3L
gXSJIhd0USDTDM0mgDFgCt8dTJyH5KruoqhMlLitv3OvPQ8cNtCxHRM4ACRT7Xa0p0jLaJpR7T72
0VpflVOagSLym+i/wCsccFuOAC0uY8+sRtqGwcRM3siDRz9iqIMtzVGMZXriONqj2thfOc/kO6Rc
axIrwlbtCtYJjRVFhFXo1wmFAupAJdwiaBVgDp4jqtnUzuU5aQTmqPMyH9GbAG2qO8j1CS33+OEJ
pOcHOXDAfgnm8FdH86n1Gd8JolRUkWiL2RGS0MwMQqHnRQAwZvIsCLvmBQqJmkR/A8c2Mz6L0rHK
Ue38RiOq4fZnLMZHHoEzz+mEKh4jecMHULy96UMi2VF4Kr3UZwI6CZhrjKutar9WEEogdy/NnQQO
7DufJmtSgiXF7L/JLtGETHOFLPNC9RDK7Jdv4S5Ou9Ms2z8F3QZVXJFljKJ9Jtq+gEav3fjFFAF1
3E/bdTE3zkhzuo2dTtGnrOJxdNOuMpwwEDlcSAgeUrgujyoHj6VMx4IaDnQPgwkE8/7dCpIe4ErY
B6xN+l17oFXOiAEyUTSHauXqjxmwgpbyMRxfVCiRxSD8IL+EeUd19W/BmrFyUy932Gc0/njk3X0F
B5yhV1TBsX1wwSdYGJsTxGhBJGtsBnTQnEe4ahbxZb/MGWUgIYhRnxnEPlDa8pfGMKy+1yz1qL2R
4d0GPrcm8LLgVSnOjtOl7Mi7AXLJ+4ev1E5NhGSBQ2Z05HcWSiC74d/n45eYYhKtqdnhqS2q6v0X
gKyZPoOAo9rd7TlXbGuinZUDCrzTwS0zR+m2uiHF2nGmysBymbBCpE0ARfLVzT8nuJ5M3B5lP9XP
CQHa1uYozLMf40IgghCttOEYlhds2js87SQ6lg7euPOIC5nDfRDEAw/whAdMFUQvDSM/DcpjGhgX
NTytTt5n+5miF+Y3ZzFUTXNN7zXlteaXD7giysE4uhmqRH40lxbplGCdnKB5Tfl6fLBQTxGDF6A7
wA+BlgG2Dg2O3ZMrk2JMTg5zGVanb+hVZ0Db99Vrla5IoBm7OgZW45Cr0XrqXarDoREI2R76nr60
IUaivCxtPhdSRYFQoqKFkK5rWna+pSo1SEPissHKoFi6ocquMNvt5KCEK88HakCkkU1YBJwANewN
5VLwAhdmVzxuFAHohC2tGEdOkQ08aeSz0QSG5D556D5DfcXJBsQ1u68SJIhhiDI2jvxO8rX34uHG
IY1WUMMG7VMfKLo8aX6NXQeQz32fc69s8GwmasE9joJZMAvu6j+SzmxJVWwJw09kBJMMtzIKOM/e
GKVVTgwiCAhP39/aHXHOPnF6V1uKkCvzz3/YcWO/g8rNtsmU/spTfHPRuZBXXXY57msiB+yNIHk8
rniiQlfZNUObj8Bhj6ajFVosnvSmdvRI/Xl5bGsRAO6UoKOx4Me0penySOHCwTYAyx9K1iS/MN3z
Pckztkq6//7pwoxRh8qqjIb7YeUOVtZKXNnRZ9JS0NoFimUSMh0QgcIjWQxr6MP9F6ffee22dsam
Qp4xEmHWyd3UEdUporbwdx/A3hEMM3ks+d+9NetczX64aqS53Bv8LTakGCasgKwD+WCtP9Dg+Yok
QZNCyFojoAUsyxwWkFsSEZ3y2ts/mZez1ob+18/uY3kPLjTJ50w+8JftDKaonSC+C6rZZ1NzVxyL
5X2pDjnG5R+u/Oi7UBevcU/O7giagKvOnyGVn9BmEKHBBPY7YCxEq5U1Vg/9geP+RAUQx99tCRV2
8goe2371jhDg0UC5uqvOdDKTaP3xMtIWjI44KaOkFb56bD3YTE2eMUO0tcJxf3pzslXuv7FkEVa3
WG7VwcDrFuDvjL6NM9irnkakxQzHFeiaXu2m3O0vgxVFHXWUqHsAzjUrQ1YhNp3GVh4j4rQBxyY/
V9w0UQOAmQIPw/i/AJVOZMxYu+DltWtMpXe0B5w6QGwsrrbqvmdC4TuIYLAcmBPTxePSWzYUJ8xK
OC9u3se+h//CioHsSUrbHNjT+3hLjOCrI6gAI8iplDwPuHFwE4/gN5EW0rknv1lJpIn1HtOigFZW
mm9d3iApH4+bMI3TMcUiyCJQsd+O2GtMbzboYdMRh5uEedqGvns4aq5Y+6Oikc6kLmzASICDnY3Q
FP1xXtGZCD+PYp/sHiQjfOdvIKEtqZAMfMLtWynFkIOp66EgR69GpNDtuIARCRgEOLgPr+ZAr3dD
h1PNz3/hEf4CnsCr9CGDuPRsdH5Az5iKHB7O9DUWXi6COTZ9s4uLTkcGPk7MlWyNmP21iY7XmDnh
8WkxvCdRrYmbxmb2Z/p78PBKmUMAF8uoHxbe7UQ+v8N8ruF7PzNG5z4COXeaSxGb4dfJANpfU147
kHxsJOzX4nmw9pDYw9wp5xCEcsKjVHKoLCxFYexAwywcA1WK/wjgje3LmFV6OT5dqy1krejmdvDn
gBUBFTY1u/Nqq4OxEixT+RLym5G1Tw+6TW4YBklEH34DgmJEjMw3qPwsUINvxEB/uAXJ9OS/Qs3t
fsrx18O7+iEgD33CYieCG8UzXzrZttw/x5WIErNW3NIn9E3phCR3XMCyK6fpipVbspVC2XsE8HEC
y1bpWpqRCJ/WrwYhNuWM9f71M04Y6TjiyItWfM3P19lWC9ufxnm5jUdvyTUwdif/bg/P9xlvPfk7
OUToeHvclYUH5BtHuOFM9mYq3Z9ruJAG7S+Y1ajdvL7ukyZvls+a1WmriyRBTmoPXKNeWntpW677
u1ttm1j1xOfYK9f2tiCt6QG1y8WcThjuDFlk+uqMwV/ewwvRrlDbJ4orx69FT9aTNH7EGREPnSfN
iig/QyE4zeXzcKeJyLD7pSoJkas2L3R6RzmwvBtWL7CtI4UHhjgJ2f940OcwIMeo/AnKIlyasS1i
KB95RFCAUOYH3FMh8gQknCzKX/PPYA+vA2tIP9/15+SfAC56xHMj8GpahPqLraSrm7DHXe36Ok3p
5gZuy/6XsYa4ktouMzyryQUBZXMLwvK2hBzVvqRHAtO+/G+m3z83Hf+gZJGI5wSra9+asVMFE31v
+9S7TZMfTmtqoUqUCS+cObwkvL7/25LsRyR4AMYUc80n18BPfsqYRbcq/4tylcJX5tQtjoHtczw8
hS/Z1/0ha4mt/prLKogdWkObhoZwCHJJav+0gI91oYviURfu/XsqsACQWYwsiIkp9/0FTKnt3JxP
ty8JL+EmHKkXc1GQoHAcrtgQf28AfiMO1dc1HSvCVtDaa9tmXi1uDFhoYaJHUI5b7r3ew7BgrPjI
khyCxrD3MA54vFRYvEEh1GDBs6vD5Jk9TIH/tiAn4+teUPFxTYQ+dwEthIp/Yv3N6GOJ32me4m5Z
0tu8t6A98geGEKF7NmgE1S1DsMTpLVjAkSpauJZRc6ZMH5on4TrJxRUkbH6Ruia4Bv9CSZDMGMxf
UUdUwJ4yVQwYJgLWSwAUzCtwtVKcpusA1QJTC4RCCFpgDLRscH85UbGWZgoHyCggEwtSfUijIdMq
Szbx268PjqBwCp+TBrb9nBaSFcAvZxkjLimlMMrBD84gEj40qGUDz1aY0P7PiAb3Bm+gca6C4RqU
oBZIDFYfeA6zwQSS+YKunBwHSsS/l1fH0D5xUvNEUmoBToi9qvAQ/XDCMzNhZ8wD/j7Tf4IaVMLm
DI/jZNf8LyMwhP+A7sozVucRV4SWADJ5c1CWaCrQIIBmiY+AYNxy6E3UXy4Rowhbag1SCcFPdB9M
i7jtAcmgPtemyRW8XPLfz5Bm64NdOJagLBibtcIl0+Y53JEX1bhbgpdks/e6i0BygAFgqbSjJn4J
WjWRwuc6UAKWNbJw/jPWXLvPgRLT+ZibQcmiGnjZATsaLls5vscAR9gT7PpJSsmnhz+qoewaP8Xx
XbNuq6j2ZUwmn89UE3znxphBt1ojp/VOC+7QWee/59ATVVfA+BFHW/Vi5sSiQJu9x+wZujE4PX0G
SYbZ8rmqlskxHTjf3UP6Jxg1N5A1USFMtcIeJkyhnxhihQVvZcVl6ZYw9L4ck3SLNq6g+UHet8eC
vMGjgQafbRQSaLAEcsFUtlPkVxVrmQ0+BTWSgz6yluXusyM4JiJ+nCgfQjs/X5zeiNkkAOVAegap
XhBjKp3niGTYUHD6mRtlp7d+Hs8dnqE0Pix/xB2mTSEkvfvJfV14ZWAko+WR/FMNHVLEM9JbPEZD
GyoygwWipVHr1HvRscDdRU7F9kTI5vmGqmz8yX6eFnvbdsSBhA/+eTjPj0/WitpkcCHfAr8pplTa
+hvB2sk8xzMGFhGpnqz16Glj7mmmXIZ8+B40IdSixxm1NywGHgEalkoSo1CF8mbLStnkJhN+71Vg
gvKPEGDAw29RA6kOyh6KBPvh7Cr/UgtQF0C5Qc8LSNscBBkESg1uUtz/7Ay4U9E5Cz/kGnQCeJMV
mkMUMi1YG3YLzbBJOINkwhHWfh32VvynHxvnoSfKuGGzTv+2IRUBB30Y87zeWz9iNcwEl7Fjweby
gq0BppwGXHkmIzhOpvduvTomlSZdSjf3PVawvSY0aiQFtLXxBxYc8EEfJFjGDZF5njAAvp2zbeYm
E7yIQlGTAEfAeehJX94Xexr/BQBI8GyyEJZJMQ8xMWaxJmAtZh1peQ+blw8zZvwk+QsmTXBfGL+F
b4SScNT7wG3DLwfxAd54il/5g+XLctic3M7Pv8Eab4w52ALoJ5jn9O47FI3szABVaULZxAHXXKQQ
N7xrD3Ed5M4mxNlRY2NGXbh5KJ9RjjBp7cF+WOQBkS7MdAzDYoDN4pm6KV+k3j5BiHvZNYwfcrNS
P2Wo5155ujVvLkjjVhn33qOza7gGzYSIzMQ1yS/wWtRmQb+sfZ39FDt5kgeJ2UOVhno6wo4AOm66
YWM1a3+eY3P5bYMuVsNmYbQHSCjoFFBHL/N4OK93irA4BY6Fj0QIohzXf8jacslJaqdafOaDc2XB
E+f8hOYbJsCh+Z/CE35rNgNFbPLk+5x8HcnwCnWaPMWOFCs2AQoj14LaV0bssm6tQ99LOwK7EKQr
f/rvdAEgY9rVXIAlLS3pgjdQnQXCVcSvM9HM7CY5jp/EuyaxssA1mE6df58ukTsep9TZ1jt9l2W9
rlXMnYJbLQD2egdjB8U0+tpeYNwSdPxQtjw+yIr2CPkfEHMxuGLNo+Rjha0C+hTK41vbiGXgfdqi
q/0n1+as5nEDD/hCSpgA0xAcCGFD1AcuLsqjFoP+q2W42llJ7EYfvVdYpPrsg9jilxeEYyfOOw4r
8nai27pa93/YKjCjnSHsyBNEmGaA9uG7TTzSMFdqqAcdLlXnb8/xgMMwTC5wmlvnsEBvPP4K1BA3
++eTiOZRwd0PqAAoCbonvJKYFIE59niGKEtxF/Aggldw2jypRtzW4liFYwgSNBk61r7a8tm+Hqy2
qI+L/bv2eLlsdudWn/GgDQ+gA9Zro8M/ugnaxA13gBcKq3nxmBcUCz4HpuwIb7p6Xg0n1XOdSWcw
j/tzjqitfBIi6efoJ4Df1Sn5Ai/MCF4/NZOCqc2obyQ/yDinCOMLBy3wg1509uxGKJE0L198NtWZ
bBjsBZ/wgN3cJQKLDEIsI5VAu2SZzQEzUxbUll9g8cQZ+r37XssrC/oP9xm9Ty8AH4b1UHUR97Ph
ortdD8blBh1WOCjHjBQRqThc5esfFHHkd8ENVgngT0wxCs2QoSgm6XxmhsxNl2b1mn7fE7St1cBV
7uwroPnY7OeTHtA8eDF7Yszf2QyQXD0mT62eUrm54irapzHfFrbEmEBh34IunoJS/hUw1SnBK9Y3
VE8I8arkUbTbM/p+RQ3M9w6+4umsf8byJt+8mMKZOJxBeDvcXbF3M9i5VrQz9mOeh+hwUhtZ3XPT
rkzoeTworB5OS83T9mioQFScB4emizMWMY8QhaP0eAO6v8/NyXOC31I9Pl1SaHXCYjkeHtI9uOP0
7r75qAEgaboAhxPyLODboUdCjvAOF/7fOJKPidN6XA1svDv/ftB9VohEjMpAu2hw6NZPBs7a33hA
2vHHw/XEfR5uP2RBpViQDncNB0KIfsN9cLu74CEsu+SV6RezFAEjAAr0N3abNFGxIOh7z5W+5gtT
ZpDtnBRnT9CeoVMUjsS9PCUkleLVHR4Yg/zcwtvTKU52Tht4ftA40rR9bR6rCgEdpKHcVXKHuMz8
5FN8AUmfl/TuF/U+JeGx4bhwpdu+PG20gkju2e00HX5XBpO+smDYuBvBWw6huBdDu9jDQ4Zq17n8
NVWLEsjj9phlv1JgxW3rUJ+8lkhKfzjnGdvIs3frMCRMCCaWtvK+gMwZQZsfKiO4kfkKdvg/mHAq
uDcrjWKH2/ngAnsbDA7lBOf37L7AJ2EFzeqzLmcVtq1jQMyWekW82SxB47BUoYTTRNIcTPupujgN
oQyMrLNEAzBJAhbUEMfMLS4F15aszkgGGUSY8scEKB4LKvNW0HbZbcXpza+v9zUE/s1wmm/zrf47
RBYyOwXaIZ2nB+ahpQWhEdL2VOVR2A3gMB7qQw7Nd/rBceQR9B1C+UU5HD8egX4fv7SwuM01nUTH
TUmJ+xQAfeZ7m5hOcXfrdJXlLnmsKcAn3sK+mXFC7b5BEzUwAOToHQ4un3gwe44fW5lkQZDO0mNV
zfP5LcfNN+q139tgV9JL3tU4Gexu335UslK70V7dGuI9YxTsnXwwn4Fc7k8gcwSCffYfSWeRPasQ
7Hf57+m56o0N9As2YwOLb3x84jz6vEmHdfV8Gz2B8kVCVrVEwnDLfChkFNqWwodo/OGaqo/wfliG
WjbXPpv8O90CGPeDxeC2IRSrK/ys/lUJcBjAYYlyes5OgthrbM3BfjBAdjdTQbcQ3uDFqyQTmMGo
25PPdXCfdl+XADuCPNmk57KINgOjl09/rTbDLg9Vbkn9dauW8AI2QxIDm21erC3sFSoRixAkyeYU
AhZ0PWVE3WunwxnAgRam3oPZ0qDJwgqfqi/MHF2aS0DWDo4nowmZn/go0jEB/VLu+VbhW9Oc0GzT
M0Lb5YQEDUavzrREu4YtIaSOcQVYTdrl3Ay+PMqwRjhVVnnh4UAlhK5xPTV2iVid5O26DPWT//m5
L8oBCsK6xzxwlAXw5iAFifhrOkZA4w3eUMbygcPxkXbvyxz48pilIf5ZLacFbRqdDWKAKqSTpTqr
TgnnENjZOflrBt7HzmxjtNIK5mPgXQO2dw5KV0lfg58A17oKztNiXxQwCvDayH/pnaG9tAm9JJcf
Fmc7ff+VY8F/hg4hxvUseDBjUX2RqmQuNyXMmsYIzNbZs+FMB5gtol6HXyRGFOkq9BTvc3Kag3cA
p9SYUkQ0iGao462NCRn0acZMjIh2ABdIQMEb7zagw/q+T7YVeACl9QcqCoKMFnUnC8EDggWM9TvJ
R/yvXNlv9DaIfb01ArQTyvgU3MLk5cJSuRlRkcTFNypLXMzdlLAjQus5oGlUj+kpEGX7B7p+swei
ZjEM6wx6GZ29eaZdovtudzUzDtViRaZg9L6eNuA4yQ9hbjtUq5DbZ3WAybVgNbNFKC83fFPAzZod
5kKdsBNgqU6wIj5+m/KsBvmcegRkYa1xWMPRBPkvKEYGHYUJUoF4mTYzbNn/gbQOgpBVBvABQQr2
2P1QOkxDmTYGDmAH2JHXxT40ys7PWMj388VrxkCF/RbJhPOnsKJFlKEe7kcwjMdPAebLHMDYf0lj
Qqz45TW2g6E1FiMMdgAYFykrEbby9QlHwpqaQYM7vyhSHxN2wJzB/A3wyhnHoM+kq/ncfrSP9GCn
ZM8wTXCRghgAZrWtfOYfOWrhbxY+EyRIA/cg5kCfzuf9l7Cv/kEgOc8ZjIECuwI3fUSFgRUvUVbf
uEAA2L79F17NsAVvYYcFBW5TGrvXAJ0dpBM4jiohOJpDckmA4yuCUA3Y/nGm0NA4t80vHRpMOTgn
KBtfuAVgzYqm9Mxijp1qtuPZNz9zeDP8NFolurBBzGYCGALTXKwbXsStTLUrGUH8+wx3CGf+8eTx
p+5YweyE6eIvYxlr6tMJ1wZPKZxuTfwo3AYd2l/vqq7JUkFo6IPPMVMdc3+Rp7g9yCN8gwJ+n9/+
k0WkeF2gQAj7g3nkCRVuAZ0H3eK2lImczsnbtNvjC1eh34aDiPl0icb8p9+pFOaYaWEAC2lMEFqy
42TQ2VpOsLado+XBinRA4WBjxEgDenayKWPFlwdYbMjgGu1essPuZM6h//vcQAni1W47klc2yqUM
wWg+eLTDP+89rlMyw02M+/s2LT1tB3J+eC2VDY2R8yvmasOHIsDs8Q64vDS0rj7H7DasBOW34Miv
EXByzr93yTn5eWyHazastBCUEQSHQXt9Ld48k51Nyrl8eZ2AhgIimCnMOKxUGTFRdpHZEgPBQUhK
dir0khsqoge4bU1qyQx5RNbilE52t1BGt242ydVZ+wdOjyYNcOKQrvIDeVCYlogMk3rxXKlIeubF
Tg3qKfHGQOKvMJlWfno2Jvym9PLA42rZbouYlQg2oFAmO7tPvAbtH79q4JZILA7b+pwdoJzwTBhr
sGZu3duZ+wJpQxUlP+2CW+imsw4JAKYVKXqEg55VNhegdZQlA3ayJc6P/z0d5X2newXFZlkvU3P0
+No6CYMrPaZcnijqQbXRDmdr+g3fIDFx6nQ/6cHCUNPr/hLcIeG9zAoYD53NMRRrUL6fTu408elo
IiUeDc/SNt2fFtWP4DqjU5HIwE5X1QAuIGoFPaQPycLCGD2BaC4QFtPVFwXkSB/4kneCUO7AwYGH
BUuS5PqAVfu7QfiFOhoTfwY4FBTxPTsmX6cbegMzgEZ7x0WRzwO/N3F7Cyejrz4KhZfue2UMXO3y
QtClcCo4+N/rJqhHCdv9MIRIij4dlRnrLNzGPXnXJHZ5qKaJZYs1duZkS/lNyuio3prbGuJ8M1LZ
0VbAukExr7/0bbWXF2QOzJodJ6V1/AJpbW6aU2w/Ue6xhfp+ovfm8W/pcRpynDDnOnLrFacxckxl
g66ypsr/DTFVOnGu8hjUybj+GaCXMoME1zoIm8MtGMOu17EP4QK+F7p2qB5UfUH4TRu2ezUqj3rJ
aF/UPnAT56E52SZvRitIENDRIKtRfvVzugFsufXjB4lFdT/jMCD19vFD8/OM93ooNBfzAUsYZZv8
APfDceSvIAmnhwJpF4PXm7HO/q4t/HCEqtC2W6AOf/ZYPHHe+ctI4zq/JqnClOSRCz7hhnpkUcf0
qYUPVuum8/6BWL5/IPDAQeJL5XdyfVt9PMi28vqY/RnoaJIJ00UPbmIce3FFWLeCbms7LUBgjUHc
cIaPGfAVEmyEcuGdSOgjjRcbdCbG11x6RUMI2c/D6TAE6nptDZz24KevnxeLhDRI4exH9kMj5Ioh
2Rc7DqAIBnxmrzsE0wMlA+qB6tFak9kGF/cdFeN0nIT93cc1FCLRKls23nv3HMvO8Ay19IdEYYJq
0dSv0wnYOFZguVP8YSPIjenSZL30iMbrzdJtThNRVH6hASstb5XXvbaodGA1bxVT8HtY0X4FNZKh
MPlnf9ItyUSASAJ9C97tofPbK+xYStyVpQOaYMX0oCw6zwV6iwaCYwhPEJcd/njZjKj9H0r4Nl0/
IB9AVhEeWaRAjF5zcjX/Bn6uecbxOU3P3UXhr3eDRWmMjMTWycqDqcRwF3C01JE6o3RwYsItzmMo
tPBhInhAIVuf5kIlDrqh28j4seFzxFOIutVN+vFwX8OAgszGWgKNroq/OwbqkY4YAxsDu1Hg3kLe
EXC9U8eVS2XAcOt1LC/1NYGetGYORpLq9/L0OUfYePNF2f23aErv0/dUCYFSNY5BjNjEl4qh0CwR
wHhDxrcALlSvm39+n7+kQHNpxV4BenfKaB4bJ4/lGa0nWyeK1gdNiy2fn/sBTHqVOiGkJvoVf4V0
/7Js9obm4cP4R7McfTR42Rvp59PvlCtSgKS3WXINMWP951muAlZ1NvNn4g6gc0Ez+dProJRtfPRW
pulQfE+Vx+jMxcjMPROxhWGT0E1CecL0ZXY/6i44GaRgSD00dQwzh1sbvJeKgcvFkWaStdvAs+ZA
IsYBblv+B5x69+WYvbLkDoD4X/Dy8ev5UwM9fERcGxhQlPoT5v+SR0nRXBVsV6jX4QVIVFjCy5Ei
EOEOxVoPXyjBJs9fAOvykrAnV2yVfVX8XCuuQjbC76mfMCr1vxYx4qbPZE1HCEp624kWXRVpwjXt
0lqbgFp8L8M1M1axwCDvPtEntyXnDlRuhACda635DE+OW/yK520IsdL+iEQZxgbW/QxY/S3E3ZGM
iAcH1YXMT+xHRm3ETHEPTu7piqaHSVGe5J3XfMTJAmQAdtSd8CgQm7T7BmeBqXKErwTUhEnOZKja
IDE5VLXUQbEGC5XfxPvXUXhggtO4OUABWzhWhi6EDvzF1p8FLEtpXIXPPwmt/8Tc0LzxjkGJDSfp
RCdxxov2AYvzdoVIfm/GGdIJsNgLx7V05OVY+ZGr9sXL6vaNgaZu5ghYroooNPnxHhQ/6o+8kjUh
H6MosxbatpAccDoQ1kd1SHcbQVnuzsqEQ37AE/9haFs8SVm/hWys6BuQWGJqx56wIObcEBtFWMD3
9w8PlzIMsVVpWEuP9DNsJMoEbk64mYF58n8fHfuI7+h1kHbm9OHpyzLE1xyWaDJN/9gK9OL7ca2G
TmkLYQRWQO7RayvGggTb1zOU4C08fIA6XAtKvPcRzO6+c5o0XgNOM92gyv00z3cY8fJmRj0FZZyQ
SDr6LGiEjRg+jFdeZKHdgsR7j9UD6TA0GHNMgzD8hf7N7QXFM7GHImGLb5WUsn8+4lntajsTz+3g
WY25XSmyjIvAlXD9J6bmgSal3qdyYeEb7a6kAW+J8sPECBSQxOIZfpaTAqmaJ3mkeeI56BoTYbOA
Z4UgaNtsk6JzOgbEnKq/rCRxB4YPNE9diYfN/lzhEuUjuUWJsQPq29eLIfwIB8DHhC2AGtG+Raxl
5p9xjy2ANup3OVRPrD05t9fdK5LERIf4hrlgijUCBoRLpEhiZiIFe5ybY5ix8f3IfJdiA7hXJnfL
r6nI+LdhIPCx0Sk7YKQy+N0QCh4c4dtU1YOUwEAlROqh0QXClWALM+2O1iC07i5YFddYcrvNK3eq
n9eVT3Wf005wOMH0gI+zA2r4WqKqIbrn1OFC/0FIxLIXCTWmr+Pqj6POAZXj4uvMWC4WOJ/xHf84
0Nk6lG8+2g2apwoK4xEmDxyGwaWBqRCx2iVBkFBT7tvTiH/E6UvpRNrSvm3OaLiTEEqnKmpYKtHN
1b9HiZpU9TQpeIrN5CpgL6NzGp48TtiuXKLkz8cnZnxW1tlP4T3PHbuNlbXn9mPEBjdmDYzHUbM3
F2Jj1+IfzNePmyMTf8cMJ+gW8BcevcslBMeHX2+aa0Y/gQAj3jngAQ2NkjlqDTMfK1f25djvCfpf
ucPldIj5bhHg562pAXiBWgdUICWUkB5i9YkFEpYLKBlaQibrDagC3o1AQs3jogyPzHW8J/aZWhfj
b5pIfDRhDd9A3tZDVO4Si52h350c1XQZ7lY4n1bmP3CldZmwaHD5IeZChPEdmy7VLWGisMr1OTyt
cAjBkt5fwRjaHhy1/WvPIY8XMcjDTIThaqRZjiXhvx51A3TLjPcUNV7KgtrkVYpbURiG6J3A2zEY
VkhzaLwPs3jah20dVYPFPXpO0U2fKC69UC4xxGv0kM0M/iXU6YqKCHgDHSDOxn/f0XLkjWflukRg
t/nuGC6U1aAf1+v87Q23w2OOkv4VPX8GX/c1wAjQqS7Mngtwpye0wDQJbvZwLVapqB3nFCUynFW0
JHwHITcJRDNws2jgJ9qlEA+Io0CFh6wxTqP7FJdX72szvTR2Me2XD2GqNa4ht8fl0TpArICSNn/S
osXWcQh4D7Vpclp/7dYZXCWvnXfe1z20K4xMvDfeCM7Hh633jnEBAHOxPy7LpjEnGSnDxMChRISH
B7cmCe9Moy3TyxKh1ku1+Yh57hpANrMXCIESyKjCDxp6a/pyEmdc0EVtfpqjmgw0WihfAz9jn7VU
F/19rc+xauGyDbiHyMH4w3dFjV84gI5uR4n5RSOq8Pc0Uw4nOLNuB3rtc7ZyVwIlYNPwRgmHyYzY
BHRsdGflVlvpCINXFiwD5F+PSQOZXPMLgHhYRNdkzyKOK5sVwrt+yI8M2GkQdNlFXfyBzXT7uW+7
eY1sqhnxp7ZvkKjgfrqG6DcZRHUgOXcIeYjFYdoAmOxQ8lWgmabTnNxiioh2/HGxIDIvMtbCmw92
eNDFKqz4N+X2LcTpCRjUFm7NmeNS9mRWFHGHhTnHAdcr1te3cZoGxp+BJYEOHCRICtmO56WFYDf/
XCWWlne3g7sKUMvWBRb8zvpLfrHkVxwN4gsGxZ/F/QiCLNvZmQ2oCSeOlhElHxzxtApQhiVXTt80
VibMG+A8zQa0MeRcR16eQFbFfA/Q4QcCMhgONL9dDy3HZmtDFU5oORjLseBbc/Kx4MhfMbfItIuk
JQNHvklkZEhQawTcyLF21LwThnNjnrOByEAZgzK/MdylG8Xgx3uM0yn71JZxrovkgQ9giPTkgPdK
v4LHLYY71oGcSDkMYXT4t6k4JR/u3SSsNPzaGEHd1onpV6Z/z3wFsjg+yJiEmesTW62Br0r+sBrp
8+zP+vmCfMHg1UBqp6YcfdlEN0Ev0HgD7jKDDac8PCEcK2wDgHQ4kpTRY9zNWCi+9tW8D08zQjV/
iPe+SnGBFB4qZunIR/wUUmta3XwNh4tQ8nohxWkQKqy/cqhAPIkzKKAXvZi8vWSeboFVxDPCxIM3
Ezg94th1i5AvNo63eX3h5Yy3Zy1Os/br6SxPAMa7eQ+mrkPScDR6cegKq9QYSWAZC+s70n+Tgc9P
mjG1KYt5Tug5YYxxbJxbDO2RmcCJVIJsf08mLcxwcYC6opRdq48DvQW0oORu2j6vyhpyQcqdUPDt
xfpj+sXiC89GdZVjy6X51cHQJlJLCvwkL8LE2haQFEo18JsqenS+1gTy2cyXOf3eIMcVnazYnPxa
yx2Ya+MzNYmfpJ3v4CPZ/fci3z3peX7fiATARmHdIcz1Xk/kq3Mrw2EOTyD2iJvi7mkHOqwPLBGP
EjJsTsCU6Mr9AYo5cjHIsc9/ys80xQCAL5VOikboZmf7YldAmgLmsby7MVFAOyqSDw4qeAmVTe1G
31/tvroNR56huKoZvjE5ej78R+GLjSKEegy/QxVTF2YKzVbF4xOrqt+VQUWzAktNWjyNkY5bvzpH
wF4NbQsRE2/qMebPFro13Cxp3dE0MgeQwtfyK+wvOAK0Vz2QVNeCSM5XXI+NKh50gYRhl8GCeq/o
gQrn/GI2tpFF5ttRPrZSuo/XiDvGWKRXayN/yWUIT2xiqlDGi9YfThKkHo8xL9i1qw9NuxwO/70+
bCvQLe4YHdsJlI/Qzy8qdKdInQ6OaAL+SuaTbnQ3nPdFL4P0msFpuKSv6NPNjHxK/s7dHggfYA9C
BT8H7E4rbNgWTF4Ikvt6/5AFfKtqXo0sDppiN+rD8vpay6H19+ndG+aWIWj4CCX0lnODNvNfiTVn
wshfCYeYQiKT3LKZxqqMf9Z6DXykIT7AdJbQxSheo5rOKglYTw86+8Ziyj+BoliomH1Ony8bydr+
5K5VYKLSzgd0jxA358MFjrHzTzfCTq9IgudP0c2K3LcWH4Rk3UwnTcCafK9PhvB+rM+qO5/DLTq3
q0IsFBVghTvR89MHqy/e/cVaGFeFuRwU6viqxtYixxcR5TLBsgBpoCWdy4vQ36VefXcNCAHDXxMm
62AyOD4yOw/uUyNzb4oz7Fgf+48uGkBrgH1AaCiO3PT6OFAg+uJY+teP0qCxrBCQ9IJRhEBzNiQW
Y3+K6wXMZ9wx8K0E70H2rMQS2B11Gi0YQgKkbkpsZQd8v+GAKs+AKSxhr/yIDZQj3BbwUVlOcbNa
3BYejkNaw2LIJrPBZ6q4gwOhT7aHBMEhn8yCbzWjGAPkgNxwJvGT+WMLKRXnHiJ6FWDxSFveccdj
tmZ5n+0gioWSEMyA4oCIs3QEwZEWyIgFJ3PBMUYmM0M9VLaxqopeldUXC7xm4OQ04ihQYsv0MzRh
VWx1cxMq/j8KM+59tNSYOH3oz9PnVkaoRL/ZL63nFDYIsxWGvCsBHGPrAPKD/hd7njoYoozC646x
UV92L0dXAxpUAj0BN9iBNH/sSRTw/bcvTYGCTLY2sEQBa11l2+8RL2ML9S8Km7wd1kwKzP6o+GFk
gFSLbd1wrPuVywpQWkrTlzHC/IQLCzQjMmP3BJh8w+8Biihx9h05ABNT8rUjjoQNkD1+6UeuULox
m3lzZPVAiT6/PFIlluRwhcNf1iun2T1kr/mMWdhCwOEKs3jpaA/UWf6HVzAkrQZngKtmRXiZPbHH
Xr7TSV2EzAcModBNWdHA56SvxfgTAqlOii6LPQX/IwDfPXYaQ78M4WZ1KJPgMEHCBftGNHwgNY6e
Pp9Y63RxX6CyYOEm/DmYRAgXXpqb4UrnGLtmvS0V9O4uluTVlo7MlyxkPMxq+mKwbissLCBRQvOd
fgS68wxZIZM0ByGLBfqYLuqOWgNhSgLxGDIEY2kVsRVytZB5EDj/73sYRCyQmfUhcYIdgEmZRzo4
ZJi5g1kZGxNyZ3zYP/9Yea8AghmTkXTkNiCRFBuLwYHFHJexn9MA8aGYcw30HPSTjAf3Fi4LbqAz
HBzAveBKAQYwSxq/T1TovJfC5VtnYcHWl7soKxzyAGl/8IfD2IyVHJkMoLqIvSA9fxzl+No9YHjR
EyHgkXb3Sb9vF/qSEec2K/0uzmYGXMZX6RchNhCEmgO7jCsyfhbDNUvlcoFFJ49Wc5HnzH20Z8WG
KBuESMkMAIJQjKjxjUPm4W50YRe35zEa9zMR631OY21pBa0G0VBFYy5CRk7nQqwPCNtO3TbANGii
EKGeOTzieKB0AcycGDCcxN04FcnvjcvG+4FGa9SyxuNfqnalBz1q16ESDIa/LyFjVOelT8r9H/8F
PpbYoLHDJg4lneBRHHGBsVbdEg+MTSYI7jvCHbjU59Wuje4Far0O2RMDNBtGefwWu0Lgt0oNYNYa
a2v9cAB7adPhVidnyzHm2IZLCxD+Ys9miFuTMCXgJcOtz/g+Q6NF4MqPsxjnTz4xmBQbterMWwYa
ApXa5AsDDXnhNnSiKHkRXsA4SpYlruj/kXRmS6oiXRR+IiIEBfFW5hnB+cZwKAWcUEHUp+8vT8c/
RHedY6mQZO699hrYUcKvA2r+qlz43BLv37KGH7v7AhhKIGnugMG9pR2RRTO6Lma9pxjsX8gpfG0M
cKGTzbXqxQ2pdf+Wn4DE7HtSJlywdzel4cuIb3TPO3AsAmmg7sNkAgYC8B610YvFFWE7S5KTFtKY
iHmtyCQfCRkU/JGH08fVmu79dIBTCPOa73hvAtgTAPJ8jm5HRDlPpHpg16q6aYftascHHjhw86hx
9eEKXT/N/ubuam51yxDTAQy01VRjUEj8HmwVCebxxxnhVYXt5iXSqym/EOS7TyocV1RgCRLFygmn
lBGzfCptYZU74+Wb2mGJIs1/FXYFZwPWI5EYb+gFZpvLabfQAZooBrnZdA0sZRkQUFyJ+I0oopkB
/EayPucCctoxcWW0wzMrPRNOGv7q8+QWXx/sdHi2alIt+YZns5tu2oA4S0DY5+yVsFY0l5O3oXHa
XhvjlLNDcOsqCIIzKPaQEUrnm40OIK/1TIavdqBpX0oAg9eADRaHFB3uHm9NvzVYA4LXSwGJJM+I
aTrvB7m3gY7Z/H2sXjLYix5xQ2iaTbVCP/zx63krm98KkrBHLguL65x8nOesznrTYcqlAxZD7DW/
fkwGkCgTL2s4lZwrzFJAw94Xl13ihQfIEr4K76a7D5uyqWAwZ2rLL3j+xakFNjXmBIcG3XiUS2zs
Xj25OOQvnpCfEi8DuJsAMZExxSgBXmtYOTApIQtgUB3LOfFQNF0x2G2LjCSvMSgdv9NCpKiDoTFW
xi335TJghXKC7ysYOSA4T1lNg0ErppLOUnIUTv8JPYU/4o4fY8SJbh+mAV17/o7YoOy+h3G/FoGE
XW/BF8OVf3ZgAMsQ4SgdURvKJowgmB6QFa/0Uri7PSfq1ehoy9mtgQ1oPE+eAqGGSiD9bpXjZvK0
h8guRiv4dNiwDTAcduB3jCSIivBn4Fu2Tmed5vWEVAo0a1PFOX0Fqx35Mt9oK6hB/om5m8+WghyO
IvVhtiCaaCU9sBneERyX5Y0Jqzheexlo9A//aM4LXmP/7Na55P3gHA+s0n1N6BM9tKyW8nE/JmYf
QqapOBSZ3vefAJZzlGvYubAzdY7pPcxA2qKc8eFOsKxzYoU4/+QVM59ZgUPpaKoxIYBYi3BMWnRO
K5NowEmvEEp+SgbRYFLON5TtS1xrhI4VIj8A5vIc3y0afo8c+BiBANLYNZUajQiMfXxXGN2h+a5L
645XMoP6L6bjA58DmCIIka49sBivayth0LgxGfWDeOPq1sQPgDq7Tjfm3cEBASiejQDNyfJm39B2
1DmyebfH1F0F/jUBN3G+LFkQWLDasPnkZfuy5bAPOHXAi0hvMmxzOqwy7jFV3Xv/dHgE2Y6KPzIt
NrPRQdsBa5KAy67Hh6Z//C2ZCd3C2h7ZPX/AwOOelb5qP46vYych8u6jVe127YBceBzgGDIj5HRH
kZ4wPftk0NkmlNkDyk9M4HKgPykdOIVHscwMIe+h3gO+Zc7JsEw7ntd4DDBj40wCPrHvMdAxFvMH
PKRjtljV+ySsiyrtYj0qd5qDe0lAMmGEvKxScPbG9oMPewooReEx4EP9BHyO309QG1zODU4/CPCj
Q7cg6sxEYoNvPH5K0CBEEChFIhUaDw+lIoShR2GTD0HxSulBPWCh7OSEBbulelRPB7AykzEpbG/+
W8MD2rgdVGKo7c2/Wvrk1lDr4ODknPGaSHtEE7+47VWz19rCpMGmpug3UIQXL2wW4OyRpQAGl0N/
5k4wJcY9BNEH2yahrbPOHULkXcDqg0TEmmOLVvGs4YDAaXxBHKd7Etskl/XloKablDuKLnzXqUt1
OOYDE7QIF9AbqFJrKRPGM1cFUNTqBbIAX4ibM0h84exq2MIkxjc7dpMaHhpJdxA3MCr+iiEMR0bx
x0PTy/QJ9KQD/uYf0PldodicKQT48Aac8tTSPQU7xpiapVRmhNpg6YuiQBCuyDfs5thqP2qM8Mbk
NnEosAap+opITfkRpT9hodyBJ13ly2dMMcEh8F3Fn5Ke/BUUg/hZxdR8InMMG9BN0N/8cWur2aOa
Uk+Se8Ds56ixUso2RedVVymafx2T8ILytUzw5dfhD/zAl6lFCT7r9XaPKnk9HWpgiWhQjxOFzj0u
p8z345fH/9AZ0y1FEqJywgFidLiIyxHC2DJz/9FUd3rbX9APWHbnLf5NlKV47oLHlSbFQhUqoGXa
eC522KwKu/ME9f4MKZKEcik6JcBtklOm3wXqH/Y+fit1uEdXdsV05ISVknoYpqxPIT6kMR7jLsGR
iDEPsbYgZt+w1SJaBpqHHWntUDWrP0pwDbKdhxHPyMPs0GHSmjNAgP4q3o33Pd6P3DPGARA88bqA
uodfxX1BPsE9B3rsryjl6jWTPTm651rQ29W+snxHl78yRXGIJNxFXc5zMi1zlgOHKqeZYuvQGAfG
HWDXOSeSAwEMBoVNv0PK7h8V+SOnOGXn/RABkXZkc4GxeoNFG8j5x+7vYR4RJoTUbpM9AuVYUkUw
66CtUxDTIUTqQVJaff64+99Jf8rwab7hmh6xYmPkA0QwuUhZ0SbKY9HbYTCLpJxFkhMbdUZmsTgx
4YWP9vc5ufQ57aGnj4kqxoURUOKEwERsAJi6XzGLDAkCUTH3s6HXI/NfNctNXLl9hg6Uerm2ph9a
lCtyfX3ID6P5M25fXIrmCBkYQhAZlNY3ryMR8CgRMVo7M/xHjC35imyAmvvOCLhiUoBcxQBw7uzr
FDK2icKULYzcPZxh2xBpp/FEkfaDqMMfdmGDuxJuwwYWBx560wkHh73av1bo9z0VQN7Qlsxm8Ke4
GfQlZXLxqzVfyPDfTEnBE6h+OJ7QdlPL0Z2lHJRjmALxEvpdfA+UCVKjRJ9QiaeYLgR1hOd/gO8R
iga8e+2LD6fPhkviHGGB2RgOihyA5DkbpgTeDbDLGJn6QiOGsnGwFthWVuVuxkyBac5ZB0yXJw9v
9PeZ5du3I8JUwNIxYHGf/CIlZucCFF5g/TrGlQBs5Wv256cDHmM4xbQuq75Gcf5yOf2FSwatb97P
cTqC621LrjhwEyaCmlOlRB5NOjga8InMDwz0a/x6UdtDuoBHjUMQ66SZDjE5j6ulBpvQwEspxHAP
xe6ctwEkmAj/jsopnE8KUTuUQsR9vxQODYm2UTcBEhrzlGzxR6Lbg9S51J1Di60dPUIHexQTZowD
2Jm51o5s3wOeVlBH6DbcQQ8ptr+xXi5GaP4nIpO0wzaYArtB84XlfIHuI8SPkzsN0I518IY7+IK7
iG4WqRmSmLjwNljhcq2MbvqOe0LjOGTOwM+avxPN4dO8hT/MEwDqJj2TcAcbSpIHX2Yy8oq/PsNj
vq+tROTI0nVSOWwmUn6icwRM4EkcolFCbkRIahU9bewNOFexlsvk8OqCXfLR4SgfgYhwGZBN2FJj
zR9sMd7GBKdvoqPzZRcKPeNqYGgxC8XVRtBOqLf330gOGEIF0Jyb5G7o5qI1s2d+wx3RoeAkV8s6
BRfzHGFSUkJypqS1GvdkXX3qmtpDOUAkFXOCFD9PPHAR4RLfxvmMuCQEGGBu7N9dZhzEG+nCYm01
FKlRTESkfBCUubg2kOOI6WHzraZYnUwTOTijp7tNNw7ZazhTbBa4wVvQ82PMnhy6HnNIeM9rzMo/
2fRFKAesZvacgGRhGCAU1SMPDN6e6AFqTqPyqpTmCgedFCvjMZEW0WvX2MKC68ZagY9epcsi8uX5
G2NrQgvJ+3n5ZMKmcAiwTH0E+Plg1XtaXVc5vlQQxKNPLXhjHNMjrOhcjuTTeGgxS7BajxUwl7i7
gB9gVMqEh4PgKuKioO1oMZxpU8X2Y7Nvg9qc9C1mQgEliGXexDFOanyw/fk+Uk3sJgzZR9YnRDFP
/qFL4RpanV3Eq8eimpU2e4lFA4tHfhX1dieTlZVgeoflOR50E6Ry9hAureRdJmiVCYFmG8Msjuxz
jpupsMSQAo2HtkGyT/E4FwJ/Hg6oAga4KNVgj5vcxsQysy6wWt12WE5TNeEPVwdXZ5PSYYzlfeMp
FrIWmqQYySXkLUwzXDigrM/GU+HnIXxfQDou//Ah5CK03BBcGbe3lRryut7qRr8MMSFHui44kU0I
77LMevNn+GAbUEfCWOhldUjLLtM2rvObXdn1j2UOLOvXuKvoDuIEIkLwaiDeAt+D48/m7+hQO2JW
cPg4Ir7l0cC8xt2k72AT0v8jERlxrr/hs+ATcnWuzonx90KjpdPHb/ebPnG7paRPqPztW8pWhcms
cmCStjGHDkeLOYKajkFEPb1PeHhqgN4lfMyw54GvE3AKsccDtu/tr2G9JX9z/TZKT55Ucx25lAES
yETaq444V9zHqx/wIzkh42E8Mr4HMMC4jnuJbp6iWzfvm30bATiTML+2YVL+CMYz8Dj3H1vZvGdd
pkKREixNSLdfqkV39ITBaVwzogpzBGVO6Y+C0QImLzIVhNtY84IRmnCdd9cJQlp91a6R2j4w8iO+
xi7McqKQ/7u+5Xf/BitvaKuuuqgTrp3b0iAycB6yUfQ82enVY6KF/T+4rdJYrBuCbBZIFfAKeTi7
NSTWU9A3O+efJ4gy1gw17M1rXFX4tDe7sIWVnbQc2rjdlRZEUW7vKLjYDsYcLoujXW1CZhwDcxS9
7DL8pqdQzfQUN9aki0pLgiOxrnFVuIEXuIlmvO4OXD79yCDszO60+oRfmLFb6LOYbIQSiVkgejeL
qrMv7IyJBQXOkJcCaRDKRbs6DF14x8ZzeqL4QoD7db7IfixaQ7pJjrTCQRfjDUOQkQi5TgIXMNGP
Gx+WK2AU2WwUoGoiHDHe+4bwa1DVdrxmRGtzQcZDqHAkejOaQUv2cCoKF/xSbtzDl4FKUjNwaS+g
IfXta3y1xN2MbyhYx7T8iPEIbqV95JbBkRFu0gi9oT4Kviu9fqW76sUGP1D8vgCHdOYVSP/YW+Fk
YvHvs+uzw/7C1hKPB+0zXl9bZpQnvLdLqC3YDtjQhEYBRHGP+AEeRlqLfA8UbRbLEsrB60+iSQBK
tEdcPPfJ3H22GZhVcsd27e58gruPLZ1YohYKfXcECr5gfLmvV2XGJ1Xt7sxWZgCaWhiyuWBC0TmQ
QwV+khoKiTyVAGeYbA7gukQ0t8LC4MxZgKANpSJ85erQ4XZ+D24QqdgjgoQNIj8xzYpfGUvtE77Z
Iq6TJ6atq95RQWwtXNIFOqNHlxD0ghE/2gauGP8MkMNcBeYR/9rizwIn8h+sIH+hvbIUPOAIR05f
gQuyet6SbvEJEbmY8G73EVMCnAgjelSZ8hf6L1VwZSE1UWL5gHoYhLrDpoiDApjSOi+0iMWj5uR3
gT+U2QugpGfhq5wwPQCceRjruTidDjiVe/wvwbeAJbEo/nqTwinZ+/nPLx3iC8CJ299/t4O/U6A7
Dfwr3GaYyBnI/YPfVPtAE2EuZg9qtoyDSCFHpiTQ7rQX452GBVM52T3DPo/b3Thbz9WAk8nW2Uiw
G1u/81vuQHGN8Vm3YIqzl7Ox0sB+xjUoAnykHUr691TCHlPHqk7nDHiZvGc2ynSqk5zowj3ePNkp
KBTuZDvHvJ/fw2ttaBIsfDASsjP9wmaAbdfJx9UP7LuoTKwievlw8DLmySbtmDWArI90JmRf+eOI
IIlt8WmF60S8mUJV4POj1nRxGTcRsMBHsit+6L4pqNCgptDSTpwevehiPjKhceEE6hP+E7BmvacF
IxgacvT4K/ISKDTZMFtiQ2Eb/snWZfcjXxE/+YZNsLKvsyequM7qo6/ymLjkgxmOQs5bHGxTwoPp
aiPY6Ob0ha55fbPFQeHcUw5Z6+MK33Zu8JkHAvGCPH3D/hgYuLu1JOIFvRnEabf7Q+tjgIjhVnd4
HrB/GcMYpkz82ionkyrKIfb3FEcJZLe0jegSbN9u3gZVIFIzXgTpMOGEe/AYKoIjy7NT1Yl25LMB
beE8N8xfXP+XBbUbvuQ5hvKiMpqGpsJ01Bom+KO/fLQC3CJ2ss58gMnBIzmvRQ/YJ3rw+NvDXIbH
vPHFpBJnsW1vIvHdYJ4hv2yNweSzZwTKCBDTQg76svSYr8rJe0mZLgQizeERX7zhnk+Iu3V/eVGt
D5MGfBwngJLYaT+GZjkfgueV88JjLOGI0nmUYlRKPUbxTsCDN3Lf5ilAUstEAXNfT0JJ4V4SVtiL
vFvqNaRzQ4/AhS+cTRzGwWgYX3/dK/PnNaCyFt2Rxt5SCKOFd9IFvRr53XUrNm+yhqgFsNIX3wuZ
9dXCoI/LIe1HeyiSXCc+L0Sh3/Klkx5AY8ZLKS3UJyXVFKsmzEn0CfZI4OdE9m1RCDJbFjxp/sNB
o4sZzYkWCEzwhn0P2xKchcbHzIxaRKCuLBKoRhFLoReDQG0gWAFrlwjAUchfCLikCcI0A9sFhuOU
LyeroMFBh4JNz7/pNl4nQ1iYiYivfLi/5Jc8oDu0kNFEwCKuzQXJua66AZ00GD+wxkHYV4zx2LpA
KYC4sP9ZAM4wXqF6Z9KlQI4DvVSsuzCCh0j1zKrgOTknFKhaMyaB5ZrQNNkdBQWaEBWvz5NAK4C/
iS4crei0gBnShyt0hfcdeLj9I7Hjf9DD5DdIppCL1RGeIti3SmkT1dHQI9T+7eox019mlnwYwOCM
hopgGj2+L8AHhT0UxH6wbVWwTj9m6XYvW8CTeCJ0yC7H3VxzihGdSYPzH5wpBq8+Y5cMfSAtJU1b
+GG1w4/XVhse3uwcaw7XredXU4BS7xWDXpgvh50ICO+6fi9K95udaLpfbmdx1mzGg1kbsYul1VIN
NP/kmi+kbgoGo7SYmMt9owBWeSKvNAtdszQ9bCLYxdbvQDuwKE0puYU4AFrAj711u0Mc0U0GfgVe
D48fHva0toW5H2JYJyG4kUEEp/Mtb3I+8faDWac3CrozwiLOvKy/FNJa784g4ojLgmT3qfBP9ncn
PE8FAD5MidZKQHXQ4K1YVRxUIksYgWNt4YeDsJGDBrA9ZzrffZAunoEPAy0Du/zCViYlSTgUPCxQ
T3i/jTEXU+VFf8o0mqEjMjYgAHnFuBXqGwRdiiSEu2GnmUrEKGDxBcsF/Xo4E96dow1xxbLz2XJ2
w5eDiRItDYRS4XsiQq2xIBc2lgP/CdGA0adb7njLZj9wGG3fEKdCscatkhM3AyfFyZzFSbLzJsNW
Zie2nP6UmEYiY7HY5nv98hEVG3psbfbcv5nULT64D7CGgscC7d+Jrw3+ArQoLMgV8eRVDGL6ULQM
FhB+RcI6hJFZC5ePl5eL4YFvK4VvwSYF/sU26MBkeHoPkNMqGTyIBYoA5isoDvgHkF4m9DhYYmyD
mhDXpxW+6vx0xIlDajf2l4RKqeKu8FgONevXH3/5LUyKeoS5WScS4f5N+nkUQKD5DCswzM3VG03f
vQBU9bfCKJ356mZbOLAkighBthLzdkwgmT2qXECYGE+ipbAJ7/5NcjAbg57RE58NfcDlPeEKMF3l
/kFOHJXOeccwH3IBf4vYTnYGsXwW4muDPmPYeTMQAdAn85Rj+oXoQVwFXkJyTsZwFFZ8zJoDiXZR
1BcOb9PfMO6tLAJFmSnzblCXr7LF9gBY8kMM+gkHqk/pdF/QU5NtxTMuBgAPB8P5YgbBgMEnsc2o
JjoDIycIOvcFECvfkjxOcGxuKe5RaGqDzwrHNPZOvgmv2SDjrKYMUPg0pBvdRCr5NYC+/rYGEEY8
cE9QUDFDwDhtwULiCYGUwmodTXktA2++6664ZXwEmCP//go+RymmInwYdcVV07OvK0RbjGh5FW7J
UHewc8XgqZ8Cpj8C7GyKP6jheCg3A2GIhJFP8GIv2MTFGmvSEMs5RnidcXevCz0brs45biB3E07F
C2GqsP4WWBC8+KnqMWKwZ9zFMb8KSQeLlhpPssXWmIGzU7s38MbhysD4aZnQCUyDWwKUDFQSCbxQ
sx4LSA2QHSoHmQMl/gyCzn2xiW8zaLt+n/HlB//5zmhlRHAA7dedHn93AKR4+B90uC8bPLg4HXDn
588ZDSCm6ad6xrAcMyanv4I5xP8dIOqAnIGbMi9FXE1At8gTYADOTWS1cLvJQ+e17PCDrKaZ6LB0
wwg37foJd+CH7T/XlewJHiEYzyIsHF3yNwB8Y5K0Q23DDZMOhMPDjKVMCLgBw5QRJYi7+wWgJOeS
5zj50gBSiQe454N6g2Az8gcBgsqTUXCTfSVOOpBGmBE8PwQezmqzxYv2bQ7Y11UMYmmpLUgsYIOQ
1LnCdHY355oXa/YFeBr8BKnAJ2Xz4lI+dggr9JsrppkBv45XnW2Kaib1uMvOWDJV+Dswj9JicU5K
7pBaEvawXeIi20/5EmIAQwINyCk2nCJL1mb6XU0k70SG8Y5FscJgIuSxYjaPgBae0z/ejs50rvUf
wdAr8z7EQTGKMy5LPgfwOEQl2F4wP3BXQTYKd8oQsCg6dL636KqI3LtF4qFb8DtZZtiJcqkTZACi
VYGlxiOARXiKD9Wd4/fJNJtxFPAUfi0MLWnp2euHIfIZUghWZz57bapm68LE2MTSFJBfQHPStIDX
oKa/HE6Mi3gCxepqaMr8q7DfcjgZPWZuDttVri0g9mYiQ67wSarAD5MxCJvsIFYRQtbg5Fp2icii
5Hn0YIe5RGJWE55S/PsYXLuPXRsI7I/KB29jw2h3jXO2sZQ02TbllMdzqXLwMsjHiZEMZlHDqN5j
Act3Jv6egI6hKQEmKjgWmyXGgp+ogajEo89DFwY/k6G0AU1C9P5LMD20Cr6AzOHeB4vtkxax8zmG
YHGf7DmnpLUsZjkWPBaUITD1ngWyxgbOlvFZcXkh9BBG+bZfEIqYDrMghE9/G7Dvs3lw0qlItx42
ihBsApqoZw6WevKxOnzs4FW/lHGVFRyhDs7EVTD0AS9cpE4REOlgzIwAv+IzWzPy/BXukDxPIvxd
TGUojqy+yYCWynM0ZXEzYRhf4r5Vg3diIMCDD4uAFSOtRGQFzgQYdUKxdVud8BpbcYs1jxS0C+yB
N3injdjIeE2fkejHZ0elLhmZoKblEWG9M8RxiYkqxD4+xKIXEL+XU8HDbjS3vJd72h3heaEQxD2d
fXHgQ/819RleIuDG2KfAq2IWhq0FXK/Cv2GEeU5097JmzqKzLTDbZefs7Up7EFR/sKGsq8lRPiOg
1Hntvu6/b8YUBT4Wamh1D82nGftfUhCwEXJ4GISHMfOoa4I40NBAt4lsgJOWcmAw6q1x8V3f1u/1
FcRk/F1Ua7j31RrSSQEM7A8wcWYffu34DIVVBBi2zJ4Rlx5frakwtr4QVQWrg+RYsilJthE42O5D
n/hFTijc6sv5J2kIpGP+s1Sya3CB6Zvgdtr5veNGANYdPPQxhm7snfabzAgonMRv0vFSe2F1Crj9
z8AVffgwVOLRASWxDyiEY7BPPSKBaOkRkZ4kbfc9ZjRMFFZoovHNph6ybntEdF69ZCsjn5Jq0Jdg
sErh8NBCQ6odyhSm1dQoHN+Ep3DQljJNU495fcp0HGUl4QFYGELZwnGD1TMwP3AA3x4GH/9OWmFI
yvT2DwZq4TeQ/8vV8IjT2FbZzbqQaBFPmpTpb04uTkLV5yAftXP8NQ3/5j//GMjxeF0wu+a5yzqX
bWac9xwKpHFEYRgyVWPWdjePlSGuUM58FXgB8R9u+xjKUiaRtcS96AWBmJBQ8DBOS1naf9RIH7YE
tiFWy2kPbYWTzmR1sbyJQGGIVhtQ+XhGDnitGZv9wK6JwA2gN24g+exuDmMCJhSU23B/jCujRdYc
jzrZd/fxYhRzRswH5qKK+8fvHn0do0Rhin5NLzHRSKmyZFB5TRWGHR0fnJQATp2KT71h/bITASCG
x8pFsolJ9pdnkT6cWQqJw+OHfbOejDV4a+D/8xznYE+PaFdxh7Sg8Aa98JqyOi8+ZL0teB8uJS72
eqZ4vOzagcVjkg1rc3aVyF7OOdf1bPjmFvUrp9KCNwres9o53I/t+Ds+irgdBhS4PVBgzWA1WGz5
9HZml/TJUeCpmcv7zj+U5vFpYlQm7J2r6RyRDV/lyaaaD+eI6/x7OnKw8saWs0JeYTR/4mYV6SPW
0VdnbIfQUBl0BFeb8SlnQS2EJO7FmTPfNyh4LY2ipVozm4YblnA+s3Gv2+TNIbIxPglmSrr13aHz
sJBnW++0z6QxnHMccWRprsY5B0NLyyi/lnjXTTtrvonnxfRKEJ2YMd0nG4y4y+CZA8bKu/eiAP7D
g8u78zCipAV3fhtX/0Gm4oJWkK0Qh/FygiMrZFiCDUlTa/BRMx/rLqqSTrces4tJ8mMLmIBxKC7Z
2JkBTjfE0J0zjCFehGgDkhAMz0B7LeVfSPUCryTps3r8Y40B7OqCvdX7GvfjAc2jcXiSwQfM2cAz
VXNQgnoJKwUtL6kALmy3qDxu/jhR2PWAN6xyK2ya98paQ0+fUXhheUA3soKGVS0pwe7M7L4iWUqP
u92F4hJbfWrFl1WH8ISI8Ogfhh19W33yS5O7EZAVtS4mODPQ3FPo9D3WJFWGQDqhpNoqYnuCbeBF
SwH4Z04DojPzAluFE/6PZa9OlUw6CJCHQ/kjU6XDO6b47Hsk8vV6FqLMF2POjK0c+IH9dz1wqRPD
zm78DQFJY4TcGUYh7g8yod9k3XQ4v3tIzBZMwTU2iBZRi08kC5PZ0ibaSTwQhUVjZQBF7YTRfdQt
ul21vvzhxSe0Vk/yfuE17h5BN/msHgEbf8PZm2om4y8aoHj/tmbPP6SLtMgfRNlkAJCIxSlnnW6W
OEpp3EdsO5epGNz+9kKnnKh7rDW3mJnSnUkBBhXT537CSYw5VEwDaDZwhGmnmXv1w599INw2+v0V
fhtcecTvSW8nMWf+1y6YBCPhMOH9GFRAGwxHJnY+N4+WyfdUMl6ybN07QvUXteOQSonoA38ASexr
0WOwu/gjNhBqcHwxHcy0nM7AMlbEkwu7rlzOxbcnO854QvNQfBp1a32fQHT7BcQ5pTIGtxlMc4ZY
7hw8jQvCMcSEjgkikOMm1Q8NIChA304OwAtgFjIt2ThLVirrbUG32k/g5nmtkTMhgmOBsTCbpxBD
jxgNdJZQEF9CFv5r3njsHgLREPFJGAB2PuOXI2uiIctXGNS/MnSt2KQZp7jmtJq8l48jfgf6l2Cl
gfHANHnUN37Y5UNB+Ji4rn83GB4yPvjGBVgAp0bS96TDKL1LRhPJlPPG2ypX6vaR0kO4d1MJaE/T
V6ovKSrE1GWsbjGa27JRw8RHsg4XN6qzzoOkF0GtsL8FhpoD9+XpLqfQ6CDMjTCVBfpdiotgsl+7
913/wG77SzCnk4m/vjkv2p68sTbubTyTLTHyriKoNGaJiQybMNNgT9xO/gWzbkEXLnl/nNf4M6A8
NkVwGKCZFIYcRd1CXdFpyUTHUOgjzxSeXeRnTWmKX8g14fYLko3C8OjErAxLDlxp2D6H43aFTMis
46/H/MSmZ8ZznpkDGw2U7Kl8vM0/PqqgxpcdpKMqwjrIqSI7qdpqS7JRWE7JZTsSnFw4JtZh4Jj2
OdlkGNwB6lIaW+SQZ08D16oTHzjU7fMevhQuARfjOu+JqQFpUpCNbepyQzykg+UM6Z83hBjDxxP1
GPU8wmDGt8tu/J2CRi4xigyYt+M/d2MGT0eHQ0URaha15PY8v0zxocJ0iZwCfgNf5Zu3Xl5ySMrJ
5OI/44Y1WNFG/+w+vAVqeBs8gOdd9SyYPgF+0Zw1dPum4Ja8zXOADnQBGMKIsGNq8Uuk/ExhEm1m
7BbkDY72Hbfuy2osQjBFCZbDMyQx88QkCuoxJBK+IWewENcn/NUvUNjX5waTfkzWrVVMITmw5fNh
MahjkTK59mrYtBxg0h6DSeY1aTdnBIAnnhyWce3BHWe/hbrDHLbKz46wSJp0f30U7YABRkTpBaOR
yhHeAy7fhphASftqxTxn8YDY8dnz8DjYeZ4nJxocalyReiCGx7gciCnS4sNFkewjyA51CTFiMSmO
1gYGAaqRiR4NEzFCZQjgorBgnynIQRa+kMSE/GwBj4p3Hjj1tHeEwHLK+nv+Hkxj1jFnAxgo93VM
m4MnMvsvQ0gkd+MlxVx4Au17JDenAILCeATnmBEcfYz7zLfKo5+rGlYTPXcT0yHxwjJrSTv6+t1Q
MFBbf5Rjn2qIlTUg/qMGYYIBGurOE6IRF/hhN7ND0IQNK6zh5SeQIyoBoE4WXA/aqsCysadw6NSg
0aCt4c86q/HQRTk96hDuq9+CCEMv4rBsCBYRXd0o/8BqEtxBLEJgJ1G8wwb5V34yfVUQtXllAG7B
vcdwKBZjWgNKjXKU91yosAxagru5UIwI3qzHRMCqNjblhI3gw0sGleC69Gm3oHEWbOAiLI+EoTHz
k2HOcDdmlWhcvaVORt6FqgXVwhay7Zi8KWPE5F21mRn6iHvrFCMKSgMCHxJhE9/LdRMOnJp9D9rh
ueOc/1PjZ3CdobUIzhOCqEE4LTgPV+cc9fGSw6Jpdktw8XojRDZ+zP2jf1k9XHO8jE15+eXw4TEg
h1Pkb3waXLQM8HN5ekuf2NliVq/7+FSc4RydJ110Sxg46ozBGIQT1IIxT/5zS4fh8nXCuKnEveIZ
ivEelKEErUdUN+NT1CGgZqbpXy0Swo6MVvBhf2DVyajI6n0MBUuuiT7HnlbD/uIoJSVFNf4uCqyi
E9UTLS+PI7RfaawoXi8ecief4S2ctyjAQf6oH5/wNkXzAC5uYf4cKLABgC1CmXHF78323cdLwihz
HRz6vVJTgO7iT+OoJ/Y2FBiddOAuQjf6edixLqCEq+49hh2QVMvvXEzuGEI8uLWCovGidjGgsKFG
HRKZbF0zail4LNN+2KQ/cTb2KJXDct7CwUrpDps9uDuALOUfFryT5mwjV+BHECW35Fiw93SsVYLx
DA55ffbD436U3xD3kPf1ghGEjSjcAZh/dJyI1E87mkXUuX1cPHkfBk1K1BXJNSDJK1ETYH560BGy
f9RQ0JJo/1ic7K4Imlw+BTOsa7DZ6h8h5SCCetlg37G8uzSjLjAJEBvVkzbwpPSMLEKzlVAL8NgA
+uFQ4HFfEDk64/fhPhl9VgiAXOIspzeYUfBGnQlNFQgVJS96m4xlPjAqc1pP4fSqywejQIzLK1C2
pT6/Z1cLijPCBOHKSSSSHlHp9OHBPURRyv+T4HFeFJV1vftg4aDucMovKB8Bozh4j/W+RQoMPWer
rAmIvXqQ23IKqhjArLemN9exJ7kyULn+c+UCC7oTXpwjXAUyrCDdtgHjpsVoxXiL6TTVF1Rg8GgM
PgEvB/HLp6YG/ANweWaFD1DAC/pjCx/c/GPcvfdcJ7PWxVTVqjJOS4aYNr2lf7VJwMDQWKFIucAL
Le3HDrY2VWn6nF2xKxBcOYo+qoESwqhqIsEzMTMyHoTtMdMBd2K8CoY7U02GtDZxZqG8LDOOhACP
zKXGPWrHy86VzIGAVIZU5MPwpDoAszIwGXwFXP3KMXZa6CQeQk6HSTcd5u6pARO9gF9ukycm3BC6
iQVwqPqGdOfIGspdPyHR3syFc+3Ivx9uSOMAVgCo4apXkZb9RNfnEN/QY6C0Oy/uO4JRMGTkvBWa
LQDxqPNVwkLx+tLIY2L74BCFqfgJZdgio1jzSD9wLjSlsQLtn5xZQhrU3YfAiBm0Bw//6FD5ENsk
MqFo81bD+PpXIZVjo3vu+tCwmM24tx1y9Sagjob1Irut89mVGOSDgkGNu0f1orAfs3fQuHIGi9n4
VuME8lBQcmYMISOU1jvgLIU/F7FHfhZsYnxt1EzjS6ru2Licmy2OJJ0O+j6/eJ1/mn/2T04Cim7M
KTf+c/WlHTvNb0stkjB+YPZFTz9XfJAfsxXh9uzfEjp0uKZYBmM7Rm34GY/08YbVtcbPG91QpXrk
t++kGNIeBYStee3svWDroSe9finPEPPRrEk7WiuMFuGIDKyfCTEETNfnIPjsCFaMtFTHKJTJsTtg
sU4GQKaRhF5AFEu9s/VaD+musBgAIttJFAx9V+Exoh32/+3OV+PhyDtFwuDJuASU52MyRxz2ewIl
ZatecO3EDxSeVa0bn6Ny9l3hNWC1Zi/ZTE9UCSyqIZyTa6SA1a4uDAWQBt7t292FapbIzAHoM7jX
nfFGLbQo3vZpQvvx91nUu4+7WfWG1lmoHIUjCg7oT1dJK9BZgFu3dq8g6ImsmS0Sp8kwwi8CJ8+p
AuHsa2ME8TK/e8182VpCg+zc3Na+e4+w79TuxlbyJ+nQicSGF46cRRPIMYlK/zjCzC5AeC7+Z4a/
ZCpbTwNQiXA/cEYB/pBZ7eiBYp4ODInS8oBZ5fi0UnWjnDYM+H/uY//2pTW4UCg56kSaKPshOXGI
8PdnjzeL5Of4/rW1vJjX1qYxZOfuQd3YD3LU3xPMLhTeg8pVDe/73h6fFVSA0MAcOfs5H6O1v6ni
oRq0e/UYv3eF4cdvLF/HRbIJdaBcDDpk5A/2MLoET2uQ86enWYXyIzivC1PGEmx82W4S3F1EXI5z
9lS/L9hDv/Et5qmePsnY4CrdVesRDp3HtK8bEAtA+r9YhA2/cNrICTMKlPkwcQtDA8KBkkIqK1OT
ByRni5syugknh/rm8r5PuBD+JWfyTZ9tLt50E1HPqyGmU0bW2MP+R9J5NamKrWH4F1mFSrwlBzHn
G0ttBRMKkuTXz7P21Jkztatnd7cirPWtN77iNnrtP5OXV56MozR5WbX/WMl81EQ8FGxP4BFEPnN9
GMk18HKNTezaJ/AgtWTkfD/rTleXe0BlJFNA0W3zt1vIXgVk6ry84YZ7LFuI2rH3alia71gbS8GD
+xqN6yJ1Ifa2nZfwP3ny3ZVXUhItWLVlhegsbNf9sHIJFIw0lmEGXeZ24vEQuQ4AkFgGVuQViWQG
rI1Pktmgsa43LAh5oLsMSh44M8ioOkmmFGbY3J6QS4w1vLIxqqsJaux9HfGy7Sx6jA4L/J7drAvr
a+GrS3LaAmlrxGWo0yl8819OG/EgqiNK4K1v0GzJK7TR8sNNAZOYO31Rk1q0IIqkgiNHMo7Jt9rl
id/UKKQQUGIqmvTwY9Os0tl8pWm9t/XZPcIhhPIJVNeqGJ6Ho2pGk2mE5Q5RIzlq1C7NOlPBULR6
eVw7NsKZ3uBpJHX/4X02tdWFqANXhxHMV4iByS5WGHfg3tngnLG6AOcxNRwsgH1sNL5OmvXDHqLm
kE0Mqj9b6GxptK9DUjW4xTib3oIHSDheN5w9mqWqvoa+dtdKInREQn8FjNJ6n9zj4zYO0a2ylQ9/
sPILkF6uWkQvoQ9cfBYD57NMWcoYMCF5RTLiuGcGrF6sZeRp8UXEeIHugTHaz6WKAE+d1tD5HM5R
rqbr1qF1xEZlRre2lQDgT5UYf+xteifMFA20vKs3fXTQPfhHS74UREpYQorM9EaYcev/Ur+PYJ2H
csOVNDDoE0cxsJq4TwdFu+sTYyqbKQZUbD0tYfnkrbhKJDNwMJ6vBuzkhEJJtnZSVUutbL2yMZD+
Lh9Q1dz9XQpK5KlEFI15xPxn2uSAvPjYxMVE+dopiPlZ4V6Gr3rabxqMSuudmOXiyw2CfGjSfUUK
uHTsjxDi3l5mDjTBsOnVU3mN0OsbP6Gxx+px8OWLLz8Dsju+SJSY8d0KoUu+5mrUgi5/tBjgHP4X
XIcH4jOw6dhFj6UNEakIswdhpGQkf/IYvRhyNnRTOPLBUfvL+47TjuwwWSP568zWx7fg6xfZQbPO
MSW3yKWlpDIRh1o0qO/48bApM/xgXEUoTiIkEfUc/VkfN/ru5qk2nc8+E/g7xv75rrA/8Cjou/fq
vXpw6xpzFkuEka5RWKOEp7y1NKcEpny7+g5lIR/9bf/ypF0ZtVHPuW94hAYBH7lQhssmQcgvRnBa
LBa/MzFRoJDnUqNZPfXr8bgfqpMsEkr/ytVREc6T1QNL3PR+1fZD0BhhUrN+sDUmkuD+wZoT71Pj
unyS2u3TKhbfOGKw3AhgCE5uQvQE+i1Tmw0mmuFUO33JFnXKXHzpVISoNtvzWzYNuspJSEB46BFk
GPRNWOsxQ4tuaoQrxMSN1pwuPHzJISWjFJQPSYilsm16i7uInZegKArGVjxCTCRcUZBCEmlP6JaZ
v5LL7y4mD/b+AUPzjnQv/ooxV4PCL0lCz/nJ8qo/EnrGm0lxD7dKbjhfjUpFV7m7FfsUaAUzRAID
vy2GlAD+u9PmgytAQW5jaSeiiLQ44vgsvpdDtTYhdyPxb1yU2gdYUfpMN6w2/jX1Dkca/oDxec2s
hUuwWhu3cqjgQeChB30ACQtUS153qJ8PowfuBl4abC3nDMT0LnfX6mFpsbG6eYTFbnAC62K9eKyS
2WHKzcROGR1s/jAI2DWb0maXYuuRzvd1cWVSUB9ub8XXyiuPsikGJC+3++Hq54/Vc43YNblwoQpf
cYzY2Evn9no430m0JUTtTTkI2/Ib4c6WQO7nmkX+KEG83D6MFgRn9hrzMId7BdwXVptuAU5F/x9V
lA+REswE0kS9v0L+v0C3wE6GhbJ1sqfXdbNv4XSPSy9ZDmRL56Pg30zYKU777Ni4UlAgsAFrwK0Y
aD/sCcTlTaVFN+/PJIRrtBwj7gDUIzWY+9Pwhg5+y5gDiVWMP+xcFLmxyTgMMcfvVAmZBJi2vNtS
nsBguzVCUlSq1zfcqGZ/bXVCRRJREpEKOjlkyNDJKJY2CDVQhAEEXLFRgvIgsMEkjEBUEck08Kvo
SQhoo7CJIEeWHqoQeyO0KRNCPQTshoXD+UWFN4iazedCR49gCTIOSfC1QnVBFjweM7SKOGeKsGf3
pzpMFHZAjrbBz39Mvps+4oIThzSyUQGm0ckgykBsgpeP8zNxhKEaN8hJ/IxjP4KoEK6Fcw8TDUo8
RC0IfCSTCjFykVm2nWec9IQeS58rSIZIkEQgVNn5CZiTd4WIC8L0y43CpeAwZVIJhx6zVnEqy3MU
Eb0/oiQRy0owkJwoUUjB5lJWsUFfBIalIzkz+xzOWNEg/0/DLuxxAAwehcM7L2bVlP//NUPAYCTP
gcQcqduWTMDWsX/0JPuTUCjpAhPfQJ6HttZZdyRVkmuogu8uSUz4g/NrDuYbeVhUdCKsoYGyMsW6
Bu42HPWRg6FBPfLhkghBwyIJasCUoy+fMylpHYnX5mtJ/9IokZl+OhT9tFFen8fbFLoSLNw1Lrip
eTTDcpbNi3keALFnY6ywWiiWOnWbBO9R3zssMoQtk/v8ttS3BUPe/hFALCtedq2dHrNp4WB69Lqw
m0mB/Ed6GJnokAzY5hAcINtliMDVPjPQYvucObKTPhqSUMUk8duqSFEW+Wgw6T7W1zB/Z3yx8SfS
Ym1WOFkk248Rz0AS5KSccvcTWZgSQ7RDX176NZznJoHVkrxujDhtkQMHieblriE9jB9eXG+BPlKD
wfQZPZqoJNLf1Ak2YftmyyQgfGVkfn5RNsamJyZwSJ7NN2DCg9PAWUmoV2MzpqFnuP7/e+3qzLHw
Bz5MDtn34f6QaqPKBUTurVW73BymbGuISt+Xm0IXJd2ULGEC6mM+Pdj85ZgDV1/xmJ+ndWJWbJBR
xcEMBZ8QG3GopZSW1EoV7R9KvtVjVfolVn3y36z6pMwfsYFVTIvTMe8fdclkOMb2pC5uI4oR+Cbl
Z79g1NgQao4uTLSLV5wTJWqrwW+HDUk3BZoInjfrTj3nebrF2UkdaViEhiJY8PPzc46BINHI5kAu
p4+VPqr94eZOkgt2fYx/FPeSiBWzN9UbvXa+lxc775xwbqDK6DOpHv/mqegX/1pgM0tepbDcjH37
H9te1J0+hH1SUAeVusfXYvXGyQrSHoKW9JkUWkI3iY8TxqQ+Vi35Tw8Mhh52N6SZyyEbgPc+3zwk
epa+q4lulW2OD4wf/U3B7Ab8RK6r+wXyfJPOhhmJIfnudoCCdjZJJxi3Njpuyx7lnjeHVF4OR7Nk
3/ka4QAmTHP7B9YFosW+NXsGdPVhK+nbEM7CnVMEMrjpO9QAcvrmtLcnkfFCzxMvbcfpvT7JXPpx
GTZbxDlj41iHuKx+nALZbuCBaDy7j1+oJQikgwMEPGAa2Q0WGExPN68m0TS75vgwabJD28HSi0Qb
xIPFoCSL3E4YypH48rgy0fJe/02WtTjwZ1nQnjgk9MtIXGl1PMzJFeYe9cX4WjiK6jH4ModyJ+jM
sezcBCUgtqfh2rz2/4gStVBYer/t1yVi+fq8cofnYrZJYaQKU8OJQkvItEUcyO6RLHux8bQ5y0p/
zXQAE0kQZ9RMb6BpzSi3iczjyaERGMm8P8cPxxrnsRmDM6g7XdyFGaIVmw8JrVXII5CwimCq5XM8
SX/vLbs4Qa+dRzRjc1vf6MuoA/3gc7aSZZsfwtBU7bMp+cd40IhrmB+IPp5KpMJy8hdV9nI4OJZ/
fWIXxYpvfiaDC/Om9LYyXVxRWl4BYPg5KCE33F3yVG+85m63p0PAbKGQuNjzqh3RnIOlvOQU/Dzd
TwPVuXmp8AlyRuAq8+qVTYH3CdO82wVEyA2bsZzZfVgAngNOsRhiKjFcceNoslUwGeLBATAdxvWS
rjEG5zrIuJWPfdjCHcRLiw8b69nRIOJkdHs7YmxLoo6T681R6FmowozgZxSTgOYcOdHZDWxMK/wj
uBW6LjqnOkLjdHyN0eKKxfHnAuAdgKapm8YBTS7oLL9CqaWEbpGGS/8Iq3t/SZwG3gwIsw+m7NLB
Pl6thygcSRBE+saujSkiGAobwGGmGOZLjQ4xnDH6iD7cTu4L+jE5NwHxAy6hIy9GpurgouJ7+Og1
poXfx1EkHVXBUIFhbeW4QCmOvn3zGIqkE+Wvhh4YP4Cr4Lf6k489+Gfq44RJcsPpd2LAwr/BjnlS
kOoOxgTU4yrILagIhDkIkSU5RjQOXtyWg02FUANGXCeJ9d8/ULd8BQvNW3bL0iPMsGs2sr7APw7L
jySYjA/C9MAPfIGLIwrg/SgosbSdQaR+Eh7US3+qge0gRKIMwZIGVHSMkgSxCA3mDuASROffbUyY
YqABShPXy+M7hiUlLnBUEjqQgk6R3jKAZU0jBcTqeaiw9PjSrDkmJbtISkgsjbMS9xPJBnM5W2ja
mUk2SMavq4zdCkiHQO4Ytl2bQHlBBuUO9JIhRjZwBY5i3C+CC8SKCFf5Pz2PtcEwh2d1RsI85iEi
3xC4KFvOFXTNVCjQjEWxhczQ8LSlF7BiGsVQtd6xiuQnVMaVc8A/bSq8MNECNlG2ChJUsMwZohfh
99BhJJNxtmXGsgngm/0oPOPoCa447mNChVQjygihygj0k9WGj2B9h2MSasXOvsNg9hY8sFh3hMc1
w37a+ZfH6HLH5dGs6JOljBEz7oyjeQrFioDoyNF4oyCfh7wxtUhdcxYZ49JCi4FUedKKpbsdIbDg
2IG+g0sjzPWcKh6gzTyrmJJewqbV35aj6tg4s4KoKnQGuBGGdFY/UYiwcoY9q52DSE6w6LryFedL
3x3S49Ny8NHDdKdhxob5OL+gaiWsq7CiMJcE8pA4iXM6JrsTp0rfP31G+uznYAa188vThXiefbEK
gpamkxSDd0RAPcxf72C/YvhknKi1gkf3Ldx0fhLIgTrNTtRooBn9BsLMPFiCwoK0No3JDqF8KRiu
vg5hJCCQ02FcncHf4g+9ptzEtHez376ILCNjCQj68mncOzQHozhl9SohSgJguHGIwFFOhjsn+bcH
kUjb5EPevQG/skUrjdsi/vUc49w7D3lgSlExwnrzqATfXkOuEXTs9J8uwHqKnhkJJu/1eEd09XXp
lBlAyurc7Xh0w6KYieWJVOfOMs4Fq3VKC0FcpDZO0XI4yt8RMp8aZR5JUj1H9FCYopACvZF0D1h4
cJO2mv/E1cx/Fc5XURSDI4aVy2jwHVt9MjA1WFaH/PeGh8nqyVRlOAMwNGhC9ieb56dsoublYf3q
9+1s+Pfth1mzoTlgD4FVo0bc1hz54eK+xmJ4oOjZvlceaVJG38bjlwyWLKM6p3/Nuv/GT6bSpzgn
Hy6wc9ixMotjgJkH4O4wQZDcpP6iWxEJL7x38RK3CG9STHsDR4DFice+xh6nQjPD0r2C2wqXeCFP
Kkr+yPQhkJGQSNKF92I/082BgykILhZ0QmF+wZH9Wen8/jfbAEjf5qXYTDMAj6V5kRaDpR6kk9+A
tYfaP6ABjhHjUx6/V/Kf4vS9Xux5LE0h8yEHQw4SrdMLyYfNR2Rm89y0waGzhge4bJxRNx/1/B+c
0FX4nDm761ZzZFNjRdyKsUL1DEQacBezNkKdhuEbrEKwCujaGXo3lFMKx2WeLr/dCqShTiO8hQxb
mPg0xLFLep35o3xl3+ktuMp35B0EbSqT3CFiCSq+c5O5hIUbR6JgovkrvQWt6STHxq/1b1YbIQla
A7//9xj4d6QIz6UxUUNp3SAAgNwCUmKN50kg0AVVwfgX8660LXw95mkN5InBwOm8QwDWUvDSnW+M
yxocrXEy5A8vqKt0Ar718lhfWbAoPhEFUilD/E49lkuVwIyvLa1TTrw356vTGPo98kDxF7CV8++C
ttM51WMfkiXXiKWkY1k6zfHDTi5wl4aoh9gMFKzZ71WxIJWN0G6mnBlikhM45gGRUaz5PZ7VHF7B
yVt2eb71d1RILcPrABIzLpf4uG+6raTOd5yIorAKCi2h2P6O32iUh5jja6B/87VvWgvuiKi1Ct9v
jSIBxIgwkz8Wg3yWYIkC8sMozDFl97aai05IKSIB5+kSljBmFsKUrsGiI4/BUncAvloKuXXfPnH9
ML5yb7cWCD8KAs4Gp2zBYgpQ4hrzV4hyoJyIz4SI0J/9IJkcrwTMwcCmx4oBh3eOmOGGSoG5iKwS
jrpYNacqneIsH7pdHLDTkQRsNoQZz1+6SLFrnv7vSBWI+BIq0q/NdKV1UfFXHcuBjU0/n5O5QBKH
MF2LTzFxOAKZR7SWHrD7ZgBKhF4bvtgpMDeATvUYtKysiLXz75qTToSUcJvZnQ1igf1biPvhwzn1
5ZgBN39gCLMU5KuOsxgnN5IhiiwDNof54wRTe3ktmn9Cy/rSs59If6CM+e/36ddRkR8KlQSWL9AK
VQ3BmUQ057QfDACSJQtw5YtDJCGCS+xTA+L36tbDUeVLEVHADm1Xo+QqfSChyRV+eomOs4OMGz8h
jimb4wXrLSVS3rCRIcv7u20IuhuROLc8rIj2JHmLKXjeC8J+6Ct/EMou0TlbiQcKvIeYHLuPjnqF
1MwDH/UOs9I1/M+o5eF8uneRhVgORaphiZuUQU6VvR6BDHCSjFIPcpfxzcCCk64XGIRPs9UzN21g
1FxpgxAQL4V+ElG/9NC4nQN41XJWYsbntioZXSjD3FY+9ggbgrpsUB7VfdJu23N9xhQT3K4Uf8WE
BpCG38MKZ2Orwj3TM3kBMtpRKmhIu9VM0i8FGcOHpC3pviSN8Hsq7iIzuOIG3LB6Kzj/SCeYJSTP
bSkQHH29/qYj4OPuqmvs7x0QHP73SD5mkw/ZOkM+fZDTAXCxna/hkCfyrAjcr8XF3N3oQeFUwjyi
hywU6pqOSPrnvtw+hq+l3gNAn+WuM0Hrqzk1a0fpCEWdRAOno+EvXwPGP5m56a8C9pyWTjbWPOKd
uSt/a86oX1YRoYETMbLISeK7M7BJ6Eo4lRKrQxEwnweqL+fmQBYFL4dTMtO7h5s1YtDgFFRdgNPb
01c2L2PJRHaY2zoABWwxqUknjvfJLJ1MoQ2X7+Vgm9sXkrZdAieGAPpvTkgc3sQrOzNGXznuAuZQ
Y2BJDOE7xjM2tUMgohu7CKRGG3/Qe3Jvc8cukpmg9m7UhHr56hV+ae7Dj8hmc6BD54eoI/OyxEKV
S1oxOGOFAONg55xup9hWztloP0dLiS1rRFoLTGTuJeGbDCgbDyiy6v6OiFKuxpjiRzcjcw5aAqwa
wAdNXYm4EdPzlK3ZLYjpeozG/jdEHbyA8fA5fFSWNvk6hEERS4ryA+07WUd3TzWcFJnj44oQzz7h
wvIU1BAr4Ag9oLfSq4O3dYtTlzx1b2A99sC7njYZnhHDLUXxnS4sFIiMOZEISXIW1uOHnaAdaUnK
uY0R+ZrclqFkX/+EVQLRs5uFSFpOpI552YwYDRwlKHT5nkFUTaplOU8Su4Xlbr2Kt8mqPBr2g6dh
FZBBBxPgDhUrq1SowqhL7tP/kKbmAga6ko2WRDxgEOgrCYSWnYHNH5SIuJ9+pK8T03tM26OBzI07
0O+vPghaJt+/allN5UgcxMLh8TupkfPGoNzFCi7ex1Uy1zkRTCsbJOpIacyUrpcVjLNF9sAIXxnQ
1uV3KuNyDEb52N2m6fg2IoFwefuD+Bzruv95O/lSw4kBfGpA28574Wt6232O/Piv+Q1q0qKnBHwt
x9jpobvJYhjT9fF82aTjglRWNglix2L8Auj3CBd3cADQRZJbIOQStShqpIhgAjxX0+IZalIMSdg5
BjAIMTprBRQzcb/Lz7ztRLLzEPUOETkbMuxmdUxgIgU/vN2aQCQgFqaYBf6UrLJ9RbZZbbHtV8Tm
QFt/6Nu0eimh7WhmByPlorVmsq0CeIbayW26WuzWSlhKzsihpwqR2Ama1NL9XhOKmZyvMEVj2qdg
pcJniBMXhxnUz8E+YH7i8LBtV4RJvz5BS7BoGxDqlwAtMyEz1/Ss/qVSfH7juHSOeMxsIustgr/B
MFri/Pibg03DM407ZsKr5pc80FrwS1RRQXQgYq1n9ah2kewXevTjACRnXS1zqEX33bl8F/uK2V4e
A3rEiPF7Oj8chbz3zz4566dDlGcieNC4NEt9w+u9nX/B7+Vq6MNJ85UtlY0XlHSOMnvUYCb6Tn7L
kk6z1KPjPNe8oQUdgOHlxwkcyPj8I6o9l2wJmj7I5lxBcdOR7axuXiB97oH2BEbAGbfRVEinEzLC
ZLcJhtZr9B0pYYP+Wj63Fv0Z9upOHBRe0QrwdBgPJg+SGmYHl+mWu2pXOvJ26GVIkp6qyfmG11Ft
+1i/IPxhRI+HsyF+WHvVF5pHuJ57hDNlCl0255/7Hpiy+YrPyRJk77utnbu5Gv/c5/UREIktsZ4c
9Yl0rs7KPhHhb1VjfvwsOvifH21JMtLrszYD25bwXI368JLIK6zhbBj3Zw9kr2Qp2NDEayDn7GcW
V8D1F22s2KRVu5l6z6sR0/BBwtgJoJhJjVuKtmVyPU5DGGC4tR5IeW6PV3Rve1JgrCpsm7U/UCwO
n7UDPqlkWC+QUDAD0xk0vsUH0BJ4YdzPTLnsC6VlyGH3s58blrwXXcW+TJAbVxENQDpGHUPKj2jZ
4JsasvXcB/DdnPA2nsSPVfycFwLL3JKWfGCFSvyrKWEbbdG06FEvRDXIc9ib0X+RK857OlyrfsFk
aPJ8slb0eIDnGhgBoXzrnqd5dUhtq1l69/3Lpj4rRJFnruhoRt+FvoOmWTARNj/dEiDMU7Q/E1mA
v7zY3HqsBYLIe84Iwhzfpug5vijlUzqvCh6+7dAargYRLlAMk8LKTKHcriKilnd8kSJ82iQIoKRb
9eCPd+Wqt3uusgv2KMFx4coMMS74ZA6w9obpCqUlRPyU0Yp05zhlSkuoyTPsele6jzUpjI8ZLxAx
K7pM2MP8dGfdI5rACETaOCGovu7+uAp4JzEUMhCeiKr0HrY+J4cPusph1iSElxMn1UyEeDDflW1o
7Ih57gU8yfhdIXmwaHo6uROJPZYnyAlw0KHR2F97ENmIshYNDzTMETLQhPjbNywtJU+83nJLL8CC
GczreYs/nv0RgB9igZ9DbgfltixSyHeWjH52toUqJrCmCknHIHEPX6Fw7Emz+7Lk/ZCWt8L4IvoQ
Yc1XFQRgL5AJ40+Q7l5Vny2FtOkoi+kvx82bxrj3aTuH5cKdpqELNrgsggUk8pW1Md/gHvLx+fvg
NeYqsZsZEkgiC2All29H3+cfC5yvndi0z67R7fEf0L0DfaLrxrG+hOTFwLMQFn804jygM5UqDXAG
EXkJ7Y2uGQwoln7MX925O2MtICPxsI+uQ2uGcwqsTUF0r6PNlzy+9kci64Q4xrE4HjDlqiQu3b3S
rbeIdbNROvpwECFemhpQFCBY37390D54DULxtUJslsj87nZQvyYUOq/XQXmHEvpKQuG0v2DABTTz
m6jFZYuzGDMTOJ6THGkit67MxpS+IuOcHPaAICJipXRnyNMwlPEWQpKCyDcBchWDzUOlXv5xTA8x
tSpIkmFtfxbCxF69aDn/5nZClx+4soi+OWTnjqmlcIbcFiw1Cc11dqVEBcoCpvLBh1Jjm3+S75xc
ottV0iyKUgaPa8GkQ+rUwe/p1x6nGuFDh4PNGe0VC1S3I8QF/RXBXhxmwalovSDrC4E3JYM6agOL
7XUAMA94BYPTii4k+sU06nYVPhAEY8tmxBEBQ6sjnzWvGpFNvRyCuxOLj7Wenbn0dJ/w2gwu6R0c
cHEP0Pm6hgcsIzYGDaowM3eZj4gMSzFbUcAF5oH5xEIPRa7C5rnileFfI6ea0giSBd70uWRx6jy2
kgi5DYFjqBp6jZi03DvTc4+RTR9TMImGGE8N97WQBX8Je+QWyZ2YZgBbt/Y3c8k5yCNHntNfK8C3
z5KKBbSNrPEeWcsx8UqyZv3hPgSchUcF5p61pu2CFT8RW6gxp4ztHjQekBLoxNwnVN++EWlr/jBq
VuRqW98xhanA0YC0nGSZfYHNuKdfFCiSr++1skM4fY/UizvpTaI2DQczMP6PArEjHLuAxVjUeyKA
JNsW2+oH1Q3lZPIJt3UEiEyQFE6aUY0cQ6R0IIPoRSWgL1mt2Hh5OYRUvbznN6TBprmH3591u+MA
znkvhtNCINWc3hB+D1DK5PYQh+I7SnmOMZV7iq2BqdwckjK9Flg0eN5FkALAhVOOC2en+5Dy4c9d
Vf7iyNBsLRob8yrJuXTde7q3FovZVbNXQz6jQ1RFV/JyLTkaUxjhyGPoAPQD1PsC8CWoe6m+Agkn
3+eUYtxGtt7DMsuaSt4J54+GvGZaUdBhPsUGNEAns0MTV+/1jXwy7DTmlXV/+Os4IHe7f0dIzN0d
WPRrLMwy1H+LYLBs9EDIuiJnHKcJcgWZtAY/B9kkKY9ViVwjjnG/sJ3At3q4qXH89YhcABMQcCZY
12McP6fgfrCO1Rigxoeopk8OMRbVg+tigYqNgEaSDqLniVA/9+VzPiT1HC1krxuDl3zX6RR7B7jj
Q0KS6xHBNQRvA54pArUfyrILJYSXoU+NEr6FP+JHhEzjhg/1cHot2ksxyxd48NC2AdCK0pnEBtb1
iT2Z8DjEOSciVK5LCv4iri83VG/okKLFPQU+yyWojpwtaC0HCSZwwGtdIlKCz4hoqGu6Q5Sk4pNm
0QxwkgkdNhjOLWr/BmvC+wknygGxIrY73BDgwOwunAolnkvW/DSGNTqlK9wAhOP+wtcaZ920F2R7
2swibcRYDdkVCGkV+9NqeCZsCYsHi329ZfnnkJYGHFK4xFL4yinygbFgX7MC8pWXyhYN3FZFcJd7
uEmmvBv6GITQ/Ueo3cMrsVEA7QOViEDkjOsO2cVkwJp7dxmnxuSIWUj7VtpcDrS9HAwTwTkWJ4S0
+M6eE2woH69FEYLirvSpkiXMjEcSLJ2p6OlCU9lSrLD18tIkzZbxLJ3v1H3sDt6bMws9no/9O/Ok
vlfncfIZl9Qp4wNntalEtQyPsojYhTYTwV/yuGFphKjCEnhbGHzU7VTfb6VQkuI2jzHRzvF/PXca
S6ed2ogTUC1zyIfhXfAToHSKaTv6ro3JnXl3hvcOGZxGFHbqcELfcMCTOEtKbjrHKm3pvvCTgym5
GJDxtZE5wVyvEW6C75k7XOJhrTDq8V2EFDZIrG72GvaO518HHmJkdDiwWHOxVWuT0zfG2UDHkRWQ
BxwRAG6/PILMbCKTR9QxXNDQj1/o4lF1wvP4qYtkPkEV2wZdDXLoP6d90jIN73V8oHQkovnn9iDu
s4h3/sGRxdYJFwddwH36tLAjAdvAcNMlwt7Q2AqT8M+S+fNL0ACgXU1j1+ypPJ9QkExjbTrnecYa
BV2gwCEgjz047VbXLPZYZcI3HfDQcxV+VgryBwvCyfXnYjovZKevBRASxCo0hftqbH65tiCB98yP
a/EEY6gijREer/QQXfRtNmuoDJ6v7htiOk86jsZ208UGobSkQrLosN4jMBhaBhYgjQ02VFkkvw58
B0OQAfqBADTkv1eyS05Fo1AQKdhFiMBuZ0zF/lVTSu7kPmkWjniZRIA2pFewB+SKyWJxWJVnLDoU
uUE9vNaoYjHyl8AzMJVNNmVEeVzvybw/kWaQKi3crWpjm/okzoNM4GJOtalmlbQDbofteLhs4Ekw
qhk2fqc+hkoAqtETGk3dl2cQSo6DhAYuMD2xvj5wMlQuKUcvAjOsdIQQbw6uAlb6L9GO9iXkEfGT
Ok2G8tei9q60RHtYpHfci+ZweytIBH9spHF/ggEbiFdojr+rGpFiNmoYYXFeCW0YBpARA7zhU/2B
vsEQ0RHM0U+S0HXvcGGDp9IkwQWEwolEixxTe7LhxdMNlpODNZhRXSpCX8gMkkwSlVCa6VTg3Em/
wlvDdRJ8NJ+SS8pQOx3goNwCYd54rz5xTvDjIkz6sBdp7QN+n02dUemK1Y2UkMIIpT1o6HCpwOEx
wsfVCQxhRxcGnjN13DBN89rI/kTwHvCbe1OR8fi+CptduiIVR1nWt4imvNs6Oxe2HGajjOC42t0O
+VBYixn/eQgZBxzh9NbMdNkxsRxiwufFdDrGa8B0hVQRZx4bPxONskWvx9mCnCGe81eEP61hAGW0
JvKWWSh1tTG0rgNSijL0hzuLXMrJ03vxEkVpGYhFeuLYZmKMIhnt03f7DEHDiVgv+tNumh8sppK2
57W7mhzbEXt58ZrwpQ/rGm0l5IP9aUv0AkN6yQhAchjGzyRVcGPxcRaNGZUkWyBifduAyHw3Zx0+
LnrUtJsITchuERjwEwsBUSSnx0klFQWjCScZcDR1xAGMn8FFFdXq6D/lj0dPk87ooa8pOXlsZIkK
U3GDvt62SGqpg4fuVo9YhdL7F1+WegkxMAS26JAbOQ3hLWu/6L7qRGQea4iA98hVIuFc2Hm4s8T+
qkwJQZg1PtFt70gfs/ey0uI9/3/P7U/fTuuKQD+Wdwsi3IARg1yPiZ4EnMTxwAOzo9cNJSPvwAiI
X+KrG3x4B4siA/lE1y1N7TCs1BsoY86hA5/lMdbNo9ZaKTXFUI720MmInxReAN4b6xMuNcyZfkK/
FB5dboEQuIUV/o577rd8T2ngJMqfvmZGa05j7pOjL58z+UdUklBmzB3qM/gzH32E+V5kqiAqUInT
wYFOhkTBaiUAAFSir1PiDjZEMmFkhO0wqdJw0RVx5qfDYkCMgBwRNYYuyh8uxMn7s0ooDbHrNiR2
itC73Y9xPt90hPURReEcgXEI4UUq3qFww25H6zPP8S69YlCZyO7weDClLSXThfOJjJUCrcAfQWxg
Ry1QpjFx457wURxl/4c5z8OWx+kBdVGgcnlIlqAVnl1NpzEkJbaP3B8qtoDFslBDf+S0zubhjUjE
P/0rGuecwdnnswLvSIcExjwvn/i5rz1icIjLzyNCuOAhOf3xHm3db/cfoH4F50D8ueQwVIBx1YSR
7P7w7gOXnZ5QMeLmYtyerCEhZyB8WOCXKqaJNJRP2YW/g6AFIEOEYXHdSvw1xFkRb7dhYfmcmVUF
oc1ZZouQ5AhTr8fQ2n5xfo7aiUg7pniO4etfyw8My9xY0hiBlx6jfUqlDwu/4cuoyv1s2+1a4sg+
Z55mj8a/Mb8biQmyLxzvqHt7ywxy6bHBcBiJdAWeCjEIk+e6/R5lPiiGxXQpe39ZLALL2JTOMM4c
xZALkx3A40cyQDygryhZSzN4rS13k00fIJEdjUMFGOZvGPtP8AnyjMQrETtEUs53MbSUUDfQVABy
90Iden5reOnAe9fkBCnAT2/QlklDZztTZfxDg05ZHTettrzH1x+mMQnkMpu1K3mEoMgBKxxh2mo5
Ipwfy3JNBhh+s/scIyyf9xfpq+oKqxDtuVh+kSmYmGueIfgx3IZEgmScT25YZqOKdBU5quPvXx8c
u1nW+89MBwTeUHsO8zOd1v47R2w5ZEVilIRokrYl8fCEBN4tGV/t6es2WyO1ynUz+tI8BwP39CH/
Fy03aGbqfmFYgGtkaeg0qxHQoJDow3oAFLQZAJbx4bAiMxgL+RDkDSkeqKNZU8UJnvhJjn14u2f4
x/02+K0/U4rQ3OXNwdZAoW1qK+ZMMokQK2YLkf5HN4JF4DCa5CvHRmonCDQZHDnbOegkSb7vmRXf
SjIF2lIrDWlSIvGFOwF0gRnjtq7PCWd+HNKYbQfCmsJE+1oDphC6w9yVDMAkXe6ZN+eb9A9mkcnu
+Q0Mw8yP1Ri+/cA0Dd/Id80fQ9LOhiIMffB1Ic+gzYuXlUSf6XNKMva+i04/Yg6GFMe97FwI3Xjd
N4kjyRshOdZQcmZE/wY7IdlNjiD46FWgpQVXyBb+Bz+sXbJkHcy6hjXP7PuuBAcUXt8uKIL7ElFD
R9TPE1kCVLnbjTiRE7DmdMF7X2M38ipsqxpb9Qky/yxjXyPYXYW8IsOBuIMpEM8L0Evb6ZaYXkpE
CYnPSYyN/wEV/aS66+0I3pLY1ehENfAkOf6b1cV5p6Fn4kNI1PiWcC0+U83nPOnUOWQf29tv9rM+
y/72EN+O6TQR8ig9hJf87GroABIwNgdsOjYhyNZhCbOX4owJb94QKCwQWghpEBrn9E++cmoTcttD
UHIU+mDtfS5e3o+kSNoTOAh5T1tBFJZNkpC/NMXgij1P+HXvfKUjYxOBSLfhjnCFgi2dINfi7Z8P
ntsIZTQB7EJaDVeozbFqDDhKLtGWkqSM6eZ0mA2suQ5SzgB9hF9JsBWzhrhfjEdvUiFQLglNWh+1
C0114w9XBfh93NvyeXHq6tv3xS2k6IIkK75yZwWY5zhPBKDC50JCBaSsuC60P7jahuJwoEgSdfCm
tUTFtYysZGgfPLh0j1ZUunZecyQLKD4kh3MinxQutb3yH0v3tZzIkkUB9IuIwJtXXBXeSQjxQrQc
TnjP189K3Ym503OnuwVUUZl5zj7bxIc1t6o1tVd1Mqv97ogNMn3mYhQwh86GK9aNSxTzSALf3k4G
L4sUE/vn5C/u9qhj9mii3lwOlSKVeLeEN8KkuNhkXNIOFsO11Ve+uR6SzIW67fyVa58GHalIPCUD
0KGEuZrtX6tGAPbDRKswYqbkJsfyf+KS0oGldo34EbTAQq+3bP326C5CREYDS4VvMyldTYAGCeKi
wvfFucWEMthwcC4saeRTaO74S+1lnGqvfSwRCNev0mQdY90ZU1I5FXrpn9wEH+pmVfG35diUbErd
6J571s3XvnGUS8iwBYcjWRkrBhVc0GUgFv6HFrxYzTPXiM3B2T/c4QpXSyrfUSRPcbYMuEcQD+aQ
Aefw2Rw8/Asdi+Z9gTpZwzKaNdFNNs1i31ItTynEa7n6IXquscJTBsr8sisKokb2X/7bDFtmT+eK
ISUUaY8uCn3ZfKPQn99WzyrnXOz87813ohsI/7F9eWGKztHUVoGJ8ZUdX3vou7rpeNNERvbocBVv
4ilHtygTU4+bYZ+i0xCE+XZv3Tp7JhWEWFerUriCk6YWbtpdJDz1+qO2rV9eE28YLLaGbmpS+ry2
N+iFdFu58sdlAE4ERbxYvEgjvUAFnaPMD3U42JckaGlxFIOb7Dcrf1alM2g/PsPgXxYdV5u5s/nj
nCyfiXFX6jUpFMuBK56jDEqmOb7lvRCgFmWo547RPpa3tA4M/69v+f75rTBcfaQbXr2f6PAlqQCF
6RQwv+S3da6gj6AuRmHopLG/WlhC4TlLtZfN3TdX/00g3tTcwV20H2Hm/47mzXV0VKPIQsYhyPY3
EwytqOiP3hJbEECx+jaHrJbPRXkJ376LGss4cpPXeV+g6az3O5xz+0/2lo1CZJR0rV2bs1PVZrJ/
o6zt/X4GJPXWdCqzV+FM8Lc9LUb5viFu7wrXfrkTBz9wkczzMNyGnA+w8/L8GlDHbX27SvZSldJy
GiRrvy/ciowh9TiLDR+BUmtHk4w8S9ZUvnGIsL5/e4v6J1imfqiuG32EqwiZolIYKs/KUmJe9MdR
oWbTagDQKufomS//FwsGK6Fzi7R6tb3qMwUrqM5G9yYlW23WP3QeCBRFeI2Nk7NtoKMG9tolWryf
+2uChaTu1kP9/YxDkuTnSVpuef6ybpAm1IqNdcQxpPKCRq3dmyNT2LYDlig6hgjPf7gxJLp0l/we
ZKCOCjFbfPueo/helT9Uucc37cd3vgo9bq5abUYDJOWJ7uds1C9QTA76pc6lXkJjp3ADLalT6vsy
i6BO8mPOMeq3hhtpaJ/sPer/0HEaFC4/7Vnv+K+w6PCRwr3qzjDheCEKxTWXJ/hQW3mvX4rG8mny
ICovH9m4TX5/FsH5unWqz15yyvUw8j3+3D73P/sfX2lmkIuo8mrdWTw82vHvMX04XUayehxsRscm
96jq79hkdha7O+NncxY/pE8t+4UagaHB6ImdxD2avezZTn44hgg/zgZTz2rCtPqdlpuEgNqfyigs
JNSjW/mpwEa+RMJi64iMfKnO5Yg8oiybZzE0mDmX6l2g67l1QOax3eBS2+mIr9bVK1F0pp6VdFGq
3/TMTlvy47eMDzJ9sKmnQp8mkR8kclzunXUmxMGcKb42rSdrf6Lmem7WmG3fKI5L12aKdg6B8SzD
EW/zWjnfMjwT/zmoisnePf+NwZgqIo1VD8vOCoGObkGMMJezYpwttObwQclhp89VooeRlzt2lFbM
lbKADdTgYyfsVLlPRmNKqLEdfvUCjFSUg7lt+0i7RTOYUi/hkFg2frPD/EAXUM8P0fr7vzjY58Gm
zk12wCT2+m2y6hRks74yZD2n64tgRyuDMT4T5TkgPjN9DSXEvkJciDCXwpABsmU+r5N9+zj587lz
2pvc7Sfzn0wfK7d8iKahAKPoYcGF9TnAgXKeNFIfp8G54ROz+usW6k8dsdEapy4H/boza5jfyVyE
uN6pIgz0Cv1TrD9S8zzZMM6mULDznMVrdijgbzJXxbVyve2neLaPy8f5IjajSjHZfjDpdA3rEMbJ
fjtTcBiFJGMoAxUEV+d5rWQUE11DkfcBVhATyZCdC6r6+y2lncqMbgMWWr0kV0HuPwvHRHN3LK8Y
z9PCefiGssMNkh8hP9KkmwVwor/spV0mTtEAF/zfrr/YlJEDE33NmPafQdBrov87uOHbpSOVkYoY
s/0PFdvy2mLpNAR97rM1X2bwujXp4IwDrKvc6x4Abk6NM6kUoYKdjcPHtLSsHlWJ5uMJoxuQPRO9
15zkn9D7H5vHCOMlsCX3mj/ZPi1TAUWJCkzqzPRSW7XxUYUB3CoirCCe/MWCfdXpX2ZSUJ/ckHHD
QPXCRAid0YPDpbjF547/ca73h8uF8QKvtEgDeD4ydWRMVim2Rir5S8A54TwQR5P3W7wRXgkdr4vj
zt5BRuZFO6Sk/fjo/Iq2w8BvCZaDNqjowRSxtY2eVBLOGADMbJj+eHCqDJIRXIRB6XvT++1sX31b
dycbRkAj1w8en49avrId3b6tq3JBT1mnCBkXRrhfUlWP/XwTiXZZnphrw+ogParJ/DDRKHYP8UE9
CJ29VX6yrezbLRiQVseDgQSVcu5jekGtXJg1zwaCdOjJV4g7ESFjmRA/hGgYSlyUcfb9pPFQSS6A
ua0JxaHDXmFiu7aJtbgcTL5tYElkO/Vh5d68Y9L1lxGhWCvZPzc/laa1DXOy0+tZYOczuk3vmaqg
4J5K4sLGZXDqrO8VNQGGeGJy6bLyK/8IBAN+5KGXOIz/BFirf00wJldeQjk+OU/nfKl2QJR3gCRZ
GqStz841JnhUCBSibXfTf7wwQakUBJclxrlhYahuKAaTr3jzShN4banAUbGFXTHxCn5eJhPaf0GZ
NEsXznBK5VLvhLb3CD2qJLYldvfBlHQTz5rXc+3KsUhnmDRf+Xfo5pvW07p7b0to7mpNv9J2LTm3
UaGe/j73N/FhKiSk+fty82llf0fpsXd8CA07xettbYWjhr3EmfdU9y/Z2+tzHj3W8cL4bIPXPExz
KkLCQfiRvQiv1dkGyVU1MN8rhcNgs6lqoi8iu9hlr9pX2UnPSmiri9EpV09pz2h6RzZXg4ncrWUe
tNq9P55x6RyljhPObXCCQnwSZMcs89kQ0wXx31oAp5pfM8YGQts30KyqX3XUZrvpbevwjHNPwxY2
Mtte4dR8HidhqmBPN6K4VPjdQu7Tq3iL25iMUihs9y57b1+QxCNrG+eyf8WpSbNs272d+HbfyCsz
rc0I5XZpxI6J0jiyYjYfEjd67wO+VecVeALApDQ4NE6NVWsH/UL+eMVMGD2idPfe0+wbngMpHSb9
Y/MavH8M/mMpufwIxizFwEpc8N/MfRqqYAa/wK7J17oe0mftHuoCfIYANh1a58l9shsfkUrMNUD0
WUQOqq/EqDSSdlj9QWeqgts7HoC/Jvn3K/+z+jqUKmEI5oFuz4fBYNa0ZNV41pN+hPtTpLOVA2qq
E4f5FY1uHFCOTO9eNQ83nQ5ORMaL8SGmTqqH8j1X7217G9KW8+Q8CcMxSFypH4gHxy7srDrvcZuO
H8adqT6U+b/pmtiATJ8WX0ZS2FMQhCwtbtrA7SE0VDWTiORr1dxBzl/zD8M+wFrRytsavoXfCzwR
6ZC1/XuOg2wxE5ygmutaqTVvXU6Ge8saWr7i+1CdNTLxkTvFx7En0YhB19fWrV06LqmfWpnYDLiW
J9E7V3OTnbw15UxnXn5JUYcsUDTqOZMvbd95JBPTwcAZ1Ez1T+WR/7Ed55vHBoAiFmH/xqFrqrG7
T47tVX/bv3m4J/kx056gfDRvmXSoQQgQxUH2j42Lt2UBycz0ISt7xxGGuxBGsxPZ5BomNNbFF6P1
P8tKo77o3/4RhTafn1gOyx9bfoHDd6G++hMakpN97z4Y4PHIl71gfnRiVfDQ6bypa3wlL+moJEjo
b0zRDzxdD/+zchszQqlIPkVh/cnKpBIG1NuJljDWLw4vH5c3obr38hYZJN3Nd4IBsNSEQCs+1g+8
7JxWHGRZj6taKHGamdEOtLoSRMWrrp/qz5yPmcpPsPrcV4nrhIkOwjMUjLcZ4mGNcFINLXrZOYFh
5slOVeajHehEoh4IXNe3qk6DrW8hJLCcNo3rO54xmoTyKD2dj6+mNMSentkj2O3mog+jdW+ve+D7
Dc6oFZi+ByK8AAn859EGeamDuFyRSmYSlR8AwDqpr3w3p1JypphaZKqJ1qKRGKW5dRZf1z+PwTjb
MV/J11ao06vB03w4mPf/Vn7AmFgbHNAy1S1WYh09zDeYbU6SEcFA4MCIDzNsrPu6wjecBn9xynb1
8J8uM1LWvKymsfpfLBD13oltZwjdKzr2zO0xwEMq7j6k22HHXOsGz+3bIM83k/dblOxmuO/+5KiK
nkodiR5xOJ0DIWEFHDGHNgG7V9O0LGEWYbHnlS3qikauASoJUSbp4ezbnaul6ucGdHHxruDGRGWh
17BRcvur4O0baMDvba5/SoZwwcartd/oUhZOO25do5X64eeAnsIgs6ruMkE0Gq9eQ14z/hiR4pjy
5SVMJwHaDv+0+wPO4XWLJFGe3q2rQO230QTS2Z+3djIG+idjxnodpkTGcO5+IzjYOiXqV3SRcH+E
rTfu0LWz8Z9NdM+oPqSojTFfTAxeZdNrxHBtIsWMadS6+mvuk4wvo7S4DNOMoT0nuPbyGyGjSJh4
Fv7G++afHuSr5N+QrGUQzgnR2ggm/ViGIVJ7yY6SKs0efxD3dGZdThYJZdEpVeBlCCBh2LieXjqp
8gde9YXdrkdSwrU/CoUBpX1zWVZUs1vWr9u8oMdIRenB/J+0uAAkSWOQtJtWH55qPzcMhFscGNBn
lLuvn7RJFNYTe2yUGuSo8OnMl8IYCmvNellEcsiWjaex8PyfA3mebPy+ZH8utvh2aXLozltJOx19
I2LE4hOg+HVuXIbn3hUgzKparf2eoXMJDD6WtqDGeYvYQ+wqd6tUvGymWhuomUtRpGeD1tlD5pgQ
AZqohKcXb7scIJsjA9tC666IwzWCtpWG+9ra+NRkPWj1KsnedlVBwb02aeXK3+vo+rHsFBunCDKF
OHwP9R1vhLcDubo9PV5/5wlJi41A8FUAdWZ9dgm/o93g6fyFN4LubzVctGKT4ur3SyG6m5ePPfKs
f0EJux+xNrPvPuvPSXpgujI0eBEQ82pEb2luv1edkDS3+rYLtUpf+D8nyYLpTnK4eSNnklBjszm7
z2ZG7nUpDn3YvAah1hN1DNET/AfyIREq0xerEanbh4/vRPnX47+w/rMD3rz0ZdmmmNby7rVn3hlN
iVHoq6ieeyTG7Qzk8+nsNUHthbj2/MBw3NycpjiBg4NhORnPq1gBLH0LX2HuWIyCSzElN6vhVYXW
GU54aYURqS2GxgEtZS+gKUxVp2jng3Wz9KGrwtCSeeQiSl/B2yjnWj3sthmnBiTSoSGgZd9eVq+7
uiF2EX+hIP5n9mpuq+Crh8lzJzBI+V5WJ2ZYo/3r7QPnrIm5KnnxKbBNMxy8Ipu58nhX1wk/Yk6y
4bTAFX3FUhkuGoE91kFIIcZR+kiyy9VdTDtEYwQr1I1DxN9cf2w/Q2tgLvYyU3uELwG1r3bphQc/
UEnhwL7tZsGO5RvtGrH7c15wuZ9k1dTW1yvIoYXgZIJR6lVPffmruFjHCa8nIIymYx2fESdESQuX
QNuC188i/WSpL2clBB5gEaanKkQbo2PwTUWYa5yx9TJhAp/yWYtGuonK89vsUzIBsshEeLo2dcGl
2Hqo8h6wLq4NM52f9c+exvrRoT7u0l9xxPAcL9YVIaXcPKZ/LFv++Y7AzzwKdwB3LbhO+Kv7/rO8
jj7SPw/egEd7qM+fqEvHeI4yo/nHeB+QwF1XWPYHfUZ56ptlglQ0UlHv2SEUl3fawX1/Hdhqyb9p
EBNxZNh7fT50A9vp5m5MXtS/97mVf2KYHen30tFeEXQ0NBZ8HMpNpF8WIp4jXOMUaqtd/fhFnGKv
/UkPVcYQRIBGlIgD5F31QOIz+UtPgQf26URgaffRA8MeR6waOGZLzWUqOEfrOh0iSe5cF3w1WxYR
ptVoYZPKsjVnivhDbVj5fsmA6HPt8xcbuWV5Pi8LTi20ftOVaTGSrznJjQwTZPb4BymotxmXRvNt
BFhW3HmBLuHlv4CCaEvV5BwFX9hGGK5q7+NS2D1Sam7xf8FVQIFSuiG1KvllERDr7gGyFq/+b1nf
TKFdl+/fXrGRNXfgGwfEQAEY/n4GWWlIIklAWlBQq/m33WjHmJeUhmdLHSk32zHT6LhZDSVNx+/+
ufs3Lx+DJs4vGQj7RMJFk11Gs6YN1fzoUV8h8nVzCiS+NrDcOs5/81xL9sCCZCHZxrbFP84Wmu/P
O8/upk29wVvpBjtGnsSmm2y+TjivrMPjNDXTIkafYrm7GZn6F9/SVXEYvGeM5UECc14YJ6PyBabb
vFuMQBfywI5V4be9lZNiEIAQ1eOIfzTYJCwpuyeHKdV/YMPf3oywP7/2JDE/aRMiagL5YyQ8Xlne
JT64LK26CMgrcBlCcZZyH05ptIkgWsugchW1EZj40bw7tg852xOdZ00/NkLRx4dNgF6WNiHgp1gP
wCOn1VJz83Lo75z9O5ojElWbaYQ/V9dfogyEwjMMhUtt/ODmnGq3jrVi0EJRtEUTVW32bS2sGEo9
QynjvtXLxeYd9mK6fassPM5Kp9xkUZmNTTsakjmO5Z654MtGLIW71HQnCqP5sNTLjYz2K5PxbDhT
USd9EukyiQbSDI5YptxUa2ieLi13zrNnOxdMVazZnm1f7LzUHQmiDBkD/ZBfpIa32cvRM9N+E1lZ
LQSDPCiWxxyNoA/uXMdJbu6k+aE7hwe4bnbhdbShSBhHY5IKepBUYykFITm4KyPJe11bDrpxrU4O
rVWn9HWRS/HsZYchJEohazSmFRVH/ipuVDXk3S/xz6x7iiVM4eUU9HSKh75OpDhM0hvKHXmREnPu
ntxUAD0fRLj/tyDRt9QXtthDPSCnkzexGmn+Bdl0bH3lh2fU+ziPrJ4jodzUj1HequsINlFhvvol
HbcT3XVn04G6VLm0cOXhNlx9DV7X69Ehdhbbn29vu96jhdO8KvOcIo/Gs1lMSVf0FgF8K8kkCf76
4aS4iox5xNS9rbC6f2hvdCzTy/RhKaeYvujQPPsXfUmad2mpd6wOrNOfgq94G33lrYDpb7Rt/gZ9
IwrtSvSyYw9lQNzMNZr3aD5qskerg6xnj+mWQdkUJqPXRsWSPUhqX9lUdt/HtwORhvKP/8q5+tKz
s8rI9DWkpwyYSc4NkmpTc5FhSGO66sQVwViprAMCI0BdXcu8L+7YD4+X3ya2eXnt7DFg3H/lNPse
z+RQIoB4hTj/Q4w8CAVJzsu4qS0JHn+N2al76D4DCS5GXAEyY05WtneBoowB13Xsn7TcuV6xEkys
CwEWTx8QLf5ms/2AIY6nPAMquyHC78tRF5RGWAikSynRTKx3tZ98S+pcTJs4g93u+uepNKZavsMU
IQ7G4qlqhptBfO3bzcNtnMN7D2frWyXgVFYA0S/eIx1cCQMnpd8aD3y+xav2Ak9PpVXrnKcHkp9B
ajwqfT1Ep8xeS+aYxzZQvPwoJ18yr0FUOPse7Adi1TH7ocQPchnKBVSLyW0M97qMDc8DRfy3mXQ2
R7dWwZcbLxohhiQ/xhBYYIDcxUvnFRbsrJSAIQke+b9oUXjUm/Pq7NWzX79GIaHrEW0Mdrw/1aVe
G2vboUbZMslP+XGgxd1AAyd/Q61Blm8BsULHZeVugzzFQ8c3Di+NQ1IjVr1bpgOttsK9376Ow+K8
V1tfZylcCjqMePNyAIvu8Y5JrYcDNJQoZ/B74W8B+8DiI0dSinWpyJNEd0htduenSU9fpcY78DdK
v33R6dmCkIErX6HUCqQk3OL4x3i6BtuRUv+K4RWRrCwGCVu1+q52a+Tj2HlGNqwjVh8J6aqmP0A+
8qcC+1Mcb21WG2vFI5T+giJ6j5MDDDcRwSSS5hFd+WM60Nu5xup7a1Rby42D1isbpSZiJ+Fm8sCL
HXueWUZFxCDNqZ4fyUD+xsDOsnrlewSdNwd8JX27aLcBC4Xy2pTGQZ4XQPcxq4UE1AJPTG1mvrLn
g9h0hrSfP7lguRlJ0QXgFlSyEmdkwjeYAW6+oKP91VRyn0bgC9O1eh1exUCGvCeWGaSq2QHC7uYL
9zZ4bFL9o9Amo1CKhaZqGd/bnkMPim32Gj/ejqLhtZcXYHzlOsDaYqR46AfO1aPnUywqV2gnewpE
j+o8mgVTExCEaWA94xRNtuybncWfVeBpssN0DJKrH4f74Vo5fSF1R5veeuRWQDoOH8nhpSn2ybDA
QAEhuhjJQ04P546gWRdNb9OD/kdFZg6z1yJamhwZbenPs7p/T77+fh7kRBmkkFUDt4w1dCLvmFWS
IjONAzgXb6hWeDnFf6RdxL5fyfEhRGM5SoAf7HftV/t4QG9eT425aKNLGakasMCwjcV2esLr12Od
7b6X+INCF6zdETQwPIDNjU7c/dajPz9H12flj6wp62/wugTHdrDT0G7j7CBtp2tuyq+H/vlUnrVI
y9Eozl5vV08g4O2tg/FmfPpJUUpmWXkHBueu7KtkAawMwioZZ8O6yr2rZOQYC2DbvqQ3jo0/TIQ/
qMxFyzykH3wtQPQo8ZK46Up+K3C90ItBpOIcFVc9GXJbMm2x3UNn8fLJf5Pr3bV8K1bYMJyVYATF
uXrGRFwFGBqzcKICYBrz+CGJUcfQFRiXVCobCcBsECzfmV49cHwUxbrJv45NMk187NslVvoRKBHx
1HrsDfkFNDcxm5rkiQNLDjejQJ8QM59bNskNnuXC6zry/0eYEY3iO6sbyQXBVeTK/nf29fvBpF8T
33g2wic425KSkenY3vTj1tEq6XN/yw2KqjCR6GyQTgoajNO/9fADsz9OvF1eda6lymNqTjl9fIMJ
uvND+cUUosId6m0mqGBeQ0KpHzocnuPPWSBrN9koVIuNJzmYYqa1iWE/Ml7YNsRYTzHJSKtYLdU2
bZqW0oe26RUnq8e+KexiKSmzZEvBHAt0yvZ58XKeEPW0n6DQ8OQ9PhRP9jWgfIasZgupsy8JbMUd
7G+4D7xsuu5awO2p0FhADHRGekgIZ/toFmc/1RLN+KKfo2PH4G5EOi7IrQgoNZmD3xeHmw+H/bs7
hfBzGS9dLXMlGBCFFGQOQoHOuX/5WNQ/rKVt/1BmgCI2UPklEI4/6tft37mfEUARyEV5sPv9PSRk
7RmyPHT6rayIC81NOJJaGUdxmovHBkiw+NIl9T5Kn4qmezkb/+hDYAA6nJHzenJvhw7bcOG+ribt
mRi1184cOHqMgG1I1SEmKeQchcS1S+vJ1Alo6b9GFAJcS18g1Egz+/U1/a3Pqse3XPclIHpoEwYY
LFVAygLz6JQ9xJcavyCwA38epyr1i14Xuyx8BQJ7G1lGc/f6dNM1x67NXNxMwug51TKFJvUMP/nb
641PLc0rAeOfrRm8JtMjds0PxqtXmUZZLP8bDkcioOcU01XK6UbQAOMcTrHpdWOBwaWRjObNfBU7
CZ9MBLjYz2Agl4Rd5WUptH2+7qq+6fRaAcAtmeWb6xbcBJcTH3tLPOEZnq6w91P4h2nNCRtOi/Vp
ymS5hSOoUJUNqeKnmg622mmbdHz7STIZt2Y9SyvTneB+L5qqx1rGLQvf2gbXSQznK7XdvzO7/yOr
kQzEzcodHEFEBxfPvSNLDlHsHr8pnAOB1aXVdy2pzJWNHkgws7nwz3jfvqkDTrF8l0x/lDGqcke8
NXzZaJBGh9S/aV3gqNeyPk8R+HJuP/7JaPUpQNA9G1Tr7rWTsNEXFi6Nesjms12iOJ3pkZjb1Z/x
fJB/P79dOS3NI/7l9UU1IzNCjoKk5WHq7fZdiHdNCSooHKOVUIHbNNM6954BxfDe2miN/kyJzh5u
1QvB7431EPhY41CIiZZ/33QIZCsnKrVTtAk2ra/31vL1yZU22IXVsg3IpXao+vvBAgEFvIVDzA2b
5rKf84O4P3i6r6zny5l4q3C+n6rs4VbvvyeOZJXSsVrqFQfXz2ePSSNYuxaUz/PufAwthXSgksAe
AR3bl3mckJ17r5/GRjHQEHoEj8yAMQq3k/AyMDBHuuGw/iTsD9uXZffYCA3jWc4LmyBG6OferjKr
40jUCNLej73FiI/LN1uZj2fcf1S/+cnGuRrXjcGCYfqiJ0egs9YPcOmqloK7DHNZyEv5AOqpFNth
D2TV0toBRyb0q+6pZBqMU9lcnH9bwE7VLMnbR8g5CCzGEElyjVe9A6ObOHh/ncpnUEXm7dbNeI+9
B8oSN1k+aeTkOpoogO6lfznpYYYh0AIzKyDOiGW+uw+6wZZUHFE9g0206O2Yx1qyTY0FjzrUvuUU
N5S/vU0cMezYg8OeNGEp+TDKF9vGmqvWrZpjFrtkrJWvbt8u79CKzLCUrJS6S1WYYT4zmifvwbyc
1ABiIMhRt7zN23feupHgHK//kQvO2fh5t2oWGQyXd/jC2RDBNySghCfB+cYKbf+DWPWyGMr5ei+9
BkLVqb6NQ1xLsZptzBvm8oPPzffSBsUMrV+o5TqPeiCnGbSWvz36Zf1T7ZejPZKt3yI2iIByDHSS
invlEV1F6ScxYI5n7r+cHkf8fie5uguPtx/LwW8d97jvCufMF88fR12ZTQ/ZJi5Urry7REQES3xR
zxeQB856AOjbizKi3xBv8zs42emWo/A4OKdZvxe/svppLUgKM/LctC7OgoaOH89hiKFpP96aKH/t
OTJZXOwvRiH9o1BhyR2nJ7TdjfkIucaUmoX4vpZggE6uQmmWXFQFifxjltJenILbzN3Y/x/YqPiZ
Dty0bO36qCRxOL82JnEMy2/l07aSelQf/efwKEiXFHwmsLacD6PZ8yHa7NoFi+lSzxTrwDHJk9+S
iOaDEred3vNaX8P7hM5Ol/NKhoX5qcJW+X60ufbXSHbt0qHJ5rEose2XtELsVrzKvRby0fzWm0mH
KouhunNZ7+TW7weZ6dOjsueOyJ6jZF7VuZ3aJah8wk6EV5paYsTXk8hAvZyBeuMyuA0vg+zrajLX
PXEonyKdzVurSaa9iTcUSjQ0nbTN0chiOFtWiuMkf4vhSYtE0P1XeiWqnDxh29P8OJEup18f6JxE
gOiOy+ocse9lZ+Lwwj039ULBmdHEDjjrhs4WUwGvVrF2lR5Wnj+qe/R9A9FgWJdfhuiMxKQw6WTq
qbbxdvnz+8WH3VZFYVwbXn8OfDzHJWAK/ONRLbG4zVT9qPfFwe0z5Dr2Uy+p9gEXzNYx/H3f90v1
9HjPzzxApUq0YbJYvZx5o0TX6+R38bE/Vf3OQ+TIy6U0SZ3jvLqYG9U/b6FAGSJpn7KDOcMvNTUf
DC+rpCxWM5xx/JFJJQyDja7Xz73cUUevUXbMOOqLgsEEHoN6/9+rpO/25DPi3qmafdbSY2+5hedm
PhSziTcbjwJVwuG+fhRJEEwx0U5yCABDEgfDqGV1ua16wSKrI95kzAuaqb+Xx4LhvqgaaQQ9diiu
G4v3e2NBJsiccehmdE/d3TC5rEhQqXB8RP7z2VZMLGwj9JqOoaKqNEAA6yGEvc8AVHV41/pkuN83
eSBKth3f4ROqHIAIEtP+HdH6tSPAVfU4M+J3nydm7KfhYejO799VXMWql92lQnakEcRX+hl8kE/D
DD9ZAX84/BX38Gy4sSsr9yfTSckb7MrT9XDeWrd8t6ZtGoCMYa27SKjnD8GP9UlHLakNQAaPi4Jk
ltW8fe1EUhRcak0mi9DAOW6Wq2XiiMFfilKp/k3xXyxWpKm4Lwd3g1cqJbek001lmgFYW0W16Z+l
492Of28/xjMBnTmtcD9QQmzyyoZVnyQ//J8wzyowSQ6zE8dDulaf8FysTDqToCfPNqcpL/lgWJRm
vo5AJE9+bXuRVOoVkZcuW7O7+Pcr3Pd5dPnnGvxv1pUkuz6Rj1la1J5ywBM1eX7pYjBSfGQGfk1M
Dsne5VnzPXKKvm1GxZ/sopNN1LaXprJOUXhAfmXo+rW4RmwEdFqWVOIR/N8Kic45VzM3WJBL3RUV
Pyt8wksyTi2qvic9W/GHvsb6memB0brllC7xDGvPRRDIMMRMdORyNtJG8nqC9TCoCIYA8B21GoGc
7+lWPf3zaqwfn+t2+DxCpJSJVNdqSiOIl+3L7c/hoPTJXbfJda+ekrCn9tq/eFC7vuvEZMPb63PB
T7tQPXACe8ldOGyEQn/VvyQbnv477cSyQki/+0cfw0n1xLB0Vr4RP5KAhGTZc+M29jt+PHOp+GB7
0Xcvi6/N0J0wCjk9K/6aS0Th4kZaHCxmPQyYTTcQ8r8INZbJGDnMpN1iTL//srHUYgDINlXX8tDG
5urh1rBDSkUl1G/9TGNSHKQmHJr/ze9VAxjXnSjEhVlnh2h6gRcWJokeXx3nK0dc2CoCLuGhpb7v
KiN24+nmX/BQwF9m8iBOd4wfsy9Fx0tEMIKA80hFmXMzHZwSeK//HMbuWu5zearvxklICKq7HXFR
y/zWdWuaEkM15ggPYRedAgW5zKCuW6YgVsMVqhecFI+ctnYeeftfkkcN+CWCIySE4BDxgwC8bCZI
5QvmwL/BBZsbucuZD+WN/RyLDVxWBSSx+8b98B6GuaK+z1E2V+ZUcSuN1gc/3lvm6vo2f5pGozJ6
eiA5xkc+W7v38KbH6tn9uVUXu96VluGPXvc7j7wUpb+3wJObeUGyZsx5/MY/Q2Ey/vSuj3e3uLdy
3DT4a5HSSjyU6d30fSQooRGaCOgfVnvHj5bUBTywKayZtApWyQ6Prpu14PIVMwm/XNd6q84tOfIB
zxYiL6uGdPuaHabS38lnI0vx/em9XB3oxI3KPxtrQ8ZbK/nsXEEHYpSZgy0bJREwsixK5bmf+LVb
YU039AwB4OhmB6lRsPf5NcNY+h58cIYkpLjGjXjJelWvNM1Hjq3D2Cc0SCGlC5yb+b8Dvq32DL0O
jZR1wOybzh1uWTQDZ6YVB4HtoWHLrq64AWO8Rb/R/vW3k3WcMTuBOmOkBMXSU3szi3S6tR5orLH7
kXRJlmb4w5uJCUd07jQf5UF2yglmB4BNM31gsKS24LYSYqhvRhWs7j7zr4uOjvkQy40dINCspbcu
RsT35b1m2U2YLMelOPgeh2ESQaph3DDc14mO0FMEcyciGhxamRE4p8okFUX6Bj2/2xEJ63c/blDY
cg28yztWSouLyYR3gbku2gNcWe3V9iXrqsKVTZY9Y6zGc4Qy5A5/0HVhs6RN0bRgeu+9hh9Hqj++
M1tnBw9H49kOzrx3zN7eLy1DyOIQ/a89q7CbnKR1Hgp6t0Z51AxsIEj4bYz81853ptnxjWTjSW/F
AoHQRt9WbAwvaKgBxXBMeAydBuRjtU1HAEJ3HydqZxCXUudkQsNyAH/EbtNiK9VAbwsaDtP5W3kP
SdI29fb1RNBz2hZv/5wENiQbgb3Ucr3kWxbGOhWds7UL6W+i7ZE/Sg/O1nOFxg7VDbchW58XePRa
3lInGseMOIHKCWzHVmHi+TzN+p1V5oujjn/jW5FSytW2kEGzYLNbQAqn+sbKLAejoOwxBBAemcAf
XNVH5nP+Lw+DekcXAxsUB8RvHF1Db2mzK2e7y6oZDH9sWy8be4ksCERaV01A3UdaLQOK7QFlpVvZ
yA8vas/nYzyCIAC7vK17JRBMduihhVGidICjS30EbU9Mwx+BQLLRz1fWWCn1GdCsEUGwOKQtOgLZ
meN6V2Yq9LOKnqPN2wXh6Y99Yf2wx2Avz5PJdP3UXVLV3Do7iOF6iO9NmzUfrpje77nGQAXhYo/x
erjr1pf+QqLHEvTV/LC+Of/Rp+CdmHSMJw6X4JfyVvhKD0O/vDRQQq2T2Xpjdt8P/LMu4s1LEIDe
8chh30UT2v1n6gs6G8ZqpZi+obPFUc1M5obNbVXDqZupBmTkymvY1x+OpMbBMcmXvDrnHFR7vNoY
hGVz++9kXrLT5+d+kuX2f/ohzP/MTwvy597y/3chPpj3SWmTrcUez57dhWc/pmEw5vAgUtpA3Zf4
P2hd/atppxEkNePuzTKtrf8FGq12vJ0A5INsLdHdMLAWpJpX4fFybzDl7l0+XFF++DBbC8THry3w
jmNrhVejmUpwsJubOuP/UiEkvub6cEYbLKZyfLfL83+zAVNinr0kdh3yaA265trUmUds5cO2BfcN
rhQCCIjGNK4f4d8JGhE/An6wbv6SHGC0BtwFuSRbQ1WxBgWE+reDYVCwVfN7uBbpgC9oQqlk9J8S
u6UWwiXE3kGsxGvfW9fWkkgSlhB+BJTydRObl6uJ2chlKtdHvbB9X1zkAu4rm9UbRL+4aqZwSm7V
+35wndcOLFoO8erU5KmF1EQ9YCT1XAwZ06zYlTwGJUSoQrkERj7Us4VgIJK/S6CSBzhYMmDeY+Cv
31Iyj4KjSEIi6seuVVgyqRE5R0Bdx7SqfnhE4pBnHyVrE7Tcwe7HzHOJ8w1DMvfr+iKfh6qzwsmy
/Jhtq8cztkcOoTBaj/IMQsY7drt7o+Ti2+/00dp98FGL773NG4EPczztRBX6uIPxowXWcWSLvIx7
5+/kW/Jty0wlEMlOo8AlSHyt8R4CHSgkUgckKGWXtWWjnfLpRbS0MmoICO/pj1swrg5Epns935yg
aqKqklURHOSMQ9dC3YqNRO2DqrGH+Wns5tPHKLJq4h9lYj0DDLpMP+D9Gqtl+XuvYdy+gBRAIVpy
ZlqAmAtZSC4V3Ck8RM6llwX6UNbIf9fZ8lztbviwwDaQ/FqH6Nor1IvN0DSweWHbdCiE6waNHdu5
nmlbNwNgqv/SJ90xecMwbxysvlYRPtnvy5Ud07HdQpk3M16ydTAbQph7CWEtRWPmc2QWRAMSr98s
9jhUCuX7NyM+JATsPM/hGkvOMdfYxNKPsq/bftDGI7TK71tQ8pwbhXgz0HJ4UFHAa5fB9p33Te9/
JN3ZUmJbswXgJyJCeriFRS8gjYjcECoFAiKNKODT7y/dUf/Zp0oQVjNXzsyRY4y8/Nu1txB04Wk9
vPRyQM+lXB88fR5+L4Vurd5StZyezLmyXRETDLbpH0/hG1Yut38LzUvRlJp7xoG5j9p2077Sa576
W7AMAlK7OC57WC+oLSW35xevWQrAu9x0UMS583Svo/mu4wpEw4nPsjnf2JhDBcAnW4us8Y4N8zHg
CYtsAyVvYXX2Mzd0w+SH5Cb1kH/+fr08rUescfm8bZ9oT/ajpU52EpPi+F2JoO/39gr96rTevoBz
5kXgFjCXOrQkU5wlpCTdYAt8mvTx23zd9V6HQS1+xXtXMoZuAPmcW/+6SROc2EyD0LKqdY/Ln7o0
PJ4jCBTvfoqUoIzmarLX8A2Qg809WHwY0YZDjS9XugzUP8RwbwoXa0q4meZuZpMoSkrOjgGGAsjA
iScaUeSxEJW082/FfhHOMp8w/myIRsU4im0PRxbXim7sRi1UeswuSl89lBCWKyO2mqCR/vnx8kMf
FZSU99bPVH7//uCbPsfb4eeC703jFyeOR8JQXi+K53ZOta8LpfEiAVKvhW1W3gkxPdT+DzulwqM9
tnjvazO9z+qC2JlEHB9wcjHA7FpPQcUKDIKrlwHDIE0x/Lo31/46JUR2Hb/q0revXc1W3WHsU/t6
0EWxKnpHPkpZG5GJRtrYs69c/Xjtz1+oTLZpipyi0EsBinCvFxouOWRY+u5rXP7168f08EY1cmSI
KfE4VH+fabzs4p54CgT2JT/PbmJP+DJlXpEUcH7qHnO54/BkhMOyRI//xO8DEQah8hP6XXbxXeQs
tH06XMxI17/Zdw5TifRJPvaa+q6tdbPC9I7m78wEaXG3nV4wPMYb//jWWTdynZzJssWnf0Va4jf/
/ogRh/ITtu2nxkfzu3UbP7Js7axH71cAVsIV5p1Hy1djU6xtCs1NACjt398Htm4kRL+nlrJFJSXR
KoAUimZ6aSpTEzZ/3pQUgTBYLIINh4AJkf3EQq1+T8qMFNZ/1MDNA4CHv8JP86pfNp+YdUHreFrX
09nmeh+MGu0G5vCpagby3VJG7Cfp+sfDqX/szQdee2IHv23vBzeekYXZb7/oidxWFjuJWQzQQX/W
kNhpLWB2kgxDWDtqBd3cJNvktvOWHaRQmnOGXWsKUjC0T3oZd5DF3d+DdXi+aFSA1nU+xN9Mw9gH
5gGgDDADlZUyuvz2/fKxOL7cLdVs6bfMBSVxTcCVuWvlIC8ZKp5NXgcT1RNssEwXm1l8Lr4Dt6U6
3NyZjAC6hDrk34i3docHw2yU41RXsia88l2iPs/sbe44kuX+MV9X4cv6PnTPhEN1ngreA/D7kJk/
hW4LfLq7zTLedGrtnXTvM3N/KAupNvk3FVr52LK/f/Bc44hh6rUqhQYc0jGPLX49OSWJrcE6VR6l
8fp8ySw3Q1kJnl03luajMdHV0QFjUHIf7GnVyaCs3MkMBbTGy3lixkhl8NXOj6795YuxNa3Yqxbn
boFBA1pIVJEXm+WtYcEzjcLRqgebVVCrrQpgOdRBvGeboX9xKpGoNWWA2RH7kTruXTeYhKkRlWjv
oOuFtB8t1s39dcqLrjyK+zsF+6x7mxYGRwg+pkdli2S4Zl20ouvOXwEiF5Rp7M5ODjIHpX1bN6WP
GCiUmVWLeHwe6ezbCKl6mA1bvOJpgjbOBwljnEfW+wA7KEi36bdYdhRim8ddZ5SbvlwqMvT73EDk
KfXyGNch7ih11399qL9JM7kl1Cm3FDk3D1xZWuc3ZYRWkSaOfp8q4gUDpkGBhTMwjcTv3ASNakTU
U+vHq76A0GvTEuZrg93DvpVtj6jqTvXb4BvSiu6LGGhY1k26i3FYO3QH+tttM29bt65HoWmcW8K5
HYl08qWALHOL+2iUx0jR6T5P3y5CaYKzimB6V1n8jvKt5TxEM7vXq4bkLDNI2wM+3TdqMkyu/naS
L1csXgzu6O8S9v1OpR4Sy9ygi0Q2KFWXSB2Jg7yyJN5NjpOP8Wpovo6qeXm3jLlWv8gR+yZyPzbV
FjEUd0Tefa6GG66BZkkQbg3IarLEr/NLsEAyg0ybR57dOwQkkuJH20/tM4NL8HNvIlS9YCZrVpcv
qP7FXtjBRLUnaQx6nKXGp6AbucpXLQhzeb1oy6OX/ax8N4qdS2/VDCRueVxmBqnwnOUhJdqnBkFt
uiXrpxJNAihZH/hYP2ENaD+s1ZcOn754z2XatpBqSZ8WgJHK+QVshXVya34OPmbruup7h6hsxmHH
lKAa9HL4OS7W72DIQV4pSVM2rez0NrkQvhHlcNYzZg1t5x6ZcpyiAmYrgh0UC4UnEpGvtgvkGWAB
Mc4EcGQjJgDSN2mG1uiPaNVZhu3v4AWgUkVv+J1m+3njTT50wdV/+bjO94i07/9oJtvmS3lWnaJe
/nNQv4uVxerPeGuVTLCh3FSj2ol0jDS418Ovlwae2Cr5mVo4CHSZ4ReOzUGPs8a9vbEfE6oiygLN
0pL2sL7OYLeGUDesOb9Gl/F1dhlvagOt+hqKG7giKl+J9pG9X3qU64YpdcxTE0OlogccovyLfBxm
1Ah+52TwssU1giaC97Wlhw6+stATTm5OOPrl1OIAlB2LoZ9kYKhYR9aAyI/bAZeXu06LQTJp7ciH
QxWFWV4RdOQCbZC5j12moNiVE3ma/cat4K5R53Ss53q1LPe9j/FkWdBWXOTVjFgazAnjWt8R8QLJ
arPVy0Up+Ju87v8xI3J07ANCJMkHUIoXl0Jv7t9nLceBbtHFztm0JohTVkSMGSwNNq0oI7TPSA34
T+i1pCrIi+UO7i/nTAY5P/e0w4TsxEw4/NOUqd93HEmamReF59fEC300gA5/mGEZA/PMWQwPNGpP
fkKDeSvdvHQ1Dh/sLIoKXD/elJ3/2yWovsn1ftP68xGSG78ri5BgPpJd+30UvA8PMe1kNJQR++wO
xVFmuR1eR4iw+uSqWudQGJ5AHu4YEwNMS8h3hzM/iarNEBJyw2/bPm3oeqKy1/6nnmN3jw+1rhcf
PBK81Cu79vn+1SC72iQEiiiQxB008It5A+eTZiQEYl/MYX/kSHV+wDJbXvG1o8t8154RBhQGq+Hr
TJKmpNr2Ql/LWtJi+1iEdsx41Mp2dqTxIBR9NoouRQmqO+IZCPNZ+fKGDjekFJG/wwojRkivQiry
d29CVZlr8BaTYB5a+xfByQeEwCxc17+GxeYZT7D6kB20zg/CsMS3R3ow0o38ph6bt8PBiAq7se7g
1Ta/B8cqkcLrFEAKNTQGGyL0mXziGFfhBlLnp1i5SDiMGFT4CIg4WJ+jNP5VFDPuzMlGeqtFa2ft
ZIPJxOKpu37dtAliuoJRxrU4VmbgDzv9KsweUtQV7627drm/n+x6mi2pN1OBQFuDc1VcbpB7hlma
cEUWpVlPEgc31uuirNAgrehirXvbSabtAuYp7lNvqT7+OrgxAg4Za2uvyr0/1LeDlCpmx/wCJt/7
eDg8k8u4wgwewlV7/0qD0b3WB+3RHmHWMKa3TCMoywvZPGoLVvieZFRV//je+gJLem4vnfI9TjRq
D1CNj5kAIn1ovwqjCH8kn2Cf3Yv7v0sQUT/vLcsuplJXhs9CHwetHzH1EAN5wBNZty6jibYLowsG
mEYEagjxm8qEQSmu1h6DDD7a2P2GZGYC3Bd28zDHzm9fWi+Jh2NJi6PL8FnLT7+tCG45jD+O3YdS
vwjO4TChqnH+hkZpFyKE07rZzpJ9dzf7KlQLD4gmw8xIcp4wXWynakXN40bxsZCMS9zEvofWkZCC
iAEwKrDpM1vsfqxf3SwEhSikBTaGVY8tFh2ILLgulw364TZqSblQeRQqzgwTK6N61eavQN/wyQPu
mi1lvwy0dN6I1NoU8NrH/eu+sb7+raajruYW8yne7hlvGK/cxgVozsf76kddoLoL/Vtlc6zNOkfz
Pq/kYobWxd37bR4foT7bduioccC5yN2nR0gsWF3piPnuRwQRdfOAhnBcBmzBWqaxAILOlvtIPgV4
cEdM9trW+noiDpwbG3ZIsrqf1zN9/YcqOeaclM5TYOjXhG2fzT3VLxrsia9OlCHp0/PRAaxsB6/B
9fpE9T20QulcEt05YDVg1ueWxvbDzoXQan7QGkhsqyZL7GuSCIPUcl0OWOcEqdH+YbZCqYFM5Ljk
OZ7M7uux+939MpnzfQyJX55bsstwz+8TISE8ZdTZrx+IG3ZSIaOxb38C7ChlOSUiLzymOxeLWXvD
s8MqI/jILJFjSFcmJlAeJB3jyIkkfzFqV0Zm0sIPX5pucaRftKDIh0G/GDbB75gu8naqpnm55GbG
QkD9sm8HLFXU2C4JBziI3/DviM0hPJN+2Xy3z2n8lYb1vTZQbNdcyu3kzwglNXLNVUG61ZRgYYWA
ryhu/Ey/lgJpf1MmM5NjuNzpxi+y2bqyfDxNXmSEaaG08KhWvw3mjznB64FJ3AM/ZRgdWq0MXsLF
5mFNzTbljT2XG7KmwNMGRnZ/+3qx2rVdKzeWJictZ4ycTys627EXe70ssXeb1g0UqDE7AzvfVFbF
qYgl4tkPLcS/IJzlJ5kh9n+Wh/VLSAFBRWfLTnC0rxFME3y4LJBuqAvyPcI6ajgg0ty8/IKgvo6t
vWSh2f0dEeZIb8r3JIxLeeH1zTExPVvCSEJTqWUzuTRMIA5/iJ3nBZHKo6ZLykBQXOIx135NVcdq
PfGTzniiSMxxFN29uMYC3UCoVcCAjdddTmIrkZtnIin29Ovmg2wL5fqh1Z8z1RIp5EIHSSAbDR0e
RgaxHl9+xpZ4/WuAG2UjtiL72G/UKdUfvTv5DGPbv4pbH9KTdKrlwEqryY/zk2ubBGGvvLcXZRpH
X2hQhGLLOD/xXRpjk1l+tL4noQiNvHAO7TNb+408gMIbc/FwL57IvIkndOt42dj3KtkRcL7zi/S3
bmschXQ482DKj8nnrh4imOVc3Zt38bS5q3y8/nQKi9zI5KhmrnV4xY9ioZSxqyYnneDlXC3wtrlV
Di4sU7hV42SwdqmV751tURLGfg5hXyA9v84Rxhvr+3zv8nB7OHSCrKjvaUJW3oyEGoLj29g+YFdd
ty24cSl4anPL6chmppcfark2dvzS8t27h/ywtDg/HZ7wuySODKWbGV7xWXEY1o7cmsXzQuHuXatv
hdYP1blIzQOOn/G/23POnHtzvvc6kg/Xa60c4+Mr+GD35Vru4QsF8aOTHlwHOXAg44qOwNr5ZHZn
qvBjsZaeXS7c6VJDJF3FormY1bSDuvVL94hrvxI2dMJSYg7ve/13iK7oacjX5ovyMO1J6fhIDn2n
psuuVIrHR7aEtoDHbftpmJzeLFN5AuRKz2CUYMZtXtePJuC5FSuOaWAUjOvW3QNftfTAReeP5xqP
PpcnYb5bSE6vHGJNYN1ezSKvZzO1u3yyf28xuco8ljuXY/2Tj4lkCLsKreL9madN9k17EqUVoDy4
iX3lXkrqXEabk429leiNbY6NLdn57vEDX2bLhC4LBJPP65EAfbCbeieecemhM9NdanJALOAHnhU+
+nru7ibo6AmG3ufyrp8eZFo+LblWN0bLLn+WlynyYeeC1Gf05I/N7HComQePTHS/egTNX4cXcpnX
wsMGKfJxnamfdHPotnfdbK51+U5ymbqsbTcrflVz5plZ8h+13L/cFVm0ACEnbqRnY16ED9nNaNtc
q5dwXIPq++sZeMmsmRdHqXIiJWOsxy4JVT3X5OGUSkqX2pGX3aVe+mFKKr2/VlNPV5appYfTqXbN
VH8MfvcMowMvUUF74atRMiTQvoibyYlPFGAl9np+LWHRPuSecxv9EOPbGFFfh6vKrevebJubRUzw
GGmLtruc4Hx4Jzcu9oyOcx1K48LDg0FztfRreVjs5Wvre8doYvXqo/Y1KG456HaLPzKQdxlcyUTl
9mpX4QdKElwkY0Z6K55r5Np7W/mh80EyGWwpXLzzD1ORfj4nGB0QwmhFbp38DyHGfviuhf9bOy2w
xj4evl/2QzNC5XWvqM+tj+cf3Jsjkyf8R41+edCSB+kHBB98DhhYi1V4QSlzLZYocLewov0+2Gp7
9MlSm3wtg1cyN326gZa0Hv6euuXpDU2kHOpYnJbCcnXooE5JdHBhQMYYRsXp913/y9BQSc13sQMz
n1PPMhtdTXOZdvE4PpwGHIFz7NlveG99P8z99n8LbwxUf7kjnsYyv8/x7aN9/modkImLTQyey7f0
8fSWP7fXZuOZsBEkoIMh7t0yNsYnt+V70peC7E4WpC2C/vv2kWrbHbfne109Zniqx8+7h7vMOCPs
ri6PXkjlaqg6RblO6XFzZtArZ3YWqspc2DP9RBPwVD/nFpvLe1LYUXP7iXf4n4YsqrVZWOnGe6q9
mfcZRF2Ob3fIvOfMJA9bLrKDUm4BmNQzbsE8P83MH3BX0vrwntCfx9V5eJ23fY43XZ0AOphUVGCR
EB+BCUTuF4Z/uu+HUzPLmMQngtDgQdSDVw4F8m7uqvl+ti8fqtlaRaDq1+vHo4nT2oP9Uxi66fnb
yNwvA1kIARoxbykkYILbZGXrR/bKaY9/1d672X4qrNC4VlQKlbdhdxoeE1ntx4KdH23E58iyXumI
qrrG8uU3ipMpGMav6VB8294yjY4ZXVNuG+DF6cXUQ7jEvHo1JVRH5muCoENglO9f33BeCgP9B8nf
mwb4qvkzyjc1ZvfdeZLvlZJD7fZWCeO0c9PQuu5K8DnU8oOXELZTfGif1r5xB0W4LGPPr0di3n8F
T5YGxLazXzFhPA6yqeqt61LmronH5m7bOiIVINt9V+8Ovey8v6MbwZ97O2weA1VevahKqKV2ZKbT
H4YImJE8fHBtTDvKkNh8UynEpGBHKY2gdZD7xb9cnSeG6iRz19otGSWqHNaS8OGJO6BTHt0xiZIM
5g6qAh1oarU02Gy/9MfGziQC47bGtbOy6c/eW7Mz7yUMkoHwqVpQ0Op1+V2z0aQPq5cz/RxSQvjr
h3JqPE8wl3VVGd4+mr9q/Bobq5FxQgEQqgaTLO+1NZQYRrXi0L4Cw+Zh1fPBvBvNARGien0ac5km
b5sP21xhmUKYaN9ZwCo3jZcTYhCot0kGzS9GL/T+Y7CVrH60AoxjjGsLknQ5Q6zVpNGPpvyq9tMZ
x7Rl36IxTlBU6uqAWHFAUvkRmx/EUDLK9WibfNZI5ZAW4EMZ8uU/QA2nqzg9g4CMOSJE2k3SiFbr
Nh7NVwNX3CVhK8Qj7PNRAtPQPOJyCFF941CPEQMxY2PJjwDBJTTBqjiwTn0Szk/yemW8awBOOcOO
YEnoILz1fH6Hw2799lhgmTUP97dM5NfsNfKmZM1+7Tw6vZRhVKnH1rr8VESjyk1/6tFsg/g9mrJ2
MWrnqrfFxTv7ULKBPxlpDNCsON/yN+EgBNey4e/TuaFYMCNgd1hGEbkN7nJ8qy8oMxk9g00rU309
QYKDAaUdD7kuJr9vVyUaRnpFfGKhZPOHs4H6JZTq0J1x5dCpTxVYcZQapTP3MAhjA9xEcyB0tqod
as0qGmvQaFV5sXLVMLpG6q5NfUo+BYwyQAualGkD84wWDzkNyJ9iu1ibS6UA7838PdstlcK6csUA
KfcOm9n61i/aXg34+xqmAyUyRLqQoEbw1hqJEW57/tg6M6tcfmOF8IIxgGbTzOwWmifHumnZT+8m
Vr4Z87Jnmb6enbfGcP27cwJoBzjCmvQGFxqPu24poD7fJOUagaq2LATGuMMP42Hreozi4F2xetLL
SyclMgNJ4HK+bmY+eBNxaHMf6u+cM5X4KvHG+e1uFiKxdS/fP0zLTR4NzdggXk9JdNKOuuRt/eS3
39GvwouF7HSNP7TRCF09cScz6BBOPxNksTHOH1WhmWkyNN5bxGDa/85dD5jsG2msvMqZ694cmhyl
yDSF4S6Y6rQZ5gfrtIRw3B4y5LQ/+8Fngf9i/bRKrs8AdQ5N383fxY2Qz6Bjt466EazjEzO9XejM
5AsGT/+8geBaV273JmOpX0L7dmicH42gNMP4dUcJl2lqt/595noHnzsX7p3WfNe8++p9fy/WBHrf
rXm28ftZ36w7v6MyGWpab8QSBu+O1MA47Z/Vjn9xTMOQylBF8QR9ttvcDdN9l8f8G0NCXtfZWdr6
khfWrw9W97XmPH55SRhu6rnkQtTejn7/cQ7mv8VywEQZA8KO/HS+OucNAU/Mxjk+pTrGave+zQOD
RTfewbBquEMtjXCi9zAsC0EA/1aBIYXmrh3A2dGukNC5RALk2+dbpnfCL0r3D285ctPcUE3d9wbN
6n0t51lDrQFpdF1FrJYG26QQ2RZpEe9Pb3iUiARInCQeE93C4zLvvjZQBhZlA3cfDviLjun12uzb
EsNvd7/8rcMvynQ+wFO+MuLLvvtLgWFQUitfK9YyHBAQzJrygU64nmy0iivrx6JN/yllRpaogcOv
fTE8olY1r4M//+Mf2OKYnGdxU84Z//dwqH2TR8nnz9RRzyfeoARQmYc723wtNSkkTMKZga//8QMc
+D4ylVMDYf40Knf0eZb50Z+Pl2bvqlsYj23zYZBuGuFA0naojLUNloGQ2pTtquenEt0cQ+Quo6+6
1FLXgK+S1sB39S+SAm7/BCC/eEwK6nIH/saeSwE8iTb3vF3SoYHOLPa8YS0e4WN8Gn8ibKyZWc/k
AQh1Fnob6GhepILbrGh6x21TVb6EuGZMjYAUTj4eSkY2KrnHth6Ge838M0g94DlAgJ6C0whCLiAs
WimQ7xgBmIECrZ403wZGYpzAF+5/6XHejZ/ua+vJCjZ9/xqE3nJ1OLOdBJ9x3U31+rT8KtN5knmY
gxjKQ5kIZdS1WMkOc+Ow8OJCfR3cWdDAMYWe1XFM7ka5lnrZJvrP6lDRE541Mv/mDLtDbGRz37ZT
PfpIXazkZ7HqUDFkOSTryLji81ax+o+dfNWN3TeurOI+6pfhV6PYRKF7jO7Cp30VfslEw90zVu2y
NA5BQ2Leyj2k4KVKGqQ0x5tSzP4mF9XOH77IR6lvY5vk6TZDvo+Y2ja7cAhZ630mr3qJTHq37Tus
fLA3Ed84M7G0GaZ9NQxyu2AoreCrMaFDhxadi/caz1gHmDEG0UtPq8H3v8A91W0DdrUehPOrYlMN
8nzouD7fX+3D8vstM74Z6MDfVsbZ+DKvtn55OG+qmXG2l6b96XyMMvo0T5ltQ213Hn0YeLTvbpiE
ZFrnBWESni2pjgoK0Hs3Ib5BeuRWchp/MNBUErEAG28etti4ZuRF/fyeyDI/x79fTVwExUpxejjX
PsefvzwAbGWrIeqCSjcTQzrPcsR+ATR610qvGuD893GGvZ7L32b+SptdWHVXbElWQasvDTDdi1Tz
0EBMejvJcSmSZPufx65c37A4aOT3bwBaQOW3+b/sc8Es6OrVWFce62gHuHG7l/1LsX+eSmHex7QC
+6WUXdVyuAeh55AuJ5E/JvNZad3aU6Fzz30LK0FgFrwXM5BJ1QDLQfZK2k7l1oUdp98QiLfbNqp1
to/OqF2hbRdbRoyMq6VXyZk/beuk0JggKkrR28YMR0pBPd5CmpdGnU/NdPHRNq5OmRfxu0uzlcy9
YBxhlBbYjybBOUD9093y+vZ7bviRE4hpoeTjZTYdjm0vwDqfVY31535ZxN0DVIsF1A+OY+oqftAh
MDrUjZFQn+rm0hUe7XG21L+ryf/2Q2TyJZXb4c2BnFJ1s/JOqqVba8Pkxrm8SSp8vo14Na9leGth
Sz3m910JWzFbm5drH/uxEXknA+wyM/nbdpkdZa5S/Vx3/pIfyb4ufGx/knI2PnR/a/qLj/xdJfY0
aYm0zgF8b5rFbd2JYV3/nBtuRnFUPCactk2y9Ipb76gKx3op13EC4Fq/ml3kzww7CzM7IKPb22d7
XlZmGL+eyBflB8Z/Hd7q3rz9rl9OfzkM7LA83N+Szdl8vuiq/HBo3IS3+B6dL0QCCMe/+8HBtDqz
1wnq3isQYx+Wyt/vMBGkN8f6HmESW+36UMg2juUkPeL5LebOVf7JFu5jQDZzKsMW2+VTrYRfkL6X
YJ3XaH5gr28xMN/OcTz7lN1e7bdlo1pr7+aX5dv5c/fmWS2d2IIOP0EljY/pFlKz+q7PszF/MF+o
FUtLM/harMciPegx6bX3s42PBLkhdiOVT/a6nzwC94nWebo1OaEaqmO/kcfzgNpUTDRpCKq9Rfo5
XGeCdgkkr02OUmeNKQ3/X/tGVuaE25ht3Q3B83tZBH6ZfigfQK/chvqiw2jBS8PfJVgyseYkrOrD
N3hb6UzwfeLoCj6sqGCbV1MMSFVxwavTZ781cG1mQUDfw70LblGt2FogT3DLQHfAypAUFcdpo+72
LOx865gVOmMAVoFIlTE8TJYkt3fC5NVUCw7EN7/GodBc+7ogjmct8EjvDw6EV33HgKFVhdIiuGop
xgnX5ygDAOxxdAsw8cNRul4c5xPd0CzPQCQkp7p3hffQ+Z9nOHdfNi9N7Rh9V3KhTc6sZYZ5jDsV
ri+MQ3Rokff4sAJ0XGnRBZgE3B+D/Mr3nIcKNVS5edDphmEjy192W5l8x2DIuB9xNeMbrSKX9K9a
qU52fw0hl8hb4g9Jhy9PuyfRKIpyNH5q++a2opGItecqaGM5u3eWIxI4c4gLtcSk9s6cBVDJzffT
y7vrkusVk0FcOrhQnGsz14tziyURHBgs4EaqHgsofpoLM7TM0HWH5tS51+APi2G1eXXx1RxcmtJ2
f1gQxZcjrbuibJx8w7G5iENKddyvIfMCV+rIWIu9A4rMSmc1fnOgDIijXZgZWllsqov4sPdHS8cQ
QlfwWJvEHf19jl9bUKs0kRjJKSz253e17e5p++TvD7lh/CIyDoeG+I5g6ptLXzmjSPqE+P2CX4oT
TYdXhsr4b8XimjNNtlQnLqfFsX+SCtPHtZgbHyqLcmtg7ld1MDAX05OXbw04V7vWDnRfm0iu3QuX
EVcnv4jD9VV7U8U4G7m6Aw9ZoRe1Z7wU10xZVb1UloMFqquVkW65ZMFImFeXni2Xn3WMBrNVUBhC
D4gokokPPSWxCvLeurg0BwYMdSaLcEeOG+jPKE4lzk5D6e94pvlK5wh7H2O6tDLdXPfOFAcciPYR
+QKFdc8a5W6om6/TFMvUHDBz5oJ4rqfZSLe64dhvmQ4W1WY1XWN/tXgZPRqC2NRdTTJPt0pzMOCQ
ocVdmbhpy0WSxkt+0WvvdpYDbLbA0hZRD7/XHiEi1Z751S/t9qiJDLBCEkMCRGlhLlFtNjswsumu
otD2x1obNKuPL+Jd8lt7abYNZCZP8kF6hXzwDIP3BJ/ssZcqgGOy0MY376kiKPAfHoxGbMN99vKj
4QGc11zobGXS7DmHWu+xPVr6ff9bGraA25G6j+O0bDy/p2QiaHrokp0octfodJzsyM1qDkLeEW9E
M/FWdyPvqnvEq9O4AAUGoclE1lWf6hOumrrT3E1ME9KApdFM+F9VFq6J528AXkAUUJxNFq54BXwS
6zBbmXq6JneYCD/1zpTzAj+3cJBx76nP+zuAmaPq+mdnmnT5cN+cbA29S2kEfgg+o1se4IT/p6Sg
C3M00Xz5rk2vSXfa7Yb2Fm0BmyuoR9POT9KZzi61brzJW/7kvvjcmvPmfqJ4dWflp1fsmsb3OcLG
YtF8bCZ8Cc+J58nXJ12zdSpdeIpB2Hpz8eVdRnl9RxUXsKgg31aofRx3kBC6XTdq2nEks+74fxnz
rAtP6QZ4Oi01pjOf1u24VaPFoPPL8ASxxJ2tJ7Nuv/9e9RquYpLUu8mkWx/XNb5dvfje6WzW7cYl
8P4AcY3kFBb3f4/CR3U0uPCFm0q+q57Ijud+etPW3lUgQy5WHKofOUiLiYQy/uqaYR3XO91J972S
DLz3R4O8M5gkbhlKcPxO8ne84Vy+r+AEdRzAtJgk/X6/blEUKxNftvDNnUk3mfXreE11u1TslQlt
TjfuZqbqxk69e9qZ4MrZjCNmeNBF1k1XGAcRVveGxAGeuIMH7xpmMY7VShqmLWsHaxaGajQL/7P6
9WR+8XDD5M5zZ8s01/ICnComPxcfSjQD9vxdTDY/wQYUCmw6dfHHz2PDgW5jeB3CkSe+nw9ab7n2
ARpWPNhWDMri48pJWD0bWJDgq/nMvxyjdqrf9cS/ENDQPWme92LzkWYYWZ66X/CSJ/ihYwhPNx5u
fw8Rg7ne+lXGUaKvFsQ9hbX3x68OzacRIPgEFCQ59uYuTONbKFkcX/+PwPswYQ57bufJDSx2ETNI
VELNkjvHdiv7HHtlOubO8zUODxPK0kZ6BEBLJp9ueQbXLBj/KikMxTRByt8eKCc61+NZlG+95jlh
fGhTj52Bicew+eYirgtni+7EzYtFkmvsIhZcH+6Gk8Xf9RVDz069uZBrAEccjETRVhGnzBfTZXbH
fFpnBQVPx72J17KtT+CsLTvbkmjE7c0/xBuKz5+P30/u5cZ1z254Ga1HMXkUr174XPU/zUx19o33
x5XXLoD9CKoXVy6G2fjunk/pmllJUGN5dMpQI1FnwN+qmR+l2NRwYm/fGuGyuZc0msYFisCFhBbH
cIJ4HnCc9DiCRxyO7fBkXNncIH6mzeNqnQUrtkDg8qL/CxcnnGwcCibXldJMdAvmaMxLf6dbibfG
f2PPgiO7QhIzSR5D1mqBgwSjUP+W8SdS1b8UgbKRXjJFSXf3yiXVeu4UyVEvldTzOlneod53drq+
nQ1V76Gx4yre3rRvWg2HR561h8cbdqVBOu1TI3z27TvY5RuW7bGWB5LHFgzLenV5Ofal7gF1V/Nt
9k24ZWxGKK/DaMuY0ioMj/cdb/jc2H/2mEeDrybXPtxZDZnnSCUjn3FkMGnNDHM9br5y+dF2z5aD
2Dds7JHcZWZ3va82Rs09IThgt53Sh3B167hJ4e+VrIBCh/tg5Lhsa++zPYRjPgoToz7XEF8itqBJ
tr9bwt6UN+K0dx2S35GES4j7fHPQcUW3MWUZo2R8bKaf83C+nKzaWJNX5iyebE81luG3DSoON/Vs
yrZllGmeGqZS4S2aYeLwIw74+QCsZ4HFFAWjJVDzEeq0+LBDLMlPu7SpH5iRyan73vYhnTAO7m/s
xsvLEwVUlwal4ylouQ68xRGM06MJRmpsoSm+05lGEPP5pVuEv4xyL2GE3M5HeoJnXEfPb8S2u/V8
xQL67Z/rqfqpzohpyOoOvBwkmUy+LfkQ8MK53RYfz8MgbpPY9XCTDwzyfw9Jc3nXSRnXHSHtzlZl
FUQVJZ0V8VaJpPrrteh50fHZNI5x4OIfc33CLh1ukWwRpYctvBqPvm6EEBiJoFI6dojulAEnKacx
GLF+It+MEDkRyyoLfsI+EvPPN8SlN9C8w5BRpmGiguw11tLC5UJaj5W2iIwyIk4kZ7E/xCozHEM8
ZEjYlK8yamO42Do+xRGXhnx34y/xsV+vXNyCxvrn8BOfp5JapMb55/LCq0/e6tOeRM7is7zqmS3n
P+OWkcsh3p/hQo0O7Jkx2dN6EbEc39+G8/fhT84bnzZsduWt6bwMPwqLmBWxe5LEd+PJ8CDTA4hY
WNyei2YsMksFjXtbl40pNoX/vL1EnGTQaRuI2CXGR/B0C5OVFcidwGFyhk49HxAZ7EdCXCjyHVW8
7/+MPGogq73lX9b3nElyaVgUQUrDUNdyi0lubnr84cQbVPK7jkUetFCHZTF45WFbIuPkZOpHa9qB
jwGC2uCOiuSr/9M4+7Prh0EelyUDwcNVdZdUl554Z5RKys9x8b605Qwicf1CWJzy9/hol7SydNr6
g9qV/XWiI1p3AP/WSa7Zrj0D32pPRrqO9zF7+eveBL96sX2XlLiN6puwHjg0GB9JN5svcmmTQwxC
/qmda1/IE1/1r/pv45hkGzHW+6NXZEf13iv7b7YNe5Zpx0UVcyVvEXsZ+TpgppQo6eFiuiFPXlEV
Ur9qUQqhnV2fA2ktBgdwFak78LXlT6pck7TTOX7UfhoXuEsbNV8FAcGKwM5NQKdQ1IeYuaOLmBAy
/3uFEl1upZ1ux4unN+Uh4Tn1/fRuGfBoIGp4WZnyEak+8+Vu8SE13ujDHTFnOVyaJlCoff1dU/uY
GsieuAHCay/vOmHSJggU77cqabkJd4JTbYPudqv8vBVHEDkY2LhEb6MWYFaprXOo3sFvgpR+flZN
LJTpepuBd2eGqXs1jUxRglmW3EXTWWparsi6jQBoT70WZ/AVdSi9QpOEu6oG/qgO9jAHXxEb2ApD
Kw4rZHZeiqwotocPV3lJ3Re3ww8imET5kRrTkX7Xy+tG9sHT7wYpy/76lvH3ySTI7FWphqPCHuQM
DfqSfBRHkpUfbSyRSC4UpW2kcql6Z5CvYEh+16S4QL3YZGKLiR6ZOQA1nhr35Lode8hXbdIZWIjP
jXuakv/NDEhLu9yQB4tJ56vmPk2kxIFOXB/IRDrK3oAHZI3IB41MpCsRkGJHTY1zvY4EARpiJJDe
OUqkSTR4oN1uqlJvrSqt8XBXHbaGY/k7dmsXEUihEcFtcnbGiqAonD3HvsNpCAowJiTiSNo+78+K
jfpsJm+eKVum0w5AZhLFY9Qehe4ZXzMy/AjhgulydIsrXl2ALZyEYkvJatf0/p8kmdX7q4qD2Rs6
0OrXeRuGi1K/35rNplNRUg3VPfgHYh6OxL7aaqEWWnGVV5A8xMIMGlNt0wm9WbX+Oh5jfXRaZuQh
i5rgEesF4ZoUraIQU0w5XLu4pD+YD6jxdVOIUT99Yr3V+qkMDWScKdBm+lwcqWhE7to+ZPbaH6NS
1sZaYXWZ1jSH9d9F0aorN7Ct3V5OEuh2lN0O77X/GscYUx/0QWY8UxRfiX0wtu+BHQl+sBy8N3TO
Q8EmBWk5HtrvhqxYvVWfWBXRfw3/71htkRXGzYk/nU5SbL9UR6NkEbCdmkh+HdPIkOCpi+b6dAds
iL0uSzfuol9xC+ONCi8rVkWrCAvj2sgqo1j9K0lnLsqBZ4RBjRVVVwisjpW+6xX+UjsXJOrRfcUB
um9Yz7OvSssc7VYym3br/f5sdldVSHktnleHgMvs1DP434Si1Rz/K/KVkN1pxo5x2Gp5prT11/M4
X5+t0f/i64yq9iWnuBjfmNcnfONjRY2WwopgSMaZ92+FRtkeyCD7ChtNKUYkwcWiF1HoBQshZDxH
E83t+B7CcISwjgIHkzXYCAve2SXvLyZ//4lSJba3CAsxccae9/w/bhcFWdSxkQ9DejwE5zcRQexM
G1Z5G4ZiMoxfFUdjsG8chZ0devYtDPHq74V9SOyR86GRmAqPwrDoPZ7kQMTokyONCIkC5aRg7ONM
eIsSKL5AYGvHn4CwYKdZx3HtB9wV2F3s6ZpMQ0lEsruTZQTs907TP4jjj6cuct/PRiSMYJaB8swe
sPkXBxeZUHxxAMlgWKmIdOKvdhVG4guiRJIMPch4IjZemkupdVywKGuVp3KjUKX8R9J5LTmKLVH0
ixQhIewrHgTy/kUhC/IeAV/fK6uj78zt6apWIcE5J3PnNqbD48lOC94rQLZsxkIG+b8pg/mG1ACS
BIFiT37cYDc4yIX9/yUAn9k1/torihP5KRbZAjfej5xVtHii+5XemDOgSWcktdffTswD/b/+YmcW
vJJKdSgFPVA5kQaGxg1Au0ap5VI+UnNi4BHtwHwMtvqsZ0VPPq6+pJ1wW2AJ/b/v/LzrzEpQ7YFP
A47zPphhVMFj/qKy5Y2hytg82IKSnOz3v9KPD01b/K8b3xQlM4DU3mlCz0z7kVHO8ocGAbPmUFBQ
Y4eK+//HztRkcJvXAGcgVyhmpTv/e3g4N7K/l2xgFYiFTARAB6aLTz7F0+J/fSrbaGtxn0mtidvQ
AjE7ZZtA2nwEpN1yYFuMnyN5juUhHEj9yf2c0Je3wbFm0hZR3YKkUu2hQ2aS8ZiX/Sk6c94gz7Og
5QVxU9KFyYLZERW6WXmHL9EhFg2XSo0rRbzUUWSCkcM4gkk2OdB2UFM+gCga/R81tHQytMSUYO6A
13H+MBNGC+cNx7KVkOAESyI/TekP+ha+DNVfFK0FJULWTojKUhDkUKW/l8GAnOPyZPIrIC0Mhe6e
YvLv7Kaeo8thed3/ni4SZJ0pxEFenjA5A8YXVSDlNL25FKnc9cz+bih+ebTdv1ZKWqj4QcN1GvD/
4KRUWJTatIryBSrVSM7UE36y/5/dBuaJ9Asg+JRNstoGb1oAY/ELM7yCeNkVj5yUdacBvH44GLzD
CHv8oVwFoCqOzsxc3hs5p3eHA70Rnx32JK6ItiTUkXOTV2H2SDINVRjlYah2iIThaiT2NiMIRZ4y
2V9k5YrAU24Jv/DOcU/SMNCRE8BL6sRf3z16pXTp8jfZAYGTuGU8rn61OZ29H96liq/csXXxC9R/
545y9AtQIS24ERL9i15350QEK1ZSFfqToHX2zHv4UaGr4irNJfZaDuR8q5EQbotcxH9GE1ovOqFw
hAsm9erb1XgCkAAvjoty/Rg+avs7wlS/Tzx88vL03mn6mDb9RmAF52R9GL2ml7U6Kg6V30iNALOU
bovquO00BipytUPTb2k+3oUxZOW4mh85H6NWTFr7CZM3mKQJyd2qZf9Ub8Vo9/DEfmFkLfGY6mTR
amSQe1YH+ZRyOlzUARa1jYEWn7zKXstfjs4ESzv1+r4w4QUDa1qBEVQu80f/5Tx7kDbDDMZmYBlw
Uwqn8pv+O7pMlXmNL92guLotXHLmRtwY3JByY4UCobn7Xdm37geBwC38eF/ksskv+SaNgVAF/S8y
jMJRyEuXcFot+HgfXG6Td5T1CbuH4qr4lYuaP5L+Q+m84JjPIIpDCLZJcGSai4riASMlfoRm7+0/
PHV0RLDFeibZ9prUnmo/50+XZPfY7J3WP7/0fv5bWhvt514khcXVfcV/JqTi7u7uYDVoWVKa0lk1
k9daKlEKywReCizDCFJyjkniaQzwLATKH78aMX1LDK0SNtkMypQNeaDc8uzvHg61bNu5utiy08qK
YZYU97g3Y9uFhxpUvxJOB1g4HiisnQRngK4aG3gbJbBsGNHLmvUuobZWklOYdyqSmmT3ukBS/Tu5
Rhr7uOxmzDxHORTVb3ibsBAIOv12Dg+gZaEdElzKJgEqwjIT8BCBGYlRSKpgOQnAjYqTUk/2Tc42
E4EQpjPkmc+R+4JX8TIWskBhy69Si/Qh7MXjFb4rb/tmopjHm7xE7In4TOy7Y3UpRfOOFQrqWg0b
mMJRm1FsYZLLx3ClmX1AmDyll0nWEzXUySNQxmsidcI/HjsRXI2aFY4t9TzrGhh64WgZ52M1eCDW
xleONvgUq53rtGCnp5unbYvvPnN6H0H0iPgeaat9di8JjJBjk08BCOsOxGPAmdERDxDGKd5jF340
BjYAQ7JPUeVQLEundcPLpQIGRZgZKGSRfmDlcVGvSEUYaXKr8DjngWzyj+Ke5znckY4SFoEZ6r4V
YMro3PkivTIRToCB/mPw7KmdZ0+oxRCNB7IvHqi+ZP5CrSP5OuywbPP0GyEZxrzHGqT4QvkHWRLs
yfTM4X9vtRnYKajWasMuXi9ecEZhZcgHhPpvmJHrJEJIxFUQ3ahVYc1xZ6ettEQHTmUrMaMYNFKt
iPc7kZXjy3iFhwFeY2aQwc8iB6hbEwwB1R3PMnEV4lyJrwSZXpZKCPKQXgaCV/HEddv9qQxtYRWC
/n3mxgiWCZ5IY1wREwghYs45xWQTE6CY3zOe6MNo8OUmooaONHJuuT46QY7SM9g6PlyiC0dGg78g
KyG5c0uAcXkxFgXPMdlwTeYlsngEgLhCnb52KihO+PWB/IurXe1L0hXrl8QVFBKke8H8dX+J0JEV
m61g/jhHba/YX1T7MyEaeVERIBB/HJNQQlITtD66PRxIRgqI9RnMrkJkqjo0dFj85y6vYZLcgf1B
XM0yBu+wFaHvg53CN/9CM4IULXUsAxEGPxXEfPSRjP5/qG0x+gG8rf7LCVtJY0ZQ645BjVD1nthN
MgvrEYL2gLxPvNecIeZrjAknliUbLAgheuDsjZm65ZlJFp2mSWlDyxuKLF1ZwKW+9O4DLTmicP9N
9fVj9EQBYbdQBoHlLkyXhuOIkAjBB+TsjxPjdN9vYMcmCZlQbv2o3bk67Ptd7FIHNWgAMxVXZF2Q
3srIKOju8aqGGCisKvk3iAb7eO08h3J/JcA3+KY462DS1Hv9BehBc0peWObr9KXfdEYAlb0hiDir
7dPigwcEL3cfmgdN/D/OeC6iI8cqiTflWA6XNoFvlvDDNkjJvLwb4UwKajTGdotdk33o4xb4Rjfh
B8IO7yH/uIxfQEhvnFJ0zjFSLIH3/ZIly+V+IvmNMc+RIIpxypPk8QfbGIRQiNDXeRkPYWuObn0c
Icbahl1NcRpbxWsT8qFHK39fkrvdhwcH64F/FGpwqh9JPXj50J/YuXFmw9Sxc9wI7fWHKlai6XO8
0Zf8eDGwg3cefBLxqjo70RyFAj5BKAN81Fs5EYu4sTALI56YfVodVrHESxPoFmEnNMe7wMPiLNIH
5eI8s8aAlLkZXNftbRtD90/UmKcQdOx7Cd2OT4+GlgQ6FGtQfvWvT24i/URO8UpxCzdSlDB0QHRT
W9F9XqLW/CN9EmZozQHiUZM0EJn76nA9H8knEfNCGQ3LN8JIdpcYXOHRC1IuViZM4ZleX6LpAcK2
3QjefaLh2E6zPlSwASrBChiPMzO69kyGI5QeZAFlpNyq0OnBKfvZiHqTQ4mNgp0GbTy4W0Ern1IE
Ti7Ln/jQkS9hRNcOjKkBMGf/uVM75611UOeq3zX9G9DfCkfDuv/asuldpyo/sEE9eJxC9L8kzwMn
9S+y4tbUDAvmBGSG0RkDbIDSrBlhHelEzmsyzqMLvSYLnyx1iUumweZw1btAa1eq0N2DjgzTWWEw
QSjDEgUtBcpX8IGQIduvReeVx7Q9r6D0KCnCdemUB9EIWK42BoZiu5OkQMcLjk7TV0gHFLE3Brvj
1QBY+WnaxEsgccR+pESrgRaYylz3MZPmQz6lLz4SYw6y4PzGd4gLBA3S3JPAwsZ24lINtkZtDnmN
cRogKaFkiFYZV3e4uAY2RldiDfUUitkdZN9xDAZiY80pJg8Ke3ERwiSPk5RgxbBZScsfvZjJtCMS
pSGyQTY0etWBRfvF04FcEqeAc7pCrogF6uzJOYVUWuw2UHC6V2BKdIyoDuCPpFA6ICcJP+Zi2QrO
m7jdC1DGMJ5oLMyvTPggOsKZKwviHrQh+UTaRoUH/fAkH5YMhIe3+sg+lZBMwLJBOdFtTr6BeveL
o4/EL/e1TRvzkaogWqDefMvgPTlKjDmKYA0e9Guk7N9D8ndvSGljy+fHVdQhQ2XdZhNZy6q8jcYd
ZgxMeSPNERQaMthydAVh4SQiGeHS21DikCRB0CDQjPgWweftfFOR81EXAE5oANIGUzU+PYzaEfX1
kYwT94JGg4oDzwKP1Ulh+h1802d66f1QDt0Q4SosXguF9q/llQxEiWErcTBBMI/psIK1HdEa0ae3
itMnk1IcFZgYs/vAX7p2lOFLSXBpM7uyiowxx+GgAUM80MbSz1PZ/r2VP3INCY52mygx0POZghg2
ZLTB+BBnCRSEjW21Rhfpr0hzxaYC1TGb4zvAJwBNmI5Q57jMSZC4pvpCgEFEqD7SPRxa8XAc4bzi
8pe3eOw2158enDMVtItYGvQ3Z04EPYKYGC4Ca3gMinhrseUhcf6EBPedg5qxQx4/9/i9VF2JbLoO
rnK4URUhQurfekVn1TfCUuIkfump1x6+IXFnHnsEXq+I4N/YqlGR8vCQS3GM9yd30/Yp0KcSMy96
9+vh5IQe+w6bzPUgXIMc1nU+1lHSWLJKqDn9BlbIWXeHCxqKGkn0xbMJIxoOiJ4qDgBnryHeMvCB
k9/EwMxEOSCPEuFx+EyLsB4aqc6CLUD7j85JeMff9YM1gGwWZ7g6bM0kdqbGyxg/U/WAT5qJPdiZ
gqbNQ8Lv4zO6vIIMivO+N2cMSc4ITQaRWd7FJPvqNivtnpivnim7OVc1n8CayGdMHmBNEpahCeQC
uVuCNgl6yVDga4xW+VyQJgpt/RgilI9aswaca+cZvDDkRG3e8MbiTtOErH6e8BO03qa0NzxzWFBL
E4VzK5YbwM0HYYCjTg/4P5zsMLib3bjsgoNZrLIucxQ5gikxTOpx+LBPqv4IDwlzQiQswghOSZtR
SMkmtVryiCINEvcMsWlfDd5Xt4kxmofuuycCDjYyPgoCnPiLNLW8u+tAC9vhc48qA6CLff0XDyBm
MdQBQUrUtIVnmvBHrdHPGZk+KnW4cuIc8wLKFV+dfQ3Vk91JDSwbkwAySmT/6m8Lhw7VRcznUh51
VwkiOETl2yPbTRCNeY7w2aIWerp4+zoXe9+AT4/nrLPHldCWGPGjo9rbszPUqRg4dLs84iHbeGo4
CNtf9s8/RqttNb72a+ec1N0suKZZmkBkm+NIPG0FOmrO2dc/YwveCODVv7z6cB3TcqMn+fWNrtGl
jJP8EmTcjW4TayG85TASaEjakK+FYGZelgLAk2wZUQ4STIPS/IkYn0qDEWW0yQKRX27e04a9bw2N
YQ88O2B2EPN+Ix7gDogG+S01W3DDMYbKzy5rV2UW1nLKoZWCqSwvODW02aQg2L8Hn6Se8yxs+IdJ
SnNxDS7MH+5d/sBCslBjwvbnlhAq+zqhaNw8eO3qTrlZmvh4tUO2y+lmT8bBGJtKTyy370ETS5z9
k9hK1hRySa5REhjh6/L0SM00KwiTybiYI0nC7S62ARBsURdoM2X/HaJYIQnDbMct7GOTN93Ue1oh
Fj2wQ43xrHPfIRK+BqlJFsc28DmkeqgMBK0ngO8MdbBQYTr3V/pAdiQl4d3lg+WfVZAvsLqcERkk
6giXRso5p+gaSOv1DaBCsqWZQOAuwS4uAD9jxzU7emj1Nq3wxPeT/oEbDzxuaIVCt1gFldTEjGcy
Hq2xNJyb3gWWHgUxTL07cgyWGF/qMThZIm1/Ost0s1nJYKUDWcjD4f/aJauETdV/Bie8Ua9obc/s
Qvshc6lxae/3LO4erx8NMa2nZIF8KKhtmxGIjKamdJ80yDsgdNw66Kl6aJPRrNDoUtY37A1aVPxG
eN7lKe9zlVTpXBGgij0eI6PAgvLMuOfujMcoQkVVg8NA2OJYF6/B5YaJVoM6PhgOh4Xdl8cvx9fS
2W63Vc/iEDSTfmLLmEN2BAqB2vWX4whPYePlZAluzYREs4/jfE/xzKCFzzxQo5X76DRHBSY8Focw
bw/pySvMcWRyHiGr5NH5MENCRwK4NdbHpwMBOZgpEPAtZ4TFZNNuL99YfuT+EvbggdfA6X523FuE
IzINZ0slzIEb0UWkwYnM4AsaAVlsH2gwtHhHXHtkTGPB1+dQq5FRwzACvWEvw2/F4AM42stLJD4T
v6MzB5HnAzuduauGt0iGpR1tMBLCH1TBk5BKihKJyRVer7hYISVzrpOGR/LkQeuSXcZilLtQB1la
dNBsxXX3Pn94zQj/BmBNRiJdY6hHjS5HI+KIWCGrek9ZhA+z5ajH9G2SweMfKadu3omYMUC4ld3O
AvES5GwjzCH36JLpk95THZJSTQlxk4xCUtnxBfhCRgZaxL1yfZ+apwgBP3EdTSH4d0roNJrHufgq
gDcRRWIOX6xS8XOp8PWJNBwfiRfnpbhRB+xTH424BFdplXRofuu8LGnOtjpCF6eAlMK+wktVfsE3
Vv4HMzoJlohZqk1qzXvPyPhZTnuL5+oBz5mrNbr+3Oa9e7PWQB3kRiDNf/7Q8zjnLF3ddt86er2i
qo6y9any24/0R8wE2m+8NI8JCBO3UoQ3SFKuYG4fC90mzh0dvoLFLsXv69a73Xp8MTcYgT1dlQFM
PsGUmSpYV/+0qemxi5WwqAkA6GPajls2NIyAFsVktjgwl4AZaDIqwylJKH55/A+Zi156LfRypbHO
rsHD7GECfrFS1CW3Ob6LmpmqaqcoOu3WrDCCN64h72OkUIKRIwY4dHNbD9v4IYLp/3S3Sa2uu4bi
cPBej+PnLVytTQs4RsMoo+gUixulHxAfo6EXJTP6lOCKUxr14ylV31R+d4+XU4ZPEMlZO7pu3nje
4bmidK0CcnrJEcMB1fRLGE5i1gu1iVdsgYkoMq/RaetwmKP25rEDdDuTLthyfi7h8OvbuuW1CZ6y
q4jJdzBRQG5vcbk/j5DrTW7paobepvdKr67ZQcy8vJo2xBSIFLA5JJFXZIjCR55g7g1mCFcVQA+u
/PnhUZCjnheO1hvMTN1QCFNd09RQW3B/zZX3xh4Huhp4ods6NNIWKJzliraW2QebJ8YP2HzhxMV0
gItj9yInKyyI9MIMLjiAIg10A3VwoyNptGdaYH3yhUYErQgvRs7+pFP6PMscHzGdUqgmJ++Or2SK
4Kx3hXLGjGmTCdV1xAc21ByV5lUV27RvpFqS5kpvYTF9Ich4c0khnzyxneTPgaTHr7iYwuKgt6Qx
ROKkCL1iqcdldJaSjooSpI/4kyZPj/u7uyDOHGvCfcOvEz5KX2ZAs7PyN9QQ4uHKtLtf9xiZoyZ7
U5RxPDGuuMUMPObXMfoohkXCbZGw2zwsBHj/CHsO7lvpm+GzD19n8Z6dmOXT14K46ROIclN4oPGE
rhZEu2kr7pXWh3nZDWsPgryAgJGYec3ZHUQ5Hz1Hj8w5N93H8uxy20cfsl2Bn4y4/LpPdV3j6kiq
Ht6PuW3A+Gfi/GUDZ+Lw6V6j0/qdrOb46AyyH6kYtjW9TSvYyzFw+PA6/kxV/E4+3olDcrzKa5tB
yzt3nxAOyDEhTaNzdswFHmBBNj72L0OU26GJQbqC0csnfLtrQWRPkzPo8bn/piCZnroMJbTc4QNj
OhM1Hh6TDquLFLdC8nlMirid4hSUbxr7/NCYGKmZ8J+32a2jS1BtkHdPw5oUMCDgwr4jmsfI4cl8
1z0NGWs8owsGeGg1C6ee5sNnsmIDoC7sn0LcVMJ6ssLYA0oVoCgxztlC8R/T05rRz81TbCuoD01g
zxxJSyMaPXC4rtP2+jNQQ+50PuAOfWcGtnaAmHq6SndKR/woV3sG9jx4B1DIbTalvXV/nQX+yyzW
NmACPGW7zTLidzB0oPJUuTMpvR2ETzHTb/ixPBbuPUJ94RwoyHxzBACLBC0a0U5yDdceoMfq1SnL
AEGu/4WN+tvkabXJ99D6aFSxUehD6WYR/zr3GWPkFyWmcImFccZjtFBBMlyARXAKOHx691Z4LCAG
+3QSmX8GH2ZegGcGJ8UvFoiGGTkiTHZwOrnJZ256iCdZuu67TwM36GYYn4y4f2DO576EyHKPZ3nQ
JOKPJhqaKps0ArY+jMSc+BHJnAY0zijx2WBHWXd561UQW5jUMrb9LIC+fGqxP+qXiv/doQXyxXQD
TrdAxfWi7jV85P96yoED+HWbEkHhXaZfHBOfFAhUDn22MhLKr77qtw8sdVwJ+t9E9ycKhApALD3M
Y7GczZO6j/6SqRFy6jXFPtKTH228Dp7DrNOz4uP4ta4S7Y83p/IwNNmEMh/9PLxBxsQHBsUVHeFY
ph3To7toI4OlELIGXMn3Pf99nWPU5FiGuvt0WtOJYBbF4gdnNfrB20SOM0DOii1FGwSJmBYgipr0
Vo5zxFoPAkdJtSHe5t5kVFsGyB2B8dDruGJby0NN47VTAkCDUnYWoZjv+A/ykGKo9+CUyFhfWysx
xoKmQZ1VvQzNZpsZrzEFGCyGvJ9ZnUpOjIDjrW0D5WBN6TzAah96AiOTHk7/mW5r4u+vQWGrkk/3
G7UnBCj10CEwU3mJxvagzGBWZoB7uVQb6g/cGMefh/jdcNaEZngbrjrf0RfUoLejiJ8LGIMvXbwU
Ig3CRpIETvgIYV5OqDmjXYO4R4lRyzWmQOoUfDshju/tAiep3DpcPLbFvUfZ07BsTM0trC0IsSFM
/mvMAY0xHvphyYSR911y+F47ajMjfE+ee8HqZ28c1zQ8GUQZa+u7LKkHWWAQTBNpNCforvvsNGSe
INv+jLkc3HFgIBPanNAU0yPVBKKQWFlueIXfohyQcxngZkUBTAALkM7jQ4F8DnJ3DKiAISft9OSc
6jsJAMazkZ7wtKHPuwMSd7DOcrUUv7j+cWB1zP0nQvq/plYj/8bFvvEa43O61HDGA/ynlMXF0iFK
kT4J4EDC6kjAMXDFvzPqHjwhhN0nGchgD5t9EgAx80aHvCNdkr9WjB9joAAiRCUJRNCmJYUh0yyd
e7u2tuL7e19i5LT4keCNLCjAAJbUVPHPxz4N6EnBOjBnhDxlZKqSKvNN6w6WusgAGNz+TTw/gk7e
xGTDBLHU9xiBTh+Y01OAXIEvahRpEC5eEDgufynIFpviFrk6zegRm77taaoCWRlDGPedJuPaj2Qt
8CCsgsviwiY2/Q5eY0FfDP8+vHbHoDH9LG4jLGYyvMCSQ7e/7cFlQShIH502UG2mETPBdzslonqi
MMDjPOpFLLY8qiTGoqK6xguKJFSRjrQBn2nO2lj0yszv5+UL5ZCFj8U7PQ7OKWYGsdDtIJd5WA2c
Sz7Pc+fRb07xfaKvpbq24NVhJXAxI4XyCvYwdtKIze5o1fEkYw/O6bF6emhNK9aMyPeAQuHCNB9O
dlC6bJjHTbtP0TXlvlCEU+jnYw32xQMiFvx/1L9UR3XD1tBzTCR8AQ0y/P+0saPWKdkWGHjCXOWJ
pahDDEF81Jtc0fT9glK5q2iVqONkRdE1+BDzYZB8Jk1OBfGdgq0L45WUBmKTei9Cqs6YiWbTNp6r
0lckN2pxBW06iw76jrt5BktOtb6Q+zYgbX3sgUFO+YihjmDJxzSOLZZ6HyBqtYSUy0QLE2p9UuNA
wdPz2ZTEKgALDGUOILUm1F4cSZbvWKWYnkEaSmiIEWpCjIK22+43uGRc2CAZEixAi3j2IAqKYzjn
GZbmNJcZQpnnbEWnSe/fck4Q0DqN/pf46l+kzJysb8UyVXicvc++fvIwPvavFHRehQt1rF3L8G7p
+cbZR8oLSiUMqDqwvCmFj1faEHZ72hmUfutPVPQAHkaaQUoOeOhzcCTq7CFmAm3C5IpFNWghAckd
xP0sQxbcB20cR9wd01YaGVxSYTwhKx78IM5CJXnZ8HYLi+6XeR/ua9ygcl6aE57t3NE2nx60MJ4k
au7ofcB2WtJPXjvBGBsOTTJwAklWuA2VoTXcfn3Da/b1pOpV/Z/file9GaO3I65FmGR0wLUusxsN
SVDO2PmyVFMiJPmRFs9we6TDP5HIu+S3z8K7njqYmzA+o33HuMAuOMtnCiBV97XRidFaYGpI2XYh
DY8J6lu1r+ljJn+GNQkSjZkSMZzErbjz2rxhRm/aw5k6xxtlC4lna3FY9xW4dJBQQwCH5LTJnwGu
LEwYCnw6R7g7Q7GDrdlvBc1dTnG8OQb4etpfWnSx7SDfFtsUva/2MZroPOM7iGu1yNmhsEQdgFls
Waq9Z/CkiMb1o/IAeASDY5/HaLwM9f45AAqCV4Fys9cy7d9QXYszSE7k84unEw8r7CGx+A6psZ3G
vEGhRYpcspqAx3ZbwrhAvTy4V6yBm1tNfkwqmL9Ii9qGBgGQ3Mm3dVQSBJyUO2IhXhLbsMAPJJBD
QpCrNhOcHwv/3c8/4TP+jPBrVGC8DYrNhQGTaj9ml5YkLJO84F9BMOSv6m4rOOKOo/d12DvJfVuA
i2HJ21Xwen6mn945ZOLtEQfSldBdIsTfg7tzTJWo7ioEX2/rzXl/8pmZkg4LPBOqC2v4AfwrMtvC
Hzng7lHX87QG3F5Apw3WLMvj8l3ajHwAxVokNwH5nDkFCY8rxnLUAt0ufniL7zQf8A2EYGh0wDOG
MLZ7rznfScdu9LCU7p47zEOx3h2AfEC4ZiiF6Iyd4jill36xTfAL6ksD5zu8WlhX3JMc6w9oKti/
3uUox7Q+YpqFncrJ3/w8KX/wESdMDOd/YbJYve8hm1Jh4VWCxOi1PR+EZcydAq6P+XaJ9AP/RKpp
9j+zRlc5ASMxfJgrDGJH77SFcFNOpkfPXEMUQk/AuWdS1cY39zJ69JgykL/FcNnoVPDdq8MqVicg
6Ik1J5A4xeFv+Oi1xP5V5HZ/k6m8x8N85EwNWXucRWwRGJcdalcLeStME8IiyXCXOcfG35GP+C6V
slgdWNszE8HvRH6i1sSnJttLy/UFW1jo/WO6ivgQOaUwiAYZVzXn1eFdh7+AEB5mO9zy5A2/6+Zx
/XaLHTsoPH303ep2sRbSGQPU9RdSXTHMw8pftKYYto2/0LkRjxw+DC4AAMA4dhjOVn3WN2s95aHS
TBKA/6ylyaHHznVwGRWhMRRboAuuiHsx4hX6WY2t9zn9sdbOk2xJPQTkSJFjf7nwx0b9EfrO+cqd
bIPuCec9Z2ACVE6cJGTtN0bwqsPSrQl6ZstjPPbkxXBxYy6iEEL/2DQjDS2MznUR34eruYvv0+IW
3mb3eeUfnWJ2gXoBjAsTo+oXM3HsLYGqnd/k0kyI7ahfcT6/s+W1gwYTN/J/ia0HzcR/CldN9uAF
7IvbDvyRMR7u9L91i0Z2RR3pX3Zfiy89ARl3fBHqxY+/XuNYyyYe8m8SafHTuXw8/pCwXIJ9NexJ
sEGdYhT6+nikE7/Gz+7TxJ+6W2CdC+2JYXNfI5YXsdRR5rYkIb9vHnm/+INCv/iu28ehqcQPzbO+
QfkaWJUPG0O9dzgvLgy9a+xn3NaqV907/HmB1cAr1XSMBo1O3uwaX6fMveoADHldWz28YzjPkdaJ
dcAKtWqOfYe5/MIJgDtEN9Ch7aLTeB4UaFfumaxIbpvPCYgoIWeufuwCUdZisvoN2tDttM4VR+BX
yOZlDNs1nTvPO9FtLWyyM1KdugLAA5wOGaqwkC8L5lb756TYvBiD4Khi64nBmMMxuu2lNfn5Oqnu
gLsKu/FAxS6mp51iY2J5lkxthFhymb5JYWfCiGP/HLev74IvcHBdMJBmfynxPXLvj0RDXQ0cwg/L
lqwi/UYT0XKakB1LR0Pmgthp8uYr7qNtE66uS+ify30hK1tvx4T6ahR+AFHOV7d/rCUcaGkeXm6r
kXInMp6z3Gu0EwKguVP6z/1AKAV5/cQWDwb50BBoXnX3sup9H30qKqvlaqt4xWpk+TGYUj0NUuSF
LNuIWR35AnfoVYzKVrFFqyNhVUrl0S2Sy5ujjsq9r+lQO1BX8b2E9bGjQZq5OPUcwJxwHHlphV2D
CyHtCTAXmix5qVcPXFal63t7Dbo+NLZn/MUZcZM4QRHCs3C8ulwe8DzuQ0xy+G58BWndWwEVDbFd
gLQZBky8xgr7wh4Odt8YuBccmbKXC7VGNe4gpxjTn18dtsl1wWcPqJ9Fn7vfAz6mZDy9vPMBiG0F
zasVkyr1eYVUllj/KYaDbWsTtZLWuRGpjkgX4v+UvCkFuhSxbsflb4U9IVCk+2ZyBcFFcRDJPg9V
zJ/yU7hWgBWi5MYUv0iR5/Ta7wOBVCCyhg0LvR6tUt6nIReC6+Hq7mHOMaL8VlLq3ofgid6p3c1J
063cq2ggtA/Tres5pUStWh6E8ZbmvNth+2e3P7jd2veWo2n963mc52GT2Tblw/55GT/bE2UD1TlD
PptevOYYUGPc3J4jHV5G7rTiElrb+j4upooiNGbgMUtZFNNM80AS8iEw1m1oTFvTV7d825/uIz4N
rH22AMINV9DqSWtiAIviNcScjQHJw2cyREUMknVE18j/D1Fj+qgco3fS8u7uJT4tZZwLfxEroFN6
mJxEa2AlU2dyA7KD5z65k0+Cy8WHV757jHYFbVEEczC7FwzO42rzYO4L/gXN8WwvlLnmmCgqs9ED
ThRQeAvjnUYIZyYS30cgWBTc8KPx08I69BFmATsvLwhNSjmYGLNd0AP2DJQvR5KPwM1Rn/Qf24bE
PaDWByKFtHqZUygDlcF7mlgpxEFEOKKOPdujlR0WVGhsYTQgPuujeZizhHGXnah+K3368h+/kTpr
gnqjmRuDwaDu4JlAt+OiPEPUioxZ0FRb6KQZs6L7jMYpNpfMu/9IFjVnvwLVDOSAqfjgGzeD43S1
5GeBIv4GAFSUo3RR0kHhBZoNK+9uj0oANDWglCdvCsM57GOh7REFNirRTXAtmCyKG/F1nPNOMJUZ
drX4Ze8wOIpX6xIN69To8aYsqL3qQFbs9i2xCFME4xw0IHFEsoO4f/xH8mLdwKnkwaczINIMEiRX
ziEMAwe/tjooicQlkp14FdM1mGje4TNkcQPLd7vq4yfI0sBCbtPijTZ6xNLnDilxTJbavVy6WrI9
hnX/sgoBttakefdeW0k+BH4/jowFTWmxwHSGg5zhCxsIPzj+iOUCtDVgkznBoYSEmIPVkpRxHh6M
cWEvMdfAeEgoaoeVh8EdnN4Rkh+GQPZuceWNp29XQYRKzQai2Ogc9PDsNhZ6l38PoMWlnx8+GDze
ME6wyO0AjPexPHeyEbRyMD3yv+UsG0r+Ih8euyRYoTmHus1EAGYi3NVG7xlrndb4PqzHv+AJ1gWc
HNUJjRr5c/QIvrVtfwPZj1mKwIyHGgTrebWtsQLH4xaSoVhjct+QDaHGjKtDG8o0gnAhOC4t38Da
2wAQ8L6PeNXyvloABNBSETR/N2we1Q2LB9MjOVHpMFF44KjBDbpF53tUwOh8BYXi62qkMgk9+oD6
9PivPPwqHoj+8+xkmLlOVsAzBBqZcePs6bPX8jh/QpoePUkPIkiJ3KD9nRNx5a+QWwLp3HBqdlpY
TF797651CZpjK3Os6aqTh1bwTNrBlXwBrwYmpsnQ7HZQYPt+RJrhrkZvHrtJRu34mL79b+ZVcxDO
Ng0qaTNPpwLaVph9qFA58q5A2E+XPIV7RAD3yj4Ndf9+ZYClgaqNKVAAWmNcy4dl9xM8Jrw9UHLi
wJwq4e51IKvgAwGIMeEcsaVa1XB9aIjz0oi35bQmrC52y0ErWIU6YBlQ6+E2/VkoFUqvDBoBo04O
PBpDEL6/ivg4ocY3hkxTxyqKiOueRvYWnpNGCnx7TRQILS/qHzIVFlr8mCLHjiCubFbJJ65613m7
S1cWfeLGWpwuaYt+sCc32vAW6nS7C8jYHVhyt7DaPt1jMFP8kuF8O7BShNXBTjjVfNhu6cViWiyu
BiKVnY7MUeFkYy1uCKc9FsR4ykMC65/wvrS9L9KXo/tMaB5DJkodbvCESSCChbtTzVDWiAAREwo7
M23oD1zRZOXBsUR5LAK+Q9758jwGtDt48AMlN29Q9wtuepmeBkVQRdae8dReMX2LsXunObjP6v5v
gNMEzFM+QYbNPYD+pj8hjhyo0FzW/T+mqHhgPWFKVABdSORkQNvsMmKDh28CmN/2qI2I5gD3Bhdj
OADREg0i6xBXFDwl3Bjzvwk2d+jgyP5F34+s3YPxy1nzC8FeSIcOrUO+B5iLRQwp0y6cBbCCQb6o
pHVfrGhJCEfojjpcH0KiF6YQT0qOlH/Ff1cDNcW1sHecVYNBY2kNbuvr2Iit2JieScrkQnCe8MlE
BVrpk7M2fMzRsh39I2ZRJD/rQ6ZkPKoQ7enYoEuWIVQqjm0azWMHfyUOAkJXoOIz6Pz4DH2SE2FQ
oixggI1Jakv1MLZglwJ8KEbshFqLGgU8ULNiBRoa2Y1UWOwo12nde6y55RViiNcWX2gH4t8Yb9dp
i1GBWJSJ3chzdIt1KJE6WqwPHzlyqBFMu3B3mRjui3A6cLZmsLtIjSLC1N+guSkzZwQMyTFBlK7c
xVOs2KXDkKnBnFAGDgViOBhVmMgxlqGtTvR5jWTPvfsQHofsTkzy2hUqHewV0lN0PGSw0hlxyZn5
NfkbuHIbDnx+jC6hcU4avpJ+tuwEa0iy5K/tSdMiARvTTCpTDbKglCtfTmlGGkKpFBEtXh3iAtS/
zI8HPuEfhdH2Nf96lL30fpV9X+djbkWB/EF+sdnqE2V4nX0WcukjYDO4BXyDufzTtqCfYST3o35Q
GJMi5gWoNoPjEGRWpj3AaLYWP6N3dHWfsALwNyS+YGuFWVcdUPpyx4F4dsDJRFzCo30GJamvd0Rk
R6e/j2hbQYCH7YtPl/UY64cNBrRcRleN4BvC0+ht5u2IqTUY/Tt97VT4mU9IN9rwmrKk3dyHRGgN
b3/ewCUd7BdPlNu2OfxH030tJ5JsUQD9IiLw5hVTeI8QrRcCGTzC26+/KzVxZ3q6eyQEZbJOHrPN
2mZrbmjqrdmuAKPHsW5Lpwqj+/sKpzRFrjDV9XqNvt+u7r/+qKwfgDX44Lya0zJQXSPkVtlqDkLv
AWEZJNF3cFKbDwhKPVsZLUFCgKwXLObuHppg7NKXdQpxPfxfeH/lW+Fz0z++rSltv68ZpUBCBnD/
dUB0lEayfgdqKGAWkOB41UUS9lAGuYBEV5l4uftGvJTDxy3882Sl6quIXXDsm6BJ+Rv84Ey+6t3A
bxHFi/1ENyYOnpFaF8NML1Y//OQUba3YZH0pXbnYQgZBPpB76GzeNfTlJYsOD4KXzRlVYpLGKCKA
E6DwdnImqkfB4rXFZrFy9KjvFRlQfs7Bvc/SubvlvrU1GCCiONQ6mIPT9V1tkckoJF1ddMAbltwD
GYaAr/3W9Repkt0m69YBHwq6ajStPgQDZHcsVjJmvvmV5Dy2AFljUPN4v9SKubc0INVVQ6+xqcZ+
UgOSx1SAlUYzqRydNzBoji6oKO4bVZz9mFG5FsG2x7KsdqySQawlIZ2FtwpV5dp1MJ2zW9qUCLmi
OwZ5UCoLpxa3xPqilp6ldYXAZyE6A38gSFw9AsC1dxwkWvnZnbUyChd+UGyyqAXfv0wrjrtPYZCt
OcgJLcggip4dBBnDGKhzQHqooHD6j82HJPooG06Q0G6sjZDCgeE7VD8XH8diSmurtH9jyu5nyBjo
LjQutWn0ECBdqvam87D6SOPC0qosKWFnWuSpg0C1a0CXuTrtxYbu1JMvp4CG2V65MD/6CEKjnDBR
W9u2nOj2gYk4UMm9egqtzecNMKwb/8gMReDkie66wMDPZDXQJ3m0tFp3/ZSPOfbX8TLbx8bhLf5u
dzQGkN8zmzM8W9siH8INSjzu2VmZ3CYQqyqgTvSZ/XDsWsj9pRMU2VE5HGMQPTf0B+2rsetlVBCo
44I5t69WVnsq9IzhokYBm6plpHulYghJ+Ors6cwxKY8R2t7Aw8LFukPBBSKYTBumFPGJ+M2ALBs4
ToPrdUDLy6qa+4aEq5aLMs0AXVyX93DX+XohMljjpbmWlYPD9zeg18sKoTocqFxXgGvIODke/36t
q+nwpIU6kQEXlkq2g9qNyftE3D/Fin0utWXwAvIt4JuJXqprTDWiAx//cAWe8AcPWtYu2LBA0jSy
9RGWfFLjLxALDoLzgb2Q/siL+mzWtux5cRNJK3hmiezC3TBapXs5f4ffNXNUkh1tQXjyQfeNKUcl
3zaPy4yAAsy3/iFsFBomxg8pALERw6Ghu6ugZ9lAUGI1oOWmTkcJK6eG+QrSSrJDmJXoOO5OpBHd
uL3z3G6ZtlERwPpLtkghB/0beV0JR3Ji9imCxUsGbAT4zh5053maMEKgKTB/mnYdcJvDikqzmsz2
U91TdCaft/gj5+vyJwJpHzjizJ/52TSWqzJkhyTK1M3tmiRt4aWxMfdgH8Pfr6A3l2uls+XHBM4O
ZGcuYCcKIXpdgQK/toThF83ce9qjvuAanGiyQBKZf0esjehR3HqZKBW60oa820qiuaio0Ag4IGf+
WMfASecm0BRZs/XbXcnK/RTDPP6+fdO6bT4oTz1rp7etGh8uZG6DD3fkt0VSRTVJ+LEe5MsDZJ7Y
RgXITg/MY2zAJQBgUwf1CmJc9QSX1sy7PlnhPVzzQXoQgCGMsnuP+hmHZsiZbLBCoENvQ7JCEmup
7odLhxXt3jAy2BNmosdIOdR9lLt5wNdfA61NR/4TdNFLp+Gx/fB0cqESc3dp7spZSdY2ilVW1d8/
mxHIqlfxM+7LjXOJOcBHomZ/utRS4MOfBtj2rcfX567/kxyxlerEe8wA4mOhpZKuxp2+WFpRu1Qy
poRGOckK7eUE1H2u89sMNgGHysMTGS/JJB5REIy3PzYWYvg0Knjy2D23gUQhqadRpp8z93/Sa3o0
5O6VTf+lwbkgPZ+EGdbkbNre2SJ8rj8JyjfTvbRZtfb4K1HJqpcrbRCJwI5oJyb7gR6qVr39u1zw
nNXiYuilGJdIty+Kahj/VSX5vXzapspJ6GAzEr29yQM/KcoxRRxlKimNcB/irS/ma8YLyHS1k1nO
C81bilLJD9edSyMfqrecrrAWXwOmC1zwza6pC9I5lxftrX5o+fj16p92ar7TPFctSJUt4/6zO63F
e77vDPdeuZCzQp5wj++flTOUytubqHWppcMB7lvZrhosXs/lSrGfTCXeDQ522aEjrENc3P889k7L
UtLj8BUf8qnbjhf1+HA6jGuCssTqbmH1OxuNTFc5018jS2LVU8QWpEfL43vKCNho81j2bq4QyMaz
lx7uWoW+UpAV/CT2tkiVcoeS/hmuPfhN0mxa5GE8VcuMk+XVt9QP5JeDliWxjOCZUQta8W5AbkAD
R9eve6/wke0ek0W/Ft9Z3eno5GLcSH6XctizMEeXefprVU1rWihYM/qxpQvsFJRLYRnd0+V4TFOX
f0vzcB+vWS/buE6HRjrcvns7v59Nb8YnlWcySrEbWICsoNpvqpnHd2zbvwLr2fXS9Wu+dUhW5GGX
YNy21v22tNhTNFBw7u1kJTvX8Wnmpv+C18G5egVLTEZ8BxaPegGiyvxcX+lRvC5KubOWdeluPPso
PsN8c3QaXg/R0tCsXfh81A0zNKyOJe0UEscCZyvXxd0zgEOP/lr37rPfA7/dQjQ6dE1N1clN5Vp0
A/gWpFu7xvXn8WkV9wPRgKti2XPbPjXTxR6LBT1387rtcPd2aSY6i3a6fI5OlXT9t7aqX7XmjHWL
77f3WKX1gDA69rbaIfsIwbxHfht7KkpUpl9wfXcIPUcJrD68bMu5t9hbehSkCPJSap5WSHellbHK
Xob1WyxodZ5LmUEYbW9apqfcEzyQ7zJ0wPrzWrFe6PwmhATeFFmUKzPuZTelsh7+DreyLRzISnyc
nEva8o0NyPplKGLgE7OdvX0WoMJv7yd/5hWf5VV793Nza7TTXlDkeg7Sj2BM9WsgPy3HeXAYhj+7
mbNF7KE+R/z3DGJvlIe/cUnoaLSN5Z+k1ep3yiVSsnqBFUXn2U0MqL3ZDJ4ab4+GR7j1nGSEHaul
A/0fATSVFlWY3Xq2u6gv57t7kYWuMhh8ffnUoZGpfxqfJDo5XiqpzkawEDHymZIOxlVVeXf83ISv
4BS4BuBitXsAEbGwzhhgVPaP0nNTTbwngAIuxfPfWoovG6lp+X7lJIj8Wj5tSudHaX2PkvfKARZF
Vti36F733nZozcWgVw+REcv5UV/xn0S0etTjPyfCgEw5Vo39S+lZf5yYWVmdJCJOOlnd072TfPAj
ap412fbHyP+cUP0ffJeLsbymUzHmLlG1IGqnshlmV4zpiqtHZcHP8+dyrxbeT8nS/vUvM62vfsen
a3H3BLUrrqxuCGByd73NszxFejJrzaJel+K6C4vS9jd6fqTKt+/9oeSjMlOg3MoSAg/LzOa6iPZi
8qJ0WTaPhJRin757Jll16kxXpUSy5PWxS+WkS8VscJa61DO7txMkBNsQNCwEmhFP5DW0960BmHa0
tWB+xiupc/nwvWAdFkw5YnTKqCWYS8C43gha7U+9PF0Mqorx6BoAIhhye7OQnsiBUrezQKr8D/Pj
lKPtPMc61UAPbJtWlfW1ssoVHarR5ZZ72qqyMY/73u9qfBRfFwZczX2+7GuH7ye1d6NFrQ6j4411
UruItdpSvYMu0KjwW14bCGh3i77S4H8nSNBMKZWsXZbdrT5atuWx2jPLfNbvPVtB4cMAeQGxfS0m
JweMhHnmWdwAa6Zbqa39rDZdVm7J6sEMWmvV5K5QzZDrgvFblZ5QweSgJW/pSlBaURvxTnPnivGu
xnCyHhN4dpLp3duLcyZ5knMpB0C+L8XTECGpgRVv6NsVBw8F5hLlx2eCNOFnsBHtPyQIfDV5x6IB
PljnGbGIBI1DoiQ1IN1xL57QzqFdtAKlstv2vW3I/7PHNtMhaf/cSrnqYXYeLb5tL3bQfFe7MFVN
rBvTWq59CEwqzJH4MPGRXQBqhCd5kK6HnRkF+NOuFf+X6xRoKdWzAIB7snLK1dny8/hl3v4S1NuZ
DlBP1XaxbSZ7mpeJzsuyHq2qfLM/ZFZK/Xg362C0X0HcSBvma89kMW3ObCLaMwp9rvRyINBv/Esq
+96hc+Nc14tVlzVducl5V1rXth0TH132bcPY6WpWGa87Gb80gO5q1TkYa87UpbiRcnytT9yTtp/x
IcOec5QPYVAcA4Kr7+vvU+80TLFTqa0M91diVaEPQ1uJ/axyPGhPjJuO5eX4DqlzRVM01zcOIe1T
vg60bql5yY4+s+kQiGwg0iVbY9iuqAxFMPmXblodAtBePVDF/T51191V//jxsL/9MP3LvBcO5emm
smqgjJXFiKusAJmnpzPe2vj7PKvHMZXgfeffzh62io5SukSLg1ZAbjIF05pDn4KbcAm1VbY9B5fR
kcsMR/XmFLORoIY60JyNhyscU3s1lAhnc1BnRNYwwJOVVRPn5D42B87OGedEcSaf+eJhGuX0BGHv
A2CQokBxea6veNZjrS5K6ZhGQYk6RrqZeQBTNH/dvFR5NbkOp58Z6/NRyW3K8Xwxsy9x8sx/UhuF
U1wDuW2G6wag2vn9CC4VFFkz/16ZUuzwQUjOpvJrp6g/txxguwGbZBqrUztOj6fwJ4hmX0AgpVfj
9xSyyYOnb3yonCNuxKV0udA+tuRgiUZ6+AIus6OpV08tvu3V49v9w/j9UjadLJ/mh7HnddtZdrzJ
lpzSq8oKth4bQMTZKjKfcQA79VJoFORj2lxAboWhDlaVYGc2VzKyusmnCu2N0TS4IyBnpDAy3Z6u
6qt7OZarXqcV/UDGpIWvl5DX2c/g6QxuQ9HG3tFBKDGqMST6c/c0MFh4USVqMVWJksaQ0KmhfEyU
Y6eGocE8H6jgkaNbI1lvqsfqpXv4J5z7VbhVTftzySLxjMxkSo4G/gS+vQHxsA4OdeMEAPuZmlnf
LPuqO3Aqmo/d0qHtuNxGCxnCswLjmJe1lRZ4sUaPi8pVJf1sr96zp+DzsE6X1/so+aR3fVrQHTPz
OaO3AjeOaJY9Q2P0LO6AXeSL2zdl9/LnCO7y+dt2v8vZWHmf1yImDJYrpwRE2PVnhQnq9FAyfIcu
VOYin0vU1hVvst2AhnZ2hzLiTxLpWaoFcxQrpZhEuTvJaHE0ycVlOe5rK49PWMwm2gEFyXTxXrqR
+zGwmjbviHMYDqfS65/Ocg4XXRHz/hquiVanvs5z9Szelw7wmTVBOvr9Sn3jFXDTBBzbkfqGVgAK
yZfXmuK6gDdWxdGZ3AaIGKbSrXQo1NIvtk18+SqZ3GC3q60B/5MM54scqUD1ZnFYkfVgsa2bz4V7
9Cg/VHtI2OjTpnzU8ihezV7yOjZr296mCaaWfiOOQOpx1V7dB6fRafu2GQS/YAHUCF92uou8lU+K
3wbnR/mYqG+J6d6KJyXlrZrCLYD6WVbtsA7uxQ/yXH6m/y1Afc6oYrZGLoDl9ba1+S3Dvu0HgDuH
Sy2H86TcOEfogNAi1xk2oP01ca6vv23lPOI3S5CGyiPR2+vgto5kQNIEFDwfcQ8dWuSeSP9c0eAT
R2LI8tsxMWpAyBs4M3NlTV29z2gH2LfvbL+NKlsZ6G31cS1tbmBS2EAgThDpKei6D7badqDi2bmf
DXWmkz53UlpShUl48XT+arEw9uSU6WoaEFPM4jFBeoHfM7DP9vvYiQOvhc/1GCv6iqFWJWBUPnhn
lmB8Sy+62DLvnevsUu4Gwc4Yf3oW/szCzUAch4bGw9UdxdmIxb39brDvnKFktgCQGrMDQmgNRvSO
NxEBvEONeaEAMv07mIDC3DvshN5kanJpYR03IJEGrozv5BspCi2hr5jys+FQw4Xy3fAui8F5vBoI
0eo9kH5epZnAhw2fqLMRPVEOWG4VtVkcaDgJON7woQ44aBRsBvoO4S+JKDn3VTcjXlk000FwlaHG
fnZnH9FJx+A1SrvBZpCKruPrOOXuheMLP7YaZCb7WWYSrgY1DH0899EJHkanESWVTl5xHzmmvy8K
IizISX0oUDvHTvjs1vp73dtz4Q5xtLqfbcP9DAe26+w6cAVUwihwtLCpZ9lGlsCPef18D+wb0w92
wul5OHl8aRcAJt+PBJtUq6QEYw8/MsUHINtjvZiGk4PouZXp+fW3ckG88KgFDaDwR7jqluvoYTgS
PmTX2fhXr9lXwqyBosW3/3oPkEudca8GSdaZN4hA7k3+veKh93TxduEdk3+fH342LDTYysZ5tndK
gdauZY8kwSAyuJNcOFoGcSoXCqahoaPTOM6gPEsfZ+jTsJT9G2RjKdLqyScmmw5EVVB+Y2XeelDa
euAeyQPCldARkt6GFcA0RTzwGXpHvrHsuf++/SoHNrkLRQdm51NPBmblg9sxCxctHG5m6TeKb2Zc
8TlBl3JqshggKoRTDj9pn+oQvgvjAV/Beoqcg5XVgeXLBQUBVxrH0LsxYQwb29/Ts6idwBv/OxG3
2ake6prBB4IDiwEgOiaMHxt5UQBXTKuY+3VAcZG/l9acD1Z2PtDF4iY9gpht0Dr36kt925tWT/WC
5zZcJ3+Og65wvOTo//5LUyEit1fP+V4b1syOfZ+FF8KkQQj+98F+jM5wOJsMgSJxQEZAtivYwVzH
4Sb9d6Oc5mrgyVj+m1YLTuG37qY5/Hlocv93FwNcUCnEVz5fDQ97uAeA2eqGenji3McZDbhGuHw+
PedN/nhhQRXJE0feh5b0cUzQx4WJdX1sRLLMOMUQMHQxoNMcaFxXHeGsfGpN+zl/+zsSF7TgDcOZ
/ve2JiIjcOTxgVLWCSviScqD8vALgPj/D0e4tXGzqM1sYS18hKsILijHe2KoJExz9BU9AxjxLtwr
Cp8abrfY0vK91qX+EQ4cT7rCRzis6/CdayXfT1f/zDdG6cZqEELux0e+SvRJrvVoxQghuyhOatGZ
toPcH2lEQxJ2ahUwaodDuRlgs0hE+cNDAKhjReaCb8Q4yNdSSmhk25nQOd+ynQijJMAlZ2VgODZB
xesPkT5bLQR4UdDNwQrRmw1GQiEiiMWWF7xv+xYB4AeifjDFMRYCZw7hHGa88/EwwwiY6E3z8+M+
DjONNPdFK5dKlpUiOD7Iamd9IW669eE3eAfDIMcSPsLhOnyMXRiuGEREcxJWwt0TQAn7xW/InrOo
4Xm4h9w3P8JEJGV49ekmBM+jCTUOvxO4iw3Dx7g7gXbcpg8dWTsabkZ03CJ9GDnrcaY+njgDctrF
kSv331FeQcs//NiIIfijODKfL7rw4dG+uQw7C+nDwrSe/7un4Ru/dWDvXDH6ROuI/AOOXiTvEASJ
KUDQpR6PnVlYYWFVPKGR5XfBE+np0Bxw0EsPnLJiVHwUi9X33yKNhvCp54rfPj7VXc26NmHxL645
OwL0eezRCT1wguLhjQuubrYx4WPkcyARwrPsy2Hu1262vYT1pbs/8ZC4woSCmp6aADYJx5Kutpvh
ZvLgcuDhph7qk9SkHZ7icBBe/XdVgxmTDywHXefx38ej2tR9YN7z+98F+YgiaguDautf6706qH9m
PQJpP7bufXQHC6dXLd5K1b+TCZoW2ZIppRe4ueB/YUn4Zy/ch0iYIfZDhMbfl99hYXkkXYDwSs+N
mB610YmEjPZ5TuwqfD9ubqCG3lRS9qQED/e7Uk451/zYjx+T3BcgNhCXERzAALmuS5XBdhwD4TbJ
9z+MhZJ6iDR1sv1jJsJq2s0uapybitLYcjMAww0/2t3MduNkQ3DnuDtZNTecEHT2oQZsP7BjAtTk
6HUeLtJs/XS/vZCca6syRL/PRYYWuTsUiwPVi0N0+EaD18sTERVj+IGGQLd9EUzXwziHCS7vgSz7
JxF2ku3H6AQZc7rZSV7XZNQnT26/dkgPghOjw/3gXn0HIiT/Mw4qeyT6e8+OxnDgP3yJxfxpiY8a
h3dTX+oqeFyk/v6doM+hnKaUh39nUWTC/hS2r5iXLQbmlMPPWPdQX+uAtCg4NU5uRuwr9RXmZ2FS
tG5BxqFrGKoPz8B5t+B3ig3dtynIGKAt3g7eDGeC189HSi21kwfdujQ6ivH5cbyflWPUAgIoxBVE
bmy8mFiOCDKGnNRSWY9cljRdfAkXkkr41DAAhUOTs2ldWVuPfrY8/V5U9SSepSz5gVlqkB29APv3
kwVEj6nCYwAbFpmDfJLu6S7nKQ1T+ZTx/P0frm57PX8M8v6vm7RwdcOKurqlhAn3tJL9CiUx6H0i
CtqFbe1ONx3xc0tuYlPJJUr7xq+EQdYyK7yHkY+G6s4EaD1UMJS1WCAUVbmt1EAfiZLTu76SjrzC
JHGPnguQY/jLbClvT03JSPQck28ILYZpCJs6Qz9JBLZTKTmbKlVWoTDJoRHcqtvv2LOp31lHPvj9
RrOBQ9fOM3sXVV8VWezrFVHpkaK9IuXSLlFH4JVvxd1+MlVzhJ+x5HP5rYJRu6THchZ5Oc70/JEs
r8OXE4F3cALpnaiGwzvS3RzT5F0jzlt4c2vFl7xGsYBmr0aTB+1mvyMPjdLYfB42vOFj9Ru4UmiE
BrgxBlRO40xRV9t3Xkbk2OSOBkB12pej05cZQM0nItzdQKJ4jjEY7rQeEGS2vfuY2tKsMEGnAJfA
oorPfwEycCpIbHQWG72O4ppeV2ji7M9R6isIZurFJCZkW2Ugr8ouVrHXrelQoRrKP67UeWFlfYIE
rPAlo5FsPcfW/NkTdAa6TULvBtmWwld2vuvEvi7MSzSn6IWaCkHyhCdmNdA8KnzJQ/77/G3kHCRj
wBipQHGhVzJByViPYI8c9fLUP9XvhKUhrOLtG0MtNSu2lIH8XIaRLcazTb/fN7U8nE++RBBXN+4x
fP5NZ/bjVEY1UrrDoG5fnRtQykhLIpmoSpTil0HyVYslW7sZVvTpTx7mZGoBtMMXYoZifU3wMy+/
nlHsRPG8Ih4cHC7YpoJpnq369qqTyFczEFzY7C28XR0OvzLm1QaFRvz5ukf9lSZl5sr54ZOELSII
+wzfyuhTx9svm9Mkhzs1uWhlTrb1AvEFsgpgKvPYUAiJDvbrIyjFJbpNmGNlYLKmkIHLNhwB6mgI
HPF5UL/4Dkq3waSFKN0MLT2FogqQL9fJNVeDWxTk2xQswfuZfC+fT3z7p12fF2xNGT6iF9A0VgNB
CjRfr8oMQZTKF7t/LlQv2epmHtipl1IWUvD1BT6XRkKl8lcX0kMuQ2aHkmcgmp8rgpmPBIFYj2IT
5LTG9MND8DsizPQizJMbAs+ItM56n9f0KekIvaKdcvDQ2oz1qzbBaT3wyH+1EmGi4wBeWMZQ72Ik
Gx1Ig9YY0r56nh/pcR3ytTgNZfk7Ab5bND8VhwymyKXARwNezY8RVllgSYdzLLSuNXiv6PMzo/WF
u0IgGFRPIbkejYNUpfQUMSLgE2tZoq5oIzXAqUgHBzDqFsFKsqKlnThOhtnffpbvHyvzOCHIawt2
0+sfkScP8eVQl1WLwohD0Ak6X6Wg77aN9DzKP6FSW9XI3eH3vJrPzq6R17PvBfmxXGWTwfnJlQKI
9lj+CWqMFM5am0YQR1uSFCcdjiS2f4MgKquVsNjApwz7DdzLvoI1sCp9vQwjLg09/VpGvzJTOelL
le/V3zJGJM4ZSZ3il8cnSncfz9LUCMKIMOuHL7V4fVVN1k+1PMt0b/anYtg/tuPX8hJFDuXp66qS
BVqbmE29ilktTCpxvWPnMooph8XES7xs4qSD9ZzFluXYZPutijyNtLE4KeBk6e2cvgvJYIq+OvbO
M72fVUVXSHy8jnOThdryZVQVoqjQMD104udIeYwhL4iqLy0ZquTrXuwrMYnPLTsKhoHajr9FEEHb
+HKuTX/nalZrfU0BG+JF0BmZUX1dzIVjlROGynEcxznP1baLatbt1/237lMlYeR0KouB/309mRyR
71m8RNIoDxnIKJeQrvn+H85Nr1jM8MhudmWBAsbKK+OnCD8oEIbINBBpUiudyn4Pzzpvu1PNTr4A
LYa2+XvnQkzLsXR6hlcCVea84FkUDLRMPSP6gpqknklA0FNyft00jq86/3UvWJkQg+NsosylKpny
F0pT8URjSyYj9f3QVIUb9eopOdF0pZBocXg6xwjEDFabxlMuwGD7YyEQUPbJEqoJBIQQ0Mon9HWq
3FY4wfeNyUj59b363KJuqnp09wUHqKPjJyB/ssMP7nvdXpktMLMJxgjVy4B8SPEYmvU74p+VQ+PR
Tn9q1SaAmujqOChqtXRlKF145EzIZrCbvaWOPNPJehMz+EFKcz0yeUAeLjaytlNDV+LqxLopLyQr
t+8r/iLoaWU/OHwjmd0oQpxrqhXbXv1+kgpGm4EKn/ZdHoZkWm3mByfGPKEbENTOvQDDkFZUxS5y
A2MBE6N7lopWMlLoa/EzLS9VdqsXP0MGmynOCXirXCS+LdDrYsjZYl31nzROPwA6SSt3LO8cfxd6
eB5P4ugMb1KjTP2kETf+NeoqbYa60pneUcGKIelH9pXJOiJfqSBDNwM6yuK0EC8APbi2r28rHFCU
asGcRImaQjhWuKvJ1HVBqv3T+J0GIB2a2FBHIsLMO9MOqUtiHsO7zMj3ENjF0yMS9nm87YW6EsSL
rj6kkxx0BYtD0rzoW2rb3ov8Rqpm5wAdvCmewNWLw2zt6Y9lXXmbLKVkmI9a8l9o9sVnOQ0+3bFy
tn+nQoJQU3610hW032Hc/+O9VZIIVOYE5bQccFEzZoBv2jR+o0uXWvRIm1HhyXHUNLEDmQXXCyh/
rXxA7UM3eW+0f4oy+QHgmGpsG1T31fv5NjfKT/447WUF4BogPt/YzRJqQtMvwhiam1pu0Z2bN+UX
6ahjDOK/L7X7cbz+1uutPcqpr8wwXf2GESKefVFTnbQdPGi2htC8uFaCe8tmGLza9GHAQleNLZYV
IiLBHcZwN9IU8cZitpknP5Yx5WdO1coVMfGAFMTjGmkdkQovNjLP4i7Wvi6JJ8/ZN7onYY+LayPk
iqGY3nXuYKr5BqI8Fc1J5mvRwQHCEU0aWXT34/1YLrXq7OYJQvU50nOLgSyu0O2fR9OmfTAnNQ+E
euSfMjXpEnsBSzj4q9C+rYLxfz8iqViKen/KmqU8Pgcr08K7BoWEc2ff2Lnpm99ArJQMyfR2g/vP
tmt5raOk0fnntpuq3TDy9Up/R2Ir7RrJAXXZ/WyPffVASaGeb042U6II177pJYIYauTQ4qTqAgsn
ZVIv58pyJhMg2Ec4QVUd1vZfRpyiyLSrXEKGgSuRMPEvvgh1YQrdfgKLrfbb/paWdDP860JLIgDQ
Aq54SgDPtEt2JznUL1/ZID7XESwa0iwEmYC56GBqmTslg3gE9uZuvjtFx3mcWeS1FkwEaHU1xNN1
PVS00KaJ5of85o6N0jQcy/aBaNfpinrOrztfPxO5ZTEBXXOho3mB83LAiZZX2SQI9wmijcz38VAB
dLw3gzvga12+f047SyhbJoq8VnEQTKQWhLloMVGiwx+eDjJw4R9jhP/ifFcmjPn7FnwlrDYo2vYK
Dh3xv1rgKBd8MIOX3Ln4usAFrraSIe3p3ooE+Y2kCZ2O6IhgYtuE4/cAi65UjEv9TRfJpTUmu12c
NoIxGyaQzGURscLJtn/Z/G3rOQVsvPH9+3Y4FqeD3edzQNQWWcFbIRzNATKEzfLY5tFJqZFqSUox
th3dNi5vUnQw/9bZVl8BprL+qRrro4zDODjZPFQzpTfgm/eYkzqz60rwy1pFsxg59T9tFVSKZWfW
fyT43iMwQXE/VB5duGrRQ5xOISfKl+37QSFaDTJbFan6vDQxtQwDLPg6PuupBT2X6UdWTxexoJTs
LdX9Gt3C5hap4g7EOW0Hv/KAHt/UdqFGrYpGDEqAuoOac6yb+DImQYWUrOPNzsJzl5+zkUtFiqCk
aeufOjVswm/tWn7/QfRqKx/JxXpWSUEv+kQQendjijyVBv3BujJhNSb5Cl2vrV5OOcgY5uaB/QXF
Sq4Xip9s4yMJdwliKeocRronWhafXcHA6EC86BLkhpMV+EE83QZlR1m/oFEIYmmb2bT/W5c4hRGF
lu889HQT5kGsHNFe0P3Uw/wzybPZwuxnCxLvnWQUNmNC83CtoaFKX738tgx+j2PPCoGW4iwerTs5
zDL45zS5f9GtFJJpItOt3++Qlt9CJXNpMaWs7VWIDRIwtij90oA5JthkYuG46ytKomiUuclmFiSr
paTNQMRINwyHKnoHieZvdBxkaitr81I/lqIg9eAKlJGIDa5O3/ECwQZo0PK9fe4feteONsN7WGnL
LnlvF2htF0tF5/75DcwsqOY+vM1yuHiDUEOOCQHS7qxb+BH8Piznw+TeP8lUdRbgDrq3zxtevq6N
9QEHhQosjzn8bNtPVGJM1kZeERQsQwkuIUGW7zjhbniqOD/W13QhgnJTBmxefNjMLdhQezpF8D7b
vHbYSVvAHo6XFLcKPUNF+W50KH2nq5DyirddGQTAOEzDuZQvDTP8Ani1IQXl0Spu5e+xAYt3RM21
mWeI2wfLjvtcD1eDMt9Q4i86zUa82EyqzXQLFzViGVabfgFxWnW3dfeo7wZ6DK+6Z/UQ0RRo1oPY
mEELzpzOpvZ9qas1Zad+Ne9KlGVEUso6XtSsudGODAfw245WskRAKvOpBzruh30tObhMDi1jVsEq
ZBZWbEQWQusI6rUa8PsejOKnhk7UF/9K3/pk5osZmi02WE0tnpiCdis4WFybBIE815eW9qMAZ4IO
pGwmXJl+CLNFhg+9RaBjNTFv5+HTzNGItV3dliDjA59y/tk3LrgXsMR6Gq0ctjb8B1Qmkty6wqSn
zsurkfkHMjJaTPIRKYoh6ndn9x4Tl46VLGmk6muSU6JnrHxNPu3CZ5GaIS0fhxAagyFjPQ+0ilpX
LYfQJ+mqXf/yLrgtOuRBGO/86Z2kT+torVtrJNi8V6aazsGmkIlMWXPScgilu04jaS1KcqdZouIp
9BibSMO44SPZ1y3ZS//plY+eEt5Tu2wvddZDzfyY7JQxlLuYGMlBw2L95SKRRgSIN6iSh4GeYekg
YfdWlKGAAPC0+OLE50+9m1CadL6XjZDdHkzR1vJhU2bRr3yTMCWiRSej3TNP1gTYvediZv1xTYai
iNUpizZSP1L84YrfUpDFe87FIVddS4wkfj8YIC/7u+5ueOrn4fjkJ6BG6X7iK7FFoCxn0gKUUIHX
Mz+0ri7DOaaxKQWcOFi6IKkJ6O3i2tLR0iY6jzevSqJQdQrAAzFEDvpDRH20WsIyCNxl/iLPoCdx
DVY4899KM191RJRAXAZDf3OwaTWpfQNvE+ggfoq+4bS4+Lf4ty/PQ3c6nQt1qtC0DRP2wAe6mZvp
JkQ2Cr4cMPMk7lMmL5O1Xb5pR54lJorSghWz6ZBuk5QY5I9tBzxkgASS86TNeB5y02djNXsYf+mV
lNRHqUDeKOve0uZZW1NEkTovW+rh676QNhb/pRUe6KqfANNGGZKSuuazaCK/W1a+7SQ283P/5kG+
vgFr6q8lG3cRBL+wEfIHIeIrZK9ZntvB3omiQS/o0gdrdIrLlWGiHvxIH8g+5NnqLktO7pnTFNKr
FzhjXzk7xrb0ltSkY6uGiwyEWCUwwXts7q9BV8N2aW/UQiSeYskUP3Iy5oXtFegsaNSllNqVAWxf
ujzah5m+Tkik1LPEgaTEKH3LsBX+jmAUavFKdqYwgpcjCEjHPvRI+GLARj+KXWgeakIUU+Liluyu
TRGogj2ljeY45290K3mRBBIw3nHVQFAboDdtgK2ZvheGh3q4VA/6KbESCBN52NKm/oU8QfMlXlE3
l3oDj8fND91nzgndXb2SrU6rHIPsp/ciE6+0ng81l7BhLwaWChYSOsamoscG5mbs/CqJxzL7VuF9
3dUWdYYQVhX+7KQGDCVMFbQ9qBN2dXNK12hXGpknP8ojkPBN6UfiUip8waWMgJJM6QlBaU5aMdX5
rHRYe1AXngnts3y4IpvZ4VqNFUcIjjQyVkFX08J97xYgpGmVXIPSYKwd+zoD7IWkwZM/hX/9zA0t
dA/ZeaxBXskNRgrUHTNgovKV5Zhc/2Zw6z6a9sS6nXnwqVujYg2L9F4NVbRZZ4jbP6dKqjFQtXEm
WZtDWPHOKddZfexBpaPzAMYhMqIv5ijE22J2nTPJ63ARjP1I3PzAFBrQnD8+7GmlRSNR0xTtvpq9
QkBX+q4hdHHTv3wmij+J6s/DzhUw4nDc74dath5ImLaRjiYOhU0cJSIp10amPgkSGtx4Q1oT7omg
JbbVw97+HajN4VoYgulALv8Fb4hdp8tFcMfV6vM5X7L7+JVlFj6z3ESONi/baOcwOpd+srQYe7FP
G117IOVoPt8edUv27dRLtYzX1gIyjAs9PFizBaD+dHCXPbkx7BLTEd2ZQ/nVtT0GXEeUwPsK0UlZ
WDrD6+yrXaCgkCqZ1XtkwCg5LDpdwJogzGZ0/GWWR056WQ1p2wmqge5CYnjVcxFr55Sbi9+bANtw
hcNOUOh+D6+jkw2EEIZej2pT9jVI/X08SrAoFOiMPHZhkauHHjxApBi6l75BJ4vAEJAlyoRvC/tS
rsXL69rbWKTbFWty4WI/boRx0xOl4fTnRwOECiBiruA9AmbkVX/VJOpON/W+/fUc0f/3L+Jx89X9
K7tCQalrvytfTdrkJmqtZPBDCXT9NyDqVoZaNplg9UdhyMBKbbbtPY1C4rL9FRQVLIFDtCmqH6Np
22BHRSil4scMZ9K1bat/Vr3+FTKGa7a2qHf+l2scp0E3ejRfOVvqRV9xwDLlcOlHrtf/ozmrtr1F
GKautrXcsuz3lSmSOCh05K0kpiq37qqSagYxt2UEgDuyZxxC7zOl9LJQYM4hl8TV9b0Y+4ROmzz+
GfhoF1tN5hsHV72RhzGBSJiAfITrw5M8O0gMTXz4JYcKGOn0ILI/w72LTu+LBrIYyE1KraJvYhVJ
L5g7V9bf2/K0EbShYv6dmgQicsFLELArH+YxFDkcQAlpLfZ57edgTPbL0uJ9eSkbBUuSmMkiBrb/
R9J9NSeSZUEA/kVE4AteMYVHgAAJvRCSaOG959fvd2cjZnune1qYqlvH5MmTGa6a3byEciouvp+G
NGYJcrR2De1+tio/XFRm8EawoS8J9kbpz4k6g+uYf9cXRDP3W+gs1bxpdKLm9GVf0VI17ZhgskVr
Ez7ShDzqiuCe7n2m0Aj5WMML2fdCOvvn3/ybqCTV+cy0fiNBWD4Oz9PShqfkgU9sBm5v+Z+XTmtV
JUdQ2Q/59y2x2QNBlspnvG0UMc8NLlXEai2RJF1B+Di158qBZ5CgeXIc1ObglaD1bm0nq1Ov2sb9
+OpvGxd/4hTGxLVcYDGzuvGFmEV95pv37vkPA2pwiC3h4a/YQfPghmSwYCS6CaszlXVz3zx2svba
l/3Nx1EjeC9UyGMBug1GGPk9isqPK6GBY8P4SE8lV7k89u/gT66h0XSc/11WLr9hxON/FaV+tmb/
ul1shEa2SPLl2tqTi5UQ5t3TvjS7IvfSSBley+8pTVv0vv7mA+G1l3EUZtiFkVhx0gUG7eokClk1
2XKxOhqaVTs3vLbWb4ewyUVynq8tYfLK9TPjhTKmKzm+C35OhcSVqnlHoXNRKURV17V07wea81Zs
4RWBF+R95nFLbi+g2/WfTqSbM6ohsdO0ZNh4kk0cztunn9dPKI/4jhYoz9mDEgILoYqpXlBdFhYx
aRIsobP667eVrifghsuuj41aJYG5d46oHqF8HKmsS//tY867xfdNbd3jymoZNvMrERM9oF0+753K
i06wiszWCO5mKglMAfi8/aQg4hT9YjViqmI51O59gFoj37qNLzI5ytYMokL1taBtge7/pmMYb12F
G72pvV0DQ/8xolct+l2EMi4QCVER8iDOwPoFEK5/7vWkMvgraSpKz4eIcxsj4vYpPR+BYo3Ur/hr
6aOk56ulB7ffcEdYz+swMWVBNdKTakDN9SYmGXvQFob0hCUFawyOUIYACWWN73w/+h2Tly+7NOH5
dGg9X0EChacaeRe9zN7C/fdj1T6P79+Z1vQ7QeZiIfykpiwx55XvTJ9qk/oQcg4H89g+YxpBX2YY
m7bBxGpeM+Ok+HMhMHniLuPcN+200isxn5tWRQ+jWXNYTDh6uTQriZrlW0ajic8b/AsiXrm6awHh
NQLxMPgLYdSBP6EES6/r+gJlYZEZYbr0Og4VzkYH9PeAPJlPXyrdj9oPuKttioWZMcPg3bjwdrWk
YbOMmEwaAnZvFUlypEvJT8hKNReS/rR0a0YKJ8vgaYatElzIlYn6+W8L0IX+aLetQY3JJVVuvgse
N7g+D/VAoK0fZLGXVLOsnoahAza/39KmBrIEcrHHweYqH90ymBIsrmNBg9xq3hq4ltinuPV8UVVS
07d569i157zpaWjS+B10baxSDnbD9be6wIokxXfd49ummY+X01KyvYwXzeI/v7ZR+a1FUNZURAWH
NXLSIxJ3vmDFeCr3uaN2WIkUCoW/UI7Jo6h1zjBLZNW4ztMDf2XbV6jPje90B8HKdh8747fu8u2h
66Qk83f9r0TYdnAoGKe85/u00Y8VKhDfy3rmwzM4zq7xNCzUuz5hfEwFb/cri25biTrYvpIYPmuW
Ci7T+tMMtpvdNZl1RO3l462QbJ6UB++k6KSBx8Cqw25VmSsqAR3UktEL5KxtSzO7fFAcn8apY4NN
xn0xPCVId0XVy83mQfWx6m2etf3Hornh4pjokUIarMGZ4jPRF+J+tZeAygp3A7BvmQc0fIffwyce
R8x4QbhUzsBJfPoY0+L5l+x7xNwQ6AoRLVdVJKBeEjh20x4qo7D7LJFLVXvJWuv4VVTkJH7V9M3p
WKujxg4KbRF8yGo+p2JIYgCPAz5jXbH2+D3F4+xAS2fCFoYG9sg/9tNKZvLoHT6X36JJ6s1cjUeK
4cu8dBdbadgXMNN0fJQElqaP1TO5tEKcGG5bB0vngRdITmRpWau7D3//uq9khtH2baPO9e1XX/P3
zIp4J3WtsO8/d6aJMWzHl9/FvN5f38Z2YoozAviSQe1Gzr+zaS51jAopvETl5jjxbgfl0/NOBWUK
5c9+OaCXS+WSCLYIiQmPhSbblamdbGdHBEp/CX11vPpGov6aTEfuvs/ZEP6+InbCz74rKUkXdZdJ
7YyFLIxM/K0W9gG8yFLAMYwSGC2fKoVD+fynqs+9pd4JkzipfyQ5SHCnS9gUiVP1cOhMb1/kCZfZ
2sO+s7mBHeoDzRcHr3w1obrWEx5LwyjTvU+XfXmo7n4vTAN6648t+zfF18N2kAt8rF8vfnlG8QLw
8ZuyF/sRnIC5W7Yvk+KFzaUD+rL2/rMmpAa7/nBtlwBVdMFJ/iuHDTZZUWzlxQ1ns5fP17kQ0yBI
zI4fuQkpDKNoGNyjSfrsMq9fst3VvXHAtlrGp2ctTbeb+BTstPxIkl6rbXvTH9s1A9hE6dnaVbc9
KmEXwyZ8DpxWAuf7mBbrWzEqL+r5N0arpinLbySI4fVjY9OUvl08fVMFLepEZJCx8OLGm7IkoP21
M5xrykabbrqVpwAnxyjHlB3O+NWI/J1gBXmgmttNipKC5HlbvRkbCPEDx0NiW47XPHqZyxXK8nWe
6N+ieetM0bVrlzMROFPt9be6stDPNAIw9rfvPZX2wQ1kxOxP/ogdjTxVhVpacaiDaQXpjV3/aUq5
agdB4987+pXWBHFvUyk2c8Lz7D6bvqXjaevW2Y2yg8ww8S5kuTwHc5RL7BI4/IEYguj0t/878nAE
fizr6cAj/jOT1CkEPgktr67GoPhpA0vtRh7f6New3mypfJzM42trU1XoXNoK0ysqdjA9BdI1n77B
zr7bw//y1A8z7yrTd2pscZKTSBTOrHyFuGjKvxNik/ENeUOIjve91ChvLis+pvuEv9oHemWZ6gNI
baGzPS8yCjFAM+cRaRTZnoJd27jiOwm8I5xae3B4aEvWynIqceRW2jhWuM2A9FShcc5jlSMYGuVI
Prtize30SZASxAxiItE7ZsJ8V83fadtwOzQwUEZsesVfPaEMi/+lZ5HFWq/2pqcYOhpNBqXpxeQq
yZE8rAmPqFjkssuK2Ly9629LHTod17Pjwv9HgtnRSjqkAwoECZT6/KpqMXXfflsbbe6H3fmEmiSy
NcbiuLOaFVyLNM8COZYy/Eq7nq1Fl0DZIuBRjYRqyxsgQKyh6jWqgMf/C9esPm1wGhXcJXPkJIZI
m2Itiupkxoa6EqcRx3+hOw7umACOPxUVaEpe+VhWEjXeYqUs1NruHI60AVdHLssRVqZKbqee9Ff8
+l7wPkgrB89/T4brYW2jQFGG41ZTZT3ON5ctzAMvUpojaiv08qhmOlz7InloaaxfuZQXg2eFTJjp
4aY03gfkLODIc3WTXk77d61dE9UMKI3FarbsywGaC6ZZsjYiYI5mzPHPjwLCYSH5yg+Ckdxkm+fc
XcxS8n2oiFASUax03P4bOiP6j+aOrbJabFNsAN3sBQcuOqgLDSdUuwbl+nSTAyugz7/TUHB4Wyrc
l7b6tczj0L1WlsCYef/YtdAF/2jm/23eqb5/2Pp0cwQuMMyx/GOLzMia+Hnt8H77YBtG+5wG8pmx
46N1RyYM0yDpikL6A/5/YhGb663+RRV6WNn+K3SZwcon2dLDR+W/KQT42pT/PCUtJ8LhSrxn/xCD
veMoVVFE7T47m7YTku3f/vt9wMm/3Yo0OSKSlg1quPD+BuUw+nbH1vXnXA89v8ofSvHs4utaIJSv
R2oWck6+ikdIufb9UNlDDt4u+HvEQ5sKXEJCul6DrrmVBGvxhObplHST9D7es93pKAuXiWphHGzi
NDEJmRTrx/olDhpZ+csg9wZxlEr4sXPNSeovS0tO4wHHlzDGiTsN5XAkCMbA6W4Q5WupaVCXcGhC
mwbOT5cuY2qmgG2PNKz6W3A3ctnG8sU0PCGml/v6Q8Uaas9E5fGdpBBlx1PTTAPwT+2DpsljF725
TSv9bTOEhOJTXAd4Mv2AuS3/0Xz/ZcZXfinLAKXncQaOfezMB3hOadhuQLg3w63iPFDDKXtWEfgc
/LmnP2xxWZXjK2JoWT3QLbr75M8auK1I25OM+WEWvStMW5CTTGUqA9FJ9+sKmp3tezCFiMIftq6A
hufeQqEcixd/qTaKrn2V7+X3quduKqr5uYklmzqZcPuxDTBRUcs/2PW2NjGQ5mZCWCqj95i3tv1D
plokvqBSt1JZqKSXYXP5iABlCiU407NZNM7F8mJX3qrwbzbJNKSj28ctWUr9JLOkO6As15drXNY0
3eaBVHZM9Dy/OGCFc3tHhRFUcG8VZM3p6v2GFLf2c4VNNQdQJ5XEIPXeVri1grWeCmlXzm3bz8HF
cMbK830RZ66N/K5pX3SioM40iL9ykvc3b5PcjFhq6VF7jOk60Db841zF7il4fucNAJNNssHTslFh
x7objJNOiEXYILgkrW4/UhPVYKKtsOiesmZRwWb4SSHqWaYUn+u6bqqcbCfbtfnc/D8YGqY+Uvl6
bFlWmlS2BuxegqD+FkxDlbShhFiOGa2YZX4FJLO/qqsWBHT55fM4VkQ/PsfeRQQTymXLkr5s870a
BBSmUB6jJKE5eJQq+FK7mj/9XJUA4zczlTVjokCLPMS5sML5/BOU5gNULYX6ecyDp3aVwc/Ns5k6
VKCLD3JveSbkBlvrpND4fonx67EfCfvqqmA56H357Yj4Inou+ObMTsDdo65BlbCqeLH3UjS71rfv
+wbLKVf32MoOXrN7M/fmAK+7XuzZz72dHu+FKNi1sAXCUsSGcrrfjoFMPS/A58JaZ/EtvLPtGmCE
9vlZTvyuZnaca+7m+8pAt4nAF7gq+VowRU6jctuXCePu7ciM1GfntcNmjF1mzYA2aKmciSr9nqr/
olaOBfiDFCOFKqOdXCVdu30W5f/g5z3sgAFTqUDde71rzzqq7Bxkue9DglBSv1QBISFhhvl3Hisu
BMemD3Ssq+Kjya6TZM1OhGY05237c5lApVeyTMWC+U7V8F080+Zyu+V6nEEKownkHq6u33oyLEwT
HfXcCg3T4mKgPW/HxND1LmvgkpmiSsbzkY2hrLonbbz0+SxttEMK4Wpu+3Yxp9KCHVmVmooWKxnW
9N3lsXa1joYQ7INa09Bbszu8xpl7bV6Iz3zCcGSCXVFaBR4y+F9RJZhrHDUAk2Wq7KvZHy90hdCb
xe8hj8pCkf4wqLmUka8PVSBOP9ELqtdnC2FmqPmvJ7XGKW5ZXz1/bq4/7qfyzYtVvUhiRlS2QGAV
aBcXh+fmQTUP1KUFmqxffzSmmxoKZDfRQQelm7lU0WZ62S4F9YU2M4zWT1xSDRIM793r6Uij3bAz
nlTz0AYV3MoP2urXWHpEBiYHdjOvtabwTuk4Pw1I8Irq661xnCKelkAgvsb255UFG5oGxJtELTQy
WBjZeJlrTaPuIl8/R7Grmb/Mcrvh6vYu8tym9YenJVk63Bp7+kDICdKW4e/En+Vu/RcncYM2ulsw
hH3lWl9m4Y2nf7t/q39kHaKZzfUzDEK8WlmKx3S63ejiWo9v5VhxH6h4laOomkrFfxtqWETgzZvL
D37wtypu6mF0gbs0p10yrRM3XpsGEtinqoXje/JQXWQ/MrvvReLPi/tuFNm4v93L6XQ9yzZ+CXgq
afiei3g1D4f3yb1GF01yKVvR8u/JQBTiA7iW1soUz8gfp3QQAs6ytv2xur82pdi39/ffbS6rVznD
7grz6mqammzTdgB+bhSittNbI59oneUTjYlpUlQhJHAClnjcVFu6btMH8XReon7vD0NEUHM68KRG
DGXC2LWOl18e+4PH2/Kn2IaCQ6aikmudBiMUYRX5isM1r57fEtl4YlzhFhbf07eRHcNqLoc2T8Ro
G++P5JH+tk8w9DM+AW+hvcLr4Rlrs/LrpiB5mHZu9NZObFf/awLVgfn69jzYX0fJR5U9aypT3Wfj
9auTKrwJCRk9OFoeuY3paJOIBQ7bXtl8BfC5iD2EBSO2/XC5rREStsFkTe6aazG/5ZfRxSte3+3g
EO+df7gBzizbNQY6lDoI0ot8nQDRGdmYPKA6zqZWrjdpsJI9S9sSFaSFFshgHlscWw9OPWNWnaLR
lxqyZVNHdQETDD1EClVVFAvS/bE67uBzhDLkOM7o036T4gkSxJkOatUn2pybWtbiQrtuTPKZY9Cp
3tHMCkH9Nbo/ph824ry6YBPMWs09B67evsX41Pw7JZi/p7NxLhqtx1BJE1IVuPdh76sTXV2aW+Jz
5DYS8XXX8tZ50ryLkSxvZLF9VjeZcvHYSK3j7LKxn1b9y/FGfSHZT7qq/5nkUuPYJ2ubS401biYK
Gh9JIea4bJyTw2dG8GkdErXs6vOSbF3vv3CKvQFzKX3pJZmOZDtcFYzc9xUPfVDIQDGsLSXD6/Mt
v6l4d2ogJ7u95G0y93U5ewELViBN92VjkWrnN1X40H1TUcCezYuIT15m63R9RRo81/fb4uIrLVpE
4+eu6XlbRNXjNb4VB5lMJT9K5evLvyePnHH+6x4RBoqdJWHFz4k1l2Jn90md+vCZHx2npnD35mna
JHtxDqZDUDd91jookuB8hgqU4QcPG7Bo6Nshhv5LtrOowYJ/8yMX6DOKauY0mV/9r6BZ3euUbxPM
n4Moem4qm8uuUN0SVfv2Kd/g6L4nBQTWaXdrrnKxWnxli5Ygu/eNAqYIhDlkDUzv/RVG0bmaR/We
DhK9bOuEzxYGaBdqDqJruTh5lsorviwTvfx0FCS0o4MzLkypMb50O4E26Zb/FcBk9UDUotmRUfkv
KxqARfvwa3IBrvKQkV8h87v+/roEgPOoXNvT1uVeUP0qKvipjQ5WKIKs7cynBE9pSYpK1EV274Dv
NAPBhFHpAPFSi1dUagf72zVRFKWVhbZnZev7yWTUufNVWzWqI+mkhvDaINaJfGGKcncMy6vCGE6V
mFLLli2Zmk4H+S48R5YH18QLGOPX8g9OQBX62rLjI15WwtLOsUUsU2c2/3iihtqSrfmpY4vKDtXi
m8cZgOMK8Y95OkWlpA3TYaYnNyxVEh/Tf5JfUpTbkTsDblWtCxzrfTnYpxCrF6OHvswXFpdTVfOl
AqiVadOrNKe3+KzMZaAuiCX2nafdqLf/OVSWYzhqZihbXyZRW/ZSDJhg7rK9jTn2oXRakUkZL/fN
e5FwVEXqT82kEZ8nEUeJWgFDvXr9KXQPUfVatLZo7TNgeK6TrOggi+7PfgazBD32On5NoqGk+kIK
b9wmxSv7lVhVn+1cJotOcQbqC48jtlwvSsa5XVysF7721fXHc3D6zTQCmynZ3HJeWTsotlk+d79K
lcedds2CEalksvI0KDUWMTPrqO2RDQUK1l1QDGteoARILNf4CW+0nEUtFm2UUsYfKN9Sm5iOVYDd
ysFgEW+WXfjyI1Er7ka7Ry3afl+vcXoRLt6Fhvaq5l+81/IPLp3/gqq7gbeJG4PRjsu1XJcjpYRT
PEr1kl8e79SttVNE20pRnBwrUsWZbL2SwOdz/9KmCOUCKJH2lo3pdZw51kUMht9uyWNV3TIPKsSq
hWx3E/ZVQhn0dvj0HS/HSvJrFSzuuwV2YUiNJOOxJS5OM5HYRI0hOCFu2oZ+eICx+6w4767G9mc1
Uvq4KHdFRk+iJ6jXPjlV3MBxsn68Z8ZA4QMSR+OnsyOeSuihue6lqo9RP6o4WlP0e9RoXOvU+92v
oeRUgQ2Wqip0C1VjHTz8c0XinjBfBAkSKdG3Rj+UuE52XHArNwzUztrAry0g1OwKdh5VH9YA1v0b
qePRNNPwbN9/7lhLt+pTzTHK2Is/ANCCgXfSszg8kh4cPSYO0WzHZcAQ2FTKFG9eei+/97GVZ33b
zeZUQXacfSnFABH1ygyodPjl3snK2JXLducfvHmqUW9a3XLHZRo7xNBt/RUJIOfNDLurW7U4+4Nx
1QOv15z/Wf7sfOJ0mX33w6gkUU8PeKobMQ+KSbllR7aOyiKkoxBvycdZqAP1AsGHKOG0lPex1939
AswIA+dH8PFflszOTe1AOS0U28UhJWhkdbpSlzh4QTv9P32foP/X70/L49DFrEstSFudVrEfhEvf
IXIJgOe1NL5TO/BJ72WdUFg9grbfCQZgi6JLFkYugOM54zbvfhWhwmVh7NHbt+7GdJ6YWW5Ihmn7
Y/43sL7ye9IoR7FDMj2r6UWJnba8K5mmJucWRHDVKQySOE8Nh8gpLNb5T/ezGPY9gXLBdbXzAnn1
ogbfziGbBtRo2uTBSHgrE0UYJXbP+69e8d5c4Auf/ungfsIqYVJxSbqBKDujnkLXbmLHkF+WGYp9
aQupQiRDCQaR4JhW6M8z7683Bdj036KtbyvWL78czUNRDzWnuTGQUfWnlnpLs8fba1eOJsVJwtzM
Qc12EzPRNNtxvnxRT040RO3vGn50r96d+fTIAQSvicQcWGYHJX9Dpe/ve7iiCwsbE471D/SBirVW
zMxuFp6IqhNu/t0tztapkfvsHwEVlrFYVV0vCss6uciVkgQG3nearrtFV7eYbqZkQjvK+n2oz0vR
HUQZK2IYhUsBAqHeOzzPleXP61JRH3u0c9Qpb+Xdp26Wzw+RdYLSP4Y78gcH0gUIlo1zkbh1Yqia
f+V8o7LE4k7lelTKTbvfFSE4mNuGC+Hl6aF3fejkYNFWcHwwgNqXm3/Wcqq+XmpybAUqbYbp0MI6
2fYj13sOHm/JfvZQzkZafSSTfYqg9f0a2zHUATX2P8VJrsH0hzJ8mpRqOTwsHx4/az9vK6CLT+vr
rf5pfM4/c4IjSVElM1z+pJatM4X/Qjc3iwj8fRbO3ZtxGmVZIVOf+3Hd1Ysze0/YaR238xRO7+JW
z8yy28YFD2bZW/7sp+X9seZm+jkBZVrlCtUFfbYyuFiT/TXuqBmm5Q0BFqhKqux6pzDVJ3n8vnj+
JoBugSVL5mbeRM/lBGapfzoPQ7fpgim5iBWn3u6BIuRznhi/egRof7pB1OHRfj2PChq+2NqRa5a+
XmqSg2+o1k67kI8MON0Le2/JXX3R2X8IeRE6/Dw0QJrz/LTsoZLlAPC9uZE0vKo+HfhoBeGtc/fg
jWj2BT15QHFbTMkNPcTHjz6jJehBuYB+PrtomNZjJW2qB5Vl+l4z7i2aPqsp8iMK6q1CVHJZWb9z
m2n8/6SjZYCTluMktwRaO3b/xoiM7Wv/NrzMbLam+UeQ23jAgNu5d2o35a9d5R9p+aiewr1on7AK
xoSgTO+be4ru2z+jCHQKINV//PlMfVtPj2H2wPh8H34fyNLwrB12u83Delidsube/dy3lh9KXQo0
TbIP30Ee69GmjIZWROxo2bWGJORjzUBUCNV4LNs+bRa3GyV9EPU00//5lXwXmEWEze3lq36wrITf
3NHlvexQWEam4tq0za1jbJOASyCLGtpFhW85Xflx+pSXk1+JNoizNf9JxIuOGdwvW0NxcsurnqKj
RhwbJKAnZXVQnvgA9RiXY6jY3C4o2mlyEe/HKqeMKba63k6nx/UjJINrGMimOxlgTbGR7z4mHrlj
S7QRLrzOtcUFYzeKGlMqICur2tEM7wIgUOQMMx1cRgnGclRq1Vlf9lZ/BPbdowkL8mQ/c83ishbt
yv1FwM6wAfaAhcvI76aD0+jwT+nh4A2m/55NKlFaIwOde+BB8VrRH0D/zxzhRSwNwn9QkezmG3DM
/G8IysqP/xoOUxHrLoce1t/2XwyE+c0WpBTzLM6YH6lWfnzleMSxAS3p9G49+tS7ze7E24i8Rx/r
Fu5zEIO7DmDSnHum1qLP3cf79VF9ftNk2VXu/6L4MLEhbQ+iDgPfGLXX6UNgPIEBH2HB+t5JVv0w
Bc1AsIfS3j6P0k/UULl82fAtXd7h4b37v1wd5Y83/YCjob/2Si8CZpc69Jf2nV89ePXCzMQaFR9p
g3P7v5faMgykDUoNSVLCy3QXMqXsBAfYfIrwAp+qNPzZlo6/wiYxVCAogx9v+Q6Ma/6zV9YEV4iz
7bp9N0Wy1WI0m2xH4vEbdF6o742S31mkC/TIdMW+PX6PsZfZhf56OTfj8c3scCFrpgI5MIdGAvj2
cS3SFkbZLxlRPNkFyC+7RbBQC0FjM+/PgUl7LgTvL9DJ4IJeFdC91o7rOjNII0MU0dUs+rQpDgnh
KnFopQYUuLls5G5omIxGsT9tYqu2jn0UGtBwtGqTi7hEdcu3ai4NyHkgo3jQ8wjcaMvGDI8oTDpv
mzhjg4kKmqWHoUnqaV4jhSF62JKEQhhLFc91qwq+srEpSrYxhp9+WdSf1wrrJkydUf103lHefBLr
ITCCL5uX9evbHTbEyYanjffLlAKCOSokl0tpbv8mDAW0+b1ovG2FEIkR35HXAsL3q5cRl9sn7KyG
UfTz7w7A+rQOnvr1QYExzz94kZH//TA2fcGEvBEPX7XX886OFNravC7za0/9+AfVgm54VoBfqbNO
RvFe+IKcPPW2Aum2SoyU5fNDU+233l5xtChvx+tx4lJL5kpLXHn3EC6cKW9XDY6WPmD2PFin+rcQ
N/DAqc9imeFczqcML3ye6G26667at1+HlQrq+dwu7MZprcOhv08118iARlvXWrGoS2wYcAPVvQcY
SDnqde9NQ6h5JbmpSMidAINn40Kqj05ng85Lplf1TDSC2+wMbp4NN3TRePFY01+vmlqquShq0Cs4
vrzKqv4Como2fx3KDORvWTIHSFmsJeVyrFAaBbFZqHiVpMTth/7K0MMO8xTjzk0qpcrnSlRLlXPf
ZEXTdTCZnuD8Afa1dtFPsFIMsRcd0BIIgezFhLycgzO18v2fmv2o0HjhQNqi+3SDo99g8TuvptF6
THoP3GM8BGFBbN4Ky07ZvzDaXU0cmvOukmEwg/RQjlClsXeBaIL+63PZpT8ZtHasj1U5oIY6xxin
ZpkoKCAdAptapcBtu/iTqSzYYlTQiitFSsXb2ia+qAywx1DvCqV8OYPEue4XI6LN58lDem8UKIbg
1QlWvUc//b7xwLOpsPdbLg4uh+qhEDNJaFz+2KX21u35MPsGiTcxbHG8aZDzz/zsX80k0z2GbOB9
ZOWP++AxO8gu7Im/zv1rP0EUVP7HNE1Ws7uqVZDqvXtAEl28R8daUbsAk1fk07Z4tdhF/9wHK8tt
zKpciB7eA/XKsG2YqjzHP+T5ufVULsOiybLwZX/T/zVzjNB5TRDBtqjwrHp8M9KAPzP6Xlco+C6M
X3v7fw+CV+/P0bF5HahytQ+tl2+aLC1ftR1joEd59ZtrXWmmZ+L7N90hGTyo5ltOQu00ljKR3zrG
L21CkqrAcvDk5r5qROdA2EHbI2dTaGxNOXyAK4ma6tnS94I2wS6NPF5Z5Ko5aNqpgUeYwAJA0O7D
yojYkKSgX3EsvoupSCFaMCtWrwZYNVBzoAemMeXzq25dnybBpbZ7xqYzW1rwkOwSdi1d5BA+UT5A
PpYEoZ6EbL0Nq4X/HGipTVAKuxX/e0pxOjDLfwNv592BzpQBpeltbU1QKtU0pb5kB/PIHODcBFQJ
TfKRZxOVboERcKxE2qsEO+J2Ogytbp94AY+oAalYjtM172vApRj3E9NnHbwK4dP05WhOBL54oTMn
Py2GtQUvSNSZyZ/CIxtvTnXoBMtcgWy8IJpl/9OA30Ob/UyZol00luU70CnfuArs2Ij2YDjl6cyu
cPGP6FzLEZXX27qCCtmHikP7tRXYtg0d0F47TIrFQOze1J7o0dTNyuFnNFQ9H2RIIysbyc/Ka3Kb
rNcB3r1leutcE6MxL/Obn+vrTq3rqWU8odGhjfUDGVgv4ym4ENyxGRVX1QXvruk/YIPk/XA39Ip6
SyjhMZ7a+kk05MbdtSEDi4G+FdzzEmqWsrlzetd8pusYaYk2iCR9qPmPWxmd3N2qH92BBH/APIUe
FGNLKrwUYOZcWc8miqYpKsExlfLRDIlT4aX5/MkOkgPmfUrKQGn1z6ubjSqeK7ZbmEM2nkMydblJ
QRbEj0wZ/dcRT6aH4jvgRA/NA8jYRF0KbtfrGg8mjhVnjAqbUwDVLjDGOFGFqc9lsSm1lZpC/5b6
d0nP4szDWI3fSA0+dbETDXm8VaZaoBtXgAChve61S1QLbA19EKGeQNLTvAB6lJfpY1ycjxKYrDYf
5Q/s4NQktWyfUuMUsmRe4dRXDVVIMGUa2mHXFGIFa02wTXX1nfOe0SQkLGpfou897OBc20TV+cUs
wwAVoniK+wSnFVahbj7BQnS0uWnsQh8wToODWtA9udNJEqbT1gUrSjE/fG5SFFhwcZ54Oz+4WlX3
xYqWCkSKgTg0ooPKJNqqssQsmnl1j2djHm8ZWS3jLBoNOBI6hqr/qQzAPIqqIM/XZIE0ew+wamay
//DCDsz6Y20eGVAo1VJg94Oojj+FUwvselvVtpm6w3B4NFdGdzMQrpp/+zHHIwf/nI5KvIB8u9Bw
UXOCNDJG16tmZt7/bEPyP5x5Az3S6qu9DQ1tTgj1++YcTnPz9HdIcZ8eNfflphckGaePHypCTTU/
iM1EVScyuvbVoGzfTNRzxgcBCqAGTo2RJd2+smfJ4Yp5FB6ptkSm7gwlyLa2O/R3Aa8sFzNqokBH
njtbz164hbP0tJ1afJ2fdIDC1tDuUyeT6XESnJe0+6l3UclAxeu+jhW3ZmW0M/OALM/dBKKf+XT6
4/7E3G/kj62XZHGg4VM1E8i1lDzZrBmai91yzhEqx9m+wqd4qTnMgtV5Nztn422yluwfPm/Hxo0E
/bLhs5nCebgdGjTvePotBEWLrjnCddcUsvJH8z1ATKz88QVFtGx4fuvmHYKnMvtcPTcXl5oIQMP/
2TgaAfsQZi4ScdLV2tXnJrPW1V+9MCzXIs1Lt3+7DhjjRbQkCA9AFxYVBXmGjEKGXtjbwXwjKnvJ
Q7G5EEm/rCloa6lEKH/INreUkEb82z/Dt/xIlMyP8l8bn4T0O0zk2Zs/vgoriDiR+ZSqYNl3WiDu
0aLlIUtdrC+bZCowBeuVJRCZKVkD9mEm5B/MCSuSEEnOjgc0fKxfdV8aQK4ENaHYxBTM6tpNn0kO
+G8WAizyyHvSH4PcorVL1HLXamJpaFbzSDqsuXw1u+wvF/EpoTEehAdTexwehvJlgpOjr3hWPMj/
B7k8ER4QQPNmr/4v+8cQweHzKK8XMfzcx05+6ZeIgJ3Flaq5BHOWZcUcLHdOGtaX1/tmHrfR5HoW
zFkTLVq1YppCzp443TMm77CM47kLqT/um/CvzCRLr/RjBtoJpuuS2vovzRpdaMC00apWNAVvZ4e2
mkUQ6xQbmo1OgSD5aNHHDmgUJ/7/JwAoJYVa9Vz59u6N3H/3fNHcv+06J1/HACTRO3VCt3RuMQOJ
XdtLfASf4BD9YzWJhxb2JpU0qH3G7vQprtXZ/h1qUNXsjRErtUEBmhBE7WyXdm83Cgxh33KKivV+
+Hcmx5aItx8RYz4p9QNdzaFAtM1j+Jw5mNk8TVXeqP5/n9iGJfS43MAItX0s/2Var5+i4ite/a5p
EJw+GOO08mxB7pMXPM/RTVUvPwSHwPGOyC2mHERksmFdmOAZF0Abnerklmb88lb41kUXmSBl2ofe
pZceb+1g2YMiA2ndel7TGE7BI4sqLtHGq8B+25fYDXrbA4eJZSQC2VTbdFFn0nzlDVx9p7cUU1du
r6urdZk8z8uV8cXPLWOFOIiJmJ/1wgizWPpZvBuxamssRgdPrcqlblhTOcSE4eJsBdfCDtHJwqee
EtRv/a+x7u4AQGS+gzQk10LcpaCXSnHMpPr8h34tg9L0+VoTc13fK+wFMIzawlixHVLQvmIgZU/L
FiqygXsmZNgA/5K6Mg35P4CodjBcykmipdetTf/tf7Yf/iDMH9/2tbk7vzMU3Zb6YCbrRC2dWjNI
SSsRDfm14t10psQ4NsgL/yjSS8Njed3Z/PxOTt3yptRopOqrmNvFtTLHqPg3/1eYLLBvcSpvltRQ
D8aFcVCHQlzOfT6Vo393M5/AM/sKS8KnUFpQGNKkklBku1isY22zAwxNy7ZLd1OnfLRs/Pm0kPG2
/BYW8L0NPH8p+tT0SsuxHy4Wm6F22JSOfzaRfqcwF42f7gfZp6aFVq5m+1AFv1e1GYqefzgEkwby
IA0DEgXO9nwtoJTTEBYUQHAPGORKTkVO0XPdgu6KuWf9/HUeUckgwGkL59FQuvZZ0tVJ6fuKeuS2
msZa7qNyIFcNricPm+20jsiGk2dNUH85ctjpnQfBWbPWoR3HZMt8K0ECiaCVuU2WUix+ynVtHmSb
tRNR23sNHS1SYFgXxGnZtqvnKe6Vfl7MXgLBbP8naybi/CjNjXJpkXbHSYO2oiIM0RZGlHyWrgRj
3PC3fVkaN44opUfn2pqm1psJ7H9yEj/r/naUXVntTr5TNkRtZCOIbsLT84B6CBotXcyK3nQ+9Fvn
9lbupWyhQgfnxdtkwxO4aP3eln8Q5p+Cf37vbgr/PXRn9POXI0rmlpyHPwBSiPeapNQzXvGsudaS
RWOsAFQgSK9yg8DB8FSAHKzbSArTauLQ0Vb4d1BC6lcZefvcjxEEnP5DR4SCiP4WvpYW08Yg1+kX
nOM/Ehqy3MYz1cl/HdBn8nXJ7oyy0Vz/p1/1+tQR6VgU3ukuNEy2+TwVasWoFkiQot+5mchUeVc/
lw0dD5MmdcivBkRPpFMZWKihSMCt3QZXlkzeabRUQgkUVbhokJkxBxjutWEnmsrT5mEm4P6nx4Nm
AgXXXLTRUEjK8mOAgFaDxq9+k7yCBzWOepSvG3Qv2FrCWwO/oGAZbjnLVFHc2wdkQcqmvc0QN554
fBBjW1YfSr7mpfeq/wQdmHbQTvBa7WJlX+fC8hFe895UpjhBSADEWEIGWL0nBtYaPyBmcb6WGmJK
yQjYMY3jd1AUuzPBOM0ivoGV/d/NwV62L/8j6byWFEeyMPxEipA3txjhPRQFN4oCquSQt+jp58ue
2N7ZjekqjJTKPOd3B/TyW7+jhgi/uCAZ8jSMgQJHSZ8fYMRuRoMB3WicIJFztB/qhmeNvUucvUf1
3h0CDmUD3dgopnCh4QHSJ3nyMzFelMMUOZBSvCIxxz/QDeCXyDWoGAQQCVKJkInfTB7wmjQ9YqPz
JyhQOlmAnahrfGVMLQx2jOiO96Xqe2Mp4jQhuBFnPlffx4084a9yZPIvhqRDJJB8QNW/g7Fd8xba
C3Eg/VX4lzgT3VklVxud+L698SWUF+6ifxxVxMigM1o4qHGwAdnVXq0x/mgLmil6PmpcKkrY/7hx
/WxpvL5SHdXl+NNgp1T+UWb8WgiyjQQBAF5417X9gLqOjsCaZtUKxoQqn+/Y3jx9KaRcd0pH2BEw
bfgeUSCYR+oWmBdIqAh147F7AKFba+Qx3A99419xTclC3MU8wWmEnZGNmEL4Ir1ocqj1qXxpbD/w
eTzoWBi2fDrqEcR0cDki2bBjIM6IT8s8XdYSBZi/BE6XIFy57va6U6efYjogVEX2x9I5qcMqJcrg
HLcjZ/YDUjrxT8GBYeP8mEhb4kP+8oAw//Yg/yGuOlMtRWfmUR5BNUl8miTwIyn5HxT82GiBEfkG
XDi6CG7nP0a1m3N2d2zUKX1c63LkQYzvSTabXT4LoJedtecrxA8algp3VnWtrhqWtYa9Knppa8IQ
V8jTRRIOAZgC96NE5ugj5GBLZjWe8AqZxoaa5xERXvVomIHWHPuzBShL4Y7a1caSsCMgmga3+2I4
BntCMKlQVX+xi2ErGtfEDuOoydeAeF/swqjKAS/8n5IIXPbyf+QRcEf7zX4FEtNwqGVYM8BJm+Xn
gMQQwFJDYt6tqP7RKbLJK7ILkwpZQx3A3G+e4s9og9UcDS8F+w+xNAwPBzZHH5/uwEXIIGP2N77I
j4ufgmeT/qFaox2kTHBC8AUhl6BapleVgpVC2oHsUmIbe5vmB5zt3O+49hkDv/mZ+XvTkqx0VGqY
G0HdjRBpcnnpHkEUWYGDNAq1OQ0ma4TSBFcKqUYsUuXC+WeJO4f0FQ2Fr0xhIbGFyltEPqUPugqg
r+zhlv81ZGhNMLzeAuQyknRo/yG9yqk25zphF3P6uwbVjyZAAJQdFKl5N2r771JiN1DxFtFboIdi
V0PA1EwRM8C/8rnoTNHY8SEMHsAHQpiKeZknZ49Bk0FNN64IeBH0Rv/kTAGWoqQANFUQsvTTOFq2
PN9UJnQrkJR8b2uKShUWmN0MRv2lncsnoap0xj7q+wWwEcohGOXHe/o+pDMI0nkBUwX4SoAg6jck
J9BoXFKA1NmSdMcltwtRdwq3THDehmodonnxJoSWaIxhD5uJPg4x1xKbJj3nnzqRJ/k4nfUbXGy4
MIj5pConESgljolhbcyusVyLgDaPVP7PnzBtSBLm8PiHZksElGGQhlMD9fohCFrkmFDiaK71/ffG
YY1CgX8ZXIgvenENmdOOjALw/4owbx4xMVs0IohzaDPp+8UWtaDh2lkLNjOszV/WOnloN7QuIqVH
5JI62C1Rwf+QzSQJeJ/FCO5CxwrsYV9MQl1KgwwiAADqsd88dlnt3EDnFWxibSF6MnhBMGRajXwa
PxRwg3N8ZT/QhDpA7LvQ1P1NoooUhsG/klnasrvkU1uItIRrmN2Ae2DwqiNe0XkJ5dGWXZ5101Ay
g7mQvEFgDKfsQ2ObXPrjYlGg/I5IC0uB8JfpMvfHbT/ODT7ERGVkX4ZTH9NG9hDqbPYQYC6OczGw
A6g5dyXkWJBZ0zdjrImap5GZO9+fPzHZoXvvJdbf3RrWYO25qxJwVIChq/s6ASmvxZBZ7eFcuzs1
VuuNCOGAbgL0UzHaqTHnAJEEBAISSVTMMm6EPVLmDAks7oMIbG4XCqYbEF5E/pjUKMGsiZzOQJTZ
p0SS5Z9wPXQT6ikjWuf2oiMLyyN9jVRzGv4gWoPSZRLT8igdqdR8JlsT2YVmkQAWvt8vvbW+4m+q
aQ2J2u+AZ5EMc76Cr4FTotSlwUdWIt/LZ/1UgXjE3fvmNzrYokDQKsxKK9ItnJAzBx2YQeAHGwpb
GrMFtBqdyAFIAQMOCOoFXITqDCgteSQPnj3/6iF5BaZD2wGYCuS1aqUFnfnwj36WqTeJ5Ql3jFL3
qnF+bw8VgpNpl4o4ATUeqzQAZJawxlvqHbgCahwcH1dG5rrkDuu4IRjYcB7O0RNddnRDqr8DdBec
JR8WKHYMDL2Tr9iB6MGMG9UGIAHPQTdXH4QWQHeD/pXfw9NMVygEGF5E9g1DIqeyOerPHqmBO0Yp
MI44OGkM1yU+7lWQEqPj1HEVcvFLwaDSVvDk0pmuQQmortjtyWfAiIMNjIfx5F3n4AT8yU79xdn3
t/SZfmNI24loofyUkKxIB8Q3pBDlE3HkkwyGsvHNaRH/4P4kiRKlNC0sR5xCBOSzfHbRvNHd+sn4
dHoBnq8XkgAQSo2cgxHMVvYYbv4VLBNdX7Ji/+6zDVpnkFsEVVQlVFPoMusbNZ3UzbRuaXlzYVsP
V7njC5GQo259ih8hBdAWQJBsqcMJDK9k2vaBw4fHkI9DYUiPqzqTAm6JWMWHRjGJmksiKQ+83cGI
XriASdi5OUUQXqWo5diLqSCFrujYAGs1GBMBVIF0emQ/3arcIGP/8H+oZPgyGAJW9t0asbYIbNpT
daGPoRDHUpKCG86BNaU9ZxkwPTqD4SZIPByYQH1znHpTIWZDLTRl5WLB+iA9Kkn38w6AAzSx8dya
G8Khhj9Kx+NCoyVRjlCRGWL2+1XvR+fo9n5RRuCNIwlvh1YF1/cNggnwAmvRh7EgiHFc2HbRfQp5
sCAHpQepkL8QTqwZpsUibKagwRjLVD3cf/DV9sHeEG+AJocyzxC8gXUO6BlL7MzVUczX4nTBsE2M
CigEo+kWOOKBpHGA/5qZy6dU5s0lghT/pXVmN6RRdNyeOBboyDNu03+JE4xtOxDtAoGNCFUQWTVJ
Hxh3sz00MyRUAt35jSDWzspxzKx1UL1oGSl/cOwsP7p4TqHhqZsTYcohJvmzoKRRt/k/tUrhgpLC
1SBr53jvcqZJLmN8RfgPS3rIKe2B4RwpXAfEHb2LgYGfB2EFoAQ2t9YVNxZvFatSaAzZ433mdUcj
W52b2o46QKgXl0QKeD98HN7XIGiBIkI++nhbyXhnnqIQS7GWspVGUfT6HMw72naw0twYV/GGep6d
KpoNiBFv4ZVViwWQV4A24hHgCKNeskIQf1xOzZI6Tt624YqPp24Z17kuhEbb2AP3kyJ20AinpqDf
k0UUTdxFtOCYd9bmlmolt9YZcdwseYoXzm4iBMAhhdxTxjsFOpiv3z1XcxTX4wZ8DbmIQIDLZ/gF
3ZITlFfP2DrU+6pt5iYiepSDPKJCjwaIqp1BL4X22KdyIrGGpBdwNwkyf8pHgyZCCfei2qMVSdu5
w+xcAmcxcwsSIFJE+8XPs/u+f+MJukNWDE7z78+EfDJzQ6TmjFOEnQRlgRhDZZ2tBWE8hCG89ZGk
rHxrGQoef2ygNe/HNRGT8auZqEzN1ZbDFAMp5Yw97Q7sCvAFK563PWpf/EiQbnRVRM902KuoQVd8
UBtfQz+Tj9JKNO7QUslXikcAsQmMJrr5ZNWZE/omjEL0PIA8jSV0AzOToslVsjVmLM+DZ5vjDQhp
YeYUs2Lb4hTWJ0Z5DzCII6JGi0fvhrPqN4Y1gsWbEHyDpG2VHoBA4wlQmoPcOhNhQKJlI3CGYhjH
itCwqAa8rus1LsumohQVUmhWKJWnLOSVbDk+UyXpsoo7a5ZNEF1o/aT4Bj8/McODOJTswUnjhFuz
W6O65++JNfk28LyQPQO4RJF9FrrDNddoyFznhovZBtg+8aH4E5/qTbSS16TGzERZhiwQvow2nbJV
pq+mcdYXdTQDH771n1mfr0N5Uuz6u7rOtz1QfTIepsG0WfE5Izot+kl4Fzc+K6QyHG2DNTq2AH1e
0coiaH1BkBWJV1iC+dWagIMMz7M9BfNmnWwpnUccTlPtEGyZb/9lzPplM+mn+K53HnZD2mCyhGYW
OdKgMyI5QpqYj4xIJMD+L5Xd8KCMl9LC2RsLDqsnCdcVLuXugo9+v3sUZEoaVNkiD+5fCl3woiVw
Q0CumMBtcxz6SIMY4kM7xzkLVkV48Y4Dg1Du4EAhi57ts4QJb5FTgF4yFvLcnpmRKibdECKAcBHL
R+WNtVsxx43Bwa1Mgu86BQElUXGZ4LNn5iSk/EB/S8jmCa4DxJMsOwjJHY0fewybL6GJV4uQkVl1
eDOBuHy0j9AfJ/dqE+1shNZbmSW4tdcyDNCtBX+e8JRZ+LiX1jjcxCB4zGgAkvulhvwRIf+cONYc
CUfA8Y3vwBk7zOJsmyXpdnxbwLoCvO6n+EEoFxhTZEUNZ9UO+CzbkTlBM0lbyYArRqVQISerAEc5
zavF9SZwo1nSiMcPZJn/it2B3u0JzAVBEBK5wzei9Hy7gu0V48Bojf1wHJxFYhs2g7MQukHIQiWc
h3X5yvyRQznLYDAfu0s/6npio3c2p8oRGDE6I4x40v0gPWqZfEWgEjbUfk0eBcNIdh+EvwcHEIs7
6Mau+SDf6cY5De+YodEFZ+VwY7ABiQHCxIPZZ5tuCAA+mkf9GCB6rCfs7/oG4H9g4DF32MFEPAlx
phzp2nkXMMw3Q+Vx9nDjREIf5B1AWTXLCLDMLhEfYuB078cdnje3nH92YimzOW+KAY+oQkrePcWx
BwMxqh811b45Ji8zJPCTKDsZPwVjigjFdAjy4wWX+S6hwlwXR/lL+m70Q+GMYx9hm/RU1EkPmGN2
PzpLmsKc6wmJPiwYzgRrQl8PECho+u5fSGuPxbsYI92iXoTnI08SDyJlP/kVHMOkc1NGKgff35hs
3t/4PgTEILRfA4ikPeNQ9j9T2nJKbBXY054BrZnlkXHatE8+X7V3eSL1iCU1QqVPU2L/ekyxrZbE
yLQqcnS6bE3YZ+YcZfZGY4l4F2vN9faMAxsyeCrCaCYT0cKhvuA4MZN9zwJH73AHFQwfNGngQ/zT
+1W38LHJ9Qu/SfhQ7/wapCfNcPr9+WAywY+1cl7RL3QcwlMOJOVFkro/Zc7PTRxsV+jDK/rGDKnY
G49Xieg+TOec0YO5DtoD5x0Can6PPYRoP8ADFNYc/n684XNBFQI2fMqx9wM8mTEMml3D4uxkW++t
L4jC9zfnPo318Subs+PXLlglv+6QkIdN8VRLMwFd9eQRg2YiVEG6stLOQo154yjW9jByALaPP06c
bqSy61BLEFnHQX2sOGrrGycEmOh7FkzrY7dW2Zxq8qeiqTR5Ud9hWwBovqMrusQTBzOfSZIaKN7s
It3T0Qk4/E8+Av2N8Q7iygbdREde0/MQeG3T9nwO9BU9hSsVP4clP1cj5oXGDv+ELuIIsksJZl78
B24HC/a+WQUzzlEkOT23NlnR9mCvIO61dtFAsO2QjjAFyuQES0ALKKKBgCKCHPBClqt+z21FoyOt
UaV3K5ICm3W1BoYaEWF/lNYvprqP5cU2WKrYvy/d5CIt2IiIl4LOdCn7CN1gbtSEUUHb+psNAqMO
Fd74i4OZUSXyl7WiYMR6QYb2tqZPxPXHwtiiquCqSgxtwbSCUP0lzpcXyx8MI5+R777yRszwQBEp
mATEig8aBqY5AGEGo0OEdZfAIhws6jwnoJHpUUsxZ0E/vKLRQXhFhFvnp8N96P+IdPeBcarU7k+m
VKpw4MQyM4eLCKvvmrhxGx5rS0Yh5vzwC6PYDGZnUuLVOcWT93SYUn3dGaND9UOaVOL+YVsMR5tq
tkEkpRL8zgGEpWwN+0nqOwxePNX//FU/qUS7MJGnj2CC7nShHWZkvaAqlp6OSK5GFc0YI2N0Iq7G
pB101sOpYJoK2lBaKPTQ+E/l+R8YOsIlgr7wJs5f2ZR5OaQloq7Cijtrn1hxuNsUZM5a3aCFsE5k
UXcT4sPBTskagvydfslE6MOKgpOOF1D49t0/PvwlyPVf8xO94BcPw+pRwTJDGk0rPmLMCAEx1yXZ
gkfRipsLHyokPiKUjef9wll1l8gduCRTJMcihRaM7SjeYyCqWPyHSVrzIh6l4A9z2MuBCIzkV4it
UfOf4636b8JUeISFQnmHIhJWELoUFskJsQAIaA1ZGlkvd7QWYK/unNf6BvF06J5pmDuCw+ACCnyY
PeObRiCB/M5AUQbfWC21s3bzMTD+tLfgIvhw1rd0TjegD7gV1qw8kAF/h21yUbuglnNvCeSMdB0D
zwVak/oecXO0QZWKu5gqhc6GcRawuAwW5kz+tjf3ZMkJus/Xq8GldignCgmYS2VazlBqTjiNQSzR
cyzIJCdqlsFzZNrRiB2/0Lpg0eLZjr+Q/DIEldKXK28TsytaR/nPB2qnG8HYzSOBFyICyiI0ZALv
TzI8jkvxPPE7pBnAe36Rm3VAw6ZjG31PY4oli016yo7XEDNG1WuPgbM34b2/DkDTa2AF+y65xcoj
b9TgK6GImNcg4DGzXHqXzmvX88BUU9YGXHawUMmK88i288nu8L+E37w+BzhG3yPSqc2JtSGtluhs
vBvuw/6j65+WV+8WLnPk8fbyX7AVJlbsHtqaOsMteAiQsz+RvjBpY3DviGlvTGCCinFZXThBTqSi
sRvKy/cNpo3cEccFqTOuHzAhEKhRyKUP58Ee/9F6owgUDypszeJmZL0+ee9AWs424eMUck9GFVN2
DCgTSEYlE5Zm7ZxO6KuwEqw8t7v5m35ebawrjDb7gX2/n/2LR1lxJ3NqljzkI2ANw6kLSAITGQU9
+djcq/lIv6mo9a4V+i28ihcPCP5kPMpdwOwFa+yZI8mYmmKRj4nX+RaMu71AO1r8CLzQHN2bLxEw
jm+EJ/bJTiDmo5KUuxVqH9QrYmcgPiT+AZbNrIn2DBn7CmlBMYijkxMCR4mQr+GP/+6/fXyBDAcO
boghwVRN3N2Sy3AI5vNB0VIaQI6iIkXeBylD3D2KB2H6lY9ioFFMNDDHDLptmGxCPyZ4yKAfqiVb
TE+KHAm+LF1ckcsDR4VIluJMWhRT+jZCJLl7+Rg1GIcA0yHh0Z+yzQ+jfDiSfEnktHowZ8SyoIS2
CfVnRseU+DENgyI2SYwvNa8GLzNnpNZ4dfhcWa06Mxq0RSnc7h+GUcCDcb5U+J7YFmdYF6cvgl4Q
c1VLlf8WPI3+l7JQD/KXI7aiCVAGjcLnoOwwy6MAcl/5LJ191d/kGx4bYByD8oeSlBlVIIVg4z62
yW8xeaHHBW6POVA32pnq5x8FqUIUEMalYNbEbMV+3m0ZosDQI6xZIm+BuFWqInOqvawFnAoQD6qh
mXlhiwqvHMEz7mD852kbOEZcYdqCjGwAWmJPcM9cyCmcUECx74nYIBzposZX9oKwBanFATbc0ODh
mgS9xJCFGRPYxVrTHtIIE9ax59CnXQQbcNbpE2lVNON9FKRHG2lFi55P35sGay6u2ysjgAQIyOvk
fA7Mm0JNOy8e+pZKlpx8vuVVF3R4Ao8BgEtwLyb7R/2N6GIj3IzGHiiOMoIYxd+WiJHr8GJMGI57
Bnz8Yo2kfMKweMWyCtN0DH6763tmnSVhDSUKcgb/RMKCgoXMOKN25WLwsRWhcKRLCKgOQ3HWpYgo
uXYp+h5iTjjgj8WKrXy4AX2inEQFwv4GCCjkGahijuzhPHvCvL/jbWnkizlVMI5cABpqT8zkjNzM
J8FvuKMK2xI/7uakNskWfEt90QMqCPRyK6aR0Auzyqh8Jjdp9lnoq2jZzC0GCHEAQOYQ9YVMEk6b
igchDxQPEQHhiD7FZh4xgWgMVqWBZFzoCQeTy2b6pDMI9sUX1jfOj395TQhgGRXsX5iOZh8I93m7
/nJPnNtPz+w8RsjsOEGJrs0uYN+Leu/jCBCjiND1/mYHVFVzi7MJnKLhgb8DPjG0zrg2l34F+zz7
bLLxL8Dx2Bo743CZzehzyI6zRuFlAEQ8vh/mHgl9ldHGjN8qvoBRdfG4xN2or8YSM7cY8xRBYIQo
S/AljrNjei4XEZ4uR0SQNT+eNYkhaDzhl0L9zhyz5osig/SOXfomPioz3GCRXMFROA2KJdNrz6SB
IEDGDoMjpXC2QCM0r7k1L/4SEQPvnMg1RtTYik2MHYeDE1E6JxaSTUJuaXpqF8U7Ww1bymdOVAXb
AshKiRs1Amxnrtf/DmIIDnGqZQ/s0bgAwXUpa1bZldL+xkrKmR5obtB/i4MRXOnmfwVr+Y5211mD
0qhbqlJyRq0R09JhiFBwIqZdhX8emufNN/pV8RwrgLc0FMNOPaK5PdFYUI8kxI8SEUAfI9gXdrzk
Sn9Dd2rB9JIkIiIBkIiB8gr/JLpd1AgULCx0ttzFHyARjME8fwIFzEmIuBGAuis5dTkJ2OPMCfgl
WarkKsQP+i4KeB5nEYJw5N/Alg438FL1yKaNLdcijZI8jzOcNAwptlTjXxwrLVX1sPYRE7q1HVUp
lr/4YSLLpMuXx2nvoqhFte0wthnXOLtDJAnJGn9IOgBIhbUFZuXJZxviDwgQ9kDIPaQgwwm1Jk0H
j+KvPWX+jrSwj2xPgPwAbKXbHSxEBkQv2zM0rv/mNc4IimVcRPmc8FcYTUEPDcQ++N0pdWxYiGBD
3DwIo8izCGYNYyQXdJLhw57aR9D5i3SeI1c/Wgg8LXK0iexjOwCUgW8hNn0ex3iLwUsX6UbsE/AI
CP7ZN0LrgE3yk5JMOMErC9ysvdiETKo6YnfoH+n72ByHvTTHzv4SqwSCnE4P4RlExI2SMfWOrAta
KGzL4N707kKfr3dre9sIkzPmarjDfyuMhvGzkvaSCFMlfwhOlfeESrG3FaTJi/3dWKC72ALwsRex
E3J5KVtROcLwGecaRuQF4y+9vK23BSsXwOcCsRPLbw/mHD74d4ym88XnJ5IDwp/Pyd1E3EIeR3HV
wD0WwMCb6kETqLCdG2eFa1E95BUTFV2ym136wJX2V2+90bC00TIlrrNnKgD4IWud3K2dOukWRCuv
TjKSUcSb00u4Jzbp973sqDNELQC4+2PfnRMp8cx6kMkLFwwXJoSxco0J6Wfny/eZ8PvEc6qcXTzT
b+Hom66F8w69FJEyYHDMsmewIqgVI+QI0yJoNd/1TJMzx2AommvMMRywlb0pRsCTtyLmiNGvWyrJ
ixggli6Sbb6nrnOJ+2JoBmJP7Rqd0h0q9Cm9yqxHEH9TjtVEo5xaJOvKDUnWdB6QwX1N9xOuGFim
oG8IxFwGKhj5D2KJzwOJwi7NrGr+SVrqP7oPhg48jbBTEWch5gPS/f4QgkcAINCLscfqDjs3zS9o
xCAPWHLM7QHl28PcQvUkQH0eBSwAHcK8afObbJRtNjZWDn6aCdPTkViipexht0KRoEcRkz/p7ygu
aJqHPXIAwwTZtum+XNEWU6eyVbH0nkwrEMpgoYAV8XwWF+bN+wejN/CEfGTk3A+zOsQoJYPzKT4W
X0KAjE7AJQtslAKv/fygWBJvCXnGSWctWLk6k1Iri/Bs0gyMMQUJogXEEvQodE8ItNK5eWRf5Kxm
hdPL61uMRID1DIgFBECoVaIhEJwFJE7GRWK5S2uKFhAfEw0WaEAHf61pghxCM8C6Zi9GW8TPCTqD
NNk9GoI1SE26Ce5UvDftBlU8TYgMTi8iFtqgmATZZ09ClKC9MqTWakxYhDM32OgwOaPXQhSDm75n
eQHolHCCCSfETrBTYLJXNFjQ3eil0TC9l/2sO3/WFdX5yGJ6LQfhrb1bPyrVAQcg1q5y7XxcyRET
2kWzpB8Z1yEmFAX1lIGBJ+2bpcMROBHHtDdjnoc6ybacpmDuAyGywxosGDJ47h+cbU6VNgLlnyeb
eElns5K/BgSWSFR4d5p1ETZSf1cIRsBgGYSL6RPNRDgq/iYIKIM1CFkvtmN2QCosdnEmNxIZlvzB
crGpqZ8JjiP2dEh6AjmMkK7QJMpgz83hXDT23pERBVsQJA49YrW3OplBC3VLPScIpmiFcq7q11wl
rhh/8MJQhvU0qfoVQozNTdnTLrAFNwTDEb5Cnt6RWxtx1ffxe0OQDHcUiA7MDryRNQBpZgjFHtol
BG02jww/zQHAJouURIJwjqYMYyHsgniLVd1CUk1Jrhznm5TRWnOLYWyYzfgx2YXKxgfQ65POPpNs
IYVfvAiWHApglVnD2ZrakOViCCcBsTxshNGF0HGYvrOgf1DUse8e8wZpAsLECJEMQgX+nlOeKJfG
JQ8HOUyQEIDgXXgq1Ds1paftkE2xB3MdtFt70NNFSUFIF5D1X1ZXUKGsZbtdUvPgJDmxoixwTq/5
i+V46n08TC3Bt048YGOPOKWlMN0C1gbOUXmTaC3LdLTvjan1SMY2fVFT+Av51m8CnGI7V0WjSn+b
P7E0kFbBA1K2UzUlps/sQTszW5mZOhuSpmvTd5LtPYfiuSwJm23fC88i0iL+hNs+7hdx7IyMpB87
tlyM2kpf6Yb8QQmCKMkigr813TZIlpFcXXR7mErvZlcyzxJS2+u7RcjSGarfQF2FZTiO5MithmGT
0v2o6edYdSYkdyIdjPBSVc/E1OHst4oVL6Qq3bbAMbFsM2nBmb5bmGw5mlZMjShN6M7fRrKZacFK
t+qVCTTfDpjesGv33Igsx9paM6XSb7FwlsbTyeNzgGiuiuJnoNYYC3WgNCc5JnE884yCwtQoD5kj
rxupp7tUKmXJMylsSkTUSVsnYYjVsNM0alLF/1U+zV/tf1Ytpiu0kb7XX99qtYgSKqxoF3oWWsjS
WeWWCWxlbDytWMvZPZeyZRkCeJDvUeY2zCWGmVXSMACKxiMcDmkl1nRCFiUx4T2DaD0NOWmiXIuI
alpVUWAR1FhxeOjk3n7kg5ntQwa+1rBsmT2Sw+Zotsk6rNf2wPGkhTzJDg9SndJwBfG4kFamgTxD
AadDTRPELVq3avIxh0nP8MME2IyYXDX1FiH7o8U5Gt6ULFpx0dUO9N4wRFiF1+LPByjohn7sez7W
CgYNoGLw7FGbEtKlEYfqTMIw2TSl6Yr3jlJG0XRuJP1mMlV4Db/iuZmHpCfHSnm1s31A/vmz6sQM
9YAwfTKVUSD5IRhD5l8cM5rrzXuTSM5UMpAUDG6nArh9eTjNQSfIZ3hX11IhidNq7rKMkE3DbedQ
AxXFKPO7TcezXL9xqnYXJ7a/xTPTkQXUhz9lIc3Tau580mkYIgnRholdM6U2fW/f1mdUfwdDeXxL
jMLp/ElWAet0xDVXAHAhIWT9Zyep2GLs9tkznS52cpJlhsIHxGlaCOyTlqQ6bLQ0VotZa6qupQP4
2MwCb2ilgknXMY6tgQY0czfiSRFr4N2u9Q8bVUVCstlO/IgJZ4M+D9/NrfdMfr1qt00krevahsVy
5qoSvmdyTbS2Fe0CEraUWHtopYItRenXgacDA1Y+vIbij3WDpeO/H11JPkZpltswY1BGIxVUCsHc
S97w4Jx0gdl0M9vhW+slwyYkZxZ24dnQwt8yscafXD3YNVHZiRke6wAqsKz2dglNwRCBNEp2OkNL
nLS7WyZh56qPoDwmE7Nd1SIos3h4NIdR1U9SStGIyA36Yj2ZdDy2VQ4JurrlKlpa61fXHa7ZTW7h
0YdTmyB40w+GvYpj184nKIFCZk1/FkG8Vkya5c9WpVb2MkqLdOlUQEWR/sTr5hPXFu7gkeyBfLI9
cWYorXmBoHZt/WWZq/gcO/MURdobZlsHwXwzH+AvN54hBS7Fk1V/t/XSZmqTfSGAJALAtH4AlDXv
2PsvFrXUbjBV6qTrh68+WEjJctCWFmMimEzBYuT/ZZ+T2ePro/vphitfwIgZNbXN+0smb3lrvpXU
LbzENRhHzWkADTxMjb/OZH6ULvybKCSy5FBol8DnQAfWai/Je2Ei7IH2y6J5q5pjBzSEhAsiHnMR
pTm1dAYaDR1l4qwleO6zreJF0TwC2FGOEXMaaFut/E6jC1uuqm4I6DeV5Qc0o1grqpsS2GTvOtAt
By24USw+6tlQ1zzohnP5WN8BMV4gP/rUUL7yillnAw0ular8QJjAnldpP41op5tJixSE7c0+dOHN
ZDpU4lYZRr81Qs96pWdLfv6Tn4Z9Zt0CUBSZtFKgZvM7yV5cdG5ZZMOnb975RScW2zofaPCjpR6f
uOWNhnPNJmmMV9knhavq5897UZU/ZvMUx4dZUzDHUNIi7UmnYi9hichmKSGP2mtp//k+7uIVJU6c
E1JK/izSx1Un+sQQQrxfpvGXbm1K4gkgrOiu7YWTvyICpQIqHBL/3khq+BVaqHSYtepfCxMKc8hN
UNmyxRaNpI6XktunZP/yFPGaVTgd/ANrwmOel7JUshWvH3QEUJxSIKdmnxAXFc0oBEKFYAp1x41g
DbT+yeIDqSeviyh7OYGXMKvF5z5U83e5aECl+19WYVw/UgSkZvgbe1+VuScJQLmk3a8W3NpqFjEn
+TPL/a8oWIfdjX/GGZYFt/tHj7S+zqm4M5svByObrcniaqmkOBoTFHic6yxJIbXBJ6OvxDfsvCsX
PJRQvW7Dz7mtN2mwjeJd2M1T6zZkTOvlpRHC3OTqt0DvFHWoPAoaTeJcKX7tYVMh8vjMTW8tq3Tc
s9aZJvnC0Lald2TXDAF8g12X9SKvJHS2NreawT7eihvGYzNwrL3Vc14fC+LZC4afkzNKzCnt96E3
93EJayy7fAkWq6q6Yb6Su4mElB+gQGdxhOo8869WtgjMjRNfovwWaMcme6rqIQ7pjI2Y5luXQYne
BxYq3moc5/iS6F01dV8iH/SHJWewkc0j0+aVR2a27uMfXTt7aj1zVGIMgnpe2jzwiXkWRVaiDKhT
UCfX1rVo4mfN9qj8fPRFWt+d/PguUDWtdLJFCg73KfvcEM3C8qpqFx4WNiAANG1weYTZ/yC++W5s
AEp2E7uglR9Uc5UCEaKyQqFfTNgJ5WGG20FcvnLL4KjPj/6HXh1vD80XzpI62hr6Xu1SsbGUqWut
JPwC8U+I/taRnHGiJmQSwxr6jPWRv1vNlfhM6qlW10ToYpJmz3j7jMHSGUJGvIC+aM01woS02NAV
c7h7w5waR4/2JYgjIASoSsRs4UXz3reYVAufyJFulnUacnUNXp0nplmEXw2ddZDfzOGiROby4/wG
7DE9Sj6501dJEa7exvvSdz7RmBR5uMPEzqZ2Z46YtGsnEcpF8d9GwWadWvJNTpO7Y79fccNslI83
rPNcBn4jyDhUNnXacURG5T4tNXKb8vfWl3xq1OC7t9/s3DF2i6a1NhL7b2im0zSki0L/bXqfhxri
iWyx7yMTsADpS+euUZ+ZeCrVriXfwmT1YET2DLzHzaTkmIy9PwNQovcmWVOD5EQM3CuN7+4NpMPU
AGeI6TENaZxX6UBp2pD1Q9xBHJ8/abGUtfanLuxZUvKYqqjqEJqXBrO4pX4kOUSK9S8lJul9wEYS
EL/S/hbNXlSNhkr52iuQR5BTnslZxhEh0b997FFo3DXObVaMr3h4Y1qMWsqxpUo2+B7vpptkVJID
gQo2K75xAPNs3GUBIC5ARVlPnSFcO327tRldVJMj+1lb8a8UUTGZaN2LDl8S3UqhTQuLA4+uTW/5
33xKWT3YG4vrVxDeRTI4F6aS0JmbqGiGGHqD95NTZWYo71vGsta6PRlomjnwFQkZTBJAliiUCEWo
sZ5j2MPVzczLOvmqIIttOwGY3qYDKmH/t64vJqha/t3ggnpnN/Gd5JUOewf5lbf6qIMKjZptGmJ9
yjgvMoZURJZ4QMRlCK1nCDDedWg1WsJHeRYy8DYlfFEYTRWZCHUF45333ooHRwq7nS19OdhNyiJY
+miIY52Y4YT3lPA2o2usHIpSn13xVLyP3OsRPx9ypiVyMVWsfqRKVKqMkuDmtT2gdT6TfbbRV2HI
LM5h1Rbngk+tVAAB4cFpI2hx3Fmofd7sfJ629CPQP66tlF3bxl9IVkgJXawjrDi58JVAhjZ4jtA6
8cQvVLDkzIH5s0TKCqNOgmzx9sutHsBeyBX7VMB0qyBefdh+RGkSfiCxW1rJnHDXxNkGcT9P26UH
WCZ6ml7hbI6juRkM4yYUGiU+DQ6lpGAwu2JSmXKdtbpAuywdkrd0b32PvDzyCNhijb4/Far6p1Ev
Wm/4Pj+fiPcpkBUXbJjtJSfMqC8ily2vLr4T+eB4IRNEKtRfML2qNA4kmhdTdoMPAEeU6SjZpWv7
oRDohnxlevYy1fI5QfVV9j56lXoxcthkJwH4UU8xG614pPwUFTS+MZmLzIFexiirTLj43qaIqL1L
7/QgEypxVgctQx+a+nPzP5rOY7lxZImiX4QIoOCqtqInRZES5TcISS3B24L/+ncwEW8zHd3TTZFE
mcyb17T6PBHURMmMLQUecJFNDJN5b3c1wB0QtRVjE6fQD0t0jab/0RsR+O/MSRBWd6WTveWzuFQw
2QP2omPa5zBmchgLlnWYg4UENjZ5rvndnKfosxJ4A+cEp+RPZsxgzGdCU2KvwpdsRx5nQgFDpFFb
HUpOtWrli/XMPMvjjQRd67FMnK9ekYea9g9+A8vBxkK/ZZOR3ghu0AbYEOpmXQh/Z/KhWhoX1ebq
DqlUXLYPSPL7aoJpCWYqAg/PSZQ2yfBsUry4QX/pdRLCaSywpHLIKgqTb5XUkIaiZiOM6dUe6Zds
17gpk407RDgT4aqyKFzmF8Ot9iZboCCXg54ohtFbAQRkDrZJLpiSQiaNlQP4BFyMOl2X4UohSKAB
IEKA3Yo6MsVFp8EDX44vc8GwIRXWSYzVueEA7z1i05p59ZlF0SXi08rfpXscJPu41NuCCVLbvhcs
JG5OZw53VvhalpIqnRk6+rKeyjj135UzblsQ7WBhxAc33inHCIoBSo8M28G2+BvRacZ+vRsqhrJy
PE46SzGW6Z/zDikVj1awn6xJUidqAKsFZOn8lL5Q63+VN6EjGCEAcZnsADebIMRerZQvStC7d7ag
6WmR4Ew5Fgnye1byEMK78BrUD8NjZoDa5MjoASCKiMS0WPyTAmfq3TC8OvXO6bk4E+sclerLt6Hh
5CZ1K7VDn+EjIU6uC0Y9+m9jRNc6YfZO9AEgWjAQOobooA8YyQG2WAFmNY7N2tkMJf4Xg/lNtzah
RXLq4q2pVx2B2R7+XweZ2Ccr0o8BP3jQ+WPKeQMA86Ryh4AIDM6Gd4s06oC3bSR4yBo0SYprkdy0
mj8b5p8shYNXQMeAFJSDD3rTdxxDj6i6DScxn9Ng11oxy6Zh+Vr6pQFYoIrv/Hw7uPMxGiW2dhj5
MCB2Zvs99mmjqgdbPRjTJS0vcXkJpofKPIvkvmuPBqNTd2uKawBZ0Edtxm3ZifHcZ5gRVsM+8GCg
VbBd/2QGZ66laiJRo5t/Op/waAQpUbX2fSLROd65Eid9S9ETUKgu2FjscspyHYVo94hMFPkx0K8Y
CY7ykPcNfcSMb7zcWsajHRmbrqWMmB8tbiUuASu2jsJFSY/sleuas8kOmufGDm5JFex0r6BGJu9d
S5vNIhm7nM1Bom2rESAcBuINK3qtOTY2vkG62F+hj/TSbk/mxynoDuGjhd3GfEF4k/2BAuH4tDfG
h0KHqyHjsnTinUWPkJTEWvls4cAFQyZ3j5mwRxGk8g719jWyXoEko3k+xC4GTynJWGRkoCskqa+S
j60VrGpRbDu+y8CadhlQT0ytIBIEaPZjJ4b7idLfcv9NAZEuBDS06afZvszOcg6dRuZ2emKa0Wdn
n9u2j50nr7QOLldG1z9Y8WM6QvEVpzFgaOLS0Yyfpr2rODu4SgPx3GLdaiQFlDIuKgdqOReVKcWW
etSZIIRbtOH1oeFfekdOh55d3gwwJ65JQO4CqNZyT3tkbOXJlc0xRD6aBUYrvn9fmHo3RNiNaOOp
EdDdkNdktbhFHxKou63jHSTe+3heCkoaIZVq8CTvPLG5l8cQo5XxEOA8NXRmy2tWabd2yXDs0Ux1
2CbZrXnG7S51GOJTqRhdvi8BzHLbIKkht/VVWRCzAZhqaow+5fOJaqendG3ToEGNLS2MJOgAdJr8
JC584cc2WI9UsVSzdkKMbtFc2hY90Kuth+ekZECsA/IfQlQqTfFcWCYy5EGcVGhsRqc5grLbRvRr
yfmp8tS27ORrqtvjPParyfB+c799TmJB0gcWSqJ69Cu9d2z3GEULXteKYmXpi25nGGV4AEQzWP9U
OB/I4XWrmrPdtb9t9hqKVd6jps32Rh3fqalbUzQKEmUG5z5XQKruW9R8mt1f1kKFovAeUA8m0KqX
dylIspkd47zAdnrwn2IgdsGHJg0pcKYteuNg4KhnVy6VfWt4J9dsNpKbxOwYa6VnOYg77OjMmjCs
Fq8denmFZ183T7hqv03p25xTMurf1IcOrrgBpkubmcfe7NfZdPJYUJb5ION4zS+dB0Pd9yj6js04
bv67EeMe2fBK9vCphOZo/fmvbIZKvjzzxiFIfqxWiXDXS2tWD/gmjejx7WPaBfejzdGd4MQxFtjy
R+himm7flNYP6i3bQIrYF/CYs4eAOQwkjj7lbkRqh/VHT5Apeqf/4BLeom3UW3viU5nJUS7THEbO
sqasdsvjUmUIyqDCiTZWv6f2WBpsvpLlNGkCWM3oqyJr3CcIaHNiuoFgWr8BGNlEeJMk43ckxNec
ZIfc/FQhIZJa7ukFNpGb/Vv6ldQPWQfN0VsKJHMy3ytHxFjNgkAF0cHuaHE9kGSn/LGa8ShK9gto
SjiASIfMwA1uYPbY1lbfaeDcAVYZXfJU9UhoY2vXy12gnyYEjZNpXdC3QQS9OD7yTrBH4VcvVebe
LxWPh0FfZwUAPgr/QSRySTBdLa++9o5FW23/d9ub/bfpvxokxjZ2vy97de/ksO0zSKw80xqMX2L6
1Q3MbpzwScTwXCjMZvy7Hc1VxtMrnX6X+H+Sm83wm0s6BOvwyaGD0Tp9/HZ+s48mTz+14cNR7rtv
uzfeMi8dMSIzcG1I6rsacFWlBaPqKnqeLOSgoTFDBownpJy1+9gmQ7mhUw7uqoqh0IhxKztBDxYQ
KCdVUn5k2n0ohfrOR1x7/ABihmm4yCjd7hAFRb2mps3DhS7wGNcoF0O5sbWx8luwphB5FiQUTuCy
gt0J8Dkjd6pK5CZcRg7NS8LEcv4R/ktNGUebu5aDPsWeeEoG1O+egaUOtrqOc25q3p0O0A/zpJK5
JM9+rJ+1yTgyMk6d8+WOzyyy5bty3wwzYyYyvQ/dtFdm86jj+busmlXj0SYUGdUe8JokI7TdNAEK
bILXJ6zg9U+d/DlpvptYqgVtceT3ZLoTfRlku+WojKyHBC7GAkpl3GtWUeyU56yy1H90I/1baudm
04ZLhEEiFn+Nwwx+jvdlbcJF76J904RwvUYDpQgyjDRl5Yv0pHNGELZfbNzhPU8hRLlqfhVi/ils
HXEkmyfDEOldaUcIyiECW/FLS+qofogVBYxsiFEp3sI5TVdG4sGCiUlbdomJFut4IPkj6e9Tpjmx
iJ51ZB06q8S7JyTBHbmJ4f1LzSRZZFLFJLA7zninppZbNcU7YWfPczS8uEGZbLs8udmedwui8N4q
p4eo10irGqi6pZUQnYQZgW4+PT+p11WGgZoAF3TifK2HYetGBIcPbvJRxue59/Ht7s1bbdn1qvWr
xRfbzv1t1ZNRVAycH65mFt7gATVe5x7zD5BWO9b70CDDhTlh34Hfp1F9rIfIWzVjRXDFJPdN/mmZ
stp7EHQ0gVdjhUk0w7iV3czNEXl9COpvhcYh6FCzVNHJDaObaVT3bThDjIi4Qets2k6xDXOAkKM2
Kbot84VDo7xmV8X9tS9seTf16rEvSFrLNOqBGn2JHgtqN0CcsS9OoTWbN+W0n9qdTrFqn0JbDluK
qItTtPdBYsxrYmPDwvgVhvE8vyfyIJmR8UvRHi1GY0j0jduUHvkT8///5bcl/Ql/VLXHTB6W3+AS
oIoEbrzDLnVD+OAKT19xtHLXPbpWL25+kAHgV91DmSxD0p52vWl/xpzOyyygChsxcZxJ3gW41pb3
pntKE+bFYUVZZTculTPwh1N5T1RxzipHb+fNu7Avd7OuPWKE3PFuRJklnK9AQOntknckQjFWbVnx
YsCDjYAA5b6wCK4lza4czfVQ8aPy4TAwd3Shn5QmdEiJt0NMYz9OW5llZzfA0WJyt+kwTXe9Gzir
poKmNqhrB32vzrEY9tgUxfAWJSmWOgESyQgYKaacLEzjHNrieQhwKrDr4o+DfevbdPKqhuylaUzK
9Is2p0u9JyNUD5XI+OHuc15Nz3Isx7UlkVTUAkOCmL6z/B0aIEMzcvbSU+dBYx1SBdqhR0UmCmWR
Q/riE0rIawggZFrY3KyO1Ywb82Bmh8oNrpMwD1ZFPVSN9UPpzBpr3QgqqrdyYnrRkhHicpDY/WuV
CcZPDt7TtCs6NX/7zNyonGqySzm5KyrDqf4YjPEjU/WPYWPeNeMzXVCXl5rX1+WnV+pzXE8lcrvy
39DGm3LGuEJB2jTQN7vcsEnGITQzngpcsfakvDp1/pll0AT1u6GshznBvXCEGVYxl++q9l6ZxXPk
pPhx6rXCOKvig3bwWvP8YAj48jZubR783bhSDNYIHcj8vZPG7tpLqquu+pPneffGaK0KqByttXVi
fZp6rpgmkXgzNkwwondRmr/m9DlVyDsG5s5Gv69jNm4wUn/YW2ekZ+INrNqhPOZSQxwwXlQRnDKf
wXyAZUeBrCoXB9Outp0ud43sHsshBTnvb37VpAf8jm0e7dhQv7kj4WwD37HL7Nar0q92jt9ygzuq
i/AJC6vH2Q5vw3IM9LH+cgruI8O7D6rXZLYBHsNz4C0tOhAES6P8KPxvt0iuzoCDMt9Kr6zvYAY7
H6mfTbUUn/5G99lTpXt5J8yJ2WT2oGPkNhKcvVcXzxjDu6Hpni1GgnE6PcUelhzdWTbeLg/MrdOj
zPUyxKqxRatjOVeWt18R/julOOYlYEDJYzR736YkNtDa+cln0rQUcgVDAzNACWPXxsXAtbKO2kfW
OVzdKN+BZh9YFY4G/XNs2uIyeerLHGgxJMmTnjhfLBN943tMxdYdhmeDc1m5cpNLVENsxtBSPx6f
OjDLl06Vhz6uzZWyAOBjEzOsqbh2A5s6nD66zPlZvh9upYcc8kGaDNRh9U9bdgDROTxaOe/qsLoy
u77PCvx3rOIpmnDxi8wd/odA7378aCKh0vl9awcnT9W7JsYrrgoCRGjE+rZ0gGEmgDH4BmSV35tY
yWpFnmRaPdrYQhZ5eUxn5he+fkwq5y+AhSZS/Mp15j7mJlQf4cY2ZVVw79jTs4vbqwU+BSGtCsxn
GY/prko/RRPQuWUWTAsCeSYfDkZnXKTfHWQaU4Q2aNPYtnnDCl/+bdIMB2lbF5wfR7d8b+vmex4Q
2KiEUUIbjaeUpSlVj4+ffNdS7ZtKQIKI7XcdGM86hcjFGVMkWGXK8NKAcaRmta4itQlq9RiWw6et
1LPv4CsROvIqZpxpDItTL3kJg/lhWclOw3zQMu6C0cPsm1MiSxaETWFoO+77vLXuxlH+pl0FR6Vy
WYCcz+6mk/HFqfyHMgtfIoOSv5uWL7eA7VmUH2Pmf2f1eIx5uLLjgVbDn/ROtkT8n5nepnDyswH7
MHQjhLt0Y9LZus63iuha3G9DlmgvI8RkQt4SfznMwOcMr12FfBtl44pVnU4fKoN1m0MpBxx8wlSG
OcEyKko+uNOOloUFv6LXhaVUkmk9n+NGXbqgxHZtI0X5OLTQ/9yBPqWqbnHfvvijwPirt4+tIrGA
BOzYAKgM6npc9b0NRggY7+FS4vefBG30NYJp3PPln2/jvwNq7yvaflgn2gIYMWqmIbIhDcC0H2Jv
WYApSbsFELTQZFM59xalZB8rbPYy9eJAvaag3cwFN4ExQ/5kw2Vm/cEj71dlnL4Cl3x2tnloHFjy
lrMV7kIe6C9pCOgUjifD71/ziUKBM8gT1T1YpgtXzBTxRar0bQp7mF4kvfnGeWy54kKn30dFiP/L
JK4pd1WcWJspUIQdDPiVNBbeq5DoheOQ0pHiMFN/5m79NsT1tZng/YRGjfklFnhcVcVd5RW7wR+2
hQpgRnob+l6clWg0m6ykn9mEKc4oJRxmiz07RlxI41/NAVpEP7VQN7eevlRrQdqwnsnahipo73JZ
L0JYwP/JGDFFyv03WwEQFmn820/mRXQWuYZYFvWbQGj2W0h/zcXNCQ13up/K54oBQtAJVPTtRPTr
eNDQ1GSBo5x23Cs8RcGMZe7SS4qfdJrSxZLRJ5iDmR2zXaIMGAo9pRbM3xbfwz4+O7W3HnsjoCiS
T/U4I5FOV+mIskUXDrif+q0aBn4zhBP8irV0v+aoheroojYIaUEHHmoEn2pQ0eeA9VM14ahY+kwV
YkbvpPvItnsFRyuYD9/SkAGbCsWXox04kUjk6uhBMK68K3IhcMrf+PbU7Xr4fykj0n6ar2EIo/y/
N25WD6qsgengFZK6lOQIjyeStT1v35u/8E6mlIGmIWBm1IhfLB0T5kHVFbO/+rpeG6X11mh5P2tz
Z+TQNBtnbcV619rpzqgS8kLccT95YlUJ8d5r/+bODc2XSxVJ2xYW77ZhQRhloqdne9cqcbDV0xAx
0RfrcIxvXqIegwAeacsbGPAzUCk+5hnWWI74K9qPAasDZjv7BKMoLiQK6uHQRMmfO+cfseng4I5u
3f03G9Y2t6dv1cincuh+6AJWFoqOLGQbRR7gUi1vo9VdpxSGc5B3vyWPMDeyna3EvzBhVlIiAYWk
+FOq8TVSuDxWwT5LQHEXaedM5Z3GGW4q/bGezHVmeTSq1kHV0abpwCrpfCBZJd+ziSemvs8a/1gK
D/uP+YepxktQU0ZkGrqfGUG+gtDdNmgxiA6lt1uJlOFVXsm/scUEhuVHI72mXbzvO/dDpWyJwEZ8
fvIE5U6JPQSF52xSF9NVk6MsNka6oMdBuR/hynULlpLcwgB0pY1ZOQ4IHG1o+yHtcx9la+G5q9wj
OojMMe56nEZqTsAY7GGm0Fm4ofK3o4dOCN2wmDB20cNglAdVBvjEwUSz+g/4PLBpOsloyzgGj2HC
w5aIEkXJh2J+XuHFaC9wbrhqcXbEZW95QR8YruNgtDN8huDmt31N8MUXPKaw+Md0a5e0oLr8j7LE
nVUUIMRAKflvLcNVWpMFg09aAhmdYjaw8KbFBtd4TKx5bSV6PfOcmA7iV0uOPPQD23dwkCWre7ZW
c/PuJPuqE7sTOwtvghgRPv6GCdo+QFVrSkHPus3QJQcl/jCFt5nDdu0LPzAc+Pt8FMWBLQe8sq32
iarkwQv1KSyWm6PD3An+JFXClFOwv1cmivjyR8u31GpW0NkuE2RVAxFlwxw9gY2pmbca+UcmL2q8
0rrfpfxDSlRwRecufLOB9w0M7ROxjMrHbZ7Hd2XNROTeC4EM+fRa/80Jt+Nv2Hy3CskAok3dCpLW
EAGQsm7x17hLvfK3idBJQjKMKRFr7uQA/G352gUcLfCcNdftACwXL3nJvNDyVDpq8wIufNnDi0O3
VPLjay6fCvGnAYdwno0z0Hk4nwf3PZLMXQpGCphBdLhsV6LdyGRgkG2u7FQclidD0YCaJ3LQTrW/
IW8zRYZc5HpdWRoQEpE3Ld+U6xuFYJBSZKqmu0X5uB9iIrm4WECMZWdvkmc7VBusnkEclNaXzJ23
pSamY1m5SYw9DOwdZhKBy3Bimot9/MqTWY/VhCVgN2JSgfho2bF119zEMq5w84AH6FGItgOeuYgV
O+KhPAhllcH0tE/fWlo0DDNKdK/kLxWFjcZREJYu8uKWa6Y+mHip6AVA+GA4/q7mL5W+8dzUyXm0
+LDtqx13x3DGhK4K3qvCPLkIOHwH0w97Qs1JZ+T78Kuq1nxtoqcszI5M1h8CLN891e+CcPisZbo3
eLCeVt+j2z+5VrdLZuq4NO83lv4o8HRqo+bg0DE0pfMHpLnLi10whEfq0bAGizNMhx2XWm+FcA+d
a97CpSsbw5ukSRyw3ph8gBg2fx3N2zqlfitHcE34U1BPHhukAeQ1cbQOo3yz0oUb132JJe8P807H
Kl8dIx3uliPdYiTdCqKnyAo3d7Ny7ttCoBucTfxy0GJ3FEq4XFXJdWzItrMF+sUAxYOtjlmankRJ
QI0PiKDy7Ic8BqjOnONTcY57VnWOOH8Jcyqeh8J7Wl5ktvkeCwptPHUG3s9y5ZmU7comjK3omCIA
mpAyi/o8xfN0MqOHtG6P3jhTqGGNYpj2qsIWyhXZd9DF+wxsoCwLQodMdeg0TJOogueEkqCBVOoH
cfzfR5n4xhbKguNd67E6dmRAVY4O9/27ihhKL98U1c5PXTS3IUCKzTuYHNT1RfKB/1rkM4kKIMeE
eNblFnrl0Lxpf7611aOc8XFXM/44mqMlNfKt7KcTR22wcA0BJ/ej1b84ghOKx1B28cmu620lYUtH
jQEdh+vR6Kz7OSsvuXC3AbaKORCFVBodRwMJ3a03mIGVfit2C05amf3V4BuQnoYtNdDlxcNOR9yH
vsOEDo9Sf36o24FH5OL/RmWb++VDlmc3XG5Fk3zrOt5YyAuDuHlvsfW2WvzCczt4MIDU54iY3tRP
zV3puCuqyEYWhJZXNI1u0ryOjPSqcDeW8wEIjRS9uf4AljlbmlNoEBeLjmUp6QufeRmrPKrMD058
k1gNGwpNMc932rXfaqt8nAARVPERjqQkBdiax91XFIhrOSLzyhhoBTK/Ryim09ewPCUZSbhx9iAi
QG6koaC0z3CQXiv71x+6oz301ipKoXKDKmf59FBCNRacJ7oD8Qpl+5zz0wKBjjVnzdQdfn2qw+k2
wbixdX/jOb9n2gS+lbs7v6f7zyZr9Z6o/G3QuJtarX/powCl1K1psw8RRRhyWpyv/UuDbnWY2peu
6+mRiIlf9sOiTVHYXZHsk2bVyc/1VzzgXWGaz3pAxmiB60naoDqse5jy/ZoHnKnm2e2p/LpcYkhG
v+8IPKKi5uolbJJ2NotVDnzg4/1oMP5fdXaI8Y7Vg9XBp6xSHtzUswyioT5ndN9zTB8zuJsYMN/r
q6+mWKZAPRBhGVcvi9EOlHhgAuccM3qfZ3c/YP2s2o4B5Iw6p/ey7ymLrknkY28CAZ8z1fxdeBjO
MTN6eIUh94wOGbnQ5zUOAy2RTa8C6nzrv0SiJGQnxTIQS1LRqx83hV6o5+pNTRzs9XwQFRdH7oqP
ImtRks8gmoEx4S1ESYDvpWwvJjdNmUSMMdEHgE6GVnisFq54ixVdYj+qAiFigR1Ll19MI3hoTXzE
UCfhIhlxR+cDfoBxdgya/JT1lXcniQ8cm2KT+mztHPIQTUC2kgS4dSajMCdmJP6ueuYec4yKfCyQ
OTXwzlU2HFLdHxL7n6hm8OEZWbPbIxyy2s2QSq6lUIAYefqs4dJLjv14LKgkMBPMXBq0TsqPsoIs
xjZiKrRvDAqFKa16NL7qL1PY9LcVT80lqWnCH2rEt5Z7JpXYdbXmvpbqS2l370J2BDUkTVy9MIPF
SWmyryz7v6GuloQYrsa4xu3HttCneSPPAFFakV+yCZqcQmEoFWFQ1tNSQxaF3Le2hBgkdq7rUFo5
eIAE/kPbQBJMZX4z7cFZpol/aQiDwEfCSCEWZzF8qfSl3/Y6KOHvL7Bgs2/bilhvIIm7ScFswy/V
rT8V7EuPKeJkhO+lFZ37rv7ozddE9PbK99SfP4+ogmCZyHEjIyzpomhiWuFcG2MXWMG5sWsMj6mg
q+Vhpo+I88JSP9DasQKw/gw6pFW6/M6Cz85Zki968QqZ7qmpfH5muaSM6Y9I1I9JXOwwfrGr7j2y
FjWZpNC04L8WJphGy24tuOZiBa21xK6J22nM5FPjoSWU9nPYTztCtlXrnCev/xsFwPWMadhypFv9
Y8OlnGchDmHmrqOqHn1Fem8IdQ0Ogd+tY1r3wE9exYTtjqAd7iJ9UhX20LM+TOZmJH8iYi1FRffn
ZJoENFQUuXMMuadaVMElPVQ6RmcntThMqLK9+F9PMzPDk9Wdd4iopv0mearB10CciBmzirWilkwO
vQiuRTTuM2dmlqX+WmZZLYxfi2rTMzvUE6AcUV1/OEayThsgcL+m4M/Ts6MhIZp1U2Ii71xAVdgd
hsY8GQxqrqZV77pvsnX+TZAtJhtLSBfiAHc2kpA9d+1jCfXFDrHR8uVDboh1MRUvWllPnZx/Sm28
eHiLosHQdvYZB/O5Lli/WEobdPupJO22kuvlu1h+7Y3pXpY91D3Sb/2vIcejhy2boxH0M+8WYXsR
+MGvO3k4/mfXZVwKO+q1T/GxM+KtV/xwm23yqF0bBVLKn6RsjoGNST0oa9GGt3F+j7D27UYyblAW
hTiv1cVzCtHQCxgL2jluRXrYjFy5FbxKow13gN1Yq9TkIcEchJBbdNmlp22dGjwYYnvnJe67ZWkQ
rWw99BhlyqA5+Zix9FOxirkALB1+hxSuBaHi2vsQwsfbrzqlNSZ36XtiYGQT+jvL6TfMVBkqjXvH
c0gXxRsljgBj5b409Cmfmr+cvRlLuZ4Ke5Mb6XlKvUd4wk+2O+8ylHwGnHFJNTQi/da0t1VvAqGO
hNRIh2vEw5vT7K51rxgS5peCLV00+Rb+Jo5GvvEw+Tcvyuj5conGAO11EezROnrKWUJ6gHuY52+t
yXr2XhyV/soUhn/BbjNNkgb5gHyb5gx7XvrFbWip4zrUz9ZbWtkvY5ZCqbas69RDnBEXhhsHSzr3
vmPPUJDGjeOU58g4ZiVDf8cR8GQ5sU0uTAjPmwpSYmy+pFnw3ktIqGlKvDCWA2lebRnF3NW28cC4
emuZKDOD4kuN5fNoECI0B89QoQ99gFAyjd50Lkklqz4gMl+lRNCCqgqhpN/6J8fGTQZZc9BVx95m
9tu53aXuCaAO8Obu+8VjBF5u6ZOBB8PKIKuKuylBT99Z3U9LYBeO2roGErPA8zHrZun+VkN3S9Nq
G3kwP2Pswc2g6daS0UsakYmkEE/SAQ8pcgIxX8fR2zB9C2E7+ms3Z3jpm+dg6G8DH61V3VZU5b8g
tzcmoCo3ksQrPh4FNiL4RNZMr0tu52XH15XzHUEOSXHEMJ34NtTOt1vDZwuGJaV0GukUG5pLX4N1
GTp+8yVeYRRUI9uq5UoKKTIRU55LTkwz12cLteU4tytIY2GxK+ENNvF9xkGu6uTJCdWjF1W/VuXc
CVVeF3O6uf0MPQqWYaLrJ70sNVCrqhC0vc/0jmHumzmOKBKQ+0B+J/uSXXA0dKfgicsTv1mpetFk
a/VSlZRVdKtBnILIQOgJKX4YTATbybZ3sqm2Yx3s2kwchBwPpcazkGbPbdvDVIQwo4uSibe4m6lK
ZyX2nRFsQ8s4+pKUZzvhUidy+i/wh/Ws2Fy8rDVitjl4DH48GoK+cg+TusnHMrstVTn3Dr5diTgU
jn1pfEGgB6CK7fyEg4L6VHMatfejSu+bCcU0xNu8+TM4WWbgeb+T8AfHg4+gZuGblcF+Mr/+neMy
erLtieJEh38a37gagUyL0tx4CqhvGa+iQkrTazW7f1nQHBuEgEDKTMEHarWIwNYagR17fzSJGJQV
SRdJe3YsdZ2GV9vXTyUDgxJNtlYDV3+Oh1FMvVGMI9KEzt4tyGzvf8aNfGg4d1Vm7y3ImisUdrHv
r8baxiAy+ZoK+Eccsj0c9VKneOqaatcI3HO6eQMJdTMDrUEXAydd0MXMKp/9FN9837+y0u5hPt/P
dbYUDafRH3cOh1ce4ZctrfM4QPBqdMXl8xcCF2CuvJzSHgzyFuw1SItVS2ufGtTAM2UDRYER/UNT
1kHlIK3A4nzApz2q3SfMm1CfdTnyN0DvlEojVvkBsBpePSsqhkfhv8oKil5GvkX/rBNn6zDrVf4h
dWasMYNnQ9hfToPwxijXQaa3Dk5cXhGtiiJ8N60XO0xeHdX9WCFmXf4/zylwnfDmZj3L4DXUhFBZ
qtjVtqQBYdqRuejeCxOwFlztUFYAIF1yGjLAkdg7cfauJlqUbV/Oeu2iL+7iAscLWR5LySuUBc6j
pgkpFdiqbmcOKl/QN0ZrFPjBzEYJjZO2wLc9ifBOD/+6ZlYk/5lvU5P/RR45YrPx3sYF0Pics85I
QtLNuLbh9HAmxQbKSu9Lhx/kB8bR4gB8Jy3vvSYX2zWxmurcFpPlCHaPXR38KHklySZoEeK2HtAU
YEkzkI+XIiwpRwfmBIOSeI7Pg6lvgZOE6x7HFEmUT4XOz7dmcNnYY3G4WDD76IziFkMgt8MLsARK
tgPjxmh342n8h33yxnQDfDSOi+Tgy5PWNUytOyP8H0nnsdw4lybRJ0IEvNmSAAF6L0raIKSSBO89
nv4/6N7MxExXV0kkcO9nMk/2n7OfrMuoXuOTmjqdpAX9OliIrkxuSAHrrZ1XljPhA8375CEowgdX
pTMnQ2YjYWFJq7fXLNFlXK07w6ivRQguLYIoqCtfEpfnaKnDyo/OI1aUZd+3CRM4NY3pahIb8EIk
LgsZtBAOrO174AFpBjCzaGEaKCu1zj+rwL9YioGX+psujrsquCwVYtma33X/UWodGHgyYzIVmdOi
rYNCgLu0IG8OEHTerkd/ZKNNyNA/OYFkWaAj6De8AJAm6Yosn/gbK4R7E1GNK+1ZkzaJ9jnR6DbA
JOjxV23xZWFSUS38KxbgNJwK37xzTMEnc6NOLMCKdl0XLGzVV4+jlS+osB5VM+JQPk1asGFmwn9J
L1onBcaVqy8+tSaEI8cwvew9ON6DARq+h9W/l+KLPh4YcK7MgVtI/GbzTJCVn82bBvFzZuzayOtw
Fw5cWyqeBXWFc1Fd2ESXTvGikWuBJZfwb5K+SqgDLGi518VbmjAtQqOFeU87Rj7JJK8w8KiSJ45d
CCFIXOn/OKUMCFwDPZb/QWlLlJOIkZlXenzwkQ0LjMeTfovAGe5tQrm2Zt0mfCzIbetqoKIw9805
o6szDzp3oo52+SvvHTPCivgh5V8G8XjGI34KoZcne+byLbkryNJt8Ej+J7Rd0KoabFmG9sMG1wqw
MQIwVKwrmI6STffqoY+B5uHBJeAmJGR4U76Lmjun9OQrMWbkZDiG+IvaSe4u8oJiw7PwI/X8S8Wt
YCBj5sAubO1SGge+K5FfPvRvwCxo4YLaFfSLMLqjxEYEsB1cl+GDGsD6QWIhU4yJxq7RjnDRtWZi
dnFQ5pIIq2ytAZBnvnSVDRjNa4VEgRgbwip+tC0uLU5+wUnbHXgOA/M608LwUJDAIdj9Mx62VXao
k8DhCSkBzA80tL8dMCDznR6O80V4RJD8OXkQg2p3jtxuIgHyBMMhTLuNRIX4DUGpEbE54R1B6cmo
apdql/rXiPcmAbPVYVSRP+JJ/aJrTZV73PHgAy336mche7nPP+9AKxJAgW1CQIxQS0iyjkHToeqD
wl+iVemddhkImqSr3HcKfx5qoPUBbdaMrgOfOvLp7+xenK1fAV/b08/QLm2mbx60wKQndOTuDcUH
VFDSDDrVy0inSZn47jVIPNMGcUB+7V4IhREWJ+/dQy3PC2Wi/OHrzOp7ajrszpe/jMTL7qonR7F0
oe5iearrAzEZUPr5d5hSyTKFwquZb+Fwrsa3rrso3VlP0BeCLheQwGEXv47aK5PZHhSHOtxNfMus
XFQkvxvkLs03ZrdYq1Zz+FtMb3hKRflmfmfy00gw/DuR+S/Vbf1E0vN0hVQ15dt+PPIAdNUuO0/f
bXc0sJCo6MYoEyi9VtWFySwGFC6gAPw1YMAfXMCUjQwFpmbDuTpA1WhIPVhLhmdeeylAQ8bCi2Ed
QEDQLL5B7gTD5GcCixdJhr9Hu40/PTbWjQA/ZM2bx6wnbHdwa3T/IhRXmOYDBl3sIEZ2C0y8V6eQ
2IWIsbe6TfMbr8Fc4TfgTRe1s88pN5ZPSb/I42/N8nrgsqTGxeQirhLEsZC7j4bpULx0zHj35SdS
RHYTLk8rWkKGIh0+lS95csTPeGDbukclouUbNij5z7wF9UTOGt6I3O4xAZKLhFZnVhzoQEQ9aP5N
wWy249jC3iAle1y7ZXSywwSlxDaP2ZjJfJQvKTsgqdOKJ9xL3wbLpY4O+Q2xJm+wefGgNGwKLZm7
DtUtw7DYngT6x+uI9TumY/NYu/KRk1jCRUl0Hs93G7kVvXF9BCyBUjoO3YrlXsvEYQkfQ3CnXstu
a42uWLBCcMMBGzsjvis4nD5xyGEBwf+Tee2l5UH87hueZYCD+boybWyswp2YFhiAVCzW1zJ3vjEP
AaiAMC89Mf33yx07MU4LfrDEOGaFV/CIgE2uiJT9N9WEQTCCRjyc/aD3Xw/lOgVoNyWzB6GS1EcA
BjKC2fZXDM/857ByfIgppLK3rsignNJ05ucC/jbX6OfAdvH2Jytm2O1VA55VHckZL16D5nI/Rcyu
+V4jfA4OPjCUGEucfbV0OAhFcFNPNxXVSOcWbyTmqJfJIunJtrAV6fTIsQWtryyfRYzF/CUhltgF
7T0gxBtsHnoywiiKXwkNMCwnbuPxwtduAoe3h30MW0dyLBXayH7+BYMXlTsuIkIyGUmSmQn+T1fP
QvjP5zAvgS/IosO+EBYb3yI2SGzKWAY0pKp41VdEUY69jRuGXE1X2M7JQpyEgAUJHwI3qhHdDR+z
v4uFXUXMaYV246+ZbvwqfPQRf0pRbISUcwrn6ocec3xg/cQdNXzJxF+ku1Y9pC21fw/kl5S+zXDr
NQe88kKwtKQXuSPYHZuJImZHPVu98c1yW+CAxnJbY4JsNhh7tLdgeDIeQHqAAmYcdnmOhRIXEplh
drhlmATOUUF+q3AK8GWG4JDNFl0PwYbikzgXnhTj4/5HIFcDu4irZcNhxz6QD7HbKMEt1T1Wn6R2
RMWOcXRbreh5T+q7SAEjP9GmuaO2LX8i3ln2puS9s7Uy+OBW0IkgYJjhGeSeEbbE+LjzGfS8dmbw
2Es2Ihe+Oa4YRLAojWY8+X1HGEzH8GZJASMJmxtnKj3eLnjq5nUOHQu8ie8UkFKdKT+J2OPsGDfM
lkAM/mxG4t6Sb2aDuiLcbRdHXoAVlwLYmTfWexw5aKnJ/PpH2g3TspbgEWh8iT29OEIS60Io+Tyf
WBBGDiEQ4pfuBgNCYleFKq4tN3ET8NsxfLrP9VUnPJzEFk/4Mdfc3BDVrC1Hse4iQhJRyF4XUtbE
sh0VAbJgfn5SxFqy2/rlIWOuOrPxC1wOUa6cJWbL+FQlp9k3Hu84+XKSW38I8FH6tbyLKfnDPZ8W
r1wG5cppA886qKnb6TvmdXAdcxN1H+tzXkmgsk9U2+WRI7tmrmlbdJHAuVbmjRgficcC4CG1YoTe
CH8fVzk5gaAqAUNCqhd3mLaJbCBiBhOLDTNbObAbSg9Mc2SWODe0DeREW5ss2JLt5SioXu8TFvfD
ldMoO2TnO6eDgmBJ9JYJvq38awFWbvw/qfUquilA2AnUsK2NOFCn8yLy6FRCNfyJSIhiUEHVKjtZ
uhe+czLt5SN/lBl6LL7M7sY/V10FVV+x4uGrCcsrGAmYewXEajIRlkmd35rUcrCaWcqn2NMk/Aha
9D2JbpXcez5y4V8g8M9oOzLImUazDWn1p2H+xqjzkPXonwKSa9KjuA+asxY7wUv/DMWLSfjZX/Cm
oeUq7/3CFIfoeZF5eZj24yPbZr5NPRw+GFujrAHWAdIZSqH1A6lTPBkrGK3Mq1pMWuTlulLoMDlh
IOOTG2+jbkIGUMRX1h3FtyXtVf8j1sBkbboaGi6Cv/N4ao8g76B9cf6oHn03EiZ1P5KNlZ5UYEhg
JA+ydXkP8ZjJZGdbO+NOUF3dr4NgFTd89tC8IxhzrEePPqeNcFNB7TqKiS0FMxWB4ScmcQNire6A
kH8G+cmEfbpn0za+KLS17SFhwGQJx0ncJrrGHLRC4PXXMoQ0G+ZV1TbQ3oWW5Y3cLZrVR6p9t+aw
T+Ufnv+BDqBqv0KZNpTdboMdBvQRY/jEnaJH1Z5G602PiYtRQSl4Y48BWkZFjHqU3qfh5NY+cJrI
FNfkp1t2+Iz7I+4enZgTMMxM9itIViK3UEnv2qFk2cyfqddkn3JoYzoV9ziMs39kblyIxMCC6AB6
Y91QusaHb2zgxxUTqIADJRM/XGYLHcuPrW+upX/dLl7GrbjDtwn49yVvT7vI++GepE+EGGzrlqqG
bEvPH28hG3Ul+KehgTr+IX7S/Yd/MiKXYp32iTkOugkO+D/O09KesBeS8h7+Y9BYYOIYtnO45R1H
rDnCQ1D3vuSQVNR58oQFlpkQ6Yo5tbnt4yVyKTAFg9vuVSaM7BjjLhsUJke1I3qgUBlmya7OJO46
giTqcGd46O9z5TeWfzEulnCqAeuNu3Y4+jy7xCKhea62+BxNtFCaOxTbkv6Htr24xcUhCQ7RvW3t
bs8fNflJrF/C6IQDlYKQ34p79K+XIMO8JIjPPvXoFURB5vTuE5ChcQEI4KmNWwfEH1C/Qb9Bw74K
st/WAvaE2pFg0lwmkkp7hLv0t/yNd5jTpbvoalzeMvpI67ugukoAYQ6fGbizzuaAMprHvHnLmgME
zv6S8aRbwEX7Y/GrvSplg9I9Nq/8cqNbvnTT6b/7Cc3TWn6wrtQcqdkXV9JVFrPEIfUfQWL3e4wn
wegm5cE0sAN8Wwz+kfSwAiaaBQqV6lrpUZbvmcsGMp8PEScu6ZzWPjqS/OZvWcZRqFN26OuKj0bT
3ZURbYTqhXG2KW5Ig1BIE9yTsSyA+Gy53W04FlBWB2nTUfgnTg37EOAMpmLF8Q8WZCYNUQ6OSMIu
ePxVyst5ZE9+A7b3PVLmHSSPNfoq0GwqtImpquG08TWT7kj4Uzti1NmDC3uPyFoh7qSzLVI+g3JH
XwxV72m46Vut7evy3i3gKsTGXLq058L4ViYh0+eztB/pDGe624pI+uFDLW9lX68yrH0t44IAg6LU
raAG1L9mRVJnrx4+8x49jp/ZFZ2XAGe055UEdioSTxMHEBcvFtvNNl6sUdu+PPd05aOowbIf2GMg
LyZJyerG3agcwignwTTbJSjNhRnVFUWtkGA8otGHf0bhSn1db2tohZJ8gAaXQVRkxG7d5eksI4NH
BFIMrCLQXG3L5TYWNqOKRf0AUmbVWtRC7DX1FM8gdJ4JAAEp6ZZwUKKDrmPsx11c+aj03YZ+iV6F
Mg/tS7qpmy2VlYauuWJPvLgR4oNmfvEGmPESwscaLkw34LzSEGo/N8r4L2u/zF7GpHeqAsLOBW01
IVEyWUSaJhhKSrKKWxYoXzDDt4JAAeIVqMDKMs70VyTLIIgY65VBmsRAkiKbtJUMLZFl8pqlL7hr
0iDFT/2zr47cAIHfuwV8KIu6YxDVFZpvlU1Lb0HTnhSEPHrhRexQYrQpuUAVIbxT6ZvxbvT/Qey4
+AERiVbOqAxzzlyvA+mLq0ymmtPUCwVbzhB2YHOVvHJGUCymoYGaoET3ScOYhEMsupB6p4n7JGB9
gn0kyWEznxhzUfAxG1KGaKsj9KsZr0r5oaJyN5nFzPjlY0Kh1xbexQJ7pTDsejZH4j5HsfLCKm09
mtxbYvjyLzi7BnqF7GKFHn8UByqj2AspgsBoSFElpqqTnBi5ri19aZMzbc16zZ6avrdV7vhfYAqR
j1vvgd8yqU4pg1Cqr5kiFm/RX1vZprxVC+BAp4LIOtXmHC/03Ux0DlUrK+Rdt1MVN5I58oU/M/yI
2uWEpCQCjj+cymf4JPTEn5z4ohEHHLzUtyaDOr2vStd6MA8JuXUHT5wPlXlMqFhLcue8SHnWwbZ3
Ga8LmM3e8itpBhUDU3nTiVhL0cRitd1kDMo5e9pD+8/4SI1Nf9SMQ/1bl4guEH2umzdetCHfQTEo
/W1IyIv+qPYhiOkErNUGlyOIy4Et6V/wxwM+P2vzQlAopVyjGc7MZoQxIl2xcQC2W90t6Vjfhm3w
Pi9GSqfHNw+B60pM2YAu6AE8dSnZgXGMJxDvqfIyzQewpOolsPkrD8gJgblb4a0Ij7J4rOo3JXAx
2JvyozFBtW00RjkMx5Q78h+uJjrSgeNiBgW8YgdGC5VSCCe71HgSy9FwHJiUR8zZPV8Bj4BDxY2z
L0PYcrnMHwI8KyYGAX2osJ/vJtxzaxVNDgR4/5f0bIVsd2kt0NARz4HY5iOa/lndsW3P1BkKUb0M
QJI3mYEDKXXLB7LEsc0ZBfE/qgS6wwIFQK9eWuMwCGzdKTXld2aGDBazaGuhwlrK92m/RI3RJKif
iL+b17AM/AhcvVZsL5Rjs1B9i+8Bd9WoH/J3wYPK33okDjNgZO9AEUIMEuWk3H414kMK36D7FjDp
wOzCbek2dDGk7QTJyziX6i1GyqCUoA5tiWy0IcLJ/wMJyzIdq34iPiGfl+hQlJLjmke6/MfUn/8H
A5ESmbZgp+9cr8VXVp1GE+zapybdFJ+O1ovpBHuFlOumPRjnvLouBnoBnbWKMN/vP1vK/YjXuJG+
/Ij3igHJsG5EzOa4Ih9w3LV4r043BZeiFrGeyfADawz4NEQXMLJFNh5NdJ4Mkx4GZVxCNJN6iTJ9
3RuhA5B4cUiUzKbhFUliA8UPtS+V9CARooJCq3q1i1OegY1BgJ8871oWEGnyvewjKCdtkT8DK5hs
SBlUoL7LxNZuqt5ZlhnRfLtihI+rxCuZ2je1ccz5RPEzuXI3kk5jrIbKTbTjxP45CVAe9Nk6sYx1
zhdBUAcCTe438Fg3VgKBekZrzKMTbxhwMuSypI0JH2n4aVGbLhOm+VYweC84Y7o6XNc4RywNpo6H
VpvOFeH0CKJCuQvdB7N//lV50Vbk4zoFzaA37DDXcebpnoIGL2B6xWUNhwg0DC5zD3XDsiszgXKv
+USlkbcAkQ4+/iJ0adUn+auLHpMJC2bdzZ5Ysh4iX6U58GIk5Z0KmDm1ZnEDCR+WcKNqZS1Au093
y65WpsfiDK7qcZUyzctixLx8nezo5Gclw3jaatm/VoWvf9CNjzr/AnaGqGQNnrk033qZCA9D4Gth
rDhu6/LZFUzRDFoJFzA17l7uvBtzI8Ca7B7A2oUYvSLxu+hHh+hQ/EOrgjBE0sSyI1PPhtEYzKPc
+2H4jFFWJBQHjH+AbIjMC2xhzNWSMz+g8dMUJIkkIS3eepi2M1+kzY+Jq4F1QJBfGS0JfDMjMtlV
Pb0zEyBDYSrd+WN41YnNDJ/8M42xqU/Oi4uKKGzPOCdZbVvBvR+cBUbG4A0gHHMeaLbwe/gfrBlu
dIUEv4rGqe6OZX8N1RMyeSJsafDw1mj9sT1WjIg4hJYFKho5Dk4QEKzvmRetEwgZuienToXK7kr+
AbPuSWZUgdhFWovRWa/v/fy+UDOxeR2Z5/ILAiqKmXJGod1NsP+hICjaxYLVhoGZx6BsNgb4JLZ2
q+DOJV5W2xY8hX7Q2xPnJnuiyNgFxXspIprZoF7umXNHgC43RHUkwZGkCojrf2F1ZHig/dTHdn5g
km4mJgP25EEV+118MMGN95VcCoap+Ny4CrPJS+V9TlSE8q7yu2WYZ/Gk9P4OuwBG5tYgrcdR+lck
rDlC28FTDXJL2Q7Ms8HbwgqfMFNeEaAXShrY4NVIU7MzkgaWt6qINlr5ZHGVA7+8BdGG7FiZGNWF
t2MZdI2hv2Fcqwm3VgFOFebOAtGryl2YaxvWOiZZkGYn8yJTP6r3TH3GnwL8YJ9waXFHEkq/nuni
q83IigzkDO6VZWj0NzMJxdVJlxpta+Uwn1l1CZe0/mQUqbdeo34pMw+Vuuf/8AMKMdICDF76B5b8
UnxSxkm4WQnMktn536byOrD/zhxVeE53lDfVpg0QU3MVcLAt+U4FmR7HpLmJ0E/ZKmzn36kCw30T
0UVWq/y3jPaIGWf61WMa7UyW68AhSKhdHu3mo0FkdUWU2kqfY/cP1O4hNx5N4MpkUw433VpVKJ8Z
Cm5AxYowTdBrrRQ+KumYIc+1+KDeC8XJpwddqMz51y5xCOZVCRzQv7l4QSyXZa+iejOKc8nMFF/u
LWWiT44G2ODmpBOczWPB+yHs+OImsLI3hGzZi6KPQX5DClvgCPKhGZ9Mb65pelbVXZ8c2vg53qE6
iP3DRMJuEpkSn3vjWIk7Y9oXX5qEcmBJHIbsgLO0PYSL40T+7YhaUR1RYGHm+SUcpVunbQJrrbxX
xaVUD3m9nZjPEjwbuFayKTuXYg8LAZUCdF0I1FO2593DtSzaxodIcvQXGmY8O6TRglNdNW/8fQS1
MsFJ4bzQSIBuYQOht1DjEZ4A5wGhGmC/I+2Tk69jYtoktDN3UwKFC7Z/4ce15uh1MP4S+dlo0VoJ
drXwN1X8tWAR5ltHdRqw1fWr2eOSZf3UUGmOyknjuY/4e+KsPvqq5PJyTe0FDA7vcQrBziJ6huCY
gi3xuJL5ptLpfRzWPnEeJjqN7pf1TNt7Ese9pJLQwjoqQuFIyvDiyAqhPgrmosgAF9z/sbCWWXYN
pB8MvxhfXwLTF5+dyMzUM4jPwXRIj4r6CtVXzrwgrzqnWlpFRWGtTBrI/66K1o+dNmNyzYCO/ZmJ
PCKwI43oSw31TYyyAZMl8LARJQrCLZWynpFsG4nbJqHpiSNEFNc8YJ8bwORn2wz7kOdIZNhP881a
T/kK5sNkfdQlCDbN9gkwlJ9qdJbwJ9yEvlwH449GTMCQsRW9JrzBE+M8RtiZtdOCwpUKgfHmfWw+
2VPlo8WDc6McH/gRjfI58Oe5z1YF6aUceGExr8T0asTE2NN4t8PgeKwEJUBsTLMAQSpBweAamruy
4hQ1BXNjEIapJHZEa9Ka/SZCSt2CUBVP/Z+Yn8fMLTgjFDQ0B9H4Kb9m6iek5e21IcgkpD0tPmZ2
hCRFSLbwGSMC95tdQhLIb4DSPH8HuhNuJnEzI3vHRPcG4an8WnaEWJuCrUiauHZk6h9SkmHKx1O6
6gSKVroEfj5ZXQ8tqaHjHzU7A3rAR/GDSKfgjygQRlGEhlcEjQtvWvSTM8Pi3CuVfTBukh5w8rHW
95Vd5Ode23TV2cd76Z+r5j2pIPmi/BHBSWwaRvp5fk9CNzQaZ27+SXyj3YWWbWmcl5GL4NQM/lt+
XK7yZEN+XvGbJMhDz+lFqD0+hoYW441RDYm9pnxt040WletW+9P5NBIo/a2JNmkTjqdM9LDBsi3F
Q9cBouEN3LCKkZMjiy0ifdgqjXz1ASK8NEeY8CnFT4WDJGzfu9xu5zdDPFUYFhi68ON9osnIfxRE
j7p8rXJbSjiD1tNPSwwZkCKW7XnwoeUZ/8VvcYKozOnKya8S5K64A4kMAikiGucVlp3IABIcrhN+
/+KMfo8EED7e5n1Q0v3EdhReNVNUnz2O9BfxfHSMCIyoY1yAor4XvYFDOmKzpl6adHa5h9vYIcp9
iKt1RplGoWBEJ5OeHl/8yMCR6sAsXQoRBVks8Rx5/sVWVB5RKBurUAEB3Qy4GtGgTTejeOa88TH1
RnsOj5ElrAT/T+U2T8Rvzi8iDPa8FNVM58MmhOB7jLWIzkicI0cwRgRuDqSyfZfoI/viyU82R6el
5vbp6iokfR66OyI7oH9R9sMO4W67CvyvUb3QDJ9K4VcyEMTHbxKmB044imNa5IE6XuF9GwQ4MCJP
3hHSDvteZW1KQJWoKAVvYPBekgJFLQTzEeEfwxTKxnYV/07KV6QDr1WpYfIjmxCTQVpIZtkWxY1S
3BipCtCjVXdULgThADqcd/FvCmeKVh8VuWyHF7K6BsZT1pGZA0D3kfVF4kiAloJt8p4h2kA3axfV
sfmna4cXVlwNm2B+7VEtUXJkwy9zpOBbi+zyXf0DljhvUMvpnzSWJqIOhnWB3UGLnjaS8YZcwodI
uOy/oHOd0x1cq8MScQ/ixIbkoyAlQknO2ciiSXvw81puWbGDQQ69sPrYDBrPIaU5O3UsUBbUn85A
rELFxoyLT4a/jlikYcd2/ViRovPes4mwTmBsjstic5Q38XPgyWIsu2vZ3ULQzDyVUoXKQj+2ZxPJ
EOuXI5nih0Rb9eW2b7cQHQTD06zzQst5YC2LP0wiKqvNNG+Dv5Ij+7TYMre6dWqqNWlTxO1UH8r7
vIGCNwTHVkLmfOIpIuIu6w4hU85flRoP9oj66lTAzwEwwdUY2X3vYonmtRbfus9oF/Dj3mnVemzS
HbHjxFa1B3rJVQuqbfaPQXEyP03y1cldQRWsYxnPmfG3T0wFtPpC/rB81qOC71RpeyqYWo3MUCOE
o3Tc/i9XIeupES0NwzyRY4fGHD3qdCLajuEbcjmSZRBu8xG+qJvob6iV/cFmY8x4jlI2JY2y/8fA
Iw+YKuDEZXY37N7Va4hHIzS+K+FCq5xWR+A/Mjjt7rfOvjh2qBD2JQ/9zzKjGtcIalhWENBEutk7
JiW8LKhlcRoK/u0t+8NHWLF4JNPrU9mqqiuHxIdFpp2i7CkU1GQfIj7Z2N+Nuoe3DuXRhxRdmJQU
Hnr8dgB2uZqq18RBQGMVaEej+sSfkVX0hcLK7CjuAJ9K3TEZYlxGCCXcsTvmNfIFOnIu/Qa5HbaQ
RiUogZmqsMUczCcJeKAPuV5c2drjYCVogjxLOiArPyxbgilY52wtMDC49ES0NwHljdj+WQ9E/Rw6
I5o6803nB1b4qwY8SUyI2P7g9EqunDe9cZARMXjKFymRyPu0ZxWXlC073pp+y1tPZ0TgPHuIfF2v
AQZ4LDk9ChkA/5bTJ6d8PKa/MxAEZosdOgtQE9tmhnp4qoEnZ7ZJYJfA68kE85igL9MC2zoP8m76
W6hbs6cfJYWsK4s7OMVn46OnIR75OqjROvP3E/OzUfixFBoFlzNneKkvOXISLVgRayka18x4JN1m
Kt6y9puBnZnvI9HLblG+a6F/Bm/UqRYGieJsghDgCoxcTXUqNAtrJHaMNoCz6LTyRIQgBHIDJVpz
FvIfwWCAKy9xqSN1ZOtLDxUzUuKwmazrMkCad368zv/5ErBnRlpGvWMmho7iL00OQNkH9SPt3rNm
A2goELcpI4JG3SFRH6qOu3kdjXTADLcP6CpQ7sKyDsgh7DdQELPhFBAWY9OEaba4JG1nw7fh2/Vd
YzTG1OYQ3vQPRA9msGN/gtN6Vd4Mh3lMsfYDL25eI5WlNh0s/yEqjNypypC7+TwaLvE1kGlY4JN8
XtF5zh22VhgeUtBvYvlnuPI1B9/EL2rpB8PZqTkNWrPXhl02HowBpZ1ef/gS+OFDZELdswRbywnb
2qa0mpG5MZk76NwnaNrm6FK9Gi+c3xGhbxrFM7mEEr5V3MiIekFTAZXwVZfQP8Tb7A9ONfUzQ1VW
ZqG8qcIPX/80mYb7axW7K6pp/4+RURJtRCit9UWsPpDyDOzImU3J+/EDXqKY/zC6awj/AAfO6X7K
ECFUJ+sKb9ZnnWl4cFWs6TMU7lgNk+Qc3Cn7Bwgydv8rg7Vd9AceojVKNcTB+pUA9doeyWNcysdo
XWN3q65+e6sTROJCajcGOFZ3mnezydRKOvfyOoR/xBwpORlUT/z4BK9/+KIN7ytR0Vdd2OPGTiLf
IzaJ6spIHv33WUE5s1HkiwFAt0Dpv8dWyzdrXoaBwQzEdbfE9H1Rcdxcjf6U2mSZhgJFD/h3t9Uf
VuriMp3NE970bN3UFzn+q9L9gNQ6Km4lC9fa/4CfAdUv4Lyb7SLyxpdMZLebHTrfs0IUujUvOCKz
9ehhWhxI0QCgjgsPtDWOev7iWT1b9T7haSfyIHF56R5Rt2clBVOzu4aaq5B6RmDCt8oKrAAkRPbv
XikxY53a+LbMZF8uvvPS6eMHaq2/kJ7tZ0LvQnQUUU0DIeDskYLu0ZYvbTwE4W6WvuGCV8HWwPzC
cCg6lCQBGZBQTeCifD4ZC8jMYR4lBg7T0wElMVZL0/f43EzDZQ2Weir6L7gSAgv6naQ8KzBBa3N7
025U8TVyTbYuEFdsEgRM0vyUnchhwzFht1s1v8MFXh/k5DlKbnYRMyDe2CnpGykvso2yQ2iK5r2x
ZcvrTTu+6f/k8jgNe23qVn5+5hjP+bfD3A2sbcprmzvIMzFvfVUMgIqboHAPozcGg+KlP1K2bnEG
aZeh3Cgxa0YvPYfnDInASgMO8+t7JDctvlQ2qvbYgISejoPvKh3glWuGVBupTLKWrO/a33ZZtOYz
5e1P5wOoTZSfJohHSIjzp6B56hsdwL1mD3wbi42y/f94Pqs3lv5d0riuCjedqNL9d7+4wiIw8Gqn
b5J16v1Ln/7iRQ1Y7N1NDhKlvgUsRyPmFN3qQIAGYh2kJdNZDW0fq2fmoFHI5v0Y/5xYY6byFWxL
2OG+3tfthZcAT6T5Fj9S+W1oNtZNbD5KCcQhPMkL6Zrk7Ta3Qd8z0O/YQeudZzAEds4+m76bSTgv
bYvTkXs+rmrswSi/y7cRprW+0lp0mSK/qqCudX09fTCgaZJDIixA7CnZ1EwCh53xzNsL9qryYGFU
o70HUFG7Q7zX4GjffK4ZCF+3cfcvWffFljvKMlb86Eb8sKhz0sqlihRTd35RVvZ8UUep+mYtnn81
DEpZWND21bf6rTgw9nxhyTD0RyERSET1we6W5X11wJ5WxhtIa0x06EBgfbwPLGuYZIeQfdw5sNWr
NuyRObG9Cd+HZ2iSXcCZtQqMg8bYoXAUFn2OONDVHbBKkBsnNphwbd5eeYtMexW0TNYJA3z2qivy
0Pbbdtr05hfDh9h0UG2z6qEBrGjmGicwWPWfh1PnMmQI8kOIDVO58amvzZ2Y2UG0pnjt+e/bxdJI
OdZB9PdE9bLdQWXJ8dd0ZxHg5beluLB2wSv1HukOJvaH1WyXj6n+Z6LXwlpVuHG/j6VXNYLUPWDB
97f5flDe5pvwRfMvEmIVei188d0o8HZiBmFX4nSo3AfHYvCV7SR+105bmeIWbaLZ05zzK6eEQoP4
W5EgUXHlGna5JVM+3yMQ5uFG8ZcsT5OOv+gJfD+Mbmyys0RdM2uP4wNleSd76Cby4cgyR6PMXy5I
X+STIeFBNV9RdTdTZ9y0zbbtd42yi/NPHdu5ibCnYnJobv3J09h3yeiOQbrh0G6YAX4NhANJLpGI
S8bEupN2ubGFIJ3wIXXqZ8qshlF/hWC0sPFBrfLyVmMsMCiiFtEK31J4MD/1/JfxtrycGwh3C3wm
/E4FuStsupCWdeQAFST5meRLHxu+07m8AvKUsaCUj0K4bOZuj51K1RDVshO7z8785bMvBoJO1i1c
CJZ22ALJqyCvVI7JefTE9BiGf4zYdeNBp0rOBDS6kXiY/IbCigVMLQCYX3dIrKDiy816Rh0RBcz1
mW4yXl3sGs+J1BvhPSr+wSwzhj3lPDK43AENLQgk6JF9twWJlpGy41CmBqbTDU7FpYsVmq16xBNX
1U8pwtTrZCG77Q5tMbt9cUs2YxS9kyVXDUcU5JvFYUjwSND8dvyI1Dwje2VsR0cQtLQQRvrMxXvS
F+Ajbekd9IB6HW2Q76XmWtlGzZ0S2QNTor+gIi6o+zarU7sNfyT1BxMkpyoC4KY+IHJEddIbqLbZ
fBQfQcmkczfW2/G96A5FeUF4LSm/wrRJTklGDXMxHkz8roVEyCaLP0/9498JQ0f5Zz6Hl4/4kkhs
zAh71GznSPnU3bpzDWXNp6BzLmC62hx1VyU66OSzj4rEa42cKrZrKOqK/CIRcUVuEcx6mZ4VW8w4
PFhuidaDrIL/SDqv3ta1c4v+IgIsYnuVWET1XvxCeMs2exfF8uszeALkBjdIzt62RK71lTnH1CjN
IkvhcCE/ldhAujtCx/Q9jt6WeBMmp8ux3bIXFf4r+N+f9dEvVoyQsvMYkJ4DPcH5JB6rf0ncvr/N
P813hdwte0YncNrU86ST1lbIsSmSA/QQzVrv3JFdXAMFqoFVjtObgQeza9OVeCZF2eq/EqjcrHtW
7O7AvCN+yBnznAzestYNcJvVm4a6m6QQ1Mq1RfT67CenrubOHKRzxfOz1NGaMKnW3VBZdcE6RAUx
W6fjKmWn9LZCsF0fu/8c03bLGpXVLJqJYQMSa4YeThZPTE3qhXQ1AXc2x2K8txGmM7tyiDbnExMf
IsTrijWnhb+yypwocYKzBqJUxHHJPsW0ZN1hS1sh+8GgU9oN+6UChXIgmQuOjxjwzRnVW7BEpkFO
6hAvie8rlKN/5CDgba4YNukC2/VxiRWyRxsT7eXdePB3DGV6Y8MQVmJl71crvgLUH4n208AguugG
sTL9t04OvX+NFHI6ZhtMKCb2NSod5LVz05K2HZtbQByCrYkHqCS1y5tW/HyqWz3B5mvnaTd8pgP7
vfQeJVedeSUCSd9p0RiAxlnoq9nmuxVfb8w+/Llf2n++EdArPO6beHDjFTYVwjbTxE2vHYyjadA+
6d8mvOTAzJfUiJP+JJiXVlN9fuAREPAGa1mfNCAs2zLKdg7rbfDNWdcy1faMcDFz1ZcElGKJ4GJ8
Yb8TT8MJgAZYcMBu94il+TPY8+DEBLdna0z+G52A42f/hH5+jP7GFyOagvpjKvYX7wdCRKdBKW/s
+AYw6zI0/uMHwqSFD9slmMU/vjfqxlzPFrBZedWY/6SoNRtHeTAdY5ralYdg3UOPBsQIqGC2Uag2
vwklQ+mH4WjeQe+ds9l915by0PfS2f+iaGFdgCSEekY85D8fec6/WJx0N3R14yI+5AcDoA9or0uE
e3XaV0aNEwQOVGIlYo61yI6lsHjTkjH/Juh0ZvX3hD0T+m6PDXY47c9UBJ3Tvy+6H4WGixnZ02Ay
zAgXAhryWHv26EkVXVB0FZcYuymCyWKub0ubCMY9OIx3CChsMeziyCKFZpGcEo3xxnxybs4rxqQG
WTQsNuIfCl70pho45mChkj3IXXPtisX4z3iKTxIp6bN3zFnawxRnNg+OOcnS3NnJJbqUi3CbbvOj
dETUR0Xjtj/pbng17DgZnHwBheEJxIMM4RlKorox4ITP0CSB3ST63Dyxw2gu7F1/mBA2P2TyzPVd
xzuxAc/DosMeb+8ptFDNFyJ5bM/KIwa4wjbCcmSaHJVoEb9QMPHQIpJgxU9jM6F/52VqVeY82+gD
M+Z59sNkV9oOcBon1uFC+CNTAw8ZLyr3Bz/ZJF0chhUaGo2h5T3OIf9YDScYq/OERJtl0s+zq4K0
B/E8mgc0FxQaDwn+AqNh2IIveoxyD8Yh1GwDRDVGolNSIODnFCBrzZJqYH22embIjodkWqxBbaZn
1YnSZca+CEzw8yw2UMaAtZvD1Vw8eMZgLnUn4R5MCdUW033ZRGvncC2gQi21pYGMhr/pm8R6+Qml
W4g3g8j+06nYtKZOF0FnWUiVzYcNazOXWZyyJ1nkErcv4GiLEAQRbuT0ghY128wVRC4+kTPCVYS2
HzYDeNgWbevoUDycdFGVNn89giptS82j18vRQItLe+9V7SmQvHBYT4IlYcvEBaYsovLPuMvGPas5
Ahb68ESlgshaAtqzYZqpPykFa0cvDiMQcf43slU3Tk/EpGB3COz5eDUJY5T3oaTLHAkgTrqMKCDo
5/CAsBZmwPJ2VH2t5nYTrDNOCk4zf9oK475DxYV0wexs8e1hOf1QSGBySBYBCbc4W6bxBVbdlCWW
V/tbhowCF5js1qGbKhaz0tJ0TdQf31O+2+CAKZoj0C7y6YHSs+nQRFY+SVqYHzPcbmyd772z4twe
DE+SXDZhEc1GROI9n+Och1xatMYTmRp/kwWtRB5PSHqW+q/yHZYcN9WmlPY87qlF6CI/Kn9qxjQo
OcSMwjaAE6jZxMgWKU4WPHYib2+9vcMGsAufPYnTwLmeuxr9Qf9E2J3iWEg8aglM7KjKR3If2LgW
1Z16L+JsYulXaF9/iPnVLwNAR4rdNFsoeFJm8hXRA3e9kp2qfzHyKIvCrzckpP/kWl0Z6gjvvUm2
OO2tleabmGQW5UrIJVSGVkWEihIeFx3eeTf73DTpqv4IP4GPB7T4F+L5UAHlCg8ZJyQ+A+7MNdzi
uLji3oBbCMEtEK+FSv4l49xokXylplMZttAsum3jPwTDM7VTFDze410gq3TjkwGH52sSOZ5MYV9k
S5oNgLxpZDO2H5OvD1/dW6p2uoZSNPtBs0Z1DnYXXWEANQgSqBdU/CJvpvfMfd4YgXuaK5JmwRCR
3VTDnByaEzsDqfYqrlfHYB/IUB1YdWgRYmgaHBDX6NtEGI3HJjnr+ybmT8l+TQwWPF8s/NntiQUI
gz/WM2HtkiFD78kRkcDvmD988ibsilMywro6Pj7MzeuAA3qa85nEzAgngpkuFMsi3CfzjjYsZvXC
+JIOndwj9dFMwhXO0NwSaAit9FzNdtobfykM5hnDhRkG22tM4APGybWMMQYfgM9pIFhj2zM0Osu0
vsRGpax3WBSuheGe/yAvKFJuFuUZiAw8CgoLCbpOedArFkxciwSHjkskUop66uiA+Nm5QfznO92W
+wb3hGFjaOZvMjqPfDz87t8G+x+YOeGWYgDv08dSzbn0wLS9Q+ECFHHCCaBngXRr6bD/RyzUBAJO
43kGhPKhNJY6GDV/n1YXJX/6CJJZQ3A3S7oAvX7DujsqOIob+jMbwXOTH3JPU1ELcgYrf6AxOLhk
hMO0ykD0xQOVRzg7KYB42yWvsPldMqeI0UAUW3yI+nsb8SoJirTF6f7BslIxyFWjNdsuwnKl4opi
4AfLtBATJGuZ8hp+4XzsLzIL+daXSZXadcaRNjH7x7yRLGYaxBpdtbLZigtqkcneVFMou2F1wW8h
KJbCHrKbq57Op0YFQPoPF8heyM6soqkTtXFjqDefG3VmsTRkzJ1yF7C8xBaFmXv2PqFXlILlstQO
MYG/GtovVKRHMj0/8kqXLiZ1WEWIrdOD60S2fJo8eIxWlQZS4FGt4Wohrx5iFKfH2eSq6D1AQcEm
1F3tF3SJf4wpTuJ8T6h2VawxUolYr2R2TnOd8kTcBcsGqffUZXMX6kwTFIBH0S2NDyILjKlp+Ocr
HvHTDWi1MvythZs+Ow+0utcOqTjupa8ZmWkLaD8eoQ+fJRuWml3XpKLapxtSsqFuYAbP+aM7DRsE
giRylMzoNk31RaLRPdZon9ZNPWQ1iCCr4EjUtIbs800CtAzl8QTsH/TcJZ/EGbAa2PVSqiJSRK0m
qReD9dSLALRyZ/BgmYuCiI/xleUPnbOY/HLTG3kokSUU8snHSxOjnKVTgaE3AD0HgusN6hJpc6PS
HHtGeQSLNiDKI/EYImy7HrNXoHll/8TcbHaWiaPzff4kv0XZTV7RTrGE6k9ChKTnlpqiV7E/DXIb
jKZOna2ClFgLdGfYzOGSMqArXjWBp/FGEKHliSiSBf7flfg5vjXaKiAh35s+vhNlCcCO4JzMpt8p
GfLO38mqFRyJRMtuMwbk6ywIvvjoXHPspLDxqIcMRXosrCtCbh4JL10RYEj3it7pm50ge7VdVOBn
ETjOi80gUDEwWPAYHTT/pNmOAQRGmx4DwkD9gYsNk8MwH5PlG5ymJ1hwWKrkwheMD0/+l+YrRHgF
sS9+6HQpkh0WptaHdIlvk1zWjKeTWEo8fzN8ivlmRA6IFemsyZciW7EIzjeK4wt2lawUHACc8DlV
0Y69xrcKW/BdPUqFKAQ3T64adkXRKwF0YUGW6KEZ9fcWwAC8rzmk/SejCwG0WDStYfMLQiafUQ8O
qYt4NP5Kprib7Fs+EXaM0VYAnIW2CDxW/DWSiyP+9spkLQV4pgcvZNoI7fh4JN4QVfhFr1qJ/4A1
oW5qm3WSoj768D9GlJ6H8jZDJzOpaEhctbueASUupzAHiY3TTEh3WWXAyLdYSqZOJB30Yyf/yAi6
NrBM3j5CR8aeG+bl4k/OMilbD69R45ZEffbXnTPlNgnfYAwUdlqyervWn029Y4Qdjh5P0wwch7oU
+JVElGPhP1N2Pij8ys/eNDeMJHhRLANL6h+PHVJV1JBI/Io5hXrX81AvmH43Dc0mbiOm8nP0fY1d
6B5FCHYajG3oUSiviAAZs1WLToQp5Rg6hBSHS/gW2O3uaBI+6as6hKQ0zW7KrQz2WePW9eGbK/cD
Dks8Ds7MnPuPcHxWPt8RQ74r56mNIkJdzd4eowKeQglRisxvhc1HsCrOJJZdRsnkzO5NjsZ7mL6M
dq2R+703LX6LynCqJeQhvBkybk9UOhaYO3RuCLHjJcirhcASASsAu0UAgM3lU23xvXzAS6wA0kEX
6RYygxBV/sFUQBw0N1X7xBWu/kw7VXhU3ZVrppoUHQzLNJXvme74IKSO1rKcZe8I4+EY3bBE3xp5
haTfYDpEfWC3KJDfeb5OcN6kAqtTSyx5QZJfyRsPxJdVGVU+rww5N6QLD+2OaS2aHYa4hE983fxq
rX+ONYJaCT4GA525Xp6YNmqt88fbkwgHhH7qcMC6y8iDV6qtztO/l2el5Yo46T9oaVncQRLxlesU
NgfOYhZsyiNPB4f5WC1NlB3ovTsRUpQ74i+xWRhVhKxxMAhsE2lTJsXOjkdlRVwi1gJ7htx3mbKk
zeyqwxzzwO2ALpGx6jsm9tNSXzN51VfHyN9J6u+7XSkY0sltyuxWXGW36pSWUIAXnUwz7IbGPhAx
Kv9MJ8cnYYbjW/qPXKxK9uLJPwPRS4KIUP14M/Ie2bp8tsARmcyznfRtX/o3BJt4tlbSO3zjBpna
UU4vxEyxmaY88EBrIxhlkTicWTXJ7wvjp4E3dKYux1+szCjF77rmQFt572AA6r8fli6yth+mKhYy
sE/O6XBNuVjzs0GDqP2QOM2t0nXgLop153/jdXhVpN8hkkH1vB8e8beIZeYnq1bNnpb5Jg8Oath0
JZZLCa0ztN31iE4u3GR6xmRhGQ6X+gs1MKtG+40OmT2Dmv4DloAaEg2CZjifnlNtr0Q/s+EVHulg
xuQnrcDMcZURY2YL2A9kJ+2PUmtNpJbL2G8LLmDhn8auqHYIa4VeIi4L5tYMWKlrF/Wq2ajYV+ms
zrmKbmlhVMfKyc5w2kLtkO1jJurtAqslq2dSVhGszIM9l3+3NvkVf6lkmOLxXdGGMZX0DcwfoGdB
LLnlCRkGVIK42QfQ7WAGMcgLs5vPNnkXX7myP0zdmQQgtq6RxLAHgSN8o1q10YK02AYX5kiK8lkP
XO67WCUFD0VUtQ8YcdKsyivhrL7QLLXoBVyNUQ/KnlmKFPak74NbMNua9bIlP2MFAISEIZy437q5
MtliNv9azO+hjWK3r7YCiPxR+Mp4dVSeke5VIhgyOdD5S2eWgnIERd0T5fuUluCItuJvldFhVrhp
uo1Wbz4P3PENctrjJCd1JJlBxWejNRuBTvumvnILMwCmBJwllGDhgZaIN4EzSpi6QuapDkMeYqwI
JBrvDbbvDB6qFfMRsZpgc4rUmgvNCVZ0/YaVfZY8L3y7E76VlCZLh2PC51PhtOxZ7oqzR/D3ppOr
GJ3ckEDRQcFXwqZZWHXuyTPrnbIE3sYzT5PP2sejBSjdnEAfc//2Ie04GODJS1Ww8hKd9K0T7jYf
dkGwYPQRz1mkWdo3IzXkIkhdsI5JTjNvT6On8mtDn2Dn8ffFukZ4URb7R33vbyOY1H/yCikJ/6e8
8sOw4zdOz/E5u7IbmfQgBNgsst/oqu/QL2/if9qme0lH8hj7I7+3rf1Vt3KjvPwv/izCWvY5heRO
PlXr6i5c2kmkEG7xHN17zCjOKMx1T/fUw/iczLfgBfgnOJbJ/5gzlPG3yZ/2NU0/OC4X6g9VPTeU
o+E2+TOO8Ya6go8PU6NYEMDsdYQQsWLm3lkmj9KqQ0AOe3ycqF1Z+VJfM/HUdm+2QgmzQLYm5XxI
t1bFJpW3hG6i/EK+Q0hS4eClRQhFYBmmt0kzu+K/wN+he0G/yYyVnFPxstOTIURs2hTuWOmIxJeZ
S2kVhbaa/RhvdqW6x8pcibcmm/Ys4JxeYCSdl8MeHkF/jkk9b91WtmB3mqxBtP362q2pbrUUM940
eYIwYQyevMVGYPAhSCsms9lEQAHRZgENQEX+5jde+V/kFRO3UPKMMMn2SKxLVSvtnxVY228dzioT
Oou1fQ2FMrVrxnvoO8eHrx3DAYQD6TjlKTKXje90pGlEKLQWfIze55rcy8eNbzLXlw+6JermIxr2
aOaZ1myHcW0fVKf4B7l5bASstZDQu5iPOvrBz5FgpSJ5QLzBCz8JO7FIhr+TryWciXbx2b1hTLTy
P86eYbaXume3BvrTzjyOyJKjyVM1AvK4vdBP8unLHyfVSOtapFQMk6MEBJrY/YAiNPwnX2M28Dz7
6xrriwYiDBWc/6xDxaZnZFYSOeFXXW6K7Mgvd0z4FYkyo34Jm2/cgOSvJZo7qF6FFrObmBQFx/59
wO+JcK2w1X2s3Aw65+z0Hy3KYgileu8Xy1zeZUZIkcuShr2ELuIGFP+NKhZaKsuKcZTc3/oEoWVA
MQxdql4VTzoQ46EscpubeZJu4rfz63uIMhN9R8m18MQDpA4XSAAZr48MnWGsoGmxgRHxfONEZtla
4y/V9m/lYSZe+TmRKXoHnhPRQW15IaRngMGsu4N2RqKn8xGOyctHLr9JQErOqwN9zzLc5C+R/XFs
UWTwj8MTw2ZXzIeFuRTaCcc0oTzm1o/+bCOYE4QqeQXYE0umZUU5bIksKSJ1qxDdBVBeG//hyp9k
qAee3Xe/Q4806eNuQUJA8DeqNzRJz4RaMV7xh8BLQbbeocmHk9txiqfH5R9yLdg4jBIbnLb+HWsT
O0rht42IRX6O2IioQvrfLnYSLDEuTzFBmPhpyDeoV+YhRnbLZ9z5Vs772JzFNSUKv3iU7tv+T/cm
XfdsIjU86/dXN/z2SW29SZ4THXF8pS6q4BTaagICXKKHAnpLdDAsuPDXt8MVTS/NgSrw8zcEbHc7
X9vixNJOeXTgpUzdbD8bbkOznrEZwp7F3J6nrvNm/zKLdYJRWvIa2pG6xzNXjyu9g6m1rE2Fd38V
Ho8gPUJlTWM2wyPPLe3fJBT7/snUmaNMH/Oqyj10c7x7UvHND6OA9arssYYt37qhPFtljohMY+Ca
ilFYAX+UX4guANoXbEt4SM0PqxCycqguHOzjnFO4KBhlsroJ6E4sDmMzOjB85AUECCdv+OVzV6Ip
+kUSxrOa/2riZeYfJAnwMdc+fHfcyRyUfbTTmOgsBxeyKSrIeboHiLUIaPOoZuWzz0pDdZlNOOEh
fbTrFsAgGvbzh4mT3dxw3C39HZxY25xzBS+Vc1NgTmLngNlwL62u+XW2A9egZZNJrXiVkDas2Q/Z
Moxjnm031+1n+T3DybDENyouMTjDh4AcaPF08yiWYDCKA6pYrGfEZ8Ku2VTOucrmU6SZEyNT+srW
eOM6O4xXMxaVa55IlG4oxMEfLLR/rbFqCQJN1olD8cpDwRjQ9KpwnfN65EzP1L1RrXhYE3Uvo2eL
XYGrmPWmTvxLvwtkE4HXt1Liztw0oJZSBlFea7q6i8rKpJqJM6vgEqeDZpU3JzCYTwiJrRhOXxmk
/1f19rpwGgjSqe51bT3wH7rZj8DhmQ5fJBJkD31BqStNOif8NFtmgYbkRAsgsWBlxkWge7NXcxnk
hdktZe6u2lVCr/sJSL7wYVqdDA2+zqlFcmXUXsSYDm1PuSX1XnZEK2RmR2ASh+aivvKh8uUUTx1U
wzx6W7F5mOiw7J15l+OzwoHD2KRw2S/oq4xlU7nvjUWivQiHZWjjmgOAigWdLtva94VkqHGhAeSi
MFoIOyIAFfdZVUxBlGNCS3r75IcKFIAe0/qR6MoUkP7SluNTOdoY5Nrk1N/kR3iPVhQn6OugrbTz
GtXwIrsaLLuwaOOQuSDKoqJ2EH9VxBvQDvbr2DgjQ3mnFptVT14HZJBakbZqkVd8Mdgf/0yVlgJL
IE71Jypz35Of5kL4FV+IEFiE4JY3IG8tZM2OuSeiHfkghKp1FBhAOkwk/NP2rgqIQiVY4E60SrJm
9MGTQaoApmA6ZgxuLQr4S/xPFk5ltjUmodhMXgM727KF10hdWomP+CYOh0z4WG2EbmVLcT/wIRCL
1Ng+0B8gknOMgLtWmrfnfOe/muBbGDxoNm8UspZyz5/MCrl+mzWdd1/bQJ5S5z2sK7Ty5do0PS1d
ydcUY/epvug8CI1/VgyENhHF1VxlK+Qfmqe/nzlG+C9cDv2ZZpSGHVXcBSmeOBAWUxxHu1yTl17Q
XPuok8btmzwDkWZOyg9vntxsWzNt9x9x8BVRRrLfy/cpJR9rBMpxZKPzGoDgd+uySMajGmDgw1xj
lzRV7512KO80qlCy5O8UwUFiFycg8ugt9++GOtxcQ/4xbuhIbEIaLPbcxFmEXvz12bY4JZ0JmgPr
4Q5veAoOYcpDLfNxkOObKbM1CztOgiaDHpKJzSb4G0gqN38h5NOXhCSiMCjDm8oH4WARc/ky02N5
jh/5BBiLaNgQQGNcN+amacXiifo/2qoGUwXy2QD5cMubyPmdblji4TWIifEwTPLjgcBIvGTJe67r
33W/onjAr2iu+xcxaz7XBVa4wivcXzZJyDodn0plzR4PicoL0qypbsTejvicNXKFqCeCyrYqu526
CVbghV3c06vJ/qK289QJ+PFRW8SuL7q4NpAexatCsRJEmv4jerbyYqKakr6qMCYEpK4vY/0XggyJ
PXP5B0MIUNKtsmXaA7+lYLM3JTygRAQN6nwuyAVFF2SJbqun5kTrP3OqU+Z2B5URDiApql3M51vh
VitUhGwQ1vUddxgpwCZfLy6GZxYzzaaDBlMgHOueKcFWwIzBV8T0bifvXfTpQ4GrlL4X2Wbmdfg8
EQkXDhLbSQSBOG7O7M6lvFGWfnTRgues+0H6zJYMBtrsiBOUp4VmcuKmBejibQyl2B/opgcMZs0/
tTm92REUtr6DyobJBfKrZOftul+qdsdHsq42MdFKp+a328V8dusSWO1c2PJmZhR7vkeOyCZm2Y2u
OMWOojJP3jaotXoUYRvYr/1KvQdE7HFWPbu/8Qw3mYPQ7SYrZTo5oIkAgeizSxhAouq6/FN2KQNL
YoO5PdGYUl4Pp0z6Zm1GD8y89ZR9EfZUSApNiB2e0/6ny04pwEM2ybITsPB6a/taWvyWy+EHGZDk
umiFuUqBfW9RebH7Zu3duJUNp9zr54N+y76UCc8nfwWsjHyqQXwc7Z//W7C9zx81NkGorcYVyEe5
gVryCl3ciQgDcNExN0BS0G9ZXI/pjjObnYL0pEHHjfOGt2/lGtAYqhx6rAahx48Q7RkYbYtr6uCk
mJn2NGA3tuXbmoDznpIcPiEO6n5Pk8rTZkpwwzxCYqViA9EQ0jPpdfKSWmZb6S7ye5y5+9C7Zbt2
tmqR9y56K33pzeKCPcmHlonx1IZ85DOKuYa86rkwSUUWcrdBUAMoCxYsq0B9CVaO3RDhMNA4LTb3
PID51f+JWcgru+ga//s0h9ElaHVSmEirSgLagUjXBuw+gb1KAuPY+NicF+Qq28Wb3puTTowWL2l1
SJgEtIhViL4WoiUkneofdCEGyaxMBu2KtJrTdY4yOcFbu66UXYCu/ZRs89KeHUbDSTobILnEo2Ni
vauzAg23p4CwqG69uJSd2qBF2ZO8FCTOW8er2M/4YmAdchYA0nt08qtBBRabxChy2hPJ/iwsVUmt
TP+rc5qVW4IGv2msUH1KsuszgJEOSX0hjG0SOMXjNQ4chYnNKxuc+Nag9txQDCDnrY/yZigfIa5k
wxFGt5ySV0A8meajiSzJBspWefVNnDBHi48AM54HRgsAehq8XerC/HwjrU2CfyVRyGTbVCBZd0ie
hYhg6mNH4ci9Ad0T5wB8w8ydNXYZbavGA1cOrzo/DpY2+5mpdlju2Ivj+7rGv1iUMNQQttK57y90
6CES1gkd6d9pW/oS1gkd4pxzDYJ4v0IR324QIcqUwWeVSVZOu0pLVe006kreCx3HNFr5t25xh0eB
1f/iRQGdXZ2qaoVgK0EOz95A436HneD1TFdoGNiWftjhTqJhSI4QFGvVGdG/IW/Ql+UcVUuEfnOh
iVa9Cm2ssRrmM35KtibIq9Y4M97h8hPcu/YgrhHE90cMbPFWFtZtdqxKL1Xv7+EYJfusAnlNRtQ4
wY4vDEP74BHSS/bVDVaLgiD2RYWEkVTF4DTVEMllB9jBRUIttx7jfpYbApvnAGJfukNNjQWPQCON
IoO9OK5tvnpzkYfAw5NF1oBpzY7C4NKBcnXYBPWwM2ouvoIx4ZdhJIu6sj70NzSCVJ2XDyVad06V
C5cp6LZF9Fl+1uKZAm9FtxxiePhskFz1WwKrwhWK8O9a/Are3uQan7oGhq2j7Jg9Rm3LXwjsEa4R
x+09cDLYYR6mG4agMAsqdOMW28xFa8KtsmL0SPTzONYmgyc1dvgXcd/1jvR+8RqcJSqaelIrnWNW
P7nyARKCTYWBGR0OgUfmQs3vzLXR1Z0FtO8ZJITu1Ppu+PmXohBmjCpHkBuJDUL4m+9qpsM6CAhX
QGEqOJGwgtEQDx4/Bm9DLkCeWosKdCnwMtanueayp+uAqfb0sx/hLM+QnVPbfyVOB2z78tagoca8
HlR1jgoCxBp1d9Q2hD42XpK7jbnJVub9A/vP6jj4iHI++vXG1Jc1maYWu/iuvqmodJLqdxS56qp9
2yBNp6CVNwkCrVw5xdqSRk6MkZvPvPIXS6lWuRl3/4x0TFioUFb4/GE+qLE74mlyCHx10NO4Rgkk
DZIoFsTo0OIZx6L2V0dWnGxoXst+LUKmxRpdWaaXdAckZBBk3o9KXhXNq2UcKD+DD0yZyOITNFpY
XxDXzXksPox+s2SKhEKZFKNDxyVbBlDdqNk9+GM1aJLEyf+PkiULikGNJ0y4C/gsw7p8oKjHTFmP
D/IBF+aT9zk4oxVmJoCeCxaIXpIGirYZ79jkiuo3Ug6nyMm1DXZDDGx4uei3NItMhgHwpMzp/MiT
E4ZN1F7t+/QxvHx0Uq59xicCMsFm0f/LOGaYESRm6uERiWr2bgLL3HTZoolQOWPk8sd3uZxk2Y2w
GrG1sbfv4lkO0/JzRBaKLmxY6IYrTQgO8tFOWNMzBLFsTtFAfyACzkd9qUO8nRW396Rb5BgCawmg
GI5Js0Nfh8hl6/cPEXEedYP87x09sw7M1GwhqV53wrNavr00wtDMQidp/+ENlZOliNoqq24F+rVG
xTYXswP8TtDVRqdUAqDHzPAyUg8HygrxC7nJzCrgVCH4TpaskyrMnsBIqi2D11Z+DtmfxMwsZsAL
lc1o5EVeeaT0Em/0nE31L45dEPRnTMB6TiwgGkOqdoPSIn7nvB5bdAdddFclS2HnULyIkljgHUBd
XTt8awV6hBcATKwD1d0QvwXZ8KpJucG2pZq5E+OJDYhfYqLBXcTDQmlc+3BCE2oQ/jPYCswJ7/1n
cjhR48BkEamz+jf6GI6fKYLvvcNOrtDNhcg09UBxf+Rd3bv159g/DZKGOpBZ8TE08kWv3IFnvQsA
YeWdyKnyc8ZzieuAIxqdgwrxmF5Kh8eCRr1HzuajrMMZxl/tAvLtWAEzSMzMM2t1TJazXwzHyZYA
EdORVGLnKzvMHq3wm7KzoLOh+noqbPaxQPNHdIxfDSTX3xUCl2uk8cb99bDRJT5xBFmzm9mFdsZ3
aw6OTsPTKbkV8R1L04i7RR0PKYR65xFN5kXm0xlQesPTVVL1UJ12KXnRS8H41yeb5hbDX0LX6OXK
X1LejABV6hQ+CeOYp7IL0qWGCCThL4jxKunlRiaYoXdCw+v9VcexnAfmjhinRSzf4AvMMoSSSIDc
fTFs5RszjmA70tt0KAPEQ9Pxu01uDOiFrJwGmP2hwPAi0kgxWCPWn86DCFsdKDFmQQJpzDDQqSqg
KYD/xFpNtnH82+BP5vJ474SfOnohLnJHvjGZp6KZfeFVDIBeRemjzze+CDhjEoDKDE3Iagg5tteA
Dvnr7qyR8XWV8c7g2eKfHZ+gVHE65/6JfZ6OvnbGo4N+vUr+ACWMAIaAmv6U2m8uH7TQy9qvkGyz
X2IbcEEeCCMhnslcMQcyUPDzNHRWj7qC8rtzi8+Rq7lQzjMUPFD6q98quWFDFXPoinwmz88c9Deo
AMGtWjS2e/mzDaprOxA28BfZkR1rjNQQnPbMoFiCLXDbzYmn7KN9fvd/AmFZgG4yLgZIUvutHQF0
6Djle3jw3L6vdI3lcD17Sum2v/PmznYRBvKzTo6JW4vWexoNSHB+dpiguea4DGcrPdihRTAoO8Da
xD6YSNQfthaeURzl400tLXWtqPt+qavb4hGNO4oi9vAjTRWLCXtyi/CMN+cWkwXorWBRUiCpLsWB
nDPmR/igzJO/pqCY/B4oCgCf9ZOp+DR8aHEWk1Ce6qOZLYk9EOV/OeM/WS94tHELjOBiaP0lT2Ey
+TmiRIjrb9TMJX0xEvrdrHupysH4fKn6vlir7TH4x8OQxbSPUBgBjXANvrsLVxBDflJb6JdukjDR
t9GBYdlVu/P7wV6UwKie2MFVFN8HNO/R1W82XbEbNKt2QteMWPOGm3D92UG4xbHIhhRbP4tBgBYT
cYthP5WfchOMRbWJtFeyCaAhzdECPNWQEc81AY9/iDxcigLJTkuRid4+vGXlMZvWdqisEAh/M1wu
ZfLDuMQbntuzzPThG5VlD2rkxACgsHMCzGFvX+rumBenjOUhRwr9W3iVT4rmscbs0eDyGh3EFoqf
JcAosgrdkROXrzGKt1XigSQBwpxJSwQ8BRf+H8p/HCkiNIinoGzK3GnZQsxVm646uEylrdUeisw5
BFArVt1nLeXoIUkecfp591uk65G7mQ2qrWOOwsIAOWeBPp+Yj8Brvvb/ZuYifBJykYOqASeHpXdL
WEKbnrs/5tnfw+abJj4zaDFt6jXqI4JeO36t8Es7UeZ/K+f8wYwFC0R2gjw94jqH7siw+kXWGMtn
NoQOopkPyz+2hWl0EAc46Ox0JeITruj2ZTDb2S5SrQlQmnm+B3iuRIjKaGqpqDsaCnRay1rbEMTQ
rAg6w6tCI4stRX+FBjKGE/Lz4mYGpzokQgKX+wfVIeL9O5LcbC7dKpb7MEbv/ll1qwtn9Ur7D8LW
6vP3Mxe2MKpI1k0Qgp7Zh/p2/IX6CbsWyg+GWL/tERE12vbqFvdnVuTN+8SQZ3ZkL107f53vIC8J
9pFFGwCjHT1/VaMzoKaAXU1aYuuqkGvRCOWnymg4Kzb9X1NdpPKG8pk2TB6ciss5qC7vAcMDgnzk
fT81FAVNoAcW8EYuswUzD5dSaV9r06A6Ax23ZCci2aq2GWjwWrt8maHqzWRyHGwCT3c9L5cs/o+j
81huFA2j6BNRRQ5biaSckzeU5bbJQYAQ8PRzmN30THusAPxfuPfcpYRJWVVdEIdAQHCswEPjNFHJ
2kDg9woeMbryLgNAwBP/X/eQJGGvE0QX4XQ1DjzyucMteHFYeKHJ8OTVzlT6WnId0gOq0TY/Jjw1
36qHLFrhww5yMoqoqrUWay0GU6Zf6WYiuxTJnuXi6iNfumTblm5CPyn8ZOjwoTB+lEWS/EyYGRCL
qF16OG1aDFzalR4KvQXEWRN1yOatf2GoV3vydnAB+ebXhxDoWeO/Ptdcm2aA0im5MDFPyVFmBG6d
X9kB7p5K2V2WgmshAbSgBXVsqtB1DPOqXP/B48S40nDGkGgCeYSlVr98oagcgrmxbxkPI6wqji1q
PSrXfiorGt2VFKivOwXxR3nUYDUm3eMlrPrqm6VUqn/p6kIu7ljaOtQ53euS618xwmeRd5/+AM6q
P5tPfXoDNMIDV8T/Ujqr8QmlKoKJ1oVUYCA9jf3Ye9UHXiQSFMkJbZXwGolduif0HCYTkErb1KnH
Qifq8Bm9yilpJNUW3bhU+zVLpfRgrPEM7FD8iTX7okmiwtuy+qXV7AiQE5XF2zzI3b5gE++q8oJP
ubgIC2RA4rMh1Qa4MIFa/qcBVgCHgznwDg6Oyh4gqCYYBX4fdqpkonEGJL8aL7yN/nQuQw3XC06a
jYwJWmDiwl/48FPgtiLhj5U7gS2IFFQKSeGXkyWMHy2OTvZ7GC8IFZ1p4j0T4dQwPSu/TUvyRACA
OxJGcl4vvU/M4DY707XSHLPRZHspP99AgpkvSAm/e1gTSSdQXmp6cS0ACtt9+IesS36TPAK4GqgT
jf6zCR4d7SgMoOw30uPFmwVIWQvrVwa+4JY28LMIn7Zblszlp3OsLD71UGhBJorij9mOOFWYXXxr
+k1EgXmwcLrITpRB0Wa6XtxhF5JjgttqOLxGWnrmF5K17lDByWio0azVLU1fA7cdDLZgSx9sTrAj
SKepDXyMyV9SsY7PVzKWyHuPykhGnVQN4VdFncbwn/ViYmwF7RyP1/zjBcOqjw9y60g0O058bmCX
DIwNEFqGEJWKJy/ODGWny1PHQi/NeGqEamK0hKLvi/aKMqkYPAmg6NvpgZPggcZi2XF8e4CZUmbC
tPgna0CyMC2Lp8CpeBueyuQRGW6gOtZvsiFRYhR/8QbWFv4Yn3wIjLuvG7Th4itgTcs3MDfRSAaf
HQAONvD5tmRk7NK/vHJPSK61to9UBpt6Xjlob9VbZk0Lx5ZSlMc1evS420JPJiCsGA+JKvlDmi1Y
/+lJhgzpzAwsMu9IQ7knuex221cpgm9ibGqg66M7CDXgv+mJA7PGrY7vuu5sRfR1ikV8riESn33Z
HCocwsM1eNZsWiVI0PgQdoZttQCNoJdNDQWYARCA72RRfsPWYnZ3aPyayzzkaAxZKssfgRttLn2g
Kn4L5uAGONXUuahwjxirQPtV2h9VBwn3jVEDEOQrXsmI9fcFfJ5ZzvLSJy3wlSCL95ko6Qwllv2A
0RLGP2zejZbt+QolCarJgMmKsQpM3YUp7k3ll2GpCJIFc7lVLKV8lSDSPeu4V5j+onfriMFg3ERq
z4wNSM4SaE4xP/DZENDNP1A/bdEc5YtpcJYdr2gpwjW7TDP4XxVpOYSQBuS5sCZIapXxmtFoS2ji
4OM58BUyeZ9KfmMSE7d3xgwt8Im5BebAUclUtODRCWR3LUc6/UWMc15UnZoGKmVAkDDPlT7EBCh/
L5439YjUC9JoIDMARfWMATVnC7Np5YPE8pwvQetHWt51HCOk+kNH9mFZmyFevuFyyL209ZDtGuJB
qUlMdfrCQ9xh0cIH6fqSfBhH00HfKuWOHjCpefR1OBDgpLF3QbTO7Dc+INzRrafINoA+j91cp78d
mTIUqWZ2En+40/8s0ZPRZuFMnGTp3hA6ZAU6vW6/Mf8rs+ov3E+kOmsuS1R99zLcm5ova35VQe12
yftQsFQN2FYE8gt4vHBPnpiPqcE0ji0c5Yr0Ntog4Ncj4CfAi+cFNC9aVFs3fV3nyhacRzR+WcDy
cTzzJVugrdCwSXbcnwK4Gt1n/cEx7VbTHih1NMavmBszm2ndX7QVcZxky9cZj1b3m+5owlGWZP2G
seuIb5L5bVZ6XCA8lwlF3THVrTn/4o1Ajrzuh8ESPXMIbmrca/o9MHzuNT6exETZdTACJ9/DyyXd
RXEYGGfyMuZvvCPwn3aNTSM5NRBhCUFj6cu8dM8ZEeMEU5j4AhecAfPgb1XyMq3ZZ0sHKdwEjW3l
SPmxCsdbLb2LJFcwF4oqX+H0YrfCqjPyhNlz2DA26gjUJsUcVmgTXJVnPKDjfMbxAaqImF2VxsuX
WZjMwSvEW/JSu4XJ4lBhcOt26zHyeuS/o3kM2i/gVkPmR3wC3W4U5u+LhqFsOtyY4B1+QpQ9rxil
m76XOCIn58ctZj2J2VqmdxedCNOz7Fv1hs3qlcBoiUt1zsCW9TDqNMWV+9luuBL8Q0QuoqQnhwyl
rdHfRldlKNCFXiCfB6eBCj4X7oGXoTNMHrlfIEnRoYF09KSoztzsnxiRVimD/l+X0ChuJMHKj8I6
qyERcnZ+pDbPksnFO3I7KQAVkcQFe1M6a9EF2RE54saUPyREwKUeIrb5h8ZjF4nyrdmkv7QSTbeT
zGXDAwgmDDKAX4gZtE5rklbgEy9rYz4Wzhi69fIvyDhuKGy5gWcAZ5DCqT+CwSV5i5VthSXoDRMJ
uM+2indV6RedG+3IsvhIrNKvABDUR9Atauk55WRRQ33FxpxX+4WOSAoXodvv2n85UMr49GmQoRol
A9PogIyiu8gr6riGLtN06SNHV/QGdQFbjDAD2IarKNsVFB2H8KAmK2MM4A5uci+/wO7Rew8YxfFm
bOBMBIAeIdidMJiT2YXvYd4NM/NUoI5yhKsQBSTRElMi3AX98KLIVZi9MtlrpkTZp5pcjfeWg7pJ
ZsEpKuwXd53uhgypllEw/1SX+EUlMgc40x+7Zq6jiqXcOFn0FePPIM7ZmSEfw6E1/CExqB4pXliT
Teym6Q4NejiI5dm3/j4ox5xc8B6hMCIzlr9T7YoAlEHMoM1Z8g8d4SUsb0uk09OLYz4XXF+XD2OR
mvPGnNXVUtE3GbwrMtUZW85VeLJgm4D3d0tG8GyLOxeSTMU6hIu8Ex6V/GM8SUKJrGXo0Mp+oNGm
zKh8Amf7g76AHnpgfYls5puBOdEM3mRcvYVE0RyByQEWDJ+2uY1P1BgIbPDi+BFnPUN5J5k3KwXg
AKFXEyjtgB/ij4yC8VGIqPxGNB9P67OQt8yORf3BYgh607lJT+nrJ8thvtBnFC7wC3acgGJseVi8
BpbImB3IalXoDQ5m4VNFsth4P0kyOIn3xkbYpopXdB08vFh48MRy8gCz3vb/6sWRX17/KGoUbqKL
iBswObjFrvXMzCsYezKUZIeR6kQ23kRrDxJ+FoZ42qVfgzCALXCnX8aeiepRX/GZjtgwtxHiLRLn
PizlUDKhs9gLLQCze9o6xVa+I+OHzy/tiUuQy3/jcOMaeAOemjj+kaTNqK/BEOI8GP7iI9vb8P9U
Lnn8wpkP35PwqUVEe0Ccq/sBwYjDzY7+WEyLVF88YNahKwL9x5H3jJx2zuoResRkgIgSZxrRw98T
kIqTQCHx3GYkx1qfbv4D2IThXf36muh84ueHpcyCoNyQ0zX45F4ADfQlfTcoL0FzntlqODLCv8RM
mcF52KzTgyqucmJF4eD86vuou3IYJVQc1ctT8PP2cAin08lJB7S+8GObWxYcJPykdooOhp1DTH+p
kAXvkHUTFq07aED828ExUGIxqIwvw4AUiVrqURnsyWz8Txmw6YdWs9h3e99ySmUTA/zsf3Uqzc6t
B+wlbilgMVyKrd35YF1+C0iDLPypXnEUBeafgIfQYiP1oyo/I95WDqXUvEjFv1G76+gyumH3kexk
9KWD1hf+CP2bHaAuHFLI8u0bJgF3D6k+KSnA/5BHa0up+/cROcqKpaWfCwTaJIc+5JMhLnWmRMII
+t75kBvI8R2gvFCC9ViygCjcSMbSJv69JTsr99aXdAjZQw0zfdiX1k5J/2T9OXClijuk4154DkK7
IoELLsN8waUPIOUPns4vETXGV3iYHla/hY1kBIYx5CNMxBUrfjQ3Kj02KRYVj4VlgfrzdcoYo+ls
cJJbyjsmrK3w9XA5IF25YSLDCUTmw4IqhTC+tbng7UfA845jvsjjL5mH106CDeCIsUcaLFn1Hjgo
rEZEO0TFJk/t8sI4lC5jjg4iiXfC/AUxJp2fCXf6REvMxm/PIkt09MzyCTWqJUotxCq+NKOZugg3
oQoF9Vx1btk/DOki03cbJU3VX3Er1X0WuS0qjR6U57K+sVAg5cYt2FXFC4KZzTXSHJzzxa4V1qYy
fe6vdicEmH3n+slAmHoshT9shL0f3fIEbFivuAOkR0jg2+6o+8xQ9BvtmMp68da1x0o61Ko76H4x
SQZq8RLW7NRsgp7oHZlkJ16q3hhulXbONPwQgw7lIF4x/qREVuU5esYp+BXejuEI7SZEYK1cmBaB
Ji1ND/iyxq7mpLxcpkGVtgLX5fbs1elsEpzWlfe+M8j8Fm3oMLIj22gA1WcDb8vhSj19xnn2g/9a
AiMGo651UN0YK+HK5SUcaCqh+k8C/ZcvH0WiZDTbuiJs+36vX2t21Jpx4m23qR+iGp92+jhmz1J/
hlXzZkJM/hb7r1lx5XYlRuvNlg7CHwPTRXtVTc+MHbZTrcMq065bNztGWyavpoHm3jUwVC6KLxUi
IluhQ3HhCKwagoXRVfLYH1Bw4m0hvwKjfswpAT3L+y6hBOwQ+2vhAWdeJM4HjMf0Zn8HJKifwSnu
nfqyQaFUkUfgc+IbC+EPMQB5aiJTOkSPTIFmaG7pfUuDBSx1BWUrHshs8anPNYSGO9W03+/7O2E2
qsd6kdE6CUgvRzvXhJOhY3oDviw2yrdV7UuMkTDeXL6ymbCaBtg7IJlszTGp3o2FHLtYCYyODd0i
csCmaxQbEMSXJDcYf806ZEhV/PL6StZrDhu51vvgtOeLxO/W2hwssmgj2Cevqz181jTS/LUhojXF
Kjwc6V+W8sbQ2Ug9yPNsPcWrM3j2+wTiGq2pW1yYGyrIem0+fOe9qLdkHRimo9HEvResX6jX/vgA
ZR5IpNBChiEjZNZ3vpJ4jCpCYIXIyOY8RW6Vl8xfoBn9oLxBJW177ifkeQiG110xt85I2vUnggth
idWyVH/bI1GeZ82+9nu2ntrpcyND7DjJ8QG18NJYQPI5K6haeBbEboaZ4O0DVbSW2XyEPcJAsvvR
Hcs6vsCQ7FCcUOi+V9DkGO4ALY8kIgHJmntXS43QtijZC4sJtNxtdJT0VUe/cg+ZCr6RgnEloV3T
ETy+d/BR5fyuTig8OC7pVuWCyzcgOuXPb/3By3Wo0f6rlETTI4WNkQFPVtup5MjxPZQ+xQWV83uf
JCaumElDar/e2zplqUbZY04Han0Zkp1FBSs9LSJLoGzXcwK+Wb/F4XoAx8LIgNFK238cZmWM8Vr1
xF+aZPEzlGjpCnDJlcSCXyIdOu2WRUumbPgqunSfhfOunfhZjyj9h4JHGmkCeYEo+V6Wq2nkBPJ2
K6B4L+lYNqDRm1vBXIh3tHozD4aHxK+clN3WV6ktxvg3xx7Buyx7QMcMHaU5TuazTvsHQ7PdaJXb
WWsQezit4EdhW1KgOh5k3NHZQfpsQPUSsY0KAGGNriCyJo94jqNjaFehufxwJQNBjQG67bAT5+6q
Kk9oolooAuhiSVPkc391e/yYjfQvZ6POBhXVB5YXav690TnZAZi3tlSKVX1MDrW+p9HQJlNJvRFn
/ZfC3n+fCI54Hma0hTdQGa9hJnEp1Jbz7raYGdgccXvM5N2kwWe6FDrRr/aBorrMh3/8d6ZsBlaH
AWvdUyV9mMPJDtoDtxOEPSaJDMTr396L8P1SMJMn09ndltyusvgKxWtVg1XmKmUk2T9Ygr1PFYLk
n0TClMwQQPaGaqe1E9I/QPti/UMR1A++/gNeYwUS3Mdql/ySUQWrLHTJx65g8KjI+R2+gfciJgvp
O6tJU3/CT2EhiPop3CbNlcOCh6b8IvsEHSqM4OgYpYjlweRdQoJFjEcnzSaWCqyvAfnw3IEzx3HD
MU8XoHiv2o+EGzUS1vxyUhRQXaS30PKUz6Xov1NCuxAKiIMrI+jHvM0ok2ERD9oORICXbZVy+85w
+NtIjL6ZWVyQnKju6NTfAhW1Ae6zG5xR2FvavZtYSempQXpwYGxAfZVTTowHOv8XYLV9897l7cNM
9u2zunGKvBT0uNoKwV8rncXJ+P6lRBinqUmROHiWE84WFAbsPl+/MvrpjaYuMIyH7/njDcxhtsWG
gCqedbbktbL/xiOQ+Lzu0lZXw43tgvV2aNtCW7N5jvjvf/X0LtoeErtagSPD3uGizhfXGRaKQ840
65zvq8MV65pqLOXXEorSejyGCGVBUGLnRM6Amjn6yS7oZDZx4w28s7ejwDEKZu81BqVSRtCYnypM
Yx/yT2QSRgQXXSwbSRX8E+A3WtmLITkd8+5NZGzGZ2RHIYCFmQId3clIJp1/zp0Tdzet2NOtf6GB
MpslHHrhgLags25KT9Tlsb1ytOnKAvdvsgwXJIEEp2DEWfABZ0rKGHMzrBIKm7RLBdg9pv0XvH27
NF8LrVkbGxR2grbq0IrQrNeMFD18XUbvp4E7pivExJxIYL3lbToce3Zf/gRYF1zzkhuPXPNKy221
k/JZoKdpajj8j+kZm11z96MvBM5727xMCe9GsECtqBHYlLhFvwiMJRp+aSP0vBMHL07js+NoUYyD
vWKEApZnZeXLMnx+umWCB084SJdifm294EatEafH/z9p1FUfg1GkR9iauSVbA5BfQu2yYQ/uvhWH
rOoNWuVp5wHOKLSRZLYAsFO/D5zY8swVtxRLsgPMmGaBDYAHZf52SG0EGAh9/SB8kbpKB88FDcB8
01fAwI4dUp8f8wdmAIlTuuqbfgWmVIFJ6QZQj9gfrjK2NjFFQTNjXCzXu0x1q8qrX6dU2coQ+nBd
Up+2DAQNMovnoggI0B0xTRtum60YG1qlS/5Y0sPWIiXUxhGz9y+riqk91j0uvujCqGMy7Pwq+D0l
1NDUrgX7NODR6kZtf83xObAZS1fvhn8zXzZ7JHqNYidLNg2mP8J9ndEYY8tUFqFxRsmjkUCq7AuJ
8YX7BsUG2jLGiUXuMQEMKI7/j6nuWeGy0+7n7VHIfJ6gYKCKyUtRfm6RyLho1jni5IJs0KyMDhC4
Mdt3jN/f6FlmPGENnnzxv7LwNXWbvM/E7iYgj4Bd9aucKRgoCU+CKaPatXzD04Vnhpc45e/t2E/8
D5znfCetPSYYeXJ1BogDcC3fYeg0xlzkNKV2c7XyoO0IJUJQFfpfTXnSmc9C7wE4Q0SvWPoQWeu5
7r1RAOlEMM5KXgfOiZHRv4v9iyaKuYn16WnpyXXaY+4HusPi+Tr+UEASsqdpR0L1NMKZGaiD7bmm
247XTB4BTyFupc7aAU8w+fZT/NL8QPNHa/5i05n/U1I3QdZN6/rBal7dWJe+IdvcyPnpkJxNEU4T
QZYimJNINx7T9m/DAfieILAYsz4HfmKe4KxLVyVGP5gal4LgCuFKyWQqXDEUQXK1HCk7ufc8W1Y9
0h5jW2zn6tN4FIyOdh0BzcMPjish/sddgPKscnXhzAJSZOCYxnwNy84D0Dx+5//AM2oM1eV8nYBr
YxLpAZPieIRkrbr67Fk8pakPhEUM8GXGBqu4Tsa37DkyuyIyJHtiqEVWhphLVn2W75sSbvoiZD2k
TV+zcmZIGePGCiynp61gry07/ZZIdKva1tv0HtpIVqD5F4tUPQ9/oIkg7lCjGjO28KhYQ5v4kMlG
CPikwrSq8Ovki+miklUcDjHVH6t1OCd8zWVLJ9jxM/MagIaCz0PzHm2jACsgr20uAp/7DYithtrd
YjFKHXYFlCzRxy+DlVbv2P5a6l6/GJ9T/7IF9ViXPDZ2iBlV5SDdWR0BUTVF9IpueJVh12z1v+7f
e5Ogm+m2zJjfrUunjptnZcwZwuQYwwNr2WLt8Tk0GBLUzWoM7IAKTU9BwB6Q3TCyztEKWT3XBfO0
mrVOckyYI4tv1NfbEDk/hxwxGe/AzgGyxreOAXwdwkpL/xTmBs6LPZAA7opIsYJwJ1SCwz7l6a6o
3OQM9vgAkYopHMcI2vEbPkXhjpGuHu5G4iSIwGPVB3AJd0hayTBR1D1xMSkPtO7XEH70esXCX9l/
+PIBLFP9luj/9gYWQkxrJA0X34QYGm+CLAlUKqc/RAfALtgRUS3LH/RL1XcdLS0GDBSWlPjmoe3P
wkOMHi11ur5sWWrABBHYikyrxeze4reN5FWFYTntr5FTeMZY7Yr+XFhr/K78hmnpMpbHIHgEVLoU
rGq3BxpaRUuS5erLiJtaZ12FK5VdPTynDBGJtm0gCISUVT19XgvCxpahKX4CWJWgwlpqSRkBSSmu
OxZNgbEpDWrv9tJg0QmwwQByLYjwTqCgt9cu8xToS+25io3FACufBay6VqNnPXybBfodc/Wx/Ky4
Fdw6ITEGdwEW37CyGveNeErUj1L/LXPYq+azjI+j4Gijz6KrYWLPBVtS56CzL8o/uT8JUIrQCLN0
g0AHD8pkDlP7Pc6j9Ksx/GXrcJFppfN5iJTY2HuI5IL4U+BZYxaSkjN4YXxCa8HCH61cvqHN04R7
0R8ZOXCNMEYy4x/zkZoOygH0emO0yzLUHMivlIV1lLj5rXlMG+x89kmwkkhCx+RxO2LFA+B44mui
9mlc/QQmG0X4GdTlAZEhCWLBQ0dP/Gb1vKIOFoJ59yznwZmlROohVCJbyCSPlfYdzwLuTB7439Cg
KK4bmgr5LNd2eO4d7Nqt1334umYfpIGznkvepuhlFcpCWbVJPuiVRY8W48m/pME1fNFF+Yh4K9gk
34W8fMlrIydGVOw5tQ+pQSig9NvWz9DayQqml7PAx9kQ0vQ5JLLDNI2iFc3ePDmKGG4oKVPXSmcw
6VGl8+oYyeoxj15bXsinta46fIsC/T/IyZEMuw10YDRmerAiCYYOgyuMQo43yPvDYxsSMjM8/xEN
zPVprXl1XAYbDEUWg7yctETS18H46o6I+Y/Q9H8die4L9eNq30hoUZfggFvG/0xxC9gE+bms+JAk
oUc7+R+TipAMitpvNaYqS8hOvNMpzOd/sNVKXtVA2P4JkJdAS4suRpdD6U/6EJ5XG6Yjqa8eZGYr
LKd/1cGlJIq2Wm5rwNUWxlJvPH4O6weZEz5NP5JauOJOvkK/g7RhDpu5BoC4gOtQuDJsA6wz/zKP
Z8wqy/zMXMXUXDeLuEvCGwimufcdJfb8Q1WCJ8SE5lxi/nWZAxiPlwoRnalFnz9ocaGGwZixx9NA
MzV755vxQhf+hwloz6aez9HEOgfRu/kSP26pexYqs9w6DDc8z3M/bDxIHxtBdT6MCOsUvuo8vzYw
dxgdAVNG8RQtBWPKTS4R/iAPwIigMeAiUTHv5ng6KI70pzaBOSxWE5ZLHEvH1NxchoxrQnvOwoNs
7SWrXeHN3n6qrBkl0HW/phpnnlOmVpcMXLq6iC4qRhhiV3C0MHkZKEs9Q3UxPuBjpD1bm6RMMZGZ
i2Q1rKttT1V7bEI6PprcaM2BzhBk6svTpTg3oVl9bI3Wjlsh35psNC6wZSgeKtCMOlDgH9LQKmKW
3sqSAojlYMRoCB08MSk5coJ+0SiuVT5ics3Ct/t6QoK2FuLRuCOFR1llh3iPfeVsMBacH94UQFvx
yRGgV4iPCNIjobrDHX9mBpWFf2bk6tENUbc+TaBMXiGFW04vs2TFGsHbkeyRIsxPWof/mEIiFRz5
vUY3UB9UgRDhWxnOpKd6QeWVIazp3IDwopay2Slkv3u7UbKT0+tn9Fo64tyWfjBVjHez/hnL3avf
KUQszXoSIuV5vAWWS7kF6hiK20K8snknC/jbxucQQqZ54rGA6V/TKvkAHFVCmag3enpOzvkawUbh
jsj6P2wxsDDs8z8WwrSU3JjDUawYgVnNQ2wvSJyJrEFL088rUo2xDsxeGkEfjlTvaHX4XyjlmsjD
St+TZYe3x34lPgNABJFUwty3TOEQSmAp4Yjl8LWOcFx2NaYhryCw1eP+Do6MoXrXN1lGkZqpOsGF
2UQKaedfVpB+YAvnZoU7lpxNcO/K7EOGpBAzvkQNhgiYwpjD+bWCL/ZZfpZ1f6pDMO2T9Qcy/TVG
xAD1n/QHG8W5ni1VoIqMFtzw+13eCIVDAJsgvev/NdQ68jfzSsQicEnM7irRixmH7HdKoTvIzQoY
Id8zBIaUu0BvVrwrIb4O8iXS7Irzl9qVJF7jc6DbFICyIg9DOeDzaFMYSfDUDN/LV7fU1cuATgYe
/Od9Mht7IP/HJ5mx2kgsJx2z2fOhDStug+YGRkHGhsq6GedivmE6FatzxL5oZlfRBg3nGvco+0jk
h3BvDEKRHeNq+r781I8Ydia6Ab+6zcihmRWHavNyrV99dNFcRN/6DNL/IpMW8Agn7yDljIuMds1R
r8yrq3ZQQIbZSHeGNRIwkADks9BKzesN3M0NMx/mKGjQ0GSA9rBIYkTlilzApgkNQ7tm/qN0z1Ql
YI8bCU8tJK8l6kvmp7Ak+SOPmtdK1Lxg/l41K4H2DeGy6mJKpsaiL6zc8ff9AqVEdPuMeWbb2ukN
qSBB6iOOzaMAXdQuXt+5vhjFL/nt8Yty3eP/n9D9IChD3FDuKEZxH5kXhno2Sp6YKC3EKvOX8zmE
7DtmJL2ba+VSQUxdh8axoxQIptFRziaFkQT2TjVZN90KJADjaJjMgTgFCb5kn9ovC3wIRcK52ECX
YdmAeXYJLNgksdh/Ydb4GsolOxLtVFcHBL2vGw0wtX6LN1+YFZvqa9zkPxVPXWnDqEskifJPunAN
ARc6/dE3oBWnyhxHH1ABc3SW7i/Ny2/6Bu5OTPYeinDIVDysSVkcD3ygVeKQSfbhoZ/fhcWrXTG/
wfyog1iu2TxC63OsR4YuxLNoeJlwMCilfNYELnnU9zZrkwJVdStTP/nttjJXoIBsvvYX09GEDgu1
hDQaMy3HjbVnfBiRk+lYwboiiYZndJPP1TXObOEM3xO/TJLik530TTRCaGmmkRWKytGaQwOw5iJT
zhgwzqQVrikFIJ/T19dkuURvlkvkMitcIMBYBTtvzyHreRJwQKvsmBbmmMo0JGyKp7EBr+R7kF/4
8yfsGIjVsD0AoXT6dtLCnXLgF/FSw2r4BzvC5LjgUKEqGMhepZAXlo7gQRCafFXYXOEl8SzZWG+b
hqtEglB9F7BJiIlyoo18SxgV7bQPE5l7qfBpaNNQCwkPx4W+F+V5qtj665BFLIvn6OvKaYC2kv3y
kUO9azZKfjJ6fmrPtcfj8POCxI9Cm0OTN8tTD9ZzmR0KsmmpBYzHnBFG/xB9rbokG1wpQ2XzmKaK
t5iXfLbyKqPPe11GYy19HqOKROtKEARPZKYjcXqWt9VdX5IcrPcOZZOsbKBlml8Wo9XWG/RHhDGQ
Rp2TcoU9tPbYuhM7199x9sXj5jXsEnPX4s7XCTFmzfMeFqzY0VZD22TQtFey51tZiOBt5Of/Z3//
XqANwwG4gaMADKfTUfrQ+bA7JBP6Fa0HhSheEVoUIvxemS1pvljtQbaZM3X7n3wy224rHXwEyxmM
9RRLocvip8p3CgGiG5yQfyORAkuEJJrCNyZBkcBLAQwZQfaFx6h5kzieWdCRmIK3gTjhS7hVsnWF
VgyVpUGRsuGqr15fHwbsk65DI3Tli0w8zGe9vYdXUDILpRj3sSSm5IqSx5MvTAfdZChgeWPA4lDC
UL4q7/OAXgMJAjMOTkkKImKT37v6deGwTXOGQjw7ALXT3qe075PapO5doQ9x6CO4+uoVUHf6kvf9
fvKpELOsMzxBgRwS5rkUQfOgR8GhwBYBRTPj98rll1n7fnLBBtaq5hTl6mf5E33xGIsTl+GFtQ+Y
0of8DFKlRQ2QFScOA475RDecGVfIkQOrJztaaQceb9lrz5fmV2yjK1dCjoB1mpgjhmgM51EWrSRx
pepnavn+XvXQHTy66AyH+l1v9zwA489FoXt1wXK9hrX1j677pRHvxKeIJO5UAFta8dhvv9giLoR/
GDTo0hn7Qm/Mhy86GJ3JabMk5wcRhyp6I1O4lLKdGUWnHsVhUZardo1oxmAcXfISy7Mk2WG1JWlU
yr9MDIs2HhQjgThJJzK4TTynYoziSy7cBGyg0wIGb6L+FCh7+hu/IsUm951pTkgjMyck+Z3/KNVO
RIL4TU3HyBLrAmeVtArAIljU3S0zn9MnOo3ARRPDE94nVabyWKlIOylwkIazHcHDt89/zc+sQdvX
sBMCmaL1TM05ox2sTsiqlfGogXzIPLMgY/BYBLX/qhrmrP8CLicRhoaxKQpWNwyvmaclrKb4GmYI
GCLdC0UPGZAAFJPwn18RCOE1/q4LZHk4oZOFAptg2MYG8yYqDdM2OMPANIZfdYL5c0YzbBV+RXeC
PcyYh+2SyfoWJOak6SOjZFhoXv8XvUnpmyWzB6yYGRbwPHLEYUvT2v+Va/2ninDHXPthFZLSkNWT
M4XXodVA/+favQi99rUZBR5saG0D7u2ZymRMSdaqBO3lkERe0ToaDzkJuS55QVp8oRrtUHgI8q9h
PK3ou0Dv5I9nJqJj+MUUs2fw+t5+Um+0Du90hSENs9hYezlCOfTCCvUd9wSHoQEWYZI2nQZzmIf8
u0ttPQYmQInf/mm512CKvQANAE+TMeCS7FYlm8yzWjdNtgZTY91wdEKZKdnexJp8fryyuJBzh/JG
DhFdYuZsV4J56FcBMzzozUIHWGiG1KOSLwy9QDWwFzfz76xYqCgYAn3dpgVE7hXbILND6EYbgA4h
dfpJnU+rgYB6Jp7IcWPBhJnRYNIT+Aj6R7aT09pfnQAU9bAWy2918OQFv02i2JPYYDKRXLB3voxb
lIPNahHhjnLbf1WHDHb57gNbrP7hskvRspyaPyp8lRLjGperbqr/EX+Au5F3Fc+4dEa3hA6QoL80
9GEElJuY50Xh84bN2CNrUEcS4ujc5/lc1JedeA/BCxQYipxIWw1Uqa3yTUBmDSoRQKZyCdg1K+ax
EOzX4HEM0zNvItkBeS2TBFCd9eBLZ/UaiNcB1u/H/NZ7d8wZ5Py0kDHys/X6kd6XwfRiC08sOLHm
Ts64ZuA1ZyQ6YTyZNAzEPrKqixdt+6tb1yb1mE8OzvtP/DKbWfU5jLvOfho3adWE/S6hornp2CXB
bmaHPFw2tOeK+N0k28zVy3V2IjcIkTOWlPdW6q/lezdpdBLWfuqD743rRAyX5SVyJZWvYd0cBA6T
cI/XhlaPmvg8XFvUuBUZUG/OI1Z6RIiZ/Bj3RXcboovQTyEr/5F0Xsupc+kWfSJVKYdbEJJA5GDA
N6ptgyUUUE48fQ/9XXWqT9fuHbAtrfWFOcd8Ldl1vxhmCjCAdsa0pI6RgkaEOfyrCSWmUep1RxF/
Os1luCqQo6Ut0TaGUO+bbVMSWrpNUddp0V0dDhVhvvmcs2q4lobFggwHnpdqy0wFTeZmrhyuXvpV
Df/0ZG/eUaZXC+WKaomZFWRRvMGIty65QpnK+a9DC9uNdBLKVPFmqyi9KJGfdnjT0jM6qJL1CZ8F
MMj7u6p2xRR7DHdz10R0r0iTk8YRQX1265xbneiAYBUkdvJ8Kp5U3MwaWfEMg+KAAbpwYubktafg
HzfYg7TdpUAZRzMhGEsruzfmTsm/kx+kJ4aJtn5uRPtq2IrjvCZWbyuTrFPtGuNBnjCj97L8hf/B
bR2TCulPEOnM79VbWfwSJJTDhuh+64HMbIYjqQZCfh9uEc4/6+D4iVcxCunGIgHVh69CVGL1U0GZ
UU9x5SYJaaRcorYY/nH2JofaJTPBsDyN7lFZvaimEfZQ3iF9YUtuGxfU/DyZBT/Uill+OJlEXbPc
jyKZXCsJaWP9Aymfa3RWfLYJ8WnAGH4Z0mT5toxYsYtuFV9G2R3ENdmTOvOK1z6C4ig7UbLTNOBf
rDU35hLIWzlDRJKpezP/Hqo10q8/pJsxg51UvzHZewnL32H1wnJAQlZAhs0cagcSlnzdoM+NtwRM
Gtxo0TLFeFetGryU2hbrZkoOJwKauNzEjfcernG9gegQ4Q7RZvxKoQ92QVRYtaCl/jwwyxI+pXL+
MpWhB71WZL5JByOZbAx2QcYBRGcu+URsmHszUM9gp2q7t0sB3C3YxaEvwTsTUuXuZdakHLy0aBqg
b+QcNsG9QjKJrVAz5C7S0d4pGQT8R7UMgddgEIe58Z73FaO0ucW+GPZZ0lozliEcEq8zY5dqQwEZ
0f+qIp5MpzWdpj1T4YYScdGlbULPepnz6vaq12r9DLpfBTcZU02izrBOCRmTW4KryVKJ3TTxTdx8
L3Ys8YMVCZuMTU2vOQlp8BiuAuDgy/YUISSGACl4LcutOttMf2xgQvCT8pXKXGe1tK3bVRUemPDj
wACeEQQrHISN6jBSfhdgPKarGL5NR2JAOzc+y/GzJQ+QicqN9B0h902CGT475Y+owP6s1mei8VAz
U0MxAbug+TCID6VdBGJZyH5vrjQGp6wNIdsxPyg8dkfZid6I8YOSLNIESxKkl+5bwv0/SGBnuUAJ
iZ2/RSIPXAPVJz5L8xzgtKZXR2DMGik6hMWSwls+YmZtkwlyOMearW26/Gi0u5KN1gd6V8vPMck2
7EKwaKvtn6ReyQdITqV1UIEVF0/CKVKsi6G2Gbr//32IHYb6TgIMyS7DGyj90ZIeIdO3DGOpHh/M
zOtebkx40vI7FNZa/s3Kb2AIQzgTxXlJDgjJIFHCmYmAaNLZ+4Kw/KASpLSmPsBUmDd7JFIGM5+U
h+HRmYuAc14TvoD9Ftqp7fZ5+l68yQWSjzkApbuU/yQMysrixraa/tX8loEslPBaoMKw5eZplqPd
wBIs8Cn+PjYFLzpXbakQvxUt4V+IA7IzIiDREDV6iYPfL6lbriSUG4GH+8zSwEn/i7+j72h0maXy
O3MFsgZldoTXNytZ+SOv4KnL0Jry0fN233e/jbrvm+0HVQZssQEiEgRfyEJLWu+eWVQOghkpGljE
z18HaDGJvl9QwmY0sH4nEodxTAanAdMURmwxyDaUjzok6sbYJuYz0mb0ZEa6ZG5QKOjTXF35+aA/
apmyaGw5dGRv+DW6cMl3gR+6DFa0LxdgpzYjfXMlc4FTQwzNI5e6RQIdUQWqvq9psRrYDI9a+Kf8
q9+biVlqGn+Y86upcb/03p9hJ6qT0QkBaCHWcGuJNoe6cTfCy3vita0apvfDt8CrJpXazBD/8IvY
MjqTtSYsp4e/J2TZwc2Y6BuFrApMBbhe+p80XPL7DiK3GzRZT43m/GDahWA57PMSZP7V4V1uOL2M
ZhN8ljlrdwPWzSLRTmlPjJe1rpifwCwdXWa4qCfS9bt1e2a05lJUVkV2YRo9QJwHYbZPDLvSfgG6
EGSUXYlJHewB4UbEktEBgYErPaM4juFutPE1fh0TOHnWiWL5JbnUxkl7qaVVOm51DEHBt6Hh+aMh
WhB8mtkZTIPqkL3/yuA62fSmaAPB9Dh5B99K1hUIOzqPnJgL4RRB/hA1IiAML4g2wzpnaDP6kcYQ
YRHdX1slWFW1RKXuxuKeRHnGpzLibMCPqW1k/7r3Bf/A54X06tAVhwrYtLIVM8Z3YHWZk/VzIlfp
wNN13q9FkUAH9Wjm+4wAGeXIMJodeanswixZTaYG9m5JA5YgV8lIJCaLcSCgAJuNaEztF80zbdOS
SLSgXOj0Y/52Bx0/xLykSufwCxc45neoLCpWSZA4CENHRUgcA3qPtnP0bWkmqF54+rBjoA5skcnj
PlhH3SbQzzo4H8aU3cF4feEyftl/dUX4JpoWlZxATlsQqrTwW2Z0rbbk3EcPC0MvR8mE4MM2GD3T
18W3ukGxO2895trgFQk6ofiKzh/5qYhfLfpm1lp4+pfEIibFrw5eL2To0Dlv/qUcbt2EIOtaG5/G
G10IuhyGGxsPjSGUwAD2zRFwNj9eXqTUB7i1/zzk7/z9JfghdpUGbWzrE6lgiIh0ZgwisgnCS677
x6aDZC/D1xS7cbtpqMnarbCPCufEaEO+ciPp8ElOUFKMgAZors1s6SSI9hdHjFniabehZYvIPcXi
lshznSQ8rPPkxhYPqz+NzD8tWgFQP0tG27m2+uAmb+YfktmarWQsGKsg94iBsahYLN6QEdRN9Gw/
65IAeEzOhGgFNpweGZPYmpmXuf3o81JZcOGCk0Atb2fAd4cjXGVsQQz3P8ZWC0/AeJPu6/NC7YeR
xWE48vpFZzyeRKiDogtqh7gqoV5JEl3+TfD4dkbcsx8cPMECMovSoyLaxWQwxF+IVhLQL1hjkSYj
JkIxwLIr3L3nAV495LIpc3cBXS1ydziZrMIOA0IcKsks2I6fjXlJ2eDLO/M4isd03Lxd3FMQrpZw
Ptlrqh7zJJ22EtYRCuMGbzDiJOpVlpryL+Q6+L10CVCy+f5gjAhdXuLB8KBcASunqYO73TlYG4UV
2S7ucGiovufVF+61ff/gG936JTIFEBTar6CtOQuxvLSdLc6Tbbv4mNPMjcxTNskH+XvYQUmMpgwn
kFl+ekFxm3E7JLZK+wYtxyRTzfwPp77u/uGv56cN5+RE+OgeM3B4wzCnnljY1agx8Dpu2Ac26Ymp
/ip6+axIAsA94AbEKZaLQRvdGKQHWk6iGTYfdNzABH9J7Na3KYooPCJnUz4Hrn4YNHT+t44K8fU1
gN0a3E6zm4oUQeQ4HRnz3KHoualMS0bmJIU7VNS8nrmDEahI3MJYKLDAiapHNgGsWWnmpH1BtVl+
TrwXVniJ9DWHCexK+sSMPvtesaVSTjLK7DcYSS9x2KZ+GltX3MEhhIc428gZMGivWNpZwb8XNBNY
jg7Rz9MbERP45Q7qUw2upGvlTiXw6Q4IrpAClQtUISUCDfGQyuShL7DNM+zMtKX0erx4vFhSq/8h
rc0I3RIwC9Qj7zd3OT5mjVSebyL9vgXb8kj0Y80rfCaeCANXFNrRyyNPtwcGUjjqT3PhLWO6GmnT
eHMgF2DLPnKEvJ01fnyp7A1XJZ7+eYbEbNI4V+J8aJhQzI1wFaf++2mA14FBfIFbGDqcjIPAZI1l
fz1jPaHMX//g0ZvWFgEZOZnFgK/QLX2vvwLOuUkrAokBzwDmg3EO0QFhx9yP9vIbXz/xInxGvB62
ZfroktlGpV5TOoRutz9V4vIOMxo0bPbwRPFw9qD2J+2WpOfH5IxAI/dK19wHcEzFjc7+bvXXsfTI
Z/R76S2YvxXH9BTDf6/4V8rKp2CitjqpvMXzwv7sXzsetmz36a7qBsOBhM0C04pZLoZ/Ncl0n9kf
EbtELU50+/4ESHLJ95jlQl4smLq3nrSXD2DN1HHRE9PBuHmIwHC7yY5Zxox75D9GJAoqRsDilVRI
xp80FKiaDaJ5qfDsHMPLM/tRfWwns+w8OtZqr/2bCP9EIjJGLmwohQnS94VcQ4qav6afkJujCE/v
GbPQLS8ByAJggvFsPWwe8QIkESN14uLIfoCIyAC2d8Jsxy4A1FW4GPMvSjYWroINRVJEQ4aelYAN
UkX5ydmTjZ++7IzTASbOmWctCfYyIjEWSowYJnX6gl0qYEqeR5oANruwgUsdAcScM0IfHq22gt7G
TN6rM58GwFhmP9Myl7Egi3tbuCObIk8vdSN1hf7ZqJx6WZubECWnQa7lqmI/BxcHDXgPJYnsDebF
W7HjJHdMbEHGPtlLpi240WBr/wYEapxM7PAjhzx33izBIdpYjnfsBPX+iQVE0Lcc1AaYxMOk6aQ9
LLm/m4Qh1zl9duCwTIcek49rMahOX3iFffhAhLJHmacU+5Rx6D8oHTWj9tnk6KA6RMkh7VbTIb3M
DajEcGpmab1Mz721RdYN9edteRE9fLGPH0PjGZ/tS1k16iMNfZOjqtpNJJmZZDps4gxH8vUvzn0I
aUQsUoFg0uudzzWaMIHduv17Ze57adxaUuWYx5peF8OKsZHZNQbxznbzWbVe8IwY+qlzVjCfapEy
4kOmqC/UeXiMWm4fvoF/FiYgpMzlJmAh1DiyuFT/oQPbCcKloDItOKKwqhHgh7Pb1V0bIT4mpPSM
+WpAoFRvGTwh2nCjXwngKK3WLOpckR0buMfEe4GAs5BfbEH8WuG/t4LrlVCfmY765Y/pSYEcngKO
s4FdKttlqozmtRWyty1RLqqs0H2W1SD+jDvHC+sJnsRgA3h7wgIRbM71dyO8FmM1+1d+yNC4RnC6
DkSp+l/RsZ5ViHGK7GSws3+lsA6aY1ovCJiE6KsSxvzmlV1KyKOOnxcsH0bp2xIjt3oSY7+8WOM6
KdfSuJGODM5Zrt3Y5MR49Luvgg1OzplUw2h2we1I8Qa3n2LeWyhnKMB26e3FrGxWo8MAtsd2hYQk
SvTvzu+uBU5tovBIcxNZNc/HwWUcehYM6F229uGpmXNF9sGmoOZbWKAfMgEALLk0Nd1JgdeoJljr
JEMVBvoCLFJGIaGg7sf//sYa+lG8wqe/sHC9HlBDS8kd/NVQucxUobZtWofVfIM6WfjKSn64V6Xi
k8+0H1E51c/4hAYuu+QorgsvsRadzuKTQfDqfQ7lFU8qP8OycMyetNVLwcGleBaFxmdF1UWkhCcP
SyM440f8JDczXjTlKjH3HxXCF0uVymWM12nrsHTqfgPMGUsBDvgX9fewqhsbL7eI64aR0LETdv0X
UcgyMj6JuR4dWp6sIryPQeNMjQCXPTl+KhFd9Jhr3OOCk3Dx4k1AwtU9JOoIaaHkrHx+E2B86c0k
ZSM2vBCZAsF63OQhYdG0SZq5NDdR6wI6FyqaHoQdITnFrnywAkfWDjV1KhXxFg8VLFDieJHfzaqf
ONmI0Z4Bi472bG+Bcj0agY8sMBVIvq3abC/VLkOrmTmuymGJVIcuxCRDowq/ofnt1fSqsZ0Y4Bae
GaExJo8h4ylXUzkh9QvytXnn7Ygo1+C3KJJr4NpvkFwFv2HIvo6nu+dNZINRokegZfgnofdfCUyh
+t/mr9Q9cicLxJBfLfMtjKnHCjh/eabHQqc2OReHufbkeB/mwQ6ra3+RugsGpAjBV0QgeA2GjEnf
SLjubDAdg2i8n65cEIOr71tKPVPyu8bP1dMnX2qUmV72TCRh0QydTd0d22PxPfC8vBaM2UULXQhm
Y3tE75OumTqpBgFXyI161hSf/DlgU0nWHE9agOBgJyJkByFERnD6Twtu43BToWvDhoV1xZ59v5ys
OBdZ3YuvL9B+uAhGxpAE2tBg6OsPIMaUfW7V/gnd14AMSvzJwb0SMM7X/p63GS0Vow3jWDVbFewp
zk8eEG1rjrfQQg1EGVMSot74Gv66qS4I/4x2z5ZIxfsIulT/y4WTUZ47VBpOkd0UPgueRSgIi+wZ
sIZ9e+p90osNaNtY3gVwqMoNkAfBOPBzRQIgSjeL0b9OeAziJnVZl5eg+Ef+mZjsW30e82bz7brB
iQsPI3y9xm/hkmvX92nJc87wbsMfKpKdJC/yqaAIV4AxRvZqdbXVbrk0IOjSmVyqj5FzVXIT6ZAX
X1PKpFf+Y2yMwUm1REfj7pIYZzCQJRWNoO+RYD9xQ3pi/lsmV52N0vgXHj/OyF8xfBfmEnBcCLc5
GnEy4ikZfTZDcPwg5PJyfm4w0qHaJyQkiMIiKR9akCCCXyQ0EZX+C0U4TS4BQjaLrUqKBQW8toIt
HhBK/jXQ43ykNaV4N/C3IWvYUj5hAmAIEwDeiKgZocOz1UCuxCVLoB1tV7MNjurnmIUlqVl3AUnv
BM0dHsikmSxayU/Sf73U3cCSDRACPhJ+y8hZKRJgsBZpWzQOMjSkILXhEpfU2DmdasrGLeIxUWQq
MpkFR7ND7chJwtyERlC6DEgtY/8NMj68xyQUkjyk48W8q/K/ks43BkO/+qxEO1k2TCGIWbKbI40C
ZQjZq4kDGb6PoXyhd1mhI0U9MWvdYTnOxUPNoQWAFzB95yG2GBeyW417Kg0eFKr87N/YY3sLaO4/
FLiOynemC1mu8fe+qJ5Zxm9z0h7eFcG1k6rzKgol5+yNCYBQEj2+1/UprsyupJPKZfEG7IuBKShO
jQL2F6sb6W7Db8zPEpVVCEQQWImbi8dG+OuR1uaw+hAwHPuf4qWRnjIvJ7nCRiMiiVuavSFrpxv+
jYKpwfs40ftxl5/5CZcoWdPwafQwQeKtvkg7cklnoC1HEWiXbquvs0xBMu7ob4aFcoo4ZBlS6L4h
z8fxh+oUFd6re8rWXWKdCaKpWgfPievmqUc921uPKC5sHS0jdcIQG2g4llOcV3DWa24w3KpSyWYI
wz0SrpI6r0GZQ7NpIM+NDYcUduTL0FbXbWibO0YCuNZzhxkSu5a0Aec4j9HcUy0yrMNxDLSRjcsn
+bVippL9krGbL0R7u7DQWSwyBAoUPiIxYS9UTtUUGT5/Ebmgzs1bsg+zebT9AB0Rlw0/78BnHyUe
MRZ81C3F7JWRmBEgf/P4fJC9IO17wY4la7sU6NjrHVsV1PGtziLaJnTyl0sI4jqu+iiaX5tF9RXj
7zhaFd38nNeh18j9mivhBqsjlnSu3e6YIIjBB+eMeOIRembzrDq89nRMzOr1T7qoH8x0SabHNXhU
qTlYKVmnDCygp2IyM+gKXOWsL1BnmIYzjl4OBoCvskBcsEPfxY4jL7zqoM0xiQYsUQDiROmjlRaW
yfs9QXNAkJWDXzLZQkSQc8Rgk0GldxpYzC7MG2on7mkGiGiTeTA++QbNMPEMxB94fJ5+WtGgSwbd
NnwD+cZqHjzp8CxqsXROIaCadwym+ZUoUhYwrc02yQsUzixOjSqcAipn4CPBTr1kW9S99kbdbCf7
mLTHcm6BU6EL27XEEIBXcVFQuehXipDBU17PFixPSVxevfnXdxjWavUIxilVltI3DvyMgyz64WLr
Y1LQ7PSHHbtkXlm/jNUhR+KAbAf0/xvNl/2+1hN/KNly0FT5rj1y237OVY1d1A19eR6sm+FXfm3h
rm8hKLKJQml3HaSv6ExdNAmEb9ESJKxeXMGWBO+nxYNpzmSdbYkfY2crXRUTQ7807+GLAM8cq8i/
ut0UDFssjEkNN+dMMwiEz1hfQyGz4R9p4tqwnK6d5zUU+zlmtTxwkGODP2bURHABK9r3mgZRcEgK
3vbfNZIYjgl1w1pb0L9F/nUU4JhLkg0OU0Sk1mDjAY+AsrvDl2beWlrKsdjwvnXdj9GQe44/jWhk
HsrEwzuAfaHrL/wr7dGyThahHc1GBtrSQd3kb4yBzZXoo5O/HGR5qvnYCXT8naqxFHuMfgsBXcmv
kU55MRR6+DF6kMcSr8dM0DdDi4XzrOA7rGe/2Bng9DFuMjKP2ntKRH2tTQOIi+XjS9MWCoEemPGo
O0ZK7ZeBO/iaqAh0HQHP6V+959kfbc7dRcE6aU72xog4TFiDaJFX3VeTrVBX8cAy4eih7dC2z14/
eoQecDaJ/bGeQKvmmUYGQS8qnWjWIt6XLNiPKpXxDiNT9XGNZFnvmUFhdhFdqAPxlnEcw1AODI3J
leBNoRzjkeee6TZb+z39MkMR8IvTfBoDLXATdBsMvMeCx5Dfo4MsrdhEPg8EHPbd12gcUIHo7K6w
sEcwPQ7khkEanE8QTIo/lawA5NXWHrI97bES/Wo5A/ppMpte+FgjmhXKAxuTPL3+a9ErO4uyvMCC
yGDqS0VvraxQ9Abz/lp3W+TcQftIoxjk+AZWJOri3g/jexdBkfSTyhWTXdfhRdzhIfwgETQhnPZ/
Vj/zWPHMCdnsSSem6Hlv2vQ+TZqZt3OaR8xcUCYt8vswbF6ktKOy67/eQKmxWgZUe6QDQBMyli/r
zOjah/nDIIl35zQxh1pHkrcc8jzaLbQUJvJgtBY0rCMK19ot2y8N1QMy3swuhYlUzRgkWiKRpZCY
hkztvGFt9d4H8io6KyQrODBx4nD1kbfGXbvDPG628pazFKbKwRhW+TX3eYmIH2URjvRahVQgzeOV
8kXahey95yw4c51lf7RDETZH18pWbspd7ze2dMcwwubCelDLxBsAT8lWCVfkUtT1SZQvWEMIToZw
ybIBbX1tnErtW5SXVrwQoMAwoWVXxIpCR2nzM8Q/5ZUpHmtMgA6DS5Rs8awI3rl8MBn/M9jlzrR7
wHag91CzD4QOMzOMz4xIrqwjsejMZOAbNorAvtq9J7bDgBbjh29seU0As2DiQMXnRLhr4thnXzJg
+KcqIg4n3UARjVYncjvjuXJntd4ZBZtjhuFkItLuSoR003zypfK0s46dyhJMFX2+VOWfaPoodsF4
ZG6pElMoJr18H6cNBssaujNGBq2TPrGI8MrUPksy5EJ67U1xVrxG44r6TbszeycLh2FaAAvFZV2p
MXgFUCp2fwy5gXOWzFRPgGyrzQkhS3qKPnhD8QE48q/cEBe9RyYnJnPmTrSgMhOQEOY/iqzJfwIi
gUmvVTgKyHkUENPygTFYEICVdaXYZUJoiT5hzsyXR40QOAcurewxjme7Fo5eC8NDdsU/8RgRr8L9
uGXfhlmXNdc6sMgcWKA7Vliq29P/7+e0+uRNg2EmdtqER2iQRTfvXN4SbHR0fqvsJDG+bfdKS6o9
G4Q5QEK8TqL2/enO3LMCifEwDVAOolHqUayB0LM1dDs9fVWH4BunRnZt7o0Nj3RCUc77xNMxO1Hs
Vn6h7YvxloaIU7AD3d9g4aqFyuGDtdLGOPD8sDDgIrGeb9wFQFRR8vKlb6f9+slaGW5CKDUZNjsW
/1XkvVfkMvnSgmj45ut1E3nVsONcNeH5pikS/FjAEfgc30se9HQ4B9TwbE/e/TKUL4x4VX2Dvt9o
7lT6COCnk0Nd8k9pZMAwnUQiwGvVdB4rPZY50O9+GaK3eCGgYo8Pq/NSYTkgBCk31JARrifStAmG
9sUrmq7EadmijF8FI8HmYo6PhCdyESLgj+/q9UNYWIrHg3QM/ED6T0qtmH7ckIKYLb7fIENMWwz7
C5Ii6TNVHuj+4wXWwSgRurA8w3L1zMO1qU20WFAt2fiHgoCn0WRSqCK21lonQ60WK3RcpJGKqv9G
F5pCRf2YEO3ZvkmvPzFRF7VwN+rvPoM9QdKryxNJumkGa5fd8vItfKnMwtr0XA3nV+HpuTWTh71Z
roIIoIbOhterEURnijonWqbLK6dJIPUCs9X36aZ7KnyWD9ExpGRBRamMkrUc05SBqOQDS2nploh2
I8WEBlMaRcvCAhLpZzsxuJdWt2yLW3tK7PIkgydE7FviH00Q3psNv/LQK6qcEZfFFa10ouJCZLcE
2Z/LSAhXCBDe47lA6p9weSSPcuQBxT7IEycyjMTLVkT1TGeIFQVrvfGleA+owo6sdZ7urK8XInDY
RsMGA2wkL41n3lyFATkQyoVRu+hIGnJWyhKMym46Qbiih+SR6f9e4bdmkaR0Sqf+21zpft7xjo33
ASMkZkpH9jV04wpyZz46D8Wrnl1ElFwV5u1CtpiSk1MNtk9vG4YmDENgx70x1ObqQkp9nWlZEtW0
04QPBBzBN9yLvHtKT6YwL58R92uB1dH0R4LJsFdjHsT/J/K1l/mmsOaAolABbSFwnKYNsLn4bCyB
63rc5OZG5rfJn7+0mMtgSzt8BcbAa8hXWgCkSIgPCJTT2F7ZGEWhhZaBe1tkdaAKNBPcJcviGBAM
EsKFX9BgBFggPgChCFrs40tCmuRn383D/euGZ0ox8SHAi2PX3v1IwyU6ZgxCl4AmTBcOZJyvwup7
pNb7F4R+Ge7V6bpV7Cmcq9yi29ewrncYvbOAC2ClIScWN33kfhZQx2C9sdH85gob6mebcDFzZjWA
DE1eVWYbskurkwa4rQfeUX59bGSoabi95woYY+2o74C6Rm84tzjtm0XNCEpMvwGo5PBmIbfKdihc
lJEzIrmQrkFu4BmLFdI4UbCVV2UHftiSIvdLc/AqwBgQq9cMGyo+OeuZHIjoTsDY8QPM80NB7MGA
I/WtHSr4cBRgc01Ag8MJrMt49x8SkkAT4AwczhCfKAZjrFI5mAhH5NQkcnnFJ0K0nWxxNnmRg2mZ
GC3d9MxdSc8BBsXgvVmFz65/tO29BChKIYNYD0yB5XZsjj2eCjDCsj18TTJZpkE29muFOXNA0EF9
/SBFgAptv+fpuHp/Z9q0/wZIphlTIRW1O45tUAOf56/2x5wwY6E8OiqNrPkjf08O2vcuL6f0FxSK
UBoEdq/MasJNvVT+gffCUC4dLfLoZRJwOQcY62IpRKDC6otFBZcCLfFC/kFqI281PAicW+JBbIwZ
ohPsIs1kzJCtX9HhGYvR2Jxihr4j8OVZdACLMQ11bLn5407RcNzYVHIW7cdce/DL5SJevJR/6lV7
IiRLv19OJfkvtCScKvTuTDyNM+Zg/svw7DWv97CmlNa+Weeag66CUFdO7yYkZl6ut6zITroK8ogi
jtxm+o4XRqJJPoF3Kt4k1qEL/1hrqJR/sU8cIwoLz/jHTU1vjx0L4yEV1SvasFUZF5XC2cvSwDoZ
+vKGggprEc9xYzGQpsPjtCOgIaaRoWQ3kNS66rnm4PJpN65S4Ghr9d+LPBsE8DNO3vnAe5jQizCh
E+DEqI4EFo6xGgh0C4E9/vylyuYdbULsNGsiG9+N6IkhhD7oBfIVcMG7IwPJz5KzWl0LdgTpRg8n
6eIo/8tF0ikZN/B2wWoKPak/JKeuv7/GL3kELG9nv+q6pAzKH5EnmiwHJmE6SRzqg+YKAHNsDmz4
IZNVe03cteLgdCQX2cFn4IOx9/FH2mXjnsqefNO9QHNTc12eOM/DHcSdH1S+sQ3phJiG6fH55T9y
z/zR1BX6D8rgmXmpxgm2zhQXHQWFNxeCM9VRLApnNNPiilySm51BxxhWiPzoYYwvOFpmzpMKfW+h
/rA7AGxl/El/JomQDG+HI+7ncsFRjhd8k/A6olTAiTOusOlkfLeNM9YnwCHjOPXFfxpUv9rTTmiV
OY89HgvUgQBY39iAQ2DRJ55UUn8eufTLldxq7F+YWsY70Y/eX9EwFa18BXiqIi5+inK+4UeCYV3Y
63QcuPWWQrA0caNjRt0KNl8CYpr+p+mX/FAOCZvBfh4N9A8xUuKlKLKnTxUfpZD8uUcAl+C++dl7
I11iD371hO16TfZCnTUudgp5WwvrlNN5899SjYeZeqrkuZhCs3DV8FCZmdtq/sAWFmwTidm3AQeW
i0WyCx3jCwc76oa5eOznyAppbcIv4gsyZcfshWZA3/K/YLwkLuiMWIsGd5hnIYxpoLMRLBe6YVxl
BsYmd0qJM3dvYLvsdVT2J+MvpGUOO/2zphWgMybKJb6QW+oZDNiZkLJCNNObvmX5NjDpoWztXXru
sKDaWXUxMziQDgHP3ALKeXhLmRT2rztdBHiWjiXUeCxrPL+nQL50gLl6nqDgXw73iJoYXJ947jvX
eE557QykZbL1+OBMHHukh+FTwPqSGQe93tY63tx9EhxEREbfSOtRWLMvpSMwkZRuOypgZqPcjswK
PRoSOlyERyEbOjpiA/wUzeCWNZdZNiuR7SS6OgAevqRtR3OFuTFRUbMy+2jI30OlsnyrV+DgxkPZ
Za8lMF/CeswzKkw8A9OKdd/P/pQ9ljPm4lDv3qQXcEAzJJVIwKV71JodpOHeI7AIQIqROHALZdhz
p6pecJSj+K0r/wTnoNuF+oYE+QyDhLnlHauB/9LpIUw+Sv+1NC9x/U7cGo7ma8uJOh4Zfkx7XvRl
wr4y7ZEN8gY4s1ytKwiKJFfMuE9ZYvUPbMcGKp07egimBskVMQ7hJ44obSlzhDsvWvv2wvyX2L3s
hy03IAyERGeaF7ny8+w2jmi84zOJvWp2w+vGW8ad0aK3Rwou0ALPmtZLPkuQmlCZT6O4DvjmdQvM
CAZzTIxLXJA3ofoOEDPUyUEs3ALf27BCI8sI+8BHQBQMeZC4Xu4hp9rwqzgjVzQR+c/L5o7Uj+Fn
jeIT2kU4mxzm6RElBHNrPGsBt0+7V1GCMO9LN/xEeU2hUVn0S4Kn6mcETAxfQLVw5PHTRB/aeqA6
VA7T/gvXn9S7A7vfO5IbRuD0ffbl3i9B+aM6fjmcMjWknrg7Ty6H0QWryBSjnjx38fM9+Z25DsMl
A1j6eP6PD8i0+sXqYl4w2lz+vXZAymof/CSqZW1PNiMSj/Qy2XXZ0GDDzAWEcpi3EWnNUGEyyAHS
KDkcMy6P7au+AgTqfd3jOUvn1r72CdcddJ699DkNDSRH6w5wKtGh9x5tMXLNGsrosb3S0RTJF7DH
vpVnHrplza7RuuBONpjZxYe6oMMXSVqkwgUW7gQHFHodXqUdVoIZntgmXSDKX/V0Fw8kfnzv7hWv
FFO5kMHAu7Xbn6k7JMTtRqe/YphJbOt45Uyf+I4JcwPKgWe34Qg6KWyg0cmI8RnQK6dCYGLqgdr6
QAgdrfjcfHuZ6WBiJdIH0YQrRm6ebRB0ImB/M/FZgMPzGv6574DfLDx4BjlQPuymWIqwxKUyqkk4
XyPSxCJNKcyL78QQ7AvSwkhh4upkI4Hr9sF7Z0Se0q/MxQVpDqcn926YnfMY+ypF4ir7rB9CylqW
9pEvCskLu6121Xsl9Sdx94jc55iDNaavOI4QnvZ3lC8fxcdGWw4PC7zPNjnB19SSLZJ8lHy8jsUm
cUrmPf+Yt0jtzkp8ZDwlzCYTfQHpEJ7NFZwzBuG8L50Ac1p5Yj2GmjdFFe6qoL8viDG4xPzYlQga
Li4tEvkK50TpCsne7L962jSj/SaElPIo2NLlo/HRF/jYknyvQavYUB4FoUQBc7Z4nxi2VwY6GV4w
E2n/SjB9s16yyRGWnAp8/vpKN2oF8DmQpfk8jQmqcb7l/IupyxRNCP94jhPpQm5q9uCWzGlut4rh
vgfXyMiV8kaXtxhrLBK8akKPy/IOLw8uLjaQ076BA0jR98zfUJ5Dlh2bQ4aoUsNa8uTX2/dmwClm
zQkILqZjSrlrp1e4saasF5o+ujWUug6SBCazEn8K0Rrr1F/kABvRcGom86TgsmSaAfpmOsBZCh4k
7x7p61H+8HH6H03440CjgUWix+qXRtA2bzB9h4Ox6hATgSCbiW+vs54Go2KbscMSEwZhMsbvuIjX
HxLsIaxC35eJ7PsfSee1nDqWheEnoko53KIEIidjnxuVwTbKOSA9/XzqqbmaU92nbZD2XuuPnIxY
HVTZF661Nw0ekm2Zaf69C29Eb8vrnmH+yqMqKYci+DL4usbgyimbxL46+A2MAWfOVJ6xaecycYrD
iRF9oTkyUpeEwdYyt42yU9Fdk5tc0HYVJCcuGUJhyvB35MHMreTCa16SmvX3ntm54syyqIG9oXF/
fcqLPcF8swsejWbynKuRyRLG25M9NEBSNoE37a+/882JlbXY5Sg4bH5uZiukNmjyRgxCSyoncCLd
+D0qeP4v3lf4V+TGiLmEjY4UgHApCB/KFAWLQtPCL0jYoyeXYP0BH6s4sYw08dc0rBA6clZsSgSS
9T1ZbBLcopRycuLXCUTJ8JuW2xlwR8bH4a5856yfizemcey3yoJ8jxUb4lcu7lLkeWTygubysL8y
T9H/zfB2/rrq32J5boxT1eyLWQrUO/JfiuTBBcIVtypa1kdfbvMb/V0i0FP3kHBKJh8FcQBwqVZD
SCagSf/dNjdmKCDD5FOEDSBTGV/Z/Es5A3MSJYcer/Mb1rMh0Ugr/EBaq/Ls9DRqVxi6pfp8sasM
oyV54NwNzQSUL7sBj8of/wS1ZKi7TrJJWsVNIUriEG/JnW3RHbOIsSXh5NKlH4Os4JTuhtgkNcMv
FynxDbso1O10J9QXqr0C5TBggnIXxVZOSCYFstKoCnyY7y8Sc2kyVA6cWvwtbZEtVQ0Jmu6TSRDg
5B52SXYtCT6lLkktkY2QLmGgjNpqKFRwbv9U0EnC+2/MPyNSSol74GMct30Nk0YoCTNxOFkiqQmG
Leh/BAeRrqAoDuFCsDf49cfaI7CWaBbLBx8S8GYSolT5BRKx3m7M9T2eSH1Y5tpyZGRCPcAvwosB
PUvFEw+97qDNbd/rikTuyKsw3Fd2wlEw2IZJE9xeCKHZ9/LvD8gwByQXaH8apHUEQ04hCdXzPh52
pjCAmBOB0hnC/J5WtKUSeqo/Jyx9P0tUAabToH8cz5xu+sRogyjxj/eBbcRNd6W4LUr/RenZpmTf
Kv1ies5h2uEXa2S37kla+O9+w/QSngpt19T811+XvmRVIRtmL8p31jwdW3ow30+UkBC/SIWZfHm9
fycY+B8yBmJlTzYIwQPtsOp/p/DCOEUzWVzf5j7k2EczEFb/3so+ly9A3yZOXk6tAwkCMTncWDg1
H8NEpqyHbl+Vfp44EZP0aqZ1Vuzw8EfNSiQnH1EBGSHG1vwIKLtPbD7hzrS5coLFJldtRfOIBs1l
opRQFaHRuWnCgzMWU0IjXLkXpA36YSyCnKtzG6K6ZyCgOC/dcTUEsxODO4TxmjeWjeF37tpemhPO
YFv8QVtFQA5xHzLNHyLVDlbXHLH09+ucrGq0iUtSQMGToDyw0gB6fYbOKaR8YEn+rGU4RXHnCop3
Wf7Z/hbjb1L5JUQDyDEa9DtiAqIdyY3Vehc+S0fCitGfaw2HA0lI3fwp7lJnvKcGoYFfskH+06ZA
fGWcemnTTWfCfjeSsm7rG94mZlyAm8Rrb7MynW2xwSv8hZ+lfME2z7VEudUwKxgnUj6kRCXob/7p
lb1wjy7CJplAoLRVOV6JUsjxDu9C+OHX9MNfnWBMZEKhiWqEBGVPb9+eeV2Qj8XONnDf979CewdY
mxAphb/Js0Bbzaoqf9O5Rn8bxyq2jd852d9l2ucslaMnhnqIGHyBoPL1N8GfnQ+1p04evsIVHyx2
OA9pCdKvAZ8RhTQ8N+qyMDHTeKOxqpBfgQFpMPN+yZc3tlZpfC4QUS1TDGx+glNrMxr/WTMaohpm
ELSLXPNodl8wpoa+w/epTQ8lOfFbxHTZzdlzhAv2ZzXfIj420IiR91pQuosrxhpphPzm4tR1QgCt
/IYdoQHuQOTsagFvlNPoHj8iDtT8Gd4Yli7YZeim4Uf8x5YqlXZTrLX0Cq8qHAGlGzJWSeczY+IO
7BCLYez+MX8U40rljdfdTsHCuw9w7hEN/4+QNVZIOmgxR8CAAMps4KoAmPNsxe8mLL74dxHlc32W
ub0wrDjY56A7RFRRP0XSf38WHZ5UhfI+r5NXNchEOn90gMDo9uoXLJw/Lbb3LTdGiaUVaFpxeuHA
R560d5i0UIOhuC4qHX5hXvUnxDwr9BhttyVXW6dZcE+F2MLTx2W4n7PBObsX1Ejtg5jBlUd5Q3R/
tSkHvnG7klecNu+1eqvAsVLqS24azSPpP9bi6g6GwoICVlvf1GGNA9zD7IWpmvMoc63Wm0DTI7fH
pGlHlxyhYD55PaJIUmXBNhHSASkQZ0+pw05MfiH0hk1bcwsix2NOFg4pfS/pNw8Q4rdZYAyp+tuO
O96vVlpDcfJVQLtUDNVBe8/ae59sBJiYbFeoB+aBOpolJoQvHMb3UaMwDqYBhqPTARO/StnrruL3
cFD4S1Ajuf1eqncVlREO06a01p4oDvY0PyBAwcY3fYQmIEdw6RSrmTZg/7FMEAg5eE5weOMFJDmY
nMHuE/tztziE/RYpZ/DkoF9UN0C+OuPk84s37Vte+mYFDJ1aWEU/vOzsd5RoXbJDpzBaYOadc4db
TEYKTBrB7M06IAmR0Q6erUKEQqUHatPE9FjC1HgtZBY/LjM9zAvLa0bS6JpEUpovSDImQUKh+nKF
aM4QCAA4zQg4YAarDUtivhtFMOXphxjPdi7ayMx/1F4MP6l+hE9gNgJta/jblmZxBjNc8MyF9PAM
O7wX7ALA0JWFuiY8d2Rwc6eH5HQyHXJEUmwD9TvrEGyGNoFTgYsXItTwKmYHH56SV/RPLr95/LjH
2bIMEXWcrSjv5eund3rDEicE7+gYdsineKmlt8uManwWV8bUMPdaljf6H6lpRPJ10Z5Cs4qBDyO7
15G/H6tuZYo+tqMKsp1ZGQCckDY7bra6dJ3UObslY09gZTgW0LPj8QWb+bKFbklwuUrdiB0ON+Pt
kk3KJ57PWaUrktzIJeslfJJrBtW3UzePzvQHm9cO9aDBR2ZaenFkDZp4DD5zQKRT1y8DypN5Tgzc
0qI9vu9tuZmlS6nTn8oz6SSB9ig/SIkq2l2XucSw9h3Bxajf54LD9Fv8l9ZguMvgp8LTRE7imzAd
MkuQHU3nclxlNW2TP7pXbBmc1L0AFKm7b9R5NY+dI0AIYuGpyBV1WvosU1YmqvzmjL6O5c1YRZM7
jU7xfFOvqMImc3lYqKBw0ywyJF82ljUb7h6VtYnEit5fiqbQKBMyVH8Uwl79g6Nh9ApRpF0ac2n+
yW8EkIh6mN/wJs7wLpLgwgGof6vzQo8ooBdJGyGz1hJn1ZFTEeLIFz46lDyGD7SpjPWJ7hFEBHdB
qlVNDxBO6Bng4HlpgCIxoPIwAAoSK6M7WCwnTqHBiXXL/EHZyR/oWKhFLkFHQYZARglSfm70N/73
2Z+SE5Px17ceDqUAqwBHzHz0byKap7mEUhd2i8G/4IeFjiY483OKl6d+jvjZtAQKwcCRiY5LLbyQ
tdbGdhrtKbilCBcmJe25j1VrFGxd3XPxiOk3jnkEMtzQ/SlkZAnt2+tIvNfC474VHsOpyZDm4MmY
sTA+lazYMXDof+BbwFpECHOpo5do3w4zT9RaNlvCSHgS8ollejOzR4JXi7itN+8xfNYsZyF/tHyj
t1vN1yPZ6+qqffl8VD3JEqC7ZHHayHtQmBBDQN1SiMWQ1/0+kpBs8QeQhqSR0lgyLH2CwprO42JM
CVePKI9zT/oXSjhFWBWTA1HK1yuIqJE+oI6qGtqSbAyPb55GxRwyiwwJqGEPjlrt16zlXE0R9/Tk
SfVHPuyj2hI/qeyCF21/0MSSRI+evRcsRPMQwrLq1AMkjGHTEp3B0HziBDG0z9eECPpAmKcZk5jO
AkbC0/CUifrVGy9dPHm+wgWX+IByDnhwAsaZ5L0mfjNvGuK3Eh4qzAbGdSLqAkRZlkCl3uQJSxgV
0GQmGXf3dJ7TzMLfogDyU//FMSECO4O4gV7htMrwNvCuvV7zEEiZr6yj58LDzX0E611Wtz9WpOhC
VPR888jip84OyiL5iuHzWCZriYgtoIJURijbc7BTfzAo14As4fSpC/R/87cNb+6H8vyOfwrWRo2k
6OrNK8hUOJ7m2nNKzA+0NGevbTn5/HuEhYnjqU2OUbWK8lMSfQ3FaooiuyYSQw0+Ylqlxs3AOw8c
HNg82x0+UaY8xFgSUzNZcg7iG1M7moSpoavgCRW1S67SLIH2DR8O0XPGtkw22Lr08ht5WaV7WYwq
Jr1mCV9Ih67xUDWY0EY/WXyZMM/i608FvNLo8vpHSML7j1xrUKO6P6SwLylcf4ii8qXeGvIEijeS
GQCGGU40aJ5J7CCf2XBAPwAjFpQ6vAf6iRvbazKLgMHc56BDUVZtx03uRQdyeCICCVL/9fM64tfB
jDtz8hXn0B0RSeq1hKE5Azpnl7eVaaRyhVldBl1cruPXmq6kdnYdwxVBHGT4qDzibxjCL+PAEXbv
STZiLp2BnHofcVYc+eWQIEjkX1zV4UDu3krvbMyXQOqFhf0PXJwYDf5L79QpE3R3QAs4xg3BLyjP
BpuY2waSmQ2nksMtwVwquKQNHcbNgSkMS/qtIWd7TlO/hav/ZNsTf1lHijjz+LbMvUn2+79FNFed
6tM/ysER32lw0hYBBd9ohgiIABJtHs1doZoABGpLBPX0n9qYtjKENxbM3THYYD9f2NUG6J3SjJpc
CYu7QUYqjceAVW89rl/Nmn5cHU0twz/w1qIk77m2F2TaefVu+mapjzdZdjJglio3Icj4PTf0tTca
OuLTO/R9qmSK7YiK2QKIQ9rbal/DaysFZCpj4oZ4aCO/AjHnTPsreL5pLV6zqRXuAtsurclW/sHc
yvv8H5hePfBoJrtBO8Gj/vH7KuZhuKQnZBHmmagWBGRSsFbE5wyDuemct/BNRySBfVqEAXouKDfO
cA7hiU2VDRCiHWixs7HP8h4ssM2ymvE+U0bwIg6HL7fxkezLfrNlDwnqdTm/EzxarwqJBmWsRCbL
Hf7CevQZUYj2oLVNt96eHNHNVlGb+uzGTXKsZrZf/JbDFa2Tuk+U7Vv3QBBn5RuBLQetTaxmOHLl
KdmVl7VADLoCJDGMlaj49akRnjS8EedDW6JE+aV2hy/D6t6uuNazcq1OOMmZzs9gmN21n2jRYFkj
VAP9y7CCyr4G6o/S+6jhEmQsgc4x9l8OyaiuXgP/UdLV3Vd96n6I38aS9cvGhIX67cQGHd74KT3O
TW7+jWabsJras6Eyu3HnEaSy6uqvuuqnsnGzK9rawVyDw7qA28Y+X3iRvNaPWDGNEhcKCqSX8tAw
QayLaj0QK0PJYgZuzB19j/kMVY9XhFNJeUgbjqg5ulHjcqTzu0NcIBlnCXG98ZTSWQ+0JIkgkCmQ
y5dfwZMpW3kK+gp3B1FIyW5xzoCgGkQ/e45fxD1W+PGCTH053YCslKyCFaoXxIwDJRaucmXJ2ea4
u0wb9gYsHux30Lx8p/+Qh7QIgbkhfCIXlIPcqmGBQ33OTkTxKhFWO/fuqC+XJkzQ+2BhJ5+BehDD
tUiiIOs4teZ4OGbJQL8tjWe0EjK//mmowbULdGHyOQpd0huUdl+I3zAJ9fAlBeC5EGJYUO1ZNM5O
LywFBQWijwiUBNmstBP3wu4euya7ZdJ86R9J71ed/yWkbsusVZ0FbVdAbS1BuJTpoz+bdFO5fErl
7gVqYyVXw1iybITgGbPuTFohCcxHMsysqMLgfsr9zvC5y5XOf5E4wg9vkeTskRuT8nMrG02ww+Ki
CNsyXTcBEB1M+Lod2UiXPOrLDPE4oWQk0QFak8vnLCIrQDSqKA+WpeYCAQ50hDmZp5oY2AMFQMkT
zCD5yvfK51jv9Ii4Nb/cd+K9QGo2Dekyxs2OHtmRy998mp1sdJWKToO5NQ2JsLjdjIfYI2kYqFWy
dTRm4w0jN877Hs2jsiagnVn0YNCjt06JI/2OmHpC8cMMN4gpUKPxUbjV9T0c+Fe4RLV1ugtKf8xO
UvFpjn4TbvMUVeaq/ueHs3BbWc+FVbkd/SEgEc613dsUFmzoSMY3u1SHC+T4G1fkQXpcKuWmpFci
WuYYQUfBibSm4iX84fFeiDYgLlC9EHxmymeO+ZuxgzY5vvWcgZzUX25oiKBkHx1ggKJhHwPuAdpw
iGtsqluQC94NwlTmrmy4ogrtgSWv+ZvQhgeEkRLam2/QtAlnfuLAOiFEAmedjjlcFmbv+MgdDt5n
XqnvMc6RTQ+FCLBdTFuYdGR0046tsVT4iZDYwB/vivDRUlgSvW0DXInjahw/xsBF4q0svrXM6vcc
SC7lrrd5yFj8oacvdStWvwBmQ50N0KmtrnJMJiVCrJnd0JFyN5qLj4jlSHL4JdLhnE13Bmxou1i9
w+SEK6x0wQbxoqVK3lQd36jGdCQKq1TyYtzmTATCfiyIc+F3BUnoZnQahb/A9mURXbtgGgv/cdjw
BZvHmuoZ7v6y/yLo3jxeVunJrzT62rb8kDhrVIcjKvmkikFNjgPBLLhWOmLNfpGigUej0hleG1rb
iTmu1kIF1kTDKGI6nBsmcuAk23L71L50lwofaD2C4yMWXZlXGxNHlh0FX+1rRUICYwz/Aw2h0uUY
gx3aInECxeIUGscBwQ+AfMEMkPnNlXSagnKQwZ5Mlje/KQ9ycCn1z1hvHNpB4jmP7i4of+pwWxTz
nDGXnP4lQW+3mCiT6qTyfkNsq5UMSrrvhk31vkSs1GRUOxK1oEkPrib7U3iaXoeOV4B9H5ln9oyZ
kcQMaSS5ar2PgYrfRKTnjH5PJqH8H98mOQUyTw1YLkGSCT4vJGphYb04ZVD8i0cIwVRfa9hZ+8Gv
qjkMi/TkGmsmq6IJ65QdMgKhVX3+tPv62wD1Qi/M5wRS8l58aOWqlKnaiFZUckZcffiIyMsjE5PZ
RsMn+LuYVxeMfBiegMmru9rtgCJJR0HJInHM1X5dnk1t37YfGgRb1K0lbt+FFWeP+lbIDy6oc6R4
EypYhXiANRNVgAixMZ+6uDOLP1hfJtmPtiIwe2D2bFMubtRYrLHdnXq8tt9irTVpEjH/TIW4d9AC
LMzCvyLcMkoR+MKKP+FrwEC4zPf94thllkgclU02L+AgBeYDhnXkMCWOTWmbRr/QH4CE8UooaI5b
PDQd623M3qJYkjBPvcKLLqSPiAyY/jPnkNTaNTMkOpBvcVdk1ze5r/QHwc+lCwdZJ45ClB/vtQYW
Gm5erw2qUEZ5DGCqLyiHpD+S30/0evg+xZBA5vQJ399aYeGMD6GwsVXgqih35MrCRsXXGLkj5Q/8
ME55TSoLyeSOfC+Y7zzeZwXlTyg8SK/mtl8NqAvey4Y6PuQSqDNP89z5Y45HtDxM/H21Hk2b/Tsk
1rfgu3FN8ByfxTzW18EeVjlwaH43rsmDgOmvBdnVWDpyoq8AMhXdQsqQSSRD33A/qtyHNYD6ZwQs
BpEAl63d8thTzoQvXIrM48AloysqnGSFhTW5zbXLry9SREcT3ldfUqZCKmrGw+t0pFID0MorbfAx
Pg39auh3kXp8EXSQqUc59/OewLOnxJbSItFo6TIlvz6DBkBDx/yzkyYv2kzb5m2DMKqkhLtl6+CV
mz4Ju0EZD2RxKAB9n5oXWrgYvhbVJbiGc06cVZkHQ9oaC39ib0PC4jfprfwAw8HWXBMnS5trdE/C
c8O5gfFqNZ/GHlGswb3myCand7oOCqQfv8beDKj6suraPpTVKcvsXjy+yH2Yg/L52LPmgjsM+M7P
PpAuBpPfs6CBJLXXV/gFAVhaTPCcqsDtqBkwkC0XB2IwzfeljGFKLdJ2JGWXL1ZaBc22z+OPWQyw
/YmDQ0k4feal1HLme0o03ryPDgpAcidlAimwZ52I/+q3SAJ05Ni3gcXtMuEQIkQs2SzeH5yoLNDN
5s3+hr1NTU8TJzmi1WX/EAs7Ohm7yfyRt4033EzDHX4TZ4Eck8g0iNFPWCVBWpGUQsCKYH0S1Yuj
gEpVKkxe0qfO5LPpKtIvls0pFInu7eYP7ExPs4zuiEDREfORJTanaFW64XNRe2JO2LM7vE5tuSQb
UnTbR34paTNHAOBy6VeOclIivkrg2GMBYHPFzEa4pz3dwZQT6/CoM6trzxOVZVQyuaRjUGdQWShN
8Tt0HsHW6AoEmpgJLl2CrgfyafjWiNHwlNgzFs8QVLC9y8q6Uu7J7wsu7Z+6IdwXz4sjglwCPV0y
/Ls4rJSbNF5H2cOdZo/cZURqo+gkdvSW0xRkehXZV86c7KDb0mBLzWOcVhM9cFP92X6il5Cjf3Ms
Q6G4iuBj/cyfBJ691BmHYuphskKBC+gHa6cuESESeim78pbwvUvxy9PZyF74Ofx2/Qq1CP+/F5h5
1y8NgBO27BWxXa90iuSY9jkCWD2zdWxAuHQ7ieoZ9i+alNHfVh8CTzbD5HhQILiM+RzFtWis24xl
4SILJHs/FLDMN73G8YBenR6I5W8EMY9ZPHArYEOsMIGtyL7ErULsHw0ZFqFYNdzDvheJNXFViAfY
29gagx9V/E5FHNUOOvcOHZvstYiQkk0tPsJL1IJBYQzk8LWNS+XiFeZ2HA5PXokdfVJ4cuMDIdbT
ihwJgnhwGs8GTKJeUl5hDyGdQgDBVr6a/AzogDVfWQAUfE8BMSE6jQEDVhOOFTdPEYKU1DIt02cb
LNvARfyuhtjg9mr3GZvretqXJuIRywDvSb23dImtjUmVDpsdIWDonD9xcOkDbjU6ENh14lM1/BBk
JfgmVKWdt5fsV4ueype2JqAa52+K5Gju2+IYvJvIHlu3OiPRLRAgEPbgHMILG6ROpar9ou3XawmU
t9VNfknjw/sRcc0q+3f+WbyXPVwNIYTKtl4Hxe8gnQJ0sjTdNC41dKS7ELHbbvXAT9cZ30XP3Qmw
iaZ5M2FDkO1iOPeRoxVegLn3ZxPtYekt8dZKrIbqlkNwzji6h9tIXeMtREYfbOhaUT6y5tpda9TM
aIVs7RHfKnpU+OmLxbEg7m76Fj5qHo2XwJWVvA7kIIfh1gj9gmgReUP0c/ZyFwpY71fGd9qQoNmQ
VTnectLoyxfmizVmFKwsq65Cm0YR41yAjbSobj04b0jfZK+h+pIw+5Bl1f0/jwpcvYdOd0Ms/lhP
0TSiptWmp5FelRfpHA2eITdNqZ24S7bRe4hSwJpK7ZhdIhP9AV4lvKqyT3cozZ646mZykwaizIph
ORj0avgC5dDY+EeAHvQ/80/U3Ffo1UDJw7pn/JpGVicyjdwG8a+OfT3vEZs/U/UqTt5iWAl3QBSg
QCxclXKYSENFNkSrAaJmLfFn0fsbBIVaPfrisJNDktHA/RJZ0kh1zb8CnnUClPSzGNkDb7MW/nKW
tlguWBFQv1AaTzPXuRaOvfrsHNbjp/qZXklQ8ZXuMHjINykcJD71Q+YIUegBY4X05M9XvDZGTOk/
JBToaNvgHObbpGPB4mxv6LECSZaoPBl8HfCoLG6RSvryhspkIESSc99MzMxMiforXJEVzvNofak2
TAugSXOlcmVP5Qma12D7wqpCOLpyCFlfoRyywk+WLeoYxKPDal6QfhJjz0/xbaBa4U80C5ydOLs4
P9AbGlnaijVpx0laenLuKuc57I2OFkgBqzkmC8Y8VCo9ZgHnm1L0jGp0i7JGqyDEy1L6jXQtAB0L
nBrbQfdEauX3SejA7779xYeICmRNeRhtSeTUga3hggNSKg/iX11uNMzVzMPUZwoosN60ftGJDuJl
6NOSUzV+ECAZLwgGgO49IgANbMSzPaeT5FavGx40KXCT4QgR9aJ3TwGsJKSwM71Q5DNb8diUcLo3
hvwCpUKikXHjUk/2rysRt2PliCUgmsBTv3M2bvYVht2MPeUmpQfIgl6m1dLWh8NMXQs/lOn0yNNb
DvFbsNFV1zARSR+iN+WdQORrWST5/ZlQ7DEhmHLU6MLHBtWE+gaqqchw1Kf/XgMqAdzvewXrk0Vq
Qo4ki3+IpGbWtozWQjgnoBBiC2sKfeAv3f7Ek6SeCuG33wPSFqGnA/YIcwuSpDIyzSWxcP/gx9QZ
I2hEcwCaYFrsJIy0ykdxpRyGMdqEdVkKzQmoA31Drlwp/Y3a1Qy+ExX5Mdrq6xoKDgYg6G0cT42L
ZxbGy7CNxZXctDj46+gsx2RgxseE1c/4aiB8uvkivg7MvUiRo48F2kDG26Kb80xp6fQM9KM3Bb4E
yAzjNsBrgVfJ1DzKRWMfHqxbQYAsjF8kXmN4jYkHIRKw/jcFq0Z4iFhTBdI9I/v1qFYj3AzYPO0X
ZOJBMAf6ld04eG+n4zB9lf1FXPzilkSoWlMICeydHIJmpd7AojHdsUrjFkbYn0TXJt0l7Z4MOQmi
CVQ1nI4hjgSvnTYklaVUXFNltWt2gcBH9cjkfaEeTaji2cB0lOR981oJ3ZfUO6J+DQq3JNtYNUAF
QE5vMpIYrmOo3RBtIE0cC5wINsleSFQhM23i3c7UqwUMsHH/o8SPtv2b+h+Cy+g+eEhMii/enJ7w
oRaeBB3SJnr9vhef4WKjkJ9H1icXIPlKlN7yBbkRmlhwQ+VWh2gYAL2oclWaZ9Vhm6a9lzrgaE9Q
ff0wO4z2cHTs5BbZclFKZIAVaR0/CZUgGoku7ePNQi8Whx5NQPw9M2DtqqKH50NC5PtZiWSPouPR
l8jRxfADnk8SviONGhXibDUn36G1jFRPfa+kVTSeQRB0zseuOzYBbsQbCCtaC5IyfPprCCmMyJdn
RgBxN7ALF267ePL1LhjRwxvZo2Z3gi0MohPc2yTfI3ulieQMrlT8rmLyXHyRqPM+ZvsebQqTegCU
QIQt4e5eQ9TWP3kg4+J3fO04fp2azJ1gUzxikX1MtbH7ykidQnlPvAvMLIsdTyV7TQwRsZO8fBZW
aGvxJ3+fgHhxGpg15/ajoE1Gsd/BHyAAUdkApFKxb9gRGNjhPTGggYOjJyKSFhc1Ip/FAgc5PyQb
Ek0BoQUPh2t3H+RvXAsK2wmP+0i5jSXgayJaPrwaPjO4AvwMidyvDPxjM/Bgd+E5eqEOorxieK1J
zlu/Vxo6ETImbXPXAQmhPuI+fPTniX3Fkn7InOqXCa6AjaYf2uIoGGtcDwFNv7B9lnCTfFpXwC8J
WebkSfxF4KvmjV0PJ5/Ia7nB38veyYhMfZ7D3kxNOIEiUM/3WvHKVYgTEt5A8+ViLfdHSMSM54xl
ZTyJkQday288WAoBfRwirYdgkDCfGatmctp1gPgDkpyfEO2Sg3sZwbcRkogIXAZoOMRXWrJHjFXy
OtyhrDIhPWv2q4rgZB4gJLorhvdJdrBZJQfskrjx0GaY15IvF4dQ+nbw35fLLekgTOyAnF7/hZoO
Ro3DRlhpJvZ2iGPLeq2rz6DxEmFT3jNcGrzkawaPN+KIcV1tEFgsh83EJwxdRVADOVlIniQOzZdV
bBhhg8KRfDmEeDkjI8Ap8e4ODXqyLVMIwAG63gejGRK5xv4ztJ0h5W7H3UnAhriGJeRvZwb87pjg
JhYCdT5/DQb6TUMJ/DHOP8qAsEb2X2J+0mWxFvB6v3ZtTODeMlkcqm3Cp7Y7vpA/IvBhGD3y5SwG
cp2wca/A/dgFGaN56Iy/hJ0OrnlDeKYTGshmaKbFKFcxfeAO2TXcgeYWF3ZzCgDKfsrqEI2WWBHQ
g75yX9DuFVGzRQUB8UWAMiMSDXfsGUd8QusiEdHMOoarMm9d8CTDphM/KvwhBFASQkuCkmOStfNZ
vVYSSndXiLY9Xdgjsg4QcTX7eQFjk6c4ju506sQfxGAE1qVzYrmLYlO+ickRUcrQ+VxvqJPaykJs
wmS5UW/yBIwGFDEhOd/JeJcMunTROMRHk5pshD3oxjnsSP08Glf1lBRWROFKRAHPcCznQ7V2qvXk
sx2NHAvEsOUrguIJMkVf7Va4Eg45XlKXoHtoGabEo8azS6TIDDSeOwFJmf3S4X/J/PwQ58PiTGoN
TcCVTXGCPNfamfeYutmipZi7uObxSVX9MPvMfuc+l5LVySs/TD9zWQvKGuaJui7QyDWTO1XfBqMR
D0lEVfFMFRvYOw5/EVZtu5qVuuBgjB6Dtm6KU8AD8KCze4W5Ef2aAMM6zXIVPsaM+J98Ka0SiKj7
+19f/cbVPkVTGLKnjRVRQCjl5xDABIURYgbyq0RbI4z71DHylejcxvIaIrASyFTI8bsojpZfaxHK
/zGyZRaoNd/5hzmg2bejwnrTMiQ6882CGpXg27u+pySIpD0+d+Najs5ix+KL6AnvmtoxZAS+0nBJ
I+zNJjwApexICN51QgH5o1C8Vu99ShXOsG3vtI1Mk02W4Q6sahZnU8xMEwrQk+4k8rlEgC6CWDoK
3b8CpLzL6aFHZAIgmCehYvAnfETDwiN+5NCZ66b18QLzfdWUFL4cniSJY8mAaiVfZvlCGTUuHrqv
ve91vpFxUoi/YfXkOevJuXfMU3LMnkWFOd5AQMbDydRUjhghL2ZEBMcew8PbT4d/XP1dC0lxrsm9
lf6C8JanlyL6J+8Dl4O8faiktCzKi07nllV9piISy6UqWC2x0cvspu+z8KLC4FHEpq5j1EVcmEfG
CY5nUkcBNtrfScVmdnrHlwU0x2i3jxiILIj3TXvQcJULD15H6JU3wb7/xHFDW22a/AtQ/pBPtlhj
IbogHS+jVX1LVE9ceNi4StL1je+hPmvvx/sLSWgx74PgmkgBdVTGWe/KXKNLxL0jNxzBINM/ViFq
O+HRFNkZP/E6flUsKBn4lM120e3AtXDUnuRLj7Jf23RAXjl5ok57mcaPjvkUY0SezFG2FRu5us4l
K3WTU0T9Ia67n/QuslRTM29pPIDkbqBg97XqLIv7SL2OeMonoLwzG3kvoshmzPZZ6YTcCeMb9bd8
/S9HAFvsXJvWVn5NLfejeFXzduo8eegiSGtJlg6BBfFWc4WlRVDsgTUrUv6Fi5Vp/uJIIM129uUW
fqrOPYN9tFWMCw6Zat13VtU8phqBIXG24Bj2695ktrnS6WwqV8FGMcj6div9LMsn1HjgQ73fvDAB
WdGOLw4IVXjOvP/Q7LHwyIhZipVMlPXbo68ARhfKaWApA9ZhDSPPb5YBkCSMg+avBfB4vqyM5CIM
dUBctMm8oB0TWrLbs05OFAKIftmCaSwTIHjSA6uTBK2bnIt6K3FthI74SbNfOvN59mL0cGMMjG0V
xZgnvacuZxVYGQNt+tcArfJZgk6aVvEvcnjgiI2N+IhsdNIoBrAQyyusgcOuv2vBOYLZRrBkgA3h
0vcOINiI6C36I+RlCKGAEUxYcztATJPfd4STUo6vMbaFY40b8KTyCOEcWPwaL9o6r6PkKjQr1N8V
uZhQW9xtmiMqn3G01uGq3hVys4haAodUhtftHWDWaAGenY6SyYgjWwDUoDp4gSgycGX2P2MalrLw
ckeZltIYko+qnpuiUL3yUJikagRQ8sqt4N/2hrqRfIOIN8KlBTsi0rtAR7RoNon/5mCGh4hs2a64
RI2TBoUPLFbrvizfFvRsIT/wQOnz+6L76wHbM4WKB97O1KYz9EAnMI992dEjzWAYilCJX2o2Onpw
k0mbR+dLqXt2I5RZ+isbtAOEHtYzOVtRHeGqzHMbbDrYMDrk1P/a8IvM3vzSeQS8i9f8OMKnc3GC
Xk1e56WXEikTF1ntgSxH6lKtd7W5+h9H57XbOBZl0S8iwCiSrxKTcrYtvRC2VWbOUfz6XmxgMOjp
xlTZEnnvCXuvPRARVDpyfU+vvScy6desUb4rDUtxoDnDXgV/CQ8K3zQTZSY4HAfMdu7cS1w1EnzS
k8Tk2bcTzhYILLFdsBpfC0xxUzYMLB6JZb7E3Z9efYrSdiL1q+DlajhSXF7sXHKVkXQpyPP3kSMp
WIWw2vHir5pyr6Vu2p4qUB/64hzI1JwmZQ1/AKOvoxptAbQZEij4GQyFfHQ1/U4oZ90WuvMlNTcM
Sn0GI8ReaCcZRepLXFA88CU+3rRBC7vWnWE8VGj7qeyBSFOYj+29hXhGurM1BK93/IO6tr0GqEdg
lF5i/TFEB7kl8IpQPoDP/0oUDIFXf/ZL2fyo5e9MYI6EHBJTurgzwNw/YdRhe4sUK+AzZylkOtVK
JmBT4OXbkRTJhHsgm52tSk2eHLuCuvps35cUvzg/YU3SOiELt8BGfkjt0VA5p+36XXMlYyqNyr8U
Dc7iNSWghBaWLs5u5QRYIn7dGCtffQulwxyIRarjtVCAeH2wfC3IjOM56Ts7kJ4ktCis0TtL271d
1mfa8otT5vgmzhsFNit6BEfv5QeeJJCPm/IYwmyNb/mTXSVbytk7Wk0Ptdwy8g2KvyJm/cqoZPhO
hH6jOBLaGvlPXu1hPsmPnju/IRkQCNk4boV+eap+u84FFo0DtHPgG655PqqrNFevhgI5hPVEcqYH
4u1nJVOxh16ljBwc8gMhkub6TwAdrHfS6D6ypBPYSn+23brzKa0XFPAyBiOO1SWisPAXtihIt0mA
X4qYNg6sP4HnYKCySiXcxMIyrp6RQn+aI2OBucZs0PjX0TuRU2yws2el8U83N/R7suyR6lSqVsho
tUIic0LFjnjkbwTyAo7t2qATmnqHc4o7TLBV3zsZAiMM4TdWnyrzigBBGNpbdJsTwtmxVFGt+N4v
peh8Nxr7It8tkFysSGO7ZbE1RrdTw5EVJ19h+0/knDSiH23OW6Do+hIb4xV0e51gaHZOGaOGbnRz
1V3cTFt9tbjpxl3H+REGpCQwPzzN+yg0qIT2VO9NsSDr/tBMm7HdduPq3YioFBhdJjWMkdzqBJ4j
kl3G3gnpriYkaBXoVHiZE+WQfhWlv6rRLGnaR3CMhmc343G2AY9Dbm41hRl2GFjK4iYwnl2wbuIY
bqLdeKmgA4bPvjk1/Vntb42M0JARMJKZjGwF6peYcgNgAi3pQNbtxWQDxiJO3hGcxtqFAzmIt5N6
nE/VLj7kBOjo3ykoco12Wz7lLGUH+YBkNaOPqdu/kobcZ/+JVpYR5F5DpDGcjYdBI0rOZEZJnxYb
9iWGz/x4vWBOIaaIxoPNQvAgr9J0lBOkTOTYTxPl9XtXmzedhZohoBDAN3LJVEa7a5mB+ETyKBsg
7LIDAdDDSL7lI0JuIeefSX71aXu6GZwZxdx4roZzKxdWHa7+7lDiAGGFNVq5Pu61aRvpnwF9FMMd
+SmOSGi+AqyVC5eth2kGzjjzGdgr+uesBLS703vgBAetXFfNPYj+8n5LAqF/rkTv/X5q/saEGhS6
kXoeRegVu5RtJEEvtOuziHzTEmjT7iuFMEk5t3KSgwqQVp+cZ2zxOExFbKhO2K1NdZfDlkkryOh8
R4gicjrle6rexYhGd7lIfsXF57v8rpJXPJwWi0OgH8ZsV6XrkX0e4jgIz4bkknMwJrtO3qDQay4k
BDTee7D4GXtYysy+zHtTrSDZ6ZMjkBn6l8n7xYfy43PuBdzYdC3DNsoQtAAhlk3OYqJOdt09yg4L
igx+hZGLoNsZ6brH8hDT2X4V0WlgQM6DCraz4+tGjL1LdkH7ZVReC85atUNSPH+jfUtAAqxW1o3i
SSEIKMTmsq7C73K4Zzf1l1a2YudNehBSJqpfhC81kqnj+wq0NGURSb6775bPeRH96k46f9HHNP/r
fYEK5m/BLFfYM3dqKeZ09z0Dyxg27sAjoNFt2R3iy0Gnp611ieyg3YA2YyKI5DwW9vjUyS5sr+/r
UB17Aim5w7uvFpVfo3Bj/KH1V2+DdJKGCFJsiNHFKrNNGnwFHU6R8l+s3MrsWuduKBPMwpoIvKP/
0Iikyb1hdPKPrnh0ULTubelQGMOpC6inZUvGBNSLqFI9KdmHP+I1ZwJ9Fa8CCmTGgQgS2o2sI85f
mt9h6vWZO3whh1s0roAWc+cbm+yENUXPmHC6iPF1cS/lW7HxFseosVkH6Oc30V/sR+kJHvRsgOFI
cZC3sBQEPJoLxzfWCM/Brw28S+NW/5sqbu7AjRfOyAz0lr3AfIErjHOOqDsTWv1Nq/NmbIAS8xdk
oPjVEr4wbkOEDQjhGJRxziHKxaseWlq3k/p0Kd0RB7Gr6xjLoVLJBWKd8c6ivRS//GMMojXlhPpL
RrI/e9iNwiyfzXXiSDAierRpxakgGgOjVYevPc2ujwEcjOFpGYYO3AT599BpS2WxHZTV0CJVTpz3
yYyOBdBhPOVARfXmMF2K4iiUhxIni+AoGnJWyJt/jX5BT7wZyjkHaxJm1E9PRnLu4fw3gEj5SN3u
cuRgqIzIaSca946VO+zFXQuFp/HJQMdFqOJ/ceXxikYMukrflSvAC/gG2EAo4T7BjYRL86CxR0eo
wbzhL9NfUNPwQYXE1BYfmr6i2DSRGZ7CzK0lt8XM9Jm0R+ZEaKnPw+9EP444iDEM7XX7tinWRXzR
RxQ9hD6bIOop8nNI3Ks6uNkkL/Eo8gC9H8y1CsZ35/4eJwcIIxJafBKHBPaP/AdXbrcN8RAxktV7
j6m7doP2s0DEVh/fxr4JkUFda1B5depWaGcqiuqy/ktmjVx2l7MniGskB5DSk3XEoubi12QL+arq
LJiEhNC8meBL52Y6DAFJ9FcU1ri9KJ+abj1i5yZTYla3RURfNU6ie3X2jwkAdjVwv88ooe1fVg9k
3Tz15T/auCz5ioCWMLm6QvtCh09kY4V2ijODsmCx08FR/ZWkLXMna66MYpp7AIThp6l9so4zc7dR
LGGxbScXbB7rTmBogrKlM1AWX5G5lpqZAInCloOHo6r21N3M5/gwsA0wOdtWP/WwYeiMvhFjhNHS
tKFacBk3Md58X2cc0nufRlyRiHkPrFjEI2kGvkm6mLNIHNXco4EGPI1LCxOpkbCAoBTRQJTgqVEv
Hegi0zNUm39AluXv2QZWNccoq197vMjmsvhV8++6Oby7ZTitE+aDPh8xUUtptxtJmpX3Y3ROXt0u
kU6I9gKQtRUBGfcK+/tvuxfIqmPV8mDsCyZvfJjjKW+tmg4gL3Z9v+dfdmgjxP2cgSS7GpTc+KLC
+2OI1x/ppnmZaHr1+gxyNNtWE5m7c5JM/NXyO4R2ny+DChTa8K0dR2a3mIvvDfV2THl6UrgkmHoo
TNAMe7yhcEkSdPwbhPVd/Qk0ivEdHO1JcGLM3wZi3s3wyZsd4JwVt5JkySPqL1uQwXIBuZEQiMw0
97ZF+G8ngyM8WKvVT2yUKB8j4ZQxFCR7lZCd6ILKP1mndH0dWJSVvpNOxmw2ByREmCBeLxLLQoL7
dJQaZHfiq2fpqSTrAS07pbV0fUsbBtIo7RTBii5iRmgCll3CkmYcXo7ZT99xyCIK7yjiWws4j3oA
1D1d29/IPMAgHWgPZTr8k/wsAQQ15/F9jTv6XT7bSwEXrd2Y3WqR21QcQArF4mJgv1nCk03ME58j
v8Mw2Uz2mDcEa5+FJylPQBqo1VBtBMMuJk73TBjy8K3SoUJdS9wuZ7e/pi5QGesKe1GSV8YHxRMz
2JS46MruDBvEf5G+xoGrwMoqmOaFoZGCilbiIGCwhIGesvu/KoZTXXp5N9D3L2rHJ0wivhNhQZ0T
/TGIQrwDIO5QH9Nj8DShrSiw0dg9o01YDt/lLYfwXkNP4o8cBNvfjP1XnO7eHykng3ntYRz/smaK
1MES2CvNcohp3ifpUAbwRku46pfyHuv1vBtl1UPMSuDWzS1M4F97unksjK2JXqVi4oyaCnsLCxdD
OovyY+Qd0eAas3fFO6JbBfuZeGZhscBn2bnCBClfAoYy5WFkPA0KA3ZBfKPM4MAEva7xaXPkTBe4
4JkLAB7BVDNxNjjEkIvKM2F0SAIawYpwexeotuA7osHmmcLAn6Z2cZ0h3S06PKct9yy7aIqbv/ef
/GZd9r6Kb/7OpY7YFiUVlVO1oFnpV7xoa+Ul43uBt1T33ruwyn7/Zjiu67s3PbLxbH7MV7NJ5Fvj
n7A2ZuQ3YJ+aPVU36WdkcK2CJwKWVEEZ6yx/4MM/MjqqFIdAtmJfUMSZLPsxiw73qABhHF6U36lh
5NWAfWVJari69NdM63L4VKp1nlIoyC9BsUcmYJEIy3duB5G8a6ObdI4qcWazxVCiOW45q0bkU0c5
PtfYUtKwoz2kPKLfcpkjdQzxsnBNsKLsI1IP19AkMFdgH53yb7iECziJrLEL+TuBza98eht+/26x
4XVDFR+zHcua7ZRP7NZuQIdlEdwNKGe3PXMzyCu5J/1sBtR0c3qDnOxnrbv5D40IM7kWpoLdEBzL
IKXcXIEylOlHYF1rtlb8jN08KbtAsWF2m+o77Jkwi/h7h88FhlW+MhtmPnt0aED/cwbf/QuMAgqL
HMlfDyaRTL+BEGfmKCBIDm3BnbRll06AYMRYjnQ7UJ4WsY4d8oAJa9icwwe8Ch1ijy1ipjD/tncm
hVA4ATO8zQegI16jdcYbdSCrElNJ7QKDFdN9g3IWA0GyLncaQ2q8XTeaPYTwxB6uprvscU3l1Iou
tQ3/2D8FgaXDMn3ifMB3jViKyw5XIP0SC5LD+Iiw79nQuy/T04DOTL8H21jYIt1lYI00HFEK5SL0
1W6dBC7vckJ3ewxOPcMd7nRLPWbpCn+N+a8F/WHpD1BqQ//Bulo39uapXDBa+HrPK15hm2okDhKB
R721Fw8cfeyg9jrzRjx+478sPlaLfX5mOpOkl/mJpGiMreYT04GHa9A8ffi2iF3lE1eJuSWmWIIq
JSCXoqp2wjVCYGHLWQ42KsdlZEfjlsdFZ+5qQ9BjCe+7GfUDh1l/QsiHF6XVEZBbKt0+/pkxRI4H
x92pD+Yfma4dN5QV1d5gHuHTROoq9oxtGs7PBpP4CTKXRRzRMv8CmdiYp7Sf2eFl4sQMaWKe8y8B
B4huvbONDnq4tgblCQtuKu7Y2Djm3u/9DL6SrhkLqi6WuEQxNhiU17zw/gVEPxRy9MMqRrL4H/Ii
zF4+R+ulk799MF8Dgd3QYrOa2Cvl3kGA+Wkoq/R4Cx+pCpn2DQ+R4J4Jrdm2V9i+4WuNk48PTYWo
GP+G/XFgaFEvpKWMgj+OX5LcIx9fRSFeEERh7OtjdBJiAT4hID+Rn+XpF5iWeyvUbh1Wc9OBYK3/
y9Y1UclOBH0hxucGWYhTgMxmPJ8K9hU2kRUx053GeXVE/jBi3YRknR0hzClbDSZKAmo6owlfSJek
cWsKigFnavb7xhzSNjB9wi9CHZpuO6ujoz3I48XiOIiIz1MXBY7B0aSAk0F2EK6a8FsnG6Nj6bJl
CRed1PYrAy/inzQIQSxa2wUyb9UxIktCPXOEFcBhHyFSXsnDuvmn8iJb7y+lQn3jaVRnlHNzF6FT
bd2zgqbpkMV24mriD2u0SSXTyZbm18mK/jEWS60HYmPWrVq5rW75+yl0ONf8XeGqJ4JDVh1YCuD/
+bju1tFNYA/1KvlxWNIAz7u/1111bt9roj5cwHvz+BEayArfgobb5/+cOjgNB3NjXqIlhiEWorxd
RI3Wd5UdwT2ETDw50TyU3bawJ7Z5sVUYjwOJ77fJwkt/AMJqikujlLWu9sdL0fYMAtpPLXzVLLwM
1F9Q7LjLmHjwjdBJj0yBZ80RbgkC21l5SQ8sPsRsaFCYZ/MLAg7YdGroCOTYaXvUMKLHur7xBgAT
ELjOYoENg8almkOpLoUufyQ+MWkZ93FMwQ6FV5taeNUMUTp2uI8p2mLV95/Av98imkjK/7uWtQ7O
OVV5BqUd8UCrJ3XYLcAAmiGUW6fYykw+PdA0PKAS3fRBRyTEsJlAmVWk7ssY8s3BH3QvFxQLXRbR
xShy4N4xtOzZGr/mZAZOm3exEUaWxsq6hbvfDlzVaGoziJuJRmBh9wdBiYVshUpYtFUwLO9xp04/
prBelOGK4SgmQPZN/9/dBCyx8Fu38VZqQa/zDva4P8HSSHODQJQ9giXj/2rahNW96pFbaC7BTQhI
QlJ/19G2/ozcyO5PW3UWYiaKp4/IaWFd/oJV7GLmwBI2axac6pMaXx/PeI84slndTQSexR+AiSJe
csIfRhdR1Y5hAFwsKeaaTOGJI81h9NXToNyq+qqZaOK4a7KfYXkGtVCj+CmcAPoCKCUh/mWBlucX
UFSydA/RDCsH9c1Gr6XjAddAHpy4HGeuTYeB7MDR3monbttO0sF+kPnIU0I2b3syph9QFdxNeHKH
T+r67iFROPcf3D1Bd+AxbFF+v5E/KZhzTPfNQpPWWlu8V73w914wj/H/qvcOmyf70LlNKcjOhQPB
gSl7EoqFQxhuahSuWXrGjpUXEwj0/QJSZu9khr7y+da4qQXt1PLoys02OMYBw1L6BsnpOCRUzMbU
rYjxSmJo/VU8nlHJdd2B6x+OLhQlM97iVHuTvyfMCsthlghojOqErRgekNssgieMl5lf0XBhonj5
/zJmBgxLVhjc7E/cSLWtWzxaiLwCfR+rFXfvsqFi0NwWxxXAWIDg83GM9rQwlvWT2SRiJ/7F+MpR
XyPyx4HunM014eI8tyBlkC3hEjk/UD2nH6JzGA/lXqZUYob9xHsV7wS0oJa6wz0ItPE08pi5+NCo
cKAb4jmN98xaBuGzzFc4Ese9stKBCACeps8byLqCQ9X98BOIzK6AiNnRSw4vIQtZfVu0lLKIlAPu
Squ98HPz1RZr05IZbdow1OfkW5uSKZrDtO78nqx4lDmCZ27YK2blyALSgyqwzb+rICTDeYAk+i7A
d9MymYxRjr3MbDYrz2KD5D7tkeQ3gMbphhDgYSIvbRTAa9JB3fHBBxtTAiKBBM+JUXsROpwDJ1WZ
W773bBHJKBvJCmcHIc0RICCAhVfNtuOdgVFYGRcwGmAcqM5E16hIP2ZXRKxZgbbvHDHDho8IxAgU
9EwBQQYLS6oPX/A4dHZkGAN+eNVYKRqzGkXRPkM+f1U/R9yKFWOd3k7SM1ltM40CzrnETqtn6tri
8+LZAl56iWlx4UvTBzarMEFLffKBW7IJltKfhqy6k6SdCI6hFTdL/mQk6KuEU4jF8hl0xwQA4MZn
QI1tBhgWMok4YW9GTsESrXLGw06anYQNmR3GMQkoUgDOAs1Dahr8EUPXWaQg1d2x8rd0R+me2Aly
lvlAhPyO2D10F5kX/YARFR559JEipVhNeJ+wxlW7ptxI0+a9XnC6EBfPQQvwrXTMxDaabci3azhC
dKpF6pqIKSu6exQ1GeEo2Zq3mkX9Qj83TPKofTFY0a8TR8/KVyeydDVcA3rwO8X4gNH/Jo2sHOjd
mbB6zHLjLRWpHm+CW4aXmVQClD7Ifd7Er5CkwdtDfpN6CftPZn1ouX327OTOzzSNbfeZY/hyF8uD
phN85aXwInfdZnZ3Lhx2UzSqg/wtwify+DzhsFVb7JlBcm+QMaw6Enho2apnD5kvO8+FNfJFbkvU
T3d+bD6gnwWeSZZkJXYCG/4wyvp5/cUTgApnWNLj8tmX/6BrXeoD9SatpLZeXPgQYIgyjUEbGSBX
gKnFb0U/Ee5xr6Bt4ynL7/JiUydb/Tu6aQdzVTl3b/FD9hqTtCRaxS+2jq+Jx5AVzwk2NWfgXOeD
vZlNQrjjV+GwXySrN5r+f0V+Ru4d0Wh7rcYPnpIYdC4ZgEKpSKPrPInnzrSZyL3bg4RxEP3Llkn4
tEfdJ5Y2nYcW3nXRQYzYiU6t7+QLhykaRfyvUJm5F6Y7tp6RDUxPEhtT0iA9vh0thmvB0sy4yAdj
5X8rRzWzfRKuRonz+S+7sguMEPeGR0C/1IXolHwKYIZ4bxunNhPZKFspf2VKLzMxm5idP0G761LQ
OuTIWg0AuDNR6jSHQX6o4jU1fMVKC54UQ4tJPTO/T376B9++4U7+HdtBszHE1SL9Klkiu/0ZKPZu
8BkCzBRoY9vOtE+e72FlQf3AItltEKln6Pc8viseYB7dGGUiQUdotpVP5oSEPdCPgmimAn2IeFDb
e3EMATCYW0ZIXDrH8iPolyRnXd+OUVv49Qcv+wHGjmqTYSHzAJoLHx30QXi9863c3k3igTwIwIkF
Fk9A/IqnlFJft31buHF0EO41X7UaQbciFBP0kPlhXsp5IOJq45SB22JLug7aw3QVkSiiErZwJ+Pt
Sz7jfR3Cq5XvNGQTSQXM+VrelS+EoCVyZZKGPe1s1s4sQs2vhKnM1sHYzT7RrfMw1yBbbT5xfgte
6hDh8gzVYJqO4mmOdVc3i8EBEh4MYB5c5RFi119m34L0ZISOwhWNBuAA7uY59RNj95PL+XvBJ7rU
wdJb5WkeNsbo4wVa1cKBXpP6m3ixM2sv456ovYbXha+BlWR8oHXqkKHSLeZwSxDLM3RdR2jA8nP/
XIjYjEwUDl6Rb439mwBZ2xeBQ6uZQx46ImF1jbhaOtbpCvIJL24f/0J0DUZ0XGflH1dieybjsGg9
QBrKTFG7QJHCI7ZJJif71UqHRIZxhoFADgOCjIAYcU2JEsRReq8jlJA0eKZNcKHOjAtEdR3eZU4d
bmiKcWaXwsF0I5N2at31TJVsOKWDh4U/RTSCaa7gPwOuG/5P5+BvJqdPSVinOPAxxdgpUfoxTbyj
hFrxRe/Tc1x+c4VT3FjSn0onBC6ELuXUAW4Gp4qUrCHo1Jb2OBHifzBrIRXmxHGwWmxvQ7qLTmgW
WX+rzDHuJk4Rh70kI2L9QFW5OI0eS1jIX/j5ANAGml2hr4e28CZlzSajzjxJe5Lto6X+fDNa4MWC
ZMfGploxj2GG1VgMTTfKJ1t26ukVm0F1XghiW13nMGnY9LqE3sUoATQnK7aMTFna+gz/wv3iG0Na
IdqiAfQJe7WTgGBdHLFAteDViEKd62psRfGtK/B4fSN1ETcMdvxDZK2yKzCQjJJStOl1Ud0w7II9
0azpaOm+lrm0LkVEj3OlM2UbIfWG91ZFcL72F7hnMQkSbstdRfwXKwfIWnCyAsFCVvfR/ulkr0Pj
6MEdEAPDKqvr9u9jjSBas0FxEWYD3ktimHkONyBr1uHa32Me5ZGjBpAv4HDzA0wnmG/37pMCOjlm
wNnf/bLHVi6++Pqx2SjkH6UbIuhS6cj7CiqMwpcG8ta9EhgaF91lTjvxaGcrubIk+xPf8UlFyqQx
xOKwWOQe1mCKhXgDHqD6UEPsix6jiNYBFA5pmJlujk++CznBqFDg4EzJAZO83Fw7xSovyMgS5ilk
fwbTD72SdJIr5w3EDZ2sCs5ki9KIPTIz3EDZaBJwmIa7XGKb7hTqnnJLQrDUWgonrIkU0SJABH1N
7cTVPvhcHDhTKYoKhGIwVhGZU1DStgXGQRec9AupEWWMCj1eWoav9tYLazzzTMxIEcRNSrA9Ird2
rfIW8cce8mOOVnUxevERVVbernQPE6ZTyeeFwcniSZQa1VobPnuGKWRg6E4gnnH8sQaQN+pTfeKh
1tesOqLh1zBtofwaB5cRH6jl0u77W8BF/RARv2VrdP2m6aa3ovjHVWLp13Q3GUfpRePENDrfcDwl
+jNHCMCyhLAEFaNJLy35s/P4V7gB48XugRkH0gAjUTyfonxrzcvgtf+0BMfEcsFKlECLc6AxZwN3
z+TLVlEFMLnUBHyEOBFthuKYawDkdTo1qy0yTSLJbw0HEphr9Qj6LbXI+1at+WH3VBzs9j3djU4F
20vkVhAFiDHlMyE/FBcsooYtuodknAFEVeyI2+Gsq7ZprnVsU1TwyXc2HNtyiYb7EImeSgPKTdT5
dkhRevVrZ/jQvibMlF9Kd2PNxI8NM5ihg2B+FPpeCTxwwfCjSizElO1vJ4g9yniy7dSaR8pZnBFp
S8vhH/ZOwS5QzvI/DfQJPjX6XiI7/OE3wMCUQZ+Yp66WulEMcrvOyXfzMdZnqdpzdJTTQRBmB3yn
b8kbEshyZzVYhVBJWUtvdQJbHeGIkZ3PJbQxciuRHYNAREpd7MwRx/5ZObDebn3GChZuYFvZGb7d
fLBDoUewGKFnOvrVlU9mAmZlFzdkiNsKbr2LmVClcNh2TJT2ivgrjLscu526/MHUnp9awwsaZ/jG
JDsMR7m4BIwzLO0XGHzz1xrEX3P3WaV/yzs6IiburryZg+0s8Ic6ruuCI48cTvYZE1y4EzIfTb8Z
D7r837LZRxMGk0PdHYg3Cv6xUaw9Y3Dzels3cKcpQrzef0z5mmZHYFCfEZdn7NBpNDAUQDHqX60K
LgLiBL4fVpdgmOVbzO9O7foRyqxPme/gzqN5t1lc3uvFqqXU2Fc/mej6DMrjE7qIsjqZH/S/ND00
98QV/M9G3JhzSDfK42RV7kvGrAXv5TCT+octSl/ClADGrroLkABiphDybNuZDYD+BmYtXDUMQRPv
ozUQ2AIf5v9IppnlDhKovmUVGRPrsDlPyXPcSdZNZ4mGVprBGJ2kYh1N7BQ88qDyRY+XI+QStxZ3
f6/yt1JC4drXXn7jlLsZhItsDQFphKaKdQBt06znwyBOme3r+/Yf17v2IiQ8j7b+HT96wP//VkOt
qDqs0DkiVixWZHT2iUc26TeiUKXZSuOvjg7wgrJsgAcZkDvroBXFFiYsG8MuEaY7PojXmY0U7IaD
ZDXVavjDzAx5oq1tn6RLymrW8G9HqTcSToPyZaDsREZproIPikR8TGst/wq7LTvD8Cvh2IOedBR4
5lvP52r0xaMcXSdOVXVTYTFCor9SEApt2BmWKTXQPoq8aqXey85D4Ctpdjd6EbNGZhT9tiovTKn3
7W/+gFGQhGtB85owAEKF+GkMn62wQTg9H8T9Edc1r/fCnlsVJBMrxLUD0YdMnveLFYKy0lyHHQ3P
q2soTNc8GKCfCrCKmT01a6p/O6Z5wno5bZWMz1Cef8/kQqahhOnP4+fTNRto/ohJ+hZdEEd11Kx7
hb8AVHp2rIoPOuaGkLgHgU3ENqBQ+vOxvP0uxPNU2xSGhSNyvV7aPafCnLKWya6oW4BFOQD9ycat
kn5xJExP7uX0C4AFoF++yWyl46VS/mRGoOimLE4nZjBHvjqFlU9zeddOOWfdIizHaky42XSsPphW
gdhgla1HuybeKC/1ou9C0rD75fQLQWPS10xF0eWVv+y56Dv4MjJXIv/8iSGzn/HpOebeVpl9ZUOG
5mHa5bRr/gIb20XiszcvxvRYnPP8yK0JlIy3U/DQOg9ubxzT9yHlgHg1BxPCkFvw2LLlwJm00rGW
hKtB3Q8ACszwkL29kLFqA8NWzpD8s9RFQv1HMz0aCCcFV2NmWvwuEBzrDzqpAJng3Mdb/G+YCFF8
JKyI29+3ocEQmCDemQ8yfUl9T4xuOWCK44DLF77GMepw+28X7Qe5btOL1t3UXf+b+UZ5p7Wg1C+U
p+LPuzuTcbCw+NAA5Jn/GPGw/KPx1h8NybC0fumdETdjk77yiDgv/rjOOKDie81i/Q6GzbQgZmlr
2q3E/BTfe5kNUx7tcux16hF6d8vzaBJ5LmLq4j9l3KfZPAzFoYy3r1Y5HmmB9dmpjqH1pvBPTQ7/
LUBqgMt3bNH/k06eIVEOmboxYc74xCpeMWD0QcPI5VGSjodhNwqtmD+28LN1A3CwMtAY+f+M7s8E
oT5+dOqx7R/mIyg9jRowwmUrhcSz2EXnscaL2PqgPWguk7QD/SWzmSAyk0gb8YtagLKR+Zv+f/H4
xjgjTZb6aDFFh+iaQrv86KUNkRmQiURlB/i4kn+YSAZHIPls5Zg81uyFzORAa2X2t2G8jEyNhRsw
QQho7ZnVucDlrZ1UCmMKm3QOzQFBCxA9kugSTVDB5G17I8LF2WSImbwFop1uAPapyQ5A0pi4C2NZ
XmKBUE6AeCt8fdM3WUPlOn9e8QxjhwGkaxevgoH+aNUHH9TRvNwsHNCc8bDXKPgPyRfSsuyKVd6H
Azq5amQ3t5PcrA3fJXhUpZde1h+YxhgSp26Hd++h/HXlrRBPncSZguFRmInq3zm6FSTYwKZ6aogS
0e7cgGmI6D55EkRhS5gacUU0v7hcir89NANlIxyROef0e+k917ikFjHMVGxt7gfF8FD9UYM2H4wZ
eihdWU5vZ3eAqGVytWnhXcn4CS4AWUFZzQEDr8pT+ORWbEPMCjECRnKtI2zHEixQXg9VvM6G/nT1
Bj9McV7nK30Z9DszdQjAC60EE1rebijgkdNSa/FMDKFDA8map3YNBvlwBoWFQ7EKTBgcIRU0Ogyx
2kiqNY9xmE6zlTwA0ULPqKYlzkAuSWtYXpPuwHZIhuXUh3h3vvR4N/9g08rEWwdOEErzg1pOyXYA
iOAYF3b/4Eo39jU1FSySizHs+EGS/i8u7tSm8xKmghPpgkyjveejE27EIdMKE4miv7BEsaIha2qC
Luz/A5vnI3E2oG/YjF376DSC8mclkYzz9HHpy97EPETa4nCP7xH6oZecQN7bBvPYONi8EA7V2P0I
ripkBg3/wn3gMBDxwTWt2PIwWX0TRD0PDqnzUbA/ih8NL0b4SzEMJJCgkgHjQ0K9+U/d+gBMGTe4
c8OAZmdf/PT45WbpPDjppj2J7jQeiJZlliVCs4E6s2JuaJ6we9OkXN5b/q985QHgj/C/Hih/iOAL
MYOoX6XOx3rnciUNDXNfnZzAANMNmw+5PQBY3lE+Cw/8vmQa9+ymD3n0VznNKzkpmUXWlX+vW5rI
+yjuKVDQJwyv7zsy/H4GbPK6mwdWqui7ZAulIn0+cS0IkfBT44eGWz4JBx831uAhTUG7VH2WdzgR
AzJp4HsI8VoH7xW9X+zU0IyghFJzXIHNdie6RJDrjOtYZ7A7M5ch/k97POnpKSf9GQMiVhR84/6H
4bwlIlPnPFjogtmZTaIBQS1cqybPIGm3junROzFod/Jf1l1v6hj2aUivgHUxnKIh9EyCebA0aKv2
mFuQfflp6QaszqOjfF8U7jvyg+DoGA6vbPhknca1F+gbWNO5pfxGXJJO9uMfynls2zB/v9VfMbri
l6Cvyy+44ExEMnJiyfflARpAZpCIzIzd/v+viQfA/C7pFIG2JYZVYc2indJNVdsJzDaQkuCD0nNG
qQG9g1KLCdtg82sCV2I3Xp5lZDNc//Js4NWGZKngcTXwNsLBMVfJXljJa/H4SE7wDzETzWDWZZse
xBsOZ+Ff8SsLcOMZYOxy7I8uLgjsYZwtLTOXNTjRDS9jQ73Opltbgzf2P4EKL6h5RlvCG1kcEXpT
mS4ln0XD3oDAeU1YYgF3P/jHX3ISCa21SP+m5mDtaUH1RwbMx6rYhF3slObJ76MDKBGtgd+T9SJC
vu/mNX2U1A0GdpYbnpD+HIgOklAw4vCuVnqKM5PjbJ8/mVb2d4iSbOvL1GsvjQHXh0Ti+9wCBEDM
KIC+8CIkH5QU8C9GDAJs7Pn8Zj0Ga6Jwg+IA3A5Qcl7bwjbVn3z80jJWCR5FBTroOaWw8tSnqdpV
sV3c5ykjC4L0zBc7sV+mJRWODUY3J4mvb8gdnY1fY9xqWM0JtvLMLxCeknHU1imt7R58QngK/x8t
gPgUAPVGHth5o8WvJBqI8x1IEQjvxvAgzOJUS9xXm6x0zf84Oq/dxs01ij4RAfZyK5EUqd4l+4aw
xzbFKvb29FkMkODkTJAZWyb/sr+91w4ZxtsgxkQ7sEnscCNp2Z3gAMHLm5NMbk+YKKYVu6DlcxP3
3AE2mvUllc9xSTUC3vp7Nx0xlWGceHFennsejfIJnlm/ERTN1b1wrfAcKZwooQDG0a2fdX6P1+El
nOv340XRbId9azmZSB7x3G3D1YwOG8xrwraJVkzTgVdx1eT7Go/FFgOfYB1MNDZEry9zXWTLsj3H
KMFbyaJZ6DokWGy2rchIBTm9mtsFsN/FEa8pZOl4ziw0cuthR8xYo0xnvF3LNSkdyfw3bVudigwf
hryJHQD5bidkH+lW5JwyLvslLUlYX9NmVcOdyxz+vFeEiOsEDZrRih+drO14anufEYL8BM5YmA7w
IkRW1mHlxwjJM3GdY04reiCZe6+0TqxVY7nqlAdjCt4i6lAX7LFYOQgV3nTVT9RV1v1QiATOg7s8
KS5l2rxAai9KLGpurWwUxO4DN4wfMHtavR7RzZKbVjt4GRu7uMaiG342XHpuKsLgTYY1q3wrFB2k
u/iSATRDFtE20VeBX8oV+FmEa+F1JVcfq18SGPhyIwPgxZBuk9zK//3v0EHn7jYGr8VJ87SaQLJX
j++FfsfIZ0aXsNgmJxhNY75CNRPv3QuSbLep0oPZf2ghcIVVJ9xAnHDxl30QA7C64zXFQI8KTquE
EwfzxNKk0SSjZKb4ES2GBcx3xD37gbFswHfsifeL0GxawctOon5R6cALfOyk2Dw55srD09rnFyZ6
sJ6cyR8ZhIyJJ4v+ARaymj4CtIPWeaNYQ1a+h9Am3j64cAiK37ADGJxlngTUilgC9J/uLJ/4GYnn
8W+i2Rj73WOauHVX2CJqfzC52XAwuFrCckxWmRfC4pxJevXyfZNebuDz6Mn0vvH4A/BAKEoNtGXq
Ukb3bfjMmxMfFZQFj9g7IsiEv3I5UyBfh/Yj4py21vG8AJh+IWdSE5EAbVgI/HuRS/5N4T6cu8UH
t9r9CyjCXoyeKoPmt5esx9/qQjE98kvi9Sjbiq1wQtATu7rU4DieanvOfa6oWHcaD5MkyZ9BcEGJ
cGJjqSdNtlCQVLajAnWdPZizFe4rZ5jHTZLLeMbuNT/ASbgzoU2+kKXkZTQXr9nyqmZEyvu8IGRw
LHhacdASt2qoeAxW1JKsWVbQOdsVtFiZ3T5h26TWWhIX4Ew8w/CQEHo+TOoJmG7w1u++FcvTGKNq
e5SqTvHM2F5Zjlaurw1rrbyouKYwCrljiSFmh/SASME0vHiA2wYswGMQAsQkPxsfgxVihox7QHGn
70rYENyD7Ud4W+28rliTPzXHFQHNIfDzuZJynQvrHdS44WixdpBoNldSRkGmz+wItdAN1kl0Gi6D
Bar/9NJXQ7tRYX0dXwdiq6c8PaXkbI+4gEY7jtxe9xLu35axHGRsYYEHYUjYpw2NDyglnIMc3e87
R8BCZ4XbrHe6Gq/+ZkDEjVuf59I2ysNb4/N6AX9BROdvHdx9M92r0gl55HcNmGgR4Rpb5hw8CrwS
A/9mynbX+rWWoCch+S2DD8SN9ydEQiwGwbYj3nRs8ZgPNMWjGlAGjfCCsLGEuMdpT3bAxqHJLMrd
i25ejSMWsXH/ajGzE87y684mI/Z4XHm0O9efvPpXwGlTcjBA4O72MRA5Nk4u5HA1r5w8UagcZcDM
8jkRLRAeQeIY0HqyXf/LCqfDwfm25G/xNvmoVK96p5sc/xYy7qsbrECkqKO14A7ULAei49+ytqyS
ZYzyja3Nw1gF33kuSSfjQbQdft44noyJ5CHTS/hjyep9akt3YKyGnKwxSAhz2/yakOU9PD/VJttR
MuPG5joc1+pNCfx3f6BcnWczocQYhwiz2nBEvjLh/TxlVhKBdYCqOHJDyLkZRbiGQXK7MyAO7eI4
34sSqxbC3Xao0Y7Vn1pev4R1hJWhsg5hcY95KOr3MUxmxr/uwDaSQCodEunMTcnSti0IWZkdA2QR
+NSE4jKnHG9CVSyEzCXJrsqrIEWREbiDc36Khvl8K47c4dSlIR574fIKMND4jHIwprfUQ9viL9Kk
sjU42MX6b1odJIZ7NVcEuxpxL/GO6hBIxM+6+LUgdwfrnvOWdAD8EPU3Og1j466fZGBZ5K28hJwO
+AvWAactzglFY+mHZV6VflvgbmHwx6bVlptp5N8MtzQZMajh5LD5zQXrS4w98JYweAd8JEQb2Kr2
CbAOqp60tWYwQ8LNBP2V2KBwEenD+htAfnP3lhb+tdvwXefjuf0gryWviSsB0s3Pwn2Ce17Bf8Tj
tOzhcXCNanGZLHlPZ5IttsHpWSgeo4c/elSLBAGR7u557Uh57gVCTXCiYKCfyCpEr4uKcNj/1kjv
KWJb8FqDty3SLR+7pG1V7RpHjpR/yJQ48Ht9DeSlVJqflsx0Js5ZVCxvMxqOXqu++nmRqB/HkmMI
DxWSv0JilgeUQS8Ax2iTxUBPeCrFZVXvrO45bTn/6Guc6Z12NstvEa1qXIBwJTc7SA8QnYyz3qA2
otlVRlCCcPCZYYTcbsuzztg8Z7HuvREzdSF8pDmPebex9ixM4YpMbyfeBmYTMFq1FcurzHdLduAk
JEsJqNtKwIVQHAY4STzgC0TP14+wSD8KAU8owrBDlBxVSyJ/9uGnrv6hf1iTPVzQHVzcoRR5kBBS
8CUvO3qnGlfvmVkwlICNakJXR3sqGIxy+aCrsNyS8U/Ie2GUtxGqUC91YSFtK7CKnH3hZpnbPvKI
iJDDD3fSxLq9LXB1t6c2tivIHbRGEmzDorgcyqWy6o+cBypcuQ/+WBiFosPsLSID5RKarfU9A/VV
Nu3ZhitnOkmDAxepJY40QugMgE/bGSYiPvbL+NklIPop7dOdPjzQLYR29D/uTf19j3PgpMfRsZLO
lsWB+67lGyzb8RdsiUDcx8pa4prE12XSv8ZofvQHvsyXy9dSHxIKSBizabtX54qs2EV1kRV7WOvm
ahwvFNeY5kGYTmJ0e+3Vyq+jL6v+V+SEVff13N5UrbyR7slF+MGcZjn95p8UWcmqx0GzrvnumOU4
NPK8uENzHEVmmMf9BJcJumSLFztbQuASOOUi0z9BDdPhVK2iS59DxV5lh248MUyg2aa+SAP5SyLx
3prfSqfsaxtrp7pjVsX38XI0OCwJdO5djUQvu1yVETZ67itcXxGeJDK0m6pz8t5DuYjXL40+GIB0
GjHRbC6nGm4c64k4WWtlwAr6yT8TTUiJd1oK1xV2j5Ej4nMAbfHXlf9qmYGNH0b7bPhovilD2yqf
5XjpaL6p/0137rUITNgbfAP998/CV5DbHNJn6wRDpNPAIxBAaT0wuAy+C5avfK21FJF3dkXx4h1Z
hLgL9SADAo1IqgHPuHZDX+Z6Nc+9i3yLDjkxIcg2mYIi88+sPsaA/ZZ0w/otgLdHtczzAHKz15gF
ajpqy1MCS/ueeei9uoW0T/CCqkqchThNZ3tZj4uYqwlVWV9kLpUW5N64Wab0R7w34zNC4jBBvuhy
jaVirwAdJoMrAAGSRi8gQCgRuC2ttWm1np7fKjY0S7xV7zVzG9c4q9HdBC+HyLUj7VnO6k/ntMkq
nGnUhBfYB5Rvs9iMuMZ8Vq5a4qRxMqpd2q0rJGUcYjrs+SUP/zgtaxMnQYpHC9v03/tt0BkmLozv
9vcNLwNMWkEO6jjku4ygOeuBfECgD39VgagRKyLu+xaCYDl4w88UOWX9k5tEWRhQ2QTkhx9r+hGj
S71jA7YAYhrLiLXkPa+mnE9Wta98TQmwu9THcZXUuwSRnxSiCGDYeJqkicBgVfGj03EnL0ADsKDH
+H84FVV0wR1oxsTuQAhZmiPQB417w9QYCwXikMa3+VIZhlVOjr8xh86Gp9/DsE6Dl2v61rJifqmf
JvPRS1Bg3Nywt5DSpWY7cehmdle/P7top4bhSky++g5tgTgqjvVjxlmtFKCXLTSiMZQuTXQB1Nfu
POoHqz8o7TbsVo6UgGjIHfnNr7UIqXxJo1MiRnAQquOtpZEVTBjOxgsl8wawlAxFwxnAMh5Lm81E
5aEo6QenR47yPK5Z9a5TTha8Kv4dFwZh/BxZ+V/3ltsm8lhjdwy3UDaXErF4jpvyuBl1TmAt9Trf
lU5kmB7puPnmX8fSunDICIPan1z0FTuXdLBAT06run7ux0chEy504q9E/ybtTJ3CIJ7K+eKgLHP4
RmztGUTuFUEN4lpRdyo5sXaj88r+KvIQWq2wYZxfGK0KTnt1wG05WoHI5C1sf3ML3XZXFfcWtVDL
jmr0mZNRxYOVM8ENh9U08j+6tKv+v0Eq1MJxs98oy/to472kStDA7Isfk5h9QyhgRPF6g2+UXGPP
1KQEiITdQSUQQo6+HwcO6ZcCya+9Elko7eEkNtxoF+KLU3f5g2U1ggYZASBFwNcPWb0O/TFdRggR
e1l0o3Ins+eJxOHXibQ1cXAoK44ZDW8qZ85P6ya8ncD6IVBr4rilGI/TcYGnZM8FMeYDrxb/ahcI
T8nMcdimmP7m1i/uccAjk/6kla7RwU6i0po9g2Q1yQoiRcALITLb9b98o+ZbgzJSaHdBRpWXr4Nr
hbG5TMXVv2CLawBeiWmziSW9b0EB/CXsz59dAOGMNqXgDfpJaH/T8mKIPH3VJSl93JLd+6iR+6Nv
ssYRzJGkxJJCk4LoNkToqg3437KgBmeld6wbx+CD8mHop8GdCw6XLPCBhXkRdnOdLz73lfqP00j7
Fd/z8VDw8VM1pucueNQ+9IAVCenuhSEluNZEgGn6IKf+xThact97DhyMPcVwV7FWwYzhmuRzi9HO
ZfHnxi9HF1d0uPe21D1L2AizwI6fzBln7JXE4aoT1pZ5K4fPmMincs1En+wncFWDzga8VZK5YrJr
wSMQbvB+cjtYSS5BWJLNOQ9OE3XuoP5YyjaEMXNvoz9oK5K+63fNFf9XxiE8Sh/N6ytR1q2w17Tf
+kuNMYbLq+RsaD8lL03ZLQHaLvti/5YrdyiVpVBeAxa0kalTCgk04KAzRtwEC1aRDjdVS46RMkRe
M47Kn+NSq64my0XFLlavxeBoUJMZ0O7xGeByJU2tI0KRk7UtaGOHbLhF+3w6hvoiES5tzqD+N0E1
SuFqaqlbi77F/sJdRqONYeRmIs7nLL5mJfhK0gf02SaLl8P4YKwxgJHwIGSXFIqYJAV1moAdZWKi
KnDOq7TFWHH7OFSEyv9ms+jLOpetC1g2M075Kv9NHeoltiQGw3/vb0CR7ATZRvsxMAevq/CXWfkR
c3N/yklxSNExYhkakJJvuOcSl7kD4cF+pHPQzv6lb6CxN9yAVgzfMb0ifM5cwNPAmB4Bt+V11dgq
4u5ggHCqVnV2zSGFRl+pZxB4iu4ynH4KahbK/OXCkNXSpfIPU2dNRy7k/t7WVI4ujtmgaTVnaCfB
ihqiIGQWgqU9PBjjBh8ZoZW3fErCkzqxiZkLQbwrcJfCtz2g+lV+Xj2r6aj8i6aD0K6ox427Z6c7
xQzU8OvMgqGN5TzYi6LPY92Zt779mh9OpNLgjtXPCWkE8BWXsVxaPZvoJgzuOybhXAHXejAZx/sL
NWvYFj+aRkWluQMIr+cPGl0TyQMeZjJEsuVluA/P1uZNKwZXiPDL/Cy9yh4wlYqn7GyuG3/agk/w
DDdZN4v3FsPgLvDMLUvkwbSHB9CvTUk0Helb8dA7bVHcK/wASXD7uu5NxaamV5grbQjs55zpnoLd
NRs7lxAWs3ztJIHYeYGgVjkSYLFa9HdWIJ1r8Dxc3iJKVONPRJzx0qtonEwGHY6uNsqizSFzKV8S
umLPdW2bc53NvWEUCT8juY4RBYfdiqeVaGgAJCik7fQ5hnb7kT25yY5udTctfD4U6S1IWequuXCK
cGel8yYIH3rGzLHfM5DpTyMZwK2m7Tg7aNPi2EJrtxvJpaYzJ6DCTGYe1HLzsnn2ucIZsxkLJ/gH
Q53eKe9G42A6kgw8iwv9Q/gFiBIK2ObtdteYi1h2ajQG7IKjq5orHJjgIKbMD47mYA8xOIutVvkS
av+TlowYi6e2ZPCv/ZtFnfGvvMc98uIxxXHM2G5heelOcdQDvFiwshiiruxM4RIT/KJgpLKwqSbr
F38MWLFry2dJ4oR5amDw4/CB9LbMTk0DJ5tcod345knVwCYEDg3f34bOg/vHBOb8Rgh8VVg/liOC
1Lf5wVsZctWK3eERBT95sU5CHy2v/AyAEhy5MBX8VrgqoVlpmxfLBCndRPmAOKCjOYOSX1AH8b8e
frfVzzdDx71xzTZU4EHSA5XAX3DXPiEh7a0LICys7Zatr/rvyoSk4JAlyi8oQ+Qs8/DYCIfK/Ke5
Ifamxin1jeK+AO+5tKyI2qXFzNh8g2ZqQ3RRO+j88HPaDN8YmPiICS9Yv1r3o9oIdlBWl+xWh6Lw
wupM3Kt+o24sLX2Ng417anQL3KPs41jFlFzWT/hYE5llxMvGQza+KTseP26e8YiEy4EZ1HfkqM5R
LM9Z/N2KF46jBc5UzO6zN3vDfsZaueEWW2ctMMGjhFa1rTyrWI3tDoxBbrrx93DyF8MGZl1PPlCh
CwjE4V4i0dfVG+C/5D5juvUg9AOgCGzpm1M4SjgyB+LbtJmaDXwqigBqBqScxKFJrbGbryRM3U62
n64W99IngyVOhsaGXhuaMQ7Gpgfdh2WIWD97Mcf+u5LdMDa9pw9AZ0C4dkO1I1EM9A0bYiX9EyMu
gtzkgdKIMDGkPR2CVwFHXMGW6lQCmWC38+PsFggcPU2CYdmh5/MJ/+9IHrQ/6j0k7aYBB+mwjKG5
c1TAhboGKhBaTrlO/6mSl2DRMmajlhXx9al4RgI87GuieBrfBp+4/OIR8NFDFNtKDslJebS/DHl4
D+ePZI0ZJqcSkJBzwvoWPJsLj/BEzqDNPJ4fdvaQkyCZNp5QmEE4TfjYC3Wr4o6GKdCfUSH5zYeK
yzYzUS577ZYJwpkvnt8TM8pLvGRnmdsuX6OIjTp2aSRpK+QsMtzTtinxkkIeNdy43mXVb0BgDby8
eJhK6oKdF6qb1nMwsSvjkGWbsfzrkSuE8cF2MdCQPVHlg6yYMKouaPJZJGc2gA6rIz8ikia4lhhQ
+9ZMZdE3FTU5GA9OeastjH+aiswEQFXonaG8vr8U6mU1PhMA2M+o+4pZNespX1B1wbLLVcjC4Rh8
WRcgGSPmqNZkq5UsL+QSokBYev9xukgUbVmM+97h0JmhB7l0VYgGcfVzVVf7BpS7iXaskwIovaKx
g3rg7sU9TXLeUb8whFlXdufAZUA8K/pIkmtjzuxv7nNvjCTkMpWOU0i3moC4Rk7fE9LkSoPeuJXw
19k0CTzpfw4v1Jm9iLGhNdNoBB1tEY9EzRGriucLI1Zs/RGYFa7a0cArE67xDqjhRw4fkPWA4gx+
kfe/4/q7MzReW9RKxvrga7pD9Dq+UTqVZ9xvTfOzaz41MqLQIKLfXsFkeHrDlCQKGO86SKrdptUP
k+mQf2saopB/5BhjcUM4Cv2FVCzBWWAGpeIVoAMp+c5vpnKIozshV/CDlUSl0wqRuLoGLJf4DUjd
UFmpfFnqijf9xfxbuRSXBNgntv19VR06/SttLxN9ETEeVO7KSNZW4w3XEHIk9acnRV2+6K0hZ2KC
6Is+ZWMrdpC6/IpYKpA61gr0c75MOUQROcaUrsNJ5Wel5XZV8piHrl7sTbj0bPgiyKOPF/h2wBjZ
cnztmMYyE5Hn8iAbKe7e4B4Vthaqew9qA6GcwOw6Ks4Go1XziIw+XBPAmDlO2KICIsmR0rRAsi76
hkpJPJP49wJQxKITyM+hwEi1BVLfKBil+HXQywW3y2aRKr4mo6mQuPeBSlaIMd1eh2+aL5VPCEbl
Noqoxt60tafwfLeRI1sHkqBP+E6TdOX+MeDNkJCeun8J8fX2J+DEkfwiNWawO6j0k1QfkK1WP6wU
5A03PVobB9K6pCtflqsrJOs6Pym2A/6SopjX1nI1WKc6LL1Aoyrxc4wuDff+PvnFQGowGtxf8/Qq
z1kimPDwKxmCqepJRqBPNfLdFod84RDHX33BXIdFuGi8dARlXct+zfmiKD6MpFiyVAAqQ3jpyXi1
eKIs41+eikCL0ZoF/a8zdH6sMyLuc2rXCm00wosTidFvBbhY+END+G+cpeZBT9fTyGPy6N/n/Xpg
CYMvGixoXcCwWVoPLfpWZS+ldHH23AmuTVxLWiGmEQjKr9hmqyN8CdYOrplMYB3ln/VaFeE+Qx7I
GN/xqC8E8I47fJYYmwwu27FPGxCnSkepHUZYdYv4tlSJ6YbktJ0UWZKTnqttYQKTwKAJTlyFcHd7
iPvZr/J2QvDjNWANxpgAl4GIaoeM0bDOJL93RFoWwdy1zsh4LVsmzTzeReprt/dC+4PQEzMowRKU
JrcwPJnzHAf1gNsWRTCsKm9ATOVORwjvEHM1E84R3sXayRKQSRjuMfiBRhw2EWLn+MdJZtc6JjaR
4H1MyNT05Zyno9Umm4lHnUu/DxPm+4gJvnFISWAVr997dZhdEBwYN/0fwE3x/TPwFpjffFoN8qDA
xclkS+xwP+qIz0bIcWquZVCRUAFdjAPl20jhFR09nD7f3E7whkKAyl1aWCLqITIu5KqULsucbQB8
FXfGnsMoUPHPVFmV1TXOLyrOcYIKmoNsORmbyti/Ly3GTVIaFIOqucfXLkq0JHHcZgAAHgVx9H8z
LGPwfoHcNMQzVkbm4Ze92ZW3m3tcFN4RwM4zV4WSg30rLntsuumFfFSYb2Ky3mQw+mPXk4VaSuK+
u8bBv1r0uLDGCqROdhnV3DejWwybOGoXY7qmZ0lP57FHiH4q0O9jjcSw9N6psx8tcHFgi5uS/oWx
/6dJnBZI69Kgq30K/TXYYxjqjc8ou1qspDIHefBh/8tU07AcKCSg+Eg70p5OVjrIvCYmMLyK0p08
2gZONyf8S/0Qu3BRedXWHWiMXxqk5MEXD5mFy+Vh9fcAdsNDDg8cPlifkW4YGnGVyFpbxo/CLaIf
aLX46vKTlJxH+iAOiXgY35uOmhYSI8TYYfgdDE5tuKQzt0d22lFBNqxS/iQaDQynKOmNW4IwBhaN
D4PyUo1p04r/BGLuUNti9521zIP2jbLtyitX+44NO3mU7TaCaiefWtQ4FUYpbtauYEsMdhPnAWmC
gk4gSnoGEXDW+vJqLylWBa8B28EjW/vGM+bnxU10RARAwOP97N8/XI1FOTnp8J5aDJSQ994leGqV
BrFw1oEkbZ1ichEKnGz88AaGG+wBZ4yHqkzAKAYji/irZun9hbqvW9q6xKTLo2L5YXIQa1ImEeg3
kncTcyZZwuPidOF8refG1DsqroRi+FA3TfIz7FIHKxt2U8l6NswOZEo5nZIuL50m757/FmNBLGyD
ZhUZnPl4R1/lPmJwYeHEIGyGRr+S/2fKClTUzlEmzh42lkzJ+huHs/o6pOwt+VeMLWkTgciQW4pY
TnEszwZc4Yjpi7p1qlzJ5plgfB4S31rHoUZNd5AgqF4X4ytBe4tfEqDOdjuy49VvjZy1q1CzreQY
lnBvARgEb96kat1AbTNlWxI/MwaR5i0H+uFUo2eQ8Sn9EKtG8AU1tMSRtEt592smDDP86G2ckWOF
9z6WVtRBUl8PuSNi4lFg0RP+Jnk+llD2BguG4ULYXlrsYKaNJEzZB/D3/pZi6+Pgw+a5Ah/FjVGw
G5A61p3qtor6DsInZXnhEKOMa+rGXguaV+mWCe+D4WkWbI019wrDFnC3cGZgWf003IYDLWY71vVx
w1g5ER3KH/EZt9besnYCZyV+mDl31KP5VZZfGEyYpgtUViLCTA6BLWTJdpfb/SeLRI4Op7LA1u4n
z4DGPnk2sh0NT4U7aYfyd6LGh9lGSfMUJQcHebjq0yms6e+e3Dfj8kF9MdnBYFXuzco1uOxoGInn
g66JYBW8ZKrNwAupM16Gx1H8wzMArRHYxOTwJI6An3CNnyXL562tk7XO18X1SdfwNUfAYgJ+5Y7X
JhBXMd/Pe1cSs4jt5uUy5uyDu4iwmpdeRlxf+pzEfXVUXF36LFgGVSKuI6+tyxFLiD+k4diHc2Tp
xpA5xbFTAP/CjMG3/foxTJ/jmJB+YvN6J+tAcREvUX3kFnZU7iDhKTUhP8QmJ1oLDDSkG6PF8wsT
3aIzdrmr6HfmyTTosucrGNizX/4zBRWJeP/roxE+dImqJoBRX33vT0ScQULnH1n1RCsWMJUb/X3C
HyIpUGOivwp/isFPajaiiEzYy47eazeB0iuP17Qyl7l5i7mjAcxLwENMs0PX+Caw9NQJobkGfUiA
uJxRfQzk+aNjyFGe4Ki0fGmbDn0BapY4OaaG3teO9pDB830i9MbhMaZBO9V+mMAb018af7yFu2Kg
+Ci7t8w1TMZJ/tEY7LQve/7RmwTxSdtK0zGQ6SZFTkt+GD4zb0rCp2qxq+5U4ug8cVhcavzkN4p0
ssdoMnTURT/VvBB9aKABURA21Hcp3wut2RQKHuytWd/19psnSk3wyGGfg7qOoiiTwT5H4oYhUv06
WrTChZWvqYyF4aBSuD1nm+qrgukf9QlzD3aLRP+XMNGlyI38HDOINvzXj8e6YZCqicv2Q8AaTDcD
lkC9s0sCFmRsKig8n0pybenywbJJYpjTS6niRT2gYBPu0YnIsuHH5xhOBPcfbJAhPGOxduPAV9O1
xoj5PY+0qUuklOiLi7oo7uhDnqw1wVJgaOlcpcq+D1npCb+6jH4GzevoCmuX0MeAj1A0OfdlU62J
CZ9awp1cEKGkd4v+V/iZOZNYPAekCjBNDfzThN2QgxNHr5yv7iV89WW9aR3xzwJoOSi8qTwogt45
8KA5c7LAvTiizW6bR9WdeNPRZklF6iBcC0wKJYAw3CCtQ6NCubCTjVI6/Kw3WccRRH4MwzkkWtji
xFxSxVZBdGCslJ0VcIeF+C0Sp6nM06uwOy07F2AjxaaGuU8ErC9Wh1e+a0HUpsFHDuWT0UNxsVQv
4Lb2sKhSWIrNkz4liWTHCYY1PaW0htv/VJuOE7jxeOB9DrDNNw8FwReRJMkSLanm3UIG4p2zaEgD
Ys4PwCAiEmzz9jGoqcPNX0WEkLn9tyLpPk8AiqJx0A94N0te9r5DpKaMwG6J8Suc7UPaVCaO9BU8
BFkHdtqdDGIe2ujOf03xjoNmyqGD/zGR4Jrks8jo6+Z6FHanjEqM4IEZyWnAu1mzc4Kb7ut/kjKr
bumxg6EazoHjk2CRh9uVUegKBSVJgepjoswpODaW4aMoDRYlAJ2Yptv33swWJ71kT+HlLaDqohII
pMOtH/FTV1aAL038ktzGBenHwHVOiJNBAidoDht0bU5jvkyN4DHC0LNwJhqY20igG2b6Eato638v
zWk0nR1lVLYc4SsqHUWgR4J8l/m/A66rHt0xj0nTxu2un0JfFI41IkhSbP5f/1aFwpyTN7Hv+DCN
57vYz9TWuTgM5d8UdzWsiIjmEcqyydJwMNLQstYt9cqmT0exjmKir9jbsCZ8Ri1ov/r+OpJ9lEk6
jnjpGkfCypgGhzF90GBOGI6neWSERHCSNmrNxzxVRV9lehGY5/JnZ3uGTCEyB4MBu2qX31m+Ya0H
qAyBuv7HmS56/0SVC2309TM/ImnjKIYXKB8IUnXAmJEunoGv0pcwduJvwMVEQR7BimtQbFrhUVyr
6cG+Zl2aZ03ihXD3/3OD5L3ZzYI2D/gP6ciaKZBoi9bdR/cMYUqjx0bnrjrJfzSwp9WJfZ6xSDo8
Cl9ca0TuCpvIxf01q+/ZkeqayfTBl0TKKf5hLdnSs61C3ko3iqeug3xvYrGEi7vWwqNAzQfYeNPW
79fukHCZrgFeBNNBCb6hS8EQNjaF/kv3N5qU6bfvTfWRFuu5eh1NU/SYoowoXSDi0QMi/DuEhDb8
ja99P9frnsSdSbsLEuewGSovnHyFkgXKwZ7Bitt5io+Tqr/ITUOSsBlTSQ6uLg77Lbc/eiCw44fq
VZBtgeziQmr3ce4zciKfz01xiST+PoWrwsOCGIEucgs2ahOmof7g7lQcGOzJFV8lGLuj8YKW7Q9s
Lw8DahBjyGR2bI3pT13+FRDG3qQ/LsQ59Qq9zukqHw+Xmnrp+4OfGPZJKVh1pYOHmDsobCB7vuae
FC9YuaQyeRLEjFYkjn0+6SHMRfA5Y5+pHxf2ImR/t0lgMahAWo3m1O2CeDITfGT0+XariPZAQoO1
OjmoDvdW9Y/G9umpwTf0SvkqsdaJBxbfkAPDNjlR8tQcel4JgOwJox83OxvvA6Th/laujMJh7Fy8
9gZOjX95uyJ0ruUH4pL5QDyNGvvD6/Z+iJY9l5frjKpBi752+NVgEyReIf9VW04l3Lv5NHVsR4Ud
rV+In7g4lggo+xLwLfDccE6Fv8FZ2RRf1XbCFAoQdeWrJ/Wz+CdWm45YEzGpAVLMajwn3NXZzRl9
ae4ET/XIXIPdSdvyxuS0Rq+0YDWLIT5Pt0QzELIjoho3DwwZ8DlwSQX5sSqv7F6Iz/xMkGzCVXjG
Hr0SvwyXG1NaeG9qoXzWMuLI9VxvlK6aLS+/Ac6iopsawY07YuzmBNk4BVVP2SBDWyLSPvkdMyZz
pkeqV+HHiWGpdPJ6ZUGNqZYoZ1fEfZQmm2pYZV1sX3498iYzX7W8am4D7uYBdvUz7l8fXCZFHP0I
XlC1qIPR24MZLbMd2dCUnCtN6puc+wgdSMmw2FlPOV8VyZabn0LurmkJR3ZEc5JLrNzTaFsBbRgw
UZge7jOiKiftqvmifKuHQ7/ejOsXz99rhZoFTm7e02XKNp0RnvAXyf9k14h22IFDdq616DBvEqwV
xR1vmpI8Hk4lJG+5rt93eVd/c22HRsZh6yP4VRbDP4QTUo5ojAYUPaztaACuvAxWIUTqiDE8gI6L
3kRLqfJgdgjml06BMye60u/RyzIHAtd0GMY9MMTwANCZD4tSIVwgKXM9lnZsiw2nfBQT+m7nI0R9
r98r4i+UpyLBJL8YJphy/iS/5S4NXOE8vm+C5GibZPTf4bX7STnoO3yDUJ8L89xcOXQIzlDv+psk
2lRxnbt1uvhuPEnCYIP/iKk0qGWg7UzBaBlj0Fc8ST8ZkPL50D+mb9z/G9AxAP4oBv7DHje4agGA
w5kOyZlAPdu7jny+1IJjxaUWReQTX4SioThsksxj5xKeGIb7OXKuAPYh9+NUIKnoZkB8Y5Pp3MAC
Wo7rdievzGz1FFxgsvpn6WRf6LlTSMmpw6wlWIOcRk17XToUm/HQS1DGuRLw6MwVi/PWgM6oelHh
sgYz2CCeX1c/KG5sa5pK3v1g0equ8pXOWFv7daTslZEp70Zs3eLpUW2zrwEbhuGP+pWKAJ6d/D+O
zmtJdWzLol9EhLx5RQ7hIYGEfFFwyEQOIe/4+hqqiO6+caOrzskEae9l5hzzyNwXZWi/fLPRHbBe
ol5a5wOzME+X1gXqIQ51EFeYv5hSocno7F4+TCvzz56voKq5X3S+4WohG+cYpre2CIJvMz8Ng/tL
zBbx0XPTV95LIBt0r0K9z4/FFOFVb1CIlbNjJzCFoVfDz0VQSb7Ntsr/UgcuZP6WadpmG0D4Fv64
TWgkeIIYyZzScs96Q17kf2jqMHuAF7/1DAYKtqRQew7U1IAmbIiYqewho0tSd2LKqK7Zw16zkJax
ZXyiXP+ajFrFojzCo+F01o+Mx42fz4OgSsatWLk+XvAMges4wscHTd5lR1jiGulzS3pBTsAUA/MH
qtrWXEUuY6O7dpdNt/pFMV3w6hze/NwIExsnFKZIOVpftHM1bELO5dmaPKRhh6w4Nf5HW/CoDYtq
hxig/CPEWPxfuEpUI78kdoz3DmmCdvtIJHBoDgMGELq2Cp8G0L1H1IXZ3WdEOYHFsgvzRqjXBU2v
YqwnvShNXezklmtCNsEVJEbbeLRr6kGW7m9KnH1fPAcCrspbI4NrzD2N+BgAD/qS4BdiZIQ1vx/T
VOJtSoCzc1Wfcxsi8e++dNMq/uWDlZlrCn9dlzmVloJhJ6h+8mlUzgC7nxTqX6aw19MfkfCAyOvY
uzc+rXhGp8g3/CIuQdJWHfYQn3bL7O1Ixy/42w4On8+LnzJHRukyXBOnA9MlYPcndGDWy4vIBSkB
Eb39adYx7vWLGq3B5dQLXH0pwPHBFibAi/YMNJALtU/nlgE9cT6Nj7yStETcJys09Ey12YVEsx39
3EBseE368T3Hd8C0zwQBl7Em5zyRq5MgHwofmLN8egc7Km8ToVO+EivyxPJdwe3Tsex+fGKeeeYe
EWt7LAo1HVgkIkjqEVnotobAypBOicljW/H+wu1gDhlqAp8Gon5AdFMd4SWtF3+4VzgaRkfqse33
UAVeRI7x10ymrxZde8MMk4hKObprva2z7dcKq7rygJYEo/LgReUmML/I8/kUN46Dj3ps9H8q7kR+
sxdmKFjXHzTwpkd96sCs1OcNVzGDlodOyqcfy6PXT09DdWP6wfR8LFbIzJlotKlfTSop3DOkNayB
AzF/5qfmUi1aaBnMketlWbvMOe+m/GuIJ2ncQexh38uqzOKDzo6ThmPG1CN7asVFNTdqso4+LhYj
bpIIaBQ1pery6sxQRA4EL0VTpUBrQVUh0JvRC9QOe1Fp/BmwzJubcWT0nJyzKStT+0Xe2nXQDAF8
QPS8cKixbAGRgNWd4gjm+1PxBA7q7P1H+TadmG1rSXzUyx8m5PIhq11tOFf1FQ/FcI0+W5pvClbS
qItL/PG7GgXHRvFEdvp9+oUurC7/fVImqs3GkH9o06pi8zE2A0Bgc94wsxIjA5KjBvKIvQ8FLyue
RCEWzrynxWOmPHJtJeQX5f37acS5kH4J9TopTqNwS5J1If7J2r/6CXxmwBjZ3sVgtpaK5qzByEO0
KmAOiCjIpewJRyRH+o5e5mMiVL7kgLFrAMWo6/nmeIOrfjXggin5jniyRJ69IfRahnes2wflj0NN
5hW9DsOq0Y4vhnkwn/pgW1OxP95cLyl+j8JvWsYjyK/Uh/H+m331WGv4MTLKqOvIAFNklp0mSEGV
xydYxpnNlkpr1jnp4yFyjxAVS3oPWBGgpuveoCZKVuh0gk2OLOH1NTJrS3zqNn70NwMu7qEuYxQF
IA0ofXTsec7lR8N3MDL4bNrF1IjaBo4VqhTWN3oCVz9d5OGBP4btY8aeIRh+4uQ7eK86YjkkYkep
wlTAyHMdNsR4yCluxR2TwopG8BP+G4Tth9l4Mz13qv6v4SdMaVPpLcvs+ZZ/qSI458X3LSkPTV84
BooySf+iObepk+YRutxCBLJWYRJ+P+ElGbpg/aAvm4wo/RFMBKWjvGbgjYcIuJjs03MkgLH1XRuh
qqvB9NEvIXnHeL+pvWj3oCSomXCnm5IUo/TZMfVEtsDWG+Qz5R+aBjIrQ7LixMqDTxX+xRosQbvB
bv9GUweIUN6YwHH2MmCHMftmP18/TFaPQXvMP47Y1F6cdHaITYZnJRLIlx21qZLLRrQ3I3UhmNXz
OPIj6zB9O1LjFig2MRJmhK+RFEpowyJeYTmk4yLbl0GQsYkLD19ZNG1Mt1p7FNjNahzyCDJG0/qY
D/7umrzGmGI9Z3cUou9mwJUBbEaePwTZtjE31MGVM2tLC/WlvClqYliKTQaELcJBfKgjK0ZJHmGn
HgSGmu9dwtKNiA6f8VoffwcfPxH3yZ6v+gNMJqxl18BxmkBKEIkJDIP9JqSBASc5SOBIoIGLCjaZ
s4okoWXapAEr7FmzoJ/SkFGDMENVyFAOGfjs2kv+LEDb3SzZVbafHdSot6Q5sHvGH1IAgHdQGYn5
Sa9ApUNzW1GCy+LaZJD5ZssW5Bc9CBcFG0lTwSDw3msNI8w7EJ6ZK+DNRjqY/Y1YKevExzy1JlJA
fcxYMYnxWarXEiGgLYbSzn7hyei4GJzPWneZ0gkwobnOOBc6KxYrwog9YRl8Nl216NyMBSnTCpPt
V8BvE/BggwFqSopAymrS32ggrxnaVLCjMYqn6LNXseWU7HO37QzWTegotNE0jrK5E/sv9dEw9Cqr
C4OID+0Z3EBSatgm6JCPIH8KO35fbfRExaIzFhlJmeHoTFl2XM/NesYg0gDUdHl/tu8CnO/5Tb/w
cYdr+vFBwVMg8meJpS1ETHnuirkVEd8MTKsSHJQKLTX7KP2du+3lEmNOIA+HhDwtqtEaT6h5j+7n
Ex0rWi0e2/mHkBuYJ8zXW8RokcWv1pNA1RL6YBq7/FnXSDDNTe1UxaFgYFQiGGtKXkac2pKKDb1n
g1ORFwgghuaNqA05f/3qApWEhCgTM1tqadrpxbQgkXhhDWJt/FycGj/Ky5fBB36Js39dsXhTMGUw
74R10P/rEXjQpV2Bx+VbJBmgo/IVSCkzhqYUW0Nb2vI1LZ5dfpOkEyrYeDhLCqpOymSslwC26Ehq
8gJNLwr/FTNGcXxnnY56gXMLL4LK6d/RHynqtclvAwISuToIsy+mPnK4BSZZu0ypehbS4qMCuqOu
DOEW51swMoyPYW/u38oDepkMzj/+Vm2J4uJbrgFqotsD0hcwQERlYfacLhLUyMwL068YGHSvVn6H
bqxOgl2JVmmQKCAVYlna0yD0F8aSGmTb4ieCwVxe8PIorz27DqrDFFq2+o8S/CP8VVDf4cIgpCHn
FBm/VaMV2CcbM4YQTBbfYyB1TOLJbvgdK9hRAZlv6liu1PAumF8yMNaWq1FCwZRSGr+je69DfOAd
4BZtVSyXMMDeIwsGAo/zS4pCwEAq/2IuMfQyfjlafX6tgf9eZ6Hb8be9Xm5XnMQQ1TJ2IgKzIkjL
n8a0JyYXyT7gyhAsCOo10zEwAEFqpgzbcRuw435HASF6Ft2GlCrse09FOLFsAN8IxdLkjOMgf/Oi
D7IVa5itejwkqdNj4ajgu7BunnFXMKtlm8f7pEviGhYk5E7GdxV5KyhuKwr4Iq+RzMxrWXdyig4Y
ZAP2no7bCzE0ZnQCTtBi0CD1FKAFanPYcQMT7Wo9o3yw4a1Sgc6o0VMc3y2acmLq+W88IJ8tgyse
DYwKkwaPEcmgHqmRaZJNbReIFGtmVyG+xaEQJIxgr+LwneHA6qnpIGCC8lM4WYv3uQdmrB0KZh8j
d7SkrT+SROiejttWtYKGpIMvxSJwChA5OVF19e8d5KiI5x+GN2P2V1EDbqR6+4Jfw2YeP0IJ+Uln
ce+q81r06uafUqhMQ58znOlyfKwpXAblCRyPtVeyFzAGUNOUr2UdoMLDyvP6ksAzHElK4jtg1yiX
vkymNsvUN08xJLYMK4JwgK42M5c95hF04SldIytVB29Aw2lkSIcC8L4Uf/jKnL6AhBdx6XNaMNG4
T00iA92YYkT3Wu4WnskCueuiM3H8Sw8UzlWw7EiRAdzAIry/tJ55Lcxg0ce+ZoCwZCTN/3LYiBQW
Luv/8ntcFOV8/JcMPgzsSQ44pbLNNaAvGeG+4Pd2auvM+KM7bQ1kumID3NwyPKVyQtNDnlAsQGCA
WQFF0QkNE3mJrf42N05BXWf+1Ob7yrxP5yVXIsoJetfXlZcPS7C5wk4N9EgBbQ0Udxb8IkWqQA31
NfdcfgLt+qmvoPAFMbY++uUdodhLtvrgkQnXJ9iB5317FhmZVtRZY4Rb6ERzoXFYm+N+KK96jrds
qSeQ1MxlztJrANYboZjig0Lhk4qn4b0bum8qPF1itKjOXD1oNrFkLsQW7/dGSr4h4DECweP8KTYN
rISsTpHnXA2+5kGC3yw+SUVGALSOgk3L69NwmXagyWVaX7YMKP+/ZASk/3dS7LWQjRna5Oqhh2DK
qX1iF4Gtkn0Y0TCFF71KX0iJacUcCzNaIMEbM4xsV7XYdGzpIxZwM/GSzXDKcCfqbIQYYtciPSb4
18JKWfmx13OmmLSSB7pL8XWwK6BsL1uaM5rkz7AKoorUEuhduD/Lqb4IlyrF3dT+ic2ys4MR2+C2
JtU0BtRTy6eCVQTR6fTmLxS4w1mj82Gikur7/IAwNpMTT6UZrvzXvpRA13iY0wv2vIaBB9LLIBu+
tN8o2IXygdPA0Ol0Oerqp/5FpgFon8ZBBWMDAl2lbvnvRceL+ZOxcwwBQEPKK6MnjY9FfGwZwDD+
08pnCGWyuGRcaeXv0Hr57FuhU2CNIoD0TCpcRNQqoV3RlZjUK96HDhF4JFspvCD8XNLT4IUOBF+N
MP4x7gv5nbB4c+oiqJxEuxzUNwphwvMUIqYJYW0WseCn79WL2EZg5QnnCpfSPOEWFOF/47ZjSJmA
ySE8gTk5Pr81Z2K35uy4Ryf2KaxwlsNsJyBEh1EMtdNlTtOmjxhwKfGtnN9XUuvq6lIaltKep1Zc
Ti3jtQw1l19uODf+CWJAQ+QPmJFm8RYmEfkcVgSEJF+Ft6Iym/1K6bqXybrCiuFgIj4xCGGKRaOm
zZCvckGVoJSBTxIUy5KRIHEmYRBiImVdTaiTR/ZsHWS11odwNnEv1gueU9aGVPaoC8h3+ZXCk86o
UGAoDiTWTjSftSCtsDWb7WfMR8TXImHic/a1O4ptNjuB0NKEQIAbzir/It36dPt9fnqcfilN5IjW
gz5fCzc4mLScKRCmsHrRvtqdljGIQXBLGAIYJuzyxI2U6Lk9YQV6a0Y29ByXMcsWHojPKbC1aC/c
BgSj7FA+rk64SWS1BXG4q4rxkQCjfDbOzbqYB4h2DWZwSKRY0mXaig3Li5udZIe1gePXIGbCqbFq
8D2JW/OKtpsS8nV6kQDBo/KuOd9+I0JnxmALM6IhB73xS7ZEi/6HrIHGMl3FgdpJPUfyPNvLInOH
7Ic2LV6IrPuTzVhf1HrTZO6LTHiqVWyxb5/dBf8soD/8iS3wbIYHyM64P4Ync6uepXIy4EFzpUmF
w7FH6cSZoqEw57m2GcY5ov3aKyRSW/oE8Lai8Xt4rctt4KFHz+5sT4imgRbO6hjVy1a+NOICldaL
p/cbzcKgONoBVdTnF1h+MFwGNn272UMmO543CJZJRZTCFiUnonuVQcHLV8sb73o/WLha36u0tXq3
fDGx1Df5FGcNcqT0gA4k45qVIH8Cmkse5frjTIN9SrMa5286bsJl4zxUr7irwZZ/faKElCsZ5m9a
/zUJ6dDWaFxnyhNBcXKPy211Q9SNuw/7BGFgGpp21hzXjsyMbzbE3js9Num6zr9ev1yg+fHjv+xd
dhADOwedDCRmAqpI1uuEBokJTam6pFZSCUmUb/N34LcHwB2VspBQwSinKvsRy10nfIf8WxmkF9Wh
7q44w6lxMUF7uvGPOcMswSS1EsQDeUYfrI9vGiBudvo0Wv5eOrF9ARbBqLCBpyE0P4J8BXYjMUMD
5czjvpbxdU3Oi/RXLvwR2ckb4hkawenNq+RJhw1tAQBvfKgglYDJpovtHNgKPn9b+eCAZiXJSqkU
NygoImpd/V9IffKc7dr22PNeNngOru8pFKe1jI/PMmHSIhKzQtjymE9I6j2Sk0CgnIdxC1KTfSId
QTTbBNjUMIoA/8tv5jVl84rs3N9UAqL039kD2AzKnHBTOjXzjieALi5vAW+nLT+6cZr0gal/Wdfy
u4x2HHBF1Vk9Z3tYXVhjaTSrmgfwSuOKbhz2yY8kOF/wd9CPxkz1SSXgxqgu6IYYESDcerncPOFC
vwaHxkQyjSCCWzjBaD0upP4nKniFgO3DfrvLZIQI/lvF2WKe2cNqEsLpawezn2MGZ2ercNbLf7Nh
xSFEC01zzPzmXfuJ9qDOK6DC6MEOXXTrVDyHKTWwxBUKHAZdXRKh+1sz2RKhH0zOVRzldOPcYKno
jyjomRWBHHY69CMe6GgKSK5gk/hyw0fuFgqbiNrbjenbFrMTnorZYuwA1P8UPueXufiscCyNf7HD
RiffiOyBcotJonqPDyMq68YSTMJlbUH60dKJCZTBZvoxGeKvIMgme2nw0wF5WrsAyCR2W2ngAQPV
wYtulZ+fKlx1a8TSCAnskJrRXgWHHxwt/aXmRAy8nej2S8Mh0YY2w1xobruDsRghoGN5sqCTTxH8
SMvK9FPSP7g5nXRVnhv9gKgmGDj3NogoFnm81W68TIGre7gCBxGLcUL49Wq0K6Z8I6ktNpFFLyJP
2dtBJJm08KPI/mvF6fEE2jKitxOJZsArqy+xn/OyMyWg0E3bR6VczFV2zpiyLnEa7SXlhsOPGemy
FjE92ux6pzBY+RmFKxF9+scXera1eE9+mR7TGNED8Ec7Ue4w97phVBmfvXICUFcJa6F+ZPlrUTa9
O6DepTB4i/uOFWUs/AzGv27Wrkfppk+oh12VnjPRVwQZVT89/1dyTW5lNc5ZSQMlQz3psgGWxMMs
2FBd5OJEPRsCFojHvKWDHA9p/m2UawjuxAjdq3aZj2dGbMgxPMNrX1/ybJm9lmy9pJs2kvihHkNh
pwYb5id4iljFYdFIJGhAni5X84FmeIaxzsQ9AK2jcAvzZNzAM5rhTcY6qb/9jmDK12X8y38YU2fR
dzP8RbpXSz9KvIAwH5Cdnbx28XAr+B5LN+7XuLS8CJuEye5r5qjEy8/uOJJVd9zWqk2/9hxw8fY7
OSda3lxkNNrGcdB/mz1i0Ii4N79RRLAIqIeiVYxrLLaw5aLbRIVKZdJhgIP+y9naMpbPXPwySvYF
P+5FzV6c4sW0reT8T4xf9DvttkCk2Iok3lH/b99Ab2BmqPtIX+qvk5LuBX1ffZUNc0hsfYi0uK2h
waWLkPDd0bR149Gi4oox+XGsTlVhz/fCxx9QaqjcpOzMFvwD2NIaaBCDs2M/qE6mtxU/5Vi4asmK
Wv75WPHpptQeDFThocEVIX2G+fC73EkWfuKURdI7OU5j+3bBC+ppNpjdcM9IR7iSfwDa8bNVMH71
KIQRT4yqTbMfW8EThAdzsfblIcgM/7RpsdXyXRvWBVTUK1XQx5wSxsLXWj5QjL79VR0etPHnox0r
RjeDhPt2KVwAiS3eC6E89JicSRYjfuD1VYB82OOdQT0IGxBBv7LMtu+UpTWps4X1D3oRNqRzCCiz
O8k1dik3jZyGJTStS3JEXiOYqNvQziA5qDCAIajI0YW+3ALg5El8JNEZjjqaNlqC/wkA23eOHm0B
TmeVFm71ryOmVltWzQo8WKowsuqIereCAwk1BGXNjqnAJoEprK0cIobuzBelZiArAfxneihmRD5Q
I8gEi1rnaS3xrVoR2Vyiw1QIETQTDhvZ/g5iRvhQQ4v8oO7crqAec5CjhG2y8we/TPo7vW7M8d7O
a7aZqUeJV1ydLYtkzfyPDzz6SgCQzKEcwImN7feFGjlwQ+eDWxguR3QP03VyQfXHMuIWYHs7g2lS
M1SxMEK9sLElX/ttsPPSmf0N7AH557yUnZTixupSHvdGfaelx2CWfROp9Pl95u624tufbNryU7KN
f6jcka0vlvWyUxyFYY8wkWTFS1CvKTRoPe3AhexRAGiG6AT5AfUKOsIJCuCHCwrdTIFNvsoO3cdW
heWHTjk5DuxG6f1cZdhSr+QOC1ovjZZad8o2CUmto6Xrjx61hWKx3TXLk1idZg/ps+gZZ830XTgN
6xCr6PNqAzHxLXnaQxndiH0avbT5V1kIhv8qNpEIp0iKAC9FpqtFJpkyB3U34RAyBICKpfA+Qkqh
wywumgP3JLUiT/qhaA4Ifet/xJV0Ux0vXCLAR1jlmi8nQdrq8qgLshcM1um1q6+RtMm50dYG8cIb
2CaZT7IQSCbnzaZ70i8htdSocbodCDhg0LYfkqYBAgCOlkkJCCIhgA2KMoXV9aQf5PLCwMHQFnB4
eHif9CuCWpHra5py0VuEqABB0DGlIUwjnPAATrntc4fGs2mnmz15r4Pzi8NRn3xopz7fIq6uubNW
egm1hDEHaUkXxF0/LcYA5pxuNVywqiAfY2u6/ogeAzHZqRZ0M2jp+VjpoHjv80sFjr8L/a5bkZkU
HWTi2w/AC15LU7Y0TlF0Twl9b0okgMO0a4jtf+iPLPObqF/G8GfZm2UeZhlSljrIiqwnql17Z+CH
cTWAa4VBIfcMbOb6tYepK+xZbr0pdOYFdsl5YuOqy5gJIW8g8P0+XalsacSlIGzCRaV7UeCZ9f9i
Nm2lFQ/wm6SuhV4t46e3iSRhQdsxdmRjzEyBYjOHFIAtsdgT//JmQQiHNeio2BAJvB0EiFPHvtW8
pl5kBu4jdF4T48HgHpp3LtzbTVSs8aEc7M2u+Ypfq6Bw0WjKyRGbJU1SRawk9sT/1Wr9PUt9qHGw
PmC0Xt7EfbxqR/M+J63fsKgoLiOHYTzc2V1qGIxQjgjdMRb9AASc/GQuR5MmNqibUOGhmXDk1RRX
wRzuhHYbORQytFkDQ/hJT0kHV924DMyJbwuJBwLhbsZzgQxWLC8y6m44e57nklAV1g9lSUU+YznN
UCYcz10NPdrKRtXqf5SBNawD6GTSFLKoHuSnNq2tDb8KdkW71DiLKRzF+F7wXby0I2N982oSSqOr
/li6OPbrdBFcIKsh4FKQsCxZnnHlAxrMjJyzFnsP3yv9Im8LJ0HicrgWCSZzLIDyMlgyqvJN4Qhh
turYs62Uc0C88T9T8UGcqm68GMVFUd9azY1gbd3H+sxeElt3jtWIkoyB7Y7HJ7H9unBjh4o1zT1e
fYNBMUSkLTP7jGulxB+NDh9dDJs4r6V3q5ZKKDt8/vW2K3eD7NQ/rfYdEaRcM4c2tAkBUCpzldz4
FKuEWx9VdCK017RBdbbE0TUV6jXrQ4RExgJIFtWqBads4g63OAHFwg3lTVnoVo+QAsG6pmG2cjFB
vTVmnNjp/gG7s4QIuSYwT4wZFpNvAFndbw/vEoaD2nlUQpQKGUOO5Aq7ofzr/zYfV8527KKR0rFH
TSqvH88lKsGBFACXhaU/JT63ye9M283SiWUi0zgEM7hVmz5hyIcJHrkEfLx9vf3nt3ZxZ6kIFo+k
6KR8NC3U+JvBVzwZ30Q4XUXEBnAFvgPHTPAlNTGOmA49rsMmYFpGTAIXagkp/02+VHU5AB2wtKfJ
U0r6AIX/KqaB7xzgkcq0PJgixdCv06qc+lXBH3tiJqg9X0QSQdGCm89YjKkCS36HLS7aXQWkDDDA
fNl6HzYQkNy5jT2KR4H/5C7KrFpnp2Eb2p7JQHbA44wEMvERFTDWJxtCJdkYtR94dMhzEzwD8w55
FtplwKeyH3xkUpOzHtS03ZZnY+YP3yMhCi0z+Hqv3gS0srkbfumcBIG+lNaK8jtZwD/fBFYR99Wh
t6RgO6tnigTdMk4o/F/1d5UvQmXOOnbECYiPkN5tWbrR8qnf4mqVMqVX9G1PzcnPDEe5gf13qiKP
KBm9ufYdGOYlX3LCYwhOY1xUMaAOoqy2TKE4X9CwMZ69oudmDYLHl7BdeCUrcljVdlMKZ+Q+GRN0
iRyiOVu733Q4NvFaJh8KbyEL4moVAFMhUwUWJ9gt1I5whw7xU4KtWaOcf4GzWLFPjcobBRzPNMMu
UT4q3X3kyGOdu6QBLcxNNscPVE4dW2fgK6UtNjBG6dpkDygkVjfsVp7scqH28dJLDttQ0CHKjXrA
wC8JshExkIQ4GUw/XoPPDmFTR+amCxIHOOX3sC+uYYZ/0O7LC6IqfXDZ/e5nt9Q2L0IEepPJ8pNk
AsNRMClsZoTFx3Bs2KJ12sNsr2jkGXYYr225/Gf+L5gBM4oYcXY0W18YnKH/1tikUf2xWEWiuYQB
3MIb0i4vl4M8+wcIW/t7VQ7zkDnxGoz+eFtBjWV37YwxEtot3AkWe50bS6ue6eccpA08VUbVIiMg
mdX466cmJPZlET1GNB0hzJxcxrOnEqAFxpcZ32k62ddntGoH6Blzlcw42hLCxFamH5xHhur8f8Fq
39HCInECM/DyEpL40Fi0CDP5Mci5gaNYTvNUBgQtccLCMfjhymMOg7J5TeFKUOhnUoFSvgJ8dIyr
5LY+Jc/SvBEfxBcW3DNs9mxMLwz2XXNzgxBBJ96vdHu2YHSR8mezusUnBkOQgBfgSfhZyWoDh9fg
JXFkIC0S89jpbgUm0TIHAInt8JPBjWgedcWvyrhGeE4jY6ayPFY6AggXlQJqCGyRNEmsWxmn8pPy
J2EoiBT8QB52XCaHlZ33NpIAnDoxNxu7Yd1lXn7BYsSGa/rJCExlcsTaBOMEvvfg2Z0av1uzWPlD
YkfFgrxzvPQX2a24I0qr+v2s2XaMTxmFO0oj9kIPCDVw+8E1TXMhlG1IZyPsNTV7XnSUL2ATM4ff
ZCjJB3cBz79RMEC1Yz3Y2ahNJdgwkoUzHvnYWibKJ3Jx8SSWshG2LIPZdL5o1XsbywE/Z1BMnxGz
fp6A2Y5ja8eVxoSVqwpWxwy4Bq2Y6CAc3OGFa9Ec7SmWCfsxiCe16gOBOM54Z7tA3UJNhiKnt2Va
iOm3IGNI0YhNdN7kDFEZYGtcEshzynBeWQz0KIsuk+IZL7zLgbcwfPoRWHNhb7HCmSgiO/xrLf9E
MKEJP5QZlYvNp+ShOxoHJFQS3w9dJCBaNinr9kf9Fv/hs5+EmcV3KM1xSomEofK3IY29Nd94WQ+1
58J+JI6wcRLk6JS3LYIPNl9WSIjcjVEy4xk+cD6Q6gs7AcnC7LER/cBq0OZooPikS4b2TIN5XZ7h
YoT9LC76DTbBR7Vv9v1Py89mSRjrKWhwdeBwI22LCxOHKhA/Uq4afHIr3hrc9cgGNephNHzZF+0v
w4Jix/CbTRpDyNkIF4rIyTln9sxCRpEx3IZMqxCgwm0gbLXp7+eOxoJMPjYKd3YbpxdurwaVA1R1
q9kTG8Awg0fDhdRikbzolnNIGsAUWObGT+Ncr7Id1H4XodVFW07vAS+NDNJkegPMlDke8ka7/8sP
sosGxO058drpO60d3kCi3CnurlTvEd/HM7pNToZTTUczLWas9w2B9siWaWqC+dKRluFgcDl7iKbL
+TSYKBwlvh00rHShKnXpvPmilOeE+qOg4+utypMker0+B0ta/7K/BUswhaIejY2GL5AbBZ1V7U6m
Ex5DEAPQsd60dbC+AeIsqIkx1aoOV27TOEybyU98c6g4PzyyrMM5CujZ+REThNwIqeYGaD9+uOlu
YP/KaUBwFmxERKLwRMFIUClKjFv5VJHoBk/WS/vyycGAj7jY4zMMLkg1mTGRFiBjvyVmlpMdbC2W
WYICR35Q2lMakxPWYup4HC0trK65csHFwsw8O8j/kMapkJemqBIWCRYoAtT3s9hFWDKNgpTpk9Mr
a4a6NfG1yqlZkRKON85ZHDOjkMGOsQ6sbEJ2+8QytmR/KbirQRPgiEiBFTvt2y9N9w2loXAwVvNi
w/uipQ3JIKKmCR36RFTTbKDZ4jA1nY4NjAN/MVrM2K2RHudsFvhUnEk3hCQD7QOKGxJaY+B2qHY6
e8Mm0c8X5l5gm+UfWoKsdZuUZW/2ZRw+7jW7kOvGtZ4zVubBBzBeAlTiLOTsQaSe/Ui7bJ1mUFht
A10xjLFptWgRIcULz+eMS5OL02TozbFL98lljED6TrXd7PFuTHN+Gt0nC/3xIto7vjdwlQzfxl/k
NipjjSNRDWx2+FBDzWLsxWsnQDuAVo15WrXYCz3icc6NEzPThYfaIy5g8MeRxLtM7R3whLnSMSMg
a56cyaJP4vlv/4uPnSRWgwL7L7jTd1JeBAf+k7abu4WLFNsoKwzzoV/RqDjtVUYQgfeT+RTRoxjZ
MHDzgiJZ56eagRBgIT09JZ/C6RM4/BAlp5uQt510KBQNZutEom0IDoNT/mjOxPaufjf/9G2z8ME4
BKQzIa+hKCawlRDkwTL/sYgsbmxTPgxSYDlN1Y2lL5IpNiVC4jg9XeDyLJ2EKWalc6759EtBXHmr
V+yNv+B52t2mZjm1oOb4ljbCsnbMxXDTOIrZuFLPvBHPY4IEM8U1a8m/6m50Mi/B5QBqiqyHH/yP
wiW4mN8MT5U/eQ3qGu7jor3o8w3LCh6RmN30/PWr/KgP0+XNE86EJvnI0HH9aZv0/8eGb+PNcHia
HiD34+Ch7wNBBDTngDiQtIx5egm3wpJ1Te1vaI2F/28+IHHhpUZ0YHGUc5Txec4QtTBhQX+SLJBq
8T/oLqYEwQDFilcpDl6yKUYwhHaIY6Z2EEKbhOMB7BwXnAXxZ8HdjDJCIzu3X6Fy6YhSxy9bI8Hn
tZiu2quOKJAlMmWCLYNLZWFNSBhgN8g+YB7TUxHcxdfMCU20m8OvwbrL+4BUsShpMIPigaMShp2J
t5yPKDq911yAnr1qbuNo57mNjCVH+3TSNjlHOZxekVoFboRF84w2NvyraothNkwPXJGtSjKfVXBZ
qHbCoUA2uT9eMIKtw6W2JwdzjX5pIYJC/KyaFZFNe7byYckBg59rRqM5L7fCOeDR4K7a6Fuvv0X3
SYM6H/HWbiUepXv8M0lW4O9dSMbEpSGqrvEIJmar+s1JP/nByKbCsmUJf5x4lch/cvYqF+BDDPnx
RIJHg5+wxPqcSqtu2/xFNCTPoLEy7HFL4aoe1HqVn0kWciYt0q7d0mmek0d/ZPlaJbTjVrELV9IF
KoNA3UX1xSrx2cqrajduSZZagReADYh/ikVWDm8SSwdHAlEfBpGAtPY7kWiHwncxcE7NcXLV3fLI
C8TzxmfAmJ9ZD/832m84p5m/RBnaRCu8U3BDpuiYJT6bx3iQfipXAP+7HK60T9fwQsIC2RBok/RT
+C328wOt4viPtTDRWzFb80v1ne8ZGZaFnfxxOkNBZWIcjuyCBYIUuX1ZvQEYeLw7JwssphJrHKtf
8SL6pUrBTswpTumAxI/JHqlfwVn8UjE0CWgyG084h1u+G5QwESc2ThBGfQxNAdfys3OmcVFSBrOG
im6MAPlotdauUxvEBo850o65+s0ZCi9w1+xY1rnNN9AI0xHc5KhiS58bjR1vzO2HOJt+CjUtePOJ
9/mOmMlSsNYTNvg4R006u5CHhTQsZgJE6i17ZJaf4CxCWgcUvgjs3w76lmm8gb0XtSy3y6n+ztBq
TNcMWrGviSq2Iaj7l5OxvMuuaDf75iRN2zWGWlS5yOODMzUcHxfXPQV36Z3C42CXF/6N4ToeK19c
lF655FFl6A+Ral/suxNzHEoGEKtTuQLUg+sKzbVhF0ydkAF0SO9tdv6iO5VddA7+66SicSabAPcO
ehFgN5NvTeb9g/Kw8XkvlBuFBNBl8Yh+YBss2gflZ0LBBZFw3hybQ/YYtiXCDQZjkC2RXcyHJdO2
cd6iUNGwjM+XqL5G5NdwrnANcOuxpEGEQqX6db4nx5IhFwXPU+ckAq+L5s7X4KmW8Xyd+iYkaE6Q
F1QqcatCXvKwZBD+i77mX37Al/bHMZDw1MKy2Vb+YKfA+JDvDcx0L9plfAYbcY3rkLtMW7JPX5Yb
dik4kXKkmD8TjBbFVQroIenwCkLEGemaGRGQAQEggGuMe5u5MVpmyuv/ODqvHceRJIp+EQF68ypa
eamkVpkXoiy9Ff3Xz+EAC2zvbE+VTDIj4sY1zUyJ5pPq31hayHhRJS42iogUqZFzf5hW5xOvFY4A
LZiLFC+YOzbX6UAaqc9XKEFAcmBwwN9YsyEgSOmf2KbgvoNGnKQ/gfwNJ4muCqIl84s/A/O0R7FD
y8HQ12q0/1mP2N3vunWIdZgdW/WnTbHGR4yPe1M2fPLiGxxCeBQgoIEzRogN+arru4pLGNAeoiQY
7TqyCxo7PhHJO3ahTwd7oP5dV6/Uq4DNH4Bm9iKJhzo5DMjT0J0QbUCE0f9uYnQ1dD2Unv1bCkDw
PuIIm25m0eUqSeHdgJpNjlz9wZFs79wwC8mtsluU5PfidP7Ni1e2lnNNf+N4nVH1j9E2oPB+lNte
Ycm9otVQyNnOAed27REuI3MuSckfNV8PBRHb0oVIEhezYOj4OA7rdOlyeXriVPJ81bbKD1tgMrxF
2Zd4V0IfdOFHb2Hw1BLU7kAJgWHL+VB35OpGr8bslT/NiRVz/I3H+bQxt4kb3zDYddpv83kxQg8j
O4dmgihNPT/WBCgRhKpFqxkFsgz8SaCtbvoUoR6cnycR5J9CDG6eveGFq4/Yh28j/qJ0mZCm0tE4
Ob1KPbBNDSBv2qZ2FTk/SveuD7AUdU6/cjbdRdI2gU4VCbtLYxp2QYIszLbxYUj7crp2fFZae6mC
6hOgos1wtwHdVpHpeKKElnL/fK3ZetNtLMqeUVy44S8sHHJfD23y83B/QA9nOqtTwHqvz/1fP/y1
4ttUekxHyZc5zpjKeJkEq/5MQvu4tL4GQWjfa0fs/lJXeLfLf3W8Sz90Ep26wCrdKXxLDH84pjtp
vGoj4m+2O23yE0/3GKD5GrFc1JEXT3+AepEnTLtqBEc03dWCrEXt+drOfs3GG0uHEuyGuEFS6lkJ
lkFhAKbMLwbtw2JwBDDKZjVhST9TvfnLCA+J7zm+RkTS2yFi+QzT1c2e3hCfKw46sUOeql0X6VZ1
F1M9kke1vMMt0VjAEvURkQOKszaLS75APu7Yb/gyG1QFIvT4s7SuV9jyH4m0U+etnO7MxiO1Mj5M
l4bLcuvwF0/xFtR/HfYWGsmvH+kGT9MieecQvWLBhleJ/MFLUrhZ0CzBhQntCOALkg2CMlIFNR8n
+YrkB9VRt+adaWwwN8TRcA3h/VcpnrZXfzVIrk9/5Zn0TqJxl9j5jVmfNQTFBheGCLJ9uEtBff60
jYriEKqpBBPKhzwe1YQjrKsyKi8qZuwOdSzHyMdiAQDUe2VFTbFskEMGRF8T2NqRJLvgLW6vcY06
vscdKltILg5LT+Fg3J9BE4jBeJ/JmAh5K1/thxq0CNE26ssEVexrfmGSiT7YKb8uoJzstq/zcaRy
WbcBN/JN8QBoaMG3sVW/8wQBxMiPcPUCbXCTRd+JF87iSJ0zw4BGTPpxhPLEF6l6jGFIR7gUNbh2
+KB+MS4uWKMzE44rBMYczQ1VHuiHaZgTzMFSyKAevNwO6mKCFiWQla1EoAHCHyGocQ+E+rVa7ROr
YKdM2aoNoZi3wunjTBSVMzSOBMUUkHjw8gbOhVtovjK4Bu47ePeiv+CLdyaWZN3LROrBfdAvqgmB
JUjL8yJ4EI40/RtkouB76z38rZlUaRzruwCT/0/ZjqS14tK/iU7mKl5a5+dYxDfGkRKPWyCRPaXx
I9PFOgOzA666KncBhKGTYAo4MLDWLowKGlteCBPH/+1zDMvO2qNwDhC7vAjfKDegW9WdjX1FrJGO
fZCNSz5eJuMIK6NIdlNnf9Uelz0rpUlHv7rudDONOo7O3YUlw16nmgKGzhlMBkd2SoLbW661RzHb
5Hta9WbeGfpOpr6NsJ1swtZyXgVWQ4Q69WzRBodTTcHOFOSJPpaUXcrDROyHU+s+sI0MtBFtsXwZ
OE1AdbCSCd7NHNQma84imdhVgJ0WjcqWn00qyzIfdIKctXM2HkeGO0IaLI9BOSLrYzzK+oX1Fv+A
/yWvM9n0lYzbat5JLN7mA2akFrOyyHDD/rD/V5ubLR/jZFMLwFJqXqyNPxnmF1hrrN/EADy5W7BC
UQMS8FIYTRT5LzioN+gvIKYymbaLY1RIbz1eZo4jM29d9rBCKNWgH4Plld4y3FJnQNyZlhkiAMzp
9gGUMQHgHa8fANO9rUGvbMi1wx0MY9AVXOHFNB/0UuuK3x7QMjENwZsUHSK+MDnsLTv/BmthWuIr
RMKHJSFvSP/lbTNH6exn6ZIgWFOyVFaWmxz4j4J8A+TCtRGcBsSBW+zO5MG8r08c6Q3bDf6NnZig
409oWac/WQf2BGFz130qpOk40CWPFiv7pdMmFOmdiEeO5cLTuEm/y4aIFjAiJMBbulK4OGaNw2ow
vUa5S4LfckUGcfQ7th/lG0dT6PYhgOH6bOSJG9H7YYiGfR9IL0owgTGM5RWnSPpaElR7dkP3HDoe
7Ai4nDxfFY8Yt02DRZ5L5g67yRAqXLJCe8w/tOPo6Cr1So4ncy1kUUxdQr/k6B0xozl5mKiTnqmQ
VuRhoMG4tK4inwGeb5hpQVzELbfzeD1ajRAd2eQ6LonPrzBGt0J8ZiG43jPZOjio6B81du3ZFyJF
Zg/Ep7yn1TRr0wKZTY/CvB37IP9IZS89ZjdK0KLBCDpHEjvkG5At8hkkKcxkZIr/9QZNHCAq/Hgu
pVeC26XRlYkHcKzKX7LTFDHR/0zDNh+vpYSYI+hIB8FlN/eL0E1CZExeBBBd8ykzOHt9ujMOe+mz
rT9ZyObpI0Uuh1Q23LA6s4sWKgp+fnY7bk2sPllQK4HOQ97zM53oNftqh62hnp7TgZRaGc2jwarA
Zlgk1fZLZ2udRG+lk2N2aAuoUXiStqhfQPjCLS7r6Temzc2/nvhI8t8PgBDAWze2+geNrSiyMfW4
L5u7KPnQlUhKxBENJgDWD/ly2KqCi6KBr3ilTsLOoHkNgYUw1vyfkhgpHp0KM37zogD7PZr/PSkw
ukBcsSo3iXhl4wgTL8Q60M6Gw0DJ+hgu1hu/ZTbxN1pNh0u8tGNXLaHLuAhB1uUDmSgo5MQj9JWQ
Wd/UvVpah+eJZEAO+x2/83DcGqSqwgml16XTAtwrPBnkP95OKVzNbfZB+e7a9T56HtV/GS6HIiJK
G8lShCbnkxktJtUw8hRu5mjHldPUHlz67CxAsu3sGjp3fQCn4CGORwgf2KSvwYXQ5TFB7EWXlVyK
fxtLOqx/6M2anREd2PYn0TaKtpC68hvvepb9J9lx0xWvPhyafuXMfc4+M6YNJrS+a9NwEtaEAmpG
qTnSZ9NAriukh+mi6wUmW1KXkO/qVZaDSg7wKKM10ss9k7qmQPR2k301ubrmhLClz7xA+Hatgoe4
BwPdMr2OgdtwycMtB3xXvC2ce+BCusPS+8peGNXgXtDXIP1mzs/Y76qu0QZJh4M7iccetR/SFqg5
xFfG1Ef5PUXubJsfGgoPtAEzqdCICYFJrPOovMNXnUEPAVe0YKGTdI4rbxHVZWDO56UL6ovyxuJY
Z1XDMfmrv3GUj89Ge58wLOjAkrkAVnSTCluYroS25gbvN2KfWDvc9UW2t3hEWbh/MblQDrmyEDE8
0J+vvEVY1WT5LT5EP4Aav5LvrfWF/Uz69MPe6T/6NRYx4KfBp5XzPTDXknpJBk/767CsLoSAF+QR
G05tvBBhiefObOytxePYEEWZtC91/jJEH0nzqRVv4nivKVKXMyrSQnqb02+4v7h/8nXHCrmSUEOb
HXcqFBFYyJ10miUoD+8WoEQ5HWSswZnd0OKfJNg8qINPdYxVzgmrK2Sw3nAuWI7H5svqQE1zdZ20
A39EAYHx/6R/CtPfjOv8MP01uE3LPXyYvWQAEXsaBqfaPSnQfvAqVqO3rr0/8aJA6SreWr33akiq
OsawUEYN9dxHv4PyKY/3vHyL+71REinNpoUvJrlqw1uKNmTYic1hShzYZ4pXR3tleOvN/WJQTsEM
BhhxQzluJPE7kc+EO6vWhYICkc0cvuCM9u0fUQyRdYk4aql5jNKdKAVmc4HROOZEH53x152xk2e7
JAowQk9Ql8T+AJdlTN7M8YUct1DaQonUIadjKrPVpSPoFE62IpfABakoZLpdbvlc4xxZ2nLdf2AY
X6vOiMYYwgBxVy/oiYTRM6jybMqyYFVKf0NblsJrax4hNlGW89WxjjZJCwDPCq/OP6n3PFoEJpTF
2xOHXRdPNuzZMx82Sb1TiLn04/JKulw1+yGSvgv6lOUg1LvOurd4A9962YMkQfMAd2Yq32Yamj23
YvPSV744vI//ohc+DLX7YCMoAgihEqBvmHY8raLxyI39ErBoXPZ56kFKqvAVyNwGXDroZOzB/Gg8
EhcsJw/GcYJBdBvrRlpZ/tlCxGl3luYXCQ2yj040G28mfqKReptTv2n+ITK+0UE1w7rspR2i9cuG
o5CcSYKsnj+ksNPC0r5UmBYsnsf9JLJjnfcKTzb4OSO6gs3dRzS4MIOM2KtUB3iEBo6uGPV61UPR
Zmu6wUXLx1GOD36V2McHTT9z3rA1BZpthqCF2tJd0tp9DkEawupAHObWAH0DdfQNW1MnIWSpO0Xt
W6i+lNIRkcxsvET4NHomHKWMaAzi3m+9dEvTbcwZytCbkRv6tBPMg3In0r+Lfsdqq6OXxqb3ChdN
y3eZ7NTRW/4QPkl6gLo+Q7W1GoXNMs+m5cghvDTkOKFbRWR7wtAlw+FizY5keiBaCSqiIqcldsYX
0KjEWLv4tVFk62LM0kaVP8IIswObkL8KcZ+8n9kvkXHe9a/q/8n1fbbnDFN/wHKkI2K6Qr8N04EC
S9JpUKFPSY5JfqIukYbDDMZ2UMTPeJ9Z7jHGQifyEV3x9WBKOeSeOQM9UrOAzQKk6EN7TH/E1c9L
rC8wGgHpoMuwS2NgQyW+RkcGLV0Xdyj1/gWJC3cd17Nh7EDZ4WbSzPK4J3aJGdqEOu1l5JOxk48M
i0MQX3xcUsIZ/3cAWtvll+Z6BK+LAsRSqCjhnzHO1Bd4TwOOPk5NVAIZN+xuyzqY1qEX4rWvpF68
bsJZmAdUJc3EeMVT1xyfZgxoyKmT9BasvefjTIPPxkY9h+VL8sE8BM0Oh5/xF6wLNsuT9mdD3dFQ
CKFIbu0484TVA+ygcPFu4M21t+wk4pJc7JrJ5d76ou0Fnp+cntUkVDnJ3CJK4J6mqYDG8D2Zu3D2
TZX/seLFuIqWZ5y6eSvv/AX4u0XBIUcWjqhml7QnoDJaGQ23Ekwq2SKzlZwcQ9hN1VvFqMmGx5/T
RysHYG3r/dJeuP9oD6BfQ4OkgwYXFosHSDo3hEGx5gtQMTsT/6C3Dh0sXkwPNmdudw/5O0ATok0+
5wUpWAtzCzGG7i0CeXC5FYTZCT+9C0UdpGJIPhE0kWAJiBfBY02CttnNR+FbVFV25kesjtHlYSDE
Rvw0Wav7sW5rHrvIJ/aJ2MmWDg29WLor8wXzZGs71yxhgg4HObzHAq34wNsCmhvmK4wHkD8yYr0x
Ak3xZOm28O3ORO6Q3cuH3lzZTDfqFY6n3PzNncdXDWc+gZ7kR8a68+ejAyMnA07mRIqBwCGHe1VS
HX22PRgnl6Daugz9iEw/x/jKSNGw07P5GWIatwaqPekrScLeYPb2bE5GHeTGjjA8BhVcgplu8BTk
zamrRQQaNj5CWd4httK0ID5X7YlWF06BNPhes/iSI39KC8HY63tjq5zsiQGatkW5ux/Rd1rhP34s
Aw+2aXQXjEcsB+DlUK2IGWIgewaLBmbhM7jQaQr1tlgA4bbEnnMnGtzo5FMCW22QVcGrA3JGPwum
C4eX2Y+upL2oOsg94X8E7dmCjEcsoMcq4DQfvErcP9fa3NkAGFJCUsZa2JAEVoTFslF5L5VNekj+
sS+z+Srn3M2mQCWDxdVepxsTfgOwUNkdSWWac8czleTmfD8TRks0rSuNHvZjyKUKa89NsDQ7JmqW
w5ByuQZqW5W9lwoIAf6FOyt7C7UeWwY25i4foayvDFvYwRap3xFDaj79wXfmMad0bCfwHqiUqG4T
GBNupQA77tV3Hh9K8oyyCR4N3hjqgW8MgZ7Yn1WiBpgviBFXSZB3xSh4RoFpuKzSkwBdlEo6Sqt/
5JlNBYVoc0mytVdA88eSCp8tWX5v8ldDvMSs1QWMpnYhelJqOnM0QEm8LRRP7R0uPbX2THaZGVkv
HkAFhIuGB4YOYfSYtolcZT5f+TeweZfdUztxBxHzgma2BZfNXc3cVdYBo/cRaUoHmWBEydivO+xh
efAFPWnVQhSeCluslsRNlVF1WX7y/jUDle7hW6r/GHBkZIZM3ZSf7g2yf/S2AMZnVNmBHeuEhrce
3p7oq0OAB4ROqvQhcOSfrIEEhBMNsDePocyQpEZvCKfIaQn7516nXUyB/jL6VmU7VweT5j/mH4j1
Z2d8oO8prWtSHdDGRM1LRAvyUyS/GcFD0pp0kALKqQhA/4ntSRwOuFYkUL5OjPrwoPmpHOIdE0To
m39I/i79Q4JK1B30v5kvBDG1id0vhBbUs+xv2I1v8K0uICsSPTU4yV5GQofAgHWX4KG7xNmNCA5Q
7TX8z2FjggCEYSadLW8Ac5fAfLB8Jeh0obuqibuernn60nZua/3L88Ogr6sRLg6VlFn5MuP+W5xW
UjtULEzuaw//ndzXzM8e8EocrgsmJOqW7JfWuo/pd661Ntf/ZN2p9oJOHKUSYJvb/GvD92y6Grqx
od0HIHk2hyyDiUQvvBuY/ho4E/8SDCZixtR4H8lbAsm4DrP+hdoh70i+oAGK9/G8l0jPYfEHvSu1
tushHZ3MeCMkp27fW/E1LHZP+Yh7JoJrXbkSAkbVsb7NdFvmIApbRmNYDU3Bizw38r3AzrsHCTyK
fMtMguaDgl7VPoAjjpdGdh/6U4lR5gjzkp7vX/aROtWRkitYjlBiFIXl32u3Ujx+Y1rldS2s0Klt
TTkwMk8+zjQ4ZTCPv3Vxapt/o7AflX9acYY4VM7bNqLF5mrPj+VwtuQPbdkpvRMj48bnpLi1+VYl
EjDbYolaLu7zp8bBmGhqVlUbZfxn7BYE/KeeC55AGuhfRtBrWGpTcl4l01H+LJi1qCMQHih2tW0f
Ek0TlxR+7KNjaR7/H+HCMQfJ+icj5McF5MRvNUwnXG4YSFotFjitn9VBV3yHrd9g4LH41uzLDV7d
zjRSGANHKZy4eTG7iwRUuO+AXGnl5T2E5ehc4xItu+HqW7bpTJcNGng5m3dJ9p4Geb64/WzTFeWD
D2/3o1cVR0BuAV42PqyelX7rIfbCvjFsZSVIod6DrmWuhdc6DQJSQxf+XvvRENtWYWDr6rVjMMz7
S7QuWGDK4kF17p6Fn2hB86OZIJdHC95w+ERVeDeqX5tPsUREAI4wc+WFoJ4lC8nMy2EVCFB/IZrj
fbmL60cjOeGYnpIxEHBXRofOxIDl9+h1vWO9M6OV0El4MmEVDST6WgnWl1I/nARCLL6Nnq0+vPJK
IKClOaleq3tJzfSHniakMqeRp/UHHd0Gmm6heWT5OeLCgMlSrtJ65ZQCiR1kdT9AOigIFWtwC/Uw
6M+6v0X9fgLq4aH18wTE01PMutgIlOil0h72E0iM1L+zxnyCcQ/7Sv4u52uaPSoK4PMhca4SwPkq
wmaPpUwLiQX1UIbhRD5uS/yBhlv2xDHJRWKmZYEoQyE4LnzLZrtLRGLUez3QBGZQV6r3JTgBhjwf
RuP1LE/0Gbs2IQifOF65c3eLLBJXTkvyrU/fWXF8Dhh2+jVewkiVZfVYCHuxvSnifum37MpgvbMS
if0p+1qsX8n8bISD6Icp5FSv7449Ml2IZKBxRPwsnNaBDvm66qem/EMuIBKtNK6CDS2YNckqjJA1
Ws2r3H5VyweZfQgZ9GPeH+s1clm9iOWuJ5W5k1+LmDDjx0TwdfcXE8vFmoztmmCQ+cPa5GMKX9Jp
F5cvI+aeMsKWa8KqCgHM5Fs/3BEcReDdm8E9OB5n3J6Zes515vAPZPa9rlId8uyUqwwuu6jcKmGw
iJ6xqhHm/mSkezG7R2iW1aCE/V7v+HmRGswiDhNwJXYTNRMNBcFkqBPA8YWAxyhp/TrmwvFjC6sp
O8FMYnRnOEh0w3b9QUrTAigSDruxoJVD//W0FAaE3F4ICKxgbQ30UfO9fF5k+EFKeh3gAbX5dfpa
k9LCiN2iepaWQyXi/K9DVox/G+Z9IOwBG7fdov3KQB9PqBndTn7CFn8f6veRMa0Soe0kuA2xj0tZ
6KT4sQjqfY73cou3HnTUaE9/vLwWMprO+FOVTgI6FTOw8lfk9PztAXIZ7qUSf5wpW3N5pl01sJIT
m7v1fOm2lvE3hyu554sTbeuFZ3Ci8ezoia7tfAGpvia9iUG0lToGyXXMfd5b/OnpiZW7Fd3r7GZS
uvvxwLWRRE4sBktE4AlZ3SAPAkSp9NyE73l0m1/zYjei5ROWt/nJ+wLFAfDbjtp5mK5xhjFe/zmr
nrkAj7lltMWOBF8yIGolImN2zwozmy5D/JuQH+gjoDUpVf8KNai101P+bJWTAhEoOU3EJqfUiYCH
McUOEA1BXb5ULGfgs1TmdR5+9zr81udtkfazuo2TnzB/E9hlB1ZGtfZ1NgLGR8S/V8XvYvNash8j
YAcExmuxHh+DCi308l0Xu3bFZkfMMy45YYKNrwEeqOtjX+FEL9oT1BqIkgDd+PIEogqE6uC+FGEC
Xh4ExcFJnXSiQfKeqo+3vNj/KhZ5SJtrNICf4hdBGKBrrKrw+G8evbh91DVEiwjOJzTXWIXbzJU+
sgJml7xS5yEztTQXqFXLl7ncYu7CqjN7CLwOhjTWRBT/hKe6JZGc9et5OqXRsUC0p7eQlHq/Tn/b
8htf54ZYaEK7IQt/LnRiNf5Xr6LyjwtZ7W6t4k/pzzDeW3hj1qOrD+XHU7rI6/WJj7poDPUu1mlU
VoOj5jQpO2M41ESrldd0fNeWt0r6TIfb0LyFz1OkbFlKC3GQindFuxUF4glumjhj53gXMQapz080
jNuq802kyTTxicMT3CUnXCOSE+g03phmAxz2FUOVjrrXubu3w1ee/Vlm/WtymVXoOjHZ/FPn0A/V
zp6ALyQmJbJGoLbCfIJLQ+T6PN7I6WQDyIBO3Ial8JnS35aYd3ZAAdE/hT5zkt+ECuFDXNlizcS6
enblkqM/T09ys3KWtEaMWyQrOo+JBB/jLEajeVXX5EuXdd7AdZQ9nuneslaHBlNDI+E9c3QBu66+
9wiNJ+lPyz+fsBOekCFwG4sUmmrEg/3DaCxXZYsw4DEwUJxCZhppNNnqA0GC9x+EbFu0uycmDt2p
mZ3E9BQQIOu+/oxlzg8VdgPVV2nCTWnoJKyLru+B7FMW1UC41bEffit2xr6lc58/pvGml3zCRJLV
hL/hdZ+o0Fx80SLo6pCUxyi79sIBv8BxcRmZuMqq+jIDEwjZlxZCSzIOQvLdhyES1nITG0zvmwj3
2zEIqeZPWfvKSAtXi7dumGE60LQJsIhNJjqkZJkUw4KCQUsXNUNUJ9MluRBQVwPq6TqUrZHyU0O6
nsn2gecQR1iZxlfusmKCGYEGW4wPnfKmqyy3cHEVEaoV7BYLgHMmtpYZmE8lmRBpgMn18mdBOEWN
Ekk9jmshG7eq5s4j9ZG12pMAM4XGCGkBV9qcjswRMEuM8tZX7zW0GwvkJNQBBZJbFX8Q3kP25IVs
MSXflzhXMA0xGzJgKPmfGn7nKynj+afi2VWz8y5+ZuVPVH/UObMFDX97jp6JBLq9SVK3GZhY+vUO
ipmuWAQMjNaQMSwdTw5xHVneJtTNM62hYNW2xq/uC+LRYNdDFZAZlKx49V56bWsUlqAEchdk2ufE
XFuoX+NtZMVbLp9ay7+ncDAgXzaCCikfuFqasNwp7brGygnSe8NOquN3yfpvis6w/VNWfRidFtRb
DUH5xMyWfjXLlygB+XGlaPkjJM1deiEWkUHgqXoafdsOwz070VQ/QyI0w4BcWIzncGJxN1HWGfSc
IXOXYGf5AspmDDTroDeP0C8geQP0AFQnHj4mZJ6n5UPOSRLEoxpNWhosv3n7kuFQ69H3pfuM/gAm
i/hOq76tSMG65IonsoaohQc3gUP+SIsFcX1MznkcJNCdrTVDU4OMuyy+DPUP6RmrrZr4hJIV3GOZ
5h0tfbOTa1f5gcpR+60/UdZV00u4tgzk6f1yGNC9sRDP8Cm6Qv1Xlk21nZDYO+GXKrv9EGOfBYbc
r6vieMcGNoK9mDlIEukda1C54RTzhZubNsZ/ECRxPCpwWjrttYqIgdU29QId7rXA5Tfp91YNiQ+p
PwJnI8tYFTCKFUxvKqlho5OqSjDr+CJ0Oiyojz8I2cwVODRgS4q/IM+NJxTORFg8pqnWlUtN1s5K
qTpzruymDKsbMdloBYK6ZNf1KBwoYS1CSA2MGXV1exDxeodPqHthSpLPWef1CsalwyDGexLoBb5O
kSpb+J5QLSULfhvjcrHKuP/wXW5NOHWI54TYL3oUY9JPBsfH+FRcHIZamUk7W53IOOwRUTwxqwCA
DOxCxvfpZLxgLOkeoOfgR4CrlVMnuxCeormEW5G+TAxSAtUCTpLNXKgJxt6MEpomxn2V5N5/mOJ1
1Nl22kbCfRwuAq9F1T5p8BOZRV/qj/ldfJ3o4usXhYOBVelSfYYvg7xHN1SxTNwS0rzZkewVLa81
CWrvo8VKRoHEwI5JY3LkojZdLlhIYWZ0DKUdJCP2sphTsOJPr+UH3gs+qIN+JFPGj4/Jbb5rD+mB
p83W8kVv4r8VRnlHErekuOrCcUCRR2bdagOLFttGahK9Y8UgP9f7KoIN0QUVal4WKPwZ/A7CJowj
hgSoetiFbMS7iogM+dQPCBb0yvmmvwnoD3m1fG196omhp03OUPkt3o+IH7eTdidpdaE3hrRDN0BT
JtDTFgb+mz9quaWFV/IvDR/8gaibF6XyTNifA9luPEsw/yOy0Y8qO4lhqyB4x2ACUj0sQOGRQyCR
rIeJPc4zPjM04oqW7nLja+l22BoWD7icWvMmIpMBycnwbqLqZcNf0kM3UDQ/XpNT+guGoyu5fcTH
aLUu2hLXVs2OeDJlulZ0WTVdma9tUfoPLD0xBGaBI9bY3yDX6GTRNSAsGBLqdArQuUl3+C1NFHaT
ImUl3/GvYbghDzcXSs7tryCGLmNSuv5xLpPvSiGoYMMAgxSHtlLlYtAuTB3KWiisd4YjVCMKMYhI
G1a6gq3RUvxNJGNU3t5KHH3kXfpQ23RQrY7URWhj+K5wA8YQ+EsZJtxfDXUHUvjClfiEJJm8F9m5
YiEZ821v/vD58vn0+XYSb9z3rBakaEuUZpc+yt8nJ7l3GmKXKxymoP48GXt6mFlG/BdxOrkLGfc1
32pBNOS9Lphey007AdKVUs+OrsGehztz2x5nevcEGp7wnB1cXmAa8Czhk+mUOyCMnudehFmYckeE
OEnIGkZZC1uSxVeyCx+VNvkPVCHGYfxSC3aX/ILl/XOnIOpn1n9kPGeK7oEt2mqC/Jnxw8nFrxFj
rfBvmh28T5m+InSoPuvEFoIQ1XtE4WpL07acVpzGVGy5dTreP7rs0MWbRMCNgZqG+ohdleo+I1ZX
eH46MQ9R68WCWy/4ddhPcDlE+SovJEfZBm8r8Rg5ax4JlbWAMyA4giWI1SXlJyN4CetVFj+03uu3
blaO/tW/AYCCr6aFXyX4EmMr6qJ0AZMAPreYAkiIeseCh1UfnvBif596NrTs0yji2A9ciXCivuPf
28HZjlztysMTFQxvLHbPY/zyTE3S6tYGFCLbKi1rP7VsmxMwYsK4+9YDLmCJ6uGlQjApyBqovtMb
hPdW+Im0j0Y5d+9hdH6SLFSSbf6dp/+kb6O6AwAb7Z6RougcxWtOLLUkGVtYsufgvcGsXpknaJkw
+0ZGhGpR/usx6kATSyOxSvRa2uQvib0WWnnWlFA5Yw8sK1Y3BjFghFVJ9rWvKK7oKby28pij6OLU
yrESP0dGXmz42xDGNfIYTc9kgRLaT4iszGEvYH+96Q2AW6aHg3dEQjHhe+iJFlzMWAPYK2N7gtO/
ib55NasOEBINVggA6LDWeIQBWKP185C1XVG7lepjYk1IY8XGzmOMKGMub5vuEVMAfkrnrwyu1INZ
04CwE0hkG8SDkSScg/racLsomApqaZZhg88YLOw+y2XTqza3Mn/gKJkItEHKAVcYU+HpU7eI7wMF
QIZDX4KLOXw7bC55SF5p1fi7EEpjpD7JpuOvowNnDt5Kn7wz+bW6UQSLHzy9USEiYIeHhmQVUVEJ
bcpRiFzDEHF1beDAbor3GF/BxCnecaPVfpnz6Mesh/6aoz2jNfmT//8V8ROhJjaGtqZ5o8o3RG1C
07upP6U/sNGOADPZsWL7SezbDs/DEMOzwubhMVguog7G+RTODirjyKXD61ACax6F2+KBfJIG48yM
xDSZkaMQlUfV4z84vG1JBT6o3Px3mHo/c+eMUKcxdPwufqhJ/Q8vA7cgfgtvc0HLjMy7cIvZeyo2
Pkv0n+1nLbg960d0tQdJe+uwV0A8BUXccLCR1gyCtNzxIp3agmcNsphDr8CF0IOiwK65J+8yQh5o
5cU+wT8faRwbm9iDi20OdoOiFX7atHo6zT8DWjtsOVlmriO1s/wxHwiMFCP2EKzlfRnpW8yyy2cK
6DDjjv1xgbe2AQRuCBiU7UqwuSbpPEM0h1id095MmwouMaJddjzsBXEtwXlS9jSU0hJ8bAA2h2NO
TB3liPlbgXyl+sAg2DtX7NZu9T8OKdat5h6wNSL/oE3CDW688OoIesEqVIYtEYSmPy0BFotJ69QG
joAemrSIcl9gBGTrgK7AQauayAZ5pxOqDnT8BmYorJT5GehTMYPBOI8RAD9TZcdpz364WDhLWANz
I4JclvYYyKfKNdjM1wD19mRTF/VXoJaUt8UbRTc3uhUMjCPnui4dQJMIo6fEwdydSxs4kfRO+unF
RFILvncMEfIUrD69qXQsag8/HK/SxVOzA+nsHNWMLgnLTpanJEiiTj4B2h5AofEkckyVNQYM7o0p
HhKgDCXjA3hET4dfpWX7ub2BymjgkD8Jm/rA2BcY+LJ1k2AkOHG/UmdlbKRPXBU0K5DizRAFtFPD
fc3cKfULiXnIjl0CUyxo/9wTUE08vk3Qhv55UcUr96KYvubKY5VxRRwGNDuHOaFRxuJOaI8aZiyI
vvBZaNkDrPaEkbVugjEsgrGI8o8QRRLIdgAj1s1EGE05GigBIGL1t0EkjoNQk80jm39HZ5FPZwCn
mHnz1wKclSBAPcqZ6+ImtLxNhsm38pOnHK47pj2WDWWAYUOL7YV0ChXumlNadF22jI+V7JQsTa1N
zKIdPwrlkVk+J545DrNv5izkXEsw/AFEDxagEPtVjshm+oyDOXaE0J2h4CONghjL9UYkAJJohKDg
NcohEnao//HB2/JdEhfr0XZqHbajlLxm8mL1rawucX3LBtYAd+VjNBA3uciBh32a4toEpP2KSDRX
Yh98W3x+sHEbnq//s88I6YInAPVfHV7E7rmdw98vlYKHGzm7XE4DPKAd1OIRBT5b8NoBCURP/r06
N/BmQY4U8AaoGDYcz3A1CkR77sDjW4NFsLMdIX4dy+JgsgjfwDvBZwjiMXV2pQq4Kd3CB7r75N/S
HrGM6MyNgsZmk/y20yH/Qt0MoTu+CZgs0z1ILucMhjROCytfupn9/0g6j93GsSCKfhEB5rBVIJVz
sLwhbNlmzplfP4c9wGy6p23L0mO9qls3QHmHNk6EI/8MGyCE/mwQGPSRT0DCUtfhU37H0lcNnogL
VWMcpmAOfgkPPUfGlLWs473G/dnY/6tJE8kmWZmQLzyykJrwCFZ3flIJFnWRpi1AvACTx4m4a3f6
uCSLCgNISMeTuQwru4IbaCbdGlooJi4MbigskzmWj/gGTwECGUjo41Ly5y1aVuolR6qxERGHJEWS
W8J7gm0IC1aOeb9msUrQqM/DNS1YYSoM/WL4xNeNH4NuFYBjLq7hwHI9s7mwzv4VcpMXLsRinQsn
o/pqyKo8aiS9VzsD3nKNRlDCRUH7MUmHIi1YghRsGYqTw5sV5DMjjg8JQ/uLczhKToUAQ4ocOb1p
8a9Z4UmItyMCnXZV9bZlbVm7cFlxzxQ4sNTrRmBg8OGHJzxJ2MjKwV0fC8xyJf7BPx8qbiJF/Wjr
S1Kua7TWxSpCiIKVnMcWgV68XWmEHwjqRsgdVfoJhZ3qfTXlSpHNWd58FbemxOMO6AjW9yylkHqc
vYH+ePT+uv630cjoOg7ysqwQDbLv0z5A9QiiXOHcHq4tUGBbJ2WWMC7V+kqjeuH6l747asJhwOsP
frJJIyI7XG6Z/BhxQFSovht48zi0xN3WyxbBl6ZfQvEJE8ZHp1vvcu0j5Y2TFgWsTjzUbpr1VRCg
hxVKtJYgsfTnluNYYe4yOqYtqrui3Jt1gcKJ9qT/ylvMu3F+4wIwl+KrOAcdGmz1qUI2avd5bm3R
AqnZPgwJDjxq+mK8sA+RU8pzh5wHwgdiJMzrCpI4W0JPGCi3Jnl0iVts04xLhpLoj3yZil8FVYRu
otjX3rkoeRjeUmvQogF2PWiTxejTZCrS2Zalqokc9UckDoZAk4o/4ZgEKpBMesprh5db2LLV99G5
F19WvB+IV0w3BjneFKS8eMviKdfxlZHPmk8PJ24jxFr+vQLHXULtS6IdlgjNYiRLAp54KC5VvNyx
hMNjX9iUdH4Y9IPBddlRUG1uUJ1og6RdJwWCgqU2GcewuAevU7Jng9EF5Ot5hoEFcvTOOBrwVGlu
/D5nFbYdct+uwnsxRfAUrHq5tJFCeVuuWJcxmkWopGwUZc8tPy1oknTHB58mjlu4QKEXmWDfga0M
6DFkFUoYWGjTbtp/Qw8Dc0gu+2tgC7cU8Pgqx5WHboKf0+1ETIXCJQrdKD3yWRV2LlxG6bjq1QB/
2QJbkkPjPyNBIo/raobbAG6Zy6rlkpYXBUbV00AwibtAzqbaW4JG6haA4RQ0CFni5WZHsCt8S5hw
3W8jeZYyXRufq79VB2SnHNhLu9zJ73rEuZzPa9ZDnuMqxBr/GOMdVJyC1sFeo4Zb+8+2nOEKWzLT
KdmVlfr2JcWberibdr7XmfNN1jw7cdytRlReAewHxDNlCxznf+g93Lwcj6EMeHYlw5xsTAIAXSDV
T19xUk+aZydozT6URYYSaEZcqdZf3eNdksxSnAelbq0bRH3zoiF08enWZ739oNVxZ/llqFbqiI+T
8tdoP8JwLII7FS1x0gWeXfgAI5hdmEgMJwMMOrSSjr69V4hb+uo77u5usR9sjkP6leBzR+c2wnDn
dPAKM6dbV+3GC2cBc5ZIv9PgZ9NdRqBnLSFH4pbQXw5c0pIEb75Zq9HcRZ8hg3m12qKE8EuGYc88
AuGy71hvoCXS6FlcHJU+RPzvQ9ajCZgdTj5bF3dX5tvBnUXYlYX86GztR87fsGU1Gk3rbQ17klkI
ABrwJwgK/rBJf2O+2IT1UfaUnOIOy8BiEPSO0bAbUATEKpM+DgOcNOL9YPsqnVO+t7Q1cG4wOrAy
LATsbwV/Sqf/MbEvQ4DEhn8vT1sDvDGAfMqJxGDWW1WDm0nvTGEdfXqQBfJEF8YnOzVW8Dvrabnz
hgTk/qRd85+WQWpZb8qlAyGKVOUpQpOElOAs3/WH+oBEGtnGyieEcfsLg1azoQtuVpb8LIt9md3A
6cofzFkKvA0Ae+o9dY4r96RhbuaM46I7aZv0wpFl28ybMTMP1O/k6q7875St6KxeecpVKgi3JpUN
fhz5UR+TYZST7wQ22MfI3cp7g8XGTKBvuqOsPsb25HJRI0rELQPIHBspcbI5wIB5A1Nhy0ZR6zCi
2Bfavhf62QA5bejJyXwQfABiwjlg8jbjs7tEkyTk2zY5uRhYEH8g7BJE3xsuN86hemNxq+hbkLGq
pKT4B+aMSnxqMgbJlAdxKfCO5zsW6aAiPJ8M3+me0CX/R3wiQNW6CQ8RfEhg9TFR11Z9DDlZw7uC
kzJF39G6w4H6CtwbTBb/0zMYDdRZpYIDd63TrFTZcoBuI3G2qHJHbu/YvcqSwhH+MZH6xuTdzPRX
UxHIbTqyi1N0cmfk7MAlF8ES0ZuP20MIuD394MnrQYCNatnD3FUcEJK29hxXyCCAAas80cdrFarN
OdTF/ArnvVFPqnsx/FsnOKHKvKzOrHxBOSRyWDhCMgeC8BYmTQJzPXZghwp0Z4bM5k44ARr77g/L
J839DP782B4RleGpSckkLCBe2FLLA7xM/GNU/+KH0mHauL3WA9xQAP4OYizclgeWkXtvsaqeImxu
8yP4yBb1vW7o3TFriuKPJscCFiLxOraO1nTrL9J3sVTxqUO8f1RsflqdX31lHfMr3wj05mXGc8/b
N3/9mwkFR/P9DWkWVG2E/NZFR4Rk9czgeDNW7Hn1W4+M5A57ktj1xcw8ufqS7rASLriXLRFowGgV
kKA+uUAN37HoD3gYM1byBPtxg2/wqX356rJ7ai93QnXEBJ3SrpbY28/OVB8RvyOzdzgk3/LSmtnx
ZOFaHDzEJFi5Bd9+NHXmv2G60iEYoCuAtSe/3MVv+dQxHLIN6HdYUc0QxdThBS55yGsQYAe+owOK
RFQf/YpOVaEljczDwlxW3wGKhHN7YQwCXgArHH87wul5oFBp1rMVHv1svpfYOoXd5G0GSkdDw/CR
2mQesziD9u5Gm2bJGyl+hr3TB4+wO3cW/srmzP/EdyCcwdnqbszC1q0NwVFQY4NTCfhufWLiR0tH
UuNM+9R15uWPwPrrDE45ZWAW7k3kFPYosvQxEb/SHofUW0SJq3mNfO0Jpa1Wr9z3PsgVfl0Smn6O
iq6ur8ILAkQGF5Ejgn9W5DqgwhYwcTdP39QPvLWxZA0oEOqhoYTDmmqXiO5Kajm8KioH7nLSGmjc
uLjVUSi23UvmJYGqvSminUWwtrMAEoR4jZEWmDwg5fIUXx3xyFXZUbj1OfRcYdk1szuTpXm15sce
7RSkKWE3IpCP9rK6UMSZ8mxFO9YePvg368c31PEO7rzdKRuQ5zW5D9aRB4H9XzO7pTYU2LV4VWRs
Gw6CZcMOj5YoOGo8H8wzYQyoMn19KQIcwBHKiJ6cxwBCnvfjMwajB5SinXXEX0Yz7iN9IQ6PvW2U
KB34mVsB5NiJ9zFHLmUrsRqwLl423yoNedaefNxq2Wr0KElw8xHzjS59S9JHfA6EhclGUIsPoUre
0Y+C4cF8g9T8V21KfuVPM+JduYw0q0A0e0BzoEga5tZO7xw0c/rryDZh6kqzMAsdtsLAg4hdXv5W
IzAGrJ+iC2uXs7nSkCWggv0pB3K3yV9al/7aKA+jcMA6JIbCsmQEv4IwMIRHP2o351KRgaOXDV4z
DMV3/CvezU01Lr3J1n3Oq5B6CJq2fqEJE15ASAIQlHgB12xu5myZP/x0BVrHCsZNbcy6JqAKQ84Y
tdETJ4CAw2h591JYuxlyvnuWrqUJAIkd+ozOhaVvD+wKQxzaNiNTk/eTQ9DX77E/BwnsRaf6IK5P
/oaMRUYxdAZqPOyW4SzpTxFHd3OrFLyEBUmvaJmvLCGVx8scrqBWxjmd3b1qFe0C4qnm8stUZuaL
I9Ijm+HiEslrhBzOzbAikxitBnkw4nJvnqBZkGE02OOc2WI8igiBgWUW0ZrvOdfXLK2ZMKZTt4QQ
O4o7rToruxwCPiM5V9kE0s9ZW5PZeoHf1xYnzTJn2B5BLInfHpqL6JgjNuUc4Ft8b0onHDbCgk4J
rtLEUOMppae+Wmg3KY3AYfEeLPzf5Zb0Ow1SPs+fo/9JC7u5hNKFs6/+DTQjsChQsQ8IUWg155yJ
Hh0dDSbdhOpgVhs7EWmi02Q/qFeV5BL3t9NOIqqsayz9wN8RJryBuKpMtqVvTPqgaUvaF/J3JOxJ
c0yUa9HsA/OrclfApcVih04Z2pn6M7ibYjzs9A+WhJA2Cw2exQS4MXv0DwGJkZPc6iN0py7Z/O9Q
j4vOfMoGGOeYM7VrvhucOA+9xU47MzogHTIWGShVejggRlzIEuZ06zh5joh9sWMWSJdG3QBD7Szj
x2bn0tFrWIeAVmNnjv1bjI3tAryoo7GeChyfulNuvjrxSYuvav2sVs8eN3KJUaM/sFWJ15mOabe+
7ND9fg3wQgccd/zzYL0z80eMvsRMheXP/6F2ke+irQ0QUcX/s0isGBIqCw4E8dmieR2+h+RDhpaI
6/vkpZVv2uhAza9AvD3ukgz47MryYmAVKRHK22+U9laYtzb7arRjoa5aYAR8Rj+F7gV8y6wAzSO/
NzQ98Aya+MzSM1Lu4IYwBOdWj8ZVxkht4jFl+BH2L4y8juBq6IchTPcsW5AAcHUijAgeCukPW8R0
r+l1s8dnWRiRzHDT/JUaHuPPgN2givEDDPt66+/REBX4itEqC38mf5n0y+5LeyOJdPih8hS0MI+9
P2vRfedoxuaZxJoH6A+9WbsOjrX70Lq9Ucw2QMWUdBLO7DUnrIUqYGywSfP273IZveVtqDGNskB3
X+JWr3CLWKQTHblBMzQBtNyGED1F6avYCqRKcteSDUXZZfsH3fmfEYkKF76nzY0OOTlHH0r7qtyX
dRN0sFBiBebjDnsGAiLoJAGrmLVpawiDo0tXVqgPQ0LacKNR+t+0PYXhy9iSquDuFfUQoIgfUAUy
dtPw0XJ1LPQIyDLBruD9DauuutLWKsSlwq625uICSFow4Qguagd7ysmhMt3H5o5LAhlAdJzL2/JT
bx0LZfqwC+xwKa+qq7REwHpSXxSRZthwpQvzwGEPxpZ2idhL6Mg9g243Bz19T7K8YQomwSJv4o6D
h4HLP7AhiA4wJ3g1nfaVibu4XQ4hfpWgp+mXjOvXrkNxE2/zz3KidtmEkT2Vnh399AtM3f+4aOJb
Gf4aHd5tZNluRf9liu/c42N9D3iqSYzkJ7e81v1tEEiPZXy7jQ1V9Kz41/RTeMW/TUjRLObmJck2
lYhuGPdnpHwbf3pq/rrvCN74/VrjSS/8jux7wa+Ujgt+mMf9K+CUl78+3ePeOqFrsBbNU8sAfqGs
3zkdeg18q9xxNmATDSjmpfeq3yXfVTlZajKy99FvYmC/oM9U39GSjUErKchOz8T2G48mrYsB6/hg
JcZ8EN8sW3z/2u7F7/izFR7o+Rk+tWNTjliOOibEi5IKDGzPKhTAH3gS4Ts/dKaUn5V4EayH2v24
VKXJH3OOBltYg29EF3Qzyr/k7lBeFveGVnhyKoaFExgbWrUgRbfyl7d7pV3p7G43k04A6ONci/Oi
WYF9mDPD+eqgpc/Lcy2jD1/04lJyBO7TfYRVGvEZJI0bvG3HjoXRsGHJWTXElS3pakH203dbL6zw
kF3BsgDhwjkjrXF0iUB9MDxZ7DeX3heOCL8bBFoOzLkfBa8CJ7LhJZFnSTImiHaL/Ad6OVbITgVF
mmUtC1dtifpWm1XWjblNFUgXm/1Za4UFKP34QSODr9N+fAPPmQ2wZyN8dvWeHZw5wSTHpttK3cKc
oUDzzm1/Lw+Q92Snk8lZST9DyE66hJiowMBxYGEB/lCvZe/Qs46v6vOonlESZazmk3dthg6wVoYv
dVy/zXeAiBpiisQUOmPj/eMza8CQcsE+9HwjblPhAcJWGTDVMJY7MtwyPrGXGWbU7GARmWdffZas
fQv1k96aUPV7syGue4TRmB7N+A8bWhz7EHJ+5wYoGvpL/I0urbtKfDtsbtWy5WOaaSnEHsViRfBD
jrG7YgpNMS6K1E9il2cZ4gA2gZ/KcdgUkoNtAsG5BF6TyY4RfY0GAqcA+G1ERSEbiZ9hO/eko/o4
Bog6ntgHIL8UdT4yWDApZJrf0ImeUNHAFtZ8PTsIloA+Qa7cCZMfimdil+gSthNexGxL60ycFTIv
RjHSs/vtynBkH5bTvFuX7U7cRUBCqngNzM2kjuERX+na3uX/Wy8FL0LvVQ072Clkw0rBG+rssIrZ
USe29gvliCWHt1WVR6Wy8MfIxdFZA+CrgOC2dyT/hH623IIQRoA2OF71Pj5a/r2m812Vs6X1JwGQ
J7tA+x4Q5AY3zMxXabhlwKchAYk89dauH14U2EC4Bye6rBYoJHsj7sCKRLW74RATbWWsyvRP+otT
3NirdWD8hMFZxeqbNKDP6jkGW0NApIDlzEeZLVW8EDfwInLhKRorkmigDmA2t4y/Pf5DS/kesNwW
7oNLAM8eWrOHx2DznRhvlrlqiJaSVvoPj/wlpHasNcRvSdur0cF9pfKXwTDlE/Oy7tC0kCFkHXHD
TVe1MctXyfBBkhpC7s9i4ajoAnoL2vVmvMjYhBOBiDMi7oGP/GFmR9bppBngmzau2CEAJpz04DAW
xMaQ/RFXV/TclrUyWGgb9U0E9cEECCF1edfG30RjENWvaMlwqdBpe/GyaDYGzxRZcN0UUxfrDjxl
RF0yIr7O/ROGi2ns8JHyzhA2iz3sKRpDk1vRKVkT+PNH6K6iiTtTnbo/sqJwwmDheSRDXmh/hEcI
WFMdPYcd8ejbvUdnJJ4VCCWljkWN8VLGl3Ku2NUc2UzOh2eIjZW3gaNE+Wm8rzb/U+QXDlscXHfW
nHp8rADy4p8GGSY3if6AWxmzsERpVOxKZWsyIOnPaXd3rTQiE4CS4KSa2yDG1dbduTQQTUWW354m
UFV3BgUQ80nA3L4niPDLtJMG5fhHmkOoRbgKhfrP+APKJbRUW9cXahO0Yqu991iGQVdggOKvIC72
n0LJOLprxEN8APTu0a1DHiLtxQZyhvXez3xlS563+p3+JtBvLNsLHDRfAVk3GBMpzsTXRYLLv0NZ
E0OQSxejtAKnFvQrVLwABkBiBzROQ7Evhq0Z3bvhyi0xBRcTTNkvg3rLVh3krJX54xw2aXwQjb3A
x2b+BB6sa0zuOulQ92t+CmxmeYR+D5/mmOBsLFyHRZ+fRhjqVvEDwd2iPYnueoUBL3tNbF2yn2rk
qTvIBjUyyzFtPmTqRc4+gwDYnjmYkFt5E5Urv7QtPmSVyz7+C0kRSg9+wn75GQyHIfh2ms6ps4Um
fbeaU/bQMfTPBPUSzga1bzdYKLDBErbsWhByg8WMEqYDP6CwaBFwjZwMlCbHZ7R2tbFn4nJNXLCj
JTNXLny1YDAlEAPF0Y4A6y02FlAvZ8GqALCvlx6UEW604oX6Xh7PQ78nXQKf9P4jkVcWHwy9X6Ke
WZSS1kbuS4aqNz3L1Y/QOKQwALvZ5gsBB3B19lkVW3nJNnc0YcwwqRIixZKLZTxlk/i38oYlM+aj
h49O3lREO6fKQ4FcIzdfEX5NS23y/OtLhpFZ580eIT1e+A5gs0wW+DSuIwFX5d04cSF1/izGUG6e
dUtRAMdkxTm7FPQRzGYw9EHP9DmwKzqVJ7oNpqeaHBowXWx0WczMkEXP5dgOCW4tzyLafvTU+Yu0
tFZ5wfNnAVWhnels1SXN2GFWSjqHR605eYTnsdtvxq1SkcAWIc8t93R0VbUifm52jr5/qFtwBqVT
VzLt/nH7p44GLjETfHyhYGXtDGR4myj9mra4OosQrPSXkGnGYDOox2IA1cd9dAmvF+IQdiBsmSn9
jIsMBhgrRL/Ko+MpwwogAy5CabFq4wXqta1p7CVpFee7ptnwnqEjtdqz/wnBSdvEl6yzvcJJjpCc
1NwR+93YXlPAJjYwySkOiJbeGMHCV35HG1gaB1LDhau/aAjboCVAyJHxM1dE7xATk8hOoGw8zKX+
ummZEi+MaNOnjqBtIahoI9g41gJyfWnDSyOcRNhHIkuNNvmMx6dlk/aMzFhwGvgq8o5zIPCD3f0o
fMUQxrpgbxqQPbBRRjfzCln3SE6Da5W86bWlqNwi2q977zkKDkWEjbvjZwq/GU4FBiA1pk4LJbK1
tyquXGUzpdTCqdCJCJvsnojpKVij7yIH2G0ESB2fuJkk+gFbqFJ0Z6VH2kN5COSPsboq7i1C1ghD
yNjReHUNvnk4zjl64Jj+IWPzQE/JZUiG6Ai/ZxVbEz+rIkuAjxtbvhXryT53IgES2LJjf0s73mIP
NR3H4S1Y6CBnnYJ4Yt7jWt3BV5n3W4KefqelqPxrZnuh/azeBSxF61oZq3Zj4Pkt/ck3098mKXe7
oCRYx64ClRXVE3qjuH57e+E3WQ/VutlV5X5sv0Nonx/CsAysb1W7qO4mbu7lH+lIYD/Wmp5LpmSS
pj6Lv4ITvF3lnO3427x80CU2KBxxDzl3NMv6op45vOtgyiu1WJvdNm4uLEJ37ND67KGyFcJWo95J
TD0whbSZkWzRudBw09chcp9zjT8q6SIpTn32CKMo+cjMt5SfSskBHNRFW8dzjS8CoYRtUgZ7F/On
ycWF48UFfsXaGD6Y3rOvUl6iAavebZZVde69cymIE+UJyUpDcpSx7QGLA+wL+nFOkEgW7Wr9o81P
8HpJ9YLHiZDOzJEUse62nL7meBugKAzoOD7XpIbOqh3JaFg6+HON9KEO0hD6tpBIEzxncMCgTb2H
2Z/ublJcWuzuo1XO+lEE628XUTOvpbVu05lp0ka1nHQ8cmP73oeJI4kBY3/TWHvX+6Ldz259e+/y
fUdflvwxBw4CBfMkEt0q3fOtz95ZsD24C01+E9/CMLeiVSXvtI0LpT35rKzvoplEtVCssUToZ0G1
otEP668MO5nqEqg7fHtrcR1eplQgkunFZ5peNd0WIOmKxybCvu5legf+yPjaYW4/50UI/YV1l2vt
sfDJuZtPTbBr2MMiPUYHUblHqE7xuA48x0id+sskExZLRfpdyODlNWRhwlFODkLENDihXHyMhKwI
GDXp2PHuU9VmhFvGUODvCr6G5mGwcasiq2mmLBXRoU+tFadilmcsrugYL5lvx94y3pfz7jhmDtb+
rFlInpxDqKtoTFgtpuHTQhksYI2yMJt9hVsp78ZEeUOfBmF+orJCjZGdJj9LGM2s4PdDj4DSka5i
Ehbhp9i0snBTY1bzmZMQhNeDYlHgp8/eqA44lbfabDMsgBvkZ0CH/gM3A+lrCd+LMdQMmSdW2Tru
v0KOnz9+akQA9s9eObtYuTcR4UgXjYYA3Gvd1rvhPVk/RGuooyn7Hog+jXgszuar0AaU1NucBW8P
1w2XB0iNB6H6bupNC/+0XMr5bVAvQofpFDZ7xd7UkwXbegPFPdwxz/tSW47i4GEg1zgyYKLUj/BQ
5zue6OBmDnZWrSvlD+clgaG9gLKK5gtjqkY8xaz3ClxVEghJAS5/Xczobn57GYbtt6ZxQtj0vYgl
66mYijSL6ClcEXRIxKLsQl4gt1kOccX7UvJH+0g4I+B65W3QLkW06+CH5S6yxRt0MYXICrodnhzr
Oy4OWf1RyQudmaFoiKbr75xX0wA/p/m2x0evI4ghEmxj5b8VXYPyF8M76aBBeoxlNW2AlW1zrhrp
KyI47gPKnGHOw4PyBzoKlxVYgP+QJTJZiG9/Iv1O/Bi337pv4exa7CXhSAgT22di/uJ9QT8PvjCF
uk1SXx47llDpQ4UExMsD7LNm/QMX9uRkROtpmViBgCzg/4KRAnw984v5hJnMLR68mC+pBhvvBKWE
B42hjy9sL83a+kVBAu2CZ4jfpLj1D+9U4X2FzjslBJrF7PjpxneADngFDeQeeUhWgYH+cl4L0DNW
rCKU4k+GbKwUBJFdEvyJA/d7LDg0MFZgkCkMmxtQX5PuSlHOySknV33x4org/OkBv3JEb5vtcM9O
HzqqMXglRGUuGwNC1YkulOYkZzTmXSQ2l+9HOKcTKhvpD5J00Fo2LGZ0khsFG8bEuufjNJJ1xM91
1sTy7RFEIxKI4LjvosaxyIzG33Es3uEBzjWqgYSfM1FTjG/B6fNDs2s77hqmVL5QmRi3jwF7UiAR
r1yHDz5AYV9bByP9dcGaiBII5TMMoMK/6DiaPKWS29VGRGx8U1vgyMCo5lAwnHSNsOBZEUDQ+6Uc
3t8yQEhTnt1yrcD7xFYMXpDhwPNtdbJ1f0fsP/Z0ltbsybejPWXlF+5qn7CS/ciuJzzoZB3Lj2Tt
0UEedzv2GJ7zFMqYOAnWtzCu58HPzBj3IJAf1F7OU700ebuA61bTccQJhFpiHks69MJc5cpZFvbx
IcDCmceN7oHoQ5lfMkImJy/aL9rqaUue4/bFIcxuMMhlNOUO/gdfPN28wPyLigguZqwKuNTvEOUk
/5T8APh4LxZiwniU6m9pDj2nfkzfOiUdUc3Pwn3GXVQsGju6QVi2KkiiH71AQ2D3xJqpmJO6m2Bd
S07KvYloX8anhx30Mv7y+PjUhr5gD2EaooEqgjrHK/4z34WGioV3mRoZPzGVU15cRxz85RKatKxe
anGvwYWAXqRauOeceihGM7m4eZaz9G5k5JjsXj8lZZ8v6YMJQVsIQQ/FnnM7wSu5sAoEeN/IJoVz
MDxLCgb15s+/DIMNU4uZOTLh1cyotpYB0Kc8aIXZ5LUOnQKJcUTBTIZwGLOdiGJhSPkcwef0ClcU
kg34FL38pWCkkfMi2/jKwmoYtnD7fTpoZmpYs8ominaScKB3PDBy/iQ3i2Prdwb1CcaUxEvLaYAo
Rpqj+nc6q8Zz0AGE6m1yrcj/zOpMEnbr9N6wzrNtSKHulymkggnPoFq43XPAoajLb1G/nWjcPNg1
pl84Jrp7Xzh1MJkz7Kmzl0r/Emg/7jUltXGN5IijUGRHkX9ATHb7oBHMHbRU6FvRKrb9Cp06nxIt
t3uREYxyGZXL+BdOBPoTbsy2O49CvFx57BpSQlV4uzY4WUCoz3sc0XfZt4IFuwxOsXeXQgvIdB0G
bk1wYYaeUF1kwoK9K+pNuN0mTRt7CH2PBwT6bm51/gGxQWawQjtlwEKaN9S/b0n86LbIki1vg7gl
FdZ4W2rCZYrFvVoqbfYCo54kOa/4RTysFSqelgUpOIP6gezFAN1d8Ep942QMk/okG/5Ey25wsmyO
QF60MPkWZUjsdDMSq6XTZGYwY7mIWDVk3dMO59REA45YJz5m4mKL8UsKVb2YfJJ5bMUfAViMPaq5
ki3SGc1tDSlPEPAM+EPlKTAB2b2xICFkUgihIROXYv0bcJ0ixEJGhFWRYBemI51TIPZFDkN9Nx2t
S/GivCemo5IaDbVFX/iEUtsqSoOJLY5pBo42KvAs+WzDUrGeKKEqH97b9MxnAnwVUsFGXqS7SfTv
UdrkfAWT2ygttDXAAPsZpt92aVntBnItMo4EYlONhSS3W3BJeEzH7BSY61o+S9KGPs9110TXhIuy
AJsgeeiJ7yYBMzEh6Dz3UI1mqi6g86IPmxXaZakw8Il9s5L7q1a8YR7ptaM4YBVOgAnacM0w7QlD
aD3aD5OH9deg6+P2wqEH78fgJKOJEM1vE6cbdiOToOw4FUjxNNJhKO2XOhgwHta0bzE8+DHD53Vf
CJtJOJ0Yl0AnyGZqVAc2scgsBvEgVishQ32w4QZp5emb6RMBOXOteVc7u54rqE23iIU1IAHx1tQO
GKSZ32Dcq8pvnjrjuei2Kb0W8j0XRiLXDCLMeKWXMPq0ZQUsOiy0PyU/Tb09OK65kKDYAkVyV5si
6ofP0vERgofJVvDWMoajtpRdoxp30nB+WA7NpoL5TZ3Hza5a5I8eT4PR6hY+6ankrKHToXYG0DzR
7VR2D3O1+jCBmZgt/fow6rfiQ72Sqw4TGHCmu3GZ5w0kjynS94hKR8uX0TZfBwT8LJjnfHaLCA5m
/LVwKbnfTka5MwGJ6Gt0H6Rs39n0vDpbQ9zvcbxzEj4fAQpd2d99k0frBKhL65AgAT0ANSC7g4vF
cGTL7TaWX9WiKz+o1/5jqX0y4MPcZqwC2JzlSMGwE0DWpP1MmiZA1FX+kO4mYW67DsGRDZNnPFTX
bouyTfVt6wYE1GzGH0F7E64VADwLq4V0IjQCootmHSMEBRTnbc/4Ru4BbR9DFNaItrxOER/voAIn
Z7zlEPW6T528YsJKJjP5F5SjveqE3Gj7ul0B0ZBe4uEhiekUc/6CNjtjWPlAlGJhnYRRhv6tbymg
YueoK/ZF9Rm6uehoZ8GZ1ucM8MYrIHf3/ZUeQDRgUtQBnORZzS3XLfLJgsSoXhIQWzO3bh72dxlS
cwACHBRtnPRSe9giS2yIedUdYhh9gFyoMr/CT/5GFCCiLiDOYb8muGfW7uL0JQonH0uMJb4ldwHi
91beoihVER0fKSQ14O+UKgURZo7uIusXU4LKImG/qM17cdt2k1Sb7b/w67YPLXQyfS+KXFc4R10V
/Pw0soeynSKsGgAkxHod+rWBGMLq6gEDmayhC1pBmT1bY0m/cv+oWdpJ6WC3xAD2bH5HtHMypTBF
Ge+X4cb1vr1xm0FC8l5YSVnGVgCz6axviYwbdHK6Xd2GHccKh5Rhx6wu8JjlgFUIlYAyIa8o3Ke0
kTG8nIeRwGDXbjIanZpyOJAF0lkr3dtq9U4QHf0HSIVc2GMJ2rrR5H1MUPVoCw6EZyjDvj8vUUru
emwEQWTx0qMuVYthUXkQZeZMC6YFkM32h0mPD5BRLvuFHV6D19KPH+LvX4we2xOUuRquwTxYM8bK
6g8hND74bbpeMxIkO/ftJ7DAsC1fIF4X9WWDCZhW8xGgb7UpB6PiNNR51rA9NlAZRbQmEhyfJGk9
PsqDxyymUxcameE5/w0JLPf7cF1GLCClfflwg0+B4fuUBJeIbtjrr3F1QYUEKoF0VTt7w0HITqTy
RGyubRQb/FqoRi5j1jnt8AWl4V8/SFod0+NUunBRGfaB8D0KOCNPjHDyUBvod6V/E+OO7bzt1w9F
PeP5FtN9qHbD9slAyxOTI1h3Fx+F+YhkHgEOVkklaIqCp5JpHZEpZWy76JzyiFKCXpm/xVaFFptn
pLLotAq7k3/c/hSx6prFT+2CupdvEF6P1S/eiZZ9hPWwEectNOQZST7MySFMf4ArttdI/9VPERJI
Ls4wfAnrA6q8clrzbmtSnViQTu5sT9f9oWhKQAE+NZbBuaKMUt0p+gWyHAjkBc7ClfpOxlMW3P3v
cNJxbLkf/+PoPJYUR9cg+kREyJstICGE91AbBQ1Vssgj9/RzNJsbHRNze6pA+k1+mSfzARQXIPp5
nzKeuEzY9jIm6uoMW6u+pdhrogDgntZckRt2LUZvjqrBieYyzXTPq5lGMkNK+5cSrWpMhtAFsSyI
nH53goHL0zwGAEhIMlXt+YPvnK9T55subUnGzTF2HqAFa0uBj5kPXvbv4eRZNmRDdEdlZhRXLufU
onYSbtMKWzKXSO6rUrvFNBDC7D6L8dZsYXUuUfLFduP3nLjSZTcST2BN+z6pCP6Twd9oHTZZSjWi
i9qu1zdB8m78W5DyXRbPSt94vBX5sdZaQkNr/koVSma8IiyexRdcGl56z4QX9jzRsDLuMxyiqfie
ADSQ/okQXenw6K9GdZPxgMLyVYxDB2V8kFYZbgIoTwy4MPIkHSoec+mgUaat4ngc9QrYAB438RQQ
04Sbsx/ZSrH4NghAyd0zzjK8WbneMXjtOcHz/1WxGvSkItDp5adAbQDniZBBM300mvgv6h7jCAFz
jy++kv4cMKMfiufgLwUqzJjBw1OBImLiyQmGh0HGVKnOXffIqc/4koQ+TURb4e9tkWv5rCTSwRlj
Bz93cpBjYg+NCdiYcpH5DXoEXRlPd4cVvFefAZRFcKLYifiT5hPOke4qTuJWWAv5UsC2hdmKJSBV
z5zvuQsiEkxk5gYc1MWXUS/r+p2Yq5Y6ZeM3lDg/dmyve4YAIz30J8hx4dj9KRB3rccLq1soO15G
7cSh+8U/afaLRB+vgm7YY3Uw9n1oIT0Ia6QUxAuEz2TY4K7nVHv1XwwwJwuyhYjwcNbPYbDgBBRU
x/SPKRCTB2Ut2CweWuVCVkPTAs9qT+gnS6HaGt+a4z5FoAlz88xbKghZ/Qc99m6Mfae/+lNpJ04g
LwCw4QOKhGWL7MMtF3Z0d0gBPBeXAUCAf/PYc3omlAldAT5YWC4sVVVgvGfj+G2ZR4fCNWFWcybF
BdvNO3lspGvlPuT/ZBS47JFaZChkgvDahiumExBGYC3Gg2aAe6NnGxfXzJPiMTdej4rfd491VCzm
HmM2Ug+itFC9U+xzKFgKQJjxiTikvVF9znE+TU0MH40bfMabvD6PxA2ABKM4x7hVuqdwR1gvMRfq
BFTJbjn0XKvpHN1J8C+tejUN3w2UaNE9M3jyCuNjY85DPB+ujcbpEeASpz5oLi27vrlgG/awWzef
ZQE2+S/bf891JtqkB7DLAan767J/OchTK/ZButKMzkFulj20+KlrQOmD1SqxxkUei/o3VFYKtgaJ
hUjgbV9O5hjohXfirSOCwHK5V2RQZ5Ixj4HyVeew6SgnoAkCLTTBwlViDusLqEFn9McpnyGiyAc5
EfdIFl18A27CfBgYSozKb9Xe+d/avwftkyS1Vzq6chfBH7asEHVgLYydxD//BpfCJK+yDAJo2dwq
sb12/wjCNZnTNO8UDzn5jDQ5VKwf95YZ+1S8QxjYqzjT5rZNYc7uG6FGz2UuNOKIpsBNKA+bEAuX
fC1kaEpzjzrq6N/3u0xL25fXtbf1XjpB4u+dTxceDDKsvIhDC4NsW89UTGS+SdzHIzvTHYUEl+tS
VfHpUv3KdpduffgeLYit6pDJez6AxCbKsxc5qw+X8rP97Id8K7X3IT2hmHnYb3ghI/nMWHhG8hoh
TeDK0pFmM4t99b2HH9tPfuQMBz3HD6iA/BvIn520MM37ZHISGpgOsBZw4+xDXlqR9CgSZqQRmQGK
B8QcmYvMld7/gLVBVh+ZAZ3CiMrJ49sH5zLLCx428mX9roUBk71rhmwlYKOCHoJNXAHv+geuX7rr
C6SiTwP6jji1v22CzSewWunPY8DDGZXbiTI9EXnx2q1QW6Tb2zXgBqaS5YWyNBO7Itx7/BbIMbxz
VAaB7hWuzFA99VrDmv1rhdNAapWU500Ae4fnyfEwdvsj8XXSsrSUt7H7/HSN7d6J1NPQ5yiKrJAr
GTcw64yED04FskXfXAVFd8RT9p8NGXODrAaZFtq6tUP4cXm34c98BLSLZyiBiXbQJRlF7COTgcO5
QKKe7DJuiWCTuDead3jkJJuSGZZUhsM0pJXLyamW1oqx9cAC8mLsvCs4m6nIBdATDwbeORwjKH1c
ZjjJ8x4PUNtdRtuCdC6zRyThcAcVNxVKvmWGjakLjvr7K/bv7McfQR9jQ0psrETlOpQH7FoFrwE0
IapQoL3Vk51BTiDT4adI+zTYJmSdEo7TRkGHYkvtCi73US6Hy9+aOHB0PIdcpr/Xnkw7ofQGZC43
g7RaDiSSOCuaWKC5LsmEOiqeeyQfjsYxCC9ax46m8Vt4pC5IFO3Qn2PiB4w/diS7CBfq0s7c1jSB
A01F2aeSpXALMEQ/crMKyFihG5Vz3VyYCtbXfUg5TAEN5y4y1SvHollhQVSHR9GwcahOvDc1gn24
M2p+va6zEveLxepWfZeksYy9CAI9vnBZhVxe8+d+MoWUdIT/Qr6fDLkd4Kcne4kCJV4SM7ClivXJ
d8rRtNNsot8JcV7S5fTCNZACmfUaVFpQJMTpfvuea0cicj5d6IBTSZU0m6LCadIxtgJAaKyv4/5d
rypcl1TN4qQORZ+2nV1st+xJPvSt3JkAz4IGy2pfTq+37OFh24u3zQJRs/X/AWXAe82DoK38cwQj
gkPq5tY0z2zJ++RjENI2Ooe1HKNntPWix8kHM01RC2NoM3kVO64LgfYo/R1AZU6C/W+HHXnhwXFr
5XlE+SnYKPAqowzLmaJVL2xHHV+HIWxHPRnKA8Le6mO4gXzH9Dq0lvevGR5eQuuAbXJakUPfUrQF
dQcVyeZpaay4DNXqGUfsn4Bjh+fEnEIuiIQfDykfaTctfrFV1gcklJseLMtInPndFmjkJDtNaEkY
rk8WgzUqVE8jEMO4yjYPREjFYgY2K3CoBXQjba6Q/X/H3OHihxDOv4XDufb/ucL4f6hMRzRW+rNo
Vt5KZwRKliZxP5VTwpGZv4plWFkcwEmntJlNUp8/hHyT8ix4ovS3tJDSLMWtUrixgfdn/gNgXkzs
PxofIh8Gfsryt5fwjDGdQImMDsEAgZMq+a1szpg2g3iqJo+MdreL3C0EMt6pM6qXE2RjkmBWihJ3
Ez4H8gj9rcfwV928gpkVrLqRMf+PcaN0k/iWo3fxhbPhsHShP/pSZwkj6XdVeP/SxJF7K2fM0M6h
s9OBo0MXSn84enzdHOouB+ucZsaCWH9x8vnOc67pTfpKzfUXQbDQa+ae/5QBoBv5Z7trNpCH+1U7
vDzxX9a9S876E2mmpPqiNc8GjQrKyKaX/kUThCb+Y3OvIsmf8YHVM8qF/p/46a2bUSnikVfNmYcC
g1t49arIlzLKvme4H1xKuWxaoYD/bCUFgHJStITK5yrA5mnK/0o3b7W1L0/W9SGHfl4CwRgwUy9F
+IiGdm0BS8coVDGWLFV0akTcyhjnKCYjE2WagoAyeYzH06I55j1UfKmQ8/S317Qjdu3rcaCcfqLj
RLszlWvXo02HLvt5igyMXOowI1Ed7NwJvLbm++Jzng6cBL+GA3PXf6sA9AtxnxdXLd9AoiGYxC2I
a/O8+tiCnan/+tJRhQ19yjmnMBYlkvpLDGz+orM4sjNRxVlY2UhWYFMm6YlpLM7eTP8x6QBjmWgl
ip235Lr4fHiyd8W+lBBQV/glSJB8buLsKfE2iJOT2PxEq+KNnIwfaKD7AoCfV9DgsGlKtkiKdwiV
xTDDo4Tyr+KPl4FqtvrKrOzLmwnTeoz+9tWq4pLSd+TpMZ7hxGf+6OX3pntSKDuh3MEJ4MdOoQP3
3vh6dVcD2sQRWE8SbFIdm6ZK4Oytab+ecjWoT+f6MQoQuY8sg47jcd7IeJW98Rzn85dHTGja4lHT
shkyXOT2S58OtlI0hQavjKLvuDtUmJS74jf2ltHKLfSF/P0RSuqZR42b4wBbU94vTR6a7HtiKqcr
B/6lgZ3Qg/RL+ztfhfYXlhUXK8yXXFNi/sKKgXOC6dNnDrzXEA8H9QF5iOm4anr2l3/QsEs26qPA
4ajZQYbljAIbjOS0F8aQ/rLzF++c4V1UQ53577gB9BTjN2I8ArL6rxSg6rmTAUTyyClBOC0VsvLa
H2dcmKkhn3OSwrEBxk5Eb4IxkI+wfo4PbxUli/w4VKzDy/yI9l9d+45iSy7trGdhsP+gkTQyaWBE
FReHP5DsrJjX4s7FvkUHJ7h4/e8L1QQC2ZcvXQDoND5vOA/AMfNKGMCK0m16nI1/UThzvdVEPSXJ
vGAMMelYwnls9rK0CamiUh3O/x/WV/M3N/Y8khKggs+kxEmz0AMncblsqeqZ+0DLnsimxx6krHCF
nFrDrZWVJtxagp60NPkcqNObKbv15xrkIuVMkymaDslORu5FdKwJC+Karx1EAbVbhirletuoWXv8
MvikP7uJcUfIq6Pf9nuTpKMY1wgve5HH28BjSUZMmxfYb9eDx0taO2DBsGfmmN0SseH33EQcWjnB
GPI6SufxK9PoBeWxdrh8E3AyUfzxZ89joLkeQjr2PmRFL6HLJDwKnKeRXon14Y38V3rjUXaVNYvY
Zz6rrnnGhGZacXSSvguDh2gcEPr4xRrGyWjz8toIkBYU39WBPalHlcc8bX1mSGAzo9SOvK2/15Gj
C5EDwJOhr9StaIwgAazIf31xLlruQTrzCTG3wryZaRR4fDVS/LiB2Jv7myhACPIyIKghNpQ/F8SA
FkczFAVEHQbXWbcSMMbgbIvVV0e1S4GHmluGaJ4aNDnzywHoS4FEgJ4q4Sr8qaSrhgc+b1ncXUY1
4/RXz18hM1D186tUbsOHO3g3gx0RNasnxCnCZ+rldwqXCASacmwAg3kgowGEoC5Heraqy3/Shzkn
T2jwGvRzJNIdd63x7ecGcq5tIFTZFRVOmS3lQIhQ8iSm94ShF2GEi5oy7+KUeKuSrB3SIxVmNNkM
Sx1F8iFd/N+6wXZRrXKVZsKWr1zBuEPYDUOaJP2EDBl4+ycCArw1BOuMTZwmDNGzQ+MmhfTxHIjJ
FQX2YlK0zI4Ihs3Dz1NNX/JG1u3GCezwMPS/Zv8OqN6loOHpL/sXXylGLf83bHbkiSZHIgD+ZfJx
sKEJfDhfYt8UJrOw8Gng4V83hEqDdl7p3XbgAxD1k1Luvt572VEvgzvcEXNCJlb/xixT58wuKnXe
Z4cQKNmXc3N7laE0ocL7PiNyUE+adPrE/9oPeC9ywlYCTqpb1+SspjpzGIA9DZ0RRAzKk04H8sqY
HGW2XtKg2TPO6Myi+pBXQ0IPxrlTTz/+WUw3OHVl40CFHf2/1EH2ECppi4QW5yqSTSchB2MeILXE
t7dVuEbxrktMl5hi8rNhtvyJf8eS3tuk2QodSi+v1Z3Zab9QFaeLbJLbZsc231+F3qUslHsVU8YQ
xhAyjk/xCgArSwi4kRZuBQaM4ELDAPSKbKbnlpcx7J+ytqfyMyc3pPEpVNinTP9htleATxPLmysq
HDWMlmO+WekZ6Bi3EJUEcd0Mz8FwNDU34OLnPXr8XIADOlsDdtWjG4+FbqDF6HvQYNVq8NHaU2we
E+WHkQzyacfCwiGXyUjxCpeQ9Lz8YKDABngXR2DbXNRcDXIOM9ktugsTn4967FU+rsWNUZnQnpTs
3IrvULdQ/0myeyKrC8tNNv/g5En8NdWd/RRhv7M/eOxBfeApEy69SC5nrjeItG6xxAUnugscwD/x
xJUFZ5/RhPM3gOvBQIJw406K/R47mDzDhWGeiu6UUq+iE3fitRa5rfGyML/AlIGXZy6QjsDWtI4D
SGiDf+jjaiHkHBqDvelz8p6FbNnZBxWcuE3FNqifs4o0UPP21i3r+CzcDF4306BufcaUMQc0dnwJ
Dw99BxVlVyP/7V+pcdvj6EVeIGq+s4G+Gzvgy74Uc8O3vDQihZTZQfrXwHZrMfroKoeEkqLoYfnJ
sanAPeKsb+WcyjR8ImKKneJPzq7RNQSaEmi0MMxGGg+fcYqLGEsW99GSmhjsNnViJaxZPfc28cz7
6K+N0hpI8GdnbyJP4wlN4CWBEc6/HZcRUWDZ9SgtI+HV6TafRUICt+jg2Kf7CatuGiIJcRwqQ+ht
JUOscFj6eJ818DsqFyRyVV0DURDpIypiitKQQHBQy7ewuHfCY0zSYEaT93IGLexHTVIIJ5zeOqxt
wxRGFg0tKCmRcS6dvN6SCTPjjfGt4H/uPnri9vKt5nRUeyv/Ekb7bzs7TkJsdu2hkS7oV+GF4T/+
mjB6qSCrg+avMqCJESf05ugaBbI9hZVKiCiPs31A/1E3JnWDAINiaiL5x6guZDQMcc0VuZBO9Vjw
Hu5BxXS3eMG1OmQsvIg0GvMWopzbAVOSmtFKtUrkJ//h5MZLg0r5uStjEJLzrHbhp8uMK++a53Gj
rhjDc4bv963KzsulLmhxPTFru8jZHaqAWd56xJzsmRBQBUwh2308rxDvO3VTS04wmceUqUzjXxol
G+0cBRvQpKueQTv2hO6At/tW7ZMAEBQVAhRez4ffaqc+W84a1+RKvJmI5ry/B+qK+rCM5ZdXEW9n
PG3wp2zMYfNZP7hOT6MjUxuUbCh0toXlveLL5Fg6++oHgwWcWoWORvXLl6G8KQKes79BZIVS6iqE
UvAlj8nGm4QD3RvepoHQ17A66Pa3vZsmR94yoDNAnnFmxiIofqyMyBsK9IQ6xzXuie4q5yuqHJQd
zyD1ZrXL3RJ/SXJkIN4My6g+9vEPZqDcswhn0+K9ZZEjlXaX5NlEn3Ok4MZ4ak9czvsThElKTjne
qhutdaNyIW/qa/ZlExg7LHgdeyuikGB8vyzcFAVdpTPxwMrBHocTA64ROy4sMkooAWmta1YEftgN
9l2NS5FKsOjuYby12n901VCRZELhQd4ecHCzAliYJOQfgQ8Jy1toF/OOiSGOrkByCVsZu8BhUjMb
9S1HUv780Q5e8LsB1RJv+KtF8Hv0ss+hqYWA4Zef76Ees0RMH1mtH55pDxgbzzP4mVcciMbAXBMe
hKV4DjoTtoW8cIUHjpbOol6X5WuYecU8enK1i8axbOeaiu1PGJpzMdpSYYDcDEhGd5jlk73RRbeq
3Iz2oMRhRJKdNGLh3BI2oiW7xbjAb9kCA06Yowc+5Otb8+GrHMYwOlCa1NsWxnpU5QkpBZt/Bbql
xUQaJ0jZWdSkBMnKjCzx2pcbhjdUgfAYTWbDBStrIZwmnwWvZDsyfIdqRwYCVLeyCtp1wMWZLkxh
mu1Y8Nw8cktmkyyfhv/FUiGiiTJjRRpyygkRgzlDV+65u97BbYA7QVOXk27peYckdIPyyOiCqgKJ
KUiI5rTItyKM9I663FjHMpg4+yjjFjGTGVFg6hAzID82tOfyc83lTSQuc3obPxbRfihkO4JWpLko
olLuQnVnvByqYMGgO7L+4nZt3xRiKSQRnCJ1wJ+ki3xDFjL4SViXwHyTfZHsWBjJpFVEz9W0OpnR
27v5qHEh/OAIKUgEo59yTip1cMiwtHyPHuhRbxa3BZLGQxV+BnHj7wfOpXgXjnvsrsK6xLLE67JU
uSx4HNpBsSI2xvRVEhOD54O9lA4iSInlOdk+2GzRWHAsBrEjevvqDpVQ4sE1d3rYHyuVIpqXrM/N
Q3ZvH8xFJCppOQvCIHphk8kQ6KpF8Fd9HuKnpO2DatZpQcTqSZCAoMH/V0qF76gIjwzEIMPiQY/+
xB9V2o0523YWTVYZ4+AtWBcba2D8GDY1IRRWZ0r/uMUzVR/5hnOfIUC8iF8oUxqUPQ6dyunDLfDE
mZoLuzwwwcBwbotWFUOzXmTNDNntbG7gRNIVIGPkZghrV5rjUaHFE+/tJTSNr75E8QngOQur6sEh
qU7f4BAOjVVvjX9Fcp4pDvwNbj8wiWdFAjwTG45W3Wl+ltbpAfWzPFTvUaxoKdYmy7TnvTMPIiU9
R+/eSQcMwRCRkSu5hvJGlBua00/0ITG+aSA9IR5hhAZbrZ+ln2tYrdlY0cFq7B2kYDjxx9tRMCOb
r2/6ciEZ8HARexOOstIGshXdOp208mBHiIVqJ4xs877g7/SnpL2L7q+lnP0zYjRtgoQUny0aPF8K
rz93axWlVlt07A2ksGPr2/HFtVbLnoO26+VuWLgNiMWEgS8jMAqy82OsEuZdAhj+ajujx5LA3YnB
rZGazJ2pT6CS7Ddg6IRgwLb4vfGaainb5ELGpJN5h6+RzdLP1v/sSvUgwDRQLxk9ept25+8jyeVT
ZdJHhKtAAtP/CFeGHVsY1FObB1U/qMyk8JBKi2GsgjuPxjq7RaqPgOhdlQqyFKFfDlbw1BnWjrO9
Dzdjbdtj8MXa/fnJEAgSzdaYDBXhU5cOwGKTbe89sbWEo5PVXGLNIeyCkk/YRvmV9bsquYKxVIoD
zzG/K4aMfmfSjzpN/kmYBcvbqMUYVk1G7J3SqmNJO+Glvcqr+ReUM1RnQCL8ACptwepSxQWE3kGP
QwQful8CT4pCN3y1S/YazDoms+68eiJ4kaczQzd3/Xd5bf46bDF8PcQHXi1G8ydHRi7j1Q9/0Zcy
T38erTgP7xlzoe0eJTrCGQrLFnE8hfBu7aC/Nx8S8PQGQQl0q4HcBy0lhEjj2hkNtDtOA4yycevT
q+KtmEfl10q1UF2p7SHl/q/Cz4gVW1+xUurMND35GmlA4spNk/3V1/SJ8a3Mfktu4moPCzojxkT0
x8a6Dpe9XTB8yH4JmBXAfKb1ivwX/gj0Qn7eyh7tUnf9ILqckD9vTHAgnWhN4mbPPV0Kf/QD8Bdq
lr9OCy/HtyntquAEoxSx5qUxqSNzSc1i1Omz8fRMmMZcePeYICVPOhpUN7FIBDOD5rzc9DOMXdgS
lhUppIVhPjWAFEgaNGsRMcueOFYYRuumNXDuyLj+TuXxqEA9jYwp4608OEN6GKoL99tNf+V//D79
Pv0jdsDxH5TxFyfcuvmlyqs6hXetHtXDhjkZ47C/PH8bvOEkIi9CTg/IQnqrP9IrNC8ZHInRohPM
4wvPFWy5zGUJ7w63ZJof2W45cbFnDGT+T8VjMoBhclT6ISlNaCGzjo9HvMZ2qp2Ca0SRB42DFoHl
yir0S7xm2Glpq/Qn4RNbwhTVKW1Y0PlC4IerAwNY6JZBu+sK2wR30T8pb1DpNExkkHvEbfEocmbO
Z+XnFZcuyWQSiaDvHePbzGoTnfJCfRaFvXzwwVx3WyI8xazMFlQK4mcL3+E5nVjNn1LdMZC2d5C4
6sHbJUdcmUt5z7e6orlpjzcLmUmMidRapAxC78l2wjdTuyFxGsg1/xOKaRLOLkZLy6T7+YUy3Kx4
qo/SDluQgoY7OKjyKjJmhy4/Avll3HBPnAjfM7k40qvUSIotJ/4S4enOjk3iAEp8DNpV+xcMS9oa
ar7pzzJ3+jcIH/1QrHGj4whZCkvjnINSe9eucQqeLD9De6mf1Rmhebgy8Gd+xPKyIgbRinPUDi6H
I6uX4gau+oR/y0VKrv6LUjbz3gVcQ27vP4hY+h9AEpJdIJM33SW1dJd/KOPH7E/i3+dMEG/k0i+w
rzGyZq+f/HzvqGwJp3WNKwgEvXCeKfs4YoBINxSh0nnj1DfK293UO6j/5H8RR1E8uiajWvSgvZca
C/mY6dYrmT7MRWPx5rGkus1nrm9ShkKrhK4CTtchzsxjd5D2bbTQ1i8yiCyP8O5n2kNZhktkYTIv
lug0KhsJpMiacBtDCNHS3pNZSpPejFvRIaaeA9QB0ZH5xzuCv2Tsi9O7Rcm3b0QLBLrDLZ75ef47
WchbLi26pezoK3dZEqUVHaC/JOBdlFA+ZeuD/0RZsakOcxonPnOL+gImR0zyOqualzdzA5CU8yJQ
SfJJK97D745nZl29VCtrnHTKb0eD/RLrIWQGMVtZbEh4YF2uRHcG0fipVF4c1JdF3m4gzlBJMOes
ve4/drvDDgcZZTH6uviBSvK2V6S8TX/TW1z9/b/8wKF3C7uCeXKi7+WOE/p0uOp/hIG4MOTYGzhK
/2pAWH8KXN85/qgtY8yqX6Eqf88Y3AjgvxJpoyJY8Wg/0+OgA5K9ZP4KehW6dpQsS8HCsdPRGdlV
mDrvYncYJAJAdLZ5h5yrWNRvtACqvWeXwNfWCmEobJR6dVUZ4Qk7afJEAtJfOSSWjmFBph4j85Tp
wD96DkDlEemO83wqEzcofvoR3cKNv54fx0CEFe2IlHec4l+wJnn9dI5IHVeTMfs2liMceG+8gFJm
e1jESwzQYGFnRBFBci0Gi3IByf6Q3K4w+S4nLlEf8ExU98hLFSkUAgW3wHkgocI5fuIeZeJIzgQq
x9RxAqI8rZOHDnc51kB2LiZpm9hF9kNCQnEoWS64BoC/GIdggYMQiwUZBMxRWBU1CadFDXb6QzyA
a+GaQnTIAPQc0NGFFUpZ0mdb9wt4IrK65cjVBaO3DWLDPMHxShMg5mxakYHVG/q/JrXMgyksuOdr
GhkbFFFi4I73QPaS+LjkYjFBxMjGcy5vXqXsk+gA5Y798GtrsZ0FVnGW1lXIHXvNRTL6GZBe4Xzq
Jy4lGAsgYBXfbW1YVMww6zC8eYsRsh9ARxE9dcn9+9075ytXl76/FnvUS2WwooCOCq5MkpUTBDGY
2BvNn8wrUN7kGPOycC+ye6HsemYXwPmUijDStPtZcyjsl/EODDR6wZlJeIvr94TLwZ+sMQB+vQcw
Mk1d5BfpX9VfJ+peuxGOWDcME2CNYjOVbEonJFjbAxgTbIghQxUeKDwfgwO7k3zuCD4YEw1+OBeJ
vvKRiWDop9EBHb1rzqRg+oxc9tiPHIVL/8wcTPjnUe5ud78CCXIHMIFic4LDklaC996rWIR51Q12
pB7+8KwUV6ONkSg5+wBpRRslSfQ3yIV9sKiP8R17zyuLbxL2Ln3Wdj+yfwE0+IHm7c+q2iUU2Rwo
bZiIK25hTFo0LIhXnmEE6hnruwkLwB1++S243yQE5meahcY2nn93ZbIOj55i655N3koa1iBo+XPP
URVbCpGmKT4rzIPl/BlNHzBsdH7wXYFsGMjH8oWmC1gYsxF+FQT+FPFp2QLwxfcS7KRkPtTMJUi1
HqN4Cza000EAX/XGquiR2QTBbxs8kuBXJHJE5ORCxrQHz6kdA17ObA0Dix+TVmqaTDvgv/NaX7Ld
VLgS5tBmDW3OgifcGM2dWlq7Ayvfao6cjFV6iubiRCkyeARu+VvliH87bViFtaOqd96PFJQkpNp+
za2dRgpz14Npo9C93mdwfzq4muw78JLm2kIETPM0GUGDLJzp5AWfmIcqVzsieFH9/Bj2xoX9ihMT
fp2PzTvauyZ2a7wFgGJ1vgXiWrNhzwS8eKQMvpo57gOxnmWMmqdUKDiswTMwOMy2+GH+sY6bxACM
BdEXiXRlyv5rF/m2U1l9ICqUVj6XthrVBYiga4hBEZEE0A7xNATASU8CjpotMFOuVvqapJV/445S
jT+DEJ2ElroizIIYranOIxCjzxiwhBDcYktl23o2BOIzRqrFucf14bm17tyTpfoyAiDVq89VUg/S
T0d2Twd4QayM1roxRs8jYqYXseGO6vSMtylT9kW6UE7qw+/xJ8/CP6KPQKhTlUuAndJp9mgYW/D9
AsHYl9SanHA8cTT0FsXxx992/dZH7UEnngY1rGDAngQeEK6IPxEe/Bl2HIZZdqMtTSYa6eFTk9hN
fwqDg2osWwbsBiGpeTNx9HU5j1gViN3ETjn/cDIF7K0hKmqXMr0Mk2OB6YN10sJJJHDSsCHVy82C
z4yHAuyX6dakIg89ZwoZzgBXk2TePNB96EUkFkHDPKWg3bzGbTvDS1Lqy9bBj1LcOOL3f9XTu9DR
UVhMRdlzjYWOyEpQ8U9i3Vde3Z1CHbwpKQ/jQuHvbHAMUVfqSOzVts70gc42BYLfFFbnn57MckR/
y9xJIQwJHJWQeLbtgpB5ybMIr5XjQMtNDVFxnpG39XaCsFFIZ33zN1M1ihWpaYhngARew1n7k2h9
UW1RhpqBNkfikvu97YkZXB8rE87iBJT9YNXjtCE8877ohA4QETI3ivCtz42Dxhs720Cus/1/EHm3
lAcn9wIhpwIv3f5mv59N/MOFG0CXjJkQXx4eA+HweYrnD7zPN15/WkCRjLiTo1gU/jQETL1Ap0N1
t7B9GbP+3eOl9XAdWOpK8eniWij63aAA/kuxWflOiH2cxWQtpQvRnEaEvsnZEMn4ZXTFcjbYDe4r
noej4W9S+up5Wic0v6HNz/sCUk24njg+Exg1uDSIfA3DHl4zETTYwnerUWLAzT62fnTrHx5QeV1d
AlxjF6y/j8p0mQnRjeaUK288IftWNAcJu5xYGU66/cfNT8lcgUlMiwVmGsBo/r44Fscvg/0AWyzA
l3n0kAp27KtPBdNW9y5UtRPnRcJN3KhfBc2ieqr3WMM74fje9vOU8L++WJupFyBPM5UnCH4becfr
iOcDcWD6/cuuWALTpeZ+tm28xNdAjY75EhTaXWdArk1kRlfgE9xrizzbdXaCQmSN7TKEYaast/TX
s0PDdav5jr1Nh997pvDKKAtA9ST7lQUvjCX3tvmKUBhy0vcwpF/D3X8yRVHhjM0ahCX+qnuICE0t
h+Vv9V1NFHjyM54FOv5l9R+lF5RxsJW2q3ISux+FdGqeWAIxWYJcYTQr2ldOK1UB7iUtMFUbVqjc
uyiEH5deQxmAHD53xho22pHEFbv6Qi86ZKwziZHOVJZP7/v2u1GKq1YFIeJoglCbuWoMpF5efnh9
0gXZ9p1hM9HGSC+sZASZkam2MzHiPBgExgPgzk2l2zUfbYjvMriJ989WrBZ5Q5QABs8xACwSYNl+
069sygAPl9V3j5ug6B3/pICQQWY50rCOMVGXIZZuWf0r/QTWLXhXsjNwBCMX2joc3uXJFM2d9TX6
NwASVZ6wJ2DnTSiwZgDNq23ak7e61HqnHvYVafxylkSWlDqf5DA5Q9sO6cRkpkRpRuawEc9pXsnx
mTkSR8BBzbmULWTK5+hY1MRLr5Mmu2g+0EF1H/evYrKi293nB55OJvjaSbmt1Iikq/U9gU2cs5Zz
xAXcCBObP3vhkt7IILB0vtg3I+gsXEOyIbhy8Rv2/lnyoO1m8p0l2QYoVfVdi1SLZVsaELVDwKbL
DUJ0+fYn8ngSe3s9dmSIKsw/uJWepWHak+h/vSN+BPQQGkvJOk6J63XzhF2TuwGGqfxV+25BV/0h
aix+Lj5B9GjkV7aHtoT9ji+F/ZTCxb8Th9hbwaiZVbrnTL4IAHiOjqgpIMvURdU7lA0b5+JDJy7U
umgh7oQDmR98pOZ74tTrMNxoByocObQ1jlSuFSq5AID81VAMjxG2HupIcW+oZ8NSvnZ0odfSwB+6
+NjkEra8OXDTlhKnciKUgGEw+JMt2ZR0oDJ22oYMBqbzfC3BzljqZ16Mi67vOeQX5nyIkMUX7XTF
jxO8WShbyeYzxVNDxm42ZPYAC/uvPvdwbYELn7BVYgyhddruFuC15H0+ZxEoX0MLlT1Y4zwW8JLW
JAkW/lEl2tceKbzAZSotBO5pD+U/ks5rOXEtC8NPpCrlcAtCCEQOBnOjstu2cg5Ievr5dKZOz7TL
jQ2Irb3X+tcfQF0krjs0opq8S/dtohF+vSEPwlx5GhKnjQ3XbXQYHafqyo/cMT63zEXtAC6BFmEj
6rzPXbVC+Jk/DWMjnzHiZAwF7UwhjeDcibfAsHMBSsGi1RAOXlPhjOEpos0hWCHcPjZ4d9bXXntY
J5kJQ8wOI5semw2BDuPCGySnxbCJ6UZGWk8L86DYJo8xWwlMNViRpbVhq0x8pjbs8gvk3Cie32iK
cP5Y+S84y9ceDnRUPugUQrRdq+nEjtEHNgbihMhZotMDXzK0XRg+hh0ozJkZMmva1883iOCRa5hS
vi6yPc4tOKOyW6rdnees8Vlaqu/vEZhjoyO5eykS7JEF32A7TKKNNngxXmJouMl7bckXWRukKcMu
wycDQJfCIel26ghQQoU4udR8fIvpkbkgy+auS1tqpf0UrZUNQ+NgUU229SnvEWJ3XhetcC08DEey
0CxO3LnBQGCXYkD1NY6wfqFCwA1xlH/dedzXuNlsIIczzkCPTpGxo8LF4E3yKlxmt/r71md7ifI5
sssTord3ecJXzt9nxQFWfY19ytU/ceMbOS7K4O22Jl4CyyMsC2+JFlp74Om/cnKogbRvcf+ETi/G
Pxb5lvLekoEVmClmVC/Ks8P0CblbYMM9R/6E6+cfFo/Dd5zcOIsUTye3araP3OBC59NwyjM/HKIE
izrXVjUazZGRKiYYVWwr00Gbhynts4MPmMxGf1guWzgoILHH+J5YKD7ZHOVcSLkrt8ZB/Mv7Zv1m
2Qun3jeJnTBcCyvY1Me2kFem/rLZV8IqYxVrmPLPxPVdHwu4uveMxCrWFnMWrFVJ2y3KQ4gJWSVh
fZC3dlzfogPjndpNeEzUQYBB0y9m6zgC1fH3tW1d6ZSM/tGJ6xbdQB29zH0k7mUzcec7BJLie6pW
vfSXsNimki0n/R2xhmRBKC+WzCRfg+kyhbCTJNCFLVSSlLxYvEpPucCUUPQKKk5jOFkG+iWsbtrg
x0+IoEFtIcCqqq+RoKxELMIopD+yPtg1emnj72r05/5NFNlu+gx7oB1yXoNtx1757n8yZSOKX5L4
AZWXwQzMZUzfuFwA1f7WzNbwZGS4ifkpbdct7jtBf0h1eUN2sQ1bcGPlDvqOXuZVKPG1USI7pXPK
RNMRK6eANSOa1wgDuRC3Iekv54NV4RBFZovqWbY1bp6KCmqbveYPNzdJKJktXRfE17a/gXGOMeWl
x1lKMF2wVIMjMZ3q9mJYJ8bGqrzEGB7HJ7MiOQAPhlU92ACimUOF0AOB4YdQaMKJIAd/n+Kr1kOY
BD8011F2LSDYdLisnMLaNZnOyqsi3AzqfapQI/bdJh2pZuFFtM6U397Wc1JZzUBLOnQCucuv0xvz
Qx3mnw8Tqy52A/dvg46kJNMB4YnSbot370UMTeb2Gz5cSJkvJRKkN8zKywk9IUWrZa7yxl93wZ5d
fBOk16Edl6qW/GW0PkXClgLvRpYSJ4CFo59FhMqNNCdmtyy6AMahcBX88C+vzkY7OGY1S1NxU5HR
0gEzxyrsVmI58k8LAzqURrnhNl3kmGLOavHJ5dMWkl59CLK8iereTp9xGjpZ8tcX59r4soLgJGB/
lZkxeFYB3e7N7UxAEBRQ/FkE62AqDF5VmLc6fhbH6T/g+Kn5TCS7va/J+GGvI2SpN6v7tEBVkzPG
uyAqyiOVYCQViO2IHE0lqhnDtAeNTj0jWoPo6IysnGKjsmoLaaYTPIidlAGX02HbfAM2+CoNZ2GT
aZHu/4DXjHMC3ybfydgAmvkW/ArrTSH4STlbCDtF6ibUz4jTg+7SErbCcfxL9Oesoh7h8WNo1RI1
RB3ecNkzPAJNYVcSjDaUeMelv0Z9lKBbRKd38BnuYxEFpewGqhMFGBrRVOkyttzYpKhvp4dFqd2U
jZE7U/xdcGKbApMsUpAlAr2iD416dsB1TAfc7ElxzZNxW05PjQNMwNuB24YwNA7ecM8EGrILM9dB
+K2SZF0q2kITI/zpFhHxXvHHW7R45pAh0ie+ayoeK0Sm2AIJoaJG+ox81Q9l8aVpS+F91rPNcIR0
h2k2Z8YbLoN66oZ/b42n+VB6EXnRM4SgI6mHBmP65hoyS+qBJ02QIyXYCh2ZQQLu8fFBTPCvz2YC
GtIjEoqlVTkb79I5v0P0oeaKejfHUb3PL837Q69gB1TQjNRwTRYEUciJCT0cLBA1k045m56r5M3h
bQekzWdnA6IufC36cSDZ/G7Q92sHIjeIL54d9otdyE7T/+Jm70RMdkeoUjbMHXy86Sd9jm6Br7yW
HPZ8p+vnQXnEd1NDtIeaMfxU3pss3xfjD24VaEVEeYOds2Hs4JvI+rbeVxzMxklM8Hvg7CV2i8UD
Q47GB37Hee6UYXU76TOBlaBvehT8QLLMXLDNJZX6TAGHCyz+wQ9jAyIy9XtuNrj2XuDgu6LspVPP
OX+YTiANE2kwEvU7dXhrMpJX3Az/IWCe7KxKqyhbhzSC/XhQRoom7KtBCVHWQ9GZSFCw28C1brBx
AwCbkJZn4gKwfWONhylvhU8R9EvYd1j+Ip/Xol0M7kwKRf8hODFkG7gG8k7kPZnoCj/G3oHPuxeB
DsJN+a9L9rXxYUQrQ/rNZ3xRwYsZ63V1PIaUCOymNa0SQF15CAzPmPGg7pJUJxE/qWLdTWs//xZx
vCARakOphezuzQEY7meTUWsEaOIn4IXjgTtkDkd4K9oo1jisINxM1wBT4qlxS3wcFFBneDIU0f0i
OaTwoCF+4/syUpcBNHTBQHYaQ8MUa3ggOov4T4/CTzgS9kkBLLRrbWJ0+Rw6hBa6Cw1+eEkRmUFM
QuQ/FbpNAMvGlJhRAPg4fjYyFMNNGmowKYEigFoShOv6WZOr09TOBO+4KQ5if0/bbWYwwgC7JgRP
5MqrbLNJg9sApSApPRYs40ZDlyZDZGJsBgBj6YjEt2EDJehQ/vhbKfzWMfejgISCgTZTR+Vp4FMz
eDUulnXDzJ35uqSS15T/9OY99KGxwS8QrcMwUYdtCxYVnOXmUV7HxAMuqZ4t7pFOSsYWVQumxLg9
BO70/hHyxkm5D/2uWgcEN4SMkNnEATRYQHvG9e+PdHaF7U4p3G8PKWFn7frg1ZP7Iw6wk5aaOUc5
g/sGB3NbXIzZUki4Is9iVN5h0xFxN0KdErkt8B88GaDIqnozBzuAjnVR4RXkMpYXHMguOJbc/lPv
/bGWvy00I+pZ0NcgINAUJE8RWSxeDAG1JfeqXjBKUYBEYwLocbvgSG7FSxsfe4PdU8USEjs2XGvH
f3CquYGsnfStiN/Rb4a/50q9TZnHe03YKvMvONTkdZUy4mGmAaBnkHpS/Es/5HCjph3w6W3SNpkh
IvBZCphH4BQiqle4asy1goYaLfmR3yvoxEYDfedWxm6irqz4UcCKxPWSGsWfFiEaBwhT+mp2xAho
68vZQj/W3Y5ddzsQotqBB3PeOxrMiWmtaesCEmaPkUm90quD1G3DEsHlpRS2sfIhzzdxj4qAw13r
6Oikm46FRNUW63Y8sTlhQz9BM/EZWquXQrr75YNRhpEOlHaw9gV23AahtvUbhnc9P8QydsCv3Pwu
qo8GHpY/f2jFryLbIa6m3W42qBr2IFwK9L0E2UayJjGa0bcBhd3awfWbhE8tWUqQ/nLs0unbz7kT
ARShX6n5BFvjJbReOjhNyjgLiEFeG8puAMCcI64gmpe9Yypwd2mkP/Twr0rX1vTrJ15q4dh/4JYj
TbBuPk3jFPcAiW8UKxQGR304a14jbwLodb0td0dDvg/4Y5i/QA0rGguWzLRRV6PkKju2PFPxivMb
do0SL9/3sj/k5qvF4kK3uSzVQYfoswNCk16jcNX7S4NNypCgz0SBgyT+ZTBzwKo1dWVpTXh1bkNZ
ZqANh9VcINiDB5gx2CsabL7vmbIOQuQbBBas1e04EfkqzQOELF9bo1cNdwvD6y0IJpoDJxcPdF9g
tcB5JjcJmgn/qCs3BfCWo+2o4uakTNe8vslLp8U9XdpzzzFGkx4GvilLOtM/BMdNtFfDvT7eu+Zf
aTFs2sp0nUNikAO1DWC1/hnGN8nQkXAa/hkwTPAYxeIQmisMcBVs9K4GKLIv0QEXaWvB1C1qL6SR
9S0TPAC2D0M6yd0FmQbXMpR3b6CteSMu0R6Y8Jo9Hxa5ifMtBB0mKo7VbA32WWwn8lUGAYrRaDWt
hGaT6DalT+nbip36i/ZItIA6H+CXl38m2tJt3P4I9LfCAgm7Ty89XhA9G6vC2mm4lRmeku4CmuhV
TIoH5xdnw9j+QxAupluk1yXC1OoiZM6gSnaKahf/fzjdXhvaWfUT3hKfho0GNhCuzHwUvMz2FB5z
Eolz48AZtasfnkMixD5COgMXeFKdXgNcjjfmizTJ6+I8MI1b0bfu2NgEiErhsvpQAW6feyo2pOcD
WVlwdgs6wGMHCU758+kepeapMkwbkOv27RYTpFUEhaTsCAml+V/Sv7fTgQ5WYHv1a0dEpYY/I1Sq
+dNRUO4gsiAANOk+38oVQo4JfYFpFpz94n2rtWNM6guAkCcXiOzrq8WmyGzvru1SAFpOo9JaKtam
GUWcWVZ1vcrV79I/Q7lzBXkhPLuLIS4keDXdvNUGiJ+gIJ+zFfW4tDhyGKLrEwHtuy23SnDrMY66
QrtbofghIrkFo3RREZVL4fFejx/YPsh2fFL/gLurOsFk7I8PuCQLjvXAf5l2FhYkKW249lHrCNFX
dUi0WxY+Jf9bhqtNheDzIVM+kPVqut5QfQbmU5tNU0bLLjcoiuIN/u8rkanZBrRmaFymf+pyoPkH
0KhcBhcDqE2mwwJHn3hS87VMK3bSqT9RUdvTjc1TRaoMvUnuFm19TBWk1oA3O1Nk+01mf2Sv3qDa
55TiJcNGozseF5xQTmItDcNFxfSGBJZtGWxM9V5oNwS+LLjPQ0hHT+JshcOLVVkoa+w88uQ+3FCr
Va/uAnj0bPmlF8yCj+geAxz6zE1h2oxt6ThSyyXycoevwTMNv1iMvXDPhrs53vNb85EKSBIAM1k3
Pn6++ObS1SUvyghs04LCozKp3jirhRDokLsgO/a6aUU/X+HUHF8EAzBwX1tznGP8o9VnIPe888hQ
FZVt5pI7BH0Hxc8VyVbiAVfGJwHTNnnVH0Njb37hqMgQrVTsFvrAAiGj5vh/g80dLFxL7beqI/zt
/2kZjQP9/sjafmaY4k3SyegrG3CdeyBcsY8p8mnwycy1046IA2+sHDIaJ9YixZE2HUz5k/ztnAXN
+Jbq1G++y2CdcDpBkBjxFKcKsdaUdQ22p02xhbUERTJNdsDS748SiI20ovXLU5NHDWDka06t/IUB
RcKEh+08Kx3guigajDW3wzbPfh9AsPNN0+6Sg6L/w4psoc6AAc+IxYMCG7PCD1JjHJuv9DVeCM3T
TzI2UY+zmU0gwNDbh/AWJoRUkwXqxv5XTSz3DEnJ/pVocYzvDuOHlrw09nLGc+fQaYhAED46ZqTu
gOoRpp/kWLJLYMlQrwvufeujTs9Mt19jcflvvocsLDmX1z4DYKd5i7aGv1Hl/YiMtY3mfCMflh4K
RvHVTGCsqCYRkD2xihAzr3i3a3akHnIT/Wq0fKcnRcSy7u/9/qytmw7uHdvvVQW401/qTa99GOLV
F5EBn4oZSdc+Qo3C6UqqhI79ScveBkhCcoD2PbUoQx1zq83bPJj1AptECuAYvyJoPzTCF1gHQKd1
4JU3/k7wEzFtxauICQ/X4tIMtz0nvfUiXU2Fg7oWRu5cNE9r87fFeMQuDkhcgaptNjOmjjV2yztK
BmZSS+vpb/UvglqJZ5VART+Ruku4RLmCyf645xye8NducWdVqGiXASysBOG28J33W7P/DtqPBlXz
HLv83ZqLYGsWDhAppRiQ1DQ9mO1WykAVZMfApyojdzRjPPHkSPqlCRwkPZn6Kfe78qTiHJvgl1Eb
Pxi9SKxkXTcxCGPWlq9KmEjWaz57XBUB8q0lliLsNpQ2feZIxr+Oj3A0vP2LuRwf2prbuUkeXPH5
0NN/2bNVJh5kfuairWmb2QxT/OlUL4dxkhKqZDghHJHAUpjfbBTIzMZ1gLTHDkyMPcDOKniVUDHQ
JthvyGFIk4WlaUOATd+O5OLCmcoAfOcu5Wj2N5TpzYTTCTTTut6SFlF36FTYb4sMPiUSc8cnJPNZ
TC+5JOTj6Ms3yTBwmzgG0X6AMoUFlICjEY6JUJWE+qbjclMeezQ+wW1Sd/OCkkGAqH/H+ZMNwMoY
/34cgUmNCt0G1mEy3T29O6NIkzMEnyRv/JhXNaB/RlfwN0gEhoTvJfEuWVh6GtS1uxk/6uRlMY8B
18lw7mEKxIg2Il4KlU1xeAuU6ojCq88ScmPyUie8bBfxj/6XEVc0XXX47Hry6xOI89kKZ8py8Wvi
dgnS2g6KK0CWblDk8iMBzusd7tX31txkMUmzQGuSgf02Xs1Mwb6SMwh1BUprHfyf+BtpZgyTC1co
gqJz8g//1WCSRrbRf95tv5CUPTdfXSKedIf+J/Ev6G+V5DkK2NLhne+9lTlKEKaMtpeqqx6Ru7n0
/ctIjExEewImo28n8vw6uxi3iGZ7tnRQHIVzO01hnb+Cl5SS4/ZeUXNPiJ5LOzlTXgA8y9W9555K
hk9ShecfoebHcMc46dBlyJKOGrubLcO0D75B8rGOzlsmlRLlA/SM7C7Oa1trrzrxXYm87/pL5Moc
yoycHT9aismaCe/yeFOwSUdpvuScphLNkgfu+eHV/GLjDgOvlW2QUmzJ7/kzPHVkQ9nZnhYhyu2X
gmvIIoME9GfqnuI8mWeJyLjZvhM8CSaHqovdnB6OIQjxEBBF8b5gPoDhOXHiS51oHfw26MUA/c6l
MzMAhHJbiYj7oTNtZnICNxJjtmlddoy79i0nkQH9ucbTz7R7hMjYedLVSJZTrdkJPjFhtZLPQFx1
0+ecIHmHLxPGX1ayS0cEFef4syNF+JKERJIgnAbf6HDbe2W5bU63fkOzwIpv8aMwt768l95OFG56
ihAgQeIepAMnrD/daokYhcdE3MCyp48PPjLMifVhqcCj1I/Vmj2zglovK178DGYqrU060T7SrzqA
RdYuRNKNAwii3H+A1WqwMfGjNP4lLNxMoHEPebprdcZzaThbhPYpbt6dBBR3tN8UotjUsV/pHPqb
DrVRgJpkyc1fWxtNkWhwd/IXlURCQ4hJ9YSYC/cSckk+rZCGYqU9c8IDkk3FhGsfuXW91wmg7bdB
t2utzX6PLNjOpL2/T0CHn+yqzOYcmoRyE/6UE/liTtxudEqsHLBJ/BuwYhdOuQLv1Z460nDAQeFK
b1P9Yho2ZVc8FxRdsRp/NZIWs6cleBRXMGbyCh0BzA1meoNoIWhZ93BXEzRANNh/5pbzKBSvpug2
1U7x1wHuJd18uHTjl48SSDhMxGw0DjNhaY2CUhq9Qtqrhp2gfx5XiXILKYiZwjz8FnM1uroPOhE2
uzKCh7jV63uWriCaiJWn59e0ORvmdyJc5Xmqgj9uwe9kkq1sh+QSQLCtbh0xgjKEdcpZUBYTL8aE
fRdK+fsYY27k5OVG6K4FZGQ9elqTxydf46qTEXbBCm8NtH7VUYC9Mf/ihvM4wv7NCmlzzO5bV29Q
dgCVwh9qW4vs2mWxlfUT0WsdhMrENlo3wEtDV7j8y9jcRslvGNimsGo+DESZ6WMSic/CzBzmHukp
2lanQ8XMcpWQUPJsaB9DdvXJxvPwfR/Ta3KgUBPUlSgBSLN3asj86AaB7XyKuLlz8r8sw00TUnsZ
iNSVskwtnr+/9xNGmDBVwcbTa42NNh0XaW8S2kTJKZNd38oE/eHwSBIeWXzSaVyFP2HUUbDBHzKe
1CA+Qmyj+Gze94raTJjHMMNVtZplSuiyQdBGHF1oEgth1VHsUfwF4oa3k83wrphAI2BDZwgpoGah
UlF2SQU7j8PVwK2jxANPvjF+VUMQ7Z58VNxaZNh/xW+F81aPYLImJXWo9nre7qZGRZzObAMiMblJ
SUOE8zwSZt0bE8AyNtvV8iU8of2Y3yWgEjVl2eONDVW5WVlyvWoD3j1aFNjJkgzoRIjRQLR3joer
xUE2Y428b4boQvgV04vVKduNj0nPX4R3Ev5mFjLjZN7rmHir6AyC4DaXSuYiWke/NdVAssKeGcqp
DkC3UakvAaY0nRs+XE/B99svl/Nt/X6TDEBh219MjOlBy6nIGGhDH4Ymvorrz0DaVAAk/iOJGePY
UIYIdEtAAPGEQsUKSFIW50peyxAnS+kA2JcN57cKPLsI/8n9BQTUYJTqkPyU/sShnb437L/cWAWN
NPd8gDsivApjaTyMg7qR4AsHrwFNRbM0kkvae1VKvh3J5wpD0WN5xy+59GTg6PHe46FYOazdeUCB
ByiMzZJJAs7IsGrWWr7vwqfYv0SCkWeTTRLurHQTxHTqKy36JDrY5x7BTLWx8U4Gf6bSecOcSA0M
APS/2EDEsMTfIy9IOxCuUXQ11duIKN1CgrExmnNSeT6yR+O3GXGqOrXSSQF1hDyJXR/8smpVMjp/
Q9/gBZVkADSkJI3owHo8KzwwtmnywuHQWi4zbRM1rbzUQqe2yDDpwnoZxGDQkiQa6CcRWn9HzWmc
cJhkV3crODXaeO1pHIVjVZ268R5IbjRglbWim1Rp6j41APgNm2hLwyRtMugp/rSG3ScoCTRWjCNE
SOCeWKHnALV/sTWzfXTfprSvfzhKYuBg6MFMcNyS2k8T9t0XFKHqQMPeQIJ/kESm4tJyBlELBlvU
n362mpxY2IOopZ++cMAYT/6rrXVT4srBBAaCFgiHvIUdOTkG7nroD7VVq37MhAburxKfRIJNAZqc
wQEMpZgJGXdYym/wBcJMMw2WYk246gPQwWZSnlX7PdfoSyO8UPr1dvdBWZW6XPliPygufhIAe8Ww
CKgmB1rsfK1m117dddxXOnOUNy/3bP52Z3384pir6LZKPvz6lpF3MF+9m6W5mJuMdwNmJUqLQvoJ
A0f/13wm69SOrJXA+abtcuOHXpJGLXP1CS3FsYfxG32ZJJVMS7ZPsC6JsQ6v3PTU7JE1H0cJNgz+
0otuiFzFdMFWyuBgsdK+TZinUgWxh0JxE5+A34HYEL8zTYFFtJGxsuwVYlmh3vDZj19l5uji3iT7
hTkIn/wwEKjQuGJwxtH25G8H/c8XYP2v+FMBI7LvWu/QCYU95fOYBY+37k2Ic9HfUH4bxwYnfGgn
3Ex2dWZLWx19GHsXxAczt1LDJFGkRxCxyt80aIXRjJAN183gibgZZPwhFi0+wux16HFHC78++Tyf
9iCKys8AsWeCMsmEm/NqHO5S4xbVSYLTXjQ/NF+C9d3TEkgclZWMGYEHttxi2+ZZ7KU+QT7JhuP4
BSAgQNNPN9wokBc8DgcVDVvdbIDlAT3BXnk/I+Lg/s5mbnBRkLve39ACzatcX0QZJ6sAb+73qx8c
pq4p6nd1ZdTuIJ5m2zS0mCM4PAeMWy/jLank0/sqYx6P1wVReb+EbtQh7wq5Gplb4yzPVQonYmxt
fEY4OTBWDVrcN0VG/G9Mk48R8ZrIgc36Wv6iQlZ1vL9YrB6gesPdIj5kSphjZRyF+L1rCDlnBrxu
RqT7DjNrAeHA9CTqCw8i0kFQDXEMIT8b14l2HPKLoS3PNCStLZYAN0t04PwZ8fPeiosGJfgL+uGr
EC/ZMT4HUGFDZq3oq0USrKBHi+qxDri7LmHokgvvJqRnL/XH8OqjM0bwSevp1cPGx+C3+R5IDfyj
xaMCSXetTWrtkhDehkPMETYJo97y90/0fkbvjmykQsL8qzArvnMKM+BZ4iq/+pzFl+EKTQRnXwtc
/Hax8tvFBX7pTv6vIHjx/7qs/Rbt6Wx2m2D/7RqfEFGwATQgxukZ41B6fVzuGQ1DLhdAFIld4JlA
Gg3m2iiUcSXnMlW0PyCAwQ2JSF+slpBnnAAzJ9YLaQjrECOODyn+mTSSSqAn2FKznVQEMqui89SI
VpF4gBZHY34Jw37C7TOkBgPBjqS3kX7y3fSH/wJO33iyPUYGv5bvQnnqtBnCo5rBxQWXRzJX/krt
MIqQ7IczHobFdGGIxyFf4GOH/NLzae3cBi0RLDXCQkThUzS2cXKKhT8IHcMPP2apBxji1zc5oSr+
5zZTfvDhMT6OHnKpFp1guWt/2bAZlyTreLu0MG6RTuhc7ow22zmxeq1+D3eGpjTNEmIpZd0KZKLW
u0lnjJ3eEvoBck4gM6QHf/oVGbK9KPs152gixngbAVqjmVma7liWQu9B7xsKPncvu/LSq+Qz+sd0
7IAe81CdCpwXSbnUTh0+5NGcvJSchhU6b/kClRfzgvGSfXPTtPeo2hgEsn28/2nnlIwuoD8k7Rj5
W5kHixHO90Akfc+bZfZP1YCj5PiRoaQgHolq40+bGAMES3NyMlQB8Q5uA4Ee0T9YjdFxaDCJBmMi
UcMmsrpfq//U8gZfYuUfNaBIGB5ep8wqnUY9WhsYOZvGJc8G6JJuiw1pS3XHJ2oMc0BfoMFPc4Qa
65wlPgOYhUFjwxhgmD3q1f8kwMIKUT7gdsv0X1qRo2ESEYsVHHKDbrIjOlVqNGIqvmBAGJgiMcAf
lmbsjLjCr8iGo5+3UR4H/yZ8DQu3ZCnKlzezUcJvmJQCMh2SmacKQ21AFC8Z2wtH/ytaKaYTkdNk
jEvjPJKyZi1HfPUUmn0Jp3KZNaJuZWtTpPfiR9yFHGk3ACHVnoWlFjij8GAgXHzyRnkaqi2yMYzS
gQ7yxUyymZ3zcUaBBgj8hK36Aq+ThgDtYltDtkXw8jfhlN3uspZExjksHruhDn6YRWSY0DlcL25F
Yl2k9qS2DMcuOYMF1RXYxnDdY0+KJBuP6MJcZ7OtC6S2jY4jylHA7RNuF1q79y7ZhxQpzcLpT4m0
NaBgPNsfTmEQ6NLFTaUeLgMLAaPFCiV2H69oLhlGhNAdMbqDjLEQk51ZrWY3JWkFPskBqkDfrQnL
WcgXJdkJW3rY7wKfgkSD1k3quB1AvidKadoRwVTlG4mtEYeROZoEFcqgnoKEQTlqW0EGxQWUK3FN
mRBNQ87DMIiWPf+bzHs2Ej5k8wcydRqRkScsZv5uDR0sm8+3dE9Zz54EjTuHmi5+5NZvh8YClhrF
q0FAOvbZdMQhO6zy0O/8GpoJMYURAdUG58ptqPx7S9i5rFJ8apuYkRiYCv6/4p3T3uo2fUPgcnlv
A4PLu4/fBNciaIwoyaFZYezcQxcYyl3FKTFDzeb8J5BGlJxIWNge0a6KLJBAsCMASwCPCPubBvdb
mD0G5F/G+er0b+z4iPzb2DzqFBuf5tExbC1nQQA+5axmtiB960/fBKC8QbCwmZhVX+Dg007uTz3i
PeV96/rfOjaYFDINEZ+mNDtpbRM8VNmXrRL/sVWHXwXswspyUC6GSOXK9EP0bzEwSZ381MEjEz9w
VreCTaUXS5mZNbhaADyT3syJodCPKeLx4YjJJfH/yc06s14D9T2Loa52cfAY+UrB8TlCy3HutK8K
j4cu/szLi1+vzeRo8USCtbNA+fXO69exuBX1FRtZTGaGbF6kfjeQAyA+svrTYFQK1ALLFk+YnJnK
SHUz+t+CvE4IYoV30WkfU7/rwXZ8TiafXgEz3IS/MEF/9G+TrI+jMJwzUiBaYqz6U1qidkn+cXaZ
aOO0/7w7sgCVNVZoY3IrUiakzYz3xetAwE/MKSqJbKrP8WHyRQzUT95EhK+QSTIAn7ES/YbxL8aQ
Jbd+lB674SMmGYiPbpS/jXKHLfKEbYOCi4ma7TOWgZF/dxTyFYYicgCPLOjxKzr76dFECYVBR1/t
xvZhKF4GP2/68zGt44SuDazL0xO2GcYbu1YuhYAjUP7KHLxbVqqbv0q+rtftul7jqMK2vSa/F75/
uS7s2Yp8dMmqZ+P/xDlgLbriY+bsE6ztyPyD/C0+IEvpD9FFWc03Rbf8rfeyhypRJKdnNshnkraN
t7IrE3HCF/NjIG/nL9mNt/lL9BKn/uW1bOFw8y/08U65zl8ctTxbvBp+9QdC+zX+w67+zQPW2ZVX
4YoeGlK+o/K/+bH/f7zMv4BkzRs+tUPKs5br//+76JIbxDOKLipXT1MXvFWievh5/l61888nBCKQ
Vr3F1dEN+dHCSbe4T3/zyFnGgisxOBSI70r67dcpP4Muc81pusblKueR0Eao6+8911N10+0b1aBb
8WXh1C80FA6/Dz9q88Fn1Z7btcRPg+A582tIV/NrKBwmGXw35+vhl4s+ukDCIh+BsKmp2h6kykpb
DNHwhJ5NgjDyQibfX9DHImRH0+7G5dL/lu66wHvvBz7L+jfevj1rY2wsG4VouQA0R4i+xHDCvff7
GPm29Js5CCq5LviL5Nt0O7/ifBs92zWifhCDNf8X/cu372v0z3S6K9egcHS3X5uPnqs7X++ea7eE
Vras18ADvB15LrPTLcgAZ3q9zc8FlSH9F2ZKtvlATbJujsyqeSQ24cuM9ZbZdJ709i+K9P7CtZyv
BxfrCgHCuVNTOnTIC/xrkW28j8pXjBbUqRzTCV1lFbo+aIPDMWT9vXfTR+yG/GdsQ7faaFvqGR66
4S/ilIX1/O3os/+qNsiVXQj/XyYFlptjB0Y43YY5RL7KWSjpvuReGPmb6Ti5JpiE7AXIn7T1h7cr
2Lh7knNMBM9losjEroCm01Y+NC5u9cM357e2ln67a4knPx8I4VEuMPl2+JU9LovocTWCf+k233IJ
V6BN3IYJXlqqK7s4XcwPRv4A4Yih7TH4p3rzwtnzjXbfHBln8AGrLiu5uhZHHspdN//NLb0dMSX2
8DNixsWWxNKs9wiuHLQaXrL4u8qLx2HYUroTpcl/NvP/X1YdN+WWl9Tu+z2ecG7P1kdboJY2fl3n
es/96TM2MvnV/I3BfHxG1Jhco2t4Lu/ZkQ6KF0oe4xUrJrveJ9fsGgdIyIojN9c+PSc8pN3Pr7Tc
i57oLaGKnJNrfM6givPZj+voGB2RkVsnohULwBwAtWtwLHl85wmbfB9dhZOFJsy75vdyH1y1fkVE
m7GIYJmehA2iUzQ16f7t+Rfr1JTb/yRC2sk4mYcAaXQB2wOFkRccYbufLIZ4ex5IA3nSD+ZBO1mn
eG+dzsbGOGkChGENWtUaoj98U36vfzEvnYeIKrzHd1gxj6JZ+vwU9GF8oi5Qav1V8U3H5sE+5fHm
oYHNiEybLy8BLT3LJt4j4d77PJuw+x9J57XcKpdt4Seiiiy4JQrlbNk3lOxtg0QQOT19f/x9quv0
bidJsFhrzjFHQIOm8A403tysJfrvq/U6oX1UlvG2XiufWAXwGzURZnNzCXGZN1T1lrCJt/O7DrA3
ghsdtGve6qFcv7bzh8Dtnyg0q/zAo/0EH88ldfC/l1Jgvew4JzH02HKWJk/vteVy8Gmd1lqfX/YC
bY/T4B6C7fsHXQZXugWqWIUnOkAkvdfwVHOUXY0TLNdFbusnRNTap3BBrf7R/vd6/Xd+5bgTPnHO
mL3imcVcW8kev9sPWqH5Mpm4uK+d5TG9sh53iyDl1s63lCEnLEfeqXZIt2aAfcZvAYqIBHsvHKL9
/LVlu+YO80d2+bZ8etG8VITDvGZIVMBw8iwVj9kza6RZbXr0xOoHblsNyLNM9RPgFIEPA9k32Hz4
PD55pnm0ci08zhg/eYFOt04hlEW6k0f/BAO84QVYvR8YA9Ythn0vnkk6vWhsnPiJxYQKXvHd6l+m
XDsSQ4QsJgZzEC2NYfFzJKByMBgtha7S99gQqp4G77O4jiYq/WYPX1rUnTfRrpH62UuXNFqjN2K4
Z5D352Ednyib5z9J95DTddgyaGw2eML6RL6Vzscr/W0oYqE08rBbGASu5MJFZA3xxXsdy2ndowDQ
tkX16OFyqw0D5X4p1eOqYSg9hpdUfiFxVxFq7nPRdLnwqDP76hKT8GcIjoCnW3bWbuQlZViMcveJ
QV1sqP0SLL+UKUUxhwMspVuueVp3VFLi4V6wGd64ToCEp13jjdrCqjWfGtuOOOadEiIDoItBiITk
pc/D1PvVa1bolYDbitVVP9i0lbv0niXBhAwudYTPmnoRnyKSe/v9M90O5j+tLZDJM+Z4+aOELQnu
xx1WdowtwWygGbAse5LTDL+GP9og5KrWrenlzXV4yNlXTHyFF+sQd5kIKhmcUJ29A4eMEotpZWfQ
zIRLdq+Q+FAgEwTGANXKSpHtG+S8Msd8o7mCES8efXIl6v0N6ETqFpKW1xUpZsF8JIGlFuLvRDZm
U5HHtX8j0L4yHFFeSxJlsh8h1lxVZcAKRzDjGikQahfPt0UA5HPXDz8scW4ZqR4SUkWRT1QG4XSF
vC+ZLkZPab0XFkSMf9aMMNA+El3AwLbz+FDxPzzm/W6LgoENWlw3OpWmi7VIuo196ANoBuz3zoQT
ODkwBfsl4/618EdWIvKg2mHZW2Mg6378BdRDuWu+H7iVoJllgIRKb/R1YNWh3ct05zlFM9q6PsBV
r0/2BNmP3a5EkVHq+/zKcrrM9dVa9LjATPPP4l74nY7y5Sd9kWOHVBKjKgLLq3DH4c2GpAVlAd/G
U7/03Hmvo3PjT4OTu1SfH/3g8iS+wDcxIfJJUKFrOmg/T8YhtAtWveoJWLDTX6Sy2DoyasLgDldi
iONbhQK4w7QMDwrCKOGT4PvZH3Q4fVv1gL1stcQ1DINNihlcbY7IEXDXu+J63YFsejWIg0VBJgcC
x0rist1JnYsgo6AYo2FgsMBlJiuS0hYKB+8BxIIq94qjAp6HWDFz1y3MIbxqh8NpuZnDl6lFzvl6
7O0uxBfSeZIdZkEhusPEhJpm5b/oe7iOzRtZPqU/EebfDRyF8STXv8rgZTfz5/kHJwinhFN2AkKD
HYNg3w6/cowQIychyFZbRzfgemHP2J9WeQO+B6QiKkse4klaR8aR9YRyAsgTqRuCneGAavKO6ckl
/VSvQNnf5b5JAyIkAGnoZfRtoTm1eGIvWCbwJJPDmCKBwXjXgbyn4/3JBq4vrGA8ix9gaV9tvF8f
C4vwMgwUt/FpN+zK/btwhIULeqtq3DOe67eLu3trUdCQ1oLlYBedy4ze95PjdS36syOFEUS5S3E4
61VhIB3j9TncJR8Z4T1obM60Pe7BRwIkX54bbOQv4gX4oqxWlEkROXyyxzJt8BUriN2Q7ASvTlJ9
lwTUMO76t+qO732uIUL5zPZ4A+OeiGLxTZlyZUUhHp0LHGrh8FvrydQOaBepe/Rx8zaP6IfN+GnJ
QMxVTK8xrYZ+K5seWYLdfHBtQaN6AZPzgDLwl4IZmTFcA63fstCX3NL5wC18MmWYxH9K4G8GD4CD
ZIjYcXz0YFUykCaeMbuTWnI58RbpQBlc2c9ttH0x2aBwnp+72s7tAqzOyXw67hb/SNTFv8J3e61b
Rzhp7vAXerqDY3WHLYgto2pjQUDZ9WvVxeoIWbr7T9ujF/pWDo0v+ElxBLrBSTCaPhYrAK0QaAsy
WATl+PZJuAtpEb/iprmRg6jfhQTfZ+Sbk2f+jekmnmihYfnMMc7hfa62Qrx9xPXpYgTV0qwt0lG6
Bz6zvoRlxGo2z0aoNc6Vs0u0EH4AhaM9lzXyvtLDozjGlH5yWF0EaucqU1vBMkBGLPFL+8QFZ67y
NA74ZbE11H2NAbFVftONjKRksSKBwBRHXZffDWKj5+79999AAU1w/IuSHykS7V1GbgdVMPAojQ9I
b+hQfFyLKOBBROguin4Xr7SXM59TjIxxIsHUCXxnQ/2Hp1PMsSVYxMchFZtVpqg/DW+KlkC5GVSw
3qZIRafFroEkq+qXWcEb4rEqvvpsOyr7kREHTJPvEacFGxM0Cd4NCDFAdm+JxZww9vxRZniwrTYM
CYBvKbCookjwzltiRJznuTgCpnVfmBtBUyZWb2g82VxG2BGyiEkb0gIg5jef7unxdzF8QBRfqkFI
e9O5fevxnxbIiAXS25SxOOiw9QB8I2Nic6uSuTrvWmfkysCBgLv5mn0Qnmc6BLQu6+60YCIlwYy2
kNSExTImpg6PtX5JEcmkHcMf5iRo1g0TpI2AHhxO52hTOJ2ybsWX1xs7PZeqt3n5meS+JA+pFLnH
RLMaUKIB6TKX+1YuHPjDeACs8C9ol1zKtwEryQ3j/7/vGfKluKUQen/TEPAdVk1VeMQYzLa8nsiE
XuL62eEHy23WfACRbaJu9YKq+Jrte5kS9ZrPBqnCxzGBvpkC2c8Ppv0EvsMuw+qDEediNuMyX/gh
MRzyZDiu3+wUzBTkp8e2yoZaL+kS5A8u2WSQUwHJYqkZLnhu0hC+7GPfOrAFdUBE9Mk1edXliiEQ
OfMdbQ9O27QxVFnE4XCQvgxXR6GNGh6QXn/tySnuJbQ2br7lvfad13ZeuVjNtrHjJlus5DwQP+Yk
yTkpS3u8BldKbmnjUKlomA1jXth5bMLmIWp3GAehckyxJlu+WnbFpPRzuBf+GH0ylEHl8N5L3bbC
/rq3mKGivkIHgtc7lwJFAfYbEN67ADsHtnT+zeWWmn2YrxQF9Z7DVOzF2WQSRoVyk6mJXUhrNIp4
fQy4+NA1MbF/b6poFamwKk+cqF1Au9HhXNQcctIju2DieGUaiCsFBTouF7KLbJVFl/2o9KHjT/N+
iNTvmcnzhNFA2P4948+cSrSiW61nVQBfjRNo6jg5zi1IWmAMtXqhkSiX0my1O4+rGIy1/Z9arMA4
KZC5bsZmIUqwQbUgh1mLF4bsFtPKJLadUiU/6dXHU7lq/O2m+1S6zyaBU7BR02Orb99govm3Rteh
0q8L/acoEo7e7ZrxomAyhmVbvIrxo8Irg/5OWBvJBc3yBG9acd/voO48KV0DdILYkWZc11SNjKpg
1WDad+wIu05h9WwZF7FRMU5CtVxl3088OUhDuBSPmuHPRsV2lOqYzbWGVMAIjUivWHSfObZ6615w
MoPYEAo4WIewrPAZ2fbfSWstEkgqRxE7Ls4eC4NirTrQYb6Z+4QIYV6e+QlYyv5By41dlaJ+JN2u
EkgLWYYmP7Ks0318zfFA8sUnzHwnx9adIytbYmLNnkuRUq6a9tSIyyFFg2r1T4+td24QUUO99lij
n4hJH2bsji3e8CixQMbwyoa7ImPP5IA14jNMeJuY7J8qtSBueA6eAOzv1CL+C/80NL2Un71jYmVJ
oq2GkhPtMG69pxJ8DXQW5cdntcZRlQnIa+T8dPGNZcTEBAgciFzQzu4v44V5NfzY5EAYVllvF6vn
P76bZTBmXUOyUHa+bk985W2D6g1vRWYhbyo9GCAP8lS99iIyt8IzQ3BL4fEynIyt5l9WMYRdRsiu
kyZm8Cgv2yzaK72+60fswfCJEzs6CqSDIyt6wksvlgE5zk/wYhEnOrzOZ++VEPM6CSf638LaYLTJ
RuFcCJp08hP1+IYgj2iv+dWaEGzLdL9gk/db0/6g8mQaTuVoJ8va/yLBBtBujeU8dRQ2nYQ8x6r/
JPQOU71beKf81lb8LG57NmRpqK4GyEKDOZ4TbtL0rucY+DoA/g+KhdbDK55wqAIrL6Q93V5M2BGX
2VZ8YVHpF3Cy8TSTERtz+kVL/fXzCj+bp5dFQcikZysBnYvR+SXDB51TODxEa6jRRqJPqceO2LLF
M3PEoQQyMUPUoAKgVcKcdAvLXy5Q3MRgXTBpPBELn8MH5ARnGE7IwVvVxdk9h9ZAGAiH0DWWCGCt
cNFPYchv0Mwm/2a8q6W1wVCs2wiGoy6bX56rHGvKliwT/KQcFWk8Pe4Vk9XIN5xa2fmvwu2xjMhF
DK0qFdvFtSnaymlBsAHjI4S0tAPQqByjWYoa0PyylnZkGFXS/rWO7jRB6Wls3AkeoMFUhWcNIXCg
t8iPrPhEWir1rkKVd1/Y4iH/vuShj8QFS5iO6RSqCaqgE9HI2xYo+1TfYLJB8RjR+8DPOU3CFeXh
xERkJ6c+ShriE+8ZjNSl9F24lRF03MgGy4wPSz/UPr0E4+klMxvsK+6vG2kjjvKNtQ/fWLhYE26m
OU/gY9oJcxrYMiIWi3mbGohYCjkYAMR+vw2DS77caL527J/W7qk4LHaNHhfd7Ns5tZjU4fhhyXdO
N4dgK/c1C2s1JaAPxMfDh4aEhstGEcaO/R1eUFnKC1eJPhegaXv+X03RQorGsEKMK50G3TH2Kdr5
E8xlGT1V/VA7pD0uRsfk4Wmr/AY46J9b+17C4l/GOovAtoCrKVGEB9luPvvcvd6ojIkbl+x6c/oq
BodBM7snWcHaTLO1a1LFJk/Gm88ptca+Uj7QwmGb7ioP6FFKeKaRILuLDAuS2GWr3jw3hnMo8CFe
6abfZjbdVGo7L2D6aSStd34XNIXDe4M7QXPNt/R98+SNneU6w2yjtYHo+3bk7xRFwpL+fxfN808r
3aNU+YftLkNmLhXuCjznx6Fwh+HnuUEI3juFBDL+c8CchU0kXhdSZj3xShSe6/d3UodLyr/h4cd8
IPF5A7bwTTzND0anBaOVgvJ7MyCJBaZ4W2cjm0OdOon+G2NNoHSqHSkfvuLHIG3F+x+hWT2PXjW6
6Y2gK3ecDZv5P4iJUrM2/WolxxtGbxbG8xuuEGOG67A1V8gKtT/1O3QFb1E6wH/Hut9xVLHpcqxz
FmsT0HOMc4Y5+0NJxWkAdCHS84FycKkHLbY8DMIPyvK5HJCYbspVj3OuJQaLXfIFCLgdAtbKNy6X
2x7WhlVTMi9p3S0RHwx02Nss29Wp612smaRND+ehK7q+V02/a48D/qPs5DxJblis1cEhLgabCRsq
k/gv9Dmjuc6Mdjh3TM1ZLpPZzw0PmwU+zcpFAz/X1/BnKybC2S0O6udKxDZ6WulboVwlfyPDrb93
8glj/gha1R9SnKrRknqMZYVlFQfHQT3l3iXDw6j9+tKs5ny/oyzQv0jNjFynuKPMfeC5IfqDZDEt
XIYlCImDhyKeTXuROT0fMiiYOtwTKjUIu/vFvp+sPFBq+MeQ0ZMIcpGH2B3WLmZ+BUPzAlIXxVw1
PFetrjq6jTpvx7c8E8z5Bj8anSky+ku9OjbN9ld2g/hj1qcBdK6rpxuT34l7vvdiQOZLsx/juIWi
2ihOfsj3imqj2VpDWYU64FR0VhudUWbkE7PHFiYoNjta/ZhQ/Q6OmmCzgLWLD70Nn04x95E6PCXM
7KzyAaN7YX4jnZC8kpnJiC83Sm16JXtW013GXxBJrZuVxLUBSdRuns5iKW1YONMKUV52GjYQ+7p2
XZ+g/mEIUmzQaUs4rnjPNdleL/hExff77aLVI6AAGehGERwihiFzwymQLrkDgdQkwDm3vPLLZ9eH
BfLGLGPNXL/EScKWsGBlHof/nbZMSAFSZ/OruLXkq/RtoieRPiKmY+6tPYNOEEvUH+u17r4RekC8
TItga2TFP32C/2XXV6ba/Ume6VEOIlNI8e9T/C/9V6uf6NWSEzZNEYQLBlcvi6kutGTyynS7ymzc
jkQX4jIUUjUNhiaAUNs3HvTKRR0UEXTre2k4GD9iNcGAh4jYZVL9It/5p36sW3c+Ceqghz8r7PkF
DnMao8Or3nIrpw3yE9gMvPJsl/WptDYUxwEFF/EfmOgiqYAaTuNsR0ukaeQtcyPwKP0crOcAo8CO
7dedTWUbqIN9H31w8bW0nEJHWuaIF+3mbBYrqp90jxuF8JGsosQPX+Szffcn8pDj2XsX5Uizj1bG
55tW9nOU1uyNsEixa7WN/WTgrYJIxzbdaAXXRVqj7xmpo6ZscjBBx7vZn/jkp+yoP4jaXPk9k8Y3
P890G+JH+f3mIW2lzYEH3XRjJHgVqcuO+hKtiBJDewaExpDYBADhgKRTts6YfOaXvGwEF7I8KuPX
QKGRegqfwYTEHT/GieqhwuIcPWyOotfBRhYHpaHdKUlNqOAKiihKZ/gH+8wMKhzjyxcmdA7x7Dg1
1bNkAp8Pdw5ds9M7PnLUJgOthd2uIcYtPjXi1ch4Fiw6xVexaREAvwOz22YhUdxrhWq+APknseId
iDQ5z8+sPoehjRvaur7AyALtjLTfmms7uW8yKGFRNndAd0gHMdAodcUcmDLgcmy5omW4nGcsXNCX
TVSeaeS6n6bl0+/kU94iV2Fa/HYk0Zt7wNna1mKojwCbKYoObcJSpLtWeE/055i3caeZa3jFdJxz
P7P4K4N5eG5Sf0CbY5anPAQ0xQ/bIRZNYvz+PMvclMVDxS3UOBWE1yvWmH/FaxnDT+ho00Md12BJ
eKlYKkYwiALnowWazZ8AM6u05/waYgNy2R9R1wCQdA9MHE2BocEjtB6VwNFtBjD4AAbmw7++1GYA
EyW0IJVupvLAFLlDzv9X7FbFrgyvGIvjUQqzrdg1lDLNCjI5x6zc3rNoZ48XTrHG1g2SaubUkvzU
8NiV9qum3v02FTrGX1ox4Y+Mn77cT8W6boKY0NiGnA7VXK6k6cqaGRCSkzowfF3pe2lDlJnBBr+T
wyaCy5pvr+ScNoNbtmvIfm3o5aZbyuRwck3+5cPWkE7TNY5pr0n/kO/jgvi9U5sfey6TMM9x6DCg
2QBLpSnRiwwCoI600SaTuZBBJ+DeSK9bQiOEwU1+1RAHLxEtvPTDgFmNNimMfjbloxCv2pdXnpup
Y9TqEIIk02VJYLxD+lP3CKBWcX2tMoqLF7oldkm3HX8naD9vOIf5t/JLakBNTCc6Xygp2q9eBBqj
V30e2MUCp5XgkKI4pbenhqYRd6hp1WhIsfEamNPJHahmZT9jiNBcIGUtaBAcgB8ImPj6sJlegW2v
kbgR+m2H+DeBZ1FDTnh5cjYDx2RSm7d03D74B+if31G6wGsocKez1A+BckDxQL2+BwXV/e+bcXZe
X0GOzMKDH5bCl/4lrvo1BDKKtPyYsjnjOk5qgcyvlXqAEZKm2zwEoRoAm8Pz5dPwt2ceyEn4pVyh
pnTLEsMo6I2g46/UMXRUNktODDJn3kiEoV7lzz8R/wukR4stXA/A5lTxonY9xasImQHnAaSlsP4o
0eoc46/YxUqD0VDiVMSfAcMdZyb0m6cRww8+/GeTYvLAEcbZjysMY/zY3JQv8h6czn8f2tm/KRx+
hWQe3XPAxSspXqkgCyIIO14mAIxAZ0Z+pzrutjWW6lCZicIx3VCAsIYitFxl2qMhvUsLyMhhOSi/
734Hb+b5UxtbbqrNnJAqPqr2Je7bC7+7wZCDGUFw75pKFqJMQ5gLNOrs0Iqb3Dhk0ODY2a0M8xDi
X+qWRBbVglaK/2ntRMTvvE6LlFj3QT26dYwJF4ZB55G1Q8OIv/cSQAHeZXOErM3F4CKXxnY116mp
Wxw7lrrileDmpQvlgmetCGrZhs9iQEbDAvCXhPl6Dz/mnzmQs+3PycZ2Ia50uFgRHqhYRqT7EuJe
vg0/FiyJefcWWidzCKtg9byp+Ig8JsEU33qYCWdlQIXD7nQiB6uZ/HOqMOjA2xABAu7PIGawz3Bf
gkSiPdTEjiqX0PUG4IqMcgQXnF2Tz7iah2/PI8mmKxWehHs1NZzsElXEzqB+x+TJaat0mYmbJPSG
q5b9XPMh6LZQr1kx/FZsXd8XHko27Ww3w8c6lpx4wexVHh8MCHpfc6ctOSq/5DFBAoKz98seVO3f
BwADuulIh5fKVkmCCiZi1Rb4CR3E22cmPRj3XrVjuux2w/n3mZi+yY5hL1Zv6QC+pfyNd+APRE2C
a271wYOZymC2Za79V27EH840aLB/Q8Mg+ioO60hloQghd9c5DDDE5qHYtp4wBXRp8hRbyl0puvO3
JzxzODTIE4eFzWn7IHwoRpYq7hUOOSYQOHOgfrg8Q5/gcTnaiXqgNksdLi1oCkmWLuqsUd3kHTa3
dFkBma143B+IBkcSTymEa/MKoB0GY/ZZ/yPOiEwDBkZ7mjpecZfrFqgR1NzFn4gQexmvGVjzlQ2w
OQQcgihwbiTBhqEJnO1RP7WbEd0tr8mXk2tqOLFpmyi3+cDEI9yqJ5loRfrBleUnktrRpC1XFlLt
TCAA7P4X586ogpvbOi74eALT1y4culuoxIRCLx44T26pIgDSZ5NU2I4QbYF7mUSOdj8L7enGVgwg
UAxgLqDivHmfsxHx8depO5gxHnUq94xuzZ5u9MFzzTLZij7DihxLDGDMG5dvcvkeeXZ/Ff6+WLmN
NgGST9khKyMiK1488I8W4qCwHWNHjB1VsSd7+MNOgAyfltBLxe5JsKvdtrxAzRAIfRycDsua2DF+
1DvBHdg0kdo1uz07cwwalVq45R8kivXTTkJjKjsd5z6sb5KnUI8APcyWKFi9zt/imqOLIE+bWQBX
vpUO4X9f4dIjruW1DEyoBLe5zTcifGjFASJ2c6NJJ8OsvgxYUTCihb52XFxwMti2/zTiBULWhwwz
HjoYcs1pX4Ca+Ma0K8UDjpr6ex+jKnDeWLzs9IFJpp2fYpa94qcNCSEumlsGGbt+s4TFg9nSUuTE
L//Jps8A2ScDc3Fd7DrjEhXXoKeEhpSLZa0fWYsdSCRsTzRJnCIPIYgcBhdD9I/kQi6AAzy9V24s
aJbIsOu24NoqVNX/ZgVfmuHIDmER0xdJO+EefBMNL8xIchiRk7Bpzk5vsNGdGh2eBxmdOoqMlcl7
ti6DJ5lt4U/8qW5KEiSTh4oGrAokgq0q+YQQJPmv07shoBIVNhoga7o2W8YfcXpARKSMl55ku+LE
RqoMWx6jiHD7FE2XC37WHsh80j1wABvuJZj62wvX8CjITiH0wi8Uj72T2QTlMriNleufDCqB2seA
vchGhdgiP5sxnpmef+6OKVGZ2CrCz5HuoxYUTJ+ZMzZb44Mqge2Y0cliNkkla0TI3ddEFiMPl+4Z
d/Unkq3Da1cDEpLwZBkp5yqsiY6xPUpPwt0op+pgdIhTFvzwjDkXos7sEq7LvTbTFxz6+B3DTqiB
P9l7S0kc3bkffcClRX/Gtl4EeeFNZKvg4RAwrQ4BvxkcxyvI8ZwgJV6L4pzWWRAK0J85RfTYV1vI
+ktqGpSmRzM9kCU3FV6rws9dCRAcDSsRkKd/FyKyYTxfqS7iNbgDvqrCUjlUrIZqzWwASHAKhhWE
Yb21GY2pd3oDQcOm7xgF/YEwqPQDBI+n8x3sGD3Uh3e1iqjjf+bgkdxt90O2I0uk65zF4PTpZnrU
/17Y3lJWauVDKTeVUlh6z0Suf3nqOhIuZbIvFgcOLO4iFf48IOnIu0M1C3MR4NaJ4SpTBhGZQ13J
1VFwX2LZMiSbViEmh36fHzEw12U3K5ZvaNHM1+CRCtkPi0LTcK1aQiofRee1mKdvowEi45jjEfa4
EAcsbo5/Bs1EU984v4GdFA61UEALUi78qHSq5mrAr1vYjbgqRDcDulsonnghN0aklQFbJcvJ5uyl
hoCRGtPcIhhBrK6ij4GpSqnD9JxQqdghwe5CriQaI9SmAd1IxQiGHh3LJYLFmHhyJuDkUB3mIeq9
eLADKdgM7hTl89mtMOKN4BLmTk87AwEnO4qIhd3mCKLP473SVrwO2+dXdO9w5TtCt0TJ5kjEnRlf
KFGM5iyjYr6mpkL9SZj56k1pbRwoZtoSKDfepBozNNv4QDw0+FK/p8ngo7+MjxCLfvEsxYHImY/o
RVrOWcAcf9of25yWBE+cLQ0YEHhxX9iIZY99vMLhhHCtH3pxJGrGBaSBxeq8QegDeV99/IpnHbx4
JrpBB2IbdUTwUBH4elUsUV3PI380QKxwGWtWO7rwQJ7ltfmre88LZ0l0AAN/L8/kJbabN1yvWzPj
iLCONH1Hs0LhXO+hsW4qW7vWB/bmwwJaO10NooH7TDQoFueJY5KalLg32XErxo7Irxli+Caw67wQ
OAfLT6qD/25yuG6I/oq8FQ4xn+nJoMwYdI/gTqoJiNWLP5rGNF3yzBB5jAzmvSa50rg3JMwQNYQM
52824iT+wcofbjasmz8MzoCNXWwvRJ+dhcPkHZAKx0/ABUFBnd9kcjt2tORPDnMO3E0EsrwbPWyB
iX9JZAt245KTGIsspu8+uLtxlwyyuVwXwhb5sbWr/0z42DGpuGo+YkCFObqD3uqTS9sGk98Qtgus
kjpZRQgXvQgxcIiJeF9wAGaOOW9qmHd6ZcUuBzMxymwq7xbtwYkFBxMC9hTcSKjUddCGPoUI1jkI
F63iyGOQy3O07jWy2ZuQegdXFBi77GD6oAM+tYToceOogAKFumuenckO0VPaleYO6IBEQ+wHogBm
PqUoLdETyBgswQRjs/AMsKhMpC0nDWWPkC4TDt7beOYnOh+NJ2k/MVzlihNSn0t9ulJUva3z1Cl+
iEXeU17DLKdNJq2bwXZDd5PtUw3Vgy1/IPH9fu91GqZybkEQowX0h+p6VfUQmoctJQ7/e2KuDH66
sKVfbEDX5IaVS1o/3BTpMoyVSRPEAJNxCpX8luEtEchMUE0gZqr/DoJL9mNGH88fEFuw4bnVq/fi
Yp5J50gJDXJ7tqirMJQRrbEsuYRchxd8Fkyr0RXCw5moDfhvYimTmJJwqbLvAFkylusXZEqeVKTS
0NZUFQEVDDtJpPKtsfpeNjRoXGqegJfFVQdggK1XO/HahEX1mYgQ67Vbxb1jJqlyRWlMk3/IxDDj
FQCEQmv3kkqCsMdNjUkeSIm84eAsjHUMzYRJZP3PpVwVYCj4O5wwhb3gC5S1m53CI7La8YtY+HV+
ISOE8hPMBjKX7E4k3wja+hCSwFL0IJIKd7WDUo7/oNQmqPsvGb1odjHHvTRtiwFs9XmFx293ODuI
zaq4ZdA9JfuzIEtj4aQS9cRklcEsTlsQHAZKV9yKEd5ZutJ6jm48QDAiA9mrom1VK14/HUqsS0us
msRf3QnzaxQ7cCNNJJPHNmyCqMdpp8DQL7VOjK2GO5GNEkKS/eegY9iyUjNYb8xf8vdBYN2GOqUw
ogyE1IaMMczoVS+8lO6KD5kgY1oeMYVjFAyrnPU6Ih3HcItxyV1m4mNeJguTCFIH9xm8xheUX95c
pdSrzLj2ROhdic2tXtDrsuE8YQIwrF6Sv9DWw7h/BhiaYY27qostV6tpPNDJ4J1j8N47z5ZX9BA0
siGek38iKs3WbxgFYZD8ngjQ9AT0xkwUqPxtLCdoySfGDo1ceRrz0JK4tz9R3ugtKpiFyCT2FpL1
gw6RW9BRDZrhufiLb+N+xGyBXM2CXhQhqkZ+0HZymYcgwsuSE3d+SM9MPbks9SZJviioEh7p+Eil
PwGfRrhmYDmS/x2IB8/XBk5HVNVvoL4hulf9o1T4mUM8QYt9++8IIPa3rZfmvBABmBNsF3rpIGaX
WndLU8DCFneJ6UNyFxC1BIKyCiYYlKMNejOwFJ3cjpf6wVFt3D9rvOdErG9YVrP7We6/M+WQ8fAq
4leepX+q+S0yhJnCM94x+COAexe/RuvHp8FtlItMAOn44gns+aCaHavjsjKIIJvAwLVxacgNhJ57
zJ9PTwsCrxakkvtdeIjgnLaay68bAnpj3H/Sr5cWrUyosbRXr9nxgPoAl+Ac+qc8D27dCBZmVmfL
psarBzx5UdwgEmYlttLvdci9rYMGF4J8yDY1UzCWLu3PWR3n2DiQEldyE/j7VHXELcuS07aSVaq/
FYcoS8mQboW8qoePIjmzvMKzHhM20ZrYbb+tifW+z4lFWszHGsfXRbZU3KUQEj8vSYs5uSWNtvwD
fs25hh0YLlicJ3/VY4H19i6DpPDcmH+AG/mXdDN+ICInlZM/3pcytJ4X+b3vu1UiHUy8+rEcaA9j
6/ZPJ5Rc8TKqiIRWqlc7PBPtvUjub+U0PtcZY6tK2Ix3AiNJTKwMxJZfYQmHgNCx4UNHQZV218GI
7BKClyZd+nvOkh2q3UIzrO6vSFaMUpP+TKGWOu2+3US0Gipuv5hlPBpXAI4Bg0VISV4hVkH6esRc
G957sZXyXxDzKRAIMaCAtpIjsYXV6Y2dvnkL0/WTuLPL2ASFfkA/MOGYgLF75Rk/CwOwEcwVmWUZ
jItZljz0jth9aNJx4IFLJDrvZtO4BngDZF8H1Wp7rfCX2NB4GdaPQVn2ladnA9ykqMnSXDa3dsD0
54IbqQGl7djGB576fOTAaP2RfbBlYNvh3oYD9rMKKrh3CRG2M9NtQQu5THC9T7ZpvX6nQ6BK3gBS
YWybF0sebewgP0yXUVP5kYJuHbTXVkxzPI4JvT5p2rHKl5XMQpSXdbUMPa1cw3qGWJ1Ti/fSX0vv
EhHj2obbpvr3zK4jm31HHeAy0NfcV0Qmkv8y1iPDS/WWMx/VPEVcPmtsD5biT/c+kA5dch47PR4p
xrUcz0Z5mV5BOE81t3kWPF+7FG+UFXtYlfnNbtT3pCsL4SGsfemrcueieZOegGRS8o0sBi1DK1iv
7pvaJuctFHPuBIUahLdBOkIWfHuLGzG4TtE73YKx1pTbJnbPCbsEYJTMDIrAZMb/TjZ61Pf9HNG8
inFPSuKMwMtfU3fUYqt95X+JiWWsp9yyxQ/3UQx+CgimlKU4ztCrSpmrsU1K28hEB9zep/q7xOBP
/RnrO60Yh18q06vRtZebXvsnL745w7LVyLD3Ve5k7UTuWu1jiGkXu4rMTdmRHpNxKPUZgnok+r93
+DMjTZSUBF9vBuSSiJyQuvi0hbR8xqkDqxnJlDuAoRmMNgbKTF7wWe0BwJStSDUaLx9s04xEhBX2
U7mb/Es8mFfKJuTZY2tKGrdTPKTVyvsxDQEELmFxRwiH246xLkIYMgiW8r+4/Bvqb+AghiITz/yI
lTuVppl84KdhY4+42FbJMibTB6Y/KCSp24vyBJiXRK/jq/hnkhSTwbwazq23aEn3eD7i8MwGA2D0
ItOXkz8S0b/dZA7hKH5UYON4yXTTV43GtPmma6VGK4RfWGWv/mTg19H7w+LQ0Ab+j6Pz2m0d2YLo
FxFgDq8KFJWDFf1CWJYPc878+lkc4ALnzsyxLFFkd++9q1YFrJHMMFzrG/M+tfd0WsJ4O3XeBKwO
swKAFukSI4qvjTauqFiVK62C3gMA8TW0J07Bpnb0OJ/UV1X7M0w6ezWyYYvaG7hWfHZpiSiImwJg
EgnJEIJT9LtsnAayCmA75vHgvppDQLJjQQ8BiyUhMOYBClFq7KrqlBQrsvoYfXLUkG1cudpB7NBe
lSA9M4eBQWzu5JxKjTHaR6kpMNeAmgeimwEL6fNOOZrn/JAzh46gdpNTxpGUORyynJWybFEom6+8
OcbfSDERItXCwd2qzH3CbUKsbsAMFiFKsFXWsnwEztKV8/y5DSn7SK5GzrALwrNBbTYF/WwHZt3V
m5qq8OgyL5Vspz503w7kK7W4XG2tBWLiYo1wt6lPLcJJgSX+u6veab9pCaLxt+ViGgIVZ7prmY1C
mZwGNSLXEqIdyLZl5YDJEB3TJR2C6Eh03Uikx3QHK2HWAzUdVhqWLfwZZnMok4ve/crNAV3tsEds
3UM/ZWnleIVcwDYWH8pgluXJLOZvBDiASCwqRrc0F9cK+HFIzawWvwkQ68mBU0ySatVd64hxQ7uT
lvGKvp+IZn4h59hJIBXNmxydO5lue5cJ5rAaazI3p9jRaUxKjyhYMcet7c58kY2MPu5AS4yMIjo7
fD3FW1U46K4U3FWc/VeSAgHR8YNbabeE8mEH9ATOxR9rwU6gAbm2yFFFTgtzdOYjhZknb24ecSV5
y8plegfpjf0UAgXfw4qpcYWJceRbOLQEewAKQww8ryPbPPAc4JTAp771GM0tPJtvPNwQZNr0b7jK
qXDMZnuNjM5rUcDj5631raNf4Esr0o7gQRWxzdZYo/xO+JgaIzOcKhpvLfr10+M2qt6KSZP/YkEw
Ec9CguiFmyjcxQrRsyd5w3UCZOJ06Ktg9sNTO7vZn3/lKFxNuuIUGFEe2Vr43Vcdw70FDTPyWZi9
aO1V4DbIzyAV51G00TW7+UFOIp9ppokOiXUEljHQeZDxI8YL5av557rLnOMEjwHtL3qII3IW1+nN
VVs6+r5i+imtYCkPydLDZqb3xRIP0ArbItFo/FR7wZ6MVxsND4lSpCigj0+RwD6aDVFs4rhOKjvo
fobwgWTJV+8hmbf/BOtIukqBX7fLJpuNSDW1r4dDLNJiG4+T5dhuEYrVm7uC361nUJvvBfneVbtv
cnb21YW1oEs4VUNTxwI7rof8PsUFdsRrdT+t7ZO7R9lRFmf0gK5TpfB16R4yXkEk789Hfo+qsWjO
Bw6i4MYGm3iqQ2jcEP8z+cp4hE7m3gJhlo9fEaeBJfC1byHcEaWih0xLt028/i66H5UwTRlNqc/T
j68721TJNrSQpOy5B7v8IEsvnfMml5rqgzGfdeABKFnO7XExTrjDKXsEktpAIsh4qH6sZ6vs4D+S
p8Zx1wfRDzmv1/+s8QQZHpJ8uhI+LbX2I2+GufalZXSIliAZTQbxdJOD27O1eazDgrwf1PQLEYsF
pSIq+ADhnIr/k7bfSviKfry73i2ee59oBTLbjuIqhJhLt/IEqYornmVbIODF3NyQGjEQlEdqYdlu
jZdj0DGW7CxDmOEBk9/n+JF5Fnmow+yVOVTW1TaQN92mG3gwtzV8nGjDGu9MeJlpzRpf1hrCiAcg
Gv8xIInUc85qcE5o2zaYhXiWlxq3+C9JtTo3IJWX+g5jm/7+CiNJMyzUi7CDlQIZTppy1JI12jF2
A3JX1IN6qQbqgq2JmWc5eDYhHZBNuH3BjhK019dQOqlMgCeRtucp5kyn3eCFV+VaVhsT/u9P5HqL
Vj6gDus2hfqUaeb/Zi2TagvnydNcKv7pPljbCDWUnn9JErmJj0L9Zq0Z22uuO7Wwsur9SEhuaBlr
tdt1WErWBRQx1zYYq4fJha8KHydgWuNKCBYRg9BZXDomyoWk3A5CQXq3sL0nnwHFZ1LR7+fgORIe
pD4bek+SiNKHXx93G22Ryw/B/avwy2HIiIUVrIPB58RKE9JW5aV6aHdKTZ+B7ZlulsXBYkG0MkIw
bmduyYaMLmRLyxL5c+KMnO4685F1i6IkdYLpPcUdg8zk0zccmB+W+12wJ0m6k67RmkOAZxWWr/wv
f4buBd9lrDw0H5jqQStAbVXHYWR7X1BCD4KGq+eLxjQhtGhxjDMC460M87ydj8eIhigDu1N/KojH
pF3D5AXH8rCUiokEKeVnoVnLIYarY53gKbcccSo85jpGI+7QaBMc3IFh3V3Sd97FKw9a+/9y4LOI
9EdVJMMS8DbS013jWPqOTCaZo+CcCYB0iiY61QKWjHfMPJLGyWNNHiIkBFSS6MbjlfeDDhrFIk9K
hKvFQbngCxTaM4EtEDqrbc7lYT0JCefCzlAaUou2Zb2xEN7H/4DpE+wXIdPs0KRYykoWTn5BxCwF
acGxplllpR1TsnJHL9hpkNL6BEE084jW5OiU14FspMjp2KntStixftXhd4S+06V3DgUM/WpMXgzf
fXDLOUtgdvV3nBRGwfZP0x4EXb5fsuFqi2GAFXOdh8Oh2Zrk4qQ78o+AhKGYEHZhx6OuNFciOvCc
VsAh1JP1pScOnFIkmFJ1JMBTKo/gxdxkLRmA8mcyAQVrQ5llw7Jv1zwUhHj1L6ja9aKgQcjeygWs
8t8csoT2W+mkLjnZhHncqNS1MoMFWlDuTlUJEeVoAds4YkKmxwQlRM+Uw5qV/GQ5ictzIfynOsm7
0Jg/Lo2nQjJ1PAv+tVgaDBpZuKLIoX9p/5hpUuC9i0cJhPdb/+b8vA2bo98z0rjX1n787S32tnUJ
hjjHba47oXIogkeJkU2BeYeNqhYJi2YJlHD/tNdmM/o3V9tUDvNi/2a5Fy+n+WlX3afh4RwthBil
3QkoQAB3eOzF0ZuAO8zNNKUGWspjzsKEV1dVHevTeC9AT738jKOFiHK+ujT6IvlX6Ev9IDDRK9dQ
zAibwn0pKZysEeRtMH2ineZp47Vm6W/Q/mgUJ6SOcjoRW7ujh3bWaL1xMAp+kEnWOOLQeBK90HjL
hCbVwNQuvRJQJ+GRDeb6SJ6eOsNXlhBHDH/62tH0t6NgX5trUVxBaszSbV9rs6fgYiWz+jW5nh1d
wqlX+2hh0UBWN1dWftZQoEu/ZNFX9ds1D614GNK/RDdnCVMsCjMVUgvYRo/aaeuzgpsOKIK2cmpr
M8aIEOOvQrm2U7AEc6wMi9JxCNd9sxHMVT9sSZUtXNAGKJEmrK/CNq3NutaYVyRXeITRTefH7K8P
bjy7lr+D4oDc8WPUT6KczWSrchcoFCYrluEh3ljWvmfhzCf1ePV2E8cYDlKxnuz/yK25hdjjRfZj
EnWIgiDOI8pXHgAo6610T6s8hz0POotE/jHIlc1/fYHZqMD6d5g2yyfPTa2/iS8RqIzDU245444E
Jq5CQxqK9o7ofg7S2WBGqfNH+xCk2fDPFRl77svgROzjUKITThwvW3iXQUILTexArNPJl0gEWfoI
YnrtX6U8degKCXnZ5hWVuWA9GLXDDUqI1T4I41uhCF7AFMt1egDnRj1J+VIJr+3bcAnz+rQCx/1V
2DjtVcMgLk3iQZMRy8vrf7KeGfAuNsCiF+28b1acU8ZDjuSEwt8EN2wwnIe/WRMbzfPjTsOm7GhN
ada6zV7bjkCn6T6a23GAapU6aJezE6cImb6YAumIr5FDmUw8b78cGWhmtMUsidDNeX/KjAWUb7m2
PUBQCNtG77sIHIl5e8TOT7qq8afsSsIhMFjCc2rg0MGFFsLc4cZQfve+eas5fiowbDUswSVMruJO
NCNocTnqDmjllj4GId+6qPE/l0Y26VFEuQ96bUtqS1bT29TpejGPcpkozFmyUGJvgkJfjF8WUe8W
2gmBnt70nouEopgDT7illy3gA2WXfjBRzTn8HFFpCND5oIwaRLpVVK3O8GaepuL7Y7EY3urZj3Yy
yl03/Bp3PgkIhxiciHIT1KNPQYiHyfbY8dNir9JPF8VNE/HH+MakWnLKJ3m+hVUJd3ibY4/DO19d
ImWVR8cK9IJxa6ESrmLTUawfpWekjQMWbVqwYiwQVbTx50K2aZA+tjJUYtC56WpYZkO+qApakx5q
kZpDtXKNsXSZdC6a7MOGlPEWBDo6ekRz54Ij1aRnmJaLEE6A/Jmq4N8RIyw519MNBa1F3gXZvcOG
FAO2HuF/pMVq6HZGx5qXzCIf+fewqJp2TdoJkYH9MdBY/oVngutKD9gBZoSAMeqqjjXit1S6CWTh
NY7h/tLt5Rxp2PwLcs57QdxKJuzjFD6hD7zVjLaBqQB/6Q9NyAiy++2JWkxQ3kYjPC0doJyGq04R
DwSiHriROTe3TlJxcQXwu3F57HP90PL3LIAgcaoT5mSgNA9F8iDoO8gJCA+Xz9AaS70k92lQbmqd
AEenEMlie8yMh4lySm1pI0kl8yya8f54kxr5kYr4QSGpjMbOZLFiIkLjoVjq7lZrX6ay7gUo8nJx
Cf36EZffWR58h9lu2tN7Si5/QsGbyFtxlFmCQVYeoXxdVmKN/Qx8k67p/pYSgtRWya6uCvxc5MTm
oaNASGxBjNdQ9MeReu4pshNizfVUuahuiHpQrZHRm9JLaKKLFvyOgF0S6xVk46Lh7yVoJnKzfzT4
pXnMFVa9BguTAR8mak5ylC0K9Sgb/pl0cGk6ewwoFcxX37gE8ZjHtsL5xGg0Nyw+xx+xJstqqDfe
sBu6jx+zTormNTDLfwL6USusH0HcH0SMdgAQon7ciq6LZUO/OUKtbn2rpx+e4/r8k1LznInvWI4J
ccTUkgi7jNRiC1LKMBR/De+a9kenIut2lxiLxVhjjIK0k/RRV2E2kGQnkyq7McVdMSZX7yuW1SMZ
nj2NJn2TBdoidc21hIGLexerCt8XKQsogjipCHLLCNzdRP0Hjy2SdFkAfB9WpyhNTtOV0dXiIpKm
KrJ4NO0/16dJNUZ+zjtgKWXFGH5JG/lLW5rfrrdUcIKYxcOPky83vKoR82+KVAr3IS2XhcdqTmyU
oHwlE8xrYFRMhrv7DypXLuAypmEgoujj8sf1Uatg5pTZT+LK89JcalJ2wccuonBrYgtjFGgNXr5Q
SgzZrOElA3aJJrha7LzwyLHWELS1g5fUaOOFlhNuwVS2d5WT4VNjPwYNnR0lrwe8DQc6DUaKNlLr
PAf0gJKxexJ4yptplJ+sZqTK+x2pPg1aa3nUbuQOsXb/qUkGDPpP8x4QU/NxKtyHGrj9T6UZ9CqI
+EzJaOHtslDlwhQTCx6H8l1xRipQFeS9KtKuFUmWxYEBDEccmCh5JUDIuY7wtufcNUyfkEZhtY3o
d3t49UX6I97XYBHyQ0oTwHI+99i5c/eS8/d1FxsZHb7UQw4KwUSS7mm0TPtznP9YersDHMUdOOMF
RMRvT5mfL2WODe2/iYhLhVwMkHHMcxXgM2JeDwzaoyXw5FQ4mM3/LxuNi4HnH/YkzYjXwJ0AdzfN
fvh3AoYNl1uugELAK4TisJT91xScW/L53YJpIpherYHeYNn8Fz9HUollhBeYUn6Jv0RCOjbHUMa+
fSxCuIPi2zSZZnuw0mDU6t/+t8j91/LxpPTCJ/BheljKl9j+05vD9E13jEnTkO5h9W2gjSXczCNQ
Q1EPmiUSMaItzz3PcS3CLheQ+DaTJvKs58lpaP/By/U9HGriQEgJwiQm/gWlr5ziZKlIocFNynce
MTCabglBPfSducoRi3rxUljUsh2HHAwUR8QvNH3a0PvKaM4LCH3RLJtn7mSVFykjxDx4U0ixJudp
UfOVc31biCkqTBfVYoWfbvoy6+dVf/cqgGOLm6vcivE3Gn5l5SfOgGctPFrPteAvJpIJVzsFsRqW
N2/4xBENrynnuObjVvJSs1AGhNueN8qdWevcE/21QbAaJm99bOwy35V/+V/WpCiLr1hAcrgkJnXP
2NMb9zajF27opAI94P25Usr5hlRDPjMfFUlVlC9SmZJLkKdfllu4k4Y3Q7GYlB5ZO6rRFY96nkX8
9J+KzEXh/4Lk5v7hlkm7qX8Mo93O/3QN0yV1LL9FYJ21whU/O6TwYcxgUXKVSlozGBo9YlBpR3ob
HXBf2F9MHj53wl9Ew0oK88XIatBHvw0VKBArrYN49Yc1P5PpCvczA8F2VeHuhaWtdCJ12jxO3p7B
5D5HL4cnBTNOLBTwf0XHzfKVOfzi7S+je+QJCFWz09T+N/gKcv+vRtenZRcYIRU3MAicuwjHUKRV
3cdAFDQe4BsYjog6qPeJkua2kXJC5cZ+B4lmmiXiJTc6JloPfmu3Df4nUw/qWgnvLp+64WNFBpkM
8dzkTgR3I+HAhtZNKHNE2cjIYStxVcr+WkYnjabv+54D0RLxUiLmaInxnrWdk4rPjAEApUDKTymR
tnQLdhsGZi4UZJ/02C+x+6v1k5ZXy6yC2sTTqGJf+wal0hGoGUfbrcTrViUdmG7Zsq14X/m3bp6n
NcJqyAxpVBY9a+FEpLdGW4GICt9bh/6mQohgBjZ3sgsBQ6F3x80LyE3tOqLpmFc2JZh5JiUAqtoI
UxbpbL32iFJ9y/VMk7fRA8rTHjpXima8we+J8FXeQYlDfUiytQTEnGZ7ZNIP4+X6mRwW57FnKqst
gI6LGYmPKwKEESCF4ccdfnX35fFeKh/GM8OHU/w3gir8UjoHKse07NEJJXsJWZHWAWmTaYKvoUSk
gbeJq++CO8XnOc/5aMm+JDkM+GHZsqhifm4ZL4X43Jl5dHRlrWUeqie93lJXzMnv7otVgY2Qb0+t
vmowXIKyl/w/A/ZdjHDAI640fdbdXuleMLxqIlabmtkZf8pcNXGyBKUZkOab2owONt/NnS7TBPId
AZfkuF063dZ7UsWr8WYa/qriJxST9OKJfjT0fxJXhbpd8f8GkpTbk1/epppuazBbBT3EAcrHpYbu
Md2TBSYGtsatKaALD2v81XMjiNB1LnV0oeVNfCi+tZa0gwaghosRFj/SsEkldN5LsqyA62bbO6/U
Mzi0aEVgwma7254rmvIluNKJQRZhjznn3CoVmIqMdoLLNxuFdBhrLEuoatIAR3/ZrCqUKGGBJRqS
ACnwcHOCdKZU3xCGswF6C+T8m1qiA1Z/InwJPSGADWVige6d7w/e9HxQ6o0QlAS8oAjq/1zeS6g/
CgRHJm0E9Iuevob1NZyD7Bmot8B9lb0jZBeWdxOuiWxXOj64wDbNcmGgkhC4G8SCDt6W/jYPFXws
g5cfgtfIelxX3workDhltEf9XwctIk9pBnQehSXiyOm7Yvwn02cdFpkx9YeQFyM0/4zSs07HrxLn
ckZnXOWDB1grOwSmw46g93Rfkf4Or4BM6yxQl27mdCXipFSatYkxl9GbZcRojKzGAB15TvflnweH
x0LSAay99B2wPNFBLHAbE4tMlUI1UaGlJCQPCe6IaZtr3wlXTFiDtzMz4g1cEK3cHJgOMm6bycok
vQmonCc622rwFxF0IvdIqn08QaHtUrrzoCFdFYVX6W+gUEvNMdFQfQFdGu4iF7InTinlcnFOW4k8
UHBVOjBWFgoFhmpzRvfde6Lmcp1iRrkSR6isGW8i2QY5AIlo4jTTYfIU0hfBoHQ8fUjOWS4QQJd/
YHswN/ElpYl0RAHfI4cN22FRynBZaLJKCYWoA5HCKFcgHecxy4J0UTHi6KTvlGBqGDZq9Xf7x04M
ulBHociy2b+wXbXshB0NwwRGUSAa+whdZhnZluchqOc0heaPDk0cAhjf6m/BYI5vc79XnrKVMUYE
qTXrmCbXkXoy2HdB9VcPqIXIycVtxxSNEeiokRRXH+WiXHqM9+u8P7aMTDwNka7ETKzA6nRQeCrB
1UQWAG4cKRlyEKEY0VIMZ9cdyWtvmSEw9DZbVP6Uk5sGZ5mRqLTO802fYoNCYJIPNNVgC9RMEZ3k
y+RPg+uT648ONCGNEWVgPskdHiT0rXhGE+jcbHk6+oBerX4FCyxLKeFLgXJKpwIFPN9WUD9Ka5dk
T3jieqmjeAy3I18BnZBllBgLo7yZ3NadMaxLUbQ9MXNwxGnxXRg2sJZ0IhsnD2Ia3yu8LaHgbgKS
ojTeVOuvA8Ig+1tAzEnOd82yltjGcA0ZneOLUaO9SSeyVuBocVEUPqYAd2JiR+sWDBY4zpNi1J3Y
JMEEjS5yh3OeFew12uLTtxowdlQIH+O1hV53FColBJ944kZtYZXVUvCZsOcX3GBBw0fQiMUwZ32x
Q8SOJ3H8C5djDAmSQyNpzXeqU1TT4UytH25BBUBGeoSLs2dwk8vPSNz1t9DoZm50NLne2CSR/E90
0x4YtLgOlwIUGoUtZfT/BdGLDQhm/EfIL2X414zdltufqzYA/TMJGv+W8dEzjKzoH6OZseK7RAIf
SofBQ/udng3od1wP7UugqdWdQoYHtdgtquQK4Yhrwat5/Kis3vCRCrBGSwCNonB1WWDb/SBclQaZ
UHyygCGRvdsdCnPDdUCW38pP3zwBLeebCPxdMDK6FzjA0egOk9+MG0Ppl6KHO7n8wQIhR6/OR3+M
S9hkjIZ6Nk2QncIT0Md/mXjvU/p85SZWnnH7LVvfHowZ8zTkT68fMYecdF4fM3EGrgBEkO8/jOCr
QEEYD6hWEhq2zJUIrQEF0mA+1rRrV5/D8ZaIX6F/TSwU0N49zB6e7lSYFeuPmT+NyS5MoFXEDFYS
6ByIf+R86PCy608j/mlIb13hrapvkY4T/Y+6XHXGn5ubVFE3LXhKHSfeR2F+TO1uFseOxnZZferq
I7ZP2fgE8CTHW95dVPj27Y6eM5I1WTYWInSuNEP6Mdw881LU55xhuLwAiI1oJcfzUp0pAWeFQMbi
EadeMSUhXvvhVlEVjvcqvORCzjn9J6n2iDKV+hcNYuFCATsZHT2Yq+RdZeMid90sNvEh9++MNAxZ
Y0qsvvVqdUPhbaA9KshSs/AnFLhaGiIhYPeyvuSXzl9J2b8k84+edrcMc3bKabzXDeIjD9fYktPl
UpYxZcwyuL8drbr8KPh7OUIjUVyt/DQJrvrJQVbymVN/xegTOZMc3QqEkHCbuhuHdRc5myXxVezC
yUePRYtOTa3Zekem9yugS12H6xrp4yADGSk5abGDso0PXzn5ioN7K2rHZ1ZY7qsi26guSCRdJDqC
xcF0EKoyyEBsJdEbPmBZfMRgVepLLW9U5Y9/bj1SblADNhwp2n817ImyIzez3mgEMXU15tDsk2Bw
GTdV9+jC75AOu1S98/xT6pHt+uKqyTUS0y68VkEq5/hojW3nYVt8GHTaRRz8aJEQXCFFxzToHkvg
ifQXJXqDEbdCRHcwRwsVYgtQqovKrC6Tljp+kjy/x9JrnAYsyHoTiYUo/EI5nITf3hr0X1fM6RV7
gl1WO2oNP2HaXsLsBBvvbnLpiqCYJtesri+Z53Jv/5PJoxm5SOdSe2aGo4ioVliKpDOWMci98T9R
A1ykbWX5nvFYlgni+mVPk1beIOPDzBmyTiA1TQgrDOUVNcRgOEFLg3aL1HqAfWiaPw0cSoWuqVhi
3zGBjt8UC9MLs91C+YdKlHPdHDdFwQ8wOeRLQrJplmtDo+HkTRkZD4rEuPyVxm/fPcSdwi5IlZWf
8Od7AaNxlb2KDEd9tnv1gcx2CuEO/EjI+0uqp8l80fRErIocGXq7Mt5N2ZE5ewv96DiSjOtHmxCa
jBAgMM2YL+6sbJtZTsOjxbumHOWh/SrdpWx6W2tYB3SijGs2BxaS9nSYiRSTESArRL//SJQtIqGD
DNHznmStOcmwtDu3aozK1Pg1YbC2iD6P7QUhJB4J1PV1uiDeB20Py48L6sqdbVyfFCASLrgl7lZD
H2epP+Xn+A91nfgMQacMS4yu0DXxQBKSAkVHxBMxG1DE4TAXFxL6N46u6ZchLNvK9mGN3+fJL06j
UlvAc4zcV2Q3b45vBsOw1qYhQS1fFEtc7HU/Bzlo53NvMaedo2srIbo39UPTTx2Nhm4/xFeO8Jxy
qTIHav4xv6kUGxLdsXFh0bhTQXMUOPvy/hxBWoMgPTH85Khh1EFdS9/EqTKnDkkd5TTbLjXBMSwC
DYSeYBW8SnMFaTLnN2qiYoV8BdkSDZohOgu0tLO1QE8n9j+LED0yu1PkonO+pe3LAGiO/Ml/QcXQ
KMYrFW965lTvHp+QqO15dwY2JNjOm6l5ReFFNP1AU4ami0dbNaD/J3OjRdhRGmFb0ffv85vkfzoO
qQT3qOFRpK/gxAWSxxD93NVN1yX1E6dM6imz63fkD89CdmdA5RonymEDoFCB1MaZt+7OIRLtDFxJ
uEXyEXYvmbZR9zC7v4FpEA5k8IwYzSm0DfxXE9QP1fFPk6252hi/AaVB59gr1GJ6JS3G6gdbXsHM
zFeojOK1FuwtqD0j2zuQ/nLFV9l4pNXYNCrnEnEomTiT1FeP1qg8D/5bK9hMot1BK+3iCljS4Mhc
is0EmuBXZPCRvGtiwKFNbUwpEsYgxZY5pGWuLVkUz/hPxmDjpk8s8FgtuwnLYDJo5noMVyv4o0HL
7AFWDQA0dwd7HO12KDnENE5BkvLbRxZH3eMwndbcX79ejB8VwWTTp3aGmgLbJqck5gHMERoTQ4Ww
5izXVFgVvxAt9um8MmzlCzI54gFWNMxytkdm6iq8Dht1FVbLbR18d/LaQ+rY2Nx0LtM/anGS/nBW
EhFNZ0ELV9aVcsEKBhvkPV30bj11EtFghtGypCGl4t/QL2N4MungpVhtRRdkLLdz3ot2hf7m4Y6X
rD1Np/iYfp1/TqcyJLYGsiAPhbcTuHX1EXtqBF4kWOgJPab+2ppLEdljG5P6F9pGhBriyKgOEuyw
IfOHY/I02uHY2/dzdSJRcOwlvAG4zqQb3Qj9Oo8PCcdkk5D76WhcaQ1R9gszTxHa7FUguDDAxZIz
vjbxFpsSU/pc0nTeACgLKiqBlTmnohy3cnV2EY4wJQLo6urrELNFQRpjf5NZisGnxBbrMFp/QlBA
i1MQ/rNQRdIqomGIEqihA/PGio70vBaWYnluUeexMRhP2JWs6cwYA2QiBdmy2PZXkXuMlVc3EOGH
WZmNlMxwBBtcZ5+YXPekpBznytnMMuzqhq31EcB6E0CxLMZor1Yvt2dVBNRr2jrUSsbB+AQy3DM7
4HMVNwRs4XnEUSTDgIh/E2l+vHXr+c6/Ixa41AGzkHNDSy901HrDKcL/KdTfpNkX5r1CWPSAB+ja
IpX5k4c5dWget9DGW8VxowPVYagHFEqolg7lW/Nf1X7N1UFgCLU5peM6A4kY5XOrO5l04Q/5dpQd
HSVZv+ID4gJqWkf+QFhhmYCTjCJuiWGS8ZG2WNP29ihSWF/mMIbhy7+K8kvYiHigt1xmWlEEI32J
+hX2ScpUlqOD9kMax4pJM2sC+r9V36ypT6VbeSjTFUcgjsC4I2ns7yb7i0ikfejEwQOK8gC/wsQw
hy+P5Dbvq2EYFKylNYJi6uwbfW5J3XQYBLMj2FKWpA0Cer+9SPRLxQUcI9NawRhQ6bfKdmedXY1E
Hpo/gsNIX4VjQsReYxxHDz7KsHWnJN0F25DnnXp9uplQbiuQyifRDSqlZrY7ePqvb86bX52O/dFs
pxCacFIXgxVBsa+Na46UpPdQXqGmO/E3NxV0QB4jfI1YgByWX/C2+oUxHqsI6zg4Us3/sGf432x0
RI3Ao803dJjDYQP8mNZo763RRbLB8yDTQv7K9DU8PHi6fT2hmMUrDHcd2csG7SB3kq0bZ047GKK1
GIn/Fle3SS9gwER4ZaCz8oULKiI0oqi8qnifKg9VohuzqNRjjDk9Pvf0BPUePQGbAE30ZkGCQZY7
1gl9W0hYp0OrkUo7ontT198eSBPhPuTr7trtchKvvgbsW8x13K2PeW0hSxAylzRlRxW27Mx8Myla
JCHAWTK+YKDR1T3JgGlAvNDbZoBA5ZrblXZEj62t+vzS4iSAoA6W8cSHG9AyruilJ0fKRw6iA2Pw
TU0o3aK80+Eq58Fdppu0J69AWGOvZPNmkaY6Ip4vnCTZ6Vn6SeWzNM9O6UZiWp7MGczhEJxLx/SZ
dlw7cpl4L4AADrADmQH9QO1EXwGGvtBuCoKFLYplBEP6CIV2BuaW+Qu9D12+YIOQkNmhl6fuKtFp
My7fQFGl6xMaPO9bjlAAWjjFQFvki7FOxhp1nPRp8cfjISjsgGDLYDVAWgiPhuAgtXGLVftH76rM
GSl9+4RjoW0ZKZO/0FEdaL9MxyOnqg/jXm9XHhtyvVDkgyniNSJEeZnE524b+s6ns+gqcqdStzeH
JN+Y2qrCJBX1gPZm0bGgN1J1p4J1vGZJow8ckccDbRWdqCL0ZLIeSe6Iu2MMDFEA84ichqU9NZde
vW2YFRzbfeCeu88Abf0nZ+Jn79p/6GRYXLGVx075fRbWvCFLOAvgOlpym6dMPmY2DdzthTZXt5bL
mA+dOKdvqMsdEQyEeqGIgys+b97tfsTRS9KOtpY+8MBROcEm7BY6evgV1HIY4AgsbJRG6Uqh2UBc
5MZkVGAhGMRKQ+9xoS8V3ExUlw7jGXfJUXQ6tW7PjSO8xj1RCRURsD4ErZEA96nHP5Gf6nEDZ4Ij
XrzNdhUmLLCn0QK27pUhuY28iTHOvH9FPxrbe76eBIWc/fbwtsms0b/LdYUGciVeqm2vYuLok+UP
7jMlYvZWbbeYPW3jkxKGhIkWPYYFKW2lkhk9khNgnGCSj61jaQ/c5FPcFDqKPao75FDZErKBtm4x
zrdLFpWy4BiIQoZnC/qA/MsEeDbwQM/9H/MZk7QxpROQ6MJMBywKZwPI9qTNIplZ3PQQLX2xlSGS
NYQ20TkxBy4Z82Vl5S1gu5dnLjF/h722h5gebWDiTz4a7Oin7j0hRqGy8iIRgH/no029ROgE1F03
zC09d0y6JP1uyXvq/7XJwpsDhPGAjasQSGgfRduptzCSf06i72KwmQiDVWhvElMdeMZorzmP0ga2
JBj4POBjASJu5oA3RBMQhdyTm9r/mtrhoIwgDaUdfTifPji5WOqzxuporCva8FiYcIbEZzIKYY7T
BRLpIFj/IOBZkaMhmJ1AptzrzaEDhFENb6PZ38b4PV3YIHzRqI1W1iu+IV1lxwtPQ/FFDrB2IvNB
xFTDslzcLFI5jQD8vI1zZ4K7yOFO0iczovUX2P2xgcJgI2JppB9ZhR35IomWrUKcU2GILj3quahv
avI9/W/cL4V8gSDPhufjDt6pO010oumYYx0kpn5zFb874+1ZB31OtFE/HjoLJKix5uCrAUm6mBhu
YOXYSDrpWVmvfE/V+EY0MSiYc/wTgkVoN+4yrtf/kXRmS44qSRD9IsxYBbxKINC+S6V6wUqtKlYJ
xA5fPyfv2PT0XLvTXUKQZEa4e7ijzUExhQ/pJF4Y5VJTTn30rytcEggqmcpoHn2jmFFfm/pA6WOt
yoRx+hu8axMQFcAALA4lxl9d/A7DHMO8PEbZ7teB8yFie2WPl5hcAhGldhkeMRFRL94F5k3LQ8n7
s2md3JdaRLQkNyTux0QfgAPRXv3CURfyg72UiVUWvrknrwD+UCbXnHOlWNMGoDKRJg47J9IXyDyE
gX/9F5EOnGNbfE1OjLpOywUCHwXsgW7Ez2WiSVeG+kxzZq7YMLLXcRjAVx0imGkTUaXn6SFs9i9s
BKlDB2nFw4EAeXMcBsWS8400q1o7sZmmr6968LRwSfgUVNxoNV+w0Q1BmMDzFWbutDuYaSnYslUl
xywYKwzS0GPi5TE1JRQGPSW5hHkRSUaCCqw5H+D53um/3PwOGd+KXwc6yg8cExuSntwjbijpwWzj
zE6Ri0JeRTiPT/pNGZeszUXKlsqGSU8mfynyVxxDuuNnYzKeSFROOWIjYdyyyKeMp8dEv67EEOMo
IoKWWVpsbG+hthPNJs+o4lXQF+FJ8MMlQlmymUpaTW5SkVyVZJWEvwE/AQCuYQiDslNm1M8ov1uE
PFiziWYEHRQDXxFcX0aGC2kOGfGs5SmDHowI+OmfxAVJTgkVqvuxhDM+Ez/0aCgaOjwj9UVNLAZp
B9JC0flL7F7EE4f6j8K83Mv8fsEPdNgz0Pnr5a0ntEqlRYqVCTMKU0neYc9MJ4fgHbI7bba5yL9h
cDrZNuqFfYt8CgLCFh+07M1K0Px5+zsolw//9CI0taZHxukSpbrTJv9KTsWes1BawDkrQe/L9lkr
QKXpA42tUn/z5lItpeQz9fHvgO+rwOYb9CO2q6JL+5fXnnXCG2dyrE7GHYfopeXHZ3hJxJZE6zKt
5ip0ohjIQyDM3v9Qz2tAS8a8/MdK01yeLOBLiwkDhRLUhafiGtZgGIJl/gTVByuE4ieiAfohCChi
sJqyGp/XH9a5vgY45vniGcWMQneQfPuUE2uNrmM2/IxfTH5EjG5CIpAmVc/NHXXRtd+fmI9n+S76
rzTayUv8wBni4zDUtwFBR8U8cJEaTgIiBhANLCrfCI5CAcSmBvKe7N+w7zoQAjhTRbXlNrzQd2zF
Fp8np2e7fdXiJdKi6wii0rrQ8+0EER865qVoXFf2+9hbawZQYcZ5L8W5JOHQZ9/bkNaICnVmDY4i
QuIZEU7+k/OwcBuijCEF2UyOiFK/+XxqYctc2vvBCw44vndud7R3Rn2X/Mjyx5OyR5hH4AOTWsny
Yl9bpsWXCXMTKzYlvSi5I9toRUpD4NreNr+z5A3Tg5+HMyzEeYmT6mJy1nWncCf4A3SLTOjeythD
fY/PiHdNLhqSQZkAxE86Z6p6x66NmN26medql0ikdJpIYv6brMMTi/qBw2vikrVBRPY2vOk6aeQ+
yq/2mz4Y5zkpnzph7iOjqqoT7MwMO8ALNljdiVzA1jWr3efRF98fArc1H7TAJL6l91p1NcFWVP+x
aSBZtMytesyO5DeK8m2A8zx76Ez+w9kdNsFmZznzHeFRnPfCXEWYGbnV1ZhqJ7FriRAGcL3Pzaao
AnIT8iHiYbrxH6wgOqRqRyYJxIziKiyIoHAjw+nHr0+Bnfu0+SB6d9jbcPOeMX+0bxY0Oohs3Rze
08Hd6J2jKZzRRjLtSw8P0M7fCUmn9GaFn92sfbrNjwpw0ZHxZ1/7nXxRLB/VbXTB69qNLtkap8kL
A1jmHiQLh8gWtwPcnhVv9PaFCIpz8ND9NzLuy8TaLY6XuNN3ppddmVPYAPi8bgWNKXa67U99pHPm
qPAMe/1Ob1Ab9jJZUTm9Tbd14iPMaFJMY59LMs8NCNYeXe57MTqvJbMLxVJ/zwBL98zeMY2efV2B
D8svFTuoacoiCHfqaxGx5yHrCCm3845JzemAuyX7HKgW5ud+hXnlLkd+nVMnrAhdwqh+oP7zqjM2
wnC65tIXZZfWz0h+CE7aONXvEv3QzLxg+oToOnH6jfDXxfsHxxboCLVfAY4GrvzNez9Wfqfe34vg
VwOvaBdS7IHR4bA0C3gHZ4SURkTPIbAw9to5rClHUjHzLX/n+Ig2c+zXNsOvgQuiC95HfvTo01c7
4ara/IL/I+OtMX8/q1gX7wAcm9mKATPK5FzfIOztAefu2ReTRNgjYv/FIMbGgIm/M/tLldH4dIDE
iCE6E4rSODuTdUTTSAsYk/zaJ1cb6UU+78CeXpaXrBDQmHP1O8ONbVpSIaz7z2YCTs9OnCaIexw5
3ytYmU1W0Dw6Ff+0I5mUEbpw2bb7UNi8Q0Wsu21GZUMoGkAIG/9TJjKMHv2kK/7wdhptqZj/umt1
nSxhOBXsXhLem7CNoWSdyHqU0vyTF/NCraBwv9uEoTvsSHS6ASMLZ0qJO47y+8bZFoKZmSM8BL9D
hI1LS9vF9V6pN5KMP7jyM5HdD59foWwD+5c/XmqfGfZAVmE7KIs+SHTyuXq0WbK0gSlwvgJQ3XZn
9PFS9NQ72gUDrV7QzWt0MkHH29zAgEVoVKLEJcoF5dqwysnXA8xjnPtbYtMukLDkjYUmRmt2ho1g
fZtOiUCmc1ARW9JFTMbHECIQ6c5m8JnF0oqmNkVbHTCk+gFrmzX1tqE7fiP6qkleY1NGTJvfAuUH
9WoYE1d+J5UHHP0d/qZCVAi2be45McuTjqrY0FrCqYUAG29yMG2xi+RIaXXSVtnjTX2b0Z+hL6Wp
/DwKRH+KyB3sogLk/XeSfdWApx8cCKtVHf7F4CBYrktCQYl5Uk+zVuJ5QxpOZuLuZ+z+e3uQxoEt
UaNlqHgK3DHeerptBqxgZczOBvwnKbfjjT7+9uz1EuPWwReoomEO3qv5wsKn6PBqDk5VQ5vdnyra
mrL90Rh+fDEiQWupAuMBBJdzECR4rMK+SfU1ZrT3YSPG6aeIWD7RUrrVPnjMTdqOKGzCZbPpb9C8
Bjz4KZm3q+638kyGGx/4W6yK2+cy+a1+pW29Sm5F4Ja+tc8PryVbO5Zbv+nq5bcrdS+fjG/z2z4Q
77KZQPLOgjW4a7bSHSxFTpPZZN8v69WEVAOdwb5Du8pW2gFM1N5goPmvW+iP8MSN4OaTI+Eg0sgu
9SH6CfH3FDKgYtO3G/5VPwX7ZKiBAt6QFkiFYtcQSHm3AohQ5ZvyPgUz5mjtXcgoOzHvxIISbLyb
YNVAHcxA87x2HP2Pzf2JdIb2HtNf2i/sVlxspQqRqksezjzM5sK6IhpnylX2jSdPR2tPzQOhDT58
6lzKtzpTJ5fPKnzUBPw6B0K/CuEoicd05WbTH4JOMYq+qCrCEFcm+lSeQyLgnIPWHFkDEMYL1sHA
wRGVWeH1aFs6pvU7BnrVeVs7YDTNTMOrCWurJ7IZY1bv2A4/A5grTP86kcREc/hoXiv5YB25IcXm
T11hbEGmcBN5oDqZt0JV9EXlX0XAJzNeofGCMTusenOCIjep6AYhvANUwvWSPhU9WnpuaLUhQrxE
Or2pr7iDNw5KbP3wB4jfeyAgxiS7Ae34vzLBnJGUanGrswObpOG+J6CcS0B7O1vx0hf/GKo2yduL
GGhH9TEmxN0zFxvibobPMxTpnM+LuZLeTx/of8FyEI2iuIxmu5XuDQWZDLy0KBEiNO4bMYOzlB2R
UjK6INuffAHDNhjQADPGOc2CCfRBnlFCgPLXBxYMSJdyf4GDGDNlEcYiHZj32We4HycD9Zt2GUaH
GRmNWj5zS8mrjCWFfqmIgejaXHOpr3Y/CP81bJfpNyJ0+HG0SwBJ4S/ajZ0L3apmMidTreg0GgRR
MUhiy2mz6D1uHC5AjFRgHER2FGouAj+tqXlX7ZXBoGLqqsgyh0W0zNlRVtKcPCQ0jqkfeCA2JYSN
gvBXzCFySulMHNXtIQXX6LkU/SimnqlU72G7DxDSojYD/7LwCFd/6vRqkyY3+a5/A7SmjWsd45Bp
VFQtP2/IMsoDsGRmgXMDKHPe6R4RaiG9A5YljYtQlfknMOAx3lrvha4vIrbIhsxAg9Edl8xbVF5U
6UBEL/07Sv6RC0weTMvp9QWOC1UmGx6FhggGosLF5BT2LU38EQMPjAVGEtzGI7e3ovySwt8Yr8Oi
PwMdEphZ0vfR9ig0RyiMx3+2sf9g3KMv0vieYUKYoW612KUtU3HfyRVtGnVhXp04ycfuDOOZfC5I
/CEYdWoYes8Cq7ngqmv0KDVP6SQ2ZU6uKN2zeIDG+R6T7qq1DNW2fxI/Pb5J0KYa/zThZOzgUTnl
PFvDopiDdt4hQY6Q6lUjLsVkem1savOxJW2K6KCnQZqQCRC6F9MPOTJeOhpIQerrzr4LbanvmyBa
W/hxArdJM1M5gFCMS6DnhXvNJvtJh1/1b5YfE4BClMMTZNq1QbxrPyMXMpmxxm8g5qaDNhoSUdiU
E6QzqUa4Y+x5EKiqTevKNFPhQo9FfUyaJf3lcIPXy1V7hkhZhYcDeqEHb7hEhPvv12QtGbLI9UO9
+94QSE6Il5DRvpASd/Sd4LGthM1NPwPvM1kOuKSji0KIjFZ9tBBS8N+C3rqh02Oa6C0uKjadZAIW
/UY3BgGNwtCBW44wcB+z7hAz5EmAw1j8jJQNGjpwif/NOMB1hHwBIbckVRbsGC+uOkd+z13XJyZP
lBFO4tTf4LaYSGP+bfH+CWdOnKow76t83oakmH1avIlnxGrmPiSBYEG6Q4jC9nVFVDkSk4nqXYLl
5F6lI2FuSEZsxHzkHEafY2ijBvTUG6b8xDtQk5b93cBov98Iflp/CGL7P4pfg7mjWQAu0jja5QmW
v67+aMWdgDlPzzFO+7oyLMboNzCX5S/1wjvdT0Cl7mb8fH9Cp6RswL1eQpULHohTi9AfBq9DPl4L
WDINYnn8VGBX+Dlr2O1y2TqvzIdSqeD0LJasK0YKbHTDTaeCWt0sCRoMHq4/tNk+/TJrsq6fKURR
54Mwm91BARkid7HheUdDKIz0oWEmm8zYNi/g6tiJsdtBMWja8UK3AJqapU3O7OcMj0bwzgL43t6Q
Sv3GUBq8u1L97AIpR7nc3JhAqfSFPvmmIcOaZZi4Fh4VkF4vj6hU+lp8k8ZdfMa3ycS2O9+/rkwj
YhExMN+2NROawyOWabqoEJgzXhuX7JvX6hPNJV/Xliq95hbY1GLSy8b+AmnwyiwujXzs+wOAE/7d
j1Ioa1n7+AZb5S2l7EoRGaDNVogEKC+w10Tq/CLQC5Wjxf+LYsFOnx2sRR8nnmStUQzdBt7tGMFt
T+YI8WmtsY0iX8QL0irIvEDsKhWOmAUY3TAFX6JxUDCZzJgqiKhxMw+Hr5vFw1JAi/ncqDhG6HZV
fDhVJL7M2ceEaEj9ebDnOLVa+xi9cT5cbezSSjGGr7W7kGRsBD/Wm1hyZHbhDZ9++h0YLUYiIR17
YqAJlZu/+vlIbok9uTXDVRApArKKsDUoXSGTNgXXH8SJ/6Y6heGLCLCse7YlDMhSduo6pXxHs6q3
ERMkMQpsbDthWGwskxA74dq/4vy2JodQuHAzpTmJzgPFB4Ogn6p3OSyq4Z9UfIfwqBreRWyIXx96
cBTtBChDScVzKDuxub5AqmH+lharlqTAcZ2iBS5d8hjx9a1eqOG9DtSjq2999rQVX5K2Qyq5YbRO
q1sl2NHuJ4k8ST9CVHCFHWEheAMhn4SkaRNsRnZMVtgUQ+AkENXFgqnbattnKLF2L0mE6ZJfj8Zj
iy3hQNrXwUTrI0wWfGTt0h/gJqctypcExjw+Bs0Rjb8Wu9YhrHGunWcDu948/rniM9AkmPgDDTN/
Bc2mb/r3OiFv9b1I0m062VBq4EhFIZ/7NvE+kSssE8g3bH0NbtN0jYRmHt6akb6XtHprULeIeVhY
EHjo+pXUpf/gK3U6O9URMIzZSxJooVfxNOIicnZCqpRqaWNchJffB8fwuZpt6vEr4U+nwI5YKvGG
lfe3uqgAZDn5OwJnMfk7ihHwZKGpVwsrHW0DTh1zHnxOVXut43/MwcrFifcxa5lfodPy8aURtASz
ej2hMF79Rie/MsUcJFx6S3SkJh141gBsUnOYDM5kqwtDKlx+zh2Lel1DaOoeiJy9kBbGXVq/xiO1
I0UAY/LVm8PbdJP0Me7566OG6DJ1Pv6HYtz4ZhVlHp5isg8IVK0M/RSNHv7XufIPcLThAKQaCrZk
92BAxKgPqVcY/8+UE+AHpQoY7INPbxnIV5h7c5g3jItFpHyxd4bpmQ2ZZFlKMIscB9zIzxxvHIh1
vh5bJMIzewFKeeGlG13CjlC9tNNydAlvGBiR0bs1JoTY45dHLKEIZ5BYRYwh5Y615TjTX4vPjWKm
MVCfKHhQFBiY1RZpTL+CrwfDkli56K+qEwp/GAXVj7KVavvUiLwNIZpZNwi+BvYAXpcNTF/ip38s
dB4hsGN7hRyzn5F91ZIt5ER5QoTXYVWMuwwofr4M4Tv9OPe1btYQ0XpJGXjF73MaGBui00ArOYsh
pMMTI10fKOdYOSK8kplGMRygNvj2GkqNP0eX/zZu9Cd0UVJNSkT1zZ4yMilCqwuyX2yoBjih6W/o
9ZXW0TFpapDgM33ExJKhI4JhPrVGtGE/wWUq3Bg59fuz+lCrlQWTjOgRxnlBx8EHcxYdS0LYHP3b
gSQqG9+I0eGFDkpaxpXfC/gtvDsa0B/MNZjCz281Q99hsezKUwikoR+XvXXV9rl15lWujX1gHuxm
Y7/x1rtrzabB8Oyh49F2gwCzSWEU8PcfhSzVM8prKp7R+dwaZjGqWSR/ZZ5S05ERK+hXt+igqjAy
EjJpfJ9wPYKXiMpv8zmp9xNYL9QTPk7yq4Iq8s1QRUDzPdkaT6zuRCZ0cg5gmHjyk2tgYJWTRXPs
cuIbHhHPZwS3HLdPFg10SOJh+usVCqQNqWSFJvs6yE82LDmigao4KRC3i72ydHGtJs0gUzbxEwDo
R405lSNWCAxXt8ETiPjfGDPF2g+yORmxDd6d1AnbqmFIfRHUK/mBz3y4Gz8iypqqYv2G8BfjXKpo
Fq4o1UBfEiRunhbTdzsRntLRTMKZmOwLHIf2OD9UuDW/XO0CBU393a2kZIse+QraDFeORhbfAko6
a/VBn5Kh/XAGLImPEm2iZy5oBbHmAAgVN5lqGP+nSY6HzxXDDJ4s27vSrgw8bBl/wEuC48YtBPyH
M8Gyfaop3hM91SeM2nuboXz/bMzwxwqjmRH+QELKLaKdq2huY/YJAmwJatXivZT2s1Hb6sHaQlLc
XRvqEalbWtFcaxYZoEKPZzrJRem+YzrZgBKWdAxVQMjhZ5sWuxjUS8jvgMTMnKEwEYJQejj1D6R2
/SJlVVLMHNwmdiiFOjgkH38lWfPRcow8wjXy/AEpavsLAEaa9uJVeh6lyIqqCQe3l1cNDkUaDfnn
YYTsL4SZnLpZ/++rs0+hsgSE5IQiIPDPqNz3oq4+dOfzaK1ODjBNg0qWhk5eDG54CL+8nM3hLrwD
rPrPbFzzYzgBJhV2e2B7kBJSwLcdTcOApT+Pa3qljItPf6X3h7+j9Y3tqOHircQmVf5aONAs+isZ
CD/9Fh8nDbH89L2WyT1zXmBAHxAIoarV3g9s7evuwHlC2Wv2mPzxkGl9JAA4fPn0coVZWddeI/bC
V3kbXgcmJFOqUgnVapIfoU3lDjE96J9tYsnvFb86jOUOeVRB3TGyR9FUsGm8vGh9ahbMNg6OPS5U
bW0iPMXAA1URZnaAts0tFnkGL8Q8IjeJemycMjnWPBAFK0/dIEIYYGBmrF7j8rNkZRH3lP7BIdOv
0dv11D+on6Cw/qzRlb7CY/WX4MZDh9TOtWdPUo/CXoCNJSjXprnRqSW1ox/GryH1gYUnCvFunrBb
RBGk3App3pCJiWFxvQTaGXELQOWa15ChCq9EJKaDpg07xWHSu9jNmfbG7mjtIQuC5j030Ppm2Byh
w8WCBuvsU6z+JOZ6jP8lLQY4hAvjvBKja2J/fn2HyrmG1GTB2OFRtlFmbjAEpFEd1ZP13hZYPUcu
FxNTy+T26a1eMxXzQtwUsedEcmQzUoIJmXVS3hh+dg7coRavTeU3N76sAduWZS6fqZhsiKb+9RNz
s3ruccGrW0e87xPmshhY8Sb/xaujfW6qfTVu8OrBCsUodyWW0dE1+FEJe2wPg3mvEMxr8T/kOdJ9
8rmNBCD2BxRLDNBhPNCgJiykp/1U0P1lzD2DKttHVfbwqXphCo99FcGH20/7Y0tYUZ4gBiwPGXz8
E3AnYSuby2hea47yppkbzQaYG2oMGYv0leB/hnJ4yjxpbWNQCbJMOoxf4tKdn0drk0j1bJXnjvRE
HUL0IFWTeaYfRef1vvfwPEez8jG7ngXAEaCVDEaeKYCFzUSaoHbB77rC69IJQKqQrs+YFjawsrGO
L0bxGth6T6bDk13T/I6Zlibk86yo0wKfiIjDIldJF9wGHTGFa2Wu/1V4MSJ+MY5jigi0xFyZXJgg
4ABsfpLQa4Ep76RpWl5OLhFVIT6ezASNKmVN7L7KCZ8N3hEjT4VEgxANenzpKCRA3Lnecg7tkP2r
7UN5erAkFpWLIebTXCQHGUSV7xd0a6z+rHovvedytJtMWMaLClxKl74wBsOn07QvI7SIxbwlbt+I
URr1/rqiV5YDjEyWqN0sbXAsBZf0fmrsArMjVh6EG7ZgKVQBIfYL3bepHQNNnr1ZfZ3MyFJ9jsKc
6J1v8QzVgjnZgG9YMcP4+iHDml7IyaBXB4fxlxTBxQBu6VVdgOA+QOWPbEHffToSqEKqEdwEwjk2
cGaF6NDtHnBEGpbYDSFNNVLnkuBW/Cwcy169SarKVayOGNTqv9UM8zNKXHsjY3Oroo3FpPsVYgl0
aTos26R5PeyBq/t5bFCIIwCDSZdWtMkKBeqHkpOvE2F61gaTGdzMByFBrZ7sxHrkNc794GLoHCoq
AnigLiV1nRFE2/kAEI/veSf/qKzyiCGbEASqxeRD+NrIh1ZZS73q6wTklsqvfqBdz9z2/Hk0zdZe
UCSORCEH6kILL6ZMyt7+g1FMNoDLAp+EHZawjR9J/2h85Xwy16lC0XcwYiTkUl1/1NPQV/INmp+J
26BYjzy1uTKBgukaBCMtWY9PZPrVlav36xi8nbY5l/VdNBE4B6AjquSLzheJ0y9LvgTxhyaTHZdI
62EbS6HT4PkT8tYk7TlSBcR6HifriiJP9THBHe8xTGDOnMWCnkRRT1Fzj8Il+5xVeAxuKuQM4Zf1
OoKTDunXK1jRA2DiGSVbjsKoXXAIIlLlFA6hxQjz7lHXzLHAKWunIlhYEeyRqi3M9zrs1yZfICUR
5SpJi0PW4uXtwy8FdJXQ0KiIQgTpfkHfAvZco8biFFqc0n79CVZ0G1HrcuxhZ5RQI2LLhZbOmFUc
wtYV/ipEsVQAYG6tEo+NZaMtaIAwpLV0j8/HnyaA+0RwyanKFoVlOSAgJCJdvO5p5LYzoPr2Izh6
i5MJa4Zpjw0negdDCE+E2muy5HLfXNmd4z3pfASuQqjycYO3D8RLdyDToU3Wue4heaL4T9j32B/e
foU4DouR4A9eBM+cmCvVFtwmIHEg3kido3ZlIItNCAiR/pJK3NgPD0ZQ1hPKIopXftGnNRtF23Y8
gmieg5KyBCtEwx7yQBUfUSZTtV0ghkZWvKEUU+PnmzsKmMPdHiD4qhXdpk0qUC98PxNOgNBHCoTT
BWQNhtLYfxr35qaTEz048Jf0lkC5KaXqzQh8IRZukIEtGJD5vAlHWjSYdaHxIaoEx1bdS41NbmzM
9gyDJMc7fTim+o77zjXkDzlf0pZm6RY/MsQnfACgL/CxXuLCRa15KrkWFKcE1iLtQHVrTplZk3yM
MEuQxtzv+yWp6ANeyY0jTJwNL9QXHzYQ4WwYWnMs6nircVjslZXWexyu6AsJK6JuAvGBscChlZNG
b+G8nZyDwAYQXKR0PiwLiEZ2eHS4NMY4qPRr7iTIixysePaIQz6T79S+0663ybaFcX/y5XgPOOtY
NlwlWhT+FNr3IlwyeMFAkryFdt9JyD/IC/k6sAJhWelTat2hz6M1U4/KvwkkKkP17BmSZ7zXJqKZ
oL2C2vO+mYHftn6WAGOctBxqjMfK66bce0wthiO/myg6HvYTFAU6mZaNBoe7wnNDiMnv9tPJH+EO
/MB+5g9tLz1fUNJYXCYu7S+wB1MxiXZq3guxuB/0kJOj+WxROCI/kZ48ACpb6Qx0ALQlPo4X0oSk
o/k8R5uG0DLtd1glM/Mseq8n8inuJOvq9ehWsugCGcdTt/W/fIXvM8DUSn3MUrTi6GCZ0AFy6UQD
qUjgCFcesXDnrJnAks0GwxdKLCHzyr5CqXDYRFi4QBwIxpgK/4XfqvCXNN3qViS4o65ahbxV701k
n3nHApimei8jIQ0cK6gPhgRQxWbhs+yg6SIJ0ZgrWSVDiztUy1lSw9GBdkOFq3LtJBuV0xbnOUeK
cNXl51Oao+2hs7iLKqVx8bak6dFNXmif0lAGnThmxUWjKwxRzRa0vgo8uMHSJC9EfvsyX+VDOfMi
kVACC+P9t7tzhY2tdTdFs8OfzmIdgQ1G0wh0EjZjYYA0qjidohEYCqb5W8oimKJCpftBemBjrc7o
kyczPTAY8awTu+9dgsML+Rs9ZmKxfa4gPlT7DnsFCqCwukyI/bf0F9oAcgir2lezEPLVGPYGscK7
RQQfQzrqnymqP1FhNTGCpyO9viYdmZKavEF1GLxy4VcqVASUZPm8CH120SelkB7dA6CSWr9xwA8N
zfuvop0AENk1eh5x6EvKCiR7YiG3EJJrxjs0TCYMZsOWdHGim2fhAiq1pC3O6I+FmqT1mbwAqGJA
wMKuOJ6PaH50Rt/WkJBcgnBvarFv/JcMHsQEG5zYsMej9j6yRXAB7BsS1BisHY0/ZRm9LQgZr3q3
GAwsAV0uDzQHMxKAXGSW/DSJKcLElZHoAT1/iGYmJgXT3wPlDFIibgDbBH7oXCfHVpaLbi/qGDDd
59KK7xiWHtOG/Khs8BjpIJEE3tMOl3wjVmeZ4Q6KnsXvdc5wN2UiMkKLf3nrtObGXsctDm7N8JBj
8YW5a1Qj/KzEcq3JN8nc1PCcfY0i3LTYjPHgQcLH3eGigaBeltBw0hyizoRi4tsOkyXTibzx/72/
zYNL4M/F9eqF1FIliVJsSfxlHgusGh/GFwJlpUVDo89A5xA43Dk+lZPSTDhisX8UG4j48/Sg+Rwg
lrkP1lPn0qMmhMgkQNqY5nqyNc8D8Qe5Ee9fiENucorGM3De3LRuho0XlC0zLXaNTaUnTKbww0CQ
hplSO+dH80VpU5v/lgogCKOY1JU8mjHZwhSzivgCfHXmelhLaI3EFAlft9nzTHlAnCe8wsN4ZEYH
/R1eRFxAoO+k7mwxgQVyLR/5OXxtE/ESa6/dcFP5znwDsGKs/XhzGKMTGnxGvK4cbewEkMIcjEDw
7FnZBsAP4TF/h4tGcc93yDofzwVGWbiR4F88BXLDxL8HIChcTYIIoogW9xgZmcRJTwvBewW7hVqD
eacX0WNEb+J5l8w0biX3nAm7X146fgJIJv8nM4FoKpnvwddFfjQP8470y8BssVqxRrlliC6VfN7y
KqYOa5F7DVLO2mU5ia/NVBkzq5zkoJi/vGsR+hxR87lIOemjrECUZM0DK5Kop1z2OjgRg0eYedhC
Q5wqv8UvDDve5I44YbCqgiHGC+YCZQ+Syv5u7NnCsgtu7PkcKTG/YHRSFhFza2wBUBgQ9HRseH5x
1KBaQDOF7we1A18aSd+DEowKkMsAPgF3lSS6d0hml8fUJnt8QXgrKVG4dyxobjMqBb6oymK1YOxw
K2JG0sE0B7W3dH8xIlosWdKg9qzklmVCwYe9KYcE/4DrP/eUAZnSoyf+6Ix6ixVKnDW3iefCXwS7
xKSLnxMRZs02A2fd+dxrVN0gWiUvOnPPjLV1aC1Zen5AvYiLDF4uUDUAGjhnKTPcgFgcLPB8B+QD
c6jpqGj32Lew2X7wijGXH9VliWfIdXlhi+WIhYvlMmAF/8E1or9glIMnRBAoqxZ14tsjIWCE3I58
NL5YxHGJmAmNbJjhgm+IyhnzWSgTRJt4n/Qp+4oodBgk4VH8t686RJKM1roo1h/d15utmFot1jbF
Gut0XOuTjTksgdL4hnwWMggt8WpM3pudqZ+sFw6sZ60DHzwR/M1QFrJ7FcYZ2f2lkRzVEhB2/cuw
xnCjcuaq+N6y7mOvZZJtGi17jQS9wtyXsL6NsWhUFu8MpXyiCdwOHhcWtxMRGvj8sMUwOYCWuJPX
xFmzGEfDyQjZNhYEikc9YRgMPIpsExNrksh/UfJBJBa+le6gaxFS8DsJnq3tYrhQmgz34BKJfH7G
0V2Psxqctp0NJQ3GtEDm/Z7+QPoRcMhLLiNfQtMAtwmdsCDK0vBe5YGBQ4K0iusYbgida0k1M305
mxOBk7/mlgrFxQ/pZwiqbWjdRevVHJpwSUwoiDGM/EySDnYTOqoUJo+VZa/PIyzddQRJTsC8M6Lu
dTOPkYfC5E8nUxfzPhQg3NWZvGugD4kVSlQAQUet3Mr0sylPblrNgakUAvMmAGLdRRXji9PMx0rA
mq7ZNZziL7Z3KZ4PkQugqpDUNS5JaNsVvuHKC+/G5vMPOfAMIZDLQKOjeORuE8DDpB3RSyKceMr+
syKBwemn/2q3/Pmc072EfJsRa4yg/lB1M7EDS50AiqAwaeh+pz1yXDTohCIgJf6XbZUlhKhCs0y9
N9Nxu8zw2pm9yPRmtGveozWxQJgF3p2wy1ypZ16oA1b4kuw/T+vxvjB9f/jMl8F0HS+kX/OCRQDM
NxV+Nkd/ksGmlX711cyrebpoZ9zk8seH1fUHj9mpKfs49+OmkJ2M4eb+Z4BXxavf6RoPtmCFqDnd
McHyotJ+8hwRQeDiwlqRltISuxecJlgifI+flMllBtdBiabm5oWwi+GW1Nn+8LiMg3YYHM3NvsXO
TkAy6Y3f7w3RDrPIs53naZlM3S3rapefL8wCg1ysGLdxjP1kGx1qcu6lpcl/lGu0NTe4T+xee3VO
tOihiZjVKpckIX4P/4wDOYZ7dUWMEBsGtCY5ojx1+/d10i4saYV5ri2x1DtsSn/MPxEqPQdygnaz
5oKqwNHmcFFJ5oEimzK2xNm5ZPxg+mNN79nUva0753LCz2t6EL6j6LY2k+3nVm5OW2sqgkGLa7gP
wTrn6Vzax6gPiR7/kpb5HX8K5Ur8FXyc9My+iq/XH4zEdEanSwwWpTgdCWNuDCcwDEjd5HBs5A9E
PtzEErcjKojz+2g9qlN9GXiTvPZCSon8sO8dt9jyXzss5jYvYcRAWyV6AyiHBfqphX1m5J9fBbeL
kGlIMop4RqZHodoHP2F8k4JThuviJOPXf76CqAybfT63r3ziipoAnubjTlx1M3GHA+b/cJL0Ec8n
YZIkHBD2jHPZF7q0VfkrLcQkx4WSESkbEsL8QbLZb/Pgi0SHE4gYpwkjWLVwmQDvJUoxvALvhj+I
y4Nf5vfoQBHBa4DRsReTH8uyo6/ffOH+N2f0y0PzhjXNh25sKkRGpmdt+p3k5ysIPMHe3cAIUGCi
zXj7IK5kmdi+7MnbkRfrB+Qx/guvCjEm5im+1l/6t/HkSuiJgFw/hObRMtGQ83P4l5Dc38ztoS7m
X+d+K3TC9t1+At13D1CK5sGZb97F0X3sgfNv2v71oEyiXKFLIksovyl7tJX4jTHNBwRqOpQFzGLA
74EoUDNwSnIkBPA7h2ZRLuuLtKdPErXDud9DLFW0yWdtwfvP2tBEcyaeJWc+PIDKw8LN42YnsEvT
94WVQcOFLuSCxdkD4S/ObtIdp457CaoG3obQSBQVdJuU6Kt6PtnEf2DMMP+oMCDJDZQOCHpnfO5L
wUbe5Xcuk04QcEUe8OthWnNmVVONJWwyC/AXs2XhsoHNBsOnuIng//fyyJyyNuYJ1/rPX7KGITHn
8Y0VJh4YJfb/P43Fu1U3iAc85rdm1ZTj/IfiiHi2aXAgbmoGV+LUC/zGf6xD5yZ7bY0JywJWbVH7
1PQQ54S59yuST4vneNZ83Mbn6YYos3m7C5Ya+O3P69gclUd1sVfjGiTFTa9kR1iHAd+jv+DP9AsM
hm6RNPsfSWe2nKgWheEnskoGBW9lnp01ubGiJgwqIIOAT38++tTp6tOdThRhs1nrX/8Axv8lr6Zf
czSdF4QL1oSqZKr3HNPgvqyOYu63/aX3hF1POsodM4ALvOcukA8MvrfZduadP1rhPmF8Xu5rM49q
RjoY7uDewW3IOkFIfuiQ16BaXvJdREMvjl1Qfr02rw16Ww2n2/XLfW2UY+EK3n2P1Cwz03VuYvOz
edy6Q7ZSzEtq14fHTjAF/fWN3c4m9ZTLM0BevwL1WpXbp/3Esn75Wktw2RmTbJ9rwC94sNtFvDyv
OGf1b83OCqbULOO1cKz3w29/ib9nXBZl+RsHJa4LaIOgU247HIh6ylBdgcdkC3YZvW/zA3OFDwT2
fvn6BUadbO7rIoB/5crG4/beZTdBxy3s7Nba7Phc5+M5qgOFfIPZ6byWrig751ZxyNF7Wb3/2N03
WFN5859exWMR/aeWo26n9a9pkWH5MGeEnUaNTgqYx+9MvJhIFh+o7z+NeFDA+ZNNTrLrIuw/q+ns
9Boipp+y0egqQ0DZLAk4IiuTEIIFUkRu4l+lwbPKnqthPfHrysRT7yl8lTwdYZEOq2G6zhSciADU
zFYNyeDKyjVTqI/C/JTINj0eqDqt9GOn+ANWPrIz2FFg3C3jMoSDP0wL0FEyVRaWbBjKOGxT95nP
qJGkmn4B2xcTkyU8HXDvVw6RC1f5pRjIRJolFgjSSwFmnHgwo7it2PnwN2u5Ral/lrMTQz5IFsK4
GfO6fLcavmwE+HFlch/C4aJrwHgTFqwC6xEomb0wA6PyiEIysF8CSYIys4QuzKyAUdq4RU4BdHjU
xBD1YF6NN3bHLsw7AwUiGoYpeho3YLs9lvt7lKzV8HnJT8Omut7/8hNTSlgj7JQvW0CYjQEGXQuA
DyxQHHOR3G/Ov2KQXjrkHZlBszx2RHD1icOpvQMmGUuokUuoEkt2WI3tmdsNaFtvceHPnecjAK0C
gcwF7KXI3bSmw6YUPLBcwFuYMIL3ApnJN0xjOtVEa4iaD+rwGbTfkc8eYHEjID2yAd9f9DPKOmki
IPgPUQBw/WG/0972PhDwIBiA4hnM5qczfgRcj7tREfigqwcpe1kp2JcN8A2GDTDIIB+K8gDQx5bQ
rND18m4CPwQoL5NNQerDkmvAxWQJlGOjMHLweeTRzGHbsSFnKhllS1VPkxXxMe8EYcFp+6Bm5EV0
wALAW6ANBhBgfComNG+bhrA48rxe+PBQR2xOYwzQpQSEajzI5wu9z4idN8F+R7gB3EQ1nzjUsg2N
HvQwkhj0OLBe2vYvzzcj2zsFO8MvEko4aw1zKFIEFoo2vH9hsc0mG/G+TmCxgtgylKQn3cjh5zbf
TJwP2gPR+/cfsZQvHAUyF5n/JsP+sfbG/yb+BNF5yy1w6WWEFDB1g6c5EHhbn7pTeUhX7Tb7Zv2d
f6BQjb3wkaYCB09uAk0wwCeP4JrIxQkpJ+SuHUZ2Wn2keEEOCLbSL2ubhy6nCg9umj0AFDQM90ND
F6oSZc2D0XrbuJ0Yoj/1artvxyG7Qs/xdd4UW0VeLugBRQZoTl3aEPozsu3GqgmAoENhkCd/9GV3
Be6rVQJXoxNcA3AQIUW4qJTrqADuDclA68+U3cI4PzQlkFelJ1lQWH2iKyilKfvxBHjeHnZPhO6L
YffYhcgqhgMGrmdyb6qNRV/zYmsKZ66yVrd5SDSivbBk/a69eQqkfuq/qf6f+v3GDI4n9v2n+5uG
AOuU/5Ub794QcmpH9aZejs8EUeEhozCe/o5sYgskuWetdt8Wo5Wx8JPDxMcIJ2zN1nwcP2HqP34S
CMl04Dz9GRXr8Lrgubq4TBA+fsaSFfSagLtvNRAc3CAiIizC2MTQIUwCdUPxvmkJLEt2C/sc0vS6
WAGYH3cUU/Tfw4XsPXWf/rBnvTjghZuH+O7gWjPiIgx90LmYXODMiyHiwDxdTe3WofNAN3mNV+SI
bCWke+xi8ZaUqRUuiA+i+KD/H0WbRgKwFgObX7qR5qdcUydqRDWYH6tz7tuCY2U4+YMyHu1lZQMy
agv+5UwBvAOTux8xOTrwu/XEF6Mhi/a81N4bu4KeSr9+PlLEWrX74Un7DOcBMS+mqGOtUuiEDxsP
n85CT1dFhE6IEoabzlZCFaYIc9BtcRFWC/9h9VbllutkTa1deMKNe5TXZsnDrWSmhlM6pG6/pKRn
QGK+Dg098g/iZ7N1aPVo680ierjAvEa9zVwgWQo4MRDdszujPKUKV6sxko24QG4ENYT1flFuXC6+
TfiCAEAq+IUhEfX6hq182KSYscO7QDzDZKs4KiuRvqEJhuN5Q62IUbxoxzqkWjvmLKqUFIk516HH
4/vHfTlYi+0Eo43EEGk1HnsVnQAPKrYisP1jYrQGPMpwofN0Ncg+2rzsBbaqjYZl0rjyeGFyNiOS
E8eUhRFtCabc1zQ/HpNVk1s+wfz2obVauin9z/UTDZsHawPE34AieJ1bZ+vhyN9Fps1wj8akVnvR
Q0Jdxclk4DopUeJnDra4TuYQ7MKxdLZLC+zO+ESlhXuDUcN0xJ7PE5iXwZ7bwKEOH9YEx/9l9tOd
CPy566U1cx5+ig0SC5ZY0BWOW4/Nw6Yl0+fWA/vfn8zBrNJmNLGkyV0Omgr3YzkflkwwFjZ8zGyB
PGq2rW3VYJOGmMxtGM0t0W109kEIHIM7t2rjRt69thY1DllHgx/cyEG1EMJ4CEVdIA/+9vATMgtn
Zmqf1wXmTMgzLqXbhFMb7bQ9dafWgfPFSRVD6iW99dKjvBnTzQr94ZaaivnSXUcGrE83Mx3XJkfa
yusX87+b+N2fGue1AWIyEc77soU2zK5u2S0hdHNxij0S56FNHBsHE7TKeaxayNBXXFiFSxc0fszf
ELAywPJ7v/tDSvQMczMze2yIQWO1Ba3HjJEYVwQggZLFQe+mwc3ggPDUIsSK+g81g8HYEEyntF86
9eVOtTq3N6cG9p6/d5eD4OM3bBPlL+Cl4kzD+1/3l6wSZ3Gd2IiyWXOVk9qSF7uv4KFnEU5m2ttn
mImJ2wiTspM/rIWPjb81C5Fn6aKbsUSA4nUM2UxJf/00yMRzTnHptNb9++6KGtMRSzF7s3VBhzd0
yUZhtBrA/BImqEFA9lLyU68033ZJbDdROvR93tmt/PSgTEyIXEJsFT8TTDxm7EO1MWiTa3WrH4aM
PxBYBXaQWCbaqYfcz3jtIcTMvPetjNI1WKb93j6ip4XBGdpIhLNGGhZhP54Z42x1lsCHxcfJKjn2
ga8AA1sJBSgwLbboYPRHBlRutctvQ8AeoYkh0i/mEEtl2xoYvkXP79HLfVnuWHMrJhtUJRvMY7HP
AX24JFwOKOZPXbrO/9pUq+bG4yvfLaKHNXrX1x40qhVECjTddEmuYLJEV8T+scMFvTZfvqzxsD6+
sHtvGSY20eOt3dlDaBhxcCQXExRhLx1fIcV+tuNZj7vZE0hAtIidoXg1sJtj4TcO/ZKkEvhAYhqe
jEu615Xq0JVMKSzXRZicsi+BEw2RzG2t96raoUm2/y2qMN4Ifrqm2tvcN01rMVkWLRDtqAAgUAM8
diEYRc8jAWje4MYbFLt/DxxMf14h0Xus6ge+2txX0K6Cl92tn0QXouBdpxGWN4ie2W86fpDkDFNx
2uOMzly2Xofep9FTopYgFraQiUOX/fkSv/ESRvoJ78WCen8Qrlh/5DvhJHMPwYThOnz1u+zrbJUO
k1iS8OZ/kLLGbYbMGhQTYBX2IxKwM7jJe5TfLc0gp6D9foWj/HF195Bxuef1mNVLzt0Gy2vZ6O25
87Ky1cMRdExYtbNFMWycnWwLqmjCwxX/3o76I52E6A8hDSv9FT5DJPBYKW4ILD6wWRnEm4UNLK+n
plpQ8g1S1bWp1a/U9WPHrrGCqtrsaEpg9zAJWJKfeJgSLL7Mbh+/CxKdRplf+ba25gdAiCvz3HaO
OFR/3OpD8de6Mo+I3uwMWC0fig56Uj3hDgyxJ7Q+HvQevfQHtzjghmtBiHPjEBYEF1Bdq7B0sfa+
dut+BWUH3kPzVV2HzV/I48ClwaJYMWdAAYVVjunWljxG7LLlkOk6Y7QoHqrTsJ74wqrlyZ3a00Mc
glvQQb2vIAM0WbSno4Lsoc/B0hvrhcIHctoYqx3zwAENc7u1csOgzp/DveeWnuDeiMdEdRK29EII
wxdoC7U71BXcsGj28HBanB1ArXT6A2MWAxDaMyCXhV27nrCCCzpdtyQ9Nda8JI2ANNlpSAwnyl44
LhKOPExnAI2Ng9SOAdUsLuoI4QviXk5uGBQ8VD4GTpy8edVYaB3o2Nhj8MwkCuwLGAw4izCr14Uu
ilcC5ONvsNjgSxEOzG5Nf8cTpDvCAvPSS7aPzdc2/wblYiRKnwIwRPeR/aKop1DQeDYSfu3pPL1W
OLYggSEp+USmgLDlw/JpahY8FII1MSUaLE5g39wAmVz+Jcs1pj08XQHrjszPARI/eHvZeC3qgvPZ
UhRojQPRS5PD4pia/a8r+2lE+b0nd8uETKwXB31Y61JUjrm+YevO+VqJQVVjMke1pto8uI2+F4xS
CE5IlrdKOwra058Zx9jp3emSDUaTA1gV2vuUON1xdsVe96pE5a50slXzxWr5o3qKONBsDWLmVKh+
7xG0h2O2by+25ECyXg0b5YuV5TL4wrMKCfFo78VuyP4l7XjoTbbxH/87f0MMbY3PKf6Jw0jCzBTK
Ok3uhzoa3Bpe/SmLl8XKAGrONtTI/5pyiBSMTrPV6MpTmiIWRWzTeBlaf1F7XKzyNTnDlNITa0aJ
8wY601Uv8Vrnc6AN2s5BM1V74hPPayPvuhsA7u89vQ1jQeQADAk1ZrDBXSfpL2rGiRud8Bw+45bZ
6zL5RfBBtTBQC4P8IfaLddZyn63+Zjrie+1ls1D1hcP88WXPw0z76xwmANofzfTEp1s7Tm6szlam
tGq9cfKZ+CSFavr0WKINI/WQ1UklFoFeliQ/nC+0VHkA6Inf8Gx3IGsA50TsUR22nHwlGlBojBrw
7sCpt2V0E0ZqglFCKg4Hnml4plBZJrsnmxj7i4pBYIjtgaFwtKhNLDZ4PAw5SfQLiOT2kl2yDapu
HkEyzLepMT5165/Jacazl8fISToVYRvWa8WW3elhZmOiHfXbqtZbMWjX3T79hgeLPfgeKjgmIvfv
knkk9rzM1ziaHg9T9BHLKaoxr9jXPMGZnMXO0GtKrXexSTT3fcyq0zGFAkDCVOQ0/+a2PshWspuv
WdAwUEDnoWwuW+6QAiuj1q7tcVhzDj6nu2j1tAphHGIJx5lSVsz8/IrNEnqNXRiUUKfMJ24Y9l5m
pCC5QBBjA5D5OEJYlc+jy07pUbhHrPHlezPZwba2ngcFjxhf/q7dykTAHfZUUoofHwHThRU8yKKF
tTmCW9V1toV8OFCSU0Y498vEH9dF4oDquJPVnOQTMJQlWXgaH98QAHc+GMjh2xL/zXYQ97lVYczx
/jxrBgNcljXJ9eI+7s3CY/1OQx6hWoqwfJv57DxWqhMV9kXTRf0oQVKeu8BDS4/HHstlsmWDJ0Oh
MuWwc+U1JbqR+Gf26/GxSBXkPqjqF/b9SJw1UwT9/jMWlu8vAK8preRCl5ySzQQGJAt8oC9KzfHk
IgbtrykvKe3gdZEWRyfTWLI/seZsRTj24+za2j/V5oFhRL8a1hTgDA12pJV6j9Gsjk9IkWCUfnIr
qWvnmLvjYDe3SCnlDNUXovjoIPLV4nI3yIvXE5PHhd9syYx5MOf+HgJJ/3jnr/u+C2Z4Yi5BboFn
Mb4/ZnAlBE3G0KfUISoNe75oY9YeFUyZL/E+u+CyETQ7QO6thPubPPpqwMzbYqbbT8dKrOBhVmjJ
VmY0BBpszVcS9AN5iUdEiA2OpTpYSo76HKphzHE2xb5Ypx42l3wNlISSYOENBFBl2h3QHbUE7SR3
Z401GOFaOBowolhyjynQLhJrioD1CoGe6JbFSeL5XIfy/m43Dh3VjuIDXDI9PA9P/iboktcGNR6P
I05OXRWzoVFhDQcIlrRPyhKNG/YRjLQRvSyrSwO1HEoHbR7GO4qhSkzGlzPmHfviCjfRmm3iX9zH
2tPZJggeY9ZK69fTr8IiymVDYWS+AvEAWzjg0RxBXTOl87IO0j0saFguh9YUV4vNa526cxyzFppA
BAqCyhJHFF2aEZeJmNK826D+nFXaphq/COB/p9yJLjRXAx2hc3YKWoiWVoLxj0ZZtpVXsZGZ1NtG
YeFay9ji7MwMmCdm888N5e5+vMb+eLhj2mPUMBhtryULc/aBNbDMkW4zPyJ3Bp83wH74+6U+FBqI
/f07/ea7S4GaSkto2UA0CCv5ff7eg9KDFkrR+PHFg3gYfqjtvSwqAibYQbK9M1TokDtFgu18qCIr
DgD9lPm0BIBHTeANwQMJfnuuF55g11a27RGvrgWdLuCH6Jj2UP+Uu/hHDpQdsAJTWDgO2XpN1pU1
FsT3JexJDQjcFI6fY+re1y+2077e8tL17/07jx7bYk/hiFiVRQo3j0Uq1FoDv4qnRaTY84P804W8
u8cQ02VyW4bIdQz8p/TYfW6q7XQvHHk16P21iB+DvWASwaMTvYdqSuq65e6AOQStGfPYgJ4DEuH5
0O8kGIGo5SpNnSNHhoypZ2cnkfTpga6g3wo7BaMV9iOiPWq9AZWUSBdgHWJ05983Cp2DhER/yXeJ
H63c3Zn+M1Lm2YfhEvURCTZ/Ih1XbL8246mjnVnJKIizsD+8w9xoQgIt+qn9ebh1S8yLJTfwbRgW
WyIiDeRYtFsys9Ih1Z5Qyp9iMOS9qy5cMhYPzfQcPMD+W8CdudFJlNz56u3ENq0Qbb3qYIfINixr
tDgL5hDh249tRklWy/xqluj0+2HupF6NUceSp47q3g8ZgdSZA2tZ+/iVcw/P7tPGlp755++HxzHL
9m4R4cOoio7w/KK4N6vdc4MxVbOqw/oHV3LwFLAc4fQxS+dpPG24Q9YTapFGp7bHSRlP0M3TKn4H
thyyDGbWh4r3+FqXldG3Htf7c2EHuO8FO7kmJ8ZvRwV1zrHyFiHLI9lONtWFkd0uDSabSZhEi1Bc
xf7YN98Ddis6xQLbAqcgq5CHs15FfAK7/VUuDMeY4DXHdM1NAUfkl+EYEeOPI26sizO7ypJcnDcs
cEauTFah2Nuz4SZ2Rk2cdAJh02C29lwYrym8Oa0iJhSAAMdlqr5TsRm+kxOtGhY7XKzmadLqxh+s
OmyWWAEYRmYZtNaldKp/UNR/5V93W8VGM9V7lCQ5TFdo5Ua+sGi9aEW4qR6Ywk+M6p/d2bP47QSL
r9PGyR3m2ZqQ6O/YIv2Wsdm7OQnSQTrxjwUzb9x5ddl96E/77I4DONpJ0tl7znrxi8lB+vPCmJgM
DYsB5BrvnM3iSmOV0QyrGpxs9cz410Kv9GituWxCkpINeU0BS5M7Ds7F9TyYbRdbrFTYyWj5nlbb
6YSvUfdS6Z6/0TZh7Pih0BYZufi96L+GUU0eC7hHaNQRoGP8SnZt2G+b1R0R2cREcNc9jZmg99fJ
lsPJE0QDeHuRW4NghyG0MSXOPnOA3lDJAhLTzsMg1hQSn0jTBg8ctE+NlczyLRvEhz+ZuBN7wh9y
SxiwkteZxY0JcZmTZqSPQug366exKHZpZc5pKQ40gijjK0DjxRK44MBpA2sA4xoGo4dbNBjlYD6K
qBBdxJvM5pTG7Sdu/DFwaZ1lfpntCaW/12YBoQgZUmV++PxgkaqViigt/Cc3FsqpO+KvaPFaV59w
8Vm9zwGTzh5EiO9fBHHu1ZwJ/BxpiGSjA1eocGHT6tybVqb6sVURT5rfqbjuySh2E0Tjz61wjt7n
SOS4zqHcbPp/Lz+pHI6eDJrB5KICmXBqeNgqmBm3GD6YRG/XfdTM7QWQmKAjCeT8C7VRkp8j+Yxb
h8wZFuGn3L2azfy9P7/3b3VfPLbVA3KV+amcZ0MPH4mj9M9hafbpeCvMTiV5LRMmsIFo5X5tVCAT
lZ0s3norfFWKvcijBsvmPBJr2mgPHSImzVNCc2beQvDjBZvR5dz+PMVdO0Qz6RbHQT4g7LyUwFlT
dSurW84T8A69+/2P6SojXqU3FWKEakNiwzt0bt5q52/afu4N+e9xk3zuvu4HQgEaY+Si6MEUjSDO
u8LGbuHk2+SjO5dUmaQHDJTnf/MrbsThy5TpicVgGlJkAggRbtK/9EftCsDccwyEnLtsnjEEZjhw
ZoU7mAmyfujlkV+ypsS5LqJhfXJfTNlQ1R8kirnEW8A3uN+3IvB+6vOtCCDLBlUYxskW1h9v0GoW
4sScsc8zCLqbSWXnnZeXQVUGEqUy5nxz/Q5rLXO5bkKUdcBuIAMxe4KBCDIlE74urio3bUpvxg+9
7Ew2sEThxDwsJfHUl9dWvtJj9GSdJSyGwq7Zp9kW6fIMYzWiDSSGiuM0mTwT6CsIw+mHO/8xtxXM
XJ5Oim6E0OkSoinx5cvPtsERnBhchMpEkBfGhHwo0YHV07eGiHXGxEHuxQRa/v7guYHud4pQEmMu
k9J8tDjvRyhFefoMTvkVU3s9GPtonxbCNTRvjS+iXp5JOnptbBxnMCTo5sQowSiIaS7UIeS8yhd2
XdBUktR7k7o3cpx0gfdnn8azK4GRs1p0oyCTvBO0Gp8UGwgLQQMqrgeaZR77Uy1BiQDEmTKIJmd4
/GKR2/1XKYW4k2GPxfSXF0AemAEiNfTqp8mCwa43NEwRF7cJSHq27toz4bud/ml3ZymQiU1BO0Qa
Ktsf43VgkIWu8G7v0fqEIWe+2EyoAgHc6PfDe7pTAGARaCFFieldSwt9Xjzq08Im38/EsEX5OlKR
bS6EkvK5eZI68pNHjZ+3TokfumxyPZhKiD16J/PRWEh/ySf7tI7U2nPRaTpX4K3nqFcNoGJyrUZl
HZI4rM18XpK/vp4OL6aiCMFiTthW7U7s/BQZ3r9LqS4g2Y3XX5UsDpCWs0+tkvPe2ngyN8xJSgbv
SDIMqbNGjU9r07xDJEqP76+eJrFkRjgx2VrBL+CXZ0a8nezuR8bnoFOJFJ7r1ZmHPK+VetAImCuA
cuVX1hqNLYcEXEYvOpnCRoZ6Te6lDrWCoxp1J4jv4o4p7Lh2oGAxmOcg0lGnhtv5eOY5AI4MBSGc
AxrmOhsJUPw834ZvAmr2cW1ieVFRguoqvm9QkvCRzAI+RtYGmbx6pB7LNhG3nycqW/Lk8GYQRikT
N8+xGDaNvBrS3WQCrd7LBQ/tE+LINHf6Rmem3/KoroU9XgFP1VRwR8WVpWBDXzIeZeKdFOaks2bY
yftzxQTHY4lPgIOmGjyABxr81OJ8TDxlO2OEis+yX61qSzqSikW5m7a6SbUBsQRvDJhblwHHfDAh
N3dlkMzMHlEeGlvYCaiaELAxOhyFXKAGeALTSQ6bMzyTJvc5WIRu3GjS82e4B8/CXaSelKIa0mGb
YOH3lGx0jDG/q4dPHXHXQJHgg4Exilg4ZTDHNNgTM3ELDQSfDC9D8lJHeMn3XB9Kuif+LhOmR+O1
hDnHCefFhNd3RpxBjf6s95vRGm9kZqCwhIXRoZ5LzFGxx/gF7jtkAHErt7+I82YSN8bI4+PdIUcU
tQfDQnjv+DPvBpMthxowgaKISpKvKTfWIGyY5m0rbYBC7yxFRfv3Rij0fJxGsejwPrxGaHVywzuY
H+J7MHlA8NMSe4HGgoL8oyfykoNr8H94r+tsBzGDf6rezpvif9IGQ8MsESZWNuoU0VdyonFvrmK3
y0f7c656dv4rmnDyxAzZVnu/ngUCOx6m/irG4AYinzO70xgqAA/F5WQVLws55Vy2OBBOCCsLCg4c
RuiBcYTtLaoajNIpadWDjGkXitTYFbOd+Lm84YNgz0AEFKkqigg+sOF9gIuRvMMggVkylAano6GH
zXBLJJnORGmKRvWDREjCzcBAYsfHRsL1Ya2iv1J3HeaAsc03d/jgoJ5gUcxddDnvt1FCEqk9wlB4
8UV8azB//VxgzICoILgA2USPBycRmovY++n0cuZqTIjnRMOEmS58HISFqJ0wbIUwiRHRjO/lTiVp
BiAOBoRC+jPGsga2PszChVFC5nMUfAVk84nZytzFda3JDneMiO+792TzwRi5d9HKgG9jQI/OYoqL
Lxp/s5LDVo4UAV+qFWa+BKB1cMIzT8J3m3GVQK/v4cqO4gDXibfgcfmmL4tEGpRdc8mGkcJawCUH
6T+nBgVOe0QmMIoZ4TA8gje4NjqFbMULIKtBSlTAvMVQEIEl3nHorRkBduuSMWIh/UyaKMERZ3rh
YiKG4pf6GsVdWUwiEjw+GBo4PXKOQWpwstwqqyyQUGeS1Sp6pLr65ToPWA9srA2cz3bcm5HjAnuh
O4eXhO/KqH0UfxQ4CRP4mRqnDXvbFzUcSi8BdRH3WwQqDaUXHhBEp278B6Qz/ETx/oNVRE6d+jom
ZLN3o1oLJs70baKtQLfDUSqMKtCzom77J8vkz2iOuR1b1F25gzTnf6oTywz37LTaJtL28f5CSMfm
CCmKawz5ShK8sltPuCEXM40lO44ymF+Ax0ETRtGcY6YJA87nGo0mTN1Nbs3nkcoGITRj7QwiupNB
i2pW5ZtSxCkQ8rFtTiwUhmwisLGer5FtxWLjDmBR5++AZZvWXjzDmM9FwMs9pmJWBftUihQgQcgR
7D4s+TOu+WNlNDLqqOa4mCBePFtyDF6QpLjcCtxbRD4gO8IGVDW5EUdzH0RWqcfveeYpaHqr7264
skLhS7MbQEqb5L5MUYTADxneV+s9j+zUHSPtfzoxPi/vwJLiosiM9uWlTGUK5RUTEqZcv8NlsosP
r4NML0NXAWbKrIaJPLAuxmDwPyCnHZ9Rv2+3TAcQUd9al6ZAXKNxjaTr2+T1eTuWLs9p6ti+86iT
cQx54swE4Y9nGY7taQg5Dbof4e9vtBxM5NHzAxLBZ64JEGRHMcXCFS8PiCCN9UATXESEZaw7m7i4
DbEe0LJ78xzQkXzMb2hW2IjSAQYdQx3EPhvWHY8kyn3W157Pzg0DhQaItb4w2UfxtPhCDsUqG9lp
eNwCQ87+V3mxdeAQp8N4gdAF8RyyW2eDkzO6ezgS1UbFEa3udu4UBwKY1iiXWP6gG57MnFG54VcN
UREc/bzHZGZ8do7vumSGZVH6MQuDlcRthlUIEXVLrBuw+GrvETyx0WLnyGDEqE44Kw6jw9D5Nxtt
JswPXGGmtovxAsyhhLUOlkxTuBeMD9k2cucNK7sNH7iFAbjcd8jUMABGKjegpnw7iECltzOyGU0+
lwyXEh/ZAvUC8oXMI/quAfPKzDqa7Z/YmEI2RD6E7zXaqCD7hhku++2tYEC/JeiGFTO8DC4ZbCxu
aLa/lz2L5sR2eAvMlJ7MDhjfk1AD0uGmDJmnLvO99EnkM+xgfyCOsvJ4/GAxcEeVSBFE2c0VujAz
ZK/Aw1odr0e6ZeUicJu5+ZWGrFrWf1I7ToLLVb8dyOwbcT8m/CYTm4Sg8mV1Yp7n8yM8ct6FP5oV
oHKExHLFvxb+7OyqQiOG7k/6LqRH4rtiLs5jX5OlR9mGawaklNxs4MNhk9ZvKPM/UWUWfzR72OGc
CRR5abSFIAsALB/ZiA+Fneyxf7GGXRe9onTLGVncxpHy/YcDAnzgsGXgcoAU1DgDHKqAF8BkB1Iw
ndZIFmI9kVUH9kf03N2kPaTroRatYgQ4Iy+Yg5zs2OPYGDqQcYKxIaGUBhK2ZE1lVl+oohj2konB
vOVBW0QQO377Cz8JEFbun96ZND0TFy3a3fwqr0Hrwnz1IIkOtke8niCsRV/50U1EcyasOxYzLFW2
LWWH7ACSLlkxFLzCGf+KndI6a8QVMjlV8H3ZsxgjcCylC2mW7YTHBbcTyWfpCSFLvXsfSkz4UYOk
q/utN+BIkachMC9RDSzY7U8036THKUP2XRKdy+Vi03u0DRZTtANsEZMIn/ANw6bxi5DNl9EShkEz
TM+YJhvwIE6cM9AdpgPwh2iFtKkLPQOiVMFsvGNu1LktfCciA5YTtwQqBVHb3r/oa4yGnC+mNfHx
vKdFhd95B1lmk4NXt+a+xSB4L0UTT7p9IngD+8TnSv9SR6Hp56ZtLy+yyEqDPZgiEDJdV1otRS/x
vv44hhtYOAz6eZUgPpz38+/5DCP1ZYN0p1/N4JN+9wBf+pQgkcpg70RRslH3LaE+20nEdATcs3Pv
DNEoDXeYtW/zE/twf51FwvX9JYeD13kEWAU1YyKmQCh6kKAxFRqxEhzPOBewrlBaHd5+s6t2w1/i
nDUsQnYzgtUxFLde4zyLa02zCKHxZ8wwOCx2aphG4uUVCUGHy4DizDf4dJlKzI2r0SFMomcIOkNS
+OFzEk7JrnM/qx67ANibTFYHWGuVKV2lE6q4P3pUZn+w5MbNN/kVkJKUFm6JME3zALNRGHLqku0w
QioIPxJU/DvezrAKHJcV9HTxu7lK12w32xKa4MzDAboP0W6BHN5B35kucF9ny9kWbafD9FVdDsGM
vZnMFnucAcajUAbrEBqwlN5FiUaSDvYtJ0ZC85/H19SoHByR/B6PweWLQBgqbcCeaieZgCtYKjHr
m4IYadguHO8RPYDTfxUes75r7Yr4SOY+lyvh5+u/9pDd3v7IKZvBVSMjwG0jqHUbrpMlRFQaOmDM
tvzOf+vL8zisCy8J8Db3YcQwk5VOz00XYjT0uPY+zqBRDFMD8YvC/FEZTYpYO/Ng2BRHMTz/jB9s
o4bqhutkov4yJQ2CP1jsy/7cWCM8J+Z7+IPhQ4OWTwf2+SpPMsMC4GAIsB9bgGVJVNZfr1hzFGWX
2Y1OB/rHG1eS1OTRhzIaCz8yMiA+VAfRfDnVD+zVR4icEmXaAl8iGabEBnHyL0/ScwhlyeR51nrc
1PYwJhiLm6n1MWGaYYgvf3fr6ZoMjMFCug2dqQqaQLYTmsnCqxjmytZI5ENNAzkp5wqWzmzbn85B
EaIR/aZk0MepLVS8FcnKBjvThpygBnojN9TUFd0xYkMN2GSZuKLsOGE+Dz9UtZCSfPw0hJQEC47k
6khcxwcYgi4wY5xqxeHhP+DzAejQRsewCkYWK5aaYoOL3NRcrHvAOgqjMbS7QLqnuM2BuKIZYolb
f9h3zI/x5Enwh+KSbYrDwodsYz2jxEM5DI+VjEw9sT/GTKOEgdALFga5MjXRDMKJfViUSC5VHxDz
EtW4IazyKzJcZ3A7t+Y2ycjz2kxw4yiOeDadMqf+Kw7Ktlws3ycK/PRHHgmPEZR8g/g1nzGxw39+
DVX03/FsGHxOKOoOLdlR7EPzoEYeMfLjMu6vQxq+/obN7EtwEI8HFaOWjBA5gjU52VfsyrjTo/gI
nCYGUFYiHixA2cMfCh7oqsDykJ3qA4IhaN+dvoBT2ukA6vDjpjiUI0lRQxAIF8I1BpzVL0mexpSJ
f+X0cC7fbOe9/7RnTCgb+2lVxDWIDvivzajCTq3ajP3YYjLq9cf799SQ3fESYhZix+veK+2PNapv
BVe9xrv5tt/M/VkIhdp5Wkv4+AbPQH1hFXqDCrR2egP2mD6qV6cOHgZHq6EA43IzhEWMRRWBPvfC
+7iQZUZKV/gZTPa6WQQnd/iTTi9mIulPDdNh7r59SgCNYSwqYqPTX06OaqTTggt0xSXR4xYhhOVh
VoQT0hZBYrmDx9wHu4CPOyyLk+ozYF6d/RIwgd4R5EEw3xfmwePAngIMtTyEsKhCDMr4uCVyx2Yo
puKxXkK1lH9f61xYdgujexhPfEZyTXlr84X2YCv8yr6ecLpTrSZCmtW9QVPWFdaclYhflojJnd+x
FhMD4/W7qpdM0jETvLI0FMkXc4vCjWkQzJJmEiwepoR96H8k3ddymtuyBeAnooocbsk5CiG4oYSQ
yTnz9OubWlXee/sc2wJ+ZugePULXMtAFFNZT7JrK4QJwCFZGtcipl8pUH4dG5sLuvPTYFSlwILwG
lrtC8o/DezF5ChnyxXemysRvtyumIPhe4ssgw8F2vtYf61oxfS5HY71Vqrz25ZtebOpmG0evniyZ
Bh3jzQ300w9/lei3Fu10z30vhkEphS0nw7lngPNKNd7M3y6lt3M7GR1LorjkRptLf5dtbxCZ0lX1
FHiegDMbrQDBU4NbtEd+lZoGeHh91URXohbZ+iuT6EbvP5DVS3QYwfneBysuLZ+2XsG1i4eSN9KN
Ec3maofBk6RjJJ61wXunde7nbIiPSE3neq7HeVzn1/UXPzBwSq6owuklvpJ1SXbBtbx4eBbMDlON
R+XWNv/M/nOrAvP2zetXptPKdVbfWxt6O992pz007u/0RJVjhoMXrN8Ih6CpoD3cz3yd2qk4pkEp
pMSpjJEDsrXlk5q1YuIUf3OJEhkmmZKelEqpkk4XY5e6IcCpxMNJTCzEO72rRXOmXFVK1dUSCMpc
vCjgQi0IGYv2JbB+GFZdVMDIjMqMR8MMIvssuWtQhKKZAqf0wz9V8eNfSv2v0H0UTb22VPvmkALb
TO4yFaMxlQ8mjwlY/Pi52VRP/46JQtYUZSFkurpAnnMBrj73104s0xTxACbQp2sHI3P4CveLJ9bf
prNTPvLi+UPj2Gppl/NJvvpe0wjhVV5H6iaAXuS87xzeNUMRFqV3DrF3lhUCxopZ7TLritbenOqC
xJ7AemRzikP67m4uTYU37BciyWCMePVuJPEBOnIeL5FRG5o34weym0z1jwOEqNCKj4RntDO8APLv
n+hkN1J7aCpotpSLoakgzz/k16ceuvDH8cOAvXkIhNftPNM4Dp6NdJezOFIDjg1FKn3kQTxQlhdt
PuG2vNkVPIhh82F+uHScZIpGVlim2db50ci509bgzhr5Hj3diZjwqQzK/MQRHKaUpOZCLCiq55Nz
HCGMxmJXS11bYH/XnrQNTWW4xhZhdpe0XCZX06tc3vzQM1Hk0AwqIJLBWtD8hyJ6tytl70V/bnp2
elV38SqLVbOEFIo0FfO9YWklEtzJWFWWDHiWrE00FJVctLxidzRXd/iX93T1nKkxHr3m8L5SNQz4
BR8m3JNihstEKqgcsUslirZldsnbidHalIWW+JXbf5h7XHVJIFNOZcngqc3eHWCilAHr/Q/vm+Kc
RPtw3ru14slWBFwNmVF2JvPUzRACZFV1/IutcmSurIdZYBIS82f+xw5Klt38/gh6o+2fhhlmCF0G
DL496GMpkm5un5X9qmvwYxrkj2jAAcSb9QfsKDQHieo5QTvTCPBjoqb3B9DAXgFPvPBAz5dbmf0k
iG110VAGK6Pwi9zYus+U+ajCmv0c2JnNAE97S/IwpNjX4EEgh2isRJ7Irg1esVw3rusSz0t1H9MX
GsppH6iVefRY0vAcsnCDoH5kUqDiA/dCuALQ7i7SruuWQF1skGAf76K+GcIEgWKH4317c5cZIz84
KxyZM47nAsdF2gRtLfh1s4MizvnrjiIfHg+QG4LlzwPaahYCHPnDXqCtbA43iSoYFwDJiOq5aYdI
FPDumoVMwbtBFpR2I6BwN/OpYplgD5WVwJDfq8UBnrlj3n/78HzxOFANqBJBvKvB4lS6zG7VnoOB
wh3S56GhONMHRh4hepOn0mkGotTckpCB0P2hD+EXaMjfDauDRysp235ojWyHIJ8hQb5VMuEdtP6l
j9rNlujNuVqVFxUck9GSUOgQ0O3aRp6S+ymMTUEVC/J6dsDX36jUy7VG3FsijF+2NC/TeBXejocd
gH8wBwwIs9geaZHpddatS1XNxf+B5hVcc8tfSRyolou5MUcHFhiVrCOH+4V+Y9pKdZK93EcmoGco
IHVmVZULYcEuyJj6t0K0n279iRYS883M45kFMQy5P0JYMA/yxA0dvCe/rJlwbIEYyEW4WvXEQvh7
+9/w1n6XvcMgBjXGnMKpZXb063n9+TLEZxq8W5AC8+Prprq5sYldU0MySnWBTF2pY0OUUZPEGr9M
iy4yf8wY84RHpRpW6ww2xfMTpyMYFYHKDqPneN06VoysG7fuVgqF1u/eetInXvmSSquURv0T/VhX
r5+HZvxDKMho0WTcFQSN+VVl2kzTIp5kFRRzJFOHEtZfxyVNFP4oarbv6jkVbLZ3/poOjX4Tg1cv
w1wc2XzgYi89uzFqlQftb8060OgL8h6FRz88jN5deMAGxfTUMMpubj7W/Vcx8MKZo9V1dOPNTO8K
zLJYMh9LPy3mPxkd0oFZAdD6K/ETqcJxEEUHwNXu80cVg7sY6xy85Gt06Ny6ix/W+x05DcEVzSSy
vu35wiu3xmEkJIUVKSQtVoxsyulo5YIOCpRHctzlg3KON5g4KUul76c1lvW0ANFvmSkiyl/4O5WB
xrsc0yioMDQ3KLXL4a3BBxk3PEh9xgsv/X5Vjqw4sIO7j1HG/yKs1tHJ8NZv1UT3YlKhqKfkrJp8
jxfz2GeMjE1nxytJJF0jS+eLBVs+q44Sc469NcNFtO+LN5QNogriCo1J+1RPNRRCgcm5aJzqTAtg
q/npGH1vP6Btug9WHvscpRlfSVGx+Nzo0rlisGIkUU8WGcAB83m1qbeOk1uNN9B3Bmx9qe2m+ffn
GdmUmiDTdETpn0KBhMOxLGAQ8fHAWzMoLRqY9y6VRSlX2FV4mDDjwfcmrVvOl3Plb11sw7IQPWp4
R4vcZrAjUTn09oM7u13uWhzjn/kr+v5PRJns3Y4PzI5RtC7F+FOKYopXdV5BHt+XksxKLnlVNq3O
G7cJ5etcPDLRjxdPkdI9W3tJaORQkBtg8pyRfN5VXCJ3sNLVO97sSqrc1NOYyguUln9BkxUhYcdV
RbxiIlo2cseo2NOi427KLUIuIziKVw2/d7rFRE1FQxDPyzPMQCGe84dQW74dWlTTC05xEskeeeei
UzfNczX7Yca0ZBX4rICM3Xl/N0kjbeDB5EsWUesxIiExtTil/NYZvSrDu6uQfXcVf9sTqRQ4J8b4
Vj8GUTHwwr5m/Md7LYhCjLzurUjNab//fQ+Xy/qpAe81YncnPSJfz46RQ2pAG0tmImJWCHBwCgk2
wBVlC3OUanJLnplrKn4g4wGa0VOvNq0TGIYjrHChSgJMJXaO6VF88ETiWa06ZLbgyeMA18CnNfHJ
oTKMb5CmcTA3Wbo81j33qNvahwqp4OYFoVc32fEYjIcPhnaP4FLArTZKGNP2W26guxFQ2xSNbZ85
mdTYYNYS+Qi+mR+udXfv6Qq8MXviaWsNOylgPEqWdcUPWA+Brzf5Y6fc+PBQk6kGd4draYf13TVg
82NIdmUqmOz8jTcoHSqXGat6DIBwAyyqGT7rptE1F+w82/d/dYUUPoK9m/vsTBPbo8OtCAXpZEs+
OZMkHqKyUheDdDtWU4z1+C/E2zaYgZkLkCxYk0+TFCmamRiH2frLoclKbuywcclhYXAKov4ZL1vr
lqXAZLRsMlsNynKgtBFCfLJq537O5dxHmtmzQ6OX/VqBgLPDnBN667vUIzRooqCSuPHsLgqLUdyU
5wSdkrIyfA8TY74JBWwmka1HUSMjl9i5/pxcW7mub0iNQefZmrZz3QW7yw9jXyG/dgH22iBdcgu2
qVe+dVb/JMxDrKTxAWpOZNIKk13QWnn9fLS46O6ODPDDYVbJRvOrDmgt/MjM/O/7C983f4HfeF95
nxobZPtGXYTbigoB9r8o4++pTEzRyapOvP3cGyqbWFfpF2/zHULJY3QcmP7zzDjthwzDHdtSIUKV
ZWmEgGfD3P2vR+0HetAXOpj/CwRf4h98ahpvgoy60ElW7wFXGrpFb9Up2/6C+YGvFwxffo2MykrO
5Oq11du2sBybBx/GVrPu1M10F61DR1UELeRjrcz53Vc4QsyOzB3K8dGxvv/OfTKPqjYVaOVzYbAr
r3txuhxMNct2zHlkcr3xGnJsqNyDD9G+8KlwhdWqh0q74sBhUPpco0JWb43zUDFmrJeXZNrquVNn
YPNQcjGKo6cM5Xd+MVPvZizZcz/ZWPYMzR+NBbOvXnZ2GMj79jltAIULRZIKluNTiwTsWdaivEge
NSotYPxzzJwlSmGh2me8YnBdSGuwh/TnqmyPe5IMsXl+GMT5kc/MyVS4iKy+gaTK+Fz1PbZx9IBD
e4nlc7q/vJeyhVg3lDwNdmkhbiJUqUheNRuouuz50gUIZIr6DufdlELfl8hSsut4WQ/Fdmm/8uag
iMUDYXhX2Ezd1J0xpPLVS3HbWneWJUVZNTEXleGsiPuUBuaiolOfr5n36e7TNhmoapJMsxYp26wQ
lmNveGkQ3eJl8KAJvpO5WqTLS2CfHyYVTseK2CmzsgGnBmM9/hfPZL7tITSmnE87Sawzs8tc1VEP
RQZhw76x1Bx9NTU/dt1y1YSOollbl0NNsDWPnLew3rom8wrshwI6//aMSrtrWwm/mW00LLXbKE2F
ZbcqodyQvzBvX3Fn3RPaVsZyIIZ+0Jm7viPdbLvngLvtQiNkQsx3QBehhqqFv3+bq6Xp2HLdXNf/
vMX5/kZHGO+T6Adw1eB3HM84kYZEsez9ulQavMVYhUmvCTVxxMxj/lJ2YPnisZrLKHP1CxrPVP7c
Xo2Ra+6/6ilP/W9q4JDLzdd4jiKU6Y8BxKdCzFka6Z46+9Lb/A/Nf2J/crLAiStdy8fmF3TEXKeT
CX4ndlP+3n+SSH5cAfTHyivfYNpTZT7bymEYN3k31szvkCOGq85p7lANk7NQ9L6/r21upXxe+/Fe
vAfShTQHLdIBVpEbnKHWB1IQ94v3akJjDEbVCjiaDimt/mKnjG8lsDrZEmPfhuuRYV1ytP/lHLMo
vBpcrk9VfCPHpRbyWIw3TGjqXJ/zfGmXLURHJWz+TvyNapeZmyvgWbUP6852WX2NUGQWBsP5zeB5
ysthfakQX9wCM26HBv/fD7MAG6HhrwTj3GkxTnQiT2WG0Xor2jvh6t30UBM8Og1cXDyJceutfJiJ
u0rFGvx0HOkaykDrUS0w1mGn+RE7T7LThpG89HEUx/8PrUoMka7C/v0uIkajg+CDbBSZ9oNdqvcm
UKLzb2V7+YkJoktnkbCgZ6aZYxiX2n8zvQUnXa4DmUqW0P7ScRlPS1mwiJbQxTmVxmYMiRxFen/o
r1jVPKpa4lhwsNed2Vdej0MzmIgkGAlG73fBBHhiaICW79XkaaT4iUtNk8QaFx3MW9XX4C9BXM6D
dbxs10+LL2N53t6kZEUNtH2yGHt8GkuMz57wu1PdcovRNsYbnvt1UUgVYWmf9wX/0+DC6l8uN92/
Rjpv9nsAIQTUVOqV+/Rfkvll/xKvH/6BanysSDk4d8SGkVc+V5GEuJVYnccPa8eG3t4DZQIZzL71
mvFGchYParM6TI/hnnlZhhsDBobCVj92A1+EabDYmmz/2trMFeDx4vFcGKZ+L7X3N2D09SHF4fq9
+MgMu8/+lFXNPltcf9++GHBl0Zt13Yt/CT44P5s+1HDZDbNSCk6QDYpuuvjOiuMzs3o19P61NU8N
zrOPweoiFUvcUvv6+UAhz8OFaQfuy9Ij3Yhsy9eaCTLdeqJMk/2qT59hXSuBA3tEPfc3YolhhnGx
lh2b0nNDQSQfmLUHrEP7wnMtXUiCVnpg3ddgmig8h5muoYh28ZeX6bPlIsT0QS1d/l4rm1XpPbn2
Arft9vtXu+DchyFxAdEusQjJZye2qS0XGVd9HrNMhDBoUgtGM8soj/NmrrIZR7iR4vqV9r/YMRgT
h+s31i+cyvEbU1d5k6Fp7Vz+OUg271Lm2KE+5MmfK8b76oUN7tTgcK7o1s/1qbDeYASPwOPUL2P5
TI+dw1xqWYLCIyS34i8099cKlBIxhBWqm4bOpJIac9hl6Jzlcr0pqGKel44SIyyHqYopm1f3e0qX
dBFItRAO20oNJb3mPs/J/HXyMksSAbOtMRTKMVXRq2fLUYBAwrjJNCBCXrEsQH+fmVp2CGE7jJy9
Lj10VcX99gtRPrXQDNb1Xnvm0emSoIBQaB34XYcE9+PSVCXPIJcdsE3I/f/FEf2P9pjIkTNhby03
RqVPoYHxb282SyiSLUmuYmS1u3UVqpflOKSne1XmDgYEkL4PgAgSZcC20DwxfrBcR+hJe/JlkPSG
+mEKey8ipcK3cPei8nZfVu4pId1a8vK0v5BMxeWxywD59Zhv10FPyMDxBPbmOjt6B2/uBuuYO8Ph
cvY0yNJFXJDsBtdIf3HvhnOMj/QssfwJk4dFPcWnREV+GRgkAN7mkhqj5o6HTCmZaiUip0J1g3Dk
CjoS2RjHXndFX8EZHSF/rB9ORbjZr1WxG7FORJM3BI7+W3+8XvnEB3hUaY8alPHDYgL1KkoSJ4uj
6IrdyI8OF/G8kdFNK3fIVdL3vD5bWas3jCuzbJIExrV2MCRrOX9A+YQYPqCxtQikgBTC07YVBPKN
QYHsTbOBbdFcKD1xQnHLxljERdx+3/v+ndIOn+RKeH0vvIcOUg2tViax7r4x+GKN5EQ6JiVsLthA
hyMvViCQ0MBOiXAPTe7Ou3V5meB5LqOCPUnRtkPsPt6rZ55JrdxCJneJ15sZ6jqIIfIcIOjalUUx
lLNEMfMs3NVHv2u4pqlTphBI3ujHtw6VuUy47bZ4fNYc9negHCOfR/FKVEitl8rHTX8MPofbrwvJ
MA0r9TI0kLLhkE9qWB9M+CTf5vN3RcKXIzFMhqC+kaITxFXOz2LhaXeNcUiTtl+EHYf8+104k+WB
EXWF5LW4fahTbsdkV5mc3vQI790rrz7tRyZ0C0j9hOQR/K784x7aGKfL3qT80CZyio113AFf1Rs5
IqLFR7rF7+wuIxH/R6MqQXFRuArCYR4cut1gQ0jWNNFQa7TvIKxdCVyfm7Mwn2RHjJgY6XvWjztI
G0FRRSTKzDd44uLJwhZhZQm9Wc8d6QHmV+Novo0rszXFXXD+lGBKf7MLoJwyMbTRfAG6j6XEOHqP
cvZsWCWsIrKtbnvi1IEGCQUJirlBtpIFQ7yAs4FwdsDcMNXHi/yVffsbqjvIdq4I8I77uzPgWGps
3Vhk80vDAb7u3obPmZnrrR35WXwn5uvfxZ/BFjJVWDh/nOJEZ3UqJL5ccutdeTeRkwmTumpHFLOO
OvF2T7pq2ouSgRkRxltJ1aNEey6Lr39oXnoxN6J/Avgxb8XaKsSrcfyJzMA2lEC15yiilla6UohT
kJg8TV4N6PQh+PyFKs7SoFEwIMs1ff1BCXAsxWf85xA1gPSonEktza3oqoatix86YPqybMHwf0At
xbUSlyULMIegWMIbOP54RW2QOiz0LJqSjxj+0beyepWpJ8B4boN8XIVQWbpLxve/UYn+U9EcJGTf
56nTn9g1Dzsy441/r3hQ/abiaPchQ+KofETv3xXWVDaG1e04fSdM9997DJ/RsFiAbWd9uOHD/ydZ
dVQ44GQvf1N9mgJbQI6hDGngFgGCc9B5ontgiFRbNp7PUPupxkJZq1jnfPt74EOz4bLNVHuVTwzf
scqasGOQ+sViSXWp+AyUztw5Ybx3NAxRuuXsZPN5juMLnidrNfSIxOn5471dqir2hDfMiroT8hxt
+aARyI786NfPvqf+QvcvrU1Dx5ef5Nf+VMj0og3jM1+UQ8nGeTVPJm66iBR3lfxDhzZZJArpL1ik
C0lvpcBkQh8trsZxfgyBeJuBbGQKK18HDU5fIxzufyvguigu/gkTuOoSGSjLk5Pj4SjHsFWe6y+P
dZWlfRuVo5ORcc6h8PyTiJmYcdpVDRllqbHxzsOxDWf9x8w0Qvd2qpmSczilDTusq2azuejnIfI1
NQ9MJls0D2fJotkPiGDWIIeiP1PHO1yym/BOVGY5P4ZqvwxTU6AGW+zPPRvMsEGJaqITUBQxS1qf
qwCVZHak3wxSVPRNBxGzE132S4eyrzumsETGy0BayE+/ojOrXIcrcfDdzN3ZX8pb0c9rM23hADcl
86lvHwUUkvm8aHcwAG6fZNXrbBVJ4vFkA6pttGcinHPQ8YhV6XgC05M+xNQG1TeVLWa35fOpkFNQ
Iv+9VOv+3DxfrEYUsXV872mMhPsC+UhC3mM97+MkbrV4QwnwHSREVhenf1gCVkCKuiVddwWel/Wr
AUyinLSkQ714Lq7/LZeF+KJ0dIa4InKSxfPvoTY3h+yTG8fmh38Kysl2cpUX8vX4eNW27alp8Wwr
kujNP2B6LaQqBBolNL1/x5/Am7xX3vIm8+mffV1V+Ifjn3980HZ6lvgc76vZwammZnloTc6V9/DI
6phrDbYhs9R4PhmnMPCFXYeurXVcRE9Y5PqdG3IWiTX27h82ffiO9jJdVLbaikXTx6thhWlXSVeL
q2bk+9F95PyUxY/BQHPz7/zjsDtUwTKv2fb3lMlva+9y5mtjSPIZ/7f/MPUYUMeOEjW8w0SwfazE
Z8dWZnwdmzDDXWK8ry2bVbLz5K8yufTJwC/5zA9y1qOS/kZQQhJLfk8rNxTc2k0JuSgaSGdudnFs
4ESnIrMcsX3DCvKyfyxnivZQ+tDTJIJoKthYZsB9hxFo5nfdf/9Lfum6c02oVNYG6hqETta9Y8+h
/eB3bAZRuE92XRRZZ+TnXwbsvufZrz5yE4rMY9v9vBpHiqGl+MMas5PMYMGjJ/c3fXfdzbSis/Mv
FRKb/J+w6FL5u4hwHwtb7NVgidsIJDT0jySy4Gp2mk1/p8NwdWScQ84GNqfvgdgttECytcZlFC1K
Iexyi/jeAQzzyd7dSElF6ngJlOlXD31p6n7RmMnTrdEHv+Us4AO+q/HVKMUbVNeuJsH+efAiaKeS
XWfSXthpNAngGlk1cBrAPUQCiyS/m3aRDhKvdoIngDSFaP0UlcbVOp9kwza0I4pmrQ3GtuIYH9xR
GE7edPtNph5jl2UI1g3eT2DuGjVhneSvFKlR/RW+Hp/IfNHepa6VromnM3opLw3Sll3MJB5ibvXI
IDtJT1az9FD58OabufjZlS/N97+X20fU6gNfPjfYRUo5toR8RVjpsWsbZXCVBaF2IvMzq7h1i66k
8kYrZFgItpncJ+uG7TYVbiCOYjjQ9RfmuzwQY5XXVMXF3LpzQJW/6/q1f2tekYVP3IJiP0hEw9cM
h7EpXHhlxVQCBfLVf3PT8dGj2I7ZtjrFTRFpsKoygDO2FMsVx7OAJ/3cSQFjPu61j0fwG/LNNp3h
QGwPf1Myb+loyhNwziS6K00waJhyh5mGmu1LPGPeMxqoKLCoeJ9Ade2A/I5FgRlpSjcHNFFRX4GB
IlLj7D7+ojJmWWFaYdZLF5D72NaWhIB+xk2t6m7W/AE/XjWVnALyossxrW8ZVmmPsiwpBDb0XOJh
FN5I/PKGt5Ees2gbSQ4vqZWp4aORgLKgK78GLP/jeW+bTPZS5Y7WO4y42E6ie60Fw2s0B+qJRz/r
hHR0nEbqVuBzTgv5lTJCZkRUSmOPZuusZZuO53RvPb5Eayqm6dMdW1rMVp+eT5UCgDtM6h5Ibw8g
HbqeLuWfrawYgqw/+VHkSqEDUqhMXsJfpIM4rPPJbEHhkh1uf1dP0jS9giNZiwQ+BiIjQKIwwF8i
7GjykeEbq1y0GbZZPJ/DidVPldLVKL/POd/qzspX675ioGe0Nw26AJYdHuqCU1NwZshff3CkHEg2
iX4HzBT7vX3cZmYOalNeWpgF6AHp2cXM0awAsqXveTBLcd4762zwaO+pbksW0mzL1UmZbuw3830d
OozdIzcOv03X+tlQlwiVS7aTby6cS1QWEAAyK9EmBzkovWVyKjfUqyYuPmo34U485h1jrt5X0+lh
8XQSH6wLxUGsBlncgrRXF4oenmyaa53Hkm6sPZCd6Pa8wMDx6p9CLoKv+x70dqPFv9Xnm9vZayQg
IsyvK69e9J9nYrKEoVvYjKPNbU8KjkUKhHx3pt8q3/TsyJyGjdMlqHKXv3RO5iBgpjP7hkt5mgFt
FKSRHo8M3FlxZGZpdcai8D4WqfHr74/IKJFEFX58PoJmCe/9HS6EnOT3V6CmLQyEM3/8nLZuDrnj
Uf5/rq8j0eNkakJfu7mP+ERQr3KRgbr9vCgf6/pBnYQ9rf3JzLeWUQuWQ1Nv5uC5b81td6Q3pf2l
Gou0eHNdmc6+daByL8kh2/dlZfvhO1wvS47xM8P94EQdZje3GlSTyEl4OGHuiXYxzkQewF4M/Hde
dGaBv1I3ddjdR90g03kCKj5ZK7cZjA9EU7XyiEjQIVOXeqRJX6s4XTWSfZKyHIqY2zjZVuWHWtoz
zpBGRYzeGo966lS9n4oqeK+7C4GI9gup1Wp0mt0DS8NFKdNRGe6FxExpOFmoR5pU8U/3kwVCKo+2
5FjglPuqOGyfikI6n//V7L+JD69GOn8tT1c9Q4sHzuGuY9qbKoCKnp14Gs05cO1tRWWR04604Ots
GNpeX+sm3SzNhGfqizMOmpLiC0rx7Oi0NFbYqsc7c5MinzXzQtrmBbjybmFOIOVKHvUdy+B3N/hy
Mv1XteyTDs3XXWqtTO3Pe+Xcch2N3inex8FwNxxs43VvyfqQwcLmnzEmHu7vu+O6OVW3Fa143zuh
gvFQmVzs1clBLeJ+1r/hndM8B6XzozD3F/ZMnw0Sp6U4V8gw8/M0Pdw3UY3Ted1eP6RLkDNAuS7r
eu5cuj8GvkPx9UK046hgMn45PHawU71Dv9UYLwmp1tI7+lpf3xWMjHRjeeyhr5rrZ9Cfb73VtoWH
BkU3uyaR9BuIwSGh0Kwu0r3/TwY9Y06k0frZugwiHKj+nnC0fU4wFBhcf4jW1+uu5x7iYWk6E4P5
dfrv4uoJAcRKcJVV1jbNBBWfdiZRV1G+fF3gL2hm/tzn730unx+Dx4b+Zj98vivkd+XHasJAK9Je
NPcAjf7yd/qt6Jz2cjlbnFEzayLY3zsffDDkSbG+TjdX98/08CVWIdvaZzu5JgUkUhXqUfaeP7hA
Js5HpR3qFxsYwdNwBzpd0Z1ZMVOF+7uUOxXgquu+U/sdOsG3S1fbmq3ew9Vp0v5kI/EOYqfwZGE2
/Wjf8XabLdhWwNsQDxfBgEopv67uUCd/waMkY5Qwz2t9SnlzXHJ0qd14HHybxsE8SH9u3WdCdX5f
Y1HpJ1a7yuvazBhYQDjloy2a05nV6Vu/3nrJ0uVRJFy7BQ9uKTyzXHf6PY2WcAbOOPDLMkOJnGlJ
Oi/o6g364JubDadRzKjyXfDreOPPV6Ru3R/6YtZeELFF87knFK1tdgXn1bGlwTd35z0s8aaZ/Kbx
QKaEeNME7x815vf+XbSahcPHx88sLIZQvBD/+7UM3kPlJFJ4IdHSpZp6HevLsJRevfQEwNH1LW6c
W+QpPPtcfIq9JTsvKefdJEoYlTX0mqxK7xdpKeQxZXBbYQNRbXPC2CAsp22FtvlOJp/XqJygTmm3
cBjoayLcEXYW2OR9QItwuTrZxMKlPrDYVth9XVD0pqOAAGzq8h3QuU78VVrnKs+f/dej9+o7Dow/
S8fP4z/pBCdGOpPLB6gdgW347ArqSJ1qyqh0/vHPU3J1n+/GMsiAWD/n6lZjzmKvfZoB91TQh1h9
me3A/eK91Kt84CnP5OEnO3x3IcqKvPitQO/mIV6WRf/woE3G002ImS0kVBal08igesGvVMMFgafw
0xxae5DDZDn382rDsbTt4WhCFxSHlENF2w12cz91T0t4rS+1Z22M5rHe51DdT+6fi66g9erZZ/8W
rGXz4LBcf1xMSNsWPDTYY2aPrhdVe8XycCn0aKOy2GCJH4gq9xfkREifrKbepfun/k41gzjcH54r
p+7eahapG5SIBly23Zu9GjJZwxiPg9OtEBk89GEMRCBTmfwUtr1RkwT5rBqHs0Tyz0dSlT/xrYEy
tKbxWTRVzd4qqd/rqrXbFTbzw6YZL5rIVLjd/kFxyltOCtnCa1+8fZs68UPyqXSsus7uNJNHznEx
TBkLhDjE8rNi4j1CYMYSSQnwuXk5d+a72wigJ2rBTPZdNld+k86myzHXInQWe/NU1sIkWAFqgNZd
+FnCGQM7VFlJcFn8qaRzjvzounbGCTGLh565ykIqO6Z883aCxhYR4tLBJoTiVEJm6j6GCjidkOmM
VLY9IfbvGP5vdcor5M3gqzo1d9EuOVYi/eWm4jDdURH33tnCWTEvysmE/hUtBg5EtrX7XmCB9BPx
vIdyWfccJhBgBhD7SB9mv31C3VWXdOoJyd/bGYAPMMz+Q5qHWylEa9+rlx3rZ7ZkJq376n3hBQyY
4fzxRnbEL47CFx0CXr9Otk027Mupm4nlqwH3O78TZNsQ4Ly4t28jieav2HBphKpUT9eVm5tD9Zht
LgaBOHCsJ7ninXyMbHqyfUp7LZxzpc3AS2L7Yl3gpqwLXijYBBgjRWQX+h4oam7FOZ51EjlL17Gh
xWGIeqxDqxVDuYTCqLCmktLdSAkNEu73prJ+Va7mnpi4t8e/9HIsy/O8beM4bIdJ6FkdCp+bW7WH
0GSYnbnYAecZlOoovtCKeaGnYjCdCsiAzWkYZHT07gtNXQfGlwmvKvJxL0uKXAb8Dr36ex+phqyV
RT2JoaHpRT6OxRpv1CvdIlgoXoIaRJ71XioC4Y0Ty73yjNoLQ1mLsfhXbvt5/GWtYyEBXdDcV6wU
X8Pcsrt54BHcsfBqx1hjQctNmI0ruu2lX1wfOaxcBqd7Fx6I0CaPNrdWHoGpfnOLbDEltC+G3mF+
cMVHMYOzKsk0eKfIjXcLYpIitaUqz0dVvGbsILgry0D2x7pbvefr0u3auCQIkp7zhfLYpRJC+7a/
RNHTXdVXjtsezASQ6G4dWGBsWcVlOTzK62dJz7I07Y1+WEGyndXYmH6ZMRuGZ/mWC+4tkmiseLNP
WO9QF4iZ+9xUHMIwXJ4uS5HBwmr9pWhBTK0Zvt4ByWM6usxTe36pgTaD3YYXt66LTyKcPiv4Fvnj
j3tt/xPvy+llMAK0e25+spn64VrI5L6mWUTlfrqRrMaTzVS2uyJX+TlGhKTsh6e4KXbNFSPBzRne
VfuoiZWCjGY2x7rP6RCLrkfUeJnCpaGXd5NAt3bR4nYiiPepEtmME9/TaSercU8G45eQH2fvbfCS
E7gZNayqB+NRCIqJwoOhwKmOkoNHw8QDwRLf91jaPj64b9+xL56F/fQzs8rYu0WH0yNSsPgljjA7
WgV3n9i+DJhN4ae+6sdj+RERX1R24ESwXve19C2ej9A/RPvve9gG9AbGiEJLj4yVXAHl9bZBflpV
9ZxidUWqghNcpvjHdebnzLfVJv51PPvag/BfsWoExi1/WaTaMWaL9rg/9dSbunBXZXZdPUaAqEEt
sBqAMFgHPaWou5RJhxxUV4OO9vnnLcPKsdB4DlPvAmXFCLHTla7iNd5VyOwq7PjAUCQMzF/vtcy9
Zak4S42hz5vP9eo38TDvqW6ixahEkBAQXVxohtK49Kt2NOg4leAMOkgtMotq5BlCmh1ExsWnZTnG
GsiYRA0eits/WQtQJZQI9zDFOLksIiEVBlN9CX/TGRlzkNIwXMixsMoF6uP92V4EjRFd1GJdXfid
JatOk17+SHQ4f7yTgb/BbPtOx5CPNw0Z0ROw/lyWz25wOMCPyBWz7dicMf1Sce9QyT2/fKl0FE6y
56/LYDmMThiymNgl741EPRBmGMSBsN7QxXQfPjL9RTtA1fVvEhQwhXBla5VX5WPLtktPEtn85Nzc
NC7T/r4KP77OVunCgtvliDsvjeGp9LEfZ76YUUNtduAsgq0KbmLoxj4Rym0xkBl0Nkxse/cvVe2f
3ssjkWtwbz5rZZZQ94HW8tOoFbvVWEblzxLfrJQvnFg/tl8KS5d+l+VCtpf5WeRYth7Hieartefh
ue0cXYkVbwybunGZAB3Pyk//3U19Wftn3pbRVuJS20QGGnmasucXmXamqi6QAbfEF+TxvpqwdrW1
/uB/9AAUBKnPl4Y5kW/OsGpqqpNx+6Oppea6agATy5NpP9ZFleBwOLj00mv65wKD5DrF6uFshJl/
7/If3BGjGUMS6lZrRKoAmZNz+hQuwoC2FDXaCNQps9s/ggyp0H1s/ltfcqouLeeHb4RtLQWbpWyq
krwY42QCWf0SAhIT86TMg1tLBdO7ds6u31NliSjfWn9hNW++F5+idlBqtFXc0msX3rKRVIvB8MqO
yCciSpvitRsrPkD68XyqfPpO1gWqi5V51bdND1w44Koyp+NbzPY/sZoJWzRQc7JDQ9CWYebu2xPN
daY90cQDm3DTB5vtvpNYcFT8tWv5MbVe1Om8IswLYTsWybFJRBgkfo13ri7xZQCH3ny/y7rldc3K
ODdJZR8le/5dvvNO71y/zl8tcPj+h28fAMBJ8qjTcfUez9KXhZyr0pkEXCteUZnev/bMxZf8jsGR
pPCt3aPF09i0M5p/kW9Tf1oJt/Ah+Sn0mOt1H7buZ25g8DrtaQ2U7QGyLYCSV+8S51DOnDlu9MkS
eCfZivaWNRByxfQT0VRuDLcIiAMra1qRyekV/BgTHyl68sYhWVGyuVkOIwfDXAAnSrvGKfIVwORA
wpRJZv+RIsEG06Vd48T3i0t7wTLhh/CSNmrPv4DjwA5UUuzPwIkOE8tGGGy+hQD2UXCXFRUyH6Bc
8NlKzQ/Vh8W/r52SFZOoMN31QjDIIFIKkkWHDqIsLQ0Ad+5YERhKLq66ZnaSqQXZE3ZHZq6RdE1F
Pp68qkPEejGtURvsnyZhFaAmE4+HsRYfGsc7PONSyv3YccD1qG+7gNinaN02GfnAE7dlLCrgshdR
HoHV3bLhHjKoeENoH0UH6XF+jRSy2QJBQ2wuEskA37waQjE2xcBVYXoY68b78JLdTOPKPgNDVWcn
RsCR9ucdW7nPTs98/BO3jMsmvXqK6dzmM7T1YgxFHWuem9qWeY5aMHjLLXvTzqP77D0+5FFxVNl8
Rgu7a/nwadcc/tFOlO9f5iZrcHBv2TqVMb27x3baXpuwjGDv4rYBu13q01+wHhJMG9DXTVlmqt3p
cFdfm2CkZcM8y+aG74EVem7qVrUUHgXJoUsUzNYGwTgXXBs5ql/fFyUqYVlXAfAfS2e2paiWreEn
YgxB2ltaARVbRG8YEZpiryAg+PT1rdg1Tp1dWZm5QwTWWnP+82/AIF+C7hggsXimp+wVcuoqwWWF
nxv6GNl5Zp8PnsagupLokPpFu33H5S+PkD0CIRHgFzyZeUf8CwND8iFjktmxX53AxDK2PEORy4Ws
qvNALLEINo+0oi9GgFBXII+R27c5hTIuuAl3nk/EkBwXmx6AnV3+ftTn19GJpKAi5uFXpF/dxauJ
vwZHDAFG3BW2TQZFXA5xUNBxga9EFj1WGuLZMkNj+QrCODJCHvrCmh1RcAgKcLMR3HXgRlpG/lzo
RmmjeP9p5NmSqc8Y+q35K6iOhfkoH8eLiO8TzdwEU0TYOsLjhiORn4HbJ1zFMsaoivcTlvlBXwMo
4L7I8YsRNFs6yr4AN08+is+A2CfQAqa/11+44ZCJ2KTLkbnQZpeAHdgKaR7y6RtGAW8nmyLnGGj5
r86r+N7kUwjtvKIHujssMe52Cr0ffOMs4gGhumAQRE80lWcw0M7VRhBQ8QI7ballpnwJcwGSVLjU
KSzZS9DxmbdfKIQmfOx6mqLGojZcQdbEyROiRjOCcwQmxFAKaaC2g8T2oIO18NS4zIhrY+liiUfr
SuUN9EUWpYpmykpFbU1Xi0ZTOPU5ZZw2MSUB0DFODjMIXj47lEd3JbUe3cqhiVO+CpdG5jybF68k
CotT9AoABCJgFvWXcRqrG8odYzQc9WBvPDfQaVPLfaoIyWG8iOCCpdUFKEo+yDSJWKRcN4WfFkiz
tD0DfaaXwgdkDztw4En3dGicUiDT25pkxIhCuCOM8Z31/v3QzI5cOHeVXmGNrGnyWYJt9Hvi5sUr
Dqln3jACLUVxgt1FjiwUeJdpQGPL/5DkbfD2eM44b6AWdgTbYA9NMrJLOQKnmzE/s7nPhsk8P168
v5DvsNmI4Yp1/+A2qiMq4kZIFR8TVBEwqeaU4Dbmf6Fx1OPbxBAtgLTUluDi0QkZJFRKPLxQKGBj
hOVsDzVRm+H+x2Xx/CAkgC9TzaGYPi+6g5URn4HJffhN0HtDgDqTQDxqcZljTMwzApyyqaDc14HZ
dut2N7/ElOLmY2wQoKRQFyRfvzyZZnO3tkL2eUjF+MTcLZwSHI4SxLgU37iP8cLbH5urcWq/P4fs
j+w7nDzB11kDpjGnKreQiTxCZ+7sp9QWzIfqAIcOZnM4L8CroNNgX6NombNY2VPYORA0SBylM2ad
vN5X3mc2DaqjkyLm7FjutkYA74/Mb/6J0oz5AVgZEqSU5ZVyS7BLBG14j87NdE3XXJnIr0YasS5k
jiOfJxyQagljLtzyVNtyr3CdcxnepAsUrSINkx3aQkABBAnMHoo6Zv9IC/e7LYbhdws1C9I6Vc4i
hU/OEoMuCUWWWLDf6y9rwghpstb9pp681uIls/s3/mExmAO7A+yucsMPbdsJyxz+mUAVLsIZM/1z
qay76O+x0mvAfaV4ZLOq+0j+ZnArLSwbXiFHareluyiW9QQCzg274H8tLG+/BzLnuXDcr26sLJSa
pTdgUMnZTGeD4pxKEfo3umTGW+jOobCrS774ac70r8AcSg342fy6b6ZAFBdM2eiZRBQ7abTG7ADu
AT2E22fMjIN4MLcgN32hwQbQ54YgqIVo7g1+2TvXp3lFCgPzfaK9Z9w8LqHg7+CoSznF8e6gzT2g
xCfta0gKypTkb7ZleBmQa7QZ21dqTlMGDVxI91lBJEt1VOt1DLrcxOQY8PheHoStCE49Uda4tMAx
dNYQpc2XO/wGkD9pwiT3/fExEpT9HhwQiUyNyu/mPY0I2cWAqhhDJYJLcWjEGPL3MYnud3GjYbsz
tGpcFDEoA4UPH4CBFAIiIQVKeRsqgItrOyv68ZNlZ1TM+Ixo/ejFyaFfVjoyOG6DxHjRiPBJo0VG
tsBbB+rRB1z1uhtkOd6n+uQBSVRZCwxIm6RQfZlvAC1zUSoMumb6vM0Ze6yByM4EQ9GHdxGbMv9e
/xEWHjNAlLZxO/KMzweUvMVx/SCPDIn5Ejjk+gnYXDUa1z5V8hWQ4ln3zCfFGY4xJIQFwohLj6Hh
VTskW+ElbXvUxN8jNHxuCCUaoARnGFuYNVt+4iGvibvmwDKws2CxwNMWOwPbkkufi+qLascYw+r4
UTY8t9ogv4YD5uKlABkACD50xiNNKJvitttS/XAicItNNA+lt+Tb5RvcPBxlWackRmAAyqtHv8NY
gn+DoxpQjF+jzoe8ulYmypQKmUVcBwNIxoUPqgPR8MybiRUU3xVKIwQoMBscOxDojqDZ0tznxlz3
ui1zR6pZyNSINsu4AO2DGeUYOnNeaiix3UsxZ7gYuY5RsqtT4wAfV/S+T9y/6kAZi0ROsN75YAGC
UcPowwiTl5VBuuGcIuqTwVSGExdAAR6ZE2rBHKnbGYDRKY8UQiYWkS0UQKAdLSupaDtzrZJCTjKE
DNp6wS4Inq97pjwFnEPmiS8C6ZDkPpLXAG+tw3lOFe1NlTG9wXTAGya1z2PZKVA/KJ7H4vcwTQmb
qBIlgTzrr3PsLCXoAk00ENHPxPuEpafwcVweFHecbxirYR/S7mtX2FlxfBQpf6eilFToFUxErlRL
HOTz27iSohJRO8UD1J/SA9xIC/GvIqA8FmnjFSnXF+J3zKGZ8LUljPaE69hV+JKoalL+Pn8HC9Tq
CRGDpaP3tn4bmYIIwofPxTVrlI2NyCkkKXMwB2b75Y25BFd8dZwB1ArIgNgVbYS2Hecizecke1Z7
TGcwNGSgUbmUkUuTV5AvrKCyjCWfl8a7brDARBL80Mjh1JbtfphgOXU/Mrv5Jox28FCjg+XmyyGo
/Z9Gl9kx3kdi/gswQbHczUoATIczlaIO5TmzihLu69PnJZVniDw3XUK0hGwTGvD28BW6fadQTXKM
FmH2UArD3GWgpAYqw0X6zY5CC3cKujks7lYAWzpeKo9EBEa8mfB87W+daVbwwG+KMkxIvunBL5i0
0E2WHGKbbgU5Qlqq7zEqE4XAE4Ba0AdmWbwnlzHn9BzArhpdedPeV8xaw4Gy0kqQisqX8MLDUX95
ASW05YrQemprkkJE7nzxc6tClKITCCRHhDCshyVvysea5gGd/EPfF0ogJVZCnw5Xqe39nja5L/ci
5gMx5osKeVw9kx7izVuGN/sOn9dQM0N4x6LzZ2IJZxlXVzAc/7IdSF5BhPI1rDWkFgt8dPAPgjF3
WsjXsW7E+dmpbskTUwjMBkZwS5A0MBwcDbWE1B8gf0ZXzF7Kejwp3755ZEhvqeM8eHLkIMIiokg7
QokodGLPR4Asl/PCwqYoZTs4sd1Rik66RCyKPtIoppjuVtNBh/EkMRgu5ptY9gwCEb0hB3clkpZK
xIyd+1CNpd7nvg3N0YPgMlRAMOE6HBPh4JFPR4KLx10jD3MgB/2Dwhycwr+n2tAZwOMhuyFf3vD5
+xIe4Cqa+zTH910dgpPA74CyNUdxwE1nN73DvCknJvZehLb1myt94X0wkrsY8zNxsz8xllXyd4oN
1htTQ6yv+BqPAJLIpcJ5Bv+pQCEIk3kcE1KyjgsKHToUx6ojMUjUxOvKJxKmCM1iMK8zpoKPao4C
sSYo5pIn56li4U1+eF2JXIjrsZovy2k1NoN8npMK6fTyHKfGm6jpeppXXohXyACNESPWPIBAdKDo
GHHiyv58syqKZgLfUBV+In13GQP0qlFz/DaBtDdMbBUcfX0JqAqfIDHj7wydoZi+smkoU+Jix2eR
B3kDcU8+KGZ50XteUPMxbfe3boPNFFktiD+R/4wIf+aYaJcVckt+gTPfksvRuwUDSXwdIMTuYaCC
FaBgqn0NbUpIosgTJoCYoHsnKyGRQxhiXb4QBPFsik6FB/ZYQMvUHEZQ3yKCMwSqQrcEpoNayjDw
BgYFeuRRjkIJFcMcWIjTCzBviQEWtSFaCkd9xHXlsj1cau/3Lk9UOfiFlfKLNc+UmZ84Z6+YdlNa
O7k5LY48H95xPO8usweHJE8HDS4h0yEoGnZOVDbcbI5woF4rwmqCERck7M77pF9f5JVw93wIttwl
2MnSXxzGcIm5nCBBGlbYEklO+vOTESjvC5kUn5iXTzfxtnVbFyUFVAyG4gvgW3JzllA/ShdiHjIU
Pod8JEOE3GCniA1WNRpW4eUKM4RUBRuDC5WEWId0IxzR7QdV+AZ75at7Zwdr/NcGGLYMHlumuQRZ
1fqxOiPSiQfDYEjekITO6uxoVjhEx3H3+RuvFmvHvxjZ9s1/f1CHh63ikpwqRRdpUtIqdL3/rhfQ
qYhR4KKgWKG4wQMEWK4JwCZ4pF1GPtBr+O/8IxUepixKxHq+gBGXuGICfjC47jJIqxeyYroNwTTS
jB9F0iDhxLDIFfuUyfE90Eguhqb7duCQb69GOISkgTQAS+1Y26iOmrJH/763lWfxaV6/Pbl7fXbb
VM9o8BgrMB/TxYvpKS8S0jlcuiBLRG0s/ZDWmzxnekwmJOjdKk9w2tbs/qB1CziZ7sllUOLu681e
xwsI5++5BfAS1Rz+YNNlJJu7hmzjvAsbJTx9ghuGWGXS3MIrYPd7okKac8mnXFx1v7qu+850m683
VI8Va6ZT/30ZiCvYZkY6e/eXw00x3BozXuA3ZnynhmZecMm4CSfvCw30+YSHB6iVe5fh8Z1vMPyS
DJSfz9TE9oR73sAIPkiEZp6DYkrm2DNFwP0i4Q9oqxoVKfOYHvsw5uzS/q1sxZECx7IGXcKnjimN
yvwVnJaKRKQ4VX4hr+49JnLYdqb6XYQMIQ/6DOb3U2IUADULxDkWsgtoZgSg5/Zn8Vq+r95nwk15
aFzznKKHigcCxodYwuIcMmj+fgTjDsrajWpo+Y4fGZ5g6o6S4qt6jz3VLCgPRi200Syjr+J2VkKI
UK76OAXWRnguJsDQAPgPDvo2gJRikGIGG1Mo3DlkqIhOfAtqQwJwBrzdzlAfgX6/OQhMfOFBjxwi
6hTSEAGUNlXNhMW9nQL8QtG5fjCV+VwjkoQIv6TQtQDuz+M/zhbN9UmKlEeMK1tlrEl3p/1m+YJQ
3z1gzecdk7JAMwI4O/BCT+K0ytcXjOMqDscR7/VQHiOnqkV5dfrH6F1VY0RqXC16juYvtktTD+oX
57agVtIGZhGl0VnogcALkVEOzQDg0cynHPQgD4JIy+CG56NlPvsQWwS5TGSGRie8PYdC7VJMQdPx
IDJGyF9JTS46B0ywWMDLaVKLEdH0obi/rZvAtog5Cx1O4l3nJjBdB0cmBlDhxgAfWunmE1FbHVbt
jER0IgprvAsV/hanM2Esv9FnBOSrhRA8NfuIrJ293RJ023YrJ7Jlx49xjEMT25d9GX8IjRX4sISD
AzhPrR4wOmDfplhDspN07vsVW3vho4yUqQyp1UFiC5cuHluOanm4ORBlBDdsAM0QObZgG7jAWfEH
pJaOOkaRM0SAn3uCNwRaCdYL5rN6Agfa/SV6YDlAYqXNSMxNW5fnOADMilhp5U9ymnEzkt6zEtbB
M00IeH3YAORYkOPwCCCZ6kFKzDVSKzwN9zjX/XJYjEDvve0JSxHEkt6RjZ+/iApW9GZ9zHA0Ajan
zL1l6s7gFIEhRDxp41HKx+cf8U8OZ05u5hx8/K+8Oosn5b0dnIdOXHWVEKu9omYa+mFXxKdDsUhu
q9bllWWO9Ofp2lqTN/69nP8BVMbLiPuv7mgGJnze3WP2cHO7LCaSC192JyY87eQ87cHL0a5+66aU
JZ45T/V5LO6LYcetG+vBW/OxnYiLadxl4iLF3+JiXPEVKHvZK28oq8X5fsjX+T+Jxqun6MCrt7eT
V5gwucnnqfhX64x26jDg0kqPr80n8lH8QjCtQMIBtjofjCRKyZ2CJsn6pcihegClbekYjMRYPm1x
CdTN4r+4Hq7wFvJrrvY2Vl+OgWyJrznhWwUc1kyz7IO5O6NusOkS+8nnHDLVwrbVaQnCjQfnlZjv
coJPXx8yutFBh93Df+2rbEg1wCWxUSbte5SdpwxA+c4nWhbcR8h4HBs0bby61pB5D7cfQ+9kwlZE
jhw+T8nA4Td0bGTtFRghf85/8R8zAhzkxcHwKKPU5E5AKuf6gKoosbBFHKfNkX1Iubsr8HEmlUcy
171qzw5x5avhbZyJEvTxnVL+ZZ+I5DnsbuA48vqLVQBURAONmQmgkFgPf//5/y8EuA1ciniGWoim
wO74ohgs6fMaR3FTALo4ArWsJrjzFFiADzjqU/k9Qhb8b2EzIsB2GKN7BmDO4TKGPfHfE+H5PaFg
zLlOqCl7aNNDdJNFYORRfE+pc7fG4fj6p4yOa8klDgBcyY0+9ppFQfH877vl7u8hfIBiu/xEnml+
DwaRHsRUEzGQi/+JGMLknuYe4tPa2l6XHmpS74dJVwDkREox34n7yJvJMGUHZHv8/5c2wpihMPfE
dI5488DoJYXN5l2pfGFj9cqylKwkkGbef/HNTmGVcV+/vhh625RKzggOFnZMNXEogL6AGTTq8Ldw
RDpaGJ4ZIkxtru4OnECsgUWpOMc1YNFsGMJWgmqPoJkpyoSOfXGBKsntbhlM8Wb2UToHuN0DaQO7
cOM1bgCCS0YftQ+4oPnnHxbhJ2K3ZNrLJJGTsQmBmeFJUx4IMRFbyHCvfNxEiZKuwCjMoSL9+kgy
UqZm4vHcQrHIxBfjV8QPZSyd/5Yff6gGf39IYcraYo2xfvjde5pyPLAZcqSwG/5yv+iOiC3Fa5h3
kiRceKBBaa/e9jlekU1BAbwz4g7aAHw4tHUxmD07LZ30jxjznoPxv/He3A5HcEMnJw4XOAnwSGz2
ZtPubI1wY/452hX8oCdr5umYECZCqiBs41jbMzVK3lBhZyRxe/7TScrJJ5BUp12hFbiiCQOb2iT5
LLmBKtiyi2sS2jsdBiuvKHhiEVBIdmO2okCkE5O5OYTqmturArq7iwKNepu96qV5YqkO/dOWpNQG
fRq/eUHWRn1DZcWfkLedynsyMmn9EjX65ag4LxIpSbDx5xhrHJ4XxQE7P/snQ3DGvgCJwfe2vTNd
V/lssWtecHepfVgYvIniGRU8npFILWYrYyDawB7gd8UWdhhEB/YifoffuL1FFcHjs5ZsTa/v9L8H
y/tb+8RoAjOJXfUgdmheIpk3U1zF38OPmYQRIc7/ED8IoBg8oiHqTnQx+mAFsZw5uP3I2Hc19+No
97HeunM4LHoIjchIVPhYe86FT0SAIDRdrlFswfeUM5the3GaYDtCH8Dna8uMUXvD2IIvRebgu1lD
0ij+/9X1v7OPgSH8cjgp7whojHc441o5ezjLxCuHmpXMdUKNYdk5Z6aoV48Q46q2Z/hqrzo7QALu
5G5wD8g1tS1OSN6mipfLcgp7RlHA/z/iZxC8ctcvbLKNB5OK31N+7sTYtRQx1d3/lTZvXrKNNv0G
2xmjrsl5fn8T9UvZTDlECUQlQlJnjhtvLkoSNnQQjuvTu8IgUU/zEm0EH49wJiFDm0nr7sXsIMbc
mwwdVkzrEmlBejWEDbZPCXVPmDQpbhepilU95TXg/BHO30r8bC1DNqv3HsGkKcq+2EpigkiJoNwB
PLHxfwQ9dEjbFvKX5ezGu2y1MY+tGyLoD+7XDWJANij65HGeEi8t7tsVitiVr2J/1nVi+GRveXwu
7ORuf0/PZ4cP9qFjiKPr7+thm7fqXLHWE/CjhMLQV7+7slmggj9Ps5qtAQqS4QwwlVr3zgiaU0Lf
wSEhZl8fW8XigjrJHnXsVKDziw7tjpy0rgiAdYc43LsUFogSoeuDg6WvOoCoDHyDmvuEvIKO+F8h
oeZy0AUOyDTGm8KTyJyhcYGGcaTOBYG9T3lnhCi9JlsZTfivhA6eOIJ/pBAvuHRavHMnYInV6aCJ
Jf9YXWYClTFc8CiKvbeXs8vSqvYEjmSsvduYowOzcMyQQim5zRS0zi6Y25k1hRaysDb0sjjpz4cr
Y1Ux7qTCpOBEBovS7052VKAlVOM1tCwisgP55EsQIdefFzIdwC2ix4kDd6pfOgm3dOql5iP61bzd
Cfuo5OHf4ACvFQshp5PjCjLBzGZ0jgr7HL0nJdwtDBaGhGWOsE5FDxU+6JUIZZ3qjyNJvQrQMqsx
Q1WbgioIYPXPb5lKyhNxAhzu3OmWkwVoKIS2BC+cC341AYmvyjPGSdLjRW/riAYGhCIBqkVnB6kd
Dg2xUR6FeUpDz6HA7hFrbB2cItw0sZ8IeRL8Hyx24Un8Fd/j4/2XseoQ0Wd01eMYpPMGlYPWZjCj
O3nLASiJYWfxN0vF/4CB8tUvdk9jKwAP/HwUhj3xp+O1JOUYUWIV3mb1qhgpDqymG84yUDbSzu1c
I7ch/t2niIw4CkmhPfoTvDbpOcZXg4gJsxfFGTAJR5pgssAnsPuv0/x8zo7hs8G3h2ezBxTELx/0
DmtO+eTBIOpcTMlRDGn+anJnkbNZUyoRQpV1fpfBMCLQm7oedOJ+DW/0UkQy0yB/7eThPueG5YNk
nOjDnM+/S/Lg+Z6clqQJqNKxomf3RTuWoIpUtQfEBMbHSZLPAR0x4Ces+bV6/1wX7Evuc3EqCFAA
yzSPPYKYE7TwdWkS042BODaklYBicjlglQ6lCDS3Z7G0YwvOk3dyJnS+DDI4SdvRGRcI0q/LicqZ
e/YGCMx80Fz7CgssGeZ8DXfVPez8Ssap+Hdq/FXcBs9TAFcwp9l5QY5EykL/KFsqH0pOf5cH9CnF
bbTToxsgGf5ItqlEVL51nYGzQb8DYuC8kniJ1OFjhJCFBcWtxMLseo0ahie8lT7jdtKYWX9MVcDr
dZcU2+eRnEKG8m8ZGJ4b5Wo2BfttjOCYdlV08fk3BNmLPqgW744vJYQdKMH968iNEOeBsqKjVAjN
jjjiZRGBrVEPsN/1JiDfkeP9AG8Vwo4o3ji2pSXNeixs1+jJKheO3ZFDz1xTtqH6NJmytHjJnLmS
FrO8vbwHG9HnHwrQEKu5Xpo9QoE+zymAUcnM2TbUoDOD5tg7Wb7T6wUS55xhO/EKUylLBkcRvny8
K8HQGHUgx7N2DIjHkOI61QPlWIpQKQoHQQ8cJjEcOnMnJKY+fCEgVUI9+QUGS+Rn07HisRTcQHUM
kNwW9iNGdQPn+Yu5IUpsdcEQ1sPoHjnzyaVskf1iUVfzCZygzJyTXX0ZWSMIGDj4Cp40JwMCRDwQ
D2T0zPBpFGM2KW73CjucHtzG5vxKoW3sQXsyVMxCYYvAWSaSt1zxVWTNk+uIuAj2oRUuaJGGbdWI
l+h2ABXwod4NnM+C2YmT8JU8Rgxfu0Bhdnd3Vsa5O0gz0fXkL1wKx3RsO1a7DIruMTvKu8RaTkov
gxDYPKfykKrZyJqOVMxQlHFf/7xQ4ZFfRy8uxNjfZuZt+QbS+XPY91WvTXTVhob2xHoSTtfoBb+Z
HWUGbXo1MLlYVjFbcAGiFcv3P0QWGFFbEFbCYTvBqEENaybynP7XufUr20k7y6P3VHH642tc/NAd
VnQJHAscWyM9rt92tdangjg6tNPTmMyVWhhW6Ey/RJNyPzbiDIFCWxyVHSHLDKgWLAGazyWZ817K
n1BDXfFSbu3Jh/wMTB16HFSIOGcJQtzGT5hz7gIVg8lWVqrzXTn9Yv4gClAK+Ct7NkMLCleoYzR9
TluM385KfXAmjb7YPH09UtucEjM1Vz+C8fgkIELuSQCP5t8NbBZm214eAgreHclyc3iBfEmIjjwP
7xosWs6p0l6E3ajd8A95pMLXY+b1cEj6iGsMu0bUq+tmXcxbZCFdlG/VLshn54nYfozcafsF4HS5
Pkc9/CcgbDLGMc9BaDGwV3Btw2aXwznVg3vvamx5Q7dcFGp02VpsMRSJpIDz/c9ew8rzX0TmjCVM
b7/QurmvrzftgwbJWMc1V1TaU0qpXNowIHsBAzxWuOwHu/41vXz9LxxY2EvokNGa/AwhlvA7QLRW
cB5G7LAAjETaKVHPG1/dd8+Ks+W/H3iHvMrJiRpNKTL2cCFLc7U9kS94lYR8MMzJ8vNjGaOWWhPm
zV2PmaV+Mx4ifRuTCTLh2UvlJrCs3Ab2JhoenuQr5Pxi7PBGuvhD+g57DQN5+IHl6pdjjUFcwbax
hZDB2IKYmM9SS1qTppmzmiO+OdKEZ5OmVohS7U8LS/IpJplTDWU42EjuiwU/n8PWYJQuNY5BnJfM
PCVTSmeo2JM56khIo8OI92l+m73KVYkbxQvrgivxPSQuyXvjHYHmETmnINqXClgi0T2lnpuv5rth
AlL5WHFaxOFt/Nj3C4bbuVfR50PhHl0KTBau0xuaA95BVHcCf+M0sEKKt2+mQJ6iHqaPYVNGKuus
eIMHo454NIcdDN4ARe9YQuHMhjZpRBMCR5na/xSmDHIF2nhCCXzzLcxWlQgP8DHDnsJXnGEeYOfw
CpAn6qLIQ+GbB/weeUrcFG5QcKF3H4z6uN4i7WbOsoP2OqndBmyl8HEjzArhkHo+2e51CWQyAipw
C4CChRUPYwbHV1TuDZZakJyLxeOAYNqpqN/ijhBp2Oz3gSA4V6SZgcaqRFRiOLZ8BqrunO3uV5rm
AE8wY2AmxFTjhTx6p8OTW06tjI0DxtDxiU1WbrMGUOffcWBzsneqZVR0oEJULUwOypShM20BOrkB
oYzSElqXKrK59IDnhSoxgWJVeGDrzJuUSLNhnI6aB+bp91QkgcAFgy/QRxJlqwatDg0IGNXH1R/T
TvnHDNC7PsXehIabg/Br4eVO3AohO2z6e3FakhbCw9OSByFqiOjpATXhcEIeN59P0FeXgL2iVJQI
IPLEwNWt91Y3vY3Lcwjo/8ruR/5MqKYR40k+NSRUcp01cTHBXiQyog/X86ZBSgCQboDScL4d6zFb
ouAFUxkD5W9Q31xcnlmibdNiA0uBK2gM3m3B7QCqqYyfM9QpIMni+HIf8lhbkRIE8Y/4suGyg7ow
CMjoE7DJGI4KwerK1MQ3bacJ43V82JUdP7G1IoUtsPJJqRvCgfmzycbYjdeqTiGQDzWgMBElM1Pm
nNopnfEp5E9hQgwWnAVa7byR/WH4OwHFhsBnQzm/PmYMDNDd0PmfG98lKAFB3JhphomSkc25ErA6
ewFzGJRXqJgMgilYHCFWCF2iAhlZcTez7mOY1HJDz6IudA/zORwCPG2FaiD7I0+AjZhrCoei/ocS
nFuk+MBzN2IDMdPGJhiHsegx+45lUrx6ohlpyjS2CS15YwkAQ289uNHZUQd17oTaWgY855QXlRXl
6WM7WLMzizPlcnbZUnhrcZphJzMfxHFANvOrFTssRMqZHjDbMicMmDjFfpCjQBx1h+zYI/bPL4Gs
gDUZPo8Bg/DKdndKNCE60ZvEPsZQJfIllMV37yoH5+bqkZTDsF4jNZJ/QVvyisKoYi/nOjkVhdud
zfv8YsrFW0gzQ89BT5gVI46E8IkT39v9anDmn1OaBf8ib6AQ0BEx6aA05j/3YRAoODRpWz74QNdu
Bh86TuaSCEMKxn1wy12UQWPtRSsG3gTU1BP2aJxcMwIweNuvasJEPEP/4UxOq1J0VyhFgI/cZzpU
xhZZlJ8jQ95MToi29O5pMS1vIJKk9syz1ueVfUe4YmAPjH0B5bKoBVUCahUAU9kfpK82/vrvI4eQ
4t4XBpoMU5gEsc8mEsDZNbzC+1XEiJLrlMxfg3qpTMrbSAKfxgOZrQV/miYQpfEFatzD66lVW+ZD
jdD5DLwnMv8hgRYGNC3u4+DBbOfJw3rE+IcsUTn3FevwFFpXBoiB0mNd+hHwpAdKJZ5HwtSwZLiE
Ptmn92dYrjP7MwjL4v8uYY7nAgcgVkTdNKGvRczSiW9tWmIdv/YNXMUXkUgMCpUAcI3hIFA7D5f+
DAZr0i9qvydej2Xx9JJ6K5cjTNY0xSEcShq43CjKJh3HYru6+ijIndO4FtG77XNevgKDLUweY8Yn
RMoKNalI4kIBf8uw9qTTFb6wgHnFkeULs6kQAVn9/FUMPD5Bv3lsA9aLDmbg93NCkwzdo2KG98s6
hWuAlo5dK34igID8ro+Mx4rVj9sEABaGH1w/q1KlwWN8BC2PnwiD/oKGn/ajn7Gtch/OGqnT8e/d
W1CLjk9ft4VQby3eW/LKS/87PVVLvfUs08/DsRlaBWWYnX9C5d8n4KeUnhbfrtukuGD46phpNyCB
yPG/YxLHW8yEgtP2uRj6Ur+cYMhTH2TLtzb6P+wQtZbWmncdOAxMdoXxj6C7MFRdNJJn7DuaxpQX
m4L7qJd7VjNDWx4xoJ4eYKJoLSllSzobjiJGOGb7M+iTHMumyQn4DF++99gyAio37v39OiG1CKfb
xTF3RnNkNeRJOyJ85o1vlLihsOvSWMKUGrrP2fsgI2LtQutoh14d5sH7Gt6n1HPsF82QRDmuwsae
DAbTVLJsthv6BjNk6speQbkAJ4G2givHQm3yvi0xLVrlu1sI3EEfhXwJFAJO9cmZ7zjRoNA9tkxz
C9hecPIq3tzPYFu5CUciVK9Yhx0SXcW6xjR2cA/el81FyKvQUjJyGybJLY/Oagb2YdgTeBi4ioP1
0ncUKBA2ldDtAycxA+YDfWb0kL8IwGYa5k/SfKKQc8qJy9nGqr/gxcruoo+GSxBf1hU4dXKnVz+s
EIJkzJmEUcnLSRDRzHcX9irUNsxkRYAmMnz4hNQu3gDVPyc5z+YuE4Xit7ILiQkf7WQgjU/Gmr4G
WXH8l1GEL9xzzn9O5N3ATNlhLMiX0mGwXdMPyjFmzpxRBkZwIIWa9iuz5YrzipGrptNze/ijkK3H
9Ban9zcGtOIUn4vM2/z4DScfr1p92bZIqyQMDfcTxFE0oZeQE8wrjvIJdoQvplZs7pW3ogi0Rri0
bZJmEFgj0PML+yoYOol9uKa9Maj1CA85DRfXy5LfGew4SyVYptKf1SZeniy+b8b40rUyiwaic82g
dSv8VI0EYsrPIOJp0IvzqZ9ICdhMg6en7IiWzj0CXmGj3SBYW5xZ90j0QeasmIO7nl5u81m9DnQV
LA7wyBdeHarIjKmTAimraT+WL2JIt7Sxb3VZXgO76FeVGT3ewRUUAcX5E99UwOsnKraeTmWAPLk2
fy1tob/uoXhVJcZu5Rv6NfJJAEr1ccixMcvO+ezeJffLnGH3Z0ArOOIUc/PP7lWFUG6GTgX76+b3
MOMIGzyPTwguJ/JpcSNUc1Yjcnq9ErpouVtyipRI5pUteysCzRfQJHLbi2LL2MQeed8KNjWJus9Y
ohOjbmy+EEiJ1aQ/YUF9HRoLhKjdB6+xNygxvDlrClXtJY/bDDoQCOTjlWgURYMhhkVbWcWxPdIB
xuEusZSLOL9HFuWv5D3qaFJx9wzIgV/q2vtP1uHODCDian/rWRfQC0HM3OAMyAS1IaauedT83DCu
FWya1qUh6CM1GEAPA6W+OYB43EbWgAtkY9igMVq3+aQkKv5UKIlaAmWwBQYzBOS1JQZI0E1UR9oD
s0P1E55tIqzxTpfdQVbCAqX32eFI72sz3hklgnIiFj2zgKA8ElrNBuKxQ8ESG58l76pnz0U7a5ic
wO+Y8umDb1jK2y9kA2iHkG+e+Uyvf5gKo0hhRF88p+KkJCsSDwh+Rrn7oEZas0qCV4aLnR4ND99l
Dq9miK3hvTw7NxmzpBW2Hjrs1McYBRV65QsBAU8WDVNmzCLS73jo/snhTB4lYaxD//PD9O7ShIN/
BbjOjFEDsZzsfnRDlxCdpvg+93QIQqclrzy6QcUyL8uTMmYOemEBDABSwEEmirCS5yo0qKmoGmRc
JxILsAiwNXi9XP3j3V4MYNsIltTtUHai0jMxnnrgKmPErQqd271RPF8xqvo1LskFfUADp6B0eRaP
g/z1GzLPwfY5ANV/1C2msqrr0pXVs5jbUG8pgAwxwg+mbiMcT6mcj296AAMru9OixUm08R7nF0gi
/Zii3R3KFkVeUaHIgIy3MdyDUostGbvsfT5h5M65DEOas/wDV1mpfwbnjfkBM8PFhIHdE5dAHDbg
EMrqvgC3rfvpmXoX0v83PJXz4VkaqVjmFD8m26HgLfK8XnDD/Zxl1PRJxecpq3P1hNBhEnJQ44FA
YJALJgBnsRiEV2U+KacQ9MC9d5dDkzJhVQvAGZTWyQv5nOnjj2Ctztz/ftzhH7evL+NaQUs0/Dfg
22Hld6V6vJKhZG2+L5ClJ7ZQNSYhfI0aqM0AJBCZUwM4YECcFHvNmVq4ecVQTZipJqC1l4s4p5Ud
1RQ+JfRKe+X44T4fziZcJeJmzzw9Cr1hqhQc1FLn9a+ziwfAcPmk4uD2SWdXIAGWnT9nuTxn9tC8
/bb2WnjkCLXCYUfXGWoF1ayxH6CLYGzRfwAVzLloLzRkVao3NOlEwD7z5PFI6nIi3JrkpeRjOX0/
h+CgJdT5nYAJJl/GXd+sIkMcwtPns7AyehXqqAGz5dbN6AxOuD3d3DbjBC4Mqg/qfQoGqTvFDylU
DXmEz5o+76xPCIPnxXgZhprhn6itev7tWnPQIvyPpDNbUhQLwvATEaGy36Igq+JaWjeESwmoILII
+PTz0RPTXd09ZSkinJOZ//b+7DEszim2q+6+7I5fltdstNPxLMV/s2n1acWMID0P1BsxfMToydme
O2xok33U7JVB/+XVqYexuMQYRCs7s8NKAj5fDZk6eixgVBHHK6Nnbv0a5gMPVdlmBi60eBXL0bRX
KpLYoP/XLVK/wZiJupcyF3oI8VqUZ6MAOvKEPmJH/emrh2KbbKJrdH3jMvAtTBnHfIrmZADgmPKh
KIEwgiHFrpuYjG2UaV7+oNbpoKegIyKmU6KrATWu7ptG8utVucO8Ah3IfpAkvG95YkJfBj2gx+wb
0WD0rNnZ0x5BF+8AKRq3xiOq7DwJiqFBHPDr8QN+zH1JUVbOvqqtgtHlf6m+EGHzvq4wwzuL7a4+
QBSS8IQY9PIgBGjC3Er2qIsLhqtEu/vicoLlYTLZV+/zpPSbPHyMXWF87XsGjFMmGbwxAu8H+UoV
vnUPS8K62Y7r4D3Ici0JNUNJ/ovPRcBlXrDgFML8Ay+ZLvSR+9mYdSmuLHr3hgSDV4GFFDWF0p+p
TqtImpXfxNZ0b6RaE4BItBv3yuITeeBRkag6cpE7x/14rAR9jTwV+pyB+YPfxQDr0pxPVLA7jSlq
jg35NPtfZJbOP3fQtgSGHtLY3CZ5Z3KiAEUzyqcBn0Q8KjI+ztcsGszFUZU/GOa/EnEwyCfBU6Gf
6NNlzbTuVsmthYqnZgq2gACQWC3vnwvxKqYL+UtsiT7TRzhI4FG45gs+0znHO3jNdT6JqOOcUc3y
9Txg7I+CC+cUjogNFIpegrRiis/LV55yieKkQMEnVCTBzh/vzXPsRQ8Iyqov10t02mTzNkCRkMfj
OYs4McIjq8XcWcP6P2iq/STb0Kvgy+NEEw85Rn9ffEdrOMsfxZxgsM5UGmGoyJv2uaEb/BPovNvW
qE7UCHnlTKaPRbPn73G+GY1+uRhpWFhHn0+LhOP2BroH1e0L35nMaqzpZe9VQx97pzOPigaICUlj
woI5RrNw5xqjL3dBYvQNQAhzrtyHtPqLec9gZ/i55DSIo9V4ow7dA98cuTKdvI5JHujKUsCVEXX7
k84gYooU/ZWXIfantAbVDjltu/FmspKCfk7YVcn4RWACSR6C3a/kbfqTnqWFuJ0Ew0OZCbhfRgY7
Ci8tKPyh1GZDKQ4sqMhGEyeGcVUeaE+hLxKD7CpB4sM/wjxCtwW7cUF8wCcRhE/AdjCM9NAsbSY8
kHf4+7l0FwxCN4ROuqri9Gid4n3P4TDq5MX5qlrMmILvpnIx03RLJERIGZhwjQjA4J+i0+Kz4em+
eJ1ge5x5Y2xzW2oOb7TGOQRsFnomwNJk/bKVNVexpyOvXjNOIfLxceaYLPxt7kblJUESKIshb5RU
Jh/IfmjBdb8meu49yJzWYig7sqMSOBdrlgjhaph0DTIGwaOoB24UHcFGV5bMrxhekW14lLcdD6MP
R0TyO97Ao/JzBi73cEjn7F1IxvvUzreK+1gwhkFKEMSnYXw84F8FwfbFFWdKUjW/B9iv29LRCK3v
6CRASYUloU1h57TzHPxePxN7iRMUDufN+mF3fo3b8XM7UBHgF3ynsY2knyku2N+H4fRAXcA77wE4
nGAb8t5jKbCtbjRoVCNIxVbqkjZa2IxcUPLap58tfKZepc+YdkOTyXyXo4JXhC8yqdAUpfryAVkD
qveNa4I4cfBHF5ZDfuCScgm45pOkPxhcRSBrdtgTaIPzcuKom8Ifh7hLIWsCAo2Ock47pq8fn2Nt
jj62IOG8b1WU5wrya4xiM1NfacuHM1pmztiNndT/zmNfWQpuxb8ZDS2rIFki0fKEgMmQXyze2J8n
CyEYHins+qWCB8+0W+Nwab4oC2zAqXm3emIO4UiOunjtsiAL4kAO1EBAbTb/8CpkkzjYo3mRLzmK
HzvN4cV96squ6ArobE3ZfYSPsDx1t8xBRLWNw3SrQhHcvpxmwIKNh5Ocemwtl8oy88VV5z6cmk75
0h5SpwNfpVj0O/e+f+5TR17JcwBAfiubZB/7sa/v7rfRsjqIQe49vfFvZdX0G4tW5PCfVOvm08PH
dkHXuevsyCk9PXj5Ar9f/ueWAr0x9jy9fc7Xtr7xtP/OXYEangd8XYmOxu+m/WFyqW8VkpbVA5Gr
0R+e+/KGIMiPtykl8D7agMlbyULER2bfuXog/Ga+tGxAF5fSZjwfr77zlKMdr0ab0fKLN+eLAda6
v7Zhc+RUJ+R0r8VF5It4CQ3Hy66ymIQTR/v3GX5XY86LGlSXl25UVuxMll+ekfPQmex4uQffcB35
k1C7FjYS9/XIeVOWYMa0xlDWKbweUSX0P2GhLmQzZdKReqktHgDsKcZQ+mxZeyliF6WTrmtfwLFm
sIgpybF1CgwyQDlqB86cJfuSGWnIkbpQCoYgX3p4cQuH0kaaNHY6jD3QBuPcEMC3D0YMrXW68TEk
mnfwQlXrfs4fj1ptxFuLrOiqOdExCyJHWAsLrmzUT1yhXKP4rW6Eded1dvbvmnvthMUDTzWQ5iD7
E9ZR+NiBan5+VM36eFA3fhjAdTZgZQpeGv/G7th7/aWrDq2t80Xi8Jo+dhrubQynAp6Fnw/SXX2u
OZzvubPfUM6oFHk1vqmR/m5EjnJk9AXPTVjraxw+ufI/8IaEhfLv7+MfdG1uh0eQJ0I5ewTq4oM9
QUsBb6hMgXmGEOEzibupCcxrY9jniIHkxCh/7hbuZLN42zNYD5+xoYAUH7rpz9jGNhjvaLCBzIrc
9hRBloEB/I8OpLm9mfKAMnwvtBWt/4f+YT9sbNnAU0vXefg+ZQtaYn2Tsyuqm2qPrgD0HUlMkPIh
iHbk6hauaK5sD293ONfC4uOVP0SQjI7vmbRpDphjiEw7MVqdtscwP49gzIaRxVVpKjMg2OeQy43R
AyGODEClVXNL18W2c97TB1ZQ8TRe/WPfMa80FAZfb5Ot78la0hrihrnjSUX3CVdhl97IKGHjfcIu
SG/sYIvXT8VaN9jr4MwSLYRjvBydy/nEqzYaIQzv5SfAzHoz8Vp7cs6RqY88yRNYZGRCE17WY4Pk
xJkEChsxQz2Xqx0gTVzGjFBrp2JziO08VFwaIjgxp3iNWGIBtJEtntDTntv3CfJVx9LFECpe8Byr
EQLDA9jrez8MofihBX1Ej7MrZsgD6gHBFFCZlZxyicG9//W+wzgJp1DMZsWBihS5uTOIJcEPwWMO
RW1Gc45mIAdCQyl9rGxn7z1j0IDutHBmv/dt4VCJozZ0GXgi5GG3ggUVGcUWKiZPOJdu1R5CGO5M
EBDaHYLIaA6vhudkPGOBFU+RJLAb3cmkGF61vyGs7W9MX2HO02ZjKAedlUH+pqE9u6X7u7Nvcavg
PUPdQHbSG78fEDxmJAwYWBDwm6PL84ch4Pfyge/Y3NgY5wryfSOzEZqSrGSI5z6gx4cZUG9/S7bj
aA6DDQLYDLIwyEy8hqT1tfgbp5KueTEMJIa0PCAiIOIwCjgkEH8fqrshLNUlOylKthsnHAg1PVEA
PB2+wAmDJwkHjKcGpgU1kW6DYTlb0cCEbfbyaIHlF7xYE0pU7Tf7sQVqol7Y3md8dBCasTkfIjeY
yEKbWkjvKfwL+t8VSsPUfq0FI2AsSeA4Bf7wOGiavJcpJIRm35UzQvIG1S+mWDhlgc3umfwxLeCu
o5lxB6OsG10dbRvDF2ZZ2CTNQI8DMbMIno54qoFHByZ37fdoGSs4cv1wuEwlHT5FBnXoEngi9UJ1
kTsV1vxMT76HQX1e+9niMRBYGZEi1bOY8g2iFuQDlXkIhOVrwbs7QVQYVoOTusx98TKwFyZTa3Qa
SNxfnyS1a3BHKox3Wj3QgvYV8J4vWiOWlgCxERC+4jZEiGhzbc57HogZ5FZAxhAO0jQPoZ3z/9FX
dbMzINqdCwE0EUBsGBSinPzwEhxwIg3FE6eNKZ3kEgOg8dEGOZTWCHQSoawyb2+0HOYXdHk5ODtz
YpnO7JliMVz/IrBAGT78PFiXXUA6RxmwODCpYUeHAODDxhkfZlQ/GWyQctDW1jMivPHliE1YNhm1
O5ca5MiB0/y5SAAIdKsMqqE34xwzS8Ji+1o8FgWxKcyrsH0G0wZzmXOylFuzT64M4hkSgoi6IIJc
llzOkPuAOmVe7Yb76IDocU/2PB/cOu6d3ooXcmXydLOCOC6rMQ6Y9OCxgj89jgWTFUXeyOF6EtMd
9f0KGiUTpeHSe+Arx3UBJ3jL8G04SVZ0Y8tlVI+fGSxh+BOe7gH3Y+tObkGFhWDL/cEy9TJmNECc
8Q9Urg/dVIP5FAwJZTC2o0sHyyx5Rtycedq5emBoRPA5BR0hCHlnzKLdQJKDPMJmwme4ZBjbgT7s
O+RtRG96qFM4jR/roSLNIuMPUBXNI8SwX264dmDIHCZQNngb8pcFZHiOQdzk0f3jwJP9ELSd/OmK
r6y/2DB5FcFWdoJPzUymXhBsknNniUwqO++Upd1OwT8Zc081mxtfnzd+Gipws25HgZWXu9rvZ024
I6JNcNgkFChH/yxNSkaKg7js+fdi20GbknnlbIamlesk9xmeMWZmRKwuucYG1yrzzpxINDxMrajY
gd9YGbEjuj1JZR9IJThi4cspnVF8TiM8AHc4tE5TgluJT7OKFfwFprtYXs1O5C7hpqi6eEGPrLst
Tk/qjaL3WCpg+F/zvo6MMYi6kSuWZCFSXvSz91Z1R8wkUQrFVnz4ArYyc/lLuOyHX/pfWU4hphjN
Ft4aJt2cCQPQMTJMXuRI2FZnqjcZ2uus92Wuyl0MUGAUUGnxRTU+OC/MJIJGGLXP4+Nk1lSMHaZN
iHEUNihckQDw8CeBqlbVLOrDdCoQfxM0cJ3nOpMWO96OMc24tPw73+fZLFpitZ1tFy2Un69xkZa1
+cYMJZvBuMAyWSDsF7OXGLsadTa+xjNsZPho1vIVfxqcSX4iACkUMBD88FAsHe5Wj7+JunE4aMGh
Pd8ya3iLao8j/ZTJCCDlUnk7JdM8pgIs0tP3dmQpF6z0Kcfx+3bia61wutlZmGpO7y7RtTSa3HRg
Dgre3+wdB9osaRgo9y6qZ1zk2/1SCSnudG95lqaP9TjBUQ+EKacF2LOXsNOyS49s+ZI7xGt0m+pz
+pBVEwxKLc3rbtxB/W8cxviUtieMqVlPFVgI5qei9+pgi5/Li4xRI4ifMoGK1NfWmGhwVm9GxwVj
zPegJWOjyBoK7DEp1WYyZihSytAFXqr3DFM7gZVAAxZ7b9XLkCfDk5JxKnDY1m+W4uLEyBaHoNCE
ykY4LoXYrF2M8KCbE94F5QPTBnOQR2J6AYEZPiVTYLL0MN04NS9TTeZSjji+krYQr5U3vHY7Sc03
pdFkzOpcPV3G2PA4Ge1CE6Etvh/lCXtWtv5OwqzfxWKQ2jILJFKFjz5/Lxq09gm2cWft76O5Mtku
+4ErhQ8Au2XJF5TjA+lzslfZn5IhHWPFlCiPQ7T1ReQEHdgSA+ra/vhUNwyeGWPha4vOH8LLFlnB
BF8QlDuz51a9r6GEju3icepPpbwv8M9vPuvCybQZthWi9e9lESXM0kmQ39fAfBHKqHb/wvGO1ZuA
PEZv7qtZMz6HgqzNQYAApzk8LAO6al7HIaapy05G7TjNYkgW73Vx/EazBreb8bphfaWZWbX4h9+t
Dwu/+lg+XAQEGF/P8B+ZUglRA0OWrDqb8EKxmD3rKeAKXLQ3ts3cHx8XK1FLL5wW+tAgTSc1k/i+
GqbQstlFb/+Tmv1rk+fWd9sklCbV9rEua75E88GtgDiWa38C+H9IbiW6n4cP4TWec1Eh2WBBBleL
AoKI4WKNkA5RqX4ZFQRiDWXBL7tLr+JaBFqN+YiLcIwJcut83/PvOeW2R2C9+Mt/MjJQX7PoZcWP
8D45C911wjcVvCotjEqjuyEDuMJPwS5pbKbxBtMImq1SmLYdTj57AgoHdmdvWsoDzQtHymB++07s
9/2S0x2ysTcPr65/kvSI5Ex7s7st1dG6wLzIcKKZUJhiZvQCeMo179AR5jRfH4bggtmPrbG6mrQr
TdwkGGHK4XjMcpCQF8FPtLaCDbZdzfkYXoEmYasP1MqH05GSRVrDjucoR4CkU1IkNwPsq+GnPmWW
jq/MHV/J+7SWEZTCKzFVcXn/6Vhgj9p1dMSrPajBvYCrIMvqi+zjvD+rLrezdJ99tq9oXeA/QwOF
mp5flI+yq+Ad0c1lc7QZevjI0jGDQH8ytFtZUP9Af0+hY52xTYCmS7NYnPlS/qgLfZEGk6MMkcPo
jzVXoS8TcdGZ+kl4Qh2fljBuXjO19EqP+aq8iANRn6lrhPhrdcHvtRTWZ33dC4YkGoVXeDzV8Dh1
IYXxTgk/P1yum+rvuazmIkRhPiJsKoLa+9iKw5lPA57aLr0GRUw/K7wvUIdgVHzsizfWVMfSU5zS
nqDBPNd2GgyvEDGQEOeZ31jw3JzKkk0mQYwdaptn9eCEu48gsmAU8l3+Y4FwXpfCfp4VuMml/YXP
bBG/MsdYz02dRjI7UGO2aXcYy4zdCCaOX11iZxihZIfCHiYk5fDbExf3n1QwGKEgyYA+gpsrfjOz
OwukaDaXpLRyeIMIhFh+gU/gJbLp4q8vhby9Lw5GNGzYzSCS4y20FvfpjDBOR1zHf7o+E8jcxYvt
Y2aDT/9cGXlK7jfttMfh775VpSCXf5MaSwgYC42V0NdTO9/nE0KZsOD+OBPVbLu5WocgzczqNEuK
bL1aaC0eWBgbi7NUNbUUs9lZiv8amb0UK7dnb8ZcUtDo8LtZUDtUE269uUBxmM/HTJIoneCOYl/J
ff2FaxFWb83utWgj9YOh2oiPd5R6488uZqthXzPXrHGxOcIjAVk2vC74eT0krr+XH7+OOmEfsvGH
jYif7MV5KrCDMvvSHpb755KSWdBHJp3xNDbfacKUq2qNLzXETLuQV6KXF102wpHlhzrW3nBNXqHQ
UtqF2lK8iW5nclQzPpD2AC6S334K6BuFYdSwt6f5voLSxU6F6svoyM+YrO6nut3NCSkAiaywvpyx
v+/4Y1SuCPnYvCeznyeskNJRDJ9vaZtpnc3X6E7hOxIQiyBmMvvejh8Y6KSaxPOfbJvrm2oYPV3L
Lwz5YMgVU+3Xthw5MqQU424Yc6Z/q2moq7OPgBdkWNbr/mk1zIC7yfbBE35tDSRiJZfUIOw5HA/g
x3T+vW2LfD46aMbjY4QyRnPxtsW1ZLpjGGtEF4GyQ5aMuT4PO/r5npTZHtrA8O1LdDmGcWiERFiZ
0kWXuDk413lvTEEmjfr2cPR+yeJH9aVS0AjjrYjDHIIY4+su7vsYwZVbl9Z0WpaGi1jJAAhcFuYU
eUR1+bjddDvqrEYMi5/Sk1CZ/2kzKH8/MvyJafJDSsRQY+k0pDOZSLSfNiQ/67ZgpOuCQlOAJXi/
nYRgQieA25PDx2cWr4VUBFV2RB4QcsPAt5pLDHjvuOkvx+X0weHPYgKaoIwxOn0g9DW/bnPIYLQH
HbGtLGHI/S2/b3/kuTgHQXuhBJlGeMCzBXy4E7O5vpuo8zbklhbE31wKVJMBJvX874fWE5Hq/vFe
1ebDaUi4wkvSoOWiTimdiwt1x2wOU7xbVi0lPQDXvLhx8ctBjMWFcT9nXO5/8ppx1ku/ico2xuZ2
LlZ/3H2FHc87fDahdhhZPW8sxrQxdWDPuVUDXZl9oISX9JTqXPwlXMEYj7ffOR6pdpvOcey3DFYb
d67D33UKKlLD1fCkVh1FW36w2mNcrlFYZ+OZW+OrsWJJnyCfyKfv8X5L0Ex2DT+IkSA5kMPTOPHH
ftxNYS+r0wfOHCNxUTWO8Cv8lXbTDLmGGT5eqOwuKpv8/ZeLT41MKtF2pmOPDamMW7aDvFn5bxg6
8B+aeVqsdFR2jO13MRwKuTuPSI9NxiohKmjrYT4QCqFB+sedB2B+1QmUlE86D0I/B5f2SchaGWrZ
SSw9digTluO416dS81inX6KjwTbK37Y/yJFX08G8oTzGMova8oFq7AVAoY0t6WWpX8ZKn9szPaq5
DZfoTudDrvCRhEwKXIFfdik5H1vXjjnt8csaQba2etUcdz6SY2EtJcq/nxrj20n8OeJ17ZgyVQad
t+9wL21tolpvVDT6dvSyoGEowt+4/cs/Ib9U2Gs17e1TWU5Er1jmXz9FPKCnR+29E/EKp/vCUQho
HQUyJBlmeg9DSV1kMTmufLyt3XOTKI7sY/YhwRKEzl/PId61ZnmFb4b7QB4OhAgOZcRsvvvLErv/
LF93bdYMOh0893/bN5Fdhox/0pse1KlF+74nxDvqrmrqjpqh7XRrXPAmk9kkwVh4ligWCSvd6SNt
swnewMQkjnu84diQNcQHtf3WwFvfSxFqDXnCpDJ3OCP1hBW3odzPx+AzK1JiSD5aQIQynppHCk6h
zMIMNPq5y/XpaKt93JLFoJyG4M3gZCYwbbwg1CuSTVfTbDpVUZ/Kfy3XwHjR1/YfPk0JmU3GnWwf
dMGIBQ2GSpF/h1rRHifNSlCOijFfSkmo5cZZ/EVR9Eys8aJo9lKzyhjWICPCrONyQq3MatJ6MuGq
49lc+3jsBuafAJoTmRpWiqgip398OA39HzX43Xp0BolPO2pe6G22wmCZ3fbOeIIiqkyXxVlXrT8V
s/J61jUW5lsvYrtMMHSwcK766ZYI+oIjTt3Eesuz5xLLK2FKFeyhc5+9GJSDJ9iACaAWiQXOZsZg
XvG8duEdbWGYEitGDZL6KX/WbmVBrDIji5sJJGzifPkWmcUti4JRUNBRQsAsfCVIyLRV1QbjaNYW
FkegKjRhxK8Ksw+ZE02ghJCHXrsEjQjK/26HEHSQsU/X0kaQLBEk7HVJn5bwW83Y1++vSxOb/AW0
je9xH2sYkxYsWsrkKrKruw+fZWK8Elftobzd16U+q9hqaz+n2EH7gTrsCgGCQkjtKc1ydfagd5O2
NbmVFJNSgY6f2i6dfX2AlzV3M5rn9o86vZFmyMd2sBi0fV2HQxts6z8N1VVuRlKoJjRjUMce0ctV
tqLawn4e1bQBnIlEJATjblipScGMeKebMqg3KXUCfU0Bnq6AcSoo/Qp0LlvZx6hNhrH7PMcyo79f
hY+rAIwySC6PNHq14I56bICSeSksaeQLDt5EVvI0Au9tBLOBdSBbZ3Iw6NjowuASvlGwrGfZAtpz
Bf/M6k+D3yG1Hi72rA3o6iAQvr1X6ukW/gS01c1vsaF3hwQqH+BG12MfjqdOX2LWbK3PCWmN8JZn
WjvNrawdMoEwKfod5aghKesZl9Pu8xKUpymu090mQiP0/UVZfZ8MLgt3+SqAbGuzaN9+52VGe5Sv
JyrMFzdyZYbZvfSm3GRFYJYArtTDaRxnktdKMtIJnLjy7fsdIj3T8tjSevhpkPzQwGDCqn48CbVM
iimYPxbm2Wcn4HDFMDb/+7JsPghES+RrBibOwsCjno3VSf63YG7Xn+BqMdcCkWwXSuFxsj8SmeG8
B/tLweVOgBfr8A+kq9s8bMSkn/GC1Xq0eWX2/TjopRlZMQh87zW3sKrfLDt/R+fmJFpPPoV8FOKO
NY5cLAW4ILgJoSaPzOwdMl3ParrGp4uhngQxi+rnDipNuEmFseESnSj3/+d8X4qedMrWMnCBvozj
oKgQ9MiXVCFzeJJfYSIpd1dFEhV/dtD2Jzkb22Dim99pAykVvzkdEptVJWJSvm5/0k05OpCDRNJ4
K9nvZXK/jkccKQM5IqxEPD/XD/m3+5ixZNeCXUOIC0vhCn0mpgUYUd+/rORuMvYfoZE0UCyT0PLS
vTG0/Vsrc+FI4bv0ioseOWhNu8qtKEDJSVAyD/h/MqwSrug0oCzYMvwLwMkceSu3c0HZPzXYjNS0
d3X/gG9V/z31B+QdpsNsvQXNzjyvyQOy2JBUZNuQYSmaaAQRYN09DaNGZhc4xGzzRfPw88wug37b
goPRyGmnBEmjYpDJtm0UxIJD6NTrB+Y/z10SV1MvyV+JCMqA1eqAvQw+b0cZaoaGFo7E1SvZ0TF2
VbBY2wFyAd0jRGM0B63BBRamrkzjZauYFc+En/yKIylWmVD1GO3XTgG/sDzzP8CY+ngrkcfHZI+l
rgjgBaEjGou3Eb4AWBEgv9wyNKxBJnp71Dv9/E6dwV1Hzfc3SeZq6E3w5uyYGk3me4ilJFXfV8LM
TuZEgjJQdYQzpjU2VJ05pmmYMuCsACUGGuHY0QI0Q8NyEGBR8nDjePo5g/f+qJWX/uabhwmy1W3R
IiN5zGW/QdDKDj1FAki4zWvikoFXyYe4ZWkno4Lb7md8hRE2gslHpDOIJFMurvQHozDgenhIuLnb
Mg1l8cP4WVX9InGbt4nR7wQtLUbtkECRz1NKYTZkvnorWor7DoIpShQuE3lgFCJe48JBBUNwLSN1
8R72ZyW1RqDdkp0AeHPt3wAI4FZpD7L0XK0I0WZjrfABiIJ9qB6ydJoxOUe7D4ZZnb6jkNmYIF/u
9x135nsqLFEz4ffoU1ZOBq8bhkzM18XcT9u9EJL+qcOzaN38PhdhbY0MLK8LfUrfHOjhE9XUlwGM
Zoj9PI0s4lcvZCOz/uxhMzKlef9NTBmPFLKGuS4WUNTEa9lZMAmiiR0tIuyCgmaze8n+Z62c8Wwi
1ByIYcFn8FhjhrB44ybAnLz1EfGQ24pbPVEMdsHSNj5X0fHTBhjdq4krtkGluiogDrlRHxseJuJK
yDjjcODljQxcV2HQ5OTYaWbH5jY2i276QZ9O3JqD03vLpJSbSGQAP41ftkgpG9v43D8T+HJ2M6hL
/oUTEDKL8T9Kws/Iq4kfGlkc3gexAMQDTHeviJkh9cMR5KzpV2VN1ESfO835/R1eUzi2WMYToPnH
Zik2sxZR46LbP9OpiE9hPsc0c0aBBqrw3rY/pFjjUy2RtlMfJgG23XCFdHsE8PWEk56ZIpyGJrhb
hUU47ALblT0mMBk+TbVTbjFjeS2UHqRVp5hVXM3VDxA/ULWz0RFmsH9uoxXkkAv4iRKoW3XLKcCt
skT8XDpwrNBELZA/UIQ67yCxcpI/FlzffDKf7Xtdb3VeYJ1vQa1Z3k8DvZVJNB89lxmN9T9/gX5P
Pks6hAkB8ko3xI0zXDN31U72qlVJbtq62xRgFmvmHP6EjeNh1069LY7PY37kkatmLfx0m8kOopjX
LIrwtc7sT5gamdvvMJj74+tuQsyOrwHvbbU943Kmut9tQsYQZkEcO/XMb3HsNvUW3PdQssEton3/
W+E9xLyYB0CBTmf3Y71lQt3vtRsHLvtfRJj4J6wjpFYH9itOJlNYqjCSPR4W0j8Xzsb7VK3evxBR
Vp33+m12dchTFldOEE7NY6be23KLK4al8grwERiYYxaSX7tte/qwsg4J63U4xsZGhvIRr9+wplEy
IE1M16Uz8HCSywjoblZvpX29HZ2ex2g4usfYnihGtahD2X+MzPjt6ZAa8AmTLQjXjzVfWEs5FO2m
/f1zuIXN87lyEvFNOVUnvJHQRm9pFlnlqIZGfNYUWHxqLBFHyjF8PIaXwS7sKvzoJBrvcFnKNzV4
mCmfKWwz8BI8Gs9U7PyphZmveaQ1cEPBHucWI+6Q/T2+vMOSdFsWn/rvtWkJrFhoaD1vZIvi5s8U
KqGOgL1IKUG1MAUg8kq339yh0iwSqo2VQlfJoWK34HZ76TDuje8tWTPZObW+ME+8npjxfhN5d/4W
H7MwvTb+cz/wW0bwtL7zyJeD0mTuS8HKJKDGhGI6/mlf09jFimWtXZUjNqnqTwPnfTL0HFg/DhV5
YlRvDHLM5wX3lv73QZrOYGfFpcI+BTI+QqSODSHMPPCkcQXBE8iG6/yjAz9W+4ct/mgvCxMGnh04
6v2XLJuAThMFOur0J/+gezq/3P6v+Z0MWr9hsb6BkwBPY2pQAIjTTYAQSlPoWYAC8Eu669tNjoNQ
B4Evj2czrbHk+Rq/7JoAy1/gtsqplMFeAuiGXQjWQMqez26O7wCTQYpTCDzsCdga6IYC1xfUldDy
dvZgKRkIxzZVBeafrJoNkhjgAFBIskYhjHYocjArn+I/wP/h6zfGKGSGLp2v1ROPo1DTTdRfLKD8
+Df1AZXh6WaZiSAm+wb8OFAtWdToz5BgYsmT/ghXMezXMhTI3P9Ag0UvgcdUOlc2QjBeQx5jApPs
JUfbRlt5kaHeHdwNlcHgD2+PO/QQVKQXKBKJENAPsMpA3kMVxBQTv9SJwbsH8obhAGLNOWCPLOGE
/FP3gVQOnsAXDGNWMNvMxCwXysSHrKjCBUqNCd5sRncDR2UGWXKlvgnEMz43RjM8pjjVlfXYxtfX
dlHvC+aaa+VQhfrbkNlsee2T3qNTMZQLw1wmoFWDH+qMKVnydaqLvkt+Il/zxSDmhZCq3qpDchJX
/WVyodd7s9Rc2ktxE5+kAdHctZdkFPQHRr1tZb4oMrGsZFSFYMvoYgMMY63v3ofqUNweAJFs4rAq
OeSU0qeYMkEk+qS90PiMkFLyftD+ygbT9+fteXvrhkQrCu3+tzrwR+rLi8gRB/yPPG6kvoOaEJae
WdqRzQiSn39MODlvaJNyQC+8hREHEjEKv4vvSvzVYsbApL4Eka8uVAiYiV2RRYFg84c4KPzKrghO
Ye+8aSO5wLmUB3kqYi5FHqi3737QurEf0RFUhETDgIE7A52hJLRk0Gui/XlH5qeeo4ZrAGL/7bzI
8KtkirueRsZEM8VsNXrToj3Rcpqk84whUiVrLPGQtUDb4SeryCSlkheIUdww0IPei8AMLyvmpzi2
UyPS+mFFxWydQpVmhaoXjQb3/Z59heX1tb7jByu5w+7KRwutS8C2ZMDnEOwQawSpjH/in8Y9hwIQ
YgLPy3tizIvausU6rt1wS2m7GnI3ijL3sX5eNbDxU7ZXfnEF5JCUziwPCZQjlsU7UY3o2B0OH2iN
bQhBJhldeFhS5hSHdN+8PGhdGCLiIMFNfudiZ4yM3fdzyp0/4VLe8m6+8FDuroKJLdlGTCdB0esp
BHHKGK3E02SI4kBAoRCnIgy/KC5HjRXhkkkaBHN0TmpQeeSU1CvJhrSAUt/SQ1xREZSwvf/CgQEx
gHWVnvr91yE/lNYLtLWas51+DeWUAdLuBMJr4M4VWxhzA8ZMK3HJFsOZviF15iaGpoOfEJ0Da+uB
PgGhee5Xe7hbwia9FRckgPb98Pod/VElhI/TcD6oaCHSTBC9qAc+o8+VlFaEmtdKN6M9tm5jv/8t
Scwsw4ETDhVgtIdNN2U1bYkCYchGLuaJbpB+lgufzwYC+jZd8FlyUocoApoSOBW39BS9LcDJQDIf
v9/ze4cROqSObQ+7ebhUeDeQ4Ci4QmlHSVIepZOMfhGeBiytD8NW98X1xMQfz4QnImj4RlZNan02
uDczZ3ziHM7Ia0wdBWNkuMYLfRA9F4fvhr+x3mLUi8aXCyS9abvG7elxHsCGjDade6ji//ByX48Z
24zuFeGXnZYTT5HPioEjxNegvWFXGRwWRjb4f3WSbhwz55bj54xwEVLiMSvg71C6eEdsJHR9GiNv
2KjcohhHY31y+Y+nM1tSlVmi8BMZwaAitzIJzqK2ekPYtqKgyCAgPv35Sv6zI9hsGouiqDErc+VK
AlIUx9ek3h7KrXS5rwnBvUPwQ8zDaN45Xf9gzMM740r4kQEI2focjnB2mTOyiou842XXP1obfQ6t
TBeHKkeBIZpISnBNf2NLlANwId8gE4jxfB7sK41gL6PaGNTA8VCHAAKR8xH7TMHFfuGXCJDUF9EH
WT+LMcw8DHq8QvHCQc/AzvlzQhSjaKH7Zid23eYs9OzhiXeKeZl9D8QqAaBaYDxwViGQ6wB1RxID
RR5ics9qkwOmF8EK/8WgUA4wZ8xSjC2YNPA4x6BDjEz8u5lNGboQDeDxJqLT46kN2UDbomKIU7V8
N4sKC7T+3eiB1eT7hItXeIE3Izkx/dLoJGDH+YTX5Sa8s0lM55BYnbt2R7Wq0MrxRtbwITXgdrmy
j0DHBSYd0wLqatVkqwUwlz5DMV5A3RvRvSgM7gnkzM6FOEBsjHZMu3Hs40xeQhfBnKsLUYA54sUC
QWwHBwg4hCuwL+R44qJtHXafFhmPZFSwwQh/D/Z2CTQ82l4rURYBrZrhwvQhPEVNfNF1bhcDMM0w
KcGGExxvrwsh4lFoo2QpUI3g29UorvJeQUcdDS6PHnHKcIxC8TuYPvEqsjIFX05c6x7FDPbLHh45
j/E7mQt07sdVGzsKxxphaaSp0sOt1EEdB+QWlRYATuEgXSPDpYt74ze43aqTLRqEpj9+gLNfhZ9D
NyPA3pwpVKD8pGnXQd8EKe8ZVgU5DbH4b67FCNJMwqQMXvC6AMPcVuyMxIYW3swxc0Nv6MqnbFtc
EDboY4jyvLu/ez8IVIa/wm3YEy3Jgjbv4XIDjWTkJvqmgGfJru8ePvAqxCNJfOgKNGMSbSAFmuNm
ztzffS5g26uKEQL5RCKmybKfYNWylAeUmB556iK0ThcfckCXePUSn0JubBX858DArnOBxSByBSYR
mpNjDjKwBlpIOQivAn9VDYruuWVsZXdfD7wUNqr37fheEP5ZRHwUge56e+KVKIGBN1UEG+kUbYqm
moXXg0gV0t1ohBJykOOeNddg/k8NguzMc0mGYwafqeA2gqlAhJUhHLlCsGwTOoirLoCnA8+OAVKj
8rrbb8CE8EMAsATSDGqYoDgCrIXP+pZZl89nS4lj/nXxKkZsp6GhKEZLgu2l+2V57MQbNMLP8VKJ
fzpDU9mikSLbBJ18ihacIWtNpdgjPgI2ePYdkNAUQO7Xd5eVymCuQB13hVAiVyZh5+czcBXJZeoD
n03iuJzs6PgAP7cHlpqB80AHG48aHOBww4evuwPpYXpRYFLdCh9hu2Z+ZN0FIgRmLFs2oGHNlx9a
KMe6MUy7/QRI7BH0rp/ThZDj0XXTVGBoowmSGYhuYEbQ5k5wyUTB9i6smljX/lwrGfl+Il+NuVjJ
D9DEVilox/tiu0a27cGcp3h5CvDAZt2iH0lgCDpePhj91ZggcQaFxpdIcpAKwWGcm4D0lvoANZr4
aquP9ER0I5ynxXSCaIFshot5/yAUmbEtmKUMNoqmBjBFsINuaSd6UmVzUnefE5OrpP+wgWFevhZi
Npyjr2Tox5f+9K05uNkxpVTqQutN2AyObvZYXiNjrO6ujfRAbFT39kO1rSvQB5Dbor+5zpmXB4ci
gq2AAOV4uVMyp7EKnEtx2iMEseyPmSMRtKC9hRkiPfXw10MEoRPCSjGYMuaCm6t17ODAjMHmHdTw
A7KlrgUi/Y2sx9qigsFw2St1SibyAIf3NQM9aOafYge7PPxrEJS83z+4TVOrseQyvhnayBr3NxEW
gBRjNaIqCISijd6ncHUFn3WgCeFQ2tJ2yCW4O1MFO8RcpDLhz82MCv0mGBZ+bhbpjrhZTObIhXQa
5FPmfjY5L+eNmyEQY6AV+Am8cbrBa7JpRJg0vgG9GNT6mbR+4vaQQO1pwWp+7ZqPnzgyCNfDj3CF
QOiBuxkBxJ+lXUteAcsWIQtgPmCtAe1Loy6xFzCJAuJucHacYfIQcEaXbgT+MHCAsKMQYk/K3ArA
UzP1wlPxnWQleV7KxEOUhKmAoAQLbBJdmMQhQX6jLpv0cgdbknJ+p+YH/ivCh2IHgq0N8CdLroQr
BYxsoMlAfoJVw+CfI8yCZ7zuXh0zlJxPalb40LzdHAg7PkOIw32L7Qj0PTrxW41SsvoPr09H7wgC
UkH0ncz7GK1QT+CDzZQ70bjlit0xMb+YGYUOJgSE+Bpdfy3d6mIPn8vDXQ+/EZhYH6MCJ5LYQlRd
wXILIHFYDrAU4vT8C9cN1JnaqfAEveTLRXETmcqeWFCMVHg8OnPg/TIwEjQ8OzgYAFyqADKlLean
cgYq81O40LTGiaXmDJYGiOjiAVhYCMREgnE6K83Cf8sqRvL8fUI6/c4Z5RGVpxDrxTfUM0xf1n2r
XfQZepqSrNAZE5nkTwizFgOc2O2SixM41EAuxQf42JWmwm8S/hF9CDZe+w0oPMsA3FEHvEbSdfqx
UdUTOQaC0SeYvjvxCIZVYULcg7TRMeHtk7EVFyP6ACO7JGbsstw0panCzeVCSDJC/39ptsGHNdWC
kwnMCjA8TN/FAbE4/5XWMox7SwJ0Yc899QFPBz8Du/zbg7ceJt6NjaenHdGlsxhAk9s3CVk4koGS
9LznTvVyv7xbMCflhB/tW/2j1jGpseKoUXXxGyHXAcja0BiBW/aHmPKmUYFdXqguiWD0Lgz512b0
ABZgDwhBJ8SzqPKbC6tK8NUa3Aq722Bhn2SfOUD965pJLWd4WY9lwF70budfomzqjbYjIB+7E5hF
YPfHFehE4HMUIl3MIsj06ikgSiFtjiuB7rMEvAjgggCCU0NCwHvBS0FocKQWmBOQGTgwRloIY1wx
RbQH18iPQkLDNGBCgMwD/PXvUDxtzh4SesZmyMHWjgkDQxRnJE7OCJjMh3iUHNhzIuYhtiKBPkGk
fLcMjHpUJhzc4T5jF78FiHUc1cVxuBa32x+RHJ+WdEDU4YDiAQ9mhiNvqb8xdRkO7AhR+0OCcXOA
3t5+mbUhmUBVxJu4RrjkggmM0nHBpkVIwmRXC0cxJveWJ4ELDjIOzhSY2ZgNAUOJg2Zhz4Foz/ma
ii0C19ynZ3MH1pu2xrhZ2WPCZ4IUY+uB+orZCaEk8zBcfSuPCuWCA2GXiZV3wFNF7+cgL1Z5ltqG
tkaZDRE3ctxzeNjSEAxBMmc/w7vEWnqR8TBbs9a/ID4sL5Tv0L2QAx0JXnmscbisfHPigrahzTjz
9XwXL+eCtuDggipGbqZ12AvQItQERyE8QajstBYHUFMiN5EHwG4hCnyLQFm4YAlB/0Xp+V6+ra0G
Lh5HQK5TtjYg5OhAk6vTjNFlVTPhqfmtGlqDj2Jj91/Z4H8qN1iq/OLImoaqAamUGiRg9xAHkGnD
TPFVfwGiQ+2FsAk9Bq1F8fmI3olaZiQ8hiJKBjFwhq8TyxQdED8S0RXpAfzdVsCbVexbJWNagN8o
Lgfdl4rHmAKTDz9Dj7zF7QTkWDRc0hmjbIj55U1NrTXz8YvvvPVCXMIiA+U1LEfCxoJwDU8TF0gM
eIWUAzv7RiYm4BXGHmnc29yzIX+QEWfScSGu0fHiH4pbB12XSM1AmZm/UZj/VJtXNkzxCwMo/X0D
qbnmTPbkhWkHpCR3pJ96JP2GRB/4oVqI18uLczHXYRUiyARMBpY0yr23MxhJ7AiFEz4C+Yz4K0vd
A/yHB8VQ3iNb1aPP9IaGPLIgDdiiUUoWKAqCS7DVAb6qBBGAjOrczPBP2tHppCVT1GfxFNx8KA7w
tIP3YUtr5BZhtqmVGgjqNFrHxxoKzKE+yYs5lqib39syyerbm2rKeIPgySABxbgQ/XghCOOU2auy
ML3Bh+rezM7kBv3K4AI3BwEkgTvTXpdoInRDVuN0rQc+v/AS3Gh2QD42fLLxzUW4LzwoMLFaXglJ
CjXJfdrNHCx17zMh4lGGrfV9BM/5T4S7J9HJcoc6684IZ/RZRCGxJ433/gp9AAYzKJwI2YV14RyD
5vGKOblcuyTGIShDTt3rbjW9+Twv7zGzdqRxUo1gJajhGQRjSRxUyDohgR4sS0v3iRQwY2J5Hgcg
HNzOjq1BF+YEH2nK6ePhicccqyxb5oO+Zp/r3lAkjxGxry7yfmf+wBOsEp57TPf9QEiOquYS6ZPZ
GLgifnjsNBQiHlEfbLKiBbI4PPxxPMK71EizJWTAKAEZgyj6+7DFCmQEjEcoltjEFZFLeD5MVYPh
ujEAarPheBtdOIqPsYPLQmA4z02O7xyujoAq1FE8BR3288BHGeC/+6JzDV8EkEXhb8Q4tlz9pkJ3
z1ScWsdgEkeOdY+X762KEhjkwvqNQ5pdHT/owmH5Gr691FojLIFdVhbgJjvT0xCsM8XGBUeyGUP7
bBZX7u3q3KYvuP27YGWt6FfDkk5yDJo6uA5CTorVFvX0gJYPRYAYdKwPgvHiTaCEJgYd5s3afgvI
onPF63FfkXU+lzbv2Cidlw9iEcpL/EipHjg8trAu5eD/1zdi2ur4JBjSG8OtJ8IATvL57YzBfjD8
/OR+rwc0sL/PFLsozTjG7I2IgHI/mmel2Y+cwK36HmYeMKagBb9hTW6EA+dhJNLQrQgOdE78zEH8
hGGRmD53GPBZ1qGHEowNHyCwzBcQkqnDe2qrsXWNHWU0QLTAMkTI2sKAwvgXZhIPFPf4Glv3eknU
zOCIWiQnpj1+W9DDgC15Q1mHvRavPXC0IBNwsCCMyudKWFMbiFYmj0tCzadAT2Z9DLjRuqO6PShS
+wZuEBCtqpr3rObURMzwk8eCJouPSE3ucO6LF9sV3COPpQA+wsH1Q+hiVK3PkdSbElu1A6baibyr
bj1eP89xDoQmcj6xI3VHcjkn2ve7Xr9p6C5aB1sFyIxXM/H6sE2ZH6bKcVGNNHkjx8uo58BcJFd2
hd82Qdzvs0Sbxu8pUVBGRWdc41oTLcLCJxDGsCJQeGcl35cFhtslDvsSa6CR9+Z8EOjOMBpjgUWV
t4IA35Z/B5WLvfY+16kcQPihFQUsEGg5OkbjPxd48qXn7k+yvNeEuzLCWASovsL0sC8A/Ifx/AOv
MzG+BqhMdfvWwY7vEv79Hs9ur3HyXN37i3vt5v1FDT366GUySFO7euyu6ob9iY7dmOVknB3FDJst
Bx5CRIYB2cfPp7yi8J4g28YHThExDl8A24YAwDqGhr8jW/vQ7xR+h/jOxHJ2bzN1BzutPHCKasPG
j52e5sM3g4a8Ip72fPDeNm6tYsMRUIjQwHS6ZY9Kp3z+NGK3B7b9Nf7bol+8vtkr9lT0qiASmWLe
SwjagRMRIoUVFN0PisZMRF6t4Thb0DveRk2nqWaNAg502InXae483wZ2C5yXt/hoXdj3kZPLP1Qu
KJAgg+JcXnQ4FgCTu68fDCjNAQzHmxA7TW/2eiylc71FDztYCnKzCMaID5vXUAQf1YbSqlK2arp8
1z/w+Lx3r7etBBPBCwbnSu318W9lrP8+B3aCU201foARu25vv/q7d1Sl8SDRF496ImGd0xKrw8iC
Y6sLKXh30c/2z89gmhjyHrBbVcOjm+DquI77aDvvxCm0G1Y96Gs0Ya2ooKbGbgzzE7DgUIRZT7oz
xKAjlAa4HPRTi2UgwT2dYhAz+z1hIfnrrAWOBgqNF1E1WY6hPihSi74PMEpfq393fKX+5J4RqqNQ
NvrVVogev0hwn87wPm1+FXRs8EJXbgjoU7Y0mORXH/VHGtjgvUBDl4lQpPF7Hnp6x4VoNdDNqrIU
TCvqvAPMJ3KIW0AvADK/D8vFQ1tmstHDewimi48J7ARKKVicBuxK8ecy4psNoE2NLC7uPbr0srdI
e4uoOyNkdwnNvzwOO+MiMPkuDXFSGSeKTd/vwA+SWbcUqMwye8KFS5TEzv4OEfW4BskpCZETEb2H
4vdyAdnHCjTBXo63/huNiSgeGTajHCOTcT2nmIqQQ13ZkIbLJdgQ6wkf8tPI/K6IxrBMHsNoNIvG
Vwz8gTvABJkgR4amzBJtN+PHzVZS6+pp+Kc1E/BRwHIYtIzPLiGIu9jiCG8yjnEuKoli6fXEnD4l
SF5XGt495QcL8gbszNtJ7mbHyZHlmaisF4ogB/IYwmDtahB2CO9bfIrHT0wXBbtIzHC4mJU2uO8V
6L8xji2hWZ06GpOnVT9HKDPnzfhq+bcdmd9O6nnwWx2kNcFqqxXQuUXtN/7g57ORhulS5kcESdAN
GTZ9ZBUcC77X73O0rM79n+RQTdONic0MtuQ37sw4/SJZuBrIhY26Kef5kpCst114Cn5r/+1AwtEx
31N8KGC7kHE6Pdwg4VKOr221lWZYlfaImz004kh8P4iz/E/zIppy5nYJDAo9//emuBM5SLBcdJAJ
QSPVw4Z5iip4i5TtHW5yIRJ8QUn8JJJ973CRKlj3wnk+feg2P5EM8Bd6fS74k4sIEyZQJpZ4pOpv
DtxhGMX2a8Om38bUnBzaH0jB6ymr9HP1BvIKGcSBS9QgdPmu+AMd3wWk8T30syr8o7Vz+feB5R61
PVIJNBM0LXs1NJCg7wG6YKVfN8pwJpn3Vbh/HT/IN4L/Ep4eppD9/ZAtcIxG5XMj4WOuQv0T/yEE
RWycmN5pVPx9zw8zPAGcv6vjUadx0Fg4+vZzADGqnbUjryz/6FqUjk0CftoUI0S7+t0atNVO7VF1
1BX1zMFSVfv0cpf64SeB0vNjO3cGv8FvbyMJbLyVzZFDlqXPmrO5z15W3w9GEO8v63mDjA6mZSj8
zzuJrx9ex3DHTgK43yi2nz4L3OD9076JF7DbEEYWZj2wKkyZoFe+Fx/8YYHaMIHjnnqOT9meP/Xz
48SnU22NT3E5KB/PvlKbM0d+jrDmpoccWz2z4DcDPjzbUxk0yTH7K9b3FVlwZGCm2cdt+lhEd+qB
odH2r29ReP3jpB5JRnt8cK+cx3+f0H4QC8iNiN5kU5H377ar/Eum+hzDT/grZjppiMxPP6ZsXNC/
B1CQES38PmW1Amp4wbDkwic1LkfUAUmuG62Luqc+Y2p4IiPhXfWKtWHSNyT0ch88GdMe63cA6wau
AAOrj5NhjrzRZJ7Ud7Wn0wBE+cjZUTOgzDOxmaNhbAKAjdSsbHQwfWiTpto+2B/gGfJgaJi0xEIy
pTHcNaw3y/QwmJWazYaR4rMZZfRdzwBivh/CJ3DB57BdbHxGgL5gE0nB/30n39EmagcJfYrUHNzn
Do8x1NrmoUhtpbS/3hW7+yNPuxMeYbxS/6Rk+uT65odIS/RLcY+KS87trzddtDRdhN/a7tmOY8re
jmb+JHN+5V2MVcpLD+PM4+2ZZPzavojc/8tnTDDpcblgt/8tfZuIc/tMM4rnUFDwB8npqBRBXLNr
zsIJnADT6PDacL9k5sQIiaYQEiC7WIAIe28FNwQr97a/jvx401t2POSNCeqMGbTdwLmvBzH5+oNg
WAm6iPyQHERDMYwPt9NtR989aMdmzdIgI4pZ6UwDyHdJh/UkWQGKga2J/YX5wACwGxBpAMae30E4
bEYdk1a5UgvO8rqpf2lEdtKDn3Qjdq2MJfY959cqP+tr1v4YpQh8FKggzqBM6b80Hue25ZkcROP/
v5HatnzhD/IdvtQEo7YdvvxEvZNNW0mfM0naxmVOZUy1A4O24E/lJzo0ueNn3WMWYzD2Hn40Cgk2
uX1N1eeRIvbH6obZirkyOfcP0vKJ5wZmL/YiRmhgR53/sTqg4YeWimnNfi/ovggAnPkGWpgSU5q2
CG33gVHS528aGTJB+gkdiXZlimn87iT+5TGWI3RP0oH/qb62LkjY5sMFH8bBhbDufFU3lKfacKIL
Umnc47U5m99f/qImYvvh8wIF5NhBzGWwjZRDafSYkwcvQSRuRxxVTRm5yWOcKRmrElWm0KHYuIGE
Qms2B0PNE7RqKRAyKFJ+wGGPKnQ1tgJpBtWTrUPCF6AcQ0mVaUK52VYJF1icUdYRJQBNXYQTG15N
Gras/yqsTUkLKYfMqpeULT2j+IPwGMp86+nfIby6Osh0g9VnAZOoGTkvGzXivLPu7T7o0YWW+O0+
Z/AYYBXU/Gp3G3UtyNtsEbwLAqY16hPdvx3V9W0FbAZ0YG/X8/ubDpG30T1C4b0rjmj80aehxEMR
oQk9JroJVJKo1pRLpZpYM4gzYd6OElEu0kkfkpmMeFrSNlk8ZoMpYm9y7oqg4+QAlz0bi/Ev+XGg
3dDGgwOKO7YmIADQTqrpMLYCsAM4oSwfaO7YD5jQ1rogcVoFH29G2KZMAg+C7W3ObaAST3y1FVEs
IhqB3mc9Ar3Bzh+NomDn+U+NSslRw0c0DApLAdjoeiip9xhJwUBDTAdsl03pVw1N5XPcMphGRXOg
e+bigx4a8Py3Bdl70xnpKsjtXHNTVYfLTipStx2+7bykaA8mWi6Yyrmfvub/rtsLztynsdV9YJGI
Kx4QR9vpIdm/bsoRFJvfSaA90+WvZ8g3Cd4zU/fa4k930XKqEQCF4V3A6u+Yyg1u0YXpPhEDglFG
j/3mz3BqL9o+zhjkXSTTzd6eRZJnyt9gxn/tAGgveOLfBc/xahbSaejLkcN9xvj9wGBonyBHLkjC
+cL0xrMJiYGifye82Efz2f9BHxdN0xJKc4K7pwdqkHSUjRmO8ogXfBWl5MHvzTf5meIx6FlIeAUp
UJfcfErOI+hBI/E/B3m0GZCIpEwHnLnPmRmhrQ9GeHuf4U16fc/u5buWIHbnTuqkqKzEG8iCC472
eV6OBMUchFMF2UU45X3vkAsXrBaqldmsPKRjm3ROzu1K1T4/unpvbfyxGhSOZXHqzAkGbix18+L5
EeuTulddFYbbZNzL3J5JUN7fdBMdwMtxULecaUgOiiWWjScsZeKtnH2+ndriimLyG2euSUdqrllT
+JMzafiTM5/MHT6CrxH3+ejvI22CNhPqg5/a3P5lwk1we+23tl/V/klWXJCsLRAPkjPZtg/yq9jO
fOuMF/Erb+ei852s+bMtCY+05eFPDh5vz9Qm1+QvVrjvzTbbtsyc2/Sv2qIdSMAdEnOTwnCmo+XO
1eMWP/M3ReE1nGmoVlDgGRZ8UlOUtqCkJJf2eX7lTx4Xv35zILEQL75nsuJalBsU1S8NgcT93b1d
Mp8HOPCPQgzmxaQjL878ydrffhZ7vmgJFIik89RpP6kthjArfAvGn21J+JNHKTPlad9LNv9KQhZk
z30yuVr3pTyw+IODgpIXR/ttZNeW2Efe4Vb7ELfIQDz9fQmvwvDAr1ywqrF/bYvDw7ycR9rvIQEP
fgai/FyQmPOV7xG1982I7Cg8tcfncqe9yZknyai9+FfM9oLc22S8kuyQwEjJhZ8cuEOG0bIZPfz2
fW22lJWDp0jQHSsjEvG3hOyGizbe1t9m45pD5Pg9KAH3m1E6/XeLDCiCH/zyGxm3tcszT5+s2mpo
38q98lsUEnJwk+fEG5nYeCpAhpgIIZJE/87t17RfwBTCYx92WN/q1YHk0BmZOKDI/d6RxCZL3Ph+
efN9F28hVf1NxZlHeSk3RUm/f5Kem//ON+B838y4yQaO++2z5E17ttcNxGTf++TQfoXy+zRVByjF
ev+xcD4l0E0VMukRh9F5pNsqJ6RFgBldIFcwaNwkkyOPA9SqNpjvkFiFXbvMpuDNu8POBiV9jZnf
ZPf+ACRjICkjR+JGs2bSo/7Jui0kJrTPtwkpT1vaf8Wmx3OTElJn1NxAgXlcNA71x7NCQG/bg0/i
Bz6DOkft19Y8N8mOM2k4AsXimp9C1eJ91DaKAvmOB923Lb4dhRx4N1kDjBDP8Dw/KwK5NKTy6As0
CGfudL8Xbe7ta8iubQSepZrFGbGW8fPCxY0kvJQzSdqG5k+eYG+MfEmW3ORXDi44stziJVyQnndG
RL/D/iHu8RAViDaDYvLcf3l8m5W0fnhqM+P+jYUxFAnKeVt4Q4iyyGeg/YWXmvgM7uhnXsCbSlSU
4n/9jEWTn+66qG2KqZ95glbSzzzGwV9t2Sg8n0iK8o8X8Gj9R7lIQYbfS7ZfbUF7qGFIigZgq7A1
o/LqP7IpRXreytFmrZ/Jhby0M7coYSFS6Wf9TE7w19UiE95X/1EcUnCuRan5iee/38JfJGiLwTWf
wi9cfD+s/f7/SjVTTO6T/7co/M5flJoO+j6it9n2Ns/9g80N1hkk4qvTQ/VNwFqQvMPuw1Bh4Kw8
vW+Hgds7B+MKzMZr9ES/DoyXQEZ2Mus/jKviFqh63iaKmO5D6Cyip1XAdz8ghJVwf3zcTEmYwmKC
xM86mYHX7c2Sb9MClBxc32a4hybnwl/JzSgWGiBqRFJ2oRjPdBjOZsnDk0AEFSbaqBqyPRhDn06k
TEtY9oEdXM0qgQDOrfun+na8EvNanXSh2I8n91UZDF/49eCUAXJSx7QwvC0iXBSQ0i/xx46yBXRC
CtwsiZUDj2IjAf0mjD3I7svOEnKAD/F8l6pX2wg2MKLEbgfy/dPHk2wpNF9wx5/gz85d6AY6EOZ7
KC0j3J7uvoo/Bbuj5/yhjWR5iSNMPXlURg+cWPfc86LR65iVTuBrDYxxZkUcmwpH2ekTkrZ5NtEA
rRKf+mHG8HXPZLR/yrL3XGjTFKTlKV1BavgsHYhpIsJag6fAvwmChh7MKp2NBKqZLyAGKDGw/Bvd
HE3AsWN0ZrcuZsB42V/fHNijWWnsZI4vnlMKn6unDZezpa66JsUZy0u8NI+4Jj/M8uVBFFTqQ0HA
wn5u3/9TEmNW+6qz6C0F4cWQA76M4XUW4I7yMGL2OjsIkUb3Q+nTSLl32737xIAxRCVWl2COnw9J
P1YujeRttxg9H/YVlti/nnddJZiEd29Uj3aowgRh3Rai8lh0j3AgwbJYwJQyUR08iXDhwcVHATvD
GHCAyilO4Wg47K2UygWSAUX1OrZlb3CSQdSunrn1XKNoG8ybXQJYBm82GGPw7ZhcYcy7yEu+XV9C
BcHLdIeAkPR3I/FY7rqjCpJs432Ebel+94L5HYqHmXqEnxGGpee+C3CWsrg+6nJPAmtGTHRguLkN
M4aLydLCHr1hxMb7YlK6gFKfNuad4wCwz4lO8XQpwhHGKJSGq8a8LweD4QsbLDZe+/r4Tu2H3kY+
BifmgFQziLqBPtdk6BEP4goQBcobXOqMFF9rRlffzmFYYTg/YC/Bf9pkJFcz7iWqx9jRUeRWEKbY
Hc3EMlSvGZbwlkTEpXg695UMGhCvc1Y8BYcrGCDG2dVikMjgYzDHjzSH2ijQOJFKd0DNdAbGDa1S
fygHM+q5a2vE7l5lBfrHDt5zBO29kFS9KF3rfqkXkk5g32GNOe1SPAxGNMh8Rz72d6ozwIreuELx
BI0vB5xe4GX5U/B4UuW8rN5B6ZS5HQcPDqIil8YHnxevP49+qfAeEezEwK3YK5sBCF/MMvfZ030D
ySgduKOwebwwkk76YGevENQOo5Xcs8lW9LC73R+4dMzXlg9mbGIZ1Zbakv/gwmGn78KphpBgZaYF
A/4iYmrtzxv74Uomky1dgCFf8BU4Sa0L9GMqTZ2Cgl2TJwef8IbBkvn9auY9uEQzt3RrhjsOGgwy
0RQv3GR5L7GOrkYXNmDC7YXO7ba6Jk7FiG4IJ+QwwUiwC8hDRA0ZL2/cJrqLZp9cULyn1EzolVM8
OHU7R4VSWowYdnswdB0LfB7BlXiEN2gMBg8vn+BWqxolOj08vwKMbEO83bRDVzGYMgKF8C6mVOzv
P48a3DfxDJRFsUnn3U0x+0CluMumE5zRDHWUIKw8pqpJ9PPLEys3SogD7UpUGxO0732O1GqG2Vpn
B7kMcaD2gTWiZUavt+odlUl1F1uI94GeLCOZzXHzf/qIfejMghnGJqA2GEkSR/lFy3VqPjZcOxIN
ArSwZ8uHyiLqgoLS2lAmkYdQUq1yp/iTL/Vcp9FkoQkL4Z0cqed8imoOxTYuGYti8Vo9F4MfPTSS
ZbVktWalooYgPXttIVp9EQ6ZJkGXJDsZ/moXOGTDzhQXR2ryPoLGFryE6lCBuBE+3OgozZX5wA9e
QhJMIgMuFF3eBGsoLs3nHEt9Dk+hobrEThniruO+8KydS8JEoYzp8hgBPaIN2gMcG8UXaR6EtdHq
tu/nonvdZ2/nhQK4YGZYJrMbEP5fDbwFgQOt5EBNST/Ijp0MRzaj8BMyU1hOnw7TABRrbffT8VXB
aqHLNpsxNuAagiAOFezOMc6eUSLeTtKEPoqx54DO3O4dK6ccx2Z/3KReFyexejqAG2AUBKDuR/Eu
Xd0qp1jc7pPHn1iHsYLOVIvCZoSfEuM2XzLrD8a1q2+7dma+HLjJOgBeJmltPYgi2Ye/WEULZz4I
jqWui3Gwuh5oDyY21nuWQhWCZz4VsYW57L1VcH8DhW+ks76dzZlPG1879hEL8mkyC4LNAPdIU1i7
MMWyFvl4YIq4G8F4MAZTi1RVdo0eDijgBRALlsWfVc0ea2bCG85YA7cDERUEHbBD4KgE59cPQ/Kx
QDjo3kE8OMUkCJ2iR/yOAC97WKhg9MNjkOBRhcudG0CS5zkhKiEleIopEza2uhhJpbOXqBuVJd7Y
ADcaX5b3WWd5RfMGg40RyLgSuPLd54FOH/OzF1xXknpJiRKz7T73H/ADn/kdp4MC9kB8mddKbxUM
mqFWTLTDRzJqGAWBRkO1zTqM3zEUCnYGOEUZD6DZhN+wcVXNPC78GoA/RH6LnMhNiUCKEY90dRfr
TKCwxF2ScwEK1O5cFHxJLUDTUD9b4ClEuCY7+I1GyfExqSd75ZQP9/oS+76NqWbEFIg7g+BURlSm
nf2eCeTLRgigB9NaWehMFLs/PKveZDWDtK+4rZiCBgA9FzqIeoBR3VPPaUzMBMPSVPCado7JVrEX
fnY1yXl1YbT34GeGsRsY5B0JSSYmCmymkB/DDPmZ9o4R4oVHhASbVQpoR/AjEcDxPkqX1ap0H2vM
8SOlcmCJ7A/3+BrP6TTzmviPFk1fGap31TAvmASzRDwQXsUFrDAszqz/Q+byxeL6m5mUgoVvj1eD
4Oc81fB7Ai+DdI/ag6JLX570rWCzvrn4MOwAKPAw/sVsRwwC1LyOTHhAydgVmDjB4hjxpzvikrUT
uaQwe97H6PssczBdmMierGeA5SwKYCbHGy5pJhM8JtZ9ain48nlY8exsIuZSSK4thoazyWxiCLsI
KjNMjkuZDHsGi6sBiahd2ykjrePCpWIQpG14H7INbkwMrKgZax+tFX2cgC1THaLC97b/c/cQJEDY
uTB02M3Pe8aajWEI2Nk8OjLHseBmJ1B6Q33KhPD3sVKv+Hk5m3BxHaOKpYT5Co1a49fjaGlII92M
loGVGCXuLK/YuQitnxX62hr32gb1bALSkplIX5fj528zQjNazGqw1aNRl+2RK+8FSoX4ZH/CFIKf
nqFD5muSi0whZjhZKYQ0XohQGUZoozbdNOMEXK8yRquz6Y8zG+diTA33cwC+PcLMgCOH9Tl/asPH
cW8DeHj62nz2jP1JctAgk3LQjybTAH6v3xtaVPfu6fCLhDDZ50Yt5iqvuOgT6Vfb84VOaGrY/WOr
9hkFkx5C7/PvOmY2RHm+Z545fXRQOCO4UArQ0+bnKG+fi/APVkHVCPfJDJa5t1nNesTQ9XQnnd0W
iEeZ25gf/BgeC3ZITi6alR9xFF/XkwrfabhPEL9UQ+pMJdyDO9ajOwkHULkSppdmZOp/bZErkw/R
nY0INogG8w7htvpICnl+Yl2Q7CqdFTjXvbxk27v7iGw445MAStMCHz6A3y4A/fTvAyc+S6yth1Mg
IRkTpvMg7kDP5u6d1pWmSTBr4kNf2SbpNgydJJ0ZPeAl+d2POou6wUm8s1C7RGpu5ipQTsZyUfVG
Khwkg4TgnwA8XzGD4IUg28zTHmK39GKndinIET/aG44JnwwKwibHm8f7EHZJ9pgUoT8PRgPw/8/Z
I9lH8v7GjJRNs11mqn3zhSDNA41+jCQUDSHLN/yPLw8h5YmjBn6HL+d5XSFxcZGFR3ZTiIh57D2C
aSo7ebqV9ZnSzN7QHX8+U1X2FKw/TeHpMYxc9htfU0hXTWnRZa97fc5exYrojxjhnmv4poaq88rt
gngwUJOE12Ccsryp+kLx0wdmsc0nj4GBHjp4XHbTpdYd5zhRBotUXvbxy2CSeCEqqwA1YoAgwwKf
e3nPp9bEwfzoPzna9CdAM4YH3/IB7vOGs5NdmjLp+2+vG+gG/HjducY2AYaDEo6AAZNQgsNaVdzw
YQLDAogpZwMX+4r/hL5Im8pLfVrvkktZ++xrYwDP/REiIpUSIpLalaf4GIKZhVla+jC8aMAmh50D
wjZ8DJ0Dt7ry8AdcrQjnuW92bBoQ+bMCtmrB6oCECaUqey94GaKtJtj48Cc+IdUXO7h3OwcWbTZn
Fd4VLKOIQMi7cwiVJ0il8jLalickSHVa7EMxh/2PpDPbUpRZovATsRYo460iM4ioZVk3rLasQhwQ
Z/Hp+wtr9Tn9d1cr5BAZGRm5Y+9fmgUN4uWTXWO7HQ7UKWFrSQEGpwLKmAn8Ok+v5Ij8aoe8kXBZ
+8J3KdRMkbLrD3fUst3BZYKzpFoA8gT4zwbKv8On+h5uftTdBg+WcMIz6BGzwIP5Az+GHbUb72kA
93FfG8bnMbTmF+9OpZkL6din9gW9rzXvTelDScD+e3QGUKY+TuGlcjue7+3rcGsNHpR0XIcdDuSM
JtKegjbyafAwwdJljjagCNC5uLroY0EDyzuduTXnWzBaHIF4hYfPk8aBQsipu9qHq661Bg4l61MG
jQkhTQSWkTwZJFIJ+k2t8JfelvzkDEf48opwou5qRbt31XWpeleLsQGzSX5qyL+daqDOGNt2pS4p
+0qf6CkO7bD2qeMb3GFUvLh+Faq57e78el7yX901Rn0YKb6fe/dJcAId1kL5ZyYK/JKaCyUuhxI4
nqGhPhrotaJYIGTUB91V+r6hDg+QS90nmuM20K92wmFZolpdR7f53jPiG7l2MvnzvjVoVh0ZCmJN
AFQQ2vhEPxbcfhnPYKTOHWyDiGl6p+3ofETDedCUmLALWfjpSkbDbTcevLK17h7RDYGv6Ujd3vCw
HT1584JvnAENezeu7AD0Q5BFxmutz24MXsFoMEJWcV1UP+qSj/w8UMXA4HrLMwohJRxxkEQPO5ia
FGDkVNQO7RnzB79tE5tr/qodXQaYtvfh+oRMiFTHTF//tfRMBgGggTEsjeHOJ/UVF8wyD2tLCvOH
VxqJ9Nt2tufSldrycM8V3mr7cqv0Vdwp1lxtVsDgaeAJ0tVllTpZ9VOutQx7emW4eCThzHUJyJqL
t3DjUkSWfCNXx3FiuV3oa5MYAdr16+DnHMPb3uUlSSV98GOHaMW5u/QHLMJnO2pHuvsDOzrsFkSB
S8gw52XSgVBbKiPIfK6r6uekDM5xxzYMJ/7Tvzx90PVlGVhQYFLICrcnhELrXjsAV98jhYssGRet
wxpBsBsMGzODfbONriv+21yGrTZ0ji7pKzC6NfXR3A18aQstBke/nT4XVy5jySKS/1GCKqomL55Z
hZTVce0UQEYCb+kWUtOjv4saD1699DruOKPQUWRM1pA0QKnZ/VJJYsHBKIUjcDqg9LlfAwO+jkXn
84jlv47IFwwe9ItikK1rAP41E424kUv1ucl0Q5S0G9a2NK906wAP63wa3sO/T41gD/56Aa6SPrTc
Mk71ZZ3Cqu5bczylpg7VdrA/gvwfMfU+kgTdA10fz56py15urjvS2OCft0Knr9XQ9Qp/+l6b82pY
8o1McMj8mdFbWgVMo9cFj3Cgzi/zEu0211yWaN5dFyi3QQ20m1MRQVqJG/+5Yw0O6T3e2KIEZ8NS
f2H04bOHnF8+D5tlXBEE74avRV0Nj2n4itmqx6BmJ8d5PdmPt9NXfEuNmMn43ivupsYLUZl6n/XI
WIwvvWXtwCJ2RO7Ods1NUedPijY3yzK/ozRn5tcFw2ZbUCfNteA0f62qCYaA7txPudyl1dclvcDa
dpw0Yyjr0n7ch5MWNtibDxfF0XBtg7NJQA2lPt/tQ6pN7ihkQC/nth4MaSqqDeyAsKa7+29xHEpg
5/eFmQsNmRZDVWUBQCCoXnZfW8JPjDtovGpiZVD4eCRVjUzLSo913MApCYG/EPfA/RlSVlqoAMbi
a6TmfM4qTDA7KwhzYyNGshwamR9Q9AF0uxsXqb+5Bu//Lmx/E6HWBjOOSECFBtagQqSRhxaO8IWz
8PWQdYMtQGOsDPhs2kdfa/m3RuxZg7LA8VP0CnvLfqG0Pn6hWQDnRztg0c90xBzPMe4dSeyFvKaC
1KtFUKCJn7AOCTMUOgQ5piLtHj+WeCGcv5VRyBGr4YacRYi0RAyP9HOA+F8sgBVmqmapMwbdWiQV
1ccA9T/Y4Zmk56KeaMHrRZCFFZlb95BarIfx4wcS24nA46/xTxuI3iKNSSFvRePQRLtSSQ0kOHve
NruAKzPHzYeTbjLD16IjnGSv6JCU0+3HxXO+SriUlA9cL7Vkv827Jy9UNvvpZtFPW/iFRdBxu2pj
xgYnelv2sxccrbk6FcEFMg0BH8yMbL9gdGHGKvqZILHJy5QepFmeDA/CA2XCSDE1m4UMpVaw4Myw
WcgqJS+Q1XOnoOThuqAcBl3GTLQPrzB/V/wuiohleEAPsg5EQdWGoOiWHRAXFIM+/pQ5S9TJ5OPw
Rc1QtMwoYwcy5b98PEBKcxqWQs0qvK4QE53s5n3buy7a1XnF9ldxtAwqc2gUKEvIDLHHY8HwfJvo
dtxJI4OTWVfzB8FHhoJETjYQ4AG9UHEc9Jb4Ln6y2sWf95Y9goq8XZSz81971uoSWmhsdcHGCa4/
F9vBGq/iAdoR/qZcOwUfPgzsvPfAYFlBMe26xxfd3WpDfBHKI65R4KmR6yisAsWQZnGNoSnXiZtS
+hHcF7s5ipP1l/iZhZJdVzxzYYb1nBiZbt9ZHvh4zKjC59tLnHgkwQaqlD/sYOxi7Qr3fqWuhLsJ
JWO74Gv8okXtik2WQcAwVbZNJrIMmPGCDVAGyiieluyfTVAlKrRH8ApwUTuBMIMQOmNHR+9Cm2h+
b2wKpZeK5Cu6XWOIngNnvo/vkaiVkjEe9yf6tAnUsTIndrpHGvoeL761Q8GDVCyhOnKslJ6OSQte
h0Z6jXpjKI4vn1yckFKt3NfB777JIyMgcMDIEW41oOIlCCRytqfcFdlcqPAkfTzYkNqdKD+bX8wE
p18m58BCD1QpbNhaU4iIA0Ql0RAh6iG8Q2SWBCi3KairIP/6T0KrbwLsk7zt5dPaHgzRTI6e49n5
HREEpE0Ic5ArwSHM4P5Pr4GG/xDHB+Upzn03aYm3xG2d4744j6QXIjQSE74ww0ycCLeU+ZPJdDI7
fHHrAtW3iJBULEuKb3AxpUetnE9C4Z8eGhkbaNCPX7FFHWLMdnhIt1PZjezQKahy+XnFdI3inmnr
UTyUQdA6PbEakEKlYRTyFUpRRWTJEGl5Qfh4CKzPY2ZIA/ECeIbgUI1603v0IsPdZNDlJErU5+Ll
5HEheo72I1IAYztuJ3oMYbGvKkPBzbRpPS4zu9ixk2YbH5hcL6Ny0jMzikRS0JLkaElfnFMQnVE7
VxddAOY1rMZ2YRb7tB++lionuYUzgwoVyeflZq6R7Ca/qgbXFKwHzMIkEOJz+ogbFIinFa+zckq4
8g1S8PrERFfbCXroSWu5WdxiEhMg20LyDgWUM8E2kvbBZkteQ8n3qRI288fiIWnj3WWICHWh43FT
hxaRhKhQWRz0AuiauUdpRtsIYuDgTr7AmXBK4iIsOwX0LUV39KOcCKE2RXMwaaJkV35ZUyU+BXb2
iE/xJSbncoNWaGAWp5WZUUL6GDqwe6d99iWgRJR+ULhBcQoQWN7tUJmmDRmuS7wxh04Iqi/mjgX0
nvEg42nl2/k+BY2+KAtp6jblC92iBtMD14FnBnJZREaRyVNSi0nZoo6NKndscje0DZ4/1VSeaQKH
CFW/4jzO7YIaAQkNy6wamxmvhebOszPyW9TU9CHO7GLKVscQ9kaUonaRPumlx0BDlNsI7Qy8HlPU
W8gAV2ORurvFXYDed/hYqfFuqga998jp8dFjHINbWK/FWPhO0Eag4DyIpcNLrOUX2gEPer6D7tXt
yhEcIYGalT/PXAsvB2qKrdlzeUARHFirDJ5dXJi+hwYZc8D9VnhbNKSiUNm7LewCcONmfsVxPYao
hc+AT9qWAARLUlogeUWJb8O1bUXGjr+B+iL8Ib2YKjldG/dSxYOMl/eYWPRtxYw02O2O+9HU+FEZ
Tic0sxckdLujSymYRcbdyu3CCTqfunGwotVCy621Fh4Wh8VpRdUXS8LM6ilARl6N9S35c7qPuF+Z
ttwx8GvU/9lHm+gRi8j5aWEsMe+QkSyln4Gk/u5+f9Qf3ULda7nEOMONZbNZHjJlqlAEDTl8Ap8C
i60srHyjYxZq3KbQX/EclL6xmy6WyTrP2/Tq6/FW1uxUyRkWMKFa3vkP5ONb1MWRtv1V4h4njGzD
irjEoIgvK7KGssBtfmaE1CFsUxasQjXbcXWinZf4FgO8rCj/DmntvMyUxAipK83KjIKA9LFgMdMI
DDd3ckFFz43wFOvF4+jqBRawdfdz2oIVLTZ8LjYLMEKJFr4wACW5xHZRjVm1qV0cGR34TxNn9vd4
vpdh2JTsUKxxW8myoGhtt9qk1hqCn8uQNXiJL4snIdeablhLfmAXFjQULDFSnTMb4+8YZjO7xSxT
8kBrZc1X0P3lB4tepoVQlOeP+LH46ysLT5DWMhynFRDazQ9fuizI1/P/zVy+u5LVD0RXFoM4lRtu
Zg4hZWEXOKL5Nu3zYmd2WmyYJBOzNottiqvkARe+oiybuTSOJG4M4/6MynkZ4so1HoMt/1Li426k
TPGDNDd0mREloTQAP7Po59J2SlWWe9xlNUXdc0KJWaTyALTNcoJ15lV8p5KcRCoz3KbHuD/eJPw9
ZlBpzQnMuPhD/kRVDDaEh8xeS/mTLHIZZF7NZFZTGhI7OVeMrB/Q58uG0t8OHKsSbgbyUrE5cW6d
f/roYBPpTdoE4LXJCm+SCn42BE/GSoD1htB+yHyzfTgcBOMHT1Pc2pNdYDdWwUFcdsgy6vFhLI+n
l8EphpniyEQ9KQdkrLClQAwLW5T1jOn58B/OxP0hqgIf+yM6UM0j7XwEDY6o5lH4uNQOHmF/RDlS
RK0fOwa7BqaS39gFuKCGRaahcvDs4ZVw/9D983Aqm/lqyyjxNzzoJlVwBf3QCR6REgBTczUcxY3X
3H2NlYuXiruoTToW2jbZMjf7OeVFMdidWMerKvyM0pWJwZ3tqM4RO0qIgsZIr4hD9/ejfUoxz4Wl
Szq8SQ22P8Yah/ueQAZTdqIyuoeOp0FqCyl9IUTrZ8/Bm12i6uNPPf3yCw/IMcDV5TpF0Fgp9rBJ
S3pFfpldHRrhf0i15HV4j2iGBx4h7CIRcDfYOmtqC+rMGbPjwknZoDnZi6qsQ1La5tVVYTCXXIZS
SY5NYCmc5clSSkmf14vNgKHM9lk9OyaWjyBZWBHtHJERJ90QbeIGaPTVb9MuqKYgaSjW6ZDlvsVc
T1RTsWFqQQFOPJJLoqRy82/kx9hGEP4YODnePHRl2eGbAvjtJhIGkOQPD2Ebyb2Ewxgp0wpOSNwY
cXbEAWEiz3lQYXnFp/LK5JBcQpPyt3uq8ignYZsPcO54VtY+2unKGNr6SE/Lf7ek54pPLAvug27J
OcOnz6VYROW2RPaJ7eQYnNG3J/kBf3eTHD6aRBsbs2NwwtdIOy3WhRN2bJzUmeJkMy3Xln3WqPje
XnGKWdKy1B9C+yFuhAUHfG+B32YlGrkVsnkveTsXRPFmQlmOFbmQ3ioetzv4dSqDIS9iABuCNGbW
pdzUlfJAYgYcDf8goQ1ZuxH4Gw9NILYYUPeRvqKu9MyI2J422sBVJ9TCdy7xgVsobETMJd9zwrfz
APXIX1gygXhM9BMoRa+RQNajfQhvUHAhCgA9E3DQ5hOdTw14F21C+QcA7AFdFCu8ERFyWXTmrgnX
FCregXMTP5USAiUUF9ALzBX3pLyWr1zEyIzwjlwkTope4p2Dt5cL6FsX/OHhjTX7OOp9+AY8thNS
xiebOcFIf8TK8TfsjWJS/ZHOY4nqYLpXmB1oBWLMFpgrlnD94dKKXU9+Kd5DAtQbTuZve3iw+qTz
FJbRcoUR+QPZd8H95+wfsGFGlEHUgQG58JPFx2D/SdOhcuGbbC/B2duEDTtvL4IKtu/qo2Z5hWq/
49aCeyU8CfUrHcRmTOoRj0ffZdQ30f1I6L3FwdqrfbTjZllGBgFd/zHuM531t4yGzKFDQuAVkT0n
I8DsoScSGeGbs05cg0yDmIFY/1/7VPhI6BzH7RAou4yrEsr/+YQrX8V50mWuFpmo9vssHAwxFRon
4h/Vr7lo8ClrpqdnX+FXM+oCMfQtbWGvZzylVTIsR5eUcrCZwNTCSiNWpswbSUFkMzDrUKDybIQy
J7iXaJO+vTYNoX7lEaN77h1RboQT2u9HL4hviEq4rfOskLlfSHmGwmOIzEJ85gPnL5Yz6VYS0OBq
PWI1ptMkuy2Pk13akU9uUp2whmf0cINcaXkWUGJCKUaB3iqeFp5GcfWLkLF/wTRl9Uh32Of4G+Up
XXAiQqPQ2HMYJ4O4gW0k5lKWvYwMBeOAh4XA6N1P8kLyMsrqtiPAO770F0uW8ZWfAgIJBKF1gnhe
5oYxZy6IEYLrUv06e+qXBKqQhLI+pAH8K92VaFG+L/ug/BySNC5WCSox6vfraDNTI9MnRn326t+O
3tA1Y3hio8BlfW/F38PfmKjRmVsp3gHQZsn+xvN2mM/fSmcY2emOv8ireXxERuPIvXk/6nO5quNN
mBbQg6Hmi4LVBS1OVDwZWukBEVQoEe2VhuDeSCGGAGqkz4ovrkjik7cbH+3x+Qp/Iw7y2m+N9hF4
/nXH4bZcw9Q7jEesTwlkpYtTYSDfC/Nt1zrOkT63Py1brhL2QKFgBIonSxjnG9zNoaxbecbf7iHL
na7CABMAJhfnxrCbsHGPxDJwsp7Oz/AfNP29gTKSyI9H56/9SKxGpop3MSIsItbrLYZoaJPeIfCj
o9AdsLTy91xs2epNzjCEgxhDJnMnq/Y9zptBcP6Bdhxbkm2RZsScacWkQPmE1UKG0cXqwdNian2k
yJh9zr9UVcVE1RJXsuoY545wxlyBKP4C/qDKJiorQrYfjpShCbkm8K6htCenPSwgvKtsfXxRomqc
HQ72vUYtohzgRdnbSCUKlHXDUZ5Gy3DLA2UkZd8/3JlDBo3oF8x6QNEoE88985CTF88NWXbyNGm6
eBNzdeO0+PYqwZDd7IE0FH2VKVdwJjLmKqNcrYgiMXPxvbLVnMQYDHotp44HXDi8qk3lHCWtkzZJ
CzcRW8Lv+Sj1Wgw36w+oLL/EccnMqQHgVDnlE6aCEyGUZuW0P7KmOBeybi3ZcYj3aa6MizwxeFzg
snjEPHIT7Z/D9ucsZtRxIuWZjKN8jK1ALE66RWyMhYiVUAWzA0ZMgznP/HCE5TeaK8YkjbVCKbMj
d43wjZywiGrfEa1B3C7nAeLxbco5SBvxLWJLkomubPLyDxiWGIGclLApSnDwN4wj/6MlHR8Wm5Vh
ZiY4tNNwJgObs8shFsDpLHtQPfzD3idbqJJLZPsgFJN2YaB8huMHrLziZ1gwguZgwIhI+JjYCq9k
7qTnDJOckOTwQEkaW7h0rvLIt/AGGV5sUAnrMQE6d1HKcNO+N4Y/O5KR4YUhNZd9/vP2ybLuZLxl
j2XoeZAcOjn2QBcMSY8YLAsipnHMDvebsvTehxecshxkqEd853Zkksit4B//GirhhQwBa4ZfGOwm
kvYz6fIu5lIK86H95A089nDhGMZKIRzkGTl9qcdV60qDCVO5SU/pLr2nfJ8RYUzo6SNwcMB7Dm1Q
CoQChmEu+Jc9s8g4bzhFvLfZ5j1G5YiwlVcHV1O4UmgKS07mkoH+cwwEJD41PTSUd2Pj2tGTz1On
xU/Z+HBdsq7FkvgpvkM2lr/TEpZP42nC2wrvPyyWrys7tNi+DPBfYER3vW4mC45RfO8bJxyULG9x
skfOaftPVKYw4I4LOV4pkQzIIhlw8V6yAKUzf7uJ7P0OZF4DpszmSCWNE9NgSLEO/oJJyMoeY0bS
Qd5DkYg9oMCIM5PlX9gnsEWRaGCzYd3zBBySToJJFigBEN5Zmunw03fEwhS8cx6Yg0WcLF5JJdaQ
o5PMNuk1zsyMqMyamB52JfGbuFoJE2R90AjxhPy7OC/W+NtcbwHGJG6jvya1RAdwfnyV6BYXyESL
25Kjs3Qct2YMSdiJIyDOwH1wQuH/GAFv51iOY6G50l9i0vex5s/xS7vkuXYJmRc7EBEc20q5urOt
oL9F6QmLDGvHHlMKTf5WGp5yTRbDhTQblpu33cualSe9jS7ucQAVXyfNFDf55wiwmb/+1t5Utiu2
M1lKN5T63lPzPuuLuWPEHODFQsiTiZOl12yo0vr3csNlyWELx88aYEOLSbWJT+Dj1w0bF29sKAQW
m8TnP+Sw8o6aMDxZTmIU/EcCWNl3JTXaoNbIW5ji9+5FtRXdZxOTeafSj/Xxg6QenBl84u1KwPnI
GWd1fk+jvdIDQipGjhw1RiKrgpYyYrBnsL74jiw8cfkykBI0vEet+fmz4PuP7LqcB909QY3EcxKB
bSM5FnF5FcIEAY/XJuwuPhDrCTDSnI33gIiQDtkLxHPkqLGtc3rmtt0I1vWUfDZxCvMjddbCd6DE
990HqUz4B48L2YDJQP+A6ftp6khfgO2YOzP8DW4VUQ0kGVk7gNPhRnfJ4O1cyio+oN3iLJWoz+/J
5Fa6TXSAuyRiDoEsPSzKxaOrLjGHkW8GH8odLjDAdT23//EvR/3bCQnPWudzx52T//qgFMfdUyU1
rdrP6/CTyqpdlZc3f/vPHLfgTxPnR7Wiix2VSExQkHeEZ3LzAy8BTJuDzbydn8lQQG8+5XrINxeP
KUUU1L0c0a4SzelztHNvi34IKxUsv/OWgBkNnEBD6+bsXf9tB3P2TtxESTzj6pPNN1xfLH1oeIfQ
NGVXDyQNUPfhNsYEwTSFpyWg2m4NQZDiliOGh3Ov6CCMWy4Kur4chvINHOMUdVBtBcCbYphTAoO6
QCNuJHqeu7jHSfo4pdKkBxZiCckMMM8UTZ0OIC4bZO19lsXcVkeus47IbroQ9zyGEWdryBRsn/rf
DXDWYQO+jrDi3+GfnV6XGvfcvgR8VGUG6ldvss9vc7A6P6XLnXw9udxH3ReXb2A1iz2IRnU4RicD
LtgPKiXRWPZe3/CgvwBhn4AqjXgac1CPlG+Yg1uwV0AC17YOJAM42EcTthv38qsM1jzja1L6J+R4
KVyE8AAc+1j53Obt2b1fR90u4BbiC0oJ5OP2SsBgdT6qFmgsourhDB3AUq/UnBtrY2ZDHIXfI8xe
WxRGfvay3gYd+sEJlAOSN08RnbpATFQLEYTKFXWIWIAJJfjQhJyWcoP9yNh58A8AX32O9s1oDrpo
O9gN3E0IJzvU4IZbQcYFPgiihAcSOeOHEatDsGODhw+DGPBz2P2BKAI7EAGSHS9ecJAKetltwBpE
zEA0MAxu6l4ja5CmFWKiw/Zz8yQibDhMk7oxo8n+h1RosPX1Ek2IwQ3SOASXyc+AWEV7YclvJZT0
etSaXv9jzj0AUtyD/RwCxguUkLOzb7ZCWUbq+S4kr334vhDs1L2KM+7EmbFaKcqkAt4a1PsJRQOA
UMFhnxLVfWbm4v4FeW5h+M1HlXTA9lGCJOc0pNe2V0/ZpPa9KRnqVghuO3VYHV3z5BkAMMEQ90O3
XjQ2aubDrTXaat4RRovv65TpMH10NgnB5vAKkChAHAoM9AMGSh8RrMtvncHCzryiywPXhRb1WZvw
lLrbyePhTff+Lxc4176oIMGqcQEeeHIbhFDRTUgOv40wlh/2vvlbF/YXpJlQu1VwfPHW7ARQerXj
KiVj1+Bwfv6ROCLdbt0PZyb+n3QNITGEdNByrUAgY0IHaoCEPfr56VS+mmrQiUa9uzCzzzTAJYnj
UT4HPIKrfe6lud7+upM1ekQog1rr57j5PsXNvCx62X7OacxY8hqOTyrUlQS1XxZqv40HOx2Z/Zcx
rBf8CAY2FlF6VkSKCKCmM37dggMFO0ANUYumR6139B83d28Eeg8BWR/DSy8iunfM2p6LEMyuzbXv
uvuCY7WcUNgstzdyLpQTByufgy4bAGBy8KvjrTMGoHP5N4Yj/lT0hvgEgK5Qc8DpGSiqixgFeh5o
lLGlKrPbqvXJYB92YK4r1wUWZ9FW8KacqOa9dsg0Quv9iQ8Yt9+N4vUm14QhVdAIIF3u1KNu+BB9
DVD/7fDuooLzgkr2DOpSEa7g40oL9dSkhHIKWf82jOFObKkN83fdiBkP4dD3z7B6NZw01AWaGUIA
0l5dhXUqekE82HTtL51Vl7Wf0HFCcJgp4ycqTlwBooq6sUUH6FpndJ/eU4eDxmh+X9KCdjsyplus
kWIlAy1Pi4FGRQQrRkHGTO8ISUUIDfX8evXoj/t1DgX4V2355gnxS5hIR7vpBjpwdttW6C4gv7C8
26iuBrcR69+pM0beoKqW6obtllKxjghJcSXGB/E3JC8fEx9qnvAEw6bzHPe4N+viX4hOcm3t0vDX
9AXleXwFMzgqJx3stnga/znY8PZCjWI0TPLy6D4BQdhjW/XBkg0N7/YcrEAiq0DdagjE0Ey8VRMY
iHcOEtC7rMrQ+MIf9ihKcpBQhE8WGpkWil0us9GzCVNIz5Hm8+4guoRqxjzzRzS/UFnRUP6ZM5YE
w5f4wNbncWKCmTl/TSGauYvULUyc+u9JCzfrNjwnW5jxP+Mrm8EMK5Er73pRedF+Dpb/maM9cYuU
RCJ/wPkTnIkT1GNjfUJtnYERvhvD6+DY7vnb5H30JWiWQxlHMYKxbdQjopIodhMRiL8DTD4geRbU
3kPuiyO5KpaLDclWVnAF3cMyUv/ZvxAdQ81ZHVx8dZMcf5vkmkjyt0l2v6J5l6Agw1+6qEeaiR9R
7Jbeok0i+RrJo0nG9Ya6sUI6aUNecp/sEeeDN0iIkGsIJkmCdhE+V74guaYuEm8FfRASEIBbJpaI
5Ma2Nqub+LGdGlM6ez3ALaqfPXOCP0CFyAPNsY3IHiHgg1ya+6stub54BU8R7QWMcR49GEDQ69Rs
Uk3OXBdV8fxk1sZ3pJU9e+936ugGKnVQaSO4Qi/cCLYDZcbd/mvrKu0N7qjTZXqG+NV9oAgxh2Vy
4l7IiwVItcOuHz7pmhlYCNY6qTly3AnKDk3nnYz44eRevRmOu230JENz8vTWJ2oj3XCGJXLIq4hv
hrLCtWFbBWYBsJvDVOdeJLHk9KctRDL3UQmgcoyea1x+K74NHOYbyAbHsNHlg9hiuZ9V8B75k/VF
DjRm0PvWKSkERO5RVw7SlqSp9hj1MmtwnsHHtF02M4kiEDOIZIi8rTmiGIhIxR4i14L+RHIFqJDu
XQ9d5Rn13bPZwbcKlUOOOuyeUQNAD+KiLgJjeEsvxlRbHeYb7zhEsuOk4/tGx+/7uQBFDDSLGsrd
sOp5B53iMQ8q5YM92oLlC1TWWTdrFNdq3bZXbJ6ZPnRIFXPRbCO5rkdXZUy5HiV2GQqodeEQSX2l
6u/ZGB2ySwMicrD5bk7ukbwyuu3IQgFCRpqjDe1JjEiPHh3I8nHP9HulIgQ1UmOkP9xYvyZHGJsG
BhHSedJZbmicUu0TqmgCNXRZkRs7p8Yra8t5dRxpiZqq5rBqEzCLBHTKYMI+SnXda6JfvQ64zCU1
zhMbaRM2rgi93HZdcqQ6FtpiNj6PzxyIRX54e0k1hDBa2j5AqP2MP92ZoPDRXEnPXB+EV+/+Cfdr
VGkp4qWJWaX6K9jODAlE482sakYyUTOuV2PDCXe2+3mfKbuibwdfsdlmvV/Chf6sPc1UZZSecfnm
YNN5pj9GVeBaMYYHf+M+qa68Dp4wJP1c/IuVmxT9Fdbt83TK78kLGhrKkO1VpZKrRhlq41FxYvv3
HjYebXNEC6gs02bPG94KYP3IOvmXdLdf1+chUssc4PYDjzpCqpa6wbX/sdn8gx8kU4eoTt0/66DB
1pab6fbbfLK3wNz0JCIj7GhBvcNC9s/gyvbiIRhXRp4+rOO961urM5iznf+gDkOJSv9LBBHhM3Zb
Z15Gq+2n/mH/++K9esQGCuv/K/BwTPZX2WRjQtnWpV7t+6UR+Z70LzdiNzV7wW7BSqg1pHjkxW2C
XA/G78W6SiAN47qoHph+eVmhaQSK2Ch0H2+vclcTHX65IGxytJu3IRGAqEyOxlAnN8vdR1v92yfO
9MHWT+T7dGiGAnUx6GUqa6fIvmlw9fcLpmb76dQusSgaO6UTK7M9gSCHUI3SIVjgVr2saeAMHx+B
4tmA791nDwbAYI9gBGVt1BxV6Uf9z5iuuHNGjS46mQOEd2OFHBYWHO9Qv4SYi9qB6UEflR6g+hxF
MlUf1CfPug/No39qXJ1yNCcE0o3CGVTs6NM+2MpIy7GdcFDq/9oRImD40L236gd3KmP962ZUIdcu
11eclUwq6trByOH8N1xz9Qcpgnuk9s2Mlf1Xw3YJQ4Ay1oCM5oync/m8HseQAY9q+EmUc3gjCHse
B5+HV1Df/933XgMp92sM6fOLMzywKyr7Oed9U/EBhcYoteRQgkoNN2mX14jI5WEOYpIJ15FhrV4o
Zoad+VnXQxMFeE45lu0/utH27KJi1STWmIkW64XU04M6Tnt6qmDf64V36JhCtj2W7/E5PtrTHZSE
Pbif64/eRCcmg/HvQ/StHOjVoaTjpPQaq5RFLmz1n3L8AmtyyMbNJ8fGS3Q+h8jiuezHVWH75nX1
wLDKDtYWvIDXGz2nsITvfaouhvoP3mUMo52CctRRofjH1wXo2A7HItNmnULOSGcq6c6uOuLuODx/
IjPKIe90GHXUVnmXUfNZNwC21rfgXOdEUWtYnDGwDkY+Rrz81Xvp8xIiYIvaPAivS9LXsMltaI21
b7FUchTjTahPnKkzbpJyYnKrexsB4/CtMVJwn89PfXL5tbgVJ7mYHj4MfrpPREB8m5w/OfChi2Bx
rCdx9akE+pc95zihTblUT1X/EtlzgZORu0uc4IEuLvvgfQk55KpX3JfcfxdHUB1HsHQAqsArHOMb
eUPuadSiVUTaRaJy9lfAhgiVa/lhJbcBFeoEONrCzPpckfeXgrOxuC43coeght9nwItmSgI8i3UO
zuyf3OijPTtGhbD6RS6Liy2OIZHKNbwx41ZxBrQweU3PHjTo8Ss/LO5Lh1Ck+a4XOp94LZX3I3fA
eYx1TZrjyO2yk0CCGVFQ6IAOimKCnUidEG3v0G9JO14g3b5EXFoJ4iWRHhruWkmeIDv0jFzn7G9c
5A5by3t00Zkxg0rCbzrgAL3Q8lNA73cLHdgxnSVu4xYgdEDyHADuvZb8GRAU3PsKGSrwAvmJeyPK
PHkHLy6shKtePK6MKYOSEYIyXm8teUBSxxXRw8osALUs+2GvAGHEWUyJGQMynE6iF9yeC2zTpJIn
PABfIKvASeywsMV/7hZyc7FbgdEE4Uk+CrZw8l6FTvEhaCLOucZMLTT0P3xieEZBpc+KF4NDIs7b
grKQQBCsDLbIaf+KuBlU710k9mincIz62lgbq6hSRtsEi0puzJhCHlgFsEJm4THBVjrfvgzcPogC
oAI1LarBc6lZtRJI4QFvTvYGhlfpwVqAaMraIkl5Vzj/y60SSCKGVcs5x8yM9dmjF9qSuSgOq1fe
Z/RPXK1yCYtaX8gVPbMWkCaQC+ZewZBlGOndAIVI3MjtZPHM1YJzKlmWHaZH12WEVAbjhU0eY2tG
uA2sAWCYnmHIvlz6MCvMjDXbrWgb+YfYzLbz04rcLjeJoUB4BIp5Qu2Yyx7wfiRqwHgSTMwFCiZV
wIeVwLoUb8NPjisgtxmrg0XHClAS5tlZqwUTERprDvukqsWumLhFzUke2AHou/76hQpKXK8Q7cX4
XIvB6IMJo6+CBdVy5GECDHBNOkQsd5M+lxx5uVLm0kDeve4VgP5O3FipDV2mHQtB9xlYDaMoGViw
nacFfPYyAWAKF09K4MLTCvCbXADRS1I4XJMSvYN8ZsifsNAPxQ7rxXPJGgV3KTgnwnu9cGZGS8aI
xmOUhbMWEns88lIgI7B7MCyvJTMPopTV/Fw6iVgxcbXcNcmh54CNtHLXyrNz6GcQr5DMT+e+Dep0
Y3KvpLZyxVOz/qwfcnrPWG8kgDkQN17HWL6d4MSavr57W2z5FrHJABsQddfpLQLScV1aiSA69kQb
wKVfAxJAWIlYKdVprLGGAtUJuTJYZHsZGwoucMZSxluymGuGTy+wMfBCLEoSSyRcQPNhnML7eQo4
kJPwakmYzKrVe3XxIVJo/G6C8GPmZ4IEvJCXSN7rnjF5yAeOuDC9AD1LVkXhvMe/CpYbmBrzpbV8
m37idaA1LYesWIB7Imxj4x8flEizEVdFXaDqmWuJTun0ALrv0SniFOzCJ/UxbtdoyF9nh+AQcAIn
Gw4O/ZJp6CHzqSt4ewoW+IVP9NQxyDcqJxuQ8FQQjI9AKzpUeO4gWPeAictPLqoSG3qCo9tG2j8n
svzSo0ININrDfwVKegltD8RSao718R0kPVEOtXKxuraTKwjB4Bq1sLgE/zk6r93GsSWKfhEBkmJ8
FaNytCT7RXBkFnP8+l5s3MHFTLetQB6eU7VrB2O12BQuxzJmGzSrZOxw6n3PJKURZIRV+v+5Xs03
HOSJdIk1iq1Dt8HPicHc7okcCJHYNdqhN0Pmc9SO+X9CPhKfVfcVzRKMGAnY5CNMWSP0yq3Jl0iN
2eW7bFjy3ofyFIB++nQp3Ur+JMZ6/4IBuZ+2yqfpEr6nYSe2osn4peS+gDePO50WvPdiaVkciGK8
U7i11G68evIWXtIDNfda+i9wQFpw1pDzE5pFEsy7doyQrqF5+ZrlgzLqJkQPDZGkzIf9YKU6MvI1
Ey1c55v7WbcD3szVn6Ud+k4gXz3BrmVaByuIcq4K3GT3x+k0yxrEY+RpK3R53SY+RFyi8U1xFvYE
WpCdcUTfQ508zZt5sI+vdFLUjgT2UIViZMuUhMEJq3WPcmYzoYaVCXVbLz5QFrEc6L18if+f/OcK
idQqgcaFmCO+FJdsDeSDwuHlJ9uA9282syQiPeRvyVp302OMlKhwe7JiEp9SdQ1mzkKWT8G+AGSY
C0d5DYaX7M1Hx0Ls9/G3cDfZY/x6hxcWCqRt5DMemH8ftQS0ygTR2yyGVP0ZJ9gk7DK+6eq+yv8Q
zIG7o+M6vS7ZqX4jHo1bEnwgPlrnu9dl4WfrWYJbHYDw+x2EL7/2eLFTNLfJZ76lz28jqvvgqqSH
6DQLA5GpnGjzLlniBB8lBgH24MeHcpd/kBrIXSaACQ9qbp/qNOsUddvirKL2wPrf546gXRvfpTMi
LuRjzV3fNz6yO/RrZb98+uJKPUe76C16S3ZIqzgwJTysbCSFhVPdg12P5mfDE3KdkFmKP8EOmXGw
4+cKoOAjqmLDCS8SAtKD5GckzfL1eDQa9DH6eZAcVKf6HmmuzlKq7s2XcO7uOfcH/eMFWaR2RGbJ
Z511YuaeOtVDCB4hPQo8AUeHPYIkVoSv8SfGVlvJvGijI0DjEeOjpPfnT/o1i+7UXXiTUrtAx7JA
zcUmMt2fq+cKid+PeOSpR9MXoJKqvkIymHazlA0hW8A3rtDVLc4oO4/1Llv3u8xXEeT8Iihjo/CH
dcHmNqvrv5HnR9v4rlcWj8a8O8no4iYPwdxWhIim8XfqfpZKIVFEo/WGxCdAw4Nc6jCcurVxCFZP
aFDp1wiEtBtCly9YoiVjwUbzRf0vEt6PbPbHyl+c2QCVlXJ9+fHXdEYx2DoIdI7qXj4iZUIxXCGn
DTZPcsKIH2QUgkQjOidooOkN1zFXAHwE6CCyFap78z0cbc7fp+hw0JhL81t0QHeONWkZuLLbp1H2
+8XqBpeP/QcdvB3PIJnPzMu3IDyGuzXnH9IVaSkPtvk1mo7xqyGxlzZ6ua5f9uErfBi8pRsvbDyr
JJDO9Ujrtg1MS33gsmPoNNk0gaviWuoWoBmcDCD0e/OgDibZ2wadxUUJzQXfGzuD2Ilsip32ixMP
SkoAqLZklAo0GTCZgkMBzRTqgXaR2Bb9ABVO7EblakoIC3bR9jD4JuBl1k9QzlFgzJSkWYswk6Y1
igkKvNCjkpjrLwp5FBCwiSg70RxArNv3p/Ekf/QnYaNvqSaBaJmOQ2WeCVqQGPo7sXIwwGe0dR4d
zxbh8+uCT1Hpgq7SrVCsH2fy+6yPgRLsxx/hGgpRbjPjJltoWMMxmwk2w2xSijRHhtkOlYF6syCJ
6DwXp/KeZIhZTkKdwUkvj7bCSUzvE1uyTj1PqQbl4TgrJsLddKSe8DFW+SP4nQZxceBgfqgczPPh
/D8BFIxW+gb1KWBB64c5FpSG7T9oC2SOfQT3kxYILEK/zHKQllkN2H0+//HoySdaTXBBpjasNGMd
bUwedg6ZTe1l7OSmW56nrXbT3XFXHGpv3gunbfEz75iLjbTJ5/1yQxIeDGrzYpyYB1yHre7qnLxJ
DOx6YlxRoX2sNzz0YP2asLBVJggjOptzJ557HK2KberGyTVnoM0z2KQnuX9vyCN4vqfFSpDOPRgt
biwfQvXeprTKj4FhpzGrlyEnmeunsJ+wcmBlhgENEQ5chbhX+jdNG+1AWya125Y/OsZy2VsQnZ4v
J0v97rnhU+X9DnuJnuObTDoU5Yg9U4ozPJtYjqGv4+oA5DQ5HOAB/AiVjN4l6AoWAQEEeqKHR/gJ
I8XhOlBskaYAjeaHtpI22jbE+ofp0cuK+UrEnJWwOwmbFL+Ewhm14wTXEFzm15jWr2wbw8LiAIne
0OJi+YMwhBjTlx8y2ehvXKoAz1CT0WK265N9XK6zD44VjiQDToFTRU4yLXUq/jJwEXh3h+c7YuvY
QrSaQhcoLi0E+f1UepF6r1W8Cj1TdnIdbuBdeaPKmLAeAf38ZbJl/OUn5Np+kHoDwLLFBSalTF5/
cRbI+na2m+hzqxNt5ZdLRAozgamM8Zrf6c38bU75gQSJF4M0miW4d9yhi3x/3icF+1qL2Sh/COhH
/tMUrAHO29hndTAQzyWfwbAeeMSmEprehcxV3RmHZOzCeBZXKJDlARiq3AlIFznwAtInSMXW10Zy
vAI9M9KJ8BbkiutWHbiLBhsoTDwswgxW5efJXIKvWgAe57WBnyMr3vvRhysMOUHhOLIB7wUV2HPV
S7tnzeeuLLE/P2VQwyv1S/XasfkGO4GsGPdL2q9xYEm2JBjucanBRGwXeU+7eK+BjUwdPGDXUgKx
ciAII0VkeQEPiOQ/TxgNLdQn8dWsulUIzQdX5EujeXG41YwjGfbtqf3twLSsISZCOv3ujsotfNf+
ZrMFEq2l++sSXzgo4Bxw0GBmxTj2lO8os4DZExxgPFIWOXb+yjmjWCBKllA21vgHEe/mEmlgOy3V
DfzdD23wVoxnG8WLqG3OpCB2d3O0s47kBrfCZHdrWMkX16qc0ENoZ2Ax/mGTigqwPpu8T7ZGOkua
TqAFesiPYI+rAxgd4DbvzZjLLO0uwKrOa0xsxTiVKlsgHQ5jxcFO+nP/sgfiUBSIW37xhV3FXJgR
/3olFvELPtI8eKZ46HziEXnQMMotG7/Srf4Hh2ecoHP+WLJoLklFi75oqOAp8BSIQBK0RjXGDGRd
XgvPKD0V10A6z+YQt3YJl2had+lmSD0clHvm68cM30MCaaflE5UyEyoPC2CkTzMcyKPVWAzhNQ2/
pAVTYLCVlgBKK+wcw7RNLFI59VtHVtdRdCjzNRt6mdtquNQcOAAMoMQ9SBltFZ0q7arK5MdX+MXW
6ctLI2C1pIORTBe4FyD85GYvTJ9xxtBZTxgJnwSTQ0Z5ErtHri43D4/SZtVhd1ithdg1TSiFb509
fBN/QbxGSTA1JzSyhL/wp/qRb4kfM5HG03E94vA77EeAoh7ridXr2H5WV5gBM8JMPtNnSx39Qtq6
CySv4AXwM325mQzdd2Xcyl+qSz7UeepsAbyz2so/PaGB424gBYSTkMP0XdovQAv/T/3ZNchtN7pD
Pqy0+FcnkjtcZaMdPr9NLPVeHrNWhjhg19x0ntxyX3NYTEtNo292At0NCo9m4nVtFCuorHn8DScK
iDfjigPuOAtG4L/RyzbDOVBc+eN3uWhMLklmF7C6kJeMVsrZRciumRn8kNgawxdKVkPts0ZBkNlr
GCjUO8pPwBECcAHwNKoY/CcDb8yRz9sA7lAF4pT+0IE5/8SarjqRsirHdwg6XGg+NDD6/9hmfLR4
wkqd+scWjFUJxw8hW7Pl94Rip6ObZ0v4rv+QfyiqGzNx+2QWGq6q7+xvHHlK7NfkVo1TifsUYgBv
jivrsGEE0DpisOPTjHx3/DuwDMbDVTxE0q5/XiYAof5TGu9BdVM4cIWFlda+Eq9k7ZGLK5GI9nzD
gGZM1zmW0Y3D9IwJUtF5MjT7+hSiTZmcMlvnqa+yzAOZDpqMXndaRcDJGsWE/TyxHrLPalvfuO+0
e9SlhezoOQYBWATW9RlQPR7pGizh9d5DqnkanDenJ5PXZmt+G5/9YmOQS6NQfBcsEdHV3l8/4TWC
GrEPPszGpeGgFBePAxk9pBLitWssaWC2+OhJ96LZsELFzs8kt1QcbB7aQzh9RfnWNK6xyfTeCgd3
kHFkWKZ/0jmfzVXF0oLFl/VLrFkMaUNoaGWFhp9Spd1Lrz9zfklbWn5wNeY8VjWQqQiIRHkqZFsE
gpgHsBYts6eWadG4lb+JbnWJJfOKg7WIXclwa0aixpY0+2rbjY/00f6lx2jhlslxuA6jm2P2jT2X
bHgCRnPc3KUElwjrp/qIbgdzVLlepS+8obrCps7uEYXQ3U52f9ZQ6R0V3D/ZprdzoHAFCUh/LsPe
TTY1awMHWW2ZF56OlyYGC/iXQTWA4LkB34FbaHK6vGWuTsVRIrhvJXiRr9wd4tviCYwk6qfiwVKV
uMvphVigbfQ/t5vs2mHcZh/t3lzMr9su1tRA+mulQNJgFAH/44M++5iSMYizW+J2/TWFAGgsXx9J
8BYcGH71qLBqz4ywt6CQJYNXOOrvCGJRbZ9Eg4OaR5ZpWqVi0hqS2GUXQMvDFmWBUqxNaskZz4MT
qdSboL4nyQnWi9x8ZsUe5hTzR6a2Kar4xO+r5Q+GUmuh+ItS7BGZ2seo8qTOI8crQ7YoPoTkFmIU
tbj041mdh25z1eVncIbH7RBcMvK5KNCxPa+x+a1xEon9NO1gGL0gvG3CUV82cGB2UezOGN43KJuC
Df9FwcEe79Q/BaDtOqhH+hpj4YOrPl+/jJ2yO3s+FsFbbKgj8EYcI6n9hYdUfiw6Pym9EOtUlS6O
WPX1PFNi5ZTB+40k0BedBzXM/0pJyXxICXHgpLWTPgzRMisnYA+W29vru1MA9tC+iRtCP0PaDtzT
CMDjpzR5xryY8Y8yG5x85RPjILhsqjnXxJZEGNBVfg0uQ2918oW3H0WIFm6xsCthw55dErw8T4yc
57Z+Y37NaYIVXqgV2pIy6ZCGTsHL185Q2Un5J9QOyeBEQOEaKtp5YUcMmKHxZNwEniUIiLam21Rn
aetgMoTPlSQfYnZ9zFVh34qWAa/YIEB5rhoqjRLVFX9Zgw0jiwMF5Ig354kJVqS5PIQETYHW8uM9
VjuOfAtCgrcpNNTVT/f90uxAsHLjvV6H3U7TL3xCXrf2eAwxP2LsgxdP7PQHlfNNWQpQkyGCvK4t
OVeMuUubJCzffFC0QBcpRLvBmuKj++YKpa0lBuj59B8ek4ksBnjspBJCW6rsFw7l0XqVnVHro+6q
AmvENY5Wbo4VTBnrwrIDQMWaNrNDnMVXUeKnx/KDT8Z0n/OPXCA3g5gRw3r0p+SjkdEkJVsedibi
/zcDSYGDRxw7+V0YSL+O1Mz9mQBrLi/Lkv9qP0lwrrDbWMXXxYaSs/jrcIsFfklu0jVDjEsuu2IX
BrbQ29R0cbAv15LmvERXf34lDRvoCdPqclpyN6p3vps+XBAbZ1v1W9at8S8MPZirVHqYBnRuedPo
NL8TKJ6W6hs/+ApGm7rdwS3gKH6SpyBOvqp9NWjEAe5l8x4uzhO0SNkikZuOhKMcH43XKo2wAF2r
+S4xcGV3II9q6UmRF0uTYFspWGvd4DQxBNd83S4+a+O9VUh5VEnjvs4PtHmGUdirkUMNVhk3czyS
97555g4MoWjgHGtSKzXhjFgvoKF3BugQb7t+M0Qf6mGBOyO8DtuY4GlHDKlLm0nP81wk9rNw1PrQ
Kh7ACvSgsKULf/4yBH6eOO9H3GIap/XytwGn2UGywEMja75mftI7C0Yc94Ku8N3gnMRSy7R7/RQr
SzEixdR7LZCMtF9IR3jEb029yvFxkrdx4M1tOoM8SMu4n6qxrx1SgDDVIQgXLRj9Q5gi2ZY3mV18
lqNbJLMVPDrW1sWNNTOW9Fh6Yo/TpvogdFjEylvHSRseoGRC9ChwjzNckabfDHwe3mf9yT5j0pUx
2Fgs9oxNxvYnxPzH/Cuyz/xrAqAKv5vu+upOXbtitMwFK0ociVeBcEyokY3Yx1603lZApC29pC0j
yhA+ReGo8Tllz+we8MU0F4qJ3noM+aG7aux1C5zO+VFqgwVMgex5GdNLp38tlLNo7JvxWJqbgYh0
HDeDd624TEc4xnLpmjhN4t95GLbdYbGBbloT0W4QkG0+sBLw4lNZ2DURwsrOeNl8+o5HvJm5gcN3
vKUdoZh8/iG+geC8l3H0wNP7q/iITTsD5+8IGxbvITDZ/Mwsc0dj09zBoQlUV6j81HwTmBYnZHaP
bEn5J91w/0F1zkMRfeoU3uduDoxE9WW0ZGY4pUFwHwNPlymUtq1ijwzdQrVpYvipKD/BFcXNZAxd
TT6UPUNEWvjM0aYVFVSne4vIk3QH0ROzmyemkCL96PKpbqZDjMxFkLBzDmxe6JZcq6XsFucBIWG3
N5giKfcKI57pjA1KoVvpb9sAC5Se3jm0vEFJsSaQT+7Xz3e5PU7RDUkfw7nBk+HnKzYzIKm0J8mm
mZgSl5aKt5fizVN6Y+DLqAetC3FrZIHAQsy/OmkZQMYrN5JyhEIupZ9qtK3j+VsspK0xvUWILKBP
ZxxjOIE8xI/g71lu2NNbnaoLllsVb6RuFwJdASUBoWZEcaodX+PIuwnlQ4aWnf3BGu0pg8L/cp46
Plg1FQnDe2yJ/suj2MmRRtKCQhWSuWibvmSLhOHD9OyaB1vww5hgCKyd8Z9HODZZJixVn6wMIgZi
3X2lzhhuzWA2FNC8Nj5Ate8Mh+OeKbNUrrIb9PcQ736GsYkjas6cKYMfsW4Tu5J989OGBjFuH58M
d/FXH5BNRB4D/HA9vbWscWZEEDfKXYMon+jRxVIxcDO/8+GFl5eP9+zICgxeb2gIBcwsP3TDCgHY
krl0MBMnYbWgfVNtPMeT0pa7ZfLoGH18CIwmtXUxeLC48Qpqg234MQm/r2SDAc4Cp+wGrhKcFz96
f8meCNqqWEpidS3Npx0PSChS2SPkRxCg/QZ+DPq62NT5KnnMbt54+i9VkMEzqjnONFxSBDs3ELZs
lGk3RY/6CQV/dlPWPI35imJ4uclkLmtP6IOmnSEDoS37yS6nMwnsH9lBQTOoWURRp44Bsgas3J8y
WHvYgGLUabLR2n18fUk2R64eOyh62wXwn9sREfJbcTXen58giC8Okx75jZfq20mFtvhmYsLIo03T
P8BXxomp9ZvOB49lA+g3Xb0sYo9aggXA1N7YY3cfjmuAc4TH3xT9Sbnu5TeuijFTQR+QrZ0UaXZg
YWp/qW4VmiaTOo7Xi+71Bj0SsR7xsUuc4o1PWnjSDmP0kkoRRDmhl0x6us71E1c/6q1krzILfJPz
FfWR+dt2lhSukuQs42y+qws2EgJgNKfsPb0998q2ZjC6h+brZZjgFsVfzn/j/NqsgoW673uVlpNl
KXwO7ZlA9Cc0lHqpda7R7kMsHkxnMXlgFZ01J40D5QfMfktwPSrdp1dV21a0Sf0h+6CjvEPBgMgT
h8QcPpjTp++y/qNrl0VO4DcEcQid4abVD2a6JmdZMmhAyWapv1jZi/qDJxL5GQURbUqzegpoPMJH
ZthUhJX2Nb42VbSlIUaDYPaXFgoNRGbDg8ZNyZ/d9ManVuiBhbDSJgH+I28h4ZB3j186+g7KWfVd
g5TyIjMngGNEWU1NQIX83PWDgywiQ1xH0+kFKtDcLQ/dAqgVWqfujHzWS/Kp7PT37hckUjzzprmP
R9MMVbUOFIQnxyPcrw6hwqlpd2wV0svtqM0XK4oQA/ha+BmzVS05k2IPuTvqJxVI7ClyNgDaCbOA
7634rSF0MGyAJPxAkfbGysZ2DN76ywKDSncUS89m8mVpXMr0zNUH1HoCGxThGjYfpbGWZFeo3xQY
sKbzKixN/SwZ+eAIys5H8gwJuw/itxovoLcl1lT4M2Rbh/8WsTssc3MdSdiOHhNtJRizvbpW2Jnw
lf8QtkK4VFuvpttstZ4cqyUWLLPEKqduaXwldCaREzvwMvMrAdP5JcE6DFcs8Zg4KrKkoH9E/hSs
gof23PFyBsVmeSkmaPDnV7uds6CGTSvu1XZbZGtysPRyH/qv+mbEZyUjMBuHC/tlWgbxSsxCXves
3hmmJ+IzMm6k9kz/JKzjav/ZBhujReHylSpX+gv2vRhRfP5O3A7JP/GLgv4gNGcCaEJxpbTWq4Dn
YHwl46ajy4RM2MZnAbNV4Ut/OUT0DPzCp8JpGBZ069/Fp8yQGTmRjK83MFro6BqfaPY2Z+8Wp30H
Zh+164KQ78qVpPfgqnwL8WpK15nqkKMkHNmocb3GSuh5MZN1LaTL9yc5BTJZWHDRq1NqWvKju6m8
ukGH21ohnoW05qN5kOrzoG5KmW43+sjmKJ4AINbFTjut91PrRlsstl/xPZywjTin7RvW4OKPwpxg
YYsXkDVhXHFuVKEr0owLLt7bODGTX9HGDkgblsess4WdmbALCNLwh4GEOTxpv+LaSkuvU9dDs+9e
fhqvG/FTiTbqgrkwAH6PWslVjkFChtbOgDcHpM6u9ZFeguCiEg0lMWUu7BKk5nUo5H0PLIuF5rKK
10bzPsyDUJjbmWrL8SbxlGvzRxnZfC4MLhGN0dokFjtafavojLOVEECDXRqd1T4wnA9YTHSxqFNA
3mhlafOvhvb1NNe1eIsj5NuechlFN/EmoPnXCs65LN/wR8eT/5s8kCjaYiLN3+ln821Y44IujU4y
um3qyvW6mHW5eFUSzkNQAZFZWxzOSQPjFgvEF94WuO4m+CQ8+Bf96RA0VIZn/n7x178OIQouPCDz
eF8RYoKm0dxkumOaNn+RYc1mXIGhuMehchCh+JeewV6o7jVhybxAkByRwxipHEblPMEDx4s//iwn
BDFfKi1+4XR8aPQljCN4Oh7SKSz2ZXGlGwZbqZfJb/I2Aj3BJZLXxIA0gPhx4rf9PadugAysr0Tp
BpsjevrqXu8+EoyH9K1cvL2kL1H4gwqSwsbrnMxKv6JgtupW3kHS5MbiXVhz0hlfUB1kDjYGfha6
U6LuSBxp+mohVYV20FulvMWTnV+/li5R9QwwXw4GQQtMVuNZ8nOhOo4FP2JbQxtCDqi+1pjmIH2i
7pasReK1PiVhSIkMt4c0DNUeAgA05GNUeaAQPqNZZPec9lLCIYEFIirbWiVw2cYGpsArrpedSXZb
X0LKFazI86HE6fE1onMdfhkshd2BSXGkeXDYaGkI7sKyW7Jy7dANpwlRv7CZENUOt7w7UvAOwzJo
gVB/pX61QIae7sMKQes3OwcpOypZS7LDv19aUCSqS+ivmlfobkWCnWhTv9R2CBegPpI1YpZnpVmp
2FYDBCrk7QTJtn30x4H9Hha1tCOrhx8jmK4yrFdva99x4xrFez66WLsbB1Nw2oqSEgG5mwdenzDV
dJUvyhtUd0L5SW0VW3Die8SCO8nE1AKqNRP3WR1bWSMqseBNgNFo+gVQRHXOIyI9aNpqO8LEtIdq
0Iuh/axO7LvcNLm6stFG9MYchwlZZ4vbQNNGOHm4JxOQgJiENmHf/GX1Skc52Ifnp/oNTSPMVvFf
B2U6we0FmVHrpo96WkEUGIDRhLlhnxsFfBJeDNqod1gZVeeUEDBKB7MAExOsaKVwganAjButDHiS
CJHNAzeDRsgEg/QT4VeEacUsBlqR4bCWFEy7Kisl6WsuQBvAjZhm3m/y84S0pKeEU+5yTL6oDRjF
QiB8uqey/k51O6jXwoeBYzADsZX5K8vEJ0FoXyIMHsgG/DQeBsLJ6cJRJ38xqlpckH+kD2pIxNVR
ggUBw/LBkUZvSr0gfldUn5WUqnYlOrlxKmifG4tL2JyHN743jS42/Ryp0YGmpvfnKLZ9jOB+S63L
qfTH6bJAdxFbYNeKMsubw+rI0R2mZGb5dCZ5u5J/BO3E5ed2FDQs1ox0MSOiun7LKH7fp4X7OtOn
kMaI2DqY5mOyMS1BxCvOZ2cjhE2gPMOK6uUKVDJHMfRIE8q+xdKhFCDBSVCuOuY0xSYbQJYRFrWm
V/VvRNdJ2qM3D618i+X3wsR1vX0MtNY69CUgAXx3wTYqPw7dptlrkZM+jy+ESjCJXza2wRjrF6QP
EEaBTkt1WekB+SgMP3Lu/WI1FF50pYCIqhM5DmblEssBXCEQQB9/iNIc1DDEjEkaxHZz/oQzQLQL
gCW9CjsyBh12Dzzde46MO41k0xZ3S0h9jvOECTF8EGJRO9tciZZbSXE5PzEoLv40CRnxWZCuIzTn
0s2fZ4WwgtrKiTwIZwlSA874OgQVS9ORYRgOxzy6KZGXDoen7jUqCRkQppnw40QMGbSKfemMw53H
UzWdOaekD9roJ6kVVbac8JASvAjxK5Y1Epd1udWj1SsjM8Ovy1WIrgMdDm2jB/9wtziRk1bcnhf1
oyQYU52HxcKtjTzO9B4HAKwRZ8x5SeJK96fiB9h8wq5dmrcFzHpEhYX7xIcKNoyxpCRX5hxsBGHp
HIeOMwQNsGgxlaUNeTL7NG0t2TWAwfEm6pg+bKaBOK6t+jrjrVD9KnciP6/1T7uwh5u4rQ/aZpj7
KvTT2Lix2SekPlnJQb4rd3J3R2ydpj94FyZycHmuDRGeMVZNcP3rV+zcFZannzwOm5o//5+/a0Dq
4cn3OBakGdedA9cqkSdHwv3hg78lEJv9HdgtZgOwoBVDXt5Ml1n2+HqATgHBQbrOfWLv98kX3fdw
NCEYo0i7s9+EKM5jJzsUJ1xWd0xM43uabEGH0VHT6s3wPFctmmlJguYxLczJxdMteaTrZRjvT1jc
kQRno7EDUcpyO/kTRbB1imv0JmiqC7w2pLfatA3TkUUvu0NIAtwX92h2OsNLH7xFW6wXq+6bXgI7
hskEF3AqhC6UIkF8YeatbUeml8rMRUIYaE6PIXbqNfI6wGaVEQzF0AmAefF47gLi4jKEm9KKV4tA
x3uX81UqmO1Hb6/UAhLDhydyaF2GBvwEH5Cx2qYdr5fsdZIMVrLKQ2fXiP2SHapuM98VCL94mFur
/Ew+IfbQ59CM0BYpT7uDplFOLrgD6BMDaWbTxokPxBUEmgGcy1yMA8CUmQpDKAoUlw0de5GrRumN
cQfqh9P8kgxoJwt/ATjmCI9yuy0QxQ6SPVQ+K1GbP8Pzl26/zf0ZQ6FSgBeD4ATMz8TKgkIJGxhG
jQicdB/F3cD0FevpBsaOHeJ3DHzBMNcVyCmVHSOcazVmGaw+etXXyThLh/5F8QSBLacG3RIc9IbK
otsgiV9cFqDlCODjrfgnfjayJc75MuvnG0urad5rpEztLppsPrm6cPEVhlKFPJwF8oIgAFfpm9MK
bIR3I171k4y+6ZfdmZ4P3jgjCioppiN/4zRzY0oRPap8atkKEXQWd6k7YfYowTfyOnhbw1qwOb5a
nopvelNGIzOml5/BLoLHE5ZWB6aOL5Y1l0z/XYe75w6JEkcALWsWn3BBCs3zgibuSzxFe945lGzw
ngV8HYn5Phbk3S7XdpRZYjcfgPAYqIvQjrb1hu+TqB7Kz58g8xjIdprPFU9Gi8MAmoKpWj151VAe
NjzLjN/q6Szg4aD53OJp2Mifr4N0ZWLHWAJ3CkYUM+QiuTwPmHlo88KcASZYe/idXpG6MLUCDYgK
HiY60AuvD/iRFvPjNKIJGn2j/8FAYFL2gD7le36oiUH6QtWUjm7Fs4GK/5zWHCrOE5kHWHQc+KNy
UBafEAvR/ug/OCkYb69x30vvzOrHM1eiMG+xsX1173q07xmrxjaqcyM55ehlFS/EV1DBwYkwlgMQ
WkRpQC3+vRjvDyW0mKs+oZMxWBM8ZYEejuOyXUqN8a1wg1679HeE6igIywCWoC3EIAuPfoD/QGjI
hGGJwnMK0U7KSqcRQlvoGX6GSFkqdqUjSOwUXED9m+BPSo6Fuo9JJlYulKRNS6Qby0s3eQ6xEtDW
i+GqGafnc5NhNvCkEjxkRDfA9jKW1C8+i58t7+PpwJ8KtxB6Zs/rWGUa7IdsyLVOMjTeVBjZ6U5D
19ZQu+TnQDtQkYwIOsz5w8uRKyQe442OeSPrZTo3hrPQrAY0GFwj6Ai1VneycQ2TvfJsSQXdCIGf
zJgy1t12DbxerIGYASuY1eSIlvnTRfjbslmEwzUFeVYui3gjV3MWLr/P4JguA7w6tgOWh4CaV+qv
9Rx3y3McTrHFwROm9qTiz1BAx9iGem03LKuyoTD/TKSzKj5KflXPzymrawp/mgC3F4IDpa/GautL
qfhTDJYVrIbWVnJ/HG9ad5yAA/Vjlp0SvASSWzfQmsCfhZFNSgMEmZK26K6QPkycDu75C18VfFXd
G+mpC30jDICE6R5JlSVMZUfFN5YEz3gsHhN7yGxXLFwjcp+FXyR7Jsi6ete7wyBvWsHCYKb9Qb+A
rdFu7nJ6pti4n7LhgrIm7f9Dk8qk9ZlFL1rUHJ6JsyAQYYxbX7lRgzX3x0w8ehVcC5rmMMTfzMmg
TE6kJagu/iuv9hrcdTBkqigsGV5wU4AjYcAwJ0Ca1P0q54V502Ec6zU+O0gtQLC4AzwXlkgdHWOQ
xAOTbLi/Crd42Km9DzwVGwwS+t2r94vuXSbL4cwjUU2PPNesNLgYfI+eKsTlWVngSLYRWjJ8ZrpT
j7AbdjFRj+VcER9T5RLK7gBD4yNy07cq+tGPFVgc4DYrq6GYMMge4SHFhSA5GfqJbZKXNsp7Gv42
/TX+kJUDLEG2YdQuwrWLHTYesJmvJzOfVa+60vOgzhRXUITx2OUnNLYMghGUAhbWjrie8vlEC27y
GX5f9IU+nvlbuUG+iE0OmkHUqydF3KEjNad9SVj4Xnxjltp+inBsns6sGcdrwvTR2F3Dbc60+EEK
I7OMVnJ07lz1hs25TVQnzz5zMEajnpiuBYgp06qvvmqy5xiDUOlVXJx72u7G6NDCAq10h0Ndm3ac
BTklyGv2gBVfKwZGHAB0RsoJY48Q/hQS3RypyDYvNqdSWzcIoh/YiOAJRzdHSyzvE9qO0Jn3yno7
wMOCDPrK317DemTLp3ZsZHeBsqqxkbpg45MP9oszfA4C9gBKR4DNhFnlUg1p5FFksWPLu8w4USSF
yh5GxmKEomLdXpDv2PVzpsvLQfCp656CFScb2rVQdwDmOTdLzgcdJ4vuqIfvBXwKBPtQOkfLvA7x
XizJCcalixzolX6RKp8ThXGyrLmAv8oJ5g0FW7Rf0MPiKpWtIH4+yVIqtkW3j/TZwCR8mK8VDJmY
uXb2v2iweVdEXVQufHX4VaODZQq3PHz6tKpR6fGloTpCpQNFoUOd+7T+RhnEsBOsF6ePWjzAI0Fh
LX4Y9T6f4Dx6bLnP/pYnpyrfzsPR8h9J57WcOhKE4RdaqlBAErfKEjkYsG9UYBsEQhEUn36/8SnW
Xh+MQWGmp6f7D3ak2+Arpdx/F+D5vL5jkXITmiUxzeKzBPxSxvKlupDntakHmgtsVgGYHtXDAfEC
64Vb7hAAbGgHv46OMhdxUuAWiAAIvksocz3tcuQAzugnKP2YWj2/yV6HxCyWv1EIGhXYGVdJ2tdt
oALVTN2OtClHytyA74Zv9Qs2GJjdTBZMogZDwDEtwtvsqVG7oA3faBRsMNHz624F9gOQq2rsKlU2
pW/QmA2Wzy9km6AGs7kZ4fmypVWvjvckvyTCUPNZm1W1wGkVrZZ8Ud9gkulwG17ntvu6iTY/eNVk
N8WkHsW3ZDfovnyFw6/GtJyz0fM3gW39PBSPX7Xihn/1RKrxNCL93vJfL5EU3gpgMJTQC0crPYXI
/owA8sgwU+ips3a8UZBX6TKMITLHIP0eB/AdqagL3hhV/oTmUO6yM+j0efzBgKee0HUeTbH2vlIQ
8NCdSl1W2ZacrBB4AvZzFA6q2KJLys7oqTCXEFtTQDChhDcRKoIKy6it0jL9HD8Xnc4wpmSArjlZ
nS/fQf0112lwjSkwiL/U2TH19brLFK/SZbeC+lbHn2M2t9OGRek1f42nVq6QFyEOeiPpWufVUUCR
WB76+HNouCVujBvxZDHQzh5l29sTN0TDieSPlgWNBZzIW9v0R3tjQxtX1b4eyTopnQJwnuE+SULu
pVOhTOdm4OgTDzIFtRJ06Fj8DTQNQGZOH14nXgc1d0KcYKmEiNYGBN6+2iV5kOvhI/Y7qBdl93ND
J+fS3wCoNosrS3yK4D0mau2iBAjciXcHL59YBhS85gpUgnX+jd5T1wY5Vp9CYVP7er++8j/VlGd6
uWuLisZiIVpUWbvIJyt6dbyHwu6v0KxX49IJLNNFrXxw2pk8Q4KvIC0yqiNrlf6YtTUK5sAD8dUo
bEqF8kV/eFwP9jAvNWiV86MNOKxRu2mMeVXMB0ASethOyJLQ35G2NEchQvSe2s+jmuLu8dlt9HZz
03RoL8Bfb1eEXik64UCjDd/6DYvpT5FOYcMN4QYcUGKX0eeYysXQCdJK0E/3j47K7SxHhAUOJKEr
sjnHDhIFdBNkqYvEVYqObiNXm7aKxOGVSDOMuBd9lJEpLxRWpVeMkB28W2y/Y1qH42bdlTQsqVtl
aInUIxmDddDsE7zQW4Cdt+vrtUuH75R36ttftTtk+NbwV/fppmDZFhlQyKAHE80eICXgxqDO9a9x
9DkhpYOjKjKqZCbR2HnX7Fj9+O5PY58Wca8tuGp/QjdO8xFdhvMUlT9P+aV1kDjRdP9u/e6O+Enh
U5Mt8GvvrCj3E/c2zCftZyc0y/OVPMWuyVJkVypchFwQqeZP3lkRapc23XSxnxc+ZQEZST08Dix5
sHe4BIOonLraZUeTfmeN6Q6eU7bpQKUaYLz0qXNp+9xseFfqIOYLF2vyzV4Pb9CAZd8uEKQUelGf
Bh0nJwVMjQEqSpUNmzQvnQ1XEo3OoVEpdUKSiwEHHniyeilwFhgNWeFqdH/UhAJ4dsLMm3Hi53RI
HszANGDP/GBvW63HSGT89MG4ddNsgTsSeTjr3q+KrIPGskSN3aZaTpEDJR+LSvZ9tCcXfTjknkSF
1K3BvcvpRor93gyb18gMY8oi1z45S4jZQBs27KH6UKoPCZrXbUc4oqbSqMsWwpjU+rQmFZLaNJTp
ztErAY6VzeiWUSEC6IH1Nx62oOXfGDgWCL/R3g/YZIzRscWHCmxl+61lROjVozpXNHqh8TD7H/Zb
YydCdWzCtF2/2Ts8lkBB+gcAPTbffscKDxrKIC0Gps+RINqNhN6EUczGUV8+WHeqxOY/CpeUdZrf
ZkHBp86R6p0nxJ6c3fNYdp4bpcWG8NAVWwqrA4lanm1GT9qL+I96xYaSjoucpJ/vBjb0T4daV4W8
Z4E0auE9v0CZfrx24qXi38Lm4J949hON8HaV2jxc8SXeRoh5ir+jMMoz2ebppDaF1afz2lHodYB/
uBMLcL4l85XbmETyRw/n3+PtCcF2mfouLc3XflCQPM/n9+AWCB8z8T3hX+LnezCElfBN0L1JmCJn
m4uvufInW58GJQ8JyfNJKCNnP/Vok55pb6K6spU4BnGOiYvaKGUuwTQTbLV/AriU9oT4aoUrCGs9
pfLfN5Q+p468AWbFgeKt+EhhBHhDf/0GQTE93QJ9MXgShnkT3J7Rz+eCJAy5gouFSzfvDUTSRTCA
yYZaiDexmvOUMqM49O468TjcebxMA1p16Poj7i4AJu+lEPUHtjN7rUq3XJMQ8oulbMP8cSWW5jXr
X/JZIjhKudIB6FHSZq4DagpcImRYOHOK8WEe0M3BEwS7cx+9Qq7K4KiujIo8IibohN2Xz4A0ug2F
dP8ziLwU2bFqngUPEJlcIBRwg2JTeYj2utMVCIbgGTzQLRM+E9DxAopMQtgBMV7WHQTwhBxsy/d/
owdgHIYCJcJyqUv1DUuG374MI5ZLMRS4I1T1axpmfrt6rQuKjY44XooBbnco16pL3zkPWOTH3EXx
lQQPfBi5+Tj8Qon2a1d4L1A6XrNZs9gchDSRoCvTPvUUrwzE5VIcMlxud8Wt6EPSkICTExkvuzlX
sgGgkyagsXMSusTwCfE8EPetJ7gyDBjMPSrEELIIB4wKIaRPjx1p6BjABaNngAXJ/1lEOEcKmm7P
n7PcYhGGwkIoZk8FjpEZUDLOQaBwv/NAe1oplo4NvOvR4eY1+BnesCTIA8xAJoywlMswtoutOq+R
oq7cZ0AnSgtheXNPkOUL1CPu8V6GoQXUHSHlEYgRC19/01CjTVH9Jh3B20FHrFp8R6YlgJrT+nhD
EKfZGM4jT4OJD1bxLc2Q8qTYglg1sv0wvXZ4BHI5maUMQW4e6rcptgMPisN/Aw4qB9EAOVYfudwt
8xt6A1cJmRQURsYOYGaGC9u9sGDsC91vNgsoFfYgdLXTiNAw/fNR4FkPBYd5fb1dYminX4y0r6Yz
y506JzY4EKqY1sL0QMQImqZ/cYPCDzEC3BoTEznUv/klJO/GeABNo7Mcttc4wJOHpc8GBRLcIMjL
/E6o5cGOREIP1CDkdFSLxFA3PJVibhHoJ0GtEM/2VxVVvgxmPQx1h4aTA6EeAqLf8AIxN/gkvgij
tAjbkIyDzJTbQmhEuRt9eyFV3fsApThmEQEEexWHEz474yqIN4689z7yxoIjVwTylbd1Ed/j0Kpg
fICZo6G3pXIwt6XqFX/XMQveKP4J7xdxDnCD/lQD3Wkg4i8xC4WqjOmrXanxFnP6syEHJ86P98QF
RVyCJwedIf8iBGDG/OsZoHurhq8zYrYIt2mhuBT699/7iwvBCBFjREFqqsHbGa0le5ygmpiNFnBu
8qW4RuL6kduQabAPF0cdeUKk8M3fiosICWA+RhaOEsrq78q79215Lhi24jnxBg/+L06F/tPf3cEV
gxjsTni5uD/iYIQxEDqMwlZGWKkZ3puTQnTsylHPOUshKIHWIft7fFeiMxYkdy9mx4yrlIEekBA/
HH8JY4LorDASxQP2OQFsxCuYW2goIqpICwiXTC6KGEB8NM9SWyRS9Mjg/EkqitkS0r0Qvh7CSUe8
EYLtgsXMAw0WMc3YAOFmgEoynKu/QS5mnvA3EC8QD+BLZPq0WAC8/AhFnnh+owspnGMCIfL0mMe4
GaFvhIzRCEuSP0upv0+bogkiDpqi/lIo7/Ab/s1QoyTBEdbMr79jjhbi3QTVmHcgL/fRhhTHLExl
KKpwIQQrO0UTCCUldHZK3k8IPZXIQQl7OaGKRNzn3yxdqQBtCSUZQcoW5ivCkYx4CfJZhH44F/+e
Zm/GlAVAKmFpLn4HGJnhj8j8H5lbnC4XkWmor3A/4VYXYOXZW/8NWsZNfW7mVKdS646uZ+TlZmcb
CIKIQWUwNCrGdhVo3HKQDywIDAsUKDm721X+olSIOgw8czEO6F0JT5/ojGrLT0n9CT4EF0roz6B3
JeyNBPSbC/fv9nErJj9/ZHWMS4SqPXfrR1xlccV4f3Q976KlNVk9/saGmP/i8EVUESfzd8XFXfuT
oQJyPkbPUzwexCAGFrze8O+2ArkPhYrS31Dy+umaUtTtSkETSSEqJ0KGH4T3lLaf93fbeqG4KiYs
Fkbw8P6CBsXX91zriRkEg+DmE0YaVEjFPBJSpkJ3Qw6nK3GJMzSe/h0lx8nSy4xnnX/PkTUWEw9P
Mw/0zbb1UqD0E9Qynu4+ClBUCe7h1NVdMUPFx8hhhHZXauuUOpkSDFVxNkI6dIzqKSdIe7L+C0ac
qvhQMQhzpgIjiPvRiw8XMU/jlop3FLcRRZiSEKcRZFTBfMdnjKNiL89xF1xfsW4UsN9i4pI4VIAy
S9Rp/85JxPNiTnPszlNy2EiV8+hm0kroWo099NH+JqeYNGIoiO/Vd4za1ZPrQyAMoG4GExfQ7t9d
ZPuZL6ugmcNI5Bl+KJC9Q4QwFOd/WwrdHcbanNKHcHkTwlni/ISDjxwioYrCIiMxmw8ncYzitYDb
uTIcN4BxQqEcYtpFGBHhiAxIFEjBhnDlOF3uL08xvNqw+Fa4YNF57EW/QDGdHyoJc8LP34uLgHki
ju3mT5gaBFtXyP5MXcUW5zJ2xJQZO+2SLt6azs5WsVF1JLsRgoF0gJDrQ01WXFSNiymWFRg84kqL
a/kX+US8GPny1yvUhdgR479GuG1KbBF2RwrR4slAEDfvxkcJeRl0dJF+SdGhwfyZDxdzVgy+93wI
KpRz3v6/hXuCclCCebSQM3h59xA43fq5Qq3Hv2vrbqb4pZdhh15uXqJ8Yev0CHcJ2AZo6LE93IE9
wP1GMd/Cx3sysnsSGKsllMWwr+O3ldmokEIXc7RcLNOlSfUv29WdN8KpZ6ePZsrUlcBurAbgUT6V
oGjso9pZgvpPITZbqjMEUkzBLChDxa5z56kIodELnCBYRu6ToucOFAHZJaoAuZOgvfgZZcglzl/U
MBJLA/DuViN73O3zL/i9ZbudqtYw7+42pMT2t6fu/ZEXbgCMA0lrJ0Yiv0JJ0UzCJnIjCemcnBWS
vcUcvZt+aRxaqtAWsk13KqmmnloqFUxnfIDqCqXj/UMD4Y5pClqrYGRRi8QFHkBj0J7f6ElSnJ2Q
vfVn7TqBwd/ArYo8gxeI3l72WryWUn2S4BnBLVefoVojMN3NxpmXdvYpPyiAhZFoOutG8FQAlaFI
Q+lsCU2skpZIG2Q0hsz2xsAqIlpCJlSOhRpKpwl1rWY+OaH+TD2l+4i819QQXOKCku1gLb56Rycx
PPEXtw1/pIX59iWhBzCikUlYQCQxgjAkLWjvGgkhlHgHZQtZB6G3T+PF1hEQpFatsc9HW3hqolcn
fffJEbZWjumyeJOe4gITjTkz3TUob77mkjxXI6cr9q01aJEJxRfV8tNE96emzRERBgf7jgGVAy1X
81ptlpzrq/KNJ4LNVCZAebTRu1Nzg/2BmmWOUZ9gVfAdhWQJOKgGEbj2dNUp5vE+ytc0Ph6YhVLL
paeGbjW7sJujeg3yiq8tf1adtJ7SsjeSfxq2uuhMhYADmimeIOqpSSmoulPUUvWzznYuLy/Z9wja
NXWq+AY8GYfbNpzsK04S9bISqAlh6umN3vjqdlAW7jZWYgKLMLWxy0WFcrKpWAK2dUd9nsoxaA/I
IAhW5TD5gKSpX+jf67BHUf2uZtH7ClKAxVuPfBRRWUKLelHX7uSn0OYoFNcbJRDsJSSaH0woB/Ua
5Wcar0lJEKQTqoltcpKQhaEnADymQSTXBf5CozvZjKEz8IG3z66hiQw2ywCyjoZzARgDyC5d68Eu
7t8U4ibroV6gplXNarodZn4B2BZZbwn5GGMSStm8kVy5dmN8FibYCpTHSbOn3Ky/VrqKp4abtj/0
xO5oowMCimHbAmba0aQHdCDUdui6oOECE60vaPic2Z/l8+HF9tCS76sN8EjAaWxfFXT9yW9gQAzQ
P3gr2ojJHdim3ZpN42hbbInfy8gqGnynUfVDsJo2X0OykHGCJVY4SAvB7KViXID6oE5qkhvBI8Z/
GcEnSshswthmKP5rqlsJjSmq48ZWHi42n8QxdJlIn+LbLyWc8lLXay7jcYJV9ZEaEzo3ukP1FVsp
sNilhx9OtMXpiGosv4DCQXGWbJNmoyK2pSjjABOR8MUeJRbRfH3dbKToChoBA8D+b9Pu00oG8fmw
o+2kCajK5urq6U0+n97jMfuh5d2W3jX+AE+w2Rj4IFCNtW80jDm6DVyh6cOZvvEG4V34VF5VcMKK
yh4PsSA4b8/Fj681vziGP7TZYzSy37ffHs/VrAQlU1g3zj9rNw/abnECKPbtTEXKhja/cqdj1vAK
yAhvVBCbxtSR0nhipCqxoDd0cuADgVSJ0XqoHm/4nOGo/KgSqmKZukn6+fXpTavaqROchODu5BUe
G5qBlgNkJiq9DeVkGbnfKkX2UXlENDYPd5edqNz+vnQwwAWpbwQm6IajszFsx4AGxskeZEG8oeIc
8XZ3iqKJTWs6qnBNzDvrTQRCnyixfyjojsEoRkrKchXGmyy9FMmMLuz5h4rduzW813s2PuKUo6Ze
sjMAGcs+lf+JhynDSOw9DHpEiSNfRG9zeUN1rCKh8sHGYLECQDfZSZxEwYYdDIg4F2C35e6gpYvZ
Sz3zMmJGlm+r39uY9UQHIBuWsYkjEL/PzAMX5EdUft+YbYGxpIbM4lrycbcimOUruuaSqC5mi11H
mnJ/78Dwxub1MXi9OaPEmn1IMBLe5MlU1Jt8MB8OxmQjiz/fZM4M9DIeQSbF/zt0HCqv5LnaErLF
oVwBTJ7QYUc4BE/V1m629XF42AbUQnT/TtqFIqbm07xCG8BwQE8ACdCxyMpF32NMqR8UYIwqDdum
YUMTVWOXfpzd0DJ5fkG+08P+SCNhesN8Cc5OXTKq7I3U7RvqMjRA9K+aXUB/rAFZQMCMCvgHH2+O
r2iD7MlaHPs0wrAvrManYXhZYa2HVJVT9SzTFZ/WSCgheU6/oiUszynyAnrOxphBsNQ/Vm3hKHfh
clx84BjgpTvkkBIC9uOcyqYCrVEyB4CGoDC8MeRZ5zW/GyBvYPKd6OqCULNm6lFVA/oy9KXHhSPV
wY2K7iIRMjAgeNNhDtf0YYqb2PSbYSHB+QzBMxsvv4Gxsc4FflSUUHsI0Wax1OCaROFtrxGtmqXy
EZuWrtFEBpywedCriU1pMWG4bW+R+TTP8PPMvAFo6HMt9DD9qW5ui02WGVULLjmLA00jJE1O1O2z
1IaeHpZ4cEY22E5MZvz0btFLpRKeUMwPapdeuws6mRXPLM76VwHx4qPmXUZmNllE82n23eL2AAYM
wrdVHQDAKh7x+WEZAYBXCA2W+jOE8um2zqjd53S6Va6MLTFb6l1uV5C2rNEG8ZIArQkJ/fZotn9e
YmI9MXBNofBbwZJ+T5h59MQgU95Nv6QBzZln5wDEg7PBPQA0VVO+GcHlmszb9QOMACJ9bF3Eta6+
ZsWGMA532TlQaXVnUMpov1bWFbe5b8oSAzqlIApQ6kRhV7Lx4wBP2oZfKJfgndSRfbGyVDYFsPFB
U7y7ij2DvmNrVCLEQo+5opnqxf1J+mS8RxagFclaNizDzmvPvEaxQJ8/yMJx5SpsxkdOLfTlMRwj
OvRvG/sLIj2yJJ/MjintIBdtVUepRK6kGMHihG1KDv0dCslYoBtCxLje87e9WrDBGNz7ElRCl37S
dP6JvSI/y6BP9XmCwiq7zMFvpuFPm0Pq32yg1gP5UxYt4MzI6ujVDfP3x4wmEkFLuAT+KGvCN0Lv
BfBLchbKkvEcBLT0PjRfb2BcMab1Bnq4W9KRcjTzhe0NJ4GriQPG7OcB3XJX94cuRjpFAIG6OGwK
9/1BO4/Y2UyWotnFjiEWEYu3U1FeR7JkNnzy6Z+UaQHHJDts0eyeubJKIDSoSCCYIQsrQL4KqAxs
4fGpvtuGm9jaC6tp3I4FU5UatlBWorYLexNJJXIGFdjspAWNou9iNG+wmwMXnyEa5WWTJdEoph5F
KkQvA8UBszLDV1DKZmd9tt/6R1x6mk3dltl/oiu/SmlF4AEOOASEuB7ee1pLFgVkaKxkVgiaaeGt
uyZv2L2J4hQy8sw1MiPb6LtznFD9Tp9uOjK3vwZOZOwFSZw8aXnL9+hQGNxo8GBmO38s9Uf4smt7
eG1v+/n7+gRtAaXoKhvBYOmxpQw+2TkdH2RX6KisYZO1+7axuq9nNaerMD5FaFm46WdKQkA5K26C
/FjOBBEf6NR6TNPgAWQeYV3BEiHZgO4H3h/7RALCvRXNn1C+gB2gQQhCN5fCAiANEpT7xynLFsNF
hnLxEVuTOdr5xkaHcYRZhDPgM2LnZ4VKT+UisKMLKbUWiRTJVEt43Eg3CYcg4lRhgaaefG5AXAv1
eGODu8A0IJNms3U8WaewfG31t6Xs7Q/WiTYo8FgT/nv4o0BzsNISlXiQIHCtwVSivWj0zvs0MRGv
N65IFSFVQYlDAFJZJeTU/ATbTRUcCoXwtySwG0gUU6fJOP5ZfsBPDdAyPKgfVLDweCJ1c2jUP3+v
fGg/y37HIPyFMEaMBQygTYzTPlmYzxTW4CpObL6PZ72ZrAzpApBATOCRWNAHKkt2uv+cfyaUb5wR
iJo5jbmnQ2vRiZeS5X9qBlgQAuB7SYTTZHQLKBSFLPwQbcV71hddjPzpul6NiExoGpg5mCV2SfMB
1BV79DDZ076kb7uGTj3S8MFrNgwBQTo67PoLYNYg2SdBkTlwHiaHB1tpWjqIZWyKrx6aq+A+6F65
fq0eIRg6cNLvr1dt1usGoDC+LEKSEnVqqGQ/4HbXAi30vsTrqe6ji4R+RUNBjmICwv2PvRbtkiRo
6BQlcxipIxCMAwAVYHSnzi723dQHTASkImxktsvKt7Y5DUj9F29/cI0v9gjMP5vmM5bYzw91VieC
IUMlWRS98GY4ZyP3LZsZDM/28PLiz7fhR8kxLQ/TiGs2S4YV7ZSUJBrajIfQyoCYHbgq+Qu5xmm3
nOheYVMk2YLdhFUu7GLvF6iLMD2+W3wbUxs9HBUDtU/aufUF0YSWdM4T5mOMJswZdJg2gbQCU68U
gF1y8ugL+6LhE18imkmUEq3OzQ8G1nbxHNKJp34bqKL1QXzsFdKRsDtOdDSZsB5c4ZQwuAXjQzrA
Un4UjkEaLFv3r+wy2aT7++cwWNyqkkbiGQzAMlC+WPluzmOnX9pfUEnKYuKMQewjToRVjRb0/VLX
bHA5tR5ILH74eAA/QgwrcyDNw5iD4DfW/XxYQilRwQufy89yRepAkM2irfRAkgKdMespzUIF4MeU
kshcWaOcQRCtvgx4T+AJ2Rg8uhexFcQ6vaDRZ+bVyZ7smVEvWv2xLyAw6Ua+zA8VyWvLPtMGjgIK
Z6zivoscEXztIxiXtDAz09gpNDsOkD4F9wtc48tpBQzYLgZHSP+sJ5lXohHlaurhhjCKZC9DNp4/
XFxg30rv3PvlZJPEzl2dK/LithaqGthkv/z2sX1D+1Es68iJ95QX3p7xPfX6pwt+Msbtbh+d9BAa
DPNSBwpNffA03uN3MwPpW+MnBGMAGCebbjTP2RPH8xiuDLYk8apbwekWGDQ0slBUonpRfefOaJYL
27UTGvrIugL7QKovtWb12YDByIoSb8dIQiCoQ4fwoaCsDo3aeTJKy2DGs0fAx3A2eptLLFAEeF4B
gVeXBiqUoDPAHo23KDEB/I7D9y8gkOcX+xygVtM1+gyQmVB41awG+wqKWheAFBg7Zsh9DFY9v38C
kKcyIyDu0P1L2Ik9m0KeBCsbxEivg45YI/mHEewHbHwRfNjwIDy9pbVAGWiebKOKbtx0h5B7Ogkb
jayP+gnCauUjVCcbQ17xHgWxHNubn78Qq6ymLCgK7Ctoaj7AT04j/mroO7raJqWQ51HJHoThzNsF
+/F7212JrvAQ9vAo8HVEYjSa7gBOptwghEFJIRRyO/RPxpJHiEdx6LHuAl10YH2E2SEcyDYzzgiI
dMY3DE7mTjiCocy0UfwY+g+Wgqa2qjFiWUOVSom8g5mD6LRUu3YzXwsyckN2XUd1vx1Q0wR8eDdF
8m/G11YxqW1GPxDT+E9FnhPh/xZK04DlHOWirbJlM05ylqBGVj3tW8D2WIKyGF2E9Khhj+PZyFif
XvFXKx2NegfOvW2htixQGQFtVPXhezoHXQMYSvahiVHMsSAAwlLak0PhwWVXB8KBRu6g0as7TRDC
TIDx+SIlqaV1jmoXODxyCG/crdEodHYYS7cz1X59Py8qQrUPJ6vd8a5wuk1ZCz5eO48Uq2tJNWLd
jkpbYT9WXuMt/jsIM5rx2ZDmEhQDyiut9WSLrDnjID+NK7+1S3Tu60+4mzR8finT1Hbh59q8TByI
yTc8nwBTaLtHhSCzoSDC/ThK8Mo6b7zWLbLiwo+UpdyGkuGiZZ2nKwJWNG/8tU7zPPlRI3OwwMFA
6SpYrQFGkB4piw6aCVVeF1mZNWj7Oki/OWGXvYFhy6QbLgLENrVeJ9No9t/t+wk4rD+Yd+tz7NY/
bJgJRBpllQAJWiB0f4gHCAZfFAIMNvKkpezmQEk6FNj4bdC6k950ylU7e3sK5aNVt4g3PVAt4rrm
MqNE0FKtBrTu+m35r53YALH0O8bMEOBoR1ZJql3oXsAqQV8gaPSjid30+xe5kbZ0evPm9uaGEqFq
StheHLELdrpF50nOK8CXBgqFoO6aCXzvsFkU4a7qAolt+LFDuNzLvtIynGJfQ1ZO7MBpmHaefUV2
ZM2OzXAwC2YcHVGKATYFqwzdtvfsSrdsb+Ok0Ib48GCXXu5wqHUyr+VDj9hDojfhE/mQ/Ph9ei1Q
fHLV9X0C/s9+UKFf3NmaJZ4h7CRs5FYeG/DQxztZA9BZCxPej/dHZSXfD1T9vGvmPRboQfB+Lz/+
gAoB+RWDd4tkDIgD6nEy2Guv3N+1n3zNqgCO6ZJ5LySJQE/Mbqe09tni8X6yoyANL2RA6+M9WbEp
uLlQG3BtOEJ/JZLl7qP1AY2q6iraXkE2AltQbchOnxPkkCwq66j5bVLwJ8ccUCo+g19o7mBbhC/C
NJza7HZy9SN8wb3kpJjWsgv/YvLJHmWTfZEqAxDY6Z9XQXp1qVFhF4xoAqIkGU36yRWR42IFDK0I
Q6pmqkBdQAaCc/fVYpsDMDcLiazy09XTMBZYiCkoQOt14ZL2oFNc6q27vAirzil3VPwoq0bLuwuF
tjd36F5AR4dnQ0slBBZ8AbHASxAFAMaO01QB1S1mb0Bgst7fQMJZv7nzdFWTI9j2n559ppsf4XQw
x58flPkAPJg5l3IGUyfZsSm9u9eHx8o/3uY4ck/hD3mQ16EvWzmKku0e7bcJhcKAZIfONBy2G/g9
zyW5d2gIUm6gFAbRQLLg/d5dlgD6okLN8E6ySdGYVO75ywdyZpjyWWVi2XgM0RVDZ3IZo4eQeAwl
citqiD3zMnZkf4oyOZwbEDMvHw12Zc+m5QHX34dRRHHpAd1ywfulvS/BL44xG97Liwf5DyYCbh2O
aQZTgMq8p6DSxR+Ui7+At0FuAgnW2wCT7Ne63o3ABtuvGc4h/vCNOkz4jL8r23456IwiLqals6Jf
98TEFZcNprTm4/0naloAs1LcCynIC12qG3qgbrNkEEI2LxfGCYyR4hisH1rvDh//3cbtdGpUcUM4
1+yppVsG3w0bkXsLADBL07+vu4VG699v6OBY7xkJLcr690VxHLFgWCMn8RLwRmpnoyk/Q4B6CQz/
ImxoBLKAWT0Vyptsj6jrAc7Be24uHvcD5SinczvsQ2unweHvPadcF9xmt5kMPqbeML9sAai60dhx
yOh49DwkV3wf6Ej++xJdyX+Pbo7o6vLfK8SrIu8OF84TP0p0EyW3s/NlM+/sdJkvO6TujLCzhX8o
jpl8R8vOFP93YRXwg26S6NuVLa1QuFi0bPHYk/Ke/UFAvv5aqEVQ8w/x/qJ33p5vPh+Ie+ch3yru
ez92ED52VEs7sM+j/6ZaFIPoKqIC7SINzvcHjyeQA8pcVMDN35HzK12wxLDo4trw7yyWbJYLCnx0
6F7m18oIKSuYks1GFTwDl8FtuYbVnH0Ie5kGCSMrzjYtN4SsC8WiIewCGJN4lLye3h1l+BDYK4Ve
mnr59lHYqXCzUHzlMkw8HDkpk1ukINznjtUeHClj4Aib1HqDeGNzAMZPPY597SLPEpuitIXOj0ne
w1eFWunTozwObB0EqcXKyt/1wdsiVAJjAvC2Qw0TQQn9U8AkRTGfUpX7DwApEJfYbbOQFofHuevN
3kV1263t4/q3QQwFaKI15bH+Rc+GawWjzhINWpwXuaNRiFepJb5oB83axQS3wcTRZzRzaehqPH+Z
uC/zQhbk3DaUwD5o6X4Uu3yTIXrf7DADES7N7ipxLvsVIk1uvbmbK35axdZl1YAuErA40RMvt2Ic
iuZ05IlnBxv+o63y4cJDEaIq95hamwkA4u+2Debv7+/38VvMJhyoLRQOrF9El6wbl5n5zOVOOSPx
i4Qp+Ps019QweGgmpy7uQ8fNFy+j58JQEPcHP2jzojoXkgOTOgyPGtH7fw/K38iii6EshnbrQCa3
/6E4Ghz9ijnWAH9DHYAxr6NzPWNvCf0QmSxbjHbs7hw08xnr/+aAmAfCBO9tD9+NK6Zs6VDLwiMc
sOAJHjAGf0IHHsE0CyFwiw2T9QyMP9RW5LVMvH/z9R0AfTsT87fFGrrsNltXzI/neiEAXQ2qvc1c
/FQF6fINYANjYxARAg4TLYzFZGXw3VgogDKU1ftb/VK/shOwBtkn5x9vqJ5Dm4YgrGD0cyD2V8Ho
W4AlxtbrIMB44lqIEPAvNlBPVroZ0oWUizC3jIgChpftxaU69dYsNxeXl3VBx8S8zSbuanW54OHz
G3NnaYZynfeKv9+/rFVA8+fvtj7NI2R5e84WmTsHT4+c0WA7WRBsIZeZZ5ZZdGc1Klr/HgL2Kdsa
UNaRFwFSfS57Ww+n15Gnh43DGrXvnOog0l7xkEFKqu4TkGhvk8G5EmbtHa/qxOAJy02102fVKv4W
4AnFzuyHK4YUyjToFjwvSCQE7AEI0kagfv4L1nxfIEhvBmJgkY7yuBAAPaqDeLQFtIr6UAb+NPUF
dmjsQVUHqKJtasfYsE3AjBVUCzESjJETrztbPJDpIyKjH0o7X8Tr+yzdYkIyATqI4vw5/oiciR3D
wO+x9HnMJzvcrw8y9hK3M2AdKteNYiUHPpptWAFWGMy/pa/idX1ItxQ7prvbmX7Fpr7CnpvzFOss
+u4E2DF6z9bjVJzq8ECBTVvekI2eUU9Rlz5G2TMZixiruSMPbB/QD8WP2BPRnLb3sKtqvy88HLsL
XA2mjg7807AQvwSqAKYHyXvEWJ5kbeAgqJsKtZ2WvNgfYIoKyX8Z6DVqMUca7lRAtmP0X8z+5w74
J0inmBVgAMkf2Ln3WJUfYwApFjZSKRWJ50w2KIXQzLZRX1l2/v3pqpVdPEO2QfhfnKgu3Al8h9e+
R8y9MWMG4w8yVclnpZnSwThl2+WY+7bXqB+gQ+pQM7gDc2/teOSMFQshc1h62M3TXKIZcuM0XH6Q
dKukPEORhj4C44VhRElu/c/s5hdtJn0ZU1XZqntlG9cHpUBUzDa+J574yUXjhDTF0pjx9iX1Sxah
hrzISmYcGIbAqTnZSkKgqiUB/xkhUbPW5uMdrjg4HU0X99zk9ZbBhvLneaXsgK8PhkWJVaLhizAT
so3dfDS2tg3cKqQTEKxB5Jjkl/pOyNZvjPosu+DFG7R8wwqj2Wx729uPBKyDHHFMLiIH0pZ71Joj
J0ZViCNEtKKEtsB6qhwjdmEr6GyI8gtkCBUE+iUH4G/KCZwgcs7YoIB1OY8u3OXSQ6PFnmzlH4P7
9J2fXqf8pO5e3/ERGTzG2Y/8k136z2j/Psa4WHWXfbLRj8Wq2skf2i80Q6BDwI7k8+OUgGz0X0uA
VDRxltUeHBW4MdniCrsiISn2DG3Wk7uPHc/dEgtMuiRAX5/BBDDGSgpS0F577GvBv+WlFYPaMLEx
P2HxArQsP8NIJPEeq2xSFgm1X6RqcEY0fqmxjypHZwRQ7SW+SZeBrrZktcydeJV+yWD1sjVz9KDI
NMYWao7ENcYwtDZxBZu6wKLuX8kvV7gmE4fi/FV/RyQB4EeQsrqd5bdXgvBhbx5bCbT6EWKSaHla
0cvu/yfqvLYUZ4Ik/ELLOXhzK48EAgnPDQcaI7wHwdPvF+Kf3VFD92BlqrIyIyMja+4j795TWEXW
nkt4MdFiyQ2TO9REr5hjxgQzqnIkv86IMnYzsuMoR5onqDhlJ/+XbyC5hjoDQgbUVVFS47wb7qwx
aFAYcXJrue611DrNc0cYChQfOildGfE2ARGgaa8/Y9pn9MmPosG2YvqCwlPEmuCwI5X3zlnbWrA5
qQ/B3xGMZXtcvemBsUeqvSEzdJg8mal7gx5m5iW4KKPaxIxaqLs2i/RZ27ce9paiMRISdm5VG9zA
xGhKUTL6CGLD5kSFBFJ0VKQpaQIW94mwbvv4hrAtgsz38LK8dCG2jeEY0nSYQLCghBWEZCQ2UDG1
KGrmDYU/AOsPpbX973h/civjt1uiM92WVGYtQmPMRmn62TCf8aP/ppvEvpkbX5a4JPj3aizxgv49
o1vZgfy5PWsWIUTgigETvKFpPqf89RmQWsXPKcMGK8+fcS1oLO5I6lJY3EL8HEkXkD0CobSJxG1x
cbmAevdq6uVYoyUnSl9tJLWoXKUGKyVv9gL3N4sB4ngoF6HXnsI2I+/bTRArBYKnZBbPAoYG2ViK
99ZAFLDucSNz/QvUNuM4vOA9YJPp0kxt5TznN4CMURYl9qhYZKnJ5CPSWg/yi3evxhAnhwGYY29p
gTze9imbbgFaA5mWVude4woDDwUs9NHJ2CXRd0Ugj0m9I2UIw4BPQiqFn2i/KLYfY1RTaBxMGTen
HVFsVDTMahvU9IhzVGyjFIsKKRonm/V+pp4rD5r1AjkBEBHmQ86owBOxsSJ07ablA4b1zfvyiXke
1rrUOz6oxj643+U9MV+UBCRAvLR6zkfU+sProsaYMAh37Q9OMOW5+WlaUCbpmThfsnBT8k7UQSN3
nCKK/gedjplfptVlWEVQT9UCVESs88g2G5XxNrj1PujzkI1LqfMF4zVQTL+zCjCMQO8SGy4/beP4
hOkH+UhyhYi74bZxQXjshDtdxpIj6kqMTnrqah+II316vSOKfUb25GmVZlAmJ+XL/EyNWCWsBbQu
iu/xO0SIanpfMf7TEYWl822MI9Y5Em4ghNwuxPlOwd8NUYbqbv1SjRpE89HCAGMPaR7yoR3a8EMf
QOYiJbMfGc9PCO/tNrlQEb7cELJPaBJyo2cFgwIKAhmlFp1BjhbO3n1eccoIc3NioZIOjv7OKTNN
75PnpEKyR/qJNGJ8dKHdHWNaB0Lv7FRhX9gzH/IdXVO++HX5AYqZJgV0PdLPVBjkOtipLmsFhnJ3
Mvf2M6bRFL7XaO/TK3C1tcnq45rdzGK7PEVcjErlKyUdt+4j37uf/OQdQhJt5oE53WPp7dgv22a9
GSIHNSyPZ2PU6/TZTpG67plxC8+0dqAAB4xOVYEGf5z7uxiI5+68x4iKIdZj4T90Ae7d/dbBu1kj
e87K5jyryAnHN67/esALQWM/wYWgNWys6iNQ6hP1e2iOmt+aSTovolFZs4ZmlveKbmE6vA2qIzLf
VwKOURG3cfkkXcEswZsvGuflZnyJQLJfq5w1W9TBDAfPnUMN7LNXG5LT2/ZPwxkQsoHFR0fJT8fk
FBjHSJZx3VYv4ZhUPqJ4PiOlTs5+UBpceZJqBYIkVumL5JGBTKDGVVK3eoOoYKSTZPVuVfzD/Ell
PdYe5iTJlUxnuFiZgna9ViXoEoiX1i3OVeNMMqFYhwqDNBxCZbBTLl/CYPSxmyc8/rwaZ9ZSmwMi
n41dqK0qKxYVsjxIiJKsBsrOfewnzbuBPRkMB1GIvvxdsyC0psDh488f2C9Jq33RsEnZYMRIaX9q
Ht8lfg+OIugvvXqKtA6ygfAr5wAqE6ohlNV+FlDmvlmvJQE1mEXYd8SCJ6OMWtdhqjSJ8CZEOtEY
M3o1CAiQL45mbT4jAGT8sU/qcUW2i6Jk7Ua1V5uWpjkUYjn1a35/ujW7NmhA9ESCxfibOQ2bavQO
iYY4P0lGNClJY+rZK8Z5XCJ3eDbgzNDUPWSx3EyYhnarYG8mDUznFh8dQItustuF1ACZbAwp1Pqg
epB+Jr1I4oGiZ8LREtqISoUACL8p7F+9onzrFDbKtNehKZJBe9AwWeA3vAmRcYUB3BanUZWkR//L
xaWAd4DCzAC6Bk3/SOupjYBxX7xHF/BeRKou+PVTiFrk7V6r6og6T9zNqDSoB5Qzr84YOaqHweop
RZZK2BuSAj19hvs10gt0obERdipNkB15TKq0/X1qxx+U2CEXRFKk5EHxE9myjQnEEMI5OIxng8e1
WXZh1M5oYWemNLLG6sJ0R6+UMmQMRNl9r6e4PVPYi1C3R6S8yMsj6k2t9nnrMKQBvhjArQpdLOmi
TUcHg4I4qGaLypLWLZ1C72wjlww4OCTLDwmZHkLp3aYXUDEhBUXuuNNgMJvMowQNMqjV80bnsy4z
FIdIk+SHCVDDcfpa7FdVTn5ci3E76L6nVpZvm8Y4B9jbwQe+H9qgI5aB6+q2IFJhETYai9ukRKew
xIFXTkLo7l792ihFypnPPccEzHAYJqBB3nl6HewjOuh5paOxWeFK33A9UI+iZS+Oh6PyDso82ojJ
9uJ9tIN/v/X5lpServuoNMLpIEAqLaAg52K6Iow3c7LQLo3JRh8PLvKnR4oDCa4FBB8SDVA8k4pF
GhymAToyMD02jN74uiBF91kwwn565Rh4Fr/GuPg14aFHYF5Jl2oE6PFfYntUwXDnNzlq/M3ixcSv
+pIZ5T2cZE4lXZeuc15LzQJAFhwziOBf54oFmhErmBvvRvtvl75HfQrpCA+LIHnWw6nC21DhRe3W
ZBkm6gUAoTyOGOpNyhe9SfpEUIdVmMzs7eJUs2lTTdN5iHQphDg/f/eAavkKp7yswaSDRg405P6d
hiWX8GffYjrnwLRv9vnvOUGbsN6/+crl0CR5Aymjbh27hXn6tfGFUjelPjG33i9fd2c2PoSU9W7c
7czYzXfqNNWsgFeyOibWp3++WydAjjVz8RDUe9/wjfYW2pWdd827JhZMRHREySggZUaeFieperao
VM4vcI3I9wK2kxZndjwmL/q54wzMnAvtyMzaARY0wkRGstwtP/jUE1bIfdUpDheUF8T8Z1Y29sF7
SCULw7v2NKoR3i2pDYTO9vEXD2dNxUoOH5F2fFRNQVhZPQNMIRI4FbXExsDsF+cRhAZaRuCa4B7x
rkavHFZh5svd2mG3+hUkDUnqtNNV2UMrYXjsF61ni8YETwJi7CUpV3KT+SJCet5W4tdmGYSmi/je
GbEvOiHQoMEskj8h/EAIvyZmToUCYlLC1IcQy/e/3c0CT2y7foLjwzGnfqx/6542Fr4R7aNCwtF2
bpH2Zu5+2KDFd6l7XjSWUtdT4/VdmxHBIQK9c593IQU913gtZ8rQw02w92rEb0F58Oi+2x8cEguf
7dOurnCdIhpvt2hg0jvDJSZlgo3inIwOg8byiRDYZANLDtYLhBoqU7YUZ3B2OKHXEYi7U/WSoBG9
/MagME39XBtJZTIjDHXwySlmH/Z7J48XNXlFkIm9PT5G4tHK1sKWNxntXrF17z6ku3vu4f+Hn9Zp
+II+8BScAJHyMS+P82NWurKmMfP0D9YiVE8kppVaRZiZs96rTt5jCAwsp0AUtzYrIWrz9YsF8xE5
YIz7m1Z+sHxFqDutnmi4/ZVWDERGPsRacs48Tt5xQNIGqfcb1UbEvMe46pKJB7Zj9l7gJiV0yjUx
Ap81shLIFx6HVJET2XPA6++43N6QQPJfihBfwzM0fuudl5gJ6BAJNgY1Lh5Cne4HjJi8hpUixGWS
3sepz3mv8X3NYEBdr0jLzKKB/UIxp0VA0Kez/Z4WLa1SH1/lOKfvTO/bKU+rEQjVAh2owvjCslsg
eW2OmT+4OvSH/fZmg7fhrYMooGplfLOORuD7ifE0omA5PIM1gzcLEu53cgZ/9zll1tYuBf2NEeNW
Gn1UwcDqrmYfOqPt8Io+L6aVFmBSBbB7Ad3XBsXrp0Z8NmPepu3o8vZ+c2M09SARAFy/JtiI0P04
duNVvEqsOF6ttm7sdruYJNe9WkYcx91u7P65kxUv+oZA8G7OxGLFcZO96W+NOGfHfKz2od9nfxcL
9RYuGHFqAKCDAnamOs5FZ7ro9KdTGqgZ06mUtUjBGONx2R1P22MhiEUwRJ4AX7Dbyrt8nSnP8InT
dsNQzaZARohO1gdomVegNAHq1NB7GPRb8iC+XgdmC/m0w6MCpa5G5250Stalwzeh2mWMA2sYQCIK
Sb8dBgeT+CzoIQoJ6Xv5RN9/bwR7dksw9rhkDN9m8DajjRWth0jHUotzaU7H7aoLp2/8NisGF6xm
BO2jnrXG7fHLUqqo1qsidsBrMFk3i3W8U3Aod7SJDnRFtZs6whspL2SIOXZ+u9U2awL7SDwXcVaO
xngIvYSXKiOm4wI54j61pnlz2n7bOnZlHPT7zK3oT6eLMgVYjd9Rc22ADsCnueAaSouFHmA47Jz+
YoEbyKgQl+MbMFCqzZhL2+SH0cFjPMcbY1dpB7JRvKvf4a6ZGn964OWd3TRoasQIPtOJvdtDzsS4
ZuyaHHiJvR8SExvjp8l5jJY1K0LWsE1V74hmHwaHxpkOhsEW0iTE7+zwKBU0x5z+YXBzxlHkMWkv
Zi/h4uyMQckcnK15iAB2uNwZN2MQhhfDDwcs4daA5JPHC9cnc53YH6iGXmLw/14QLKO3QWWJPs1f
k1iOAlK+fCB1LCVKrt/Uqi6rwNEXq2oHoL3sVtGlUI8jeLIjUcBbvGEQINbZLPSSJlns9G82LSJq
cffADbzIggloUdZzMNd8lxdFpOtNRJVjAi0bCawM/Scl0II2C3fXgnU5uluT0YTOtxasY7vKK5L4
ZIQgRmyusgWTkX233k6r+9dF/sN1t6bbHa2UG1p1G6RhCbjMl8mTLjkl6CzWNkuKue7DYHLyU4Vp
3+VfvGlX4b9Q9m/xxr+4YbqjUYsCgRZMamM0oeeYwQMTHCmjxePswZA9m7ALJX/HKabD5XQ3b73s
FqQkW4/zqkkrNe3RyOBQdISTOu+7GKE/R8fOnIRUxFlZtgPCPx8xoJGRNUgCv+be+3XWpX2fLInN
K/mkcMIHj0arkT2YTFot2+ZCX4wWiZTWzQgxM6sy30vLRPPcHBXYy0lqumWeBYFwW62JPTPskF8c
bhiyT6tVKwQk0JfOGSWEzx/kYUhd0F0rsfNGtCalqMGBJBHei63x0rDW660FV2TNkxH8MgOU3Fn3
enghrOJREFEMMEjwnd/GcrmMeLUDyBPsyGJTAMmYYaxHFjQTEw6/6fnL6EiK1mES6/c0dTQ/xsOn
GeiRIQBqeLZ3ZrSM2AcG+drrrXf2mh5fjN1NJ2yFZoLekFSRgmA9YGSve/66t/bWkaWhfDJ7PSjA
kA68iMblx50H9mM3MFzcZCmo7nGCp/0x29hDmZ3+gvsaLxi3scGyttMp1oNcJk16HIz3vY0HgYHA
Tiy4YTAw1Cz+Bp/AcTwsZjW6y8wQbeSL9Wj2xNvE+gV1c8jBfczhkOTL1eYodyazD0LFG+9AueEb
c5n4hzgJNt9yxvHXIFosWfUwtBANlTLkIzhRTxKPNX3xlN3lIYvDUpb71VKiVeZOyUgZ0SmxN5nF
bBX4ZyM5SngCWNJadk/UyY7UzeUQ7pGFVjR1P3W+um4GyRQ8xPcZDESZ7KfOPicaDMGaH7w5g5aA
2JyHc8gSk1bilR2Qm7xFjBLU/C8yJSm07x7Aj6Grw3uJZwwoTlGQDDaAoWeD73wa8JOjnt+LlsOA
PKm25ZCKbHheyztXlGcjlqFouYS0Fy4jQJAq7MbSg97xEaeWH1YbLsBLOdn5zC9rpZy5mHwSbdNj
rGUO0AnMa0q5SrYkbL2c0c5xbniBGAI0Mja4pgsoLSwc00czu7gQ0rV8kurkUup06oYJ5zsxkwHr
JBdWl1kLYskIWO2mWnjGqdOG8aPH9ewUEjXL0sb7DMmgApkBQirpTTL8a7H0sPD0m6wmcTfOXJCC
4fQbZAa1QyIxbNjZArui6/0xWUXhlTNtOlPCAh36kHVCy0J7yldpdA8j8FxjziTv4UhRZRvwiAtD
2FxGw6pdag4hvTrBklPPKbUxy9hjM9dXheZy/TaY5YnNxaJzMtJeg8GgaIQbGAolm4+8UrxHNrsH
rPAa+MQL4NM1xoG/rdj4vfsmnWO5xwBio7p/JPUnk4L5NVsY0lYYhrJJCL5Z2D7frvgTbGJqh/MQ
qxTOAfhkm3qROZ+HPbQZmBvsCIWlMLIwQ8sl2nzdCrofNbS2q/ZymHOYWVXocqxXrKJ1e+eCZhi9
gc9BM1R9n9Gncddb59BcM7zenG9RSGiY1FzZtwhiIHYQHR3/hT0hCMH07XwAtgXz0kOGKHtkj9wa
QDBnoGcOJqMQNTzYGrxSlvRKw6zSkCJaaPnzwZxDm0BYZj27ISUHtR8Nlzmsz3NHz6Q2qwk4CPlb
iw6AUDfo80uDHpaGamdEIVgjAiayaBpCvvsyrJ8pDzuxbw/KOyC+I2erEwHubSyZuxDWP/R3g8w1
vcFKoLsP26nJZKDbEwNRVBzgXBL7F8gG9CN2Ecwkj59a9MVEQEFqGXf7btPaEsICas7O2T5jACLZ
AG2ccOh68FGJQBDU4Q/06bUPjexJOrvwe8cpBwglEa1tE0JtQBaFbhOZn6BXzOyNk7NkR7SJxEmV
GTeWBLlHKLUaqCFqfn1hCf0II+xlSynAn89WhXskR1jEDCgXvsy3dCFAl/hOKvQdGS99su71yYRq
fHD7ZbXHmbPFHBnreH/UDXp1capU6q75lDc3cXldC3ILVEvtBwAu6A+u3Y9rhBOfGitgG+/oriDZ
eHEOz4/Hzmbq8cpOlTnUpDNXu0izNKKGWOSTLa58J29iC34O3His84xFKBMKy4zIcpFDaFGQ4jIn
M0tWdvUoaX9WiCY4mwPtpFc/2wkVRryWw4uGw2jIrMe2YJy0gLFaYYmYABGrwQK9XpapDtkCzoS2
Rkv32FEcMtp8auhQTbasNQNcukge2QwG+2Gw9pjrfq/n9Tw1FU7d96IYl8M100YGBQdkNAnnWIO5
zzR2576/M3wKr8L55NyU6zMfTSYzY/JF36D9JsN4P1s7cDcoG7nefXkjmMyF1DRRlmjh8xgSa9N2
caGukhjbUMqsdWbbKHqFdGNTw2aMIMPjh2VOH+1kjVElAuX0NXlsqMEzA98qhg5tFJhElB/gZYUD
BYy4t4P517zCNZEPxsy74Ew+2G74jjP4G87depk3G/U4ML4WZU8ZE0T0IrFCcpCn4BNbBJKKkfq0
ATI60wonVXHLArILEWN88VyczC8XmvJZI+7WjXnYVbwHhVJvy2KK/mgyihOL6AAOIFDh3gVZCqhb
sFJCBX2Z7vnbQHKUL6ajoXgyMqQcftn4u8OWgP1pbFHfe9ip+YTRQtGB1Yi2/csQNtiDrMnbwZqM
386DHBVAXK/e+x3qjQMuiVIAo8EiJYp7/A1BV5zHxSw/cJO1UW6acdj20L+3Lh0gJpvBZpCz6acl
3uLM2g/olWlr33LZyYESk3B+6hMyFhr42e4TIx2Mv4ut00qt092iZy3eKRnmFvx9g7TnCdaW9Uf8
PBr98dKHUbG75eYfHis/mElYQqJWorGanYmE+wQihSYa3L82fV9ghF1JP2WMP+bYG78Mz8w9+ppv
ukH54icxny4pOzBgiKncJ+aYwBCnjYQnQSAbtAEtwUyeYkb0+sXP8pKmHUAFp32xmGHaMvcKDJnY
vOakTVZmfYtoZPpG+Q58oVZqcXruSJfhR+BPFHE2cB/q7nTKcJA1oUiPXXUowMjeDT3NfA/o1Qks
ccoISaLEiRR3F4Lh/o4HdrADRcHhSDgK4DEe1/GIrSdqpzy+aQ2XROZgwbHTCsqcRYp5dYTaMkf1
hc/4xbWlTzJu7dZ7xhUn6cysESIxo+rk4Zem5d4NAXuzFF3H1c6nkywKbr5526huIjev96t9Xmru
W2BmEZqAsOfDFOdbPwII+K2wIWFeM/nArrJt3RsMeoP1OlpH5KJZMeHBeOJDaknfWpe24kOtavzN
o7+td9RaTdNJHtc9/yGMJdFqar2mhNUTJsFSm0UxLOasw+QHeV6etAJiMLbstx6tB2BLjpbnYkss
SxiY1r6jb4Kbma34A0/v0TtBsMx389mUN0vxUQUdTDLyuQi1UDiXmmkPZlohunFfcRG2ZEiTtyP6
kpPzpiJDhgglDlJFZITgtVGl5v6M04HSQXrK8roRa0nC7F8dsEmpnXfeVp11PxfhSBMQSmI1MeaE
j6MTSosUcrtvp+RX/CtFo9d+GTqcjllkOcUNN3PwMAe1VT3gCHG/oVSz0pJFwpau0XDVyYhLJi6c
BdsgY8TpW8UcvQxFJL0NxaPLHsMZE4uOi/tFrzKPZKHEQh98E6RtbHWSCYbS+YYLUjFf8S7YBc8u
DWDwprQBIZt5hzCUSFPzFiuxseMV5kxnaoSXG8ejejbbDRrFGLtRwzwFM08BetWqWvV+AytzWvC/
JobIxESIyJoajiOu5nWeKeWhnUf+jvkFl9RsMJ3utOAUoR1Pmb81cW49mh5k86FgjapGq9tddbHL
zEom64blHXqpbL2sH4aK3YPmSOz+pWSHuiIMEdfoBwD+qNyySaIKiuYtwjdIOXNFa0hqJsNt5veS
22K9Qfn1j3J9WWlcvM6TQfGktCXNvgf44QdGyM6JQH40OUdnJnzBk2Er5dk3wU9ivgrHvLO8IP3i
AEbZG/tnDWV6xe7VaiGiLIeRWc5aZsqvFkkQM/UhcWkledicfW2wJAyB2O+WlkrcTQ5We6sD1nEU
myeGQ7lh1KHauBXGHAIcQ4pehiyXJTeZ64GCv0cvtQBYUXORcXca3KOY6byGs78rXR5M6tQq/r2l
YiR5sT/Or3i/GORg7+/9C+aM2GuoYEtbAY1NCvmR0nxy/TBgXCCZZEGaLwin9DKBFAr5AgI3TRmG
M7p/9MWHJwuFD0enb2JjRcRQdfFzUyvpyqbrK7XJLGceI54jQi4m/hS/ZR7xkPCOb9DK5FkCjXu6
ly+om3BFOdMfkyJXCJ1CGfU5egXpVwbeomEIxXsSscqbk5Mn7FHRZvbhhI03oI03Oyeu8JUWu0/z
F3UxMRWUYCchACoqFg6gjY722QeKOIyHv6HL2s9lRiYU38/C55d7K5QAF4at0v29pcZh/U4F8AkQ
neBXQYlJkzVI9GLRlLX/8pblGT8N2eQlTueuibMZLemWEoJKcKl5IyEe26FJ4SCO+ctJ/ygUbgrB
kL+sQ8XxBHnWudAk5JplP1qNt4xb0fa38McFlWq0UnmDOyE+Ov/r/P/43bc1hn/bb0aI3a05pllC
AZYHiaZZClNQVS5GyoIH9tLX0pst5p1Fv4+LJpI7TGXucQ1W6YIJQ1kAeVtWXE2nTTadWq2GS/AV
jgAO3TjHIQjB4UDGVVcXts79m1KBcYEY++ez62ltHXxsvfgNjCQwSefyn7ieLrbOxDSzK1ez0+8I
wyf6j8DCIlDeI076FGdQSQF+sENfEOPOQmduqhMofEKj5kPFRpoNPIU1QD5+nXtBQSA0v0v+u+wH
UyNGaycDCHJYkRoDEjcMpYO7VpWWRpXC54PN2un8BpsA4JNLbTUvpYUUr9jxrCLknuLZj5Frbjsa
VCDBgAUAMctoXjDxphmm2g5oIFFspfAv6vVYlXse4+fBHKlotPKeJTQqwskvgedvwBXXv8n1gf6a
cu1gQcgtRseLyyMf6m7sPWVjVhsbxodXwOT9SjlK/J0wsOSt6fTqkiig1Mj+QHNWmvwXO6IomUVS
4Fr+N7t0m1Cv1jfTmpuz+puPEMx4pxw9xg4/DZkM1C91OdGCw2gUzfdQ+ynrA6BmQUXkVeLDf4ba
D60tIoITCrKt/qq4qixR2mgqxHKijcY63FdZ3Srxw3tkHr7sNRbd3/i7nuw4SSs+inwQZ6NgcUIK
jFDFG8pnydFTmQY5mK4Aq7K5pybmGv/GiXMO9QcybaE0cqumqOz0veUTcwtI7p1KcB8wuKH1U/FN
q4xevUtAC+rUJpWwUakr0UGzEeP+NvPdiwedYLF3a3a5eQka9P6lOaNHVwrnG/YvHnXANuwhj5RX
s9hFaF9M38mGQeBvBg27ERdxndjrF2eFMCGLosh/mPj4W2KHnF1pIwcgL8lyZ60jxaUbalE3bbrn
WtVmuXnNFv63kzP/9EVbc/J1786FoOVAo0OXfm6sToohKAi1+XL32Hr5HxYilVqheEUc93fyQkQ+
jPm7W+ZBxU2UnDsPpA83xDsN++Xzrc2CewrkrG2bV2vbTJGv3l1D9I4Gm7dR915162NcJyA6tnxU
lKWIS7fU46DmDO7xRmsIeaFXk/SFC1yGOlmOTZNOTmTeGNi4Yoh3zAzwJXlB0NBAdijMUez2xyCR
kStTPy/N6dHRFZaA+pQLA/X/VvDfSML5IOuxRzNE+Q/Fdk/rbum5w4jQrCtPqczxanXfm0AUX8aO
wkf5M9oUNMlR2FkKLiQUubf/uQ87R6HTrXeyGCYMmj1mWsaaEITA5IjApLyoSnB7Gg+A/mkhTOoE
8rTLMaFizBFQclW98bRUh6QaDhXKyQOWLwGbLDzMUTrRS+grmrm7ekqO0dPK43HKZ4BMVaD5nA+r
rP53bkrzAj8bd/veejNbMcutYzMJzy0S8klYwxWp4G3oC/XujxUCvxFtfIg7KH+FtJbv7affoKlx
iPVgBmkjdc6NuElx0g9tReuEWrCfa4FEsptffx0a7FhfFNZfVq4jrEwT/wuWDtHclxeBmA7RpgrQ
ttE2kh+WOElPvwFqWfRQxmAes8C0ry62vQsHFM/wDwyItHK1S9wH6RfTUafki9JSfPGGSAmPonVY
vrp3qtbpCOjQEmzXqXcbF7rTw/QxG3/H+aGLYjuT1ToFG6TWD/PTaD+ot4is8dFKCKhEMNy2RCz9
Fx3qyH2iQUIbp4Y4ZXs1j7dS6tsPFhUWF0ALGnR+26X2rmB/us/JYV3tHdYftEFcNHW4xDWPLBKy
2LiBdCN9oqBg5GlJZJxb+XEjkpeYhA+gk8NQzuymr1iIJsEwax35ubrGL1tXqvhH52mGLMXd2fVC
esqFDKEr51yBgR/2uUXDszAJNWA0SX7uKJXjWcBxXuZbG/MWF426I8gZLZpOnV6zCu4okeM3883L
As3OLmL+ZRM1mZa9slf0IFZ7F1Tkd1M1TJAikYN0E6oI2Y3qVOb2f5LmakfQGKbuvSvVRyTctVbC
SIWzwcDSAsnN7pG+fAfvxXuxAftEPQ+FmfaMKvNAavtJtO2pK2g5uInVzc4qMpIg+c7emKTsFPi0
Rqk5AmCaMrOZpGk2QDU8t1TQqWbxn7+vQEebfmNb7Xy3blVCuhpmlXzQrxyGEwTuBypdBfsMmuck
UPi/uPpy5IUR/WdOgGsULACauBq6muGN0YOlhw5dOXMPYwt7sjgOypPipFZ2G8iGIb+EIoWd7xzf
wQYTkEIZV9wcz8ZEvkWo4PSDRByKcWFUyDaf6SqhOPXg63rI1zDBAbhyWRgoE6hjB7pjsNOeQTuH
IdTCuKdY4GUIAJLZzkwjh7yl0kqom1xEhT9MKxTCsk2TemvgTpFFPrlRBOpJaqszxdMCWgE/47C7
MT4V5WZMtZxx62sVV5WVal+RdeWm+PFGLYmU1VXxpym/wHMUALfaAo696dPDMK9FGFu7kt1rTBPD
sAZS2UMERFA01hhXrAzVPYZwBvOFgPlXepa3Gv6zufPe3BSHnyf3LqsrI4IGXx3GVASKT3lb2aMq
h1J7mnN0kPjnNFZHN7O+YOSQu1HegQFO0uMG3k+n+4WGc7YWdagMyZB3JemQ8sPpL7eh8ZK4uzkK
C8gZBgpIUAtDgpk0WVNxBHm2LOIoBnIKdfNxgbdQW2J3jhsHijsP/YFgBMEmpEMEEutz4HBJ0ZNN
eXvU1CkawlWUB5nBNwiOyJfU9YfCxQcDq6z+PacppKQK3ReYkxT9m0sB3iD+N8B6hSDaFN9sLCYy
HuhvfqrHgSa5kJD/gBmPlSDwhURoK4I/0PlIZ5iz9+yVOJdCbiqAHOhKWJTEZTGupoSWXq2wPyRR
6KF8z4NV8SqBfjPCRlo2oNzhj973gG8ELryIwkVBuHJId9Z+ioQPUbiW1WNb6M0/FFLvvTJYFWQw
niuYSoGd4grM50wIdk1Ak/yEHf35zEMEmdcl/ZnZF13hHwpVxYLce0XvsTdebZ0ADZojB6yD1ssF
VemROqn6Kjd6drb1/2sHTYLMehXaJ9QJ4PJ14amxAo9G8OFhIbQm5NdwS+hI7+88tA+bsrCPmBTu
PAObuEDYrbMzqGgK63+EpCQLl0My+goIer4/Dye28BFsTcGvM7MB1VlwMNAVM2/pY+mUwl+6fbKN
tQiTT8URfgKNGinghArq3IbK+OV5FAgKFAJgnqLOC51GKMvHZ6oDmByAEXyUECnSi+Vl3IbwRG3c
hpS5qG8X0k9Nf1O4/7YreK0EAKXLPjOKfFDJPMVyS459SrGyZ3QPBRRjpkzAxzrxpR/SEMiHAdSh
vkuxmJdbf6mnyXGSqKohhY2YEfIkTPIM5FCnmw+on2CQkivs5wbUfbW0la2a+T+fc/GezM63O0oB
xTfCYBW0ctxrgxqvqwHrF8fPRwkF+emTWbiNrghZQ8s+BEdEpOwHlMuU7lbmtWJWaqj2GShiwzg+
Ug9J12CT6rzSnqKt6I3WPlhCKSj04ZF+1l9QYGDSqlciQFwf/jbA1MewfI7u1QFh8/NNGzcTgvH2
63+bCQ2cLoMv5B5qE4re+2J+1sjT5g6db+u5cep4L4f+uYxKzoaFqFVCZan7NLcNCx1rOiUmFNk9
3HPF+W7cEnaXdfOaM1IkSYt4LU3q1KigfxOnVzrbw1/tOGZP02ewuQ+qj+k+gQJJxUm1W6awnYZl
xUGlMD/VJ7PL9PH+O27IuhVZWBEPhoc5+j62CF3P81fqvfBoGnzUt4pO7Qynh8KkJ82qjOrk0/nS
O9z+bug610B1Ybc4LB41mnKb7FjtRrXBtvt6hPUjodi21DtDhIT+Q6ZWiuckOwrBlpZqZ7uQkOKE
z2zsFo24Ri1MdKaMBJp4w7mVm7dccH/Av45pwQe8MJvMJjU0nReP0WNxG21W5UmNZTpDo2Ww1KVF
HgDCPTSfKdmMLPeO05NrVzu5dr3TiEjydhrtl/91H34xq5Xb0FlH0WLCcl0Y7ZzNdOekEMlmzVmz
nm2/0HMrKMNW9KDMjJof3Z0ikdumvWlv2/Wm0pN6TxqkgeLNb/ANqKptFwJG0N4veU8X7XWqKOln
7Agkg5aOU7HxSU0FdepMMp2KHN5HLjy2kWEKkk4u1pZ07u2To+L9PXL4r2YdEjX9BWi3jjSU0saq
eqdGy3lZG6/mHOHOfGxF6G+T5ymVqId1lD3QuqGRxal9c5GryswFS6Stbj8nGtsceP4e7Gh6sZOr
RV+IQW1Sm9xH5Rh2aDcfPv0q9QXwcaLvaBvdV1e27+K8SsA5Vo2N8dl1RfqnFjP+1h1Ey4PCqBJ8
wlLRavyh2jXe0zxs79SK5Kjp/u4WKS5NifvhAcCqxcUnnO68qyb1n7PmGcF2qHDkqid74vcGWnTG
ZZGLt6eYYTcrUOy83BSC09lK6pNC2S1jAxvWKk/Z9Yv24hQcEUodp4/FgSoBM50F1WZp/aCBdmpt
ilYyPN2ML7IaRLEPq44eeI3FYsQcPdKK1qgASa7xf+NGi+K2RquxLCPOYpf6sJkP/RrsSUHk81fR
K6M5iBCsh+MUp7RmqoGpF872aTSj2gUe48NAXIsl6uQ/aHFt77609kMjnkTgqRCdW2/YekhlnJwt
PL6yezo2883vB5nz+apurWIcMidWilL0uhZrHAWEXTJDiki/5O3yTSjijOGEJt8Y14DD4U86a+Yn
K6S5RpfRfkfTqNIGFa7ZkjaNq8sin2OXEucUXK3TkLUE34W+8jSTQ4vo9rLQNdxahfYG/+DS3I9n
o7pX9WbBrRZux3ieBcqUjH3q0P9oe4MgASpZNR40YjhjJwiNE3SaKYEpDOr53vZpl4Z1D6ZKzv9u
nBuN0Qrte2XAOlsjiGgV31all5/eLs6HcrEFpOvrrwMv0yhxaN8+i0mcP8qj6iwoZ4UM+wUy5xeK
gakRQGqtmRTnFJW0H2jFOqWCXc2RMCNsvLrSRSiu3yjkdc5oNgHsURhRXp16p5x1jU5dSgRm7WIb
LjW9dBAid6mT8Rssg7WD5533gFUfFZg+znC8LoR9te0fnQ0RlWsMn/kF7Xo9tYuXPMgMxeHJZXV+
BF+0bBIPWaBXKTj4kCz31rF37JxB8EgE1bqAeIculVQ0Gj14tykKSIU3Po/6PEBJOVV6NSpByvDS
GkgG0JOwGBzz8fE2KqenDpJ2aJfAOvfWiKSa+daZpmv7fmWAPOwdnJeivAb0/bSTp9jsZNbzizoq
6RZKgmX4RYCVO4M/SrfpFkf7WxrVKRivl90ZdY+TC85+/tE9pieHZe/koXF7lDhtMUY/Y7fIFz0K
hg7j/evOGKcAJIUwzsBDBJ1Wc2jmUHv10Ax85ureKW+cgblLo3cdv6NhMX8vi8OXvgwrYp2UqmCK
1Eo1RBhLpIPxoxDNsop5XKK7yQy+vIefjV/v0ibdSOsmBrr7Hc0mG9aORWlBKdF05lDX/gSwNavL
LamgVW2G2B9h/rnoPPBFyN8CqMJaHxQnr+BGLp/6kdF2lRvOlniYZwqQUlpNWI+cWac759vL04wc
bf4h5To+peRftFnK82+/0G/8L19nttu4lp3hV2n0dRMhxUkM0rkQR82zZPlGsGyZIilSnEXy6fPt
Oh0EAYKgTtWpctllmyL3Wutf/4AiSNMFh7h8etgKx2imU6fpXU4x5TwCpHkyJQeJa81H1P1zYdgy
WFlnv5J5j90AzUMwSsjnRLQtAJ0SKRheGAjWHV0B6UAqUh6s72s/yTckSWBejQknrgi/7Vlb677F
J2Jk3oWb3sH9VDgpjDl8VsSd+90u9JsjpI5NiKOV26yeG7Yl7ogQFotMLHhAO2OmrHF3DJTdePHw
npj9LsxzS89z77/0c7aWl/G+PYfH60afY0prjzbGpb1l69enfu44oc5RvqApWkdIqOINg2u+MSEX
sEoRVKcQFc3SKgBCPHUeCu19fuuuJDCTuGFfpQnYCa8BL5umObyRgp2TO0H/fhzOGtYMh6Rdjl5e
ycOqf5aKDaj58q1mo2W7Vz/bRYBm+lpsrCSASSCcIrro+Swr/fQxU1CNtR4Xl98UuqPyouPXKzvV
He0ryeDHBhshw6l2zcqkXd0pmI0hGgOyiyctUDCbmIeT/2T5pNy0wACvSfl9XYan5AvRy2fymSPT
lPHU5lKJGnLTURyJCBeJBaETZ95w0CghYyC8/Ef7eqY2mrfywNmQXWhadByi0KbjWmDgxEROzHhS
kxpPnf1IZ1gZof1V59XytR0W4VdywiIy3qfdIW2wwXD4pHFJYAzXgpJXB+XtFs4e+JQUk/r2Ouop
A5PK1ohr/KMCsmuwQPTrPLYuY6cL1B2oI51Gj/upXRBy9c0pZ/XeiLtW9+qPx1I6cJDjvDWaYE1w
01axsFFDVPV6Lg1rblqPfSHNwARp9zlva/U0Gh0leWnxlM6Q+jwZ/vDuY7m+wEsNAMF9nXq0+Lpj
hEJe2dyQf2WWjaB8o7+h4l4/tZW2u67kubnBQO6WLXnH17rYIzZ1H0sLoWEOAgcAD41lmJuIwHQP
LWNIJzLSl1oB7KkgQEfXHa9UvHh1O0J2fSa1Gkl8v6NEGCs+Uwhj/ayw39i/sYeSUU+KYFKTu1/f
hE4ZBjKBEI1XE0qPW/pH88sp+brhWrbMZmBYy/Qm3A2R9jayjR5bnbOVKuGYzq0WD4Z5+Z5fWb4O
AQHaTW/XnJKx3aPJ+pMTph/eW6zE42kYYYRsj8Hp+EO2eUHdWEsAMVRJbg44UAttq37H1x2R7MYK
MmVEPAcqTlZ+PD/ERxy6i7Ipaa135JhIkMlSNvrwzhBvc8HYHG4yrbdJHwseS23VwMalwPGBpKJh
leFDD8W8ayd5qGNZ7qlrkuyTW81+Fqs2smYgwLJZu9oh/BaO11iITDED/BneQi2LkTMTAG2O9YPg
0NiFlR2yOpSFAJqxgEvKa8dH/DawbzmbGE0FUQ2vLB2RpGW6z3tzti7cUiRvjzFTsPmtwOmwH17K
iGgJlgyJdvAJTzB4vqjbABCfCJ6OYbPXtODRri04DYn/nr9KvyWLXRMRImrsIFDl6wy5ARHioVJF
STY3ADMe4R6HQ4JFkLFR9EqrJFt5wcfEmJnRTrfT+rXQWXbUmxFuvXxUxT5vyjcxxK4pw5J/s9us
HWnR91CaexkjYCh7ZL0U4HLXgAAYUmAOvBK836DiPDuRcJHGtD7dNQbATudaGI1A6TUWMWxhFiop
hjUpI9wYU0cEbe8cV0SuYQJTNZ49um5St/vnnnMiW3PW0knNmiWnArMA+bnzYarhSqTjsULm1exK
kuBfhlPCy02EwHWeweKdLp9uv/VqiKPC+S1Hq4U6mP5frAPF+vyvn8LvSPyQ3RvqSXZVBrin6qR/
Fg4IY/c0xtviKKaUEIQksYfIS+8hRfIegxzx3/51jPfPtQ494s++kJVgBqhHoXMVh1AxPLFw1Cec
0PDFz//5dfhjqSUYUrBZSMfCRHnG0oNJqFjCJVsO5/ackC0lXlNdaAWtaqYZ82H8trv88kAaKt2k
D0lho1d5TLtZw4SObyD8DlNflnjf6utHJw7vacFyOvVC5bPoR3af4uz6fM5MJsicA6PPDk8Txq95
fLaqo30mzwh+IwyidG50u7wCQ8nGUEhlhn12dC9PSYygbKldEmwBHDjKfKFLrZeNrUX1kw/53RBb
EsltuIPeb7bGGkQ9iqGwgzEHp7nIPwObKc1+HR5b4zP9hYnLPqv7Gq/Dab6K5+aJwRi7AyB29TRA
Whvhdx5hvLjG+XWbXt7qQv99yOvRN9TucbePahehTvGTI/dEK5olWlA9dhaBYz1ZNLcuxnKFdhST
iiHZ47HUAXTRJpArVQFxfCfh3FJQWsvTGK5bglK63qK81Z4LlaiMAags+SFxI8dAEp/ToKXiYTIK
Y4lPShb1ZLzS9OBKQnWy0YFJ5CAEiuxnpe6E9LmA6lQ8JO+hXez3Erai6u1RgNpcsYsc/Ba6W8E4
5VQwn8eTGASSqQnCI1dAdR74nQHvdo7GJWBQO0UbLGijH2yGceqdXdf9d7JAhu6rZwIx2jVWXb/4
AAXpsb5V9JicqfOeqwZUbiiY6dJ12gPil2+WMVwCdatule11DyOGMh/khfcPdWS8k7pK60MqTU3L
fjKCNm4SE5zl5GMvfE8TvFhIP1DsEn7k1U6w46YX4rQKsQq4vr4kDmrOZJSVLMRXFZLy45PsS85N
+ATsBGonJ1kGRchNgsRBK7jEYASRur5Ll0zJBTMtbt/45dD8smKI15iXVPfqTgee+o994r59esnn
np5rj4Ke75YwtXTLw0PLVq/XybzaUUZm5YEFuWeB2xKuzFoRa3cOkMqXT7g5XX9LDJipCB8W0tZL
sevYTu76k0gzHdv8xfJ9eoD6nTLefrIoT80kdbGl28qn8ey6rVzDxaJ7mcweEX0qufSFLe2FyYBK
7146xsMeCZ8Y/Gfm7U+Ne8E521M3ztI55ZlyCmiuYkwen1rsi4BRTGeU+YpqozDG/lsjiuCQ7bGa
wk5z1E80QgzW77t1zn/IX5frhQqOXHolfkxPm/ijgq75M8sELNeuWwwRx3f6M47Q913HK4NI1Neq
OglvPjLV3r81eyA25rtoRQMfRKtqh6HRcCABgyFuonNM4lPDQT5nCAm/GGEVr54K4kdOX2vCCoFq
4P7RpFQnWE+Azg8PPSvhfV3QYiJGXcNi6bw6CyZbPZd2WNndpVDcF9En/x9TZ3iZz+HYHc6AGGpg
YhaK5J9tUALWwzjihoIq/kT7WfmZV2Hr8seZQDlz9l4v0kraWditDfOXX3AfFMfHvgMZu17ymwku
1J1L3BrW40UFaFsAfj4cy8UYGseIO/cp0Fz4qd+qpQQC2X+9fWuec9Lztl18BrKDVGT5JZJk2ryV
yqY3xvDwOrPO4QxE9QBOAcavMdiI264+KMIWqllhl0s0OXOhU0qzKxQ2DV5TRuaL0Li8eh4Qt2QV
a0zMj2SFsHgNV0VZcyoBQ+0p2O03yElzMn4xklCRky7lWTrnTXwh3EsmrK+r24bu6OrW2JnAKQHN
wanus8D2oPQGok1ZymUT88dk6v5hAKPcshopUZOJMmi1diMR7+eO28+s81R6NzBqDBoQhH0nv+UH
hi+jYaIDSf+EuUvYW8u/c6Bo44dApR/Ldm66lYgoC7KXl70WdMXPxFHZSZ1q242D9lPDboDtA168
iY2ivMcBrnIIRzfwdWqFhcxjm9+FF8j9eu4PySX65nyk5TFuDO/xPe9mc0H3v7qcoJfHkZi0DEcH
jVAsRCReOvaeMXPLTCXNXHjNKCy+AOAJVrMOZOEYul+QkEJ89rJYa7FX7/Ld25G2QrUCEjkEQy88
8ypYty/U9MTV2H0j/mtZW1Qu7mNlYffYdeDT2PjjD8QtKrRLQCM4uZxcH+pvdWiYD8hnB1i3cHJQ
8G8UdNN+Aal2Ff08dxicYd9AzAIDAkPEc1UtMP/BySaizYGEAlcBXsHD5UTnaM8Mz0ITP3ivwWvN
ucyXA4Qx4dq9WzAOYf9Q1a751X2lmk3M9mjB7NCTeg3Xs7VTusN0po98mX+vneCpotm97vYL5VTT
hsBXUR059PnQTA6yyhvny3E5ja+rmmAn9Bt0Urw8bBXJLWhmSurSjlULGTrSw82JSAh9Ew6iRmCQ
hwchNSMF3h2dTNN+Zqt/6E3zSgy1qw/PswmP/WZCz4diw4P2bbEUhpczz+fsGmAbczFG+gbnSvSg
9GiBtUsSt5QnOSqD82Pf3jgVmjYwTcCF8uoMcwnz0O1jzSr4leBHQs3Fk4rGyC/+MEpioFPKhFiP
TQBb+VW54aLJmDBjmcwfxc9wsvPvvv+9OUNbXrFtqr4L57tGnoE1JQQeIbRlAw6RWfAHBIWIec2B
GnRhPccySazK2A7zvp0w4edm9s0VgyWW0hwoYO0+KIzzWgr+IEPNFBF+xycVp6FguFyFBsHDdEVs
xRP+UjCrBPVPyK/TOz40e7FI5s82SYRHGipiPz8xt4Vt9a9mEuRtpbEPO1qrAYuuGhAkc4BtqIGv
bb23AD0X751AKqpdGnSH7NLgTsgZTlXjYJFPYZBrNn8e//an98n61j9eq/x5LKUj/mE/7/eXyF8g
1kIOmLWVacPa8GDFC+xypHW8Qeqxf3xgnaXq7jCaUNp4h+pLo/v4Lb40fPrkQH9N8gMVlW22KzX2
iEUVONqpPFx/2ynYEpmzi4qXZkaFh4+lIlO7qZ9YMWE1cSJx4VNsHdJFykDPih0jnAqyrrm1lsrW
+npzJdSJBi2+x+uVrZLwi1Mf4o9h61aQGJbKKj0CjVx1uwDIz91Uc5TGg6aStNPrIVoOfjqVfDzl
Ftef7vZYR7srcbdX57mK/IyVCRsnEFHn6iH/CJ4Pj4qg4wcysoiOfS+S8VkZ4ZN9HXwcGyfX07ua
lAqLIIzI1BZYk5GBv19HnIMRT6WXwttjHAUMjPCmd5LG0QGUPrkzGw4txQtH3oM0Pl9RbgLyGhZP
DCtUcldT6EAQLSKnf/mjwaahhylg+aTGVtuWbcCBbZZSMJeMgUGw2lyR2ojjPaGxLJQfOIk5gP/X
HOSSSO2BCAqB1tOZ6ZZTBwqm7wuNKxnTdoEAazRa8vL59ru9vhgW2YbujFpHsgnfHjKZH/4k/+KY
U9du/BPNKwhfkU3sjvaLB9Ipwiou3ZKUI5qmK6ysoPjsV8Tg4e9q+Q2tK9YtdAov8RuQpIEwag4A
9tCMHjh2ASfzfHJXosysXEpli4eXCn6KdfuNuTuClMVjUU50EPbSU+EZAynQDeISDGf4T+KqokxG
W0UgjGLaD2/jo7ZlJdFxJ+5LcA8kFLMCz9voF1N+gPcBwz/++jIiYu8FIyDejgHPkXp94wzDv9px
VtNasaIegKo0AxdurOit6wSDT3q7DyyHfgrLBo228oCR9cGS9DoxZackttjkgQU6k+9iUV9enhc8
r2r7PUxuVAMyFsOJeZ3oCxx17Ru9XRbveGqm3YKHfY6bqfUR7cglKeTgNfJfkCuEwTgdqb5I8aRg
VRVDgN9csWy9py4O5aec4gAbDqHuMZJtGtX2EP/Q0l39YZfFdvub4Bdb25zKLbsfFjYcZOOJ2Kq2
t/FPwwrw469HK33axfewaz4iFFjHdz4Z7QcYMsHbG/zXCEIyWJEj3jVbSF9XD6dXcb5lkRexu+N7
BvOsBBw0rMTS2Jw8r/Ytsbszt77uslIhvEVjrrA3+bm8abPm9P5i4zvsIoUn7gUZkINcsl+PGV+X
mCyuG8ZfHGvWydtl2ys8aUXgJysIyTXN6XibVJ4C6TV0yPT2+60u+bz6eHFcCOhwAWNCAhK59QVI
AiwFiOHL75OsrdWL0gTDvog/ItHOV0s4RaV8kxTOpPS9JTouqGNyiwJAbx7WMaP4Y5RM6KnbZC3f
0yBNnLZmiLjhIxlxAsHsSC71MgFRQulCMCMrEaId5iUKRMELqf1u7GYvGyMspV6HRH2Qc0TskfIB
buQVZ8Z68JgMaNxRN7IwFKjJ+Gkg/GvbMZgkT0TLlxGCMT4XpRWk1Sa7DES694xuNF4cdt/c0zJG
j6Qh0i/wsPJ0RysFsAZDLQQh89YDMV8DrGS6DX6mlVgJkxA3YSGSHYuMMLlpSXHOAV7s+gJUh1Vl
HDvpWbkABWGhVAFHpjDOMJvlm0y3+ZvQknx2zL7yrxL39CjgGYl+8eTgX60AKgybpNB+Hj1wrXX3
z5wvgjEbnU6OkQWSGL7EDH834K73Ot2wG5HJCaijA0ksLByBFfPPgWwYemXbQrOoTlyTxRLiZeJr
pIsJjW+j7EO+pdlRec4L8GY2a2OHZy21c+DP5CONnCdTM6vtyaudGS3xPfAxMCBb8HxiZnZCQuQI
2+7oozrQNKUeYzcNHOQ80o2yR/C2PJOj19EWytHQbN6FGDR6wNx+Na62uJ4V8J2KrhVGSrUm+ZH0
ULL/XucEtYUxO4nTjSYP3tCU/1MZefobFEDaLHy59TTTXU7EaGexuMDEU/fGX2r7kUGAa2ZvF8pE
u+npeAj8xJxtdJKfJJF3e8gWMcvHXcmm1VMX+UbGBuw3GvlDuZQ5tmlWmEkj7BuMXTMLAwO3JZvT
sWH9gOsbFI3f/EMoroVGIsK/YhREaxBNXg/8kaIb6TPdojrjfDUFMOZOAFcmsW1Dm86utLP1r+G4
x62P1/XyhZP1YgQXcVus2129SjfVVDlBk1k0B2U5nuez9sjLxRQS3wlOn16Xxenx81qppBSKXJNp
UXmc1DUcoJ40SI+QEUnBggm/paTHiafGjsXCeyfg9s7FVIK4uDpVJ+z0MpiWu+L0egasnEDusfju
6MBwWXSeg9c5WMJrYzuUCeZ2yj1z4iTUUVxELinbj25iHoB4T0bqv7cmmZvDhzA34yZSALTgrLJx
9cxoweJmtEzPUYZp808i30xs9CdlN4ty15L8op6o4Vq++mioYnbU2C8sCuw8V/VSGNlkBBHAh4YK
Q0+I4JBcZq6vE61fawh13DMHghghsbNvKA/AV8aHmcxKXGsJF0RGAckCq0icrsbf5lJkH4FL2ZU0
HbMpmlbf742ygw7DMz4Np/o2PulMNGNf0rxGg0NuLODvxLDNAbnrL+NDATkgnTWo+Y6Q23n92Fc4
JojOqTihSEexpolXZcuq8sunLzvtSpq1K8Mr4FLadFobAFyiJ3q7ovGCgh/R+kZ+LJglus/R2J1B
GRb6rttWXoTEsHVLRM3wl7yGkXgcaIQKwpAaeSvJf1+Fi9hjl2wsYi3XiD6ICqyA0JbS5bEV1qaU
b5cxqz/kqwyMhCWITC7bfvjKV5hbfo0nqwteNTjGlBMXKpWNTcLqgkONILRgT7K3+sk3O9+Gv2mE
gQPkMYb00eSCTQ0fKKhWQvGIlUNoa7R7AIYwtsDD8UeoDtZsZc4wflBsd9GgI8POb3IBGmO9wuVn
eTaFw6x9p4ei2uLQBlnLvq6Ks0UfTZ1iWUp1LvwgE8kxymOGd8NMm5Oisc/9pzua1Ds2+rhSaPOU
gromWYhDmBUQaUMPpmKkLdwsJnnOzqOzuXE4TEkiMtlKM6fLws2vp6owLRCdyFF7fvqBvLWCChsU
5d7sO8gzH92n+cXVoxasM9lONpr3mrJ4mF7Xg6vO8F8dfjuFso73eiN54IBG6NQzpXU0Rx423IEc
6l/QHJ4Mc7t+IT7sXTpn7u5iIW3fCyaAUwEXf/N2SBmMNtFGAkBMpq9FMZW5iA3tCkeD8Y2BHNxv
69P8NJfSUdv3OGOj/aPvCGmPr3ZWiA0zmAwIYY7Im1UIyNARWEja0ctWup12fs8LBnYhCOilsYXy
K32R49tCRMVN6G0nsXOl94abwp18teUfwynpfHB8wIUvRaEgYYkxBObShEy5zAK4w3xNPGnPefbb
d97jBK28jqft2DZI4FvhTd4/vqhClAzzNFDFE6+AnE3VmNdA/8TOBvL5eeflYkpG+OBjh+XEI49k
wlG8xnecxrXgc18DJXY5VytIBT9Gubc28We5bO80pH6/SHmNHW6XEN4zTOrcIZWqcehUSMe6yMH7
/OQ8F7ashNc2pAtJuODha/V2Pl5fNM2mWGA0SJWNOSbX5hqUDqi+yn28gHuLTFRvW91UoBK2WdKE
oxxF4f41lxbNOceIPpgZgXThBgL94cbiKx6wuYwGpzjjeLnWwXp8jm7s1cp7sh/d5FtMltVkxKB+
5OPLOzdt6eM7sm1RuhC+PE/W2gruuWQjVWFZheOtDjn8brRsIkewL1Derp8iSGrWnUCtiZijoJc8
aDAmjjQpfBU1TAWHdKFPWhjp+3kp169d9xFh38ul/mb/+5l/IEyIziFsMKCVD+s7PrBVRV4ytgEn
S7y+Z3ljY6ptlh/6Ho3Va6ke3rOPbt29IZ/kzokKp29Yspb7GIP34PF2ewN6KlAUPrXJ5rXXbfKl
Op1Tn2KCwxh0r7fd76pAFdHB+TGC+409/LS7qGTw4K3skvQ6WrZ8+SwPF9qKmDQC7w0RCDVstJWy
aS9MaxMoHzYDRgLz2VqxprWixWhb9uK379cKuSjKUxcnRKRUH+muvESucoYHYFyy1nu3S0NbJZ+E
AJk5uIEFOskGinlP0E0C5tbubFBlqUi7V4hexRF8MhoyVmcIbXTKEMuNaZovFH1txusXOdEM4q8l
rABD2z/qfSvZhOyAsDqV6kn43s0wcXRpNt67ofWVAzMIGySQhNEzMICwgmawl5oN+lwP3mPT9t4y
Enah2peMBE21fEZYuHckwdKOTZ8b0AUjno57eKDhF9ec7d83lTvC6LSi50HbmXyV5bSipWUtk3g4
N9Z+y4HGEtQzVfcFGiX7PQW7dx2TL77EfwtMGioQHFqUNb6y55agjCv78Se2JJcYOuhXM2NwDE+8
N4tjltSMlWdWwQTWvRg3RN/NeMk5zavVz2lwCHbewtyX58me+Lx0rQX6cQTU9SfsvLYlP6HDVNRt
//HcGTeRpHjufMk3vtmrdFwvKFT6XL7OKOUwA0A2OGNB0+pTsdHhdXE8L0tohcUc1rvJCmnMSOBk
rjIbdjHJXmNXIp+kIGGQJ0hNJjlrKDt3NYQd9A/GOdnrm/ccntNZnxKn0VxgEAnESJlrU55Hd/xd
HGJWRjAW1bFtDmtwxyv+304OxsQ31D2DdMM0KK9ftDoQml8bMp7HySJvdoicChCzCK1GBP+r8eLz
SHVM0HJYeuSjINzw8GTdhMb0RWvCGXCUwrv+8nptipepww75dRs9yBl3DOFrAyeCrxn2EyTGkm9+
rpk4eqq1PzYY0HhmyCCST88/zwxSx1W26fvJS9AR5n+OnrYD8LS1kfvkNmFIPZdIDncPrggn/eBR
pEBn3x/qCjnEa3JBjWWlbv+6YNYNhzpZhGy66JU2yqWZOMLHNRnjFavezVO7K59ThoE2mT5gBIJw
Tgxp1kO7e4L2TOoZ6qTRvv6tCGUHgR1sF3y4m1UXhVUxGHnAL4QUYEVTT741aqaQswvvPgZGBDGC
njGelnPeS5tGsF1r+AjmRPip1HBeISjClY0xhyicFFxktEhVKjlHy4ql97agVblOipZrbj8h7yno
DK0tGilpiYAMs23G7BTR5b7Cr78D2zwQOUCXwPJtbTYrnQO6cPWg26/bQ3vIFjxbPGed4pBhiqc+
jtqGaUOC07KZFfnh4CSUhtswXr+tc/ob/QIhJIWXX3IhsoGVMBv4fmXnhXd/BDHNLoTo9HmAfD2x
Hg47JQl0e1VheXu7LsaHnFpHnqspslBhv5lYUoI+mclkERNgfnVVarBpS5YbYvfmDgloSnSvPIin
zSrFMpoV9ade2WL2xo2kmxSod9ha3ABbCyg4qCJdyG8j0wXPWj0gZjwOb1RzvonqDwKcEYw5NnTI
N7Ar4YW1/QSZl2pH+EJ8mVSeAtI9iLgOaei3mDYH1pm05x7+1Z0DJIV8hn4bzs6KOyNh5uMuAZWf
0hO0XzL6htZHK7PnGcTsiyasmZtTC6to+IMcBli+Z3adeyqh5zPWHNttPwnQxSBuPh7/8uyg8cEz
jJb0i5OOYRQqtjXj96EtfmJPyH+rIzxsWP1sIPlRTb9k/DD4GLDr+iQ0aMK+Q/zkBs1PZ+Rp2FFG
9GJoxs9/dFxW80smC/i4EHJPITQoBKfdMFuKhPQIVjYOUeFE+Prc7+Hyfrd4y503zoWqqZvsBD6d
Lv/g5ododohcWGX24V8QO5pgKJsO3getI4bIZYK74c9PZm9R6Oz7OfaM2DTmy+YcH9/zrfBjRKUR
/PzgJ0gBpt/lh/CqA+L3ZPvzQ2iEUQn/cci5RZM10zBvyTx9rhIduW3+cJypVHXhGrQUBEvBcYCW
cCGFplIXLxRr6Eo70psx9lchFBSTfFjgV95Nix0g2rMKomQaM/2/neuSEIivJ9nvMOhzJ7wzDr0e
jgxwMRpW3e91DYky6KAMH6rBDpndZErMAZ618fJoTMkcHCD0Eb+zStAWT3DqrodP1TRd/hVjjTyS
3bU38BT+YGbgYG6cP9wydHqf0DZHwvPNgx2203hEG0K75ukpOgO5EA+QTKLTeDt8hHNZctsNu4+3
id5ilipeOfY4LyB4m8aM4oW72dvVwhkPBpxA4DYilmKOXIwSyfDF7Zh2AA+AHxK1oVhdxUMSqD36
Do9TBm5CeVS1PXwh+rnHjF/GWHnAbSPJCNbRQBqF80LMe2pXVO9jfKTPJWQUvhcLxEQmhKuqNzGx
0NdAkucySJ9d3ar1Y5fHU6sH86cBnHSWZxDU9AZGXbwkZlvr7apQJQykZGwK809UNdAovxPf6LYd
igT8oOALho526XGhgNsKMrTSUU6rc0rAVSc9HtOvP3oFpyBo4UxRQbxI0jJR74hWKd234txdWFL2
kLqEG4Hg+rxn4L1rzHxpKMQPIUSrZhB2YYHNx3DVeUeqP7586Hw3QpRWBQ6NoW2sOojBNs0xNF/h
T/HxIVwXBFsIu8qXPeW5ErslIf8TRglQHpwDCyGg0D/GT6yeBD76l+JZbINSqoOQ3F8PQOX8Ds4H
1LYJYNhcsNJJeBhW8TmysYEVRrAjuOrfm/t9F06EiP7TYvMuDDKFKQA7QtyVhcmjUKnF0/92wxMB
4eKLFeQmY9tBe3oS8SaetJqFxZL1AltlIrft93w0z7YhtD263sKNrQX5sHjnYdJwJE6WJzY7CkMj
Yd6AVgeD3OosPNl4pQOQpAncaBiAP6bzw6VyBwrsaKVOc0dcqzmdrgke8rMS55SCukuoqy+J8c1i
dVRhfC+GMkGoRpPDGHZCKT9lgz/P5vLP41azK+ZRBL/kis6vXvFdgdit9aXis2v1r3OggvUbIV23
el2iS/ZZ7qoNRO0P5djds9no1t/q+xsvpXLEmWZBiDVx6GCtx8FYuuniGgwr6f6PsjRVw8ohtzwb
b8T8cwSiptZAxR3OxSdxCWjeReRG+rEgyOo5nuIAzT4t6M48iSrSGBoESjpZ0YDbLlT0EUVHceJF
iOSebVLwXBDVFUGb1PdhP1EJLnZNaBlTq2Tk90pr9sby5Xv82+0hmkF2eUGBI//2UA47rYUEE1P1
qHnosWZsJU7ZtMcv8Y1B65G4xC0lHSgcRYYgbzzwNNgAC/rgD4To5o9g+4Q48RPbo50wW6Hav+Vt
fcmgHaBOYbOLoQZLSFIHZmL3MpPQvUJ8wEUJZxLCNj6rLVV9DHEmO3BkhRL5gNGKnZ6KeHEMk8mG
ly+MRQSbF1iu3+k/dNAMqjnGQGwJCWMv2EF9SSM2DzMFbzxkBoG8Qo+AoTrETnYeaMm/uQZEmUU8
M8Mka+331xMEmp3yiPheKEK4WKOSeYf3WLLJ/aodEAMuSjvc6IMMSq3gy9NmcXDverRthVNCQefq
kxN6wwdSsUecPWGQJE4l7vQJiDbStXt/fHzQMFXvCaAd6Fbzkf0+fmlXLIaEfiJjK/TEK3+BRL0K
iX5xU8bhgTQ2nlw6QqOaWj4ZzgdjL52kdXqCtNqi+6yc6rEkB27BWgEMdacvnjDxZnXuwMa5OuwZ
3m8IB7aGKFpQpiGYS3T6brwuicWCz2krN5be6xZB7CNIkIKrew2mZlCOKb9d8KYZca8nFkl7QnVZ
qUSEbD0OxhGH+36b3Oi41R/5E77xBA7I83hdKe8JvA5OfUabaA3AcGTWeYj06A5rflnzJfyCykWI
PelI9kGqYSsBo2bwNFCI8ukQVtMBb947OH8EyK1MMj977kk+oTbRz9AexxvIW8ld4oyg9SUHxoCf
82ArSnHZ52v1zJ3ELEj/yDZYhgRzQitIbQ5RMdzYW4433P3V8b3MDsVJ2hcrvhluKW5R9ZsbWwz9
0en5wcQPI9sbiMe7zkraq9elBEo/sIzfxvOISDDGETCN/Hhd1/eRKAfSBSQNTIaws/Yz/0Rfsh6h
8mPXBHYN6x9g/QId+gHraMO6g/3Hi3mM4Y8FQLMmysfXPFAM9f7OEfWw2xH4R0DxiT+JeV6O5hp6
59T56iNHB/snvBNcxamXBFGoYwTWj5L1D/ygQJPmj0cQrnl9MusEMTjc5+OFebnuIkBhldWow3gC
egJTG8HIek59kpkzNKeBdq5e2GspFyvnITcX9eW5ED2M8qHBBNvLdMgzOn3uJrbLiCZi9k3wKbF7
WA3fY9Ouv1uVigXErrLJF2GZ/YyjyTa2Y9hJoJGw281AJjR1CRn6Ym6giCPSbpggZuNvmqqRCJ6e
k6/RrSpjanXBdTxph22W+y8vp4q/3GrfKHynPQpgz4ThqM5wZXtFjlR5CUDeQ1nGrGZm16A8PXZg
cWNutqctrysWvpr77ub6m7QTssj8bHB1fKCH4MkEmCyMYjlwPixpzErGds2NBEkVr4dgVNsPNmot
+s5T+wV7RtIRgDJsO/T6CX2WaQPNZZmvcrSAUtiNtgDz07cdvTImXKTuhb5sBn28KDmCmN9YImAv
jtibFfHirG6HlSKW6BORDjhstR8NsGDXePVK+dV1YvqIXyrdv//t3/7zP767fw/vr83r2Yev7G9Z
k25eUVZX//y7omh//1v+19unP//8u6EbumZZhqYpsjlWDMs0+PvvL0R6oXj3f0R5aWlVi6CJrJt5
68QwkRKE3euKuJIiMPd4LQH4veZiYSIe+XHm5OJEcZNzGfm0Ornkd0S7VjMIW6uPnz16rJkKxrEZ
0nUOjjmRGgi5fsKLZsNPqAOUqNwoL+cNX77ZvNsp0ruKTvXpjNbAwbvv2NwKsV23ZoIFZnpHKwDU
aFJscFYTTWcF69CVllrkNB994iFQba/zDced5qZ1AHvoinFAc3gET4RYvO8lxFrxoz93aO8MuxGP
8k/tzKV63TcbyPGrj9BLb8+lmns8GXDb/v9rPNL/z2tsKqPxyBxZKr/539d4JFWqanUq2S8gHdCu
unme2iMkIFuV9bOQBcNdSJLpm8iRF8wn1ipEgdQQSFlpQojf51M2+MqDjPOi9vhHZAyN5k/CNVvc
Umu7r7wMy0OhiwD5ol6Iwz2XSELyvIPIBu/dGpP0VWfOoi1ORiTHWGwjtDVc4XRTTBWIzCisYUdR
TbUpwPgo62y/O69qbcphGcSs11JyMItpz2ZZ8wzZq+J5GWzy+UuMulI3eRsL6+GNF9pkBauWIzKb
Qp2FL3kbCp9I1vDIUsa+p8c0cZGPktukgPkE2mWYb9rbdWP2uzdSGt1HDAUpcxT7WeHn5xhjIQTI
mChv1VP5X4SdV2/jyLZGf5EA5fDalpgUbLezXwTb3co5y7/+rsWawZlz7mAGgi2JIovFCjt8O8XA
wEcSuaSoqqwF/OAwkx4hJe2HfuUue8UZj0jE4ze0+vUeQtLdYS5vX/n+PsVRZj5YD6Pz59Nr8fKL
zCU3T8+rp2IdZzQMrk3WCtViavgXkzUAdcWs1t/l7uviN+Ip4kp7MIvvnxA5UMEXRI99ApNTguVz
9rQiSQXG25vty2D5g3RkINyNtDrsvmbgpz9IMk59Dur0dddM9hprHjS585oVehVoVwHkb1fuEr+x
rCa7FWhVMQMIb6Tzz9bd5P7j9fhJbPX8ttmMSr/+ZV02/m7rN0u1VrFeKzab1f9ZlvXGqlhvnr5x
3Hqtv5/N0Y+8Ph80oiIOvc32+7xzwjDSX/0oI5gtoknyNlkiXWeDcvt0D+7wz90p1Sr/0h9//ysp
WjUO5/KKbUJE72KMyxPgKe4DpVsY5wfuQCzzYXYsdpojxFJAlPtxUgUbxWOIaAP82YhiRJbelG6q
d78LlejSjE7doXFrGJHBUyqDff+EhI5+f8K390hkWu882qxusut97hCDt8Xp7ptUKLObQjlBbQTK
64wbnR1BTMdbQq9w/G5ys+OVepzUG4sJpSM4t3LfygpYPVF5fpAEBSWi3q7cn6MtVYxAb76j+R0m
UFbq1bzvs0W2vETX7haQ8ema7LLK/TKqAeS/7xOwgRG5RKYkKSXTLep7KzL5euN3udfFVTU7Y4TA
uRahBMk9bjYgro20cGdtisPTmvwnlV/zNpo1pUNxWGhn3TNJKls3T/Xo9HtGFbWUeAGCTJeVlDV1
IPPQMv3nOaz+/RQ2q/VyrdWs1ar/w00Wle/193XLksKlBA917F2TtkHEr2iQ1V4T5njMoENpmd4g
JGbIcRcKuhGxMkzq0876kfHNqkmdHK5U5C32sJOi6G3vsa5+v5ey2qhef589oQJSuWISIT79c/9L
f7slWqUmnW+UK61K7b+X4G673mxnk+LlcUJ8OW5n7OQu1Gg4TpA0h1Ediz8ukBNYI3UBWr3Sr1bv
X3rQ/LtN8Jce/M8Irk+HQ2M1owdIxhfcezB0VG+WMSEOFeSta3uBLWr744UiZJvpDZn4tzGg/j/3
odX6f32oFctlBqHYqDdKlWLpv0dhdjmvj9+VfS4TTIghxIOlTMWzXuGV3IK4xBI11cF6Vx20eieS
POO3PyZCvjtJm6SyR7S+XKkzfWoT8Lx/bnSrxD38iAgM2bWvz8XO/mcrWvfBVptm9GvPB0ucSfCs
JYFLRpAoSnC/1oyO5RThcvyOhamKOLRd3SC6laudE4W5sBjgG3y/KsXMR4X8QrvHIv5zU0J6at8J
mtT+9LBvf5Xul2TDwAA9jkmnAsB6papmuud5sEFn5SVs82bahNNEpLND5mUu52JJcWnzLwNabThi
/y1l1YqVCqJWrVWrFxu5FPYX0jac11e7yWx6eQQIQkSPzQtRSK4QLs1Pi545Xg/RNRu+z9LrsrPq
UduXVzUmBtlCBARi1kgFu0g3vRXFJacD9LBNb0yoieUA6tmmV0ZbLmdlTFJFTFHrZBJTZSzdE4i4
B1+axJS2jRHBEmvJcg8+m3dim+yx4m85q5ESKMgfsXfNn4t4/TmjgmflbZ9s+bmW1juTeMtnFaJ1
Z/ibpbmLVq+FZPg0SXdR/alIoEGjR1Hi+GppG4olFLkTVrJDNOPxcoe5bPd6iMrxJOWHHqWl01mv
zEnY2LIJaW6b70X0BB9Xt51ids1atxtGYjzAdJL/n/EbR/AdoKBaOrynltJtk1yOKxRgsgeQta6e
VzcnT0Pa+gK/yMoZjwlcZO8nGM0pgRGTPoNPsO9JvIwOOkhg66rxFJZGJ2SO8pclTJn6eKP5G+Xx
Ta4RbF4x2QmIqTg+kX4z4aQuHGGckU4kOX3iTp1s+1PikFdEkRzJbXMleJDc5VssL7UO9RUH+NPG
ZVK91TLEp16JTI3iUPP0Gs3TYotccfO0EuPQYGFV+EhGNsGsEo9TklZkl6wUH8msUyLV1pJK4ji8
4Fbsf4/Pefc3cIVl7xyN+Xk1CqdvOqX4MLmZpq3+jFyCeQMbEnR/x9N0MdqTkX7P+fg1cqPC0yWz
Uf/w5fmmB0vy+jTiQv/KvUP3pvTHXm1w+dlHBBd0NqCHU+xM+FCSv/HU9dOBPCtwTnJlklb/Kfw6
5PddciRlvz0+509fi0sZdF036T7J8sj5gpt7h81Pi5tkitn5ydNxJEpwXeuQ5LIzjmsYeTpgVm1/
2uCo28GBOu9G42nD55cqD7pM618UQfg6PbdibKkmKPrP6zIya6IeQ2ZE8vVNNAXOIINSf/twzrOt
1FLCdJNCRDQse6UQIceRx8XUYf9Mbsvl/891oA61cr1Ra5Zr5Vr9fwSf+XFfP6+HpzOC2DWmxl92
+irG1BejwkUx3vEHlMzecReR34h4Mo/us+FvakImCzYhJTB6RQPO2EpsJ2Kzvqgdn02wlEczsDJI
DplhqlmdcFWiuUlBY15U89UUCWcFLWngCljGufeQUgO108xKBKFSpxVA8oLp8NRtkk0FmpuPf+H5
GJGmKWowE6tPTYvU+eD/ODt8Onm7pMGCGLI0TM9+ZFKnrGv/wuvIenMJfbNwfXdhHfOzyWyBjw2Q
FfVNmU683sGsyIq6SZzfMVlRPTxkNbzUWLaXzDW07Zms3fSZ5WjzMU9XH8v0NCq8X79KLGZ30JJA
rCEr8cRnVlg2+Sj0l2kZJ6x11ILkkXYn/n6rpTWogySQPL4xUn/cSsnpBq2YxTUIqUsB2odTdxHi
iXD24pI4HH/0izGoI58d+nqn2nfB1P9FUa//LQf5yxpRx/wLB2ked3+sEQl4PYbsM3+wruyohAt8
Ea0o5YlbdvXZ5OENEpau3UkPrSc3tMPciDHe1UjTBVoC0amQp3xMVD8Lv9pbdKYRvoKLeP8peZzE
FVb/NiEnAGu/GEv0T+Cf//JUtfLf8cVavVQqNVqtYqvs7395qsm8Vm7NTsfzozzh+6sOSh8feqVo
wzocxovoROJNPAeZZsomjUwtdshIWBE3UxLkbHnsbex/ac0RykqtA/JK4cJO2kv8ndjGCsxyQZ5o
/S+dLzX+v6zmvm3Vqo0Gin25Vfzv3i/m37Xv6pzenzP5Gvlq4k0PZFluPB5sekX8X2+nhQ6fYOYb
srj713rAh9yU7uQg6MlyqNczWnFJ+FzM5P7y/xmcftEbDzyTJDhEMa+oU1TP3KpE8OWR4hWS1GL8
bW8i4PHO8f5AxcrD7aq9iJrM+pbgE2z7ve2dqe+K7RKexyUSiVYheNd2DQ4k73FYpeaygu+49u5e
OZLcMN9rEnd2HM6gQ0Q9ziMqLuFrp/X0HW8ppLd9pYYK/0MdhuZXLTOhqa0u+bPNanv2EsiCG/g7
a8Xk52yjzJM7eBUfE/+bUXgTe8zZm5H0QWObx5zHM3uSTGTsv38mvY165e9k3Uq93GpWGtV6o54r
pX9Zgfv1+TL8ntTPj0SZRYGAWucJgp84q4plSizzkbR33UF0+6LELXte2nzOyEyCAHSISP3Jf6UZ
5JrerCeVgACnB8Lwo3M2oxgTX77wKztnzb7iXhMJhx+YfUIJcvkHSYjvfq7dIrnElDt2IXiKAhOW
NEU3V4WH9jiMZKRZYblMEZCuI4CDW3+YpJTFdFX5E1Wg8k+urRXLcNXbjsYIis0Y2SrFVTu/wZV1
tuopkCFi5kLnLK18KW8WWcj2UAmMFvixjFRmq3U+KXn5zu25m+d7jwWREkqqxQyoypuVM5avV8iF
2BTsAnTWcNCLEOF6df7CDgE4Sn2i6cALFAFlXStuRVJiGmc06HTly2PUcW7mmQ3mgyYy3wwjva1B
PfxbfxSzBiZLNuXgQJBi9h3VeKpVuuutJlAaHoeBMHMDHut1vu56ZzeZr3BHDAv0pMre9TvCJAkV
SLF25wD6nUBvBHLv5lCsbInhsN/sViquc4Kt8nA0QhYr9m4xI2apyjN4b6BNrqD+OG3NB9x88qtI
egnCTnmMQ35Tb2QuZuJXCBzkHoj+xZG33fXmXG5DDhkyMNLfR3g84jgYKXuySAlKUmuYDr5xA4Bz
IBf7k8fGAztwHs0Z6tDTnMgc+KlJr7zIp9r1ts/0zY4ywiwifmXENj1CRUgGsyO1PE55YdTK2ZnO
mf6f1UmWmvxkLu77HGFim3Rq11sMb70pczkq3EotnVmqSrJeKl/j/L50dt9hUPNntcnwSCo6diwf
5AUPwSqoffH0ge4WsxOefPm9XCrmXFqlS5ZCWJ/jAVm12Hsudtc2SUFwZmWl2gNbcCV6qi+Jsk/j
saknM1BYiPCrBNpIG7coGhDosCpd8C5/8uvf0qLL2QacEHvhiHuDRUoiSppuahCRAfCsOtPKDdxp
w/6q17hlC1fjxu3wfUUzVdaTW0dFaIUpRqpghv/weA5L69YzjtAA1x7Di6GWA36kK57nvqbnEgzv
QvsSB+mFX+05vZilZxpGvhlJhyQl8iKp0Qz97CTbkhheEE89QeYkZVrQw2GgHjlbk21hMIKlX2mX
VII96N6Mlmb5oRZmwIysTjaFqtpRrpVyQteQVfMnkxzR8pQbcuKid/mifi4k127YduVWUkhyuDHb
LEO3TY8Q6wlF4Y58O0SlEnqndBzL3o7jh+hElDlyTKLOuoNQ7752SPYS/QIinQ/tp+GTEvSRPkD6
qbwdmMIxCyIdwYApfh4IeuoDCHtPCnrhVaBQ7NqCkqQVVhjccpfLWwHDAmozCnQh2qJjKkbu83fF
Tb8pdPqq4LONAq7EqZa6T/hD21aBb3Aqgln3mCiaHbtEzgMxH/PvhV9BS1dODTdS2KkPEHdU6zlm
UctKSmD98rPGB5AA2Jxaer3TAg2w9yYk8rg9n36q7dSfiOMMbJCzD2/XGC+CXBcqpY7KiSfzdaj8
wK8yQQp2GgvJbMdJXgqYgcBVjtVOACNLLCwghJ4i8gyWunvFefa2icC0HdVYu86d/HE+ypkm8wOT
fYfFsgSL8fKqMw0TSxQsd3Oq7biKzro7fiFy2MZZWy4DFuN7mYl2LXuDaj9nupz8BZi8e/VqF4x9
PDBpPBrlMlwC6FhMqq34J9smxd4f3+wcQJcH/ugrP8PC4+VIQcDl6wWe7kjAg0eV292XO9XbsAMR
DBQQTl+sWjdGuJ/3Yrne2qgnToSBYpyNN6+odPnNXZm26MMFIaPeF0hp8RAIFy53p3PPjZw6vvFJ
3TGAPBiRcEly3EoPwPwZzhx0w2XuBCulOI5UpExrj8UBM+mFyy4OJD6YcBJSjosb5bf+7gCwp7zt
Kb+RE2NTQe9knx0pq2MPwv9ivCFYUkmKwo5EbjMhNuvSqJH7lafnS4Ivi/Nu42FnS6CrSgRTuI6k
BiL3CBuWwVJ3e5PCp2gBovnnS0I1eYQlxaZfWaWTOzhrBuOpghHBApsxXhMDm6jCaQsIP/iX/JRB
S5oDYZbG08K99GuLvwrsC8o4SxsPyBEPkufmvTQbqsm6he95uqRTIh6YAXid/IC3Ks1csy0keZbW
78eDwgOSz3+orWcN7wuUdx/Gzcx8Uvi+pK3XJYLMoSfPCcxdGaE/hPNO7ioRGZ1uV4JTTaAlE0Wp
BBZ/H9GUSkBSeILFuEmQLyo5/j7O2wQUZFPyokzfcZog7h813YKE40ykxny65tVFqX/kjxylfkfo
79Yfd0n5l2L/Bkl/9lltVx/LaFhAUyl5K9p47EGFyPCVkw4nvw6wCOWC0E3ytSQikcvQOSEUjNwn
ZqADZyukm9g/Sof8vibXpJCG14KjhTfPmEbLaNme4giGplJGq9vi+tKI12mF0llXtIpStuZ921un
i4G5sveP5953rtXs0XfMJzxJyhHBcinF2lLihOLpXQPsLY8jIriKBJdCW9O0Boy17lXiGmFE9dt5
2rovkdVoNlg9U1mDY/6BmAEbkO2tfyS19fB2DnA3T5u3+95iJLam8tTq294CTEk1+0L3lrl+Pea2
3rgRkysJlUgwYpcrWmpUF5INCJ+JbJCKFpSj8UT6gHd8r59yjQtVS1hPHKXVV30/jGxBsKzGcDTi
1ceKhAcDoaxtuk/x7SUw6NDH5yTZ4Sqxv72mqw5dQN2v3m46GH3H8eyl8Ox9pz2Cv9LvPEXyMFHx
E2khNpI/sR1wFo4C1FnSkIS2VVQ+lTkWBcCMPfOFokhbnkdNmeyUAcrc+xnwrnv5OQS3qYIc8Y3F
BKDJ9UCbPDExXw8kxX0Zx+UUn39Uz3B/wUFb33Tu8JHD1emUlR9r3MzV6A1PWYCKgATblXfBQYP/
7MZihO8KnfOMHBPtjZk8smeAnVrgRrCp0b/wq9CngGd4xNYTUWg5GBVAUPXgU7Z+tTUxJtv2wacE
PTaYHCErj+CcT4v+KqBl+54l0OW3U3a5Lz/Qa3Tp1oe/ONUOESkhXr3TPiqm/z3wPpPXhjuWSz/s
SriNnbY7XqYSvX9zQDxqJ0R1SXT94Mg5p97K4yeQNx/VASJi4GkMpErQx0s9JWcKs0CQfuH5ct96
WiXlCpjv9tWrVfCLXFF4BmnlLue7/dvl/pCJrdL2W/WRihANfpBuAAF20ek5UVpSTss5LbE2WQ33
ui5Rm3GzR+D+gIyKuJInu27j55TKPofuAVBxl0yfyGsK5dl1a4QO9fH2GVAiKq7f7UgH7Q+GL1Tv
WoPwGSdNakclwIw/p/3K8kdrQG5hzgiQM57QVeIxQYdExISGKkmxT6Y+VA9kSTTOkWJk4Lmip8hH
XSKlEMKC7IQHVIWPSG8IT0pF45drfHiTo69yJQ6FWa+NtioaYn1cfUcefKq/U2ACbg0vJNodCX8H
G5JLKYwfCPpFVIU9KQYQj3Q/jA/UUdYuQKEnxkA8JScCg6amhO71DY9RpjtA2pKCKbj6nMfKnxxS
4UYqPLtt3JZg4axfCUk+9QkhipvO+pV4haQ1KAwC4R9neUklHJjgAU0Gdkra6WlMtqlddwosX6Xe
FBQIKkTRK5lCm9BGty4/4umxSw4NvkqnnPQZO3eXTD4JqiTuwuO00Mbrupqe35x0l5rvXllNr2/V
Xzuanca+2+KGKeNbThwoeuKK4Ag1VDG6fHdNsDqFmZFUDXtLXn4JRMvXnmRzf6B+n644KAPkkPpX
EF/R4D1LOBAqbQ455YiBO6GMGxKoBzxpbvgt1+zonxEy3v9Ab8e0ABOIgzGgEFu5BP7T9tOaREtF
CnWQtIGU0jIo25CoB2g72GfcihdI9He84ukExbGDsG1XoxKLcRiXRyRAgji6OQtPkPT3sFEDyQPW
dlQvZCx28RAB/qW/rUgGefoSjJ93gvbkXCX/ECWWGCoZOin3L4yfo1rPc+FjgwG6Jz9ZMstPttwn
8HB7HyMisO40UJWSfUz2B8Z3BlJMmpz28SemK0QK3CVBj4vPQ5DGXUruNSxreG0j56iBB208KMSn
CPEMZCcX0lQ1VbjqnXuy3nWqEVFDP+TcRAFny/YVbWUSd3dgVqZzU9YJz6j2KkoxRS0XaRFZ2aTr
gYaKKc98juu/XQBzOlW/wXARkQ7G4TCNfoPn88mdZ1mv4yqvCFTI1UWO9tWnK9yVfX1zkMZM+OnP
RTvuux5dp4uX+uM1X7tXYvFZGm6PJn8HroZAcZpXumgPie8e8f36Nvl09cvXiE9/8VP1ETdyzFNw
0ie2NtxzS9SW3vbBilXBwwZDnba/6eNqgKuIAc2YBRkwcpYS3lfLiGJvAHufeaZA4ok4eoecv865
cvKT0l/ZHgmnlZWjEjKQq1QLYxEJCZw/YOaNfHPkmD9yDFJDT4MbMgQgLIsbMDgvmIuwFJiahkex
9tmzAynnL8XXLyqbcuz61XpX2kHeefe/L42B8qUA9OYs9glxkRFwvOuPYcR2LEjFTqmyM6ncenog
xTbLi7SAMcCW1lwh8sZtA3fbgJwIPIlzLcAiiSYIKIUwSlVkaTnYsTLF/eaI0orJ6ATYxPOLWZIB
91SNyFGeQRnlj+A62rR1F12TOwZkMygA3muDJVnTQxUtw8WoEH4drXI0NKgumLnR0rUSqbyrOI9f
XPhXgSLKxe1j9x724vyPRPd8D0cuiTUnlMIP1BQ8dIfQc5mVFMgldkiuZv4PnA6Cm5AFCrE7EOHy
myfkRJJLfB9SLsB1fQHGb+REa5LsH9d3JUqzkEMOi2YQgX0fvkrMqsyzInU4vvvYYgRDpP9DxKZe
LVndczrqtJraU0HiT4EvFwlZ1IoENXKSbXKD7O6PCEN5k0/NfoRuQ22wLUpVatH1o9SeUu5C46Kb
Gmd13msRBVQiYsqHsVv5gGv+OBnGs7vqyPdghyQfcuf4k3RYXKxNyNd8sElrUYtVtGWIGUzMzb5O
GJ2DJdIB1iJPkY+ERLY/QrY2/HpzcvhtNrcti9HLzdcWLPm466spXT5xLslwiYd4rmP8EmHIPpo7
3nvkHkvOmwRBJhlkzuEKg2WdodEoIh3YR8rwMuSClVqDniVjRcKLJQnUhkC+HCaBe7jB9q/B3u8W
OyOyHfmT99P2ESs9egfhtHysU+acPbcbLckUoYAry9m/ykjq5LgjSXzeOX8jSQgKA9J/C42o1Fm2
5YGoWNhbrgS8nnNLyzI64VFehr/NaviSV6M37UMun1a2GZSjFnRFmlKJC+/z1MgF7q4YrWTZ6mN0
xYOiRZeDE8Aw1SOCNZtWXwmyIaOIrBIfdeqZ1Ojt7KOE2RbB+icWPdZpAVpXjU4Dz+HuvWaUl7Bq
11HsWig2DZwgCu8K1+paodphCxsmTgk8FFHGGGeP+NAHB49FfKUaHoW+uepy7zX7aPsarMaKBYzS
6/WrBpGU0TcQDRp81nisRVSvAPQ4bDRoiap0pdxxAiYd7h8mS7ondfQV3hHVq+0DrtCd2RWh3QHy
h/DnTPpZQ2aNS1UIyxEVRMlZ6UMTVESFKMe5Sse8L1NL2HvuYhEakgbPkeS1oYflUYtnH9Qmge6q
xVbiu+oPJZAxbh/eSyu3p+MfwmBL8L0s+G+cRleO4HFCkzX7yHNqI2cpgc+gp3rJDEdGallTg/yD
gBRFGh8imP8c1TFKjj4mlwwhCm5B+UMQjxaFOR1RuNfNjplo/RLrBBD8BLpk0e3iM0HgUqB8ZslS
y/pWnz909DMJ0lTwBilCmDYU1Va3tbf+xujQBXeO0/qn5HT+In5cPcm/MEK4gIXpld2texeu99l3
IyqQZ8V8lN008lZbXVJ9yInXFwffAeJxZZsusQrep4yGlzNt9x6yo8F1pxjhN32OAkuVbnp9JVv2
bDP8OUkyYl8Xlrpkug63ZrchQQaJ0n3YSs9dEF4w30aKjxVeHQGlDG5Ui9dyfw1OKZ+5UvJDnFKM
dfW6A3wDKzzwJpgnfLlADxFlmxBywFkFlJkW55bAO3Vf8f+Vu9TSKR5eG7YnIRRIwvr3qF6qQMrQ
1UN97GmK5/13PoBiD45vMAB/xxP09qANqA8c0QtRkBGiUXifXPQK4i57KZHpOpxGJIsPzcIiL2qv
0spVsskVjF0uVanmHLrSsPkT7kK5kojSmIvqnqGqAHWHwo+zSQQphlZbCEp1wZS8pPJU/lV1FSpx
c5chKTWS7lygY3b/cu9t7aoiXa6PBMUHkWXMKCCoscYmL1Lf8qPfhUy8bgqm4IO5Dn20FS4JPBi7
a//KKgyqRwAC3Iac9OX7asQgulGt3Ip0xg+KZMtegysp/hoV+rrAfENUW4hPwi96Uun4KCaAZsdc
uGWkEMwTBE2oSN1q+dtzEUphPhIL+8UeYajDKtbT5RrVvxr4nCkbavNf96gg7EDQkT1erX78jn3a
FdpK4FHVO3Ui+DyTLnl06Z9Iy0gjFbZUKWOPo/pTY/Ol+qaULBCwf5UvjNPiLdVnuBz5+BfDTD1h
ZxwcAmmF+GLVLeYVvyJu0MonIqjA3z9xD3sbgzbtABsVfilzS/clXW4hPUFcQ25ZH9GeeNz9KBlx
gP8kGBfSYnCZu8+TBNBaSM96mLHsSL9Jqr6oRlhYQuaqB6fE8Ygb/TIN4SkDuuicoIfSaWaK2HgS
jCDQOy5gpDzg4gUVeceQCYbMSCFI8iD8/haRmWKnv1U/fP4yFaMUosQP2U5MuqrnHCc+CbUEbUjg
EymS8D9bRlSLzFQ0J5l8laKZPHWJM0RFglqnJE2lFhCB30HUAQLp6lnnNOQbkNVcTqsUqJ6NZCN4
UVEqAVlS1X/8LuzgZDvpgTUFpMhtHyAoF5Kgb74U2MUuV8e1QdIRthDj7IxevxrvpZjUVh/bys0m
IRnoZN3G2ZcwpsGBAmunl0n7ML+pfR7PneU94Vl6+qLoPc/Mif4DCWN0LP+Yfq1b0fKW/FLfhZjk
N0dKxcTTD/PRkO51+3xEe1aY36ArkNelljuqVf6okrC93yNxUqIN1ULJ2iLbhy5Bj4Wf+BCvf9Ob
eR/3/QoliMhAiF63TL8BgKbR9n5KzTTsa0jLB4uOfJd+tPB3atxTVmN3IKMLlpKONUK1q11jTY/B
8wITxeMEcxi+X7kdRauL+PYCOk75G4pNFmIyLChQARpEx1xJKEQYXBsYLbG7ECpeSUu44Hq93j3a
D/C3wAa06jEAHY5gYFc3KYMXafjRnIi9i5ooXfEmgCSsrrnlo1dKi+/EkpP8r6/XbDDoYv7VTqx9
SrCrjjtGWc36/tBr4DeB5YETqciGhUUzL2k/R9pv5BzD/oYr63HhQahM4KqInWWLg1Idc4bXNTAH
UykqesUoghlFhwc1LDuE8aR/+MJusnud4cQiJoClld6eswrWPv07gt3Y3+qEKp+xj9UxeGMdRN1S
BxBk8L6a6fP7a8v2IZo8joxN7xrHTF2tqkdjrD9UGW2DhFwdDSkCJjpXzPF40BGiSQ+njLMDoAFm
0Ws9bLCz4XFMe3picZSH0+B20H52X+jqC6SVDssT6RRvdclpPDCHzftNqs/xeiA4UUUJmd2SN9o9
JT1rAsDM+8R1o5J0q3cqJjuQTqoPQkcqP+cAnO7ZaUY9uY6a4ZKqhG5M9cAWeRZow1cz1/s2yTyt
fglBKRsPEQoRmIvsG2XIy7OKnD8pr+8fKZBC0eFDPOuQoJsMcFP+XyEkfCdbaB2JvpVvY8mJVEGO
oVoDMcj7tPzte9BrcO/k1nC0cxR0/YAuwwTBOaThVerTwz4BT1Ro5PkKDoFZNClbLtvVQiHTknVI
w2VM9VuP1XA6rOaMucHRS/ZD7jqGKRA7fzdnRKijJJnN6+KpeIlrWcWxQY/VOzUg2H+QfLin5KsA
ffcWZLep3G9GWnewxyA1iP1IOR3gS3ddRffzJSLm+C8iMUZwpJ+nxyKrqNzR/6YWuRR3KKWWgsS9
nk+koiL3O1+aLC73UD3W5STdoY56tlcHjVd4WCfaShRcYkQwwgbcsK8rrM/z87euMSyjD1DkUfXc
Xiy51TDmJtwVrINbNgEU9I3SF8lz1YprYGJWnBERDPhZAEgETgQrviNAkIWb7OZ6E+hV7jDl6uao
ThPhr5oTBamaa3yGS4cmbD0YqYyV28AvGK89Ur/3nHDsQA0//C2gGTEZ+2lQrxKpAV4vH6WvAKyw
5WhAlzBJV7CNSwkEv93Rk7T0JR1go9Gs21BjtaQxmIOhLfnvbkmvk7AI12zYwI6I7lQCkLY4xiPG
LY27P95EIocUaiNKDFdI1HuqwiWnByfDedNwrKMkPvqxTv1OVoDo9cEq3IpE6SykD5Do5BprsUC+
TzXBmeCchSEJA4bnTzAPA3vqbKP7mASQ92BBTk9CVj4yLkof+w5GAOgrlgIZANEZKenzbwiZxxNi
CjSVcxH5SIUsIbqG6NnRSBf9XDvATLro45fcP6O3F9IWCYD0UsZ3mYYaoFCL19KDbEGi7WA5QK2v
1lfhqxLtGJTrcwnDLcuYtXr9qPDfxdwiwUgRsHk5qGfLwanne4BYHEoRYL8fWIAY1Ueapocxjlxe
WqWwkDcJfy4R5jorfTl2gjwVNhUFsrr7+2rn2i+8HLmRNyUtdwVTd26Ix1hCV3NQGZbnqvZa8SA3
lVtomn+2K3Yod/Crc+3+wwnKtwQYIIJB2hzJDdwy/oWJa32JELqBgAvlf2DVOUtiUQEQyo1ksprw
XcvjAbltuADYj41M1R5MDmLspS4FRKAeInLB9KIWpFS//1KG8yUWgInvS9nf72jmX56jPLwGmxHg
l8j5q1RS2VZ1VBE1OMrmISB+KaFSS59LkLAAYGjZuZsDI6n4FjEL4tAHuSzF5UdbrD7mBPFRQ6l+
+dpWVX+CSL/pLF+HGItsRNssobqLFsRTZFZKrhIRDCAHhFrFyIA/KkoeCUTtVDnNR5eDTYjayrFH
/+eaGhilTI4sMqgguvnKGwQNCx8oTw/rVx9Csi2bk2egurwHOGLfAkpS45QfwdUQdsnLmin4Kv5e
E3y3eevqE9BKc08B6gfHeuuzT/A+GL8gtO1yrxvSFUKTtD4oKKlGnxPCKkmVuiAXcxkpmqwPIFNr
mNwpWX36OHxX8r4v8ds3T6uELMZHPSPSJdCvHZMFavPKQH9hz3wxP8sJpEI/CBWOPdCpLyNMaipE
IPFlvBXKr+p08qMCj6rSDC9lZo+IzFNwF9UZ5/k0kkXKKK8wQwV9zy4/OFVhVHItMZ3UyRKr8zaZ
9MhcqTv0Hy9AgzPjIxk4E+WFi8UCb7HZbx3KJvzXJ8ODhDIU3mbvRDrlOoiBM07n8Jdzd8jHw3d5
rhYK11AL2b71Dgys5qqmrMFDS6PjUgF+UivU21tmL6LVfMXDgudBT2SMitg19mRwFw5qfp1GKv8+
X0DBdIUAHJwBf56j3Uj9Qm1uMggoAZolzdOK4It67hRObVDVnqKay87lU3VNBTHAMdVX31VRVOJy
QIGeastRG1IXArvOEQHVMMfWrbjPA1hc338iAPXH5QFTa4Ocfy8HBIaAZxMI0y52ZL1S0sOjch+y
ZqIMIfCgMntC/7JEdFg+lEbG0GGu/EsPggYooViX4/18yn1w+gSVrvsKXNCXhDK2ty0VGwiYzq0z
wBqct3Cn0RrtS45RJNc+YRn683Fg2iadVEc1RH8+3b500Vq9qh0YVrfuIFP3W3hUyRQ2r74Ht7Y/
XdqDE5oSuCLw+GM7umZIuMoHit6SRBl1iFGAy1G6Tt9h2aP2FiQfZHBEIGgo9FOpSB7twdxLGm4r
x5VI+6op2yMwkz4i2hlGh9K2x8ir39L+t9WbwosqTIRdo8tRnRtwf9qh9AijyYldTupS05pIvGmO
23PhE9zcL0TB0pZ2Ubn+d7LvG3pXw9qExZTJWnY0fmp7Ig3OwirigEYhxE8wSaxF0uz+E2RoIF0L
MhtXJ1K0Y34DBZQFQCgeq+0FGwUCwvokJLf2LtULy0r6b0PSeT/p8TNlwRsiod58IT1YTvUCKqyl
xR3l65ufgYrshAi20AVfZRazwYTYJkqFggC5zgPllOSOEW9ZSJ+XT60a5liluMsSYVQuatVLlZpT
tMURbZHqRu4syTK1pTpH8lVkq3x9KOZ5npIVvplQU126FEsUFXVlxmiDkXjZIYMUc2i4iQlcUeE5
5kuvtNLjihKEitEaeyrIrEV6o01n8queFTv6ul1x7K4T8uMqVPo70f6Kfln8cB9TumWGfK69ukIO
LJgyDyIIgBDBbiyi59EQG8XLFSm9mIXHzU6wcIyErksvcTmPP0J8gY7nCkfhFxf5fpSPBn3e3bqG
QC2gg7ou4F6UEytnUMIlOuL8Xu7zCZcCuWLKD7J8KlNF3z9hw5z2n9c5KizaVzLM5/aEOchyUIya
qHRaa8dvWlk0y4kNN6FiYpXodaS8xrBbgKiWCdORrH6PJLcB0gsBby6KUo6pSj0DIm14F6llWLh8
AuuDKspZKOlUgwxvYVv6jEmcm7dHUpWCBhYwfJSh3I2YFfazkqOEmw9vqRG6/lqITaZOM2ERiu0L
IvLj/bEnsFrpaMQgPTc32uP3Nn3EvW6JYLN59paNTA4hf9Anj/y0i8EaEDQs9rDgHTSlp7BfHG+N
F/N08zx8EHvXvql6Z3gos/AKRHcrVCmJ19FCpxdfep8pTujqVn+Y91BvsQkMIfzLlMjC1+sdBZhg
bJcfVbYvMB+lqpWZTLfjNtLNRSjVV+CF8ERsiLhx/LZAiExEUUhpC8+2BFRO5C8hbR5govin0qFn
1TqTT90+Np0Kub9bH7qXnWpouUsqC8S1vm5ojf4cw4SC3gWTAWprHfetOfUacNVjRjN9DxU/hGt3
EChse3cSqiC9ABaAsanX6jIDqcz7ue9XoHGHWx0jxknr9dQrGOzxaIRKi5xqKEvz52Zfkl+OL686
80vliep4VMMtQSoJeU4uPx24WqeY6tvFks9qDH9u4qmNlrhTui41Ymgm1IOAb+f25GOCveZb+9Wz
6yiPNZz83OYrgxTtyC+KSHuWhiWXUNVzISn4p+kwFwLPajkVZRYpCnvjstANTXEVRLNtdj5iqeHO
4hTkfFSGFR7QE8N3JEygFpm6Rxaf/seG8Eu8+dBV7iMPdjq8Mx0uBV8EROu4vLnkajxWMTr3WnhV
nAarDtVk86Ut9OISn7/NftYyTebzOzYPG4RdcMYhFtNCsr9dA/xVGJN1+zCocHET6dNLm5Hy5zZa
a/DJg9o0vhrkRsX3QjrJygiqeNQC+pJ2Fk8lslN3aiR8Y2wrhGZuDVMlIw2yG1Y0060VfhCxj7S3
xeWfPDHszCvDru1FV6t8/BC33DEGmVPsJ90+tuLFTzd0OVoRhl6OFvxXbEOAg444ZYizgLG4oOhl
e2zXsQ4qfU04UdkqqDyYoXOQR4fD/7xq0EFvW35U2tqif8laFtHls9SG3YB1jdm4SrzKgAp6Tr4s
USkQOZj6AJK3BgMqPaSYOnmfVzz6olMi/yaW6WwZbd5DdCDZ1YrIwIe4+rkjsdAPYwWpIMfQmkRt
xjjuzKWNWZrvLySFRZvwgjVINdk7i0kxERrbYY30/6xT7s6yWUbaFOfh0D/0Z9kUPcQrZx3qasRl
7eSdXVz+zLWTfo6qXcjA4gcPqbLwvzPLdDErdlVevG0Bs94V4948WnHR9PbaRaXxAz5kfZ2gufBp
059wmU3kMZD92YUSmz+aTcp2UAFt+0TOsVX1xxlT3rq3qt+Y6p98/TdLnMHmzwUyuB0Hm9+kidl2
7ifZ7tjm4hEVIMaj1W+qNXNT0uUj1pENjsT642WfqlOFWbtw6ggtUASysHla/S60iy9tvAOOZODc
L+6LhS6r81rokrBucu7PqSsLdkw+IPK2TKlSezM5J9t1QuKky+zLO27xNyZPcjSn4MS19DnpkMSz
1j6Uu+tlf1clbfeVIKKETP6cdajfJNcf0+HjbvnJXXbnZNrmwebbDgnxp7dLktnOuzwjJW839Zsl
PJOgpU1WuJveUgAhOtOp+1rzeXVKSnfleZ9KQk1TflfuppvOZL+8mZ5+kX/90lu+1DskXUJRJGa/
Wx0UegL1CM+5TbrQK/T0GdjyGwEypAbjJ1KYVdLqAMf2AQlBUJ6AYXpnUvyIx/T0EzWA5vvNS3Kx
nGO592i3dCdm4+96weMbP0DzIue6HkLVAaI8wH3prkVijjUCuzEPV3xPpy+KVmhoCPQ9fU4V71s9
Y3BKXOh3TAX4vA4aKa2hBqje4l2fNKmSQQh6iOcRMlqTWpZkjiRE5wzPCspDeYD5nYYNS2IgupVH
rQ/la9un96G8r8FCXuAx45Ionn5ukBPV2ma6yBIawqgV6SaEhw+kIieHYT/3moUQWeGBY7bX+LVN
iHjqVn86AFr/6xpZePzSnQEDJdphwDZ5rNMv6mziu+E9HbSy7eMuQIf2CTfz+UmS5RVSOwa34SxN
+mFUCz3PrdzR9cGweHNpUK+eDth0c1B623ehlVrUj9xce/eM7vHXNb7KKCs9uBYxOZhbfG3czYDX
jl3N8Is+6RnHt9rkW+n4FlX7k7xJ/Jo07sa3xy5GqsZdQOM4OZ79Pid5KzZMIarhgDj6Y5dLKDOV
8JmNoroOgqfvDeo6ZIFKLRMKtPMFKI/7Dgd6SGyBV/iw6B8ZOnEO860wRDR8TAgQM1VBPmJ9Dzmq
f0aT7ZMSGfOI+9ozWT4lfgT5wP45raxJK6sT4dVzLNUnDd9wsVQoK+FYB8XyynI9vblTQiTbmnXh
WYVo/JKf83jlyjW2G7yiWyzcHT/YFJFeqKHjl3+L0a40TLq0XlxJXfhnikLC7Ovmk6q3qmQq/J8k
Abttq7lY185nkkr9H2FntpxGsGzRLyKCqYF+BSEGITSPL4Qlm3me4evvWlX2PT46DjsITQia7uqq
rMydO3eKJ0vjnnd2lDGD5/2qCjVkiQFtZOnF2qbK04ow2GSU0OL2UXR/SwxhaCKhzLyQaa1hqPYy
dDZE9iHcG/FUAh+rEj1EnphyQ5Alv0lvwy8p22MOFfFoQ5ETOLGBiVWZIpdimaYHaMMFbtA5dZe4
aDucTIgPCLGwd1KZIp4ix8qY83AZKEh6vHrDbJ1ARjhhuClCZf4egw9pCijfG5v2SKdPfkjyHrRH
P0Q0dEZ9uxhSxGeMMkSbQh5fWhhkIyCoNKlmAS5LD3FX1/XSlfDiJFvswSxo2GjILG2Yrq1IODmE
xnRrQi6jNj1M65aywLAm3UL1r7D4T5g892nMFVKa3L/AxY+ZB8s8Y2BpbFeEPzlob+HiTkgq6U14
Nkl9NgB4MumTo3jCbLvuBh432ScdVSPv9EnBD6G5IvmnAq7EyRgIbA2Y/nVODyjJsnLNzvVCvwxU
Z5CjFI8ZKf3Y/f0UmrcNJ4qX42Y2/EZjlrquxK9KJXSpuzsg+C3lNQsclVhuZOoth7O4uNjjVeCm
DGonajVdokFlCPoN4LzT04nmBPWiLdyzcFHUUjtehlh+wFE5NWnOhksw/SHAv8M6JxjtvwsfFP9X
kvK/19QXyZlsMthOMkskZ4z3SQY1yM1722gELEl2iXzSmvo577Kk1iORj4RFJyiOGtNIxpwj51fa
mNDkGIYT3jEuL0oikL7+fsLpH/VPfjMCX/RP0ClbH4YHThimLTJZglkOo7iADwN7p1jMVAljiGLl
CfDl5g4BO1YES2I3SV3y0PwCoRsu/GdivJH5LNWc1Kt7FZviKw3gpESwLlh8gUki9YQ4PgbiqmdU
kBML0fGZnCOMsHYlhRBxRnCsiOOOMGRbnvC/pEcqfzSJiLPly6ViPperqCj0m2rFID9anY7Z7QFj
vMe4yNrPIhMJdkLeK15ae9cfzmrF9uEZW0dktxGTZDUTQvrFGITHB61gA1hk4iX/LGDmzSZ0bRcB
nQ1qDg95YhLJ4geWkNhF5IRaJwGGwFXmcXfz+N2TS3/TrabFKZ54wPPf5yDRw8bf50Puj7odv42A
2iy/jUCxV1rOJgnaK6agZIGvb9cPQDfcG1e9yzuHFgwd5tih/vHZf5Zz++3DPbnfPnyYmcwLmTwf
Ll1g/bpmIia0PHTaiZNJUKDOmT1A0aa44kW5nKh5uBDxddahFx7dMntPaXPw7H/cckr1/HugIZCJ
FDedhPVn0Q55CQGKyFsThRSRjxtRqA2ip8a2mX3z2fHHiZ8SCdwdhDOAEID7hThgJDRLhWq6JjU+
/zBYVk1rcqgRK/MCl0iebNLxLuaRjgBbVAOxMQlVecNp5BPUsrSNhlsjAqdhXSsZXKoWGkI4MDhX
eFZUqutZJ99186Jn0qsf8L4OzBQDMd8s4cm0Rl8dVp2Jv9+wAsKFf/IhiimajpUkV8xVvkgaptPz
ZHHMFr1jmg6cBXDPApC+eOUGKL+MS1AJWKiZwpgmJBNIZlkiicxzOtyKLdKZGPRbSFuieoGt398K
GMoCK8r7kLJ7ai4pgGBAs286Ct43d2V3MzzVF4lziF2NX6QX7uAom0lc9/EDSAQyf42IZWxY4Spt
2k3Oez35sQDepUkN7WKvhzfAvWSlIMkLwM5BTCdtp4tUyM0P+iIFNTYLCYA/mAVUxxVoU3elCwNo
9CFratAmvXm9AEbqce6i4XgS15Nr6vF6YCbW5IXUxYeOgOwWSrTInkdvYIZDla+LIDtqlYalElHK
KJrfCNCKtJqltyTfZ5asmDUV5NFVO91rxtetCSelYYpqVskVJi1gxNKfBkRE7pTTVwuL0R3wLsJ7
4vdm6UlnT+ez9BSd0LAe4WQ3IEMgk489nNWXl1nU+ZAYxQyaUDg2ZcKNSDQ4XDQHxfibKmaXJlAw
lhlfH6qDCz1sQjc8Z8uYTb/jhf/AV8eHNqAwt+ZGP/kYNuYU2qsgob+MrAByAZyoEV/hcfDik0Lp
HPqqUpcWFjx6RaoCbYyVVQDp3LwKKGcpHaUWk5VXhk0r4liuZ74d4NjOqV+S2qcPFIoJ+A84JgxG
gWcJohFGcfq4CQk505YSJwgn0kkGBEve1fwyM5T9zcOA9b0Jbp6p6jjcjpmd1tPqmQouafHpTH2h
a5N9Edgg4uGi09bqg8ADxIA4RBICcdwVwSxOy4ere/i+f6J7LXvHuA5A9kDrlJDbFSQZXXLdZi4d
6+kBZTGjYlnPS+wLQ+UTpbq0CH+q3JF/H/UlzQ1ekkcjkch4ltJcwCmYvHikSJqgY4gG5iPVo/oZ
cJEP5gT0qLROMWdqfO+xdSm0Cchs9W0t0c49aJiLtCPnBsJTgfInP46uB084FooVWJNE6iBKMgmo
KgP1KwkB/YxMiJkncyMKc0lRM/8ViWnmy2SV6IAghiKBRtdQn8XT8C8+lGcUlzggNsyIrAn9kQbH
1xhRZGt9mWi3wls7bqwZCnzfITxu75g5Immyev69zww7oWUYOrIOOlaYoSrVE3iMQohDHE0jVO+r
ExuhFfylo3QYLprZ2ypQAus2ZhmsxJ2sofml2IYYgHO6d8bM7wiYwZTAvQC5LkNQLKtdaZHVDNVT
Pd49Si7R9Q82NlCOvHSJkEVIKKX+CM4HxvRy/Ti5J2jDvCJyxtgpemaWNFtHozPcLU9vVWf2uPiz
jFoGjYtha3TivgmVeKHCbOJ+i0CCW+DQALNCkRNMhCjH1NwGipyO65ldzcESfV/3jbz2AQiXSWGJ
Yf6B+OMAJ8LMX4ySJEEIQpvYiwR3f3PlWLKx7ps6SWHZ038gsPrV5IA8xaRaXyb5WrRdKWCQE865
vKhTTxxiAgUGkwtXgLPdQab9I8PtgMYH/W8O1d6Ti6LwWHlafgqw+AYXUPhZpx29oT6v0eRqwpDx
I3lcQm2f0UNnR9WfLHfWM/K8fCW8ryOJYCehXovaZU5MWD/1EduFtkkY1weOYojM5NqtDtChybc/
iOvKkNAkWQWfwFE/NxPCxOBvh5undx5nvYf2o9wynP0VCKFWUcfYPv20ArVCiKIelvQc+DwkLiMN
zzy0D1k/ZgD1BqGC8IBQynpyUe9f5bQZmLvRKCD0HwfMyfhLmsV5HTcsz8R5bvWEc1xp3CnTRXZv
LK/TJrpLGwwZRFoWIpYdUfMxLP+YwJXXkmfqDW60+wZ53j5FRMP9qHsmpN37bobcCjVG1FVRgcjx
d9GRcKfPTzAYPzm2qIkonCPYYGyjmIoUNWlw8rmEG7atQ3fAiCsv4rh4XcZIcord5nKX6FBJFfQR
n3LQ5EZXV8wdpR/FdtavjhiUvYcdS3p0M0K6XDfPbVDYLm1V6uBwbsC8WrHUuBbRB14Cu2BKGFS1
XWh4/RkN26GNaNMvnEVnQJqC9ZNeS8RdnG5OPKl0NCjlNB0OBYd+bgVhBklJti5Zt8JR4P6++3Hz
T8/D9PW0M+sj1MLvaOlpb8s3gjyeIiOLFS56bnwwt5n/JjfIlrMYPBE5iR5si9aVv4WJYMbmwHVH
Zo3bhzs8aq3B+Vm3VtA5t9jNUji08/o/i8i56IJTxYjg/yYS3uSXBsdSp1LmhDfLGldXJ8uCqe+i
2fWPyA5a+epUx9fiy/ulKSm95xAWQC3ztsiBy4jzqSzjMfSWNkj/4I3wn6wkaHSyIVtrYjQqiyba
SC4+9jRnu+P7S75Zi6DAlXfUO806AMJdNKGdYMZVUBp2oLUDPMOGD+h3BKwD7szrnBOas2g6PFkv
qnKtEpH/2SEb5MA61dlW7zxFH9Ijp6/YH99qyhIFNJmW/l/nLG74su89h2WKra886dP7QdJXFaNx
HxpfR0RTm6m9FFi1PlCPyzhlzDKMJg+Rdean9AId+QJ7zPJyR0Qg89axptAd0gsGJxiFU4AGXU66
2uubw30eLUG5BZHNKDdYVqEmK0j/dVTlo4L1QgKR98o7wf1u+9wMnyDcdyYzKCLsSaU9oYfjyFv1
um5xHninxilyKkRl5CDHaaYeRTlwgj3yFnXCX3ybyLoxQPGapC/pf6wgjJsFDNjYnO6U6iBsOnui
/WNfQIdurlQCspdBjUufrIYyOFGUxZR75FZZI2TV0RinRk8BkkeQRZTyr+2NVpcBeay0F918ff+Q
ctpMayInGRq9xolLi/SgQfMAHqqogbGTKe0Bon+0QFMbhlIo+rsrfmEAJbe+0uq1QoVXCQhWjp7U
msy7pZB6PNpgCxhj/C9KsWqtKLiRj2cMFRPDUvwIbXI1QVMCHgqx+VMIldimwoEDZexpScjFOYQA
ek1cLCBZvEi/BVGJ+upVNBKoln62+BM4V6Um2WDRxboltcWAI5Y+V/kq6TrKCBlnqTzSB/HW3svC
UFcwC4hEzlQrb6/8vMy1ZUaTW79Pu9PuuLv6SSX0Un2F8WKspBoR2BfD2equR7cjFPAFvrvcBYEe
Y5uC1/aj0hrenK9oiHihkdL7AkbjZknwoilaUJp3tanAGNZd2BvcbBFb7ORwJFzSLtkNDjIWI6Hj
dt/t1GVbhn8db7w7iiX8kfYuGdeZHZhItN55nXfgjGnl3JRct2ckOUHyNX05lh6AOW/ZXhbvtixL
dux3vRO9mQypJVx7Hint0F3Mmus1IInLb48aJl5A8AQmaAMcKihSqmSJzdR++HHuBMW7JeLYIH2I
w8wvj8y4AKvEIL2ECkoRwqH32skfuB5QEIqESrI4ZCvkGuim8585lWP+VMRHySChavkoEiecaAqh
zK9omewBd5fVFcfwAQkRzog8Edr0Boim9ObMto7OysewDCiCcF7KV/AZI+/9VelWbgog5hOfzKL0
u3fcczInYC2uQZ7CRy7j0k1vRxUcmXZeBHX4gVNu0HZJWqTy6ZHTROTA8rEqUzEVCpmbma7xMe2b
b3R1i5BmvMLyE6/iqJGWzFw9cqASdRkBmKJ4RdQwKtF4AhMmrqclJ0RHkT6dMg3Gzy7UCctWal3x
UWKAq2LWOvZ1pmQnxWo/HShfuaGFJicmGU4cVo5cZBEY9Mz7lr7rhGoBZsD/WZhGCfwBy89NcmjV
BKmzl/NvZlcW1HBKPTEW1sVX1qj8lH/QqsXh1U5U4HBihAlEAo2OtMaqW7jcwJzftgTEpzeD9khE
FdPPvKIsKlYk6YuWGonMczzYxYo5CAhBy0KYbUhJ6ODqdehzWe9UkR4RKJVRLvRECmQJe8dCJj8Y
HTuKulSoZI9mnbkD4bJSqBRlh12NbtjS/mkKQQWiylvOQ4kzxIhv3jkezWyY1yV4SkVmVRkoqchs
gkX+DprAPTbCkQkV7ncLaBE2eChbosZnDfuJWYkNhAR5vfzIdIUNXRvZB2ZB7lzdMNeZ5jOqSV0A
Sk3Jr2WOIf1zgSwUnw7DCns1AE+KhFvSPBzXop9fuOOgsSCe4URI53zLt04UT3pX5O6K3Psf5tip
hv1jvliLCLelc+5DK4M9zh8byEY0bQexkJG9g39cbuxeh83ep1IEIsO0AYG8DM+YQnDm3aZVDPQb
XXutODSGwNkhDmzn0SyQz5Or71AqCEQ5VkkBQ06tJkiNc3X8DX4TE62MvXdftRzLIqwswTSkkyti
YOgNbAAhJjbIPjX9DIMI48xMSJo4uX8RmF2TQjNxfN2B4mhZsqq9KBJuZlFmuh5dBwEQnjrCjt0Z
JNfV3lg0RPklPFVo8cW4ezsWr4MQjIkSKIgm9ZQZ8uQSLfBpfqJ2I2q+zE+13LsrwlHnQ7GRToEy
7TYbFFeSNwAABDl8P1MaIYQWubHGwW5TgTV/maVxHp92QEtgAxlImFLlF8XK8/UJs3vbmn/3NwOW
fP30PKCySV9FP9g1Yuyg5yb7QJzG0DbTNJSzXjCGcqwHIRhctJQwViVsAxwBFQPIZSe9keBmhUdc
eaGOyDBLCEaXLxYOnB8EnGRI5FqDjyUaocY85RyYhUzs7Zv+fww/1MbMPQzY94RrdGoLny76QXNP
ejlfp3sV6iT5+qE7I1+KSskdnRJpuGDBijli90rzbV7jpGt2eGQzBnnKQ5QbVb46siS80WxB0rkA
eCQ+ysPTh1mGZapDYlG8DGStWA7KpFPIyRnNqB5H5VP+Z6G96iTwMAt92WvLb/LyXSMSwFKiWFeM
z0nrlMKppR12JZVpLb2FTg3trBueG076rt/lhnigN29QoXNXOCfQF62HjyJ+kjLJ3b4Kn2iQnE/a
2F/NIwYNmqaW90x1r8ttRkfGCXtYVvW1io++XDEn3+gLdPnKtQaaKNGubbh4BoRXaONMZCTvZVqt
Y0E0SBZ4uHUH4/Y4fPFsQgkKCP0Y0SZH2UIQcyRQKhn1kQUiAN3i7MLE0sqFpc2E6xZo9Nb1zJMC
a+5qh8t9Pzh0/C5A5CfBJ6RBSU0PwkJKzv5J4F8u6YS57paS4I0rBy7S5d92544iXQVe43zQ198+
GjFETz7mIpw/MVDaEP4LHVhZq0y987H3tH4tLWsDmEBM7EzTiVzI20aK6AjhloCPrV+RSGrN2MOs
miYP8MNdTyOja4G95UZCUddGWIIkmIUswbuWQnmCQYPuHOWnzafuB64HcHUgt19AZL3roWV3vMs8
+VY9DmbC56jjBjSnnYxTgCGUk8uWIax9bsCd54VM7xn6NtEuFeCC6jxYfuPc0qmgnujJSh1v7PCl
7ARBfu4lOsPCUbwZuReLneJvxC1sPM6/zNOZzpyNOY2jAmhlwYk6H6KkrBzO37mnG+L/dXBQPBH9
kxIqyhVfGLR07NKLrV730fhcwOrWnOrf+N6kgavlL+qD7PtFtpzpqqaWgOvH4aP/juMpHTpwaMEb
FQOxfNeozKWIApMft+jYOZSD6+6UbhRw4QmpwKJqcbtIG4M9Aior9iZiDZa1/xjiazBg5WutsKEG
KqlDJEDzkMsVYmOkUc4Cp0ro6eP503r4gCFYEQKu2FET9jX2xfaR3YmjBkQ0cn2TGoxfDIbpKBRf
kA/nVq7JETF8KoKw2F/X02rv5tznQh5le5/raJJiXfy8Wat3I8+lFy5mRE9sy+JGxpqvjo/em6/S
x3MA3Zz15SZDKKdZFtmOMM7tHAoLe+ywOYShkQvpZxHdUnNchzdBlG+gEKFPcYBNcw49a9g+sOvO
6Fq44VicDjNRe+L4ei9gJ3vVHJ0r0Lv0bkk0iSvClSGZ2C1ZC+VE9ebgP8KVTdu7wHo40koIdyLo
u5zJlEv/lUyy727vj8gbbWsVXIzd7f4OYQDIwDJK/RKIjnRRfxuGfKjKTBa+idafMyDr5reEmnwY
hxkIza+n72veqq9hYoWfq8AuFc0XrzQtc4YIJ34ZqCSksqDb0ZJaGBJ6ilwyC0jH4ORTCsbMZEVa
nPkTQ60pbXCWUFVJzl5lP5bXNuowUSAMJsUFokdrfG1GZUw45ofGr5Tj9O45Gp/il98N3ARS/ZQD
p4I3dLUjSwwWUyRnlGnRJ3ra4JtOE/+FQQfGqANlddsY1rT+UxmJNMrzbg76VvG6eI3nn4F76B2H
JV2Grsdhr6Hq8Tp+Tbkb41raIjvlS0Ri/bXgKYVxnnNpsvJiQZ3wEAzXDUIVu+adFEWwLd4DizOQ
RvNnUKd/kTpyaelPSer/0AoCB+Y3WsH+MC2fZr0VvUigDYhgiysKB1qoouMf0UTxaxFPH/RMw/uJ
08JM4xZh9uObZEkzMyZB/F5sUBdzO8He/6p+FxY4PClWIrhk7jhIS94VmmEbgnQQssl198AZ+5pW
/nQ57pqXXjxiKl71M2SIG+uddlW3RB9ukMcx8S5WyD0djoLVUjLKLC395c5OPwxDhDAG15NGblCd
fxzeDBpgreMouD5DPoEeNtgJDGvYbY3vdLLR9oAVbvrGlZN5Y7oxBeN9WjQHHyZTImzrd91GWa/h
LvJbzFmFecDUgqJQZo7Fh+Ke8POZTSmrgmF8/DsT4c8NjyrZXKlQovFqMf1KW9nke+thZXl41LP0
tolbxoYUpjDSzyx4oH5klq94WzYAbRvy7TojOiGoKbUK/XN9eZ+rD2BgP8PuI+0bI2AxrwVceK9O
n/bvp59P/sijqND0KE0qabkS2lT9NkXLy/G8nA7XtssR7xRfPHSZWkwX4BQynlaF6ffO8fn9kluh
DOkZ0oGCqMaRFZyun+7rD6NK/TsdtnEo7HRTZbfbq1zdyC7+v3MbWTmfSNnhdsw6nANy1lk9xVWG
b0sVPDlw5FpIJIgMB8kKUU/WmAXwUHdORIVwZnJNf2ndP0189m3UkCihK+T5rNgzqZSgO7sMF5On
Y0pC8lR0USXr1YarM+DaEnHbMy8GProS/q57pGPiNst5szEoQ2v2Uf0LdlIqRyxb0K7FJCmd2M3R
GdKTg3uPpAeTgWLq0nY1cGLw5FufUOp3aaMe8BLA+ZCMPbpZ/DK1aglg54hrVs3tG9lGmLwkBEv1
i+RC7D8m0ZPHRdPEYmAKwxUXFBdlLzzGHMGBBIL9FGSOew7y383oyquKqZO/z7Hyn6iJxWJSpItm
jq7EX7tqVdaj/Ph0Yoq5RAQctXJ2AAjVpuLwUZygAFgY+YllCG5SR1G/fxdGdpVEh3aEwApqD4Ha
0gvhaSQ1ABfgRfzcojFr+34MhoqXvdc1PNDdjbuq6fDIYiL3CgufTfjv15rP/qmFWDFJykmSLdpL
7AutMbM65Uej1eTwGJtQeKFZHgrqmLha9fXxIxvJASgROZr4nLcWSCCYLzDZFJOgKYQEgHj+e72n
raoBQ0zvnegnqKnxIQEn1vZK8jTZYYih5EL8DSMkWOqWYl4l2ihTcSGm5g2zwKCRjXaEVhRWnlXh
QjJCCQ7v9FsF53f8TYtkjKQb79LQtAtWutR9+/3+pTKv9b6X60QBbhgWzON+4ZL71lFQAduATRbu
FrvaLwQ/FuC5n7BrKNtLjIVEJo63Ma0E35Di6AjdyEe0PmiNczR/R1CLJFC8qe72y0a+KcRDr2G8
VUstM40TPps6BKFQ6GXYLhxqri7SYPf/Mqa59H+7JXPXkzSX5rJw0tJgbH8zpqvtbDcb9eaHx+dd
LZXHRLLVpKF2lfraiw3ZCcEVL1aRWOf0pPEjrY23aG4b/A+wVEbJhrqCY4aohzcGxq1UM0bgGWwi
VpF9VrgZu7iqhkQLuYcB9ldkWXrgHoaX2QjWD8Jikx+zH6LAEsr5izUkMUyNVF2I3EfuZeNPLGEw
ru8UIIeDS501dtNbj6lvnVzZgdJDpf4EbxLXdt6gWmIAVziSnn1i+cN/kqSDZhUo12+UPpF2HvKN
vzGU04aemu4npVT+6T49rfXw1CoI85pkT+a1cYNiknKLXrYT27QH+whnCLaErJfSuWrJgj61d9YH
tUyP09d/EkVDp+SvpQvFSiFfzFcKuWxS+EKznk92x8F+nKItBJyVrVUQ4hp1B/cmJdYhBl9xT+Df
QaEzg51tZBGIIc2CbXUJks68tlh7Tkm7qJ4gWnAKMHUqD0wwbnL13HKTwETUJO5DIapNGPZN9jtf
auiyA4nTyiFDCbZZqFea5W8JwojJ87ieu47WUDLv4rLwQyY8lC/2qsCVeadKrgmv+58s3nL+jwaQ
RttJtmzr0+SLAZzsM6NDZV5whDLNIvn7E+UIdIGZvzocmUsSwbTtec1BkwLVUJAo80Am/4RE0hwA
zWS4v43I+NgSjh4rpJeQI7ijb5TGLkOPLlESh5Phxdvie+jH53PD1opGdOnDnrQUW0xnDytA3FGb
S9aItJToobpn+09ts76auF+A+7G1g66dtzivkEdTPU2FNGXFpOWwN09JkZlxN+/vPd21PQU/2Py1
p6Avj7darvn0/pPGRYgiX8c+YEKEJuMkR9nojLnDA/WF68zgQkzTLL/S2Nj6tX2Rzd5JgRH7HHUV
xp7wpjw8ggz6UOkNRb9k6nxxpK2eUUvS+JuOtVp/3XEHUX/99DzZVOePqgKZWyu1x7cKThUuh7dS
EuylF+rsybdlbtZ8mNvTqV4itb0jVnGme4KeDFSFfqkdmsH5sjx9ekqN3p27mTBs4VPU1m0pXo+J
E0daHqVcDDp24Qy5+UIcaCbfJ9VxjUUMMUc6jebc+LI0I/alaAK77kOLv6SOakf0WyYWmr0YEs1x
gX6x1qzWCzV1lJhpIEJhWqAKRAAh5X65FvGf+DD9neiB+bEpfpDGY/QBNy6wX6zU0ityjy2RsIkU
4tCnqKKq1wiot0A+SadlTzJe6K/Yt5HgrCvFjWHBFNkga/QybFTCxcpvcMLbMEvJPkkKGdxQUxT6
+LurjVwnMqT5d+eTJLrKO6wMOBrT19O6Bm+2v6W5FL2cvJZo6jR5cpqsjMN4YnGzVyea7tiaJzB7
rufXrHTY+7AFJ9Vpm3YyV1PKYCeQfzK3mt5Dk8AadEGyJ7+BNGyxxZrsZaN4ZVjm1jqjr7roAGGZ
qdotlXHeqnGj1/VJIAOQCErkxCJ6FK6Vb8Uk/Jen4jv9b3iwHYgIuGmrBHQCLHC7sECv17Um+g2M
I8AMme+iHfjA1TLUXe+q6YNCa4ba7Q7mknXWSwpl48Fw8YAlTGvb5s8SrymyCNyM6HGJtCYYlQG+
vnuheuImPyjg4hamL5jiiyWmtwgNokgfQ7J6a9o/2ULK1IAHcQ2QzLC9ZB5WDvmHoIuiy6WemyuP
/DTsEl9mJt1EtR6uazTLRNBJR9EIQpzn5YphzeerPXQIIUd2YBztqxsU/lhWOxopQv9h6Vs4IBGE
BCJxvZlu6SMGZ9k6dBKc5Rzq66poKCanEvugSc58VIUE4EUf2rkbuEqv1s6QK8chLN/s6iZTpi3b
O/YC431EYABWnbs4D+k8PKpukARhJ3sIQhrBGUCT9DZkCBCWDZCAYRu85rb60oSsAUY7tys3YpdK
4SrFbPyXZa+SSqf+YULKrg1hxRSe0ofjbi8NRAr5rfR0QuFW4EGslzQA7seoEXT0j1elcVCSOW75
odrOolGgX7WelDCE35dXqLOGvjSimSEfMN1GWYAxP3B8jtX78cWsnVwFMTA6a8G9P5OZH9BEy2x9
9MvuT7D8dclMVNAKiaej6zRh8vTaCVZz9Ww6Vz87TxIMR42zNu2GvindUHZvClooyqXKIZUZpF2n
2dAwh1gGzrcBrgmGM9jy5NG09rKaq1nDVvrc0xOZq8DTe4Lhv6/OEIct3zP4c34x4CYqxifw+Ms6
2uIrQFbdcpOrepfOaZ0IJXdQz7nKEatbFEC3Hd3DMnkRsvz46Y6QORPHWVfUv3RKuRrOmnC3caL+
lqP6ZTzvWZv2yTLWfrwsUX8DM6bNmBD9nK4c+LD0nlmAZUB4581vMdclslQk6SO8bHLHzNAW/d5J
kM617VZU0Je+UKZ1l4h25lok5NzeotxN+oFZFjAps1M+zHqa7TQQIegwV21zqjOdNZygVksuwKKd
mCZ6TeySO2t05VnIuMgizqWIVECnSLmWQwCl8EyW/GWMR42QHHZv7e4VyD9oJ3AAETGzTbjd7znQ
CZNCWasuQdEOSLIkMDS4xeT8oitvuhyNC5Iy3/dXFus4Cxw9k+zmQkyk+XdEzEg6mVExgzbgGE4K
LpP8l1k7CR8mfP0/kRTqntnLLbDGnFIGt1C/43WHsNjUNPja5bBujISoQWgnUWZMjMFcZ350tjV+
8ZS8+4QmZJydZzRksj6F5UYeE2oV/qexRoX7P2EulMjUcSO520fWkC6tM+RMjyjzCN6Vwrt3SRl7
JUrVWOG0v+Xel1y/tSh+pFMQLg6TenJ9OtTWiA1bymExaqWhd62ToynV3xLhs5wjg7ouPXgvUG6F
PctuiSFOSEarx2XQovyL89kku+sQJlrb6tdeawOdfxWMhh/uqo2ZcU9AIyDgYJZcIMsv+zU57Zwo
vxgxjrszbNAaPkvF8EKY2aRNooC08z4sD3GtkAsxHyLUp/BOYJQz6lZuGV45tQmWlzWpNU56aeY2
gjN5ZAGAYfewqypQ9pIqWC2kw4a41ov0NVdI+c4XmeKzoDjHI/8a8kUYFHFW1eyKr3li4u23ItGx
HSSKFMbuWiWi7Fx9cqsaivkOqkPAhcusHTNOOXIii9acuiULbgu8Z9hEmRZyHNaYaLtyWaFwtlBP
ns2OjJs+SOcMEIQu8dLpPRW6zxRP9mFUnKqT2w2JH9WSymanW7uOyZrFY8pnnmB7HDkPXsy58hpU
LrrAn0DEK5JO1mUWP13AMUu2aR065o3Unt095khO5erD5pGLM1EVO6ZQctWecUCyce1TpwgUsCGR
M3ibvQ2bp07MiY0ZCMEFiyO9BBVaSpfLEFMNr1Y8Y47siCKLku8aE2qRO8RbSJrsG8XmEf1bXkXG
yrxNYIYgV6JTl9SMzVyanr9qMurGGDnnyfLozOp2Sp9NCR22UGclxkm1XTVRiTB7oQ9s6mbFy6k+
Du6TyZjoB4vc6VCAI7Z9G7mDd5nSMiFsNGwfaF0ROlYSfCW4WlGdRDfLY/qOtGlNgdjc/LV4Jlaz
O+y/sJG8Nf1fA+dykssXK+U0W8gnXwLnQXl7zg6Tyv5xhlL48T2Tu9h9yz1SfF/tUfPuQhhUF9vG
ul8wY5o2isP6lJT7vHom+fF3kC6X+xPoXU6KpUqRcttcKWfe5jecZj/cbLODY2Yv6I2LRsdonTxd
rQ0Y3fLVaMQ0DHzf1pI6eRUBJu0NwXrhYtddt4p9KuPQ/wagw88HHM+9hE459dOE/jfi/ifQS19N
UTLfZ/Xxpdu2W3bcv9JyjZy824Kbcamzx3C44fr38T59KkPIID2Mh5Rl7s72tdy1gbvil07fwZtQ
5/F6dpl9QXgIF95JZeXl6qFydXiwkLP4ksWtdq6YDjy+/euW/rFmuVKh9DIpp6VcvuAo/zaK2+n5
WBlkK7tHIa7ksxeCP2k589YOXl3uQnmFOd6RNBmJOooKxqrlskif2380nDpabjujHxN2P0fEArZ9
dcsIDcqt/M3hctvXAGBA4G2Bus9AnizEHhM17G5EfzFlrL8J2cwTucXFx+QFNQv74xK/1cM6CZHB
P6ZS+od5LQ5UyhWd2aXCFy2LSrJN00Ovd3yElOEC3k9BNWjXC2Kg4+3Sk1l+gsMUmU5yV5kZ0M02
9XFSX1R7w1rm81TPkhA6nmoZWJvDi/JV4wMOXCOPjNiORP36fk1FcglR++tMu1etrWBNt7fdbrI8
VelpUr5bPkuBUKZNw6/L5Kag5p0bvF6SG5cusVi6+J/OsLLl1skWqGlz3sp6sijH0NOFIYbiA/WA
V30hilHaBBXGJhKKRQJ4cUdHyfZNHhY2qil1P23atz1LbJliDDBjRlPEjRumW+ZPdzmLikwAmVsR
9JWh4RX4/1ybvJGwI/sVAFexs7jc3RY/tIKyhSEC4O0wu8mLG7VrCU/31jNQnabmyd9vdv4PRfq5
bClbrJSKhYSE35d7vdoct6fJqHx8NJ4jdkPzUDFlSz5k/k+Yt5I0Kp/SrnJscFAFauhINf5+HqG2
+Yst5TwKaT5fzKbFcvHLeaTFySKZnzgPSyeEncTzTSdbpWAYmVDXpZgpt0QkGPoT9xoXxpQvUpj1
XF8yLcp7UTohSKdIp+aOs0QT8mBS/zLPanRgh9DfWyJDeL2jt4+A45GNbFvT7kgYEHVwb0q/g6p0
zgy7+SfQiad/Z1e+biLlciWPQAKDnxazSf6LxTmVe+tBJdPbPsLyq20vMlVLvc/N8jXNd6u2Eq2u
q4vL1c2wXrw/1dLO38e98D+SFV8+/kuud748LaeDyXD3mO3vL84dVOd+INFZB0+/Gl6MH7K3e5yX
aTvfLOO+lG+ntWUNykKNqI/99FRnZdRWV/84p/+RTfhyTl+UCwaTwqGc3Qx2j4O+G/+wVagWZPaD
ns8+oBngpQ/pVHgLMr+q0sWlA/uosa+NkCid1W5HZGHOtcNFpdod1jMXuNaALH8/w9z/pP/++wwL
2f/eJga56Sm3KnDTMlfTVqabdtP73tv6Kn9Tapbf0tvh9ewfY5LPZf+QiMlly+VSqVRgueazX0Zl
sVsfK+Ve5vho46VMU8a1Y2MllVnuZFczyYbtyldxkQg0ciN0+mfdhF1ry8I2h8YWfrvtWG8nHXQL
kGpzQ19c4DnhHtHR+N8SdhD4B9Mp+MPvd7gHvs31ZPmDkLaYrR9a/qSQJhyUNuY8vaCRiAFOqbGj
2j7bpoxPrGf4HSopCWRscgkjiyfBfz1bj6WucDyqkPngHgwJZHzNNssxhZrWHaTg7TrO36BVkXYC
GAZqqyA8x1lX05vxI0B3UNw4gQJZsWFxxwQQvKeWu+q/Y9Qm7a5uLlK86nixqGZu1J0dcxVzP2/E
6znpzE3ymafLvBsIGLMfkxRqI8Iz7aUJzHWHj49gWMiY8EoPPrgXFXewOIp1c+Fu8M1WDf4dReCV
dgovBDkbP1oTZ03KAGlFXhA04RNaHGD7gKcdG1UeKmRT/WRvt6WmquP2xG+pZCpx4qtnkXVKVIcQ
+93RIsn4uKO6UCV8Z4v/EIQb3Hu0PKUDujrxiJb9eX/TG258i/H1xviEO6PXKEy/3FMMk28nr+Fs
KaXhcKa9zR2F27Xs/OxkGQeZE/XmBHSRHbdE43nOwipACmmnuPWCkOPWro/i/aOD7dnE9pncKT6J
895XxaKB/hmZdcffnXp2v5w/5i6H3wUqba4g5ghizdTkILzaBWJuwiSDN45jwOjkQhxLq9RC1UOY
zYyiU9yHJ+ELXCc5bkDhkivwT9ML5ibST++CIxczBkCZnalqNr53eLvobp75/MF1OKZVZk543zi4
L7z6mt7doU6ngsH92qCGt2VdYCZWi5yn03uER+I5FFkmkYyNXBdD4zk5HZhGrOnh7fRxS3bDSRVv
oZdVOnG2p362dqhnWIvrDoki6z+cV77aM2HST7ka14BfOj9OF/tUqEbMz2EtvTGQsCw12148Dx+d
RC5p3k8SxGQ/iS5fzaB6CF9hHkhsOUoam54iQXXi/msVpIwJOhvEiSj7Qn8OurnPzI5Szwy7DCfp
5cSkEXN1T88h7mK+WryjBDk5XY5Kl1uKOof118sMpUubj9m8XvqxuP6k5dvq4oBKUKV27Kc0vX5G
sTZ3j1wZPB1ZmqK6efvF4pHpwcVKHmJg/rJjpT8z1/mUIgz/Nf4mxzwyBKZAPsJ00bWT9ttDCByP
ood3EXLgV0lXaQqhQGEtsS+VfIUjQz1V6CJnDYuxwfTF54P+K3EUpIEThU26ssVW/k1kzdqlLXhP
CCaut2PUb04gFMJKAQfS8RUF2oPvpHTmFj2Z1ZCXNFV+ZbKbkqcRysAzE+sgwcq5icAsAiNXF1SU
Vv9av1VU4hiwCYJVWL/SY6UenJ+BtvmDeAWh6DLxG7AL/xMN+cW5FVyp3EjFt+qlDMJTofYlwi8y
iUQYgF/oISaU6D3wEQlhypkD9/TTxrqEb2yAiJo44LoIp5LKsqGF4HWtA/OWdkvoM8MF5hZBgwUr
5haFT/C7nxa5suUG1WW+N6KmlsPo7+W51OU3T7KAWyMjdgpVd3lvCU3xZgLzN/JBJkwGL3cMUrTv
59ryg+mzRosKO+HJsT3zFWeDM0QE7T/dvYUFI+WKtqjd8b2fp7Ma5xI1oAyLqJXAjgOtAgZaJNyU
8zPwCmcKv4xQB0DdwtwLizAiN1JUG02HRzA9ZqPBED0ZODIFmXU5tSIosqAoIofChUrWReYpH1A7
IczOBqUkxq9tfOlJeFLefRW9rfrZ3dgXbPpTH1j2N7kP4tot7L5TN6RpqD22LTetdFG8sKFV9pkK
EoYiRj/GPWVOSQZgkd+QIWBohBZp4/iJYjwiQg6sKLcQYhnYTCGsSAHOvohdnZmpDCm1tcKfdGWm
18mgbSzNsgNbFuSUy364hHVukkH9kO3d4paPpX4EVjlMdNM2zhiI7l2nuPcK9PlREuiAVIUoasg9
hDVm+C5uKkYdq0hiiEla4DpFVoLCILwoE8KiLFEMy1I3U/FqNIoaGBr3qG8SA91zacDC/Obpepc8
dQo0qUzgGUDl9AmQ5D35+Qpg86YpJlpahRyBC8Tzl5Uef3oN235sMmguYRKQe5eRA6qmgwDLzvoy
buCEHKlpSoaVHLMCOCJva5ScZ3BVDnKv1RZV7Eeq3PS1+E6+TB2bxqkRxCBIGAujGQCpSOBPk5Vg
ed+N1MSUjNaysCGk+447GzJx1/DhOurk+GWwDcVg/angh7nxFUcisEUxVfa7yU+B70XT9nAHkse9
b34SlD9yihb2bz9PjUG/xKeJI8Z+EqWn0UvlCDpRefrJSeE0s40cEfNugD6uPScK4QxJdqOO4GPc
iYikJA5pySICJq9TAj2DbgaGZ3zW51hCnF/ktEs29Ba7GVsHZstofyrUabIMd68rG+CnUkkQKpCB
Eevt9fiMpX2t7zIjk6+nxNfZekKL6S3bqLiEGiYiFI4jgg1vJDfBKPRQaexFbjVWZUUMwzpmGR26
Be7Y0XsatxBRtsxG/oZ5UfEDMidXZs2jlAz0+wNgwxhWvrXgAtUZ6rxNCJIgQ2hrRoyddmedEzuD
Ey9iGnR4sPOntm5Hgkm71iPfNWDrc0EqCzZopWGmbwnNpdPaEPUMZMPr2SwEpFVoEuMTojZ3I/5R
4Bnh7oQV6ofFStxf9bgUsLj5ug1Es+2OlQWQp1xMkjWWxaqIyWXCHdAftfcW+W2Azwdltip1OFbh
wC48rA+pRZbG4G35zT4uMl+jKTdNF0uAQcOhjY9a5SczFm72ixTITnuBHanH4stoJle3AuzmoZJa
4dsRFXJOlRMdtVavyNKR0TLPxU4GzWDbmLFVCqAXGEPE/+EWyhIcsMK9wOXzCmtvP9vj8xSm37Tr
PmEJ54pswvpe654Lo8+Gx/hZ8AI9lGSEeYc8l7ThZiZtWxekJqMXe6zijNoa9ikcHW2hQFT5Dtgf
FyiUyOyp35m1Oll6AVkf5B7pJWurbFVgVo7qGXsWaK58mC8o3VjHTd6AMaMTADrWPGl+xpplzxml
VjyuNsWV6V2FWppQ1gN8NObc1HFIsVNeVR73YNq1i4MKckv+6xVYwKMmQtK2YcMOUX5pXtSpNAv1
I+BTDrzYBvKmNcz3mJAJYxG2LApboYedHgrcFb/87r46Rrm+wphtvvvcuJm/gM7KOA6bq5blOjMy
RYcO+RooApyYqRwRjzfuArkiWgS0ghyFcnc+X7xck8VxKue5pZ6IhTS/6n0OrWHzPwkpNvJbGW12
FlCLdRuKcEwGlfsK+Zt6iuU2LFOyLPkrC27Wd16qp0+GJbAMvI3WX+nhWAyJ8sL9ruPKcJIwZxHG
93QVk8jBpmE25dg3+FhusstIKLV0Y3/ZMsL7rmXuFgtg3B/3sw8LIBXASth6ltXbiGbFd3jprHHb
SlMOFtI/lg4vQSplKcnfj/TbFBNupgZtKyw/+ZdcddzRYvuQ3q0emoI9kpTcCQrfT//AEIvlP0Ik
lWJSqOSTfDENrO3f0PtBMjkVBqX88VGNHg2+5DrIZgSb0IvMRO3am/YMu74dV3Ot7VvxegOU4hWw
0TR7T1pMScWnhjpVcti9PjFYhdkT2I+y3FVGAhvkislSXS0StiH3DIK9Gov6avwSvXt43TBk0aRn
YIrXlacCrVV1Gtgehq2U8aFqnv8ETJ3kVmdCvSO9SXkBXKppJ6rSuK1EaiDB8Zr3HHAw3FvYUm2e
6gFVoqJFKduFSsVC9D7vV2T4uHEhT+8uTHwHjnCqizkgXPRUeqpc/x9hZ9alOBJk6b/Sp985LSFA
aM7MPLiLfScIIOKFExuIVWxi+/XzXSmrOysyJ7OoWJIAIbnczc2uXbumwyulkOFJQg4Ue2mfUsr5
gsbhAv4PrB42FQ2oNvXtnOHl/I/Te3MtAqKo10oN6GLhwrMrC5pS5gQsPeUDghlgnI/th+iLPEgg
ENU+qpj4as6zgoecsXzLYpplyri8DypNDzi7pkCblQJkrYxfG1Wsg4CCW+l6lCloE8jK/rQ8fHwh
JZ1Uu7N5P7YeQ5ERJDfgYGd9FqAYXuKXlStU5LQkvbZlIWc2UR6XvDTVMSvFoJ1OZk++fubAZixy
rDvVPkqeKhOe7VzouLCdys6mIDOrTy1i0swfzjV1yhD9F6TcVNEq2Qy1Yz0T5Ymdgi8q2kDqo6cy
GdjobcryUNTwj2rMepRFR6qEPuDRStVLldGFmLBJlkGevF+jmY4iHX3pqmQ4Mvssg32l3TelkT+4
CxSkykxIG+SfjIVcX2HkCZwd7ZiEuLoealfY0UV3OKKexrigvbNsL1CqoG5WG4a2SHrO8AePTN+C
ktpLU51v/OdZVU1RSu08ioByGeReg9iyy+ozte3c0gBIJPi/YrW/q1hznZ+sglIgP1mFUy639U6b
0g32rtaSWKuFAa0eWFnADu2rHSesqWIPO4XjCostZj7vfpTlp9AEq4satnQlCqzQ2k1b88oH4wWD
0iD3hBcmWp7fE2ZDW02RK7NMmd7C8hyUB2t0JgW8pciJnEn9S9iKMk8ZJ04HzDKL5RpEN/l2/BDS
k6lDC2TY1xVX+JVtDa41tJUYFADGBHNBm1Am21CYJm1FAdRd4SCppY3myXKb6psQLO5HeTYNTRYp
ESkc1CxWdKzgXD6JHD/pFKk/oOQYtB6WFGgzhci64dzIBZSTkCDMvm7DhmkGnUczZpNRqazbjLri
yWVxn/yrTBpFUaETXv+CyOd/QeSLxX/d5G/p79WyfPAeu+JthL9P8k4lgaL4IRgbul25qGrfuA2h
lNLlRBxN0soY8D/nBVC2/p7N4TRQ9oUN4Dj5wi9Z+IdzLJUe8fU22n1kwUUqRJSy5tl0qkBc4jiS
jFrUcdoxqZpVMucZC9lDZkgPEqqaBsLGxTc+C7rFo/8Q+zNVqWJKKS12gVEkcp9YVJmCDtEl2smC
lPaTEqmJVCIFCiFKuYxCV713sgBXm32auQelIheGMwqNS++TViSkpef83uxahVEpUlob24SgR1qF
1gnsl+hSQiDWdKkvp5bMR/pD2BVVM221qlI5vKywjMsWn08WKy1cXqYZUbmfwnzk6KsWbQtuJEuQ
PW7N01StjvCz2sB8OHRHlVO0oi9RYVM2rspjO1K9VZgjSjLSmrVD2pZcNUfirWp5sdGwPVJSlBZm
qAJZ7FxSey1tm4IylVtc1FefKi26jSQpKqKzQFfFdIrFcvgtxcYgUG0BB3B+RFJKz4sOI6BERXcI
oP6IBgAvqtsFAc4Rqot8Oaq+m1Llz/XTzh1q2k44rsK0+1DuxJ9nYVqO8D2X+vMk/JZSfOTjrX9Y
uzJ4KkzLdPJVhaacOLoNEBjEFNYWtOT2yB6TbByIGCqpA+6hIBaYCZIZtRr6XGMBXqDCGMWRcNLx
iuQbqU61iLri39LSxcIvOcB0IZXg1QRFx/VS7s1PRvuYS4qHmZPcRqLxnKs3F39Nfplud0ByOC28
SJPEWj954OrM8xGkjLAEtWS5+gb/Iy0J46fw/xJAvcyyFJKE46iYwEvV9C/MXIkopIX7WEt+smOn
MRIboAgGCFuBxira5V9IsKnUdUNZkdpNqJljZnBEqoF9SxAtIi/0W+ii9cXCuhO90gPDE4NkVjtA
uFF2QfC2dqEtzf+yfpXC78X521fFUQb340YJx12kTEzdF/kbTjXteCfUjuw8cJH2ae4evcNQxqJw
TXRBmIucZIadSUZDZEdawcP9UaGOeMd4HRexCVEPCSDYivWpF1HOBZ4sn2TBlNB80LVLFkMM3RR5
ZjT0aopKX9DwST9M9kD2Qxw+FatqrPTef5xhtN2ZcBemHNB4y++KpZiO6AnxMbVLE5hNdRcodSZm
kn4Ab9AHutu0mExmSnTc3BhGMucjYuYJlyKaHytAz22UvYhjhZ4pEs0exNRtkU/1EH9ZD5FGri/y
CDMPb9lQ50ptWqImKexaUVGhyk6xMunRReQDqoaNlXuDnWOgdR9iAFMhGee1IbTnCYXymjhLAlSZ
BrW1V42B5JU6tNxKa8aExBSF9KrUlner4JZmHcSlSDzx/fSU4gXhqaeytPs7xivlyG2QGULLWr4r
O4rQNWrGgepUQUsktkAzQeSoHXaRRdmVlcn0haHSYcPUbietMpPlAfpLL21hBOZJNwC0OO0UpZhu
PdG6jpARUuyzmQoWA97CN8kamCsNJskX4Cl+kgCl9SpELnrNgROBRgik0YXLZiDB8K4NV7Up+shy
V5UdKTKj5kgKs1Q9oN/VbOo+vGNYdDpqPyVcEDngFRXDqmVRnQzHgAzFcSrCuYORhzkX1q1/aXTu
wJWzLylC66LT2hd9CFeiDV9NqDC5f6HRuE7wO4P1s5f5zejujpfcKrd2bqNCRzAiZleAXmNGlUXx
IyBjmkkWasfXfi9CVbbzy7xtVAeWxpC18h6yVQmXUh6oqhmUMj0iiaq9qk3sqE0pLf7C6iGW2iAd
hvfqcgDFXDqyV03J3vgZMetx10KqBm9uNw9QXJnVEUCTGy9SuZajlrwqBW60Zk3758Cql6m6Is2r
pIOUok6CA+g9qspKWQ+V8jmdIlqdUgYCBcXAnlKvij0atqhud6kbEd1mWKvoc+T7de57VCN0Wwkn
SfBqOxIYWuIF1yOXIBV7irm5SSfq34BzhURzYdJqXHfdqkh4i7rP14yErLhdIisoiwz2OZ89H5gz
IMPPG4JODYXc/CxAxp/C7SYI5nmlI1XmUKAqxhcXEpuzaKqDQHAkd0b2LOWJoylB9YncCNKjUCml
ZrwcC1/llFJ5L1h4hA2CNhK4qirvDJiffjgQRg4T9l0T3QdfTyuGVA6q+LUwkRcRNVV+dEdFRZzG
e/ol5lcCPCH6kxAMcf0UYmsf+4d6l+WylV/V3PoHFpY/mMUS+nmF8inylFNjMLEW4OSvgvW1J2pg
ULEMryRw8s9euCepQsuBDtINlJ9krQ2WTT/VuJSorzK9WYpWXPV/FD6EfWg9irW768y6shdZdb43
2k21aWt2koXGwVKWHoHBDKWWP3ZvLsaCWTSRmbTt3TRQFR1AjNY+fhwHlUSA/5mF6pI8o6hsKlgk
WzSHudYLdoPWcRmEk2fZc0QYt6k6gEwKq72o9gYvAYOcr9PMbFdbdaQYzRqEZY+yCkg1ZFgk26U7
og0z29VYGuxw2gE9ggcVBGgnLBLk0saA1qfrxvJich2i1w9FvvKf5FWLlq8DQEtao323rlHpQoDf
R7yTI5IrFIwqB1yulkfxi3j1l2Y5SQswFo0LL8kiYwEWAodV1KLNKouataHKuZ5xGAXiOpjKQ3Lj
BBT/BtAhLVXwEtUh8Dd1eZWsCVtxpzDKvRGLV659yixwzqWLKML9pTljw5QyqJiKCYFgoafetorM
z02B/Po0p+Hi4Mv5UZ2P19WpK1CQ0h/7c1pegDrtZ65b6jfKYdClQim1KgQKy84FCT4PNwn9Ddwf
NywzKRZ1MWBOY/naohYgZfd0qR5DYWQFhJZ1r2XmZNYQg+4cKJqFVp40l0BPNzL8FKSWOncmOGE9
eZM01QRsx78Hbg/4UUiUMnQr+hlq7yh11ciKNUVSR23JZYVoy8Dud1cTPja6rhZyNqkpG2QDYXn3
talIPlrbottwaJOo57WtaEuRqVfCD05IT21a5atonDLnJy06oZ4kT29f3VH+QkdcfC9Vl+BK3REH
QeKN33RfKfLBPTmnHtvxbOSJ6bZLhvdczzdKCA2XVECluzoTrsLdIEIL84R/CrTENuULZ2fT0jyS
oB1TDUcImAZxPCE9W1CZJfNMwaKUzAq9E3ddzwkIdmv9szl9eB0mIZUXCvAFEylfUXw9VeOpsgJK
oWhyKGRLe8ApetM/go5XBB5QU1c9BPAkH4R7H1LiI574UD58keILKnfYVU4g8JIUUzb+NhcMlBWI
yPcW6u4DmItksFNshU+R5YqCFG1T5kOgexZ/nXqqAaEz7lQ5KpFt9VXqKRcKJoc3cqPfVQHfjka4
4IgkutkTN2+XuVLeSjZfaqoCoUoDAJ1kNGiJZDsF9PMp7Vv3AK6iPIJyPTEoSZHQVQgbVAPyMMrB
BM0CwAaZIBy/y0ApAHlCkke+8NOhTOICzqhIcVu99qTpIADzSjbnQe4nGgrDVFdrkSXUgFiZJAF6
ytwsRqf2bhg0o3pazAGWuBwJWVReR2ei75ijZrG565JSGKVZqeoDLr12mAw1zUpcyQWq+6T+EXW0
z/459kwJ8t9jz5/doG980nVyeuy9YgEApC0DK1mb1HvAh3jUJdskH0LYrlAH6Zs+GNQIQbGsNvea
OrtqvSIphYQ19+fzo5fS7yAaJ0DLwgGjcUulbzxKZxZs4mXkKbIUbk9XFgwKqBFbJGEl+WXtQ2Nl
M7JtJ3uZ/DZ9CZ1Zd+9zJG8rioaDhou0ptiTSgl3vDC3pIOixIWIhnhojqTCbdzNYrNsylCQlL4h
ftMklbSv1qiw00VDbW+Up5TlZqlrK1EmdVvZ999v9B5yOlkDuCLKi0LlpVaq0XRpkiQwRt2jSyO9
W+WIgr0zq6ClrC+BRIpQ6KzO1NHvYk8L7rvyl5Rpj1UQ5YG/szdsJlm4pFZQgoD1vCyLzpVayOms
AQCJ4rvHpS9wlKClSTZbKQR5DKpvE3iJhZQ9T6uHCdbpXkOGgJwM8fgbEbBoY5Tu3qGMlgYeW4G8
Z3k8UhjA0yK6EIIjO9/Q/i+pgogQn3QGCNpAyfysCl1bx3qeRDbMBBHwmNQGR06x1+PXTePxkflC
QlnB2OQ+pWCbXo9HThlDSicUN/Q+F1iQ0kzvczENdXlizynFLJWWPfsHHgbeldfzUjQZ8DjF8nTm
8s/kgJaU6YBU6k/1zpjeC9e5LkaIsjIkGiN9BU+FQdQovZIIgtyKj5Q5cDqETlbniZxBDKXvTCX0
pg8xlkzKYQxZM+vvA/WEcdZkZScl06RyaITHdZEq3EBpgvSRhlA3I55LFP38UaJeH5+Oa5c7lco6
6Bf50+I0yksWAk3WiAcXg0unW7vi7JQ3um0QhBD7pUTMIxkEUKG0ZSSOPAtJt0zQuq5XfqxAcypX
WGbcUyHt2Z/SE0gPwqCQ0tJ3AfPSiaBInTryjtadvvaIX6S/MRyiKE4fU90hzSD59Gn2P6WnisMq
x1VFYxm0nn3XqIrLAcavKen2Vm1FJPKTFT7IX9DsTbjjuuyUO8xhCtxFHVxzczmXq5Gl/ESNibgq
Xa3bu5NEkHOr3jBM57S488jnLFLpiOz8dUKK/cqvmrNqMiboUjG90qRSbZAbq9GUm7En8hYhWQm5
VMkCT1weuGYxzYiZ/eeqQqMznFcPzQZVl6pHKUwx8C2YsNxAYUwEO0NYuRoj8bUzdi1BJVHpUCFR
mn/gujeMrxyxO4KtEcGTLkEJDik8iGLBSC+65Ps0RaQfADWZqSb3jMUIXwd/TCfnPmlAFpMAQS6F
4XjlMq2iCeVxpFiS7dmbMzgxmlBt+EzNEH1KmofVOJA6Pr+4iMbm8PgYj2mCnH+Z2SqvTugH6iIR
ZkQTWDcP9JcvKY5rquksVlgKqc7qdhApMNzp5CPDUyIu1YF3bWVk8zWuJ0uC0vJFc7IwWEljRcdo
uL300lgUjPQN/WbFsLp6nxW/FEBchquqmQe7Fls3TSrLrt+T5SKr8yZjlUVNmhNl6E2K4nSiOgXd
ZZ2ITiUq1wuEL7t+AlMBGlt7NzML5GC3/ZsHOz06d2jM4HdO8MEW1dkdWchmDJF+GV5PJnEqu4st
bMwCz9ts/dZ6CemXAoC2AvTtw1ABNVLb0Ly0EFLe0qyp+Jk8ydCvruvL+rl/7dLLjvr64sQlxk+9
9ZDOYKQq3HTf3iIpwFYjTFLt6cQvzdQR/YpK5DNerHgg2tQUIekrqwpWPvaB0yt0UEVaVGCnGNwe
NDPbqIS8bancOLbW9mNZtHAecUzxW48kYnOvlcs1zBUhtVCtI1oLTSraFePe7TWpfKR4Bp718kBH
Du9AGcShTjMLj0Z8q+Z2+gGk7b+yVaAkT+F/wZTOdrgxDdc3qCQgPlSJwq2NerEdbmuNCEJgOaFv
SN9dWROFsxBPnMxHbfW+PId3zxS761oOhm0Yhaa4suXwa9EZrib3JdBXn76F19zXxXyVl62bmfWj
S/USVVfOW3D5iJFS3r4d3CeOVugvYuusasfJyq0k+W673F4h3kDPyQJKsn2qpoOnidg77Y15OVfK
vfOsX/uAacNmau44eB8SE3tY40c2n9jH/Boi22vNvec7ZtcbufX9O7Fj89xcjir+IBhABsJVPZri
/NT2KODd9k2u2ewmn8GYsArZ17y5PwF6msIFBdhD3wnf7LX9FtVnsTk0vAP/YMxPIZLI5R0ljOcm
S4WyCJwU/7ozmziyVLuXqxfYD5TEvBdGt0eHtCAK7SKOvmwmjmf2rfUq3K1sgvyD83a6VS+b8DDd
GAMnxa6kvQxVeda/TTbhogKYeYB7AEoN4fn6sqewlF7kVEfZG63utwZA2B32T55dUKGU6UxQQ+ha
vCbPbrovHr/f2TqMLVFzeQk3TQwyTYrdRutYpVN63q5Nzu89nFaRGq9w+152bCkIy8PwbgakO8J6
Lsz1Z9brn+qo+QQhDdzOpC33dE3mSOYZx31j2i/Xj8AyrXJO5boyw3t/uYDfCiK/MqYYhI9bpWR2
fgjdPEyOYQn3D+LTMbwQQ00kDlGb4FNB7xlES8tNwh22WgsIQTsvUfg1OtWK7UcoiSPMN1llKgWG
1YPZhdSuIYJx+Cpfzc2MFhXPoft18X2Vt73c+7LyXnguVEjLV3sjL1ztzGVS9bolNT8gCr3x/moy
jFbm/XymiCtv96NHSBpsScFIvtm6tK+1yBYVgq4Hy8GistmHscV97/Suz179YPlj2byvpluQuEu/
ZJPhyjMLdHaahyGplTP7TdrBvB3Ya7+0sUnofMyeUMhDICU2m3vlbJLpLG8jeIFRdXEOj/fwvgjv
H84CmsY1/CDpSLgZm5uFSSaN65fVWzQs3FrXcFGulymY3YOGjiG32cpLIQrL05m5HSzTlL7h/qAC
9XdyeTTuG7tumyTMU+Ls1/JnOzuFCVLBpwjpc0Lujil8+siPoNQ9udlihQ/pJuHu7SWoGZdFRWku
sWOb6mQLi9r2IS9WL+M7v8afLssI95C0gFO1yaaacFNVPRC3DRx5pDLoajJAudob3GzQyXVKvVM4
q5cjamOxYChpPezqrYyC6KN5iOEoQsDa2DJ+MATWyiFcvW3eKru3Ck2r81VT4UwqZfPiHmzSQA4t
by4DJ0Q24IKl8wk81/3uYwxtjZO7vbmVt8VLCYUuc0Zug/OElIL3CxX70Fd0eiA5ofSEotnLs6hn
xKSh/xWHt64LI1Oyk2r/ICaBaGtOdfYR99Vd82xPRK70yUxf4aAbDaOuF5PBUHtQiYZukA+Ah60j
krg9DgpEn3jKDVVWotXUiV4FDm+QaxZQjLhomDxJ0SPjNCqSRu6gm/AJKojOkwORvFu+LlFTvUpt
zMUKVEStTM2F2FnkEZ2pjqHXiE8vViFyphQIHIAm0jIBeJAAFNqilBwSNVPqHaSF6oVUSV55UGFt
SmIrklI8dUPkhoQYmE26+X0BlL5uqueex96IqlJTKvgssB/KS6qPnwnbmUg6UmlBbZOQ6fiSrJE6
Eyqht6zclJCX5IiAOkFvAmcEwygUg5BP/RzUjCw7fhuISFp8Ff1IuT4pZlBDzJ9xYtkkRNwQ6CLo
w6XZjEsSTFQOsQJFAI2p3hXVUoRLDVA+vXmih5cnGmQloCCEh2c6xmsiHGv5ukhRejhwhflely6i
Et+b1y3U3TWV6g6Yaqm+DZ1U2/sMtXc2+e+eIUyD7FNIbFlq1yuK6JX20ruOyLUIj5Xa+ZHj5NMj
6Lk9WhM5LD7MdA7burakAKAu3evqucNbe0ot3GEzO8TdexE5nplHr7zqS2/Wq8Wz1aGZ7c1tVQoD
2dzchgUaXDE5RTnWAhDrUv1SNMoxmJkiYjkx/I6ahpJzR6Zn0pDKoBZCoXptK9nHcyyirNm4SKWb
tFHFDnKkRkhX6qSAi4j3ItujCk4+TowDYYtqZir0xe+Lx6DUm9qOi44mQD1FIUEZS5lKJH9P5c9S
JrqQcQHsQicycNtrQG5WVmtLmkHZOj2dZcEOdTIQMTvdEchUvrgeCiiEqChpH9XWk/TlKd6pc1AY
os/QeWTfc4Qm9Ge4Gv1JYLt+ZuhpRNyjPJs8WEXBauIncr5cbAUAUuUi5uS7vNyDwH1im01H7eyA
WUmISFQdITW+VHqg4+NV43IXXvV60SSCxrF26Rx/yI9gM7AbSm1qEBlGwjrhLEpwK3N9oyHUGRhk
h7uatRPbVPW8uOgiy+tMpC5cRGXun8tckWhQw9IM6lUsJ46O0pGiCSlbWX6GJVpdzHWdSkQe0hwm
iUmEVhkkYhP9VJZRsnBKVqDUxm2XNr6WgCaOWHiyQKoMEoAiD1laOf6zZIT2lejdp20yLVtTsBcI
NMBccmrMlxgUWilOHTJQoYaYGAjE88kbhNd0N0iVMIUCOpdL60RjmKHdMFSb9+GhFSpxqlmjF3Cz
CBoVK/H9VRCXwk0uN+TPmeK4xjaAe6q8r0ozFL5pZhUb9FAuSK4P6qyGTRNPH6/f1P/m70nVQCnT
71jizzyWb8S9ODls/UsCj2U/VaAkUoeiMsE8WRIu+66pI4hDsX1GRM2gl4trSs+anyXkGZVOoHqX
+VIGpJe9lfFXyxB4pRQ2kbRprr+QsALAV9JEEQuA2VRFAbpbMq8yqre5+J3iCfjwIIVZ637qPsqK
67VU4bDMlJPWJ/+N5PyrUAKl5yXXzaNsXnQlGvBvNuO1cAnK/PE0yk2p8EzWZlnPz0sDwB182sIm
PF9btGL1erNNeIdqRqEkHQv6kFR6UYTHa044s5NTwez24dG1i3W4eYS+Tz8DG9gz/d8IkOR+N3F2
cjXPIj1HZxYcz5NZTtfvwcuxZAuTS9cfFEbR3HtNnjBCy/e8b+6T4jw62I0fPnwcfPNA7LLvTJE0
HntdXNBDe/UwS1qcXivbY20PWHKpLN//Bu/+Dt0tINPqBn7gucXiNx2JbXzyFol3uI1KzzJQwAWv
mXEB9ko7ZINO9IQF6Nk70FdqeIB2z0hvlV/prU1prAyG4EmlUlWlqqJjhe3C1wRwaemBQJJGdEPl
jvEYiH9g35AHu9UjsO5dNWgpS66atYwqpJRySqch9D0xURQgK8t2ou5GuXhNyzQ0XpgS5NksAbin
bZDa9UnJTl9KuolbJJuXPhDBkyCe3Ix1jUhJmSfZEU1gJV2UHRS2rPaYGZHZ+ZGxFEZ8qm6nao6j
hyjG5HBS+yMbJM2PYlq6kT0nL0NmbD8XQVTTXOQXOYp5jJ2IHtqUJZqBLUBr6I40Y7aXxBiPy8um
aFVSluFc6nSgTSjbt0RHkaHjrReWjrYF90XmSE8++jLKStSpraus1Z+njP87K/PzjPmm4lRe3AN/
6TJjtEdqS8v66wpHUn16BgKmYpL4euglvTLYxNfKw+l+An1Qvidaku4iIMeXsn5KGC/JmoplqTug
MSOdhUsKO+gHOUbegfb3bBv0GQ6U8VWjp+S3myYYtdv+laT6qwmBW1dwC17g+gWnnPelCfITt263
KG1WbjlWBgSUFQIPBf70/nKAjACMOi4KT3qkup9UuIlnIZkIMrYp30IEtXJzS65ZknopgYw8tYim
NFylTDJLoosWpjktCcbde2pWCRAbuL2qQ1YWNO3SRrVJ6zyjcvTChAYVATRB7U7afLDomp6SG0j6
rEgd53GfcbsH4s9K1jvFotIeb6pTOdSK7xLXjxcWre+FzUrZJAHvvGRakJluoxbIaqLVRIqFE1Y6
Wxx8XQC+eNq8bk+H+jxu6rqaNYrRrp7AOZKQr26TntV9ormLtnpV06lpPWhTtYhxS0lf+8HxRsiF
ZhoHklsqkpdoXXoceudB5lGvd0ZOr77W+rNVflCdd6SKJTdT4tebVPp6xzMXDqWaTrXtU15PXhJn
0pdTqQ1Y3CalpAV7gudTxi9pi3L6m4zYDlxVM0oeD5Ur+Cx4NHyXW67PlHtLjpLz2XGVceWEfyPf
DieikZ/guKet6O/Mzz8vQrav3+z1Reaj7wTFYuA5sus/zcl17B2PwdVVzw6ljsqvynoo7wEzgMY5
eHvsanLjsuIWEkivylQITpWtlrgDQhvK0EgbgUSJiJQPKXNcQO/1bMZZ2yFuAJcafZAjE1ohmriK
C3lnEDjOjlWSW4RHzVgVZmglo1820CqWBSUGSyMurWQVnZQBZwkllL3N811xp57OFrvyw6IDKhhT
+wYFdcpJq/xeRWYuMblDVO3qrjNv8HYrWv1/Ht2C5Gj+5Uj5vp8vMbJ5x/NKQfHbgt8vb/ujG7mI
/LwGvVZSKT5d59G5Qr5gdDyF61axXSiYdXNpcBXC7QHkctOKKMnbdePPxxgk4UH2/G2HNOKWRLQD
lkDgN3vfHUzQ//Oper/Mg/RUC14ZEr1f/GUeLHOby213uSSj1npc6iC9cmsfXllJGAVYNIHdg7tU
4KK0C3mbTL27fJPnfbc4jsP5teWZS7s4BSqjFUjfhxNymtxbQbt4NX8+zXxRvuf3IcX78lzf91zP
K3wb0sM5up6KyTYZjWPzyv98XcKEIT11y82CXW/NwcRN1IbDzY/HKlwimYd1cwxiv6vqDXg5trE9
mcDEZjoGLwo/P73+59WM9e733uj9YHGoqusB1s4w6uG1swtX6UPvROzoo9/vl8KvHh/fKho6Sdmt
mW6NYy+hYwPzPvp62ZnJxvQBpYejUQOh4/aLa1/0bFIFm0wf/Oul265Vau2bLZkX/nNts9ulbQ2P
/oS/Hs1z3kRmGz4/tTq63larCMvNtFrTqW+m+eY5fL2E0+m01frstnW4e6gJZF7KZvIS88y5Utm9
Oq11uCesvva2RtS86fTTQ/vtoTou1z7nw7e3dnvSxqksm8c6xCgCuc4/sbJmkGhYdI00zuIC6blj
PluDU31AO1ZbxvRJThts+C+3+teSDmZksVRiMvpO0S1/t0wz51Z4bE+bZOTxiTjKfPrBnHhsuBEH
i/byDKWuh0FN1iqVUH65vEdhjj+gTARe/VFufNUq7Ze3l7fu89PdzOdz+tmBKNfnu86VQZ1HRtIH
MDXMvDXmIgfACPXB+BiOVzbX/tsFub8wVb9dkByin0yteyueTtGWqYsjaxur8GGGC2bHV5/yQlN/
WoSD6G9jmFZe/rpc/mcQv9FC/MftvFjm4mS05haeP652Kr2l11fXaMsn3qjEdrQ0vVdWjekwg7em
NWYlbOyiejXzZW9vB/XBYGUHg/nTkjn0ubLHsNVYaOBrUTga9Xq9nOndK6DjJ9aOrwmj2cnhWEvv
0v7ehawh+Q5W85oETbgww+Fo+A7+mt5Zza58jSl8N097G1UihmN+TW8WLZhqs5KRo/Ewq9B9170/
aOmzwW456RbX1HF46n0U9ZROGrFivVa66nnpKyeSTd/X3nvchK7b2TbVPeVg0bq2Dzpg6E7oBMnX
4cdfmnmw4IUyipeQfrbs6FozU+YHh0Ks31TXNjdc9SJLhJfzaDjAt4H06hkzOlGYcLwPW9PA9Hqu
7jCZE/P19bUwvfccA/Rg5FbVGG8Jhk5n00sKuqzWpidpccgjnRejFQ9YbZ6bb0zeF+qBzEuNIy1I
OPDiU0emSIe9Sc3b1CYFElRmgqRjd23be7DzPRj0PbwAXZd582Rta8OR6j2vFdV9klsyr8N2rdaf
hcPa5OXtbW/a7X5Npwg9hrPtT2ov7ZfuS0k2DCv2xacPe9O7nb6+driE/le/P2lvxrnOhM0htQsy
fXdbNNO1aVUjKxFH22uMdJJfX7Hx0rswnkam+zQeoxJYvPCX0ShnmI2+SQa7au1r2HjXXOFNmiK6
hTLEQ51Ju9bmSr+Gw2E69xqbECw4aL273BBXQxqO0hH6Ig14MR8MFbNRk5rzQeCi8jmzn1vz2jkx
ijduPC9gTfj9T8UBj+qN+MPn+Hrje2TfT3Z0sCerybZitzgwNoTb6NePdq1i52Jn3Bwsc76eb+Wx
rbUbf26smDYuv1Azwx6ks/qq9UnALDHuZePyJsmyP9JHiRxLiaGFNMhvl6OZnMJJ+7SFnrbtx59v
cf+Ifi6Y6KEf1VHrtJ3W5+DNa7ZJQRDYPZcxdK9L18g3jMOZnX+2xmtzqjQftnurzIxj8u/0ummc
KqfKmXl8qkxb48F88FxBJsjsx2Wy12ZB2voWdrin047u22DQaiJ5/EaabYVNijR3duZW29mwaFrz
p2a3bJ5WiPuRtqwXgKULrWNnb/c1DMTnYGcxsJF5eoJ8W2uqjUK+tUO3MFjU70RgjgnnTXtUzx6S
ea1FD0ORsHFiKw6sFd90cCMGnxifef2Jw8zrbD6fA7bXcYsnZbvv2CWJquTCgMci9BszO/gc/+d/
/Nf//d8ft/+1+Ir7mXH8j13CKC5359P/+c/iL1DGNzv9Denx/I2/y62w01EbmIJuB/CTmF6j3utr
b/kMdbids5M+S2NSq3Hjh0zwWm3CVlvZmSbbCqaSfeRp8HQ1nPfVNJehVvOfz7KQ/812gmBuMQ/o
RHeoIP+tOc5idcof3dw6GeFtjZ1x9Llkls3vr9cOPS+DdnA1+WE0whVPxn5szn0ffZan4CPPnBsf
ny5PUWxLndKAGo9cezYsTCJ6pyzsjFlHNtOQOhnQtKJfBJtCiJjmSDlTutpNZNYtFjq20eP6uAWj
BN3ZERaNRQag/Ep7TJuYoH6HnbZ5WU1Bv5YlyzGub/TqKUbo6PrVe8Gc8+bombVrS6jtrysJK94x
QWScg70fzIaE7c0uXbt9uw7XuUrw+WC1vlxw1j72fVzl+MEpPmbhaV9Z5+zma1Xbe7Z0NLnJ/fUC
M+55szbbtV2M75A5fFMOSJqbQ2SgEX8WHHOAQjAhkey/ebH1PhcsEDaZ6YMmMDtTWJjryirK/ECm
p7jH23bqca9u6zas19emgB7r1P9wSOpO8t3jaPHqfyRdh8z23eZrY497nsdnX1UcU+pux+77A5fz
YEvWreeRddv0y5/35/0UzZhDl/zxjPS/Z8j1rhITv10+3PftzS5upoRkTJcNj6v4KlMo6BhGn9sw
Q/zTxb66o2MD9guxojg5gPvNzaqyiGhjU3r1IHujDveZ5zSektq6NdtW8I5bHCHqAV6uetuSvfcf
A7p3UnY9JFd+uevgO/jjo+1gQX3Sx+7zUS8OoJT2di1aHEM6oHcGE+LRRlrv/nzBkqKR+rG4mNXM
HpHJ7UYns+py6vdODOgwvkyAHR4TOBxIYr5xnTGSofx4dIMBU4rb6HWOX86HZ/1+Llz0nT6IpWPU
u21O0MTd2hkMRrmOmBhBB9vzO43Qt8/wPThP5wmaf/nt9OW1t811Em5cG8eWGoA7hi8O4Y08EE31
w+RUiUCwl6FPRjpnC/XVcL21R0rxt5Wr2y7umo+gRYYaUvU6bqyienB8LSfdC7SYh437wa522FoX
vBJ7H677B0nPB9Q6Pog2uOwQebsCdUIPc53CzaBB9BrKdNk+Smb7kjT8B+hwlWehJpQ8TnrzsBfc
V/Rlm0F7MYdGuGvfyIduTRliUd7AzSSEyJFXN8Fot7UewznZ9g7VW2//dR2dRlHBPPbm8clsd6fL
OQv6OFoOwV19syqwSDzih/fkfX8w1L382er8f4xOuVQqBCUUqt1vqYHIW0f7uIBs7e0jHu7659Gp
6452o0PJJF+nZ+ZtMtiyoHzrD2a9HYJmueby5dHMtx7PzvtlXTk+H9aWtkB/Pq1fRdgB5+kH+d+n
9Q3FKDm3bRI7q2S0yZvVxTrPp509zeq0noUOcGrsm/vO46NIoPK5qrB6Z29//vxfURR9foB4LBrK
XoGY/9+u/W62OV/3Lp+/H50hfL66rCI4N47xWPqsDRqZwAp+un1dBtiXxwu2JdeK35cQL4w/dUdo
TCeySATM5cdfBufXsmSJ5nr8ly/lKepNK+h+ijtKyXUT5faI5saVG7m7bcXFdafkLLw0enJxYazi
hTv2joRmziA/b4G6+0HX7wJsr22RSpxC6DeV5YdO41nHSKp51h0UBp+0WxZ6dkKRqVCPKjRn6id/
obb/DkX56fwZ438Pbuzvrm4+CKTU7Nh9g2UBq9ENR9MyocgUmd1WCd/zdRZSUJeKVEM2AfG5A/ce
qk57hu91pe3CPd2FCW065b9A2e5vcB60pIF0nULeybv5/L/PMLcsxnH56p5H27n3kbytv4LnTSv3
fOhdT/YvM+0XqR3dzJ8+6htqHj+SJDjsi+fR2O1FH96O7XgxIBUBaWhQ2phLKwhs/LEflya05B7u
YpsntBouzmxn4Z9P5TeI0b/O5Jv/kfP2ib/yHW5L2xn7dWhi5dbpqdT986e4GrtvEey/PuabxXHv
u/1j6TG2j8RQZbQ2txaEHXqLzhrHLiMMKe7lLx+JKfv2oUHg+CU6MzpeWfUKhW8fOlsvZ4f85rAf
HPbWPTXdWWe/qVIhus1V1g87u4Sl4b5zSUJM7npVD1B/Cgz77f1k9shFXit5PJiXR2CWSxtsaN95
wyMD5VyFhSBMNmGeeuagsqWu5Va7YOnxEmHQFcO4dfu4JHbV99qH5oNKtyeUS1bwIkDYYVLqTiKq
3TwixIqTsbfXa1i6hvdc5UQOyKygedCOJx+W1vVNFO4WFc74eG6uN83VuRJ8wF7dQNdCRnnO/nHC
OH0+UHz163Guj4u7S2x8tzvE427N9bFWgIN3q1139fy6s4mrt3NIUZ9zhc5RK1J8UbDLQ3WPxvDe
XLzKMrBbmHgbtK/DMkV4sX1E1T21R4vKbBm6FNonNqLoqNC5FHp7r1449e5wyWBJwAdb2dUjLBTC
qGwix+CmLpre2exce4hteWm3S1vMG2dtjgjQLcLjLAyml7zx86b05Z7Ce2A3izCameRQK9AcqAjZ
zHg58wA5IOUKV4uNdchmmLiWG3DkjI4Ws3tqRrEpPm0SexqfG7m453iD8v35TuklfWNaEZKgULy4
ebDX9tYDDXTr11m7fHjzi70bWcfc/yPsvJYbx5Ju/USIgDe32ABJiZQoSjSibhCUg/ceT/9/rDkX
c2ompic62kxXl0hg78yVa63MFPcXbftzQe72tMZbGs8M/IlWG2Vdz75C0cvGgXcUYqUTRu1N4KfO
VV7Ug/LVntvn6Y09qbWr2K7RC3l5SHTEu3j0msYreaXM+m97Vys8bfQNPFPsAwntlaptJAlAIIWi
cYQDT+es1MDLaR6m7zXdO7rXYP6Bj5SE0XuJ4Sqp26tCg2guXNW6I/C6FuAKHiAExnwbKRvuEOKj
NVdD4LaNuGO3l7J269YNZj//xWcG6wYoo1CV3IoW1hlS2KfjxijcnNSP4dHyHVrFVGGFq6XaFpXQ
k9c4WCvx4xh7gfMwFZ40sk39MbN3sx2vAvWaDdnbvCBQR9fAbh9sXIlO2q3lhsPaGGJaFDFmoKkG
LNfQMapD0FjHYLQelP6azvu83k6R5YVJBHKyH50i31RJvYrjapVgd5VS6WWuOEL5WlGpXN7t8RTH
izfFIDW+opLs5OjSBamoqCAs571QJ1Fk8GIp8nvi8NY0MaajsDqM4nbgWvqnhEFe26nSpWE9anlL
wt+qr30rCd1eApBz7OTkrc1bIOwpVbfybHrtUK2CheH4/VeQ05s3R16rLu6kmMLIcDeGmp/K6zRJ
dnYZuZqFsq3/6jTJDM3bODzJ2rIKIwYZYFGOm8wfpwUGIAsq11DNfWW7qaOcs9oORW1TJhVhwNoP
enN5kD0Y2UDsW7h/CQYNA21rfgiMzWjyCnvt3VkwXy4iGj4thZKNesRaDi1VXtyvg/hE612p7xR0
t3D67rvOU1SR2KjrxSIY5sF6w5dmn+fntj5FdY+sSG7Fyt/aOBzZnxQcBmOjR9P9WSQjt/clrVVk
tzhb8yaUCvp4UbY2vtMeAjd5IxjvMwB7rvmhM3nOUu9rZhcM01qXFcj6kJBTJS+y3H2gt7gZOM+2
BtaXZMc2YQBz/WyWNHzn9EVIzGhqR7pd1nZxadPJn6mleu05Dbone4q8eUZRajPBLD9cNXoZbVMD
NG0N0WtSMAO+8wHpOvGw801WgVpe3G5SdqccudMJKKfwY/Q9XjrXki2YvT8/N7iI7erTxEwecwwM
dWLzovJQ9KFYjhLeC2WOH3taBDDKGwuJ+2EwnaeB8205eCjtQ1x3m6XVPN0sNpORis5s3UlHU2U6
HSp3/Bhkxn4JZdEWOHb1eNPPx66BwYySVTK9lp3kxfKAwBFhz88TTx0sz2gBRdTUS9P4RV68WiDS
wTbdoZI2ZvGWK3uVkWWVXhzj2hFKY4sgPI6pn+Bwmp/7BNOfhvldSUVg1G5VrVuJV1ViRC4g0rmv
nbRt6vxg6vQRpmyOTjzHuplG62fZR1bSNUASapfbYIE/BklE4S5MKy9tmWKoQLsuupAz+7PQMFfO
LacTWmjAyVXGIjOxmDuWG40EQOJUHSx+mOirYYDNo+xKrF0yiwYDc2SO7qJiJ+ZOxNqy1rL8Mcli
XwoPUxl9KDrhcmH4C2/VCe2jxO7TuZcE4cYvMYlG4PFwFm17uP8mapJwjRlZ3A2rujss8uI2PT1K
0TbOrHURMxElVERc8gki46WpOrfJMYAEkZcRhwQbRUQYbssU8pVpZSqhbAksT+ov1mhx5yhPW30T
zoyW5LJn166g1JsjvxuhFRnt39Xqio6epDrKeuou+rOVTpu+sFfRfKiyL26qVlzkYibp4Je26Hte
FhJfK+JCoS0CFmF461LZN7kgRkCFvzaohwOL7qnIVypCuNqs0FpcDR+mHHnyu/yCCTuE72FpMi7x
r/yqvsnfKaCkERrUHg0Gx4C5YRWhya1QTN5NSCJIvEd8fgZl/qsa+fIu0daJ7em5CGOAh5vBzF+X
cKXZXqB61eQZB8Zi0l+AAT/x+nQ1MGSXLanMgWEwA5tmHdGkmyAjLbjDUyl7xUQ8c8PKAxj1KfSR
CBVXZlGM4g6nzO3hAzLBCR84oo3XSb7FaacxwhbFzcrcDpN34Se10HDZh77BQgnJlzu/WoTKyEPa
0o2VlfuWLVodhEaJGAxuhkfxebmVsWcW7sw496vN2Hughw7CcE9U7DYhaFpVlmhjf14AL14N28zm
cxavIfwxuR4ierzTDo3hDvpqinhUvozl9zms3OzibM0b+1D7pygVhFlOpvldPKfv9a747IA++Z1j
UT4iLpMbZWJqHidjc8dZK2l4LPGJMNJGXTNwn7VOA+YXiBfeXM8OCk+KVstwmgd6FBqIHN0UrEkT
PAomu5u8+1o0sVDyezuPw1a01g+z1VAJUDvEDXVySOWHQmSLHFmQbRbvIx75UhimSD6s8MFUhPqZ
Xq1fExLk3TpIN+iMF9pSeJ3lKEi3DZ0Rhmu+j0c1cIkqreoylEZi+mLoKZMrxUJL3QFEwWtlsC/W
78ErIBuhVIY1H6/Epq96/AI5FVnN3JmRbhEO9MdM0wDSxm9Cx3zrPUf8zKMNXC38Cm7nK3wq6O3t
PBp+LMdXGI+fvmUAS0CcuZnf1T3tDN3sO/maE5brYirW3ejV9rpnEEcrgHFBtaoxiJ7KD+ezIUGR
hVsBPSZd7LMpALhY93Ld1WQBpWS0btl4NBGYqCh4jY56t57I3xHw1Yt5J5ZHedIxvbcRdMQYj+Oe
it8MvBo89pMWgjNlFT4XxJS9tPclE/jmGjSORR8WjA2mv4DT72aTq/2Ym4DJRepT2Ps9A1tQbI3T
+Lm8FUc8FxN9hfGdRr1j32zTxgJcF7auOno0sjn0w4xegHcDbRTGKfLrhS/l8v/cYY3h1rOoM88u
8QIWP92p/pYAfArcGa/0fgJsiXvrhtT/I7SaZ3BEbBE1HuHJPHU0ZOEXlwWdqDnp0VixZniJvC4X
sunKsZg6nz/u//jLiaX8kJg6p4ke4hgqULtDaoySJJf4NnNJZtF95bgnv03Lzbn0FSDIjbkpn/JH
BE5tXdJzfNOOPYWB7pZvRE9Ld1WbiGWdCVzLnYikQ2lJBA1kDf1giDCzKDn5uccd5w4nsijAtoNI
6Uajd6oREv1VuoCgm2OPNyAt92gQo9Iw5EryO2PFOtzFuvOChEFpcQfrTuLpb+F3jaVg+tQHUIko
VfDKCja9IydyfRsfJvpeKI2egTp1AejcvZBWhP6qPmnfbSJ4hjC2w5VUIj8vb+nNan1oPKwhXGnN
3rCyA9q6YYhZ74dnaTOxWmjy+Hf1L0VEqdxhuPQdfWi1y00gdE+sku/dWhUzTWXA29jP5gfTdlvJ
4wZTAZiVxzGMQtHVrnwcbg22VV4BmuAHV5FNcKAfSl02zFLHYMKnnUvfZOFDf6FONNAbbb+PV/Kn
fGlGP642tUoA9LAma1/JN28omNyIuQPXmDl2Bk+YAR6Q9ySp2gG6rirMsvgOqceufOFVeU63cywA
4jpShPyTYjlgcAigB+vwmf7KGWocpc5yy9fpO0EGlEXyPv8gw8g/We8W3/KNbMlsG7CI5LjRd3tj
TgnHiYOdnuObcWwv0bxWaNWnu4DKW1lZvT/1bqKJKPLG33IR9xhK9Gw8ErTNGWYfbPg+PieVWw1i
GETviDAR2bRK6VCLRUQWQP29ZO+s5eO0wzQW7+Uvw0d5LyY7XzAFt6uldGlrlT+Wq0PDguxGPzMw
kdFSRPPQ79Cym5U9ei2yInciWwEQYtujxOU2Y/faUacilGWh2EARpp/WW/DLb9x8W7CmmOsSkXKF
T+llRpnWBNtZpoEtkdJ7unU+sy+DZVxUtranQQKge5wp6+Vb33JXREQ7a7eqrnQqMkUNbEJq4Ct8
D8f6VTddHSDp8te+8Ka3bM8liiQBq6SiLaei/FDZ6ie5GV4kVMYP6UJXJQ88E3zhgWRCRWCLkcRT
iXYW98KbwNC6aDeEbtXtvoMzP+g8m3d6lh5ZWsyrxw5pUJAbkJ3QW2TanPR7eggqb5gECKa3CYO+
TcOR4ckcaWyiNN3egyDrPNUB9CeIWA7Tn1Pa09yG+kOl1n20lbXDfGI6VmMRACXJIrE/Lj4EiEx/
BqstP8jwzY+O+2B/DyyOCJiKcnN61B+fLwL+HMEOLGJbVo1BIgENeT3fETZmWc2L6IK7OjOp9+yg
i/JVofv1IwL9qkLp/bZxsyM7hYprcM43Mb2IBHYkC3aJA/X6NVOX+S3bmyo/qPX3DJy+s9bE8bUR
0SXoGdJTP3k6JUYleHm9j0ZyjN+g9yxsao6wb/NPfyvPvH5WayFc8atr0mLoRl8oa63tF2gNsaje
eNn1B8TB1ImqE7bu1oYXRpsYeAG18KfY57PZD5VD6L4nuUUm/3pB7Rq5qAJX6oW91W72JqLtkxcP
/gsFHRHjYfgqb917+yh/lil5UUSZR4yZ+XtVSLYf1FRg63JcBc6qO2Ufy8lJPDLJYO2IC+Wl+Gpv
DTVst+Go6jaXkWMi2uX+c1mmNb0HH9waaSQMwCzdSQv5TypjawqH7MuP3Onp2p31ffmOCEMjAdgP
I+v8Mz+r1+5XW0ThiGLyYhQiyau/7a3z0v7az/kbKDH/JnID/5L8Tc5WWvYoTZ6Sw8Vc44I7xtf0
Z90faTjQRcN4KlQE6Dm/uUzWqu/FxKpvKsRulTqbjuYy9at1Npbt46tHxUQCUyW3QxunPYfGJX03
yH6ireZmrZWbPAL9kwtWdeLZUFHBk5NuFtTF5eIwvjg+zO2FzwSMAaVReFY0QzqCzsSSDBH5ZXOc
ZnDZS1L8mOquwY/arzX5QbO2Xf7YFV5JywnJzER9oskw/y4wmxt3LNwy1GBZS+m6HqkJVirf23kO
lJ2lPFa1SOPXad4HJNIqe8NnGVKZunn30DHshpHkmG/JCe1TrbMkmZQJFu/ukHbDQ+bz85iWDzKs
wrVpvYl6qNwQ/iIKSYbkBqKzqKn8nnZczMte55yi5jAxZUb263Kt8jRZvhCtu+XNch66Y4ZNxRGc
CfCr6fhJ8Jjqq6xfoxYTEx26zQFx8gP4qwU+jO7AOMmW5CvYS0LihIVTHLetxACj2IuZpl6mG4Hm
CUT3ALFCaGMf8hgIuKEFeTSEOXOXwltu99MLlnylpe4tX1aKuQpZ7832PG0dMpzW3hbKg810WQjJ
R7peqaczysFDQ0tBDPj1CFwjDYzqKkek7LGnwj9QtVDShOzMeqCAgHgpe6EqOwqUHn5vXGk41Rev
S301FdNEmPPS9Co5u95cB+EuYuiq7Skj6Xwd0wFsrxI+NK5j5v4hLtdrvBXysJIAqyDol156cpY9
YqfNVIN8RfYfasiBhyz9B03mz3rSf2fl/xDkOhZ2xTJZwGz/JXiltSM7qiNXh3Hys+CxbFbk0vmp
OjI+oQUnEshR0OO1ir+23eXMumZoduC3lGMYr2avBh3bnkrOnbweOzE3FXYZ+ZBxEhSIZBeazFRK
3V0NR6Q/p9FPxbA4WnotVzqBeAAsy7k3dloJpaq78qV/kaFyvwaZSV3Nbe42cvCgOl9tewyZ/wrw
6T2j+wcJRPvbKvLnMRiO7Shooch+fwk/aSLBxKXoBPJHDACG94j8FooeyreC4nOXL/J6RnP6XS7v
KCFYwQtyoAhxjQtCePE5fwNdaVGnmTqzvWjyNMvrsECQDpDWQg9ULl+S0z8oHPJfAgcrhmVeHjN+
+R/zstW/xBtVktS+SJdy38gXKMtoPCRW4PIyuaL9YHvtaHsLxUhC4NfSXVNhFip1EdjvqJyMCNib
4T5b6OqN4Q8p7Kxs5C7CjqVHxXgaDQA9nzxsP7p8m0q3MvjIOROx+VvUP1L94rCgrniUuoceorl6
SYvnjDSbb5fxMhJj6YawV0G2GeqjpT7r1ldZ7q2C2tHBRsKcnqb6SRlIMdXfqvqTwywwrsLcKA6Y
mSJNAjhsEICH7qFkkkLt2cz3Q+rHsg9exeCa7fJ0WwW+0b8W+bNTbaECreigjScz2M6zZyRnPThm
0UqpHjPzKcQ2Y1+05iuBJVWIAowd6cDeW8N8sQK48u6xVLbJsOdKUH1A00/7ISiEqu//4bUp8t3e
/B/3zpIVLD+GpmrKX/ZnqB/JkeSpOrS/QAjSs3xuvpNre7Zw4dEeHz2puNmPxTW72ueIWoHK6Yyf
pjx0L0wCfafyiLCNWFsFsgkHzkOOm/YdKjM4qz9d4co/1Vv31h3Nx/Z5qBggIxIFvNdFd9yHHpPY
7gpQMU+uYbvTN6MMxlv3HV2lr/hGBODHybfsOnwD0gfsY/viMn1WR9DQr7IbT9n39A7e0hlDKUOm
udNEwniRaTnodgP86Vm69CZMuZdWq5EE9gzmAuDatrANN6wFtSMFLroDNm+A6fBQ/wKdWowu4C8D
mo+pU+aT/TF8NV/shh9p9UaIz92Q0gcjIpxD7aqXjPlr+lN8Dl+7h+nYQi0jBFHpBW5yVVg93u2r
fXvStvHP8IljvITJheT9al/7w3ApT8m7/UuRy8N1kHcYOXNX/B/1j2LHHJppH/5aYMuvICWRlJfp
K2HT2S9PG8MSiBQlq7rON8A35YdmP9S5p0Zi+iJl3bF6jQ7EHBUipxveobKr/vLJpC/lKz1Dz4e/
cefGbxXNh+/WT/4FugGuECgoafGfVMudKbF+0q9kG18hSogiI8Mt+PNROwWf5KSJNh0q4x/WtX2P
6j2KMqyDgk87d4fhJAPvccju229+TzNw66t8HI/59/AaMXyByoMYD/INt8DnqBJYsuDMRtox8VyX
vnVr3wII0R99h1Xvsf9VvkCo/YwlxfzsTslP/DlBen30v/UtutL5YP4w3GZ8pZKLbyEfn3EeF85q
9gWBMEJnUEVsqS/QFP48z46pV9Q8X8aVt8o1Sw6IWjY/8KOHtNgnh+VaX5Kf/nHiMMKFoKoZVLPo
hCQkjLIQNpvqQKqOrypl9plCmaen3e7Ph4cA4CHoUomBx6HK+Mfr9JRtog/nyEFavhIGA8Wi4xvV
gHwB8i5fky/1xz4b7ziwyPcMavvqL8OPeTE/s5+RkWYj1AHzIE7hBSqAkl9nFD0t+x/ZCamXQVzS
A8rqqXjSmFfU35r9colPUu6mh/KVI0IBlW7tW8FuzlCop/oQvs6+5AcvQ3GvwXh9OI/sey1RHTle
1bf2WX2Gp+4yj0L+7j4NrFSdO54wc3FtjPeIU/iMBJx9z2fOLtpjxBpZ7uHyhinviyW5/L8KvB30
BLaZX6pUndvKWT1OfHbcWmhlV0oewkF2zV7G0/LnelA5Ineg0GKjq2ORgoApVd60a7+dWP67YiGu
Bmx+KS/pRXmP8JU1nKJfJMR6dvnxPF7j236m4qs/m13+yk/k6d6v1S88V/Iu//QfIyflo1Huh8Qa
7oVq2gj+Hn24e1Bv2nt4K17aJ1X3hs8Gh9onH9H5TN4siDg8K3d+rv9KLtWnccl3TJKvyRT3kMZM
FixxeyIfzzS9m3HS1/GZb5tSIsHbXUl8+jdpR/uo36fXUffM7xoX1zXba1vp1f4eNtBYTPJl+cqj
8iuTqfj16nfF5+eA8N1WqoPmIgLHDQNXQ4I3XVI8JcYEBY3z/9nEgwvYBf5QFgIfoPVem0P0Ov1O
VNgf0k9JswJFO00mLE+y7v29NkrHDy459Sid+PvsM/1pPpVnhuLi1oafiz1+svqOMS/l9PF2vsfR
NT5YKoFvDDXV4iNg8+tKb6YnhMXRN3vHX6ptxIqa+gJVEDwkyNoEsb5fK7mbwMJjXtBcnT8XsGae
3iH1uEuL7OJ1ixdcp0+JRq1h5TRvkeqno49lEQ+UscBy7qbh+X6Rz+G5vckclVM9IZ6509t4Vr4g
T7ikHNL+A88nIu22+EbKIGYSBJpBdBgXmX9kM+3FdZBld9bn1AqsgAXwBCzwSIriIHJvmlboBsw6
PsVNjI3JFNgCMRIEiLiLt+CGx5uWUtu7Cs5S/KWTmC7BNcQ/BKemYJa4e1xx6fHV8t6zpfv5cNiI
2QoZNMOHS+ANXTj0/hrW8OruwCuakXAEb3nORDG7MWwQQ0Ky+7tm2OR4BEUFn/ObUhOchXS9z6J+
xQk7ozbwUvieUIo5gcctZ5dtWS2NmmRVxjV1Lro0AZXyxLhVqIHnMEegdodz85rcZPg+ZjtRH4J6
YkGVEX73R+ZgfECQNj9YXSe4YvVVOtb75lk70cJ4+xcn70BQobrTxTC6CcG6eY2vQE4OoQQnDChA
JYgQ4Nz4Ct+CmhN+FYfw3SaTdEL6bbQPiiMm8PSSpwxPZFUT8SmUd1PONZmvhkWwAnvnYpxkl4NX
07iDeErdjWrGJ4VfLxiNjrHSNxy/mXx8mS0GYp4TtL4jqF/IXQP1+/PiiOVcmZAiSPqeditpiJxd
5Ta8Lrfqxm/pfDCdi4vD9argrFHNP3ScyPCawDuEKpoqfqpkO/Izb5a+agO3RMni8OEvRlaiTnuT
n22GlUDjfd1D0W2+WXv9CTqFk8f5029EGQcMcmuuoB7sCvxBfMBDK31CojiIOsEvBuv2VsFzgU2/
TFQN+qFGQb2ZtgIjCs0h+W/8mj5Ol/YDU8gI5X2LL/nF2jFI76f/ZF7n2QmdTfK04Au9J3LI6Kl1
o8ZFMod2CeBl3A7U9XNPWWc+0ro4c8nr95ndv/Yqt93SdnuDmWE8AipNnkLw3r/NlwrC5v4f9RCy
bndantR36caxNT5w903gqGv2tlwQulf0NVzMq3Uv/SFZbPpX2dv8Lp2ifftj75wD7IC+QseCPKmB
d1TbHE/uTepD7GIEDE75mdNGv7wCdyAW7Mswuv8iNOGYaZLfUV631V1XuGfuT5Qeh3/x0xxoFDhJ
u+iJCQe089Yb1jpssoPyxAvVbjWkOoEID82pOliQ7Md/hNX/DVU7sq0YjK1V2XvCv/83h+SgVcNi
DnF1wJtFHVcaK/xTauaBx/IN7x3hynbnZ8e4WcprOPk5xCGeoWGdl76++DaEoHEXO7DjZWzNUX1N
f5h7L6DLB05OI0x6xbUbhMX9RbyHlQT2gTSALdXKTKB4PFL2wkBq9MNE3OMyTpJ7BeEFhNrUzwc0
HRCiX9OFQj73h0vxWVywGd6a55Ie2NiTj1W9Shu/BX2ma8d8SaTzEm266NFkdA3rgpI97uYOD46z
QoxTCh+pNv/uWw9zSggXkYsEChAQzBS7Rii0MsMYE3pGn981mpAQ3WRyS0ng0eACSaKE42OShfwP
flVV/nsywL2qttjkRFOyrWJZ/as47dRKTWJFKQ+ZAqko0Lca4BtzqCA7n42tPAotEJOzciAod8kP
PJNVQ4AiFD847JCWN2O7AvzByyuaIJ5W+h3+t3DelWcba5gAO94kGGQCnwIjdYRGOxhDTvm+tndn
nSgW2b8+ukQlLXosy4d5WGkAY1rBCVKjL2c+f9ZYNM484HYtURgbqyLyjWBfh4dsEHdTWuf3kj8t
KztcVflpTJ6iufMLzUdagOdSzybkR/5Yao8LTT4M+O58jamSJiGStXJCTTmGXlP7UbBKnFXCzmIJ
nZupej6+OnsQyyzGxjPoQsMcGHqF4ynGo1E+Tvya6ZGBgGr0HGDA1yAguOZjQxOx0gDbf5PwfTqr
PXvjNzIiurEiU1FcE7Ctn6ZCyfYxdCmtPycC3xnizxI+yky8Dj0IJW06WLRWLI4/KQ9xuJWlxz7d
xZxMrHhIGpZnMqV2eb5bZ0I4MwF60eKVDasKt6pSQ/JRvLDdSJD3+PQxo5xs/PKBnzHRc+JHHNRx
1di+zXgLe2Urflr76IFEwol7A9OoIQOv0eCHASOVQOTqKTR/StltL3inSzRhFD+481iofxhHSxV2
ww/Cy0WW9O0W/+ZKB7tcRwYFyqt/CCZ/G3T/HF6M1pxd3WQizF/W0cIaR7OIpPKw2CcbNSXGwNIa
VODVyVCupr3prRPOlShhhQBmM4Mn9g+f4C9ux/jzCWxLVlXT1Ez7D2n1b9GsyHjngyWXB5tpZcgN
1vxsdruWC2LSHRQfJBYN2G/WdJOKn1rr1zgWmvhJSl+64jbP32P4D35a835f/yYtLEfWDdvUmBBj
3T/wv32gZB5lQ6rs8hAzmEPV/Mqo/Fw76o8l/uSe+iexPKcExsyvS5LuBhOlupe9mSK0HqK1in7t
OJ8qhKlFCJinj5IGHGV0ywhY2ioYrnR3NNVnDc9MtlBLb+voLDe979Scb2xBaceQICmk7Yg28BQx
FfjG6VaMbamDy5X0tQ/pbkdPyvruUatwfeIUarhlvX1oa0yTPRH67qSGzs+I6XenX26M61hVPzif
qgMlHJoPZbnsuwzmBCbqf7/UvzsM/kXY8ewMRcW8YTp/MY12OdDKa0nFvptWC5R8sVXDlVL7cvSY
h2IeN8HAbcbJMhzLAFliPXfru5+C7PRuoOODxLSHmhHk9B2Eu+VuDNpIsT8Em3/4oH8F7//4oH8Z
1J1qKhNtDsu9pL/Wzi5gPEP1aksbTGSZ6iHpUj9Enx3DOzBEaeiNAuEZf6k2vsJD2M+J89Sh485C
6+4mALKVAoz83x9S++uS/r8PaZuqpioqQwT+epqOFFitOejlHraMtrnYOJqTaCOmRtJYmB1S5pPQ
78PAZl+eoNEfFrRvjpKDwYD5Ogg4YJtk0wwPJilz2QSTn6wLtoyrK9jfdN6Fqk8FTevS//7cf+i9
f7tJ//G5/3q4sWkFmlSp5R7aVVVX04UZmi8WvrNrhwPQnaN/iGb//UHhv7cMWXUUx/4rFY+MASsN
cy73g0w9Gwb6t9bRdRVF5a7BPuKgI4WkCsPST08kQDtgb7Rju1aLG5y3J/XYO5XZj6gTdRvwWHvV
YHoDnuB6mjaFZj4tfbfD/pOrWKaCJNgW5nzUtfNkBq9jQirXu396iM5/O6I23Kqp0rQDd/9XI36V
JkohL0155ybQ7zULgzCyOZ6SYHxtVVQlRMmOuk0yv3XpPKBBpjOYq2I2T157andbYlmokCfLz3Kc
jUNh/bQG/CPVohptKsamUTVZ9r5CbIzMN2l4MhGSIB1kuBGpvBrB4OvYO5SBFspSfcydZ00qth2w
ujc+MgylI85hQytEaqnUrdRkmeTX1byfR5inkAVJsLj2ehq3EwQYkKWdS1HYv2HtO8l2YnJQ9OjQ
j6lWYkJfxeJBYWIsaH74ZmKIFZwtXAt37H7KGQ1lF0J0yc8j6lqcfGfxPqDClkObVoIasxmXUbNX
i/OsU8LlJm737G5xT4Uavzhz6v0M9YKViOGSqYXfemd375XNJLLmU5NLjOaOmPDxKTLSZbOdqffr
iOyfXQa6TZlbLGF866c3vd8uymGAJwJHS0HgRi2FtrWyzB8tP0zNRUHtmyza4dt7yczqXbMVU/Xc
Wdd2fjf1nyhhmCZeoWTsXL1/l4E8evxqG4wume/6I+NCebnzMnljeivu3LWrw/PZsFWpfXAWWgfm
t4ihm9VLYqMq36tcurj095AZuPXRqXcj7UQBv5r6KIXbrKetDQmQMy050/ZO9SZPbxItl7N+qugd
zPqTAQfXJ6+BHrlV+qbI+7KiCTHZZc5bmq2cEEAN49lUDAQ+N7j+zBpyiwjp3Dm48YZ27WTbcdl2
y/F/hxL0nv+Slal2VAOo7Wj8+f/PyukwdLk55eUhSU/OJL/KhS5aw8Iogd5N0Rra28yC8E0hNWNz
RSeyRxJ6KlAP6Ls2s7XS1x7eblOjzFXjxw6OTZXmJwkIFsjzUwM/c/8PTPtdH+bHGpCKoEFzCL4j
izeewn7NynY0oGvwcBq9vC351umUQiNtq+ULiZH+ARpZVBYDAOciLNaa9ZtlNzv7kjAEOh0sOd0F
UYJB6FRp5xiHqyOrD8G5tN9nToGSUyiwBoDAPTFjoWKw8t0JhqjUNaHXUQxk81Ut34vqxLTGbnyi
KSDTP0vWh4fd2nKY9jLi1XdYuTYyYDkhjI3PqcFw+dIWI8ZDR6YNloGuI1eKUSrqSU86aCULSy0q
Sdk/RHbgy9IgqvjU0VcQlN96hd7OuN94m3H99aE7pxqPlU6SjjLAcobXtqTjOoU1KaPHCB+mYj4k
9TUP+Y9S6JQc42D6FZdsIALjtHeTvPy+4BqiP2Hcs2FFWAyCo2RJR8fVJYRsedM78Hi986CZGVG3
EYsBg4aPX5nsq7rgZqD2CPSRZIbKEi3Hrm0wM3/mNraf9ppjqwvuymX/XBEl+9qAEsRrA6a1x/Rp
sUoxp9GTFDC0D3wXxGgVEp7rKSLOmGmAjRxTYd1hcl5L2CfrEhsvuEy3sY5KOS7U7iVFV2zi1DdS
yrkgeDQsnFtZ4YEF+gX+o6Fjd/AqR9sFFLEWmzuwmRvNix1dU+KCE8+PDcKSwRwpO/euIY00HYO7
VNw+U+5rFAkGFrEm2istc0SL17leHqyUjax3SidKvaV7LkpsGkRBRXnKCRYTdm0jZ1AjlAwNBj2l
i1nVL+ASbH5O1vqy/pnaFBU0+rQNnUXHmvaTRdGwh0gPTWkRwLR1kZMVZpqcGur4gB6JSlbhrZdf
oCWiRzn9H2Xntdu2Eq3hJyIgdvJWYlWXu31D2E7CTlEkxfb05xsH52DHCWwcGPaObG1qyGlr1vqL
tV6YgGfkHtTTYlnHtzJiwJP9S0FFUJx404mTqQF2fYFwJCcmEySByUmrK6XlUCKqnj6mFK6uIawK
zhz2+fms31lgzlvgvKez2a8ylSw6DH5mgYpdGtRm4PuybLk1XIiKpJ6Ns4Pxy7YBcNq4mFLOm/dJ
BFDJRHJ/eDMAtIDUSBVUc/MruQ9wfQPVYLsD+kjsLcLqswBRyIFe/9JIsvak9CpQhUlop9IabL1A
35/VAqKY4l8kCjoSioJUEtJ6mZGt05rRX7wXGhppw/xYZiooxtd4AYCak2hEPVBQNDBz5cPEM0lw
WGjHpRXdCdpNS1YWsEGDVHb0Q0X9j0nSRQvGNA87vRkus5tx4jqPp4IKSKfxYIwGIH82cfzLNpAy
NHQFRhU9EfniXC/3yqVHwvyyLsvO0eIZl7pFWe+LrL3T5ksg6yiNSuHFdhZAVwHmSwlWdpSQy+kx
Y6wo/NaIoWszmCO8nRMEO6eDEhMNvzFRKigdJPn0+ZSzEKjJGIqpLq6RxTXQd4CYTJry7KV2RbWJ
fGkJ71C/QCLSHV0Dx5kyPiRlxdN6tep12gAiZXR/vT1Acvzn9mDDrFVMc6Fqn1i3/ah0bW9VIDyy
YEAnn4KFQaGx2Sv9ll1eu4adGsrWc/TDAhSMsiewLt2h5m6g6Nk9Xst9XRwse1uUBxUnXh7r3N2m
xuOI9LMWnHHshROUrygU9I2fmqtKcc1yRz6MVH6PejgyhANJ4xVpgR5aIgnpx3lypuImS6njewsU
Uzk9wMwCw02pN3EVnPV62B+QCdz8VgL1NQWLcmMi6itvbHNrQisc1w1AGi+b/BY17dqRCIyOA04n
DDx1U5mPnX5b9W4mBc14N0VX6AzPC2aPWW/P1Jnq57zdVcZ+YaxljAWvYVoFqeVV+UZTQGmSaqv9
r/uBVe3vfkCSbbHQ1YWG7qzyKTdZ1eq5LZW8PhXl86z8LADaNeOtWe/M865ZbIxoO9i3fbe+Gl6h
3ffKm2Ue+8adc9wawuN1OHXym50f4DVKqMK4dccTC5rzc6SRXPFx96SCBi1IoxqS/WrwxDIcyElx
vdXppcIk932cG9+8Hs8YvAG7VV5RqqA2o0nHfICDEtadw2MgVhyQFGOIXtYmCp35JrNPcbJGV+GS
exqOk1o4Dr/InLcgmMxlQRoGPKkCH8ProMCdXUgljIHL2YNVVZBuyl1bBp7vlOaKrFj7s0DQ7+oY
VHB6L7bRg4fi0yP371wQhM8dUAkqrFXgj/Nay31ABDLJZiJhtB1B+h9tDkrRc0+V/1KP1IOBOM5v
EkmmQeSh+En9KBm8agD14bBEYN8CVgQAhJZwQw41Jh2aJRty5vVYdKM8QmQLHpdUXeZM8K0+qkZ5
d2Dat4KwAZdlY/B+w4fI2H1UpoZBnNSnJOgNPzccKB6tyA0Dhkqow8WrIlsuLKciD8lMCwi+mvkW
QOQIzd4zULi0XGpQpNL6R5MzlkaEurKivQHsukDD081jb4TGAqYy3ghGgOLHeShl2wakoOwAS5jM
ZfqWvo6k4SB0QqmkLqkvzau4kAoYWJSG1e0wQuYQGwY1jnwK5Wbd2EGfuk3qmgGDyKhcw3J0JF7K
IDF9y3JnLawaf0DWV3LMC6xfYLyOgl2NHUSkYhPKK+v4A++T20y7VU2xXBL1uNJwFuAvFktbW5Er
6+9wWItXPFzGWNctCQ+oyhFsVPAncERHN4iFenI1HBsgy5K60YGXBWp9HBLWRrC6my5lefHkOYzb
sJrd1gqkytesYEx3NlURKMSFr/DTxjBufU62oIcpqyACc+6P5XWfkiEx1lHi2fJGGtea7qv0pe6M
YOqk++z6zsFOLvwcvwzss1GqbMiRLglynygAsvij+0Gxt+FQASod3SdVvCxKpxJUJGCsq/M7eEyR
kqIkdELHJAG/wBb0wACEtRDdgqUEkQiSc0Tief4JKTzNvIvhx90KXR5YKMOKfDc/bdXpycgOW3Y8
aH4d81dyqKgYqcfJVRW1wvS6MkcXwGE1ketaUmKG/dDlZJWXwLWqzqFMRZgKnJ+ijFa7UuZWujNY
ayDXHXBJN5HI8DsSuX926wkeqs9zU8w1KioU0FQYrFcSwquz6UfAogFmc76Zb23qONIalCwsOYCy
MzDKZGPyE5VIzLJ0p81XHKMX142cBr29lWuPC8q7Wd3IxQZOHgWmBKOOciOPgZm7wzkczLXE8i0t
aW5SkFX3KyqH5xW9ZA9gvIPuYD6B8RiIlzherExnhJCMqq/iyqL+Rc2RelWFEe1IknlJzZPqGHWu
wmYSLuE9Zq9C4IZKPCAbsn5bCFIQxSiiza/SeoAISLXmhdYxgLgKMfBoCd0hkBw6vOaVCccQ+1dS
km8zfpb7fLE8R8B2qSCsLo/ou8AUsO6jU/pGosF+ngRomogIKUDds2CYTivjzsI9vpdxutrRSwus
c3F10UNlnwFcPK+kcYWtxlM8eQ0MI06xGLJeWbz2TXM/UNtEEOGcH6J5G2UFAHTfmm8UY3fNTwXV
j2uPNKW1T9vtVHDQcp/B4azY5JB6vBquphNHk9MxQAMECto/AiELdCgDO6SigKZ0S0qoifRz0f9o
Fg9fb3Dqp2SMyFZb6DvqNnlNW0Y+/M9jKInkMZXHBvUKXUDZp/28iRDipXYrGDme0FPAaw1mV4t8
EqEQdJaX4sGiBx5Zrg1kfvHOjYSCWgtzA82pMezrG2M4dupGQZNk8juEmPYU1Ofv1Ej1f8RItJ3U
GJlE6lSfE9vTNJlFZ51pO37L1IAlAFurecZjZJ+1fgQ5H0C7FWaKo1AyIXTjUGV4WepAfBVaTrlT
Bf0erO4Bx8gLZOUVxEvK5ZW+rDgc20sIOpSuCfqAl2f0D7UpDMdapzu7CjBs1W1Uj/VHSn4xKtPH
5p3SzLcqtvI/Cgr/vU3rUyg4Qpk2ChIuJ5hnwG9IvFBtd0jjABC6PMzEzIvV/Mw5HimvDgQOIlpo
ycyCA0ItHO3jH+zhrckRkvl1X7QOHGrgbQvQ8ZaTkXUYHAARLUmgjYQOMqZHtcPQrIACkuCRyfX4
OeS/ZDd12wErEmndOxyrh8hNCqQJyOysRgQfxFmSwpSAL+GRt5539lEi94Yx2wpkIOoG8DwoL6jR
jtQNF5wpnCEMA56Ac8jb8EumcgrAyHAVMeAc5VUB8earWNNgN8G6fvWBk9m8hDMG2J0JkoJodwAl
ElSwfS4uENKdFLAiWI1KNKb8ZR4oL7Jn6kBQFfQ63H52JMR2bs0XdLfQwJr2QsOF6bkDZzhxliJu
uYsbwKsuICflfnqJHlrI6NZqgQ8pNkxU5kHbIS0ChQgKFJRequLnjfwOwAYdB5gpxTtti9iFSGIW
nnRxeNbGIuCsZ6K5rbsjjBViHVyIGDlUlSmfoYxUP+mU0sDX7gjEoD1DQdcp8AbmGyAbkFKgaowK
BunS3ht3Axs4eA4YXxSDsUDr1mzJQEcUcB6/xl/NAyiYKy+hWgHWLDxRmNjmdyoYaR4P4qLooZEt
OlQPIJZAdJxD7cmOHiPrPs7uKQ6ComLDqkoXqI1SAONY1SSbAYMw0d8WqFturefF8wWsDlzFKiRl
AAxqRPoAwhZRBZx71DnYTkAnQGNkNwtH1KhHalvgklfXF25pQEgTN1wElyTAXn4DsBLSEVgG1OTy
1fQTuJtFZu5Wfix36kn9hQZYAaX4gTrA5X2gfb/qV5A0F9ZINnZAQVDCqPRi8AHPnNojRAJUiFdg
frRc8AotsuOJE+PDYLuDyikOhr4PFDott+mFVBSVnCUojmryx/FOOnsyuo6yy0yInxeJd62d9sfo
j77yhDMVe7sEZGxeSa3X4lOHZzt1e/i01LpjNvYtJ0jQ8KDJIMf0OhnOFXzI9uxZZ6+aHX1LbDU+
Tj+Mw/yQHqf37AHW45VhDU8Xq46Yp+2C4Djj22Kt7cElSEKJjdI/iCFFQbUmrH8SRPC7iNS4tURD
kFQWlI9YIs+/HGYIbi6xARAQqCi8rURKxRDl5b1xJRxajq8sXxlEfPA4x9pyOELK86pBFxkNdYyY
BxY8zi8OzY+agPiJTZmjsPzACgiihM/mU83j11uR/A80/x/r3KejllE3+TiTJDyl3Y1S/7wQodfh
ON/E8TqpfmVyeO1XyaY9UM1NEM7SD3m++7oJn8t8v3dDU1EoHiMnxoHvz91QJq1SjWUitBfLG+CU
FsUp1lLAj7PfGaT9A9X2GnhnRH+kE4WaQokKIHmLc/2Ujbuo8eX8IarXkxZA9hkxxAGMx1nr9ZuG
/nNP+E9DxbP8T003uWq9fV5EAMNQugMkOatx0NdPcADA3WXy4WxmJ/ncwL5nfZ0hKBb2a8q8RFwn
qg66tl4omK1RRzNJFSuRjPgDS0V3XrwUkxEMduwlBM9aMzt9HT8pnIKkuf+muiX/ozBtLciBGwt1
IVQ0P21sfWLZSWazsYELYRHCyQVyNwvtMj1dARpSlESFEajzUv6GgKGLofSfQt5HP8skVXRD6IVR
ivrz8Sn6nI6IdzLUSAajEXcJqVssKqccd6xB5RhaymYiFrcFTVUIbvR+PfhGcey6W9N8qZW3VH4y
8zuUYWoE3SA8JjtDWkfN6VKiT+h3O+SQLM2HcpfmK5P1LV1X5koyN421GQtqSYExbc/nYLbcJF3H
+UHhfJ5tKum7evBHoujvWzUJ7sQTVk0RRP1npDSaOie1LFUnlGJcFD/3MzrBcWAGCadfDlGuhli7
pLjonOAU9kZI4ecv8qa9nzcVOPzLS35SN3cAW+7ON4A4HSKkfcPG8ks6dNvzPjsaPnoYKzIVS7Z/
5HffgGJit9ocL5XTHFOMsznjvBQOTEpfDcyN/ab9rIDs4gm3kQOock67YjNFIh6NTBdX1k0egLOK
1uWNtYZcyyEAKCrI1QIig/6UHM+vi137AK3npg6NtZDKQKRLKFJS1Wje7BvY/yaJoS1BKojKemkI
ZVhAkY75gIDTUl3dL7bAG0ILPz2kPTbD3bTNbq4YmkEZX7OjNJiHyjjCYMYXWN7od3ts1VbTstt1
bPYY860XDrxMGIHL66HHAq5ZlY4VyPeABef7Zq0gzouG+216AB5jBUZw8fiJq5+y1IWjokuegX8j
cYV2cPoEVW+5R/EXlAzWGSqeCN1Jv+fM9ppDUWJDoawZBLAs/ClgJR+WAcLBIQSgewBUy2swLCPX
JlMKAic+UNF0MkKv4ptM2Ads5a9xpMGhMW3DsqhJ/zmOJrXv03TKzicOSUZL+fkuaUO0z+Rie4GL
aXgXguIzcGbPkL0SA/UC9tvqcl0TckCmrCehesGRmKSujI4g8s6Yxl8R8FlJvYs6g4yVJuoCgsfv
5rjnRauvl0z1n3P+Pzfw6aQDXkSOdZu1XQeNylqHI5+M6wMwWaqYTgznsd7PpWfbXoQRzyQETC+Z
O6DpmuJZD1Y11cR07UZXVdcx+6dQMHWmO7j46AEg7fV1ez8e6FcP/JN2/Nx0hhG1tDdBQQMJZKJY
SMGVp4HMxUuHiYOiMNxyULhrYj+qSYQatHVxq++qGxnwIzWUXIj76ngQmd8s3v/agBTN1DSVhLsl
a59ARU0UlZJWtNWpgbuKXkF45siqIeA0BTByRdL268fxz88DeqOoC8WwbevT06jmqJ+ksapOZygv
xc8cso+euolyX8ez2+CGDVHz60/UxYj+3AGKQUhik/8Fx/Vpe9KHXlc4XVYnxNKQtxrxoROED5b5
PN2ZCqIcNZjTvjxmCZSgWkudYihd5frc9wgbmBw8jGaFaLkJ3l8lWZ63WxVseUX823Agol4ra2Br
tTt7Md20ZIyziaMDPCW53cjcX9FR/Eeb4AJJU8aDeWRr5yC7aN9iFsby5zx4cM5Q51yWECxzCoJQ
CSXGw3R+rKtVtJBuJk66en9Q6iDh++vn86/MwX8fz6dwLe4utVXIWXVS1R8L8ykirTuOh7EmuRyH
X3/UR9z1qSuokasCCaOio/pZQ7Us5gu2eHV1atf6eyO9juYN2U+JwIrEsYmAIemKm1p/JlimGZfv
AEv/Ck1tzDAsHcatLGufIbG2as1leenKk5zoyBya0N3M1axQsE0fqd+Pw95Oni9Kc2qhl0/Kj1n3
5pLtf17p9Texi/wJPCViF3Id4IEImjTb0j8BB9psiue8pS2SnEAkZ0+pTkPul/lP5C9rX0ZLawwu
nABrSSfF/M28/0vr9+PjbWRQFxb+IMRvf+4DRjvNBsJe5Wmof0z6XSGIFDbKAQU4xgKQ0rVKiJBx
ZaxYThf6U4GHc1f4Z4qFDdiL1jEx8ft6eKhiJn4eHoZOJGlpoJYBkf/ZpqKIklEv4/LE0CiGxf2V
YjjzwCrjV1swRNGzEWgy69Cb7w0p7dobY/g6ylOd4a+4oEDOqFVjjLYW9bYaUM+qFcTVcipVtaOD
RLe67CjJlDZfz/ZiTQH86xtQ/lFlskGLLgxNNRlkHxDO/wRpKLGNs64ZBZEwJlCnsXVzDpiti5Ro
awha2Hh72Un76C7d2jss6X7BN7lwqAXKSzbBxjw4WX/dpH/2s0CvWgBZSQ9+jhutRK/1qFMKMb0Z
4r2G0Sws9zzZJ/GPSUFVarB26hX5MLhWxeyzGnAeMt9jS+BriyT7JgCx/rF/22L60SIkfqF8/9nJ
6ihrkz2OwANLt8G5KrqFtEx6CIiWbAcpVdp6FaOOkyPBxLknkHDcwV1EAkQltE0lEBoZR3xUZwQz
KUaZU0EZmgP5Vj8HoIaocyOcLc8O1ORrGwyFVy92CWkrDV2c0Lq45Lz7DpvqDToMEyhy3TEwVSN3
jGcfKQTe2QVK78E6ShEs59z1a39505AbeptO+a9pbb4XtYe+CCkvCZrCExGPpDoL1Gw1D3I+WJlE
dxIUdFTq899snx+M8j+nCMrNYPo58jC+qGf++fSSYpaVy5zSndcEzkPnGKRZ5Nj0hALnMId9vJft
k25Sf7Pu7H4/dDf6jEfY4k6BMtU35+CcPBhRdLT0nOf6kxNU0KDlN1Ae+nrk/SPSBByoqngqmLam
IIf3Z1OzMmlBBPT5aTykAYLZMJ9Bcy9BHNCHVzCpPwpolUdQ9dTi1LfSp1L11N/U+wxSUnsU8ffi
rX3MONz+OL+BQmh+mvifIFf4XQb6A6j6+akqhD8LYS+m4pb0Z1MXo14kXdEUp7OxuaibAuxBCjli
osh0NsNRfUpHjFTMx+FMxq35FpX895SQF5iiqrYIwnT145j7n2XDtutkkkctR7Zk2479Bug9cNqq
hmjKCUoIqErQCaYFeXEjtJW7Ynhrpd2g4rXQELKDLGjRWoWnj9ZOYXwTcMv/fDqGRsvwyNAt+2NG
/6d5c66iNtpN+UlrOXgam6TvXhJEIxbk/67UtuOivKl+yGa2K3ToU8lFXiYwSi8sM9J5sboaIIzA
gKUT+mYDABisjgEBVVchZMbb035VUqg0ge40qQbLHJUlLhGjBikn++zJG6SglIJYCvqGFGz9QmgG
OBoBE8X9KaOT33c7+PejhbY0H8mmi+bO3agkKCvK3pw0gGOAtI+68jLZmN1VunfN/DGeqIoieKpE
xyh9Md4lPB+ulErEptdTR7Ty1+vU3KfmCNIk3iSQ69P+tl5z2EnQQppBvk+MZSZXkltHbQbBosGa
V4nh6wVY9/hQpchPT6epQpOEDNPV4vChTJqv2fG2mBCsUZowo+ESylhxvFdwtUhC1CrnqcWXpWua
XR8p7jlRggndbKVAOwe36WYrcEtAJKakPBrW8J1S+N/hsqxZpmWhw8FGjJPdn3Oh6UpVsnWbvJPQ
4cCOwyrD2EDcgSQK+EtYBUQVS8W+OHnmwrQiVkny7IelQiR++3oJkf8OCGgL0GKCd0tTyeX92ZZh
vJq2HCnZ6ZKx+F99gUycbfCksCVRAl0g5dNvrOgbWZZ/7JmyruloQygKoHbj8yJrloVmpfmYneLs
No1RqTkfDPS1UsrQyUHpKK6YDd4nL5E46ZbzTps2rdIjwPSsQHYw7fybKaj+nWHDC1hnBpL6sQhf
PwVrcxtNbZG02YmQNUGFmQDkCF3aVsNYH7xplS92cTJuG/hWgK7U0r1E03HkhCtjWJNhIJ3rTo1I
pa4pQXYFh2zfm9DDFaUmHVrfJeX14ZLEfn4n9FLNDqsiNJWTGl5EwzD7llojhtCn5RYou8wRkBCY
gfZpE0uzuUwqLUpAfIfgpYk+xOakGfOxOoe6fdeZv2qaZ7c3GR1eX2w/HfcVB1M5Qb1Tfrhq9Tdd
bv3jCZu6BjFEQYVH1T+PetmcWqsyTemI4kFv++Bw8nojVAEqFzZq9W6fdxbrH6JUm/pEfr6jYH2E
jIlK+hVMAJkc2aFAGV9vpvpISQw0yGz7KuJpD+DdIT+uUR482ADnKAOtL0+xO2+Z+vgb62uNjFni
GLfKXRNIN5Sw+5V03yEvavoKCE+3Pr0nh/fxRDmno3TXhK3lF68l1aloHSEsXIGnB4ApFBlhBAzJ
hnN8AQt9dIobRL2/GYz/qGPylDTLBu8sHpn26cAYNVVhof6t01mZAyXqot6RWHZlvSGcQvcbKlFc
hpfztr4OFeE4gpjQ/iiFSa5i3Axd4hWGZ2fu12uFIubAn4MKo0PSA+RGiYtYvP5cK+JBL9phUalH
ZPNmbw7L9RjQT6kHnb0Lig26wrC818DWltvrs+nfSw6IHRMauR3WmRN75Zu5/bpN5t/rF23SmLY2
biawZD6FQPl8ia3RytRjtY1vVAw2pofekcMYF1vqnbbtI9GBLSZqMqiOLlWHblaG5Tv0Ko6mYXSE
BLxlqTuUq8tPiuCokCeP1/fkl3IwnpBo3WXr5OpId5JTvPQv1f5d3Q0kJFmV6hUWPC4R12KJKska
dVhneITjIDkTicj3bAfH7+t7/ccaxb3CBAGCQDSzWHyKoXTDntJzVqpH8fizZ2TvMFUYgA+/z56A
DBsBBV1mTOPVQpKC4jcgxweKGaR754Vrqa5uODkiWK1LNXPCJJAaPWVBWMM7Uab67qz294z/s72f
9rlWiu1U0c+qqG5vBvd6H0MUfdNwxMDxCBcmJC9WVOu8aUNiE5n5YcPB6EFdPsDRNn98/fD+EWL9
2ZhPC3ySNkkPUUU9oitMft0MWE2893MYbW4X//9N1TTJv8kgRjisYszx50RhVTYlHXDwsdsa2LPG
7jH+kWEn951TN4WJv6akpXLOg9MgqHaq8SnFIUuLZsrHcj5iF2HU783ktah1mIENNeJl8aLcXBdU
v1cK2FMElwTWBzMPEA+QGHvJH2COt1vkXuI3bXLGowSdBbwTfh2gme2lcgJurN4N2D9lZHbDBUIe
8BNg4z/3wyoGVpGt6t7tkS4k0/oEwKGL1hlqLzgAgBdEuAUd1AIw4s902qkvYGQhQcx7qC3Acjls
BFfAPI5yn3gkpowlBFyY/nWAVnzrLMLi0WyXP8tddUsFBFVICiaxhXw2IKHdlVi931EKv6KCngH9
PkFxkHsMv9BDSJBrROYAQQIXu6e5CYs71JKHPfj5AmvdcEQewG2kFcJte3Iy3TajNg+YUeiHAqAE
+yA7ll+DcALL8ByvCwchF/WKFSZHBesZM+gXCPGVhGSfc0UKyJ03zWK5ZxtFGkXIqq6Qh0OcRkH3
dVVWXvujg9e6hFHyTDBOkdmQNqBg6iRowVtSeaZIHAsByG5/xUqlAS6+u0yP1mVXvZ6ldQ1xKA8a
1CWQaXFVMOICtRgA9Bru5lemMClsuNxI1DZOv8dy+euJA4z67zGmkXY1NNO0bXDWn0ZzEVtF15Up
Y0x2FugxZ8F0Ix3ONhJQSKuE3VNj0pOhKjsNOlE4OcKPDk3Jy18htuu4uLzOwHzfLap6WNY1CGW5
6by13vqXDmAeSs75+vLLTJbwAnv1Vmfkkp0nIccRlimzRXQHAp96B2jtCoUWExY/qt3kfoGifnix
hLIzpgQA1c9LJPu6DweWGfMagLGCi09W6IwOeeGdkcK6AwBjoTeLHY3fHOObQcdMvH6Sf1BweT1X
PrVU/F/QPk2cxiNjMoZgQhEZhSkwquD0VojvVLcJqDVoRz7V5PFN3nSDL3SO8NVrngY3WWXggqBs
OVDVVVQ3b6fYnxMQN+5oY5mC6PSyc6H+apOvdstyfYcoiTClZ6WQVznac4D/DhxoOLBRJTKlFUcg
9BimHaQxsiWPBSBkPD5eFUeC6bDkuH/EagCEh+0DvXyMNjpacFQ6RsFRcOqbCAEEpwgYPl3lG/Iy
D+fKL7cIP3gIExLiHJJfpj8DDMEWcKtna8v0AVKCwWSFRFipW5Mh7R5As1ZBFa3uOKfLNzoQ0Gqr
3pgvyNkiEhI70bDh3fYJPJigBeyQekcMFPsw90pdBel2sEvoZ63OhFL7ubmNnOytIU5+6bAgaFZo
ZN927RYVektgBmlVgRUJVYNXCDnc2Ut/z1SZcIxld03C/AlDAtltrysUVPPjo40mTAJ42ZMpiY6c
FZb33OQmu65sKpqvFVsh01Jfga6HqSvMGJOfCQZdbJZoxZ1A1tZI2IY9cGoKkUjgitQ4WC1STfM3
O9HHfPkzjLJ0nb2BuNykVmJ9is37os1VMgvTMYnWCiz/TkYcyEI2DZsaTtgFQtolqu14/SKilgAH
V8jlI+yf2poPgGlSf5nISGRAihftN0fTf4QYInOvkThXsDKDCf/nzmWOkZIoV2s8pj0SqE/mCKIn
9+U7YmqCCN2FNamuynIF1MchfUfdsqE2DkcTLRiIZvAQQJuhZnB3bInB4RojDxxhYrCEZUl1Fi73
mD18vUBB9Ph7gTJM8q5stBo7rvkpLp2TsrmOyjweFUFUGux2f1aE6MnZEOV6gGp95MEnynKvy4Cn
B8DFANv3P6bCxQYKrc6LtqzPTFpg6AK4nhurEmj/h0TSnJ1s0zMqT6+xUpLdi3BS8VU1MDIEsbFM
2PTdBicS8qkYPsFtBxOO0hQMELl2YaIR6tgXPxp9mGlXiGOUvdDAiJBRWaJ+Tb5cfeij27YNYiph
WWjEDgn2iOWoDZHXrZFmQpYC0pCOAPr4wsInwxXKUCUI0savhmAcEOIKmjiU4xBkdANWNj3muNhu
8C7KBw9rrJKMJG3UIMFstQit942OCWmyljIHeC3RgXWGI7CWp6cGFA4YsFYOx+LN6uHvI6HuNOhW
s7vIwuDRBCjGltu7Tbbph9Ol3XQ9GdHAmpyve1X5u2jGMZwoyiAtYcvaB1rjPymxrJUoKczNeKxa
9wzHPT3FNXgsYhlEix/xOJD3sGuHY4ZA/P3wXm6zV0t2qlLg9ZDIO9+az1hLIgwP4ixvk2+OaBTU
RGj1aRqjwEN9iVy7Zf6VUtTUKBvnpJOPFze6z0LwdOsKF95pLR1+/ysL0YtcYyoQxvtm22x7vpJj
s0334qvci1fJD/sw3g272hOQD9RddvG6C8gbu4gCIy9+FHnwJQATrDXE92WX7/rACvNdepo3eJsc
QCEfz7tyF5/GDSzfsA9AXfJfKyx574i/eHabr2Xij435VnMJsIqURNCwXSqgSEwPOtPHtwawhdJJ
7w+/DNrcbIs79vgubP15c/WLLhxAc1jk8AWctPox3FvrLmzCLix+pEEciO8uTAPdE/8iWx5mz+I1
KDze0YU6v6H+v00Da608iFe/fyfeL95L2MrvTE/8RVwle065prhWHGhcQ7z79+s0QCD047Xpic/9
/Zng0/nt7zZgQeGJb2vdhOI75QriL7TgQVxdfB5X/fi3+MTfbRDvNdbxDVHL70sq7sdffrdJ/P/W
WvwU7+u3Ma2w1uWeT93+/o14LVoGSzsOzstf0U3d14cGDaYImfMc/kEV3ZsIKJqH3svCaovvBb66
noz2o8dhbNP63O6N4kITWsvB1U+mDZT7PQFLH5b3gJ/o8qtfc9MWgyxCTeEmvuE/NDi+6bb5XnxH
J1CV+5zRZa2Jbl77I1ZNdHQcAImm+thxTk6O4n3lHmR0gyXCKeX92Z10SPfxTc3f7YN0yPfiX79f
xTfi/eLTxO/FX8SrlFEtHTIiiBM/xJgWV6j53TQtlTXC+Qz1essl+IPN12L9hDzax5wQ8wIF5bWY
Ix2/Y4LzuvM033gR/+44v3ee+Dq7xDEewNHAPi4CBZiRvja80osPhpttExecOepRl1sITEgk7ioQ
PcTAStD5pZets5dqDNRbRLpW0yY9FLsCm4Cd1m7sH/TEzgyvG8RawsSHlPSI6wAPsAGrJbqyC+sw
OQrThqMYuYg6r2HLh+j/7OrddSNGQhVeApTA8fg0mbv5+uqXjFR45579qAZqkDE7MwsjyPh03smb
y04O5E2+RmKBt8V0kZhz6BjTp1cfv7K1WALiUxQaIUam7tUTX3AHwiao38TELyltjpvkIO0vTO3L
bubKUUgk6qr+1UPWkC/TRc07HDcyY4W5HjHNxfgXc+PMCBF9Wm87B7MUt0XH7RoUu3ZDtsSzD+w/
7u/HkfiGi9aISyrBUfxqK3qNcu628qywC7qgD2Zu5OqLxQPvCvq+3l7cif4U70v31VZrANT/b2ef
3eE03YiOBX9C14uOF9/9ljG/zg7RMTmI+4kZ48nhsktuZ+6SR8fz42V0ROVB2ou7wkmKj+9YAkVD
xE8rPO9SnhwqrGB+Fq5+iz8F/WkwgPhEAm6G4uhN3BHiYdxt4s/PBqOq85rwymPU3N/N4i4ooqXc
jXSYnxRfDN+c+S1mdxz8HsAL5qOx/v0+pLmexWoyvIoVRaxEYu1a3DN5gesVh/gkpqzodL75zbxR
AwyWf7Z0i+hw0fm11x85LfO5jDGOTaynzN6ebzG+fq9u411K0Moo0dyK1VtMZgaXIz1Wnhrka/Hz
6rN9OKI70oDwwWd1YFJr6xzp5YPYlSoGthgFYpTGp/hU8sgWCF4wCKZ1zUbEUvAxl8Us1ejwmib8
Xs7E7YtPv+zE9cWni/1ivBPLdUw7aj5fDUS7yDbR9ckxpj3pqQs0ZzgSBDnp2gwoEf1e8w2eYCd2
Pr7EaiKayvIhBqXYNnumfONlzMl2Y4b2EXyemLPx4br5/dUGwr5dgcfy+6PlQDwIzU2OuO5+dPtw
Et1PXXqTrQu3Qaev2hXMWC4ZtIEY2WKtKdmBdf6/C3tnuTvvVHaqfmusEXGLGc5/LkKQU2mVwSgW
lxbjC5+UCyMoCeOHDz1lcd/9VmxSYruquTDaX14r+oXMxTo5UAfbiT05OfDN8BZTXYwC+oMdX0xa
05X2KWDPKEw/9n/bjf3iUQx28VfxOK/e7FN6Zv2T/HarOe2z+XL2i2N0Ems/z5WPFzufGCAy0YGI
C8QESf0mMFdoBQWpb7sGreg3/Ub8FFeF/7Y9b1GEI2HjpX4fREexSok+XdyLXhUDW4wFkjpi9DNY
2CVF/4ldRkQA1lrsp2IWWGgJ/170P6Y4D4uUnyceW/5oMCXF0xePEIFjp6O/xPov5pn4fxRfD3XH
DDGID64B/hA8X9YcHjsKd+lBDAExbe0fxS491LthA+nMF8Na3LAYVv1WBElinRUPuUR3++MuxVIo
bmfe9P/3LMWS/HttEVstfX8vLmISYYj52ONEzxP8mLfZ4byD4ksUBrHEOpY7QjAmeLpmtWIaiVBL
DCAM+vzzCkcb1s2QBIAbncT+izz4TfN8eWXv5B4t9jawnyyD6GhCgaHL7IPY7AyXW0t88XTELTIB
QgT1PnZFxW9Yi8RSZm7jDYVVlgERU4GcE0uEaLYYbWIK/A9hZ7bcKNZs4Scighl0KyEQkjV5LPuG
sF0uBgkEYtbTny+l7vN3uzu6wmVbZQ3AZu/cOaxcS1ap7Cayl8iqFMswrNIgDU7rbCv/56+sV3mO
M14wKea9L7d/ss822UZb1n6/g8fR4x0wdgMYvjcfjx+ollwtrkxeuXK8EN/oPW0JjSFcoXIQN6SX
nWEQay3Df7rO8ToQnwvVFrYyLWBLm9VsaKrvXDerKKRjFT+XmCagj/5O2TtL2ieDOtQg+YTCcE72
JmwC3euC9uH81gRUd7PlOYCYGvCvtcw25D+gzT+EkPywODQ+tvVlmbCUnkzvcu/MrbksI1lAsivC
uUD+7vYF8Ja/nnG2ZTlWGACxpXL6sq/++RvDvUotT25xwhCKmRPvFhIErpHtd5imy+vujZ7w9X5b
8+NGrkF+yimiN7ipQiUwOOV2Z3BVpm/Mx4fLXFsyjEHtQ04TjDtrbj+KDZDv6GcaQF51NRfAmYwF
pDHcXxp/udfyCEQJIuPiOJ3mWQi+HAdF7r1cg+wEZFGubq+sXHiJuOv9fbcTcye+hmwCFSYvexAj
kOCkXK7XLtNfHPabN3J7ncyVE5YfeyUrQuyKODE8YiIgJrDNxJ5t5VRvG3KDjRFr1awmmMDqSeyr
rMNmEf1sWIHiwLihglY7q5HJWc4PYXVnLdE41ZbxTiaAwcCcPwhl8AG0leFxBzCEaYtLZFxdHeqo
HOG8sJmYNvMLl4hhIsYZOIz4TpWXhoidLOlCYdAJlOc6rqO+OK/Th+NX/KC+4VovTh76dvOGDUJF
Dr5Yqyt1kS3lf+qi5H/lGrGmdKsuZCY2QQnJ+iF7j8xnBxVrWt38AzO78hDVnsu0VPnIhDdnS2WH
hAM7DV4rH6Ivcmbzyev2xpz2EU6F9qxlsmR/YlfqeUW5HleHbbFWdvEDf4Vydo6yD04sSlOcuw2+
/uT3Wz4ExxfR5AAF48U54Hl+59dv+Wu/7fbJQveSxW0BnXxETXg9BZ5Cf7XSzht9iY6X1Z0RyKgf
wpZruCyNADATfzEC+bvcEfmdhsqbLCl5zM6z7Flcl+X4Ka7m/75k9YqTenulLD5xRNXtZP3nkkT2
glcoT7JAz1iCmiXa+xau6m2xitNqevqD6U2eKnYjsQj/+255ZeVZ19ei1nYvDi4MCbzi9s264dn/
/1uB9cJ2kSqQ9S1L6vYlk0U2QPfRmkON+8dCE0snX2R7XuJAXiGzRyyGbLo3q3F7hRxMprZ8xuH6
M2USjq/yOmqfLzSu4I06czGEZDshGwl1WcFiFt2QstvamaMxhAW6Lo4/PFfZPeS7+OgW7FZE/uuI
P0DQyJtAMfKNGgue/0oe5jwJsgfnm4XElyw63gSo648d/c9dvUO9d9owSriLkkL409es34DXXF1I
8TuNhTwja1rMRh7Q6D8/XJtNDsvb75stl5+y4sXS87r5+CXvLDAW8rkSX4pR6nbiy4ifI3aAMIZh
kYGRQRMzA6f0StavrGBrngflB3vwkutb3YbF9myGT96dBzELmTVN5z4F3WNIMQYrhLHlg8RG432u
5KajYM0zqB8G2jINY/YlBNsxOrJByqVVa4mLajpoxC6c50oAlci0W/Y7uQfiI4hzdLvT10eMaUSs
1Sy4h9dYKg91L3+ggQQH0qGRBGkslvAplAmEPyUvggDkLt5VYR1K34osVetZQDz8J1mYPnwKyXP7
WmLOxNcygslbGlqMwoXd87biWI3L8cclcOH7Z5KE9Z18Ws2eUYfWEoQkidbbqjzdGTdjgOGiQWdx
BPw6RXgTEyPWik4a2OI7X9xccZLlK1s3M/3zEEZbY3ncWEv5SPng2wFaDpUsLLbdOmzvTiwNZX7Y
0TkqG+roczW+hWGuedHtfEzfwajyXUPvNdOWycZibcv6lnsrroOsXewB+9llA+kFZNrzF9nl+52s
dlnrOBm+LJbrvWZ3kC/5383PlTES25Rs2js51okxRQ+c3dP+ATEsbTyYF5lEYpRuwykDKY9xZmg/
4Z2nMNlUdxUbCnnpitsDxpSdeIni7Uys3olncuzezf7JGTvz67pENYEVKi4yKTZW6/9+sjrFgbj9
vJ3tdYdmNTKt2YLu0bOfy64j+44cnPHkFv2ahP0q2sCRLxuBODMnv9ubDC3VEA2QCa0Of4wb2VsK
rIjoMU/E3IgDIwaHLmbGrv2Bt389UzmPfN0ssHFsPpyruLUNyygNhnsxzgcmmJh1Bv/m8Z/Ze2XK
/+lfiGmTRWDhbdjeddYFSMRyrJv/IWd0SynIBfX+dTPlb2KjJV6Q+5NtZNLYvunLdpMs5GtAoBSm
+zjUH1XkDf4YPrmzbvjHaMnD2/D9ab+4+dBgrU5ckTx19bS8YVoRoYozIz/FQqXzR3HKxbeV3xI+
iR8OWTjTJ6XRlQSCHSpPcgXlPDuJIt3Vjf3foLG6d9k22VoBpDri3pDunH2JPRcXAn9+QJuP8m5w
2dwc4duMvG0QMiKyE5m4m8lyXMHnwGhJkgYugetslkfW8uSrVEiwy+Jt3vYXeVpumhiAQ5gxsSuC
t5tpZDn8aBngFvThLEWrgHks91AGGZqirbjEVSg/W5wkZ4k0AIN/4nF7BwnfXH+4bdrD/YTJMb5G
YbEFHSfWPeJD5UuqNuIWOTMOTp2Ud4rDkoD+1ebyWFJl4lsAxLq/GTEbF1VcVpmnyQK7iSYGbeUT
SgBe1QV1C/sAlkAJnOXNxxUX/MySlJkia1DmhhKc3+RDmPQ4KTQBetgsVrN8qM1lXM0Oy8RabsSA
yKSXcZJBHe5vW35OKKAEtIzDHuKbMa8gKBG/QQbI4Ih/ehG3NQwJ+PzmYYyYvJt1xQZga6u74yba
UhZEDXB33PBAvB7xzQ08M3H/xPUTM3oO0NslwpYLlzOVuZ3XXnJ/FoKgGc48J6wQhN9CFQlWZBnA
DEu1Ugwl5IeYK7r8uEAZimxzuquvW0R7p3vZsgnkI6vwZspBCy7xM4lnxQn882exhggr8uTPEuqq
nNfNObU/xPETF1VeTBMjtkVyWpLIlAwHubxFu5q8HqVaKpam2lV+tTPvuGUNgRO+LO+qF5ILObzA
X8A2ITGn4oPRv+ZZS88iqBDfVZ6R35IvqxbOoxWi53d9l+IrO2Nmb92tvcCyRSp18VnTTnN9EUcz
wFEZJEGNB7mM85h/uPdFdG8Od0r6mVleJopZb+pxTzF68lgcP7vqPW1XLk5656UVMo5L6+DpKALF
i/z80m8d3OHLJ4DArqCaSzX/9URjqDjUqGGAGZ/KDiEOMv2HP0quUFx4JTSbqU8fmjKdhO0HWVqA
MEqYfMX+bajaBSCjiYxXI7++kDTZ4niPCzhlGE8e9ouymj6z9wecagfaZIT0kCAg4X4VAbJORKO3
SaN/6B9nnml4E2aePDSHh0a2Ff6byXOpzqKXBjY3FA9yGrEAirwJYaeH8OH2ISMeEBf+4F+e4IYj
SBmZg2gg/5L7noGmq37Cy7qF6sezEGthGclaPcrbPPtjry4O2180V6/L4FBM/WNQPLVMDti7Puhw
xXPhugJ0Hi1PHkq6+/iEZhKzJP8g33APXowb/uHOjVd0UxeSfAFl450+rm6EuBBO6M6qD4rm11nj
MAucnfIo/7NCx0ueHC8LsjUy29nbdQ46oSMz6At2Ix7JVxYwoteUHvdh4dCLwDEnPEG6h8oIh62v
76wX0f2E82xXfC/aD1B3a3Q0lJCbAqKNv8q8PX7tZbIf10pYv0BTcX25EiqvchgS89t2oex4u2y7
Kw77Kh8mBzgG1QtaCQzB9aLmAADW2uvkJ1P8y5CT4Au6mHy6srjYiv+B6UVkwLwuguo6LtAibXtJ
Tn2Qn/QgGpSxlHyV4jOhbp/hkEZXXmVpWVwuSjA/jwHHZ8A48gdntuB0mIYL55Xzq1dyNvbceZWl
Jq/htnAOcoskgKS9KZvifzJ0BIxKaL0qTNuMm8lMdO8o2KoAUZm5KolG5gH3fnUA0uWJMaEcEiJS
P7tNBCW04R1hEI9rquDID8o4c2KIP1MVkT/z0V/O7vrqw0yeZjRpIXlRPFYS491Mn/pVikfcLsqv
t2vEulUg2SDwvcXPCIXBQ7BHG9InvXVNRunzLXjEH8qWsvpG2xq7bN/tEbCFnKr7kmDYeL48E9lu
xbRJVCtx7bV4c7WMcmK3UXFCuScZaULn6lRxuqDqtgopYrF9MnASdd/mqfxk8DZE4jIJQoX5bHlA
2GJfmsCdXbbMr5E00bQnVnjkI6BtJvSePkCuznTmU925vUkCd448BJlMwGFkfck9BwCOHyXFIpUP
ZStVMklASmab+iHf10paWB8Wkte+FXwnFNXksTQ1bc93LQE3aVXa7lsY5VZoKql7SS2LNbbnsoTl
/sXblK8/NwiNnBHxQSjWv19d59B1IbQrzLqyG5n7ctFSBbuuAx5FkLvCyMWH0RAv80HZRfcGK7CY
2XODaWc8/nfh3jX/BS8GFpH+PARTkJX43swy6vXF7OjT24F0z99TpLE0Za2MxWN1dH2loPWUHBot
kHDErI16rgz+mb48uD+qArKsyssnkBnTMt4Fg/uVon72UoIpvGyyHsCOgs9OXT8HKTg89xeQGfRL
fE5gzzoG9ApLX8eA0s8UcAMZ1vTjQDOF6tmqcB2ZGc3AeYgYuFrB8F2GevySDw58c/A7rUqddGYM
+3mIxnZ7BsPUQAED+KAMK30TwfJV4/kIQfICGW8X6B6aKt1iYotCqGvDKhmeJtBzzGqE5LIQUsNS
p8KCmrF3QVuM/QJtMMLWeC79xwAvxuUEhrpu3lNrQYYFaDkdGD/gB8gaUCiejXDvQ4fkGKq72QzO
cvCRyFOp4BRRGQErCe1YTpchG9lCSXxgvjlp8G4f48hRdVFXRX7y4nSfjRO/hHq/PXIomvcRirfp
eF+P581ghcd8XdqBQt/ncZ8NP6P0M508691CM7ZlszMq38oXGuI1ivAXWsq8ozg62bbZE2weLkRv
kW8qe9t50pwS1Rr4gocXNdr29T4/3g3vBpX1ZplOtqfi1TS+JnR/F+XnKdre9dnTpfwJU7uhILYE
QGun1kuXbk6Ew6Nl5z50w9ZN0WXeH4QngdJeUJw8M5uD284n6zJem9Ea/IxmezFwzT6AOgj2JQvY
Gl2OWXjpnuB+yjOvUWdmPHch14TDEKLDeg6ss0286CxBQvVpvEEK3Fvs1ggEeF05m7yB9hTNvnl2
8aA6NEHtIAWsgz2By8wz8Ds6H95PPV5C5xT3i7RfOABDT3eV+dCyxzdZgQw1rpDynKGUTI8eUjVY
lp8X0/Lc2i9Rs4Cz6sRNDFw4xG34Rn80F7gWoIQeH4/C8H6fD/tGWblDWFsPrvqjPjz3IIkmIrpT
U7yKfxkwlLrJEqzsATyP3+EYtMB44FYNUYON3DlNLEa5rNQfmrt3ktfSWYLPb0D4kcMFfyCS9c/d
ZN+cFlwDNJ1C9V/QeCVT6mIFtrWJq/vk8ny+3B1o0urDQ7ZCkv0Cy088R2Rvkvp9P08r+FMXirtX
rR3U8hfnEeBXiw9vBG763Kd3HY774FujlxOmksVpd303bw5rYFmG9q51z67mw8c7NCKjKaAqjch4
0bSbdlge1eAMI7G7vgx3R8SdoCHrOi510Rubg+arBT5nBqGteTT83phsSx0iVtQhQTeLBN8HdOQb
bW9tQK+ZX8MLnGDKs7EpPPTTjg/HVb2mLRLVPWNdv6qhiqNBRA1XI3rGT+7PM69+gi+r+6W8m9v0
x4VUP90o+L2wLwLSZXIipwXx5I6eOdq589P2AilmdDgsRhPSxX5cH6s50wVyUEDQQnY61aAOOvc0
trJ6on5/ptKKTwiucQcq1LHaqRkC9oLlFnjY+FN7A6NP8sfe0oNim3PrV04bVN9vU3iKadc6lSCz
DJPuZuctEXGsmXNCxhxtkLnTE3ZFAF8V5AjNZpX1yIt351C9mIFpPg2Q6arnJXLrKSwRlfHUonvZ
x3eH+IRKqw+nZkE3Sf1cnyBnb6A4h2txPUin5GVRTZ5P8Xuprctkr0MX3tCHUOcOS6Kem2Xt1Q48
zypY7wX84MoSqq4LOnNY9nxxyRdGuhj1KZ3Q5p3zRfoGRuStrXoxxBvQe0PO8Gk9D0H/qL0778bz
SLjtPNl3+h0+aagv6MdYGe+Xd/RdaVyAlEsp5qgt9d0MJjODlqbljFGA0hw5wAXzZxN9Hnb2D8aQ
gY9AVSI9gr+DW/OQlYQdoQq1nOoXC7gByGWd7gh1qRvXqwJX0p6jnLyrMASXJwxXdN+NbCNbdJDq
iw/tF7dMg48014oQaG7VoL2HTiKUlEDUAbar0+h13E025GeBh4Nag/mNO5shrY2pNERwUJnFe22l
hym1L3tR7+pdA6r6Mf5Mwd1/xRr9uMe1u2mezBVCrZDc4sbvzODkXpbZUM4saPgO9pfuhpePkmHe
w143bo21fXcmG5Q8KOuGNN0r0FHk6fJXak7Pk6/mCT3B9IdCz+87Y3j4GX1Wj/Q1tVu7Cs7gJWMQ
szSP0a/dCj7wTO1VT4Kor5aH+gHZrSjFxiCIMMMjpGV4RFm1nrFNI5Ex0mdCLifzVHgWQRqPQnGI
ChHwe07VaqZH0N6ImoG3B+49TDV1an0oH5GwLZ8ROuRjYbXBLaTRWpQ3e2hk6V8YprUp9M4TYpUC
+WbzVz1B9eOiBMD30SEuLtZjPsIoREasgLRNG8icoBJ2qI6+1S0MQkOoRQskWta68qPNzvOR1ZsY
9/nh5aTvVeUBKbaJqnklPe2RcfZ0EERG/Wa6expxEb+YAZiMj/vzAZk7wPfoNDMG3XxgiSELZhfz
BFYklEYSfEmg5dmDgnxJ1YNpt8yPAuWddIpQZL0Fql5BJtVuKuc1ZqQrWKIXMNk2mq91UNZ7qT+h
NaaE8Bp/xYMYtC/W0Qm3ZGEMjxmgG7JvNpSpXmpuDSUcMLVm2EA3xb8eceoZciWIiTS8vn8EIGq4
JHWDqlnZ1dyuV+6BvvW7+uIlHXtO0NVwTv6O9uLKqvENF0mLt0YLpbT50Zv1dwixoVet3qf5sNM+
aaSNng5uNY1YLvEA9YCvRbPewFOASNkHv3nSkd/2j78OXWi27AnrBnk0uJFYlTAFNThV08svYS9M
cO0gdYE4aSEsSCDlBbTqaeQ/yzl8LzqVOpBSkdeXy7ZeMTKVsaCxnbf0ESKBHn1o8N/qL/bTf/u7
2uRfgKCOqsIAYZmmSR+++fcLPtR1pFxcrd8pdqgX/Fy0tBiUz2PFWQE3061FUV7erFM2m5zXrpms
G9sJJpPcM4e1pni65QF4N3LhdWQVIAybx/OonbeNh3UqLGhiw7Lf9fFDHS8SbaqOQQOoxGzNaQ7B
vcXjEb9HPXyegSib73a207vTdDQeavMlBpeVBZ25ZZNv4zDuH01wBKf7vHs1lQUbnjXeOZPHcqSz
MDxS1O4f3XrblIENF3mBfMq8oV6tLU0omg+Lqg4p/OvOYlAgKX+pozXqMXQZtKh8iocYWkx/ZxE5
i9SAv3RjHZewLVW4tnSfx7A2TAEgO2RBo5lb+XH3dAGAY8IWsrby98bYACyOy8Uh9XNsBX58PIuL
dXoKa3PRpjhn/jjZV82sh+BxoFV5CfT5cljBZw+FYHZZtpGHVqsQQsIHBFCbe5/5KoXyA1TfnkGH
nhnG+Nw5wPZldUZjRcLavprHka86S5gBrT6EcQ5WyQEE1zBHyQB8exuOgrWHohdVWy8xV/VkcaKV
8BieapyYQGNI4DmFdwjkJrUdVJRS34JmXQlOgCNI/7n+8eBZFvQbc6Zo+tkaHoD4UWdrnsNXXXVI
Oc4MWs9TP+nmTvs7AqJ/dkmKzJ5jIsrmwkp2Ddn+AqbWtdEuTE0BjpXSnUVzMrfXg8qAYCM6LHTJ
bMIMByvNAn77Q4UDENikPVOyVCimUEW3As0KktPCGb0qXmQR0kDzhjJvN48039HmtK40L8kHfvQE
n9zxoFypLtxFCPyDAm0RAwC3d6g8F4HHWtg3DRxfgPmImcFXD/kP8d4wTb7IVTgNbb4+65w7NckC
E4e3XDowpfEmVPgo/BBQDTRN+79ZyP+G6P7bKH1rpktPp/M51Yth18TeAOntIPsbtJHQ0hLFQn97
OuC5+ao5hW+Kfh3TYL+CzW2mVAFE7Gj0oKZGa26/sOMFXu5B9yHhP/VzfDq9oVHJgy+57qWhB03n
rvTUV6IA4jtoWGJnhqZ0PQYX+BoQTynEGsDH77AWgMZEXlEu1dOd3YVpRk9rMIkIPv0WCR2UTelM
I/V9mRbPo0iA66cpxL9oMdPK8sP0svsLbBdwmg/w/KC36+FF0yZAUmQIMn3VEwyQ2qDo3a7gXEcj
IoJwkcS+7rOnQI2m6IgEzCcITOm+yvIdA+fLpi3gEtj6HEb3KPKULCDEpj8MPmXSZVEZQAaufZXw
3uLCOT7qfRMVUtd5r/4GiO/+q/X9y9T+Zn3jzjCjVk2HXZ5Doj+jba+BI57wB555UDrmooH0QaHH
AUkZbyi9+ovWv4wKJGIeaL6x1zJ00Yw/os2QMtVT/1IFkHgTi9BdqFvSiFUdPMiQkCVHFg4rrkqr
VqNNDaRE1pA2wlZ7JCws5/QXIose/Ti8npfFHrWnyFOjWVrN6azAzFySRQuNducnw8JFmyEO2dzZ
oy2IN4juosWZoAYm6Tf6BDGUiRijpdHvo3ZXKatzFtB+mVdBaf6u2eJfOs4xEK5u0m5hwx/2nauq
qxT6MI5qvzsOFVOK8NQd1m/56B2ddycvkDBArjnjUpQdaZUYl+5VhagTCY3DMZgcntZJApsiGdAe
19doFj3uaLnoeg0iVQisHZJAhATV4YhVnUyh5YDsGiKhmoCTNxV0ABt37QmCTaVGGfXBGNgcxeEl
CNPgsqRxsD5+ttnP/rBq058dZUYbZ6/UPgwSQU73S6PtLd3CxdBTJDL9jpZvPAp0L/tVob0W5L/h
QzHpOL0QVz649dJWKUPcRe3j5fJRmRvuYMKaRo/YCiadb0Ov7E5hXoaGMUaNxCIvQeVik+Y+ZMYu
+Afypz10AeE4fp6zT3pqJt2jaq7b7NHV39mZjryA3O7JWB3AqtvzYw6vdYhTBxHxmSiaktRxm57n
rh2oZqjm+0m/VliraBfbM8wevdAVzywmyZLOHoeEk45PsOnVe/r6+iiAtPh08Zw0aDtfJ0NkrIx0
06EkrkewTvQTX0n2/QkQSfyjL5OV2yY5rE6zBIpJF/o89J49WxcqZcwuIQGEpmAs3sVLRU1QmTo9
2lzTy5fsnGiXwFRHgx4+O+k1JgJtiTDkul6eejn5b1oUlZXJoqFk3qw46aOOA/ZlNLQxBjkkUmDf
AIi0Hs6tUqC7NzXTR1170rpQJ5Y/LfkJryVkM+ybRypoCJNApt7MW2Q5GPEvwjYY0dABGLQVRshq
yIj9htxAM/5JEUS7EV15eHAGirjfW98OMP4WeX7sd9WEloJmmbmDpxOnt8Z+Mhhb0yEr0UG1q/T0
YmXvdWGEk0H3J+bkaTine7fDLg9PJvWK6nIKNYTq8+6turKPlz7BxgRR4kmMHhk+xnlyfBqsBKqj
Gkwtbb2TzsIVP64MfWcSZZ7IYPaiCZu/WR0Kz2lzmZVIWuSJNo8mrJgB3mFDN8M6R3Q4P61j8ovx
kPs98mKIDUEsPxCa1e3uoIMHIMYfO3edns/Psb5r7Yhue8dHGG2W+s4pn6eiz3KhGcQ8Lq+pVygW
I2HEhyTzyN7tlpDY5W8n/RcEkF4xjDg19A9wQrFb/Diayz7ejY07a3IUqw4dGxKYkfQ9Gr8aO1qW
8GdbiUpITB4Tlq/G3BQ0dxaRMh9x5BEmCDSavMxk4qWE8d1lWSuPl/40S0jiKDgKNYR5Fo8j3KYq
mZ9heMyqZ8gofdrperY1uAMKgw2ne8ukVTsjhURrKgkjRdvr8VPVm3dW+kBUBzQMXZeauVSVm6FF
DAPL9N9uxL+QctHXiS449Csq/HTfKfacPM8i5XTpdk6zrIhM3ITMWDVuauJYOtrAZdm7ZIDEn8bC
N6NYJ+flhdRmS5wYJx3i29QqEHtUnJq13C7OyHddgA038aY2f+lYz/40IkQ3rkbDfhltAw1pelL6
KoiHemod27CyDT929mc7+c02of3LXgtvoKU7tFvalq5+6wQfh7iOB6dqdpr7PsK3W7k79PlCp3s+
6L/O9PWXCBdQ1zWfchqYC2K5/x7bf7LaTKAQQ9zV0lR2qWtn7V/c2KyPD6czRD07Uw0aZd3BF0M6
hc7dZiAhEvz3wbR/GgSOhugmohnQ6EFb8/e4LjXLyD3W8fVoxLHa6W1SarNJ+2swCM7gbWV+u3Y6
u9Tub65Tumz/HkJPkKGm/9Y1IYw1nG/8L1pfDkcYH87kxL86laTt0++7Zv/t6v56DKni/GUsi0Ip
C7NzzzJNy26pV1VARuqMd6/X+yYOXe2jzjRvtNPfWdp/tuv+/eq+jSuULa5Tw2WDm13giVJ5b0HV
uW8tclziLVj4nAkWiaxjYx58DI9hUX6niyTDjbCUV7ihZiMOnens//uWf+s5hSDOhVqFTmJIDmBi
M78RlvQuqsUVdMK7+vyR1GvRgTXa9yp/QgLxv49kfCuS/eNQ3+hIDsfE6q3qJORRut+jfZuTwYCE
4tkZR9SBtPm5dFbHnF4qDHpVwDJQLhOHDF/zdD6LtEY/VcMYztuEdsPxNHma6JGv0Aw7IspaxJA1
H49eifkxCiqXQjB+xuOhLuU06m+iy+/UKiL27ECZJQz1E9OA9fXvUymJ+ro5Fk6+jU/PXWtRkHtK
NMIQ2vtTRpH81vE+haXh8GRWv5lM32M2OTa1RpYK9GXs29fe8L9MY8PojknS5Pn2gqyV+9SMG422
IShNTqdNqy6U5kV6L8fHoUD6DvlhNulqoQxvLshXdW5OprW6gczkkm7s4jfjYkrf+V+W8R/nhmwz
xBnwSNrf+tK7wyFXtSHLt1n70LhvVQ87+4Vy4/AMf7GekpOFjgCt2PrgRYRwkB+OuV9ay8PwgABs
JIpygaFuCzDNgK86BN3XVbXoqVu2AQmYkpZfQjrXp+l7mCAqeu+ovkp/jr0pzk+xBXPZtuwWNhUy
XBWSDspKnfyG1Uv7x5KhMxuqALiqTLYGWEL+fu87JS1hqEQp4aC+FUxdmAVguYVrAbqAo4kYFb4v
lIoKbmMEWDVWnyNqJfgzXnoGJ9PkM7epfsPI+i/nBImBa8MGAN8wWvR/PyfHStIILsrD9jxZFocn
pNwUPHPc1xTX87/X8fUe/v0eQ9toIM3uiEA3338/lqGlkZOM6mFbzSnfUBe5o1y8OazGNZwgEA24
cBn2GzVGAQWPeapW09PytEcrbG14R49yDVD2yrsod9pbsTrP7YcLRE7z4/QOhhtPnZ7XtLu8DVIL
6OhIGD/Ul+Stf4FdikTKqvwChgSMAve9OUybLwSBwSS9kJLPnoC0hP99rca3bYn5bBIcaiIjZUms
+G1bginQJI1Uod4F805sPY4DGoCoodfGti32cNgQvnZUfAySzmhO4ztfxp8jLVHDYzd8ngiUm/HT
OgaOShgOqOXo/jCGdw1Z07iEDfT5MoQunqdr38fIEWkfgwIeFmFM4+U3F/ItHSYX4kBEx52Dr9y2
vlOyQ3BQdpBBZVtdfc3dH+e28uCknDYD0ZfzPnGPM2dEp2BQpx1bwAAjiYqWHfJfwZiTyrEAUbYx
kl6EiLV3OtPacULnIDNIngAeJE9Uo2+1urjbQbQ6/dr8jfqK8c0Rul4AobrOypOE83fiVyWv6zI+
G+k2sakfZPCiBJPM18a73Fr12nqA1O68a8cg70iaTsf3CIR5vCzaALXZU7UhfofRwhDu9bCkToIp
qi9PUfLT1V9OKc7buBkApOjGXVdhPZV1ET+WKcLZKA9ox984zN/pO64Xg0vHLYH51DW+5x6axslO
adWm28o4UU35bNUf3eEpLhGYpedU2RgdBEmQB5WvVg7PE5U4POk8f06o4BP9mzSxKmut3DWSiG70
4Fihb/3DbZFde80xRVFFi3ry+t9zyP7nPeB0DdsxYVmG49uxvlmZiaqYRmMozY6o8K4/9m+Xvlo3
F21zNO/zykCdqH63Wtqhu2rRwUzUwtbRn385kA/BYjKtKX6dHWHNylq2yl1JdbBA99ihe0t/M9W3
E5u4eymfMvur75EfZZ8/Uh7IkPYpnooJojUUfYd1nKJVxeR1svfDAFxglqGCoBSyoKo51SYTlcZM
B5VR30N3PJtE3WvTwIqCDxvXaliNp/XYQ5aFQFcEcUkFeL19s6NfRw1+MPS9xpYMXkzLwOTXQNKx
gfqqUcAPa2NIvyP0IEpvTw/RL1J0cMzvDUMFR71OqG61NO+XDgXEXy2+BxHBukFSW6W0DSbEbPdK
Gy1OZIAiJIUPp3zVVijL2BklNMJX6grDON61VFZdULSlwppziErxciYaylfnHxaVzxSSOzJF6NF3
WeZHHO0UKPDKGVpJtARr56ytoYlid607CGPJp9bWDxAEzdq2gVgd+rtGsXZdF6GMACRz0j072lKx
H44lKi3wNynoSDnlZ3567OlMGohdK4r12XMGVeCYges871tyghdtqeUBpJJoYCjVMklNiNQQgy+O
7/ak2pbIyVpPKZ1/Oppl0WNZEuJdqEi+y+UbEe2ih+dKGkLNeIG07lQbybQO+yj6yqlhThOtuhvJ
unJQ0bo+b6zWnraONU34XRgTBNLBYBZrS70sjJGmc32dQ5NduslMHYHbKiXK2pVvOwq4WzbdNjgh
NX2Jx68Lop952UAcdnEAndbZZ5zX6Ev2hOH94CenrVrAFzcadwKtcCuUY6jJRLTpm14Xl4Fbvync
z/JiIRQyZ5bf5XDeTNQakbAL0Qt9eyqlGINGfjbCsn9LJ0+6Qf41U9eJZmwqUkZVUs8NpdrWF3te
snXVJ6C7naXNO2rprgK2CoIzdUJCQt/0NvfeicE5pSOk3Hk5j8mLJ81hFmvwXypRvzgfjiHR8QPL
45CM/uGyz4dNCQpMG2bW2Zmeu/MW6FDT9UE/0e5OxiXIAC/NoBieKwmQWl+F6KSj+FZZQpyHKo4O
Q5vRvR1P7zXltxiPJm1yOKQQrB8o6Lm931tP5Kgu2c8EYEVyeB6TN92VwGGAgyizTG+4rE/jBg84
ddZHmPM6uI3tcxv0ejRPrGh5AFqeF28FM7g7F+hlkBzLUaNzmGbjvjzQAlnAGgZrkVneXxxozM7D
R0/Ln/U0oeYbjZ9l9XV2kYxN3ovSRq0FoSAKr60+Ack0y9VqaceX+wR5wN4KSkjojaf+cnhoVOSG
xtPCMDtfyvzlBNOQBLpxBPQBP0MKOIS+14v76MCNpbrxRjJaiICz4NidW8rhRazv0zxGAmYFW+4p
+xgO9TSuSaCeVobDNKfXJC88qsXACSC5U3O4ONLRj2zqF4joxiQtcyTxapKZFsB3RqZUq7sL+agM
Ds0DRFjkma2WMnobqKBLhwKZIVzj1gAMPlkX53tZt+ZSOzYgmFQ4+TTEWZFHwiqcgGFba1N7TjVt
euQSDtCNXY7oAcJyjiyKTWQkUVSmkLWkT9JOKaZmzwa0qk2FbjNJmIpk1nm8TzTAV9gIh1eNHTBu
bdxgJo2BgjTqfUkMnvWMkQc11LyfQWpwXCJYGzgeEeW0djuvjk1YtDb6sd1ESeSPyi9WdQW5Q9of
tnlVrNrM2R+s+w5WzxjaIsLegijvdLiEii4iPKRbIJPq1DVEW+rxSc2tF8A8BvNJzRFGjTMqdzGa
liAoKLo0xvieq+0znjI53WPxaQ6/khFN7eSrBjCn2Care1+TmANu0Coa9UrNS1qIFLN6eYzRXyzu
ku5RUmTl4fmkeBm3wumdl8PB9FXtwwW/kAFw/D/CzqxJUa5r03+l4zs3WhBQOrr7YAMi4ADOekKk
6YjiBIjy6/va1vt1PGU9UVlUZVZmmgKbtde87ruRNMU1BZkN2anOX1p9t93Dr/04hEmibVKeeb1q
9GIyJSfADc8Ho9ukw6vJm12L5ZG6PHmUB4CID9k+UWgLY0cab28fyIpmKis6pFPp8JreS7pYTiW1
YFrUaG1kJz0V0K+gJEt4qPphWkAfHFOFYfyOKB9Bn5gSTREiRXLPJ7PmIa6kYA2r0aAm9+ylWK5b
zNCYsQ+IlOvVwxuV8RgvpR3f/BzLsWNLnO93b/8A8pE42xwnNMg99lSSqFlblwJwZzLh+bJQcoji
MDFNE9Qfej0f+4lWK/0MXvDaDYokGqt0c98pC2Vdg7U4rpq2pZ4O0zqmWzed2yMwk91Wv1IXeD2i
V73yTGjh77schkKVhgI22+Wodh612qKCIlavGhaJEV1fyERUQrqcDW1uXhBJlkDNlCdX7p4boeVz
ZLLR9IoUKisuL9dMj1B5wFx4fo2Nc94zx01AxYpmSofzhW7Veuu42Ru1xTkrqNcdYYVQyPrHk8Yt
htJVtJj4MkzfoB2g2idfQE13qsduoZCVJvKiAqiEDUUNDYA0LuQxSaVoGVx12IDLPd2S6j+yd5+n
w+bvDtk7+vgtEpP+WFODq66u0nbybtP4RyYATx2al9jMwv1VJe6kBJgpUTNLnMYhtmQTxr1BHStO
bKlRrup13LqUXotsyFX5apwyEZ+aFOLvq+L5svJ88ojvXP/X3y9Sl+HgnxdJQgDAYmLT5kfW7Zoa
17wo4yxM1Ve71aJJrWVY11JSctKKoT3hU4FF/nxYK+d4ZNRP24o8F90zgdSUx9Y+wFcf3RkvI4ff
MPDFDvWTWzeOw/P9NoEg0M4yv9GqOfK5K0kStKrmCfhshj/iuYqTTdfZHsqRbfMKSjL9oFSJbpgw
iD/k3qzMmr1/9nICH1kSLpYl85PMks9j6tFHcElacYhR0x8PN4ZqSUqoDq5jDEvIk6YULVtdysMP
sc47qfu5ZPTVEHjKjyTOfo+wa6ckux9TnqtS3IJ66qZ0b14vBzej2+xB+3TOcGe2o62PoQF2RuPZ
Neoo5PxOu8A+ovDV5kbo5iqf033yA17in6kvhE7TSXs0yT6BQfgR/pdgml9SrER4N7/ysz45nsp5
Gr96OnQChUYHhGKMGjSq6bdplbZGrzNN4H8XqX+Ve83gCvQGV0LL/e/rk9yU9E5bEnKfw8OcN9nz
Deo92YEuqV7MxIG6o6Q5Vc53u5llo+fhOELim/hohjk5QcG4OzNng8HbX86d4lhEz9Puh8LBOxb6
fIZ6HVjJZr0Bm2TzI1bSbvkxOx+4xgOcMvHJp6TsFbCoSGmPs70pTCTwQud7kz42OkvZqTvZOrXD
0Nf9p4Z7/pziy1p3LR1Wek+57wJVXzzyqEmHtczT3qQBSsHGaMh2CnYwKdTsvLP39tlsOLcDIOW0
qZyfOcJyzCLpzaS7k4/pSYsTGLUHkxpd1r3umymFxoKkRR6cn4taM8yqE/in5KZLhO10yN09Tauv
S3OoVYdhCYTSK9d+CollCvz39SISBs1cxpaI1qcuO2TZfafleRZeTSBAVfonT1SSY7boHQBdhWas
M8YmP+pUApnxoBfnRsvz8wpfbYP8cD4GxTR/4hQ/7Lzcjfd6MmtkyuShPX/Kcf6p0Mh5GTxXniz8
R5/Nb3nVUm8N7X4PidKKW3101TEgtbh/y6QzdW7nKkOxV717qL/aBU3qrwttIoWjJi1bqUqgyAH9
uHZbSdnVcCOMI884xY+Sau959R9V1S9P9WmhxyLefe2AqE2byxrP2jw+EfYLdM7M9h/uJzI1JRKE
Szqu7xvhZV/rFDVQzQFro9aY1J7rRtHTT00n0xgWLozlwZCkwcXw77vxXxSCXA+yAeCQ8s/4KJGZ
J32f37T0V3GjFlPGbYDwhwulUZdvkAzTsEbm0alRHMP7+rmw8C+iY9YNyLEMFXVApu53dVBmVV68
6totrGV+Kx8qVWDs/db1K6VfIqfgyGjZfQ80x3lyuwyzJMgN/3VuX+D5aA4NGBFBMGFe4PqlM+QH
aQIUkyjQJKA15F6n298ps616A7A0UI3xD2sntcCH1P926R+55ExVjcfBVG7hpRo0jK8zswd3X8+D
U/0rK/173T1W7RiI62ekcvpWVN0mxcXLk59y2n9k18BZrxvQCai4iYrxrt38w5PQWlfDeDy4jqc2
bMQ0oX01GPbVCEDiofTs8+eg0Gn+PkLjKHiCJ1bx6edAQBl+8fpBot76+3NVJHERkPKG2fyDXPGh
7W55lrxu4YHUhbY27xAMkFIEeggkjmYNQIQ7rWNCZ2QD6kR4KcxZ2Qhp31QfYzBoi1cEBblnzJ9n
u+nmiWfSsJN0THAXTzbBSaxbxTGACVZHia6TPq+IGYNkC26TlR6pgBJP9svXgxx155iM9cSGhcem
mQn077yG89Q2Jmmjs6PBWAG12E4Sm57kPVP3SQeYHVrrGSA604IllIZI9R+s37sr44/V0dSW0oAR
jkz8R+3p8qwux1Oc3cKKFtqkq9fb1c7Wy4AkmApe9bdGZgzA7bpND16BTlEto2kr4xNSte+e9iGc
xs0a5Zf2+dWle6t5gCPyOjkBaX1kamdyZZJbp5fPehjiGvdPlyDdU4oLSEkWF7qchmqRiZI9RbUm
Wf59Pxh/ZkYRRLBlKQI36hj3zwr0sbUjGX9KbyEzGhyr3vQoRv42tqZN5mGnODuCFmkHT0zSW4gl
tt+hBCOe9hP+Yc1alo7eVroKvMGSVfgmNOvpHUmqO7S3WarVaMMd5TRHOtWLJiljk8SheLkG4460
FFiloP3RPlsH+wXdLnhjViwmDEjZDRFZvhvOroLBhk4ivzmdB3RlWHJON5If2m3PbvdsMA3sA1RL
Z6tkRHEC4LLzGNK6aIGPL9ZnK1inYh6sUev9vE1cJwKSdrwPZFLtB+epAYxaeTTrt0/tJahVMDAz
z+XUN0oAnNsMt1TvANPpVd+M/ewCY2oOQNVE09qNFU3CTjo5t5vDeExGSYwVIJeZ0XUPTuY+AZ/Z
RecRgA9A2gDuQMdFD8wSRvb3/bSbOw/r+wF2CTgErmYrLmOD/nVK7y6wVTTx2veAiY4jGHISBUwO
8fAupHDjKUMyxTI9OUXvPCjdqnsO757KY9DByKmJugP1ZDsTJo+CyNnW23VHPh6mFS3qgSBCyp+B
cLzWQKOTXx2c1CJyFpujhe/rXtybSztAS5xtgnVrJzb06wWHgJk5IGk1a8CMJMu/H5cOpDqe0n45
af/K55t8Vz63wD5UBvEy7u0lWnEEW0lJ6ndSZ5qVt+Ct8kFzdkWx0ehVI7YVafSa7L/NurjtLCY0
5ZCmcEUJjlsxPnVaAfMl0C/vFoVEcANrAUyGoO7FbchFxEwFnRSjCzTGhQItKOFM/gxISBampEsw
rvTwyQZLUn0QlELiYILooQ1o1JunIbN09P1nIFLzgs1tfYPYl2iGbP73YU8zpUW6jrg2XdPvRAB3
J+8PYXc39wFisSRa1dFrwerj68vq4lw72QITqPQvfOfpNP2sW9rbxLn6VKuDU+cFOEOMsNGuPqbV
ma+1+WNK6QAiqsv47JsLM2T4m9FZY3iYvaJmdz+pjSkyRMxd30ZnB3rrXjrQYCJj6mB0GDXDhqf1
eXFbBRisZp+BsNX6bLRBPtd6l87eg8+sfQkezGGLpi1H2s0xQLW9V4cB8wAGa1u31A4dcWyXCXWl
MQQJl07dPdGbB5mO/FcEalDzRnAaR7R7ddYja0PGSJytkzUdLIPt9GQBpc921u01/dcUFHlLuV2Z
NGVLQ0oYgKmAVJIXtVsWnQdIXG+ueGb3KCJ5YrrUBXDPLsh7zshZ1MV6uo06r4412W6t3BqVIuqs
5zZE21w2r3mJ0dnaUnRhC0+Y/+HOaAy1OhE5Krhxih/0f1Pq9z/0P10HuDq6ohD4/+7utJ7MQe6y
5BbiSlOO8HcH1do1686O2buiSQJEO48U2qtU8LKbreGdSYonVQZIO+gbk6FjXD1zZicefozbqTDT
eztOFcZzdN1r0XvTOCC2FWMDO7DxThdHg2WnUK7LR2m4SuobB5r1DpNLg8Ee50GMLr3N03HzajG4
W6q29gL9jJ43zcytxp1SRO0YPBmYvKiVc2IoRqa/FMSyzolVEEZel5jMI88ls5rMrbyeDEeWALg0
swENThesUw14jSYXVrtPXjRNnnDt84O/3wE7b8IlWxLs0aots0Km/gj/bpHenRyfq60qCgEvHTJU
6j6t7eFW1qpLfA3vylZnhLSBQ36Fgo952aI11SV4UYPLAgKjV8eDN66QpDDY8ver+JeQw8Qza9Ff
pym0g6m/P/JzRvR3aOiQgF2iSovJte2A2fLZ42a6LU6plcNv+PdT/tHJgSFu0QiGOw2DGYR5v5+y
lt1a5u1Scd95dEz6NGJkd5dG97+f5bPjjNwGpzFoWlBldfqPFtRHej0/TNW4hM3d8HJdn6EjU7MJ
/t355Ddu1ulANuZJefYHR+PP89LKB1UsD7ZOWb/1ObL1OpwPJUyjl/AYj657V6naNM3or+99HT7u
s2g2grsFbsvf7/ZP7+bjrB+Lunu96he9Vr+E+7udHBz9bp8ozaRDxuAxoqY+MLWgwYztA1yi1FPL
3oN5L7yXOlzFsHlQresRSD0SugzCvHV2qndyspetTsTLEIr//XL/CArk1RLfqlTcyeJ+ohpk+c2E
CPZ2CassqjIyAI8ddBGrOyMsJV3++cv7+/n+3GsfJ/wQ87zSa3FRZJewBWjHs/DjvCbOuDa6vtxT
CaTQUxz6svJR9Vq7pVQJGc17f7+In25aBpv/iITSe72KFRjFw4a+rR4prfX0Ch7FgQniBI7An+T/
j9j145Y/1IueaLuncrnINXbU1KZofoUO9WiT2iPpz2QRNYFrJW5G78fH+9nbSoun7AWBzaEOGyXB
30fgXr0M2kLU4yWkTpvRI189Lp2MWlf+bEJ8JWsKjUrzdfTsne9q1Bcezx/6lt79hb+pV5Uagamr
8Lc3IG78I3Zv3pWSfsA0PN5FpotTweyVlaZ2QfcApYonhMuIgEWdfAe30N5uAlf4WlR4JfDrAFgy
TZiUbNAvKmAToR/b5Le7epTiuoOwjQWmSicHA6kxwk9Ea8HSDAtJ/wvXEvmkV5P+LMHQTmP8dzFS
/+XBQiZDmsiUmpse3t/lKFEeF8p851N4q5YJjQotSFao5iO97TvTyKSwoQ4n3xMbU2oq5p0ZnczN
IUEHMgB+pVXrzjBD75C5yk61/35tfyQdMGQGCVyZXm7JOaLfL40pSq12K06n8KlQYoEVHmehur2E
QYxQ2/79XP8mZL+d7CPDYRRHDbL02jFkZEZFbahg6FIg0noIdlL3AIusaGfhi13xJKV5d/5+/j/M
2Me9yrX4x3a+7uJbeb3uTqHZaog9fQekP6U0v+o/1Dn+TNrLM8nWO6Wu0yv2Xoh/nGmvJlle0CpG
HqIiRam6hfkQq6ayhxcg69VhjtQplN/BLHjlXwpDO/sY/FVaYxhisBWtOboZmbfTOrsjcPR0vvx9
HegO/ZBIdjg1GEMmzZt1hpWVj+1uti7QEydpMQ56N+Kl+ZzQc90DoiizBhTTiJcBejqI1WAQbV9i
zzHai+1xRPHbNiFHGSxX4xXVcWt8sSoBIxyvVwRAnYTW49VAxmaKGBOeDV3XmRG8hd2WmM2eVji/
iFT0LpyUrejIMG15+M8rw0V3gb1zACl1zqLbdd0NQ5EDqkIEegSITiVghRKDwWC5XPJ7y0wQSw6f
HW8wXhL5AQQLdjsR7o3XPwjTNrE9HHIjK5k+kPcpj3lTTKcBaPwPQX1f3ZbTp7caj4my3aG3E2N5
V4oYcB9En/99ONzLTgxTl7cbv1+CkHKGccrtP8XOGfOrNVZDNAWxSLRer6fTgrTAlBMulzcxgMmG
NxsDpeKArGlaNYsuLiu1NuHM7c4Wi3DHjyvxDmDr1vxuz+khGB1EeBLukFYcrv9Zwdmoie/urOvm
fNcdr0hlCIPLFcmIzdNRhOcxcgkkJAjREhXa2oFoe4K7L3VrMLuRJ3FrzrBageTHHdJaYGuTFefk
LxcK/avdNskeyPlLwvPxipUzOfOc5Z7PI24rCILSmoOWYc1fVhBMZXx1stal4AMyFJDxJfQpxWhk
X/jV1JGP0B4ySWsNn2L4fn4yWdM20bZMkgqgemHzbsfrdMMPfaRGviYTqxVDwlPA9q1jn8RehwFO
pt78ccI6SklbHd5rIqP9q8fYpcNUlH3vEhzCYW4nXHWHlCXIcDdxJ3y8cxmAX1ytLcW96LVinFZD
2fckLB4YUy1xJSxU68B/WAR+2/efprclrPzPwbyknUSMSHLDEXyFJIXeKITWCy7U1+w1U1e1kLjS
B9fCXic9hED+b3uwIxl6drYd3jeaIhbzKUmfptwDy0HvIIbjoZQFb7Ail8mNrnf2OgrWLHPh9NpP
b7+Oox7JennHBwfxJ8+FsbIe7SCIsHoc4CqKyYQ9ut1GWx4DyD+soElGqCbGLDsrOx4gm/JxTSPV
8eQSs4S/NgRXcySuJUR9iW1DBL35gNwZD5wBfNF72ssg6mz9vfgifSHOnI6FFNso4v7WvGFhre82
7/H/9xeiW7H9UosNxgMmjzQcUOJCjAYeIrAZD3hzeaRiqtu8A6JTCC67tCjc+apLawp3WCdDB2KL
JZ8wUSbfaQrqOXY6JTfWfrZLK7dfPtZaKAOacJ0n33tZ2/7L5mFyyI8v+yq+JqPtqBUFTzvt91h3
HcS9o5iOOmeLkJ0FAUTHihBrEY22HYD0PIJSAB/F0uSMSHaUdSIyj5zNquaAiFt168x1yStbydVF
C7CWKt94WbAwt0mUs8rrbRSw+Y/9ed3iUbcHqwHJvN7ccHMbjTBeSe0o14flyXioveV8Ph9s0CIO
A8XWxj1a7liqOXnnLytBxk+Qxsi359mT4UzCpy3XhO9aFbsWWleUKY+NO0HqDnaNJZLLmHumOA4H
SftEy3VmAQRm1WD8lL/NhbasqfyT8vvM4/OT8ezcMeESLlzuTWper8a7Gi4r1yH9J2Zl+9g9idlJ
fPMR2OwWGU8GK96XBSj4rvctMvvhy/zX0UNdvUWhg6Zree/b22zcmSG6Z/HtolSdYYouPHKk6AjO
CI8EXfFezYqRFlQr+haFP0CHmvKRyOUwXHmjpHeX84Mmuq583F3eMJwhXeh7bgKjJFLOfuFSSZq1
5T9e9WW6Czdph92us6BR2aMzzyJa4jjxDMC1EaXTcjkN262yd+7lu9Wt3Ac/BemLj7OzaA1oTu9i
Y9iP4xAgCg6kfDOO3beMs9ekKud5r6QFBWSRxz+fA5LH9XUX3ZBFyNj6w8I2xGwov3yrxRU6TxHn
Nr/BDkdQL1wEl6E6K9T1aokOQEQeNjuSyUweVN2h5xleM1L2L1dsTGs4c/pf/UW3u3Bn4UN8p1Kt
3KyhF0LxLJ48D9cNXQ8TxnUN2JOsIV2jIpntxu7wG25PARgQz3TjsWola9YaxCSfZXqSfd8v7ViU
XcW6eVIPLLqVxd8FG80QrPYOX/ziqo7SXu3b9VHcNRi0F3FHx4zv25VISuG9DcpK7uezJ/fGrz30
tqAidFmcruemljubdRW/iVnMxazLQ1Os9wknAJxuGluaqLCi3kyJGr3aBoxhiyqLp3psJmaiAR6O
PUWQ1TITS9rE0r1iRtOWY1pjFno8qMTpbYtZBP68dxiSVcM2sjn4lfHOQeiYwGWNMx7xjguTEjZB
B+Y9qSVH/X63O5Pez0EgzN1FnyYvwfCKRTsNOUMLdfz19UsJtYQ6l9BKdPLq7gygkouEM5fwu0//
4VcgfFm5H3fOHfxfbuMKHhK88NzMNSge3hGIZsDyDr3dTRx6leKYPDzDwqhKi3pAjKScZA6mG0U9
dvELEFEK9ciqvD9E9JfnMuPbs9n796QXhXAiZr9UNjk2yWfePvTZW86KokkHpLGjtbkGSDpodnZh
z3LH/Y/WZq2QSpy2X0ZkgFCWLkmBDjwiZPOGlQ/eT8HvSPnWWJ8lsiyN3YUdxvVgAhDCaydeZBH8
cIqoOkCA8Te2kTrNRjfQ1ss/mqds9vQGz0r6cFKVUcO15/PlagVqtnv3WH7uzguRagbuxVj6e1iX
X7dFg4Ad7JxDgN9wGJ7CK0Q+QI/RG+U1O/ipEfsO0xjyAKUOMWx39g1oAtu1Lv02PJkO/1IRsOW4
+uVyMEBP36wBwlMF6FLS8zcRhpshq8qeYnbcGhQLwwbUvP1CWzhOvzvs8t6jrnBRNqZrAhgNYGH7
5RkdWstxk7bdWTbC3PepaERXwD8NQtFg70TRdD6X5t1PRN/H98bzkg6XLtDU0lpP+0dvhsrr99Ud
GhF77wTr7V4qQvC9u4zdwGdDn4CrdkET6R5CcrN9quLuo59Y28WitJ1HH5fe5wT+ZJQIi15u+iyi
ey93scrbycSf+Eh8zR6NvhpW/0WAcHHIl1+cTqfPvmcHUOAIw+5tBFsH1i8V6yg6W6OtNZr03x5q
twuUFhCl4CAUM0BRo4i3PU1quf2+D2QW0aO450BXwS28BWw+n+oikN+Yy0JaHaXHdivtxSF8Oiaq
XvfZWV8+mXz7LnwWrt9fNCjN9ftcv842kZDIeFvROsLPZ838r/Bmo1KOnrUPirAYSJ8Pkm+wUpth
wWVn/vQG9Ci5FukJFCI6C/ZRuAkxdlfn4d/w6sBBxN3FRONF8Z5TgpTKungPR2rMxcJERyyeDlkF
VGhLdBeSAXln9VWYi22gfua03Ae3kU5Nbx5Iqy01n+YXU6oPLN1uSHvs9OxJAyRNm6xhRhOn6Trd
JiDdwPhZYIQOFzFaV7H4qt+38PdYUsoW66bdwT+ZTpGjnV3g1GzfMRueS3TrSO/mKGCVl07aNFgb
ffzXF3fdexs58CYIA2T9bdwIxpjNwVK6R9IV/fU+yNTBHl3dbUSpNe3HLy6O0neXWXQxgAH7fb04
PhxatKcObZ27d1s+WOkH/XK2Ct4R6GuAZBuLLMgv7SxQSpGBz5psat6LeooaIHebg72H+YUBTo4X
p5Wu9dEG7ltoHYaRJuYCz3CaIS7BWjqhQBjhWh/tu0UHoTO5Ixato8WqrLdni71gTSZU5qy76AM4
j4PgdO49+XuEsSm/lFt3XxXyADeC0lCdilPl1O0Xx9N5Og9HWs1qq3rGGCg291udfzHs5HJ11Hpw
PBOr1r7a63UkF5xNyiOZ8N7Sq8SnJf6br9dbGUKwv2KcUUTBO4TSLW36adjiM+iLIPYxZGTDLooN
meAfdGdvcyLLVVdORQnajfsS8fY1kwtz5ZA/u8tS1uRr0rC+/EVftZkxsdmUm4slEe6ndRDlqZZi
9LMu+3y7s7eRdHtZJfbKVfQXUkzFy1vcMe0g9eGFheDCTEFAiVl7DFnk+/6XNHXosKflOKX3Nn6H
9uhrltndl3eDlUyj4IubMpYi9BSDt/NL9FsSJchKHDEC5T3ok4WUF+kuY1sHq3nirufz3mo4T6yA
cCqazxP7MfNS/M0pGi1aTw1nSonf7uXeeJDYmxpGWVaAcRh5B+/AOZe9xF7lYvj2sjDgV6hRTCq9
0iQVqKQpV7Frb5EpwVOI1rjfXOh/XMqIHzZt4laXS5QPc8D7c/aWvUktToHVGYxX8zkCh2KNtijk
KetB3MPrCeUo6FNm3HKr6zWIukSpZAzG5LFsaa72bXkaaWmXU7k3O8gDhgv6ZXzFfMV7E70n7We9
bX6jd6ZBi2UwUZDBNGA5O3akC3uOq7K3N5vhWK6q17Lpu5bXBVammNNxwJ9eb9weDHBj2lg96Rg+
bIbzOTKOR/tul0RIRJIiYgVQ5LHwiXUfvS2Dk6wvW/wtuIlFbRDa0EHZFtaCVIGAqwyJ8gN8e6JD
JFkq6bXiBZxYEhWCcsSzLVmcX1oatBwxX4/QFiOEHaMy1TcX9hh7MHep3hE2PqAWIMCmZUIKbzaS
eNdvVir3akkTwj7ZYm1IUnBQPH3vpO2uzbqsYzoyTCq+zLIS2eyd4wAsetnk7aMjXGqwQeeLyA9h
RbIxSjPnatVCMGCws6DVOzWkb4X9lh7eyiSONMnwyL+r5RwFMhmpXKD/xfb2fc67DaRem7IHRu/r
iX7osdJkfu0fqW6Zf2sphmaAwwKeBGnC31OR9/utLPSM/NtxWvTPcFzPX19MHemUuP1yCrfHDTkh
sw3txGt+WTMJhgYNzOAYaePzUBs9nWL0GBZjbQVqN+sV1eAvtKi7z6NkUy3+63/8z//7v7+f/2u3
uYS/Lut/nIs0vDBFk/2f/zJkreWPq20qGhnNep088UfiVNtX2SkvTsWYorJ/GmtRwzsOgM5+wosY
90D1dWqdy9cpLEknkbjte6/pEWa8tFP284AsfXjuSHZFOg/wfKNrPx3vg7R9HNCX7Zi9ZvSYnvqX
ECKWtmHn031f7cpXMJs1SLvi2L6t9P0PKVDlc3L71xP4xz19lN+Sm56kaeNYjPPvh4qfn4TVvNYB
JhtKUNC5u0BYvqYQ1+Jp+7el2d4FmUujN8NfSc06MC5R0ojz8PbEwuF9AffSMJ9VHR3GpuPXLtA7
Wd3SgyMYap20c3h6N6YYKU6IQxeareFjVds0yNBE96ls3ogUibKHpqY7VPaixQD2zg2ClnY5Kz3g
kmAQwq5ybWsK21Y+fak2gIBM34IrQB77Wnp6DXxvq54Ktcfo1lRvV2Mav447Ekj1FsAypAhuK0gm
/Afu4CxjH8xA0I9eEsrJaLWrXuFdrxaEaZlldv8uPmr9o472XmvKuaDBaC1KIMZH/QPchKpFq3U2
ru1BlvMMsr4nsL/cV+lcoc97hIdjqIDw9erC8EX6Ay1PtD+U/22RC6lZjL/xed+uDeUPj27cEPeZ
WkpA2RoMhy1eRmtpyCwPUGe23jctwzbpG2I20KJ5DSP4sJ6WIZw6SZ4RatyXgcmCz6MRSZ8tCZBC
yLwJShIN5u+siT/iL/poiysxosnLUSzny+/jK/MCNIRUfoA/odgTV/pK0tSY4Q79RPMCLSPvzi9Q
yC1mCigZ8g2pr/ZYehipRI7Vv8OSBT2xwEdpcYIc5YjWe2E0z5MSU1+SvdxKAyPNlATnx4TzAUB8
+bMTjgHsD1ZCr0kTL7CJa/mGzueq0tVuVTGXSISoD047yED6ZfFD/fpzluP9UJtAhYAyAEhLQ/t4
qIWZPfaVUWTjKfYH61uD4ZYSbUg5TaYqZY4W/UUGp+bIaBUwMWzjHusoszo8WOH0+z6ujz8pvQl4
u7gLdeFLB/DX6kkXkGXFzJbBD3Vdpfkv9Q/grsBIaumMLlCt+V3/ls/zLU60Wj5WuuAcQjicUnqx
lW/QDoMYr8mkHZBKYi7rsMka+O1RgxnPZdNSuvUT2TSzzZQALc3HoWLrgTJ79YFM27sMDMd+sQ2a
48b8MD1B6dsY3Hm8LzKHl689I8IvR8E0o+kDbXyZ62B8oRLiNgyr4InB5Xtqn2b7WUaH4PjeSbD4
2VfdrS9P3Woe417vrWrFNGJC2i94NGnCtNLOKVylLr8B/9Xs4qab+GxppdUKa4mVB/qwCXtyeHXA
2F4boQlxXQ0/rfxuRgeUGZykZhR/G5qlBXltCkOCn08gWbQvo/wpjnOjvUNtgSclTtw/6bRF0tkj
uBBe1BYtgPclBDgYpyamGGuJItVdYPs803+NwLtgqLYtZyRB5yAMvEJAwbAvtvbMmhNbM5MYnXsa
mcWGaITxT9Mp/6Z2/vmQP+rpz/K1A/2fh1y3ru2LTyZAPquO7uREb3Ahda6+AYdNc5H9JF8/nfmj
qnp+XBtKsdsVY0mGAV8X9LXgYtAq654CyQtJnDh89OPA6Jx+KKJ/lh5/bct/SPZHjfURayf0LTdd
OrUZ2I/dB0fskyqMcl/BtWdOqD2FEwJyu58GXdSParI8uUQBoTcJpwZkCbku/6h7FlVaxrV6E0V/
FiohIXV25rcXIDev8pUaPqNa/7Jp7BBekw7Tyje+GfUC+7RXX9HqeFkVO8q+P5h67aPs+8dFyYaq
f1zU9dS4vQ7HOBs3AJgnekLomU8HkHS+7wLO036G+67RS2CkL7fm/OXUp7vgvDgv8gGYDzGYgcB+
diiLp2D35VbtZNO/uSdF9bRbF9l4mU/ByOo+JmACh41Q7Vej5g8W9N/cxX+uq/7hLh73zQbYX0Y2
Lkkb4MkqKNQbx7MD6jqmD8voxB4JX/MLcDeszdUtV7GjuXe7o6JUiVTJ6eT0IuLRyuD07xa+8S/u
LJ0NjArQPtJq0EP1+xLHzTjT67tHNgYDlQk7k6QDWf3vGuuzKHsVCQ2S2YCa0zMXEwqs9X52EPXC
Ysj50bIWRsMC26oCAWAYHwR+DjGKov9wkbSrcRUfbqwJqFgTxCStrvG/36/yUKSq+bidEQTaPfV3
ECAz6S1fZtM1CiMqDchnNOQNlr2jc4Ii78DH8+i4pOv3xF+aNaLjEhzc41JZFYV92yR7kW5qw1ZI
gz31TMlV+qA3G38wSP1r3a5P5PGa5OSO339vTMceRXNWTpozfdV4H/oqe2IuNdL0cGjduvnInMlf
OysiBnjyKa4wgBSi9XVf/DoK5qRFEb36kAp4j/UhUGmXbrY15+hIsZDWFvxAO+WfdJ+4bA7I+0hi
3J1yXrb1qPk+WgPGo/q7sUH9KGIIn881nQloz4zOZ1f7fmy17+fW+JascSeY+2B4qEHglmObZS5C
pmhANyRrchufhun4OE7HyVDyPUuiPq1dYAhqftI5dfKomihHu5rc/ThIxNm5+3DORNfoNnpM8slx
cBzto8NI8t23+vveLWh4hW/09IEWEW4MCpA8Il0RpZ90S//lKuy0/aQ1LGakRSCHk+kRIHVIRmQM
XGFxcaIpaZH9IQ2xSpbqSl3VV8Ar1Lwz1Om/+KCyujDDRk3EfU5LXnI32tG4vI+Og0SmQXtaQN/h
RiNUeQWS8/AKzSLPaXCGR8j0kg2Q4jCrkUDgMxRbUDNJ/iXDSX+IFlVDWqq/Se6HCiv22fWStZDc
C6F9RRM7iPntXWcHX7U2bXRNIkN56N2c/GOv3nsgQEAq1yf54Fm36WgPyt6djzdfHkwUBE/v4cV+
7j27ksfp6hkQ3N/hr39iK+T3Lv1LPwnT/rF/x4u5dl9+3afa6u896dWcPM1X/at391CXHIoNuRVj
BQoc2ZI3/r8JxJVOsVHkiEGv1q/1DVx0NTSdxrBBydvkkK4IDW1sPUWsZLXFxIkkD0G126R6gRtJ
KcE92dJ55GP7P8cIeLAFfQ44av99KJ2K80CC2wEnm4x4Hw4I5F6WoHcb4oKUM5l98MLQlmrYshN4
+8aH3qGXB9Bw9+4QROYdWqB46aHZJcIYG6Sa6RuIgwOAndFlYLacvFdhMHryK+kLDfJeTCrjKdvP
Zf7+MshG1ygb3BFroBLkF8/JbWTMdqr1mDR3nrF6bE7LfHIlZfm07pPL/yPtvLbbRrZ1/UQYAxng
LTKzRFKSpRsOBQtEIiJBEE+/v1KPs7tNeYsXZ7nt9nJbAghUzZrhD9tiW27RS5/bc3Pef33jHFIc
IwAbnwz+tv6Wv4if1rBrJeRXHEOdIwwsR0LpiiRMpaFCeGA0qWMFj2yuwNG3c5w7pmX0c5AHEPu3
VYgWJBBZBalk7Sqr0a3z0R7Rhdk1ATlpKEVqmE6RSueHHapwUxIfGc4ZwhOCFyKcTAFov4mKTKJE
k3zJ174qM2NlU52Jyk4AYHSKGzH1xvy0edKf44ciZODqvPPy3DuaZYytFrMHutp05v/BCGiO7Yof
lD0+royuUMt376HTMMCnOqOqW9HgfBY9S4wyPYRDqLayQDyvS5Sst+doQrK5X1nPxrP2XD4VTxrW
amWk3MCwXqPzvzIPoOL/+8CucrE07uT+OPLAaN5w7wLXILr9gyeqJRhh/ECHKhod9oiTMiOlOIoY
S4npHTI0X3MwAWSwGeuIadpAEfs1bK6id92748E8L1arh4RzPSaZA0TBIeGfHOJnhCQOyZ/gIQgS
hHh0t5bDt9UAUpqyD7MLVPUh616dpvYo1bGqlLt8ofvl7/5NfcbkfLrf2Bui760mgvI9xRCXswAq
KggcfMNQtmdUDiukhTm8B40ZXro1GRJXK5vpwY1P9j2L/fNSIo/4T8JoNFoVp6Zc7nBVW1gXVNTd
y6v2VLX04hTQB5VzeE0LRxsc86kHMvf08/VFGvJnsP/z8le1ad5Pxvqkc/kSeeygfmjI85i14rv4
83VuPtKr+sge5cpWRy4kzY31PszXQLqZFDK6unGAXYuFsRH4SGD6YXSDXkQ9988nWpRDXQ2XtNwZ
83xr8/yOznlz+AW7W0xRY/dMt/C9eUT6KUx2yXO3rF6qGWsdr08sGfFBTDHB6cQ/SqCByg/M1enN
3GhnceLfeCrfs8Q/7/Wq2dl2OP/sxb0ed6dl/IDi0T3me/7hPg6So3O68WhUETS/vW2I0jwbgydz
LaEgWbmdnqq4JKiS4WzrT7DNyUZ/GSHeoCLYOv06fsHubZ3Pm8c9TEf+BILfwT0nTjOjO3gDJKuI
XOKHG7oW16tOe6uLC26IOR4Yu/d0J20Pu+bDYMCPLpZfT7O9sOXKV8XdeSffWJR/2XsGZFYV8UqT
zf6Vw/9n75WTc3aK5bbeVTt6gOq6C+Ob5dTfr4EPCM1sluN1NaUbWQ7juKx38kt/B6Aizzm8b73Y
v+xig76YbCG3ATtrcnVYGnra2wSseje+H5611eEJw/PmYfy4sVq/n8k05XUT8pcQ4KTD+ufOUs6I
pVldUe+0tUbTbSfTTj9szlOKqePS8n6+2t8/0/9e7PrBHS9a2uVSjmEWduFoYE7p7mzKGzvir2/n
309kXPUV5bG0073FReSw2CiRhufZrQj/lalcrXG0emXYDlC5JiC0/3xqWDnYh6o6iIM5e5XAi53R
LE23/TwjjZpO/GypwBV3f+fz4+Pr4ENHmEY4o9GglJ7NlcLRfbf3SSGAvg7PPz9j7S9vFKI70tvE
BF0xv4Yx/9kBvYpEYC1JzQ4AcP2Yfxw/rACvCWROl8Nb8VuryKOq+SjAAAypVzZAJ9AeuG2ob0zS
mWdmpDO3kj/jWwVisx9ROJU56Gnkf6U6/70rJKlyW6rTXZ4wZ7TWhw8Q1NvkJcEryIhy6X5kxput
UXo9/KLsNX9nL4jTZz6CZBPFrYWpA8Uosvk4R6JTdnDOWF9hVoT/CF3DBKONwAJJh8MVTJPSzX4p
7H66BZg0YJCHIN6TjXcvGp7e5M4CWcXc45aUzNcp9MequPqMV1u27sdqPPRVyrgVTyp/wow5cXen
zX50E/jGiyqw5if0rjCe2BzWqHDKA3p6pOTOsZuecDjwJnPeE+aNe4tU9zBSgBur4ycWBo3kn3pn
giRsCHDkfqC1q0los62llTrdbyHZYtYXhxKYEvwDji6+EsdlJeyh6ygXvsigTxW3CIaTdzGm1QMO
0pLTvMc0VUY3XsWef5mnc4RwebLtOvez7X7vDinw1aeP5B1o8hDaL+1jFUrPykO2vRGFvnK9qyfH
6W4gBYgAtqpbInD8Z3XUe0wHTFU57LpAdi0wNaNjPsbOr/EJyzvGISStb0LdM+x9F04xi4SKp2Ay
4qute36yb7HVlG+nqq0wm4C0B5WDTTS5CiLWQbG6YVJLW+5Ehlce4Tg0Qf8LETOsrnvHXKCo2WGt
/sKcbzjfyCG+HaFXV78KL5I9OR+7tJK2qDIAiBkAcuCfWojM0QAGeLoRlhXjW2DmgjguGMQyoQB2
Lfl8YGxr20U/2Qo4kwCtFUCrLqB/xY+zL0oOhHp8UVn/U3q8vaGAR3H9BuJnN51ufof8b7FYmA4M
DJCxouZAS8IdXbB/J0/+tVisFquH7Wvl+IsnIAkClrujZBdVzBt8jInTTMFvfWGdT76Yr9uAdEWz
8p8fb4D2KOfXQPbAVmw273cCkNj4uG4BhxTFTgfnAzDXg0BN4fPeAc9hMiZ42ik/soCm5tdMTfSd
xABMjMAE0VoAnJI32z3d6hd+qzhsVWbVGtB3kCsjg/1zUUuydC6Mo2Fv0YFzyTsjIypDy81wVcUY
CIBB6u4EfGubYan98yFwTUk1EDfm2sYESQ+NJOirIfSfDZVmA7CBWrW3cKNDMG0zNpFrs3GEfdXP
1/revL261nXY03sJ10eudaLPE0cmuhEmc1REklksAkfD3DlMwp7O39nDesud8NZUAcOY5b78Zuxu
pRnft8+fH/6qWlByTW7xbrC3PHb6mCaV72vi3bqK8n3T/HmZq0RfGkYSzZTLwHN4tFjJuKZ6wIPe
n1foiwKKahgS3WLsa2Lv/xkq/7zqdag0NPTobIWnDX8BFP+HPbPD40INX3IvmykR2A8OeJwefDzS
ABSKSU07FdBHcM9gWWC0YNL68xJQJ3+5K6p4uJdCzBmEx9VaP45jZ+rlwdh6QIok5+Xiqyx5QSpA
CZgDX1CYXt5edrsAcFQaxD4wJNbIwQunolnDhg4CsNKCmgW0eHcKA6JKDHR8CnpL9Abh+Lj8lxau
EoFjCrSfOEDDjlmwwHUx1wdEC0FgA6DUoWl3Fzp3DjDgBTIVi8H/Ck3nYOGvRt9wV88rCASLuzBx
Q9HTRsMybL27NgBAnDuMlZw7Me1/yqbPT2BUQcPCLHsmdj18YWm3EQoNAJ+A2UrTrwGzA8QIjBR4
s5Pz6N1vH7Yzhv6f3n3EjF1AWj8/PqHkzAE7CQToL88jGeSPPBDC8w8PBCAQtslU4AggqBB9RaPq
8QNuxSVktMn/abx/wjLULtDEy4u/BH+5HINf3tyLvK17cPhH4KL0SCAaP6MP70ZerYl3eLXyMIog
eyPrpe5Rrk6lwpAP5HXWcWdtM4aSyapa5M/xPRDp2ikfOjxF6Wk+aEt0iV30XB6SsF0cZ4eXet1t
pE/9aYs7IfZsE6B9S8QHk6efF+E1O1TEPFXjpJINGaasbV7tx1gdx7Y9aEeSCHuGdkwUhzmNL7yZ
WPgnOvD/n9e72oldXlR5OzGPoJqwwvBNuAKHwGDLaX5Ocn+z6PjLefLH57sq1fTLUWkKg+tVU/KR
e8BEhStPJ3SqO4g1YnpTP1TzNjgHKiPaZHt8KJ/2rjxPH0gD7dXlbb8xbmQO3xszfz5zS9zzf8+Z
42m0x5I1UX6Oa2uBCjlnwAAt8lF6Ov3WAqA5M3062dS/WRx9J/ydpUd9a92XO3KpM3qnwKrrYAir
+4yhKtDrt9NT+3S2nHF743X95VTAZwK7E/ylhNjJVVsMNQ6llpvhSF9i2J1eMP16KR5QsQ4nmw4M
qtffNy/AatYAX7qTdxNM8Ne3R2bL2iSAU5z9+aQMtpWRWvVxFz8mK9VPXqo5DJmVySzp5w/6NSy9
3qem8Ckl8UBz4asU+887gRdvTZpYznf1qtv+QwPagRX9pz/8myztKYR18Huz/3VmUCUBJ77ZA5P/
EitghNsi9VB1BS/jPz9toaiX7pRKKXvjMAUC2zAn74PLDAW6EDlcQHLI5VCXHBZH5ubgAMMh0KZ7
MEmjT2SckKvRjT5OAXhNpXdOknlzdNoHICn9fHhK18YT8ATmM3vPnJpTfarfmXc21NXYRyB3ZrnD
LJlKS3Ndw2aQQlpOUy1MpgY/1XWyOAcCR23MUNEGW4LQGtjSMsAr6YnhnpMvYYve1YzjQOkCoZam
lnegFyIFP78oReQhVy8K+CaOkbKofayvxOo/LwoFg2N8krMMHORkXT+BkP0sNzFSSzlUny7qfJR1
sHS4BWu5ddmr2kaz8XGpL1zWnFWBsW7WLQJdEx7ZKRh8m8a/Smxvfv/8Ya/lSkR01kQNR/n/1fK/
yhLVvdbGCB4z4SU1GoPL0evmxQblvW5qQftxtFUf9T5pol89CqeABHZE+TH+Pr5UIT0JyvZ6rdD5
1W+lr399HCa4QlwLsTW5bqBaZtdqpaqnOzz0/GJJUcNE0j3do+wWKMilwbWYdR7wG4b58T1IqHNg
Qw0cfLMky3stvONsGBzmQxJr5ueHxuH1lyWC1w4uiMjbCWmLP/eRXViH83C4ZKBxkCebacE5tCIG
M3fVUvL6oCSSnJbtMvGhc83SO2asfj+X75K7fEOL9fKcr7VIfS6W1lOxjH1wAg8Uk/263div8kOD
Wo1TAedGrWw1TMEsLI+RtjLvAJgv94E1Kz9AqMgLANhz/T5dNIE17R9QSddQtVYQ6sfd10HjEIgt
JOitHlETT2aaa79fphemiKdI9rMZFQEQ3xNeYIy6rWcc++6b34fZ5MZRRIf3+7NC+QPXdJQJDIuu
5p/PStEKPFjPdbaTIgaKs7glZVShtErkn4LaKvTrRsjplPRI4MH3/cgpzKhqN6gauhmtr1k+U+d6
dPCBRk7VmQSP+QiIQ0ckTifb3vuZp6/gDsPhFcp82N6yNJGZoswwGKej3z6tgH8Y0Mb0qYXU3YEL
MqFGAg8PJzeGFWSFQCFQzEvn7W/5YRKoeCNEGLZ9fYsEsiGn+Ex6Q2lW9lH9D47PxuK4Awt1BIUm
QSoljNaCeIb1KEPzg6cDB4MFDxU2ceD2nD0q4gvwHojB1ACdX8FbvKwvzDH7GWpAeIzP9oBsvEM0
PJZb46G1nfxRAYGB1L/41ddcE4KZCkYPWjhdS3WOFe+9PJefCthJIDegl6GPHjUvfdiFzUNC4Bwe
WphevPQzWIqO+qIImMGEh/v9hmmzGsXIrSVPKKp4+016U+H6L5uE0RAZ34RzXaBz/nzxcm42GdIg
6a5/V2d6WPvw/WcTJlLdQpTeethDPdIiQWWIg44K6LPy0qkd0tYIstU5bJdQCEU7I4In7QoshiAP
xQGr1pVDRLlAKexD0AzOfkbvjjnsxUcL0HlnAB0ewFgKEi9AAqABvHg3vTuxuIR4YLEq/BJED3hk
ulhVsJ9mbhWZXub/pmtJXSx4rXCpYWlgncuBhmlxMAGQPLh7CqXMz8Afg/YLYioVMb7dBzXvFy16
qunE7Xw69YuE2hpXBx/dQGf0Zwr1jebKwcDP86JYqJyO1ZzBI/jhmCLiwjybll/ltLsUqpRFTW64
9VwcdQyp+OJ0hsMt4WwP5Ish8DIlyiVQ5SqeBmNg71P88edWKNt9CBbUMWRduIyN+XmO8odbQdD4
2+ulLaUajHMwSZtc5fXt6ZSUaL4zR3rH+MvpKStH9p79JdwpVB4LnlELq3LwtOBt00UAlln8SajM
hLDByUMp55XJ2xSIcNQFhyn1FBymFFFBuj50gQZUAaSpfaP/M7l131c50L5AaDmlj7czl0JvQKZ9
diZucHX/EwqWUyESKIHslFmXaShuRsgC7EPsRGBjyj72M77hdAsUSgPUegMTXNb+bh+JfY3jli9+
bYOeMufIKKUCPsMK/IUCHz1noFom9NeMABEjtyn0HAURkA6zn02zOz1AEHGK/bLzSagLNd8k5Ikp
fwUo4uczzBCv5yrLMYwvqzDVZv6uXpWN2aAlqXzJU8oyjlTHmE6inhq3XKHc//UnRLWjdxStMPp+
qDN4DDCJmoOQCDDCga4vYlkB4dRBsDiQlnvntZpx5LALRLlOH7CCZSp5Goj4ZCsj/3gLq/B9yGoj
jfifz3BVOxj2JB7yQ5HuLGdPQQ4cGz6Q7r6hIzY9sTsHt4TKfuJMEEAJ+gQX0Py3FtRfuuR/3sVV
nNP3DeOFhLuwH4wAHSu6scjH8IoFzAm/Ef9udH5TuoD7t4XaRu4acFXjGy9UEx/2pxd6lZM0TWNY
scULFam8UILgaAWY/8YC54Ta8zjaALspIlHl4vUDUn9w4WMHR/dDvSd28pqa8OPnVfa1ir7dFBMv
Rr+c/RP96tnss6ys0iwWq+xCSsTbmRXOPao3AkPkxKhhkFjS/+zCLLh8nfA/3wDGBX95LCZ8AE0M
UhF3vEqr24t5nJRxisYzGxxvI6L/Px2wr8756oKRBoJFSnBmlYsO95nfa+jaCg3b/WccdfDL4zlA
ejgCGOwsTLefMrmLdNJS1FnXBxdVXk+oOQDgpRMuWmECrvkbdRaB/mRQ4mQRuvw+24omINz09/cn
lIFGH7Z2DxtVDv6hi4rWOPQRF1g9eO7BVcLjvIqyUBDycQyikyF+HOCy/36HCrdavT4QSTvB7uFX
zc03gu8quuiCQgI9k8h7IRpbDkzGmMbukeOjDFTQF6rH4CiwgzQawOj5GNXCj8U86+vf4rvljPBS
Fgl+zAQfxb0EBWXaJNRAhRr8V3wNvIeHLWokHMiCrfLza/uOOGdnE5NEaLJNkz3+Z+6AVvklyTst
2SFJhLbCY2w6hw9exvZCY9DTeMgYzrfuGB6JQfhxwZf9zCduedffx/QkfZvG7/FGYfi3jjozUvqp
IuvHwECcLP8pDLGEUwagNckOpZbnl0/GMn5FBU0A5PVYyJW73bZ+AAmN6oEMkMt4udwdEHfGiMWR
dw0aM5XXAzZVg9Ob9vzzE9P/0uoVxSrlnIZ5IrJ0f94cWPLR6po+AUuerE6PlxwpYScl90icinw3
XezvT6/nTUvgxoDsGJx+5U/qGlfyhLasShK+xlHqHWXwNI+sGiry6N5Dc9cyokKBgsBDiozEwkaK
Yx/F3Y1q72uSdRUngICBPaRLqJio/P95943c1aMxyIcdyu9Uoa9nkKUpfHRHfk8UT//Vrs9vhyU8
Ah1e/y0qAR0Qvv0fl8cdWWZM/OX3S6S6ChKovZltYpTq1l5a66p0zpdpE0yA2AYW1UpMjxds9xzz
MUBqb3shdd0xuB+E2HWkUUycN3KCjHd9QfhJoK3ddlUDPx/JUHUqxJLfn5TIVsOBopCWy54hzOW1
KQIMxqEAZfPCNY1FVv8SyrOFj61SPk+Z9G4KN5/vYYrX/b0KWFByzCn/5nQzEX7O2BvuYKFCnc8N
zmgyh6N/XJ5KD8bY4CsoPOKk42RvbP/WPZFDz/PflzlvswvlOTBV0G4kXPMOznx4Ri1rZvdBBZj2
6bzFVUR2E5g8JEPw2G0HBWLxl4xXoOEz+6kaeBhxNc1ICzJIFzAiTVfGjsjZ4+bIBKmvAkDa5uoQ
NoH5kk6NHatGv9E0+cLBfHtxHCtiOm2YID/+XDe2jZKntI/VrUGeQqJZgB9wW3iFA6ZP7gEXANmf
5GsUEKvOfWvWHfkIBpKDczl5hBC8T+Q4Mk6rotpcAPLG0wT0X7dWIW+jj1O77NgGwFoaaIdIxiwC
hWxtnpHG1/NW8yotONSvbOl9f3culo2+7ZAhl260G74DdMXq/PdDfgH+/hN3MAQ81ydTUrZ9AO9G
xxPl1Xw9vMNcKH6bd9oqXvSfx9f4WV9ovFTQbOPZPdwo5ybipP7+pJkiMUfiXuSriEwrJjO1s61s
x3X9GI9OKa2Uk1slDpP2jIre9BSYCJeo1/39GKnV3QUEexu7OXBh+95W5zXgThQRaao9YYcLwwFi
vzMJRsqoBCc07ACxWUZxvhwihOaHKorz0DxEhurrZ1oYs4SFqoeaHupS1FBpvSLPLpng5bwY7lXl
mZInjNV2J7gMpqPCoyXtQx3r/ngJ9SZ8YDGbMCQyD4CCYS/KehZbSzPfXToX9dX4Lv2s3wmASB72
s8mjLjvjA+YS/UaLp+cvXwi6KsqNqP0dlff1av99qlfFyCTripOdGQoOM/7IyUz9CWd4wDoQGzYP
MjJU4+OzPe0eNQYmujsZ3Pa4tFEMvCVc/P0A4VZAVoACx/QJSeirZDrJZb06GqayxZuTEHv5xIyt
kl4b47EhddB8DfDA2beeLg+qf9YCSfUP73aKDyROk+6l9w96OFHXgx6ce2o8a3Ehf5J9e37IPZMR
N6RaCO3wdh9KPTI7gK97ht6MHlIA2z+fhd87uFcf5SrrjPedNlFSNsxhihjVsqcd1rrMwujdwv50
Mb28b4DXP9zaJP/HM9TZrtrEIiZdh6PjaWiTQVG2FpqLQLxjHFo9cFMnqLL3FavzECl4yGJoiGj8
2ccWVk49hfYCVXzmkzPY0GM/JmSLd8XWlp1zR9gOZD0aMSLLQgVUcuUNWZiUUxxbGtiXTTiqQXIO
WhS6hvDn5/jXPY8c+f/7OF8tgP8EnkQbinoAnrId0IME7E6jwkYLPpCaaXtYxvavNN3sDTLq0+PQ
aWhloP/et/fQWtiZpsO8xzMMP229BrZ2754AB0sh+ODMJTfBZBXrbKZLrJ6TV9L4ooXWPxfDzJTn
JZ57R2mhau+KfN/a60lF2oJ7VjjCQLKnGt0RExIVFqDeafTGDuef6FAGduWnaqClIc+lwf+F/lI2
NyYuRp64NmnaTILrVKMtfN8gsyCvuvpun3h6tdaNKenjgQyyfj7bkZrwhR4ANYznz6UnTi6UAt+7
8t6AG2S4Tce6v5HzfgeHfK3af5/2VRKix4e0A9mqbLPH/KNsnXG3X+SP2R2dXtyBbmRc3wEL4mo6
nTkTm1lNuVZlPtpymmKVrGz3F8COBb3+1o8LHG3x38WdwjvIXjK3X3G20hji2yLhSSeBmXrHvVe+
Zx9152K8fJZcAygHv2YI/jqH3ktqD6CfdgvO8r3Kvrrfq/y2QtNBP8fcb7NLScP2zkishHEOGb73
CEZWjTuCP+CZS2e3cSajmyI3Wbo6qQs55YD3nxPT5JHZP8iFBbBLft4t32vdrzsE3EMqyQO9HsSD
MFcP7aFTti3ml5oLLVys7j1+Adi9uiW9SGpH+D+pb34kd9Ah+99H5LsybzA8dfROEP477+d7+g6Y
u7qnq6DelgIrbbTKFtdkIIXIFZ9hEY5em3oThFqw6/2lF3j3ukXtD7zbW4v6e4vm6gauQrFhZ/nk
POEGFAYQtgBcNtAuULd9VV9H1JkoWBFcUhwDk8cJFtHYvToldXDitSDHmAzQQexdgxNx9I7HG1vu
/1hU/76yq54J3rbWmMncnVV7+7MHu7UtvD0IV8nPdZeoZdgotTuSHZRSJKH0VHsF/NE4PGB0Ab4t
ZuaCG7Hfg+Ns3az21cuNN2h969NdPcCrdd8M5yEzWm4RDu4Bznke2DgNNve9vEqkVY2cIA41bWSA
uUQWGM4RqCLDx0+L9accfAuESkZW66nAi1FhoAPfeBqiYaOP9bKEl4caSsASUDrKvYZOY+J1eygK
7mV0Gna94oINsF6AuFbVKjY3XbUaqhU+WzL30jzW7VTKIizVEm2hqff7+t7cL7NqnWr3I8gDk7sL
URPAgAuxbOBlUFeR2ENL0J6dxsWEMu88JUoPpA+TW/tRLK3rjFXR/325VxnrqTQL8zBhPyrUBjS3
oDfQ1m9FbrUfwt4IhSv7aQ0fAUPqM44xSojtIh7zw9lPz35u+9i6YgJ2OLvFrbHY927d1Wu9Svzi
UjUHW+LmOoxkmGcw+UE0hA0yij2hImCAFj4ZVxmQB2Y0dvA0o5jfu2rqnc9uBfGMl6h6pIUjEoX4
85ywwnXVPTkWdhpYwwZxGVWp/3NAEQnMT8/0KsFp9Koq2pbbLj+TOUUxvYT9Il1VQH9vTYBpzv18
MfWq31KZeqapBRfbU47D7h2jXF3s5dk+D3lqOXqe5AAXv82dAdXRx/F9jH0NMwBmhzweXJPVSOn9
og9SRO9R24mqMsAku0RThW5ZL4p0sMOJn9F1Z2aEaFHt95wPaOCV/pkiEiF3hrr9rKMhBv3uXYVG
gARH6gN/Ng/uCRGEDxMCKpJvnCllUHFNALq0CfEmsjyZ+ZCy6mh9siGVqdB+n4h9oxR+h+tXjFYC
BvZG6e+PCw2l0CHMztxjlJwjYcqJGyCG0nVIZmgovpJgoxPspSg5RGqMcR9W116qMk+lrLoftNlR
XdaTCF+3CwReEl/IvtYybkPqVzD2IOwVgyYDFqpOMvqS5ikAvtB4ogMbI1BFZudoj+1ukrgZZvRS
pKShpt0IZn9PzP/dkl+V7n8SymEoUgO/XmULGmyHPpPZOEUUP1iZY2+RxapWzez0pj4lv+TNz+v2
Owrta79hTmzLYmBwDWW/jJoylGmjbAubsOgZPfvHRW9I/mArVbXbmJh44XHkVbeOwC+w1fc98++l
r/YMVj92lTdizxhUsH7aTDsGKR868mA4r3HRzrdUEq9wYHVbriqg7WGuc5a4JNUGk9F0mk7CcuLi
/Er5MEyCSRKkzNBt/6IEiSGSIKlGr8VDyKKrOS0dMlk8hCwoqUdfVz2b5r/q0YssGq8EEye9dPT7
Wwdbp4Ps9olo81XMtRNXed7DAEKj/YQuNM7sdH4xDys4S1BsNBkVyDfOYOX/WBT/+3yumWmylqoY
FHLCsTqT0UXCQ8ndRvUq7OrGwOj82vROhpcxr5+44uiiyQVsto0kC6PmwGgx2ZmWBrsskGhmQiYE
pqO62GVz/pXyVM+ilG8FqI3W0OgOBx+gS6d6Z9uryfn5rLi29m6G0Bp5CX/HB5hHLJ2YbtK6+sUl
LIs/RsdiV8quOZBi4i7pV5rIQUlqYtoEgHV2/UeNwWTmErpJo4FfprLDc8TMTTuGlhFYTGRHH6Eu
1ZPy2XBYHk+LRl7LzVKVxO+TeG7tV2dGaaivmXOcGS3pztyvWzvi/MXmJLfdc4eLhl8D4q/x0AoT
c3qxZz1wB6zY0MOxXEpssiVVd0uV8v3GmYqQ0l9j8r8v66pIOcaa3uh6peKVanp2/nnKIqtYytJL
0S+lGqZ3f/TOBXn2iFKIbAaasfetBADmvgitCrmaSaCPD6kVFr1n7ae55qjnzOk12ohE0q6Z6Xw9
yHQUz+JAgucvB9pCHV8nx/tkfgyU4e7S3FFaS5l7an93H1YhmrFgCg6rJLIilHFox1tMb06NixcE
E8Fxl0QGkRa7eWZz1A5GQBtWhPgYQeTNBJXUBGBboLpoPw0eQf+0MtRN31fw7kw3jjS0DSHBR2/p
IXe2SdSvkyh/B1e+KgoQOs1zLL71KaS5HnLf5xFo9TgV3d+aQh4Y9IZ1O3AFSYhln+67jwR5j/NS
6+7Zgc8y00q3vxs88TXZXDmE4jc9f6lIARM3z3wnZ28Cg6A1lMw57zZUP50J1gHHW6V5lsut1i6R
qeLPDpofg9EDQaOFSrvsu+i4n6paUGjLcnwt4nV1DFKMceNA7hca4qW0qpuVxvS0XV6aFdbTY//r
wCQpxYzoTumiS/tY67M+21TnXxgeK8rqED/a6tJUplmpUitGNVJV/exkz2UlmvRhMb5qyioz7rVF
c5iP6p3WPO9jDsUoLreZPrPbx/xATR4N+2k/iTq+9Lg9Go/c4Zj4OHT1w93Z5hRO2DUO34KHx0tm
axQs799xvziigbyf7tXluA/NYhbjkJY4Z9SQyIXr+VivpXp90sIKxh+gMTMw+tDooom+SOVtWfrc
w9hNVXtu5Qsy31KfWUgE9YtLPj1NXIzCrDGIiyhNwoZlVSxKZT30M1m/z48verKUpAe+/MQW72dq
MePxTmKIu/FK6kNZmQ58zSTizpIqPPVvRrtsE2GeuCaUyZNf9iFzJWT9JfAvF9C0h7C3Ps3JL1kI
m7dLpZuOKXJG6vLYLod4lXb3XFKzNif93u7fWngE7WPcBVUXtfCWi6ju8JCackN8Jz4MD4o5wwTZ
70nECuBP4sv0DISl9jscNsZQPURasexou6IimgS4QfX4UfcBGYXZLzU7qDS0hxo7MDAk7ajtcXb2
RuzMO7fGLwD8UH3XpOhl3Cf2sohfTudVMdy1Jb3vWZ/cT+JfJ+u9t+d74zFhjqKe6Y1L66ZYybTg
M32a00yvPInhAZ4PpmuQkrSuVLoGarkGwdKtg9ZYn8i34EYOESWDBXIauBQkDoR8wMi0tIv9tgjM
MdB191RHHFpxd9//ph1cd5EhYTkUtdJMlWaHPDKOYQ8UUI4Kw5cw1dwpnyoyo6cZ9vEp7pbHMKNe
Ovq0kvKLR9O4qucchJyaav+rRSuVA7WhFetf8EiAMcpUpQuSky93kQz0AyE5O5JpcTVQqmPXpCth
BmMxe9XMQMkjLIfLPuRmJ/lMMrA3BqbVLPU22muLXpuptMosjv+gyqcVhg4EGTno42C0vVZ3s24q
UwKbgSVHx+FVmuCz2B23EmgKLlO7suo0o6vnwbl07Owlhl3OrCnZHE4LnfS2pUsXnE+h2c2Oko9+
z+Ad2qCWZsdj7BhjVI6rPp0e02muzrDSOoyuAgL0+GlngT0EtHHjk2sgoKJYDgPMxwKX0lpkCieM
W1ElRgv66OcQiLBPOYp/DpiRAuMyHTvdFN10r7gSzeHRQee09izcWlBQ770DplhVJNlek0R1M7PG
sOM3+2lThl0eoaF/6JyzEqQpYUlcga/ldTSNayPlTXjuPd6CSoKbh+050EhWFbZ4mLzL6Hpqfq35
LfgqjRwJ8/iAqx3q4IJ48Jnf+3riq0Q6Lcgn/iFfWWi2KzhwHD+aXwP7UfEt3YMJUTA0sH06iDVd
WXYKlVTj24n49WAF+dHbK85Jc6rRa3AdhwMDX5h+AbpELOuJrzISx2wHJRSSJh4NGMHBP1quGDvg
uxGLlHtEhopJPL6u5AOrMyA0FCDh3aCmfZkdz1GqzsvRO5dRzHGZBHKFFebUNsnxAzSu9agDTKM4
JShTfSqVi2ICy/bpkIVtNcsv4TkJWoSk8rMPqQN+6V6wO1i7EZ0KHoZM/55BdBX0y0K0VpwSBlya
RkbOEQjqCIdcIHeyp9Jb5Yja7dkwH/2KrTDfz8cHNmd7VzGJ7ZF76jZqoBdBzcwFd6mN0Pjq3c8S
Zw1QdOwBlFa9+A4H4W5Gh0B6Me+MN3IprXquwEutUz45IsVoZMZQRn3Wc2cG6eXhwmpDOQyGNqRi
dA77aNMGwOiaF8TgLXk6XnZjCTRu3CYXv4GK2Ux1lLNqvyEbO7nW/QDMBukdf3Kvfda7086g7Y/2
4bs5z4KjzzcpA345+gjLQ601HtnkBpCdCTLg2uOwUuGm5PPYYP48r9cMTDEHtyQxxOhm2maC+DHz
YPBs1mxPs48J0Qk4y4spHpgYnhtj2DKNyjAWjkoe9ZKmBx1I44HIYbaRnTilvRzpHCU+eduJJXx6
6s8bowxThBuhT2OPXDkgdRCji5+JgHWzHqFSAhOFOkl8Z/O7ukVMJgtQX9i9mzMpAdDIV7RHJUaf
Yv4lL4zxNVOetDbQT+GFUw1lr9o7QkZi2HT05YMgL+cEPxidgEDR5dw72TvDGhog9fhoZKG1/7go
70b+OAxwfceZOqj/Q9h5NcWNdWv4F6lKOdwqd4SmAQM3KmNs5Zz1688jX83xNzWu8ngYD266pa29
13rTso3iR9lDRIiR3WPWziVyiwSUmzROkiT9peBUdnjrP5qnPy3942YlY6TRPEmjDbold3ZCHTA5
Bl6+ydFLN0k9vfLAFSllFOSFhlNZ/rBfenusnJpJ4p1rCV7buxGx2SRzogRlAG5xEFo7f5DuKhQU
rT4M1ewDwf532/lb4/pfb/8P/JViWZphb3+/fQtl8Ox2g1dEdCleidIH03jEVu2w61VAFoJNbDKC
NdVJFZd1MBNx+zR+miRu/xX63H/yf72zP4DZsS1HTdJ4Z2LEqFFIFXcAmDWdna2JbHovMCgJVer+
y0kTt8E8+rtNXlEtqE6C6IHfibv62zv7X2Hp3qpr5PyRSgCS/hs6+ydIYKSTZqW8s4QTCCEoGqq3
/nv1Jb4WzyYjSot9ZJj5y5LRVI0f1ie5e8qnjgKVYHqCpT65mBMTRWI7I7LwIh3VBzxNEXHbw1P+
g73zQnx5QEjp8lLcZLQQewqN+LkHyaX38tt/LwDzX0HIf3yYPy7zslXmOAiNdE91e+aOy7aYOPU+
/hVqwDaZSac487VjLI3p0pnmyUWsT91yyvJzl5/nvT5hpwq6OKCBjcVwBJ+2rtt2LSJUDVetvfTy
TZZ3RHiVgxyHROFpTWgyCWVEmuTvOFEVVkqoo7VPXJb+rLBLMQyUbNkHWnu1cyv5CJjYjsG4+g2J
BmPA10ZEbRMI68MgXqrtQdjCioozdvXW0wBsK5cNGuKCM3VYvBIG3gozJShQGyI+QdC6OXnkz7f/
vpy/OZT/WbX/uJx/APazuK2WmNQwkj/k2ZV7n4RFc7YhMtSRGO38RyQ4zV+RyH/F4NGjITBBWIX4
i2fpHytS1+sy63IQCkV2i+5Cpi8dWJG6+vepcdOY0Za2gZaXgXAotwlNBBXYa7K/bCbSv60lBo1q
zAUXDURKfwDaqpVEVmWyllRG7ZGCPdkqzx8GBkLpBJsizmR3JvwAddzOe/l/ufa/JR5/Xvx//vw/
MGuiQIWo1cDQGmz7646+vrE0VY3GwpviQJ3RfxCX7Oa/ClwZ6PJwXsTHRj7NTZgYodW6heLUq4ew
ABhnQXbWE35JM2+mDg0uDDG7epW6fKGhnS5c9TtfJlZYWSGdkZZ6Ip8XEpJ8dv3S5lcixuPxoRgf
1fHS1EcleZjHW58iG7GTxFl0t2fKRuSlha8hcE32RQmtm8BCw8FfrPRAmWtQ6Roo2o5ZjvzplAuH
jGH0ZVBjMlLh7lyj9i0L3XMaCKI7y2FFMLhwUkyvjOiWAolZT8tvwFXxQIwE1N0ME8kClQYr33/P
1sAavUryx/Lw33fkf/Mh2Cn/eUP+WJf1sBnzurAuI8XfFh/guzjPJC2iMUc8DwREenrlcSpGTN9E
XADgQV75YHeWm9J5KYAdLo0exFY2QRc4QwQM7JnELdbh0HrbE+PfC4b+4Wc3XRJdt8ibVH8xqN+c
LQvz1Td7b9RsfXKL3DcAcdQgxdGhH6OKkv486Y+69cwCkAnbH67Mev/vCyD9b+D3fgV29hoq28Lk
/gcclS5NJ/VzBo2CFukAy9OToCj5TR+iTNLeljcODGJribX8mMhewQeiu1UfzjSElrMNnsjlITh6
8wui9zvqWL+BQ1DcuiaYxRtFu/8kHRZJZ0O0GccEM3VYFHgbSjd/aRmnRTw6uzrx9e1L2firfBrW
cyIAVhxoC6hGs80zwVwZ3Fc4quDmii2Rj0nVT/C/sXcSykdU+ZHmYI+8spWMCO7wD4+kKErMIQqN
T0LVxsuwISOxtyosLySdEEFTk1pE4vGtLp35AMC4eSSIDU7ytH2f0ebOCHybC8BE0Ycq/i7FrtCE
0aFWdvkgvG+ZJ+3pqnpsE1RJLAE/RHjdiOOImf1jeFSv1cf8MB2Xbx1Rozi0IM0GopQGu/3Jj45f
SMuxPMgQkbT+2pUND37buK4IBl8xR3JVSbQZgJf82A8LuFJU71TswkGhm7pnwitGLfUlWd87Y28s
Bp5KpghhsPib5/W3KPd/Nq1/rBD5/+/dhIDU6irlHMDMtzadhGiicod+rdKZZGcZEBE4moCiw8EM
HR/nKeyqg5axvp2u8fLM7Zg+/SVoLhmh7AY0oWnliGxV9NNoUSnVJNuie+TkBbsHi2psFTsFEnfx
L7Wwqu/P8/9+Fo4/tMeyhWfz/3+WQlo2Sdo4/WYxmLWTmR5AVePvveEaXSgzpiL2+uyQlq5aehEw
IPnx0jEtA7Nyazmc+ofB8GKJwxskzauqc9N7bN2UflXps28bxEyuTvKcQRu3F9O6yuKFyc00b08b
5kXgEmgK0qsMNyZmvPLIAcdTrv5KgLbkWwtcTXCL5lfdZZQurXRJjVOq3CSwju5St9dKPVtjoMEY
J0gEHYlxCZqHzqczw7TekT8kQ2tz7eHbmTJVgJvOH2g6E44AcJDeZfTGRLUBBrX5je6ZI1CHp0VB
/DHcs8kRCUg2XR2XnHQgph9SFHz/aYtsaa92HG0/lBEC2cYPCfJHChsrZD1wis+6D5oJBhyXBxjA
EntE4yubKy9BX58T7RKNl0y79Nk1F5AtaU5JIY/WEbNP5Gzn6Y3UKk7kvNy5B+LFcuZzglkmvLbT
EoJF8CIjlnQ71/20vSbWgY+98rmQ4y/u/GnhCdp8cB7g/+XSr+6kIYR0I/ycHUpgV2HjJi7mqSNs
q7FL2vnEl34wpEBFXMkmzQwAPI5whILTqzZXdXkcf6kkcDNo5EN40pijHjnE4cEat+QLq4HIEC0K
CMuOaYgUdGqBiYVWck2iYIAvFNqBMGHzUn0+6JAeauMw62FWnQYozcSVv9cv0gfS8TKQrUvbH0VO
ntzP+yNfz+3BWA+pcZClc+vyQr3MCuFITwC5kE8clOqqpYdmuwyY+SIXFKTD3wb9T+arYMuMvVjd
DXyNoWt0aZHHCV5Q3CnugKrZgHj1agbjfkGuIP/P5HDnwhu6O0+Sgpy9MHK1LIiAcmB7cZHCl5t+
pB/NNrDiUJBOWxas1WFdd6kLB3UcORXzwEbfHKEqHAlqN6gjprD4M7semWzzrrgziAcuvBgQoQ62
zasxgwETE+cCuMeEIbwJ18lAx/fNkp6Hzhe2A1DcVnocn/F7ir5F2/VIBe4y6A4cQkkg9mHMTS+9
SUcuxWgaW0erDEHA+0FmMgKX2QrNgfBINb6aB7U76GYw96BaTvzGGTfglUMwpO6wqMVaQAv8RXp9
x+aPN5iGfrUNbR81xFaG2MfAWLu6AvLL1cnPLYPEGFCj7HGnIDmQfzGC5y9G0+RfM75hite35AO9
JpFaanuQnzVG6Ek8Fvby1BY7UNi6ohmgBWm1n1DP7eSYbKe75podwRnNJ1F0heRQPySQqwAtYGgV
wNat+jkEAnnJ8b36GEP5cyQplJjQzyGomHP1M7rKpzynRvOM9zYkjphNAHk5IANTd2hKAfhgkBZb
noKiI/jLKX4mdvTZHVeRp3y/pdMcTExnYZpPc06zByE9Jdl1VC9Rf7XEUzQ88idx8pfKWN+7jv/d
l01DVnDSkdf1R5NHxM4qtmsk3uHfqYzuelDA2nKWqU967enXTnxVC3d5k53sbBjhPtSTehRu1ZGJ
yAoQi2rDscWdQf0l2EZ1jRj2SZtbHvtDTyWgAhfmJCszW1M6yaRk9e89sws01Cx2idhu9COMSL+a
1+IJzNoEwHkhHZ24Pb//lvtcZJSiFfrNHD/Pf1dg/6p4NSQLb5chKSZm/f9/JIlFY82dzpFkVbYC
bH9OXxW2x9LLS3dRKQNsnXvHk8UCY+kyIYUREq9l6sCgsTfi2kVTMe08tmLtYIMGg8m6X21S6zP9
pN0YCjtgwUTmYjpA9yr+W8WuSVge3f5vcM2/yuX++Wn+aC9VqSjGtKHDaiyOD6eRXTAnoXSyu/VB
k2dK9vqDPkuewEJs828//l/dDCwighgICiGE+Y9aRVP6QVtUahWRjHoZ9fzFGMgCPxRmKAlHvXlU
lHNhHfTmivpLjX2UALJ51ix/yh8m42gtZ0gcXXhaCJ8u0L/b2eBH1qFn8EVymeRjkh9K61ALl7V+
0OLEMaYXub0tzFoCBq3djd+RfAEgD9d8OU/DQ19c9Pqozn8ZfEF8w788MVQxioHOHHvX71b3Hx21
lOXa0oq5eCdG9ZGjvx98RU0QnXKO2PnJMsN8P7qZwJU7qNIS82NBu08q+oMx2E1zkKZH5kof65/1
bW7OqGLGn3SCNf66/GV8Ea7jHJqHwo8/KM0FzG2w+RRr+5SK+iPKdkFV/pMjsyHZgu/J98k63GOE
EU9jHMa3ljPkkeOmDRjXZv8Qs4D6fkY09m1rA2pl+X0Lm0+lDaTxl/kc38YsaB3izmtWhSt9WkpY
+GL8c1vOkhxa39nkM9AKYtwFMgGef4zn4Ze1emVR26MRNr80NtQRl92PejlFP6wSK54uvEBpSN9B
iWvBlS5WHoyQotvztN7MsDY/OuBj8yg1fq69gMmUyXn5SUcqbj+jnj4gZw5nE7TfrHcLg4Y6Ajlm
tvHVk1kYh/Mn0SkkUL8Uu/zUNI7tvWc8IaF8TvwpG06n/tDnD7ODnMp9/l5dnkRmO1sYoMjNWgLh
FIt28TbpZxYRp+jAdI3ZEaa/AB6y8m8Fr2kipZVVngpCSv//7jIYU5/oUwlvmzgNh8uqPycUoKur
Z+FghP0WDihbxJAyFPlmRHJ8TuFE7bV3v9AZW+qr6xFMeJ0P1XYumrDqg6U5qNsxTw5qc+73k8Ne
oTz2Dq+L/BopEjbL9dh/lIbTiP4KT3Jn/XTmsacGyN4E7WDS0lvPOhORtmc5D9ZLnwdow9AkyOjA
dGeXlHgIbUW4FZ24aSAO45tYuVt8RjRC58kTOyB99Lu7aMEfBSgWxO9w1uCAE7CS5bTXacOXxQFm
83TU1U6Hy+u7SOrihZkPXyUx+wzKfVxfuvcqPinu+oqUQtED0kqR5VELCtXN+GRUH35D2KH2bkhe
z5iZ7+BkQoTA9QHqI81haHzNQn5reX3+pEJMuCJt4Runzmozagu00huFY48O53tEHpuGy+dM8gsK
vOUicrlmXzUumKCqDS2lnUHL3a2FjAnwVapI9cTfgN9QE8Y6zg+sMB0ynPkCymU9F9tLf9CHcPqO
qaz0Me1UUNm9Hb9r30WMXHQGx0Y6IAhOhh8V6tTUgXYs1bMhHwHyccioDnSrFnTX+rAUoRgFQNK8
gCUH2ob+9JYDV+qBrB06OL/cptKGIjLH04YbvyMztf1W/YTI+ymcrfpskYH9bSd5aLWdPr9hWxt9
+Rr7ERZZak7oUne1228dbIpfdn85SEnW/7ct8R9r/Q+qIG8jUUqrRbynM/f23DePWvTQxrf8Wvd+
YwXIkrXsPGaHMqPt88DJECPJwFwEN0n4H7zZdBiDTalUI36Q3b7yYhq0CIo4NMywSghfWdSzAJJ8
1rrL0jzQn6kC1f6p7/3ki4cG2ETPDgirHlFATeT8/WwZ6NE9rKMvEdOh+qbhom7oYKmJclme8+W5
KG9KeRvKW9MFDRlFLw3TVhcnifw1PSrNodIfcsYkFsTyOIX+MM2Ps35VzCMekM/krWCSjh+9G+xw
CLBwH0DmEEpCaP0YqgSpUTpYBwvxVmVLBBGfmjHEQLYIHFUenxXJZtF5tI3Fl15gREMR52LEXcAd
m13ggyg6S4JqcniGFtkR82Axjjhyks6ztq+89S1GtzF0xHSTty5jXhFMVtAlvvFEtbs0bknoB7zR
FhRvFO/wodsSziQovjNYgqnu5YHeJQ0r/oQcL8FdofgQ3RGzgrihCdl5Iqw6hTs9f36S4wMcAnJy
oa1c0Y+RSPOFm4+QHxTmFOfnRA9wlBaZ/2xMft+zZ1NO+9sJX+Le3VFEw8zQgFe7ssz6hCzgXqXN
dZWZNx2D0FS7YEa86p9j2KjeKgYuutk5P4oRgqnnxQxSVg3NARPf5tPSXDowz+ihlGAnz2odIL/i
pF2iXVYyKkeTzH5Arr0Qs7cv+cKong1tbbbP0tSYjFu69NW6FBRxoOfHIvFKBA6X6B57OU0HbSLk
vYwOz63MkN1q7P2t8GXWD3thEoy6zapOiyOshvFDI/SlcVqSMmk7lx2Ca4YdK666cBD8gs7oU8Me
Ndiu9WVqAaS8RlP8MTDhBhN+RFHIQ26DLC9dWGKaF/zOOES6C0guVfZzPu6dOnDZqu2UW9e4MyP4
5oByc33fLFcy/KxG9nsQkAMfyVri4osQ/XYh0VK7MdbPzDWjsJeAnr10PoAQycvRWM6GdiwovnVP
NTyNRBj0mVRVHxbWe/QIsPm/fb+pyBzPI9i4prKevAZpZfoQ88LwfYSAIGHkdONyxYFGEws4MDkW
k/lifKcOKt3JhLnx0G/oyIgJyh5cGX2X6GQwN7GDGwmiBZZ/ftgqFySBLTMCsvxWGAg1KAS8zll+
SvrOD5BSDAeMAnkGrc/OFmHnozOxYe4mGqd47Yk12w7adpn741I9quVDxTyYMsQuXi/HMnN7ye3f
KMPITJgQFUROmQc8NcIlPi+5rf8AEVW+6SjRfVw40XTAWTvyCCQhdWm7Bts3YBXQ5cTGz0UfP60k
IanLKamD6an8osFGzygz05PjdnposYC+ZeYJKQuHFjHP/HSgeqRIFn7T6JjMbn5W8C6z40lupgZJ
zVrfR7pRmMXzAas7cHcNJePoKAyYo8kIMMnFX72IgbSG5ego1/QlDwrwEYQ95ItxOKtetdr5mQtj
MqoBMRA4q1PTlRFpk6HUBvJG1U2V4XKYQ9tG2I2Pg3nnwjXZYSWwZziuv6X5wvC00N6Zh1h6bLvn
Tg6q5tRgI+8PTX4g6cdCu9Hba+pKyE2An4PG8tTIJ5JBIG1FdFv0hD73kiONLn0DLEpcE2bw95jx
7UNuiFff1dqDhezdl37GP9I+2IiSyX2UpoUnJ6eRpKWvpD1l2aWojop6TMQgNy+LehL1Q9bh57/J
06PcfTNHynAA78CwLg1+hM5Xlm9Fd9PzMMoOsoa2/RTHviwFPMb1jG75VBu3sKqe+vJtNm/adImz
B9H0hwSi0Bmj52V6MKyz0vhonJLGT3+AleKxixBsAnThnCEOS8bVhybWyT+YXzY5Q+nW5sGQbmt0
2cTL3N3i9b4Jj31ko1TRmweWMdwi1vuOZueySk9G82RGAflXxCgXDt+k4gmcbHIimBN7W9/7/mhu
j5V82+SbNjyp2lNW3j0ziujq7qOEmPRZTZ/k7taNT5tw3ZJDPx2T6l5IBx61nGWXX3Xy78tbPyAV
uNcsdKRyojemh307xP/tNB0YlqMc2Z8kghGNx8EiJvuqSP7EwDSytfDnS74IVm/e1u5bLj713be1
uA3W6zLdNv0c9Y/bcBG7cz367WcuOQZofGOj5GEbmFuS9R+N+bhF4YAbJL/1ykP5t7GvsvJv5CIJ
KYQUqyLDU7U/Wt+tXNpVWoTtXqNoGo6dcNGw7gBLJJfCCkCK18ijswdWVjufShugFwiY7QweVkLh
VfnTEogfiHGwSiqGR1ugk5PxXA3OTFwjSTNUoocWa9xb8WO7jrW9MQyP9PSqcbWzdqacXeTHjRUx
QNjtjr4NaA0R8QNXk+K+Ld0UC1McWIJf8ZBWTosxKUWTzVDkN7AFSmXpbGLi6lwIxnbGs0yBYFsn
pEdHrbbXS/3GYELjpUNm/pWQE/ykf2YnBNo9WVoEH6Qo3VGsuViucQ2Dg0eP5QwW7TW0gRDoWdBg
jhRo5XC24sXaEciFGELin4Y9TGAwbWsACjR4aXRvJcWZGzG7j+mpFAakECHsJ/wZh2LjzDQJPNIF
KqLdOokwDFgLg5Vsg6UhIwTPm7+g3gQcJaINgsN3DFAwL5AoEbBpg+PaYRdvh6MO3IJwGOzzR6Ry
oKWyLT1pZQCSUs8OK7Mf3Im8RB6IGO1yVLjRr4pgOwoaBTrMY3+34McgZ4F3AbapzKVfIIglGssK
asND0zZXNjo2xEMJ6Cybtbk7CpBXIgjFqSf2yNZ2acHEx+6DrAyn2uPs4aDEtE4MEVf9NQPmZoLY
Xee8jeGYgr5wKTBQ8rOeCPYoJu9kTSGwzsqMIPJ4tAtA7X+jVUSt/1uR/Y9V/geDshUE57ZWIt5L
oGXEOBrYc2CQFMXJGa6dX5e4LXDfuCs9Y/VFSnLk8EBYpN5rrHpb+7Gxt4uHnNHdNEiJsz5uv4iK
WDnM7l1jd5/sPqgqdviVuOjYBuWLNXtpvE10OjyYCvW03+2a+NssoLXzkypMJUSvTvZtzOgvKQKP
YDnkHKTLkUJjM/3ZOIsZw0F4WECJqWiGTzCMDHmYEraKoz7rYJ9EYKVeh+gYiPlQx9RBnH72BDmJ
bhSN7Z6XOf5mqNg8cHJPn/AApuLGMWSP/20vXT4EtJg5VGhoVK74lUj7622GL0ehYvhtFM6ENKXn
Kj20qlfGQX2mH6NTk9AixLvmoJn4Ri8jSEM/DtOhIgStOjTSSU18xtwRWVACw3deJfgQ1qp60dWL
Vp3Z2/BTb+9RGpq4gbrTTCTldGmyU0NXVvmQVgbhebNtipRGZL7u+TkQBwSa6GDa6WmuQn0+k0vz
36tFlv+VYCez2jANibl56p/hxEkxmlGpC+K9AhkpbCJwrMmRhiBjehjXPPehnZM4ULJzAdwUe2Z/
HlAIdiE0HPI8yTio9XVhoiAzBIezWF97676lL611ba07PFqBWALxTXM16odOOSv5uZkCCdaZDCFy
QSfIn0DLbxZEBAROfhJSf5pQSnTfsppWGbnpzYwPPVb2h6i5FtIjkbbM5kUJUseMvyb+J89/rahg
Fx9fwUzKXs7256XSQ0PDbcFd40RBtmdLUIKJJzLQLz9aBiEF7jJ4UR5C+sVVkMkuGkEO7ImSS3Zz
JGwNN9XDlVJsDlUJ0rqFMM7EmwqmxDrdHjLjwUYmzJEYPUWnN3+c+/NiHDLj0GDly+/bdF+mE3Pp
Mzbr/XYyl+1BoYq/F4A0JBc5ZuLqd3iQqQ669VLID3L80oP1Gz+7gkc00I0vDLh4YngbSI9RFGvr
M7vhsD9yHkk6O5+h2DHBa0yW+d6/rQmv5cyyl91kqBqbQnkIOX7v+M6eOkhzUOU7W3TKiI17FKzY
Y3d4umM8EPvTdxA3VJlNuAAdaIFJ5Gj6II+XRD1IwxX5ycKpVZ0oYPLoIc3PC3yodDGJMXGoZNPp
0UoyW9nexPUcq2H9JRKCQmgDWQfmtSBPlGTM+rGGoBTSD51gFwYYtG6vHS390ODXolVtq8fUvLf1
l9Y845WS+d6UOddkBEmweAfTeBSLx2R5NIvHajoJw03aTjHDhfRnWb+P222qL716iq3H3Lgry6MU
v87dL7l71Ot7I18tLZw0QN8b7hnA1+6oyY/ZcJGlB7wdunpbpCtWjkX8VkdvmDwShAHDTYkfje59
7X6K2nPO+NXkhPlASzBcHFTzhMUDPjZSjosVRszkhGtFWy8/ptkF60Rpnmg1ARMUK0zKM+aLvsIh
fFSKs4nPon9O8InEkCd3XCQ5EUvqbTZPI0YPCXrxIBXnLDmJCMerj0H/NWvPuh7DTmJsgc7tGURu
JmDbL4r2ulUfJlwKfhVJPZcsft54f4u7x8J8MogZxZ2BZcQ8TcJLqh4XVBHbgHKf+3Qc5Mcufypo
B7eTMQXxiX838mOynQRGysuBKVzzDnuY1/Jxh4NZhHwItAW4zyrIalJBkRrAj+8Ws2AumTzNNCAf
nLuhs2esOy4cZssWYYmtoDgsmH/wpvz2rNT8Se0J2h5QR28vv0KWmBtak4DPvJX+pp7X8jj1FyY2
tQ/z+p2fh8GH2YIYcUzjlMuXfDonybXECKJRXj+NCUrBi5xepv451Z77+LmqPjr4s/5ZXL8vaQlR
+dqvL1v8uU6f0fRUt78wI7fpZcQXDSRIawoeVxx449Z6wjkuMS/X2q+UrBwLAiT7yzAFHddOvqAj
XbAP1QGpV8Pzss84OiYYZ+L9w/OrZbRr6aMDmNRzLx34rgQrkATzHIBWwc/r7VUZjwh00ACwxjH+
yOpzXwfUh2t7zVA6SZxDt0a6mgKKkpdIwr8S6saJ/1uwdK1QsAIFyzto7OZlqbdyb1h1DALGq6Ts
X5SM/F6ZXS496MLdpNnMvufrC26mSHxYcByJ1zK9xPF+2Rv8OP1N5j1t9yK+Vi1JN2ejuxhcARJ8
k4A4QSQOrImN8vWgGQQbJEHLqpMvYnsV1FdTDCP0m+TLcw13u1GoAdYYp1o6aOVHFV/18cz72/i5
Jmblh7U5EYksYbeQuLBuxfLZvJiR08wm5pBgLSoBf6XoL3P7OJwH5HTf8YLu3rDizHsVVjrny8J9
Eh/YkFvhmqo3fhgv2i4A5QcLm37BGr+BAAL41NMT74ZXbOPnbNhXUMm7bx8NOMj2UXwlt0wwQ+5y
jnmsCHmfvFgzgDBfwRT5LOZ4HqWDKoaqctRRZiIZi0+jHMzdF3xOa74hgGBHZdkY6qvKEZdLDzX/
2sjnKLuvJvps2vcs+pTGt2jX5W7foCBeZ/GjTN4wiI3tY9198Rnm5aXCfmO+rRVdt9+nl3okzRh8
w2DTn7Y7t9VWiQGvwcPy9idHarvhy6OHxvc2m2+a9lMB/5bYkb0o3v8zTd6m+HPbvoFX5Wg3xuPW
PCTxVUa+Er1s+QsJC1P3zD0oaRIbJIdv+3Lrw0E9m821il7aFuMmqq6nlFXAzSu+Ten3SX1lRRDE
kI9nublu3W023tb4TSI1Kz+PySURHmLh2n+fiWhQbnp516PrqNw69RXgt+ueV6yuUPDUdqs7W27b
ETxd7A2/H8OofwHlaV+4VGaF8BxPU1wB/YKT08IYXA97NqiqZtQTi8tBT87GSubWL6yp+FJhEgSI
Z9SNbkeB0QdSetIbaA3gMS6TkwLQvJBDjnwkuY+EEKN/m/Dd+rnsU0s2AlZmRgSUvMugNc9Gf5pV
tw60O12QwVLczZsBdkB+N6YjzsqMAdpggESTwnZ/mgx2iFDUOeSjSCgMcTh/qqTtNp7M8ChoCeBV
5InzaSoP+xlr0j/iY7y2hrcCU0yHdvHpcRqcyyCX8fdNwkb4gOhkUymSwtk6tuk5K4NODsc0MObz
nJ6a/CLPIERPTIKu0odDpn2Y7Ydgvhfzq1G88Wsr3hQJ/xiZh9vT1Aa0aFZ719NAq1xTJ5MsEKdT
lYW9Hk4kUOP5euyQLsxHTT/Epk+4u2uJN+xygnHNzKsxvKTJayn8qNSLaLwOxnNu/cqmLwGsDDBt
oABGoJgijKLN+NKzz4W8S/lOO8C36tavZPmRxO8Fk8lTCorPMqKm21U947syfSnr03ZL6VBvIgqT
eW8galpLKA7hl7y9mc1LoX+oaovwj7Jn/ikk73X+I5l/qflVaY5xfG+UFzH9GpQXVb134lOhHbbm
KCY/1fiX2X9Ykz90wbzc1PYlzr7m9iWZqYL4p+nvKuSRBui2im+lCQAPtH8xs9xOUIgZkWBXk29O
Bwk0CM8Sb3lr7u16NdWnGjOthBw/qX6RXRAh+hCOuGTB5+IxMJtnMfuYpGeRiQ/SeyK9CyKOGFC+
tnuL5V999b5CURGXTlvdxLdSvBpimPduLF3pSsdnazsao7v9oljFfZduJ0sKFwxF9HLPCLRb8jqp
/0DSCVUtdvdNSmRe71fKbU2fKpF6DzQTGc5Fax4Xajd7q08xx9MURM27wsDY8h6zsUowX4HxHC+7
7RthWzQ+Cb8DWarxLW2RCfCoFx9xfgDzGcg3eUIWDvVF616T4Ef00HQ1TeDLi7IcqEZRq1TJcaSk
ZNI3srMM27sbj2jM3ZL5Agi6EUOXPthXx6jC/FQpJ/4i01oZuUc8CTMFB9S+T4XyrHwfv8UJToEb
2ss8DTaCtXX8WTs8liHsj8+QasC/mHx4zp+k3FufQY4nnDOmS3nfIy9Y3aX33ysRhTniJBsEs2I4
jL57L5FEUfqzsU4/4UKwK4qrX4T6U4zlnTSNOVCkg2CegPRw28gtA4iIfzPIe2HMh+mUPzAtklBR
PfGeUmyy7G2dgzuHDzaSCN7vAXERA8hAIkCrK6Sz5HrQWwUZcmW2GkTgHJ6wCb2riq5CUqD0KBXH
GsqltTGFFjytlBNARY+E4tMDhW0on2XZtn6m78RkTK8Ikc8dguAjgVUJ1ZSfRwdesCPJB8zKER/7
L5xSGcTSo/g5kSNL6H61T2sc56Dvd7B8ZSzDa4HDy/BkO34mPofZAT9jDv/zCsQ0YGGzcS7CoVaX
HGvPTfgO0iSye0V7spHxKH9OryXe9QMeKx3UkMQxFIrIc552MRnTADQbsrWNdtZ/BshMCQQMB9he
BmT1/vILoCG6A2RiFYGTbL0cUTx0xwdRnN2rAuAG6N0SjmCP+ZmZmz0Os5ge/qTJkMsYAF28oea3
QsdUu0MzWEItBuwIw1nWIFhoBcPuClA7DofG3IEdHcMoYYCyqyn+gv14DkCiUuzz4jVeTznHr3CZ
6pOxkTqECID4DMxqaGV9AL7iu5Efo/WKxqFnHFV/FLaLIlC1O6J0Bs9HthFlcDZYb21NB1IPF+mI
LsKidM88mSQVoL7SFUg9kDi4pOIwiIdaPSOlzpLD2gX1+1gfSuQZfktjhlMWP0rkJ2uoWiG2UegO
bC5Sa5eofElYzc8aIA49PFOgqCzH46o68Y8RAwVN/ff5ORaC9RmtK8clvhjZxRRXa2gLDy2KixIB
Y1ghbkP7w5wJy9l3sacRcB0jhIPXVjJc7dW6jXg/0eMSeEp+Mweetv8PPhRfcIXG/yPsvJYT17Y1
/ESqUg63CuSMAds3FGBbEghQTk9/vul9cbq9urp39V65DQhpzDH+NLg28FKwBAYZeMJJywMQYqSy
hM6wBnLmdG9GHQHr6kDQIHwiNYC+Lh0vIc3jPjSLwMTPkLoyqdUszGCfls0SDDkNQgsn+6SHQ5xj
pLZu3xF25UThrRyDCgjJM7Fzm5DAPvmORzLso6DjvkfLjA3wVXsIOOVByhSsG5rM6zAspoDRuTRq
H5uqWtVP7vGRjtqydNVkfsy3lc26qzlhmvc36sTt42aMycB6PAe8eYB/xtyJwtnQjpV+8mT5V8HN
M5RFjuRAY6VoNEuzwSMZPsgq7t0HDnIaTn0m43JkbHDQAA8oNnfE2ewHgajGQSX53JY4DiG5MF8j
TjiiKKYZffJDxtgvqnSUCVX34EHlv4n02+idZ4zKH9WzJtyHamCzn5RveEKLaaYoaSY6BMKiYoNH
DCVKEtbgQf3e3VGBmmNu+RtTjOo9nREmJ/I1MIXcifqSQMJHEG9VOg5pzrljeeRSXyfXCjuyOX5m
o7s5vLfCLI4vlM/NKxTPsdKBHIy5g0m/xJJsMxpaqHhmMrtiHgOrHDTRELMFxlGIHDLF0Dny6MZY
CI7DGoGSCPhBQvogmp/cPcRNMXS/q3b4hQcq5z9SZEzUNzdT3FhCkkGOEagaiAyACKMph+fkXghP
fIQchWlLG1r3SYZ+B2czgbnw9OT+QcfzmheRBROg4BQ5D1N8Lm2PJ18ULov+WsSs+FXNpXVVxdPJ
mgIWJ1LoTszdBMdsa3tgkwDPrMm1o01XDRE3XYmgTwbH2sU8Cq4tQQkmC3WkmkuTWExjGVXLOzsV
mslTHsZfWD4LtICR0HyTWgYPJ/g6Ym9bRTD6TNn2vlzFG0IiYQ5ZKrcqvkIk+iDzEwy9CAbBwjl4
uYO0fQ5RA68LuaD5iK1BrICWMK1TWKMM276rFCxok/wcAI1FpaBKhvB6oxmBnYVG41y/JkG1IryJ
2wEFIFE6nFBcgQhCDi2n7MPkYbvNbLf66DUY6TEHLKg4UQYFX1rIpMD1HpTd+nYdPLfASQCnJ5He
TiIhENX96sYs/rkOzTMNQ4e9mmaOSst6Ev7awTY1xVsnaROEtrALbe9Zk7BxCzPQVuBnIug2SBZk
ZcMgVKxUnmkw8sTAF4PbBy8m30F256q8QH5MNhCnbs+D884lQMmMnoa+APWwtLlNRfgKNM53YFCi
EcyLfmOAuJjzW3lOuTtR9Aj37/da4mNCc8VdmGFxwZCtuwUCFjchzAEPbiqMtcApyXfbhSG6b6Aq
vVh0VoRiuEJ1Jgm6l/yHTiSYesrdv+/0bQpXUrscjTxZ/DYnF3rY+yWUMCkgyxBwsip59rne5eq3
W/8xthkZFLzAhJAEcerzR/NJUDCVcRI5QZkOFJRgS/6uTWdGCvM519Sp1cyV29TMsS0FGICvpo/o
rZP4Ekk0majNqtSmjUX+yVAzFh1Cl2giqQNTH9nhjKoctSNJX2AHe7b7azPX6xX/XLmt+Pm6s5ax
SobjO/sYbF8l7SRaP+J5Wm80DuLrpgUQroZkhBFZQSMUoYrCz9mDiE+Lb/QwJ/xHGkSED+lB+Zga
/ThXidebSPOonGnO9shT1S/KYmC9oePmmEtmFjb63E8bv5vXSFYhhUTvSmCrOiEograqcoZ91Hhd
O4WvxgP3UIbc2CSJxUSr5sDDQDcu3HZRjNrntEPFiDeuX9yeS63YWMeVBhmbrzmRaVUMZUR0MnUD
dWPtc3yJpGS8zMSjo0awJq09y+5r4wYhhv4eAGpiAJ8A+0hECE5v1eiKGcPipcYk79F+IN5KWrYR
KEPSnYkPkMWbBwSmIndbEgukifUuzXtbCFszNLnJ2BLSc+YHxClDeiQRniQvcLYrJxG2gFbtFlT0
jiXx7R5RD5RT3mhYDGm6HdKohUkJ2fKdB2ksjFl4i7lgPMfWJL8OLSvgyVYQjRJ4Wk4VxqbnRnbW
prPWG3TkE4fTimCYZFYrI3oTxo3YGcXFXJOX1FQcQ12E1nxlIPLBkYISF8hKn9XJxCZOAz+NvNKh
prvlFQKTeNvrqGqmDiD5c3Gzx1x9FX0OGe5wcqPWWEjmKnJmRj1qntyagwLqhwmNXMxqeg0ph6vw
9nJETaRd91G4tZM1x7JJtos9s+319bYo27Vpzq3byqqWkbVKmvlNP7VPhgDg4Elhzjm00PYlEfYc
Qa6TrIJS7shtng0yYxZXY4IFyFqJphxJzAZxNO16IIPx87huwlmRvCjVMn9uHrdF36yLfgMxIwYa
ffxoJy0hmsrnU2J45sphCvRrC/Zg02jL432sa+O0e43qFzNaVs2svy8V9pWZo2Z3fQVclXumJzQf
yDTh4pBWeviMSAGAgEsmSAPCGtefCJyg5bxmXvxmfEUH/YVMBBmlkkuoCJ0AY05Jy1WN8GL+nSZS
nD9S5zJOTOzq7FT83vz4i5g51o9KebdTeRvNXhvWk2mv1f6J3yf2CpyYxErQYUUBrqOGFCeODKYb
9O/UNjYkoWuH5gZyQblPkonbsCKYeBdcPDVmkO/fTWABfSogaO7DIj+5CFwQZBOIQfKBMGzlrHHz
Ohpo1o9xuxIsq7k5Qkbk4MBGR6+ETbV4ZJhMWD7hXkGUIuFEJwoPuj7kYGRBBMHY/DVcD5SUBJYk
8mt5sw7/irMGsTWwGMzRYwuud6RI01R9v2EA4hiMiLCsWbG4sRYFUHtuLawNyuqZvuyWYHLSvoSu
qNwY54PhXr+M+X1mrTHWGYRt5i6QB2s+HIgrL2kwDXm0O8fIfRJERRSFbwFFaV5PzB2pi98/pHiT
PvOv6vLYW8PmwoSHLQn+CYkUChCaO2jnBt0qrBXyBOIfLJGUSTEkOwfQBrU1zUnH5o49DD1BQPi0
+B1wmZh5aNA5afgL+gWwAFxcVzQnxPAxwNKzcIeh2Knh11xGaeY98jcJK6EpRLKjM6c7LudSZyKP
dXHp5LtwiYCRdSx/v+f0P/LYFksBxJoUC8PA78Jo6y6pmdHAY5dwu8j8HvZQ18m4oan2qs51lsYr
XkzRfWFYjgbx1TfSoREtwZYQNIC4odTSAQR5qh+D/EBSRpQeLM9eIl6gLCM/oJnkjA6zwPLjpVQi
HCNSciBNr7p//CRYro5W//hMf4r7tH/5TD+4+STp9PYaxfK2uE4MZ95vNTI6jzEw0vCqB0rIKTki
u7NB78e0tTRi8MlAntSYNGAulnT+ZKwIHX2xaVgIMHeUyTGdP9JLhw8GVSH+T8KEPuv7sKm8o+NW
Lyk+rn94gZz/StZxb4gNJrZjOixG+/Epomd0NZuuw5LILUIXxL0Hvvmd+MHzziMXcd6y3EyE1vjI
WVCskGJC5u7jA08fLAv8hp4hEBHQf0pIDi4IMpY+RPEDIinQFXjElhrczTdG2gCxbUo73PtKGqTt
Bduqwx1KAh2wA/N96IYX+WBbLhZgJBgprW4GYvH8ULC11gibCSQFlvpucp9uWIyKyK9eCc94Oi4K
vZ6wGM0H/rxpHtq29ouoTKMT7TKOMbqOO1bpzL9diNMv2FjIdgKEuYpH5FlSMR0MJJbYKQH5o6bC
ZxcZR0dsPv+K2FT/ayfholuqbLKaQiM95IcLySmMrLE1LrpEEMW+2eTLkvgXIffG7yHUN2dMGSCX
CCgUUUY0goVO+abele81F4WUP4ZS0JjvZPe/39aW+afIREfsFjY11VKN72XNvxwPjmQ/5Udm91tu
ZINtuD3ZnTO0JkdyM57MIiSfeTm3KHB2jsifOCGUoQHCEUl22y10/RGktAsQ7tzw7DWu4TszR/Pg
YxT29t5G99sYlZ6BpSdfW7dZrE1SKBtphcCW+ASbdqwZo6tCFa1hJQuMGckpx/3RhKD04RSRMynf
typxgLh7G0xppMQOc+TH53aJYDgS08cQdEseHvWBuSYI06o86VWkGKaKcOjB6qAejrHt4Y8/CWHn
FJZBOTBKnMgaX+NLJWScopiyA+woMmNcXNdxspB1X3tXV1k4SbLhUYhHoWwQpByMGd5Y4vs47LVD
PxYeYFLfcLtZIAc08y7e7ceSPEIO1R3Gm4w9CXy9xJG4x2WVeGROy4qvX6p8LLUBzlZjgzAGjr8+
fDoe0PG7dcOBfGGvhSLPIKlhJZCkY/x9osMqMU6Ju/8BxPO9ZoAuQ4OcdLHyp5vyOaVVpFACT/E6
IMn0F+niFonRkmy2dm588IRznF5nXTfGwssQQ8CcWRzafhizGIjezXYzePJRPmFiegBmI99t93j2
Q48jJOSAu/vgeQkOIHz9DQQeeVbukTUMqpfTp39Fe21d8yAujigcGs8cZ3Pyg5Hm4sknKSBsh1Xq
GnyRHwq+5CNVxb0Pz4D1GALYcZMfnHCJehV701S/+lnoHQUOTySNk8+Vbw+JEBVIkECaxQGPs2BN
ZpeOinrOd6KiJRM3TgdGmJFo76vIFbkmC7ICMK2R6lWvsjln55JtLszpN0gu7B0+xFeEyX9fvvYf
5JuRbuPiWugvEmtpI3ydiyagk6gH9wXG/OaT2+LcfiVTawGngC0HGinUBrzJ6ONZbch1UCfPkYTr
0B7L2aDa89DbezUZP5l+CRZONbctD33pXm6fuMrtZklq0GXwmIWdcNUc6QNekw/CnXnX3KJkQBNF
ym/qa5c8DZBysNcBSidrgLIfQXcmtBlUvQEwq4BmXRmqd4J5doNXZEiGePDaDsigQKXPN3/3a6Fe
LDp2E1rCoN5fUkzWd0SSTMR897YNSOo/Lu2r8VqPkfsXGwwAvDGMb+RHyqieRjBw0Vat8IgpxoAm
aILU7449F8ByE+5uQX2wzvVB2pthIKFoRu7cDsMJ2jwg+duUjGB7rJxb0szU4Dblq2JzbTlunTHR
1XW8wz1iyhN6alzjdbjg82UOCqCgVzx8UNErManVsIZqJS6FG2uIxmmKhl5g0M2wVwLuCwLyddBl
QjldaZM4Po9M+Rgme/5gfLXBhWYr0wO6rjwg/panoJsdQT845m4cdtxt4qZ+NhO+Agwf0ZLAQcjJ
MR6JM7F1ICaSL28qAoAP5qD1ePEMtGtgy64Kzze5PklhcbvBc2UmS8BJDbJkcztDsbwxbtqklzyG
si/C+vf6K2+NBrTxnQlvSoRIqu6FIEQ6BnVQutWsn0j5ItrTG8ar64mUROC1ZNJ/VsBb39Je4AmI
kHZ4j/32HRIaSRZbG4SKs2XAR2y0ygbpUBWqOF6aysEUez3lJ+gPj2YXymQjjfUz/yUWOr9k6cKF
h11jUij88gQMQJREiwWBw+mLNIQKx/gUO7VyGyV7LIN8blEAXGVIN4EWi/2JFHIo7rEzvBDDh00y
8wBu6lN1JNmT/iAwTlxpuRyhplKnDHg9uc9v1SoZibxwQb5AHohIC+XEDi8ZuU06wKuOfRD0lN7I
7d95d3UGYjcExuBq93t+Wk2yZThU9kdjlPCjaG8yt9vmDVc0MD6JHQTKOQbE+j/QURrjiKstgdK6
cQfq4EnvvHN5XNKoEjoFXT3mXrkkC1yR8sX4YqvxDuqFdOEemraBxHbhlzpzjt0VeX4J0DolXkfB
DIhmnwuWjcrSx+hI/Of3mqGcrnUL2C33b6Hf0KIQANAsTcKRPRN8wN2RpkDeCJJvLtFLew3YuHoG
jUXX7egLCoBXXoeYHJ1xX5PTHgDK6+w3gVfBKghSRRJID2xJQCThGTMiBdJ2QmY349XfGwfNFuE1
P23ljmyLpX6W7vxvteUvjUMjR9frMXOQZB8Dxdxha+kvPLgk22DUak4xZi9HlCjUQdREGQXNccyT
LCRkZ8qILQWikkPTZWRaV8A57c5URl3QBE/S2xDWfPVIH2JPLFjGKpPCbLyyDIbppvHlIFywOm0J
KdpuuY3J0KDOxSQUahyQR9xoPtCG45aDpHaFekRs8whJZGIlTED6EIMtHYx8Cjm9RBD3Quz46H1i
EQakH8ByDm8Mu+wjxYyszvFZHhlPhgUxmRs4ZJQiNCnot0gOxuEL7so+Qvw4D9DtCQcBu5PCcCwD
9L3jQ7mhsyLvKmgN4Aa3PeeMLmTAwZs4g6c6Jf5CIpVjjThga3CXYG/Dp+81dnCMJlxLE7gTjyVF
zRHPFfTb9WQtbhPq6jvM0PPlHg3xoBQkDLn5mvtMP4Nb8qyC1maYRlFpNizkNnZEJmoDMXsCTnV+
sr5fjOEdCxT8ivim6GhKHjhsHOxBHqEDpxPqohF+0mRZnnm9kTFCK5AM+CKYzos+0KM5ztZngF2L
QVJznUuO6kYG5Q+Qac9V8GrWQbNWNoT5YQTiDzRRd2mEXhEdhmlgGx3YhFO57aifMMQ+UWx5qMv9
+3vzLqKKU/exLJ0X9SVcAfHv0hZu3E1dTRiob9OWsZZISDg5vyMo5AxqsVDm9ae0OtaD4+a2vV/a
nfhx9B2Sd75/XtPRHQricdDpP8ia+bweCI0cPD864oFCiFJtw3RJdDmqYfoZZmkl+8w0n3WjZLZi
c5RJKt05NjYQMlDn8I8807gwMgJgkIunZA7uqxdlTu2U/PgCO6qA+PMVurg/0gVFkIKwaffFihOH
tAyTHeiU0oeJmih4IHQW9pPwtiHoE+cqZo6uWsSqB0SygzlnEx0ESWC8Sc8BpiuIZ7c5S+wnGV1x
RuucS+j/aeUsvFRBaWyBB++DZgq0bBrYiycxZRddBMRu+J7PQ2vIPyj7FzmbCMZKn0J1Of2wityH
fWh3zTIF28Yskdz3TvIBY6/8Y6JW9T9WEIzTuqk4pq79RKbUMLI7o5X7bbskfeLuI++Jxjyg/awi
94eJEpCKHRGg8S4By+x/cJOxDVH5al3UYWIE5lBOfEoO8ZpUlQ5fD1yHOQxbnp/43YDlJ9Uc/v3c
LbAgfFX7XOP38JnYIUesTrdAxNjed5g09duQiDeaqJhGbFw6fsOxP5beccOjZEpcaU2/ThPJasGB
BZeI4G98XFEuEJQsUw68FQ8oXQ3HP0LMg/l2e49Hz6A4dwfYqHxgbbsOAo5IGJeF8yv8Jkw6xBna
Q40UMDztKluXWwBKLzu0S54wmlMWF07B6dQ9hlKhSlrmTBMb7ZzizSKoAr7Qsz8b3NoEWgE9fWV0
gZjPSkpMiovBwOvxGFlUlxPq+eYCXYwrfQ93zJu80gftyy91cEEh3bO6lCOez7+5TeKRNiWMILvE
L2Qr5ZN6B+mETJDPTsiiIgXWnn9OwGK9BkTC7gSqob4KWxh75iVQM8qWjzPjuQzrKVQ9OYz3JQlU
16ChbStYH4yw6qJynicePB/kDpeUosYlpfgh1O54aLCSPgMimVs+EgrnhjhvclbIR2XNxKA5Z1Nq
G89dYrLZ06tND8EyXQKEjbbaEbIsn423unWjNUh/9xQI+9/PPvz9fzr7frlzBczyy9lXRlLRdrWJ
mI8tXhqRzx4R29wHDAxTgPstdbF8YRLRYeRP2R6RMrMx+l7HzU42N9+XPblNbxB+E34rMwbH4JEZ
ClI/DHL4U3tDjqgRn67Em8cMnNqZmknrGV4t2ihW8TGxKpv2LHn99D4HUgVsz4bdW+jsw9sinULe
P0ZKNTAbzxUReovyiCFz+4QCm/QLUYhZwa0PVUnctCi4dbQNHj0NOcS0Zpi1/ccoPxALnE4onrc5
YrqXZGp/YBrlGWJXJvX7aqOzI3pPTFrOwW48hmPuQY3eUTgoOZHbM5NbuFYxO4ozcsjRaKez75PS
1V+qV7SOOQkxbqb6KXMUVqRk0eZ02uPkq2vw+vnX5eVGAstbOHd2HF1Am9aeiO+e057HihUp0ptp
LomZKJaJg+ERh/CNBdKZMWbl9G0aGVvobOdNVEr+fxB/vi8JVYB4bz2q3pw8QXtg+d1BAm6koxeZ
1Er8QQOjkE+DYMEOCh0uxqnRkVD9KcAV8gWslvpSiUZkSF6DAtsDP4crTH41Jdqtjr4oyTuZFYln
BoknPzfdIVNAcoDKpnFV0ps2PAx/vy2NP9ZT1dEM1vBZjv5db3+5K6VK6pOiQ2KKXPCCuBsQv11y
aKgLNgo9VqCkNMNjDR4eb1oxJsHqlVS+mG7WvZLRoBFz5LOioWyG9zUtSrfa3F90lqLCC7yBuQIy
X90yIE3djEQGvXUbw7N1zhjeV5w9HZFuggtjTerh759M+8Mn02TDcVSMLpoIZvn9eSuu5lXO+2e/
BT3mDUuhL58Y9xnzm9yV0OkKTkJnhsc2QRUG8X/Nt+YLeLxCe8/BLMJKsIzBSnMqI04zTBe2CHsb
ssC/v1f1T1EJUC0y0TGOaVqm8jOItAtz1bJ5s0QlHB3vGm7smMVJNBN+f1HyoHy1QBq4V8FgdUI7
ylV3d6NdzM6okc6ARSf0GvbLFk2C5T9PeP8KssGIGQ4hOWoX6TfrFNC2GzB2CLD6Hc0rPVzJ9ehG
iRkg4s7L8cN55zhsp4Q1KrbLYdiParZ9QKT0IyefkRnaSOMIS+eDKKrgrvs6KZzwJGdrVK2BwCg4
JAzynKPBZXwmavGQXUiyQKt36hfYqp0Tp0hVjR8nocw6dbP2CwFE6EXw2qJ4YWt2m5F5OE6ZqLT1
c2zTWiAJgQOCvkcFgSIpcDbymHNqwT0GgIXU6NG7fDUT5H5kdK2r12rWoe2dkveIuOazOOfsdV4+
t9yOT5qfJz+G1u0i1o1OmJ2/WXgELzmDPLRIsiGQLP0yq1GILMgPdzhdgGq4pUFOfOQX0Jo2AkC0
Fx7onZdxwc74eNn8OW03TLq8gxeNpAda3tGT1Fo/WVQDTub8AO655XM5cwQpbAAJniyHIKUFYQY3
HAZQMp0ZhRGD3l4ZBnmnfkET5rEWAREhwhcSc4jAaSYQfs8rkuuhY3/S/mu0G6T0bPDa8bHZEo9a
yL+nW8JdZbCQ4ot0xOQ1+4eXTP/veSZoAYXYXkEUwhT+/nxJd6kxOutRilDr3hH9PfggyEudDNrI
ZzUjdBs8AMEJjD+s5Az3t1Piq+N4br+Q4maxogy6TZRkN3viDvbwrUJ80va2hJJwsxNlSKYicOkX
GCjhbgys/Q7gkemmY/qx/vEQ/uEZFB/IYHuV45gygcS/fyD7kYVZ9JDLbfZV7JsTbe6ncag+H6hr
S5GzpH5ng+ov1js14vnSnqqPZmuen9z3tHAXqgrm3B7n7fC+LN/Vg/Py9yph/vmK//8b/FEk9K6o
m/Cm4NlmAbHYtCDSx3KyVTMPRhP+xOFg1cRmHQK+QCUHdBfJiwE4QwAHwwMMGJUi4Mzl6WeFMPu6
1I8yn1UXUBjIJBSmDIzcktJXoPOVgCnyoyKhCwS64W+VU8kio7fs7fbabDv6KUVwL0ijIEjgYZ4s
XPtkGIA3EQJapPix//dLYFgiM+YHgkChJC0UZ7eu/w9h+OW8yhpTlWtd6rYcTy0JrPKgfD2uodIN
PswiZOcZm+hvosOXT69ItfMAmz+TtzECL24/6J/yp2smW8DAVWUJsy42k3ihs7W++2JQUF5pqrL9
c0GSCbNc7nd7bGz4iCdkY1wgtaAnMqRkCw4PwpbcjiJAHgi8XRFExLoMboSKDggbJVGk2tMujNvX
I5E2Fa2D8QprD8LNjJJ5ID8LWnvc4UCjvU0cl6diuWk1/nR9YS8m44ddeHL7ThiqRo7pnUnjuZDS
ed1swTuKjWPtKmy31lCeSOwUOjQJKl0vDzelca66sTToZA8ZmVGPe1Qhn8jjyg3yigqPNyM1UYpE
X5CaBQU+yvZdgPJx8ZhlBg0miPH1rUYieoJ8rS8sHswO0Th9IeBThpdZwtjD9yODZUWuPbkOpANn
CedoFb3Exe5hjo1swj4o05MJ8f4Etqin2qE9sCyOTTxv1dy64mP3MCYzAcOdKO5tzWDtszlAouYR
mtl45FrSx57VD/NivVvPIPlK9jYdyag+gCCX0wsTSfiZTGsWBvkdkSJEAo5I8z8QbtaPsDmIs4hT
aBTvrmQMZ+Onw9LPbGZ5VxvoQlTdZCottHNfe8lWH3N4OHMMH+mUBjedWpiLTbHhNvzeR18ezA/n
6qkr0IliZyD0BYg/aIf8jZ5iyWHAs0WfzBCXnMvz9cCng1ZMvyhjLOPpXfRWPF4XdjzPGZSMjbMr
v266V6/ZX4LgLZ883sOtE4sVKUx//uOT76UVCntHuF2kaYZghwee3OSrVw4bQkb9foHZex1uk+uQ
BjxIpgmIxd5ayygGXAI/4ngKqBew7G4RfrYbeJ4EjcMLW0wXPTs+AgCFqbxBLYH9yXdEECdEDJ20
eZ0hmkMwZS/LPZH54JmGym4qzPgQsI21i7M5gyuvxq6YOp9FZy72TRryklizcx6eYnIzR8bCZNrt
F1ST44AqM+IildNkGr/wDRz4wsg4KRCoF4EzBK/GYA6+kb3Q3DuTdE8uEZEDZ5Xw5Wpwcz5AuY+X
POB7oyV7YeRjgwPoFRDyhlOT49NiIc0e1mmekyLoc2g2IhN6VwplO/kD1czeoh5wGvAqF/HVy3PM
zTC2p6wgJ7NVXZiYZNbFVJqaQ3qwQUEu/qCAYl7lE7KYNiLbMyftYR5ulRU/uPFUZ4AqnegeMu2A
xvmqYmrg0FzAfkKQL4HE+StiIpspMmS6ejaHCe4NgpxsJUzMHj0Cut0pBxxjqXEiHAdZL0VWvxwH
5htJOkS5JxvG4nRPqNiUSaOjdSUR6OHBxSWrZAZEg6gIza+PoCu+kN9MP1R+dmAGcyHtRUqFsxlM
HkWi9CJvmLzY1WePwH1Q604B9bg6EqG40qRfS9cRKrRqLE8tIq1ZJ+JVZFeao8flSNTC1YeVqG8B
2X86xj1fPYdbbdx0DAuPifn6COzN3yu984dCb7AuQzUIh5Yp9D8Ou7Kqnv3jnnZbXZ/m3YLI7xvR
fCljSJTslGIOh2U7M6X96nVkw838aGyL5BI2S/Ijux4H1UGvAQJFRs62vG4eH/gl5Tsw//i4v6PK
C9OhIkKyp7bZCjhTNRdkD1+jQWcLMbEkbdt8L6kiXWpTpW9mfEL1ntsQaQ+HgZdMR92z5Ln9YAHd
UMa52q7QbCvsqugmdJpVjZp3eI+EDrXPFlaDGwLhwZ4FU8YOZCx5LcCfSlKGyXKsVkQhgwBG8fqa
fH9vNeluPpLTo74n8o0mT5eDXJmyetq1euDB5HxsuIuu2T+aIOe/khWhO7AdzeSA1RzrB0oRtokW
0WKU29pxTZh7lFUE0Xyywo2gRwjU4l2hKjG5EdIE3fIN2KOo4pdps6fCwxNKZBlzRZh7IbguaQ2w
1GBNjOSVD/7EeM8vtfItBAo6Nn1XqkUzEpHsREY7AlMlIB8ZvUf7hQTf+Yo/pK+IbNyEpQou/Qda
a8S+MqfDe3hBoER5LRgDHOS1qKqgMsS/Rnl8Q4KGqlvHhiCkHSR56JR6BliHJ0I9WyzLgbJmVmEP
EAQADHIIwy22XmtEU/xrb7ku7tffG5ffLqz9o102G73ujTClXWaqA79AMifIQh9WFjAH+UH3brZi
b4TaCsMmZuMc1TN/C9JLBiCGigubd4kTAkenYwGi3McX1mOwX0oItxRE34x6XCRKJbMSK7ENkjgC
FAQpvdBCpnZQskHG2Gn/r3Ui1n9nbT6czZit2qahEmz5e+tc3+zSCKV7ubWHwM+hO6fPci4QMZQR
+mKAKTqnCnV6KpSBGHpx+g4G14/rB3k3NeL5Pb+p3kLjkwTH0dKG7uNLW9dfx0u9Ns/6+bm9Tr1y
TzTshjGyWznv6gUQZ1G9hS/6oJw7q+5MgdZ2ys75eq6sk7KjJJsy0i+v/qzXzfJ2AZy+7v5epWyh
ffrPt2o7qq4T6emQRfH7Bz/SplatkZRbLfMbKiZa8ICmqlEnLHFVKrzvk+5OmptIpQ/ZSy6viOtn
FdGdOCx0k7kIN6Qxh1hSwKnOZO7cqyUEUIYkhpUIbLbHC3sLcJESqafqPECjqz3AafQk5AItxIsF
K4b15ek/UcIUSGjEsjfcJQjxAWhR94n0atItFgrWoSjIyTBGkEjyYSAl5MCBnQb4bzRaTLKnIfE/
2Z6GcpgnSodugbdKXczM5oG1kipLWsXklSqDQYXu+h+9/R+iUR3DllWT20d3qPo/FIBh7Ryt3uIJ
OX5WaLIIPyK/MaJt8e6MIUi5mBhVMcZQMPjFMNPxDD+FTobSEq6N92Sfn0rGFDzwzDEzHpWGkcYe
GQh7drAY9pklfq3JKSIE+1r6j+L5B8jp90/wQykXW1ndW3FWbsO7j86a5XojslRaIeWll2azAXsI
bATpvSifmSC4qWUN8jO/YwlDMXLCOYlJaGuF+AeOaPkABIQb/MhRd/zjcv+BSfn9zf4Yd4/X5pGa
HW+2E/qnR+0yPGmOG1NO8m9oLF0BzYLVhvG2+2zJq0x9lWy5bFd8Ytu5WF/hpVpVW3X2XPVz4u/X
iPAY5ych1OMbiyJBXhOy7ibx9u8P3R+Q9N/f+Y/WoHaSvO4b3rm8pgOpgFxwbNx9eY5ajgWjbvMG
w/mSn/NDiZdxc120u/ydRgpX4DeU+ve3o5g/ioCpqDLbK2CzEesptvpTuppmhlHEdztePdul0C1j
Un/NpUF9fFff70g27cXzMdQAe05P5P2sWhIqRixV7itlvyfTpaDf0Kjf7h3eDoyP0mFsECzDYyny
SosZOspN1uy0BNrDq2f5R0M+QPX8opg01pSZHBU7u1YTgtdY/zM70gnGIzJB4Y3FqJ/MilNGhg65
G4XDTjFEdliDkAF51zcyLzvsGmONtYze8/2+g4fFHFcTkotKamKppMK5pi8tnHxqFQtm/TfIU8Qt
QDeas9ItUIIFG4ovqnm2FUyyPt6LZxE8yo1lcTj5GllwuPDO9133YQxNMpY5oOf6tjueBAZ2x/PD
MhkKTje+6muJ9+dIi1SFxJvHxZrFgeUpRnaEmLFopkBmCGAsRBBmv5JU3Y0hdCdEK4h9YTxmH3QD
knVgP2UDno9K256R1K9jTwaoJwutxeBOoi/nguGriIShElg3zSu6WslSPdbouOgf0FoYuCfI9fzX
vvif9+5/7pUfJeKuJ3Gu2Fa8ekXcMjYYRF/I0GidnRMu7OeAbCrbHv7Pk1wuaBkp7680PaCT5Tvi
AVaX/qsQKD86bfGWDKHldBSTwChu5d/PsLyxk2tVKPFK2VZ75wDfrrMXghH9Vb7cVxBm1Hzi/v7+
1PxMhv9+VRUsyzIU9bvR//1V7+bDqJI4jFeYx2Ase8/cY91Mt046aXZA8Sskw/qpt0WkQjxBlDhC
YKmgqboi//FvczgmLXkp3tkCdUUr4R+XXCa0AFY8YpWlkOyMWCcRP2Cr/HKH6Q0nVHdI31nZisVq
lxz3lTn/+2f63pr2SzdgsnpHBwqV6aAdzfrPlSyqY2P2khqtHtomNbFtTeucXIUVm1gIvhVJq8dP
MieIbk2O01QfSnudsttOknaj1CisNmTZ64+xmbxKx5EckVB9O8vXtZkGf3+j//3KNcNwgG11y+F/
8k+okzhHXYpkGxbkC1672xNBX8ok97kNWkWQEEAgunwiDzvvH6+simPlxzX67aV/FO9HESfPODak
ZUvH/pxmeKPsYdcFMmpAaUKmGLG+/QcyQsbmGr6WFDT8TEjyoI/EkR3nQi5kTyhaKfYXiNSDNbPJ
WCC9VzikLBNPjI9pMpuCi4EYqb5MdzNAr8d/W+HEB21zVRvt/fB2IxEHmdGAs9jIhqg+iwGnVnnq
9/ErNtCnBs/oYgDH1awqPqZuEAnrvcPGhBiwgx4lRFAQ4xjkOwWXKdt+0AQRuVuebAVUFNcgIqAB
EymmMDGd53gOOaD8+iumDu/DVTGG/V7cIPdlYezc0MzcBpfJbpp7U9bT5p7Pzmr3voVR9QFnkOcS
fxFkDDZ0d//6ckSH9eO7YeyzTQZuHkrre1fhL+Bq8VDrVK5vzjJly2R0yhGVs9pest5TiehFTJSx
sdLuLI0gCs1466lI2CZkDNb/uEn+U5E0UzEc8SSZlmbqyo9OMDLL+GbkkbOsZLy9KpV7bmZ7w/xs
tLkd729yTpADBrP0s6qCynz/+8v/mNR4in9/9R8l+lbk17bXY2eZ47hhVTaNt0gYytkfjxI2Xvz9
1X72Yd8vZxHgKFuKAZ2iiYvxy0XXOt149OXTXpJMhxysroLSnEsPg3MUuxUNa43uCl9nOukJUcQg
20/KbEIEeUhEEMY2teUA/4rvaADv6TA3jemxZqN2l02uRhcUNonlDu60aw3Z7qX9JHysO4awo/We
q1N+1eQ+S4rnIHaVXwkD/PvH++/jbuqq+HgqHgZZsX5czDJr26y43v6PsjPrcRa7ougvQmIeXm0M
nvFQrukF1cg82WDAvz6LiiLV5yqVFSVK0p3uxsZw77nn7L224UXNCzfTb7d0CUPxOe3nf19Iup7f
DDdSYxxlATU0h3X46hCal6kQp5WkejHzrg3pHw1Syc/sMgG3zmQGoSUeg4T013oIxyDuAlUo4nqq
XsyddOEBWV5sn7YLsnfAFHsRLR+qKGapwJnRETGAu5N65zzPPuQPdEcAhUJzBJOZJYXzmqnZp8aO
+nkoDfmVSIyrZ3WTv3JIqTcFSxX+iMECRkMvnZoI8PqVj5k0hLIHYHwQMtHfAKEnrMwH5J6c3FZU
IJGXvuRrzMO1V78C/oNEzBfxtwxK8U5Wo2LhP/cvpH9YCyzJpBcXD3KF5qf/pJanMwjqghWRIxwt
L5r/0aZ8sT4MCPcjdcYgCYuZB1B1mLwSRw7rFUE1jdxV+sHc4UKblewC9DLYAfwT5SijJvfvn02+
ajh9/WqypBjsl5aB80v+9/EXlTLgEHJRvQCJpk50x7ifM7lmeIgMCy02C7QZ20NJgnOnfyPiXgi2
FufDQd5+4wBn/LLwMHLCgcZwCa/TdSlUnvSybItU8dIZvInZ0aFSdnkT78BSjZIhlIMyPtoJS3Ea
usVEvw+X+Z1Kz9qLdgTTjw3UZvEmXCJEcdpDt9CfOPlvjd6mL7tocLYzRdwXj8Iu9LIZ5INoRIan
/9bdA4rb+G/K+LTUcVAI83TVzDRXmYBFX4QTeUG3dZMyKvr75v+y0mmQQDVVpXEzNG/+vfdWeDpL
xlGTvYp0o+al5wR1BP50weM1s5IbRcfw+v27uXAhdhZZR5LBJjP0kL6tc7EqCW1uHEUvS+eMVmTP
FD7o4ffhM2KXILtRi/38aoZGjUNylSKL6C2uito4jmS+WSZ6JGSa4rzOVnCQW8SUIuML6XJjlRtW
sevvZiiqbrJ7Ei5yXU8pYl5KcqKJHtbTnFLOPxNLtpJRhP/9g6m3LnT1i7WtEtd1yIXaDpjp0Fjj
mcRQd2Klz8GojDJMPC+C6Sj5LG7WarGsimVJAADSLtPpkclC1UK9JBGPB0J9HL4kdN9mgDKIf/Lr
Ef1UfOlsOqwVLDXsQhHqORYCAtekRTeUqgxMJ0Rk18307++m/aw+0BJ8u4lX63cWoQ5niRA9pDq0
DgNx2tOL2A7Usal4X0SrDFL3JwRiBMcKZVtit6kbxMQc0VCW7jJ1jy2sQJHCSQbEeDcVOQRIhDTY
LKZQW1TYp4UTq/Pg0XhSPk4PNS8vAR8POgMicd/6MzPxalpdR7fT9jJm8XV/hkOBXOZGgXPdL2XR
46vqqFhJWGN7NId16Nu7UF6K9qw2teiJ98HCXOmw6lB+BEsNmc6QuEFfuKQ8nqJpYyYDMPEtX3E+
ZGi9LSbKEs4tUteSLBWEeMkdua+zGsuwacfME0jqoKeDsJV51at1KA7YlDmrq+g8k2m5UjanDdKX
6I35ffaEUIY+n+jTlh0z1jkjbqKuAt5hGxvNLsepq9jqdhirceT++/dWfn2Wv90E9d+b4F+E4mgJ
lejB6uukpZwtosuUTsmReQBVMMnGS6RIDKzixTl4Otcbv8EEOO3UldIum8SJGaeWVDTTGPsaU3lP
gNIRTkNKGuJHCkfb1N0chKCpgF698Qt+7QTXb7yJTkTikeX89PWifvsFz0JsKbmqXEgp47i+TDKX
pI8KMuFARxlhYBdb5sjqvYG2RWFbrvBu1vRioqyHJUb4+Cho7gpEGjFyFvM8vZwZAxwamZTelChK
gFGkje6bHB90TkoxuDV1Jg/TH5PngkHd0PTt7fJ8Y5G+5kN/PZnIANkOyL6zNO2qXpPbU3fKL+LF
IySlnMVPTWuHuM5ZH+hH4lH48M1740L2L0wOxwSCBBWOM7l7wrebrKt+zphcfKqB4L8iNvVJ8Zpc
PgUGWQAOMPvSkXWO4EexxvcO9hMzvkvNJTrdFA3lE2PulLyzByJDGYaDuCBm22iniEkkXlwAdcVE
davXv5/D3x7D79/4qg/ac2r3Te1y8XxpnkduKSwZ4uW3dr9f9iOdhoBqiTpPjPmlpvr2vLSXFuH6
id2PibvGUEIJVkm4hqHWosD2/v5GkvSzqGKd/Ha1qwPUOZD8rophaOsrHUcc7/EydE18CqjFONZ+
MtxTKDBRuzFmw573nqOwakbJSzMHaY+OSzliZ5rQmGGpEVIQf2OGNsysLncxglh0WzCFGG9TORYI
zeGKgaciBJoJIe4iB6m2YaEFoIXUbU3ghzy9hILa6lP4ygaEN5+AkqQdVY/49vV9ACZjpEG7AOOC
bf81Q7pg2QSfxPU6IAivm8ORx0NuPWHgivZAI6HhpM/motwJ8+QROWbwFj+nB+Z5zRcWRZ8KT7h9
45CO+pysVDFdvVO5ypVrgGUvCJhzyVGtlCm5VyqVfXtjabtWag1vkckgQ+O3lpmhKlf3P6gr3vs6
u3iKbNcimuBFoDuyaZ8Ic0NOCpNlm9ZotAdSrm9Lr+eKppCNlwDFs95OkdxC/8HpQbDLmKHgfx0w
/Y7tK0ju4/SRmFgrW1wAGVgueS2mPvS8gFyJ8tCk6A4QG1jTYUFG0hqbSWvCFHDO3ERpocd3FiBL
gmPgbDQ0HUhDxFiK4VWatBF5ykuzvnHE/aXnwxanU4SZliGJODf+XenLsx4andj3HiMGi360Z2yy
T1oJo9IuNxC695xYPshoDebVoYGZegCTZHrD1vfOLoXsJeLO3Hjtue7Poo1PpesqFnuVwu2qIPXz
k5kGp0vvVRNS0tF7ZfP+heVZPCi+DQ0R483UeEjcciJ9skBPMa+HDBq23ZLoKvKDVsfX6kO2JnHy
1GiQXYfQdP5zJyA6qrECE3qCURNmH0gcrPsT2Rp4LiI+d+zD9ZSNjRnehKkzdoiGgCS3+1RpQ8EL
Mt/wR7vlRxA7uQvg0JYdccriWJZLhURdt99155kwhCL1O9MVd6Rm6bbhMGBtdoSYTAK6RbTLXwUH
hzp5mSypBkKISQEtZFp+IAOOcNZBfBrVZJglk9ONUu6XcxQ/uCGiaGYgQk13tbXrRqGoSXvuvfIN
R674Urzo2MbohUrAv4iEmBn6tBHH4jPGGsKJcUTS1gteeDGYjVHatCQe+iM5mgKFPjMwrWzcu8bA
GbUZRMWxEyHxEwDK2cowDbWzcFqQh0j68cDB8HpjRqaRr9i1MWJpQSyERiOV5/AdYbH0Hlow4CuK
ND9/gtkPmC64jUTHlmRuaFwe/Cwx8QrNa08Lo3Mpdhk+GKjobtwmTf953jQ4ZHIEg6QgWop5tfcE
xzo2MokXw5oqTuPWHtUthQLrKs9SfF5rR5ekNLqWwSr/LBcMfZBJCGcHP8T5KymVjDpFAKTFyuK2
sGpEZrW5PEeOK6zQNiLIOAHBHMSRtTJSkcQx1Pn0D8lprG3IkZvpn8Se8egrpwllS3xAGmCGDjWv
RsWxMO7ae4sUbzZrVLeD3UR98Wf5XmStXotQwHFI81bU5JEtmWgX0+BBgYnNBoNZUmcuR4QyPwLi
r7OrDGlLZLWgtMOWEhH0ZcuARDsijckauOygMAOJBQXdQF3mOwdToi7DFtPBivmVCJV1+IT8w5Ga
oJIA88AzgNeESRUSNQ43DJlEeNEf2FZAEbML8YDQvOGfQqAwniaNmNVkHLV4wQe+5VGd9Y0dknhE
P4p+4sk1SjvanlwFWNnQDe8/kLAnHzjH0SQMlpc7eW/t2id037o2VgW+3Sg7BKvIrebGrl3RKnrA
TPqKfEGDYcuNpN/PNgnFQRzpqANfwwbsqIPIAYV8t6w98x3VYls43ID0NCaHlV1VwfxJTNqB0Zai
vFD6dq8agEtjBAOl3DP8oBlC4nmDnbxzc7BDsR2+CqhiUPBCUvkAvgCqBNNeuA0wahFTNIGT2zKI
JktxHzxTSR4jXp+1BlMzJqnKJjSlylESj+Q3dnGXKeE8wC62L7eqk8/LXTGLNt1LuEZSomOIBQc0
xDzQEmIPBdGyhEUIuy7GG7NnNTl2Q2dG6UbaXPeMFXwi9ZF2+QsrenOHv9s15iSvu/hMveIpglQO
/WpIE5cOHbKqLT5KlMO0yD6UWf+Kum8rvnIeY7/X1xrKuxhUHcwzbOsamlpEktNA2qklkUHj8Dn+
QFmnvuInG8Zl6pMJ161eauSKxQfQY1q9BE0KQwkhZL9U5upM2NGoC48Qa7AJEWk1llHlIuN4E7b+
I3B15YPU3HXlwP/VsFUELszHUpydGjfQJqm+OBGE8QaNSzjo78MvzAPBrH9nzQsPUbT1VHlkjCIZ
pupdXj4H7MXdaQOhiW0A0uMGacC2cdKF+GhO61W+S+6Q6qgzlZnfUtqCyris8i0IbPTU1MK8mhpx
pzEnhgG1SWhe/CHM2kVJfszwx8I065eCMD338wyLaDclwJQ5qK+8np+BERK9llfLU+y0rdO3DszL
Szj343GHkIs+wCHao5+JD0iD8zcLyVlg10+MaM5k+aHLR736mh86MvxANTwHn+cGUwyC77FKvqGD
Pg3ZKqzjEIzwtOuwuDlHHAepm66g6q79rbzF+A4kIn6Op+VLvxdfRbLeWZKMccUAGd7ZmrbFjA5a
vwb13XuXdq9FzxessS/JC/b1MpnQ8gTZutMf65fzFn069QGPFz9T8hayg3KYWOQvlcO++Bzcowg3
D91jtpPn4i4dPM6neXFfwidDECrTYbRR2NiBFy/FXYJJjmm4vgpZ+GEJBJ8hB5SzvEDWznv2iCt/
pWpuGMxMfX4M5pzxoK7vAgAki3bR3tgVfiveTd1SRF1WNUtBifdvtSTWraGcsxjOmGK8GMjtOS/l
6i7rcCkJTyED+XAa5zcCrI2fjXrDZPJDucroR6QZe3XVrusTK086D+eGzGuhBqvuDE1xnySlq+Zr
rds3mQvrKFffUaMdGRBK+o6UHxroOff1xDAdhE3MyDBrn0Rhp8iHjrFXtToOqDuny4nMWUF95HCC
BP7DYIpXaGT8PirE++rCCrXjgHuv5mdrWeP4GNb+fGaNeoOQszU9PCnYBca8jWah8XqmmZqJbssv
q+5T4kCgfdPfIEJlD9opS4BorCQisABpxMuY082RNU3XNyyaljivuoeMpj9iqapPbnQGJPFKDDcU
/wxVKXsYb9PWvh55KEFVXfKywqAM9+Y+nZ33PuvzQS42bLTty2kXvg3mSUjabITlBBclwi58stX+
0mysylWfUnXmx2BKLlsFyeukQUXsII/WqIGGgACDdaOAkEMykatioB+8xTjW8dSMrWeKRWF00iBN
TuuUxsdCisfsQacNvqpJM1VimzIA3ejRvaBshjAwYHfzZxCTE4X6E7fzA1b4nGHomDLgqNq8tWh+
+cMLqWsarhM7jzaC6MQf1SJRZnq0BU8SD6MHFgZ8fDQgd/rk+NHvbpxqf9brpigyWxdVVddE7euU
8e0IHWeJFMo1TyjdMSpwCg5CXLR6UrkkWOSzkEJTxpeGhHCi5qszWaXqrd/2S/76b9vH5N1Q6PBK
msKE8urMUOt+aqimQo24FxbN55FG3DzBoiSNhAWrP4N0t8LYi0DhFVJh8aDZ2YKEcXktuhzxbHmL
WUrcUU5R+BojtJ8RtlQUehRXqW2uVFd30ztohZjU6fAikQeOQf8f0Xo/jL3PNDIdk/+JxP886j+t
EVk5lyXhVhheOnC1k2xOqTjN8eh142WzBBRDzxsPTwUC23TOU/I/CTKkqhqIO6ICJMLVbY7i/tR4
DlDJn5zGiaKRcUDH84yQTvWGYJCBJaGsFKjqbFfWIWEYs2vBQN+1G2ktdKPek1x9XzIeDRhwMAev
Hvv3ekRs0SC4x4sw5CGAbULYK298hwA3ubbrV9UGbQAsXVgy+s6fo33gDE8bwetPU9GAOrE6r7on
FndLtBtjjiQBgldLlfJRPUBj+5Q2bPjG+4LZmRQtO31zdi80EKrRFPriVruzbi3NXyfVn7+/zlRB
kg1mjVe/fxubVpurcuPFxPz6nWgbYM6GLiSkO/SdWrYM0hXJ0qAuTppztjyJ0iPhpLY4nV8lHoHw
Kcwien/PUvHcUJVK+VbTnrHPxrKGXG4eUW3fxeqhaFv0mj03fsgIH5qKT1bLSluZh5Ik0GwANdfU
YqYny4AZlQ/W44ofCTBKAu+FGLOO4rq5z0k2TNuPM1a6nIlUTPKCEH42FvbqF1NBWWAw4jsdOgrp
ArTVQkBZgzzZQmtJVG8/NkkrhqiP7rgZAY05JpNy6GGMTLA8WvsU5jvwzu3ZiYRxyQ7Qktc+eJYJ
lRVGCURA8pxAexh4g59Q6Z0AUAXwrST8idhJHcsk+BOHKZG2QhePjyf0PdihWzAdRoDkoAymCWoL
4bJO+w+1qkeRSUkbWNNzqNrV5TIRyxn2hL8Xmq/T6Y8f2UQWg56PIeD1S15d8CTEVdV4dUdCwD3H
1eABZCs/ZfspJ5yhyzU5ZBoUa5BC+vLiL3LtuSleUuVgdcu+XpnlVrY8M2Y1f+hP87MChHIVV0vp
8niu4ChP25Bcz8+ueW7zx5acWv68sI3jxdHwyBE8SjN8KbFxo7f75Xj+8b2QTnLmVJFdXZ82s1as
Tkl3bjy/nybRvKWjCmKSlR9LKSED6mcWPhz9J5mIFcAcI0l7puFkXF4j9aGPFp08vVxWQJ1RUFX6
CuIw+F9gycduGjLELnYVuBbhs0zezIiopwn5PRD3K/nGO3jzW5j/FiqmoPZSeeoar5w1L8Jj7oBP
x7X+hT2LTy7eZQ41Zm13xAXRYXqVgF0Fc2nXOJfPZk+zMBJtkx2OaTkV/lMDQm4kIvonypNwmxGC
6r6nKPz7mfp94fh276/KKykvQyOo2sZrt/EMwv60J6SGLhLNizAcsWkTPcPx9l3ANzuPP9hI5ZvP
9dB1vP79EVgbmqhY/PzW1dTJT45Bq/ZF49Hj1Xn1H/BQxo/Dk03k5nPxkH1iIlaRFOAtN0pQdGQf
YusdEG6aK59Xl7Oj8trxvudjOR7c0eG9hJzAf6X4TsoRBxzLlUGUYLifAKRfHxGp0pBlwGE6N+7n
z86JCZqYf6O85VVVrzqsTRcFFy33a48XB1WQUFSj8gKYLjDtS/pZ0kZrq20NOQSPlSySpGLeqAV+
1st8AJ0K3UD9j0vpunWTpsfsGKi1d8omaGsCLmLk7ikHyFO6f3/Z4dn48bt9u9TVE88o0WqSmEvJ
bj/Wx5hpbMWFUXLjnv5WX33/RlePaF+cOkvIuIzK0M/YNcv48Pf3uFb4Uxn/c8/0q6G83PctBbdS
Uz0dB6bwmBaJ+AZZBGMDgvieFJv3goDNgheULJkF0VUkVHE65+gjfwQ8mo/ycZpg5EMYQ/+mmJ7K
CUSEpF6c8lkHTNRCfE53n+hdCC6cUCumVreYGb/+8saXQMTALP7V1PtWh546v7uEsVR7JQwy9GHt
ljAdtt9zmt6YI/zSOOeGfbvUVR+1009iKUCB9Thcy51XJVOxeVWil5zzbC3YGRh6ogcv0zZlIZlF
R1q6u/4NUDstAymEQk9gw0iGgAvqdJS8nlvKor9/U/mXF1FSNcRdaC1EOr1XL2LU5kGmtJcamMqI
mTVRsv0WxTszfKpWwZOWBKWztLo5xxBynWRP7zfaaYkNvRqgJxRrycPfH2l4Ha5eF2kwI2ngijGK
W1efKLPqQGtKhqxNd5po5ZYesmLphMQjYhJsBAx/X+6n/F9hDqxzWtcpCJG2DM/Lt+chk30jVayS
96bzZGt9jJdB/XrUdxmMJGtS0UxsnZDmQuT4katLDtxjqv8uQZZOktVjf9kNxUy59kn4MH0cUnhm
gxOw25cjN1RhKiTito70Byl9NLNljm9QIvXLj4EllIRsFE9nvOG+2I3OxiKu7tXuQdXfTv1DYFLl
hy+6juMEbBdsyWVr2lmzMZNVgZaxU/dm7MWEd3A2rvd0Nk7NRmjuTnJGhOFCuNXv/m0uya1CGq2g
y7EQBV7dqkhVTnqsN/Wgk4lnzaJcIqIbFHRnxikWlkky1N8al3hkR6bjO49npykHf4DjrePPjElh
AQB04/zOWpwJq1EhJqJcmF0WdeycDtIrORGTnbjRstHxU913c7p79nk/bLDDJUeXnbwXXDDu2D+7
seJan/4r6LZ+FoKUCJnUkcnrHk37+IzFLhSnsWHH/uSNpsNenJ7oHwtTVT20bNR022DyGO/97tQP
OTEMpgHI0KcHCjK13sV5+o7KGFBetma+gjcrIqIAbacNllme1jTOVTtEP7gFIMkwOL9Rwn7Jm/59
ByzLQJYwlHqa/IMn07VmRXOi5pksAVL0DwSiFmzPRfh+bqFV0kFPR6kCOgzAWHr69KODGqxVNtCA
IUpDf0e3UFDrzIrzG/Xbz12GT6ZwehZlXcZ6cLUHnMXLqTPDU+21FDiqvMpCESogZsgbt+DX6/Cs
yezQaMCuV+lACY5VrRknLyJHQc9dVurI/PTzG2LhL030jzv97TpXS7QvNkmdllxHOa3U/DOoJpfz
qpJIi3UThhFaap+Vld5+5P//yquK1D4SlkuRaT+ztn/XHUmvTmdYQifvgqykR+ODhmsGfeX8OIxr
wjGi3qK5I8NZOY5LRFCArRumMhP58Ug+ErofRy4nZHD+vRwi1L5ef/lcyHrwSVm6rJnXxwxRS8U6
7vWj18wFh1NiOPAyFVuapk40x2hj53a7qtzCRTIyqbHjN3ZlQ+qf+bPMLcanFRlDDgoe/noJUhme
p3Fspw4TaxdcvhtNSlS3LAIjiT/yN7EX7jmN8VfnTjYhqXccOigpkxmTELcb0ZUcg76blBNjgkve
hccJwtIac0xguI7zzuZvHjeP+UvpJo7o0MFyyJl9Jvp5i1Bxh8LahoU3orabtg/+zlwrs+SBgYn9
fhzth/+fNCeXWJdpPf4Eej2iXTP6lEdPw6w1scNZvTzbzT6cEIBn+5PCSyflWNzqk3CWz/xxAZQx
sunjT8MVmSp3lt27/Y0d6seGePWDXNWPVg05JmmNo6eKFKjzKj06MkeAEuROBMcMPuaNR+CH/ASl
9/BsqqJm0gK9rvMuzVHKrUKtWPMOVftiGDvzQ4IGWe5z+vaJcDCtu78v+cszJ4koWEWIAVz7S1v4
bQ8O4yY+tU1ReWV88KNxuzPEyZmEDiR/sUOC4N9X+xLG/vPSD1/w2+WGxefb5cw47a0k4nKYD2nq
nnbZc7Zi94A2U6LUtjDSwvgId8l7tdSdbHPkAaFX4F0+WqATnEFpZVxu2U9/+ZklDkTKcLoDsCsO
ldq3D1UK+KnYe0uPmHrpjh6ygk4HQ7bmNo1z4wYow7L24w7wblP7yIbOz/zvxQxIcmbrczGSouj5
fSLXq3ZYtuAzAAhQFqkCENyWDdvSJsdo0pB+9Bh9YMbco/e4w/J9edRXzT1ax7CaxSBdGc9qy25m
OceZei8ezuKo+AAaUMMz0eyzMNaJYmKqyZQ890jBnSBx5T3uHtCMzP25jEOsGAB0BDqak6Z3E5pi
EFTMSQILa0MAJ85qdYRMH9Ybc2vlgRn7cQE2/1DMzb1yH1B8rEhQyXfio7IGtmlIY38ZfvpLZrTV
vL2XqzFiTcbPYF7yu2KNFY1/YMKQiJE6yw3wAWLLsrkl4AXfiKcpwFw1GRsteWxuv4/uAtigl5fo
ybjvsDBDIIX7sus+ycBMSMPAnNbCfHCzZi0XcxjOBe23Nw2lzwhoDoosJt/tp7ilCXxc5h+UIJhz
2kfQ3Z6+VleMxpFFPqmvOFz9Q0iU3OuZ1B6axEd4ATT6NwSSH9R+kr1gDJ2lFCCOsIBlMvVXwcIL
PXJJHOCbq3Svb7R1BvbjTC4DqqBpOwVvhZVOmXVPpzOBWvZl5TtJOwbSD94aQ/k9k9tB5zJiDg1+
wNoR89OusDQPbM5q3NcD3kWg7UHAJ7lNaYGKpUNN+BFG72j7/n40f+z7w6v57cGU/30w9dLXW5wG
pdfIbpaoIDvGtUQKpXTjOj83fjoP6NgHkTlSXvXrDfn2usX95aykhVJ6pfIu+J6vboOQUYz/6ffz
lrxsbdLQRUVLyHn076/466VZ5tBncuYyaED8+x2rLsl83+r5jmno9mduPKIDsfqUy5eU00HJkpRY
h5xFJsRtc5L6Gwv819t99fbjzrKYdNAI5Otfr3+9WSYcTPkAk4axBu+6HTjAWW3kBBPFVuxsIjyA
f5po6Bt9/jz52vAROluyO1scCyNtoTkDtlvir02d2CZ9i39V4/MIicaY9wrZG33h8RK8zUgdPVgM
uBp2Z9WpHI7cNuR5/jOfoOUjiiixE/7McS3bCkxkdVk4iJ1v1TW/bGr/fOers0vht52e5jxY0iNp
NcR/IZwoSE+a0+XqPjhq/f0j/7Kj/XO5q027saQoN1MuF0A2IArYXzQABSBcRVjixvWt5vCXp+7H
T6qjTB0Ei6YqXf2kody2pyxT2T0EJ0Zxzm8BQPjNeFSm6at5h4SNRNxYZ3LkJLfguL/sXLJM2g3i
ZQiYTE//fZ7boCuVMuba7Bf+fcyoyBjSqqBLF7cuNfxKP7/m/y7FQPHfS4lGE1dlIJfg89GDjsX4
nllJH7p6ccOPppq/bJF8KUuj64v1zbo29h3zsEkFJSi9mMbuEDQJF3tsaiggbakZmwg9h/8miAyR
aIkqRWawyghRBAoCEvGlZiWlb0MAMZo2otBookC8+jTQZiAkhHDFkw4q8jjGnKgDqPuEksHQqAFl
m0/63PWBtHV4o+2omGD3twZkMlJ03L7tgK7nPMRebWGzMkcYrzV22GHoP9BIiGKXh8gOkCT5k/zF
biH57fhOFh+WMWo5xFcpqE0SmjANS+Nm22wvSwIFUemwRctA4kaKOiWhXYD+M0nIkPAdlf3PS10q
IUcFN8HnANQBB+f+7Igr9Z4YEg11UQYLeIwaNmecVKOaIrlyFOOUxeyN6hebx0O5yGbwsKYacLMW
GoGTf5JO+SK4kFoPBMtP8vnX2FNf5CRJDtif6gnWT0XTEIcLklI2UHPcA0w9sliPsnd2KLyXS+CH
RD8wE0dzOqtA+kOjvvOfsoMECNTsHLBxwM0k+Ma6fe4JeJ0gcYbDlpL6YI1qmF/47SpbOjqM2pR8
go2OFDbETYIKRwWeKtIWYNaT9Ehc21giQU2aVIWDfA1D8Zt1QBrPYJB90UDOLIws9g3I0Ci0iO7x
xKcORb04KKS5G8FM2crvPTswUCVjiVatfrDQPlJbCtOynEfJItLWKCapQ4/8TcRbg7nXnvNXAR1Z
5Z7aaYnaGFcP+Q87aV4szbsS/D1IV3jFFKfE0PUb3ODHV/+uf+vf6E3tcd8Fp0l00DcEwdqUtUvR
a570ZbSK7qLlcSo+5kcH7ziA0+oOKVq5O69rd8gOeDT31gufH+gb36c6T3DnxIXNJ7OqfRTZ5UFe
UBmYi2avPJng8TYSci2YM8KT+GC+njYmGUBUWyBXyWJ9kN6PGOmAPdArwij0qb1HIfkBcE8HgSPj
G/HhtDlu40X5bG3E13iB0OKdEgZFIzqM5FXa6LwzIqJ3LC1IeTo+U+WCf1DBD3J/UaR6BB49ndUR
2DYFBOCjgR4SsOoTLGY+WLJEpJeRObYGRgp5FaAifx9mRP9iH8nSSFyVjhFJ8dipyL0dbN3dAUXe
BRHWF3EKmYvkGSPhPeZ2x7bw1DEJGrQWI3pKfDLtfRjAEAf1pnnBfb8TETH1CI78HW3fZu5vCed5
hijJCpE9tNvgtX7zkVtcoJCi5YvH7EU0q4YBl8GQeNQC7lLRkvkLCWupyhfASC8vaEKBQYd4xUdl
xM7/prQjzgy3F+Bp158IS5TXIY4gspLQvwL1GBRbTKY40UvkVvB83SnEjYxORLI9pB+wFop9P9V3
f2+EQBR+WbPpsCjgyMgH5FD575p9yRq1jc86UqPsXbAY9envSXkfgn3oTk85xS7dxlGLiogFKpQt
ondjQEn74uxdtG5ZRNnkeMrHSobAqFr0ljqSB90YYUsFpjIjiSd6uYtkZXIhFKCojiDZkrUEvzMI
fVvrdhYz6xd2jA6NcmPtTsRI85yHKhLRRmICnwJlfhePOcmuvDssZFZPN4MOfEraUfFYSAxsYChH
BuN6hDkQjSz7qD8JoFxU3UvOn1K8bsnCZnJZiNiKw7XB+UjldScImWzRrJOZq+X8klY3jVm3kaxL
BBhhDgj3Mfx/uv86emeL9l3eLFAmjdVLbDcgPBRe6IuKqhqr3zEenCDgsNQSDDTJPO+Nxd9rvp+O
d+QUgk0p4DCguwrfT2nspGZ+EMKPSMfwGvVjuYrWQeVPj1bjhDBKB41AjdAAk7QUfhwVWs6P5+BD
sHU2EF0M3bIDsgKvKWZluoSFU0ZIdeNRd8J2AHiPzvax2OdA5wVM2Jq0z9A7/v3gqPKP52bofzId
RGAtg9W+qtiizFfMIsPUILvFPQKZkgAWlPi6jaKxYA9Sx1LgquKsJUkDt4SLO7cFYATwFgoLZ1bI
8IjqmSEbIxRt78grWJt7BLIT7YBRMnjEVp1hImfTpNUWeZyYRLJ9vOT17y/yS22GcVZj3Clz1h70
ef++AJp5iYKwuISeAf2FjLGenKn8RFTVadX5NiW+IWxilLapU6bAdFhNIiSutyy1P5vK2CQkZShl
DBGo+rUuorZ4uLVSCbzS7tRJsGuSWQQb8rIkYCuNnPI14bx4V1ns2NPBqe6Y5zXrXiWQ03NDrvhV
jv5bxzH8HQpGg0H2T2rCJdIyo1RESEHSMqGTn3PenFnKoa4nRTDT/V0j2T6aXwJUY/SuBHazPqj6
jSJPGtoc1x8DoQhqNJ3ViVCSf3+ZcxdEeRanwte8y5xg/7BAvFJ26IvWYynGfySIi78fh1+ea40W
F1R7/NQmpoKr5zoxhPrcJqGw9rVs3tXzsGTZB/WWVOuqXdX9jt5zBDsRDFRPY+Cov/sG0R6+Iykf
R7aQIz7hLhRHzgm+s+LfqcW+rd9jbJ/V5VER52g2G6meHYm568tyUvTmzGQmlWN4p0Cv0meDhM1z
OusF1qIU6H8d3nh1f2pgVY0Z3jAm0g1VU74MtN8O13LcqHEpxP76rE/OkN6KFSxeFkeLfKPW2dft
09/3VPp5LhguCP0E0Q/Wla///9sFm+qYVFLNBUtzVhYSyX6n7bFdG4QJkq5XPgUI1NAEI7l8gvga
H5cqizskhr8/xs/mBZ/CoofJOJH3S7w69JltgK1Uivy1QbqvZfOKZ+HCLG8dZX8ujMNlFHALzEjR
TlxdplAuXYT+1l8HwKWIxijt4jmR7jPJRnrUlivCIeUI/4R04+v9+rOij8QAKRlDJMPwwb7d5axJ
pULKamtdYTBFvUfJD4NHj5YhzN8An7L4ptxSNv+yejLq+nbRq76oX6ihlgmNtQZCX0M9ad0gux8e
qpNINTA9Jg+qBDbbruWF1TxXkVdddn//rD/Pt3wC7vZwuwdO5NXZuokksROUxFrHsAhF1iX7ojpC
MqXyqpTZ39f69Uk2kfewKFoyItWr1UGpjdQMci6mG48F7XYMjsdmmrF7FZXD2igWK+wvUgpdbZLV
W6HY1MpjDdDicmtxHG7sv4sj9uhhFISxSaFLdvVr90LXWr6fUCe/AxU7h+45mtDw1dsR4Mms9OrC
VT6yyDFuDZp/WstZicE/YMymP8a7dNVQ0JvkIhWRrq+FBGolOGgr052UrC6U6rZ2CpaWqSDtownf
6YRW8WKX4qugy+zwEWV7HBFAe1beIz/cW7jqauR4DcFyXTjLqoKULGNcmuelzl92vgD4bQLOewXu
ujBEralfuOHDOfHkmrE+yWVcEmq9KUXtxuv0NdW4vsEAg3SDBgNLln5VF2RHQagux0hf82BT28zL
DQaoB+NVe4ieGZZ54ipa1HfmJ9w/fWhhT7p9NOGUH48YgxEOue0mALIm/+HsvHYb17as/UQEmMOt
JIqKtGVbcrghHMrMOfPp+2P9+NHHcrWN7pu9DzbqlCSSa3GuOcf4BmG9JDH29RZM8h2SsAXYaFAC
CyAgK+OZPAkfEgBwfzRpM4BXXlXOLyqS64xpHTUNP4Mbxq9RLbomXzcGqQpVxEGj6gYPBomWrrHp
bspTdU/QW3scz7QywMy3J+vRYi4wYPNfTJTHCNcJFMKOBNMWXauLaohGNOdgg37jozmrGlaWm70R
IY2zJ3rrnzHcPBPfjtvJeOnfad8Vl+qSXYQThW/z2h/oGbyC7lY+8Zi8ph9cjku1k87JiZQHxIGk
pNWPpKlBBvxQnjHgSwryFe1D+2CaMzxLcyrLiKuS1vkHByXPWGvEoyiLln6WMMPb+Y8+x8I75SN9
k+9+Gwl/l6fPyniJiG7YzRor4Grt9wAJJjEpCLsjpIdJVGV75lKCD09dssJl33Vbs103iBeyNXmU
mPtRl8+SdM6brU2ub50RY7qsaOSYNlBso7GFdG32Nu48ykqISUJjo6VJSMUT7nJ5zWlE1NcFYT7B
dsKRGDltOUezzoEuwXqKduHBKzeqdUwkBxO3JtppdhNWx0E3EeOgKHzJfGlRktuHLZqYNpYPwcja
Si92JcldICqBNtGwsWt1o3tLOZm/LcSqVtm0OMx+a7r+PRJcrShUTBrPoAh0nJSJr89hX2phW/Sx
4hI8zxSdA8vcDp0Dy20zh0NLZ2c2Hog9eN61GZPqd8BIgoSSMA6urEDwmbLEDUPpNcVIwzYAe7kR
fb2WNJseWxnvtY7mwVoz11JFe+TQ96TX4hPe5MO9Pjx2qOKjM0QLX7zVy4fIX8sy5jwc9nSdaKrI
WG8+K8ZqoqOpSL+WIbBeEyUVFq4J6Vzk4L0jvJWrpnLMjIDf2ON4lzU3XDIp3NfDwWIu/ZuqQ573
8i8XTkMBxkQA7xA16bcjipKM/Gmv1NyxDmkqLEdExEb7p8dNR7ImILPQXGUZ0aTpKepM0P8tsL4X
dOuK0tt9wDpPwRAiCp8zVOiM/IID0r5VVlTosCYhCzOOVr45ksNq6sSwrkw3LN7LfF+1+xQQctXf
jriNgMyEfzoBQmtaredGQhk8SCS+dGQGpMz/TBy1+bNSPEvpi0Aq00hw/DgLFcVdS8cnxNOfZU4W
HqtF5+jMn8O5ZA1mr9TDVN6FxjEm9iGgW2rSE+hpzlZ4BYWeaY3dqm6RbwnYxRanUsa/476ZhlOS
vxZoGXucOojLFpL3/nOZ8K0kma+HKZuyNOdOgU77+qALcaqU5Zia7qg9STKd4xEeKU+YWe8qeVdU
0S/vqu8C6KsPvNqaZNETo1yITFeN7+Nk79UvFjNRNmIVFXLYsy/qmiNQGVYPUvqOLg0F+0JDvzkk
wgw9zTNmOvRvf74Mf8+sX5/br9fhasHXcubHccR1MFJyyST6ZLw+1cnxRKbBEFmZ04bVEg/3ejSQ
EvvItC1j65VPEUO2qm4JEwOJrDYrKX2rtZcCT/3P3/B7LXN14a5ejZxdWyWt+YY+mZCGE/Qkyj9c
CjbWzLUiukwFmVzGxwQwOsaM3TE4aRQmf/GMzmZSQJKszGC2Tu7KCeRGvUtATZjCrvEf4LbDCvAh
kCDLCT8bncE4NgbgS5587h+ryPFV5+efI8/3+dsF5xAj456aVejz1OQ/jgDZGCpVWcSma5G/3NF8
z7atDM6upRuMX465U6ag4cV4TfZ8QE1Vted0BH1J7oXCNMCSM35XvCrKj2FeUPGzlaH7Y7jSg6cD
EWM8qJiUf/7Wivz9Wxt0YMBiYutTpevzaGiJWWTMy0WSL1IabptCuZXSZMtZchkWr01c2VGJk56L
PYlntUPiqWA/ZGHVc9qBVrAJYyztaKLyJ+r3zjtoyIUH8Hx5aLoD0voMu1pUAVYXpW07MikneHXk
FUzl8fOP+T4+xjsnaRLXHg2eSB/h6y0IyqLUBUU13EF3cn8H820wH6L42JMn3Kzl4U6XGPrgT083
P3/yd/rx30+mOMcgyZDxetAndkPc6oFoQKO/MVJEnyy3mwT7tz4+DCHoB+F2wFPXMiQJaLoPJS9c
DzcZXcYgCGyfzjMnrWU6AidSkZAppL+U95b4pLGJ/Pxd/4er9P+/K6Xp16vUd0JRKkFvkLDtjOVt
XN16iZsw2kr7RwHctL/2GtdIbg3l/pdP/tZU+nKVKOi+frIkVkozVJPhpnScjfEw8bJi2DLufGow
RdzovlsMz6l0/vlzv6uaGL7O6EPTZHkCgb36xYmlDWruBQYYJ/QvwhppN4zFU96g13jN4Ra0wLOh
cyWkOw/49NqnkXAPA4GyKXyUpEkh5q0McaXXnDcBaNA2DgeN99ydUBwG4BVxuK7kp5+/tTQ/rV83
FL61yfHB5MyLf+HqW0dR6msye6hrqX+sRW65fvORUO6r6L1ziQ4OkeeE8ywsfelLrz9/+D/2BQgy
+H1RYZiAR6+VbsCjdCHwKk5gORlAn0JFmGn7pwtJ17Ks+6yuKdEgOwuZI1mSI8UPmUHCMzuF5++y
7MUbnILGLbkviQxtr4o3kXcJ2+yggg7sPIyVFe+hAaHMuKjTY0trv+7jXQDr/Ocf8lcsenUVabQR
46fMik1aQ1+fuagOLa+2As2VntRLeimemgOWxpmHVZB6uWjv/D3TlfikHdq74Q23jf8yHiGlM/46
dw/6pXypGf0iQ8eYwFDYHd74X1iS9Xv5gQN/J0G8WrTPmLUv40HeZxfyXIrXYGLQueiJcKTwf2DO
B98BUOn0h1lY9QcAIbMrGSHUfX4R7hmjy64JjqE4FQy95sQWknyhq97hFmcuF6iL9m34jaWlfl+N
pIfCxsTgoMx42av3rxEkjaIYgupahtOmtqiuJ2Sr1UogsKbeBNbGig8FvLfHAi3WdM+kHJi5Qq1A
+DYWRkgYb8kasC/6fCLFRH9pVI7arIMPJv9VZUMdSTFYSQsRhlBsMwRq+SNY/XubmLQM+xTQxgNc
6ZozKwwP0iuxYhvA5JZUoOasECCNeQ3R1gB5go8SVQEnAICx0sbS17m4LlDSEo91l1sOpZ2p2hwf
AsEWRNA69mQs22TJeCgzkEoupIfyZLxxhqv/NGBEAOP29MyYCBPPiQ24zBesLIA56d/JB1ZQwBts
UK/chuEPw8PaXDd8B6AkTJjepGFJnlHMLxQg6C7byvG9FTZyxiVtsRJDO35HiIyjnKPW8MDgCG7E
GG2nahvre6E4TvG6g1kMjlBeWhwYiB1D3URTVLar9pcTwj/MCfSZ//tGo6j+ugSUrJJUiinVBQWH
awYNxmfywaFAefcuw1u8J3XhzlCWAWyql+EG7O4udE2SZ7JzxhweuNptchie4lfvWJInKEL7YBBD
oyKDyImGDzlNeRkqjN6L4HnaZtAj/kR4E3Hrc2TmvR8uS9QH9Fe4DkSKf+j33n1PrLF0od5ACK1u
p0t9Wz6X90zMKYuBRi3Md7As8hN9fIkjabCsBJv8UDAiNKJ8eaE/ZG8kdMMVfiof/EP90JND+sL8
uXrpXOPSHauzBGOk5fR1zy3kHrHwGhyQd9LtzxuM9LcZdb3DzPYyDf/+zIO+alaNtZdleejJqBXr
nXIv3Ss33jm8cKlx/EoAikmc3Ne2cI8d4SW8SO8iMSTzP9C1VQvvxbgngusp28YuqsaEo8OiftU/
+dd4OTYP7Wt+V7EPAVAyZykq2pVwr57V16RYzFClO/NVg3R6FB7VP/WL8Gi9cY01TFFc6VnqQOsv
PBf7cBt9ts8czjS7fh4/VI7uzUq5q9f9+3CanIaR64wDKh6RVvhn+SNhOLwu3OGVDJRX5dN/9m/l
A7KSeus/V6/dZVzVD2ljEyOGCE9+p+T+1N+RSID6eqLl5N1MNu0m9QlVSv7gf9RbcyM+QK/ZKXb6
LB4GN//w9sws99m5QrF9Qpu+0Z5phLjBmaZNdIZgcmQXOutui4LcOEjP5cbaGA/i/kO+y+2fb+J3
qxNLBPsw5/zZ6cWx8esS8QKhZ3bRyS5lOuBZ8ZNGCAGSvM86zRbQp8G2MWg0LSaQqiRcTcCanQF+
5DQ3P0zTRtojgpIN1mSIjNGKf6oYoqKVbpCDaGNRMD/Q3ursgNhP3pnhhdPabzaTuLUAQzMcf4br
DSSTV4PIEJljQOywMzCUrSY7QUyfzGS/3iPk3cHdgKm3DFfgTtk0Mv4CgkJe4t+GNv84Q1IB/B0A
Wlybb4cDcYyCytckum6pM8/Dw5Vo2TJhvegcCWlXVsAPxMgF48HoPctW8N6gaetIWpBa5OvB28S/
CbSp17gVV8ttHgEAdZk1E9R1X29VTYdF6HtuFcRMQgPLbRks+9fUuyfWbyROA3+3BSVuW5VHeBMS
+Fj5gT6x+FmkB4DpBUiejtzuLayDcgeTaxLv4ARjiEdRTLdvAwdS69bRk8VeDpLEhjlcqTemtE3G
pdH9mYyXQaN42NSpq90nCEmgZHhzUAsa7eaEwknTHVTgqgPZO0fmxE5IPnQLnmgpPid7nge+Um0j
y2D8HokOARoImSbsSulKh7WA3mpD10RCqxLscNKlmDTiJaSSKfpAttPcaLKj03WxpBux3dMlU0Yn
NJwp2cY3MFSyoyKu4wpksKPR+04f/OmQB3u/p0hdsWKJ32Rq0qaglTaoPOqCgt8Gg4o6D/4xiJGj
9iGheMUG7S2zPz+vs//h5hmyrIpMQUX1qlkyGa0flEMpu8YNabGM6NAKpkjb0jX97zSxFdmmKWsg
3mts8lFgb/JmJrWwT9ekfo3Tmng8Oqy5tpV1x1OXAJ1//ob/2s2ptkWd1ySABA6SXx+vXB0rYbRq
9iFj24xu8T5VzLIc0Hyse8XfM2vK2ENJoDVOBtGyMaZDp6kftOwFR2SLOzcUnwag6MFjqaxpHc8l
5Z8aRTBgNxrwHJizNzQoFPRbAzmzciA2HC1KRIrmIDtqS4t5b2S2JxA1tdf0Q9FtdXh2JFrq3l4p
1qNi99VOSd9QcKkAFVsnkjacqSV9I2c0j7f5dDAU1/9NnP2vevHLlbnaI1uh8rBnVIQRpzYqmdil
dwzBr5DtMbYb2S5KG9EfGrigcQMiuu+9LRnmPPwC2Yf0OehIojtZYT9UXkdILSw44y+IG8e0CTN3
OZDNRLYyUxviagHC2YlB2tIq0365x9dxZozQmNPSJGBGjMsLj9nXe5xaQl/2Wi67KKc6guihMFbr
KFlr1QqhKSBZUs2Dv1S9Nlplhc2iTjsYo8s5sQ4xHaQgohC6BQxgOV1yyi9lGr8kxq9kwJ+EpeS/
Dba/N5dm4wtNGg4xjLivSzhZmfxWihIZ2cmp8o4yBRjkAmnteXfB2keX35Ntsycerx4vIL8m60K/
rvyVbP39yMCC4PyM74pRAv2irxfOGks/CCJT4iC9gE2jmsvgoQ2WaQV0ZzU8IfwyJ5shYtavFSh0
2hEqn0JGVrBU58YysGQYIEdJQG8xC1jp6NeUbKOTd2tUjMjtfl7M8vfLNn9fOj60xmkJXecA1Iwr
Y60zJNcqV4CGKFZxEdAMZOSRPdOWUQLMqgSfklfKi4zyHUsp8b8rLd5As8vJqWQnIm224bzCyZbV
uwh+y2aQ56ft6wvt65e8OodlhlRVUjNf1IqR2hLJc4ecmtctgDyEiywTqld/kYMpbAmK2javYmNj
f0+JkEITqTi/XLR5HV9/H7IuiUrCBQJI9qpzbGZFRH4Vq8OK102NeJD3Gs/2vj+Sq65/oOcddkX7
CVgwe0wPZDD6npPtMqB7VK7GLoOZ/duD94/6DHUkITKguznffFNK5pOaNFKsS261JojyhUKZ08bU
gPvFo7QGDFQfSxI+sq0BaMduDtEhOWQftbYCTZnOoOG/lMw3EmE+KWkPlGfkTArHPlhxhlAhGC/G
g7FTqcNIem0cw1gOd94HBu7yEGuXlsCOPyVcGPRye9ri/Z6znjjayaF7Ljpb4UWPB37JmCp+lAZX
Hf/3y5+fzI9n0gPnhBiPr+tOnPIwNlEWuTSvLKKUA+1CWHBfXuRo15r2yO+q3Wq86ZqDWD7n6UE3
uWvhxv8NpfFdngaXBHCDyE6EQIu+2tdvogqZpyR6Jbo6TfuMdzOrKKAajdgOJ/ClCDCViQ10PIfm
MUIqGQBoKMM3r0TQ9X+4LJJJnJNGTiFTE+3qXZ2qft80kS+5g+F09cbLqN+QpTr0dehTqAnOAgJ3
I3g+L1F4L9UXyXxqsWr+H7YZGXqaZM7AFJALV29GK8rHdrRy0Q1oDFXkHQ+TtiiAj2rpui7PQqsD
96z2uvkpkAg4sR1aZbcaGVAUPiGyjR2O72lGVqKMj1VzJNE7+50by2c/PhFWVk7yTfvbnfxHcU99
AwlLJ+GWV8t1KWbURRprQ09qOlol+qGPQrooj/ULKfSVrZzJY0Kv8J6gddc0qkqk6yukNb9Gc30v
579+javdRuTwPBYqXyN2A5C6WxHTR8t8dwn8Nt7Cf2uWpMQgOgdreCOsf9nr/vGC+HIRrvbeJK4G
Xff5dO9FuCk+RmXtk4fTvsj+tjxqtu7jMV9oyQKZ77HcNGt6HcJt56+NYel1DulF6iajkt75j798
sX9elhmcPFP3NBAcX9dZoxCU1Zvt5HKQ2fYvCiUUnTdv3cdOQH7tQ/XJOQb5NCA1vhorTnnwb8iC
bOVlueaaQYknFnh6/vlr/WPYyd36j681X8//GHKllTmqVlxNbiCsx8zNarvZBg1o48ex3cbYIuyk
X0Gh9uSVBdVmje4/MGxtJf7GfPrH9PDrN7l6bqapMJo05gLJO/WTUCUeYQ5lykao4EXvh/4TERS4
TLjEVXIKh2U/OtV4QNYwNzj+eBtGALMgSnP7fNP128YkWeMwEkrGiJoc0+ooxbeYM2SaS5ufL+K/
bq0JIoR2NDGF3N2raxjkhT40+ejWNcp+kaNpnJJUgqO7vfz8Sd9VvMSFweun0IVZgELgamOqfLGt
yVMHPTu7mchXbWka6csMrErNuH8InszezbRykf/2yjLmX3FVRQBwYKjID9Q0mu9ff6UWlaPqFZyg
klvhBmE9KKlZvEs/Cm7VUtr7gBCQ2W/8k2wnD7RHC9As2KXJlEL3TYyXUu1lcIzEw8c7GH35xwDq
vDnQC8RvhAteHtal6dRPrb/iQN+1nxKlHS1saBgLlRhVCxbIDZMGzTrS147GW3y6JD/QncddkjGR
n+3DWMuoC6eEunVRb4bI4cghY3ZFDMOAnix3RvTCRoalgP0mOWq/vMG+u83nG/QfV+lq/wnzQDZh
eo1us6Z3ofYroVpFcA8xRdfFhZzAS7yJd+kxVEFu2zLmlAfaEE247TwbaU1HyDUd+truDxzwqVRR
3tCapqP8YZ7TdAsj5ecnSvtHsQqWbOZdSQY14jVNV1BKNU3bYnTJ8h3P9FAQnCSt2ytu2R318B0W
ZwNo09u1PgHhqHpuTRRkGC0TOjOO7N8Z403LyAVhSbiMSY9udkays/pN1W8YiITR1ixAOh8amKzD
WqG5WUHCPmEYLCJwZBuaG362MQdEfM2RrUU3ZoOPiEv7t8SYv9Pi6yd4NowiANI1/NBXW7A0GEUj
k+/gVjWy1o3KYyfoL3WwKQCPFiulvEka8NobbMqecQGcXau8+HfkD5Arm8OvT94DjcBRHFV+9dtc
6x/TQQytJHLJiorIBT7T1/XVGjWRZCbVJlGScXnxw89oxJyWnuTAjfJdWB/lakcWYpa/ivL556dA
mRfv1aVBXUNzUIXFQ8lzta+MRZb1mlwNrrjTntTZlbmKtEM/OXRClT0ht5ALZ2QE/c0FUPcysjsk
glTanJ9oFysMVh8BcpeqIxaPWGGHaG91Gz0HYmBLMzYId+B6YHmqpAPT5ZS2P/+Av5Xh9Q9AKc6m
KGoMv65/gB8MVZar8eiWn/D/hRvzpT3JZ5j+SQuCpX8Z/xTNXit2jPxo4ymqU6MwdvLDvBcBI8WO
V9jTHT3z5lOAn8JJu4M/XO1LBsVPLWoj3oIVJzQI4pAG2Nsn8yDCTSI42odgzHt7TsRb+zdsNs0v
L+l/SNboXkl4KOhwzMemq/aG2Jp+WQxa6/rjojSXLV71C8JSwEdZfayP8V9zZvIm1juvXXSv4oOF
uW90yOEQH8cGdOTPF5st//px0UlFxn7NiIRl9A0kJqW5lJey57lAF3O88hxjA0c60C5N2s2YPYLR
GUmz1M59dOt5m+bNvG15PehbrXP83K4xDqd7qb2XFbqoN0Zy6Ok2EKgAt9y7mP1z0tyrIXOq9rGs
XCkiztW/kUqgnRyS6Y35bqo+D5od6uubSsU+g7gzzf2zZMU3MmqnMZd3VaKdR+SvAtisgrFMiCtN
EnYt4wBrG5f7NtnkyqkWb6Tx3pKh4x6YjgbjfVQ+5DPo4mh0Th8ca2PuIOUpdtmVpmCLXKbmsjRW
ElZLGLYkOjgdNKB0k5p7pJoLo3rokrMvuA2vf/7v00vUYrFcqkS4TTTQyUhbKdJCfAlZGwA/wrXI
93qW9G2l2XOGSGX3gIvbfSzuemWva66FQHW4YP0swDZrdDHTBVJwobknj0dkPo2btCJYJe3BzH9o
5kMqOGS2IcpxUt9OaHYF46FstzQAbL3e6cN97+8r6SYc90qyNX03kjOKordJpm+ClNo0dhWN8PDT
iD+CcUVHJ+BxS88GcPd0uB1gn9WBm2EXDnkOB3HrC0c8RIa+L2TH5ydKN11ui8VNkDnMcb3ooIhb
2ad9eZC6N4xfkbHX0O0VxP08snDkepPCaQ5eBXDQ3r3cPEVARwgaDsBRwyo7FOrik47cmZj0yFhG
yr71TirYDmUlCiuz2I2V0/jbtDmq7S4qboVpa/2pxh3rdCgo60kut/t2r8orAVCAtjdavMerVD1E
xZ6EBDkc6XDmy1F7V9I/hLMJ403TF6sIjIDJlEFQOtqdb2VxygRIndpblrlyZaPMx1DrGNqphzdL
gF++6aObJL7U3mrMtymNhaBZC2jrR0x4yitWW43Yl8TNPWQDxya5NRHB66uqXKvkXVnbaVhV2Sou
V0XiSNNDah7L3inTh9S4CaD6G3BtQd1RX+rTI3LkLnUl+hThoUhvGuUu1E+GgTN9doq8Cbyfw/yp
6I/koeblKpD4UTYqIKhvdID67pxEL0G1jaybuD6g6fLFc81Yrx3vOkDA/aIA7OSt8on4N7q9W6/Y
4TAObOMXZ9xf99eXPXtGEUps1iDB5sDNq23NioATqc3g8bR5yxZXpSoS5Vosp45Hkdsvf6ayU+nH
ott5dftgiNHaGEfai4/iMsNBzdGF8d2nAjatsig9J3Glpnedp27CfhdLFc+zuTIJfzN3pa4vLRHX
q+e/VmKBdIwQmOxoqcyxPe+XIvD/Ka6ufxlVBgMtfpvGFPLru5yY5DrOoEe4WP+wuG6K8NJg2L6N
h1U2uIm83vQEewWP4AlyXGITOgzJfME4ZkQBTQPV6WvTCdTimAXTeoKK5ncvEtWtxsgCheUuM5Wd
/kcUzGUG8NpKT4H2WRr1UuqYVxqMzUuatmxViSvpd9QTnXzRsZVq/Z7kDQqDhWAqt0L7GPv+YUjq
TQVDl/5ZZb4Cs16MFrHvXXo2A+WhNROngaIbDu1r1pbbIH5rWXFmQW4XLUv+Yk201sFzRc/BeCKP
eqPo8ltvQMw7JbMuB6xacdRqUiuw+Y8EPClrXrUFU5W0tBsDTQDgpKxocZTj23jTcmmvQkdS8RWr
hzE1MNwbaz27Ecln4h5DERVqQgog2OLvV5xSYHOxi3GheseqOVcqOoYaTXMohU4yaPuwrB6FQSTn
GGeGjr0mXyvEgxv5IccHL9TWPKFoi3Ip6z2H23jZ6PpiUtjIs2nFJM8SkNRuO9IPIuEoS3RPoTR3
2M2t/NVDYFFlNHj7aQ8bm8aODA2iJxqTHiXhgqypuHgMq3tzelMgV+evfajslOGYGi9xgug+d/OR
HGTpJMunPNjcioSI+D1M2GAZF58VaSd6F+08HuFSMu5EHoAAJUpSPgXZWamJdCeCAodkEz/X9bnN
CGNrjinAyorfEJI5YZ6q8E4O7jPlTeUAEo/hOhajHUqFFdxJn8OY8EeiSxSJ0nJ6Ekj7CpSJQxhN
aFIUhqBejuGjKVAgtXr2LBJOqnKVTKl5l2TpTWAqUomXIMjctLpTmaB0srD0lG7Df6W/d8iMVz2z
C4UgrFQxb/Jiumd8ZvjjKdTwuQ4qr+BRR7X4VBqCrUkW2vulptljdxQ54OkxJ/1nzTrPq5RPYDOA
Y7TI4vTUyLAzoj9j5r+AiQuaFvbVMSfhLNPnCURAsMdrLO1K6ZjKL0KevvVdvVdytnrtGLbWSuOo
JUyBsx0q0LudRj3SF9y5x3GUyfxI6Hd7Gu96OVIWTZkdssQiblB+AP8TY65JRvG9M3snE7BXDfo6
kLJdToarJJEFxX1J8zuyJsFWCO1nprICqmUmPFk8D8XYPlcQhdmg4J/26Us46Se53Gm18ZyjJgby
gQPBd0trWEG9U410hfh4FFchEFFjZ3RHK3Ihb8FjIPwlrR5FDWZ12T20e58byVqC0cKJWCXAbImW
egwR8fpsER3tJIsavru3kuCUGTHe97F/zGFgAyEvJn1t5q8aje6iBFNcGnTiJxt3PG9Kc5OSeFKq
mLeTuyEznYTyPzDPtdbagmKCNeYZ5i8YkmTZjGTvkmNbWPuh2mcVkaNl4wQEDQswPBONcplKWo+x
esjJmrWE+uDdbEonIyOEWcFCU8+5qC01epjjbGsfyYpAUtiZJ1P+hM9FR8ybr3pwmiaL9IAJG3/M
G+MzKlgaiMyZS3nViT9pFGePBqgK/EAOl1Omu5FK3bitjqO1ZrcYUMi3qJolIb4VoW7oY7mVgl3b
Xoy+WKekP+p+ss37YD9EF1+JbmtqIZ3OuEeXXAtndc2cc9EU6UYRDl6n7CLqWqZhgDx7ZihVYNfc
xX4gwQQaUWOt8ByZvIYGZIWe4mRg0LJPUcFyMkSiW5BsXU0vhDp5hGDINK4ifNOWnl+UDAFGNlJL
he12/tYq+2pxp1FtRiZjYtMOe05pxbhJ6lecum8SUqN4SlcJzfIOophaFE/zTYpTYc0i/LvdSQQt
xexbDSSsxNFHAhOqM/qCkN6oFu+7OjhaJjfB4rRsHT2cgjEvENHyVqkoroYemBhUC58nW4ubm9BK
NgY8l3kjNcpDYiwl+jI/nzq+S7IpF/A9z5BpZiffjniTH46CICKblcZQJjtMx/p7MlQkH9B+eMTZ
ssqhYaj+SalkybcaYUyTHt1Hiv5UJ+Oq6crXDlmeWh815iitKtmhrG5M3jYUzL/NpL+36pDbghZF
lk0dMOdFf60BqqaXKl8XkMxT9BrdHCy7G1KREzTyyOnZa0XbIgIZLF2S/wqd/9asmz+cw5nMRmyh
m79q61q9YIW4F003EuiJtgttBsMI3pH8Xs3qHWn4sPKPMoYh0SjcfdWJ4EYUdqOPy5/vmqR+PyoS
GCjDHbAgAZBh+fUyNHEvtanZmS7K05TAo/RWZR+X30ccdp7Ow/3ZGKgK0Rb38ICYmBqR/Es99ndc
c1WOKczYDRpcpoTJ92rKrXSB7Fc9nghNuSMdShy2eLs5G3zw9GDzqoA6R4PTZXic9JeW2kSRymWC
Ky3waoeDJWO3U2IVW7V95YhmcIQzPN+p1WBZW59lfJloR/NmCUYqGqaWhUjOHmTqftipLAPY6Ev9
aSpcdpiFwquMxijRbFJ5lJErxIJih/zy7Ai4ZKtaW1N0B8GVBSg4mvCHY7XAwKSdXX1uQ3PcP+ri
c2iemuS96vpfrhRtv2+3iyvEdIKcAFGlyXx1qQxqmswretPlGD3pki1N5SJETTRoZ8/HbCnuUwl4
CApb8p5SygYRuW0KIbznNETJlOXEuWYN5235SHCMTihMNXxU8U0d7rz81ZqOVrILhT9485a8ntsu
XObBZ5VBvAlwL/VzB4O0lK50JY5YBfgnEuAS8hGAsVBhRGxCflVvEmlatuORAoAot2pZMkvRTTK4
E3sGDKb8jSJ0ndzaqbqw8sXkMCEZ7vFuhZW+kepoY1hrL2C8nQv7GCOfVDBvTu7UziP55SIk4Lyi
V402RoAbO/E2njIcEmCdhZocEjO5aVP9rW3YzKGamcJI4PVRiVwNsjGPmNCCcAfhBWiwWGS6XaAc
zTlTCsp7Vav2SHxfC49L4b3G6uWIxpXJ+OIpthHCVNuXykSQpt4rDKdiIbQn+tYU8b7un9LS4A1X
PGa03/SKMmVi/2ujUy29jjCwE+G9Fk9jexBgexPEdQw5EJc4CkRzGTJdGsQC4QvAUemdI0KCu7/d
CPpvTfDvxn4cDhCVmefIoCpAIX1d871Vq1ZYaoYblU9Z6+SeuS2pwWNLtS3hyUio9mfoTlBNTz4G
e8amkRcvY9ibus8XFPae8os4/nubG84+/jysn7pC2tn1mFsWq7ITzAHx6Xz0kNGSs+vkfbM2gWKx
hItYXAIjmZhTjMUhqFsHSrbEGlWHo2z2296nRkTIGUaEYXlPoYA7kvDvDq8D2TqaUJ9iiugRxJIg
Fm4Z1jshOBm+fkgk4blUznEFxMrvT/PZJM1JnlOPPTLynOe4ENsjZeZcvhOSFFNh1PJk+9QzIU+H
ZL76xvTLu3S+AV82RFPCVAXjQZIRx5rXc3ZlkBs1nTTLtZI1BgG6cgiM0VDozU4ODhSXP78Efvu4
q1dhzIQh9ElBcFPC5+ej1hoLQWjYaXXSxVX5m+RP+fb2m3+exaBK4Z+Gdi14ifSyiKyMhANF+hxq
UttR4OgET1CxBOqw8rI9W0/Q7+ABtwliN4edmoNkoR695oEtXWIji7JNB1TAvC+A3eWsYKG6JYyK
8ijlXR43u8pIVhq2p6QzFno3hxPnqDx/vnD/iOjjp0DFJ8fp78Dv71L7j/lsPFiROHCycYfKhpSe
DHTtwq3OsVGuLpZfOhLdeo8cUoOynf1FJXLPe+3z27a47dFG5RyNEzTFkf7mpW6Y47AvN52wNszJ
UfhV9CV77zbxHIZWhDbej8ZeLz60nHht9nERzgou9vCccwbsVW1tqjuFzHLdIYYroHBinIJIx3TJ
wpbcnjwp77Nqh1VJpRxb29EjK9m45JgiS79ezv/2PQI6JxBtRrD0tC1nYtLySElPVhImhJhMNDxs
yVmhupOyzyz9xIO9ig2i+jry27vGEfQHs4SwI5D4rjiG+hRpyrrjPowTSQ3/xdmZ7baNZeH6iQiQ
3BxvNQ+WbNmWHOuGcGKZ8zzz6c+30wc4FTuIgQN0oxrVlZIo7mGtf/3DcGVNtc2hp1EMuS+oKdTI
XjThroQhXLVXisB1TH9tQXPxgIbDSrrg//ut/R42fNpeuiqPG3IqeXu/K9n/vDQ/0CfDZeEdMTSw
EvXJtuItI07wi6FFh03GfM/Jv6qrTTFtE+OHEyKluo/NpzFCbYQVM988rmCcBw9jvBpTOOILY3xy
mlPcDrOCGVSkZHQ3pwTzaHM685T/foK/bFgYOAauvTakWeZCfx7g6pCYah87HOB4NkVEUECgXBnh
z5RMm/THFP7898dhuf71QELQJUycQVSLWvnzcFmUsTVNin1EN6kgtBrH6xC/9QW3Y7FW2VsBK4QE
GuJi8vWAN2jFnjZHc5aW7m9yjub9VBlG1M5DgV9GLzaFaqyp7UTcbgipK9Nw4XnBY+VmK0XAbsQK
PRwWoAbhcBA181nOdTVwFgrAVhZoHMfHwvXnzgDlgbdhCrghV8+x3wO72BmrJjTW9H/YslmrUVZ/
pAaTrIKICrD8ndy0wXxl8WpZ/h6ggkvwPd0Y1qOG7WCvzCcPB86fdWfNPjyH0XbaXXiFEwCwrdZ3
Sn9ixje4fCnKYdcjUEfGuPtvY/2z1+KV3OldjS0kMm83/AV/E4j+KUOMVt+m5qoDJkbja29dI56p
YjwXM6wkSm/wP757bV/fGvpL4VAqymQr9dO5bul1O0xqjUiWdlv/mNodJR8+b+ByCVLGCSElKPQ3
HyrX3qfN9ceHfmooCj0uND3434cqZIsDAGnmCdyAijOTwVrWmVqc1jCOjrJcLAbI+CmnuUKV9J2/
9FcfE3zm/vsTyKvoP1u9qLLOqvQR5yAbl+UQbwIP1jjQbjo260bxUFf+9Ft9rwvQmAknSi9xQSFB
tFREcwBlDfHnTrXGEE90CyPH2t2wV27DCAoedtJ+BHG2nXKyVz0sTDpqFLYigTi1uNNxkpFnMAba
Uw1givvhzyIg/7AfZrgpoUchOdyPjxJSr/DV7bO3qlF2ZuWvsurmViSmoBSOqc2Sx95hLJVNz60B
oJfoM6qHfXMZ++N0aJ9Q/ig0N2vRn0bK/drWlpP/7KLrssNwo5oHHlenh1QBqoXtrZOqXJTU3wml
1TcvX77cLy+fU8mWvDzT/kzmjzCNCXwHo6aeMUy6m8jwlb+jXp8HG2peVD554uajyvT1VUZjkJao
LWlNvvkafykwaCh/e1ex8tFa/vnW60pX49BwrKNO+qmJXQ4MY/eM54tVswCZdjX5R4derms+LMS9
ARh6qj1+l1L2VXzB4kM3Q4VAfUAx94nQoEcNWJjvWUffWzoA3079PjKU9oOdaTWbjqNsZPheTqec
6lt1HvKe6PClJ72LJ2gpKb4hwZMhUx3RNXGgSXc+5WQHNwv1nd5/xzX52lzi/mTw1mAakDbMuP7P
n03ouR1mOjBcqJ16ri5jUnZ9Irs7OILpse/eCqa2ZYdjOZNu0/RXaaSCtn9MHHdDeW7a4Llv1mod
XRTvdShfLWOXMYKXJ6nHZVBM9Tz0i01Ft2Zz6IEia3m0kz1qhwNuUFhn03yNaGejiOSC78hZf7nE
qKaxK2AgrhnEe/z5eEHWxiKsDCGPw4EuS83rWeswxNh0xroNgGaTC83r6pvF+KVlx9setqqOVtF2
aNw/rYI4SzSntRPrmPiPYEyFc1ObqwJiXRVbDYsX3zJnnMi1eYMgsQBsLrB7jspsEco6CDfW/vTN
N5Ln/p+7lG8k8GtRpfH/l/KhDQdRmhnQPuddqCw57IiNZUo1WFdaAfThq65fNrhKYGkrnaq++fiv
74GPlxJ3tqbFN/i0O3PXrxTfA/BlBMBkRU13QbmEg0ZpWNc7JkeGef33R7p/fQf/+chP76DqI8iL
Q2sdGbvUfbkZcaj1P0JGznLu1jAvKgZMZEZsbBWqBsZ0AkFWrJFKXdnP3J0cH0WIRfc0yxyM51ii
fenggz6u6FUbHDoMJi8KgHZv9yvVau5iYFhd9ReTXu7ZWL9fZt1gj5NhmhsuFZ1cXCOfdwMBt844
d0NnHpcPwnp0TGVZgiSXYbaJumhPXNuQPHPgH0MOL39gKFocivHGiELrLx7shwrLgKGUW3B0wcDc
RW8jhOxUb5WWh6bGYl3Bn2zUp/tEWoVDYbVEuaLplRW43WEdbVarMmoyJivwBdNi6XT5iol9INwf
Ovdbh6FWUZGNANbGkDKeW9PJ0XZdzBQdrDsEZfZ1Jtw4RGMHDcV3oTaYTjNQ/Hbtfq18/1w7nyrf
cChTqxly69jYtFa3BGe8bg5qxWB5IsMJU41/r5yvhEG5e2XSLf9BD2F9WqyxXmQWgQLWUc0vmoki
rdpZ5V6hVQWbdIZF44N4hfOicbDnMiE8fEwogEcqY6PDHQo4X3LmgkXvnT2qHwWrY6d8Clxsdn9R
CPIGJjP/GU/tMegxAa+GR84+1YAi8c2u/8o/l08CgwzcUHdRmnwqzGrulGwQPAlzzaA+qJX7cN+5
RK8XH3IT8HdbZ5HHSxcRvpGh/T/b8Q3PN1meDcs0TLZqdqJs/fcP/PevhX8UAkU0Q+LzpdOx+MwC
qckxSYunuAOGgjZQhfDA6rNhZbRg/GrVMaerTylY8nY9YeDuAsxgROTBRymhXlM+y0uq7qCRAL39
+ytyP/zlwBRk30krEw091qdFYI2pppgN9ohFHF6ULnyRdf5kDziznwfM+OT0ZmCUV/YfQg5/xNF2
aA/6aQYe7TS4yFcoSYUDNap6rT3x0gTdSZciAE2/K+C8fbQq2YGjtrBMc+/p8crVcABrDvKW1NWP
oSk3OipS9rxiEYFm8JGFDKZVt5m4xABbuLpxQ8vKLlHcXZZMVBmmAfgx79KC/AsmVOmpay8SFKMW
V4OCl0yIejt0m3o6TcGjwYyGYX0xDwn0U8JDGhN4SfFkc3F3bfXQmOqZScQsFygVcJhQslslJpr9
As/8ZqVuCwdSClV0xbjEatBhVtVuLKvd3B/gOpSu94TcJ65R76o5VsA5YnQ5eyNTS/41FsmS9TYC
ovwmi2QTJTqDBw4Rr36i5pg7MYFc2Ip4LiFHyX1vZXg6WNteaNvUz/Y+tFS5SPva24fjQBy19I6u
Cw+BMCP5fy8Jy/5yiYFf4WLt2BZqN+mP+mcxEQ4NVmNaVdCGHuQZMEXlNnbEPBHT0gFdFmYG3F2t
wypcaYX9q/DfCqZfrj0s2tp9mAChRYW+1MMhl5SORvvosjeBztZ3cB8p+hWvc3KCld3s4sxaZF31
4Hc1ayt5HWMwI4g2RjHNKzw+xpoocG6kgKlIQH4giNibLNL03Fv2DkEAgPwNuKYzAiEBomfZaw2z
RQzNo4HQQ52c+4jpsQV322Va3qXEhzN/xrN0FQb9nW1Ey15FArbWhIKJ4CkzA1q6w6CewjpYOQTI
CzjdTjPMnQRyphJuQt5FKLtaXYNYJpY8BL2+XQ9YeHSLtL5Cl1x59NHKuWFKI+9cDxFKzz2TCoK3
Qv+jN1B8DN1eAQQbehQ+bfwkH1rPPlqDMrK8qAjHO2jO3UiwH0X2gDwrEWBYRTocbMQ0aUermV/t
rHtQGv8w6SBxAXlVJeFitnsytRJqjrfVIuJByc7MsSfp+nQz9ZF8Stm3ai44vw+ychAGHMHhYCm3
zPIWfgC1kzmJcbbwBdenbNk22SNs8WDQVoGD8JhACpsVPWxCheU6Yjs5nlu8qqyqvDPxyJ8EPNhj
ybk7Nbu8Ylaqn4bcWLn1tB5yIr/KJWw/ZszFlhsYQSwi+Vw/AFqPdQC/BkPnWCdt0+ED4OHLwADL
1X+6ATe0bfGVGTxYJIpMmboM0nHuRGKruQmbexFnlB+Tto1pMTkUvOrWetODM2q7SsWuJRgWWNdu
rRxsByQrSfpVjSnkVAdzjaNY9rv2z56peInOLxsoniG1IKBSguFH5PVPANczs7nYAYQWr7pLOIXk
/5Y/mwb0YXvMGvD99K/cq/eVufZFucja9ixTdSdy2njERpCzjUK4yqedqPk35+tCtHtVkHoICaNr
zbckY3InzYyM8S7M7LXQTy5uJA2xUdQ8Mp4MuaQ59qcKh3HsEMfwzcEXIktw2obljV2YgwapwlRo
OClcLX11FUWHun+ecsykJ0s/KxTApvT2sKN1Y1jPqrlR3eFO9o1exgE46PwwUFlCa1cz9kkM88AW
rptiYbPRrAJivmQIpTiPY1PJFMfRs33dqPsJ/pF8Urvwd5J+4IzZPJaxORrScgPLvP+7X+uhmusO
HSw2HzU/tg1HqlQQvMXWOxNdcmVfwQxkK6b5l8y+SllLHplruc/kCEXrGY/oh1Y+R3NJsRqgp4sY
4OH2rwXnCvcdWX7XNyZ8Y8JegSrdBcM+DZ5yYoQiuYGbiTCZcmnACKkU9W7sTiZ0vrzj9IF9ERm7
UoNHwR4esIluy1WiJQ94fx0GzWVihjaZt9pF08qA+VJBDEsC/iVJu5vGa+HeOWHD8ePOy+bN9Ic9
hKSmyBaBgR4NsC7gJIybpwm/BkJ2iw4bXhB+H1obp9kPi69HYTZrhuinidFJilkRNUuAln2a0mUN
oSNMH92sWE9kKYD2hKp2DEN1EQzGNjB8bCHwx0RpEuqkXOenhLo7oniOGHfVJkV891E770n0jm/D
ME0Lec874xX2wyzHhWhql42hrFpoOL54k7gvnfJCq8/ZAA2uOU8U5WODzVKeojQhFYrcJhB0k+Eo
QB+VVAJwjlZzQeICQLthJ5tByRcBsLLDALtyHvryOS2sF7e6ga96BUwONmyZd4+Dj1VV5s5F7G/g
sxgw4R2uVadaqgOKVfJFG2Bn7ET1TiaT/GoQUkBQI8Tn0W2DFZzHhexESjfdj4Dv4cggvc2ekjDa
A3O6gPlV5i6NEZ9VU7tT6zcDylJYt9CZ2RTebxxJVtom/YjsUYtsXIrA5Nfh/FypE7Fspn6P/9tT
2V792tx1DN1Vvd2z91tx8jJtCeTrc044dLlpfPOZJlgxQw+mNuDGlVee+hyvDioXvZQ0vEm7cxh0
GCWy4vxRgzuclt5Dm/WM4VAmd/pSzu+y+NJl42JgqqH7Z5TWux6+Sz+CsNoeEZ4aOSchJrmcVf6b
UD987k8JaMh7U27ZVvmhJI+pbePCddZqFa4VeVpI0G2VURIiA9cylyknbxUUp1DrtxNqJr8j9Crc
xdYN22kW4CkKLzGjJ6duUeWfbJ7QZJWCC+D3iV+F3S3ThO9MEJQ/QUWr003EHLtrm0Ul5f3iUejc
Cp1GV7F1Jx21GPBADjUJKwfYh7AZ994IIzgHLo13bBmb3sHI4SB65hIYYt6W8TqJb1rWLVzWovxl
5KdDGZz1KuFOAhJcQ16sYt/FsNb4v3Pm8vKkc+N8mdWc9big6HZKDA3apkJ/rMYzlMh6yHYj89cS
DJN2j4MtGqm88d2K+OdDpsNDoux5Pijv6yTM3tWwepZ/G6Lw2Iq7gjAPo+5XfYRoijx1twOFVNYm
AANUJigfWBAri7rcwTxdOYG7Usd4kcn+NjbeYFUeu2Tfh81WSfI5k6ZZoN3HBZRplq0CPSX2s5PL
AQf7bY2n1Cywhr0B9yutN2ZvQz3Xl34D4EOZy+hxqRIdVZpM6jgVXZ81d9MG56c86rhAu0D5pof4
0kFQLprS9A22sfHVuF81p5I5xZQdZedYTlfKIVyLIRjKoxQmofVdatxXYo/8RJ1wWc0mhw9L9D8L
1Dhv/FqYaEaZTPYp4DYzlRK3Bd+od0wH5WUhYKxOSbLiyuwot+RSGKFHflMq65+bJ/lFsFXEBARk
8Yt/UF4YkV35dYb8Mt2aVowuh0GbNuDp4txXTngY+xzXa75OwKmT1oc2juc+B1SMG3aHQvtkpm99
tPXgQ1TNieqRgvwBffo6+jma5WLEg1rjEun4Y61hoMxN7cchQqRmn5MBz7vhBU7VAnxNYIFjQ8qe
aGOKSV2H4UpntmRR/Nk4QPXVofMJusNrfPRmQ04sD3xheZHnEMNBXsYsusu0nktSnY/VcMWCFG1H
gX2nfZJdu/nNLOULaiV/ORxuCR0yiOP9LDmrRJtXBZksR/mLxcaJotusPyDoCGS+337aV0YcH0cP
zlhRAwOGifHniknLUPeqmo/TUHtQEwXMgmX5TaEOOtd54X2aXbkhwu/W6t+e09JVadvPQ2Jy8OcH
VxMhUAXRB0fOFAlFOFhYitq7z2tOMtg/4luy4l93h4UNL3I6hADC+QR154rjIaersiOcsQTeSALe
htYAE/ruUJDzFD4UfrAtqwNlALd5aXwDe2h/fWYHO1EAYQQInzVjfd1VTWvF2VFW6E3trjTAJCO8
GfmwnLiVZQ8p2WktSXcwKOd2eMDsYF4ozSq2jANHcobY2v5OG6F97Ws5oFRbKtnAOdTPIHlZtMId
gZAOAQcmNttcdsdAm1sxUaHWc49TK3Iv7/bvM+LL5AE/BMwtgKJVHFA4JD5hU+CNXjYpSnfoXOtk
Vda69/uNS/yRTx2Z4IevOfB7NPCKuNtPPp5w2O1p6cYq67WePde4IVXJ1kfpkOM9dnHNpwHzwdC9
jmCTsVKsHLxllYb44TF4ajN9ZQicuaga9ZrCdkKLFW2aBodZImepp6PvtK2f37Z8PnSBrrR25W1/
np//DpWZmrw/lJl/EsTjNVo19xAhuGLlGdU6dfvjv39S7X/Hw2eYH6UqoBpKQADiT1jpVPrqpA+m
dXScp1ip5+boCURTmO6karmcWrGXtW7qLUoITJMd/AoA/y3M5qm4ZI/WDONckKLpg08YrD1qSLxa
qGH04DFHmVJo5iYCSda6jy5wyRnEJtKQIFw4d8GBBpxEA/GukxZnltaLOiWPLonNYdTPsep4sNPq
XW52gWgwq9rdoEDGxv9XrDKuSM/xJQIivIMoX8diH6TMxmj/4XjNHLfcjpCzmM5qsq2gw5Y9sqxN
PJjwmYpFXQSBWMSYJJxT94iZYBd5kAGwEQ4xaiGyZ19XAPDpiQ4xcU5SkJFY5FFP4zwBeZuse9NN
3s3yubfFuq3gviuMU4s0O1j5tKwwWU27+yy116Yf478NHGcfatGxzMSmid07vnfafvQN5wlCNR/n
ToN2RYJZ8CsOAm/BuFgqTb2O+cEyDIVtMyBKFO/68ETaK1+GEFHFQ3o33NMcOQaKHgBBwLscR235
h119XOrTjVEW+O2QYZLaEkJJl8Fp5YFwGHG+MCW1MH+T8D1+AfMaFmcCs7qiCshMDNB9OX7RnING
j5q9MYEDWqd+mu4UsI30cYzKpdeuDeOcGLj2mP42xi5bJC9l0J/rJFty5/3uaxoIRb9y3Vs5Qnmu
KuNgiHBRT+JQIk3rn9UAQuwuDR6mcJfld321yvy167/1+iEnGT0BE7i3do169IPTgJElKnxMYvX+
2iLuiwQtNil1iaCEQdsj16gu4lXUnnrXfkZp01ig/2/08fx2UovQJhaT1utPETuPPu2UvMZoxn4z
YFlBLnaTSa7cybF72F2xgV4C7BgmRiPRK6hcgp+QeZV/KLJuSncsrwlbIukQa9DKKU0477tTyMhm
QIuTMEwxmR41vjELmWV7aKdr5yUuf/oIASrvGkcvyrQPhzshnrrq2huQ0UwcfLJitjf4AynRoXXz
xlRhEE8ifJymJ2XEt8G3NwrYdgagGY7FA2CUzptLg11Na2lgghkVDIrDlZ+Mz60xkGj/i6pZaoyU
Nn1HbgbBokXrUMLD/c2kPEnmc43JmmopyHCYWADXunjgjbRtmV6t9Xd1wIC27WeJ7ABr4P50q0bh
JovcH3YaXWLaFL5HBOnRkzBv+eIjXmaSRsmwQPzTBBe1fsRKi1vUwY6ah0PSUhketnJ4cMaXhIy/
ElEl1ScwetCHq4AOTFZfWoNKRpAhmi4d7ntiJ8PfCEDuv9nmq+GS4yzQ99OnMfiqVXs31IvOuddy
QmaAxWuHi4PYHX8tyxU9bE4mKLw8wkqr28UUcERLzXQIuH1XLJJEzOXgLkFKp7TRqoOv05BUwAju
Z+LWa1vCLzagN3GedLiy+ZXT6YosFDZul+5EuAtSRl7jTek3HmwLlxOozbRFX08LkjznJRMgnQK2
Tqx5HGF23BxLAFV/MFdWUeBD5Mxs95ebeEA+GKVk655MF/ISV1YrZhWRODF+Ib2Mk5w14kzMS6c9
tOTexvSbrsnJ6m6Vbpcql6r4gd56TDAvhL3+qvofgHENflWwssrqLPl9mbPrumNHYMyEyBTX02iP
9CgsTKbvxAKjMy21i7aeKIPwydT1uyWev6DPAyYSHW6CTPsCsIMI71QT44DUife56y78iC4iQ7oN
lTyrX+wm2CbFcLSms3whHCsTB7QnxYpGsRlssQr1fKnPPbXbaj6SB7aXRM3HhhBWyM860pxGP2pS
7xMeK5IKSo6zEXFQlD/rzeNgPmaYdkxG9pgaI8Bau7AsugjyflK4Xx0uAnCyUrB34yXpcA9RPkL7
VLI+Taf7Nfj6vNDxaMCxL301KNYnHAEsGDbuk9cLTKxSjit/aWcS1IaX5A+nGmKWJLbJbxkh4mRR
j9k+craqetDGkmhGiOslnEp+xBQIG10YZTOtLgB1DciBEWsDQZWNkHCY8e+s+4OjX03rFtNpo6tU
U2/mAa91wM0ePEoD/qOyS0bElw5+HTYDj3JfG9gLcVMNKQFQyX01tHcN6YqiT7Eh1Rg3Q2WcE921
MHBHAweV8OxmdPR9Arkqx/nA1mfIDLO4XmpIVtuy3/e+u2hi5bmb9FVu4xaN9rtwl11HrhXGlk0J
254L3+2iV42hQq4ihLRvEbkYfcLkJ+wxgMNfAdHGL+wWPPIq5M/r6PW2d5/lLoBkstYQw5OcHIlV
1eiLHtYg9n5lYq5L82ZZN6ZbK0v9VWJcbNbXCd8wH9e7vie3W70MzJpQKT36PSKHs4rOFQm9NnSI
8zBRxhouZl0qJXgT9nwGglzT/0gaMkval3B4ENITuXsMpmfLv3LXj4QNd9araT1M3kfG+lIr0pHI
6MFmCoPY5IDoUo2fVepDVX8ILCj9AZrTWYYTtsF1B2u8BXGMuTWq6GajLhwFW6x9qAm4SYPgpPZw
vAKd6rJcjVZ+iHtj0UH9KhubgA8o6zUcqBQrgdSdZxI31ZVZ4r6Xykve6tys4LUoFntuCzNkpZ0d
fV0nF8c7UgLvLBvNJzpPmyPZnYq1zcFrac+Bd6/Y8VZVXhxMEIK5Ct9YZXwRNJs+WbfJenDWOnWA
T2pZzQ/UjMtce05qlw7nsXf8l6pyZtPY3Y3Nw+goiHM96EblUjGeQihbXo+/jwRhOb/lVLrRtV1K
o6z11cYY1AUVF+oOdTvgD6BNT437YWlnRRyzQSNDftxnmAT7wMSF8WFM58lkVhBfege75rznX8b4
pc9mBMkQEj/g2+uXZ3/WDR0TTLwTYAYPBMh7JXNz/53sYj+82mAU0yZB+woEFRU7mkLAfXPmUBj0
5YdfnzuogxH50q65cTQGnuipDA13b3+vJ9qqw0HUGLOnoD3xz/aRRgA0mxJHHMKlDBkZ3t0nGHmO
zyo6AtPbV0BPQzXMcPqksGjBApVUvnUmvIYcR80Kd5Vxl/vOB7yRxjgkZLXbgjPRLGYlfYpRPOJl
XYFpR8NL5tw0cqMd/uzUPFX9sOCMj1YxT+JhXZNwo8bdM3xRnKlazt9om/vJzkudRw9XpG7mZ+5d
KU2cogZ/1vQjrYmJ4IvqslVBOCMS0qMjtjSSFo09FU/5dixIiKdIKDFlCIFadc5hESiHptWvBiPU
tGieA2bIsX4Nk0vGoaAzYiFFgY3Q6N1LjyoTqE92TzfXYJm7JAk07aIh47hWtMXat5j9TSjcu4vI
PTK4moc8c1EfI3lUOmjPyPYitKNsvVd8ueaWqZBxmMxJxXouuUF0BRMwUgkMoSyDDjPFcJYS1lc+
1NsqP6bi6HibqJmBPMDwCM2bMb4k5V2gb+zmMaRKqaC8B8A1GlxKx/JwxWc4NQ5z1USg4W6b6OaX
8VyEt9rD6w9ST+2voqBdDaUDGOjsyEfGgazASmSmT+Wrr4PljMVb1IQrBR+s0vIemEdurIAXjvqC
eEQ0+5uy2rbVVkzbgSxIM96plKS+whUhKTYBg20dLrni3rnWg4EPxVTjYbWzSKPQL52JSxG5S2pN
xjMoY0X+UDaMKxviigMEMfW0XK5yMZ6wX4TLs00qsdT6ArIGYjXdj86WQAlQ31UC0ljoLzos/juE
SnIaaQeo55pLJ/Kj5rhLl2g54RgnYXa7graCumfZov6uzWQ1gE5HF1UnYx4P3cBpMB0FNTaUxWSS
R0FKROm7Z/W9XsT6uxdOW0Opzg4H0AArpOm6fdK9VVhyQAiAJLuBfYv7I6dp595ndmejEKiXljZB
ko3xT1EXMx82wu8ccSdA0ZmvFLIs4acs/K7D3eHWVDSEychGBqOviDg32jUrYeSH9zo8uHpj2enl
MutwskfaS1CjY/T4BCrxiwOCrqMLnlpll6OiwNiBnnKAaDrsc03sQkc51G10VCfB9PDdM6A4kB/Y
CYcu9WkYrkH7s8LeejSoj1oXMBTXnv4cTi+wSyzOFqe9U7VAplW0oANpiXaBL+htMQKnmg9wWBq9
Zxcmm/oS+PE89FZh4i5LMh2HV66waIASxcDAMm4hskH8aAIoAZg5GB9CTe+rBL6IO5EFhBIkiIJ1
0PqEhSNGf3ECTF0PnnFwIlwtgwAs471LQcwFIej2D2zBlr0PatGdWvtXSuwsmCeMugar6/ylokpX
bl4GC8G7TRZhWPE9d6BbBnSI9TzDPcRAWzF59K0Uxh2GgjBig7VnW7iYZutCgx1pF7gz2PRDuE20
fYDjgqmcBy3aMRdEkyye+eGZn1UrX3GWqccojHCSAQkicYUqZx6PIjSsI8x4BS1jEVLe5yRDxA2O
J4PO/KyhZHvK/UXMbW/Ng+Q9dQRkFy7B6JZVNATTPk3OcX5QtGsnZw6Wheucdxe5w9bPne3oEESL
YY958bph7VSLpv3JfBBb0IVLCe+CEPU/mYfOXEqMdGObT5Ngam7jQ+uQE1VBltATArJq9vYN8Gmp
Uxir014oDjueqYajYdPXLfNKgydgLr2ymfcCa3nl5qPqb1IEiDvBfNOv2DaQeJJX5wJ6dXCfOpfk
11lBAAtSUiIhXgoLjtCcxAG4OkO0tB+I0JzwowhWgflzMOHFdOgkfviP1ba5y0l9+VETMZDHH7px
dViUxrg19UvMfsXZCQbzyal+BWAEYPseWE6H/wWo9HZKMCwntIL7t8aLn+B0m3lxXj2RDJD5/jIO
xHyoPTBHEsKMY4XTzXAww0uNLCLojZcmfalIpm7SjWHq7yLK1xpRx7WOiQAclBB0wR9YGfXV1fAQ
qOuzxHvgjOCpxTPo+IlO1K093b+dDESU/jRomz2KC5PIggTifEKeAfRwAljChWY/DMGThyG1Z3+M
Fn/hOspi9JR8pu+18zp4HbNLrIAK0T01mJjl2U2lU/CIdxwxygjfBJs2NTpoRUwojRSDO45GGMeC
UifHz6GvP+r8EpH2l+AL5RQynCCdFQTpKi0/D3YW/D4gZIN5rPxbYz+UmFdAhBxYPGX+YxJPinsT
AFfNs6fAKOkv40QrmDwqZU+gB5U4hnnem+c91WCy2KfGwEmXPMcDiNd0HNGaVBCavsNLvxLS0M1J
4Y+ra5JUbHyiMltpmZtu3qJZTtH/I9nqsLk1mt8smqKePpTsmuFtUY2XULu4tmACdA1G48Rc1O+x
6MFY7yjRpG8wx7+NelQc3g1hGcLFw+9PID8sNQg1E0po1qVh73tiNKhMxnVnbMxo59fUPfsg3Fnj
r28+WMqe/4A6GV3894M/wfl2nFRpXrv50cmOTJEleA7Lvkm3En0Llr23VUaI9+o3s62/ovj/73O/
2MT3Jvo/cvmKIwu11zAcOYOJunTbKZambb7CRhyTVuZrbkIyyWbQfYby6x4NKTPsPvnOXverSaH8
HcjEEcCI0kn80wsoyhiAWy/zI6rLHVxOnXyvPspxoIATuIv9KxYWLhUOyvVBsWdF/Z1N7F+HSGDR
Fk66DA8wOPhzCTh567WBVVOGIIvXTxW6XejOBaJDKjkbaUxPajiFevWt8Ohvi49PBMlkS/DfT+Mr
RnelGAeB8EQ/NWG0EEW/h2dg2kCcWLXUB4UOPITvQLmdju43A96/TpQw6NSRVhso5b64ZakJGLWf
/X5whUYoA+0CUMiKeAtAzguAmAHRI63ieaH9mLwGrtf/z1AJ82KkqCruVSip//zx08AfaT7Q3sCs
V+xiTTG3ktIiF+sq+O5dH6xNvB6zY4vFppSAYXbkMXdP3GjRnO2Rgq77+PfW/NvgG1Kvgw4HAQTK
oD+/kq+afu9aDBVrGCtxSgpn/1Fh8sv7KGx105DQk/m7f3/mX7cBaQlMsph+yCzCPz80isyg7wzz
f9PECYuElPsKP4kok0oLp8e33CxfGbvb2EpMMb5Y3xwMX2njLATDMA1Ed7b04/302NMQop3QGaTE
4FhBqs7MX83kHgtTwwkGqXkPwg4kn0KaTJgM1ONJEu6ssFq34iDFu9JdgUyoViUQPrtwyWMcVnCs
pBvdfu/NM2irhMU9wKXJB/Cros0UhvcBvK/gZMT9dw/02xTg8xFrOa5wsb1Hme58+k2LvmzQgCqS
lYoVRsmApCFkAmGb2LkN+d1tuFcx8ilyFUdRjxLQXVfOeQQGF8nKacJFq6dLOfAJqv65AQrKgRUL
yC2jGNahea1tj6GFRRxZspY2cmpBvBAmJD4D0QpxcExbTz0JwR7m0Esr8rWvtksrr89Rtpb8SOmj
VMt9n6HtWqe9sUtLOKvddEnwgSzHhTLV+KNlyyo9y8UoSXtqiihZDeY/sgr+oAEN8FLDFVDD8ATW
SxjTCkaXNvQLA+pI5egbmEM1YLUlD7LJWTRYekKMlNMUyD6BE0NoqBiQSbfcnSNSWgF1AxQ/EK/S
h9nKMsINELYkPOmkkOcQKq0S54jgBfHANkghklkzlJByCFWTXWrFDJIgyRWTDTpSAPPfQpSkZegs
tCR88D11j4QIQWMstqQ9zhqswGGQaqX1oMGWlD85YiPPoHirAZ+hDQjArAFKlDrm+//D2XnsNrJk
afhdZj0JpDeL2YhJKxpRElWSNgmVTHrv8+nnC81iSpQgYgaNBvqiqy7JyIyIc/7zGxX+zug8qPW0
8dR6K3ESVK05S7wGAjBFGmiN+KSxtOEpPQ+Yo0lksjj+VhB2eUmHwnMx/3Cqo3jiOq+s2QX34lJB
LoMFyOcEEcUVTpoq6GCF4SKWlB53JE+rWqFHLVR/RYezcsBrJH2HUe0s4HmjQF4WFo032Fbm3GEv
F6fykuIlMUdXgc4Xk3QNY6TTXjDTXhTOcRjfRkA2TCIYSAKC87Wk50BZwsuSEqoP4wmenTXkcz+c
y+kI/ad1PYeCbUDhHb9/HkUNokyVUEJWyJm0Jz+X5kzu5n0zkgOWU0Jq+k0d+K6uvhPXsLTh3AnO
35DjVoEjhCiRB50ZcnVqjOrOc4gn5Jg1afU7U78mM2WWpiwWZ4GGQ8F4sCrQQMNivmTfTOTP5pq3
tmP/KR9SmFEcWilFNkZWY7MpMmMTWepTXz+mY9pdldCcsTp74edFuFgi5gJ8eFZMDKm1p1LMSSJ7
rnr8T4YXRAmH1V8YnyrUH5twoLEBNoEiNcnKtSClCf1+XqvrECMNpW2WkDOFcl3F9EZJN0iEG/xb
BFsupk9VSdFyYtnFR/AYA7gHRbBrPVdVTxBtyXGpIAsLklXJsFlnCSUYC0OqMHPKrlqZ5x+Dg9I2
yCWiIt7/gZI9J4xGC3OUHcMcHWGBk43fDa6hJEtHodU22k+GYzCXzeICx0b5qWywiDF2yPmgajDO
CpYsabrKqEbMF3jDoH1b1YLkk81gH3F1nuQdooQiT5eCRJkzV/39pjrnBQgXDMG1wFMa3gtuLF8v
KpgIsskskYsKMriyg2lDocB5xtUE0eb3z/qxQrFI3VOFB76lnpMs2q7zJ9BqPskUBrpZuUnjfedc
0+hjEutj9F26HVJ+5Voytpm0vPDxP38+fsQ4mSMwhQvx9cc6SaJHXTOk+7pRsED1yTIUw/++VhZq
FP+R22GWtfkKsw2XiqlOXgRCxu16MJOCe4XDSX8WghjG9uLvGbDUYy5NFczeMN4Z6Xi9241/qH2Y
vdecvcpOKPqEFouIBTrAbG5LKztR3UHbRaM6G0wJO5/u2quEk0g6V+XgkIJtpzSxdVqtC0d+gSAI
VoE4lcmypEBED6xlIQuKOows+vgQmi/MOmWSHwXjEheCBItWDa7pGDw3GMIKSUyWFXsUetdIeZCI
BDaOEYDiXsC9Au0Z5soGU4EGjYvBvw76K4xhZuThApWAUEJpnEJWDteSQWVeQdN/KDGlL0tG88sa
3mr5UOWJm0OCrKX8xC3iFNrSGZpDmZubBCwEWx286g2F4QFzvDTIgEfjhdo5axnUTmeupySEoGk2
KMXWUILr3x/9Z/bAee1AQarphsn7p1tndWkF+i33VZ9SdzYnoxyYm6Nnn97FfR8K83Ggw2iroARA
XyZgIA3EGo/IT3ULj08Q7jRWiptREEIR0qpxtBW2tKKYcpTskMZLyS+v9U5bpVNFI2yooMrNJtT8
/WsCIJHbmhsOORY640zxpOtyjLF8Y1SaJM1NPxkriZOWG0ZUJKXy0o/0CitKx1lR+YBL2lyFLGnH
yUKTjLWg+naWtuaov6hV/YGBhXO3CeEPiTIdnH3W24emofoJVJO9rh4Z82YGGCIGLy+C6r0tarw1
EO/8/oC+O0I5fCbUOyyhOAKpm79uTdS49tiXONAIjriOWpvF4BYNuAqF+EMoEsTymjDQuRwy9KIo
GHN1wAsUaX3HmBDvwt+/E2AgH3r21nBSkQ0qckKF+vLrl0JUPeZmhH2poCllCKdYDUGNG5irigav
DZKbFP8ckWDTLAQrYiK1FrrErWTpc43XzOTdqrJgNRmUkdjQ+t2Gim2Mc9y2AE2UjSFMp6WjeAfF
XQYLZui4roD6S2VukFGD9IQ/NnBJOl5231gRV+90VTGEt8hN/mSJxD2Uc//a45uUgprMBHds/6r0
FLkFlq7sRKVHssymAXLvRusQhe3ONJ44hZS1adf7BP6PIK5wNX86VM1trUaPCw+CYrAWtmP4VEvN
nq5mNnLVCopEZitHnEVeiwkkHACs06ZP3Y+S23OjAKwF98wA3+p+rRnLdHwJRtwwZbn9o1kppsvq
DDnmms10D+PuSUgRw5ABHCYFOQwXCUFzhvQY7ErHhaDXeAXzXVU2YICMU22MG+10YxbRiqoXAZxY
H1FOG9K4x3z+D5PaeZR2C31MH1s5fjHwCC7qteC3jxFJ0qRtAkyoUY/BVr/Ba0tmKAMDZwCbEu9Y
7Hlr2Jsw/pKlYEdRYU6atWQUR0H2IErYXvgFRLejbS9L3DvD6eTw/KYIbQrEqBoXoYoyW32OaP5I
9llDiBDlrT6o2zqAZZL81Q3s3SCQAEwlk+kq9CsW/wq7Mh90B0987dTY41p4zjhUK4neL+NT1cI9
SDHSHcqNkD9RAyNCTTpzGWjqvd1FcNeKNTfXkK1zTZuNQX4smmDWYkNowldG3GMDUIhLbCCOOXVm
PcST0GtXRQPr4rHCPlVlDTqsfCmX6GTasDoljQh6wxzPH7ol4A12KoRftEG49kkz8MdFzItBmZK2
mJOGh6GYtoLNb1EYhjEL2J+IqFBmTXvr6Qb8f76dgXpVeZCBI5x0iURy40jMXe1mY4ypoHVlMf9V
qusY7Z+SsTKpu1GNdZwdhZhJqsoXcVwq4zwKU3wp7CW8CQxzPYmAXhzVIQt6yklcXZ7PzAT+yhUY
zNI2rjnp2yQgd167EcBDG8NRYM6B+x5vkkN1byBMM/VVvDDNCtOu94L6X+8kt8mJ4i0YZtUblJ2L
CCwajdFTzFA/2SSq89YGw98sTVY+5nS97dynY36gPB4QVrS+yixp6A5CQTbFKvcJipoItZLQ/HC4
iNq2n7U4iWEwaeM1KVjHvx9nP1U/nGYUXkS5UBufQ7a1Hct1Bkdxz4yfoxX+PXqEhwqfw24WFO+d
8qzq73o4T0sx3qb5v2Qq9z33kEMeLyALQIQUetk+O08tH+G0mjYYecQbhPPQ2AQpy8eOPJ+D0Y1G
vmyRiwo8giq0LD1CbJmeVO8GXAAQw4z0w6hFvw6efGFxBHjw9ahHGyBThXG5KaZ6jhLJxLPhjxyl
go7NZi/7nYnUOf3IqxMkAgt11TggfmJNunjDUlVgm5UzXKiQv1fjwhJDcMKJi+J6OUNPDavTRp5f
sne0d7ww0Mp23el/SnHFvoCL/XDlcrWBHaPOwDeXZOWvt5vZ4bqa61OyFxeHwBIgJ9SFMheHg6B0
FhsfopTPCSUpR6GQNlAtKCQko/yRHAtG7O3vD+ETFTt/CIqiCE0z2BXA1ddvFKhdnTWSmewzKoAp
sldCwC6O7kjIebkw0W+pYCE5Ul3RuXlYs8e0sjJunEAEkRE/qWhR/ekmRQ8f+CfxdzoZyE/B9Eh1
BfgzlqcQlkeKLIoWvVB2FTRMDfWSQRYI552F4mKY8oe2j2+F+FAgAoMcrUWbmqQTw+VnX1GuuqOs
kAscCJ01/XT+NpUsImzTHLVWSAmr7CLuES2EKCrghW64F/BEhpuSRHZRZ8euIUNXRinZjPHq94Vk
L/3wOqOhIC8IRBi3hTNBg6xyzesKcRIKc9MgMLalNpwEjoN4fYHdInwf6ThYbPd3TSbBRDcOilIS
T5xvsq0VBCu77lf1yL0jkUcMn6jtoFdLayWsnwa7Rj17a5YPXHqiQsBiAIv6UcWUtvIY0EMc86l1
4/IqN23GqKCE8gfOUuvKlI5tas2ApsIy2AuQDYXBJ9YkgLw0lt5iqM4qdnL4tPXRQ9EtwC7qZhmp
L+K1rEJfEAKhCxWfFlmN0pASw5wDtukrBy122KgUpvesCNc2804LgVVvPvWDPKux6g+z6xGsBPY1
JpyIfWmBhMJYF/mw/OlJ/qP70gKq8U4wPZu6JjhkGWIbnRJ+roHwRbFK74XhLe/Vp2wCeHuATmQm
G4RBQjnB2dGPB0AYoSThto2sdaHdKhFE+/6YTq99+2r7tlt0Gz/7UCz/ekprxsHrTvsUfyjqSZFf
1GBjT1DdYQZb0QsSaZEuKS6cELY5JqShZa6Y9MSUa/jmiOqiiLK5oPVFSnpDwo7ZOtQqvSuYyFK5
UfHbFiCXWDpxuOIO6aaatWj7ZcvuyKNr1JPoWDGpF2anDAkkxsQjz7n1aF1xR2rxFbpqtZ4+l+ml
I29THwY1BZ2Q17Y1WQCIV2qsAAouQLSldWftRkioJUg7lHlQyX68VyLMXxSU2FXzKmUJsfcQLiRf
3zaletUEGD/TK3UoX4XwnKJBCo4SRKKkaxkjvfUtXzGJtl2hbQXy5U/mPGLcWQmhbtGvQnA3hK2C
O4yx9rJCYRhlLy28Iq0zVw3YZO6Ejz6Oyq09bHp/3CXq9BfWzwoRs7/L7R7zTHM5Mnt2KrLrxIaP
8KbxygHFN4aB8D6JswpcoVDrYBw3ULcy5nxpQrEBUqYga5dVBM7RBs0+JcezKEMkdO8mDSXlkQSH
oDNTbJdKj9h3UFxybnRpY6kbR93wv/12I4HrajJhP9SUY9vNKkBIf/gw6ZBt5eSQy+sLINhbIQ+4
KpjyVArT6QyW0FNeLcvm2hso5DpiIFKKb5CfuWZ/cKfRYxiyNM+t5ub3s0b56ebkDlEYf6poqM5F
W0GcWH6fdvFe7m2MBoAqpXEVQ7bNwmiGQ45dJKs0RI4vb/u4f0jbcZsZA/5XzQKG7O9f5jM35esN
oqv0rBpiP/A0+Vzm4utDUull6uOpPm/TvQXXopqgaERQzCnnJvwSAwv/C5g67Ht9r6l/EedwXgU8
RmVn0XgsjKEiYmVvQh3u4VxSCtn+VmJjdLhztXstb+fQWC/gcD/Ma/jm9Jgk7eoy/sNnd5/XdLrq
ZCRXJdgEaiQWtqioW5AAmv/gxk7vczub+fxTpIA+o3kdGya60lFqtUU63fllivBiC5KjT5yeDek+
EM7w9ZNvHM6HakCijUsD7BFDwnWcoi8q6Nk+fOMwysGFUvOHQo8fw+hVJiJX14zPxvr15TbM/Pq/
/kP5T8UjL6DpHbhPNL0RGLQz7rX0KNU3TU1eCmFxEO4cmcD18I9OeKEJ1U/WooWUP/TdIvZulEh2
ayxBcgKG/x+vCEuJnNFmmKSdJ4QHONKCqBgSmo2JbDYZGUUGe/qvrPuucM6oSq6AZptoDiKAa9ve
OC/Im2bQXhYRRofRU2I8pZBxe/UmRPFfcT3UjzU6hCBaRSgdUuo1w8AgVL+009Rvlzqmhrj123gr
OPzn7BWJgkg3JrXx9yOyHiPIr+SISQxBq0aBibqHDlytVpEDJTxDi9rxxkvrC4sn6obz/cV4VzYV
rKZwnhFf8Z8H69GJDrFc+HusPK7GSlnmBE7mfrZIHe/V5ETL8TWkYfe896qz1rEkufloLTguZ+Ep
MXbQwDMjYpBCEdc82gn9W0tZ117kRYji9fyLkoknmyIr8TvUS6Nqq3koS7vUgheVZVdgFs+plOOq
AFgbTVhKrTrF2kwJNMDwyUNTaNkSo9Hswl74oczmbdPwuOOAtJBCny1Zj2OT7dWJB8TwUGKcUBn2
DkocexwcF7mFOeJ10jL3YLLGERWyia25E0BMp+k2kgfFutTr/LA2ZL2b2OgiBmckftaG9ZUeTI43
ejuveNCkU4WzW6bjhg/deFil7X2/boUywgfgqtqtL7821aVV+eGEEKmA9IGUl0zIP1ftnxcpKepU
TdrI20UIZbQYfZpVDSui9nzsvnJ4hnr3TAcC0hB3xmqKieEATsvoVDT9vgXxKjNuM5i2RgtcFl9q
Vb9faqYOUAy2bzLBx7r263vuIFsw8AUxdwokhrpUN3L66oScur/vpx9oVHwOAfd4XTKJ+dZ25h3R
Ql3gmbs8e0hUTLjWEfUgK/bQRwk2lbSc8ZJeuAPHN4xxVUg9LMNm69OVZNMO5MGJL7we33tQ8ZWI
ULFQfrN/RGvxz5OJKyOG+M1P14IXjyqUClMpl+R3uJjCIvm9sALi0Pq6UU3ICdia0aZYNqESXz9O
prLx9KExSK1YooKEnOjNSoqeuH4h/LEx3gsZ6RoHS2PfCv8oQRqhwByAfnDB2AhQ/Pdv9MPvJx5d
NQkDES/A+f2QtGFuOYXMWUW3GCZLIT63bBfyjORvlLq5gDLzqL+vAM5IcFO49NHInk+lOk2pO51N
iFbOX4i5Eu8C8s3KyWfinyqAeDsejgWtYw7ZQsTqiGybgNGmNu0dwfKJTjps3iA2IJOg/rLYTSPX
AaLMQENrZTzrPq5n/aYg+FkE4WB1hyVPe3TQNAY4cAkTRQvrmbre1vXtUOzUIlz5oMZ6/QFis0yT
nYqJu0wmpWC2NsR3GbucWbrOQ0tPkkVM1QkGg6E8SBX8xZWCw1RuW2geaQ8ceaXl+AcgXA1p7vOx
IEUIzV3+nAfUs9RZgYg4yZeJEtHija4gy6gj3it+tBYsAlSSHYqM3gqxbiJ8qm7XahoeQuJNrAEQ
lQpXCNVj50XpvWNtWIuRwO9skWiHIVJmXpMc0jxbhna70TN1LqDqybOgsDNFO/VjtSL94cok6NEc
izsKmnWTk7sjms1JrTdkKK00y/VhZ2R1zBzHX/g1LsqIpVhCSekWji0i1QIGPx+ntLDFAD5jfB0k
2kKMwbvyXbb4i/QIpKQL3FKSyg+b8licaz5/2cdvSlhEmK10hChZevE2HSCQ8jewL11kdXet8ZGB
pZ7wDYJbemgnRJ/EHK1ENyIcziKaQYvc74KLOYQEKspWLD2Fzk0Smp3+XWFFxWiwI9ZElrmjMf0S
Dx0SxoV3+octBD+HO4ZCHI7ot3iPfmhswszMncBeUOSJBhuLamK3JkasUJ5+37H6D2cIn2fpGrw3
0wRb/HqG9FMmdX0nGbuCX+vHiXAvcznFMPr7KBqtQQPa44yNvKkdFLJ5nwcGGtix4d+EZjXwtFOV
pDvdfzAa8iDjamPnzqLX0fxasJRJtBI9ZSHPTLM7Wmj2h5AUIuMJe4BTikNNi69zV7212K9hi2wq
t1XDNMhBxiTbc/IRV7KeLtWWyRWQK6x9v51oErNLoI84Kc9OUsemDWNeBfXsm82Jlsdx4U8Fd0n4
R2LcrODdN80107UKQnj7NSE845sZfpCwwqvW475KdGjwIRdLPX5s87fYaS8cpT80NTYxwOB5smCi
MUX7+mAMrc/kQOrtnVbcowq2zGZO6IGaNXRkBDJoJwrYBI0HgT6pVWJtlDLlo3Ueb0c8qIWQKG+v
KlYO52l3HI8l6FqQ90uZky5+LQN9UTd3lnFv9eE8StyUYEJe6NTeKNEFNwPn+yn99aecIWq2WifW
oA42sXC35kBka78vlBu1egEBMIJT1iSLPMNbqGmYlGDMS8O/0Fs8HzyS0/hNBaL6qtdmWbb1UMPj
Dhj6963YFSPCTdTYUFa5/F6V9HZI7mOSyPRip0iQxhCqZDDLMvZRUtOAQB/aGiZBf1bvQvC7CvgG
iawt4sxeSdQJlrbrLH3l+FhnTkTlONE1BAUvJrMzGh90qrzYgi/vOK9qi3r31XcqTJZoNUP5Thy6
yujKK1OZaXg3OdzGnhKizZupzXYMd9S5nwoALLdcRBkzC9ZDQiiSpEDbiour+yqQIIOtpBzcRSuv
SvCWEAtBtHJT/sEBWToXDhvD/Pbe82Q04W2tUbLQ0319yeLQLPnqjb0bJWWjyeQnSdosSt803AZi
nhTzY5ewaXl8mryXGrgw7TXi8va2Grrm8ECwbsfVM6y7op9LuIg14kkhh540t+9DbIy5kYtp379b
U0OvsOcQ9noONNNc1R6zyaQG4UKUQNhnbDQ4Gx4yhhh90M83yAbe/QFNC4jlazoMlFF/Uv3kyD5Z
owUTy3Rb+vWiLTAOqqCP1Bdaxh/KbFuF/GpSWvxk8mLWqd62TmbtsHlV8v5ASuA+c5o5nDgsrPAc
z2eqF7iq4e8S6VHlhEQK4dvkWUwhTpf4PpKHrZXeQhrlK7u4GMTz/abg+wF6MHfR8CD5xlkuuzyv
S+pfC0uyMH6k+7HqlZ+96jwjswvnHXRHZbzutY3dWBsdsAtpGEDMYDGRWfrdnqxjquTG5LnBkTKW
JkBuLQcrI3uLIb4Rqxng8ZXJjVu3m7q4Vy1yQF+J+Vj6lkLaIcdQOF04ipVPLurXsxgKg+1AdcIC
CzrDGdPIaPw2dEKJ34UYiVxhhrzVq1oyvW99ed9EDoKipZ5R2jQLkQthevMq3qtUHLl2iFCeRLxq
1J992i4SIr8NmkVO2JmRPMrKm1lhVgFZV9NWdtZCMqgQNWhAjQYGC1QpGbmrJVq/huTg2Ho1y9eE
u66x5Y2JppiTFy/jhfSXxG8sAQc3rW6q7NmumYjAblP9DFQ+nPNOEMLT8t+93Cjo/6i4++h9ynoX
jxo8EzwDmVJSgiTBiBrJcSVircLhVNMPDZmlbTYvPTLMQ4PxtocXIzpBGLUFM4U+IGocN7ncWNvJ
5Gq1jiANDbM0AGUGLod3On5Ykz8LqMBS1fXqeqEr+2GsXNOLD8DfYvRziIrXHsokQTWLSjdmFdOa
qSSGDUGqMN2dhINL+Dgqj6W0a6lSs+tE7lcGiaEqPOxJPxYG9luPeq1c6ZA7jDZ2I2SFPYmWRGrj
N06SBrZ9DaJ0C0uFhxgUvmSNk9bNNCQFV5liBleTRURqtQd5v8JvcmPoR/NqlXeID/Bzac362ZqI
yU3GozQsY6ExtsfDBJZXd7ySOoPm/sGpi4PadvelnYWIHEXXnyQVzI1h7svpTko4gCsMKHej3GDF
ZV0NQP3MyggKQxGWLUE6eb5A5Ehnx5Xf5yuqjhdIR1ekG/AHQuRbmAkKlXyQzVHfzfo8WjDlCbub
rEwulGPmDweyakC1EjgmhYgm/v9/OkivlKuY1tLaxbGxwZOAORMxQWn/Hsb1NQaFcsjFpZ5iMzwo
ofBWk4d3Ggnh+IVnhE/GN6TRRmbUQgaUBdXGNtD2vRTpkbBeOJF1CT8xPZYA/zluqv2Ja1VBjVV5
PQLKo0oQPeMiJlnJBsCuZIjC37FvGHOLZJQKurScrJ1mVQDLp5TNoRS7fvPoHUqQwNSE8tDNCkw/
Q3wtagyUqZa6fgmp1EILPd0P2cvv9esn7/H8tDANum4US6bFAPrrgkVVYPYpOumdU7V7iR8tTJO9
did4mNgo59q77pN6DhmmDTdVqP5Vu50YR8d0PVIpGH7DVQcfCfao4uGFw4Xn9TREBBlAM3f6d+bt
NJVo14W6fCogYBcbuEzC+rhJOT+hs9CNtLgqJHT8wiJ7ZKYjYf3qPbb6AxinGybPlJJd5C9yEhu8
EMNkiaDZp7jE6pZNofUsJCuFNK0L89nH1N9bnAY1Wbzh1M9CKDOac4m9anwXd9jqvyt3VmBaEDkH
uQmtXQnBIlbwio63o3+Mg1Ur3bEtiiFAt7vPFai/VeBW4G29fxsRrZrBMjbuSiR7BdR4S8EBFyW8
Xb8awf2o3zVGMSsRCaH3HdR5wb+9D1eK9ZpMDJ/6q9F8l51TGe6nKcDNaUD/tsYqwcWIZaXaz42p
MFV7GWxQteg6D1p6Mex9WOeq2obtR4hUvCKoBy+pkNKBDOE5GdVXdREtGNS7v79e+ncwSywSFy1A
i2w48tl+hMDsm5PKZWROdF+ge/GjESSubNY4+OjLyXz3+HC65CufejwIrs1uXiLd5kimDJ+ZwWMr
LdUcwc60bf3bUjZnGmUuHfpVP5709NDhes+FvFbVvw1mEyHljDnd6f6p5wZ2sm2bZmQ0EPOQbWUD
f1R8i6kHNe9uAg/tvI8emervv/mTr/F9S/3vbxYt4z9nkG4Xnpx7ibVLuICrVMKdDZ818o9zRO4y
fDXfN5c1mLlTYaoQ3iajOs+mBzmE19Q9l6oxd3jFteo+o0LwGuM2Dlo3CJ2NCt5SWQv8UMcKpTs8
oNdOvm8BViK/mGeRkNhtmqnC8Kpm0/gkMewV/yND6mzi5mGM/npSnvE609QHg8iMeHgQVaTfwmoy
MH20cQj1d0VrcF6TXH8NZ1p4Ti/UAT/SClWXbM3ErRcruNyUa9U5NRrJqlieMVFXgn6GoHlKnqD3
4qByX6nb0iTZbBzmTXlbShK2GdsLS/3TcW8ix6H9FoOJ8yYPBrQTWQk1nIK+F2W//9aUBWQMxY3B
jaUUJhnageShkrIZzEPX8pcUumXiYc/EromujfHOiu7DbK4rSwdl4qCdCIlSo70NaXnaptm2sZ6t
zs2He6d/BZkMm4dhhBECTAgWOqVbSZLQKpMWKM0apk1sRgs7DH+6pkVhzH8HW6XL9gnXY4IRVvpW
AcWHfxVa4+QxxBumdlYYIfYq0aspM8vDyPQQqgJ/Piv3FI1ljhUuByoUgAHRC2djn7/m1BjEZywI
vLuworyb395dy9AVltSxqI2/vrsKpqm5jm3eLuPulO8Sc2NH+OtHsBJnv3/Sj4/un086g7nRMJVW
kPJJUwdlnI1vH1KKVYzyfv+cH5i0HEH/fJA4ov7ZjsmI6W/Q2Tw6kijrBpIndwgBj/qx1GYqmGVX
5YgyLp18YqV+W8mzky907KbLEj620TJ0+R1g6nOjfTjBba/cO8FLic/iwBuHndiscLDMkf8Y6RLU
xLQ2RnCMhcvTuDX929F4611l5IwP5pGxNSJyaa+ZzETqRtKPenCtxG9ZsC6aF0kDBb3r5MfKWtv4
ZBTJktqib9bFxTnOd8BHLKqNra8YcmFa+XVRvaqsB0s2zV0v3w/+DXvdN13f+cgjDm6dRlSeJfaF
3f6DslFwocX8kTkkVMKzg9Ua1aHVU92E3nRKtequ6pf5uOmx8+pVmFhchQZ+YfAgr6CRhMDAF42F
tZ9+979fQTSV/7xMmtZ4SlvyFUK4egAUCY8Js4G6JXYuRbgPIG5Crp64UFtonUUzT1Id67pbQcAo
01spfrEDBLne0gueJmTZw+BjYLaJy1Xe/qnwnooGzIi9w4CnVn3JF1P7qWZhW0PxoyvXWcmvXx/j
FLNVO5ntjal48MfLsIBSx9vQesw6pluAXYSw4/VABiW9UYNbsI7sT1NB4YHz7OesyTZJa7qB0x7a
uttDrtAxTpaoUXANmFm6AYUJtalBS4zIV5Ofhf9E/W4FydH05RU+xI7/R5AhToPeHyzI87/v9p8K
DniMCnE/jqGLV/TrLzQVhMhYd5u7suq3BrP9kYmEY8zV7lZYckaHLqkOlfMs4fyFW5bptWBFeJ7X
OG5SiuL21wKJsVulV3naSSDdIT0m52CC34C3KF/78tHH4gLIXctzciC2GqGoXBVwbWocrqz4nirP
YmNmz0gOZn6XbX0LLqNcbUrn+Puv/ZRInR0y4CuqTLejUMCrZ2ebr7dha5mJBoDsLH1w/1DeKBPB
ijehP7mto6DMxCjvYaLewoJ1PjGR7jCHpdJbTcWleZL2A1BpqsToQaEk3cwyz6AHzUitXmZSsLOB
T6wpgh35FGMiYrzm/f2gBK49RbNOE0FzV1l037MTTPUuT7GugpDRoPpFsiSR9ew7MmSXhWgq7fyx
cF5E4qg9h7OV8IdrplDO/dBesnD4nD6fL6dqOJxoCjpf47Pk/2d3K8FYBpPdqTtpvPHMOz/+AySa
qfTxTH6Y7HTUbtXWxFoSHZ9lnSqtXmr1o2G/RXTGnbFLsVOM8eIbeozVGavgKjoeAZD0AgWSg985
IZTyxkueEpojP3iosJMJK3WtoWt1EPcMKZrVHPNSr1t4tkco0MOFN+Z7Qe4Ymsp/4Plgjvv5CP/5
iWEjMXxMdXnX9s+2dSdDeUcB25LtWyOY0FCdqkg0GxzA6eCLOySfsyj+a2Dy+PsXcb4fRWxQpPEm
2htA+s8q+p8vUpCPUjXJNLGWMFmgQF9hUjoPhnQR+Ssfxj6LJ+Ha5PU4Jg6B69nBytEhEXKue8M6
EH2fYW0dxA7CeyTAPjCuV1UY4rLV4Z0+oHDC1mfgFYoLa6U1oFDWNMs8PinLAzcWXn+WM4uGbMfM
dWUt4v6l8W8L/2ZU/xTM/FBhgT1j2etyfuuwMp3MX8VduUgplH1gFBXXpbqM5oOQuRwco577IO6h
8p5TvyuY2lho58zx7oXbu4MbYzakQLRrI7/z4N0FQeW2NtJwnCQVpD6YeNGyYRhSMWYe6vYKKGmI
37MW+j66RS/3iUEv0nlaRDMfzF4eZ7j8ztTgSShTHZ1ikeCXFnrp1tPVjdZGDOzUlYf/UQMptNcv
iEfFSfp1s5BeSJEIzcrWcS8/K+Ayva2G2uIBTtM+V3F9G15i7a5RNsHAIyDG4/cX5qePM4EVHXpu
puPG2eXvmdHU4M887hjszHJamj76W0UHlaiToBCpJZd4GD+wCyGqYAgvcgRghJ8ntbepkk6T3E07
qvQQDbIZqJtdWLxDvzdDQkl2RkcGSPJMBnZTvidGCmXk//6jmSliSG+D6VqE+X69zYi+aBStr6ad
nUWEA2FTfGsMWy/ckjO7jOPH35dY/aG84SfD7jJUi0sFCsLXz5vyIUw6qZ0wL77B9BOMp8TjSDhS
zygOKvtQPjjX7QkzwsRf5hkmN245H7ZwXvEaLN66/EnSPrJtFKHdJmz4qit3kXWSylXlvMhMwZlf
UunifYdHwQm+k1FgOb4PUgQvs3F40dKFj8eWSX2+S/Kn/MNOVznQAL7a5TXa+WK8hvE8TmiLKtd7
G6yDHazzZJ09qe92v+sCUNObYHooteu2WOTGH6tbAA3jstxXN0rtVndZvk6f7WrPqaB5997wFOf3
qXaj6E9G6kLNbdd9SszePNtnI/gv4dVXQ3QX5e8d/8YjUVGxuUrNG9XZty+x4Qb5O0YFY/SQL2Pv
Snoa+zupuh3Nba3NwHuL3LVUNz4Ft+hs6zl7PK1EymCpXtHSh9Ku7GY1toTJtSwdIgLEPQ6/Db+t
Gx/1XXjLfYcagZFSo97pBrfIXP07yM+TfChrtyHFrj/a0TEnyQEIE1sB6hms9R5z4O+aibFL5lXV
HuFSmDBIQc2LeVBjKnYc7V2XkMQJX/bk1/c6X8MiROikkx8xR7JlZ1f9wXauujubPxzuh2zvUFWM
N8MM6aOOSWL9Opb3FmYV+cp84qooU8jjz7DtzW6RLEt9F2Tbwd7mTH/CVWnO7elPUF4HKAmlNyeC
BnEdAPnH85zwFPz+XqPuKljjxq4chLEA3RkoKHyMN2f1+yv+wynCjJ5qCXcUdB7nFYqeDKFcTPXn
nvZ6rDA2VkzE76ZNZzLmn79/mDiSzk5IPgx0wkbNChnhbPeWpSWlvs7uhdLtgZNiiIQRA1P4/NJZ
/MNlKsotwfMTpa9+XnhJpZr5WTjtHEYbjbEldGQGKf1K84+los+qiqxv6cJSGuKAP/t5kHY1jn9q
PiyXzn6ePJZNpOOVsOuTkHFvdovq9BoNrddiVPZSWP7BxjV7JOKcTDYzwzq+uStUZeEYGCc0eFla
jGOUu2AEQPFSVwEgZdDGbp2WLeMhPDUnTEpiPNOZWPgynqTC7peOmRQSrnaXPUC7XBQPTJ2ZBriK
lK+1/ybsvZYbt9ow3StCFXI4RWQURVGURJ2gFJFzxtXPw9774HfPlO1qy22JIsCFFb7wBpX9SIQx
wZvqGsfivBWN86x81e17fbccUL/WEtHsEHko2hxWrBAs/8dj/zPafw2Mda+gUFRHaUCz/jqq5ClK
m0KN56PSa25uNd/tCI7AEKMfHdXgtQEPdUfgyx0mfs0wvNJE8zGffkhp6RB2kvN3IsR7gs4UsfdI
opycEBIQXwyrZK/1Q1KEAYGI2yuQ4sufUiT9An9QwQboJQFMo4ob4f3v2/vYzajGCaqI7x+2z+GP
NRbetIDJXsUdXl+Oqn9puwZNjz6RPH38RcTK+/d18KeJ8PeAgMOQQKEa9wP1r7QzT0WzGEp9OpYq
+8bkR4kFqOhtpLuY5GAZHBwNnEbsXHPM3cX4uLtg18r7JP+U8HE+9GivIzeaGEjrxV//fm/a/Uj7
+95M0I931BCNob+PvLlpk2iJEaieSdzhKLoFstxyhuD+IH8MjqI8onJGL/ipaibgI+pGML46tBV7
5Blg0Ju4hAy9tUkSFDpp2S/9ymkZb2bt2M399q7LM2EfEpPx0Fqra+qJ1GVcHaOs9C1JflMZwr+i
ophMiw6x45UPLAn1kzhOQJjhAzabvo0foxiN85QIFiwEzb94uhSTL2NY2uuyrzX/pWSGEcv/a1g0
CekqQiCw6vdh+5/wHCmeAsbLMB1XSu6DBG76vkwzoB3GOUIVsxjjxzsWhXaDG/b1yxyHjoEmBYGZ
QRcpx+6zsIb9wAl/h7PXWGH1Gi5ZwikTrxNhap6pyKD8LlKH2ujoSzS+5PhS5nIgIrIyoeknIDQw
lcUukpfjUI47lcK3UeZunFrwH/EZXjjsaZ6qRNlaizGkiZMrD/o5miir03rgQCzPwJ1lw1tZIhjG
2Hn6XEsagY1jgK0olB96fDp6h4LUBR3vg1SJuxY361ToZMpU3Jr6tygQJm1Lf8iapyIRAJF1QUnv
ZWDSxvlk6/Ob0ayYXXTg2fYzAGJLfJMp/k4nVveuEkY3oszYF7rTZaXL9oVuJzV7kOFlvDhLtIvq
ZwNK0wRP3HSx17VxRiknSESG4oQ43K39ch0b8dzOGk2d37VAJssAZJ/35xIIT5McIHFTkQhJjoeU
7pHI1qlvtOmqtR9DWTpL2FHeoTq/opdjTriXJJtUf1vRMBqxOpZYiuSa1SFEHHZYYJfrsNOjT4Ge
DCHo9m5Me4c5VDD6EGh4HIQEgfdnmeRQLdhgpDcR0ApskFnyxgR5E1xNEHSOKFd26UMvffF9w0Iy
IKOpOhgPDU0F/Y6XE1+78My1K5IlKWveiPEdBStWVQltA2V0cQq9nrGir7XmG5w3TPBHd+wgxMex
Ldx1/BKw3mgaEd1WmZrTeKSDLzRvy/xVZjRNchRQIF69025X44fZgojZ4XtGhPoSyqe6V22rOMBA
rONfvfEV0A7pi6C5QudHxJoxZEWRAiqq3rJvtECr4sWLkTLuwwseeLDICPo0V9eOg6L54wzpqHz+
9/3p75MdIi6gOkVhY1I54vW/1mEzZ8Uw0m5+aFgzEPiV4i3FmfZLZq+o2yvUEOffL6jfj+3/2RCN
u/yGqmmQtOmfQ9H9qyOst+Qi7AnJee6QmPGGLBDnXSy6yTGMd2W9ww6ySj0V2mKQA7eodrLiDdOr
gD/N4EQDBxNmNV5+qno2BkddHto7ze89rw8U2XtwFRtxxE3dxQtib7526cb4il4H1kGgjd4g4WTi
xw0Cpg+j+BDviibID90nqMdv0DXIDzRIOJ2Be3T7Qj8WxfbfP732X5/+r6BmCJdVw7oyOcOrTA/r
gNAazH/PIHrvN917fhiybZk/t4JT41JY+1QjBC1YJodW2WyzK9QCbbBLLuIg44mc3ih6G+5aBlLp
ypx8k58uAQpAiKuk3ZXkmQXxET2WWABtrOlZ2VYkCfik7JnlQ3dMlI2IQcfjv39Kwt2/jj2NYFEz
KNTBqIGnIul/HclClpqhOs3LZW5cwfykwuKX8qOw5kjUYoDQjkQQCFS8F0jiJt23pDVbqzs3xatG
8SMH9sTC9ydrhMlGUqAa5HHM/uw2Ryiiq/ZJMxu0en4K2lsiUvNSejMyASChbDc7gKCKjHeMYaDw
wfZFt/LOlLs7dqz9Pj01060RR7Qb7gVBxM1HmQJRFhBqofiOOYgBZ9Y0fCuzUHDDdbrXvbnWd3V4
VjrJFSMFjrTQYtVpeV1GkJcpsGQTV/V0rUF/tGPD+gpBT8a6I88b3YgwKr0UfY/7nQC2JejW1rGM
79X4xZ9z6QqMK7tNNnuqApdV4nlYSIMgsF+i3GWN5blpf/PiLoQS6DJFIzTZWsQCaH12MMEBNsx4
ec8mB4aISVP7EC4fnXou4WEq7CTYNBjiQW1+RQDeAzKR9V6fN6onki2swgxJBcRR55dJwAOJw/c1
/FwAZojKeRUAT3bPsnruRYnO1pc8HsTxqccPROnO4XIVYIjNYOBbP29vanXJip2Aw6C6n/NDadRe
vl6Wjl4tQM5Uf0kweVKAeK7+ozAhMT94ENkNmXVOGA2ntwpS8TKveApsQkT842Bo9hpkQbANegcC
9FUSJo4iqqGbqdmbtFRRCEZZ0HiSi4sJa1mUS7s1nlB5Uvrn1EIjOinQEfat5XJnmyh0GePikDR3
45XPNHtqsIPKD2m8t3LVVsa3+NbAjtZ/+/o0c19yvVdA+xtPS7Yd6KeGs2H3EOfb48RbDDRoyymI
kyCpLmlkBkmzF8EqNQCSTJWHFNIs+hFb5NvBAwzjU0dZHPZ1oe4yo0IS6qAQjd8XOybaEnr2x7Lf
aPk1pb0d2RJBmAzBGVVEKm/OCPt4HBRYmodiucoDFtQtTxJp8TpcXe3+C4kXmfts+pTVHU2SSdrW
2i/yBinuUO5Uurr4bkQPCRWHNAkW5VbIdNZOxuqPAJj1pxTV9flDlLarSrMBrm/pVR09eUSkqVEk
Hkg6zg5nbG5wmyAbv5nG3pxBv0DT8KP5GjO2BdzdZxbwml+Rm/St1QdEzFddec6Nb6u+4f/Denxl
iWYi4n621HqFsG+7E7V5HHHuPVP0tkYXACrJbOYRbUX5Rt8miV39UMhUXDqrBM8IZmRXcQu9MR0D
Eya4dVnuHGN3XhFJ5NDuoJezgvFjt+tvIz1RKALo0VqfnbRJm5NsOQt98/lQqPAQZFv6aH9YOSyr
9YSZhyy95oiBQYuf+gAuUvWVYko+H/E5qS8lb/+QYw2FU1q0gWwvKjs4q3LQ3rDBqBO/LDzk1YEP
Ju/58NgMm1k9ce+on1DdwFYKLdgaOJ4/Y/2ErYlHPruqtNyx7XiWJZsWbdwBoXbyp2F5NYHurFS6
0vox7DRb4m01xjxWMd5Kp0ARGsQ9C9cYMeJs30qldsZ0N6mWW++RnKcmoG3a+VMqvnuZs8YQQeOe
hRobJG3fAMtu3Dl5BUwwPmSXGRgMFBSK2Ejyk075seRzGkr647gihe/H0wbPprQ+oEtRCAchRP35
IYWDqFGuxuYYELjXmxvlkvBIQbISQwkOVB5hhHd8N3qZIVmhsfGo4ScOfAIrdeUiso3di3h2KB4A
WWd+jtZpE0SxA71j7egcnIrQQyCjwcgLwgcgUQCJix8fQ/mAvMz8KxvYaLn5fpWC+BMbnBKSsOol
8bWD9qOLNBfXm1WTnu71SLW76MlkpieHCdOTQnrpgQ8aE3hJqnD1V4V6fi/fMkhIAzl0iExOdB3i
J6UGTJ1cq/Z5Bdx356bTCgfvxJha2l62jr2+px5XGVuwoDjkMnxkeMnVWDZldxiVZ/IVkCKJjO7I
gwieT0J3DKRlsBTBwHHcl6c8dkfU+H5B6tEc7eOnOr1GMGHH+hnSUt+cOQCnLChv7aHL2fVcdUEo
yBXiwHjTyhOjTUKPsnvzyqUnvMNsQ3JRq12Yvkg4FK5eExf4iYUgrourEWtNiQDuuvOJ8g1tPEPB
LcJNXqkkSSeKfCom7kecMoreKQW7vgdeT0QsbEvxqUOrvdsKK9ACm6aODOZQ8EDfSifeBazD+mOA
WI08uqLpQfiuuFUF4BQ0XrcufKWkX/LSAg4HK/vDIsJuRFm2Xfou4cXX7Yrcn6oRz/aXsN8t5als
P/WVuYEenYieQD84+e+o7+5cMvOzI8gP89EHBUu0Tgu17g6qvoWKC7VKkp8x47tJB3yj6m89ZSud
Zr+1rvqMZwayb8pZUX7jEcTXsEtgFyTVbwu8R8Y2rqqZHKe0OYfky611MpeN1QfMp7o86bjEbUF3
NeJesx7jdt9ANetRl0Kw38eHaTsNlg+oAT0WhRg6x5BERkA/ssOU9v3wZGUc2SI7kYSMIYir6lHG
fQvBRiaJGl8VeaRs5Vptz6GEL1my4ECdsgO9aivSCA9yzUNQbpb8LA4o7RPLhUfk+6bkKpBC/6GR
ho/KkIBP3FXNbZBYXWhzkGFBjmqw+uz790H7GDLpEC9nU5CdAgkgupA18MhxhyoY4k2F9pHnKRDz
eye6c2MUwcbliJxunAeTeIiKxq38mMDLqO5+KZ/VuG8pOeUoTkeZn7SnqZHsWjRJeBf8q6hD6S8y
cZsOhWKKXjC9ymTI3DjMV0GyEo4v+6q4JvQHgWb30mlaX9ueBG7h7okBJv6rFK+dpkEKo9jJqTSa
WCImH6BWwP2hQSEfIx1eH1zjA5kbHMuMrPR51F+n+QeLn3k+AsUtEE0ICQv15Wel81CtL+DtdcoI
w0N3qlQn+UoR07BkhG5ML1f2Y/7VDu9mcZ5MookN+Dpjvg3Ru57eUnGHlCB2WDheL96sg8ckBP1W
yFNiPQowRSn0wIxGu5tXFxb5XF4wI7UT+oZqR+CxyTGX0zDfKy5N9LhG9VEldFgFNxnlrUpVEhe+
fKNQ/l9ZMjVx1CBgepScI/266AF6uILsK9OxQsBBelMi0Hh67tRJBq76ayQxzdPsjAKSKfQbqxIC
MX8OU5RmUQKgOpE0+P9gNvWuGa/3h7Yml4qFmmJKJS23Sn7Q7h4bKKVJSeQVUezn1BJNWEtCWXlG
w5aQ6676GiZyADaUKIscjLJrn5mP7XwTDNNp85cQnamlB7eG6UM7ef2QPWoz8pzca7xT5x+tuaJn
6bcYA5WfQpFg5XXO05bzZbWjRnIbOWMZZKTNlFrmrdS/m4TkBneiVJ9VeYwVPxVHDNjvXdAfOJm2
HJ5VwqpIO7TmqxS9rp0NPs7Aa2qwEYYxas4jNNx8IfvqoavfTX7ZZLPHFkqpol3STXcYTl3qi5+l
6XU0cXqw9tNxKiZbBuSJynA0Edu5eJVmKLwWx5yTaeRfpMZr8NpD+daFlF3Kz5YCSPsz5oSH26J5
pdomlYvfZntdABTmKrMTog4EmliTQIiQ2VbrAeeN0CSEr90ktM0N2s45GKP+dchuIt4v9QYxW1cK
D9VwqQXaG5ShozN7ypy5uuTNQXVoX6utbOi472Zud6J8EueXloMTOIToLe0ulgPjQaYvFAaUj43y
gsub/kg5N+1+uIS1wawul7YC3mH5owRrQz2pkNWw5Sjj3aq+rkiH4kkW4iN0XKPNRCxYwoJ8Iht0
IjAxRF5cipumt/PQqw/0kGEWr5k3oSjtKS9WfRDmm2r6/55v/mFB/k9NgWwTyBagCv6rmQb1jH9W
E9c8DrPEUpeLdjI/smyfND41oiEwxy1lhdRWZTYruzsWxwI8M0vkKiE7+IKyUIsg+QUb6MzLrqRR
Fd5nPkroqA5CcMTTCdUHB//Hw7pj8sOnom9u8m0876/yqyXgQOFEqU31mEEsn9AVzC76PrtwtLaN
C8N6TxQ/nabP7BO2WNluETyl1kDgU6lBLGxAzg2vqnL69/H4A6P8azxUoGx3WCIgLBLRf45HJSZz
k1vyfJkKbyU3yTZpt8UXkUSqjPaK7JaP4/M4UmU9RHhhaRvUgeR1l7OLK9Qy3Un0UgWLM9/Cuw6k
qElp1utXCl6+EvsFkHmg+M1WG11i2yz1KqaqRO7qm7WN/UDvsGskhqcxN1s6u570kEs0/nzinlkn
CrB1HLBAR1JRtGPQ7Rd6iCUdy8aL6l2K9aez7K3Kr/Sj/Kkm+Fs6SobgOfLoyDc9rPypDyysdQl0
dbtOG9YQymP11Uz8Md4N6oZdEdsZROzycUtt8t+HV1L/quLc55mKwhz/KCaNt7/BAujKUpuX5vlS
Ks6AyKN1L2kSp6svYv6qtWf1t26fC2ADq3Bcordefcm7s6qcY/JQdsAE/KV0QuUTUfJR36rJLise
NDZy6yy8zvUmV69YMhcLaqoP93pA+Kxrl2ndiaxZFLt1QlgcL4585VdRaO1yqqP70kcPy7DOMiJz
8SHH4XE+mvOzYd30FG2sVzjr5hbvZmrFlnKSsmOUHMzIk9JtKzwi0jjKZxB5s/AKbk2pH01hJyEk
bLyNH3HzGIkPVeHAc1yV5wcxChrN69QXBVmHh2y9ELJwZPHaer5q4snMrk145fui+tKpROoPVbht
lYF5/zThR0zzWt/K5q4RD5h9dcZxnW5S/mlMzqQdEV4d0mcdn0vWxvijm8+jccBYSI9uUGOlaKd2
+1DCZOJoVhDPGzturkyYtHqC7Z9lzyJVc2TOsX1WLswtsfsPuiy7yj8rmP/f06ctSRETpOP/xYCT
2jqujbCeL+l4EYpbrXwLKdBFxKriOyf8XWy/CnQB1KdSI+YUPlAeZQc6WtrPSLwa10hfYXgGX4Wk
5kGe0aw95OJehj6hv9WjLQoPhnJdhNiLmo9ieRbWAyRztrTFeDSjSz9/z+YzDkRauxemgxKfhuRl
VU5l84qhYzHvyp5nt42izSI3pHPXqHya1jcRM6bsLr1CMDMjcPDYcqQsu4iikOyPn6X+PpJ5zAc5
JOHxwhGjCeR4d1a3X5tLiu20ecyQ5WkRMnmPyd7Cr7y4rBoUvyMFSE26VUiRqj5xzGqy2s9a9zTJ
L1Pr5qQ42m5aXusIDiQq4bs2OivCpaAWo0A+H/YTrHRr08R76Hn4sWIBXKr7jgil3CnqbkCYmKJG
CEp9K6CjgiHc9DhZZ5UFH+8syMLRpj6SmaacUsXnhNZqpd+rFik+dMjMsPsnpzF8AjsrCQEwJTB3
QMDuSsLNK/wYCUl25TVNHrLFkyRaFIFUXWv5VdVv/7Ft/GnM/r0to1DKpsG8EamN/nNbnoRCiuSm
nC9yIEHOeS5b1wy0N4HAb5c9CFAabVIqZ928YxDtIMHmlrD4bMzdzuVWwznLTl8SbzhTfgqaOxwF
t1IHk48A7rSXu82RiKXhgQbSZ+YNP8VVe832uQt3IUg86qW1Ox2bHRnMY+72j4gqKJtw2zgI0iNK
56eEEzaKACRCO2rPtuXELp4KuNhfy4vhC7YGjzFzsunYBTgzEtRTpeYvK0bA+0KlqhD0+3UHFN0K
Rh31P480Rgqm2/9/NCh2/Gpe1l88e36RKF+veIMWPltAdaJqlr4gADJ7IlgaC4aFD/8BM/kXQlCt
ceSvbquhRGdrNxFdzGqDoKU4+Jyy+hPFj+G1UzbV6soPWGUQsuVEv0dxD0oyOg2AUoL9mnoDBstY
nIM3DCK/OCF/QOgKycJuz/V12Df7LPFbzU1kj9ZS/dOh4IX9HMWaR1rf6ft8bANcSwLyuGVvpK4G
moCAcx/vQk/7/o+Z8hfQ9c8OwxkDzlWhy095/Z8TBTmdOJx1bbhkDQJucAkI++h7Ov1Hj1gK7nne
9F8tWdQU/uoF/YmeZDhUSLUgaKD+wT7/T092RF5iWqdsvIT9dZG3erHJkm2MCVsflAtW1KqXGpld
ryhzdU9SfY4xj5wuVnFD8BATDKN5M6rjUqB5gN1xeZ3E3VTsLR27VNrOLhTdRNoN2j4Uz1F0JBaa
dEBXJ0XYDfGRsvSaPqkjMsq3iaopkYlR+Gr9K3/oNYWm05TAiq4ey/Ao909h/WJmuy7d9vKhjp9a
TtnhEMoBBVxTQosT1Aa0tB0ArqL+bIqXxSB5pmMqP9VdUDUgSXbxcFGsc2U0eNo/tKkPSrUibcyD
/N5DAo/7jg0kJB9lX55YfieAIRILI/czT9oIuCYX42kkL0i17RBon4i6Rcajnj1m863np+vyPTdY
yxxMVufkGcuhVTfQ9dLwuYsuGrR98W3WTmN2GrKXaDrmxruYfKfda79+VXQ8ogNdY7F6WsNbLz5p
ynUFTobPsnaSyRLClwGuafzTi18yuLTxQZpfxo7u9vOcnVbrbM7nrD7o8a6ODm2EpNJ+AE8OyVze
T7TcZYDaO/7MJDDhc6oHq4ozxEnIz2b1pGsPFXrqpZ0LrlYcNUClKJF2rS1H2xa1y+wU5ftpBmhs
d1nAe6nxplmerWpbprcmZxs9x3ibrIQD73T0GBKtwrH4hVvhTUXpra4B3T2I9SFbdxgfa+omYVvP
KDtt8+kxQrQ32vKjMNuvyD46K8dfjPfv1iDonh5D+O9ocJNwFjgvWIfxEYi9WPvcC2xGZCpaHl6m
7EPGPX8orAPvY7QBqaSIIU+MegMm6YeMfL3e1A0VrU04bfJh35Je1YecrLLEkmVb4KTH0o62aMsb
0aGGQLvPhecEFBm08GwfxdtGf4iaJ66TzLycBg4f63HJHwV101BtIPXOH9Nhf7c/NtBN2I36aVL2
tPUkyiL4ltLY1Z26R77e5ZtGvaFiuiIhOLip7OiTp9JhEF1xovG34TUgHWBdhygn8fj0oMZWNnL4
WAaiLKlPuG6ivJ97kQXmxUtDP9SdngC+DfhFo3Z7wUUacjXvVx9RqM/cbHRh0XOtOPQlTGEsLwRx
iLof8T+HCNe1YIfeL4EjtDg7TPEE0DmaH7Jjcd78uQT/G5oeCR7jS0PA8lg1a3N/VYIa7eQzGNys
CeOYAiAe9SY8Qr+ut7xgy2cs5o08ec2K9/kGRPs6QcHdcTP0dsA5gBTA7o9B4BOVssMflWHBfnB0
oT6mrbfMuJw4OSWsnDzH5m5LzOoxQM0cyvFl7zRAkijgYTHdeLwy8yy0HiavS3bmvTn35/0y907v
l97u34Gtbx2QsBiBkb4TPgFNxVfaBLDDtYhO6cW7XE6mFsDZx2BOj+hoLVeqhwg3Q4blPSMDkQE3
peKg0Sy8P8mFfJo8mfnNFjK64EAk3JN1CvjwORxqszO6wpDEJBspsntX58+NMzs487k+o8fbEgPS
eeMNmQKMHrfDV340UGmyvAgWJFUhmdDSwUU8nDz5R0df9d5v9ZgHJLZx44pg5f5MLzY5RifFIBbW
PldmFmIMw7zkarwA7DkfqLo/MT44pU4iD/gqCNqg2+Xg0sJMQQuZGcEnZfJq2PMym/78VP3pyYnB
pIz3j8LlmAj3Vh36/fiHZ/f7AVy8YPZeKp66sNOugVC7tCX4kMy9vPWYnywQhkYRmFXg7B2B+YZh
M8PBhWWqqvS+kSSh7H1g3t5h8DNCBEGL3EHlfE5ImMiOb8GQ8pXNcjV/PhsDqCqNZeQ0PD6IYdpi
7mGlXSpIuth38WAmzg2gO6Ft+mZ+IILAKMyJm+yxN+D3WiPIUXrUaFxSl3XoKVuhjRsXwB5eOLBC
LG+hZ0RLdrKpILBW+dS0iRlGPgOnOLoJjAxtMx4EmmEh6kqWR4OYp83GmH4R6aFrc3+6BFnin9NI
QycL1U3o6pjQOYjhfDJHUJnmTfhjjHALPWI+PgEzq721rUevF4EvRpLxAWEdwtJTkB5w5u/6xgX4
LcpnOfgAFacWUGF+/22+IAZA/wp6aOK2NOKkLUBqXkZ7ma8p7j70iiKfbiq/8qf6bMt4rCXOrDrh
CqmUO0Fl3U4nO2aI+F3FlYhv0d7XPRURSsoApPv0MfutWu9r3Tv6wwd8tuWDdx6ADo023FX/rlse
2n2/5bsxGikfdBeMwuFP/x2+WLId/uovMz1lkiyvf+yehqf2W/1Ib/23kdj+jOO1btcX7pDmrwUS
0EE8sUiOPCiWCVsjGQ1jjDL3laY32Jq6w4dq4rkzXmx8YKHF+I1xUFl5WiBwRtbbNfEQlSEQYC1I
nPXxBdOkagIFajdIFXNIW3b7UEgQIJzaMbbhQ76pXMpIAc1WEFcP+kaFKvxLBV0/9fvqAGdsfYkk
e3iuUTN+GK8oTHv9JrRReWAlXqvNslmPwL3ZoV/To/maXyvqhzaB7ILt+3f/21FQKOi929EtutGP
0j6IYszP9UenkQoBvXYpfs8Y18W2/Jlnbq8j1wXkw3opbthU63sse6UPBKPfAAdMz+Gn9MOrG8TG
TUpcUAaRvt7R+Vm5A3YxFmruCjT0MNgoaOz4+upLpafL7BPuUNDpxYmWOiF1fszYbOwL09YhXACA
QGmt8EtcPgq3AL0Gg5EkmQ5uSCkMuXnai7g5bcMxEAuneByem+/kbX6noAYmwMD4nb6Kbvfn+Rgn
O5R6JsUTpAAVonr1hoPagn7f8T1KmWK9K4+DFpgrdVJXll1D82s5WFzwexTu5gXtFkcoAx5WjMgf
Dzq0uTiN/E62ceyQso08YraBPg9yD7bwPJ+EyAU1jnQR4LQEQ4wv49m68QQy0y5YcnZ6nn9IbelN
ieqmF71p9RUp4HYNKvOBtZwpWTc3wGWweJzGRIwQnOO9ytUgbzs2T9mMziV+ejgPtFWg9hsDeYHo
STkDJ4FxhED2YILcc0GxwwIsHvsn+MUSO7362dFJp7Rtpj6KRvzFAeBJbZofUk4JC78ZaAL4PAWB
LRze7HdBPRnk3asl+UOxp8hSmfbyeRGoX3JqUq/9pCSQneb+oFOkxaxr8QvlBY8TjcDabhdPbTdi
iyWKO8PUwBQFOzoJZRxnRuAPZRKFM3vPA2vFXQzYXXVobgjrFuC+TIudr1/a76J+VQ3m4ujM8Dwc
zQDAiXqdLxVBZtk9nl79Llx83QqQjFhkm3uuq/1dFyd+ApxnVIEBRYosoOveGkPL6WCWfq/P20on
o+yb33ymcTfihtck6TONl8kML2UpPBTa7M/goHL71jSu9UPFHJEE+K/I3skIp4hOlXiavleax0m8
9NPnau5R8JZ031QdxXQrOFRxwLxfoN/jCMTpTUZeQzbdzjxNyx8nDxhGRcMJqsG06QFgLUFNVJnt
hZE66A5Z4EbjtLcXhMvjI87kWRNU2lFVNl21UWsUTI5x81Qr+z6+AGNKAXBhy7Y0Xifg1ekqg7ty
oOPeAHTzvvN6A/dU+KwppaG+Sl3XY4rjYUp3yZsBT0FIBeH4U/ndpngZb+ufVkKNKo67mt58b32A
nrQB+waz4a9PLEhIjxZOiR+IVFcS5kD3zjzUCYpomYjfy6aigDuBDvX4UVlfY5n1RVB331yQ3EZ/
Z+Bsk+EaA9mkrkwEgPcOfVS7Nu7edygeDRO4qRdZw+or3A36pl2g6HgFTX12sgkUGhGdA7P0UTyQ
8sN66vAxJ2DH3h3Zts5ly3pOTdo1myl5AqWON2JnBa3xNpfYxG2AF6lMy3ajZr6FOEVjXgWEGOgi
mzArHWmlyHRWiYRCP563M6e14CDWfnenGvexvCnwjTFiWxU+NcVHtW9In6zFsPPupVDgGnmoKaPj
OVmfrXrLrG3+NPUb+igLoN/eb4CO31XF7BR/dEoMRClsuukJ75226iiEeKX6YG2VEX3kx56UjQxC
uCnZSzltFoF6gtdQ5x2O+Xge2r1cbMPYN6udGO4tAhAVrZxtPgdqQWt7L3PK4cnO3H+gGwFesZUx
28FFFcQ/Qll7yqI1CCRRJRLAdk3YjyQYAG0RC4mchQ7FV3Oj/wRRmi6/yEKr73s8TCRathGA1tRv
COSu4WgbL6Bj+E3i6x7PBFsBZ0b0DeqSg4ZTYrCN2ZFNypiAvC7SB29j/JhEL5KdvTU348NCQDBy
TBGctZ1biBXd30gg4D/xPsZd1gZH0HsPZSQgb4K+P6XCj/HTzkiM40jB2Dk04ub4OzeH47CXwDCm
ngXkt3LgH2BebwFYFsBwOEC4WH3DZT0C6w1JmEHCoRJmK2AcKOdMTq+6pgagYKPGvjz4oJ85Q+uv
9RG4NKpSYQ83HUAOKAz4YKhocVo41IcwGpUkf+VdUhd7rshETBXEiw1mKSk541zOV2Or3WgyUN8G
rc29LJSZWKhcE1MJ2eF1MWkIwkUUsYEkSg7Abhnt1uWgqlt1eKDqZLLqBAdlQhp3rHb2j5kCGIke
tVnyOJqRJGjs4BJ5B9siHDUXXomVuqhmWUlQ9i5Kp2gRmYs7cWBRGfMGfaeVByaUMmy0liAmAOyM
yq2GF8wtEhx80OjfQTtl+hYKFdxtafhTfkre0DAD/Qba6lmVPR5hWqB/frlvP+TCSN3EuxZkcOlr
P/pellGBua/utFn8kQzuF7fIDIwJ+STEgcJOtuGpfjA3ZhssbDHsh91roQF7ddk8VdQxyLoStC73
cwZu1WcLERbaGr5+3xjBctEJxnrMGw3PAEA5eXG0KQ2PO2Szp9SXSWB6PRFwSO11o9+iXzYgeojE
gU2vBWQBl1CAN1j3aAbzy+WTBlKnbtTX5ZNVmsY7jb+OPgNaLiAfiHJYR6GzVCTHDh6QKBti28Kb
Jz5q/kN2BJQJLREwAmLO+u5bIIHoEKPwOFsh0PWkwqGPYrBTH/PrsFG2sA0z2xQDEwcV3Sl/9ctQ
QZBHqM4GbDLsoIUQZKxgP4DdvLI+Qzy7BEdgO0QOh9o5rUlOmmxfUS460gUm4qAhK10Z0XQNiOws
E8lO7y4aSiaAN/qup1lO9Wv9AElR05AVbNZcPxPcnCvp6+4t7FduOW/i3ENJljY6zqSopimMB0pH
GFZisNADw/CH4bEIV/Btjv7ZrsE8ADUKQM9geDnH22zYr8LLGm86IttsP0M+qQ9dceyWA3vXbL70
+qEQr7oSoNGTF7dUeZCfNHHfQMt/+veKqfIXF+5P7RIdKPxXdQQz0X//Z8VUmjIhipdxuPwfws50
OXEm69ZXpAhNCOmvRgRYjMbYfwhsDEJoQrO4+u+Rq+OcKr8V5e5qt82YSmXu3MNaa4eSDcn9MraN
C36TrSY25Wo02KGDQPeKI6sghEs8sHZi4UBEvAqIZpo0nLjWyIGa6PP5NK/jzoTOwZHXEdrSAO+s
gsQ86V6R+2KXPwkDjL5R3f43ek1CL3wg2X1vEYlo00VVtLzeNB8kWlsA0iFSQWZp2KPNbX2ZUaIB
/c2/IUUA8epmAUsaR3QstBOMx4hkkqWhuRfZd9BUbzQ1OlPsW3YzgCjT0r983F3BiwLctCMuBIc/
Pil5ZM4DTM4vSxo9G/4j8rj1I8m9lj+g/umhwA34VvugOy1Uo5EKBVj/LgxQy3KpCuqh2pAcrTAx
lk7IcRZisHZEiqg1m3Y/7a5mBabgYWUaGMoJikUgEvOP5gMNwAfgkz2BHQlhYhGCCGwqPdoHy2Pf
4iG7QyaJbBb4yrDwEmLv3DGh7/PH4bVBKpzNl08RaZJyJ0PmazBGbt3Sz8XtaH8HHI3TsDZDqhmE
HT2oKL7cbnBw4cKmDgSj7uHgWBU6/QztEC2r7bMaetSsgC3l0FtR0bfCGc2OOFDb04NEAPnkD1R+
bx84Bujlcljeq+EQRmxfFk3MCUcQlc2II3KMHhk1VDPpzYqzixB3zFFiZu/FiLCZ7AlQFfxss/1B
4kP5632RxxDtKWQP9YY/Nw5yN3Q/LMbVJppjiYDIZ8fR4rq7U8mm+5VJBN1tBuUSjpXT9S17k7ej
NanfK+Hsqcdvj/GQsFvV2xCyIXlMCnmCfCO4kJj02cu/t7nxl8L7SNNoozqmozT/+aYLFCvROFXT
e7WhJRngzdvuOqZlp6cYJoyPBn3cBIjt5KE6OgmWg3MhCuzpXurEqE4YZj5/9K54m6LfFcHDUuiP
Yj1qmNR2VSCIC5ILYKUjt3AE0W9AnxH310pKl9f0zMZEp1xtCs/knvknSoTMZGvh3dkg9+iITr6h
MTMfWB6w4ehOdGepiqUOvrkJNqsGa7NRTVQDgSVeQ5v4D+CpLNkPWo8qVtu7MjhJ2S5RqdI5ZTH+
1A3wzcB5ohs9gGqIhiR98KthHLjtD52E5b/Vf36f3G82VOua8UNtsmqTRABT/HJsH2LKt6bKmqwd
HUbFlYPM1eYGSsyknM66RNbTlBeEp/5lWe3QYpaOIwQuiQSD+AmX6d+3/69W/vcRDvTr3ypUinJA
i2KUV5tHjN6nRQKhBtaIBpwlgY4vHazF9cxpmk0Pc4nqgxkyfzW7EzeAvgF0ALEIQNNzzBiBxtbk
3k0UNumFBFbXe1AqJi1xgAhGUPWDBZT/utF+W7rfMDlpV3cARBk7uquDYcNOwHTZCGtoiP2reLp/
1K/CJ6xVDoC9Or/joIxfVfxFgkq0FF+KyPz3bI7+tpl0WtGiUSwrCvvqz9lsY5ogth33+xr5j2IC
NCnLZgbSUg8KIlP6uKG8/dCnbbMwVNoyI9W2HGnTcDjgpz1O/M0rdScCdAGh7QF+joAANMa6Whcr
6YnOS1dYHmQFEeReN6vmjTrrCvef3g/ECYdZNDvMipV+BXx087SHTYxKjxij9f59ld81J77OVl1C
g3kg5OsQpv+8SkkQHjTTvXGVBIiYtzs6qCAEgAya5HeQCW0AgU+ANSsuEOv76v582dJfrpE8thq5
I/4hfADzklGTMUNqaQO8oP/Jgfm++RDhGCmSog7iGPgA33tzZD29zHW1LzYSTVzN8SaZ3V6y2fUo
n6slPeQniIL48cxY00XdE4L6GVRbqk2v1MoH4Rh7tL5zbCzIvJMkIqIRzeITNL044YiBIsU58yPo
7jvF60s2hM4mkLxERTL0bxQvBYGuugKivAn92I+W0Hg95T2EoYbvP13AspmCUQEXb2pnAx75tlm0
lGtm3QRpEU/1xUWRW5L3nHqQxIXX4vm6cagUbIsMe+cm3kh3/etn/mLq87t9WBzMqWjmXjpEffAE
V9Pms98068ZLFtdNDdh6lhLdvlwWyqt6e4Jd9ROn7T8L6df1GrSNUUcoEX/vYCqmCYJqaZVs6rF1
eJZXl2N/puMSqylejt3ao/GY183H7mgSb+CPjiaJVRPFLiCFIb1cPrVPJMgXGSXkcHN/qp/K1X2l
vHS4+i8oM3vJtHzKnqIN2KXF3WsmJYLaryBlzy83n1CGkoOjCuZhyck7Ivye5SwGMOIC3Z0Ss3tv
ZoZVu8JTDEh4J+9LO58kHriOxGNf2cifaG6zTBxOaBMORRDR11u2a/JgR8PD43fKJbkpdmwKvXfR
UuTjpIpmKSN7aUHgAa53+QNjRCMTGTEqZADSIfYmKsWBvMJlAiqokX9AYNDk8RAE6vt4Sef7nzoL
ycM59Lsr+XUjED9QUcVHYn38beFVsKGju5AluCyX2QjA1PP1DdVr2h3fP7uXy2f0Hr/3GzSRVhLZ
18/ru/6kW5KjOFDpZrd3QvcfTMxf9i6EwP8/oG+UVkMZZTFyS8NOEMDaDI53vknegJxSsZ9VfjKF
QeSNnYN/WGZPQtC8V+/FJH1Jp/nzBcjOO5FbQ6gaZBNATCitjJdthX8/OIc/rWPjO3rt++wNp8Lv
Z2jcylqe35NNtq4Dddf4Lfbk8ma854vkM1lRgaOqSrmSRYbYba6bh1c0CIAGoYlLH+UN0LX8LE2v
vjbvl8YqXY92+uz6ATBlmk5bv5yHgewafv5cPBVP8ap4PoPZZu3VnvhUgtQSJzp3p3mKPsuZHvTv
8ZOE/RCfZXA68RNuh5NuJXBR6baktGFe3NtCWNJRczrooXvCHJVv57roZ/Ummgpu+zL6YaN/HXv/
WV6INQzOsCbDU/5zgtS0ogHX+Aqp8Fn4SILQh19G+DHvtumyPz5swY+eYZVv6etuzEK6JLxRweuQ
WuROUu0kXfMOduO2otw+Dq7PzQsFWgBRlG5Eu17SiXFaOIVz397JId5PmSsH1wCRqRmOftBvk9d4
AnBUfcd9rlbtRn8HT01MLr4Ir/9etl8oon9d6LdlG9fJOGsNLrSZj9zbFDYS6TpHn6XTZCHPFP/f
Xzf67gANC492Y0Mvatr8/Ucbp7hdaI4ZicmmsDtX996SSb5A6pa621T25KfKloFbPyagq932Q3im
TbIjOTQOMm/W580ZT+gIO0sP1tUCCzGtfdEEn7K8z54pVPrM4gSIkRX5mYMqqdu83mfly09yWV89
Nr/P2G+X8N3yRBrRkp49kg1++1T4KGEp3gAqm7nf2KUz3jRkuF/lAPKUWcz0JWbaunr55L7X7caU
vGpCLwoThpF9eJGeyBwrO4qxPziafz2nfh/kt9t6U0uxqUQGCQPe6qBNXm5m6fVPkl3hGTN7t6Uw
VZzAv6/aoF6b920XqPPav5xkuzepNf6wzv7j+X678eNvFqcs4OxU7TCgebmjUOapDolg77Kivf00
BAcOXtwtnh1pnU6OVLyI3m30lH+Yly/K+X9v3phECt4gSiyDFf/N8OVjtUrUjPUnP40216OxGO2J
aYjtpH0hE9HZkkHmz0kJ6qYdcC2LwoN92FagDgnHTwrpH7JCGVxAmzQSqSNnDsSlsBSvpPgDXZwY
sNhVVFDMaFKfHoZF6hDRccprwP1flFcQBh9E+SkS5LPeQ4DPGtmZ8+9dJg+T+Y+r/O6V0Yfkpl6N
LtnstOlhmto4E59AfwUHdncAAsnmvE9s+Z2MaZDNyln0g2zf+G/ni6GOZIWGbwCkjW8xWlYZI1ou
Dm6SpXvA2q+4RyCANIpoKISxIIEY9E5lt9PagXFl3qbjiYoQ3DpxIps07epBetDGpxlbxlu1o0my
2UzAUHAqgmD2oK+bxKCuscvc6rnA4/ANO94rPpmczZTMkBW/qPZjGgVX62CH9ly2ofo7xTRaC9No
tgPSPLnPDusfpn38PYXHIjdwgyVE9GRJFsVvi7wVr3kHSQo2166kwrVSNhxfMqx0mOcfXF/7sAzD
FOG0aZwUgGoIhGCPmdEpXdIq29ZWtKZ203mx7b0DxMnoYL6lWzJjDc1zerOZp0s0hN6Fdbbq7PtM
cGUvmyZPwHPO5CZg2pacn48PnTIOmFFiSL6dMBwlckIwyokfqkYSEzQSBD27EGGvUoW1jYcJRrrS
7LtO7cCRttVGfG42pDp8Ku4BOaBhfM222dRvt1Vzil7JCY3JX59BuVwAODwG/AaB7AOKI3pvZ65Y
O8vQjIi0H1Z5bs9X+rLgk9KpuBzAIwBrwBY1PmjgUxlES85TKA82iU31E/gSMByARVAUoEYVEtgo
qtxm7oxmyox95kN5A6N8Wpb7biW89Xsi9zyozv2+OpLovuzlSbkY77ohOQcfwyCQOka9pdEwEPsL
RdYwgaBTcjRosv2qglQGWwxGn0EDGoS1i+U+N8dqHYOvoLX79vYhPd8+ACrzabfXOxigSXUeYafA
blCqPF3uPh0HntsTTbzESfNZA4Ta5ztxeRhwHs3T0JjVEiAC5U/aBGmJ2X3yWOqO+o7rh1Umy4vw
5gByYHyPY3KCXW9QG4cmEyKqNxU/eEDcPwgHEqtZFdNnxknhlrofoJLuLSwQNQKJcPvQwc+bYJZV
XDUKYrAsceoFUw5CL3kPn7LJsOqzHyTapMEV+mZs/lj0Q4j4m0nttTYvewEPInNANNVr2RFbszzp
L9UKjMS/t5j2F8tmSCQryPqpI00Sv/llfZkUVz2/4K7gHx68chZuCd01+ojuSAUSzmclG8oCpgSu
C4BdQWRyA59lDW3X0POhUAK57rV7Z/VfnmmoiEa2CRX5iAZAviPBdiUrAwynsLT39maJIsll8pnR
7L4I3+JnxY+e0s/qsyYsD+fGhLZGzz00RDN8uyzGPzihXNdfpnZobaUinyJK6N/9ObWhONKqMK/i
jaI/SQR3zUyFJtU8PyTKvG7JilKQg7ERhpJqb4AHIUASOkM1EpZ9PCELS91yrNhUXxrSG4eFAUEH
Ssn1CQBUiJ50+SIZq0e5uanAkWdxiL4QUPx5Vy9LaMSU7QQ3Ty9mqX0UgqM+AkXbC/KrONdyBFvc
ljxp5BvGQngsC3GZyNNUmILpHtdIHMEenR1qVzZmaBE8CCHB/rQzrYabHwhVQO9mvRmwB/mNtld2
Xdg3IFufFHt1qrLI8e5gZY6qpTFAtjwl8ZCcPlCSThwVAEo8AbWj6X6quR39zQj6M1uOKXnbkABa
A9AOFTju3g8Hq/Q3N4YkhyrLI6oYKgSOP+9IKWnxJYuT20aprcd4ksOii9Zd6N2KpSLaqHPBqseg
A62sA+WjSYCc+UrpK5T4dPvRz+LKvySTQwrTztI/AUOOGxOMHE1BWwDVGGJQvPvu4F+RUSFEL2nL
6Y5DVzLWke4Xhl+VPvJm92Yt1/ObBBjnyWi8xVWzI33awW1uaYVO4xXtqQP7p6loirw0Cn1Il4fq
KayW1XgbvTeYbLR9iVQ+KmFO5hpJA0n0u7eW04fIFQAY3PjxorlOmgwgjYPMP5Scq2BT789j5yrO
dcC0GlQzcwThnASrlchWr07Ky3z0WRaIuuyM6HOkzAoDrZWJPvJlFFKvG+r8IAqwWhB45HwylHcB
xlDMbR3o2TK3vflUnpXeK8CMrysDdN0PDqA6WKPv1kqXaHqsyNTZjK/s8m/WKlf1QxvWRrTJ6Q0I
oYleRGBZ4TVHPmd1KpvqGW/lbljNsv8UAuC1GVgmc0TNnEboSM73Nq3IYGRjnCkVktJHdOC6TLaX
V4hfh/EUjB84AvmFWg/IK+MT81ytyHeO9B8WozH48P+6lG9OVnIrjCQXL7fNGFlAaXWQVnEfJGMA
cfODsUkei0ZcxhVa31YW1L2XwuBEA4GrNpQ5hbWrwjQHo2qLaK2cu026P8xzzmnQHJTjicRO+MLo
7VKMF2ZRuVERJ8mQnngX69cr/YJQt7xMusxWT1JjR+/3DwPgKhkOOl/E7gWfYxmuusZHRK8CGunK
S1ECkUcqHmwympHbgbcsP9WPGasiKbxy88jsdi5GrtRNaERDEgS1CrrxdokTr1VQ0vK+eKyqx+pO
K+HxUx6dhBYaZbNsJPffp8xXS+L/zCxS97hz6KlQbPhzlyecZrmIKN4mjOZtRsJ7Iki7SOYkiF2q
R2X+gTej0bhWcHsKxNXYTG9v6m2Sae6hd0rJkag2NVABLTrzpPTfTRwE8toMDsuUvS+BJJuPL8/Q
06u5hPFuaYhnJXhft2l4Ah8MFv1O4HtxxnsE4Wibg8JvsYnP18KHOsskirKNi1AtZDpQ0d0IlNQX
LkdzH8j3bqhLQqEyiDXj6aGgh84ixtUB4yitZKpTxW1TZctMf65H62ux0gpQ75P8Nulv8PLpSMwK
yj7z+y7v7Nv7v2dWGtbkf2aWAv1gOyWZFul/zqyQXcJUrbJogwK+daEXVN5CMBOhFD86eArocBig
EPUcpfMxoCgZsUdcuIdsa2q6jm6Aj6L8uggh5MBM/2Fs2l9tw2+D+7ahuq6MFDUtog1QmUaa16I3
El0VOcwHDT6t4gPdkUFVBQC+NhO70/XhRxcnnUPdCz+usj/qPNz59ni5L0OWPyBnEmgu1WoDkKq2
fhieCMcJTS0EmS8DkUHHCUdYkAwCorPcMATjL2ASzU6iDB7ubysQykmI+YSPR3cgwiPI9WEzre8B
JHOFbtogjJD1pNMTvBCg9l5hAGCe4ZsX9MCUni5AY0fAl7wLhejG6movQTAeLzPlZSiUWcIBugP1
ba/JHR0pL90Ezj8OGsqg/Eucet+WznWLJ4ytPxQ2DUaUoG23oFeoSjb33aWcZAN+EKaVR5Ez0yd0
KRRQfqCbMzlCBFpeqf2wzFEdqN/Q+iBCFrvZ4bC4vIKwPOKZYUtxv1nRiHp0xH6GBVAMrFqZU2u0
+JTiDShUe7ApzSFWRXCRK0PcRJtZKiMtD89pGc+pkqEiDuAdAgbSNLj4KWK/hrAcV/PqskrlH2Lc
v58kv62Wb6kEqZfpN6bco018ArROhCavaU9ibOm3JZ+1BOkZ6tHMJzhpE6IGHG5QAwYxeIQQzBQ2
wf2ZlH4C2gDvbH0F28t0XU/1xYvek2dlTcGYgCJFUGVF6QYY9j5dKT+kZaSBsP6fLYkbrfLMUHSS
gZ/8uSWbTFE64vh4g1dZoR4i2W1v7YjVgaDckQ642LTkguZXXRzx6rcRgEenGuOGuHUaCF0QqVBm
EXJqLnb6USOfx/GIpWd70xVz7AmdW6kOm0ZVXfWApD0+uYfIK8rDpF0UcFUeCZfGFUfmILg+BsEM
bBMP3m45WDFBGMLQQeS5xLNXLf1hqQ/rQZqYGDIZdNwv6hRygZYBJ3PGDQKPsC1wYuh5YI9AZ6ZQ
DxyNz9Fnok63YUQo3KpCHMAVkxdVmd5i/87nGKBwPUOfjOtpiqJSTSd1h5d1lTOG5a7bGoXDh4XS
2Y2WM6wt2itWk2KrPaxBF43FiztkeOg3Il2H81bX84c+yci8jehpMwlDTxOcNnVqUh+VQ+9QHrnQ
lpfILPN+vbHWXFgU6hUGtcXvV2lSDyQV2eZU4WL1DicZ+VtiGPs2Hvgh+if/RR+OaBmcPqcG5e2v
p+OxFyGANOtxAT/v0w6Z3NjWjXmSe9CChHzSG/P2efROA8ChRiXCd7HGZJcBviF8ebNjNCTH/2Na
QUkCVYOUNQyslCD2i5U2hh8LvwvaX+5KgtXif9/NZFqMjiUeIn0TRzbPwzuSEfzifYw4dnicX3iE
Z42784sSFUqYA+tydyF1wVeD/sUbIZbxSmhQvz4E8gze8H2gtPE8zC04aRCLoAPxCww0fumGBnJW
+0CBD5ymC9sIUlAWe3zttXM0BPSpUdO6DroX/Xec5LppwarY9JPiGbg1TJcymoAmuncOMgzaZwt9
7uOWW6UB2NBO7xMY2aINq4bSCN+9pDeDj9S2rXgHUHuPxoub6SIBeg62R/NHcKLgaHW+jqzsfS2J
djm2+oDPk0JTfHhl5yTOYjQL9wYWQ/MO0Aa7gdk0boM0e4LZxFAzPl0f7ijMHGjh1A2xHHxs9MHz
FzqT1Bv5OoHBVLzq8aDEpwB12Heiq3/y+YgyaqHfik6dTEYIA4IkEm23lH0xmWjXif5ZEUNC3egc
2mbCb5EVr1ae0KNLw+CQvlQHP4ueREQGU4SfsMh2PpqrF5e2opo0icKgQa8ILcrMg2ibFFAaUNsy
NX3Wo9vEC+D1o2CUeSIIRlrTVnDTb8lE7mypQvQBjeCZEs+b27qRgguFocYyYtptoQoX1JUb105p
gMzfXLINcn2NjGaomzLhCftxIjX7K8E26nToREq+zsZD8FOaoPkoqPPmTnQ0T+6zB5u3fFoojddU
k562DxbcYNQN4WFeoITIHcoidwr/WvshZ5LbRoktxM/dJVt3t5ElhitVF94ipcNhQ6CvZw2Qwx+y
XgBHK3q+6IWTSsVOKVcXdYV6CoPuEMb77NWYPEN0rEpbAzeW2vf1o1xlIYq19/D9ZiBCh+QYyzBv
98hLMsarsjJK3acVCMvPKiA3JS8MzUvWEOq7/JVrY5OhVpfHAJfov4RpRvw2OuK+QyMLi1Uhp/CS
0K2lXnztYHwBcLuaaY1S1cxQ53DyKFEliM3e3MMDjsX8Lmx0dYvGtDZwVSYjMai5NJl4bqbBJlmE
Bx8vJR59Hpp3SFPGdX3IvIaGjwUopa3MUrqAjdAeF4dgF/2HampoZw2O+EUgzdjPIPrFp8O5PyKi
2MEXYmnc0fuAZXUPEOc3sTQmSDtr+Cm5d5OkuyOY7++dD+zOR1RoZ5jA6h1IpjyHFqSJZSRTLPA7
hBEfZ8Sr5qRSSSWLQICMPfxEkzSiKfI5Iz4R3FnwBiNqKvOmX28bvggfgb+y//1/GQCMXb6/GSSj
wWjrdngaQwlT1Vc8UZnbQnBbaKcofcN6k6chzNI8DdFT41nCWCSHgGNBRMGkIkoSCR4FatHAF2Gi
CeOJJEOkKkY7DZ4UabjkoTi364r2rT1SjpdViHZO6fRwDeXkJW1ml2ymklOJPbF3dA6+DIz9Ai1U
4gqJwr9Ok4GZ0kwP8kosSR7ciLYJNxAZmxcQ5XvSPUgiDkeY3LX0S6bd44psAfqq0BvzE+lj+Yyc
CFnoUYh5MZFKmWEx9N1jOGgLiFwn5BLrFYdG498CcsgIbtArGJqv3c25zisoQPYxKMiRg2g5eaTo
NIY5cHEvEGVYBqRhT5dZNeeWnHmZ/HDQGmQB4AiRleOlvIVTlVbaPFg1A/pJZYlkaxoz1MF9DWYr
WYeIOgAnTCy0WUvkzPAZAtYOm/AwbXdkzCMYhfRNr5yR4eXcq9RBBfdSWPkrPiGrntQfzA5gRAOO
saLRyno0RzyNRc5k3XcK1VxEN65sy26bcMxCodIRqXSHlQGCjxXDkr5MHvPKv/HzHkDgXt6C6zpZ
i7tBhYVPTNaHabbO1vnW2Ct47et+1+/aY79j/Cc+0djn2/ZI95Z1N7d5Qb5FFXWNEsqx4DdmsT6m
yzJIl/kS6TzmWHHhK9u9I7IMURuzFVdxRedhi05ooZ/hEj6zyme7X4P82hMBPX5t0IOcygvJLXyU
dAJ01PwsSIJu3s0fduMTfbuPeba+Ti70nhq76ZKpzrf5lgUavuKX9Efol6f4tVqKxys4k1ddQPTV
xEXiJ0ulP0YnCobcWoUwBqcfIGDMcWemJ+IaHkYvmJtJ7p/yAtTKeFn5v5YCN53neCX+DU+3YK3Q
ZIH59CoyV+Fr5S8WFLf9aquf2+Pj0CKF0sK4NWtQv3wdEcGO9/EXK4KPIdPFY208AYzKg+WVNs5D
ZYOP5HF39HDR2WGJFtxxBLuoRzxMrojB8QiXwEcML70OjX74CH7yKTzI77xG2B/O5BP2/U7YJ+t4
Selve1sX2yy4TLJg+D3fXi7MpbDnMrr5ACeHXMbgXpkHPiA+MUy+nmcZDkWXYUpO2jk+DdsCnjB3
DtDhZcb03TKPdcoE8a+mlkAJmL0BOPXXP+K/B9RYXqifucDoJO6EcPgAUrMsj8vkHgwmUtzFDDhd
GiYLNz6JrJ3C5+vJpi25FKzrjhni28Vdvj2chX175DP4mvbINfdfF4+nG5+4Ll7Ic7w2/mi2+KTx
wDs0fEPdSUjQPTCPmPVMCMR0082vk2FHhKfbWp/q4iTMBj2FCPaD5gjK3b+uCz9Z86GFPxxzyuhT
KkbDTtXOasLtkyagEYFO24Sq/cWhvxmiEpyEMExle0TshnAQEfBSERYGiVQC8KOwqM8JO6Y4IX56
qoP2yC7kWGnQV2bMW31VAWCp/GIubKQ9A9imr/2RuaDaRMhJqalmC1zX40U/Tf10C+Tlay2OwN9i
R7iRmCdIYUiBn1AgBIw+lM9Cq9yRH6weboiByZwEcXV6uyU0Qlpw89VBXB38Lo0THLaT+AAkPGwO
jCiLsyXUCwHrwwVHnxlGomWU/n1IZsHht3gvP3HtsV5sF3wTxJaxi1gezCR7lNcLwlO6xGHqdTS+
XcSxiTCZdi6W2tquP6KsSvAxWGQs0nX4SIYA43q43cZHcoxpuUReCJw5kuNYe2w/wX8b5K6IXJAw
07yeSQ1PjKiCBy4P2HpWx5C8Jnmh22yVco32gIAtu5Qm4Vp4InphaQyvqhwuIIfjiUqrYSkYhCsJ
XrpPeWgGcg7uH2KA9c+QBaY3BhNKwVNGv9TmhrGah+sL7euE6IhNqu7yE1pU2ArN1c73Y/twWI6x
Sn3CHg5whbUEHpLP5XvFI5R0dUdW1inPwoJhJus71dCO7D+ZGoCdLr+XHUyrYbAsNI040kAFgg4Z
JveCl/En7xuRQ+g5gvRzfsI/YmSSW+54gs3D+cLsHx9+sRFedGpLNmHebS3ttSkc9enNwXWAAPCK
geCsGdslg7b4onSL87mO7GaiI7UJkcEGXoA5oETDT25hiTOgk+XyEOAjnI1OxVz5MDYpdvtdmjNI
TgNeRn6RVpalZjJUTrzL18+U1zf0+LBqWhLB5hV9zhbGy2ArtPI4iDKPGR1mjQWGHnXyxprI7gGX
zOriBXwaE8LUlzq9eRzDLRa4/KLDzOASiOc0LS00wX9NFyMUOcOJQcGgIxn8lRhfX4DPBqQt97p3
8Ih47oE6pag95p182a+BMso7DSmJl7llWwq+5EcIao9Uh0mLhtsxVq1atsE9eNCrLNCmCQmw/aO0
aV2CiD5Lgq3PwqdZIScO/gD35nAOTzKgBXY1nO1dM2989cjC46ru9yV3mq9mAOKOb2JBZ0G5QyTn
jeDKY0rzJbmYkhMc9cV5hNb/nOXOfLJHWL98Z7muFtlbzIqeVx/5XAc1gSDDeIZp4He/Iw0WpFtW
Ml/DrmJGuUjmiZUcnQjac+zSYHSp8MMhwvMATcKmh+nMa2DcYv86FjOmylXf1JXmtZhrdEh95rch
U7Tmc409V9fv6iMHC1eGEEUdiLvhAjtELKhCxPYbAGVLXgsT1dM9l5X2inFKT2g4sLkZDkaPUj1f
dvwycnQuoK2e8NGxolmXQ+9w6DIJK5llGdPA1WTi+AJmgvVL/b7ccYOoYeXb24S+eGsMHZOJUUCK
qbZwj93RnHM9C25Btr6tgVDTKY/J+GUHGACHLK4ALhnj4sHoVB75jMdllhKEzlhnh3YwA4Btcr+b
I/IgbQ9TRsB4anHC6OQdlVuMaEzuhi1roPg1sLcwPep4FsZzvmyY5HAwxr9uOb+3x2arFqY+GEne
hSdPlMBhS2WffNH9KwB5WPe1ekSIxwWZ6YJbkKfJjgMn9XHPGkus57+2G3eXVFPaDA4JMxVg/HCR
NAfbSjQXnSi4omVt7DHZDf1bHmRkh2/BRPRBs2n4NPoPHaMlg2bxhK+cmAGkRFdfPdzxHtZzwISi
R80uPEwxzfcpdOIlKyX1a0d7q8/3XbTkmjCwVPhYTSQUmWS89mE+wfR+zbYaTzEQvIz7m3DFAH8J
GR4mgs77YlseRQdxbTxoIIs4OUG2AzlpbIp5vGTO8214iukYNqTSeCefqxMCoF2BPEc/Y0NwPb8e
/38/OSb4/Ym5fGNieSH3l1fh8w2eX2oP8RlHha95tF1ciwNYw+U+YZ0YIw1uhx36y/Czx/gUPoxF
x4Zm/JzD/MlnMgR+4R8vHnOHv17GtfM4u42380ZuEq/HGVhWC4QAWMQB6vjalF4XeN68gJfhNvEy
jDuBLX/mEJeKZFA+13HINIAeqC4exR23ZzhCqSQDK+QtWN6BcD78Yz7YhsfixKiYeZYwfl6/u+Mt
I1I0y6bKnAAXpgk41HVY+byRq8WxcnkzH8cF8NAhnmrnPBk+gYHx838m4Yg9497wOhxBnNNkLQkL
3sKS4hWESRx1fDEu7K90J7eQdcAOxfT9GnFYo8iMa0fgMD08Qdvy2EC0P5DYqVv92G2J8/FI+RJh
XwkmZ5SFLVvj7+849phSNgrfzR1kq+GooujAYL5q0XwB3ypVDm4JNu3ly0SB4WfeeB/3YTB8oJkT
m0sdbhoT/2UTuQBWCSa/qCb8zlN85i0Z9OR/Tcc9iE7YYlaptmsWdwt6u63awDNwbUHQK/tLQHr4
FmDzeQNv5icfza1hAXCkkedRB7eOh9lzPD9suy/Hmzjza36YIkwMzzAKUsYsvWElZ5zlDJ2VNjxT
o5Y6rKhuDjCcCIzVxNsGHwVn6cuRGvx6KvmAp45cEMNXb+jUmQ2E/6+tzpu5dG4KtxaLzch4XKqn
DKoG78QCYjV/vRJ7httIKojFIHzgQzFZvJZPZVw8xjv4Sn7y+6/HsTv6+TLMH5/D97JGRvX0l+fI
6LuvMTCJvI6VzdTgIuIzsltYOUwCC5f34t4LlAhDetkNW2vLeJzeBQMKGnDJuxkJRcG5Sj+bYaFh
fEgpcGQ1Nl4YjhozxAC5JBw4vvXXtDB2HsQm4SHkjUcTFF7WJwR6X47mcI5Gg6IPpzZv4zlGFGEo
SpuFOUQmdCbmB6Ni3srjeD+c6l+2GY9z2G2kv9lozO4AFiRFwHrIfdwsRsAXM4ghWOfcwgfCoTmy
AtOTtiMrStmMAGzJoSIY6IIPiQbuJ/+GPQja7uvM445gra6z8QTgGUguQA0HkyWv7cJ942vnJOC0
ZJFjn1gsJAVwrpjfnnTGsQ14YeeL4GdFML+9Mr2ijkz/AdAfpRB09V7IXyU4uhp6HK70gYzrmhrC
YH/RLqoc/Bp9igeOgcATGEwnbiDnmuGHl4Ab3SdTcXdANKYYNhVPElFwD5mgzh/NpAkSVkMOABjh
CBK1i70d3BBlCuCkPVYjp/7fr8QT+BOcByRHuKlME/Peyx7GkT9jOkt93RhOEewhnzJEQPWUMVJB
4aLoTI9DGa3r42hPUBy70ZKleoMPN9TiAPo50WUmCw7VTGaQbxrGIvn9kdlid/2KavFYcKzj6chl
h0AJOvNtcYFqQ0EEbyesuHFvDC4N+awIFArrqBIWKRkABno4S1BcWBRf9lARA+7AVfLlG+18ib3e
gC6xftgU+plIgXZB1yGZ1BcUIw3/1oB3EwNdeqJkkmFKBFSbmGax/KiPw98tWbfLLAEW+fU/9PeZ
Z2aLB1gLh8F7kAzvcD9pIU2YMTvRWm/HgyPXHJ6Z7jAWh8N2TLNmCjxSvii27B5BOPJG1nAzJ1IT
8sWgRUO/I66EFAvrV+yeuST6DL1JxrCevzxOJ6Hr4PVpfEDJH0HewdhzF1sBsf4hBcPhbBDdfLlf
WeZ1DQAoV5U95fJO04Ki8nmEq6PsgFWUgcNyMVewHt4YB5sWCpSXBv3uwQWhCga0H1kVEjxQJnfN
qXcWQ2lSocGNqcyrU7W9B1lAqxycv8bGOIw/YMqm5JQ6H6EBE1FZm7YkT9Spo9Ap4qEz84002pC7
fBaf++eaZOgb0oNP6ezgFmfJk5eqjbzIOQq6s/jRFbRbI0o1FRq4IRhKXeX1otr9K62gDBpspVZo
Qxq7oTj4RBUkgoL/AVcPp88kld1+xpsmn8ZojNw8UuLQfOKFiGyiPhSuhBJpDIRNTCpYcUU1jiZK
9F508mqQ7QNloH72w0NosVFpaqjPoF2J5NogskbpLNwPJaG36v9IuqvlVpIgCKBfpAgxvA6JwTLK
Lwpdg5hZX79nvLEOr6802NPT3ZWVlUn0BWgs+6gsm/UjhXc8zlRMkMLgtWDVq9XXjaxs+9MZZHRk
OKyRYz0nd0g59QI2k1iscPBpQ6BjGz3+UQpcZ/GIpsEAlXV0fMmF1YjUG828VIf+0Hef508JntIi
kRoqTm7fJXfCb3OgS9zfRFVzE0CrOIF3Yj9vW6RuB/PWD7ujaB6aatteBfPnQqUcTFx8AVxCWm0m
u+bs5SwLTzM7WvdevuBnQSHyPlYS5q6N6sDT+HTW+kaphfreUcq7JoXTddBGLVkacOatTGxC7HhX
+M5t0ltBNSuZN18ksQrj5Dy8Pl6p3ZGXW5ajkjmsENHey70c0mgKoC71I8WGf5B9rpwaKG4lEou0
PndNNfu7QlR92+XSHniforjULSOvk2KLQOxbrpkbVfQJ5SBpXFyIckoWxpaZwbWbqthH+bgPVazX
4oz8wNLixqT3DSltbKJDU6D5tEly7du/+Y9UTLW5r+fatHoTsKDsQViqY3cEOHU5y6nQIwsoPLWX
LWVaQU40CsBOFp1CP9syPb4ce6tkTqVvGd9OYpdwPDo0vnrbRPjd33fOllAJEnGHAM69wXcpE15e
CaJ05qPb28bS42V+iPam/d/ZPb738+mLmWS/AxyOZPlynFGI41x4+D3dmZ6kygO7cYybV+oWVtG5
3DiO5p01zTLaIfI8b6Vu5q1WbG0/aq8H4tYoj4VgsY0KW9pr8XQRnUcLM8QxUI+wPrEyDnf3MN/c
sbHHunyZbw1aQeZnrHH+SN8VQwK19Q2b0jBPQ4emdsDVgzTXfcTpfvZeuEd+5rf68RQV2Wasm9tL
c33BnWaKHFRfFvP+VX1auSPZvKjXFCih98h4iLQ3w3WhKiv4aKsELS4iLJOTtBiHUq/rMSV2n/7+
VlXmn6tzT9OyDpieKY6EVQZZ5HP2ev0ulzLAEc3yyjAog6OsUOXZxSl3ZSGwpu8Yr9Hscil9pVJN
nIdxrM2WP46S2UbVSzxTlGkJTMaTfsE1TL+fJ9VKp3xRTpvpLc+cAaO5qsFFJpzS3uSBwUY0MdI4
sn8p3HzkUrGNLQ1Kqi9bVeZEgGSiSRqmf/vE5affjqEtlJnTjmIvu9jguA0d2OfzKXCKvBthoFSI
wi24FNssUiUP+OkfU1mn/NuROoUOKsBht4q7bIO/A6a/eZu5nk2lpdhxReevGDSRSzD6kWmOZaqU
YSGXJvaXnzvqw8v0M1vSulhiobjaW3pJe6W68uoERE8Bgwfemxt2k9SFfFWKaBMzyXAku9jYvnf3
SDiY5tKeYK9gM6w9bKOMu3Gmn5NjO0txMFLLdfFSuguSg5mQEDkpDlqw51dThQIOPGC1cVTSqKd9
VqvxQ5ODNGQCcLVp1BJU/OMiGNIp2xb5gtJaxYbD3l6m+zlAxcWoSzXI/kNIIC9K7dMkcJgF20/7
2GJxIsenLAspQUK15i7oIBJD542bWooakxiNntr9gzd91ty2ToWo0lZ0MJN8+buRQrFRXsbj3IdT
X3aRozuIy/fH/7/xt2xMsXVpgJS6+dOfzbNguaYshdkhxmvwTw1VLYemm9K/66sLc1d+OwpB5RvZ
NMVZ58gRt0/XzypoSvqyizSWewcd7km9RoWOHE8ybvrQU5+3KLgWf3bPq+fcOO2W29dpfMIjMB2+
Xl8XyU82kcZPuPIMLo29Qs4FndLGo/34t+lf8Smfzz8eXFl2mKTcMpo/6phgawP+sS42WD3jfpw/
L8+Vf7SgzaWoFqRu0TWQxTL/sJ2/6R6X3mcfpPKx5iUPy+GeGjAxl+/1EEySnH8e76yVlm3XpCYh
yXYr78pICb20UuHsIzn7BN1i3hZwv9cqpELT2YgUHYHB70NTHP18k8rg7Zws+usutkc0688/9UiP
yBp4G5dkx+hQxeXwZRVhzgW35NF0F5tkRrowqFp2tGdgzZxpNdl8X+soYZd9vEk2IawyOPV3mcia
Yh7f4oEkd7B5eVGX10BZyFGGjc321GVxYMk4ayErBlrGSCDLVWRl4Cv3i49Xa88b5yedjEYwvomV
VfZ13Wq6P82cJ3PXpb8P3jk+eYKjfQtJrC+tcVYbbOr5ONZBN2WEi+R0rN8y0XXWRPigjjy9N/O3
BtXjaZEUPZUITlDEuiIrGSI3+Xkrrz6bbzmVMbwVdnHkfrFnL5GOgcyi4/mNIHS70t1KqTIkgX3L
o2R0GNznDfSfhSz0JRVWtqpxUlrJ7hkN8fo5v6dXsSyRxejImWzxT0hsmaPHUusFjgIetMkeKQlx
sULceVXHLCha0Yx2qyGlXohTfj145MMKC6ZHHWPFAmB2S5b37n0b7yr1OWb+h4/ZWWYMevcwW3pC
QnFrKTXGWqtSn5VSjlN+1nS19HItZ65D3vLXfXIqN31ZnPbX23cEmy23IVOnhFE5OlzrCspu3+Do
wwjVhTvFLbkoLSu2ytf+rdS5HRg14SWmGiaizPKE1Snzwy37yE26binKYM86Z33Z4sSL4sNDfMzG
tVQPNz7Lmwzp/e42yWH7NM33/xV9Umxdvq20vbcjx6nORb/B4uPyaNvvuEV3CaqFpNJo7J8y0FVM
vmxynSbQtwwPlQu3rcgdy+xrFA1gZxKjNGqrUz6LddLCkvN5xqWWljEGMHaNU4DSiQFbgLo5RAWv
l+0ia3sKu3fX5B1cBH2iKKfE6mrfQKzBPvBifdcYuM3rCbu0MD+R2vEQf8qPerpcHNTat2/8MUeu
KULLJX10ukmpvX06ky8PHlyr0pAC5ORiIJwl5DmM7XAzjcqTlK92joHcJYbfqVQwYiPCQRYYX6in
t4nm+nYYcI+3eqRf7BHevv9d084BwNIFFoUBdzIPzV1VyF6eYwatMi/2g6TVQutO12aI9rzmJc1d
nDCAi/0LI+lWxn7SJz2n87D6U622a7DvshWd/99PiWPizQm58woxpapI0VkBU561mEQ7BQhOFvTZ
5ia8YLNXNpPut93Gp3lUxVYBWfPmGzi6/JB5r37tidQcxUX9JR/2Q8dzx8VXC9vb32H+STLtVGEl
p5fZuSn0wL5gf5xmNKQjS6VO+cfLtM83feDGrKZdnWLlvsGJ2336N1IYTvF+WOrQh96I/U9NcO7Q
bnOEl9z7/VPTFSekqMV+noX3cnNmgcwANL3+I3SgkmYz9Zlb8/5Z6pBNvn1fvuVOhew6IJov/7SO
9/o4TEv3MIbe5IF2Enj6sITQ5LTuQK2ERuehhbkOXFsnQlJNrQHQkq3gvScGs2x39lV+g6anfXgE
XFIF1vo4eKXkok7NY6G+lG8EecmVAgSrkXyk98kLsh/uvtO3tgyp7otaHdIAIldym7W9oxwP473J
yG2lRwfn6A5vjuSBGj9SdieEdMXl2+tuuCqDh1bRrZkGvEeSiMwc0gfs971nkJNmeDs+YSq6aUOH
ahzP8DxEb9MmBhj9uNbGgKy9G37QCQ1IJs/qj6sSQzpJrqN3rr5Euwbi19wLtXnkyieTudhx+WRZ
Y7FzQHObtY50UdnGaeWERXkXEy8qdGuvtW7+656UuEPzvQ4z3ROKSiG+DTeW8MSSLWd3zMrCUy1C
8p9Zgv6an3slJAiBOpkjo2AhuFSsz8K1AWrdzBp9olS4TpnVtb7d0LqMNhUQSLhqZzy6c7D9mB/j
1IxOduXDq/xUm1xaNWTQfXT/qnyWnop5clgAmfB4oIwY5D9IThUEESqC7hBmKUTZOK7QaTniVF7G
K78Kj2ekvmj3qwSG6hO9qiZN0he1jote9oitG1a4HRfjmmpAicGyU+W/5oC2/kJuPBfNlOhXrUJo
CgfESelf5WyPNf3FWWgO5J/GncP4nV3uehZlAXqHxOmcvcZp9dqmcHvXNaBb1+j6Ua7WV0oXavQo
xhwCaW5t6ut7kvmsPisr21SJbEZTye1DcqNsZjnkbAdmYjp9+rm2uBaJi+o7PKLTjbNV3rPxeGr5
p2CrD7eorOskovJcI/ul+p6S1zp2YedCuEThWMen3wr3l3FcGQ9SGZ6VjD1L1wAuqnBNHYazHAup
uJdb27ztkejpg/gShWoc767c5MJakb9hYqd8DRQEbwhnm7qKROJhuWu0nUV3vq1YW1cRHzFUQBgC
RaKVldzs1tGCC24FomeZQCMz2qeP1AeVQ7KexWfJXum1I4Wm2PG2+Wheiu8gHNFpKa4RxT7Gl3V0
T1FT1+plEzt0t7N4g7DMhzEliz2RMFv9/fMiW0MJmi1vCjinZXt+bHYDl16j1aNPu8wV+edVqcw1
8mHmQBk40r9oSqfdCQZIL5SF66a+BCbheTuIHCcmRSU9nTt+3GONYUutpQBBS5RrQb5o4aKr0kOL
NUDGg6xyww4G22l9dUwcZUy4dhvQQc6szdzxddt3OAd1EVkabF9sQrXD/xdsDxZkrtOGmXt8ndZP
WpGP8hXfNb6CQV05PepDtIDpPT1+bbrb1P//VJMReFNao5Z4md5P+lOVFPSADpF9jsblUjwjIDyL
fVhijuUyGKvpx7JesnZ04IgOgGjkyNwGlL8qDY1tkv69KYxsyWvNt/7pbxuP5XLJlM1S9TdnWa+t
3YauxJE9nmPnmmntVq3tsXmolszNHxf2siSzqyF53+k3Rba7jEC2SeD6hSiht3XLcly7mzrR3n8L
q1aBVCZuhlx8KVGSQeD48KfNrCCWSnA+cXF332cb8++q69fHfWHNsmxOyZsqNto84g141Mu9SrZA
0v2xeaUsNHmQFKNelEZ3s3iLr8qGbnpuVa7n8CCto/kzrWl5mPbTcZcs6qVkqVQ/ZZsQkt24V7i+
rsa93ANoGZ6QAbzv/ILmw6sSa65XzLgfoZ+dRMXh6bIbnDMtD7NUuUenwsuxs72/ayMfqu09Tuue
qvdkRkL7Y1vosLrbF9488j1BDmMND2kLpk3ao8YEQPPn9C3JLd83xyQL6Nu2p8tXB7wXf95HozCW
0AjrvVfOAMGASmUQ93ZBeIlft81W7xbPGoeJEvu4PupdoxF33WDfuSfkBC/c0GgwsLpKgSTH8O70
jmQKSq1Rb3Ts7Ju3+L3nWJtgNFL+HixfMvVVb/R+j0IwaAf6UZ+8b4h5bl+o6Q6UbMbl4BqFvU68
6EEm43E/FxY/JDSCCeHwcARQjDodF7hwtM2k1HqEnarLPXZKrVp9/iLuddRVz9wUTGBy9tk3d8H7
I36nVQzsH5Cq6RGUJ7wwGunnUeaJr0HQGivvE3VHVU2wC3qtem8UBmHd/zuTdzfz3uLHEAg5w/dR
p/rF6ylM5U907LhVd65b7GWJd0Gr3toFIzuOer2gN7nEJ1+95sJdUD8Ei+DcOUjKBbEj0jWIxsH7
uVOxB0R6eO4UwtdH3JtwwrP9a+fVqxLUWl7I1qxxj9JbzkaTd4qG2slRY2hH4Otc2FoEHSfJRr1W
z727Dkuo6LlHKDZs1XNh+O55diZxMOmFDtzqLYJBax214tf3cWCHW3wIRosgOIWdS72eDyZha/Ta
6xW1Uy7sOajjh72D3Xt+e6CvVVor+G9I+MFpInH3W03wJYKOg6T1j9emwZ+ewW7YAuK4sK1tsy9h
nTV9AHcNrT6C0fqr99o5hXGvpa3pnF9komDL6lhyjRXhBaroK+oRMv8bPo9kpaNtqcHEPU8pGUAT
bM9JrRxXboPbqV6s9tbj90O+U852H4vXqjmv0KkdGqXKK6vA3L5JMvqxfZmhaRSGpdw7Qd/VMqmW
nsant2Oxe8m/H0utxfZ1nZsUlv9mp2h17u5zr4vZOdwhHVSEDsfz76NmcNePdhfZHj5JX6UMJY/c
62nRLjJ1RLM6KVNv5nOnYLOdFDbEhYWI+xog2Br4Ki0oPJkXLdQORMdLlWCqIPeLFCj0nHz3SxUi
WQLh8yw2CryvzkC8ijRUt7CQfChmlHHcjVRU2wgeb+RBikQOuQ4/xgesVmhnDhKzI5FmjVBawqzK
g7xiltWxYnBqF3hp3X6m1J2uy372kpzJo65eSrtJKfuxWw7u49Gyv10/zWatV3Wrds/+40KxuFmo
BeWclWFIkZz4epE5IywwRfkj8rvZWuKr9J/WiuAumF3f94dZg/T5jn48gEGS+tXBd5ENHGGeCakq
3KB0lqkQIN0JcGjtDQkhzebdJhB8Cx7lsAhgBXeNo1TpmUsRaJUqAGuCHzlO1krPjCu0rXMUoZhF
LtxKUAOy2TT0eIe4sAPQEXxYTZWCSZFXMbxqiSvhRrEs16fE5WiDAb0e0Ziw+TGkg5BuDwNXMF21
gGKZR/zGeXymPU7TpotKTwXPqcZO5cD06t2Box7UOC7VVIfzPtPkbSoCMDesHBmEpNdDQsB581nS
aFE2F9LbPu31+7jMgozfwPvZtU+Zk8V7Fk/PdrC/JlvvU5GNAqvl99XnSdJIlspowKZZaoB4sibP
hG59C+bZNhXwucIVWDMV5/V/beqKHHuZnCzvu6vu+X0JRtC8QFOwolJvP0RK/lrbTpraObT/+JK4
vaWiHDrLdIfBxuVQl3D/+116qw5v49OZc4N7PjYY1065khl8HQtYyKdpnKrfu8/dNdYQPnGBZP4X
GnWv2DJ9fvxvfa4Jbfw4p8f1uU7kuNwxNxArcuA6hIaRozi1bXwDviofO1IXSf/W1mn7EjYHNI2j
cz6ucopBBNyROkcVSJteN/SgdJT0xZw2/VOz+GFP8VzgkQa0B5GzFpdf0xlXvYpnpQRMAQfB3Str
sLAEmlYuple76GU0+5MtpxtQYZL06CgCr9Ev5wLAkAt0hX/vPbc7qaoxkQfGbBbWQW2X7KR9mGqN
+afHc3Dd6Z0nCk0BTigbwVG1e7v2K7fG9VhX6LdukEm5w4jnMROU1infHHv681iV6WVBfSu5gRRP
yRxoIWriAjLrnQhQ5nr5cT0HmVonD9l5IMvkdEq4O1wpbCgjkEsTZoJ8gBO5xpK8O0K9pIr6Jrwj
5IJRBk/x2wBcqUZMSGdZqeBoh/2GMk9LVNWewFPSSxS7ajj+IoVTDBwSBoi4qZr0eh5X0UWPaVns
VGUP8YV0K3I2ZdzIdbJaNQ38VVpteO8WKiA1i0hzbS01o6ZpMxbjIMo46miJToVL5Vi4FWiVg7Ek
O6BAMI2mKJV4CRWEA5ke8V6Q/kh2Q1dz71Ro5yCQIt+ghmzrZdooo+MuWKtdTVWw4uVo+83KJy35
hbfPOpVy7wa2/lR028x0ssMzjUgWMfNZT1hpBThnGqRgAAHro1T+mE0eeJLo9Ol6wKrz2FlZl9wm
JczicrLY1k/lJL9mb2OfGSAoJQ4EB2vkXXuOb/O2OyVjUJqyyTK6/Z8RkZR9tV14K57ix+RyixTL
BJllU8ud4KZjRcTp/RTKQe33kaUmSnbHjrSrtVJRgNrItuG5rVzLSmNhD9+p0JJ0Fysdn+gFLfcj
O3g0td+j5DvEAv/aqu2Y3MrB6nXRFpVY0Z7ebm/FfLCSqF81ZvAF21aB7jGD8BsKEi7M6PFWFR5i
ewsDsg3HPhRaZYFqSEtiM3SD105c/ai18jxArFos3i9lg5Y1B1coJCwaYpI7yl1oMSMjtTZvwsDc
wTtjkcmcWUw3RWJ+xKINC/sygRXApzz7I3WpKj1iEUHh9trxxfoUm535M7kVF0LrXKn32RoVKVAd
jySzWBki8xcs7FxFiVtfIlTwle0d1KH90J7xnP7/uVXamYwoLDpIzwrkwHJ4k7iKqLm8wjDaRT04
WZYjloKceQAKyG0f6qA1djG1jrFFesnuSTCid1Jfd07iEs7vuw0kU2SscKkaHbDHkEaC5ff1RWgY
FYJc6hpL8GYVLSabyR7HH5Baih1G7bm7cpPVvyZxmAdWL3ZJGvalP2ytx7XXIzIdqQYBq9ZKY7/0
q2KhI1pz0Zoso3j7Rayj6XaTOQYTLRjxT6Xtu6y42zWf4qu4kKicJ6Ny/i+80gya0yn1CMHSwpAh
gsesQdqxgXhTg2l+JKxZNJr9fe0Q7lxEaVNN4rZLu0FOFdkqyeCeK1DOpztkrnBFvO6e4vcLvR57
HSIXLn60o29dwUOIi9qLJa6u+u+ffrsFp3RlTMnCVfi8jTQlPstb6dfdu28vXgGwAKSDyOBzKnkA
4mT7HgMbLs2pVdxzamuGga/B/ppNo9rYV06qacSM/nbAw98Ttq+H7na8HQ+vxm0RnxCffqsf1Q9m
Nri/hqdDes23eIvbBghZp+HvLtvYYzdd0wjYkVzX+GvjfW3fXinQFqCEX5s34t4y79MXcIgoSPj9
t7mb3Ax5hUkbVT93nR1cAf6C0wbQDMfhM3IeAn6mazt/3MtDrb7E3lJnksMi94gDK0ZLyVSqy4V5
zTyg2qNfXSX6iJtdnIdaW8j4KMzbAJKdG2MXkG2Ox13ORIZBeASEw7AH8zjt0xvytPyIgii+/x/e
e3fTo2S6wlWhvi292yJSH1429dtuILy1zU48/gc3OEtOP3B1CKQGy73crpHk8bt9OYovOS2kMA30
Z+FCpBMAPYz3MBNolFAXS6XmlfGA22JAG7TlcOpkP5wAWHRVmmS4gsqKtFCZkCVdNwJlhtlmCEJx
kyfESoGJXAnJbKrqdtT/ja3Gg94e9lxKshooV9cuovv8KnFOMI078vkVa14VAGAAGU1oT4QtH/nZ
/KEtSBTC8moxdngCMAbPSgS9Ov2CBxeofhXRIanrlhXV+zp1Fdk36LRw2ck0i43bGwpWffxcqGeb
5UJQGD7q0+bmDYDkWWQebB/AxylSBdYyC7El91Z4Z7xFQpVrtTnKJvkk01rFUlnhPSzVUoYUcQ8i
HbhQd52rQttKNVmcrXimSYVMQkaaM8ya457Wb98TXiLu9cuFE0VXAfIHMq1rda2vCVNYDrkMxghz
FSCpo8FtPwQaHt7kn35rIhes3bKggwNTYXooDb87KVCh8fUJBa/gnLQFY6AZ9WdgIdgNWFX+8hCK
Cga7l5RnYrfti/l3NiwQ+qOI7yFkYo/CD+gWJHcopaChSWQH6TskYLvVbnBc/6FxpW2vOp14HJVl
q5pJaH/4cdn/YyNAE/dSa+2bxY97opdshpa/UW3gnE2491OtSzCv/LzQZH+3wcQQogKXOisbplWS
Qm4LXDgFAqUUpXPjUE4XBA4E2IIz06vRtw9Nr+jXlRBT57xKysU4Ty/YAHdI3A9EtopQdlKVfKUg
mQKVM4iVnuf+lMVoi0NyWDZWpUQbOEH6QtzTH/d9/YPSkNtqde8p/FLX9rFLcjAtZVdoo3/+f2H+
6cX0yEBPnoYzgAgdySUpj/bsPBBAoc+9nosNIDPtWoauVEwe0vkLJ3uoSz3GOgm8VdMCZJ0Qeuue
tEf6HugmlYbL0VTTl/8/85Rhp67P773L/Ws7G3oB0968ei7+7VEgNfv3oX6iHXxrG0fQLEDo/ble
7WuSW65++U0HSljaH84MCD4oWTrXgfJwex3DXTqEW3dKnSRfaWQrDTA1oRgY3vJMASbyjupoKSg9
Bps2nYCnol4EsgZfO0KKe0/r0HGIeP7LhZ0WTXpuUNuF1WZ6CstN6ydd/iP1ySAAfWg4vMPA2/UA
ofm+0tgoy8X1enAjSKbwQbgp7a5Kg1OhTMAhV3cV42NrgfBVCBf4YsaUQ+OSBr2N3J3T1dDvjZet
0pBBkM646XZv0hjnjxsIy/T+vGxeqDMLmOPV72xyMDs+Bkf0x3O4hc7UFCQbn8keEEGLVrXnAuhs
xrlXtiQF9DneX8Yc+BLpDiZjp/RjH8wq0VyS5R7umcr8/WwhJJBuhZLsD1mQHFvHTDJ24pUgMTmf
6ktjodzKuqkbsq57nnYyk4xEY1hoWZq+8V5cYFmbiRWhWMUjkWJfw4VRmwUCID+E+Xy6kl2+yBSk
XZgCibBgYLFgUws6oLU3TarjqELoikBIGtgIXD21jJB+6NukZpmGL/3Yj4GSEYn3HKJqo41ABt4i
BHjTB81TpiST2v8/6ZgnO5yu5gPQdnpCR3YGv/UJaaUvZ5UYsVIzLspFpAt862M/63PLrOte/PjD
AdM1yq3tOJZw7g5snZ1bx9esN+bRRSh2FM9Y5AfO45xHjYFpna/Ps0X3jMCCgJcY5FfmeivDO7Wp
FNX2Jq4UwgGBjAf5FuQ992sQOr0ZwGy9KbwYmiuLpkv3h9+mxUq9JHDBqYWvicU8JKlcoxzI3KLZ
0ukSiAP8lujQrf0NbZZ+mlnmztL22xFvtKqyLLpbMXlDvdnfhV9/WUH5AaqXfkscSpAdA8v/S6Wd
AvTBI9vI7Ho58mnqJvnuynMd0lW6pTwz1svErtrO8lTTbHqrc6f0u5uHld/5t2/sf3rEfjub780C
lvi6x56sm4U3yT61MBpHjr8csAbAnVO9pgBZAvJv+ewPi+hULdXRl981VMCe7M2zGHnTfjSIp5BD
Ob39rYuRXVcNHkip/dGI4z2CfqMUtrLRZXj+LloCHjpMAael8EibggPZKbi8HuQQlqkjHKxpV2RG
CMJjIcDGJzVGXGRUi4Z3WpKjQ4bCNr3A3qN/jreq3kvtAwCNOx4aXSYs/EnZPNqXNp3YPJkSon01
a+0k/3RVyqf6rGQ6691b5e5JzpRj4HttsE4W8bVNz/PKXCs4IvQM78NZnQ8W+xWn50ySW5ihgtuF
FR0CQFAcVi/fy02z8p1L/aO7e0RxudiN9Uo4//cY3GlmxKuFaUOef1QmU4E1QW4HA1G7vO5z4a0S
HytBns6lxMA/ktCFceO+qxfTQ5WUz7kUfKucVmFoD9wR7KFQBNSWKITNf/e/C5x+iyMqYLNg/DN/
e3xtDaGnegWvts+/rX+8B9dp9+r379k8YwXTr35ySVLYVqrWl28qwtROyb4+GrOXDfZ7hG8WVWla
Z+I1swKkkV6lvmxmnipPTI1wFNRfLL6VVSifXApAm8orTipAhPf3ZKuIWTCk90svCg375U8FJc1s
GHn255c7sXbIgaRvQtou97WdVL4y/cVL/veEn3wz2qfL8ZJ95WX7muDj/LYYoNkkDz5H/CbGveMY
GhQt3xbhjXr8hUZDQX1AO9kr3VXl/U4lK6KQE3NQrA3I4C66ONi/jw/SH+H6Z0VPoUhn/gkGRnIO
3DrtL7qF4Kx94pR8XHzadK5hy7CZqSPH9hdKLutlnDNEiZ+9qKHWyD1nCWauwtxX0XD6opxXXUr5
d9k7Z/9d4mJCKu3U85pYeTcvdXYTvflAUQiibvw8e1p1Z/Xdx34d/EodvF07Aq3PRYvK/56AGXrz
06K+qnNQCArfAkEJ4Oam2a5F1XgbV76IYrCTTKZvm85JetbCvv5I7vVtY/bzdo3Xw9O3YhEOzK18
ayE8+WKPm5m64UdUah+f0GOtYXXd7XsVtVNy28xHcLnHy6My2r2mFyE/934Oz8H0rUCSvvq+CavD
azvbmKgFCslF/9tgMz5Po9xjwtTn8pT1GX17e6JpuO/zX6Jw1qBHnIuhHzt143+GIpdu9l3miPd8
cO2AsEAYL9PBscnOFGsac7pbtbwuew7huTF9vv4DZ0+/DvVMVB3WBvnGrJUZePMH2wZNp/61Patn
2l6u8N5ePz8v+1KXLEnDbHJqlerjvlAzQU4cwuram6d7oMJgOI2ILXT+0i6XHmj3tRattUiJ7kcm
gQS6pOqXy6uwr1jFkGyynb1bvfBKJKMDtTv2d63pB5QSrLxMFq19seEyurXmvc1tJ/8OmNU4xX/T
6JCwc6W+0c00saFBYZE4qX752EW/BikeNUtmNaniaHyvl/r5+iVt68UT2k+nprgzGCvPz7dKwdPt
VaaiNzbd1Td1q5zOdLjCTOiW9Ya0YvwaM5Pln+e9qT7hgweT5WDR4Ll06m66C124FKoZ7VrH9qXR
maXPCCcpBfzYyJb97JNbHXaeiY4txhrBtWlOOHfGz/lEDi2cJoCNaBaACvXlxHH0vV3TrBb8Xrr4
QgHUu89ILbGcSOb8MKSEGrfuojVPcoSIOST1ix45Gm+6bp0c6jIfuKYUEZnGNB+DFc+eXffKu6bJ
6wSwfEKa8bphiBZVYibzq7XkITyPdnLVhKDAckpq5h1JnZNaiWdLQKswq6bVbxqczKLpYDEUjJuz
Rczo8B/nQT4pfnkjpcc+S8uo+u8AxE7zB4F5RcokzcyKX8P1cy2qdaqfT6A1fQcVB4Z5C7J8hMZx
rm/cfdon5Ka0gbHiEBieGrf67bXwl9pYtSCp+2QO+H7NsKJAEorPL/PvzfBk2dOwRo4zXfGWUOj6
vtNH0fY8ITNNsmh6os1M4+01n1hmvi0H+xeA38e+eXyBu7W5jXap58bTZ0Z2X1kH9viRZvXVWc8a
4dLLxfnkGFW6yw4IPMDP6quyCNfJvb1oTVO0odTCnUutRwOD/stdYlkdY3jm9JB75Su6fZbDICUu
b+qdqJ/ND+S0z7/LybI3bileScXoO6qbjPi0AFYv6my/8+Hhp9hYJqo5eqUnqffhuTn/Kjbm0Ti8
tp7uukG+vanrxy+b+pzLqGHgpCsa48rdLN2Gp3l06mKBRllUHd52zBdOHcf9RZwMH41Ff9zMjn4+
rr8G3EFpUGvOo3WSgQ6qP3n1pt9+ZFgW+6DA+lXNQfsYkwe7BKtmSGLQPazjbD+tr9AX1t/baNvP
vx/CjiRRpHAxniWrZyTw0vu+Pu+uf4qjyms5KkllHzvw4PvLpZtK+FoMnLqTQgt/NpG/CQCMT7Ci
5u1t+60WqbX5qYwq34Xv+7DWaOSKitSC1ISKBTEktbE3ToXZZqVbe0oT7AULH4URSpf0pPvzZngY
5sL6g/DC9dPqpXHeByjtpL1uxo12TSaze19Z8S96s4YhVeHLpcG79MQwqBQrtPnN/T7CZuaf5NSA
jPKgIlopP1fizHBdL3/btks+8qlQr9Trl3/zrixHSBkh7T9pMqwUdk4NdLNNI98XjuS/UnIB3Gwz
lGXYj7aDAsHD4No4NjYpJFbpFj5hYKb8N0kN2eoWcsCv8rc3geTTuG+9tx2IVZ6XZ45uLEYn1pPF
RIYgF9dEw07gBXg7aThO4OUGOfxIsP70eBLD9Cxds4qO4tPn/IOYPo7mSNbh0Dp8lsLql5niuxIX
Wpc6T1wlWh8b8Nvyy01cv/Vv57rFlbdyUv3wsgEBVz3FHA1pyybixXDRPj7fyKsFud/LW/VLdygm
l+EW47m9H+SjU+rMcfmZq7pRYAuuQLIpJo/P25KX5fb5SglVFs+bY2jvHt/PjfOg8FtMKpKh9cvk
0r39eKJaqqwYAx4ZWLm9Xzul0PgocRxvhsRQLWlfz5SdGiUZPCoxMDLfrbl8hov2tX/tLz8e3TK+
vQmmdAbhKVrAUA6W2SiHcJMWaUgvfV4viazjktBh5jczutLTeVr2uaf3NpNN7/G2jRbx4pMZ9LVB
ItwgDxa5/WUbZhJM5IbeHvvBfNys4k0+O3qmVqhv2ovf4nMarlcAhdSqj+2DiplNmsU7fGbUfbgE
XMlnWVfLrkIFm7pekstXZuf6cAr/jGPlBmvXhg0XCgfxFbk/y4pQShvRAb/O43N/OY12u7BEB11Z
/aVelf/GdV/1d6v25f5y+7GCMPxLSB6kFl9LN7S6kN+7dPspnCuyuAXPRqqSvLR5GUn/qfiXak2z
0awsdpE3L/dT0FKLZPdpgi65OnzPn+3U68prXh6mcU+HOllaM8z13ww34BpkLNpxJQfTdxrPtFHi
M/fHldm/JhvDqqMjmhSqSatgJLSvicUdFDVNvYWe4kU+6luoNJ3j14e3iW6VC/TRcntPFFwGXBmA
bOU+OPenVzFubLIoZkKdtzl/ie/RqlHG2VGyczM0jqBNsd746T8J8cYp9IYBYJrlxIL2+dRlOZjm
x1NDVTBtuX15Mr1dUcU706/H5zbZ92Wa10m1rWetcWVSoXVOXMPKr/hu1fAWOA5fDUNwWP2HBmDi
v/2UQkykl9sb5kfj1HVsd/+9/pYBPAxZv/Ng4syO/yqBLNldy6TJ7t2P1R5J+rfLRFJMik3qsajU
neu0HqFI+fU8OA+KDROA8sr0BZnmSfFTchtAQ9Arrx8QAKTOal9MnPKgDNaKPW6RaB3Ro7HTQrsJ
xXxTc+3p8CZEh/zi4AnRAQRpcskk/ybLaTCafxQm7hJq07v1ZnKx3eJ7sYFO8rUZGqaHBHh+zBkT
b55IEzshMRVlO0wK4vVA1qV1qN+6mfqsUXM/2ejxs+7va2kgyFhqZ5VTNVivLE9nTygRz8fmrJHO
e6dXicKOe/wnsy8iH0iR77rVXpbvSDGhixkfB6ivbUaFLUvF+GCdgbe/a5WOb+XmuDHvqrnbiZgU
JH/w9btbeYICcH9epgDn01uWns+TyHlLdORtNUS0Q0MzmUsAnZs3bCtJEgX8Oo3sYmP7svzOpqdN
o2sauRP54bRPqt6E5UTnl8PTqpFpaUjTmy5bTnbGK6aQ+tkjTSOsB/9xdmY7jiNNln6VH//1CMNV
FBvTfSFxFbWvId0I2oKbJFIiKZJ6+vk8Co2uSRQygUElsjIjMiK4uJubnXPs2NMplg9BCL434Pfa
+Xbk8NxA8fwglAT4wxdMZXlsR/VS3ZTYK91pjxu8j2AP4YylAIqa9eFYebxRfw6vdvwiPwEaon2Q
tK2ITNxNbSRKkF6whGCfEKcftOU9q4WKjuzJB7dywCkQnBUo8XOkOS1KKL4JUBd4BhdPBkptBxdl
ae6F0m2X+Z+heYRv78OAO4WHEsUzr+0IYobHA5RUj0jrB9o+tJaS9TryoDtDRrqPDwuDaUEHdFYQ
7m+qtYG64aK77kYIrMojuiaLVjlSInI+F/Xk7r2A/ivtdheOii/ExlrPBRgFOeZMAVoGgweh6iQ+
oJFgy35knbzS7hf3BJ8AtShwXxAsmJyehUSJ1QxrJnhPF/4jbpfwDd0ziCaAbq4D6ziQHB2AVIBz
oZy0YIKA13rPMQyFgI9w89Jp9xbTgJGZIqsUUsefDwKl8W+AucDiwOf4LGwRHxFUK2AU5Qj7jRIJ
ieYPYNgTU+g5LcILEQ/M7ll4gNAwikQ/HX8sOpl4oBiBe7BLbNRe+cXNwC2Xhwk3xmXwbVGm8imm
jJPm6tQe1pZ8wjtiar6inXUO4M8Nlg+XUSuAXviYtgCdPgj5X98KcA54XADpNB1jcQAJghkiVUtk
v3l2ZH+YDqDDhUTFyAb5XpfpJyPeXks2DX2W9w8fh8UvjTJaTnAduRQzc1PN0gtgF2EDcAvI8HIg
f+Y7TpRRyFV9iyU64Qyd0LQERrp7PKxmIh8r2HU7tIxZefNprA5AzAaPCWTLmKKyr03R+33HluRN
jCFn8qhyDISCcIIF+TX7wmpHio7K8IGy4Zt0yOu429C9jwAASe1RmQK5QtVAiOPrg0vAt2AYL1Rf
5dFw+Tx7AH4NLFAVkB/3iGyk8j9jYmlNa9hAw0R9wOoW2oEMp6UByiw0lRME+4QJSCu+720icPMj
hwgL7THRj+oRoK3iRb+AJ33A8LJ/98E5RIWGnjg/8qnuFytMsLs+SxapBlgva/g9AVnlcSnOfcbp
8WFnkAuy7mFIedIf5PZgDiCRoLd4kqJ4oe+O1hmx9tA43i/hxfzmnqhN+4czVwzpSxQS7D13HO94
IQKtZNqk/VqgaUPLgMsELVgWupUZwG66Uygya+u1IHubHHUMSGnwcUBOtZG6lqqv0sNF4r46M+1r
lp7vO56X+s3T4da75+Iw5Y/JgiqQVYL6bELWyCPhGBdAMkNkcZsvpsm+64QXNgR3fGNIhWqVc0op
E8UB5OOAZBYvdgJrFtv8jk6GFAEBDBeK6oYT9oLOJ6Vwyyqx+0nreGAjAme7ahkS1F3HxFDAEIDN
H7QWWQ83YQ5lbk88Whkiqs8DA3k2XUzwQIWF1IgzAMjgJdJZTlA6cD59E4r8GJq4MnIzfPljIbJJ
2spA84mE73GmIqsUPxwk4bR70VNHLy4nPUkXWWZKLy2m0qBIfjJpSRg1L2qIXP01WS7jE8nMuu7r
Orl33bwZ7MgbREZyUhGNIcRaojFD6pULkaNEicCus2hju/YcvhoUNbGK6aG0zwILamApqOdT6zF8
KnTFM3uVio25z1u8Ga5awOdbD0XXhzEYonZM3MSH9RK0RWdobGLm/Z4iWkXlPiu3DAfH3pbUQwjp
3LfL/+iPoXN/0gUemIzTb6AsfQmQpzC0IGJQaLptzgpm9LUvVP/e58pL59/TPEfeKOAOhflxVAzv
DSRLNkJoSMfVjkST5VAueueeZ1ryshNU/fQooVrgSSPcWPOkOjsSotfbklJOWMMlBxQuXrhTU4Xn
m3zDzg1njISvZ+notqUPd8+4BlRLUxwuXvSmthOazRCkvln/BCArXHz8aBqd+BJIDdYf3BcM/X31
Grz3ikeNcgiQXflCDuE9V8mkxE6N3hKfHfwZ47jtG80gPr9vLAzqK5K1ExjVYUI2H4qN49SVmNCO
8txSRsUyWz537XJUAOYMSPRei+Yo8jwS+0uHlmm6AcB2Frw6JhM86ZfB8bff28bTD29Q3yB/oCpV
ba3X73mPCVDaiGhgDJGGobZf6EeUgemZlBf4X9/U08+zLwVFAQ/XR/5hAoSIXVkwJQIJEt3o/ftO
Mv0akgeHxdXz8p5kF94KL0PdNJOSebK1j8pmKK+V7XPKjEoHbPW1OJzkK0k+E4oe5kAZMZPgoh8P
W15fsVSv+vW1r6bxOZ8fTp/1Yauu4ReNjbphNy6rFWdfzFZJ5lVwmDB0ep8v0hmBK76wYSPvc2RH
SVTtr2PvS2xwzrUVEYsYdpuEOxTdBNMHO421AALBkoq0vgqICqg05gMhDUzi791J7SX7elmMHiL1
IGKBbD5H8TiZPqbltDfEjBRwRViliXEPN7KN7ftER7S2O2BLcDsZ1O89/41DR+Njc+bFc3qqG4/S
DXPJwv34sQfPfGLUod9OC4pLcZxFgbF+fJNYc7Qcps33i8w23PFIm03Ey4Jq+aKzddQheWxs0qT4
0mzMYT1q7Gp07DklOSsuCiNgqNHTCZe8FS/8gZNYjW7rvyYfGz2EB5TLerr7zRBJhTs9zJke/5Vy
PQquxTJWKK2tOiZ9mCEjZTUfgwj3gBFH7aaeinOj6nRw/H7AVFPToxBJvg+eNO0uWSBHbZqdn+fe
Er0NGcw9HQnikBdmigYlNkZOt+GAB0r9gGIkXkF+Kl9EeSgtgNAzKQtnGZkRX09igsSFUxDdkcAO
DueKOafM2Ju9v6EeeWZAFUTecJZvYCXhn29HTkN+IGcosRhtA3oB5DTY5JDFt7jIWTmuUj/EPpod
2MjwQoktvoDcGpSYhYz7FlU+RmTI6DD1WzxoMqe1lW4cYDeEQQgx35TDgCYUZ+y0o7HhcGKFvhfh
GR0rslK+BxIrGdJTkO4BiU34ELJFzgOCFt+P1wnuhhyVTioSh406jGfZioP6dUXvSgWXrWDrspXo
3IkFg0jyJ+RB/Gye3Te3nKJpJU96u4QVNFu3Bb1s8DkfRDBYEQWsDgZYcoYiTcEgDoEnVQoGkLQg
Y98ttEZC/EcCwYPiD2Qhr43yJQ/RGMGE8uj5ycWyOmWl2Ap3wGIPF5OYfgK617+5bO5dHscP6mNe
QbwrF8QMBmQPMcJap8MPdtUFbtuZi4BnnjivmTy6e0YQBgXGtpBccFbm+Tl/e4rfXTJy9ZuUxnwE
MOIk5eTHtyOF5jLfpIVQTsBNF+VQ/m9JBkkWNQL7Wf3mzOUxcx9wnjxmdr7OHyA/H2A1KJXsiiKN
8AJXvDc4ijBp2VZf2vKASxHqkDt53cftjvRJQdmNdflUuxTjdBhC+X69Z73Nz6xMLMmJ/pa6l75g
hHOSL34hYPwh1VFdIMdA4UMlVptrUkNoeZ4JCxf9HHmeSOJ4pABxSKFA1vg4ZrX0+6ALpoUhHMjo
24l4r6t04llDVwr0nYNsWweck6BTUop0vg9D88HkYS9qf5oFqOtPKer3U4oAv+y3Up9jEcrMuMA+
dskb6gG/m2TWdzJKR2cIxAGDOTt+eC1PaWVg9I+XxWMAhSlf9BorRAHvc3CEZ9apAPE20bF7Zh1y
vXXHNWnTw2LyQmMyJglM6amujcHSsLCfQUcHjxT29UlykhfV7rZtGN/3oPMNMXyftlfTtIRXDU+Y
v5pIhjCyibbmmiQb15yIl0+XbV+dNNj7hMDVFH54JADjYGCAcI1SmC5MkXDeV9KoKAd6w1dY8Q0h
COYoVkv3Owwret3XdwvzCvKNR/gDAT51i4U0XKE/nEZk0kKMNoVpn51DgpDDpwMk7PTXoFkHv6t7
zBYVqRYpD2kLGA+nlAAcAf4fAg7i3OSQMkjZpb7hq37m9fYVkpNWGI5q1D8ItAmaHGrsNcuEiCTN
PZoB5hG0I2OAklgGWvueXYoOduxZrL+gb+L9d7YxltkJfgUSJedHAW5cu2DuJxKvDyNaIjHXL/16
77PlbQ9iObrFfYNmO/R+SL8pc5G0m/3sm0G6FxYSSwgcswH8ZuTENHQSABn8JXimej/+7pA1Iz8H
qqYIE2x5hd1o1WcbhFzAq9/ZKBcp75d4jn0/sNs857BaF7C02ynfHnahnc7VLQ676tZErrdEo/AT
FI3v5ghKnAwfe20bjT7ncMNknm05fu1JM4O7mDxljs09keT1jZhJO5t2vsN+/7tCjkvF9SUJNqzY
xAE9vePP5LNQF8rufn3u72mf5igcyUwXzTpp9wuMKJvdFq8JdZbG0RjtKX29hmRuWopLrhx5W6/p
BI8pDMlySEo4TdDfEpnwlpFxm+N+iNinat/Cc3KvO+XIq8Jz5AlEfb03fVW0mYipxRhmnYGrKV0A
M8PBh3E1kGPk7PSvEAYj8YvrumNnIOomA/0HYfrVRdP8sWucEcURnnjZDPUF/axOTbSVzqoO/Nx/
eNpUgGP0NCJRIk9VB6SSRHYE10R5zqMPCSjJLg74R/NK19U42b/n6DNksu3vzjcxkOhOMORcJUTd
jiQQnKui0RsH9GhAm3aBwvMwplP8r7BFYOKkJfrDmkL1t32EppxMHDXoXiTUJMi+UtSzq3qaTV9r
BJksKWWijPErHcqjRswm6DfrfNwGvYU8O7gpwR17h7HmNg5OLTTonFjHVB8mWekPOEz1VAJL08Xy
tLUTo26Vk7mDIcNJBHintpXumJ4p0daCtEITdEvIEy7FHyD8owZtl01rDXlate2R163U3f3Uziti
hdsRdkOPpXnqnMoljjUYm3S22ZA/8SKrRmy+HuYA7HZm/KwMBDPfNI1hSYCPhbaW2CcgoFRczFAD
mqKlinc+aU7F+u0/T4TUH4t45p4/j2/H/IaJ66FDxx0TfYsFAM4KIFM+nIgQ5pUOFdoMCLwstlTs
XMaIfARMfqkHyeowb75gIG+rfEGppITu4fzasGUAIXk6CGnuuKWRt68585bl/N3QKoBCy4Iv41kU
lD4SdKnY3TwDrwjuJ/SybF5qG0qoM+v8McuQU+9wNkUn04AycPpw4nJmkSOzghD0UjxTp6NHEB0x
1Cz4mAi3iQi/QZb+np1iggfOyqWx/Zk4nUw/gbwN9wdS22KsF4MOg3h5M8DyTEDm8RIrIRK22Onw
mIs9VFgJ7L41FqbUZ1Leh6vdVJuu+1nKU2miTdSZOZLctL9H0YG5t7Ypx2gtAG4FI0pd5MqL3sWY
oNi0czpi2TCwXwDlTrmnI6tCCjGWxBJq1s21R4wUDEa+5zU8yb+3FMwkAO1WOoHoBo9rzQVjIQxJ
Q6sb2pPxc8pRx1N86QOKzCc0lc6zw06f/O9oIt8DmPs2zjG9EsfuN158m84X3p88V+L5G2chcev3
NRNrL1NpLOGhaG4xlJCuqeowgAWXH23NitLWt0sBUILwCk6KUurHwBW6mRwF6Jx8cyHDvx8b+nNB
Fwjh5KImCF4/Ohd75ceNiCWMkwwlsX2fHFi/y/bEu+9csJIgyUBTRqa8wX9zhYwgZ+vyEVaXj5SI
F44dgYyloJUBcgBLsZ9Zcq9+eU6/lX24jaFuSCkIyctwodHZ8wUgkM7KzeebqFTtSjYLG+14/+Io
PkwrH/sh74m4sjPHsHSDKpSmDZFMizRbBAw03qyuIz0qpt6nOCBRZJFTfNGkRFtQFxVw6vPX97EV
nQPmnrKNSP4X7QEpsSeI3ubV0tjIRxmRAwzLbZi7WDdM3qtm9VzEARbTDmKNasvBxQ5LeWg0W53z
/WHbrpi2Jwg5OgmW5ia+sA0hr67w9tdiZK6V5e34vDyGxhV6h+OU8pUAa36Tla1jUUFGkxRMWnZh
tgYCQE5sgpRDWPBNu8HyD8xYM+GZX9DAUAe7z+KN7rsdaFygEJYOGDLOPIzPnjOAkModF10beLoH
FUXPxMFXeBKL980V/A7xrBEZF8Rge7CgWzqZEzPMh03Oa6FZditeTHQuxzSVTmuvY+FnaXWcgCHW
dmJ3LHxGEIkd7IcbTqMxe8IYBRH5haUsVGh3qthozNGeMa3cGDGgtLuWL/FhoK6qZPA8RXu0FCVk
EHmNLZ/kEzv5sCtPbh4cwD0+kyfyk9MtIANo5soFUlvaUeOSE4Bv0J7k9azSwwjOUrmUZB/tzR2H
BNgxAjt+IffqkFWKEGkkbnXA0QU7W0E9Um1TT0i5bZzBT1h10lE5Vgt8J5fyNplqdrIzvzrTeogn
fpCdDC4LpEIevzhq8iF4QHDf6RvI7ksUlPv3mHZa7oRfSe68era0bbfRPl1KJynAAwYWjtRpJa+z
nTJ6LcAQOUSfO1reDkF2AcQrZoRqPkzxhQCT/m0akhDmIIWAPidrsm/DCaIkh5zcp57nH2Wr7lfG
uSitABJW4aX5VqHTmbbacVlJfKvIuzGRnKqMMxWUhBoMwAIE0GB8yg462xAIRTWTVtB5ZJPAYiwD
8j4COphY9sGfHvShQ090/1P3jRmL4Z0w9JPcPj11RvLMBP1GBTPjN4JYZ3Zf8j9jFW6j9W3NuLt1
B9dI5iaiFQNfI9NP1hnCGR8ELbSkIFzyhT3gDdrlhrc58fGEFmpOTyL0CqwY2q2lOUNkU291n5f6
unZ2TKOHB39cb+vOjgXnhBa5ty/GgWSTz5c5Eiq7zrge3S8VvE8xUwLqGQ6r2FHfNl+M5m/0DFC0
uVhrrqVtNMeEgX35WNdB7cVTuEleZIJS4AXjCX6vDJYEdo7Et26BehLaaTTVBZiWTSmBUJ1FBFE0
yxSAIo2vMO0DpK0daQXiytOGciAO8Truu/eRdAd6J/nxQIGJIz0SPRzO8LbB+mbGvzt8wWj1voAg
UNw+JhBhxjDf0ONkFg4VHMJrEG8U2DpWGArDjmlq5p9uMpjCZCAh5NOGhR1uDUZWHNZiw5HMAClM
3jvaD6fo3ga3vW7VhPHDRsyCooIaG7vWY/lPBc2HDaP1VPudARA+hhErQATfmGvTEMGPwud0+3pS
7KK/IrFC1IkAXTsL+w6yvsV9lvmmC1ku4jICUlx6Lk9UIIg6HLqlBLNxs3uBfv2s6enVN6r9nCqB
vlbwsuXT9Fjb5FvvdTLnLbSBjFyRDGr9gm5tPHqn2yX88CGolnjDAIhUK7yKh0rw3kdMmbQLfx0T
dOINHgaDl6t5fDEakZquF7ciL6L6+Kov5f7JtUiQfGAUmdVc31eQqmLAKqu2rDgEkZPEjp0PAWJI
GgjxOt/c+5vY4f2TVuXz2zx8fNGCXWFLyfh2i/ZmJFlPu1xT+yKrygCk4DbwtVNskkWgbjW1aZum
NZ32aPqZ3zVOcPM7npOxV7B6WE8IRN5rruJNuokp5qNfLzuc+SQNEkKwhvqHIZbwsoildtmSCaTc
YnDfFN/onkCeBspVszGtwp6W3y9YDGMhzSsYfAvpF9aojjTsuqWFIaeV+Cj4LVI4gl9i5y71Mwf0
KJ0A2WMDFc4PVju7AoKh8FO/tGhw2OO5PSoCXOCYkQdqBfoMacC3/Djx4m3N8YcVSkg3Gbwts1+v
1QsKLmIec+/GjZ2NACo0C/3NQJ9HnNW7B2D8QJ/h2YOWqBrdNiyecJR75uJOJ75HbQfH5ueLt1tN
KQawg1TWxZg6ZNRdabvY3dIl7wGvs/ukU/ck+J5qhDgQWI/GRR9wEksfcyB3+60f70LO6YMNR20M
qV9EDu8+Z+0bqj8JBGAJGeQ2LqYm2lSnV5YmgZ4nHw8BhVV6Xi5IJKdvOxTvZHd3mL9OsndALPLF
BbAioqHBAJLDEGPznptfgdmHnKbmEK0Y8PcgW2bT99rEfpHiaqhsiYfhkPjX9GFLzMzReg7mAXpi
P7cM7w7fTlnTbhAYo9fXYR9ve8jc6DY+kiSni/uRY6qwewhM0LHNBIUNqjF4Hrtux9MpBnG0fPuo
mZ1m1l0ApCiLeEuzeb/ofyk2WXKOTSDkjG30WT8IhwgdXMjQIwY7Tz+a5N+uNCuDmHPRBXVhd7Qj
ZFCwExJViB364QyDrZzXY9FE0geqhzuHyhqFI5103i3taAHwjQAosnuQCvmJ96iIto/w0pH88ALk
Dtknf0fA7PCrxAcgEI5BiFTBnTVXLCW2rMzoZ1NzIIzREFGWMc9skDrFKXbIqt9j3GGD8gpTlAyr
KXVJuSZXMZDM42/xfNJ/JuQ5FYsjYL+RcfHJ3ZS/3/HbwAZ4DXHFJ2Q0/kM0PoetIXY1jW5WPjAa
RClUgbfhz1EWdkj4ErSHtyEloPS0Fc/cWUqAkBhBrGlpp3gJUXGfEkKCcs3VJXMESObutb5PuRhP
SDceQ/6cC5MH8e9QfeVUD4xKGoDLUAyMSzcfvtfigIHj5SSWsRMQ9ByYEawBJJfbekJIXvvqtS09
hKUu7IbTU+z3tbvN5/KYzDWxWw94Rr7CcL3HaIDhlRObaC/wzc/0J/0KEaownIktgnrYq7bJ+OFG
LhMMl2w6x7Rjl8bsscgxQaWc7gaLX/dFyBc9TNGEdjSh1QPyI3CaQ0BjysUVnGhIjI8WR56KcKMq
QdNnWONgxuDcFu+j/C10pAyUtxlAjLrQSRa4KAQofNHyw/1FXrQgri1LF8KUnmGhneox97Wfc5xE
Lzp9hdih9ml6uySmsC1oGotu/gPQLyoL1QESA7jUr/Xqc2yYXU4tNNSFtpNjnE0L9UVxOOPoLCef
faUAdQ8eOQxYMe2dlCClK8JFbX3u0GG0N9io6G8ZrLvk3G9zzE0CgQCAwRAHTjldf7T8ib+zfbif
nbpWQYPGoO1qar3DwWuOgCSIxIHCsSBtUQDHMFyxg70J2FO/11+zJIBNHgjRSX5IdDCUpWvWZrtB
pCVDlMI+wQKwbaN5klcFVPgyQoVm/RgWS5pCeNHdLWjaY00Vhj6dskS8cNV/kGTKnFN4g9oN6y8Z
piJnpwRdIrF7E5U2j2HL7mQ5z4ETUaoFdDiQV6ZUU3QUTh8u8WlQr14THoIrBTwL1UaSssZY0M7H
5eAI3rUkatNvgAzFKgIehKteHuxQE6MGWGZ3TuOijwwaPd6U7JrFdB/HhJO7v1sfbIOr1AKQPudF
BsjqF3CmcUV3b2cW5uJODDy8lGgV4FxMvMK/OxonFKvbZ59mg0rzXsgc8aCBzqTzBQ+TZpLTWgmQ
72Id7lOM9/ovAgFNGR88m7avygqXJK6tJ3TiIEGSV+5JCjXE2xYaGZYzNxHwGxGZ2CMwz9R+XZmD
RtHAd3yN0yXTFpBPg3+w2QExQNoCNrRr+NFc+qmUoJ37hR8FKdLlnEP2vrwNNkTzUUmx1FsYKIZP
5J/xMnJN7yBw8vwKjnUgJQpaN/1GnCkP7qg/CCbkIqvehCXNSLQv0kXfXCHzcMTxrwSh89x2HB0h
6G1NExFRrwvnMwaOIcnNcydB/c4y/CkrqT9Vuv8G8pVUhbNKxMYXzpAO0sJkjt8LaXixjVyE6e2Q
8h3Nn8Pcj101IyLCHCBQ4KRj/YUQv0T9oEfUZNQ3MRPE8sob4ufwROg5WCbrJ6AInAc5LzUNxcWT
hBfGht/pWWlFYENBoMBBNlixWhk30xkYGt4GWIr0E6BgbiX48Ob45i0euXAGskc8BmsGQz8gMYot
ylYKHVRUpPIuutw13HSdWTy7Q27fIi/BofxpJ0z2Zso3dSptH7ggLUAs2Z7ionm5+ztPJHVTLFNx
uekJogGcL+EYQQUNmH5M5qTSY/ly4Pyj2Or1h2xUlZS4FNgX+A1pnnBhWiIJJunXYDbNWe+n5Hys
PwjCcannmCHRSJE5DQALa4S7BytnJXaE35CHChITHM4EdLnUotrpgXLQr4KCSoLlQuHN2cZx4YAw
OJEHoG3DvlumW48oOqeK93QoQj3+20ZDeHi2+n36zZVJApKhtDV3qCMovg6TdMnVUrWc2m3tHRbi
jJMIK6gN/du62B4Widtb8DvKQ2yJGizlLRJxHl8CgQ27UPZ7gKD0XrAwc1yAJtwUSW1sOjECgXzI
TWGVxDZkWdESRMmHJRO2tXBBaHExF8f06MCcFTfjFXcNAd7SlGG+vU/mSDItjTj/uB2DKZCuyZ9V
T8ss/qo9XZ6kwl9RKLwdXgCDjw26sesBBBJlKb0hfCsQx2z75jOWOmvx878w74EfHujif/BRQPCd
nB4o46JfskDeKYt70F00LJotDyplkECGE7Pz6fQj2uIXb7ry6Hb7+UmsqYZSEytdOBwG5/JTD17k
djrnB1w9NjwAKpj3tjiSwCqvXiVj/rgwq+n4iWHfSkw/nFtiG7VrSk6FKwSTzx+DCmc5VXyW3r57
Pfr3v/73f/2fc/Mf4RXbnFsbZo9/PSqqqPhRFv/5b93897/yvz7sX/7z313dkGRZUgxNVSRFUk3N
4PPn4yJ+hPxr+X919Uhu8vaZLKV56L0ZOUxVXB2ZpsMIGuYOi5HYTKQrZ5hT1+y5kK5dB1vqh2p1
80DVRphLM9cEP/4nia3mAWPjo3XpLT9HBRMTtI6IEJV+DxZgDPWlho7Bud5Y5ndHGidHIwtu5qCh
Wws4iR1Oxce5mXn6e0yYok5mFsDb6Vx+f9Oa+oeb7v1y01oiF1HFTTdnppSr0xizlcKuySiNYn4z
z8x+f0nb+sOklJbhF1+5c2d0BSxcUIFKvgZNjvuS250Cj5HgdWPMzB09tcMQxWuZuVgAUbpj1ETe
oCyMK3XGaxhpQiGtSNbv70WX/3Av4gX/7QXWcZR35E6RLBlw9aQjoXbwde9gf/UZRgfn+XSwaj6g
d0LlTJgtSKgG3XBQXg6b6PzpWKTpJO/vE+KGbj5t8gBxVyY50I4IvF7aMEQ8yHNQBvmesKXZD5Kf
GTPaCMMg1RyivDn5Pa1zUTqrHe9R+1BZwe9vUpF+f5O6+PzfbvL+SbOkF5esUleye6Cy42KvBsrV
2H62d0LOVLJQ+LcjGtCIklwVQDtcy++vQhPL4jd75edV/O0q2lKN46biUadHZdP74R5uK+Nsnis3
meboBsbkGLh5DHFctqMZo8C9t2h1uQ2pL0AgQf6Fsl4ZaYBHBrZfPoh8M4JbHb/mRMj6VJF0uMxA
eqw6qy69TOHy97eg6/90C6rU6xqmqSmK8ctqOdyi1DCShpXvqF8f1NBkzm0/VYctggCcX9JRKszF
mORcdbF8cUD94/k7gM/Yo2XDSyMWTeYGCmJ9jA7O+bj6hIyfcmmguvSD0Xj3IlWVx7QlHF+LbqAS
KqUpykqYpZZZQvv0i0y7dEHAf39rxj++nf+5td4va6RbR2EYVhLjDr6eMIuki0ILXiFuAOHem9Ns
86oH9DmOunPVg2o47F+OvuzO42igLsPI6e0ZHb1WJ/lJo9tYHUMkoqRgUbOgIIqYYnIiAsrBY5pM
m0DzOz2HIWIW833ApQ5Wsb693G7idjtMBRhodZ9JUyBxBbLQ9jPCkhBaHLNAmkXIYyghmgkJD0qY
EBTAFEoYOnw24A8kAb9/MOo/RDtJ0uWurGu6ZKiKWBN/W7ZZGtaVEiqUnUvjpPXgKtnqI6lLuTGq
NMSUI9zDcybPxE6EC99OTwYKxbtb7j+1r5F2hr7OgKLUrZil8nLlaso1AlMTEOkPZGSI//91wT2t
Z6hmT5O6IuT97YLjKs0a9dPGy7Yadetj5ySZG7mG5IbJuVf6IMPArpdcnu3qBt6OM54KCYUuoRq/
qkmPIWPfhb7WmeUo+jfJsmqKd7qSXoCTerJp+A5vVH9NPY9wa6f4Lbzf34AsDs1fAoXEZZuKqhqK
okna/3sDxuOpJ72aG2D+7+IxTVv3trw3noS9wHbW/aL2fk4p88L2QprXG/zhp4vv/utPVw2ZFy7J
hq7Lv5xu2fv1vBeKmi5xOLZOqA8HC1ob+wKeedGGHdl/+Hn/lENIZs/sql22n2x0f7ndKGvDR1H3
kqWGmhTbhMcAQ3+NcTSRHwFrmSONEeAvnFuYDkw0sKpw28HFA7nnE5/uScPoE8kxjTHjBw55YEpb
vfTFrHPq98lL3xCDFNpZ6bfHB67TpwsXwRspMgoX9iBU5RucBfqfkpS6Fw/PrYrRu2IZkcW0MAlE
WJsYn4V+itMgh77PFi8TC3IbrQ7dAJjvF4XzWMmjbGh42TCfmvo0Wn7A62C5QPEpCGbvzH/knqod
JawfMCLoMJqk5ITvY8KCkyEILn2VmFNUQ5RyUHMp4VV4k7iR7DXvRb2E50MMB8CdZ3bc1NSZcwU5
92N/qxePx5CurZh8dRY9hlFj0wQs7CR7pvNgpkA9C3MfmOimBvFjnKOBNQb1y6VZSA29Xua/U+uj
b+NwpNYDiCBS2LvRb8Gl4FzSiRwNKVqlEzUz5cENLxK813Tc2gf8TEkfP18uxFOWTpUWA84vM7Ti
bVj8aUma/3CAS6apSmyHniLJ6i9rsn3csjqU1GRZ4jsTYXvoVTRfIT569qVaTH7gDeMq8MJJEvXH
F0oHPqAWnlp6ctfO4fb39bpL0onMG78VHbcgRI4jbAYe+fQZuYmE9ZadwX7nWJ0K2kj/ekXD++ML
oKdL90wxRrwGl1mXPkqXmzGI5gYTnoKKQczM6nbRbmsTLJ5mbR7oMlg4OqhsC2+CpKHayn7x8SSY
fKx76EIJ509zkJw7tZPTBy6hlAtCdfjMJ598p9NCcrlJy5heOmnUxQ9RDd4hmcmSET+lMe011O0c
86iQpfeIqSF6i36NKufgkGO3kV/cgtdtimqbMbhRGLQgjvgEoFNFEpbahuaXmK1iREH1edIQ/LYg
O/OcNjHTy7SR/pliyRXhbqQ5EcoZsBHKy8ySQk9Kglc1y4zR+8X4Gr9uRR8V6KB+8z7SHpkPwwlY
2VkatKmjkA/LM/pqjNdMv0/k+6ymkQVAAMlmA3g1biI/Dde3++R5cNSPmxvOO5z2MFaQnPdhVEQj
Wiabnu2Z7Bcpcg/yTDEuUulnt2lbz8zWDV9ullvq5ws0+7BNcy9+MbuAh/OH+PRz8P8aD02zq0s9
Rdd7XaVLvPzbcVIUz0aVD3KyfK/UUYeeOWT43fmPjCpea/qgM9FPjZ/ZncthYaK9REOZHpszupOc
aQW4c475IxHt5aUzcy8/EN23YqwW6obQo+JXhpKQBzgICLd62M+Rl2CcTWZMWKKYNGhw4lV11hmM
8TLZIjI57ArY/ymY3eEc74wjSkHQxFk+b3tjBHxY1eq1325TARTfUlemMXSXDHL3D4Fb4cZ/92B+
qf3kQ6O9a6WbLFsXvYiHNeNcjDbE3Qe0fVr9IYn/KSV/9+N+iQFlt9B1I1b4cZNyWa8fU+lqvoWk
A9cQHmebcgXPOYlWGTzUYU6/aYMdNe7YpJxuZ4uHxBIJcyt6hmS6JYslpUq5J+WH1FuALbO88Um1
qxzpO8RzPojoNLDl3Z+e2j/k0MSy/1lPv+TQodykUfwwk2WCtUIMgOzqPS8yPcUEBnY+9O+tdBo6
y8HpTW2v2qj2mNaW78isW9V50Ei9LNhILomX1mFMkvPQ/DgfKd1ZltqkmDFIE1j628dViOGC92T2
QmJHUoZbQI3YSrYL+tN9lVp8+Oj189OLXpMj7Wo0FelPZmwHNM2hUIHBbwGJF9IKormLP/LTYj2B
LXdzW6NhdV4gPvGLqQT6CJOQAmzadQcDa+mUjymgyjXYVoO8bCJoKKQeyjabGsenMMTB56XrFvig
0Ec2iD0oPGxEoFB+mBKPnurWQ7ni3sZ82/o+hohNdaZbCSYM8KzDYXdH2vdExvn7t/NPBc7fX476
SxXw0bSXYt5YZMX+hmP5vjPJp++vzqgYyk7ldv3cxKYaVd0gmUZTiMtZDQk46zgfi48919k4HVPK
jHm50yfyjwWmAChGgMdcuAlwb5BM+pWhU64vejlZhaQfvMzMv12Ta8VMxehPZ+dPvvabfaP+kg5H
7eeWZBXxK8K7lYDiYCy2UDaPvG/gV6HtUjccPlb18B5EKxqeN/q5O3/5skftEnvtEC5qU47qcchA
u4PPAK0jcr6QaUW0wO66pCHAY/10+OCFQ4VrbrkKl8YuXaCSfnUGchBDXvjJAHOyM08OO59F5RZX
NIjwucZUmqNCLPbx8A14Htw9SM3uRroyrDGRcS9wGYQhz3tTjN6E4RnDiQsHY1VcjOmI+b+cnWeP
g1i2RX8REjl8tQHjHMsVvqBKBpOMCSb8+reo0Xtd4y5VSa+n1RrNdLcxhnvPPWfvtRGWDsZf5KLJ
qw6S8Ki8Fg/JDvugBDdgSJyfqho8Czg60+IFhS/nDk7SNAD9Fbnq0R/r4de54t83moMxJ2NLt+S7
OrZPz4kcV7doLzGTwrRADAWYiX06Cl5DjL6vzafIg0BAa7q7pKMW00wyGiTHijE6I9V1kYqggOdk
y/A9fKZOmDAmL57LT0sa7wLNpjbFcr3K5/F4UNUMJ7+nTJ5Yp6u6wNUMclpEUJjZF/QDDAAYecyi
A83e61z6+P01kX46I1j88b9f9e5MeLbUthZNviqTBBLX6MGvQ3GkIVxsdzWTQzRFKDseu7P7xweb
wyr/202+241lKS+E2ucFDV5vwbz33ZLJY4W5lPGM25rLqlpSNBXhiiixHLreR4x/F/sJTWogZNgQ
GC4V5K5OunzVGHMTdSDzAnBz8uiizhQebVZDYZINGtLqiRFF+N5hQHUT071Wi0IZBddB7F4H7pBh
vxGQpfGzVO6VTGhGGC1tLfxLqNuHONLcU2luk/PHeowMIlsivokb5wonHnD9ZSx/YBceNATkXGDc
6ieKuCv7GcYV9GnFhJTJKNkiqIP0jrhwmKcXs/4tVNeN4XSNU7x1H3H4ihs7Sxhik5/utk6nLAoD
qJwNZT3GtITV7FNdXWAPgT1r4WIMkNXLwbcY/HuSaZ9fmnZsPjd4JB8qY3AdYPNJh/6jcxMd8BeN
BsDe0yuMEzliTaiOChYQR9VJ8F7nhjJWemh36yhYJM3mRsAO85/OnzIqVKsDo5Qkq0aNYNdod+kE
tnYGqleaiohkTAf7HzphMXLx75kcmXIPlU6MSAeOC0x8pvKkL0QwFhzweo0+YaQzdBEQGFkLNC2+
ub2FngF8RZ+0MWn0bifBg/1jU/ha9H975u4KHaUVZCGoOhb1Azpi6x0U2kxfidsrP0a2DuYX4gtX
5tFw1YcL6xl4y+AAsJTcbE4Cw4RWesi30Sy3/3gZfqgkaL6Lmi5yMDJkbSjQvlWmSmuKmlA1Xwfn
KFhF6dbQmKgh22SzErw+d26zG++iIXlq+BxiXwjf/7gEfahW7u7Nf12D8t/XICVCoxUtHUGdg1I/
DejUATpmCLAVnsy36mYrB8ujT9npYyoxfB8hEsN38RieMZ2MWe4VIFCYqDlUkd+HgC+wdck7wz/o
txp4GM4C6XuNGD1dkDXeItph2HoYpH3vOYMDY8T4IO686urVQ5TohCpKvc5DHt7GJfBUTY7t1WFp
EHw4uC5VobYSiUnxyTn30P4ECKNxOlyYnXiBNE9u51HSIQ+HjrKKdU8n1LUboCni/j+UXpizuO98
F38DPj3AtDd0THAMVmCmCfOcB4YHIxfzHo40DXYvGI/U4zzOa8jok3+KBzrjpqAEYQfVhwrniH7A
ID8iXHBiB7TCG5C+ta+Mh5n1iQcmkRheeYw42dOc5q9MxTRlnvmLCJwf75exSawFc9FL7gnXgbJC
pYath6QN5oeEcKAJIaaWVPF2VgUe5BhmQ0o2Tg7pijAdWSNe/dbOpNuUISGDTJ2aUZ9F5KBcXCly
2vdBQq79WZb8PHj45+G92y3LNhZ9SaUnzxxM2YOURrDfuXrntAcfh+178NY5xQc2GxPrd2fzCIVQ
/yiMG1f9LKE8PpKFi+ie+sLf3NbdyvDtCoK0bGNuNU+UD/zI+tB1HIXYjj+ZxSIkAXSHzlGYYTEl
hPXZotWKrIJ9YgfAZjswewDbPMDaGJOHKHeTEk/wmDDtgbda4HAfKx4DX9x2oB/Vo+JdH/J5RYdo
cKlgfWFbhhDKAmk8XBY45VsSLZ6EIbUcjkO1AzRDOjEmxRGLxuq8EpkILxFWYAlqHbRn+6oYo4Do
HtX8j1Ps13Dht/f0bscODaUvSoUdW5xYWCzAOhdTqmlzFbKxlKSGjrKP8qWYQ0cop/Hs9lE+ZBtj
3e0wkZDjXZP+LXKy0nnMD8mb4chPwpYweg+L466cYvy8PhNtgiolmlOnW6AEUWbPeUfEPe6k9o8l
Wfpr2bkrA5LkJmRaWET74l2D3/GsDGgjZ+gOsfyH6RJzUfEmKR7gEggTfvwQQK8zR+2EgfPvS6D8
14N8tzt0TSUqacelqC9WgOX8FIfLqJ7cSIO0Vh36Wc5Ey5La7jkhLldw8QvcindCJvL0UTumj79f
zk/N4/9akO+Oyf5Nta6qxHulrbsTCszF0J4S96Z9Qyf6DkwJ5BKiHO/P8veHHp0kfhug3J0z2quv
y2LKLkmjq/XXJYAeQiRemBwi7kbdUNjMVUQsuAnZJ3Z2RubhqEvIsvzfV8yAwHR4mJQRedAp+c6M
B2idfZJAXuzL5c1LF/q6xj+GzBzLXzf4og3mw5zbv/7EEkvZo6Ns/mJNMClOIB+y3E851prvvOXM
S/Rygs6DRBs8jn/cdvHHx+Db17/bjJu8YUUbioSGtpmwEoOtGM8qVN/ICAPEdaOcHdm37AAwKl01
wLW43sAs5OsaeBDIm3BCALMWP5hkEmKihEFM/g2RnO2yFxchka5eWrlFsshLrztxN5lBVUS4YGqv
n9KEDiNAKnQBY/GIH5PcWXGpLYIHhhZnNiprxADaOE8xncoWCpOpmm+teC/A3kBOzQr85U8nCgGw
fJXjoprGlC1Yz3FQGaDgrtTaR59VetcojsXx94WjJLoIVDNO5jHtchldE4iNPIioTlfFcB/MFSwy
jANjz+z2JN9EkkcD4ff7rgxv17/WNUVVEB/olDvGXf1xrqxYPPfc9vOrMcLoA9wXJ1OK/xyoWeHm
yiLD8UXNDtuQr3ld1uB4UI5/XFg2ADZi9EV3xG7N6o49EKO8dFkFoc1/QUhKPkm8aY9YA7uD6v1+
6dJwaf++dIMplaVKlqjcPTFdoiZxJlM6NTvj7Yre+LxFpA9LAvvoVnxEa/X7B5o/nNp4Q//5wLt7
FZ5roQqGA2r1nk8vK59t7KGbyccK3z+SZXoTpKEMHYL+PV0FPE8wmnEG2d3z1W6WJNUzSmFDxs1l
oFrDBXahOB/piMoWGJ6rR/VZ3Ih7BUqlhH4TagOc22LcTeuD7PaPxf7ygOIXUexM36hfGYzNwfi8
rM+uue0u4BvNOfoftEDRuPhIpiE2t3RfPLA8qGA1dj4sIRj4IGu0419dua/B9W+/xV01EiZa38kq
s/l2fW4g9+rLllVmcTXQ2o9xyPnLNEY/eXX6jbwUqjH+pPIY4/rmWESIPMZ/WDMP1tx4ZLCTeViz
ilUA4ZuE88Vl2y1p4o+BWAxdCs7tzAVK9/zCuIL3lBtNoxipTPFRcthzwFU/t8DFoFS9dk85i6k6
lbaIQKDz1Ifr2oSj29+c9AD9EkjRNNuF8+KlfIvffn9cpB+PF98el7uSIVHS6zXq2EmqJyx7yHjq
diSz8083vBxAqco1Ner1zZb+msVLP/UX/utJvdvea/PWC5XFk1ooWAjd3p+c84mvzGg20C8SsKsE
rtjalTQqsQJcCXsjO2hccCAwYWkRT4Lhahz2dk/okkm1PC6eyE+MCUNhNKZxgp2nzBxUr28Xee36
53miTlLJViRSVEakxIrmlAlfph4q37lYo3PrAYXQLAeOQdQN0X/mDnUrp3k0n4nsirfRtfEIZmNX
L9MXfj8apTf6rsCS5ymRFLScxJH0LG4t8r1RI+4IIewEaESKAkFtxMQNIVBOzPeGYwYSZGl5mYsn
GvkpmqjbsonGMVw0iMUA9Hho5GkaO9mexpsvT1r/jeN1KE9h7l0bt5Od1PKaCj+toycLvEHINP94
MqRhafrX66JKzIctSePkebeS5Kmah1HM6wIBl41AJXPOGRZgo8TiuMi0oy4vO2WiBZuKakN0w5Ss
HEe97RjunrcNvAwIUTiKIo9Vd0NfgP0wI4VrKxDtifcMI/1nYU0DotAvDqZqYGvGvJMnHUluDV2R
25N53ZBxP0S2d4dQn15ZlEK4kZJz/drqiOooiQLFdcdERR8iDsIaHtsJ8wDwk/j8WurMlJGOI1hC
8D2W1ZMqzAR/LymHNF/7xRYeCpZKhVWIykIGt78vg+OtWevyW1DtjcBrrWOsTjW6njfPyB+Glrjl
lukmQ5/Rz5TcK3THvDpCvmAagww09BcFWYB4DRSXTEGiCIvzDNUTj9DvP4+s/9Akk5BsqKZioiBQ
vppo3xoDcpHmtdpnnK0kZK/bq7/xzX1vPnQo5S+f8u2hbmxF25XCJhCXFfFOkecjOYJB2K3K24Ns
7jtMwXup28T0V5GtaU9iCQHmycieLZa+FIqLTl8tnsrypJBWyiAjph1GZfcg4eKihgCT9mSu2GwT
YcZMU8Xbq6m2krmZ/5IxNNMZfX1I/mtVLCkIa3kmmdMu24uEGIOAYYwvbRRhJrMLg0SLFwz842iZ
4+BgN0eniy+GVLHW1iFWoeumY8XzoR5UBcFNvjaKZcEkROYc38nbUnD4sxc3Df2rsJvju7SUIwdF
yKm98KoVB+rRnFe2uk1oRTB80WFgNxtadgboIMT0YFXVxQXjKzt1/GpIOz2c0X+ztKkZzxuYLnLo
CcZLA8areAjaaYm1Cb5XNLlcXunW+Rbd8MzViS9MHJ3hGMF4EI/Dg2YxzGPHNdtVYq568bmSZkH5
ZEWPuvHGY9gS/OjThZCO0iBKYxPS363sBI2HcQ1Prdk9VgRREVWtOXqxNetJY02l/JPQjHwdS5uY
r9OJK57pksNpwCYdC0tBm1/OuwgCIsBCTrqXtUrGDNVitaOyTuKpGcEBgDLTI7PtGXBW/VKQDgLU
3XwT5+seCkrNuxq8Sd0DyEFp1V72aBfxmwF71NRZEz/ntyGLWxQQnbrFw3mdGIiJg02sT9tlYTla
f5AUl+bQGUE2rcbKSWvIiRMpnOJPoVeiIz6WdipEexMzbU/bY5DAoR4r2oMM0jCxr0Ng515kQppr
+7R4NCoOn15YDHGEkWEHF7IF049biBX5SxRlEONM25Xg12CBIPoqIuZ901N4Gishd6/pknAGK9n9
/iaqP56JNNWSLBOdrGHdnYnyyJJ9PRTOe5k4DlsCH8tbgxCOnKVtc+KsI8968obIW38W3tMdb4Lx
fj3ps/bRnBrpvHtq3Au0oeCrcTwlAi25sJ+w9wvb9qi/52SijbKJ/Mdlfy3f/1rev132sPx/Wz+a
WD5XF8M/76vrtFI/VN2WlDFTCgCA/rLON4mJIORUV2+mPAv7R7958OVZcgNr/4GfmfzbCwzQESmm
7MMdDrk4cQN42ia8QPLPhpj78qM6Jsq2Z5zTuQaIwZuJQ8bwyJrLes6Orh84BvLt93jD6QiA0LNP
P4wAkb9UmZI61BL//rKmwvTYVC1FvPuykZVKQi6zl8XZPLBWfr/0OTeUnnG1qctKzT1rrq66UjnT
iJhCRB0tw7eIMexUwN2Fwv4TsojOqwfKkbenTKYmAZIQTuuFHOLN4t5NmW7pPf0nwlAm18STSmJ/
HFqdrT6xCgBC46AdMx6Kydhyry30Kvc84EIckFP8W0vRuwDCYJJPJZg7dLTOWPAjO74RpmjH2uPF
dASfFtQ0w+iLaFKaAEJDTIDyELXOKIgXZxCosQeoBvMQ9iLafEjxIPoU+azEEVDNATlB2ouQFyHM
M5gQ6Lu+WpDDI4sb2JLENaboRpopJ+e0WeoRUqhjO6yn6T5+at5kspGCeUm+LOpzxcWjGks7hsDM
Hf4z1RQu63owV8GGkgm0eG+Jrz6WwhzxfajjLgah6yqKbdD4rx+Kco2s0sffBw2bfzP9u2qC1k3v
bD2dXv9SsVs/75f/PAJ35Yxs1EHWCJeh0hVUR8SURFqe6d1IXktmejIrjHd56LReLiMNhPd1eX7Q
dDsj5wQYgTIEyzTsIBBwiXMH0ro+c0IyXAHnuhJtU3g+56mpMJCBEGKTmUXiFp0MBMZYClJgUXzJ
r1hDRCLCm/5MsxDqF9loyWu+KmCfPBtbQSM8mBYceUV2DeUpWl6gGpxkIk8ZRm1Ck/zLkhHVu8js
cSYMlO6AGzfnBvrvA1wHaAvjE+RD2PtQMA3ZzOQHFBC2poRsVy0mx/BFx1iApweYNaP46K9xxY8d
Eu2fu3x3xjKEQLgZOecJyZrlC05GGMzhXkk7H3/rmun/74vvT8JVqqB/Pu/u/BIbt+B2VWnMZU99
4JSFez35W/1VbsfKnFtSOcGMn+YDxAgCK4E8G7465fyNgHiK2rH4rp2MY7CukrmKHl4EHOdQpfP7
n/e/X6k+PF+/LUF3xx2rlLVMGe4Mw8rMnHRb5aNFdYy05UTb+kpQVkIqmJ1hf79BdEIcLlNYfdAZ
Fz9zKAi77BFpeH5kvmBhhyUMK4UiMKIeGhOHiWGXkQwlB/I0lWPbpPXkgzTjdWdUzrnSRIk2ZNNm
r4TMglQhxUiaUJoHgI4JGGB+P4RWRTeP1ipOlN+/u/zjd9cl9kZDMw39q8Hzba/pQ6HPxCqhX1mP
xFN3DDQ3+cztG82X19vh5tVP0paIyG6acl0gR2YtnQXZM6Z/PJ4/dpS/Xcdd31SMr+lFUNJof5n1
2OjeqhNeku4Rh1z6h5Lp547xt4+6UwBludyaucpHBUfDIi8q2kB4Sce3etwubocEeQMOJHbOEbB5
Egypm57lt/zz+v9qFf9zHV/Vy7db30Saiq2H66Azdn3tSaalwFpXj/02xpsNhhtDer6rjqqbL7Xp
H7/7j9vutw+/K43MLpD8MuGMkphTCQHQ7LwCSwUsyJ9KO8SYbG5DZEgDXGaFQ1550HmO96R5nUCp
kqpkkFL2+yVpwwL0r9fw2yXdVQJFWGlpLHBJFdj+wzmCv64Rlwi1MNsDKcK0zF/W1jRZwLV7isif
O7ZPvJECxkX8D8f2IB0U7Ib7fm4+q88Q3IohJVZ50fdyPZLfs1O7ZTtnuTPRIkCt/ooTIHzMrue0
qmkIdPr6jFuaRFhh/PuX+/nIrmuYNtDw66J6t/oG6K4DKxweOsikJ7z9L7e9/kpjw0b/CnazXf7+
gfKPndlvH3i3/OZFJ1SRkkd7at7WmpxpDmMKYZ5GrJfuqD0hoyMZwEV7xEHUPME0xIFeD+nwXmNN
YGsnolNddzRbrMBDwHyREEb+cVd+Gu1L4reLvFt5m6Auwrpg9QEGZdQjQnC1epJPc1jgIbpX+FLx
a6WMG9pNLH6bbkW0p5aAbr0RJoeJWp79h9FYAaeyoSAxAMPDlzR/XOfPveJv1znc7G+vatGIbRCa
/Hr9Xj8lz8bVuZBnhogksgtarJxR6Ss0zt/lsfLzuvjPc3O3LuZCqQdizM9YSPhhhKcQDdN5wVAl
e1BqlClLA5tYY1OJ1IhJjDEVDjV+PxWMt6g45OvqMpX6Rat5BQLjfF4nj/SszHAbA4/Q11Jil1ht
GDR8SKF7ea1JLIQUe2pgvXtNMAJKAU6AIGdK1ed6i2xG3Use0psgABoGvm3UG9gDHSQ+TfiYboUx
Qp4gsUNhUjfr4GZzjMhmIvSiy1KVBooriSrqVH42K1vckKban+LniKkl1oaT9gLNij4ALyvVdQWL
xb09YLQiYJUjWEwPS3/HjXjdD7RwY8iixn1ITd2Hy/SDdKATx/AymlyZZKe2vw4vcxJtLWtFdmVP
SrqBP2bcGMurvvYBBggjDhacdU1myS0GFZyd735FHsR7ZI2QnYcXKOSrPnuVyINWJr+/ndpfb+fd
HqT5QtCZKQ9UItmF6pSNrZMlyzhHGrL0hnLRiU+cuYLjeRVuutnArUJjlTBIGfOiiOT/Qg1GxQ7/
rmkPtezWKM2yMVvJ7eqEop0+QF7kVMEEFrDdHBFBp40pgeUnRnikCYPSKmvKjKka7piKyk+3o0IP
3XJz2b1Uo/NfXTHJ+uMr37sAr0ZzC2SBr6xue3PSRvRGR00HEzFfiyRjunIPSCqFxAeAdmYWIwtG
P3IptfcuHt7808AxdkRAErrHVn1dpZ5PU5YkqEm3gH5WTeBwIAOQTtmuJwPmarNwEF1ZfEQgkug7
1o7QjOn2BG+369TyZyZc7YHvzPQJiftYHvpkCGKMC0YDnld2iPH1I5mF04IRDKgKE9vZjFfIz1dE
ThaHM2OJ1P4KV0SsFj0FIAaINZ/RIYZIWG2KdKx+Kc0KNOHkDaExoaIhTW8ehePqVBTuGawsLG7M
Aa+M7dmZgkmxIhMOiQvGXFZA8WhyiHwadizdy6SDTDgxzTNiBFm7N6jV6b+IzRxe3ZxWGS8YVWfi
b8oS1xyMFfPgu2QbkyqsB8TnILoYIkbeYoZKnDCLaVWMZM4/82p2Bpu2hk7F1zYfIWfetvjyqWwv
M3mzWxgvQ9ODChUUR2NfkCss4Rgg/D/vef1zjr5DiUjBImluG08vQ3AOrADkFcXy3C0qaa6qDCtw
t46vb8xhb5X9lxjrS2z17+Lh/9bJLwHGtxU6j7okakN2EmWfXJ86ojF9Lymdqz4vhybzSgQ1IOCH
takWmnZE2wtbwNDERFMSzMVkelHcWzHJ3yyYyBLW5aUKbaTuHgMS8fLVLVgG0ULuNglCYuBipOmo
kwjQkz9GBfpgEFDwGjzhDSyQ6gpjlD/5l1+dWTP2ot8XD+nHtpZu6lTroo7a9a5QSpVQDrospFY+
MR6TOQrTURNGkgF6gISxMv3rA388oGNGUzRdU0VLu9+EGjORJJmGlLRODuf5dZeCtc1GwipYai/V
LNzR5CMp4UF/TF6Uj9+/rfHTuZUpB3JXUdYl86uc//bLtlct0Uq9wY5H+KjidOYqStycpJJ6bARO
BTgvm4cwsknL5n8xJ/r2Ks8qRGHEPNElz4RZa0fEy5vTgKnfUig9UT1o2jGpDm24kiACzzKvPdW8
jJnDry3yDvXOA0kmqFZWKYB2c1rSDaAvpsFmI6TTnFTga8pd3K0scQI4twItCRG+niWBSxVyVuhn
D2TbppwilSDtuvPABViHShiBbfrj/vxUyUs6dkvRMhRT+1JGfLs/XdMqqu/fznulcC6g8BBRWaOc
kv6yYme+wAIcCHJ25mNuXYlH7MENSSA1PaXRdYLoNBrXbk6+6wXZJ8O3Lf4iMXNNlF/MTDV24ZGi
TLKOkelNRGc+rmtP99+jdoc0j2mPlTqw7QHic5vMgVZXwLCxHgThUXUHSAxxxAqDQSgIrDo74xD6
HvM2NfXi0AUHSZPmRqRk7cQ65pGRCT9WWbEVqPL0Crli9fvN+kmNL0kWT5PKvRr+89+FXB8qvXKu
I0YzwUQK7AAumjy7QZEDv+0pb0Y31bCmEShGjg6imGO3ZxsI1v+vq8BgKhoSr++95bK1gjqvJeu8
F7zaqd7LE1beksF8/WCtOJtA5IINmg0xC5gcH3//cPmnilKy/vnwu4OBSqdNNBte5tzGPdEvQK2c
GBo+3egJXciGqMkBp8YNN/E83J+RoMz07ktwWQALjOYEhwzRq4A2f7+uH1e179d1dxZI27wX+ys3
BQINOPV1/yhBfelfxEfhr67Hl7bjfrfgbK3zh6kjW7k7jXXYk4vc/PoBNIsqV5yx27KVuQrwYYYA
t0X5ypDmA8WFthAcNGwKVG06g+T6ckpiNjMKjwwRx/1r+dH90aD4cfIv80oP7TNJFY2hkvr2Rl9j
I+vODW90CV+aAmFrOL7XYgWeMElfNnNlU0Gt+msd+akTJDMpUXVN02RVvns1ClnyZaXlU3tXPMZE
7B01CWmouc33OGvGqePPio01zz4Sl8Gj5lgT4UR3bFlPgouTf1Qf2iNylIwOKscCCdBr5JgHASof
yZqsgBZ5HZLzyns2ZkQ/liaUKITf4hrcI5Wl/ciZu3gBr0n78zr6aNdEaluI4W3+mjw1HtD89yGv
EtLgH0/ej0ARWVE0S1Q1UbO+jtLf7ndYiZGRhTUrKB91wNLGGT1fpOCT4afD5GTsWTkqJ06C65i8
EeqxwShtPaJJNWkYDp6DjKCklfrOUNBa0ly+Hoi6YyoLZ58m9JFIqhambDW1AhKeZKzTZyd2NfuP
N8j4qTD4/kXufsL4Uhl6LFd8EWSGCOEJzcBmltiUur26o8PXB/btycf1DHzsJJ6CebQZ9gOnnDEF
YB97FjysbIRPsWsVmN1GJuz9rYkzf2wuewuy30hkWzuyJkzEbbxqp9GHTlrXrKQCnsYrnRDeGE33
OJ9aiIrh0TxGT+Zr8CLAvWon9Y30qTfxWYZ8OPM19MSjeGKSo4yDMfWYvFjAf0b6s7nH7jTrlvxT
ZNCuzSmAzbWON2nRzht11D8KIBQdXHOMH+kUK0Dtw3m0wt3xae3YsCRA03Q9Tgxf6PMgMFPEifCC
zs60Rg5GTg6HfAzh2xyFNsJWW0pE11DdvA6jrkk7Cw6lnX7GExiJHLtGuMKRdTM6Mb7C76hrgdLl
W6OfyHNAN6JNdNOLOof5RTZDQ50J0H3K1AQZsWaTXAc4ACzDSO1H0eRPz9yXgexfaxmVINuIrKrK
vRhEjKz8WuU8vRk6REK9GROq/GrE3Tz1ew3HhiMynrLDPTL7FhW2NA4YII00R2Ii5RMewBMyZmk7
E3gM9CkYcFDW5o9H8+cn85+LvFtwwyjJ5JvIk1k7GAIibCV2baMMHrwr0NP++LSfSkb52y252+KE
pLz04vBC9++wJYAO2JZDWFd1es0frD8YTD/up98/7G7fKqOoCawbX01/yadMAN7gdKuj4CUvxwnI
XMZMWwYDogt5aIgoPW9Y9dx63ucjxLfWh+4olO7TrBk12z9uw/C6/+vJgF+hy5A4ZP1+XUulVJXC
jtsgJ/YNW2E3fmvnyYkg1LfeshkNw+x0ozEAvHZd/SV3/Dpx/evThxa2LlsK+JK7U4rS+KrUpCVF
zvy8Uk/UN6T4vlZ7Bo0V3aV4JU66sfF03bVkg+OQR1CrcvrfMXolpWyIiAeOHGKogSNPFIqNCXXB
W20teRER+nNuJyyTqczKfMuW1mbIWp4Fbm7XTjehu/P7vfx5j/j2bYbd89seETRXzahKvg09GGTF
vFciWfeATilY3y+f8RYfyxmsLwNcWgi2smsNnObytHGDDTnmD7jysOA47YSWAGMV9QMQBnNK1SZb
ag4MOF0zyUSRAKcVvN1fCAd5eOJ/+zHu3j+1u0pGql/P+1Qblaf2ABDtBRUEAZXtXDogHLLbxJZm
UC7I9Q3JLmZ3Rojp9kNgH5y8v+TqP1ZgylB5sesCO1HvGmCXNlGi/NKyILyicSabafFxeSQtxzFf
Y2RDdBo+LisM5vHVDfdmOMLIM3hQUbaCN6MakxfZ2ZOWQ57VpJvHfxTJVOE/3LBv13ffrWqbwlDP
BtcXLegVacU0YGRZejrgORFZltd2jz5SF1ZYaCYVnPEZYHXCFZjVGzZ6TRn0ur8axFQrtXeMYU5B
NdHfxuWuqKaFNEJGNQw1dtkGmheEr5WGe/Q2Tt6RI+Rzbr9ql7toIyhUXsFL9lweeYFPN4Q6H9mH
5Bac6D6wXTSrgKV0xb8tqcZIphAlWgKvtH2mQ7sYNE+z0CVolaE2QXQ4aShk5W2AYyZfCdWbRogv
e548o+fD6VdYk9ZVcpQ/MgYIiFXhpvfuCSRroUz6q6sdO6Bppd3dJtZlQqJRK3nX25wcpKybmjh9
FcYZ8zCZcgSORCQNNFJG9cZ6/v1t/HFqqUi0A9CMmIyYh+3m29uonouglKphz2tdoxpaIGnBUuuV
k8SHATiWN/lldiGHinjjCFLhWDPGFAPKqXm8oOAgjqqZmP1fa8QPKB3V4JoQZqoidfTXGOHbZSX1
zRd9jcuilMLu6eXTpHYCNBgknFOJEERPm+DcsNhuemurI48kJJGHQMQ44NEjbKBVyg463x42tjFL
r4s8WWPBCNolNLgzAZ2IbaPLS/gUsf6gRKYsBpmc2Cg9a7RtQ+amzeuT6vgWRkqwaD7rcIbt2SjH
Ga1dupDPbToNOcCZz1bOzjMEQmEPsY036qqKYWuzNXJEkw7qlzqeINOtyJR5OKOzqQmwQ3QbTTrD
wd4I4eBGhcvl1jZoJDHYS3PrEWcYXzNPDmX8fgVVSftSX53PXkDr/aFoj5d6rUXrLl8AQwnOnzJB
hxrYFK+EoNts8+IxXJug6uGYNNtr4IU31zdoPb4VfIFEohwdmx/sXQR/Xc9H6/Yh36Zc7/A335wQ
/2nxkpoOrjFeIlUlZce7DhGbnO7rJQ3y5iFFgBGPIVRh4WbeC8YhIErVLdE5ldgxnLM+zukjt+QZ
0rLMpr3p+lR4pGahFI3t+pNhRQX3RObeOwZ/4yHG8xvbQeddyMMaX14QA10f+Gl7LwBTJdFR1ttZ
E20qbcLMqO4mqbpPiBrrn+QaPQtuPw5DbzlbovWZx096uS6Ij6Xvko6sF9Tnk2iLKC8EW8QuGcxa
fawIR2ikdXv03+pyQvQA5FRNmQEF6k0b00eoUM22R0jboAxllzBzIj0yt7a8YstOIz4yDAA0jxjp
VaLNzFSf7MZJPc/StRo9ZfVSxCg1xG8DgTckN4IUR5BFNW8/+Vgomm34QQIRIPGUiak6NeUHDnAY
gVOa0jxBayCh1zX6Wv1xL2bLnkfHxICzI1GODOD8hV4psxg6Gyw18GJp6GvQKJmCjID8Uk4XTxzJ
BZr7I7ySTTbN25l4wwppw/5EBIW9kGGtVDyoOZLCUVsdwRdvw1m2FGBuzLAo5y+QTft2FDMOIb2J
I/ypEDlbVp9KvQZ36mPOASiPqFsCrzM2OIdoCJyxns8YeUkKxwJbqoGowgHg53qzpvRy+dOA6A50
cYqoiuZyZxDlOhfLTdqNL1RTA5YMtu3wSxlnmEEz7hQOaoz4ff8ECRPvURHNa2Jc7ALwDGvUGyFr
tyF6CckXQiFQmXzVgAcBqGo21j5wXgTnZ0meR7GdlntEkhFvpCv1s0BixslqPQCEwW0+042njLbK
FxB1jLHLei4vWvar12iICq43A8bjjRNIzvrgWZHD/VSJVcly1PgrlGg4jLhDqgf2tdQmjHxTaceD
JhO7MYzfNZJwZxI8a+Mx8QiBE5CBLU1g1R0JfaxW+Za9OGq9UnwnzsDMsXdOw4QEAG1Sa2sejk6b
mDgDIsZ3nvHX0eLf/Sy2ANFSRSw8lqncyyjiXMpj0ZLDvdxC0kbBZq2JTbyadlO6bIxjeerDsibv
KHU47iCs1WXisG+Z+/ue9MOEX1MMRZEgFSmGZYh3FaJsxH7Zdpq6K4180V+zpVrKdhOXM/nM9IVq
+5ao3jUgX1lJ3WtUeDqG39+vQf/3MQsBnEYLwNJV+lr6XedIlbK2CFLdpzWNANJfKMJW9zcxWVvX
sXZzm/xBGCzWOR5c9cWX90L1WeXKyUKg3188GeGFcGmxFPWj3ldJegRjRnRTBzcV22TIUtOVUBWh
kfX+qiwJGkW+JA8vWg1xOLdlfXbxQY5s62ifx9qu0MckPmbtJIvfwstDlD7r6DBjIirqZ7863UhN
hj1qE9ajW7YgTDT5sQa8pS/0819noR8qYE0TdctQVR35hancHdP0RO5iU+jNXeEm03ya7lTHGqVO
upU/obyxcoOvcmMK8e3liqmIpBaPY1yn2r1nuTHxT6ix3zCyObQIm1eJeAT8tyNOKFRtowibn9N6
ueM/63YwRe7+GEOhWOq2Oc0eEYJtKOHsfF/kNlyaZhlbpByMxAftNi6mhpdtMjt0w0eaYFPhpC6M
WTi3jvojR0S6C9EKHRjTXJ3ACvSrC0aBDxwWKtUO9sZAqCZNcwD+IFwtGUVQEIseyQKANBxyB5YU
qjugys3/kHZeu40zwbZ+IgLM4ZZBVI5WsG8Ey5YZJFIMIiny6fdH/xs4M5rBGOccyHKWGLqrurpq
1VoTmql6vROA4rBS4b5BoVrwIIfDmzWoNL/vQP8h3f4XfAfpNEnRZAv4NcnWJ5u4GEGgZUUprVNh
YIq+YvrpcQHnmxWtFZy2NYTII5oQvJrwSZtegqA4PNCqb5TnCP6EsqaNPEVqdVB2+1geXWRY1wZp
ulbFrSovBOEH+/nTlZAOltkMaKoB0536ZD4ZAb8U0Su4bsWRrqwagUKh5eQdEHtPyLedufu3vf71
eHgMBYNVSUA+5SmucRkdTc0U17cshs1gdAsiu+x5x9dCOGqhCBFG/z6g1M/y3/eBXOEvR3yygkiK
Ho+w4wo1YyTc00kms3fBpo+NgVojDVv+kagLpidhTdUnthqSXhUb03yuxj9UQf528QZ3WxRx3ZLy
XQ/4JVg+hlFRQAwsruVor6mfejBqRTq7jiPR6onpAnp2f7j4fvieL94wZUPSZZV78L3H/+WIVyWT
U/kaQftd7zOyugrFuERqh8LiuINMKhgy2LC5yFD33bPPh0iVjFp7c2iOrz+cyZ8JKqp1lKBYJ3SR
gX9K1FqJWSiXxiTZIfqF9vmITgr5/WPs3x8noxdXgmHp3iINu/n3gdU/8wCGxLWbmkzpSfmDsySM
bg9JUIp6LeHBAs8CfQLQShiQ2K0H9Ft9QCVHsgpKSVsS7fx88wWipZqS/fxGok4eRtLgBvaGCp7q
UvU1Skjm0ZDMqbB2YJCOriTTVAMNl+BnsVcgp4Vmw+xaj5LMS9Jhmk5TeR/efzDcvxSPjL5GrEFk
qsJj+p0Z/2VoZSFLq/xmVevkCOeXyN4UyptoqYcg4U1hcBRAQThN+PLv2/nXw0LU2sMOJHZ84pPD
kMSLFupBDU0sO/oQ+qE08iUZAP0ybN8uADQYSKP+wYj/ggnDl1oWxTJYWyXFetr9FqGgaTqo3Rfi
jJE10ZGIbN/K1Q1Sb2JrZJJGuctm7IQw6tCah6whqdOtezWmdorATAxY0uqVwO8r+UQMjHwA1P7p
m4JwGzCj2OGznv40Qn8an6GbkgzIGIY3Q/su8/8yQqp1pzckssoX5WBsSkSOylkw1l/pfA+m8msz
oKVhZq4t6Gr+PUbfyMrfrf73A/eZnl8ObAqVEITFsXy5eXRUuJexghw4lb4hSdHhcVh4sX1Fco++
MDd2Ey/3BSA6sCq7+ZSGtFHryz4yccvHOEGiT53A+LU5ztqVOG+H6uTo/Pts/0Low9lCs2ppIguR
/owTlUNDMPlr+RIiZ0nYRWm21yRpV2h2XBMn/KQp5jgDlZcNEBy2QEhWQ+FVR9VBQD8FFi1K5+/t
e/pKm13+bm7JMUsjSM729V4dtcs+GCk/1Bd9epmKG/UlOSPz5CQjMC2ZZw57iNALCRy0hpH4fEFU
EIneDB3gwkU8mHwsmPwcUPLtx5JnHwn8MUpKr2MAs7lhmE+WlFWFFUbao3wRV/dD60fzbCps0hH1
T+pkR4cVym/GrQ1hAnAOhImcamy+5bs+fyaOlUHiK/Pj4EKEBBEYSpAxkEGYFxzawSGhpEYXvNEe
v1AX98llAq/uodlR/SA/262kVTdP90fEhWEYdK/rdnSf3UZHAEKz9t38Sl+bGd6QqpaKQFpf4tT2
3Ug50YBPMfTFWChMissm3wP+ZIcqr9NpOe9ezJtjzKXalV/kjbIqp+X08pKuzSGEYpPrypwc9+k2
3cI/qO4fs2xWbEPvsgnH2lJbBov0fFw8xjDJrq9oh5lOrwGGjsxU9unPJWl8kgeSp07lYXO6b+/b
YpZvZJfWkfs22JRD6YcdFoCEvwwOaVpLlmFK0OA3+d2EyIg0V12oyxd1FlMKvzrhkiZa6ko71N7t
LWRGDgVDlAUVGwiOC4wEEZ8CkJfh5hPdu3ntykAy7wiWX51JC6rtZFMoCBTIgR+34VT1Q2cm+zUl
+JvXOAAvXIjWbbpSB6qXj+/EwagcwHiMN0cJByYiXZ7QEcweH1ZkVxNt85X184LYI/kDSPu/HsBW
a7e7ujeSAJ29bskC8sZkkeDy/AZIXrMhpIktWS92xfeeHYsfLWuQrBTyGBncwJ6lDAvRrhomD54B
9NGpQ85vws4oZ2NEeRjAsY5gA3wrffUC2tnK0Q43tI9QSESHlfuROYAy68S+IQfqNsvs6kI5RyMl
HNgYVw2CE4VekEfv5sdR6lkvgH8A0Iyv4xyyArj6V9WH+dGLRoJwArJrOi0aPb3yGAy1W1kio+wB
Nuubw2oPAjbIcclZBHDaCzYrXnvKwNNSUzh9q7ywPwDJ3fMOIYRyrlH5FaEytqlsQ3hBQEgDFMJi
vGLfnqLTnZh0z08JVVrIuukaj+logznL4R10mBfOxZtKwoNVr6fFtwUKqmvhJd3Kk+s5WJT7cv+A
Tn+f87L4Bz8pmX+Zk+zlCNKJ1i1NV55i50ehNk0n19XLxT4c3nL7bSGRxwSZ7En2CTFsO7cXNwdt
W2iTLj6VOMEjN+/iQul8Op+Xy+XHcn+192RgvDuQjspd1jYTyodbHtINwSH7Yvt8+KM9QrT80D9p
E7HXH8vc5dW17dM/Oyf3NTwvX1/fQ/vr6OxM7/PzKxrAM7X6/FTsT3rnh59ISfmrr17XFeVFn2ln
f64+j97nV+bM5/Ov1Wp3SOzdZPOFTps9Ody4pK/+v0L7U7NXq88VhGs2mrz2SbBPN3u3Q/Jyd3g7
HA471BzthhUM2vb/fRydL45a2Z8/LE3f258nH22odAqxgZaBAX7jVn5dSa+CpEZaXL2wBYaBAXTX
Wr1NBLflTFEP6+UzOYXA/fzk4L2clQYpaQu5yeMjnV6nGlcA0wKG3V+LgfqUxhNmRBcxVa92cSiO
OhaRKE1QPezVqforPvr9f0PYOei/csWtw0ft9j/3Dw1FROmj8nTf9Pv3niEW5xx9ZgRZRPttRt/v
VLAXyDfYi5fFic+Ll9R9WYTOgpupDRZvAiLqI66mhGTb0X0wATYYOpe1z1Od2RvvdDq5gzd3Nhu8
LAb9XBvMZjN597ZAOdteJEy4F9oWZ4sTx3I7asCn0KHz086/5xATZ0IY7VEfnD3sczh42FTb7HCA
5u5gfeN/XiAksyP7hQ8clEsL0imyF7rDZ3jBBv3nbHCSOBhr7ybdwHvmwMrkVDOqClzXiav63ylv
2ZzUiWQ1GBTUPTs+owiDGbC7WNICO+ynMZlbpnHko4ZtL9frte5+nP19ai8jf7mcp/Z0igvzdfvh
7BHMunjk1iFu6MGP780KFpbWuzYjpLppLc7sznvlFfvlx3Q67RzkI/fL/cfHBbvrD0S2BzK3gIun
vYCT6E+l/17win2xhyrZj/wz5+JEznKPLZICIficIjSw7s+OlMYIDhEevUXW9hnGhzVvjofl7GDy
mDYDMGKO5Gwz1BVDT0RgTrZRnrfhZRmqg3dYWu3+2Tlw8H8/ysGddzY88Bkcq/Nx093qvzcEMGrv
iy8ALbwC+c/XcvrwkICXqJS/9hp2fBrXGRAGp8x9QPr2mHYH5+5s6Q8e9Mftj49yiHNxibr5Hs0r
ZEBDDDm237ffEg72+yv3+HU+50VjyZvPX5Xx/PVdcebvHKzzjvY7rqS3fniqbNT93K+vTWj3H72F
N5MALbh2IkDGQ5VBcQS3/+XXFdY3lMpQ0f1afVVD4AT90/7U559fnw1WSqYFpcBg0Aw/q4lKDhtL
DdD0w1Inu13Smxa0ATy+deFgr4W/OrUPN6+vSyf256ScWCPTu/pHnngn0sh25H6JKGO29kZwez/w
tUGpFM9XDVerr81XY68++8sg//ntowhh8Ut9sAD9GLFcHzjEjumQ8hjoHq7s8xOJTWDaN0QbbRVQ
KuPyE3z6P0Tssx/TEfegdqjqhmo9hTNqmqVGnCj3l1nvfrjCxJ68Tf5zOIfJTrEPE7wxv+S+fDb4
Zb5P7Fnl4aQPu0N/v/gH/IMz6z2SW7gH99A77dlhlvfrzlvvQ7iPB/5+s98OvUeH2NXF+WCnp1Pq
vr3xP2B0vbcT/mTx9nYASWuPFriCF/jYHBwB69li0dmj9WiUOC/n9fplPbo5mO362zT80dL2DecD
mz2fz/4I1zLymdK+7z/s9foskJ0kd2+vfR/z8nnN6Gyfz7R2OOelPlovE+fM62GD8D4sR3eX595e
R5azXvrn5frifMC3ve7f5WEv+0W0V11/GQWcENsm93xmGbw46zUH9v0lDz54yzNHP/dLJ27thu/h
y/q/pfPm8Pv1999eAo+9Jn9LHE536nvT+fS1t04fJzKf2lO7dub7aW+Br6/fpggoEDP2nH65nGMh
87HnjLfb7WbTz6OvL5ZQcqEsv8NPza1s6iyfR6ahbSy/Zx4yl8DWsI5NP/G2kNrZ2zmmtx1vQ3s4
/v4S2uPxvMCGt2NvjFV623H/7qn/dXHHWN+qn8+fGBevwNXYX6uj87nahf5q5Wy+NquvFcue4X5x
1Mb+/lewPbCyegCs7eHq84qs5WrHmU36X+x2GAffs7avWN13ByjYHdQ1+4UdglSUXvpVtP/BWcXO
avfvtfxPhqde2sYiclIkqLLF5+2WdO3y3JLi+zooFOQkH8FHp1y93KinHUSehVyNrM5cKhkFVKvm
95mXF7lzq49DSal+aFWkNv7n/sIwZHCnOnBXKjhPsVzTVmEY3qL7SzE4wEo7oivJv450n+LfqJ4+
ptI0mEhTCH697sUYSC5y5HPZI7Ycqg5JbGyrf75ZNkbVxxWl15u1XaBPSnGOX3yb4fefD33E0P+H
6Off9tybdh+J7NAbAMPRhy2qD+km3wlDebbjL7mXe5P7QJjs7gN4Xj3cQdWPFaBIJyc9Nj++7x4L
SNZxkgDKCchMBr53qbPDWx/XIJ3NZklySSqOIMbiQZj+/bm/Ahbs04kABdig9/ZwEeEe9IEMiTbO
G4Zdl0vpf4GGn1fuROetD0Fkh5BXGVDm8XqXEw37kIWfeLfc6eNgYX2f3CfFJEPsCo2SYJZNsiHN
Y6y0uWuwdgLt3qhu7RDJfpzPcJywMK9fJOxyef22094f9KbrTx/OlH6ifnH+2E9fTdsTB/PptI+e
4Y/qOdBYMNn/jCLgToVXupBc27zrxwfrNZ3UQ2A8zll3z+ZL75PgB3QglOQzQlXnxMfxnJeWRyYC
p0Pi3V1azpm2PoIQSiwOZB2OushdkWdBm1J/CCRhBoYvDm4jmA8BsLq9VmbGepx9L8cQxHnKlo4q
ffLw76zPMHw4Gk8RCDv7LsEXkDsT/M5LUC5u3Y71HTzZGMTTgnrtd2ABCo34hi0UL4FzYNm/d79+
/7fKI9EwiN8u6BcNEULZZChGs8Ky9NFIeESvO0abtn9IryUaksZneYQ9wtbnlFJRlg1RYRYGP5j0
d6v+87Jm0J+jKli1qJhPy1ojGlXYVXr5koOrg74/nZfkM66O3M6qcTkuCRim0kaNRuqKvocLtayV
fhkfFFpBoOk58Ok+ChsCzuJVfo+CgU4XJUkku52LjsWEI04mrOzD2XBzHHW99PyimwBJmHSYKkIL
2IYvzPO7GwKwKaYmRbUPEkuV6uqvsDGJuLgTjPEDsOBEL5kAYoNOqTVLfUUq+Xh18hE4JXhnjkNN
s0XFue5ky24lV0ADGbn7/id1YazURXuomkl5pb3bkRd9Z5o2gBuFCIytKgjxiGCkHw5jpI0UHrdh
n4SAymwhbTLWe2EoviGGe1A2x62yzNys9vR1Ky9y6OMg61yGqgtn3I+tOpLRD8HvQ8SGFaIbimIS
mEi9rwt8/KLXqV+KrqjJcoHFftBxYY5p9MvnChypygRMT0UmaxyChU5QZHCtu51g8tpcJelV+MU3
9OR2XSZbZU/58LoJhRd1mx5XEFe/57iYM8T1vKJnsYHeLPdK2nSrZhjAf98gZ+fgB9Jh+xoS49Zj
8C3QgMPl5ZbTI0Xe2pbgxx5GH/mgnTbT/NMaN4vrW+5l7k4HyGy9wKFPjqdfla4OcdHX5xdUxiPw
juR5ACN5fQBKsEe+jZQQUMx+5SwcCu7DhK/QvRGa3x1QxtgiZc2xPpT3CIXtYSgey7QSLMgmJAtE
n+9vRTvTBw2L9SYeUj7/7gr9/npNJnG36nLWLPtyJyJtENLtn6kTjvs4k+1nrypOWOnpnjC4Dxhu
WtWGAh5c3walY1JeDM4CjJk/khmJfyYlGF8dEJiKgBxpWvX38S0vXRGax7JkIROGCJHRSjYt3Grc
OHc3HRWjaHgf3UfXZT7PSQ7aYO/vo+MYBZYB7dZ+41e+NKS9wmNGDyS73+PBujGotrnfnFOCwXTQ
7+dAbxJWnYm22L99wNRrX997b2jRnDmSBxZ+rfNE+n6Zwzx690flfRAPlV22rl46r+Qpu/RcA6uF
9t3WB8RD/ejg1lzGypfRCw7HzbDkcRv+6Kr+KP0x9/vGp753UTMM8amAkbZNpma13EFR5NSlMi5p
JhSzeSSycRLWSTvWDcWvA8rhj10C2kBKV0L9YejQ8UKv3xhDtXucoe/7twf9IwrhrIDQ6xCFyQQh
5tPgmVqRdnETt2u1Wt91imHNhwmGIYL28vRj6ehvt4AeG5y1aRn4hCdnXXai9egE4bEujmgywPZT
3cyBqsxFtXGqTJop8swUT/++wD9KMP0F0vSGqKBk9tyRv89OoYpNo7wbj3VQrY9EEuFHmHpSuT12
6/+/Az1dXFGFjya9cXHHZlGYsFPtijs4I8Wpjz8EsvIflVSuyehT0pRzexKbp0rqNc+rxpC7x7ok
fY40Ulq1U73bmunx/CgmlyPqeI+cknKIFhLixC0ZZFAGBiqtmQ4nqOIzxULhMsm7cqNFgp9HP90M
6adT7KfCL05f0h/ho7yK/92NR0xVn37rN0rUTiACN5RmjXEm2ws79r9H4W/z+Zdb84ekaiU3uhrL
jzUHBGiCiIbdPg6lMLuo70eioH8fTe7N47e17feRMJ9mV2HUanvVGxRo7qcW1lXl8dWmMnojtkXZ
pTnHV9piARhEdHhdU4K2rnMF+I9a881oXsxqeWVg4kc0iqXAjxvTbiA6uMG0XTT/D4b+6415mp5Z
URl5Q6/bWoZbk74yUfA0U7Bz6OvJIiXiD/sbuX+/P+4MVT1R6yvT5rNjiaVIv8vS7bFWju8afMNC
X4zNUvilivRcX4EhSRs4IeXuzGQUuokMXcHFDOGzH6+O1D3m4m2UQXPx8e8R+5sLMnurwZtKqvU8
P9IsbnIjuT7WtTArhPeHtk318UXZ6Zwi7Gia9ZOt/rE6KjprIhKjOB9iI/nJ7V8uoNZCK+Q+lPGs
jlK7VqHzoNLWFJBwQvvXXlGcZz0DzJShxq4CcgpgZIgPN5BLfWwjbGPDRJw0hwkRPgVDcCoKEdI2
yi8g1YxRZBg/FBr+xHT3uqg0Cxuagmic8UzmGrZJXV7CulnvzJnBPstqB2jd6bc5QjoIrd/o+Nmj
DqtlwwpI5ipEdYoyKjnGxL+ebugObGrgPCt5Giw7MhRD+RAPv8DXDy+DiqIrybt6ZR5YemUnXHXg
sahHmx8QWBPikEABhwHjCyEEDL/0oFHA+aH0+je7/e0Cn9xTYCQ3M9TLZn2spohMaLp/Gec3FiG7
E20/3SuzC6m+wxQ0uasfXbSQhRsCcfUsGuQgrvP9v2fln/1Uv9/wZ3RDY6kXs75zw6WDQl2ucjrY
PkDK23RHdGz0u2HRLNluQLlInjACBfeSzfeU9U7sZr0ajt/Cj9n4kG/PRub6h7P7k9bu+/SwGElh
6Za+yX9/8eYPs7GSXvZnLS0ygH/0htKjPbvpaIo0Wwuuojn1Q9WJ3k0/e7kZsBWqXrUz39r3YpFv
qR0mQ0N1xC2tph9NNoCZp7mtYxVE8KQhVEfHbxJ4BO0isfsNiRV66kHTEnRfUJ8d3U9B4KRIWgR2
c1YilN7dywqJi8j0aDmakKLfPNxqdXm7a4ukhRLFDhcE/skUYSAXUbmmZ5BnLwaFJg0qNAWewpqe
V4W+2+tKfvgIZ1lkSLxjTPlbVF3xNR5YA/D0/bvQnWncxvVJXSqn7HQnn0k965D4yxo1XkedItST
uJSiaSxH2NYHNf4AkpLMtsmIPofcS/HvNoG+gqSMaSu1l8mD1Gshk2s2MJ32UG0YzW1hEWwKuGgk
ujQcwPgVqFOnngvuYyGMUIdxPyVcBlm8NWwesAr4wjKC9Z0utrMwktfWazWOMrfEuFaAk1bCJNiw
9x9JDsBkSEzZjQsuWPUr4g2uOfkS4D4Z8oL4Ookg9mwL/9EMVYozZOIbouFgYJAzrN8Iz2yUptzM
uZnEzUvLRyx5DKo9pKVKW2itn6EwukTHWHeutAogF+bwLcB1dNiEH4px2l98KVb7f6bhk9UWopJd
kwirzdu+8PpInQK0CCm8XQUIGm5HSi+iR2E73Ugn3ckDp3i9gRwfH1+OMGRNbqMlomwm9Zrl8fWe
Du/GQIZHjezMCy071IeDhYFv4mJHqn1OhznQYJTSarvZxGNcN3eto4ms2QVIe5x+MrJ+JXhaMX+9
umc4lyakyJ63RbOGoBUC1nmJlHgvrYF1RG5Osxj91xFxc2Xnb/R1VJ0vdjbeuEM0c4500IPSUn4G
zpyRB8lRpXCj8XF4m5E0XNSD+AVi5pO1V3cJ9gnDp48NU72fgga4wStk7cVdMDf9+PDAg9AqTYaU
DNK6PnSD+iWkbIJBDMQHczUEVRRvK0dG36KCjglUSL6qKSB2Tn1ZV2/HyLmliQc1ea37ybmBNaz1
q5nMa7dASbqkb2npJsWQXFZmC9chHcga0HUIfTS3ORk7zOgM4RFSP+TsvCzV7XoHhksb6wm9O8P7
+rhHr4jI7jSnRx34vsMqU8zz14enzAAy9JokNnK0E5D78KwP7j5NHA/f8uv9fh/P0WtcRAskTewM
0trl3Y7nj/d6XWEe4DNIuJ23qCXwC3JpZPo+76vbIt2aqwPp6x62wLQwBwaJtWlCeWmle/B5lL3w
cLzGnh+esKQlDUJpD1ugYpdbmBT9jlRjEZpDkK/00Y5L5zrZo0FJ4iBwgt64QlA42Zn+OsjfBw3w
6gGaljhbKlEQBkxq8YdFUPqzdR63DnIejhlIMAFIPu0jlPyiSuY1adaic11ST+5BiwhZu3XosYsv
CM9XQUqqlUL19FEATwk3ND+s4TXBapxu8CBnq7joTLgi2LYrLAWQhg9SxTVJwHqi6UoRbdn0eliT
jAbL1thDEgW2UrmDS9w+NjmlUS2Y1rlXbzLd14ttdd2JGcozAKIvTrHJi22dfWul5fEkGsdQ23st
lMHzMvDCdFIPr5O6nJoL0ZpZ5hzK5whXNgxeLp+QPYmHtvJfQyxGS13pHTxJSoyX8G22U3bJgNom
wxa9oIPz3gPQZdEF8EmAA0GIOanEAaxUJt2ivSrgxYa4WDzd3/Dv/eBtZVBPgy0zjN6iU3Xi7Hrc
T+kE+gxIYb1NL36J/Fs0KbPxLW7gkIK7Z0HnUOpIdOwEkMaNdHmbUbGf0j3TAIOC3M6Ot2b99Yh9
apSsWo1T7kmjdu7xkJBqVex/uxzlbx5H0iwDgIMEQPE7SvplWU/VOAMZjZ57CKDEAjnkRGtAdGcZ
l2O80el2TWYFeUTC0RYZBbuH69otIWyHJa4KBMs0V3x8tvrYmFJz8CyESv59itKfp2jQWEgbNzC5
XvfhqUry0Ata4K56tQ7EEfsorZqX8iYGWRTrg+tlR0U6iQ8/HPPPPSTHROCwD9chx/iGhPxyW6yr
0R4bTQFXG+WLq1r6lUWPAU38zecF8c4oLIhiAZ02u+pYDToIGZhbWoY+VD6pTYteplHZqD/E5NKf
i5+BDD0ZGixVJY/xtNVswE0iPpzeYad05Yc1EtkwVTpK7sKA1IaQo3+aHmT2mXeElJWUnLIFrWtz
9drQ/xHH/nQyJsUzGhtMTbNAI+kUlZ+29482s6L4Gk/LdJzJhMbGqcipAZJu+PdgPO3Xvg9kktiH
FIa2aUDsvx8ovyVCIkRGNBXjYap6OkQ02fsV8kR5WBe7grzrv4/3lC76Pp6l0S5jiYbGJT6FGF3V
pLnVBNFUeey5trSc3Dqk5MfmTxmSv13YLwdSn/aFzOkkv5QcSHwsjGCeM29SCxns8R2xv4tTEwn/
+8q+uWx+iS/6SzNESecm0guEREd/6b9M69AMFOOoa9GUxm65cfPiHEGPWBtnUlUKbZphu5Ojla7I
iFygslRcBhnyMhE8a4V6wG8y5gD4BBfc+cCi59uKUKKu/AuhVT8OOg3r9Uqohv8+7b/cJ0MkzyXJ
31Xb552RGllmWeplNG1gnqvbvY5Qpf6awFNXKKuo9DWl/oHc4qld4Ps+yYy8qGNwfe/U7/epFTLR
vKlKOL00smOhyMUOPCl/WHz/YkAGzHKYjog1IyP2+0EaS4a7L8jCaVEcyPQG94VFzlf/v8x+fl+L
okM2ABkGUH31yXzaVLlfKWyHU4lhj9/L+KswaaK3NE9LTv8eqGdX/X0ssrumosCmRE376Vi5dLlo
F02Pp1dxHpe+oI+vhl0QCDFnKtKS8ErV8Q+38Znb7L+DKlo/Rag9SM/cZuUtvBWtqMX9BQrFzLJI
nLfahxrXYx2B6uCIAKkGJCSR6DBqHe1yGdyp2UXVXNNeg2JflaobxvWP7IFP+c//zou0OhtmlOJI
+v8+vvHDULOi4byuxfCmQKFJ83OvRryNS0ej8+4ObNmYhT8NAtBx3vjZyuHF6xcuWVSg+vr9wHmk
F2IXwzSaHwncsgal6hCpi2ZzjCAgglRYugdnUasnvUJo8x5LAjrUVEZJxejwGaQ5DNhVMaRUYN+P
ZKyE95u5bxth0qQtosgIwMQTPZvRDUmlmkTQxfpUH3vq0cblfIVyiFIsEb0c+umtHQQipNMUrUjG
HoHaUydWkMMWHgCLIWolq9VCixf2fJGF6Kr8c3nfSlY3vmbxIFDN1S0O0TNcKC10oeUBH2wRiRm9
7H20gPdpKt30ZVdfRloTzNTgNsuM44I74HR9EXF2xISLGTs8KxndazgZIAwOrG75uIn7NDguAw1m
6Ec5rGn/vEDCl5cLq1ub6ioj4qfEa76ogvB6yd4ExS+CYPEgzqc/5f2KpVYPovgLMvAF7Ku0IFgP
YFUdEnNEdoqROcqtHBT1lywMH7rlibDwRmo6kiMTwC7hH9MxqOGzuNOEFrCvDAZqJThqzS5a1v0G
ifmsIzdmLY0LmOMbjOjgv5sbNFu9qO9Z66h6LeRexKo5qPXmKGwLM2EvZoaT/hVC+vASjpF1t31i
DQSilrDI0Es/qIG8jCHRTSCJ+JCkI6xc74ImDexBgktHTt6p802JAoC2ulVefn9J6K25VdIka7sJ
PThAIyjl9mIgCqHhBxncMoBQ9jhvLken68b85OUBnRo1lf/ktumjgptmIejTooUl3JHWhWQD0HX/
i2PwBl7hCoPzRQeO0K3DW7lzk3v3KpeP6bXNANUXF0b2PjMQxjpaP/UO/919/GItT8t9Y8VRedSz
eMogXY5sfxGkag2Enzgd2R8lNbQExT5nr3kp2L8J4wzuAtYehkKtfmgclf621PVlKlLFoPTokvvd
dCnfhKWkxvHU0NZNonn3xg+N2TWBrE+IvCYmR3W1k/tQPbW2ZU5DNtKiPjLacRg91reosX9Kk35z
dzw7E10n2IQDlQXkuWYpaLdaFm9EX/QutN0DRpGFBp1KddwRqxAVVAqJCmF2n8Mb+fP9+IsrMzWF
8pYkslBSR3i6H93jfoyCMJxCw0+l9HiBZ2hZJhTnE8hox10IgNiAdo8azw9L2V9CALPn6LEgkILU
2XredZSqVMX3NphG130wvlfzIlpw0XX7dWnHd9FB9arOA5R1XVTpzeuqfvywB3nagvTLx28n8DwV
KlmPq1sXTKXa1y+Vw4bnCHwrXXGX2/CHplRZ+XPN4Gh9oYKuApMm0d9vtK6Z186SEDrXTNSn5w+L
+hO1hX57BXLVioaX2/pSaW8iUhx36Q2HnrYkyeCVVstkf/WtEnkfjXyhvgxI1QZ3BPDu7r/H5G93
5LtUDd0bMcbzRkBIIyHPoyaYspYk9OulMkLjqHzJvkHZzBDSHwqJfwZopqpqPc+ORSu3ojyNgPiQ
87QLUWm5aZPivhJlShqnH9frP6/KVPvIxUIEirzm82pd3ytZES6aMCFMwOFUxNERoiemrzxmVOD/
fQuh5fljoOmsVnVLZ7DJ+1hPWwB6r4FISkU47YLGVS/wJyWiV9/igVLO4gdg+yB1S7Ud5pDMi22x
QVD61r2VCURK4CxMEQy/erFNIUMctdncKghFPiQIMfJGG9ygyU25BjNPh295r+TBonfN74d7Q2tt
nMzwapViwK16GVg6MUGgjCVNcy8hie5EnVoRBa5UmiZEIuWFzgQZJoIwXAaEBwG0FvCqOWpFj9K9
Qy2HyqVMF4vVuZpFujFKIbRtUDW7OheEBqn5D0vytrdyoVFYKxQKKbzMYJGvRXUQ5WSxb5aXI8CW
ZISDaoKB0ftb0QuYZfHwoWazBDhWkyN9ZNEFFwTT4FE4ZXE93Ixw2CHGVzbKQDOOQ+QbkHwu/W5/
LSm/yJ8h++6rKNismHYFAK2PQ7PHZy0htnZJVtpFHsqN5pRq4HTaZdzW8VQxgG1KqNBSF4UbKEAz
QAcXcmsKR8nN0SUubLpxnSQDmE7TEU5IiEbJXYIqFAJyqeSydAYzH6vhmFOLlGLSm24BxzMKdTWi
nlfDHCjKzan1xhce1WtVgEZsIYBhk39SWI8r0t/lw/K6C8wVcIlo+1wwJjk0CwXcWpWGKOoRXA95
j0ahZbtNXLONaJGQhmmZ0TReeGYjr812LFHj7Y1TFieF3KshI1tb0uQSZq6ZkzxMJk2gsXmEBDNZ
HKO1RforJKeWMCdU8T6ap7LpGjHQudvbsbrPAjObxyaFjqTb3A3k+Yyz1lzAxu2sYl6j9h6ryaKC
oDlQHxPTSCFUYMFkxDXqo2pXzXUFqXtBdtVgqHTrUilmSaa71o2uObUahGK+EwPSmkyvJtVHXdq4
oiX4vY+RmtI95gWRR3KD+0snAwRdvGAsBQ1FK6GwxWPsKpwSJPHtFVq+MBy0qNmTXBiVFcQrxH47
+ClZm33Ke25mnnSJzjtr1ZG8EWh76yc7IpOVOo7h4o5D1ncd5QfGuEvEdRQlYE0b0Rev4BRT83A3
EKMRJP92pP1BtsbxdXO5lU6Mitf10b0cLyItcfc5lqDGO70PGOArqSBYqMOXtr5iF4JfYFtK8hmX
HbJ+ySaK/oewM1tuG8m26BchAvPwShIAZ1IULcl6QUiyDCAxz8PX3wXfF5fcYXdFVbldlkQAicwz
7LN24A1D8dwXEPvyl4HwT08nXybbnpv5Elrj2pkMRkPT55neQc+zIVJN1Fc7bNdzk/v14E+UPEli
J9oiwYQCEU0xBnHJ06w8Z0iYGuUtEO0+m+H4FK8dC3O2NXfse1dvcTYmABZ5uutOdowWQNv2cem2
Ah/HYbkrWI1UOHTWvL51ucrCChVb6WM4v+aEXu26JjhPwY+eCcN20sFH2S1+z5jDig8LGo1l+KLo
jh31fLvXt4WSnBMNN27ChnHC0EAkW9GB/sRBNA8d19QfBgCvAgNbwj343w7nu67rL+owXpfNuTXU
tTqmUK2YlkWBzBbaVEsYIvYJmK9kBGlo7OKMCccwBjE6VmJr3QgnqOMD9LDtD1wOD6NcbEVjHUgm
fEmN/emcsd6bdqENWVtDpylQSvhXaDDclOJx7hqorsnesge/xJhvrGUsztttOimneWoeLSM75BZy
UZO5xr6CG9XjlTxiqvZUZ4CNObUd+V2d5PVA0O1gWVxLOB8ECoAvPOGt5J6Ut6DCNH49jQr4j5h0
LqqfA0UnWWY4UlDmxb4iifMLSisG7rWdmEyvV2GvpdJHl6qUiSA3l9m+YHxYtanKb+aAxkhVbKZC
85XOfIhlEoQ6uPa8h23RX0vEtPYPodBHHR0Et6KnFdLvl7e2006KZD52WE44SrVuZetHpzQhLEJw
PuxErah4d9NDBrOnnuhPNt91LGMlKKszqlved7nalmOzD2PMP3qGR63mYumKH9s0EbSLEeNRK2oK
/OnR1jepxqucMqiqD9s2b6h9OT+cHhNAgNTf23g9V1c97MB5DaTM2Us7IhRhP320RY878vje5fkV
3U8sbZetx0iwrIQSv3jWWuY+LEOqZtnS0VOBsCnOpoT1Q4FuF/O2T/Rk54Z8znitABkmEzC/Un82
+ttMZlw308FkkteeGAhXhW/pOJiO1mroR/gUzMFxpRHZikOzrrM+tfRqtfJGK3ucvHkXtQFx8pJe
4k9aLOsmQ2HbUI+JKx8feOzvwh27qdwudh+mn8rFlUn1lWli3aZhDBnXsm8RfLbAi8ZU2T3aBajc
EZOsGcF7In2EXfWupcyxWeX3jDTFSOQXVXWFWhFAQsyL9O4gK9lZjaWNhSygTHGkibZlrK0qnT4Z
GWdCB7EcOH3NUX3RZPPuwOScecNSkW91eHtZhFJ2UY5ly4EQYmlKVtykDvcqZ5thqiV/V4rKpYnA
qas/OGHprKy8OMWygkUzOHkQT+pnJ6KDmUQbvemwVycfllDCselXa3XgvQ619lCQ5XE7WCMgYRg6
rN6UcgLzZz4sukTemiwNHttI7GeHei3SOcUYWGnxd6cDqxin7UGWg23AjQtyhScwb9R0upaleWwM
diYpoqOvlfMxgfVT1TK+twSt2azYq8zG/KVSHiWiaoDwK71Hue/I2FJKoBLxS3Q0fNkcH7HU0DON
hhqinHYhgY9s37T4xQmaH1JVPAxV7Tqw51hRg1Mdc2WJ2d6r0tiAcs4xwJnT6QeH2pXkm6mApD4C
olIM+4JLzWorL7IzxDuj0z0GbU7FXXfrSL/2fCHfpuYQt4zgW01M1A/iW9L2rl04Ohq7ALiYOmxJ
L96TGflzb6y7HnEI5b5y+G5RYuEctlbqyHunpPLOTqsnpAtTE30jG+UiuH00j52k3GsivHfatOsC
us/RlLLhmfSHawnKSOEHKm3jvNxMXLQV1pu2mXGQadYzZh34YDnxptXNe6FaOzO7z6Z+0MPYF8S8
qzqTdx3F79Vja9tri5s0ysyjxGI3dImyCmYMAAlis446pYXNaSHR4jcY6E8OfYI+7ZxgcWiriZea
9lYfy5NSao9WZ/t6wkR8VBzzAl5VoRK4saIHZ8APAoOd3JjwjW+OeVA9OtS4+ry4/j2o/yUg+0+O
vrgYwswgLTLQ1v6aGf+trJ/JQy1PhXAOIZDvZhA7GIbaxJhnatzzDmuD6cReHhoYf8eQAgTxcGyA
LNR+thhkE7itaxMFSMnMlj6wyfXbv3/AX5nZHx8Q8A4LCewR2+x/s8vWFKVUh/SASQCKROxUnLRz
ClZCeLF9rHlSkXgrJmzKEQtxICkykVmzm5Njx4kYKF5pDJQVp32+9JBx6kippKWoh8NAJgiYVgGh
2kRRMEmflQJAcb7BIWn5VdCyu1Li4gVPxOLwU/aHeKp2SXg2Rj+ePpYyZCWZG96dKn6jXmjUwU5K
HeZG0o0Wf6/gi+jBTW4euuCuMg5IEB3J7QGV6dYS8UHp1e9yET721Eb/fte0Jef+eteASFt0Pg3K
21/bfWE0VlIwWfbBoLwHdSWMN3b9aZO0ECjKlMokL46fJ2UZx3mlOjK3qi9XHwHr1qAroy0R43Si
aGDwqg/UaT6GcKPU+P8g7EZjJ55LEW4RX6fFWYoeLJOhE+lffqh/VLQW4eNvF7FUeH5bm5U+VGNK
9+NQtDeqWZQRTPSuTcx7+ZpwYAzJy99v258/UKWhDe6K9Ub3Rl/y7d9+oBqPfTgYtnGgZEQU8ytd
naOLjKhONz+Z6tPEP6p26q9i0H+fFOUBRvhY35Td/wDg9s2cBaJI7UNbwj2tw+eBznjctpBYaVCB
ntBN39C/CY4uRcdOGkkfYTClvnVrM0KmAyes0cY0uDINNqNCg7mRNV6HcfBmizlAZVrndXTIIHDH
2oC0+600EMPE7Gyky20MBNN6nSITZxPIxXStEzcoEHAFu9ZimAT1TBq+s7l7eKCsIuNpZt8fFXEd
6mA5gk9lZKyL7FqMrgih7sXrWr5mzVOYlbscFYYyX2lRmqRckUE5ALbhmBAxN64THbtsw8Mgv+Gj
9ZSdFyZIpq+jEhZxVOwyPbxVNXHbj6put9XAJAhXnPemO41vdeDs54UCKrRtl4feTJZRUPTWx+9z
g5YrRfiSFNmKIg9Nb5bOWJZu7VQnS4x+KYlTrcuHKMzI7B9CDpW+JRgGlEKZcowwbXEgiqXPctle
i7Q8RQbw4Gw7BC8NH91gnD+SaWXG6W02b79qAWwUZDWBHe7notnkxfdZ1/ZSlSHKqyh32Lw0gwEP
eNa5QWxbbwMl+aDNfE54wLX9bXlgWZG5jFog3vkYgqfCquB/Yb2ArXSsPVSZtZWKfJdMXG0c3FNT
bJHtBwiAtUXF/wuVC25yWKsl45TFrUxvaKmk+Cb1+yWMraq35VeDtTIDRGsGRXgci4qblVsbPeW0
QWiSdXBSEY80ZOgxshr7OuQPqvMaKlAcFyjx5OytGL4Mm/4Qt54igZ4YH4eI8Q9IdHb7WjqH5dJG
sVXS8tsYgIzS5I2Uwidve9uTxoERSb6b4eDjEzG5QVxL/Eb7F5nRyuzy56EY4bf2OwI2Ra1PdFNX
Ef7QTmo8CPE5K816ULqtnb+2ZrQ18vA4k21mtdiWzni3U9kbAnNlZOautQfUFM2aFPLgVM3eBHe6
BHpLRCoB+O8CbwrlJ6rEPpH5LsDKr6411JR8uR5vaxyxhd5+DycQMfSyZS3aKJlzFRK66tkipxfS
TeLvhpdIBvOktseJ2Rczkv2sCM/1OJ/SEkc07E+WHgDEwrXBiT4p7W4J80ecx1szpqNXz25OrUaF
DwdLT4VkOyJozalYqf0msWpWW+faUf0Z9TlcVBRx9X6Uk3PVN14hWq+jsCCZYicDycyy1JdoPMj6
+1ix80vqv6QkS+H8y46lK2xZgMnUxf/4y7Yc93GSOmpuHqzyAZiazjPYTUhxJY9iflTSs3z9+7as
f62m0pulnY7qgO0Tux1nqUD/ti/3XSJU8MLGcU56Xs+3mgi3TKOtZf4clG1HJammqF/bO0O6m8Ax
xbwbZslt2uaHmHqiOt8POkyqdBgTZF/WDP0TlV8tvNE+jupjVN4Z8PSK+aY+TCkypXYbmjgJjU8W
J0GnPJA+wrTctTgwmG8l5L+Wso6C1BCJ8d+vlUv6X7eXYMdiJI7p7q9VVtGrjNzEAeZ7DTPLo0GZ
09WIOdJKgPMfvErDx4VErxvWMtUiueMOVLQRi9ceuR2nRoZukl5DOE1upr6KvL8O8yXtxzcVFRKl
7ltjLa6WSrgb1eG5TPCWmNvg51LlmEko5RFrLXLyivydEmDRVo9iaQYm9rokaI/rt2CYnloaomV2
oL0VObo35o039/116TaNKWF3Eu+67GlaWi1sf2XMdh95QRM9qIRnjLk4FBzEEPty/HMqMBUlGrcn
zV0KhK2tuFrvzeDApuqnNWPLEgYNjOdSXKQouLfpS96qK0tDqD0Nu+X6rao/Gvy61vLbEuaZRrYP
6ukW869UX+e0BxdRilNcquGtayeMF5k5BlcF526XTzm0bmrm82dOumvRpMYchvFza6LN2sHkogEZ
h/mF48RV2l+Fi0ODeHaudG8wCzfZ9hSSJ1vz1eZbHSi+gFm1PKXlO8bmvs8rT9aLm2Ixma6nrowH
J/MiS5GqKavbMmQUdDs9e1PRsy4ZLe1BOqOyFbAdIzvkCDAzcNu5dEXq2s3jNhgDX9ETtzOB7iVS
vC5pAdsVW0/7ULEBdol0bdhK0qUh21hHvLHWRmE/DrR8eWprAqtNmOqXXkGMuKBw9bdEBz1pI2wf
0Itmndd0zUXcKoNDU+PgreiW5V0TU2OF0k6MPE6MKrenphm+d2mwb0X3zQi0xyUt0mo41vgbJeI5
N1o/SOvjUmIQaF4T8mA7djxZxk1TVvEqwYjCDqBgVcTrmc38DoZ2GUWn7lVXho8gQzzuJF5IwK0V
kZ+BhJ+2jaZ4KTV8KZsuyMeuI8WOgVUnqHfGoj8OjeyKaZsYDbQ0jppShl3IsReK/LBAvJfuu4kJ
QAueYVwUm09/f4f/aMughSRbhRFhWljEfxVGKrYzMhsTGIehfV/0C4RU1K1LYp9lXin9R9D61TUG
QiRkKfxqdMVkV/7DzTBLbWWSeWtPMbK9aBopxm+aeV9IrpLjGYiCIT126AuD+UUf2kuvNxfEgNsS
CruBk9Q0ncfas4OQXWD2KstrrE0sHQnrrCFaGealUo+t7TxLiXwSKghzlXp/OEpup31mVJIxQ7cR
8jaKOzk1AubKt0Y/tOWz0shU59pnCQcO2abiEAx+xYPXmqdRPVQTFilzvPv7rf8j8fl1M2i9YZOC
Xs2SvzQjNUFeIosa+3f1aYHV6hqcfEYjFBk9sm77o1xtvKCVX0HmjqpbYRYiBzaz94z2Wo7foPwp
SvqYKqVpM3TT9KdlHpZPLRsj9Lnc+p4hG1lJmuWV/XelPJbQqR16M/3A4MlPVXb/fkF/2Kr8/+M1
mf5aUI8ybeX/Hn5NmeeGVWblKcjSda0Q95dUBQpry4bop8PPof0oaHYNnIIi82vaRvZ4RaWfkEPI
1WdYApCKQWoo2q6UTk5y6aUHKYBlWimTT3GaapxsP88kuyqV48ROHrQU5r7xMpsqm0+zlmZj2wT2
qllCoyw76hO7bTk/UWwPy+ReVcq+cj6t0NkQJq/GTieHTrys7LeTFH20/c+ssT/q9wJU8UjyPofN
SRvig53Xh0EWwPkxrW5Dd4rRw2TMhjmOyxT0Fhjwd2eCJRpoBP3hsbSI2gA9Kg9GcTYl307FuuwY
q5A+x/JcF4/9cEwj8tzwXXW+9RnccODE5SivxyH0i94LrYdJ/l6LflsO06lygtO4uFU3btB9ZvUt
1P0gNqjlXRK5Ok5psjPBLPT5O6V/f54FdeN6o2XhQxYVF0XA9hFPvXZuashXw5PZZgxcJb6w8zcD
k86ZQas5/JnTPZGRP/x9UWhfZ3iXRcEAL+ZgKHrRV3xVY4bOKEY5L8uTnCdPlp1tOkgWRPiKW5Qx
OUBzatCw15qx0Vj8svGQzPs2zo8C7yrG/9p2Pz8WAyFxKkgfyXt08zgbrop6vjE9xTqFrKOcwbV8
9iL1Xbc3Avl2ZhJLA2F5Jzhnsa2dR+fRfBjW9Ub2IfSs5RtODUTzb+lJOkpHoLjKbsAOmjYBxIMA
3oG1aWD5YCtzgfR4Bc24nlzVjQ+qa3m4o4B6AU9zJhNWQIIWt3kDouGpvksv4TbeBnvKi5t2c3iy
NodyNx/BXIDXwB1r26zfL/Yv7F3gR9fsrHgEIrsEZlK0wU8RC6lx3a+hrtmM/j8/F6d5Cy96m3uM
rnjv493J1uGhOetPlhdv+TcfQ3Wnt3b3i+FxhlEHZEZcJ1fz/h81c1r+iLQK9gtEZnhSQOywc4L8
eD116w1ywRVKiGN2Ls4TpcmXwA/8+Bbf0rviBZTP4da0xwW757xo/AbZWYse+6l7Kt6sjxmQLBVf
4Evat5aBrpIssqAGq8/3fGC+wvjZpCxJZk2UyLz2VvwiuvguYgg2SfoOdJRxT0yOncjLm+DBp0OP
vC5c66W8KTITm5zYlUeORgp2psbSLcRzVzluDAMzceY1oiZPp22IY01RJ3dFpb/Rpd1IaY0hPfrM
8pAey7jeNlX83kfdg1Q8a2N501COp4tLhxL7TpY8DFZ8UnG3TfWOU6LyW1pnqq0/D0IjmVM3ba/s
5zI6ByqdPNB5OllV9RSrGZvZaKx6fOCKEcI4TQkrwXYgip+zHBiqILssn3oj8M5iCl2kLnRp5FOd
pi8j3cGcep5EZw1Ev15dktDXnOE4dtDsoITabb43yso36VGloULmvVUNP7VpPVZjRc8rYLPEHDGR
jqryroDYzxU08uOqmNJvIXnD31/kP4L9X+8xHhgkUhhTw8D47+Yu6xTvKzWiIKwiIoOfKm7UuxPl
QbS7gvSdcIhWkFuxYWVxcS04bAbGfdrC2FstLeEay5eEaUnMiROee4OaIplumcZsydCrq6mEv5N+
4Db3hDzsH7uQ/VUPsnx4jMgQIiM9wa7gy8lkpGVqDVlfnLIQmTMGQ7a+rNs5cgku19ZIDTzbdtKx
oidihT9q3JYruq6zuA0mY4KDq1pPFQH2QONFr18VGySTOMuJCRPSUEevwCtTHza5jGA09LrI2khK
szFRAmvyTrWf+uJj7OJbmw08V9CC+buGXzoDRJMIXpXgEbmPLOFK37A9VlsZz5Vm3JjJmYPCiZWV
fi3rFDHJ4NGTPTqCk1VvmCOdjoFaHSQG3CI6c7ihE4Qaub4OxJuTPYcxeJD4hbGyDcmjnat+RPIi
MHQViXPqk3HXxOM5nlN7VT1X+bwRxr/ERcbXMYPlxuuMXiHHcdRl+Oa/qyadpTZL85Ybj4loNn8b
5ArxT7wZonKvCDwJ+nwvORZvYvfYKjpWIzY9OmOVzOE1LJxtjH/04LxMupfJj6a4D/KjFj+pyS5L
orMeam7kpaG5R3NKIAT0n2+RiKdUUAC70FUkRds4KHpmo9/KEpjg8SjKep3nvmOh+kTy6UgM/cjl
1aZ9h3Hw0Qwjt+x57YLYnfGwGLPObTRxaeX6PGR4F0pD9EN2hvIfS/TPwgFCZsfAT8O2kOMZXwoH
chRJetNY2amKa1or4AOI/EPfopf2jxf5a8zPI1lkdwQli5cNuft/H4lRaJ1ahEV6yuezxNggkdxl
sBFjRWs0mR84b35veuOgT8uAvjhpmYGcBGpagH3ggO130dJEnrKlpPpCK+NHMkkw5VDKkBgz9tae
KotJx4oDOO33oWrd/v75/1fcjP4dezhaLKi7zC+axc5KhZ20akLrXEegOJxTjOlsOXRlIhjd7BB/
XFDyCPrrSu/J4cdivKFavgqtiiG6pqVWwf/rt1oJP1wmMq04GVEMc9o19ingCwKGK9uY9AQ9XM3Q
tPTpAEUdi+Qf1/LHKAHIfFkH6LVUpxxD+7Vv/VYuKsypzknhkxNHBMWTSX9UJpPh6U9FnEz85dME
DkL3r6VmfJV9Kuoy8cUJRi2fVOIrkq9ILHvCJjo4NgPz13JwGybXwvYdO0gr8eYEnlyTum2Y+obM
7D0gh1BuXDFbl8B6TMbAncNwj9SgkDM3ZxhwcKOwOyCjXxXWYQ4YJ2xnnMySXWAifTdog3EmO8ap
KJc5HMVXqIgosbswMKFmvr6q61N/6fzcK38hkCJgcpsbnYITMCS/XOGvSaQGmW4F/fm985sHZVXs
l/BuoQUifFoz1LOOV5fGB615v0cQeMFbhtDD75fqNK+Yl+RL7573fvE+Vz4FEWjSAHmJD/kJN0CY
t2hzZyr8Mh4WdJ11tqHSooxHBW4DzywPKBrW5ZYo8azu2pX1DbSWa/NjPoB0Pjvrq58szgLPYGzX
reubG2i2NijqZAFmglA7GGjugM4RA9agP7VtstddhjVXznN7QY1yytzh9X0kqXFLQIiI+tbNar4n
iO7m3bzjrCy/59+Xq8yIBdEHL1fgocIjpHwngOMveKWv3u72id7KXciceDe+opvjQhfQX3/4jPcL
MBg1P/9cmL3LbVn+Yp/jAxZ80l93bdwSQqz7QwRNuwXkt3z1/UaTf3xvPiv/Tnt1XX1LQAzChis+
iU738b7ij40HXIe8BUicQQ4FFsc3Wb5V+kg47oerzwQ8gr8gf7nFy32BD3oDMvoJ1psfHW14YAuB
LnQBeDOCDdAYlnLmL0xl5r9XsEhvPCb+ABcgNtUa9eHm/Z657zEXeed/YFWN7fvy2ylfTdhEmMuW
wN3ipwM3ve9IPFlh93vJf7/zSfiRocuPde9evnmHB75b3Xb8NO+w3Rw8IK+vILkvS8j/jiLkUK0U
MK+MnB/fwwPaQe2Yd7gu4TE3APQSRDwR4UXF5sN4rSlYpXGx2WQ5O2MtMXJdoO3JNfUtZe6gNpHV
Ga9Nta8nrNrMR31I9uWEsTfFfAc3yGBAzUIfgFaYardkxVQRVQZs+8vI8LD86vyq9GIvPMDqo49g
LaMmJMFNxij5KLgpdJaCakDWRsVAxWrUwGBPOSbl1QAuXFN+YS6aJvN1jt+Ybaitnb7MdpqE7+UH
uph1yTCcqlC90i3kIRrZOs8tlt2RFnOI8tEImJwNfXskeV3PxVGHiNAgrOT9Up/3jB5N/UdXap7K
pEoPh0eX8+0gI7ylWDP7ekA+ETmrULdWVQj0QbmrGJZah6z0O5VTWWNaJWKxtcdaxbWr3rWOZ5Ew
WR+9VJ7AJ6zm6TiFH04bHsLe8IIaJWhtvbAxZMq5zRlwbxFjCMxuKTAbY7IPmaBHiIIlgFglcu7q
kpcdGUwhb2ldktf3Pvft4mWJCxTmtJu09fJYfegpUaT8GHFQgk05/AwG8NyR5ocO1uW2dtcNiNRV
cGmNaT8IhnZk0sZB8uNYOYC0wScufSyAHlCwdrx45pwpDL8p5VtfnumnrpwyPUWRo/rgwoJVELrK
jE3fHGWGX7X+QHFdMzdxfJY7SAIx/ZncsqEsoapkTQTli0IsW/WGb8qmt+hkNCwMOazxpJ40a1Xa
BSQRZdPHT0pGLtPIDwbyuFRDMDDTM9XErmzY4ZieQ/JXebXF3G0urwJjlyMo6DSEE+gmBttVIpJr
OkwZGtxq+AiNSw96qrVgYWbx4xSn/6go/So//t6/Wc6phV7k2HDbmHz7UiJzajtqs7IOjlFNUh4O
MENkhLwUBplIljexg2OopW4i2HEaSu7a8kbnu231XhrfwduuVTAONlq5/l7ioVYXMyIqssbuVYWy
8vewBKMw4qavH9amK66gpyfS1b/EJcjwkiQy4uDItHDWZDuTLqATR1u56+4B4zR1gBNT5gVp9z7n
0q7KqR5kEGZEsyEe29a1wvpATW09Kfa3tIio3MeeYnJdVYtyG0vKYTB9gD77cTTp0S1manJCk/XD
NOqNZBAY6xvVCE6GnF7yVPJlqItFe5BwvCr04KOh5lpqyVGyIrczOLRbDrx29HqytLFNN06pHCak
TCvCFVoYbGLDqc4+mu68TNgxy0N57ZyQoFriFmXU/2XAKzSK07Z0VVETdyPb9Qxh+fSa1hVbFWUc
F+3XSp5AHLJ/Unh0OOMKO8Rk2a3wtdWTdt3IzVatOZvKSlsPsrUqVBAg6KRJVophwMOKUlcCcCVY
13eMj+sfqPMwmUcbUL/TzzRpxpRrvd4Jto7WLSmE+U3ohypaTk7IAhNQjRUNryc4tSRp7fDULq6m
r6RQKSwXk8B3qUUG4XlAa1jTLyvDSzC2O0SLO8no92Ju9ksWwVxQ3G6nxmnpTaR72gErrbS91CZF
FOIqJxhcWxfK7cxTqc9WvixZZGf1rg5NV6movhBg2TN1XEZrqo3U4Fts937OwraTo5bVnog/y0D2
uedTTyazyBBl2vEax0WxLs30ONQSXXlwHHl1nuAUYemyUlrG4uP5znYNWDRxJX/UJi/TjK3ZOx77
kNag9Ju0o+ZgehoPjxoW18pQbwL7W1Bdwrx256VfQqL593fif4TqzDQxVcmsF2Vu62uortEY6Q0j
tI/ZfFIimRZvcw0FxxSCS80ctot2SbTOWW2fEmTjeoqNlUxjTxEQV6oZD9LXUuK3DU8Zv3XS98mc
t03yKtTiY46ihxR1NGOXDyTGeO2WXkw9hjHVx3Em0sDStLZzP6yLx79fFdjIP990W1OZlsJGkKFm
7Uuu1qMDDDWJy6oS8T3QGZ2br1IQrVMFTxfls4ylR5S9COGPaiadycdlQwk3BVLGRW4ladppEJ+q
9jpCk2lPmmS+OBouw824Nqvqxor1kyS9yVrzDZYmJvTfLLveJJSHTdS1Kkr6CBFhgIJRiWgXoFOV
reiS5N3LPMH6LbJ7HE3HGuvhqX+oEg4v0Z9zWvKgmeA20lT+1uPbOrSnDrLq+NpQPHIgRqXSNVSv
SEU2FZF8EL/GzUnucLyFa6XuhCr2SpC9RmMMlJcRDqZPsHcffdM69i3TkgOUEW545nCu9ttYfIza
SRqnbR7rFLFeGATOSPRjwCIln0nOlBOTtF1Vr7R6H4kSTyc+vA25FQdrpx9cydIeSwY10gFltkq1
hinWQaCd4EV4HnELWh5vo3ZPtUO5ZQzXJt66UfzZo6VgqnBjp6fKfNWcT+FwH1FzwwpKavzr0L/X
GcGPXmBpp2z7ZR4lAx8ZTwxG6Ec70jaWPr3FBmEwB2U8Wre43MfF7JWBAXpsL01IsyXKpLLmB1yT
xDH69zX2axLty2HiWJq5lM0dBqd+VeN+Twz1EgV+m5lHKW1wanwQPbL38k0xjhW6I5UCWpyfO1Qx
wRzu4nMa+czQEe5F9vukjncCiesko9Jqpk3TUc1AZOxoeCMH14p4KFkEkDHVFgK8ZLa3i4C6jX5a
EZ4ryVNFqcbSz930SawpFxCbsShN4ZGpw4s2yR6pd/I+AUOqh9wNoMlgiw6wYkbUX9wLIjppCFBT
9SDFYu/v9+V/JMy4Kto0KpX/vzVf6klSmfRzZanG0QqZ1Mx/agrR6MlQHkyckCClIfwM1H+MDf4x
HUoYslgPoj5daocM4bMf/PYwtDwe5zEqcC5BlNnlzloosMvso6zFvtF8iOzMXRPBUigo+Zt0x/oH
1PJ/VF/hJ+Chtziu8g/5y3UzeZ/bqNC57vHcq5WX/4gdZ6sFkZ9O4UmZdgK7KUM/9Fq8UeTMN9N8
s1RsHFneqBMLXN0nBJZ5+lQqFymgsRQ/DkN11FFwK1J+7lscusVBZQJCMf6xYVp/FgGZ9WUKT2VB
EyE5y3762/0z5FAo3azpxyBGQjzDe27jla0U1875aSeHOSHYdPJtfDPT2rcREcTw1dCkn5lb2tLP
wpQcTdheqRNfRQtWyC+puNeOupfE2m7Mu4j6mxSWxHnw1+ndzdbjLNON50x3mA4osl0XwYe2wTOj
3GBWAgWFBqPgcRDHiGZR1e4dQVvwx1j+UDCFoMCXQYpig2oO4CuIpM/TS0wRYkwofxEtsXuqaMGL
hj3fn4P0gsAmxVh10FAhE+Yrb73UeYoduXb+FFv0Zzeaxhll5+7MjjKESM7wbf77u/ELAfHfPYPb
zC3GMItxXufrsSSGUQmUbNSPmtFvTETSqf4uCCEKkXoI5pQxOOTh64AkjDN4FTCVVjcCZZ+8GfuF
rSPeqPisCiS0toWWbekQXkvMI8s5f4wxMBu4oYnlx/SqI0zHx1nsaKzjG26rqWu0Hynkr8L+ZsWf
dltsZWKxv1/gVzIQVT+NgqUMiIehTtmwv1Quu0BAjTMi5zjbI1h3UGONq9SNb+PIVP4cYXY6RcXA
LK7UpLDNJtbsLbI//NiiSyXd//5p/ixtI4ZVkaTLOK3S2/wqLpOSwNI7LbCOcRjQOAB+EKj3MGMk
GJBOP3oWdRzrvZDQ4yPvnqXyAW3JVtT5PgaTsMkKGvJaBzrsQsdWY6KL2VBt2sR0eWz5UIr8mLB6
F+hSMjhYNr72NL1jJSKADgWVBkYlEowsbIDt5AfZqHqAMYPgYWLiYE65/EJRPgelcVa2Y//U+8+h
uw60jWf9OZhRHdC5nCFeAd/qZPzseX2kYhMPKIi66h+kmV9v+H+WJp0XRIEGXQAaMDzH/+4ACK26
TLEcjVaVvGuN0leZnTLLs9NWm6YSHwPnmVN7lfGIxCobH4ryqYv+j7TzWm4b27ruE6EKOdwiMZNK
VOANyrJk5Jzx9N+Auy+O5S77r/r76EgWSZEgCGzsvdacY/6oyrcpoIAUm/Zah5wiy5uSGeKi4gvr
yU0QZNBcV4AaqGuaTiiKlse0Ld6COWYZM3bOKjkVS2BpA4YGaiMlKhMsmGmr7MxydvXQeKupvnZ6
um0wQAXoai3hxRr7JyuL7ks+o4EmtS4+htFbT3yByvWlh2g3HSOYpWll7SHvehqWH4NqcUV8qE6L
hsU5zerC0k+Sle/boN+ADTCs9Br1R3pJcfEwNXxqlXhk4e335ol6tDJ9D5Etj1XGnD+DyVoVxI+w
0AkeOK2ShY05RP0+7ev9jKMsYnmTTkbzlzFE/m1qywdlIt1gjSeD7PnarQ9yU7FyXNXHRqUVhbYz
pWwpDAQ4aLhJlN4Hg9cwXFMYkKBMm9PLRJpsgZ6hPpcsb2NXphzW1DNNX8NOtVNfq5s/n3jSb9Xr
dRsxZpmKqKr67zp0yi9LHqnKMVRfp+AUtYInIjgJJaQEKAN7jZWnclEoS4S6vFWlgCr/6Cv4Xqvl
7c/b8p+bAqiMCzIbAk3t1+MaaWmZTO2iHAEN0R5wwvD/oXv5exmEKQeDDQYJqva88y/jXhbrBtOr
CnFT7SqIfKRUdGYZUzJKKUHAEecOqK2rRXlQMtQMc3fGM+5PCeY/AZ94Wxxi5r16Q0SMlG1Y4D6u
M7XFFNyoHt2oFN0/75X/OIooNa2ztHXGpNHg+HW3SOKct1XeysdkLJwSkJ4+5l6lKPscgVlmqW8y
atSCmbOiMXMhW4zKgNrsB5WyJNLirKCAALnKTZJTUGhuuBC1qsv7Vij/diyt86ZfByY6wuq6rXyG
gPC+dLUTVe6ySQiVoyrfpxjMUvUilHjtUMEJ+cCseNzkmrid5c+gKTYZ87sakY+cNQ/RUB7EfKKQ
OD0nqepOyd8ud7+fi2wblxcJCgSep6/IJ+T/E3eZ8pFlcF+i7vos6n3UTigbmdAVG5HED42Fy9Ld
jOr654/wtynbynsn+tpCrKfJmK5+/QTF0gpFaezkY1p4g4Ucy2XqK8BAHu///EK/z+i/vNJ6iv3P
5DCYdaNKJl5JpyagfgKQUqhqgiXSY6+W7ubolqJ4+/980S9nVJsNUi1Lo3wcxf3IUSfme3E4sWCt
a3i/wIG13RD/bYL2czT4erAxf6ESQrYpbfEvph1FiSujDBr5GJxGUoajbxItEbP6Ee+J5RKqDRVq
BCwo5c2itCNU3ekV8spY/WUxsb65r5tBNoWlUJdBrfdVeBiUxSTFXQG0vHY4vrv8JGZXIfzLq/y8
pv/2MhKKSgsJPkXRL4OA1pWBmoyZfJQ6Z6R6WVEVD4TMbZWrYlyHYGaVPl/nbKtWYHGT5FyzwM+r
zmcEQH9M0spGgL0lRyzBFZt6qJXkXodcsFPfZnNjaTkr/syNCiZY2mcP7kF+wy7j4vb9y1XxPyae
OhMSAKKMwKDGvspk01CNJlPQxGNNOabGCj/Q90xIU9/wslF4omoBCyOyzhVELFh9fzla15Pty57k
5S20syqYPtZRv54iahaYNOh18dgRrR5Htzzs0Dv5acDW6LUtdpdCRAFkOLOwbGuqT0kAKVit/3bW
/KYcgEZDrtxKcsF2Bm7v1+2gts31qWc3TPqMDlrdRq3bjgZVYGzJ2nek/rFUIxxvNnii5LiEXESc
pPbG6BSxo9axaqT7++e9o63H0de9g5qYfSMhKUZ9+utWqVY+B/FiiMcsUDmptJ1l9v4ooiFFIdb+
qBBoCoK8kZb0YkDKjmrk/cgX1J4U57j5NCArY8oEYrIpqBkq6JBS6TO3VofVfKcnIM/TAhbEdQHX
n1gtYclLfBlG+RpNObyXq9qQhFvptyAE3dUV/ZPaCpcujBifJTcXBqRvkzci2TLkkFJR+1CXAj05
cVOJRLYHRJnLs4FLsPKHNShElyiT5n+5lvxsPvy2k/S12w/IVKRA8utOantmdfMgiUcmVNcubWn4
qdtKP0Ujor1O9fJAPeTIXRf0gFF0GXI8Y710MBa4LxPBPeWwR41xZdx4U8Pxezw1R0nBfSG3dPfC
D6XRoDv2T3zoPuefR9kvaWWIKuodn80rWI8THgpg6vQ9lOkuKYt3Q5O9jrbDkhduGS7XOB+8TopZ
wGf3hRZ/M6SXPx8o/1y0vu4E/EBrb4Y0Qg7lX3dCLC3/nsaVdGyoH4XFoWr3WbcZepviYw1ev/Bl
xJF0RuJiG9LtNHZD5pSrMobQHvA8bq4fevKXTZaZdoYi/1V6DWkppbeUYmSxidvvAS6LflOZ12r2
i3BTo87SpoPU7HLhqA8ucFc1QkNo4Afx2+BJRPxHtPcIcHh+qKxniUJBq2yZVdc6qV3LOTG2MJps
qz8R0FgU0Ay8NvBoaUyv2VP1QeLA1sLSd1XvosSpX62rToH4Rf4oVbd7X16i3kPXCS3dEvbl4uRk
TAX7ao2FQxz2kHSeQKCiuclk26TPUh5G+cmwLuFyMYlvEdM9XelZuldzDzuhGp0wqIQ0BIsnLHYT
sRj1t6jC7LeN1G9NsxmazVi8Z4DdNWrYh3By+KqBZiEDaTHc+TQktGajRtt42UiyJ21b2Jn4fvTk
jjEsQuBYbgPpMODbxjtWYZfepPOmFj4HZUuJKMsonZPI7ozDk2x4Mkeb9F7CKdI2GpVkWToIwSFe
A8C287TR+Bwl+LnyNk88zjMLJxQ9sVN9UppHefACcoJZeXb6Pil29FctOjaK2wv20vsFefZg91sE
YW4AH15yrW/RD5FebB56S7GvNYT6Dg1F+1qcAg/cJJKEF+UtCmkBcw1wWn2vjRgTHDG5kEXAl249
FSZwSE+SDrXkhNBl2hc+e0l1FdvQjnHjRzy3/AKVp0dw1Z2ljvKsqwwnynLg4FR114v29KYHXsPa
6yrT2hqdULnKsa/HfgsWGamCRhPwiBIz1r3FdMUn6Zpp59V26XBxREgP/4hyvUnS4gJsCeL8QOIj
U8nmYNGr2AUjRhxHL4/x5DRIqMhgvlg+leYeT6Vmr2MYJ25h09Dr5UOqOxx8mr6fCLdOncjcrwv2
jg4P2Us2pKlI3UlU6ZDVxs9t6RuRb8RP4eBRb+iDbZM4YgFYIeWPn7oF5DMdKn3Pl5mGbj+/jvNr
q9fkGd6C6TXq7vh8+ELGVSpw2ZwWIYXSHrMQetJO4jQFHon5GYiarcsUqLkLzvziyMsLhiSLBch8
SCr6rq5GrKSMtkU9htmxKB5FTFCCZ+mHmYzS2rGSx6BBj+XJwUXJ7Om5Inlj1BBLnYMSK88TrjAi
CnvypbNsH4k7Aely3uyYwlWodsj7JeUVz2gmP5nj46h8gGtvkl20XCikTbx2BPjE4yvTD0gzJMaT
yY3fRmqZOy4PCUET41bH/4qAIeXSER/i9mCGb73p46WQzGeA3KrpJ9q56d2ix0Uzk7N4Woxjo8yf
lM+B2PSboDmEaEVRmiIBmPbDsG2EbWssdqudxOlYStfG8Nyk9DUq/1Z7ibtzg3qDlKI/D72/V4CZ
ObBMNiC10stn9vvryCvnS4k+tBOPbcAhpGl+G0sekDFc+rKAZmTkUqoK1K2EG92a9V/MHvThVkv3
LYPWgPhZNdC2Lg2ymGseEkAVfasoUZRa6I6BcWC9kEqRzSLPYaHSNRuqLQEDWJPNR3WvDJj1EjJ6
OzBI7UZsY8cIb2Z/j2p8y+R1Y5jKtknTXVfBSWA3JzpKh65+KftQsVUmNYlWcbAtoLzqU9BtlEbx
pZjrA/NacQEWOlIBSfeKBJXcMF/gzTsR21sMJtgu7a3gEtoPn1OibKYyOkYSjPmA9IaK4pyWgMbO
yd2Zhb8UJ/5j2mpI4N0p74E7pJ7zZWZkBP1EvW2SjjIdHZTjNjstwYFq+VX/YzSORnceaOsr0FeL
zUJTIT+0y+R1weefP/7/WPisG8IBQEEA3LT6ZeJoSMNYl9mC9ihqdyEgH7EnipdOYBBoGJpjW4vA
GFT3bc5YhUkpPqnJ7IkW9NTkMxTkfSL8ZZP+o0RhyBYTIlWVwTiLX4mfbVthZZky8VjqiPCnEWsY
7sJSve+YA0RcfBZC1JEp6n3mxqa8G8bbEJ1QLpnUGq3mc5DaZzPReAweeuFBzfE3I4z88477qcX9
dcZiICXBhoeBBsXu1xlLTw/PinKZHVc/15Qjguk2BdeuRg6FVHwKJ87cyKskRrj4vgrStSTsxSZA
QaGkhAjzx20Z8QcCSJSUoJL7ZLxDVLpjbR2beKOABLVFgJ2KcTNP9hUNjZU1VWuzg4H/sgRoTJjD
84EI+hWlEMSi3vFapGMZsOWqTB4TCCxh8aPNT3pjnnp3trY6ivp0cDNcEekQoS8+9QZFRPSd430z
cIbkuhvSXE1r5WFKueixezPocRp2iNwg37O9Me1mivwqBdoRK7AvMlAiIVgkzM7PS/L85738H9Vp
AqpN5q/UOzRJ+eoOGFNJm4MilY5zPV+iHg0YYg81Df2YwfOK4cOSLEb2bbSXJPzU2znwhrnYIaN9
gAVOghD9Aacxy705duek0B4yvfUzYOTrsreppSdplv1mip/KtjxYzfAxdjTk6/pOrM37usAoH+de
ot1y8VBOcBeHu9QitX1drFTEJlnIm5YkfqjEAqnTqayvBc6nEkEhC2zUdMgEaajHXXAOQtONPxdK
yGVHnTyItrX5ojuFQLE/k6Z9Dk6tX+4Tg7nVmB0w3Hms3R01jU7BKNokUoHSdAJ4XcKqBBQMr5Hz
ndY0P7Se2Qniar+ItNcoTliil9WpxStJ6fUjr4O7TubqGNJqc9qlvIZ8an34xhuW/7IK/Wea/utJ
YWLmMDUQJCsr/6fj7H8qRgCYs2kKSwiaVerp15CrRc2uMRjgihl48XzVIYPprDZ1Ds54pUdIjko3
XFTFTYjGRFmBT+llGUhcqURgaQcpMvajQic/Ng4DInaVZXWconBTnKQRT6swJe8mJ+pweJvDXaLn
mxYKWdnI7GWReZa2r0cm7eNT2CofSrxcWmJtWkxpaX/fG5rddPdDChlaHKi5Ftck5iTDPZKoM43O
naCYT1Nc+8tS3DWZcuipcmRUvUISuZYk3QnCQZLe+4lTLY32RmJ5SZ+S36TpC82J01iFfhiRCpve
W5N8tBR7tJRtHd27ZQpGJdvlWEDGEiM39pahe1mMxO/r2U76PZB0qigjfjQ1ovMj3qq13hrfr2VG
QMk8Glo3aLRZe5KwafemuKvQ/6/jtVWpft0JwKDWCfnM9WMAWh6ouqPM5kGd8OQvN7mCYFeM2NYx
06xdUBWWxXLBR3NKEqJym13b7GY1po+1k9I9giu+828RqpwU3DWF8cPMlC2Ml5UyBbJcYIiaBbBZ
lIRVmo/MGYhHExHCZAFi2sZuM/oSiDChdRLBme7XY1RPsRQNYD8SCrhNET1VSG41msy5KTgjIpEM
6xmMvxBZ9iVLdmVHKjFE9+y2JPNuSRRfpQ5a5fFbzwcopjVjVoMmyeX0t2cLrulbSNHyZ3EqimEY
mWS43Uba7ylcM2TVNTPN5aHBZPxCyZfuXXafpZ9B/jrIh1U9sl46JgXUaFCSpTYehO4CRtAudA06
bvqWw1IAia0Mt3KwzitXnVAsmY8OYJxVB2eFYzwWgbMLrLP5rOUBW9tnnEKpL6LHTu4viz6f5Jci
D/yJQYnmb7XTAEYYClQyOKZ/HlDpfzKf++0UVej1SWtfBLbwr/M9WHkNpbiBcsMpfC5/SJfGH950
TzwLB4WYp9EZ8VPi8rEZM8hXIj35WB3Ds3pvnqDFuyxBfKRM8oZ1rQ1v3sYw2bj5eXANHi8j+4+c
VSG/Jjbpm8mfndwubXGfPOGrhzBRcK5TrCFAqUd2b1MJ41e+FuInffHKDzL3+Eza1Ma2BuFgjWsG
w8N3ef1iDtzzRCB8AmQCrPiwJ9stzYnOjt7xI7J+JwknelbhI2KemmzGmZHcO2TRyBMYc/j+82VZ
J4G5o5pJ06ASbcFYn4UDAj68Qiqfycs73DKsKciouWyUhVOHJxKFznpvRLEJcbSKhnd9Cf4w+55V
NspzHmvgTxP/fX3eJE85vYuPNClbKhO4B26gHGH/oVcYVCyL0MNshbMlRXnuWp8pF2fy+niaT3ql
8gCOAFmADcUhJUVCtqvMLh6C9/SVGWwL2DGyhU+uC2Bo4SskOTwEe/xgYsxTkhLA1IRXSNlcBKzq
+rK8OC9VITHNbdLHV2j2jOacM8KGwafQLKRNbaAtV9j5W76bPxc7fC9QqWGR+7m1Tv6d7WroDld2
8AJESX/RnvvL+F6dhuflWX3nJdGi4XYUafQa++Y7tt0tgACTo+atP7BmOgtHKKkP4oPxl6b27zJA
ei8K8mSWM0ASSBD99SDXevrEbROKx7kkZzatAKVWfmmhNOmKx5xKd7xelThcsm7aiNa5ZGrLdUBj
6rOybbN1GR9PpxA5p66dy1M6pGdtbmCaqvGlQnPbLOpHMENsJa0rc/ECAMVfdmZ+09Q3qYDhuUAG
WiRcNgsspxpdSbdjwbJvVRYtSDC68vrnE1v/vdbKWyaeiDdsyhj8v9T0SfVN0j5PxGMk/lCUyZ1Z
crcPMxiHQUT7SDleEkuodLulkXcCBgUoZW5SiF4xiKeg+RwLeU91jhMRoy4XuSm/6Q3BkbVOR58D
D+3UFIf+OBSeWY1uyEp51rcsAkP5Q6wYq2oEE0Oya7J8l8RoGEn9y1QMlxmE9rWzIJXJXl1B2maH
n/MgVHC48SWbc7ZOYi3x9YdYwy8e93OBu0S3TnPDlFfa07XZzjC70vGT6wi1tj/vuP9ohrDjEK2g
Y1doAH1dAOtaRGV4EpZjsAyPKsTkvIzdSo++iXl1EIrbOuHAr/G9E+npdiKyTa7YuuxLLNZD67Pv
MVhQsqB3Cy6YllwMtzNGSLtcc0Xcx1PmqemtCPFZqJwpsMvrvmtZluKVlsmhSPNTWf5tmP9dcLSe
AP/zpr7UU0WAAoMsRyKZNKLHusEbOERFcZsmINYEwo1H3xBfQg7xFD+wTRFobZeg5JeB1zyYbCin
b9ChCk/CS6XLjEDW5zgY+3UGWhbzMU5KAhAYJu6GvnPrWTj+SGX1rHXmJZt6V48ha0l+YWi7P39c
0u8dF94ZWHn8eavLUPniF84lvBepoSzHRqNnMVyjcYZ9SR08QY3NLKcWtsl4baPllsaeCli62g9/
7f+uF8kvF1E2gv45inFJ1q0vPVhrqBe5kteNwLKYz15fWffmlLzJGvpOdMcEW4OJyoMfpTmR7dea
b4b2lnHxwEr8l4WoupYKvmyLCtXs5wFsIef+cuKrYzEoXZBPRzy1ETr6gOzAQT0NSXDojMkNQ+zK
OIUq89OY4SOx2uGCFyGynS17wKmTjDfSF2hXYcUF3QpZKQKhFGx7S7sCuApV6rK16NXMhRQybxWG
xuHzxWQWqC+ZB6q8kD1Ryh+Rz5SITY3SVUrEdqXIWrUBcZaex3fwQJYquH8+FBje/mPQQ3uh4PjQ
LFSgxpf2W1JnUp4rVHiiAv4BCaHTYCFVRpU01Toz15wLXWflaOWU14I1n5ML4q0PX2NE7NtQ5NJm
9R89M/sR7LcboOStZh38FdhD8bOOzesgPcuIMMwkhRveeMnEhC6yaf4/oFdSo+eo2klcRgbcLLLy
2gKC1sRyo4Qt4yV02XlwlehJHFjCv4qIUbUl23FlDXIosBzHXjCpkO8e1q+gu4g9dUf2mdIs5NgJ
yrEuMoeu97jMzGqHq5GIFOHj5yHjqEu7FpGdDO5vcK3YdDRljab7pG8bmi9V8SSToNiwTi1HxNY9
y8Yc9ZQRQdhXowetuJ+q1zUDisgc7MHMaL43RuMhPrmEuIV933ffT+t3pgE2P/wLXzdu4YYbP3GO
YWo8XUrbnz3/xANO/ombTj53rr+4/q20uc3nEXy5fnleb4To9M1kHgRLS7dPJx75739+zJgY2/zu
yyQP7W7rM3Af4YfH6IMnKs/cwtN3u/VZa/t04z829HSz7BNf66184zE3n8278ev6cH7C2razD34q
Mm/l5PMOAHuEW55k9iT3dEO17dxWLgg8jtPi8rIXqsTrK3D/+lIQNngB3ii9Hlvi2fl7iReqbb64
f/YuJ8FeNwa4jf0eORd23Tsv9u6zIZeLHzm+L9n+jtfmHt/HW/vuv+/41xPfcL/6Txe/tfnD28W/
YX6t7ct7a68Pvwj2ZX0RLufO+u/Iub3fuIWt5TcZ8MnPH7eff/m+PrzGFynxcXELv93kdbP5G9l7
557Wvil8hif+rTr/Pr/l30D/gTq56M4p3z4prv/OnekBFzDzO56OOGW+r55cNuryrrgXP/Xw8673
YhR2cAfj2b34qw2W98GD/N2FW9a3xhtc/01oJTtg5z89+T9v3z3h83x62uHo3O2e1v9h7mRv2Ny9
ft+tt5eOjzl0x58tNj+wD+/4PfRKZ4dFdP07HjLZ3LZw9+pV5bHc+eRz92q1LT9XUyo3lU64Xy2q
uGt3m9J54vbE/Wl+/eevHvjD9a8f/n2+1V27e8LXur4uztPdw26w/YfVmDrZWGeHLVpyHvO0viav
wLbzC0/CE/DLP//A12pjp+Ume2M7Nv/5/F/uy29CAlF1/BST94heVjJP3iy37qdB6VCcw82MdbCi
mhlSg1smkHKfinYviJNTRff5QkLxkGzrhepGFeyAeLY/IkWkHFfu+uQOauSDjqvSogTazSMt0nJT
yYGtUxAIl7dpzvb4xPxI+j7m1lacRD+tyHePKQqwDhPS05x4Q/aZGeH9MnJUIEoW65ts3FGZbsvg
WqwN82kwz4n2DcgA3Sm1c8Mo34dNfCxi8dR18jWfxAuNf2eQNgHe0EEVDmJNKUJ7Scw3Kwr9LGJt
BjzFtbofi9ZTYsaeSvPdzA/imqpCVogxfh+JS5NncNGDbG0s4qUyVXgdUMq2akHVlTu6UKVt6deN
6kXzQ6OCmkV44SaKug2N7i3WgDtVXXcITPUyVQrgDxoMk+KEUZc6RhC9GBrQl8dRFrcWxe4CefK6
XKJ4wOox2paau5iIEWYMdXJyBBZqczmC2gTcSjKu4kywACw8vICssoKdGiMEC8gHSYiozyes9DIS
upYeti5u47rOKH+QZCPJl7S+mHnBOmJLwYmsCdUX8gpDMXw3gl8fQAYemthXDPMHF2AuAay1EkhT
JV1GiTCsnCtA3efbgXQ9M1yOsy67MWpagsxcLW8uhgWxbOrOkdQQQMLqJIp9y3zv49eVyljMEWqV
5THMxvvAlL0xxxGrDn7F5QjhaqXelvaITQTbCG6ANiWtsXE0PnKQCW9t2t5Vq2YCLLZWiizpaIjO
6M9hQTYjGS0SCS7lblG6c4dHui2+F/PzrueDKaV5q1hEMhhQHRuSDEiGTePwOsCSawVHB8g46/cR
OuKxhJwLSRgnXNqE+5lrqYExOkqEu0oKNnplbOsSmPPa0B8hAtcxZVU/id6DsPLTqX4Ml5GL9Xgp
TeVDFuiwd+UxPUx4sWcW/hVdZJlswJZPheLbEW+OndXsSY7AQjccM3hOCWwOaTAn82cGFFefTsvI
jOAjVCyvpCYxFJWX32YZ8slASZ8jdOnOUyS8F0p1IjMIz3bgpSI5vQ1AHtbIIxpcKd8EIfbfAO0e
8+xhtEta1ooY7Fopc3W4QwR5rDP1JjpTdPwOF94vLoJR48qO82eButOsSaTNrGdUftbL97kWbDFT
dqFMeomBAqAt54Ns9a8a0S0qhzkzez2G14U+AMvfizBSahwRlxhIs+K12gKjY/aleoENclX7GuRr
cJd0MT8B6loXsTMdHOKnZjkN+95iqk98umQ8lrFJWvprJVMboFShMHURlM4P4uJbSdlRC14UDeRS
FCCTBmShowKQFAJP1G0HNnwx0dXjKOSm1d85VN8lk+v+XZ9/IzuItDEPGNPb0M9PWvoIJRK5KazN
XjpVsOJ7pQajS914ia5LB0iGQjY0XmcqrG2ssY+qJD/GingIAhKwKXJI5uwCfXXNssd3RpaBxqkf
Vw/hqPupgcx7MTwJDg7rejGloV+eGq+nFZe0ldtFxkanCW4pGUvV+nHCHhsQfSi2xHw2ybBZkpGD
RxCpUSngYYilTmQ/nuZX1ehwItEwlgnhluuLkhLLWJ+1+jOvxwcjoHrTxfVDo+i3HDgZ5+0AvkKw
tpzr9yZgNH2JXGUd4krjvAzfRRzyon6dpxezAmAJJk6R195H6CfBXTlTe6KYBFdonCI4g1Tx2uBQ
s4rLUxB3pugIUX8JojtdaX16SGMQUVZHEoYNI3ZGSEeyO5HvhOxACeNT2aApT3+oUmX30mRPMgm8
SX0kZQLh/k3Sy80gndo1DEOHKqbai2V4FahphR3JOmGhLJ0Gz/EKeQzuleIRfM7zKMYYmBsfjdNu
nF5COvq6YDnKFPuz2ByDvMVEN2wzroGFdJtHCutcfgCs1qF81AgOqSIgJNZ40mU0kQzItE4TqzjF
smCr6mu2vK78AAVjsZrv6/Yc0mQW0haRrC21+6q8Rlxi6/pZ6ak0i/QZBlxHU+JqBl4xo+ecvJuR
URgCgRzz4ulVtWmqK7qfpe4uZl3jaHjhinUxW2uPr9vJ9mHKOdrJ2wwf/5wMhCjHYGaVrRaHbiQ9
9/DKhMp0Ik4rmoGXHuUQtXKgA8ZR6dG6RZLfzhyHAg6veWAZ+63Eox0IHDBh6Mlqdzap5MuwcSWl
vkxy5Q5WfhFBVY3VKsMRz6Iq0YyF8zyq5yjqHY2nKUtq5eVL+AI3ZhZnNzNotwCC65C+hLEnU+cT
knYXVVDyqFRmGsU5zJNAVyujhXxYnyUBXghdJ7z4fteha2FVaIYlmSSnPmSg0qwncRyBilV2qaob
2fqepKDg0PVI4q2mZsadOiKNQDlqev+mHCoCURrmIFJW7/JY8cw49rVRfaqawhm4vQIIKyKrrfPn
TPGIYqOH9oA+BZ0GcHGUWrrlmlHtCbH0uIrTxxzTLnqinB6cbmITq4CQR8/6hP8hmXEfzjvDipwY
t/GSyxuc7XrUuCTCuUJe34vJh558NCEdJICzU+D24vi9mrlCLrIbUtzoUgutAnUry4W2Q8FURjIF
EjMRuIYBpmih6kmJL0TSZmyYrOiUoMlFoc+w1Ayok4SrlhVmBR+AeiwpDS4YUBd0m6P0DYcCK7aK
Yi9pQ0HxbYwHwmIweQ8zuSyzo0D+0CktKsxDZHAXfQklVHlVs2uFgzzEgx3QpmijcFNUP8wgdvtU
cTt9cCpqvjBeiUD1amPXVA+GUCLgUUCZvy95Tjja91Gl/Etmizbfm5woOafrSnHGvbTOZ4RD20WQ
pHJP1/ZVdqcq+aGu013SDvscr4YCB59ASsnwQoRl9QMHKtL3cDdo5KplFjR29bGvyRpqQ5DeNfEP
irQd0x5XHlQNSRy9PgIzJ1d+1OHQlsnmS5s962YloEOVJm5DZ7qGkAHTEDqYjHfKCO9kM9yIyVOq
zBz5yEPqQsZdiRSU8TeOTo0QnsEU70U5e6xp/4Q5pPMq8aKEDgKWy3wIdpMyXsGbc6iYPlGiD0BC
Rh3Wd/FtxrI7USWRgPhn+ocpxVtsVtG6zbCzkBwfJKr3eu0bkuwMtDDCeuDvYMzDedCsAX6JZE+N
dG+gW80lydXpbw3QqxbxiSqMs87Buphwl+AUw8gV2luYPk3BLQtSp5ODfRIE1wVCw9RTZDBOeWa4
43T8uV5nUKvIDgGkNi3pgwEaomrVH5oowOW3FPR8u5nzPM2QzAbbdk0QYf4kNWRoLMNpaShajhWI
Dd2fByISkEgqcc47Z5Gfr+UE9bKkz2blWvQa6gphY9puTfGxzB4qpcVoJvjmGO17PT41Et7j0NiE
iQHPe3BIKEQUQC+ylt0xly5WbeBHbPibwk709AOGgTemaBq6/K5Fo5HL7N9OfI1B3wY0ctaDfRFV
uwBYz0yqVhdnvaznTUGHkJwwTfR1zudFaTahNJ8Kyop5m25F5dGa213Z3lTKTci9lMe4plfLFmki
Rw68jfSW5RI9FezTzIuSpL8voJkTNOnwgFEq3TQ2SEtSjh0A2gZM32C8iDETXlpYSyKwKEFkqv5I
6aHC79e8oUoeteGmDvdK8NJU3X3euspy6Szp0i9MOZfvpsb5jLE575yCaRa2vb1FQ0VhwMSGvcvY
uCqVnarIDlWPmhb15NDKh5ajRiCfMmIfiMJpmpiVaTDQpnIjA5EJLU5wccYTR44UQVHVBI8aOqNR
gSA1gj1SfCeiiTqNDDigkrtb0aBVrqttbOkks1AtIMNmEN2eqLRlqRzyf0jW27aM6a0memNPI6gp
8ItxFBJ0IdHBXJeKISldViee1pljwCQhzcpDLkQuOaTuVAlHZb08KiQ+zyvY/DnhXFCb5FggddRk
HahktDHUj8ncYfaGiDwfoDs6uoD+sCn9eN1PrOcS0boLdcEFPuhOGPpDiBvIykibAgZOWJ68gN1Z
4n0fHC3MxdSoihsKjSsVsoemhsrSa1QWGfjVbDwNDDtiRkMvh9XJsdi22m1dA00QBHiHVOq+VdST
iCCqvtXlMURIQr/2TFckm55J7rL652U45/1J7QTKpDJCrMQ45oQqQmtIHqcOd1pBJVeWN7HFbFxs
cmpAUXUAORDl5za/kY05LkhRN0ErgE4FlREV96RoudPCQiJhJTX6WG8J/9rm4KNlGTAoOmG1QwlU
HKVU20+KstHj3mnyo9iLTlSozMlLVIcR4I9n6/8IO6/dxrEEDT8RAeZwK4kUqZwcb4iyLTPnzKff
jzVYYHZmMIvucrddtkVS5Al/tKgcZGdQ182JMUea/G+B/XJXS0zJMBGVSGIywsBu2LUZ693Ed3wY
Chx6dtsT9BVaGyGsnCJ6po15aqdnh7GsGfCjx/wGikpD0ven3EkzY9vO3P8J0b9LJ0ZUeUSWcF/G
bH0ZlQm9G5hQshbr9JB7QZWvnlo+sI15bfOLmsvwRNm6CYJN1M5XIlPWjQnvXRzGwvYp0NKKTSNq
JzE4sYfxyAMQdzRrb/o02xG9/67F5ADl2SnsmytLA9fk1jXmT4nKwCRonSI+aN0B+8O2IwBJJByx
NPBZhvmm9Qmm0UwKfUreCsLsy2S5fisd65/0GVY3bYr/5rR0ZffhFy25N9U6Gd4zJGRW/F3JnRP1
e2mY3AxEtkfei8JnUF6X0MHsOENwgFQEReZY1ltZInVi6AqsV+KbFpSgKYIrcuoYLFm0WCrAlfvP
TOc5gkczAFUm1NyRkK+lm1HeRwKvoN/SAei3AVvP5U0XoevmvbkHSF64EQbTTVnClGx4tMaA7G7t
lmXMAtwb10gjdllaHkDgLYY1QWRYZxfgD6GdjhGGesKIy3eRMha4izXGY1Krx5Hcztd88BQ0Br2o
2DHD24QUpdSbF7Uh70pSnfiGipJH+mn8gAv8Ub6tO4IA/QUHHvzvpyHHLzzE+4g3PAKHyEjyQmxs
iPGmLUg76aSdJEKn+7JjTIaDgnIrDr3tzjXxvGxclJDamoHoTEth38Zxn2Y0wSUTpjVse2J5TLXk
YWi2Usa8J3V2HoxeGpK9xzxKfAM5wETzzIiCsPbakuD5EbtOihIJx3CbJrDbhcLIXQLbTXWZR9T1
JFLNDFMfU9NgVDQmKJ8tdpFGy6Csxe+ZrkG473Cfx9xHLa1cqjPDYzYWFYRMQQbEXYS8YJiSdG30
IEdKdA+s+aQ2pbDSJU4mxvYpyNdh1r20yLdjbW1aafrtRsutO0A6ub1FLdGRLWFCLZUtY7q3+uIs
Rqo7Ii/t2F5qcb2bI+gi6rwtC5GUskmaGlIGfzNSJbCFhJVQPsvutE+V2hXJPteNeG2xYtcVATV+
/ajHU6LLx1RFiyg3u6LyaWDo4tNEjEimvZfGnwkMr8uIA+1WhU5vbW3SW02sS4dio3jtero0E1Z6
rwlvebeLJkZB6TWFzKSuw5Brt0NHIIRI13uKfVrMx5FjKu1t6r8tZBFxJa7rOX/Ne6+skkdqKVcr
lIkwQtJB8AdCujlBMsROLEjejLFfBzCnovmYraM/ub7s6QY7gvwH5vk4ijLuWNpTelMkZZB8Cfk+
6O95c85HWpdMRERK44kDEF+R61e1JjMnXoTYeBMD8drlqQN24RsV3Xqb4NcfOSZDeDN6Vqd6aE+i
BBvKcyE4A3YG3WoPvV/aPa+sAJmaMvWDzHf6ks+lAhQKgjeG45lM/rLzqY1ehuFPqL93pWVDPDGZ
GzryrJAYttKV7pGgrUpldGGwp3VP9sWqbQfu1pViLFKDbF31TxmDf6j1V5rQ0XlIw502HxKD+kdS
M2da4eO/k2T/wcRp/h+K7F/owUFLZoUw04FlO0/wFVehXn1Go77OkpdC2CTaJ3FH//015X+3MeKJ
RWBkEJuK0Ej6F1pusnpA7FphS93rmxJ6acELad/5IxD+XbWUQlj0diOn6cG55sOAKiQi1gOoaciL
HV2oq5FKBcW0S9Qw7KpMAT9EP26GhZFUSPQ6m//fMUv/lkONj1fHpEZEh4QW/V+NhF0ik04edd1B
rL/idkFTzsXoyfOLlLnLhk9CkWRkuB1R9P73y/UfXPMm6SsGL7oEzZJfBcP7T6rJkHCQOEj8lvKS
pT+DqLWUHYHmFvMfCbdGUlCHMtMgVDmaeC4YuAWYZLkAz/r/jKF4rf6dTSZDwBJJhRZRNv+l3//p
WKapUOcybucDrPK5SEgCN81dVl0MHSQLX9iYC1e/7vdBlz5qQX0RzsXwJ5bbe5YOIBKJ0+UEHlnD
WopQ6QnYpAKbuz7Xvmu0kdyN2HcSrxjDiyLGx2NV7rv4l0CJlPpjuesojK3WIORm2NH0gxjDXLxp
f72BMURlsak0YgS4TC2Ji0EznATTLfqzpmE7EP4MlfBZAArJ1ms+KtjFtZU1seUd4nbT1g/ZvNOk
ShDJVizTtWAu7sP8liLoEoCH50Jw/SViUxgyV5BDiJPR7utlzETOUmfjXh7Yo8bRYOvUBfUkjNLs
PQTWXTYviiYcy3U1eaVECly/r61dgtQnQNGC/Ai8nPSh7IPgb725Imzd405xU0nZdQynfhW5ejRe
SnH4CWJCAtUbPe1KsRgip7Uk9MSk7BZTbuBPO3P+XOrc8hpwwLyzdNxFuHykfNxrPZtfuhdSHc/A
CFty0dV9o4jrUg7u81h5cRwcda2zsz9pyxGM5r7u3uX2j9jUazF6iwi+oCrsXqOY7pVfdI9/yD/b
p42MnBq5IHRPOLK7HF50PXdnK9nqyVMz/3CbSC8GO5GDxqQxIUHtORIVBc26HqA4JN4bATxQfsxw
2Tpx1jEIVAsopYovhKavSxF/tXxMsp+oPcg1VWqIio4NuNgiAlTfFes7400shWyz5F+ZA3nSFdoP
812n8YNtkYJRqTd+QqzZuYz9X0+I3OoPic6qcnhr50tiNJcobshVAwMo7wLxCgUzhqqAfjX0GcSu
EuzJXB78PXEgU/qYG3RxLWXR6nfH8A2cwYCxDZn44/FdIsJ6YLcWStFb3nOLCTtRULZplL9ENLAZ
RHCWS8EJoxi3lppJ2wYrTFxPmLbIw5jxA2bWFmGO2/vxO71k+1pl2kdbZSCrPxph4YhJu0S/ZnXk
Cnkerwsp2iM5WecZ4FOB3eVNWBgYSCBjedTmS0uSYSy6ml7b6uimltehB4e8GYrWRWp0EsSLagFN
+bmXtd8CsTxTfRppcKrKL1In133hKd29HrWNwGOgjYS26MRTJQiHQn8nRZads+TLSVIAlM6qkW17
qhy7tn5vZ+glIbhEA8A/HYwyQl8DU1MKeKGX+C+BwTWTqFu98oL6kALe66rhyPMfxKbisZrgTXme
w550SLBFk+m7/57ynyqiesRnJ5+dlAYm00TySSbakhje6zdSN2wDr1wNjOFz+5avdAAAj1+DMLmz
y9+w216NCC8yH+W8QLYM4j95wlIvbOMQgq8o3NxHhwlErEDxVVB6vz28j4FOf0AV05NgY5D+43cM
yXlhB0BHA6IpufAG9vzChI1p35PA0ugd50gQ9AB31vXYQJGFdqdWGx6NBjEDgB8WWALDXWjeIuUa
mhEBLNJrRhaSWRIzLT+BmPFvryRKjlOYJMnadWG9yiwyv97q6iXEaj8P3pDcl/tXDJBXt39MCBOt
qAhavc99aFPcvsBZg5Gt4uLFzH0vlNSjXGTvaJYZjwFUydaX9GsvN7+ZFB1kq6I3k/uZDWgWNXZW
PrTsWbOTjLILh5izCNQV8be2vuGYrenXlI81fIFmJJuE3vPR32lmss3qeU0n+66k3Cgg2HhiMU1O
yBYCDLUOHsRpTY08jjk+/fGJUVTJtGoy8x7FkVuqeHuG0U0EpFwznJpQ7QsrwsUbEDSCnyOIQQ46
The5WUZ5jEbZ3NpvloaLT2yWxiqLZSS5RBbQ5UjWy0ekFFuT4cyc7IR9PLkme7PQ9rn/RzKx1igu
DIBsQjc8Sp0ao57Iwa06DDxYA00R2NPwqgvhy5gJHtTVLvJp8hCBm/PtQIgbdjIy39mOw6TMoDy5
OrtJsaSSbfXsVBLUOfo9zhTU+qTykTzEZgtr4UxkarQt9PQoNVQsxN5ofJNmsopxp4tkLvWJR/2S
SJIXJWWsFG/9pOzH+r0eom0TIEBJ39Iq8lRfcyKgjj57aEO8Jz/wOC5oV7tHgMZTxpBa2pMy2fV0
w+dBgGyyDX3muIF0RMBSQ741zTI/k4oVeGL5YvU82DxF7/l0yuEJJWDlqEAOYVDjG0dOn73IdKYS
sbNuYmmvasFtrmenD6uvwLTPw7z1ywaMFVMu1iAggpGO5XWpWG8oTddEqL5KBGwKUH25tBWUaK0D
PLayetB6R4nvU3KhhvNTK95qMjNL2V2V7bipK3Zb7A/qmAOazr2PQltg/q2YVwLSMEXemjwKDmwT
0CH7S0TcPQO2MatjC5Jy/Ois37F+0zUsdNGp1kOETtUL288LyVJbpeexn0y75rdq2otctluTtJ5U
OIcB+nUJzhe99VCcYuKgpR6CoELryzeng7rN22EPWnGEjz00ycWHSK/9RxdCwo3Zpkmy3YztvCoP
vbyT8nir97aa+44OyKG0rS0DweYZLak1ceM9WYBUTy1bhzRCoc4Ah+udF9ZHMrD8k8SSJx3TnVkC
KCTbIOEm9IdXI4pdIww3JuBLauHyoSBqann3K3wKKAOaU6tqR/BPn5ZJ4p5o4f0q6dk5q+VtKNvz
ULlN+z5KMFYBdbC3NoXrSufDzIZnhNLqwocMViGTCuz7PqsTfRu10zljL56fVMlbNoJxb8vdibk+
UMZ1AeftYyM/p8MH7JyYvzITxeNb0cI0knMXdKUjLz59wJ0KKHGlvYnxKazDtR+0CJSxDpDiNYgE
tltE65fOqLpT/K2nX7IVYBLCnzxdh/AYM713YP5Cs/WVi9nhrAWbUqLc6+V51wQJu2li/yuEAMqY
bCayy8AXjIgseJg0qhw3tbUnBu0S9fWhyNNdaU0P0niD1FGJytCbN4TqU0v0OWL1WMOKyo5ZJ4Ib
XN7QSGdqz2MDYFrcS+STDPU9gIRS/gopXEV3N9J9BLE8N/IteUw904/mTJWFeEFcQ9+hD6EQORTt
MIydRNDtGm68EL6ziHK4gdET/V5SHbJQ8WrKDUXN34000Ojw/op+NkjOI1eEM5q45hRiIBCY8eYK
qzRjfIJ566PwQMYvyuUOTBgNf0MIqgJvmrAE527RKSlI0WmiR+kw1Qe1rctPsfxMhHEvCvVJ4NJ2
oRdgWhBlkovyixl8B+K7bOAl4mSnDzlSn2D7LufVKiQogFIC1CbrWac9uVdQiGokdkwHeYAlnD/h
mbnP+vloyj9Ci+Td0Jlh3sVwdKohP2XqBJ5IkYfi0ZlLxeWfHnpFvSM3JX0eezmCImEbEgU/xCzO
1eKlAIorRfVNyt0uFX9DSzxoQ0V5MyliBNFz305RdGSAsPP2aHHthhldxes8n8SBhQBr0ZxhM9OO
sf6EyZOad5FAPzNL3cqPzu1wScwzxN9C+rAIzfTjjB4AuoeWNuMcDF+kMEo8RybiZ7YwPa1ErY7t
3HibQKvDYB/Lr2lwQRiN/xjNJWmY+cuoesVnHoe2Oqm7tCBiwqIvFNTcnafOCRJo1sGJkX+lLNbI
Wt73o3Y3TWC7Cu3swvWx/VKsF0yIaWAL5bBPAtElULTS3ujKS+XgMGJJ6NHUywGkFdhoqXwWUIYt
/NBACKNZGpsayDBlEg0ImDcJ8ZujdSHT1zduxuJ9Nox1xEo8at8VSoZ92gTC8DcxfuLgvYry46Eg
BiRJX+sC9gzYaa4IXijZvi0WkJwtzk8f4MmJgcs5GYChS9ZQYUGyimHsBevQWVRLEf7InIgxbWEj
XyY2SsZergk0NKV1ZxFzwBqiB8xVTWIRZngsrX/Js9/Wt5jO8kcnUp6V/CqhCRcc1bsI90E0vsnS
b5LF7K4OKcu0uv8ygz9jA7M6npOIVWy2TZmyR7grtSf5h50ERdJl6dQRnoP6mBY/I/dXkfaHBuA7
iPaGEKN7ZtEaQOrSnQpxtdT8Ntk2SvNVQhjNkIAWCp1nKc5yJ0zpGYkwcz5IG1ydK0RU+2kNBIBs
E1JzUtLc6WfeRskehA+6WGB30fK+5R2tfracUmbGeqjednSFTYO1W3BqkBOCBTBisWrTe7QrpjK8
paSNzNK0twhCM37SviHERdr2FnnI/S0Sge0BG1XLRXKB+XhXRBlBOztTUDdZR01srfwYOqKpiHWG
PhwlAQ3fFUp/A6q5Kld5Qhv1EH+wDCKbZ9wRVHPHOkDhqe7OT01u3EyDitB6BLrNuCon7oQydsyE
dfsiV9JYHqoF9eQpJuGSdWyKhHmEwq8JsG1Y+TQWCDsilBgmZEIy3iEwFOb5x0hcU8v3f22JZXej
PdzVGoUZYFxDTK2Q9F1kDdZECI6DmG7N8qUWDtNyvspLb9U/4+JoIm8gwxiGSbd76aPuoMeipxfF
pZISZn/Ue8sxZlV5iZbKqbIkw3ra0CC1Fwjn7UZq54nNGDDIpj3Jt2qIQm2Sjooau2O0yYf3Xm83
VlO6ywlFbfNqafG508gJ67sNldAG0dpZ5DvQHXaVl7tg+GDQ1dO1JQaEURsMtu/4dY518WxGjNMj
7jBfemsywFABN2prd9yaFXM/L78xOwI0UGdZIAJa8S0gFYc0bgAKfY68ZHpUeKBNu2ruhlWtl2Go
GL/zwljFAu0AaoaMEqRKCy+iSQemqBykiZwRI3vRNTli+1l/lqxxUp7kuGTZYc1uPgfk338KLTgt
VnQt3BU4OwKQlm4iX1ZjMFQKr5/BS4hh66OHLNFbQKx+7euHsAWAiRFEzwQ69u1dL/i67lN0TLdF
MNpS326tpsWovkbgtykD86OuDxY8ginHCFGI380uM87roMt3P1lpbKUBxHsR7RM7aLKNU0Dc1H6+
CdL0EWu4gSX1bsXt1Wq/Ot/8bPTsRUhMYxVoNVoU9jXWFK8sUOG2yk6mSZVBZpyLIt3qhfymGv4e
AbxmSbBL/WWwphOW79VskkprsNrgtaQUpJ1U7pqUbWEKnXiK3Vig05P+W9b1hkRZRPQRAZFI8YxA
EMWX6O9wvkBG8Mb44DwDHoEhwUucOtgwXYZoW2O0DQwZwS1L+MbYTQnruSkRSc1ovLozbopBuszA
4BWw+ox2VtnaE0Uiutaw34t2suVvTU0Ah5dPgaVuBx8PYKe/qKO+843aHTvaJ8huyBj7k6HD5m9H
Rgy8TfcqDZ7N/KNzD9WANEnZO1aNJpTMETHsr2Z0qCPDpeHkVZzGI4lAo7ITqFQQVwkxPAnoAqzi
xlh6V9Q4Je9RtymBPVviEc0FtQ3WuEkoDQ0tlg2ptpt1/CDTSvQzFy47bz75OLSkvrxORYcuI8WB
jGtTEXB3DV49KdShh+921sW48puTHM7gVVgk2eGsq2aT0sww6plzE/ViJ42sCfzB7mfxkJnzdpa1
tWCA2rQFRnyZCzot6w2rT2BFsXbXB8WE1LKMcyPmv0lLWRqTlXoPJHQBGmIJ9BSL9hoscdp24g85
Ij2UCZYQN04JcyElRJ7AoqxxCy8NtUP/OG1AGTwncXYyJlH9XZKo/MlsLbxKrU5txUOoeVL6L6vx
HegKXMjtigwdnJvFTmtvuW9eErH1DPm9gEDsGY0j6xybhiPl3z6qqSE2t7ihveh7GC+DtDSnphlq
39d6irZK+068bZ5ZLq2xgol8Sx+9kTgwKdgpprWZMlL2/Z1ezTxusCAZQA57DNnLxb0qBHaj07ET
vUvCUe4Le8oDN0cQEIYMHyEiv1R29CJ1pEndi5H4UPHgU9+tJKeuS7wSi3iSWjyYd38B3wTsawB2
MqNXH8Zbs563OgPX4CVIBBckY8q7/ZSbiPF6ON7hEonW2vqZDPh8M4H4/x7yH3VkSyEhzrco0WkD
FNimLaN1aehBnAMCVfnxChW8svSdS8cpGfGoEZ9qJO8D6/We9HQLHk5TpYca0zgc/5mGwc1bUGe5
22gMa+ggDRr70hp5+jJMyHiJVcQRis45DASqDNfFBd6mNNKUSwLUm6yuNQCIVX2c1YngoR9zvup4
6ttAOeVTz+gwb5JcA0wGbgRofZ8W934v4yPGPEnIUE6HsTEvz7R07fEaiwZEonUjnZ+oJMrw1loo
0a7Nqp3jEFKDbDu2v9k1AaeDKJE8g7QmU3YmdBEdOhgrIuXC5MkU6fTsUQTl1RpzqhND1g1MWY3F
c684RaUc9azG53Mdq5Y4g0dJak7hx5e51M6GWr4u0srAzfAsp+WCpJvkCCTShhqOc8YyO5SPc6iv
qYDclka/1TBzLbHicUT1e7pL+2JdqxqMDH02yyjzoUUPQzJXNdTEsn/TxeSUR8Kx6hfZk9i/RQqK
RqN7sYRwm9fxtde/LWPh3VqezSlAZMCmnSwNlH61edWhptE3RsSHyzNzA53OY1NsC5YzpEAHCFZy
7kdWl3D2tT1ML0ben0NttIVK3AqCidFUsTUcNxLelC8nc5u/DpoKuwqffvFfzC7HAQqlvdLsLs5b
7Ch4T0hbwSDyDwsKvhMsJfxZvCGPmxM7i/fksdTVLd1pfMbfYURxvGrNt/4tKnPiDf/1Apu/CBZj
yF+/CT8WblaP21KdxtcoS0No660WO8ny0butbhkWlpXHx+diL+GDg5/Euzn8COaRarv8Lf/w2v7m
gY+Eg/I3z7+Fa8wVq9Vin4lWHr6b5bAej+UYb1hY5v1y/MtX8drw9cdinVmObfGw/D0u/nppbONf
/Cwephhebzk0Xmr5JfwgzXulk57xJpyjKxeJy4Fl5sYFCB3Oa/nh5aVufOTsOPQbH5drtXzgty/9
cI+lWI4T4MD+8aXl0iy/PaBPGUXxcma3cflx1BX8qmId0pFXbJez4JPZDWyE/bTJLRahxSQULZeY
k+F0+Z381jNXgNAA8oA2oycei2t9Bju88Vbzb7DH9KRSpHzEhmatMGkhd+3CY+6RSL/PnWpbHIWT
X67Kt+eT69KvVjf4SOw53molrLfeiq8u7p+nJ6xvfCpwnpzu8/bkrCnIW97A55M37vl06PW78f5y
eTZcTmd0uay8687twZXyOFqHQ69exr1gL916y+lm6xU/63mOQQrMEYuYtsc/xRsm/b1IOIk4w6f3
zZ3CbXS7mZvlu5ef5Xpxc/CL/95Dt+dtOcAbh7a8IdyrNse3vDu8Cn6nlRdvbs/t8sM8CufbY7vc
LbftanXYck+GG+oQQ94PDnP5oS1/+I3c839/A1/njlr5y8HclneVb+M328unfO2GwWq9vIe8NA/B
//4MX+YLHJHnL4+Px9FxYW5PbqTljVtO6O/NzQ2CFev292IO10yIrxESw7C9RzjACYpxRVwcI8Fx
Y3yOW5i0/GBU7ILssTzr/bXJCUIQq03eNsTRYpwCh+0IMVNJfSXhnISZfZt1Cqtx0kTy9pahCBJh
T3r1hkHnULO7GwChZ5R8RpZ7VUREgGSsN3S0xagFvNRTZxLfMMRKANoo6PJM3DF5xtJri99zGAwy
X7KNguC1J0FCYiCcaP5IdfQw4sy8s16gDx0daoGIqWsyAEz2zeMzrCBlCFxodZQ70VJkpxxL6A5x
NDYyR6XB82Va7iU9QkrhrJOeU6LpqNjJxyCqOWkaGav95pp2KIvzu1Le/qbEhZSp1jWJK0uvAgJJ
lObRgGDxc9YzlKjoB5cmNss/zemvMUROUI8IN9fx+KcmMLFmP/EylABs8GdtRh5l02CbuHdq6iRD
SlzHILo3VsHbun0O6ne6YIEzxPwowB3VpDL1Thg3+yHQXnOFzpAOpLYoHR8pzJw9ULpt9FBGcg6I
Gy75Fnd8xEmA/xS0OKlHxxTGL2NGiugrd3+ejnzncfaz/YxI3KQenD5vTAgCvNu3UtSnaCkO0LEV
iv5G3+nzJ2ktZN2kXCdHIittkLt1y84dQ4tTzMSDmC55mgPRsgK4f49oRbZO+NPz5CazHTNBEarm
KSagKnBcC9c0NTdW8Z5MiWIlKF/JdFukTKJUwygBDfkhZUS3Bg0qih1vnl91c68QXxqyYApXQXto
sm8BtUnWqjh0l0o/4kSk1ksq08lAF9ButZZ+kWdXTqStRmiUpuAK0rwyJV+dlV41usMEX9tbW1Wb
jgYoTsWuO54sZ5IKRPNvYxZzz6Ze0MNpR9GqI7pHdcQlxYuHI1Sqg69LuF/pLtZND+X/fsg6T8eg
T22hET+6XlS3CnC7Hp9mtDE5AY99cy/BJGs2sUV8MTOZRC1zIzey3bXXBFt3PF1z66D2O6jwndnF
tgF5K5qnUSDnd5318Q0A/xAgCAV5IT9EdystIPYlJ3sxwlhLM1ixKI3S/meso8+GqFBTcHvA/3zB
58rTXA97uXcxOCcsHOWouYjoQgPJOsgzbr1IYS9TStBQFD7MJO/PL+RgoaXRbtY42hBf26BKyC8E
LljQrwX5mnX45QlHQyvztOcBIQUkQLLBJPEXZyLbMnBSA6C/y7/UIseXNcFJoypuTbtYKqhUQ6rJ
r+ESq28ccFKa17gOPb+tthkoaizbCp92Svsn6hEqYwJTw71hXVL8SBpDmBT4lxBnC+K5Pcsq3Dl0
2XYaby4cFAFsGgt2OcCu0LBxR34vl1elePXxTUlteUznnJoSIjH4bhbSJM7Etl+xZ6pbMoz7faGN
zqjPRz+D1ZONE1uke1xhW56UR5A4cWUg7ltC8tlomJM7jtKlL5XXOVjkCZjD2LVOMoGX1TZWmqOu
Wy8qn2sRWWZUdYx9eSicpk7usSof2IofS6J4U/RU2kQRaPKuQq/IA363qnFEazoL6ZcZfpCBSto1
ufRo8KZsnWiYvWT8RCKSdcxG8+dk7hZVfovkT2B01Et9TYXaJakxbHeG8lKIPxbxSTIKTV09VrOn
M97RMV6A+YGo1mjFY7vh7u0pSkEX1Clfrb4nN3Ka3uQpXysWQ+PTZGtvYPqDCUYs+Azqu+Z/t7Gy
wkmlERVcmvsqbQCePyoB8+XcO8Nf8P/LRCpKCyhtWaH/RhEoq2/rlFBVPcA9avKOzhPuoJVBP3XI
aDWhHcQkoSJ6neZwVVuKVwnJtgKcq3P0tRy7aR5LwEMNpVmH3Hi+K2FhX1Mg35Kxu8mT7WBQwQQf
w75sspoVECB5b4eczmYBO0gc3bE8QNZTKWu+RxaCRrKU2Cp3IwV1re/qKWHaNeG7bN3GHDcYUbgY
Rur5O3kOFR5g0nHjgYqSn1hS1n13bcwdYg0TcUkdXusguy1grB/iMbCeVLUwyZBl+BeJAASYp11t
YncIJlfU1NOoKk7/6X+JsyOMaPBYcpnf+bzCkDuDEvMq2JY+CE+lAJZhecx2Naugbpf5BDM445/u
glC9/UyBnzeTi3h6499+m6/mKyC3z7z5NmD0S3yMj8qw+iU6iHC4lWnHW+vBdgO4K0IIepEueE/W
8lFj8FgTsYrYeQUJcl6SrMLn72+6vSq2f2v+0FXVfUXn5UXYrtrGw1ybtnrj/zbqTc3IvETn46Tb
fKt81M8dw5wdOcJFdBFcft1/Qa+2VEx9/Q6rfLt7AVZ1W1KlVy/EOG1k/vH3bKVXNbJXHPnMt4Wy
GbnrOrVmgsU+OWw0gnj7WXoNdfhPbSNpPRo4GXPovKNrchVEyjpkiIpHxRY7toI0xgYJpYocaDrZ
AQsQ1fiNmADZ5K7yljGlGxyMJWnSIo0C4y66Q9xfgxSXKI9Vgo5VvwpcPMB2NyakmJBhBRtUMmdH
KbjTGH9o1enY4BoVq3BTyvNXqA62Ig8nS1GZPuKjyvCZjvCmCf4FK76m8AJlbeJFTHYxc6EAY5UG
QJoMx/zBTwXxQHBSQYyfRiVtWqCBMroP0vpW08KKxHBfvg76OJEPO68MlnGA3XS+V68U48H6jh/S
IO2SCE4O20oTxM6A3ElfMCqfyN+pp6wk9TRVu6mk0wqpK6adK7E9jOd3TTBXTRM6aUrEZag7EQRe
Hg3HtkivuC1zKbOlerYNg6VckZDPicMVEVikIjuWSPJigtcM2PAI1ci3OtFUXSNAY7doIk7USPBR
5SX+igD2SHjJjbtQPVXjXJLOmUa/Qm39dE116af2MbAfFfEYU+bnalm7ivyZRE4E3nqvPqrAAL3Y
ZOrcrBg0iSlF75Omzxq1c9VY+0zF4qsHQNm4LZYUuxqaKfVju+tSDOeQKJqDAca20p5Od5aFClp3
QNgOAqczTSAE6ASd3KTS3OZF6FQ+xmb53Mq/YUB8d60jfGluMFWlr3+INFz2pD1BH6zV4p36Wggm
XIte1sC/l5h6EUWElEKNTzRpo+WjtirOQyCyxKSCSGycNvgxAODmmfNUBFxMpBr0iJMa3Xyt59qD
HO0MuxFpXdLuwtSfBNLPNT/diQoa/Lc8J/xIyZJbxdkmSXZs4qsRYqMElTHC9B03gRYgpgKqiS03
kWe7AYc1tWxfl+NHKYlOKlrc2RDALQaWYgaeuMQT5ORsWySBT7kbDtc0W4wswL554WYlRGnH6ADM
OyUaqiOue6z/RNi8R/836C5pNm0ShHOgGC9xxTgAqSFHYOhZD0s+gSWH+6FQ9n4H3DKm7wXgP2JV
mtdWE1KGttJfK3KsC7FnpzI5y92Q0ECkAOZkRejlc4RB5hqwGsGdvxSOi81t9H8mdUDSoyCLsQPd
ISw25wFIwWz7X8b1Ptg2MbafGD7UjlnFmGyKcKaYwkk2CMzX3rXxWompq1GaLVTvLMpk5d1APlK9
Gp036fUmTtiOZA84TsOvL6Mp235JGxy31KtGpReb49Gr5N5rWmx2i7+chsoKVbOcfEnxfprmgGmP
sCi7Z5BNlMVA8JLjvlvMNFttENdZWuN5J2h+/BLCXTM+xVlAYai/d4TpzfH/UHZeu21rURp+IgLs
5VYSRYnqkiWXG8KObfbe9fTzMQMMTuwgxiA5To5jWxS599qr/OU4Yhybd+wL+ml3BLBq9UUmMxcy
VNcBVRGqjN5gII/0INKu7DiweDtzQNfI+ggBQRW7e6HMQ4bpJHpvQ3jfluLJrH+Dy4CEJpw9aG+q
feqA8LGsaetw+xgRGShUdnfMv3iyslkDrLrPVShC2F/E5gOQHiXYx5ELPmYW8ZSkERpSp+6tUnUH
1FWBRJQpI19VPURe7uLtaNPqctSWkaSWBQijd+FWsFTQwTyKxrvCPAOSOuuV6118EWWe8P0trucy
Pz9GOwuQaagQiAKUe/veNiHvFUG+N/NhD41mELxbKViPd03bIYawAYMwhwm1CnhJRmodRMRqDalc
NAMnbisw8vExylqCGVF/FHuMz9TDGKPAmEgzCOyEYO/Kc0/oC2ucQyRkb01CTQIPpmIkTdXISFXI
FijRmqAdrLN5l19KeoVm4m9iUf4BZfzdq8Q0ZNzDsZHQVf76VXJ6pNKowDlsazdKXuTAZQROh9HD
T8f7QSJKmoS4/hDH+i1ziReZhsy1iWPSn9DqQtFzq43GHDUL+aOq25XaeAsPjI3fN0clO2mQw+Rg
D018JvWgUby4fmBkUSs/yPN9E+ma0PCGiOUcUlUM/L6g8HEFFke0KUAZm69y9pn3UBUmTxbEGIof
JD6/w8m/vNaX9xxVnRbdNV6rj9w8CTFtOHG/35Kg3YGRhO7cqQ4+XjeWzp6cbuXTV6a4Efqf/KO+
33wUu9Dx1vCY1sHVf7kQev0mhDb6x2l1ph5TGclXpxEsZcC4olj0jfO/j51W/qTRCsD0B2D9BJz/
8+n/eQGTjNt/wOxYooSpCW11m9usA3R7XdoR/UnCgcG6JjIuyk6d7gixP7zuNxC9/ufrfpGfRJ7e
GnyZN14zl+7mwngHuYdGbkvPR0Eiel4nZ89/lU3EwzBuOaVA0nSEi39+BN9YDVwJEuq6iri/prL4
/rwDemQko2eiN4CJGoNwBLbXAjaF/meevdSMtNP0hG+Y1f1w579ruP9+XUOTNEvBDlD9otI3lrIp
3UvufKymhyYR4Q3QdEf/oC56tEkiW6diiM0MKeTPwPTtvnxhKDFrxxG/Tnpb6mdJE6bpoYTUANzw
jjY6sE7qD+KPv8Xxvq4QhB//7zq/UC/yeyxkuRlQOOgYpVhXnhZ75I4wCAbd8OIZSjzo8g0V4j56
QCvih4UybftvLy8jZWiZeDfJ1hfzBSFJmbgJvrEVcwbLXr0U/HoLc+YhPqfIrusNQh3lyTd1AIXK
XsqLjZf+tEv/tkmAAoiiRYAU0VT8c4ngjt5GJUPArQYg0fOUtZxMZf+JQ0lvELooN9MAU0bKI23J
YLUfyELfCUo65hOsEMXSNMniSfz5+vHoB+hvGvIWZEcQ2oPJUPqGCj6eH+asB26Y/rA4ub3fbzt+
YdCTRMvAllf8sitQIIiaCMmkLYhlf1X2M+GmY7Hxkbq5Ty4OKDh6poSOG1xE5sJbt43onfrAp2bK
qjMYsfh7ZqdvvivbeQ2sHELnDKMisCDCMliHK5p0nX6CkrFE6J/M3VxrL+IzNTBT9PAj8hahQzOC
lbVA7iCEnTkf+HHixXz31uHacgxbWQ0rRtrUfZOwyzpx0EQnRKvYsa8wbcnA/6MJbGv0010LWeIF
I79aBt8/B1QsOMZDKx+GZ5p72VM2F+VXIEXC4GQ6ePZ9QQaLxBLyBjfpU/JspuqOXDjFThloRQHY
tbXbeJH9WbLFYbl340figyE4tbE0EbA2Hn4MF+o3UWpdlWmMGLphTcbq5pd9gE9YpqQ6Mi9qlqwM
YfgIDQaSGfyGaNTotGbLAikp1az2cQkHsQQ+YVAGcGwjdyzd7bC7P6FEsaxk6DTRCEY5PZWGemh7
p5IxOIgmUUXZhcQDmZXTJuyuFla1ZVujnN8sCqX+BaJoP4j1dcxROui9k6TVbwCNmTBr4qql7sCK
99+7/ztNjnetiYqCU6Qkiqr15ZiIlVyWoIdI26x1Ag0M0J2GSGrCtWajtc1LSlHveR35YnspYuFt
RGBNfyYpw+8GnYAPL3u5G8fQChn8FjbiCL8qZq5YY5ybIt/3FaY9+Pb9+6K173tHlQ085ky2joXy
5hdlWWxccyHNE2ULrB/NRnCWtbQOxMcQ/p5iq3anbc3qmMoHKzm06bExDom4gJhuRfPgEFO9SktS
MCzf6Havwa9oECzkweEpYFzgIqOANrwCPhVMyAzlaC96bhmHl64WLwR/XUG4yHaRqwk3ZDk9w430
S9unC91wBX0OoDCIb0BRfkxljOlt/Rmpp7eNv7VEIonP35colXgjvZI8RdBmaSQHMznSG7Oj7FS+
DNbJ9x/H8pWP7bDyQBGMD61TJYfU2MfKUhEXgneqy7OokAXYDKuQhg3rq3ytjJ1IH0gHR7/U6Olj
H1W+pq4lPA/FaoLQq69l+YoMRuuv0+i9SR6QHJdqpPKZh9BDRxiEiCPZWvnoNfD4L1K9GQf3LiN1
8EofG08Qmpl0uxBeaABsbaoGgobttwtzbSDaRv9cmMUYF77nymPYLCbl5626BCBHGxnVZfCTd6rA
nub4IgaWDtJkQ20+ow849XQZ4mqL9/Kt3ALSWzaO3170YnHnHZtHEZwCmSdL4MLj2mecnwfEefV8
ITmKm4OMom8PymeWPk6QnOYzWAkjhJlXubTzYq2rq+ylo2aUl7kP0ndd5+tR2OgqPPF1WDn5mym+
pclJOA459hobhdNrUpg4ZLvWPGmdbXQ4Q+xyNLroCIDj4pUKeSMDl9qP3sZSsXeggJ6rDDCxQ6se
qTz4DNnHXaUx5RjZWSuYeGnOEDk/KfZiiPG3xYQj/LSFRNS6v4Q7pWgCaEKRsgXwcEZEJi3mPcAg
0GqnERXd+sqy4GTQEAxbjcmNT6jdgWZiDq1GEn+Vyabl3qgrgELoAEGd2Y+TvDSQVAwIJr01uUU3
dVWz++/qIe1X4eQYf5LzbVC4FluPkjlXLinv/70U3u/g38yHXHiXM1pqa+CyLS2lfKZcpWub7fQ3
Rd/H+RON0OypSH7pGh6Kcy97Gsd3jeWAuO9g0p9EcoDyE5ztqmGFYVTG4qsvzUd68RDbCQ8oYCj5
1gBQw6LdxIabBbjdIZOOwSo6CmvU5fmuZnR5oPhFakABAUACq+9GV/H9WSvDp8BwA7HabeO7Itj/
bgeXCz0iFSxtvgTAS5EtMVtUMOlb/TvwSeb3XFrFaZRcxZIkTSYA/pmo5JEneolvYc4azHt4GwEj
T9Ts7HC4YkFhCvyF1X8DfQTXStb2hfwWSGcUJZXuGGqLOHZCeVPucnlTGC5q6d0G1eFdd0coAAf0
2d1b5LQq1xnyqjRFSu/W3BfRQX/o2NS0xhZUboqH+c9CWmUsnNEhi6C0YUC1u4/bonAbjTB60NV9
lO5keHKoGrasYl4Q/e7CRnadfvt90ZmnXjgDBByAD1VMGDLCBnZ2kTMeefDNiqyiQ1Bpmvg6Bq7U
NGvCtdzAYlgk4A9n1JT0r1XhGegWQzmwulAm4+GTsWLVr1QK7OjAFus35UofZ+gpr4ZXRBmkGP6v
0ziwGhiqjwoV2EaVUJucsftKVJZqWukQLxlzIlUaPv/2ISCJ2UD1A5CCe0Bz7j7mtG9qekYkYDuh
WbDe6XwXrlpvxNXQLCgpaLdQUXIKNNIG/mm+bMXZKqclwhkpbZJdm69klRAOeTJ4Z2XeYaS6urk0
OYnQjIgwZqE9+8ZAQGI/NHsPvs5PTunm96ybdB/qh4rvFvXx7wLqP6UpKEiMY+k+b6O1f+YcZQbE
vfLA98MmFVcIyU3qAfVq+pjP0j28/RyRWHyODDz4dpaB+ssHsX+Qr6yqWljpaMk5jfXcxKeBN2Lw
Bd65DX9J0/9074F8NYsZLqzeJpPsSJqHkYNMVV2+oPPIGgSPe1edasXEGIPvYsXUik0ud0fm4jPP
amkr82R6ZmRoeaCsfRGVhinpLprMomz6JWWxiGFjVYFr+Su1v0n8wO4Uv6kI3Bj2HdosKlUg4eUf
9uV3qXuKW5ESk4RPV0XN/JJF1WPdD9Fwp37Ym0BnH9vRQUQCIrRyX0gIs3hwR08WT7vA2aVbjr4L
A0CwfY6l+6vxiVrp8KFwwjQbCdgF9C6mOoxdSx8TZhfIrILSoGQXg1OERzib5Q/XL/2O9l9SC0pk
A/dgrPgUJmd/xpW+VSrTUwJ5a14BRy/7s0Td0y08xmeMHhHNRIxkWTS7RIG99Muvj7Rm4U+Bkk+X
4jURFv6IOdc+zG3ooQ0aum9tYhc0JbN5aB5b5y6dmad2B4EZOOiB5jJ0e0OCpMLDWBJ14vws8IA9
3+0Kt1X3cOSq5BQHK/9kalPkIrqoAyI91WRDJaGfAvc0B/F98odTixc3MAGWoVY6FpgF5dJbN3ON
I6jur0L68p22G5jUEWv8CYkpX+GomsBGiV74Hkp2m2OJiQruMtBe0HlNzAclXROMLNvvHiQABXDu
paum7vjaO/2rASYbJixgp/kxC79bGSGAQgf/p7B/FOMlkrr+cSRRu3F7NlUJTXMC2grCygA+6iNh
9hZQdb1x7qDVhurhJCaX5WfNXwG4LfKzaJ4SButQL8zbdLZxDmFsxply7x9CpuLqvtCPfgo/aDdF
iykaqeK5aw8+QHmAuZ1dgZ4DZxxDgN81ESM0ppPwmAaXf/PYmNoLgrocgsu+BYFypEmPKhyWXgG0
tvStjGla08rFl9RHhDgnGOBtL87SN0y1Av9iCCtMSHq6s7s6fiBbaREKzsggltPwlJj1w8GnT+nI
vxbol9wX8fxa7UKqs0xFAA++WSZBOi+BVlVxuYH6uy/ykYaNyVgz24QjQ/p0fkeP3hu1jVgNFTRX
fYGk6JKZ1VaAr21Cks4AgGbiABkqgGyruIURP8ctSk9KgYyP8KpZSJkHIE6Nk6JJT22br6PO2kRZ
vrAC9ZZEBROS7FkXgo1mFL9yXOD6u+qmXXpRkAWbNYN8sgR1n6LY24T1tuikB7MTKH8/4hjOF1iF
zAI3zOQaBHTWlQxrcG9CHJEmRHJqvRJnshKGULUxyaMtiL5y9CYzNdJgnQ0JBCZMXkYsU9IG5bdJ
mQAEMJ09RQaBGy/uUo802bUEsuaVLrdrNk2xPB5ukvinzuK4ohwSosD1lcGlgwq7gpY79a4/WvuG
7dlNKTbeHRId8pcB9NBk2QUCJFA7xGdOZdBdZbHniJqXCWlj47PIsTvVliVjSR3V6KKmtlA+ytac
p2RaJW9HlPFfq57zBw0KYkRTMmaH+CKPoMz3hcYMjvuq4oNTIRvXA7ltk3LZA8L2oqXnkwyYR8/X
IdMifzSmS00qLypukWYwgN3g7QNONqpDzng+TRHXrvxjUTM8BaDBQSU6Yvcp3uVDJ1Y6XMQdkL1H
jdjNSWueBmkjGXrBKKtmAq6Z7bxE3EHDeFrt2oYZ8wW91H+vbWM6HL4u7SnqGgYuHvK3EvwugZpB
DkXaNsueC0AlZBFCSwJqYu0TGZEDYMobKIoyi15wcdUGCJ7PJp1cMLaPpc0MlqyvH9AJxVtjhrMK
5TsJF4cqPI2k2VDzQmCnoxnR9PHlZbNJHglqCUkMaLZshbgUOqS0ORFTjBTaNot6m8cv5bb0HcMF
jI4ICexezbKl6Y6dlcyOABNe5qSBvjvkyx5tYtQbN1GCyOGc84orG8//vk3W9z4lTisUKhT8pCqG
9MWutKi8uzAJ/WAFJhzCkU2BCYwzABPCdjsjP8o3WmVX7Zz7oaJXyLwUm8ZbFiOzOKORWVCKXvjn
wHLklNk87DeUB2CLgkLnXqy6xfgpd9d8UjvejjV6p1uoiFB6km6u2j0Q09+3FFVBxVi2S6WagXwQ
l0zMt3DK/Qro1lSzVJ9KgUEvPIJHi0fYOHmF45utsGrn4y+fYiJcaOPMn/w45pK4Dp8NV/P2QuKi
nzZpspkr4IfdlO/NtVvenDKb0OC3tiYdZBjXOy38oQMsa98nQ6qiyqIBsVNW6b5+6ZQbipJWftFL
W6lBWXOuXQB2sARl0VFgZkkLiRSRPwRrJpLA8cc9nWetC7stWRrSLNanG6kNG0WA+DEXX3vFnXwj
k/Ud81CAeXtOrA5f3dmw9T6rO8ozEBAWpAdVaNPglAJngEBe73qkfvILltb3S7MmIQUFgdwBz6mw
nGbNoyC5Upg6u8m7LK3AeQA9KDoHjuzwgDrlOIv3DM8R5wkRNp2Nr5ay7XCNCl5l5DBJGMW5+Ql4
FV1rH1/feZQtEWHswF4yi9kgRkbJC7ifaqk3jj3gBCLuW+tgZV6BpTxlBu9qVTUbkgcRTUtlHVJN
lo/qg7rQERvO8DlZiczgD6QF1C8UStnbkK0BdpEziMl8VOaQUtSWTcWzVzLHR404XcTvPuTHRbtN
mqWAgzFS0cRx6Zi+Z8jegK6FCrBnTehLtEQ0UFXB7H4dfyEdh7Kl/zQhTpkPzLQbYLgC/ny9k66e
fO0+am3NjF670UMBKoYQHM0TABIw5hfps1mvLAQsjiYvh5il7yg3hLHuzVLVtqhxD/UypvoBJ5mK
i+E1bV3WNs7He2BVxoKXY/1Dr+wWIEhgsUuH9JmqTDLt/sK3Si7j5R7lxc8O5EpykLytcoXL13SL
cklTDRfEAbJP4dTrcqtLsxoxyS3Bh3Av29VL3SC9MwOvl0BneZV+74BhvA7AuAZbr+G+zOoVYaZv
ZjTmKm1eb6z3f4eb31pbX6Myk0MmEobKaMT4sickRa+RR6+lLRbIxJL7LxaQ7Ko3LZ8NF3wbPCx0
1hn2l3QO5oZrsOo8BO7m7TpHZnnVbsQfAuDv+ey/rmgq5/5TroVSPBqxhbGp7KR7NHXZP0m4CEQS
cBg/wjx04nW77c7WJ1rd6JezSmHuIHh8zKHL/uCBpf2lGamKJh1jRLpAJolTwvafq1GMQC4V2Prb
uF9IEIURbWF0A9ct+8hQozHXCfdL2JKpAR2olpxYqDGwiCkwU9v7hL+DozJwJJqF5joUcLmYx8pZ
Cek+zVWOJQnlW5CpK20P6An6Xyi6UE0p+PwTZSamHQUW6nsWGJQA7dQoTz2q0zEO3DvA3dKww8yB
5ppGEf9WaD+lo39788zzEWswDdHUvxov90I9qHVuSNtecrDMbqMPvhpyugZ9fZHm1q4ar6W+84Tr
Z4JrhgRRVmLgXM57/SVGC9qvfroi9S89cfy3eB44hJqADb5UcFU7FqaJ1sOWWey8p/tTSpPQQNCe
zOLTaNzJ/xaDW0/d5aSZfTSJWK7iCvJocys1pPn910CVnRZ4SFO7iHguRsJYXvHI0H7g0kdOBg/1
G//TCG9hTcsPcEsmXIPsaoLoSJPxLQFQ0kj1JcfQ3PQ+U5PvUERnHJ0eie+Jb+bXL5a205pbirWG
xbRVYtqBsqluD/7pnttKwdcMhNoXKs6sXWXpKR0c8BmTe7V+v3aQ2EkQtdytIfROJrgx0CvwYbhy
tMGtUVXsEwDDm9ehvUHxAkX32dBHMq56exJzFLhRfrwptT71ldSepAZxPWSRevqRldP0MWq+CVg5
1ILqOXNODP9AVAGUjTI7b40FhAqzeYgyJwClmb+K8qrwYQcHBcU50MM0nQ3BpFV7kjoHb3C6y8BV
j2UFR/VlQGiFWbuHOj6TTYxqwQDUgR0zaFGJ2RFe2CVTlFf41TCtK5UysdXn0z/XlnL1pm+I2dMa
3TvPFmUEZfb/75jH2hF1STMhBpJjfYkwWd4OCeoZAyKbM22JTDrR3zZowi7KnWnY9O31BwX1oG29
zmxy9lSYgzVCt0W3iXebuP0hNf7ui6jrCLaLpHWKNu2zL4saIZCm7xWEIyvYtgskutBI0z+6NUEY
BJr8CfgRQDY9tHm4pghfhS7dJQev4xRRjznDTqCWxOThtX7P3P4tzinUHRTU/n3fJPF7AsV1MsNn
KGX9RT2xM5pKrrCx32q4DBe3gZ0h8zzvpMniiP4GzAGSpMLfd6hqh/drE772FbOBHqZI5o5auwjT
akkHlwQsYOtVCQtJeLl3u6K6TnaN4NsyEnidDhIH77SXkdK02nxRqUxN2Rty8yLlL/cMZwR+UpHx
qBAb8BGSEGktlOjiNJKxyMwPwYRhHo9zk9kVyrT4gs+n7QCNYmAgqbrTTvX0Y3AnjE+46w9MpmXU
ZBAIVv0bano0No/Y3Rt6eKgsUl2m1eMmul9Z5z3e2IF17MX7Gj7xXiM6ouxtJgIirjRocxN9p5NY
IdNCYZgjW0dhaORYQai7cLI054vKlDnDXjCQ6A1Dp07GOQFnck4WG5wL2KZpzZ5QyR58ui0aDScA
fOzEKkp+eKq/259/nresPp0aFB1Kouo3jFgxynLWmt2Ws0uM1jFz2k/AhY3ODnCgJ7kVbZRsHq8t
KFPWWij2yFIELqhWutj4Fv3YBPke4v+8oC8pSQnLAtlJLgjIgOia0ar/BCiArm4ZOf1zhj6EjW8X
nIYaz4cfDpi/DB91/bdEKAMIRuTml60o9H6feanabWUIYSHJX/tKABoZ5MAuQlOxvHWAPtv8k9Mj
x4NQVZzIurLWGTPiua4h854qG0zAbG34vMdoUVbw1Tl2XDSyEnounZc5nCzMoaEPd+S5tEKIkHyk
GaJhBOXXn36voi6SLoywsk1mRGo3ccuZzgPdquXeLq1tD/o/TBAPu93HF6G6Mo0CxoKJzadC0qBL
H+C9prU0eYL3vEqH1AdDbJMwW3q/6nJVMPYXgpM5bsdqg0YQzJ2IctNTk1Uw7CYMijScOo6WfweR
3znD1+VGsqlJYBIJwr9VUf+TUOmdlopCq7bbQf5ohF2q6gv0dyxvEfjXhCNYJvgnUOKE+6ugldsc
bGW4nzbSdIy1za6hRJdLZzqZvXQdNrMivE3ne62gRZBON1pktej4ZPxw4eL3bAjABN6OoBsNMF6/
U5P/XLlVArGtcFzdQmZPX0FoYCiQuIYFxAOBfOSel4hBBseRAQmgcvQF5h70dBWV6XmePOFO9dT0
rnQZKSiRJVhNkvkXeZhJTATsCqX3yfHQdKQLYu3yLFyBIWOloc3mYV3P4Ck6VGu0npt4a37GezC6
kNUL2gDQNTBAqW3R7U8dAproLz0BgleY42zDlQmBcUlJ+nZHpcCcw5RI53K1b7wHOth5YtOUZtpJ
WztUHMzegcjqwFXt2lsxypaRHF/1LSDdg+ktG53/K3e1MtNewmARW066Tch74eYns/TZ+KwldHJn
lls5DIuhHmazC4kD/gdvOo5oc8kVrsDEm3whPgM6sl4hm3MAu+iSQApr1tOE/ao/oD4Fsr5YWfUG
DAkiPeMzVLZ2iR6WLrjNa/7g++B3KctQE5LjOSr8hktlZU39kTnJRxhv/aNCUnKrUchJF+2Sno/J
TM1tGYAvgd5QWgbdAuH7tyoG7T0fzdmgI1ezggORW0u6xcULadILEoD16hNbLzgrHDgz6Xno7MBi
kr7xxoWlzZmviiJkGZuCM3B/Kj7+lheYSDHJElgdhYbQl0QlzmmkWVndMLliSURozTFV3OScrfLm
vhm4apEZIrAlnBLUBY0wwkdwMz7jB8AFWFMFaI5SZdvSRaaNc4J6Ew0ObiPyoQidf2+Pv0Bhda4V
vhwXigCa+QXoVagoyGUwE7ZKM8ccignRDQVJ9myzwuZAMMkQlsleuv58m77b8hKy6SdqsmaCvFSV
Ly2zuJNGH6+ZZkuWVmxNV4HUwWlbrVI6Xu28W48k4W/esdvIjNB21ou1jy6tI23IUeuncqcsLJLw
WflCe4Obi5j6iHiKrRFU1jIF/oVSnunE7+loOTeXfgJ/F7DZNP/+912Uvw++/3wrX8rNuosiC21W
9KlFN7McTHei9iSYpwofGIW0AcdrVE3hmqvBvl/GSD0FBSO1eBaQM3Gs9OE4j+iVo+Hy7ytTp7X2
JW6TIMgcM7IioTj+ZfbXpnclju5eTV+WYQMj9Nkd3vZzgYbslDmke/pQEJ7gMbxEhzyb47VdganI
d7SIqBUUW74wpTIfiBiKitDmMtsPxl42Z1p8NN+gdUAFzXYclVlsYwOixDZF7b/fg/x9uqJPSQ5q
R+woUdG+7CdlzLy7dpfrbcbaoO9PlDVd/tCWrVM7CspQGwkCzgOdohC2z1MB0G8Wfaqsg+bF25Nt
MLlign/+4br+em8hi+JnyaEIXvLPJkM3jIo31mK9VS7jWeTF6STGbghcfHZ/QAPqapDpe1v5ori0
S7tT5UCg2Pz7Iv4abDB++b+L+PKA756sqZbMRURrcoV0bywjTjNa7jSem3V3nPp7KDVa3AxCfo0v
0UxxgU9WM9qDDp1iu4cBtS3sgBl/UE71Uvj472v8fgIbOurPxjTJl+hVfblPFWDEsYQZtr23bjMM
q5SkmrxdoMBWCgmh449I+Pj3S/4FQDS9Jhq/HP2aIX4tFgV0T9XcuIPnKQNwDghYmz1KQ/e3TLp2
XrJoyF564FEVOs6YLmFOLdcXqoM4RsJpwAVPSxGgFn54Wt/DrUEBCzLG0ID08ueXPLWGnQ5JHe/Q
OxAk0lTHxKpoHtJjn+NtSMGSwQlfEjKgj5EK/PumqN8exPTqACosSWbFsmr+XLABxjBDlXYAqG/S
pceA4Sk9j6/6DUwkza8sXMSv91/6i/Fr3Kcf6rNAF+WtfDEePSxs3xA25EQQf7VP2Wvw+vtf+6f2
Un2Yj95j+Wy+EQmSjxAuLQSoN+XVe7q/mo9hNvv3m/gOTeZN0EHCi4C3MWEs/3wT5XAnF+/Tetv9
iurFgNL7s/LGWARyn//xcd/T1T5ZL8Nn8QrS6GS+TXIRz/Vb9GG9Gw//vpbfR9Qf0RU5M1VTRBbY
NPj5Gpkyr4lQUS7K7Q6W86y+MZqZa7NqOToIF88PbyABJy0QmzR5mTupg4jTnIbkXLIxHp1j+jIH
ZryAcTUTZ8IPF/f9YXNtHLF8ME31W3di0CMvK3osKWUGr15/jYydB9hAR5GASlaBNq7+dNpov8uA
bzfEUKjFQI1z3nxJJ/oWeJh+97khN+aAi9qG1cI41UnWmDaIruqUdjvH1AWoUkIhKiytrbXVjvpe
P6v7kzkXuHW9m2xFp3WldbkJdso6X1krOIFbCO187JalPZ6DdbSumLXpzn2puhaYrPWwDjcWHmIz
cWesIO655R5t2819DTDwUh3SU7tTVogLYm3aHbWNtJI2+Wm88m+MlU7a1trEp+AQXcprelI2gEIW
ChRD341P9bW9Zgf6Nyt8CvhVHRv+647dobr0/Et9xW5jXa06srsYXdpZxo8JLunV2stH5SwfjbOx
N/bm0To3b8bZ3xUbjf+3+AyzYlpDEG9m3nZaIMLcW8pra4+To//Cr5PAl3nHctfuKnBrM9Q5nxGg
bmiu03CxsZBbKRuFVyXtB+TxMZK4wbHmXTYzidJbnSn4ApgzemUa+IhhRok6ImtIrGHFidNfyPWI
x+hXQsnnIx1WFW4qrW++BbvVZvr4wDdTyfOzJDBNGCsDD6G9CnBvAkhNnwSP97+/JyXQeJYEs+5x
esPxNbj4p/SKQO3Vf6mvw6N3bDaxoy7kBwPAne8UkBgEV2M3JDZWHgcQgEvLLfbxsbtV/Lp/loE9
fDa0aNlOn96v+yd/ofPLZ9Rf6q/oNbmJT+Kv6AZY+ABs7SCcakC6+hLcr5uvbc2x5tQLsw91sWW6
tA5W8sY6MkPbxIdu1+xAycGs71cei9C/IGx6yQ/mpj4MV/UxOnln82wcraN5DnZQg7blpl9JoO5d
cRMeMpcfcI1egGAi/XCKL+Ojf5i+urg21/JSHuIDo+f4UFyz6/gYveSX9FJezNXgeBvGXIv20B7T
5/i5fI+fw+f6oX6Qbum7ckNA8V35rF6xCuRNkvC8++/Ag2gdojggM+Nh6k7b55d+US8mv3oaUgeJ
sJdiz/OJqnQdziKiNArPiLifjFOwNy+dW61MKPezaoOm6MraJTfhZXxKzhFvtrga7EJhywl4aK4A
25KX5ORfpvfcusrB3AVbca/uW9opG32nXJqn+Ba+Sr/uT/4NXMDR2FK8ymfpuXyzngEGtm8jvxCe
CZDm+QhexLfoRX4T34qP8bG4Ji/6W4/x0aXbJSdj3c5rG6XQQ+8qyCqw3aW1tZXW0dbbqSd/j/7f
g3fyaOOcoOtf4lcEsYdf5lW/ho/3o/Xgwat9S9+sd+GdpzUHK8tvrsFLpxkcJxAnErgQroS/83ui
4yM1xELFzBqng8v0cLyzd/YPwjFcqPcfjqy/0GmmcwJypaVqxD/tK51Giv3eUBNi8QL9FPu+lJbW
L3T13fsSnEC1hcCwileeU627bXKMjvE5OCIA3WyHbb0vjhBSjulZkmkzUF5sR3d0/X2498/xno7C
vrzVt+QhOZbn6tjvlW1+nr4/3AuHhqoKjfJ9dSzdfkcva4XPlqM51FszWNjQa+esnOpz/IXFPPgN
cgDC9af+S38yPhnOxu/CJ00Ca/r7ZE38af5Sn+Qn8Sm56Qf9kNzwsjqDytukh/gCi23X7TJXXzWO
vBJX8bJwxlXmWAuc1+xmHi49+/0ndID09yP4P7f2S9sR8c+oMVRubbAO1skW4ZFiK5JYPilP5a3l
xhRQxZIjdIRzexuRXj4HDxXJsuhUS+/VWqWb1kUhYotdxdZ46PpZSUtGd2Qn2Zqn8Ayuh+H0kzwH
B2Qni9wJbSiRjrSqd9qqd1oHHfhF7HygjDbHR8MRl/UCNIWNrfu6XOfrdqnZIPEcg1/jEuDQolrB
UdtKe6zYbIMRs3ED6Dw35o94W9gxqYDCt+b8QvmWb65WU5CM14iOOuDX+Lzm3F31EG/vLjrx5/AY
nPOHDjGqY782l+US6R+HALeWODj/ne58JyF9WcZf8sfaT6Uew/tyG+8x7Vr6K3/VrKePniMtTQQR
4YVl62I9rbpuHbOm9Xk9p1c6v88Hm4FHeIyPcmBDetnnx2ovMGGzA3vT/EBa/N38/pqGaBJoMiDE
uij9ToT/0/NLMXQd64FFUSEaXZykQV1aYefPLNDzIagvv7BFAzdB5nl6WO0i8N1lN43j1ll1DdSL
atHlE9ZyL6JwfPrhLmrfuFzcRlpDU2428bm+Zo1dBHOqiJViizLseVgEx2qd7sV59NAtoLo7ngN+
ah6fpaXxNNoKwcKbbu2wYFwzRxFrjf8f3REZeft8P9oYtC2GhXXoiSvZerR72zshKLowDiYRZiTr
Gud8nA/EHmsGpWsyDOW7xbn0pNJfshFB4lOYSL5aB2Tl93zrjH4gnyv3CAfyst0iepgSWwwXZ080
1WbxbNPObrunp1Ntv78Dg+czzD3/h7PzWk5czaLwE6lKCUncKhAlMtjmhsKJICQUkAQ8/Xybvjnt
dtlVM0z36XYDSn9cewVeldd4BL66F//mnfpNQDYFL/S8HBnGYcjawR1jjFdiY4hbpQcQ6DUveP2O
i94b4w8vzdu4hfs0wZPvQ3zy7q7WYxlivGLQPz75rSH080HpsUqxY2//fHzD4DogjMJ/XW+6LMSf
z1xUe3zmSLAW+/cOKSicWRk8R37l+pEAthjS+Qkn+RxFz/J3NeC01pE/jPj0OnefuUyJT2mC9fPw
5lWB3JDzzPR2Q3TwLqIYfPmO/skX30cHC0BENoPcy2nu58H4ecXk7GGv+AqCKz8VE0HFuwytPrHZ
buy9QQFyEXMwDmvetuVtX7aEEXQYa6RD9JSu/Bzjcd7R7jqPu3Jyu1mPz7KYebtNnsqO/AO2DF7T
Rz7VhZfrbomRc9UOEE8A4PzYXAgN5sjmAjwEho4ssth6BM24ntXTM+NNNr10gUFdBm3PDE+95EX1
DY587iNPop+ic33XVnxHL36RM6v68Qt8ng6pnBOHBRaxhHxSsISCM27Cu5e63dliUgdscjxlqnau
QRWSkbSSY4thEKxoP/U+b+7cCLZbFUsFNgYcEzg5aA9ubIban/H7CJOHQEZTwnMWIMSLYntd8YXd
nbf8nPZWP3dJduBsGr8OGOi/LRPreNvRvu6Mi6pO7qQ8QYmnBSfuyp6Th0ba9tE7efjgMtiB/bvS
lK4+a19exRj9Di8o9D52hm7eJanCL+ma2sMMVMGck2A3/sacEySPxiKjITVIn/T6kR3gIDIh8oX7
bLn1ANmeD+zAVFD5+IKzIzhE/Cuav6qDMqPTsFGkcuGnTKUk/9FHLh5PNWj7J086XUXHl17ceJ/z
wefJW9ErPZRr3q5zeLz2A9wiqci6t95+SnwQV1b9UiX6l3bDyNZukxAIoYTA7K96TX3ftJvWzjmz
Dc7p9rkLTY8/scNgZpDfd7O1jAKMV9xCUrE8iEF08I8JzY1b8XH23uDd0WBfsLPlD5kLBZr/bq/B
y85jy+Ifo10n9W68ZUuukPf+c0t4iDO/NASohlgyWCo0A+NrQ7jqp9budjPPobXMfJgoXt2RO8vS
IVADhEgBmiofkqVruHBUaRs3huGSX2337pOU7hv+3oOp5t/93DtikAuWOj0EKLV9yyfueKEE7cDm
V92re0kkez955qWPJDdoWDyY7lMNd8TdLW4dmxwsn4UXRiqPvmaGBDDQfzYe9l/8onV2dyyrxKKL
SkdUeWq3xb+ybg8oQP36fP8ts0K84AlbpkCxJqD9F+wlTvJDoRIF2KK0E5z6LMT1AcGFYcJK1Bzo
vDJ25UUIdQA+TcIOXNZI8eAcxdN0fBjUvaJXDIseJMUMIZxJXSSFNBWZi9hLeyyUWPPgCRSYHVY7
uFp1ElaRso4sPAaoDnyJ/j5xzdDp3fr7YTHir8Nr9zT4cxewQgBZ71JawwTt6Pk/t41/5W1y9S3c
SQyTIYLR4u+rN63YqMzmiG2IZ49Bz3zjLQvXJc1C49FL8yBaqk8+A82kppSiMuuxQGTIqAJzKh+Q
6VT+9U4jYWfvtT0GATo4/JDBrr/rayz04v6tI0u8c3gc7Sbo4Ppy3XhW+mbHYVeb01ccBtvlFhWi
K1jKDeAEdYr3Z7D6+aI1WdN96RCGyirFllqNCbn574tWSX9oDoZyDpN7BFGrOcJtvsWLLOtWrQ97
T7EFMKA+UOp0Omb7t/Kt9k9lBSG1Sn0IayC8aeDZ/H14I00S20wZUXDkqtT1NRlfF3eDOo8EH092
7PLaCB9/XaSBin533f858Jd9BWmeqXnGVDWsC5WZ2gGuO9UTzcjx67OJT1rWdtI/Y25J7Df76avo
PC09jnR9jb1Y07BdJ4K9X1Dt3gOrNA559jAEocvo9qF/uaYDI4G5Zjs+id8vber3MftiSC045Hg7
p5dChSum+K8cVRaBlImq8qUqIpQJEL92KPp1Fq+XggH/OE0rUhRREKiERbXei0JryIAkKbCFG9PO
GpSXxj+fQRrvpa8ZWje7sltAFqTd9l1HpbB4VwOLELaj2XTbpwSTcqivp61NrvIp04L4PrpVmouc
/sqaaxdD+FU+2uXauEZQwi641lundVp87C8X8iF92klspL5lwu3B0gzb4qo1vpHKbORGb7eDx8+C
W+3qOwjRBlYM6ao21X61iSyI73z7ZAfRFl7EPjW69wr0oFqTTtTB9M4T7UmW97GxHaJWcC+HOjTU
KlTjcl6Y+055u3vG7v2sW88K5ZibgS/zvfV2bnDHxPep0KA5L9KCcPeM3Zzj+PIBEqLbxfikO14L
rDKOr+iNKLRfkZScc2gfWEFcrj2pVZj6RNHVX/ZU+rf96z/t7Ev/ihOnLkmpYlDB7xg+AeYq+5NN
rkNFzp7ZOe3tblbAczuQy7zp5/vX4oQP2KIpP1utmXZYqmTjaLC7E5PANBKalaT8pYb4D32MLqjp
VLJVtaUB634pbrb3WhqXKjH1ePW0yihvItiJ991UWsPPg40MoF/HGs0wdOyZREhhfOlzdc6DYX92
xs5zYOyPgQoTtSSrTUVT+fORHl/106G+3HaHk7+lGmrrkw2t33rZnzXY2kRRUC2A9rZUzH5iB9xz
FtdXN7v7F/tl05BZ8uSki83zsRob+Tq2ENXDiccyryiw7cVOGsYRAR/FOcixzlXqXza2/7p1ybOw
NeYgVlo4wXw5baJuL6meq+fQ0QYH+7lUAqqQHv50PBJdhTdqU1pTJs05StnW1C/xLf7lGX07Isvs
B5Sl6joM9L9HZOVkOGrZurLGU6cnkms3xQdKLI5vKKz5miUuZTCRrvny5yf2rwsOl67LVIAYhOLZ
Vx6PGhtmfqy4dBtW0R7DHa4a5sgNjDOporL10WSDTWH9crnfVFH+OuqXq40R3NyKHUc1EXGX6UDT
l5BgzsbHoYxO5Tr51W/pG3DgrwN+YUWoR/W8qw/4seWXLR6QZTPF7UkzmPn8QgmyuLvRfrmz+ncd
/L939ksHz6pWnjuKhgUcLUjPC09pzYw2Rr3pyLg+x/lKtSdajXKINm5A87qGtoot4+2OnfHGa5GU
ouvoJegnVxsmGNPaCffv+DQ9nBDJrZH44aD1c2v49pQhATtIz2zKUF9Oub1jaNjcG0754rEq2V0j
JUM8NoEm/fOBdClOfx0oWPXZOhVbHJiMLw2gadmtXdGuz0SPk7yCwJcaOabaAXLzNkoW2KO0/ocg
8uSb14ilUgCZuzEsxLYDZnC6gx3XvmpIVPbawHn+dqE4f30jbPKXU/1mE2voGmRQzTChe6hfVue1
hZVYSXZa6BwJJEXZuEs/pYcq6TpDq6K0cEmvk84d40/Y6KeCvNacxNUlbO0dzzbJBwd9dNR171wc
e8XZu8TESP9yP78b4nWd2rONMw7ryi8DmG02d+Uas4Ow20vIk3TgQos4gZ9vhfavewAPC2WMwGs4
8VAx/nuUIr/7uknzMg0JIby+54Ps5d43tw94HEKYX0xk0a6zp8tn59llkU3U1aarPBtgbaR1dYqF
IG9GRyUxReVdmxMQUQsQUZjn7PrLGXxfvsUIb6PDUEdlNCKN0sP6w0v9zYoUFYSOt/Xeywepj6cb
8DEsz+ERSABdCb8EBkjAgt4mav/uyXpeYK8m/AOGxJMrmyC1o4Py5Lhl9C+r80J+xNx0AwbQO8XI
Yl8o6HwxqkcGGiovn7RWKH29O6iKlJZb3n64Y9uEIb9f9fUQNcILVpZHF3qie+2qrtnT3djnv0/k
Oi3l75jKDPh9qA8L0g7k34oISHp48I/T/RSX0eAwx9vXzzzQfY9XFI/VJ3Uof75E8u/HYM6a/P96
mpZU2JG04GbwpdWcFYip6jVPQ1Z1YByCKSjgk+B2HhlRfmtcseFSgEBrX2P7tZ/gM0KiAMDD7XPH
1rRNkUXrnAEgLv4wAQ6Ud16fnW48a4GxYg28KvoCYWsdWKFaJ55JM5AfnLd3fj8RdfHY6MI26Auk
SBt5TvsCtP45B0FM12MSZ5iTeFF1YjsrNQE7ki19OzLd3KdAF10L99ZRplDqyTHzoSXOYKXytJHn
BzfQLnnI8nNiYoMKQKjyCQ/qXIAGsoCqgnfr4AfDz2sP3acLeETbuQOvUyZ0BVI88bpyfPkzMVO0
qQ0A285LXpr+rX8dHYfHoQaMpIb7oQ6ERLXA46lNifLzCJEYiZs4Uln2kj8/w28XXMAGJvxhHUhe
/TKOxu0rlv9XOr6ejojeM7sW5V72cWcwonOkcQMJgO2X5G81T5jvIGBj3ju9ttb30ebgkx6L57j9
AheyUHoOhh2Ne8Va9vLLHr/13XDfsliAmris2dTs/h43qti0jNPZSQECSQ/DRUK6qmA3H69pv02r
q2blA/8TDJBxZNwZ555A2W+4wtOLZW+eUNmlWOc+CZQl3ejCA8Ccy991pL6zD0ArvM3j959vsvXt
bAUxhtxxizrjPxBFnOwttdY4/TwoADDLAOQBdHZBcmPtpwuBCDPsVPYLq+uA3ZfBxYcU5pJ46OOc
4B16ml+N7oukh8MOsGZHwGvNBXifk/BA2tP0DMx57e1JhSJbgVccZHPMt/0GrC+AHdgBA10TNDRv
PyVBOUUcFwjmmfA9BJHwIfm95Kdp5zLGbRzgRKcPH/vSr28BpmycYunO3p5M902hWWcMWAU303Q/
Pq5DGTxlEOV37nveFWz14KrLRT6QGgAJB1MzKF4y5EEmfy+oc1KHSoHSX1odylGr40s5O/TqPuHs
osHF0WJ76W8+yVZvHn85ve8gYR/ozmd33Aa6QegrxQEofTzkP5i/AL8C8eXu60KwfQF3uRvUAlBm
SU2gI7imMjp34bp19x3HJx1k4vCvLNfps2Sauveu9GGAQHKL5DMyQ/y5UVQHKGvwQ6Im+CqZJCjK
cmjwRL6o7emEHG0miNof8JFUEmrvCtaOiQfvktOxA9KlcncRhniJdSfUHjiufAkMe8YDYR4JtCpt
tXjMBxBEGFVkDNFAYXcLyBWP8WM/E1SWRSFFhY27tdynJ6nNoOHnq+RNiNRHKkNSw4cnd0G7HuU+
x91K1SH1BKucj04j6QlbqyMfJTJ8pgFdQ4cFhHZGsHGrnsOy0lN8ygIqU5PMXljivd8DqWScJ/hV
8XOZZOIxQfPIzDFu8dnSu5/2ZBOcvBb1/v7Ga/vnYU5lSmEw46sD4XXE4z1TlwQTyAAHcvruPDDz
ts8OiZ3SULql0AE6MAPi8e0xlx25Ky3KIN1ul7IH8mg36y5fXggD4gK4EqZTZs6GCwSqcF9CyjHh
dqu6n+9SA6spE6C3pCZmID8BkYzYz1MH3/ntyePEg8xL/K3UugyKOPKNCVNq48rdktsAI9CPfRk5
ji5ve5E+QI1mSA2HKRsNIgM7hREqwcQrDEajl8H76tJ5Z/5lcNkH6ms8P3QINZnGfM0pIH6BkR4C
LyMUcV7kWs0mqbuVv0iFacO3c2d9meqTjgxdsmbY8dL9rbzlSc70peAUnKc5xtyP4c3wyn7GjzjE
WH6CyJHvkW/acaHQcR+LCJraAKI+N4oRD9T8/u545gjhAzd9h/GdMvmDZv823Wj6d/jdf0dC2UH8
pwSs1qVdKBc7DeFSMrQoYzaNfcSSNJoUtLSiJir1UJV+3HZfk17btQZQ9sY2ozhDu9Qn9/59iGCC
CiUQdf86vVC5w350eiTi7c3oXgfpp3QPqttUb2QqlglXJ+usK+WzJ3lCk+7T5D6Ccea2A4azhO4p
AXGTZeGhLP1sOJ/G9bah447mlet4mw9lqHTwjffLwX1M0voIg0faROW2JiD+E4F4P/ePG513CpoM
/PdfEKl/V+hMcXi48X/I+dqDUf6fG2frRbnLr9Y5vNhdaINpvWIXw77z56nqm+08h3EMCLpC0tWN
Lwv0q6bgcGmygyOkqiC81SIKcZAR1MLq6dLBSRF/tJ8PKU/8750cumMACyZGA+Si/QVdqk7G9Xxt
OOL1qoP1rFq2X9rr4ogu4/XnI/27iPj7SF+Wq9XRxpfYYM9YYkXh5L5psA5Q3n4+iGxx/74c1rwI
vHVwOdVSrS8LqrI8t5rWBhwGMe+5WMoG/UTcTiRSXMITfj7YN+uiv4/2pTulm11TIYXl5inTi7NU
Tm38bozonNlePHXi88euUT9VgxZ8Glw0yyWw6VCv9ZPtbc4I/zDSb3aDHCno1YiKOOtaoNp3nUX4
aUowRpBdPtJm2WKRYe/gqGXlBMcyWGzxbKebnWtMaBX/BvRxuxARvb7fu3vLbx/hZ9ZWp2yh8mx2
IeFltbU2KvLrl/UxQATdSiClxVM1xak68ff36hc+t/Hvlvvv2/IFh8BeybyqgsfVeFHdNYVTZc/G
+sHKGAzSqaKiCaUSlp+PZBGjLS/vq/y0Ku1JjhZFs446zjDcFGsNJH45sonJwNPzNmvOy/B+VzsW
qv2jshlSCKihZh7M5aYiXEtDMdTiZjf3X9bp38B7f1+RAGL/6f6njdNusha9RGyscJbemFPHmtht
PymmLR3Weki0mWX/0r6+ATZbQpFjd9eibAxF7u/Dpsd2fN4Y1NZOFxSVaXTQow0M/WOA7nffsno3
ZD0qwuUyidI09aHut6pfzuFfnQm7SEvqvpCXQQ++eizjJnAgyNxOwrTEDYfcjDO+yTzH/R0aRUbp
34TXEqco5KA53M/jSu3ziJ3GY9Xtp9bSQOd50z/OFiZuJbADbrFFA4m4xhfG1j5PUEHrCqJIGtE6
f+mf/47anLvj4PlgAsr+s0OuqqNu6fhNhTsTqa2yLu42eUNdwcYEJy3X8jh1i+VJe5kfCLEARFV2
I00gs5uIWU31s0lvPu+06GkKDQss10a7yxXtWm2/1VqTv6dt0AxxdxI/12fltT0EcztS2j0NbjZ6
rGaKg5WZfl6oCV7YXsSDrImwlCCsEJ7x9KSd/OJ+6u+ptJzoxZBoBD6/216N9S347c83Rf+md+rQ
0G32nOj0YV7+3ahUO44L5VynYpxu2K/6Zp7VdKcbdwFHrhTD7EJhgIKGkT8fGCrs+PPARuZA3SpR
TVx6WkR5fV5Pb7nxWsXoh9tTtb34+SS/63B/neSXkTWpquZyayqwDYjbyt3DGQP7EXLoGCmP+qLY
zB1YQL+ahMgc9GX60CGktigmqBY78i8jV6be6sLSjqkopo0KwrdvkLV381W2RHaw69e7Z6DL467/
8+V+004Ro2EophPxge/vl2m/2Gmo/8n5CblMjCZwk0DoSEP9+Sj/ovYtjoLs14Fnh2v+lwk4z9C5
WEfwIlK3LNs7Z11we7BGSo+Wtb79smL6d2HB0YBbwQxECPJgI/5nyDxcM/N6aJ+5lfqU6hjhIZt4
iR7u18v69kCMk6AngJqoX/5uz7e7gjG/khDyehlgQoJ1SNXuy1DY/NJzvj8QBA8wBPC2rzUey0kz
S28OaYhIniui4kEPx4nk13Hr2wfl6CppILZjmA/G6X9uXVk4132qtBOpLaoJtilrKusc7q5GRont
arH+uWGY3w0J1K2YYHQdfcrX1e2uqlpGfTeTcG8qkdpgXBEXg/KqIOZ/uWEflp5wHbQ/dvhjHCH6
nratI/ylQ1dvuloW5C3GNcDWa3txxRVb+SADg8oXUWouD0M55Z6c+22NvN+ErHQxPbv1bGTEKCWX
yW2/3iG6OpITnh+RfWeUBxA11NlLhV3oL4vd7/pZy0D6JrEmLOS/zKeVeryk5IAlYdsixBfkohzU
WkSj/Pl+fvf8qAMiZ3PEikL9cphD1d445O8lMsKqapSR2ah8cEcKFUcKXGaXPx/O+ndljW7NkvaP
WJnrkvP5T3upmya77s5Ggqmd4hpF74w9ENTT2jOwyANJMNGsJfkoq4aV4SZx3KnMeRsG9n5kExLJ
vJVFVoX7z1g7jXSSEa79HRCw1tewW3CwA8EJztWeqnagLCcH8iyG23s2vOks4qMTGs/zooKQZHRu
POzS161BlXQv0LjnrPzyBLOXzhEuFkbUsdvO/fPG1+NeNbAicE7CSS5jTKh+viHf0AdaOtQckz0A
uVMIff++IVpWaPku1lizHJA/u8Ybgrjj+21ZTZMCLdHmrf5U1set+UY18c1623+QVfFi/rLf+a4V
QLamFkdACvXZLyeRGTvnct+lSejA/aDyp/bqKtgDtJ3Wh3F+7v98zVhG/du6sdyhAdCRGeexQfn7
qi96rLQu+1YarmQPDw4HyvhgGcJU7gv5GD4/m35gPDbcILiQdQUXO3f3QHAb8EOB3CgOsK8Gb+mD
2lBEcFdTKS8IaoqKxjensTvf7tlhy3YcIiDvIGwFuGQDzkJSKqwubnoGwMA+XtI0lR6/u8ep8LJO
4D64PACG7KM2W3hzJnQ9Ykx9TDvBXfWuNT31RQsixYRb0H6WkgRUQz4nG34shHiVvM7uCgNVdy2w
s8bfnklIA1zClPVBnbzCMOYe3DztDdJlIMREZNucjZC1KxG3+uZAsKiyd4SuqHJVcFzBpwQVuTL7
uyCcm+4NiqPw19iV+VLiupMCj6WTf+jJT4WzRtB4qAivuQ6ziQmCm42FA5sEzkqNiEbrpP55ilCO
cheob+9VuOaCIWO1CMzbjIQhJ9/kdIVEee9cufJT3+qSy9sR+U8eEPo5Rve2QvzHleRB5l/HegS3
zdMjyTC9A4GYaJRgunVb4H4CIrUnCtGoWZeqVAcJFvUneeGIRx2FxYyPBxGGgkJOpraCSKqCYHz2
j8F5fAwEtCrQpezmWURiCPdFnvTFr5+l+YCcd4VVD6mW8//D7lO3Ug6UypDcKdYWK5E3CD6EGTIN
DSMTAGnsPcciFkFdA/7uIFlyukLrb1aEnqtBHRb9G9XGP19jIKPAMyg48DE8tmhm8Ixpm6oHgQpw
iv0DtUaBpORngpHf/fNM1CgCGefcVjjxrNgFfhYYOe0kU3kGhk+SMY9PTjye3YLDjJFBNAJ3CK3o
ZPwVjCcsKStOsaJBFrBdpRvI96cTuWDLy2fVSOM75SkLaq97j++QVovjp/tePeBNaWzSJq++qGQs
j1bRJbhTzpUjkMDHtwKgg+rrfIP0yR3c6NKzh3LOpIt1BM+nxkC7Mbk+GlqHAAUkDFKjtbxW7/gm
gP6+cYVMKi99mXXanXxQdfE+5ReNr0MxoEspgINefAMorYYaCHT/KMt2BE1PAuHnyqkLZ1dY3PIw
DT8R0T6vc4TJ20PC2RpmlBKk4HsNK+4MnLUn3QZpc2CX6kPwt+BAFRSbGHp25uVj0TdJa2KXQ9+S
26KumWYYB96lvIKFJOj960oB/sWGmsHB6EtnlOFGXvIEGF7eZAj4U8OUdsCzQJOxmUqNk9CeKfhu
Q/+XmwinFAVHHXaO73h0U+3kjvFt8iRO4QXFhjQ8GQIIlaUz1R0ZViqATzm6/Ingd97V5jPlkIbf
ZwPQa4PFHjkbaYHvEMgf8GigoDmVCs3NS+G9wjP37nN9JPI8E8t97jOT6pNA786IyALKXdk6xz/G
fKJW3NH5fR/cejIC4sJAQyDCfFKO1CBBS0FA+VBI09LEpCnIbWJrH0mDk7KQNH+h1ssYKLdRKits
0kh4Ud23mg7XQuxNFSSwZ0zYgTLDyYtyS9J1GOFjBH+d+vXPUC/fjASYJgw3hX5aD6VmA48HYJZK
BwUVpodusqQyv7z3pLIlxSu62LSkL5ddvC2kmTxelLCW5Esw3LWH0tFS35RGtHObUbsjw6ZIVHJq
XlLmP3FR9lAu70TlS9p93XP6ogw4jkUHcHnF7TU4d4+CLOOsHwhUTOlFireOu5to6CJu/nF0RTCu
rVRSlKX8LxX9C8OaiSrgjxZAQ3chFRnTnyRSPyIxBblJvHT64A1BHsnNRYnweAn5XqrnIiCS24/Z
olT9pOs2s1ZILZDudhlDcphCdmKgIVtqnE9Tan0yqgnD4TCkOBo8ZhA/obqOyEXm34Qex6QFcu5d
xtLxIMIweN1GcpfO3geWPhSh8E7ifaIrsumuyCA97G0ZX+5utMpQ5YjySB5+PpIqvsgD1jLtSFlQ
1PQUxbh9SXR3eaiwbIaMglRgP2gRH/ApLKlNjaTUIXUNgcqZB0RRQMukRLHzpOJlMBs8QemIQ6rf
bgj8zpt7OqUPCPa8Q+Q3d68OgDup1eW+wPtYvnLrRXVThn/+Fe0zAj1cXqmdUR2T7vk+H0m97DqQ
R0jT3B6g9ue+EW06Uq/PgjD0Rrx324Q3Pxuh2/HSEcTWCQYt/h6+N+IPhJkiBrgGMZSP3WQzdtw6
oLgQ/GGFNKgM4RLBEkAQ4uVhHbSnt47aKVY1P5VPHhaHBV4f2PotnLFcgtAQhDAgtAShnDdU7OQr
hWggfxKSwUh0NdTppN2JRcGDODDQIN3fwt0LMiOfPU5wHQidgdKsPEapZAAQom16c9ylFLDeUfbs
3WXY6m6pHanukkLgQAZEJgsZHVgoVb05zdel0jenAsI96zU8JSldFV35OwumoO7yQeHEbHhuhw6f
k7INFg/8kCPNq97j/a5U3CCeQGU59XZePdIf1SesjHnvzoPRcnOXL9IxHpX4I7UqHNM4TYZlszst
x7yf75PaJFV53nxzt1w8Lc6Tu1b6ipA3xvInvGQo1+Y+GTE82iIQ7RYNKZBPNfiwpV3SGag7JtTC
OE/Pp55G9Q7h67lTIGAwXxFl9nRSoMxhwiquU3eva/vjuoZi3I3f7uvD87V77TbvSLDSzq5x7VV8
dPMXeHT7odM59U49Y5viMBlYHXtFXjtCMWRZ1CYhAek6ATVuvZVyKbHrMxFhaV1hCt14kH/ElyfG
4bjDHfHTUUaL++M70e7uZ8nizuACI8QXXojeeXkJA/7neoE72g6ktxCe7iXUE/HW4n03hhwRIpXo
EkxqhQcvfq+3CCxplTeIRwxMyMMYoLaXLRFJZV/p6gcXm7H+sXQxqf5EB1qFrUGq9uwBH4JtK6LW
G5Zi/GdgE4/uEjA3kZ/+91WGaufcR1D2SXhVV9r9rWO+/WnzGjIE2nHpn6DNEDXdrek4Sf9xA4Jm
8eeEuTkrIVXdfOvZeua/dBXzDTkzUrM/NVAp1tKERS53j3R+l2Yv/hzCuJLrI2dkivJCapYgxF3M
0ajIOQGeqlScpT4tmqpqIPOklBrl+yp3cHSXv0DVaB/Y4fwN34FekEapoVaDSfc1aikvb2CqTpEi
kd8vDrOo7t/7TDTR/YlMEoShETNKuUwG+eDaz/CsyGfyOqS+Q6TxQl1V2xMAJz7fcJZX2QJqyCrf
4iI3UD93MxUhzUpQbPx6dDjNXrY4oqAuR+yOrVW7Y17dC6Ya7WE+aA81/Jfm9tDu8Qd7WIwv43p8
REY9YBaM0P1ExTDrZZh4P/8RPbrd0KIHPTHvYkynjDaUxC1PmR2Iejj7yuz6miyTj+Tj+nRebiYJ
45NGLl79tFufl9fX4zwdp+PWMBmo+FP06jGB3INWD9uNodOvCRM4zsuPw1RMO8oP7fXYEM3gqiws
Le+85r/JtPVUpG61rJbnqf3UfiXREmXSaXya7zHxaAVa99BPQiXajw6LHCM6ch3GSrSZy09wUUB3
3d6mvea5PcUXHWfSyXGWjmRMbsKEqPrZfngLlQFpU6N80YTx5DA5HTx0zwvn7WS5/J+Poet7Fil0
PDkvkkkyUcN8gppppobFqBipYcYMOryMzMS79Z2hM2SBOU0e/hI5NWSU9hTN2Gzwk+OaCvq8PRHS
ljMiw1I9ehZOFbtxFiXjM7+3JoQPooN2zeg+tnFbMUf5qzVrY483s3B02DGJjmC1z85QPzBhgVAx
Oy2tjbcbY5XWPEH4azwQrHTZnuCpSujkOsXxEepfgXdDMj+tN/iMoP1PBxkvcgrx9YOmZnAf89DG
DsAaUiqByjM9TotlzSOYF0sICti1Pd2e2lC9ZjkCOiwR8M1oTzho7xRtZvvl+Zdi3b8pLXBCbVUl
Z5rYKMOxBBv8D3hkKXWq7vR9GkbqgMj3Z4Js2DeNtafj3k2Wymw/z8a7YbHYJP5tJZ1kD0elYBdU
vJez2+jez+bGk/Z6Xh4ifYIwph3Z08Ni84acZvNsQEcyverSY8/5vh8i1eOXuih5VsUSStuTPtJH
6uj60l5U2IpoGBd+nNbx3Oi//wyPfCdh/Osyv6Ax6d2w6irnMgtQiwj2YhMc++nZdaJkRcTd4Jk/
X3aBNtbG6lSdWnhs3D7LbbaoVtyVt/ZbuT2957PjJHKm+7DdawbWIMZaB7ObCC8J7osMBqeJFrZ6
8MJwsyk794E93S2UKcxGIJZpE1bhZryZt6M2XecctrlPx1HcCogFKFZKdEOuNj8sHLhAo3qgj1vT
dMQ8xyx37KWz9sDpOD3S2qCH7H9RUDjaNwPnfxvBF+jITI6ZU2vcnQap4ma6XyjjrH/3d9mnABYa
zIDtPRTrArwNQi68F+PBU+OwcyDPZFAP7dGOnSLuiNg7lIwTRgTUyQXuFnGYsuLeYzGyTHtKdFjg
XjNyhuc5ta2SmEctMsN7VM3P82oYr+7PaegQ/HYi65HYJpZu+1Fr0PRPg2Se0WCqJ4vm8nPTMP/F
9akbUB5swQ60sEX90jQOzSm9nhKKPgKvHPFQEkelTRJgH7LI+nW4YbaQXfXmxQ4ojPlo1lndIj4+
8NhkviyCXMinD3DF8M4TZSAzJ3gLBCZUmqcu0bj+zydtW989MuKPMXGzkJvg+vV3v20yW9tYGtUI
caIxabDgtX08WTH4OC5ytlrQXxe3VTKidU9vFPhCY9yeG2/KWME55lp54rByD1vhmTmpxp0ihgDY
7iTMG8XiPJKXMnamx8VhRKlwVQ32NA57vF/kdIjz9kjHaFbpAlh5Ukxa4S0qGCjEdinp3cMr35S+
5DOMAUbXMONG2pUHaxhf8ueGvfH2vBLLmniLYGscr3DNQVxujO05zjarnI1JFz1rVA54YTnQ00cl
plc7eGg1dh9Wp+mbvWxq9RBX4s/XYGOogV08ZYR6jGriWiDs4mT0BG2NzrKZAYdNMmxYCFx+dKDb
sBqWQ4VBX51Vg7Y4aYXysiInqp83kT2W68RcZ0pqzaz9dpgdZsnsMKzICAkP2GddJldMb1lb9GSS
lc1r3rUG5uA42fMS4W+GmRYeWFEZGUObTxh8rpWwLzNCuSc3EoA8EIRIHBTWpK2IG0P6ENM/R4R3
D2SUAiXD/EbzBcW5DuteDMs0Duxe2YVvOiCwjc2LSKTFDyDrmVCurt5khy8EEyUELaE9C10aIS0N
Vt4sjETZGdNG8VGRVosZrbLCnpY32EG3nw31yWZhTrJXEh1sgsP9y5M1ae/c+GPz4kxIgBXvqsPS
hOSnee3Z4SOD3Dupn+rLY65IPoCU5wm7/DW+VyAC7PExz1riMMKCI5vj8tp6UtjdjatlvK4+kmmz
LOY5xij5KB/tMb4Y1WE6IVvbPU1QT6PFYOG1w9InZTG2G7Z6p3nNxIoZGRX0Ifbq1UzDD6gOdzMS
YorwtEhmNusTVmUVLzWq5y2eUT5g9BqlcECfI7wFZykShXsf53/FcS80XgQLd/4gf6xGFz5cjs6z
ckRL7ic9+sdTiWOx07d8d9e1+tgGR80SY+xxCfW85Sfr8iMXmOwJY8DlY5nFxcbeaXxY358wPRsT
lMhtMd3dOlluXpKoPeLeRUWvInWlZDmkEG4b9++DBGrqro+rqN5Ph3ofTfiwPVJmiTSjHhDMmIOo
5Ihv+uKZnzDUHghcGT02L6tsdIJr2pfFkjJQBg4sxAnewbj+kMnJlBLXrLIYfXPMI5RpvNjLCmw/
q1ebt4zNec6e2x6QrjravFVs+Ud3fbBjhcYbZ3wOTh+rM451h6lahYdJfXLlHzbjO+tiRrxxEsqU
pj5nq4QUmWm6sqf3wX7UnsoP8/AE4ZUZsF/1m37euWIxRqApAqnpeQyRhZ55B8mgk1pI18VBrI6q
sdOzesmbDbMUo/awHjk9pyfmZMn8MK4YEZxZwQrr2t1hdIvJj4lnzmnAuUNTJbQHfw6ZMPmqpY4Z
UzKPmUOIwFse5mJ2NWNheFru5gqjg0Puj6zflJfmSTmiJguUyWnZelHCZNjmlzkzJkq4j5SFEp4p
XjmRjBuO914Om6fHoo+kEPfKXNYmWAk1wXVkkaMUmpy0sf0fYee15CiabeEnUgQgCXOLR967G0JS
Zgoj4RGgpz8f1Td1ajq6oiOmZmqqsyT4zd5rL1Ntik25KlfVptnV/Ervda13xSZfFRsZEvjqvci/
mp3k6/mq3uWrfJWh7CdYhf8Q59Wm4k8qh3bRLnzKp2B6xXIEp4sNM1rBDIHxln01ma3f8xTvtmRS
bhtV3xoTCji4qxBdAfdHrjDtXdiU1Xg1PL/+UkX+a+dFlibBpHh50YP9cYeOy7gT04rJasG4RrSx
0fUYcOw0m+1HW0I9CYbse7LHMTOik2USQevf8U8y/3Ff23/UN3D2+LhPMFLV+u/7cvy/I24u+d8+
4B8VTv0claPM9/mAdjPxL7ARKPqYfuLGM9+J2CUGK9V5bIgTd95MYOKFOkEqAwXTKRkfRfyxHvQb
GLX9wnUq2gB4ceePHYzAmSilenIgKoqYJeHElln502BS/oVQwSj+X6q037/DH8yd7hVWURDzHSQ+
42PBNc9VzxV8fUCmV0nmMZVTzd0Mtc7kjuaK1bbxQaI26NblROuDfaSFuBJ7Z8mFcg63IV3Ta0nj
wbJ5r9+LkgVZ9w3S/kmj0a1FKoaYQiCbldhPxovB6bnKZk+eGuguyR2MB/Z9MwurHy9GDTuYZPWG
9YcFE3JI3ny2lPbNQpyli2ClcaeGHL0VB/nLrRcvHNkGS3/O5Y8jBictq0RdjRf+LLnJeEAW2Ady
18ir4oimeyGA1E8b5tsbf/acjtEj4COZTNWZkOm+/Zj11l/DST0b9tDJYC1Oxni6aRdaXbqu8Tr0
Qowk+i5WXiprfyvda9jOpxedfm2M7g1g6incZYfkqt5fGLi1V2H2dnrRVw1WNhlNOWfmo6k8lV0Q
IXwnKidcli7GIhYU9eWWzhFjJJzdAizjR0dIbpSDzNicgVfzpyrELY0b2kBi8PvNbQ+D/PcKl/6F
PIwUU2LUzMgbJsCf/l71O5CEpBASXhamb7hntaTOx9xh7ReTm6CHui8YRDhSqVeinmDDopqCl6Gi
6tGwzvxHFica+U5E4z0GL6smRN79WvBAntQXBUXD+xdfG9GKqL8mCF1sJJ8MBpgjcZijbXBZHBjF
tUsuxmNKncWMqPcyFbF8pG6e8pjUhboI5vKiFIAJBx6haqCD82webv2+fBsnDIblRTpNXXn/toWJ
74TuyKodpgVOvRd1T6LTJrGIG7aHNMQpw71tuk7XAWtkmS2bfcfFDLXUKLb1nksa2IMr9LHe8Ucn
BPk6Mnu3AuDDvNuTdfyot89DfRrsR9t4JgOVXV6n12lwSDpD2+O/FfCLtG3uWEZuBhNydBzNe85/
/cMFEmNoWewF0nTe8xeSgnV1UWPjM49ANNt5zg57z8uluEdtWkxUDrvg8txHe3Ujb2L0hfwi0v+G
R2HxN2dl+d9aGw0SVk/A4mxW/zj1WlEcJH7c9q3NE7NznT24yq/KCS5ucB7PmOSshX0D7FNTUinH
F2gSzJjslt2GDz07+mcsV+PvPjrhxk5koTsltiyleS4OFsAyUwHcu6WpSvnHl2z38nR0FI4FExFY
ubxU8t0zU8NHwEiYkOCXn02iqeT6f1n7//s1/z87vz84f8MwpDxJPt1DwSKBOSijbWYyrQML7K9U
m19d1W8II3cb/Ra0NkRmGD/8T4qYRuTyo8TxZoNe1h5dMw8EDe1RdiCMc/FQ9b/saUn4Q/n+6y/U
YN3KI1GBESb98QYb9aHWyVOqNwO2Y4CjHRltpWoQLiI7IkMyV/P2Yx4raR2eevloE2X3Yap1JlCG
ENR7ZbPQjASEck3ERmol+6H3hohtIYc5UI2S7uE8Y3sQWuo8ltaljDY0ntY460kOcU2K/cJdlSoC
NSJzku/ncpl84Zj/ir1q/MUqagMzwUu6xHW+2qQ/JXyOUMfOpBvMqjMe8ywCoHKcGG6V8T685zhh
a/QpsvFAZNMHpndOxaiACcROW7anAz9YZghJbOs5Xbe3kHFTs+3cfYD3E5+mOzB2nL8mCjGPuAI/
p+mLS2mw/NDUjqk1lHaq2bRAF5GOh2HM2KXnIjhmjz2wWFkM4T6hFYyNhhEEPigIq1qzjHUoGp2u
2ERofVBiOg2CdiJQeAQq+r79QSNedKgnQCE8Wai+L9NMDxHYEcFKXxV21arREMWO/21lfagCCtdn
psv0hOkO0CbiVo6Ce4veRnLjxhukbqnN8hf9xRM4sjDe4kJBsBrZY8kK7Jp7TLOZUKIXbMgzkRor
/Kw7cq1Dt+RQDX4qRgJvu+q+H8S7CgzuBgZi+vZzSD+OSu52g9O9N7jxv5Kx+/nM6sZCYa/ORnet
IwzAeSKEn6HIRaGvk6OiZlj0I+c9i2h4MNYaxV/CEM884CyaHUDtmOjHbbEEWxZvH5qpeh3FtgJ4
KS/5cFGtv9nqA55yhPpY0YPMHAooV03lY2ZQe1pDRUZJ0oSliUYRG3mLpQuHqk4I8eAwuBaKXtyi
kftkJqTZA3LZGMDiHZb18S0g9pmqo4Ox31vxeFEG54qEme0zt+SVvBvOX7PPD7JvQEbJpNdZBRB1
0gNO/+UageP4lEj6+4RciCJt85ZhQ9TYtAZbSA969Ca5S513sVl+HPHIsCgzs8povlOQ8BfE5rdZ
ELg1uqX40SZEal+E/eAmPLwqsjNOcsRa06c2EfhJTyyFSEuEGjz26PxK1RqSDDMyS7SDqt3BjEHS
T2WL6Rxsuj4RbpXQhT30p28+64XUcislY+cVrVKsd+dDYnTa9YiAD8IwjOy5K5t5rs42LB7ci1LS
KstRf/8pQMS+WVB4ofKUCG93eThkSJN1KTAiwKkNq2ufyHMTuns+Nnn4Qzg5XLHkfSwaJsGY3jIX
v0Hnw7g2w5wF0fvLekPjCQxpi/Koq0wcq5F5Th+xRawjXyEQjUq0HpFTE88LSuejBSBr3eD3H98v
uAmBLRGsGpFziVZCV9btlUiprdtzRo/+A71c/kXI2X04e/o6BPNXb+YRYjxuhA9y2g+Kfnjmein0
CDjEsMD4qLpwzWzQhFLDbQOMWTtn5bbsnDdxWjF1F1OD56JT4bu171VJvrgRfiYxEH7OnjVCeP46
2um20iOGgDeeAWsqw0Iv0fPWqPcwky7ZNp/7tfkY8jlwvBkayl6tTG0ROmNrzPBspd8wKqN5wPvI
ghviakP98MBobHiPN8UqRxq4FmKHtwI/DTcMqPQID/vnTXGExbgzCG3+n++RVe5V+JBuIJgqLJJ+
CrMo6umYE8CVNHqKZN4OdpqePXFSp6ji5dEdwXXKbpHZBmiNzGoVaxaJNHiMQbrTrDDmateT7BQX
M6l1L3g0yYQ3dOdSPkvoqxVjFBdm+matWTIT3bmmB/dukm+GKlARMUPAOMNFyP4GtbmU60DUR/vw
aY1ih9MIKU4eTj4Y+46uT2VS3EbClBVb+GYIJWLsFBW7w64emGsTWxtJ3kDhlDLV1u7aRR+iIZ26
GcXCN4l0N3XspMtwaEX4+9uPFyJKZNINqkwBytnI1drdGRHqJXFqqqrJp9ko5aEwtOFELPUouz1b
d6EeqRjVSR4bMtJiPbogTCD2XheOz+6cniUChsndtStwDoAIZ8/KnMIgwCOSbGI8B4XV2LiPfzCQ
MerlE2ADpgNTiio3cC1mSCrMFCeRkOAbA8HRNiVBIIrFlmZfuI+L8tGbPjPbBAkZoNWGhshNA8sw
1Y+jU+nrb8H1R4iAJypk56cHewHD5OCq+JZceAUmXU/WB4lqkw+LTBPtV2hXGHvOm8x8I2DC//q9
8W0wlH7wSzfTXpXD+wITgEhAfdIhIGYfwYxhIMsyeRxfXsNomRlU0RqPAWyO1y63RWwQeoZEihA1
Z6T/8lRquAAZPpxNeFkBJqWju8PF4SQu5t/9HfjQ70n/b4kHplxTxnwMtjkt7pXRHXGq3pH2uowh
WOGT2ctHczAKJqAB9DGJ7cXMPdQvwUpoTMmR5i++PNLga+wN9uhxi2+2dGC1c0zUltkIkoAEBPNe
yK8+wCr7HptUBiqTzlWX6MzCX+fUk5+G0oGmlMviYQyYsRH3Zr92qk28568cq3QL+JFi94csBPXv
vCAA1RRZ+MCNYB8pKHF8J+i8+Kap9aLp+KqeIpeoE5IIH2ZTmO3PeBJMnxOCSKeYKAy8F+wVtwU/
iqAwPOfZY6KdG9UOOmdIlEDQ3/jN8JpRURDpCY2Al+FQGfDQ5T7WK1q8bH+TEmRlyDsNTqXTfXHa
MnSH+0wCMrldxp61uveXzaw3mdCe+n7VmIjWikWKZ2Vr18BqRg1GB+cjrhFgn9Irp5q5BDOfBjvY
o/qboLETpRxEWyOa8ojAHBj8F1jZTiQzQztiA7bzi74nbB2UmfokMwfb9om/Qmi2i5/i9AzMW4V1
rM4wG7tKYryNZhm9AI7c4kOyVv9Rf+RpT+HV7mNs6lgNEAh57OyuCdG/ELwmlHdmx83LJp5Li+Cb
LGwvNSkxoQv4PM0nzLp9ceBw32YIpIdkAY3NHwkYUtI5C34Iu8A+PZkTa7CM+PMKNipgiuYbuw0i
wRFMGxp/JIeriSgde4bIyN3yGEzI6OymfmU306anH5eB8fjBzTg9v6RJZau+lfoWFL/erXh8H+MO
izyzM4YbqbX9LbKE4GWu8tk4+UHotPLxsaDkks3iUH6NqEqgSnHolU6zTQlALKzumHt1oI/g6uL3
Z7xp4Yv1wPx8y3iWZFC87M4d9e7xQ7DGR0+owZwYq1EJNutPYO3Dc849J8Fhgu1xlbZjJ4/6/FOW
ebnzl9p3dkXHBzPeeyzDw5c/7xxgBLCaoPdDeS5IW+bnCcf4sym+K4paTjROhw6GDRSMu3hIel6b
xa3sEL9gSxsNaZlekgKQseec28cezB42Vaj5XGBtTQ1mwvYJ8BGVbw38Z+XQmcQ15GBzGHyzQyXU
3Uu6CkK89Sc+ktBV+FrEx1jpCmiYfZnR/vByP6FTUqrckPilK6LSwMR5X4E1CdapDbIJN8X3VBf/
wyGfJ7Vkh3EOslRHMw/NT8CDbDyqqGOj87f1RNFDMqvu7Yo5fK3p8a4szRpMgPlrZWOgNSbGBHJb
ZYpe7yL6gSKM8TDO3p+Mn3r42N36SW0z1NPxRBya9EZmu1KfDp7/SzAxuNXbHIIFFOGYv8nTdHga
NODWpzCXo4k0H3jaV+TBvYOdO9hVNmzjg3hsfgikXtRUtArN0ijFHSTWb4CFhZEQPbkcbCjo2mkM
5dlqp5RMHKZU6yP2paVyOt4VeFfb0dRHK/kwGphA5JQsHvcHinbZiU645mAPaYwI5WLwDlWSCcey
uyp39SJZ7amFpEiZhuEGvFUN9isUQ6fhyp11eJPkc15vOoXXikP5ob4R9MDUAX5hoVc28lSTvWYO
vALgqbcg72jzoj1l3jL9/pAY1ns3C7iW4Z7+mHCqKebnJDNDBMKTnGYqzZet2SeuXDXzsy1mD4u/
7XGTFBPe6ZC/SrBg4eJavHlKWMPb8p7uEWeV70Mf1xjNwkV1H3oKdwZ87iGMv0xnbs43GOoBVsZQ
9JfQWA11zpN4sMWjxtAyndTCz/2ALs0OebvtrLedUQZ6sMa3alEwXLIP5LnyC6MNrioZW39l+4Sa
1MHg1cxpFFujkRfw7ZePwpGn1AUuQc//LBFlF5r7mMUarbkl+d0xB7sJ8eypT0L7EIaw9PGY3xH/
thmQiLKPFv8c/YenVzKiK3iq8Imd11LzuMce94F3yGAKv9Av9HkpeWMjdfmM+ntpdBMtqHOrbksa
AVwozeVyy1egJY0HzmjHsHzn8Q4GWLHB0hgiIdNlxVCcvdLzy3r8UFxRct5GH9PfCC5EFvKkDXpC
WEUEVzBpsxJs8Es2Ar1s/qGyU+DwbptFm+r+Il8+oDrr2ctV4Z4RKD/qCyVOk9DgjCMa1ahwVsI2
hP9uMRqIzWyO/ZWgU6SPKKE5jWk5l+0iWZ8rpx4ZOdSohz3i/knY58yeZDuZxObjvVJTVz12NymD
4dbXJ8sEWy4GTGTGdn02Cxbqu/g0ukljB8pLbRYwXiJbQBll+8cBfJhk83jh5FuWDv8KoMrqcw2H
FHUcJkRWk4s5UrlBDcoTaTqAP7p7Wz4+MgTxTDpaSoq9jEfW3ApGQuS9smLOgZ5Dt3VbJC3bx7J/
233eRn5QLwfKg/EkNF8MiIdQnnkaVgX/by/wEaCKoniTnGzB+bfBsMzt0ZIvAaugAaP2qt8an9ON
xkW0SzTQFLuLsS1BM/4sETeUdrDLmLsectj2Q0Qa7Z1AU9I2ZCuTYUwPfcYFPQarfewAKmdmfBLc
TcBDXlALztoZHgS2xdMcJ2g7svhWSJL1gpey03JH8Q043OJHL37aQ0dBgihFtit+GuFPpMjShFKO
Ka7ApoR78SG+52mPBzilGp8Lxw8poKn9ZHUuC+AKrgSCc1mjKSAd9yQ18HQs4/Xp+oH1oaBKkSdI
JmqvDKryeJYJE+Vj8FcxMOA9YXX7Jv7M7I7Be8JwvLNu5TXXEFbbkvM6B8NJkk/LEfG3eCFCUTdJ
+yit1GtwEyFj9mv8I83GUGPFA1Y7doJpseFPs8UrwywkPjUBmSHRIv0aOGPF+Ix1larmq1wFlxGT
eFNTLE7UIEbKSvz8IZ9G3SQFRFgzATxSKb8yb9gss8njM2s0m2pZyXVZ0LlXk2/GnPJSg7hJlpF+
FVkgpxyu564ov5ihgvEWtnqH9tkd8oZUhoEx/C5Xko25XGyeKVybW67qUezwNCm62ffZPFnzk7NN
/JXbrKj8lor4h43wzZFdxRkTW7rovVOMkmJux/J9Qg5SqenR4DjSHUYnJ5Lg1ug/iH39PlB/tgT0
EUywjAOjg1MI9cw8KEg4FgJ6AIPriO/dKMQStmd4DIQOeO0y2NOL79NjQRNwK48SLdn8wGXKUbVP
1u/1JzSGqinOnxdIuYz8E0OEZjDtbtBxJpVmPIbmc5OuGMC2ujAwZK7zbM1lOdhxb/8F2hz1I8E/
oVRc8XtYUyOTRPsDtA0fkvrx3896gwsdYWjICdecpdg8u7AP9VFnPXpOwDK/vJeJ6taXYrccHOFt
bXCZztxgOTIHIiBQZiNX3PA1Dj4qkR3ANpDZVRHYnW9oGfgAY7Dvivf+8iSDzoDmQclObWlqtHEO
e1O714oJ0tdNsh093tMWNrU15ap1xifRCw8a3kn3YjXgroq26tqHn1CuI1OzGfC7AntqKX+ndPhk
aDzvTCawxxF1LNzySeHFGAqgBPjgorSgLZoAmZaMHVXFuJElOmRJVPoHEn5nSChOqAk3HZXaYA2Z
EuZxcZC39zeRlWNboX7reyEv4CtAnh0yRliUEucnxN953+ilgLxLGAHkbpT2EMUSkOmXskZcYA2A
EOmU+4SwSe4xwdml6MPyZbmiY4BLTvvyYlFxaN7B69zwSI2xZjTzpXCQPugmuH47FztRE5O5etnC
5nfjlerGS3rF04d7nKoX5iIUQWSATKuLK93VvTGv0YVAX/t95d+ms5bdq2Dv6ylTA1dzOqiQ2DzN
aTiU80Fe0/P/ZS4w/lf0/Lc19gdJKn7LXS2WrxpvN45qGjsKDPuderFVHT/H8lvCJ161AjpQ34RW
M898Q/iKFsDPyzSeudXhzU0ZcmJ7hdO48RHGqEge1V3ZdbDj7tzxnNEGdEFG1vIx2nc3eUq78JfJ
LwE4/7tXcOfph+u4d2Jm0Q9AfhtwEJpTSm09rDYv2lKRmA2UKN/c9/kiTa1WMBu8NudyZVehWQrW
4JSqU5Bn5RRSnu2ik3SVf0Y0ixzVT08d2hQJVb7UTmPCcXbSofxg3dlgsj62olWzaVQLYAo9IgI1
kSJWRqwpmUlif0h6KfVsJQFKvWzocf1UMWyWMYM27pDU0LidGuvBTQLtXzMS3wRni2uTpf6eVjf1
HJGzxvOKHH4zGjtZZiUc/Ag9E/ONU+xOmY8oKyfPb9GTw2UnudE+cCJQR6zcViGdH+If69fooKjN
FNI6hmrTZL9PFvQnHsXcpP7iCZF/mC9+9eWWeJVOvPYjKTKMeHF5TDBhC9asuR7USHeqO4TRwr9I
I1cGFmBEDfq3YN1CUgm3cWSHfYyvWZdmzNjv0DZW+pgprUFqJFO+4WeijfRQcVoibfPlsFh8sLts
nHG4Rc1ebrkrmfiROj78y/k56pfuH8fnUMCRRVJInCB+4g/bg9H704pp/qk2HyRIOLib+Tw7Klaw
9Puz8VruWdIRhnu8sGN1FBiSuxjnAGsaGj1EDccm3H4qEyx6IZ7fijMicpCu+gG9inAzlx39ojUP
nP8+9v/9YxNQinE6buaMJP//Sn6lw2QQhHm1KQsgDnla56khN8D8+zkzmKEbkFN0qD/LfK6GTrBN
sl6zpgb3snaV3hjpR/QBiZG8flWHJwriU3CJYg82BonMVONAxsOvTrTK908xqX0TA3M58Z6n//4W
uIH8y9Pnd4XeEFPA9vuPr6E8RaF8ie9qw6XhJfYAeBO5HDla+tDsfvC3/dKWr035HZzeUNLIpJyI
s2YuHSKz3KgdQsUedXEOwNNIwEDp8+/nsVuNPBj5r6f1+I7sHTjvc8sMQDzmiE75kyGXAINolDnX
sfWYoKyzciRtJRwfwaametm43jfTD2l9e2QfyJnSc/VN2VDMhR025BS9fgXRS+/6BGhBjwGFGOlu
2U+jY8l/QC1DVMs8ExQRpQaP8lu6/eXJDf/tKMOqQBPxX8C2fPwHU0guhmNfSXlyH1tDgapec5wq
B2MLn/jMxmdgDTIlT6iM0wOtH+Z0ca8r5/K1QrBQxJERqtfWxW6CWVavs/KUE+1PX3sT9OUASsDx
Ku6MbGIMVa308OqMkAxabdrelOnnVhGuc6kdxMERJreJLWABSf1PUbcZcBe7ih0ysFoxm9uOZ0Fs
3CLcZhDjMpF60nysHl9PK1nUxD9AVEKONst3ERX0cA6sY3c2vYgJxa62hRMxdF9oxTh9gGfx01/i
RTzBJFFzof5XOtV79iB41cS+OD2/LyPanOUQeAN0VO+m+dgL6EpAcB4GwNcYcOi/X8XwD0pUP1oe
/v4m/hgtY3ISxMOQuS2YY6dMM39ZEmNi0QIPZ/5wGtCB3oafTRSdGUA8a0/kuzypJ+CA7sS5L1nV
JrZj0jPmHaOM9lAKX0F9r31Gwbr210zD/tP8ed79/mn/ID/F70bC8ayoNkLnAZdEwqwduSLc4Gj6
SVyNwHb99dx0CML6/rJW/nLeMmv/tw8gkrSOpU3v1fNHvSoXr1L6vKpqg8Ux3iU0kgWy31ovEG9b
jw0jSuAQRnbIthXEq/CjNqNDtSVWnhXFbHEyzCaEw47Y8NIemesO31Ta1oXgAOPsc/xUORCppIyb
DP4Uw3UfIg0GVH+740U+Rz/vlZvPNMXPbslo9wONmNt19NNy8AAuPpGGxniY037hqnsML8W2n7+e
6VN7jsJj/lqX32OcBFp99I2g1xNp8XbNZZTZr7E5wDnh3BN99913RQR6e6RmngalkcpIiXOUt+hF
BaeL7W9FIRSEonJ4IZ7DbtfZk3qVz2ipSypXD+BJl8mug3OaTMeTyB3/ZA/0fMU3ziDBWhmb0Yu1
77zfM9CQd2whCeEt6uJkdBN2nDvJopu28zDRecM4BMPOTFfcRilDiw1bO18BajPReDPAeRLrt4HF
yReEhzlAe01pGy4B4Fsfd2v0icwveJbMd1RdgRJijAf9sdcwnPBwod9gePWJTDqqujhKkfE+//cW
+1WX/c+i5YbGN00UKd7+uCZUucnKqk2rDafbI2XDN9NcMatdvub8UVLzs8kkS0NqgUsLF+EnMtqx
noLYtfMx1riSGeI/OvzOAT4HRkuWAJ+2fPxlaQ//dWv99il7Wd1v1WWnheJIarmTkdvb4r3ndABZ
ZhjpGZFqp8EkxEWXXptsppj4tcG88RBikINuQT7Q8DpchreXulZ2yb44xcsPWD4ZNxbHAA3yfz9R
RVL+EPn9c2wRcYBaaYTF45+cpviptbJQv6qNWszS7qIiUQ6WY9kCguyxFZQZi45bWbDD/dO2B9gK
LBMPICMM5pfC10kl0GB5NG4mmI/X4rkk08EWkbdKEPKxg60N4Wrn1483jxNH2OOcbo+95icrTbY7
FMuqdrIVP7BjW7XuaPJu+m/bbTOuiEVsoxFjOSujRYmaKpq340Xw8IYUvMcXzh0ia6xeVngif2sx
TvogGtxTegPpNNNBTisGFnAyHkZ5IaOEWxFriRTEwlNRIGMZ2xqSDD7MGNhUaPf2IjMRXFnjRYHB
+4sIGlgsQ4X80RiYZkUasmgxDFNWhc3T4SuRpIR/yc0kEzPPIGRJa0mlYJKu0gSI2PL5OdFuMI1G
IJQDj1qswsfv0IHVGdm3vK9DO4P6D8V4BOmcHnKa3tiXSezQYTaQYaGYv8251/0kmYfVDj8AUExu
mVX5C26ZYePwfITmJxxMk26i+iawS9XMq/eS8S/l2oj2H05rg9zertERZkbR2MJ48YmNrryOwK0w
bS/3jabppWQ3wWRo1rJhc2VB6wUEe4C7FTb9TD6XvceEhn0FAHALOQO/be2ecuLZYKvPCwM9uxVI
RZ8L2QJakDC0g8QOzsN7AAC9p76CljPEJeB5RLMB2bYFD52GG9B9UBv7/ZXkFioPfD1sXgTVGcsH
yUPsDjDGgIejizvOesgeYax/jqPVZ8LgwSIUgaM+xoP7uVVJ/JZNdUYU3gRrveabOwDWA2lXOmgB
c31UZOvhIqd1opmCOUmXTR7CyGvFnvfRwDrJdK5fimgMFPsPO36YClQU2wdSPIUoGDDssR8biUEE
gD38fpjxjKelnvcUnFGj1hgo+DZzXAnM76Suq1Nyqqc8n+YG6EOFKN3kY7an5ycD/Pg+dT/qpNyU
c/XMdZFxtK7et9caw4dV8dap2Loff5IstYW4SRBCxJduT6dYIoWLrsn1fcAU+zSeB8eeS+ifY4pe
ltm+IrvMBi2Jdix+7tLs9D6pqK0GmxJiqR2snl6LVP4M9xaueObUnhV6PBczJ0GTOc86BOreCqde
BMFRMOWTg4yNITPpw10fV4zoqPkpf2Bc3ZhvbrvdiBYdaEzZkbq5LOblNl8h9yabj+EwY/gjd0R5
4/55XqJJuUw2YJXEz52e027VMbS9fW7jX/nvvCY0kry7nivpapfiAAZdYhZAwB1jRGZpZL/Mx62e
QDvj+iaISNIHgcHoj9spu7I9EVEANJ5eEmzyD7M5fvvnnQH4cb0l1wTGf3hqptxSzdtm/AwsN7rB
mWiJij8+59WFYv7B7GH7OCWXzz4Ch4CmfQh/0sMDhi2PQrLFxeDQLaXTa5V98yaHZ4aC/Ai2eAJf
gIqWvPsvZVbcefxDLs3A7A/SO3JI0csP0kYBj0f/NZiVN+BGpuTK+YkcLlsSsXsne24VbmsvmtQ3
0JUn1icb5G6gbs+ZgGIWRRqsvWiVY2GApxLEwR9odPkPTEWUfsImWle2/KP+0DItpIP6DRePTdDe
urO0Em/i9OEhSbHCiTIVzsTJrbUNWE2BOqmHziQYxb3wZi+fQ1fZDftXLq4gJsyHt9jN3XwbL+UF
nynYI8nCmWleeJr37hm5DBV74qEuivb4HOzrG8OluTwPiT5fI0zMLsGaypu5gNZzpfQIAuORjV/f
sJyEsvDhnAXXur2OjVsbgy0QH8AMUcWejQapNgVmnTR4mYf7zOmxKdnyJv+Pf7hIE05h8owPc9Gm
DlGNg49jSLKS9kIvkncxxu2ZPOYbQrw2I38eQ5B220txGQ42U8Y51o1vty/teL58uIOlfIFWtE32
Y4+5u55fmWaSLprExvy5U9eCTOLxBxg0wL3FlidD/QcKwOYBZH5RV3gh3TUKOb2dwfozODIWIiho
vMn6dI9MnzfXE/GZqd6Tia4hHwuxuX4TDIynqLleOgEwqkOo8RF3CQay6ZwEA4+tNa1MGkm75uBw
NN0/JCvcC0417jg9G7v1bPzQUF/Fa+mq5nrhQmajeZ7DKZwEVHqYB3Fgtxg2w50a3h7rcu6vynk9
IGxhtHtir88EbYW0DdYSTBQ3HUKlAMu2xHV2lZlSvjjP7GgLUjY6pFAmAd3xUpq2k+FcxaPsUCKA
YoiuHFb1LHIBT43cEA7jKU5eqPwItbNkRkBu6u3R5IqdSQ7lF6A6hKJdYycyGKCuzNsp9yicTqJT
ysMHSxlFAVjTeeJoF3eVtC/cxwTi7Pdj+j7ihAOiZs8hSE7Dx/I2F4zDj/iecVxkTuVYEPAppeBF
0LuMFcB8MAwWHNRdj2Fc3/8Oe4LELiVf9LPtJqxforEZYsMN4QH65g1oWwNNUJTeCEic+WdeeDVj
uwQG2sUFDgc17Mebzeh00d8KIIayobj+L5qeCPlK5zOVPo5F6hqPtv0bwtNWjE3/rRNWzHDVffST
UgmoDPX6u88akW+sggfeYIEjOx1uv9DBRcgwe+ky2DI1bRjPNxPmsMjv5zB8MqueStzwdpqajFM/
gCU295vNpMZUQX8XGb47ZwgViAJ9T9mjIlykxo2HTNEwGRGbteAmT1bo/kpDZVvempPvDjcBg2cJ
EltDgEqYWuPZY50wJLkljF5gEBPEweX5mss7PHX5eXzPmiH1jv3vLzQa/6mE/rIXuoY8UMoI9QDJ
Bt3EY7JCsXyGIwcJ9egvVy2D1moGA3ot8NKt4Jx5yyESCxTyaziSA3gAG2ab+OI/JDu7NZ3zyvWN
pneH4fJQRc4hvYW0qXC3O50J+nZ+UbG/WYbfmAe1+pLlNHli/xBaJgSHngHEi2Cei1hjFU99894v
kmSxItBxMTpze0q9NdZEOLCJ6CeYCHOHJfo9Ao4w+ZZvxL6KbdoMHR6bgVtbPgfzZ0rRnr1tqKUD
UkKyYziXvpAIol/23YH1TAAK0zn3bojtUm6YnrTGhQB05YGhEzZhhV270ibwuAkCb+4XeviTzEBk
brSh27hvFW+cbbfPdMCQ8gbzMd/AY4wXoRuuhRTE562/b8qi7Cav3spaV3nhv6beSGYgxMChIif7
XjI+gXJ0HYvO1uKjRbrxvFYbY3F2zmyuH5/D2MxctFeqB7sR5yZPvPSpXocO2Z+/3H+QyGrTdEOZ
4cNqw6L7Hs8eOyqovXxMTYhYn3VpRht+cENuCyipFz+WfHLyoY+4U3b6oOeDj5xhRheOmIo17PwQ
7nsframcrHQaDQ0W3KXiwNKXkS15cbNue33J5fEtIkJwOB7epn/l1lSUGYEXvCQB0rErgju9qEzb
l237icNA+T0bUJX9CNC02GSJ8X+EndmSqsq2hp+ICEXaW3qx76u8MUrLohGkEUF4+vPlOjcnVpzY
+2bF3nPWtBCSzDH+bhwHDJv4f8sLtBF7rY9C5YJVmSP6wxhFC429CB5Umc/wtlEhVFdakAbGmglb
U1WIYejEfQjuEb5ixwq0r+fhRWRBtC2nSUDiJtWdX1MtinNJ5zN+O4gsC4mo0G+yrJ5OPX2OLQdf
XJ3Zzdf4S2fWaU2r0sLlI6BaU3ye0/0rlPZludrXyFboSbofHX2aKYrhyZwdh2/Vynb2sN9SABAd
4THPcQSNQqQ0JioahTJyMVp2f9SP/cCnEzPztFThUUUXlrl07eXb2ZWbn1RzKgh0Nq0G5aDbGmiL
JK6HHTPZFY5bzXGMRe6wjFr7+acJa61iWukokB0XDWVDug4aPFcis+n9BaNOFhi0mt+fCLCyRgQT
0bvmnstH5jtAg/L+5nQ7vE50wGtRuSzHO7qAxO43qdvPbX1B84h+5y+ymfPqCZkCF2FYN52kDwSW
kQ9f9zyb30wEs+oNdSrXGbPBV+47wDefTiWaDboGa4GKZx7hOkz3ms07K/QlR/Gcmeky2pDYKsr2
hCteQ9gi/mxi1o4+x8whBQ06HumLzxi8Zk/T8wgWH9O/kGXzLQX1qvt5oyvck39oYoR6oIYjr4PG
iC3gvWFTjcnAOHd31VsQq6eTXfcs2GgLw0JdFC8Ia1Xc5utY+sbATv6rrmiNrwv16zOxtXJNPxH/
gkixkNqpIrmvH10PdHTFb/uzkqCKsLx1pCC5z3WPTFnMWopGNr6SIqx8FYf868yWVdypJo4cJfiF
MN3G1tI8ROs6HJ1AiB6/l9mAHB4RHpZM1TkgSIkeBBs4byYL21DSlfvbeDwp3kJHeBKVA66zGhVV
6L5biyCaj1tusvN7hWQFHs+HA6NhZCjTIr24DTcbduFwiwwX7orlD1xmeNXtY/vqEkALhCadkqD1
sphyDOFKfBOWBzQp5QJuyOXv57KHDhC5wjTnxUNWFzDUaiUvO3h/htLb5v5pv1aSM5niDLCE+FNG
uJX5WmuTQj91Me8PmzzyS8PWYiulc54gy2ZouP86vs+L8/ucgaZ42Cpi2dWmiNdllFJrfGrsooiP
Dm2Y/uC9PvGx7cIM62PHYbxSTwIfJztjRj7ZfLBvEWFPk7DkODwgziE7wRoOSD+I2qsjyqGwmh84
2RdxYh1NZ+TxbQEWnSEwSbi2ntsO4s0lzKe+kvbFfbUIWHMNsKsFfjsIisPORL4A8T0hZPXUkid4
SGydDfO3X+sb6Q8hsq1N/Z73BC2PqKc39uU2Oo3XIHPtnRxEeqRFSYLdqrQU0e4Iu2F+BxAt/Bf4
Hmhj6f9yH3Gj2Jbdk0eysuujeYCaTSubL//HlpFtR3Nt5i7jh3sga0e3Py/+ijY8tsVxZtV79QtV
GqUpYMn/8toNZtaKUqrfmKuVqI4oTF9se9g1/Q9w3a69kmUK/pps4hVl2cUhxGQSNFfEEz7wgPO4
Vbtop22fvC8wLQxEslX/w0Aawh8FF2e47XXwmyMOy5NJrWb78hcHOfQMiSeyZUEvrzEiwNhNM7IU
pzCRLf/haVVUXgzCegYIQH2XKDy2mmypH+FwYYGIaLuK9VWUDqXvz98/N8zPrgbjeZcUHeWsmiNf
4tykRr63R5RPjjTvoDxlnsLIY+HvG/5OVaz3aYTZwioPvIIbxWZjePy9Z1FPiO+Eg5/aOvwRXklA
LIMcHy443mETmOMNIO5BrDM01VsmoDcSbxvSYXMNOewTvRmI+vjNBi3NcMaG3ckKlK8UUxenu2GF
EB1P1/UJSGZzji17We0gWp/UnTw1OqpZ7P7YzEhA10yq2ec0WuGzHh/s5eNrhPwmqGQ3dO2xyP3b
uNmyWcSlB4s57Dj+hP6YZnkPbEZxI7QTwzEjIA/pZYjTH0V7Kna6z8EKeu/2urdQ/h7pBmxBAkK+
NR+y8lyk2SjcltRG2DzVqfSNnH5O4aQTpyDkT++9NovPnYS1V7zih957e3xSKt4fSmQItwgl9Mnn
BHrtkLOlh4LTWEidLmxHK9kJ+RfGAkdctQaM4shZKgQj/9iX3Xh5IY6jtEJznbk2JdFPljm07qyN
lmdI31BvyElyddi9J0mLKNu6VYEnC0EX2c5Isv1hjcnvK96Aq0328gZFC1CISXbrmMgKgpQZrg27
HyNrMRZKeAQcYFTMFE4MRxDprvEdbbVLEUekSeqQKi5em/a2EhL16z/VDcCK/fRff70/+kNpEH97
q6GxFmehg1V+qbQdgNSRL0ZcjULDZevBUI4+c69jnP7qjq8zFIZXLTyNcgUdaL8S9AlJ1LSrCyDK
y/lyMCeEV/fuh0lV+dLzWFAaSWYmo6PgTwsxyG6D44gDi2xM9q8X7m/Ao/GVaXEGDatDpjKiVu8l
ZEEJFWo245jtOeZd2BH9FM26h+VRA6X2ANmwA/s6DQQeLz5Hcb4XaNTfwezDcBlqAMX1cjJFXoWt
VGwSjLkktNEf5kmIwnVdHRoqHJWXWACPXrKseUG/0ymOLL9eJZvLlL9/WA35LaR/nHWP3kzCUl0Q
whptrvwDFevRQPOyaOb6tFzEB6FawjZAve5T+PvH1w/bFpWvACGzw2gZMeJzHFzp87pFjgLJ54RI
3AtLQAQL44NDkeTlUEyrlp/CMLoySaNr0I7ZnrQip5vm7ZxupI8vAGJP/42nAM66gmG6wl9jcYUL
nsJkzZ1gpioARrsX7XFIq4I+2e5ba77D30Y7znw3sBQWzIQMWOWIXeH4wN725uYO3Eg2/YitpCF/
mfN3tMg40T3qlmPPokeDgKfks9DIIO79dIF7HHCbGSgGiduJS4c4FT0biLZUT9N1D2hrX9gV7eR3
0jkXKAcmwREFLebECiUHZy+Kuttds/iDGela0pSO1Dl0jsHNQyHm4kFYTdaYNyn+EV6ZLIzBxyqU
bogznEoLcjhO/VX95hZQmG+ee2F1UDCfdEGBVRKtE4xTvKWhBTGAhH4GMlGQz7uB6kTl5NxFlBNe
s41DjBXj9dsdbYXOFMPRlSRuocHkTF3gl1i9wUmw9CJSk3bgsgZgLnXZX8JUXJ5TRoZg7IFEue06
2r47B9/v6Iy3N7oBHNjltrS/6VSmLHsE0wfARdNWUOaCMAPIw3nQsyXnbGbmhJQ+j/XHypFKXHEo
Lce/+FsICLrR8s9bJhQu0iUeTrKVEoqWffGa8jfIBdyXHtzU5TfAOwciv5QsOloZ+Yrka9XtIgwR
S7HR7fIZOwg3TOxRKrG+6+cf1UpyH33rG+I3AVNzcoNT5+mPXSyKbCzLU7wqE5cLLsfuh+aV/QUi
5muYph5UvHUbAyRRA5yoj/HWZ/eZsaXawiSDDbinBmo9wiVaa5vtq618H07XyxQsVpgmazcJgH/i
HT0hJSNvQ3VkbGll3WJnvHwJ0dwfMjphcEIZtBsHOG/RC4dNS+tsrGNMchjIBhFhK38dIk/bQtDN
WZVrxAEeU2X5KuRFZfuJQ72jBw9Ut260efgJ8JOwJox27AUEKrfWe55hIemYXvPNDcKJcqgJwyVI
bKpz8AJ28GMLFB7EyBl/JMytGuqNx+LNSmJTC7jN+wgd8VcHY2ludI7Ci+g34BVoBPFMtD5g5SYV
TiVOUZkjCMDKzdgSd8hmRemKFXWW0t6w97IqCFC/uMrpfS2BUQKFpEPccQREu7gWTVeb97f+u3bH
gAkUKqSc7SUKEmmT04bms8ijMtzVR+pFtktqFgx2CAs5vLxnoBLFA25ezWgWyUeE60JlyTw+7DXc
0NZFBiH81KozTp03rjxXvZfigYwWlYKqgNWidAiioXGQU4xQJULMjhwd250QMVK63CL8fWrILz/E
W5JyaA+t2+d6wwP1Wpt+u8XmxkvKhCYEFGhgQO8MSwrZAbgwKvBHbndTiGbiWtyeaaLsqc0NGRTT
BLAxubxCZDpqwjKPHBWbCWDyVQlLKnkkx/Dvb+6doRKHj3MpKOCs3cLw9YPu22uPpUeq0zppre/w
saspeaGznER21hxqbOxr/G1fEo8Z26Rtbj7+ZdWAKle77pqvx1uAeBANageHtBQ7mqdLSBodbVtt
ncQHpUvVZuO4sN3A4N/EdreWES3CZM9R9E+WaOyYUMSGP4NXIDIQW4XXn4wribFOsiN5kaOHuZN+
S2ihAXY3v6zrGce1bpNYtGWptctbiTZOtE9gdV8gjLPGlhB+gg1fs4PAuWn/CXlXpti9HGamstGw
wA69ePHx5AlBdT+D2Xu4A7ursAgQtEtMCiME+J+UrLz8ECOHq/o1RE5yUteoJr3Sr8NLQD1EgXpo
QropinMsW37uNMenDxBauAS/LfGWCUg09nWOr+FU74XwSgiEjCWWItySkVdljoR+ekNVzIOEh34u
UhJadJR9ooeGrmsR17QObYc8uprybDg/6eWAi6KdqFHYOO5UKa9T1MxgPr67TXbX96P2Dz9LtCWp
vhTGONN/Ia0TqY3xTLtyeiH++iFXKqGI0XzVeV+ZeiaybzGZFLa6k3im04y4I9geegWhqWVIwypG
BUwVj7qR89ypSqf6RkrBx6Xz6oc+DJcKnT94VDbtOSmhdghmX3AvPSZ5vJ3nDzgVWKoR9K+pwTP6
YjFjWiVw4KrfAOP9EZj0lVIiIFU81HfJH4S8us985N02M5CPfGPq+DWR9KSg3WUSBe44LueQug5Y
BZXHrjvp+03iZZt+AwS9zjZiI8TxBc0tGvKPe3gQCUNKNMsdapq3dIN2I7IV05PzBc+chhiKtJw3
qlMq1mgrH8WWLnSGx3hNxyT0ToyB3ZdgO0xeJVyawPhXi4H9O+rtz6llcgSNzMUjSkEYDMQez9Ga
0+N5Bhm1lBiw3cFAMhwZSJCZwruNzxIUNgoVEd3+mdfE+CvUhwnMyamhAnr8GOTgFL55IJvNrkWe
hY7+jFkPx7y+tS/3SpmMnIYARTLzAGtZbZ1f5Q42Kxi1UP2qBtpf1D5kMM1fFyh9+33O7y97gDwT
WGtD3aE56Z1FKM0hJug9RWs95d3CQIuYFTLSBflIiRH2TfzE1M5aQe+8Sh1IUw4F7LskAG8y4hAc
irqa3JQi6B7+iBQn1RlRbp0gynK6Wb6PiyOIUwiQCOVyGyD89JVVvmBMByicj6gLlTNTrIFUAS6F
Reqo+RATh8tvxs8wdm7wynW74mZCmNjVRqW+QKQENPZVAiV0TOkomdiCfv0v/kIOYnrjK2lY9IsC
CYRgPyH5WU2WHK28877YxsxldfhgsmEdkJWhkziSURuytfhHJVQpnVVrg+6wRPj/8sHNhylrl0GR
VPChHHIln0A/FfbtfcOdntzFhZtBhCRf2Yz+CiI1a/RX1WYIBjwOvO1wCC07SrIkN5DWAKudoxzy
hTAnv1guxqb/eU41kpwVN93x4LY99w6mPSBGBBxq1IfPXRULNT9hRoSgLCMX+amnDQQJWPKfQuwz
DBI+Hfn6JuiRUSwnzRdJJdqUwgXD2Ly7Ht/HloqOGy1gdk+XyVgan66wfUzTqf3sXm5EFBRRhb8V
Cnr7ATYu1GCTWRQJ6zk3cIVK0y2/sOSRlYT+E4weGmVD9fw+EvOAOIzCamPSiFHp4f/gjj5vqsVA
h3iVcI8+67cOiJqF2OH+3rSlx3R9LRb/KMr0PaKQCXYyF5vBTOHIp9z64uzrl4D+KqmJK34OKdi0
RWxqdcRiSrt6eq3R4va/0YM8C8oVOM39+yp5OVc0Ioqa1iqifOfBIc+EF4UrIOltskgOzPttjwrz
V1BO+Gzviv0EB23JMq/dl1DpjD15AwMGxUOdgktsVc9QqAW83xdI8lXf24N3UT0CaQ/xpnKVULL0
q3mT2Qx5E59fBpGnMPnb56Z0AGhZY8jfwNvIGNwx4ppm47fmOjt3nNNWdtSl69iPDZe+7ONFHnv5
O3wfH2dAfRwhfOK6vcG1ehcPs38zv46DZJnPHoSRhDUdECJMTiUHy13krz4n6krNOiJOhfZG+7dP
arBFRHmsPAzcLtgwW2ZHhUasJVsJK4iAkWu3oHkUkdy/R1iFFh77a1hjmrTM7wIyR7bH1DSDkwmV
qx1tW290Bhsv/hg9wyHxsMZfv09omrWg1tKUGjn7ZWtaNLtW5A1TsvGa+fot9pVwvJ98TaYZQ91x
r9qoREbEmL8sjRFIM/JR+JXrft8Hx4Th80gTDLKFVLC2RXwuQ1oA4giyAw2u6nSTANdl4TXLy6nl
wQk+DMPc/xrIZpxRDtIfhBILGSCHg3iG1Z+qzxqDUHvHz3esE9jlXuCL2+/y61fJZ92GaCDittcq
8Tk8bU97zaCNpdmI2ZKOcdBoJDcp1XW3QVcArspAoh/NZWI5cDMmfwCFFA5a2xDAUd8GT4aVUiEE
JF//7hMMiiIPIAVzwvdSOg/SYqxh/S7tV89CMQP9BnsxYQiLnS+VIyNNgsIU6p5zd+D8CCYj673U
JCAC1JZnrJaEClkDfumjOG/x/hYEfsbfjL7MCjJnoDfdR+ENWkhcTVMET4q8j408puKtBW8qEKO6
vKwJVjVuyrnJMQc5uQrbCVcTPmUXF8q49iML2ZrRLpg1OR628ngmVb4J4ERR8kRC7KGDl6tD6j3z
Ta0EEr7R1COlJg/fD/bQCUBlEvZ3rYdCRzK107qAOdVwDqfX4emM9fBK0otJ60+rQTYJIpVR9LKk
0wh5PQ6GJPzoi4bM2xpY3SePpMfd13/HHxKg9okyG4zwI8Z/V5mrgeNgOVqx+GrEi8E7CchWgWTL
j09UV5wyzeqV3selg7Ab6SWjaFKvp2TmFf1MlQgBANkl6FjPr7OB6Ri4911zBYEMlQ3U/fIzNMSU
OVT8cEScq+JEFFsPLzLR+xq5mHNsWjKiEQMw0ScYhowagJQGuwuyVbhfupDKevIBP/9M50LMoI6c
/LAGCef7MT7pCt80BjV1sbakv0yXIB+JD1hxweDQGx1ldstMm8mMLhJq/BFWjI35nB4zRhfOR4vo
LN0T+PSxyEUn63gnwlNO1KNIRq45Z//beoRktapzuDbCp17nkmjeS9gdCTYCmBG/EKq+CFOv+26u
KC33n+CW+wn92QOGrlMs9eLE7AfXLrInxTRG5oMaDiHIx4KtJ62jRLBRo+l4b9ifU3/MoXuVuDh2
EWjMet2dQVre3OWMITH3ty/s8iztfHn9sPm+qeV37Fkv/EMoDsP34jLnRACZPDb7AkrlY6tMOwkT
AnbFI80covZQc507Sk8n+2b+VGd9cAzwsFMv8hlB4D0IRn6f1fl4PgTJgrKF0RZfaPCoB7QVKrmF
cVSfFspy5vEsViKimvBwfmWOGAdpkV1yU9jsBOhzRtg2metk4jjP/RhFUEHDLJ4xU4d4Ivq142Hx
ivnZClEkO2G/6FnFswFPHkoBCHEVOf0mG5y1tGVLd5IDxxCJuv2aGG/2Pi5L+PGtMTIUMZDhzB0X
FRUfYjUjJ2O8B0koM0S5vLraWiEaUt4DH4Fz9ysr/iPuxtiPGmf9xJk75V/yREJjTggAspQlhDS5
H6SljQNR3OSkI5snbeLtY6dfIeJGzyeVhGpNAOWyX3o57m8n3N8G8MEbU6OEHoYth/dXoxRkKYNJ
rkoIbxBLLSyQCcjrZEO8GYcYGQI4EoGYt+qN6hKMBkKbPnZOGoEn/2TrK3MiUNAw8ujMOvarTUc8
BOCT7LwRfhZ/TEGbRn3AEnvMJHavs3yQ3T05iXa8LPFapLX/lj1GUfDKXx/nihzph0ts1mP22JTe
a/E59QBwkgX0zSZXwvE3u/TG2mGPWbzOVFb35KBuhxN1Kqv5Qa3FxjVcn7vzixKKe/w+I4ldc09z
/xGy6vOP3QbFTdoS8An+z0CZ/Xz0NSd4B6dkHzE6SNk/IMD8rnKiaXoch9UN08qKzRLoU79mZJkC
0rDu9h/Lz20VL+WshiT4+Jn89SxtnQLsi1R+RYcc55J+4Qtf68LRkP0RtcFc8q26r+glfOPUnp94
yqDJvxo5RAmPSHij+mnnqD1737kbW+8nASnoIUq3bdaY2mKnJf90mUchMEwt+KJbl84SH1WKHAUk
eLw7+4GIZ4wKQ/CRYo8g8jSl54oD9i4WJwlBrJETs1JvKYPncpdXH9nnRdk9GfR06QJZ2dEl9DJg
i/uZBOxpzxnKQnMrgJ8PByYTbPrd6Hoh096KASk9OfUltGbSjJ2NrTEGD2YW52dzMeZdEpIu98jW
k5GDkUmI2ZjkaNiXuxJOOu8BDajSoB6J8CLXiKN8Nvli62MGxrUr57w0xdwImkO2vFxIuGMGKQN4
2l4IOpTdCMk9MR/gwlicoZLvE+bqCRIh4tXjcAOLiHmDHaN1NAQ0K5Bm0+PrgAliLETHBd2/z1Yt
ySGI5yZf7NC44NENCbAd4PJhp3po7Aoew1xOHenIkBIbhONz4T4mLDng7CPoAxVY+cuYAs4qdkIl
zGfFT2wTdF6wUkr29ssO92oxTezqftH9FHVMC3wbXFCfMiCoO2pCe/+HU2igCAYGI+SNuhme2nBQ
TX74sc7uARHRzaoe1XC/LA4dco4YfZiGaWg6mZPj1i3EiwUKzbwTsR8rfAfmnmGY+MqqHcwABoAs
7Hr3MfsEZZDeagqdKCiSNRPD1whvkUBzfE6AteyURRu+r8aGrTpbxaTLMaPJGk2p8aLB75NNsS22
ZGKSswchNDUoEXOPw7S7IyLWGuf+SJ2JFtLBNFh5teP4ddIZi5XNB1J+gHMy74WKncSyENxWDElE
nZettiWwHIcS0+PGQp803sc7DoNkS/7dxEt1X0hiOV0L4T/kFn3UwonfrWvUD8Z3ZxzqTA5riS7U
mXaiJsSFUUujPGnxsOkKPEOcB0kCEMIXkOmXpReNmfHwZDkJYl7c14vmT0umj0fuvOPMfrWcmQ+K
gLqIE7dRCIMwJrxbvUp0QUZ4a5mwdto3N/bjxiyDGmZVac9js1soEoXehX5eA4zVK77FmMg85SpR
JRaae5GCXpLWH51WETBRerw9E5s545ltmV8FFJ4CvFIJ189t/2oYbKw4o+EFcplkO+1Bzvwrn58S
BrlNCIsokPOC3fYjTH9AyZ9mGnd0biCK0Ycg/5heZczIqMcErus1TDWTYYcqaF4fvReDMquIq2uT
zp+8ZbuMNiM2nuElz0ZA3kMDjKd+DwqBZ1WYY6mJiQspOILfn2ERD899Yzx8g872MxayHAXVxDFD
y6TW288FBWmG8eDJTeGVj5HR6GEun01JsWXmNeRIPZHcJTkdnHS4SK/1swq1l7lNi+dKe5IxnF2C
iPe4wo8zVoQQnXwXUm4+HYrECONY+XQfNLRjdHOUY13MAQdAw51+agfxxKMWWuGS4CL4i+TIk3Vy
qQzZfiir0fBk3PqbjiNeDXHk8/Ir1Swnl5Ex1kH3JBJR+q4JqCjaPMK7Pw7SlhFjyqK6wBT0dX7Q
cr4aMyb5BhdwIuiknHgWKt8PvRAP3Ry2b+kdSp1GUtnwYQdq4W6KzYU+tNQoJfIlX/fVrCq1eATJ
B0igpFofEwRrxXyFLNAwBfImtFL8G7doZGthZ+WgT7iR9RBkcrkZBmMfR8kG6Fb88VOvncY8pR/e
/O4nYfZZYziPWPaMtFiPc82tk/fmU2Req4yWDbkXlXIr6VEuzDtUmOdRoJBtkP8RZc9w+ok5Dge9
DRtX+c0lFIr1bJ2/kOrLfgS0pPBLdWbn9hO3NCHs29chAmh8dY+FqLsbCR9lq9s5xdaFHzffWoRJ
lEbh+IxSt5IwbGXkqFRtKF0I1m0mu/ZZjzEj5Hupr0KDLFNJA1UkzHEE2rT+iGeAnGUChK0+NhW7
wWtEfDMs96vZiHemzKJANlBlt3pgdlSi4we6PA0exGietlEs1Oagjgq/neyfm0YupnIS2TG8mFrL
4bP/sdUaiinfaZ/dgOVNhSlEGST3UzUmk28zfph+rpb+g6SO/CmtYr24j42Rp1RopyQ0lGTJ6egt
Wxw572hAz3Y5mRmEQtV/TWRfHy7OuALijPp1prfrXJnqQirPAi+gTAsOiYYXybxUWI7fGxbe8vNC
gJhVzhBVYdJwzujrom7cEvQQzQhZiMNlBM42meEIyGvqECllIHZjjUgdjPaf8rWWtA59XDe6WANT
L97DzSRboCE5pBpbF05mYnmw5SAJe7mDOe+RVZfbkdKgXWO3M59g0OPoR2peNw3rkTluPMBis7O1
4RIk2mimINrKhyQsPsdcIVeIBJ3L5KAJubKssZkiKWNf4bR9IlZU0WtliqNW2VeXfLxaS38MUOs6
/asNbRlVQau1XizdZUxEgJIBIvrZ32zjvE7wtYrzaadOcZ1M/7rY6yxnlFvJddOzpkoUhLM4dfRf
oq+XHW8ZhDDj7BunGXuRMxPdvDQfNw5CGqhSc0+Y16WnA+RzCmemrvXfDgOcpa8nqm30TjVrmdeY
Liv5YLbT16nCIN0uQGQeRJdIszGKgw3SeAgKK/zTri/StFAqtF4BXZl1U6T9GqkZFwANL4vCqPWM
3JpBX6o8HBqoKJys1bEndBEgP/bMJO/zFwKsbN3qKhue+fHjO5aDh7XJC6ezcIkBr+em00Fp3+WN
OSbNy9yhf7hL84xBNDyCOX3HeKNuvg/6t+4gkWZyzVTZfrgpe7wT7t8l2XMzTKfg850JqaaLFxlS
2+KKLNs1lqn9epKRglVf8QdmJVC/IeIUseqoO0ryZmevQC7dPiig9dzIgZyvN230D825II0b4gNO
EyoT6PXwPqU+myS0yU4avsRd8BFntiXTDkZ/z/X7yHmEcGZyLL5L4J+MEMap/o0DStD9EfFEaGhT
QmmmryA+cBGf5rEVV3QhVQaXCLdKzBBQcd/17uVPOeY/MafeQZoLMXvPeFyo9AWAjOGrnBPW308Y
sfzdN9MisU1Tw337OIx6Rx5bhuWfoACJeRWym9Ln2WWHjjsDDInACajUYEcEJMCnTPaoNRKxIlzu
ExjIRQzzcOTTYQzXAJZPue0ZV/hYlEXElTMuI7aU4HOYUIrTizLCeCnhRIfnhX8XMX5Wcw8LYAH+
XfzBC4Jr6ysj5OTjA8MYLkDpXsPyEz7w9a8mUzQkUH1ouo5+Q9gRJQdTA1r0bGSZGS7MiqQ4kbnn
Hk2mBuobNRwInht5JsEreA6ae06FIkYSa2IW7BOaKwmEOHZk782ZTMynbNMasGt+9qZHV1BtKnYV
t9CXe7AqMCFcVczWWtBjjg4qymKHn01vKs3aILpRegXi3oF8aQ9nEXzYCEUXdsHzR/FUX1+oKPFs
/py5gwMx26xi4p554px3s3cQ45ZAsdoy09HtKVwqZtWycwUjnmbnSi1ZNzR9ggP34BtmPWnvLL89
CG55HhG/ZDBqx0nBoF1mKhDsTboGWdyltUtnMatMDHZBBXXEjozNYo7xhJKTkxj/RLuqtgQoLdu1
GghcAg2KsGuIMROPkHMN5IRfT/86mcvAYuRBJqSKy+7isdV86pptateCGfDa1QLJNgi39QyhM73L
clJamxFiPMoja9hAfLQ2LUzvfA4HklkN+ztHgKANDjFxy49YWM6LxbYamzYhUV/FNyq+/DcsFwUU
BQD6SlkgDHalRfaDnMTpIe7/bHe5ka0/5Mhje8vfbFUIVLj77nfsutC1tPjhA1T6s44Y2H6wv/nw
p4jWn9X+ZzHcCeNEbJRY5j0lsi0lB5QjkZmwcP8Pp1gxOnDFLj7aGocGQ6rXMWOLQ0omUgmcyMHG
5x9Abd+nVzBL3p7qKKREJgCdJmmtz7lgATBnHdtbQUvEoM7LAsm5oTtAhJDXGFCYtiU7cVBQ7h/1
MOQ1/Jn8VfwRgzGefrYw9zppj7MY+8p31k45x9F4R3/aAnpAtYjf5ldo4RWR0OB43XHlcXAnGHUJ
Ebz4DP/YcCDjRYHhgHmxFjDyXc18khEDfEYnXtgtiPdXPdet2dNG9ceE1imnn0xazCbfI8P9o7B+
/44ZtMAQ+1AA1L4Y3NhvtQN5C6c/jgwmLbj9dsyc0ruxNb91dgY4YTj6a4teAUnuLf+TdloJWVuK
yNfRE0r5KCU3HSDXSu+awflCfE6Qvc4mcQx19x2z7fGTVP11NO2LLx5ju6EorFQRHQ9twx7ypo9H
Si8vLsuUueFRmErT4RAdWfS10Oa1zPlM7CdB0mJzsTNSJZh0JjxcfoLzg8kk/CT+Py62QaiB6wBH
zZLzZU1EOcMUuxlRlt7k9r5OViZEFFwTCaTB80D8H61n5VMpkiZwVW1bfJZTQu2riFYnRxSW5/G6
JU48J7GG0WnaUjbFJdUb2yDpiD3rm4EWl/xAreyCIZASNXEjgrlXMZTixdaufFHEFpeLLdNgHlpz
btCO59ZOJUMSlBXNB2mya2mG6R7dNh5jNqcN2pDag3vm/6qOekfTjXvNN7P1gFxcW5YgMPLazE92
80O7xw++OSseC/W1qkzvgXKAOv4zRblpPmDe9Z8RhLuZuq9jL3IoZea3sdI7tCfYzz9i5sHLTb9g
zcV9T9WO1El9Xi5eYpAo8qwnD8+bRK7GSdDThuDoYi4R2zRH+x/5eZTFEJ5TiYjMG9E/KmHM3eyz
frqmYas/nz+lORUG8jJ+HhU4S44BoZwc2Vphi42mstAaEBPnjq46uRRTipOxQpSgyPWovIwJKqrD
E9KYV41RhXtutEvX6WSrelsFoXRX/iO4mNIbMEfuUJquI1IWkUG/Ufi+rwxbwUrBMIQ7C624jlcs
FXFypD4xvNg/f8jh/ar5OPaPf+Trxj84xU6ajjYK8ANdTh+K/KrXLobg243lWb2p2aATbMkg86tq
NJ8kQJSTg4F7nk4OH1H/lykgKjHvyGLo/QrWbieTgJ9V81hfjwmn2SvagjJpRKwwyl7Zo5zlIplQ
RYS3Td2FlEiakfSJ21KZXJ9MVlYZnBPfdcQjvU9aJvbyrKrRDQDdvGGlkSAfY7BtVVjI+2ZWET1+
umDvZHdV89F0vMbueM4R4BEO+DgZ7PYeOqOS3pxG1c5JIBbrrGasN3gf2doMlUTIPmX4BUn2644W
bF5dhb+Kg54DnEeIED+jD2L2hErIRtFcLOWJ9k9fyQveLMIcpwxG9WQS5wEKz7nENQ0IBE/meDZe
8DQm6M4Y1E15gaiEmt4IiCt870VdpIiqo0NUlK5LFmTjQKyNaQ7hbQO2jSwOHydVJ+LE4rWR6ErH
OklGOlNGdXWawsRklfz9nvyN+nleNgsUmK3Oa9Xzvnwu9fcgj491r+tuWv4MmVfQOCyirHZA9dCb
YPik4GIO93nELHv559mzW604I6DJUB/YRj1DrSHF94okzCa6/+cIh/H/l51kyopmjHRlrJnyv0Ix
qonePJ69Xm+lfCWlP10eGpge3h9PGztlaT9G1z7+L1k3/xoQ809mxP/9lf9KuHjL6ktXH/xK+TnL
IxPIaKaap6ZfJLS2//nryf9PrqGhadqEbwgGoen/ymrTn/koeVXPmv7Mi8ZxEOcDTtgPYgEoGmNE
A9NiRyt7E7v7Jw1rhQk6yLreLrdDyXlA5ctX217Ebhr+RfrYE1Vf11q/UyarlonWVNn/5Yr/NVdM
3B1Dl5kZJdNkE8n0ryuONalPCrOotuVA5VgxBmP4H8LOrDlVbYvCv4gq+uZVacReE03MC5UWUEDp
wV9/P/Jy9zGpWHVv3eacs0WEteaac4xv8AbkOZ5pyqCIKcclO/qaFS3lmEVTedcu8ViLMMVr+Izy
wO4Yy+TZ8xEPAQiG4Rh6jd7/vshfsFGmYViGRLKVIprmzTVyl8z8LFb5VutPyL5VDpJT4cTWa7V3
npXh8bthtvznk24ez+waZaEglPm2UxO3O8uOSCBd2EyMsGVQ/pnm07+/mfTbA2OqpqpIsmpBNbn5
auU1jq9Gr162bfCUhMs+RdjRQZan+LUyFJ6IiGJUyAFTqwt04Ba1X/PCxvH3Zci/3GHSw3Td0mVL
UQxreG3/ocAc+zhooj6BYZq3cDy2/fmTFS+EP9oWH+fCjevXk7o5GcBJOuwGTLOlelZd5cTO9BKC
lkXXK/BTbdtHL9UFn+tRNwH3ml9CQ92v2n3XHu/QYJRflhJeaxEKnqzz9N7ydaS4NotzekIHLbgU
99ez7CeRQZwRXWWN42k/s8yJRYO/qDjGEWChkG9SLdSytYWq/qwpUMI4fI+Cp6Mk4RKTGEM7Decl
41SPFWkmXzNXBXgkXKDdY6yL0sudp0367bYrhEmZiipblqUPcJ5/brsSKalyVdvzNtHfmgZj+RCy
AeznupepJDRCaGQNuSC9rAa683mri5ADaHZn18bL4ztXI8s/H35roAkqImhWUTNvFkq1SM6WVVrZ
9tjOtIE1bfhWjJAXc02J8xJBkiQFk4KGutCuYjJeTIVxV/FaC4sTExPWLVdDaY3RkSltHRarlJ7h
3w/qL++npSpcpWmolqF9B5r/c8OSrkqOkXg6b00mK5dmmulTDaMeO0eeIOwGmPX35/22X/3nA2/u
SahJVhN1Ce5JqKW8kOoVfWr/zmRhpDPDMnAyd9FYE7y/P/fX72mIPBYa+CVTvXkwLvqFP11Ts23A
22+qmzwlPV5ZSgAmy0x3BPnp78+Tfv1AUxXJGiNRWpFu1qGToFVlE+lMMpgm1KR7GLHdiaUfd6I7
dMPlNLRJALpcLd8CsmwA3h503gvpAur89KzlhCCfs/mdq/rtFdckU1V1WtsQF2+uqsvDrg+1JtvG
xaspRI4qXSapAIEoeGXbCeTLEkaja6jands//Lk324D17+febAO1GMbpMa2zbYM7Mx366EDJeOAt
ejFWf2cP+KVoMEVV0mTSGyVLFdUBPvfPQx1LTEMEyTxvO4izTL4w4mPUuLiGuYmPyHabz7g5dKof
J28NFkTVi4RZV5L463SfJjkeKqQRaRYowlZOnqX4TryrNDxr/70Z/728G2ijlMRKnKnhZTuMdbK2
G5nMw88lJwGzcQte9WNUTNpL/3JS9kRoqDXUS86MQZZ+KUV/J61e+gUBZoq6KovDIiXr8m2JxQZW
66ahZdtnqiqXNOwXPJQpKqTjY/KoucmHMmeq1KOm3nDywU2z1x4qgguUdTk1bHoJBIBfD7SX9a1B
xED5pTGBOWgfwWc6C14lZTRpRx8JgrUrjZTKfhs8GYhjJiiBOJ/h4oyHEMwxytIx/tjRQfIu33JR
9DueSrdyJeANA17SgubQDxg93MJfdGhUgX9TBJJRhsuomp09aZJyNMUSvThvcOqgB1IwMqPJGNSy
CFEAD1mkKA9uUPmxmIUeuoMlVgBQDYM1RZ1DOgXCh5vTY45pOYQY6G8Ypoez64r+HYqH3h6/xmvN
ExYVSKHa1h8qbRRboylmh0XxKc50JHtDBxQKtXdaDRRo3Tt/XR9KwkybHc2/l2xXTwr37/f699+Q
QtkwZI0VTrpZVanCL1Ut8V7PyAxa4G2kVz4jMWVuTkWnH5TLe/mVziLhW+ViEGobON7bMR4VeAy0
cd3BO5hOfe/VH6Jo0cU6GJp9daSuAP0PjbxZPD40Iy9cg56awHdS3WJ6Jiqpey3X9ar080Ptl2t6
ep8VcfH1DA2Vr60tRIvJnbXk58pqSrzdwCMNERq1eLOWpEelTDolOw+76pVxLUvZMNxNA58y7u7G
8csmzsfJ0rA5Us2b0s1iktYpKMKAjyuZsFyO7T6EMZntgtO+hTfRtNE4YgTSqtBZdGEsd+QZwMer
esErxJeMxl7zAkw/5OjRkoCjXCuHlXD59+//XbDfLCmSAWNU5HYMtcbNPYkkq4jqhN3GQqBx0qDY
0e9zEhfpVmbrAS7GzQPhJA5aNDASPeLYHuNquxQd8zWxGaUCYu80emLK65kBGxbqZqKuVaYEwahd
0TOwE3M8ZPyeRyXGQDwayKILrA8hMmqwkYJd7IS1Wo1SYi6c+EGeoSABTK7bdAoR7I96oDfmJHxO
4GjENnMh3mZMDrMe1+QQenp6YMCGvPTj7xvD1/9ltQUBPgRp88DI8L7/uxk08elcq2qfbaFFfNG7
9vI9A9xBV2yAPLjYeCd9NMmPmAoA0PT6DEMFqnmTsCdmDLhB4+XV8IYH+thN2w2ZAGga1oPmnuHU
kwaVCvca2wtySyT61Okn4sOQ3/YVYn3MEJHpJztTXcH6IbII6iv9mwuapC1+cpqVaCltEGCk+WDz
wEnCf3PkbT6xPlRaXxN6eu2MzouB/VVygWtBd/GVA9L5JyS3vVcydsLuQXByPRPcEl13tNbHPbE6
4lhkhnC1+berehDsbYjPzzVQihLT5Uq+oBbyhA/Mw4/lxEC440S+OMUySAZHMW/m13nnX9xHpIRJ
ajPHguNPvLDmd0ygGUrximef7aTgQQLOBIkJhXfCUgKJmW8lj0VkRUzkJuXkDMfAF7nx0QeJL+CN
oFzNE0DD9evzc4tNCK0D86OJ6uGJ9VAfH0xUiChcFw2ujSfifCckC0woDJdyCUZmXPgwPvEG0MR+
vzwDlXlOUGbjvDC944c6ba8LmnELRBhB51QgUbgs4qrxTvSzqzC6PgzpD5Q+T2XN1KrES433G88Q
q7IwodfJMKN5Pko2WU5+8Mm3mAWYitCuTPVNOsLUczh68RuWbh+IAs/yhiQ2FZOz/CbOGJ0xob3Y
5RvVHuAA/jUmb+3kFh69Kyj3CKgJBIcPwRQNNB1Pfz7hjgBAmiWMFiIHfiAqCDQ+KMGJnhpLPucV
PGdQ5iQUag8nt5VxfHaLZnvib8c1Gtj1E1kVWyxi3TBV2zAVAyRRzrD/8fE1sSw4sGlbu9iqxvTM
VspwWacHurN8gkMkuz8M+WJGqMNeV6Pel2ziC/h8UKmeuSDkHsETlhJ8FqjABmmimWWTmnYjyCKN
JYfq4At8xbxlw8PG/h2a3TxbeEAVANMw2Bi7Hdcnim0MGuiPQXDJY6RkrJfjesGGvWgmxUeC0KPu
F42Z7kgSFVi7sD0Ks4itnEe8dBDbr2G4LXXHIOcE/MtgkRado48Bi78T9AUiODdfCf4HHjkFHSf3
Fo/XiKojH7/xux7qsQyQS5iri2wePbbsjZJ99TNbRIuH0BMVHAEXneJFMvPHYpa0Q9sGng5U1Gv5
hcIVSxVKIaoOfP2YMUk6qm1jXGISTXX0H8dHbZZjEcEly7FzlG7QdgzGUhYc2QkGZI+DRHxJc9FR
8TnAiXMER8fEiAByXIxpZ/FHAzOmh03Boq6Hv1RiD1RtopAwBgBJgidUIpY+ewguR9cxQOvRu7Vs
KKQQFpJHNojkQ0ycGB0PRdaOUiVZlfGDxfJfwR1C/6eNCPu0AwwAxwVRrlxJZre7gWsnMyhtR+86
VtCI2/GpjjxTBMJVPhQh1nvlNEmiiiHeREU0ImafGC2wSWDfTgaSH7yIo4eGjnjcJY1YSr+4IYcP
qQkeuHHFqzM8YgkKut6hwOLJYaxzYAxP6hhzD5Toq4oR7LQHsXPmBbyy8ES5LcjQ3EaS3XxwK+c9
s1JhRJYYEmiyTcbNUDdGlCghczHV2puSjUYVZt2YN4a/brL7DJwZfJ5oQefR5MDi8op5B0dhtyvG
4hwzLr68C4lv4RBwaNKIN98kkm8HPeQghEfUfKI2NVfX8Q5ez9zUw1Vi2luTuDusQmO2dqpD/Zm0
YgYOWLGZee7befpIkAzj2gjZ7eDtZDi7iUluVR8FFRBZQ88yQ83OeO39CRTI5DrW7ejhE8UKMwps
9OYAv+NV46tEjvCYP1F1OKR4ofo2HUgZJLIBvzUxyUBZdWSvn0ogrBg/YCh6O78ZPj8Jc2bLJy5c
Nz+E7Kk/R7PjFeBS5QxYjVW0TUoIUbhRPFJCN3V7XAQf1x7qCm36Ysiyd1qmLAeYTyNxzTl2UGOP
hIX8PFTtVwa2uDVsArXwhoRusugYbOPXZk/j/axH5AnGhv0s06pC4GCshgKpuk7KJTqh+vX4YQIS
sbN1cgC4RNopdUn2OLyQxkR5SnkFzJUxJIi6wTNStPZR2p8+VFf5IoGJoHkorXsFpVcGkaJjEF/2
BEUfJ6FqS7hIeF/iGQdMbcto5cJymvnasjQ5R5SmD2E3cqNV8tZKaG+s86GPGFZclsOJVA09E3xC
McrqV9Xwr9BzoOouSXLkR6DasZnzCh9s8JI2gGMQKqPJYTSPtyQDpW5jZauWAqHYM/xKFnN4ROwr
m9Ub9ERrueJEVXfB1T0WS0nWgLMsTvPywMDpMLjF2dsc0i8c+sQAWs9IqKtPkWxAMkAW1F+Mkodl
Odn1yCtxQ73ITKLzFbuBJ+IcOghIOH3dPTEFlxY8ea4MhlidqGiT0UQPiz+ohXiLGHlMB8QJvwT2
Kyd/Cl1GKpbN20nOHT7oK/Zemnn9hArOyTxjzY42zPYGBirfhKzEgNnyMA3iS/WzNnZlCVXjCHsq
8hA7j+ZBLvvqM55EzUMdJ/W8Q7ofuMhNqYCuDvSnSfRioTMJnATJL7IZc/x35ffbKcGUDc612jA+
+NHYqrS+izU93WaA5+J6e+Y8RhtSrgxk6osLY9q/P0/+2VoxvxsrxFgoGqeTmxK8VoqA1yvPthce
63Svx4tYDKZF1ThdwephbYIjOnxUud355BlHmj2XvYaiXW87lmuAeQX+J3rBITm416Ce/H150s9e
JJenS4YpKqKqW7cZG2p4LsW4OtKLNL2rus862S0unV0LX2mEJt6wI441La9YrBKDfqfloQ9F9u35
xLQszaChqvNfhr7tPx0Zs69zUzoq6fYMki47mWPjepydImXBzxJkp3WKli7iIQ0vAvZcizKhIwvV
TJpFVA1AAxr5FrX1oG7VoHaqSCn5Bfn//EvNokkjOhFN+4wMzhS1eZ871yhapvoulR4u3d7EDpeK
9SSLIXOTcNiTjinJfqk5Vx2hKpQvC+dDgUKUSUGZ9WMqs/ggmf0cofMgkdVP2iY3l0XypgOePEkV
vHPRO/M9zsitjwwRYq2wZyaRIkVK14I+898/n/zbz2fx03G0t5j0fbe8/rmBZS5lWZLJ6Rbdq3jE
PprN8vpFVZ6OJTs0mADUyYiVad8asbzV0RhRC545aVwIOUThHE9F3YvKNx2+Obl2f1/d9xn49uf9
9+puuqv5VaDzbnF1UN2Nq4LrYReB9C7xUlPKKEvj/BTjAae1pfMTlte3O5//s+1vSpakG2QCmEDs
lZtpi3gMqrRuc152WIVoDBA4HcN9e1omFhaUoWvVPg0vP8qyon3riJmie0CeZi7eWXV+vRCavqJB
lI2lqjf91YheWtDJSbqVA0jJhGAn5KNy18/anVt+74NuVpte0ppjXp2B0dbbMp5KR3Rg6VufZHe+
kPpznGnKjLGIB5A0fZiq/PfNbZtcymsjTLYdCeTXsZw6IioSvDbBtgp3PH3Y3nQ8pMKCJrelTjIi
k8GGMTIS2PCQjGhe84RN5iruSpCYwE86dJvjsuCHySeKvpCMWS28GVL+oJzdSK7tvNs35NABtgN2
6agYXf5+Wsxf7p3M1iCbtEpkU5FvntaiuAbmSVKO2+HwSMmkSFQII/k6qeA9P5xewzf0mPrLeQ/L
ACe39U72L2S3kCgq+4z361O+IOlzIcRnki0X2O0xg/ZL1F04PfrlN/8s6eZHaohuLm1StnBwHrVL
lUrAAGE2bu42n4DWUNVNQ3BWdKetpYEqcZ7tjS+x8bB6U6kgxRbI8ZIgJLvIoT0ZGiROq+HTWs7r
nK7feahpycRrsuxw0wFxbR9ljkzCneVH+tm/N2VTM2VJNiRD0S3lv09Beu2ZaHYXYNbnQ3l6qPge
YlXYibE1IodfmfSNM5lMde6qAbLTwazLbBvsFeao9t7v93MvUYiqIOaQSzEU8+ZlP4asAmLXp9sE
Me3FY6HJQX0zOwpz55w//f2wfI/rb5Y2lUGuSEIGo0H5dmmp1CrEiyATykvba1O8B7vs2YLmC/Gu
59Fo4YyVhJ0tO5mTmcnjHQ5q0hCMf/piQU+AivTZ7q6zK2paFiYCbU62D/MfjSt/M5KrngY/IhFb
J2BgK8IL9c8AtR45WIoMjpWRtMs2qCXTExo2BxojIRFPnOr+/prqL+8EozFd10gBMVm4hg38n/2l
FdtjLMdZvO1ptWRz2dM38f44F0DMqhtlVU85eHlD5rS5aemOfefZeenCBBQrcA4q3vBm4cw+PmGU
nJ7wuj7nj1e0jcWyfkToSN0b4FP7+6LlX9YmVeYJUBQCTCTZugkROsn1Kb00Yrwld7JUNkIakGxK
2XDeCs00GXYaVpkyH+mI8AsSci/gYABUiR9hSVe/1MAFbmKL81tw9M76nSmU9PvV0XK0LHZtXZP/
e0vV6tJYrdnHWw0jB27yE3QtL0z2jbnpiHqOFyZXaFDx/X1XlOHP/fHEsgMxcOaVFb9LiX9+yhOv
R5BFHT5UQJ3NYzZPPlWNYIB+2TzFAuFop4lJ12Z+hIJ6AF/dbePI0UcUYYe4XFifqLFUFJ+c6Lcg
8SAo3FtMfqmUVUXVrCF2ZmhZ39wYk9lXGehBtDVljNnskFq2OLebiubcJadZzFEaqurpziP+izYA
VcgQN6WRN6X9WDfEJEs5D4S8ydoWwyPrhpwSuVWvzNPeGIA1xTKIj6PHado043NK0N3w9BBZ//fv
M2yYtz+Pwr6jS4qiK8ZtIR73eVSdI769jDyJJ4JH46JPA+u1MMFr5fNevPOBv35xg9Gezi3n877f
/X8eiIuoioHeKaBSWCSL63HdmNnMyg1PQkKfqa9nsRl3oE5URB4S6QjtQ5AQWUXU2/GINLe83hng
SD8eAFVEF2VI/BoakYu3R6XMkqtrfcnCbc5poP0iNIbaIdG8Qs3seUUZ0dy7BT9u+vCJlP6GaLGD
Sbe3QNHyuAvTFB2OPJWyTX/cC+aTflyewNVwRtB7APpnMsenSrlLW1CHqEUCzmgqDBUsqrRc2ujx
7+fg5/pwc003taJ4Uq+XTuOa1Axrt4L6kyyGellIr9tMmZbNsgrodZmbvz/2x0J/86k3hWMY9BlK
L+59JUwvApIEh3rjdG/e/9uncNTjxEkhLDGF/+/al8VpIDcV302pK4AtHOdyD6mrlUt3TpY/z7V8
n38+6ftY/s/DLXMDi9aIgbFflyVA6TMi2fNWkaA/HpfXCySbTdHTEgd7rN6pDX4O8lVRww+osPPw
H+jo/vstYyWptCxKgg3vFjuOVS9lDeU7Rs80waEC9hdEPZyedCmcsfTB0dVw5FzubTRD8fWfFeXm
Mm5udqcZXVFEcYB7btBbTS/JK3XGuXFqEJZR9WYBY6RR1oRfBhrnew+UfOfjb6VuyVU91kXLXSgu
NH2ymKFZmkiuEDXjZmgK589F/Hgkn0LTSr/vlyZ1UHZhJ6zXl35XMZsy/TDbnWtEZdKL0UtTCrk7
D/1QvvznFmkk/sqirJm6QoPGuKkUzLbUT5c4aXfxHig4OMtmToz5RqED65Nexby8AeXbOhgy7Aon
j7i2ECUY4JjDqT4PadJdHJCBI+bdYwFdQjPFk/Bobc7xSPH0FdBxmFE4xtyTXyzkmbqkActnQOek
LKJvqy5pQcDF/jD8v7/Zz/HmzTe72UzT4hici/LU7tRFzSgHF7i+ICVsnD3oU0KmtqonUr+pi+bQ
jpr3YfgnYasSGH3EiwaODhYj+00cMkD91pP9ZnJaCPtsFmCWIKdTdq7eaa7YCqgPKKA+SLIl5lz4
D8P/7saOBtEX54iPndaF44bOXFzJq+OknwiPqivsjW3wYHnnVfp0glz8qK317d83gBPInd92eD7/
WQEq5VhbRhu1O2M1zAHV4yTeE1u1aN6xS8AFfDEemrn2rqyCHZFl65lOtByOCfILXbD6Z4fohlU/
bfAtECE1Z5J1ek330gr7oroY0tQlHDaKGy9U32JwegLMZhJXNO4cMEegD9bKMvQBRUyhRqIl6VGH
xHMslctkUTjVTFkqy+OTtpQfBU99UDyFAbB1CB8kz/wIvX593cB1gJW9iF1xRTnECAHP2FScxXNl
o0K1TGZs1otkpkxph0+NjUUogokVx9z2M+aKcH6lO8+U8eONvnmmbg4DYSdkSZge213vzYp3bRXu
k7nLLGFxmTOFHXFXau8yUWYmpwHKSxDTxjLeAY8DqbfSbewDS+0lXJAiQmJMCDrxkfYyIh3CCCYZ
aK1sYs7TuehiCV6C3wewMYS0b7BKD+10DlDhSHmkxa5vhfl18Ad8SX7hdocriqO/n55vefzPhYFS
hNqAiuRbWPPPw5PIeUa5EDL9cuJ9vO/eAw/Q/Dx4JLVzcp2oH3wZr58X4BqwBk+nIcgyBALkVSSe
cacw/rmSDvddUUXWKQpU6/sU/s/F9Cf9mLeh2eyuq3hJ9uAkXQgOsd/AVrSttoiW+lxbSBjcJEdc
QqfDBryqDn/fEWXYtH7ckX8u4mZTU+NAraXAaHbds/CQfkErhCK8urxf5sYq3TMsJFLBeCfY11tr
SKS6TcR4c2WusJaupaW1EV6ETTnPFtq4marP4hyBWHqnlFd/VpA3d+pmy0vLsD4rF9756lukUS5Q
+i8uvrA1lkyNOarqnv3cubysc86DUG9TfHnNHNvTMoUR2bi2uNXhBGuLnLGZ4RJu7KkbfXp8uG7j
BWAUxFGipy7EF3NHPoy5CXaoGhCKWUsoyDgnlQd1IT1A+SQLrfQu88Q9bc4L8g8mp2VnaxN9DbVk
ikfcU9kZDOzZM2sTAXVq+COqWbzW3WJJCjpRsipz2gu8l3TFpG/ZwTNp5tD7ZJuchzlje++4v+wF
AimOS91t/d4Hsohn0+SyU4ZlMlbNEBRRtqpm4fQyU/3QT5bWlBGZi7FvzrrhWlORUd4Z2lu+jA4p
HM8KLyczB6fbhLBrQ2fgDJrrns8V1+2aLW9OYAHoLtrjGyjI/slX6UGZq3AVbInUZjinrgNSC/R1
vUgerm/pZyGNT141M5bShli3SeoiF3lkBgnsXj4om3bOUHEpLPqJMSV0LJzLK/G5ZAmoIQYZ3slP
AaGSQeOxA5Hy3iyOG22NWAdpUfggzsjtmwOF6aeTjsDoI1jyGKNi4uGUYpFQCZtK5lBZ99aknrKq
9xuQkeTVydvquYJtaPjFbr6M/YCAAlDXDlvTIp4b3tBWq0mMYXNY5IP2Yolnfj2QFLPV9UlDsMg5
YEyE0Jqt7e24EGYlt410MLQLZJYF09zB+kUog7U2VqYnb5LBRYqI5E07CI/nNzCHRF8SetE8FRNx
jcljpW24k37uYnvjn0XEM1UXGERX1XMyB6cC5BwbFBEmS8vvxjT9/J7bIsOoTokmN8AiHt1iYo3X
pY1zFtjOSHOQI0JwXfbc9HamLyPvuMNlqa2pPBbZgknkBANBt1bunGC+RdM3S4XFgVKWVNGwVEu8
qT2qUMkT4VrXux72X3F1QVQh7aXdnhHTPhQNxxX0WTSInc8y4l4nAc9uApJxrLrBTJ7xqLNHYFL1
BhkDYhgo1RZ/wJS5/LR8BMQQJuMv5c7q8d2y+3HZmoY0W+QwyHDwvwVD3yens66V9Y6mG6k91bog
kOv6nL4WBJBxe0+eNZbYbQGBfGHRZfqORktZkVjHnFxx8I/euaLv49CPK9JNE88CXcYf8s2y0+VT
3xT1zkYiI9H+m5XYy43tkIOuDVkKCTlFzXx2mXbL8uHvBf+3+sky/v/htyeoOtLPXSWe690g5GFQ
Oq23+qvIk4UcbWxhgwQK9VT6KuW5jqM/fKDVnA/qPlgOyQLPlXfniPo9U/hxOwxcKFgmmDmYNxVd
LkfntDpzReYA678+lZ9oUCi7bIpw7wJk+zWbNjuktqFta3NEV4z/bXX83MBpExnGZ/c00j+Hu2zH
GKYkvF0qDhnr5qyuVhLbjZrVO8RNfuMD7n25WEgIqrfrEwDLl6uPDKkhRCPDlSk+HXcsVazL/KWN
RPALI45FC20S9s/GcBPIpteZPKiTV7U6CtbpeNuMafniZleJtsYn9Ch5YFXGnkAFGaGwycbaEuba
ExyHEdFk48rZDfP6C1hvR10zcQSoUC2IVVlHC+HQP6EFGxsHlQFDS9xFMWI8b5NKyMB9n+xo8Ilv
qas46UquRjKGcCRno+UR+EI5ESbf2zzCzhJY8su97qT+S23J+BdzlqoOVjn15uVrtNbiAFhVFFyn
00QlN1kZ50QYO7mJwtFmWK+EXtA79WmSEcsEzJlie6IS7/5MYAaJHNPUQ281t/JBfYViJvwMd4ZD
NI2FMAVcjPiQPh/3AdoW8ozk58uXsRHddH1dKLXdwDd38WPpoL7QJxz3KfE9kMcn7ar5HGi0f79a
+o8WMI/Nv1/25kEWlGtwxhpV7bpVBNTsPZoL87OjwL9ys3WJwstXoDfruxNRieHMnML/SreGq81w
wwRQD9ewTePFAFZ8MXaW6Aj7q6fRzxhd9sYGBY+EUeEyJpuNDm64xkd4XgOo4LvKT1Bay6f0SXyh
SqSZZU2ad2tSICC5swn87C7efMebw0Kkx30R6mVFKUZqtsPkFXxu7JUHxCyo8WrSinLCqf6+s4r2
s0rlzg6218Hpx8D1v2u4HNWnPDe4syB2JozXgDCnu+bNBE2p2p8A28fi4VNzavdV5Sxqkt8rkCli
okOKCF4oUfMAMp/kM/GOEvvnvGi4HQbx9FgPTfNHs/VYShcLX0e1a5Dz5mMqv/ClmxRPKsq6NarB
aekdXWEp8Zsu9ccaLc4AwpsyUVWRTq77d4DE40fJlWBZVxPxY0ClpG7sauATkE97EDPnJxvY7+F8
nhr1wjwtTIeTE0LigolgD4QJUSZMwb9v+Ldn5nZN/vd73ayAdRXSZ7ryM6OIEGCzEX9QY94mIzcZ
vUCif6xfslX4oh80oitgqGG7Ib/5UL6LKzA9og+SzRVtnR8j2FrDooQl96udN5vKE58QqLEsgdFA
Pfb3dRu/Pij//B43xxm5xcyUX3PKayK48n0FtGR18bHAL5q38y5bRSg6vWyNfKObn2ZoQJFnauMa
5s6yG2kzbRa+kEgzkzZk24yKTyLp1vJ7sg99advDBgEBOSnd2pZtNFdTnWX/5Kbj60anmCcm7KEG
JHvhIHv0gmX5dj0MSl9G9Z8dgxgYbuuzk35pg2g46G3MzGF15/v/UlpwnqRpghVNV5lf3qy3V1hd
+smIql34FeLaCByTQHOXbKhiVhOqABwJzen0Ok4P1eZCXJZ+Zw1Uf66BXAA9d0vTZRHX2c0PUGRx
EienY70jqGF1sWUiOK3RKp9yYiIhsbJxcATzdyC/KwFNYeWUMaMocrxHNelADds61iBHejBITgHi
5Ede4kVOvU7Zzf5+VLQfYwmGn5SDFnIHNnr1dtSr5FYgF5pQsjVpq84VOVyRisGaprK5Dgub+8n4
ffRJc83u3k6f1pjTC8ktEjyPzyOodo5RRCBxmJkLSFsBBEz7mUZ/8bjJ+S4laoIVAdrKGrK7fGfd
+R4b/ff9VOkdWAz3FGah2q1O4yodu2sgBCV4jqFukyYnKEIRHy4XY8B4wJEQ3eZTCTC3QaTxLCW6
EADY5ESUVvChH0K6VqKveIZnGTzN3a6dUD6Ub0DRoHcAKQSwMNQMLemMaPPHf9/7nwYW7v0/l//j
3guVGhZH7n3lIhmAccVpijQn/ALdMxCKSTK2W8KdAFsWGMCkJ6D6FiUWG6iduM/khrnppHiIbJ0j
keapj4EN+oLIjmb0afBQUVjN26FwBfdJqhPy082Z99pwSpcagjIBVzIhyI4nroW9/JDbgyEsww6G
UuxJNF0wQtS5BJetiORBfAb+2DX8O2vsLwcTbsJgXGZPG3ReN+VCG3QmNkm53LVT3gtG/sieRQTa
GBHwqdjHdTxLXwZtM645J6c/0NCUrn3SfCDpguNdXnYff/8u2rB7/3is/rmkm91dVIEwKo3GVAz1
P5btaPRWDSY/pzqwjTpIrhu3RzSA+jh1yNR198EmfUUGC3I4mCdv8Vy1c4g4ZOr02Riarfwobfrn
M22MYBWuB6nrybX8Xe7jmFsQIuWh4Tvfu7FDO+jnt7AwyKHhACdxswg2ZSwUdd0M3wII+Egc5yNO
DRzfYSXRogHGHLD5IpX3Qgettxc9PGXAmhH/OpWHgtdYI1OkoXvxvtC7l7NocQbu9vetVn72sYdf
//8XefPrWxVz0a7jIttx6wijRwMPgfVU+JVPTTjA3hmjIaIi4erzOn4iorOep4eevN7WxzrcTo5Y
LHGkkBtut/hZxO3f1/frTsKwdjjvi+hp9WHm9093MqiMJrkoRUnJxas3LkhhnsnI43P7PV1Qi04V
zCXohWmY/P3J+veB78fv989H3xQfUYanPxlYmzTxiJ8CTPZu7rtH8sVK2iuryIYbvgLpUOqDUwmn
FoGZQ8JF7HCGfBXJcrfeIrIzpw1x4PVCmve72FkHKw67RCCAqJl0xB+ZhJrFQ+oYC4vqQHbjSQBC
jUb9aKcbwNrplPnaSHjx4A4SkIFJMlgnDwORG/4lLYMt4ErSYKS5BUQtPwGHoxW4iom7fejW6RNa
5x1zL8rifjSkFgXGiNigyobl5WV4r4ZfHQPUFCnCrB4TzIF6DKsJmcbrxKYQmZDNANW8WuGRml9t
6x1Mubno8FAZc/S7I5GsIdCvDsOPqQYPSiMXWZhk/stb5z8CYN5gydrCwiY5cRQcXJkoi8Kn8qJg
0W0e/VGNAwRp0ywHAIUzHR+gMrnSI6mIcL0Se9TZ52kzSN36vU7ugIp75kS/lZRJHyPEQ4+t56le
pA5+E2ylSOvnHzQ1tyWuqpYQPXGHsZiYACj3eG8Yu5DkZNkXzsrPMpnK4JuHTu2JGIGT86KSRxk6
L51N3jwDkrkGo1CzadleOBodELFgXqEPsYPxRUwbhuVx9qSOWKR385TsBgJO3WBEwNU0tYVkdDgt
oGXapMi68PIxWrwPvVd4trQVUP9hJTYp6A5TROzH0VMyU/kn7OLz5B5n4iy1pbEB6mIq+vQflpEj
ItLC8TPq3iB9O5/zyzSZEir5yVRnvItdggqmFgEPwBWzcGRMG894veBO4hA/Tl08A37B0oJZ6GVY
vfs54r2HBvHg65EGXvQiz9oHiGPL4wsf7JwfcRYRg+Sfn60xIt+tSG7GmmIZJxnHwN1xR3LhyClt
MmiIIKZhQBb3w9l9HbwE7yxn3hBuvDxhTIBpC5GWbpu1tMZPNGQ3XAsfGZDseOHKopcltLJJQAKU
bp+fsy+GmbRYpjDhaVVT7qBfd2gqY4OguwANGdvz6PjV0KiobXicdu5HExpE/LDqYrNkLXf6Vc5N
p7qDP4j78eshn0+T8SRn+CM+QsACITYNV4ZPZ/s923OIXwWj3D2YeAUqKBDelThcAy/UhGy8hhEZ
U9TzTOKZCjCEodP2ZWzGFN1e3gNMxs8Jcdge/A3K+34KlmpMpOT5mQGtr3nZlzkiePFw8sjMIdb8
5Ja2Nq3968vJ/SCI3SH44Jnwv2ZRbRB8JIv/EXZmzalq3Rr+RVaJCOgtPUhj391QJkYRRWxQ0V9/
npnvVO0sY8WLvWs3WRFhMucY73ibLRFtF0LGzu69zytgaryd2ezkMeNvWKjrmm65FrJvrmtBHkZ8
SZHfIdpEEFWZaCVF5inkuU8CWA7eHK0Z7+bNRYD3gTqGu7HnPRQ6r9b07mE7aAqQd5yE5/FhmHY7
y9zemvz4AaUgSlsnwbv/Q/xu8Ytb1MSqDz1EhLHdqY5wuUEoFiE/48cvMViOLs663WdNR5u1r/Qj
Nq0ONl1O2xy/2Z5fHlw/duenCl+RK8bu6/IMDIz7mpmwmYzbg9sKf98T4Bflsl11zsQbiZXYZ+cw
MRy1ySWkrSJH/NDBqg+zdbj75k6fbBjCH6zSgteaLer2Gj3kSukeTKS4Zq9B2GfNv1LPEVLhosTp
qXbZO41yDrzKdt9N5H4zPERZ+uOrPc2ZNClP95szZx5V2Fhu6MOHSVdogUYutsOTTyPOHvb37fzu
yH4fdprMRytwW76dRX6csye0M+1Myc6jBuPVHUh6Sfrhg6CJoof1eS93ujOR/XA8ItGbYBMdPCr9
0L8P2XDIYriOtp/lvO5e3HcX1vjdSoub8d+FPd2M/U5Jbu1iK6qo61UnGiPxCZaGektgjNgECKJW
/GP3aGM2R+cD5XOtj8tg7D/e4LGaqNf+uEXPkHW23VzkY8EtkjGpuHGaxtuxMq08YtcgbNBZ+nmo
2ZSr9gejZOSS187eHjaMD6XzcL8u9pb8lAA0pmU6jB4K28iXxXAXMS5bcmRQPhwnSd+s65F+NM8k
86Fz62QWem8qsxtN6QHRIWUGyX9YXbyDv2FJvfl6T2yV3flxqDXPuVh124iDD8kkhExPJo/LkKbn
cQEDf0WY+PQx5Vvbj+k1oCZDDcwJo4/ZApnJPz4wCHTXo9pDX4/uM45bydOGsncz5vDz613ku6bY
Wgb7SQrIiGceVPSWdzRLt9R0yh5C3znL7jrmxpwOnBSwD0RTvnfUIeaV+qLeYaQvVIANU0wEC7Ol
LyoGUai+Mr+F1SgHGazfm9Gyaq6C5hcBsYuNKeeiLYToWFz5JTefnenSuehv3qJXixVqPyCzCvSh
PS8RqUhu20xlU0rmFGAqs7bOgVEd/ZwP6YdpbcOSP7Ajo5dfW4gjsR/BnZiD4oDY/Go+FL3FucLQ
n/ak2+prswuoYeH+fZUv0HDoazKozLdFUFN5qqlru612bKi8UmckBakIlmiwm0vmhiLq0Fsvyk8i
EAHakM/K4GNOk54AAdDXsbcmiI3IFjIt7LJTwetkOwUpmRHpcqZrjCef+c444Rs2bjAw4NzvJWfS
tGGc3xnTVz5SPJxohT0DNrsYtRiGj1MiSn0Qir+/pFR/BQHhgwXnE1EMI64nsHatqOfdQduI5r4d
74YPJkmlxRbCa3QZlx7OGT72B3poJ07paYDjaPWJFcQqV3SaVGckI+JFc1sgyEhWhB/eZT/vP1JL
s9tTqsMpMQjiSRKWXXoAp9gnAyVtvPu0Md0tcLYNWvGZD6VnJhrX2ffrDUz8SdnFsdZKBldsZx7G
pWG27E33NF4vq/FmWUeIjWV3jj74ZIweK8o4sh6c1DWsUda5Vnrjo/yqRvUhqM4bIEp6MTfAtUhq
ajiHCeFB+2mnTbTbpVnk2onkoJ159ULmOPiIE+A3S42ElgWfyyFtoVVxvBJOHeJ005E7YnZehHQ7
XsowW4w2edWw2mljjKCYoph4wBZIPZYRnhE7JwkRxVIrXcXYM+0mBrGKuE/U4rV7cTbhwWqSzmYc
HSx3omS4Dteh3EdXa5Jn4ZHCSlzmncq44jNriHQPjPYx8++Q34QnulCx7n1Mzq083PQIbupvnAe/
nnzYDoGKPTwQ4BKUjmTtLc0/BsiMAbyvaKSpdai86u7VgRNsFcB8Z0bfe/ZgegwoaRqaanooht9Y
fDOQzUIN9ws2kGZUMz+Jr7JyGw/SN935C/ybR8JsFpskuDnNZ1Z9I8l2F6XBkZN5bff4DUwKDwPs
ZxjM1nRiwPBKI322QPXP4vAwvfazBfUhm8gNkLAwSVR3cBvkv9wAjFOXqF9p1g5wKBj+/cI16mJ9
PJ+PPy/2CUrYqqna2u3YVqSBomMv29WIkrxbiMW9jFTM60wLcNug98tD+WOqmXTMRigHLCOX0FUe
OnqTb99rsvp22C1B0Q/SbhUI+3Ard2WbHdxU9OV9UtIqUgTV+CuHeIPjgy4N2xOcDxy8BgxCw22U
cFdocIQjO8ThsA4w5SKGSrICBh0AGkbbwtYgM7fO6QMDmWEF8/Lh9i+YUtxcHPUBivpNfhPDXZop
pncoR008WqmCrdqyTZGf+btRztnUGU0goe2xsfnAxYBsOtGyFAG5Opxig8zApYo2RzbOXUK9SY4U
C/tgkXTibhx2SOcUIb82Kh/Bf6+vmrRIfN/47O5C0upNZqP0Ni1SxHfGdN3R0NyLcevdWQWNgRDL
H4MTV4wTi7ELxH60pMXvnJik0rWsoPecXVnnHxnQ1ILt5O9n/oK29e/6fALqHnJ1Pygt1mc+PgXr
qE0RcI4kNwaq9oo+cBxtLbeQAK9Nt43zVc2Ba0FLegbojHZub+f1Lle9zjaxtt8exuLDf6/HFsIL
tL94jop67kdJe03qh81FSU50CLeV6NPwQdemj2HRuxDgJKq1DfmRl+joV/pEg1Bb+uTeRpg2N4Nm
cB7u3AQmdU9g5+/UKPKrQgHFNqJNhnUt5fkIbm2Va5KWrdNIjsuNrn0W0TFib3WkSLP24wovrCaC
p9zYYg2WwW8VgQQPCxaIIWaJdHU+MZawozZx5vz9TF/wIHimPy7tCfbKqkTeaA1xDIR1fLvEQuVO
jbaEJ9Znpb8bJ3CyaGJJgE4wcSmot3bOscOcF1Pko/sOofzWzP96jD+u56nRe5z32X2bcqsuq7vf
6KlzyJ8e58AsGxJG0R40wu0kDaTP3XDjKvi+YGQbikw6hvshoLuzdijNnYcPXkCIoBirwV5ymiYh
tgYeRN1bhyEYP5XYyUDyz5zGip8H66HiS34S15y9n85bMLQAVLya966/+RZk/fX1nk7drNhJl/X6
eyUQDxJuFgmEvmQOuc8jdBumMNBccMV4rm0I0zlMUhgfbIymufUWQBy8YRCHNg4udf/vCFO6G0wY
yM2k0JBFgWzvrAaToLcFw6uG4cdCUZ8KrPOhkuWTuHIpJvbZBmjHhecKCI8m3skpEtVAC28eGPGb
Jfo/W4NfN40qG/U1uO0vj9N0n2h5u1yfYdafAsZlM8xbLnXw0wOZ4nBfzFgJkB21p3l0DfCuGWSx
6qUm4yS/gnZZ9MrBlwoWt/Urd2scPohfJTl2DcuDLZVTktNgKvevflFQv+2j5icBfREsO2sheC2F
d/ssLfZpV5yxdRcHJEzHFxixODUoeyTbWbUBHlPs7vGaVqptEixsNWzJx9sECO4RNicXd4k9Z086
gigcjFliL3ZWiR0QvCf8+L3am0pCfUHz5bWG4Yv4TUJY+l39/dgNb8fadSMr6mnEAIWXIyq+LkgQ
FFcYIa17xdc5vITbHrqVeOsrncPgYG/xTGni5MepY2t21qW39ZlaQxQhq9aUOmSABycUDQqYdRGK
/wKtFRuYKzXVGTccYPo+XFXzEWjUyE2LGhtcFWEx2C0oolPXV4UensFlWZws14gSy2zxK8JNf+/t
qTIFbwEYh/KAuSG7HjUo1lF4+/gcj/zEnqryFIjrSHzCuF1GQ1YSYZ7PUa64ILp+1dnwpw5B5tSd
naeGGDQZZI2bmM1iQoIrNi9W4qj+2l27+LExBDzB3c2h3O9xazrARz2OMYdxcb+ycD/COEn4nO08
UsldZn2muiLSFkZs00hIJq1FdcaFUCUh3K7DG9oEXIi8i4tnU3eisiNVnZxAHFEBgNzDRyTkxCvJ
mgT1ZlkSwcpORcoeLko1XYawUQr21Uj1sPCL9p2HgAT4K6cu2EEoYYlRAcF0YdutBXcaq8pHzecR
8By3R3cKVPzAGDFuGJFgPsZvVbtt62TJEHMxmOlgAjuriegfgNwWQC6jZZDX+neAKy0I0D6MLuJ4
a9wACV46WPnWSHhyM0EQ9/oppLIN8bdMOJAQHJxNjM02+CHHlY8fJUnN8xrlUwreW3exxyEY9EG/
sGUjrqxWfALRIk8SbPLkJFTbmnnvp8h9xZNBb0D1xNv48O8mUIlsXcM8Zh7c7iJ5ZhfHsZyqsEbl
pGJHRSauqTGlr+Eqt7haGFthqNkC/8Vgk26EG+DgGWcUUNtUEoFKWFyCR1y5WMpYWtQCQGyLm47L
1cY6dNrcNK3f5rglkQSEAa4fxkY7VuxJn+Wg8HglcSQLhySyr2kLUO5bhFaZCgH1BO4ENZt/Z7GW
dupv7LabQtHmGVH13G1SLsymB9gcJLZMi3PoNDwlPNulm7CvaxZcbOdMWcdGVDlqZydow1SUdyYC
e8vAEshpdvZW7hWca4XPWAPPpK1Xn14ChBpUMBpCgQy0nJ/hGgvMg4g4pAdomuxATJCx3MNgh2RN
qq4DNzZliqBhKQdGM2+JRojohh2tcYIXIfLMuaAU5q5mi3aOZYT2vYMO31SZ+6hQ2ID2WQwCrUJ4
gjhHEksg7u1C4CPWUuonlrA9LD1gnU4e5/ENAclN75WZLrH2NvQpJ/Qp4muKxou1gwVQGxc4tc9Q
A+7xg2noxU2iYtKMWhHxRfChhSkg9JY3I7//8VJ+nSs/NsmnknH7uF6y8qpwpE3TrthBrvD3tWni
n/tCiaBNa/F9TOZoN/cPg21Pc3eDxFVjkGO3xS7Dz3b2g2usfLQ72sc+PoqMJmmS9w7xdp6K3GTW
fwjQo/S2IH93cwHtXv9C6sCYXbZt5Gp5lNMPFb08PPFgOxAxYxxRPaAxSOQZYUdHswhq1jpE46Rf
o9Rl5gPdGrcYWPeVr43u3XVwHe/4rw1eZBl2PgLPzs1rdDbxsbOxJS8Js+DsPqxDBDPcZAHoDVaZ
rHMu8N7R4OgH94uXpysaKNQBtMeZlTFoZdDHVE4EvZzYW+4uzwAZEFk7DjuJqUYZupmU6YmoUE7s
M2ciQBIizL5p52ySbLEAmaSHdnah2r+j4iFbyLg4HDNOjWeeOTBXaM5Lo9mhJ7BrDEITW2FRPcY3
3p4HvxGxHwsNxzNe7BS5QttrWd+UOncdq30Zg0g1ujFGafRzbokLhdp7K98RFfBfq+Sp0a0/lO3p
1mqeRtTouEpKCJOKUc3auswir8hkWM12EZ6DnVuFZSiGXGwcxt3d2nf3neMUHKHfV4PVaAsbBRUi
TuOZlIiR+yU/3O/HUd2p6RLTyUrky6YDrK8Ckqx3du1gyqX+UOJWy9KmYMeAe+6DdjNq22u/7OTE
ipKaCus761POdFJMWPEe7aoDLF5QTTLDiYiumF7n6vBO9HxlHImMdm4Rw2q+sKfAuK86LW8TqPa1
DysQVv3nCUDYAGuRQdMwD3PZdicALkG90yInG8QvCdFCd4puaqHec+tkHmWdSww6AeV9T0nJjjy8
B8xjsEqQqQ/2X5d4G58/Mo9Q3nndb0a3qE1oraF1yQi6DeDM7yfC+I5gRvWj5cJuq3c070oOKYaP
c3mZ+vTaOk5prMFi8nhnEPLbF0Jp0mQqTRnzdRnS2VMhvz/fr+muqI6jij5cHaefTSMbkF6+60jO
jXfgcaRwFFN4BTITzm2Xzrv9S3rR8f68hGfIM93m7G0bLoH4bYgCDKtN7F/OPXan+DjA+nYdKxrn
698do/KCwsbHUlhi8I7b/TNwuD5d83MpnY8jrBc70gdUYmFPBySslxQf7kNHO2QQbsyUw2RMLuQj
NYsFqIJXLa5RN7OhOxiJO4LFKIY4H1fVuH7dP5YqE4gDfrTasqC9GB/d25uy+DsM4elV/nHpcAb/
xQjyRtlIH1XJRj1EYOamA1Y7XMzetVuv9Frb3vQOA/KPU0CY+Z2k5Q+p6cD79hFQ6QgLLQ1HFbs5
RZgE79SE0PjZdrBXg555YjidWg/Kfs5t8BrgKzbN9SdvCEMqlfvjA9lADScpFj41hhcSGBEymtuH
DB5MwwG9HoIVSjLiB/NBw4RMH1+dGjwNsEwsNCVz22/46px3t8HuInX/fqyNX3J6BcBRlWWM29hV
cHL4997cDmmGZcTjOGpBKmlajXVYlr5ytjZbbzdMSGwNar3blBGAMmdqsV5jFaTjInNeO1dqCLIV
UzAs9Q3l8LfNvrgq3IAUPCUwctCentgpl5pVfrsdRzfrsoibFjhhtJk/JhtUG4QfRUnMi1aFGNxM
BnuLSVII5VUDcH5zd779Ip6WDtxBDTsJvNFgdz1hX9o9P+7rG+0wSulvLqwWOwuokaDutvzcxVDW
laMHhfuH1Nm7CSzBo7DruT0MrKCDbISxJuVPzUNFttqOj/AO1Wjv8QewKS54f8xLv7FQHQ3uUMZe
7ZX6pkfhSQFfdSC7g5SuWXGsQxP/H3TCnxuQVXjFvFdK1PKugJq+QLZICXf3/TNFNC7ZtR5kmJK6
ZNurKEv2MQh5jz+v9fdRq7ObH/xT/wEF/Ks+wcLNocweAGzenAcldB7eYWFcnSQGWAcQb5il0yaR
GYCsnLMOaBDSuDHbjWlSxiVtTNmDB6HGJ+c8xE6y3aTYv8HVoOBgCviYYD9pF540vmKVA3u0cddT
b3U38b0MqbgZBD5w0HdrzNiJdWVuV4xbxsGXnby7NT4ZHu71xDoemRIebYQlHYkU8YGMNTGkpID5
1cNeg4pupwWEWgkbcADUIk6on/NEaL1u1nGQ9rZntsS/F4b8Yu4E8Vkh64LwiUbjmRObq41jXt7K
YtQebKLp1TyPWjSfWcgFfGFM28um8GANKdpNlPmus/s4TNZB0SXRBiWzp8LyS/rvQKZXdOif1/RM
dNWS41G61s/F6BGU3zbJt1C22VPclpWA8p1gyxvbnnw2Slq8URE2bkSLYtfaIy6li5AD/MsBD6Me
y71VRhIaqaAassH+KazN3glYXh1jbDhAGELg14CW+u/GI1+wxFqf0mJ08EgxYJBefK3xZZ2pw7Z/
EhmYEKaU2d+P7ftsfH6df37oU+nfSg5lTZb5UEZbX23yyfXjguCbmoZp0WWRf7WGh1VZmduZ1rJ2
PCpcepBgfvx9FbL4lKerQBRex9OzTY6TojwVEUp2vUrb5LgftUYV6dFw+i7hnYRcDNZxwouweyDX
MzOTbsvLA5gO8Hnc5gDjXg0/gOv4QIMg8lozV30zNH5RZf68sGewT7tV9xO+hvtRjTlHw0t7NZiY
f3/5364qFE84SBERg+oNZE9cww+Ial2csvpV3pJV4VywT+5WH3Vs3+lH9qOMMExl+ebzXpRL/3ze
E7KsSZeqnp7E5+GdulojfVSHmMgdNSs9G7V561Op6Uri1t/5Nb6Q6zQ1gfvXm03p2xTw3y9anM/a
NZPSfFTv3UFM1xHoqfcdwDuuMSm79KlvNYkKqunnUBOtPCDUu0WGgYEKfKDOuEhm9lN5fOLvl9l6
eMZlOmKnxIUPJXFtqT6YqgPgAACsTUJRDDK+9/C2/r6Bjd9TDKVOGrkqXGjqivT9PX88MCmRi/ol
rWWjXbBd1PsyIkV1BIMOChZUNpF46a9HWHSQHouXEe4LJbVfWNuLuqei2pOVN0uo9fuR/ntFT49U
uiXS7b7hio7j1mrro+NoGqfPjZuiaKoZ24phKRaHN/h87SVIU3CJoPY2nQPzJ7z2d17lAp8HTfp7
8LwBweLdOk2Vsx1uoZ7Kbn1UOHfuqZN7VybPpSGHDd5G+96GFSmRFk/o+T7UnGYJ/V+F45B9MSDu
Hli77WBrS13mz7DR7wB/qpXM2Umb8E/tg6pfhvUP5a3ThPLqCcHyAOlQ8VKERv200ra746F2O21o
Dmn7Tp81avCRBpd+E6UAN+jmzTM20DiUBvf+hWN4b5KoiP5T0JEVyEwbOvRdXIvWSLDsNVNXIy/w
ac86py1khLWdhk3iCULwID27M2PmZbWOcTbHB79t/r3cNNFX/7s5KvW2SBshlhE7ne+H/2O5ndTN
oUxv+WaUBe1BWx8m3Yc+/XafyeBnQy3Gn7JTWDBv1gsct+wD3BIP5hRymgeWgoTCeJStt4UcHBlJ
8hIJRqyGGYJoRO72FfW10PpWFpxIWEcBtJV2mODyLkb/zmI/btqlVV+C4xglE1mzcBNjVOuNUK2+
2W1Vsc8/fVWG/iT4ifAwRhxPz62dpDUN0zT8TWCZYNiHMblirkfpohgexuqSpOVzHZAdc31vvfNq
Z+/hAd/DdwZ76eLDe8TjIAkuQ/mBCbmeuPlQteulfp8pcAec9uiM4zFOoe6dVjysN42KUAX6bkbc
DOEL996hvNrhVGHUvtJI+rqRCoDhePcQJouMrR+r45g0hO3eUbrlHYz77yf9YigG56GBWL7e+Lbz
ejqMa7WTtCYgJx1to2xWG7RnLbi1DHTSZaMyD8NahwTofhncLcjo2bIOu/PjKA+USPNL3tmrd63r
laZf6zxVGbcQpwwVf7eA1brvpXMQCmzUiWiVoY76d3rP+Qm1xRjIWuBGV8ikMLOrN5ul/LudohxE
JSVhkSgMDJ4eadrCXLqdqOnoasq29+1bk8atRU0veBUzIFKKDTgDzHRht3Ul/RPGEQxdII3g5ByX
8I6A26Am+fLy+Ga54Yb9Yr01MNttqvjtKlSv/+4TWSM9HW57JR1J4ENTjK95QyBWEp+SYwxynKAX
4FyyJBh0CikNSBnx4IVxYqz7EI2vtjSQZsdoCxJO4sBQBmFCF6+jLK77+z2KMIaaIrT2/iVc2RBE
dfC+2tmlbDRPtM5RjjnWEctekYXBYee2naanzUU4V1MiDkgCtW9ba++B7z8+NCt0tJ68Yr7SlybN
B+kviZ0jDGh6wP5RHQvQGyamS7omOPlkWZDS2icUkuyM5RE7NGYisq/G3zRDdz/B/BSzUOcIE1FC
3r08hcIa5A7DxleiI4OWu626Z5oXmG0RYjWyDToMFz5ZTRvGeY/VdkgEPWMJZUTHju5IAuAk45nO
hDVW2JchgVw3xnyXZa23GzeO4Jfif7YYO8/u/b/fnBfOXAq2QniTEgBI7tD3xvJjjyzTdqUdN610
pMK5u+uQNvGVPC+Utl6s2oN8cUkisrP1PQguISMJUKHeulnVErXPJ7AH59jOIM0B0pBmP5akqRBW
/iA0E/eXxwdH36aNrdvB2Dfc/WozlKwm1PlheraB324mJQkc0G2q1/An08Yy5sKcL8S4kGVzYciB
+F0/gCDWzSa+J1/nsoNgnI2lSUrUpAHu/FWzqXwGqLEwKikMCoWwvaz3W3Nlefs4Ti7vjhT1Rb2A
i55KaC6wHS/A07qXDwnZhJdLOmoeyTEqA0KdrXpladgbj4+ULXMIr4DWREQj7OElZeKHpBrGeBpV
fcIeDhPCVzC9O8DAR3G7gcgKV8lSRQhLrS8V5h1tGYtCJW9BjUkyUXrl+D58hAWspHHr4/7BxDf1
1xd927Ag/Xco9hVtvJVG0sXbfSXRO8mm9mobUtuwYijacEL9hXitd8oh3VzXoxKVK7P6LoYQzP7O
OrOe6GxBz4xuAMmluTr4NU/sOVdmtsrHeTyuwUZKnK2LwJxhKIkN/bXvzG4eInALBhRv25xjdW20
bVhTzCLFbL2Ci1DMgJaZRZ7mgGPu9qJXjPxCUYQBHTBzzBiYi4Ewc3L779fhBc8Gv+Z2U9j1ivei
/bTpyo+tsid9oTbMArgANL08GfIRlraN0wHyO7Yw4sQc4Q/GDPTTaNmDjcmYMUUDEQM37P27Dqt9
+W4e/wK1J5mSgENiOpuY2DSfFl79XJ4uErrf4UFow3G1biRWyWn12Vjle7NtX1MsDbjAC5YsWV2X
w/345Jf9di8PTnezgpkZbWfFkJinY5ess8vw6pDrbjOSiepv9pQXTSnXijwUhS80RLw1/z0c5EO7
mV4ut9pwq4+bvSkcNN2O48yGr+RQU8RATQaC1+5+nAeOFRnucg9Uqr9zOWhoL6pZLkQj5pppB1RV
USD+2NyuuzxLW9dzbVjvjTX0a/ZcA12+jIj/sjhHVbuIhKwt6aFxg7zcc9PeannBU+9qom2jn67p
rnvobdjUd6MV7E02szCEf6BPr9NOx710lksZZc9qO+i5na1OuAKCMASb9ik4j3NeCqyzL9DK1fBA
9qJJciz3glwwU0MjEs338IiJ3KasQInWxHnoZobFWY8RlW2QA+IHPdPcq2wmzGaRXhGFB2cBmjgH
rT6sPvr9FCa0AMe3Yb/RxVrUnrR3ptarjMln3UPt0M+N8mPNXE812yMxO4SOjZtDs1u5HuqMXVy5
7T4VnoUKIa4EKM0L+eV9JUPcXvLRV/ZRdhrdr7OthFdKO8dg+GfUZitEYHUmywtcT7rr5WIRKaNF
0yZ+bTrDgNz0Z8cg8v0Vo7zJTfdzc1R3RxEjfKwujpA16UYxNDnoNX8WpGI+HpTjBVYL87teVkY5
x4KeUDD+rSkZNxyQJV76m7s8dzRZzyc9M/VHe8tX206Uwb0sUc7xjwyDsRxxVjt2isxZvkH+X4xr
CP1tMLPAEbnebj4DGi1trdTLfFsboh6W7LkNAGb1K5fgHMOaGXevYY6gXC7/3o8av2GUfz/1Cdpa
50VyP2tZbTi+muEjUMfxsA3J0Bw6ALwBeoG7Hp27g0ZnsLrpqwwt+t8X8GpDBMdRNNQJuFJjlfvv
K7SrHqm2efAKxXDL8CElpeOip59pN0W9XwZE6eHK+UnmG6L2nS5ISdZCZcicTOqwSu9BYaOdhgbw
bqduik3kqeP558KewJ9LUqa1Y8WFCdEVljzQhlqLywPpIcSk0wy9D2UeZBOY5nZbYhKsjfdQwsHJ
J0mH8zNT9LQnuCx7mFl3fYwYCUJERrv79x18tQmxYEj5pbqSVPxd/72DxxYOMMWehWOGsEnN0EQp
Y5hhSPxHTMycwewKZafWiUOTGd+4E4ZFFFILe+ya8/VJjz0kpGKZ0YB+6XoAcpPpg8Zk4FuBouiz
05h6Nzot/PvQF6N5soGBxiu9547//ibNF03mP9/kaTE2qnZ93dzyTcbhtBIUq/FRn5thp7M64D6m
dlZurze1U+ND+xgyQb4ge3W6jgHryB9FdXtWh/12Ww4Gd67t70uT313aUwN4kUpobOImA/b+79bh
Lus9dI9CNPQujjKRJ/007vdL7mA0ynR/Nz/G7trm9GafGaxj982G0XxRKlIz1aHsitIaY5F/n/u9
WaT5nr58OEY7PT/q8RAaBkT83GfirechZ+Daoc4zrRyRrhX5DR3MbW0vO3NxwtyNdTQ2e/fOCp34
7B0U90K8ISq6/67u6fVJz9ruKidrsSrb+lwcKy1/rn7F3vHrwWkNiyeM7bVeOEjOh8MvLFIdq7Ks
hWyhmNpZvttTLRcWjrYYNezRYuD2jlYPda1PjPLfz/YFwfjfS32uySg2ikKqJcMxSW0L7qR4czwe
Zm7IdwAmx4j2nEsg2freSXW0heaqbfbejRm+XVafdxwJpUuTykbGLvxpjdXbl115aXEdskCRpjcL
if7w6Aybi/hgD3NnuLGGHM39Sofux//w1qHjNHUrOHozXtlb7BsOlSN/oevTJ0o4iUa+uyw+mIjt
nZ5mdjarXuaseq6PMnvguhcGXcnizd18AYrx4MmVwWteBTUXy/ZHTXRq3Ur51lIS3hTWpf3w4p3t
fUGMNizdihSDzQM6Vu/NQ3xVE2IXgsUOA2KRPPT0EA/Xwz6pywkPsTmfTqGB6uHe5K5BZtpaQ53B
lr7d6MHDQOLFYQ9vb7UqYrf397f/LpN/PcMflyH2kR/ffnc/PdRariZDEVNHI+mE82ow5Dw962iS
1JPO28ACc2Od4C2DQTDcQyeQVjOLsibVRRfiLpt9182sx9x139ylplhCf1zeMzfnlsmppN14OGmQ
69O6gdGCgQebfo01d8iJr9uUgcMPnhg13cQCqdNnZRQBPlh+5VyWoxLrrb2xvLx7CRWxt/91ZU97
v1K0d4RVyMlwGlZmOIe0MQ8pSToqOttwG81xtom9FpUlm27V4RQeoJJGQB/VTYUaZUFRMGJ723DG
6cubi5jv7yf7wiOZXeK/J9t6ejsbx3vrkV1bLLAQLRC5nPAF9eHWH/bxT52IVy7a96PcHGzsGmnF
YrrxNrxDLOLfNwlYjFFkk7R60Y/8WF1Z0iqvWZObVHOnIQQ2zMl1T5/MQIjN0eDdCaO+fJVFyvj/
f9zTCVOvNlvpmjS+NyRBO4bH4MUsYwQBGxqbtLTmZxVHHARf+GbU+lvHoxxiRkQHOY1tD2ocDwkX
qMbnTZTjxwaE08eY0QusjNSCLOgbLuRnXGtLjiWylMN33+H1Cyk3IaShJIQV8XQOXbO0kajnKhmq
87Cyw/mm83Eb48xhp7bHET4sjCJ86F+c2wGc1oItagS1dXkwXdOHuRutDfcUnnzffFNRvF7wPy7s
acM63tL9ISPqkPXURIz7sXVjtTCGa11vHXTOyAeqgGET8eLa/UBo6CEcZLlZ/MBXECwwoPrE86IF
pgjJWQOz4XB3UK52hQ/E30v/BSgFAMsAmCQdcKn69xzkx7J7JEc5z9rsrSeb7nRYE9XGYbjG1+Uc
HfuNMSZNVt6DcfJdf0BMD5lHh4mnEtwbtHQfKrbp+0aSmiMoFzqDmLsuhbONN5OsEyWxQvVpGu7K
XF6MMYbH43fVyAvq0L/f4OlQesiNS5qIo7UDC8+YX73GWU/GTSte644TEDmi9bYY9u4Q4ijObqFA
lCBIXH7T7Hz3cP++v/9extP7q9av6qPYiUrj5hMpDeT1sLd9lL9W1m35BDbpjcWJzkdzD/GdZSn8
tFkHhqd7lm7o/oFWOxJSXEEZb5ibgx5VFr3pbtHuEfrhMW846Zzsq8679+hb2fnXpT/tBfK1PN3q
Wy6dnHblc24f8cHCkEUnUPbr22UG5z/mVGLbe0tt+g2z/Hvbnt7hTT3Tck18dikBcTTxW7gb2Gps
ojC0hYlfHwp/vY1GsjICC/wbwdTfbwD7/K+d999LeHpbt8f08JDuXEJO/S8ciOoLPFUY8rVhm1NK
LzJCF1SH+N6riWNr4uy6bd1WAq5SlycpAGSB2dJGT8mjl+36GCMhXBTWEYqxK/+IVt2ybVts5kjS
zfZ8A2hBejNOFgZ0HFTaSBmNSdfRPVsWJPlT5MvWINVXvVWr33OtLgMKRFgchCqEJtkiZkXdi8Wi
X0SqeWHWfCQt+oht4l3NI4lH/2tp4GuoMnJvgIY9oWCbo1wWt2tbbA97DzcqdgeQXJ+YS1Pyq8Ws
Nc2h1P/9RNR3H/r0RtfXt0ZSnvnQMa+0wL2A7A1tWgZHhkB1axrzb/o8pIEEMMNF6jAUhl0PM47P
xgdXKPol/Kqgfk5KBCgIlM3Ca+mTu604xwC3oW41PnuLEWMCXFZAGvS73umZf3+LFwwTltWPW/e0
IRQnrUjKEzurPIBaV+DiWrl33Av0nVvEEE7ffJx4UZ6flMYZqOFBQFTo85PattY76XjcJkM4VnFf
NfpEuTDKWqi6zzH81mL8d/3Qwnjiv497ekZ3IkmKTOXjaATGJMyz0DV9Gg6pm8gt14e6DpnfgLhk
LhrAOP5WxwrDf3PQfn+pv7700z1uFfdL+3DiKsZTUS6F0JzHmCqwNOxhGE6Z6j0CrM8/Ykyx+L+d
0B7adjg156JK8Ppry9EtyxhZs8kkwuGDVHMLEPJhLXj7RsiGoboakbGKRua7kvPF1J0b2IIpodGD
Ihh+2nR3efNSHtM0GWK5YkgDnE+Yh1QIh1I0urE2mH709yCECrLyXadmWKr5SdRANgGVJUOgOxF+
NApzRi+2p7Gnfzmfn91+6bYBFilePQ8PKMqyRTTTOXrW9Ojep+N9eF97d6c7VpDoSHqYt+rOJ35h
E+druOG4tGZdr2F5DlR+3RsiqPcmOLPp/0famS0nrmzr+omIkISEpFu19KYzYG4ItyAEahCg5un3
l9Q+p2wVy4qzznS4phtMpjJHjhzt/499tvStBbbYZDJMPbZ1+NlbbLb+hpCi/Y6pXuFPXKwJznVO
E+mGzYAInUJryiOgOv4U9Zer8cVeRc5MdzeaxZRN9wjaN/FbWsnssEcir3cEP8p0jiPyhjRbdFt0
8YAuCuiRyFbNISrtaS87T3f4e0bwPEwKeA2h57m41ligzIIMIWpbp+tR7+Bt1u3edN//iuxBTpR8
2XEFXpwEWhtYLS7f7r7a1sAQnOHTGDoMQKycqW0FQ/D+VODuhsN5wxk1H912FFpQ6QxSLQyfNRcy
K9QdZWdbkzCA0GzrzSawNku60qb/R81toCpKUXc4SBiOnKaeD6TX1upYQ7p3bpb3Ju4m8Wp2RATS
MHPA7bP9IYUy1ng12REieiqcgozb287arMk8AGOMfuQ+AylI4O0daHPcTgi+YhuvEvHGQ3cO3wur
X1r94buAoRDvqbufYHojIUPOQwD6TkmFF+1UXwQjPv3E8hdHztXMf6HxPrJQpfPI/uqPI2v1+cmf
DZ8JBzjzft/vpcBIiNb8z8lLnxcd7Tl9M/b065l4ND17kR94hAHBtRCJ8qNtvtBqaBGyWX7smk7e
g2gCFFm0EMii9BG6vNoexK1DJyrStknw9wBjcn8NSyZ8J4Ba2OclQDo90hg2xXjvuwHQSlAcdQRa
vQGTyo7exnlXx5KbNYWkHyAifZ8V0TXU+zc7PIuvsa7tNHOxBwUlG59pB/wsBGvuuxu87Csrm7Rx
0cYUHZkNSvTRRfVtQf6A23wb+nK8mvKNzPViIJFONmeg9xEQmxMHS5u03gNT68dQNUf7EJMWb1GJ
ujDoZ1KnINsAdbm5TsHtmMC4G/vG8PZl0GkF2iYIgPqi6QD+e0n+GL9mzpiH6GAkLcWEMxRrEx/H
D/oUiQBvAm9HSH1WtMwmVJuBwNxg1DyoX/y5wbUL87yNgltJHfdCdDqm8NITbCF22wusHlSd1FvJ
42hpWNmalNQxsw5QysZPtKPQnt2wC4+Muh+rULs1O/L2tLskHRPIrI5PAWXbyRmQzk9la/XpjO6s
De9r2bD0/waBfj5/7b7Lom12lk9sfW4rAGSKxOJqRYUcHesNIz1Qsh0irQC4goTbhjL951FSzun+
umvJ5gKEzh5u9W0wwVwVwDRngFTor21YT004CDUrhNpxuLYxkLnT2zWpuqXaxaj0c2shXy3CzKBL
Ewvc5LPNtv8mL8Cg6aNT1Bej5QOFf+tGGbp1Pwer9J2ka3l2bl8dLFXrontDgnJlrztvwWU3rfiM
Rl+tjwwRpR6EfBlhxG7VstTZ/vOjarid7tP87TFqEprcqiKJtZSkw/q63ISDN6G1aVS2Fz3gVTE5
CsMeUuBGFGzndKn+JvkuzRrlRAjCb9OobV+81dU03yYtESrvEGPVPMz83Wx0I4eov7dIcBfOE9gb
qc3ldxluRCz4szjY17ZFnUhGxezoczZbvC161YDTtbeZ+0y3rZeXMRjZlFzkXXsV9ibwWGIKrSqb
4JCKond9wkO0c5MamGAJGdjPz7dNF++A1Gyr48ZddbSM30yHHNTZtkVrQley5kQ8usuiobHjnuD5
bRFqp0Wp1HPWkREpdXRIae0GkBALW4PEHf7GlDYo7qb9E0EZd7aNvPMJ0Bsi4IC3vw+HVPscwUFV
LUwC16aPG8jk0ce05U27fNcnlkSe5fbyMT08s9e/H772Azfkx1kQv/92mSRZkZVahBDtvpI1Fo6I
7+LGg+v62ZotFld/0ZtB+YR1IHnARY3t65P+CgDml2F/NDop/4oSpKVkXMhUGDRO6bXA8y5Ks04F
7Q0R+/WarEFmJZ7w2mPKkUmncTJhnbFgfByOx4rVJ2F28myS4dP9KOtmq0HD4qj/6sCf86ldfxA0
B7vjraWLbBSRwdQaHd9HZyxucDBIAmHgSb3Wc4TdzHRsc9Ltu1ZnjsdK6IcAeGvydaPF1Gpcp39T
B8yrA/sPcGwa6eaatFXJOeokyk1fDDaq/bQ4TQ+Y1zPSPP6kmK3osaV+vvP2NViSfBkNToNl5JdN
+YsHQfifk6hJjny+nY/6iUm0UaIA3h2Bs3wylvgle+/zPKhmHFbXHVeb+W1ELxvZrgY93hYK7ueh
+zmDWiAouGRqdJEqfREd7SU+5BP2d0W2VUsAf4ATNZ9MQJOwYVVzRV3KvIS0bX61pmplfWzdacNJ
+vdWwYvnTkFyJQkir9qmaLuWrurHtrZYnh2w8YOx9LXZVCcb+z/s4dQS4qBZfzLBxeoRIKQuyyng
BKZY63Wsv86BgQE+hJBQw/X64IQjJ+Kag/CdC/aftqG9qpxanb04VBeim3TTgWRx8ARCNtDhyxNF
r/v55/vFcl9fQSTov5DWbQ1F8DqBe4PKPK4x3DsaVH9fsAcW1o+J1atsFBP8Vo2SE+J4T5X1JLxE
Dn2GNV/dS21Som5UQCjWPF8JIOOP38d/kLQ3FVnpwGugkI7As/ip+gxjH9/Sk6bhWARL3Wo9bWTH
m0UrX9QSrLcENIFXmBkfAc4atw4hu75bekPSEPZ8v9m7OEbTxsyz+UAHfp/VPfr5TSEfOkG0j/fM
qpqv1ykxRnyKwlq8eevya8TdqgM9LuJrm2q4kWzASZYZ/Z5DknOJc3kXeNMQO7VTVpP2eIt715rd
djTKd7Ojnb4b+PQrwGZhrPJlKhPsGQAzxLZn1Jysjl8T99Xlutw50x20VPjvXa5YHP5hNsSrLXv5
4mCBytKkSx6YMj+2Qq4p/uJKic+55KEHVx5gE46h1dg84U3PZnnLSgZJF1ZjcF8xuGWb6Cm5qpbz
YR7c6aApw9K4ATWlX0ahVlaKqi1Sdz2KZ6MRIYcBrY5bGy7HNSEAAaxScZ/PaODNLP9k9zxcdS5P
ZTrYLJ6I50x09x12yaFqCYxyC7xBYT5XY5pW1xFprW6XzIuaWVPAZvtYkM7Qfb9hE7j9+f7qfGgO
lUE0d6xH3Xk6/xKQtY35ywfUHiw5+fk7EU5bbdfUVdEODsfTNRdyJrLjLYHY7Y0obpjNZjv/U6V2
hlS4MSdp5PbJFJFpXv5+AB8pgB9TqN8gmp4b8okprOmoHNEOK2xDkmqt8WcAMNHqpfp6sZ9tUXr5
+8gPYgo/H752cxgHLSp3WaEtYnc0KF2v9bY4YvV8bj2MsZBktmFRrjHtSrMPolUCQYgCDa1pFg+P
On4PkQ1Tou66FkPYx5ci2Z0SjRt0sB5JsFbbyldqgV4H4Aqyz+nkMNuToZtQfQln3vKVDkQkRrLA
xsHuaYy1/Ovvsy7fZlQ7h8GF/uTWLdYWznI02n+cQatw1qevAblai7Tsu74ZZlDzjV2CR3a3KQT/
ILH1c/ja0Uv0a5iXCsNrLAgxtSf8fK/nHy2LcOWYrqpuU+pXUf+1IX48cc0XLNMtVXztCM2zHsHl
QHnIzJd6EyKmto234HzpznTZmEX71+r++aBiVt+UvBTkh9yUjtgK99IPjzZ3++3UR/Zn4mnH4765
7Nui0Ph3wX9ktP143Jqz1lHjzjapWOHB4B65BgcPlGNZRCV7M22M/WgTGryKS25ufw0abCRNrGbN
YvsxfE3pbKWq2nUUVrttUVeYLQtnfe07m80Gtx/wUxoFVp/VeEIJB+n+vm0PlqKQuuwTRCPAOJ8f
UJ4YBQBFE7906Ve0qLr+fYnuWCy/zbGmlU7xtWrl5Ym9WW9Yld5kh3dpze35R7MlfzcKfxuspojy
1JSyq3RfkIuzNnwdHdDi8Iuagx4XzMR6AcG+J6opu/PBtEEDNz5rzQRqqS31VIlnTRzE3/MIWE8+
fbwrMpNNC/tY3f9VLmZN3UVBqGe6ON3kc4AEpNbQm83IilCLZo9Tr4uj2yX6/ft2PpR4xQTIXDbJ
7uly7aglylU+HgqO2rW/hFGXOiYP3UqIobVcCVSWF8OiNM/mlrWnDaftfofWd7ct02WiG3D7wqL1
85jTzp4VitJSRf0dpjcuyoj0p+GLGfSQ9gk7nHlD/+UlpVFGlPoSZ2ciV8v5fRUeuUrK95nUzn0Z
RFG0y/bi3K+9kQQlDsNj3c46jk82gRWYg9Q671Pt6cw/po1X/aOr7vv4tYMf7KJdWy4Zv205+Iqb
DTG1fq+HFYqF77oHrPw+z05bRoOIP1Tw30euHef9kY0JdoEQcfKJMUR/WGRU9uiuCy8NFYj0v1tN
O/8AURNmw287XzvX0pmuAk3Zip0fjZ4iwBAz26MqwMeysCkYmduR/9W4ykKefpO32nFWDjr3Z3jQ
7qOOnt68gqBTj4t7QmiJ64xBcyK4V+v/a5F1/N+fgp5WF9kotzyu2R1sSGi/US8V29YssC3rZfja
frXnpI+aRhVC+x8fl1Fr1oqinTQj2u6wVu7ZtxZJZBQ2ZbeWSyoVJYaHhpGiNRymh0r7/24u49bM
lMv2eNYTFWG+65K3RSCCQbPe5H1oU3aD+2wCg/c1/WhQJw8d1jZtGeC8GUC+d2rjbs3kWBCRV4Uo
88SiaW2U2+AOKjaEzimNwpVs31b3yBTNPyLzrLkrSruQ8/HJo0vfucDM4ncJTNHJCVq6/7uaeaji
v8+wZk2d5ei4v5WauhB32QbwJSK67uzd91+uwOxY9MpTU5B3m722By074sD9XZuaqg0UdZdoFSMP
1hHdFMg+WFwTXAh7PEaxTJ2mINx/OOJ/R6ypVGV73QUHdL5QaaU92uyJxHFp++AF+G7pjJ/nLcdp
MKD+g+j9HbSmRxMlPBwpG1aJmVCLKwtviR5+XDbKDYaU7FOGRGDiCFLjtjk+qwoB+/fA/R29pktP
5/bWKGUe2SQlj8OLx0bWuj2Quzvrbf/+NisGtJmhXSclRVBPnXuv1s6ugNadg/K6EvXKx2ei2WBr
N/ku6iPf5bsE1FSuvuPAqJmQgAtTqzyMavBSeovDvCcUETUU8llcdbbTBfyBhIgI1lrDF8pefz8F
d7/tt2WqqWGg/iK6qMRMlqPtFAyR7XhzXtxgTUwtSOtGTyAsDd9gDdm8PdFTcAIUW3UCoAmHw7Pr
EgT4iAcf3a+u667a05eOFSxon/Px/eKXfn/oruiCJ2ZALyURze782VyeXugG+qIf7uBfcuojfn+e
e9fSL89T7/FUjH1xVE+GuMxY2dEIdwF5U52hTXMNfUCNAwo5+mdAEnQKkIGwBN9tum/uUau8xImZ
SKgRUSI62kSTWwRUrzjRQ3YwX1Df0A+9+ZzWj2nSsH0P+vAEK/Hf0Wvbp++11m67rdg+7rIR0C70
LtDOas2sIXFAl/DTHuTBOWqs4XTfFfgvz12H4jpTgqKUF0WcL6JJvjhgT5WTEAfzqNaZ9XrebdLz
Viu8oPOs/xIsRKLBJq33IVqhNHpQRafqlKDdeDVUnsgv4Uk21qI/NKm/LVC7du8eTChh5ZAFWq6p
0FKpPSUpTubRx87AcbNdW+wM3mPDBdi0M/ewzje5MK7RXg1KsTNcf54HxC7hKirF/JnmTsBTpKFk
634BAtZtihg1PnPtZtM7u0inQVJdSD79fJgaorVrT5Wo7vpUnBCeEP4q3WVTY9zkNt8X9De5qF1u
++xS6lnC4OvR03X8RBsNIcg/9rtJh7o1JNFC7Tahqv00eKLlAZP247+78P6ei3v76LfVT4OdfpEr
mdUXTSFPOBCzlu2brLwFDLCoeO8CBtmkfMSz/fbstRsvh6kj1K/oAiJSlycSBVZvYtqWL8KSNBvi
NBIlafQaxbv+Nmrtpov3bem4heQVX5XyROLoJHAiT/jkF8ruxrJojkMNzJ1BEz35Yxvq2zLX7rHs
0DnJWsgyJyIjIvxV8o33yFDqWMN4+DJ+7WO+NVrTj2Iz3091Te2FgSq1jFup0o+0Xj89LRYzq5pZ
FvYTlwsC1VTWojas8f1C/yZPVXUJCqliZ7lW6IQ1+sTflMh5O2SUyUnkgSwNktcFnrI/pKJufLZe
3ePrC2kqyalApbJuoP/a1OFTE+wDcPbRdBGIlf5FCO7p4W8TjFLlWB0N1PEI531DlAxFfCPwD09Y
1xoKFwNN1/26F3800tQ/vnX/ysHdGPs2epGn8MMcVDG656Ho4A6f+b5FVSbnnBrJJrToh9HXbwLw
D4JCpMmd4srjLkeipl7kK4FwEGb7uADrf/7VdN89tma/PWJNr13AlQjynBHPFEyshRGdEvsi5U8r
yLuLPXu23HCBgdZ0kTTIulqz3TMloxqJLiX8FGJRub+QVyLMfM91PPcDJ3xypo2arEnea5pMvaX7
ixSL2wtVRk8W0nQCGrznrwDGoPiaOp2jnYNH2/C0Dxqmfxg0ak2Z7dqVGrSO7ftBW4fjysNh3Fxh
R5Epwae2osC0IP07HJZDMN2HIUAd9K8k1vWEbTHdXcAhbjLxGudU03JVZiiZmaFtYneNiqt6i2RO
qF/om9ixXawtKoJ7Fi41aUebhFn36wN6798t24dJsO8iX9N5ea5lwY4qP3TtyBmp7pG0OOC3tjmb
AawipJ/QJKJ/GQX0SeWD6dRwC83uNkyj4Y7TauGTKNXRM2CaYNeQdsGeSub0saPz42dOAkEU0Vg0
fj1bz92pvvjoKiuqojByGqbx0IP6exy1ml0XG8cgPIGhLBQy0WAKl6wNPNiLTW/n9ixt5K5iEaYk
RphQaE+tQpN7e1cxv2jcO/bbN53XAjNSLTKuhIGz3vrcAtRdAoJiU9hxpq0TkAEwihdP+zku5idx
4zO3QDtyAKb1SMnPz75k0Bsiopi38XP3v4slfluguhF4aWdbTUZosYC4IWe31SeAw0ORnOr3EdDW
UBRNNOxKwy2k1ZQkgK/ZcRfhTXJS1vTRPJEXP3iw06lW75OvZp22NVGd97sV1qd4jGKN3tdO5Acp
fabQ5b8zjsCNpKGEyDYN3tyb33bpKJ+26BOWYZnbI+iUaFeGnp1sJeFc27IpIChX5xGIMI1m+GNL
+NvQNbVxqHYwFYViaAil+msa8yWbWA/ZI1gf7c9J0p3gHMP9aI0N7xlm6umh2R9+uCPfJlHTGqfy
FLcq8fyOk9DO4YnitPagR0ny7ES7JbUVrogDSoPAacEKbUHB87tMPPZG/s6gXiSSVtr2midiGZy1
SQYPImFg8sgZHRxC2z7FkZhL41cFukCM1J2zbBDKx8GvbxOoqQolK+X8pBfqosQdwkKmAbqHN4QE
CLuIUEV/Suy1QUE99v++jVoLgO61QtmfNEalHWSNVT7iKGD+QeY9e38nSSfbY3KEsOpMv5qGfhhr
bptAdncUjf9qQ2+DRN9K5k1E++KSegmRSvBoWn7DSurBu+afhldR21FQsNmw20KcvilFEK0MapSI
hADW2oHYrCZu1G/JWmkUwfBs9s2Mxga9Yxuno3U721pBCXx4c6PQ/V3CahGY+pj10oS2nhW6HOfB
MM6fW1rPKPzo2AcnsSoaYh51L+CfkeqSpCQ3QyqVYGiklD+cTDszBuk16ekxEHutC4iCF4DGj6V7
SzP/EObPcehG55IT19na+j5yW0fNqm5flEra2/PFU2OQqFSLuuJ0v9SOwPJ1dzk9qoluK+nVCW57
O41vz8ey36bvvQiejyGsbjc4ZqMvKfWl8EDt06V31drOWTq5uvZyiGmm1IDyTWV7p21+X+g60I54
flLiBhEn1dAUIKd+KlM5uKXt1tFgd1uvem46UrKMW+7x5JnRRlew9PNJ62BfNG8P11BkF+2tdUpo
fmoNzgphzjHlxK02Fuulr7cmVezuOmBaXJ9O6lzWplpHsg+nZYJigPhPmwXbI4uKDSNlNjOz2rvX
jhQ5V+Up2zryYVIpAxk4sqPBQMXLOa1AYKSj9jI6hQ2M6XI9mPznwaFqAPhUU1XNqN0iubJX0+KU
BMNcj6fSoXDagdQv02GkAWUazrdBb6/DhQFRiAnZaue10qLekcfoxGDKneEEaccgsS6laCqHY3kP
1MNTcVVnV9CaT6ml5x+htD4mq8Oq1bbb5rMSuvuT14mhpt60VSgHeCzPVJwr8LDSZ5vOjVY3lZYd
+V09wvfVUrt6Z3bT/YP5nGxD+JhXuX6zjsrXHuxm2coKk57vY/+8J6Sdxfb1EA2THRRYZ3VQ3qC9
kXSndVnIWtbdhdWsDQLbbk/H2q17aYFUr+bQOChWZcS2pEZduHEn8bGvH0r7uE18+dy/tZLB0YT6
xgC3aJvYoQGpx3Fo3GZ6NGI17f3u1A0U3T63n03YEKKKPv5d4BvwXLS3Lnsv5/A0aQUQpy33DIxt
SFVBR7X0PYVEZdUtd183qV+1k76s5kNAcIbaZXkMOv3zoXuRXhQ59aJ45yVJOSvPXT2GZTSV7HZ8
Ca1dCOSBup2bm+L2XBrtJ7WolmYSOlkAD6C6daubxkpriJdsJ3JXM2+D5Kb2ARHmZJ7So61Wx/93
JakIIEKg/3TweuoIupcsLS+3ThoMj9Dznadl7KMnzmCFptNkP23Uj/XKiT/S+228mlI2bpeQ6DXj
paUbaqqVxuNr/HU928XWiU0T60xyw8LPzP6e/hL1U6xnKwT5dHqUNKs4LHMM299VSb0x7M+cuCQg
cGQpKK79qUpO25MR7tITqvQ03l2GJ32gd0JH1vzoYGtXykCfaFEAFrBfNCX+6mS/9aHvwYxvJuG2
Osf6Po+CoSYvD1v6CKVy0NaP3ZzzC1ZBN70Vtt4+WuBWWyipuP2pUPpwxX6vNpcidS/qqX/bX32j
MofH8qltnmxIY6LzDI74qOPkiaOn1jbpmvGwUwyvrN25wwFUgQpuTc18qgXg/oalfWhrDatazyvd
Hw2YbdWUwVACAbmup2Q5UOQTq6pJoX/JaPE9rc1CBfXAO9OS2LbMm2wZN6c6emrkZuVzWm1o0XPO
xaDaWlfQo2E8PsluXrWoF20BZXgYHMvUVTuncQxYASf2avpkO5wtfJm5G8T9cG/nl9vckHydClND
HG/IuJSkq4TbXoPQiPulZl3A5PP38YSx+23nbtrpGGvJIRhu4YXrbFLYlNrda+6XAJ3Tf5GPtOvU
uH79PuoD8wKiHjAWBScWzEo1h7dTXvKgI4fBsIzGqTzSAjcv+p2LZmWdpnum5tTet08geAFPShnQ
P4QhAsUuu54uHAq5rxTPUvYZQVV6ALd3Zx8O/XM5zZMGiIp6XOufMWvGYnUrOkXnlgXDKl3oBYSL
xZOpzfbpVIcTSi394DzeA5F+Kn25GpxM7JnVodM3JC+UJ/t0qJL+CV6jGE67k2Edi7ZlBHQQXxyl
ahDue2F1fffbbR0kdUCMFLOOgatXxjXNI30/3Oemd4WYSD9BYrA8QcOtfXZuB6ez21RgsXAp/S4B
QhfVB0bqFFVVgVkDY/mn2J3lPN7DhQM/0qUv7ldEIA2XmLRVcIaT/DnKGwzNexClNiLtw2BbSsA8
GMa97vuboG91I9iapzwaXt7l94LPy3akgObxCua4/qa9EVm4Uen7GYbWbZLN2oGVzTrLFn1+cCVD
kv5yeKuok957yepE7z+/ztyd0TtKdpECcGxdPjsnK1Gd/SeNgHpuqRdLeYPMIoVc9QLCKfwWN+o8
Tw1bWC/tEsIG3iEwpQooxuin2gGOLzvtrIdZNDzgAL7DZa5+xZKr5C5TP8Pw1vb2tMW8FW8meLAg
TsMO/VnN0g/1rXwzDVjH4otdbDpv7cLWCL/OjTdmXF6sg3iO3zed9O2/227oHEYNzGV2oR7zP2A+
6Popibg2uQessrJNajkBk33WaL3c7aydIboxy2mKLr9Zwc7Sbxgd4ovtV/rqFTSD0UCzjN5bZISf
Ms067W11s1uWU1qUKwvhMZ6Vr3NglV+4SNfcEYwPy3KG0dihDQ+55p0SW8qd/HX/Hrbm58g2nqv3
y9E7KvyR/M6f5eQWrmJ8ial80fLMJA8wYb0trsxTer5iX75dFS+FNv4zAb52pVeW+SwlVruyOm0n
BHyncvPAUt+TV0zWNg3ar1eQiNt3WKuCrnXTOp8AlY5e+UqDTyiwpBLmP6uAUhVah8xVMreN3/G1
f72dLWl++IImxa/GBvigFJMdBdVGyAtNXIACu0y38hfphbEx3RZ5LvgOTxYxzGpnKXN5qb+2n8vF
1rBOLwbA+4jkG5QGSmZDqBe601K2j59Eiw55D0ZEqOXyN4gidqF9+Nzv7Ba/iO307XdheOQAGHqH
9jVS/AZCXBPc4ymMlIBbcGh2S3jMD4vj4jCJFrfhYbLta7AKx6PWuAPGR/cEZXj8fBssaKeA5wbU
/bincAB71955nPcKXx0kEJ22JsE8fzPGcYPz/+C2AvGD3inccKkN9cZPXRVIarrVNCa6S21VGaWh
z/2oGD2z1UQE8UAr/hiptiRSJwZy/sxIR9y5aCRDmu2ZYT9J7NZt1Gq4+ut1KkJzmABlgzQuCi3+
uYXNpOpA016chq0b2Lnb4CM/dpDR3JVxi6KzH96AtJZNK2z7F1CUtr5KEU/VDfXd9Aw1WNCxSN84
UaF4xfb5aqpWUMHhDZS/jK8iZW6SDQ8lgOXGqVdJnafsmtjXoO1fg9C77uFiAZG0VYX9UoZFW3mu
TsfR6QBkNw0YJhb1CcbUU/hclRtju9EKCk4upqWG3mV3tnbqJ8GIBH11wS7UstI/Zpur1FdwsUzQ
8mO8obhT9q4Y3608d0JQ2fJ4xB+42YGDPihuTrnV7db5OQ0TX9mBUVLljrYtVh3zZdd5kvSzHZ7P
VrDFWO3+LvhwHyn/qkFgYjG6uPwoS74HBb7dRZeDnFRlYYhOLtEi3LLC7gUgUSZuye8SLYMmP9Vg
hay8yoOCwSu8m6f4N3gIBEO5tIG2eWTYhi16+q7u1S0c8S50hcXUjJR2acPhYOt8ivAn3Br8RKL/
OrWxP3hh4Wh0FEEpLPDOZC9+bQEdmN0/ch8/0ZGBIzG9FkQ/OR/F/44LMYNzdjJX9aVp4am+CiO3
tLnaDDOiBEUgBWTwBsBP/n5cXN0LL73y4sLp9NukciUI0lU7nqnQpIs3VX1lKh4J8/89tDLAgEQr
aeFchgrUoKDtwUu9B/NBpik8d9NlB9Zpc67Pb17qlv4NTgUY5eOVTsR774aOMaB/MaEjHyAdiA1J
BgCCAgwf8wJZAIQV0zroBUwl4nEKL12KhYt6fxa34+M39sRnoQAZZvhcIWpf0L8nPUwzfqD0q3Xh
0UJpm12BKCpKbmgJEAgrEOK0nGAuUCZFax4uOKnijCUFv58nCqm4BazF3jGbiBqRxP76WsLjyLQ6
YMinfKUAO4a/3MvZT8mumKyY5pltEgPSSu8avIEYtnoXjxLMhGTQ3VuyMgXbJdMkvRASAK0Vn2C8
A9FhuoKtvD3mXzpibyvBaG6AohvaJjVn/BaUosA2hjpUDHIfolKQYQGj52PrQBr3CaCyXVlvb5A9
IY9CVskIfS4Wb/zHVW0J0K7P99VKczUa8VWrY71r7vvkxlwqaw8SAbQqtHJC9QE499YJebsLf4Zu
Z0fbjroUQidWqby3phLmGVbslJDWm3NcGH7pVjBQZPDdG0iReLSC38dIgtKPetKXfD8iMr+VvXzZ
JmW1B2O7At4qnJUu74fMVRyNP00VCiHynSvS+BCn9vm5m8NxhaAD1Q3jQ99kJtRceeDYLJeD6Ud3
6Ri63ZbZxNF5GI73E5V3yiG90JjxH5k6jenwHwL/6aS2DN4zWd030wsHAnetBQYT6wbN70Sxt312
ZQzi3FAAMLdYAEi2NCvy4L5h/8Iu3QFBl/NbCFYddrhDZZVqa4p1mm0hXBcHSDwQkFNsuLbOAQGV
3N1AvBNjjjYVv5DgymGzZtXwOKmGyuutZxAn7oVQtCuu6iae+px4Vz90M7+Yt53b0+Xp5LYdMYUb
YGwyyyAPCVxgSHV3fMQVNRht588r4n5gUZ4B26AjewKtdusni3MvfW17ZxjqgpnsSZzrs8IRE1to
QpJr5UDsaXyI2SW93eycdVW2DiQZnVMhUIWgALIErJBEpgRCXxg/CG0i/sb0uBBnCbUkHpAUIP/C
v0tZXNnXQDY8+FWLbLmBjhOYXC1qUksfji/xA4G7fqVoJSA3COw3FKHdj/uRE1B/+4log1aRlEyc
U/vowI/FkiRzjEDkDV49PgLXw3zG1tpQvu9pkC2GwO1ELEY6FT85etC886pkrr1pq6MXuPJKXkHW
+pz6KWBd8kAeXDGb/GgO0TJ02d3Mb3fDftBvA+qbwZsa9sP+GRSbtzi0xG+jOV+cpkdEaQ+nTgbh
GkR/z0d4ugO3/BQTZap8Xz63B39+enTEVEMS1+I1BxJh8ipLAeY5PPEZ2rFI79uxnz4f9lbVld+Y
jHeYy1BjVN3YF1VkvBJ4f5jlB2FfHugSTBHh9DiHwSmG7XM33UFBs+e1fKBUoHraueknn37iad20
T7SiH07TUTUoBnu4padMm2lcnlgtVg6aTPEt6JksHQs7SF46UKCn/s6N/eJCCd1tVbwZL3uv5YJd
4rZQTIajozlUh15MW3DFpw7tzCMC2DRQ3PhInWosfps6V0+3cw9yIc/0TWhlqRxyMieHig2KWffq
XHkVxLjACUqe4kGX5bSXbUjFd/DV50/FJn/C9xnFDvQoa8WBsYhXSV7ag2ohmqleGxzNHUXrBQVf
EuyzMgQCqSfwPoe3GWWgA/Fe/J+Lyosnmn2egbvJm8sjWKlo8Adh100X157q/fm4ga2X9vR+8KF4
wcflFaxgrwUVsuKoHsQtrgTgoeZf17l39WT/6p3dbH31wp4Op2DnXfJuS61/Tm3TF89r8IPoVecP
So8nBpqHxy495d2Yl16yTEGqJBnu+a79LvioYQpwKp7iD+u01E1GEhi/YLhhOMMgsKOkGCN6D69P
NNrBph4AZnTkq2SEaf0Z8S/Bks/QCz2swhPkkRGLIzlnYAMVlkYBOkxAjp1tfB8W4f4z5wDjvbzc
wzm671a8XnzV8jtex7v2sp4MOOa11/HavELv77u7lwu+0lK8bQGf3r6b9QoqUfR+y1e9P2vF9mC0
uJfXaimxU6YffFTk3MTWKE7H09hhxWnjevE/Acuq7sX8LDGno3twD5QMXmCu25IqJCvA1oqZnul2
FItTOjdREq7CiYcP6JR8tJeafRvnTwBPuh3q13eeMQNBYvBxhKVL4n13EH+JdxLTg82oJyRN4Faa
/vZd4XvTv4IJn/Z4K/uPECSz4jV4UZz4Q8wWQfHOMwkw5oLxg0XpSetkKTYco9tNXJWzUE50ruWA
s5DzzmMhzlrfgE087amsBkslI5MBmlDYYHxwQXR8+IGommn1Wr09tdIAJ/ti886+2r3OT17qmZ8R
jM2pF7Mihhe5BYU3avfkJbzu5B3gQIaoEnRb/g568QtYPGeeWShTYVHm9zv65pyHwkBp8xPGsz4E
UEQAw8J+QzV6t98VPbTwtrPRPLD48OBw7+75lLrnjbG6+DefiKMrEyZ+gqyZg5BxXMqhgYSY/Vaf
E+mY9zNLPsLVwHrzzGX6ErPJB4SpeAWnABECmIDvZIhl8p4Qv7ZrLq8TrtCAynnTlzydM1NQIhxP
lLsmKHvFmP1Y677O7+NFvCgZW0yx/ZnvAWkVew5dFX/65/OCQsmgZ4NcZJShZI6UStGUzZLsnGwg
qmEwGADPK6gGoadQWKFnzomAyROSIm44IWUEHbnnSPOBSg7TFSvcAUpP3INXe7cqJh+smwB15w33
1jNxA/4y4kJrcEGkB2FfMqICQEaSATdUa6Uscqkk8eGMB6Jhd8KFKOxPz4QgSeAY/q81auXT5fqN
rCsQEdpA2Gw6jB+0F/0PYWfWnLiybOFfRASgkVdA8wTYeHpR2N22RiQhJKZff7+k78M+HSfODnV7
wAxSVakyc+VamRPqUFJ1iV6JWM87TuB1uyukbkdwXQ6uk3L1qm1RgmV1d9S1uvzlvH9+WvH7J+iM
zV3jyqBl7BfSx+G23DPxyx8Nj2DydMBbpsDj6g1DLvdYtd5LIeXZao8i+d+YLMZfWf1HBPzPUfiL
W3OlvmPRdIzCW+fhW1BLPl+nThsjYtlRKlHKKt7luviPg43/I14vdmtJvURxfnkaxcopCmIu3z/Z
t8Lx2VzefUi63XK/l3kWN2SylpnGsDq/tx80H4CunFr0DsTdkXCgYfr/jV/3XyALphZuDqrX2YxS
Qf8JWdwXxdHMpvM6vNIl4JEL0/FPDn79b0SBv4l8Jqk2aVU8U3TakSJNk1D3H6Fse7lU/Wnaq2FT
4MEZZzdrbru8W15mXtuQVAa9Kg5uOzP2g0HStmpXKiXUSp2u7wcct+tHb3CnkG1QZv5497N+a1zC
Sf9yht1bDBP3kpL27V/UKpye/MP9bQZuVZS0vc+7LjhkzVpTu2VXSpqFEOX+dgRT/LebRW6G/4CO
/7rGv26WfmHeh/rWqqFqvOkKiJT2cj3NrdsRSP5Gk96UiGK8JbPTOj9pe+V4i293QtRjszSmNHQw
Sdn3m8Kw7n21LKq4m5XL80LxL3PTOU8Le2youDP26+56B+n/aMfneU2gT9O8fDGsu2lutXObP8xm
nyeDpo0EANfwalAM6/yhkQm/HFHTZh8oMC21xUhMLAWOSqFdlmZPNybjsurUp5qGjufpxaJNTXAH
li6O7om9rfbutVP1FjDKgNeluU3hMvKa1bsMcbXqcJSvqzJbH6q1/EpgmK6qyhr1la6vGqDzO6Tt
paKt0yE4aG6mO+rMOmie3jsTDBE5doqbzrw8397r14kZXsjSKadxR7NI53bYnu+jN2nD/z1jKLsE
KfuPKRNUnCQoqmuSodNHL8x/LMt51+nUwa6bsLfN/c1PCeCoYEmr9N4z/cLtNmev+917Etx3IedM
mD+EnUfTK7/2znbp6NYA4lJ7Pf0VhrDY6f45LOAi8iZzXpLFg93b2rr6OroK/GUVpGDwiHNsQRLy
TeqM7F9Sd+tCw89JhyZUTPHJ1a2pU4f6lhaqRayz9OdUHtL9Qywf0IFAtJ8zJGMAol2YRvo29+Ts
u3AOqhH2ockD8skT9/AzdXJPjy5+yUmbD6TC9DViYJV9WiMmI2hcdwR+RNpWEWjEbAIm6SvjtbGL
QAbgGBs4ECHUgIFh6T352Kk/ZQjqcO6UDEfDYwOx75yTKL2c36eWYUsQeXLIlHT58ujQGPurTCSC
WXxp7sK+7EbnEU1IhOHegzxfzoLaVlwwOmeuLkfHcEX/TxDgP8ISWmMRTcgDB6dwxmal/mb5BVV0
Dq4uz3mS6OkRITVLPrTwKb9DE261XMKj0EjKxIeIbCttYvmwJyi8vOjO75UjDtQQDK6GK1V4Nwo4
6uuTXfHBEv4cnVmguWevID4+8RtV7zI6U15fywk98gifJEZTAsXVXEkSBbeITqee4VZBEVy9WUhW
bnge4xNhZLiY8+UeDs8wOeLzeXmM7yHNi46E3/cw9du4ig86N+RSeTtnTkWn1X4tyJUcEsTqlmmp
h6XyDqTm3Pwi7sL8uYjrsGYJT9yJa0YLiJ9hGepRTrW10IzKcL69+GYkhzxPSeR/GinYl+jm69sm
NJLJUxqNt+XpRpXqm9+wgCZJxYouOc3ivmzA3IfwsfQpwB7mm3PYxrA3CPWg2qwNxm+OxmlwoTU4
99fUq6A3qgReow2Sax/fBn/mKIQg4iedvDnNds+EcHgI9Fe+WhIc5O7VOngtlWI1mC1LuuvSl9ou
vElUeCq/HGCcX/0MVVNYkGf5yX9mzsk2LN2rInD/79QbmEl9rXEux3VnZQ6FqJ3enXuZQ99fp8SQ
8mTTOwcT4C38ZTzwOT6xYp28A31/Fd7uZLME3MXn3Xl8RuZlXuM2bhambmqn9gKPpgtUT/9NAW93
WdD2mw+Nqsj0erdze9f0qHeb2xIoX5yD26wzqmtfWZSsITe3707lzWg5dyFaI8HGOr6Stcj8hSUj
uLBYqgYNERVn+kuGp3cPVKWTc0xpsKW6tYXrODgDAYG4wAtH8TVHyVf9T8Y8eHW9LDxGzWt+jOju
0Hv8xEpOGaPOhfKzlgLQlKS1ygdScNxDefsgGrfP7pmRkzMYCREVnwCDwIPIKJ6voS7h6Nf4ylcC
KIl1JHTRHOonP11+VeHprWfWCGFw0mA6OOK80tZ8XdlTNFdTV7zjA8GvxK0K4XRFLeiGUIHYjSiU
NrkEdMTL4IDu6FEd912xiKLl2gwHl5y/ys+43t795xSqv2jXR5x7Y13dHcETmVunY+g1a0AL+Ttz
qGLGzH/1QeHQgt6pOFo2oYY7t3tqQKnmNKUXjAtcIhgdOF3uFF4WO5GgLbJ/FH7m53a6kZeB0zjH
D1APl26qBx9i1AGQImdrSAV/YMgKryIG05xJ1IaVR4KuDWf+nXnJKIXOFBIPSIAme4kgHDm4auqq
S2gtgA4L7hjTGwJZlCZLc2Esz0Hq0QkuqqgLHSDavrsPWIjlZZ0e95Ks+cnq+xxAImb7EvxIcYGg
DlvZbGVvu/MWV7dMTtEpAjoiuUuvUVxz2aQmX/PvG9lm/+4p1GYHevCK4Bbrn7JRsRFRuTjoN6hZ
Q8MGgYxnYcYudonJay4YNiwCW+KBoZ0AC0vC7cDCmrB86RwR08A1tdGB5JRZL1YNtwxJmhQPYZp0
1vHXnTHJvJx+6z+UNZWlWvF/5KZjr6UQmlL56dNjJCmFHi4iwIr5KP/kZVXY4SJSMtab0VfnlhSr
eWLZ6nKjfYzsEjwlrIMsnD911o02rT6siu3gTz1+4SQ6CviSR/49oXaXBk2Pe/rO6SLQyk4JBWMD
k7g4VOLmVYu7gP+v2k6jgWoaXtOVvlE3Rjy8FvvhlSq/JMjN92o/2aklotvVIk6H9fCqlavzV6rR
Dbn41t9rmjhuytlK3WR7Y9e98ruxmxnLGemW3e2y0t956iLWN/Jtp78X0fBV7OFT6hvekn/m5vxF
JdN0c9ifv86v5y8eeE1piPyalst0IwvlNX2f7CbxZMcJVfuCNRVNdvqFly7i4avaQ0jI11WEpXsv
n7BSZVKz6njax2lfbVtKPDT0zVsVoHKYMzGV7xi1r9TDTlLVdWJQFeT+KtDglk6wUv4x3fSnFZ+x
0Tf968AhPy1i811/59SVdMXoTCfLYl/syS0XkbbT5YqMuIj6VxmGIuKQy0whq2j8qZlS1zeL5hst
npLe3zRBGnIjp2HG1qp7xq5nU5W7vHdlq6XPUs+HMpDyybxYnmLsimgRL2LZhc/BGbkDH16tZrHs
DbxryrzWgRJPN0pMEoM6hq/zjRlqscrHKbFM8m1TB1MvDeU85OlmqD+3cC83fKmDG3UKpp76rIdl
z69mOPiDn7oX+tz7WZhhlwoeoh8uOD0NajEzKRajCXj24J99I8owXldekdp1MPdOgHZXgj/ZMcZ2
eQrnZOMomW6d427X75TPCohK0ISmcejEZSZmotfSLecCNpQsIjW55qvyJRtXRjRPtEiJpnyFLski
vyX3+B5XE05Tf57F4/t0M4tvG/N5VJYdyX+wpI0cCgUsh3K1mK66V/XPHDF9xV5/H147dnd4vyxx
8z3dZB/ZR0n50WT2NXttEoDfJjlsO4oT9E+3qN2220tkBAf/4Av2DaodzdiA2qhMWFJbWViHiCrw
JE5YwIeWFV0mZSLvMUbDUwswjOcU0MEWZg9VhBc7LVuKT5cnPNncyGpTmSGZE27Q+7I7LI+KTEpy
o4rtbaOHaSgrwIjlKZdNEU654yONQclCIypfhHS5TJ9U6KRJ/dL/aFsZNoWvt5o9ZHbjyzSBtxcp
W2WrbW9vjPZimz0vtmaSPWfP5ScP1C9zeQOVF+YvRrTgYOy30MRb2hsnBi9W+V3ZLiIjyl8KdPWy
JDI5mywcKK25aoKG2WdiQm+OjDBoXA3mXGBwhbJ4q0j1UrfAmCyis9+5UDL6oH/NtmUCL5a1o3rm
5v51jIrtnTs7kedTV9+/Qk7DJ6rCGeKCNlxsFSqBla5pdz4N6X8LNqaDidF1lyiDqLjC/t7c0j/Y
eBKgames9AGSh6u7x/9HXAVsnuB3wCicONVGbLB0KALG5jXpbNU2tD3MqavcRTc2BPK//NRFNJoN
tM8JNrt2Vbfx26R9qul/XvtDVPszQkcHXDGokbxUCVV2wR05lWDiScXdBe0wab6akYyuVz/kSanb
UFqDQ8QPYH6gDQbvWgYXb+L33CdDTPjZbiY/7cYglQx3OW7Pq8Pmri87NC2HTbU5PndxE1ebw6bn
ka5YHcgqp/y53JW7iieYb/LT4bmE8L7MdzSDyHfQRCXhZtXxGNakvUP1vBy9rKQxNQySjAESIknj
m26HfoybwTcD3dWDa6QHeqBdV3pwjoC+G7/jaPxzdI3UoOEnPTgmx2TaLAswooQKO/LgtVpeyTU3
SzUYIhOKEKA5qPoQDREjyIhPnJllMvrAr05Nn9V5UPog7Psuqti9TemxUa2A4L+z5BJAabgFlere
gmkAqlB/8KxkHojjKD4VGCptoTv6sJR7Y1MzYyoTYXi9nTsjLeovtLAUeBzgLboENaj/Lcj9fDu6
JnyC0pOQr/QIMSxKjfL82mmihv+sAeCNG2pDknQ4gNNlry5JDzylu4zaI/2+hZ647bmmK/7T07Af
omyyHvaH5JCU2+67vliTTbfv9+rrnNFrk3rLwtmeo2PSJt2HfM8GeLurNjl/19sDf2NpJcen9mnW
rs7fJwAHANNtvR328y8dmV+i44uSuVhszHjmLdwyVLd1eKCjzJu6VRJ4jIRHo5+Hh0B513hSGUGU
iBecf6TujsEkOPmjLzGUGUE+eDMjXmvq66om0T7fjj4YUzBTlgZvcPKncU6Y1YSLZJKcXsaXQ7x4
KzfGm/FW7Zrny8tp7lxejLccMvBz83ycupcjfa8uL8UO+sPL7bBGS5HtTi9QF27WIjm+LJJFMvcX
yeGFPvTJ1KflWBMq0FoI1RYjec2UQG5O+EdPOk7m/0/HA0oL1HjxzP8wj/TYjPPoMKV99YyGj2z2
nO9GZn7SrGT6qVW7EzKXvoK2lfL3d0hdqNRxac7W5XWirmF2FU/NvlGXNSDOfrLJzGUxgWRkwaBi
0u9ICA1wfQGCdedk6dbJhUHH+uLNc7ZvTkHf6TtgnvgUpPH4Ve/hXXFKkW4Fow+snKi+7mfQWkxw
jVu9zDcCXxwIg4dwQQfK52PcESs3sL7GF+3tBDXlZWoyXNlu1svA1QceUd6MX0WcP5tbcysx7cUn
FA4mroxI80vUlhrggnffqLEMSxmdWN41c67A68jc1M/AOai8Q6Ly6i2C1jdcjkDDs8ZPuuxH6NwE
CxqPLgghzkmzJpgAm6jXBbrTGb7x6IgNPEV/UIfJDs/cvTjyroBwHOVGo9WZoDdHnb62nHS260CC
pFdJmRwiPCKxAeIhqd7kc/EJ0dvz7kQjsuPPJCO8rYA9JiRIC5QgEBGO8YD+iS7NggoJ4nS21y14
lPI0dwa7ebs55moete7RzR3aIPts24dk7soBd1PHiPhNJBCWbl3AcuagOqTiZeQF3WpCWdHtS8H6
BIZIt1V8DpvNwubTwbAyABEJo6jkRHDZEbUaloRbwCXRyblwEEowr4yuY9Qr/UGbkcnWATnMn8Fb
2C30PY0LbACFDtbcEhKNfPKU+WstoEKLQnTYhNoxOUHV6cLGyzfZ7sww9pRJor07F117EIScgC0X
c4a9cG9kswwgNM07usy1f3ZMtj6xPVMxU2ydKuav55Ej+S0yW0nLV9JBVMvN7AsMo2PQugu3pVOV
4eURXQMCw7sERYL1LDFe8jY395BMA0B7ewq7SQOdGd02mDqN4HWT5MBYMc/H+KNwZ6GsAcY2yTdw
SCB2XL2jP0Z1UmyzbfVBU/TtLbpFR/9G6RIlvMTX51lYd0tBj0xYEDd2osGm8bO18HJHPlG36kj/
Kn2ysy4MzNxfQAmSAXpghYygc9+kFrIc52CTciWoviTdTidXahZE2nKtpNiwrnI5WJG5rIW5y2rg
Wovp0vBGTDP7P7AkWbrHYMmA4S88cnPy2bkvVy8wFPjjh4CL9CiPj3LsUl9gQgEJ62JZehd/sAfb
eDYtiMUu5kJM/4lX9/ZIV82cOmSFnfJOpWdudf8ulC/eTbAnEywWdJUEiWBEkr6dk4aXnzWSjhVX
SG7aOQVnW+wTZ+F0b4M9AZldy0BdWEoQnuEBu1P/+AP1jzVWuC23akWYfw+ORMh1Mgu6ZHTyt8qV
xQ32ixsPVgr1uGfi2tiw5Qbv7AcVA3AR3xUoIbg4Kiin3A263zxXOrtXxc4FcnZf0QVIhR8MRsuM
0cPMOr7+/l06NKB4jFq3vieDLSCtbiksVB7/ar9GvmN9wmm5OnHTytPFMJ9YaCnA3yk4BaYlk5PG
ZGkZAqosk3m98depc/2Ve+ZqSxSG5S5wsHIfAB9T3MMymsq/UraAedBf+SJTWPqqe8atqHFT4MaC
F8Fkwclo/NMTaL0ZXB3TvTodjaTPcVXSJEb7PNo3Tw41LN3Tb3FNJGvPmoolgyqgDu6o5lB7N7+v
BOma/oIEL2COpOcl632xMw8kbi3gnEFopwLWETAB51wUqHwCf4ECwnKQJws60FlXH/oG34FbQPh0
kLLMSW2J9TvL+BBAIPOOICvd18BmhP7GNaQ++NlN2UFPjvFa+AdHGl/AdnlQYM6uvM1xLdlzzoiR
PJD1lq2GrnR8h58AiFXjdsmCU3nGyLMLmCZytsIe6a3u5w+VYuEIZ0H4BcdwIPd+XKtPPe+q+HMI
HcLBOFsYxbBgMDRn/gbISZ7/xjsO4CR3ADIWP7S9k3WCEDWS6MMbcnBfuPnGYOH17FxzJrPc6qxy
vM752mTyjfVgdyRh2ep7e+FC92QbbLjlxh+hpPs3f2BB9L+mTvaTP9bdCc+txNM7UvCRjSR35IaD
X2VNEtThC8PFnE4SgZRhNcobaMnsVxoZo8DCD/fpTtc5f+H2v/T91IGPzdY3sYf33r7xXrlXhtzu
qnNCLsGtyGqM4N5bJYkS5am12LrCI4mNwT5aZ6iqcCstyY10kEWFpjhaf/gBURGPMEjv77lzdI9W
TYKicAHoXCHBQfWDJDaHwnanY+CC+4pthXJebNzsWD12bpRd+TfujZcSdZXQGwzMgRzVaSU7+Ynu
g5o3z6hXMgEyZ4PwUrw3lBHYvGm+kjSKDEIVF/Ehvry08ZUt4IyxMf0rGP0MaEyzH0kgrpr6a3gt
3McCx4vfAQxvm6SC4asWn5g9fJwcpxnu8dvElhv9Rg02OhaiTW5dpDoLhqTDbs8S3apeJe9Do9zj
T+l1IQPJaFoqjN6zne7lU4DzvfTjZDFt9dJtX9sviiR6yEVkSxW/f+qaXxWDITZdZX45u9IrjiuS
SUy+adFIMTpZEFc94UMO6xklOKmC2H5KJmnO5bTW9X3CrtQGnOGRzWrKVcpaaH/yccX+SlLL3DI8
NDQLc2a55xlmRMEzLpnLkyU78vFpVL306z8dESEPnNnUp05v45JZDQ5GF6q8a0PyChkFSwIWkWS+
brCNFl7p4DJazVvP4wt3sO+s5Dp8bOahDCV7aLc8uQrDOLFPDLosdH5iKCaYlB6qqHNj31WnOPSa
h3UkwqQWCYGNjJFYvTlx6OAQlNlX5/4hfoBpk4G9oSRnR7wFGZEyFr70KRfSP+wklhLvqSaqVglv
9UDlIApJat9EuCN76iE5a2vijzm+AqFRlO6OU9wJXGIzNjYszCB7kr+IA3G+uFOCJi5X3GVlw6o4
UgFCTvY0ED0d8FmE9HJj/2+tEQt6ZGiZZV7RREUyxYsTIwxDpOIDS1piytlCg6HxkeKX8TEcQ1hD
Z6wDNBFZc3IPlN+l061Vp8eXkkynHLRBtvLo+n5yJft4YYAqslpLWUvT5bCrftVW+lpbXCWXQF2D
ZUu1weOSJqrULh1fqUaE72HAyH40SN413O9CRZb1NgbCJuJ9OM7fxKQ9g5v9EpPDBQTcrXToFCbz
nI3v9JWtnwgonc7JLajabHJIymFFFHaV/DBpTGBzpKHo4nEYJEu4mSdh7pzf/02qOv8vnA+0JqK0
n0+Rnih/qTmq0/xyM9rpIZzBaQKGmxKpcp2k5ussPvdgIsrFSu/GakDNDKJpZLCOO/88RAYMkDtU
QVpJ4xwrwRHEtgHgqozdaGrvp39rrLz4rzqBf9A4/i7DcFZq5dJeoHHAmPCErj5jgxKm5wnGbg7Z
fkGbUDEUHffow9En8DAeNFwtIRWNxzO1Zo/MSOH2Hhm/nX5blpt8Uz4j35gkDdnnJz3HOkhAiqjD
N7ejyKeutvTQPn7i2EPzByRwJrD70NbjvGvs6yh2ABfk53Sv4JMb7Lwt961Eijk9XiU0MVeyINmD
MhdyMQcMH6EbwYdnY5eOQtl6sq6/pT8dhF72rhkm4ARJevpCKufRqEhyN1ywL/ZdeLWI9zEXRGwB
5fiIU65e+Uuit/69sy/OnUivCIbfhn1mIAbv9gl9uVhePh9xRdzhubIX4nnLPSLUf+KLy+qFrQXB
xAix7ZqMD5a9jPXJEjGCKCQuVvsCUQJTRr9w0ukyohO47BvJryvrG0kuCBjLLFBXSji3zs9T60rz
a+klrtCfXDQBtIPzJyPDCkxR4xEMfKSyQewsBXs22Vo6EZJtgPcM55nkK/0DafCoe1TVgdj/heEQ
njdzfl9nwUhuWbjgyvq01T9VSPHcooSPDUzu00rjFIRuDU0EPvf9+b6GUsDAzvhrA19Ywebqq+rB
B9cR/fHrQNyrhf27MOdFpwEkDefMWDMtQhmQJnZ/1CGJnKNIQEZLh+Eg/zFXFwu6OS8UyvsBC07Z
DJs6bsKuvi93G+cbewN5uWEV3CJp8CTUZuFOy1HTjCoh4ZLAX4ZoJjQzEZHIUdpCqC6FsvxY9cIj
LuihV2zlZfKWQg6XujfP9EKCb76U87w8BCP1Wu5MbhRIT+sTpOkBtjbnAM3gz9fOPkOBrwJ9JeXw
b7SeEYJyQyUb8SsPRMCNXY5cT8dDUziPa/r40YLO0oTuz7TLaGpwAoQfBm1sfSA3AW35t0H2T3Ky
0lmLVGI8QfZgbtI1QIA8CHpuwRtznvNJMCPqEo+V6grnlR5unMtl+WthnZezuFjNtsUKD3kLFwdh
qUUWe13haQ7WPLmuaK72bkFGFJKwJNxm/jHMNmWs3ZaTfpkmky3CwjIuDqsRoNUX1FPzT2QwFQ4y
1ZLbIEt39yeRyZOP3hgK9fJIxtfgGX8ysfjo5PbyV8lPas7dV8gOw6cgKzvis0+fZrRnb3nNhCwu
RErEHq2jS8LcInXqLwgMMFNb4UyPCdxjuAFUM1Z8HGONzobt+uyMTxJ7Ds4o1nnAPsDQtYWEXGOb
xUcfSC03lk6W83NYEakogKZyZO8CRtMscb68PEmwosKkhk2zuzzP16MnnNDRuxPCLHxkgig45Ruc
Y5LOPvENp2z4cyjaoQQvd17Nr4/r52r6peEPFJnsdndL+QEtB6wVcrYkdoWHSzaFGENYub31SjaT
kEDaT8JUhW7c2umrgBJz9/qtBqDpuBwdgkp8BLHvt2A+g+9X2GLTByd7Gz7+jMDBBsj/OBCFj8AW
PR2WF++NU1oHyLi4KdZAT7+DXX+U1pVcvBCO76txfVnPGMtqTUwvVEO21stKiilKw2ktubCXmZBz
RTtU7qUqPZB+7XTfkiYoiS9LgH85xqc/39v1FWqAkHXJJ9nEMdZ1xZxnwFMSzqW2kCGK1evV7+pl
BaejRa/iZ2S+SFEZsMZm8CA0MvxzZmN8lgy/kGqFVNxh/mtnQVBAgMBditpNtGsrwZwNtpSBv6SQ
JGXC5dQaZ4HPiLdSg9MFuFNHGUMCnWksl2Mi85D4Am0b4HYPHNIC4ct6Ka2pK6kQudwMH4VrXJ+3
LT91Dr7fzS2eBD2pHkFgu94z0Td8Kwn1DoxjitrqiFkTQEN4DgI6CewkEVb9eAwPacoJycPiEJv/
UnpJ+2/iQGU2nysG2lhaCf7FqFT1+ylvtJsYffGtVXx5MUEXduUFneGPy68zO22JiRAOygQGQuXM
dsqO+49slpmkicgeBtYHRHkIxg9HC7KtZGAYLmd8rAcTdEJj+P438878u0nBH0rtP87+L65kejrn
9Vnn7EWZNr6INQEtDEXApGBKeIwYsQlhmHH8EbF13iHuQVpux9UQnkPFnvyawuUoXNW67C7ntWFP
zkuJDHEKfoR+pr9U7txCno8FkHYeCNW+J1gLNm//BFwr6OOBBOTBrX91CtQH4J+gf8dEGzZfFngH
IokybAp0GJAflLWAvwfsFhYVWdD8ITPLiFbPGGRxWOi1xQLGa6kd7R3oDAwl404imeJoECg8fhNq
X4tHLyGfxMSy0EdM5x1Doa7uqMqmHyZuxtXuRGGo4BX9sdIzfIrpyxy5mpyDFNPunx6GESBq8QWK
xXdxehTXeD3h/ggXRHkIdrrkRFrpcbmjIxlXUfGM8hDcEMW9y5fGpobWjErZfBOmiADOSqCBlB39
jrYRIkoSTtORt0HERsiBoNalLtH8W3PzX+cn6E6+4gqBD6/LPeAtaO7tWwv0dtXMMLZy9FBw7frX
sFH30P8+hFCCjvSjAjY/RoiIfJFyp6Q5UxL5A5n/hTX3bu+ymzRARZIRhQYAuQzG3xB0QvGBPtN/
QaFiid9dSTHrG16+GUhS7imbGlf7ap8/wVGAhWBu8qeDPLq7TlEtkV+G83B5JKYhOMCjuQenCCYi
cnhoQKKiMi9e+3EdGBiIEq10FYdiY7x29pf0nIXaiBMgxEaavLq5aCEt8Uy+vtIX1giD8SDnMHZC
KpoNS94pp1nkgx2HoRZJztTW304hKVv4L2gsvTbiSVfYkHJc3XOge0LPoh4UV4pG8lWEX0bwpYWT
r8uHvupxloakJh1xRPuer6fl0nmlV/B7jeJ9P2y1FfpX2tiAWwmQdnqb7IHS3lA+PbAsA/JeFh5B
s6bYL9kXD7KCH148hgQMrEHMdI/SoF2nxHICt07BokSccf7GDv8JEx82hw00D8TmKC+li1wFUcKn
aGioRzpHCIS4RqcfgZj0h0gqQhSB+ZLdN98LfEM/Y35n422W+tcEGC5lz093DTZSctWYnnX2dklQ
idBPAB4cHgOVg7Dg1XvJd8WafV5IfOfY8ua0XPzotjy8+BHCfc0J/WGYyQtQF0GVey+5x7H3BgiJ
O/EN32xJ9YoWCTST+Y1PnqSPNZLgP4bfxLV4TQ2PilOQbfjpjAdQk07ONpNtGWcb8aygpwNbivZK
PAkRJ0kufvosxvqGPajBI45YqBvKY8Fa+0gwhVNDOhg7/0sFmAeAwDhdAkk9UFQPlOrIz4KrkFXb
ZgAIuV9I5lRgAKJ1XlyDBAieWyQCIWtribTSWFCPLCkjCKMjgZbiDXTJBDIrnePXOGAoMUy4GzmF
WruVxNeobTipARHQfX92ZOpLwvCHZyLAgHlgM5sASA6OSH2m2ENVIE4mVQBU0tCAihL43wAHBY8X
GC0TPJGMTeYqduNJYADO7KvkVQfAP2X5G/056WTxeXIuSRARuUjM78MpmpMYPyQ3F/vOeZGzBpvw
a8oNr+REBRetknybb2UlurmIt6z5FwIzVo1wHAQtzZl80xY3sLEAuUW9NMUuC1AI5PZ1A6MrPQJj
HC75dFnfMqziXwraIrjaxBOf4OvhGJD5FIgYQP5fFQQiJPmLjr74p03/S2gy1+7jeKmndUilG9yy
ntyq9oilRCh734j2Ze5fCe9E8gnRCmVJ9VBnSpAjmlTRPh/QTdPj3WJ74/+d5xHeEehRFF+U2pUI
/YSACLuUyJH+vvRRR479+vraLSFFLBGlxHjRPcoiMLC1pARMW34vUVXNl3tR4BZAr803ovZAls7n
Z8zo8Oyfn9//21Ew/rv2Zk6/5JmpIB1Z/OUotE1HN4cGbKN56/D9hG1ffZIS94ynksyYOAfam6id
Z/YNMyolA8RlSD+kEkIDZ//KqlNhLii/5PlU0vIOP0CRfk6hFWfidm/zD0Gkc697a62FeyUtM8Wb
ErgE+NHiTUjxQtaf8T7nN8Fj4QLc4NeT7xb2PiknIl1/Yt83pFt3JWiH8S5+57g6Is6XQ6oC6IgE
/iRBxx/m0FZ+NZx6uZG3Fu8NSRXPBDp4E8+nfzsBgZMgwrsT0EZuG6lFkG5RvIcPDORNHAJxRFBZ
ULLhCt+9xAZCAHUz6+w+OM4xhLnFIxiBG7MSJT4Fga2eEFdU3HMUwQ8t8Be2AxNaJ9Tdax+czhwU
ReJgUTr/EQ8LzjCxoN0R0/zRGZ5XlAmMKOfBkppT1fZAKH7YC42reIiNJVJueAfcDwnS1+0KmsG6
jTCEEEZjqSpgrKgEQAiLydLX43v+RQiLgPddKg8sKAKALoyI9+yL1lL5uCW0KCNGQwFM01PWLR17
IOGvYTdSNgCfAakVpFRIlzMUc77ogTsowmL5yh91fX9kqcnOYPHIVXPWTWAKHZrKvCfOW64Usx3O
wj9B+wkZO5W1KYlg7B6h+rNCPxt5pSpjYFEpNEGAu+0taj+SE5Jgd/6kWbdkpCg6TEUU6Bt1fdlQ
ZFReNYd3J5dFUYWNScifrvUN1HVKL0w4ZdzTycp7/kqQ81tf6gpnDxdWDtxZ6/pcuOXvzFVfRLmh
4OuKMkKcPMW97RsI5/ITtN8ALQQHeS+EDSK2zsh8nfEdxG/ieOdn0mfm+nRByQNVWiUQL/hqWH0A
LAFZHobkhKXCa4VdjCQb4rJqlXBj2FpE1CEkB6rNPD5+8QVdGgYpUoiW8p8UKhBAROTr9+ChwWhh
8v05Dzmzszg3MPW/YOp75PEQZ8Pi3pUw9Q2G8GLfkFrO3ySRWPzu4g7J7fRZkpwgIBxksyWM2z4i
4PUskihw2FG1CNnuaUqohvsyOOqrCFPxGfYSl92+bl8CKtdgzZL9ItMKIK5i+x9xWf5d86f8W+qg
mKtgutOJM0uHhD8G0i1hiYhNwPJNPNFCU6lZlLJYclcUsBKUi3C1Fi/p47ylzYS4N8LXUqzjBtY8
VzCLlFWxQcTL+T7Uxqi707cTot8j/xV0y3Ob4ryUYHgQ7BWe1EHMJHIgbT/i8JCn53KEDSdfb8D0
BBICpWprAVF167pRqyWlcl4lqqDlA8nBybPxm9wawpd18SWxc4n9V3caafH75syKXGueZB1xsZAX
ojLFP5EcqJhQ8/UI9+7P74c1BOlt78vwix6+xQd8hLsIVRtGiDY6tWDyGP9H4obyWRhWPpGcgjN5
Lhn5mzt/xccQwTBD1RBt3qMZwL5cDCVoiePFcvdOt62JrcUFFSyD52P2BRAhI/L1CJ9Si6wdPGsU
a7iGuCLvgjWfXksy5Rogwf+2PbP/Zo1VRVsoVLzDKv8tDhuGaUErhrIO03nn6zMtqc/UdJ621oXp
oNTRDF3bSaUQjXlZq8gwSpJSKVUD/61QoCE27j/dgsVUU0hHTGnbZ6jTv+o9nQ5plfZ9XYftUNiX
9LJOqRZ2q8Ct9G9DWd1L9keKsPbDdqJ8ZxV1BpofZfHdUVBspuHQXxfLJh2dDCpPd7kudbBY7WhS
G0zfFQpOQ92/UeEJtoDy3TQf7bVbzdqPeXZbHksKcPTk58yl3l42ffWUD2Dg1CSjcuz/cXZmPa1j
aRf+RZY8b/s2cRISkkCY4cbinALP8+xf/z2mpK/BIKLui+7qPqqqHe/hHddab1zEh9o3dsQsy1oe
7moVeRiX+laMokK3sSvqzdphaCYdU/KMAoJPQbsmxg90idMlL64/rKziVCsvptU+ROWdFF2Yyptd
AEBys4uoRh+qvM5cQFQdP8ny13lkOqFqLgw/+O8Pm+HaGtrKmgVHlTmsnMEnJmBiua1e2X20RxbW
T+81/5VTRoA0CfBM9jZID0V9QjuZ05XMe904I/CsfO832bIQqoHIJgqiiHV/XX9IERVt/CDaayqI
n0wsG+hYtoYqpDaspNRwWkSqbO8l606NiJ+RqcoUg5p2Xu2KUTmj+TWbQUJ1xoYLif4ev0OzbHn2
Y7Q0MKtSMsK97x6qdCcp9xyX1J3RWvwuY2Yz0RzyJVLk0C8/KlyfthxB4aQ0KpUSMxiqeJfT4lDu
uTLsMkq8pfv2+3tWf1wPHVFFGJZhC20WSkadFdrRUEd7Kb1q6j8SDcROWAsbBbGxf1Ng+OThFc26
IrrGF4qLytqGBAHSra4gDZPceuWBPyr4b2+vh2t+tQ7pStqa2oVabhTljJ7cDzWySUXe1HSFd6+I
ufilEpdVaXtNsA9Edpl15HX1qTNhoynl2hP4twTGdHLb8EcTmTemDpld5pVyLBogTEV6KQ/IxrT8
zU2MyjTS2T7qgo38UlZYy7hcRHJ2rdUq0rT0OwygpCh5NorheDHRa+4drDpa9gZZxxhdNKm8nP48
CFW4RrTEBCiSvoObCpUY8Rgvffr9uL53NVGcQ6vS1m109L+/iLYNE6/MZGNfYPVa7drM//pDuB7k
cmPRZC/gU8adv3JFhS6cvfaFhwxj+U+oyg/Cw3+G9N4jRBFb3+mpag0+YFUCQwVadYHYm58pS79K
r4I2e5QE9KB9EIKaLi+TxHPsqLzwjeGKecjLIKAZRsVZxMCYs3EtD3TmF1G7jcnCemuS6wyrtz6g
xB4fR5Q+DGoq9kL2Lyloj1T8kWQUAK+GDMaqbTmY5WMlUk6lp9mDaoZETl7A4ubR2zagCX5joO3r
vL9X0noxaPepVh7s0tv8vsHfW9xssMkOW5YhQ/+fT2obEJvWekPoe1kKndpGqSrO1jpNlKEOVlYA
hs2gpTNdq4Ew1n/yC3yzcdPY1cKFRCXF9bKokM4ctWuRdmtJLlZCQ+dUyVZestfKV0synd9/M3qz
c1+IF1RV3TRt02LGyvwRByIM7CZoDLg4zUUSa3eBGEg9ZQ7ay+9BGukV7cRw01b3BsKL4J7Fc9ws
q3IdoUGU7cDaexYFk3g5Vk+JoEmkUI8oW0ca8sVIbp801qoObjNkqa2U4KQFZijvlLRcII+xCGTt
NsjLtds/dyh+RhlIXiVfh32z0XXrmUHeO9+HgEhKZgWvHhpfNSV1QHNw44P21FxbMPB8ejHcSm2j
ACxQZGpRaugMxbCL+qluZf5jyv9k4+MwlqsmrdeITzynZrMoIHeZAUBtFBoki+aolL0NRvuQKOoi
a6jmV8pbk9Fu9enqhDSdlWFbCJ7vo6utmv1A3Os/oJ8QDb7TBuq7ORaOb6ON2ozPZSWcIWIusHDv
jLLaiy74oyW0IPV4U/jArz3Q/XV2pg+gfROgmCQTFCac42jI/ecuYDBKWR9zU9/3g7artb1mbqQE
UReQjXq4NYx3Gbn5erCdjhEFAxL4VbMf68uO5+QX8TpLM5S9g3Vi2U5h95yK/RB61bZsXGyBkwvI
KJK0adF+MH2yOoUXbOmA3esLprZdqtpTnIGnj8J11vYrt334/baKb36UzxOqygNDSVjV5Jm+hhiy
ThnVRt/jSxdKficnIfoU8dFvBL9X5fmoi9J4lGMIGijQ9la+qQf1FuSwliW0qdW9jsjg4Ehxuw4o
BnL4tYXiFulIg1R4/uaj85eeQhlxkIl7CMvL7VRnLNOFW11b6VumweRqAK4a0qJFPmA0NnJFEG2A
VwrjN6N/uIM5ORzz2FtEyPwmsntdNL6jutQNY2oNLmgm/KQU6cu8Mp1SegzSzuFMHcXfju1d3jph
8ORG8lIkGikvRU9rXBf+Sg5kZnRYqzQg0WlREAuA7XKZbZsYWjsTryBD+oNZmGRMUBaxhC6MGVzH
95POH1RLR86eAsAgjhXn3umW0w3Q9qU/rVr8yRBmaOJj2tHwoLYFsU5aeYW97d16JSwfNhyA9sxd
FrKaIxhcLKOAqQDGMmgB5JJqpt62H9NHL+kOrfbglv0itoFwouseCJRMqBjp+cqHlZjJsiOsGA1L
VYLlCKxASrceLIwIBWUIBWmUL2NIIC7iDG620JDxUMRm0kHxLLgWlnvRSNV9qgqCvkXvJpelljzG
oyicVPlHQbSj7/xt0fXbSjxVlBm6PnAaMspYX1Yq7bMaGVOASqa99JvrHhH5CGaL5VO0i/2VuMzN
km8st437Lga0uSDWht2LRQW1U+DnR8VyYIhwipi+zTcA11Zz5UqT4dPSrQiKXWqKKy1tHLkenj2/
B0dQNI+t9BJ6/VbWaAnj/VTz5Knj0p+UDDSK6X1y72cVUnmQrLi9bgRa2HVGvX1UKjbCAvtQBQur
2cZmsgyUN7m9q2KEgdT7wbxIvfXQm4u4/pt5sZNJyaI361POrywnIRPFO3o+esTZLue365mFZYTx
IR/c9CA1iCTAEYOygvSChZZMXcLztMaLRrd5KBQ+5Pg+t4q3FsURLyLFzuhWN8fAOCnW36F8K5Rm
KcX3XnBKiohUYCnoZDy3OrieafAFZfV9ZS/jf0q0Ds1pFFkeOKQ+3Wt510FPuR74H/JDBuBkXI0Q
QcRT/A+ykkBKUatOrwuQpfldchz4vufsxsgW0l9Kmuvq1XwwiyXjn6WrkU7grjIXGDWusGcBl40u
aIOmybJsJ3jWXXjXKTDLoq0lPcqQSTPi2pyLfYW0dRFeDFC3bOxJc5dKi1p6i1R3UWNgemsvQUnG
TWlFsFGGfkHU7UFz6EM4k7z5yGRGTvW3plrUnHr9j0nboIoBErgIQJXGNZMjNlHPhBgbvY2g248M
buAQRawg63s9pMj6Vomjo78h+foqctGhTtOV65ubfIg25ZDtu7TbBOo20hHw7kArZPauUwCHaf5O
p11ntUhtKnQ7Fe51oTthAzO4whhZ7ba2g2VoeHuF4TOp662I+u58q4cyK8OjgHTiauWl6SH9ECFy
4BHTG9qFaWYrVQdSgr2UfMcqjy4hQSgg3BYgwMV17o34jlo8l+TyhfA2I8attMJ1DTNq8Ki+d/6z
PNL8rVe+AdIyK3dS8MfSqcHDeTKNnaEjAJPTn9V7oEGrJHmPA6i7rX7hhah58zL1EcXHkq4gQWOk
h/dSBFO7XY1I+tdquwitp06ul74OuKQSCxfLrXXtIYmr+wo3Ealv1MkdCuOLtmeoumrejthpwXAb
XQ+Ptnsbue1zZ/gfg5+SAPYux9YrLwOt3pS/M7TUYwHBxG2nOH/rDzBG9IvCGFe1iYyheWtp8coD
O21i5trCGbJkGY88UZfbN6DbRbHM1JZR0h967r7kJY5kI1xRUscSJh1VkWA0BhQmvVxeu9JJhq+k
9S6VItpwVJ76e73acL8W1Vg5SWMetWQrIWsU6hIy791G7plfVaNi0juFj4OWWifnIoSptMyzvyHK
N/lQO5KrXEY9aqRoPC3M9jE1wIno1jZy0X/rwEfFdwAjLwa6Nm0Mu6dL7zufYlsun6yQhnLjbzN6
LX1VPbVxjnqS/7cK8Z49vrJDW5hoqpNuxXCqq5cwi+6isXU6Cu11grgBGpxy1v8jABBI3jqs1Tut
oauCI6iDTQuUJyGu7Gzqe+FRkvf2+BTm2rbD9Ppds+qSJx8AtZ6p19LgPY01YTMtZs+VFkYzPOl6
Q8ACnVxul14SobaOhgFi+2n1YsIYzN8YV7GOe+HkJGMFdGCbUEFLdcdIpUs5LpyeHCTTi7WMSmwJ
c3koAS+AuVh4Lhi5FOpTeNNm9iZSsqvS7yDW0yslvB3hbUQWIaboLywb9c9UOxIursO2O8ZoUCVh
eVJhaFspqJZA7ANjqZETFsDSgD6XrbdKFZnsZ6O0zTKrCqIEpLZ1mnkJ8oF4mNrA+6JQJReSUyeK
k9XPYzwui04GK3TbFMaGC7eMvPsAT6GSc0oovui9R2oOp+Rv224bcRoZHVPTHkSmOZf8hcXrEQFk
bjM4qm2zKb1y2eKZQ6NY2IG3splQEhPn+giktB3oyFh1kvSpCfpl5OsHi+/OhLbwIPv7dXwZMCnM
Vi8b7Y/mvesWGh5yu2HYl5OZ2qKyxIVBvJ+Ui7Fed1LimDjJZghwcaj2P5RibwHFkePtNEJsFHvh
WYT4oZOoyaVHwNRk5nVPTj8iWy6MWytKl40YdyntqIKy2DBRB6T7ulvpg70Zckrynrb0DaL77lRZ
L4HGYcvhfvrBVvwUj/IqDiCAjmRrB0/PlvEQXeQRcWDbLeO2vrMgoiT2bScjICNeeiLD0uzvCl07
ZfJa98tLOaWUkUAVTzMe+lPfh8h3MVZBNS49vbkYUY4w6b1l+ypBkak7dHZGRFTAC5SYQlZeZCWY
uoyA1AsPYwpf/CrsO0eSKKfLpxbEp29dFoFJ8/ipqW+9Plsb4T+jV11XVnURFNlFmVhLydZXlmgI
hSAghwg9ottghfnCcH3ik3VvHCOBDrll9gupAxzT0LYPin1lBEt/6Jyz89aUb8JgYL9VynEKpUCq
MB/FiU+1KV8zhkjyO3US88/bXVggdZQYkKheWnAsab9Ma7L54G2g5l/na686+Pa1lK9rSFyR4Zyf
JPVNiZEfZOgCGf6PgpkyC3AzUQb90HrqPo+CrZzsKAW6zSHsP6qTYM3r5C8voTtTM1O+LWtTnJtG
vzA3RFVMZVYWVWs9Vpgrr+yVkXIo0In4RWk3okH5il5Oh+oICvuh9+h54ZlU/1tuqFqqLGsA3DSD
+S+aMpv+Y9W+7vtdW+ztkjEXN4V6Vw6PaXkgtFFRZIU0Ll705sr0bm37uU62Fa0tHAIPSdLuCwBb
9P11J313242BcFPxVsO+7G6M4BCGu6o7jspT4D4X8p/AvrOQZ0BesT6T385v0fQJ1FVoHgjNNphl
8rWoG2ijGxlVne8F6CxXXfS50zXLtKwWKpJy7pka9k+rqYxLEbbQDY1E6OtqrtWXQTFk+X7EyFXW
tdI9GMwxUf1XERzS4dz4onnuPn0cFRhaI4apKoy8+LqcbpVGpLtevpcE3C9qmBe9lFxmlp0slBow
G1MeOqO5NFN5GhOxLmzaxBr7YFDfik+aty4QCqoaFDQMSiwWY0p0Up2eSS1pn136/OOh5zpxT2R/
5lZ/q3x9/HQKSGQjsm0xsePrTzeyRk/BVSLV1EjNsg/6XeshKuwX0ZZwozK8aw3vzQQyX9D5GcAo
Rt6SxszKTU7HWCUMtfpllVN07XBpIc1zDT60TG5imleDOFXt2altPx7up588g3uWSmoFiudmzBdT
lo1uPJkW0AsNTEtWPHdqcavZlODQuWiDddZB4zPfephB9iRCYyF7ESFvr9A2U87pXn50Jj53p6bN
1DTdsBmdpTKjZXbtBn+0wqIzMwSaJCeUw3WFNIeJg0yUpxLnJUKPTCVzVPGAOJockNUlaFbE0PIp
dU5TPgjPiz64y/33UrKpuN39Xob5aes0bTpsxTbossxOe7AitSU4y/Yl2W966GOxaRmKajz3JFR6
qpx5hvq8FvHvhvxnvdlRJYWKzGdrZPvUC3Yd2ZhayFtD94cFc0uH3rgsLUBTRbgZ6vzO1MIHvx6u
y7jYan1/KYr8pQnJOnNlVQLcasvmzu0sctlhlWT6QlJtRmBRGXClVf3iaeEd8yWdXAq2vTkefC+4
CJTx1CFYbnvX8aDQvHHfAh7WGJhbj0lWY/Dn9+1V5yXZj+81VZm5WRg6mmhfX1MTNYZZahFQr1Is
RhQnRqPbuU2zKrzgVlXKS8mnNhS15oXR9sfKBNigi4t0uq/H1pP+5lK1UyzlISC+CuT84Ml/BhPM
RQqjNsnQCPOS1zM/ed5tm34ypC4mQJr2VIKc/eQUlVYvSUZq/vRCw/BVcotthN3yjvHzWG+T+Lon
clwoWknJPn/KFWhEQl36kX3ZkerqOmjzzlvSILklwLvEOy9Jplajb+71Lnouh+qcN5w74o9fjHyu
arLT/O7piz4FJE3bRX5sFtl+NMwFzp/+jhPL9W5EwNAkh+vENnDVVchYT0f35IYcE/tbDY5fHbWK
gZMh4n5bZfDv/ChYDC0M4/hvUShTJDzUybURVrvMHO8KBQKHqO6Y+sNnIe0TSuvfN/9bbDX/lJlX
bOqYCr5ORKlB/sxW0w+tjU1uvjTBMWhdWk71RdsA4Yx3Et2nzrLWaJekrbwwrocoX0mWdGZ31elJ
zm2YbjB9lmiDQOejvPhpd4si0+RCTQlyKYSGyE/S9WxQq0nt+KIuxxua2ccyB/2KHavVezdgVIgR
rKTQJEcD0mqi1Bkds2m0pCluRQeFwfZva1/9X37oNA1X16dRWKR1X6+BbSdjo/Xs3WRXZCu9kGz1
wmtQC1fBE/mDvlCtcOVLiJEY6iaWmyV/n6UAlS3fmqJATKkbH4vUXo31S2x3C3saiHTGAGo/3VWK
sfw8E2tAMDL7kWaq1GWWIG+W11TtJCdTNmUEiDtrmUJMdG8ASiEnrMtV1lESTk56B+EtSrcS7kmE
46HK1JUwmRNkvCUG4hy4YmEzNjevOJ1tQAItp9dJrixKOmR1gCJMAH7AOut2f4pxPn/J/KpGUUZ1
Ic72MclhMJ4YW0UsZQ87maP+/Vn85KUAeGiTBRWCUZRfN03qsjJr3JBNY6YD+gMD7h02S9atRkpK
UXD1+3LzZvj0CD8vN79IA2Fk7PrZvojeqRBaupPBfo9fkdhsl1K3+X21j2B9/sA+LzcLFnFCg28Y
LBelq7LbuAwtNaW3UaOU651UuDK+hLi8UFe/rzudz2/LTq7r07tO4sYf6y5CbK9aMdPT6jem+Rbo
97+v8pF8zZZRaPEIxr6TM8rq7OuCJpMzrcE4JxUtM6+ZRtoQafhrK/7TI6pR0wCpBZxEFyx2sxJq
s8S4ASUJdMGQvbY+YyZ+uEtffs/ss0O/kBOXOvY+t3cxQ7qtU+S+k6OyYhgef//4H54IU1MZEa7g
mBTxgWL4tMVaFbid1PBEQmhvgOzQcgVr1FWM/OjOpRw/GBZVBzEy0bLBBZizlDCv8jJKWkjZInzt
qn4pmYx6YTClXZZUujem+m5QDAvFcGUJFCDVU4DqKxam0ks04tCRMA5Rb9xqCdBM8zmXwjOu7Yd9
J0QXGg5EnsZWzsIKv5QlPWDI+D43V6q9TxBfsPWpMpCIl6LxFr/vvDJdq9m1+7LcrL2oRl2b9GnA
0FqfomxHG+PNnoZarwLpLQWYqhwGuPE6w4j6g2ycG5n7w2F8Xn2en9elqdRRw+oSrKJ8U0wTN5M/
mUwIux669WgAJukfwv6cKfn+1UyutjCQsmGQVn/syqcLpxZ9EbmmkexTAZeYKZ1EXPS7r4p7+LHJ
nVxdtBbanbW3bCQgVOH177v+3XB+XX72ttpBrUXT6ox5DB+NemfizlB3Q+4dRW2oXtbp9+W+Xyli
PkMD8MBESaZ2z+y0CVitHWWVK08Egoxsap+oH0d0Vw2c+rmk/qePU2nEM/NR1ScP8dVeKmEwtH7G
rEeBvppGANxukmhFkTHRzUWfbTAg//3nWRTZbA0MGDCfmYOVlMF2azcELuIeWMzsN3n2GDAktXuQ
4pvf1/qGsVOB9n1ebDJln25OWpCoJF6U7HV5kwPAiKD5jObGUx6K7iDlG+wWR2jWOw3vVO/ScSPO
3d6fjvMj91CAvMmaOfsJLaNDLdUOkn0tHfDyybAjFaVdblYbXfwPV+fzWrPDNLXYl6OIvZ2CWtYb
hk0R35RQ1ZVDc+6e/uDh2VwTKBEhDA34D+DOp831hCakMmVzU3QD7Ac75XEy+ooeBWNJu1M25bLA
Nn4/0u/Oh0nNDCaV6fgzKHwOYUqY6jGqtkj2o3/Ddmbc1eqGiqRxzsv9YGu/rjS7qDKT17XIZCU1
j5c9FXfEO5udHTOzJ9kRFtLQNnmUNJemASpn38kPH6prJhgSSm2kq+YswkjKunBFidGrxQarU4yb
Kjim8Q5c6u87+q3iC0jiy0oz+yYXiVuAE+FD1VMcMcVDP3FLS2/Bo2DBzr1Py7ckOXNXvxseHRMH
Tk/7qMd9FIM/3x68BYA/rCrf928AjN3x1VdWLIOdXGx+/0r1e43m63qzt9G2fkTmok2GDvVseq9u
bDkqon0wVxvpmCr9oWHMLU3U45S1dFSKwPGs/EHbe1rZLOTc3fUVGC9rmenppcDT//4Lf9gQCpM6
uT7gPN2aA1rasheSWZv+3mtedfXEgLykOwGObeHmJruhff99uR+eL7fq03qzDVFTy5QAj/j7YRov
A6fJfim7d5UxaOnG1GAXTCjZ8MwxfKSrXyMYVmUsuTB0klpDzFbtg9iWUyH7k3cL1IOKImL8MOX+
bnGHwAIoZ4CRWn8CH/77907/4vnClKtsYsmpBjSP2EO/6qQqUP19kS/d7NhYzhSsdcVpTHZnbeO5
xWZPqi76sBqaga/0burglbPEYLRJtZDN7f9iKaZC3P9/2Sz5TnqtUIJpSwGyh9WmND9Q6/Gp0s8c
3g8m6ctCM4tY95pVZQZbyPAoP7wpzQNZOjjxs0HJj9unaxN+TqYDNq95VCa1ojoZ/cln9hBdWvMF
p6kZd5z4Qo7PGMAfHh5sCxCmloGsgj63RGaqh0ZkudKlqJH+OHnkpdSVl8SWBNOa3+3Pft8PBTHw
GhPUGb0pDfM7i/GUoAfq2qvSpctoSGV0hP6n7dGtXOHP7OY9oNRnue+atqGGu5DVhYmIAMyP6sUp
8jMJ8w8xEuBpUHQE1gqp7DwC1BN/qH1XCvbheB3B8hqOTf9itJKDy7HQi7BR0ikv2l2cl8s4f48N
h37E72/zB1/Lb6Biz8RrA0zovOnY+fRmRt8mjQpuhNKuUOXNd5V67GLPwc82qDtJkqMF7yJ7JYM+
Y3m/3WtumY05mlbXoGPMbFJNggEe2COvUdp7fgGPiLCUfCpKjTNW6Lv946rBaoVuwcnLgP2/RqRu
mbjVUGN1g+Ihcwkf/F3toScIUAP0CLOx8UEaJerBf2m01zPbPFmCLzYQxotOoKYoXD+B9f+6eNrE
VQYRBrHrcTmC2LQmYbNLbxPi8aExPYYZo6jVNfLPbr65FNIZ+/HtWbM8pXdNYe6cZQsxS+YHLaur
wjWkS5ChxG6RVSxiYwO9wvPuU+9ssvzDctRn4JsIyue6+CBZfYoworACtx3V7vSu9cF1SJajtADn
Dk7UZPKS99cWoL+1h6q1nSmEYxK1bC8rVDby8b6S260VPv1+Ah8aLV9PYJq6h11TKBsJdZ7cySJt
Y70c3cvW+NOV8F21cmV0hVOjT2A01gKvWJnRuipqR4MFCQGBjZKYWs9f+hEK6LZoICLa5rKX3n2G
gmVAcxBTGoE2D6vKRuA0B9Sbw1eDg+zdTJhHSzCeV32vw8ekV5bX7bilkHEXWPc0CnoYxQELIUCi
gbFSIcX36tLr0PcKKEl2w9KVnCGAZ8wwLyr1iYG0TvEUjIfCQMLk2oc4qgwn9w/p2+9b9Y2Mp2KP
bAMDCUocxLilfL2sXqGJjHzevfQ6JoynyHRmr5F2xAmByXlolY3urs2W+HsXIsKforZknDMM320j
9fbJK5hTlY/fMvPjPQB0z9AKd2pSryX9PYrR/IusKQpcQxjTjBeMVOmH+4igsmbgFK13L1HXxrks
8nu0RtkDCy3zapmq+O3i5GE2BJ6f25dC+MtIeJBHUNNiVo2mvk6ZCH0hyb90x+z2zDF8txkfcbMF
GwmAgS7PoosmCGURApm5VMcRZou3LV1AsAwkyQjX1G7XDy+UCSZ0nOvyHyCFE+RNitFCO/ukv3ee
ecu2wE+R5SoQCGYGrGlro22E/VE84EUEhgfaDXl2NSKCfUnFi9S8x76ycJPnTgNUiyFVa4mmPlNd
mFmutIwltQ6K8qjLPjDWm9/36rsfIbDlnCgLf1ya2Y0FHT0AgK2S/YR8h1DTbwaXMQb1YXA95/el
PjziV0MyrQVCiEhWg703/ZZPxi22k7AOoavszZcR8HTsaMNbdGpTQIfgy1J0fUt1CfkRgNXGpB/f
eMyWBRvid+d89/cLIsjioKwBQlG4JjPvieuUSjOq4n2hHCgHT1H1CEqL1t7RNtaJsWWybYNQyltm
bNqz/bEfHsbUOrFAKvFAhTavRgdVMlTtWMSTbKdH25MIKkhuuhr/fXD/Ss9SeIal9y1c5AIapmXz
qWABYY9+3XnLdeFTKHU8VSBoZv77vWhUHQBgCKCf5jlDOF2b+VF/XnD6QZ+OutQ6VVGCDu1dMO+p
90oVgo8kOBTjIS/yQ1KexvChHdX173fsp+v8ad0P1MOndZN0lJXAauKpeObJLzkS9sFxeuRnS57f
SxDTnlqAzShEWsTg8z0d5NGkzBrva5UCnbZMoxfIoVZAMflFBZ0NZnJ5tjI3GYtv+wrWbxIZUSx9
HoqVmdUEtHhZNHhltRalD+PNPFeT+/G6fFpl9lBlt1UDSfv3ftKTwi7U5eambK7pBzXYrd/PTDm3
3GwnbYhJmSTxGmsEXfVxuNOLh7rb1Nq9avgrBZh+0O2qkMFZ+ibVYEyNL1gIynWUYeRJfjpFsKDW
zxmJb9WXjwP+z17P7nBf1eCCrZJplIQgxGOF/25JCGQyvYKsmEaVHYHePldS+Ujq50c8JRYfMEom
Es92w1fzNI8g0u/N4kHWNhOEYkJTqPDl5PrFVNZwApSGaZcZ0vUI1pveyiLKsdJ0wcbwJzntabk6
NWOzrssKLZ0JpSBr57bnpyduyqawNFoNYOxmfm0oenivLacGYIlSzOTPhg5tRqBKEWUYHpxXHZnc
vD7bXPkOuuRkPi89u59BEWUl3TS2aETntNn7PcwhBEwq6xgP6NSmdB/k5YSQoIohIvngA5TzlXTn
N6fefMmzdwOpifG+kO6Y+lN72mqMAIjKF7aykqppJF7JLPtiW0Q0SQ3AvojIITDQI5jP4AfvIi6N
M7s5Her3Q//PZs4OvUnjTE49jAlroM4cetZSad85TDKNFiD27y/upwcHXFijrgTAiMTuq3VOvTEx
8zpFqqGcKG/rmhYUqxKITLghS6237jmQ6Xc043Rm/1lzLv/sVZ6d9TbyEKJdNsweBJxkyleDNy55
9HFxNVanrIDL17RrjxSetBboebCoNRRsSO5ahJA7pqSpyOUM961CcTO5E8PrALP0fM/yp6dvIlZN
vUMAYZmnPJCF4jJqJ1EN5t0nu7Gq1ma3A1oO4UUDT03fWFbvfz+Uj0z22x3QdJVYkWXVj8D+k+9y
E9ogssQOhdR0hLmlXdlr72n22rSvWWSuYwmlTHVRCMQw5E1lHhjMzRDecpFljzGdr1Zj3iKvcIoo
hHcc5IM2AmszH3L9vUGwICuW+P5aYbC1u7fCYwxEO0MJu2fiToJ8PbROb9Fh0HQiUBCZBEZ9+ZgA
co9geRuZ4ShyclEyRQQedRcbz6K7NyNtBxB2SVsQHULkviB4lQTdWo+YkNrkUyRpsvBQwHbo2cg3
KXu1RtTU8viM6//xUn/avpk9gqijF9rImRFU2Q0gqJMbJzsCWp5QrNDzB8T7+4n9GNCakNPp8nO3
jY8Q4dOJhUMp29HIO9LrehM9ap4GgGLDhVEJ2vXqKoBorzC4tYADoqIBeWPXfymlptH50PpHa8yQ
cHjyXB90I74+6SaKiOL7LN63tb7OUQO2yDVye1hoybjoqtxpNXMhOtiE/nHKzSWKY/y/BllmcROJ
8E1BtcDMmys/lVZxYdxPgNjJbFJSikN5n2QyOA1yeg+dTPPFt+99lfSSZLtknIh4ohDAtfLXpXvr
S51TRe1F0SATrukQorDF1stoWmuyd4sKs1xJV3AsnPGdODAA7gnyIGhOOhjmMkUKjL/a6UPuI8wS
3EglI+lgnsYpM91xLC3YjbJgyiu7KPU7q4DpsJOrlT1u4cJV7dosbyX/JI1bVKRzRNYGWDARmuym
uVHpEygtBBY7XMaVexHn2dIOAevJw9LPk0PB1zUNk7L0HVgUXx5Qw0RijtmXlc9H4N2iQ9fAsHBf
1FAAV4sXjV8vJqWbuL9xtbcuvakGtMjC45iMqzR5L0CU+TFAA3a6yswL/VYE6KSpxU0/IEHcvNj8
syYsU9NkPnSOIqghL7MAIT1JXHu9tZvSj6zY6RFiEP0hMBAzTZTXqOkXQh6d6QyVWHaIAovhTcWo
LvPuMLVSvZoJvm6w9stu5ZvSdUVyC6oN/2KUg5MGqhMhH5sAX8t9lQFl8aKsZfxluSqZ4pqeSTN/
THnIgy2eiZg6aLM62ih7xUhxC4U8C/Kl+oKsym3P+DySnxKu5AbYqOP7xhn8mDYVO+Y2Fb9DjjVp
5uDqvj4LGHNjE7YSc3lNBh914bLIO4j76Nir7xkiTQym0BBE04eHMcwvzOQYpOO6rnYDuJ24MRcB
6YtqgBsJ/3Sh7oiU6WbJjU+OTsOvsvQLObAdf7yf/mTQ7V3RQMHUkMU36dOpoJ3PyS/+lAB8/qBZ
oNB1SAMokYs8jFYuJP3A7nH9z4oCfHi4bxtHeZl674fS0Oy8lFEJ2jprGNjpv8rietBgIDS7Po3f
4sA8lf7/kXZmy40bWRp+IkRgX265ihS1UCWqLN0gZJeEfd/x9PMlHeOWUBiyu8c33Xa7CwSQyDzn
P/8S/UgMgt7TBtnmZ09P3/JQ5brbDfFGUZ5Li/w/pFewYovMg/8ZLwoH/CkNf5LyYebuTQH/3muT
7dB/ZNjZDDHGrA1Bu9UV5tcMJmcBuii6zAxNMCsmS6DAjokRQh4d0CcuYB55+JJGf9b5iEDrRaZR
y8lRZw+K3B0tBcyz8hql4zwamT5Mm5YfvYtu6uaZ2PvlnGBtx40RG5GYG3vEFNUNE2tlX9f+BpJ0
2PartDJZkjyk+Mkuj4I6z+zETJ5Uap52jMV5rsifvIEowNexqm6U3EMpXDDvZQTAvyA32TNHjIly
wPscQ+W2uvFKDDZhMlZY0UrpqZFeczI/abt95UVzq22j1TeXD8S5KvbrfU4OIVmvR7lSuM9MOfKL
1f5I4wZvhCLgev8t/rBLD3WCc0qVjjGFq0cHOXvB1YV95DOmGMpJ28zTmmyoIdsEKub/LY7EQ4QT
Vaz9G1DSXKkIXs90AjIds+nJh6LXhT0McXSu2qiYslZexkqwkq0T+wB8thiOn2UU17C0OQTLgTRi
cl0FNt/k7gNZslyOURLJ3bfSec9LGzonPmgO7mlnXCDOUXLApyQHBdc3jJOWGISl19yx5t74158x
RVr7wJYlje2oLY5GizZpPRT2glMWJZfiXWsifp9B0kTgpgNzUdgu/TZzs6Q8L52ay4XqZ6xwVkMb
FKMosCUfpQbVRJK+seYGEzslcpWU9JPPmnpF/MsOTjuK9XJlyc++CA0KuWmL+ei08JKczCjbUPyk
Ml6PZraSjF3OOe770cF9JH1d8peWjXm6hXc98gVPvdEwwH4BRnDa99bYOAbeBvk7h2GdMEX0y6VA
YGWJcJwIWgE1CP75S2doiDL9+Xd4j0aStlkuHoX7XWL6t5gybUStljl35XCyVVxCfE00ux21kmlH
SEQIbvLR5sbkqNXSPs23ogqoqV2EAUbSvqTOXaMdgZdLS39Qg+B5IF6QHVxnA4m1aqGbylqJEnS8
9SJS1iFu3068lojkrN8KfO2Zla7qvH6wKUzaUEEqU2xCyP2p+zLIzg+Lrd0hqWfpSMEV+Eib/QJx
HuSYR3ECnjs54/26z4dC4VNwThZV1GAcU4VOMq5vQ+uousFjpZjLPEL+STiULx9heBAN9cNGiG/v
DK94Y5AmnpJmEM3BQY5vni8TsqBWuy69L9mMB3UfMp9S8ZMYnfTKt3yGe6c7mWMyIeFwgJI7PaGi
LK6i2GQnoyzESyPE+EZdczOchSWuQkV5qpXPqHtHLck8KY6brZKwo1q4fWu4+lbOQY/f6CvMmFI8
PpodBa8syoKq2juYR0nSyZY+qFucgNwdnBe98cOJsa6ltxbvK6HoA6PVgdpFkxQW5NHaa6+PXoeA
TMRr4PC51f/tfi0IXIySgaWn3bU6hqkpaVjcRQlMAZamg2UQXVOHKlxtpdvR6NdyS62LNj1buzbG
GWgmfBC+UH0fteAPvF+T42CtJHtr6afsI/aUQ9lh4Gq+6eqdjJR/GfACxTnJmYh6hMeh4l8DT8ss
q40xnmL+UAQgS4pmHQfHAL57VG3VVNo43Yn/xvaNVn9wXQaJBAJElIKl/OKhPufcVoXgSr1TUFfQ
V0tVuMKDc1Mm1utQbiPdRkH4UxsfQwu/UAzsvPxYmuNikB/XaMtoiR11Behe4QZG32NA8w5ql1Ym
x6/h/fLupM81xUytBeVRM3R5iimorV2pitpGB7PG/iVzH1PdfEDg6Kp4NTF9LXEmGRTnqYkspq/N
nWp694vAdVZ1SCOgUF4Gb2O28UhgJqYaWktEelDkD8tYI22Yrx90spJfTIJE/cR5d1VuJiNTTdIW
cZPcF2goWcU+ujlb3/nym+HjXBu9iK24ShBGW7tkaDa+/qj2+BtAlIfV96BDj7/8HH5n0omD48tz
mIADppNbYa9Tzg6iFZZeg/GUo5JyWP2FqKLo17HuXPax/swigf2y5NDowEOE+rKiTos513EXXUgB
EQ/OfyyrET8PtrgM00HQJydb2OiXUZD4FYVT/Q7y3fqkRcnvQMwR2IlYIZcfx8yq4AhVQP9QrTOO
E2DCl3o0H8oxNUM8LWkK0RVyUNRnXhRdpJeeqBAvX+6seJh88N+up36/npeN+KVhYXcA2DcCbzWG
HAR0roVBkAgQlF0TIqhkTzlSweaOfUfr2oVpWUuxvCRKmz5qdg4QV1NTPAf34h+jEKUcHlt8Vtm3
UFqZy0L6FVTYJFf3YxniEp+4C5wMVVLw9NVTlC2xg21WurPI4k1HUMP4B185JRK7BtuMUWFDzxgQ
oIotgDq6jIp1nqevftHgPUk2SnvTdMrOSrEdNsbd5Ud0bkSnj0jh+zSFlS/ErknpTP2mKAoioEOT
vYx4FruEMJrYcik5jiDVqS48vHkIt3aMv0ZHPvS6ettq3cY3gxX2m8sgsdbYH1Wmvw48c+WaNeTp
dq1V3TJJcHUrUASWyarEnmXEUlKwtIY33Pt0/zUH4BtMTvXoNQMNaD0C7SKclBK6h7Zdt0ihxYcQ
s0eL1yDp/hod+WDI0bYarxyFv2uUUE8RuMNwGHqvoduTstZtozwtNT4EEE6nxZQ33zfx8B7Quedh
ecMwLyRBm1cEatIH7V6RiMpIIFh8luGfZXCNTDG3b3z7PZP61urSsk+9EsNd7923MLeK1tRu4jjK
MWU0y9d6KA6SXR+UeNzAWOcUFr0kZWYwBvdanWx0TE9sHzcacdBdXjRzI0gVFpzODNlAt2ZMntao
SXLStQnoRn702My7rW/eJWAOLn70ipAJYAXgUUFevu4MBoGGnmJFtWFeEXjw/XMOjUCSGoeSN/ae
UumU9FsxEAOQ/v9dZnJ3Vpdhbp1zGZp2aiDuieL26uY0+xCFytCyhZwEUur3u4FHriZG7EQH2mIB
nSPwQGgR8hZZbYXxIZHEwHAovLa25jbhr9edbIqdb4UuJxZVn3TX6iTEhav0J5VoQOZ8oSzja+IA
gXNMd5iv15u8NSBTN/I9HieWwJV2RPmHd7SosVizl1/ctStNXhyYeNMYLndGrcTThEY8NMhz7uSr
fHDxjH67J0aP7P34zkAz+v7u1MhX9NYfI4yKSAXGiMNSk13h68cO1BStHTx0i5GtAPyyKrxNmu7m
8q3OvkSd7RpaCuMibVJXKJFt62bLD/BsRMvpk5ifaZSHqn9vSI8tRhGK5W4vX3N+xVqCkCioNLji
fr/rwLVDNxyz6GCTlEiEuJPvPEo2g2FxeeRtZjlpm7CBXbapy5eefbNfrjxZs1IUJYEvxRQO2lGt
AXH31NfgxX16pXC9eo+T1Vp0zpBIcQrOSWN6ZsjYUr8xrHzHWoK8JSry1PCug3UzbFfMUL/c42RN
uUNYW/jvnb9Lw/FEIdYY+Y3UEbTmYmmhFGsaxM4xbotMmHReRznE+/ttVYNVWrJwKkE49P39yk7u
d2YPfpCoW61YK+NBQNEmZaDQrJJVtnSpwq/2Zb9bZHD4YkyqsKLYDokU/n7dxhndPAw57CA7dE9W
ha1duZQVMq0BGcXlpYQeMt5b0A0MM9iCRYMAHMWar8VKR+FY7pv6vh7vqVKCP1tpYeN2d3kJziBO
KrgX5gKQDvhr8np6hXHHqPFwVBpZdI0u8WhAbEKp7BJycKV0VefOOk143mMjpOHGPrmc62pjMzou
Ln9B/BE1pBMzHfXCl7hg7lpmP3Ec/2z68j7FhSJx0/VQiS8QzsreCtxNwGCn88v1GFLS7oEunhPs
I0svu68G8yF2Pno8yXQzWF9+RnOfKWUByCCGvg6dxfcXKXs1nCXRYEPYFrMpKmIrhfV1nrVdvtTs
5/L1WmKH/NJLNE2m4u1IxcZizbAcCIEA/UJoH8TgDZWb22Q3HaNpPzdv7Di6shxmK8Z/XZ824/v1
1SzoPENi0SoY4UOb8PL7FG/DhPbVMh7x4T5DOq6d3ovZH3B6r5KVqJOQXpAso5VbsPkrG/Ts40cU
xaxBCOHOVIgvjyQ1fbVwZXYQNHAw0JgMxmcdvX2NvDnHLVUZef9zpcnx46W9VfslDz/qTuySNcNK
fTwN3ucQodm0MER37BsFmm//J9ioK5364bxzts1rjCdh2lTU+goOt8FezImvLA2xR0/3MU23ESgI
BuxvDhthp3d5iTvgoWWHYO7c4dpXJsoyAYy1+jdZ/2DoKxhUjlkgXlvBY7jyC2agQVUTJGgs5AGc
po2uG3mWWwUhBXJ5B0YckhrEKakSC8tH/EMJHxu4UVeuKXbn3+7aVE2webA8nAC+L8jIxUO08dkx
YNQCxVe4tWPtdIBRFL/V0crE171IukU47EcmFJcvPtuvoL785+KT0mBIpTSwCgI62Bm9eM1PiOtX
4zly8xXnBTAm4KhBaTvI5iI3ERWShMIgu5N5Ej6+pIgJ7WOBDeaV3zW3a3/9XZMjLRusOslHdm0M
0seHtH8UnJRgX2SnkLjkAPD1bLVFjeZ0H1re7FnNUCkF5ldq5o1LIDvrFCSPZdwUyRKQhn9WE/mi
G8FNqw8fBekJl3/0WZf7+5vENUJkO1gIv7+/SbuozBwre4o7Me/l2/JqcxtiFWyk1l2O52Za959j
Uq9N7XFQfgw+DmZOGWMCRAp8rt8y/u91CAt4Oth9tDkjfdhcw2GABCOm7bEhrQW/GwKAvSdswcJG
zoD8G6OqwLh/XTKZr6PoSs06oxBAxYGgg44RLTvTlO/3JdlNK9U5LyPCw0Y7mtAKcBgGynQB9+3U
2Dls07Z5AgcJ4JyzbTjd0WMmcPn5zh8dVLFsDZauyVMyqytbpp9LdnhwvHdPvWO9GiS5xk9irGEA
4njNhv41Ut8dMIcr156rsQjR0RTY17aiTxMarF5rja7kK3VsklN7GFcahrQybHCMYtdN88JcjWoi
o9C6fOW5juHrhScFhex7YVtFTnhopb3MZNx0V4V94nhmVhg1+irOr5D9Zk8jUQoYuDtyJE2KAbUc
2rEadNxYs3uIX677CTTAx8MavHxn8+/zy5UmpUBIGIhaWQTy9AXDpDuPcDCoA1n2VDsaZQDeAVDs
4fKZoXHddmWOYYIeUEjPkaCDHYnT6Mup20eeY2OZGIrqFYVaS/PTsJAa+8VKt3aA6b2FduuaPmz+
6f7rqpPXOahpUgWGFgrWWabcydE9WKKvCiDo8tOd20GZDjFjRDqB4m/ycLO0qesIWcshPEA2U8c9
XqZBesC6wGQ/v3ytOUa2Sn2NqRSsGZvl+v1Z1k0YNa2Bgy88r7r7hGdS4j3NhgwxClIqvEnBCxN1
dwr5Eh1BrLcb0RJARIkokJUCZuC1MPE5ut23XzV51rrSJaQgKOHBTV9gHKvpp6reZdl7xVbKf4gq
V+g973X3QWrvpN1YyQs7v+oMN1dUIO6CVIQoG9Lf5E1Islw55TiEQkwhMEpIlXgXmcm7bNKVqUDT
4UvftNsr72RupX257HTXDkzdQ1vWhYdEMw/4HYT6CfMDEkiWpfTcM6lK43cx9w404rlAJ2nLUxL4
xLAK3Cxh0nH5B822iySiIKKBjA1dfXI8WlInsuf4Qbb3HLcvJhkdnGW59twRFNMGuGUF6AGtEL8S
9ZhQaMVuxMxxw2ASAJniVEiMLItcnOhPza/2ekmTYAZ7o4hXl3/qLJoASgOfif0e3cTkxPM9u/Ka
iJM8EOwb4oPpp7VsZTfZAsTNYShHOUYxetV3ao59BDpEs0p8DMtles6YVSjJaSaFh4LQOdT8DCxx
g4r2AsBmS1T8PdYJTrvss3cl+NUQ1xFU/7n459tPmHw2ftLIIa7q0aG0T0kXL5j1iA2ZG4cZxKBD
cP8uP+/ZpfrlpieouQfZTh8kbhrwhiGNGRfE/eCqatULDPeuvNy5A/XrE570QIOXyskoSkuBo46G
uD3RfMIIEsg3FIaxvQJMzx41KBrRV+L9zLRuspxGvNYTLWDTh6mdhnDT4TzUwJt3Yf4peB6US9dr
6LmxORbThMJRj2Kvooqn/uWAa6ok1Utc2g8ReVFqF2xC/SVUHk2G6JkWnWyLIVrNsAF0pnDuhpBJ
szCHbJIV4x4EIQwhlmZ+Z3UfsZtuDOau/HMx6/IJ9ZGPWv4hsCWWhQfX48yDwPEuZzqKUoJqkMrb
I3GhpG2Wx3yts47V1t0YnXMSh7pS2fvuIWhuwze/3koH8yFFtIvfvbMwm+NOSM5ovSCIkRMULSVO
ZxXkrKjhqangwy/YyxHRqb0qNf6/9KWSpi2ciIyW/Kg7zVvlgHHmu0BuTlL6JAXSLVbCD7pSkXaT
v/0Xyxc8l0hNZiscgt8fdGcWhTo61KUJeX9QihkEcszqNQ0SP/v/d63pJhpX1WAUlIMMvIDkXeyb
UT9A1TKH/9gKA3hPx0UE+1tHl82p83bqZ4YUGyNbUbL2CSdIPYHSRDDGquTKF3IWOk9bp6/XmpyR
fRmNw+D31Cpasx3Wmu+sLVdaMO+AIS7xUskbk/5oHUbwSbzNk/7Z8MwXZSB06sip1pTGWgmtVaOg
ApXLlddq67xrn0XbGsT53uHL9vAfiPT8QdG7jTU+YEHRe8ey6JdJJf9MBZ8ZcrVEPjYLNrTwqeTP
EQiEiG7AYpWsBlJhUzleegoTU8N6JneRaScrO3myUJS1noKfjKCHvjHakrT2UXus6vvejdet7q19
/yFvswXt2lqwqaQPycbYtg92Fji12FIlyJaphzcMjWOWIXbt7e1Iak9RY7QHocv7K+ess+RF6384
KN8vr6vZgTJnMnpPgWWjv/i+iP1YNlKlpEpJ4JdpQ7HLbZIzyFdkm2xCa0uVbAhHy9bfBQVRMK51
S/TkSlEGJLiY8VnAvI8FlVWd3OkFSTnM6jsmr6KLNfNhYerHQXMWQX+Xd9hmy29y55OGmq6RdeNc
sfGdYdXi8sd2ODZ/IvwofXMTYGTTZ/JO9V5aO9i5TC764jNGMJBHL5cfwPzJ++UBTPqeClWhLTss
QeZ6dkVkG9h5RvLHUndxU6YV4TsTXI/0jQkfOOVV73l9rsdEXCWMvxD6IrD+/gpMH8ijLjkm7Iqp
UIcpAR4WseFv+5+wMhtrKXRXXpyt0RY52nM+wrAjjYqZg6D7+u+2vs+sdqEPJokuS/1HWVnLwe9W
XTrcR/qp9u84vVuweSXA/YoUcdBMZpa8APVM6uMsZCKOpmgptIDEevm8uytPebYYxgzOMJEXY9Ix
2StVFPzKqLOpAP/CXKHxEgqiv4VrNcbi5pngdOWion74bXf5ctHJpokldpAnBZVnbZ3Ij/H7bdwt
s8/wwQu3jvQHPBA0UgrnsHjJG2ITLl9/FmVj2qg5Z/gEH7nvL7Zx5XrMW67fcWwSsNQcc+hQoWVt
XXVrOc/QBjZOTfqx9qLUBw/lGNA7RjnUJIySQdhk71W2mivv4kw1/f2xMBXkp1FuThXJSZg2RSQ2
eGg2nCWUe4KyYMF4AxS2HDhcwUbWg61h7mPHe2kgi3h6fkODl7I32Ey4s4h88kpaVi72IqGzSVw0
2uMLsExPxhYuTQw1Y0C4BOpnGy4NLd41dYJz8rILixPwHDV0rclrzcHiAzK2DmOKJYCgIsgi1i7F
f0FQIG1JKH1Qegj6nU8g35biIiDJR9PaRfpZ2yslIjWLQEROh0UK+pM5+RIZcgJ2b8F7NNRPXTLW
kffWhf2tFJJ9gtizD87U01Hzrrzw2SEDQPY/T3ZynAXuSJhM37DgpDtSy5a6vrcpnILxPiImkK2w
L9xdLuP5fDStnmDWtcZpUA7Rc82nLEQ2l1fg/OZG5jdqAtF/OZOavmbw4xaDCJ+CMfW3gUC/l+j0
NEHHcOqRrE1h8+mBVqbOL0JhrvwA8YlN1xrVL1gL8Dol6aQE1gO6UdIHz7iHQyJ3u0cYGKmf/sa1
1oa8BUerSVKikrx84TkY5Ot1J/uNq/vJWHgle2r6QqEA59ywjrp/r+QfwzW3SNE5XLrHyTaTeXKp
x1DJxGeexk8xeim13Tr6lQZm9mVisMQJgV0JQOjkZSaeW1udROomaAsnJlMjdlKR7SHoichVgLDQ
MKbYyXQyvGYymZzny091tqMRTQV/Ue+S5Px9RysyPPdlIwsPnvuDqNK8I7Ubu/OFop6YXelytA/M
5DkMf12+7lyj+OWy01UUW0YA9YVVBFPED9YIRqC2g1Zk15wb55QDIifpf29wyplAQd+iHGjZG8M9
PQ0SEZJ0RmVfJdKtpJ6AlkYSK+K1A5A1WtBkUwUdebOMunvJcYgpI3u3rdaFdrr8BGZHeFC+MZii
o+OvSftauJKSjV0aHgjSFEg8Y7gkGjDuiW/ktt4IHhKCBgwt+Zrd0lzQs/sysQiQh42d5ZTwAu6d
oFnK8Z1lXoscmJOBiaQBOAiQhyFrT9aF5XsmsQE5kBtd5tBlx1ByCatW9kS0rZTGe0DzBCkuX/WR
+Sgx6bXdXaZEK9yxjJQJAiWKswU+ZPYqRdnaDjvEf/Ax62Xp2As/tH/Uur7Wmdu6Ogri3t/JJLdW
5bZwrrmwzo49vtzLdLHxBWauZvCZ8YGNhr7U4Vba7gvZij/RB0RU/FtyTnE9L54zpYNieA36n927
cIQGLVMxCDQmqCruUENRFf4Zv1TcO8QyMK4lKNMQB/+N8etcaYYzHc5DmPY5mIV8/6YZLDW13vFx
oQRnQwEl5GvuiYnMX3g9AyNQW7/S983vI1+uOVnNfpFlLXG+HJTFsZV6jnoyMYytZQ4r2rEKqU5R
0udeOQ5nJ3XYvtgYvAuR3dTwqTeS2vcVbrXKPhGXVm32CPEMFVpSvZh6ggIiW8gbybQX47hpzXUs
vYagHjQvJf2eMHImj9PKtzax6531oQ32ysGnwCxl8ouZme5BnFOZFL7hY3DX8fhIdJoILbpK2J9d
Il9uZPL8aqfrK2T93EiyroxhxV24RKlSdnVqCo3k5fLuM78tQm6BRiZg3KkTRM5CHVoYwgcI2rvS
ihbAdUgbmJXTkwhRaxU/+TTDTSGUVWPxa0S+CefHvvP6Mz/+yu8RR91vR+6/fs8ZA/uCcQ058U39
yO9JSxVUnUat8TeJkzwE57bT3wi5dVDZyHkyshKOwgRFR/VMKtPlXzL7IvBrBiuxmZROHZM6UwkM
q+GHCNml9mmwWiDDAlcfpaj74+p0Z7bCNCxeAUM6lGRTGosh9z4zKq6n0Z3mubEraq7YvUvk+Gor
AzO7lL/dhePaiHYxhov8UbuIoneIT9c719nqTrALCU7D4mUqavNUqIOlKnaqYW1pn5Z/EhY0sNcX
VvQaCjNi5U0hm5XaPq+lhXB4iNUftu3hTKHvqzb5YQ6PQuDiATHAshdiRIdBfxm+u/pPstQXg/Xk
B+YqtfH0MNEnhiifavMm8EENwo/QOSOWwmuobottyEvXY4KZiW2W9Cul7Jkk+tuaE16exG6JeJ3J
N5d0thPKfUAREvre4ocbhOvW+WgUFOBVdzt0T4T6LKOUs020uDjxqAXilZ8FSlyD8c+o1jdO+0uB
T2u+BaW+zSqJSb6zYr9HbZAthp5EziBa9dqTgddKtBaakpz2iaXVDuFNX4MyMViTskef014hgtbJ
5LtGkp/G7Fcw0gWZx0ohBidSF63+jq8C4lZj1ZLwaprprvTzTYycS8t/1SFuaWC/zUmRb6KMuF3V
2msk13Xs9mUP/aMqrzy+86l16fFNgCbJCgdSqVkrjbwnPAUb9Ywh9gMLiPQpDLqDn5IG44pRS1Q+
WfBS8HWSYSfByY0bdVET+mu98iUutZHQHKfgTd8Gsra2DUhr5ToqgUQSZVHxhzKbHyQ8D6yl691b
w2sletr6UHn+rRw2i8jsNgHzSLowvR6W+UKBkIH2uGj6leGpKDHvCWtc1gSs9Xi+dbS6xnXYR5RE
vz0PaHcQylGo4pn6/djNrM6wevEl8zxCd6N0zKFFkanfQVv1BnMjwJjLm9X8sfvlmpPKwtRSqdcY
cIk6msZUYgyHCVSQvLNvg8KIUkbgdpevOotvQUD+504nfQvfgdu7XszEXVSkPFYpz1bh0N04/VNS
vdn60dbjBxc+xSBUVA65cNhXJVTVVV2tY6sjhBoqEoMKIiGxXwxuHe+uYHiomcggj3n7IBfrjBtB
nMofolKeW+UHh+Ao6Wv8d3zTWCQI5wVYMOA0AAlsocq/bM29cqezbQqxFtC8VRM+36SSkhu1BzBk
h6DbrshbSIrFENzGcO6gGV5+qLOjSvrpf6412Y1cr+1KPL0gppRHaHXLZAvuQQnFBlG0e0laEIe2
1IhlvnzduVs0cShAfCYAy+nB69Z4/Aa9GYg2BI7Y0O+9el2az821KQQGEjMfiIiH46BDQYIr5vcP
pFZHEiFxgjwYobxA7XOsEXsNr12P+s//lHshhbYwY1DLdeU7mFx8VowrmY/kZJyDrK85hAU4LxTP
HoNuMcxNvGonom+Ja4IotpciAG5/vPF86aVBLBZh64kWEc+YeKcXNlU+HkWlAT7ZxDelHd0OKlSB
eDtIBuBXquxiVNVQK/8qgK06rClUy1hUQ7WsCIk3KnqcfNt1NrHKhEmium0SeWUxsGlRcAvPaVGl
OPjKeIQMyx3ODMqGI/Uxk3C7SshegFKea79iOPphhuDj5Nlkgw0FTlfHWH310VwLpdvo6jfWeGui
5eFvrGaphvd1j3Guj7kQfqVwo2TzucfhX8GeQ5D3RhJAh+I0NPka20LyjcCbrTtBx8mkjdHi8NPh
m1/3ayV4dMyTp+/FMLjulgNkkuDTtNKPAh0qgIOY/4n+08cByyYcVXJb3HHcnWUA/5NVtJC8d2v8
w3msvXXt3Hm4aRTpokf8L+gHUOb4Fl2E6IKXEax7BGQJktumGZZ1b6/x8DmbC51J5cTTxdGHByIf
wVEtZSH6QjWFzcVHiqd/jltRHfP/pZwwCOwMgSCD5+5VqFQTF8MRRrwiVqk+zy0xtETgvmhGvHEA
ID3rpfcwPcrWwBjInsVciH8fyuyiHo5O8KIpL6p3cPybscBYg23Kb95j+S89bpbQsjP9k0Ro1UF7
H59yfqgk/HH4PxvqnRmRaVfdcQisUQmlzPMdxpZiJ8SUDj6XlWrgn9ZGFEd6dY/OUlgwjRQGqMOK
jNGLMBdTTyRdo0g96kgbgENHiCPsYZr8JtYQIB7bd8CNiDIU9kCChxRumr5G6v2DBztSTJvYHse8
WBJOg8vO44hpbGs+aqS1a6a0Ts3mD7PkolJ3EJxDUz8ptDey0mxyLSRPEpYo600L7kwCxCnXLIwB
osG5jd3PqvusRII0kfIG96czPWrVn+i3F2q5Fw+sS5NFgj+eJUEEOthasTw/HASZkHsbxuIux3Gl
PebQ3OG74YO11OAsncmmWYRtJvQw8yWzf/llz618jPpHjBcQ04tiONV8ptGefd1Uio88bjdJc5+B
sxfmFWrV7N73ZUOaYIrjIOkDXhPsfc07Xd/fzQ9d4VVAcXZwgAmeyseHXQj0y+9bHy8s0puEKwnD
kjRjpd/FwoXZKBea+6pqWw8ETNsycqRsoZxkvgNKzj9kAY/qnoAi4d9yeeefLR5Q8eE4zoYMg25y
uqW5H6JuVoODYd6QM58xrbTwQnhz8wz/I4a2O+dawz4LeX695uSUS6TMT9OCaxbKFnCxSfQlHOFF
qYL/l3facMhEFenvaiwBDe/GgBd5jbn3f9y3DjiCeQTCF9ECfuk1LRXIsws0ceTR6TtLD2fqQX0J
PGPrc14gPzxHAgXKlaN2rrVkQGPgYILGhjyZ79dVdbevyEdmbIeZoHvHUaIYe750Qj2k9ko5Mb/i
oPJhnw9ML6sTAA+pCeprow2EshybkuXIlFZP2H3LvZj9WKm5betPz/hRpxhnUquy/Jiju123vBHD
nKTC1KRflt0VpOg8/JyWyQwu8IDQTGaHUxOIxvMdJxxRzrlsq4Itw2hFLbg4R4VXlDuRkQdBSvI/
YeVSPHNK+kz9B+KifeacSVqdKB8EelZmTIykGwLSEVTe1o661utqQfTwKsXtzB/8m8sfzNz7g2dK
hhTaAoJhJh9xGToeM3dUt3jDLrqy2xiSvRJOvBxQdhKvgEcuX/BcX/72rOAokx4FtfK3xD5SqXIf
W6Xo0Jt/VgN7qHsHeZ4CCTrdKW/hLqerLvxIrEc7xkU73Wmxs/AamqO8hd8voOKflfxHTRjbkL4X
EZM7LGUCipcBsbAwpzBVZ9ErmKlKdJDwdJpkuO/kbtkmFmQJxBLUWcQ0Yj22ELl14hgVToAQI8oM
w0MCCLaGn6+gazNSJxwNMhFAdZr3G8+odt4A1MkQTLgZXH40cPf4Wn5/Nvh6aSTzkM822b1kHOZ1
u8XhQvg3pL6zIgwjwSS414wbqkrh8qB4Ly4/WKvo3cdgmYRgktKtj8lKSTEWS/sk+hDFpIlHRkBs
kqn/UFPcE7GMo3i7xVF/F2IJw2kraEsjHBYzfUJLu6jCaO361sK2X5IBmVVUbKzomYUr6hp0J0A3
EOqZzDPYgGgvS58UKuKodqRTV26kqIWe/Fgp6kE3MaHwcLDNNsK+R9SNkkICKd8G46GVTjUW0jpT
GaWYS1kUBNkgxqWAkVS/dn7ngsnlB98m21oNEVQMSx0zXjyxVJ59igE2hGypG0999C7+MP4Obxyh
3JODP3Uqzyza6rRRQmgv2lS+NAoPcGmoBbxUYSwsijkGJ0CRpfLeeskK1z5eex8nwpgw4me4Zcob
YFUE71p+kP1+40fJqosR6UH0EPYyAvnwqeE6314a5BIA22E4YYIaxPwvMdNdVSoOFW0PYlqYUPyh
sYZ1yJ5PjgzoNzYB4bkocC+X6DZh1IK5lYUsr1XeYDHJaAJDZiKiM6QStJkPx0ecAQTsYcI0ZWfj
6xRWBqH7WfbhStgOYra8aPud1a312FiGyY1GYQayKzxVMZuoSFQWzjroslvy6e2nPJXOc2nxvQda
8YThWsg9RVTzRQT0U2ULYeYSIDa6vNjn6hSyW3U6bhBJvBS/HxxZ0jr6CJIkQs/c6qXrxalRK29M
hi5faA6NRNaPEy0MR1hwZ3rXl6MxZiwXNo0kuDM0MRltiEdu9BpPTHRblPRi4bB+4LH+rTh2MSK0
3qBxifHU5d8yA6dokIzhoBN8jQnGZLcFK216R+y2kPFgrJVgORC9xcr09zn61H9jcCIO4MmWwiWB
PzFjETF2kwa1TC1SZwRh1lQEGB4lZETwMXtYZ6xZ/nUPkOF9SN6Vc2Xm9QK3E9BLGadxukxebxSM
sJcLLuuEUMyax9b90Vl3WSv8mq6NouauJWZ6hok1ImjD5BajRrMLo+REMWgm+ThUFzWgh2BNuRNf
33/+Cr9ebFLwxGoT6RYOtWfJLh7TOdaur8A8iOTDGpLctXzQOQxFeKj8c3eTNWNXjtulBnRvYYkH
fIJUHTdtYX6SYWHLpsXXz0K9qhaeG6cwf8LCR7xErFwmd9rpCXJhje+GlSOS+QzjrYf4bmruHtP+
TQbxBaF0GioQI9K13X1Y7mc2PDlpdciJlQ7001Xzybmx57ffNHkYjW7AQov5TWKc4mvyM4WWBSeo
TOx7h/IpbO2VTX4BdDJ8ZsURLbpxWrDrG9j/8Xx0DdqKjWJgynRgDKDErcdvEX7QHGYOcekGxn0w
8JCoGkZKMk9a3CSBvBrvwdewyaqbhT2exIEkfG6tQf0v+OM8H4sIBzSiQur9fVc1M9ls8sbm+cgY
DJXLXSR9uMJMnywOxv/X7OrmWh9qOIQ1SO+oyqc9IIp2xfVldEogWoACGUc8wlfmbrj7CwtQ5MJV
LK99KoKU0m3MrtuCzb8HQzF0XUgA+Y/v96xGRaGVg3VmONfyyrgdPHNnEW0P5lHZCUK4o4Fy2nRO
VNEepZEaSofBo6hkkbaPDTX65S1ipqZGp6s7uNjAaYKo/P0H9a5VVUbPD4IqRp2Dxw56GvzWoYUi
Kbp8LbGPTrf3r9eagOVdlmeFhG5GDIuZAHPLIiDkv7HG/HZLk2fs1VrlJYoZYpstMma4JSGrxC8j
k1ZCzHr5pubEd98uN6mDyz6KNNcW4jsmuDB3oEVxToqWiYOa+k2Q81hdDrMs2bhWmcxJs75dfXJ2
eYoVhY4L1RU2CnQDehI23IIZlx2OPzpPXznCfI8cWIzh/EAXjYL4pHVMki4/h9mDDQ8pxnngy9ZU
Jlf3huOWIdRMwznhh4QjQZ19CppseKWznl1FtPBs80KPoU22ekN1q1yKuRBE3cxNMT+vb4FvMbm/
fENzYRdMJuEGmRQHCIEn6whBE6YcDpQKgyND06tdkOO5x00l96JDqV1nObTFDf6JePpr9C1K1q6d
fNvkzkYkBBD5HXuHsaqXSVretlUg5GAj1h3i9Yg6XryIRhfJVNVSEIoSNsEeIVln5zvqXyZLNyEH
mB/81TrXRGTzR/WXu5ssW9zm/4ezM21uVNmy9i8iAhAI6WsyabYmj18Iu8pmEoOQAMGvf5/0je52
yW7rjY4TUbfOPVVOSHLYe+211zqnJ8mspDuVldsVNor91DqQ+ZId4SwaIFKD1Ov3Wf1xmXwZ9mq9
YnCjDMuSYaHcyXICCspQ7MDWIFX+X462MW2pyJpJsOPq++U15UBUMT5pR+yLA5w+RmS0UxzaN8Pl
n8+BL8NdTahWWf0lyWFslRHWd9XIw4UBKHyDJSZ5vZGRMvV8Y9T3TqO/Zrb9fV6/u2JiPcCe+O+3
vZpYLCwC66BBZ0Pqmn7YS7cg5ao/rOM88JCAMk529a4hoai3N6b50z3s+linggUpW8ph0Jz17xWS
F0V0NkMYfhYtJ8ppTOmC1sLzPspCXx5JLV1vqH9cZhJxrSGIjyO3PZ2FFVNZLytA2ETgbumpKPW3
5/n4onqkHOTL6tFAEvAjLihGom5C8mURHuR42qEc2JEwnznXLQU9VfA1zJBd6NdZfaDLb0ytwbAv
hHkUqk9p4Sd1Jgod85BmKV2rD+FLdLqIyJpJBDjIzmLQhc6xbiFih/JznTLu4/AjxwHNIFMlYqKg
wRXS90gDInWb5G5zeQvC13H1The5jHBHg/fB6V4CNPIpU/odJIeaLNvqn4fBHXQf1GNn8K25HVIo
3wOrhNwty09YIESzE3Ck1RUgRz2qesOl1MTVLvdVVPhSBfD31fLTLvz6ya5u4txImyBBc2iBzC4b
kV4rGpIkcf5my54uf9S31YGGDwq72Hfjk/Hv6hiH1WBU96zLUuPMVJaDMXyBKMYyaK0bq+BZgmBy
T1b+OEM95SRdxK3qpZ3D2gQdo0MO8x9IGersaNCYtv59In7ctbRmGTC5rTFawFfbps4typ9B8kmn
lmoTHMGg/gYkcvDYprmn8SY8um39UMWjG5HDjx/hy9Dyv3/J9ZO6CrG8gDuA0xeoYt48EPkCKaDu
+vtL/hTjkRZBKpLmZfQl/TtQq/aNdu4x7eWcB0zQ0IaVqk1kAfHDbXT/pw/+dTT5NF9eK7oUw9Q4
M1pav2LUIiBcyu6v8eDuEsylhIgUuC5LqrubAXuYqf39bX8MiZC14H2lWDnqs/8+QFnn4/zYseKO
5QO1fPOAgOzRPg69VqUpSlSPg8yPT9NimmnHz93H2rsZPfx4Hn99iqtpKJJKzeqzJHYfJcLOuqL9
GVgwOL0gpAaAc2pRA7wnJ7tdWfrxg3+ZgavaQzem6brSGBvaxLA/OJx6fTaWyroSo7vJLLgx49+k
oKpDehpiRgTzpkHuJtuYlAE4U+SBfqpfrGImOXMkNFZ5nEgEC5a5YiRuCHouKV43vr+8169PHIRN
WADoqQFHXEMsalZaaGgni+o0w8GpLipkrD8XPjGaBIglGnBQuYfYBIeNiqWb9IW48RTy1vv2FCa+
xaB49AVdy6WZCONaWR/EUhVD2q7E72O4EdqnRoUsQpv0Zusnee7d3oI/zsBQYneE4kPMxv7dAX16
KeOk+s/YAM5hV9qdEtEFH0iNXtib7H0p4CrBBik/hF7p8ZZVuP4TmIdLAvJPUBkJv64+g6pSMWoO
2HTD+sZOL0L6HBsvLCPG6LWt8LoflTQzwrrv9PcCikUJ2R+QSKbe6PdQfZW4bh/qNjKhN66/0Y8f
BwM9XP50uhE/n/3LGTXoobrWiJ8v4GDOpZw4+j8qSLfkJl8qYzGE+2Ya8drMce+akcShMGkmr1LK
3CQpp0bOwgpo9pGXJ9i8nOEATfs6Sj7dRCjEYO7jG+PLXI2ptI9wUV5zoRyqdwp6iP3zAaA7ExpJ
M6Wc1gdiC3kuA/96comCt9NQqFSPVgekBdyt5T6mMLvgLbCglvSdk7T0UHRnN2uHG4b1Tj2qyfB0
LNqg5O9RnSogcJBy6M1H1kCzPqX2McCtm+qV3JnIg/MRZG2D5nMCrqOsRp3DyYF+swNpuRTcveXd
/tOVN6KdAfQFUyBW578LM7tkKpohNE7qNHzUsu+apENCkdSzbuy/W0NdXezRODLToGIoSeiGo1Hb
0DOicE0UiXQuZ3GQvealK88CXIkl2+IQSXNoqZj3+6P8BKSPTCyQiFjYD9cvfdY75RJd4liexmG1
HgVHx6TYHxUrpKrgXtxUX5Ovdn30fB3w6tUHxchSemSjFuFYFbKTmxqp7FsxUUT7/dV+nOQvr3Z1
1Z7TMwL4OSNFkKeDIEM84GkISZyKUHZrrE9J1++vhaMUPj6QBz4z2i+bdlyMC63KoS4grngALa3O
mzLbXPheKrrwllR8hMmWJYVtUjyh0hcZl4WlBjLrM7UOsb0l96JdYugRmBE9GHSiIAQ1wHEqTQyv
utByHc9SikspzEgazmiegCaWEak/SMt1adqRSo7Z/8W+Bx3b/3mzq/O6GVfl5dT2vJnqq3XqniN9
AoF0gK5n6OjV7vePpv90+iHZS6WFdA3B0auvNjYV81SPoSYQV0vWz2fz2wWi8sWYSvq/zIlkMzGe
AdhC4W+jbS7k6TppnYyCgc7HZDiXpZXEn/U4CW/deER5EHz71l8e8Sp6oqQcVbHexbL4JA3xuEMk
cTuhIoRmS6OX7tHAFKFoN4MEAvb4vOi6kU1cgeuM9ACWGgB60TuyY4HCI2cdsZZEG0eQA2kr+f1x
fwz2vs7odcBlFYPkML7EQI4X1hnRT7Wk+F2Zfvqec30V1hRrFkntK3ITZcKPG+PLu/SX6bomkVqc
6ae2YHxZcNbZDRTMEIciZ8WIp6zuVa4WdGF/H/XHcw1xSZi5UhvrWoJZMYc99P2WtKJyD2Ev0Dg7
Kme6CWaSOkyuyxXy+4g/BpoIO1PCUMljvvGBEzz52sG4YqOAKIS55Z6LSdNY08/Wd3tYW7OEo+6y
bC77nF64wcGuzBylw7scA6Abz/JTkPX1Wa5O2WMU9Mi+8fpE9zKEiHTgg7ww9l3UTCQJtBxwvddv
ZVIuUFnatI31EvU6FShOqt+f5ad4n5Z4WUfBoGl4XcAMk07FMTeIFvjIQKNQ1VYYCvbDJNztDIv3
30f74buTyzMUugN0uF2rKxhKkOS9xTkM35eM8j8m1eQ0hGw02d8sKn62VF8tbokdaFJGFIRrdBU0
tHqg4sDK6Xgw7AAjHVkeY0M3x2qWpPgItY19StRlrlJAO/kpGQ6oPzKXapB+yNIbgLS0YxqhwAQq
XZ5fy1HroI0+Kj8MmiIAA/mCGeCHVIXIMVErcY6C7QDJFd/Jkz/Mj25/RDVq5J9T/Bc2VjcPzcQt
1VJmVk2G1E7ntJrf6cNpVmOqWz+Ve4pMUmHV0Oj/GE/KprrrtEmV7aGwm1rvYkn5EOh/rWw6GuX4
TqJT0Ww5vAzMMIlHQO5SaBNt30HIfG+gVhWywx011zakM4MqVSE9lsNViYNSBkWGfLZ9StrX/LW4
aI9hqbpZPQuMd2mGmBD1NWjwSUB34P++GH4K8w2oCibhHH366jXu3wTGwYpVLpNUm+ZdPaPVUaqK
6n2+7FHtHFs7NeUD4WXTm8xh+HrCABDLZQyHeruj/UBGwHL20+7N0F+P4+ffH/AnhEcWpJHbtOD8
Db+VhvPLSbkEJTFKspWhbnkZIq/wAc8cLG4QXxx6UqSRb/CR3Zas+8kHCMkfSpwEQir981dXO4Wo
MFFzTuYzFlNlprjnznBH/VJ6JxOKDq1W9Ga3aAeFm+Yn2deYjAtfS3AeVBGbOtwVNd5Q8OtPvo4O
0oHlBUR0yHTZhzEkiZVhO/2WhDv1oHbCureDQ4Lf7yY6JHZcfhxbVGbzYCmLDRZYBJG2mb1CuB0B
URcwtjXIxSOG7kbV9CmL6H4mWo4DyM/dXFOgnR2kIBTguWrdS60pmG9yvaO98emBmm/iAHW3aB1c
aJdsbAvGzllSJyiWdDlELu0wzcLXJhui3upDPkXwOHVUZRbGmQ3Xnl5LfQ0qRXpFLlAfCD+o3xdT
jMD8Q2z4Cj9WGsVEq2GTTXV+YnCSlNFNFpqLRjdn7HlJrCrPY6fJEru/vA8Lo0aZa9uljTcgCDgW
Y5dHaM8jJjV3SOcGqNGhFTbsOJ1Hfz6J18GUiKvD2QS7Lvk7ZXB/Ymq74rIKyjFOLqU3NI8YG0ae
9G4woXIqmBwcKy774lHWjyVRsr/XwnBxGBb+cPQyThOhQN+uDQhh0OFo0nKiwXgbh/e9imq5OXTD
qLyxIX9qCzMkpxitfFVHUuCqPqYV+qnGrZZruRzuRkU6OwdLPXMRiEHNhg5gPDbA1iXBbVw/Ni22
vP7xCHE/mrT5a6xfHNn3KpmElgMHzaQazoQFxgX1m56mrw6OYwOxLZmOicFl+jQ+UcjN2OMUxMYQ
AOOysQ8dWP1zcxzQHSGRxs+sHq/AtMfZba1Za2mRgECe+6ku3FYTFqRUJzEwAvt9//9wNxqwiQBB
qLlzUF3BEHGqnYy+O8PDpSiSvsrEr7GRi0OlcVjciAlk4PztpsLYTbK55WlzNfWhPmrUxDp9Rq1R
vjkmbyiggvDcDpA/lW6uh9IgZY5QxydzuNbCNAgy/3OqydrHJ9uGRRnOKHlwEw+oJcguhgPYK2Ez
RKPaMetVrJwcbsCsP+FH1HwaN5oU+KRYFI6sZywdkTCJEatjv1EJLA3VCcvnKIzoQs7sChsgWboA
jRjpaxWneCc7hfMIhCYNB4414IOyWIA1kuFKKReSvRA2Q58OeAmsy5uY6kKQv3TcAwQKJzX/FPCC
wUeEPkSnubT6qawRBdVHd3o74WA9CF/xLuEyS85/iZoDNd5hz5LSnVay7aX3QUzjRGxtfl8zPxVH
kVT679m9XjSFquijtk/jRaBttKKcYFym4O1Rsmg1fbMbHVpxHmSebO68MfIPic8/I18tobSO8iBT
c3L3GnuwCsfciuaQIfWkk5ChDRsTOGuhVPcoU5jHbFp1FJk42/8/XI5+yCr+eZaruyvqeqXDDOgT
uMDd1Slzyzu1S+S7hqHlmeWHbPjh9vx9Cn7aRF/nfsAm+5Lmh203GquoqS+MNpbSQwgFXGJOfXP6
f+rAgBCEQ5+0KCanuAotyzDVCS/5ztygdEtxDUkeLiJaFKEYkNuYQPP31/upMeCfMa/yhirsqmM6
OICB6dhCqF5O1CEpzvA2ZCxaoxzGGuMmsVoc1rkeQWclO2AkI9R4JTuFJIM6Rq2Mf/394eTY304V
OHR4wtGBD9P137nPslOkDCMOMKCqUskcwE8lx079FlHwf5mE/xnoKmE+m3XeWQ2nMoBw2w4oDj7k
youk09MaPLUuRwR9y2hiVfGkvbDqq07ox8trX2IvRwVd0opRs+3DAdye2c0eiU+Rgf99Hr6JAqin
wSW3RuSZZwnBnp4SNdnW5WnZwrmmyJwn82M6zZrDqjuNvAASCt7zghuWb0jxmAzYzNVFGA0W8M+7
7HwnIV1KxrJNwmggHxALDup7tO+FxtJuPi5tNj2qite2R6jap9moqSbVcLikGQm05f/wjQfSwAUM
DYGZqxNGq4LSghMJ+qNjpL4GHDsPNhqC3b8P89O9S3L438NcHR7luMi1Y882pv4hASWCO+aFcjgl
Xiqqvw/2meF++2C0UQ0JeEgTr/mNRythp1Ty0OCqUfS/54PxwIaOxpdZZOricsrWAyh0vTlGJzlA
2ax3raTxasq7zci6w+NV8gj0qpv0B+6/ahYMOlshtDuYomxR9sNms1g1lz8dYe+wFLXyfkk1W49L
OzNrQvKByM7w9k4wCA4Hpx0Y3ikGxqe4cqzH+A3oTqnmXpUG7nEMQMlFGYO2Ufwr4kbodDOftdAt
T97BCGbtMPfaUS9uJms/dV7x1YmGhjTJUyO7+ihtqlAJVsFrj2onFzKNETrkTi779uxTfY4O9CBV
N/CCT07zt49jcMzqkAxNGmn+PVXaY9gaozP3SMMgzIpsFpGycVbf2qhtOSXVCvinWn0v6yhQM0Oc
MegikEDeOTF25GkZYrqXS+fWgwl8Ov0U0Qmy/ORH6vpcN6upBDtQbRNNbnpNeUvh78fFjHimylEA
leFaJAQN7So4KswbCwUHU7Sy0liV/RpKOLt5CH/a1Hyfr/8Z7WqHth1n7kWOJqVIsgCZ8U+jWiuL
pN45PczHdmJW0fTQvcGcIOIEhvAthQ7Ncf4gRVngxQhZ/DlUma2Wykx2RUh2ORzn29ijfJrfnvZq
TfUDM6zOstpQ1QCzQjl4GHE3j4ifEonyfKyp2xf3j2GSSUenKXkbaDr9u6TwNNHGOTSSxSdy0L6O
63kUZOKAFgjNujqtQaxmtXjpMtMJK0zR/YyOZqq9v587P64L2MSGJSut6Pb/+xgKHRrHtgR4K+q3
wEQhURI+h/PBZXqznvrz3v0y1tWVWdFmfjn3vDKovdLMjqC6yQOhCggvZQu5bW8SR34Mxf5nyM9H
+hKKlVkfHgOLIXPjA+F70Haac5Vow6r/fR5/6nsxkOD5r4m8ru0U45xSxSGJpbqgzOJx/UQzVtPP
Qg3fZeeRdKyljEWZFJUamrTl9ifqBbX5/UluvfLVwsIO1iD+4ZXpZiP4VJlWri2SRRmC/T7UT1UD
AzuD0RjXVeg511lG0wMfHwsjWiiw2hB90NY6EvV32Yau7jAQQ9M9IaVCb5i1/X3kn5YtjmqYN5rc
AtRi/122tLUXtXo4R4v02BNXdU4BnxWPbPRtcpxvfh/sJ949/HJjYEjZiSHX87+jdcE5jABWiAQ4
M//DNr0EDoQz2Rg2zLawE8HjmnCjAxu19cNNba+fvumXBzCvIID8dOhoiQeph40ZpYabn97gH5E4
OZnp33jZn3Imaawjq9xDKVX/78uyZc5mciCChp1MCxP9s7zeatR7pBM3zwTzpw/5dbSr8wfOa68S
5MWLAV7qHZaU4/zJOOi09aINRSTUDXAxNqZpuy+a2Bnk2TI5GPeKOaa2+axUygyBH18BCtLJ4mXn
9+VydmLNk+x1mDv0rDaHjwEmEkMUBSgtAUsHwIM9bEyapjVYBHpk+udjb0vnbOkHXbFtsRKPEQvY
9KjwWIqG6Mx4avSps1ESjKPpjowrC/mswqnzBiB8sLRqNnM2UcGn0w/Qlck5vpVx/Hh8fp2qq1UY
JuUlaGP4ALIZG+V77eifRgOHC4pbAZCqUPY39Q1ufJ7rDd5WfatcCsbsoy2VkrB16XmQMCH1iVsN
558iw1/uYbraMTAHd9IhAaNwcL2pR3kUaMa5Nfals/SWR7Hfpu8jZ7/0HuYby2nFw3HiLJfeVG9c
xfYXuVg89v7ieeXez3admHxoijjYp8nfGyYY1/3m355L1tG+XCKxpXTj9lgb+7ljifOCVpaJN/YG
81Bsx/Z6/XxYuS6yK+vdrhWTeXmjNPbJs/ptWq6Cz9Ks6jwbNAy/XC4j+86bRrttI9Z/XNu+t9O7
g/8xf/j9ELg5pkyzv7wy313T8phPwZjxyjPsu8TZipRZX4RrtxI2r7r5O7hxn1xrhn6b6auzJx1H
naEcGbby5kvVfrrTnDtzfnCOy2gX7abC/7NeuM+JuPj3dWp/xN7mYN/83PLu+G2+r46kONFPh8Lk
cz88PZXTl8gee7y9fxaLUqx0ZzWa7Cb2rTUmJ/TboJJrZ8peffOaxZsey9ElL3K5xjLxMhaGvX+b
Tn1/7ebCLYU7u59tPuY3Rv2k0V2NKpEj6ciNCbJ6XZjESVTBiTAz9mfPmWeis5eeJqbb1F53f7fb
XngD7208v3tpeKjmzwOUn/2Szi/hLdN5Mdt72/MEJq7tLgoedbtNN1PLjR7V6aO2WfT2IpisxTa7
n64rkqONjmKJcN3j2rZxqd8lmw/F2bCrx7n3cCz949w0bXOKadzr399X86dTzrfXNGjL5T1H9EBf
f1G1H9dKGBp7RL/EXLVfTivdvjh3L3uoU/zzPlycRVaIwYtYLVZne4K6uRO4HDrFvL3FXL+uN8pF
DuA95naFukKn59V+bnW9yE8Fqv2Od2fY3j52UThaXoQx9UU9vd9t6CYYrm586uuU7NuoVztauwyS
YRUxqjKZWwL+rvMyxVnDNfln/ZhO3dVkt9kgDuSOboRPP53rUu0CPxRNRxHzug0pHemhUVf6YP9U
iHxa8A08524K59A1jNX78Dn10Zu4iMy+nIUYOX4w+bP2Xb7CbNT9octzmtilU3l/JxMOntL+QLnA
ph41+X2V/HTmIc2hoZRBGI9w8dUxP8xL+LhpO9g/mGJ5xPSWoML0MJbx7qbs/pOzsMaraHVBc8Sb
TT4s50YqNpADXC9T/Odk6QUAaHQtnXkwh2mTNOFgzyLl87zcTb3ifvp2mXre1rJjRYSLy+aRe2/1
OtnVjyxR+6II06FkeGvHXGWncrVIxgLGExagh3nNxwjMC4TgY6Xv9aXcMyhTikLgx2C/HPZP4erO
67n9MtvPJwtU9hHIfabLvXPqxWmxWs2GN8/Hz7bSq7mRUjTQVVBbgo58ldUYEVyZrCn1ffxR0huD
AYYT7ZP9WKAOYd8d7T03oo+dmNvPjk86kjBCsQNHNRxrBbthINbZ2VkLOxK7HHlm0SsTqdPsHGzz
L0Hhjc3204HD00q4iOVExf4qXo91vdHU6qgTyTw5S0Xc3VEYbO1R4W2D/Xv9/Hh8Stv5uvU677le
rGaT44TKbiS6xkkUgeTXLfhnIIPDq/mjV1eDgwL+w7lzNX+XCx4uUaCr+yyyM/EUDsXLi7ZHs8d7
KafLt5MtttPA+/MYx0ThDqdhbS+ea11wGkaitHehtxn//Vt5+q3+z0/vqX+ejH5LeKUa6TH2VPye
J/8SavRhH6mY9mj7zm/ts/e0XL7t99vtee7Htlio3sq1EzGxNxvn9/1+nbGbltRtpcRJ+kgXJlD1
vwObI4SBw6TXiHGcFxZR4csAx5bX++ZGPHXtivhtrKsbKBweog7/bm1fz56WL3cxihDvlq35YjEL
7clkczNovMK0vg14lSyMj0Wd9z0DKpMHS1jCQ0rAlje7v/DddD27tyc35vP78SXnk5QRhFSDpnIN
JZV9faxHIUNKmSX7ifjNsJd3x83J3gat2KezaWELDnfXfYbglIjVeJbg+j6Z1JPNjQ1Ibn693knT
Ua0ac+nDW+G3/35cPajjcVv06n7Os2B9MDhO4XqCwFTTGsYUiszL8Z/y7HZu8DEgp3OG1EQESslI
lVwmR1vjC9XIJaH7YNPrMJ1mQxtKiAgc6si90yVzWui8arQBCEgIDyFF9eg22vwy8qBp75Kd3k5j
ks7hurAjhf9AsJHSo8qVi9KuY2nuBVl8uzoLaCx4972PDX8Il6aAAuMM1xQNz4OpkdvDhGxnUCN0
MNUsCuJ2Zico9wb22I16J5jGyqQ/4/nj5ZA9FPykJIuEldydnXe1mfCT4U6RKgbv+HCmzMXETGyV
GBq9n8uimfeHZTOY8HM75a9Ob+CzIaki7nA6xE248Qp7O62KSakiiTsbJPyp7bCZpJTw+m2M59tp
vs1so5koK1K16TCcafn0kPHYz2riX0oXM8eG/iB60LgvIucd3679PrunpShwRuvICZ6nsdiGLYuj
fi/s84lpHk3BAQL5qMoqTF3+augG61Kzg0RsYzEdl+6e2exgNjePlyMYtrhMIGUFzlCZvPN3NfdY
2Ammz/Nt7Jo5Pw7hpMCe7qeV/Pkn/kyQrDRVhKngVWIRjUTsYkEpqXQx76w9XibTfco3dw+7Pvb4
RUQ5a6Eu7Msb0eyEVoNwBpPtxXyrALvw8HEuj6yDd1qhWTC9qN9pGOLBx71zeldKfk6I2vUCrpM9
HRST47Kw9+yLQe8UI9RFMRcjBjzaLCRtnhX2sfR4AY3GSpHOpOSjUzIMkone8Z0OT2ijtABF4kJD
Gr0HdkcHROpEXigG6pucI5726Bf3e4y5QgLMlkV45H+ro/u5VIvUOTg181AYwtvvm8fImWb3+Q4K
OcRPZq9nQvbBerr3GqaJb4h2F6JHDJAt5eQzNzrXWdr5CPNacm6bOcIspTJvk/mpmbSNW7eokto9
pZIAZBf2mm2knnp01uPlYiSq11Kozujsmvf39JpDXTe4aOqjy0qT/9ovI3SdUDyly8qh89KsF4HQ
XAs2IjzIMHbS8bTYh7a6aP8WTrHTxavrxtNcmLNSJCJJlq/1tGv+MwYy9Ov+PXziVezTX3VhPUxm
uS1jOGUaufb9KIAYL9KT86qFnt05z5YfrZTN88xVUocjenVqhP16vwsjkWzsAepfE36UJiJBEfs1
Dz3Y9cDzaS0wJRpNBuX8VfERGN3tst1uOFm5z6NdLlrn+XW3K0YCI5ZONKnzofeOfrJ5fTLakXc6
OfD/y6Gn6wIaW9sgHoSCt3jlbf2LXT/7EM7m7GhhPnrvpeu7I9G8IuJaidXh4qwG3JRd7NjWzAh9
4tQZp2yq7dRInOkPtC8hsp628UYIPaaBw8lpVhbRptjFzk6f57MIep3dcCrlzN+Fmx8pUqgtQ3Ff
vfAjTCea4U5OyVGkgTNgdbYipn05dUv7/J7m4uATWcETN8QHuPa7+ka3xgR+XOHFu26Cpp7/oUwB
avJ7rDwiL7o/+FHnQwecxM6kUOb8JT8SwRYcJ0rdXqEC4tXiQ31sxV+6lgOETWxz3fLnSdD4esZ2
nrKgnUGNQ+CENDIczkZ48sG1QZbmfqB+dJWdqfdHaIjV/DQ5XRZQETPRV3fWwDnzgzKi5xq6xNGn
pVekFr9sTm8N2Eby3sLisU9vBSQknxkzExAoCI0Hm6f4C2FboIzdivDuo+J4yoW9mbTiNP87ln+O
VgMo8z3Sfk49CUqXP/rBK0GDGKxC+RTjv1ZCFtPnC8YeT83nVuwQareJPQ731jTYhg6z0DSTUM7y
wa4Rkwl3FQ8VjkSWs3pCjy/Il/s4cCgNZ3piH5P9xkrE3yOy6M1Eew5sbfwxSpfFcKZqrkovsmrH
mt0kvgFMavCYlgOgW7WiFubAaXJ7ZF/uzn9MobHhNFGUOyWYHqJ7K0Y04tFIdlmCAOTk0CK6mTkP
nUHboeKng5cOkuxd0L9Sgqd3v8vmg2xxhNc4XASIj2q7xE6bWGSGn2puLSJl+nsk9+lDfhVCEsBJ
KjvFc1K4q+A2OF6KEVTdfj83dxevrHAtteuSEU9e740HtuaV09HHwDufXQI9NPzopn0pRxPdhsRr
N+tYDOZ7L/P9cl57YoE3c+aU4rToIue4iF6Vl8aOWucRW72xeA4GdpX7bmR6cJoi93iaaB+5mB3g
tYjVLnFRjqbSTp7asvZZK+yFdk6i0XH4er+/+E8hLLEWpHIgBYRLBjIK/BI7awbiHonZ94RcmqMj
zSwiu9rt14XuJKvWO7sDexKgO7j+fdzPn/ttwr+MezXhVq0MTkWk9nvDrx/6PRYTE90dzmq3f7oA
nL9qnunlTCitNja4Sjg1/UCULwP3NB1bTjQZP6jz8bTb/v5YyGLwvt+ei6mgI8hAsfTaekNXrOFJ
HVT9/kGZkEpIvrzAB9a9S2dp6hShDT1K9FNcRO3e6XWA3LvzGvn/y9kun42HUJscxTD3y0Dw/8dC
OQvsLB3TQzp9RUXgsrg7zu7oHNorq/eW7e75JOOryu7fI2GATBZcP+l0UUQczEolnqlOiPtxPMOk
YebGgcimi3PnKstchOtna/Y6a/zdgU39V3HGzx/R7LDc5TM29eT+/vU4Xc1G83babHS2u2bwCycN
8oI2jGsjE9b+RpLyHecG65Oyqv81e1c5g1L0xaU4nPq986R+wBcp9xfHezPcKQgZfrvOonXYAP2H
uyocmRbmy019c01/B6r+fQrjKnfWos4Kh6ejXNNP82rx8vZGbLMHad+6i3TvUnTj6i3tTT2pxQ0E
Rpcg2C/r59O24Mt+qhVUe3SKQfsnUzxp3pKXj0VNXLb1x2ROp8XzjFbszQfH8t8bkMvNsa/2VIft
rTW6lP1+IJadXS1UezSr9tHz3VuxmUr0KWvE6rjOt1hPTXZMwK387RvmczXxMqX68vJ0eqMJP+bl
AXuXI385+ngx7vf9RPjCb1x8VoV9fz9pJ7tdImashdWrKuxbINh1rVUmrixCXL4HePmMENv69yk0
izxSQ4icaeg9vgH0fpKZwMtF7+qELDem/aeslbo1iSuSTyA211mrAhTfGdWhp+Qw9PUP1PZnR86M
IHCpddmFn/qDrbquE8qFQluh974c/jFn0aQkFiLWWebv4e5gK/PDsp2M3N8PtGve0edkfH24qx2Z
BWetSdDB2mOGu7s85RCtRojD3GfbZp26uOueHQPYpn7KNT8gnPjgjIGur4zsmqTrYQbLV1lwVhwn
8KH3Nx7uhxT768xdcyuUtsa6JUn7fWsHm2RP12m1OE+1/cGL7mTKNjvZwQP5sI255UINnYv9iowq
JgjP7aThv9dCn+RuNFF8ivY3MOcfb0b48lJFAe8O65oXSx3RNHRF7/bjXQ2q9IIUnkNKszScyi2m
lo9YD2HPzRtIrs7rA+TrsPKA+bKHhpWmRXTrd/toofu6a3qa836Zje0/j0Qk6+TGW17bqPxnfQyR
JoA+j1rIp3TNl+FGBioheZ/3+xpQD9H7w+LhMhDzJ7RrBTnF9I4c7iJ8Y/1e+PFL4LznE58C3kqZ
petVux89Pd/f7yaBfeMm+fSH+zYNX57rahMbw/ScRg2bOBVOIXAgXiIkxGY+vYKnWxOPS1hE3ntq
/xn4j8/GH9dfb8MXQD8h3OfX+HmWOvrR3XHYbG7JlzI3P30jDhf2PPzBb72Gp0vfox4UEy3GmYvY
sqsHQDKOlHvbn8ul7qsc/jmO33aMt2CH9yxg8zxC2IiIkoQheN+cJg/qC44x/pzSWCHuGiD6o89U
N2Rn+wOp9R7QF13i5d304Ezfw+VWgkd33ksvgXR+Suh2dj7VZ9ywBBfizZyAgkwlXFPO13nn/FmP
7fdtYXve3Yv15+nozseL4PWhFpPo/e/YGZs2YftZJMsDUbvplM5D4z11H8s7L9/Jn7S23PUijcXa
B7J6L9Hz4hL1FXtL8jgFidmGs7211ckn+BSxuGM/bu8ACfmv2/R+u88mXvoCZrXdWpUd/OUvXng2
7y54IHUFPO5BbdIZbYwimGb2Ohg4Q8eCUChSclSgJcUmbwLCJSAK7lYAfjj6xaUoQd5dc+Y+Qk6d
bofO1N9HQCv7tzsrJoR9iYV1FsA1gDLv7/nbmYpvPG1mj1UnHv01rFixaGxD9LNc1MVdLq2dROf5
C8zTKzd5QLnK1lZFQFUyWETpU3wmFfAb+/iE9ZsWidrTNrUT62KAqTJsLK/1TvJfH2tvdJy2f3LA
D4FwNE4C3mX2qI58Wu2pZP4HrYgm91iquXh8oX19tu93yYycD+FqO/c3o5UBsDTJzit0CgO3wlha
gfm9uAwQpyNUCUfeeK+rtr7K5pc13bbYiCTiYTBwUAb+O09rT93m462khwt1Y4pL7f41qAMcght1
rk+20rfNOaa2g5qVLENeBRrV8Jz2J03r9gZL+Kn38JUXL6X3hoqVD7rj57GnbOXe9AdLX7grYDdK
PMfFgvqXrd7VjuuCgMxgAHzUAtmyemms+jUPXty6/iQC/9uTyp38/wg7syXFkaZpXxFmYhFIp6ld
AsS+nciKqkL7hhAgrv571P/J/G1j71jPdNdCFVIqMzLSw93jH+Ht3Xbhk35D3Q7NLEUL8oHP/MJJ
8q1fdvIVEIoOYExlwMxVZQsKY1GsnZfbz6JYvziECXu9ZicU/3vf+9c0efSP8fsruM0ShYa2HePX
WYfFZWGmng/0AALpjKjgzg1KFrKWs7/YKijBf9ETJv+Wo8KIkkhVeuro31berdwoeDm8ul0SuA30
4lN1ksGcUtG50S5f1ksoQcytbSwL2Wv3sZFsg0JLf5PtGCQwtYI5KHO4iK7ZDZlimIN+7DBqu/2B
kpaRLCbHO5i3j5nbeSxrpBD/e/z+5jH92bT+eQN/1V3CSaAOP/m724WHfPl2ql2zzsz0h+iQNP/x
XhD0+srK33Pon+/2V+WlLB+f9N5MO/LJyAH8FPlMx2/jpT/YkUHQl+UhL6ypRfrS3E3AIVOmMwMh
Gnh8rD2B1JxJYtOwRlkc6oxAOyOOGRyqx/wpcR56wvhRau8wmHuJRWsEiTWxVp1eEgxwE6aoCvUb
6NftD745vTIv1tuXt472B/ln6Lz9MvdgViiUWC/1UhXtIV6eJlyE5j3OPcSE2Z822wWa17iHjPIc
l10jbGHjAq9qTEnrtOYGJ53K+gCPGNHdZhRsgcb1wpG0iPYoot3494F+/Tg+1BJQgom7qJcX/7WB
6I8fhffY+soXfW0HQkI96Y7Q2NJQRYeGQng1gpn+1EdgO/Th6wdvUR9MMmTy5LjTrvWmdxuGsBLQ
iE1IWrg5BYsTR4iPebnQPHWkXVLJrubD04z6y3RiPvVnyz2c7oGbC8nF+ASQa2Au4g9XeufwwZQ7
HVqex63TFGuaOCjTGZAPfSW0HDRFCyXSgmfj3vURk5xnVamiNmLq9jI4izbCPcL88HbhFw3j6tyq
cxCe2i7eS7XgqcWRKeFTWpgSkmVWAGP1+CaJBX43IicVcWCodjoTsHjx3jCT0nzR4cKkybDRkul7
MGHe/gHbU9IDY7bKeD6hRNiWJZMvvgeWjNLU/pmNBTxYJz+uwepW7+euvipGfv25TXhuPczeP9ex
OLAbcE/ylgde6T96c1yDxkbuNvC2wKY3m55HQrW9RXsrhafr2lbxgLfFV7G5C3fNiShaALD1tWO8
mMUP4qNzxhZskGmD/ZuJFVmK8edq6cjz0uoIRr02xkgSDeVKkXaMDDqPZqN2qwOPaKif3n+SlIO+
gO5WMo94VF+fKNPRbrEQQhW8d05jhTHESqG4T8ymepRFQ+nUMbx3/aG/+b/TphYSlG+aGBoP/WNe
kW7zqillXjrH8JKh+dHHXszXaM7mFHOm11et6J2RLvHXYgq+5yHKbnc4jypeNPjm8o2K+l2JGFOP
nrRv4X5eRr58GbPTy3jMx0ztGylWTZEAPxUDp66SiEjZzMmcl/E6IHJ6RPQr0yqZlg0CP5jyY5Rf
Exb81zMy0APLKqperdg9cUHVs6dIAjqz6OEmXD7M0aIxhqaC55qY+dNFeJusg0XhPOblErikOQTM
7zVZohqJ+qb67RcDiXB5ONZe9EqZx0sEBv237dKbLofO0A8Wqs8PcVWfWEzRgbHTfsyMDIqAQAj4
2DnRYJBpYxOdfEp7byHbb4f1aRxoezVw1FVLnNoWJyJR3hnVaM7aAvmM7no1MejCNM0NeqTiLMNQ
jO5iso4x0e/XBJofelWocHC6Ps9VpnojYwumxYchy/5uJvd+hEddP9jMiURBrGHOhmBi2oC6x9ur
5o+7fuc/LpVsBv06I1eKyVSviyV88GzYg8jB/m4G+1T2YuLHmS4dZaLdx6K9zwvWTWqO6JnB8y/c
TtJeaH47lHHImo3JyK4SIxlQfiA9qkv93rvtIWPtQfvPwBpteKlC5aPQYAirup7qqEfGRmoi1jgP
KFX8UPY2R7zCAfxd03/9UH9N8Rag8uhMfq8vo3Ub+1ZcCmumh9fOqm1cb+LjTB84FIKNJ4aLu5f/
/qUJSusn9os0cLDPneB0XzbzF2et5cOd6B+3dKolKJ2V++B32njbeKE5su8zjY2AMlZgYPrjzPxK
ByUXuPgsp26wRiJl3M0xhAp0Hk8x8LPTx3+arAkKk+Jz5PIYUeZKfXu56GesZMEOZNIyEL2RSFAu
T47Vr7paK/wamksbyUKiVO2XpqRny8mIUlnkuUOjNO3KarzIqo1g8fYVI6CNwDy+En9eWnlo3YHN
0WfYivxupi8d5P6sbF4efkVxTaKrmPgF6HGgx3quj8xoU+o3nJ/NwbY+zL5piLh4ucyGmOX2HV7f
ffVHEiMTVxUIsSPRFOKh1U6xJBnGmUwMztNleq0e+nCVUOWo9GiezfOvmT8+NV9P5+Hn7tsbDUS5
ry3m+S7Skm2mk7er6L1XU5dlKuEgEQt+0sKSYJr3eIK0GW4fAxbnZ/WuRLdOb7LPUouMzHlkGooL
baj3NnUaS8FVfdlX9soCrEerXeRYjN8ASiCV2r62Tpc7Srn5+umHXkMP8laLp+ZjXo36WsKz32BJ
5DE0IdeNFjP9zhY7NkPvOS8PpApsPAqkGuzaMPiFo9buGdPHN5E2vFEbYe9SKu0zRCFq3ENjFmHo
a48u99P7m0UWSs6rM0g92LOimHMzMSnSRgt6mzaql7OnL1hhb58WMs+Hng/ZSuimNwV8/lEb6ylD
MhDPVjy/Z/PPD4Wv4lvRxonIr89zNI87o5jTB9Bs3PEKACbQqBINfvIrQzirRPzRJ8tRf0gffkOc
z5zxVmUmrumgRpkoBm3EWl/gwr6N1pmx/GiVoWyT5ajVhjRKXH0OygjLMTHx7vti0p9LH6WJbXoM
aswj8iXGRVPPyrL2WuGq63B1/5rCwbCnR8nDYylyH5pq0U4kWspueKaXiNVSr7uTKqgg8EjyjfAL
pxinEfnloxMPeaaU1pWHTiEnWfTtirxO8ymFl5fUG5vyiQSovw/Fim0wXCO7W/AN0t/qOD1jTqJP
rVaTd89EKJvQn1CdMAZmeiPRG2wrJ7SnWhtqL1mnlj8+0rxIDLZP2oky0w+I/XF4mBrDMxPHpqXm
n0mRdj5H+vSLKBuN9PH3rBUJHI+fl6C1ZQlUvo/2r2vM+pyYZU6JVyit9prXq7EW+JjsPPDCMaUY
dkzM01c06TvwS8q/fvQlX1odB7iv91NvfvLAUq2p35wKuzVlC4dmF12mxRPaA6lRWQ79cqhl2FEu
5ac9GRox5+/leBUtFPIqKrUL+WVLR+q007E9W/Hoi5cYnstSJ3Ug/t2/y3vP8fKwteV1UqNlU428
BS4PfItZH3yrb0w/dJSWxoxsOHGGZsx4xZehHdvqKbZJINcfldwrPqBmJeGiwIgmg1ykFZ+fj/+4
2+wwkls50kE6PEbs1GwhPK3/N+GJJcolvmGmMN7Bi7AyI19NzUo73HV6hvY/OL00H6eay9/pcj9w
RyamKGUsikO6QwakK/Z76FTYtj7FuDEfmH5AAZhL8+qruQNBBqHexCJQBaLVgGrw93Q+Xio/8Z7p
kRQi/1UciLiSjxnIKdgOZFxF9On3605UlfTazP2P0Z5a/RZZpX0jvpt5D0g4b/vhNeZkO5RBIAZG
tIVmMhOBRRxyxnPZS/zpuTiOHIrwRtJLxEWyLDJ005+bTEOueXWTF9KqsDMPae7ImfILkTHVLt4W
3PajH85+JcC0Ab/EY/tlYh8zT0FX+CTfSagW3cLIFoRse4CniwYXhBjFvtwhm6CcoLrjFltvMf6h
qj3bfXyS7JRCPvsAToM/pf3xxz6gVznrc+ri1EL5eEET0gZznHxCjBI0afnq2ClJE+LEjm/5jXAh
f8/8sjPyW/HN1/khdZfS6ramCCzGu2499jNnmto8tyzSmxuBs6YviT9cRZhIObN5VgqJtnfewOSo
mR+jh16caG45y7TpmiBK/H78KdkH+Nhwojm/Cw3lLJzszhpsxxPCAkfgGe5tQ73r7CD3Wq6CjpgZ
p1ptEW4G33Qmm744tBDw128/kAyyXVrCL4mQuJobsoOjNJU1nQPFiQasZl/hD/XotxWHzoqc/hxG
O9p1+UVHy42ktQeaYPSVGaddTg7PnTx/wObrftVjw6bRrp/b90grAAMxZp5q92u4YHfXvkMr82is
YUxE7MABcu/G64SJ5uUhwj21hckKJlgd2hJtGEhy6GMrpok+eNL2vtEG9Ny7b5WX+Ex8WDeT0mSL
girNV95/KFFQhORALyrcbsxyke7lUHyu4H1PWwWWgBTFeT8Vb2yEWp2f65R5jTFJo71jU47NmgQ6
xffIxIq+m2pNamCkgz3DE09p1cT7H0TunmottiuXFgLGQ1SpBumpNoZDbXwtFIgQWvOyA+5AMd5P
E6uWvNXrWtQpnl9+iCnp3UrxnAVVINYTkJyq0j8PryI9UESxTS+PYHfnXpmeQ40q7fg4PtKI/JVa
5Lxc3/AhXlNygfEVGJ99KNXSd8+pY8GWpRasnlduXmr1FzSph9asGw5UKqmO1nFMx9AJ6fu5aeiF
JbKdzHNcjqxkxD9My6dZfatzdRXtp0tglMfp5UJlWIRLZf1p0QgUpB07SNY8ZHlZ2cN1aCHAuovu
RBh5316n6Tawk6PCkk330I0VjmbUgLkHLxlpYwhOqZ5Cx7tr95VEZeZ03w0bZ9oJLPXuukLYX0fO
wGTlRNbQ6XOigRnqM2cCCrhJrNdRdQjPXg1JMtiMV6WdzYmeDd1YfPJ6PuRXVPNgfXfuT/rWQR8k
4c2eWrfM9Len/Iw3d7vyJg7VK9kYXipcQiucDe3RT53o3Qol12H0/Y7IWxgyMXSJnMXX9HQ/EJ3e
7p31GsMdo6g92Ra3N60B/XAkpBNRcUZC4wxvUxVOmlDXRj1/sSOBpII6QyD6mm7zebCtvghVG2Wu
7F7ktQlUUFPdx040MFRO9KQ4wL7u/esr23y0fB4BL1Qa7TE54RS46Yjs+PBgEMIYS1Gui/e6nVlV
J4Kh+GgpYboh5dwUx4+ksSFSjIZY2nMNtrGT0J8AEt45hzi0G266oaAF+kwL50OKmeWczpc+t/am
Q7X4WO/1dN6ex0tsML7b08caA1zD+Ddf5+TYwYv5KdCCJ0IK7FFhYqowvHt/PtYGHxG8rBeZ16wn
VCZDIyvsir+ZsXKPg99LfbIawsrD8gPCAJ5ZiNfoVNDpOQQs2j3CM0l0/h5IGL9az0CL2HMbjcre
/ZiBEuRCXSZU0ij7hyL8vV+nfMdTSzeYzzZjINAry11mhi0gb04GIhhjJEaeKYgDnC1oJk6b8MVU
e9hy7MPYi3/Zq44xBSFnqpNrD/o3CCeCzBeiKA0q4VE+jvme0PG88k0CxvM4K5wgsX6VVXB+k0Pz
bvvB8nHtuasA63AmzkrvJii6AVaz4lnqXIX0ND6B9hvMybl+JGCsSjBOvIKbhfEaUGsxXgn3Mjp/
CrsrTS50dCZWSTDg4Y9ysGPYiPRvi3AX+9VQeyVLulw+rsHPuNRncBHhQzBaH5wpxPRtSbR/IZ2d
iYLxggI26xNE4qhEh/JW/ygme7waeCEh46Fzv1F+Cte5xg8QYh9DGg71gUvdqDNR1uJxJLryDWiw
Eb0qYWLC6aiMCOOatwaxtx6ZBJ+eOApd9Gkmfv8h4QqKScjuwzlCKyszK7DJEPWe+NrUAtUprXUy
Wl4TUAmW12YiIHoSmnkR2StBk8jLC/v/lP6DsDILdvJFCTcTuueYqiXvOxH8YPNbpzrhOqswO0MT
SESnf2i9/xzp4z776ETKtrOaX0LvWxLEzt8mtQil90pvQrqxs0VJ6ZLwWmAvQMxKYYOZfEBf954d
uuU2eZc+9KcGMZ1ozU3I1/4qQDYjGo5qamkT+dkPuHEun68/auPtcTP9RbGy2CEQwKfLonQaJl73
ssNL/ZvBJ8Od3Mnf/W+ItuUvA5P+gnZoucWUvfM4gRITI9JTt1uEXrtRJmLCG6jm8Br58SVWjKfH
ZBQYWBifzXT19DJTWuBI2ZipXZmx2+zhyw4CvWRg902q52vgp8Xb/lBsrvqnH7u/oftUxPiIwRz3
hKKaTamP3vGFHY09lucINTfasgpYeypqVCYlU/N+fB8nPVOa2cGlYoLyBc81u3YruRFCGrMVieKW
Ot0p8BW/nScbXLbicxAIeV8TuS6tL8d2/jYHrmLnpvwWr+3zklOOPmawLxutO0qBnu3jgdaSTF1D
P1s0PM9aDFZTCm6bTFNXvAwu0ALe5r4/Q+kN83KbcgAohEqfJx3nz2JBJ6QjnnTJ7wDTbm3Gya89
ZouZMx5gICPaIy+i74v60vjdEDaPZQFVnJknpLsFrzPdwlEdeRN603Mo9vludJkcI2PkVetqUfoT
+iUfJXoEYX/OJIWpvM3cyKWyPz3mfu5L3hvu+abC9BPHRXPK6K4nyLqCJUcWfSt5HFCGbJhWtgff
wKo01ZNLDGQQiU+o1VsVUrOP3XD1O4KJ9RbAIJxguAzMgHm36FKRBqxHx3voDFZQUavL5DoALQ2W
hVUrIh2gBhftz8SOB4Q6rdzCtIRbun5GtmSHJyyyr5J3vxTryJWOnacsB1QJlEWrYYxD2zX7uZ9e
5bc2vdL246dd0SB5bHxN5iRdfrEcfiUbmcOKmRiwa5flDs4deAssFYhR5fXGAVJXU1EZT+OdcVCY
gEXo8qa4+hx3SGQedi1rjc4T0+7LPvWRYFbHgNnDbTR/myz99RAAWuaFD3GOvBciS4MgZXYn1pvG
LTNX/GhJyxuI5U5L1EwoqlfbeE1cZEFijEjtl9l5eMNozoyaeiXnXD6KbMV+HJ4Gj54FF/nsF3p4
eYvvYB7omycV0Oowpa66r/BJE9svbLu8XhQEE8ctF7xN4deXXanREcDm3VyqtRBON+pmsIRJu4nO
w3m9fq4+c+nrvsqN8XxifCgsfryB1qfBNEiEld2aNdqxwFR0claX7rtUIsbH/JdUVWYobNQGNgx9
8k1W5TSxpqspcpEjkZ+tiSySJZn/Tlejs9pwmyTb4eLtkQoHTnKN5yOaEYiPN12F+7v9dh/uyKFY
WF1Zr8FZ3shGdqj1Aih8FVqSM3EevD9elwboW7DqOx8Z3UpaKfPQCvfcl8bB3CGTNHhXer1Pf9rz
bD/1W3MakXEE4mmQt1BbPk31z5XncfeI0YEeWqMdOZDNxicb6v6NFRoQxjzzmtPgt1FFx3n2FO7U
BbnZMrYmTnYjbxnsG7M4vje1LpnMHCc5fNZyoQ8O6C4o30nnd7/tl4meXLPj6Mzn+KT+yhvFSTlj
lL3q7QmvPLFiN198rnQOhELsjRwShcoenZXd2608bkRy3ggZ8JSCr1ABtCXfjZVb6oY9a/KbmN2i
/zTck4U8j4ToLeoPHrPdXmrtKchpzMCamTnx/u7NNFCbh5WI34m+gbs9f29TN1zfr5WXWvF6do0v
Pgn9/uOxZ7ZWSwcJeHVDyJWckwjhmRmv0Xq4/Kj+BJ6VFkOQ7hE7opvBRZ+Pzff2uZJNAP7ZiSNl
pIVfU3dqfczQxrXmO1+2tLPWQM9oR6/ntOH6+uzyjQQwuYs39bL5euwm7kDct2/ndZhQPjOlL97e
ozPzXLECIKHCB21zmale7CluuRkZqauaWOrtyb04kmXb/qDBvociJXga1MplBBGoRTIf44hSJ3ti
nINz/VsuGNwBRR6yKi9w+qMP3cM4SCEPuiYc1lDDvBG5cIDpHxMnnP6TJadxjbfT3kfOY+k6Xk8n
LI38wg7WIQpBBKSa7UTkrszuRGVmxcgUZ9OvN6H9+grZoU6p/fyZHKDYmDO7BuEcn9Llc57aDzDj
SuAEQ7P3RezR6gCrS3NMMXTxQW4iM4YKYCgnLZbq0Ouf6N1DGsR3Yu/uTFwwS73dP/zXL8R5fUpt
j3kMsYuFt+72k/3k8KZ1ArSeHav4sYpiHSMlwAFamZ3GZrfMjfbwdLoLQ7dianslLJGZ9gIpjnfp
z+dLOcmK1plj67O8e9U1QRs0l3wOBx21ExA2QAP3AZqhErEIEA975ITsr4Xd5+qd+VkCEAMA5XN5
ER0fVLHQWZYMjzfo5S5kJHt5KRtPt9Vnbs0JYeK/9AkEbnWhWuWOTLVHEYQsi8E6WU59yCETf/Db
foPLTYbinhv0srYUh7ZLRPVsWZskqCFx/kUsI1W0Wp8Dngh/qkZkiI121bLdAfIN3ArGB3tCPNFG
I2pB5rC0RrEucUYF06PsclJOI/CoSH8SZOnyNjNl6gyU0W7jP+tpKnjiFhvn4d2JYsmGk6t2vipX
1FG/ULd8vsBdI4+/yjMN4O3JU5QrpCydc78M32I0z/DtIwNQ9TtXHRm5OdKnJ8WkkxPpR2K3zkiv
t4pdLSMvW5arxzJf1edso1rV1wO6aYbjAcadjwMgpD/SueoCAzowvlJUS44yl/q7pNDDSaswy1N7
Ll/EmP4Aon820pboXgmc0OY50+rDaQs/1tVDKy6KOT1RYzAJVgIYUh9BkhEA+09TnSf7xq1Od7P1
yE6sidW5A2/oZBYKExKSfRuRLs3cMeWJF/IVt/Tpy9Tt6P/7wTxtSsVLi8oeZGsD4EpNVbRCwYFS
gLkFp+dhlrNStdJ5HF6AZi/9CUf8KTAddwZUugHaIJsYYHKtDvTqEj9uFcRGA5xbvRS2Ih5sMKpG
8jQHiPMz9squ56ZS5TLlzdNmA4q2JI4Y6OvjJSUc6DO5qbqomdzCynXVffc5mwUyPwBPfDkA3s+e
hTHSleNDk93UaQj6y9R8aPev0SlbVpui0phUmZEZ7bxzOr3iY9Ie+7N4OX/gT3Z3+3NgHpVOuAt3
nILvhttcabjT7yBfnJqoUYFtW7IrnUb8YSA+2viGRVP2lcKcYp9y0NGslW1JpYNSJkVZv5yPrdAZ
uoyDlS0ZmmgptdpsPWZwzMrDxuun1iM6iQoOaA+CYGrR+1ADe6A4JubLkc0TcsIfXj/1H+57XXgt
Rz8KGTp9hLxG/xjVJtvkK9Yc06v5zg7Z16PWAGzlKUqvbBltYISgrHpsIrtftYEt9WD5cE1LdywR
exQmA774uJ0PXBEdpG37HdjczuqpURQ8PBecd1eyNjtkLkMxD7z7Rpq/Dx0pGmt/DZZAu5URMHuw
DdMLPZyIA/K6nCdfMInw0H/eUrCjZRxaKmALZTzMQDotoJ5EgPiWTo+ZntGZMtOKAxC01NBmT/u8
dCIW8yVhm7zVIIshVsZ6Q1fUzEw+mnR3nrf7gZd1kB1GwnjP9CTX+1Gl3Ndqip8s7/1qb/X+C3Po
aWFoVR+7OWW3eqjP9iN/SkwyeMmUM4NZO5k91NqT4itNX7aMd0WtRRjSlOAk+ouoCsLMb5CY8zya
eKWuR6X4QOpA5XIYArxHOJaLx1f6MKhNYPAPl4MOM77MIiO1tYYGKjPiFFB9/2Tq3XPTzYk4kh7R
7YWs6C3G+wmM6IxTzUC/72NfPgMuy+dkj/IpW3R9oedIdSLiFLeZ4I8MEQDpoVd2uj24SH0q+75r
sBEikh9SqtB5uwwfYb9cvQ+D9cicjOAzv3bNamApZm5W7pP0u+mvFqxpo5gTe+QN9NTsr4U6+dS6
W1M+1z+/BUAe6oo01Z4cci7P32pfXycbeaX2l9eX2tT5dBP0Wjjq4fwZWtEGzRAdDUXthKvge6Sn
52rJmPF+0ly9xeexIc2LZbiLNqwnlt156kkAq3ahPRYDp95WbnBsoeozy57LCTkLm5uTPPVKg/Wx
fxvqOvEkO/ICTzmCw1Oouuu1DVODadoRaD+0cZxTK2IJS96TAxvnF3JifzQyRseKZR2uJL1ywfYp
Lhs0I+VAfpGub4ti77HSviYoBczav+8bNKNIFt1sPbmO7OGio2Aw0ma/9K62H5zZU21yVMAUfMIn
jtY8zClfmvNZfyianSOjulTws5P+xEDvGS+E3/FBOCyeNPXUUhnLdRFXTl/iMiZ2HonuykPOFpLd
CwLJ9RmJmuGx822lQJbhAD2PCGZASN/86OSauLL2OVAi5kTTVwbT1Wje5Vpm12BibrEsDioTcARO
nIsB8tjV8FaPxMNQtXiv6KCCSHShRSCPtdvvLHGICqPv+yH+CSgTkxOBuOtw83uqLHu2GSccCN9j
S96/9+0ALr0FLYupp498It2m+AIUBF0k8xgExlgG5BDYf+2GOIjzjUxj4bOclO8p5V0VQef4xswc
HsqfZSWeAyPZ0P04om+AXu4+WvHRztHXcZbpc2umNeeBFrucJTbWazXTgAQagwm/ob+3COz5+WxA
efr5+hrWmntHENorTbbVIloXVrCh7jHxkdE64xW1EN7cWKPAAdbZf7123XyJA1ovy3G3pI4ILaMQ
Viqn4050iGWsGyAAKvtsH8JhCrQfZd/zpqbr6jtxTtLQOinYfMTHQwWhAXmJptroMjMd67fVIb+u
X157jbfsvUzPJ4W/ATpf6w5CjYgLjqMdk1ikOlpLc1tvt7dgyeJu7MxCAefZ0eXG1GViII8XN2bF
LdXt5waXHf69hVt59VmNNvXxVsr8wLayEFuGVJ0pbgcUGpOJWPcKxQd0U0SSAOdoUau9ZHNr19vI
dt/LJbu72zkuX3pdWYL7zovNGyf9BMKWx298oBKOhDuZ3yWNISl9rjKDYaHfXh61nv1sIH6eCcy+
lz3puRXqmXSJCjZfjn4/xaaRxA3xqvq2QnPbPle3gd50c3tdPwQGVFSff+Bjyw4l0sRS9RrwQHtz
OqP1r9t4TanXgVbhbYEq7pwsktBeK8Sb8dNghiVCrzkZOI03XP3kqk7hVR44M51eIuo8TtdZeuXK
KOs/UBwVGpX4/exre+s9gjJrjZ1J5jJeMSyNCDkFwwPREFW4JenGHUEvOSNCoZ/Z/H9zOEejf6Pm
/pNW+ZcypZZoB5djsrcb+q+eEET8onzvnLDvaAR+NblVhnagO+ZpcvEgsQ/tnT/c7XYEy8WGgwfm
qr90H1/FWmsWkLu/HRP/PghgCzyRGlGuSf0b0Wi7RE9pCtLDALvCHOI6k/hvjsF3b+r0Umg0+FhL
eBMjp8qfmIkZmWik/6j3e0I5jQP6MxX2YcEKgn5qYNxmgja40M4fV2DKI2eEj3WkJw3rkeuBUMyD
F6vCe4jjcWwVgjRAAbAoNsszK5pEHJ7xUEOWvlWOktgz0JplbFJ3bgFT7CxMwgxju7WZ7EReCDsl
5USK39qtlzlDrBnoYa/f7XonGtg41KNtqBIB8kCdyuPYfqGMtuTxskM3r/3YkdAMwwrMOWwiA80R
AJmOBni7nRy3AyfcsrJfvRzwhYfBfL2WKSb972f9r2KOfzxq9S9BXvKuZ3gYw9ftaYq9LduFQ84b
QlqKKREmGdCxNBDdfZ1ak8ju3aw2ltGrIrWtdCUdFlM7AWP0KTVLBKdMnUveljtfe/8h35v+m7Lj
n1f6lxx2NM6i96Dni6eSJQvoxeg4nAUlX+CkhrPv7OqE681G+dkwcZA6wGP7XixGd3Hx/7DfNxzJ
Kdd+kaBeKBClpnFOd5XgRIbm96tIHRS+sqbZoUkwiqyidQ604v4vv6xxT8D/H5Rltf/+P2jv40f4
GYcdA36YWJdFcf5gfKlHCKi23WJnWhvDOo9vS3qZjOErQbTqCAOpb9vef9rIjP9Nz/TPEf2LgU/f
NKka5nDdvdPidAG3VA7Zt5noQmwyQe45f7vz80t3jZL4A6ALO9THNu2/OPdImf9jTP4i3afBp0un
CY+2OB2qgYkggIDal28pN+kLcIVN4PBUMT1BrOk44EmilgxyuyMhZzbEDITid6JT0OAYipW7m2MP
9YpXK84jJH600aSG14NaFKiS2EdVQG1By/zmt389VS4c2nqLkftR0TPF/H0fmeamMxS72AW4Et8z
oxcgDLXlcv+27F7Li0JntoNWY6/xPHhbrsbRc3kXX/k3B0+QbT0Zm/saaQy95vaZ4drbgf6zhs3I
Uv59CYwpoCLrwYwVFJrPxevP/vnzA3fCCksdsBSGRaLRLA1mD14curwanilIFPOfxsusn6bXTjE9
4U/M2NIr/X+Hhf+cpX857NAXt+3Kjifieb752lxjw1FWeNNsNxZlkJnWB0LNhn+U+6QEmx97tPk5
/KcC/t/WCiKIcW+p14v9/gpOo47u2bFcvHfMg/lQby0IrRyDH0vMJf6zI3IfP/5emBNlqIxUWe7b
d/6l7stHYZlLrwjlh3bNbQwwtKdBIZe0odX+9+gO/+ut/hJJpNmdFjgdbzUWQ1wYW4uCgVCoNhTG
7T/e6t+W1j/v6i+FxFhqO1W6x0gl7acOk8tLDZV9FnLZC+6z/R9Bejj9N50xhkwo73qnKHT6/394
+6T1nX726ns3tQKSdQs7CUNxYQNsAXYhh1d6axSrVyMubYkEF3sfIVnwvWP94Xx2jUUPdDYixVLN
1ECUZl8oc5+G380Bk3nWMA6UoLscAJ3Ujt1Lr+MbwuxBuLFVLJmgb04s2exArIz/I+1Md1THkq59
RUh4Nn89GzBzZpL8QTkaY2YMNlz992xKbx/Sh8r9qbu7S6VWqU7gPcSOWLFixee32mXIoieIhqq/
CfIhRRRoohr8HUqPvPbrwSLaOF9Lz3hhsGpYsOkbMOFj75Lkwz01h2HL3XtbeirL6eJFd97adv8N
ZQ8aQRjB0ru2GyEI3TT9AIvsaX5jqAcfZAIQ+mAVjBgcwM/wAI7Z1t0Thalw0Tl2q+89n9EWue6i
U4UG9N8Lfy+OTtm/Pp17ACSwB4+flzgPGkStR4mWufr48P3ZIfHP7x4g9bTdmcc8vUxOMMj2UStq
0e0B2cpnSTrFC5M4xdfR6IQWidfyZPISyqPg8v6E1B7ARaNozo0M+4x1ghNt9LdOf+EVa6dddnpw
XMJXBGx+vwXMmHx4uW2LuZwt5gCqtYj2aueXzb55uEzKZggjrEnyUXShz6MlAoGMNgCNKbPfYNqi
JQBiMAqROVnqMdiajiVmM/tXZEOvDDiI0a9mLOAOXFrgLy7tAKuVYOI1IX/SazpeMVTMcs3KV/XA
OlL7Ssx1SK/B+RRqsOmXMRxc7YNBedCCT9/adP+2HulvxVjdQo0qK8HI0oAbSkoLomR9MPpXc8b7
Rnr8RMU6zztr+Oywr4ApT31qZftLmBse1fgrJNh8sFEBh2Art5kLqWXBhjozPISnvYEqmUvZnEo4
7C+Eqw4NVKParTMjfqCEgbvb0F0iPfdL3WnQJgiAy5tLmzxlYhLLSxvylloypNgtchdG157iae5T
3NSNnlkmKWx5MOk8bJwHFd3RnS2VvOlFb8/bRXfFV7tLFUHHM883jfcJjMSma7rr4TVaBHuX8V/U
mooIyRrfnsCwgTOHoBo8DDhosA+oGq6oe4hQL20v+1DHUmZxfKQd5Dw2n9QjtqPDJy0gbzaaRFN4
u2vRlMGscbeK7MFsnpT+O+JuUX9DCj/ZxQUtrodIj7fue9OF3bih5wUtFUqdLXdq9U/+DHcTbZrE
CcQOnv1k0h4CY8zLaKBScDRTNdSqYPtt8RnvEJ5ciHHuIkA2HBEwWK4zyo3dyd6HtT1du8ooS7Zo
RW66R3+G9wn71bR/7cxOfj+drfobGmauUxVKtlDyq7z0OUn9orMlWTp7c/69dbslenX04d5X29Rn
/EtYBdDB4EjzqxCHIR1Lw8Yo7TZcinjJkjQHtYCOGgwWH5lPDA8T6+xUL6s+zbv8wav+3NtR9zVI
gkzEj32tpw8KuFbOjlxTd5rij+j0m+0qINKi/OntUUv4OnoQ0Ya7Qdrpr8aUc8PtNLAgrnsZFCjY
kB/bbi4kYQBvnrYJXCGant9XHkJf7MQyqKKVNwMYSaao2bkLwqzKy9/oVYq3o2pyeD2PM5I+/hhQ
tDZ/FJEdgmvUZawZpABKlqeh0t1MTjD/vEvv0D8mi37Dt/DlZSzYuhkQefYJaK1SgjA/1t1reAGV
po812r2rpavrXmME4Qc2D9Vn+hCogV2j6oUzxpm2cwSBXVHvWjOP9blMVA5/2wpOb8tBHjWTq7cc
nHrr9t7VfaYEDbchjNZu6av+is9VnOMIgig1tjXN+PanMVpQVUuH6RfkMv5nDjjpXuaCuPvZl41+
chnAaAO/AsNwL91L5mSTxduCojCIgM9HZJMGvVxD1K/4F1p8JIy6Pk8FcH0IhrsvQNF3zy8tl3Ke
26T2o3fe1gIjSyk6zFmDc685yQa65uaTfOFtqMSwsCiwxcCr6SuYJ+yEkBEt3npCpQTxuWDZbgyA
LMB5RY0EXT2DPCT3EFOlCwU+WTftN19IaDsg9iinnRMNkPbQW3uMgXMhDVIphYexDBWAJj8NFjNL
93j7FnE6PcG6jvVpayheFzW6QHoESVo8bZIiWXYuMVhHsnlaBzai08+ZRklrPbCj9GPeaXZ2INDW
W+Nb7zaPoc3vfa1mau4WPUpyV64MkjsfxYiykA3aDYi9djOE23NKWjCqS4oD5USPVkPgsgx33S6g
kgBaFby+1+fCPT8BzJIfPFdJBWcwsp4h8hxmanedeVVINL+KlleA6OLq7rO3Fgzk8MjZotYSIOUG
5GZ1j53yZSH6kouh2t1wnd/4GQbrk7p2K2wAg+7okzm0D6PjOVxGO0akwoODu24dg4MZtJTkAKtd
dxfUwjbj0zo4NHrHBbOiPRv+pdZmmOgGwbKdo+/i/TwoWv7hiuAW52EDzQpgilFFRd8iVslh1jF9
ZWxpMINsvQ8Xu7VB2dDLkcEcXcIrj9V3+nIsP/J8SmNJRo3u9ZgF6jZCeuz8tQK+Qy0uWnuiH4lB
CvTJBvMvPaSVLeuV7RQtvEn2XsHXpAFxfHnP6eApmd9Dtw5gyBE60aK9Aw7ZedWlrR9dE7U/+C4H
P2Oe5zVUoM7Q4GQ7CNbtm165njR4cZhhuBtVX9oiEi0M0QlEuM02DFh0HxK+b7jLtnrpNs4+kAif
di5F50EpCV/tRxmx3lIVjWwDGWK7lhHPDy071U5WNZkBktLFxSXr0GbnrmclYaUy2bYNZCCTbYeA
NlCJpHfj1G+QiYqyIQGlZ3fmhQNC/4HMKIwuGChZOFvGV0CuBjXxa/vahlfwwc5Tj3jd+ZuIUpQ7
aNJ9ZTqDU3h2ICAd3Dwox9fcR0DQIjOkE0MJhjnqfMYnv8hvSQA/RX3Udn7/3bUEfGXlm/XmRNTO
nLDnJRT9/v65QLNgN720q8E5yHuMrerrb/Q8jEzeDsjl+QxywNcigD0T0F0RLD6+RAZz8r4oUuFW
c5T9eTkDDgU9xHPAWuhS1EDRyPxQ2tTjm1Nog1Ss6KgAv/YMX8hPUr4yhsUh2H+sp5cBXlMbNRDJ
R9gO+G7+eXXK3tb9EEVAmtA6ePHn67P2rLSJz+i6oMdxoBOYINQGMRjA8TUjj/66Jqtb05HtaxMA
W5RUlTHD6y4+jWXXPv/XnJGMf2dLt6K5ttE+Ad79HoAqjxrV7xe4lk/n2+v+eFZYYNEee/F1/+tj
382TM+ijEACD3OwBcK8kZi3Zea7ltOedbs2Ng11N8p46hIMcaZ7uV073KOR7ydDCPDq90Q1Ax3fe
YcpJ+0trQ/OMXvxm5H4w7htsVI+6LZ832P9oBtuuGvCe+hWn9U0jiWSh28w5J1EW5LV9rCIbQbW7
jFZol2z9DTqchreNLLDMIjgHe4kUsPYwvb27sLVM+nQyV9Vam1eTpgsLhkx6hWLLNSBgcm2v5fMO
UHKlK2e0cQiDRDp3dWGVe8f3k0vbjzukv3Bg+r/v9g2X+AtKuPtVtaR7va2KzX7DssO9JNIUHYui
L3QZH7p6qLeJFwI6BH21n8VMSIVjRuX2Sj321OVJBd0Hfvz9Fz1GHO5+US3/yU56tdpscWyG8x5b
AAAvKEKE8hP3UOHr7qDX83/dZkvWGp9uUPdsosBsul8fC29w8YoRhZbfP0sVaEJ9oQ3dUhStieKT
css173LZnXE87DcZAJHoVWv0Bdct9c3XomNB4qB+53KTIYjihJa+FLZ8lFPeG6/tsl0aF72Yr3Ga
Y3hAhOBFZPmw76j3HfxeGYnWDsn3PjRp8K3oH9rNv4Sv92XenF+trTjum4BMCOWFpgsfIDh0YIrC
XkKIEVJqr/2JNACIUsaTLxul8DCBN+5+RM2pFNW8sTkr/Ah6FWKaxwMceJInZrzju1+pjFBW0QgV
ZYJYijikf+22afEy2wjcaHUByBUDktLdelVNKNYjYWzgNOG10vtAqwFf3aUDl0LtfIQY7H8DmqAh
9x/TtfuzO2zPa2WD6WfVXQVwBVEIB38GZqLT1TMS6EIBlUH/8k/fpTH5feP1R6DNnX29BqsttA04
qJ5VE0Gj8nT23IYAnDLqjpx1avZOLk143vllVoGDA5G5LybIdxHp48ola0Bu4pzsKVw/tWJ4afCf
037Lk034UR55Y8PSGUBp6xzRW8Hh7jqmy8PJsrR5id9Das/fBfP4zDVEGLSAEm55vy+K9iBqMVGE
bemGgsafpdce1fSolMrizKZYG0dwqmnMJJ88gYczsbO/7qihDU1SZJpEzI7+CipDUgx3J0Kpanih
W/dIl9SeSzM+Rug1/f7zlAfo9Y+fV7snJzNV091mUU0usC/fRQA4qtokIw4EMZmtBw/9D1u1d/DK
AIiLpXI+iA7R9p57h+gjTVRaSHtpQB+oNGR8gOL9MFhzfpdNZe1zBYMHNGoQ4PugaRyJdpwBnPXK
fUqD9RF0UbKk4k+teYAfVmvXUN3YzeO6lVYTWpeASsqwKdoEKdo4r2vqd8iM+29ZsH9pSe7fDR/8
xXB95od2XNrmXmcvSdvcU0LVWSj3JI1g70OyteOKDiLvi8NF38YTAiIj7iXFOzhy76fIkBz8R6/5
/TIYNQhXyc6KYeccfHAg993mus+7YN30/UsenAce94ehGlZbKuZiu9/z2UJRge/0XlTICLIwVXnw
jP8wI/zKnd9YblJzu9zzjB+8ptu/RmdaEinKu0tZGCQzJK7RnaHqWma7VSsXeQ5iJiBLkENvQh4y
xPlfPqml2cywtnTGZ/60tNltVWNdNcrJGckbAcDpJDFIzfx/VE8f3ok/lmpuprWi4NLYY6kKlhOx
S0VE40pXHxOik/ijZoswgySx+Bff9sdozd/k5mbRnK8weuDzaEhnIZkq4bwt/KO8XPbgWeF4/DFW
8zXZfGEcKmGMww6ODiQLDeSllwVCek/iYWS2ah7GWpeXy6LFE9aCYLLlDJ5RqGD/fFQtQM1lN/nx
gfy/T0P47ecx0XfrXGuu+bQ11fc4D7uwqKxYJov56GG+W0GlWXMYi2qlLQwTv1kglv6O6AHtoXNU
filchYvkv8k2fpiruY3F0m40VmIRn2kZjZCG+roShaho5/y+W4/cExN+CAYNxh4p9TkwrWPjULZU
Q6wer96T7r2OLWbM/W7k4Vm/t1K7YKvNfJdnhlWSZJyndkjY7RPpu40E5QlSSYm1Ryfi3lrtZilZ
ub62NFMc9gQ9EH8gBEJwhZIbrD866Pd2apdKaZ2U+WrHVyH0QKt0lCdw5AidmGSAdgPsmaxtAT2J
1wsJuqtLa/12NAnThbd8A10H6EH/Q7QFnzsDIVVB4YnAkqF6lMxhJ/6vy1K7lztrnm4vJVstPHec
J5YfthueEUtWX7Iq9fS1UZSnY/OEGeQxUKDbIgbvCv48rq0ZSfda3IN6VHG3B63atWxcD2fjJPYA
pAQxsXZQdLQRLSH0nNFHIdnxh0/SvbXarSzT42bd2osdR7sErQZKORU42QUmpmQVH36XoZAEcDl1
Zjj/9GrXvLVaLGylnDTDVUzDUq/l0m5PgsQQEmlBW3noBe6s1Z5apWCCsmY1Syhsp++KWhNDhRz6
iBOtp/aPHu0y8PBW0QbZIeX19y81xd3/awctlZRHxdE0rdqa5kWJ3OXpUk4QhG5r8JLQ9mD4oSh5
LieNsUgWeTxI2Q5I2KF7QOzYQA2SfoOo6uT0rDWRHwa5DFq+2bWSS/B2cfYQragsBFQ8kU6y+AsW
eAdhMno4KG9NRGB5fh5vO3RMgiIbXgaY9ft3PcrxTcZ+a5qq6rhWveaFGqtKU8x5wZp+L7tqe9vb
MTcpfRKNIbCzw67mHsdZICPHPdzJO6s1n9S6ZivzYmD1+dwlr47BwlEbkJ3Ov++4ArtHb2lNlWyU
saw/T6dxzVWrsq7aBI0uM8l7q9fLVys5xlDyUdEZmoEUtvn7PgiLtmYyiJW5FrebeRd2LjXNWKh7
MXxyyuQYh/bHSTj6yEhLX1YOE+KseOV6sizhATj202rNuzQP68ZBO2BVc6ZT0mPFCZj9KkbE9Zi5
F30Ofz8zquwra3ehaimny6LAnkfNROgO752A/B+LXTHlD0nhSPIqSE2Krb5bWJ4wwzpdzpj0GKzb
n8Rx7rrhi++0x0yecyTZ0ANc9+eK1vyacszXl0t+0XgdmF/htTB56fWh+TpOzMQ/vvS1Gbhv6N6z
q8NFIlvhv+/HT/s1T5etdgf9ehYrDBW7b3T7kDbtMJi9O4ETUuB/Fa3XvWvS/pautPijfzq6n6Zr
QVA1N+2taQjTPIqzi9+nm50m4ZCW4NB/JbpbOBHM+U/Jkj9w7j/t1hxRZWuFrsyx2wlgJkMZR/E+
DP3UbePQYcX+foYN2RmueSB1U7RWaSXMaeCLSKTOGAujeTGlTgTek2nhTdl1+h2dOB6x5n7v4vmv
L1n84tPi0XYzeicuDqUQoOedK/l16kPPBfjJrOMWUzWbtU1oLdcrq9k6aLx0jEqfxTGDJkdh2H1h
WPj4O+rI/LEmXMRfu35nsLb6mbI8MNF9ryEpxqxw1e+b7SQw3TiOScO+dKdLsc73u+4TTHBfPLND
2ZEXV+q3X1DbkENTLVrLrbjhAXL7WrQeQjLiu0cDLjmiG1z0jo6WkixlekCT4+Ddfbq4i3euxcgX
tlWorDXk6L3Tjxdwj+OXV1YaLvRQOtTSkOztX2/EeqsXWxt7z52ZwSGzoSMhxIB3Kd7jUAj+bxx1
6/To+8i8tgtTDoEFH6gfvzqMdp6XzIeJF7l7uOLDqPP8+8V4AID9WI4bJHW3HASO50VW8PNO7nPS
QdkAqlXCzPawq7ThSTDZATqIaFH5Hg49iXHZMbxlaHfGC3ULP7zkGD6XhvPcOdIsFgll6DNfzT0E
EaCRxC0HH7R2+93K76lMbBtKCfOy+3dLs+9+R7U/X7JVJfYI/Wm9Ld64hDLMJA51FuDUbbXpH+jI
br241b9cgVvJ7c5qVpYn+3A6CcU9b2oLsXw7gRZ/dOJgMKeduKt/2H2z/w8lW+YRpRtfe3POc32+
Kq9cwHLYip5vEwWCvugCigfHVzpxWW/3tdv23XH0+SnZePXhq/PnEtY52ft581gUWzbecG69Kbig
gJkbm+Aq/G+IC8hoG2t7keS0y+zW/Z6l2y0jx25nOp0yrZsh4bg84fBe/bnD20M7xu8mH2C6Py9Y
zdGpzWWpaocjFwzeiRKc41aQDtE6g8fVWSS/G5NeqJpzU5ZKnjaMmzERkJqwMdzZrIrXwFATnGvM
dAinS4eu4upBe8VItzF5ohdJ9vdBm8GPj76FsHdHe5Wn5Urdc7S9joJMseNB05xe3OqD+5W8A7w5
MYoDgxc19V/gfLz2ntqy36BKXpjbQ3D3G9SFebnsLwV73UFQY8aoEnPv9oOY0LUb9l6RboBOpjq8
M7KL/TDY+HO6b9HtveW9emyuSr4e1o0zn6GqT24wCYiYj0EWM0W113OlR1tmtBYyn0ECtaPC0Wa1
vX4A52btxuEgfOm57vd351mGqD6YqPFzj2tB83KTUbIVBjuA+7Miw+go/hodA/Ra+719/NY7h66Y
mQAb41mGG2mSm3zzMHdr3NBMtWlVOw3wjvXla/OEdzyAKtBH9ZGhPCI/cV7d9hPi4n5Ek7eY6vH5
+32TBRM3/tXdr9gvy1ah2Ow0svsNfCd3LBzlru9wsNog9B3vd4MP+EY/F73mwMrduZWbGhd8ypma
WYwxceKM+ef+/pVAXdb28aBh9Ke5mvO6rszGsdJ4GK990ZfXSZgLMYPoHcfhBzIZjNyBl8Bkme9l
OJTcogdV4J+2a77MODWX21IX93fZxW2YF99wWuMLAujJTGGXRxOEE7+4Ul0TDioe7fX6rbXnFEbJ
vDfSGXeyB7PetLRvLE+a3uS857SmOYhEMvqgHwcxHWTfMJmRvhz4L6+8IqSIw5NjkDLIdv9hnvjH
sdzc/91xO6TlZbU6sh3o3gZMIHATmnRDejlHtuM/MaNEGiWIS/xLjHJz9HcWYRzSpiWcqFe6z0Kg
12HIwSyhn/EFPvgp6L5mk1cO+//4UN/4YXd2S9VcKqXOYqMyHCGGE08xy1y2YNR4nm+cQddXA3rv
vGUYyTIEReJa6myH7fp6zppn7hhDZuAc984DSO6J1UMGJB1sfBt2Pgp9a8l5l71XN493/8nZ/Lxo
zNlcxoZxue327H2y609GDZcYVGU80RM5kScJT6SnWgSpd1YXqbXKjjtxyxLjo/ISREcXlGqpxVWd
ePTRBUpG2IjAu02j4zeTmSShgszFaDWP1jwwBli3+GzxWDKI5uon/fMg7pOGN+PQ7zLuiNCM3hQX
NR6QJsmdksX+dfJR63pqrRTxWK+d5ykSWYzVEmlhTAZEB8y0R2IYyWgdsndDq/k2fb1OW5cTH83j
5SGy1VVdfCppV9fPJ6+9VeTK9lkSHug1cHTByMFTc8NndhjHg+coBJQn4n0wrpY7EJ4ctXUapSP3
9ydLFuvfKFB3J2y7aOy1U8l16hRBhzwjyUaq26/E5+Zu16c9gk79Xu/NlWJbEuelizW5s1wqy/RY
pKQ4gHpGHw+SIGcXO5tocPDZXNrdo3bLkz1csit1q9Ddmd0bq/ygNtncTgUbFHL9tJ9cZoHWIToC
02Ght7F+cns4krYfeUCOkhUXr/IvTlsX63L3A7R586CeDtzpS8jxuopQgUarW64DxuZ0W8Pds82c
Y95JWUr/GJz+80TVuVut07xI96XAdYSqRJ+ucw6YwwBuHMhYNv32wZywHzGCXvNex7NlLA9LsdRi
uFRnulwwGwSldzrxAqKj/vtuPLFfR9uzj+ia0E78WG+dF7C9XrH1n65+u50H7bb/2gPojNzo2xs+
M6Tn5HirEPEb/kDGM00j5FB4WiWb9Hc9WNEM2G2GSinGsusB7Gbe2K9P9kqjdN8RENjXaN59+RDX
IIJLImu5ftAJ8NNcbaWyNE2b6xbmGDl5cUGZQb6COKxS5uMy/i6f9Lj5HWtiu7Lmi0dg/o8vrXn4
5e6wWtn6VoNTAtiYAC+Pwi+0dKgeELHKg3LxKbXj/8NeLWjVis1luU7X/xx/HA5pPnM9BZZ/QJR1
sO4yFMgnZInMnuwNVySma379dDB3c1tnlUUhIUlS5nKewdJewlfxqUPZ2yn50npIetpozVUTWjZw
RpBcehM+kiGiO3/gvyJ2Qr/JAtq+OE6yOqJsT+uR6HE7zy4Nkw89BMXHNAmo0AxQifWuJF09dzwc
SiEjydLWI9GGfVhv5wYWpySa8SgLv6AK6E7oktitYCSepJMsH73S9wepHoTaWqWtjxdMLhCNcoGq
AIvXKNaeEWb9ePGJuYnIZJURqdWa996v0nR51LCKpC4h0Zr5rWwqgu5ul5yS//yPh7YeeBbm+aQ1
1uIUJQEIPHPMwGGvHFufwgew7xFFm9VU4v7Epf/lkt6yv7s3Kj8V1jJvYRTw8Rw8U5AB+OxP1i4z
TFuu6ZFevupw3Sl5Se/No+LTj42teaTz/v88Umd68WdxH5bbAJ/gi5MrD/YehCE/rNX80frSaGx2
640AO8VoEssJpqCsztfHy4EWKGQj2Vapa3iQxPwwWvNEy0vWmBf/bKo3W7jBBAWn8PI5j0hSObgI
a3nfnc/F0pfsq+Sa1uPMcg2dq9qxrzh7AcygKjVgkjYjgF+6boTwHdImEpMP11dXTVVXYGwYrdpu
Nq+N0365W3JNu14SvPOw9Z1RqiN347ttdzwfDemFlEZ5Mqu1XT3oh5RHZiGuKV+5CSbrcDT62HR4
TEEzcUodWillDv9BFK/REPOfT63taqPc6Up+zMVVTXbsaSiiWZ6zjQMzWzwxuWM+SZb34SPzH5v0
APyMJs+rpbLUFGwSS5bwo7OovwtiWgAcUA++VqjnHOiIXThicK/E+O8fbNYJjkV2SiulwDjykI4o
VMYjZqPwprrONiCg/H6WJUoPD/Dd54pfdOeYLvtyf1m22NedOMBiPit0h70bhAiOIeyJ3F80lt7W
h97wzmgNvNV29vqkin2dUoWfh2SgZGYidBbzPoQ6GRJEKELCF9yxy7IaxaMc/O5Ymc3ak9MwKlO7
nLhBYpUtZ8poS2Jn8cgitP6ikJWuJ4orYJ7o81l2wG6xwl9Pwd3HC1d2t+K70+m8SIvsHwRAYFp7
ikDIHhAoUg5yRrtI5MVLpxcdqERa8ZD+Zckx+/0yw3H9+RNyfafoV4VNJ5AShJpJjCLSaMQB774Z
bi9ijA+X2fAkZmWnu+a5GpfNemHmfDnXWbl9dsv/IoLCg0QLUkOp03qYdNwtdc1p7XO9qLY7vhPc
gUoMjbyUJUYfoYOWJrGM5C7dnP1vO1tzV6uzclFbGecKZIUuVWAHRIBwIWIcoBNPUIlwBozfDsug
S6wRfSIS7USIH7wxpr0j/XjJJtcr8efNdbvSjv+sNrgpEiEEOSMHsJ447qa5KImsbtjVL99fL66X
5y31XZPvh2lQDDJngsI/OqxOi4kvFGd2EfgWuajxNKZYQKxO3+aQrsaocx18wtCVbMfjyPLP7tfL
7Ur2f56cQK9PNzcgH3Q14HvRqiwiWSkSIXk76oX1zamRmYcNCyBGtYkjV/oJyZjiCWKTllB3ZTA9
BAPXTQOpV5N48np93dhc7dK+HfbOyQd3gvQbwO15uSm+0Rsm2e1HSOK9F73hynd+zE6XDUvb4sS9
mRWRW38xGpDFPVBBp4VHtK9JLD7irf2wWHNbFqUnNW1ynZ9FaClqqwBcQbzrIBgE0LVyBsg9+YhU
RC5h9Od/ByrAkeVd1k2VboefbrOwt9qq1TJVssCpN81GVLdjAEVBa0E7Fz6i1SaCjyCySL78XzzL
H8s1z2KU60ZWaC2VmJrprkl/gqaYM/8kewktC7eSkaSFlMXcsTs8vkfQZ5CF9N+ajnsrSLYmn9v/
KvL9sxj1yNe2rsV8oTZUnHnpB4TcAkNGpMTXON4ekZnk8Xjszv6zBHVcNV3Q/G01U6QP2jwf7yCb
6B+aE0DzLkvvQp74RvbGkWHX/3Lo/titBUj5qqw0YD6+Uw07iR1O2fV+GYIAKKNBV+jq914ZkSSo
qA1eMGm4Lw7V3071j/1arFTkadM4X1lnoWwqQMb3GNtZwn3Dle9Qc6MQ9j2UO7PHj+cfw2JD7u63
CU1qtTEx7CUUSuBNi/K623VhbhF5S074IyCVu/3HWi0qatnrLN2UbG9n2s8jkB0Bl7OvJnUvcaNk
j8PjWOSPvZovuVbL0izE1zGTN4GSGU8QAh4MHGAOxt0K3mvnEv5+hB/RRH58Yy3+Wa/S/blq4j86
qIH2z0yz0Tood0YhKSN+GrUk6vfoZ5Sd7+WwvDUO/s/rXPNhq1QrbZUmgElnNiFvjAEmB+6boFFL
3aVwSr+d3JrT2iiN7WqRc3OeE5rPGJDc0zKaBBzGIsLwvXQFaNc24FxSvo7Gt2j79wWXHap6u2uh
qfoiW4uPDbz3d6LrrTtwHJeE9fubjPV3aw9akcCc/xzhejvr2tru9nNUIwW3EK3jNhncTDs7eyRY
GToD05RJRhA3XPUTqGkRMaHabV/QJUGEGPn0aFy4xEWU0ueyouOjEu+PX1bzYa3r5aA3M+HDoG0I
zQFcJyN8PWFP6qiFQ/pl228M0Tu/kVYnxbKuLIOocMJrFNIGdkzVDXxi7H6v3G8AWv77++qrj2Ov
/1xoo+auWuWi2OoZDoS8HX/Fd5LW8EaQ1BRtnsZ2GxHysfAkSiwx/eigm5rSooUfGrFeRxTNYr7a
N7MmnnKqTa2PFtNNg3eU1f55ncH40tAJe2+q19CdMXPjRB7/KfkNj6K/+99Q82eGvjmZZLXiNwhM
aEQ9N4TTjCP7//Fkj96Ge2s1T1YZy7ORXxQV1MCbJe8NJolWzoRICLNd+4NHAkn98Zo0o+FFQ09y
0x5G9vfma06ssSznNCvdFnxG9rrynPhD8HKIvhY+RS3J2j56K+7N1RzZ3m7uc2PL1y7iknwdbtuo
Ygwb4Y5DbQ0un5SU8aiKrN2ZrEdXVaVlG13BJLTt2fsCbi6jQRwM+m9tQL5xtHL/Gx7fD5viiN1d
3Nbh2rzoB2x6N6q4MxktvBGIFwsbjdNA+gQ/chT331jzStYiNedNrcIeROwEodzAiSlyMB3phmSC
OzFS6fetfMSj+/GNtWjqnB3Wun7i5HQS7SNZxB1YsQJ+6r0H0LwAoCAXhQi1vaafSIYzvwn4i+kE
QykE88hd3X98zV2lZmnslyr3lWDWCNa9edhnjIDg0+newPeLt/Y+iJgxMZQ7aMlxrtestWsrVY2V
OFsdwHkEQt/jIIxfCLbgvZBAeL+v+cNE8f5Ta67puj1sFuqOTz25iQeXLRPVSYDNDxBrJj5RdOEw
S2zKlrfmoJp2buZ78Y0eIXsaVR53iCIEMxVDH7coJM4PLsOuPmU8XOkJq/mmg6mm633F1z6Lxqrk
uUnWkAT03iD4NzLjL0rQuSswmGjcekV1Pe9/f0sdpGyLax6raTas5uIqPp9iO+2cguDkhB++y4EG
9xoCT0gWXJzX+qt/t8n1UKtZZpf5yRIuuZP08cmkC6MR0B4AMsSLsUfBUmazJbNZc1hqnmp22riq
9Jj3VwysM1FT2Tcj1UWy0DkPCAAYe+jNWfnRoBlz2mipSN3xwhFzYMbt3qsD5mpEx0SJRL7Bsdjw
c9+6Rw+GhEhzhqm3ffketnlHu19hAy02IOIBPNue397Q0Kqic8BMvZnyhSZY43OVSO+O5KG9NXrd
+eTNZn3Yn1csayuaztC6Ez1L4cDvHp4p3skxQ0kUUY/dlhmES0sR7pF5KLw6wHbErbw6otWSp1V2
Wx6xqu/9cT1qa1wtNBYsDurJZb4P2W2y8fqTtD1iBvuKoIlhpO7brVVJjqo8rOrfn9lazrnfblf7
+VHcEq+foIfgpL5zO7Ni88dkYJ8ytyS5l0bNFVaX+UVdLW7ru0XroU94zDBbQb3rPcFb55L8j87X
qDlC63jVr+VFWCQwbFHn4ADRe+g7r28iGpceWNkJqrk/I7VXlbVkTUWOC7uyP3E+wrDtw+Ycf8s+
TmzQb06n5uaOu+OhuVjycZdwmljiKQvgLMThIRKXGS17XA9IayTxdZJvNMWlvbuUcwugW73e1jR5
n1xvDJ+W64d4hRs7YyitnEjcgFnzdJdzMy9yXVi0SKqCmaCEQPgXTTwiwJd8nyQwM8Upvvu+q23q
S01cSrbw6Czc97TD0JnB4IX+qHE79Ypw4Y8lRh/ibHeX8TZc5c5oSuHkkKo4cy/xbgVmpemMRmRO
3V5v7JYvyOQ60dOYr/U+ZS/JjeP8y0EyxUtzZ3yhMLpjZ/Foi5x1OmXUzmRkDpjSshzz18tH6Gtt
ehSfDsm36KyInps9KUVEErLctP/vfsN6a7TSbCEWgNahgARWuHs6h3i4QPlU5+3GwAGYkh1n2eGq
OaV9sVvkhsimdt60A0c2pqsfOkGXlJmS87PkcMms1RySnq2XLUQhVfL05DymAXkxnpAe+0gkRCrD
qjY4JYlJcTt+292aTzIzrXFtoGhwC3ihxYo4P/6AVA/eBsFIdppk74pZc0t7uypX1ZlP5FETDHNR
YI2/hM/dOU8EYPRg/f6Fj/pk7p/RuhaEVlhZPr+Fu/0zYBOZ+FcX0p/H56WBzOtKltMS//zuoK6M
pXU43vKHRcwmQo6ootHWHX0NmCTp+1H5IkUtJe9mXZ9E21wKoyEy8I43s8Okf53Ekxs+3AifCood
7tiTHBqZS7BqmWJlK+o114RJwdNPAk4qvQmjCsQ2Dp2K+ITG5Vuu6ref3OiT+Zfdk6Mj6S8JrR/S
t+48Y12GRrWMZoHysvj4LT+FQsuXPgl9jIKbSlFqGbhi1aKi03m3tA0RFT17QX/t//O8DcLXLs35
oDkrBgf+fnofqB8rP05vzQEtT9bxuGli0RNtL5O1b0UwWJVg1gomPK+TEL0PLmsj7FVQb3ARM9gC
0lBU4n+tmmM6zLPm1WyyzNzZWdl7F7IEI3S9RShxjInPuEorVwbcSXe35pxKY1Gpq0I87YlHo8Bk
8k+DW+G2v6UIjyResmqOqTobetXIQFyemYDo9mOTsdxUPUxv4PSazvi7FX9Hn/pIcpVk/tCuxUu2
eWqamgjTRCYspisSapNWsLAi0OY9HRL4/n6mZKCDXXNSpt1cG7szZwq+mtcvYtiWghPNfkJCfEMv
StTgpQGp2KxfXhq7Fjmd9601uA5WiwDcTvPEhLcQ5vmII2xxkujCEMILaofyQyuWImoy8zWftTxv
9oa5uS206B9biPBhCbZj9MIXlD3IxJd+1IiHn0tEzSULLjlbdi2EWq8z2pq2AtDyRCB+Crm58wFX
6MPptlXoXHkw3iQoTsj848Mqjwn7s0XxxWwSmP58jxan5nq9WBVcXOYLMP6PFMfZey+iKizURKTQ
3eNV/mOvtsmHYm43NkfsPdvkq6J2yHiXJziYYVixx4rf3sYus0eGcz+SdgL/y8G2bU3RNWZA3fzJ
3eur7oyLebqcWOdp0CdBHx2aDoVZvpURfP0NI04+5ZDh46DtP0ZvW3Bn1NwdKX6kpTpJ0P8KcI3c
ozMo1hv9G0PmO0vOkvBDf1+jP+ZqO3rOTWZbXFlhz4M+Q3seIj3tiqpVHo42LwXGkayhE7fJsC1n
/95CLdvdSuO4B+ph4l368zNqG10cDOVw2p45WIBoI1RWX3Qgo16GMGDqWYPF0++f/S/v4B97tetb
LFbX7KDx2TwFeMp3JeL9neC1bG8EGCLiVfeJIb/jhS/Yp8PP3+3/i5/+Y792hRvq4tCoKo5W6VIC
IOCJR18wmfHTERwD6SjUf3n6/tgTLuXuVClNejH1jPV9vgU28/9H2nn1No5sW/gXCSAlUSJfGZWz
4wtht20FSlSi4q+/3+bgnGbXcFQXc+AZoHsGcLHSrh3WXisC28A871DAk6Alv6WZX/nF/T2e4mec
69fLwjAZjwhzuJvmdJGJS90/2gUcqGDQumUufEcIPtPhrc3FaOereBh2I052u0wMBwUPOvexHODx
GoR3gyfeQd2zW26Rf09XlqOwvHZqVaz0klsKINszeepBULexFVIMzUtzzzoEs3aOioth3hv2sZ5h
KW5e/g5wfLEW0n74QUIVioDHe5o3NT4wFWpPUPOU1VBqYDyR/cV9PMwaa/cTRcYONmN8faHW/SR6
LN4oMKO8F3FwGHTMtYu8FDixNPITCAo9FExFz1sbuGgMZw4GLuwBRbxFvZnyeSL224dsjCJEO6OT
nOMmW97SBGd5I8mj9VBs1nxXXTfXe844TaD9utcGtzMB/Ej98HsLUTRpIzEi1zwMBWtge2OEuX80
u1JajC9YztzSFaZ9shKzWTlx9OhSFE9EOCquHEBy6MTdPZjWPKRVkH/VDSxX6NH0FROWVDbLRnUr
Lwfqd33HPX684w6Mvtfd6/gXjY9WntpF9R0V9P/RfKowAGNZgWPIyZfeHx6Gs8VwEonZHgy4bAso
in/sQHfA/iFt9t9LrjYWNQ+H5GTXOGDP/WWLrozO2v+890Jw9IRMiwlYl5bxuQlb4mXrFlt3uBV7
Zs5j+2rcxcAAxQzxdSWxMoGChez53Ncd7X8ITH9PVbFnEJdmx+aaqXKkaCkSJs9g4rovHCbv0tJz
BYqX8egsKabMjpOTtTsynnSlSV/Ee4oqRZvze6Z1Ck96+tV6bM101lMt+8/npwbRA0foFvlkIVek
eeMeFMEZzbr6KmHp/tWr1UazjlQYLHF/PhDrY9y8rsSRJfDsh/dWG4bgiPZ00tj0XTw7PW1mrDTG
LoyoLKlxXs7jTK5n4j6L5iPTpDds8v1rtPSs4Bc0ooHks/UObOle/h5YJURer6Etve3l6QU2TMGf
fuAJJb+e9/axcp8021j+KBVGU/zX5i4x95UNo9UIPsOZKIINwWOfoHShc1vySWQhaXkBFV75uIwu
JriDwa13gJpqH4z9tP+zeKIL8fHhKr8/ha9SnobsckuPRu5+4G6FVEa3IJPIvAbe09JH/luXQtMO
qPizjfv1lhqyDJZ7pA2Cncb5GI0Ceg+BvGkzy/L9f7uvhfkptv9wcI63/YnhqCPiXYUhQTcaayPI
DoFwtLa6Okn5bS0MqPivW+M/jw30an3Tx8+B31CWcwpiVbN7OVXxo9kpzitUv0ntNGd222AfXCzX
fjr4/moJfysJ0RBkAbw4aMsKsoKG89HVWz3TmlfFz/iVLjw6suvhQKg9x8/aALz00S2sg/IO7J0l
2Uk5WLeoj20evs+ETBBnw56hm/PGklz8wY5cNIKglg7cqD1lihWD5WN7uu4YnWARmEV7kn66QmTI
yzduxd7mRWfFyrPtwP8N8AxQAqnGpGYsLmaSNUwpYSD08S5WOiQ884Bi/1i+5trKLfnbxhdGU4zJ
8oZ3m6xsExDrrj18H7LBZ0SR2NwDlmvu0+/+eMRSnLLoVPxnfoqhSKoEvot9kxGZ3tbtHgOIl9+B
3M8QmXW/XStY02whDCouyaz0nUYePVOn3NZH01aMx3ll1O7rI4ssJTno9PYc7yXFyMltROLdFeww
mASqRd2m1nDJkXk0tmJJHNM+3OdVxsZ9RRobae95axjCTgSu8tco2LahT3ylos3qa50q3XYrRmVx
y5o0brH48CLJk9F/rwaUj6K6D8Rx0aJ7aKon+9IttmJcjN0WAkOLCVe6DHrO3weqVmTv8COjYA9f
JOhkfdt2qeUonDTFclTXh3oGDJCTJpn/1ag/3LSod2JG4QM99iiob/yn8dLvfukucVU3ZcVsIGKZ
mBXZY3hP+lAhf84qdEBWgQFxtrjI3nwoJWc7+Hp8u8ohL2h91KuOY5mmoRzsvRPDJGHW8sPVb0SA
xGBu4Vb/Mtq1ft5NfXPRmxyDPzn9q47qRmFw5WTfbqubebncZdbgpENMVzhqwKFBax5ZntZ9pXu3
yuiBasURlfN8ni+a53jJdLuvqITv3dOETsigLdlS96XGsBKIE5WNp+RLtXxb5WW8woSVk71b1I9X
s1I3Z/3uYtR/T1oL7+giOcdPG1PyvXavnR4H7Q4yDrrdxJ86Ppl5v3ubPN73PNT/u1H5ve/KWT9l
5sWorfgSaQwM/YW3H++mVLeAqDc9/D8sGlkgo7sNAQJN5ewRn+tCttKcUGE5lFO/WpyzelP2HwZH
6Ipms8mk+iYZIXhRBegKEhNhZc2DUp5YLIyquP3nJowF69TiDAi3XZ/IZhhy1eruS68HGWprrJMu
zTGsDxZbbX6NrVsToVDDhMkRNEWGwiI9oEMyEBNqIdcWNXJMuTkYjY5+j/5bb+qMWvRwCZ8iuFvv
50sLjCq3N//dfrU59ogq4yq7cQ9gisjZLIfAyKUnNs94vnVoxdhra5qa7VZbYHd3Y71antlufMU+
TyiBj3iI7q8suJLAj4A5dnjCdDBr3aVXG2GvCdKaRsJZP4S8JQeoI//qx5iQ33VfrPHVs/owg4EW
4C07zl3a5jQnvTyZ/vvMmYqlW2enKry0VXFiXqnfS7J1jsrl6YlHnFdNoPRGaAZP02VIemRKU8qX
ruHrHxzF33uu2L4bfNc1x2AZhB2JgI+mxQxmb7grACxoJlzuBxcmrFi66im5bO2MS4ZOhk//7yfu
ytxt0Bo7ChDlnS79f3Wmm2bTtkjK2GZNLQtd5vtdfetwvERNIQw/gUZM6Nqj0pnjGSmB+RCgeI8N
aY4JVe92cVTFIbYXl6yyT7jbXKT3YTWY78OZiRYwqFHEKWloi5YIOfVWg0GlM1gFnfHX1+vF2/Vu
XheSC+k062BsB09ramaVEZXYo7Z0VHr6it+ouNBVM7GN2pxvhNVoarnpkuf27FfW5FlSwuC/6KBh
ppvPUtfp02rw9iEQW71nV+ZhFT9E8Taajca9sj/wIV3JQL+mbcjXUj+k6nF13YkB7J9o/GODhFrr
pG1JL/Nli4MrdzA+zqvVnS2vzevr51DYziFSfSHHE1CszInfHh+N0silOKBy4eqV+vK+XjPb51cm
G0ecymt72Oziya7Qk5XDiQGiNXqQ/Fp1aQAg26R7e0rpRYofoVzEOHacY9WQJaf3gFt/nc2OffDw
pFuiX7DXDA6dp2uf1xaGUX2/sLylj26H4makVmzPr7aM7kNtgpAuBerV63AZzGDPySTdQ9z0tN+5
HZognzXrrzttintRWZ6zNJubYhDsKN14Iig9XPvUH1j87wY01YQxMNJJBpWCUDdgFY7dn3mYPtHC
rPma0lJ5cSMUt+N+Wa+Tcyyngf5l8ftm7W8ybRKog8LzcLD9x/MvrXsURlSrUevzdt9YyIjdOmev
3wc7u+nw4ODjgdrvdM4RmGTBlmuMf86g+mDX1TrT4nZtbLKbTLXSgl1s14PysB60l4k7mw1rofFM
CSZg+dG5GZ2h/go+akvPmD2B+rm1fr40n6O7Avk9LdR/zOs8Pm1r8jlIPLz2N5O9exvI/Z8AzBD9
j53L00ueDOurlXspDe2Ku6DYPPNaq8zRo2QXuv165/Wz+iHtKKQtXgLO3QYmUOJ2LVtVaTqwOKxi
7XbpzraP+bC+pIXAvkO0FtWiXuejw3DaxFBZTttuWA3DahIuVvPQp7DIW/N0ylhnFvkckqIJwRtJ
ASZzQdzYQsle1ddgyi54cUzFwM6bZ2QFm4w5X1Bv9fOC5uSXBcfLln7IJQzGwsSw6BOvr7ylDhhS
yjBTHF4xrZXkdt2k2VV8HLwcfCqReVikHPITgDb+7GbdCYLh0rKSWzgK+lDdvE9/4kDfZFaWJip+
jWJqz8dmDaQkXyNkL37/BpWzRJar6cqvDaAD8VrJcOptws4UTQCNqSkt/BUHV0zt6lbZ2s79yO6/
olE+WwYMa4OYhy+MTVgBn5AK/8n0wG7AtfP/KP/ppq+Y18rG2d2t2oHQ2n+/A7C7L9zPLXkFvGzC
e3lmky+T8N4On+LP6Srhc3SrkIPiVbtXWIW6lLgKdyCt1uLV+cQW8Ny/8tKF4N1CtBop1vVfu+c3
quCvYUpW+HsNpSTQ9lWYCnsKhQ+iwPbKcKGaDIJmdKexNvMwh9Nx7UKx9ObaR4/E5twnMhg/f2ke
CvH/Hn234sNWqteqgwi4PJSUFGs+ifJ2QPKH5l4IIMZ6m1hW6ysulOKQLjdXOz3PM3FKJEu+7X8T
fgNIpN7GttDfqnkCSl2x4oCKEc5Wu3VaPzBDy61SoEBg7vhEag/7ALR1QJHR7c17WOQniuN+qzt/
0aywxjrWFWuc0ZGf7WuX/GT0oYQkh+pCwovrR6gdA5x+PF6p9S/OV7GMx9ple5/fuQ2oRgQgPylE
0Cl4andaP45W/URjhuuKHVxu4lUDFKDE14S3cSTNekjdukmH2J7rf2sPBk70QWZF51PJb350cFWb
N1/MDzYUD9i8Rn/jWm7G+07NB5TFr+9jWAcSf/KTNlFXSys/Ilv2aGzF5JnL02ZJpwomT5hifSSr
hNU52ng5y0PPCAWk/bX51GxtDrB/NK5i6OYXswIg8czWnkMosuFQxaQM4ZaY8/B87r5S/yIPIWiE
b9L0VJ6aHShGpkJxNkUUJgjqnLxRNLFHsF6HsM8JQKLabSGcErfMcSQKOZLx646vl+g6fHwwcwTI
g69XO3NXZnNR2zmYSGmSI8tOJmSWjPEUKoO2E4Cq7E9cJ4CAtseTOYA9S1LuVDbMZqDbwVKKlMIl
USlS6seFY9h3Ts82MKIFAuGvu57l1sfInFCRFtqKxMuLtgAB3hBoDXqjZpBCY81rSsNrC1v8pXlI
S3324jcpltFxLudD/ZJbRpjrhwYJIuEeAicFiTsOMqwhhInj8eNt0dkLtdX2nB6M5AzbJ0ilkBNF
3WPkvhEc4rZBVqvLBJa2pRdnqZjD3WJx22wvcncA4QMMC2f7CHtBaWkLkSuk6MiNeoAuk/BAdx8S
mOMjnXa6THApMqL4GYqVvNRhqbsvmTXtqFLyIRcxCxchnXbXlXeVpPys2Q2J0zmNe0jaYT39mQ+/
Fv2YBDUJinFXC1wvC5iLn6TY0tr+Np/XVjxUotaAehjiFJ+bVhjCkWMFI16pEfBifuxwCna++6WD
TGoPoGJS7XW9Gl9S+QDpl7VedkMA5e1JEx+26lMSWI9vsCTCm6PNz2g8OEsxqPVtVj/AN8vIB78/
vPTBhNQMF8MG7JcUHhmp6XRxdadJiCCiDj5RynFiUz2voynccIAg/em7GZtb7eike3lK0GKED5Tu
dpoGqP650YHJOxHteeP6QFffLo0PiwMrd+Eem1ktNrd/+e31iDQJdFzuN4oJv84e0rcdOpWJFirh
4ytfmhUvjqsc/sW+mjYv1Z05q753X3dt6XX/BHXl7ALaa7+toEfR0evUuwegkhK2EKb6mve7NDFZ
/AbltO+OteYqTfK5H3Phnf7wE36IFroR34du4t0HI+hJJXm6goAXYNCP/3V+q7nri/t4Ncpjuabl
CMYeOkW1NnEFMHJuIEaDRWL9SZWQH9j3Zwfg/sKv8z0hVfECVmhAIGf2JWFIw87i6VlPVFbqKha+
RDmIq/3tUK2cU/kS0uaSno0cj83wRJRUZ4nLDX9hNOX0xdiiLLkxWhYKrFBwjBN3hPHvDaYd3RUv
3+/CaMqZ2++M63Fz2IinSIhETmrYx+T323UUKCsBsTJXLcIdf6rDV05735cdaPNwcqb+5oEUvkE5
c2vnvokPDb4BaTMUAsfYfUSX9pH4HpBn0jMzOM4+pItzqc1YlOKm7MLginVdbiv1urVmuX2cN8OL
D/A9U+G8fwnSAWTyLDI3biT14K23jw4pcHWBQb7ZLhIu2VPn0u4Em5iE1aVN0FDR+Jbot2gWR7HB
6/u+DoKXa1BD5AyGR+CJcAMOMYTzMd4t2MHg3l37s2Xr0/CyM6wRtao73L0NnaN3SfykY7WyeHxM
3PUUwrH+xoNTWZxQSetXfSiGE17OjvPtXblKFgzxY9J9968vnziz9VR1n7ZvMNHZv+Yb7w2lTJKU
NAW6Hm3uL3T5fyzgN3G3vicEJz6wNsvyvuINji3cKPFk7R0BdenSPOUvQ2HPFIfbuADMWJ3YM0D9
72jwOWFbEiuTX8Q2dO91rtGU0Lyrw/2Uu6e/x1XrWUltv7YalXwvoAEALNBvdNCJDjffFIzvwpaI
Y4JQNJRFy2Gr8/TRy56BMk5/JMTTM3Bq7k1e8SskN7Y75FU2BssgJcwfoF/hHt7Rs8BjAMfYLoI+
woJ/arV0lcs8d/jgyuYV/cLQtzn0n43rypzVCfKggfic7b9nlzn0M8RaCVhd0XFugioM4i6gBcAK
ldH05Nbe/h1s1bYb1appgUCq5Yel8CnL9epS39tzVgGyLgkTZhNZAfBn+MqAhZ+fHz9Mpcnr4oCK
uUqS1F4tNgsGFHlmkfBC67I9RG+TcTP3hWId3SPSbzfVYdzL3fTCZBVrdbXXaW1jxcbsWcSsOISU
kNDS8mfWC74x/OFxiGPGi2jQRDoNPCcacF85fJo1KD16he9QrNJxZ9Ru17RikL3xh7sdVNJgdtw7
2j4Eq8KgvfHhc3Fwk0htPh67PGAtjK3c/vplGcMmxdgce9BR1eAzzaWSF37ORzSRFyt130Rja4uB
IzqDnK5Fb6m2jFGapfv9JWo5x05hQrGOtkFnKUrVPJzteST5wh4EhyQ4fK0oombZ1TKOOc+262zH
gMIcIR7ikN6dXPI0euPckUzFfkui4PGSl3vEhYkqMfDxeNnd7ieO3Tboom6L8CROSaOH/0XjlgAd
BRikxQ2Xhh+FURW/K91n52x/lMP+itQGbzGCsoF4Qw2/Bz4FkTzkcGJOWOzpgn5xe/5m3wpDK05Y
vcKru11xxvp9LhfVSXR42NsXVhi2stSjNel5EelulW7CijNGhe62SmImLGlpnDFq8TN4h2GEozEK
sxq8vdGYRSoIQmddWTpnJ380ZcWsLTPeVHvN2arAZC3MHZDT98/tCgIcFKnvSLtGjYULYL7HpoMt
HpxJiwfBqgsWUgBR2u2XNVY+qG7aZtO0alCqO2oSE6z+Yr49Nrnnouc1hPZrPLFFxkbYxp5wRkXp
6vnxSc9/6aNBFQNrJbsDPZisgojdvXYXPbIhyELc3aSeu4BEQq67fX2ZTBZT2POpFeM+/VTaP8BF
ptMlmFB77mrlvnICk0efpdjbrJksbGPBWrAVsNbRL2L022gndFd+hYicZF0TIiI6VScg5rynQ8ej
ouyQMXEFhf00oO8AytXO0l9/p/hu026lR7IMso7GYAxlE6GMPwYEA55Z25lQVmb/Yx8Ve71AkKix
FivZfX4mwOCBFoYx8J1vg460weuSSE6Jy1wcUM1oVo67XQJEmgHpAkPykIchDH0/eelOgZF2afXo
UvklmQcz7OwKMog26j3J2pj+k9sKN+5KjY5QMwR4CzQB3ZUXWhPb5Gh7dbeHjAFHkEhcqBJ/Vv1x
6i39qfk9XQG9vj5Np+v+2lvwr1bgoKzh/I+JycQLrg78HHGlumUlnyWlThmNbH7eOttqWRoLWBZ+
/zGWYvJTO7ZtS8wB+UCkhgVdP84VWSUL6N5CWutSoczodToHl/4NuKC4jUlTkwYog6398R3KI2DG
aztLYdWeAUalkrsI7QpNhNy76QLGe3f1TeWSw/zYDJRFGH+Mqtj/Q912btXcDNC2uArpVUnGIe8O
jL4dvBsiH24PD63OCpe9tAxsmdBNNR0HEPifW5w0F0ZsNe6y7HnGKzxGIDJp2Ik8kKdPOcWONu1a
usgIb2JjGRMfWrH91fn1sDxWDHl4qAJI5zlOtJNTkkCjQAQz/hceBR1Bv0dU7Oy9eVqZu4wRj/Cg
v9rREKJmoRJquwTXotgQ1Cg9gsPQnOt6yRv7x8CKJaXz+FhbWjdDIAInJHi2a/f1OfnZABjoihqd
HYWCRTXd3VRIq9y0+yKlD0irA2Pt9QisMAIRpRCgwGTi6TDxNWtTlpP54xMVg7lNrAptpayNKCu8
h4cdlbucL2XTT8hESN8w6yPixFnidw5j0lBd1Os0T6HuUKje7b1y2F5im884eb6kvTZ9XhQBcEjB
A2ZI3XglJWimTVt41WkgW+coNz3Z3haOY+w5+uT7pCYfnUIIU6h9eV96fRLdaMoNnzu15GI5jAZK
peYfPegAADxGwcdgDei3pQXelYUtf0xPce5q9vEKRRkDJnQ7cuYhof80gb6JGd947dNb3efxGYHP
gUtLAGi0SP84Xz8SuNxHj+1bGTrkj49RLnxzvkiPt+WBtYae/Tp1yCBJimvi7lovNGgvZz2ENYCG
vIzBiNAL/+zoLGzZI13cbdUA1I7z6x7kKYecGo/5QlviSDjpAJxBBURetasDBpca9eKQytV3bovb
7dCUSVPNqHszs4Vr4FJydTE4uEBUkD798Unb32DmooCq+1YcWb3RZ9u+3q/sPR2BNi09Q6sHFmXH
8+ksw7tgk6W2JUfQ3hJafSPn2uhFvaQn8fx3QibUWfev7i6D4+ZbCBIGxAGdrJ/4Wd39OW5R9AHF
fFi5z18/nSAdEPpWfSEkA6gyR/6FjuG5f+r+TFfCMQW0k37xr2vq1fFVT24l/Dp2Y08PKimJogqn
DFPx52NmJtVldgRpIeEqERxGZNaOllHco8YtOkgergPMeBoTX5ZB/2NYxU06VBbX1c6So/X67rif
QjwQ9UwP4SGWSROzleFY/hhMfbAbp/18UWEw5ig0Bw6+0pJGW0gyfyHy+c3eRdQK2KwbpeKfdd//
enyXy2qmf3yBYjcryWq5tZqs8gVNuesvaR+Ctf7Qfq8s3crZ/ZSmX/LEZ5eKSXQk9UtmcI9GphE2
hqkLU3TnY5oAY/o88d5abc1r9g/PyH/Mum0ohjbdnRer7ZUF4oHtv5Mqk0ASRwqMKRuix9jKgv/z
XbMNxc4uT+v9YQPxrzCNCxFE3qcIuTnYno9/K771x/ortvS+dqz1nHI9/Kh7DHv8TiPbGY0RclMN
b+23RQrVeDtLW2zXno1Q8nkbAL1cda5IQ8D60cTC6jv5Hr9v9Or+efcAdMTxTl5TaBpFHJXY5heG
g4elNY49zRksjfF+GzjbUExro75MttlJFr3/bjeQ8jlIeIK/QHP3+ZlBzatXbZEn0mUJyu9frUGd
2LabddtWLvv2tLmllfNWkkTIxk+W/QmGdAyWDyA32c9o78vt83KAo7PUmBpLDPffDlthdOX2363l
ubk/78RdF1cNlNO1dW/BsFr3+ufeEDcmnKULopbJBOmKAAxSh05Z4XuBKbnRGgyoI5mdtwDHHpWD
NbJ48HatPItE22MrURpYVAtfqliJ9LypABTmS0VTVTj/CR4rgGniXo9CLh4+SqJaSc8cX/lofZTL
fzzc7/fUZHfyDqea34AzHizUfizjVwKUb0bGNKJ6NgDtvSMzIY2tnr/oi7zVBbYtvR9W6ngUFkKx
D/udUz8bXA1ButD4BSqatPFsu3cBmdQB5dF/IiqB9DMDkJU2y3XUPYSa3ZDVfrQuis04HLd3Z9FY
y6l9p78XX5cypzj1UrPgLdflRMp9n8KsFXNQq1YWiYMMEck0w6O/lHa32fVzMuFtGoisAaaYpdeS
ITZ0F0QxDPZ+v9s6JyaaEGCBIklJWsedIbmrCb4X+gGcxi3SDwLYrvFywWuX01LiCb3ZNfc7JhlD
VwjAcdt9k7br1Lu11nuSoB8wqteHLoBNKFoWboaLg7uziJ4fb1VOLP5oqxTfLds6cXOzyreqHp1/
8cjH424f1Oo7BeJXURoMZzk8o+m9rJ8bbh14uRuRcXqnx6gPgz8tRb9ezt7Lzl00hOL51B7ApbLq
dQGN6dyRckP8e59V7ondPV1kK0O+FtKlVwnkiaknkKqgqkbiAplzbTNbWcd6vWBa8nxcIS2VmZZx
W5zlbPk+NyruNLxNaxaln2BWRhg4yjCgXFtxMK6s9CxTYkIe7I+jmOBL9W6dMydlxuDMaWpJUYqe
TEa/gp6VwywFJjPe/qvwpbDOijk9peh/VmwMW7X/Sunnk0WuDUREBHnkKTPVnMJcyOPRLBVDalnZ
ztovGY+UNOdKpHJIAZr+0GrNMsH1ExbIO7eQ4luHMA5u/MSdnN0XCMbI4NifIBVxQbkjKGbzzDy+
JWWFyXq1DgkzWC26TSzFvtRrjbh2vy6MvJP46H7SRLsjSW622hMngDzRfRLKU2qC6dOYYtH4+d9Z
uMIXKJZmcVlszB0Ejnm6Aox1uArn71IrGtFTR6RBnh7jcSHnrXW2cnHRv+1OYWzFRuzWm/sVAysu
IDYO3Agks9eWNBa2EZxA1acxgxcEG8uVb36RMe5U3WoPiZ+1Fmhe/tD//hZVfWIRH+apGa8MCEJo
a6sBRCaxwfMSwNCNm9EZ+7rDWZqwQtbOaTZrTcMwVanf5S49rG/XE1fwWZqp967xkbQwPST0AkBz
SOL0yBDvXIOsgjzzkMKAmH3WAvfKfN7idyivanK7bcykziWhm32OVAFwBMIMVH0kWtaLp1hl8a1t
GnWHhC2qmKomxfKQXNNGbX2bLXqEmiYkArcfwzs9o6NyGKHrvCCR+G4EqxGdJxBMz9qkOCCFH/bO
pBTXE4poV6RPTFvK9MGVqpaHjhrlJE6FNpun+1bFgGyuIDaau9UND92m93CIfkRAaOLlutskFPa0
uQuqUMifH9uGMlxj3a4attGAkhg2evVmnheJfVhXrtRj+rXe+7sjqvLZ6BN0cexHJLzIrz5tTsHC
fUrCVksbIpQ5W8Xxldt5aW5tWuEWN3wfahkLr42/l3RDpHW+ActISpMHaulX/Lk/bVUp8I51hJel
lZvCJ6h8E2tze0owTjfwMl1/5p67LuEgtQQiIs1LURoQFYdSAqL0fDJT046vQiSBg+tIr9MGNF9c
EVnPScOfS4uraFnBlD/+QbDka6/nSMqhCKpJLH6G8izvG0cr21h/zbhf7UjMIY5dTmgygVL+5YQ0
ssXas/hT2D4jfQJbs+8qgHiTGlSOTIeVCMUZCnkUmq1hhJ9dGQcDuJL0xlcszKNZK7fsNqef2JYh
++/zbtZGOY+2bkgooaCEQIUL7tBA0dGlgMogScUbphrg+3G5PdWd+Q0vW8Rh3ul8ofckbkfwSRCB
w+u28VvQQre6lq+53HJ5H81Ysbn2wbo2shMzhstwQz3l5qVtP6TPJXKFQdD9JqoRLdkPvyNJXc3o
4lY8Gl1xOy73cxY7Ow470NEurnmjQ4Yp5/JwSTKNepu24IB2LjE31PKawXXnS7Frpyybr40Kq97F
BQSfnDcq0NNLdfjAGycClf/rkIopmxu76tG+yvmSmhkWFEy8+7bvkWmE5lRATrqenNJSQeEiV5Uk
rhOfoKY5i/XcuNUbmDNBxDcifG1iyHu3TToXxNNbIPhRuO31RKul+dziFygWrZlW1tubwReAtqNj
ns45oDARqIUnH1YAzaaWpQ+Lgyl2a4vO1GUVs6k1yjQSzjAejwSEelTavSeCc18zZGmSxKbUyw9g
d9NQ5nc72pVavGRTu1nYvb9C30giV7pfPt+XS6//egz61GNf4NRL2m8b+kB3wYJA8/rDvUbQdqq7
0qWuQuF7lCVwHDtd29XGlVSRBOQi1xhZEzqtRFLsIAWaVm0EmJOspWbxxTz+/Tr/Xgm5cYVIsnmp
Gfd9Zl+xYwZNX6v2zTv756Vbv4Fr/itpNdoFvWX75W2VQOJi6z5AN3XFfi/r51NiZ2wFNAnx+BWd
LxpO3EGv1ulFZ8IqAZTqXux/ON+/Zy0fVZj10qqazePKYv/7VAWpDdEsKHWaU+8jDcCQas5bGd0W
r8Xv8RSTfY4rWXqts7/UwUgEhaCqRnB8EaWJHBScI97/uK2Kld7Hi43h7P8a0IHqKWzP4pEoR75E
byQHprRRXMgB6RxP7cIqBnqdmbv65t6Uhe2SeCIgIEEbRe6bIyAOnW3WHV7FNjfSa8U4pRxevEwj
QIIPQwWF2YEmZqpd0if+pXt90fR4fGNUx/KY7Oub61lsx9ZdEXOEPsUH0Y6sbd0ahYjjz7JJK13F
cecpHLv904e5dIcAm8wuFOQuHampe6UYM3E84sQtjnEgudAV1MM84YGAaHNIE4CyAOnl4zzoRbRa
Gu6X58Pb+gsipUFgh0Fw9FEddWuEmZeQnNzcGwTGFhD2cjT3Fi0a1fB6TohS33+9mifv/d57Jyvz
2fK9QZr6pCDdc9LqNfuCnP0ZL6IvXZdJKaCpcOpNxcrOa4blLNbcMmyrL52cn/BnpxwISqxRr+H2
gHSRBm91ty2feuoKsiXYqTQ3QQZ5YODUpqbsXD3djse6XL0Q7Q4Qe+3cYUA70GuBJdOZ8nL/6L9X
XXWBD8n5njgx4z1333dtwr5s527nbg1uA0G7Bb3K+K1TN3wA2+F07FCJejxh3RU0FYNa2awX9uHG
+ZQCQBwRDcOGS+f74DTr6DgF/sEN/j1bxZCuF7tj5Zpw34n/BWe49eLRNw0JPXL6ZFzEBReS4XG1
/3iWpTmX4tlSLKqxvSd3wxQLvqE9x/QlKUzelfoXrtHN/8Dnp77ypRm1LN1RHFUxq+v4vEoPS6b7
Pptt+5DBA72ntP8DHFUv/SvW69HJVWwplDnm8VbBuh3pkDrjGG3vXrYI3hlbCsujpP1CixDGxCPX
s3OvH+sJ8ZXuPIvr8egrFBs7P5mJWb/LSyIvFxZr80Rzei92nxgMPufNi+6xlAP6YETV/Y1Xm2TV
lPjm4CfUJxYzkP7ASiOj/Ssj149o4xPtT3pydI1hz8vqBacgTlYVYHncXB/LDnUM8cXMjeBkDN7I
G3SkF08z1TJSzKJfoDb1ZMm+cbHv8pbAkF7rARwYNrYhzFxRbWAdvO/vWfL+jR/8Vu3R3LIGK0ge
70jnF5yg5mj50u1O7Q0xXktXvNS9cnnVo7AYRta8nM2Uk84L8poMsGOk06Bo6fJcbd/BLV3d5ZMF
mibIBbiDNclGCqytSzeNLt3L5w/CrBe3Pne/9NUPjUnPbUPh2ypxfXOiSISJJfH7CXPpDCF1qlUk
W8m0a5yMhsZBVbud9tn1FJ9RECXm3C0JwyDse7fO7jumdctfJWj4DME0zQyAzFBhiw4kWX9/dNoR
PwBfJhjveP46GntnjtJqwH8cCjLCGzcmsTdG/W3lHZuu5mz9Qw7wv6a5qlhIp7pdX0xxrP+6uNv+
3U3hQXJP0L9DtuiJgsXYmOMDwjOIq6QxHKUp6oKtzJ+Owi6dkd07N9ckCnx6huisuH6ZOL6/7gNu
VH34IppSVE+ojq28HUUqf0WNXhvplVZhi1+hGNFdI1lcGkt270Bvb9eavorwkghJJt43FcIqIFOi
eF9HIfAPybjfq6+YTXPVPC+3DsbktSuwQ7Bv3B4eqA38b5S9R5F7cLPBR9xFe7b1hfTN/xoCqGDS
TaWRHU5r9t9pCcEEznHWXZKKk8qQXBR9c5bmdczXpLDjV2d+r8aZOP8YbB4Kr/5WIcbBz6MM9NXc
sb2P32Odr5NnZgsj3vcG+GqZI/aT23gl+UezzMXHASCh/3iwUjhp4SjlB74w2HK/aRj7NA/SIbGD
OBvQCbOM7NFGIKWViXBpErp+JPR/kLUYb14Acva72qrLP+S2/3u4avKCFr7k7izNw2WD8zNsfIvu
Lk0nGBnYqpEWMjT+pC52VUWUzrVtY32QkI5WFcAEV//4cSfdePWgC77/BKJpjN/+eK3zN/6BD5Dv
RWGGjS1FtcpGjlK/LxKSJN3aPbgCMfIdOJQ0o2kelDyQKYy2TePqfG6znlt0FUi/tL+/QeVKxwO7
qM13aR6UvC2sMJoVY5WtmENbIUgWRkqaYtIprsZxRaLco0A13fWBhtiebp5i7B6tqmKUnNtldzif
8608+ARlZNomh+4E1jWiIqi48KzsECEYFBx6j5dYZw/zjFxh0vekYVm7FZP2KVdyVZEVGE7cVeam
5MvX3WjeJqqdQv+K12ABS/HrtMO5zzqrWEZVXPS48rpy4TuOlaR2sC4sgYgMWML50V33Xl+XEzL4
E26x7fOMj05vvd6JDpunFiqpw47XCd5e6AYcnbvwsJBe7xykKfGYuZTu5p+Pl4ra/eNtyuGnhW+s
Lmqn22EusU2/e1u7IGqtpUsw2X9N4e1+3TR4TqFth6fp9dATUdkjL8syMGmhaIM7FHHbX1FwmlXJ
FwTLdq+3bfdA2pMdaQpQDjaP0zeNRW5w8zvQzQ3IGbz0oom09EsTwC9XMDMfgw/h+OAODILaDchS
Zyp70/THlJOBBQVneM16b7cQxw/+3BzMRDB73Lg64LrO3OW+amE91tf97dRIODs7gkwUmdvsBF9P
xkNn43XuQl2xrNtt83I9NnAX5HjUf7aDkIwBwI4oAhwerCbSgDKdT3Xj/sPb0mw0oe1u1g2V92eP
l3I3586dhLvcTEhP0AG40m/uRRPaUTuwpcJ18OubSofg1ZLhIkgBL24+T66Onix3DP9mJWrwYgAh
MatU9/98XbYHM24sT/U77jXWEPDwxmsOvoHURo1Zjni5uDEQ97GpeWBLkVSo6P53YMVjte9Gc7O3
rTv+A8hSLmPyNEkibhwQH8KvtuQsj3pSh9K4r1a3LKNWo1RuyP8vHC+0fOpzeu9k2LC/GQMebo8O
LYC7nOk96FAtMKA0sC8MqByy07pSb+wtBqzB2CeQ6fATh3QxtACTt5r8yY8maPmSxhhIoDv37+cA
VV1dgFD6Dllms2ZUjXq1qe7z5nK+bFa19A4+gdQNOUqBjsxEufjto/Ukiy3lQ90ml+bHCqMqm0xj
YWIY5yOniwoxXine+IS2XsKkF4kHyChoRdblV/7tQBeGVLI2DfNuZna8uePBCGKZ+jDI/IisNOZR
NHSEifX5sREvd2AKYypxx/G2bazuFxa3S7eTKaEzafC9/8bDQfuaFhyn20vlZd+DTsqszf4O2oFJ
0owwR3qynStgL9tvkem9QdYHCkp3hkpd/t/TVJ/1pZOdKvZZzhDw+3cwzksIf6VhHAC6N512/cfL
mv++B1upPt+L+sLJUvOvMytcw6lP7wfHlsxE/iPWgvI7RdHpDzSB/MOb1XqmFwfd8cffknvZj75F
MmcFu3Gw0mQOOwhzx2esgsEiFTCkaV4ONOe5F+DRIHdAzsYQlI82M1dqRgprr9it+H5rzq0ley5v
FZw81JUA+VLnAWMTkYiAj4YoCJj5GwI6RLi6THNpnwk4rP8YEPWxrB6RG73DH4gd4xNCuPIo9xAF
RYw8CLZhR7fkpbjX4ojK0ySM6vb8tLvjCYijnuDO4NBMKKUwqCjXZKAAgDySctbsdvnjVJisYrca
WXKorffYLXolhVv1uzKYfNNgAKc0fhEYR10KoTzwalahYjPqzaqjpuDM9fZcm6e52WJxGXPunlF7
w3AFVINaF+DjmkmWYkrtwpDKy2RdDmvLFEsJZur/SLuu3biRbftFBJjDK4uhczdb6lZ4ISRLYs6Z
X39XtXGOWzSPeDEzM4ABeexiVe3ace21YRPW/TazfSMhvgE2jDXwrlRj4l0HFDPnIGnE7BZnzc+/
8buPmFxy4vOtX2vxb3tMa3ooKHyeH88Itm8vyzY3UNv4B19goJftusg3NKtN775gcteeMqQeJibD
Rj1bxjtqw/0Ka7f6CaMTMa3C8QtdAxdGCA9s4Qbmna+7pSe2qhM0UQolunlQcFjIoqAlGmPCPz/h
gNJC3Q1b/bEE5Z2biyPeX/zEXHllELc9PXMUjQAVBGIPatxGntAEUGyZKp3K0V+q826XE3OlqLRF
ZbgtB80BJxMPCtxzRDU08kmz/EZhoJBrUhQXtc+UcvLjKl9+1uDzRaQ/nzFNkbGJotbD73vGJ8Bg
YjrP+vMJ8dDLAWk5B7K1+KoXZGuaJKsaXmpHhV6wBWaRd4TePUa/tHpgg0sNHlC6h61SD46xBMq8
kXD8cOjTZJmYhEHqVli52RQm5buhrhcIkD8BnEZKMiEyPH2cfwuYAPoXoFDx0B4wk4Qm79bK+ne3
VAPYwJIlmc0Va4DhiBy43igVw3dTmnVKq0WSO2A4GJpSjoCVUQKMW5oW3aut7lrx9gkYFGh4qn4+
nNAOiYpN/CwQs0jO+++YmHSp4VlFYfDwJf3mnQI2Aa3TvuN4YFNhY4ArIDn+pchV6h9vF/3jOWf1
/hMmVp1NWj7EFInxBia1MMP2CNTs+tTqsOgmAKQ00KY0PL69xIM5a8/vl55of0VSyqL2Amh/Azpg
jWLuOWShBTzQbnrWypGMpa74WTf5fsmJrh/EVi74OMRu6ViyVwu2HCOQwFOD8i2I6xbcx1nter/c
RLHHYqIqSYAd0hm9YHUEhyHtiLORyoTPCN8BtL5wGBdb4GYdl/uFJ2odIW/bcRn2SYGLexCrUCfx
E7NvXlCJAbutg6bwBVMymxy/X3Oi03PB1VSuhTCjBf53/xn6/2hTLPaKechP/1p0J1o9Sv0k77Lb
6QL3oiCxCBYVimADUBKCS/XIMvfQbLfY3Tb/6r7gmXqQQxytoEv49/cs79tAcZwyjQsYQuODTzsg
SKCcYNbA9qDYnVGiBHNZPYCZCAWqZ6RDwXrsrB4IaM5MYM5gcRb1y1zwe/+tEz0ndL3fZC30nLYq
MFucZleQev08221JgJ6NCOD5n8CGyYHxqzCYyw4wOMQyHx+OHxy6kvys7pZenzxRd3EjFpJfQ0Iw
LvsVbs5tajKQpb+N7lJNeUm/TJs3ap/hta7E7kH7koHDEireOqNbGFodmzSWMztLxz1RaLLKxHVa
QjTw5iiwcBXCpdU/0YCAHC4Q2hbyzR2aAht9kTdwzsO5v+mJYotF2fO5CGpcSSGS6NFGHq3VkdET
H29UMqjAOR++vWTkb1XVqZG/X3ei4Ups2cuBjUHeAaPOQLOir3WByn9yOZ8DdLxu2tfLalW9owXh
uqBxFuVpouUyJZCrTMCmgWagWBHTPmP2kf0CjhFaD2MPP8uvMpd9uN/sRMO144iSwkC1KhQcHdyL
ugKlrYMfRx8+fgH7xRk3noCX7Xyi1RXke1KIN7B1SInjC8ctEjMoiR426JhEl9Qlt7++nHjvmtul
auVsQHf/uRP9KPnaEDE19CPwJch8geYfeXo6fwX6/+Nj6TLo4/1BEm6Hd5+eSNNaSaPb4SC5R9nW
EhvEJtSJQS7f6QAhKRZTbQtir0wUHHC1MpOyN40Chxrskfqn0Fif6MQDNISSFZ+EEBO87Z8FYckG
3Mj87vba+Ri0KQpYFszlz/Sp4dLPazC5/84KtStQMCN8O3H206etHCitOuwSYBkOvglFi221Uk3J
8G2VSMiUUA93BT8Tx+R8ONefP3Y21roTA2Xi4Y0DX7aKQj8WvF+oNeKN2DsKB1lUuEsiMNF/Q50J
A1fgPYp0HhakDsOWbpRDW+4AV5ZCIMEGuCB4s9Ch+/1NVJ8UuVqZDRBzONFA89MRCph1qHboROK2
j++VXrYYQjiCwPnxdyfaS/l22PBI42FKDoiuKQ3TFiH2B6rnSxZvST4n6jGNUsnnWJ9qDMgJTB70
xBYj2tAxSVMbYDvXXhbpEZe8P2WiF90oGqPOxYn0R5ruf8Wwj8ZGpuxTBNGY/dRREAqGEIYgV210
r0aE9bPILVleZaIoO5a2c9APAGUHrej4Brr91xrJVwGR9QtQmsm7YpTWwrJL8jdReFUXF1HMUxVE
C0kgnQI+G+QTML0bByO9aUPDwooLFkGlv3+nCMZWA4usiPs1DLRzoDHpEQlhyt6EPpLV8sXOBfMY
lyAp6MMVQOI3udhOGAOpqqQBKDkE1K973CrKN9YZHgaCNYLRksg8r4yPhV3Sv/Zv1f5n2cl11mrj
RXGNZZE6EQkSVNyKQyo0uUDr0VG/tL3yUmNUBNhHL/8PGnR6b3+vr7Acmo8VTr4V2e9OeZAGdYhE
daCZZ/jNwQFtG3hJ9ifzpqLdlrL30UbLVbVV1tdFbOL/UKB/lp8omCSRpNgXsDyIdqy1dvg8UZL8
B4xKWJLg2VK8xv1ZaqIv2CRGe5KLpTCBjoAEwLReobcCOBdnMFCcRpZQo2KjXo4vALNQo3O5fq1f
Fi58Xqz/fMZEzpKa5eVWxmcUJu25e6W54DWwhbdOP4xrNxbWm324qAqKmoxua+7mydxdcODzES95
PG3JoqzIx9voTIxFN0HqRePVh0XADz3Iv0TqbsWJUYw5scwblaMiTSdngqGOFjOQdYm3yAc8vbxg
OAIglI60XhwCs7T0xEqCyksOolqhrZyASiI4j40QqTHazTgc4TKCl2ZlsKCZWqSpm8X/ane7nkhy
UHVhkfW/zxnxEEresEcrOsZMQMb5fGJPvxhTzvXPpydYaxO1tc2TiYYNSj8Z2jHpFAAyuHVIEGUs
iMAcCOX+0yaS36S5UHKtPKAva2/g/pGx+GTXp2B3Alci+ehp+9DCkrNSfncaEymX68orwhJLIv8U
mTf/GK1n5q2vU8ImnYX1qEz9JHNTNdpEbg1uVjTogyYNw0rXCVKNnyd+/aS/0KGPH2KifyyaqKW3
NTGKQgv+AokTIekd5a+jWS/Ah8FVtdOBqjcfvrarf7fPaZo7F1l3qDS6IiWEo8SiZxUYGsw/3l3Q
Pfq1TEO4sMdpkruU66wvIsg1xljBMLJoRqepTNq28IRcm4q2PoKYcGGfs9b4j/xME9wuX9WVz+Ih
Szr8HAPAKCDbLPscK/ovE1iu1UeALqql5PUsZujupdyS23fKUs3SBsSmEKPrgBkB1N1dW/bnL3Rt
maZEMenGErpgtk53v+REZdGWATxPer6tpejeAU4d3eyjHexRqAPr3ADoF4ZDYGgfvGo6RuiW1OwW
XtCS/ppCSGI5Fmuug2ThkvcYhxKtIk/nHo+PSLSs+Rd8SYK5AcCZ+cDTnJJn+8CRt+p0QQdDgBmn
pYWcVki4l+u/lISJ8spiNtSiCN9VIscmPBdAxlmfXQimY+gwSqatBw/RkWJNlkcKzGsxAVzdcIxU
8UaHfCcO0qjmCjewuBtqyN7h8trgggFwCmWD1dJ89/mUC/9ntYk26fws86WS2k2Q5sMtQJazQBc+
ba4zV1duvXTl/0P0/rvglOodKjPFHFe6PSivfaHnp/fEXIP653xGdXR3gwM7noVpRpsNuGeA/F4t
F9HmjdOfj6C/f3/GWQWeCRYfcS2NK4URQdzW5/EMcYdG05b4oWcLhSjA/+dOb1xRd+v1qFD4bYf1
aH4ZuUQ6rRHjVxC+7mwFDR+guTSE9ZKbP2+f/qw68YmK0I/DQsCqSF++MqgVohRu44ihPKG2gVpa
WnBebf9ZcKJWkijPho6jd0sTlvBFzuj7v0EtAQoOCXJiP7/T+RLF3blO/B/VSzIhyemCCJ5wh2BA
/wWwHzAVqyWe98W1Jjqhibyg93K8lCvsLrKEFJAlUlZUIEYWI7QFJSBNXJk04QrfLbAxBs0XR0r1
DIKw3dMLTfYhTll0neZFRRGQX+NVWZEnD4KJ5UxkIqzXgQ6koBjf+EhBG6CDqzC6hRrbBwfuDMzA
gtDMdvlqgA/+Z2kqVHdvoxWCQux5LI1JNc/pmno08vUdof6neEI0+munOJXxpEVgYsKMaYKWV+Qe
v8B7yJ16TAP/WaJmYTr3XzN5MzFXcvHIjDRyATwazhVm65G1fRrhXpE3dGp+LN71/Kv5cwCTV8MU
tawJIRVi6KHugmeztrkDSOAoVX238k3nYylm4aiw/u26/llz8nCarqzznq55ZcEL8r62wyc6NQDw
+YXrnUtaS6ApVTF/SxBFZYq4q5Ui4Rq2pErIsCgWZn1OtxQbAIQEmPg/qs3CDc48nW8LTuSJVZW+
HsGVjlyuhZ5D1Em9PTCpQIJg1uRiTn7m4XxbbSIvXaWFchRhNVAZgkIATfq0PQtJ8gNlpSfDrTr0
8w6Fmcv7tuZEYEIlDaXMxZGi4PiM1Ml7sw8NNQQXwDo/ZgSjL87A74MjFgWJeJ9R7rbU3lTHG1T1
H6hgiaVT3AAzA/j65uLdPV8Z03e8rq+Hx+c9eprxVGzAX8gBYciylpox29/WmqhgReXyQhKwlvGM
aAAW9GyrO+6A3vTDg8OlQCjmxs9nPacPvi05UcQiU5dy5Tc38X1HOUBe16tPijZGJSi2vz6uizmj
OZfs25KTsLLJvbBX6C5R6l9jhhLESYE3bqLW7DhLmmAOsvJttYkDGIa+1rjD7Uwxfx2pKSR3194F
eQQElQcaV6L+BhiP43HAjWAuGxBzSzpi4V6nPuHY16LGBi00IApbqPwhCXoGfkwhT/DHCPXHlqz5
0r1OEUO5lgdFOmLbHUZlAN0AKAdG85zsxpB1mxzAJyGbS9uc1Ux/nsrUCww81vPHBNvMDdo8BXIT
Czdrg6WIxtHOP8Hj4GpBXobeKBksjxMlHwuJPyh8RjUhfE4UVEGbIZlIN9LB6+g8WqwXzSrDuwUn
7zNWilFj4/x3OIcRk2uKUvmFabSmi3oYSF3/mfL5s8PJ6+x6mUfofDMu4KimiC+k620d/l+HoVFL
q9G/bWI0v53n5GG6qofB3gVWw91ZoQ9gCJ0nRlZ+BA27WH+dfxR/9jZ5mJBNBQyluL1n+AW3DgC8
ChkML4BxBhiPuOS93yzxD9u76aU7TR75UR03fErBJRDPVyQiqIYFeG5lr4UVZjmvP/mXyNYOCRlO
FATDWuDDpJNlabfhqJguaUjwvpjwoubsp++a+KaNx6qFKOG7roWJ/AgSrJigeC5XrmW/vJA3JCe2
y/ph1sb+EeVpBnvk2lYQVIgyQhlgP2hTDQoUdLgHVYcbsDJThM8SImHeW7pbduJOCIxSdK6HZVEZ
QdCGN3tEM8Av2BvQeG3wgv6ZTvqvlE25EPik7Ro2gf/yTHsBkcXEmHrMTKLYf954MBbZ/+cAJveP
6JYNu5MyuRXcUhJxm1soQVwmZnDq6KSn0IJPiiwjYJ12MR9ysXQ7r33/7HSinOpQrgMXhWUKLrkN
YwbG41dEKLrsodO19SJob67O9G2rE+0k+ELueVRwqSP6eGZMKHvUeYi2xkvRrz97KnPx6bfVJtop
dlVNaPICz8Sy3h8RL24BS6H0dx8UkLCw2NLzmCinssIQFTHDYdK+ncDM0NyKEZ+UgD+1Ya4XNO9c
Ge1+b9MMdKuV0ZBxVAXcGgopFAVRUkXAhbA6f3r7PDNofAbRST1EFfHnaukT/odX9l/xmaakWeSL
oobFjrfq5bqHtUFnARqyTiW4OuEMLux4ruL+bceTKMZV67aJUyqtmO2G0eoE1f4n1M/IKgfkbNm2
Uen4QclOk9BjWgQDX0B60mfp1i2PzlHQB1IOf1ofdH6Wn8XTpDr/TguMiq8oA7JFSNwYnPUbrI0M
Bx3U6MKkdCtlkVJjLs/+7Ugn7pCUDaFSM3RNWsIYMVqd4rtg4E4Byu1vJVIc8kFZF0vNuUsv8xbP
3W2WqUHN2NU3PQBu70/+hAo32o8fDCCUl8Lf+cVA2Syr6EeVpSk6qE8rThg1OJkovQI9A/36+HuL
CMow1gSNoP/kKu8WnFylMKo+1+aIkLBgbewfkSpfAyULRp3DG6gWFtTc/MO4W25yi54LNzrOsFxu
bJ85CxHSLUNuPvXULK+Mn3c31zsusQrOErkLReLZifMhRWreaj4MMshyDVCh3UY3715A2rW0s7lE
2LelJk++TjU3ZRQqnwHCev42ZREDM8kIdmCg6T/l0y+8yCf14Yn1jJYckA1DcIQ8LpoZ7I/FyJcu
95dGuNv5xBUZgzAXBPf2ROF04VaRgwTzXqy38A9W6OqhtPxLcdm8zbxbdSJNriqnquBSvwvtSwhG
wdqFeAx9vbRe/K/3OBEmDTTnbMdjtauMoRCvRwuRp70eTid93LygBrZyxoefBWpeC91tcOKGdHHI
hVGAJSOKYLaOmH9EG3g8pDcxS2bz+2Cp+7Nks//Hy/kjyhN3JOuELo+pBWs26FS3qKsHiMKvHfI1
YKhAl9Si5z7rct3tdeKSCHzXITKlx3t9HsHCQoNs2msJhp3DgbaiLJiVxSc0cUvCNhELVsMWUdZ5
zncDuQpHis5Huj4wUf5AXvVX88tuTftJMm2CsgvoU6UXZ7VwyRoVnLvHg4GYiihC/8oyKPQxEnvy
lrskb4CwSqKdGKqBzrspUbXsEcFqRpoQM8fKWM99nmScwwr2MLyiOGRiVtYq5L8qLjPrZ7nx1mkN
nHv0VCnCOpckvWVywo3qlu96y+1kK9YwCzUsV1Vnx7K/LdUT237VQbNWwoNX7QdGuDIh8IBdYHGt
HYnxUe4KtBJ7X2lgN6wZ5V+eHJiNH61LL9Rj78xzdsM7aAM3Gy3bcxmjK+LBAwFphC8Qv/IRnqTY
bLloINIApomuN4pwWCmcRmrZkeuNlxc6E5Z6JiiWJm4C7SKNrSE3rC7Jn1yUm0qsWG2jWe0gkE5z
iQdAe2a7YUCaXtTlNrTiRtaZJjE0uddHSdZxIkPS71zOaf3UiFKFCFz7RPebjmZSpEZSsFYcKTYn
jTpajUncXZp6z3ssEfrOiGSAW5jeGnFY+LHQpJHeFq3BBYnB+OxexMyVLM3WSVhthErWB7cmoTwY
MZsa4YhOwrF6d5uKxLixrPQt+VHRtiN2EuV7jr9gBq9dC5cmOFRerIdMYdNdDlzz1cTlxm0lnc1e
I67U+d6RRadXnSA5twlnRt1LEtW6zD32iGSbL5+7som4ksI3tbc9sV+5AX5XwJ9vUDjrHPotXRzr
XMDuI00wWq89BnJg5xFnakVi5LU+BLZas3bMPIXMU4XJs/05TWI9Efea9xaN7xyPsRWRKTaakY2Y
lFViqmB4VUsnTEZS1awudpt+bKww5UiSJVe38ew2ikiIIUgJx+m8D5C8+6q18VlVVhwHXon61ecf
mqzX2a7S4XjorHqIL7mIXMAokBHHy8c6I/omH1d6LgbXLumsqk2tLEpO7lBsuhq+fB8QCDAJZDSO
JpLt4f/FhymtaqANwlCYT7BP6H2KjxQuTFZd054jlSaYbBMQv2aJNIobj8+tQHONonYqeZ+mrv7S
ya9amuqe9jJwJuerhtp8FUlNirA9MmxB6uDQ4kRLHxTpuKjAK98CTzgGffo64tBrZu9DnD1+37cO
G0dGH1uY3dlKB2ZcqUmra2xnprzVNQeO/WKlfRUPJGmyVaa8DpGk+7m8kt01uqiMRg5Wkp8bclnq
VeCRGGKbB+c4wTz30uFj5r2uOxODWlaK5Js/66IbS+5Pqmhix1OkkqPehyrCUlA2DDcSsMuBpuiK
F1oFb/XQGQ2uPWm+FlaeBIm/lSAHOhpNQ1cmf1OSd35vh7JIoHhauGsz6eA6oXvM241fPnm8xfCJ
rrpfTWdHJbgFmsyA9hD6fRc7ksSsf/6QSWzz13dMTK6HSWpcWSvhTpMvUkuyyGQY7gTBZ6BVVUW1
fl5u6sP8Xg88NJKgAsEBr/F7cONJWSb3sRzuwnrTN5sm2Mid43lfotZvNag2ydNjKSBD3Og+v+f8
TZBoGyF+h74nnajZUvK28EUTX+72RXBeMQMd1yELt3Ds7ia0SCwHWP5wN7D7piS8vykU6PLeFkVo
2QoTbjy77PaDtImViCwsTl22qQBKKPDKHICg4GyeHH9bDegN75pw1w3DNsttQdoX8ZlVGIMN3r38
pn5ybg+rpTAclPVnlj0tfMIkc/t7/wJGngks5qUr2sT1SdKxqUc+C3e4jhQ30GVmJ2+16tkTN6F4
8dlBr9RLKXd6Gm8SqK60zWxRR5/5K9U9P38NdUL+Og8K7cFtCHT40nfxECtfGFspuYlHJDp1Sbv3
lP7Vbewu37jiAtWxdAML/LWgjLZoWQVrEDsd0y15sc8VTRzuVNeEDRifo9Ts0SyvEtYcVEP2SIb/
ztRWHDiARwPSopF7tCSBBCVh3GMH2wfIE7cOzgpi5OBYRMew25fDJs2IfOD3vNNE6/qxPpWP2ilJ
jkpP8le21v2LIJv8WZOIIOgeTEm41YRTGRp8SEKPwO4M1+qcHPJTzhP4RuWDwJFhr7gGMkqf3mv6
Lp5iJL+jrffOfaD1h+v0rNarp+DBPXhGHZnNcG15K7hWLOE9kmIc7oP2ngpmKNvcTrw0F9RFo8jE
wLUk2sbxo8Cb0at35o7ul6bqLqqlvV5FJ2UwuFV19gNjBNCwNOQLY8is2XakTwmrWgl/8R/Hk3tW
nfHEvTAnidsKtTFwpGdWpQaCgc55VhpdLUl2GHq6Fzm03VMvHoPGSI+JajbMWXriXGPkj/LJf1BD
iP8h2afyxn+QDrFmiC8Zb42cmUeEOQhnOH/MNdoXlzBb1f6L+FJjjIenMxqRhLWLI3wBIK132rP6
IDZwHm3mOsTn+j3MDfdjPCen5LFqiOaT9lDylqDstEd3fGf2WuCI8P/6jcYS/4k9JpnuS5an2flb
emY8Ip3DB3Gw2Z5E/oYRj2FgdUCvn5KLtC0u7YmVraqyCpXANTx2w5o5xi9CaDWXsSK5ZonhIXyS
XauCII3WEBjeaTxo0oY7F7XBeps2JI23CZxYdbTDoOqC4x7Lt0LQT2FB+CObEmbfNSZ79B4l+HoO
44SrfBM7ka8r6/4kijagd+DR3VXvPeApfQIAFf9L2Ws5wY+ZXg+f8qdxGz6kxcYzC494JjMaJWOE
jJ1s5NBopIOaW3ln9R1g0pzZu9tANVnVFMUD+zIe3Md2MJSQlMUTprsLOenPcbaRUwgv4Zy8Oinn
gsd2UQCSBZ05VBfmnF0knEBjRN2qfuoDq+mJ+yIBUMYeJZ+IMWTTaNotTO5wxAGUOYa4poBeHviP
/KlkweP1kB+KU+60/aZ5QsXerXXmBOljd+HV44xkV5yGh+wkKEZyUl09Ekl/KPdCu444PTlyL+wv
SEJFVDRsvEsh6jP9QFiBCHv5sXxqRD3l9PrRykazfayc9BhGJI5I+hTG+0g1leDo8jBHVqHpmuND
Na/j0oo5u4RTVht9bseZUeKLStLXepYRLQOlnKeZcmQIhclfcg9zlMPASFiCuVU4u5YzA2bVtWbm
rdxcr3p9GG3/ufVMv9WbUu8UUmu6XOrMs3hx14piRZxVq1bOmW1jjcK+yRExGOmgw1GNEz1+ZozR
I907JxH1AP1S6ENu5IWF6KPE+DqLB8dMpbPlSoT77hJNI+67u4X8Zw/BkT0qGwazT3yLe9Aexofi
XQkRuDxDJ4nyaxoZGcyObJbehvUtJJDrYCuwVlEftMAUQ4LTYc1gNEYGAiPGz5ErSnai+A4/dHs2
CteoeBK5rKzYW+HPsU7ZrETH9Uk+WFq5qgXdb4z60rF69ZCecXuNr/cYDR/ZLXOuMkMrTbibI6MH
/j/xRJAD1HhEoGjEmFa5OTXgevARBjvJ1wtuX55GvMY63sAFggkuyj2bOslQ6OX4GnSbCtnBfDOW
ZtwTrrj8bPXmTLCM4jfCYZbTEBx/t3qR4FZ+XEjBTqk3cAL8whwzk+kuNVzwn1eac/fuV5rYV61L
RS9txGBXJWalnrASHB2FOcHRUoLrz2vdprNObauMHiaFZ8G0JE3zg23OdUUtYjF6vFJyAgO84XUY
hgOLIrBfQovQsvWMEJFc01x9vlwhCLfj2jV49mtkqzWwZnqbuydVcHIm0sWI3QXZZkxjvUoVw/sV
BaR2uQMPYHTF7dPEqeJSl8J8paWvldLs6xqMBVASgVNqgx7m7KYAz38Be4hgM2xh2Hl302TsuhYB
pO7fIm5dBRuPRiUj4jxE3rH36mZvpfgK30eqBnvkVkraWIVwievigF8QqOklwnNRSRDyyQTLSbDC
MlOQMUDIrAUnZoiNlOsMTRlWgyIYcEI3fXkpJHgOKbSdzK8CXtabMN2PHjYsQtqlV6WLCCSuYkdE
rpWl9PbPtzMb+yisJmLelQA49Y2b/c7vZVo/9uq0CnYlew34/RBeXSidHs53KTtBtXfZSEdUOCB1
8PPKcz6ewvEaiw43TcT7+y7tBd92ge81wc5390i+FKJHOLi9vimNTjZ8ptE/ifLgYmuSJGGqJeZb
fl+w5YWu8Tvh9tIF/63QhWrNVxf5JL8ICJMH3079r3+wR43TEOmA1Uac5rga3lX8OElu7yys7D52
3GjQkRSBHgEvC9wUaeFU53SIcrfiJJRluq5IIiUNdjzvVOmmgPrlAcmqbLyYn/d2+/jpu0axD7k7
VUPr9xS2iE77sShcL9jl2l6U01VWK7rm9zR0gt5S48GU6muZIHXL9brnLShLbS5mosvS/khEzrcQ
805w28bNhILNw50n5HpYrluwCvPxuuBeFK/VOXgG2QgeIT9+1yLfVLLY6LvKaATPDLRSTxFd8328
ZpGTUoaXVmZMZkAKybeZ/JqrnUHzZh7yQFLl6UWEfCPygKqvknx8bWFbD0rUEY+L9Cr2dMhqLSik
apU1Xz97cuv4R4C87Yjj9aIsTa/AaFCuJIFEOC+w+PhL8GIytizxfB1KSuB+Vbygj8Fb0ca6m5zi
5DrCv0mZPQt32YeC64KnsULrY3ce3Y+i2NL8iBtp+tg8o1Kot9VGLAO9VS48IiVfHfW8AQ9NsQ5j
n0RZQYqsgWJKLCh+HNae6wRjrMwWLrY87urqzI5PrqTovnb+WUpo5PqXkKDMJvKyzGvytFWjZ4uq
jDxEcgO/8WJ76DcZc0m9BVmcQvRu0asKPSIhdy9pqjIxaFzrK1wjucHOrTUiBh1pGYVwGafnxaZK
IktwX6Bj+grhj2bUnY0M7xAaLRevyv4LPTY43xTO20VifKTD6m246SN7ED8HZKZTp/EVY2C7TYv2
cs/RIGU/H9KcOb7/ev67ZkoDXh2KCF8vaReMX9QV6ZVLv8bqsyrtvlnQg7OxrqqABpkVJZQ/p7PF
mShmR49Rgl2UIxSLPmGW1SQyeRnRF3f1kYkuh4sATwCZwaQOCPLSQxqEulY6XXqQFYerX9UgtJC5
q9KIKAgqGe/NLb9AaWzFbblq615PK2ktBC1hcgQzwwVFOyJGidkhsxH4lUMTKmqa2wzi5jqpML6p
tVrVM5NWs6rwvXH5lV9wphDChiLEkMvgLckTkgccCeBxuq+MIuocm5l9JTwI7d6VvYVjQp5hTnRV
lRNUQZE4WaOifadgpC7UtKCCvUjGYStkryn30AtfcJcgymOlGUjAQsl24yOTNydmbF7qoUUk0Owq
6IdEQuwuakjV+aRp34qi1oWEOfZjQZBCUt3uIQlzk1E9vSuvkOpfIYJ9eA1qmz0iW860mzbDkBdv
5SlXvwK/qYAgCXnvUuIQrP1qSuiCujfkBGoM58pmgl7khxBjEppELxQn7zcufszZNHEjy3WuayO/
icd4W0q6J0XHZMDyyUOuC4GwczPUVjIPDr2DlHCds1aWOAHC66bprmmhkcBTSYJygzDGdrjNpJQU
w6eHv1oVN7X8hSweE1Vmz1jjwBlI9ApImuRdtOLhrzV+aGHgEDQgv2PhRuD4aEInKS5Kuh+ySm/r
fahyVpFf67aw62DToZUBJovlL7UqGFn55Q0CHK59UHQWG5QrHFkBz4nbd6zDwVfimXbdsPKbp4Br
IeAMj3GRE4fAfip21GoGy0U7F9kK6fXndzvrPKkaXFpW4HkYo8nDLYFWLXhuDHZcTTCNLjogaxa9
Dq5kQ7fDecq1HSbYWj+vOsWH3ZSdxkoCxnOL4A6fgiW00RPciGcDmjxFujpDnrKP6r3E5S8CEvqh
v+YQEmZbGce7TVUTsxFXIqpdxR74TF1Uv1D/ASLUELONF46XFD8UctaMGVtTBxLFzYKPOWcDNDQV
SCKPOp/GTgrWfF2WXiD2twAgruysc9iKytnPxzLn+cDxYWX0E2sKjuf7cy3wgJK4hD+JqgRkRVIc
6Go/tvFM/91Ck+0EItMrfI+FkKqngiyivOXAR8e7/nmhWQ/rfkvS9y0pvpwDC1hjS4pdZV/0kcet
T6QaOiU48L2GNt8UGjoOEjMu5NXPy89ZpfvVJ/oviVpPTGvssy9Nkd/TpDD8OqTBZSkjSEX/vBo3
KyUCj4HqLDjixSmvCK8UfIf+Yiy3rmvYGExBSbTnGkWsEhUpWi7tGpf4qJZp8UZFmUhsTugrEfUy
bBB8hcbC98xuX9AQF2kqr6D16vvhD3EuymNf3oxyVIIutQ1I0O9zOSCuFOnekBNWucjJm6hdAvGi
QjuCpVvPOVnXOifvFBOZqoVv4mcPSUTXq6YJLIhqJ35O7ZaiFFW4k4jbwKGRFclGpkDVxgOvnKAQ
E7i1DIJcvn51403uD0gymkMq6wFrh3B/1HEvSF9aSyLUkJNKJo1oZ8mX2GFTagYNFrhwEUedHUud
VhbdITVhdeAChGJkcEyIUiXhoNR5lMyRmXerV1655qgz/x9n59UUObZl4V+kCHnzKil9JpBUAVW8
KKgqkPdev34+cR8uiBwyZrofOroMR8dts/ba6+gpWDClUEaeS/cc1wS8pzZEJ55tfz4DYyjitA1V
NEoJ/clU+SrpVagrt6jXUnhuygmE6kYLKpLfDZbUj3W7F4190FYzHuIP57nG2rdoEMZvgf+QKdOK
yGO2X2VurlvT3MjZm6DtiFbWmfAw18nlPtvpYrpq0pOUxpAB/iUDTOX6JjR6J8gPnSW7fWM6c4bU
e2fdovY0PZg1zphyOACEEsTgkI8qznBQfZ4hzTObYrRFBWQkSZYS4dA3xIpKcUoiIO2yP8S+/Gvs
p0ejFoDinaEvqB2fy7Kwy2OwKRX1Kcian98fjUvZNFm0ZWrYV/lL+UrADTWSEYVHVdx03oOYz8m0
pmyomMwONTl/P5x0KTiydAXRbIPSpbkkf8uRWqfqMIbHGagiDlCnB8IWT9gI6Ruu1giLPcXjK4PO
9m6ZTHwcdGHipa6WPbXpgQyi+4ISsgKxq3qqMQsZT/np/Z4QR/XWYmJsIgKjIkRFRv6hc+6ufMh8
zb77kIULqNIWjSurC4+ZdVKa1UAtmxDa5oSSfWnC3Rj7zlA+DNnLlYEvLrspWqKl66ahf3nEJCn7
TtRw/djkrrNLjGTselPklN3KKN7m20uN6vtB3yHQL7P9MOh89j4EwmIuRAjjsNdFsNKHU0joIMXP
hfIiKEe1eojzet0ViSsmyaGLLYeqvhOkFianW4vUSts4dvvYsKegPbZtQsJZHXi2we6b2qlqbEMS
On72UCe1I/+yoMYk/bmKDsTaqgKsrrpznAnHRUvvc0uxI90dPc9Vwe16kjkIJY6ZPWpJ5Aze37G5
G5ubVhCPgkXcJ15Z/4sxxgw6aDoJLZrxn1eCWnbURHAqjpX50LQrv1/F7SmX7oT8ykCX79eHkWbv
9GHNo6INskznhPnTjNDm+ctMFtJr2/L32Oxe2liwX77f6IvOZc4MJV3SVYK1z2OCjZl9XBJucLiK
VnBVUuRQf83GK27soq2yJB4Ax1jJX4r/ShJVYzLkoGLKOTNfE3y5lm6b/C0KR5u48CpUteT1/Sdi
/jDiwnAI6L23+lQys5Hql7pS9+L0jKPgwkbmOlSeZleRlMUGSw8vjMdqHJJTKGpOXG/YXDW1K+Oo
AwX9P1Yc7BWcD9AfkPDzivsjCYRIn91RpO6W0lFO3cF4DtL774e5SLfAN4jkKopBviJ/HidXO6Oy
AlDBQX5UAK1m1phgyhsSzhlzlqmLyeZOG05J/QzPIFNPUD/CdHRwHCqz9rP8Snh1Mbr68EWLHcn8
pgCM54ssc+N7R8436UlROEz/KuJxOY7+MNjCXFuBHleoIITHRH5DBZ2SVklBYXIDhcdNBsNxzP7V
6x5nwOPKwkvzPBa2U5v7CmVNkyQwl8XQvVHHXdJw1jGSBNDsc1kcS8ey6/pvCdqY9jCELW2DRL6b
GrndGJUbaLfx6Or5SkvuffF50rFwlPaarTj+8uTWza1VmT9FyuMobTr9ZAIi1hbdJX2w1pLeDmU0
t7tw7eu1a8IGEH0E5evJ1lXgR0HaqE3iDO2dGiV2j9eWhHVuWD9qj6fJ6p9IzWzaUbRbcd9l93m3
780zmMaqznYV0FjT9XaVZzdyNNqBr65EQbYNan7GBI3QyWL9kFuvWhg4AG5y8xhXgi3I3LD2t+IN
rlmmtqKErtE39swk0SE/atbdKP6YZPmmCN7M+LcQpG6XbCTzbsYcorSyCa02RZGse3U4zH+zLWOn
iuD7adUhnNK7IQ1uRHiJDWyE0PoHbDb7wFKA/NDXzhRn2yjMVyrswLA945Ut4Up+e8GegXBqSJfI
QAHc5c+3yysrPRRlYi/Uct0puFdzC1/kjuFh7Mvd7OKumtDL5+rDmIvsJMrE3q8ixoQkJxp3s/0q
Wt4KVpK59GzGD6kS2wr2WzhAchy6/sr9vThniD0azFWD5oyFRYEuJaSlDPhPrbIG2U4e++pZEl+w
YDM0HZKmXblKF4I/iDmi+d5DD5SwsBhVZ4Zd7MfvI/ZInTIwSU3CVgODSPXZawZnKPapgo9s35RM
2+v6K5zHK1yhC4br02csLnQKOz00hv8E2lEI7v+QRzblHIJeMIArc77gkXHFskkupJu6rCwiL1k2
kn4syYlb4ipz5iP4L2COIG4UdqhEQInqh31Cd2lX2/zPVI62Ij4XWnll9S/M+uOHfClNa6MexBIO
lOPmQQ4sNulY2UCxlD6m8M/307482MzBI8pCM2ERZQ0wuEtPx2bG0wkwp4GgAyKeaBjr8DpuBJ77
1UYzuf+ON//+h1grLrM2D3R8Uatk24FymdKlLpnkGPXrfFx1UkABOLUnCOVR9NPMjn35NoW/lcb2
a1JnzamUGdGifABXkQQgVpJjG2Bu/F+mVNhwm9165MmPNrST4b7oddsLn1WYLAkF1gdpsNwiPZu6
4Mpx4tY1jLGzGI0bUGlnTAv4urlt5pEj5+shuEnEzq2LaNOb6DQGnqMG3S7KvJ0JQ6maMaLncvRJ
XHnFxrfWiircDR4y/OMDJFyh/ykZj/j4ahYF01TbGm4hkAz6s9I+FINy1DNoaJhSg4oRWE8AG6bg
9BmFth00LD8QCEVwg7pBwN/mulcNlrY6dfrv8pbiv9O1ilsF0+w+1DlqNwjoij0hlaZBpYPNADaB
nad0QJY0iGehgwcg1zslWplqa4OUU5mROxUzWtiGeB8mu1Z6rsRipfiNXdaeO3i7xngbVdEB2Kvq
x7aT3Qz2efSspX9mqFpLq3UD6DuHLjF1PP95Un6rouEO+eD8Pw6qoUiWTCCLvsfi4HT+6CWNgC2I
U1xgdVbVvaWemFlWYnyp2n0/3Ht2twgmdMkUuRaEcQBlC9uj9bWsmTwfMgfONd5uTnrmaqtIXdDb
ze0BDSXIIDs3Ur0LAMNDz9tMXvQjNXH2JsSgqT2Mw/AvbkIItsnoxsTesf9MiFunu5aiS6LPIf+8
rVW4n/0oOznUYMUgLvDIuzQCozFtSPJzC0BQQYHzdp7/UjyIXmaXKtVG9aFv+m2hA97UIaHVixDT
jOWl1F73+hDZpWhTPBj8ykEJ4agYj9+v0oUcTccnAY2rM5N1GXFNUpEAzgrBUa+4O9Kp4CGZyFhx
A4RrZcdLXvjTWAvPnxuZIMttGB4V5XVooTQKDs4I26yn93I82Rs/f7CU38S11DK+nybvl1wyWx8m
uggBpLEtitwMwuNUnyOBTgA8/igba+R0d3NrSNy/kADnPLCp9jmvVr+EffhLzN56z6mHxPYxCzRW
VPlJ0SsXaro9Zalbt89kCk4oVz8MIbNrQXdiLvHc81EItC7D2dLC1dR37mgNK9k/hO3eNCI7iopd
hNPPa2sN7s4ltLneyZC6kv97HDZ6ua2zH3IyHQPXyjtbCGS3MP+aWbdNWz43dWLyMYvaw1QHgKin
un9Ls+dO6dbEL3MFu5Zeiv5EW0jwpy3PRkiOGlqOBK+2Oc0IQdc9oAK+noaHXupPgnVKIwh+vUZ2
8+YT/M2RtBk7cwWOSgc/qvceWm4PD9KtsbRyWjoz6gmFUcESNcGJp/9Wk1n9pwbavzfuyPyBDD5Q
1cgrSj6ziSubl0SFp2g1Tiq2a8YNSOS+3+tLDgpquiTRzUIksPS+6hT5XCkvOGbtBtSX7igAUtw/
pvVqMHsp5CAzJ8wimIV5vXC+sR763TCYwTEsHxPjBOeN6kZ2Dd+4dEllGfaPDt8dmvci8cVqSkYQ
aO+j6MWbYZxN+c3Mnq9Suy8VyxhDnXW8LENnqM/OfbBaoTcmJZiBUYI3W9AfJXZRyc64PRF4X+nM
nzmGrsifvG1Zl3bucY+KPR0rEAH8fOcFEm8un0xYLPgtmTYev74pTX8NQvQO7n6/2frF3YaLiMbF
zGwRF0ZF6DvLyCt2W/JhPSZ3wD+m8JokHHaqp3rgFuKtWZwE9RSQlutGD9BZnyZVWjWx4VbFcCNN
lpMLmySjSyjVXN8r3/n7inyrFv6m6d+8R2M6zL1SVJdN2DBiLRKmUMBoeW+QYkr+Vkd/ZqBgxumD
bm9EXCNsBllNqKb8QMut6U+A4Vzym8KrBtpqVCoU0Pg3ivR2CH1eJuxRZWtjKeEmTItVHZGXOGUx
0YYnuEJcHaq2OtWR+lMZJ2rGk60F2ur7tXzX71l6TBlvyQnDxVMb/Lz7umn2A1KlwVHMqbJTiw73
03j0z6VfuGMJ4x06TGb88oilSChpK6vgO1ztLbm4o7S5mCrvr2lf9EpHrdFbbeyDo1w6lCYBO6Is
WYNa2So+NSJ30+SHuY4i7iRhm/Qd3IjTXEzqI4ivdEYJBDhXVmae+deV+e83LVILsiUzsxq+iUrS
DGEn5wCmX2s9SobsmM2+58W8/qfhBatYvgJuvpdivxl7KWZV+QGuyBxZD25Q4t+UwdsMjASvKcGC
PN7UfXdqAmsL/iskBBveG12gGdXW/q2PpL1WmhRpOpd1bOEHNI1uB8ImLkbbgPqvC+oBc696264L
7ZhD3nc7ITppwVMsz+1ULXizV1grz9sOjbJN07NYGfDRs1VQv5G/plH3zsRMQ+gpAJQ+pgFOxdg7
4Tg6SnFlNZb98zM4qQMPoUA1W0PJWsCueisXPdE1tpB0Fo7NQCdfsa/yJxGeTXvq5z7QsNqDj4XG
vsIh8UqCrSqV08rVOzb+/cm4aJo/fM7iyvTiyHNxShscBbjPsGaNR/w5wXR4Ff28OvNFSm/GgyIU
ZUOoJm7Kl0p4KcfG9khzda126MOCg81iWPGvsEjg25NqkD7kwE3idAXOuHhDCeJn5qQuastIviwn
0a88Jk127RcvutbfE4N4NALqKuQ7Q70y3iV8X5chX+lIwVJF+xLKx2EslyJThw2TDHeG/KIG417R
MkzUy6CWtqZC2lDlK9f+4uYasglyhBAhYNVne5jQjqd1s3cX+h8yD8AAXyTVjybdG/k1qbPLU/ww
1iI+TSIrVyPBCo699VQXL5p67PuNot6a+TmdXkk5ruL8F3eRy2SQJGnEFYvzpA3VIJLJv/v6JJu7
GBvphZQbEN+6akG1ea2+WLEPoy2ysdSvJ7kd1eBIr/O2ojmY/m8iA+pYRMCik3vaAduqJaJbGeYx
EOjECUTHSJ9zma50sXUV4Y9gRfDfmpUsR2vND9wsfSNRMa1tOHh2aNznyUGN21UTwSwbn+cOZAy1
0tDGVcFvJe4O0luFHhQ/pJGCbqVSb9cjOMVcgsUezjSJmCgAOllmbssBvKY/QwsSW2oN4SNZHMil
E8bRFb97cSPmEwZGATV3idVZrdVGRTwFx1TezNwt2j9spXSkGIEKevrhH3xvs/QLcCQw2X8HXOxF
3NayHsUy9zd7M2Rvk1eVQ8ZDMQlK2yS8xfmeFz9tWZO2RAIQd0RacISUBsdYcpP2sfWbzdTcDPpk
C/m/HpRbn5vvlNewzmjnUelFVh1y7y0ChVDf9tVU7o3pJHSPJg2zMBYQziFwNHdlRP3iZQwh5oy7
mRBQpr8C8ZcI94AAdPAeIIUk8rOqS6ukOA4l/Nt870HE4FMN2s3rgb4T2O94nb74HVfZpkC8IKvr
bVpFEEwsVwpeIgZTURcwkmtyHxftw4d1XNgHvy+olQ145lj8KWCLw1exO+XVKRb/fb9jl2oyEIKp
pNIYgh0T5yP0AXSbAjmjxXMIjq005zSQzNdz/ohqAWAqQg2gO5JxR+IxU1q+H/vSJGHPzO/g8q8i
L0Ifo/HUpOkY2vDv9WyGcGe+enWmd/77gd4NztJEEHuCk+PgKb8tlrOp6TSVixgToencXF5jYlGL
PlmJcXhfTt5abROai88NffHsK+IUSq/amvecwIMlAVG8EfNwwil50T6SBQdODtR20wmM8iat10Ff
IFaQwOFcDQoID0moXp4tOk5Us15X+pnKhON1pVMkSFYRpEOc8ZPnhv4YU4pskKpSQz/Bl52ioe2l
moGZjOpNDn2xnKl6/BeULzU8aKrbSVfW+nsQfUMGTvKZeP2tp63Q/7FTyIP9K+wUW1J2M2d+II9I
QQ5KDjV8w2T010piOL1iUOLNHSxj3Zh70CVWXaEbaFaiSK52t8wW/8sGaCatLRL9LV9IXJSoqlKd
guBYgmiJLQR3rk0OLydrHJJOWavtoYfmJDw0oGeD/3b9Ey4F2nSdiKoiWvj6JfvRisdB8ymJHQvz
1oeZJZ/DZAMGl+uOCqaZSTNPcTbUKRj+9+fvwkGHvaaCEcmAB6K6OOhZbprRkOvWoY/3oDb4Q/Qr
xmZ3lQ50ZaBlQC9FRW6QfFqkdLCez1V6quB6xQ9Xb5Q635jFhn6c0rJdT6+LwVRa0zqEwlErt6JB
yXigvausHA+8b0ImITON20gq1wlqFEmmrnk8rKBLu10lIshN1t/p7WA304jTvTH9ewWenIfwhBfA
gn1MAM7GDgp85f00PRHA/qZt8q1cHy2wrED27DTNN1khOfEkuXHkHZREBfg7qQXkhUrxjkaXP+Q9
NDIhOyVQv/7PWwoyQL1NUlVIGuICONH7hOoCCN/cuWf4NynAhdc5MCKlq3DzpfDcxD7L8JpVhR6m
RSagSVACtRC2SwYZQD7ps60K7uVGdqi9cZ7oFTMr0faouNXACmyDnjxL9UNqPGvXbvI7oWyx8XwM
bWoW6JRBSfyzv2hSeaDzDrwmn1sGkNWhhXKr1aegp2Mg3Eexd7JabVUX5lYO33LMWmmB2dA/2z63
Ke3N0bClWCWrr2zWNJyF5BpK97+s138/cRHwBrpihVkNf0bSk3XhSSivyCu5fzCGo19ldpi+5BEd
KNV9kPdrBRuJpxu7NyRiIIyW+vn7k3LJw5qaIsrAHnB5WLPPK5ZLjUB5nLIWna2TSn2w2UfGqVeR
SeKy+C+IxxAmpuWe0a8MfQFExNTRZacrCi9gfzE8hZAGuU/oL5gnfTx5OX1gTod2E8KTkqNA1UJd
pf4VBGuD9xnF8sQnIMLz/VdcCEJR1OdpNZXejvkYf57/lKqRQrU+ODaE3aF6pssVQmSjUp2uN2Wx
+n60S7WAT8MtDqiWVH3iNUCak7/Sx+dE2MPjYc2JvdXwNavf+juaetqkd682ccoXrCKvB4iGgnIH
DQHLmyoGYkmSSfo60T2b+p0rd4mj1utmPIT+0xj8MOptXNvmtPeSO29wsvapjVaG8ttoce5bY7wV
wh+TX9sNff4JAUCE/lJ21XhdPJImnc2mYgK9gYd93pK6MPQxAOA/mrJoT8obQiuw/npFtztxD2GV
OAyyDpXsTSPoV5zhpXqJiRumO9Kg6ZT1+jy4ESlhFCnFe3YotBu6I5MG1tVNLiUkSSu+JZ5FtoLH
aCY0pCqB2pUTeXH+pPyyqMwUQkz450/gVxt16lOyfig08llO9xQgeo1KHv3MumrTa24aszXormVk
l2Zvicg0GpIoQh9fIhytVqRFMPgsPZEXShFUxjqT9qRnVr6L97X4KEhnNbDbYqZV+Ff5GxdChHnV
CUcMVJrkZQ2jiCQJYaoElEs+V2Vnx2Pj1BHCBzryEtvv7+JX82MxjIW6nERGB/D6eZlpb6vEWO6F
A2ucjnvMXWvt6Er6fpSvM/o8yuI8TbkU95U/QbAZHZUOy/5EdAV+TCb3/UAX6ItwrEWqMaZFUUBf
Vks0uYxiQ2mFObzimDZJtkOtyA2S5uT5hi0BE/kSjxrWt2L7sxfWVvgENQOmaFT2oS0W2XGiEOx3
42ZUeKDGc7//vve9++yb5+/TuV2WpJnqu2P8kMuJgJd9KBbCgWLYmPl2pz8nNOSp1PxDpOeKQnjw
IURLDumBbN34Fl+RGQJyFvmxUIPdiFMYhmzHE5HOHGXAKedHzEWJMFljn7AJ95mX/tgoXXgrwQrR
0cdK5HYXqP4DJDJ0OFcVPydWDdiddMqvosAvr8xyud1kD6SqtIJoqJrL6pLxbtbeZIytYB4AqRFO
UYNDidbPyPW9wvpZ+q33gSxNpU1dNFRZW/jtpEHe06pE85Cnh6ndSynCa9ENhc4yJbC8RkGdTc7H
vZtH42Vdin1gn7jrhUkqvYGYpRzNQwfbtRPhw17jDl0bYeEYvcSsojFlBFE9yNYjffbfH7/lbV/O
YLFeVlnMvGVUH0mabUG4hYgWBgXqe8qV2PtLi9L7SKCm9Prp6CQubZgl9EMhZa158KMfaFe64n7M
N4qQbsTiRZSerAjNmTjYdMlOPqKYNx2zmWhqBldO4lLAmMiKPYMXhTmdOw+XNc14MswwEWvz0FfK
Whipu0GqTKJubq1sA31tmCCKeYTQZPYsp/eqNW2a8lEVqcnH9c6Sg8HO9eyensDmWovSlwTt/dto
Q+ElI1kG/FvsxpSpXpRbpXkww604yeRVtWPU7Y0BkpPfeJivQpZcK+1wsbTL8OF9/reUz1kPJ5b6
YtTn+863ntVE29fStpTIvSoX1staVYWNPj0UxcrqU7tNZpm6R5IRbRXWuzDs761wvK/0dhVMq9hM
XTN4kQsVNZlkHU3aKomKRz2V/7Eat5HhXzkbF6yDjMIDnWsWCQrxzWeXI6CaaXpFaxyyBPZVcTNp
p8HK7RCSovF/9Dus8KehFlm9Ss3QMtPGOLDblX6S6htKFcm4F+sr/TYXLtbHgZbHfaBqOVRVzZyE
h3wQnSw4WwLtGdf6Ab6Er/OMoDjiQjg02Nd5cT/4j1qx6mFUM/Ogyc6AkhQkE5WsOlAtYKdHS0Zp
xXysEP1q4ZyMeLHyrejfsMDiBHD6y8xfDJKqUD7waW0a/syiv6P4dxTaK5v8hUf//qHYf4jcc5vV
8pH3SRH6EOka8zCUW0NI72AFrwfibOSK2QoouFJE3/oqiH7Mx7OTQ5KbZiONEGlM+nTGGD0KaU3K
dcUCXnAZmKSZsYFvIsBbnL5xSmJfzSvzkEW5PcnDSZgVZZJ611uqHRi6bXJjDCt2swytVx1QvnvO
dLRBQMTo4pM8dW2ttbR2wu45CZJjom3GnvvVBaTZT52obpUp3QwIRFh5skoFbY6eNYQRMXwq4F1X
7LPwiZ2RAEkQOlG01K7F2m10GieCcrcrBGXVDsJqUFHibQI4ZzNm07oCvMdqW2jJSUiCjT6n65m3
Gsp+z9M8q26Sf6ooaEmB8DIUEyp1L74e3cZmXDuDXLvAn1vdr3/BTjp+v6JfIvV5py12WFIwsRKF
+89H0iuUqs6VEDMGQTLVW7iZFF6nV238Y/iyndTRzmuHDQtv82gGcrfX3kX/X76AJIGYD5+zFGQM
u5Qt73zzINQrv0U+oUDzTF4jNCQ8BulOQ7kJNWHk+crh8fvJL58emP0Lk5/FNFDGMoFPP08+DtXe
SgbPOExavOtNb3RNeE1jIMNDfdJrbyfGupv4kx21N83AY8MKHQfIvxVamNtRHcL6M/QDiLpvINZ4
+/3XfWm65+sIV0xzlqpUvuoydGrdI8QiGod+oFDQnAazdCkioFXnEOxzXgOzPw+EocLV/G0uxS+C
pVlghH8AlOdE7vPCsGJ1CxlAn4cOgg1eZSzWSfPDINpkYNk7AS3kWnntNF4IoRjXtFDDZOYkcJ/H
jYesSDOD7grB2mdy41AwmVRYSgj2acO9bE5rWJgYP+KSOUKMIuq5L98v+wUTYzJnGfcGmUoSF14n
MKxuUBpTO0jeCQEVgZaoXH0T3Da6Df7PveBsMREE052p9oqyTCimVMijaNS0w2y3TKmzE+WRhuBC
N2Co0PGNfLEMwBEcsioESDqncKp99JRYAnW4/37iFzw7RXG0ZbgQlgYh6/Pa+6bemp5laAc1+gEb
ndB/0PZB+ViN11CzS7tskrCKhOKAI0uyUuz1PYT/UDt4ZJFSEBzCrthVk/Bk+M9awR4LSGfTXR6q
m9JT7MoUVwrtn4Q+D99P+T2hXJxzRHRIb1UgLd1cdgI2NE8qPWo+h6GRqDJGDqDnSirzX7N/CTWf
wpPBoySVRL20fplDPFkTDpr3ogzBOvd5oDrDqRABcQk9MBZCMsu1ZBBPlImQWXcrb7wR4bnUBYKM
6BPGjlWi/mdGCIZq1o4DVuQ5NvePplWOat23dfRTGJVdYOmbAZ1FtqDNfXf0U2RTEYvPnmePMnAA
bueTKWTqj6pTVgVM8jDvDduQx3WFpcrk/KSX7U1Z5MfSeoFoRMOsKxURRSmaliSeka2FtQwbY7jv
Bf+M7podMj2/7twuQlbVp+n2Fv57wsJPYXNOrZ/fr/0l48vCs+wq6KkqLWXKqqoURH/o1Tm8E5p6
Y6BxVxc1Osi5O+YO/Ke5UzZqazu2NjKkPbODtZq3jjf9LWgQsU35LjpJ1xgrS4iRK2lZOriROLdl
qEsT1NAMipnv1AN3AHBtPSTVRkzM1fezV+fb9PnkyYQvtCliaUTIIwtLNyVWF+VDpM5mJhr0J8sL
z3pubQyYoWGjbvsiPZhsk5FmK1GDkRxOzVrKn2dGfImmVti7TdFuuCqDYtpwro5zJOaHoluHG09G
zq/ct15vm8NK87JVxKFT1ckp+nsvOQbauCoSxDuVeJVM5W2TlRnoSnM7VIRP9XCbtAUCQNcKB+85
9nLSsoyKzCyRRROZ8tnESGmkq7nXKQe6TcA+Usr6UY7Kwdwyl4Q2OZPXxndWSsEJOVENTc6wOwV1
c5KqvaJD8tQ3mfRSmVgN46ZE2ktv1HseHUUEIVjHGnLZSccrDj3PHYypvhKRcm8GxZaSG1TP92p6
tfTwrkPxZUYqFXYV3ZeZeft5RtzrTs+EVJkDZS/iCTwx2ymmsNViJFnR+5MDhJyB5IsObou/LjTz
p5gOzui9pY11VGDcprk0dwu4Zq1DnSiVf33/E52asbZBKH5ONDeYqmercvBPGEM6dvVdpBU7PxYO
A4lCxLvMYeYMiv9mVsnG7KUHdUBsqN1NmXBM0aHVlH6j4bYJGSoZXVaGm7RgE6mtw+MHq76n2SHQ
wXj+hQWYqeKoqAaXUrgLxj9q2dqRi/uZ+sdOe+jDAU7x6zxILFY3pVGty7hwJblwEq/btK23obk5
sO46GvXlHkgASyKazyO6EwPCUGFs7el5soeo2Wg9LwpQhB6Z4Bjrq2bTZSB8LSxIX3d8mRpjYPxG
yBAh1t6WhF1Y5VtP4sPzI/p2f6hX5gE8Iqt0S7U4zMCAZpRubJ19/nzSngIzOhevZGF/Q4qYgSyJ
JOH9Ps6C3dATS1p3IX2E8y/VXXOjSeCHBmShFgJvG54KM4FpAHg3ovqc2Mi130m+eGfmrpQMmKhg
O0XJLy2CyKKmTq4Va6sTVoEfzkIeW9VXrkAhynw1lgdNQ4eCh0Rmy7QE9bUylcOJVuZDXP8x2mY3
8MZtHqQUgfdWCnXwbAV/xOyPLPzQ9FsvrOw2/UMFl4bZv6WPZkHqOQKFy1i7l+J9DBtYrX6aGqTQ
k9quO2NTtneDchj9Q6ysrHpdXJOZ+VLXRDiKt58J8CVKVTRTLg1eFiZd6MnyoTZvgsTx8nta7PTh
YdDeCgkOGBBKrBQ4oVdjlnKJWje69yROOMxIYG5kckVbzvcGor7yP97Rsr83yBdy88/ft8Bz+kTI
KQ6r8kGonoKkWmXTmzVkR9lEnNi8nXQTHcHBNcQXsyUJaM+IP/iZZWemeNsRmBf1KlLupP7JUM55
dxg6uM3h1qIxNzWuKnxePAygMBgegxjdWCRthkVPealK8kE0bjr1niJP2iFqHDabBKMJNzgPbhpE
ZCE+qjTLlPoVZOYCMDcv1n8/YM4fPgAZmaIEgyzwAUhBQjb7mVXbmfWFULxVRzRtQzafScWdqyRP
3YSqMv1Spj6thfbv1KpuApe/KY/12K6/38X/tKJ9uSe0wM8hhcl5m2PPD18mFoPUqmKkHJRoXOnT
4NQjWEtmOnXyQ1c3yl08+W5OVQ7lCVscensatoFxl0a/R+smiW7EsHQ0XkAoFceL5H2vo4LTIB5u
FECublNH6PZktIQXTnpIJ1r1UNhNmt62xidTApMYcMI6yoYJNDlOkCasqA86nnxLFcVWLFhJqAzI
oiun0pm24pNQCm6mhEhA09SW1TS3Q5Wpf2dc76EZ1n6ysuCtZhjLYzXTCmtBc4yODg3crKN6GnWS
f1LmOaFyr+GDovjJbwsnGFS3Nv8W2UFXHmcxtMQ/jeG9YDzFKlpIM0BKfu/dNNm+6Y615EaPgXXT
CcRb4YAQnWZHs1JS/1TT/VP0j7Q9h7obDX/bEUae/qTnvDN0Uopya7FAZf2qK7817T42tbU6y9yK
JR2SkVtL4s4vo41e6TvR9HeWqB2RZQKUCYzEjWvT6TMHGdd1SHt9J9/FYPLNGCODHTtdctKbeucJ
xspP042ge3ZEp0Ca0bGZPuVCTgOH4GoaJrA5Z9atWB9rQhzU/LBy2Oiq+NUliJALqVN7iMjrA0GT
5mSwc8f0duz0jZCJq6zq1oL5k36OFTlm8necPEcW6F+taF4Vf01MQvWMlS5G+yrx9tXw1xz11WiV
N17R3+riYCdBv83T/OghvfermF608lGU3DIoHDW77/qXNLjLWh7sCR+s7CD9D2fntds4sq3hJyLA
HG5JKltyttu+IToy58ynP195Lna3LFjAATZmgNkzTYosVq31rz8MfoV+TE+9TvEKRfYzJ/PreFPq
HD/lWxFNrrr4ZfoQgBmVhC5EHJsp2/ig269F9Usrd1r67Mg3IX+kWd4Aj/sIS1ppqzRrqKCm/aRl
2x6fsDBlTXTbVt+m8w0DPM9IS6ye9m29k/t93CLiftMjZ5W3vgTmLGvPc7eCpe41ZQwp6G7B4V+9
6VGwVdF9yW7czMlGhxRnI80CIpIJVYgmn9Gvq8snWZ69NsKcXcWqa98XTzQsbtQsaOp4lvP32fqx
6ML3PjzWpnIKs8Jt8lez9rM/Tf7YdttofDb7TVnfDnqJJTxM5jf4qVH022i+N30IUuZ4acj3Jdze
YbRm27naBM4hGh5G64dpbWIgvDRF3eTQRMu9u9DqGPo6bG5NDQuZG0UbkKT8KRD72ncSiU+GtE3l
o4EK1/lhDP4yWFA2aKSeJ/XJsvGEeSyKn1J/bJdtE7gG+pUKh+7uaC6eDu7e3tj6Zol/YejoylAM
u2H79VYG+nbhyMd7x6HQxVP2k3as0oAH7VpSD3lTb4tEuosaouBqfhfvFvWKOzrSwZR7PCjsFZKi
JKbJROHnJM5qpJYemXwn6kobW7cwiYmaH8e+p4GNDw0jlAGKl5l3d4WGye4EV2bQPLsmhCc/5Sug
CprEfttm9Y1hJcdxqm8jyqO5wYK4OCEERM0seUrb8rBlXym6u1ruPDWV3dFuHhLlwVDFB4rNdyq5
Ufw0KultqDIIN71AfsBawA2M2guiTajIh7xgq2hLvPWha4YnWbo3nPmgtApGxNFKjt5C5ugGnmtZ
bbkzpHAVf7Zymtay8z4OqhsVhBY8OeHv3n7nt9sxSWK25JlmupsKvtauXhdRQYzJ5DnhfRX/yfKf
Syv7TFU9K0o92XwiYtvjYflGnO/xH95Z9lUD/s9TBhpKYBVYZngPMT7+92TCQTpsGnxEDmqk4/z+
Y0khB9gqlRAuI4boh6bUdjHq7jNw7Lj43uqSh3YT9JKX1V+pd5QPrPz8pIQwJTAuCCrGOcZXh8qM
lJmCR67Hm05d1hEdls03G8l3GQgoYy3euKgwhtofegMZEr4bwLJO0fqqNK/SmYytlgq/PXU9yVkV
hZEYDujKbfvQMPxqZsfPAM97SriorN3MVxRSs0hZiDqRERZhYvoMxDeaE14Wj4MkrWt08pn13mv3
ic6eVZGCgiEd80g++2UVJ8YdDltelCGdlQ7VfEOzAxXI7RLr52yUG6feBwkICGkNQXaam4HUiFR1
C51oFylAbFJzIaC2Qru3kmWfmWmOe4G91RtpJwz61KrYjMvoqnhOTdDrJY4ZvcAyeyo3jfqNQxfI
5TVCAt2lr1m+Czu/z1+G4qnJm9t4ebJKbV1Y7UrDD6aXI3fmv+8z2reJsjvh84E2DHOy1TM31tTN
kqv83xroNuGezrMJZ0q6amlhXtxH/nrRZ1332C9LNiJeOJS6jFktcRNFtZ1GfK9wmgg2FkkiA7tJ
GFeHKCStZzT8aFE3tRUdK8Mzi32c/anUYics3dVuXCvB/Zj/dnRy4+SFQ7VyS5x4VOVGnV7L5c6i
0JEfZewsKVmqFysjhu40kAWg/W7yVUhaS1eDbqabuLgdVeehSPdjeNdV5UrOho2WdJ6d1JvUfsg5
A5dSO8ocl2O0KWeWl4PRjZ2ubbT1tr5L53n39a77SUYr2hTSAXQLNrFmfxIOOXJeybM0qwdcoCfj
2aQMMtrCi62TEj93iPubjoluAjkFHnokPUUldYop0mE8fdKQer+H8R7RL8YYmJCfohzcdlbWCUVZ
QjfTFAmb8jVjnov1+N93fda8xE4ZmNYyqocIXFJR2FnD0as6euMxeshU+LylnzNoonBxq6FdaxYj
iwIgMVUPgfELYY7BAerKnAGtvvn6kX7SpvJIybZifA/iq0O8ONv4jEadzQrhysGAmNluilhfhfI3
FWLyGExuHSO3raiN+fL1uSDKMvLDSvKG4EHtr3HjPoP7H1gjrFoC2WDYnjVOydzWZizJyiGxNwnv
sYAg3Z1qNi2UGPny8PUvF6OCf3dYcTVDgX2pwGQ+D9tS86gJDKlXDiiGBdVHL/aVuRcArpP262ne
NKlxpQH6JEbTVK4JoQYnevxl5XPNR8nxE1ddoxys6QSCSaKZLoXYjv9sJdh/4YmrqmC8X//Qy1dF
4In+g0JFO3dqjmuTYdFYKgLLhTANR4rMq5OWb4sZp1jQWsbpoXVtTH3p+cJ5ZWLkEGiPudy/J2pg
sNdLtS0LDHUuV0VkbMVAtse7ww5nfx5fktG69oDFaj1/qch4+KGOQGPss/lQCBzUx0GtiBEVD1hL
Hpgly9N9i7GXPWwdfjD9NnOzNn2d5VUASv/1w/4MUGvCLggCmsOhbplnkGNgJgu2DK1yAD9hOTGL
M67OpT7Pgv69xtmcPW3luWjLTjm0El8Jc4F8ClcFzuLJaYwPofNgKJBKmdOSiGFQBy6LC8U6JF6H
cVVcPX79iz9RjsWi1pkYWTKuEBTKZy+auYsWz50hi+VFvZA5xLsCacJ8crMfI6MblljdYJwLjjSN
2yE+XLkBsS+cv3TGoCT42mxkSC7/XWm905mZ2haKoKqlE/Km4Lv0MR9b+sq/sbWX3r4yJPugjp9d
0hJeGCoHEQbo54DfKM1LkpeTcpCB7RqB8Rk7OTKJBaCnno5TXq6HRn/GsbiXqv1INVNJw7NqCrDU
k0m/SzJ6RDuT3EQbdiVsnQYmV6T2r1r+G80Z5sAYiNbpehizfcITTYdHMUxudeMpjt57eQJMzR9M
3jKewQEzLb3dNNn0nHf1D/j2JABwT5a6c6RoRRQ7HimEDznuTDt45emLp/vpUQj3DF1wFKAJ/Pv0
8zLOU2fkk5OH3it2UvkE2V83fBpz5mNA1bR25KDrxZG+4OtrXzgwhKSNIZVhOdAhz158XJTZhGMK
WziDSN66qNLnB5iEPq3uVYLQtaudnZTNEGT9oLKNQoUgnZQRbEFuXPQ9d+7l6vXrX/bJZImPylLh
wOAYwaYtn/t+d1E+tnbPmq67BzXM7kt53oryX7HNfdOUMKWB1IufhvnNiqd7e95PEnmYxCYGEiNG
e9stwR9ZJh5ZS741en7MR+vU68sxmJK3zIHZXXiLkfnoT7C+TYMbsfwcQW1jOGXAFAqJSjOSeKvm
sUDlD/AKYqZUhWE+LIr1Rwoeu7l5HGWNORaYfaJvBZutt9GRo3Fq2/w0FBg+kspX2MMqmSGgcYwX
D4w911Ewba8OyC8QMjS0dQzIUThCjTzXJDnVFEuLkyiHIr8tjAfigLElVzhxwlrfS+babr3SjDY6
c4Wv39UFcJorGwzLYejAjP7g0PyFahb9nGvxGBE0GRPWHdlvtHXkzoExGQOgF91NBNYlR7uk3qbl
g63+7PDTjQzblbQSR6A7ZMpbhEs3WWdtp2S+zc1n6jGTaOKu87P0msPupYXM14IFK0mvZOKcLeS6
ALhIe00+yMmW/rbATr1a2YMHk7hYrtSXF84qKnVMAzkReUTnz6aX08ZpTK7F4cDn2ccHsrX6ZjVf
48FfGGHwFv660tlmIIVqj2kQVxpJLyIpQGr82MbiCaJKSIiksdzZwC4dY2qJhtbUHgOf/l3OSfuL
o20BnjHSdWnFz2TeOumL5rx8vUwuP3UcsxkK4NNmno1YsFUs5GRR5YNlb3jk0NTowujuqmVzvar/
3FXyMJjiaoIRj+xTvJa/lmSr6OXYWqN8KF8mDe97f9Bmdw1BLqn+1OW96BevlNMfq+b8HIAsAweF
L9BQz70kpDJdtNxZ5EPq3KXJXuKzX3KQ/ZmaTyKbnWE4ksZdjuUAutNimXxtkvygOsXJvmNy16/x
3fohmelzPA4PournRo0lPcGivdJHXqqILUoWHYoAd4qN+b+Pp4nTqNR6tvIaQDLs7TVEQug8VE+K
Q1KQVvq9CURXFd7Xa+DiJkXLoaGdZMzGWPrfC9fEhcnwHEHVROkNyMZVmeBW3yeyREtyc+HptvWm
vVYiqfy55y9HeP9iuCHk7ueLz2niwVrKnMZDeylSY+I3HhkbT/KqG1XGE7WHHHkVKJA7ZnVXmleo
oRcf+N/XP3vgtZiH2XaqHPruR66+M+6mIh+WArznWQODmPdZO1zbly/tPQZENaE+tD5zF229WZxG
innLE+A5oDZoV5IaeE7GrqFEnHHEGqPjFKL1AhOzYW/qb5kW4LH5K7Lew/aXpd4mi+TKZQX0GXoJ
HKIlx+OXII5ZSrajRNLPOF+574u37bAfILURjfDZt5tFeg/pk42Mjhx7d0KxjPpA4MkMVHxlOYrH
fr4sCMVEK0OnhuzibDna2TQqBG7LMHYZFPXjWgpIamiNm/o7LsnvUd3cK2PyZk8Avcydx3laLwGu
SLmzEXtnm62/vqGL98M3SWVKUc1x8e/n0TfGGJg629YQNJsFQVr9gimWlvw/aK0aS4Ih6Ye3mXxO
LdMG3VHqtmCz0qrbSq4R++EKVmboJO6Jb67tZjvp+SpX9F0LV0XH5+TrX3rpJUNsdUwEVdQr5xtB
YWU2SmKHGyDfozpBJOcAlqL7q1XrxS0H617G0WgOOYLF1vDXUaAZQ66PnfxxApuAwuzLNKYOdl7K
vUQWavKHaxrXQK9Lp93fVz07jbFBKKQ6YXyQlr/lbKVooYtjL7Qp6JpK8fPrh3lBEgMZ/q/feFbR
lAXhOSFhVPhAPlggOAFd4BSkfp++RoiNRUZCRHs8QF2mU9Lom/Z0xIKkWl5V4F46eomixEELs2Sb
kJx/n3evB3E7Sa18CBmyNKq7UIcs9wWk0WlaUfx0MfPFhyncfv0MLi6ovy57Vl50eA20Ce9ZLCga
FMTo/GycgLNr/IZrFzrbyktJ0svM4kKLtpIp6rCwxNQgPl6PSr20hliycN/p8QAXzsCcoEnaOVK4
kl4cmu5+bAp/KGYvEJQfsMmxHhm9PKE0auA5pMn3LLcIwTzl800z3Ntps6I9ubJjXvrxjiCaoL6A
GvihO/rrY0IBGTZ1kFNX5YcBbbV1RGWBgim4uowuwGdoR6EeiuMaZs7Z1izFUo5VC1eCYe0EcMwX
AkUGDwryYLUf/GPMEFQi4rUTH3Ibf+9rGYJrxfSmcyHEAd0+DOmVZv/iG6HfFnixoDmdLTKZob42
sqWJmxI/v3jOEyFAlJv9dRqL+FDODyexP0LCVMiHPAcQpXQx56Ef5EOnNysh1ZLbeG2U05oyvi8e
8uRHG6WHmcxugYyIglEYCVwrXS7QIgmrQPsAnqehtTmHt7pYl7TFmORDVH9rungjpx20PYWU8WlV
UsUFNWzAgSE1c0+ofpObM4lpCnW7uCCQjMBCIF6x73QMplIbjm/TPiWL5lpYYol9KYdmQS2mJY+I
SFPSFbI+cYVejCntTqgJNehLX28Wn3TYwAtE6eiAC3C9+LjOoPbaLrNEn6OPZkRAWLZ+r01/zPI7
3zJrSUtexe5RvwDdjSo8Gr3xv74D/cJRz3tFPYgrDZidfLaNtFKRFY4KFYgZ+9YCAOt6UIHF9HUl
9AsybWQKr6j7phNjb+YYKmbOJh1/JkWJdfO+LIgzUJMTWWErRjpV/kfLHu3cWeeGBL6QwWlq10sE
W10h/BbXsR4c0i6M3VQ9DvA3Kb75Q6Zux4asYs+WpL5OgK2lHtPCVWGPTcovRo3AH1daj0ttEr8b
1xQ6QWYB53BZpksp1mixdjDJnCyS6TARBWJrT4l0qxmdO/f5um50aE2WL1yRkDszdSZailllCw8F
/MktZNwKrB7a0NZgSJ5JxCXmCgcerW2QXilULi0VbhihJ3M3iuhzrxswiWUyslATctOZwi+rtjFB
HA9aD/cDRyawSsosLxyZLSI0Y9wczZuvF8sFNrrYBP53D2c1jJOpg2SWLJZZLVyNSfYojX6V1Jzp
SIAgJ0cN9FQCL5Q5XbWY3hvsEW1YYCd7qsQQDavO5lhGYFo2bB/oqF/f4CeLLb4nhxwElDFgKgDh
Z4VrE1V1PKUwjeUNRgY31rgOHW9OjkvuTdIxPhHfhvFIb/vgbtNNfILAmkU+1UG1M+GMTDG48Pdg
uR2JsMMd+FaHMMSUf1/8wiikDz17l0vr9Bi9oiQYXAw4IU2s4MNVx3RnjX6TbWvWee+B2mmj399E
+eO0eLbql/7ACMRTw02recSlxDum2vZ8SFpXe9GlY9BuI5rAxVVQEjDnfuzWnQp9ZIMt9aGEayz7
mG+DnfXXWtKP/ftsf3dU08GLFi2PxV//LZSSOWi0CnXToccFr2WM0Q07I37MrfsEPUE9/gqqO8H8
aJp4U2GRpaivBVnI0a5trNOIDk0rdkp4CJLUjVKg7Xljo68ooU1L8Dvv02KXFW9h+iovP7SQv6qM
H+5siCpghK1lu5U6ujU6Q3eRX3LnFJiDGzNLgZ0moQCEkbgYL1mAVvItS57x/8+Sh3E8hsv9JJ/y
aRfYz1J3ilBxtDEo/k2ub9TZb+JnHQpDZkH9Xn4r0yGQ39AF4q5WzxmV/qFjzpw/BNNz2PYug1DX
mKO1PGnrCfLd70m+UeNgVQNcDdnTOItc4p0wApQha+fakcSG8sGZDaIwsUcpDhUlLMRO5vslRkzR
Yy7OmLx1m9G6be5aRdkmmPdJ6UMjAfYOOC2moLIGZrJIlt4a7akKVion6pCtYjpjG9pOYSR7pdRx
6R+xIkvWFp/aMsXHWFVvQnU756+NthVj0sVk4YUQoKSG/HD4HdHU+AVEkHQc7iRufSqh7Tm7JDDW
4cK6x9Dcsqu9Dqei0d/s2ILYBkUJcuxEvU6i3iqXp42V/rSueR9/9HOf1hrmUUSymmL0erbWhqY1
tD52IA5wHiTB7cKnYnEsww+jgBuZao+w6EZS3CZJ9cruLc/wogYWkeJNSIxh12INHyA1lH420MgH
3Kqv7CCfix2yNAlVABpkIzk/Fqaq1fQcosehMH/gr872RZM25JBUos3VEv5CbcmzQKMr1C24/p7V
lpjJRgODW/UwBTps5HuUKzMZz2S9C20KzlS6cg1zVj76nvNXoEF8Q8yFFxMt/r+fO0hbzaQ4UA+h
Ie8KCNnopenIWkoLvfgpwyNq5b0od4JeJ6M+x+Cy8jvIZ2MXfvzzsjTuG6kRyS8lMl3J3unBYwyt
1qilWyezPTsfT23K4WhHOBAo3UvPonf0Ytc38VbMSVWTPBNDI6BxOrZN9G7n011rwlxnQmpZwaoM
kns9GY51bq2ycmdF2crmFjX1O2iVMsK9R29W2X4IFws4k3LNEkMPYzU646tEjpY0NASIfxt5kkmc
bRfpJpIxgYaAA8iXh7FnLdlWHmvPtLCJfk6qcIXw0O8Xw88NMks6cxtFT4sW+hP7uaBW6qgqbetB
TnpUX0BYeBP0TrYmCMebo4cqbzZ6cmoae9fipujYxZ7U6lOf9b+G7pjBX2tKEgqWYYWf5n+3Xc4e
Qn2rye8o7+QJDqB9P2p/MDGY6ti3n+rgl5hMlHD4+ReK5reWtscWB8imDODp7nqjWGVmfRvDZTHn
5saELdXLv7U58UIOFVXSPGqIpyT9HVjpL+ZM/pR9T4xiUxOCwGOU7MTLVVI5Grq37mbO1ignR44+
TYbQ1e9CfCVrBOywh+hjib4Z/yyJMK+6ZghyqQCljVHoYzCH/UR8kbMqSvSA42fk7YfIvJtuVcH9
1krtSvmCy9mlrxtSgqrrjPT0874phuIOGX6AXSiVdwOp6Fn1PnZs1Zz2P2MFr3vjd4OLpjJbh2hm
X1QynHvbw4D+h0AbNoHUg7ZMkMmIEDwJVwzZvV7sDrKxsmgVgql7MyGHy8SOYa24hOk2ao+YquB+
mZ2SuwRSmVRHh8bqVhI5NgSGrwJUnNhNwwmF5Vxuw9tIvVGtQ50cbTSKxlyTZ4ofsPanMB1ssgoo
mDbJcLGr4dS+ENzeUFLI6oDgJgQyfZTILMK4cCWxT05Zsq5KqGb5m1PuVbX1JFu5iUznxYY9pC+/
E0shIu6ngZMexcW87CQ1daXEwJwHonQNOd3voVVSMZVhR4h5usbLzvS1brqJnPJYqwj9kXmHEWTV
uixRNgTHIqAg7BJ/khSSFcnvnd+7qP+12JCTiRcqEd/N2ylP8OVIUXRlfiQhM8r9GtJYiph/qf6Y
dU4NyTGGOW5QIGbxUkfGdmA4QNtKAEiJBz4OJWGFLmS0fWUFXmcpm1hJ1qp8MhlsEQm+t4q70fgx
M3IpoFPqWKcLOehS/q4xwJMMQvHy0ZWgcRbRqzRtJTXwg6bZK8ozkdS+oOXp1srOHzRtm4zJplde
YKV5DlzJqNfWrWxtBljhjWZ5VQ6XPuxpXoatnmcnRecRgA+kyXIXCoaqNKyKOnL1NZ9uslDGxYqr
Gc0VfP9iV0NPY1Olc3oxff13c58baahVA4obVkEjvdm46nPdE017gUBf5FZV1bILR3Pbp+OtUOuL
PbSP+4P4+8BNEcv6Zto/o5AVe+tQueNvkDfDlcb3w2Ds/BQCvbHoZSjTP83VM5mhThbUcPHSGf1t
6mJ4y0DClFZO9ZbXCMuHV9u558g1HexTTE9o/QSbsMVIIsWBH2P/jYnIpKcOXyp7pVopCyhZmXn9
IoZGYUkSRv3AkrmCvVyaoQgvCNhjMgYlMC7+fcYG4pDQathEBLpp4Dc1vLOfBjxj7CDA7YfgRYjs
vq5LLh7bRM3KiMKwZvrkX5hIozz2Rcc2KZcwEm1Os01vsSWN4cpwpkfOboueVfCka8ur4V7Oaubn
FDAzR46TNyBxM3b6FScxuWJQ1/Eg9wxNYqLCbF55SUPnuDiqV3SNi5K0gBtmFEe9rGkyex9tvis0
ftrwno7FRm3ZPZAfVoq2jsPlLpfv5OG1smdf0A9yQNaRg9O3q9ifmU6U+s8xBkpQVz2alevBHhfw
MOfvh3OGh+kp89wSOx/RG7fdgzCjaJiucqD08xG7LI3bBWmXizejvQkQvOKJ0NGF2TgFoEUlFvHr
t6VfoEJ9OATQp0OF+CSwAk6zu7jjbeHTwnceuXiicS/MtwbJjwqHKn/g6RRQ3MONPIEz9PoKkEeD
Uk3dh5pE4Gi6epeN36ElMg0RpNQxeaHcMYgXy+L5NjXm94atpF7e0eyC0LqJTD47j9zufzXJTyf6
E2dPi517QqAS9cO141Qs9PNvGFYh8AlbDorwM+goszIUtV2hHhArhg5Uwtx6nkAkm0D9IJ+LIrZn
i085GLv5aE2Q2MtjEV4jflyERhD4wfKTMcb75PRfDLOcxYyYDokaYcaS3Qyz5kOU+iDaO/k9D62U
IT2oL6rWrBi9x8Ij41qIysXm5u/bONsY1LFJlSjkNjKkJ9lg+MgC7IKKQVGEwSKzpYF6IloC0tTe
HoZ5dg3GHjg2ib0Lo/+67zeTddfpI7vZ/dcrUrkwDhE8E8wmZfasTzHLzlKZpcpnf6iUeNPjFx4V
a+iguaOuitb0i8R0RUImQzYtz68cS8qHH8CnpfLX1c/GULGmTW0gmYyA800/qv5S32e6CqwXPSEw
G7BKJk8l/m9LdbQXtco3sZ7dDWG0xv3B6tXV1G4D2ohvoTH7WuX4qkX+LEhbAFxYRgeq5wRZNmzP
XpgWvWeNsQGjlwH3zHJB0gAyxrcldA9zhG9ChHoxf2bEGOfZI+vDzgiIpduSGsmLHGHbOK8WWbpt
8ZUAXp+n2CuCwcdgWbJ2Dr5JJUNKWsMM4y26hhEWuV1pHs5UWY8lwTehN5f1brXSSXG0IHKZFjH0
SnmUi/lRyAZHRWGHLlZamm31btm1BDALBQ+KAbzT/XCUX0z2CvFndKG+NUKWCG5msEotROkS0Z6Y
9vhy0axCbltorMP5x6iPm4EdW2yD9HOVcB9Tv0e0UtWikEo//f56VanmpeqdscgHk0bGW/Ns552j
bMj0hDenAscLbxZmAIVAH5NK9pdsFUkPeuIJZ6lQbfctygS43htjJoSyDD3TWQ/ZSbQaXf6CSQ3Q
ftElKJ9+TOXoYX4KaXdsLE9NXnEdEw1pKdGurI3Z4fvFxhzVTwZreumRVCXZCc+RUAqatU0epXDm
Hqv6Rk1kv8MMIlbLb0Oi38BCxrnyw3sugqqojz7/VayZLyOQSQD9CFdrIXR3BiBpaGsQplBFSp0J
eIcBFiA9D1oJ1JU5vNAWwFHvx5tI83rkNijfVSJNarTjiLaq6VtXTN4wFJ64RE4RG82HKU78xj5W
VgTzj1mJKCJwNmjsZDXknKy4Ei/BbTgq+5zC3UaPMEXzyrL3S6rAMu7vRz1ai0nLoEsI6oStScqs
I6CbC90Zj5UpRPHZ4nKgrQouIoeoediFFm1+UGmIu2JlpMpdaJcf6JFiIm/R8DMZVU/vuVNMGCJh
L1OYNw0DeUIqFrhZNd4p0aCgFgSWm3+bc7vVA3LRdRwwTrr8boHlDjJXT2E6J4Hui0lLMjOeAi+8
V9rnUEpZpRpkD4rkY8Z3yN96LDtSsC4BY8UsYbBIH4f6J2HvFbZHGbQx474qLd126L2EnSJd6qwz
hmjeBGUMx9UfaT7hc2ishWX+DyVV8EYIXjn+ZbN7WczOIztUfNFVamPy32z4aEe470mNXxY1r8LO
UATo/ktlO4HZRhX/hd64Y3oq1KcwNW7CzsGtG1VljOKspV3q5pXGv/Vj0fyQIR9qjYwsEDaRRg/W
aihvS5kSKn6LsOCAGus1MQIme+sUG/5aO9sophFg59fy1A1mjvWCErY27vt2vilUeZe13TPDH9iH
i63xZah72v9JwvpuTXABWq/Cb8p21Q39IRJCclL5LJ66aAHVaF3pvtqG2zgOb9NlWtlSvpNkAO48
OAidjigfs2Jkfas/hfMEq64JCT2R17h5CeA2w0RsKud92QxXathLIzz0QngJIdWE5PLRnv81tY3L
LDAXFPGHdNDWJYQHENPWDMlYGzHtMW/S9LeQ9enf2wZGABssiM/C1gFoU6NcZe/D3tJXvwnPH2tp
90GcHsu83pUQCbn7/2aTp7gLt5qkYaw9bGxs7RwFErhw4HAevt79LlWdzEJ0DGpAM+XzZqss06CD
9fchcjCZFQa9to3hkjGCVdN77vgKNvlhdHV+igr9CJY4uOtgu/Nv5zFUMbYoOQWGQU7PuJC8yfes
2DR1PAC4vl6Av4r2WIpguTjfqe2T4W1r47ayy72OD87XP/+S4ICBLJQOKHxEJp8PhhEk6lBaBvQs
rKk8ZnBhMPzQntr5Hi6fG+nPFcLHiiZFKYFVemHI9fUtXBhIYess2B0mR48B3fjfJyLD3BnMylYO
ev0SJfK+ibpdFfTuYKEIh97fDpQNCozn8lfTATbUNWxCzTeidJXq34XshL5JSSxX2J1HYGdf398F
VRf3RzcOhxyjhU8U36wLRkS16McmLSd9Hdl88koOXTclbCGPOsPQBjVAW/UrUdUj8fUIIyhKWDPy
tYz2C30rc2ZMi5kgytDaPmZnf319Y2qaOGby9UFlJ5wKp0fof3xa4nAsoN+hBLr6iXwG3P695llJ
bDRlZHcN12zGVzK4cMOEXgXrB2O8r5+0+rkQ4UrID0A+6Lks+4yk0tha0KoT9S2/jv1zKopVPqme
2dL0dj/mjGM0yDGOir0IhTw2Tn5pRVuVzGywO7epVPbQtwq9s6SugyrdyIC1NRt4lod+YFjbGAsm
3s2Vu/7cQuGdhVhHcP9YKB94zl/vBFMgSRpE+eQwYOuYuvThdDOYstA2qHX9jYMU14Mdsl43U0aE
zi+pvRkgVi/xn1qPv3XpibNVru0d+paNPDZ3cqRjZ+F4yXit37uA2XCzsMdVtIoWC+jsES/OGE1S
5CgHe0B4nif+YJgEUg7redA2Kf62Ng1u38x4HcwUftDZ633WWzsIFtjA/RRwNtEkQ934giiU31kj
dr8qmLhFeNX0Bvy6pOl9Wvfk81wDnD7v1UAnDJxwsMRLDITs340iR99NFOeoHABIcBdZRY3iK0OF
Xd4Kv6DT/0ccxomAWyeRTsgaOfH+vaATJk4xKZlyID5xJX93TIxISm1XOKbXsKzk0bOGl8ypN4wP
NPkdPygDXUclJX/Szl6lSrH+eqldODy4IQfyIQaiImfw7AnoZpwH4Ebw8qkdF6dbmYLvYhz7gmTw
lNpUgGqW4SulcNbVVzPmdqqO/BvHLEwBD/NACNk1d/MLZwgxLmI7gl7CJ3BeEkQGzXs08Zhg4wtB
ZCSFaybITQsNnaoM4hy+naZBtOX8AxNQz6mKK6fq5yGcCGGF4ou5us2DOduiSk1RQmlBfxr2D5L+
UZNQyqUa1uTvU3q6/pMvfPMcVezCKOWwdT+/YFbFRqvUkLcEGRMdaCBknxoVEH/nM6lR1y9yzUAK
4lx5TKmR8DbzlS64dnhe2JwZbCPYw29BiPbOmvK6MdNqzmFr/udl2aa2b8Z95LKc104FVE1vYzYv
wmMTDP13a7ev3USA10S0IBSYDmOTYtVgRhin2Uab7L1cgukbNNatX88T/07hqXNLaibRM1fe2gWq
qY7yBssP7CLEZ31289OcGPx/UJTV0U/q22I5kJ/hTMKYsQID8srEbXtPmZ4R2pdViX8LbXjgXUV9
LoBPHDsm1riMmxjmnqfbZHUx2X3Ld9WUOAQB7ogPaZF037ZxNsZYqN80bHAZ9sYjRKo3yUq9dsyv
II4XnwdUakI9LBia3My/+80CNl52ViCL86+Jv9s2AiduJOB7aSrjgDpRiG61AZVB5qFBRXs7QNkj
CMkjmvPK0rpU97DTyqiNMAzVSan4927UKEUAl6JFFf1yF0IIHqeXUjI2NaMc1A5qF60mOk8+R5x7
1I1kSata7/YZCfBJEF9dLBe2f94OLH4d5iDr4mzzG3V1yWPTmQ4HKlX3OHu+0btHy/02+N++Ge6x
dEv3AHnVXdZ4UbiWe6u43/Dpch23dlWP/Dv+hXdf/Gule3u8ddzb92/8WZP/zj/nf/xZRMm57z+C
zXvk/bjdPd2+3653vzeb33etv7nb3BXuHW5Evu5DKfFe9ae7wd1E/m/+Ye3H3k/Tr7a2DyXZvXk7
Pe+fn2V///Z2irbfG/ck33Reva5cWiXvlLnfVdeL3D0Yirt/20du7P/hr5F7f3//5/6lX3178X/1
buE9+rF///jof32SXNi/kPZxikKYF6nkZ89SZ+uKtVKdhPcn9vvIRq78+eLT/bfNEdrB/13grM6I
MzoLWq5JaNXEesnMHm+Q48DQI5r+CIhDJH59MIbK20a+o4RvjZQAI2uL//Ek/x9p57kcN9Kk6ytC
BLz5C9OWbDrRSH8QJIdCw3t79ecpfnvOiK0O9u6emIgxEkeFKhSysjJfcz1P1kovrGczDVeG/hi2
6TUNHVA/bDbj6NWF4tvabyR7lyFf9aqDZM5wKBu0ggykcwb9ijkdR2Rdm85XJIRQmkcJxftF1eBi
llwwpwvtMFEl+2bGpzfJ7Hg0UBhlSfkqKScIn8XswhBn2JFfVvWU0zE5iZ0OFkgoobzbIVsqa1TF
6YFSwmi7g9MWPqM3E2xHHQGu+J61drQqSArAadMauzXk6p5b7pZ9Jm0ow4jCW8fZIAr6Svr2/Sa4
tCLq1wBSJWZt5jMrMoSPVGyASlwkj585/sDeksly9qFmop3cpvNIMkorZAhkLjD+5DJE9Zb2bFfc
fz+XM8Hny0AnoMSxPQ5ypzIQRxVFyX4SlABqoxkK+ZeA8WeuQV/GOlm3Xo9KK221z28HgI6GOBGe
t6KO+f2czmRNX8Y5OX6PnWGUMHAngUC3Z3DgAdxVswbH60/4eV7qrZx/VxQZ6F8gQ33qcSK3dSrX
zfL5rsoZtte0FqIZfKdIdXw/s3MrCDPQoZ+k01A6PbrKwu5zK+8mcQWDFch9VVBULsHZz03oz1HE
7/9x8VvmPsWRbpwE95dvjYHoIevOY5e9/f9N5yRaSyjHyG3OQLDYwnlHx2NQwKBmF/bDuTQITP6/
y3YStLPaaEHcDNNeeVgekh/GDZpqIJJDD8m4Id3EP/o9bVDrEuL3U1vgNHT+Me6pWE0OuqLSin7a
4ycT6bsoe9Lp8wzwU4TyOHR5vmsDm1cWWXJ2Fg2cub2P2t/NABBrOvotyapBXTQqHus8Wenoxie5
9vD9S7jwtj87h3+87TxvdGmw22lPxwFpDsogRAD6kBcLYufuU3++hk929h8jFZbcWBTApj3EmKnf
DQMdBpWGEiCOO8gaCmA4042L60H51TbLhczgXFD4812cBAUt7JWiGhhckgVmB1mxFkmGV264BSKr
4pxwkt/fr+ylIUWy8sd8pdjSk67na+X1wzNwmTZpSZEICwqULs0Pmkjfj3juZMIHBAtUICAGO/7r
iHasjKbiMCIflAR+YEZZ7aK/woVBTiu9OR3BqW4ZpMa/7DMCoZLz/TzO78n/N49TqLytpLlTS+xJ
bORCyn98J4xkVb+L9On7kS5N5uRMkttmkJFbYsVi2hFrSi7kG98PcT5o/zuZk51HQXDQw7bhAwMS
NKcH8sD/TspwaZiT3Vblo4JEN2tGuRlMBp0t4fBxiXN2Ll9QgOJz9sDuooD8dYcVTtah5ZJN+77c
W+8wCAna0vIrJJxe0jA6uwn+GOpkQnoH+7nTGYo7GBNCtYUKHUeqPl84hs7ugT8GEr//x3faZ3Kz
GErxeWlATGwq1xQK/hd7AKM87nnUuZRP+bc/hogrtbLTrp4E85LQxygUmi9G2LNb4N9RTs8bGYpA
NBjV50QwfxIYAIkOB+Iz/5vZIJ8CakOjTHPy0fSTmaiNyYIdk3txkvFtAhGhPHbh4D672YSLzH+N
c7LZKnj5qL6KVcPI0LmruAUlhYAiCV1L6xId+ex++2O0k/0WdqMtzzTFgfetCTgU2ogGvKOLVbbz
r+nfaZ3sty4xNcq7vCZI3QDAKMKgYjcpq+9f0qXpiKf4Y8uNk1pMhVV+nraYDvVo9Eic7k9tc2Fv
nz/XsX+iYMjZAw3y60hTbDcKXkPEhAVhx+KjyVaCB5aN68+XNgAYqT0bNLJgMyq9EN9+/n6uZ1cU
gTEb8jrg0lONgn5cSKwGXp0W7pDpQFMKS6esvP9+lLPn+R+jnJyuBmf5nBxZUZxJs9+CQz5LH0rz
No4PvXTNQXJh+1+Y1em6NmqojprYkMt84ObNrDg3LnYDzo9Czxa1E3rFpzIwll3WoRTx9ohLqMPR
dEOGS7vUjz6/dv+OcpLq96kaWVGfsudbRKn0xxaQAGGDWGvQ2RR61GN1odB3aWInrytLC0OuMXvY
2+WBVIU7DKPpl8BrZydGSRMbSZy+8CH6uvlRotDMWBUcTbT7mw24LloEUnPAa6z8ebGVeK5RiioT
Co0UunUqqifrmJp6VFWFPIqDpCUW9ruoxYEB36DyOQS7RscLjNX3+/5cJMG+DBwBXQHowCdhOKoG
Zx4mdfzszgB5o7CW2JSckCO/ZOR4RgdVzA39GfSeQEVaJ/UIAzPNTrKMURgj2M2wZT1b+9kGJieD
dCIVjOE0WtdqjkSW4tnvIie0Jx7kDiNEWCsAZtLqgqnZZ9p8eo/TcJ4FUg3CAebV13ecqmlRRro2
ouPtajqlhNvj8THtrooBw0mvjnax+lK1fpnttWY9glru6ebf9vquhzKXbSDFGIgAKF63+FG2ssPH
drptlM0iIz/mtw6dxn/y5truPWNovORgS7tkrz3ZgIO+f5FngJasLgAXYUCi4bBwcvIoxgIkO57/
8yat5HVAzYrIwoVPRRMufBmTe9DHF7OfTwWvvxfw33FPFnBoo16puJzs82ynt4+ftkHRozDOEnKf
Y0PhG4lDBO7Xc614F5PWs/VF8OmKAvFWKF2dfKRZlIzjJDM+baT20CJtd0Nlsc/WsnITlUhAW7nH
Valeo/eVv0Le64/3UbwuoJXY4Y1lwrr/QXMU2qeW+Nr2+7dyDihi//l0J2+lN/vRUYHQ78d5Y+kf
R+wi4tHVrF+V0VAYxn8y/mdoHqqBrr/2Hlu/9Hj2bI2qfq76FqQsLQKasVYq6X+1X2jZcLCqJK+n
X/4RUSOFrcR7o4BBQmmWDRQbP73Ot6Fc+nRrxqMepDiUfL8kZ8McDrWAUuD76WhSff3iqiopjLKc
WBLcrxAdtky3UB5m+ZorjpcX3giq4HJwFYHsr20q3IpVSOy4B56cGIO25LmFt91+aoLWql0NnIBj
wz0Bkye84Mx42KWlGgjcFx3YI4ZeGl5L38/9s8f691MIQIBDTxvMyNe5l8bQZnbVj1CrsYQZXlEk
gKW3byR7hT2HWw74lRjhegT2y5HkxtXgC0NU0YLQtPucRjRVBqscbtgm7CKKrGW9ro+9V2NTboUv
mh0HCVjqAdDRAEKyV7RN0x/yUvZHo8eMo15BeFGPO9x+sK+DNK91O8N6hzp1FdOMFxZTULuupFS7
CvPlLuZaK6qDNX5vNYvW5F7Ec9EUp4vBNafS+Y/jOxdSKX2ShhbOdrZSkn0YJ6u2vIum3yk99CrD
Eyx9w5mYCqB8aMOIV2BdqdHjJ/7HApbQoEBWWdAWsKMZbpsjpndt7c1ASkdmGcLvjo/5BaMc42+2
BCETZIKicLoDxDjZidKgFkYYNeO+C83ASnpRrGuAEfdwyA2rdOXjWm0ADG5jSKfPR+Ug07pp947e
bgWCXmwhkLXuMB0RHT/QKsIneGqzYMZyKAaxmRZ1gEQLp+/ahkhJYcgZnnTQ1XapuzX6++ryUVL8
i6vMF0hBkEGeSt9YcFmEE2CvvVJEx9WeOvevUb21mwJu3IUO7qfo9F978o9VOAngDiZ2k9Z0417p
OppZMPRGrwXfW/e/bCcJFHlG3r9Z6bBaMuDmy55NICamjG4xgaMdgIc6yUqQSBO3Tt+rXgUPepCX
5xj7B4lk0BHOtfWC7t8cfP9BUec9913/8fQiwfnjKkT/qj8qLcdeCRxZ0dh24ILrJ6wfm2bwWtyQ
R9RwrQ9QS0CgHby2dkcKtSku6WQ4S/V6HH71lcPRdR060ioy0RXwqv7XFM/7o6Gu8PoW/WwTU77M
2aTdqm0zOnmg9hC/ETmLM2zIrik3CnQ+IG+SbG5imSGJD0cPgeDy8fEAHAK+gMBgiuzKa9TPbtv+
ta1plWe0qoVb3ISoL8mQXl91NHoxAl1NC3oObJsBox9heilMHkoVpw4Ne6Qh+QnLihpNhDXm2Nkb
tZa23WvFOiwjPvez6NxK0U15VSXdRsA6KIjmDt4JiFBYyKCKxiVCmVzAUWMdjpAQ4+dSNiBKjUFC
v21EhUL0QW0hbEOsAH9tyN0DpW5B4h2KA9mwwGiTZTj8cbC22kgiQGXQ5EE6LR/CFJ6c0oalXNkf
8EM8iNc5pXDFchMHamf6BPeOKOk5pQFmAoMlirc1oFIZWPkR7QEYXgKqAjJY8cCkDekPyAioXHzg
jOzKRo9IPfo4UuPJc4XTEXY38MQYQPxUQ6qGoqNs3fZNsrWTl0E31tbwA3s12+5vZhAnoh+hAYFZ
ul8NTMp54nbLZxtFfjy1fq+RFqgaVgit3y6YJiHFCxFaBlGu9eredHI/reWNUZj+rHW+Fv9jpR/c
4Uodt4R5bXazL4fJOkFGQFwocQ7dzbW+PaZvBHHRCcW1Kex6ODogkCXXwR2vIE6HT470mAmqB/yY
ZHiIWT1UMCn5hlWggvE9ukP52qW3EIhHyYFQ+pTKWzvnQBhWYfOog4RDckGDLYrZWPQEMIOqR5mH
q6QzA0fy7EYLytFPm4PS9VfCb9BI6PDLGc6HT0dQqtG+wy1QAeTrWL8EdXW2X4nmYQ10lNOobB2I
vsuONnmKADVFaI7xODOvMGdAoAqQfB0GadFtSuyn/hPDgCYLAn6aATU4HJNQvC+A45oXi9VnD0W0
eacRxxcWql7K7ZH/xmZ2nYTVjsDtC8vZrnvMMgTHMAi31332Jg23FhKdS4v3+u3UPKf1I9+ZU4OC
3hRsKA1kf9hNhNTyPveSn51db1sgMSY8XyDwc3NcKwk0+8y1JThBC6JhXbs6ggYL22Lfyh+R2eFB
9aENUTBbml9udZ686pWgkOs1CqtuqNxBNQX2gy0Un93nw6uGJ8oFXexso6jwxY5p1ecUWso8gJLv
fy1xseKzLDjMxU25j5crlln8HLCrEbdHqLOruZk2at+wF5GRihYvhv+QRr8s2FNiKQSWBhWY8KaM
+hVmAhV0fSEUrFCE0V5i9EsqXltVacGxj6/SIXSr3H5CX7A6zjeNhfEa33fMx5bJxYOapL/GFJEZ
61cz5isjHG4L/qzB/Fmmspe0AD1aXJ0gWeYCC5okQZO9d2QYKewP7hSCPHghrJ/N1sBaOFy+QZ5b
6teoXtaJtVS0D/f2hPdX5snazUQxspvWPDdNloE+37J2aPdUDjISr6YgYk+wNKrXGDlXKG8WiWuM
5+4AzCLvXypUVaiwCIlVo36SGrGTxPzFnSRZHlte7JJJ3vfT+PSQ+OtodVDSAASkKtx6v06jGo+W
WjjHcR8dlpcuRhHFVV4Aqxqb9jq9j16H9/RQrXBc3UUbnMeush5UcFBXiM5sp2wv6Mm3Q/0TY01k
Y9xhU3Qou6zU5im6nnbThvvmremvw23iw0k6LLwzZuFrH45v+KCeXXPT/GpvlCdnPe30m9pH99VX
7ow7605flat5k66yDeeG393Ft8cDASMItPXwaq7wEd20t8qT8tS9lj+OuGz/k2wK79JdwBCXs+8W
6KTkoeQS8mpjwiUEC4N5qnzkT/QMIAzUxdHStn3+gKxzEENkE4guhErER53OSEi/WS1A0SrjMLwT
5BIZwe1ezrbkYCJFlVoDv6iAqpcRO/hqoS6Ac62p4VM7hv7Q8VUijSEsm1vJX0I0LQjEMWa9mfTc
D/WDCFUEChU9YFEG7yYVjxY0D8xpqxmRlxLmOklx5/KngVtdZJneaF8oxZ+rzQA2RG8QTyqNCujX
3dPW8dGpMqp3FErEVMgTJFSJhp8X9aJBNv/1IgyuzgafGhLaXOZPUuHQGodGG5xhzzm2aoP8ufc4
ed1uW6zioF5z0fAgogXLVbSPN+iOrRR/8l+gVrl4X7tPoRd6IzA27rNetFl8hECCaVv47Rox43Wx
6tfVCrzmRg30QPPbe9MzVsXPeEO+y88ZKzmYfFiO7rjjKhOUgeHbgbGFQ+GZ/DuY9LW+nnfOhs9+
h4fvi8E4nXiCo/cj99ztx3ad7THwecs9rD19J8Cixo29AVhbt8fl0Zc8K9B90282pffjhxq0h+mB
ZCplJouvXDlMxPYwjvo5rdTdHEwrSnAulXv+yr172vXuy/FHta22dO83c1BsUQFY1wGyeW7iWdve
/Z0gsnDcJK7sxisuse5T7r4p7ip2336xSO6L7FkuGvtg/CivrbgxuIgeeL9m78Vc657kvr0Bj3Zj
9+bHW+xe1+4NKhquvH0+/JTWr6+Ph9vJ+4An6uVrdMB8hIr4bQilq9Cn++xF7sc7ZE+3cKlOPt9e
de7iwS51Z//19Vn8MkpSwpncfYfO5tVXhTv6oUuC5OMp4Ck7627wyE99PN5cnZUT2MBwRXrrue4t
kEGxDNz9Ak4N9w0LZPEr990GeTP3I/R/3Lf+4egm7kPnvaqrxgV24XNzdFsBMXx+fnc88Yc+W96H
5Xkf4bbkD/tBqus+A9oJihWZn6f5GX/BRvHCLeZrvMD3gYce+F8zN1x1Aec0o8LQY77r58zdaj4y
jL7kSm7rlmvxyt+RBnWvHt/Xt0cf4lYQBf95dILivvY4Nx5a/p7xViaeveYdywGFO5fHuhUTzD3n
YIKGNLfpGmOxQEybiUbu+uOZqq/7E72cLcWk1WPpF3cwGj3MOgOb35l9RKY92bd28kpaqytnN1/l
/1g7SMVXMksdeY+Kt3sFuOxmm3E7P2gBUkBX6pV+ZW/MjRN51V34XN0t1+YedaKb9ma5LnbFztwX
d921vm/WSZD7HNi7x10Qe0Hw4D0UawPQaLPCgs4fA3O9rJQXHcdutw1GNvPoNT6Ar9X4ZO+0le5B
jrgiLfbnNfxrV80Ckxe13CfjdtQ3dmq46r5az5tx4/ihZwfohvnzJgzafe8+/ZN5mSeOle9PSPvv
GPc17pxcPkHg54syhAPGvrglI3yzrrqNRHxwVtam2wJIfA9/SQ/hnblL/nHeSddAfamG6xyBzOre
0VM2aYDw6fZ45Vylb+Wb9A85Sh/ydsbtdB2+Ya3l16t6OwXzylHXxk+pvo6z7dG4cpybGaQO30mD
69p4WPRgeGvNKxh1as/F6CCFe/KzeALBjGjwJhkCqEoxL7XY51fqyvKztbGDfblGV+epf8kGEz72
iwEPU7qb6x2CTt8v1hlb+q+LdZJOoAWjwMKLx7028VAAibqI/d7bbq5bHjrhwuObzBL2om3ZHvog
A/bD80faZF6Ou1ykzSvRoObm8ZlDzoOQgmqmt9zEspYgaHmaej1Iv7kLQwb0IcxvU1LbEXmWCCi7
hs9qzcVqxKiSy6rIO51U9YflZzaFF1InhJEunEgnp182L7oRydG4B+UXkCoLrc/DvBt8BgYevfB3
y31b3PuPD5i/BESu5B6qFPyq2P64iAcNP1ts58Bxp9W0GvknIhG+Arw6dZmCJ+Ky5Zr8X+KKefRD
P1/nH8dVy5ml7bW3bEWkCNLg6Jcf/MlEKlIoPNfTHQUsos41SrArjsY1gWuV+W8qoztuH4gnngjr
y6pNNnjpTbob2a6ceuHBGrkne91qvJa88o6Tqtzkh6hxkQsiqWCMkLiFFIBPHc8v1+/3JPS+6enM
f/GzW3Fa6R7jHLifEfvkYLhy3gd/9qwHrhJB5wMZD3qOGmX1MrMIfYDUwIHf8uKnlmONOu8624oF
FUETfYjPc6hmwOPqP6dkvBZwcMeTCHwIa/JzfGScfyJ+DMSTYSXfpe6LvRazzXzxB/3gcf/rz0JF
yW15FZF7H6zvxcn08X4PCTpQ1pl7C2ppZbtKIHNKPpbbRHTS3CXg6r7VdvEPi+9JHEL1FYx49xUh
/qAIgt433XcqU+uGE2AIukCcBwT66Or5HWvvQADZxSFBx9GbVxxvxGN1pfEnTd6h2b3+LFzpTl6N
vkawPrrg2nGP5qdI/N3f5YrfrtzHxG28z7+lvvjXwkMm0c22HVnJskITl2nbHNOKu/gCcQ+Ligwl
Wkl+s879fEUlgDij+s6u4hHnVfEq/t77xg61dY7l9+2P7Y3OaxRrKDKAyZ8DZQWRfvv24z545phz
4zX/0F1tba3xd+XhEncXcaKgO+F1nuweMfWyOD5Q7PKl9cLzD6yNsR7955AFhMTjez97fvgxCzqe
Sn8+ule9/zx5E6uZkNyTljwT2S98qvalL/WktB7n04CoLTF8Iu55WLWyaPKTCM7wptyZRFIQFtBB
r2X0yMS3xy8+1SzpuJPXyZV6l11lV9JGuxl3w8pci9359mH60do4dPLBwjGsCrjZ7JKn8Ea600lb
hkDMqmDKCW9v9IvdY+rfoWjgJ562dTa5+8RX5uX+MeAy5aV+tRY/KJZLJpMYV99H5s9K8dd7jIjM
ZOnQW00qcyeRWY2PYZ8eCVZ13boGMgZUgWtaUDBv69gIgLQDCxLI4QH+h6ippZDfK3ONeoFqe1X2
i1IaEA4TZbXj/GZAfwNBaoa/GwJ7Zo4vSRGvFjRFUmPB6f6+qTUqrci20ZI0du2Q4wgurxXlSU51
L2QYCdq6uDRJyZvAYKt5s9E4J3qhA6PdOxQBu5CLdALVoVg1052oWDQLkc1oL3TATNHS+LI0mqIa
UKUEmojrxWkTfVRCCFwFMt5RfLyt+zSYUUk43odFLLkWF/gwOt71ivrYzMUezbtD2Ch3FWwmixrK
EQ7AMX8Zj9mmK++W8ho9i1C4l5RWEAdaJ11hwdX0r6F6VQJT04cH2YbKkgcqtTYkk4OBFq0ZvmWY
v0N0XmUytMsxWhldGjgF6kjKbVV2ruoXIaUiXFapogoNdVCqaYluZPIaDejUqGqNI/3v43KXWUgj
SvldgqbaUN/S4rWt8sL39HcnV6wYxABNyBKybiebKR6Tarbio7y3Kx4zeS2Gf47125Tvj79V8x84
VInuK7ff72Dlr17I56BoI/Cu8KOQT4A+6mxMfacyaCJprtm+Uakt8Y6z1XcBaIXGFTucdN0F/OQn
Pex0d8CMgsUvxBFB+Hy946pDuqR6oS37og2y6JDAds5QlJTTt5kUL1koWD/hm0ApHaSbTU1LSw8x
PNYu3gt25oVFOLdX/3yak7JTokpVoU/6sqeIoM7UvpgzlmICBKcO6wVif0hxWtcfk0v4I0WkM38t
BBhCmLsYsVL3+roQrZ3JapgwNIx1rOyUFsuIR63ahNWqyRQkiV+z5CXWqnUd30+AIoTWC8XrEatd
RFZiqhffr4X2V2kGUiFNWuF24KBwdVoRmBRJTuLJnPcpbrWYPHrHOPdsOdqGSegKirsFut2yfjlV
FyhpjKDrcW5cc9yZM9oiSdI91jaSym1nX5mFfc3sZOwHaW6V98ih7JZa29VxtH8qpmYztPQZEU8N
8iT9x+7DldYYfqfZQe1UTzTwL3SN/kaiMDeMA1lrId8AJfbrYpelpQ+yas37vseP2gyROn1ZsFMG
gELjaC6HDYbgrtzkrDNShc59r6po3rwKw+/lTmg29Lg6XiQln9l+cPHhSluAtTQI+l8fC+hPBDvI
RjS6PCDfSbULrKKw6qPTSp1VSK1SbGfrf/+qzwUc4dMKtBwaKegjsRX+6KH1YZHouWVNn4JqgCeE
NpAV/TLxHYicJ749dTRcBYzORVO0c9teVzgzhd2PAm39JOxgaYH2ThEve7a2J8adtCfEMpKhweZ7
p7UgRqi+GbSXeAtxVq46ExFS7Q7xCPomM97inRtT3r6wImeiIcw8TcaCSMRFTfu6IhLHdFXgs7qP
0NiOUXP8yKmIEwwpGwtKq3gmPr0Lo56JAboABjAmlrkwRr+OmuTIrBxjtiX27ml5EC6isdy7Jr6P
FQVMY34aMmH4wVLY00FYq4Jdco+G7ldaxnn/NF5y1fsUYT8JS5Qgkdlz2Bzw1U+/lARbN9uWJt5P
edAt2CN89cJTr8F7oy/LTT88JkcBNKqe45x8P3Wum+Nwr4GX07gzHmu8hhrkfJv6Si+HXaHm+8qI
/a6jD8XlsWnNlZMvK1miy5ADtJpNCw2nTvQVcllZCSkMKwaW0jVBrVJGEQEmyRJ3CJMgJDRPaQzy
Hv3IalSvlMQghFgvuvQjcaxdkqGS3CKfBLicDpQTvX//wkRi+9fiYDykOICuzqieWg1Znw6711J/
h86DM6GrnsLqJD83b6NxNbYXvlRxCJwOyMuAOG/wsQBb+7pByrmRs95EzIueLWSeAtA0N3ghtaZd
OpjPhH+0ivHmECmIrmsnR2EnH2eldmiCs/1pH2bGOnGe6bLI1SM8arhcAC6dIRj12NNuL7t5nvsU
TMKgaqHTqnAufp2pQ7bhpDFLG5W3FKdxJEg3dZEj1kyTfej9suGitTg3SW3/BJ8OT67N2B2F4lFP
WklooqqHxj5eyPPPrb8FGdDg2IASeHpuTM3kjEVtwGXVnnDyRNqT5WdnXQzJ5wYSuCysdnBX1uST
K5WTl6YyJ/1nJBAc0TRQ8g34eIxUv9/Cf93d0HMCWY3qPM6N8A5PXrO84DJb5h3ycCkagOim0NBl
The5OOfOGEZBiwglIBbPOTnbEiWRlWqscbWz1/SYq1tskkUQ6GRxutEWjRduaPLL99M7d74I0JeO
GgAGImBcv+6jOuSED+twgc+b+uGAguFxubFxaa7mcR03vySl9OIpX2nSy+g8wsIVUk2D2V61aPma
cgeO5+As4/33j3Vmd6MeIagPiLTopFlfn2ooZzudOnXZy8L6LXKxRUUhHSfQEJG4S2nFmVfMYBws
qiJ6O6ev2HCM2oiOLMFkPaKxZkh7havP/D+GZAMjRkhFHOSm/DeYSrP7CUizs8CDA0h3Xx2vF9Mr
LunpnJ/Mv6OcbCOgb1Yl6YxSgscpAMutie1cib5/P2dHgQolMxGyMetklNwyK6cfSMbzOQAwxCUT
VUC+8+9H+aT0noRztEmJbhD6oPaoJzl/Ypb50kTyImLsMSm3kXojIQG4kD/L1jEYSLR7/b6fk+t2
QeT4BVyiaPKXlnFrOcWFOZ+7in15GrFp/8gC8YQwjTFlUyq4yHRWi4Lab2s1PUiD4k3WsgNbtSxH
dzqizt5gw2PYbqMYGPzld6E4+TTNu7A+Z7IwnghpXY5XeqCn8gRRHCLIZCuLsJojJrtx82oDNqn3
c3IVSTcyNX7Egb4f9MyZLujeaIjgiakz6tdVOFqjZWWL9umjh4TvQHJjR7i0KLvZ5MCbAwM02P9i
SBTESIMVmZvWyVlnh2m3wF9FQsU+cP2opicF68vrVrpWIuQ10vX3w5276oOV/ne8k+gTOVYbgvGi
vkCaqa65ZkjmLlL9KcUTEqfwW/USnuPcomJ6RSrBBQPxoZMR42QpofE0SA+FOwBhsOgNZV1uIbiP
G+A8F+Z37utVCazIC4lk2jk5PC2MICvInxjHsYnHktZIslfDa3Wcg1jVNmaUcbF/XsDIfoq4WjYo
kgKTADXbtAWt1Ma+8Gl9/0DkDV/3VNopeB0dK9Ro6BgO4nE4yi8esWdHEZcpiHNC7vLkKE86ucEd
DX0ncFmUEzlYYZ/F/YXE8NzRhfCiBccAzwpce7/OxWxy5JAB3O8BIOcoIsDejMLXTvmF2WBhXHiV
Z/eNTUHVZruyZ08GqzrsXQoz5k1K1+QL+Wi78BkyFdUnjC0pYl68Cp9JvD4LlfikWuJfTq5gNgLH
hVmkVCtHGiTkkW0qJIClfoeoXD4A24tXFvfNuDE8qUDgnpu6c1stwIcS6Kv4d32/mc+tgCic/t/n
OXmpWtpTP9Z5HsDyDtciEJ8kgw6lIOEjJfkX3++5RI2JC+NSIq/inOa4x3kqKnlgzSlCCEV1CF0S
ZA5KYMn4qhnhSonv1Ln0+sG58LbPlWVQBUO4XqYYKG5UX/cWpqKNEVXUIPvyXYpeac6FW2ia1YaC
uNfNNFhMGjD6dljejtUDgOOW/mdWO6x9CPGM23J7yafXYMjTI1p4I6tC+dQgJf/6SJHdRENmckSz
GqP0m2Tjf64HQ+L05xAn4T+ZGgV3WE45YnGY7Nng5IL4dlxMBD8f9q/JfFI5KX0pyumtoq6Gam7L
inxjfJ7C12Jcxc6TVj0dl6umPGjpGptjYvLlPXXuIDeFfCMEM3Je/TTRWcylHaZ+2UNiSLibAWYy
bo833GlQvGvvkvzt+6/mb8lI1tTkKHUopBjcIk8OnLSvKqczymUvld3WQBJfGixfivAqlNt3LtHB
Ek9eKbcbeR7WXQXghzNvGvK94yzXHC1gUHNqDDiZ2LZ2Ddeh1setYSOOBx4ifjO6VZSu+rB1rXkn
ZFO/f3zl3K6DA0gEsnXIm6e3Fmgfx3GJcqrizWbulEAn5TluK3sXLg60g5c4eTSQ2S7j+1b6mVP/
MGmuIdF84THOvjZcP3QseLmGfoaKPzLCdir5SK2ZVWwDI9z22b4ATN+H9/A9IG8smAP2y6VXd6YI
ivyNSs9IaDWDfvv6xQ2yHeky6cJ+MCUvVCFKbee88sMy38pZfjUsIB+tDw44UrIhyyw3M8arBU23
hNioGkGUPYpCKcDpDFu3yxH5c++cfkWsB+VjQ5CinZPN3I9dmkTNxFe0HFJQ83otiCPKW7m8Ignu
ZktyLaQLbStd8aBC9h1rJRApR5VS8qjgueG8xWN0HXa4DCqWH4NUPZYwDZznabJvLr1DsV5/PS68
QLICHKioL39dT2tEtzu12mUvTjNxhEi0AeOgMBdPi5wV/JRBMw6tXGyyYdp1Mfeq5UiQNzZKLO/y
+t5WulXeOZuwkfaNFl/P9oTUcvtZhglLKvv63ayBAlaXm1LFu7UCDjX5giBjUn/TF/rwgKyO1aFv
HH9Egy9Vd4bRBGWfbI/66AlwOvVUfen3ggGWWY0Xz6wSvzZT5It7wAOoq4dpiolT7LOaTv67tG/0
6aAjfJ+2gKA7N1oiL5Z+E2mQgm790DF8gptlIOIJykF9np3QLZcikEG1Sy2YgRLfYHWtAiUfJeUK
V4jHRq4+0d9lJwHQTtZz8TKotIwX5bFybE+pMfpI4/d0IUiH2caykmd9tK7NeL4N5dTtlmMJLikO
eku7nhtnp4FtzzC+kXPodDI+Cm1+4cT8vCF+93JPPhZdWaRZ7TpEKEfdx1SsnYVk1FjGwTG6B5Xf
xDMK+0eva/p1BrdKwfBN0JYG7ZXgG9caQHCwKYBl+iRQ1dKfhGxmYflFhu0uG7OenrJLd/iz57wI
bCpCmgo3kZMvKJKnanIkZRb3OpJVrOowH5aL/KEZRm8ou2BubmY8CsAhyfom9hFq6CY2mNdp5WqU
wAPDPvj+OzmX1trwvIXKF1VP+STvq3S663VtfBb8gZiLxEdIKqjXaC8ftefvBzuX1HGbhW5Mj+Fv
UQXNLJp5jqZZiCVJPSBisnXQ4RXMVdvD/ipc7r8f8GylQZjSy9zCVIO6xtcgEGWlFGVxMe/VQgvy
EaFQzQzIaNH1CEQ5Poaob2oHvq3GPhQg/UlqhVWAULjv64fvn+bsWv/xMCdrPWmZ1owKDwMzhZjN
5VPT1txVWgBSF2d+7jjhyklxU6SVFAG/zjzTEi0aLfaaxTGJLeTHVH+Gk6m9p5OapWsMn/8bDaRz
UZdyJ9LCQqL/rzu9qkxaVUvsJ7j8lR4UOfbllVB6EKWTWDuEdC6a1QKmHdLHRZ/2v2U7yH+EkKVK
zdWSKe1+nbWtlKo+a8xaTR4iOnoO5LF6hmc2rpF8E01NusnQQtYm3AmMMdXX71/xuU9cSHWr4g6F
yeJpO7trzXIo9Qqj4eGhG2rcuBbuDzUkKWyhGqz2nj/bV3C8lNKHMqdWvUtOD3PONoKlBUyd69Ap
zUspzZlPzxJ246B1UAX6SwQZc1iY6ErOdnBByuJJ6ifm/SePD+JYeY/vXtr8qob3EEYgPWkSHWIA
t80eQbP/Q9p5NjeKtGv4F1FFDl+RhEA52HL4QtkemyAyIohffy781qkaa6ZG9Z6zuzO7a3vU0DTd
T7hDyaYwMHV3pmqMRW/2cJrQxFiU4rUxc//5rFBYUWIZHuOoB0nttIesniQm7DwZKuApr76q8kkC
iS1pZCCDS4lYoDn974v4Bij9cREGfSV6nrDBbxeMGhV6OxTDsIQAehVLV4lDF/9Te5waS08fQ2Jo
WKK2Fdmm1Y8Gk059SVfXCz5ssfkQp8EGu6BFmL3g0lipo7Xu+VEgaMiPWlR6XS2ukLbADWxvEJwN
0DY4k/OJ2mHVzteJJjvDQmF+ZCfRa86HSRt1k8Q3cde4vqhnf9ETY7S4DMdaOQu1moPcQFFAxm2i
nsu54QiRtWvRUBGRAcj3Y28YFdXauDNRfxL6iceRGIa9bukEqbc88sv1ohm+QSqjCcNcx3qcAoEs
rzvBf7wa0PTSd1UERxX9IsMd8/QWyqcRPFwq0JZ4Pfqk0nFMkXdsH4sglP79HMf3+o/HaFLnF1HZ
gD0l/1xLopQJfVoR7FHa66HtgB8g+ErVL+MuYOUvycE3g103TXSo/9CrDLQ+k5WQoc7Jk6bQsme1
qNZpVHtO4TGX6SMF87tCTn/dWGiKkRt9k35vdbDKyDp3bVaRGnFwCsYwxeCUwvlazr6V4qnp2xdC
m9qPSR70+ehrK84qzZgNpuUqZuWIvXYKEWWS6U7/e/L/treMtWOkwdldYPf/nHza383Z0Mphqdbv
TXXqlDWrgbpJYWRTCbrkveb83yr2I2RDFscHYWrWzdlmikku9TG4DU05QJXFWoLJ168vsQGruLP1
obDZyrAKB99yAjTBUTPuY4NKyBHeSzT+svRIFEWK5qw+jp6bi+E0iCWhuCIdaG76MXVLv4Xm82LO
/gXKCFoxAHvK6Zw8HXxmYBRmupfzZl/TBiTW+PfD+FsObWkqw7KZsdt/H5G/Ja9WYZWlGAf9MtMO
40WMGwIs65EA6sd2Uj3J/vYaTg0YGSiHjIiOUCUcVud3ruMv2zuqcDI1HoN+gnhb1Kot49wGQohU
0XUSUrRjrVJxh+WLzg1T0cijUjuCkVKCExlQTeKUf1/Bt533zaYAQAG8AAo/wHxuZ4JmWnwuTaQv
zroxU+oY79sPzU/3QqnsjQbpjwzvuNA0Z5EYE4Q1sDDEz7qf1ma07TSwj2N6NxKuddKyzuy9pqw3
RYzYqrUVcwjbmQ6bLltczzCc6A416UkWMuirUIl6oOTydVoBJMR3DsTKpY5XmrCzkmOF/0stCM6A
g5tmXR8yw3KFtuXx5NFjlY6E6uu2Q1WGD8Ibz3xS9Ytq90PkpPp5rufK3oeeapbtqsLirFKNOynB
N7blj3mTCZuZIW108Pj5Pvd1MJSE6R3d/g+rml0MPOwrBREiY4eY0KPZpdh77wQxDxEVFLEBS2ej
gISVT65l4mLe4ozL3fcPmfw2xvelYeLqK7hXzbdHsVie/hhj9DiYqOp5PvpO6GykWi+8AkFwY/3s
yM0ksFAqkKpVIoRrq7m85LUwE6VyIpqwdZ8abFizlAwYj9Q7y+bPfgLpyeiZhU28Sbp2E0NeUrWI
lQEIRkzM5uewQt4lZYPnyiwUndZf66UT0lKpFBAD5Z5YU4Sdo+WwvIvPtuXWkmXarFVYi9K1nWbs
SVYPVVVsH6xQf7+m+im3zq+m754NL8uelOSkk23ABpqIcJGaC/oXQgOjGccx9EOyGj7zBU4iail4
Mp5zz6oG+yx/GMnViRDGkC8o+FxzsM7OpZh3IItF40sdDlaxvCsL/a37/HNpyLQIKaFqVMcokt/U
F+VCD6VUQoZ6dOs714rT8Rx67TxPsK9NEAXI+/TVvPiEbZTvBGFdK/6vZvS1yC/7XntMdLjnMPcq
7akdoINr5Uq/PodQ0fQMFKIxY9++StIUQEITWk6AOrB6ljZNFs+CpphnOPR1scm6MGdpuSDUxRUe
TNb1cZSuGQ850ZhqiYiLSG8bOpEYKZ1UX1Zq8+vfqwRk6h8hByYqo4eQoWtAFm/7BZiYCE2jqN9a
hHoaPMG0noTEY6NWhZKJi/7S/RITEF4GBOV4Nk7Y6JNrBvrkUqOMUImzayRT0wP+QSFiJBcpCWQU
2Lp5WxFJVROUJa7FRqiO0QAUsV7zlulCQs5czDK0b3zrxUi3Ori5UJZdrW53cfXQabxV/TrLXAGH
2ovypua43vLnkc7oovNEYO9IRGWflugUdMkuw9i8IWgI1GARUxcpNIijVEpGd+0sUSaoJCnYWoYN
TGN0/LkbcHNrzCDt9K2l3iU2gp0owyM/D8dOX1Nkto0ewQZ5bxbFtyfwmd292lX9CSV2P34fi16j
B4tK7n314Zuq1DJxo5MRYhjGLSIs1kmfLAYjOzSFDwnap0Xb7noRllH8TtUkhMBetIsSMLoES0Xi
bbkUNtgkjW0FvkVyXrXClSwnnFXyE0XcMQujlWamOAqiMYN2SFW9w0yITMuWJPxh8/1IKRuVzsPB
mgrs2UbckimZNkptdQopksA7HQW9B/NgmksZzY4gy2f6p1CeJ2LsO/RKgNUXEzPSnfoMdSiPJ6OY
RRy/gaIcbfag62es2XB5ZpoNf6VVwYS291iBB+WMqaH21g2T86DgukAhsrUeR0/naAzZxNzTK7ZB
ogmlVSd9iSqINboWR4Q66bWbFboBKOGKtJEXJcuLhvs655uCYseFiYA90KS4ZRKS9zGnsVFTVMJZ
VYCU0NarM87MKAd04sURlIx2m7ItfXEufmVxZuNsOQA2GAWRiDrszIKQct5XIjCJ6KAl1orcPg5o
HKTGrBHkbxT7eM2BluO0c10gNlPA+2CWv/RsNMSejgyHM7hthFZ1du8MbsaoypLPIwrKqA56rBS4
CMp5SxQ/ckZ6WO5xJzwn2XNy9W0h5GSOaNBd35sWD0v+7Cg341vlZGh/jTUldT5K19A4HdVbKkud
Clx1JT/2V/ei1jNsFdDhcqsycPqWN4DgUaUEeOakZ21PcvWrtN6QVrwKDvyTMRfGHbJLX3vmrygL
DzmJ0UgzGwkZEbytPpyN9ewSB2wmHEmFBTr53XBso8mA5VaBGogsxa8SpJjR1WyUVknI1oYGNRgq
xS2c6B5ID8egKtRUoL8M1fJ8JIfoADttSOhU+YKdUT64hoexPtjhPZZUn0MzrK9+OoVLuhqidYtc
Ry+jPXW8dNPxUO1R02ov1cTH1nM0A5NyDTwAGnG0g/gkI/RnxqWYGlU603CxHh1Eg1zwYhn+SDo1
VAzGEtHm3ttr6Y6K4iJwaPiRUg1FW9w20js5mq0Hr+Nt45Bpt10yufCpxbWYjp8Igvocv5lpMqVJ
bIc1SSM1xvG7wIp0LDTH5za6q41XNXwx0egSCHxme0b1o0/dJjcnJUl18aaqvAZNOUUUscAadVTg
aKV4QZVynAEfYs/43dG0FO2tiwGxz/p2Qk0lZQt4BaQUC1FMMLPliYz2pyVyPUb6TjTeChCl2OLi
ghJw0TqpIc9TUCmXUHeo8yy1odzKxVYOk21bFRuqpXMzUrdYZh18OSb00bYxSleRNMwlrEJJNkZN
WE4wpLAmktm7WoQfduaqvAmq7IwWwvTXGtKwuFFGAzpnhNZEQ+5qiC2VPsx6eTzhGzZLyRallPSf
lS58VmR9fmFMrmT8wjUDDBA6vCJaVzkVHcwIiRrRDz09IPAf91iemKJ9CYE2ETVn3Bqz1DykYM0V
WdjSzfAUIZlI18qttfJ5PH80P1vFoQ73ov9KWndQL9E0vsSPYbIhk3RQ+RkMGEdoieT1FeVRfarU
7aYo6UGxayGjErXB5K5BxKho+POs1QwKiVSMCT0gCFFcu4lIz1kIMGNQgod2FeyDRwp78TFd1Jtk
py/Om/wUrwA3rkMvWV0XoWfu5UV9Kh4Ct/UuR0qP63qd7gtHWxbbbCs9xVvzxTionrEBDunSxHBF
T92ZXvCabJUnyc33yrRbY+H5WS6sZeZobnYMFpDzl+3Sd4X9SH7uvGGtuqRXa/EpXJy3VDWuruim
TrxI3JD2rjE3FrUnmBDrs23qDl61ldzkWK5hurjlKneKdbiQXbQj3XjZQ6WWZrrTrXSndEz3Mm/n
aJgsQlda9Itqee24YX9H2HWoXJ0L1w7RXFVsY6N7qvdpTi9cWrSv54YzrNpVuLuskNXRnouH8MVw
IlfYmnt/re7Pw0RdxLuCecw3/qLyLMdaYhbB31qETEWwPC/bbbRk3rziwVy0K6IJfx7vfD4ZTMIq
3ISH+BByh/5z7akOMd5imLUnY6566V5z80U6q3g0xRbT6aW2TPeKW79S4p5LS7p/i5S/84XiiiRU
88hVZ+Ip29UH5pt6+1xxL0sUEubtsl5ry2GF5sUKviSJo2esyqXmaZ7/iVmdIyyBNa3DVbySvHJZ
LtMlGJTXZlEvrJW2U3bCqiTmWKtr5aiupe33N9z4EUGpSbg5e8I6XZ1XpSdPi4W6FBajCEy8sU4I
HPFvYa1uI69l4utnba/tw4261VETwyDayx1tpx80b7wgdY1byev5pDG545UWK83iULT1fXpK+aoP
AzOy/XWwEY7WNtqcN+LCQr/o7fyWvvGFN2NbrNRFfgrerGP0Vqz+Q/K3juGDsY09mSdmbKOT4FpH
ZUsXfBUivrGMTslq/GHto1ohq6N9YFx8Klb+uvuK3oJN6A0fZzw3FsOHv9a2wcY6iov4+8XQ1yiJ
HPV1hxCcHXvZistfK1txH666RbeQtrkbrxBVOFZOvMIqZ5vx9fFDRN4p5Lf28cr/FBxxky/rBafj
wlwnq/EZjNfYLIYtkl7pUl0Ly3gl7qUtF+5Kx3pRPEdf0hGlAk/ha9AozHWfTM6nxKPNemq+pA8R
2aZVgyjRonf0vXDU99lqvPLmKz3VXwX/zZlgbNE3M/kOR3JX4Y3E5/ivRAhfsWfgvsUU9M8ZZ9aa
/4vQGjr6r1whvnnP5Rc/3T4je14xBl+KTsoxXul7qHbXBPkRdYaJ+RVlpA1lX/jdBQ+rJZaRpx18
3jybNqfCK5WH86Z8u5qT65e6IIoO5jINw/HHbFmYVdFMzCccdU8pPmM5u06p7zCzivbhMYII3+0D
OyMYtenlopMYcNCmc5KkQvHywEVOcUhnjeWh1vBYortruCLO4TGBObGnnQpemy0i6P/72qF+UOCB
gZHN2QuKbXG42oZ3TaYoeqbQohH5O1af3dFK7BfRkYSZv63equEh5BzdIOUBQ5vsurVx5jp7Q2W3
laMfpXRersx6VnRT4pGk4iqAnNmm7wWr+NRNk+VMeepjKjmTRp0G8Uzs7NHy70MCx264jUd9AFd5
HXYoar/VSfpqVsaieJMWw8JYW6/nVeApDBG7OQpMplN72cbAh3Fnbrtn86huCdn5QXNrLMEdO4pL
kBgt6sdoP7znjyRZ63ydHbVlsKy86ylwKw/TaZnzbeagc7sVhun5M/b819ReJw89BHPNqX6Nv9eb
UTUABZ7J9a22rzPqOylh0QqTORRQRr0AvovyPgn0pJvhQ6/k6CiQbz+rk9f0zVzAsHlw6Iq6/OlX
hKIx9KOCYRNNzBBaRLcwslHigIDtDA+I2X2wB3gXeSov8mw2yiKMQ5fCBv96dBSa9bv4iQCMxE/T
DyMr3CC58BQ7wSxRXWohm2+xq+S9gG2PZgFEchoFiVPW3pM1B+3SNPNmRe/a/OicEpbhynzuZ/3s
TYEWLk3O6eTlZZiEup2vNqK/kC10BkT4+O2J4EtU0Ak4ez45DxR6bbSzQ1hmlkJvtDVjKjuyszGQ
b7lOTTjjk+v0ghQBixBF/3qqyrY1JzuID6VvU+fW7TkFi8pTaZNMZWIKdju0dmbq8+WUGMv8gU+A
zbx7GWa5d95xrQabJNyVifE1Su/4H7nXTbE/Z4lIi+qrOLXcAIFTg5TRW+dFO2HOHyoRS7D2yiLe
sHY26UO6iw/NKjnA+z+xJc+HhbUOVvlzMG8X5lZa/Gcp+a7sKRtoBe6ZjT5fic8mBPr4UGwUMkAn
311XAof4+UFZFJtsprrZrOdIDxGokWadp8yUWXO8zGU3345HdM9Rz8/s+e99xbFdrKOtP9s3S2s1
bni5S99oZ3nxo079eVMv62XuqhvNEw8FC2Uhbq57lDL3AqeUeKA8zJlVrGXXRDCnePRnwsvVjYRp
y/mULUYNgxYFnNRRl8OaRH7Rz8stmnNOvhVd/emC7sp4ZcUeHcfxojjUXkH05k655ZcTu7VXe7pT
bJJD9CtEkeJXspmVnvocHvRnbREfoh1lpW5FYYFnrTDcZZ6tuydjlzwuG9ffKLvwcR8/Gi/h2ijs
8JNwTz+Ej+oBQRyXOwzXzRIgvkdcLjyMzOQd9/tkvCgv9ZPwq1kma8Mrn+qlvzEPnSt5/y68wI68
EwyO7YjfCtyd5l9FDIeCB3Ofs0/nJ5ODTd5Xz93COF4XuFycrpxbBudWsbK2+oK2nXd2W6Iwecbb
eDJ4fVBWIn4kpnUV9/zaP/neeV0sjcfIs9bK4nKKdsGueGPlPvgf54fcSxHqiDfBzpoHu/SBVXnQ
FgoLV91aa3ELQX4JWnMTrfunYGF6PexkQsvMrR3fiVim1hrJQq/z2kdQPDt/4x/qJ/3AonGJ+j1z
Uz71O/+z2w9basGOvgnXgjeUdjVv7jDpbunN/wmlMeaEcgoS/o/qZqgmSqElffCgr/29Oiu2ylJy
oz0+3uty3brqVFkre2nuO7VzXvWL3Btml/W44IPj+Ej1g7pBwXjTLHL3zoMd20S/1RapM8O3w3LD
BF4GOUi/aSOFQyz7MFKNo/9ofERuHNvGTEAjH+MNNiwAUeGdSu8tOuR7RAq9ZBUjoBsm/s+VVBqN
OpiZqh+zj/SUsENFlM7mdWfXTjFDbgNrUjb3X5ROesXmdL1zwzdYiXF4+jPIJH7jFWTppnN0rrtB
UetQOwao2iBcOg3WyZvoiM6mmLNZ/Hs0+aasPY7GSGP3FlgGoLib0eIQG2FV99WjvB6FSdBPtWtk
cBwUa+DRoyF23c4RF5nQO7PPUzQi7GCaz+o7zYXbPvIfl3Ez59CJaW+k1ngZImrcdrppVwYvpnCY
277bPaee/qE6qpNuLe+e0+k36OVmif2YgxvIQTY0ig95VT2iPndFxidHryfZPnx6SMWtcvb94+MJ
eaTpv6f+zx3rZupvqubYIV/TshfUYzMRF4Qbe6RJwB8te87B9vG6TB7rey/THxnzzZAj0va3TTIO
zdQkbdaOlxXVMrY24krEgGqXQ+veWDf93z8e6bjyfhvLKthtjNhQj+ar5BQvBiKfxZP5y39A22dF
xPGrWrTz6Ji/j8XKO8v6tt35PThd+NFsAICXeasdEKZZh4iLrB4F91zbrxC1riqmv6A3ONdE0f7q
HymW3Xt1/ziDmN7fR73pEXWaZMZGrKhH9XU8Z1CmBVKEmla0pua3EMJJjoTCnVv93o5uV+/vg95U
QXqtZ8Szph6RBkNWMXBfC1S4RklBDDrt1XB6rOzj19eve0JH3xvRvwa+OXHLqkgT9hX1iKvELNxZ
jkZBeDUg/Xh9N+4Yk9wb7BYD7ofYe/chU9tKBOEtGq8Xt3xW9tYcU/E7wcQtpvl29XwXnn5bugZa
/3UQM6Xyq7ZNVpVXHrr1eR+8KmQAgb3jNqOVsG4QuLp65THeX5/Kpyq+dxD97Q367cneHn14sAr+
WZDUI6U8q54ppsfO2L1Fy2AhHcwjp0Iw38gfZ9mWqccAJVjf3aP+djzQxAIDyl9Qjm6QkkXZSr4R
cwkXWGLyVDDfUEmP1VWC4KBmD/TcyCubeZ/OaM8K5iYqKPjdmYe/Pw4YjSYANUqrt2RpxOaTJBYa
9Sg9G1tpqp6KXTlJnmQv+9L2UWRrm+DRgDbskLCMIleLBFVwBxltmi139uy/baAj4f1/L+XmDYeh
qpZl16vH5/Pbhf7Djgzt6fqsf7Rv56d/j/WNnfrj/fptrJsXW65Rs86kYdxNukWBqkQ6KYhREdbO
6BBMimBaL2pkQpIp6uFnH/2D6bWbFr+EDZ0Z5iOkt3OZ6r+oyT8Xpe2zdl/ihTS7ruI3Q5xYByPz
qiVCa2ow7SwU/OfJMJEr9zK4DU4Fi5bQ/t+39Pe9SpGBjBkWtvTfR+JvL1bTGHl3DTP12D+D6xNo
Vs6V5wK/S/CYm96N5iidcvq2dhqRoVxe231MF2aVTs07vD3Z/DPMsognx5gHYR/gKDez2/YIecTF
uTvC3DMT7JJt9G1Q2jK/inSin92mdlJ0e+lE7a78Jk/pKl+/KEfFaPJSIzFs5cF4SKgsIe9Gi4iW
xxfFZRwWVhcU6p7FvYgmbrUi0aimOi+KDmDE7r6sxs6/lN35iSKhOZEp7QNyLieImiO3b1KzYSoO
g9fsxUdtJZb2ZducxoJ8MlGpKpYnaZX9wpuj+0TVfSe/sSNQaOobtn50vgosFyeWNDWoVdSOSiKc
OGqHFZPdEtkFs5iykTkPasdKHDmddniKoLH4RYRrgj4EB4TUngHoAFHxSdrOzjGVBTv5qr4ilX7+
svJnWDBQCaLk/lW8oZEwNybxe0NorE5j0caVbsklK0vhgBBN5vIUaTrVCt16p71ORAuegV19qcf8
2QztyqD3aNMCUpDJs2y8iChvdNK4Fk3Jbp6V1wrtVml63dYE+7P6haWhJhNZnVWo9Uq0f/zn4oR7
CpUQhuFTDGMC8ECiUjW68MFzQMN6HLK27IouaGBT0UIWm2prZFuaXaqInc9KbRbR0ECVcezj2fl7
+i4fksfy3XykLjvyOilIPY2tyHdLsYXCjrbNroomMknAB3oJeYizid1+Gi/gUOkBHofPS2mrdDOP
6Uu1B4dBHi4/0UqCvoyaGP00OtTwqeRn+aN6E7kUlKu+AGIVX+Vz8pU8JU8Iwj2Zyy60xaeq5DfF
oz9DKqIyWcqkRBMSn5UPdd3Ek+bJf1cvtvIWtbwyMUcw2oYQu0DSqOP9cFHouv77Pf7jYIIHqcBH
Qg9IBD7/nU3+9hq3SlUNWi0nR94acA2UM8sPqofVgiqjWt8Z7BuQ9WMfZDQVeAnZGD0gUFs/A8mk
rtPhXIfJkfKtOU8+CoCzT+oDD7DdBE78qf3q9v/9/f0+4k1SlJRlYwlRwP01tr+/7MTYRp4vPsX9
RD/8/4aSf95cVhl+3CkMVfEOUn7YJY0TyfawDrZqMf/3WHdn8ibRGS6qWUIASOgltKtRwtU4nHU3
Pk0AlSC+SUJ9+a8PzJuHd5PkSFVztaKQh6d8NBYaqtqhK5B0oOs8udr6Znj59y2Ou/a/1spNguNb
Yqr5FndIj4VSQfoYNZNkM8oTdveW5R+h0c2d3eQ3va/4QT0wVDtFZffp2k84SW1r38+EPaY4+VS0
qXvZUnfvKY4xxu/3iB7hCEkf6zScX3Chfy4ZrQxCItjz+Sj3s0H9ZS4kVGcnkTYx1ipVoi0lXFYQ
LE7qm8tWcpBu+fck3zJn8aAYyb/I4VE1AAx4GxUaxdlsrlkUHgeaOOwBNYLJaMMm03qabaRg0oDm
e/4/jWkAvpPgGmLpd3PXSHz4kh+GR8RmKdh3r2dwFkicmkfpMV7nqmOIzp0hb58wtwlIFfa3CpLL
Qu/r55CXOEFrSZOCozhH57+d+h7aiynRyLFZxq/n7VjgHAX57wx7G5mMw4625pYKOBWi6c2WUCex
3Aud4h8IIRBXf7Oc7Oi/ZC5n5Nm3/adkPezuDDl+5M8lxZCAyGG4KyrKrTd3KkW5UQpq7x+G43fT
LH3zT/FxwGEhnatO8BHcg0ffxtHf9/jbgDfvqRnKlXiROv8QnaITvWhEpX23XWgzdZke79zcDTR/
XK0/bu5m5WSXRjqHImOpnP2P+UI89mOTg5jN7e9sP98g2JuJZLVQOoRbZSLTML67v52MSRuBWm7O
1oE+4mJw0mWwrQ07oO8bncR94rVetNEw2XnpH+Jd9Ho+5J/FVnhGLAKMwXmf7M5opdvVDl2OF/+X
v6Pl58nP6rY/yDvaGMtwmc0aD+bqTJfsijZAQydDm5fPEl2U6KGmdYHOr1Mv8uXU2BmowCOt8Zhu
L7Vdbdp5UNhUmh+o3f97jr/tEf913zd7UiRHVXsNU+sANbkk/lgNF1REbE96D6VD+9RXk35Yiw5+
ENN+DXpImAYTaKcAZlQM7bQ7j+GPciKP/MdjGAOY3x6DoGDL0xSJdYCPsziDHOiZ3GhfPPlOtikA
ZpibMxX36BSuELDw7kzGXxYcVDcVi1zsjqha3wQsgTEMZl+yCJJmXnmgeC75AjQueMZqwfN+wt0q
TKcW7e1FMQ9otnVuYyx8uo7RvbPizxcbxTqddAs6hA7m/ubFtiLp0nWyoB9oTOPwCWDkKdXo91F5
ww8HhjgSdndSqz9KNabMucArZ6HoNXpL3oxZ60XRl1GpHUhV07dmL2wutOOSDYZJ2+DOHq39uZEw
mDZWbJDyGjO5n0+6b88NlW1JPZjFJKP5TF8bZy50DRyjmPm7CGQwstLsoqMMd7OQARomU2EG78WG
i1wBsjyoYOvZ1z0z2lxwxQD9E2OUZdO3pNRPUyz/iICTKm620FQn+QpjAK1OhYEK8LZ4RvydrEN6
qCOo8x5rY1ynP18r5EdFhf4GKEoS1ZujQEyMa3ZuRO7ulaOgRxe8/qKFbEzbyAl4z7BfSyYk67J7
xtTgQ18C+FR+/Xs5q3+b4t8vYjyvfnuZsAGqxD5iirUPqAc68FQHJHI/TC/vPcLIk+yhPIHCxw7I
moAzt7BDEe3MRxNzckZwfJjko7XXlAyqsTHhneluWOHRMK49zXOTV3k1wiynxn9LrGbj/zl7Nwux
KcLOUnVmL45sV6wm3RuGIJ/d5+W9ePcdv5uMaqnNZIDv0k3Oot0613ueV3/0FhCwlWBLmPyCdGvd
+rWfr1qjDBoG7YP6UZ+SF/+FvFqDAiTaW5GcAheSk7zV6622js6vsrFOgBBlJ5w1zdO/n+Nf3ksu
RYPTiXU3SP3v5/zbc5SufXDRA2id2rCpHkLlEXPDyHpDwxVxTjq2Z7zkU/ffg94aSvMMxkHZC5A6
JJS6pQZcpLbJgkDIDlL+Qqw8sm67L1Gc98K8jr0r0RvwtWp6aSfSUpSW+TAP9mdIl8kbzBzoXEi+
HYttDLgOXohMzYI8uQ3XOR3VYBlYryHVL21ETuy00dESse7UTfpFuizv3In851bKFgrJAfUPAP44
fvx8Dfwq660mCvLDleaJsBpMV5BX1+IzKbdt+lj0n6W6MX9FYG7OUB37x0Y9ZMWyMiZluymzfRJ8
IpCSZY//nuC/xOJcFja+ujgqQ6Eq8/Oy0A7Jh1KzsgNVJ0EF17mS0nUGNXXw0mLdyvMiALv8pvmH
fw/8t/ngYNERBiYtJ+S5CauaNkxFJUyyw1iLCGfR4Oa4jpS7tB15T3Ozm/ktCBhIPLPsihx2jz/q
VLvO02DuA9ft4YLYAkyBe7zDWwvsccn9uLCbGKyppDbnlcsOAoD6dt4Uu2JkWkO/2OZPwLz8bHbV
6EhRw07xVo4wNnsAISxDA6S2grgrEh2YcuIbqh3bu5HSuOn83NItXUeDEzc/5gwJgp/PK5fE1OqQ
JjuAWxPz2cWy+8sMjFwOGK3Cwu1REVHud3W20VxcJtD08Dgp3aEA5+OVKHICD29djAtq/B7u+cxI
5h/JJZkVotfIL8KPk6AM/rw8yzfS5JIOUEpKp6PWl3z/44g+voNOjbVEM8GbTrnMA82xAGqaE/K/
7itLJ0k6gYesfBjPfWvnJ2sLrSJMHUmelvSRiXlBhubLC7+j7alOkhboVbu9vKue8grxhPqmPquu
0xiR4l/qwwAsDvT2i/5iqhw00Wf0CV1znb9m2wALqvZiiyUm3ZPBjV61VUrnVLNjBMFekR7RVVtA
DQ0DNNPmB4v3a7MWX667dIXnBSihyLt+gE1KKT9Xs7aYdJJtvcnJRFmXHwVGqhBO4K5107w76hTZ
6YpDR6Hq22AIbV/cfl+gb0xtbUId0kLTBcAZtknmxBBm2vi8UBGZloMTAOSixELt9a1+gLKuAcAM
p1nttBrotFkdTjkeqWYW5iQgQkpA0B/Y3XJ4A1R0N7BtBkI1AjcsvdpJ8A6yRuJrI1h9oig2bdNK
oBxol9Y0MWZMXmyXy+ipf0E6dnjRKANSk1QeArws4AnEMyyqB7sxKMbaybrfqSLXvxCqbWS8nGV8
se9smGgb3C51LB5ZR6pijV1RtK5+rqWLnpWXLuiwi34MHx5G75y49gYwlxT3ARmgFuVUss1yECfq
nq/r3RTY6hslafw6SrvdPbfPLXZ0rB+jmV9Qj9g0wmxNCZkCmUybXjumG1q71YsE/cAHuABib6M4
kAvFt8sKf2194YzyHhkV7SDBwa5CeiHFe+9MjFJOpWpbAacraMyiRtgWj9frRyC9D/W21HBg2Ftm
ZAvnN02fi7j1KY7xXicfivCClnaZ7FRjp4FBy54LATEcokFccjGKmmnpvnnszjOj2eSdm2FHhbnq
Gt7Wg3DI3AYQY8OVeNBShinRU85GGEy6eAcbvn3p6lfWe4EJH/7DxnWCRhiR3ljJen1QKXh8Vv7U
Mdt1NIOgmvcTmGOSE2ObHlJXdjPYhpOhARioTQs6dK0TyhA0J9FapMf+WD9KGKc/Kdj8VlB/8Qha
qg/EwdPk5bqGTrawFLd7KVeyl86DANAqqMbzXg++rsJJL+36s1tDR8Sc+115Quh6xImgbgTFtfus
jsoThqGV5lXlDIMGa5NsI7B5W5Eoy0kX59f6FXOlhbU575Viihvl4NVz8brAVRUApIPJO/IyE4Qe
8kU514FoYqz06XN07WM8dQHjDriSTPunaDY8AfQ34Kt0L0yuIVHGNEMXOsQWvKQ9F4/tLHHOgL/H
pSMtG5VVkS4qyyn/h7D32nXcXLp2r4gAczhlVs6a4YSYkRQzxShe/f/I++Rze2M10IDb7vZUIFlv
1agRHktjPhKYefspVDuBIQc10pGC8pie5IW6++GeOivrximA6nUGVlfptwj6VVv6HML7S64vsQXq
Ev8mLPJffNve48qu59C6+/W8m8jVJlrR7p+PerseDsaVTvnpwuTCkWRPzRaATHNb+VLsfPpnP4Dg
5QSZ/4T9HIldmZMczCP0lpG8pdQbbam2WUQExl7ad+D4x2+ylya+b8dNFt/wCsne2rR7qHTioVqZ
x1J3apJ9ltWZuE9umJN5lIM0ALvasafa/FbsdtKgxErqFT7gMs6ciuxQXyUqES3zi7i6N3ZPzfzp
TwhR0t4VP7HXf1pDLZgVZ8jIm9arbBIwCQfzx96Nl88YyE3asGa0TbCiULEdAmoTT2E0eU8Uv0Jc
srycrFD+hJZYuFCI9h83P4fz6t8daYM2eGjsKbh/IJ4lPN6udo8XU1x3CN6KtSbhMbcakGMRcth7
xuzcnxE2zkTmiGy3+Zr7WJf2FXzSp6gowAOY33+033q/jJOgHwIrITDHVWcf3WfbuverSdU/5wfx
nG5SErbGhRwaCzKrl5ViE6fMN3tBq2crh3pFzKQZiq65sgiP6tdM6jdftJs1P+fBxugrbe1LAgOU
TdD9gGpoujz8j+Fyqb7nn9jR2Q2zDSrduPRR/5S5qwuXqbuS2HDfAsYg2ZOaLY58luBV3yohZ5wm
ACHEjLeb/GhJi9vbqLjGcvjlIn0BYE/v8TcQb+8S3n5u9/HTuMi/BwwOih+RR2BnZGOF0uDFO21c
5MuxtEkpmS84tPyOtnqMJrhb4qqCzsup+BvviWIXnAcysi+teMlO1QkWq/M4c2+alp8vRfJmgOth
0pMemD3vm24j8IPWyhAKxrq8xKAXF1xzjUMKICmxGkOdiFOKLZs+EQWEJv72YR9af2GC/LPt/1cD
9TxVVFoncpCfOPAffeddnAdjzNPbMeO4AEOJPW3X/wor7av4NV7p78TqW9K+OAT0yYuzsPp456lz
I0j+l2csZuQ2PFtk2BKzPT33l/yMVftqUeJ7Jwl74t5yF5ISG0aEagvtOMHfMYJA3u87r/rqwh69
CwtEtp8GHGsuFlRj6Xf5sC9etiD6+zzS/0BpZ7f54lQLoC/PRJLyS0K83e9idz4VrJyP037E6M7R
kKi6HNDdXzCw/05eisGm/WkxKTO1IJL69+lrqY9STbT8diwKbhVXkVz5YLCBDIsXNmZPUOp5CrcW
ViV2jKRIfJpkFKLDgNPa7H9BYw/NWaKoLCzIBZHX3N3oC9WiRPUiFFdeze/Nfr52gv2/J4v/gB68
cQ1TBRFE+om+//HGDTWN6Rru2RFyw3NrbUcKumObYSuks/nfr/UfothTQfZ/X+wP/OhBFlcupc8X
m3bK67gtmNJcUXF1WwNJhWgdPGz3bwjhn14K2p+v+scQQIyxrj7QCB8Ha9l9CfVBw1TgAWHgOgYd
cbz2QvT036cfE3SAev/sOkn1u9tLlIHnWQqYVdgTTs1LOa5V1AAZl/KV8J7pYQtIOh9ALNt2J9bP
SLR63KQ0xPUzaVG4Bc3fLD3+i/0+v0JmQFwhyBRgPfPvGy1Ro66sszzjuDFUL1OWzF2iGGLUcK/d
znjXMkeeFkXlRG97HqrOdJMHWv9fM7/kmE5lntC55vSXC/uPieq/y8S/39UfZWJqWKORA5Ox0gC9
M2npK/qIQLw56scw+j15FU0Q7Z9ZOrVV2i3ikc4mH9uqXMk47GZ9OSBjc8Y9s3QibpJiaebrqHan
0Rs2AtmmuwRWueSQekqgM+WnczN1k2KwUzqmupIAFYWjBkfB+8sd+7z9/9cH+2O8FR4pElShyo76
ux48foTtnfzVfDtf/mYb+w/393+90h+gvlTId3l48Er52kCw0qOVfKyHT+2lfwRm6pbip46IGvwe
20p9cTS/hR9K6PBrwdfgrElsOA9CjzM0dVJAkP6UA/uqHCbRX0aN/1Bp/3me/s8t+Cwp/wfaigiw
AvkqsiOxQDui/BCigCclvj463RKTxxi9MM6Jf7kS/xnl/33j/4kIzRMBK1GdcouRCIsLt89YoRl2
tuErsSbiFVP8YZb5xfjbCz+/+P9eGBMbPzwjRdKx/v1xY1UaYnUSUMozmMpLZupqqxPIynnnZRcA
Fy0YnsKEtDuaILUZ0F6AreH//vjaf/aUz4+v4NwIrfVpXflHnZbuczN3hZUeC5LP6o14ULDn4LfA
A8raolzPi2ZeVCHOzbgjvKQeTRaktQGujZsgCceUwW435nhOo7OmhlcBUb2v6V79hvNoVjNO7xJu
I+6ho4JjiKN+ZQxjNyd+S4TUmQWvJ6IrNxeMSUibxjVP5v1vGPL/3ylKRouKeT4eZ4yxf3zIhnNV
Z5l0O+I4nn3ctupvRRIyN3dYXeR4yaQ2abtHuoqecAwGA6S7EaXs4f41L9cZYu/wzp1xHQ6Wajen
k4VtK8aOdMAC2kqaKOLF1KCK3Dhyh/QvdDtJ+f+icf64VbAWJciQZBXjv6Dvoxtl8k609Bj/ujhi
2Zp9X5ddSOYzjLXsBgxjj3DaFrPkKuJezpbtM7WOUeXxaiVXTV/gvGJC02twWtdORh12+bqYPTUm
uPUkFqs8vZTSWmjcMg6a/lir3wp0N021s3kn3NZ6gcm1a5xZPBXH8X4U5KsWB5PKDt98V3BoWMVw
mwTIX5hv+0j4h9KvX5Pk2GOftgQ1mjMnC77M3jM1yuq+7vdx+h1prqU4CUGVSDMKT3rtjK+pejNA
UeyKOeuBeMuJV0+HgYIdBLYbspu3m7Tz+qsagLqpaCIlp013wlqxx4NeeDkxqFyzihd8B2yoZCwq
1o9seRc2sO9izBgipwJoIUz5gUvrTmPmse67vEfgpguuMAXpvOQ64ggvVl/za8+6xgx0gy3IXgJ4
lJeEbs6siTyZVeAuJi57gR9Og3mEUNnBmf8KwK1YG4Pwc4Sq7kCWy6cgH8UfnhLV7Tc8Tr3On4Sr
TCKvHkXkVQ56MTDO5pZtVNT4RlIzlI+BRsyqMwbRBReHKZBxDaj2arYcjzgTIkHa31bmZRZsiRiR
w4CfUHaJRc9IjhW8jcp067uHP+bg97/m/P6YgbmxDbnI8AmvBEoZWG1wGliufuC8H6A9147w1Wzr
mzcs+tumU9y2cO9YUC0Q/aauKIdsNtvUt0JVI6fGflCl6GCWAjYitZrYnXq9AYaQW7u8R7iXeBX1
mjzf9NIKjmKTrD2/km1plifReTjZk9A2irbuJdDhxFBqPb433qL5K+GAl77Xt/f2SqJPctJ8s3zm
Mlh7+I/poi7JyUKOjMtDR9G4h9E7AUgjIeh+NbKqXUyJO/R2G+IgrrK3t3rE5OLozkZANC9eAIwb
v5Voz6fSXDSFywKAOHlclwOSpa+yHFCMaewfKvo/DYnhgDoPSmSx67VNA5ay5pbGB0/LnbsQ5LmD
RFh9eIa50IxPevH+sZB/ubWQNBsh4V1d79RfIprn8qhyBbOlTM4YEsB4AbJhLPqVjubW7pf5gkXc
Ny657zCC9NybFByM/ealUhcN2YCvvelOPBUeA/x4aDT/YThVqGhwdLZ39LmTj4i64C4sHyccqDXR
F6IfbN8yMXhYLxVy3BNrjp7wYm5D7qtnfrFebKP3WhMcoRttYd6K1raFf2CAYNSb4mpoR77d8rX/
FMVjZLkkv48MDL9p9JFLrsXcJWmO0pEXP7Zb2BHFeMUSuur98cC/8NO9BKhzYCc36180kq1BDHRC
tQe9xCSkrbHn3nH/RwFA4oAYO19gUzC5t5sDAD2pHD9fN2jg0cZ6nstLPgftZUG/LEAv7Wyy+uwY
AyFMFmoeT7eNPGi73cJA/LxuIHTyHhoCHahA8LjK4h3/LRymsng5P9d29yas5M2t9THrtORvRf7p
cNYACrMW5uwVd+feNk6Te4YWNtgaQKIp9SOZ0O7Dqrkd2GJp2FKXQXqWCGGP8/BZwfBOY+KEIILU
GPsk6O3xWsbFBMeQa1y4vvoIU82JUFWXroxRun37EAu3xHLjEAth6h4pI5ljJOsWf0vtND2uhXLz
CsKy7+fcTO1uraWXmgeYOtPGr4plK7FH6DIDFZLUhJeOQy2Ml7HhMRrr0grQslgCSYKskIKQ/KgT
A+8acH288NYeE6SzD5O6zSAM/bOcSaiwCZ7n6739YCriddifCCsMW+ThPCPJxEChsKeQZ7eeHO0O
KbbYdLgRlEj5oqtUvk54XSB/tv0Gkb1IMVyA3vMKhUy8HzXB4QUe1XOSmLrZvc2BKaFwQagFpBsz
UaN8KT+LQxP0Kqhh8gTkjxMw6ePCrgFad4Hdk53IEY6xTt3d7a47NwxXlon1JXfGM80+ti1pmxA4
QdA7X144oIx6XBRpb2XcsK2wEIoay9vKj7rYn1Ej1itz/LDMRWocTSwxsmxwb8mBjOJZ8xTsLQQv
pY9p1crW9ZXA8IEnlak8whjcVygGm5WJXAZ69zmrP13/gKKRgIh3zsgdkiidY2Ezi+JBcfLqTX/g
VK8gPxxMt5cPtewqxKAOds3PuStAr+matxlMcY6JwMvrQ9zk7SuIKv1v9p4an2kbShi7Y/HITN0i
4xtd0IAa3rUYZvXvzKPcWTue44pDIT5Wv0h6z61IdakXahqirLXnlFxpTyVzvf65UUm4/R6and05
cKfYTao3S1qnOk2v9IYfHjuL/v4JjIu/U30PM50zrTWgWuhOzzYlw69AFtbjHd7w18UivGbNsS8u
VZjPwjqPa+xpsE7DwmdMX9CHYsJUw+iGm79RbhOJtHtyB/xJvE5fLJKVk5aBelUcTFuLV7iLv+1y
vque2v22ho8BxFht55o0DwITjw1sBGs/QmifVhmtQOtMwoKTnJKBR1cTNkrYJH6ir6fGNXMvNbyc
7+mqlt/S3WtNqANsEzWnLnaYFItYs9QvYhM0ht2Dpd8ALp9uFIZ5EaaTFiHCnnc0RTFEcckV8jPw
abGQcWChLA+XW71P1PXEQdjO3nW8WuyOcPb32scBCWqEjYrGGgn5ZeJa9Q7EBgf9Q2PPbevotwW1
Y4o2UZBRMbLLQAXzVW+GDbqSHcXPuYCbXg7yt47xP3MGZY3LAVcUcxUI/wIHE3jhtMytcyH5yuzS
+GWraVG/0QbgOpbc+dOwaXwRo4vb7M3iNk0wbXTvCxp44PJB/bbg2UOYwa/ME9ig6itlXCU4Ww6C
n5gfMv0mnNRL9NM3AKhVKOT+XXkygxCRK6NTrERHcYsj7tbAjCUIr91fKylQFM/qPbF8Qs9D5Ugw
OHC7JAjGh1/+OBCNDfoGHI45vuHWr8q+0lhZrAdck15Z1IzsTBat6ZhLoQ2bifB5mjXP2sV8LAf8
DWGpwnt1ES6Me0Hmnpote5yxew/VYD4p5/p2TZOlSqD8AcFErTnNimrZtWHcfmIr021rZYsEJL27
xbwz9FAQ3TsT8Re1ufIUW+QI4SDw8UFpvfkUV27sSiczXXYuw5JeBxNuztXzW3mERRVoDU8PWoSl
lpL4ugB0h9qrrcsa8UlxfIhhIizznMtJqEmfga94ZYyQIHWI33SM56EtNwFxU7QoGZpORzzQ+a1l
cEUIltmZO3Yin+W30f2B3RCy9zKoHq62xxek6Vb1T5+8KVDTsNIeToOC4ZNfdztpf2PQR5jiAhyl
mFQ4yhkQOVW+mRni+5Vbq2NtM7rs62glMyVUTV8qj5B5IPb0h2LwDfOaVg5zGalmIov4K01Ow221
v7P5o79pw5QL52vST3ud181TBduhPOJ6ePDR03yPA2FvvvQkTIlHbQhNyWHPYCx09hPRMpleFGmt
tW9xEfQwG/nOusmXxeAOmE8ICVab1rdqnvP5Vag2D/Gpm+LYlq9cn+2IkcHwhCV4xLGT5PhgQ6EB
B3Ec2zE5y54guAouKC5575m6EAno3ao86uLHtDOlgNuwerEWibkWJtZCTok+bqO2Do1dfQvoZvH5
c9ioUF5M/CNa/ZAlO3rDiMWOFQIY3LHKGu8YZNjT211Z97/Pz9LtEJs8C/SKLGF9y4wyrsZnJpxY
LCx6rYhUklN/Xw1YQxksdE3NFln1RmHbsRwWAqH3GsmD6mRIQLlU95+pP99ve7UMZ+PK6rhO91K7
SzCT6HZ69uo0Jesramri8/9BWn/hCCmGK34ODKTtM2t7WpfF0ZBPqeS3VefMYusa0fFRvdTsqPot
24CKNB7GvfX9AoWLzg3YHfWLeJwaH8PBfNOaeNhyIblH1I949/Q4B6sokRL5OATVC1n2qs87sx3m
FxF0tq88vFhv+bZn+cJCanx23w6/ZPhkNImONtiDdH0cCfJQc3D9Z5XOPiboB18obs1l690+VMzP
XFxQUcEE3QRU5dQ/iuxEL7GfgMfgG1U7uuRRFIQuaI037DgSFN7sOsQDg026ROO0BQY3fTq+KQos
ugyvgUJ6Z/dTO02N75W2Zn4guYWHU5w9fA43ssPhqDvipQk0uvMj80dTeret0D3/oGq+kzOt56l0
WpxEWDPd94R42fMFo7CT8atdbn556abAEv3G0xhF2GDW2E+6eEqpQYQz6PX2T/gjXc+yORcL0mtc
xmuMTB1lB30LNDVxi6eiTMd1uttE2rNxVnNPfHiIS5Tq/WlnUO8QuYsfIlK0II5Ot2aL+3/j363N
XO3S1uXv3DsvWWfsA0bzpPeXnKDYeyhaDrk4uFLaGDWloDx7E5wrdK+GhE0Tpgz7VFimMb4x2DQI
i0fiUxB0YaV3K+zzm5fidmbmUYq1pHp5s6jJkFfsm7GcNGxN/Zt44TATmlCFOVghQwuScn2THLF1
VAU4CydbqBGcGVj/e0L9PsBKr18OwEuwJeri2JcLTfqWMRHWlne03pLXvDxidlkse5ha4D30BTvT
ZWnhdspDB6jEakxLA7VaJqyDreuE3TMWcgzMn9SfffEiCItmbO1fXfSS/u1hnOF45owviEsNCaPm
ybG+H5HDfHlScf/DRhOnS63fNFi43PaPVqeETTgW+4IQTFOA171s2AJPcwGvrcTjBXXhoznF1hvv
iwNAFy/0ODylXO158IoZw/7ab2QmOnXHKEgdTy9jeMJ5okZpshD2oxLW09IawqxbRWApLPSgC5h2
fmAb+Jyt4zPCtpxd+9rsFsmFbaMMN/ZFTB3+NHPz92rwowJijjvE7vT1OLBCnqS14uNsmrIaZW7y
+joYSCgHukgYWefQ7I9CKL4Xve2OqzjxwbCK3uNEy0bfTJ0B3rdKgda86IducSXTzLsUFOVsgOEx
SAblO1tVN71wLBryiotBwSZ12E4WrwVenKzeax//29g3FJcVCAJXwEsLT8axmdwp+h2qdWOeLcOT
q+VNjYlcOE/pFvZd7wPsVE0g4b+Yrm5weRRUpONBi36oazMBCKY/AtmTSU7KyCcpVN2INe1SZyO6
yb36wE7TGOlzvQbakOgU6sLFHFI1bJ3JqwnEz7EMIbQgLN7xecvUzX9ur4gHtT0XpMlKJ2r3JpOI
q6PAnV8Njqxq2aubyJMMqvtbTJnWYi9OYJiMrn6xGL+ArGkuf3M0g5WrYQLE4dGVPrsEC5qDy4nE
JJClCwBIKf2M5kOZgaXk6v6Wnpr6DirW2xNuyePBctVyEff7vt8XqyKB3rMSaUQj/GgonWXAFrDl
WjyeY4NYegyBLdBFtZJex+JXp/G9xtMFTGJ4lUQfssSrZobKBOwiJHDk/CrCGdedX+OnWnWTWLtB
9cb6qmO0tqNm9O1RajaYyBW/5ARr5qVorng2J+I2huaGKZW+UvMQn9p6L1an8h/RL1igLG10xFoU
Li0KbumGmWw8wmxpgSzcQdUBrwLoZlG5Aosxmaz11Wi+wi0rFVdqDncrYPXMx57tWXQN8hGjfwSx
2jWDZeOXe3WmlAYtDeA5/xnLBY9gk21a3Z2/UvZOTCB4jNdnJknRQ5XMvaY49CSVisuUifdXtyup
McHE4PJitutMWoL9QFctPkoEs8liePit+OQn5fOpHd7H38hwXgfpO/IIGohPIHOkezycTV3buc9G
YiGPPPQ2AEUx06P4hbDFm5jqrGv2530hQm89T5LbG276DRyxbDitEq+sdipaVlN4kYyQXjVZk9VT
mmtLsaUF0C1xfSeF2l/j/4D4d5L2gG0TToY014wG3+McEoxw17/prctzlxBK8uyck8c25T6u/MwH
kL9kOPJe6o3l9roLgClf6tNnscFfTh4dWcc1lmN+ydXEjICBoptWmKxyE9TW0eLSgNMByVZ37MhI
u1a/ZQOwhL4dJ2kPCApgWVoAOxochljcpa7xOi8suEnUw4+BXAhXiTY3AQ/rgFm1qH6zD/MdWJpe
MSF49Fe7lWxVSiLUdkr7OijfKGEjE37NS9sfud2aOexI08HSKVs/hg/UzkwH7a30J2bq31E6j8tJ
OFjT65Meh1yZRLTxegP8lg2XkWbQSEByHkUIU1S0TsZjm4Pflttbt871daH6crVPWKaPLqcWw7Ko
7uqYvgsGUDDdTiMd90ylheWS/sz5UVCP4696ZYSVZZ8OWT8ALwvPp31McY1rDvLRkFa3T6sNAK0w
7L5tlXU67g1/1VM4zcrrV0JoPO7wnNykdTsoJtAy8Jh0a4DSVzmwdjJ1GdBrMH4z5dAV/rAg2+0A
9TEjx+lSUwdXbF3xJ+W4gA7jNYZnmW863Uh229bd3kKhfamYruxSC0dlJRu4aUc2qX2ptkuEt04L
xIm2HUzT0w6yjGOV1MB1WjW3ZWd9mfFZi1c42cpK5GYEPzIp2gLTMVyWVEHrrqPrd9PTQ3nFCG98
SpFpsaPSLvJrnAfPGRfYWdoToij+Ct0r9+/dsrX7Is3XXeKJIKq8jI116ZmeQ569RxbKD4ekvpKR
iq689HRMBL7GD+hikI+xjrY/45D7LaFhs2V24aeMtcUVD2L+qclH+MfRkvbxU8KPC0nfFucdDgeU
+8P3JHt9vMtvrkA+1c29c+9CFsKWNLacmNDkB4cHpYt7BLvHxin1Re6jLhG87uZNUHazQC6PVuU1
CkDJgE+fuOgXcBLPmKXvKxTiWbKKBoY/6ItZeAc0ectaOIjQElGu39FORptHcknm1tMTkWTAlXS0
LFqhl1x8m8plOxgQ/d4fypYAEbMU7ArPUU6t2U0SP9IIhHUxxjIcE1qdHor5kcTeW/bZVD2FCDCA
VgiU2Yx+JM6vMjcC3WxcC0Dv/lh3nwD70eO1goPPD05XSoSeJdAGbHOEX5LhYUbDihgA2muvxczA
mo8q/9ZkCD2N9yaADWbCcOyxpbhhAcDmMysOapZ5ZnZV2pdYfi19OJrmlS1BCW5vnQAPREA01gQn
bNS3HIsvCp6zDOCCikKfUhWUsscJd4lvYX2K3wG0ahaCViACYFAujW5BT1LrwfTtd/tpwTFR3nft
HDQg5MtHsRWUaz2fGoKGjB8dgzfNTXrbWOU+Y+6OU0Ym7rsifnFrPL6m5wX3B/YECRFFdmr5yuOL
Tq/g2cic8uZL25z2B9vNH6icIaSZCtEGxMBVE7DGuNWXeGm0TlI6bB4ok9HgEBNvWW6WfsaLPPXl
zBUzEkqXmgkZIbaLZFnBDfTuggu9FEbzGOMMuU4fa5FD6al6cMW3+Q6iKtpKux1WuBw4g7pok9CC
zXfbpTdCFoJuZUkXSV/meNQOwFB2vOFCJ8WrsulAHz4xSjP38pv5ZkWuUmza9FqnTu0lb0QriGH5
zQR1bW9hIW9w+BVciDbtsFEHr5d89ebOgTXhKmLPwWNfh/OLQeONeyeMS+J43xo9nEq8YDZGHljC
a+TvCwVPcvdOTSwsPmFp9+bPMC+Sa/VqbLohIL+YTyR4w4oA4f0ctqotQyCAZBmq0Mu43LAJ7MHu
ViNDcmsHBNSkLokbAAl+xrfkATBdSKpMtI15NjZKgxDJMbqP1txhVU0ZI/jSyzZ4v/DAMqK94b4X
NYAVrlJtKV2DFMT4x5xvQb9h/DCJ2KDp8svWzeQFLv4tfVzYBLlwxvx9WsEeaOOljDPqm9x75BcB
L+KLKHkmrvCMzuzCHAsQRuLNGdhJtQvx2hxBxoh56dSF9JLwaY/WsUDpkHDK3fbV/b1TdiDqmfIy
H78M1gr4vraYwP7cbuvWvXksGQDxuAXNpVS7+Y4vpEVZ7mWU1uYU+Wq1mQ5a7o6vAnxJvQJNC8GP
UVqG0uf4/LbMMw6sUuTlK+jxZbYpEheDAVuJ1m11qQsCYqE47vAQpRIPODfoYTba0fquEjsSWseb
DuK/qAKGP341P/ebP4PofLdwyMXn/eFVnVsTSwPFqIZgCH9m6KHOhvpAX2DX/W/bwWRfDcquno9a
ibE//hksYMy3eKBY+ur+/lmAeEndtqV7eTytFXiAynZV8GCI0jreCM7RKhCJLiz9DO7Myh/FpOF2
1koVr62xyBDfgd+VaOA2d2xwM/8Brvso3zpza9C6wwgwrFMEIl/b0gd/FbJy9qnvZySBiwfoUY1d
NkC1qrptv5DmN8rvvXbUYcUllrRDIQQpc81wVvPjwBAdjw6+7DJ8tDxaNYpma5+j7M80XfRYl1Tf
jcebtEvO3e2iqB4IV/YhOrt6rzssMEbzp+p2yvbmBNVXJUAApXV9r7uPWxTejfOEDRtEiWpnskB/
E1/yADja7L+t1L29dtDQ6AAwhondeDGLnty77FFkUlHYBkXvDUa7pSu2Xp+tladwQmRagX90flhL
bJma/jApizh4gJxTvBAukEM0wsJxb7E3H5SJaZ4DfWC1p2Ap68lnEQ/zOEzFQ5R/9B27bf4G1SqH
K4DfYq5turAz/BGBpIsW/k7LVTsQzuBIm1wEVCxHmj4W2BjJNF/VugRU0YJkZ7CWJk3qCw1s+XBM
sAMJu+nZu9/BnAx8v2U7e6pgjggpev2n1344JpP7t3UQDvF5RMugn4o1XjCFcdHnfYPnbAteDdJA
dWe7knid4DnWciiWsGb1fPQ0y8myNwH3NYEBISgbGgj3dHMBm+YJ4xAT8sBRy+50ETwIr3X6222M
bP9b0kE6D/1q3C+Mxx50x7rzh8or9mOzSaW3pkWUTy09RdoxG5xmX2Gk2zylQ3wYp8cVneHNRYtp
jJvipLIC2+EGdMwK0oyaJaRnBQTCMWDdQ9ki5yKC9aBtlVs4HOHehml4t9Njly0kMJzm3OhfZhM7
kVIuDEB2LXrp2KAQ9GzrbDerPfqlB6MXLB1SGFbqlwp3Zt5GRE0k0F2lvVBfBXI1Z4+riQeOdzsP
6MGlJ4W1vory+k6eypOW3cerXDvEGnzW6A5tyWLxsu3YYmmQ4qzHQid75SrUnECsh/cdu2HJlcrv
WloUBKc3HBYwajc63YCAaxJR4m5HE1kH3XhzbnPuCWydlXmXMM2BOxjtZ6V/sUhzxGcyyFKSggTU
HDOiOzKFr0oPeslOnvSPwBD2QtHaXW6TI/ylcYcJOncl7BOVvUaSvlQYvA6nxm3xCspi9l+qfy+b
sNZWInXWjvyHtUnvfkTZzH4ftzVAJktmQMsv5eHdvuulMB1KMpkQ7aylap/jpCYyHif1qelc8Tvj
bpdBdWp4xbqW8jgmMP1t8c0Aj3zOAZlLNFekuNAxCx4Ws/TTaW083IZ0Y7Z4+o3AtU3+YvRXciEL
SmGiLy0yxcqPHkP2VqJbXlhoj+JqPShkvPhYhmPobPa8B9BfmPQQXyKZQwzcaEDfEf+06Yq+Wovf
Bny+WprtTiNCFBveAQ4pD+8/jYd5/rlNr6CnxkeM9mr7oa7az4S8pGJDFbvYTUdO0hpePI4amcwi
D48btTzcygNgrhKlrgysgWUSfD1XnE+R/n0rfEZYHXj+jFwpAiSqPAQnJC1Hb8yHzxppC7+55Q2H
dtG/id86TsR0Q7zcx8j6PrIffoqDD7En+Uc8Lp6xc75er4UtI+aGoF3roxe+1owHQIeB/ooz8w30
D76MX+duCVaEcS4az9A4PgyP/hjiNjtEzMsMYY3uKukuU7NXLE8DchXX/V71IWJP77goJc06wVoK
J79s0fbY7jbFm5SGxpPrz/8pVL8aeqx5bzR4Qu2sCN/6fDpJ5k6O1jeGJPmD9VJzf0E1UZyVMczL
q4INMDkeMTZQnMkAD0H7UpiHh7rLk1DQwGC2SDQQzazGGr/2fdU65bRk2C5o9mOVksUg856jj4bA
cnt/ct84YVj4yF4T0MDKZIFsu4WZhYyR9IeJcME0wvIhKTyuZuRZxfPNjcb5VoUyyg5oZfF2Gtys
c6qbPygvt7vOwbFRkm2jL1u6oAc0qPviJgWDETTa0mC9Bgmr9oRkJRhXqYI3uPnWUxJXCcVWv+NM
dTBcivOfiQNXDWRj+1D9znxazO/Zfvw/js5ruVFsC8NPRJVAxFuiULaCLfuGcmgRRM7w9PMxd6fO
9EzbEuy91h+BOSBwvbDlSIPI1LEauS+0Im7TmVWHdlr5DO4jUARgVRJapWBOlvTyAR1a49L2t6hw
oVkgTyvla70qEZfYq/ikMsuSIl864a+MFwi42EIln9iwRfQ1eU0PHOoMp7y2okURzhem8nGQkW64
05XxNwacxRazYiiRrugtuukXL0x3VWq3uUm2inwHeUdC9tc+36DVLJBxkYbdTbvmJBtu9roBnjWY
qezitTdIi8ekOZ+dAgYs91PVm1c/+gsBoCVqLtNPhke5OxKr8Ar+rTWK3wHbbKE8IvYnaS8lk8xZ
7ZG4AG7jiE0wA56V4TND8k9kenzI59OLqP3BuK8R5K8BxhBRjXatEDOg2kwv+36Fq5G4yQjXPzQ8
p5kX3uTg0MDjwaFjGUUYsvb13pGu5VFmhz1nnRcT67ptZ15Oqkr+6bofFbvuN26IorPa8mOt36Rz
3jzXMvuvYPLjr2RbPdMbE4/YhVXnVdzqjJ6/r/wj7Y7ix4Q4glWX6awOPbaMMRlobD0q4KcRA6TN
DzN5wmVsdjp5qxjavGp97Rno/rFsKxvsXMXL1QiKrr7k9dWY6BHjQla1fYcABuz9R2Gr2HSRHbFi
1z8NjCunahtjg+K9iZY7veWqEU4xmgLgGe2kyfazvxx5wRu4cRFkeFM/JVb0rVrfemeOrPEiMlw1
54RnyRsXHWxW8Vs5CSaWavwwUDmQr807HF7xW4nAKM/AZW9Pik30xJgZ+0J9xK33HGKY5S2/myxc
wFaCMyA7q0ZJSm+aXgsSD7gyQ0xINkBkJ/1I2WGkbyZ12JaW5PbJQ/EGGr6CYqw8zZ+L/TC8j72f
i26FER6nUAZe8i7saOhdfl0Tg9gdPAkulSZHNIVxSXnpMQt3nWTBVYJcKd/4Tpua/R363xrO6nVg
dfgM6s0kX7rXXSmO2us6MTQCwFIChNElbVi1pxfI9FVF6tExO8PRY3UJ4fzXvRXH/358Fo+qPlcv
pCvIlNAWu8NBw9An3xN8lsVXED7XO77Q76DBwpLZpBYKCXVYVvU9o/x2e3B6tHnysRnYKjZG7NYJ
9O5xYaVFT6NdQT7oCGlny3ign0OPP6UbVKhUbaT7AeiTn1j+CpkSr/78wUpbKl/jAugQbZr7I00A
oIQADlg4fyt9Q1hl0rhzaWUDRU83tcT+qaMUtJbtgaKNo8ZPTUETrpZQuIJ1ALzyK2a6nX+uJCjo
3Zyccqo/MwsVD9aAiTduQlRWLr/GC0E33phy9U/RLkJ90/XzpH6wJkt4IxOIcLMQN5n6KayZo+71
CNlLsCIKuNiKFAsHqeKDGkXGpvv/2BMndzV9IdNZh5de2+S9Bzcn9J4CuI60MN0CzcrCHh4SJLgh
unFR0rw2EVeE9A8DQ9Ru5JAn2KLjDPHFcA3gnAFhROVdX6Elpd3B/JqeAMevd7g49F3KaZi4GXKm
KMQsvykoHmvXaf25cFSFDXWLsGH1/VqfoBzCDwHwZ/9izBSmc4gWgpxv8S9bQz/Y8x8I+46/WjDn
9gy3sevemxeZGvuoPjT/An2vrTeUECPpZlvHHKuzrqeOPL8BndEHmZKDtrLR0UXhzoguUnhY0TLx
xmWQIhWfGDK2NQ2ENUYWpbNysM6MVNu53Yo8Jl4ebBP9e5gOmllemzfNnRw6WND8ls1GXd+E1Tk6
qxMDop0x9nbdvsqfOUlZBJ8uSSlmFj5e4mFevy/yR7gw/UoPAOWDOL3NqV+SHKDcYXgrBJf5c3qi
iZXEN7IyqbgJPeSB2n7NTKDafNoLOtxQCmMufmVa24ad5Mn6ER5BTzbhC0PONdU2BVhFJTjUNIYs
MhP+153Eu1Jgg9lm09s0o8xkN+V1HAa//cjQmS7oenUwfjo+Amlx9yIA/r/k7b5KdouRhvGv8tru
n0pqR3OqfwLWx8Bq08Oqf0M8/gEYKRX4yCpHVD0ZC2fw2qHn4c3iUetxY8iIyT7wtgbtSYNs41xh
mytk5KE2R3iLnXd6CMpWaXZcjIG4awpYOCvcAudxbncTcvHnoCIPUWhdiUOfLluz6Hhc6HkL3se/
5j4Mm+yAd1h3tBYnVavfWshZsMXscHMDye20Y3PIpQ2V4CFSf5k9cKYDh71aho9/IaOgq1ScyLdi
qqvi+8BeUSYfCitjefjsHjN7wOCWBJ2y9KjFLfbZW8dmP7Kix4hEt7G/b0Knkv6VFF7wAsQ+f1gG
ROf+Fw5rT5g26IRuIr3x12JfvrY9EET9nJkOgt7ODOhvckCx7gVOv4ye9WByXOxlbuDQOA0BCfgv
uh6vFSKrllSbmlo1RObsNSHhDA9ihFjnRQl5MEWGPx3yCdIGmPHLr5cMgfTCwG/FqoVbO/7K6Zm5
S5Or7vk40l3vlKrd3JJil762FXlJEvpA0gTQL4tsKJy++h1YUTR2c3FsJxNJs6RQxvDRkbpXwlbl
RQ0qudevpK6O1IcgtVF+Sv1K0qqCMZYBc07NFPivDUyuS2B9vXa0ZNvYuJmy+K5ReVTZKrx7cq2h
ZiU1umcqFV8dNZbcLpAXJdEdBZ/1rILPipt8Bw4aSjYSTg6SqNiSTuI0Gp0Mxb1YDfcJYXwN45kM
QOxMeGS4ppQmvULbSF9WMBQ3mhlbsn8sjQ4VJGxGc16vrFhzwpyDc8L18QlcIL59MOgUOCtDCPvZ
D7SfsvpV8V/m6HcY4qPwsHQpi3ysS+ckHY1CdCuZumTDTJuj2l/L1U1Fxx11yfalvStgwk3IBGu4
gfEXiEBrwz5f+0FEFTqD67Gf083qPM8/9firiHcs9oZz8gdWLTosF5ErRNu05S6ivxL5PA53FBG0
3ff7lgYhBHuScwrfQO+7Q3uO7NV7wUNl8RNR4irQ+NMi3fC7byoOTIEqoNHuFoU335od0KK0rSNc
1o2XbVMXYDrcGL8IM5TpKm0VLIn0u5nRL2QDroLLeEpHr4cdWbbfJfUisVHL4ut3YJEwVReWbtll
9eBqJqr1mPKouJp8gqiJncGT2MzDb/mt2arrTeFsIFOH9/bElskPs+Ml3ZEsrfEGk77QIlUnwwOj
V/FYAy4YnkL7yeoG1rayI2/aFUQDpFsBJDeofT2ig26F1Au9M4J7ijur8AQYxoA1ohBKMTXi7UF2
G7mAWfx1K+VtnhAw0FO/TSjs8pWfNHxv1tuUYlN7tR3GE0J10RVv3cthbmn/8GSEy+9cHIBEZuRv
tmTs2ByGD5KudcHhfiL70iu0Hf1nlg7OqJrTEyYpzBzkh3TTgQaDY/JgMp/+65BMHLjWyVN2k0eP
uZzXe48kbbaS5eY2k0cWbunDMkuX3lCuyaWyR/XIMaEoKhttNO9iv4tkW7c6fPIp8zQLPic+ltoM
HSESUujw5PyjuWloxyCvJhkq/W/nYByAhswqi3wUdd7MjwqbRJt8Zegd8UjxD5KAm7Mz2T/c1Wu7
Ig7+2jCRr4NtOh9F+d9axY/AHyhXRzHD//k9vfd4ydUBD6iLiYtp/S904pcD0v5W8F9YbWLGgojI
gsRc76f6qNbHmDEo/X8eEdHe85e3gstql/MtH+HPaa2eJivf8z97TFotYiOyriNebai+4Ahzg/Kp
ePZuMrt9+xjmr5JLvuNGLnkuR/acEAdEQPVyN9wPoUj0BTHOzZ4Hs8EVQRZirf+se7qGmr3Mq2rV
VOTECMk4OkKU1OIZdrkkP/aJFHYm1YhfHXVDGzr9J56FtvMN/nSY/zsoOpFvlwjyJvjOuC6hm9Jx
RxZNrO9iruuVj57smfrUiMoKqMex4sg0HtHfIB5IWA6JIyGplurhP/AZnsgu2qQEFmZ+KCHKAvxn
uzylK5rd0VR9aAqhx/dcvxSgid09ewsRsBsu2tku+hDQTnZDbZVsDHZ5it+k6g7u1UJPoY1THBUl
7DSfu/W/dbZLaHv5yvqP4ayzosfeunNfAncRa9xGvs75MV95EnBRfYVN4IImuG5kB8sSpBy2MV1G
lRBBRx23bI15CpfOY5/8AHrH8Z9IfIyfRZsysLvEq2VPnAvk85vkh9idvNnXzFTVb5LTPMeHmslO
n7+Pq5UN8jvzpBWN0zcXMv6z6aivG+6RTVi+AcgWLbz/+GWkT9FbHLbobVN1cDp1M6BiUII90G8G
8Ri+cruKXm7c3zqssd2/atyin+iK/YyuTGUpzxaBwa4s/XXgYYlSSQqrP4XeDakUjMEcOdsoDMeY
+0ghvilhffQBWI/NnRApNoSN4sIk549176x95GkQPB0MeNI9jWCHUXWuvSLyh8NQmX4NJ1Dn9EsT
3uNJoTu8ziAkIIpoGkKKuAryqr4UzG7VFtJrXdjoI+8S2bMQSwU54ABthCNIOpIFL6pP8Ijhbhjt
Zvxug4BIbEwZa69+5YeYTAoOfJ2UEIrhO8QpmobM4s2gk23VoBXFTD+HzMpYiZlz1Z2i/FUSdYsM
/0F3l9LNlG5FoH3a500WtddHUP/oUJE0mH233OZih+dD2pYFwz9agOm5XKPAM2jpIiQnYuoWjYuX
qCUVPQQ6XYffo4HmYTpVmNsA1pN+vWtqJDRQ7au3AawX64oKF86hbepI+VQSYUN2p7E/SD3iayTH
5SjvNNBVOrcpSsaHRuDxRkbrIb2PEaNlySudOyvRU0tEesfpXcKShXuaPpT6nhhf0rjRh+VTi4WV
pa+3r2xX19tqTVe2AD1I9V+6fH9HNEAdBeXk2dP+BoIe5vbSvDe9fJWKRbYEYlULuiCJT/XRn9an
nF5hvH+53V+VwQWiQBCDhm2CaESYNH4wcyXKQW5PsPj4U91S3aX5HxgvJpoA9fy83qTdOeggzZjV
sPJmbAwIMrVP+BZ+zoTf6xB/wqKVE/kO0Q4SsbSjDUWgjyb9zmAFU9dghBOcKv+kxM4aKaR4EUD2
bFendHaa/Sx6Qn9H5yrBkfq1uuvf84H1mqp1MsikZ8QzjNSDyUac/ZjqTfisCHQoQQeUn3M4uZkU
H4wigLYQLUNuFa+fVed0KWCmdGJMUy7lD4VVIZy8bGf/igox1T99fJOT2JGY39Pe5cbr0gsz6dD7
9Y8qXCYOuncBXagMpx4d8m+ArwwmflwdQOdrYvdog84Q/Fov5ZeM/TlktCIbONrxAxh83oo5MUVg
QGRmXf0OsHY9EHkrbieqqwQv4hwfvfgwFYh53HoHuFCPe9X4U0lkfQqH5FvlNul+kmN+BMAC0dVF
ruuRAnWQS+mKqkHzgt2K/J6v5k9fov0Hw/zu6k2UeaMZqA4dk80/NEuErFrgk34ZXBtAFXTAjBp0
PCOhs5tPo7dz/PLjFteD5OvmcC3LPf4yA894eezALTVbFrbiQC4IsnbxjdC1piH3+btev0VUgyul
iDnUlNcooQ/yb1mEbgNPPCFY+dgOqL1LGJOMM1dUHrUaX2u6JQLGroYUGhVPkF7ctCpDwdR62tS8
refU4ows+f8nWxJ+RVBJNtYIiKzJfsbai8eftPGM5DNEe/7PcBO6O8l42oibkAbR6Kr2fnb40guO
MG9k+/oZPwT2bCnxgEEi/VO5iCsH3hZTugMrPdmIyP7yHwChKiR8iWeQF9AMbm3pQPPOokMcY3du
MQ3cg+Fz+hen3uutwTJVbvtN8PdaFCK/WX6BWxet+N4Y/8QV8cMGHCLUdEp1KGYcuhu7u646THvq
WSydhXW+hJb2T7DJfc+h1C21B1X7CcaPcuHWquA0oMiYXKLvEEO2W+lEtlW1cGoMjMl1DamRPdqm
tFXx5fGaBVf1GlPE235PpyTfFIkHfVlCD61HVDuIPaUG3d3CcvTZM+ZRydcyOstjhLHUWnWWekLK
R1gFU0wC+BLd+R+ktqmIw3yNptbpNLmIzurluYdAglplymlUmbHISld3ffBemFb81xRac3TiNhnh
F3CTME0RO+gK7d04hsvnzpu2fKHLFcj8z8uS8yiSoQEBoJkt8l4pmbaZQIhZ/xcgmwFo7t8n2B/g
OaxzDLpLfSv+kPaJuEibpZ24EtHXuxVedAMIEsab5NvwkCebntOMQ7Jn/TwJeBHygr8q1TexuO9L
TCYUGQp3PbqrrLXr5AOwJc+PIIRp8f4aeqCEf6l4E0JQL4eLWDnQdmQUfO1J+miRceNNSX5iPO8/
SYD0EuG0m67vSnoo0h/tMmumpmxJe8gxWsS3Gb4nxNdo6rY38cF0B7k+rWPDUvJjoG6oNE85qAFO
m00ubiXhLWamGUkDI0de9nrTD6fHUi6ePLTmDFOuLnuD4cgYnWO+aDuu3tTO7K35TYZ9DYrbi7Cp
ENUMuuGDLvgjUmEkbwCBefoWJTeYqqw7Lfli/yQWm7uB5p3H0qg+kvmn0/ag7DiC1/aIeYLu3Tk+
jRSv4jB53aZ8n8o+/PmKxwh9sXLkEEYWU/i6ZKqmVTvqPrAn3eE/XFS+MJ66yl4fk2QR6cTRO7KH
+FB2Z2wLAUH9lwkLEjAAsYYJOvw1VtjZ7JKdfJZvU3YCL6Iex8DyZoZLpTfyh336bnzjhcbMsHGR
9LD5gtYM1VtGASU1u3wy/7IHaVC7U+jgOH8eK5Rnwju3gi4d+ZFnbalG6aI7N6x27KiSn1j1QwJD
+bJJypiReX1F6uObC1q7J8dGgnh5tscE/dapaGzmPo3ETDJOTAqDiGqMvjlhW0Qpbzqudoe8Lg/o
Pj3eS0+yzeS4xgvmC+/cT/T7Wtm1BM7ygo93tmfs21yZHNLjaIfQLjE7kgteL7Ve7H9k+P3oECuc
16Pad5im8HAdR+QOBASnFmsJ7aM8h9e1pXJLlMe23k8nk3uMsKbUy9NnCTZkUQjDnRSCJELfO+dI
fKvQvr/B1jW7vxhCwK23ZYZp35mGbQingA9U467DNugzWQb7cferqO7kUvyzYX/jP+78dr9cE0uX
rUV7HZdD6xhvJWG18U5DH3fSNPtThzhfnYPPEJrXRqtDXlprfWSTO0n2S9gGazxep6i5BBQaU2FM
vJDCvUtwDAg9JcEZ0juE2SfFOpI0RlQTFkPKFCpnkJZsSQavjDsf9x0zubUXYh8KiGjVPv+DB00S
30g20Tvgc2IZh46SJ2M6KIA6vXHcf04QNzyxY+4BQ3L+KXt+ugjnyMPgWtfZo4FXqTggaMzicwmh
Zk0Si7ExLuIUU9U9eQSmfdcFF/xLo6vbnv4QDhHM9CqQx8Jcl7WHahKc/hbj6TghG14HjoryBV/9
T4JoD9jnDf2bgkfgp6dbtd9cpNFTfc4HDTETJCAfQbjXa1/EYhNs2cqkX+t7JLKn9RmWM8N/wRjg
WgbawUrNZ+TARvF9WrwSn8AuMvLjTUeT9H4+QtYHgO1vZW3uBTQcC6xJnY87FO4EgOZoLwyvR4Q1
qxNhLf+MD9Rm2iUa7Ay+/B0cT/ext8h++9NRSg/s68LO3dvWrXgfu26joHxbOWvSwLnhzc/RI/ps
Ih3VqzaBk322jNeXGcvlCcY7/CMQ4zBfIIs4VL7PS1y4I34FiCB9w/HCe/6BiEn5KCweZBDcchNi
Y6eEW3Uz0ND1AXGVTpxIlbur/7PiGDOlmyyYKiBnY9Y/L6/7bFwySDKXEwjPMT/8GwA20qfOQnXw
IvrUIr0VCm8nHpd8RUYuhGyKlzowgzh+ZodvMx4t2UYDJRwC0zrmmhU5te7gb+IyTMHLrwBALY8p
4X+H+ru5pW/BRSd2c7G7jdFG/83+kH5YDQUZNYQvf4FDemm32qaIH6+S7TCzax4EzHf+2u4pcxI8
fENUhfvxjXeLCRM/OLOdRl4e6nnJTTlEccVkfteZgJ6YOGhKZ5FqKVf8G4/AVrj8FA8Ek0c1OY4a
Yhxw9b2UEHE/HlvVHWJ78rMzQSzRskIh5VBA6+wIQbdOELENE6azXZoj7jorHk3WzUDd9/w+HFHT
oi0j6FUjoMJ6rS9aRRwkzYNCe07E7769875o1tQ5WXfLRjpCTHUpgx7IQFSiLUIjQ2bIpz8V3AhA
sduL2EwsaTORgeBMOAxaJ2i3+qLZLP4Zd37h4MaUFp3Kp96ZyfdRnVwam5V7/YY4qfrkTYNrQzEg
bldQn4TQLSukwwGe00Kz56th9Qf0H8lFYXU6cu3LA1ArQiVquSYoEZvpMaZChT8JmGly9bAYcnzM
bBjSzWwe2gXh2UbXSRxRjkAeL5drD7xATbyOa2ARNpvJD/EAy2OPDkPwus6uc1qN5842nqz7MZoV
zlT02Lw8yaOWT61S4jDzuY8a4R96+Ne/iuiAir99MteH117TSQ41RbBqGAGkBZ9cgpAKCgMpiScF
2YoIvfgyGK+Aknmc1Za3w42xJytOg7AEUQZbLzL2c21YbeN20vuAL3YJbfBXf8W+6CAv3AZR2rWi
9zz2V+I1k88c7wgjKZy1+LEZYqwW3QKmtf6IplcEE7EpKvudfCsxr6sNywei2xvTJ6tb53bgEJv2
XXQ4piKSEykke0fQPWu2kBxU/YB2lse4MC6wEBNn7WY8lJxMm+QohTZip6yykdmmqxv/5prDeW7d
aXLZZPhFGT9lzrUoOpTvLHuaHbRWLj+Y1qxR3FQ3NDfo0czpHMDNDTA3XnSNdcdAcCJYEgIKCOtL
6E+hk+PQ2iAhUpKHGN/4wtgpDETcyXJlekwmcMtgaODk7lHaUxGBssKkMUn32HjZFMmgcFPsmg+N
1ndyeAu7pTqQ0ZV4ahYMwzqzqrCMkiyz6QsONr3fLg/2L4jsZoJBJeEwsLkOx8kOvxg2IFGhO6ot
/yDUX7a+pkSMTILdRfVb2PWb9ElxNmqcz8zysBUg3uLWRZBBkqgcnToePvBjoFSay49gJN9/RBlY
uTnZwcnAcErlmz+cqp9mQoVjGZ+xC7NgppswdHDPmVfdyQ84V1NrZbZe5hex+eutKmwU+xQUxYH5
QlXc7DWCw+5g3By7lK2Q/kPXkC1+1c5+SN352P0ilKBOtraQrTTaFviO544JiLWdtSR/36v8ZQIe
+sMDbMrk4GEgezNU3AW44/cQRUQHbwXsC16NKrBlcJpFvioz6m1pB/rriQcR4843UQFYvZWtDIR2
Uwhu/TCI+BoXU6qNOmdPiHX+riO0dFUigrT9i+cOhOBteLlolEuYsxNyfqe+ZD+Fq9BA6yYcUSiU
bYOTnjg7PpBt+wU1RLHRAyue/BmeSRADm1vvOIPWb5BjxkBny+BjHCB9dfcqXWjxBMug7kp0CkLn
23QJ4rQlgNpn9tW80sK5CaGyA/JYU1G5Mz7bls9B3UHhL22lLV5S3dfZT6oNXcCtQwkDYoHK/JMu
VbMTtmvBeRkIt6x0p1wECe2rpd1Lh9UNJI84T8VBZUfGijnCsvjzdnxLXN2+kJ38TjkH0Pgf+zYZ
TC4BSbbgGjbO1R6VAA5ySz3GeLNd9W2FRu+93JJSwwRH0MQVGYh8km7QGx8ZWnIUuLAukZO0P4Rg
ZlCTG9pBHNQkdpN/T38JXvxvJMqstzsYKZPIN4EAtMxucBLARKXJY9xWqpO5JKii+ezzf+t8m1w0
mAykhB7kKZyuP2KXRWDsk2uCIJsr+RuRphejdVzSwD3pTye8mwAHj09tYPgmO4aZHqNN8U2ad7RT
Qe90XgrKHM3oxGhkvA7DJ88rEpXmWnowt2w7x+TAhAyUewq46GzRmbfpN4iWLJKYakK8rmp/YeLN
+VvuFoAD8V7+T/3gWN0IDXsDW8iTVGA/DNGJ2Llmf0MvYU2jPsLUnow+fGHtD+D1er/cnXig+bde
DNqoy3EqLE+U7COQBEMl0JmFud/KCAChnbz5S3nrkw1J6CQGXziFWIVNWfDZc9U9G8+akCXhgjwO
m8BzZVeCPY8b4R9So2RlXkR88Pv8taEHAn3W9Ad6BXFvbbi9XSRO3YlZmhwCcAd3hHIY+VFQfxVW
PflINLmoCGzDxYHtAqhUMffitvzCxEWgr37l9gEeHJ9AqwraFDAAS6qdufsG6uIigX+AKtbsTnH4
uEqeOxUlpBltEAQNZ5xUizJ68M76O1jPkdBqG5kpgqQFHyMOxJSIOeBpc52BouZ2yz+wbz8Z3c3F
7371qC8qfwFUHaGU05mziPSWyV65YW4h+IIqBHD3BJlPmdjjM3HOnQ0kPLiwRUuscmR+kL2yXJeP
Lt9zblcT6b+D2zuByw+Adjjc8CELDFzMOKlKIDprIed5PiFRulb9gRt0CLxuNI4x/euPETWcq/8y
QXF6ecKXBlve6nACxGzsAEGMFc/ZFZMxAw0wmAispT8bJkBmVTIrMKEimkB3yNuHqJzcIvFb69x5
jympxUKJWQPCDp+YXX/kgACAKIRoINJc/Vsfy/5dKD4yEu8P0LqrYVHoB6gaSoRQHZHdHsKwz3o8
TZA/iBhJGNMo9clQyYOZHQasPx4X2II8cKoyXNBBzgVYVY/pb7Dl2knnE9HO2ltBxoJu7YFDdBfE
ZpyXmx3/gP4v01FyLUimgEkQlU7zYHwEJC4RZ5P5LfUHGkDSYjuc+2cEfD7RMMQUyaBV4WLTMPqY
zcqeLdIhJRBog23Bwye0ExiTNyvdhLdQbdoDYDl6hEF2/VQJDO9YTW1ZsqK1328HWA8qfsnNi03h
X+uEf5lsc+CO1porip+FKS3Y8JSy/6NrBop1k9oixCnaNTf5hhIDw4tpLBeP5pGr78k2Jwc3RkA+
iOZNbocKCte6+TGdI+YPElEh3wYfJOhcsKTme86FF6aT3p1x1Cn8ECO4yKMHK80W6XgeL8WrvAxc
juxbbHx290s8Mk4DDiqQELrAdrpf9A7b2rWx96NV7ckYNqP1BlwB8JjhROOvYGwm+Y9HW96CFRM5
zogehHcxJWDOZ8yPxj1TL9/87MUWGHJE35P3gtkSHaDMSHSIUeIC5IKoEY2ow47vgN8z4TOq6Ues
beDeNVEJsLyr3VBBosGZyXQ2AFRXdjsf5mNvrf4qoDCQrt5nc1P3SCnYPo1Dv03SKz/j/Kbul+fh
OwudALWE5sOLMTdxqsTCZo4+8WD2O/28Us9YwAriebHZo1Qz8YDEobePI0fDLcWKLbzzQr7uDZyw
IzAKrb3kO5rNmncWGxU/0077Rgyj/xoHnv8W5Uj3ULzg1B+nwJ0d9QqiM51FsFRiQXpEjoiF+BTM
CUM18/EBycQHJy4GHR6lxeSyFZ9T5jqcFDyNtS3irQ5tYLTktRlZCH57bkzB52NdRnn2tC9DeSDK
ATNc/UHgvWgpQt0IJ+cm12FAcuOq9A/wWCCs8nl0Zlwi6wtqfHxkgmEJ/3jlcj5VrhqQhnk+JOEB
UrEA9SeLi1gtBBkIJlCLMy+EC49QxJuAQRklJ0N6+RTeK1wg7HbiDrxAucyRm8uHJrcGlA5kGezF
6dQIbkBPLjQzNwkymjBvvLBgDOqRDPFbI+UNdZ9twCLSk+HIlJiFIhLAXYRBPcgxTkwOfBhRnAzd
+4iLDJy/+8b7lxINwvZUgHgE+ByJc+ddc+rN7HEOjuoDMFJhleZkw9cv2hyp47ucWcONdnAmqBGZ
zUDeY/fL5sCFUhBuholqJb6jjI2In3yCVku/pA3iw+QP7Dg9mL6qh/CNdLy0FhkrBlCgBBKUFzDm
CvDBfsTGJ3wN8h8rP+ztM/8oe7fl0+Fm4Pf28ie50NzM2ezSUjDGPjBXzqz+jjnijNuP8136XaYK
zuXWY62ZnyXPwyN5V77EryH9lv4WCBeJa39DqFMRlhnvX4LZAGfnGx2DhPFNHTQ7nEcS6tzb64ME
/qWhZRX/75NOrMYgM+LMB3OOfrTja+vnWNYcwuqMRShqY1ljQMCXOGO/QuSAVhsDwrBRfDQQTJ6f
5b320HTzYylb7EBfDBk9N1qwhXTA14v3Dovy57LYMlOwUJ+Cv0v00W+mLwhy1v7t8jX/Muk1ew4K
ewImgXxTPJ686dEQh+Lh771X0UYG/gj+WD+RbfCU5pfwV/8p75K6VS8TE2l8Y/zjP8YTFlT2mO8m
N3QkYoC4rUFqJ1Ly6CUet8FJW9BV5td/+a7doikCSTupt/DFva851b4+KuA8e/BIqmce1S3ZrSRn
8o+FLTwjHan7ZfE3LSXs+7a5hGzGgCUB6yzQLqqlaMcjqohb3vjc2KEAbgMLaRVV7wFhJmceLl5S
sI3o2TDvkh0SXAA0cPSGX3PlEFb3wxmWKRYQx3xsYZZt4Ox692++iPGHRPJnwg50wUN5qA7Fhex4
q/BWZ3Ry0+cihFqB4bBEmh+rxwLOQoXt0i+RuftukNFnV0u2qOxEPmzgBVCvDRHjblFH/60efEbL
p86DywCNSPBSUEi5H/ELeVBow4BbzqfnSEBAvsezScHz+ATz40qkgEcQ9o3xzXuNPG/iv4JGnLkW
h0905CIYVS7BUzHhq9o1+YX2IMbAZs9rIF5k+cygzZiloOB0glN1xqm1ZgR/gyxYCX8JZdLal/qL
nWt+wr3yL0WoY/ml3OTJec14HbGeN3BgNgAlgqFE/sp3nct2EmsXQLzyDW3JNfXkjbTHf0QowWeQ
uVq8YSaMduvtUjNlicQpIkcAouOBubys8zJcqRsWaf2cbeWK2KDiq9/9Q9eJmn4Zn4D+BwvdtuRP
Z2LUiyNIQ/NyKxD1DvHwUvwHbNfO5KCQNszlNBCey5nw0ZZoTTqiZ76SE2V3sA6gZkizR3P1uxeA
Hd95RKA0XLyEqI99rLHN72rp6bLV2kH8McYfiANn2QXuneAwHNTFIiuo/CseySrGtcoJeONvFL30
OFDyZIHeWC+kgFuEJOBS8S279Ufyv8vtsI99/ZyeSBM9VMjT/oWGo3+m6Zt6XrCK5Tx9cX3yds76
DRX2Z/epXwkbqH4BtyTB6yf8msyVICA8P9TbZ976K6rRioHv4mhnNOLZPhA/ULKwfK55Ih20HdFJ
4MZmBAr9QfeWzzr8xSfgtpkdk3Fg+LzHXbMF1eThyJjrPni9oUZW55hcsOUAVffthsEHb/Y59nMU
HHeun/T/U4tvhM3Coypn7aB6YfOXYe+DxhGe8wtHhJffDV++xNgfb8pnt0AQKEIh92Ckn/E5Kz5B
p5nm6a3JEE7uuj2q81K+NZHz4mMlBdkO6JL75BQgOenawsTCZFzmd8CUo5q5aUZelZMeCwxOC17E
71KhknjjFKWuahDtsbnkGbl1pvqXiTvlOL8lIEkoyETAWyBEAKx9Kx2Aukf9GEp7ENGi87mHIfIT
3nWQTMFTNyS8H+PCbn7yr3xbXsbZYcoObxAC0fuCXMMD6qA/2qVbEC3F4+PGrNo+gY+wUPzH15n1
Nstma/qvlOq4UTMa2OrdBwZjwPMYJyfIcRJGA2bGv74vqo9291ZJpVLV975fYsMzrLXuaTpdMbeD
UZvbg7xMy93w3omN32uP/Am/d1pOwTbk6uZAf+jJB4U6BwTnD5Rkmj1OO4krB5qeseyRwHNJVa5w
CbsP/ifcI84AoIqYeVxjyT2uqOZPDjCDXST2ORKOUgZqq9szVZYcg/jHyFsNxCT5Q9/EnZV4IRfO
PabP+tT82a172sV6zQSywdpRSjZdcngLt/xbwl2g3raDPyBH+K5Dm48FyJDYZnI2o34uKF56CQJ0
m3YvQL2omH/yaQGv2EIfMdoYhyLMjr8zzernJ2GfHMi9IQ7HY1iVFFtE6aawnhm7Dnfjanosn1u8
6GJcwgdycl7GFLjBwELH9Vkd8fWhB3TF9Av8BjKslmyk5ZIR3hzEGxhvE+huutd9SaNVqJ+UnBRv
TNatuPEEYvhm84yaHC5xDH4nPX8N9Ui5MjN3wpuTCaB8xt/uit/hD0rKgJtBghbV3MpcP/yF6fFx
7HIBGy9U2HRRbJP83COpVotD2vtZgV3AdjjguT07aUvIgk6kOYHE9+lQ2ZgfsccSrG1YtNmpnwhg
+dSxMRJr/piw8xOH5q7DQOueIx3UTnzdELtnxgl+0xgeo8ph7kkhemTBal+6vg1kaznuQmbW4A2M
WCrIg7EtgjxSuodrgtCL5GJC+6ZfET8TJ8KEUlzBDWcSQNMW1rZBdVLdzGD91vDoRnXPhg99pCvq
Gfikc5/9oYV0M9r9ftyVNDIDpoyRCAaaVh6cvJdVrIn/KQFGVrPKfwC699qxxYtscHhWJcMBGLgP
eWfEi0zzI/2zNf28IbMOH4V5hgkG8w1mN3T40vG3nBB27ajuoQHAFhA/1YT4t/waKr9s1u69qfI9
bSJ1b8fHhc0ynWka1jpUCS5TdS5SnHWQgCaQv1zmwO8GuHopnzOmU49mMaQnRhyo/qBuE+TTbF/J
qnlPo5U6XmrDDksDoToiAMETcYTcOtX/INoIbF6YquE1dqdlasprw1+S/ujBB6myzJj+dbpQR0fJ
twWrIXzdMsYoEVLxFW6ckyccCCh0dZCad/qRDjduV+bamuZMeZDiX8haGNN1aLC64A3hYdNT6tvw
ScYFo6bOGndCDgtizntmUvScuXQjSr7KKFbw8WO2Bg+cR31rYzzpuTe+aO2Zd8Z7IgVnDsJKPKNx
nGNFj+qv0BFTpZO2CHt2nCPf2banHB3mjRtM2HJ/dYs15PhgzTOXQVlw2vgyU/vVuDFcBnEdD46M
RrX2Cv7j0X8cGa08wzv3MofgNE2pkH6gnMXCi7I2uw+LGl7EaPLt5GWVLZlIxRmudLgHvlZavpR8
JrCYeQ1oszDECig35mXoJVw/ma/fC/mbmVd7UvHewRY49ORV6px0HRtJCQ8GRnQBNqyGr/T4bOyM
b9OEqgCAolHbbZNwx0+eiY/nsA9M91l99mcZp6fkJ1NXfuoYeBiZiCF4/aCXMdv0boqbpUKb+zHd
bE6zHTank/Et9J98ca6nFJJfrC/BltXpydJ/ouYGBgNhrP6Ac7R5rz9MaMY4MkxW7InXaCsawJaL
eIKPpI1i2F30J75/exEZFg1IMGFhUfcdy/yIJ1W4oFslThXoH0qceynelrTJIvlOKNUWar996cRR
fbLj34hQM46WNdo2PAYRSs1V9TtG8M2igPvXfMi8+Pev/r6LTIDrs4TF2tv6V++NJROKe90Osy/m
eMnb6+FMlvJSwlSru+vixlwyKgmidu5vE5y1A0cOvOaANYq2ld9rvdqj00OU+gbIaQkaIyyMQ135
G/EHQ6mGmZ9mpTs4mTbRXW9PuZM6bq8k3vHzODtKyk1Urb7xkIDuovchSO/M59WG1FEm6SykfqGG
ay3zhvoK4aMG+DRSy3gefDOExHQSS+/ZrUpjRYYSmva5DMTGZQjXoLZzSkr+yQRbPwty19YibJz3
Rm9oucJFe6PbL8qzmW/b0XnVnvb712jWKrlgQ4wGH3YdPv5P/drIn+O4feLqctX+tN/mwjkAJRd7
jT2akPxDCAjY22tFvGjyH1X+a5IPOTqGwSUrfv0AyLMn5EEHvgmgWNptgHOa12QLcy95A+i0lcFu
5BUzv8KhkqiSap+Ji3YnzrMF6zdfujM8oA9442le7abODNrTESg3IWkTKgar+iEceOKtw5m9QAaE
skfRb8BxjExcZr4QGwg5XwvgjBdE9rVlug2GZ3iyDsOlqA8l3lB4PKDgxo/0Wc8fHMz1utVdSu3s
HiClDZZMW2OSdhA6hxbIAop/tIGzA4apkTlxNIYAKy8G2UuEvkXpZ71Prp+0+IRqAHbGepVtATI9
XWW5UUgVPfOqWojk9JvA8jjaGW53p3HAIgr9XI+nv4im4gvVBI8P8vwJdTaWKoXzPCkFDTIECYLh
8Mhogu3kvMoA6fnZ4TlduQoKGSyydA4Q48kIkrQVR55YD/NKV9nxS6Pep9+syxpy9XBqVYcFinNg
Ka7i5GM0wZutcQqexeVzVdfwBpg4aq6u2TW1dWVlx0r4yIp9h/iig9sZ41G8hY4iPhpfw+4B4iqG
ovDogOswc7ZxZs1uVDQl5uX84QgvGBvyX35FZZfwoRjfEZ7s/ilep3GNTg0VlAiOMv4i1L18CYa6
3IrC/Y3Z0rBNLgrENbBAixXKTO85sedv+kGJenyCAdkM9/kDE3k1InZlAimugktjf9EZG9YVa0gw
HmWSni3i7xLwcl0zgcn3HYzDO/2BX0DYIwXK1nF25a/NDj1DM1ijsdOU635Fjb0iZFqOd2R0v8zV
lLrJykYrx+QBNIF1dem/Tc1ONlehPdQrSuJ6fyfZfLYAWvC6Px5LdBEcOyVLpLCf1SL/xTzTQNBe
5QRw/GvSFcETJsJ68UTZM6elnBH3Pje1fawyjH0fs/I4Q5GwkrcZAP2+n5topKulZs9GHBUQ8SAC
weEhwaNmjxwFB+ED81Lw/R0ivUWJ0++yX5HTZ2Kn4pq/rZ2D63ZLCG0MODedrX/2LtLmTXsOA3je
c+CmFWBjzgyUWs01ZNwGLgC2V2CUXFxECGhix4SW5BnxLlKIA9mObvzQ4TKzFCcmDN5iULciZAIl
3F+m+erSwAwFHYK6S7Bm58Um2xSbqznb8oMac9c1tvAJLSrEX1bD8Iojq2FK7ujCHON5/Bx6Eka7
5Cq33G0EDLacISW8HpgrNoLuhN9hzNVhsq9AhRBjU6bN49sTCouwGJ62AaPBNtwc32L0o6QDZAS6
2MOmd+XIATN+e90bMqQ7kb1oTfEodTKyUoluZEKxkEM+pwvr+kMH5wFxCYeVvuxtyKsJhdxVvz/N
z0pYqsdL74kP4SuO1nRovbZgKb8ivPvX8O5Iy3Awt9aeJORAF7afTmF4dFwikuoVhMa6PYFgzSD4
QTJ9lIoz+5aIjASfudWP5Mq4Nj1TEkeNowo7LoUQNcpsWUJyr/BhIx6EkSkkyM6VAEqIfVv10S5j
6K1QgC0Q9LJhyge2mwkpK37r1t/Ee1ROA2sRwcesXiX4VmGHGzLrGM4RYbYJtg8rg1kgETGQV9Qp
g0W74MKTMhiqvchlKMGLWfX8Ykiuit+DZuGV/JlG61BCjnBTN69FZQvrrltHM6gj1GFgNL7wqTPh
JpHWZsPk1nuf38iGofPXsY0XWgu7POyah8bmlILEzSJOHXldhPCQ0fZSruxbcVkgRWeYxGECaOpp
+2jd5lPWzC1ZY+jPv4mpGpNS6LicnxwNDyaV0lUM9nmP+QUbIPBn7I3ih6hAC3/PPjyoxcdLPDyD
j765z5C+PH/RQajLcp2k65rexNjInKHU13tTthrqElbk1zM7DYHfDB+ihvDEWk0wcOWgbW3YYNqe
DxA62QWXiZe6iWe+nEhzKBvMBVTDFYStbGNfQuZDw1F4ECBIKLa6VTcaoNd72a5Cw8LRcC5vOeXH
zhG6Q0QkSz16pfQXo/408aGfLUzlUeF1F7oFzu3m0XhfZgtpP2praltIlLAaVvlSfkGC1HHlikKf
8Gh1wLD3hcD+Gv6104Pw8dQYPzDCjQCusc2wShrd4qtufoM3LeEiCxE7E7OxrVLsKvZFi9nISDSo
FyMkFOGZoeAlyGTiT52bdI/KDLeDpnA6PGrM11cLZ0WFZfv2bQH7liWOuXVIARcdVGDRGu9FOvww
OOcwJCl1pC3aWG7fEFxylZCBQdEe4b68h9EDr6dgvf6mJa9wUWtLOGFdu4OXEbd7TgZT3ZY4puEL
yYN+aL1t/k3KXghrxY5vqsKtZ9xc9i4/8IW3y6hcdA4VhlNYqH4Vs02FoLHdsou1zhsLf6BCgyhR
3BOcGCB6YVXbK/fxI4P1QiVB8KwOhRCIB0kRUpLXSfCa3169yHzldwjIIbhCeXnVJy371hrCiWHI
V5eQcmbWc9PBCwYtQfY3+gXcMnSappsTVICHS2m3+xj9PN/DkfAVY37LR9c2LBhLDr9yJi0IJ7wA
OxPLJl008cFJQkceGBozkSK8GXLKN3sMKtOZgltsl+mNCrn+pswQC8yc45NccwN/G802Jx8x/IlP
HFL1qviWgZW5F8rBg9z27PYlJpDF+8cYrqnmJgfSP9TTU3zkcCN12Jj2mJ6j7CFlj+hJEXOu3z/J
F+lB1BXgUx9u9UthQZhiR0Ywmea42KY4WSuH6v0Ztoicu+9B2tBMSsu69WcCDOJDW7ik3Qi7iQqI
sPFDzMh4uEP6YgG8ISb91q4yGWe/uC1tblU2HPcA24Ok6x4ba9pLOxJhQZvfjUzKmSs/kQt50hd0
JA1r1HpOMrvxkGc/sFIGePW0H3O4qfUnMGLTrI3iwFggbe1hNckhJqc4hhsyvh4TRgvbMVi8EdrZ
QLxwl/+Fuw5fQwvpBZvejHzpGrnnsmA3k96OJ2S6aMBiFnHiFMmBQ/Sg6AtzLYJGr6KZFf3OtlOo
F4+2/2Hr1OTMYdHOZKm/anuuVeg0HQZKAXq4K5sv8jhNOUgRZ75gXUCSWzXtSo1QKNyTfekhrowW
M5wPTQvwSFsZmKiSifajIUFcknhjztFtW7T/wy2urYSJhf3GprmeE6dB1zkf4NftzdANCl/bJ8m2
eJ1+sDTnRm5lPuV5FBfJZIUw3HrRlSFULwvIGO1UeWJdobSIu5YKtO+QXpvyTnakAqb1IsT4SVn0
m3RjfCLcCluU3eSC3Op82REEkcECxtCZebhN26QxxJcceatCS913XpAuCTlghAEH8VROmRBV4D7x
LvZR6t/JRVHdDoN8grGe+WrA365e1JTP5K30mMjCSGz6D26JtD5yD8AuahDXTtExOT2D1LrSjw7I
jugVWkP8/dJI7nmJPw2sLiasZn4RFaQFT5RPOMEzEOd9UA9asjbFHaS3Nlujbyjv7S7fiJBFi/ts
60rRo8i9DiIldpZwcP7yWx4dDeWsMPSs4VD4YXIihCcSvtq3i0mKFt8H/QfHkm+U0s1PP35l8eUl
Mv1YBckpRB6a7EqOp/4K/Yr6E5smBf4xzBoAbfCGnMbfI0qFPpMJkbIIOCOATp6o+KfQGZYJVUHi
ws0pHWwDAY5j5souzEKJdwjjfM1bwD9EQgqj78XkqiiXfpsz8caVhBwRXkd0KT4ayJwR/I1F+s2/
x0TTZioI4loBHyxQdnapNdDCAX3kjvxLeN9DVqfoitr8IM2BIMBw/FKTU74mAGtcAUE44utbN+fB
cIk4VM0F8rfsUKewPOlL5/a4mtpqnAsAwZJLQq9d4b97YAWI/VRs02PykDNt3wnzFa1LiJj6oiuI
Geblo1gp4LasZjmwFPEX7hr3EM3Asn3N6IkcQlrC9xfmIPJSiNZJ5vQH2hVs/lNi0854Nac5R6vV
fmu2hL5k32JpblOmYPaUzA+ouQqMtSkfLXiGIY52Uy5AL1qBtiL8TCsccoYrRZob0l1QbMXYBDIW
4jfqalXdUAWraFJwBrcHDhWh87KNgaE/lQ5ZFDgWZb55pRbu5y49J+/7hPV/y4BrI2/j7hLxC86N
bavoIze5vkg2P62vOypEW0zRCU6DBEP1mliRjeVuwdF50KiK3vb56QbwXOJNhKepao2DjcL06fDU
UJ+mW8c46NimwmyrlyRCBSrsIYp7GqoYviNfxuw+CJpjnYRbTablK+edp15NyEsvKrt3tUnvQj6/
Cg4RKjx6V9glj/Q1L/Add40v4wuOFlVwyZJCETZvIWhTAQPqpPiCLKPfFQHjn8qcM0ndqMvK637E
8hhgRPpbz/YauUIZ9i9+mQCS2I26JiIRe5DiWjTH+toSBHfGel4pDwruSMAoT9p0XNyJXGOAiKZ4
+d5Jid19olggi2vz7AIHutwsuYUURXFw5v01vY+/QbvvD6ZLg8y8a7kiU0IFFigXs9dqKL/wc6vv
pOtg6IRafKntjZcj9MuRxAi8zqkz59Kjh41+zSeyxZLVTYyCRiZ9xVNbl5/JZ+CrPntFBc2jytUd
gURECa44uCrQ4uzyDjbiMoeuhfn3gcotSDZpsJrWSd9c6u8SSD4J/uQWO7SvtH/oBJLQopDcs83D
v+EScLM7I0lCAzS1BVVnm+xiYmEnNxkyGrgncdCgTMMPZk/UILJbRPc6WhzI7R/MaelYXaM5tTM/
Ns5KsyNqJhXPL+EWU7Exo6aueCWol7jWFlBZX+bngMK0oJ7ajNoGNIP6knslq/36m7KNfBCIMFub
ZARY3OjYxBvr4vR+OwTmvG1zmuZzdTiEchT0668FDjzmPqcToaOYB9vSWGsRHzf7TmVMYdIbvgIJ
kvrAOVUbvl0/daV7lSOyZHvQbY/VsdoMkUdPS7+uTqWa/QNtfIat9m+Zbq85OllK5qzjmnAPnC5Y
/c22CvlFKCBA7bBctMNtUayG5pZAcQRngwKILpGQC3D1ozx6GDIhC7Y0w842KhRfWnwfGufU63T2
gDhFY657Q6tLuzwoK6LrI83+4ZgkjAFv4bvSuu8Kyb0VwXNEo3GrPP0xHmn+GXGvuY2Z5XBjJxGj
xgVMfA6QbonOXebIl5xCt9mlGE1LEGAJaAEfw35lMYSsKo7sGvkHupMRCibsL2U7wiiRbmG3F/3G
025SQfevgIi1eHIRFUNQCz4Y/LgeJfRZSrj/BE5QIpqKeEPqIj7lCuwZGTsNkFOnNJYrXKcIeKr9
Z7Eqob5UzBHdARJoTF81uW8ID1yasve+N0/xNq83feppjFPfjkqbBJyIt/KNbGiufRIdIbQdm8Av
qUxmtrkOO4ehjurSOFsDm1W/c/nwYKm0+x8msO17TXCMJnj0LgqoVPiaQmuLhTHZHYa8NCbx0Tao
HP1lq36sb8U/sgZef1xcdPQmc+8rwvf3DwmwI3Ez+AjgY5o/0msL327N+f1L38EyJxREtIiamRdP
ToEvx8FMDOF7DVTun2fwb70VrwV37/eaaZPAVcP8p6b6PihnrjzpB2ZmfuuKXcHj6aolxnBas0zx
mvaUfK44XKzPY+ieG3aFS54d3B/adOIAxL+K+HHUHmuT2nV0X9dMIrnR7migsACc61jkbGVg1Wt8
J8CjIv7mtWKEsxymi51eWvR1+GSTeYXsEw6itNBBLYKkOEfQF0DoxB9icOAE7QVtgcD9RoqKAf+s
X78Y9PfgOvDCgAOYyRtA6rY4gvnvnomvh4sx3yoCNHYGxrAuCauUtVWDhQFBCC/ZFQt/ZFQrL/km
mJ6qJAEy4UybY7m+CS3tDIEa8vUNEeoctGsHByDq+Z523s4vqoQoD9s4ayKacIqmtN5QU5nRlBzO
Fjd8fGopjqzXTa+c9DPylXPCcJGCCIowcTkrSd2Oh8TLW4upNPC4jUl90vgF1mj6Av/JBrDP1QmJ
5wpn06Idzr+qR4i1cYXbACEiJxnUhjnrF3yOZQzOuyTtbeLJeCIhH/q2outFCw3iCXuMYB1k6k/o
rI29chWBGQqqG5w0py6e4dTrGydLl4OAvRh84YhHCp2O/plpItOqTsJQ2mkiP+h3TJbbwJrO49Bt
h+M4MiChEJryYnDZh7eDmWACNkYP672Ism+wKrGr3wqgyiV/84U+f45aco3CnCnweOCKVfWpUEv8
fEb9A9cdcs7QLkYOxyV/VCheLzIOMqE16ZO7CoYvB7Jl6Ea+WPmRsdRf3us6xpinmA9iGHH+YlPN
cUlnbWKD4CNpwYYnNGE9exHuZdRTU82AmYNZ+1Rfo2WrWOTNzZ1yIjnSRP77UV5S8ARDYebIEEB3
yDVkiIM1zPTCMC9YhuInJ1sNvaQHPWAKMVc8ulVCWwvwggU2bRLlFEf6FrMK3R6/MYNmSp845Pji
njSVfyoakjWnfntVp9KG4i6MUTadcBak7knCVckgumVqCC/QSz6T3chwh3ySvid5iJ5qkf9g9vV2
Y1pr2IrkC845cZ/gzjmOCk58zwenrdfCygSWZTT52ig7Zk1sot5SkUo6Q7Qgn/YoYlks7VNxiprm
5sERxpDmf8G/VCQvldZpDg96ZIHV8mJ4uWJ5yg08+JfSiazKngS5SdLwbuCBW1XlPhnJDsqaL0et
8UZtGX2R02SrT1d82hRrWMdwskjLf5H/R6i/A3sbsxfMqJYUvy/B0n5w9KFsfj09+6eHs25zT4EW
AgE2yzyyOdfrazEPcrv+axhqIvGi/UGIOtXXcfkRmPgc8TptdYUdSr86mLnT4gSBm4kV/jGbBVQ0
P6/8eb+mcA+fB9h0us3MgryshKygNVtD2klM1gF2ISrAkBCJSlG/gKmeVI7KYlRcqUXwTXPrcMwz
AtQ+sa1q/RhJXkySNjcLFK18Fe2FuTM589QLcByOf82RCJ5hrslC0j3xiO0T1z2DuNRRFVccdrx9
5YmNg90kTnXGLsr8hi4Fn6V108MLr6SzJNzbkfdPxMYiu0XvG3US54pEDI5lniTgK2PJT8HiUeCw
IxSIt8CIgdMgMhYBkRqkFLy8N6Fj1OqRhZ0gdFImekd9H41TBqQY7Zim8nxpR3m7YIbth9juWdmo
6rFed6TPsHAZ6lAxUbXN0htUnBEh3obiO+oXaC8T5lvxlPzF5LX9ZsO3C6m3qgt7s5+KiKZzgShC
OOSTMm8hm3b98cf0Xc/x5OW2nGYl79cXzfVfuYxPMQV3yqUyjx3xLPR3BpNmuNFlP1/Y/FvdeEbs
oSyI72EmrqEEmqFLJ3h4PuVXwaktHeH8wt+aTkbzC2HFrq+Y/y+59vrc58vawTHDeegkQWlmD+D3
19gAnfwQrCGiC9issugcEphuUXsjbZTM0aeCupycQu81ArCdCOTk0tWAZhE/PqbR7ggyO2VwM7PB
Ui1FRerRkq5eC8EWtwxMffWC71FxBG/iISw8pBPtQcRpBnkJrlu0PiZVnstQhLL4IKBHqW0Vxt5n
gInaKr6Ze7wx6TH/vv51h8Vbhhu4xRQ4umbz703nyb8xuMyVHf5F7nY3nHmNkzzZSXdCuqg/Qj6K
kwA1mPMNrjOwGUbr7cTqAR9kC2VKwCjRoZwV/fEQ4+wHWVj+jKZocE8MN8x16+Q0qhsJYjhIaHap
NU/ArhLY5mlDbX3lXjR4733AfB6FvycCf+FFy1x9xV5lgLPpYRjxgei5U3+qsyTmVOcA1AKa0+Od
rkyyszEQtTPc/WoX8uJzXIHhZAPmEVb1NcPcASHfPlr+SVwsEmRxck7xSa+UI3MkctDVn9Ef8Vgj
I4zArcfr+Ut8blg7nM30OtHL5XnxfyvVIn+5+T7CnMYbt3DfildS10W+1xPiBCWs2g7VhhgeWXF6
GvJPeMW0FXfCgTSSplT8IzBoX7UbL/B79mY4T785AWdY+t2GnTLuG5DVbzYBUansTiNb8s0ZRYFy
Q918zsejUi8CWGPI6AFr5qOPZf3UjX3RRlT4DCPFuCi0Lb+tvn+W1re4eEFtwIoYeMfudhSN1DYy
3vFvr5V3vWmDhwvPNW03rCXaMg2WzhmcAOSdCAkbrFpilMafBZcQ629gZS+4xH8mRhkPamJWROa9
YCYjVDDho6/o1iGQYRcIz+sDHoBBLiskkqOiWJWHmedHbmObG1wF5GOFw2RGcRXDUVb5p5auicdp
v2ZYvWkOKZhv4hjI68M6mqJp9+aKQoWLyBSDJo5xn6eAR1o81bE3ssjayYwVgoELmELExEF62eIX
RnnIYni2+Csm50z+y2GljlSPXIvjnHDLLiapeP4GK4siIFOue3toLfn+Vo+j/2RD3aM1/t0MZrSO
RsiioJzP7hlmzJMbBuSVkpnwNTM/NG31bi8mN0qjn3nUAQY9DFpsuVh7UGdgRUEe7VXSz8HJQeQE
i6pnTqhOpm9CfHb6pYSPq7tDmuhVbr/P7mg7gR8WnOhvxTbIEnAYrQcSzm2OWJmEa3NvWlgc3mGo
o3vlse9xxKvWmJ3AoqNLR2Ua7DKW1puTec+lSk00IJBT8W96LuXuPgi+/AahwFKLeGImyMR6lVe8
GHH5xVwu2LQUhdRdpPe9sN8qVlTG5JJR+ggvj/tthoUgtrPc+K9NCUdOn7kv7Hv5g4vgslnLG7cJ
4sU1ZzSY3rxwTXlrbKnq8dikcUlP1GVde4jURWCcwiqGCXl5NXvwmpEuedhXk8HZLstFR9Ax3/Cl
6CrE5MCCY7aT4pELscI3bzfYjgSAdTNj6qpnAnfLAfvBu44oS34YDIeMqGi4iE6GYEojQPCD0Lg3
rIEG+s9Nt2XDGbtrUODhPqkvtV/l+vTewSK651sDAlQ6Bz3olm9O6DkZy51DvQDwEiPwX0FgIJo1
AtFnAgyxI2TCC20gtPG10S0/WvTUdsWCYmwcLvCaPPmr0q9cP8/QVgm5rSyoEx2R2Okedws6oRlX
DekTMG9UGiYZddeUMKmirF1Gst1fmUjruxd2FDxxr0QUuSwRsuM/HzkK6lKmZOhGIXPpdnPj2JIY
v8CNRZjVuGgb9Sv0+ZW2S0WXoQ+zcUIj361rywc810AjZQNLIT8EE6r32o+YbqbBfuBwMNqnDhyZ
LU3B4iqW9fxp3UNgvSecH7q8r5JIdQwynwB7rlEKEUt4MMnqjEthnJQThbz5RuA+F4Ob0h6q1k26
xQ/kpV0Ku2aa0vft5U0qHTEnxpaBMndu99v9BhY+zQoB50REzM3PbvQljCz1T4ypcz+wVtmlGK4A
7gnv7RMFVfwA6aL5ClHM1+j4l+13k31T0dDT8s6KVSVembBIGT38Xb3J0RFRmAK3AGSJ6V5o95Q6
mE6JBAQwjoa8HLW2vNXXESbmT1wnt+IR5SiNMeVJF7jjgfwNVrlscSgaAigwaiwHuhXXGtaJHNNa
7WH4rLbHMrprsJI5lqJLTbkN1GC202UqYORAelRnAe1grb8v31slc1SyHXadggmHRd9YFx85vR4l
Fq18cBQ1+CsOABFc4+Xzj+MrvkO4+tMfwk70Vxzh+iUzd7NqzYcLsqUM9ZnOhK94cI2ZXUZHurhn
eqNzMj9H1yovOCpCkCptF4twHSnqr3gQm6OYeBrD/Yjo9TPV0rSs/1IHWCrARRDtwBsP1g94PBCy
Ok4lSiBg8qRZ9ki5z4XxSYEnwKQecNYnvaDaEQLNU6WSzEgDs6Rh1fXLYqH9gH3VCr529TbhKKGm
BFfFDpW5FYsaQNakwHdo45Fjoue5Y/JNL0vRSU+5MhYq1YF6F7o18EWN2TdJSSYfbDKRpVlp37wG
0LS19KRq3ABjjhlZTvPqlhElRcmh2MS6wTgqd+iZnwQp8zcYZG77g/bTruhgxRWMX/vv3Wxoi75f
FeZUm5HcG5vbRUNE7I0j1zJ9GWUSnAP2fAXY38H+hmpJ7I09WvKBcbmMBpyIamWXGmBh5CF8clAp
Xm7szDW87Sf+1fSjhDEmCxMvB+bYnW/mNENUPtb4oYEuY5WarqkVmzUFDEm7/HfR8wSZIUxQAScz
HfKTuVK/rsw/RdnKsisxPSuLhtLNq3RYxZdp+ChSmhxQ0qdOflAuIdBQ8fd8ZLKT85Z7FsmGF6Vy
zTMc2VHEVmcdREtzSEEG8ShgY3MZ3pRdBFwybkJOS+NP4x6jbkcpEO1H/bOCZv7TV1OoZL5hNxrE
GuO0FID64rYasiw6oFffVM9cXvnipVrVfQTY1qAFngIiIYBrwQ4TyyaFA0sZvpX72g0v5mb7WekW
u4ktAfXiL8GKENE/xYLxZ8T+SEqv+mNsXlhsm/YISnCGIxejmsFu4aQDgGih77ocGYnfhuu4PeCn
AgUkwdMPrQ8+qi5bAX8Ri5m3/tMiz4rBLmBFkmfhqG6yadG6dpu39IPjhO4xgSqXhcaIInIa9UTR
CcXkSTe2oJYlUb4LvdhBHRSvxmarcygn45K7x8yO0mcDpysucXPi1c/jKHGzXzE9ZOW6ToDZbOTs
DwRkIS0KXlIYmkMNjJBBfARYp3/PUshw7CsCTpUvKERl74Ep97PlrNtr3UaK0+megoSvke0K+ZL1
KRxjBQVMiSDA48Nzd01jRcwn+1Vh2hrkmkWrrRNyMW3GYkxSP0QHCSMfgG2mELJoNRv9TojTjwKY
8qgjW35AN+zrhfoYhL0BUIshCQ0k2+l1k8qNiR1DZDWvs4EEMgm3XYSE2q0gmkLX/5rGo40dn1Ib
lwB9Y2of3eAyNjN0RycUhFlR6oYchPs4hm/DzMbWXvMq2ii/hDoV51e0ewPjkTIPY/jK89LRfkzl
9H7Q6aQZRU+gG3AbYJ4F2iY5NDOcm4j2NkzY2uhThQTAGFw/sBpCGUgMOkAHPoVck0Lz2W1n7G5+
0GUcjozfnsq9pezT9oCXcbxTuz+tnajwjkDG856HjxUEutjP8JuisfY5DuT4s8WJZLzNOFVcLLOy
mDADRk++oc8jyWFe0cLHJ22aQ+G5424ybeHM7DKVXSDDgOrx9DaPs5nPGav7id/gyZq7+jk4ElMh
wWPyISX7PO/gTi8ZfwAhMoC/GCjybOOb+HSELNecUfgKHkSr+XjrljZgPCB+sJ0QlG/JIyca8D3B
Et9w+hU+fUniJ1/CngCFXNlWzwELlhAAHFkwJwflPWq49Hkz1Q+dAkhIlm+8AchGL1etyZsdbO0C
D4kWbrwqGeiew02pEuNKsF5oMQ7o56b7z3/8z//9vx7Df4S/xb7IxrDI/5G3pI3GeVP/5z8l5Z//
KP/vP/Z+/vOfM81QdEOVDcnUTG2myLrKnz/uxzgPp7/9P3Lhpb+CPAmPq6/+oF4IAnjjWrF4wg7m
Zq4nI4l//xtl8b/5jbOZJus4HkribDb7r7/xVXRp8SqJ5SXLVXnoL5cGJoes0JxkDr72p6smIeC2
/DK+2+yg22920LZy/v2n0KT//1OYuirqim7OJNOYyf/1Uyhl/lbkVyQc0K+f0Z0QU2G1h6TbBoQc
HNCeC9t8eCj9j/r6QsWJMUAzHlGZYMAwOn7vMY+Cf4ps+SazLDYQWGL4zaHNxFeDFY4i7zAxCq8o
lFZ9fGZ6SOqb+akgXFYIscSrkG7X+/dfSjX/uy/FQ1U1w1BU8//9UvHMmBnmUwgOrS8z6CDHvTt1
MKgPXNtQRHYCCN7yjUHGbD67Os/L/yHszHbbxrYt+kUE2DevYq9esmRLfhHchRQptqLYff0dzAEu
Kk6QAAd1KlWpmBLJvddea84xLw+XXKYiBJFowt7YkujYB2aOc1udodxF6fw8Eo3Jw4BGwV3rHg4G
HHTNYqCx0KQLoaO09Um+Iko123f3xd8/j6T99nlMUVEkQ9ZUbpKkfntUHt1g1FnUWjtO7CGCzqyb
mCiwA9+KTSt7NJunqjy8fP3j5/7+UvBzLUUzZMsSLcMwfn040uZeiM0QWYwQJNWe0hZphKy6xs3f
Iqbq6+uJz19Xzt9/rDJ9nF/fRVNUJdHQZFMXJV369mMlMx+T+mKYu8p16g+lmVcXiHsT5vPY0Zcn
l/wd9qC9R0nplcF9auI6yXPTOd2A+QSr5qAB/bGeocGLhteeytrRYSIwgBLwOIr0xf5+wer0kny7
YMmSuVZDkeXp7379ntqkSK9irho7Oit5N+9GN6Kya/xYc/OD1bgJyhDfJBYOIwfNSPJDxS3KWbQ2
nYOJh5N9hIaqX6OSpi/rg1DAYGBh4KGs6og8f0Zi1U+RKUHQeneoe6y9b3//DNIfvvRfPsO3L127
XzszexDkZeCzHyhYyX8nqL5fMpoDW+HI51KnBEdns2x3wj9uufqHJ00WZU3XRVZfVbOmxfI/y68l
XyIhs1r20QOiKH3C70swzpmWSAwvnySeNmT+DmlRdLzVN4DlyOXnxOgB/yOqBSgJuzzHYBpxh57J
VtD+ABaJq/WKDVnwaWNOjoOVIsyYjMyvjJ0oxf/xDf6+6pi/fIZpqf3PZ8glRUuktDN2oxEQKjUk
PqGIlgRf7YmpypGcGSohFPxIChNlUXOQQBPI1pn+40Jk8Q/38pcr+baol8RLikI/8jxOmBCPailG
oc0xgO4Mk6t6w3CZSB5mBdd8DovAKHiLbFKnAP43y3fxtcWBjrx/TpIQTS1teC6gvL9bW6h5+p2k
qEB+R3Dws4XOURcngY2FJfLy7RS7NLvscJBC1BjQ4y/1NCSGgrtoXUKGAOdbTAqSk7JukvQjBRd8
nhZnlbnRfgEvGTiemavUCPEjafclMbcyX5AOGGLOfP7S07seEV+rG4E5A/+m2uqk6+JaIKg5iuel
8dNqUR8wTV3QqVMNkThvY1jugECwbiJOWkVw45gbCXMBv2/mbJvMLcQtqLxXM/zChdkh3fvUjjnz
m/aI1ViYA/dEQjlr94JG0DSM5xX5bO2699t0Zr7HrwK6rSVd+BcSJLGufg10RpH/SvZIl4N9kbNn
bQNXni3Iu4a2t6XjRlkacQpb6gt2nDqAlEX9ez/U/k1eWIga3a5ZWxDL+ASnK0D0YjscBHwl8598
HPXUHiPnsdC9yQ5FxDnj7OcYlaRpJwuErNG7kC5uvmkRzZIhq6Jg6hZDNR1129z7+4OvTEvDt+VP
Fi1VMUVRFSXr5/L4nwc/izsjLbXB2MUhyhC9J1DJLo7koj++jPe4Ci3BUdvQUFeXsybY46It4Kx4
GksLD+DhNtJUhQoE/n+LaW8EeoHlKfmMF4SnlpNw1/pUth3V+/1fq85U1H2/cFkxdTY3VVJU8duq
E5mPTo30Tt/FSwuBe+ZSAUfGIlvHUwrTrhwW6YKZgW254hOWzkLZjzQ/8PwQ8r6mJzAzPbTLxdLO
SRx4Az7qY2VBZ75jR6bdIfXzkVlMMxNfEchkC3YfYfn3717/vYo0ZVmVJVm3KCMN/duiI2liywU9
9N1Y7PLTQFeD6R/N8iRA0XkPRXlOJgKDc4dgMqnCWEYsxqzplxeqtnRx1UF72aRPKBI7VPNOstbn
o5uRwIgv+cUcI1RBU6rOrDvd9iII2vP4NXarR7e9Xzwmanq0JN/yvkCpMm6yykdMTaItEQDIosAx
YiTSNhzpKfmZzfz9k2vmn26eJquKaio6Fd1UNP3nqXsIeXYtxlrfif4p3UtEmc30r2sGHw+YbbeS
mbudutXdR1bAYRn4K4qHc76onI4DKy7g+xmkoBwSH2+48uHhZUtuYOYQ07s8H68f47FeZZz6aP0h
cLhg2SIKkPYeR3SHicQnDqItk77LGgXZP+oJ+fei3ORFknRNUVVJks3po//no4liXt1yOVZ3k0rq
5+yiDolwG6OFcpnlnRcVe5TbckdctgsllVBl/bIz+qDYQsNKSk+P//GK//OKpr3vv1c0ZFpLjLaK
84/RtdtIW0EAWhN0UYigWQEDwFMz0FN3NJKp8eTQlQX7RMzkuZCxbYYM9/9+/39Wgd9eXoMvSdYo
EkVdU7/d/2YksKVoS22HLAFt1UjaJqItmC1MkAYnD9Il7upuWWJQ021m7BgW/34Ff/pSDNFSDEo+
gxPj9+VjiBRdvOSCusvWFhAUhIOOBXDqeKeVCtt5Gy0p74JqXBIIXc+z3MN9FdRxMPh/v5A/Fcy/
XMi3RUBtDVHRlUijYNb9FDw6Mo2HLR3Uxyalxf+kG7BQxWELMqOcFSreiVDn6DU4IOI8YyU7LXR5
BpprnNfRRoVxM3g1nfBdjybYsvNkEb3//ZI14w+vryFJoiVKpkrhKX17ouJKMFSlbrQd8USIJu4m
YIKTcJknObb/F5qXNCoRHJK8pqhskB71CsP0Vj/W0jOsvIvMF8sGqO4p5KoftBGbjvFJQBPnhhnx
1M3rDzF5ybEpDIg1ESIsor02vOiC2xw2ktNs2hcJL+t1XkzE77BYFfCJxFP2ekP+fd094lNULlBZ
mP5D3uXGR9/SLDnxD9rGRYeTRRtKfLrg0f2z1gFaMnlRAVSW1WYcGNoIawGUc7Q1rqKHakUVps8j
y70dx/6N32sR+tRnM2Tt1wGULME/q1H+AZw4ZNb+IZtHYDw6TlKKLVut30UTr/n0Y6jAmBMh8Wim
Ci1TV+jCovU0WZyUs1tLIpgeN7fsit2KwJGMcD2cF4S80J/yE0xU/v2z1dEfgXKetOAY21AxeXQw
A1yjnNsZUomh+TRtvaIxS18Y2Cjx15sZaC5Ss4CRtAQXSKQzpkeKO5bQNjYWTU0EJyhxmoD8UBrg
iASIu6yVreQlxJ0sKc2NTU4eMwgb0kuwzs6aE72Gk0gcNHqall4YKUuL4ivPTuR6QAFMuzCp5kSg
JGB5aDB0+0YlRHhpfSS7mNyNz9x/Tn/0p7wDvc6AmiSEaCdjHGqXeDX8tH2XhGOyjT9reIA64UcX
AK7LKNpoQTG/f+n9YcNWOS6ajfLSofN64rszxBk9pOSxuHAJHL7U17ahKz5PV3tScnipZcOFazfh
7MTj7Z336iL84K9x+yVne0idk03mUmN7gTQ3ZZjYGowKmpvF60hByHHF2sUGTgm3wKkOHY5uJDAr
Mg6R4zijxH7NlglV3a13dz52Zj8efnN/V/MDabPctcIHdQJsKzsBqrFcy3ImGPGVXRcS5AQhjHKv
OarMtoBMVnOdEgWZ5J2WLZ3WcaHcFnogTSq6Wc5IAcXk4AH/4UjVhqJmy4dxHfPg+uoS7w6aJ7q+
KLG97EQORPwjC9EiQpDH9xLQN87ARmB4utwDSZ4P1aqzuMN2v8P2roclx23Ti3S7O9cqM2cHJFuN
OYLWWuqDdfgawu7AUoRPEl60yST4YYMLwWxUlBsF1k5MJOX8TtCARdAnOUrleRS2BtP8x2UOiKZ9
eKoK0ewSzZmlmx3X5BF7LPpwYZpyQdZAwpEbDaOJE3aut56hv0SIDK4cFBoMIfPenRrjdOmRZBx1
YBPCfHBc5pdreTOurz4BGgWG2NW5fU5PFxU/DXoiAjufMP0wQ6TtUq5oApn5jvuoEHoAyn0GQShC
NM04sNlzt2UZWgMMdSLEAO+m7zd8vS/YU42wyFaJRoN6qnHVJT99aCb4woZ5BjLuKxYA2S3o++Ye
QyiUdPx9ZcwZIA06ujdfRjVzlz7b14lsQUCKvGo4ctHauoM9HL4kC/X6xJT72aeRiJ7J/WGBBv6O
N2+NGi5zrK/h/iK0K2wOT/2PZt9+Af1tXzWU6cty9QiU7TTbC4+AN/ijiuUAK6MK62gljMF0jE3w
du0Jvul9WuXRi3Kf5ycUWVo4AuWU31TKv0443XXsIMm2ERfauadFzhzDMe8ARWF7+LLsUCnEc/r1
VTlPx6UCuJWK89Aai0d4gf1NXpl72Q90Do1/FDTqH7YfS9RoOCh01jRN/lY9KOk9vTd6pbB3628Z
HrkV9JiqdSWGAKwXy+sd64mLHRaZZzXP6PFVG5RUmxrFGHhSYdug/Jif470xot5syvcLeY4z9YUe
Pci0VfSUBB3SCW7kBt3gJ9Kyy33GfmUgdhv+VQr94bz/y4eZ/v1/qjNV1ceHlPFhRF8nPJkU6K10
0r8u2wdRrPDlf4CcshB4Hswg+scZSvpDrfrLz/7WN+rG7qq0Df5FdOOKQ0x8P4MCpMzLOR5/pq/N
+R+Vw59/IEc2S6RtbZrfCocivhbV2N6U3eQf0zwYpPJ1mUhHAJjdOU84JAfk1UtKoGooHj8Rv3WX
PfYfgm50FjP9CL2wWDYYRaLAfJzB8kYnHatr5MK2EKJ5IqLLCXk4eSt5ZM1+yenKyt94TEcwxEjJ
83MkzbsHb+dxMA7Z7TQ+Vgkvwr/OAT9roG8lLt/t/3/U712x+tFUSfzIlR3lkEDmwReisbKBR2xr
XOT4USXbKNuDcXqZ1IbqJobJoCWOKh3T9PT3r/0P4woThLHOuMI0dM342aP+zzOWX7QuiQS+9rvr
YPjOIGLh18APNC6hXx7g5s3i5wZzXkO24asy2iSTO8P+71dhTq/lb9/If67i25PeVVZqXqCa7RAx
o6g+Nf3T5VWrgg4DFeSHAYqtsIyvi58NFubmehYggDDrpYXCHpUNXFQW0IetDetL9YEOHsen6XMK
lhGyzSCRc6K7eEL6BGEMKNp2QrGzMXwYq/IHqQo16g7Si4GbDvkm5bfozoNtwSTJaiuBL6dyhiEL
w2mhb3Ug7Zsu23Te9bKR1SkoKLruZaf09b2w0Hpmw/ZImm5io6eP5F1KT8r9xP3CIm1iAPz4+1cn
y3/46hRoOLJpKJL023szljo1t5pzXnJloGrI6wzxXVjTVVvKIW2vFK5feni7kkRDtwCe9tXTmOBt
xmZT/atX+nN5/fU+0q4wDcvQDE2SDWnqzPznaao17SoqF13blacKyyP5n+HFR4HIsHXeM7NckZwD
gvJFJxpnQ5ROTdYENgpU/aiaHcSz5j/WUO0PTVNL4STCvMgUddnUlF8vaajTER8Hh+4MiqPgkpCL
eBq5J3J82s7jhbAQmLF2z/GJWoqZHYx71WZeOR4uc1J1avd/v4GIdL1Dd+KKWI2YRWDq++pIa0BQ
1tNzmWV7fgcNVn7HlWkv9m/UPvtH7yCsJus2W+PYfvj3FcTaekPi83zSoKDYUOznYT+1kCAQL7Jd
dYQmZeThPmH8z1gfRz7ZeHdbUMiXnEXsaJhLiKDZIG4r6FYeIgxBjG2x3U36RVeX5mq+2GAbBE8F
8hcQENyLi0MINJ07ssaI6lLqRZKFsbYg2ICUxIiQk2mWHww4wSW7lY83VnkK9KfsDc9rIjr0lgy2
dt5EguXI/SCUDdJD4zSoDMwDRy+AsuQPEprS0riciRDKjCXZWpXP/4s9pMPDyJy3OI4liTv5BL7m
MhIgLNFZUDDcrHU8fwnnhBbfdFoeb90zpfoF6in6bLRoA3FlwbXELT61ulp8f+niDrWIdrMx558o
gNMfBI2TsL1E5l4iacAsV8wNEt/0+eSnJJNeXxHbIaDP1X1I0o8J2tnc/YR4On0DXq7RNiaQXm1l
cshXHWtYcif48EUXxqAlkFGfybjoaqrlrVEvGCpSm1Z0NjlKsLycK1C1IeTPAiGjZkd1iFN0gnWj
P47xVSfbHofve53vbzCLIDjFiIDsDtAW4eko/iGgM5A0bP4jAYj3uBbY4S1CJFx6z/nNx+rAC3xl
JC8TbjVTiQxQbX5PFfsVwauY00YHWUxVuRknXdrOV1vhTxhDQm0SNAW00HvCEsFDSjXPKRgv7y5u
1ZjgHT/KwJ0qdKexrPZrFg1IYoru4J8W4UYAW7ksBOYNSqihDeld+HWgqboqAP8HSb4lkPK+TyHd
HSzAiKANKPsbO5bCFOsHIBvdpv4TS2ZoIVOo6/P1aYrmqyBZuUSeMQ1TNId4BKlc1jmtOGcgyoFD
OjKbcco6UlDVfcFdBZWh4k3FyCpBGeIEgDit4PD6ZfDopsTtOOgM8XvcVsOU5DfHUXPFm478EbsJ
ehCGS+9YCMQ8xGKMX2IY99VtxwVO3I34c6oCOHJcmUEscBMhDMVING0ukFKxSDMCbOZ9uWt6DxKd
vELOZlzdRFnr8QaDdqc7eYrW0kXKr+NVAf52J2vWVmgoDtM/l+oQz25dO/2ZIwckIugGqHyQ+OBf
oNc1WYFyL83DW7JG+nHBoSPRWl4PBQGeyxuWBzWQeqcQ5pAVFAELCTp3HPKz+xwnd48hGjQTJPIY
Nx+0RA9/XRRvZN3hQZNgItEo0Hw8N1w0Zocy4qfBTiXiiEPAha/fRvDCQtx8TaDOT+RZVuSB6ae3
lAJggaS0Qw5Xw54cZnj42F/5FMqn/pq9sZJOX9w77qtqgzKFznBnerjX0ffd7wuLszPW6sfaYszd
c0JGXuTxBauD07B7szvRXQSliBNInOBmPCVcChq/v2+U0h9KHXYBmUqHrpUoyfK3CvMRNRezbUdl
h+uvPXEn0Eqj7McycNc8PoSonXKcWCn2OebTyRLlu3iDozfrPxA2tx/liTk0LlCCg6eDqTBjCSCj
mXFbFtkZmrnSa5H84MazPPSCJFOPj7Xy4MS1pAkF/1WFP0caVO/WoBzY9srZTzk4LxgLVjYw6Qro
1Hc+r16yuO2zD95z4iAaWlCDZ11cA3Pu3YVvfX8EtHdocbOq0kFKYVhajoK6YY9VnTTemEcPdT5p
4VRvtR3heGNkRmp46ZrcGbDvU4ojuiubc0vCZGmFaYnWAlgPtQhjjtJfvFtImjCyVCSvGjaP923y
x6xFhPkgjcj4QAkihHHrNszrXpT4H81ySf1t/KSKiqQbMoIBk2a5/u12GXrXybWo0qWTlnJpD8/m
W/IhvbDWsqkVL7zXPGXGJ3pwpAAnWF8V5n3AvshU2WGw0EyCTIwLj6/0NYps1nmNbJzLTD6Wgs22
PQho4NxHuhZuK3pV98Ev0vVoTExcFRvT1b/fXVRcOph1OGGoHGFjMfNRCc4GFZ2MH5dmo+nzrjyy
G+RKmAngQKhAbdRvUhqAmUyk6e7QwOtwEGIITPz44mQF/7lb6PaYThdUvjC1QIBPZCO0HRG1L4bD
YHyRIzsnLvPhIKMzVIT86KxmD6gu6Ogi+4pbU15wdyQOQzyIKIsY7Ouz7I27cYkn01alTtp2fKQ8
RFAFTfZJUrALP6k8qWN/AVRDpUh4vIvEHaPVYNrItQmgxCEzWQ3Zloi4BBRHIyDBXEQrK7flfUaQ
N6pSZJ7oFcCysgP8q4rkJn+vabn1iqRamqpqHE3Eb2XkfXhcFWaS8k5fYdymUELjrkVOsmS6CkQB
DgAoJnE3hdACq4e819jTbBL9rugQX8sv9dIbUl8GXNeSFzszXrgLTKZvZ1baTvXAWai73Az5ldIt
IuhcpC6jLqGNNCxK1ca98oDxfMhIGvmBUZZK7H/FgP6DpVClHGON292frxk2NBwos1aw09St36l+
iBF+4g8qT/1jShGUPlLyK6nvXu59CMCch1ekEI/IhZgXX7C6IboSLEtQC8B5pLw6CaazJpshWby8
sHDynpYkbmMsWEbHkl0LtLfBlEsa6GIJiGM+WdppR6lXDmqUolzqfXVRZuUU3RfvbxSSi26ZISYn
Fh61D+sX8nIU9xv5dH1iRcj7Gfp+CKSd5Zt4CWJHYWJ9mzICuTQyFqrGB1zOJRLZieYaUbOFJXGm
fEVs75dpe0ZHOChHXVjcNAdUFs9r+8Acg83IhQuFzo+lI/nHem5N7/8vZ43pITF0lnKLqh6Fzq+F
fWwJeV2XmrQTqFP5wpUnnt3J/UGbnVBSb3K/EmQoUuxNs4PqYluKQxbKBcKENIOhxyNBOf5ZnuQV
TTK64vzHWP7YfPLErVAa3MDLezwi40+3qxA73b57LVKHopRyqGuc2wUtOsKCGVRlWtv9iILSJX0G
fR19xoy3snUebJnUdgHkFHG6n9VB2VNls01QZFILd2QEwapXmSV4rBx85TcyILb9G7BB/JEUOPwI
gaYdiocjKY5EK33ArHwrCCN+zOTab1+TXUWFMWM7d/++Z6Jy+v1LVjVNol0hKhzpvrcqrDKW++zB
l4z7XovJLHy5qqElzbpXWi8cnuIb8Fwijaf1AZGAgUQGYAi5eHSiLSIJA010rNq/IDSibogcclUY
dBbVMn8sCKig08EuFqEUJYFTt/n2hhhvPbZlgHq+SK82pgU9veL8LFxeCQ5/7srFQxzWGgHLAv0d
JLEmhbnqoR0GbkOLr8KK8a5ulFeW+eRJ/GERnovC6sygpCU+TpqxlnNYuKOQ7hDKh9hiiYS52iIz
NsTl4A1AOZpulpIYiNphut98pGM6LS3c3BlRz2wIvIYCkBEc6pxZ+CvJsBQOGXMg3rU5gX8l1Tae
PA37UGDkPsV6rM3azqUiQlHPmQ8g7m3waUVRoDUIah1K79sLR68b5XhCtxnit0N2gDSLaVq2Ng/S
9YOTUnqg88cfTb1H/DGVCPx2aPv86/hZxwbkDyo+WrdEgcPhzQxuij+E6JinN/iVBHq6vKbksD6w
PeiLeC8zOMOZgwUbd9tIy+QJhvHYhaxL2tFIfPgn6HRTTnlKkBUhCJLLNWAbqFEbUJ/caDtMr81P
0frUsNHwsDQ2h+GUpF1+Seqc5F9/UGpHMqlw0wLOHyk9ZvUnm9b0+yQXn8LAzAMgDssfKqNodhds
FhCq+L8/1Mq0e3xbONhWLNFULVE3RPlbRyBqH0xOHneeaZBS4JKfOlSscKZJJnbgw2JxmIhPuAaH
lbpluSWAXNp/kMRIiBQ90LL2EsxCtsiO+8H6rW96XzlP126gCPn7tTI5/e1iJQVxqKrAt5ZN5eeM
+D8dlTgui66vjWHXzXm2G4jHRgAUlXYXk/EIxThKTdMzD/EJ7/YghdSnun3/kpycYZuDl9f8isel
VM2vtA6OINIlDuVbRJUMmIQ1UoMpJrEPq2NMtY97kJksEv1Vfiho9S0phSglfekwvg8NefY4693m
Zbiu79REGr9zjeuQ2RQIpydRci8tRDpYdvE+yf2Co9amfK6g3zqMm/BlRKjXbVxySM4c4CbSUfds
6IU9KuLLouEMCCmHEMXIXw+kMfnsIc9ABvBrwoBHja+GmKpBMk59WzIIeX9VX/vXkveH2kNSDEWX
dUUSFdn8WZb+5wsX0+R6ufWXYScSSQBvMJpNW70yWVmhZyTYhwi+BT17C5RT05CSu9eEFQKdDL91
5Jf9U0z/UAbSRDzTvPMRzvHikGR2OSAYhZUprQTN5Cv+yMpVVu0IzSYuiUVEI0y58ks4IuxiU+ka
ZLDi5SVgzX4ByZs3/gLRr0vecGpYkP77GfivNVCuGleaEOKkijaS8q+X5bf2IgoqQ506w6KsGpb2
bQ6Q3wytHHRx2KVJwAIf3QIsUD3fws7gbsGQwN+byb51pbnFajuKkINOSwLLK0461jqLFgwS8XCh
ZyON6YWjthHupjnU31+U37W603VqummYlsrwR/+mlTBUSX+I18ewawyfN0EbGOjNE+3rxny/YY53
m85eMzqkFP8xfIQqoD0kDY6goPwBg8vZxkOpR7aFnB/E6pSZPgt3q+xuua/A8COi9r5iDMdBSnwH
hgURCnfUIyXm88y5lYkjIIC/fyaJjfb3tx/zgsapVULyJUvflqp7JxhZfu+lnbzDePx4eAWMpG5F
Py5BDIipx7CJ4cA5MS/NGUXfNRj0A5HEs2JeI0Hd0CpCG3q48KT5wjnaIJQtmZ2veqaSTqNhvubA
GgCEmZnIlxsHWZUTh6pPYw3p2MXZbLWAs3n2llrOdZ76xcrq+JrsMZi4bNJGccjRnStYtwAZ0HKa
EeiRzrk8KWjI55M9+dl4zKRNcs6CESjaCq8Bol9qKE7S25Huo98uabqa/u2jgnsfYggtry7ocX0h
aB8akV8iDdAzPT0i+kzIcLAnlCB54hBtEbPoy8NWAFZF9ReHbRpc4z3J5om6yXxavRTSJTIuJvys
RcM0wV5cXeU9p7AiOB7Icm7MknGJ2Kkp8KwTl7nVIEVyJDKyY729awcj2Wv6D5Mdqne4WjEkf2Vs
5pl6Tk70ZfN32quOWAfN4Ix52OPiS8nCta/KSUj3ZgbMJRh+gJTG0AZhx25e+kB5uU8pVJj46XqP
jnW3qS55enSmpqEkISOlUcyXr6tbwU02nAeKHvetpxa2NdlbnaglFNtDhmINABOMPNCrzlOeUlz8
N7QS9qPbpIiQKWSiGzhxN1cCmrMaCID0YFlnEZ/q/bJssUl0x/hzqLxIChXV1nX7y1CDtFokTKQV
iBvbElTq7NZ+6odqqT9e+ltAN4ikpS49Ns/rwSuWaBdYmA9Z7OJpSfgV2dDKfX27hnRBCfFKaDsn
+pzY7huF02B4pfzWglGbkZmI5SRoFxLhhvrrNfoyQN8Qvde03iWkvULPVrovUj/noaLPgqJYXggv
6RBWdFyYknmc5y1ait6l3z1AqPHHvNNFuR6riEffeRghInzhlZ4qWDFX6j8MeqCAracuOlk3nMvl
iCPfRjF3RYvbzMVIz4EAdYjJQ02WMsUJVlSS8LQdzWB73DULYr0ym5S9yhbWFKy+yFT+Q6fWuc9a
OaQEzMn9WtGdVpg57VuuPvXNg74lvWrBOxFj6Q4uyDH4a9i+N4B+jyAIcMCvr3NCRcwtDW8ir3lH
cMAuRIujubSQiY/vC0pd1xRA86OXBVFIGbssoNfen+5TPq6wjtmnOLOjiEQyBJJqd93dNg++pRjC
Fj2pn6eNLws7JiFo1NVK4UzHzAaFiEvgyUy5rcYCRkzcrpM+ptHgZDsGNo9+d1W8pPdIim3pwL+W
t532TnaEREZE55LMpxWQn5wHH3U6TSXeAIIRa/wVksqanC9zi0+nfayNka5XnYIvs3t2TasIhZIT
hXBWAPTB5cfw7N/0I8sH7wPxewM93ycdFdf1RM8RBx5ncmKm6QFEiwR6P6hfWlAAR1EFWl5Bjxcg
n+Fm0afcugRmDsLnaBzqd03DPk8DBoXHHD0sqcNMz2ly8Du/GmjDNhXRoaZlRORsR/MxRfxdP930
2i4gXYK6hR/BU3LrvIQZwFiEek8XtNQ5mMA4ATHSMhKVENJoOFg/iylCTOJM8JgiM1vccgO6aU9X
XUt46emAl9Rqj8lOBTs/qdatmdn5gw75c8t5CSC98tmp+0Fko8qPtfoqNeuy9iO8/k1QzTXOeada
eLqhR0uQWMvOcJLkTXGZP1AGE24M857hJFF+iO9gn/9IaGvyzCM3m6n4T+F9hfopIs+jnTUabvwn
AnY78hZ8efQ4dBoyDO/Pkn4OVZixezCsxKnhd/FeoM5iQfFKXjwSX+/hHWKENzjLYcnOypF5k71X
Lw8RJBX93qUEqOUdaaaJJmzGVwG//gtIuI8RlEMNeUhfWCbPPX/kcoSlc8xtLD20seBEIFrjKI6p
n+NAvtQ2eXh9g7Fi7q7r+CCLK+UEc+QH21eVBCaZ9EQMgAtycS1qia+pkNKV7fVdlkOOiQpNcOVY
pXu5mWMiLW1yIUGWWk900pg4xOs76Y/2OQuNH/0KP0mHOAUm0yc3BfZ0/WaS+DV6w+1YkpnN7lCq
iwtl/vXioRnglBI/zjXtlS/64yLhPnxeRNoGCVcmfB6LUwXQWqJmHXNB2Ahx7d4NMYFEelIgM23X
IIp5QNsMa2MBi1jCY7ISxAurvvOlrZRsNfqJs/YMCFYCR6owYAmKYaOw5sh83TQ4WwHbW7or1XUj
IzhTHViU/eDTkxD9GCE7cxWCKYe1tQEQON5fxSLsYn9QXO05F7byso+eMJAjh0A31OxIXOjaeb02
gyvNHEAFsxgDarfpS49mIfWDzBJTC552yAqnTnxMDEL5BpMS7NO1xlTCXgqDhbzY5WVVn+IJ8HSM
vKp0dHCViy7MMPvsoV8x0Dm2TKo39LyFBe5ZjOFw4RapBVkHPjVb1yIgQqH8mi7ptsJUA99LCDti
UNzinXtv7g3Rq6qnumAyOrs/RSXEIB61yBGbeAZEIl7liNGqM6GT3ZN2xv8uTL2B4pj4tKKQ8N/q
YzcsBWbiV1cLH8JiekY5xUGYldlJAA5DJ0FBxo2ERfgVgcdyRE4tpv1w1carnmlFwgADonDdtCuT
z0hXumAEx7y9AEW4wZABYWOCJBldMSshvhrmc/mar91k0eoSvAsbiDGDCNBQBkQdfp61HcmJbmYu
iQgh7T4s/A7i1+ZIBHd/W4gvwM98MkWAG0rhUL2oFhDZZmX90E+ISN0SAB6ukkeolZ6CwWRlOdbV
r174DPwqW9w/L7D4Jzn3HIiKU0Z+Q9NKCS2AUZwh6ZTi1Qki0qLBEchBK3xa3fxqeSnDSagAMOc7
JeBuwcFr769aBxHix5TWBF+/w17p8YCLLyTzQISC4QjCf91jX+EVz7lFnwyT2tXD8iJjfkfDzGjB
fKxF5cjYUyie8cTlrCtsvJr7iI7sakiuAfix73MqN7aK8kTvgBO6sI13w+VQ0Rm/ohXEZJw9JVf7
K3eIx+SLVqWZULL6aFh6FpOPA10afLP3ePFyU8I4d2l+jCi83HKOIiPyHgd4+MzDyR6nn0Y7xXwy
o72Vbc2unPUM+umvnnX01CD+VZtzXBJvsmFLPBmkQeZGkylhlu/qHW4Xmp42RA8g/MwggxrZWOfo
n5cD2pNobkz6W3IhzuRXPNxo3X/kPhv7nWPIGUFmf11ILA4WOLcVsDohKPDHvxvcucuUQSGWgZDM
oEAQzZHMUAFN0ASFp3dZf+U7fV88vLvo/1BPRyUJmD3Tv0B8h+iA72lzkY5Y1+OA5CZ/NJ7MhozU
9XacsU89SCGxGWLxIFAYY/Ah7J2+JV6nYEJ9T/C6WHTH/D1CGk36I0KSDpB10Ns+eUJkYAMfQky8
BVo9EWiZIEtYmj5FW51Dl/eZyYjz4gc5YyHwFATbOLAYTQb8sRWrxRwnJU54hNArWmeQrl8jYf6Q
HYSMSZiqBBWzE/Bsph77LHkT5ULo7dpnbwZbtMaZgHVDdI255kurHjH5bnyynG42LOoeroTPS3dk
R6/hFs/oUTnKnOiBEcn8cbRj9JBOc8woNt3ihdbVZc9k2Czn0ROgOsyo3NUQ77bWuVenac83Nw2v
W6bYtfBR3RfRRsTF7tzqxYPo+iGkhiHwhbGTpgD62ZUGpHEbR345I8mavQ6i85FsCJ5nwgrNd3Id
7vTdiWT8hA45SiwVQhsUXhYKb3evgfiHbEB647DWH8G2M9JJ0gUTrDcRDvs76F4scPWMrQRHFV1E
GsX8OIHxAaUPAwb/qvoVLxgcIY57fkOAwSvaA7riAw4mJ3rnvWFjSqsPEGe0yBsjYGjUzsYVLxmE
wzuacYM/iZwGrxaes4LMvTMAiiIUeVorJWiZPwDFNZzamlC9eJd5U2gHrW7NSt+BKVjjhpO8lpyD
Nzn9vPG6omATt1GygIqA9AHlKchbYP3FZtrkpciJfjTEvFvOcN9Hz1B9VP3Aebo8DrrPHOFqnlP0
B5Efh1DHosQmCay0oTjuspR0d7t6TT663umYu2co6B8GKMMFDSwZaEc6pyFzi4Al7S+DU71H52Tf
31zm1FcSeFgr+/lDJb8CO1qL9zFZkwbSzcajps5vc4k5rPbCE0WErTOqOJCZn01kxyo591uekzcC
7/gxtoUUnimQ9/xID8XmvmXbY3AjEupz36Ag5p1zCb/hf6QaIQYZZ/P/I+08dlvXsq77RASYQ1di
UraCY0dwpJjEHJ/+H7xfo87RMezG3ykUUPeWKYa9115rzjHZrnTPWuTaPNkkjla5NHQIxFIA1CPW
Ts6PAIjRWh7j+iuwXHUDR9Epn6LsF4HUN91QSbaYnqiaLGsqfRJaEH/0u+ROT/Man/Me3wH+rvix
ZvRdLoBaYqdglvVIy5vDS7CkE4rXKnqUT/IHkZfAtlRnXAYnRClHiBYXuKjc3vSrGibtxM+tEPkf
XS/tHYzyhq4olsow4kbX24nRxVQ0YdwHKgaOh0u1MJF7NEREEBWAMnsxSX7GdWu6BLUHRo81zq0N
m0E4WcLNKZTvkN+xUzSKPX6G4sE8r4Zon+bHn6/z35nU35d5o2OM4jLWxeoi7oFNLMuT5V5Rl16X
8rvUPP/8lzAD/tsbUmS8gcg3LcQMt6CJJizOotHw4KDxMSv5ChCctNVzkHwwRoykuWiuO2KVcPlD
f3dA/XYiGhEHRY9IZ78ks+Y5IA1ecEDAitKu/DgLKLsOvT04SgmUCHChNH3e2PPrirwCb2AqSnOc
Pij+It1VjSdWqoh2y/Fs044yH6TK6du5MCVUKEyq40VPAFQERKn6sgiekK4n7MM6kNTE1YijY42g
1BQccVN45L4HykqWVuHgx8JXjpoe2UQVrfqV2vkFGVtaezfSWTGh0YCq5W3Djo8jRdJ3bF2rHn33
VrweZNlVUb+324HQp3DTl6tO3o6hG392nJ5T2pLQi5z4Pvqqy/UAPY7RPZ1Wwc9hkudH2XkBFYyQ
ai4cRMU+01uxmbhZ6koTvQZXqIOfFa0c3h5X/OiqZV1ynvM1ddWzjpIK+WhYzjWk6QC1FZeIFxOn
2ukf12AfFMmym6aBUeUq/Hb94mQGRYtx0Me7i844iDjJRWXBu9R8QrA4ZV1rCjdopxuChLhTjynD
yzkxEigIxnfOOxOpX9tY13XDTM5cUztelz01YeZJxrpQfQsNK+pojiEcThKUobLqcYAZpNIGC2RJ
KzhTExOvtnUdPCB/GLOSC9hIX8XvV6WhVpx8ArHXwy5gEL2K7wr3mmyNyzEUvGHNELj1RBg79pnm
18XXmDwMa/zRCLRwQgT4q9+ROKOjUSPw/mtmCQRM/YbRUL4bkfz5Idy0qMsmDTtwJ+O+sB4tGOsJ
UJC1BfB7Scck3uSPTFkv9V28aTAl3fEeZN5I5qqLXyS+2GZNwR0EbxlpzC6yLM4XFTGI9S+NdCgl
332vAEoMoDCoXW4F7r1SxoqmjFzmwGQlez0rsAtXObWDmBrzElRVtq30vYyotCcFAHxlTrQGIUnq
xvqQLuH82j7D5lSnATOepvGtnDQc9xJmGgY7CtOZgznATrDpb1beWB67ZqcCGzNmRb8sm4eW3V2K
juhP1c4jrJ5AxniVa8BPTjVNtvpN4+14pyl1WSEP4MkjfURp9iqemYTPe3oHaEwZZ1I9E7hwnr3q
F0KYgzndR8BQpAIosH1OqNc4ZIxHRrOchVRKB/rSPjqzEuUcJKMrR0KkGmc7hinkgzvEcaRVOx3i
U2g3/LzCDfs1vvyfl8vvB2lsIlM7neEOTIq/97lq1MYgSyr6eJN5wjNRZVY+2DLGBMjHudukrXWT
84m0sXUtoAsmj42qPl9fgjWMg2fgAnzh6aaqd3G8Ld+uuaPxOdIfisEPgI91VPYdbd8l7pW2D5Mu
ulo7JAJis6iy9blirTvUCJnMTxow4eCawMteQoxSsGeT1/qxSV5pIA6Ar5BgOWdakjD+7tLaOe+C
4C5QQby7MkeUnYqzqygXsDF7ipR83q3K9hRtwgi1Bhg0EdIhkRpLVV7gfYdInU/H3gfUEVW2zCY6
nCNzMmr2g+nqMHsseH4nAhpqzvqQIesni6c3u75/5WClq6129xsW5BtVAbZ8VZVFDSSTBIfm72cx
DKGmJnIw7iGCs96eAUxE65r9knkzFdYu4PRPtCV2sGyLE/kCuedZh4/9TnSFKjFn+EVsZnwzZ/nr
gm7mLJJW6XKhxONevkw5d3VFW5GXIZSWMrGEwtaahh4DDQEUvpZ7OUZvAa24mpNtvx3N7fBhOAce
Cgb8qifAfZbVXvNO4jRya9oyPQpB4qHQDWqwit7yYU0rOD2JhHdEizB+ybCs8QZVV7d7L7fZs3D5
kNCBd3MaaaXscjwZBix1IxEZM2Zb4M7K9LUg6tt4RgWnH+jYUaj20jEwYTj7lR/Wv3w+366xqqZq
fECqqaPK+/uJhVi1lXMl/TcGzBN3LHloq2ggZWUj1P7VfI/keWARU03u7Dxu5gGwdX05oGU8P6JE
0KZVYwQQWDu69RaShVrPkSMrgR9G+071fv7YkQF9s9aqpqYqWMkVbNw35aKY6VJR6tqwtxjbdsu2
8cRog8fnnM85NgGHmJXv7VPTqFQTdD/xFM0kekXse2j4YWUmvqGsFRui85xGQC5wHmFbdzFcyved
/sxsJSmcUV8yvbHQYgPcvseJqzzKjV3MzIf/somEB9pV8qygit5liYub09isGTXxmoD6t89EmqCm
AHE3JcbP6aNznMwZP0WQ4fAvsuam10cGUJczUVm4TGnkhNBwqR7Ou4r+rlitC3MbMxBYJ91mUpMU
XslRUb27WoiatB385eJggl+hl3JgyMXEpYlskxAdenOtj16NmZgydcfJSlKWBG8wjqO9XPpUfSSj
VPKyZzhn98cRfDjxcy2SZAensHVdGhd3iFa4E4bk7hwuIyoZmUibgACETVXcTTlJ+nlrwMesLcLZ
MnSsvZOzfbUcA8/gWyGiKvBR+vAec3iQfUBzTxqUdTOZJqqCwEnZEgMLc8VX0f3AmKOXaZDwHaBU
gVbT3vf9qrlsEEHQBS0b/NqIXPuHy1HhCXWnQWJmvqrF+4DDSokqYiGjllNXndugoeHHs8QuJK/R
74uzB+Wxc7H/ZeTE2EXpZPEO9kop7soC7yAtrvoQEwbcvBbkrT2JTIHHaCkxemCOJdrp9U3Ll02/
kDCCrrRqRViNzrnRcpuMp7mr2kUGFZ7x5dUdlQ3ts3omH5VgAyoxVNai5sRtO6evAyUJzcVrakI9
cs6Jy47ZLfrOAbeX6HP5kQNiGnqoesueqB0PT835rdSewZrXhEwGiSfRfs6oqpV9L28KcjhwDDy0
5rq8vyBwK+Ln/vLY8owIiTYD3pXXiBd6jBemH9v8kwmDw4YoQsgfdGw9xGd0o9Jd0KzwNkPoG9Ot
KdjBGZkpQDQsL2eMoOHU0uiUT7SuVv8iQXA+v47X7TR6UKDXLxyBCy3lBe5jiSY9HWoPr/qxy17I
CtTf8AaEuV9gjaoXyQteWFrBBPH1ORXNox6f5NAtQ0irV47KVXSi0fXzUqFNC9ffYiC2IsuSTJAF
LBi3ZUHUj30Q5B1ebbqSX/boXk/CxTM0Wktby/SKcCNRI75qGEaYHUUrY5tKq5j54F2AAk45APFG
rMXG7iNkA+p9zVhtHrJiEZpeTZ9KXlJOI8J6a0pvEFaoIyvYrfXFr6xTPB5wipHCW9IFYd2++jAR
C3UBzvbnXyl/V3vqMDVQS7KGA9b4e/m+mpE5gEpkPeRv83HzME58vMz4oIKRxgJEywZMzktKFYxB
KCU++K47JuMyPk7NJigTU4Lbz1dlTCXX7b03UGyIFAEif/5m17UEtanUjntvGJ5leGbqqUQ5EZ3O
ORJj5+qerE48OmDHB/NRfxk4zAcebtSgPaAZYJEyTE9EPc0xFJjug8UaxEGXNYl6ksPumC2tA8uy
bqzjYCFR7lefJuby1q9RrTLrmw/PDPCcYt0IS9oEdbbSy81VXFxg2GdkQq07usWxfynmHNFk+nxx
P7nwJUcmhtI7r2Sf8ceIy1gb9+KbvBregMiOvyhblOku/HOXLGkCGpmqjjTp72cX6YKgDEI97CUC
fZrWRoKVA+x5s7ZXsnfxmSOKamy9X3SfsbSKsKxjU7t+IShvecwPDLboT6nUs5u8R7p3F7afvGks
CORjWM80+35+quY3xzE6NDL8FB1EoyHe6PbLpggqS6VVY95fFgGH75lUkCA550ba4tk/44Ny4suG
9kAo7UKCSBghMXH+rEYmx0ukaJ4GipfZ8/V9uFdI/XuGjpPEc0G6v+ovxbtwT+2sqp9x7VNVFO4X
E7L6SZ53ILN9wstqTjGBeAfaOoOxfd6en4K58qpjYYo4yA7lhmN2vaXLe880MnM1yWczzbq7ckNz
+lmvJpMLyT8qwFKPu9Q/V9Yv4EfOHP8+U1WSwaTIkqFQO93cI6lToyoNuEe1W6au4QLbaRetm57t
2kW6J5MKQXgEksvZ+KFWq9LtllC/77oDqrkdjTocODFpTgbYGfTXFAp0gEx5V9UQegA63hHJph11
ciUY4WjuKCADXJLZINohIHaZxjrs1l6g4nybShXL61OA+AuTBnkPjfUyo64xEDugwQyeJOYo9Nof
kR6AZsi85lOTD8bjRExajN0Dzw6BAob/yzZmxAruNpojSlRhMkFjeCF8mgEx4/QF7yjyUy9a1bGD
xIYJGVJ6cdV79VffO0026x+ifJ7sgY8WdjO4hmlfLae4K9bZ+/mUhC6zIUxLNunBGIZe+DMqcK8L
XSpH97WlCcJ+AQADP5x5Boly11vs9BHD6E1BGHvuWsVyLECUd/uGF3/OfGjw2txGXaOZbkFnB3yu
9mJ+yLHdfCbxSUu80iTTanbBC2FbDpIGNCoodFkHXE2175MlyJjUZ4qiZzPpBd7Mc2HAPOHduq4Q
U0oHc5b4NPtpWH1pnxnpFrP3TptHj4kPpw9z2mx4uxhHJqHoXu4rsoaNR60glmrFAJ7u9SL0uPMc
6VS/zuYMkEOXlFonfcdCcEdbFo3JzLgnX70ji9aWBaSAsCVdC0NORUeM6qSBmsJTbLbd47nlTIeY
6JHYSvzvNsmJ+478kEPUz6tiKbjiQ3BQN80b0yM+DNVvBI9SyGU8kzu4gaDF020rX4q3Dh8FPaHP
LEbLR/+6JKCGfYVu088rCdPd7z4TRIdoz2VTVuSbpe8ynEUah7RTz8FGzhyJkFbNuZzIgb2a93T1
caGpjMco7GlqDkTNnM/0BiFQb6LyKWNvG67M3mdJqXGlhA+honwKxzmag8jOHPmLbiXJFHQ0y4sH
dP86ZSstZZxyDFhzynLNDfItxWlLYjupWWcE6LF7Vh+p9yKA/zs1fqDdO8e4T0eg4Og976yHtt6q
EltW6VjkaULSXuuMJIjlxDf/YXJThSdpqWtOdcLINzB/WxW8qM8xHJ9oMWiHSnNa+tM2rzWnQp4b
8gCasdrwArOkLe60FGMfGNHNRUb//6RbO+Tog7zWDFsR8X8QM+bcF+Csz7Yc2oIMYLS9o+TOflnF
lO8WMVmEsqFRN1E+3RyygtDskCfr457TYBscKDVx5j8Juxic4+uQLOjKj+n+guLBXGqcZAA9OWm2
VhkXn0bSie/xkfbFPJW2CY3ZBNdZtyEZjMjvn9+jf13pqkSv4X8XevMaNUFvpqpCgxD+OaMUh2wf
vBKGa9D3gy523SFz00ly5G6xDDhW76dHwW4eL59WeGdN1obM+fmSpP8qrptdHbzfROBVVVHFwP/3
rq7nfdH3wzDuKyabaC45kiYXJ11d7hG/axSM+YNkvqdQPBmYTa61foGn+3qnMyhK5u3FPn+VV1f9
oh9AcpTKsNd4MseXsjjJX0nr8W+MZHzvOCsRpbjQ2AhgIYXEAtm5sNfMrS6CcVuc211Gnpod406W
fb7hggDKeDZ7ztEjQdci9Uzt0d/ZAklKDUFArvVZGqso3J+FTT/uksQPhWUk+5F5kjzjEDq0udQd
SefX+sFcZSiAFMuJ34V4S9iSnvtMjEPdaY5I7YdDmG7gP+IaSAiISkj+6Ym1XP58p79rBSCfVSVD
Aioi/V9f8I/5VmMqnSiK+bhP6fjhiCLJ8i7FIrgjwTYk/mZdPj/R8Cf58KtdcPzsZwP6WhsYU030
yjzpic3ihIzY8OH5mq84Eo5zIiffK7qsMEhW7DI/XzHi/m+WPRnRv05ZjAfyvzPLH5dcjVHUmkI2
7nF3gsxdqvHjxVxkOJ12JkIXFqiu9wXc3+Xpqj70pwAGEgxWRt8h5/GlRChNOLtqH9FdAJFzJmEN
MUfPVGeSussfAXAZ4qzcRU/I8nb95aBZMz4FYThKFsWP/pA6kkgsySpNHD7uS0JHeFkRDZ290E73
R2PTAydrdc94Y9DUpxv6zWyUCsNidErmwnDl+x5lyXHKQm42kw2gO7Wk2pHtdXU1nsJDidfwXSeu
F0UkMyYg6PP4I6z3AT1SOxEcax9c7OQhXAAexJ9QYixfVqfrqrKj1zo+5pSSW32WX530VKRuFsAF
WZjvozlPDM7d05Cvq49nAK3vOOhLCN5bGUCStUTjoXlY24YnYJ/lFt5HtUOeiEKGX3MhBwYdrluc
RsehjLS2fIJLfPMJZTPAAztjSMKmiylsHu7yZtdna3OLRvgjpmu7wtuk+rTYw2gXxe+IomINFZKo
rq2RVc6dynDRPr/pskNmoJhsYsEGVFV5db8X8nv10A0bdOSXz6AjjP6OzhhPWvlNzi9/0xhTZaiK
oiIy6tX+80j/8Wq11/R8icZw3BvvV97p0dW1R7K/Qj8SPCNYq0QQF15K3gWHK5GZzlMIVvQFthMo
/8HaG43NxZKiStOZXWkmLX5+9/+lf7JU63i0VZZERYKB+vey2Kaq2Uu1Mux10TsTzIuUTbx6hq/t
LvGhV5yw38tYS8KNmnnYnujNgPCysXDro1eljOMm95beEsbIfHNlaatiWFW1j1AHYWRDaWgg/GA4
ZzGuA20a2vLbEjNa9YCnMf4QU5dWRxt7Kkhd2Ucv0I93aHlUunh4c2cS3r8WwdjPP/pfZuLNj745
B0tFLo5DqQ573CXoMUhsh4ic867Cown91EkWdOIFwzuPnI6dyzN0nARlEcZ0Br1A7Uyb19/rBEeo
qG3oWNcKXBLgxjSzUGF44crYcWCOFEKl7WJrARQZ1hQzfLJXbAAMYsiGIhsd4ELick/U3DcI4Xun
Ag6RiSW+/t6gKhpc1sAOcHKLcAYEAkLSaqM9SLJrYgjL0cwBjQP7QHqiV7VeYWyy55LHgl7/lx39
29Ljz9dkWkH/eI2v17BLq4j+rtauNAG5zir7ihgrHWKDUPu5isQr94PsjZY9MukscMDr9elSfhII
vkNrSv5Z7hKxRW0N8TaAbfgmvymRE7yP0S9lkvTN+R1HisKRmNea+d/NWW9Q9eLc5PKwJ2cvJ3kc
oW3qNjRfMnSkdqtNd1zT6XZiHv2lwyJ9dxb/39+GrPX3fTKzOI3OwfS3tzXjn810nMDP/0SsHMyA
X07+30lJ/s8ppIpggNTbIUGvMCJog2rYq5sCX13h9NiDCFqIFvIcUTGtW8wjQOAjlKNLtOMEJY4H
eJjT/0CSFnsAq+RAzQDZNehc/ovcr5Fwoaws0aDZR6bHP396/60nt2WYbqk8FSIRDE25qWHFc6Nd
2jxjrgEzapvXDj6hGnvrRjadtl4pij/mEwhAe612peIOpyvitpXEkBWYCipl7Zc3+1/u2rQW/HFB
N7Vqfw1NLZguqC5sAsOVy2QbuDCWxvHlkIZ0RH/08z34l7jLnyRQg0acoquGod+8JGcx6SRTjVl+
Fq20hqJFAT9sM2RKOwacaH7wmMqckYwV6s+nolg285+v4Dt1zxTnwRECgQ+GzJtPZGzM60VUg2E/
fF3o6kyyXFcxD2I3uXWElQ42xtZQ8I2zc/UsH4mZGerl+T1+ksDvoIdDCiE5goJqGpTmfQ4m4uOX
K/zuJPrHFao39+iaAEobzcuwBw0LAYVEXqgCNCSxK1tv8aYU5tkeKiZYJBChUZXMA1L6oA7NAiIO
abWdpo6Sw+TuXP0yu1S/29Pxhqm8vbIlT33Uvz/ytNEjKWy1fg8aXH+ILqt+nRFVMe4C2vuKQGLj
XkIajH+dU0F7fZH7hIi2i92y7Jv8I9dkHagnIVmHxQORkrQHeL1lLFhLQu5gPBs5s8gludRqCbp3
a/noUHLEBviXWF6BQqencHw4M7hN386MPxTOuoKvRdvcIAqAVq6NYJGQbmQnCl5SOq/Nlbxf5CJ+
l70TJEf2M0cWGbM4d8k2P2pijvJ92JwapO1M3YIjSgUyZzdh4kQaIKedkdPqOY0ChNAF21oUOmJ6
Z4DGgD35Kmm+Nb5bKFwsOxFtAFCMc0F9XI5B84w2x0KZzX6aejk0HGnZom++Ij2nc3x3vcLRSfct
9E/1pObbSDwC2RUuDhzj/BmEsKkeB/QNUKSITQnaNyrusgfPu4171AB279dkfYNrpgn9ckHWDLpk
rj3xIUNxrM7bBpV0eZm1w7EtNmpzD8HYBRtmvjJ0SS8g0rB2QniFyPKMPakLV2HsRCYo1AXlfkTu
QulF5RHUAGY587UotpHhxSacPnxrZxRP8vUQ1ACMHIpt2CQCh1fGY9fBycxp8Ghsm42U3svdTjed
MqF4xtID+0TWHjkCEwmECitcq4Hdh48d/v5x07mV8kVewmAr+CZS7tHAeQKnHCqppdoslP5dxh+e
Lwvk540+u4IPF58yKMfJjilpg18No5bcrPHRMChOfRXIYXyAg4GKE1cbxrNwsMUjzYuKShP0GTCL
d70mC9SB/tTD7ocOvGRvOEXb4G4M9opE0vfMRPZw79Tz5ij6BiX9HAONQqOMLuH9WZlft5x/74sB
5b6E0orIp9d8RDWz6I60RVDVs9uK4kGIkGpnEtvMZR5D2A2Rpi0UrF9h4/XlvJ+BNgN962RIzDDz
0Z18benojduy2KpMdB1tCVELssuj+piaLrirwEbQH+wI68WcQDz3xKRBdb6sI5y782tFV/nyWUEN
0Vxc5siFLdTqj1yNGp9Q7U/65WZaNcLdVd1KCBYZieGYFvsHA4V+7l3NqTcopy8p6JFcXWqv7f6S
z6sjEI76RfSpZowJf0z88EEwbNFccIAluk3UPbV5xM+PIVcAdDB85gM+yW2NF20r0HzFFNHmaxS/
HGpRcXIeLHz+E3UOolTRT9SjjgHyWCOJKaxFGNpd8tyhGOWcg8cBjtUVsRl0ZZGqtOYExLA34zsn
GTdyO6YABgiFWRbdM5bIH5RhZ5BJ7fZcp4r+mFqoAPJg41Do8md5PKImMjZocWlQ/ryQ/5shxakH
Aj8kQNjkinULiJXOWtTGctlPfRdzrzReATiSNG/s7DRT0znhND3tY6rhNdJIsHqbipELyeYfLf+I
vJbWYeobj0V/wk6GVAtSC0hZiILyso4ftfI9GB9TsBTZFxgRGUNWdkrvQPaCiUcoNZhLlk18GXT6
r9Hbz79N0r9pHCAIlTWReCVkZv8dNP4oi9mfmqxtOCOdyY1SD01qN9KiIE8Jgw/YAHovr1Sg5I6W
0naiaZRwaFxjd1aIx8MtOeOAMRhTGIH6IsImxo5hM0MYrZN6T+ukQw0K9wLsup/U/oCgzKWumPVP
w5Jk5i0vZOHpwuS1g2fa+uhhkBq44V30mkUYJO+v1VEIOXFAjwkeNEIdaG5lW32ZMbMuHmpsaBhd
sKrhQsB8N5EsK1Z3Wq3FUYy8GF9yskgI/EvgRRNRzbjCKfFaYi+Nt2HvYcDFH4+yw5GL/UjvgH6B
6mjgA1R4jG91eKpzp8Hu1aHBLOf5sNGEctbeK9rRSralAncQjOJMLPbwthmRcFwv4KctZTWZZ82X
0u1FDsZwC3qISmn3yWj6rHrUprRBiTLFtQNQnH2QYduF9sca7gbfFZMo8HwmiVHNe0VAmToDBLJm
+IFpSIM8coXffWwIRQlc/ZFIQPOt+ugGaIaYidyhsgEwaXx7ROp2v5Sa+jeaao3P4D9Rj2Wq/7GU
/3hbelUZpFaU+30MW7X0r2k71zUQIgX9wQHo0KpNXoR83xm8RZvheqxxPq6tyhlKF6FIwjASvzHY
EOZPzTrGp3E5IptTBpyr82vuD9bEXe8BFt1JAIh0/4zMn29IR3H7aamE/93FKWibwZG+gEMnvnR9
jDnbcoAFklDOYG8l+SfclGZNewcAitHeB5x8IUqAe6LnWftd6Yirtl2QLfrzp8QnQ9F0czAgPEZW
UQaYfEy34JtQlrsiFrp+Xz8RlBtDKhcZLi4u1CoF3wYvZ3dIKp/e65XpGvQ4rV4wn0DCgsCWYdeK
WFaylPVPjQCEebEhHwDEjzbD3Y7YMi6RDDJSaVYW3QVcRXa2TSeWCG+48ZF1h4jUUxzVukNhZNa4
bLF1+fprDUNwVpdsQSAeJwu0Ga2wyipnV8TKyjScBfVKCSQX2yr1GS2KG4C+ygqApTFMrpb0MyfJ
t7YZeS3olDAIV3PE2EROAgaFUzbJnUrUzTQ+X9MnCeAAR7HSp6sb47e18IDN+zkrO4Jlko8peHdi
sCzI7GRIQb8IfVo1a2g/99BzwV2IFB+9LT3ErvhWvUkMZ0hVQd0qEDKVLJG9kcwCFD+forkF6jjm
j50T+a8gUx8P8qJ6l5jtSoumXmJ4VXSXDd+EFcug3R9QtUuHepwJ0gLgvBL6SMzDZ3JTyssCz9h5
pVb++MKmsr0oc/AF3Ux8ErNZkgC+gWI5Y9OK9ljN8EYOhJFCqsfYcRQVv9M3Acqs0O12ryMjnCdl
vmQYg9IHf7/db0H3fOrp6xQ/k9nmglMJSrzlAGJszsRYvGPdQrYzx0hJyrUMgD7elSQLpDup3+KW
PuK8R7nlQyT1ZKIq8mXLqoMim0/DLr/kcDKeDVTqHp6v8Z6sxcwvZuJeWxiQ3p5+ftEl+bv3nHg2
C/iEplj6Te8JlVxYVOHY7/VomYDwSB3hKYaSgSVahye6rR+GE36z/8+/etO/QarSRWnNX2UzyADr
viYaKizHPLZfAaNHS7szfmuFTGfIfz7oP37ozUlfCoK0a1qx3/MFC9gVn019dmbWivUJdRYj7z1t
8po2ucvAEPfBWoO8+phFv/z0/+hCP13HzQG/qa20LSR+ujK4SYkuCmfh1ChBjmO+9otz5FECA3tp
GG4/aw5hpQU2X7cmhWN0xFNvrn8NzPpvjvr3NXFuJGpJnto3OtUR9+6PnaCzuitRPEGzlz04pyVj
bZNQ3eeW6CVoc+zgj03vatuKwfLaSOyOAPcN5fPUxSbPnAKW8AQsnRZSu1/qtW+aE2SQSfSDiXGl
YjNuDretFAWaXnb1HvRNcMytE1c0ccEEn5McmiG3fhEQVV58NmLlDgtejTzil7f1373g72u4mdWp
hXSWJIVrGIxjuQD4Y63COcJueFD5/qr+8qYa/76p/FCKVHjsqgEL/+ZpFH2sm6Nl1HvCGpM1YXYA
C7T3a/00iJtJ/Ij1ra89RXQbPxAm7G1JN9w2bBJZmgsQK08JDyIk6EqhgLof9nLu0WsbXIxZ5l7l
pE/mBjM4zaaqIg0VYEqfeqlMrMWEGTNUTu01FbBzKVdpdMf4elbY2ZrZCWFa2vyKhhLLKAPp18ip
Mr8hl8Cciev84exzZmysT+MewQAYzXuG2T3/v3H9VDXLAaVGNG+ff3421nQzbl5dRrsI+9Hw0XS8
Xb8kqRMGM5fqvVYua+r48049Y/5hlONZA5iqQ/FwzXfmHp4AKtSI0D/sEoDWeI49FW9VkT64BIZS
EuEXzRmd4UlSZbd/M0NPuD8bi7NPCXlODsBZKTLLN/AeCRqLrbFhEC+k234ZZSvjoZw8Nwa72ic/
tDZWcWALXtA49UPTLPPMSxfjPBtcasGBPz4JU5jaI50MFbiNmjvRHlcBY5Z7BhEtU9nckctDt5Nn
pLNAeZvH7ALqwSJVvFmikAUYx0GieoT61D8zyv75rn7TkJOZmRoSdDT8Kop5s1jGQZGPpp5Xe3Ep
xOuom2UouFCBLBRUQZ8Em1rVXaU+ihLeLienLABo8dHmxBHNUW4SnLMJ37rLrszvdXWDwHH8+PkC
gR9989wVuupozFQZLNXNvtV2UVentVDtqbMYiqQ6HE0S3fkg8ostSPYE10MYMteBUwdeQet9IF9t
O0Q+cg9SAfXe0fOp01k+X/DCjpDUz/JUCQUvVThPcbrlc7CB4uv4lr4E1px/C+BdqM+CEnqmwzEY
ywiW5ki8y/Sni/IQXog1eZCTY4hYI7e8Sw3LENIOHXDnWvlt5cMVbTuQc+iiKz8Ll/2w5swyiSIk
u5DXlrgMI0/sPdTCZukQy8IQ3voqqCNhBRN9ls0v/aI0JzxBkwCumrXEQD7hRC4E+rImwBpkm81J
uEdwzyw0LJm9Lo0RZhLBShstXFg1JTulpYc2VSvfkngp636ebQ2FU8kMRXKckrMwb3AsE4fS0Yea
d3s8ocXjBXwwZp/ehiBaVIuiBN3sowNO3HPgFAxU43U8PBrtqwIansBQeg4w9JWJf5rCOCBUCkcd
rVIQCZLz86ugfrcCgMfTTAIDJRr5U4Xzx+ZlGZmcNL1U7cOvhlaeNkPJm3a29W494Vqv9gFADsIm
sbcpJN4ODIAelLW+zE8IyjEnkVh1nhN9hZiGW1hcbP29JYZrnKPD0aAsYtwdZyAnruv8fWJTvMEo
AZwMuebU/qZU+UaNPBlxFVxKeF1xWtzURcpgCImo9xUeMacBHh7YGOoLHK3AS9t5d3Zq1SHyQojd
lv9S0eR1ShplVy8kK/DqQH+qsH4yzsb96USCHe14PVnIzutYchGiD2xZVgYxk0adczZ8YqimF0RY
AufYqgFL4AwP07V3TMsF7Tr98ZYcarvgpG78tq1OW/ft0v3nj71ZZIqqSONzNFbI0Bw9QgHjls+o
+oJ7JviuomEFmhmSJw0wivCmN2irtV+KsW8mVtP9Zqdlo0WCfAv7w1ib59bYVUScNoAHZ4JvbrCL
rNNDiarC5R350B8wtRRzbtRWvlMXiLOWNFrHL4IG1uFd+cp3YcqsfqA/+vvql5Haf8vYv/fofxd4
U3o0SVXWQcgF8hmOPB+w+FRnJBAVbnEhbQBVozMyZePEXfs6hN+HM10/8A2Ry3lOpT8lzCuRqdZM
fcBrQu857Jzy+Wr6Rc/M3ClpcuTINCY+NUyoyxdHbVYNK/YL9sHSC1EpDLAJIZoy/YW1Qp8Da4Il
OI2FTtrFqNq0kFU8+MAGbLRinn3kzKN7m5xmvfIuANSRRagLYDyBsArk+xDsNTlbvz3Kb7oZPEpd
lFHTGtOp/WaGVGhiLMnnutrrNT7IiT+qD4sEwy+OuylCxs2iRc1/muil5vSfYMimfubwWbFxYCuh
qmLnMAZXJ1Ohh7Mx8aR1OFi0wf5TUA4zI4Gy4LCCCJWP0uBCWdTDM5p3vRdDNOWAXdg6zWM0WNEa
XZQ12fBcUEt8aTJgwYbdyBZZYYo9UURJsE/1g4jdDq9ESt+V08eUP1/f64efl0hlWgJv3iLWEnUq
7SWqSuumiKbw16uqUArGwBUPx4442hzwAWiuIdhS4dT1MbCmQUM5rsU0pu3dznoRAMe8WoQNK6Sw
5ax+XmXgUQW44IKfJNv8/jgcfhsFWtML/delUsTxEA1c/ga6wtsV8Brxyg9KLu2NwM6SGSyOfGG+
GpBjgWDNpKZiKikUy8uuytzkA4S3AQYiX0P96s8rD2o1x6aH6EjkK32IDVMdgGvkdS9YD8eZtqJR
gBLevtr/j7Tz2m0ci9L1ExFgDreKlmRJplySww3hUGbOmU8/H31wMGXasNAYoFHd6Koy095rr/AH
AW+zXU47fqegJOOsfeVPACrxPrpj7IVm+NZsz2BiWEkRQkkL57l6h/NkVnsAtwhv0J4yNgaw5lEl
fd4uyK5vLefg9w8daobOOrMagKjo560YI1DPWUumE7J+UdhJ0APbFbBVd3jXsXvwtlLOeEVd4HE5
akP0CBzh7FDVm99Xwadz6rdXy6wXiy3JhAoyqSuEOJdaM4wl2znLzlLeQ80VbtFsuMGdojwFqzx4
i5AxR2MFNSth5f6V78xNt0Pn7EiPDx3YS6EskntjjvR4bNFbYX6H7ggOFIiZkBJujDsWR7INAVLR
fhnbuFewFNp4/n19BEsZKRCGBG6ef0/GsFnuZ62rh63t0zI5Y5GTBztHubeEnbhHl6lXn/yXGsh/
ftHR14luXyEVSM7GKhdDu9JdMvdZiQQuWPNmqyKOIhIR8QyN7gE5osvYwsQVb638IA/vkr9NxC0U
fIf40BD7EmNHwOPB+3scD738VuVEOgftk3vvCTeedCUH/4YbsQxTl8ZxPKW3QZt2smmNWlYCS8db
inMe7F3mCYsmbuk0z01m81KMy9m6j22/V29L1k1ZXRksf2sNTW9gcvaInWDFXW96p64/iBnOD0vQ
klJeLWnnd/K2GZ4SgIEimgsvv6/UbyCIzyub6O/qqPDqmFuxDP5J6VSh94W+NbwTBMcyfGjTZaHv
pSiZh3DH5IvqLwUrXxjC+vfrTmPP52WtkZqsAT6DbfP1spnXSINrKSAiq21i2XX0arnHSF5XNEI8
5eG/X0zWdUshHBs4XEyyHwtYu9V2sncqmh0BB0GOmDEhUr7R1uv2v1/rx0/578UmW7+qMzENQpT8
xulkfRKHDOeIj9BBND45OWrBrLWfG+0LbzbXr118XKj/btrxtcIDUoyxqwEQd1KqxbE21F5bITOO
bqsUznG3CYDgjSmMECwTxHlTWOcmJBwkCi0cVQYmmXI8yvlZ4MTz7nLlbYwX/H5D5NcK5QLdpUmq
UJSY2tcDNxTSeS4qu+guLCzUwdp0D31R9XaO9ZLhTZsvTbgiv199/OG/XHyKwMyruKwso/ROlKKG
cuG7I32p5btQuTgg2dprDztF6Y9vXxHHGQabaQQVf13UShImnezk3snxH+Lio1FeEEWpMqxv3Jem
uCg01MnB58jC/f6c4/qdPieFDK0sFdKhOR201nEsO56huKeoOGb4ztRrr336/RLf4G2fz/bPNSbP
lnl9WwSK6mIhfAInLbCUmHSwiURcLBLPZi334pV686fVPO5ZkQqNU0iaXLOUI9NzGvgOKm0h6n8Q
vHjngBe4Zv/9uQynb1DXwOgivU1/cQocJDkSBkco3VNg0qUqq1mNBGennaOy2suBCVR7XzHxLBEL
syhKRSQbEYxeiOlz10B57t21maJ0mzyn+pVv+1Og/N87++aQbsaem7llBeeDRBuXnP8fuzr6XPmV
a/30vnWdjBCJI0Zx4pjb/nMWtEJVSIUbuifilh+tYWlx9rBTrj7Uj+97bHkhHDCmoFNfALNQ3aFT
I67kbxrIWRqsbERyfSdfWMazRNYj6NtBXdctlscvYrNWoksVgg+3jVhdcEuZV1wpUH8KFv/e0uRE
MjPH6kUxdk+C9SLGWzF7Kc27KjnoLhlAcwwQePt9S302l6eLzsAM1NJHWSlDmhz6mlNkilNpI0cE
QPgwS/xT2NRzp4fhvu1rSpZ8kSFoEQzM6tDY6XF2p7Pb9kvLLOYReJ4e8i2EEDjSvnaTgNwzyI3S
ZtsCgLMqVJiMgc4zYkagiILHosFPp+eghb+Adpvr72h9/v5MP62gfx9pEu41S+07NzQFOxsof9Di
26nVNoNulJx+v9C49X95d9PQbiSG7oJrF+xW3gbFA0EB4LzWrX+/ymfk/O0yY8T/Z0eESShlVagK
9ueHQRqA0Jdm63GdCtqw9GMO1AY3n3Dj4BUoVYBTjKegYu6a0cM8m9ax1Y5+f+qCneAgcxWxnJkk
ayPw8+33e/0xQluKwrlv4dMDNuXrveZq18qeE3GvartIK3LZOetILI4iUp2YBbTG36uB81tvmGOB
hTsy0kSJg8+aJBx572ptolmOPQx3Ke129U5y9qM0I9gy5x6xBaM9eCC0sGdEOlGFdgLsP6RQ2Afe
XTH6DubPVqOv+mJELMAdxCBLbGdStuSm6c7mYOBRpBUx58q32ciQ6Pb4uGjB344WS/U2ML1zT15x
yYyDBjDNQGYIW0Rc3vnVhMyZnMiBrrzpH855A+TsmC8bCsCmSahAv6b0siRz7BQHGn/dZLTiW3/W
F81NID1pIQIYzyoti1YuN1cuPX7EyYI0lNGHidJdJH5O3rffmVLa9Yljw+qKeL0o7jPXPIIZbtoF
sOG6sjP5IR2uLK4f9jWXVcgtVQNtmmkGHSppJ4SK79iucHDGJt1wcJzXIFpiSvf7E1670uTM7xqr
zrwkcGxRhEyETU5xdEeCOEV+K/zXGndcvYCxEdRh6EnSPN7MP9t7cLJIqIXxbSbHzAj2eeKsKsi1
gs58DjR8hjx64Ypzoe5ADcWwLcJVoJ5UxfZBZeKJXMRnJ6s3oeXc5B7o+ZVO6MPBHrdVea2H40J8
wGUaCjSDJNM4t7W/DhVkUPwKeD4RS7EHAJyxggFkgzxUuu5bi66WsKh6Ku7UYsrQoBuNsVVi192x
ERp6R5cYa4gwM04Bui2up105mH4qYQwNyrzOvIe1pk8iCRWb1bhe6dgBZhGgRpU9JZqE/56wRukf
YevAlGZmupCUK1f+JsAwfhDqQWxQUAohHZvsLDVxO2oJPog65AjRg07YCsazrJyUZtUyClK2qZkC
5UAoCPCPX8zV4E41jzXaLqsAFT2pRZwAUDtDfVSLRyIYZAgGFR8N4LrG8VZJO/fh1ECvXw+wtn9f
uz+kEAZuR+Q1mKKQs06WUxBVUDhL2bKT4LlsQJs6j237pEoPqX8KMuxBrx2335JDUyRphWuiMZ0D
gzjJIDKnayNv4HgiKVeScvH/ssMGwi95gBVe2ZrfAAIQNzQiHpJUSGDyX5PLWUmi+knJCcO66HvQ
9uj8OtC3AQY1qHfB9/JtKiyzmXvZhwa8QQ1Hu9SPOLbTa7Oob3GCewE9ISlwbkwdXu/XrRtXuRa5
peHYPDNeDpGHvsXcI4dUrtkUfeZhX2IulzJkymmQe3Bt9ElIktoSWzbPcWxHbBciDrANs32yMDlx
FyzNUtiTkCKL3/anoThq1kX0kFWDcF5KC4P+USHf/77Ofnr2f29oss7c0HPTJhUcu+3GyZSD2E++
q9AZzK988W/qceMX//dKky9etH46KBqPTt7jN8864JlCMFeRhD57+qKATncdAHXhMsKEzxrdToVx
56EpKFp28xc4eKmiBYPIhrbwAVf8/h6AEk+Pw8/7G6sIujp0KSfHYdJBw8/MQrAlQgSsY1Jot4Ws
2GAnrVyEPMcWZSUJryY2xZHv44Rh99qjC5skzN7aBoCfv3OtfE0Vt2tRcc6zfmske3V47kDgVMLe
LT8q5+y59SyR7g3UWPuO4DGcmQDySsD+6qN8KiIJzVZxXkK0dGR1X2kHbzi3mJlVIHQLJA0C2j9J
eJHL1zLZooray9sEvlGdHho0XDXjtddsVpWU2NYAYiH+W3VbFVSiA2+2cd4k6k052aEl5NqJdkxR
ffO7vWJSLFAmNMjKN9Gio92uty+SJAMjpg+Oh7DbvokWJBP6yvERephDhmTVGKGA3+sF4JFoqbfV
HRWO0aytRtxn9zFacXqM6oZ1NEmpfdSKYvFVr7tZzWy8HXgAb66wz+CwJymMk5wUDk+LQV2Nqa3b
RgdLOBctOkEA3BwfcK8LnIUEbTjwkagsc2YNmr+sDYjM7TrEcHC8nTxEB33e0F3Vug8PfYAUYlgl
7AA6IJ4lWitshrFcOIQiDmVh/jogTxIm+1SH1V5Gi9CifoLj3IEDSdFOaUw8ijBJl/BT4YtF+mve
v7Bk8yhZAE1bWdpeIJ0v0mI54JAQcxd8zMA9SJq37pjDtZhLJObfiJ9bdB5+8ZSoGJ/QEMAe8tEa
PexzbBKUyJbQSMzNbiVp3HsK1JP6qnfWWkg/LdVnihoupOBY4fNqWjQWcrjhwQM/KjYxLNe7mQBC
ufH4aEzGvRhuHBG0QDuqDaCRQlLRTmIKMi1NbmljdWa1EBWMG2Pk2+H0Sdaux/G4xoObdlPiqN3s
2GGemGTZjROCW8ULUsMFwE2gCVBLIrxrCtKfUDRYM5uStR361ZovBm0fV/SLqUK6hqnhKggUQ9l1
aYgHD07MwM1iFIWLQmI8u/JeyfC+Ocfk1qKW3DWFfixApA6ODsbPR28uvku1bNlKxa3s1Lc0KwYM
LARtqyB2Z1YuhuAIxFs9ci7MNPjoMR/DlcptYahLEfsmSdiKtCcz0yWl9W/84sEKFxCG43dG9usC
/C71QG3aHDCBJuE2ny8cbWMWe7HGR067qcCD59K7jsZHWuJAoyyDWF+GTNx72g3NB76yFkNeLPm2
CZL28saYl7G+yGhF+zvB7e6keJvRqURvaBX64EMgZdcPGbHBRGs0zUzU94ZFhdco3CeIGH1XvlO0
yx/0gIL2xe1pvPL+/GZMzFG8U/JlkWzZSY4oLwglTZkdA7iXlvxMXODYULU96utCuAYhkGjGqsJ/
0w+PUlSs2DY0ZmmS5gKc+HafmOBTAWaLEQ4c40qBluRrxUJ1XnRqJ9WzNhHr2R8xvxSBfZZC2kcJ
RHimYzf2gJUQ9QBEIhom1npHh6Nf0JsuIMqO447x77Tmi8qkToh3hCRNEreibxvKi4l+gZUeROAm
CTRAPZb/CNAIhOwCrTvT0VxDktCBbAOCWWfttqCtNYvpJiKu1oMGRDmOX6Wiojg794Nuh8azZ1i0
1e5zAoYgAdNkU6C5eusi+SdrgP+xAlH8dckMT+oIaIq5TK2XGNiu7kHyAdXVM2ESsQN96duR2BXT
bIXMCp5XaEp2zCpUThoQb8P7U1snA5ZL2xVboTUunf9oArYY8vxopC9qds9LjsK/UtrcGIwxZaVY
RU0Hb666zZCNiYJ0FhvYDYgqE09yLdNuFWMhRdmtpT5QNERSxugZbaMVPyi0YB0HFtgdRjjNiRHE
TdCOlKuA8f47R4XFd2ATh6P/C5yQIEGaDoS/OsAYGc6FYmdwYGPcQvXCFqu5bNgWwvoBN2ES0RkB
bArAIoXurEqTqIKqmjECh7aUhyigYmT+qBj2UCN9DPGCcVzAC02YovrwoNhYNKYHpG0kT72JvA+I
kAvFi24Ae45/xMHEDmdYNdS2DRhpozyaIGMDogylivQR1QfCCE10SXyO4lfEZxH1wZ6D799E8i6z
oh0tbkn11xWULb6Ma+Kc572FOl7feH+pCiKezLYK9yNCFr3QJJ5Hv7HG5l/ZL0y0jukmO4wOTfGq
NvRntvYtm0MzTWWkSeNNnKQ0WlRUlDwiKQ0NXQVzuxBD9tS31rHJ9J3H1UO4B3G6ZfStNf5JEd/l
sdDo0LSu1iF8AA4RtOwYT4961joTTDLf8ZCpLP01aCCapKgKiK9SqG9C4rvl9PPG3xWjios28yWA
xsk+qA/ZcMqTrUXD2QOq5st/aqCmIRG2Bf+epeY+E/RdLtAZBbfD+Yz0ni+vEEit+dJeRFXKA5CK
KBJitiU+l1G1bHXvnTulodj3HRwdcR2QszQM1Yz2sWjXLua7Zl/emP5o/npDeEdOyt8S/xWrulGc
x8KLloKzM/zipnXexkkR1hIxnwIRgE0aMlLH24FYXadvQ6fg5PjhQdOFlzm+hPHUT+u9rGGJ2Lxk
I2IWpkJtNseM/MePG2IsimXVi9bJlw7dOTku513XbSJ66nlq7OK3Kms/rIwfPowEZGGp9U+phzm5
54AvCx8S+Y7zikDIYxBISbor6Tnxs506mhf2CwcftMFsl/QDad6MThuKdOy9lzwR4RCeBvhYTowQ
K3BS/npAupaDqQk5l5UBCxKtXKoZmhehtG8rSusi3BkRLKYCNYFF4Pnowah7KoQF55Hi1RszQxAW
YKMKB6ctFBRj9z3ZBCpIq98z3e/NvTHR1dCw06i+gWhPyp0+1uOmaQtcOMgIyTxRgwu1uZZXs1lb
b3OIhNL890uO++DbPqHSo2dLQ9GaDl96QXSHtqUJQIeVQo8igwtytNHNvdo2/lY483SmKAKboa1G
Gat9LeYaQ8r6QotoqFUnDhw9OCRYpfPBOPQYeYcwB35/uJ8qKFD4CiB8UyMGTC6YN6LUa46GYUMz
Z1sopG6Ucb56rpzT71f63kwZnw0pesZyMD9g6X19tk5rNdOVB2t8NnJIjmA3QJOcjdi8cpYK+LhF
e/OUGddoGD++1H8uPP7+P80tRTeF0uxVy27bZ1m9Ly3gWBRqWMpiWAW2rAuvoRjGamu6ZGhG0A1W
mR7Bkf96RbXz47zN0a5h7jqj/W+VwwLFdse90YBN1jY5IHURfYnkbF37oj89LXgCk7gOxBDFna/X
bnIvyEqk02xazVKFHydqvHYBUw5CbGdTlP/+Wcea/9uj/nO5yQIaCj0T1XYscl2RhByBJeecBOQ3
weP/7UKT5kNkhlpa0g+2O3dM3whsAAeqa4/zw9sbwS9wdoBJWJY+eZyqGUS/99iAFNAy4N7khK8i
+8/yPsIaYYBrjddvHXSTs5eelQYhVDdJIL9+LbNypNoM6PLWOoIfAL4Hg3xW3meKdkgTSHOlazeB
uC4crMDY/aVIN7Rj8sfRk9OAkHFFTES8uTIitjFiniMgbJg+Zj7e7hwmFZoGBw18XaNgfhVsmx7O
mgGNHis0js4cImFCJB1LoxYeXoS4ALGtcB0O6XKrJzDmaaFpCTd3UJzhJqzb+7GXI7CFDJQCnAZP
C235n781bwXQGHFJZAI7WcODFQhDDJDC9tsXuKKuuBOqVzO7RvT5Ifjp9LEUDRMilcA0CQyCFMeZ
pDpITCkXBtt5eeRLx5CyvOPvz/MNBkf7iEYonRkZLBx95MmVgP9A+wyIfTmNI29UH/COnom2eROs
jAK0Xwt0DW/oBC1wne4LUP9QNea55azUrAWgf670+tS56b3b2NpAnQx61AcGPMTVYpDWSnLR6otL
0tbzY/pApjM1DxHPrF1x6VrnUfrRwKoZdoBMwZqUCUIV8rLBBdW47/P7KD3JpcSd/f39wb+xvCxm
YZIJx0+ET6UBAvy6vukwWLGslrItjs2H4YPG5FIHSOfHiKEhDZCWNVuZ1SVV+ME5sH6z+Vj/J8TF
AZMeY51gVS75/azqFf60/ycxLyl5O1uxypyDmivMF+MrR/4PWcbX254EcAtZIVoWmWwDlGoboF/q
h86ir1R0ILC1aV8qCu/StH9/W9L3aMDaUMkADOqWMQh9fVsMNFNeii7ZYX2KKEYHUimRPDRbpu5b
750yHMlacz/2Ca5ceXygr2GcK+sWdSvDBliZkzhEwkoQUmLZrgkafn1KaFyC0gFE02qv/CqioJKg
q8VRUl5929+PS0kH3jKidlR0uT/1E/45oOVQbtvGyCXbbF90/9GTD7mBoh+9NVUZFec3VXgAJjUg
+5uquCNoV9Bi5vdAwA0gA8RQT7R4/5PtGSZR4buaINpSTRZ0iJ1bw32umrUDfaR77xlMNeUCn6q0
eVGTu7JfNv3JqP6m8UtRrFVlVyV7Xb3nT8OicPM7s3uWW0Cg5kYSFnH0GvJ7FwqgONi34UXVb1EK
ENJtF9N+Emct4mAdIEslWyqSTR0b9Leato2D2w5J0JFkeJKovst9ou8qfRfEW1d7R+NPQcKAgXFa
zQHgDM6tJqFXsFadTZnsLeWhaG+88EOqjlV59CUavyhKjraj4aw29319qIXHtP4rJaekPAcSDOyM
joBhF9Y28S9tdn9lgX3PE5COAFwNrGhc3dq4Bv75xvkQlo5gKKIdU2u4eC5XDGhRlqlt3wXi3r0G
0jb3TwJW26F264nPlb9FDFtN3q7cyE8r3QSSRjBm2Cl+Wpz9cyMULgHMy45v7b3EaGvG5zrAeLV5
A7pU2EUFGe5PDCFpeP39wj+GQlPWVWg25gg2HxfhPxcW+QKuiiGaXQXarYmWIJPzG1CYavMshq8K
wgYlWEQf3eCcTl1E914rHng/RnNxaHKpIuQGOlmDi2MrnMtK+Dv4HBE9cwY2RUFXUguSxe83/cPI
ByyDhGQJ1QGclelcQcySrlXo8NmF3C0MGkp+sJXxVWfysrTo8NUHszsUNOh7Z1/6Lz5t19x6Dvot
fViGMroczf/7HY1zasaLcAs4XSa5gVNYauq2vmib8a5hHDG6+GTMZTeuuEZdtgxuG3UlV/u8trtw
m6g2XlVeukzTTd68X7mXbzJYHG9EDEBLY0GKYNnkZgYxJHnLXNFGOrJ1bcs/Rea74r021jlFYptZ
nPskJfWsFfEQ+FsVNhjwvDxnzSG783Ctpbkg20F6bKJbWbHpjabNk4YWupQ8akwaGg1tz3yXFH+M
4a6FKK3ZYUs3EY8s1o4JPca4N/23EipkKyOlUD350l+RWUYQIzLogmxt3tvBnXf49vRYognDiwFD
0v8TONilLLz22fTeSlRlo/4S46hovqnZR9e2s8zwGVWc+4wOxa2i2TqpoVcecvmCV/gAVV3CIFzy
9lF8ZxWXKkdrBeI4tMHWeCvM+xb1BoiH3Q31fzTYQogyFjkLt9gFd4N+CLVzKC9Rsa7p+xgbHZ8/
IP1R+NpXd97fBiuhtHtn6ok6QbCwIlrSo5m8/lzQu8dtVKBos9AvLQ+d8D5Kf5Vo/gTdXlLxwTh2
7VPDX3EFqC8+QtQAUn7/7N8bAuQygNVG1ThZM6bo1roRZMN1S4ybZDbnvARZI1+GaMnU8WqB8EPV
PKKK6NFxPhswKCYrLBYNM8/keLDT/sbzSdSdl9y/ER4qcgAvuNcr/JJvchVFtGszz++lEEAmGbUW
yg66EeIkYpuWX3mm5A120O7ICCLLFiWMOU/MV4FP4eD1+1v9DjEzkT2hYoVwT6DhnJjEx6AP5ZIw
AwYeOaSZAN8Tv1z+Yd6EBy30wpHbiU36AlSk+6fCDdma41FFzQmKr/0DtDial9C9kVYY/vsnp3Wh
8h0AZZhQJb/e26AaTabkJbI17ctQje2DTtu2ygdWsX5zpaL+RkciqFgckpbBS7cMCoOvF6t7PawH
qWptLNQThso36Svwus/m6UwhF321HvpnRi3qc4W0JoySN2T2+zPBefQOQBUwWtK0ZiYSPMLLlJHD
EmaKMaseVAA9J1TfPCRskQ+CXcUIDispGLIdFt8z+al+M6JZ6M+EM/YC3QtIHvOR/UN8UcmMoll1
id+ZMyhols0EergxuoOQ8lEzdh9FpHr00UXYfbJI1y8xXeTn4Dn5C0DFeC9FxhlQzfN7tHzxN9jr
dHEfakx8/4RH5al54g+E5iy/x4TjVfnz+9qSPmGQk/wWdhfl5EhFQ1pncviWHqha14lbO7FmyN16
8NG8xcI4ms85tCpvTjmCxNNj8yfcajf+7FW5Eeao1r4ld/UlPsWn9qTsnIt54SUrj9UfyPLn4U/5
Ir/wP4Kn/tK/PKen4U9OZSNtnLV7yu32MjDYfvZt8z3bRUxkqXDwgURqhWD86DOjVubY6SkRPlWL
sQlLxvjJ/W0X7sjjRo5ukfUzuPkIxSAfEzN8RUvNmfErk2TMGfE9JxmvSBysWUy6wJh94McsZFx1
2jmqDeDxWAY04lV+fy7Bl6pG0hc6rDAieduNOspPIwgD6baGvAZnUZjJWIQbfLFQRI38yun9Q+i0
kMWH+kpcgWokf13aSis6eaJoja0zP2g2ijMK/WQvzoNTXVPQ+Ezkvn5yeQxg9DRxY6OqmDSMesGU
EqchTKv5Re1VRho4MBcRk8Y3sw12zLks4CpNS+MzGWWvT0Bslj2s0pBGQxgDgPMspIialcK6BWec
BcEqy5AURNfXRZovtk4Vwg0e9GHLeGizR6MY5lZ48fvmoUfd0S9y/NLSWwY5pG50OM182xv5yU0w
A7sSM77jyEdpOZBPQFiB53AsfX2xnpFnUTvaGoUW+1s8NEFz1KVHhppyjliK10Oz7Ded+OpCHXRV
TKsHeV/58K4D+OVt/KcJhw2dMXxX6nDx++77/tFlbkwiXRNNOqLT5keVu0KgRVYHknFDFjWvEerN
2rOcp6tEehyusXLNcRFNPjyVrIK19HhuatNy0nSFMupbqbVBJq8LLFByirEc7bkamE7XGLarbMDK
gEcpz3X0OBTlrVEjYKieoMbtOymEmIlHfIRkW/PoFtIKs5qwkE+9zjw/qHHFcxcjRqSkcPMQTXfD
BnzHu1Oof1PF3waIwFfiqbTQqEbBKrrvhfQ2ybGwK09YvDnDiSMQpaNk0XiPQ3bItpHh4qHDGLnp
HjvX4jswKMPrTJaUnevVe6+pV26Z7grxbQhbgBCPCUJJTSndiEh++O6NiQSjqbaYpw+b1iI5wrKz
dZRnaoYbD8WVBFWHusjvJCVH4BvzltjaFYMBjrhCFVDe5aJxaod4/ft3V8amweRD0Meg2EH0XRPR
of66KB3HUUDpwpysUDewGhicONBoIgGXFWCiL9f24l0S4woh5mule8egCJlJ4hB8SdojNDtRp9gK
3XATgYFliqaCXLKEB0MMNsCplpZQ3vk+0uOJc2rxB0hH/LHSX4lZn5jeb48xEproi5j01Cd7CzVT
IVLMtLONdtfEc+YyEqHZGZNQ/2jguUMKPygzXVu75c5cMkOPOXd/f5c/QA4RZxgxdwBDOcQ+Wxj/
Vo9Ja/lGwAHWl7eKx6DWJN6Yz45M2r0kh7gh+95I4pru/0rvugUg31mm7AZBgF3nIOm2uXJD33tV
X29o8nGNrFT0GnKoncdrmUAel2eKlyzdOMmxReffLVKSkXzOZvv9yt/pIibRnG4iQjFjBj6NJ0nu
D3Kmeo1tcMRZprEpBAse/dJUsDDR/uitrcaHtn4xEJ3Ph2e0KBX5rZRFDBYxyuQeYRDHOjmkl557
AGXhUC5o3wKZZ0qToaLr+Td5egveAMkslDMjeT+4GvAF+TEZ6fnqRvXaZQla6fcHkz6r6clKMwlZ
OmhjmHPytJzsE3NofEVobCeFEJ8+JfAVBxa4jwdmUAmLvHxjYsyNUtYAqgnpDid3hS8uA5o3yJUg
UXvUQTuMGo7oeGDRkyDfIbhPlXXjXPoau0bfPWh5uhNx/BT+QApwKpQBOwNpqRUZ0kLLmlkG+diK
T2b4UZCFGCZcAw3bTncFPT0Kbo1yW7IXq+jJgpIeuRFFH0LTHtgxLGNU+B4UsLlTURid/Q7xJswo
Yu89MNpFHmcLWRDXptuvBf0pgBogycU8D1jHeHEScWPwKk3Tz5ruTUDiMkfLVwXALCEcEGI+IGjJ
IhXzlXlU0BjsjGhN4COUq+4mGd4EX9sa2TpoYN1zKvu1d9PX2CjLWCWdleShlTCB3pW5dh/+yZAb
6xAdUQZj7qRPLZJIprDqlKcSPDeQ2rG7a/CTlV6+kXuSbGOTIwXtmxWQsg9Fb2jdvHbcKd1tymxj
VhvC3OnucgkFmEuMOGNdP8bI78vhOXOAnrQhrunelc7lp9DMtxVDVSLBduRknZ51eBmGA+OlxnaL
N6Gv7pvY2Sqif+dbt0XjsReTRaRYd7mQnTAEQMatOFpSvlCkYFVzwtRVtO6prvxbUz8XZJIqXFnR
WyoINKdgJ2kWz3Lc2gkoBVl7mJ7UDrQiqoOhRuPATsAuZvE6ERDz0IqlEptLVR3w5g5nZq+ANfKe
E8V8yoGvqF6Brwz8ReSc1MKYxRoMrXyJLbbfPVccWnlggCCjqmvaVZIfIrNZuzg+9OhBJsMyPWRW
sJLVfmulSEe68oIPFCZ/Uk2d1ygE9VUB8KMAJNnTqM7noZXNEx/rvY9MfDMTf47KRl7yWZf3Hah5
XUdpBjhRsBk/sgzkomU7+NGzVGVXzg/le3dZRucOtX+om+McZNJbryNGP22m0emEqkh6piLygita
79mKjEyjrs7NhLF0cRtSk8QceBpmgM0u56Ae90CJwEGVxYe6ptGRn4fEyWep0NvAkakJ3i1xraWX
ZJTgHC2W4ruRRoj0pBNvqvYpI71zzGzX0MOW6/ffA9Zn03a6+kYrTbq64xRzGq+cxO8KT8pq203v
KitDkQQpc7PEfWfUZZkh2tZTuA7aoqHZHIWrVn+g/Gwxt+yL6DNrgcu40JXoNhvwUmusHrHvG1UI
cSLR/kblCpD9wVFuB0uZOzENPUdcBPjH1dsI7EklZnNElfWonw/dn6E3VlJGKud9yDLq2QjPoU/E
+o1ZnGHcLUtKJzdjn6sGVsuptrIkEOzrOLo6gR8L9O+vBaau/NnnnY4vS0lLmXYktd36+kqrxd2A
tq2XeqsowHCNhm3cvuq5vu6kXSTFAPgo2IP7uAXWpmIsIz8NrgowrcZ5BvSeeifXBwFcWN7skiZa
e8CGQ/EeJHAk3/ZDfKuo8toUHbC3zHONlUUIZqPduMjCa0O+bZtjuW6pyw3IkC7cEL1SyPJv4fSg
IaQiNopBbO1k8szXGKqjFif02E2tpFbH0mu4hdcDUhhszQrxuRBPk26JfJ8r7bT63bIOvXuopTOI
h3llHgXBzlswW7Me81bD2Mj5a4RdASF1wP+P+JuLbwaJqmEcS28TY1bXmHuRI0BycophalW6DTR4
QGqmGubIlaTOXMM8JN6VgmnM2X77RJOcLoZJJOWCV9ue/1p5RyU+CP6VS/xQ9phgeejZISpBRTap
dQe9NMK+MCq7HJ6t7DHLl0pzrsx0RtSjxv59K36ikKYPRCMaVR2D7IGk+2uu7edmF4dBW9uRietA
vJJjUgAfkB7Y80uMUKbp0n/IzqRLljesuxZBdvSGHAJM8p/tZyxzdIUgY5ZGBCG139ebcSs/bVwp
qmyA1yOHCXV8M0KCcNuZJ1M7GAKeC45yM95AE2vPRXz6/W388Oot3WLOxHtn1jSd55lVo1mVAwXQ
zS5RT+NGxoiCt+9LD+NJ898vZoznL4ewAudp0lrSpEEKRStA0kF4Nswbp2C6r41a+K57Vuku/X61
z+x28qEtKgGSR1Aj2PlN2rKDbiQJg/7KFuCDwt9INVvTUnIod5aDNkqZBxbGCw3bGDXAOgRJK6JP
mCA2OAzz3PdXESVL7aAghfqTVwP9DMpNhSWaS48pKofbSsa3UTxb4sWIcSGzrvTifsBCoO+ooJkF
U1YRQUZ8XRz6EEQyTFmgnMaxDeG1j7JWIDgrzYejrS11RHwKtZgLFXAUTKnEnNVibf+Hs/PabRzb
1vUTEWAOtwwKli1ZcvYNUXa7mHPm0++PPgc4ZdmwcDYaDayFLhQpcnLOMf7xh8x8lqXixizmtd5h
3oyP3hzMD0XVbdtiCT03Ptri0U+nvaG2/w3+n0h409uZ0GHZyVPDm9V9gDZOYnxwbNMtFEdUcvLO
4rlJecKue1vRo/sSUdjlK6M5OzDDCw3xD4UALBOwCayP0Vmea4QHEOY8Nevm2DZbxvo6PQjZMlm4
k8VLvfdPTSvXgWtC341Q7VwfazXkDumD0hxTSbdn/MP0CvN9MvS6fEWTFjRE12r7IFbt0odgwWOx
QuS6hZfHl9hwP3SKX25lOS7/aV0h/tUN0Dq2mZxX1oQSCnq7+kbdWJXati9mfC9pq+Wd1L38/rF8
s7VdNiJTUoEe8BNlPnf2bfqZHsBqwKfRasXHULruoVWPAY6Rug3v6LYNcNDiQJxzjdhWZg7DAJlY
cnwqlQrByltcLkuCZqOyp+q9Eu+1TPNiY8lIIh1gfsdQ+iA380YbnnoNObBYqS4GM4wwIqrPzutg
tTfzfSriTFkFXh/Oq1nGRLMvNnpNwZdUbpCg0hztGCKMDDBrkgBplJET9E+BHmwkJj1D6gDdIS8r
EdCkS4Bo6pXBvMJY2pHq2qkBH8a+cKd2G6Nr0gPxYIidN6j7FFGJL/cU0ODMVWKLKEIzgfMbIXpI
Cs8AH8i3TG8Eu1enC5vwz0vwn4d/hhDkhh8UugQlojUeImEvUWDIzOXIRLHeRmulmS8CQ25jeCiU
1KuMmzs/sS7slgvGe75ZolW0OIPxOzLMs4OotVJCWIuqQbTLhgdjjbj3UMDS7cJC+4EwxEKD04oM
RlaAHOWva7xUFHJHlB7PROFVq7GsvS/x+u1ACOs4cQMyI5aT1mK4//sK/wn4tUBV2VEYE2rYHny9
cG2YYZhORn1M2uuGzkisH0R2xbrfigFkAYtyd5Qco9+TQU211gpsfem7r06AV3ditweXZdVeEiR+
P4AVWMzATuQ+LlrR5b3888nLLe5AvSrVR9/aE7lBNMlR0nbW3DkjCXjWpWy+z7/v63terkeDtfAF
RfbXr9fTGsnvq0isj0vB35qjO/r5yu8TL+BT0qvAJcJgKAkQGV/H4D8ZP+YAoVbWOYWhrcb4QRyq
Owl+k5RVD0nwX1vBD8ZiJJ0IIoUCSYfiWVgcyA9Lt98gKByqxjVdSAH22Iwk6wheo51SYNbrMMgA
dgm5JLJpQNooAnMPTW0P+nAXixJjBBIV8b1gFo75b1N8aJmx4ii0GELEaUTSieroF7Eliwfw7QGB
X2oiA2vGuWcPSFf7dEjyuj4OEwFBLAKLdAdz32V4qATCCjbpxZL0+2nHO+Htg8PLMPbVs3O+sRpj
Msy8PprNqWrn65j6oqiR0SniXe5fsrH9ccVBNYSowqiB5fV1BVhBL4waNiTHLLmbx11XPQRs9/M2
aG9a5cKJ9kMNxk+DDwP8yDDxG2Et7aK8nNSyXhgAWCdQRs0u7N6bvqz3sdThSZ7StuwN46iiU+rx
+9VKgyQityrNdcJLNjXy6XnJlAA2pnBMca2DhJPF0t+xYVMqD14WPWkk0SB38KKuef7/3jeW6pz6
C7sS0NTzIXNBdayPaYimaqQkTK5TMGX6uLB/BjYFpKG723fNgIorskWSAMjqyMmXS7ZW3dgCLoga
gQ2XQOXPGf/5MsVugS4G/iU3d7aNpnrXikZmVEfT2jfYoBWgTbJ5Wxh7sDedhA4KGGgz067HfRFj
ZWslE6UprmoBn9g2gCuINZK2jy/t7z/dGJsZzMxleUEdOztIwswHTpuS6pi21iocTCT/UPVqLIN9
xCfEBAE3gQFdA9BY07YJiU2b+bLyK4UDWiGJq2YcVHIczNJOxFu5vzRk++G0hVxMqceAjd4AicXX
D0CuszyT6r46injw4wp0ZxnTc4JBbEU0kzrfprOP9TKO/dgeNbeJ1ND4peVVMQw3aqi5F5bX9/6a
u1m+fbYAeJWfhdk/B4AlRZ1sYekOS2tdEmhhkGHZRy8CIGKM7kgE1lgt4Kn2d9EO5jA7sdG1odhf
uI8ftgVGT4uRGRw2xPFn20JmaGGVxqjdrYCPiiE6gKUUrpMpWLGKpO6vHnYOgjHHVz9UcriNlCwu
iRwhAu6m2JkNgancpdH0DzvjMg8zSWC3yAM7Px07P2yt2ffL5eEMpuJ0w0toMhZtnOpiBfTjtQAe
Qdwgt+LF8XVZ9KogpTB+yyPjzdRCrhe9xPFWbe5Hss9+f9g/Put/LnX2rCNVCWQq6yVFESMiMgmF
XW3tGXIa9FiheuHV/sC9A1RhXoyjIoRNjv2vv2yQCtnIiiUsqvwvttp94U9Yn/jrasSVWlMPKCo2
Yiud8KGXFcGZ4xnHqgoCxuQ0Cek8uBzESEi08iHtqYQU4tJwlSvdOjAxdBEIhM28XCofIqqF3x/U
D6Su5dahVILYMMnSz4q2HAVsmnIsLEVbNIEQVX/b4VXiw21Est5T0iKMdZm+1wXVS3uhJv5u8sps
/N+rn/VjljoMhSBx9XbInTl4SK1gJYOwZqThZDJQMdw/PTmIRDgua7Iope1lHEP6cUtdlBfYQ6sy
YRpnD0FLfG1IZas8qvV7TVEuTgaV4St8PTgxGM8LCokCI8OpyOkwxJKiemeQm8g8YZPiDdTieFUO
GFhTX0dztdKzQwxFZoQqmwOel1gKM+driPfUJy/FucCooFwDU0atfLUgCFoYbbNcehUn3c0JW2So
kSKD1npm5pnvKH3gyG14TOf3FJMieuaMyYZOU9cGRyUOsa9/yPfh+Gr2UE8ZiIwhTYx4FWr4LseK
bSm75SmqbqH02FwMdl5MQHEMkh0RaDdsOqeHj1BU9VVFWMQcuxHT+YiY37HDk9sonnXjI5Z3OlnA
AJRt5QndGwJcRPkM3+jn9fcWAlA9FOuUw0eNyPuqy0ejfAsp/BdshdjjBFtlDU5PwR62kAAqESW2
ThByss18QqGJ2FZj3RNzmESPqZw9JGbniXDQ+9YbKV4D6xgq1ToPg0edzNnFz2ZnELCgq4cB6Oj3
z+J7s6bIOogpiJ2uIVw7O8H8SERaXnTlMbUeloFlTO4o8jnIbb9f57vMAhYKVBQL0A5mArqrrzuH
bxaAIyPfHTkfsKLe4uolzHEfKUdGC/B7burov5Zshijf/n7lbzskF4bJCfICgRSB51kVbqQMlCMB
FXMyeYj4M+3esl4C80Gbj3n/8vu1lqf1pZQ6u9ZZCxbrNV6/vdgcCxykKpg+hvUmiO9d4oWAPX2a
bgB8fr/k9y54uSbsRfBJHi4Mr68PViLBrtWXLjhucCfoPDLiEB9CCADjWmakUurNl6Yt38+Bs4su
D+KfUiPV1S4A9WyOZrJtRGAXzw+3Vr834/dxE07vUY3BMWO3SBdWmkfNWhJBJD5IzYFyAyeqUd0n
pddU5JAljupfK7ej4dEQ/f5svi3ur3dpnZ1WkSQXEpns6ENMhxvNCAlu5ecWf4XfryMv2+a39/7/
3sG54kqAt9wpC8hYCdd9R2zLELhl47Kr5sucSRAZhBlemQuuTnFtMf7PotLB42FAgDIkr7wqrYEo
ADFCzCV7QsIy4l4g4Tny+51+q0zOnoj89b1JihT5osB7y1WPOs2Jnxc4iE3uIiPsu4rh81LoCFW4
zKSOnZ14YDZJry7RQrrPULlWruNMXDMm0yFNR8wN5e7FFMiSlq21CD0vC/cQ0wgD9QxfwopmN/nl
WgSD/v0B/LQbYPiNbZcMgsOe8PUB9BhrcC7k4KI+vkSluSzWBfpTssmeoTlf7Fu1nx75v1c8+z6V
rE6sosmaYy/XH21A8ifpt3VMsMZ8X3BqFB1ufBCpdPDyMFZXgv/CNH5XdCIZcdBo1DdfSzgKjw0z
PF0k1SrR8N2LNnhtGHhiVLRshv6epOt5fBUM8y6ZVkL9lui9K4MzRcJmOWUn+b8oePP7JexHcQo6
A46ZThv+CLN5HJvKS6TohC5RgqQQFw1TwD8sykhu71LsiGqRZOKBuuW/kCUp5dX697fyLdsHe27V
oDTHvhVGpXjOtErEMC6ySq6PabDM6ZLHckt2SGvXFXNPJiquAoLVkgyHrMKBzhiZGPm4ZeyI8CpS
N81cTPeQ5fp3xtE64v/viFemd2TMHBIWDbuNujOx4weYt9otSfL5Orkb1K2ObQSd/qXsv89T83w/
+PfnnL3zPMqToUr5OZOnvEckqcsenqOuehwW3xVbd6CvUFVtq7/KpjuJfyEAFSfrbfgwHeO/Jbvg
Q75v3vGyGSH70LF1dlPYc404idRoW37370iRLO4hF2I6+ndPsAWpP6VXDxe2i582UCAX1cLdjD3s
k2z4zzbvB2JUpUNXg61vfT+wRe4hsFYRfI/fF8CP5cG/Vzrr9UshNfq8Hmsslg8jk/tax0hNytZC
fd3UJBnvyuJahpAkDtcXrvzT3v3vlc+2RFkPWJQdvzEyUWR/ggpTtbJ2QJs2DrJ+78BYHp6wO0Sw
dqFe+Gk3AqZDymQgR2Z2+3U3gukT5OM8s07GA30p86kwOiTAnVwyzi/80h8vplPsSbqOzbh+tiHP
YS5N6swP9adlEpbyNBG5g+XQjV0kDP606zEMXqj/n0fA+VOVS9SfUUjgUrdOomOuPIALRuqbcQm+
+vRWOP/W0I8u7h2YCNDif32G4SCEw5Qm1D+FuGvDt6hpV6mmH2btVY3A5qvrXttUcfFQMgGvBmMF
oSoCiqgwKtLm99l4CRJIP1S8pHCwSzwsnJ+BWVIxGVdV+l5AeEzwiYKK44wEJKUBAfVt45nwLJlL
Keaq+CgS0j3x+wvvMmys+q2E+1yCI0ALrIhhUYikAHzrXfDlpzlAx2Kis2T8meeewWg8g1+s1tle
GrDyGwh9tE5l7CVKxtlA8tL4Ipi3KJLshmlGu8CDI6lnM+4yMH+qJLmusSPvG80pJP5AUAGNK5f8
yX88zf99ymdVNJ7DuFF3FmB/sp3qh4LhVZQonkwang4pF2bqKiSUGAbCfuEGMtnVY/MkLqB/kByE
Tt2lVXJTFqv/xdeLhJkCA34qVjHL1/3PDtWOIjYDMjutGl8VyXZQd2aoeQv1IE7wkKAJ24X4T5Wr
pbuHiPj75X9c5f9c/Wzt+eFsdXUOaTVXTwkUoRw9zeL76q/+N5dibWvgoDggow5dbuWfH5pBUAsw
Wa+PbbueCoJbV4q5lzkhpAu/iXkJf9XZF8V1cDMBxINEd14jBQIIeTum9VHBO9NMe4TOq0Brn+Lw
T05GpsKG7JObJ3VkHA5vjFLWw3wfib5rTfo7I9swZKrC8ZyTF42ITh2rOxxSPDpMfT4m2DnRKH/+
GaCD5S/McC5f6ExjshmeFl0ISK0dUp5w7vmPlRL/6dWZPxnbk7bT+aAXmpZGIV2t6rlfCfrwAP9q
w9/f1PtOJkazN5nYkhYZmwmYAgDDwskQItUW1XtjCLdh0JNnZGwLC2dyqd4vPMtsUv7T42m32PXJ
Ur8KgCJxrsPgFOoGYYz9s17u+EvdHG6dETYng2geGQ5wDJWqN3U7gUobBg81WNei+wxaycYlFgWm
ag+jseoLcyuW8ZUawWHHKc4kypJGzdKEXWzA+WA8DpLm1FBZ2gn8GoZIJuteZb2FpAFTLuCOBoUI
PL55mDv1apmGK/1duzBSosMcP8I3SuH5hhFEh/g6b6u/yxBETKyTFDcY4qck6Uaw0/5YxuiUEhGu
0nRjjkS/RetQqh22QTzP/hP0uwUanoN+17eknZb7GdWZpayGJ7OT7SoSkNLUVxmsOYhlDFU+Ub1W
IBk99yTG5e1IN9iPq1l/zgoddwwexiC8FzXzfoqUVu9tUTmRZM6227ZYSvfU3iizZxUQCRQFYLiS
b5koZEaJ1vPYF902Cq7L4FnhE5ubGDc8bDXQcPUYuHEm+wEDnl5eQ25I5Ggta76XF9ddlV9zffxQ
UbmWr1LVQ746aObJaL22Lq4snIG61LJJoAEHR443GNhLbqUOJTMMIhOTFnaxlEtqcrSxbjXMDvvE
9LT09Psm8i21jeL3y/d2Vi1WkeIrKmagx0x6CZv0KiX6WPOvxlWzqcz7nlff0yOEjWS3JSozfIB7
wW3GO615W+CTCJsZTNiUxpbjdcUElDkcXcMMYwHIEZ405oboR+V4+qtVpyr2Fw7k7z/hp+MBSNGS
wFfZT8iX/ro7tWVgjXImV8dJ1bdyX230VjsKMT299aBQhetm8iBhW9tn2DEpmMhOiRPCDpbgHZsd
6iBm5klG0LNiXcJ9f6jvNLRoRBNBzOGAOKssE+LApWwQq2MQl9sSQUwJIK0LmVMNpmvQDI05tzuP
qw7wcRkGB0Poacn770/oE2b6tqn+cxtnBVEsiXk9R1N1FDoGlZafPXXVsEIahHo/FqvdQigNOhOx
k7kZEW7jorCtrJeKnSkVZrdPC7sMCC7nY0XS1ZqYIsPnDraNRGHQda6hCCcs3K6WMkSr6w+TbWxB
Yfom8gZcPUamdC0xksFB8vdZKXqTn7g5kCwELsEAA6AjJ+VwYRNDrmHUFjvpiMQV8k5jMD0f+1vm
MxLG8IEoe6gHlG7vI/ZQmshtChmD0cBOJpzZc9ijHaRSbXJVYNRE9/ogWkl8R1Km3Ez54CrJuyCa
b5rp9dDOTF5BdRlv/KHapXymlyRZTGZId/5R6Q1cUKmujgb7DooUcGrPkvEpVee1UclOxTmjThgb
YtBqfAzdcx6wLNR0E4CxSkO+Dab3QBsu1Ss/IIR8IfAmZFakiBrz64fCU+pbvIlZBtFDGGI7YeaQ
nRCRAvrnIm1rLN/P9ei1ZUh6Ronmv99idsCgtSTlU8FRGmNQHnsEzZX8rMb5fZl+p7SyFzHLVBfH
uIWzcAbsDdWUJ23F/VG3Q6wUqfMUdsNxaFzhUSKduO4NB/qxbwLLWw602hpd2Ri/g+X9fis/9J7/
3sk5lcEqu6TCK7E66vpOxc9gOEzBw+Wd6/OJn3+YzAOXWGEYkrBXv74RvfSJCPMH3gh+H6pNAmWb
L1LtskQTx+5pW29B6jIBV1EvQg3v7BHKtatarqY5uuSZ5qoMNhzGVuTmwipOV9XszBnDTRvbiA6U
KUazbVdEUdY0A1fxvMJEZvkDYAH09hnbsas0HqGjtexmja0XjvTEQTPFrijtWskzShj6DgVV1TMY
3YSzC/xBlFdGVTt4PU7AbyoI65MskHu+m0FAwhU5mWW0Iuy16W/434RPt4SbcDbkjrQ4SXCGOkse
MrOX2FEkLzyMSNHFbfwYn/DazO06cRv+AjzkV37pTZIn5U5FR4I2ReWjwT1m3cfuIm/GtxUHS67N
LUsOrhD8+RY6Q4s/qJvRyPYujLyAEHsFsbyLvh1qcnWfWevecEthUV2XbDi6B5jBKKAMIdhd49/q
R65SfiqwYcejXTRtQ1515WYGH+JjAEQ7Yp+FXw3QcRh7Yu3MuUOHEVkrsKrsUtyB9BPojZcO82N5
mSACYH5dKWmbFXMisVKMdt13pEIRxwGDkw0R3TdVkG0SZJcwu4NV77J8MG4tI4//hN7f7NxBw84I
s/eVyqMjYkZ1a8HRBJTD7tw7kXzT4ZhiQcWFM+sMOTafMB5dLkRcrRV4s+IQrcOWXDUYGdtqxe6P
aw15wDYlkU4DmgMrOuhiA51ixitLdxxWSrsb5BWTsIAX9JhKNwkeIcUuapdUaEwZzV2lbefExeSG
uV7Ot80PqK7qcStorgAlMvL01lOQ8jz6yXUuryu6q9AbZ3zLHIW21hkf2LrCh5zh7WAz6ooICeV/
vxByr+Cxbpeqqyh2mTvaS9fa5pvA7IwY1NlTRndgFoePUueGvZvc1fJ2ug/I65UcK9hwpvjYl11K
VfocUZ9/76i2IAODgujK+byEz10Ia7mAJTE5o7lVJipzO76uhSvXlK5K1ZsDV7Ds+jbbVDwttzKW
r6fEPjmwcS2XpR2G0kmwDUY4BBuzvFbJYIptluoC1qUb2doW5MJSzedrSHBB7IInyPf+fXDdeoCQ
CXQ0oMsWFbyjVmuLvGR1S9R7a3gTR+hhWepP6vRfoN8Y979vqd9n4OzuzN8WksjSQ57vde00GqHu
V9WxtN5gBy/CzMroYYDXK8SXC2tSEDfROG0LDHwmjqHfr/9Du8zlIWoitsZsxFi2/H962IGAKA2n
1WqZPoxYVYTKdigOsninmheAte/6rwXcV3VVEhfcEj3E10uJ2aQOUpKVx/5duWNClUzrSWfu6EBE
KZYi3s3ui4NBbkbGBo2y12uweCeud7xqs20y7ND0+Y2b7mQOwHzN52HkDgucArzOT4K/NcMnw1gL
wrpNbruLqtSfWvB/b/+segmTTmzHPIes8Kg9W8/ZCDf5BndstbPTR5pXfNB8R+xWdewKF0qUb1np
SzuCGYyJinfZ7qQzUHKWMk2chaE8urRDE0Sh0oakk1kOJQgPcCIqe3Fy5cyym5exwVzd5TNJq3Ui
bAzRqf8ihFfNbYDiqHCM7tAdWqQDybpQ1wUyVGVdKJtYvNCB/DSC43YX/I/sHgk46OsLj2ZFntKO
jhGJ1Urt2HTgK0RQ1BQKX4FTe65ROzG4JzcEL533FgWEVaUOqgwS9gp8x2PUrqvFo8AfEXA0o6e2
NHyYWF0iav20OEGccZlBo8Qxch5lk/tZbeaWzNvNPJXcC/E28PfTiLmkN6V7Ndzq+qohRgGXjHlv
JneyxE5id4wNBof9RCfErYbmvqoQiNE44QQuZ7AEKDmcJlx380qOThIO6tf0vJHsEJ1huL9/ydLS
0J3toobOCA1pPD8E+O3r467LFNhj5vuqlf9ENNDGUWG21CHd9id/lYfXcTVcAy9PIVbaws2sPEsX
h9CfDkDfbgKlk0X5psjK+UolayBSDauHjVRjHYGoYju3Hk9H7zoglg7a4l9c/KdhI03XVrmpm11C
kHH9AP0Ojd6UPfbaNihXZbWOfcKy3OnDR/eNpmdaj/ig9gS428G4IWGmLTaJ5eE8os3X8nDQ2k0c
rYXqoKa30DYJK+jSpzm5bnXOPleWboryIxQOaXhdYNfdv2vidfkSYjsqnkpizrV9JDxGvOnqAY+U
ODmM5YaPSwl2vnyTtY9+dCP+yczdED7jRGbpa6vYQA1VaZjajUiwe7jGzI8Ab6CS5tTetvPOhF6A
l6jkqYrXpkRnuHPq5kigGaI2h6h1LXlDVIfl8amK8X5oXtEZ5SQyQKJVKMgWl6ck9GoM8lNISWxy
0GNwNNlWxLyonv+ka69Fd5soD3l3MOs1avclkgx7vNyesKM1PbKyhckbzO3crKJ242erSt+W6Y6A
APVNLryYhdtQeOz6ae2rm5jlio1uupX9daY91hBAMBRoVoiiSOfWVS/nKO2u/BbG1AGkCLP2MrhD
lgS/J4pXY0gY12ulbWD/+i1ImaPHqzknYeJek7YtTEydZh7Y3Ou1fZ8+FtXGT6/hz2J8GOsrvdkm
74Wb4DBpupxEPb1fsVwj/wDz9EsCDW6B/zFMG4Pt0O3zG+pd/S19gLzkShVVqs4F4a7Npzq/nsw7
TrQ8XtfTupbJobjT4r2UPNbaXWFcEZP2+8f3aRD+z7qHzAJjh02avY4NDzbN149vFsB2NOJ+D+pV
8Wqs4pd82660eD3eEpEhPxav6uM0bMeNdEKIT3jhulmx/X4wmOg38wkpWvYxMRll9owwesTozRGU
LbQkUMoyReJ77KUrmWQM34bsC+/WmJ32L3skKOiztTWn6+qt8NJt+GJtaRMo/dOP4eA/px71kFdT
x5xkem6vO2oreR2uVWwBgGA34mZU7WbDeGYre+hccZElQ8TwREDY4++P6HwC+38fEVPlhRyDjdhy
wP5TakR6ks2GmY0Hfz2lm3w186/uKS8+3Q6hC7a6Sr1uo1Jbe+pjf9d8+C8pbdaH6gqGM57UO/We
rwePPT6QKGAwaPOznufX9AOvVn6x0N80mV2Oa/8GJNVcDyd1zX8JIG9sfv8p5y4k337KWdUUEviW
Ck0yHgJ6Aulebk4oPLHd6IBRzBdd3o+MfKaiJDjwNoYjkEZ3jYbj+e10qSxRloX1beFJ8IxkYs/Q
95zdSlFaYzda8UjOmD2ScgC+P9nLYsDbS38VT/0q30Ybjk7pLV+Zf/PEsUiUt/FAq2hm76xXKaRh
cqS/7Z/oBaw+W3X32qNMt7TWvW53SQ113rF9PrplYqIR3gWiYZ319kEYVGUXsWFbVIHhy3AsXnUv
2EwPzX6GTQAuiYWMi5lG7VayqxHneZutrBdxTTjItmA5X6rAz4+s/3NH0NEQr+L8r577GIbUx0Et
zMMheGRmciWv5ZO25TNQH2EDeHQkG83HSIyBmhdgFHuFDi0+EStkCg4gndnYdcRoxOajMuzf19m5
scDnrQGSLiZ4PC9DPYOmoHPL0ywE/cGQH9XuVLYexhA+n75w9IeXChmzcKoXxCKV0QTQh95I6U1d
rdX0NMoPGeRPVcixCkS+o90q2V2t7YSBrLIbP1pp85Ui78xi2+me1bmIkeQSKgFBFsUfaodCefCn
92n4qDt35Fibr/xi4+OrdlX2L90mUg9+cuO3t/3C+biwmxKQ/sOq1i0dgQ6AIQz6s4I3No0hryS/
O9TMETLAFQc1LiMY2nxznf+nepjpae/a0+i2z+Ohu2/d8V27y/bTH/0lex0P0R/SFv/gijm703H4
M/wVAleZngThJplS/L832Ws0r+fZFdo9mcjRR9O5ao3h3KZj45j34R9sup6lR2T46R//XX0fntW7
/E9/LF+HN+lFPA3H8YWv7Gl+yd60F5lCpXAJCK3esieW0ft4SJ66t+FQn/I/8eN0q9/PJ9Cgl5G0
ZZuytn8r35IPtvv6TX4pn/In/d68n25V/p1uh+Wf5/CP8Drv+eco302H8mk8cluPzXP8aLwOt+rd
cMsc7275J90F176/tR6G29ILH6f3zrI7/lz33Jjr9q+VuZgeG+XO5IcW26ha9y9Ja+ev6SsBbTm1
xWLSsvLzKx3AOb5JsVhYZHFrCLO/r2f5c/L/724lL+39UhzS6Gumfp4rUHaCJnatkuwb63bqwaT1
/rWURiKrEImKziyGTi9/wMclG3Mgd2WwteBjRrJfDe89LVeUYGUa15NTMGCsr2Q1dQOCf5OYbJf4
WEBXRKyNfmCw3tX5huzfSao8Fb5OWpUEJe3G7EkIrobpRkRu24q3VmbCsJYxp1UwIjkQiqbX2XWE
3YJ49EP5Sqte2+TVB+WRpoBhVe9q9bxtwOilQKdkwxpGF68KfVr32UMck3EcMITNNlkBWhm8mbXi
1c9JxgmFT6yKgxDKE7RudZRetcjnCvOOORJuwgPdfpzfSfGrPMt0EC+plu9z+GJN1ceE2InrVMkg
ldU3SY2VrdeilUg7eLovBuFpYry4xqvPupY95cnNNIkHbVjIrQB/DS5uRDEK/nUnFX8FU9sNVvYS
BadawppCuJXbAf23tC4tXGF6vvSy4fRcJqVlTwxbQ3srF6BoaVg+yEO8p7U/GD7Rq4kKId3K99nU
vKkg9zIJayoheaUA5JYrSJvBcKSjlueQtBVtjee6DXn9jyDrlBy6dC+mzbXYRlvcakTfckKlPD3l
ufEYWOSD1y2J2nib5slGnjG8kUVGIqU9K6Yda/oHCkg7EHWnyIRtLR9ldUCgSLzfxKDluiLoL45H
Lxt6hl+J3cBwMQh6HSaNEznE3BpOZ7urhmQ9RrordNZ1N77r2fyIYcO+12WqEfOqHTtX8T9EpV5b
JuBy4S2vQg3UFVVS28dOlo2vpTZv/QFcNom3RYHPsnTdUIcuKuVjrO7V8X1ScY0lhTSoV0maXC2L
+PeP6hN1/+2bOqsAdF63FGpSslcbi4S8JHjPm3E1ahDvfP9J7T7iAfLUtOSn4eM+oN9MgLR9q1pF
GhN44T+1SNdph53OPGIOyCsNdXKQAsPWOBdg614Lr5XRXcdy8TjnFmtqFK9gEMDf7aE66k6IL6rC
11uagggFxX+21PQuXhqEiHm7BFknzrqLW8nZCfG5k9BkYqGJ7Q6N79dqsomyORbDLtlb2aEhEVAX
bzqZNd/eWMMHVf8JDZBd0gH10n2Ktg+S3nQnFsuSoTfVSVe4KeWn31+FdtaC69yUitOmLLO7YfB5
PkpS4TNBK4uSPR6b7FC1sU3zAv5PifXo2+Bf1+q78h4qf5k/sIrtXEYLHk0HvQ+8CrxVhdWRgYMN
MwcUeH0Gw6gQ50OnBjcFFgWBjqEZBrhxpd+22NXq1esMD6Iqb4S8AKANyS1bGwWFNZOOVLg1oLv3
guZM6XhDTKebFk/DBI0JR04pYRCShl7S2ZPSugEDWCWOcdsnWJO2i03y90ejn03ZPh8NoVEMe41P
54ezuq83/FzQ8xmilokxk96QNoL9gb8dCQkcaASvdM8kSdRIUlfDvlVGlDxmr2L7qtaqve1R7Ulx
6fVPgp/ua9MnjxP/RpzcTCnBE02JQYrvtPE0jekhVgmK10n9yBlz17O4LWYc0PJVbkarpgIZUedD
CoG11FNXCZj1BsONob1YXXuY8udAzg8iZ4qmFKcmwBYozPay+Ges8fJTwvXce5m/q5vmTbH+Vmwo
gx4s2faCPYWQpDne03jc4uzmhLE7GS9dUbsSuECAOvL3R/qtcGW1cYYiKkQoivGUeFYkqXleJ2be
hntzQMzMDMZgscU6gbLzlTW9z4O/mQTOe/Zxy0T0b5Yr35yPZfYhpYk7GKdZ2MegHbUve3mnb/4S
Ex/qxUkxoq3R+eBUD3PU75v2EuiM48T3rxeRMiT0pQ5gznfWCzaxPnR5LYd7RFEo/phK9HfmPJJN
+YjdIdJ1WoHuQdXErak+zwoJtWHmKawEX7SQwUonU9212P2GY7XFWIvYec2VcNUJ8W0LZNVV0Xbo
yIE6E8FRvk3wNaqPQZSt6d3dMTZWITjckFm3BAU9NWO9HSLGZmF2a0zSh9Loh6qfbnjdd6d+sHDq
iNjwRltttZeRk7xRriP+r1wFTsdnGRGEVpUvVI6RDrP76n8Ie4/luLmsTfdWOv454sCbE91nAJc+
mfRmgiAlEt57XH0/UJzBp5RCrIiqUtVHCkjkxt5rrdfpIt1p/MDg1dBfsbKyWzbLOVbhk7+t621u
PAOGeCTmD1hE5Rm4rZkdUuY84y4TjobqjxAB+vKxqWEgih+q3B+svP7ohvySFjrDogBfM5JaVSyq
CZK31UdBJnj0KQ0rZ6SEANaSO/VxThXOOlr6lMFa8yHiA8gR9sJX7pYgp6b0bM2TM5X3JqEcifVQ
66+ysC04IL7G5FHqdXeqSieXJEef651KIqA98u4KeX2TZQCqi7Xt5GmHZSSOEF5iWV6TmL2dEBGc
LvpBS6SNlUkbG9rWuTKzjSCiwFm0bQDw1dcaP2TsIiPCSbtlMCURwI7kTC057PlejMqfk+VVUdq7
qtFcIEDUK49tcqsRmymLHYcVnHKSH6wex2mNflIc7+b2IhdKaWfGuBuhsHUFRsULxNDAawe8JAdd
uZ2EKiblA75mdG6ETVO0R83EFi3s/ag6ki84ZrcDlHrEon6UFm5nUaUn3xxf1+TqdTvUV4d3TUR+
bmEN8fvxZWDCXbW9Qb4w5ntjTYlHcbtsmAAG/YlRfa64saq5vfANCnM9Jf7jwlfVQh8FsdR3Znie
A49Yi/vV6Vmt4P8xPYOWkjs5uKmougtTqGJBKLvIjvmdp/619vKPu7jCgqZoFCvYfuG5rnCCeJSC
ky4lm6reK2buEfGI6qByMrh3pds2m3/vm9cTk+tHfzWqM+NIWGYKdYY0t4TFi8RPLS6PfFVlfefI
8WvefVWc/fY9r8fif4ZeQlNY4frvc1Gd9O5OFp6R5nLVqtqUDfm0yWNcfGOGed07X32+Xx7w/7mk
2OuyXBc8W4qQPD6dpsDt8g2H+78f4zW8c/0d/hK2/uc6Yz/iFkqU7HmGI41XYYrSTaCp0YXAUeVT
jTS0eTOICtC2jVyRAYzrbLArVd0hMtJKYPQ8NPEeE0TrMweWKukb/n2H19jqH3d4VSMaU48t48Ba
l0Kinn2qP7Ii4GzvDOVGLR6X8DYpwJprmuPHf19aW//qf3zvvx7efx+OntSWXgnhuUXIHDwI4p05
P5q1b6j3A2865UIFQlIlg9+Iw2uuT3fNNJOPij8qrTdIgjj7gabakBGMkOBbQsDxV0AY3++AHZcK
r+U0POhl55tCeW9oIHoEpi8wYZKTQPlTFm+tiaYN11qjhbauS3wLaoxzIjNj60FfkxHaNwu2QLqd
qg34sgjkVUt23z+PdNOq/F21su5o/3oia0nwnyciCEItdQgQz+FEI4nfVr9p5VtRflWi2ZMQexs0
cOT8BFDewol4h5kxJVuSGW5wX+Q8z3LFMy0olYVGp1mctPyuLnZ6+s2c+ppr/WvVMHhCJId+QVKM
q7JKXzhjKRMwCNY5MVrNHsRPrLZ9pglSOjtCtRmCi1lgspE/Y7fliPquGZmafDsF+3OjwqlAB++1
GAEyNr86I0KrrsK5aqpz1u3b+bGDKDnWn+xaxlg7WQGf5rHHyrnKyJoANsBLfsw0zsRTRWQN+mp8
JP+9qv9yav0yUNANTcRFmvHc79+hjG1rklCHnwF1NYVqPXwjEY2u4y0AiLdoWWZiuLCO+5Yi8sfi
+f3C14tn6Ksur9LqbPYwrfdC+oVdxlh9s6X9MdeXGQLDmQUARnfNbPrq86lGn6mzlRRnbTpM8MIw
zREOanCXqG9xsDWKTTJtF7Yq/EETf1Cf0UMO42b5Djn/ZUP0+7tiKOzSKO9UQ8Zu5WrjakMl0LV0
zs8d0ybJwE86rnY63Vw5vQ0TEK70uogymYDQ7YFCcin1huEzasxDhA3T+nYl6W0mP+TBTmIInGai
36dvXbEvJYYkwkPSbkzhc8YCrQ1GJ6MYldffWz7rqTjMRurOWbL9Zu2sr83vn2llV+IbgwEJR9S1
FUqyIIEZRkU46chCBqzapMbuxs3YnZqugz4FKtw53/ad18ZgvM1rvsbKNZYhUSjXanpTmpZOjErh
1OcQ5xErjqSIEG4XQ01f1MLJxIgG0JXphyfxMc0YddwtJEsqrPKyeWjN8cEw3TFw//045LXOun4c
mJRKBqkcWBv9UQAyJG2NIGY7NGHU0fSbU+Nr3V7r6MR7w28wYG5BrfWL3gMbG1ijQMhzOEHRQVnj
O1R92yqfVzu7TBHtrNgMWNmI9WlYXXbSb2qma6snQhGJ8cWpw7C4X1DOq6IpWCZT6LOpO80dCe3d
CyaCWbtNsyc2UFhvJkITEgmbtzUSAKKs0yLPMsrMr0jLWTQmnTC4Zx2oadqN83GZLzHYe7EgMMbZ
vdiqkOa1maRsziXZrL572H/spOvdW5iwSTxyXqur7SO2hsIcIVCdllzYqthkSiYcwfIQ6m4A31JN
vtL0KWVlJAIGkPONOs+eMQPDw/4Kf2ZlzVRUgSy9qwTyZaTcWWLsoAxw9mWNpIDnkN9lI1O07+Lp
/zg0ddoDcQ3dJhSKIOyrx56UYi6OsdCdEuNnjuA0r16W78QOf+7qvy6iw7iV+J7lax+eNo2XkJCK
7oRjAQEJleyKhYFA5la2CtjP73032bg09mL6zXlyTfxbV5WE7BGgh1cA/vVVdRxl8QSqmXWnvDir
MxlXRbAZhsybWpT6SKzjEX4q5UmClmehXhgxC2kegjK0c1W0i1Eiph3X+wXJ5GdUMeMx7AL8MKHg
6Yw3wbxvVTfJXmqVadxop/Tq2nzbL/cVHXqkjF4BHmtAzJihvTadvhtmyO+auCUtaDAjKHkZ5Mp+
0w/bJnjs8JCeE18FeBEiOxpvF0R+xsA7KciHyRqPxnQSIvVS5o3X5O+1/vbNlvHHDro+LdKbVivP
deBztRiEqhsTYayZcLJHdIxUVYHGEVyimfotMba58kOE3SmDqCKMMSf4PZ+iQQEYvZTByRTvp/qj
FvYKi/vfdwbX9vfdjO4QTB+OF4ZbbLjqL3rVf4q7Vmp6q87V+BYf+6J6OKj46Vebmdim2hEXL9Mg
bCIYd3TRi3VeJAelqxb2NmGii/loTjeDepeHwI/RKclXUp+a7gLVrx7a1o5+pos3Y+S9oIfaWhJO
6iuDFWvcfnakDgYvFGOnwhqXRWJuLZWMCK9ZfHNhtvFal5cy2aXzWxIw3dvUxqEuNiLRgO1pTu9j
8RTXP1Pj0JYb3TiU1Tktz/XXEuwNKJH1w5zdDwtsljsRh28DFPVQ6i9Kc0JyqQdna7qfcS6yzpOx
UYKTajBS8uRVy3EOl5uw/AyCS8QuqfNbB4X1K3gTSJywz+HDDJtGhWNDmqRLYV+RaQ3nEbkXRqYv
VoZ/h63n8Hgwz7S75hSSGrHs+MFWO3Sh15sY1uz6mgAPFixiIsd0pN2CDiz2ocPgqMvv8ySVGAZV
e4JszFHHjkaCjkbzecjJEyy2gJ4w7wh7XXhBBG+8C/b8D4Oj2e1eoc/MoGqYjstr5isPtFf2pHoN
M47xcPI3QreRGcrVJ7PYBBJY8DEKHgN5X1gfANXlGQFCtrfiR/qccd4FnwL5jt220RF3+IG044Jq
et+RJ9H47KBFfRMgZmFltG7drDQqQ8JrDxWiCxNUTLyaYBso1wm0rA04RyeTxQFb1xae13Uj4nxs
1/m2jAgF8mNlzaDMSWTR3Uo5NvOhfVcRn64m+5u62EJPTzOMqu8MgRsDdFQrxwpOxFQML5IJUb7F
50DYx+JWmg5qdengvQ+IzvDCdYRmV7QeWWly40+EkoFFfmE0Hmh+ImNrZ0s/5bMlHoZkk8FsM/ai
ug3FY67fyOmDFl/KChem/VI+5vJWMTfZAx44ESJ6cdfWZ8PcxfK+EzaTAn2JlxzmOIZL1U5IDmWx
s16RKEsEkFhbPPaKyhckXDtd8Q0qH7RCg9XgzqSxyadY2mrNScy2wXQqCBYqvEi8iIwih7Qk4uyA
CX+6uGLA30q48Ja0dGIiV4Auc5ioktQFse5cwiXoXTRuIONaCJyY4lK7E5tn2NG6iubJSUgxkD1D
uBPLvTj9aLtzEW7jyG9ROyCKYbRbblTWZbsZHoqfc3Ug7nVQ8Ku6SCpt5xbJF3R8ScLhyleUHTUB
9lBbiBbkbqC50J6x9kVwEYb7dNi2mF+pG+x8VWEL+24I1lU8xDdi8iMH0MAJsToaxYsebXvudu4w
EnuO8Zaxbq3sgVSSNkcJC0n/DvaeUO+n6GORLxD8ZBSYeGmJZwvxwPvSHgb1poagiGxC6A7qCJMG
HxyvW3xuTxr9oGQu+FD05264KCTkxvuqJf2YFA9InsSquSqq82E/3iEp7wTaIeiODEkP2Bjn836u
fGv8grkYGQDsri8gxEKLkLq65ibjRn4c18RkWyMScKU3ds98p/jQsGPVvbtY+Gps2h/5eDDjt0i6
VettYV3A8UgH1yaP7Kp61SQcIhmQiy1qHzTbVryU1kodVOWjnjkQCGEEiuWrUT2Jxc0sH3v2Xsmt
4l3QeIt2kBDESkTr7ZviPOevi/Rg5T9TMhPMjaT6/CEqNtHdeAxVh79XbEgmdTGSw8hrxtWULSP2
LMtNYj99ZK8RgQAZ4qWHhUSV0ctqhAooMTY4/ImtJ/eES69TRybeiFRe6/k+k/cUsx3aNepQDCdC
V8WBywhHZy15xdhEnI8NRPWjoQToeC31kkSRh0l/LcR3EzuOQMC1555F1Oo4mSHa93mQeOH2lhPo
Th/uyvSM4p+x+yz680/gZz3z4xaUZk8ZYKBKpkwlXct4MUi5rB0yPFSwJh2NxN4sdo16FrqbPH3I
9VOvENxzmiwHSd04+kNzNsMDmGMRn4LkMTSx0o53qcBmgrlp3JwCLC0UVBZ2+ANRnxhjP307koXW
HaT8o7RuR+G1Lk79jPKje5Ylju76GKG8EdxIOdVMS4NdLRIf5OM5M3Yef8CvgLezVZ1QJzwepips
V2+Y8bb1ldE1twVu1yXtA1RITxkdq/IR6aLG5dn3mW/+GDIk+evbbWpIl7ehitfFdgxe5eLFzG+z
vTo/9eKxN24EzKTqi0lyDX+SFGo14T7WPg2kwzK0bs2EU5a+zX3NV/NUyseuvYOIPvGS9u6AYXB7
YxrvpnUKRXCU0BMMpFMOXzLa/Fh0I/xeObAWPIfYCm1D8qvksER7ZTyxAVrKvVS9j8EDJFVLu++G
m9w4ZfVdbGy6WwMlcO7KmtdamzG4YS0tBflOhO5s5dyfJTfmZGGlUKRDlAr2lupHwbmJT3n63mSM
EvYKr1THgJQ0PCciufInqqiMoiXfC/J+AAEo4aYc8/BNDXwputXqcw8/7MXI91INqsw4wjjk1ofS
+kq6hYFqLFuM6YhZ4b7gAAbPBOwo7z1pNvI+OEDeFAc/yg4DgiDV7XHeAqcrvhtlXOcLrCUZuBr4
IKWZjr/m1RhLy9R6LhUrvjWko9r6BuQOPxVWAQGASPhhNZ7wI8fasd3KF8u2Jj+S3NZ6JivcVq17
05mWy3oOg2uq/gxaIpxC9RmmIJwcQq3ijaJs0Tx6QrlLsY5snlOOKIQ1pqPUrtGhmN50ezygUSuw
eY6JW4XA325keINCY+1L7dYiCanai3QckR+HZAe6HUKc/gL51ag3+qV/a2RPItbarVWQvqfuGbCQ
pktW7YH4UHjP01s/eBO/jW1i4aDC69s92c6aLQondLsYCIOWDRsGRbHkTY/aZVY/l/IopEht3fKC
Ye7sZHcEOCsVOZUbqfTzDz7k26xzNzciv3xGqo6ALYBKavrAyQGtn9P3GxN3avTR5la7DBvFMx4n
JrKlM9wm5qHTXBXMCSETexqrenpsCjeFs/sUCJj2ftOaM5f6s/g2YR3DU1T4b/7FP/9P8V12gSk2
tRHfWmho0fLi8YjLRuQk7Mg05Z81Doe8pegmdIchfP+ufTSpszzHq5s/2yX9rwdmxzYtd7R+R6jn
OGJy1oK/DMWWllnAAEHbtMUdDVa9N6A0pIeu8iTLxdU7TinPoNR79Sftk4RbLBoxmHfsfXbzagXO
er5DFSeDlyxDUg545hb0fhLlnACf/pqpFjMMO9aHEy605d4gI3vghXVajFgW0sS8aB0k7EjYA6hb
SzpcpRiatD6+/Tha5rcMFugOaNMb2UbVnBsEBNsNplqI79Y8ee8Q3k3P4Vv9NLCRQzpzI9lFbJZF
Lvm7zcietqpIQ5hKpEMQRICun3MGgQcL71kUbBpK+R4ii9ba1YXajVxMdJwcDbaJKATfKHwlyQ7w
yFc7Wvf8EYEgX8LKaD2NX/pbfMBX6gd9a/RKB1B/qg/Kdv5Sv+K7+L0obJ4YrDX+YCZuCZKS8ng4
RHzqmnLfOqOJ3RLiEc9UUTu44qfwMXJPb8Js6z14tzu/0gbXAgEXNqgzik32HxnQnP/sPexMY4po
Bn8kI9dOAsA2+UbGuYHA1RPXBor3EOank6TrCSmbbpWTleCSB5gJrkhpQmR64KJcNRjUlQ55vrP5
WQ+28KUtNlN64R264gFctkUND28YqR4GB5ZTPEEuLn/SpQqPwxsqu/mBOwxZi1hnfbIjt5mjQEv/
SSZeLLshGzj2PaIDyx2RM5Kf5D2/x5yrQtZUrbJECfAicNvEBxTEDxz6IhcFuSRRiRGoGDhwfoY7
rUJib1cc+gvNDaM9B7cMzhbgFBrn0oRbvBE57joX2tn8EfyYyAUeMCHiwMB61VZ+clJquHBgz0xQ
8M+5dRpCIgIXxxJyk6szTl+1aZOWUmCnz3YeMIbgvEE+7OKHPyzrs5djhkIunizrJePmiRuN4Dcc
mWggBg1gPsLmx3YDiDNxpk+NwGEku6kNCII6ISi2EEp5n9sPZmoaEd9InFOfNGrjVTh0j+qHddT3
4wde3zV0Ndo/+jaIQ9larYRA6C4Cfw1Sol18UBBiPC3Y4736ws8gLoRnU6gWSnLoxG52Mltn6iIf
NWst3naJG8XnPL1FSpzOaChtfT6GKcCVW5IXafkd4fNYLmGZhMpYWzWS7byD/f4VP8ArwiCdDpaP
UvK4CsxX7IWimZzXn0vnlrnXVzRQazGiGd8MIX6NIP8zUYVMDhHMlDC8IG3K+mPSK5ZjIS1Fkt+Q
M/hZLYLfrnYoLzpntDHJ/kLKA8b46CfwwWRFZz0iub6wAxgZKk0/qemjfixnX5lvFEvdrgyhGbes
Dg2w0H+tjI3aHAANX1pOMwHZKJEGW70vt1UNOKVBVi+PrflMvLEiRCfctp12OrRiTSw7Cgfse8VW
2CnNe9B/ZU2I48FoK+xB//O//p//73//mP7f8JNJRTaHZfG/ij6/lHHRtf/nf64xz///KYBhrCRb
/Q/r+KjI6pKMlRzfW95NRHdGjDSGeDnc+m0kC7ugJS9v2Js09CONmdaK/r9v4fo4Wr8HTPWR7TMR
4iauwAtpirti1rkDI6VROkqdZ0kej7bvXmQUKMr235e7ZjT8+sSrntRSNLxEZPXqeos6tsnYSRk+
psgGsBAz6+ykcLJk7XyMiscqfQj6nT4nkMOmU8RyGMXIn6dvvNyukYb1PiSJXAlNMjCPI+fg92NY
n0VsOOAQ3RST4Apt4k2c+UWSHTEg1hHe4HLcSHe+3n+IiMU5yW3ZeFxn5VSZcGV7nePh+7u6Ghr+
uisVGzsKQDwcrev4755gp9zMguwmXnaWLDkjhibisqf1ieAqDxIlLVzFb0e7f1uHMLv4NnDZNjXs
yX9/GtUiT2JDu3DTB5daETaixA6H9bLF1kx6aUICuR4Q0RZxKrT3ufT4zar42+eGa459BLoJFT3k
79eP8JhihBtmN5LxONQP0CEaDRNo0qYNQrDCl1og2uE76HjFB6+2IAxtMGXEWZzS+xofjZfcMsQ0
zm9ChYZ0I4nnuvsQHTab6Wklu63ipfm9iO6z7wgHf3npfrvy1eMuib2zcPPPbzpMpMpPGCYhFuYy
Wsob8gv5sP9+vH+7HCInifx6Zr6KenW5XiM0pmpYVSU+HPUDl2uEA0I1Mqqpt5v+5t+X4wH++WSB
JtYcPeAy5DBXyGxqaqlk5XD8Sc511I2F/kN6KXu/3zOWuWSDvby0JUM9l+pttSaHOL+Zb9PWnvjx
BFaDW6k785Mm/rVLOQ3d4lkqvWlPT0itUltPkFCFD0B1AWsyUdoY7XaqH2CB44ExvmStG0/vpIXr
T5iGLCJsnhs4jLADtiJDt4MkP02YBODzU77PrV8FsBts48Den80/x+6tK3eYEsJfFdSNiWSGcvdd
TmzMg0aXoqGcMekJbibyi89i9F7De1W+ovAUUIeFwy1exXW4taa7oj1H6W1UXPTdkp2GjzD/oPJO
h1NC8fhc9f50m5M6nTkYFav33SFMN0CrWondMdXhBqMnwfLwTBgvVD9IPDZ950gj8yoXFk6O7KO4
yazncvC0etNRgJJTOUIJjnGZtethq78isIf2t4XkF6p38kPW3a0jRYjMuquhXT3Hu1E+M2JWX4R3
vJIEGzO3+aZkPCBuhnSL1Ro/zF8/uu2ldEV7YXLYbIo9WqRUWYuFVj0SCdOR/xU4Cdm9HF8oxJa7
NH+B4gvA9hLtVh3jS9OsXUAGz3c+rdKlcifdpKCQy0Xy5ff00HuWKzz0M9KQm1F0uvFex/Xe1kky
ZtZX3kS7dJWX1vM20Z3c3Avuvazv51u6A1CFiM6ocqE3Yk701qKPLY+LAoSO0v6tTHzi1xmLw7zY
lDcrMeVxxWJJeHbcDCOJVzVj6LTFVlhYZWSTAjxha3Z+EOfj05jsm36XMUkMMGbZzJvyuUs3QeBU
P8ifUXwGroHohcKxE+z8HRXFAH/VsV4tgR4D5zrKLsPTogMGH51qS4/MxY+Ddda+AO2pWo1d3l3y
am9Fx4CJ3DnWv+k2zSvcej1PEGgAggFDybg7XjWbtd6ajS7Oye1qIYdbtuEyzkMVjx0P2uyDvLFe
qAebl9m4J8Z3occwd5bfnnY0U+3oNs9tQlbqXoRVGQ+3U016gbYPyPx162STj+SDofLAZuWE1W4p
A1vYxGa/kDFNdqpIw4KC2u/2a8PfeCxcqMos9sZ0Ck9/7sJ9X+6jk8lzibbAJ5TKK1ixnjVYqah3
FdA/g/1t+mEmJ2axmKHbsETxajmHLmY5ePYOiVe2Zz1xapKR22/2sb9smwpPUDHYMk1Calbq3n86
9WpuukiCDXhrIcz6Gfn44Y2ujBqFEcd3ytC/1SO/XewKLhwjzNUl0Qhvw5mS5CwpTipvcnnf7GZM
4ZmGfeCU2Ba+9UYIjfzSG3c9LeMn3+u/N+9rA6t1yWBdoaHRYN3I2h8qRhy2GiMek1vhEMHNfYCI
y2hYZIjgzmQb0UwFNoM4rGqehQoJ3b8vb64iyatD+bfLX9WHAyoLPYy65JbJgXYDO7h5iH4CajEb
UTNCvHFxdIdug1MRA1fglBYDpmkjPOjnnOay4v9aZxHjV3VB7pW+hTDNJU9ntYdbWmJt/NRiphMA
EzCNHYwLItM3zl3sx8xatQ3KpIKCe6QnYje185flLvmyNJuBZXOX/wzw2dwBHZsOVJ4T/BSazSQF
EvHDxeXijJ8i+sw3+HHVwlRjHZkOb8VbMTngnigOgegBDv/9yK5FxX98Y1enbVtKUklswvqN6beq
6dCuMKcA/nphvldonmC7hR/fBq/po3yRbluSmm3xMl6UN/1Gv582oErisdm3D9LXeAT5emHr4rNJ
I2Z5362udRn/6+u9KkVaTOn1Pu+TW9DQ6mL5kHo/832I3Omejqd7Srbq1jxkhKTb6Yf28O8nJf0x
ZmVxIxlWMWbllcaV+6rOnOdJQPAoQyUNvUkj3xqzi4VWe9kxjoKArw17oujDjQTN1NLvhgE9MYOr
3qmbU00VI9MHzObGxG7fe0vzfQ/npzzIC4yD09C4MdR4Fmn8qLxUsXEI1VcQj9FypvARD0qnJeGP
04259Zf52nIU1IUzXPR3SbhBOwS2FAye0d5DDpArXwe5SE8ZM7JRc2LrqbW+RsPTSx+AFUeqbo/b
l9lyoIBZjPs2ejJ4Kdxm2WSb/kMv9/M2MN606k4ZToFw4DxmjtIUP3rtScn2Tc58yROqp+A+Mu+F
p2CbdTb0mX0KR2454lxq44oV4R/2yce/mK/s+E267Xky2Z7YTt6cS6l5l3KHljF1LWubmQyPOGJP
yfPoRoWrOB2wL6e+iKYvXJ4QpzGaap14/uyNN7Oiqt8OQBhgmHK1IZ1lWL71N/lLV6HSWGNsDG8F
2dm1IFs1oohmKbxNG5xsPCHcZMJjYT3SeZrFPdQDufrBAI6pKqME5a4TQlzZGjcR34BYGDUasfvv
Bfj39fefO7ra3ebAWPpYyEMwsB8A0NIPATBrcfovTrnEkQYv8gJGrfCNXxY/+xlo7jg9tNYREJIp
Zpgc5Cyz1Z7K0K2njbnLcs+YvKk8YwjmFHsGYDJj73hcB2jYyBBhVVDyY9eUeILimvE33fyv9+Xq
dcbjWFa1tb4g0OqqvsilopWlOgxvFygRCZwaf6lOFpogfXmN5kuv2a6+ie86UkSZ3Co7I2R0+aiD
+WknBdNdVNaYBk5+A/hPTZQsJ1SX2ftMabgdvrrcW7xpwzhPPKBjD7U3ZRq+2T2vBZnr7rl2vipc
HSbyGIz+fsqnaTZ3eirR9wokZ4ALO2zlwSYM7c5PAye4lY7NDTZjFOJnlClhvFu/uHZwtGATIwSa
HEM7tYPXv0K1M52q+ZEP0EMCxgeGEzHgAG0c7hha+3rth0/ZY/jNkamti+bqS7AkNjOdSg9K7LVT
pxL2C6ahc3SrCG8d1rdL5usLqSgQpo4tsTE/U2bNlsusuWgPTX6ikbe0DSgN2O48b+i5SJvWR490
zUVwgld2ISHyFWs97xF7TbMDGkYhnYGUiHZeu0ntg2fqmpda+7LZaCOV8xbZjxDiI+NN8x4UsEk2
4/AUgdGk3ygm/nLesX3TzGKzsBJFr2l2UW7kwZhPFpE3G+wzEtkdIbCMBgJeO2ZXpdQ03fSu6Bhu
2i9op/pkFwECbpXzlLlz9WA9TmjEkU6p5CC/5A8gmuZBF922PzApVsJPrGBkZSsneAOK35yAf+A/
+IKuDEF4rqA/hnxtlpCXU1URa2pc6gD5+gd7UYSvDuPleStiW7rr1C2u1sr4I2H8A6aMeN5Wb2DE
lvas/xAWYI0Nq4u3pTkp3Ke6mV67/psXGwr1H4sKG2GVnROnP5msuqudSl2ERpea0LgUAsYDfm48
yPMJkIZtfpb3VMDPgMDMLOUt/VXUvJTlmblsCJ5a3w5U6ea25JxzpIBkgEuOedxA10//kBS7YNjG
mt3jtgkPpkWLpm2l59DTaQ9/kmqG8/jRmL1Q+5zEkzJwKXMDi1qVsSEg66jA04vt4YeenLXIF6ls
hL3mqQ8ShmpnHBUoVeE3gHvOrHpSwKZjIKEed7qnaBsHm2R2mttae1c6v8dkCQOWxm0sr9zN9ZaB
F+Jodk/gCYYworJVNCgIuKZjZ7EvyZP5xAsNfw75Gf786rOunWrLDeJtpsKreavY1y6LxNt3J90Y
G13H5dJVxHUaDy6A4+Mh8oRvBpnXXmjsX3xNDAsNmT0AienVIReS7KCnaB0vIML0C5N+l+lfrQKk
S9gBbCDAkTu8iMP9XX1qTDsy90YBZIRT1XkpvqLAC7ZsUk26K8bH9LJM7xX1l4Yjkdm+G8dq8AJS
2/Z6cDC+S7+V1wbq941L08hNw3iCubNCjtrvW68iDqXRGTO8HhvN9csUH/NzLe+XY0AdP8CYfBhf
o8hPqCzKI5+BGgWnBgLyrFdj8DgtlZ0kn+U7BsTG7t8n9d8e62/3dtX8NXUZmDkj4gtmMXD3260E
iE1ROp4YtwjzUToInkWUT+REGR60N238GNyQsze62V4TPzWcvuAwuGD1JcjR0dyUNMCkivqly7yp
dhTTef/69z3/Zba+Pk9zFaHgkIOz3O/PsxIJJxySXr5Q7whQRs6IyKcfFJmQ99UjHqW5Lb1qsNC+
jbn58wj6/cpXdbWJf8AYLaN8AbKJz+YeJiN2vS08lef2M5O9yoQsAtu1Sm+hnnTwtovs1AtbWbj7
xKgHwkV6A8Bix9Frg0nAT6zk8Wp8gVn1jgOotO/esNzwmPtdxAPeMMRU+JNygGhDRtOtcU83dqvs
gnc2nhkuAoQ37VQse/2ZKQGDBegE/37SVDZ/W7oy8azkxK5s76vtcVaWuBeGTr7U79XlLffqfcxk
atiZynPCFcvR0wfCPc5F/xXHl2j4khmfsOvBdxb7HUB2Aa671TACEzdSBH0aMq2d3IqAihtxY/XA
1d3R6LbyFzCmkvZO+pX9NJ+0B9F0dA9VC3iskR3EZwhXjArtUb1VN9L9yJDOsrOTdZQ34P7NZUEl
6mSfdMRrgjl0ncMUusHixbDeBH+CH1/6mmu+QdFQ5oPYktvDBloJB4EdtAU2C/vcycanKXyls4IV
JTrl5AdUeMnUg7mDkgDgzj/0CA8D3CCN5STNTq1iqugbr+KtvBlne/ghQmKEpH8M3fIZjnPbPA+M
PBM32DQ30hbyIOYtNqQy5XXRHfEBRQzxXjeotkPM5EQvY94oDad5nRJpD/iwJ/741O6jx7jX7VJ7
03HJSWwY4rEncsEjMyJCo4KV/aBu10j0+wRjmfK9Ix4h/2znPfqRGQM8W3FhqFTxD4PBLLQTCp6R
OBpjbwzbur0PyFmz8/HI+QdJoMev153PoCOjcQ+/M3BMeZs/V6vJcn/UPyIIW+JBZqOEPTj4/UH6
SYvosn/AW9XXPiyHUPLy75UIRve3lcjrvkI3OlXFVfc/yeLQyqEiXzRSILGbvnmJHrIf6amtgKsw
YyNaeheWH+lqdaP7dVuAOLyTlUbD5UKCTG9Dek472MZg0re5AvjrmKUt++itxds0vEv5vKip4OhX
zy3hA7hlL3hQHxsNn8EKWsgtlBL1oh+Pw5f+UrumTkSGXfmsJfGRIOIKy4pL9pw7lhe2b4HbHEgd
m247G8fs2GsxOaHMMmzV7fBj3zP1zj/11ONVUQi4WHdd7DewXhIlxhKucgNruqZIdWbGi9iPLR9t
bqeCV/1fws6ruVF0W8O/iCoy4paknKxo3VCWbBEEAhFE+PXnoffFmemZmq49taurg23BF9Z61xtY
eqCrk4afc9H381c+7xeAsofgkGFPkA9fG6aRvtf7Myi8xkJoJ0DmxBrTl6zf/cOKcACpbSX47FUM
Esf5NRgjfS/PWEhAEKisWrKN6Pjg74jwcvxyxezh0S+67opbjbQB17RYcYsMQc9c0LdvDHp6q3ZE
+jEIKKJupZKHwQGm4Uhu23zaQnP7xazs4nkUyvAtJ6Ewl4Pp+5qOlbGhW2LykUJpA1Q1ZinWwpKb
GQt1KjPgLyDq8AqhTk2wv4YIdjDw4f2GnqNdM3U1QF0TYSKuSDsgcQXbJBc5immXvQXNdzxYodvl
qmkc4XmoozWEqZBroXZhk++iWcBeWVQn31GgCCPIAP/OR17zXIg7RDSL9oAbVQvStskvEEoBEgrD
6wy3fY2Dl/fMcS4ZiJk8tYfwuSVJBoIgYBL/RJ3oa1ipwJhtvG+h5WKy6qTTcJK/1x2WliWWESsy
mGB24q28IHWhMQwH0ZtS7h6ADpkjiW6tbbDjLLDCHrk5/BJPurSmq92zqbHsvofmWIPO+1pRUwdH
AslarF0Vpz0/z1K9V4bFUv/wjT/Y7CkOpY2dE2In2M+5oBxiT4A7tBfiiTT7pP7ep15uHtPoM9xG
cM0JwXWVj9iBkKpPxXUuzWICspClvcYMiKp5HcyI7sUpVYKCOmtVZmtHakfsBdvQIhUhcl+aV+qO
FIGuTN7RJlAuAjyidJ6b33o6fzzHmuqK4ZLuk6mXjn34yKlCl2CotHPgFykILPCkUl1SP3b4y3Wr
tl2b7lOddO9p6CMeJMTm0eC8RRqv3K1ytbab4FZDul2ciBINM5yTPlWof76lW6pF6J9anp80IbCP
iGd5ct6ZuMiX5yD+kPEpgybhxdiRZ7g+cMTLEkMx1hgDsyQ+grgC38NEilbRG+qhAa8bvhRuOClx
nCOLNIZCJwfgMOQDZ19EyMs5IZ4fzTxpJpkw9z9Gg+kxUT0PSqJDyen+Zq2F8LgqTKdLqEU8qluV
LRprltgz6pc8/K6qNR55sKQesMe2o2yWZbOHcDZH2HEq6+I91b6p2UX0dTIHyRtfNGQEnXiosm0B
hhbTQKiblzp+vi6wxxurjY4dKJsRGmjfbEKL2oKq32DvqjDTKFp8AanIXK29e3x4nZpJw0qT0KdP
hO+2HcOYKTGeM74DIoCqaNPiRZ/E8/BHCSYtPypf9TPqPoTyT1jSUM39Vj1j0AOKCZEGb5VfjeZf
xhOpWElRQkDNBprGvftKnAuuFCPzR35PCFHjVCg+i0XMRZxOhEVdzn2qZEAa3iVTlMc8wZjUZbMK
2lDRFvXqdWD0Wk2INlAVB68SnMCijWKLqacLjqI58LQONfuk3Q/h8sqmLjf/fZepA/j7H5/odxJs
WEmjd5MH8qZFPplLC0n6MTWmDepHBOMRmY9Qztpu9UQVoQIlKgQ4Ng4GpDGCDydyPSLAgS5AWJmt
EhHbqueST6OZp7LZtY8dDmVe1cazumQFg8WMY+mLXihdpGQ22X63SJ9TRV/A/2GL/vdH+91ZYujS
dDodhknYxhNq/1uBLPbUikXvSxsMkhUkL25zyxZd4okL/UQV9t/f7d8fJAajg2XJCLXe0Nz/ZWnk
Siurfs2DfCuorKhdxJgmbybfK2IL7gSI5Y9F+PgS1oXDjMcUJpDpoFvDZyPzoMQC4dP3qOcAfHPc
UD0QiHRKbGiCCZXXKYsETY80VsOx3s/TT5rtvYIvec3k7hQTUvAnY83/gQ3/WBiQxNAeEh+BLPnv
nyeUuzSvVVPalCxCnNF9txU5IXemCSH1WHVzfEh0LNuEjdDCvVPhsyJA8RA25YScYxpk4mdtznSk
4sUMtXgizFAAPafPPdKwyF8h3xDj2SPZvdQzejsCVHGoxaArmb50D21Wv9GmYX/m97HvHJVeelR2
LYcWU6jS7QkdmfjHDieinf7z3Cjqd/h50bzH24kru3OZxLyxM2wX7/Sray+FuCFAq2eQ5eolc1GU
SdYbzjf1Q3cCs9LgJDZe9YbhN+16Wksm/tb64fYnn9zzahme6KdeeEizl1tASjiaDQOb/rkkzIa8
BF+9CcE6pOa5djnvzSRfgkNZgh0KE7vYpRqpGPACKP3jSVctG+3WLNqlXK16bRt22+piMtHwxzg8
19NHjWYo+kI8AmdzZBtQfAHRSSIa+8AaDIITuzc8aAqAV8I2wOJ5AZd/WdJ8ZpY0Q6qR4YH8cjTU
27NYWr8kL169eto1PC11w+r25Nq5Ej+O9eLDxFhZ8Nwo+biMisBTpHGRz1/1uNXPD5rY/om6by8c
5HbRVBv0VHWxHgWLN9QRp8fjHRnaC8PJhWhl6lTqxvXpvzfWv6FieGCJOocurgrgj39fiKUwkrM+
YiFW6RrXdsZsr2VfTIp2PtK8pru0CwQTabaIYDQLhSf0KJUmighmh5jR66o/bPT/pRb+vjOkAbrG
AYMQx98NeuVQTHq9M6SNsCaXjLOwHu38JzF7gzwJeWDOBrdpU2QXAZj8mKEteHyw+Dp4xc9NAP30
VHAjxGuRxq9wcaN7E55p4JtgtYsy2r33bJ3HMdYn2hlNlYbwQHbK9usFy+Urepz6wun0OUMvPPOL
G/tRTgpYU3Nj0u4oaOlM1bsRI5NyQ/1Dn+HA/KTgn4gKUxbUu47v5BXs49qrVLSKzkheCNGkeMzI
V0lSSwwOeX9Js89Mu6EPUDf9REEymWEBWzEuYW99JdV1ZPElAgseFUELnAj9JipnL3pvbTkN8c2G
9P6TYApsLJ7mVtGWLF3ho8ced4wmsYlmzIIbmndY8bVtas5Q7yO2W7czCNZefBURycGAbY6Egj54
0dHHyJ8l0E5Ci5dPiYrgqWyhfSA/zhbEMfbIYszOds3ZY8MYYDC6mqJMMhmXp6MIRI7ZokodOpdy
8LWlJvyE8VzvJrl8lGOMjS5gN9otXzwXGGfsC6B1FGmnUvzOgTTKuVBPoOOSscL8W0CtmZ4xTpdX
vfgzotf8bglSkufK9O09F1nBKfMOJmRk/fdGkP4FumMjQCgbxM0Gvhd/3whyKMtazjBik3UEt56x
PKwfjE51+5Ju/diR9yLEhWih+G6eb5SfP7kmyco/a4VhAw5+G6KGi+PvkyehRSAfapjCyhccwvCY
MbiHkB+krnR7Fgw7rdcRFdmX9LaQo1NVxt/NneHekAWUYEM2JExVG/WAg0/w+O5lmoIa89GnU/dD
JBGTg/Krkp0X9eumWOs/FNSQ1aS9hDzsaRle+60R9IObB7W6jRdCclN/lDmUe2oj3X4xi3DatzXo
Jpjx2W/0yYWDfS3fG+kCGA3lMIGTjJEHMcIO/qvJfMgKtgQS4dz2OrxhFuROdmD1ipSjeJnGUJgt
9Uu9IyGWUS7TsNyKvXGVQZeHBEb7ndtwxUW8YNMhjYD0RbvZCHQMJ4QQ5U3pbPEcsIis16beYxuA
x0Nm0eZDEjgm/K926tGBjmCEHM9GZsiN3vsuMQgQ5DnDn0y2uaToSXBpI1/0wpiyTJZa5WCz0DZT
2mxKctpW467MUDUwWv7oXfUKOQyYCBukyK5g0Q5wKN569huXXlAvXoTvmhcZEfM9P9KgESJtpyQk
2I1hhT+0MypQ2E9/0H60r6S0Ep0ETSu5P6aV2676Bj9NpNc2yh2CNFsiQAg59S3JfV70a3HQlUmy
DE14ZLELTSztHY0BJN0O3x/VZIdayAop3kOLlgFYVPvuv/3SqnuAUxshkghHBJfiT/GPfJ/RP3Eb
dg9DO0Z3g2fQ7y4X8qs2CIurxQ02UFVBKIBdlG7XEbRjad+vk6a7qUlqITPF8TPxDMkZROo8wkWb
wEawaupIRPrUNcBwdPUZ/byyNqGsPiz5iuk3pEK25p7GW9nrrgGj2MJeL0DtQ0WNJGecT2Udjb6F
JU12QCBDZiI+mD2Ci9aWrn5jjfY+tzDZdR0iBYtfJ1eOLgVDP844Vi1mpLUTPYa4N7xcHy1TURxd
MWaxBtNsvoBCL3oBNOdwLS0K8vLO8nce82mkOXrsUK80laPuMS1m9T478DSbJcHCQJ2amusIbAFM
hfWMR77HwGk54qpgXvZBKZChgWWP3lIOVNapOCPrtlFdgc/M7Iik6YHhwHfhArGBYsAp0IEkH9En
66VH3WKh9WM5jmCLAlUyHp9QFutbqAiok39eLIjQ2uVj7TM5s0yKWzlVbwWllpdNk8m7Zf7mvkk2
4aEcCHPzGRKh/wfqqN23ZtNA+qZTgGHEwx9R50V36RZOm3206RYqzf8fGL7YcnPg/r0Q+Pty+q1E
Nl9xFAdPistYwTrZltOJmFATWVFsU0riNCZREcx5CbBsOQ0jymc+Lw6UwGfYM2LdXQ26lRLJ4L0j
pBqfDhrX4GHHNJUf9A/VmSUV7zVPOyUjDCi9EZ36rv7J10F96Q4cVhXjmV+rQUGm7vbsUhm/TEu9
wOTZCAv/EHyByUCda05ME3M7Dt2IV8SST50z65lCu2NwscYz1zdsGhL1DnZDgODrol1fH+a5J+7Y
nFbmlOO7ESco8OcFYmORY1nxsHTgq3Puo19hTzwXUgeURBa49T5TqmVH9Y6C5qCd0FbpX6T+yPd+
ILdFM38qHI3D6BslnTxlmhN3btK5Ja2vNJysFKOcgYQdC1/Cj0i3r1hGPGMJsqzMQaFlIX9K98xq
O/YX7m+BY5LUKzktl7NpPcF5PM5vTmQcUArceg2rvrzxyrdMY4hQeKeQxgYWChFF6dZY+YDkERji
Y0mJn+9GHfxDYpz1Y7Vrr8m6WMtfaNb9OwYY2+gifyYn4YDn82IBgYpYo26tbXEQlKh0CM2z+i3h
dtIFrVe3y05o+3o3bp1szxZBllyQh4CYZtgeHJJPPDveNuooAmMqBDCkTqNDtd8XbEhmqJmoYznq
5ZGHRCmUvdd1oOB9jrb6CAYBwlsLLCvgFgCAQCegTBrsXVmBlU2WjEJdfIPWmW8Rc1YfgzvO2zaP
+DlBGs08zmw/s9zgm0cnXKIMQ1mr/BS/EWDJotetzS0zEGorlbwJoMS3F2V2SE332aODFCx+RWcB
h7pxR8w7Rt7z+joDQyurBpBtjOqtx2SjcXrNQuXeoBlkY0KnpkrYj+avCec7/muvDRdiezdmzYLf
9EandB8ehaUxG80x+cvWo3Nx1M/5Sn7bKv5OpFha6HM/lWYMj7+iFyQV47v7CH/CQ+Fl2DZYg4i7
njIWYOgBXEzULJWfP4eDLzuPW7DOrjpO3Hhl8GIAylHBsOBRACV2phF0h0+YCwyWvywur/xPtqb/
QqSA2jrk4CioAsCSfiviQCEzXfdTEZjADj7gIRk7ovzUWXf0QVAZHoc3mS1qJZ/i12Ngh8HXGr/A
/6eDgJFoRexi3hZrqNsrrnlnKlV8vFfRWfks5zGP4L9rTgge/3LGKXi98dNCOoKb8Pei00w0LRsl
D3HzXPCc8qmyjvfwQvUvwmMO4r19rouz/wNNLzy0m5hzg92p2sl77FMA1GRg2mE7b0hbXZBituKe
Mj3sk6RbfZdxFEpt+dqdREyJlsKCcVKyQGNurtXWrTkQYM5TqiR2cEeo67eD/0uF/pY788qx+dKs
JoN9/rq3m8dV2XEv8z45iuEzsylgqWiS1d6oVP2LtCshghau9HKG+vyOHJaKTtn1aw5A8AUmfMQd
lEd+0JCAJ25efMPt4k1elQMFlpO7K4cqs17SsTSf/gbKDzKBmIR3WLqH6vom/9gRPvQNJaNBmwRn
52KeKijV94ACCuSXb5JSTwx3AUMBOIrYffCsfEKOrdEXX1tbdEeRUe6dFI9Y8MRLymSAnI5qkX1Q
vKb3eMFtMHq6UWQ/RsOT5aMJu/ruI9DvPCCPMyfxcPwWExW0gdnSLYcAgqr+MzJxOMWWfwizwCta
oRQDYVlQe6Qz5Iw2Ir4nnEfn+cb4AcmyzTH4eg3FLyRJBhggaGkFpYz5ssvlgPsTf9plTNSH1Fmi
vwROKsDtY4Ka9kBZAnPuDQcY5Ss6U3pH0geG2aYFEsLx+9N9yg2lA77M2uKto+rARsfOqZCwdnAR
NStMWwDJGIwhDCgn2JI+9xFFwx3/mq3KYQTvmHcCpA6WDIuS2v06VPFuMWHE0A5lNAD2oL99fBY9
h77z/CoTj0qFE/oNouJb5dSYvTh6tqDw/6tXMDoAP4Cb8gjGyPg1tJjnYFGe6xs+2hFwrotBkidi
/bcA4qNs7mAKFZNXYxVMJL5DNKSHHkMdl69I5Ya4YxQhVvYqw8oqh+aZHAvNnKPiJ8+MhrrIXTQj
uT88kZyFOtHgCgB/G1gvDZOmBLV+PEbkbChTEUlW7qbyHJAKyBn3l6c2DgWISm5Moe87/BpX/Wim
nFCsK3OFFNstDzg3luEZE5nim8GGRj7mVwm9D2wqdUjqgL1iwPKeSBgbSAytEJyBhbldish9jN+N
BET/trpV+vrilcMByk/mgbsyTp1E9ZAFmeAJaGNSx9/xbCMyyEH14G2w3wWXsFW0MxB8Ot5jsuu5
Cjq3YraECQpxNcG4xf2os4heSVb6lLeKyJuHhu8J012mLvUZRPyNVQHkn/372jMLzPCk43HZ4udw
fe/NSwumQk11e4tT5U5P8vh8Iqsfay4lM6VxPLLeyGhyS1wTo42bOJDAJaYYCLi8eG1Dm8XHIFgM
oA+qC69KpkbVSCe3kS7H/BCPhQEoTy1xebrFpdqOENUQK0nLRdmDD0rqmjAUSfuFlSItOZ6jjYy6
HZRwqV4fDOaYzTZ2+NPGc0y4xPlzW/3AWdd2jH2lasw8kOMGo7015kHFIRIc6lvhc8SeueJ8zV4Y
AfUtqjNIyqJ6LeWl8I3HIH+//+Qfljy/fKCNYzQUUmR1DlAwjhl0iNDj/XZBdxJiAw4vf53VpC5a
5VUTxkCtz8EP1X1QyyF8ZgtBU9o2u+Zb+qm2lAecy1f+EB4oCmD+667KJju1XKlX8To6vccmICEM
4mVyoTJBgE0nlxAqS84P05dm+KqIneENEZiCaFvDufCb8l/5epbo2+GTEQvK1eAMhdHb5omRuVjo
XrZJBvH44JxKPXfrYbMB+Y3uCMGUi7JkB8WVxXhX3Y/o8S3jGJEvsG+PrLXIH9T9weZ9HIGxWiMA
SToOuEv44B3Agcj2JX+0xHDgJM5HwG7TF1cEi5kFj7kVgBLdUDwJ9xRVQEEUq8Dzd58yllYmwXLL
KmcgL8bLKW4J7+6bi4gHH/4Isk3QfcI/GCfxIjKc9N5/cyMOJsU36jdcleCZzDAV5TIc5+NkFm4x
joJzoZtjoXGyckqRViDpaR2DP8TmnvXbOvIiLmzp9esdbHJ9yJkWdzmwA69lsBGKkdHTguNWM+ZZ
gnLlF3nOCI7vy9NvV4B5/sgKztKBD41YHqUYAyYcqtCmTQX4X2Bwax44E0DYvgvZ6xaAWgHdVf4H
rSl1wr+UEYieCf/Q9BH8s99oZ5JZdUUmGf3GPwiciGfQy/I4BE19PL5GUGdYWNzfHAy34ix8P64d
5OpoHl1HBAEQ1IkGPz5o+6yz6C142N2WLKvEOgvzaK3Pwzmh7yfGBVPEafx29fn+jIamKqHFtyhE
+D0M1LiFuWVSxHpY61HzYd7ASBWLF44spjBDi5Z/+7qlvZkaYx9IAsrwe1x/1GNc2FI4kFu5lDg8
qRnotGR81UBo9ohj2MFHBn9+R+w5y4fbS1Lw+2EOb1Hk8TNkgPSoGUur+QB0Mq/c+IbpcVgT7DYc
6BZ2IjV519dUmte8KFZtZTHhVnrrzbUPo0Ua14w1+BxckdhDDB5U5oWePPNn/YoryORFIpy8xvjT
5BZs/5W0EqcILb3RZrQAwXnfOacUbtdfXUoKeLdscq/8gQ1iftQcu9ywqA4Qw1oiaQYuc4fu/Lzz
20gdoTNOoyk3ZvhRfZmzcvPcFgeF8wB/Bk4jfwgdNr4eHk4T+QW/l97W4Al9yxPoT2s43fMscqFv
4u+0K+BkSxtqPLj0loRpBo5Tu9eaxTiNUUgO0AOPbyutuOOhJfKhILP6e4Q0l9Fi5Lyn/vY5rcf6
NJiOdtLF3JpjVn+2TrYmGPQAd+Xwhr587n9qmBENtvUkQUtzkm3/E91Ebjf+tii7QWUXF+2HgIF5
vfM/ylOHTyzTjJ9wCc/W0P7AG5X+rZhW0f1DFxwIg78Q3r/MCLVRl7X6CN+gZBF8CJY0p6NK+WTY
mI2Dvfs+pl4zMaeEPkD7/dPc4tco93e4QkWcSJoIMLL8+zy0adVH3bxoPcKF0JNj6GAdo2BcFzoU
BOC4XPh0HAZALJU5i5vLGm5fAx3BKijpGUviVAYw6DsYD1KchByy370xlII5ZCGiPigdwV+OOM5g
5KghDfVXVI5t6L5T+02GO5ZAuhXl47K0hBO2suYHNKgCilAwwE8BPGAS5viP3cd0IR6yYOEeU1I3
G/HGVR1eXyZHNlW5pZzSn+ccfFTYlmdORH1XHGnGAT8Xz1myreS5OOHi66jQf3AvwYQkoO0vrQfp
z1RbkJC4enAtcZhesURwVq4K7IS5oGoZhI6Me6u+QkRQ9ir1u4LWdtjQ3Uk7cOthVMAXfA/pWDad
PMd1AtLXOsIWl5EXlsh0Q39qxP7tAP3/l/c7hX1kCKNefvDylN2vZtV7rTjbwg1ojrmPAfvVj2KB
8eLU/wiX0RfzOPhacyJm3z/UY9xoIcRNO8Odck9Jz+EDemleDX7S0tFU+/kJNhKuOSj2z4m0DaZd
YndrMj529U3dMR70b68NRY2s2q+peCtvqC/QLWuuzrsGclqQIAf2Em1G5Ks5BfgVty00v9YigvHj
v5+FNuBq/1jIyqAvwtAC4/ffBvvNq8laGaLwhlO4o5LEIOKXRShtTYh1znNO4zdAuuvyq5THtHAg
JYEyo0ehmg2oUH+UE0ZBnK9AG6QKfgZLbYXhZcyRSeE+gsFNgqVAceR2I0yVbNERUOES9dsd8nT2
+E7x2tnoXnypswHczk7x0vmTgQC2LP/9MaXfGAW9rL2fr0pAsL3rb8FzHByhMNUzJcHSfCj8QvCl
gbdKU+W1NDelq7NxF92dhVHsU7wk7ygRB5tTY0LnKN5LjLnwEQ1d88yGzL8xBMVY6nURCOChvX3Y
1YmOL/lOsVEfD6iyYcd3cYpBzpwOmC703EU2XPbhXxef/Qcbb9J+1PmyuuPV80xm6b7nGAkZ8AEh
OwNaIeAK6SYih2lvJ672iYR7Uh35c7CwXnApypX7+0tdRLcgtiits/XDef9gI48Z0TD0buQF5SD7
6mxy6Tr+KdtVNJKAeFt19d/LSh1Ym/9YVshwVQwUVF02fqtRyGEz+zLmdFZQ+WYWDy7vPOQXuOMy
P+KZi3a00mfveehlw51Jj5stMdd6Wc/r8zRkT0bTfhyq3vPO6B/grN2WXpvbo90Dy5XQZVKTvtzm
ar4HgjQOP3HzB087+Z8KEsLe/vIRfmPQPzvDeOXvd78pbvDRg9PzJu3EmekFbuipU9+jA6ewKD/1
tbGtQeH+hBdp/7Jmh4xdTf/l8iLqvz3DKjeErMwxGciZRp+zx0QJXTCBHMeJyNUwgQUK/UQv+8Kw
+JcdRA6FkuOTW96nUJol/bS5UeOayw1lTHjlp4U6CvkuAhzgSArGuEHCt6JBwS2TG3wND8KKNEit
Lj1gXHlBjc+h94CgRQJ2/Ae6lPEvD1jHKwbDFkRQKrYprKG/3OCsj9QIn9SxvWmp2/TuL401S2JB
0saqmnZH8yzf9RmjxXij3dobB/H0uTHO4l3xCHt/o0z9Cj+pA8UjzpkyigvrtaLNXykTK3QKt3TI
pKfooqcFcfHX+joFKCaJdvrYh2AOdEZkAtwpcqTOIhFaZscEzvsCf7M/QN3ul9x7lEt/GHWY/3Li
/u1j/8bBCJL4nSo5U/7H6vWFXS1lH4fnJdmMBiitP/v3fA/9AqhMvmNqW+pWwUFc0OVmRyZlHEiA
X61scQXFb1vv1yA61OISP35vNRg/fRkTmPJPcNfTcLmrUxKFkflRa6BB6T8YVEF5D/DPsosvGvO6
2AvMKsDpqIu3xTXfpXTBc2wl3w1BclbzCX+Qpoj5ZKbQw0Ont8BIYUKg3CQzVMX2bUB9MOeQDexS
KU1wj3ainJgjC85kAK6FFasJYcN6ga9kNqMp0oj8PyghfzHF/37m4AXOPSbKmknWwa8N/Zf1RKTm
85X7srjBRvn5CT9InQaqVXscetjECADuM+Oz+JNK91eh+Y9vqxkGdlAjY5iF/n0ZF7FhClrSihv6
lLbYLpMNWmhQi2rebN4z+srOe1RTpUeBf2jr6X8ftLjy/+Ok5VNTAw8KJIJSxKFb/MunJoVPeNdG
J24SQCAAxJhGQ2ewc5KfizfyvDme2wsDzNPfaC1RbSo+zo58oTQvKxQC+kF+YM3iqpivXqR8OcI7
fKETD480yQ7CqTTxn8TJIYzulHnzmufAcFDXJ+lEUq5BPq4/9HD5Nq4Zg8xA/CrybVZ88P+aQL8d
bkYXfMqDe0Uu3D6GCgA6XdAq2pE6ZggEZLF/gB3gzJdXEzDqgPy12/PcZLNXvCueC4MxUbQadqGT
A+lEE6GdkYpSI6DSTuiRJCgaxqQyr+lKq+1YWQABiTrZw5GHqL1/z/10HD1BlQ6vLzgeBn+9mDyy
ucJEyJz44e4tOEE3wUYL5nfG0O6FiLfc6+lNF9d+f9F7G3lp105NaOetIxX7CF/f4OyLgKLEmcnL
8kME9GrKY0G/Ac15JTAlq0EiQDyEAqQkxcQbk+9nQCKdBLzHh0zUiSI96aeDqU7Ir9FTI8gzaopx
ZP/EjBDNU1APA5NpFMFZlo++dA+ko6GnHjinUjcDtSL2PYbf0ENXSjr1p90D8weMcT1oPT4K0HT5
+JHitWnMyJ3ufszyRHnST9or3tCD//Xp1U6aZv+gZNcfN3I9gmQMl0iBSiA8DlK+jj5MEEkR9whK
oyfuy4Pp4NeTiSAPlGEFVrp1bJKFwLi7UtygpR8lQL28P46v4jVJzC/gHlYVlkni7AEuPEA479Rt
lNJVZLjOAS4WmifWCxolvIkjT3U5w2pajGjBNVYfOQ2xzWNgQOGbLxWmv2ze2mAoz3ypAMKk0X9e
y4PoCmuKCjBA5gH1ITtgMip/PhbiuW0cQhwofRSgAhhOaPFKuCiw2IdZvb6nA2t3fNPoOVa32T0N
7RoAA5+n3AX6g/VYCZ4peBjLIqTBaTxY5zMOtf4nf1nRCazKj6Yt0knF4YW30myAEgrXpIAuPBVK
4gfRxVH99RA/q+dng+17iguaisVfHy10oD5jBFedhc1Fb7/wHgJb0WvDjuoc821GvqwNxqivrHOi
AONgOIyMWA2XGOIUpU64wloTh+4u26cgkO+XYglqxRjx64WyuISGI+J1WwfiANTnj9krj8aC3q/o
EPuEZ97MTdRGg60lf6XsNwYjRnhQXjRaS9uRCiA+RIAsffUDyVSm/AjVVwimr2F4gAfTTHmNGwpN
9fmlrbL0I893WezqG4IZK3/DlSAIm1bYFBGulcpi5C87A33IRkM56+hsiEZ7TrXHaURt85g0NKok
JcTS1iBvyAPyrj5gymA2TTHzxKATeLbDVTusXgSLAcVrc5yhJM1TlBlZL4bY2r0t1oLTsCbS8AN/
z7A9qKpuiSG2ssjxUoFw3hzZwcCbiKdGvGulbQ540Qi8g+ArSocu5QlpNmOLatUHShh/SeacZVwU
EDYdGb16rst1SeEQq0jkeJPHYrrUZ6Jweh2fmEEPbi1BS5jDGM3SKFmFixTDCO+xfuzifgaxBa1A
4H0b00e0rmeAoFV7ypuTCi+Bbv5ITNI0R0m07xNIDyPoLZgo4CEVko06LjY+Wbpjsgvn8kzQr0AO
GVTFV7tPZ0k0fgQeXh4yLck7WPnKJ8VN6ULg3fvcgR/qLrv13mOFOIONQgdujJa1jqmSq48Z00Gq
pJ/TPDxF78Itxy1yh2ltpyIKmb2hp79nkBMMdBUiamYqESgPYbyg9zHOXK1uNG/nmfyNJjd8HxID
7iHdHX5i6neFfKy4iaND8j6QCR5zBIUOgNxoEVcbCVwkqMaj+KLFCHjJyUDxJhCsDC8oj1vL94nN
E9HCXwO5xRpnY76Oaf7JTtMLeVqmmfXQbvI6US6NupFOerMN0fefaSaMFWOyV77Acy0lOg1lY/le
MgpiwAWfxxh4QuOhpdDnBadWk1wePvpXqMiTjEGfIBGsMEONoeRu9Vgar12Cp2u5Q/XkT4q7jsB+
KWefTdhg/7Z6gGDgpxVusIATPjEHK5/nCP5Vl7ww/1sFxWctbk7m6wp2XWyZ3oS8zngcjMY5kRTq
UWWO+JyH/ZINWIcOLGYukX1GClfKJ+wZVc8CLbQLrFTJ1Xva2LZN3ti4H8SMtFobxz3ycjTVQShl
PA9JPBbCefzDuD5oECnhpCZcAS4IQqWoJZYeB3L2SEsyKveLMo6iMfn23kP7apSDyfC8y2dB1Trd
VdamDBx8zHoZEpl7jRYCnxjkmZaoTgmzqdMFRkLBMla2buBfhdE8qHbmFNuBWnKhV4zLzgkaVIkb
4ioCY66NxnU8KcwPafBqAQVTTgD+5Fa08LZqIOkfQZr7AQOBDuFNsK77hdHw2SalvqRqKPrzO56r
APR0I0+gpHUEGRFxnM6cqp8ieEAGkxSXZrSlyOkBqXoCmze5PNfg2D68t3/778JLGrqvf5R9f6m7
hjL/r3WXnJRlEr+oNpGbaVabL/tbMjVucnCOhS/OKs0dUrRlCB7gOjGtq/vfP4H+z0aCym8kDVFG
oioDgv79J4hVM3spGT+BfxQPg2K38tSjPyaxTmOOyTaOvjqfgCAIJptKdXXm8ayLB74Cz9E0BrHf
d8KK6k0f57c7CwaX7hiHeDtC4txW42IhM9RhCmCsGRTk2Cg4OM5AAfvhhhII5kWExG3OsCS1VS53
E0lbX1gylYuIK4qA4u85WM21h1bZGv0FKZUOjAkSkNvqVWyOxZ8IIf+zCvn9pQz+mzI6cpxE5N8Y
FoUg5F0Sgez5j4lqrmoYMS5e3TpklH5C+mu7MfYhzm8oH2uPRGjKMzJMmGBgVkMdAPIDlOA/Z/4P
pU9y72DTQZ6edk1KY7OresXB9eJdTOuOAwj1Q/oTAv7obvYFMkahJI/m2apVfkL1mFILJesBNh2y
x0VxLMOQpNd8j42zj5Vdcue2l2e1y3UiLB89ZFkMBiv2uj+DS/Ce1+9thI12hlYznhOknkRT6Nk4
iEnmqa87zxDd8EoQlIoHIXJX5oTYhD0RoBteCcgYRCsuYeSH8Ud/lxVbYbBlFTU5x3M4wJVowa9Q
CC8qcHMKajyWPE1wX8a3fx4hrWrnzI0f7Rkvb0YeWBmYX6ryMRqNwxyLA/DkxSheqEN1Wiw72Mpb
Kb9zkVall5Rej090cQISzukUeBGCVwuzGLNJpEOuXs+7uYTfdXsndbdZ4DLGv2aU1tryAtrV/3F2
Xst1G1u3fiJUIYdbceXILIo3KFEBOWc8/f81fWqbBFct1PGNbJNlodHonnHMMZp1QN4LFs9PflMz
p+mr7pGpBi3uqhvIkMH0bgCgRP4MW576FRJuwz/DuBG6gYqhTUtWetMZcTEGCBGgSpiwk0KFgDq+
CdmBsTSiQ8vAImW2/IQGtFq+WGTeDMKja0FdIl1SRDBxr8aquNXo4TubhMS+/X39ziuX7jxgW462
rOuaYkxqJoGuJkwAtsNtn5wHJkaytQS7ZvHd87bRSK8KvBbDmuAPCpBlb2PDqGE+0/x455WdXDJT
AW2FLimEHfKUd7autMyry2y47QAyZPmtVd6ZcFwELgzm8WtMbUq5V+xvqNo42jZBQjZ+tcsFpHNW
8dfv3yo7/GaYgGn8oxJvR7WYWd97Lffa+iYZcdS2FYWlYrit6dq10H3dBo1Ng/BW8r67YkaT+sTc
6VG+NmWZXZdNS5Acyto/+NYP7iAJtSHqEzalHU4Q4sjjuoES3lqi9A5xpJs/6swSbevmQHckBwd9
/VxcILLi8RDWIiALFdQ/0LMPj9f6wSisMR1ufaZcSaBs9SwDIjFWAfDKFo175ab1DkZPBxwFERc8
PBO5RwVKNXoXQ6t/KyA3gCNNPkZoO7UP2vDYBffM0dYxc7cgrh8a3JyCFBcTNt6qC1dqcoSo1K/4
6JBHRfmMd7tUzfn4RtMZwEGr1C4l9bm1y9UoHYf+MfL+mM3RtpgxXoE/LFBJoj3CkHWPNbu+n1+a
izYjScy0w3UkI3ThTI5QEhVNZVh1fAbQUznISQdwONypIbpuJJDtqYdO6/oTv5Rx3p+oy2IqRcio
TC52Kw2RZ1YFT5TvTP1u7A+jjOOAynxdzlVevx5WYgZZBjFp8jBMnfo5clDqvINsJYrPqglnxp9x
ePDkdRXeqv0RZmU9WNRUhnHTSk+yLWGgZ1dw4XU/rUD0Dz6c11oKVVOqWEEKQ4Pi3jtys7FxiwVD
+XaEWNq+rY8WsOOwMAjhGKaixaseA1hc1fCcFfaipOd5/RPMbsvkq49SoqV1CYt3KWL3TQUhXQmF
h75rx19QmLdweedMxjBsSoeOyQ6LysL1Jahi5z/ZrvcvI4R4FYNh2/fff9gXg1Hs2nL8+FxJB5OC
adrRtnVIWbu1ljGP0yabtN1Z3l4q116wKfqF7R8h/y4YDSirddMhW4GSDBR2C1kCHz334S5+N9U0
uRes8Avd/iB5il25bBHKPqA/VRVdQ8H87dAkCX5c34wLl1BVQMs6to2f0ZzJKc0cN5NV34vOfn62
o6UH6QlHE8YliMTWMPuX4KCvP1G59HpivpnRLEXTvhB/S0OeS7lshmcp1yBqJlc27ymKBv6dX4Or
pMYp2eca7ofgbNn0soHa9H22ll1rHQgkcU2n6+/1NX2JSxzh6OEopMAsGkHTsnabemlg9HV4tgdp
Z6sSSuHmLvZRwEp+0n3bh1G+qplI0RkpkNN0/avxh0OmavuKARI9TQ6y8qOBdo1zS7aIYITUHL1A
3Ufhzlf3ofrqA1a8vubpNv6zZEczkJM1FHuKUGrC0nCTpIAMW73TtN80f5hqfaiUB6X3ltzf60+b
Bm7vT4OvXYWXjmbS9JyERpCXg8IMKG9kOcg+HkOYFkHbGdRCrz9Kn7p58SwVLmWI4WVg59rkTBpy
6aut3oVn3RgWUrlRxmIbFJC4+cN2yMyFFf1QTLrEg/Kt8n4UBKpleW4VmlRQuVv9awhC06DNbYP2
SXuwy92vAu9Vdt6N1zxWxVlWvktM3TgguzrlZ87cZV+9JhQqu7Kl51vTHLWyNVoPcbQOdJrRnX2E
76Ysk5eIgTar+Hn9jZVpF3L6xhNLLWlOH0j06s497Vsx5xfeV80ZaYMKYDSzFoHxLCxiMtPYmF7+
98dammNCzGkBspk0P4uiV9tKbcNzmgMEfUTWFUMTOPc9QiNd9UAv4fp7TtP59+c5jCLzRIsO0uR5
adFpdWPF4dkoth0F2v6gmPvZo/rFxfzzGJTSDEJFGA4mLiYyUTfQM16LwGKssN/A208hmEZ0Q3Tj
puVo4O0gx6qa21JvocmaczGX7qbq/LsCkWF88DB20CmpXbGCVoUjgzl54ztnjkgjDHeQBl7f1S/C
HNP3nWyr5emDG+jiM463joJ6QASsddmlP0vlR+C5N03xSCNB6R5bcw4gJq7iR1cqHg1XMmLchil6
c5Otrs0yyySoYqBUoU4hI0dbPKrBXaS8FCnCHOx0i2xoZ0JQnB0DY0Y/WblkKlgAbXsFmRhUgiYb
7TNn32t+ADuRDKsBVMU5VWj6PLnl7/pOOUpAyJN0bTc20+LuIhmcmxHIdwt0NkgYgy7IHRRUO/9o
+kNBMJb2VOmy4wgCO22gY5YA8reoiLrROdfpey81BN8MFSw871s0NKxsev+gyXTG5H3nVmjAmAXk
kAqAVjgZBv81KsFSwuKR9L+bFGFR+IPDN49qLLf+ya/7teUqK+hKd8S/pfPD7RmFavRD2zxjyqB1
/NbCMhygXug3zPQqGupf2iHKkm3jDuvOrJZhBvK4kxF7NU4uGHIUkmprFRDFJIgwaibpPwj2EaWS
mnJKoJq3QwDXgv3do5PZIgFVhPpCCRuahVsLhZ8QVli3khZOQQtRRQcbHxz8IDZLSbUa461VvR0/
Jyzhz8b9NTTnunqgU9KlUHU255JZhG5gfhct9gIwUh85dIIU+jiAoZ0GIWeoPzULpiYVlqv8oILy
Rw0YhWsIdf0/2ZhsQsN8zMz8mNGb7wB7W7G/8bX7DvKGTHDNs6V23K105rRSmxk8BJLVAda/9En8
SJXeDGWD3525ZxfMJXUvx3FMU4cPeHrYFc2TItmiryCEmKrwrxdr68Jzto2lHE0PhrsiXiCWBWXd
4N4lOswc9wEQv8ZLUe6ESwtIVwdwWkID5D+sTPC6GcRUukUc99neOJlhuIgDBGdDeYbr4caGt9bU
3BfYZOArGpfjACLMdbZ26axayv69bX8zgycvHBCJ3bnJbRI/WO6uYqRyZmUXPJtuAvBxFHK8r+Nj
RaE3kj6wZxgGhxyXeL/EPXOaOo4z0jlcGjwAN+P6g7ULAQtUMOAUcDQqNmJimUzXShUjdf2ziYik
C2a495hWBCEPX1STgOwA01XU+YoTT1XFWfYMv/rKd7t7bRKGRLyzQuXSykuELpmspLQf0tmoGXBs
KHEOKYrBtBltv7ytlMMvn3JHHbZHI/s7YDKq5iXPkl3aftcpGusz3MYXnItORokgmAZrD/Hf54+t
D7qnGa3li8QSO//PdQ/dB7r1cfB8fRsv+ZZPD5vEYtUwpl2diYfR81FccPneS+m8cvPpiEvMXFbP
3O1FyWedS4Mu+XHd4TyjvGVZImn//KKdondELZJ/rtWDhRwxMzuonOXyIshg9jw2MsofClO849rT
flr9zmDAf+b1L135j0uYvH7ce3FbK2Egwt4chgScRpX9gcO+lVsoDYC7u/Ep9oo1X8GvTlZpndTq
2KMOanf2tmICqaKj3GbGzI2fW9fkwqdJCYdn7QXkUC+J9ULY1msb2XqWQHhJC/zZzD5MYWT4ed1B
IkawUnH03suBHwKaQFYqCnLcJr06GEzDSPuEYoHf/WpQU0e520dFyJo5e+qFPODTQyff32iMFh0l
HjoQRyRggiv63GMoOvCoQAE0il4LoAfu2CzCKLoxIRsITKSbNH+tM4llI3MUgQ7P1R+58lpDdDQC
X68ZnOnHJ1ktZmKhi5/kwxZNjspgaVasuI5/LtVDJJ0C5YVPQghPPkhEMf9JzK+hF7sDrk8wnACJ
mhg4Ouh9IQTRcL4M0Gm3xYi7BSxcjW9pi8pufRvBWOYFT0OfLu32Ic3eOqBaZYGO1Thjbb+UVDgf
hoyhFb06C9IVsTkfzkdsdLUMs4x/9mn9C/doAtouBwdoPkVz0S7W/hjWUdXUpdE8hVHGeCfHJnlQ
AgQMqKHAtJWvCzLsNGVgomLqEqrD64f4gt1Eh0CcZAaZIdWYtPJUMzeyTB/9MzcYWbC2ucWIBNav
LJoPjC+dXar2qm2Tm4sPJBbzYUOMKJQBMDT+OY2fRqJv2DlHI6UzddsFr2bLcAp0QmO60d1jXnxv
s13fVIymnAMJNiY8VfcnQhcmdaQFMI4I5KTE6IlteDN25EsF+P3DaRrsxOTcKvSwn9dZqXI++Jbs
n7PgO3l9UJ6I9TSbDrTyPRlv6+xPgKZv9l2F63BW0u/iFzEp6L/XFWC9+/xwLXe81upyH50vhHs2
sveHR0rRhi+SNjNe85I3MSjH/u9hkzeNC6/1zZqHyUA85aMi37b5uUh2WbvIOyA/QAOkI+AiizuL
DWUN14/fl5bJ+1Y7ikEAaXNFppIEAUl416gdBgKRq8reNOUNCSlnEKMdAQMSPrSZKdtcKmxxAPGf
mG3TdPSJo5BT0/LCuMdKMKSTJG+QbQtSZgw4dejBiX4a1BX8UyQGlHlxvUBbVs1WBIdhL+gXdolI
f5A4k2jDudsouqujV8n7lcsvKZH4bJB96Uh8XO/EqgVOrGpO3WLz2yf6y6lxFp7e2mgoxc1N+V0q
uxgKRSa2B/LFL9wG2VjmnUluIY5ESzSRjTCN/sGPBwhDx9YLzEEcA972+km44CkMRTNVjqLObNW0
M+BoeRVrTkJMRW+vRsmyFdKOqvWMp+IQgNG4/rwvMApx8hQqrfQiVAU2LOFKPhgjlSg5a3q6ua6G
zsBvF7ZfIimCBpPR4i59IxpXiXL1ANQbNHTjU+DRPT4q3lwYccGjf1rIpAGThrLnp51PUJ6cRDhF
MKmQg2QQu+gJNpARyhhIl8bYoCmJjoicvRazF1Hc9EnRwlBwV4oCK5hFMejzdrhlpJaK7HgiqHNM
2AwY4KNIE9lLSt8y8AqbaQoru8Xy1XMX8uK3N3gmVWZmDt7v64dPkRW5l3WuDvmidt+CFOlQlmwg
anS3rlygG/teQr7++S9eqQ+PnLgit08aL4zIaIRua0f0BHaIKRjqfeZ2fnOFQfm6uaZtI9csC87B
z5vrj5qltb7BgGXyV/gU3FeIRE7ZrWnuNUDSOeRBy1AsCA0JfrE5h3YhLHJU6EyJiDTYQKfqXV0L
BLQOcbw8vO6LlazcOeqfyoQp3NzHFAETnSkpU17CbFvGxY2t/w4S72RLTzaDMdd3/st4Cxfv42Km
6CErM60qrmrm1OC4O/Red++XOsQTe9pKvjIurZDSjbxCY7Vu7wmAhJSxh/QIAQNYUMJGUmOjubu+
qktmj1Uh5UzJjF76O+bpwxksAi9HDwSz10KZVAcLu3rm7HMEa1hmUbgWtx9xOvll5rni00+OhoOI
MjmdLFsaN+zz0YiaMNbcMfVE+be1ftEOTcadSqFs7wG6SaEJe2WGgFMR5SIEMI2ZKNW8cPkcqHWV
91CHUtnEGY6j16p5IXtnFRi+9sdTjmgPZdGRUyiFa2bmfcTeB8Y1evD96GWFuyDfd1T+C9bMxK4D
ilmFqhPNVujFdhSW4xwxlXUoKnQQWtE19PqtDvYrhBzzVNnbpkUiEIrPdV3sfXMVeXsf8sFgKxUr
LbwLy73rQIr4yptLfg2EqkcKZN1Xzym467NnHvEFmrIx3NOA7qgKf6b1lJsClktxstLPUNf55U3j
rOJwef1jfS2fvBtI9gr6RhuBn8/fqtEaz1RaRToRrDD+UutnbKPtnJHYuv6gr9/k04Peh4A/HEbL
N7ISeiHpJLS+i28MACRMYGI1kpXvzGuLz7yXNgk55Zqp1CAUDT53Rf2Ej4eOeWq9wJl5/b2+Wt3P
7zUJN/2mHcNxZANVWMXGswzplLv107/On9kGwNwWTo512bp64LhsIf1sCqbDuKsgFcmaI8l5l+NV
0plU90LWIF4O8SdZRw4egOTn0xHYyqjaki6dshFkYwAyvCW1hNIV6KJqbkX4VEffUyjlaLRQH7i+
tRciaR5PK5LCHsNIij154dROyjBWAFbStxoZ1ESNnigxhEi2dk8SnMs4droCM9b84tH58NRJ2JAH
Y19kEdtMFBV4IPaiZR4daSevqE5ff8OLX5Q2FaOd0D9+qTSHTVcRpLC/dnJiYqeAsEDfue2j6Fpq
3jae6aNcfDOiQ9UkVeUfk8w4lcO4NAzOKsFoFv9S/BVeQOuP8yW9r3UkUnAaNpTPBfpvysgaqZZP
+Mv164l9dAf2ZQBS/oosPIUgB4HSGwJ9LPL17bxQxfz8WLEBH4yMnKm5U2fiBdWDBpVFfaRPUct/
RFMQ09Y4awu4dWfFkBM+Xn/2ewb92etRCCDSfwc8iELN52d7degFbu1Ip4SZLeMXLIm6vDaL5xGQ
v5zBXqIfqui7Eh7G8s4fH2hVBiZUnjd6+WJLr2nxy8zzb5UMWz/jgwbykylAWaYycBQxeuf+Bpax
XH9wdWCA///BFCp6tBTAaVkKR2NiLdUuctM2HKUTFiwCorOlip/BwkDqGrxHy0UB2w2DIGRoRXZX
ewOsKAQ4s1Hd19BByPlRftSRMTCZwPu8iQrgg8wPuHtjvwLNRGPXdh9GB2jAwUDcoTrjU53sNtV2
RbunlweNwvXP+IUKg24uN4OWrg0Xq4Ma5OcV9FFQdIpTAuYGMaRT0RKQNSeA+NqBT4uWRt3cEspZ
fvlNlU+uSCsoJnjGkngGINZNBGeYocMvhnmaWdrFzUGrFuJ7U6UAN/lKRev4hl7k2P+sXBT1m8Vw
jQWZUUmGZTCA0VcoGxQ3g1Ica8b7RJApViLnOxPegOuLsb/G3+zTh8VM9glklYFqX0Hg0D0MycNY
PQYFsnAHJ0BQ1X6skNawW4+CJUhwvX7I4Xuq3CXjBSXtwZ4OogsbWQJlYA7NUm8Ud+gg3jSDIBAG
F6GgotNrO08xD0zTxOCFbPk8VCAHc0G7BJt6Vi+r+snX/2R0ZwdbuVehzmHKmwFDUKkBrBJWdYwN
9QYfcnLtaK1CUgCzgu2kpz6FolDLjk1ivdnSTyPweQT0wkzDYBpaBlf66qlFpEnrmSeD3Metkpt7
J/a3A1jFIjxI6UMFPV4M136UPhYEaQa94QEovJY/9+aqgpa0QLM62kY1xAWwvfsGNFiooShvUvym
N8/Xv8aFUJ+vAVbVtMHMYngnXyPxx9xBo45ydAhR5yPhzkBXukNimvoePSN6Jz5ahXKlzh3KS/GP
JorThkObCsTH5/syqg5Q3ip8DyCxugIEOS7R+V0C6z3QBaT60IC7yLx8wVI6BDUCjqxjVwvQ18vO
+Fk4M5Hmu5Tv1BLjdGCFtITcvTXxApVfpG5qcU+YNmAxfb7T0mPC1PRWVe9s91azjgksXMxhjQyO
w/k7Sq+wMoaUtAf5hyOvTMaBQgWtFxhfaJPvfWurufegKmz50YgPXfJ97H9LkHqxzyJRqO+y6Nmo
vtfJUXN+2NWrEgE/gmdX38oDuqTqb1uoGIzLwvvZOWcjQt96b6G2qP8m1AaVqms/KcE1ufytMP9W
9s4YCAEOhr1IQKaPe6nbqodCW4zJjiCr7mfypYunB7oSxSLIo2Y+FY1VaK8WhpIS5oUbRlBbvk1D
nxNPtEZhyJC3Hvwz7v3Mmb0U/Hx8qvj9B2c96onv5C5n1kUhqNgq+iKEerkEekCx6JCAu0foQnny
m9uu2ZbSIbdPKjRm3p5BqlSdc4GXYiOqRLQ1NBzPF+Cbarfq0Hc++QnhpcQIjuvkTCkcNYAG1Atp
RYaOcQOBIKVyYpdemDzGt9sdqXvXzwXeIsacHmFqeRZJrKU6/8zmfNibQClzNZYU91SVqxLaIo6c
GvwO3L8ttFv4wEhdmMVRFK68Xamf+s6ZyQu/TOILP0hH33YI4hjjkCehf5nGhgyqQzpZBsMYg76Q
vRenV0lnz3H4IgoaZPJYFqcNoJoB+ZG+WtKzLQhEyJaf/stZcUwIqmhdcEwn9s0aetvsVcc9UVCk
NRnmP0b3jthOyV7D4IcwLiUS4w4Jt6+CaGW6HBgM8MwsNW8iiCF9O7oZaAbNLEskINPPJMIFw7Yg
CyCknhxhI4y0orbck2I9pQ1UMNhceujsDBgw7jG2zdBg7ck27M04V2a9dGQ/Pn2SqGSRr/ZObLoi
O2tM/bfabohMIrA1s/2FS48yZcd6BxHqoJ4/v2ha00DSlBxBtuxXUfxO/I3bbFWG1YjBru/phVqa
aN/8+6iJ9U561YOIuHJPo32EdNReE8hHCDsgr1VAQN1D2T0iYwqMXKNPH8qb1IM7I0Q1pH5K1LeY
MG2UpMXf68u6ZKyQUTV1EC6ADb/QDRfK4FYjG3BUzE1u3TfdhnwGltDIfZrd7Us+9ePDJqddlqOh
avzEFXlvOz47UKTyriLLz45yFs2d4gtxJbMutAuoETIxMQ0eDLO03aLH2KAtUFED6tZRcUBSGfMf
gLSyt2m8VJX7hpF5a8mAbqnNMBy9F+Qm94igRSN+kbE28jQxtb3RTmJ7dE9yfnLXWUNViKSfIR/0
c2Os8I4Jgh4OlB958F2Wn92Vqb9V8t/C3SXJD7teU1U1ix+YZUpkvrQJ7bWSrmzoUyqEUMOD/Fop
N4U6ZyIv3P5Pq57E42aB1o6h966oncnFL8KKonzy/J0KDqz6ZtYvHWzyKBcqezbt+nG8lKbQYSQL
oLaLyzInF3JQvaqPwCGc5FfPfyG3jJRtCol58T1iKtSQ15a67QrIOJbi2OjbTn6TDcbBN56+trW5
vPuCu/q0msmdba2gLjogHKfYXlNKpeKbaWsZ4k6UmfMlGG5ZOvONYEFKu6URzJTgLqASaLIAh0QB
nmL3l8So7OrOoAXknggjwg7aK+qzkEDL7qmIv8PxU3enZu2mzdZs7nBZ3CL6mWO8xJHxn9gN36ek
xQD0XFHggtlUTI3xB1kIvCv6xIn6lmvGRt/gH9gDEETUv3kgyKF2For8ZdwCh/3pWZNwKiuDLopb
ngUuBd7E0T0vcuOZ0IWHHtTqhQhKoExF7sokFNhX74/AV3rD2/WjefGddUZNbNmkoPwO2PsQumiF
6mfuiPEiNwPqSs2OIVqreZvd3C/zm+9vTIOdugXUaKYm7NqHJ3XVIJdxU7on0FqmJc5W+Y12MoEK
wC3gDbnysxfSoO5W1JkdvVm6CuwwaE1df+Mv3PnThUwuo12kip+PuCzOX+6e7ew2k5ZluhqNTZIt
m3yfjyv+JbmrH8Ftu+rOH/dDtqQiRYPOaPSF01FB9Zg3rcFvm0yhLHIkVNE0t+Ev3Mj2PSlkLW1s
Yzd228C+A1msPQ7W6vp7XACziGblvxs6ucYS+MjQL6mt4newE7RGgNX39c59x9dn6GwKlW4Y0ZZS
tkT1AweBobMUiBA2tCtIyVN0Rhiej++wwtcXd8EBszamd0RBmixXGOMPH7utRqO2aCGIPWZ3qUxx
ssAmxqoAvc8mkRdgJGIv/n3eJLjSTGb1opHniVMFXAFGbt4c7mxa6QpptN8gGAOm1NeSHQ3WQe/W
PeDs2VRg7r0nhzxuuiGQfNZBNZrDjXUl6azNu/9XBZ83JBfv74cXnxxmLer9IJY5zFm8+KehQaBD
93S2nfGOjZp6fXrjFjEVNS1Nn4Q56eC4Q0tj/NQGMmolkD5q5mIM1oYHxykSJKBm6BH1+7CFAwCi
EQv6FiiHlXWUngNvrcDz497oCgWFnW2eu4DhcbQY4IDrwg66dAiIx1/XD+GlAjNBoEKnTCzYej81
H06hXnqZ5isYN+osTNJhXVuw6riVzv0J1Lpapzdhd0QpccbEXIgIPz13cgp6imJGlKTuqe73xGcZ
vO8kGZgKigceJ3HmNS+U78k7gYs49LUNRrM+XzY9qsG8eqF7aqDNMldKvVStJdeemgW16IQ3dhbX
H3npBS0epKHkgTmf4tPCxJAcv2ZjR/sn4TUwW7wGvhJI0ixORhW7NT14OA0ViUSGdr9k15ZkOJFU
+e6pL5exfSYeSuqDmAyNSGaz9tCIgT7Ejbf82bl/4/6gwmFYuT9H+Qh/H5xPpOBlfULpVNcOqtLt
dElbXt8Q5eI3MMANOXwI50sC7itOmA2D4pwY1Qi0H7jSsYbLeoPL4DZSmxK57fVnXgykiMERqGVU
mx2a3P1oaPLIsiXnJA9b3Ci70sLZAbuaIpRSCcXxqhIcvXHwaGdHJdvLw0PofqcHTmnK11Z1eJLq
M0H39XVdKlCJ3OB/65o4prxW9NHBO7235JyTWpzIUKi50fsE51lSDk5gZTRn/OGlGsinx07CNwu8
Uh+XbMfQL5HjBkfAjLBwgNHOJNJMtyB/LWNHxxy+WLVYYiK95va/hdfCTKIPJ3MQpobSVTTm2f3R
oZldEydAEg7rKJVN0H0kRLUjIh0NMnF7RMPT+lVl3V5qfsx8A/Htv1wa4D50KqGi/dI87DRDcnsZ
E0T6Dn8fWjk1kkSnMmoga1lK/W/cBN3ZNvtlSPFa9EfGBrltCkWzGM+LxsJhGBbpVQKCKbtIWJrS
YA2Yp9z7aauUYOErX4kYj1th6LczLy7c0JcX//C0yeEbLbvrZAlrQeGJIk+Z3cmMjWGe4BZ2KPc7
hegmGgs7/y/H3gYuauqEPFir6XVsokKOgDozb1B8E51UMTrGNL+6TWA16wYG7tYZRCXhjB14z0sm
rwyjAAMdBt8ZFOv0lV1cIJxyLlTeR8ZggvwZQkwK4aa6tRDtap/QZmvapxzxbRehYO2e34GlwUAo
pBzdMjd3UoKx2mtw41mgwymdu9vM+VaGm4ZRSQM+ly451/YDgaRj7JCtHI1jgmpWsBiMDdSxknwc
kZiGBqit4U5ahtBRNX8JTmZeVbtwrOGm0ECHMsdP12DScQz0svAsz3CwKCOcQgaDZr87uIWS4Wdu
CPhS097j5qGDLeJlGv0go06RjNxx1Ih6PWigYRl37wjQEcXQKpgmjkkCRwsj5frBaccbugrQ/UJj
tgrluxh2K3pdfjCni30B+ymaMODdmdwQgwKTTyZpvTOETu2cbPKcFkriKM9XuNHOdVaOlqw9K8NL
MWIPK59UjsfMeMZcyXG8Mu1kGSA2PXNtLvivTwuaGE8divAySKt3m83NsZX10D1pxRIUstQENzEk
t3OAkYvf0pbhbbGovFBL+hy2jFodppF4pGzuXePEkdPUo1zPGYQL1Q5VtkV+i02GUWESHVWGNtAc
z4Q5Xgk0k8DEEJeTknTeg2h2ubSDebgYrx6EhKQXgEJ8vL6/F2zgp0VM8hO1LAiYAt5VY468IngG
DqQ0Kx18L9N2s8H6JRdMG4C+PMVuyp/2pNhVp2lheVboCGgFZgj8tMnFHqMXhjtEr9uMjlCYfvOd
++vveSkRU+GgF2PWzHI47yH5h5A7S5UyhLXPeU9K07+RIS8UaqD2wsqB8t1ksnKTtuUaHK9YRoxR
lplxnVnEhYgR+gySFU7Xe0vk88nq1cqyQ49FkBT5sFWOtrRyK7gAhYBq/Jr1oDX+iOawk5TfLG5g
Ru5voTg0/yEuHXI6chaDgbKNZsfk9DmKNsgunRLg0/e0HSwwtl4fbgE2A6KnxaoPiGapJ/g8xJAy
+Gis6BPFngCmspld+boUJg0YN8ZBcRucaXnLiZW4DtKU+zYuqT/G7lPf3Yb+QQaskh2IkbvkNdIP
UrLrx11vnChh4EGuL+I9+Pnsqz4vQiTQH86HZA9mGasFhs+9pVLM2IIfHWAQ1YvnvN6G5dL1fvlw
R8TDL4ikaNG2bIRv7yjUZuG+hTTZXtKkrqI3Zdi27vdIew6oIerOE+mH1RxM6S0rd+p4qLqVEZ4I
8Lrg0fEYJ0pvSj/6lmVIiZGdVjNF8QvlLYA4bCoVXo2mw5S1ISezTLLSIxEPRUW7sRa9I4ZJWH6O
iEXDPMkeK+omK+rzHWSixcypv+AbP69g4lPSUQndUSb+Haud7C5tiNFRDYJd4ye+Mno1XyPkSs+C
J/she0LEl2IQKj9vVffN+Wky3n6ndYvmFlJz7SmCwO1d7Ua5BWMLifAP9V53Z5LICwE7U8BiCovQ
Bd7C6RSMlaGUIPmWc+p6stRDbNxr7k8nR43vjpxO95+J2prgqc9OQEGhH2J+k0xW7uuZhbxzI34+
lJ8XMrHObu7Xth2Yzim0zyPbQkkQ7MEA/hRyfmcvSmlI5unMukAgBtH2Qz68Ot0T6RTIaNNgM38k
45wlFZZhuiiIeBTNILUDrDH5nHVpDYVr4rdM0A4BOhHJFiJzV18VaFiW/e/sCXPee3dRD+t2PVOk
v1AkpT/64emTeEArIOrPDIxFkp9kOjyobTve3klXrXZw462uP8jWi07aICsBiaT9LWjv7X7brQfj
1IdI3woYQK2dC37i763ke4SwNEyzLTpbJqCXU1ieWnh4mzWj+7QAN3Udo6r2MMxezK+ulzcRXBhi
YJnS1dQCp43n5yEWJ6p+4o1M8IywF2yZ7XF7ZuieAuiuDOgalmr24r5BYiTBfFwjtezNQVUvOEeW
4qCtAUqAFse0KsoUoZPpNlGADj4iPavZHjqrxN/imq0Bml7IaleD/heAktIs2n7OQMhfcyPBkQdq
RHZUKkX6xPjWqtHmdibZp54ySv+qeD9p3CXFKgFSxTJGE/JexUMi9q5F/yiHg33gg2GMAT4aKcNX
CNeNiGxU8VLp7lTPYh7v6Hk/GEFEX6ZErC627uXnpvlFOV1INjnnl77a1PauBE/UgVa5i8KXrjtr
ym087GVrgQxaKRNzFbsk3ts9YnsonfQJnP0G7uFYNsDz4kNl3TIewaz/t869jcstTKI4MMl66+me
mXcRhEfcv9DmE25Ax7rFyoVBDrgz3UQub5xQEXqMXm0R7LXHsZBuUl9MCzjFjtynk6By5zVuU+/R
9E4+U4/fcDc0YtxcTA88R/2aefOFGt9zpkmO8EpBtAbpwlgBHHKe/2h7D4mHto22ruJNpKyBMlmo
jZtrah/4tK7f1fqPyrtVpR257+D9HoYX8cPk6NjQ6Ru3lXuftOz6GitD1O3o26ZeYQpT5JdApJK7
4J9FQhCFi8z/S4mffJ6a/pghhwISeaU7z4W8x8cgbUVZv6u2nKKkRtoKLmI4stfggmhOGPmKOJ4O
TASde7ZJnM3gbKT42ZMeq/Eekujojplox/udd49a/OZ7/jfGPpwMpldG4Z5o4eqtiFAo4vOTASE4
Q0bmCaCp84c/kJWDwAcHTKY1FEdEMyApxn5b/bdAPvjdhskOSwiwrBE5aJutZsEXfh84DOvfEyDR
bpS0Xa3A4xEgTbgy+72lrmlRgNqpu40VEUvuo3oXVIvRWwnYZsfMxm2aPaTGLSvGrYq7U9xQ+eT/
DZWzGz2V8YY94RvC+uJmVBAFq2Cof++jPX+zYYvBmtY/elK14mGwgpQ7kDqW2d6wX+xdq65x2kjG
kPBSZLSlZ0pZvnkUkxfV1pWeFAmZj5hW+12ZhWs7Udc5h5XdJYAKrH07fqcxDigNGoiKD26c8uCu
97dMoGiw6gWvFRIEqnrmXXJIb7sjQw/QJlyPuy76WuDdDukAGDvTmVx9Z+iyoW6JQykQMFFc6btg
OMreTkk2frrxg5Ucr1q6YItEWkBLvw+TN9rPM4v4Gpdjf/63COaNPgd/zSA10Zjq9ol7yf0HKezE
d1yIRtrI4TpHfypdt84NyM0gOoPTaKUZE3jRAn9cwSQvCjynVoKBFSBTIC6ptbHcbcD8JVK5wdYP
t0m14WhpMP1DQlTOZdkXNwC9EjGOrwJfm3jVNCkUs6RSJiqjdnNwsxvPOWjEW/ayaxB43yDszpEL
9b2p3NCUC8oZv35hRoR0W5Vhi7MZO/2C3SjNTDGHyrBPhsWtXYwNIN+d4myK4DnXtiH8atrBi+57
ZZ9KM7H/7LMnm9/UhWgAs/ltfoe3r/OzaLP6m38MMDvPaBYnEDsOtPA/HD16JLBi2VRlefXPR6/N
uzRzena+0Fe0SWnx0ilpqzUnX2XssdzTF2Voi5uOUeDiAp+5voKLERXjpUxuiVgE9MznFWhqWzaF
WtsnDXA1784qQvU2AK/YLUvlvtSeKNcDksOqky3k/VmX7iJCzewZVGc//h9p57XcONZk6ydCBLy5
haURKcqXdMMoOZBwhAeBp59vqybmV7EY4pw5oS51t6QSgI1tMleuXMvjc3r4jd0m5la2jl3sUiI6
lTHf+FUpb2bj4mGvpxghxgkKWalXKQto+WWyduyPnx/l/IuEKcz8gdz+D9LZ2rt2RBjcXmNFO8Y3
W21hDCGnHesY08/GeeCwSYcNW6DTXyCvnCl6QOiScYD9EqxG//3vYZR2RptBHrHWB/S97chpI0Sr
8chQB1c+Rnk8Y1YLt4/2PutmE/1Hn4dmYY23IyTVAqNSZHODbXthan/1ap8G69/v6mRqa1VR7srY
sdY13shtE+X767pZbZ0lvhN1u7C1SMoxh7cF3Xp3RDGs8x349pIzo1IjunFFNp6G8gFvV4tz5arJ
Irm8sbBKVbAaTxc62r/mPeBrl6whC2XyMzELG0ZKWbOd2cXNvschZtrEyu3kPGb9taStMZ7q5JBa
bDtd42AC82oskBPFz9RYI68jrCp/nhjqvxADL0cF+BECGxqNxn+/nKlV2N/rxl4fsK/NAZ1oDdm9
DvS9pdjNH3b4JDI7TW3dJMFoeOx27LHs9fqywsAElssUcQYaw7zHN9cun2Ljpes/ZPXh5/s8m6zb
3J+QDQOyP62cjUZsZd2xtkW1rtHwnEBaAWma3c0eUwoF+EGbrk0bet1bN31UMutVpTk4vHAX5zKT
73dxsiM0427aQuphL6aXqNNXVGmqclNJ70V6rdADhXBo2t8l+6dMmWn2UrF7N09marOuRgLsS/mm
SHL/mcLfxuTkbJLsvYbCbWWvZTR9HP1NzhaqMsuGjfkVm5IWU8DOsrmTrdP0Nm0vzR2xRP65vmgE
RgIYLaMveOMbMjQ6Wa2lpmohXL4khKZAATbVOFeY9yYbRCnRiCQjq40lCdvBDAS3hunCgrY1DA/8
7FK6pIrE8PSGqDLAVKJfnMa4E1SAXsftPis1a53GovWAfaWRX8hGrOwa0RyqyYSYFYlMEUHWoj6S
2aKiIMg1eMztcRDcwKwmxEuSC3iFeenORJjxbajs466YCCUscotFilSBlPwGdSJhBLcGwtST51qa
ay0WBQidVcuxftea+w73nqyovAo2wjis5GQp1758uLbNW3qg8/Z6S//JsVho3SYtO3cYFo39KO8p
GoctR8/2k1IqITBdeTo004G8famo9zvrprXxcYn0fnPsfG3PeGCR+p781le1OetklpWy95vqcdt9
bp2nHV5Vu+F+2z02uA06+e8La+rS0Igd6tvQGDiTyPuBWcSAyPZ65MbkOYkUNSu4dLT005RA+RdR
jZ1x6bWcS69RvURAWf+iN54cAtK260bULbh2WT458qMpL7bj3DJf9R4dFw2rdPWh3S1rNn6Zg1vd
pl5ZzcYksrrlkD9mFdthg15wKXn5sfAK8l2Ml4p6M0Ccke+KcqG0tzlZduGQ7WxpgVkW9jpVH2sM
OrZPFfhejCCQXUdT9lriwEL4h4Pqq2q/x8MjTr544dUYjKKpomGTkhmfTXM7NaTJypNhBUJeU7If
8+Suq66rbQRSwX1e4i9/nQH/LCukGm3VQe4dFfa/35B9zHdDvh94Nzr56jPyF0AhdF6y5luk4nS8
uO3f2uGebkIOS4exCA7lbxEnt+ujsegPGwA4zsKD9agC4FhPTf2bOIkUd9fhJnmgMVfZiC4YI0AJ
L238Sr4brReYDiS3F2bb2Tf+7VlOsqq9MrV0+PUkNHEAza2PRVlpP8yGNhI8O/xnqoC8jl7Qny98
hoxlEXb9zyCedl5m28RMrYlB5KpSH+2H5zxdIqnqUNQYj9CLo4Ppjojg7Ucvgzeqa0/7gXZwvLGu
GBuSeO6MLBlLKTZR8j1rADTAc324h0Dy882eKXb+fbMn6+KwG+yp6Y9fSZc2hdvqIYNyVcLs7Pt3
9EfYVbinLY7aVOb74nerrWmOL+ULuc+541ao5SHPhhKJdnrAtGm7HXcOY0bFQUl1UZ4XAWvWQBEi
YLm/8NRn5gaZBlmejQYvwerJUw9KM1aHRMRCUpBYn2qTuuDwpJt/tJ0GRFeOL/mEqdbwf7s0hyg0
Zh1apP73EtsZfV3HMUd5oQrXPHxgg6p/VkFh6s9RvYL4hrI2emaXF4Q4eU4WNw+NnBZFevgep+W/
vur3sSSxK8H7hI7IEI+JWAseFgsIIaIyNyYP5hs8MUeCozVSVjYuRaHn0hPaKql8wv1jI/7ian07
A4ZjnLTGcPi6idT6xeD3zhynt6L09y/ANkJ0V0oHj3H4PwhMIMP47donbz0t1A4xcrEtJ4shvyOl
44IlWoflZSsJsbv8M9jfriVm4LfnbFKzU5uYRrsCM8TshcHG9pLLxeWzvg0P+uzCjD5ztvJsJnOa
oYXgeLrb7YxhUHTSPk37klbejIax0hpJtLtAQ65oty5zZ54dbVfFZPBQICG1u7TziQH896H/5yas
kxRD21ltPKiZTfPCq0VXfmG5ZUcjl3TbxuthjOp+kwwfprqfAyETMx6QFv99yGnynVxtN872MtuM
TMPy0Fy4tTN0U949LV5kQLSka6fqgk1bp3h28D5wee0VbICXYL/sy6TztOWwz1KTROc2vrvwXs5k
XVyXDl2OVBs6xcmc6zs7Mbsdc46+G2A1rb2ZJJBjX7ijTkvSPqCDbTuTjRn3gFw96NZF1tsZQQUe
nn3ewaHJEsWNvydjIplqgwaCvY4fj1/Q0tb4lcqrGEe1uhatNqpJ77vzDPjd93t3Dq5OHRdWeFu2
bqp8AL7s0oimIMJlJMn1/kOiJ7pIH6GwbqfHQ4iUArnhhaE7O6UtSwgu4TpCMfLvu2ZYq6aaEoYO
d83tAjADvu4eSApbIHk5Wq8Y0EMWosVYii9BsmIX/mcm26TJpMuEjafJslx3in6obUs0Pou2J4kq
4yxJrw39WiUm3AYoCwEGgkILmPvS5c9uHsgmCI4ELUmnrDynyZPOTnly+GHsHLC34UUjP8ZGxVl4
UezDPPu09MbCF2ZUrVO1u6F1nLEvuR6NYk5Dh/YKDLTKBELedi4lG8HNAUnK7BWVI0Qzph3gxgL5
J8uJgNupitTKBn0JwRZCC7CYW+3KiSMQM7g0U3PHFKPmQnmGbu1xXNdyRAs3QWCCvlq/7LMNkx/V
V8oHjX5bH7GzW/EzcIYhSDPHKKyAQ/Z/uiOON1DeysPSLn1iI6lfUbpgDtCv9vP8O9M+yar5Nion
80/Vt9YEPdxed0FcRJR18kxUfqgz8EIoqIhCxva26EIhRUkXs40x5SFAISzrbxpMvi+shzNUQpF5
IwwgWpkBok+2eNnJOcGknb2ucQfGRrdtCF43Jqpw8ozMzR6vi30AhJq2rzRCe2o2M9HqHFdj/Xgw
Sk+Y+xZBvX2tNBfFITUOGGVheTup90T613t6A5UFCTyvRm7uUVxo90dXpTETAkpJSogz4Q3VJmZ7
g9E91X4qRLADdv39zwN/dq9Gb9YhPBMlduPk7OzStGQnj0GAjptcoRCF3NgM4aDmmeyQkhH7JXdz
uKjdci4q1IDeEW6hE1D+aur5dmbHEvv0vgJUoI2+Vn1Kk3RKwk0mY+CMsJ2Ipz+oweULn9vpaNp0
4BsKqug/h1NvHa0DajIiMIF4w+E09QuINcMXEYSsuFRvxG6D+oU+/3mwz0Hfok1AtZGUdUDhT1K+
8djWTd2O1praLeR07oBTaJ/jM2uiQ4iiu6QH7ANqHtVNsJUpv1r4v/rwte1uPsmv2OaZxW02XOHE
1oxCi5bKm2gWYzJN+eeYP0NrT2lmhLEEoLf3905oFLckM8ol+Wvr3D72/VlOVkg7aPaUZrzAXSeI
SGzcmnabuo/peEtNiS2t2rCdkq6ioslNS/B9xsrdFb/YmQoDud4cbAUTEO2BweehS+Od1hTkcqg/
GYQnwxLEv4KiBKJEuRmFMtm+imHhmvrWFcyoSSPDVbFTxphdOVZscYnLihKFE+kDB28woGP8ruCy
U9Fkj97icOxcxpu9LG/u6/6FOEBqCNGO1/RsJzEa4fYVu1zVmPTwHNCJRl7VYWiXRSG5tGpdbA47
G6DjmEcTKv1E1GRO5kM+5lWa7Dtrze7ujGtI4SA0lNQRmCZaoVrbtyHxADoWeXnh1DXEjnp66qLv
SgmGvniEg07jlOPOOVpb2VrnxftBu4cXMjS3+yySupvD/pdULjptkY/zbb3AN9woZtPecNviV+m8
GSDpjX4HccRo1/STpOPGyl+VwxV1DlIr3p+JcdtXnw9Vd2rvAt6OBWQKcqZbARNgl9xX+bVUP+qj
b6AKbpRvOsmuueYXdWqMV+9KmXAzfbAFAaVb7Y43uiU4CJe2v/OjAFccZy14KKe0xD6uM8RH0cVn
G4KMoRcUnkObEjUk5OVht0FOBAU1rJZ287ycU5Gr2vVFMuBXy+c/78ImQxNaXOxLJ+/CruSjVcjM
gwlqEWRAay4N7i4J1P0sy66SVHEpz8EM7KoHTB6xzH7pZeQIucPkCqLEsdnsk1/dPsq2YamH+faB
wv0hv5l2n0e8EZv0udtV/lH9JelPlbMsYoDJwr2wt53b0EVTtzD8UkQJ6O8I8rDV6DzMD5aAswAW
WkSR4wfWUrTrsyBO5qhTUt2Vk1fksJLDRp6gp6woyBzigFJOlT4SwLD5S9MMzgbbWhWLUjDHJpEn
sdh4fJ+SqKsu5QznjgOIAEI+RqBI1sn5t48zqx7qHKwy89mF4Cqi/gNFCywGkBS2AwwMZjFcxYvw
9TkugiLkr2VRwxMiDX8PmSKua8Vcm0ACdJYujTa/pwTKSIjS0HPZ3rbVo1KtYUngOEngDxxEtPfz
mzvTPwvt3PgKvYXhoHMSe3WyMyXbXjfXhTb5RVO6VvxqPjb7X/K00PbPDp7Ehv4i72VPJnvTIzYD
c4NvvAz4GuQO/SvdpjVnkj3TM4Nq1+HC1DoXoWMzSKclFtfwmU+GKRnKQ7PfqaYQLCBIRw+F3iGI
6pRhmOfNJSGmM/AYLPz/XO4EOR+LY25KhKprZN8BXo/yLafVPr3iWhwpP4/9ue2HPdiiSig46l8H
xLcoqJj2cZsqmSk6Ftn9CTFRVqJHA+jy/+9CJ6uzTuuirlsutNuJfBw5HIJqRLSzS6LCZ8800igO
NOJ5WIYns2mwJiXX09SEWaK5Y4rbM5EtkYDwW6IjhcwX+yfRZyWMlhyz+19I2Z9b099v4eRYdfYH
ld2Uh7UNt1MiK17zvAKbMX1NX/bwHdDGHDwkhEEAfh7nMw0HsEqQLoZUCL6KmvTfa3poUymJD4R4
BEQwK+C3A4PDXmuQdsTD9CD0RvuLrI5zjEZanpBqgNpBXHvaR9PZUmlIeWsJRmNGTQM/cZr+GHZA
Vnqv7NSnYIcdTwxfj63Nxm6krI5uZe9CUwVesDpXHn+Zh4da+Fl2n7uydrfbd317m3Xo1Xg0K1q0
D9YzCBjOh3L0YjyCGz+1V6SDHPqWgVl3QHGJsGlB+AmNiRo9gA/sdNrrts6CgIbyNzkmvJKiCm0l
gJYOn60UO/+GKLXmWuWD080hPmuhkmEKG/1p5B0mD5EQ2EmkCEXikn/x3tgMbCJfylvZFg2nyKDO
v5tZ+yV7JNwuiqeiqcLY3pp9g9Ah5MB23eJWDMP2uJDbZYxeWRkSLWKkeLEucY5f9df7OJmCXX4o
6nJbEdkRXR7D2Ax3VArJnNVl2SEoOiPJGZsZXWOKGl6uqJ/ZV7g82auAwRz1VNVzSEroTWlprRFu
kOqbFDmH2gOEg2YG0Y2QwcijrR4g0qknoWgCswPLvKJSe2E1nL8Pm8rxl6b8ac9RHmemeSw44ejM
xSvSaiPl3jaIxCNa5KF7YkovGe4QRxOHoBrsFQ97MjiAP9/GF4ZzEl8xHP+5jZPdr9KLLksHYhNq
18BLZRzQAwXaxLgM5h1LBOU7IhC2J4ZJF1ok8Cp9GoINzSMioCkLHqzoFgFyoFEf+i6kV4JfePA8
B6QpIfF5WMLUzA8uSSzElCmHsjkHcARKYrBZPJR2ZHnN7KdgD4OTrQCCHXNANEMgKn5YsZjYHPgu
n4EA+8zjPnLQsFzcLjMZIiIzWOmf0cSBQEocyiKAuYGAPS+QSXw5RDlTx6B/iuAE8xzoeqe4YFbr
VmuK+NgcV0RINBMyieEK7/IVNSPe4x9JdA2yShmSbQLK/PzuznS9W3RFCNoBx6OD1uvfG2qTOnUh
5UyhmP2lvUXlr/Fqc06YBFDh2PdoGnKmWPo1zCCY41DYGeLkGEEcjEeYRcP8WEK7QV9fgFcXlcjP
SBpxf0g9y1QCBKp3Mrfao0z+UO2tdRv/VovRrfcvmKuBXWZdYErvtaq5kx0q07wcj95YCgG8nfSI
fbGjrfN8lR4uJHZntx4FeAN+PZZ23NjfA2bY6THL+h0gw3SHPW3v73xZEdaHqzqZd/VcOt6QAve7
WdsAYl2oLZ6LaeGikQg4CDCAK52kMqaUJSRalkm0Sia9QY8FctphCtpeyPL21R307ooMgDWT0HYb
QkBgukNb/nnanGM2/XUfJ3G9Mxj7Ke+5D1Jrg94/FKP3PoL+o+k1NJmRdQCAHuOwGSKmSFogsnlh
1zkbCpioY5MNofxifGXg34I74xCrliSbNJCJw3XOcUY0wPwFXWOiEr2SF5NX/PzgX5jB6V5n0n2F
a67IJE/xrcPYjUOtMB+npPELefLlEsLF2ELpXAr7K/v4hSwNmJZxR/sO3yZ4TvXhvqlfcWhViuvd
V7qZyhzvqoJFsYBfuvYXh5bC8a1nt3IRokroa9LRMxLFZxECSlPzT/Qr/mPaerRBg6LRlRYfn6Dn
8bQEA4qxogzV4OBDMHhcqlON09msL3eeKd0AGlCIh7nD57G+YVdBgoyIAHs15oZCFpvVL3RYMJQX
IfmvBOLfIaMHmdZ8xCNP63lFYdSVYYA+HLJPARLZ4k+BSIHbdL/19M6gzEeThaV+WntXYUQxyKJ/
ghNDq5jbkWgdT1dopTqw1zkisNSbnoi6iIOIhkR8xVMz1zkNpO3yWC8RgdPUa5UQ5bA2ineGCzYR
kb9UvQLjCUdSNjNaGuzdLRgf+mNsruzwvEEiG0FvKn2QYai5JIPd2AT00AGzDLWH7iYnB6HNaKys
w4rjgbBI057g28dDCJO56x5/nm842bKf/DN6DokZqaOqGc7JfnPMRnzAGrHSRnEewVeD0attF4Tf
slCyE56t5fOheqcU3rWdF0O6sBQaA1K0SGeG8wDyFdevjXljZR6kX91Aj0Z5yOQbaXgEGyzKay2O
YhooqvGF9y+cb8XvqeKjS3uLIH5sl8V0y4UBVNFWSHCpbo2A6JslD3uvrBdDeQtVjW0IlBEPAmd3
K6TWAV2Z9IPtWaqb2W6cvtr6hkKIzml2XNIPtJN9IwkpH3blDeVMvSzdBPqCKmQMtEealASPKg5K
/Z6ShJwI8hvFfR03Vd7qAZ1J4Z2lfhoY28JFcCM4O3rcuVVPBTBV0RNo3O2xdvP6RkD/NSKG1WMN
MaW5Gsdwt6ZoAxbyJ2cA/CBCg5BN2ahXP5kHeiqmArq/lfJ724exsunw73A2AviJUfq44zPVHlil
RMSXXvq5wI5ERzUNaM+wSE5y8i3eG1MMAVacylCP08nLtCtqwqLGiWIxBRyReyQhg6hYt6jG0+BF
LIokAwLXvEI8gIXQPNVGWsB21pxfw0xlXqOnO6l3Ol3/hEIUqgbRdMLXSRA4SHi7pfFm7R8c/dag
ttUOriis0nQFcs5O32Ozqa2BfTl9hH2Vo3wk7YKCJsEbC3I3vhJ98x/xsBJK06x6uGgBUwOog1xH
CJmxMEVqjG1CEUnW3e5VLV1+HJ8x7NvbLuCbaBgxUejX4PUDbPIVp7nl7TVtEQDUOXhdxotSt7BS
vmuy37x16nB0AkEyhHjPmofirzEfRAg40dYzp02Xx9Xpu9bDw+FRoM/EdOA9CGATGzIIlECdD5h6
7OdkUUw1Ckk6/XncJPYrxJhsILQMEcqDYFMx1K1V/Fa/kGX9/Oa/nFVOVzumVHBbENrFXOPkXLUO
x67NjBEwRtloqezVluQree5ZRbfoVHOW2o1H9bKD/y44xDVMDHMqZyW21hry5lKVrdWsmu9bw41X
7Xhbai99nT5u7bcErB//OdfqnGAXf1RozDXPP9/92VmLVhPZOdassn4C7WhlJdtlIbPRY/20ZTMU
zlZ/bB5/vpAh5v+/w/SfK4k7+Xb2j4cuGSZnMNeUKI2s8fPkpsyvUnVeqGWgH0U74VXXpEHSXMva
Cz2I0FObwriRyt4d5Jv6mJOaqqJkQi8kx20HY3yrCsFYuv8qGuzk4LCXl2pK44EyBrLUwqO3vOSA
IHUdZRNdECrt7GUf7pQmGIZy1vdxYNbHcLvVAfkML9HvLfuX2SthBt91Dw8MMyhva2Re1fQh6947
tL928nVl7Dwsqy7gJGdANrzN/jM+J1F9NsX73Kl4E1A1BEaCYe8Xr/p/Qw9SxAn0z8sgc8AbAW7D
PzbwU1Pp+2Y4ml+mbqW5g28VTdh2Fz5e4Ft0TTBHohfu5ylwrtin8oA0uABbIu1xggRV214unKEz
11me+B3ZXA6H1LBfs7TDeH0XOSxkU0vDOMF+Host8bp3jrsdCVkPbl8sir0eTHtFaEK2UFXZokx4
oQeMB8amDuCeeFq/nUnaL/Q6fcUBkEmep5K2Q0dIqGQzG3APDnCwtx+INOUhuYDLnn2H3x7wJPOp
M8VJLb0xiTTp4PqcjreZscSahc6+izHa2WshoGgSf8AqPs2ypClDIGZMzDX7fIWZARs31xuntbXv
QKcvvLtLVzs53WR7yFrbBEAk707Sq6YWlsLQpnGn92Lt5eeJcn56iio4YgnYv56KyJEwSdYuFc82
hhmNpNi9pZuWeKQVUnlKPbmXOxDPPSHaF3RgOSp5wr/jOfT77a4ySUFFVa9olxRn1GFOWCvTnQJ5
jrojZ+6gzSB7IIKRNnddtxGGZBepAGfvhXYHFihnim2cLBSnzQa9RhZOlGC2eTSpV8oWU01fAh/L
1jT0En1RGeLQzOIbZrK0m+VDmCwuqvmdI+hiMisTz/Au0As7PdzMMim7PAe7Lj2A8gmpsHipqqE4
zs1FXUXgmABueKfMOWaJd4lfhkutiWfKHSqC8QJERjNNPsXuUkceq7yQEQI6bEiZ8/1s3xD1d7fD
8anldY1afmEhk5Se2SFtGyFioVNP3iy+//246lsCuiOvuQniR+u698fACpXQcNPPLnDcKtCjYt5f
jUHv25HsJfNxIS8s9+hvo3iWbdJbJTzyd2RPc2nhnx9mUF2O18q1vpJf6MV6ne60u/6tplqzUOZ1
uF31YRNobu7WPvTTqPePfKxUb/TUyPANf7qzV/0vkEFP/Gn95fvoPry/83u5gsWHEl6H9xAYXX7J
E5mRR6Tv/o49RP48b3Dhfoa0jwVISUdmQHP3wke+1qu8+e1H6ul+pKz3q3ZWL+9pq/ax0nB7d34d
/6arxwWT8Cy3DZEgCDA9dhVuTQ7uUQTjci877/pF9SQ38efh694Nb+cfH4lfhJCnvZ138JDPdW93
fhwkIdBykPiS53g7fgBagh+/9EvY8TNCeL/3afJ2xZhl89GT+ZWN17gSH5Yre9eqN3jZ1eFR9Xpf
jfowmS+PIRJZvhIiCuCOXulXQROAMUVi/GRGEahlns3xUAnS2yGwXD2qr5L748hfNJZpAJto3bvY
uwT7qJ21S9u359vNcQaDIgJtXLZLcxOvtlemn3uuUCoCIn7HQl6HAfZq3JZP+wdC7f6p33rxqp59
xK7ixkHvvjleGm22fuu+Vb7uqxtzk6+mJzQM8tirqFYH9y+jp0fwtsIh0L2G13B09Wd6PlfH5ZEB
OXgZQ0WP1fXxKf4wNRe733K5Z+DieeuabutuGbzk2t6Uy9s3PC7cB9rm3NjHGNVD2zOC1hnc7FzP
DgcfMoGXLOSncZYEW/f31lV9PEx9LdJunNVTGWAm62qBOtNn+vLgI0joYrngyvPjLfobVAxy3Rej
YAT5lX3XL1Ab8GEJza2XeA7JdwVotJgWla9E03p/pUWTZ7tjaP4aQkT+A9lP3N+FO/gyTeTpPHvM
r0gsXNLwaPrkDA6fy6/nEWOchLH70bpH76nzC/cYDGF6FV+BY/JBS3yUzrEM8OQQBYxAWYhfN4bV
3AzpBVkc5jxGKB5VDhWPFhq+egxiT/XRI/Ay72YbxP7ngxE1obFwovyqXBaA0BY/2MzlqypEGn9G
M/9sFyRB6u/4gwYhyy7zzMDyyZ+Do5eHFli39+5cHWbSDLXK0Pb6sPbNVfyYzMmcfLF6NdfwgUM8
FG49ZOPmmhd7WbBbDMtmqc1hMoRmUIcqsxN59WU10+ZjZMy3gTPfh82sm1mbzMui2M+iYrVb1PyW
nSu+k3kLojIX9R2vWqLe7/b8+sGPPU/miwM3VntQCvzaSxmI0Vd93niUrMYZHUORM09DdSm7z5PX
ByN7Q7eU5hBI79lCgm6p3nLGRaXv+KRr8+ES9PdFGzmNOGGUAPyhuCtYUn/vp9WxqptWIoCwqLls
X/btB/UgcuPBRfXBVVhVGXWXGmIgIiLjA1zPgh1zv71S2fb7q8PuLa+RebX9Kn+za9t1jhimOIel
2d9VeeenOh1JBpiY9GhW9LdYCCzmR8+2pwsnw1kMEw4kvECqixaf/34Qo57KSYkFhonpsB4/2ZmE
sgWZ8xXKkgTrbfugFWEKG+VCUHQuVXN0Omix44NkL5+MoJZXW+JLTsGsfK7lJe0yBYas+8d+vE2b
6+O4GqS3feu4e81y4051WysytWtrWNbVpfjsTC6HEj5UXbwOqaidxkqDHptqnkzGumiToLTfJTKI
dLzPlWuaDeIpklSL5OzgOfVjYh7cov6Uqt8ZXJyfh+RcJeSv+ziJSvc0zStJzQwpxRzSbxvlWpYU
d6zutlgVCoe1wwCNUOqgr32RTZsJBGRX3OUN+6/Mkkksr8yQsMkcL2kTGEZ5IG/Dps79TjRLWdKl
tyhCt5N1wC2LCQS1ClrQSRrctok0dv1A+IgX4DZS4w+7eGr7j4R+p44mtZ0rp8ArjuRO6evFyPJM
VKNB6oaMAFIlpIH/nryVhNBQ2bcsKeMOiiI0ylIVdhuNfb/f3//8ds5EbX9d6ySCkozmMOZSz0JR
HpVyNgx+MwWofLixRidaH2nKcGFwvxoETwcX91uEHGyqC4Z2sjbb1snNPdnDerDuHvd03NLQ3rk6
x3+80odZEkeonGaF5hl1JI8vmZT6lY0kArZ7/dMwrhpz2Rl+Sztky1aizySYO+nxl2lRMOpXioP8
Iy2yQ3IXZ28QniXrY1uqOP++qO1KoT+2h549GxW40SXy+XUoS4uaQ6gNsPlwk3x5GDC9a11HCmvA
6uluohCEI2ENLV0BvZggGHjGcJ/pbjZxLBquXg1ebj2DdeVyWFtXGQkuvQDe1Pu62+IeC7xm+rHu
FfEFOOJcDgb9jh4iuqQEjeIkB9ESwK4k3uqYFH4QdEPEGal/oEsIOiTnv6ScGQqE9fOcUUWGfPoG
MYjlsrJBzea0SywuYl2vE1Nf53B9R5s5k8xbE1rG6GvbN0UZvV0/8OSFmytaQD0J5Nqr7Yx+GtXb
2h+xmgV5svNLlTVvPE3KS58+tp1v5zc/3+mXL/pPd3oyPhP1fa1OGB+nDirDFvwSkrS+ulerdwVs
0nnTpivTeNL7ZyriEk4elPlh78OtHrJNV9xSDE9Qb+hccFAYMT2VzyNWqlGZr/LuRZk+Or33TKZL
s92h6pbdaLGxJP0145fEVsRX6NS8PxqhMqDe6yyabmYjYdsux+YOeBgn61qe/7Hz3R2ucm2ujvNS
OH/6MESoStNFaekbigzO7gouPa22AM8afNTDrKoiQHKKJnAhYGPQ5YBXBbYtng1OZ4634O6ihIz5
yuyIuaIVHS6pzKlnTjs2SGEJgkynrZ96gjTWYT/aSYpkXLPYJWzagTOGzRi0sdftw52K1JaXqW6x
pS0Y4oKXv3WgfBKlu4UtaAlhObKjeweEfO179AS9BP5CWl1C7c4eQd/v8wRAHY5N1+sTW87OwCKF
lko3hfMweYAkVONN1IM3UxXZdhQn0Q6c+n2PFD1864Mfm4F8ryo+JPf+eKf2rjIEF+boucX0bQxP
dvs+rVvqvbmxptETplOvCakw4Khpohr//w4QaYKQIKT06GE49Z7aFbF9sPeMw4QpD5iskzUh+BBt
NX0cB3p6YfmhGXLu4QQLQzTRwoUQx8+3BP1gtTLOWra+Xg7eDTH40Q8l0kTLJTknGSbRm3deQ6pO
1krGiMS3S6nSfX0hVHOv+Uf2fi3v7j7999xdvqweZU8l57RcM6p/KXPLLeYHd7mADE86gYUFgffd
bCl+u0g2c/fdRzJzsyX1tz3x/6V/M7gYjJKktiACy/eEpCPzPgvvXXxd8m8eRX6Kw0DU+vz2K9k7
fuW8rU++wEdHxkBOjwKDexf0wZ8Ld2RqWxIyspABIKAHXUCr1lU9kIAkelze/X5+4Hs5GbJADBz3
hX+FXMar/Y6/YnMLKRlCRXY0hsdAPMpz5hZEqyj8R4b3OXDn4idF0iyyet3rSKKN6y7If+NPwi2L
xxhIL0QW1blNMFuU7u/PhMSn9bvHluvJCBbz18wVEMd/Z+SyN/FOBtIx6OwLxZOikdQN1QJXdReM
jXg1APR3B16PHe3I8/c8lUiJBZYhew5Zv+odyOoHflIgLuLrB17d6+vLyzxdbN42qBN4V7278990
V3efg7cnLcKGOYw9hRT0bUP7ChhMMQen8dP1xGirC4ErHP3MFwk28Wlg+pa390j4gyxMQikAAw8Q
uH4TabbI+I+zQwQgsJbAP576Wb4CIeCLFbnqDjggXuzCrX+I9sHW/9iDcGBsG+74VkpCT6/HQhL6
xlyBcm2AC6ZLWEGii3P25knkvUMYb2SfQJ1HGa5s/v9w9VT50Qbajg/tnrxZpLwiB+QHwpIcVEyI
2GtJrUWG93sK6H25QgtijXyy+/RUMFWTr4/aDYLAidbr563bzEcfqYcVw/S0Md2rze3RdTzTncgg
0Zl21wvwBTfjw3afBqaKExkLkwQTbxz+MsJYTMljgBbNlR4qger+5hIyHw/rxZoMHs9cl9SV1PfP
BzAZsNP758/72R/q0D+HriW8g2gihwR1ArBvzbxPutLR1wZzZAIxE5MWSX3QHjH/yw2i0bzh9mry
FT5e73EsC15Z9RA6/VeVaUbXO5gUfA7gpYofPvBHIFp7vvNGXxmjK2YP0IUn1vzz+mlz33ivB++2
ZYpdZW4NZjGyLBUPou7VxE9hL81IUX/wmnDyNPL+h9T/pFrp+bNPMJgFCEjp3W29m+XIumSRk6Y/
sKhZfNgSM6t/3QARlOsU+Aa9Sib+EIS/lg/r5993MguGZN59vDCUIls8GUkMUklDbEgegqz19/aZ
5Jlc2pIGj486M6CTM6c2TWdVrIQ0SiXlMnVmeTkrkujChc/kjhDqsXgDaifEc07SArvnxG8oE60p
dqOdQ9hEay16Jsh2IqOJdg41YeiP9Ltp8rwsPfqWLtzBmdDirzs4OTmIMafGHvWvyA0CCZqH4A5/
vHIRBpVjuh5mTr2UqhDmASPBcQ1x4HiRovzzfeAM8/crkPaVtdMpgKAtHMHiL/BbHYXsKxxC+k3p
Ou0d4U9DaOd8osUpW4iF4Rpz6YWcCbm/DYcjn/DTqqzoG63RdNHwIwj+pgt7h9bS8Rg2nSetIDUX
R8/aWHhQX3oXXxnZ6TREZQuzINI1DWrY32PQOonhTJOqr2E/dHkA60wYw8oRfBT8/lQUhv+LsjNt
TpTb/vYnogqZhLfMkzgPyRsqZkAZVERE/PTPRZ8Xz93prk7961SduztJR4XN3mv9psXOQxZfs6pb
v1fgXRdpt9WEoGI/uob37v36nNdkOJwG4x9JL60tjfeZEJW4Jn+czfDXO4aQcCDcCMlVvr3ba0dQ
OlyJkmCT5KG5dtiGl0+SP2nguFqPIYEU/TQjoC+lgwwc6QZkCIq/H1awNlSVf1y2/7yRb8CHehH7
R5bxRpAXVR2VSBFX2U5C/3M8PMzs/CmRZ4+rgas6BMKmg8SYMFo06KfDneZ7T5+ijgAoz/XQlkA2
Iz0GI6kvbwXZO/2S9N+MoDYcVkNchxAXZXC5DV4gPjnKOJYKGiq0VsiNSOZ+9kuooB4sSn5jG5Ga
d5zK5WUnjGJuKjm7t8594hoSma3BcJ3BpwV/jpWdZEADPQwoqIRNTnXbm8cQeXFOL4PGiJ9hOu2z
d84xAhNkSIYVVzWTaWaIgDSDCZVzROMktLJTSGLSE22AnaLDJb7R7p+aMsUxi6IEpTET7bgd2BuJ
bFVxXwzmu0NAdFt/D1HTFIWLeoyHHF0JFesD9dnI1PUVKJrWit5l/JJJW6pZ1hdvFxMcb5VggvTu
w2PcIsR4tnaeaMc1vwu5HjKVQeLJqLmajClvJE14Meh0YbQFL24Dod8Z3ZyuSiun2Xk+PqM8D0hc
wW35PFt9Na9HC+yNqf7CF9Gt6OUc1lHRVj8PZfjLQgIsEfFbiTx9MJ+/P39Sn/VFWuZ0+UJc3/bj
2r6qaMAEZ8hyfpIQXKPLsI+VezPuvkZfzfgU3VR+GoNKnsKfKxoPMCYZRpePjD8Vh7IoyHp3lhIh
6sLD2cw2RR50X92XvNPD0Yrpz5G81Sx1l3N+15zw58WxophqvXx2sB6BFg6ZWMH4XXYrHyzYOqzy
O2on87DKFrdYMMzuq+/NnfxOdIJ/mSEMqCxRDmukR+Yxus9q3DBxOtcnXW+OdwYtdUgMkWIhotOB
GFLznNyCbjKUeJUjs5ypUEUnnxlu45EbGdSTZ2PxbE2l4Ohl8CIXp7ONEPf7isHbtOhia13fxqX5
8C6UFyU1HUZEWA15UgT5orUbd+RlcWMTk3yFVvw6vN2dRrLHc2HgLKgM0MgPdUZpvgPgu4eNuDtK
xDlTmZ0l8/J2QsafqOHBP39cGjMkNuHDmFcqJaO0K5+OwpShg90GSpzuZesQ3eZXrPWdrVLWXywh
uFmntzamGT3bQ5+QJ/IXXwqbKROC7HOwTaeCx4SEeR9lNshWWN7Ne3xMTivQ5tRRksdLaWXbjgiy
91N8zZzHuz6/755TwwZLDS4hWuNluoApNjEcR51ptdHhp33xD3gT0A8Tuahj3iPB8bvApL+dNPHW
EGRGeeg8Ajm6LDNH+sUa1S5sh5kvhlpKd57LH3bk4ZD8bUP+9srfTgZNym9Sfq2fCUl6wV4PCquk
9/mCRvoJIfuj7/32St+2fhF5GcPeeSXV3D/8jB5DD5RACrJAWN+cpPGxN7nqLHOJ0aWzA+3xf/is
f5SO397BsKf8p/O+dIXUPzOu8o1m7zS7wNqBoptdPBBdP41mH/8BI6sIKlWJfIIhGpfC8PdX08tz
dX4+0ACh0Hel8BLcA8Iv3F1n5ZPGryKOJPcW95vU0+ep94ShHz6yNhGWwrTeiOjKyOyPRaexMmjT
BzS14UrOYXb02RvsreFdnHJL9I7TvNY0gni1aN1GXNjSFF2d3KLkOKshPg8bxHq3kwfZ+KX9Ygvr
qe72ldXMSkeEaPv3Vf7lI/m2opD2qEw3RJyH4+TbVVZ7fBJ9K/XcZ90Dh+4dUILgCuzQJfKgRmCh
QcZbhJlPC0eOCRywhWnvtBvJGbkj6OEKlr22FCufqVDwA2GsOEytJTPeHP7h0Rs7VzjUFPL39tpD
U3ZxKtOGXBZFalYvEHFiPDy3HzLgws3++NJ89a2PT4loX7j4F/vfn1j6yzOEW4SjQZE5iFB6/H6n
Hye5Ey/VvU8OaAJNeVcs8lW7ecS3WWNVnmaXZjY7znT6bvL7PCRi5v/dWsNiYwI1zt9fum31W0me
qkUnPy5Nn0iTMyrkL+ph6YLi4kxX5g7A0j4DIkhpsvOwLq2RR13jnMKDMw5GPwBqvzqw3xcA9qIB
2RpGuQ8Q1++X457mpIyq6j3prZFbW2mQu2gYTZleln6B9czQ6w9hn5nHtTDRIcj7D9QI9LD5QnZk
QCL6Ur+HT278bCObwke5NmbC6icEVPmVKPjtjcq6KqkGcQ14on4pP/+zHzTK6KYbz/qOjte8xIdZ
b+nrJmyjOurmdSSbjB5N+jC6eLjVEcncdiUZCkzRHlA68J7pNb6u0i9asFgLM58ZZnPVf5Bxa5dT
QoJp7o3SUkJGU9ocNW/XeORWyFBINw5lH0Vz1RE7Y1YhefyrJnmu6nnzWYWKc4kvwSiWo2xdTEq7
XGlh5RymKXAM6SBRYXWzKr6HJxerpiVNy0icErFcbk5v6D4tDm+Xc4o65KXnFr+vRv6g5xhZPQMi
3UOkfsoc71SVNhMKlvXDfPqGJS8Y/zC5RCUSNavcM6TIMV6PE22mf7CpWM9wPDkhM0ER0ppyAkgU
5buTPd4e5/eo+lReDo3Vv5AcOznPGU1VMpN4WXzetjd4I6siwzk3s3g1YFnK8AwfzeNktPg8hszx
rD08VEvDQUOxFBwJftjUX1CaPPbjhZE89tfGMhb37c2/+Fefy4Hg0+QIj3WvSfpX7Ww16/Slmci4
Rz2EEaJJ3Xf08q04pRocOzLF+mwQB40SeXGtTHEKbSG+UxLMj1QsqYkGY1JwwOuSw+wH87wdMY8C
hGME9EfAqQ29MeH+T6pt7b7dvqhhGLu5QFIWVi4jNBbbFFHHOByHDLNzL6+HV8OuIyEWOVlsyf9K
F9eJYDehlmFb27SAeB6mXN2wrrIpEs3uJFdrTlGyOL2r5mhZmMuLKXvKlIIqSP2Rh/o6OKHr6CJc
v1ZlKygxjvbV0YBWbp5BzWsdvGJ/h9LqgG3GQT5RA81RQSD9NiL5ws+ofLqgdAQEEgcvZVqUYafr
FuDr5eIM2pfy7cE8QQJS7EGdgbtUccl6I6E9YJRBvJTehfklkZnwtro8nafDmNOD+Vwb9uxp3RLF
fSBnEaEAyHx0dP/LiHXrulAiMUL24V294YKowZfkXpKWn3LIXpig5GpC4WYxTnxCLlTc+RfvCmCI
jYadKn44xKTYgLth+nCkebORPDHsQsEnWJwYlbN5G0qVR3yMUIGZ+jpH4mJnCxWNl+SdXQLnZwZu
HrPB6eMpsYYwprQO8XNkKq8lsmhEJmN7/ION4n8+3H9tJt+OvUoTy5Sp1ffktjvF3ddzVyQCZb7g
jB3gezdjF1B9EPOZECAc9upotOys53QUnKPzV1bZT9l67oaPwfTmefqi29pKTlJ7f1kd/cNM927B
bSnsZf9sPbmkzi0SrH6mmN3gbzLZ5w/A/qTh+ePMVJNbZcqTxjUs/qYFaay8pKsaPLay0pnaWEys
jSjNvfc0uPoOhOi7EvBt7wAiLCxo9uzU1YJn1Eyuy4N79x+ZeV4XyKSkJcnJPGCKLb6ojSnNCo9p
q5PDFkQ5GM2bl3vY74T5mO7h+nX5GnuC167+N/mBbAmHwNuZ/FHQTGK7ZQeVrMuu9pt9Csk8OW5H
AT3ntEH1c3bRPO/JjXsxVneGLIX6ugW7tNYKDwhxtLY8kyaqXQWqZ3jXpJ5WS8a6GLR+7Be5PX5h
Qk8HP26Clc1wWCFV4uE7xOuXdAnFZV681leDf5cBsjZUdH8sgTGqZjQ2IITf8xKKsXG+tnJ+T5RX
bf50W2bCCIVbwsl8EJtpEfBil8C1pckwMM6RtbYuFFeaCP79RYEiub0ctw2OO5Rvmn/ymr0cpJ+9
9xjZz2k6tuQpuberAfx9vBv07a/ivNi0jh6mIU761FN397jy5ah+refE3q1FzXrsjUXhgRH7D1d/
TT/lZbHJFhUKYFMHMqbguiP8qqOKs2ockU7l3t7Hyy9ln/GA9N6gx0stgz2fAk4OkHUV5mmSApaz
ml1tjmqRM1r09DX2q9pnJvkpOITjwPiAjRW3zRZJ7fwO8XQw21CeloG8YxrNHuw6Yb5QWCyOEbp9
oFvnYZ8BzV4fsyzRvJKj4u4a7/1GhvCA3ArbzdGviCTheTqGVYg5qLCOr8WneravPhEmqzIqvGoy
TvSAnj84oQ0cDmG0m3Sg8lxeGADnR5NFOsk8iWypzHmG5xhDX6zO7462LALC4d06FiYEs/nlG20t
J6iEHPA4e1jiR/aJ+9ZCtscviZsYrG5Vxce72TBVlGg1U9xd3hpbj5lsFowWiA7dapL640kZXRzs
zvHdV5bCax13O/SJ8dmt3Mqup6nJOUwiwxMaLDnRYM4MYEt91qDvcSu4EXFnQD+x2s31rXU5G3mc
r343u25V3rQ60cwDVZNuzXCgpdjp3jic4HDelSXt8auwbl2VJhth56cy5cJYPaWB8CrupN2ztiT+
TXSA+Fs3q8dGd9sZlgSyza/J+aVdFlMymxw8VJvKFiMyLiNmU7CEWcbca+fpisiKO7o0cr5DHBC2
smW+FNv2vx+qX4Xrt2eKkDWdCg3FFhEk37bVXO6Ui5Hf2oQz7cJNUKy7YNcMFboxHyuov+o34/1x
t7I8VAEJJOIekRleyG41H2QsiknDLlThnBkmFuZbqZpC6l4Ij34woc81ThtF88cHq60s6Rk9RkFz
3+WGLRvxie2OJ6DCXBYQ6oB7VkWaKlHLuDIwTGf9+3P+gSLhv2LIOt0/+ib+M3z/P6XoUSzvJ+12
aZOCkyAWai+vvPvTzEc/mLqHy/X9cv73db7BZuTZPk5dy+s8W/Mm2j2T3VPz8iM0/2enzceBAaAp
GWKTv9Ndxyw73Vv11CaXh3t++vXZ0zNLGbl30bumjsyMD7SpVNH/98wWriPZo7DuBhEHqvGt6e6O
V1mtMZIkmW4Vup1l7gEXFEcwrl3BeVJK3KyR6P775v1yFf9+VWECBqO+ythjldTV3+9em+fPh6p2
bdJa+qtwMDX0jaX5HNmtkbRX98yfbeaqEUBBa6Z5FeSALxEC363l7cO/MymEmFDzshXRS3/18JQa
ReopYeCYPTC9aliaBxHMTWvNsUfGNVuCMEEi5kCCRoQjrEDpeswz8/HradPFV+umWTevmSZ3hMQH
56cpH3+BNgbmA/fVmHAwmcl/v3/eXq4f9+vh3CYEIrgKw+XCKhGmEhDhqqejECyVgRGoGanlT/vS
Vdbq/jA9rkWqmrY1H3PNfoTGfDRPfe/i17Y8Eaet3cUaiubnGowigaON8rXwoSwu9u395iqTzlT2
HczyWx5ypWKqHgr0KHU+Rkt5mVOrC578JVJlN1FOcXy0263A9vTDGf8/seq3W03tB4kLqgP6/D1h
63TORtpJIyovH+T56PqjqHPQ6bGP3im3B5J+ZMtYAlqL6YNu6k13WA1WK3cyULbDH/naRDUnT3ta
W6RRmdPJtPPc2qRVZnaWyRjZoPAGa8OA+oRXYNDSjLcPCwr3PR7Nn0jA0ynVsgtNA83doxMvQ8Ud
ZOpw5ZwiWsQuNx0a6C5Skhpc7d/LnciOP3YRhsH/5yJ820WKthnXz6K5JXcXGhKzxTUu/Fu8h1xw
pvz/fVY4xbyfjHyi4/ynLWC7dbJX7aVaFzS1zwX1Y9C4TLFwbttiMl4w7sinkeVrCBgUW4uPfEZh
rpgP6tTnRvVOET1ifH9jcCsIyk7wTs4T9nv9mBCtZ/erbNlFoxcKJvwjp5jp7T6Fi62aG8Fmo3Pl
X/YTCGoP1y8VVu4RIeLR7FijgOyK4LzFKOQTIYErRacge844+7zrD/vEX6AxrpsmS4igiSXFAff7
c9M+RqO07UkvUtGbiFhkBuEBVgort3Ytxhx9niO88X79jSlmvHFjKgHnbIwpU4ITNCEz4BGHTmaw
WYQHG/MFWBnDfN6fCdpLOP5j8AiVaWMj0bDRAsDnAZYjC3DqGM4ANY0aDv9dn0G3CfNDIIPFQKc9
/Pj3IvmF8nx/ULBesS8CSxFj9W2NnI2neDpqbZsoEyQ5vB0QV91j5irq+FFm66/yO+nI9Vv6haN+
eouk4BYqy+PkTHXem08ShiySneaDSKXyUJMe9nQhyscpGr2OvGJ1s2QS68hJtq9e5V68clLuWv8M
1DLTEs3594fh5vy54hnqy3mClWuwAXzD18QiLW7kyF8Tatnb++hdCstVT9k66JVEZxD7qMHZEfye
579w6kH+Y6LtG4r15ZliPAcRqq2Rj+omOJr7sTkFp0Wps6YaVk3BV4FJx1FGaTtCEpL5B0uOREce
yl0Pd0DlrXSvNg9u5h1x+OT81NNFUAW8KFeAQoyZivSAo8RH+XNx0lhwHn4LNELaxnWbTTSb0DtL
fLn4MvjJkoGkPEzoYtQJ/haUOiraoSI+wMKIuDD6fYcxAw7JJ+LLEc+gR89Nu5Js+eCne90VPBQG
82p6CpFWeSevWA4ejse0oSwcli3PzkSnVuRa3V0eMvMro+c6ulDxgY7e6mob/vNFX3SmtO1MIaa8
MgeE4jBXaNYP6/psKz/RD9ynv9xCQhEBSAdn5h8DsoozRUNpcAuZNdyTJDNtAPJYjlcUcwhvz0U4
Woqh+o44U+qtTQEeAnrkCdO76jRvGVEBJrmpl5m+qcNuDUbtjjCbEcIGVk3wiZXbl2m+TGnqfYCt
UVSE+MaW2fxyMwezlc8JX+6vkRKAQyHBtvIpRDynHw0FbqUdk2CgsS6bMUTP+2lTJiMnX2iyVcec
+tqyhgWzO3Z8pMvFCkGm7usumgLwZjRdi/Q9NZcGhpjUAfYFEH9J0DB+KNGguaqi/FO1NdFK3/RX
xNz7nK0TmH0P6SV/yKt/Pyzj4Vn49uQj0///F/pbLctMQhKF7lxofSJ+9daHiO8HBNUiNhsq4Jwc
/dOMRhVo+u3wAXtplC4Dn06r6+wc4mxDdKZMz/Edz9hAf2RmGhOi7+N5sk5fZ3Iz0JHbBr/oaKpk
7c5PG9xePXo0wOPP0+voaCFLtnEszcjeCq7vgo+oYnAX9n5lz//9WZmx8pdlhRl9CGcbQGR44N/3
9Pquq4/xKG8SdWR2rKW4rq3iTZ4KUToh6NhBYTEBHgWpVMwD7dYHJgI8isEtVqfy+/nrEqPvjLok
DY8LFtkAa8EPVCaGw/fR6jq9uEDK3aJ3SPdJgDfUAdvAcHiwivl+vDsFvXOdaVYNl6vNDsv7yCo+
i9rMp+c5bPPyFrD3FmjN3vqv5m0kUXAQJM0YOOspmfcVNVu7EcD7ErLkZqeP5i0Cs94SR1twzw7e
IcA82w7EMiZSySbFO2Tsu8nvGttiZ/dQGySxYN56OlKoTcbTGwBHAo9Hd2ZhZ1/CZTP3Jh5PnztJ
deWdOlXNr7N9nwOMWPf3dFISMtMSYcCxjfSC2pbixX7OmCcIQPCEQxEntXmztZBl8wF+vsAJQ4As
CHEzqTAQe1lmZtF1mW5GfgPOOFWARKCenAYc9jlF5mGCIGmINk+BsFTCbtMm4pprarhyJEcn0Mzo
uGZ6YFKtq/UtOkzvoMWC9dxnmtUDrDDoyxQ4ZRsUrBXjZijb7tsxiPlon9oU4a85UMr0YSmBsRjt
ERvgR7PHCTv3WkeMeYxv7Nva7IwCc5R8jvyB3yI+bKfQyt/ArSdF+Fx1nrw3nCN03XF12nwOQj8O
AEDM17MHRv768J/bIcoWN9/i4o7icVSz8SzuVg3CSBbBXJjLqGJK8+7MYOcH2v8267zDuyGyFWWh
8qK/VJ8yBSPW1cLUO3OMWpUNOMcg4j/wgqo55+2qhn8euU/7smRmRHhZQjoucjadxXOhBVqgrOod
CPp4fngr2cSurVue7TM1BEkYtraUgotDWqV99IBcnHJasmW+/jrADstqLSuc5Ee8bTNjMQgWyUXi
WR8TBWcf3FalE8KfyiOSfT59/iUvq6+uYNPMc7KkJdcxlAKqgw7gchziDu2BTlJ7IFIeoP/arNwL
QOpsFlzVY5gvDTiYO3fLqPj2YUmU5tEZ6ALpEaqMFSOUfvIg5QZp8SPWCdIES3crwI3P4rUOiT5B
DlFzg297Lpg2w2kbgosOwhKw0PXRKmKSCzRbI9vX5JiFe2BQ1aPBQSvOjCRd8YuZfRBmDvPIJ8U6
dyvv4EKP7I8LYNzF0AHdAWSbycPnfdVmNccWC1bLBhj2EyhdR2Fd1QPi1M/UhfLR7MRpRRVH/XY2
BXynraUt0f0mZHIV5hVQY2kYFg0W82FEMFqKvlOCu2/wWp7tnnIwdeWJOn/Mt3J4SLSpfrM0+IsO
y+xdNVP/MjZVR5neUX3jkp0/vso3UCWUNTA/jdt1lnL3T3vBGUXnNfn1Rw7BcirqDsJ8H+2PR70G
ndVMak/FNy0sZB6m90VJO2TsRCedCyYnps/tuG6v0TO5t+6dW7NLY/5gSS8PWDIvh9aSZuSfNO8y
Ihn7AhZXvOSRhPJiIwE5luvzXiJWAbN4dTOXOs0eVciETPp5ve32p5q/Fi8IPqyhrJCO5hrJd2WP
7cMR3Go92jBz0c4nJ3aaPk536lfp94GEKP2rCbaD+qHh4k7uXyfarQct2DHoz8zuRvlCib1UCled
U1OzLr+EV3lexN3sQrA4RqwC3L1xL5iwWcMCoufe1XeIkafvVfiAZDuZ7eoFgO/1aa31xc1lmPbg
nA9o5GaCl05frmYDMd/FdTzuzXp1wROPAlqb3pAvG1/ZS+wpKPBZFVWggC1TwJ/desXp6sGjkS+E
svmE5vwUNG+9RS1glcls28SPTRuwjVGQklwKzq4lnYnaK7pMDO68fwrFaPR5BNzrF4DPsFZnm0hL
j4GCHizCixCUc0YkQne2ZkmpN6gz+vBiL0eOGJcOJJgDw2ep04ILj6uLsndsf1DiLduwA6u/0IfB
Ce2gU3mfiWa+iNvbeoCJM9EE2OYlaek/CUY/zfn8PiqXoXTEBRUfVtUCTRRQL/NO4PWcMy8krA6f
484SZuniOD3z7xkXvxSWzRUEepDupzDNQWe9Vq+tB+T3YZib8a8egUqWGlRfoJ2DfxHcHi5NWhDJ
5B48aQJ6ikv6S/Tol1k77XYwLlAhbg6Tx/sHNXEgmh8D7ql4H3xqehY+D9cofNBc9qZM0UFikps7
X5X53I3eLzEKRA49WKB3HdP/zZUgZoLMva0BcA7eOrPbMz6DR8J8cI/Jh5qPNgEjAdeJilmbfEB1
gmMictoN+QJXVjA4pjMKcJF5BS55OMZ8zSKy27e7jWX+ttD9+qWedatmiSpqchkuP5e+84FTTpaM
OZvcXi9H3qO5TEyf0Ti03vCCfh2c7a8NURGbJ5+oSjCWHO2HJ/m3+UB+4g7ZKnCEmMTMa5gPgtV4
RCgBtTsoxTlQeZZk9P23pAKZYtD8ksVR+pcEFeLWL+xHck+KF9B01oY6pR7kYXW6gERU+4Ho02Yh
ZNPH2Pm6mCD3cnJHx65aLS4CmdWON6KziSiAX3coBCdZMGjdsUrNSr9b3ea5cwJPGdFPc/MnSN4a
Z958PBJqX5701KkdmuoStvHoXuyPmzeXvGigBGkpSQX8uo5szZMRmOBMGcoPdVPwc9zVKfwk1nbD
FihLhuejjJHqx2p8mjavmd949+k5aTbzL9hOrq/Aui6W6FSJLCjcDjL5q4paWjtErp76YhXLK99T
MuzrhzDHQ3N2IMPM9FWbGP7jnbpp5AJcq+6OV/LGL3dWCKZKLmi26wJU+YPVRfIuceYXSIqgQT8k
NI6kXGDe9DVvJ/MsdGQhDF4efa2u2PGcy/zk6BXbX04CHwtLjDtyIwhcMWYNTwMRB2N6OYK0P1ld
Zj5DpwwSxZpvI/g09HUxHc9ECD56q0oGtD+sPkp/tJaiPCydYV8hIyT+tY18Xtb3ucS66c0wufIi
ztUM18+3nAWQMZmTHXfoEg88OOFyPWQBfAxOI5/vHd2k4LjVZxVxiGy0xyDfPIfsgbCaHoC/OAdx
p8F+rCrKwomB8IKurQz0CfvOLLMVn/BeACB9MZ4VfKa7c1gcaKYy6/mZv8rW+uRpv7Yy9sSjLUXD
pqT4De+ekL/t7bOwkZ8cJ+/Qh0sZd8SI1AM0RO+AbPbNY6YL72CIY8jIVeisB7nA8SkmC5PPMOye
TPmKKvsr93o/dfj90Nx9jK0EBQmGJLalIwtI8ka7a0CdTvM52ZHy+1lO8hBtQESO7Oum4ELyQp1o
9nshH8y9gs1aMWYS97PAebvSkiEig60NZu00B9tiogJ2p/uuNY/TOShEqIUPG9iZJgSWUXtl7cWk
RA6iOvaTV2V+t+klAhHOb/BNddZ5m38asnmdnLzz/snRQfHmsuRt0QRO5NNKCCYoaUj6JBOC3QJ8
7esS8qHvvDTpj3wsemnoy11+NDdXj0EXa8OHRAmxLc7Xw8dmZpInTze9aeY+SQkAXtrrcCqg0LTO
+xsDXYbd9p6InC1sAwX96L87NPlPxoPZmGh/BkaA0GHtG3JT5FKby6P+mnQh4h1jJzn9hEhD+MQS
VUnlwioK5vWjdCmvtRgQ5C37OK8um3Y3nh9n5xdNQvrAVARPFM0OIY2G5JRD6wf9gPKnhuz3t/kN
GswvpZIZBKkmIkpe3aNtyo4WPfIDD1ThV2+XlegMJMKYRi9RFyd8xFiDBh5w+hysatZJDlWixxzJ
5c/hbXJfH+1u+ZxcvYyHC3RF/UHnJY3/9p5VhkkzcApHPpqv31vf8pQPUwuza1IgW6arjHpUpGIy
nJIkc95iaM1gk85VDuRhWT07k7URqQFHlqOFMNnh7WL3hARRLU1avNLz/rNdQ/k6aW+S111yjotY
+UgIOtY0zUef4zZWI9nPXgGYnWrAy3MiizqvwXRj0r6JlPoVyJqFh+21WJPwgIOtNLdq+HReuLFB
7rdx74p2hw89+xxzohDdSjrJFAjnjThRlwEhLjJLsDUAIf/8KSwo7ovJ0dOCbE4V0n5mrykNizJD
Ok0CDgFA2xMcDI5H8gc5wMKeLb7zz0SZbK/+LLPk8LNYp8BtRzdTzFFlagxfj4ABbmb5RgDaBLnY
mGYQwBN5IKXAcaV6OA6op87LdlV8PBg8v8r439Ppg1PI/SUyh2qMC8kQgkRLjOAy4cyYUQQk2v7w
WuLCZAoX8C7HsTenAB4MhLVDSeiJ/seN9BdhEOisRRA+xn2E11Bc3byjmzqYVVBHnObiXqlMxjDl
nDqt9XypOOP48IYrsRmR4KOYwigSxjEKgKjmS3ffbvYqU2+DoQos2EOa1dhrgiagGLZv63Iu+mim
8ggzRHDxZD7B7ceMij/F+CrBYww5Gw8htiqzI39fkXl216R2PK5ZgyOK6w608euQcqi23tAnKmaR
DdFJew1RmLpIYzEQrEukOv2gZuKmDJ0jWvgzneAdyS1d2YI7DQSt2ehpdfeeeGer8wokuI/ojgvx
s52crXcWVEzvT5uHBJf42TQYmjkW1p6spUHIfvKZ3RkUs+qFoG5H3+W+5FM5c2UFu8L/H93X6tm6
ATQEAvGQ4KdUSvYYp2VCAYdNgFN5UBFyQ9TZ+CP3UMyUa2nBnWE+F+5S/0HYvlfGhH4tpLBxmv3h
zHH97730f7PyvkF7XF/GcqrMuSJjedhs/0NTMx5XMppOr6kFUCStBnDm9tF5hlssyHz0K/r5Zjdc
vxIY5rEU3x7BdTr2kTS9MnvLBgnzBnEvwX/zLgHHsLmOpmIugMQ7xTzOSa6rQLfTIH2hM3aLyUu+
4KZZI7urzXJa8ExyXbeDpOkeagRygaHn+wHXFpcVjRNSwYLGtwqWyCmAIQblRbYeJZXHj9K0Xf33
46o0DUdHbRYjTjqaxayPK/eI3H+ovrEahUIkT0GkJl8o7sjMcum43y5hOScrZz3YdDmr6D6Xp7AL
ENBmwFX8NMB2OZEixmno+/vnk+aydrR9+YnyT1kwaEBF0sIRTK+wQAWE1DSaF9PWP8SdRenHHOsX
Dsr3506ZF8gzXcR6zviN32wavjbn8QnzSKdMy9z8h5lBv3Tof9xTDfRyzGiHIUPw93sqVfdrd1Hl
+pc4k3kc7jBznRoT4BuK0zDpEXpWPc8E8zokU9n0NKZId3Sw2j27dve5atY8KfUnG+CNTfW6f2Cy
Jqyp/hDC51tHb28jrlxK8VY3x5uherw8TGKltn1k0MmpM2KbaSBEd+yR77VUKf5uTm6OwEQgNC/Q
RWj2DK7yv5fz3xgBffBbMEMQbYny3dGpGKci0+rjFT8A8+k2j4PTzDmRapATNHLo3tjPh5JAmEjY
vmf1EuljjRz9kxOVzfAn5fyf8weYXYY5mJhR0iMIavp2J67XXmd46rlOZFa7KEhO9bibucCUmU6Y
Zy3C7vag+ZWWndlv7brWF/It96rq8Nk/b2H5VMeDUiu9Xq22Z8gZs45+uGDiH8XU8A4NcgsYmqQy
aOubh8O43+WbrBd1oq3VZR5nGyF+zMpdyURZnqTN+QvMILkEyEuCIjpGT57jR3RxL+4Jz14RtesH
SsE0TlfpCiIqnYmzZg07FTANg2+01J/YyyKFDeWBWrpOgBDGdt0Iv6RbuBTDYyhsSVEkdo/MO2C2
B7RXgT5adtUABnhKxXSKpdBwM+cUEboRqWhoASdprGhnn2wCY4zuBgin7pUEn5FfDyF1CJB6+3je
giM+Kc4Ku8RrRbIApE6B20CfnUusRwZ9I92VQ03iCpFhG0ht4YvR2iJgpbU+zFsagaMrEh8fiEjY
SS4M1KCKCE5LhIDB4PY9BJ+Do/WQZ0SP49mCDJJWz7kY5HstJp08zj70XR+XyZkfajEzt+hYGLbz
K4yNGt3HnuORMIekd8BQar9FgjsKs9kVJRicEb0QzSO2uKiNcq/zGUAV6Un1g4xo9AfrQcQkA4rU
/0famTYpi6Rr+BcRIYssXwXccS9L64thLYIgIKAg/vpzZfXEmXp5K/TE6ZmInp7ojjclSTKfvJ97
0TGEUjH/bZSrht/OzEt0yyZWH5/Crxwnv60OMbkYy24+1N8l5759vPjUv/RDjSEbJJvc1I3rPaqz
ye5Fmx/38Z7GRoYxE0r2VbZI6bbpuA+oc76OHVy3i7uzmJF0RlIP03odW2DOFDch6CAFy5NrhvxX
g7jx6xqiB7mQtWNa8OuCAd2fTTK7rHBye09G96F8wOVvhdkLUJOyeDwrv4+rc79p8WkSe9h4EXWg
5Hq7rsSJrPeMb0kflovBDvAPv0QKcIJTqg5QUPxMPyH/+kJ+DN14IZc4qWOiHXkhNLr8PvDW4jTC
8NCZsFePjNXjJ/2O0PvjnBIzTLomeRjobNAW/XlOhRjWxKF1RPfYgROBwCVbR5OWi9YRq7T2a2KC
1IPry5PWNBoEi3s6U2v3fmBJTM7Uw/5WcGZe8BpyzQWd3vmNBjpyIrpLFqXrTYNTfHzNcTV5xhkS
8/Djh/NqBFdGiMWxDrBQgv35wyXjttOkXSF71+HFEbpLUSYBJ+O4gL7wyaHW/DL/Gq1xiGSxGZdK
zWjykuvBkOaPS2WLJ0YNMqKggTSfjdi4Bv41YqPoTrOK11YyYt4dFW6GJUlv1p7n3P0frwD5yUSq
jftmegsLHRM6JtKlRhEySbZnKg2uv5QhtL+fjNfY5JoP1vy2LtfY2t3NXGZ54xZD7wfzb5xIaEpM
kJtRuj8bsVmR/DVi45O6X9RauhoX2bs4d6dEjE2XUgFwh+VDZ2HXh9VKp+A6pvkCHlz3gGDQuT37
GU8nurGZ3eVUj9KQic6Rz1VcpTiNafegSBEVseU8nufv9/bgA/lusf+4VSh6WfvqkadO2LHHgh8S
rQmL4N0moP+4EX977hRQYqI+PU1kDbt+6cbwAPfygRI+64oS/PGPahZjf72KxnazI5/Yz3Vevvhq
C6HkgJrQ8gyU8xrsS1kUhGJLdzRYn/+fsXEPxzTTQDzaDJeOblZ+iutM9nBj99LYCVbBLFkVKMuO
ENol73LqQD4PFglAa/78mtc4y/559HYL3p+OJyHGp39uWMHl5AeXKBKPrs39vRNP0kkEP09ceIM9
bVmQUQgbvcdPrfy6j7QJLidEGWMXvbFPVnVl+e0qlL1bV5paXDyEzqMjZJSlk06yBcuB9gWkSXc3
NTcKfaKnZU2jvv3Pk//3JzQ2TzXIjtFR5yeUfH90jifmZ4C35Sph5Z9tcyJBLYzfW61nL1z9dWv7
8eyNPfRyUY9alTPl8jTDxsn35A8u8gf4FQJuXoWzOyZTN7uY12/3Qbjr7ma7T0hxCvPDtXV2gxzA
7hQCXC2TvrZSBgYUBjR7QxCOiUQcLLrZHU6ENN9vC1rFpQeOo7xXBSRaQIW0T5uDdow/VahrwXw4
zAHWo03ZI36YQ0PppDPMsLwWmvTCuec2Lsu0lcl96oH3DHH/jMa7vmjFKiwSYZPtfymz8JUP2DGh
IybIJ+CdYf7ETRYiDEwvn36F9SkBbJuTi1csadhOr/SDv1tPkqOu8MidcFSHDj8QMMoa7yxMxx8v
OtMQh8aPzYf7jCgruM9AxzQMkI0/F/stVrWibFPFkM9OKy1fGX3EmKA/sEcLnKHwEhtrdjxMFzjj
Vu466clf9SB2aAaekTvk410vPCO/qQ/J6rS6unM6cJ0C7Aw3pATYpoSLao11DNT0XvsjhwsjL9ni
UDAG+Cp898voABCks1nKTB7XJCDzT0FaJWtyItNiizEVw2CMngqNQeHxrC2y17AnjdBMOepe6BZD
L3pVd0LsZ1eDPtegaYAlMqKiD4zQx7R2cWteKnQn+W5o0IQYOJddyFmIcYFV3TfSypcm/S+0AMiu
6b9BjRtnw/YrrewLWzBEFzoTCKvQXoXOba7MkpG+BOzp9k7dpLuAcKT2U0gRhWMhHr0jkFzjID5o
nfHQ7XzIfW5QL9AqPBiNdBRgHg2IATVeAXP6yQjygb4M9urhOlDx5CYWEAq77F68MTlr2E3MiaKC
QKcM4JxAAT+7K8hJa8OTXsi/W8Fp7M0yzM6UrXTtXkZHuu1HtkqN24AgjwgOtXC9Uk5Ymolo5u7d
77S2AT7v9MKmluCZueo828y4nkFDzTFPryAoQ+2EeVO64bs8uc9Pa21pLttYbgytBeL0dQKT039R
PgsEoDESREHyGcuwsakTiq5Y6XwevDN+ejoHvwLWsgTB+wXUcVpPW8uLIPpBu4Q4hC85inbUeqh6
9BXAFaxPstanOhSUsraheO7G93nomOtkq/ZvI//lBomin0z9IYqgKrHvvdOpQ2Cl5LXxKC/7Z9dC
uOJ+cKttd9uwSdsb7tBu5ZHJAEGh7b5K/DQIwzcYqUduxduLHY7iGTL60x7C5xnNUM4sBugPLn0h
pzUgNNDhpcvLB71M1gP6rNhcD+nZ3TAX5BcizBPouwzJI7CtdzxpvGR0hfWCrneQbq6sDLVXwakQ
6JvwcNvxNme72ZnHXMmO0fWHtTBsB26/o1m+wsg5Okm7k8CFLR21lw5IsbN15+zWKP7RgE6OQOS0
mjoS1+ih1g+HNQ7wbs5h7SY2HT+A5i8Jf/9M+L7QTdPhxy8yrv5uyR8OHdJNepOKO8F7m76hMbjy
0VYuSnnCBN6iztXoSCvgWGmgQRlAyzo0yUfp5IjkBMxa0unGzql7qOdS35iuD9VKAvs3XRjcAf3r
xE1IS6aVKDnSqk+XE+UzkrOU9sOHmNmj3e6Ve9RmnCyy/XVyvvChOCjc2BP2AaVLpPGwBS8gtqtp
hFp2gBoZyrjwemlPLx8Rlmy0VIc77zjBRsIrsUOgXTk2aO7tb6tzF/skNp+CXaro+8shg63hiGZu
Mr5BxtAWudOlS4JolPshMCZCXHgxnfaB+bvQqq2Hh/2wCzk5Ryc2Py4qGzg29ZyB05pgqEVTu4ao
Lnph8ixjPxPUer0HdK3axaFl2uuEupxesDyEsog1mTN6M/hDYaH04Yt02CC7+hBvRHTJ4YuCseLr
GfWuNRT2CEgI4aCwIQg2sj8tRvIM2zV8WwcFtEMERMCiUddE7Q6DAleHvCfNRLsEWr+LzvPyAdKD
7K+3PRA90tdPUKrVrgJ/lg0EpbHLzozF4m5OtMKHkP1X0AlgJHT8pTqDGGKza48y++3q3lBv5psd
/hxiNUED67U7/bZt4Dp47Grv5696xEllBzA/9D7N724KAAqnzwVbmp4x87se6qFpC2XCbRpoDJFN
YVd9nmgeCyfAiuQMSAG8cy7qdI/lQTDW3tamC6llar5wGd3seudB3JmXE9UFY/o6YUYAZrqcQ/cY
CQ4ldpSIf/IOPVZlnAxFFzZDNo0fGe3gOYfF6xUGTMfoCwYphGCa4mvVDfgphDPTlXt8niqNQuav
47TRIZDScynn2SWbmKRxQJOIkH/w3N6tQzte79/d0+Jsv+AB2X1h4T8Z/W9hSuMwb5SQeruK82vO
6MkAqeymHHB+sinZPayfxidCZ6BUPYHCdLlRt34/stXC3h7Rb5s8MnGN/HF9ASXd7XQrySZIaeGS
k9M1LrumRw0QH8qPeJ9TWu34yI8ogqEQDIxVIHVYpmnsCn7Qjjp2kWHweBflhbUiQJh+QLEms3Kd
HawlliJiDdFV3dw/jI9N5KxjdL9TbBR62Izg50RhEsM45u7tBmNI13XnNIYrYstjYf/hozYtXv1l
8U5VB+tqTeFgc0roIOtwFqkmrJU1lvrhQIKQjCcF3OGitzFm9evpre4THAEpjC85e5UwaKXtAwsC
kRVb7JXG6Hv66k+j6RHpjP9u0g3RDFgeWu2onwU+n6iF7ct6aTi3mciHaH/yxcIUhrmwNLlaqJ95
11i2Mz7Q85Lar4M/9nmDdwGZF+ZE3d62F5/rbbszjTsJvCjLaa/gUQWVTQjN9jpk3cPRKg4b847D
zNzsnqErnjpsUATGjA5+F9LD21QQWuNFAmfmzPNJ0/e0Nw1nLXdBCfzxgbexHcwypoNTCJ65aF4V
Pe8fwoYQ2mA8QYWEoFsEntB1j9GjF32k6eMWe55i119vbMjOu+biSk88xZZ6xiR1hO4BESOLI9xT
beaLSoY6w0aNYXHAoOc70tKW8GBAlL9qzb7eE5aPcGwRqBaXbgjABaw7bMEQM0e9yIt6OqVDNKjG
uBpGnftcEAOj7lYZrAhw6RlzlSY3euLOonAwjnCSvQKpaN0CMO69C40CTkL8scKTgHIc0U1gIl9o
UaVnH+23hUzbUtiMntFGCw/VtAc6tj5TQgBEzLRDGz/PZbhMkR1FgtMKs5UM+fnpFYY+QutyaHkh
FORFG2sNtdca+BgQQBo7QJUkoIa2EB1kyk1og2kX2jG+RVTVdPoouODpLrGD8bjyu/dXverQHM+o
4FblMGVz25wmmIN1/S0kM1hFqtu2x8lI+qo+zNU3EvCpjzCWEPa5p/3J5I56BqRfwsi8LyAM3+cI
BGB1asvbsIY8TN7LsKA/QA4b7d/MNgfqHe4mg/eUlTzJ3fOh7cGhTXY2Pf8v6qBxlTkF8XwfWe6U
l3GBDJgS1qUrdsNENZnofcy96Si23TN8Zfg3PWEXRlzM5rwg9gmygULx9CFK+S0Fda9EaJNMInKU
V3CRXiAhI2BIB1LPp24Z3T2la833EWfbFd6QBpsdyqFoquOx7EQrFZbatSNP55im010X8nzfcQLI
ROZCog/id/0uyjefRmUGi/AKQQzzKXaVzyMw/STly21vz3YOPFxzjAeEovHJcmbZIe4cy4nao9BB
d0lsEu7O9Jb13L6dO08OigbIIHZNkcChguZqOpqcxlXb0hTlYmUxwLUL2eW0SlZ38tDt05Z8icKe
hZMSvWtXR+RBUBRzKDEdqqCN48z8XSB8Pv5B8i8XQX4QV0BFRHUh5/1zGzeSIjCjIswmAm6Tnens
NCGh5vrkuX8dhgALCAq4NXFiNLA1WW3F8jEHxn6jAcaS02hxDrl3P2nrNkG17/n9OU7jVDrqaiDf
Q8YhT3ahrO8bND/s7GLDMQeGK7k4O/PB4QDIZQWbX38JKZIgIerMrb+0iPZ6Mr9i/hoXbREqTDRZ
qw1Bo9W4aMv12a9bZx1WaA8t2yS983skKOmAA2vLw9e7f1jCKJ2FvWd4ZhNW/WcufgzdKEpq7abV
ua6eac5wk8Av21oQSoVjBEAFsocQPF4gWqB59guUXFQI8Bvc9DV5FvQhK+L1PpqFRoXSKq1rbR6N
M7JI6leM2OcGQR+UxtOY7STAA/o0BhhIDzfIdS8wqDYnPBLZhDGG7iIcm3NMs0m/1zYNWMFojw9H
/Cfwn5IpaK8UlwHAGGjOCH5gh81tSzTl8B1yCbc9qG6U/Ek3nhicabD3O9ty/RrP4xcDSW4+ugyr
bbHVOuZ0UvWPzoSr8vxG8jMTcvArm4RSWXdU3UlIkKr7iA7YRm+BLceuuUwtjreaKCuYVVMqCzYr
aBI5wuhWB2ILSNMJ6rm6bX8i08SxaFBQjBkdTnPp2Ur7bWv5udIaW4t/01vZLmClHfdmL5m9Qy+b
aRTcwpveOQ2FMPoVrz338QI3fyl9YU8QEdrWMcCDbvjnBtK+gV8mJda/5QcOYqRvwf8UJQ20Tpoh
S2lkvp03wUDqy5+adyNxbY22qjW3ptYyH4N3GtPjJB9A9iPeDvvOfuHBPfrkvgwdg7sVKJAQWsOD
4U5dfN1eUc4M8HGfhmUXiWgSecG7anSqypY5kWGPU/yVnbYybAWOsgldKNmwsKtpjfLTENfQJS8n
i+zrxYaFkb0+no2/PRHY3xV2ccsgVvrv8HotCc9WIcs4e07hvk8wt9rXguECve66bg1xorrSWGi5
iQMRcF+uoDpgve6x+R+sqeqY21M3mqPAgtcPchG9yKiU9DFlk7ZsLc0VCSG98NoV6WsgtDAEcg0r
q3Zua0scQKpwpRvcamOOr5k2StzdK+lbI0vrhEPQRBWt7uPH/W7i/flds6OJU4OMIlXjLvDny29J
RF8Z1+RMYrWbn7rZOqQBHXhGKWCS4GLHb+9aBLfs7qjXbovsSULpcXWQvfbdbRMHexllNAYlW+Z6
t3POZd94JmI2xI7f/Ik6JoVtLim0Ir9byT/uKUUaHK/32yUVW89cs4+d/jfbV136CAURQXDhSOE2
RCwzswd9A5Js9mVukb5QmMaQIQlrx40ImdhtpHya2/Mo50KBtjh+yd/RXdGJU3sB8swZcpna0QhG
cC5fygjm+V2i9Vj3Jz18yoW7H9YMeDbZgpMOiAAw50qj/GnnVft7s+VeRm/c4FQVf2kcOZdrWJpK
fIamTzSEP6n2UDuLToX35Kc/kiEEDouXZKrviXiEL7ZFRwdNnHRAYx6tWpv7UJnisjm59QwhKmql
/ZPHvRmcglv/DBsvggtQ6D35cNp/byN//ujGYaVY5dXaXdIUh9oSRLlaC54DBFX0x+H2Hb7h0OBK
+3JaqiPSGwSRETzt+JWh/3+V1sTo4gr4ESxqJh9m8PjyZc0S+GP52xlDgawTSTbOUoTXd4zPWPhD
wE5BTwX08PiL+N7u/lpuuPTjOi7+ozW+iFuWBdJNL1JkwPLmhuy0cx/cBtVbxv1ta4EaJ05O24Cr
Dj2LYxcpnslCYe2zdX0VPXlUjq4cieYAMeR76h3RxlvutcIgA43r5f2+2DnKoJqBa6HgRGq2AZl1
pf1ljYfReVGPQ7SFcGUjVpxnDYAGy7fbZAcp4iJ2vapfv0fdbHnHAkFxEWy8guWBNrX6BArgXWKI
MqC9AnZCxE+zeabOuO7mrOPJ43lS/66LeN8/5qlREPpVepR3KZ9lGwvjw6Wbd4shYhRFAALHvo5A
kIeCjo9tAp5H6M3PjunUM32crlpjJEI6rikabGb03iiYTr6do7R0bjqPUgMsPdvpvreJR++1UVhe
Md5JzrDRJgpCAoOCRe4URNsTM3IxuuC12JPQkb14iWe64TOKr/l3lQ75DOaZRZYGH7XS+Dqke3KV
UylLJ6dBuCrYrrRh7a5gvsF9xyMEmbVHZQOpGxX+coUu0T0tIab2aWXQjOGvS32LKxhXMoI+B/H0
290Kw+NiIHsm7PWxEDMZg6B3XOi24l5Wft/YbKrRCWCyHTuXCTghnrmY2a5lGtOfojEmrBPBT9B9
8AeBfzztB4uCpTHlWKpaNIQ1S8QZN/YxpZVm/jk2ThMDv3cix72oH62NTdHjM+DEw3UPtaI0zFZh
nywm/ckK/b6SPBq+Mee1Ut6zStEZHjcaLp1rrZjEmGYFdtXydicnqEbHyjnSL91Y7/fBdW9tduvs
S0OrK/XuLTfGBxgcWXjb4FUHdx6N8wGTjyp3MABPN0TYLmPEtfpUz4WLeGnaN9JaTo75ef2S8bBj
OYvnQ/R/2r/ylhLQWIRnTvmFWWs1Pvsfj7/JX6hN3M9+THijSj+mQayqNyYc30kciT/NNXJzzaGq
4ofrpFR2MoS+hf0vh20UrrpR+vqpYNhLtzpce/dLp0XyrQTug3lzmzKNYAlXfcqr+dvDAE4nsTSG
LPwNCM9rbNWydpWPVl6eJip87FlJsB/UpLWJIMBEpUAuc2DXBGzQRrIA24R5xiegMyIfaaXNW4hr
ATyzSTjDCPfiHN+SAYbzeKD4wwjPH4qFFfWZdCfYs5Pi+W4Hn9brUevcRXfxZHZ9ws+QBiNS2PLv
ETq/aGfQuEOaKK+n1ckpaIvhjDCJcGcjD5ZLQ+DldmX0qg1wstdC0RFvM+xxK8faxksDiRYCCxhv
Gnq5clx56pUSI732r4jTHA7PCEm429rUXeyy9tW4BssRZPFTZ7fJtqo/iDMX9ZtMOhC1D7iR3km6
AVeaXuARXIG2Cove0LtNbxN/pRHltrA4w16Mmx3MjWcvx/oLXaY1zYYHD0RWdDynGkvRilpRnd/9
cBIf6OSujKlCuwgTW14CKXEHcyeaFDxf2RX+/x+tISZCM/i4XdToMoeuMW1/YK8Rrqju7OA921Qf
YezsECQIC/3ayfBauqDl3y3pH34gO+fSwmyMb0JP/o8UgjYh1rjjyqJlh6/SfXod3j6gsdL5EEb8
JDjTBFqWXX5VZ38kX+AFSwQfu+vxXfi6XthRb8jNnpXc5rOpaXwuBPDhKe+HOP7znMVCeUE1IW3V
mTIRzXJPx/LwALaM+Yc+T8H6Pm7j86w62hnmydq63SeUAB46JtW3DTehAqyHbCaIrOnL9cWAvlzM
uYJ9N2GDrvoa8NFDpzO3KpFTSad4wXCDqOnM2U2LrglyBexuAD5DRfMuMwD9aFShd2Cf3O+GeITB
pbF4I/g22OUqwLlhiO4pmaY9mqfAQNNsjGuPNTFcQzSJwcH7N7LQxaK2wUaxfjDeNNyxMH2l53qk
F5UIOHe0c3Sn2pR15/ZOd7SzxzgNYB/bS4829w5TMMznekJ9PjxB1djqakf/PLtbrb8vuttj1THW
F6SykMi2R9ZDuU4w6qVpqeOoFvYKVgYSIa1b0LVUIXoY2P2+RNPTPHyLu/TUp9bLad3iHx27iOt6
Qj4j7v4nF2dgYAnnhgowe6e0WiaevgB6/OCbSlLMPcpBG+cT/KEv/OX+EZSdHbA5edQR5CZIhHhb
0lckUGcZ8H1usoPCTAJfhjYvF3prr34Fv3SOK8kL19gXz8h6hJEt68IFuUcfduOvisGBlMr1tbO8
r1NHBwLpIWF82U2PGsFuFQC8S5mFVdz1nfTx76UqZImPd3X92TJtAIvqyWxV6T0KJ/4BETIQOQsJ
xOQNgftMA/BfE1QPyr1W9tHCH4WUU/RZcSxFDHFBCY2iZPUt9HMSzIMMV/WyjxLjHq/tlUN5chwI
v7+XE+ZvBVwHc3mH37HgkKSjD2RMxZ+87BZcwI7cGvqPHw1+cbMy4RqpyehGDM20MFNvVia3thQo
lhxg+aIZ9g5TLw0sG2h5iLXPYmONjcEpxXOZPIep7rWGIswOISOrOXCw6u1QZneP2NGATZUd9QOt
VrbOBzms+dZC8dTljk+aVG9g6AueevGErVxrQ0cUiQe9G9I69i4MI0Sk2oJ6TIcVmk8Jp0F1N1K+
rj3V8fsSrowcXfCoPmUM1bK6Y02PC2kDbSfNbTQK1M4vMoKAeH/nR+GspnfLwRUr8w7/aIfkUBty
3F3gRgA9qymfAauF5uWpF+ChL9xcafC5bafVCwf1YdfT19rLaXt3GBIdYS97QZ9A8EF7ow8TjKs5
UnInREOAZ8Jen5+hUpyXJwzehTttPoLMsBQ5fMBwuC4Ak5DNhnW/c3vfOWC3y9aH9qFvjp9gCLxz
Qu0B9XBXnAc4jGTjdF4Cqm4jhIbUvhKqDG6Hhmu9hPcB0S3YindP7/l7K3RglRx7Ryg26qSoOvCm
VdaTsqo2LVwqucDDFCI6fhGukzU1WQtXyoLIP/MjxI2FLgo9uzN/HPYYfPwrGrrjfFEM2nRYdijm
yLqBwKlD/xnlLkjNRM07XMjSAcxt2JovpJ9+VI6MXLrqIxUchPT35pjDIwxEv82a5eGwVcfmD6uK
V/YR+lcYM6RTuiVoLKqBMTxDf4xWUdkxPyJISwsMyrqz2E6WqEQCwLNT9z7CkcQzx4Znefx7uSu9
VLSksA6An1539ndY2GrsJvt8z2TyX1zyVhKmNFv8l9+iyFYBPoeXHhQkG2YHdT870HICo99W+sdp
6KWYJZEjDgU3/FJn9y23xKUOBUvkAN0+knEyiBYii7Itf3/lOll/YIIjYYyuAim8gLtZA3NydES6
/bzCw1GByxBNFbwt+z6tujf9vX61BpR8BlMzgyahTyLZxeian5Y+6WR/XyP+qPMbH3Ojzs/NTAvO
5T2YEHBHISFN2ZH5IrGycP2Dvz7u5Q0wZWrCQcFwXojx6CkQWPpmdcX/KND/ULndu+ZwBXI5uC+U
pfFmTtHjcVIVtB8z74ZeD/gS4hWvgUq/E3u44A3q7hWCkBCsCpzSwGNCmNIb7H7yWujudXQ3ZDee
caifiGtIJ2Ki9skigROxf6XhuxtpfeVdp+X1DLL/u3mAxAVXV7pVBnHSeP/9iewpmiQlUqvEvQxW
drKKCGnKvGR6We50O8WYiYfzcCyY+LM6cMtj34I4CZfm9f6kQfU3xGgpGvgiP4e2maJ8u7L+wO/4
GZfwcjvBCMY+coANl02bNHkXmOesghFO+rLDlWE3q6qefDjO2j43hqHwV1hCO1Bs9RMg4wz6uXp8
CsjfrZs/F84fv+z70v7jl8VZeDblMt150kj4kV2wuxsAGlJQz+9OvY/7rbbAetTXAge7snvK3Oyl
fAUzsPCwQ1IZOthSRV/8fv8NHypQOPyOcOpUO7RvA/oSsntPhfOSiblV+mVgMz7FuAopPuGiL8dg
CP4N26y2YbVV4yixL/gH0cf1LMcak3cQQiKioEmnshf4nXpcYGJxGqY0T9SXAOsF2k7CUSZ4CXqG
w8d1xTEIv+vjO38DEpSSrLCSVinXIShhGLS8GLM7zNutAIrEEKE+g/MAnQf5iYCJHs/vtwLz0fSK
AuPH9O4qo00NEe++qeiYZYEKchJuzHnUv5HqmnnxS9I35vXH6UBx6/h0LuvB9dOaoax8Kv0yxJHe
/DWKkFjzPYDstxpVd1jdo1MblaCXc67OFck1D/fxVSHOrHIhRgxhlCAAUjmwU5qL89uHtKQLQx32
ZX7uIEdaC3za8SS9OoB2/H9szKeC+aq9lz1reJpc8ark2DuOSSPB9qPqBK84RGH0h1N1MpmwVV8H
9UDwh7H299r7aENEllBDQNLmeX0HUBayTdF7/BYaMJ2ghoumraUId+lWuxnbfA4lua6tRPUuVK2s
7DWVtL9qkzV2/3o8UvN9N4dqN3YcS77WUqbGqiflAxwqZIqimx0TtKoP5RMmPD2f/Aechs/2/XD5
EhYdborjARkvpN4atvh7ZAnj/K28iIQQtOJq6Dz+jU9mo91YknJepeE9PKteusaAAe0dFxZcMwBl
ntzy5Eb1/NdkNLCJoCXtdmXCSNeDv7gPSjKNTaDPfN3qA7X9u6dqQrF+1ZL9S8rE0w5Yy+8QZLjJ
7qYIkOVnF3txb//xGf31XA0YNQg0FNkV68k07TZ74uF2gJ5xUrr/7pEaBfqulahHP2YYbk152Wmd
uymOjBMcQ+lhPB6qyb7765Ea9YN1McwyFo+kIZQ5vgFAcLU9YxxDdYYj1UvwVfQrTN5eH4/761ok
HkCgwppw4fxze7yGWa5dw0j1LMpjGJ5kl8qdy75ehS8AQY/H+k0apRFqhSpG18TVp7H7Ga3qdJaj
QCVt0Y370Z3hOsgSPrLYBgqqptBYn3xqzTvWP9PK5QqeDL4LZqvxfGZRJVZshqp3im04MvQzzA62
gKVrkpKyGxVTWlJPxtR+XZ0/xmx8CYm+u11KjTFVwEDF0fBL4EoVDzhzlXOXDFsZ/jwQXmSnGArj
5bHBlvOIeWfkKKErkVoXjUyuAiggpE6FWu7Uz+kM4udSuhF2CTdXI6P7Mgr9oXWclFCbIOZR1925
aOke10FrA++YUJDM7ARqV/p8/Bp/WTJtNnS8qSHgKGhK/1wysXGPayswuGFOA+JlvDttZUySIrvu
Q0h4PFaT8SPe3x+DNeaySOooKRNT8WquBifn/NmC97cvaxsemVxgMPF4PLECGxvLH8M1N5b7zsou
kq54+gtZqD6uT6+IA5IbIOqTJ3s2UmNvuRb+XdOPjGSebRx7ROroJ2EasGxpNT5+qGcvrLG1yLV+
U9oZQ1VYvV3tC5x6lztA66O9P2dPxvrtG2cGSXZWICrRbWq8MPPot83QVzEFxOFbSA7pbNjHcTYT
Hn3PNGe/nfZ/jNZ4X+ckLZT2sa14+QZsWSAVU/B24FzXiMYiOK/szIK9vjyPzn2Ii+jegN5X8jDC
zB2sBz4lOqXHs93s8f1nyf53BhpvVvPLKMwSfhM+X7hODLVedzpd3TqzDP0NQOeeRteTIcVj/r1s
/ztk4w0r1bFMwowh9ZhZ73anPg9+6iibyyEdCOu+J+OJP+/ReGIH/FFUB1VopumOl4yowhWRDadu
an9V0JdE+5Kt/Nut7PGgzUbLP/PaVmAIyUYL0yzlz0GrY51fr3KuYJSMNzQ86DU0cBSNDvEyGAOH
gEAVwoYprBEVcAIHA1DUI6a7Nzi9vk3rwgm8k2B6kqCFmda59/gHyr++BbIkRVI4d90mnmcUkZrI
54KNEXoOEsgvCdvpGSiwU/aEiMMnYMJ+MuYvFV679WPMxpuPVEWV1ZoxaSs4AZYblxHUkkmEMuTZ
WObvz4cI35Qhn0L2/PMF1NdcDoIy42ODh46qmUgusBWun/Z1eHVpFrlELZCxfJpJBDGuyLTfQ7Bv
H+m9u7thvr2B35XoOkoYSvta7daYd+krsTsAPdZERuHq2ckPsJbpf+BQDjuOKAPaIDI3U77bEs2y
NIehcB1cFmUPkz9hUmnMoAGbNk1cc6ra5VsLQ61+ASVDGsfvGB/SbNrmnvSJItOpgs4ZVv3jd/Db
9qoQgwkTF4Wk3tzx9Fwxbte8JV5BKV5BN+mjYCP86/Ew39VR86P7OY54PT8/uvNF9Uvjrnibd+9d
dVarxaL3CuqTdZfICZ6N9uypGruYelUUv4xJMUe7P4xG75Hru7iJAz1HCBWFRI8uxSRSEBs8O6+e
PmljUYcX1Sjlmu1FJDsUWAzG/fdVb3aDo75PeOKLPX/2vE2A6Ht3+Tm7jS1NrS5KuzhrihdD9y0D
h9YfzMKK2BB4ckSiYb4L5GavgEyd12BywhOC+ACMq6CJCDnXv3zZjW/NvOoc2yVTgPst2Z8+HTUY
v5PY/gCcptQD6TO7OaKt6PXxyMpvO8rPiRAL48cyS1M91c4JLx5hKTKkd4lwHbiwfmdBqe6IaJQc
OPGEGO3z3774JlxoRFqiBSdegjzdzU+z61obCgUUky6wmdamGMerC2Ku6tmZ/ds9gbjp//2Itcad
/Kr6hnKLGPm2ETZmNfbEEha1NSkh5D7s5uFnfOLG4vpU7Ac4TzBjkDVPtKFJGN3k8qm55AgqNzt7
UfFwHiF6XodsdUUnD7tkOpGwZ5edV3zsoFiBWLNfkaseLOAlODXYPBskk3r7utvSPJnccN7Jeyas
mHRAyt2U5DzpghZG7gkqx7wcGna7RvVwRziC3GHoo9N4O82PNFKqoQFZNuhlWOUJtW++3ie9HIAO
v2sQ8kE5vBDSly3196pPgsXjtSP/Vhf8nMXmER1fo1gOmUWth6kl+To6BKfV4kL7AKYm3+3/wXBB
ZT02t0UVEpiMpRJ2ZGoD8Dnecu2o3WrFu49xvwSQ7JLnjYPPeVLMElL1yu2ThxSf3qMBm0tF0uq4
1WYfHm1IQ3Aj1I43aBFHG4kNUejEtCIt7H0+GfW3qf35mI2pLUu5uqcajxnO6olAiG/jCmM+uvA2
Bk2DrFssseJ9IoT47RD4OaiY+x97weluwtcNGRR3MWGgYbPeOtf+s3pSEe/o0ZQ2jrbjsRXGes6U
kvGVb1u2Yot5HcwsjH6SDsaeF5tgawIK6CH9y3ltnHPXi1kq7dP30GSpy+Nzd7rouefJZTHsfz5p
Ev0G8hDtTbqfMNPFcarxErNULnTNr/4pFe5cj7R9PRGvkdgWMAmQ3LL39A7960v8MWjjJWbJvTin
94soS9XpjS2Jg3yAgvzZw/36En+M03iJcQyzUBYPh5+yfZkJlZoIBBUA85N39mykxjtrlzv5UgSM
RAgY950THVPJ232vj8cj/fqp/3ikRiGi6unlmImpqxErGv3jVzEoe8cnj/Ps/TQqj5tSKcb99D1v
PAv9FxdO6lh4gzx+mGfjNEoKQhZzOcqu4v0gbaeQY59kU36mYn42jPjnP/YMIy+qnZ8yzNW1yFMl
5AE1y859xsj/Ddv++S197yk/xvHbR7WVIhnhDlpOi7mKV1d7uOuUveTtOH08c0/Hamz5UXEkqYgK
EU+hiJTgkKkTLmTkYnrS6l+O1dgjfGknR3n7e/4kIljiIXc6eAwxoQ58wU8GE1/KXxuvCJyCGUt/
Vm+siepmHsOq9BWvoNsE1X9u9NuEY58P1Rhyz0duKwQBPBlTrOdHYzYWiHaMb4UWBv/c44PPkvwe
XGud1kz52H2Q4NEVkn7LqeZPxv111/jvsxrin/9YMNer2TpddJ5V3FZPU2FNpCGnEB49T0YSy+HB
ExqN5VLVO8uKzzxhhs7XmtBWJkhM2F1ZzjOlwK9Hp9ZuYdeMRAMBVWM240g7VmYpyR7Ur5I7s6Os
1cug3d/NhH2Qv4PLhY5hIey2zt7xoyT+4snTar88Lf2WluhngkV89zx/zGuinmJJquV/zL6uw/YU
a0B2F2TSw51wDUUM92TE3+ZXl+nlyyZ+ymbzGNWK3DLSpMJbDvQngAcY4kQDhvDmT40nY/12Avwc
qnF4Vm21PPt+KXvFUDwWoUk80vV/SDuv5caZM0xfEaqQCZyCmQAYRUriCUppkBMJgOHq92n5wBKl
Ene9Nf499oytBrob3V94w/+yYb6OIqb4yxSqqR1bXcoLUb7/13OFxiFip0BEE7Sl/p68X/O7r2Pd
XJ6N1J5MzrPPyRspG4S+xwAigJjQT54kbNbeOJuLVBvq5Cf47O/xf820vo5/c6faB005F1feVVxD
OFI/iLcVeli8rYAu3TvixHl5+zF+VZC8OU+76+WYZzJ6fBo6A2cP3DWIsHP/gCAVFaG7dNl7w91s
mEyKo0a6IuiI8sKCSiV2IuK8EeC4aHA5gTk5vin9jtu95Vw/DcSHeWeGfzvovr7xzW4qi0ivDCG9
uAckMOLy4ALG9Aa71jsD/XZ7fB3oZitdgjhpS513Ba8CSgm7gFW0UNHqTUB4CbFM6eHemJ/VtL+W
82b7XAslTjOhY2murt4Zxz8o8AC7zO0FHCNY7RBtHhtDgtPYGgCR7+HZBTHiBL4TY6jeTGSG8RKw
Fbizuzfbr+cSeCdLuDqolnmz9t3pqh+jzpJFDw6isY92MpMvAlPIv3cm/7db1BSK1/DgVdDtt1Fj
1JRNmvVkwix8bPrqk5Ce+3t9f71bvo5xEx1EWhnJh+ZzjMY7YxS/FuF2xEbu4eAmbaO50i/fRTEI
N+n1veF/jbq+Dn9ztV2si92rus/h00kFZfKIu0z6JEyx7pX/fq3dfxnrNjjoklOpGiFjUW2b0IYb
CHB45SpUV+sF9Zr7OpW/HRQ9xaL3jly5ot8i0i7pOT9ejVrmEuMg7OAui0DPerv676u/1/G3O+zL
SLcIMwoyRthajCRDjRaKtkfvNLk3g/cGuYl5DnZqxGgziAkUbYhiIg+K8b1Bfu0ufn2Vm8P8lB50
XaXYzmGOp9owRY8N82skfKYiwPpfvrGvo918zwerY+FsJu4/rRV1itvB499r8+t1+HWMm8M6lrNL
fI2PYhtcB4hNsES4UUzjPuXlA02Ee12c3zrqJjUdzTKx+QB6eHOAHnWkWQOtkv0QiRwb8yiYuAKE
e3ck8XnenNTfBro5odrL+RJEFwY6j/5zaBBaUD66e+r+ct19G+fmlNKSXJPrglXqBuKV4mHlYijq
Hcb34vp7L3RzHhWpHoVhJr5YNp6QBIVCO2gX9yrw91boNrOtiq53TLTPbXdGhAsJS0p8Otqid2Oj
O1P3GSt+iTslrSN0F1OHajBvFA5DP1tjLHF3pF9Oh69rpN58tyjYCKFr9sKFooDUV6cVKnD31ue3
04FRuBRVHFbkH3bCWV7k2jXJOB1Qvu2m4qjDwIDsC+fe+1fGLwf4t9Fu9p2uBpdjYaUykR6ujkPo
2aD2i0k0UQcg7+8Fdb/EFt9Gu9l8xyLRYyPi3QSXI8BiFbFNJEOEMv69Y+/ePJo3mfIp04rECBlL
bHSRm1dIRl+HxOfh4Pz8/34AAiPCYkw2QBQB0/6e+9RdGTeREYtAJp/jiTAS1RXImyhwwKrC28S5
M+Cve/HLgDdR6zlVsGzpIti3K7FyAqWCuNcq3SJr41curuGwJhBeuf8V/HqAfBn55uit7O6gNEny
uYbTmHi5t8roUNx7Q/Fjfhy8X4a5OXgTW4uT8hrKMJ2FUmbk3tsg4gf8NcDNzoffa5mJygyKBlfl
quhL3b3pfz2avrzEzX63IvUaNgVjnGE9iXFqzKYs6hf3XubOdrjtH3VGqNb5iUVBowfpVOQBcEC/
d+uqv6RKX3e5dhMe9dKyyy4nXifdgdLLa8BsTrwWPRzzAUodl0lMryNeRm40r/5ZgLqziaDXyXhY
/f/t/1u1Ff0YSDF2ADJOeXhPnSfGKyrXaFLjz0f/CsW7Zebr8MsgFIzubc07O+cWK1EEyVm7yGxN
Db1GzGbnuNH/Tyflf3fOJ47oy6V2yQzrmHeMIU5K0LRwuOQnyplk3Hem8vfvGSMXUwfVqn4mMF9G
6gIWNBUjwZrmFAmWcd8ayZNo+PeK/f49/3eYm8uzF8R2kErS9RPjg3oB2jCTv0f4PeRAeAlhNWQh
1FtvIvViWlatmQxBR+VESUjc0eAMotXxjmj4LQXCQsCMxhdZTw8glwpO+/t5L+fNpSpCqfMbTETi
aVX7MaLniaeX7lnFzraf0/8zBm01SipBOE8K/4qzYD0MYPCj2o5UBPbb2jyFGoksNGKHY0hrq7T+
dCXfFvg8FqNwhS7C7DjCfkhcXjTM8efcU/NJ8z5OP5hmBrD7NCfKHQm6dYXoSQtjdEcn/RgP7doJ
cCzA3OQ0jbCfjiYy3yNEbDyNTCCafWw9T2B4zTtbF7uq25NVTI4mCCKUdIUA1PfJyUkXz1lldT7U
xf5TPRzs0Bt1XeS+Eg+lczAZ4LxGQFRGKnRIzM9Q2pg1nk/jFMVU5+nUdyWssTEmHew0h1MZmo7j
ukgi9Fea477v3N3ABbDDT3bd3WHgYsbmPLm7pyfXPY+eLv0Cn17D8Xv8cen4/pPPP9UUoeMRbMz+
GidhsAyfZkWD67i3PyHg7Q3h+DswsCvH6TtDGGXEXY84nw9pWyzHj1Osm5ZjBGX6UJydZQAKYd23
h73hcPr2FqLhh8UK2Jq3ZqaM2wEykNib128VkuX2EIEzol8wLyh3ovU3nItobjg/TvkP8wMsxOF8
3p9sgE9/ahwWJIFIJ6MvXMBidsORmL07n8rPssTnGgkfPx3ZByT5vq9R09hF2QU2G3hk+ue3cheu
7bfTS0AZVR8i+Onla6wHkA7rozPOTZKiFCksJy9gJbnG0JU+DN6RbQKmGqwQL3uqHjSIf8K6A0bv
QO37rzW/kw1OVGFbyhmGF/dAmieERtVDDqyCRaDzj0i8UNB0xoJmET/Y4wtU8xIjLOh/52HLfD03
OwXuJ6YDdBXPkDQvlMLkJSiSAxa/MkgeRHtgrluxk4FCSWbFGOfEO/as/zHp+RYvYI7XMxRFNlUD
At4PS45QDy663LSkGfr4ihH5v/qftqjQIjkMzJWoq/eEG822B2mYvnGxqRbnd3N39dJ1u5Pw4oXE
uOpKNnvO5+0pUOBx7Vpfn5J6iu3ge7lr3jC8yByd7Xxw1JU+7uFyhnXrgNTpWZ6mmFWiaErb+90u
hw0itBRi3eJViNmjC/qswIwrPfRZUXnC9Ct1eq65s61Ju9ZQSH+0H8s9FpjJQqWqt8UzcWr4wmPZ
msTQ9S/T5jwMnqL1GTrs7gAaZFzhYh3NDr567Bf7cnFUhVDcea+cJ4e9so0OjiXMaKDUbRWsyHBk
Iy++PBxQy8J4+87t8ROUI2bfVGCaK6A1bOs23m2xmWrCqvUrCLc4IMMrflAQgfFhHA/Vk9BWl9+Q
JcAtPB5f7lXx9J9H2vfhbz6XONeO0bkuW1+F6QDF+EGJwSFQE0dqa6X+M6ErLAxqtnNl3yCDGz5A
qvbhJOoPhg8zb2YnDjY1xxEkRlUdGPMkHnT6KDj2LbWfcUo9o1gBtve1eJL3zT2qliGyjx9b98vk
3dxWyklpVcpaLQ1SCs3x8OqBcF1KMMPDIToS0eLoI8U7CWbZA2IYMM1xK/WChT2Ln7O5vcoBddHc
gJJ3HIiyszmJNxYhHeQF/hFJ6WGgHNjTqHC8B2usX4XgB24i904tSK4/3wTyDfUqFU03GZXF78fW
yT51nR4lLelqhfxT9WCPTlvE9ZpqYCtDFLLaD53xkZ18hntvUiJnT/YGRxjLpXPKh91br8D03jGA
MmdYOQ5buW9esd7gd9RsELnlZJqjby85/AuHANUe1JOCBsjVOUP3ey1ftWdsQOtXexm1g8wYoGCH
bXee9g8fp4m1R6oidKtF2g6ijYIEVcGpvkLzLtznH1I1zLpRUUwRuYFAk6nVtHlMfR1xI3Sj0QW0
Rjomn5yYyVt+mqaYNYTTMh3b5qxWR0djrpfrzJialldUkyLth+jTgfGrodsO6pXB3wAOz/o2MC70
yjxZ+OLlhA4mVsxomw4pwyAFSoKAA0dbjntwDWbtPPRq7eBgj8wSewB4HHqeTJM2PizSYYAN0+G9
ei7ecwLd2AkwY4xRK7efusF5pE2lUTOSZ8mDvMdgJpLn+VzFylPrS7YjNH1VwQxC2ENGs/ktmsY7
5EnV1QkiPfLZGKaaYOx28fyqM/WHbp5wJUDp5X/dmegLIDPwfNydcYTUfd2PvMiDldeBV3iKlgdP
loaScMYpXzpVXFQXVE41IacLs3xc7UTbIiQCNPmjpnEwcc4dRCHCWWVBQy4BOX5oWPqkfVkd1dkO
taKqEuSla4xvgg6vW5lkcJuQAldPfrzSyql88uFdqaw6qtkQnbDXhVYsTQ5uMLKecQJZamsdRYlT
P3tNyEC4OF9jpnDahrN8m3+EH0086hB5AHcZj9BniNtF/QHDkG0b7ztcGvjAnGqUzqrFEV69e+Wj
3B8tBLGLcpquGLZSgWweTaRBsdWc1GyyQT1ORspjOmu5bnlefsS4gExwjpC0sF9P+xOGVVPUGycy
C+hdp+aLjftluwfUuahX2kSHdV/PDlzB7EwHRlc2wg0blr5NMXVp94Qy07FEL8lhuq7IqKNC9yjk
LFfpSq4d+TRssWYRox2wdG/6IRouH+3qMm8i51A5+paN0bCJQH7Ug7rXr7ErwboUkDm9NUYLB/w/
NHiPLWKwfZPz23K6FDA8l1i/hxiH1L8w0+XEIOBt3GxxfT1uUzhjIy4zVs28jHm8hGNU4RXs15YZ
2Cdv0iMGD2hAMD0L/J4fc/Y9G2IV7vmB50myuT6i+Fj7/FujT3jtE88C1nRztlBX44cYj6ctjDbD
44GTNxtLh3E8SxEUf9Vk5AYVmipEQRb6tn2WUHm0cCli0tzXHvahCOwOZVQPZkg21rN0WK6uTuu3
+8s+n5gf1bJ7P87Vl1aZyKggPOSYzNZYnDjXeGAWw9oaSE+KOEesj6rj0/crFEXUcQ05CJfePltj
0II2iQ1nXzxfhtX7cc2Jd31Qh6U5uFwdi29+GbCu06Ov8mYIHGKAEk3CM2sw5ClPKBRhJ/16fhRq
i4cx83pqhQ97tejVQyYyOsxYO5pldjQ4UHmEgmShOGmv+ZJCkbJA4RsEGBeXE3a4BWg4cflyQ2Ng
a5PwNOyoWWLggmseTu5YQIDvV0eZPeop/aTpZ4CHP5jiHos1yDYckVcCHfFPMYjddKi5Oqqafj4s
Z/KOsypa9vQhpwj2lotqqcMsdFAsnjdTZmEU4y7TITPnZBda8MYcJ/bUP7tYYOoonXR99EgwyyNY
IT4PvBgz+KVCCK9Oj0/K/vhEHlpxJm1i5lt1InXWXMD5akfHSehjPZRP+qIdWR7fNa49GxWl5sUJ
cWavyh256Nf6oJDRi+qORGnVJFxi1v7ULi/T3u4CmtX4aPrV6nAkTDouLPfsH2bNXkjRVqtoZT8b
Rl9jWlbqY3N2Ent4jJzzVmfvz4wX3NhXQTUA4JD3+QF4b+2U3eUBCAefCgW3Mwop+xYpk7IfP4VP
KfEQ8EvkoJmmNzvqc4SiTaMLrfeP694c9WaZK6G3cYY1VuBjfvHaDaIqcxvRPaQ22BzviqiNJqtg
Tay6tNjwIwCrab9u+spHjcDO9mLNmrXs1c/HpbE7MNm7eKkvsnn+0E5PD4cCZXqCnGChjtpFP94Y
BAAQUwkgovnlycacgAgTLx0VFSjbRCngPJIRAueeRhtokKySYYxplY4JkTarl5zNYJ/BUbmH8STx
Uf2c7JCS7gNMp9pS+YjGqIPKOY3e0n72WE0aXMcu5ALasB7hzz08j/NR0T+sEaFenVwkHbqRhIhy
RxB+mVw49t2LK79eOfY5iEf4cI9bpF4O/ZJMAoj3LG2B4uCmQgkLVdBxvGEpHS/BFo3QmGTDVb3e
R+DWCxXbF90VKkt8g1uFL41LagXSrV7MiZCQ7SeKmuij+Pn4QOvIUwd4v/OXmNWsLtjkas/4YkxN
mmTzycmV3ttXEVhQCECqf51vSgYwH8sNac2+2bcbU2gYy0QVKOfKffL+9Pn6Ej6XiFMMrttypHzI
7vUjm10/jptum00qLGdRVrcmx00zvkwOPsJ2hJonfrgUTrIPHK35kwuGyB/ppvloOEtrJ/qIaQzl
qDFHWwl7mp5zxD0ZfTTs7TkaP/Lnat77yLmQdHRpnMgYWMHg+hE86R0iq0Ig6eycjcEV5ytuircm
G1p5XyUG0QY2TNRmhMKYsa2KAfN5APWEGJTdPwWwiR2pGp3xiXlkx50Wp3dkgS6I8e+OD9U6H3Vb
HJYnFzf5QGhPFPKDeYZaxOJ8Gh64hQDgcJyvzn4WTzQC1pfe52ocMaZaYxV1mpoT23RyOLHP2Aq0
05kKQ0tICX3E+NxRMClHJX6ajV/BspoUCKnu5UkDx+H6QknTlWbofA51DH8Y2zjhoUC6UXzkm2oL
WJ4zDt1aQkHoWWE/27cYzttetc8X3Ufw2OwP6ERls/SpBORuf7CCiavrfePFQodWeleVYftqExci
VY4i96ZcFsPztjP7+uORmslrE/ajc7/DRH6fv+VvCHezi9GExUwCuShUvs5OL3k/pwPrsftIZvko
2suP+iM6t6ZoAzA1HBYx+s2b8A0CWbPSttUseMXRfCNNC/+wVbZV1W/G2f7g52zKD5Zx2+3b92Z9
3puBQ6VJhiolO/IDRchV+nblnattPjKEzCzuBeWgfow+so94JKw4Ave6E0dMsSoJJtIxg1sjokH2
9Gszrs79chFvWn7xmfGxgK0Fkv/AonQ7K4VnyyPyzS3s06QTHPPhccHM8koc3I9ie0wCQFfhqKMU
UTnJFb7mpaMx2w7k0SMzNaxIQGJo8RKJ8Wt5GCvWkL2L//cH2k+jeqRxVsijBFx3IpQeVQTCNYSm
kJrCPTv6sAdnVF/fW5Y6+kgt4lWSvWHmKVNkssk7LNT2gwOSTidIfcOruLMw61OmxLN+BN19hb2Y
hgafMgzWHVWPh2IcLhAj51t2hVsf9M3hYXQSLjgYB54HCLvjVS5qLQZ62MgYsevUCZ3zIR9h5Meo
6r1eraE6j3cFWkzqPvDthTV7ClcC49EsQhfS4vSqOCkyuELZOdsiutZ9aFObtSkXFzdeyERwOPk8
t6/542V9WQX+4Z427623AWVRHTABBkkKOin4NN8UefVTry5ru2roueGKQ22owT5WxbpWEM6Qfln2
hkf4tSaVrQDnsHgAr+dOZcv60QoRz0CbQmSJFsLKNymiYl7OJI88w3Vh/iOoIjQiMMYOTR226+O+
GMVDixIoudCD8KMnikz3pw9Ew9xynbz1Hqtk1Jb9ek9ILH+oZb9dnR8uL3Q6OnB2iS7EJEMmmHgC
MaN+FQwo+DQTe04ZJh2fHyCNPpZeyLhPCS4D5MGspD7BdGYOJ5QwwwrRIMUdfpRP8R6EMQ+6vJxq
Yy0nrCRGlebhtgIFHiPi0xt3Q8xe0asbmyNpxJk0tFfKKgMhoOCsmXvxg7GHGfysrLiCXyW0oNe1
W8zyAdfm9vRI1LzU19XH+SNZsRuetY2+0hbaMvvofMtN1tE67ZwknRS7ZJJvpGf7OVgfHyNf8tS5
vjr9Q5IvXGNQsbisjcG5GdjvxVP40j2pK1C6PcTtvGicU/fcnhrAaEfUh88+4juZ39J5RCn7UXe3
mNhvUhY8HJy4chHZtNbB+u9F/23JEa3Fe0tFKpXN970qcFX1a69Uk6Nflc+thveRPD2R98PYSud6
s/x7sB/dH/YXrX5LEwogMjbk3wc75qFeFmHKYGStR66VoAWcNzlgcIk11N9j8e3w025KNwY0GwRg
DU0z7R8o7MjWmq6Kjr6tvzfSwTuKrPhQcdy95hHynNayJwVOqcsDu1jkl71iLSJVdY4XY2kmfuFV
Uu73YnWkKN0KaNjITHsTuV/keGbq2kK9vtTSmQOW4yw9uKp5HKenbCqH9vRc1O9lMWu4X9UUMnzn
HdHvtaqphaCQ2lWOXSClV0HBqfEOTJD+rVHlrGlXxRUZCKBFCZtsNodFdeGYGeNT41th6YdKO1Y1
mNTIqrf4NoaI60Z5semMy6zroUarI9ulW45pI2LUIa+Y8Z3E2rJsrIlKBeJkvh67bpkFFzdMKsoG
za5UTw9Zdu3Lx4On5y/N6SPohh2Biq4SUddgxq9kYppfSdqwraPRgYqtHQHwPPT6ypl8CU/HKNKc
tJ6o13SaXSkOaPgtxvkAXsuwV2MvTTZsShbC+1L/QGQDtZ88/lE5IA6cVjAau36jh4ssvgxPuTno
9fifSdTIr4oXK93kcrxMz5YxxfDIjU4TqT4OEsnud9JbT+9GSeGlnTkIleQ1kJ/lk7Cn6Bgk0g7D
rMD/+xCgBLsG0bBWLt2oMykWpsZc1dGxN+N+c1KwWggXyMTcaQ3+VIEQesO2ieC4Lfcg4YsP70tv
sIzPSX5SwotfPUGeW1wEZOiD1AlH3zN9XnD5I7TSsSH/e9v/vEduxr3pIGl5bh57UXRBJeGIiUr9
DyubeffQLPNZPrlswyFVM8xxl4jJ+ayEyoVauve0TbUf3973p7iFMGX1QYvTC2/fDIKV9Hb1ruZQ
iUEJCzaEsFA50ocbZSRNy9ClVPGJk10Y8iSZdFcngzy6+zRn595oKJKiWEIAcQ+r/RPncvOUN/dd
WLRNp9o8ZbTU8PacNP8oR/iNL6DL/xcElB8YgJvhbq74rFJtU9IZLviwVmcgn4gbuBo9n5W0D5fK
C4IG8/jx7/1wa1xi4a34dR9+7pcv+zA8ymp3EivRQqXuLaRujGUHode+zobZm/Winx0kdcIEEhUI
7jkkKtcexdilJyNhcVW5+oO8sX1rofbQCi/m9Yj0cEHgF6DYLWy9lam16gYxsOuI5BryFZB2gPzz
wkRHKpuc5zphwoLcXEFjGCGMZTS33spnAOnct7hYL01rlHBt/v3eivwDQMKLozhn9IQYDeZZ4jL6
8uIFUhVhUHZneqbIfVPHe9/5nbOmq0m1d7gHDj84jDYYEbxjV4tla59yhkfhhNToiMb1EalKsMAz
AaHvHOYGzXoosAhT4AJcDz6It2nNSXN1qTjPeX/oXeDGr5cvjxfnbTzcDCmHjzb/ts+iQecx33Q4
H6kCgra8YmQI45t/ahje+eCN9Lhv3Gkl22Lvfrv9Pl/flAXSExuhz/Ppy+vrpWq2WXA8+4PakYiN
rb67yIevkrOQ++77DF9TjCy9+b9CuHa5+myH1gIWWvz90flYeo84kp8dRMj4JRoblDZHsIuoBDVD
knTk0CknoqwteM+8Gb0whLOFjaxMxWY4howzPDiiwxHj9PvUc3bb7aro/6v6/0Qd4u+1/mSp3b6r
JqO+YWlaT7jifV9qzVDrKs3qsy+a1qj+QDs/Uq1Xh5e5Nrg+8cf+0eFx1w8jBCmdVyw/wve3D68Y
zvtvHhoiGwj0YM7y/iNPTs4yIGMicxHvBD+Mo8DZzkBPpw5ZzYUFTZx/95AxvxzcAPll1KBBYKCt
9dm/+bJgttRLToZ0zXw6+xyKl61BHQ6HJ80txzkP1xuGXvKvIcUKcpyaL1PaJ+mGi+zvyTR+BGk0
aUk/ZMwyNFv4MX2fzDy9JnXdazMfY+bSsXAN9Lnkr9ho2QPsVBuqEtTEV/H8sj5TuXJw2EnzgU2f
AHa2/GTRYDJ8QxnitE2tFIbdNnqO3o236L3eYg1pT3HWiYl/JxTIjMxpURP/F8oD5SOkhBsNzU7U
TJC8RwYruzqHbf6aqxMqA90+vUPr/NncAwINWpR4FOALejY3++ZyVLomDHsJDZITvLVgRXNSOLe7
1SZeGYj1l7Og5V4IPPW5MWfH7ek87T22e+Tcag4G+ga9eTezFsEix2jaI4++0gjOSI2LmepWWwuN
5kU261AdUvGplNbaFEGacHGhYtHMYzBWd069nxI9JiYUMFCIrYU15O0mCu24F8apjBuon8+LBQ2I
UzqsfcWtt4p7flTc1hf/jaJ9lD2AoAktaM3Yvx4HF7yRyq2o+BePlpcjVeyFS2LUi6d6QpRsdh5b
j2Snhcj4Z+HSXBxcnFn90Mt29oqXp1yPj7NWo5hrzUs38RTE2N0Elixy5OeFeSQbR3Z0RhV0w6E/
l1zk3HO3QafbOy9wFXOThJP3792s/9zN3ydEdKe/fFVmLzTKPLrGfjg/ewjZUIREBLPe0p2J99FC
4bIzVIe+npu0iDXhvOq1Ctk2dfdi0fqd0jfWFzAroWesQEx4+oS6Z3buF+kw2Vqp4sQL8YsaXoim
NapSd17gExn9/WwzyV8ANMtKzySZuQkamjzq1WF5jn2LEi6Bytm7epidrchN1rwE1fXQMxfxEgeb
EYU8iqn2Ulvew3B83pZ/PcbNPCZpZVqNeYp98ZmchlrpIFoXPUSe7RlL1PEl7ziLHoJZ69P6k9ah
7lSvlewgQnt41ACoxJ5Enm1NzMllallTMZHUqNAovoNkM39Gnqau6mhMyj3UmLD8+b7gWanq2kVt
I9/e2IsOhtjpKDpRs3JmvcTu1dMzjD7MlYUPfLlrd0JYh/7g4hyP6mItvo8kHdGTKxY16lQkwx4Q
sfgh9Yq17lKozFb5mzSLXJMW7fqAmw119mxG1bJckK1P4ZhdPGlmUbZAQLnnUTtyK7+3vNfPN8Sy
36zHt9e8SS96QXTENa+LCOukRT0PdoIEW2xs5P3BIizjNd17fEKbUeyWGG8kC+1VpePHyY1rxwKo
zVry2+l5LMrbmMovrFHgai8Ftqpt/zTlKz9sOcFmxjYDcTM+bJHNSvry/H9IV74v1026cu7JV7Wo
eA97Iy0O79g2cw7F83J9Gl8fD668yNndHEQzlVrJRKWj42d+dU+Z1P4B8wDCCQDdtHSMZTk/bzIB
YEtxESlByKWHLcxKeWp36TqdNJWjbhP81E4jqNxuPY+Wp5k816batLewF82DUANQXL5G/lZ7Uxb2
JIdi6tkTtMNfbDhK4VqgfNXh62Ejo9zkFhgsBMvKrauH0pP88yzYKCvDr3LRJOsNdY3fEXVG62lV
YQcyA0m0oKFUsAD5ghpwNkH2qUCOKl7G9ETsGWCHp9aalRsaM1e+Ot9aiyKUdAdA8lMfS8wQtrso
txpQzW8zuhPSPrJ00kP/ssr4znFn8UP/4HJdbIKZdBwWD+dpvpLmyhpLHBxEFofdCV2aLJr2Ete8
u3F+ya+/P8/NirWKqRTVhefB5WJppRNM8RbRQp+aXjgNH5K56FhQtD/gnPL3lfITys1M6HgdCwFv
aqWfd/CXKwUZoty65FXIli08TkGsMEK3eLdHFWcGXVtp3bjFJPQoLHpWAn3QSEmJVDddJFvlTkXt
12X5+jA34C4j6yytO/IwwA4nAk7eTavnFPfJZJH6PV+3HUn8tojoJfagaaJrTko+hzBL4nYv/FDk
X65bbNYUVeB68Yy81ZOwe/HJVoo0hJ+n4Hi0qqTZRZ21O12e1hnOfOWLas8hu9mTdsZt5qn4lPkW
oQGgF4+VzPv1PFtSLpj23NqPyC5WxqSHTE4wS7Ay2X16zedzNAVzEArRJt3GvrJuZgkAmBka2rtg
k+1iDyOX2WHXeod5pY1Pws3QXET/As9eE7NB9fjcusGkmgQTCslRP8W/xsN6M3BMa5Ktw6XFw/Nh
XsfRTjg3EaOs2FIe1AAa4jPaKNXZ0V3VrWUIYNlMf73HSvh1f3+dyZuD0by0xsGyE3YZSArMbZGJ
99MtBHIBZ47mtZfNpRmKDly9dz71T0Dg7d3yZeieyKy/bHDDNFCUNBhaJcqvlvaoUfsGhgluSJ0/
77kN3z8AibnGlqtnLfrenIAlARMqX9MQQya3NZ3Ou+ASpZ4nKfElitaY69JmfNSXyWO+pC2fL3uz
2sN9bFku7Zk0a/ExoR1OEnBY53hvYUTVYsfF7hjZu25+oP1bzEAH1I4M/pUCP0judipCilwdJgAr
1vGi2FdXTsxyIewI/v7q9Z/5NIqeqqoYMiegidzY90npVdfjtZWYFMwK2amc7HNAgUTTyaah4b9P
uQMksEm+PJWfCAwoDz9YC7N1bHaOPnqpRygHESLmrtYC4j7N6Ij4MicjvhJ/P+qn2frt+iG/a8Dw
VAxDvoXbtu05k/APlTxMJITeZjWqca4+uGNAdAjpXdFaIF4ZHXx72Zv+PfZPtCeH49exb7Zt3LZ6
0raMHc7BlqXrgv50O0uWARB9cfvls3p2xO3OHnUeCB5QiFK/xRHkSm4SLWBuChODaX3dJMDhJnVA
q/n4oGHMlS/qTaW5EM05uv5+6N9ibB7aluENYsSkyzdrG9d1olwK1ha3VcLbEn01w019Y26X4FIP
buhfceGhpMUBeqBvXdK/vhfRQb39JaT7+hQ3kb5lRIfAqjg7peP4urRIni/9M7ZqQPhEYHEFdwlF
c86vdfqSvySBQ+ZSLcEn5nZfWqTrA2UCKjLzI7jA7OEi++WLvbk+SYvIC18wYHkKeCtaUNencK6u
wGxG3oFcx++wkuKQm53GJz9cndiuEjhsey5lPvngmriSNdqS76aucaXkdXBjYObpsib21XZhMDVA
VnFyIwTw0hTuI8clfhslGUngX56iXbaLLo4OxsyVpwGdt0ydcb6qB8zfDrvOdI2VJDzbiom01xp+
cvmue2AdEDkH1xC55YM1Iv5ztefSJfI6cBP8+3sD/JYlGj2FAoCNEL7Vuw1utNzsznWlSeIK8lCP
wCIkn4PeCmognzmpfu3bc1ItfRmQgNXYNsj/atNJ3q9CgIJjgJvIh7Ttcd/qV2IzAmngF+cxnZTz
GP6INSo1R6aVLLLEw+nOF//5fDdfvCkcw3tiAyPBc3Nih1VzanqRQpGcm2oRLbsp/sYrOkYEhBMx
6TiWAz5S3XARzDkX7twY2i+HI+Nj72MZiOD+aOzZx9aq6qCTvHZm+tIGoyOLy932LmNtIUidNXnF
rkfFZ4Bn31aaV24zO3Np9+rEEYf/8d2ckF5tozv6hZ/1jpuJsRQUKWnA9LC87d1UeCIpIKU2zICY
PJwb4ZBaFoCBNWbi9ug4F1FjObMpyYDIlABtaoDbon9XfPrwCMg1T5gpcclfPaBjMpN3j7F89/lu
stWzKQPK7vXwaJllnkXTEV+auY3Gf72ozwJSmvp4e37e+vAVqJd4JlbQM2mVzRNrAAJm1IDoq4f2
MpgTCgTAFv7+NH7bWkJbClaS8If4UVu9Xg9BZNJG8xIvnhsjmveU/w7XQfN6eKweQw+XD7fZ0jDO
wun12dze04b8KQaMKplq69YneJ3M7KYeKdnqoVazJvBCmAJZ35wFKD3PcqpaMLMgC13eUg+B1Gx9
2nRrtXfn0/op2cjwgppsUFzGmee2j1cAmGilcxJ4lwjUOOqi4p6SDv3jmwSc68UkN8Or2X6/mxn/
8k1RmBTVe8IOSHk3N2nblU2iXkKCVkClSwzX03R89KUeyFt0gD0RjiYTkwsx0XF2BNu0CQjp/179
n7Io4u3/+xC3B0trnq8VkaBY/XR+eNbsh1MF1csEIjA1MUGhghPYg3tFnN8n/cuwNxdynrZVcZAl
G/PAfF5iwLlRgMUiXIJh6LuCjg9AJcrDxsB4z+51bn/L72jZ6vC77B6wiFsZ96I8y2ZbGpaHxaCI
YymBR0sL2zCyK0qnnFg0tac2QsDwihBmwLQMYxbdJTFP2Qy4Rd5ZBHHxfz/EkFllB4gryjYN+eYL
CFrlGKRZhdxRTRucis7/Ie28ltxGknD9RIiAN7f0ZFPtnXSDaDl47/H056uejd0myCDOnLOhlWZX
IxWqKivtn3/q+kLVVwqfMW4UqskrUGF2vp5Z9ryAdrrsJLRU3bQtg4plZeZ5MS1dfwqBKVTroF0q
dL70e6deXV9SiPTZRpkaIZAotgzH/KmP7cVx4CqxOh59fyW/wuWLTq7SjcSwQxg91JlU4XmzpW0Z
jmkbum7YUOjJ4ty/xDmRXwSq24bR0ZafbXIrFXltRgMn2o0Z/urjeukwxXIcDl57G5V4gm46U7g6
99TFF9BCiMdMnVZRJ3Je2rTp15qPAusZXpDeD9H7qspIz0NrDwbCHF/sWrSa5tDf3onBMQOIcnOt
5u2yMfqFJufLPHc3129BpA5PbmHyUZNj6dVU8yWdj4pIcuoN1CDDIWh3it+vu+wb2Zx/vRxKjmKT
plGttZ1JJjMuW7tUcQSONISFBFX6W6YvHZyWfA2O9/pa6nmjM+6d6D02ZVsBFfSZ5/5y53lcGFUf
IGJBueidRXws632ie1s1ANvbCRJvz7p3tWbVJt8Cc1gmVr7Lyvq3FR+HbC3V6t6W2sPo9qvSeoyH
m3KvF7djW6zEhNNq5UYHI7f3HU09wCep9opmt764T/z0zmDQV/NLMrfESDvJfHTHpSV9UyGSid8Y
lB4BFTLCH04aHEzGABbPVf2oeg+NMWz1kAlvqPrqsXa/8Q8Ds7ST8BiCVnRA3tNnOK6HMNn2Wg66
omV6OI0B/E7U/DQ5WD4qbJcJdGydtbKrnzaoInk/EtKDxVkG1Bll98bNf5nqQ8If9FMamewXxzdo
KTLWg+ZuLO/Wkn+Gyd4w3qvhreyJ5qMPXf8rW49J0K1auOLzZ70uNg1VYN1a5+MClwyuNZd95rRp
F9p6hOIPlFIICF3s77YD6YQuwXY7I80AmektKx8m3yE5Sla9iW8945GZEIHO+OuKJi+mnG8rRqbS
Zs8MS2cDrsAn9E7jfUbHReUsNLoCQA86hfdmpPdVAMxnVWMvqdbQQzjSqwYPHs0b1Y3bP4URHW7F
Y8rIbTtf9RE0kv2HlG75WxtZvmmwbI38pLvF3krXjSn96giaSm/JLvhodmAxiZMnUdGfWDdMXX9t
nJ9pnbzbvULHyCIfaZB7GsctH14wYD3a6+qvijYZ+rh8QO3MSMfxHNUfXpdueytcZRa4yZXc3Y7d
QwAgLDG/DYu8ZT+6tKrD+5SWkNFe+M1MFfQCCoYnQdQu65ZsMyh9UtrpxthSs6Qdj4NyaHBrvK1M
LmdYJYwjtJdDvXRvFO0Q2nP2RWjzEz0jnuKXdSfanq5K0x70Zjz+YCgRDTPqi2bslHGFlQnd26jf
lH8Ebl5Z1nO1duXctxJLUyWV8S1FG/ep5lfd3k/1Xvj1/tJRXw3m8tgPiApCpJM9yrZ5wyySmVLe
ResGL6AO9pGFPwErX1RPFdeVmaDxj2F9qBmB0q7lbuHRAU27BNmhfma5c/MmzvfLehPj0ptRYdUG
9tuptp38zNv30w0jChKGfeM9uf3tUO3jg2l+U62HGT178W6Z9agym0Z0HU/u1kqa2EzllEQuKBta
BeI96qelWzt8CyJpw7H7wWOa76Pshbr8qnAYfFDTvJUvpZbIn/pbv+Q189CtO6VkWOHMB14W+i8f
OHFutF6qAr9JyKrKW07G3dbkHN1VmO1Ul6ZVcI9rTV8MzAq/fjLn3djiVr4sPIlITdcqHTnnZKLo
qa+3tbryu21KVbKrN2gq+lthyQooW2j8G4+yddCs9TzaXGzv7O19+YpJ3OkHylh6djQe6/AHNkWj
bZdun/EPjdorAzwWXfX14zD0W0oomkF31B4LpYdPAFj5HjpTZPDNvJaxAaS5UHSa11YzByXe4Nkn
OjjgjBrSVF2f5DRGJXMKyeMT7eqIra1prcTvlZik7dAUK4Y407FEgJyv7DkKmQtBL5f0Ze3J0zGa
QS98J+SpQtypr+UKmBidhKmzpw0PPTEaNxgBjFMcHYSJahnn4dO0BSau3+dzYyjPHDIhMg5EE7qO
iracSSRYB6bpa1XMfIt46RvrzN8Z1gNmz6yWmTt37JckQyeFhG9EHdSY0iHhhUDzrLB13h7CaTbH
Ib/BGXTrj6LaICV0W1sN5crgmJDrb2jcS99nrv7CN5BMgv7E0hTCgCkEycvashpMrn7M6T9S3io8
Fp3A0zbTpSTQBKW/rGHIiO8Hnmx0E1bysgrnvPPzYycjTEKQKp9D2n8a+atKomt5VZDvwxg/0oge
35CwPPz7yZ9045OnJwSBfUeBh/3UGA3GEEmOY1Fb4sS7p1EAp9Z0nvrGNit/4FD943Iso/qbZN4z
qfb6aX+WA04emlhflAo0iCJMwt7T9TX4bONm8JmOSUNxvyIrH8S7VHvFo837jZlsI5hX45syvDON
Jfa5KdHV27BCsa/z7vXTqXpVqueBth0cwcxfq/7HOO51/4W30QSrYe92YNWqkMlfN2k9rJrx1VXm
tdq5xfvciUMQgdHhxySUkOROq5pR+jxJdoLD7smHmNGN/yiOpN5GdAYX4RK9MWpP18/x8uoiUGe+
MVzs0wpRGUaN3vnOcOzGO5tErFHbSx4L/+dyrO6japXQHEmbVecv5XE1q9PPnRqxewePisAGyg1n
ojAlt6hSMzbhKLWXxBbaTQ7nEdUBpVw22hKb2uUrg4rGzLbP0gSTZSfia+A89tzFcMSOIAvYsNzf
hOCmhqUO3wsdys33mSXPqsyTJSfu22gm5ElqexASyzmG/oqBstw2a9NKFGwL57GkOZO8Ac43d522
31T3mOtzWz8zUZPvmHjOSRapdRjxHZVNoqJ+dJyta9xW+ioJXiz3tlJo9PnLCcy+2TNXcrKwfvpk
Q6ftzVg1hmPurbAIPNm0vonSx0CDamTfZnMlxcvrYXsQbyinP1EIX1zXNh1DQ64U7hi+NutArIBO
EoHNkzseVX8mAXEepLM9lWECwExsILFTg5fXQFAbT/t8SVSNNX9TwKRAgEf/wB9yXUa3vS5Rl/b3
vwVJBZ2eJ9xEujwMLIjOq0B167g7a5SXl254NLOCc55i/NwgBpaMh0H6Z6KoPD/t5bbnPFksJ0Uw
iIQDvfOwdeWAX+HAVJZoKy8ZFxW4Ov2Qjs+EnKbWL1LtPRuhPXtS9GLRdMe8vospMWUfs/HKefKX
eFA0I+qmZdNHNU3HFUEX1GE69MfcX7035T1oKKYU0KF0z8ztplv06raMk5Xp3eOtz+szIcQTu3Sy
/MQuhdD2q4ov90ezp/eVidEAVkIai+tyEbd/UC/lEC/Fwbm3TXx0jFtSZdfF4rwkOzmBibOeVBa5
H50TqHVwH+MGH72vVoikMW7qbkPqBzMT1ntzXGJinGGlm7t/rLXJF2EPR+VOs/MFPdvWvTFX9vuc
7XF2QnTvQUNm2CS1JmLry1Vn6gknhOdQVjA5kdOSfvNzXO4l2hNz/beiQChEBxYfb+glA5rfyQsR
kfEzMsbnIla4GMrQLEapWnZmuECJIPqy862Edo6TXgzSfnDuilpkddhdFC95HYno2QdVUH7GAT3z
EBPmWH8Qzgz7NDCXTv4IzPn6fVzQ+5Dq/2+/E1OT12EVdx3XQfzIwXPe7AHne9bjnltoYmBgFm6H
2ul6ER3yRDPvgPapoZ+Y29Elo32ypYkJMQM/8Fy/748GNCx741fxYOFUIzGMMqXu8ICnff0Mz4FF
Qqa/HOLEdrhd49h5x944xGJc+/WzaEh1P5BtTtPScc/gL+G51dvytoUZA8chfqjBPVz/kDP3+vM7
8DsJblTtjOrQbzM3KYyW520hTyuczME70MFI4NskM3Xg86j7dLFpVNMoXeKbEptWoyd0l7yNKOLb
B2iE/HDpGIvE2w7OFuGuRpFXJKjMfv5/bfezhP7FhPpB67RJwEVjYuR4jw7xcMpKYWJm38kFc8YV
//dop10AYzKqTpqz22BY/6zgNHJXZQxZ0NpktFM78yg/o7EzLYTXyQxGVVBXToyZrZdumTHUReyM
V5nZ7rILjHvYpjpLXuSaUDRoazIqpbHhdlP3qXaeyvAtT1+FygRs0jFZB1Ib/dAZf1JAJdY6gMA7
eTTpDAzvqDaNEKnxS4sbsLt+LxfP6svXi9//ci95EaQhQWh/RAZFwh6H/fP1CbWCVZszKZd8G3BZ
/z0te6Kz9SSI/aJnvSpZ+yhlMsKwGwOHgQ0Q7rVmNessnncWCeH/suREbTqG3zrawJKgs5aGfM89
SZmxT+K9cNbhZNf+Zv5jaT211rOT3kr6jUn3rKFt7XKH94y7garAvruVuWjMYEZ+Lp8IKA1E1iEA
diafp6r1WDux2h8Tpp4OT8QQ/WJQmOdAvUs7+DHUTXP+3nmBWRwJiSVV5ZmQo5zcehRmjppGKB+M
JWwU1rvVbAc4ACLtG8SzHqIQ/zDgWSqTneBF2XIG18XuHNYgvgCW18++NRiEJ68md+NOrkwhB4SD
3Ur3sN3+umVSNfxELQgwZluHR54L6kgpfxXuTjjAzWMKxWQ3kyr+DE3PnjBIZvqh4Drkm04fgd73
tuQpfAya0U3HNTqDGlOjmSuphuFETSnDrkx5H7pb2SzWVXKrpOUtdRaLMoljJ7zyl8IUmTE+MqLV
RpD9MLIbodFvxuFZt0yYkdkJCq+CorX4E1BLh8okuku69yxINiVYX0N/7hv1oNnL73ga5fhjyJNl
rH/nzznNT3EOcxHcZ+BybeMT2avGcMxrGa2MJURTUQHkZ8U6CK3VimQbCUB0mpfsYYzDxTO6v73E
14l/rq1nHk9JiUzuceHdpSW/50MsQl4Czuvico6wQlzED0vH2wOOMxGXKA1TD15ryE+9leTc5c1B
Mah/LXtzbdvHwLw3VFE74fGYMbl941buHoQ5z/+Qn6V2k7k3gbMxBwrayRt2Dg4qUZCzKSx2G19/
8p3X618sPmh6sl8/ePLCannspbZv+mM07ltzXeYHu9jRvA+1QRnOhG+aCAWuLGZM5LcN0kZLXRYj
UT2SlSQgtl1tm/u33JNa3yGVJNY5EjjiKDyI7ExRPEo61dd3TJCf7ANjbUF9G27r7JhaT0n+HpiH
BsZXKGUlWNVc/PilAY20/C2ECGROEC8qJGpvFKwVw2SK3+R+bTtR3LEsoZ4sNtQjcM+RwgreQwth
oszrCBsBWaza/SUcNJ372ZLIJ9jg7BCBwAK9oGoE1OtUCdgFY+iyjkNsYTFjFG5NifM50x9S41jG
H0a2a4wlH1EyZAtXf1BWtfqgVQKAQjqrshYOvX+1NFcwuWSfUdP//Spx9V/ss2TWVtB6/2jq0vo5
OrsqfLWDYzE8Ve6GwvV1sb3okH9dbxLyhbVV+JrOKaAK8Qd4ULK/4yWR2SQqYj7v/42JvhRvfF1U
/P6XTRqRNQadUffHTHvnFVvOErcQ94Ow/vr2Lp8m01FI8YsW38kdVxHDnPshw+rUH4hZ3YqCUwW1
UAh0Xngf15czRPhyLlP/W29ye0anxkFPF/ox7TcGLImp/bvoH0Zvi+tDbh8xl6Mb4MsNlHhmsMAz
cZwXHmnT/szdimjznr9g6fTJCoZDupCrJ3SvJ0G6dsfPIQyD3XYgretsKcfH8ksF/5u2S9sN/KLu
gGu1yON1nQ1by8+WCcDKQIbYRT4kdCDzm5gjBYbaSnnc1foMqvyihbdQ2KRkgRnpzmTvjpfG5GOR
JCw8Z90Tjz+3cLkBXCMp+ubrIrdvUmSHh5Lv7OFygwzyGcaS65dwUbc44AhtZmM5DoM6T6WrT3NN
y4uMXNFw6wQp7gRVlVRUGznMf7xdTdndetKHX/0anaU7E/pcPImvHzCxslmfmWMe8AF4W166Vt7t
4neVbYtuXSS3sFp2FD2HNSyMXQdE5qnWnzmQJwjYZg5CrDOVRoe7AOoFNQT/OT0I38ukzM3j7ujh
z4bHirmTuCTKJnN30rAHiBIyGHm21HzpDTj43zxwVTap5J2uKkmQD8lW1Im8vHDuokrQ98AjDJMa
/1OBKoe488iWJbtYUfW+vutP5+1s1/9bf1pI1YuhTwc56I5GlgvFbrm4U4T4kG8hAmH6rLfw0eX7
uDF/jiBaDV6Ov8LWYGJkkZyEpTY0FnQ+2T05oAy6yK7dtfHeTUQAa6jf/OK3CZ+1PPPllxKQDg4p
mEeHhKnmTHSxH2Z9n+gWrW3R4T/aKr6BfgyLDorI1Zb+ozRuM1VwbQIOun5uF1TlyeITneyUkVEa
nse1pVt8QUxA1f4nuYfJq2bRiOq5cJ6sN/EAUr9SFbdwWlFzbrLfQ7KWqj36bDQOBAJldlNDo/t9
NgN1Znpsi5PVCYJofDm3+plXalVl5OFRg4c/u1Hj11DdMU5Ylh+vn6e4rBMxZCFRYrRZhQTa1L2I
8soMZCeOjoKbyZO3zvg4WD8rWM2ur3NpQ2IiCxgbDXdqKu6hnkn+qOvh0ZPxYzoY5uRlI32UwaGd
U/FnPq7YErBwmxox8es0lq8MAApjN4bHwjKWmXaw3H2n03JorLV468wlWi5ujCCACQoUN4ERneqR
NCj8IrY78HzD2oZUTzJBpuKUkUkK/zUmjJ2ByiQwBhxF+l/otC8OSasYdVqVYAwT6U3Ue/UYrqxt
477K6lMZweviD8swPAQkK4t0zl59Tps5ERUYi+BCgvWAfxAMNqer03hL+2Om0ELorlFYUN3KwyoK
uoXT3/YOZIKytBmdOzKzIv2cwKvtVDf4TTlYNTncuurWcL8b9U4imvZXUvUwQCzOXIb8jyMv8+am
pSeXFlImzvBXaOpPEe3pMPZ6B19Z1OEdAMbWPsQS/RYA4HACva1gGdOKd7t9xdm1rQYOiG0VPhFM
8Er1yluN45tHNwsWDk0V6O+5qgnIpeHsSXp1d+64re1vQMthzocgQVlnAE452TrQ19l4GGuwr0z0
iLeDBUIqvrE7YzlGHxkIaE5A5KB9KCbiG6N7J5Xv6Qe/rzYyGHWqrIq6DUuBo0wEk7AVvynFPYpZ
DppF4MkbndkiwxtYr6L2N4T0rQ98soVRGmBPpJk0YoGJtEDgAZKs0DU/QmhP4M1htiFtFe1dBa0y
tSZzgLcrhafb3yWJSOeJyiqZd0FTC3zJrm6i6E4tBCcoFLwEY4uW/kNHun/LQZjyKyhI/pDh7eVc
QFdi0CxamSxa6DYD7FGrbZvfVMmNAlZ+553irWn+NTMgY3eKKnIHDgwEg7PTtZfrCuOSf0SPhVBO
tAIJsrZTcRsjZ9CcMO2OkQUA4qW06iWVuP86mjl8NZ3YHzmLwXys7MNsreuSrfn6BRO3PLEkg8CD
L+BcSQ8zK+enQBl91ljnU09nmphXZdBJQ1UecrqziXuB1eq1XOGQ4JjatBQab7Xykn4OUcAhICDg
Fjr7GxBb1h6aF1wSRZmJsy7umCgEXi7Ki2fpr0QtStCsUitQA6N+JB3+T+YV7yOHPIrS2cwlCyd3
qlOMLwtOvLCqdvIuNFgQ348XSjAhBkNAtAnH0qcozzpel0JJpq2gRmmIA782nXRV5uCHcMnb/wTU
BDt43Yys4Gol4wYAFw9ovmp7Zia43a+rTsxEBfeJ1GasWoVvbq9tBnp+S+Hp183m12hSvXxKnmUF
9DNBx7gm/UO5hfB95rzFo5me99fPmJx3qgVdXwU6vpu9BOLrqJDer8N8zQUT86CeWD71d431fH3h
S2mMr/ufwmD6TMZ22BgPVDFZPSMYBUIeTA4Kdps7IoPwT+QTjndSSqtBy3ASYk+tB0nYHDJCTJ30
LzmeuSO5JIJfjmSa6I6B8eNqae0RqwF8KijvyU5xHrKySpMnI3ifLWBfwiSdHIZ6qtrIMA+m5iIM
Bpx23HlqmOSY1yO8myBmwpd2vMsZNfJRKztU7fWbuJTYZ3EItgyRtNQ/u1++OBFNEEu5Z8u8cS5c
fUD+aaogT0kqJXBEPhek+/UlzxmMP4X/v0tOG3kHQe8ClRJOdPlu19ZtZTO3RJAVme/YcSfaSNJ2
1G4x6Ir0jX5pEoWYV6f4NqTdDy/elUq/KN27GOrWNOxwHfalrRyZyLtBT1E2r50F4YAfv5AU5s/2
WbtQh48hvhdpFGchyud1XK8qGuQ667c5vFUtjlIpVHnrxFuzO6S2vRmxl9x7b5J0WWmMsnbQ+S+Z
DdXMsR9WyuCIOpQH6jEle+sEzkNNgoSMW9t+aMbGGpai48FxcDrbraTcxaAgYo2JKt3GaWX6UJi1
QAdCv/TMnWhw6IJqa7b3aDi6B+hByELAE7NtahfF27LA7cDEp8MAciprjal0hREha4oDvh1c/SLo
94X96qZ36Bm5e51VMuc4XXHdX5acKJk2yWM3Gnnr8IjU1VqG7yBZ3sl/iheXAZPf4ecttGU0bBRm
0rU/XlxY9NKlE8xkuS6/sv99xhSHMcZS46lC5TCPjJqBYzNJpuqXPpO1G3Fb+DKNsqCnYN7GiCTS
mZplopqF28Ig+SmFXea2ZmUx2ekYBHvHW8G5YP6R9VVL+0azd2kTI5j0VwwHUHc1tPvlTKBgCgVy
uj7Mm8TnfAItumdJrpiwrvO7HGbQYSMb72ZZ71LLXwrXWn3o4ZUTVk9iPGEJolVufwxQAXm7cfjZ
Dz9HbWcwpwQntom2zKhxjK1kBMvKWLY2BFTj0S2OdvQL31DvbkrUtCvDulICuNkg2OVAwGr+Eq9u
Fcj3hZqv8Xs975XKrVLqK1xM2PtNCT6r0Ie3/EepHJvwnRdAvR0nPmm6JYWPPNwKvFzr/pGDWQ7q
sydBBEWwSw+tIoOtnWbedEeK7VDukmNr31HU2Ties2b7ZXUvQbocdDGa2KPuZ85I5JmHJ9YV8yNN
klyWMu1sNBsnrqUmo1t8WIo8fnM75rdmM5PhPH9+k2UmjnMyjrmlx3lybNx1aq4l3GRX+jNoBpcH
TaYaLwglsDUyYJYHHxJIC6Tkc9t818Z3C2zbUD0pc4Tm549x8lETX7p2Jd2pzRSaid/0Mfnw+w3H
LNxi/BomTMsrxoW0CmP/lm24vm59zgMJliZRZdJVxLxUCPRPNWBfWdEI+UpypC8zke2t1TBqiIgr
1F5cSVrLIdU5GgmKzWiW3/zEX+KnLP2BaWsUT69/i1C2J+9SfApZThUuUUrqU0MIJ7rbK8xDF12V
Cnm/igCR6WjJsa55etvri517urg1dDSRlVAsHN1PT+CLpZcaqamI0eNjaO6S7LdpUbf1nR9Zvk2V
dUFojbf/1x8TBm3MxBHnjTygJy2mFUD9SnqVLMzpmZu9X3uKI/JXvchUhM2tlpa0Gj1FPhk05Zs3
vPqwNxTE/502zrl0Qpgmx3yy+sQAJV1lQDr+z+rVILBb5fiYDe8iN1M3a3p1h+rBq5RlA1gZ01xD
63L97M/RHRwAOTXcK5oVUMJCB305ewAVbmTYaXgcI1qYC4aFqQztiIdFD3HqTWv9sbNHsjY943Pj
8qlkRFWb4pPwqW15Y2W3lfnXYbZV7/a//QqqcsXalEM1o5DOKXZwBJk/Sae1GPqrndEyho7pjRJ1
u2QI1majbVM/3YeKu1fJhPv+Zu1a44rjCuF+SuRDIZu7xhMzmYKtz5jfcYDkIChWUmozI9R17vNq
xpJdeDAnHziRI7tStBxqVShcyL/a0qMNLX37aBcH1zyYOBbXb+2SqjhZbiI4oVEGqWqxXN4z+E1n
wG76raDKa1D1KJpdBUFOz5CgpmMqkP+cjiSc1B/tGL4E6Vyfy1nAeHI1EGeeCpAZdWaLHQmOcn8X
xG8xVbKcaSrw+rL169u+eMiqjGVCDmjrmpTEbLNry8TQA1oSCczWyQiogjHN3dZ00sXg/79c6ZfV
JurY6hwzG3QjOFrGo8sgHAFCi3Z9tg2zx4xRAdf3dukY6eIH8eKAZ+S/p8do9ENlSuMgJHwXCwxI
cWjN5149lMNMlHMOH8e/VhRNATrJY4Ic5XQpJyzTTNaiBKcrXuP+rW2SGnpSr9JGFPQ+mogyjfTT
H5Jv46g/dt6ua+xjBrtyHHRLSW3fE+WPVD9SnXyI4+rW1HdFVizUJILvEvmCMXfm/V+Qdz6Zpw/g
Cl4POLpPP1kCEkylB3tUZlSg4ocx8Ne1ka5b46Wwsw0JWlMjUihuFBn7HDc01DktAZj99/otncNf
xdmR9gLlAGaaTp3TD7HDzkRR8iF5LWpv7WIo5aXiMEsJ3n8sFMnjGmQmErzqottGVJaYtdiY/Vqw
Legi4e3NJqeEbJyakdOPmshOL5d+4ww4DkNG20oCPxtf0sIqm8S3ZbobGathV+ApR2KJgrcpPV4/
Fe1ceInYuB/HclSaPD5p3b4YEatuKRLbRnz0M++7pNCbK/ouMnkx5I+ODQlZDMGPW0O7E1rpjYWK
iGsIlXDaARmsjQImFjrlpUyGUQz67EZZq+U3O+NQf8bD2reDlex7cAS0tEO9VR20ySSdy7Z+y7Ns
C+XBnZEAJGNgoZOaK1UJ8hkP5VzxnO5vIn65nBcS9UXGUNVr2nYWZvIzjJ9QBa3MpNBqxim5dJqa
gjFmng71C3mi5oTzbScj7hA+iQNtDQrdZlqm3txGwfP1mzv39CG8F62D0BKKps2p8m7lsW7yhHcl
HbzkNg6x8upW58D//ToUEmSCPDrMtGkup9eiWtWGQPBPrcv6AT4Q23hkQ9dXuXRwX1aZeq1BEulq
WocJOJiDF5VLr74rkpcUkZ+t3QkDO31ykPsg72DhgWlMjENn5pkv125MNW1HkSuDqCF+172XUnuo
3Vfp37sXls7JESyrsHnT8nOqdnjgsOt2Wnxshzev/HDhkgH30YEuC/QPbQ7yIf626ebgc7B5zxor
TmugRZ/nWSPrbC5Otgo+eFy9Sv799cu64PXjzykio8nIAA1TdLonsru6V7l9LOyrbQDHgfkCxxcv
rocEySm1tbi5gSoQaYGZ+OaSpBj4tiS5YHeDrul07dErHQd1GB9rBS4Bw4IchJEP9haRDL1/b9qF
48ozY4/02kwJmJJBD/1WUdhouQOWp5rSjkteWe3aLprN9VO9tDH4IXTReAVz3af9+qKJx6pO7Gqo
4mPS/KTeWpvPSKQR/krnJPIclYMlhP2On3Rhfaa70vwycP2WlVJ4JKEactR6xdPO4X0ZGMjSkTe0
JGZjBYCUQL01gv1H0ocbattozCr0NrnazlzrJcGlzZCuf0XAwT9pz7/s3vK0sq8bLz4aCbNN9TfB
wDQbM14yBvDI6YLUTpeZD3YqO2pkB16qOcyOM258w1tojEwE9ICtYmt++Ov6hQpJnL5FS1A0k6RT
RYP16WpDkQZVaFngHmw8anDtzNpaX1/i4oYES5yAcKtc5ukSFhxtkVur0TEw3vP24EavvMFIJNjH
gzenoy9eEQ8epWnCzTHVLV0Z6IzMUKJjwvyv2vzribG6ljGzpXPsD9Jp000CDYChUUKY6OdBa52w
K0dYEWHmSnCHlEi+EziLYHxBybgDI4TzbBP47VYOP/TqQS4PUEZdP9gLj9Gg4RUEAi3V5DcmdydH
0WBmYcbdlTAckdXgdLthC6LEyo2Z2MgUtzQRFDK4FEQVdovnMNmxX9pGlAVRdPRGRoaHgO5bE97b
Ud4okbqTfYaZDl7GPFAGcQfPvQH2g8ThkPyyGSRG/NQM982mtRhM0BzhK1LDbZnCXxrytTzrqDdX
cnozAmLNx9tQ/Pu+sfGgbQ5VZy/yBWWYrbxAv+9Ubyv8z9CkJYfpFymljQF2K5l5YgxlSTEntDIt
G6vbJCgJmUZdaiEjnZlOsB2zmvmjdrpNop4Bb0FobzWalGtXXntiomg37jU/WXke86r9uSyDfvG+
vhyh+P0v6iOrGk31C+6rHrVV5tyGVrxRJXmLLjWbfOUKAv1MB/v94RUVRah4ZYbuOuAA4H4TIBfV
tZd9uBuZLx4aORPXi93Qf8iVtrZbc+vy5SbMoH6g7SwVxie5Wbo2IyZB42h19jqazJllLrg4FaDu
oKy/6R7OM0yRwFmOkuPthWucu/J77NXLwYpWJnNwpT6YUaPnpTcgQhT5QXKrAB3hsDg9CL8KTdcI
pfDYSh+6z4Blo98CTcKU5H6209aGTbiH2rv+XC7ooa+rTlXDWBAB9wx4PHbqAbhQ1jvr1LnBgzNw
twNrZpOXLpuUl8yQIoGGmroAVaj5TVnzXioFHu7iw9fulPzWz6M1DGAz7u+FLBtGiSKLDKgMV2Da
5ObJetm7EaiyMsiX1i81/y0nhzCSVoq8iCSVse3NFr6QnVIHDypY42JJS66Trjq1Xfcq82WYjZqY
5p04eNn4O/g/Zs3aeTMLl47OFO6Yw+RBfaJAZCW2W3xBkG/kk3zbP2gOSBIp3edGDJvRC/YUAagK
eavhL0nWrveGD5PMmsHMY5ocAjU4pj5zw7PiphjKg26DmS7XDpxkWZ4BgYm9J0qXW/zj63JzyRUh
VqTzgVqSLkCyp+KqKq3qM6wtPMrxnxBid3LoS8l4bQv5TkvoyYFROlDzgJfCgysfivqB7IWuvRFb
Zi3N8dtgmLHal0T56xdNND82QTHHHpCw7jBtgKJNtvUbRqowwnbsH5TEnYl8PhMgU+2PM00UIIu8
zjSnMxZZXpYx6L7eqdem7N4Ofnro8+abzeB6JVnjyHwzc+bRlupeTwNKfYwoEsGlIkcrLdA3qvYm
QzHvS6u/gTQeBkiDlQIMnGPf6HZ0VyaWvUCAbwtgYT7Q+rjaa1n+mpj9Qoq0DbRcq3A2Oy9E7mxX
wpcjRQ996Wf58ItC1vWid5yoCY8iIyYpKGUtZWYqhJ7ZD214bfODUz7VxVNlVQtVUimJ6yu3d7fh
+BIY2+tSdulKqcrguPA9YBImIUPa4bLWlcmM7PJXMD74zS1ekhs8KvFrVD5dX+vSvh34phl2KzTw
NCzv4d/v3HKIjrn9U+ROJG8jjITLZKHrC10IY0msE8WKtBa/TjalNprVuVUSHeWDzFgcP31hgCtK
F55W3Q2Yxnd9uem+oNVRSRc7ghBJhpNqkm5ovJz8s2BojJhBA6iAHK4LU+fMTU01+3SViT9bFgn4
pJ5V6JEFqJVEsA3ADUl9f6atbnp604UmEazpOnZrGyzEcK2oAke79dKj9jf/0Q0rQ95cP7up/E0X
006VnGuqjUVCmhKc/OqpD4298nx0V7xQ+pcun/Em545wIhexVUa2JBaTmm2fH0o4kOz9CNJyjtXw
zFH/3JajaxT/iHCgkTrdFl2untW4ZKAca5sB+PxVVYzDSH9S6/E/hrv+7wDMhuN8vn6anz19X1XL
dF0hql9Ui2dLow8TEJkvkLyv8l/BYvArMxcMOgbby4/we/XDNZfDH/J9dggcRH92fpgM8nx3N+ov
CC9CHiTAhFf5Ln0bH6Lf3d34p/6jvDiv9JY9mT+d78lb/S7/9UkSP8g4xH+gknJ+z+3k0psC7Ax9
B5BMOv8mb6oPZV0KFKropXMo/fWYPocgrOm/uH5gl2T96zKTRxUaSZUNMsvE9raIx3XUZkut2NqI
vsekiTSCb76cecja5b3BWQ3C06FCO5F53ZHzfGi4pPaX+ffOgG5wk/uL4kf2Q38yn7uP8Hf9lP0Y
fyqPXM5L96v9m39E39WfgKPtt/wHv1Q/fXBMjNz8E77Qi4sV+X39XD7RORNB4vApIYswE106+cY2
8KQ4Ungq8l8QCz7d/x+qkCawysHC++h/mSVSLTHA0ne3/VPONEvGbJTvw6Pxvfk/nJ3nUuPauq6v
SFXK4a+SbbABk+0/Kug2kpWtLF39ecQ6uza4ObjOKmYz6QCShkb4whs+RCe8H9+6O+M9IvF5l3f6
o7ybbk6vwn7ajq+aZkuAI96Mj+NudsDdoeoR/BkfKaHu8gO2ltLz8a/5asH+fmu21b35KD+Ub8Zj
v5VD5K/t04u0+/15P4Xj/3leCDVUizkMlXO3k6oqiWy6OltjB1KCCkfSZ4TqjmLydSfgTg/fzkjt
pKrsLtFdLQQlngaeOmwQZQLB9mhSChoK1ScsKoC2tUALtCly9GG09d76/Oaj+WjgiqU+HWssCfFQ
Sq5OMZxczAposwhy4OkzaD/fN4bqh5VzzOk2lCfavfxpIPkijnlZChS/cLvhHvU0fMZztBWNmb93
raCzbrFvZslTGD7l8lWv/m3Nv5raurWi+iJUbQ0JuyCnhVNFSwNwY5cMXqCtjNB0m6N14RQBy3MW
5rAXgfCBRqMRvtJYmtfel71I1YNjNBybbK1gois6AR6uhb2/rly38Fr7L4PL/7am83ytYcWrPFTu
6Bi2YWM87PR8tbm9fX98DHHVJWH35l8ZfsO1k7s+KFlfst9np93AbTHHy92UD0DxtmSvOvx8SPjt
m9zWFiq/Ge5Vt/Qwnn8V/dGdrYZLW7sqbSewsbJYi67iyW53EzqzbjQ+tvgV2rnzF9uQi1rbP5x3
DAplL/pK8HE+NVm+DErbHJWpGU8U8/sn/XkS3tnchhkF1uznlzuFOA5LD3J0Y+D4jf/LpO/g/AvV
UwAuvUgZJ5rgYBpihDW127S9VdONNFyVkp9Lbjxc2KrU+aw/Xxbw6nXU82AooXL2/R0Gx7GotJym
aiUkK7LX6Zh7AFjkmj2hU5YB9IcUIzEl6p+TePKkblHPtjbiHhGmlUoDtnOnOFy0cMuV8tYYDLce
n+bn7YRd0G8hm/coAc6lCfT4VE6oRHxQNWAaeumkmooKteyhO+oHUeqKTQhbBZ9SGLmZaT7qpX4h
kCO3+ul5dVCDWNSDHzmvgo59MmmnnjnbJeayLT6GbrATKV3I1Q1aIcDDq3g5ZhBwgn4ZC7Wvdvug
M90Wf/ZECv1B1ezSEJdCqKxIaG6VRIUgE95H4odSg2MwMrcaxaeoGD3RaJGyBwHb34kANVvzuArk
em3oxw3Ct8vMkv80aO82jflcKU9yHDkyuauMaZtwyALVDoelWPqVSspMFW5GgtT7iYXFWj9O8gJO
Nuo6XsorsIx6CcHeRr9NGO5OfecfBXTdj396HU3EBkK10I12PZVkkYfJ6v+qQQgK/0D1JwueC9nP
5D2QxLaNfDiNNLOXFeXv0Fim0/I/n+FoKI2+UYMCFkyNQ7QivEgR04H2Q1UcxPRJOR4sXOeyrLvP
IvHK6JedWC+zVvaM4KFN5rvXlmPYg8cvnGLstlaceWGaLNrUBCKGPHNtUxiFdh65FgjWqYT1oxy9
eVUc8w3xdi5tgj8J53ZXJ7ZiQW6eSsRQF8SRhhGuIutOGrYd0qHNRz/lbg4eL8m2qQEaNLTAuGMo
l7HghW6bq5nL9pz3OF5HR2TWI2c0JVdej03nLVHlqazRnswNAlDFMC3bJnOD6uJU/KwL/bP0QEyY
ELuofZ73S4XBnE6BSZTQhrpdhNKd8adRsEqTEG2MjT814uxChGbFbAo1jFd6+Nq1r02xCgxM/8gO
rNp0OJ8Q7bWHSbObU2WLCguvMqEWlzzE6UaVFV/OPwKc7XWpvhnlq0TM3Ql8pEAnTr7pdtFpo0pX
nEmjYvhma71OEZVPVePnaKHPlBvb2nvU2QrCHmGYqljq6f6Y7nudPTSCw5195EbpJI03KmsaCfJ8
9GFXZ1KElYTUGbV9Omwr865uiLTS1JOyq6N6UC2YwEG2EZHsLJRDky362FOQAqK+ZA6LzJqcAfbr
3VjvNPkprJd9msKPoT8DFGgzooRbJqjsl6s4Iv2TkztT6hFNEpcmxq4yL+817NChE+NVocS2igtj
bT6lIoyQEwamMqLrjEGiIATGk5pB4UW57GnCgQx8mOqbY7mVytAvDLpAarxJ2NYEvXeDWll+rtAG
Z/lgXySFRy6Y908GoUKfsWPTAey0+zy8lxTTiYdqWea5q5VjQjxwXAp9spRPWKMaJ+f38OafruR8
FlOmk7BSA/gKOfP7Pt4kbFxRbKVrAmkDwDeKXuGwBYhqCHdQFpMuc8cci4T4EtqXLt0PWypdGAO9
Zu6Bifz90lEsan2qgaKYgwAA/NeyM3qKr/i6g2chPsJe6kYOfsS+6Emu7gxu57M/NX7ji/vyj+lE
C6zWT0vBjxbyfb2MFvAcH3RPI4yQFxPGbejxLvSF8gd3Pbd3sChwBh9MhTf4gz9/bjGrx0FxIS6r
Q+gz8I5GmDFyNcMv/Xpb+uZb7taO7gAY4kN2JFdxZU/1dCSuk2uRcIRzzMdrYL2v+cbe0xdHOOH2
9Ge86nx5Ky96B4CYm1R2cW0623jxfFpuW2XV2m6C7oJrrQMncBSgwM7pOuAOYsdwIWV6ghu6AfeX
LuIFPhT3lmvdoTjsB177Err5ggDPQ5e+XBx9wD8rYRftE//IR75ol9auX1r8AIFv75fhLT/KwySF
DzZ2x/RMfsn3052EpIJXusbRQ83HxuwTManAFRzBMW7MVcZnfHZ34i5+QW3eIVr1jvyd4GQL4T7y
s0Vwlx1CL/b5uI380Au9lK9Tvorc+XfFJjYJ03A1dAsH0wYnvKIA4jbv2SZwsV3fZc4jbusOCBd7
/vyOTZAn2MDNb6gcuoioM/InoDAOg+6g7vT5Empiudgd7IP8mDkHNHpsZYn0JxGg6uxfe2bTPGFO
9xJzyrItu/VEXt2RGwlWkS84Cc8hcHfDslnqK+KFVfneLQVPd+GaOslT7CZezqVFb3ybr1vdzS+9
vplvSHHniDL2Ee3lV/YkeIEbuDwtEefRyZcoABJXTjeHw5/d01PhsoRcxCPt0BndwFYczWn4VT8O
HvGmM3+O7yenXsNcx2pSWJR2bq87h03Lye35N3gqXZ1cHD84bMRnUiV30fqNB/H8ufXbP/Jt6w9b
Ylj/5EqL2h9vkebJCWpBaHjSovJ6v3YbT1sYi2Q1vo7+fCHEMx4ab3B6f+Drzhv90Z810u3JISng
gy6BOy1AIvAnu7ent8h+EnkI8Et+580/jTI9/5TvdCUPwft1dZW5T90e9RBnfJA2AyGzwof2LFwB
xFpLmGhOjskPkHhKCDrE3KJPXZPfjy4CUjfCdvBMrjY5CGqvVB4fdWK+NhmCHUazfmWjfvL5UTpI
OfHxxLnFByYILAtUqnnP8xwWHYBUZAwnZnnhFXwOPG1nrPJFuo3mZeVb/3cllO7J63x1U3vyFsoS
m0fpwm3+XCGsTFYP57/DB6EeHykr07y4/8758vlpPpsAmubcewKc8X0XNKNIq/RkxlpJbvbRvIZv
NZ+Ll9P7/HVX2MNr+9G9hs/dn/BZvA/A/+6L9/I12Ctk2Tkisx/Rq/AiP3W36qHddnehYUd/xCf1
OavJzfO/3R3OKQm3T26AMiwFQqLnHXIW2B1KtPNDO3+Rd/k7Nai/kjHLD8oonN6nL/kL/CzrpXxv
7MCvX5lrjwM78hsI/OmjejNfk7/Tm/CR7frb/oHC7fv4TlLa3yrPlIROXv8gPQdonIqPwcspsuV3
tbGRmaZIwbYlvg+FUx2ifX6oDvzteP/7ufaJH/1nWCng4BNF510/b4jX1ZjqQgmmp/g4vgl/2rdo
p36oH5S75OfhYXzi0cbYnp85ehs+zFdCRMGm7pe+Zbv2YTrMTwN4Wvg73l/WyjjvXc+HriKh7iCK
Krp65/AmmuSnEtZFuhbFTVg/Dcf65di+DUbtE15iI6rE7ikz/RCpn1rdJwwm6sfeOE3eMcfDEJ35
uT5AIbkM8FyiTBBNB0rMsgR0iUBXp2pSzXVmgXpKLy3UBqjKgHZyfxdhByir+XKO7Do1chTxI7ae
moawenSmU+ZioHQziJNDSG2aAWac8qJOkRPQBveYvZGi3qg0uhPhEBBqaQ0/pW3WnVKu6viPzm0b
K1mHUJDcBfneTH19uLbivw92KQ7OSMoUCSSqTbO2ps2oYayUmRud7KluFpK4wCzTCY+pi7UrIXhx
dYINmKWWZ4ijd5yUl24cPUGTQda09OR6HMguhkM/ZOGzxDSVRYOsFljB99WYCtWpNqI+X4+T6Iok
VWX4JuXYNR+Mgq0LZPskw0sQsW/FB3tY5OkVedKguZIhLM37k779fR7/lGd/u6G5cv2lLCCbYR2e
KiVfz7Mgit7SoVxM/bAUjHYZwkp8zCX2c2YGZLcFlrgkwCfCCYQFYsHLy6OHD6ve4iBVDa58NF6C
k+AOJ8xYSyymxM2UYk9Cwe5OHeH2EnNafLuAYS0FjmywVm2BaPHY+SG1vsaKvF5vlsU0XSfi8NGL
x43CGvn9if/pbrI4ENLATpASL/1N86yyoAvNOIR1l6/z5LjIMRxTi9Br9AjdIequ0pMkT04lYRGL
tdUkCdcxwgxtUuK5fdDS3B3+xMVxUcvJhfv63IjPdhSEUmYCPlIAxK3nkXImCm001flaECzkt8Jl
yxQhf88IXNLYgU0zjotY2+MB6sTkQHOvQij501azRWyv4mjTnZ7FfHuxGPPjkOmo0sA7wHkTqbLv
k6QXTpV2qpJ8ncmi3YlUR7UnqYG5X5JwsKc3mAbpUno7lwGZsdq0FflbE60Io0DAODz5je5o8SX5
tB9qJjS/0IlgH7Z4qWdvUpXHTIgDIVuzB8EoIKmgIjJdEnu8dBX5+8NboLmkeuIqmXSl1RB8n8js
Re1C1fKHfgDPYYgKYCOs98SzmmVzLMShPwbZ+iRtNeuJx5l3yQ5tNLLpFmpyeAmV8sNz0eAXZ+WJ
uSt6roeQQVkMc9n6n9EzqaaRQmvCpT3v0nXO5vUx1QZNEbgOJ8g8ibtNa62s/sJG9sP4MXA48lD0
he+nnE1RLa67Ez6h2XqoPIaQioL4UV4bUN4ifM2TC+XJn57pE6+I8zyAOONsTkBb0PJYnauTVGS0
ekNPLw5bvwoOv29WPxwX1AQhMM62OzJ6vN/n3kkZ9WksmRUisvV0eOeX1EbPNA+jdKEmlwB2/2BW
2BsZOkCLM6zGAKr8/XqDEJrS1MOQPUlIA8w79Cz0jFKEWDwY1hMyIVjRxY/KdKAY2Md4e0DdDRXc
+qQZVQXW3UyFB1F8GUJke+2T1tiUnb0C+oIoxl4/Sb5VUOzSLf/3gZJ/CHMRfwIXbEgU/s1zvo+i
V4UKhO6zwypiKF0M6paV+7lbmeVHHlSOKb+2cQu9s9tWNZG/kjv5LKRLdaZLcfk83jXqTkcppxUt
ap45EqQCDDjzwtz5h3wzD/InSRDK0NyEOxtk0CalGk5StpZOqAjfjDE6vaSHwVPT3SnGoxSTW1ab
2vSH2HCyhGHsbtJLIJ/PwsvZcfPtLs4axUWTiCDeGLAmokIwUSoiMeko67V3JxwKqMr7ihLZQ/0y
NqldlCMNgLcwHewieNYG71TSyZgesvqplK4kgBRRadonvce8cplqnBKB3w6PzW2vPyQougCzccJi
HdX3R+O9TFfE1BthBDm5q6keS3RamqVCf6tnPSVIMtUAI2srsEuuLQvlyuoMDhAZEeZ7qbpvs+1R
waNtIqqOUV3gWmN94Tz+aUP5+pbmLeBLYJQCaFOtExRdsbzGJbTG8ySqHkyc0iPK7qjTV/vfp/BP
e8rXC55FYl2b46GjcMGo3hQJuiDOXFwOLyARPiPM8/dOTVemx0CDlS7Z9+eKK/kUWscONIdwVyQv
suGKH5P4AGbfGtaRht7yaTGF27H90INVoTfO20U0xD9Gu/MKIMrRJPTEVFH6dNL4MrbWRFiWxS29
qBMlQdsCxnWkiovBipfQE+zHZKNSAE8S4ZqV0E7WtQFQL6VFXhkUlNFwUDB+1k8vWrf6/SX8tOHi
+0XvGTs+muRnb90cRIwqA7pkUbCZgWYW3NwJybH0SgWxl12C1syL7J+X8eVyZ+9cSYVYPqkVW0G9
zXXqO8fNsbh0AP80kynkc4bwwrV/lOr0McnUKuaZhPAtiD7mlk2riEgNXanG35ECLOjpC9sxL/Kn
J4Nhg1wdLnnY132fZqYZ10VicELSOn9qD+pHTQKv76ejXR9SjHX21kvNr/ZQ7PVHSMeIsNaH8XCi
B3vQ3kPq0sC0Mjvbt/cznER7LF6qV/m5e7BexF2wewS3kJ2QL7OhACaQ197nn0FFK59LEcZLxV8P
cK75U9Db/Dhh320J2x77R+N5zsCByVNIep7eTjtKvk/Bu/5uvlA+MB6r1/59vEdM/ZFSQrgb3kac
7CkhlIeMatm7+hK8Zw/6Cw0eUvz3bts+jO/U8pnJKK8bu3guPvBXv8/Ln2AC+qxWKsuqhkaYeBbf
qNjeiJ9cLEZweGi3wov6DIRN3Z/erBfscEbGYEfPQX+Od9Uufu330Wu9B/09qG85udbJPh4oxUj3
w9bY6w/CnqxM3FXv+mP0zCb8d9jXD92+3EMETA/pATZmvu8OJp64lFxApz+0d/Nf8ZvGrg7yi/pO
L7g8AQRJProtKnWeTNno94f+Bzf9uU9A1eBgpw1MP+r7JJLHMc0zGVZYad0mIL3VxC1pitFvkc2V
2TwE+iaQ336/qDpnDf+syf+96OdNfdmcoMNkkZKa6axYhdUShYzjfaV5x8IVNRCnNghzUP30MhJq
mceFmCNJb9e9p4ZXlpcsOjKiDP7+Q9064nDTKrbhmMtyXISJH+3Nm347WLfqdrjNakcKlwzhWDvy
JcEveY4Mf3uKs9xIzM2+sHKeIno0Ep8GBdGEnUkOdntQyUdUuLKtSOperfC8TQofWZf42VrUf/WX
KPFUy/19VD+55P/cD4A0MlxtjtLONlYly6RjLOPbHSMMVNlHJIio1st+XjvsR2HsmFSplYXmI44S
LcanE81DWjQIOkVv9PGM3rWuIsPWOXh1XwidAohF46Y011CwseHmCj2mHRdAWp8og9/u+mx/Ph6D
pC16qnxx65ykBa9eKGbf6tPJj1JHf9ZEN/dBGin3IWV8ZROPLuyBU2BP+aLb4mDx+yj+hO6bOWKw
xGQ806ESnC2ICBRNb4Aak4vnPN8LvbpKpQ4ho313OkwRsJ96kVOUowpAkzg8vffjeOEePgFY/4zJ
l3s4e5N9adWNVtMeFo+6bem4cWq1M8jP04jSZvtWVRtJ93JRtlNEXpSEipZgAANk1ci9LRyvp9gb
6qsxXm4qvNGViLJTsp/hDDnNYArp1lNRZW5uvM3fW7X0kjOaQmbthzC/K2ufUklEjdQ3+oM+bYeE
gCDXbPSTfS3ZWtnkREloV8x260Yvt6cx98Jes1sD0SX10IwbnHPcGayAVnlW7+v4Q5i3FKHw8rC8
wfxkHecAmwrNnjF4rXhQNFCJp/e89ifTgdYEWW5VAla88Gp/3Ha+DOvZVFPTqGo1nQS2IoMFBBG3
26FGvjRAubN9HqndnpQnqX66mDnPP/j8fSJjq9KexduPI/v7nNJas46nkfcpNThTbj9TTGulDJuL
cd9P0Q50zZkVB68Kmsj3KxmDXlSpTExASZiMmfJgdvpvwls0dgCV80tlpzm7Bp1uqVY4MuIx9vPh
ZrJmYzSgE3g407i9UthjNDut3+v0LchEHEUoMUebi1WjH88uanmigfWnNfvpfL8RsQiKMJFF+Jyo
5BLG4N0VHrc8dtnQw5Pv0AS1i4uP/+MQo/tFG9+EGX6up5CpOh65vcDjR964EAhyPqbrTIb/9YkI
SK9G8qqHh+qg/P19/mo/TiO6/EBmtZlgeRagVAjKy+lJ4ax+7Tgta9u6BcqA4A/Hp7QOgTGlHqV2
JxseENXTYy99lxYnOne7CVCc6O5Km//eZNtc3uBGa++q+Tf97cPD3Iv7+Hj+iLyPcsMO7BYCxmDu
tPv9CfD24JX8sxIQT4MhgXgSpZ3vr2wqolLKAx6hmu6s8RqS/0YJrweyUGuj1mxgR4G9Cgl2azfm
zRpdBvwEbHHci6ZxXYgaksUjooO7SWjtvqdLEe9lww+R8TgOnZuO/Uo+bsVkssEmrmhCrMtsup1x
UNXU+olm2R2A6VAg8WslFv4qRgtkPFgqXJ8jDYMOlfzQS9rSKTS6cBYiFNfWHbIOU46Xl1vRX43L
O6/t6WnqlTsUsj30ui0Nf/tmoSp3EJ1Ajrmj0dpWeHQHMAMtOiMZdjlxtOpbyyYUKA4zOEuQUko6
mpdS7+HHTKeWTfbZDCgCDJi1IKVHJS+YBf3yW7OMvHYyPQO0kJQmrlSXVyPACVF28kzyVXEtaq3T
SvRhoz8s3UcxJI7SLwkeQqy98PrOthcx71J1GuV0/ZwBNtgbM7YTAOj8/8x+fs1Xlr0/2e9zx37f
rQy/8zP7ln8LNMHbCivYfy/lYrT/9nZrVz5REd9GcgpiIL8bvQGsCNRL5/a0SP1H3iEf79WuudPW
hg8glP/AKLgzFIHEw45c09XuOztc/EETG4RCdz3Y9wdABQNYgvlfTPbjYN/d3OxW94P9p7HXpu3c
3N37oX1/3/Al4Zof29766CyOi3uwpXfyqvZfdHvhXJn27i22NYcZZT99rg7uerTnHvqbSVufYM6m
qR7ZD7J9dWPPq2y367zoQ1yp7ksR23cvNc3xl7kDnvMh+qhnemtPdVO+9z+NcFwInNIZl/S0V73d
26GbOvGipVEtL54LdpfEft0XtMOJPxgp1N1pZ//9e/28vZ6HmbD5E3KhM2IM4/Pz8/bvR+rsFXff
uO71X+pKduTRa/fE6/lCFONojKfO3An/fWF/brX/rOtP/XIY0jQLzrbiLq6jQYqJ4nT8LUoUYxy6
szk62rftzag+KuCTbW0tLSd1UeEMktrtY5ot4Z8Cuk6DOz2nyenkGyH30/Cqvx4ubDw/pcrIVSIv
QE9QNz6D0C8JR2LlQq31CDdwAA9/03oh604CUNp8mPZW8/+tezsnVV8vd7ZMtB4inQoyag2ilhIH
8EmwYjFumgIoooWg2MfgEgjhx5VJv03VNN3S0b/7vrFaRlUb4tCBxCJkbKwP8K2I3F+huIpkvSsE
4JnETU3VVc83esOSzRf1JdNJZY5L/5kFqHzNzVeFg+osdm67MRQp7XBAmQurwV9uKenLzlgG6maU
l9m40mUf3d3jon8YUtqbbgc7Itim7wVjUy+GgpjUPr6iVKVn96p6D9sxoMUvgZNHzs2J4Scbeyv0
1AJJisXvU/gnGB2kvf+9+bOgW1YyTWoybl4HaIURrNK/hsc/pnmfBzfKaJclueRoZ5fkL/4f14VH
NBu4U/o6OxKFKgqkWq0+56Z6ck4UVYx8bncwZ0BbAvjv9X2Qbf+LxzVFaXbBmNUStbN3JXUoehVV
gZ4Ica88rjLrtRFUcJr3Mza7Gp/gxijJXXda/n5hc56J55Pk64XPxjnuZUUPR563rko/HnZStotG
3VGaBO3KnVVt6/KZfEBQdJploCFanSZHvsyLN/5OMPZFHd7LPZFd8db1+1O/aaX9jFlXjXJFznak
zT1kpTNU+jWQdSoflKeijSou5OxK0wonoWsxHkr96FrJvsn160Tv/AS313q4UuODpIBcAPBV73u0
2h6rD0u8IsBVyps+vYe2axsKmNfyFd3kMuhdE06/FV7l2uNpxlk24nXRnrAZvh3CbRK1tqkvwXwN
WAlqgG7KvqaNH3pQU9eiuizT0JGCCMkKneZN7rc0cxpBW/0+4v8oRs7b0dcRP8t7ghqH0kzNGXFG
9ugN6VbItoyNpG1yedeAjE2ew+kgXCqE/xSvfr3u2aHQlkdBSeUsXcvyFsA5dQgFQLLg6pcoeT81
9r894bz/f9nfrbJIVCFjMk/yOjYPhoYIqkKdE/eJkTIkeqBOF4IpG0inydgxATyOkDG0v/IxWWa5
sDnGvth9BJYbkUH/Pvw/nT1UheeVRn2NyuL3e+NPar2TOHvkFJONDHQHEOxyEQt3kbzRw72uXehy
/DjslIAwk2cL5jT4fsG0Qm6jDRASgfeWwx1PFsgih+rl9/tjAoZKkImru4iwjHE27A09jthM50eT
t8dhw3wi4xdPG6bUKVxji6tEF1jj0k9NyC+XPOcOJsppQCqSozXBqFrCAc1XgMaVbygPnMBA4qgG
+DAFQe5ll3RgfhxXlTb+rASDsM1ZvV3HWqQ0q/lp5+oHQVX8fOxnkPV/t3BAU8sc6DD0zrXHtMyq
Soj3aGeB3803oOL7bJ8Dv7jEAZpX4D978f9e6Bx1oqfRpNRlyc6QfQIHwg/wc2K9Ze//r65FWZ3E
Fc6n8o+Go1mXR7lLuJZQz0xqdqGq9OYuLFrB6gWox48bwteLnZ1u+XAU00lmy6MOIlGboi6CIq3h
dEW8jArLm9NIiUNDaD+gWatx6PQtTLVxN1CS7ovjiuBIgmJLaQiX3AtqeT+N+tebO1ugQz9ovVQQ
aQjSTKvAc8craQNQExsK5vWF/efHZjh0eaQWsKuWCNK/7weZqbRZZTAWQBVJsxnsjFbzzOkwQaJI
2rbrnuL2aRr3RwiOgtuRnV58Iz/fBUAOtPTQqwGb9/0uRDEUSq1KUWiLS3TaT96k1n4rXg3B00zw
0APd/g9o8M0EjoM2xpK5AYORc//3/fjHCi9YJtIAAJxUUs6GX6Rm1CDwnqzl7CHI/wiBDS0dIGBK
LmJZJ6QLHHoJzfHqwYrvovj598v/dBwg4SahskSJnq++j0OftQVKY0KyHppFSKQlY35MHWPasJGI
oksa9Pv1fkKWzZf5nwueczRadFy0Hg8m+q0I5q9V7FHg9sylWaiF6tLc1bvpQ67dMHmSc4mawhNv
ZaTmW1xKUn589Fk6f2apoAt2Vr+KT0UdUPxJ1kZz1RxvCHbN8omHH08bogKaNb8/+Q/LDPghVdCZ
4wym7iywrrWqiuQMkTDCnoHVDSHRGvZZteVixqWdVPshAft2tbP5XRhWHIFhRmMN6J7uzXQssT36
AM2gVuZ5SXMK56noig3peCyQztEWM/eOgLTAtKXoDS+nrxXP0atxKFGTF7VdFN181rtOWwtDLDBd
ik4qFHmahHkz7Ct4dDyLhZdV2xO61AWssW1m8CMBMdFQVyJldVROPmp6pSCgeeVNZumY4X5sBjeJ
lCuRBHXuATTSR3LSvYffX8AnIuzsePk2JmcnZlkpJ9NqNARIaB1FY+RZR8Du9KHL3rI17e/QdujO
7vFfr1gJaRpgpX1d068TjAdTqdEPpV52O1uOaI4Cziz+O5huoN425iJ5HuA4jNgS3gnHP7/f9w8H
/bfbnl/1l2iyKOHnlcnEq1R35BcKmBRkEOFPwmj6/UqfMcO/I0RBAjFz+gOf+l5fLhVWuhyRtydr
U/WB7ZrZVaK/4JCWHN2C7lfiDg+S6pnPxbYHEkqZNN+o8s0ozhUTkfpYhA3KlazRxguc4l03yYJs
qbNNimevgumMJSn24vd7/imdYHj+957Pwvq4mkRZMLhn/fQcBuu+oxwm5z6n+dF6oqkx9OTpya7t
Qsr+F3bPn7Llbxc/2z6NXIcKB3qFzdtyOsjGJMpm8pRzos2LJs4XwelqXhj//2YHpFFfL/2pz/Hl
XQmVKfYnk0uP4oY13VSLmdMPvX9or/g8UxhZc/J0UMpDpxiOzB9cVB/5YQ+ljsVmhvIhaMXzOk8m
lXrT4l+6ztsFITfOwUPgiqGnGPhX7/vA/S9eNgK17FzAI6EYnu3ZVi9p+QBpmeDBYA1ieN1CpBP3
oKSPknKl0w9EO0GoEldIniO2kv/m+kD4qNvRzjLOezx1CI6obprP6ohiro7yhuc1tbW+FrKP/8i7
5LIfXhBSZ0BZ4+cLE6irSI+CEJw59X0PAG0jyHFJsB/kx2VevVbacTvm11ZY33anbSPgwHx0+xYw
+ETbepN3V1IuegMN2q4UPEVGxyEflgN9WauflYNquu8bEE9hqP1N+3wx0kkO88JTgseoUO5PmrIS
ItHD9GGlyhtzlK464P5h/UEDdX63oALTuEAQ++SfWt0RC5wW9Rmst0Bs007Dd9goUDdUW6FEIRb3
klCsJGXfiXRFgDvJw9PUJYta2SIG6pXqIQR92kzLiPPmGKzTTF7iV+DHZMUN2AEVVkheYJccv3Ne
gU2/axV2buHOSq3NqWF3ybWrglVGGjRjxQT9ubGqdR8pfjKNmxN5dyNCdUHlo4FpngpeR+uiz5GU
wfijzAQfkKzd1DXgx6NjkhFXzSHPPsxTsQpjOgHJFTzcSnrTMK6rnnACIAEqVi11Za2cKcOS/BTo
T6a5KoQNVzBnAcfYVhRwtMrgGHGI8gUDDPtj5uUXIizLY+RoWF9TfrpCTi3pD6kKN45WUZR1NNdp
wXSbslGApNKSlhdpsq1ARmq5slC0x5aXWqGIQ1vLrXrDaeKDAH+H7nebG69pMtw3JpALag5Qmksx
A4AhOkkGUKpTBRuZQG92gWhWhTkcTkriWmPpRxM8GQOjlhwCwpUOBq4/DlcjR3ItjXaQXMiJPoV0
/5nSSGbLuBZhFXsOimVDV0bNqCmSmJvhtDVl7FoGe44lUO6nLiSSE41/E5PpJF2B/qHs2GoJcxC9
tC6+EJz9tI+pX27mLEHr2z7uj3MVMOif2uPViLjCsd6k9Z7CNMtaPF04tX4KBr9e7yzoh8khtAb5
x7oFOdSiGOuR6TKRgnbRm5dqqz9uHvSlIUxjJQs5+vvmMdV1qUYiCR7bFeuHi8FnmUkvZruJysMY
Lap+o2HwGd4z6QCUlP2Fl/3j4365g7MzWs9zazBHcj50t2ZNj5Hq9QnGlWs1WI8nF05lsvgftkvq
CEwrDMqgxZ0Nr9iHXSBNYAJq2LSL5D6+G9bFfbgMFsWNiknZGg+oVbhsVtGuRrHy/3B2XsuRG9m6
fiJEwJvb8lU03dViUd28QVBqEt57PP3+snRiDwniFPYo+kIaTURnAchcucxvVvXRPeGHlP1AhMx8
t0/uiQHgc/mEFNR3Rpnoun8vn+LveDq+5sf0GDwO79krTMBteswe3X15FM5n9+1995r90Di69+JP
9ai4Kwbhd8q9+azdN48B/+bdBSBc191jnMI+VqpNf+yP1sE46JfhIYRcu6+/J4fxOB6TQ3Lo9uig
HKO78Rjc9cdmXJW/QaJ5d+2xPZKaPtZP8qv4X/0Rb63H5jGDW/4jOhl7/9H7jgpqwfwZ+ZniqBTr
6ui8V0frhMnpvXNKfldH/+Az/UCXhibEQdnio7tr+I/F9+ZJOpl35T7b9Q/6wb8z9vYRT+WTdWqf
pX1x9H519+mP4foX4avzPNwnv6PftLr8A6uc0h/FsTpi9PfcPmPf7a4s8Z++pz+UrbQHAPaondBd
kc7xI3/ZE3AM54RGmVgeObD8sXwEFzRiDHiqH8Wf7mk4hgf5XuVPfLB38cEAk96szDvzYB70O1rm
ygrW3F49IGPEvzzod+JPfGov6gFDB2Y9u/C8pBg5h6umk61hPo1ajRAL/3yswiLolFIB4MYUr7Yv
XLtWnK81RKNs9oEBDbp+IF9vYW9ZobNOcaEjG7Ni70yPaSEvmTviYEUZuGlI6HwxIVKi2PI8lT4k
xzjGZgQ6dLolpKr9PnN/Aog10k1mbNvhNVe/uZj/Rtvbv2CuxWUBUqOxTJ8XxM/kiFtDE+RxRT+N
fMRyX+j0CiXs7lLZ34seaaXHRPpGsUuYc6kG4bPE0ZsKjwQRjXg4LSamcxGHr4PMpKowWZwmilHj
6rbjB9cXQn0vxgvtO6vidbMY3eaijY2/nGHRizUgzX3eCL5r6G0QEV/ZAuRHYrh67cImzfvtlzy7
EJNMWyg6yWh/f17ITDzdTODd3HNliH1GsVHKRws45bhUVs1diPY/Cvh4DOAp9nkp3UlrRFVqKsHx
IUufLXsPz7vwTklItkXPYGlKoMzxUgFOyTBlkCtyMHb/vKIJ3bBXRHWOkcOuRWU1t2AToz7rOjxq
Jpg5lraKhnPYmrukhrCiB+swfujDeNcV565h69XmMemhEhjJSRQIY22vmSluIpTJUnRWXcoyZgBu
jClesW5Q75GoctkeUZ19l6s3UGS0Yc81VqUKLYkqiv7UNaZ8Eq51XgE2plyp4FKF6lpn1d9iB/Ue
ezgacJj7Rn4YaHi0zh1i34No2xpnVzceEmQWKidfdykwcTjXj/QA8bl4HpphbZa/IgNSZfZgRO0G
/4PVtd9L/5EGaE9Kbmf2qmVEHb8McJpxNv0uxJw9bWfBjEjVBJiQtTaVN4VrFcaVA35RlZUjauQ4
DclrXdtzofPXu6j3KPxya8z2kYchDNMRzV7HNDXkNjzG2WvfWltxGSeo18guwTaKt8Gg7yNyMpFy
OZ65LmNmWJqxCdlwuaLtRozBPKlbj2ik4f9Z17sCfGfJxNijMtOr7GBQkYZ2ex/7kHZQaBq1+o94
YCBZ6UcMb/atHH/LVdSbEb3zg2in4gjTyefmVKtoJiGS41f22eJb3z5Hcz1XILW0IYlXMCGve/FD
7dynrutraXQdgjEsErp4ht5Da4b35L+zIbLuzIhKfJWB4a1sHp1qYSw2R4mxYWNC+0VSgCR4csKG
ujDDWFgttHr0zWHwFtU/TBwzXdPbyLBQJOTzPBpshJMKMrJdIWLDaYikpxaZzzbFm5Nv1dTM5xkq
335Bc+BtWxZsNUp63fpyGD06lU4m8ePkaJ+k5U5AfdnXUGEFHExNv8FsFaj8ws/2EhxgZoeKL4ZP
QlEtYxhtgl1DsStotiMD5RwJiHFlZr/74sk3sJGz+s0gn4W8liXEBvoHoXrkbCoFs56l0KKK+Dup
NFDlFqAC5IeRmpxc1Hka5roe2DQpKLEcAliSeTsFGAefvmxAlpMQK+lRUl8CA7NsYzjmgf6U/nmV
O0MziF9ocVlBcI4TtG/oo4jOQiFZ6yJD30Q+tdSctz/ATKRHOx53HIcob37RSlaUOo5Ljy45e5Eo
XwC6pjTQjRfVWKgOZldykAfkssRQYgqflQepLiucD5i57bm/mIPRAs+U74u35Nx4FmdKVMZE91uD
iPY5wHue7peDQQM86V9489QBokdFQiBKbPAsjr4xugV08Fwl8GnRyZXJlWGSBfB4pPGmuQ7vVXmP
6bhfbqynUN9mySb/3b0hbAKPSKu3rbrB6VntjqW0sdO/RhiSobAkcshsfRAKO8bm67xaha9+tpFq
0QmucX3M9jA5W1TfMSrIhxMWbvhN6vkpyw9Ad+Q/JXrg9cIZnbmhkZOAaUWbFhOV6SCl1pD1jlL6
ngFqiFVwsiKaKQldjAg6yokqUtO/396Uc2ETLBV0WxA6uKtO/QU6KQkHKWaoILv1zi059gBRh0io
GqcbGx5f1JyFLl6B+7Ora9+q5CIk7apoXOoDzh1pWOw4WbJvLSQuP++lIOiGLrDk6F6iUKCmjb1H
h6gjOHwV0xtuOu/FMl4qOPQknVpr3Imb1a0AuPT/4gAJ6DACzLKO49gkugxekA+GQXue2QqDZPrO
jHAROvtXzU8cpaBy2hTxmAuLHfHh1lL0LsvUHq1xQPXEzVPd3MGP6sqXFglL/eeoggzaWtV+EcY/
++G5otCPN9Dm/DKjjFVJL1y8HmC/013N0HIz9QfRJ2sCtLj4J1eByFcyI12rgSDK+WsUYReRCNem
0DSUX2sMgP70jK7TxQ+vQMyV/VzKo/tRyPWp9p1HUVzoyKn6DVngGp56ngLT88Xc9FeQeJvQfAvB
r3npsayt+1DNjxatLRKwmFxIJEwjEkQiGRJ6gaQc+6RJNlX9GuD5IpIdEduT/CGitIvx2BL7+fap
mhtLAcgh90XTgoxgmgiodhR4URxHEBi0jW3tIPJuDOWNXGkdyYcQuRrTybFJfNP8dFN6wG8tdRUF
b1X7NEZ/+MYvPX0p0zdVuR8Z0mhWRaOz37iauYqBd9ZJuGrbF4PRZgW6eQlUpYmT9uWLYHaCpD9g
QduepDFN04aZlAnXnLD+5SLOBOBTroZvcsdsrHxz6cpWcbnyaPnYKGAW0XMFlWYMySdCLLhV1NkU
5M1G7/RnLOEHU4dPmRxvew/lxjFS1rrvrDIL74LwQbT2BSwKI++AjX/7M8whArAJd7iasGDEAkNc
lB+2Vptgpm2VRihK6FqHIOReUPNX1JWbbPzmDJ9CQfqL6FaTD/T5G0mhFi95qsyeNJiPsgk+AjDA
lM7ReU5X2ZYW3gcypyhd9Si3XkS74xsU5nWav0vykeBCOlrj0bkIRpiLqx+XnwSzKLU8yQ9UfGtE
zxlFaZ8rWijmMmBpen0lGqNaOG4GgUE0nmhkSOalT9C285JzvywmKa7n6e7S0MnWNEtIk17lKz58
FEnVxwyn8vDeb/Kt3b/m/l5DlK+4UK3lHEXNOItP0o7d1tf0FRoZvbdQdM/dsx9/wmSDh6Hc2rXb
Y3BdnmT1RDAx8wt+CFF0IdxK3cJ1MrsceBTMmoXO2FQvqi0ruXUt7ljySshZJH9h9e7EJ/BWWSEY
yLe3vfj1X16wsM0F/IFCkjO5Uyor1826xh0tr38CPZG0QxW92DQNnS13/O21ZjNAEr9/FhNSNJ+P
WOz4OGZJPJurnCryFM94MgDp9TsLIzhzN6IslSzxYufyW4E+VDQ02wD7TLLOqlb6pMh4wDBgDnYB
aMJUFHFeW19INeeP7oeVJqmmPqKGgiipyKS34N0RdSAxQe2r56zo1YWGt0C6N4QWSFvr/1OGIF7g
16/5n4ed9FCwpPHtUOJhY2hD9ataCMM0ckOwrgnrtt0FkbzbH/VqTftlTVOnz4anNJJRk5ABx1fq
I5kM23WMnU8X3RpGpmQCYit75b7nDu04njHoeUTq1shced2x6/a+sDCJzgZu8Ww5hscQ9sYxWlXN
C3MJzXsQ0rcFtmjeKgmeDdzAqIA8aZ/Wf0c4XbTlwQZawrEYXW2dWW8KwTjDVwEsjZaF+7Zf+L6z
G+nDc042klsWZdoyLLuvq1Pg0hRoH8giYJgmnrfwTucwDXhcwQ8BmIQ62BSkm7qqO4y2zmx/eMHw
VWqPuvWz0x6IfYi2VBXTKbSPm6OxyDee20E6yb0NIpC29pUr/yHgaoGTMBkiwaLplyDshVibXKzr
BE2OaN2FWENl28Xm8VzMwwETV3oUOJgETk5OYMhK3XoFpQzEC9pCRFeRrguOg38SI6ll+fW5tEWk
kBQyVKTgCT6HIjtpHDtR7fDe8iFlriPkfc1jkOPguNa8nzHtLDjxS2pL2ly0BXKKfJSlw/0xJntI
wfi6iWrerkUnJ4wRhwUCbuYWWtQvjgqMV02QYgFMkR2z5s3TkJ9ABCHput0Yo8TA38x00tvSf2N2
SJ8FOcmgfTXS4RjxlQpvj+61a8H5Vw863cFifM5Df6WPv30YRlzWqpccykQ7hAO6u73EHh6Ot8PB
0hNOPmWaFd0gD+m1ccH8g3Y44ZZUiRbPMgRGhJZp6KE7ZcO2BMLHhfL5I9ZlKfVSSu6JbwaTRWR9
1Z4s5I2pC1N40YzMadWKxH4R4z+HY7QNVka8SbNNzJ8/r52rWqSVEoZ04iKjoyxJF7p3+EYIFXTG
DSmSttm7oRyVt7S6xPpZG35l1guS6oBUbr/zueMjBDNwvQdLL0/FdfRRDwveD3u5PvFLHO8xTcSg
hflqRtcb9PTt9eZQ7zz7/y44hR6hH5WFrsezM/nKXbJhgE+ddyZY5MUJT5uMKbbzlw0vMm63i8vP
nqKPy4uz/SFGYRxvtWPK8oJnk5nNRvyG2H1PjeIOBFiNiCevIcvtU44xulZdrSSwtqAdISl7L0QN
2O9P4Bddu92AmSe6pRwnmAIM/Af34o3UK8mrUoLbH7dJYIm+lH32s19pd3bT575G91pdCvqzFyk6
GeBDqe/JOCc7qgoMyZMsPqNfI0iKfAjzgG74xVBY/JsSymtz+CVl1U6J9R3ZxaA4VwOYMgkPjiY4
QUA+6GLLSC+CLB2oIIgMzCHAULNHWwV4J3MI43eqvjQA0J3B2mEM01XWQxFoazAyQYmEF2omTLMF
2hmYisrfOTBgycoeB8Cl3GwOA4KbGWhDUgdgZNOd60ZVama+Rc3lXEyGNGS7opucj8rxHk1XkHTo
9ccBYjcoBguZ0YuM7wQuCGPwb6Bd/BadjhLQMpnO9+dd1Xl6nDQVrx9cF9r/nKW82jKlBySrMuOQ
6Xcgut2disXjNHcXfVx5citkgVv4eIiG98n4kEsbl+/SO8K8dUPeTzMnlla98yOV0u3COZ677Hnv
XIMWI8UvM1tN9mIzd6j2FBtwF7MGcITg2fj23CMCoQTPD9HfhVXFPp5GbbAZ4rpHwlOdVjhx49bg
hzm+Ykw3WiPDvk2MBi8M9TgpdmCpCN4aXkNFDcgUfrkYEUhpeMqNJcuA2UTLZAJDS1okW9OJaiPL
km2OQ3ifMgqr6OZL2Mwo+pvfnVwDPEfyQh98sOtNpoRb8Xtuv4srvP7Lu8AOkRkQLRSauZ83XZUE
kavitSHSLfb0Rh1q5COSQ4zplloY+KtcRswSkvItkIZ13f0skXYS4c5yj2M3HgK7X8c2tAVqDK5b
mo+2qDHafJsyrGw55VRFR4RTpLDYVQFDz7a8Y6LEpdzhX2miEiVsmkzCRs+9NZYYBBDjQncvdd2G
EjSO+61WXdJWX2FNSiemELTdjWNGjzn9GaDTD6P0IoRfevVNs9+twKSbpm/GYQ8wcKGAnEsuaIz8
79uaJBemlI5ZaiscFOVU06CA4cWzNJKNH9Y+KBaOx9y1im4J0clkBsZg+vO3Cb3U7QPEL++pWvB/
qYAoBlspEpAp2BiwLG/vhTksMYmERh9Zw7aJvObzelHvjm0mBdf1jMp+IPZwFpjGeMGFVMJHDJ+D
QEb8b9ZlDsI0FOgG4fjzur2eV1ZXiNvcuijhpZV3Rv9GJz9GR5WJHlk4fVxhT7Ow7mz0+bDuJOB6
YejHiUv0Sf9u9R9aeczQwcb6BcGd8kC0X54azO0fAIfC6Q+7TlQ/Pj9pF1uV1SCtfC9mBSlg2B4Z
Kpcusg2WNWusjfBgIfqZyStQETyb1zFSWrK/YYTOO7CEGPRSe2n2szOhFW0R9Gy/QHutKggDXw7D
+3wY1qKwFDlsfKYG4pfQ5xPDZygVkvTj9vtXxWmZxh6SDaaiAFdEr+nz20hl7LZq3wzuddCzTSjt
EGJqXmIdczecoYgmUYeqKprv+kNTDWuvqndW9C5m4mqJD5TXYLuDWWxwCvutDPpf1o9Z995I9cKF
MafmwOAWuQR+KpfGFF8zBkHfYLTK9CEGcXxK7XLvKjkEGm1DTeyCkXXu5OGkm8emLTZwnwX8Psbc
SnrPoqMd4zu+Fo6B4UZVHsNzgm2AhpmLX6+c4NkvL7ffqzim09dKxGASAQkVP+jJtnb8Vi0Gix4M
fWRkqsfqDGFSVtlwS5ir2Y6TwziGKSB3GB34z1+wyAoPZx+mYHScmHOgNmS4qJZAKAz1C5HR4T3A
ZiNv4hKN3rjNhavg7cedG8k4sgrWSsgig+UV1/2HbDxzMjksKngIOp0cTwUPYPk7B/QJ0fIqGNNy
6xj93VBc0iQWgmHCicgmuCQ1/iL7NrBFnDNl7EjAxKTNO0ADmiuw5Y4IH6ytOD506ptBsiCmTPz9
Zb2LQfnAv+9M979Hqn56msmh0JWodX2Tqeo/ADayIe5U6pnIPS7iVGcuGIc9okNCBDj2JRFqEj+x
+5CBeIlaDkP3HqssD87IluyLYt1qFp5t7sSzILEPSUmMmKdOm3ZueqbhMqpEZL4LcsReo13h/oEI
+anJMWhUBgTlt4kMTF0n/HTbAUcWFELG16T62Y4Ha8TQBlHIROv+VsPxvbaEvVZ07JJ/M+BFKZZe
iY6xNiTRSWmfwz4IPb2jk0lqAVWddBxhhRxOGnaXXX9ScxRD2pWR0x4hmEMVJVG2qR2UhYYG6t5f
DzQ/BcKqrIHyM6cTLl2p1VjLG7pTQAc8a1eUl9p4C7gq2KiQb3ov+OZjHkEHAmwT7E3nxGEMhl9d
1T2KmZWihwfF4jHSdy94r9AFC5lLyniUQE0KGSwCFITrq/TdhiRK9mlHpXsBx296ej7Bc4Z+WJlc
BHqFtM8C/mbWz1BtcowaRALI6YFohNQJ+Fe4TsmF/mk14GJoXYyx3WRJspFzHDf6PTB6D9qdbaVo
bMTHisHpiN1dVL6Uw5twKq73ZnXndwSQ0NopoLoSwDGGCisjfY3qYj0qOFPpL+TGO6xrIYFFhnnq
5Us0nnP9PQLskIT1dyeNdwaWhUmHMSMO6Ri+aVW0oZxzlAtKFMQitDIq5ygwNSIPHXp1b5SK8LP2
JRsCUQaZCbGqxNyIAZRVWg91pGBa+hq8xd1zEZc7P7D2ig94R2l+trXOLA6MEfeS+KdV4hMJ2YIL
1M70lVOHF5mamVbgSmEOKRBq0JBXOW6nmVfcpQKGFKYHY/Aew9h9lPAfMqXfY/C70sAPYDFg5Rcz
ibfSwGjb0L7fjqBzGQDDXyioQo9PDCk+R9BUChOI7yU9V1C6iDzCn5O2fFodZ7puj/fAiB3rkhv7
HMTr06qTZLoeq8GqMZ4VyTSDCuywJcwgecUZdFxYsF6yYTtIQcqme+JzwU1XsmcCVNU9oGqGlE+M
9GKH+x69eignkCVf1JLy+CHHQlTHZVbdorx4NbKN0gdX0OFCVlq6gGbuW6FLQO7K8BZmloiyH+6f
tKH7NYS8vZz925Corvxi73qvy8NR8R0mN/vHlaaEYezD09HIMt7Y+KBd1aLpV5Cf0zhKlI0hn+DC
0iEiWgEWvb1HZq8K7lh8ASw8ZKaNEq0sgXgHQD/cYSuQv2ho5jkcjjNXBSlpvMQfnmOCMgQAPi2D
xqU+nhQjdWubdaXzrGOBXZXabUJL+VsdUHhrjecQtlSa1N+jkbaREKFjOCzhtgVTvoxL8C/eHim9
rdM9lsUfijGuGn84oA1NY4eM0uueB/8lGJN3D3qoCSN0bI+IT2DYI63zDsRj/eqa9n9fO356IFEb
fNgmcTbGdlCHMDXjbY4NECwYy9mIjIO7Y3GiMddYgOMOOslwqFiR4v683IADRuUAXL5Pq39cmiEB
ZKfBe2e/6ODdVHsHZTLLtxLy0f/9XmHcSSeLD8eoYbI0YEcr0o32moBybYJJEvcMoCRY34F+4Z68
vd78s35YcJKGcg0BEQ25q/F+EsC+8oL/QqM98LSEC1oNGuIOYR5tFlvBc1142of/edZJ6PQHVzfT
gWdFTIKmHYOHVRkDR5LuMnNta4+Jdc/6xB2hIEBNKekbDwGe4CzYsItow2tLYBohOJ5IzlFTUWdO
NhkCP53hG8RU4dLrW1jgsAyR1e5wFASYJvDnjrLWIoYDBE5BGnYx9EGmXTbLXQT+hUGxgJ06aPwK
8BpQ630Dla+sEC0dy71w3kCFQuVyY86pVw9+1WFEAsbOePOVfJeRYTMwWVVoPfH/8q3z/i7Iv19B
TVxmkqcfsuFucP4S3lke2gvdCwM2yvxR/5m6wG6ub0YP1zqOwLf3yRzQiY/1n7czidRj4HaW5vN2
BGgrIpZEdfxdF6NUgOTiTqf+23lhcsJ8zOZVkSwFkXkoY29XFVj9qNFWlYGkyC/CnZpKAIfrBzdA
UVCIh5AFDkq5h3vStg9ld4YbirHSYs9UbOYbn3h6CTid1EROx2b3ME7rdYJJkxykBHx9scddgwtO
PrYp3NXwVBb92g6Xhojzx00VcrqkoziLTS7uIRkGPXCqq2SHj0AnJTqWb6j6kSwImilbgZ4Njbll
/vPcXat8WHpS66VOneRNytL2CCz/xImjUHNQ6wYJc3uziDrry2v+sNKkDgvDrLW0DsQhNJRNrV3+
KYyickmOZqYlxNBMnFWOhQWjfBKn3bhsIUheCewpyL9/AhY4Iuimi6SkuXkHdEQhTQWBHCzKJFzp
UdO2Q8utignEL8WXUcuWt4FpH2HvC8wZ4ihrhxJ9oA8LbPnQ6GSnpFaFXKxoBWn+qzjIt9/0XGrx
8TdNtpMZ5KHaysykw8bZhMD26zMjD/ZSlkpbDEnUJe7rXD/n01uY7CKl6PM0SJkRA9ethmzfSoIn
R9c9yx7BU4n29qgiuohmbt7EJwa6mXfSe3zZ7hA9F8gAMcjyx2/RgPh5fEr6vQRLhgz6yiao68ty
m2PpLU32Y+rhmt7X/Ob/hw4UGGP2PgVLbRs7XtOifOXsikAx0CW2qIGvxfyHhEVnNu/VJXuF1wGv
He4uUnwAeUiwkVVB4eD2NpgDZznoZ2vIAOmAUdXJSci8XO/rjn0QvQMjL2vkWaO13my5G0gchrxY
d0sQ9tnD92HJyXHwcHDq2pYlg+od1206CWm6V1GiySB/LQSU6+//ElE+LDbZ57EUYHqo8T5TjBaJ
X+ToIPoYFJOpsOHpd/KKNQpSPqsYQCXvildicvRWA1+18wfSRKlEHOosugwL736usgDGb6M1CV2R
adTnKGTSNB0Kh90loLIG2FaYGI2+twIusodYFcmUCE4SjYAQ5leDbNjtXzAb2D/8gMn2VnQt8AaF
HyDcKdULjTY6Cvm4N5rz7YVmi12QYsw4KHTBGE0+A054ueoMDsN79UyZ6XOhgwKDMCneLwNW95eQ
Lri96OxRYsBGsw1p9i8tdrnq7dpTGTPTV+mya9+kb565oWX1kiHDtIThnD9LYsYANUHgoidnCSm3
Hpd1HlJg3NIHQHgwp3BnR/5djHRdIdVx+xHnMBko89FAQHgeeui0QvSMtvSNUg7vJSD6wA+F9Ly7
ia2z2507/xlVB7U6q/JvOEThEstmNrPTaJ+wT3i9X9BUTjzGgVFykP0WI20DC7kWHBLNLfNNZChM
MWkjYWPHWxh1774QVvRoesBbK7UTAz2BUfEydEXsPzIXwyD4bgwQQWMYjJ04cqJ7NmA5Vge/F1FE
c8xlfrmYK7L5oDBPPlbvlRE0UFBEo4pvrHk2c3tHg2PESCOFYSfAF6IJFSWvji7d4U5Co8Oka2cY
vwYDjf9UlFRCpsQEXXL7q84dy48/bRIgixLZ2QhipBhBcjVzASQJilwk6Ryb20vN7tmPa00OZl7Y
qqR10BDk8JilhwrhSmer9ydc/GhBaVBAw6UrR0SVaUimHQ2Rg5ku0qyTqEOWo+aG4oIEIIF3mn3s
w2sh/fHkF5AI6JUA93+AvyNqFWo2Stje1NHCRSZkaQvPnh8Ytg7sGvorhOLPITht5TCpbY4sXV67
F7mfACPiAqY+FOAOFPkViTPuwpr2JEJft1/+7Hf+sPjkO2thaJAU0S1gcWZGQq2NbkHGze8tfujZ
KcDHJ5186D7nFacd0VAwuOjaVj6yE9FJeCZKzVrDVy9BiFEC/qFoe/BqtYs9vUH/b6+pFyaAYpaV
q7gBlGfROW1dZ91DCyCQ3n4pc1FbtDBAwjO1gHL2+YuMYyulruJf65z6PvLOYGMQshcEN/svZHRv
rza7Fx3GoAxCIUNe26Uf0q1GS0ZCmDhqyoOALlPXdJehWrqKZr/0h2UmW96MEIyQBh6K7k/hfRuV
V3b14D4td2VmxutAbP7zQOKXfHggaNWZHYfsKT/YCro73mqq9wbqjUuo5fUNUI2Vy+2XOHu7f1x0
0gBx5LiKQxGwSJPHEfg5bj5iPGFRLj4L+YfmBUhks+il/P9ZGDSRRvpE92XyXpMgV4zIZuEMKGZ7
kvsLpk1cOmiRMXh0BXI8XAn38oUHnt82SG6AXVZsqOSf33KE6I7fO6DGGhmtvJX3AwbPumzQ9QfK
pj8AG2N88E/jrc22IaaGffeLEdrtnwFimXWmoVQXZHKU0YTZ6KTpl49hmarYeN47ebdK+m8NeiBX
P6Yq6rdq/2oa+YZohnyv0iqvQowgG7MtV2umnFFjEHJgQoJVY0wyAvFhMPSPEpIRpMeuvrfKQ2qE
aHP9EaubId0GFg3gs9D2QAv9KkXB5ZwfSei4Q5sEjQ9UvLe1hgiLMu4LpolW942axZPWRnMIzXXf
bLrwl/ErPDra2mvuXVjZKBBhC0rjSt16xkMdv+jKJUrdPwPXWvutjCk2Zhb0h2ltSJ4F3uANYkBA
l01IDxA21epCJ00iag7IoBFKBYZJqejylmT8ykmE1ZyitpPps6kPpX0RipSa9V0qG2aHONWMD0IC
AOpABBYDawKSDdJU8WJEqy7rftuPMsIIHSVo4ee7gv0Uey+w24EJIZNwgZW/Hvu3um92kl9sPOUO
qGgc/bRkd2v8CAv/VGkn1C11aBIVkB7ZP4ZGtKZ5Dq7nzyH8rnrfbOXO1pm9yB3uLw7Z1H2sZWst
lDayCf/yD8PdOIn8ZLuHItwIba+YHTYM3SqUNA/VKjHkq3E5EHzMFCSnjf+O7SHosMaoXYarYOZH
zzioIyPIbdXvmOuI50iJ+333Mzb36u8CNEwaQM4LRPeWqoeoEUB5F9xeoCwrU3A2sMoBJFhiLVfw
1s4cbhOrAjRjyRY86Zy3GxGp2WSoqgY8r47yGX3/LoeSuS7Ms2o8kAvzd9CTdixv02TRLnXEXIke
DMWA628KA1TOpjfRact+SsW+Reotzf+0W3QhcIADkRagHXDgS8fRY4rehfsqQT/ske8YKeNWtrOi
SfUtefIwp/lL+iXfRT/dvxUQriR6wQqBpLGCy09rttj7lrFLqQVIP4TUXRNeysC7amxQcBdNvxE9
mHYwN1qEW/xwEVoecvuEkuudO7wPWOpyX+DClgHQhVskOhBlrG8S/TUog51eJRuNzqYYKKZ4VOcD
NSUKy5w+l6mbBvZSwI1uR4U5SiPSaleMJfhSBhGfg1OchwBHBDA8yb4r9o/SdfY6Sn0oX6z14K8+
wgTgV44GLHsi24TFMYnrdYJ788LPmLvIUZABcECGjXji5FLoB62vQTeHgjnj5XwZ/CuDP+0HNXZh
2u5z86nbOdV9rFv3V9DHyAHipn9liylSszO7t9s/aDZWUoMiRw9IB7LL59fiKZlfaj2xkpqftgMS
eelboSwW9eLtfgnJH5aZvP1e1lwvcaGYCKwLt/E+IYPWYcoDBL27xrEASQ+w5rbUXIzk9fZDzia0
cMRBeei8d6bLn5/SjxoSblAUouhVL7HlULDA1O8O2oBqzVpCSIzDl/Uc+0hd5+p/ryruCGQLECjM
S+mwfl5+tMIaC+fhSqdFYl0wIpJzEa6A1NLTWHhW0R/58qp5RBii0Hno535ezFEGHARFU0GoWKtC
DpVsla9LLKZ1IojqdHSuiSMADdnO1gpSiOGi8f11tHbrd0x2+qCMkp1J/I7RrO8gDVuo+4hWpjWk
J8Uft/oIktxEPWdwACmUYBAvqRV+K1KU5eR2y0iHrnqiydyC/aYHVysPS4dRlBJffqKAXwMCEuwV
8So/pIVKLaVdV3AYSQurAGPr8C1287u0rU8WqsfyCLxHLnZucaIVEyGxVGSLvYrZz/XhN0y2ZuYH
fZp0/IZ/dP7pvoHjE1UW7dQ+fufOMZDNpCdAwOD+ZWKrjs5ScJx/EaIJj9Qx+IHJ8WySrGyiQLBI
sEUT7Vxq/oSQ7NOYQIkxoMKX1GHrIXGBZkShnBXcSBf2rTgEXz8GGFiHITvTrUn2WKgW9XwDoBkx
HDfkUkpPTvcGJYV+mFG9ix5cvm7UEWjW5fbSc3UIoOar7R28oencAy0CKa9H88oZ4myid4TgfoYS
efB8e6HZYEtNxbiKWPsF4T6QiGZ1w0J8ax015vhM+2IRRXu1JfryJj8sM3mTpiG1eTywjOJtPc/c
ORCf2g4g/T+9Gss6d4H9FPYhwu49VnzOSVzguv2OfAb2M8GIOFcjnI7QcfVy5YeD1kOtfqPgj8u3
FKDi4B5N661SsoNrN4IYQe4c0qFIm40j/UDFbugUWEO7ToZxFaO0AHIa/Vv4oW10IqMRWjdBpjHK
sU4a1sKhX67GBrqrBX9q1FetZG068PoiKtWtjEep+483EPK33Jk56fzwV8wNkpHbaEFzCn1jj6T8
Dm3SOvLFvO/2h5tDlzrA3hivAy6lLzI5pXLe5WpRgs92nKuocK0IDSjMj6lzMD5CtOgglBoylH6z
GqFr4yiSHpT0b/8Odfag4tHocJnxU66lz4eIhfF7rHgyHAkq87Gvt98gTZyAZ6JuxpFCe+ZEsJf8
6CAoxgYAOeucMlSPPGer+TriaZCevG7j2/pdtgNYf15Ey8wdJqGAAQrXwgBUnsTUQtNdk4sU6pD7
0AivemvDuQXCuUyemTtOhoYGi0rMwBh8ErU6O46q0Mj4KPJGi9et8ZY1yh2hfp+cVWxz829hsU3V
PRLEcY68cOfdde1j5yjb219lzmCAz/GfHzK53zUH4Y9Y5oeYESCG7tUcoe84/hqzjTunxdojYWML
EJ8dgqE1v0VNt5FQ/DBRr6sqmZov33ZKvo+Qg+OslGq/9qxnkRYJRBU60t2JkkLcA1HfwfLrV5qe
7ASDkumU4gtrsGDltgka1cneyKtDIGQBm3eKXDUSEk46mMWt4K85CBNRIlSABXq8RGxfWtm+v8tc
nOC6js80roe4ub/9fuZyXoxlUJ6El4rJyOQ7VX1l1kEAqh8SNc4vW5IRXJYydPi86iGCrbeo2Djb
Avm45OSL6FHZOAGMBpEEKXbOA59o2FGAGc0FiFpgvnUGdJKX2w86O9PmGdGIFIyKL5LsZa/bPeAL
Bg/eK+RI0fmnnLWD54GXXYDVboJHtJRF01RIp4Fq5vfJxkMhPTFjX/gxIsxPrwEEoeAKkPoCX5vE
rFhOzD506yszddTes+Q9kF9a6Zdo4IMsxwIYILeDAKkEOIQL919h8sm5BctEEHm+sDhDye0UPeBc
jDY2MuQO2YtIMMSAH2Hw/IFWFNNiehdwSshwFmORSDG/vAGhHSfsL78q1MsltbSLPOY9ptLExQBg
Mpc7RwlLNa6s2+97djFwbiY5PtjEKWdSGgM5RFPyWmMYyJYj0Q0GBWT2/wG9PhtkHTj7jKZlrIMm
VZvVBkrgJ+k1YwESQIig0eGUb4v4hNmj+2GhydFVsSGyPScJ7z2E6rmM4UQC83xupFe1+R4v3bJz
uTDF+f8+1uTUev1gtwUU3nsLNDX7hWQY5aGy2wP2yPwzahhXBPSQbME1+ICl2DfwYG9/x2uBNN01
8CCFxhcV6xeJcEjutuEFvFy31w8jWDnilQEpsBplXF1d9UWtEe/v1gMkwag7CWuktpdWmp0e1PRs
9CezfaOv3CVoVjJCZ0KWDhhhPNhg2ZTx1BSLPkJzqfPHXzwptTxwSI2dwOWiOjAD2jMA3uFHs9dT
Y1f7EF9IxIQ0hz4icb/wvmZzIxMpPGR4qa31a/H9ISeRfM/3kprVg2Hb7kTTMEanKyr1Df52XGB5
8dw47qpMT2P9MupoR/ULR2+OOiokkXSyd9vAvXqycdRUL2Fk4xNN0uHk6Y+Yxhz1Umbqvwutwdu+
2QgNrlYaVngk7zIqHL+111WhC+BKU8F869JjQt7aYirmbBTv2UIJQ7hVmzV9zVDbeX8LfCzqZ2YL
3qb4M7afAIcjEgUPgE6v/sb05n84O6/luI11bV8RqpDDKSaR1DAMJVIWT1BUIHLOuPr9NNf+t2dA
FPEv+cBle1xqoNHhC2/AROg1Dan62RQWuw1NMuI1qnSgGxPrSxXemLAHtAFPyzjf6ljVSXA4psDa
W6UnUrzAeUhG5SpR5Fh0lIDRxLq/Eqwsaa0yV6RYDiUf/hKb8OxzaVZrG0nEXAlcJqDZa8nyfghr
08i8L4or4HwCPNfG0k6JiT6wy6TCi64u36/oo+up/iN4A+syn4tQKA5qIlvqFmTks1WshH2qVjYc
vDC29ynqNWHS7iNruJGicRNAZei7fpuGI2lDse/wOmnVa8V5cIpd4XzroCo0P3P7T4rcg2JtLHKW
Ds8LC86uTShuQRcNWJIO9Q+zXNOtWzqPWfsWmmmi4z9v3rZdAnvJcMIjtEHqGJyRpvPkqw9U7T4/
nJYuGcBywKDoEYNHn6V2uOrEdWdZ4bHM7zp8NzAeRIDwHZXEIfP5WEtn//lYs4XStYOd+Bpj0Q8R
Vf7/SADQixXpmpjPVVXH5Wn89+1mEUuU+5YfjixNWrBELHi/sRKFvNpfXdYm6QnnhSokU2YjjQFI
/ErWwiPKcdxrNWrOMBPJxjmbwAD/xUSeDSZe+2zHqSXO9nVvhEIihBIOSFG+G8VWvThRTxeB4Ofj
LU7j2XizjdRpkufolXi5+kam+ZOg8noroHJr2J61gcQKOnsx6GpNM5js2CbZYJgJUvGJda9AkV+D
wC6W788+2BxqnJRenkoVi5G+VN8lVIce9Oir4C6PUbsH3dObwzZE5YauEzG+QED3MMZWGeKLG/Df
uZ33Fjs1HCN2JhtweiFC0YxbkjPauFz4q8HXYhZz/tKzay2JlbQqPLFwYKODWAJ9A+gxoGga1F/p
5tJdgn1vSH8+Xz/ayne1RRXi7LuamJyqqTiJHdl3B+1PowkZyB1GaKDKXNPpt2ahQMYq97LScXGh
z9D9yMw38o1N7NFex3SjfTYqgN8q93Cxf1ewClCIpwsG5y7zb6L0Vdw/ZUpE5f0sumcYYRvVQABZ
cc24F/QIIym2n7/YIq7nfEJnx2cfeP/7YiUSBiU9K7q7oVtQ2O0OFHaqW2tlxLWZnJ2hSTnFTBHL
pQlf4QCD3SX7IGpdL4YsQRzOX212omGoGWSxyqYXMWC2CyrHrYedUOCV7vtjxf2+ehktou/p9mPh
CGAJRtHsoFGSfOQHNuV/8iug6RA7hJ8jtkHcS+OAInJwKJyjqDWsfMrF24lwAUUKyve0+S/XaBL3
8Ew1IFr9sANZyOTSc6aiynbsdUnMNIp0CPwAt4BFLEpQ1aHVIG8aL8Ila8zq/edPtHgy0EPk+oL5
rc69nYfWU9JS8WNRdVWaHeVrW4hWnDRzv6r9u8j1Ice00UoQDaU5e1lS0rbPA+qAfG1LfeNQpNbI
q4Hi7UDfQQ8WeA/CV91Dn6l5LpQTnQRIp3Sd1+X7RRY4z5h4Bqj3ou5Hrn/5LeS4SUF/0l7jguNb
kHogDw1vdKeVlOWkZ1ytKFYBMP18xhfRiufjzs7HsahbzeupykK2klDCHcs3QbYfE2lTqwEn160A
Llr6jRo+SZ3lFjaSiQC9QJ8isI5A78jPBQ1/bd0db2k/AueTdeILC5GN2bOpoz2MhdG/p+hyjv8N
SsrhjRodTMSqoz9gnFquqs8nZLHPicMLkD1ULAzdmG2KMvPr3OwYdBpiyuQWfXUchWhfTWiJ6PLO
w8+UYkFPSDWihRAMypdpLX9e2gfnzzA7iNqptZtca0EBkev04wakWmES8TzZ2Qt78K/eWNR/EVCC
kz47goqo1HNPpsTDLqAmTi/bpbNCI4PIUdChSNj42unw0OEkIqCzK+MvHUOo3mElRjuHvsDsRhkb
B000uaIg37wCY/PTadcRd0hyuREuK0p2otpFEkyMrkkGGnz4mpnPuBPtwEcIrI6OOd6qPufyQjh7
rNlCMGJyFcsTVXgfjWwHVQLchQYhQUj7RRTArN+6/JuHgge4WkF5T3c+nAecyipwbyhu83Q8z+Ex
xCOlMLl+NKGyYy28G7viKFAkKW3cZGquJK90BUulIplrBtSUp048kmibBPbbylcSm23+QOxFsGAg
3y1s4i8PqNYwMz/pO2pz0c0giZu4DW7RtRplrBMxurULYXHH2Vj3a0MvnY0QlTmrMQZFVng2tFVN
fabbwfvZSEM7J2/K64c0h06w16V7GTtKoFi+vBJ4LK3L82FnuzD2KUBIA8OCBWuab+PwA+G2ZHS7
5GAaz8qqg8tSoHM+nvj9LGR0Ji/uAmSMWHCPVavg3n6ghyxQZjY4P1yt2QNZa21ENqcg4d7415n9
6ozI9Ps7z/628sE/9smowrMhVeEBhtrxbFsaoVIEnWgN6ZHQbU0T55VK+KYbtOuCcgx1lw3Fd1kB
gNKXu6bFMwCN+88f4uMnEM/g2FRbMCoAe3Q5JW1QRjl4p/faKdMB91i2j3L4EwDZBEY4WuOpL0S3
DIheu1DKNoBfzgasHC9sU4MQsAgfaf04GJsWXHQ33Pxs89R6maTrz19xeUgCEei9VN3MufGGhMMp
dY+eCBDLOejOtBEEqgnCBXWCSk9vNE1abywslIp407NhZwGHIg+SxPJ+H3ZEmeWnpyOZHOyN8kXO
nwWl3S+tZ5gfDk5BwqDbnPS9BNDErrBK8G8KbzpKFLNoXRM0Ye61a3ERHfF3feh/4lcmrVwTC31b
HphLQqEdQrg2F2aopKR3SrsJhcGnjNF3GoTv1hxEiXRkcOXBVhqdJirEsVJcWQBUVedeUxPwpaUr
lLgmXJDCvEfk5Y8Kerc1E3dMeyKZ09980X+fdJ5ot5ruG1LMk6b9E8DQsHvxkPfka1KQ1GH4IUOy
Wo1ZKLlfTM88q5YiWc6kogrfdaLMH3TPovYUjX9k6jIhRoY0RFvJcYEw6cEdy1ngD2ksk+hTb/iP
oq4oo7AKuM7yxwFIr2Xl+Js9CX/ZlRn6eJnwsDZ9F0Q6TWTKZtlxXWuDbw9FeEy8F1gobeaQuG6B
c+XtgahjaN5oxhjT06pG0kKZW4yMHDUgGeJKZ3aqVbnVhGnThlyk410C+wUFUDZ6kMIAb28S7MlM
GNd6HN6qUFYQAu6JOgVil+xTxOBid0L3f81G47oMoEX96aY7vYdvnm/sHxGu4OD/BL2+1fsfemnd
9w7OPoA4vQb2NjV1/x1xTNCCNg13t1pqWz2Sr4TXjgdysPozDn8s4UFgmIfmUUBC9E7dt1Z/xZqJ
MwlJSUFwpBCQ4tUWJ1vRFFgrt30MQC9naXYMGqBLcoQ1QiFbRcOKWJBng5RNOR0e4V8thn8/yeye
rWGAmVHPYID8OQDR4eIfhE4T/SpZE3pxg0ezQWXXrGkILB6+APyEdCjIFNCFlxdMEao5+m2c9whm
ilnP/2CxhB+rssX2hTVo1yv5xdLMknDbSFHROlDmgAsjHZq47BiQ3sImVQ8pzW3RKwjxtqZIq6/c
Lh9jClSAzoYTG/EspgjLQjFHjeFEkxxgghDlzHdhfZ1Ea+izdy33ywiRsRxomHRE6EHM1Spi3fOz
Vo7CY6fBLXXS04j7tYWISxDXBzu+8trwymzAR4fdIw5dQ3ZnJsFd1adbEPnA9/8MKYoiw61sDhsh
T2pzaI4/9BQcFdVyQyogmEQYIL60ZrPNcuRf0nibSk86gGMrCU4xRtwCDQmDTjHru3py7oS1oO+v
Fk4Wji+hMUyXld4xqgKzjCmwpUkb0EeGHfEtKOptMYDJ7H4RB22G6EqX+ZdrW803/lZqVz7oQu8J
6zmU8QCnCU+X98Lj2ReNVb0vmjSuRMEIHred3VWp/CUo2huzfB4j+oRvWhRD+8dZSTk502vXPQnh
PsDxBOfjlfkXei08ET6lBhqYqCnOS1hIEKi1TXfjWAfjXgG4HuJiN2pIPu20/Bm4GrcNUFQp8p5K
fdXh5mORgAoWZqmou2Fl+oH0B5irD6ZAL49MBnyRhqYWFbuWCg4BGyUCbCnbbu3++piRAD2nx/6u
5Yr36OwWkauxUHIPz8ResdEAi+/lojtEAG25vzTUTpBKm97k/jm11uqvCw50DI01kgMCH6zpPCzP
bCekPhCV+GNgomrL+1jN3bzS9jT4W3g2qXEnB+pzraR729gWWJxL+XVfDde1Je0KX9+ptXZVFgTv
WXKXt/0v2U9dzYN6I2s3YY13KdXGu3Lcd723D2TlofSA76rfG9k6qsGd6VO0PkX5I5ZLSAx221JL
H4XDJ80ZsL1AUfz4UDT1pijs+6oZvk1F8Hvlwlg4Q6F4ivIMM0GlZnaojV1ZFEZp464Q+DcT17QW
KW5IAkLYdR2Gyk3uvxoOSK22FlqzjaIhi4MaBhI0dRpvFM/Zm+ldH377/LneOX2zAxDKL7qiQnGX
zTmDlDiNQmrWOoUgb/VotuRWQeXsV6nY3yeb2hVKfWZDm8WHht8QfChf+6jAMaJwByZPba9HI70K
+uZQGfWNFhTXaHvcK5W3FVhapbqiAsuCVpDAQ2LxOvOka2D+chl8D1NpDxE7aDpQ6ms31nsZeP5a
ALvxREBNADmB2XSbSulZTTYVx0BSro2qvDb6ZxPBdKlQ3bB8MdTxPnfiL9LgbOTaPvRRvdN0lX5A
tPGfqgIx1db64pfaVaoF14GiofNqub3t7Dtb3yrqdSmTZEy3yqQdIhOLKkX5kuUoTavJTZJ9mWjv
1/4NaKswN269Qdng14blZgZjDFMckLBjvE+hYYE2ZnbGGLlE783sU7c1LITe2/0XnIA3qdccpUze
a3GFdGjyOowjFLEeGKwkbU2PPolGvoO1GalEMB6ruN1B8V87N5YOq/OpnMW9UarHpg8UHIYyffT8
PtAPVW1t/AdK6Tw/zKRmVQdahDCzzwePEUS4oG9quL9chgBDZI2pXAX5kW2gqC6HgnZE+smOdtQU
fdWtf3NGpDZuxlDLvozj9vNdsRRinY8/593maljZBRKMmAg9Ule02vyq0l8y60tnfbFN1NBhKPj7
vxmUw8F0VAwOUdm8fOna66cyRgLjmNgHIbpvGYe+O0lcipQOEGgQ1WrPX9NSEpHqh6k+G3U21Ziq
5G1UWNmReglhK1RcYNS0Fz5/OfGnfDKKNTtmBk+T6q43s2OrI+x/qB2kVYUemy8BOD8Y+dpcLlx2
4OPwEuTvBHdzk0R/9DyUatTs6PiPhv5kGC+N8lrmTxPcuLHZ0Du1nAD6S7iyWxYXLlUfFflyJGve
fXjPIh07qQqr9pXsOOY7R7/l3brs9fOpXAiPhSMS6EpwTxiezI42fejQ36rKTARTJfpIEZZIrprf
d95/jd9FkBO9RZXOAkGbPhsoyZTUSzoGon7pxTvIsKRV0PQFoB/hBwsI6edvtrQU6fe+Y4VFYX0W
oaSRJMuFxoCikoNmSKcfhE0YQNm/GUfEQgDqDTQ7LjeaH5hTgD0m49S7qb0JiyeypvW0fWHJs6/+
b5TZ28SArKMqzzMhgDIik+Sv+3EtBBUITov2B/wdCk1iQs9WW4zootZkUSbiSAlKOzCz9KA0GIXE
//RrdJmFLWyK61QT4kgwKmezNlJHi1qP9wETOjgv40tWAlvP8OODRtp+WW0nLKyGi/Fm8xeEhpk2
GI4dKXWArKJeDyN27J8/XwsLLRNWOBtKsVCZwuxrNkzhwECymjQ79sVdqVyXJ+m1ecaLoz4lP1E5
0s3nVrQUV84JdeGguBhW/H726UZrKhwcWdlcOLfVr2F4i92JZD968Zf0H9lDUHajER90CIK4YIbK
4r4N7ursGqOQ6jo5xOHOQk1YdhMgjunKwy00+C/nZLau6qGPvapKMqGLS2mDamUwvHVt7Up44Ohm
vVe7g/DKGOVXPVuDtS6tM85Pmqgc3XyQ2eCTXHVSE/SsM/Vaar/KiI+gMOif+vrkhH+iaQXutrgA
dAFkYEi8b8zZeFneheow6pwGv+DhK56LrS70yOg++amTUUw7mEwZhcg15a+Fc5yuFG/IkUd6NM/H
UqR2BtYdV4V8GjNiwnLXqqInDXs7WlnlS3N6PtZstclGVYMcZ6wp2bTZrgm3fUyhwRVuDslOGVfK
Y2LKZrf9xavNptTpAsfJFY6KnK1bV27a3k7pTQVM6PPNuzaOmOLzTeT7XYewAnt32HE3mXgkKter
qIu1UWZxmT0Njln1jCKPFMUP9BFiCn3JGu5ybRjxDc9eJpV9rYvEeuC+4Lyjokfu5Ksr0cMCbBu7
G3pFFsUgKg/voe/ZMKGnlZOUtdlR8m59KsO6ct0ZtwX0c/+HjrTMm6PcmMNDldxN7Us+rMQUy8NT
tqQjisswNcXLt0RwW1bSglNd4c7Ss7fBU7aB1LpxZG6z7tlL261Uj9i3TxgC3sQ6BJIYhflVZvr7
Jf9hjXJtcshQSCVau3yQwFTLQrJj7k75WdTyIzBvegryP3gcpBxSfuoOY77t4uIKWSCzQCkt9HZh
8dP090PxMvyIAToYkcziRhRk9LeUi2LjCAQymopdRIEC/obb/Crak27+UJ3MxSV6R72LoMDV+8cu
GzfoPRXotSfBN8L7pMjcJI333vBbwY87jE+dWu20X3F8ndhX4ACbGlmF8SBUMfTpvta+NfYTxvC7
pLmpaIzYo/8gN8rOyG4dBO1LJP6QyO7LP9iTugUqsANuL8AleBt/zDe1Ym4nw+Q4lzdxp7nBg/iv
ct69VpK1qaM3BC1M0/onnw7m0Pyo2nprV4+MNZjoA1rFTdYbbhqPaF88lckjMFqjvrZ7y4WuAd5A
TR8V41TXBkKe4LWRhUkzZsS8iYd8m5e3Y70bosFNkBuB7u2cGhuSTnuoi2xbjye4WqWJlXkBfyAt
MbdDQMa7rkIbfY70qkWRawDt1MqbVnkrInoecrf1x2ivosuUUGWVnXpvTeGV0nibSJv2KsLDmnYD
FE4OvvsZkBEkThCtVKPovTUtZNwH4ybo/B1Ypy8lPimGNW4rCfmL7I8x/qYA3XXhfsShzTWmQnJF
sW4qVBji+aYqVbwP4falHXrxAM4H5UqXkn2fTada6n8qXf8mtHeC4K1nYIh4uUj1qWqmavdFTaJd
TSilDvr176HZwmUoTH1P0K0jGRT/we5b9/5JTW87oPXxFwcokHvYN1Tm+NSXm8AcdK+TGzbBZI9o
ztzqoOjA8aXlyiW7EKiSS1CHUZCX46qdpRJ1MSpdafkcOlPOypaPoGPAw8SQLPCd/1L+RVKLiYDB
zibC/4gDyJ1R63qZwBhSKPk7tEMw3qsdp8UTG21D+jB0eMF5XM5enKRm708hMZx9CCQ6IbRzUTvg
IPiLr/TvOPNqhN+2qt2WvE2cYu8Z3LCxwPKs8uEXaIxEP+AHSFvhMyBkePk+rR1WTavZqWhqocSL
Ondau8gSKD9xIARGh1Sa6UZodfPDLyJyZeOtVZsWHCAvn2F2PwB91q1wtNJjWcIs0ppfek4v7zWv
fqvNs2G+Wo2/GbRjnDPjqFmlJ6M1xcQ3nNdCm0cHZ/zeelPuu/qXghumcY0oeNy7bXSotMatf0TJ
VZ2fIuuh7A/UjPWvA32bXtsm3vce49jYeXG8wC2lYaNp1DFXSeVLywaLRfohyNMjYzV7RZ3dbbEf
02NaabuOIuukoJ6UvWBOIlXqk95/LxRMAdAKQtUIJDsKTFjBYMD5XV8jLy5ex+Ip6IRwCOBfdPnJ
jWGIUklW06N+G3Wu/uZBJh8JDg9B5qb/tKGrOteyR63SBbzz+aoWF+z8Aj4fWkzTWSAyWJPqIbjK
0KqwTSXkwZ+U/sc6Km5tpNlVH0+R4ushE95YhwEInq9Rbj0EXs09sVGTQ9ffjZgsV5uIK73HhKmZ
mm3Z9+6YT1vPSVdkYRYzjvM3nwWUitOPOiqO6VHTNg1SXSiMSD+9ftNi50LhY8AZald/bfXX/Od/
P+VIO5LpYHIHNHc25fnoUbrqyOu4gsSUJ6fAOglhK9B3n4+0dOADDwIngWghoInZge+btTyGtpMi
Pw9U4HsKHjWjQFFtzDrYr1qDLI4GEMkyHeb1Q8qo0LICj8WEiquFSKkodg43ujDj8ECfrnX/F4bD
mJwjn96hQEDNptFMlWiw0jrBnzU8BPaVgLpxxehoL2SwU1dtEReyN8aDHyfbOuby80zRzJQyU9D2
OHYWAdJz4l0PRYkU28kh2DD9l3WEvziCZnvTou7OYJYDM2+ukDNh4iT1SZ7g/ok6WH0LntU3UapV
7Z0MC7baCBtGaItdliKOXbidQN6Ez5+vIXWhiHvxFLN5LjGA1+OMp6AcHU9XhbbByE7Y5DLJTRyh
gHab+pu6pPqZbaHYC8PC8OSlUDMPdfRUIuIG6HSNk/SuW/BxclhQonOsgBq4PLhqPy4nY9DS4zho
dyp0TrqYVUpzyQCCYUsPtlFvprrcxjymgCdFJhpyBMH9TslkYLnNrRndibJ+HN01XnlIfZikSV1e
BVP8KilUn9KvfuHfxnKF6CCE6Ntna60lv7iEdZTIOAUcodt4+Q6W6uVmKsupqBz2yotc45ewgyuG
FavQFvz8Qy6u37PBZhPWFkrXTgUnPVszxoelMXjf8Haosm0y0mM/rO7QheoaRgZoQdLap1w5r5HT
bRhbreb1dDnci4MHAlJKV+7z91rCNVh08BF8JgKUgflezqIpx1mSaWlyJDOsQ6wfMS525dfAx7LL
jWE8a1dZfhUq+8m/7dBU1Teo3+jeVud8aq9WHmbhlrt4mNksSzrVg2jiYTzwYDQgt8VDeSrRcuKO
Iad25dYNH4pHPXB9aWsTSPor07H8ADYhjY77Cz2Dy9kIE2vQ/SHgWNRU0PjphvVNq6Co7oogWhlr
qUMHGknIzWgowHyQQtCrJlUan8GQV8mznRNw4rvSa0TNNN2M3xCtXpleEfzOd/35gLNv3SCC1fqT
nxxj44ue2vtJ+UNHpBwQUlOfQEMJurc0eHszeSFpm/w1cerF2T174dnnxQKyQcmP8QXTHs8yV1jS
ETEpCSXZ+PT52y7t2POXnWUC0hBpA67krCVEjScXBQTENb1kg4hklSMltPI1l4cj5uWQ4J6bC0/r
ZWokeeXhdNJuhC5rq52ATQMLILJ/VeVjlfnbz19wgWOJpYRIe/93yNkbNqYTO23qYNgkwThXvmEu
GALF7bA8aeSNJR/MUr2OR7ZJt5Z0r73tbJ8gkNfaZSqBiOzDfS0Ze96V6BeyrqVV+wLSBHpWK68r
rsr56oUno+OTqhGRzYvqaRb7aR4YzLB18CNwJXm/F7L0DjGLKB5BonMwt4NBRUWF5BII+ybwjk5X
PJirweHiw1gktFhbavh6zJIO2xZGG5Uw+xt3OPcwsLh5VodZ2jEcRJQ3KDMyyix8QOk4S8K2Lo5d
ZiCkL+g4Abr2/yGirszv0n0qcmZVOABwpYrfz5IZXwnyMRyK4lhLNnpOzUEAZwL/Kc9fhwj13wDH
zux1qost/0Xk75jzUXzNzHZL9KYDkY2TZuXaXUrubJ2QmGsQExUm+/KhxjYZzEnNi6OfQAfTAwr9
yob4iWauCdTI7G9CI9hq+rhNiEYEWReqOD2dlbkRJ9Ns7XEjmBBxDCBGQBAvH6ONfMCPTVkIMEUv
4V8lIYoVu2XVunZ7n+rdHrCdn0e7EH/Jaa318Y5gmg9Pfw//Uioa9oekZ+JOlApPzY/lYH8dq/jZ
51zpNIcL0NxrFA3T/HsdfDNyyXZBNSP2wjkg5OsKSTukXCRN/oZY+N4aBRLFcSXEQw0wPGAKZIoR
esktF7yiwgOvPzTDQ4RltOP4Wxu5ZyN+C9TbXIjJaNYeea6NhRKX5nkHk88d8399PtcLOwsLB1Fe
14Vm3RzNJclerXEN50dgyF71QorAzsrQz/h8mHcYw3xOobui1yhyvA/CK4lndr6n5fmxJT8ou186
Nka6px06TrVg2uehfjBR4UiK77WEqY1xUJR8Q8tz63vIxJA76AjrCEmR4ZTQ0fTQ9oDv0D6VDmVI
frKH4HrlkRdCQkotSOhhDoJMlyNOi7Mdyv3dFXmd5Eciw93Q9sDsOhVh5oBF79+XfrFN43gvUUxO
8UvtpZe0Myh+4cZAa7ZSdgHmoPkEz13fRZjUsdvBbXobBeAvXJjHUrOuwCevRB3vqd3Hif73qWfn
StP3at5pPDVF+fukVDGAeI0j+N3FoS2drQ4RoYnv4+6eWrObdLhFdeqNMPbz67uAshLewIJCIuDG
MYWyxpcOvq9sa2KHIHv8fIoXzlt4dtQW4GUTcpuzK9Ua0nHQrSoX5VDUqRBnGNudjdqsugbgWLhB
L0aanShyn5XwIcpc3GaR+kapHLEL+L7J8JLAixhWDtKFw53hCPHJ9YSxzOwiqfw0MrF3ZLXLNyPT
S0lOPwB5HNsb0HufT+JS0muzpbipMbDBNmdWknfswaylIcuPeqduOlyx7d2EHvVIjaFTg70KJUNO
xr0d3cW8NnslsbpNp7wMeIQDkBAy2mnc44WOrmAYIWK71p9fynqwiaOMj8IahaR5/dIZGnsKB9ak
JqUPHp0RCQmkNJ7uRGdKmLOIfTJaKK3TjZHzF6dPAfDuKgdjZrZ5rT1Nzo1k39qQ5j+fvKUPdf5k
s8BCt+shM7SIuaPsr96qw4k7H6Hy0bpRf34+1NJJez7UbE1oskJTqo3zo0Cwc7ZZJ0FJ6t4+H2Vp
S7GfNIx54HZ/SKlUIxlkPJDzY+A8gVTiPDepcUNN0POVdbdUlGQEPimlYNWg3nR5PoLDNYu0t4Fd
1McBNoI+3dQ2EQqtRLQVzPofUit8tYlWRFMtI5r4i1cVyEdVYY8Bm7oc35RrpQt1JhQ6N718rCQJ
Q9HOWu2mLKFbEHP7d6RZJlfLalGYnkTTK3hElKcqFPhIeBLcT89ypdyOyD/bYYHfKHBd8uT//jWp
4nE/gzbBFXe2boau6pysBpjIQVLGz0MrLEGEIzRSrn8zElsU1gWMWE0comcXnp4HCuGvDDhCAUZX
uAY+WDDA/afVEGtplZJa/L+R5lEHkFWp63NGQugTAh+tYPJSylari/S9bjO/DulS6KT9QtN9PlIq
6UFtW3y6rNG2tf3VsdFxuFfxSVDKn8FEBaBD9S76LYVQkWFHNarb6feKtI3t4SrxMjcY9Y1W36Ut
PIDfBdQDdi3mDr5J8V859iY0mDZ3G1JAchQiFJlub7gSiixutfO3mC3Aquqxlx/ZarFOIoBm3KuI
hyeAMj1qBT62821zm6HgOmJ1ODZk4GvFBJYbX//DTAr1WtGEQq5idlk7WhzWhQYg18iHfdQGO2Ms
t06kuVTlDm3THJ1W2oSU7eO03at2tp0QOHm2nHu9DHdxU4P3i/ZZrGzGytrW1s4Ypl3sf5UBwWdG
BXPzJElK4MYS3Tm432mIEGr6hNj3dkQKlvdrxviKJohL14ti+iHW2y9082BjUCWdtqOzk40Rm6l4
H/T7RtUR1a23ta58iYr2GPPB01QVtjYpaMc8K3dWK7nKi97Q5wtsV+vuJvOgTL+bUqImX7vKYO8U
rET8ur8eCYiK5jvdp00TTK5q1wfHf+mJ8eSayyvIH2D0iXgqhjWM467bG+0/ZUVkChIcecAEV7fC
8fdScpqwNdAOprZN1e/hA+aNBYkeodG2BZCA6mKfFps49PYJE5nHNcqWd0BNoR/H/Dle7V1NubKr
7AcrY9WJq7trpEPMdY8xn096LsyXyCxqGfVcABIFYuxT61xVaDvqpoLHenwdy+2+wO8OPXHbfxl9
xwUvq+NjynQnCGkbHhKwJ0oDLl5ynklWqo27Uu2+EyFclY62s8x4rcEl7orZ4kLyAONt7A8AFsxx
qSUa42VYgzGCGLJLQ+c1DwO3K8kvg3+U2AI2s2si/0qI0MaQHVZTzoX4EDkeWZBaQMZyTV8efUWT
mY4zAqWyxRlw02DyDIeYzJuzNh5YiatimAvZBSNya4oCFkn3bDtpbRLnikFnrbCv+UiJk25N/TTY
J0SAldR14Jnk3CVhimB5eIPfHoyzcmdTJv780H9vPnyY+rMHmYXGZpCYgxSAFTACMpyywtkkxboT
D9MmvHJkurx/4k4WXf0waa6yoblhQYbtqYirXZLEFH3wHWxeqsDbt8Mfo3iNg+7+82dcuC5oKpGB
4dTEHTjvDUZFpAReBzqQPAGxCJSa4HSr8p1qrAFZl9bB+Uizr6KqhQ6gAWyvErySKenySz88RePo
VooK1OllPbZYOFYv3m02/bJky144sfJSK90MubpPbcWtxnHTiT4R6CjPlIRLDpu6Q4Tk84ldCH9B
uyB0LmSIKffMw1+lMLLS4tsTQok43FLrayFTlx0QiZRM6+Hz4ZYSAaprqiVEeHRyvtnL6mMUjqoF
/mWUb2knR5BW++yxaqhPy6aQv0bx4wvHt6XuNPlaa/a2D8PS8vdVI3NTR3TJ5P8PKYPF9cXx9y75
gi7X7KsbdlFJWQPYCJbltgvuvHAjT8Fdo3nY605btT8kjnPwJmzkIdtxJGjIHhAX6VK913mHUNJW
YtsFGUNIPdRKhDIOFkBzjdNRbXJZgil3RKFLFLwA60eGckQoXMTXHVTxsnG2MtMB5TWXbeFKVpqo
0Mb22qMsLhKqYEKYBj7iu4vEWVjYGH6T2SOIj5A+Qly8aY2zh6wi1gu2MW3RuFQIxb+VDYLyzlPj
6JRA2n04YH2Q3Qj5gbR7XllJIuqdn1qkOf/3UOJCOXsoJWxMAmMa+Eah7tistCRBiIXpow+sypqE
Mm1RSPhdN/QiOLk2QmOAbCtn2X3+KEv5t0OFiFIlWHA6BLNHsROI4oM6pcfCuU1003VCIILR9ZBH
4PtOQFQDVINtrjM+mq6arngm4e3leeFBGrchNULP7RswFp62a5yVhHApdnSETTuiKySGmFNczlQR
pz06wXJOZ/6PbW2imJ53Q20b/EFIK2wybowu1twEua8hP1CeWNebEdt6/rFs3LiRHoDJSoX98hEa
1M38ZmxygSKhnbv1C5MYrMCyGnai9wauz8m1nW0hSB2h9e9nWyIceY24sbSO/30KR57li/qIWqVj
1DmBqsCyhPWT936/k3eYBFefr4qPg8FGoqWJczL2G8guXL5yKvWBnbVN+r9uPTmbgGsL5KrYDt7q
dtDEEXU5xZfjzRZhUutJq/Y1+6FytrEZbQY5uw7o23qk5OmQbJQsx/ot3fjJszmcGomSByXpsvxe
6doW+c2NKeEFR5XP6mWu/3hrReBUo4d+yvZtgUgqfPfUbKkP/gK46eZpcBjCmLooh0GJgJtCd6qZ
vjQYm3JGdIGxacLhjnD3ptA70hTJjULnpq7uInv4WsbKPg+iV7tHR1pn9af+thMaX3ru1jL7plXd
XLmGYb0lL1CdR/8QgvzUit8NtgAo+e2mItnISu9KzeAKLbdbKMmbRIsedUgKbWDx/uhHWZ1rsO+5
PrUxYRNiaUVkl2KLSCnMxzIcPPO2sfBQAoXZQJGBkrvjCMO4FhkZtu9b6KvbIjHcIAHvHotaPlvF
ynjSg19/9YIfvroTpHBkXHyNA4hiS6nCU8YQp75VZZr7IBhg63fxTsUE0SoHtymTve01u1DXUN7U
HwVRs0SHvREOW/bWRyFj1CxXleRtEj6LkDe18g3eOjsdR4iMJGZAnB2WNdrgny/aj/egWEQmkg9Q
BcFBzPZpEEVhN+AydSy0Zzm8JQBiIrhfArLfz0f6GGddjDQXD/L44D6M6PToRPUmCnf99M0fTn27
G/yU1XgDhP+/H1AQ67DmAX/FzXG5HycpcoxK5tUM5dmWkFzXn/O+cB2np610mxUHK1qx4Pl4Q8F5
OxtxFut0MCYsLy+YzJYsUou21D1ZiKKo/vmrLSAbLkeaRXF1U5taNZWcNYnnZqgEVOzT1rG2mnbg
IBUnjuW9peaaQvz71TE/dAxkOkiYYM0Sml9OqgzINOFsAdcknyw3Z40DvtiJAoTZT67Rltu0093S
jr/rcnJfp6oLEOtKsb7SSGzLUxOYBHgvGDsdhjbcx0OJDcYfVUN8iDPIt9R9UAF0NK5HkPW0IAFs
FbV2pJROGm+MKPc3buf88OTgypr0r3kJcIWGShsWOy02diE+Ndh9HFpmA1Csp7xO0crd/24Q/2EG
wCuSmmDjQuZ6OQP/Q9p5LceNZOv6iRABb24LKEtblEhRvEGwJRLeezz9+ZKzz24KqiBOzLnq6e5p
ZQHIXLnMb6xxNOZ8zLLrMes3nZ57bRffBlZPv7/7GdZ7We+e4zZCB8b2kDJC30fbN/7kSuaTbiZY
LswPZCoxbQPkFiFTV5CpcQ2YETzSqO/T71r/Liy9W7nAN8rxQl/eqGjk8gK5S3LZcEVfIG+azeSU
98L3Wo7UPRUU/a6RsuGczDdG89POw40BwEQzig2wwE2AgtN/swn/fRPLbmw1JgOGJ2F2Hf6uguxK
jp+KyBKxFL9EI6220AOFa+jKqpfiCKfZQjySfPkvoaFGHWWz1aT0OoCUUkevFaV02wQ7DbPVOm12
TeBvmiz3JBx3mb80KDf0B9IcP9qF3eTF7bT1ORfBXK7EmwsJPIfy0y9bXMj0jOeuT3gfM20xLNLU
DojXQ4JUj1mzMBftfxqJE6NeKdO4drcp95NdreXvHx4vf+1RWnbiJQlNSxGoPqXKTZSZ5eAYYM6q
Jyd/AabjGs+DfyuAofOPOLhK5NE1rXaXE4spMCJ2H+Zq+zIrPPE+y/4xOjbA+5Eg6DaKqlzxVcsq
vZIS7JqP1ZzfKWhdqBPmWqS1X3/hC4Nj3qP9UZwaMrzHRRg1em5dENZAn4cc/GZMPAiu0WY6VhmE
oPQ5pken9hA+63QwvNRUXaVst3Lx6mvfclm9U8FSamz9urweChioAdIogvZcFIjaOKmSuVk+/5zL
x8RfVYC7tDuxDoCuiWOiaKn/+eZr26nqqLdBgJGQCa0vAdqhZaJN1ZYqEtjk6LcrN+ulxPPzmouL
zvSVwYo0izURs5Y8FEXC5tbvRGIv1fbK17mUMHxebPFxkJmbstA0UzE+I6Xm0HPJMVMUV87X++DS
bQr1kGaFpoNT0BZVTGT4ReerOo+lCOc64QWN5FNPz/XrdS6+vk/rLAJ6IFl1MnUclro5YYbOB0sy
NOvgmaEzv2o3KzbA8mh+eqrldEIb4kHlFkw/5sQyjsm7VvrFEQRn3zpXDH5cLgTcqVcHMBeYOxYc
YrQBdfA1f0NsmFekXedMoCGlcJcgqcMuyUg1kR3N3LC2t5m0R20Df0KUbtW4BmbTHUUXxu/eWzBA
X7/1i/uI9pOjypbzt7hW3AZ11Q7g41N6j+xaWvxVQkFPWFqJyxcUJHlwQ9FNtDaYCKmLD5zrlZSH
Wk00xHF9DI1rR+23NZw8OdABeEQnqRg9NTa2cp+5qYkYuYkNerzxrcSlk0C+guiKmyfhfV8NV0km
4+V4E07+nZW257AL7i1r4q7tjrnhr3XJL70mukEOs0iUB/5yDvPrPOJVaeI1PaDjyImz0uRox1c+
xUHon6skFvU8Kob8TGEpZTKV7JN7DdD0et558WJBmg35Dahf8OYWF0vea3rXmZxJrTwz6glT2aVo
F95J+pgc6Hl7KoGXiCCmEZNZeeISETcfuZ8PAiAvXsFiwH+16ENga4dhDZTXrdK+YB/KeeMICnss
J96s8xWMS++SXjK2LojcMVddhK66CKt51mf2gflca9Utstw6sGeNGUpuvwWa81CU9dHEaNGPAe5M
oVe1O8bpsRjgAJcBqTLBGW1o2CZXQsHbMMsryycI+k5DR+ddCKWRIGwCm2o1s/Z1yIOQt8mCwwt2
TfN3ysCQR/L3yb6wcBgvsSGx7d0Q9SdnDnHzToCFy9bDMAcIh7qZokCve5kM3M+/OVBLmQn0uGDE
mSPsb/LwDI5FhyitCZf18Lba9U2KeP1GfHotNcWw7ohQnTDmybIbWb+1xhcx2yn0YxrKL9jnxsgj
SWGFwo6XVbkXhfjO8xg6DAqUNFrrB0OLbxTsJzVIkTy4lvqT6OGokA7i+YZCKpYMl5eZKvYd3bAa
VdawNA8txMCGIjj2w10ZNK5AbirRWWClJj/w1DZ96tQaNcXrXnrQdK8t5d0oGdcpZ86kJS2ado0t
3zpKimoY9Xh5iqJo3zFpS5M3I5OvdfEO5FNVKltS6/B7PueuRh+JWc7EK7Xy6pusPlLKKsWTlvZb
J3Xo0aVHcsJB63d1BmHu/VDF6qHT2kNSBFe9It/lcfDQOs2PCiGLVMFbOnUnqfv+dey70BRnruHg
ryXghiIE/pklaGnjq70qsxMpmiKo7A76rB19FCV/bx3wn1O9iWLbS6S3svhhGcWNAJqZqET371pq
301WTErTuIGuruQSl86II3wqwIPS3vxoOn3KHBXJrE0n55LgNZopVP/hHdxQ/2FKsPISLt3vn5da
HEeLKZRcdOI4Vk//mcHpE6KDG7HJmzjzbIogLuNyfhk1SPHghirz2KSMSdZquovltNC3QwtKgwO2
1J6MhsrOaxEZAFwAtG7m+VlS4Z8A10e9LJr0vdr4iNKtzZ5WF17kOH4xVH5vsxFQ4f0fYzmCJyqL
UJHpUMywX+bon5UXLxqRyxTk89Mu7sM6Gds8E08bKk/CL4m2LLaF4rVPlb0h0wcNhQ7hpkZo4P9v
6WX204At1JWepRP5GPi3mfoiAmsz3OROeSTlmv3oOJWVuyojfTH4i3kv/Vk4gDTF/zxyqT7NnRWz
sYP6zfCj53kwfqg8pDoWR2EpjkXOURqe5hlr8fxJNG/HuNlo3KhEvKZ4n/vCE9VS+3HX3ZTALYr6
nczxXuB8W7CWEkp+2YOUlscWyqhwmYrYMExOcX5MEMbxNMwnSCTMsL6WIgPh+eQ4FDQG1eQ0xkxX
gD+UcXJ2DaKyI99m2tvIvqfYn9NkJwb/YX6XZG/CKDCY/cPKp7mUmH5+QYuWkhLVplLo3ccZAJQu
A4DIAt+zZHfobpDZcOp8E8iJJ6Yqq77kF2whLBF1/vfzLBKLPjOGvg+Gj7gDTlNkN5yHySdLyF8F
6pwWUIC3IP0tH9EKJnHiirMkBW5u9fj1q7hUw33+LSJGfoqBqlZNfpKMEBsVobFHCBS1B/NnDLVE
b7Zb44peDLoKukJonYjEalHANXIoSXLQptc4mrbZjWo9ca86CCiP3Ur3Cn/fi4f/37UW58C002H2
LfLuPHgdyNMUefsmjIgzNGa9gVtP8AD68KG3H+eswQlB2jr2b/6fQ51tmuq6qh/bcvZkSGoRiUTq
48eY7CUVJ3exU1U3r5QN2fYeh8AD1WGivo+z4QrANjhLOr5gLtHT3WR0PoZQRVrorEmYDgN8EEoj
inEzpu+CtlS18abaxPojX74vpo09VPua6K8UDIqnDR5S6sy2aLK9OCwqikgWGvhAXk37taNrr9/Y
LCEqxvitHNodEO2wUkRDfbIp75BdMcqDOj7Nw1FkpinJT4vXyGCfxZSkbbV/CMACncrcQNEyfs+Z
groofogsmxwEnJwWvYnkMVFw9sY3CnIrJpMYKdF6xHJJ5DradFaca0HwzKnEgQzNwUst/xbWO0YU
oA2tHmzAPSRN/Jdlkx35eUFhkLdFqP0i/Ol4ubPWuLvYYKE7gT0X4Hw0fhYb3JbjvmhLDptNkyKM
tnbvuzMoQ1mGO2wOjwLjMdbIqTB3niS4gKGxHa1yV2oZqjLWiZQ2nB8tPkjkQzKz+fgtUicpJE3J
uFKQcNw4U/m8Doy8VKpDRJVl8nfAkUvKJgzNAaZIxEHphNwb3xiwFNAFKgcM31dSoYv5yafFFqfS
7prJ78s4vcaAYNMYlddlLiVLtFafXsCaEvs+LbQ4klaLH0nnwNprpRtOIc5zMAtE6NOQAMajg3tR
GmkRk5qLRvvXwW7tKRdhv6qlLDYynlJyxOIC0sb8atVx/GKI+/SMi/iekezn3cCXo21Ut2fs4DjW
Gbz7NVOdD7+ev7KbTystNnfvx7QlA96m7BchWM5vRe5vOoR39P5JEK6y2t7JI73YQNvpjuTVUSNq
BrF/6i7eAYuJ5vpKTlA558qlXkrRMmSKMw3IvDac7VdoE5lBgzk729LvRAo2Q/2kYNtuJpmYXeZk
cMAR7pXKFIMmu63uyaPjGo1mA9Z5BMan3wVAESsDbwb5bAAn4ZTtSB4EcDskuPE/aRaKsET2Kwq+
PGJYGZ0wsUgRx5ENoAT8y0h/LBhUQsgSw5dUDHyw6jX0DY5qrV599GbpOJZ1vKEff0oJ6+aM3PL8
0o0Z5g4dqBYJV0Xo55W8+3pfrR3VZWbbJqMvO+FH4wLMyDTtGYaLh/pQM/56rYttCcdGnRp9Rmzt
l6O+up/sacbmAIki/FywcgdsJMJn1lqbiEkEpaxJL5azlFKHRnimoMHjoZfgqVRRSYjtGylgmTyh
QCfqfzG7EcDfoHsdc3krAplwh3EYIqoNJTAuFuMKtv5il+rzMyyiQFr0vWzl8FsnHW5pgD0f26/u
eB713TB+8upsDKVlKEZyx+SteK3SBwSndyWgUwoGSsWgPFv+LfASrxtA1SK6aFctMmL6LfmaDgTl
67duXqwjBKZbADwoFhd1RGn0Eq0gfrEVw3WqH8ZQ38xadtXY91QWqvSc+NJRwtnMDAJGhECVa9xB
GeKR2YZKdGvrPxMzPAzcMHV+HExzX0qbEbndyXCOUvo8t6+GeqR3Ee402iZ4KqjKwWDYKdmBW5hv
6fRoFPqhy3Vw67ZrGL/M+KeoHpgmC2C+rpzlmovtUHawCPNf8724S/muCDAoByDGu0ZB0d+ZN60D
pKAuN4EBkFeja8El9/XLuoDJIciTVQrakwWoSrzMT0nlmIcyARx9DnQqsuZJTFlmdCRL+yRRSoib
VlQK/eiFCRb24BPEg6z8houx/tNvECXAp9/QBo0R9DaNULbZRlNnF2ZDY6huAaGN2F9PbzSburAV
eO5TT9JNxQIuWMwYO7s8rvwa0eRYBGpucgWxf+bIGHUubp6aIjSOxpxfo/027kQiRaUFL0COy0PW
utjRryl+XfoIfyy5vIVMOy8k/AFE8kugh9CsGuLlP2VkQJQW/8nxs9Dxsu7dyvOVE3MpTrG+gXo3
EGBw9YsPkDq9IVlyRuI1JujQIfpHhqu+C4SKSKrRaBdnmDzayO9Dq/aiwnH1cfBoTxJA26QFFI80
TmwK0y6Df0nXVNwZPt+zi+vvgK0qanfnBIoEwfS1/XPhEufn4y4uGJ08xOL11aMiRdXMJR6DCDaz
rT1wR97T2i2SYjvSG9fUG/HyEvAsUuyBlsH0swscYM6PqxX9BRAet7yC0o0ga6rKh2vBp92cDEMI
cJeLviy6kw5puyFix0q+L5RzRAHhjPFOzmlv0FMF2W1oeyeH2Ms+M6afPgfOMTAnhmxAGqI1j/8P
BIqLO/zTL1y8ryrNygbKcHLNpw7lhzD62RfSjvQA/FmEkt/QPXlfH6oLJ/yPd7JIfgapled05AuV
PqMOCpAheynrx3VtjbWFFtd7CmxMTiwWgh9FzgjjgHIhPNO8//qB/qNP/VeY+PQSF7cMDe0RFh23
jKb8lkrQw2hZNNb3OA/veqM6aqmyMWxrM7ffACNsKkgf+H6bmqtl302ym8m6DU0kcpznWX/C3gIN
2OcwjZHqTQ9Ok/2w1ZdKrbZaADyR6Xeex66B+SOcCjAD/OFb3wpdA7a3Jb0JHZ9WAlpTy1sK06ni
diHh6LQbFSJOlrwVpOlw/Jkvh+4QF3tFd4O6vCWvD6wIJDE9I1N/zsrxoZ78DYZXoGvhswsmT3oa
xlPK0S9hfHDZg+JxaEJBpd3l4TsD1qwTfLeUU23SVqKpP6jWLrVa5gWEsOxdxHNRAfPH0NkfYVbL
+lvqA8YJK2MjFwrn8SYAjBqTGKAhgujLg5YSY/ph0zD8EqAbslCjve9ijyZ5wXMPyri1xo2WA9Vz
Jzs62a2HNNi2iJ7H4F607igFSScj881stlZwE2tEBeZl9rmqMXVEsLTG2BE1haK+yaIn0daR5fg9
HR9yCCwOhaOoyUtLuBk9kseGYvKanZvoVQVrzZ8fqa+hlbtW62xshA0ZjHa9/jKg6pkSZErpIUBP
0+ygLkS4dBTxrq96L5rnvVV8k4zqUIkESn8MaBxMQeuZNrqqzaPmP0KAsfibWdV3NLiRfTTVX1N+
hdPBprZGVxmwHZ3eVjbzxYCg4TEqSCA4SS3ivzSAdDIa8lTwklV+8p3oKHoZTGDRSOeLSyVWIY2x
+3rZC/0sOvk4TWqUmaKt/+e1P1qj3GYFqxKGADwU2T00PwuCveDbJ1ue/ev1PpCufx1ZRDxVwCey
Q4z+c8G2xrFjdsxEFHuiMUNuQfLvC1ij/051KbobCRMP5oBfr3wpieZR/115UbPngMXMemBlYIVZ
fo/XOFj7fZk0WG1158C/nnUmdTQu9NG4yebnvjYRlgoRurU8kXB1Rown5ItIUq1IPoLJx+jGxELk
Y5iqIZlUV9Veuf/6Z1+8V3UNZ07MnuBkLO6Jng5N3yjozDTZNpdvLQMRHekut24p3r5e6UJVBmb9
35UW90PWVTY23dyZFpYXQHooxsaTz7SJORmz2a8Xu5xufVptcUnYlRSmdcJqHVMG+LqB/AKWI4wf
LP9YTELMZqR9NAejwH9yTa0sL7bZX9vw0/KLm2OC+jU5Ndev1GxBWHQafkQ0JaFhq/Ouw4S8pccf
7+nlQTf/eu0PcMrfa2N6ynXMcTcWR0AvlBKfJ26tAo3BbPqeMgl2WhWj0RDuHcNdOKhqDW0aBGQ0
4QAH78RqkE/Fm5vJQWVjmzfqXC9gmIuOmdi0KyYEnzO3cMC3Dcn1WGnHMd7aybNOykVxsfOn3/EE
pdLZNBB4tb2tDa4af1f8YIOI71oyeDGqQH/4v0+4OGpT1DipXfJxMQMlcVeScmtj8jgcm+SKyUgT
WXCaOD4RGJfRE4r1CplsnUIXn06i8Qg99L+xVicp/PSrFlW05SSN0kQcpSjfRu2TPAIHR98suomT
rXM/6lfrdK6LpxfYLwkxTCdlqfxgpGoDVYwX4RfydZznhPRf6PdhNhvoJ3FHgs+o1WzroP6cHrJK
PjDFjUGfU9/ISnD4euddPOGffs3ihDvaHEUSjsv/w0KICFnc3eQynK9VwPPlE26gBMzUlMpgSWkc
00iRZLzYROsy6GY3t17SpGVKS+2IYDxtlGak/ictsWhehFkNHXgl5psXj/mn37D45Fkfg8ow+Q0w
penJiZumeTEUtqNU7JgWVGm/U/p34k8SogOXHESpifaIHvsPfQ+KQ7VQRomu8vsMJauYZhC5Ha3l
lO/VtowVZsslHwrpg49nip2uqjYD/OS6fDNOc27vjDR0Eampp0cdxkKDxwCjqT4ePbqGMn5ewv8E
VIwfJgfanY6M6l7yBHsgJ1sc8RqCWUkGQPbsFK+FgV65Ht9p/SHN0/3Xe+MD6fRXVDLxdaSIs4AV
Lc6s3cyaUhtqAtofTgXyXQh3gE6ZgGcAwaD7PHc7fGOFEkAxagcGN/y1ZAL6JJwqR3hgPClEibEE
3HvWy9RTIcw5wEdkNX8ui2nXMVup7GAHI3Dz9Y+/uLHhM+HtDG3PWUbUyujl1O/Hj6Si0c5TIKat
DKtJFynWv17r8r5GOgBUKXSev6wfZUmya13SuDqC1xoX05m8PkOEmbKAwdNE0j8UNxMkEJIFCXm/
1X755RyKxU3UNoSj72JXx9VcRGYwJ9d2CZLGvuc4UTiS9otxs6j3x2nfowSwPmS54KBNDLV1DWUZ
tD5oq/6ZviWT0/qAhIQOXHuFZv5Wtbp3ylWUrreRPD9bsFB62kZZEN+LqqMBIyiKAJpXSjidim7a
DR/wwScKG0vqrxOU62O4+8zFTPONKVoY+a7dq//NDvn0uxevrKkS025q8coYUefSI+JbIduWAyl6
EDRvVzbJhf4n78kSPFqunL+Q6PbQt3Li9FSmBBR2SZNCXdBv8i7z6DTH5ftEdEnj5kT6uLL0xTvn
09KL9ILI1qgTszdhfwtmhdqNwWc0P9LnENVhG+dH0fOG1g5yh4fvbOF1/tKk7J1VJtrae1jsl7wc
EmkeGu5cea89++k32oqp/hgiPlAqNxoe05XTuflKivVhv/pXMAPHQjywBH9p8Q7UKnOGeeL1E/cL
OfCSVzsOj9M8Pvpgd2TTd2tbguq1F+5Ec3KjdNYRfMOGokAZf2t4EjpUz4LFGiq1VzrztzYndXIS
7Ky/jZvgIFnoUqCoEISn0DqJZEabHYTl+Q+iLU0msp4oyw8F9tEW6hX8QSLpAZHpDabhOtKj02sP
IQmAzfBQgOvoNbSSG0wA0JM3RhQ+7Wf+AgPd+8+VI3quo/lS4zmrWR+A8Q+sXfhaWEeBOKmVV8O8
Cu65PEJ0Gpz90NBEzDX8xevwMU/9t0L1twIkV6rBdkiqXZghnpv9U6aWGwXaXQjxhuyjXJVavdQP
YvRi4IhIwABs+2fMcLTWbyXBaReTl77yBuiwWEJl3Ys2ww0ORow7PB1nb2l8KqNnuShdNetxie7Q
he5WAsElWBV5GFBfeoMOEg+LgkryA2fOKywrfHrp3Z79aCpXWn5s7EfMf+bqcVVM+AMittyNCjhm
kQ9DuFjG6yGZBsnIIJQDgtSD4Dqfp2u5a+/bSt6qxg6Ex86s8e0cbE+VhmvkXXZ0dbMWN1WaRQLY
IDaQmb3S++FuMdioTLh9J/5ouMw6Qh5ovtg1EMW5O7bg40rdvgpQx/T1+hrlxKNACImMS7X8Qxdq
K4IMF9utaEzJ4KdROfvLnzmcZSGfaGfXFiY4ttzcgt9yIpnSGSWTgFkC2X3jvxvBpm5fRbqAUbYQ
4S6QFYYHiT/l8F2pLDfjMrCZhEYkSV9HxUtB8fMvXJSbkY+n4qyjuT3XWxzI2WJMExAXXpWSv0S9
RdMbSQPM3cWWX+x2u2jmwpRYCWedzrlN8QcMnw3mN8XvUko3av5u8smdf2T5zgK4Oae8mvbR5gOT
iyvjY6TG0GivJe17FnpOup8nTzPPo/lTQSrRKO+LPNtl7bmAQaeiau79F+/p0683/jyrud43dqrA
7jdRsEU0hoCDFoTkrb6nSynb59e0OIZdNXVmrLEQ7nwY9oDtoc0pzXvaGuuMcxHulwcQXQtHEWxz
LCkXXS7gm4kYNuGYoZyoRGzLI/44TH2Fkmm4UefbzkC3PDyTqn/9PnE3XFl7cRU1gKfKuWdtbkBh
Y2Bnt1bwIhZ35HJLU1dJ85tWfgPaLX7VaJ10+7oso2M8mldTfsv7gUMA5lS+CUmugKAqSs0OwfbJ
Roe3h6og9d90/WdKdeIMV2O6q+gnz9+76SduJLq+0aurBp/P6QYg6UxTlyFHvA3QYRtcMOSjtZeU
XRYjSH2S64OePMRpD0tb8QCP76q8vG0MxBEpRn1f3nYFc3GCiVEMP00wVPziGPiW35v7IDqb3Tnq
pDulCICmn9XqkHDVANcRz9eD+k9RPGKCDcVCKV4kFXNlerwb9tbge72ycZpt2m9M80qzDyjKsy38
4SzUVOsCKZxNb7lTlHqavLUKDyeWdNzB/QEMnmdnKriMriV/Y45knAnya9qjQecoPAMAkusTzBlc
XsRVOr0RPOFXttK2CfY0ViIVgQFPVV3dOBrpUwuhcoptl4rWo47LgpMfQ+i8HfCsropz/RSYDzWE
a5Q/MyXYJ+ZDCm04cR7H6gSsYZtWqavl705yUD7Iy021ZRKXn5XmqW13uIZnkNKs+4xBdOXv88G1
fdHjQtA+Y1Oo0xVlujuWxMr6HrS7RAM8lDL+DuKAQ0Vlu0KNXmHAoKe7KLjyiSph5UbOPjd2Bg8y
XiXVgVGyDWEv3uHvYFmBy7DHMCYEpB6mMd8maYkw5G/d8Ld+E7jl4I01HS8Yq7Uqn1t451I1eY0E
nURPTvE2RX8JxHy1lce7LDv7IzA3bMtgwPj+gzZe8/R+C8qLf1b2yjkjhqsZ9EXml/rPoYoPJRgK
XX9UeO+jrhxU2l1tY9xDSf36vF2szjQNVje8dUuGGvZnAAuDaTRyH/mN0NlYzkb0eCBhILXuqtj2
1hsL4J22Ux7BI6ysfKmB/3nlReDvEdyIqKLRaDEgeJ9nf5dUG5odNux51R3fVvXyLz8rFAFhBGRh
VS5Cz6cpZ6jWuBUNgumdMTbcOtaLhcy61Z5r84bLpMIFt3TcXDlQXDVQOP+bB6YMpImpfRSDi+VH
rcpiG0q7gaeZfeQI9goI5s3wHDReDyrU2a2sKG6fv+L4pxUXsVSb5IFeOCtO57DftOEWTGpbImSB
4xjuaG75FAJQHbHS2wj2zLD2icWf/9X6i81VWkE7+WFDLC+uFNWT8RUtvdIAynVEFSy3vRqWte4V
q+CEtQdf7C1Ed9Qxl/jSFTDn8Zvl32kULuXVxPRs2Kq6JweM1dWXQH3CxASOtRQ1a9PWi/v708tf
pAZ9mOutJF4+UDYNQY4SfTxPw5cnPXX1tlR30xoF4uLVaSGig6UYfURH/KJP+7tA0zuLHVQa+kYQ
/hlxYm80D3ehefh6Y6niw/39Yf9daZEgdL7SJLNQZzBaDQD5j6Q1D2byNKXHcXp3oM0x+nXkm6nY
TBWxdLg3lZ/4POnMSLKbqT5pOUhZOAFj89ZVuPI9fv37LiixY2RjYRlDFi1z3BffXyvzjloXgYzg
Fc7+9Fq9KA0hGCdEZzNniIRsQPbp5akqDnm3ElIvNfM/r7347nNWB/hV8BUYEdYYYP2mqKUZ+tNB
1zpY2WQfJtB/f4h/H3SRFhpTKtc26B9CGoQ/LmL9bPR0DftNNg27yfHGbvIm4mkM4H9EHbHOdoGs
e7P1UCF7yRZE2MCDQ4uCkXNV4brZ6ncDdiI5XFUDwzeK7Ka982UvNsZHA8XPyccu81FUH8KQXEAQ
jW3dkxrJ58IYXq2o2KRlv0kd7S6LdniduZZJ3T/Qy9RwpJw3DZ1QQ5NIqpLT1H4f6sb9+uubF3Nl
OhlUjoKhu5RD9CszKZ0mEf5j+FmSqcIFoGbogoa3si+NvazsTOlhUq8kxU3JY5Qekvs+ZSCfbMuw
cOG2aqqX184mZjKOZp5OUsVnjOkXmtexv1H0eivU7brWK5rg7IS92/Se0ibulHi6edtlvxBhMw5D
iVAPFCxE7VMvydwm22nlVee8Dwai69KbWZ8m/a2zi28pINahB/RaPFXmzWyCnmeGOtfBtU7fnNxj
6JF4U8d9pOQnw+i8Ojx1xkphqlx8c0yZhYEDlmXGYsxXqkXbNrkEJ7V1NaDS3Z55c24+Ig4miq7y
2qITRKaFe6Zy3xRn2vGkYhnAWfTcv/6Kl6DcuFf+729ZemUOs2r4GsnadftLA/ArH5AzIn1uhq35
O32PlZuyCTeMor5e9tLpRZGZatRG8osI92cMdeQUxIPg5FfRj1FDnH54BS4Go9powVSWUJdXFrz0
ynWLtRQLOyF96REnpWlvWqUFuBd1RqbmmGZU21jeYxO3jvO6dCd9XmyRAQVZ2El6JRQH1LM6PKjp
sQ9Br/RcxndFzZl04gM1LHxY2YZ7HHyvdMY8lN2NfcpASTeh707hPsZc4evXfrFH//mXidf0+e4a
Ec1KYl5DXzBAd/36bcyEJl3R7ccn8sSNnJ9p03+96tq7X2x3aYh0uc95HdhMNxZ3JWjzfA8whtw9
XJMrWFlsydez+76wkBWCFJbfcjVYRBZ6KqKG0Yzvq9vqYt8ORBPyqOwqJj2LjZxLuunnM8wrprei
iTmR0yPGikbQXs9vMuul71cuvksPaKFlRNsA8DXtwj8/Ya/LWuDnSnoNUtFn0kIKgkoepR2Iq6pe
+XSXzunnxRap5VxoSVubsD3pSFOfAr2ozTOpVTnvx/5m9eNdEmuiYcesDLQR2BL7r4xn6uJKAe+L
kM6NogXfVJDjDajpodwbfe8h6TjUGopYL3Os7oFb3SBNetsAXJPACclIuDsor/TqsNPr5lAFrzTT
uDyb0KbrR7HV3xJIfTveJGngVinaWsTZxkfZG9E02IJ66EFRoP4rLGyiz4r2raJnXYff+vAIqTsP
j9r4Xar92zm+zSt/5UrVL2Xynx9/8W11aU5zyxSPn90qhAayq02i/pzTXVBe6c0u1bzWgVVcvvuV
S1nMMB7ABb/0PpAml9y3Lo8NY99s+JkY1gk+kOcr/Y6qS9Wupb1a3jHM3zpt6lY+0gb1m1xSkMu/
zB/DfC3MvQr5l5Zsg/S7pA+bqBxX5MYuCQ4JJLlwJ9eYvy8zxiiJldZuwZQHsP3DjTMLtN4bP3GS
d1Z73chvjfxgTCdFOiS+RxdCqVcu3w/51mUuxxxKQRACn0tEwv88P5pZSLMZYL84W3tf35XNAWqW
lL9U/Ux34FeHEUVEeyVAVNs+sx3x2yyOZvk4JbdD9dpkMFOkxyI/dejNaQ0X1rYc9laARPKmJM9p
kRF0cSupqACdrrw36580OUQiJyGpBTLUbfkqsl/uTKBaTI+xAgj2NQQbNVx51IvByUY4RefeE1zV
RbQvgyoEMgB4XKeJHZyFI5ZUbrPcddBesIWHCoiDNf2Py2fYRh+bVhRUC3UZEo0ahX6HkNiQ4A1c
sVCYpLx0Y6adrjLNB5+XlKT3fvpP0ic3Rizt5OBh8GEx3U4Y6WSQJJNU3pjSDlkiD/Lpcebcl/Ox
obUWHdrpqGUMC6ttVbwmbynDy3pq4LvhJN67Y/A4hMdI22mApVTRIIoOajkdohkoj/aYCsoy6B52
CLzMl5Arz8e8KftGkBFO8XMZ75rpu61exdaLRIkVCAVSJMuD7+rwE5+fbcSgQLbuC1XeTumDPdgH
sz33cN86yv5sjkGr/tKbU2DlTw5+P830rBnhPkDjoUHVyb4d9ex7J+U4kl1LA+5s3pTthgyPReeY
otPSm9sph8VVPNCYQrR142BG74Ovs5JfQiZSpzc7m7eEuJMU59tq34xuj180PTNzPg9Oz+CGQDZs
+9iVHWwZEXi89+mvVtByUJnsg+8d7G4HWxU9w6WyZTQInrOnIyS94n1aT2dHj73MOhnJr3qOaT8e
2npi7uUynxzLR8e89/VDVlQ7500YpSay7DPMqx7LKqAzSBQ1KG7KEXn82PbllRB5cagDxgEZChPJ
UirPP4+vwfHla6eCj78PpK0U7P1gF0W1GzXvUY4W2J3feepw8BvPCW4K6Uam+RQOtdtarq69JsYe
LKWRr1i0fOhfLKKKKgsiF6mAKe6vP39WpYxtkdRAqgIQ1yEyIeO3rNlpoYdWkPgub0yZYH6iSgLT
d44ZfV3Nza5/1ecrVcaga+U1XSrN//g9y5tEV+qkEb6O+kvODAE+Ye12b9mbIRB7cOs2Q7hNntPO
m9fkui9VFEhxCH6DJgvk5iLdC8q+mJ2OqMNhoRc/ai6df5YvwRVB+oiuR/kAk7hZK0jXFl5qlBhO
ORW5k3B7Pmr10bL/YYpKlo9WOGc/7h/SyZtNiNBrJZT4tn99e5O7xMCUDyzf4kax4yKf9I511Zta
9WjspiZDPI/MgiYISPKa3ais1DOXP7BNZEe2F708e7GopU9wt2QruVbuMAqlv1tgZxma+/hH8H1+
13tXDa+L9gf1q726uS6kKQzjhAm2SY/3rwg/lIpTRzGQxQriZ4MZE3SDLWzxj7LFa80dnc6A7HSV
Bi6ujuWb/rzwog8TY1sBeYiFteTFj3/U0l2h3FExDj0Qxk0yeWbEACZ0p+FG/z7P57zYddl5Gu5n
/dxaz5rvdscRHuyMQQqzhZVvcqExqJKX436DSg70sMWvy1LfKHofrFrbCPk3ZmLMdkhAV7Pyizv9
Q4VMhj8qFHn+jDYQRQ3AjYC9wE6UtaeoG/9JQR8gRwHHNSyPCnpsYX//H9LOczluY13XV4Qq5PB3
MoccBolDSfMHRdkkcs64+v30rFM2CeEQZ69TtqtkU1YDjQ5feMPq60RuLn1UP447OXx9rzWVSoDM
DAiQ2rrFXyWAFLimJ6XUd1667uyVvLjc5uYVRAQELtBlgjr1+W3D0R7spgQ2w7x6WL+p8oGr2wZc
rMKcEXxMHUox6riokIRHXe63FdeZz+NoxmZYcmmbq96oquAmAJLG/vEP9Kw1oMhZAB7qrHVu7zsY
osZO4pYUBqsn6+waj6F0W/7WnqDfG+NeG/ZBue/Sw8LHEB95uhmYDAUQi9AB+oOfWVZF66b4jQ7I
Qzt7WX+W/RuXwOUHBgG6flfSCjTO+WWwF6oI12LJVyNPL5emqpy+KaI7F6yRoW5CmnziaFcfkLEh
EDvhYl50IC33ercFF15mJz2Jtpn/5psPMUlM414akIAUQLLQvzXdU5gDCvvd8schiKGeawi2zJzn
7uV6XUkbKz+b5W0dPi5M4dzJDfSFyQNZSow8WVk5EVTvWGl0Z1YE7YN561t/p2a0EeiPTMPH8dxE
MPTq/NYolrzK53IhTOhlXdWwxdPRh/i8rFO5F3rICZuYkEGutK0MlgpDjbUevNm199hr0VG27oAg
w+pCMTgt8HHE35TQTSsuX8/ETJ6PBLxsaZyuiM7/kZf1A0XXImBj2zfowGruLx2oanUVR4sBSC62
jq4MkekaEsVjTF0Q8v6DAN+iQgDZgDqNwp0MaXyFfCrgu3sFi9KGzChqzV2sRFiLF/uwz456Qz7f
6rclZDp+tsod6v2+sYnUfm30waqsnvvxh2v8lAaUE9rsaI5YMwW3TiLKywXJPsrlCIXXwRqjWiHh
bwC219+q6ojmS5egHFtfQvRIMU3iXt3kxVFHANpE4S577ZLxTW+drdcdfLTPyuYSlT+q0d12nbnj
zBmreIXgkOhFF5Zwmo+AGUHShKCi1/kGJs9Oyoc9UimtXgK2fkKsLhQqu/XRaceDwDZT93YUoBGy
GDnAmeLKxlPPwkqJAp1B59DCfsdP4PkIHSE6K0C85bDYUo4ZYLkBXBypZbOnLIG/zcctZpLPXl5s
e5gWSDLi422tC9ijfobGQBncdElCckup0c7RKm3gmPdPeWBDPFLXY2vBvruNsc4qLBKpVFq1HcbJ
F5s81+YbCXE6Tao2Yx2fuO678qFm4kNkg5UItXSupELL18OYn3ITy2m8mpQnG8qiId3z7fdBduOM
MvzALljJ+Q8/bW7iANS79dBLtFW+Xt1z+GAV+DiMbZY4EuCTe6v3G1XuGmpmidyeNJuIaTy2Sro2
koJUUb+1ZViMr1IY71AUBc7mt/WqiZ1VHA9CGpGsydkaIsCBca+bElWjBy+zMQtA9wuWYvqr0/qN
YecrpVq6c2fKfUR3wvhW5pT4AxjYWK3vFHF31VsToFlaE5A9C6DVpLrlQtowP5guMAoqwd0UEsh1
msWBgXYnsREVv9o8wU0Yh4tQJl8E4YpJn5wAVCZEsY+CkK1O1XLDwNSSYSSTq95d9di3R2Cu5Got
Wln0ct7Uv2TvVkawnAqut6QJLEKxr8aenL2+DbCzjBn7/1RQgR7rndBO+d/XTz++4zQ1aFT2HXha
0sL8XsY1AKEwinEk5RQl0fBbLZq6zkTIhm6rOJCDJKU8MLmazTENkdqEc0AxkLVSlCc0nr7eTbNz
55iijqcB77hm6B96CKhc6UGk2lexsbQ4GtkRhCrk1K9HmVmKBjYP/4wyeREC3NatfO4HUCRgOIbw
RQJyVi3cezOhJaPgJa5hLi1Tbft8B3tDF+SpaE0o6ZOF0MpQgo68kSGNJPrCCynWzIJXaXhRtKAW
R0FOTOyHiWugrCiE0OSncKuEe3tmKNtISR/oU1Cm2xlufeviv9NI4TpFpCdsn1vMnN3ye1u+xu3G
td7UFacTUH1h6Cz4qAIe33KkdUBqToGe7X10eEIAcEN7w5+qaT2eS8lGaCZyr13tQiBixFwg8I6S
9i6Vf/DbPFjfdIYOg4EK2KugOtbpihMRhwCQ+AptawkiFm1u13jtGsqehr3W/V+JK62xpYUie2p7
ev05yLN4HUsn8tU7xZL2PvRnwH59nwvyCYwTmDp9+GI2xcod3pHqGHTvLilxGymDvR0S+gW/mqHe
hD7IL/chpUyRpPqjJd16+ouUV2uZDnmH7GtOc9iXoyMSyQREGIKt1Io6rmz5dJTLdbR243GV5sFj
nVs3Pu3ktvrmlhDj92P1avYmyiUXrc6edB+cSLRN+3DNQfUIDe9+dNpVBtveqlTCkgBhlW2tOgdL
xd7dvcRuudOhTHWDtc+4NBwD07n2UakbwGv1LXudEvrF7VohGTUmeCyV3b3Wa+Dr4TGU6k2jv490
U115ODRjvekTY787ODGJy5tjths//jFm90qDwAugAb8aV8IABA5N5F5VJoXUquxt4X/bTA6VRHpp
IdAiOk56fCkTZWMXB990vgVucawWtZ1nTheBTkdOWmA+aOB+XsFeYkhmgqvNXZ4+9FVznxkDuT5v
ViSr1Cs26HN7BBhamK7DjoiBm/y+G7Pv+A8t3FSzqSikbJtUjMcxplUmutKOUTiU8W1aCYElWGzK
MTGyXavqlGBFE9kgGCkd63bEqOPrw2kuXEaQEJaTYchCF+XzPFS1nbV8oKv8IWpFKx/fTLjBfIKU
yjNC6Ak6AV8POafAC45dRleeMhNUgUmF0dcorXqmqOgBUQeMjCut8FdtIcAZ8t94MppOjRLBL8JB
xDoMp2RXXU09EeEVUoHmAAKsXSh5zE7Eh4eanJ+hH1Y08iEsc/zkDv0jbh3pDZobRELEk5eByzMH
tgZ1CRNOCy9OTtLPM++ahWeVGCoLtd/S6A5C/a11sGStVfcvBZaIrIF1A/HqHj3uvx5cL0rjQpoC
GI1TYtBH8ccSzJYWtkqloqLKHCLO0GToRSiIQGJ2YNfWTZX5Cyiimbni0bE50ywKRNQPPj86JuF9
aRZU7EgyIOIgXISgHBc0KmkQzBZF+uaGu8aMGHyZtjK9bfwky+Mgp1YDgo3W4Fohl5DRLgevP8ZY
GL3rSE19vUavrZ1JWKV9HFN8vQ83XKGmnj2mEFtL1sIAU17vB2QoX1tLW6ndVkOWOLPoUhb34gyu
10D1qhjJDfQ3iPk0W3umXMZV4YtmTZhjdBrtzaGCEcMHwg7l68edCWTo21vsJQJsGFmTtZQjblT1
DcRjF4CGvJNlUEO/B3lhi8yh+BCMEgm+4TDSFA8bJp2RhiP8dzXGRc9HLKyP93J0X8vpw2h1O8FD
H+HdpRLyot4xtBBSAx1VkIVpHQ6Fo5Sv15lufDdtVcjIpr55Uwb9QyotORzMNVeQtqJyz+GmAW6c
bufcatRMJnoEzcBWFprCQnIOFpibvKOCwKXWkOWVzb3VPCKk4hbPaob5J1Lg0i8t64lVaC6y04TX
ytcfa27jf3y0ye5p67SVHB+KJ+cezQRhKQ14nhgCyZavR5oDMAv/DpRtoccr2tRnNyuH1lR96o1C
dCxAbx8pBpTGRNRE6SBPb4fyGdhlEP6yojdEdhaGn9u4H4cXkfGHTdQOlRejoHDlw/vEGMPwgOz4
TRL+laLCmFcvQtsVGjGZPiR5Yc3TSbcdJRCjSHYRQayGyq0g2n79XHMtLqaFHBQTBQMDjEkS7eFH
beUqdc/RPvnOGboqlQqhTog2HbY7tEONJ9JrceRKaNML1m/mvWLO0cjWoZCoPcBH1Lkpm15fwhXM
hNaAumgJYjiBoOK0KxhgvqPA4KUWKp9wQEHykkwLwApuXARPaVwjf32h/AKj9MqBxiH169mZ+Wic
svhLUEJjjoxJJbHokyIIXVf4j76WJYrAxN57HeGLu6eh/i/Kljo5Mx5xMPf0PyBAvtNxpFkQ20jT
9ebsIDVUjJckf+9ahEKUTVbeyMh2U4f6+iVnDsxP4072YNSlGCi7JlwCWvq0N0hlsaER9a6vxxFh
5OQa+TTOZKWlriObQ4KvLDdlTdP6/yXzmwNHAEKBFmhisMF3m2Rjqtt2pOd+ip3DE5lOAWG+AZwW
JK8UPPCKlogsVNdaWCdzcasOeJz0XKgr0kT4vLuReIl1g/LDXfSeUWQeV6hDOslKerWbNQpb8QWW
79ezOcf9+zTk5E0lpRutqmQ64XoNcL2i6KgUl5oi/Sg87BGLcIsahMOT6Zk7E+msJAM0dz37Yege
DQqVcJbK1N7GkX/Fu2u/olbdCbpOjS1yN0prfp8aoIXJuW9QIY35v6mLLq6MOd4aWHOKU9TNMUWZ
QlpCQ9LCocaytENOTLmIhdjHgERSVLqzvT6+xiRafY6TVTasBZ2tS6NVJOI95UdrBxvdewnL34p0
lxchwEBjoxkNeMtt3lz6SEJkNYS8JFMW3UrqM7eLWt/3tJDGSLmN/b9F4CjnifCs+/obza14UhnW
I7kM3u6TT1TGgRkaFkwKE7hzuHWj82Ipan4I8K+qCt73Dx9Eu9BCr5eT5E5BLFlwpyjb7v+bt/hn
iCkzog0MIx0EM4LuJyKoqEAvis4uvIUzyYKsKmjH2uYtGCKDA4fLVrYQp89EGlTQ/n2LSRAkV4oy
1CWsBnYE4shU6we0Rb33RQLo3J1hc5nKNuvZdqYZXU2vGPYsA1WYMAqzaqDvGVkNfUTpEZEQIuOv
v881xZgerB9HnLxaHZShrtQtI+YvlYo5kGEe7Ko4uFpHnS0+RLb7M6yajRxpJ8v9nSjuxoU1OWoE
9BEgWuloQFqUIfrmjb8TeP8w3zWtsveoWDlHwXwwxubeLqV7mJIKvQpjcG4TDgOlQlraC9atXq1L
HYA3Jw7sWswKQmDR4rqEGTf8UnErgs2oCJVRsiQsKtAQUNGwNk6tf/LzZB9lwVFH5r/robGN2d6D
0Ndn8j0B+E3shmvPqtdRBZ9O8XR0qxG7MbvbytWJPtKtBZ/d8igwK9omCFvy0/NI/9IGBUbP577Q
3X1gnQrtLNEtKol0A8Ibty2Osn0JUTS2LoV+QbsHBakRBt3epgEQuu9e/A7kceGmmAvGWYf/Lo/J
bVuUuFq1PctDQQGOJsrBUdJtJQx3fe0o2qc9HwkwWjyeKvct5Ny2jXcqtqdKD7c1PxdxSLk1wvSA
Osq2k7WFi2V2owB7IVLmL0QCP19lkjMMuWezmjT/VQK9Tr4twgE5Pi/irGcnw8FTjEsTq2rnWlv9
EBRnUpdaSU0HJzL1R0Ez7rPqm6CNmKBWMaw8pihTjLLoKVsbBY0837g00bB1gPQlOIazWoC2F54m
Eu0IyGDiLfY0xdkz3V0fn3FytcvYV/m1KrpMyrFMzpn/ruj4vB84p8B65c1vEOgOurNfb+q5r/Bx
1MnVkSpZWXuqihlgedLGN85dA5J8fBFF2v/1SJR6FAu+uugNTYEPVAbrtIjpDjneN0iGdCVJQVBV
WrwN5zIwUVcDQEaN7c8+lI9ARhu4w3Uki3KrXXjbkepp0F6E80cUvOSImYTlT/FdlepM4/XrV51D
2Bi0pmw81wzHMezJ5rNqs0rtljBNVvE3S89teZKaNXK9/Q//O6IpeALfjlQLllAdc22Pj+NOQt8o
HR0LhM019JUgiNEi+m4/c/ZRIvr6FWfWDQB7AHq6JhP+TkMOP0njBDshrrn0HnPrKhD+FF4HgX+J
ezOHmCFTUcgBseAj6J0UWhSlLZ3kemm7ux7NZXipCMFcMexvlDChZytPPXUp1zxT+MlqbkLg+oTj
u69feSZ4+Oc5AHtM4R4lJQS7TLCClq3bJruDo+G1S7mZWBiTQ4AxMD9UOaloPUwSQduMFLR1GCN0
oGawVNeOjXgASq89QJJVAWUQZGqxasjb23Dz9QvOrR5MwZhrWlrg0CaD61VZ0RQmOoqKFwT9QtPb
eYjDU6Zg+SSRsnAgXHFmf7wsNS0yFuxvaVB/vgESM8zTooUCGHRYXtfabUPy38N16q3iPnPvW7Bh
vaRqq1oh0gYXINCxZWtR8ES8GCiG9hNLnl2OQ0Rceidi45WqR9ugj05O865KT6XurpNs2DTsuEA1
UD4oHvTSvtOJ0dHI/9EpUD9RUpKHFJmW8L5NERumV1VTYPW/aUhFjPjwJcOisLiYya/efHL3FXpR
N2rMmxfZvYA6p5m+kod9K+OKKPoAYfS+bDk1t37pVBKaKnCO/kh+rG7U1NbmqG9/RhWeAmARUOo8
lsp6tFZljBbCasSGG2liHxHYH87z16tL3CTTd+bYR0AGFAW38ORr61LWxVbJqTxiRl2dS5PCytEk
Qvp6mLnMXLQ4/hlnMrchYm5gHiEQUOpDbaPrcJJJb4AG1MM59b7byU/P+C/6wCqCXNSDHTC8zuTV
sliq467l1UL3mOMQaZ3AUlbG26L+5EzMD17234Em72Z4+BUCs6CLEySbYt8NRzp4+MWjuR0QzbjK
wkU2lzAzIFBgXUjyAZ/8vEU9KSsize3gmq7G4VEeLhlGMEIcJacQn6MnH1eXsb+nA/vDlwin6OcW
0UtmGvsWD26N/UpwHtlCt6Badc2vPMK/gmYwIrzN3rNws/xVN9/kir0KTUJt99nwJjX1bowy3D7f
Y4rBydJLzRVRDMICQK500gk8J1mgZuYDRUQ66QORlr/1tQ1yXqs8O3b2ngFlaSPTlWyWtCVmPx61
z6tJuWLqk3vMjRp6GiauZ1QZo8EGd3sGjBNV/g6UNydsqRYLe2HOG4g3dajx2ZgB/wE27QKrMq0e
Rli7aX3AVjg8boz8qAU7u6lX8hhtGwV6TYWqVZ2sRpOifYtLV2ztNf0RSana/ruispVX21AiV2mv
dZGKzMbTOnRGky3oNsELsrANU5P8xh7NDUxcKnuB0UPUftZZLqIG17TPYfVsJ5AJEPDwhKGL/5Sk
L0nE/4hKovQGus7q3kzYJIqM/Ua3DxrraeilQ1rX+7RFvCVSdg01vbvA/2sIIL3fGe2FzgjcdulV
zJ1fyTdS1d62Y/GQNYgA2e66QHy0Np+KinJOoyHoAKu+vgANWQvBzobfm6+Eih+koUY+xt5SQDYX
JoGM1ICHcqP+keSoeSzLRclSq+0zfYcCZPlVGuxGEMe/PvjmzlfqguI+1Q1Bj/u8VRPLkTxZmJ1Q
9oTVmTQnKJ2L8J055gDv8e8wk82T+laFul2BonYIZj5yT+Jy5hMCgwwhokjKE+vaqN4zu9o55RuV
MRtfua9fde4m+/gMk1MJ/FVYeiPPMDZHCLMUeBeTiNkPR0vAwfcDTOu1LfchYyRXUZG0ZgjyohpJ
XzFMdxZsILlYeJu5c4EO3z9DTYJ2eVTUwhoYahghpSknaLIw0PF8+N2PhxZFt0UixFz4oWnoFsKk
RHlDniR9ehEZQwaC7a4kxhwDXEHSdtMp+ToexxskjUv9Ulbmfkjsg5BlctikFVYxufJQDtEBdqmb
Ijj8UlbO1imShXU8+3E/PJz4Mh9mPpCzIolSjkl69PADmA2/Xbiv59AQyPv8OwGTe7SiKfofojC5
ttlxGkox4FMZLaqbLnjCs37jGA+6DZdO3kSVAwQd36Q2PqK2hKfFgPeZxgG4iFoTX3oaImmGoeH+
QXVfvYY2H16d5qkWNx54CI9Z98Z4k0pLdaH5V6daeE0yUIucfHu1lFs9GwDhgK1V23OYSDd58Vxh
qjV2/pplbg2bWEdSFfRS5B4L6RgPxRFALzFhv+6kgDsEyzwpufl6T881ujm2/n2wyXf3w8KpdWEY
BdCxGrfcKANM3hr/unVab4fxaCQ/8+FhLO7d78SsGmLi4TZo1xL05XGT3Djmd/0b7P2FO3T2WP3w
WJOlMjppZ4JFvoJaUbYIQMaA8VuOW2eXPa1RTlY6/aY+OVflNsuiIQWR1EonQJGMsVhg/798+3/H
mJybCNhbMEQ5aSjgOgjRlBnCpRjeZumLUve7KpQBF578sARGtq1gToQ6uGY7vjUkrAS0k3AHLSIb
k9SFlt38JIs6lKBT/JFa26ar+LoD6Y+KI2c6709uAET/6yU2d6bTGheiYkC+9GlVJklCOc5zRiHr
oilf4D+iX/XpBHf966HmviY1KGoxCEvTLxE//7CTQ8+RZDr+V5SrUZ3omFjGr/+/ISYbObBjuy9D
hmDOWJgMIflPXw+BmOjMiWRAxYSfCK2DX3x+j0Luc8cBE3xX4PcayuU3j2OBelnM5e/BLfBttFi/
F86WkgGrKB6NjQucI32R3OZOK4yXXn1pi2KXJ9mxEIb0AFG7QTjAgODpn9rcPtOKSQxy++rsg4EU
tDcFjoN+o5bVLisBTdgywuzhzulBeI7IAmJzpK0YzNe934kDRxZ7iRJ/TUi6sDnsxtkEOSjXk92c
WtB9ncRQrrWhPmX15Pn6z9p4w1Ld8fzDWG1PHUprBcyYjGxGNATbHs/dtl2HcBnEY8aA5kbzVWaN
ILNI+0vBIVEGneSM7aOMK5iHcT39irrx1wHVcrf37lsfUZrIuEkV+xFV7hTfz+GpL/1rAyNL043W
OQetAlpbPNEyHopzI+e7tqp2vVJtNX03REhKWOqLqFRk5OmgjdY2ZkKZX6zEk8hdtnaYjMT8S26g
bSTBTRuOz+KeEgWPkecO5X0QoJUi/TTlW7bdqjE09B8bNMujQ9aL1jEUhmBbI10EWkdD491GbdLs
frthvcYY9M2kv+wAio2Kv3myUvmry367cXoozfDBgQmfUExFBNPB2kEd810NecX3zKPk28woGvFo
5Qh1Kv3E8oTeuNVjtNUs9aAG7wOlSTGHOTrAwjIiT95729gpMGHKVjlUbY7mVbfSPQMEsrxtDXvv
uhZSoE9ouFLO3+CR1EQyvBjjOGA1ov+d6nsTSDz1k16AnYsjLCfP027h8bfpqxDgFR2ZOEn2poo0
ONLy5qUrvTVwqg3FrnI0d6IrUsEJFDdvhaxlr6YHSuEOc+YLLSyOfkQv0AcDGLc1u7cqOZvEtqpz
KV0qvefBgvtVJwdEG0qyppEC1yo16GIhS9DJSLQm9zLEG26zyFf3pB0sRLp0uhUfyqbCDHHcdfWP
HIMnIp4m0F+SZtwYCh+he3I1GUPU14pPEtR/+Yq0U5EJcBLUS+n705zgQUU7J6csllPMaTLAikOz
BlyfIWKpq4+qZ5MOBXsxnEaa1UvOpjsY8e8SAHRnIY1a4wnUIa+YvIuoL4teCYvpaasAZKtN3GQH
obCECcT4VLVvpFF2ChLQSLaK9zOVlaOYH9n/AUgm9r0Den0+/yGBRqhoP0R1oo/KVUnfmH6eJqQI
QKd5+Hb2cruu/RcJeYa1iwxLz+PApQGgzvK2LonnLJSu5y4boehM3Zp/cLv4fKY1emulpkNORlrL
2cxlM3pPi1iDucvm4yiTuEEbjCYPMko1fGe9WFOS7O8QWDWXwuXZtwFTLcIG4d8wSfs6NXSBAlKh
AUNLGsYpyNWJ9OzXN8Hs26gWLAfEvixz2rwJgiiyJZMKl68I0tJlaE8OZxyKK4v6V7NDQUs3GQ7n
iymKUC+sMNeEWXfdrO3gBEqMqw0yIeWgr99p9o42bJnUi+zcmTYg5TJJnaJtYG9UQp0IjUmW7tdD
zLE0DWi+iDvhySfaJZ/XWo/PPTLNMHgIZLsApVbEY9Ht6s8e/kCIhqQVXSEQb+OroZW7LHlCQ2Nx
RmfjPmrsFA51vDWgsn1+ClfTAl1J8Lw2BLxe79aiAVpeRY4RD6ZWaRv5PjGJbOHh6n4glhB92Aaj
sCDm4fY4y3GfLTUAZmsJhs3CxcQCGMM05rW0fKhyAwgtjU4z3TMz4YDKTbUH3cy/8N3FgyCPXKZH
8Qg9tdyFDzQX4NAVBjQD8A9Jgsn2SQ0rCtsOtCZEFnM841OHu6EDByZsntDm9PM3rLsp05n0EXUQ
S+g7IaknHgSVMG6WcSFwnINbwWgD1QGI9orR+/ytAFlLrl+yYnLnd4jsIlrXSfa7CjgUrWcLH+8S
88eqOqNORGiTk4yA4lTyR+wIVg1aCgluWprlbswWU9dCxgzCg1tzVzsZQLjfRejsYt89eMPfnYMr
l7uVApLal6GRdpqbLgTcc313A8QQRCydErI5FS6uS8ftgkI48ZFV+68w8AWtKN8821wNQDQAecFH
qYZ9Yz4CZ4d4QZKdJeucjw0ylx8v43Nnv7hqYpqnIYDBofl5glU1daRiNEmyiZvwy0v3dHt0Ykin
e6PYUPJYUfJKeVqg0Fh4AXEolF3OBvZwWy6cELNPoyMGYMEDAZs2WX+9hf5vpcFISMsnBEcEjxf+
rf3X8nvPFX0sYINUfUCK/SHnZEqOHvQx6HqombwxDlHcFUl+Ev4L+bH1X1TisIXdJZLWaUEDATg8
GOH7EKhP5rptUr+n7A0x3L1oLQHBGSoObm1vmoE54alymr0Woi615Gc0Z/zElP478CT/kku50XUV
a5w6TlEi01amvjei3516cvmqenhbo2uGr1UqHdGWB26hqrddS0h6TJSfehCs6/a3YeDZ0f103WY9
DmeFk0j57o46OujwqoZNb1QLl+zchfTxoScZHXdUoiA2xW5J3ztVIW4CPvb3159kdr19mJjJVRCW
uaNVjpiYZg0hWCQtHBBYccP6ycxg4Xidu8s/vpF4mg9psFyPrgfr7mrbQ56HsQwqRpzp9tIHn6uh
Wjb7ByQRVllTMNwYq72U5blYaEeoit6ABB0Qf/ulrV5zc5Nhvvr1PM5CPD6OOKmlGCyvwNLBjCNm
QkMHg5uaxLEY967qcUysB9q6AOydztouhxWze9kWRF2HnJzr8/O8jo2f9uSlHy7OOjlRoutImapT
4Tyl3sKXnI0hIE0RNttQd/+wI+sqNXLrMbuaHpl5detA2wDCp5nVTqKK7I7jd+y8NYB6XpscevJT
RfvF1xaAuQoolUFSxUV71ElDFj7F7L5BNIuHM7lmpk1K15IUG6tryB3S97Q8RPVLVPrwukihqWTF
Dwiz9fq+glQUVdomde5iJOT6fkknYHZrfXgM7fNHKcNGUgIPORAuFuFwTkzJ1oKiBX+ME3bhpWeX
wIfRJkvAyFXU07uErcVCs7DJEGUBiOgBQQqVM4/DHGrYYrNiNmazPow7OVkbp/YLTE6vS89FgQ7H
W1XYEFJCMBgzC1dBfIG5xzr0yMfLJXT//Mb78ACTU9Jr/EFG0SC6a6mdyHuMDRn9n7mmBgZ5EIHR
5TcXO/qPy+zDwJOjsyo9+MxReLVXBXlaNWRBD44WbUbnfjDuGvmNZjjma8ESvGBuYdE8NIRONm3r
ab96VOLakIz/0FOEElpxtAG+pnva5X1xXlhXc0e2o2AcQzVW1EgnbxnlQdQBugnvJPMcJLjJGdqN
DMM89NY+R8t4waIVK0WdJoGgRPJr6NYZjlxu3t9aQ7DtlWHhrJ17fxBRcB6wHwJONymNS5UWx6XL
I5GwY2ksbnBRUJUedRqc9KW/noHr4Tn9zh+Hm5zsqhXpo4F24V2YGPvRofcQHHBfTP1bzUWU098R
zLb5gQSlz1ac/nF2R0UzVTejLxO13lc+DAYX0R9tn3VYe19Z8fal7dvNCGwrkVE1Ui+B9qRGP1zL
Qy/g8qb3ubiEFaVf6+RodqWiUtndJxFWs9EK7juhc0jM3KTIvujnkEKd4LCp6KwYebsRzpptSfWr
vMmNLdcRAIZNk1P8bNe4r6n6O9YVYyYj0rIZyo3d/ejBj+D78t4nPD91QEpqLiqbZfzo1fke8FEv
XYTbFRY5cYgzi3XmCIsKaWsu8j5nETt8WBYdiuZI+kwmPPUp1KRhH94VgnyMDGb0Ruple+3dihbb
WCyLUABpm9nMIsNilcuIKkwLGkWOutCVa0qBWrWTo2VHq0FRttlBpgZcAhG2/Wzju5hmQwxpL1k/
7BI13I+JtO3aYKuk/q9ac3aZI2/q7mc6qDf1+CNUm4NeVbeUb6kvf+NvTE03scOXiuNDrRa7UBkp
QJobVx2omxVPEnKSRboGQyGUSPMkRtyAjzmo49MYOSh+QpIZtBWm0jcGQvXU3kQL1j70gAClwF/3
7XmQKIxSV8wkAxH6rIWEpNOmyVamgkQQ/D5Qro5nktT3WwqFFBOtQl4DdnZqcp8E+gvvZMM/V6vn
Mr4vHqSuoeo6PvgA4CLvQt9bSl84YSlyC+Mi0PTsPU+AVrA/CpHZ1dNfgaxQBEeXuztSIhxy7dbm
ImqzYRXWu8CmHJ2aKH0tob1mT6sPn3FyWvmulniGpP7HinF8a5MzWpoC6dWYC4na7L0DGkDn8rMc
mYzt8/We+PoQOYAz75L3+q9WuxviA6sU4VRt7TsIWmwCDuW3r8+i2f4LZEnI6lRv0BmbpId5mfNV
hCuqWJ+SdLac83C2lG8KNqRIBmB/2Vj7cDyNe4cjwZLjTfG9yBR0kt5yaqgLTyMimD9Oxg9PMzmI
HXeMPd+AFK5lK7zkHwIIrqvxGx1E9S89WEU/8eculwxqrlDir0adHA9SaZtCdTm6i9V3CPvbOllT
Zh7DPWqsqYbTPWvc65QnA1dSN33xuvzRZtMambT10DSJkmOn48kVPzfmGgi4pzRrx3yXEXGEburH
Nwga4XR8ikEJaohh5CqmYH95QfK7AKZeKOFJCaC4UMqmY1o4v0vLvOEYo3nqntBmxLzGj8oz2u6Y
QPXrOtkL7psowYu917rDHvZHT+mPYgZbD5RR0mn3RgwVTD0jrgA4W+2Km9CDkaSoe/EE1D/BMJ9L
LMo4iKsAZ2dL2QpxYMjt/+XCpv4gZLXpPmsit/qQpNWemZuBJoyG0SbbFNS5wBeXa69fJ4HwcoaE
b0vrXFpYTbO3+r/DTvFKUaJEshYyLBQcq1BvYFFKeFSQOvVecOqMhcAGxvzc6mUPaQopou1Midlq
g3evasOMtuHx6J35jbac3Bq7QENHBxwq3FvksrBAkcCRWVyGfblJyhE2OjJST0DUKnAiIR5J56K5
dIjwFNE+YlumwGPSiB6O+ZT5w96NnEOeFXinvrFd9pH3I0R0ObdKYM7mt9DUUGORH8Uz4AO0L8Oz
n+xq+wAHUbsfBox4iJ8k3d5duYbeDodM0deR7ZObvdKoUj0WSCW4E2I9SjLuZnCTjYvINZP6kfqx
yhKi+6KGWM5X2pMWJSxBC9u0d9vQN5RWkSvXfKESv5EyOjjIXNKjwwKAcsomou7FHwXifl0r+0zH
SE+A5YB4xS8hxbku7MmscLi1/ZMW66vY8tdCHyiVH/2YLq58kfFtk3H9TEdrI7wB84Gyd40I4D5H
Mc4gIFF2qrbJjGSDtgZsE2peaSjqv1ln7g3jG8Up7NuqeEuPfkj3cYmtzTbsMIrdoFBTjluFlzG+
ZQDpQDHuRmO4aWvIDhjYgBKE5U4l/paW8r0hud+VOKPTdTFpJtHrbFNMUfz7ODRWivuzjJCZ02l7
BvINXlsjljqS/C1IhJq/um9raD4ddXmOuPTBwIxUGJeiQg7hCwqc+Rgm+Bwi/YO3czSQ8vkYRvXm
bnCNHWWKTRdoN6Gyos2wMoDkNQqww0uQ9gRpkN7Vi4gFEUuiDsecpBmtctQPArXdoXa+t9h05P7r
Dk6xsJtG2CLye3Sduo3vZRjh3WGusCrBkXL+ucExrXroLd46sUDd0knoDg1CECUv56aY8NL5RNf7
SYlYtMnZdqIb0JRrKxkpep5hIqxM9JS51H2rI+B/S22F3uk5SX+O3cEbb1P3vus8aK0nm2w2e2+K
UxE1q3CA3JKrSEYhIkoVLZOOuWE8mr218Wt7g8DgSGCshEgQagh/C5FGe8M2t+hahuabSFpV5G8S
xAbH4JeefWvCtwwr+7qiCXFfqC+BbGyy9hiVv3IfMcljCV2Y1dJ2F2IQsr7CfAa6atEzMExMVoM9
cIwb3TVX6VaTmevT4F9y/11u5G1RtCiQX1JiGZiKmmXs+lBZl2686eRuXfUvsSmdMJWg4Y1oH9TD
uL8IqSbxS4eOrKiSOsgqmv0m8PaVFkHJwARFvdA4BHaN9pWfSRu0e+iLeuk59DhDexONfNCuzCQS
68OvxLsvPYR1aK6+6rG8G7CSkbxWbGCCqSE+ZXReW+yJRvvWVxFjyqEftvisdHQa9O42Roiyc1mP
ID54Lba6ElK+sx8T2qjx2dM2lrpPY0LP6jIMIMjqe4cWvV+6t6PLbnPyZ7E4c++1Qa0ktU4EFMIg
WiYWrB3yGi3DE+R/SDuvnsixMA3/IkvO4dblilDkgoYbC7rBOWf/+n0OWs1AdYnSzmpGk5rpYx+f
8IU3LMv4UjVgKRNIyUrupWiQ07Bq4EZ0Q7HkAhsyvigiUTaS3OEFzMt0XBeFh6VHDcLDQKnkpbFB
c9NdT0q8+9BlFV0JM6l3/ezlBmbVqr4KYWmSrYt6xZCqG6FHVtjvIgnKh4tem9l17+RPJJ3BeAs6
hfsU8xd72oglCzxiLi4IyPd6l6/JmxfCQzjrd+ToG40dHAno+YSlZvgaWio1qbvRONQavREm2Ama
RZGaBPHdFvl3u9la3HkJdaKpeJeqHcdVGj3S6im4IRTFi5UCCEmy1VvHS/NgxeU06oZrgnFO52gj
enblzsmjy8hLU4Ad7KIyGzboJYUWFehVphcY+z0mDSrq8g5jA5ySlC1+UQ6oCDVFP3MeLwW2RYNu
0/ky8Ak6Tc3o1Y26F3Jy9OcW5rQQWvsax147Vltg8bFNllLf2kV9ExG7n0cxnaiqmjDlhVEdFzUM
8++RwWgEXVGFdiyKxQG8fKZGZJ1g08TH47ygYflziHkiKGBE3FOF6bICfe77iKbt27mWEOtxGYMa
8Zv4VRhOcMN2xXh1tgV8ajiQkMTzlI7pT4hf/xL69JokwdVFuFYJlrT+6uEjTm4RhhH4i3MJxKci
5VEcayqQKHDw1CF3fTpffBksrip/DnotvgSEd2kBmkmpRjrmsJrnfAP8PR6qneh/VvAepgpFsr04
lcm76Ktw57AhY4GLL02Yw0PtCumc6oGo0uY+4RWxM0627IJ4UjYcfTVep1IAsUfhFJL7lUkQwqLm
aEBKCjx+eCac+2SH/f16IoMHVqzKsgi/vr7e1BdlGGEr2xb9qgA8ivIS6Urlm1c51yJfE/pI3MYQ
uO1Fq0vLDseLyUg3frkG2UKniKsZA+ODkE42bjOYGDFnwhQFmzzvOQDNpWGMyxB2AOF6v8pFXAJc
hSAiUQXc6qAB0qmoRRNCDvWLBaY38ve5PuPM5uz6cTl17ZJY3a3by7B9KyNnIcI3ypWhjNucstRl
f5kGuzAsPbG9jaBYSBMyF+Xk/bzKPzfOX3NFQc+yVYvYyz7aWJljN7VpGvGlgp2umTZuwEGuD4Cx
gRZPs7kJE21R0ASFK8pzmDvAl9jRzgM4u5kDEKlcETSQTbyLvrgD37ytxjN78URubWJt/89DHtWz
VSVGSMowqQTSpUMQBynlhgM0sqAjntPrPJVdfxvsaOOHgZrIncKM1CPY3vC1kwBsAVzqOrS7Ym2d
JId4vjVpzINvIx79D9k945NHQXNCPeaz7P1l9TZ13pSN2JwI4ptIJmHApe/aT8tZhegWC4p2z8Vj
nRO9OCUuTHfcMD6hLhqsy+/bpmxL3R6zKb70pZsMtQTzdjAMGGsHNJiowhDjmlvZeoXUuBHXl6Mi
LoqkimwYa7bhspS3HfwapAhEcCcuU4HOpKM+IT6Tid8C+YH+Iwfc8fMaPnU3KLYA0XN4ElcdfTDD
nCc5nFkdMBbC4DCaLwVxUUTk5jbSosba+r+MhxSdxX7BMvKo/FKOsWmC9vscL7ffqXxMnYCH2MFL
nVL6OPdhTkF30I/9d8Cju6EwZy2YLD2+JBcWlJYSPAqSzu0FuhJjgNvkEvldpjbt9n73oUUXMiHX
z+98+pzgrkAhAUkR+Vjk2BqlqrYSOb5M5r1IYURbyZ8eOChSarPRfBisyi38/tK3elZou2rjdKNS
+BDhuqlBrKrv+bMmgwBVBB0HKfyfH/FUPwiQ1r+PeFQ9iKJACKqwcejFQKYjecuwbelGZDQJYri9
kMfpzecIziAT+pmgSMOZk+pUBfnrQxzXEkCyyohtKtw9zY71OIcwEtdg2AECA+SoyY+oyZx5cZWN
eXyGQymGvawKHfpjT8i0dOo+ThjTnvcJ9sEI3yNhUXRrDLsi5Z2EgRZYTvwty69nhhZnwt9Dg1iD
rS3D1z7ae2iLK0WX0qEI6RVYtoaE8ryUbA2nJzyNFDZj6QlB6mnEyIKMc+wHr82sBaK1W58fO1+H
/Sye/PVIAAOprgjZg2PAe6ZVZZ91Haby9TKrm4sQRh2NQdI8JXgk8eVO5qJmahpAZUxMiJp8Duoa
fNnZFuGpi4tv8s+zHB2po6EX/iC3sWjNYyFOooiwXIB82/lFcCqAFNxK3GwgzUPc+H56Q2jJFalm
KKcMV4WAYFXzAkydiNxUghOUr8Q53tgIrZBQpi8zKfCYfojaYM7HGufZU+dz/PKTE/DvUx0T+QOJ
b9SVDZeZQxoW7mokIuU9mk3SOW/jU+/PfUmwjqQvgNqjqe7TKOiNBClbGWXknOgq36ImI+kP1ZB5
Z2/pU+v+62hHd0CuSoEdhSm8tXCJmCRNQFH1xuHtzP460Vs3v45zdPT7aj3WZs44NEd85Ff8hXpt
HGbTnfpV23r+OdDfufc6WkU6soxZK7Tsq2lJcxFEMheMUp47NpQTxwa+40IsHwYMPOTvi9UZ8yBI
24hhipsCNdHJuvSxlM0yMIWLBldLyeuzt3h4+C/TaRLaIF6Lhu1x4pNJhkJbClpbHB8QeHVLyokR
SqZ14qylCuVJGb3wDCnOc2ZiYt6ODyXsQcjw4DkiHXL0HYtYCnI9FrhXEPga2zEeVvk1R5GUK0tK
pE5xZorPDXj0IcNqlIemBLz5v/VGNFJEZiewQEJpKu0B8YePP0/vqc3+z0sKXZLvX9W0pq5RY7Yg
8MQYgF2zJ0ARIMKsOoM5OT0SfjMaRi9QUI/Wj1kloxoNVI65YvVxLzI0Ge4FKWXf3/78Uqc4+kjZ
/TvW0VbPmqjwJYs1Mzqudt0VH4gtCmQwe15oVYkAjPpp/P98w6MFM/kmNegUQDIcpEIkVeb+M6FE
BZCw+udXPNGOQMafD4aTKHS0YzaaoxetRbmUdoQukMZleDv3/3da3bchjuIEWtc++kgMwXnJB+MW
DFU4UR8/v8jJKBVDAhBvjEZj9GgF1nVrKKnKMNKmVj6oo1jtRmkgzmIcS7qNNTkcqNrA/zHfqPoN
yBUASoVegGRxZXNb9bvW+VVTMaWK9vOjnVqxX59MnIhfsrrMiUtlnmhYYp4K2r4zboBjYR19diDl
0wTm+Kz5OpQIF78M5SdBAIWRs8ZWdmgb6AFIqBB7s6LYjjToNQxKaQBG7UWhYrPwShHWrumTY/ia
UGbgRDTq0bWGx7IClhygRhYs7cjcQeDPbWcVUSOIynkhJHFUyouZVlyRJWOggW7NwVd2kVyvRXGl
uDOH2gvUW3ZlklsQzGbIY7NL7zRIUooJHYX0aKE2d0P13lGZbfi3qisXQUsnqSzX3Vxg2N7cZHKO
GVr/NMm3qVIu+6L7/KADXnh6vGuT4cYe3/pn5Klv/Z0W6hdlpq9svfFC47qUHiBWU5tNm9U06Ota
frSBDIpGqwF/RAwrCgpVIj0E8XyvZ8j5aM1GGaftSCenaWjwZBIF2XITlK+j3u5a5beWj1eZHOBJ
6qAsQSVcffdR6IyTd0mC/RZ8zLweAOhdki2SObjp6ZlS/2FfUfRv7D9YKKFaEu4smj9DvoDH1uB/
TC1z6rNPABOtW43iUldYz2F3CKLBc7LuRpxy6FzdCdukcH536mJHq27GpjAZC0/U8pEjoEWQrRkD
yV4vBt3RDDfQSTrC7mS+SSSsPOe9sp5N2m8lzUF5y6u6+fwmnomwLOeoIYpaqhdkK0o+L7jOVmPa
3U3wHoFs5GAnHaLEwP4QvURUMgHshPuUdl7d2zczZfIgV9zBGC9r/dlhqtOeWvbE5zfjCGM/DcZY
uUmT1m1KmuAMLphWtUMDUe8+gnu97G5Ab7xEYLp+3oGnxNiEW8k/h8NRFcnsFaOZW4EZqB2sKKRl
A/sQrKDxIicIUZPAROVDoaP9fcuubKMz2s6ndKdNyq4UDcBuKIj1ft+XdiIrjRMDQQ4xT6WHgWl9
RJ+z9Q8ZuuTDQfBMWmMFoYnaal7QDiA5cW7y0lrMxCbgd125MJjIcxWnU0Hmlwc7Zp5Mg6/3ncmD
WbmrGhfmY2qAWVhqJEq/VXVpFt7PX+KzkvTXCYU4ESkjGRp6MN9nIlSaUZ9qBlTAqZn0lEO994QU
i+nbHmgdOp7rNH6lb3yhAdL1uy2B6cIPocGiecbBGQyAyozerSiElHKysOF9cisDCwqBk+GIoJXd
ZUAfNq9mD1prZM4gqFIUPOWl3ktbBcPPqV0XDrVqCXNueZ/nKE5x8lwVI7KaarmnhLtK8U/xQ2At
5rs4DIUEr40r59AfUuQPUV90VdpSTQ7gQqLyQRn454k6dWkACvv0BwZveVwKNHpdg7OF4j6prHAh
yLPbKHlTIYlRv/h5qJNhDnJcQIqgiQuDju/fZMyyflITvBCxQlGMV5kUbf6guD3jYaVi9ev8Mq0d
3IWfhxWB2vFKAO+BPCgyYCJt/T7q7FRhonZguck3kIpBYTLo1/8p+vg6ylG4WI4IqtZtCeGk3UW4
jhDk5OgDnb17T34vXgViIqYy+icJ6cvNOzZWGBcNTRyiRG4eWsNwYRX/8jyF5uRI6ChhvsSZQtD9
fd60IirsCleJyzy4Awnr13fCAAxQRoiYkJDLKyizghPzONNhiZl08AJ+5WwefPI5TFwfkYo3sVs7
OtOMYuilyZDiy96hKjnuMvUDsL1pnZd5PJXQWP+OdMwuleB2W/IcYANSPOa0n0GzioQY9jSdc7S6
zuKPTw4IDhRNY8wT7GNpGjlpp2iUqXiq6ZIoJuWGB2hdSI0r+KbgpTKUWn/eDSevKJQn/hlTTPeX
BSRTBlbLhjGbynJpdiSw+IVmmQm6pIk/33NCJRxSrQq9IbXXJhfoz89w7rWPEo9sskKFknoMKOeK
DI4KklCTxwRAMLGBGBgw+X8e8RShQ/jP2rANYXOQ0H1/6zKoAyegySN0dsphdO3yA6lktBoXQfSR
z/sirAWPRTIwHMehlRasmADkwXrzMDS1m2DtIZqKZx5LY9jjs4lGrAUemCo/3NDvjxWYXT8bYN0E
i6KkmSfC9mzaIhaBoAEdmJE8AR+rReXHsMl30dknOHU4fn2Ao2MrQikY9Q4eQEQLM9HrXCXi21f0
gX5+11MfXbRPUGKm3IS66fdXbRFplKIBRCkpA51SrdmTb3bho+kczOAFLMnPw52skn8d72hqE7WX
KKExniXCaLIJcGQU6AF/WdkVwSRGVDdnRz05nV9e8mg6/QhPHz+FAlpHdwLuZOwzmttnL4GTcyko
AhpdEuoGR+lXNKDcP4m5TAZ6daG06/C3IfD3p+SCpnjUCwjPxZkJFRP211pFHlGQ4nGhPb4Ppi5T
9LaFvCnLe0GLIMnjMkBAC+kRyj6Vsy/BbxdbVM+hhtCbACLz8yOcnF3MoCCC4QwIX+P7EiotaUBA
kNfuZaTGkyUEIIE1PSucf3rtfBlIzP+XMzKX2jIPO3J86IOunn8IZS44GHUEN/IFt7SgWtLH/3+9
3HFwNIcOrfeelyOPFC+H5S5QqbO1JjFHf3/Ff+bwmF5SBOqUqjhQXwrFCaNE3KV5pwQrpMCxTl2e
7Sye+WbHS1XPhwhdLlYNHTMgjnb0SG+C+ft58k6Gljh4ojpAW4K896j2ocidnVILxnCng3W5G61g
pSHRGVZLrLNkIP+zdRNZ9upse+rkfH4Z+Ggr9vJk1OVMxkd32B3UtY3UZSVwzr55h8baz69pnoqF
PuUDbGy4hM/794WpGkWf2yl0brN61JvE68h8w6p3dQll3QcJ2VF5Qoul26VxB278udQ/Eqp7wtyj
KpdY08a1smqaCiYFxnjRn9CvPMBHgtO4sgrtQvxwYyRLbsnW+eCTlXLFlSxd4ynaIughXNGEymSm
WuvEqT/DlDZqLhD+zq3S6ypWkv1HXFPwKMosuhHQNh9xROEoUNgIWdaP0/g+dpiOOCgcdR94k/ht
sJr1ZN1XwOfoWmlG81itGiNdCmGZBtO+n2fxZJaMYoAhOpmEA5/b/8v2tpxAm+cC6jFFljCgtQyO
NxuXAYDIuCQCCj9UkkaL5RIi4pMKrgH3cySvKFop5lNKKwtO/Upg1WiGn3k4sVL/2qAWwb3ASJjA
1L9/4mxQTaqHHVdIt0gA2KIBFbkXEob1CDVdATUOf8nPOYUbEsMLIAFVA9lz5dso5Wybc2f+yfhE
cJVUJMSgyB0Fi1nrdHk0kQPgLJuziATrVw+6lWqOn44x/9t4Zg5DblilLh8r7fDzhJw8QNCuIWiA
KvRXP6XJ5SK2iUogRFBHywQZjrazE52DdJ089LnaDBnhEvBqxyQpRArTdpagWpbWaxUjxdXckgxT
jXJL5VY0Nezs9mzAcOomh373KQBDQnxMR+gQ45giHGMvE+CvpdW6wbQhx+nYkBL6XoJqeDZ6OHVk
fRnzuDQSR6ZJpYwx7Xw9Yw4LurdfNtlKVbE3P7PXTn09jJtsU+SrZP3i179stVDpO0QxYHN2smBU
ge9viw8fo5KfF4l6KjiBxfkpvgGMxTgKDWKpH8pAJskvKXECIF41y3u0Pvx5O//ygcNa+7Txxgfc
4GzFS6JlIJTUlu28BNFf6UsTMLwo+a4N6cy1fnKy6ZiTfQh11eOGlVaYTSlPMJelBj2zWyg51C8p
/+HEwEH48yycnGzmWEbnVMjaH00ComZJ0pUxhtbJtumfg2JVp5tBac9M9slhDHqb7BRdqP1+/6Zm
bhl+Y7AjcUMwnEMSXwnOxlkfk5M5G7e5OH7gr6AR+n0cpKsaax74plMGzMq/jyA4RJfd4OnxdpIw
2FrEKXTz+1i77eYrX1oF/lrDS2uG2LlD2f3nyVXFwXt8MP/7OMrxl2ylRmnLiAqPHziIPkcHrfIX
dDaQ0+QOvbQxPwTUJ5iyQ08qnZmewT3YVC+m89Fxbk6GuhkncGqlij5ihuxtTZddB6+5T4YzK+FT
aumvh8X6lXKJaRigdr7PXTPbdYHECeXPXvKCDNsbCSXsvMEdoFs1zrgw0OWTM7o2db6m7LEoLrCM
RK1NR/DV8vTQXyjSoyqHwtjySpVkV6/HRdjnO2eM3NjQXG1UVnU0uEb/p2/RoGuhhgXlFvPl3sm9
qpGhTs6sj+a2s8aVD9GgplYU2cG1hAlSg+Vx3lsrZx7O3Bfk8iIK+uvlLRnPMwQjVMho319eAjKo
amVDjKtiVsdRzuFjQJ0OI9kD7LD0q/5i8GmtDosstneqD1omTFYqVtKdsp6Myau0ycsBnZVwtFD6
AYQIH0B+J6MZjfZCjdoN4VRaJG4svetVdS0Erhzwx6qvrRsFwmvzos7aYhxElwj0vpFvYxooSRK/
pVzkGEWtchv3tRhlSVRsUOuTlsnobHUIVFnvXKf1rQo/KMzhH5gvqLJuUmvVmlAMgD+DC3EbNfcm
HRuj7D7qa0/cx2pQ3qbjJE5a0hdP6CuLg1a3FiWgfuiClaW7gpKD+A4/YxHF0ETXfO2aPbiL534V
KpBQXtCCqg1t16OZpUkYaw/VXqr2rWouCjcpkkfR5bTAKhvWba1rS+BPFunKiOWsAGrLgY9areXO
mHSp9sfc61upLr0e+LNoLgVWiODQuBBxYQBqSvIDrxE8lnHfIV1JCxNqiHQhpfFmLJ6l+LXI6xUN
jUVr3PV1tsCX7SIFNq7J4bacWm1pU7pKEgmjFKI0fauNjQtVVIazQ8mk6A0XNg7SOBtkFDwLYRSj
y1/6OHusSlxhry1okBHNIiWVFp3yMYbhIjSbKwFY8uVun04Z0of5Yy6IHDbqjl3xIGleh5O8oIs3
jerV6p2l51vF3tTThd4cBrDUkC+yVt1V/bgop/dMXOkToF7K+h2fsJQOgmY9IUqJpEhXYQne31Vo
DABcAvZsQ16Z9YcrfesDEQGBvuShtExbTYR8QipMmxe+lQJz348Nq1UidpWXQbao1Pdg3IYxCMSa
hupeCtMNZ6HR/Mn4LYHOC6lI8Ikihhe67JP1OiYfBhFuMWqbQoqxi3/N9gkgvs5h50rSqsYSKinK
y6J//cRtp9yosOKUdIsqXgFlzmENp89zeDcDjciEQyP0G1WGQ4kEJRXTiD4iPVUFXriPd+KU5Jsw
34d1BfVmutNi51LIT4INcDvtFlqqbmRPZgh9ep+2u8AvDinMgVrGUUE9OPOrUO8UmhCDA+r31haK
kDsUtyJSjGpRIK4K98W3LhLY18L3iM1L8Vbg7FkxAQEqDHcu3YGlOq86qHEA8/Ei5/fUblMiocAd
OsL++/TaoKVDfmxOsjer6hole0afZPBe7KyMs0zkM2YD1xZEO1090Pe0ZpY2JMVMzS/U0v9IjEsA
D6Q487ZtD/Q9qJP/KovIi8krChqydOCEK6QQOw0JqX3JSwfoUPjCif8UiJDJvEdQjkYsd5rminTD
UHCkRo2QlCToTQiIOqZSLRSfa1N/m1h6Ej73GcKV9XBFWdVKBg+aGQQDf7itMutJhXLTdAHOBixs
XV+pUvrcZsKeypJLqH80h2llKWWw0ot9wDkzNhEy2NVVbN1WU+qJnA/uZFwmtFIO7JhOg8LH/hZv
3jn1pVQL9SkTtNM26najjaZZYC4mKcTQ525SLzkShvggSfcDoXytFOuQn6AzbtaWm8LyEmZ247p1
Ro/vzAlD97mFmsg3ZOH11loojProGE8cd/CR2l3yVLdeVd03Dn7d+vNo4CCE9xsCxBSSo2SPfMuy
k0pPKcYVwZFHl+bFxI+iq6tNY+71VrsVzy7QBAGMVUmUW1tQHOqGisGUveixvEGOZAVRh52DgQzg
RkvKbsKBpa+nSNDRF4H/jNmdqNknQ7kcJTSRjM5FrvcxAUmgDZCJUCoVq9eEr4cIHHNOcWc0022m
0/+aXiCueNGArUO1lMZoh61EA2PVn3a9H29IQ0q0gaPe2CTm+xzTHhAmhPJj6rQr8OrXoFAU+wW7
h6AzvM4kvog3agutlNVqlrc0efUy3mR43eWR7SGQGhbbmULBkGheyH/x9Xqhk+iIche0GdSPWHGH
HBzJTEsQVQQx7QK92Y/2dT376BMagNgOUWwtVT9HN0MFe/pgsjooBhrdYbAzLx0N6HKgE+4xYLbK
GYKOG9VECd0hoi8a7FAJxhDJFQYrGv6DcrLDfs4N5PCGdlNByBGH8UqSdG8s6O+j8NcW9WYutrBm
htpfiH2XKPrO1FgSkXXhE9HkRkPBZ1yb6PsOuMNm2h8t+zNLzsZWjSe7AiKeLwawG6GT76Xc2ThF
4DlhuLcna+On/fXINVexE6Z6uG5j5H2S8A2yepwSvrSvsuRCU9VKjApuUs0rIcMq/muZHApkt4K8
dc1n+XfR3DbtNlW3IdkFgE10obCZw7erxC1E34nNDXzPq6aHoiAajExPTuWFkWY3URZ7fjq9KGHt
1Zru1lqzTEv/euqse1kqNtmMAkV1NVTtwoaRaqn72XiWq+e5xSCyKxZdIQitUNaSg18/5xnIFYjF
OglBXhmrKrKIBEe098aNg7+UU9quOFrT9Lmfr5TiOfc5XFobsxAWoa64U0PxM9mb7SP+t245vlXs
CtlfZ9a1JHw9UiLx6U/O2ZdbogQ1ryaaZo4Re0YyrZKb1CxcJYsufIfOuJl7wOmA/5brRgVpQAFe
BnCq6jmczpJbIYR3n6xLYc04K27hYDs7uUPYeSXRhGo5S9uv1ooW7I0WskyM4Iu9LINhWcjlLi8G
TuNklzJSFD/N/u1bU/S1O3ZwRmCbSmBs0uEqUudVjUOlNg/bBkbZGBt4p/kLJ0y9DGFh3fZZa/5i
Ku9DAEJ2C+kYXYk269HnHW5GtUYgmF2z6OAlzFhnlkjjRW43KyuJnRPApsHXG4TYEmg0yhVaujKn
6EKzMjewLqTqwVfXVn8zjc5lESbwp1coebmUsFeK856M4U0xaSuFn1bMfOHrAWfnxuYoLCp1Jfuj
VzHFsWHg+QWqvDLWNrLHsXUTAkdQZC/HMlwrDKJ7H7EV6W6O8BID1FHnOPt2v4w0/WUVRe7aCdjC
8LGPpfVURyvZLLb9XGysJl7YSroBSOPWOAJJNRS06nYIK7cM5U2rdCsZs2zLmld5nHPj9RxmT329
05urqAk3YYyyHvFgD2YIEZqHNHlz8AxWB23pZPupvpOMtxx5smpVlPK+0bDbaZex/+Io9/DDB/2q
yREDV7gMIxX5/efBeFLCa1W+H6Oc8KYMXKNClQk+FuQ6kXaaFkIy2TIriHMV1pyNkmu/hnXozUG0
Lm35urf95Zijgk5Rkb5PnwQLC0zspPLZdKhGv0IHQrlxVRjrgVnXsXvQmxa4WHhIcEGJfSDrA4Tc
6xEFZ+Zu22ZczPlK6h6QyvRzxcNjd1dLOvIYyKi+EqyhOEDOR2CPCrmCVRX7KwYR1bQHO1krSIW3
Xey15qXO3zJkSYc/dv+rndYppJVKfZCUa79da13kVviht12+keW3XvlldBurg1Jve0Xe3ijjemBl
SyQdtaJ7xbDiLhoCV7lvdkgl3YbDInoab5T74g0F79f4Y7yDV6o/yPfqvXwvHeBt36JZdp9zbUWu
MrmR746v9av2wRH3MB/Mp/a2f50/hpvpmvVtfSiP1mN95zz2t+Ohu2Hn9K/tXfB7uC+eh4fhAZe+
5M/4iigKhw8SAS4bv39Vlmq2GF+D5+Hef4t+ze/6m/1UMANEc4fu3njvboaH6UE5RL+0Q/UMq9t+
6+6VQ/sePXNmH8r3/L1+l55DKB3v7d3wED23r92D8djc+0/xS/7OykQlpHrjL/Uv5T58H95UJOg+
xofipXnnQImxdnuqfzVv+t0IcvdP9WY8x9AM32YopviI/3H+OKWrPSvPw63yO/zD1jzoB/XQ3cof
8VLf8LDjewNg6S1+n5Fk+D18IILVRvCQXen39DF9AB+Ufo+//V/9a/86MJcfTBQvqh3sp/HdfuIK
sh6ip/L3dNc+l7+Cx5ZTpyDzdfl/f6u0++H4w0l/M9+s5+41/xPwIV/kAzrzT/219KbyPOUfm88Y
5W7OhCQ57yH9UTN3vOEbXycf1UfNJ+LRYs7gmoBXPJ3ze4Y4j0jNKxmMIf5F/xg+GAzye/rH4n8g
2ON0/p28wvaWfvkfCgeFinCTyz+kD5t6rW4W7XuJ53noDm/MFjd09lR9EBVbv+Mbf9298pP82bxK
FASe/Q8KbOmf+DkiLHqcxC9C5OeGfytfrMfAcaPf88FnUswnC/m0g/a79aSLcC3+aFf1r/qXUQIE
ajzKhYR7uKQb9pWEJ1BegsGyjPtGO4gaIsLzak+M8zJ0j7rpL+IsvhEpfoWbjYUbQsUhLbcXto9V
ebZMCmeRYqXQ+PIiYPPmTQEs1V7qGNv6WwdAsktwrk3+AhSZWwQFd2eH1j45c/YxZ082yQh91Vm+
HbJnf2w8Uenq2w/hFAkcFYTlgnq0iKoFTNHXq9/DYGxEdzlHRx9gDKVjAKnLilCK+EFKwHsykQUI
BBRhRcCeFd1G5K6I7gbomznpDk2FlAMrLCsMpWtXqZqlREQpBP2hEhE5hpO+RtV3KXzCAgQBiM1p
SRPsRbR9wN3PpL/2XiI9E1BLao0i+cZ7QRSbzHo5xjvR0uAFNeNB1vxlGEOgSveJIRh0tSAyCYdG
OkzEx3WGpAK2Y0JaIcpvjEAD5LtIqb0p5doEOjImOxrpqr1L0z8mIImiihcwT+mPdkLqYShR5cfL
APGHLhy9jKOu6V9yhDyyYDHzJbFBi7I7u3lBQaawbBwt9nYl3yVd/RuzSxULYlczo4cUSX1meg4y
j/CS/FD29XvRsAEbn6XQ/9KXepQ9X8Z9QxECiQH6BuLcp0NCR0pB9KwY1VUWVUuj+BhIyjQyaRTs
tHyTo04msKDCf09ILDXpPvB9r54Oqcae0hE2IHe0s2adkI3T5xbsaySUQy4xu8ggn5uPaDSpMUDX
e6o/oVvqXGGEX7IyLDDfkLR3AeQRidc4rYFTYdjQYwBRG4ihQwvji3Hbuib8pSZYp0y18P6UAUee
KWGeLIzZsmA5UxlUraPCWK6rtWXWxIPJfJiCrcNOpFg+jJvU++W3r0m0iScce69CZUflpNHeA/Vy
nDsi4qU0GItUO4NXPVlJti2hvoi8K5iC74U6qx8qOShDqpTWgVoIjQ8f6YyzVjjK6ff+dxzR5vrS
hZgS1l03AZrL2EgUq6i4DTgAwauyvPkRVCYr9OepPlWApQIJDFfRAa3hUfd9yEYOCmz5BkiazKQm
dJn7jOAcq6ngSdeu025bkSpP2kYNtIdifsjBWLctoPiOG6C/1+xkpaXvo2dJZBZ+tAVFbtg4RdqL
IvNXamChGfSqTlcxkipm4lwliLQo1lPRPRVlAfA5WWS2vRqKlqDIWY71y2gogE9DMnN1EZX3P7/u
ib70t7c9alp2NLjKSepjQSWhyy+MVgMXowl4uD8PdKKdgqKEKoPS08F0HiPm6smykN2EeYk6Zupv
KVxwKqBhgWz/UJ7hU3yCwo7qyBaKIOjjaKaGHPBRt32gyVEqGsuzmZ3rROoXYVZcFMaE8X2NoaxS
cHQi4t6l11GoIkSZgurVlvHM1x7Z7/Xce3LwpwOsQmEF50WqZ0qFlEWxynKZAt7tGGdP/tBtWxsZ
GwenFt9eTTryUNj3tpWyChoPT94rlUqvq2r9wQdx2Wv2jVWmm86/CYLp2p+VZUOZF6TTPqnPgVJO
flehGwniB3L4cf+3CiSzSPCoEKoIhN2cq+igcHqdhc+e/K4meFZsMGj1HgPhQp2Ez5ghVkPqovGK
PxLFn6lDuSr60JP/soi+DHbUwCoCc2gx+abpmi/bePBQekHJ0UYeQ2DhpXPiASdOOTBvmH1pCkLZ
6HZ/PwoMaaymZIDMb5sXA5QM6YYTB82sn3fGKW0FC+7f58cCCqMfvVWgTIlkDoKb3r0G0a2QITGJ
d1EwFcIKUdlvMyTDrCxfRoq1wn25D22OwZ1sT66BmIhIz3n/0SEIV8EFVR2ifeOlKHaLlj+cVzDG
JoX/8SxW7+TX//LoRzCDJOyKIA/ApJpThTDJC3U9RDcq5VYJXwN5TaiQ5y4kioEWARrrCylbi4uC
SAlNpbP7/pQO5beZPPpgDsyBPKT1/gmRBasYozUmsLkKM1Wgt9WaTywZ1TqIwKp1rjDyc0EyQvlO
S/k1Q9vlrOT7qQY3LVAN1BswDBxWjpuhCIYQDQrMbN9fKPaHQIuO9j7K003U4CVVvIhop6sf7TDH
Vtx0pVLBTuOGeITG2wsNET807xsAvlT2BK5GGElpEuIFaFkQfPy8GE/hsUD6o8kBr9EEtn10dI6F
FE1Bj8qtSHVeZMTcehEpN79Hda+iunXpx+eCmxNQCqxETFrfYJvxODm6gyDDNOUYwQMXglEC/CUa
clAukKmvwTb4dwgCUrSCRKUSsyIbKBFd95G2J/yyCq+X3zRtTZiwsPJhL/aGcD80YO6n7biAECKV
9SfKRRr20Fqt+BwR+9zzHwVnSiT5zGj1eYe25bWvIDhW4PcFGxOrrOAiPecQ+Dkjx/fb1xk7OjHs
zG/SuSo/T3eY2J2pX1T6le+htupfiQCeo4q+kUaxTwo/JEphP6+SU7fL1/GPtr06dI7iizem/8L4
oJ5p1yRstrMcglOKO98Wx9GWtsc40FSK/JetAqwNvT9l2yBUj90qTWnhpEcfjUwpjbPl2cFPvybo
HmxYDOsvIoUUS6nu9Lzm2O1i0RALSd/GM3P5CU/662MCJCdegeMCPvD7LRPAdSIW4A3T4E50e1Nf
uxDXKOh9BQZR5W/kbtPYtNGKdcQZ2v4Paee1HDeyrOsnQgS8uW1L1xSbEimJNwiNRMJ7j6c/X3JO
7NWEOtj7rDMXE6ORqAIKVVlZmb8xf7bq/PA8Ygn3+Wc9Gz/hXMH0BbDlIZrz8VEiI1NmLSviu8KO
11Li977GDkJOaITAlr2pWv0WRRthRmV0Bpxy7cT0CdCcjK2fhgjl+db154+knzuDTx9J//hIbp2E
0xjxDRrvvgzSjUJWHubNow3QdtilABeaTX7tecpO6772mrNKuA7S8iop4b+aRos0bMl58w+YD2z/
3pBalHWq1E9ISX/+qIY8yl8fUjDWaNTiXrV06vIDVA3w7UQuC+RqZd1g1ATXRxDXbeX8Y1fxDUp1
+yIs9jHepUDMLdPfCLXQ9H57TXadTPbW7QG9WteIU5uoiHlccEWDjMZZvbO5Vua/iwnoB/fXhL5b
zb0zTYeHz9/jHNEEdCUOvy70FpEM+TjlRWpltt9HpD1oo4nPpK5be7D3Jm3/MmBiKaVIe4k+nWCR
B2EHm9r2wlNI1Px7Nv/zFIsPX0dmC38ofpdqETtPRyZKfSGZren+VS90gZEbRR3eRciTrZFlR27s
Fx7i/Ce1PbzpoSL+RWGKwRI4qeJHQrIr0htTP5Ssv9ikxEuLf9z7xl3g2zdmfsAD8MLY5yfgf8Ze
nsRlPMWuH4Tvy8lhj03FcHARAnYSQBisqQ6zkEi9AhY3qtPOn1713ngzsEW7HBjOBUIdxgJ0Mtip
+lI0r6McVdHQZ0Xgn4i9QrJH6Y0CjQ1J+cJbnztM8X9TpbCgcsYsjpZ+znWta4GL2fqxsG/08iGm
WzPrdAQP/qY3rioKqmqwt811HqxCZRsiSqB+mYI7s7hwjTz71iePsgjMGZDTYjZ4FK42HYreXKIG
VcdOYX9RWO5clDt9a5mVkzpH0di9ETYMlfTII2Hy5AEFwtL0ErzsbHp3MtBSBMGmv1REPQO1wa8C
8ID1CFahCa7MZ5E+ih41OgCqeumjykwt97LBTYpqCvxRfYl+9/wWtI/LEWdSs83dlet/t30fCcl5
0860Dal1VMG2UpsNrt8rz5s2k78JALhk4wucJmM8jFFxIe08t71On2kR5ZJUgfQ9k3XKxfXdK+Dy
fURqRX+9twiigWZjrKVwpxXaflSrWIKg6eJ9MbmrRekz8rS0+66Y7xhjvHy68UP+f7V1taf/Yi8Z
mli2od/oGEvZJ5vWe5WNFHciVFFpGhT6LgVYIs7AcOho5IsFQ1crlEhe64QeMihInFiRX5IyZjxc
O2OzLi9mj2cznpPnWi6Htqq8vNQRE2yorAe/ACHfqB24dOBf6E45VIyt5Giwz1KEZ3FB5Tr7lHZ0
shO8Zt8+nyT9XIjn0g0pQ0fIVVvWiuysL0s1pt5nC+u3xQnCe9KnZBfRUpH+RESXxkqD+8BFr3q8
Ea/mxz6Jb6fM2yJCLYeiiJV1KsXf4Mme5+uLbNNzZVAu2f95xsVaDTszj32D4pmOiVGu0N5Fs3QD
kMyhH4CANZec/4Utnty7/lq9J6PKzJ0EJRsd38Au2LU4/r17P2+tYA/I0LmfkbC4AaxAboKfx4ai
kmnsP/8u73XWv0Y30EMARkwhz1rccfJCU93W4iKKRocfpvRGNVAiiJGXh1FrwZLgY9HS+O1xAFDw
mtHMxxYmv+twCzHQl4OTzyqq52wrKtdJkN+KxgbQhBlkFKr123h8o2chvDCqcPA3DWBaNjdGvJJE
wNaqgQXr4yqjC1X18Tc4OOR1U0KN5Y9l0B1GlmJ02n0G0G3gGVDvvU7A5AIH69p7WbVNF337fFLO
nUjGyZwsDkfNUC2r6VkHckvOwG4aIogfDa8XBSnOJoE4PWoOVVupBEj4PPn4ozN5VhrlTP/whP/k
mGIA/YyviMALgPmJNo6T/eJqECJj3SvHz1/UOrv24NFA3iBwau9V+pPhjdZLMstwo3dHkQNADSxn
9SvXtMEIjIcEx6cUi6OoiLHFBFky53sqTnHUbMHIti09c9U+aIO1SkaKtO/WqD22FwITpWjQkNP2
/RNCQyKAl9oQOKxD68x3A0UEyWz1EFgCmRRFKt06cC8TgcRJJwKhyj6Ya/QUH1K1uasrc2Mr840y
d9cDtjIebCOXTl5CU2qKvM1UXIPbuDA15zIk42RqZOpOpkZxAluoGURPbW9gzVAVYNgyxFhijODD
dYsb8ZCFGL8aq3TgfUd3nU7uVqpMDUgrgMCUx0XnLzZ+AixfpfWrTQVVrnJImIsQ8YjQuZWsS7dY
25QQhKrpwoZNt+04XmeIjVNwFLi4wy6wfmLJKLdima8RRx5tX6ePXQA0TAOLAiO+9XFa6N8gxY8q
4o4j9Rhrh24uv1BpbJO0u8DtL2Zv54Om7ToIUJJLukuRbm9yI63TOf1Kr8GGHEG30lupzp6w6XUv
tf2DY3NdXRJMOZtWnIy62Dd9XORqF3CcuMpD6u9A0F0UODtnG+qYmJWqkLHhxTuSdpysAEQxnN7C
LfkOtwYbmSUdgZHYTDZN6W8HQ902AD41JJrHaIaDttfbFxCIj75fUDmjRIRRjJ6vfC9doyew83Nr
E8a4zzivDuDXJLwRUz6Hk5fLPKZMN3p6yVHZONPWE6on9Hm2t/GXKm+ptu5YBDNJPjjIMq4gy2Ub
z5yugYit2ngXJdgJUPPW3RBogbthFgsyJHHqIzKPNk6J7hFDaNV54g7oWtUuw/Em+IE32N63IxrR
dU7HPMIUBamEntV1SYn5HKkEiRrgazhWs8SWch4DNO4ExyMOR80DSaa9qPFzEwabCtXrAo0m04k3
lRlspueqfpL9GOKF5GPIOoATFrXTHvMtBG6SCpgp8t5gKUND7ymWs12j589jxrmQcfqwi5McJRVr
pr0t6rcvqCBjcIrsF545WnREg30eLqTW5ycHEoeDrbK4uC7GS9oih36o8n2ze9/cFTPIt0PoPhrD
j2j4UiQAMEE13rNw4XyBbUHSiF4r6YyypdeWTkfTbFed8k/g44jEWfv5bJytKVJoo9oml1rTWKRT
vjZEk6bweJjRQ4afCoxMXFFP9kxgwmAdzVdgYk29L6l0XRj73JXgdOzF1GR2OUxBztgFTRKsoXB/
WyE0JQVjH3CS9lQRMhOIt64YqWAzMly41WrnIpRFmd2gK4hoyjIumqOC0oFca4X7YnOSWsgoeX3/
JWTfj91z1NyE2V480WS/ZRiimK77bCS//b698Cxnq3s2NhrEAFqVaEwsIlmU9E5ktJHgCIrR3nu/
zTa7RjTVEg+LayamOLgGCZjV7ErvjkJvIDs6eyvNg4g3Ew1a8BgkoJiSKJqxs6utNn1Lq/zCdzPP
baHTJ12cuqFbTa0GGPyOJmfmeCxNfOOifgeTAV+gZl8r9be8SwQenVbZdYvLUk9HAu8aMa6nIVEh
b5dhQonWrqiQE87EgrdQqzWK9bxo3N6O373fankvLwZUBzKNizdAd+yhf3gUW3HZSi0dtfWjWryE
dIBCCnFtEGMJtMKcJpribQ95rY9QfvnnwrKVLbHMxpEBI2qrSEhQ4/z4oUY9zet2GKO72n0SNaFc
eUoxeiDocY/Fm0BtjiZ1VfLBCwOf2y+nAy9WiK6HTjj2DGzmDJRzvh0IXxT/ZMcEb4wOsphJIo45
yuuFwc9+dE2EdagAgiVYNMMmM+yh2/WU/xRgTqDz+jWm1xAFMWGPABKRQbICE2gIchGbqgOEDYNq
ZPNK8GDnVtSjLzzSuUoR1Vnd1jk7UUdb5BfKaLghPtLvFcmUymejOQDU1kCoEha93R3BronFCmoi
CUwc903MEDSCLHK2F57lXFUHaA7ZFcAk+neL+lg8jkPUxwQS8Ho2FBXoRwNeXJSLV2L38PmLnx0M
0U45bLmn24t10IeamkC850hh4zl40zCWC7NLeHVwRrJL1fxzUZLj63/GW+z3DoJCP8h4+ghfdM/6
vqh9ce42B+oFUXYH2jpNl497ys2K2qrMgaWtH4Q34r/awV7u8ZFzYRedXTQnIy3ujX2q1pUFjurO
VPfQ+6ZYKgZlsv8vPtHJKIv10KLmGEQtWR0VFPyzkoRzFVxnfRCcn+NO68+HO3tFxWYBIXfmjjlc
bIXMnvXIg/MhurGQjkgxqhrnoXcnJmAhNc1B/LXCdJ/Qu7u4QM42YdHygEcN/V//i01dKBlcgJIs
HLUNeBbrGNaA+F9yQMyxs0lgQwn603iKi5sg7R/AgOJ3eWEOJO4u4zKKGODUkEvE4GLxZYOiL2Fv
xZHI+wtNVDdvuB/LecP+IBTh/zAm9+YE62d4uzD2mSze1WiMkEjh/EnX8OP6zcEFumUG3w3BC7rA
qZKvtEeweVRAfP8neHwYQJ8P+a4Gs3jdD0NKwD65+dB88xvbBdilwyCt51e3fuSKhFxrCO3zihvE
6iVGWDUIbCrG5SpOsbLtX7vxqEDUCXcjlyKQdauO8BSOX2LtsY2UTeW9Dc0fnEpsoGk4wkeYSPsR
jrYaTMZnNCNTNCXse/97EpewaTA8w8wENhUF8/ApC3rBK4/6xo+OTZGslfJBn5VN1L9WiNrCSPEt
B3KVfzfhARcGgFCeQhACHB00UDAc21TRLx18PpYozTWgWHT4RwUzKf9rDXUiLu8uTOHfC4YZ5GqL
4oKFCIAsqJMZ7MrQGLQQUT4HXAzySHh0lzgzNkCPL4QDWXp/fSsAb4ApDVamvojY8TyX9Ke8d428
Yn4B9DeN8JrgjV3Swz5XKyQI/GeoRbBWfdRs0w5Tp3B+8LyXyPox508OUPRun2M1OCuHSelWAdID
RryZ2kdv/m7Xd2P65AY/tGlYDZ26qfI9XF0zf0yhJTk/KleKrbGTXiEjjgpwglCXlW2H8ova7L35
qPlfp8qD+gjeN8e7GmqZcQSQvbLmeeXO9zwThIHfCpuisd4qpH7sYNyZ/kMa/qn1g5bpl8LhmRTt
wyQswmGSld7sM6xsxz7DI26bQ8/I1xwqtrKBDaD7Gwgony+nc1WWD6MuDjFN1W0nKPnKjreyiXrw
zqmjkpZN3br5I36zQNA+H/McRBeBOLBUtohM/NWOnLu+nLphknZkB/qNXXQ1o1pmPBft16m+7eoQ
gic8ya8hiForoPR1GH04WfcGkhqlcheVOv65j7X/sy3uEWOKhvWo/6C8F6TcVfVVF+yDYNs5IGGx
A4UWpzekmHs9PwIiUOwbxf2qwZFAu1qlEatk/80WPXm9xZQqVPBmP/xXWxAtZ9JdcLLoK180pDmH
k2UiBe7BRV3UXT8GA6Shm8nzKVaJ+2nAh3L8l1kRveibglKip3jryHrJfFi09TGmMiGRzkYGoXlp
AmtP/i32ZROcTtfshIBcgMQPkcgQ/xDpiqTg2QqKgz3EVJ/OeYYJdb6ShJky7Ni+VQRiEgQVkrXH
j0b6AXZIRnbXBn96Z0vD5/OlczYmnbzw4vxwlLoH9sLKMWHHImxV7mnii4nxcAEMcq7GQAMbrxHA
aTY56yIkoVfuF3rO1EIdhEc6z7DxMM6zijUjQgbGDxOxPey6AupC/+8vSYYMdMPGewdvtI9ftY7V
ygtiPZRuPcHr3+Ym3bSsuTDQOTsd6qr/GWmxUj0ztaLUMkIR55T7EJ3fK87enaYQ/IBYhoAc08rd
iPGPWx7mOLsz+U8QqZOFJpnP+aheevtzxSceCr1gB+0iD7bEx9cvAsuJYMOGd0aibscWD02bI1pD
FHpE6T9aF+JciWyFmNY6IHCS8oABE2Sh2h6goPeY+A47dRNDwOpTanZkAvT5aEPXuLh+/qXOpbCu
a2H1bIAvc/7yIyrG1FMr1eJZEZz39fyrIH4Tg56ViYQoSgXkk9zkMsC7cZXduuyMyW0vZFXnP+PJ
Uyw+Y9BQKO8LPqNg82FdaukmcB58NmQ6/tF6dC6wY4QHPT5F1Ar7fAbf+KioP1Jy+j5//HxOzlz0
mBKgpzCJRUZtEZModExR5fEw2CKR2FNoKPDSheaevmjjhXvRuXBwOtYiHPh6l3WYe4R3FBZAa42w
iIMjjisXDYjOFd1O32op3YUknRIlhR3ejXQM9b2C63RilkjUUNE2DiBL3rGsN2TsDZLCqW9Stjbf
L7efz+45m3oSdhoUUoCnBrjYHUHX+F1bD0xveQy7I2ib68RSVkb/VqvGYxZ+bRxQ7r+G5rc2VhvV
2PuxASkCStZN2+9rUeCFn4bjdCEyTvTkWtdex9N8ZeLn7I/6fRtZKx2CauJt9PbZRU0kfsA4duVz
DKTjg6+6GwPip183VykVf6RAyYNjnAQi+zWnyiX1/iHEDc3Fl/vFVA5ebXybtOo2wDCuwoiSBsuj
XdwYRnsrALgWfj0dpxDj2TxzDxoCAmraPfiJubOsn87oHUdgDUY533R29egUO2t+iunq9Ul24/nh
Ju3dVY433efzfPZo5WLG1jZRPYWC8TEKxZGK2nejhnciToRvPXLF1AAR/un0/CpOrWv63pyErXY1
zlzO8OuWUqwBvrP3rofYRggArZpdg2lghmfH2oy0L8IF7jk6lfHarRQAI+MKKbgSpmFxRaVnjqu7
rMe2w1sX85/OK6FWFxubXqQVGd8DYrLCoT7n/aYdiTD0qzmEBlf/8vmra/8itpep/+nhtziBjCED
DN9z+GUoMnAtRpLS4cwXtzWqYjoJIi0O0usENrdvP0nQA2+4wc5SnMG5Tw+wpsoO34esf0Q/5B3I
HPyK6HXJQSrXW3HJ1pKN6AMXg7OlH+Qkb+KnmkM/OFi0LR0mGVg+JAr4KBOtoBvbOUJQmJuj9CuL
mMKROm77FjF7diNosiGekYtNdwFWGSA3peKYQCBvavfGVl4T8yhpkngmlfm0NaNXeR8H/RFp5xhF
8K0ZzOvSDNaSKenBk0IriMokFyuyJ2vcj1G0RjQ58Y/Zrq9fUDRtyucMVRwKp1aDMRtfB3gjZyn4
Mrysyf2YI/QQNu97Z57XYsfLz8jsqLgUoA2TdUj2EIZj5EtmPSflfzUp66uoQEAjmFWgcjBcN5m5
1erbhPq+x2ocaYDuWTRfWhNfBPWX06Q3qdPsRVGnosONcWXc3hAEuRaK33MbsdtQtchRRqIjgBxF
CjZYp9KX5lt64StU5P3pj27f4kHOl6T8h0xPCbu+rW+JJH1YrOxK26bTA1DnFWCDtYKKTJI78K6O
nT5vbT7EVBEZf/Z2u1KG346C7Am/b9h4s1RvYsBO78oZywPV19zSVzMdIjEObNJg6/dHktf7nAMr
4MwXNatpKNcGewXpQsU8JNW8shqMktS1LjJDw6FrXoYBQajhFkjDWGR3IKGGx5z0/itLNoCpauH9
8y2dviflQ+7zTDUap5zGMu/UWnLxLCYfkCkT7+/mSaGST0I8RYCrXPXWJnduLBhhIAywnLOTtz5U
35uaRTnt+caEMFCQ2wCIslLswuxRCszicS4fPEeTv6JXy2oeaMQQqGekAYucjcN2RnR9VeArYz8E
RrXt1OvQvAqbr3ED9GGbUR+NFaifyjM2X9LVMsujCmsJCapkuAnVFx8bnzwvbzPkOqLqXe5tFUTu
ATqyYGCicdvYXxVaqXSj4lTbFtW8jcGNSXACJ1N0042nYOjq4iIAXh10UDEcxVFQ9k1YktEDm7LZ
OPA4duw+oS87qMvgcumhHmGNtyU4Hos/IAnE0L7JL/1yn6XvvOyEWZFNJjsduQh2SoQug1+0D0p0
a7cPJAVq2a0SE8cYj/C/NlEwjHxnY4PQ4u/IgxtDFOKBCr82LnZOXFga+0hTqWIc2ShsRwUC+Axo
GWS/zSvCS6ZeRoJOHwoa5KA4GzE5V1j8RsZ3LfZUTkGhJfleyY7cSA/szBCyFZcI+QxUCtjzCOtw
JwyQWSJAheCV31VXm6e03mchDXbUz1p3g+8Z1UppvvVesYnRIMvG9i5GFSpvlAe9mvalWV4TcNQY
kYv2hv7qF3v6ydpCzjVAsHfQyGMRAXJY57yVPzg3aOHruMYBYb4acNUcO2uF7SqPqmQhGjfBHgUS
0C/oixQeuhyi9ibaUTlcJHTAPY+0stNv5gAZHMT80W1CEE3agR0QD787APX/pjsPNa2EbEIDMMRO
Ynih7SNGrhQ6A7ZnjOxY1UUbWkJlWBAhEE3TcZ/XXgUuAn5I8WVlJKxFOmfKz4SN4SQFVkMHgeUY
Hh4q2UuZ4BwFnR4Ny6c4dGkH02WpDnwZJdLvoNfDNPsJTGWCUEYJDb2h3qZRCTEkEoaCTDxCYSps
FATWZ6704iCj2RXEW3tnVfYt/gGt+QKVePCHzVBsFRyGqvRaEcrO0O1T6lN2r9JP2+hI7/zrF9lb
AT+P2gZKiroCtROSlo74VsUQfIsSymhBZ98D+dOACOLCLmUuh87E+5tV2Afe5BwZmOtdKaEuzFcA
/m2Z3c7asGXhqX54hYgcYBrKm7jSglerrA2FG1FCg6gPe39XEg7wbtK4YvEbbGuH7IoO4swNigwK
uzBphbC9SZR1Ir3w6N24kO6i1oARe+eNNQ138Oi5yP0tQR44ox5zkgXPYl0v/e7gF4ZgWz3myoPy
m0aqVuBi1+7ZhyUklPAb8B53eJ38nRa/xWzUcYIP7c6rplIPba4f2Hn2ALog22JZVYDssEKEARGo
tDdF0TxoA3xEB5Upe53SG6Bd2NvAIcZDa7KCEht0d7BGOLGaXs10rRENS1nATG6QFjJTkWSSdFFr
+E7CsCJ5WpM0G6xVGqvQnvr4NUJuhgahIkCsFo/KckcTYRM+kvnuPdbGSzd5u1b7UuTlWtGOuaG9
S6rZ6Dt6xF3+OughLG4QMZIwNTnCMKz8JkXDuDrKE6K4sM4H5yrOt6OWYkCUPyJeIF623CRd/a0q
6exSWAZT27F2xEqgyQ54bSnzLzLRNVOd9nhmcZbQtFQBHCZGgaw3v0QTSxrHYJHpua0kJYB6MFPj
Dsgj+TmNizyyYIS8Jpk3lWVco68hrY4wKne6e50mr++Sx9Q2CR8dxHTK8XHi7qg2eHq2a3wkydSX
jB5uGN3NMUC3aCtHD8BOiVAWFYp0ftT7a1U96AFKOeUTvFFSs+QFk4Koeq6a4pqwZ3jjjkaP1Fcl
4wD6RcrUwNLzRSp1iDcapkst8UMeRziLEiFJ1Esv2gNNg1vtwb6MmUlulwXaWphs7KRtmsCLb/Yz
UnZx+1QFT5LmakUmJai8bO4C+wp4DSGAO6G4FwfPNm1QTKMTLsmpF28Czo0gc1aj8zo6ABkUIL3N
XuBtQ4DBsP0OAgWq+65YIMC1OtuHbfEkyyoy6y90UbzsejhUbrxJCgAovb5z7GyPfAXnHFvNYVeN
pOQhrpnkmYP7G0hZXEFkJ4X9Qy5rzS+4XyNAzkH/K2x2CFnN0w3IFlL6MfFWw7BKolXmE2VWjdOt
XZg9dBd5GywK0H5dxdmvXlW2mdeRsq+14Xdq2PvOaXZSLGrIlBPDehCgoQIIVBaHGKcn9kHNDuL9
MqGTGKgspgmZD+Pgmlya+HPNMf3pFmQ2V3P8pVYiAaclGefanK97/cZD59FuCWGc6136i3eilRxg
KjalT23nUwk0VoipDGSxrHLpVCSvcnB3eJZylnEei0YNQBpRvbsNqhc15OTkrHEPFi2wuLnWMrSS
UDbmD6RhusqIXl10L8FKA2poTfkurb/mHBMcxwRzE1OXZvwV/zG+R6X9lHfmdUw0f7c0d9iqL2JG
qXHrJGYSOmsv/qLr3PraZ80ZNoLq5Wqt9M9lATPNdDYASe6MZlyRQQIJJazKvuz6V/oR7HbxJY+V
B0pz05hvJVWgJGTDKc+n4Aol9ZVXH5FqoNcOxINPRZUUKVSzTr46VIq0Ij24iK+AUDFSczePT8A+
qPslafBU1C5L41WL9CuOVc5xCR9Oi7QLkzON7qp74hwDZMtvDWgNW4T+6oZgRYTvUTf7dp8g3YUs
jUAsAdRhpU7A4EsRyuQmM1jjSpg4PLoUDcISx8GnVh++g9HVZ33vq+l2GrMHR2fdxaueyxayA0ge
trdh9BW5i02dPPDgYGpyJyJrja6LCtnj4K1EBQtyZ2ql3+z5LgBNOuTf6qdWWblcebQo2aJSfG/V
CkpjAB+snV7tAVQJDG/qi52B8U13G3RXM/fX8D4JIG3uiJlWuxuwHgzuonidpG/WoK5cC43B8kgt
WCnuJCdmQ4sROwjcCLlLlyZNjm5kS+JX0PV3hi8EJRZgn4YHiZcCPhHwiwEauRseCrR6GhjMLC+i
CxZtrH/BEBHefkq26frFFkl4FjiNYoBwcW7sFYoApGdTfyTKy82QgzIh48953T4GnketRmAeJH91
PSObHQBVDNHf3CfGui2eWZBRmz3KLcQwFSQDUR50H8h/BrIxHlX2Kf2MHdFD6dR1N9eAqCmN90/2
FNyD4odeKglx7lrXMZKzVvar5vY/xsW2UAClgRL0HOQ1JePoDmjTIQoYXLfRL7pTnfqjs5rNpJYr
riLsHQUVcTpP2daN0zWnbem+el+s+prLaDdm93IF51hHfjLEN8Gpmx2JZDruJab4+TPLkXu6l43P
RROuJ0aE05Akv7Kfpfuror2DSiSIf9rZ5MsCAOeMgYroIhZV3HCaQ5zdDBZwugxnPbahiWWfg4IS
apcOKwDxVGQM0efdI6+AlMt9Zf5TO7XUa+QMjDOEA7Z+/iLQLul7sMbV9EniexkU66v7DBEs0bKI
kbYQ8SZkjnUxMAcIYnKTcfbSkedqq1vEGtbY7OaHerpJw0vd93MdcAAA+DaDJLTx9PlY5PHL1DU0
Fzx+RzZcPZPWs9oIL6TEpCJUztcg0y5UV6Rx8Hdt5T9jLhsLTQFjuAfWLMRS0rF4uLF6MXMvaCGj
bCKqJf/2/imX2v41RY/Pn+BcgVbnOzmwZSz8HZbFnaBwvLKjuCMHLLSA8kjPn4OLs1svL0lwnO0v
no62qE0D1QzUKmI0ysGsa6ZY0M26QzEt3BLgBJkvVrGfv+PZkvjpsFI5PmmT5zDLFctgloVp0fRs
aTSgbLSTrY1261dU7FLWK9U7AlQXeBuw0lRwNYgy7bgJ3bfPH+fSlC9q4hWL2G/ws7yjMcfF07AO
8O3lWlSuibifj3V+xgGXQbpwwdYsaczQv3W/EDkGyc0As5izMCWY7XEgcmFFik7bpUHPFeJ1nSo4
yvfYTSytAnOjGzzNzujLqVw/0Uo7kN1xGEz5JRyZfmEod4HpS7SuU4oOlrakwOzVkVOco65mLuex
FhE1sCzT8JTcI2EcAssGv22hL0EWO5CTee0fv/+RmfkupvUP0s/QpJaKUie6y/5PKVVc+B5nH5it
Zqiocrh/4YymeEY2NIODPPUbs37oe0ymVr61919bLEhzTkOsa6/Y+dKLJSVo06smuzOmvXERfnMm
9BDkDAGtaS52FR83BdUQL8+BOuEFe6CaBAuII4uudNpdCnLShVgGOQPsAGVifKHAm34cyUUlb/Ja
AOtySxfW9fSqBc9U8pBqYceRm8p0U2riML4w3RJQ/h7awIrEBreCpNHHoeNqMowihneu1/8YerNL
0mQzh7dai2iyQRlQW5MyqNTX1IdydlZz1a3i4DpXr3SARxee5VyshyhJhd2mQW8asjROolDVNBUE
PAcQItL9UlEbWYUGQZ1cNEJ/fdYf3IoiUXFjj9xwq4c2pCYkd8jPH+QMDpaFp2IAb1k6RnKLOQkH
QnCWe9wXw8c42pJWI6zOTQhbdJqCl0OQHCF/fQM4f4aBAgGQ48W5alehiyCMHeGGLCrGycAWRRAx
ekacvh0pS/mvfflAIstlmGOHcs9lF1VZYp89w+KdczOK2tFm7qk3kk9QAcGJmQ4h5hgUgQ9UQeT6
cDESnp1q1yMWasDnqOZ8/OS9147R6EB8S9H6tK6k5eFRgv3BbZHaSjToFz7tueiCjB8sFrAKBrIf
H8eLYW1HxgQfIaD9VCu39JjodouEevn980V0FhIhG4rWLqxC/vk4VNHiotS74F3JWmYVRek9qmIC
h5AEHM1FAMRwyah4j38+H/ncnJo6wHUVxhH93MU2GtVSNTPsT+T4hP6SAZQmy5e2Y3xDXUZqXJ8P
eG5STwdcnNdGgfh8mYGEJccmO3eVVwbTrM1FF6pLAy0b2JoV5nbPQLN7IDXinBYhnkCC8v/XGy1N
DikhhOM4giAGUkePiu1PrYnpu8iZv/BG1iLy59DS8slkILA5jAJkgzQAeM5F/O65nOrkG1lyBJ3E
1jHywyYPWRT/omTgZJByDLC4/1ekG1nby2hC/MYq2JGj/D0rORkNDbASOiuj0Zykm0AE7bL3tS8Y
3abbcHlEq/Pzb3b2DU/GXKxC1Yzy3KoZU5XSuGJd/4s5jaZwlV5YHmeHMlXilcPbAd34OJlTF/pJ
lDEUwZLlAcKB2ge4Uk7p/26FnIy1uBG4SZT4AZpAd2W3pzHGzZ6mKhfQiwOdD1jv0Hy+GLIVi7Wo
KeBQvByEN1kpPTzaKbL0tQMZMXYPUu4tKRayCzgMPv90Z4FBFv6ajhz9SEMtvt3sRzkXuZzVScVB
CI8kQdI9s/XyRvSvUvvKolvddSynCBEs8mS/f/78Ic5txdNnWASXzPPm2XYK9nx9JOMTXCd7ceBh
nEsw0rNDYesIm0S3gCQuNqMfDEkLjhgg2bvBMD0LITwB3b9IbD93Flg2ZytEEhDQf5EG6nDMpwog
Du42LuhE+DwUwJ3kqFew4Bj08jKSbGW59y3QTAYJjUtOuzj3zCkd9NokgacJ3KClzNagKuSpJC60
fxIpCSEbkB39svkhRY7koqqOe+6tcYuGNAxS34NQ/3F/KkY2IJgXccrTBuvKcWvUm7ikrWito6Ze
dxU1A/XGppCZ6m9Ac24pB+WDQiVOOyr0EJTWBo0D4nl6pEFopjS/gTpLhxBjQGoeFlWkxnSBsKGu
PM/7cnbXRjFtdS5HUpBKaSbPv7APcFCGpqQzVDGmVdU+oENdw1oOEUgvkVxP3gp73mMmQBLwkMbo
TuP0AHBqp2DpELQ/LKosUWrcamF0W0Q5zS+ccHK0AP7BKmmVUZy1IQPH3T9G+TuGiEXD28rAL0Gl
HI46RSmI8poOBAJ00Fxi06j/VCkr1mhr9p6zHq98sK7Slum913zIN5pmrWrqKobIy+EAkzjlBSXl
c4o8wBV11j14fB1n04+fhjcpdSVzAN+hvkNvisdVbBqL3TM5Q28cCkfbjYh9Ghf0pc4uiZNxZUue
nEiBhbuNMv27EQhuo0hK5cjcoXqSoKCxv1g3OkeY+fCmi5gWlvH/fVMThfLpyddfPCDBhFSaOVSs
Bv3VYXT6htCSvSG5Mi9VGc7p233Aqy6SXd3X2tAvNUBZ+pHKBqcH4Fgq03RTuT+zjvFcKpoXkUAe
0SpX4WO8YRRrRK8w/z4PrucQgR76GpQ1hMMEpe3j/LtjXXppWr6jdNPgJcNLFwTepljB2be+0Lah
IizCpNFBK/wtEBzaohce4e+rrhzYFC65ZQEDNxendtaVcDhNi1u2euMFj1R9RR4IcohImzWq3LcD
4HRWPiFx/kSBxDSffPrlE1egC48iQ32MkR8fZbELst60O8W3KS0AeCheAnqHADK55mo1ifMhVveB
e40DqZjDoR5rzUf+9kufRKb8s4dYbAmjdBUVNZR3xgrPwSG7qoF0dG82ODVkjaH/7mrtIFJE4rQ0
Q0UWRZoLUyGx+LOnWGwTz8vdejYNkOP4FwyR5NpUHLDsKuojZXAdoMhAb+FiQnxGVgK5Fw4JXUTm
STsWK1Kz2yEyZ8R8+3ZYdfY9tnM7xf4CJSZL7rMJyXxQN3QkuuBbqWys9j5MHtNul4Kci5oHz7zy
8itTfUBPZPQxXJj3I7ic8c0Jr4w82oVBCBDjYn347zDGQ2uo83G0uuDtFwvH0rJeNWfIErmO3IiN
nIl1yMBqpfPvhrPFXyf5c9/e9t/9q5zbpjMd0/JX5d93UK+PY/j1wsc7t4ROH2exhOow1SiRQTAI
Zk7VdYzopLFV+nvxxYDRrmwHa0vFyBiuy/Cqu2Tae6Z2K7NhQVemduBSv/0YVEJytMk0EE1Cqkgz
G3wP90BdRpaL3AvTF9RXAGRdeOe/7zYMqlMt59+Yci/5BnHc2CTk6ESFLdkMbvT3mf0giG0fcgMA
02PXvl0Y8uw0nwy5+Orwf2FxeCJNpdL0vtEhw4u+DcAaFwYLfWjaL8QrkUsWjEmWb1D+vfAMf995
5LUtdIspUMEBXaR1YxQDAqx4BmX4XjtPgaFely46JYcRsIVx7YbPVkC32nnK0h2aXbV27LQHv/iS
jLvK3H/+MGd3gU5hzrApHMEl/vjd7dYBDGuhkgowg6PVno+BIGCZBLx2yGgr+8JHP/vySJKJSy11
2neFl5PsYaqi2S1n5KG4GplA4SBIibAPmFT6yP/vxGJmGpqJ1G4g+i73uB2YhVsWdAfoZ1J+DBLg
H+vERyN6W14i7rzTEpfh93SwxQ4O43jQFZ/+AB7zQaFtw7ndKvRdUxU8Ng7AKLTXBl87XLvRs42t
o5gFiz2o7DKsHfKx29FANjjB5KCYvAxjWv1KUZ3d59/8jM3yx2lZfPTY9LBNc5gWHL2w0fTKQ+ch
i/CF+0zsrgysSoISA52bLAB7ddXPAFYRygdqom6cYJf22wvPI5e0v2aONoUQN0yW4uISZzdD11Y4
5d4Z+npu9zZuVkW2wkF3pjYdX6neL66Pc7oF+fr5yLLb/x7YhsEC1QqY0GJgwwn9CtV3Tsyn7t59
iL6NF5oClwaQG97Jai9Twyh5tf9D3Zktx41kW/ZX0uodeTHDce1WmXXMAxkcRVJ6gVEShXl2x/RP
/RX9Y70QmVXJZLLFW91P/SKRDDIQEQDcjx/fe2323/w5uaJwtomJnvXTz9/GfGX97G28mX9FNjVZ
Fs5HIXoHZ264M7+X4XH4qJf30bt5U/aZji2phPm4ytvwxr5qDtPnn7+Rd0cjljP/PB/zC3j9caV9
mdXzG2FZRcpJTWLesUr3LKlw8lQf1EsffWpv7tesDI3QLTgYlr7S3ALJpXyPjD1gzf+3d/XmdhOW
UrmA/DizgCvgczO1lOgWACQYLtC/oMD8+QHfq4m9Vx/jm8ncKzxCC3UO2GmXSP1JZflQTfDBh/d2
t6FBe6WKhEOkGcGXS5ldJcM3lyS8DxODPjrSmw5EL3U/dg2O5MK3IA2z3VJQdxHtpA9WNe/OTOho
XIJmKEneToVAQmLPVPH5eiBQY1IH+gwU0CQ0YwH5+Rl6Z/HOEMyMa3vsVvrsL/z5Sp/yGhVGw165
ZxFotnTarY0NMmtpTFzmzgVBynI8gBP4+WHf/SwRXhAWIjiymB9/dX/lRusYoZgx7ajdUUYT6EUH
tFojvvn5gc4IkrdD0lxIMqpiqLTPbcpXR9Iy003LtqG0Cy4ndPQ9Shrcuzg8rJdmQArXE4/joo7u
MUzKuTM5o6kHz7iWLJDmzHKX+HZdXNaFs/fVp6G9zdW8eWh1w6aS6KIIeA5y7dT421DTtzNmmf1/
uJxGjcidzJUux1if4IgzXoLaYA/M3zuxfdFDHkU6LxdBEH7NIL0hl0tH7xLz3kxkZaHKphLa4tXo
DiujfUm7uzmll9bT0JCBiaw2mK1sY7000PeTVDznjf2+vA1qb9/Ost0A8pxzlef+wmKzlTXnvNoD
prYUATq6wvE2GkatOYG4YKVaDwVM1GUugTIV+YIdmQYKvTSr3c9PyjttaU4JCVUzGhXmh/Pmous6
FYI1Zfy2hrsugxcfz+EmTkD5i176IQ6uagwiLZrBPP9gsP3w2G/GpM4qcuZfjUa/f5i9V4X7Sfeu
HVi5psStsp3XxewKu3zWtCw+eOPvXfev3vjb0UpooiVNl1sbi2SKENnD25sdoJF39lYE54IsQpWH
FBs9J1oc0JK2ehb5qaDq+flreW+K4/aD9c9eLYX3m+I/EXU6VUnI2Oxt6ZvQxKJLwRoLjXdZfPmw
hwxRhnv6L3fiqwO+GT9bzYdv4XLSM8u7nIa72Tjddt9iENKiwtajkcrto50zHmZCvRfsgym9zMPb
0SfAMGd01zfzl6yXUvWDXRqbu02nGetgPGYMDn3tKiZxQKKiI+euHcQK9w7xzGqjbHtFNwQ8NXt/
Wgb1ONFhj7orh3zUXqwS2rBy3dYbvEgi2nXxjOknhJBCOR92ZnNq202OQFotjXEj49unzFyIXdgR
qbTVon3Qh6ScPen5zESZ9mRWW8AD8t5Y2O1WEd/sa3e0odH7PgA+xVNU7KAKtpq+qZ4yn5xj7rR1
wMXfER2bHcPuruwfXHHyjWRTW9i9p+hEb1tP75UrvuhoRf2EHIPKW/SI0gWa2FJ+Hok51EsC3O1D
0T7ow0QaPKmWU73xF8VSEXHatDUcmOjZHNQiHgn+hf3Wm+7e17s1CXhx0aCxDfcp4OpsW5eIeZuD
ni9T7ZDif/Tam9wBHEF+aZNimcHkBkbYxhMZwjHu6BW4uPXi00S/ubaQvGO4ayEiJrcern053mUG
XcknDeOWSoD1PWYOaVBFQiD40xA6pCieHDIwG7vERHMdu8iazcUYf1bB0WmeBn+fdXeJ/T0IPwfa
tZNeyOZzFH1tkHXRE8+j9dg9iF7DFT9HXS9G6RGpeV97s+AVeXJ7HbSQvYydGO7NdNtzqs2E6+M7
ku1lZvwI7atZTFt3LMIRQjl3cZJsKQIXZggaU7cPCUuk+c4sWUf10rqp842lXyT6TTUke9YTgDdQ
NmMTo/VXA4Hsu5s56WSMp4Ju9LbOfGwEU70m5HB2lLIqX4W1t4xDcQR5ct4jG0X7QJFEGoyXAm/G
wUAXv/ew3NXtdRrdZ/PCx36eE0HS8aJmqqmblZvssQ9an3PzlDJsazSADSC6G/QetnOpgpWWQPbB
PjI7Mt3L0rqPaVC3yxhyPj55c1t810yG+4bErQJTgmeuwqPmzxpoNj8M4yLia9KHQRGNIrkJ3aUb
NAT0eEulq+MUY//yBN0APJrWtG1Kdd25X+jCaxAEMaUuk4kkaPvzrD0jAIZp1GXK9NEZOjduRmg6
gQTlM7OkjbWCfFFGpUXHGs/3uy1ca3oXy0FY2xAPFfZguPNXtUGoZaBvJ6R8oIfgNRyaebdHk5tW
0uBkOvcqOCgEplZojvM2WObMJX1Q37Qi2eFMWo4Jquiaef2lnqeb/AdYwFUfltuZIN/bI26yO44m
G3SQnPI5IrXgragEkHL/lfZpgjNsFgNHT7ZVXmcgDWLjoQtgDhgT/BhxNjAbmMQCVZwCmaxY2i0K
zCFF/NS0MTn3y1BbQOeukuVQrobbkT0d0kiw9IYgcFft9N0dvw/dJWexhVwSrdoDSjFTX9nOemif
u34/zqNGOC5s85r9d5rLc8uoO0b0thv3BoLPsqu2vr/GORsFxzR66Vr9Pq6zx6zEw9dCM4O7rLBK
npss8mpOoHPylQtyyLFJ43aqbeSP28Tt6YnJVeP430iKd6vgILVdDX+KaLY8Ha+tukREwRCH6bni
5KMQbzMU0QBQ0xsv4kITBEc7EDPMT2YfrjStQvaZ7PtmkzQRxckXxeDagPz18Rpr+FHnLgWDtY5b
qmRDrzoOmMk8teVhO96P9KDwALp7vGQ+fgz8A8jZwk2X3XLJ5vT5g3HX1USx72N5IcYr+0vmLGt/
UzcHURH4rh/wjbKpT6VUpMfB2AgXPf1Sf4RaGZETX+1QBBY9ucD+oWQ3bnxEn06NgOKnN9KDhX04
0eLtz+fic//nL3Mj1zhpIYI95Lclf2RWTlzYTMYzmdKy8K2RJm3czJPYpGoUnu7Cip7nHo3PqGqW
OAseIHmD9ZkdPZma5IJUvdFxuC9W0aly9FXmHf0BUl4A77uJPige3q1jyFcCHwzanJ3oP9fvrBeF
bHLkdDJas9APwgONEbPm1H7wyby3FgKF8q8DvakUrTAZPUNxoN9UO+dkBcgJ3qpI2eKsP+hfvF8c
klHLisRi8f+2PnNCX+Y4leILTVuZJvlHy7pfh5QEHvQSqpWDGyw+VR+moc2lz19O/6vDvimNFO7U
fIwErHia3s1e3rXWxpvQg7A0ue2g0ByJsvj5Jfduo128OuablpOZubnTK9SBAv9NeQyTZceAlC9C
ahu1dVMoM6ufH9L86G3OFeKrtVgW1JXUR06m327L/DjnGmrFl5ZJ2uh+ZMUeGwW9j/IsiHEu8rBd
9u3etzZFujIHe2+R3hz9wIf985f1biGMoGImw6It0N98EC39l6KSaGSIo1vMwNucjnvMUuST10zL
ufv+8+O9e++8Ot6bTyEN4PHYWJTmS5q1BpMf7R66Lx/eO4b10Vt7049zxkjvE4tzXH1TwwpiUIRV
OmJZiyYi2IhgXZtwB3BwkS7BonQdMM2xYNi2OZHb7bfifsY7ZHNgNmP5c+Ht8bBxOtrn3t6ZOJ9I
L9qY025ybjuc1M6LxpA0pJ8bc11jLYLoby4DeWK1vUyiYlf6j4ZZAEToNjrh6JIYHSRyiXdZwtCq
qF50zVy1YXrwCSLoSEzGUhmH2bo3P3XRFkSao/UbL7khxmktnGHvDPoyDy9E90BpshRYgJRx8K1y
5ZhyPUV0i/0vIZYn7JwzUnLAZFYl5tZ3U4xv8C76w0iiwjx9j5bYUq3r2b6AElGRSlCG62ggRF5j
Q4jfxzRQJWI9RumTQW3qEOxTUYMTjgstESuaZV9PnbYdIaPPAR0Bb4aEczx2dQUJ2b8No+eaAr1u
q8UcJNon9hfR9Pd2e0lhn1bBE3CmLky+4ZTfe1p0WcfWk1laq0rdhNAMBNrh2PJ2koaFiStQSn0x
kIpdhyuWa5jMpBQfDLzv6LdYozs+QiMXeDDCmz/frG5bVZ1V29wWlFE+JLRx3IK6mT/I6sDemI+s
i9QwVl5x6XysIjbf25NjPrSFiS0JNu+b2wSOg4HVgttyblbiF/Bmf5wOPjl1FsTUzVZNnz0DM9CO
sY5vSAiw+sAhfos+qeS1GWsLHYcRMxOpnR8Mn+/OS69e3Zs7q4La6kY2r05r19xXdALpHqB0INIU
E9rPB4z3uqjMR2wdAdiyrPOk9WrYDFpCfLV5l8SB5+cjrRrTZ238CIX2Xk9dIO4CSUjRjKTiz+db
2ImG8oijBOOaLiAnmXat8O9//l7eHfxeHeXN52aXlbSdjqMw+M3Wleog5AHpox9+1GqZX+9f5lT4
RVy6HnuKbzeShZzI3XTQrNFqmawfrr6d5xu6tr9dvqb3iUo+dS7gDfxfcJGRxZAFO8sQ5jbXm3cp
ytbsa0kZAfmH8Z1uKhWL3hyCfz8k+88HerMR4msRgnSDwgFv2bxxGh+goQbpJ4aTn5+396731+/o
zWgQOe5oYVVESEp3TL8UZ4kRdxb+tQ+P9W5P+vXB5ovo1QXv2a0PZ4p3RXASrSmLFBwMwMhkMWGz
dnSzL0UJVKr+6JJ570Z7fdw3xWYVytzIJ05bqvLFDES2SGyaQS76cMPGPMvaoLHnBhkNEpqtrGb5
F/fGzz9q4707kciouRTxdcfy3lSDhZk3gTMXCFpnrIS0kJT6uOS+9t1zzvumR9BFwKU88mDyH5P1
JVD5AwTImjXYrG36+at574bFSMfSBGcFzrY3w4IVNa1GiCypARKs1RdOgqJfaFx/2CB8R9o2a8n+
ONKbm2Yq47Jpy/mmKR5GLHpCOjdkq5nlAyFvOwYLhW9/IHO+DJ8noR3x749euuoU3InkgPqUBfPP
3/u7cxDgS8G+gSDywnpzJsJ2qqfRxJzAGMKW0mBUbKZDbEojRH7TKVfOE8gIy+7Ogc5TQA8iC8jc
0GjiwaZapNo3yzy/Spv+0Qcv7r1q2ocXjZVNQLB/SyeuA8PKZ9TghfXUwjaMDJoSLBpmo5U55As3
2w7OrVV/Rn/GkFfYl/Ny0DeAL2XFqQ3aRaPVK83m5d0Y/W9XzX98G/4zfCmvfxtn23/8F99/g/bU
xGEk33z7jy1Cw+qZ1XH2y+pZPv+y/h7L/5qf4V9/8ee//8f/UK1snjOW07+Q2ffyrH4pf/xyJ3mK
Vsbf2rd/+6en4uC/v7j5WH/6Zl3IWI436qUZb19alcnzYXkb82/+dx/85eX8LPdj9fL3v30rVSHn
Zwvjsvjb7w/tv//9b8a8EP6P18//+4On55y/u3zO/tf//Mvvvzy38u9/s38lgGCerXTQ1jZMYE53
/zI/ohnmr0iuQW4ZSJOwJ8z5ygW9h+jvfzOdX2cbEhspaB+d2W71t1/aUs0PGfqvrMyF7iNIR001
u5z/+cL+dP7+OJ+/FCq/RnMsW574jQAbaZrLK+N6oxqjDrHe1oPC0GSo0nZjt4Pu7FRpDOA9nCQL
rmsvRnsZ+FWu33puNLXrXsvd8nvehGGxjzttAK0wVKZ32Tk9Dv7JUebwhd5v4d/0vlOEK68PuvXI
VKp2ce2l/qFhlxoYVDgFYtl3ZWAcramMqqfU0qL2yujssVb46MjFgg1QG076XfSDOy86mHV1tq7I
Okw3Zej28aOTwnxblVkbBkcSm2r9NlDZVH42ygYPV+ED7bkHg9CGW68OHvoUwrRsg2JD6s7Xdkha
kJqiHNMTUNVs/EHINrM7aIm+6EGTmImFO7+yOmPdTx5G10VgaYO9yapKhkfp90YLATLRJhp0U6U9
DSLqWHHFRjmNl2WtctqxZpVbxuey1cr6ycptlkaJN8bi0+jqYXfK7VylFyooYHANSOPCa5H6g7EN
KjuxHpXWe5PFMojAt4cpS2SwQ9HlWV/zykztXU5ec/EcpcofL1TpuM1D2deFSUMwa7IvYGCM8a4T
fNYswQOXzKoG8G4OwcEL/ThexMrJjBdZTwruydi0fnPKhlwvzEWHogSlvG6kMpdba/KsGqpHa0yp
tWu9MoEL45lJiqBMH2Lzm+sFHkwj0YdavZ9qQ+pXk2WnPQF4mpZIdyGYaEjha7qy6Lat8IOSDUEh
ZWktCpiaxUJNcO+ajdWplIBN1ZEAmky5CuWyStte3neDSvUTlWdiwkppWpF+x/BOROeiZd8+O+nW
WPrFRlixajZ+X6HjdGJlUD0tKysJx+liKsHu+tji7Shg64HwBxOChTOV13ptJs7elg61XO+48XSf
V15qfR1k7fctTdl00LtF7EdFc22VpJhcaWSDJY9B41kQty0/MQ6qV5nAa1ryqhdy9Ib0zjH7rrpV
0m+AzMGnScrV5PvEw+ixHjkXbpX4EvmT2Y/dVRNr/XDyxKCqdWDgmPuRhqalXSg9SmKS7gLNUrHR
YaRV8Tj3jDWXnG3g8ZFmG8peuLgW3fBJibAxwutIRW7WXlhqbLMxXGKriAJDLJjpDdlfdWYBuHBa
WiKJLLDyTtdE+p3OVmKrD8RdRSAvsBIk477CgR5+RcTgBs+hUYb4u8tkTJudiwkCBujkku3TpwO0
KymqTe/5jbKXgrMyPAubXPqFaad6SaNAKb89iKax+5uY/WxDYnQIZm5dG4reojVeNiVvZqwsGIya
8F4yooVo0tZxlN8ZuZZZ2IsnK9K/ZWIqfXJXM7gsoSdq/6mCnpb96GKha1feGKZqMznEtV26YWam
15qjafQpmio2zK+irqVzSY5VqK4yvLPik0q6zLq3u8EcepjsFnvvfiIqDeRbaSZ3mlZysYihc7ML
I+h6/Xtcm6UNVr9Mk+5AzE0Vr9yAIegyjW2rW0MEM5LLtBoMjU0Wjb23ka5BfCyg3mV71XWGIhY1
rwEvFiDaRuKWyjjcFrnb7ibkilW31LTRbm+LSXPtR1M22vgoCF4WV4ZUSfZYl1EvICnaFYGBtZtr
4wXjnd7Fu6DSFAqPLje6W4OgyOrk5bpQe9w6sr0cfQbeK+l6qnm2wsIlvGmsCmi1nsxh2EKNm7wL
qxcaFhOHe/E6ZxWewTJs8yQGSthWISJK1Xnf+2Tsgk8iKv16a/qDIzY6EB93lyaZsFdxaWdyHZK1
AQYzN/r0xA0y5ntlVV0PeVQrhn4pcbCHT47eE0fqEG077MjBU+O1l9VDctTohThIdPs+/UIAsgfA
KYydsr3qkoKcdatRoJoKr0kAmJmpiRfBzfIS0DMcmy3wjRxUYhYeJssqoLF0bSKsS9vtCLwHBT7J
Yza1Y7KEnlF5V2PgheGu6oqYYVuGhjYc+imGG3QuBP6tguky/taUbfnj51XSVfVS3Mnm5UVePlf/
H9REPk3J/3NJtFXP8iV/zp5fl0Xzn/xWFWlC/Aqc16fARdYPr8FnVfB7WeRTFtGsQLzkUP5SmNC4
/b0sMrxfMWO4JiJOn9RaXNl/lEXWr3N3H40laTP0trCM/Dtl0W9O/j/6DI6BFRxdL4B86iMqFPFm
CZ72OYnnU5Fu7XqABF0ZMCJ1ubOi/lbzf2DqYvlInsku15CS5lPJPiiwxqT41Fel2ANiOSUMNq7b
nOIvhebHe+lPV0F2GgJvV475hZbmX+1M3AmtICZVxZ+7K4IlHwsjMclZL9iFkw9JUZySFFpU6cmQ
7VEZAVkCqKdDPo9kINbeYB1KVngLG7nDNByD9CELzZcsNy5HM9gQz7wm2S1elUMM/jazlhGBwcum
rDII+DQdB/tTGJa7LOQJfWAe7NOjVrE6Z5sV5T0mvOvJuEsUlMRUtT1pNmR6BXL6XlTDTgs/2W7x
raRTmMbAMCAbmYiOWVUuTRnciootdjKaUXnn2aMetsfa7deYnKCZmhMb62b5daTnOrFpGQxwPoU9
3jpVjs1IJ2rdrj0U6nAsHctZqdAq10Y4kj1oacd6UC/KVfuA7v5qdIxdLezvWtF6BOayimsS53YE
xeAZ9ee4xF4x41Bqf7xVI2jY1jr5BTamObf6YMRyMcXUolGn/9Ad5xjGLMllr9/bJ01KCpeUOs5Q
4ruyNqbHvv2QRP1eyPKy0JkeMncg0+PB6MUu11PjophV12w+J0RMhHIVdjGw48mqr2snk8tEwMK1
vR+GmWwyT4KSHdJtq2XlzpA2obZuaqxUTQSA0D+XqiKXpYXWpcyyB6Mp6lWCK3wjK6NZGn4v95rw
YSQXqKcr0KOWRh76cNR6Uo5iq131Awm5tFe1wvc/RX1L9mdQ2JDtxsuB2WvVtvUT1ZUgRLE1/CeK
o2kVud3j0KETaKdVEiPR6vJW2zjrsGGHtw8y1uNy7zZwQoN6YNrPq1tatCeCUU2LbdTiOz5LX/W0
sC3waMWW0j66oBmyDioSypPY3yHQaGcsKCX1FwOw88rt+gvfi/ZR0LWrxncuUnuEvzhYd8qJu7Wd
S/YYjOY0FOLKiq6JLzLaclWN7VXTW4eWfXOqfTbzQBtaFGBn8tSQR6dQl0ANNvWDE+gtQR+0t2Ro
shMyTGrZ2KsigNRV6jKl/+6zopFsyEcsIJK9ZAF+sOjoRXbcrJElfCa5RizqIGULK72u3fh0R614
oZwmWUglthiAwkVnM31Ko0B6pm1UoN+JZqmZ8hg08nOYx5ed3QBBSLCz1fkuLaiQpIGuSWhM3FLu
2Y9f0pl3NhQXzsKw0nmHJMouuuQ2lkkB1BXybUijZMf2xGciWKKV5UIXi2pja46ynmnjj3klVxEX
74rYV0ofCY3V6DATVbfoMrOl2wjFHNomN5SKYtnNvOY+do5NEo2oP5zw6Jpdtum1hE3RNsw3ce8S
lqHlPRcd95UwMQ2YhTfsprSgVZ9aYKeH4II0v+7ZmMq7Nhv2nl5sAi//llXT1nW6amd69C4H63uX
GQsuddDYaTRzJUk992O1NpX/PI0SaRfJ1Huj69XCTsSwNpuh24YGqVZRAMZcjvWVsPRtbEbVIhiC
YNU2ntolQOWFGq/cMHwIXH9YmNxsaGeqYOWTpbrRfbWu234TjtGt42ggZ5W2bwKLMNUUGDhr0nI5
stVU+lRwQVQ6kInGfZwggsgy9EWFD7N0EN8Yh+KFAHa/KiQjvUgp5poxsrhD1W3CMgGKMNKwVFNr
254K8Jj4HqaAQa5niYNf/hDzFlUJnht7xqVs9fTSiQzMV7GG6IHiuIqBaeOV7/aK+WiXjnBaxyCw
0GnhfmU4V3YwfO6anGVNGOKe0VPIT1VcbJAU3KmE9imlEE7kwb3V6th5iNOJQVcD5tsPm9jUuCrm
QNde1T8aJ0gJKAjEovN2QdgkT0Hpj8cSX6vPUlEbCBXSQrZjCsb1pSdd69iLPrivm2ZloOTLEYsR
iGCcBrdwr/SURWYYjdrCcbLikXnSXAyWnu4GPAPAm4OVS/djrSnHpN9qLsmAoFBnnQZjMdtxdzYo
x8yUQN4RfF+bx7f4lbptCT/PSZxm1+nNuDF1w1xUlgNt15D+Yztk9208+C9DD2DVLL+Mvahu06gh
66xNbTZvHO8yjm18V5r5EDhAZHIzv2imFJC3KO5j6IICWV+pscgfZlqPriR8aPPYcatrWYTruPLX
Y8HWYzwibifvzHQZWuMsPQQUuC5N6iFPDQLJbboiI8yly8JN91ZAwrtpJmjNZpZLHAFy56opGz6j
WtYV4g/nKs7RIYGpdxpQzaGyHtQoptVVkBSzWPJGG7vbtjNtHOaY3yMLq9YkPC6EoDpUqXOH9as9
QhcmGz7J06VVmNZx1KJwh9tkuKgLTkRAekTipuIhZdxcy1x/hCsA99YLEUEhdpPoawibgfGqD+0y
GIVamX5ofTLFzGWtLcUGpfnFniz/tovSO2nI6TRl/bMlWgsjXYAcsPXH3RhmPXp8odOzFygBRfhg
FPl1x31+6dSW2GVpqFa2HyxCv4HNzbSuTVpwGLQe1+UUnmIzJOAJWXUiIap5Y7LzxwTEdVFi2vfR
KTFnoYLSvGYBqjRYstajXVxCF46CbVdG1r4u84fBSup1FnGFaO7wuel6yjU1MS5WV7hVw5NJt2bn
Oi39Eo+kmhiPsDBifVM2jCy4Qe4tH5Re2HbtKUMUvWiaptvLEPqabzrUEaU2HTVlfdPiarimEONN
RMW1642nYYp/TK7xiKBA7WMg71onuktLJsdmHL1Vp5sIw8wgXXYGgnAwDNWGYI+EPUVwmM4wDc/F
6FBHdlBxgjoNLwxmFcZ557bRUnmpZ71zreIH2Y40zQjHYxO6SS+ilgkna0IWl2l8z73T7untELSR
1F+oGu2LMvStnZiM736W7MM0FQeE4Oht4NYkR6djguWzXuKRQQ0xasHWG6MTmYnPcRWdGgXzNB3S
+6xxN62BqZagvGsHbi2dpOiyqfN4ndnTwYs7xnJ6RGz7LWVMwEJq0CGPuE4EnPFh6zTVJ91prirL
PBhWVmzK1FvPYrkkfKImaZcVkgNz4HX3gwNGXVuObv21rO01XYdlhaJ1odKKWI2UlnaAUUvVggWf
eRVHArKJ/TU3uGs0k86BPlkrs9NjOm4OqrS6Zsg00Y56zZ0K2nsC23bp5KySztjlI+YYfTyxuFi5
lc8N7DXxwki4K9oSfnpZfs6KBH2oQdMxkWjrVPnSO9gFpFU3W9XJm7Qe1YXZOyC7ZfAwNYAK3CAH
qFSAVIruRZj2x/M/fmmEqBSkIjJ+TNLVqx+ev4xKuyefbP79V1/+9lfNxGuEurf9yyNvf78MYo5i
0v86TOL7+dHfflTl8k9P/Oqn599qxsTbGwy65Vi3h3r+J/Ej8tX+9dVUEF73x8/e/AodGpQU54ff
/M75GSZTpyp78zfnXzw/7X/r4d4o603aJt6S4hzVfBsXh3QqGW/l/OX5+z8eOf8sYoE/hcG+MQT5
Ga1WFyhk//m356/OP1OZ7e8his2OQbQ6fiHXvpN8Oz/j+Z/S7GLElvNh3LyfZa6dWa4ocfpFbgfo
S3Vhfq+bql6nwioOsgvLg3BUSOqe+SXsw2rfjdPvL1HNr+L8VIHvPnZzVAmtHurPHisALNs5poKv
tDjgqwDRdFpawcLQLONw/sdmg3bTd83j+VDsIgagZZW1aOaDamXHhzK/Bi0L21WnScU821QHIFJz
7eBVM/fbj6tDCLLvcP7q/Lg52Tx+/uH5e085/U4Jpt35l189xfn7V8/zx+NlOw37lr2Cde12zE7K
rg4qjkiTawjTmUIwjK5EgZrOH4AURjQts8rzlmOtO6ixOS1NqPF4MX/M5+/PXzUa3jx/QqB0/tn5
H7uWJYE9kbHKz6cD462xsjoy+/LR7HaNuzp/Bud/4vnT+OPb88eEAs7M4MUoVO6r89k6/3N+7I9v
z39kx1X52wmtpnlmOH9/fuT8i4kxgvY1ToFrrYKQ5ApSj9xlbqmN35AdlwsCDtgvSHrrzpctrrL8
sq+DK9t4jn1jV0zdRe1yigpjj85gG7bjjrXkTg9YyqTaxvOtVcH8OhaXTOCnCPNAVBq3hmp3TUHL
2jGPRfzgpaRq6/7W08pDFYVk+5TPyQ06q2MTjztfF1sXFVjUyJ10mo20yTs23G2j95to4dTppilY
alTdmmHwqrHrlWf+IBykneJNbod7XMEriEGroO9PVSi2XZjNJ3I7RmpTp8YGXQYzLNYn/8q0xhU8
wMReZw1OdyRSCabkYdvP9qd1pMLrsdCeZFN/tn3nphueAj3cxCx506ygT+1tirLd0mBYFV29dO38
WPrVcefOkfNJey0VhaDVbFPd3iOU4U2wgike+9A+eKo99hbA+KA90ELalba4cNth50pzFyTGtyEf
71VgA4WPLiY6n2rAwBFdGGZ6YkK7UvnEimA4dq3N/e3tE/RcVtGvC8++UKPcGaO5a8phRvFslEwP
/TAvCU5dx1SisWGc3uq9ttHakjrAuw0m8anLyxuRZ2t87TvF+hGXUXdHHXyZ5tPV/Abs4UGm69LN
dpPuX6jB25d5/5Jmxh16qE+Nr18VsX5tBvSsU1ZgqVwkkbxlx/JYWNb3IQz3ehses1Txf3FV4USr
YgUXv18GuNogNuhltGfrYqv3XJOxw2laS5ox5drKxS4xp424HDrr4MjsItPkPtPMbeUR7leHu071
q8CSJDxVD6EajuWUrF3dWdlGvDUFbrThVLvJMU4AxefuUtoGHZXhJjCrU6pPB0Nkh0kr2Inm6PZ0
FI/AwbYlVUDhevDdHqNiBGFvorEILrXc2UjdO1qtdZe67b5ELJgGrHHD8ciK53K0PmlduouFeZSh
fo2d6UoluB1mj4I04c0YG7a+4n6bjM660Z11C0rCn1buwInR2yVlo+9ru8kODsrxLpwZsW1lF4Uw
966KL1PhHEvvHpLfFfmiCzf0tlZKu6GNn1QWPQ4g3HWGGjnStbfZUbPNQ1U2F7WwcFt8LjRrxT1I
E9+uYda706EBG/m/qTuv3biVNl1fEQcMxXTKJtnspFZWSyeEbC8z51Tk1c/Tmhn8mMHewJ7DDSwY
jsuSTFZ93xsnZTfS3jSbQ2SL5LnR7UMxvQv5S1+NAyz42QbqT/Fr3DPNR0L1knWXGPGuwwGi0grE
Yv+7yYyHuea6c6zDGL8VfXVQF4fXgFFTrifzju7NRL8YIBTipC72cz5NiBjnA4KoL6nPD3SpPQAf
HPk/f5qyfGaj9gy5QBOIgOFlV6TbkzI4x0LkMASOP+bJ09zhViqdqO0PM6kcujQDfFcPTj++q61z
Ujv7ecN6hJ/MaxtxHG0Kipz0ZbpH55NC1XRRC6pitZxWdbLnhGIpnR5TaNWiXr7t9O82aqe8a560
Zrh7EPnSRgoPn4UILZ3mT4pITrpNoUun+O2o839Q3zOhf5a6jKDLLguOh57ah15rnks1fuvS9anJ
zQ+3qj/zcmThj6OxWT/UudgDW+5mtKPt2Bx6W54oTotKFYROAjkS2+6MV6VvkMTSlxX/TiXOoupe
eU1ZRhvvi8w51toZB88hdZrzuKyX2Yb+Hs3DABYi+nMNYWAsRViToVGY29Gl88PKxWuhIEqsmEm3
s4z5Eqv1W8tyUIDAuOb2qPAlbnSeJEV7tLEfxVoS1a2FOHU8lkYalZV7yZTxacJ8fO+DN2iCTrvi
YZC0K832M+PrIyweRpT4VTi1Z+Mza7YxShQtipX4MhfKq0lTRdNVly5290JPMRcAeozKoajcoDXU
MI7tlPOtgALbWc+2mkbNmB7pv33s0hlgVDukeOuy2nmwaj3aysyf0mFfxQCSZpQy8qtYhbtNPuQ8
Z5nmPExxdslJwiodc79QBtKY2WVZ8tMqrCvN0m9GmoOK0zdh66fGLPxab+m5MchIWzp/sFj0DDOg
UywUekK0WRmpWxPVhnsu5SdVuNFS0Wi8HVvd2cfzxv2khj+PuFG8r1l6LVvS1st5N1EWZfcHvZk4
ZYbAmnO/1MZwU9eLxlMQz+tBzTffHD5jJ33NNjtYERgDpJPCUz832XwwGjr9zB/LIPp86g+pzql2
6sa52Sjw77RoBU01Uhb3UtHJppr2c5eKi2VhO3PHqMB208bqbjSHo1ayl8/VmdihsCiyo1hwk4/x
jRTFPyIpblZqH+OhPqhSniq75JnGSWRXz7it3vK7Os0Roep0iM/2rn7q8lfVpFUo9lCqO7/s/m0p
rh3qbpw8Cy1N5y0xAm38wgNjL3vgNN1+QOnskal1rd1ns5wAdqkSmqznwm2euqF8zbAB3n3R8ajT
gfNgLLhO2igRKWP8HXGd07fWaT6aNsZ7jA851c9mth1NRFlQu7S1ZIiFKc8FFr6Ihv7M2g5stdov
Cp0QGMK0jRMh3sLUJNJnmndZhmA8Dm3RfjlbfU26jMKZbF8XQIgIzC15iJkm4r05NufMNIMRcs9C
Yk6OVecJa3pGI8W1xIgpcGgY2dUUz72+0JqACQzFWlmIvZA6QvIySBXqoAZ5YB+LLBVmwfQ7AXKZ
cuqP1Vml3rygF7o4ZhKTEfw8MgfKeMpH4by4PbWC7hUhwBWn0lGoRejQ9dmRYU8gYVzeVhl7aqrS
vtPvHcp40NGfAKbXauUA3naLdZRxzRWgH+ppvbS9OHZL+znE3TdbcymOUmPsyugS2XfxsJu6+xm+
Bis3WuyOoTVTP1LXp7Xjiu+Ub7bJILOfinIIO2c4TG0NDi7DUkalVu7jTICnA1c6hAQW6d2CuMfa
FdaC8Ss5TCmH3dT4Gu5udxt2df3LSWo/17KgAj23MCgaRnFRYzoRqrsAPA6bcnvUQ5SsY4t7b1BP
NhxNY8aHuuYDjVmckyZMqn1sD49mirmqgXxY5e8p354tpTls2nte9Mc11fbFtL5mFLJYDsAsOKaV
WzsjV0+pUhx74QIE0EaALBdhSbjQrggCBsz8EG/iLMaPemyJK0g4jwp2iSUoK2MnWIxWUG6KJg8N
V2NPTQeXkF2rXk0u5kyOFhwxLM7oyfG6bFqoCUIZU/rMhi2gdX6fxcVet6gFUTi+ixdZaRj644Oa
1JeyY/hOex/A6W0SNDzFNR6x9lo2vP3p29aMVynam1TTFye2wTvTEHbPd2ybDtCvQZ/9WSzByMLT
cS/2S6jE69FMSQpwMvrbmJQ5OVCEHhxTe+tpMFGx9tlby18cR81N06eDiAlTEfbeMv6C5vmGWp3X
PD0Z+fqcjhh9E4kGGJUR1T5qwqtS0AdacH0umDmgBPt9UsA0zEOYNsle2o2/uFRJSTgzywzTVN8B
4QQ8Zf5mYkB0t6DKXZqa27CbHkuw/KrosMoTmmbIk+oMp8JZwqkwCVFTvLLK6KBWA0MzGeUpnabg
CEjjreEykluQDTN9xBQqjvVeEo9g5NJHP8OTZJ1zmZ2ocgn5pXkpaTsbwllVQ3WzmV7TFymXsKfM
OsERYi/5PmtoHNasR+WtRB+W4jJ2Knp39Wk/mTBQBjP+cOD4BuyN/bg2fOj6kQasccZPismwdjRv
oRV44hOvtzVcTMCg5rPQ28CQRmA7J/Puz1TutYgIbUyXRlFvTk2SFcnNNZxQwq+JoqVr2T6kZXvU
luaQIGHf5M5149AotXAwtDMpdOH90y4lvv6pwbs+Hqt/sqWi6ukak78AE7Yfxn2rdHth91GqzC8I
OG80zO3iVr1SSHd0GW6bllOcrbEtaA5eDXpCmdUHGUptDErqciZZhtr6Km077HS4oKHHPguPlqMM
qlhwqOSL6SJUIBknmw6ljnAJ97L240EwL2qcz7HYrraa47fp90Zpo/4f9qX5mtTyVxxv7yjHjmrf
f7TVI3U/33QrvKDcuBCTdJTudIzV9bq4cifvcioprsSGX5PMerRSxa87SplzXqA8p+Bo5PNoseOm
HO3DSRjGl4INlLZW8PNeo6TZ3Jh8871CRDCMsyfj2TNmhqjU2hfL/RizUNCvUe6oF8VywTRK31KY
kkbOdk7AOrf83MhQ06QhM8q5Fyetb4K5y4g5gvFFG7VqGrSARRsoEjMsaKxAKY1Ws05toBijdiiO
2orIztX9bW19BB/7pEz2ji5ZXPDhQYCLWuNWy3Y1R7ORrq+iE6GmqeFUluGkYvAdXK9avmLb2Bf6
fqJVboI1wOHysHD81splwj+fl1+oeQ8LF9Y2iXDU111GQ19vgcroRiRKpAB1E+YtCGovg/s/XjUq
fuMuiHeWsG1Tz+X/bN/hnXk6ZgQCGMpj0uoHkbpcqCPhPmpoKvVeY9KPlzje/4A/Zd/lu3aAQmxG
AwAKQqo5ZnWVI6W7f/fnm/T+vdqqHd/pafWTTYHTdqsqfv/PLyFFuNMPsbIFVkXzYZaphIeJprmn
LmT6fl3s/Q/88T/QkH/93P8JRcnm9HuY+EAUR2fyhqz3YzmokHLFV6/rxcGkO+pf0EoHLr8r8Iby
BQFK0tb2wEhD4ucgwllBoP4fCJsYBmCZH+jGndJL3jQOa9N/YT4/Pz+bLO+WXff0jijBaLYSWsl8
GNeK9xoVIctGtdwS+j280m63yzKTl5JIIhiUbr4hcXIOREXNfl/OFa0243vVxArADiOR0arDR97e
TfLxeVtsYgiUrDs1cYptzZr7W1YpPJhJbR9/fphCHhWppb139FtdhnQweQHc/pbmruObXVkefn7b
mIi9JeO9aEl7kOk0Ebp6ZbHWrtsyflJYRT9rqRWHIXbyfcUMFUpYqJu9Wfu1dw4p2+DVjpfsTTEQ
3rbmFtmD3gSlds+MIb7CbdktekMxngtKlWVsZf6YLPFhdtSC/iAMNW0+H1aQgBe1rsvHMml/ZSir
fLG5vBQVmRiIWCVX3ANNjEUI2ljskYnielcnshBS60nrqpdiMY2gByLQLS0spFRejXX8B63jcEm1
Rvcrs9r3Whx/lrYz+3mfvy+lo0ZNqW0nWc02jHvhJzHr6qi1/qjHZ1I+mFPxsFp83hx8JgBnqgGN
Fr+L9X2m+TRx4arO2l2Scmwo8kuI0MbnuJ+zw1yTsITAMGruSOluJktXgzzFF48WIRgJtZBKuC5n
k174mB0HGbW/AH60qAoaemNNwYHh6vukrfdLo79s1kpNKKG06gh/yec9E17fbI9FWwOVrYe1v8wo
Mso+P20dOYB3WQ5p6GIaD1nVhCPqg9qE9bPF7n5ctV13LPOnktI3IXJflMsBFT8VtTwLrhI2M2Vk
5XTQFAFBt+0c+qzUPhoI+9v0IVgnxhUtoj/Cn+o6KOH/ky0NC9s4LkMaKSA3me0Em9qHM5wKYC1Q
4BpVM6WT/1hs43ArD83yHvN+IxV8dASdgkTF2GRlxJC3TeGGVrb6dZ8QRVDhCs0OsqA9tx38JvkS
o4zICUg9MfRRodEqTdY7uoEh5YTc1V8dgtgewcKXYTwCcpifVfxZQM9rGB1JIeFWVQ9WZ+ym9ZRo
oIBZ5S861oX2TdNPrUGqPMEY7lFZA2oPZcbplIaiAmQLKdoL1dd89fP0tbce+Vj4MgzFm3Rvev/K
hdgxsCyAaEq7W6eXseZk1255dlewmMTXNV5p2eG4NnhI/8CwUlxPRoBAH7nT3pily56feVjEm24e
bYReffJh8l4dsyaN2m04rapDqutKB62NOshSPB3b6LjbXJtJXeC7HQ+yFb+ksx7Brf+yUCGidrSz
brhv5cNiOGdTKHTcXReZB4M23piRwFeAGLsBFwr1ePHbqF1b7pjRdTy7f1yRBY0Osqh7ETFtopFJ
ToZobgi9id0YyDDJ+KLiLld0tkBR8UJS/ddr0ZgvEc20I0qz3uZvaYBq8f34Dq2qhbbBsBoXq7ol
es2brTwK+0tlVmnmEy3IbAaLt7YFjYB0vGSpV2f2q7PqhyrpT84mj47VPa11tidvOJpzJGbpOgUN
qKwjDshBPXWtGOCMi2s1r6IxWLjLwMQPXW7qU6IvkTqc0NTuN/TkG4//1BHFV7kfea8BuspTJsdL
2qwReVvOSOmwG7oSKTTxLRabcetzzBQiyhn5rF2fRnQcEvlzrDa264yUqZd5+tXq+03fj/37zGGa
PN1fbU3fl0bt0feC2v1vqr6i9kg010M2qzzE1Gpt1UNp4Xf2st/Y5ZcX0tgVlNFtZGqH0Tjh8yXO
YyrfMufTyT/n4p+c92NQ9aAlaYWo/Wvt8M6s5I+xcawl0MziFoeZ+XvV5teVGT0fS/zJb8a80I7M
i6vGtAnO4TzqsCT0ZCbXXm6XSXfOBD23TBgztu4hy/Z3qEER5q0itrXAZF4X1sPcToH5idVaQ2kf
0/hnKhi0LRJuR8L5nINK8Kabdd/HRahvmt1/ocaEHx0eWnt7MAr13Aj1BFpTc1vMU//S91SLLwrN
s+1FGrXfSWa7ZEEyY/I05w8TWoYZPQK8v4+4OrKp952c5zKnOISDfJgfBUz8bL+1q04drEu60Zj4
HI5/4rV3nx1jGY62PUuOMFP9tu9F9E4VCWVaWfL0xS978umqCWi5sjbBJGCXv137XDlZ9sttnYVL
g9+wICWvZCNOWFJSn2MYsLW8uJul/9buhfeLq2hQxX1yipvcQrRgpzcMFvgM+R1Whxynd0X70kje
FaelYHmhO+BU0bV6sPWkPZazbQcjLB0rOvH68xDbr52jqw+Iml+wnzyUumE9uzjb9h25H9DzbffZ
jPFhpXLtFbC8vCSqyrmD2fqzKKd2V9WNdt4GPXmzN7rkVrv9TMfuBQsQfaql87vOyuQ5GU3lCeDW
Cqr60ODz54lWypc+r8uXbDipMu2ef36GnK4xkJqjBj+/Vs6Wc27L5FHlRok1uzuu9uxear1kLbh/
j0XNvQyWMu9WxfyGgfo1MZaPYbnlVCPWP9+qSJZOw2pn+9zJXh0FERipuTQVYLpZ8EjyTaIUD4bZ
udGEzpsSBHP+268J7GRuGUdLIxhGtCTSN0bzT1sDwq2qgtzU0M/t/Zuf7613ZX1Ja3Zo9o3F7k8v
woDcnWOuRxuSuReeC5AFMa9HhlyOsm2cK5LtBqbckuCuDBBUGeT6bE+JOBQQ/xSsLv1rHSczF42y
Z7TrX39+igHwQENqf83zEyH/w6s07BLAIMXjcP+hrmhuWEnX5vzmh202vv7v9d+vTcV//1PS/d8M
c/9vEnGcd3fD2f8Pjjn9njv3f5eHP0/Vd539N3H4z5/4D3W47v6brdKHRWqHhguOTq7/EofrKnY6
hGrIvAGIyZnEY/uf2nCBopwWOOg2G9JeU+/22/+0zAnj3yzdRsNN8oHBH7T/V9pwQst/xN//EodT
eKcLYaq2RW2J4GP8n+mT6SAXPUbesyuQVvrDRAIVq9d1hsU9dF11RhoWuFTHcHjAjpoxipDOuhB8
V+6Mde72DmksZoZyBj9T50ta/KapUiJTrz713NwQYVIr3JkdEUoxqr2qGDRw0e2jq2L7PSMS81DL
j6Ejx11zFieokO4JYQWp/o7tGJlQbarBlvxedXOgMIJxptfLo1tyLmKiuQdRgZXjPmRKGGxv0tJL
0mnlzrWZj8vVfdUX97BVZk9+nI5IVBA1qZfPld0hOdVwMyG28WWO0qKSvc+LNgejNQcz/zanyqWP
e552a4F2se+HkZSXBk8quXOxmnJjzfoLyknDX1JbBFMCLLMNUSsHC1hvlME8qGxq+R7RNjkYVkcA
nV3Yfhe/YI77KIcMZln2cOzScQOjwOZl9LHqJViQ8JIpd7MQ/cAqsShGbu7tit+wAdKTKVH+ShY5
PrUKRENHG3tq589anR2mZtmCxdISX2oQZSSIzKnVB3o51RfQnnuPrz0UZy3ruFUyQAEUbGaLhXsa
nI9WJWO0Ij8DFoeSGSu2dvQKn1W6oI5kH+piOq9N+YiNxwjm9Q7P1w8y7X+hP9N3JcEPAEfiZeoF
FAKu58Bc589R/2s2bnNIDUY0JjEQ3zVCqKvjIPD6URM7awEN3OTgafa6hUP3SxYkqa1auQWu+0/R
G41nch8Fjf0pW3hGWy8N3zCns+i7YVc6SLvXVr11EgYjqzOKxAWR9HM8AFo4DbeMccBiKSgdQ7yo
V7ibpGIcVGtmCDXcJGyqQy4EE1exXXKJ2sDp2+9EOBS8s9lDyCXUKBffa5IMJAqi2K2a1AdBhf+b
/uh3eDEXCCVxPXh2ikUPZE1pNReGwWH6quNwNKTwWUuYhLtcnJJi/ATuwCk1O8/YCegzBZHXuaP9
YaRgOrPTcM7wMChEQPmuqcZIhv1E6pM/qaTEOYL0LOLi/Y0Y693asrQKCxPaXB2TGerOAN7J4rX2
51YnAw0ge7LbJljWmgjEEVsEmTH0K6ZFSKkmscpDXIVdJ/01HzOGXELn7LgtwBfTIxntOovZfNOn
aSUoTui7pfulKWhh8ntqSWyW35gc0QpLJEfDku30CSxRalboFtvNmQZt19szJ0NvfKhgjoFrvxUb
NMbSjG/sCLtUAfiVLatyXGaPcum+4vamaPJzUR1eqOZaxyvpzzB9S1kr9Nh3JqbxTPOfamlkvvJa
5jBb5a3TTQVaCyiraEWU2GUWJbBubrj2tfEelxInRj0ECh7k3SrzNhDu8tBXoxr2FHjPjaKde+d7
yBGGVBlqvUxMAA2l4Q1L+Ta07mkqNn/eWpIzJy1UNOPONOhf7QBPSvGRNTbHTZe+K+u7sOAOJwLn
O+YMebnuZA0KovbG66K0xNVbGedlJ26aSaDjgqiEkznKFTmHLYNvXiWceXIW2FzBaxt6ibpZIeFv
tqK7FAe3Jn5L2/ydbPci8BrPvpksTwsOZq+O07DN1naX0L4F7gZT47JzhdKYn7Vim6NyLtFylNDS
Ou8Onib8MQjH6U1fL+rYfbcik9ECWFsV6j1DsqElh6oLf9Gyk5nH+dPaG95kkt9WOMPoKxPi2iXO
QmVVKkJKRybjtGCQZnTC/hzoLo+UsLOJJMjfqCfEsSLi16sy1xcx4lCzNIuoql63bWarnspbCZsj
p03zNSf9Y/VgopaLwh4ZmTe57DEaWEmAbL8EaiU4Z67uqEo2PQ2tpj+kjuL3wzr6zgJTLLJOPjWr
UYTJshKWWg0c81rVBABDfHwOTSl6xo6X2r5jVFWwVnwBc7fK9g3KYn+11Zc0sz9ykO4ztkH1PCr2
k2rj0HF1qeyVbvj1M/IVTix37Tzdto14siQGuYwN1F7dpt2MEVLPTpsPaPL+PE+vSTnmEcGHJGao
iV9MokMGzMc0moQvakvKij0jjrKsVds5ijtcCmXluavbzje1enrE3icFF7DaJ3TjGdUrCmk7IK9w
HzsuUvW8b2Fr0SknlS4ObA3nseLqMZLCOa/V9qo6RnPRNvDhPnYRwwr7ATHFR2GsyWUz5cJ7ub3Y
ZjpHrlha7q8Ptc6TY6lh0bBl+mA5rOV9+aT19EKU47pFgopAP7PyT9PckIXHg/KI5XpTcCtmsyVQ
Rt9lSwmL+Noe84ykzgTZUGUEw1YMb4bTn9VCZg/TPQxQRZdTt9/CeG0oc0O1omvQr5z2Q7uRsdlt
7GnEBEb5Fupd52B+n6s3sUGI7pp8BghWdwVayEONrfYord8xvZOpx4gSrWOBnrkHylh6lbzdNk+f
0fkCKxEDNozTeiCJxwx7u6ufVT2FMYPQ/bLpuZlkEiTdNn8ntmR/67Liok8xS6XWLXt3cCh469Pp
1vTm0/KjxlGFFjCXIH9J8o+azFcnnoI6y+qzEEZ+SY218zX54YIRfjsQicnW3YaVtFtwiahNlYbc
L8xBWKcurYVLWwLuesNoltHPD4cKsW+pEIE5NGpzQYzWXHSOG39u8pQwvkr3rNhoAwdB8MmdE/e0
LGtypzs/UfjOJAkhovn5HhhGQLIL/3wqGGaACAKzVqyLfV0nBSFsv6QmzZcCdfdOIdmmMEX/mmFl
2dVKqoYYKXwSQzsgjIGbwjXAM0qDHyqJmgR953zrCaKMRSe3bVN4NOJmIXEgzcSFdVvNdDPqEvU+
dVWfzJXxU6cfB1CBndEO120YxUHe5y4leZjB7SOz6mdPne5qqy3Bua2gAJncxnebmuNbwWYIze63
ij14KmPeodtcbL3lcrIM96MjWjId7X0u4kMiVg3wFMlX3LyMsvZRXGJEL9/wN3PsG/f9W9dVXH/Y
gu6WndxdPN02b+SP4WkEBzIFSh/rBtvyqHcEAU+jZ8Rs1mTm+YCH4OOm9TrhXdkPaHpqxv4gz6+u
+SWV7ox3O6i1+lzNoCoVQetksUrhbT3DLEA7EuGdzWhGLoKXG0TlJIjsYhRcpOyQpgZMYBsNgITR
8OUeJ4Ne8g49msrLaGr/qEOhhnm3RW6lj2FlxKlnZUWo2a8LIjNn8hYnueC5RL2vz+e5K44rWjcG
uXOc2Fj2Nq9qi4dyWqKqg93vhohoqnDEWNM58b5XblNqRVgZwnpLaZ1SQkxeu0rpzB2dtQya48VW
Rnbywmo4ivjMrBmhAsqWDUc0ycLb5FVYYUDRkN+kABcNfqJiZxIr2zfaDueUrxFusCiE+SF9Trtf
XZXsMmv2W/dxWck5BZUTc72zCKRVQdyzxfC3YwUypSm4PkwnuB+cotYDb6n54ozCT+4eSBKAhQWi
zmdIdhI4juZxHpHoMXktqXXYr2CYKVmcHFiPbZp2OWnSmStSTx+NCOD6tyl/59oIfUiWD1P7xqSh
IrOvptkbskfaGUu8oQPzWJ/zBC7drqHkvpV8whnOJFwvrj5fSgvzq0bAH4nuaV2hc3uq3B/aMGc+
U6e9Zo3XcbHEfmjebACMO14Zqc3bWp+HdIRsJ4jf0IPZnDzQJRicx2rQPOomMeIvReOhtPL6ZY3Q
IXlqT+FlS1oljtuuH/zYdt8tmX8VufGUl1i11NHCJ+B6g4W/pKyqxq+6gvm8G3eD6R75R9TCmbxD
wQyo/u74K3o1fRBTd5j0P6Oh8iLc7rhxMbqeqU+HRWqc0djIlIpsC9KD2xaXGHwXL+aK5c5GBy2Z
bYgGzNFApFODqW7ZDVJPg1k3d6Qv6B5alFTkcWTAsI33iTvhomRlhN1kaVDcUdlpBLygxmIryIc5
ihukLEqKjsZdJfJ1ZquO5Gl7NAMl/egn90UX25Pda8i6RkS9I5NE51yy1y5Pr6Y9wLBYNPdwvh5m
S3vbzCT2xLrxNRv0l5RFkYpEsHdzfS639heGF0i/Ag3fJgFzFKfKr5keam1f+emGXI/bkmAAq31S
l/VrqUuCGkX5pIzVszIod2C3e7dWBq6J6Xh2vGpOsl0K/wImB1+hJLj/nDmwC5IdVAOS3zqtk/6N
dexiy+2WN7uE+2RnILULpk6/9ZQr3CbLup8Im2esQ+Fr60yRqF5+tZ16o/IS1tlzE4VPkSxEmQvM
X6NTBqJBb8vffK0s0NIWIdKcML+LfIsybGJB19ibV1d/WfZ42HgNc4misYyN33HfWTjakj/9YO2t
+2Nm93gniEOJWvIQfTIXUy/p4zf8x9vJtdpfYzXAIaTV3xRB0LZi+i7bTmMzg9MlH+ogFCK07ZgM
ZBJ5zvpYMaGt9bscYCncVvqF1kbpHUtcCzeNdAWFFjmAasSKvnmWnvaeROUdZcx5jxYnvD4/SpRd
smxrX/Q0s3VVAQ9l3fVYaMWlPWy84buqJFW2IEDDY4QE/bCKZyvpiZLARdzE4okG5KfqTuzhrAwJ
eHHCuNZZOMgyT4nPYkR8EFTm4WceF4QEjR9b4qotYOXwgkpIw9VI6UYp0J7JFXwXa9Fqdv4MqCmb
+kpoGarVm4Myq7Yxd1B0uHgJgDxB015hoAoFcRHJxYmJ2Ew1Tz/oODXkCpTP26B9p+PDlJ3wkHHB
bPy6275IdnLg+V2SZmTsX4vkpWmfpX3sLQiRgtU1+2fovuX6hypQV1z76XGVx2K9zfUBIQwSaOcM
hDhUHIXWy5AxbCZf/fYXs7gn7k6MyiZgB0KWJfIeH8a20lrwGQmefK7LbPnMLYQYV2X8LtfrPMDG
g8g0zWs+rWzBESFofIrUGZrVV2NxEU6RozyEenKbt490OqAfcMubkr0CT7Dz1zxTI3Kglbv6eeXM
LgRwA1v5TrVZ5P9J6eJI2ULJqPcw+CfFRxW/TBrZ/woMzzJ8J+4tdy5mE1EhVsR/Y+V3co960T8W
sBsb34Lk9uFVgWQ99AsFE4GxhqU7egO6Ev7amq93032Y8oilrYVHFcEmAndERBgt5KrXH6X9fJF4
zMUuEye6VwxSPtKaMgMMwu3yfh9T0jw0z7DVth1BLNlp7ZmYRJb4Yd0CbMrVmHNfPJcFocb5LdNV
b8Yuk9Uk0mP51cJSXAaFM5Q7Pcrj05a/ZsV7XtEcuQgvVIkwwiXPn/lG/LBThpQo4L+zeu6x9vTu
AQOt1g2I/8CM4u/OOGL953pH2Y60esAP6JBfrKDh6FsMymDY2FpNlz7DRzssJ/CXva4fp/Urmb77
oePyarxFI3DzoejeV4P32MHW4pA0cBGE5UznYfyT6dexMne5luPPx0WCzp1mDAKSTjMhhUKySbRO
uC3fI/moi/vrzhbqGtSUNQagOPmbBFS6v8yfqfY8OBqKGHJz7zlP65MpovqeRkwN0Fq+m8VnmZBe
+SvOHitmJGJLvLb7ZcugpujZODvbadNvLQ/tbD2gvqidkwbBm2xhO/xCmmZBcBYPMIJa/BST1K3x
IW/iQNlCQRvyxFvk3yUrg3loUbJYxk7qCHNPmMKHhYPLa/Wd2iGSvd01eVjeR3KFPJhezluYQnaH
zb5ZxVfO2Cv2TfKPeRdeKn8Vqh9obpyMU1uHZXJCUKuJP7ky3vdZz3b3kK+ohGkFzZQoXo72/Idi
UL2dDsnkPJEO4Pf9C9rEYEPXa6ZXjopFeW6Xv7hk4BgcxuTrgI16ohEs21FM77G4OgwqsVAOgqoB
q/uajYOOgNw6GsO/s3Qeu41jSxh+IgLMYcsgKkfLaUPYbps5Zz79/Ti4i8FgetyWRJ1Q9afishjN
c55TAGpfYryf8AMwI8jOJtOpLN9MdkM+2AtWYjRTHIzXwEgcra83YSn56vDkZ/LwIk1Xrd/3CMAk
35JCLv7XPt5xZTN3xAWpASAeNgqfkUxaey2sBvE8hi9W/hSMO68hMlLPwMXxaVSaLVDmreyLWfzI
9UNCUZffSkr2ybwa5b1Vnkqn2j3lNgH0Vp1ui3TY1tWbZUHFbRmRUBpoFV/k4LUV/qLp1+oOZDaT
gUtuxCS53XwNojekI4V6/68N7F09+2utK8FQVXzVhltTHSfrWBoXS3gVZ2r135r4QRUHz26eyVMj
F4JhS04f3TJonCh4Zuic270Abn0w9Gc6Xxg+wuuNuScprhZsG2WEJKKc1/fV8h6mt0U+B/l5TPYg
qCNqZ/q/igkkdc4RdhTHDx0dpbAVE37F1yBXBwan2J3my+g5TOz5G54yB+A6t4OXNjXKbeYPKCak
tkrC08lq+Ls7bT73xUFI0SyjNBY2JBHoUIVV/NXX11w/VDw+VbqVua/ZWneyomNhnRhvmFfXtD53
vccHFPt71m5NxLDZVp+fRX4cxqsQf3Tk3yQ/CZ7ufLipynWubm8a2FDIOcwg7cAp5K8q/OiHGwfN
nF8y8zwk73l8WOZ7rb611RGtLQMM8ECNyy6JnsxwKLnEBqCp/Berwmw9OGPyfJ/LJyk6dMFNrb5K
TXEGjdOe4zW0KPJIGgZ2OizLoxLCR8HTbut/dbhZD2SmIZa0hOKb2X9LemyH1S95XxmbOoZyw+Fd
OFSkARlNJb2PL4ku2Eaq7oMSq44PRuEwb4ebYU7OcvpdSCQkIrmDJX2ESDLOanrN89cZ9R9PSq82
QX/JJ9OeUAXkegJl/juGb31INssjxx2HHkKn/1FlH9jSqFwaPx5jTprLANQBZcm/JTuJP8xyo3I6
+CLBdaXPtHLymyXlbskMqhE+4+HZUDQLCcj39NanTJ086fVPPT2X9uU/OfqlTeh6UNYSqIbZcE0z
QO2nbKv5X4o6sfhRw5c4f+si8qhYOJ01uUF9Zo8Aw5fYF1p3npAmXHLAwwTdgJSeuJSVccP6cYF5
R9LsuLd46lp6VJpdFT8levzC+uq7+9K6cYU3Z28sd+4vnkxHlFr+4FtZxtmRpa0a7c3hJAUHpKt5
/DNK1Dzgdtb83f03WgRrzvg6109zuqXjxaQaL9ILXwFKnnl4ZJjyGKLCpZiHexVKNdvN43fOlcP6
Ld+5+xKRQ1z3sem32XYW3jTlVwp9SyDhwKkaz5CIA9wY3Z9Gxyp15y6FRcWcVrwvh6Z99Naranhl
xXYcMWpD4ksXNl2YbwkACERI7K+BJACsBIQImZt++cbPPQk/mXkxrJOqH3hRZMyWaLPCtflHovHv
DkvrBwWi/kvIVB0O0UTglz4IYQVRo2KXszPrVQH2azYTaMiMXUPai8OT4zSzvpf0mWjHZN3cBhY0
v9NO6wSyrOcPhs1U2NRUY0xcCNdrWjyoNxTxe5z2We2P+BNEtKG8WfR8Q965dfys0Oqjg0MsNm/5
T5lwjmyi9aeNDIH9zXNosNVTJ4FLYTVQWKvkqg+nRkUN+kCh4OhAsk2me9KsOhkTmajAnbo64kRM
dZNAmnXLGHLpGMOVhDc+riMPuxSj0uSJ5pfeCNBZDyM40pqnCWpwvJlOZnwiBaoN3pY8233+MwjP
kSE7UnXLo00hbSzGYo9t7mr5fZxQ4x6JWOEYHMVTvQbJCm/z+DXwtYR0a9WW2y8Zrj1G2XkSNygI
Ot1DAzSOz3xy9fZHzLaII3rRY1oJJAhw2jzfxmoj4rkz418SN7IRVbPuQw6yipXgBZtnOTr0txnJ
LQ11CBeiUGym9g+VWkgcJwtKpjGMONdKT4s8BNlK+z4kT45iYq9nuMQmOPWGy5ZFGaJKPsgIuaIl
Podg2uK2dgDR+hNJFgi4ULEFC9PFTqZ5hls0cMyyxMV7i4LLGKI9rEvvr4Azig+f31XUJ6uDWtTf
a6aByqdI8DP9YmS3cNy14TZNvZyB2EH9XIXR02kdgIDwP1K34rBtB8aH0FYk10R5IhiryYM5iHvT
TxqSFDnoH5X2ncdvenMvce0u2yFi7I2nmPty2vFGdIxyxsHQ7guVAhMEhkdFU1juyz5zzeGlF7at
doZ+IK66IhArwF32MabXpH2U8oaXpDMjaeswCLhvXaX3VfaBSnF8V4yvNj9I+TElgxNeUs53RUfC
yi5RgBcSOxuZGUhHPy6XaXrLs4fcf2nKT1R9drCCKWqYvthqFbzctdGPbXvMZFf+U5ZHor+KJWwV
iZht8leLziqNUV/0+jrF9yxjyuPZ7I4loUgMCiO25KhT1iRMwLrHy2VQf5PYJVIBq8Q8eLr0UKV/
SfKI+5O5azDs+pINQ1g65HTSXrgzITnHQD+kykcl7BfC68VTts6x8Jvxuox/LSEVscpJnTBTSnRA
vqbcm6i7ykMZf3nyOgaC1vsVh9VkIIzbVNMrrZssHjDLV8w5KmKQaYFfi+bOFqNXJHX2qLwtGLhp
mhxVfCcXgZ9wAXugB3fM44qWc2ydS9qzWNqH0LHWGyO2rcaNGYelXcyRqFA+RC69W9VutN6n/NhO
VDzbLLvlGGaN6cfghIyF1658VwSCVK3PGj154YnFoSkudfIeCsduoU9J/xTrVInXad4gBAerCAip
traKjgifbg4TSTaOTsTwLo3PFR5jVGnqNsMjNPpyfwzAhZfP3uAZcXoW1lMRr6Z0ilky1W6tv1oF
d8KBVgVcH3etWvI78bKQIxXMDnMzTAN+YqMTez2dKN21xwwXQpbUNMh2QyMlqxSRXkOoVtK/9cJr
LFVE6KRuGTFpJfjN6QSa5IUHno8v+Pua7lAxd8dZbLU+V8jH1Op3IptMTznEpKssv8jRqVRfxpJB
ZRtV3YfqgZyd6UXjjs/Fd7Zkm50jmLxQP4v5q4Usr473Wfcww78cgqdINFseP2bA42S8ptoZ3b6d
txoq5MyZstruE/CjkoSgCBf3JSUTwiHGF2h3dgS7lz+6KHA+tfg50xoj9rWcuvSE7lAjwCNhIOZj
KdwdTQomT0VMlou8vHP+g2D736UDGzV7iCbx5SQ7rmwHN3XETDtddMiCc0Z5v9QngeOIhNbyxJel
httldpfoRSggWgeumd8epzbrDrDgErm014OHg8grkV8zSZKaOPM4f2fnuwUQHTaQ/slbZWyVgFlG
VLTtNrOeeUtiugbtyT9B/avnr9QjZXmvNJJnD53wboOLQ7qfVuB6nxDqzPxQsGji1P7RqDrzcstH
SvDoT+QSIJnVy8biaA3gtmhszSO36GR+LN11ac+F+EQVLniWk0OpiuSiGTzJhQF9G2kjemL9E4Ix
QWw4ag68P3wNPZPZMsB4IM5ueiuCkzY9tOpD67yoBz1aQ6yuef8RDrOXC//aOLVnRvkZ8xEib106
TeyOxiFD2ZnJ17UDYpZNhHMxJgg2wYs4GnbabVLLteq9QmhbdjVHTx6/teCbhFhAYLyJ9PRE6jF9
Fe6DAYbFp1yfB/dbhsbSPDrk6b0OPE3wMTDN01EqnzLASvsxzzvzKQpE2e3JHaKEphKt1N1ivqyp
9eVXo/ki+QvjWdAvFg+hlVBxb+NwnfFiV01l8wJaYO1ZV0LN8912+l4eblX3l7R/ivEQgZQH5DIm
7KqB+rIqDkv0Vsav0vhv5qtouYFFZ4xCL22+WnmHW7mZeBRbSXo1lw8CY3Gim66kgRjnH4Kxs+pb
mL1VrINSFsDR3WVwkJ/ytqEHgcKsYq+RWQ0upqqzU4alF83SplkWL5xf2B1S4HeokBeFXc8WWZmo
f8wABxDZS9VLt2zYPBFFjHHNdCbYRI/ZeBOsXWl/B80mn7em8aLFr3F2SvV9qZ443zLlNWpvBurl
hm7/oOlbs6bn2Zrmx6yD55KnxvkpEZU0AtPJD1Og+RZvq/XG2i7yNzJa4K0RdeGCSd3hHKWIDC6G
jZTV2HJkFdyjcd7aRUf+oHiF2ZW5AySHvqGSn4b6STTwlkcqTvuq2mtUHANCf+ZPbGNJsAtzi5xS
z94A12btRVqOBKhUwkFDiNlBXgz1WnPp8gZEkv0q/YCdTAwFcFsUUb03lvtQzJw8Yb9vdEh8ykpO
eu1FaU5jAN5f8W5l9PQ7RdjUf2Kyb4jnhZavUX5+D8LvTBKBikWFsYQGnACWSVsenokA+jN/alwq
1VnBXl9tKV+BgpLaJ7zfb1ogaIg6o9rTOdTyJZB9Q/ttlQ8xfxTNKUue67DHjvvR1cefJv3ugszD
Pk3/qLMVGoegj+kIQCg+k3pLWSpY23a+FcFtzLeMQcxQ5uubKPmySKOsIp9IvYs5nUgxtYKXmHnS
uOzk93XfW5COHFVkS27aP50wFpw0ukcye0/Yc1Gsw34GBlGHfiZLWLS5bsWznGAF6ffS4IPLiWCQ
gVsUW3oVzKEl8Z7kaejPUjyEfqu6wr2Gam8/lcRwI3zlEscSg5ZdnTXIRD/jUEcnLRS3uTHYofJR
ZE+8fkDI6kGdX1aplEBpI62HeAZwPruNuRfHE4ATFNGh4BxJizcWdltHfNCeHm87ZM9oeVjpp9Hb
en1olcvfq2iSOgCTvWKi3VWdvKnZNjTKeQ00D/RFyqT6iqEPd0zgCMx+jZfPzPjWiCLKpZtuXbsa
kHF4kNCR0MnuWJ2tdZym1yiBX8iJr5tuavhLMEI3hkRa4qnueRE26phCRygXg8cZ29dIo6ieOQq7
h0yd0pj3aXksm8VV65/RER1cmLrHGFjLHW0qJFUARcVCskbvtFzh0CoyueACTBjRjAwPDaVdXhF+
SDTNBlWiWT1JB6HJDZzOwAca6h4WAs61aht7ptvSI7cJEhaKtVTxRae1Db53b3KT+mbI/wgbc5Du
Z04PHoCKaHjJ1s0NtdBN0Nc6CSsURZsOJ878CEVv9L5rcRtYVBUVyH7fIIOj9189yURzbUcF/bVD
DkRx7en7xW9hfB3yU7aCADq5luOLVBK7wjp14IpdlXywdMAU0PVUX+RrMpNgQm9YQTskb7hU3Ea+
rB8npQPp7BBVR66fpRY7jJu5BJO00glvDRoHqt3gTbMutdp6/w01z/cM6WxOVf/Oo9IHcHyVmKMS
ceE9q94tppmQ5jb07A4n7rqN0v92PVTc/K5Gh9WtSxvEyw9EVJBqPh5G9d8iPPrmYmpfWurF828Y
MRdh+aduZHvp77n1nQtfyKL5eXoNh29s3tX9tjuoOx2fpMwTtcCv6bY97NqjR8RmAGxNvlSn/kkT
ZqxnCHyLmY0aa5ZvPIY6Y1aIU9OmD1ttxfKlL4ElUWR4V6uHAhGTemj+/ZlY2Z2ySehAGgwkmzhx
yvZIPipfmUFGY31u5ZMYvkMCjDEu4nPHLBIJy8khpDcYmoNabHKns2u61W2wo2KkYediFLlNwnQ3
JQEmE6QLKnKq+TGF3yHGUBXL1CycVWaHxyRz6IBVMQm4We+0QNI10YKIz2qMhBiUSEsnS1S345Dw
Fcp0fXjWnur3yT7yMXSSi+SPyF5Ip7gpGDotg7zF3k6lO8J5PGv/5Bz4b/TT9gi6V8lnZLEgIAuz
U5X4Q/3Kckf2ue8VxyQusHQjmzdMgvmSHJijmiZEbxxN7d3qZ6etX5MXtSL15G09fYb0KZcH1R89
ohFi4z3jFJ9SQnSGlBWAH7R5mTag4fWtclXQKh/xOfJzP94E3jIziVKwBZE7xPjQp4ti+APznQON
zDtqVNRqu5FExMFOBkweXnOxZLKpGe4Mxn4vpxdV+AuURxC8KvNR0fd6j1Tyb+5OUvmjx5+KNAMc
AKO8ZdlfoEMZnn+ZNmRdgRwA4CztRE9JjRFOYFQfcfFdKBx2wy8yUJuZssiBfegM3nnpyX6c3CwQ
lijH+MKI1SJS7bb4Azmi1hfUyyiiubOZQbnsFxfGnRlqnoBa4irCz0l+J54FYCENkym4DslLuhNC
gk60ykXwE7a/4vSsxcus3KZc8FqWSs3trtlkZQdXTf8m7wTO8ADA4YzjsYHfxIKMaIGcQGeF7hzL
Datt/lEKp3l+U7NNJhV2Y8KyVH9NpULdbvrivSnu2vS+NBdG/JjIEBTpn4zYSai3QMIFBzuBx636
Urd8zvImIhOMoH0kcrbIpPQ5GUnzcWcnQlMKEHBUyys3sot20Z4uJiXyLvKrMXd6UWWGdmwPFiV9
cYrLLeOvp/KUrQKNFu1EiFOvepj9a7iJfPIRmDy8Gf9Zv5OnOVLHeQkEm0Al9O9F5gaopUZfLK6D
8iMKtb0Qgx0XRNB4nKJMlecKG4D+CZ60U6zSZSu7hOMjlvmW+vfOuFPxNjQjWAmXlTwB0bgzFjUi
OcF81enqlYFSiihcvkACGVLdVxzCFlBJ9S4bRNJ3dfseVC9Z4ZN+RaHCbCqpLKgwVsA4dZqx3QrB
b6ydwniHMJ4VISE77Q9ofu3cuFqomFmpw4OjloAtImUvJps22ELNgLRfk+LeT5ZDEB3Zqhh4JV4+
e1Sw8C1knPoBBYT0ZgqPnGOlSjwnaRL8vV0lHJntYRObbYvdiegKHQ+TazmhvBE6wroFpsEj9+Qs
oWyYBKKNxcfktgw7RGzuzX5EHuAOPMVv9RPhYhEtk/KjNt+r0kxEtdT33EYSYOjU80V2NoOt3fBN
JxpyfeMS6Mm4Yr9wfhHpA9VaP+e9azT48Oh1Q64aAV1hgrZEaZp9TWCCjHG2DV9y6bMlBwWkER3G
VjK+M/U3GO9pdazwwJeflSFu1OlMihMm3doiZwdN0H0FTMTc2nU5rXVCMnP9bHKMYSuAs2lwfNIs
5W+98a83fqrhW5QxoZ9QOWJr3bcupsLM5SmC4riCZzgc04lruj1+3lW8obMEWLbxjxq95v3t/jYk
NxVHAo5flzCgiWhtcMCU/CKuN020R0ppPG2l+egUxtoaW5qe/MatYALvEVpqdxIHCTPvJwiLXPhJ
YXlRZ3HgWp038CVoPd92BOvJHxKNDtZDlji6aB9hK7QRcgTO3x4/Pd8QmTCEpMWXuupIPmiIy4ZY
lB4FE7OavQbX3mxV6RTmZ/gOwOqBZoEXJRcMrXa8JxEDCge3Ufce3w0zYDI42f0e49jnwibuB445
jW8GxQVjPxjE3G1iqj0xJu1zI3MVooMYj7lqAedeQ8BO4g0MG4XuUJ5xtEKCHOUPTN1IxlXHQEef
fZOUx+ONE5frwJesD5ACiPOXIPthhs5xCpFFFHcypEC+SP3edY8Z6pvilmvSvE2ktaIldXpG2ErS
P52hAD6nb3duaoJqkbXYqgVgtKkycFztuw7v/DDVVvBdC4elu0jWa5HTM8kcGuKBVAhg9kcdkAQv
cs3XTgT6QARY42cIQ5KRgiT2BrHfrHNbS+U9M36NFjRQvHZ04YTKkRkDYpx/AzjbyWc9OIgvbIOt
wQAVadwG8aVFsG0tml8irG+WiK6IFcGbavhHB0efiYoOVZXLHlv3swz+1FBBfb8drVM/r6wYBwsT
2FgHLrM/o7/R8FAApIuv6jVqHMVhvGR+XHGe6Pf/F4z8iiaI1Ak/Gx//XaiQjcXWEn4q1lk5/SiV
isWTGYqHyiIQ15f6v0j9DG2ojgstepEACPOm61NuXyxkUk34JRlPpJBo1sKQ48YmnSqsCx7Q4uQ9
48bp42XhU0v2hoWhzqYDGx4WQwxiEpGH+B5HJ2LrFJsAgeY9z37BsV0BuQY8ObS+AApxUYabdBWp
I0C/0CdaqEhCxc8TopR4qmH5Rxc7QTSsF8oIpu20noSkgd2QDac8wa8a/hgiid7LLifmzMWgUKNr
Jn07/DXDLcyoT8WlzYeJvpvVRNxDQtGFc9PN7c/5P64OZQ3jeLHha7sFpExggIugshPxAnXfBjR4
5ISeZTILEZgUYdZkwLltJjcEaa3g3l+lrrrEqWWXlszE+6+xekPdwkjzs0CJYnANkkPjzXRihDqP
pKEQQFSBmuKyQZzuCgbtL2jkslDFvffyLZ4/6/KfjH2ln7CpvjTYlED0DZcpGlRtQXGP4UkHRAEr
+KYrkAF0dmLxFQrbrkV5HB91PO753yB9MCCd+cYkWREVJot/LUsgdxiSV3+GtDDAWbL4rvLxtOWA
ghV5osITRsAPaKfYoiNqAHdgMtnwpv2b6zfiYO02341ONZ/H6lVf5wm3JhzOPyxKDRFMEcz+aUR9
wndd9xsoj1By1fyjMs+xr7qG8TJtmQuiPoTiXY73S6cj6W2ZITERnoZE6j5xLtMKEWS5wvBOzL7v
b+V0WRFhOUauyp2jha/ykEB2/Aw56Xqo08KKWIicsUQvPClO5BVxmz8MYx/PJ1l7WYJvhTyj+bH+
akv4NEEYCuRAk0miLQefEN2tKiEQyKU2R1JlZ/qdLoH5yULgysoBdaQuvavQ61Ckafg3xR/fMLX6
TtogzaPZyOU9F8CuQwKigRBlPVOet5PoIhFulMBTOKJQGJTdZxMA0EEdldEjHvH+bskLtVa8Y4YO
ngiEAcESCBga9adRvNIL2HniJRgxtqmfpz6idngpSuKdIDg1lhQkzchWfXFf7EboeHIC+CiRsckh
OYroq0fV+NnCUC8iA3yVfz0KMSP6XOjEZwIa6uBteYc8bNM3ie8XoxEC7SyiwTkw+glOfoNBYOnw
cGflpexap2nPw/Q9007P/tofEUlDv0XC+6lx8cHWMFEFnCXUwjx7QES5fOBvDdPPgORkbYSySgDJ
BV/Wr+vVrQ3nT+RxKgx5On6nzWtYXlvxQvOtpv8igZIjeY2WO72+FH1MzSNDsrTCF31+h5MUcBth
A7I74sTm2dpkaO23hjfC1u3p4eCyyUpIucRbjgTu1noQUbn+aM3gru8FgBX9mgRs2V/Wur5eUVth
5YT68FQi5q2Q4KrtPZRvLZSmxMk8PGHYmuWI2Q8FrLD9Bq7UqAjYiaPag76TQiUVgKigsiKaM89c
B40hePWF9kzyOFWEanboexHDd1+mOziyYvMefXaiBPgcaU+4eNE8zBWFZn5uhJd6Fh3WWzDti9ZZ
lFNHYie1YvsuildGfuF9R7uxN7J976Jgti7EAUKl3+R+GywK8Rq7DogHNtdOCJ/nU8J/rFiTt7gx
LGmO2wh304R6XP6T80dDSuJHLdxRRhk8Z+zFKZPOB+NFMTB3E0NO4wr2Yh7q+qyLOxXaqVTJnOsd
2eDIEKlDSBxg7B7no5r7a28XWbblYtmJD1VyNVQ3m33muHlYQcHeDkK9q3MmxW/xrFAI1QwwSFm6
qC3YdxJ5s9qboV9i7WEgWU1TRq7Hr4r50cfM3QCSvIamR0SHz5w3CKK1hkJ3NqWfKSoVd9rU8S5b
NxZzzc+ha3r1wuggp3HizaBsLPMYSt9C9K+TH0Q61O01ST4FjHKMWwFRMJERBWC+qBlCoL36I0LA
wxFB1pf5STZ6D4Thatam9PsKPmtDHK2hHaTiAMa9chjYJdZVhhYLzINYEnYJcRB7RDlCdmwG38g3
KQxy2vyjC2TFJwRIivEPLrEo2vTWRdIQwZELQGlS3gmYbGxyyArgD5Ey28U6a5FEWmxnizg2lTTg
bWO+RMlLMh276V7q21w/ghzBMzFughW1WDvMOPG9WDa6fFtnIi5MGdKZKBan21SlY0+OXbvtF2fa
zB7vBb196/Ft8zzN3WTthO8KKJvEseGVKh7Fja1JzloIp0xxUDk7rJlp9iUF/Cw7usmoBtrV9cCF
jyXnkHTaA/e2N2FJM9dVX9AADZQupPIj4CVLo9UOFgeIhmvqC18ZRtx9n6OmE4A1zNE2G/SJZIOB
bi9/AZqoEanOvWF7NZ1Oh4M8onoQScBbTDbDNpl+25skrfNvVBLnTmn5l1irniNlroq8WbP/V6Ky
qfcL7ArdGBQTOiuybaBCx5MBpC/lJyoGrIZ+XBisBkSsEFwj7aUHF5McJeEzqL9n/WOuCKhIe8/A
09+1gG2IaF5TKr4qarFlQAUbdJEL6BAmTFuUDjPLlwzOrVoTwDb8M0SsTUcOV6w3bNxhqxOU4dfU
Jza5Rl41PayZDqA46/Fuhn2VPjLqM2hrhc5joUrsAViFSyQTCZdtovyIaUyRnynN0HJXhn8JJ4xW
7deWT88OE0AE8VwgPEjba7r7FoiZ7x+RXUQglQLqRlyCAoKsZ26MX2sa3kLJb6gIH+G0us3skom2
aygSoa40lx6hyC1FBBTd2lcwhKdCxChmKRHj8Nnih9Tu8/JK2tNacFX/OOK6+CMxaLJNer+CLb/C
8JPLKQytMY2a3VS0IzDlYYKwjKSNkK1He4eaSGw/GWXkRIb/Hac+9xCKLk/Tdkh4Onxu075ldpdE
MdsE10SAtLALdJ9+8q0GvwgkcFEa0JhnlODrBb5C1s63AUsirtOIVgStPTb6N4lXrPwPJYUcZyyT
Pw53lkFPAvhn0T/a/CwiTR3Le4L2iqgOBvGIG4gpR2EyDyF3LiOfZIfcyeS+EkemiaMBsblyLQ3E
h7QfRof6imBkR2NOmL4qcXLzWPe1365p9JRmxIkgfxERQliBgm4JpHs95tpnLUOrgXKu/mdS/jaS
trXMf7FIeOYt6D5n2PYCIf+6TywTZRAtEsPHsp85TiB/kRs/WifZzHyPG9CKmRFGtKReSKJUfGW6
OsAr+UPPaUAzAbO2HqcLCFBHcJXg07HP3WcM4zE5RKKuhHcZvFYsCIFRpEsFr8pnZ9ugovMmUB84
hKjfj9VfXfJVuWK0U43rhLpH4z2NLz36EeuVDdsWX/Q+tXKPqxdQKmxAhsABxsgIsiymF5mjL+qe
pvr1NQNVR46qvmLHJj36r9+MoLIlBqxzaP/UNKltBBE9tsSTO6XmtrcsWrXIogT6p0KOPsP+s0NK
ok88UMTnFh8nI6mpCn6g8Zfh2uSnrvKy9q8o/pGdTnGL3L7/Nq2dTHVL/Sa1qtN9FZzBO4Vd8RYj
uccc+itBQlXkvRsm6ArbgeUlvHPm1LPdMKWJWOpyU3e/ybgfyzNNpXKkVuBu/afoUKC3Zr39DkN9
mcTHyv7HW7EmUUcDNRxvEJgiwYp6gChXz72xQWSo7VNOEpX/77Go2EOrWAOQqdqF215/18KvHGJw
ZANbMYAC7l8oFEdIP2ujcBUdxEbxhGHPmafqZ7MvwLgvq7ZhImdxGl8tyYtNj1Z8gMjjVlkGTEm8
Pjtik/sGWqFNTDMBVhrXGyFeDRWAjAp4DtnW9Ieu1Bw0C5lD8GlKf0tBP+aj4WB68QkVGohL7vx0
qj9tu+0477vlmOK1HkmXj9YCpIhRRb639S4lIoojSXcxitP2148OPxvzgVaJTAHAaSLZgvd5QxVQ
V+caj2A9fAG4aQS+xW8AamNCv0mmcLJjN5vECwLWr4d8YnH+ILtXetlWAMqLXTG7QnEtlh1R90xg
bhkh2AX80QxNottdcY3FQ4ZaS/+AibaH7kDVFt+aUnKjhnioGnoeCX/I6JdxufHQpuRYe9ym83ZF
bYL+lcG3SNZXwmSDWCFqXSXCzgSZEGIXROHELRQaR6uEUON0fkuR6I4PfYbbYwwS8C/NE9E6K2G3
Ov3OXMoLMi6heclAT2jFmBgzu8PMjIRDI9+YRqf3yKaoPqi61toPdflI4uIROnQ99dG7NgxqUMCA
hnu1HIz02Io0dxSHM4FKJ/QrLrCyCLsL3CRk3yRM4Np6MwaPoH0cWbpWIQF8oB0G+JexCWX9u/4n
F/TJu870RfjGxdW5Bio2DYfyNkECbuBxFqfCUbp74xEbXJ3M1m+JtmeJcfVhbtKMv9UlIRAezvun
22jhwYsYfU4EZWdeM/k7Mm8syUnekdngm1BjKhkfqm2CYrwZHpEd4zGmMRQhR9Pbep5ycQ2IFca/
qNrJHFM0esy1ZyWJ9kmCHG7hZirln2B9mc2rZW3p/Ur+SrHtCGPUuq8BiT3wcUTHq5W//Yagj4Dz
fnKAPlDpB8CI2AKGwOR4N7Gq/eC/9GEXaU9mj3utP666uJ5oLOQNQ9yc2vKHyb+NZJvrQDnlc4Xs
++RF51WDAfX4naOfXBGEsyX49Aj2iVFhZSDEe9Rkm1weNqmMajZcwZfFcEDgCoY6oNgEX9OKHQlc
SlTiDULaY67qun9wjJzBhrbT+Y0FkKE4VSgFuGSNp4WYK/IJxW2yQxL/htZNlmb7i3QK5dpbW305
BKSp/tBf9D+heEhLyl6T1wDMWzjrsNMHaQ+MGttgxNS66DYbijwqxjElvYmoBUx7gNz/wX5gKfRa
Xb+nhbMJJFib1RYlqVW9tOXv/NrIVybejJCXrAXJI6NRWk4aWv/2vUG1Kb8aDj1edgfFIPg4L7/y
01x+FW600RQI/dTFmjmlNw0BefBjWT0pK6YNJ4bLg1P712T6nfki8zUlGUIVgXBCEUJUoK2nPksP
CfJ2CmbqAvO/skoTr4jVLg0rTBD2MvLegVXxNJXmanan+Zr6qDrVXeuXPjAK1z5WlxM1QyBhjY8c
CJ6hJhROfCUHgTCJTz6bOJwCZn+bGw28kDRGqrkw+or67076/A+dtp4dojXSRewAzRxmERZ3HV+j
jeXIo3Uk14Lz66azpwvpLDGv2aXUmKpLjeCVmokiQcsuxFuCjqJ0zF64i4iyg34PnAgEmPAcm3EQ
K+AtYHNbJV0jqhNJO+WfsUUrj+8CAAPpDEEULnpS8rnX6QEYOOi/tzQDmzUl2Q3deMFN8M+qGOvy
Mf+PpPNYbt3IwvAToQo5bJlzDqI2KFEBOWc8vb++rpqFZ8a+lkig+5w/hht25Ti40DRWSAcBKPFX
TtlOxMhZ76CUswboT5+GADnlnukGs/JuqC91+srSbbaSETks/V81gPrlzPmytVXrorgJv4PmQKA+
GEdhLIavIfgwGFPJGusJhGeRhKkWus6g+0KqwXGjIU4DzC+eik40NgXzxEbSrULin/Pzb/cHkY+k
v2BOZIoJhcXDh0KdoQrsu5qPixYOBRs5RMV94OUnjUw+S/l+iFYMeCYCtYPbviTjU016qPVh4tvu
bPB+QuNTSrKr0/1kDRThQpq3peCYO+lPTIZJ8CPXx+qXYRdKrWEHT8N7CxAlddeGe3o0LmiGdYJU
zA31cmTYy+02SF7Em6Cm6Ze6f1DNuYz7eXTZ3YIT7AH3QFwT8HHstJcgT6hHnfiM3aY1I1WDwShZ
Y1Ke2tE+kJd/qKTrl7cw0Oojy9D3EZcbTV4ECXF5IRpqHF4BQNKEFU8I7Eb7q5JvbDOWQRTHsgNx
QhNI1LEz93AMae1j8H9URWjC8dc8C51e2bUYfvr0LERgyI3allD0s4k6uZa+aFiMC3lSJ3fiyhEv
4+Npx4fEeK9Xw0wHqymsXdU+K2ljhhcnPsSjATTKm9ddgBdxCEAJE5O3EEcAI6MDa1MWy/6dRVi4
NkTf686u8P+k7tRXTw11n34sopM3cvOt8nZBC71S7uJhDjeUOMgJ2mGaIohroJDm2lQFvFOqXdAh
t3EXXn0cZSbcnWVfGvMa+H9B+OigEhrkXcCXPCKlAQvGiqvz98EtH8i9DPo5rxC/uFf8tPUcxp4D
46tCoNgknM4F9a1T3jcpPJvaSZLvOtSehTheKG7j6moynfv+QXByYhlyonuFojHSzh4xlvbKGhbF
nIsElvwaQaywUdc5rgPzFGvXemCIiN5B+xM1qMtPsABonVjbesxvRqnADv+Z0qqttgqiZ3DeYkr6
sJO9xJouVxfXuv589KYxc+fAFcZnSZ682/yiZRvQWZyxMfbqLuF6D6WvqP/KDrD8AaXEzF65+S0o
JAsMZ4T2slLkAWWAOm2YCNtiQ9hB4Gw1IbWYi4xmtDjlNo0/yvzZYLLM7i1fjabcT7n/sjJ73oGx
q8zazV9jWOI5J7qfSd5i7xTbE7nvy6beATGVi3AdINZG08rh5Hk83fbc8X4JnlhAb5foolEmYyjE
3FL/+bzXBGqjbLqzO/U+I/gb14zVAGkrCC2EUT7/dAgTsKmOKLDYDupBCs4OSdsNZ4EAmzsE4Zu6
OuXRvkqpbtr4C6ZTLoCeIHjkvPMB+xx5lf8wEr1b4XUQBDm6TYGsaHwhSoSfH2VSTZ4gYIGQaUz5
vKqrrEYzgshlc95UM9ho/VSkKMvJg2e2iXG5098VbLz+NmQi+BatAdqCpmCgAxtUZ2LEgCpEkVyi
FWNm0+mZ8VfgR0b5aZO2nSU/Csut9W5Fqa31rdWQ1BONgGnKEaCiPKpADRxho3/g9nLAmH2UNCBv
gYYqZlWY78F6a4AFakQthHRseWcMypKsFZcjctpiyuxb3MVy3cKN9CklcBrcXD6hmARvMF8jrHCp
72B2adDoT7XOoE4c64RCA71YU0E4bTFIBBROW9UfGwJSlAmJyjPLp8+FH8RgE67MqVQ+bZ2ERQKG
3/z+AnZwuFDYteWAIHHeOfjPjmfvqDonIkya5ieT7235kUqbvF75JFcAYyLvgx81SWZYOA2dM8zf
PR0+3g36YKpA8zQcDWXOSwWJI5dg74gz6A1GmvIY3JOZ/nol4060M6RNU2BdQVKDt3AhmywjUwFf
eHScvihymlGsuRy4LMIZASz9OQl/xA5scQrapG0oEMMuv3Pc/ND4hT5n1nafFDlNYZwVbY1g29MW
fjy1l5jCQdbd4z+FxXgKGEsJmrHBpxEjydqrAt9xb1CpKRlRAwu+PLcyf2pzRIfU+7k1xAwRYR3i
dMsGOCHfbLSNTTyi9i7Rn6gKx/JHWzcLdsoZmTglv3FFBNy/McAp16G7bCCOPfMayjshKcyjDhaT
Bjqy/7WLPxy95NNwpuG4iSRaWHHf5FPIamSkU39ekoQ3wRxBxCvCJUFyzEy5m/x+lyaKlYoUEnqx
MYJAhffia8mjcz1cQMbI+YVRPzfaNZj8tkz/uKiRDYEbLYoVjV/6Kc7vhbuNnANKTT568nAw/kZE
5QI0CCn36EoTP/6waMDRv2v1NiLb06eABUG9MuOF+h2z2c0QsiTYXWYmASCl2DGnOcrQ7mJpO40S
Omrz8oFSFWK8Sm2H2h+NPPad2oIu47rVgmXM0hQAvFZIarGcQBilXr1UlRHTIJpXjvFNkT/4KnyH
W5vzpeynSYEsdgDO6R8FCiC+aOiHOUQTAwyrIJB/B9CnNBeHW7Qrj9TMT1R/FlmQfTM6zW28WexS
kAMrb9m2v11+D1g/bKoVkltoIQ83zoiT8f7OQjZeT5xPTNWlPKExz2azLNakTQBigbQhMmRw7+Bl
tc9e/4ggjtpam3cFmcdPk2BHmf6b8TfxtymT1lzEP//QvY0wj6c1BVFgxJYj4IHJk7CVQiXu2y9X
4vmyWUUpFVzb9rjmWZs16kHNzlAiEP4MWmubHqylONDcgk/22rE2qeMxJ+TDF9yMn+Mmzj+i9ijO
VxflH3GO018JPYUef7nKbxRyJvkoP6o9nx4oLyq+nVmuDBgh3z8igqqnvZZDBbeo7dt5bFmTVrlo
JX7O/mJla80+Y0wosTp4OlmLl7SH94MEsYinvZMuxtEfbohMIpLtY6i5uvBwz2KKKVAKSQtn/u+T
S7UV7/jcZsIWx6BdHvABwj5z9QFzwBcIXFDn1i32pDIvrOEkLWQcXfPEeqnxH+y8GT6JE/CQ68v6
2W5XQbaTYhRUzcRxPNDCucv1kSfKfKiKhT8wIyCnzOW76/74Q7po8RAirtSlH935C7K7RyQCNz+f
qxYuCH6bDNomQnOjNJyZ3TViQ8VMPCoPMTVqwWc8ZWSpTj9oy7KSFYQugv5SwmQLQVfcHwAvGgQi
9U82Et69E19EXeDU01VCdEiHKZx5AnD4LdH8LY4wBz1Xux9wXkfEyxM5BT5pottls6AUC50QJwtc
azkn+kXMYGm06o6cMJiaqOh4EayO3mvy5aNc4xKd5dzeJIAB9tszhxO+sB3qPhNOgHi67oW1m7z0
AizeeymodqOeVEASzjU2GvVGGx5vufTF0+YznDv9Twzu4gB4+QC5dl59uyOwdkW8EG+9T86SsI0Q
qlWyhyAZfUkRZ3y86vPDCBLQ1hbl5k8U3NKUywjqURhWoIy7lSAO6uBdW8JhaiePyhP5RA5QBtYY
XvVqFLJ5qEOEcdghlyalO6111mlN4zaMLXf6TdAbahtBWJrnPvroBVnCWSvg2xJ/TEy+PwB+/8Wz
zqsL2GFuYWpMWL2SKzz2xeWqFXAXX+nbs8D0yGCfxjxEwbwKB0Z7daqhUokwbw49WAcTqlp9mMNh
XHrrSn1KczLNjb0AMmhWcZfcuvB7QiSkkOnToMiIuBIdCWELV5dtXwPxQ3DXp0TBgZm6C7f8VCVY
Fg3NJYk7JcatU+Ohc7H/opqABu3PA3KMHlZ44kubEejnclkg/LAn99I9tFOXe+BLN97A9hMV7BFy
bYZkWeVTcJyZolC/0/Hj8P2Rf4i/byUODR9pKUQWw0at/fJXeO7wgsF7atbGDrY9zddmByqmfg7a
KZGaVUbBVmdWS3L3kcZtKx95zgnYcMZePFUoMcp81IkzCiLGeK3lKOd5OFo7nZhM3npx179a81s4
q83gmWL245OR4fRjcVLwej5yh5s9QyTEagbGQYorP6kD0FudW/REWbYVJ0FpkYQ0j5G62MNb7fgk
Imzx1mdaStzAKJb0txSdHOMU6gcp2eXyn5XdNBFnBN3pfUTFT196ZMrw7PrbKjlV7PUsnySUFBsj
uqUUsIbLIdsxMgNQBzLrKJ9jghY94hUGyuF9vxf5vijOjfFt8wcfxnE9oiCIFQF6lewiNcIFJuCJ
M200hixuR/4VwjWlcLTEWIK36dqlV+Y6+heCfEKEyjWFjWe6AgFXyZP1R/IJYA8LAh6Q9XhrOrQb
DEHcAJWvsbZTcD9Gsw5+rIATCA+SkZIsUlJMHs8ti9D8dqBTS1qJvC8DRb7JccGv4NJIaXQOewWz
PSlXPRx/zTAvM1xl029boOTcbQEJYuL9gQUb0Noi6KIlu4FC5MabKkhMiEhiCHtZLi3HCPbS2JoL
JdfopHNktaULmhco7CIPUuGM8sNVXo22ycoTRL2eX3DMWA455xb/fgo1aGwOW3+iyVMH7rNeeGyX
btpiPhumNgST2z1xEwIcg8h9ssmSZgXCyMR4xD9cYHPmZ/YwNwfQwKp6M0zpn8abNsXGOZQobjNI
ukhtJw4lshVUUjNhDTKLrdiE3BGr0CaPUXtOiS419ibSNjieSl3l4Y6uASqlSPqVH6OxIq/XtNl+
kYbyTOrjp4UUNF6la9wc6o7gQbEcYTIeiEpB3EmjldXWaye46BWisRomfRXzI3ZcnLhm4brnnfhZ
ZI58hju7BQFFFd/mMebeWWu/WPeE9YCyT95arg6fRVF6SfkqSnzG5lslXYmf6h62e8Ch2QVEZA5k
2aP3dsKJY6L1F5VWcTNDuzu3QIKA+F2D8QvLw0z21nrx1Uh/eXgDDqcuuEXL4QGUG0gFFZhYIIN5
Ry2AhbCc6qIv1WbiJP6zArPBrilUVRaDbTn8MpvyNbLvQuyaXzl1WZW2lwx+iYqrvaU8BsQF/Mrl
+4g//RClDEhsu2isXdz+5cWVygbIS/FskfVJRdSJy5uQJtTrBDsyasHCmrMMyYe0dPBCovLh28cb
xJxGeMlKdUnM59sngkK388mQ4Rj96vELTt5d+ofpHSThp+RPGtq7NVzF11Gajy7Y5/Aw0dIpl7qK
zWyTDrsI0FcT+lO4RlO2pxHHaUnYb9hyIWbPkuQkiTsKYyRywDRYaE/yJsRxqkgbOGeHHBeis8GR
H6mBD4TuS5hOD088udb0Wiv5mhj7XHkHGmOFs5Xkr7L9bjTQx7REokRib0VfHIRBbiEhRRHp+d82
eWJck0hTrrG4juutWlxcdV+kVxchgUvgl6BkPa7ajr0inRMSiNbOMH8BWr38ApChc9PHc805kAKL
bEtkPRoT+Xuwv9gkp1w5iQvg920OH6H6Zcj1zCifGswBATnAksOudQKSCgCCEK8K2NPL/8R3GkhP
sienPTYPgocwUa85nvki6n4jA3/iqKCLcDBWerBIClGOaEsfufNn6ltOhUx6uugqrFyeDOmTT0aq
a0w4IBTtKQsP9MQyObDRRGSSLKN5uAgJYoCS0dDOo8wJvL1mrS3jndVfOrNL7l9GCcCBOJwZABe4
uIQosSFddbwobBraALgZon0Mb3a64z8RMFCIHrFlYrC1pxrSu8JIo81IlLJ8cJiZZa+Uah2x/4LL
UICRtRpLDCVU5U+QoBxH0cH8ENv7GMFZXG9hGUj+SQEdQ7oTgiic1jL/E/Oa2l6FjIkDPtA50PZa
fbOMvwDGwa/PkCyuRywYUkL7FHQ73z171R0rGoD33GXNMXNaY5gMffdF5p1QpIAsQkxwFUTZl9vu
fXOvNacSICj5icg0HVZVyVhZ2zOtomVc+aXDam67Pwg0KathaAxylDmE/IQCEkDubBzRS4qNt61U
bFSY+1KkmTWC55NKdFYhfdLAPCmtj954jWO5NkwNSeVIlx76kPhGhDeGgBmQeVLgX0fJx0aBJjw1
LpWvYjiodnEJVk2+fU5Ejs/LEI0O5NpvHvw5xk0tb/T1On/DYpjBsTBEUv6GTVfAf467ZVYvcZBx
bEwuLZGwbwCOgp5hkEXHgB/YixiMAE8DxJqIDzN+WnVGxwQuiZBdeqKbO4hqyf0Q6nWrfWjjRTWe
ws83cmKp9TfWLLGwsw+Hyafkv/3h0Q1YtehvWba8HDyUKurgyk6ZCHCSYb13rkGFM2nf92drCKdJ
103vsHUBxei0VT/i4JyWAbkZX3pC2NMkZ8S+EheOGART34p4a/cPNSPppMQrmpBmwy2tr3L5CbDA
HLYYNcCwZYfEPpM/Ai7n4W5sa/tccEVrqPbwIKJc52KWjvVFlZ9+9WNHO59W4F2y67pl0Ark0Jub
M6m8+s6ZP0Um2qLQqUHkl0EAgK/RCM5kb89snCVuB21ecjWtFXVDRWGBRpdULOwa3Gf0QlqTLzK2
/YNMAScZKRZMIEQ4AomF3X1UeDa5qMS9DFqARIuGml0ck7vLeUbAp/ejWj3gOcY83o3ePBMk6E1O
OgJYaas9SQoqqQicvmX3IOeHPOfdAViXvq36Y3TuoKc1XIvNBtaPhxKMxQX5f8TJuQNI7EpsHeN9
KKgZXbXqLcHMFlJESGFBNRtJeL0wM82qFzovAjcJ88qWzlyoPEblMmCqBGZXa2eqqO3MgexPDWjh
PXXimJv16DtX3xbLRIH0kX9rSvYYNn+VCJtwTgShHO6Sao2Sqc23oXQgHHtSYqZVaChDq85paVDH
gBhQfO9a4Ew1fWEEazd9VY0zGRxvZYFiCcFv7fJVSXM+ODF2ZUQOCK85YgbpKTAr3A4TG+pBdw/i
k/DUV2JRu07AJKz/sM+CclZ1r8okf5PRy3K2rrnj6x38E94HtMolSrUQrXcNL0ElMJGbcw25hZQf
pGje9A8LdQsZ7ZPIfd2hrtPzMMun1McV+TFVWbaO4hcIgyfNj2jBIHqVO5QY4cEwGxwZCFus/puu
FeAjlnmksSfg5GlEUmMhnSo8G6jj6V1Uxnzu2/ALE0o5o/Ecw+acwOA0jzvb4QFJviSD4MRqKiev
RL8kZMYapEd5+ndaHbT8OuqfPhI2FU1cc2egQgsifRD3FnQzBqGgXui84MW+nlF8RI+VS1GCRrSm
Q3yzwYsuI9Edld9cu9T4+sN5CppMCd4kim8KAG6Vb+zmBHN1J2p3YhjvSt7TU04j+5ByXnkfQ/FQ
0TqKu1blYUw1FLYG0nWg6hZuHW0CyjgO0wKpd5ivqVIy0IQHS4opGBogmYkFhL3xKVCa1fE1kcFq
p1+OHRJOxEk+0NuJCqtyP51wL/HmAtuitZsRd+AXG12/CuGKHHyIz9bpMB+Vtzr4chL8gUB2JbEz
MxJdudk/h/ytWJuG4Jv4XaqrflgHwX3onkn1IaW/Yf1ODW4h+IahXFvcTqGL3OGImgr30bYunhn4
NH0M/7ZFRSWxe98V5BYzH3O3Z8WJ5EOv/LHxtKb1bQRLYnkf9BQC5+3RIl1sDX0Anf2M9FeLtklu
3nK2BXDgAk+DV2nSQ45UxN/I4PGhvuPkRrP6W9A+F2AiXViEI6orUZ08nqrsKHV325hnNoED2TlO
VvaEZSU/RvpfI5tTGyvht4m8727NqWilRwPy1/V/uv6M2HMUH6m1aZ1bgbGFxgfQlS+es6JAkmzR
j8zeyMdQbQQ4ZKCToLGDJUvz6flj8eZpRzVQPEOU5UN8qNKNmQvGux2e4kXE+jGAY2JgVkijYgPR
AW+td8gDISmPAqa11X/4Zkb50KCo8WhhpoGawgClEDfYVs32WrIMx6OsPXLpquFtiJiPkWPALi0U
whGNebIzjI8sfcXj3tL2GArL6CPhCMvtM6obsleXTAy6ujQtBEantl71/Sm3UC44iyi/U4GQooRg
La/I3P7figVBwmGfxBuB/9ccT7qxEI0vEe0j86b+tDOCJ61PIYNESdqYC8RSHcUlRDpJR7wHA1Zn
JiZnFyrXsiN46FWVPHZCJyq4SI6v+WiwrrBGVGG9UrOf3nxTwDaLAN/m2TxpTn1GRcq2N1fCyUfn
H+5j3L5E6bpLIU6O/H1PXXC7dFqIRlI0UBbn3qlGAsX08219RFtP2wpHv1Jzbwjd3ZpeSE9ddfok
LZea/KYew6lPAUnYqHYI2KUsnQaSO9XzXFT5pET/AlQeqqtfZv0ak5I4pOHxrPY3867k7gO5BTIM
DndDkF1tC0EqbEW1qB5WtQ6B2LxFql4s44hTI35nRJDIIOIAUIX3D9l07P91B+CQ8pGMW3Saj4Hq
RJUhhZ1h0ZSfCfJbYrn7A0Rtq25oIIDhWCPQRcoA7zTNGU3vNP5M9WKlaQwi2775ZYRDSAqyyw8b
pDSpocXsACzuYcZFw11l0rAF1kRGxiFIvrke/ORmkfwj/ctcibodbCuaKroNO4Uyvrl/8+Q9dXNT
E3LY6nFpvgbQDIrNJkp5RjxFUVsqizhVKdo5C5aY2tpbRDSGrc0qPk51769sD0IcQCIEcm0+p3/X
01FgYGH6suheEJ4murs4hhda8jI6kCgs11g+x31SX9L8RpkYEpe6FAFWhxyRuglqV+lk77zt/KQh
rZY2Fv1B/gFQM6Ehj6ctIF3sWOs7ZqWk4hDCmISLN1/KXzIFQcg3HJH4QPgPtRAggDfSAOL+J3e3
NpM4hQwlKJLMtVND+vTkesBOM9mlqFT2ZUAikcBEeP3RKuKj5fNcjOaxJ14I5WkueuF3lk/Q291h
KiBlIGeKc1SuAsh+7ZDxYLuIUDYA/Dn6vQZsTAc4E+uMKIQOsksTZbgj49lYPYkSc5O3eKALGj1i
DWBrTlqiHZ+aipQ4PwXiX4q0QQc4TWSxlgMmkWrnFcAQJ838cKo3L/3Ux6wE180BWSMO1ZTPssEU
sGyaPw+TNcOSMxtrFMsoHXDdCjY19a4an47vnHplPSz0heNhl8/QDtUUjz5+v2X+fjbDuPvRhVaj
tOdl9+PCgaGSnLUo5zp52zkb0qdDmpwSRNXOT2f9iZ/BJNPCLbxpVZ0rqlah1RgRbxRvI+b5Fntn
Q2hYewvBKiX1ixxlOd/hTyeLSB3IynF45bTloJ976T4S5mxpjyHeeN4ZjaIt7zVNOKmBRLxtIFou
lrq3AbfrlXvdPGLnWTmIT6+ZfPDcdR7sLcDDaUmE3BoF26TOfiKu77G6FPpc136t9C/ViGegs2dR
159hcXfit+rc5Ik/95ozjQ3TYaFNo+wlwyoInaOJrsHqU6atDNPqs2n2GuE1wdYKWUsXuOvc9N6C
DSglFZA8RhqPBpELU886aQZGjHXnE6o5Q7Q8I/iFUxYry+jNGzApMH+/3ujMBFq9NL6hXMmsQWNI
GpAwjJtzXgTrGwgINBdVDn0B5t6yb1VyibvvYDhl6k8XqOu6utSlBqVMHBAlPLr1FXe7MT1UMLUx
t94IRZArN/lqon9I1v+uTpgx7yqSrxLzaaA37FcESfNI0xP6oZVXO9u1rA+lky8IvCEkCxhZ7Clq
861j2BieIvulpm6+PdbxWSYILNvJQKCAWdQXY/0IPTA9zko3FeHLBsMXL2Wy5L4O20M7UHmI3jYm
4ZhXCtxMJgbrwBFgMoMhrAguvvHHoUBmiqWvqLBxvV9OAwR1vyMijR5Ql0HFxQ6p/7bMzCPoYQfx
GKkv0gYMaMiqYrLrtlG0acY15oJp8BdXiIierQul9d1Xa0rVuQazbp4jz9OfMX+wfhqCt5RsVQ6L
jojB/tqCoBQy0yxRCzqyWyf9kdxTbiwqWjJRUYc74XVVMe0U61bivrY4sw//ZFTSDfSI7nCyNxdN
vFW9tS09VIOemCVWjXWE68tAzdHwAsVnQv60BsW8CKU9j8ExAwJmSRAZHvhMhROgkwnr29Gjle6C
gVDRJfLIOYkTafvssLpX6dZSdkTFlfneys/NhExCtAjEw+Q3tbrA+udYzi305rMwWXCHopOqu0Mf
HgfuF7mhIIfZEaKatLuPhokxK25V9TEwz1cXq7w4XKKauiI7MAGki9DoCKCqkC6GeqcfyGoO1GpO
k/7V6hxY4zc0vwjtrlHLIM+3qSzW0g3p7eYa+LtrXzQsTHEpUBMLXwHjtGIl1Iqzc3UH/AWrEIFw
354t98/W9yP66LxD3MeJJfv9xM+ParXINcQJzF0rPdw6zcnpd2RrDhDv5LeDZkbtM/I476qDzSKv
0jHRBkcTtD5Pa+RDT01bS9km0Q/CgT2WS3WezLE9C82Cd5DQOoRCVMB+ES2SdEk6uvDNaP3TAmaN
iKCYIonJQJ3JOu62o7lyzJWZnpRiHyLVkk4mG1yO2PxhGJ/KcEmkdepsDfK7KgBSpVpIfkEalE3A
Bpo/LIH1gZFwmpqfCqeA5b4EX0ZcL+pUK/0IuiMhHRMt2Y/FJsJUEqPdYfWed9rZ/vr3AQ5XLLVz
+v9Cdy871679IumFK0Zy90irUwV5H1LmdClWJj26Cj9zyIsjY+Ws3KfifAVIXSpikXklOBm7hWXg
0dt6/o9InCtJBqAoHg+ko314lbxEz+1sqhplFNnnjjXN501y9KtLXgm3kLlpsHIM6lN3vyv7F9nM
rEYQaCH3FqeKXh+hQega5kxhRia9ihhbrQdNx7GsEIhIC5OL4njTaxDll5oXxqTp9ZE/+5j0VAvH
EPuFTMQe37ZPlo5PH0mDgMXlsex10jIwnKT8V2tn9xu//+nsAnQaBw07KxYzSJWSTE5hoU62lX0Y
e+ThM6bSiKeKrvUUzTLmlJXGhAC7EahXT9nqLNy2cTIptxJ6PoQypOPy81L+TCpYDJxvbhRzkwA4
pMBjDbhZ3tFPRhyhufCSdYbbzd6JY7Ry5soCeuajHp5hs7ZZj/obWZGxRKS9Aa2kQQOMA8fjnvkl
AX9D6x+XRNafIRqmnC+ytctpe5ihPG6tlysWdRKgoJ/mDmnIMrmyW+2iBo8Uf5CF7Q6WMTiR2jcE
h7xZVPYDDQ2ye15HLK3OcFGCG+nSDrip6ruHXP0SZS2cQA2jClkCDWAp4U9Jf5aagxw90KvOfHBm
YqaiLbLSwDzRNb3AMm5gMDemg7vy6hlInb+oKX0++KzdK92eh9GRmT0hcqNBbCyjhBG3REu6poOH
jitCbwhPxOGKONqwfSTCxD6+IM20gEgHpjH7iQydO6qJT7rxjDNeJQs5cHSM4xtCCjJ9VSJAXUIJ
rJ0viIsIGp5UKoZkwoT/6YV8Xuno0NQLECu2vIRKeyz27qPXCOU9DM2KGKgIRVNXrqy9nu2t2Z39
0J6M84wARrgSzDLU5yzbCCx4Q6iGxrCebVr/ZiN5l5xZ59Kq9InIMJwCSAZnscujKVMBZtVDaQCV
P2qkD94K0i7vd2LKx4kq8bbxxvNwji3d5ltiankYNTL1yE8zrNXjk6pAch3lDnH2KW6XmUjYIpWI
6vBkIdx/+YXub1K2uTXev3wSo3MDGeLVITKbXNt/gX3IdQm1hYi0kM9kMpHac78/kbeAldUzbOrQ
UdoQbC/b+tzkZjS0miqDCXP0hFVyQW4eyzPPZOtQO7dqozOUyVMjH5zlGREjeRGe8cx4Q/zxOwop
1hM+B1I+ccO5s6zfD/4mLtmeBSRLklJ7rCzED0utJxiJ7BCqaoiex1uPu1pplvzaJNJ0yXMI93a8
RYLuEnNgr2yETuYF58i0qmHcdh4aeRLBE5rYCSA2KKk8QGSAx8vqIaxAeuFEMiI90pwkZX4BEOIY
lX/HcD/MauQwAp5EotJFyzH5SAm8c6ptMGyEAVkp5sLMrNrbvDoH2oZDJncQdxJhw+Na3iv8ufo2
YUiXqa8sWBc2jsWehnpgYLOC2ueoUtszXRz5cMmacDp6cJEimAIyQjI4LxDN/y+NVhiJ+PZ6EkYJ
Us/n0gOXclsuxxtJkR4q07S/ljpxJd4+qN+9s2yFYxb+0XunyULJj2ayoRwGiyR+UyTqtzGfCeDF
TWYSM766j+JnB6lJUIGqLBV6M1n22BUNoqiEmH9Qbo3xIbxY4WeG6tsez2Kbs4KDNAunSrv3kFl5
lII8vGI9KivbvfePFNBVOkrutSy2lrOTjWUYYnMmHLMeEFxcYqHm9sFgwueDYAGY/177DpyTCdEc
Wa9w6S9JOhyDn0LiaMvMaS/9xWT6ZauiIc4RYXCV495zLqm81Tu6A9niiNs9yMPakWcyoRCD0Pop
+6Z+7/kYaubSqjwRe5gN54Iun14/0rotI7HVT4hf4qKegASI6zfU1ry8RfFJPw1fdQRh4FFCJeLF
fJ7Wbi58lVn1lVA7qDL0c2oSh5YhMADtLRgMvWxZs8AK/aR0rBB6SFfxCzYkCSTycrCfHlWmAdZL
NUHCQipitEKA3pRoG4eVES0k9aEDBVCCIoCXYmchJWMRsvA5+mv65CY1SyDKszbgLmufuk8ivHsM
s6VGjmvvYIHAtqcgdyNgEDyxpbLeto/mjKS87ClF0dTmEAWYFMEFAkniPk+wUwbDEmqMqxQEZ9kE
K3qDtfKMvblno7fLNzl8QglvX0cxq7TQpMZF6Jh751us2N26IL+j+tSbbp5i13zzlrjnttm2yV7R
7sI2DGLrRVuz36g68c8zelfG+lcvPhrz7aF2yBDbKhUJzEAfRrEY9LlhfgyQqUTf+epSrG2BcRHu
Jb2YSd6+dA7Q28sK5TG0DjEFYk5W7HOnfADeW2gDPNL4IIE5QotHZiy69Lfo7gxE8ZVJN6zJPRW6
3iD4q5VL4D6S3zE8vmki7hboNtPxN2tZa4ScdRtS3pCuQz4vmToqYDet2eTJtHJwgcmQ1RuCqUiE
BInI7NPIpQ0NSNVm+2A7BrMzkyNZIxEBmmh25PRIR8ki5iHtq4vs7kn3E5ouMtaYo/nHAsQrCxBY
ujh41PgqxCinqbxie5EOBQydY5YxULRDKT9T6VU7NxzMBsCDek39V0Voq3lDZ9CIGzjAWY4+eqPb
tDzc5WjdCGjARE1bn+NikyKdIbZYZ6oe3lmFCNWZwS95vx19KxZRjuh5hDSciDiGHov/i5rRPuTI
gaMmRQt+nDwtLziIeUOO3hD+ZH+gWu3WgPxzOh4GMK1ml2jLAoRZZej8rvyNniOVRdsVr2B/HGNP
uOSkLjbCrwh7LRBtVnzzXBLBoYSEFmsPrVzXjchNNuJFm/AD0THyV85s0mfVdex9mSJ+xNszrPMf
EtuNhv7IdU4wZwcre08VEasJEWDdapVQ3ZvlqXBokHHcxx4gcphlU5WN3CRDuHNEABcqrkW0ZlVw
US2y0AcnWTuoNa9bSsrnziYEAujCN/bCMB1Vn+Ixj+b840U3Z/khG1nNIDGIXAQ/Lo/EuAtwUwsu
FBSwxdbaySEEN2MK0BA4kGQlmIVQ+1XrS9Kx6EBhI1ry17N8F6QHwzpiXKQq9u7ByjHPTNuClUvC
82uxrJB+XQYPSTvULtrEDlr9U4+XqQc5FWCEovCaiAZJR4oEIqfsBhPOBdCrSH9acpDUHZCcFtx9
45JFK1PdFNK1ytBWbAyULiRH2hs7QeijzcGVcStyZlThNm9/B+bfJDzELUrwlHXU+iojDuli3VMT
RFuZ2LA05atMUmJkXjFXn0WJVgthStqWHgzYS9xHaRZfqgLXSR32Gj0YtEuHMzLcliaRUnnJhzjL
Ou9WGvahksK/piw+aS7hrvJS/T+OzmO5dWOLol+EKjRiYyqSYA5ikChNUApXyDnj673gwX3PdpUt
iiS6T9h77aWpiMs0za4jasU0U/90w7kE6fSWqgCoKgGkgXm+FqEfC5R9w0VcFVvink/C3oxG/t1P
nz1pkpIPVx/I5fKVkwVLfsqt9zoFjxZ0a8k8Jyj9fQ7jPkrTY0UlGaotK1XxQC++aHHxg4nprxIl
KdhVpIX437KY3A1MliX0C2869IHGZYoNpDQ2DsuUtuMLV8UcmqNLa+2i/19ooX48BkN76tT2ZDti
7Rfy2mupysKl5fxdFWgD9UBBN4MhtIuvwTCtFWEc8tRZqzHlpjKcNXaRSDJk7kAmst2usdyBPmtm
bfacNZXa/EojYtVgv9rOvNuhl0jIP0f45qAbG9N8a4f4RYH8ITMPmDpZxbXUIMWOsOisAfjisIpy
aDL2uM4ndC5kz3oS6RVoSc+v1sXEBphVVKN9cxgrXb8RKZmD+rjrVeWYBNmh6EKCw6ZNgkywRfgg
fO5Ntghj2pO95vBQIf3RUrct9HVLz1kCeA0NeuM8vkypfHQOVo/OMi/F1B+DqFibPmBf9Mh2IpZD
OcfmFDR0E1rDBOGjcrTCnZHyjaDCSvG90YI56TPBfTL4w8nHFARt82DCEFDjctXYMEXhPs5rjDwS
r7UDho2MMuKJ3ZjHKAzKQ89Xg8IEgJ5GpmW5jnIb4xlYItD2cIvdTgLSYn0xCZLrZxFQRRaN4KYU
eL5ldxDGl6J+TwBVivns+RU2ABubCIIanlbN0pOJqUdFYXABxlRKLG1BOn54v3NZkiBbMdnrD5co
YFrOailCbRiYtEkoA2PJotxk7Qe1kb2FwdzYiE5O8izoq0aHzpmgjeGkNOgfCIacLOg0oLUajM4m
A1WLNfE4oRNrYD6n8TJq6XAG8K6s1YvUWGhkU0hwYSN3tka54Xw5aJdK0sEEUsIegcL8cww6rML5
8Cj226JdBbF4MTFccQL7Kr0xnWY4ud60H5OPcqpdXuiKmM1VYiKvmyh0u1+jYabEmCQ6S/vghfsM
1wfDVCrlJdIkvWa3zvlh41cY5m40uAfmxhZkgLG5JLaeivCzm64U3Wn8VuDxbckgC21EdswmkKGF
Sr/0g3Rdk+4geUcSvB4JGQAvHoMyT5URHjsbIcK4NQC4+emqRttpMAhRUvXBRLHlWJzf3mnm2hCF
oMDAt1FX2wZvG9r5+cWFNLRJzvmgv3dkGPWz/JL/YGFRqkT0obOkJSFtkMUYiSajj+Qdu8dITdXC
2xuxX3Ndd/nS75WVFqK39QY3Q4I34RWws00RsH6sGa/RVCLMLpAohCNVCWggDT17JgCmYqJMgUB1
c6XGV6lCroVeAIIAmoeO99zINjpQr8KLD0YlVmk10m3QwDEYXJXWrSrYg4X/csDHFjMMjW/4TPcy
m3Q5sc7N5whIhz665g3kcAdfWI3XsKEzphMRNmM3ZKY5yRkOUocC7boNxc6GYBxQL6O/av6M9Eti
JZ7pFLXGPJhl5Vyxsr8XyXvVgZzV9zC87pDrazphgECUiNmPEjIpZkQuei4xJtpFTWloowMbxnrl
g9trvpp0bwNAG5h31ezmVG7tnNeqAyLRVXvTd+qLjBqUFdECMxauppwnpalQ0X524jvwYYmmvM2v
vSTFlFayXmkDtpCJcIBe2yfVs7FwhbFG6Jvv3nvvhpMTPBLnXOhvuXasw6coP4BWyOqhJEe+/Drt
pRioUkwaFsb8SBMKjXqwBjNA/9HQEgz8fT64bW1wZSChGLyd03msp36NHgxw/69FtDZPUOeZiBq9
Jdwzhc0XCD/la8aHksaXoWSjr31lktlDIh5FBN4V5ghWi2UEScHLMBvkhBIg28ihiA/qz0y1YJlp
WkcBUWq0gR2P3KKPrEDUF/LZfU/9xbY+U9TQyeStZvOHY4ToSr5NiCp/gXZvWwHZgplbwDAWYlKD
yzEMv8KaqT2RUEQbZH99i3jSQu0gPmqMBgXgEPFPxH+SqVTxmSEDjWjm7mr6jUuBK4B0yFclPosK
ptdHiKp6NuFp1zACu455T1T5MtYAs6Uv2wlHaPnVGQ9ruPNO9HhBWBmDlosVArnCRWbuBvXVL+4p
QbrAj6I9EbDCIkeIJ5CtN4lH+XZkPKQG65TNbHwR8bmDqPXSak9V0P4rbsBCMOEzAn5h08fpONTK
em2iZxv1RRp6C8kmoKEKDUr40SohIkoBRwwDqcp7gaOyYVtgyif/CKEf1ifrK+WUGXKqFrnW+dL/
L8VO0PphMte5sVsZuLpv7TP6XdMulgGjOA+SbZzU7JUgRg6fXjejAZOXhj2wxlCBphDBMKGILLT5
448kEXj5ZsjLTVwt5/wQGhGbjTuyijOjKiUmTOVkEMNGm5FuyHuDGg1i+cVO6R/6Izk3IxLK3s13
+Byn1IXNPFfs2oN/U8lX5XixooMfXhXwemja272KexFXj5Fvcwdu3yOpfidwrwrYz5YxhSnu85c8
LT4rbCk+Lzl3Bv4oJOtCEGEfToRsyNQpocuN0mkToQ5CV6HRPSUqKP0Qhbrx0KNyqXcXw8tdXVwV
46GQLqlr38K7W+m38D9YlU9W9v/RUwc4wS3KdqRQBbqnZvgqzI+sOrW2D//IJGiD9vCfzgmSv4YZ
UW9/WnAySCSdH8ss/afaD83+roe95p0L4DP2PkMII3Smi/+SqnBH7S2OD0q0LXl/a3+lh9K1dDQR
4q9j+O29wzoDClt5e97LUB6YJrC2YxnT7FXnQBQPvvta7ivslumtnK/Z8Mug7xv1uyg+0hSR7R+/
szMecuPGEzJOz5xrNht/eoR8afkJ6DeJbygMJ7iY6smQNQHdpCVrW3t41NQBKemHtW4cJYsUZv6N
4ET8ULl+IpztlXNRW2ZUR6+8Wu1PVm7KQWLwpW8JMfERGp9NXPtspsrioQU2T8wjy9/HERxUfzOb
61whCBUtrptj3xSXLE6XVnDQxLUzbw0zlARu8bWzSDfbSVfzT1F31Sjex31U0sudSEjn3y3ltgdt
MV0C5iOedtPlR1WIhcmdmsRnDG3sEx2VXeC54vSqbmPwk6ZfIt2w02yNa4q+m2bdnM5as8WBp2t7
lbQQEe09dcRUuy7b91BF7HhI4ovMd7Z3DRi8QbXrvX3FqrI7FaVr1MAXdq151VtElupjsu49+gWR
naCgV7SMUjC8qc85hh3eeE+8N9muLo6J+AinkzrcDA6CNnzwlREcA/ifS+ef5pgHMSFm48acfx2d
XrTOvjvWunZ8Z2gChj30/5TujbG8GI9hxOL0pQCLQEnm6weLZR3mRZYoPoZDZpd9fi/EnXghBLBn
K8KChO9wuihgIeelxd2S24ZhkHFI8PpGbuGwrjAP7LbH9pmyke9x/NDZznpX6sZ47Zln/qKKL6pz
txjFSpMRZcaJjjQhuZjVw7ZOQQVz6DUo92mAin87TEgiN8D1ZHAJkC8SGeHo58iUS0+lCl9zybEW
t1H9DtDy+/7VSr4BOyR8onmLLo8sl6Gg1uL07G4EYRfZvwS+Zvkbc/2lx8APVy2KBRnYS+G9ecam
q9CguCWWJedLqb5H/2uK3i2JN1U5OOmF7mC5pgIJYBtXnKW5/ltw10g8WANqmjpHy9NHq5DtVu5/
mQP50JR6pOGg7cyT0xiQU08HGrN+CMRXHLzl3btlPYqRBcyqylaYgbxx33QHLfk02M5nZz+4mvw3
SNlmoKC1R6O7q9wr0Q+HY20uNR9PwiJkLQVGrzkXxpEBS82kGAMhMlMECV8pCkrpXR0WaLV3jQT1
E9wN7aZ5vyofQP7gG1GmV6PlA/0rmJUhYuSj1xHpgrltdwbCcp9v7UUOe9/7MupdIZiP5Z+j/9Oo
a7Nn/F0c++EUERfTbaPoDM+YBl72GzLqMFdzwMf/5qepvdTt0dcOWvWkx1YhekbRuwJ/kzLK0H+6
9i1S1yWqSdYazj7J2RBvQ+2N72pS/NTVFlneIMkcTV9yJEgES+AkIdWY4clbiNlGgLUTryXOyZSz
uIMNCc4WUvvCgvOcQg9jFLqkLCykv4ikZFb1b37A5uFB0TArPEbmPhNrjrbWeCvIAEC/aKZ/FWv8
kIxJOsAFShTQOryyQuwIQ/aVrWox7UKRymki+13dfeCDaCZmXDtPHBgeOriqI/+pMeOmAn6pe6zC
/JkGY9lG6YKOmkzVrWwJHNX/GXOgAjVNj7Yvhl+rylllz4lq268yu5oMFopdEN3nNo0X21XfdKk+
PHfJGHYujDoUo3ZFXoaH+uqQJf90HEkd498QY6EZ3vvxSXuXU/5Elyh9Jagt89yynE0Pqc9W+yDj
m5H8awXrffVjMH4K86fM/0oE/dlC9KQK7oL+14qHBQbXuT9sld858zClD+uqm6G9wwWrqUIUhvnB
FcMqY/RPXUW4iZeULKlk68ld2my9GpTZWhDoYwOvWg8T2fDXJr5JybD7GTin5K0idwGqogrjDokd
lXz2lzi3FqVv8cMtyi/f+9ccDg6gmpkxC8n4UjAVCVkmHni5luUCNSCE0uKJo7B74aEJyneegUQ/
Kxiz8reRuV6y0czNmBGOeg/9gw0Tmhql2lX8RUmW7uphYI2tj1zH1B8VuHFEuGSjQybj0ylxJLCh
YR/1wgYP+oZGSlC45i8i+x4xIOKcGG2UK1uTfEnUaU0B7EPZ6iMuCg7GxC9Yo9RcCDwyI1L40H5u
jGJcGWOEHsT57NLp3bG0t0KtGDKxrNSmL+l1M+vwVXIJaCic2zQ7jfxJTs1bzNQttI1jp2Mb7SXY
oGhX6zqPbI6Y48erTCqIcWvGMOKcId2mstxbA7VBkR88VPSpZEssgekpiL6RAgygKvOkuli2dzkU
bXpoTXt2Y60CNTPR71iXyDZQzpFvxR9BvxdBCmhCTdsk8UZP6/3Q64deifHQvUzSc6excBWGlI4d
gTBERRlACAmeg0eLYmMGRFuAo3Vtms067QihqAriq02xLLorBLLNZAcn4fmvtWxfmwEChzPSch+a
9OYDle6+Gmc6dRRHTQBIIFZXLaVpWwy7MvxUUQykI3UtfKdWW2dhckyJZC8ztCkmwmFC3azu7HHW
C5p1tbthECjs8+gPm5TRXhMAEUFqNbLU0WEARc2Xmr/O8t0QF0xMalwWay8lS0RFu8fVCAdsfI+j
DOfOdGjRcIgB02RzcKZHmPjLKSMaKSeRhzyv2BgXatGgSh63dfzd4QpjZBOTKYHVb8NH6eYJRhVv
tsblPz4wZNrRAvtK/GcyDCETFKqVhrzOX8f8oDQnpJZGdwSijpF4aWgIuwDXK93oOuSXWUR+mbSG
JsVYgdDR1nAtI6uoyZvpSqD89opsZs4jPmhmsRp1ozeAnvDKiR0uAURN391UBftfm3Du1FZ/xeTW
pVelmtZ5SFJZ6x90Me5k3d7wJ075cECeeVCTkQdKnLOseaUBXhuk1OGswTUKKWIgpx5+Qh5dVbL9
Sqm8J2N/U5p/gww3vW0+wOuacrxqfrLvCn9jkKPVYOxtEv1QGtVdKaN/SkLclTXLe+v+4Dzsofgq
e2J6rf47qrNbIfjuUJdi8+9le+mV4dQLccqs6RTESIw5JZuAmD02YY4124T18aeG79SSbDRr8NUV
woeMFKSkTL7qquAQYW0xEMlAQSNvDmSwgRYdyVznXAU0sdJkSQ5r2c7CZ1OyOjoCOvtiQrASSvpJ
0ivm/mUfxvcxUP8SXQf8FXen2vkbRH/rpPGaGyYk2m5pGdOmJ/k7M/ulow5nHGaoIlRoY7qBEI/y
ouNFp53JTgEVdI4E1Azjpcd3urcU8LP2B4oHnDzpl+4dgMuw3TJnCYwBGbN2iG4S8EqUdy0sb4Ta
wITWD6lf3loH81lqaM98jLu9doa6z21a5k+/nyps1D+DMv4OPcEoCBS3Jdi5A1emw1TeYXyYtO1L
Vc7lBiKdJCecrYxlePC86WGHKdkNY/hKACLCJsV4yUn1DRoccT0naFYSsKuzbxXYcoikWcOhuRnV
JqJ6WUwFqxrDrHZF9NQJqXIQ1gMeIK8l3Egt2BiTt9Nlta1GyL3QVpB8NkW012hp2wTVF/qTVLJu
l+luCkzSjXpofcbGgk7hqMeOtClPx30Hg6RgPYK6indoLetwm/fRcipw2jfVqzpiHI8CwCf+AmfJ
1tb7g+XDyleVpRdYHyFQrsRLF2HPc0b2rdrX68pqiczEIVx3dGHRIaRhG8N8B1bnKghw58u/mmws
yYZAhnovjXYztlifWnUnoveh48stKnGd2uFDDWpyPmi1o+CsCvFTItLN9tLzUBYCES6HVZm021kK
wFi+5U1j7kj2GgD5If6yfJbrBvuOqLr4RbXrwulnIiGBZ/ziGNZ2aLkrZwSbxQ1tFMus67Ar4Y1H
DSPS6VgrfN7mdDACdW/62r61oXuE0PUpEGy2+0b02UO7SmAspchUgpEa24L00x/aIjqVUbjrQU4O
AsktaASsg14xHgeGjYHZbPSxdRUforWZryMIAWnjnOhq8GdtfaU8zX/bAUrtiogU4Z4VR3gyW+/c
sJOvhmmVSIUh37CtoxqNULObWAFKpp4lKHwi412gSkSRCmvRgNpPfHHRKsA65yDfJYHr6Sfik/nf
wNjCf+jai5bTRjNnaU5kgVZgj8LwpxjQ54E7H53fWn+v5jYy/cqVte09C/Vhm694a0RwH0LBEBig
hXeomH9X5XfIOMqPO4bsDLasj6aylgnDg/EScI4FsCZLoSxsSB1OIOCsssCElIUNWBU4KJwL/tnW
2fUc7H742eqXGV5vesxQ1J2By6vL3ubJpu9cHfoFHbTGUF+6Zn5BBpPRkuTVugJ/Zn/5HLYNs3M2
7DTYQUvOISwTPXxtcI9RFTUj+vYj6Vl48qmDDgHBEz7gbKMEQRy7tfLJDyF7IXiT2b3g4inw29rE
7DYLh0vSqB3E5Id0fLXLVatuJtpZKt+GhG2jeovFho+jTnaKdxb+V2X8aTry8rttfJXGzdLpXaH3
qih39ZsW/vJ9T32I158pWEvffofphu9oqtGMHdxwJskdc6CEZRAuQfS3A9MyZvOWi2wcE4zKijiO
TwMqLzOAPs6gIMPAoNiksbQFuX884I7yYrVwCfGjNFA4GhvaOtbsnlTdKXlGFhOkP34RRkCOwjh2
pz060JEa15g8Ksk9Z3YsOwwhIb64HmRzPfujnzVhoxoFEpd1Oc/amAqb07cOCLNgokZkj0GMjyI/
7RgxGvui1Efi5FWL7ygYOJbjZZBbq4Qgnor1nKUkZFQ7K+8y6CzkYmcTji1mPDThvLnoSklc4Cli
nzM02dr0EjdqZuds5VrMr2VHvzBukX6QiMaCmGyOGAev7j1BLZP6ABI2A1Ls78AmD0zYvUhHi9Qs
fIsADWzvzrWX/4KUS1FlGwZ5x2CUbPoDS6cHb3/khojbWuKz8o1IXhXt4UUpO4qvNPqnak/R0lBc
vGFLtq7jRhwV0jpF8rMwgQP5P8Z4kekZ3wkrRAr5qYBKHH7PaDcNS1t7HNpLxg5mZH31f79NJyfT
Dz986cVbBuxvolvq4CAk5Vvm4/p+Ukal8tdX3y0Nnsgj5qgWt7ZjC9Pg6bdSWiSk5v2bZR9sPobA
q/eW8ps0xAm/BfHrRNtMUMakP3g6pNwHyms43X3Y1AxQEu0rZungT08/x/4Kp5qtPifNIrLMBRcq
M3M2z8qTMCjE6Lcgxd2kQAl5DixlJcI+Hkfnq81Vd4oFHq57hU6mSv4NpLN0gkM3/DNTk8Ufq+9R
wci5UAyCqpiRFskdHXyD4sW0PqOElzb5QDTJs2Io2/6LbQj3SDtYZ2J3QUy/DJtkyQ7PzS3nOjbJ
ev4qtUG5mhlkjVj51Brz6K2Wxcb00TAOEL5ERx4sJNQY9SnCWG01acGKqRJmmQAbD/Y/LVs5hbZ1
FFIH0fMOFleqaJej6e0Cpk1eb+yHuFhZ7FMLBaAZOaiWw0jS6N2IK7iHiGtEA0kg/LN6tuHvRKke
e79/HdjGJSYPC+bnlATPIYi39MykF5Hl1ElW1jc/4rycjFNoFBuBfEPxUM1TYtgicKWaurxqMscz
N6+olftynUXWapIJwhfxUYSwTsqB4HDId3I99ubJr/Bq5QEbkFkAwUrGf/hQLWSMUI+xb4/6g/Jg
WfjRqilvZhCTykiqXYDmJnSDiS0fdmXPRGGHwDehgVZVBdpg7Gr8CtHAE657+zI7hzI7YIEGOVIq
rjU5b/yrPXRPQkXxnFqLSUUVoMEF0SBilTHsa2KuIIWYBlQ4QAgpQKZJQw88cAAjj0xYGOU9qzYs
OEWyglu0qOGCmfPouSmXOSUOtVnQHAYSYKKsPzXhtEpReWQR5Duf7X8nln0zrvre2ylMgNDmCuBS
FT9v6O1NCMLTTNq1HG2gnqzYdfXcMkubvHTlLCrySwzPWClyXI0O+ep02RaQShqclVn0m7HH9oIi
o3FCtwMdqSJ1DW0N8dKEC+doWSjX2X3noN78Rq5LJkGMLEb5iES0S0u5oS9p1Xxpt0S/Kfazrp2l
ymCSOp0/BFXwNYk2w1TvAkn+52JSDhYNnUVZFbN8HJmBOIB/VGpJn+D0fz2TIAPFST9blP+U+F0t
mDrFw7LHFxvb7IcwKjohdrjuu4RJU5wh00p2cLq1yOcVddwiLGa/S0RbED/tkoDiz5Dl/ohT1G7P
RvtusSXKvW1tXWPzx1A+O3r+WKWaEa9VfIvw7mLO35sidvXXwD/6ecyWcOp4TfWpMJV7GFVb5jP5
KiaJOqvD49waFsW0dPDrDISk5FcdoEznJtG5A6mQhB/acK/Et50c9e6fmW2G8F1V3Ei/SxI8s3Ws
XqrqJ5Xbeew+5v1WpZPTlUPUL0GYe+LNgxhcvpptvEpJVhHlT8zOLGwQ3MmvVhxm05EPLh0FqCq/
sx5F+NVho2GiMvSMWXLiL5o2Xzk2oesfgW4uekZ5Mbu53vxRZ28mBibXSNtdqOCbCyko3xz1USti
wf8BvIcVYa4NB80StgTztczwIKZ7S5C9gDqONtCCPklJYgkcgmpNeBFJ4RURxmzB5h+Tppgn7JH1
pEODMU+8N2GI/lzvyFm/6c5ljGDsU1w2wL5xILKBQIqlWulvy25c6PW24QhVYpPVfOgmbCM7vEbK
qRZo/Ppm51eksESwDXyfAS7cfViROWSMSmuWFf49Y2AdZj0y7sPaadm/12uRTevB0Vf9oKJNHdyi
qG+K/ulxTNsMXsGUh06/0J0I9Ve9dkrd7SxvqXuhKxpj2cXS7YoSTfanPtKWwMVxnFMdPjwteJmc
S5LbSPVtKJ+DW+E9UKXHoarje0h+mhbDW8zLZ5U31NSBoNWNnjAfYqmTcx4bF0bD6pjwhs+lBnYP
MvZ6h+AUVMQlMlI2ueAmYdWTTUJjnaFzSYNxnXoM7f2PDLlThKzCN941tMKorErSz6Yy34yNAx7F
XA0xfCbUFuFEvuM4ENiO+B6za1GSbUaiBjm9qYZoK8OwzuYqZw3vcDx2KpPpBhXK30AF2pN6NJ8n
Edzqgd0v/rd5zV51I7fwW8OGKJOsWcxpVY/eYihqYv8wUvLiGswWLRmTCVvnEEWLttcSHmXKa2UR
aPwDrjpa0XUcvhUR6jeMHJR3jbLvOnBCvwUbslzDeJP+aQ2lt/iY2pbwJH+J0mweqBZuV9kvBh34
NBBdp4Sbwp5W3FnkAh0auN0WSaOF3x6qXu5ljcVCa9chwRljCjrUKATLDfYwyaGLA5Kg2o5LYDqD
nPtACpIydTZHbZeL7KjZ9TnkhdMRVxG9nm3Wl8Qwvsa0PBZAwSZxNgRsGJtH40Ur8UXMF72ZKO7U
cs3UjEqq4ZT07bpoyVVKxMl3glvZibfZeaSHiBy1KNzLhIdCLbCFEFGvneYnQETaphvVX/K7j17u
gzOTm0odedAaGF8WmLXwZAmod3m56yfrMhlHzwm+pzi/eQymUqV+Z17H5DmHxN+AlPDaX5CNQVPf
ktxAQQFwjp+qiPFnHgy2TXuKHfhK0cwLqE4+8dXJw2mBbDnolpNH6kQrG1tUHA1vbV6DOaFa6Z8J
0JZaMbbJyI4cRRSyKsyF8ejmfn3WggKRelLveYAOnbDQmRicaUiSTfEhEGLMNgOl+lBtdldmD+l2
2osi3jJIRYGFaN2pLqFFr2lyg41VdaxoRMOILDsreXZGhTjD139rWbqm778bvvnmif7qsYtz1DsB
ANeEN2lUQG05zNNewrVmca5ImkcCXn96NA2NwZQssfbmiA8sitdqxavOq5Mp5u8BZWcm7rmDGEaM
D0chzmXQaJuKMHm3p2gtDSpjy/jr/XyrJqUr+tCteu865PYbP/YWG/5JRxHll4gFe7SbSgKrLqXY
t6z+7DjY9FpKeTZer1VYc+qg+vUxHFYF5EWk3IH+E9Qkh1XkBtnKoUikK4tXGP5LSR5EzMMWsees
y/pgQ8WiU5+3ZsXVRz0+skXT2xIv8VWfhssUYRXDzqdUqMhnvGlAmDwCIobxUQLshBVlxw0ntPCY
d9MTKRz1+Xjkm4828alid04Yb7K2XI2kyLcmzdxk32IEFKoWgXONj/ioXQlQ0cpuqZ+ucZYr/vhs
EClEgeGicWXRS668V90nxvitT/Slph3G2DmaDZO4lilxvvcmAsN7GKbQFS2wotaA8EfnWCz174lm
TmDO8nr1r1KTlejNTdTp+zHWH4mvumZrbouCrScZrYD+UR64aejfRdOc0EH8+bmx1INm28CNt3u3
4+vWEaEOoz1pgm2JUiRAmxWRLhZriTuZzXfQSLe3r0j8ll2ZnCpqmzA/jE7GgoiFB1NZmOVbGyvX
aPqMQ9NL3pFNUHqPcciUJQXJubcOwhFExoeAfwRNG9Mr1WopmcmSRhetD+lJRvXrkG+IkYUjOXjK
Kc2AhOoIUr6lHDY6z++U4jQEvhGyNZZE48Zc9tmExGUSh7LHFteqCHnNPT7sd7O1/4Y/m2BTTTKP
Mo5sRgX0CyZ8C0Oeq966jrN9szH/zdM1Lfb2GvuFMigv5WQfVE895eqIFXNcNwMgLotk7Ly7zOKB
kq6qVyaY0NlFZtD1MpBUhlRc3ao3oqgvfg+UAXO2cJLGpRl5qQEGCN8DUmhDZdTdBjSBGLs9OOHW
npadId/zCiuox/4mj+sFMwmUb9NKnrIM2bWkXvUxJ+BbiQ10UU1xc1CqhSlqA7SF+tPsKncg84Db
inVfZC1i2e46dtAw7MUYg61xCD3HxRE7bMRb79qWdBFR2y/LdDwMrIRIfP8qG3Li6r3M0o3p1Ad9
6LaJDp2ZmWVnRocqQJrZEuYuj+WAR+8gAvRJGfur3iQgp9g2ClRfLh0lRPVjMcdvtAV56im+vpxL
kMyDgnVB0zYn7y1BsBiNP22RusXoLEDJ6UOzSafcjdFOjaFB1JWELaCDmdAWXWW5qtq5Bfj13OSD
T9l1efVaNRC/5MMyhcCfDmuayW1N6m7DjN8i5rumI8eHeSgJplLpykoMC3n8YYNOrDEAgTGVn6WE
4v5UopxOCm2EQJHsB0s+YjdMLKZ/6dKbjZMo/sq6AbfwMZDN4C2Jnnfw6zVQakcw43PVXTDYJDmq
pxE1mSqYM3EBV13InESfJWuIsMuvpkKVhXwrpKnVSWfNQhwbBWzHiTEYm/kQg62gOUrJr54CHNRd
5L7bOlwdlQu7cWDelFgHka8ikqRmIDLlp6sOGYtuGXyO0Xc9Pbt5RJSCMbQw+sDz49f8ypR2mVPk
cnXh0svZN+au1LF1WnuVNVRYSeYzDNxVE3X2XQuDjSJeNYukvipsoGlTIAa6IGWn1ch9TuewQSIa
8nbCh+DQgQkD1lehFN02q3H0OSEyILMFYm3B2h/yp13JYGno1OvBezpZ33rUfCQgYZZCDZf2hOG3
0Up+fuR/6lpE6ZWJc1iR8WPLGEWphH/SK7xawEdajJijNrRXqwRylkqGNTmguZJfIY9NykAbQXam
xpBo0uIkyuZSQ4L0yxDRbpvZbtMcFI8rTDMGubBTVJ4KgardNG9VEr5kgQEvZQpl4WbEj+iJ0DYh
uBOnLDjVBKJvGaPDjIwsYl9M2TmYIthYXD6koVJMQvj1/Ji4RaRVg9XbjLbjZW179SHHXKjZBsmd
WJkV2/guextU60CQo5fchU1mhRK3P0D7ll1iubHQVlLDrMyAaSFpELIQ2YD1a3UzHCQMDzxJMwXZ
AmhbeBstgMdF/Yu1mUx66SCGDT8bOzvHhXKPDRPQjk/Pnx+CvjlEZrlJ+oIq2kJIUE/jQeLfCpJu
yxsr3Cil5jGGi2zsW5R5EDo0rwNFF92cIHi1RbqKU7z6k6XTqjcq6xLEAXj+AU0iBOwV5AxCEhY3
zOhRggdCC36IH9pbH0+zJnBslI08pjE4rAaUvUrgRq8xttbMAFXg/D9ZFrEytQEU+AN3iIqo14zk
rmpZqwbFTRvMP916JZEDOKNiEv3jXyYV7nhkvXfE2GoWdH9eeXRrtBQe0/A1pEQmsEnO15kBGU0P
+JL45V2PCmwo5rA2Eh4uve73it3payfbh02U7tPWW0ubMXJq02P5idpvhvQ/0s6suW7kytZ/pULP
F24kMhNDh8sPOiNncRTJFwTFAfM856/vD7Jvd0l2q67jhiscxeKAc3CARO691/pWdN7UoFeSJEQ2
vvV5bm7mCM5nagPFL3MCwUye78USA/pIJOD3cNz1LT5Fn071Ri5qOLTcRc2aeKTbb9HgZbsoNqsG
vThmeqXXQH+cHWO2i8Gj6a4qJ3K5xJBM+7605p1fz29TU7z2DpEcrugo0eniO7Tp7fS+JfX7JDc+
gVy5fA/BUjYuw+ohZGYru+LUbhCJefQPG7+5EFnDUH2AhptkALoyr4cWhpPCZyCwkQ9sod+ivsLB
khnkDeKlnJBoT/U2Lem9tZF+7ep62rUgIW3NaRrga02QSoQhc7EgnqIrcgfuTYZ2NGD+7qZPuJPv
jDc4GNUL6ieC0GzDmHsR4ZNGCFCZ6LUtULRmkqS6FPF2UBSP9Zi6R5mE52XFIM0FntUsgBdbzz2G
jFi2Y0lBJ5W6tSHMMes7CLJFaw+wPm00c6x7+x3lhsnvGoNwaInAL86JkeyHzaU/0dPpxgl3rWAv
RKRQkbzoHEbrFN6NDszcmPGmqBBZjiLazTGhHhb3verdb6kznqUtSQSl0UQpYpxwmo8pDD8WQT9g
Zl+Q1IjnmoyyFOVAGSWwkr3LjlJr69nI8QP7OaTbM89IelLH2aplVVM7GJcTGZw2Ety5sLynAG7e
CJGmU7eZTzEhdfjOWlPwwKJR0d1ovCZiXN6EbCzQJsQLQs1yPFARPMDy0DZMRHL2JMH91HFnlPNz
6mIzTg25sEJ5F1V9l9GectNRIPnm41Ae7T/rULEr/ux77kZWESB+m2hhqyVkTVhleB5hU5MQ5fyV
xWaqgpFPPj2OQbPTwKzCwqJgQzs9RA47m6rHezvWaCq6ht3CTZBVZ54CdN0Rw51mCSibEfVsWHlo
kab9XCoGmksKeMLI89mHbuHU8ZVWT4kEBxCGIEfDVdftExsBISEFRS0UZ6OBgOF5800v63OpHHvb
GMJMmW51HhQbhxGwT9Gf581XxrRXhV8BBQ6tEwekdjCos4ozzspJz6nLw9uRiwfmJ1RWS+Lg0F2z
Nd52DtnBuxbzszK5cCxliFS5br6fiUalO6eVp9lA36hrCUsbekQe2vrSIKvL2XbRP8WzMBTYu2Zq
G8/XA3rQm4YeQ454BgvbQNCLxns4NXjf151Q1uuHoEPcGYwnIqrxnSJ/byO6XqLtb3KB2adz2KwU
rYHJBK4H0ZVQ1ZOKI6Zoc4SpLksoo1qoX4QOLaY/kUknt6XFyt7gqtNLSCI2rRerRHoz+c9ph0hx
tktG9Vo1aEAuRkMgiOMHtOUtiHNIkKMRF6INrXs9j4TQb11UYJ3b3nTofeAsMVlSQfVYhi1TMEmD
Lv7SevY7w4Fbv20JWAz2RPsi3g+mAj0oLjrXZXX3BMrB0IuOCZOcqiOHLCuIdkja4ZT7ErNijCGt
W4k6swMFAy7gkpaom8fA36IAuM/t/lz0GmwRkSCs1acK8S/F2mPJbcp0LNvECVkfdWe3O9smZrhP
3vRIasHiNNR84HiZvjWbln5xY+kjdxyTsplLPZzBkI/M/fM0YuyAocmprF2VeXxfCTR86N6ahTij
oH1FVktntYPjmEHKjavsYXTo0louHkNN/eRFIZJeekMjtw89mhuVl/l2xPzKBrzaTBPGoiAdIqYR
4haMaOUl9ka3QU5AMX3FkmxaFIsoqVMa9Y1TE28pAgASZtzhMVzCwt72w5suQzaBanzUrFJNB8dm
YM6jW3VbIvIfZQmofBnd3dJXsBD862j21oBxA21gZFqdI9mIO/sxleyMlJgyhNAo8wYUtey7zc4p
+0eMc5lKoT640bWsO8VChnwpi70zd2D6GzIaG0zWbrhIMWWPl6lNS9vRGt+2o8Fs5afEMGA2ZKA1
Wt3F7Oi30DB/GPW7tXQ289aZ7n9Om0y5+ljnJ8UEQb7vXmsLgYoJVsY+lcpgPyJ+NcwBdZAfLNf/
yoYBalzClagKwnKt5F5kS0BzDznTUgeXSXud282aAQIYKh7wDU3jfFfDHlAZk25c5MQOOanZ3Jg+
y/F8htgIFTJancT32pfR0ZX0LJMxcA9plzPUGvFABI06CXmknltQ4/IifZKl/rK0NnHXzVvc8ci0
Moe/0X9LqlpzpRmoI8l9XYrlvC2/RFXIp2HTpxlm2GqeD1GKknWMKsxVTkREJjYJO2EgYsqEfiAo
zLmKiPWFKyCWhuWA2Ezf0GDLurPJUfddWADiUXh7k9Iu170i1w0T+HToavyLM570pXr20jWEsWDO
4OChgLhLO92ObqRTf2Xusrhs56wUDs/YahqK4XXuyxDXgLhzQvqdTTZfxqNPrEwo1W6csous7Wlb
+cmVk814sdh3RQlzh7ztgGcMA0Ew9Kdr+5ksimRTuU7NfTnjqpraN8yLqGMNViM7lLvMi/vTMHev
675/qcaMThvqvUOHrGEcXKqy2f3ieUiIp6rCFkUZEuS+OIQDOzibblvNoq4qMnz7NFp7Gxbhq72/
PkYB381B8qCH+M2T/bK323OTYREa2Ch/dhkwU+EAmuo1dyTNgGKgmGz7C8vUV7Pl4W6Vmb91UgLZ
QugiHRViGhb0iCZMTbKjw5AFaHCXU1f2JPaIgH6Lb19lNht4GcFbLSmg2xx1JObAMCkZ7UXDkTSc
bSYtSC6CundwiFWe0k2NTHsjZvltlgNjUowGgaHMtFK5q7vxFFz7ixMHGK1bRlBZCWfN5oGCdUhJ
ys9+lcK1ZA+oqLaBB7p3oULfncT+Z7/zsQTWptg61q70lscx/mY1xVNpNU99SrMgDHCyVEn36McR
5raejz/q1L3Qd2kJ3RvaK3GBHuvR1O9E5nwYtq7cxjwRUqvdxKSd9jMMw6yXAVKa4pAn1bHoOkiH
uAywflYWHjg7EPuFLGksj5+7GPpGeFFPLdxW2Jzr96eKbSIyQ0I7zqc1GK9XdMozhHlb0NJhAM23
q62TdFVaxKs2OQ5x6+h1f23oKterwX3oumci1189NEy28c/EmG+nQbfo1diM0F7ZDiMRln7FDnmZ
xO0cMSAnxZ3ewavSvgCuxasrgm9uMRNLuBBKGSdIgGhIwsUg2jZZt7z0ERkykTvgiavOl88oKb/V
prl17WGf0l/a5NO1JcdVHdmBBqy+ljMIg5i5VhcZZAP5WgfOGKSlIK+7h5mS9IcBcAPqkm4CN1mk
OEncaR9EsDyWxCI2fGAA64FaGpxzktwmEJVNSukXj5TQTsy4uEt7aGsCqYk6cdLaw4lSFrvS4vR6
Kb7mzFdHYfEUmSZnJn02OvqDj+DalvikfH9vapxxiL4e56L8Flf0m0zLkATJ5Fe/6rCcqYM1p4R9
+gEjD3qOSRkev/9cn0Q7Yp5vqsK+k5FzxwTjFYP62aDZWTuSsrAov1dJxzguOc3MIsc1392BUWmn
H9HgXnXNbUqjAEANF9lixsfGMu+lRBVjY1EMs/t5ovZRbX9fSRzdJduyzjALyq6dRpEOmD9XJDv6
TbUNDEyAkg7BUGg0JYE+9BBlC/76Z3c9srSgQ9k8TRamIYRjGJpFK2kly7a1sKhvnengW8QMSIkF
Lw3QHNg2qxW/Rb/qWxer1wI1a5LEj3ERQK691RM+TuXm7jbQyO6qBPdkjcyQBxfDX4adLAXt4Efb
Ju6eXexlZYx/uJHIMmN3fJ1q674L0vhQfR3CdCZ77RwvwIsbG0rMDkhLw9ggrmhBRfEEUzHI3knx
cFbVjJNQ+9BDf6BmPWYIIJE4ZYrt32YYsHYC0DhT4xjtALyCBfIUAfF2RXLvOXbC97GPrxNln/bZ
gLmbDUyloRU4Q6dwIiMayuYg2hUuj5Z417ukXnqYEeowODYBhUs9+cVOax7c3npJ9foO3+6VE07d
thj5zAK/v5cjAjLjvdqWdphuQRxnrdLLcx/hJdXY9TZRzyF5+uSgoIpLmVFcLoMozpqpfyyC+yJS
p1lZbnJ0aoub8rSbc9qAmMIrZqB5WS0701CJ53P9MbTeo4iObSi/8IrOsgiD4uwibINQTP862VfL
zNZjoEUzZeJdkkYa9sz3TFCdJsGydiHBoVmjd5Qe4qhsgppu2AwOMpq3XsgmWY5stuMoZB41bxu4
pspzH9tJQVOVqtryRJoZ7zvMMXl0Mddjze3GZSN5SfSHo2hHFP2dtmliMuu8j6D5EIWyMOdYlXw6
f+x9miPtXE3Mp9tgU4wJV3y/WNuGmt3UIkS+ML05FmtdG1EMzWY5ujXIx9bjahtqKn/lMuIc4jOd
s/eYE7/5HNl5zbtfd2BiX8fWgx2wDyzjmlJGyGOvp5XSgaojJJ6G0Uy6obOMc1lUH6ZFzFEUgmJe
d3duhpwIwcCxmuVFwKKOY5Iz04ScOVfmWP2KnSG+BYToBKGz9mmc52B8CjqiTZP4hxoG5lzjnMr1
fobmIGP7S6kQitehBS9pJqxy6OGk1LBka5vZS6+X3dySFsteUCTlzovrEGHhc97dG822P8skjjkH
6IHEsooblHtNM0MtC6D6HRSNsq0QLHBP16o6FTMhz32E9sjqvBNK621UcDnmil7IlMIriiM6RlPP
tIhWHJ6IFfkW+QgYy2V68B3PO60p9r2U/jQt8tSgdHWx0ndDmV50o3XTs44dsrl5kQ3jNuHxd7U7
VGcz4/wulXxedsWOVSy3kVdVJ8HsnTVDtQqsr8rK9k4TBpgbXYmzJWatquOoPbI/PFotmdBRSZPX
Di1KBVKg8gg6rV6Utzcdy5fM56fARtvqek38Oah8nwY+NjSEvzudcnskDrTjaoDdMXFlMvKyr+Ad
pNu5xHDWBkRYVNObqdnq9WHzZbAwNWWMNSufrMeKuJkyQ4+XDH13qgZ97S9jdVsiRmOIPzDCuqTW
gaxvg0MOY1we/YEVf9nZJaFipn6it8U2S/r0bNiiLwabp53jZ+SBT3Rh+xnFDZ9ofUsbyqee9Z90
KC71wm/FWlAot96mQqSwwT5zpCWJo3U/xoRmzHYzICuhWWTqGR2XJtUyo0Cf4/joaBdAn7Cfulha
KAuGUxO27+WqXUhPvJRKs8xB/XrJCuqc2CXJz2HlsJtZQqgE9bgLuStldpK5fO07sMRhcrQ79Pys
X2SJNpn6KlBqDha3mZ3ohXnt8EE/x6DhAvvIUlsiig6K855sXX8S+6Kujn0h30xliAUsWOEDaxdl
3o1dkOKi5hXVGNuvUw8oqZrkxSSQ+4ryPYzqaTPP8JElpkMH0KMWCYOfBTFsTEXciCon67Y+1NpH
Gpt1DD3L5CwHAwJGGUdN7Xl3WlfNIVPzFk5JdOzYISMYCT4y7rSdiZ5k2pbHaMzWl0yZTKl1XUeS
0eik0kPVS/LBCXhA2mU52y4uyKmVVnGULmK3pp/zTQ2AzadtTLIvW+XFf8VYVY4Cao6fv3JVgQgz
I2t/aTZLpIDPa0xwEdWemCYU913BTd+xuLQdCn7ubKKARvweMwWzpWeUthQrMKzRuIUF6I6Mbspn
v2UPI8uFQIA467B91/sw65/tgdooGeMHE4/tMSGWS9M76TyatElYXxT46OIGmWxkkBUsyzJtpobE
nMy6y2e6N37XyCPPHuaBotxFRIe3RWouEiVwzUfmFN7LDjcFuahl8Jr6D3MDgdq10W7UUfYlSsa7
YvGhWFUO4xfUvKXHumTKVZ6ZFy+1aC/GhImMKLhsGicFh1JexzmadidYrfSxvO/d9DDL5WEo3ddC
UC+FGYpMNTOzh8U0EFYzpVyYzEAKA7ZOM8yNkQygfvqwQ0jphSSBxUPSEQTzarUbkm3KoO4QBU8s
mf1GUHphpaE5NZTZJvDbJz3z/Jaapb4T7mPc2+Ks8dDjOR2K+cR54Vm1nxUAT61gCGRxjZYKyVxu
xU9NxM4rG/fS76ptFWwnjXzSpYytWjbahOP6PMmCifibGPpWBFzRapkXxD7w9vXZgiNmrxjjk4R6
luTDcjRUYRt++kSXiDAL1hPYHvoDGWI+AmKZSpTgc49+eblv3HA4pNyrn/2hOcl0SC8woPrFLfml
9Nx7kbv9TpuMmWOsdnEEN2awCF/1EK73kUl3AXyOOQ7BP7qK6V403GQ5KlQsGHO1QMX03mZJC7YL
qn2rMW0sUXg3x5qkpZwHjRri99rpNP1K63SKQmLoUwwyxBrGbcjTeqH5kc1EbzrsrKHVU8q1A23H
4MYpKEvDPufsxyh9RndpDs18HgbexBPdBoGvfILYCn83NOsUr83Dw2JonC0lngo/K5pjaO/GarlY
Ajx9ValOXGeYTgCdXI32Q29KUtDHEiF+xQMEMxYtAK/agwrSNXdUS1BnRzgVyIPXGYBtkzcfDBjT
nYyso54cGMABvVXqIXWkdsCZTbM4SfS110FeqDEB4K9HT7lcxapxT1FRjidmad9TVB+wTHNru0zU
drG4pwPborDsWRHYC4+9JsvQ3oZLQuKFG+/qqUe/Tg6xtLyQn8m/mKof9wnKbg9wUx9wPhGPEWkx
lTsZi69FXJc7po6W5wYE+XU3MxFrHYQZUjFIxvZQoZq8f0/Y9ZwKb7y2SOnYtnnwmIXht6hr03PZ
kxUReXF4klg1BBSEcrkiEA0/HSq+ihU+duh9uiLam7yiNTRSoHf5K9oF8KSOA75Bzc3R9YO3bHJP
Um5H1qXuaiKrZrBzcJ4WOnpGHN52CM4KxTEcX5/FPlQTvSSSCaMH9Miywb+Z1trFRXbnLw6w+gUk
dRW/tiOyvjIbwY5xt+e2DoCIzyduexarKfoyG9zZht0sQryc5xQ5QVHGvDnCCVNU5ZWa7GI7xzQu
Q/wAp+3c4x/kCebQycLKtwBNQL02wUg4eCNQ775WR88fi61GwZUr+A+OEwIdKmlS05twPSitbt1i
KmUgiiMqe3IFmwg1ONPW9bp5L4vqsX1NTHCIJB6WDpfuONa7YrkxQZLsfITlW4ez6WcwFaKEvLio
TLamRr7EA/mF+/6F4LCMXfX8vihFfpOFP8gwXw6EVZ/HFptUCyJExgAoc8xl2Xrb/rXNtdxrt7tT
aXlu8HeagdE6dibmgySLqW8Cm+jO7zKo3NZ8s5gLv6NerBoD/C5HzDSjtxYAGKtIyNuAql7FhDro
VJ9nAwVmoqaL3oKIK1dJ9qKRUVNW9mQ8s1cckLTRwvSczcoNsZy3Yu1sY9QDs5N/S3GDI3YAR8eD
f1UeoxSN0WYGPV2YMkV+1bnSPVJpxAHurqBrzCmr/DH1GKnSH6UjpsvrzpEXjZFsPyeUGGsNk6PA
xCJHKV81jtnGsFSVmL/gvXpS2qtYA2O85bqGfNeiGZxguwecmKobT4pQLNzTX/IBybuxMND0oYKb
GiJT74GZrjIxO21DYIHzvsncHgFpfIrGFZxzWNFQFz6ugakF946CO4gI61FI3oeQ81aIrMQp38IM
TQXoRUiCmWZ5QDFHGE1Sdfu0ZfmYTEdnwi9YLkLmn/js9rJFP9U0dDz7mI0obFqEn5TR9TyRH4hK
zBNtdFjq/j5rIDRh9xy3Rcu/TZ1z3zI3ibuu3I1eeWkBjNu26a5BorZFVp0gtuBxlARFd27He/KH
o/MRujQrV4uicYCS1tLasZJDHbH6BG4xHdO4v1KjxzJVuignXf8ujApE7D2tkaEB27K083nmeObo
2gx3cSJbnz/99h9/++t/vM7/Gb1XX6qcQWPZ/e2vfP2KmbBNImSHP375t4vkta266qP//mv//WM/
/dRdVfDPL3/kf/1D68v577/L4f/x8rYv/csPX+x4lPTL9fAOv+q9G/L++2vgjaw/+f/6zd/ev/+V
u6V+//3T61perH8tSqry0z++dfL2+yfX/X6i/n6e1j//j+9dvhT82u51eHmr2p9/4f2l63//ZHn6
LyJw0Cs5WirhcZN9+m16//6tQPzFd3Tg2MJGUGyr9Vs88Pr490/iL0o7yKACl0xLj1+Un37rqmH9
lqX/Ygt+i7/kB0rRkPQ//d+3/sNn+D+f6W/lgMotKfvu90/602/13z/p9Z1p4Xue7fF/noNZWNk2
B6pfX26SMuKHxf8ZqzZckBeRdD9nI5mpE3QSuyDcZEQP+YfT8o9D//FQjv9PxwpsKbXteIJxhNac
1j8eSxlnqmLFU96pmuFs4XFLiyiDDZgCAK6X5hyJEXJuaAizwBA0uN5HzQCpatYAR3e6C3Lw0hYT
kj6cGA+sSHn6yUifZPecJNlr2DF6TYpk3nhTG17HKIq2ceAgybYdjGhw4t5TkQ83v35b3j+/K2G7
dB8DtlgiUPaP7yoJ3ZjPiqfjNNkauxmWQbvRqJKp4VDTG4zZuvPj818f9Z8+N9/mgL5ta6kDRTn8
41GZfzMq7Us+tx67BONurAWtdHZV5fq7Xx9KOD++Q+05Svna1srTXKoMen481pI3xDm0A+8wzNr9
mGCCt7IFxeFIiN+yBCAEvZk9qeog+uRLvu/IDTqdYLu9IKNmP/Pr1/PTCdeodlzh8uYDx2XTr9eX
+4dLdnKyZJgdixVVeoJROa5vm93BU5O01Skmq/wKpUO2/7cOGmjXc7lshQM0jMG9/Omgy2SbVMez
t/XdyX03rehhP1UN2+kF3cQMJIXB4J9+yj+f+r8f1rU9ri1ky6wVP75Xr1/w3+eVQwXAnlmNXbcb
XIHZjh7ecViIhME18zGmtjgp6OdivHSsQxdAHXHsbjL/3plfX43nuOvVIFzKKfXzhRAnCPUlc6FA
QqvvVtd31/lvMfFDJ6EJDzHZor8+7SyBf1yevh/Rsx1HOz6LnvfzEXtLjbSMUwjPwwLyLogkEv4u
2UbQsNXYWt+yshm/DfSmAQUa++HXR//pJvv70R0Oa7vc4W7w09nPPTnnsk9BKA0FYKS6maYTj3Gj
A4DIR8n066P9dF2vR/MFF5fn8U4Dngo/fta2wKmti5p2F/iIqzaLIQsApawJOzROVXxzWMr+5Kr+
V9eXzyG5xV3t2o4rfjzmglZcm4JP1LJF8q70Ik4LXaan1qDG17I2cK2DojkbphFKwOTkZ57DJdiM
NYJxSHgXvz4DQv2LM/7D6/npNssTUyGfdm1GTGs2ZHleVcibpTXxQCJep0Kf1XZdQj/+Nimd02GA
nFmg+gPymJDV/lAOB9wXCM4vCx8ebBmfpAvqqsCKH3vGgWyr2KJOSJrA71l04zrzoWjfJPXLTPpl
D/EYa2cuXkg66uinVzaEfYF7LoSNk4RbeioXFeyQRN4hWthH9E/GibwC5RVHKx4xDY57Rb6APwhS
DvKTUZEqQRkImBZf/XBomITbdJ0iVb3GNhvQlmTbrA5fZNKfxGU+7urWoWfSxleyMm/zjMW5sx2i
phVIlm7C9lwZH+wCWvByLWZz/yzjP2zj+KOQGMuxP6TEXvQqvOKZD+SfpjL4YLufKZDgDeTXKfEN
yG936Uwv3CMAkXiCxLP3TdCBgvk6MFDS4m7AWoNHBqBBwTSSbCqUkpps9s5027Cprrh+Keey8zYv
tglgNEAaN2HkX6HQYicbEqKHCCHLCcwc8TVhCQGsHK8z0F2JZNWC+DmCpW4z75AYUA/a84H/1Js2
ah8myjSSyp6j9rWc72X03uGSapfoesjkle7trxY/wBt78kdSwLy8QPUykGdPOsRAH81d9dLauvmT
K9P+afPy/e7kJvEYK/E/tmY/3ikKP+WUWMj1uqY6NE5wLOPibekwQNMHo28Bziyy3lLHhmHCADKI
D9QwmGARmizlLneeI9Vv1vR0D22gHsuN4gOYxhurj86oYeiH3PXD10qG+4nLPyF/sI9Q4/SvaXBG
5ZYCINdEKVTxecg+n6lXgwDd83YEOpC95CK1cMfnlmajtJszq4U+yYiEMdTOJS2ofghJDnOibVRD
k6qzA8yTPXOmvU00XEoAgHHuo1WelfjqLAkBSpCFXO9sv3hnAv2arXGssz+AEohfo6q5HJZgi3Ux
bok0tRjuIPptS7y8dAhTf7haBTSCJlw74e0aLIY/QYW1qb2A60WVP4fnhpGQF6/dsWrHTX+ag8gt
uN58cDTNyubMUveNXTUNeGzq8/R1wOo2cc0iQCDuJ6ouQDEhEWZ6BOnzS9IjebPzdyuoj3NqHX79
4f+4KLns6ta9D/se7LkC1N5PC/OSWdXiA+hF1jI0G1V5w0263j522g8nvz6U9P/FdRY4PAFouknp
0GP/8TqjymbkPUY+H5UrARYJnN0CqqxbExYXl1T92UnS4w1IrEMo60cQ6K9T6N2GEq1thkklBhdB
95synG60N7EHrevw2il6LrfGhkshWUgtFx+mukMps8ttDMlDV1wbPnaTT4dBjhMri3PjoB/pbHO0
jX0Dl4bFbFXj14yKJYzUpL+g+/65AdXVZbCeUD9icm+DfpNW+OH8sxqfg3DgdKjmxIOGBrogZCTW
hPltLYBUNu/SQ1WdgLZDEstcnYd4liPL25Ogk7ZgIPpr435FAUWOZn2bLO5jVXwgxjthZHIe+i03
THJcdHHRC+tinXOvFio/Y40pFlYuCmedbCHq0NVgGS4smnbEysCD4Cb/4pY9Tp3oNHL0QkfDRSRp
NvYcXuZ9ukWFc5kEHdf6BIioh6Q67HKTfF3NUw4ICIace7Lp96aIj1nV3yQ8HpdVCxmHIRZhBENa
TNf5kN+oHotrbGWkZgTiGzPo8y6Pz1lSb4Mea7ut1I0/4L6fmwm6Z2Ig44LGiFR0ay3Zg2swpx77
ILM2YWk+aJs9Z/pNTCdxAevM+tzhl6lQA5ke+f1yJnzeDw1byUChtWp0Ai3dgPSLzppntmx7E4S7
RS+nDvJ/Er6r+UEhYuVcynu/7C+xvcOVSmrGDkTghbvUekgLfTmRry1D92sdIjuhEx9/xhzzaBDf
plBS9Oh+HuvVq2T0jUYGl+b62KbjYVbpUbDEdGF3TAqepRhj3IMLuDdSw0Pb3EVKnqOn3y0ETyW0
ADHB9PrKBNblYuOWEBC+mBeFtXvEvEjZQcJR/pKVPjgBJGc48ofruL0w3oeT34UiPigVH9yJTiG/
4ZJnEqHQigZMIrI/UYm6nJLmsZSAE2o4Ju4lm0nG53gLIJh/6ISnn82Ltu41uc0t1neV58c6gDxQ
y23uB8fYwPQgNMkDi5OjNGvD6KRCDJV01qkwX6mcDmH3lhaPnDPEQkBKBAxlJkUMMpwamnNTXg+L
uMhndxsjN9UFn7M/sJ+/06LZz86DxRy0gjI+EB8MN6aou+0cNRt0/mepwD284kQbrB8iPNfQJ1SR
gQZykVyADtUuvhIGOdbFGMCR8p4s943Jyj7zR+hEOxQ7GLuZqw72NnYgQw0xVibmhHnevVfmqcAn
MER37XLRsdZoJqutRAHTm82k9VPhzdsAepDGQIvlpYb8gW7rUK/ORje6DaBPTM2yzSHKuXSX5cBu
w3spXGSvCIEV9IcI5PI8vxmRfV1x8xgEWDzcrVNkl+joMQtNu3DhQprlDlXIsUbwF9qMvk2GtxG1
N61hfWD7DYOqeLQYZiIlZN2AyDroz/6SbOcF+QAihC0Nhp0U6MUsp35XaUfu4MSHNFa7aWWl5PTn
hs7fO2q4TGP3vTTj+cx5SJcLPXZH3cenWtYwFuxtXbSHeqIpO7sgIl1CYrL3vAlP3Dk65B0Co2l1
HyCjgeGEwCkEH1by2aaCJOMBQoU33IYR1MxSz3dLEhM50h54zjwAkYVwR0PUEGtnmnhbYlHZZi4u
g7wJ/qR4Vz9WFa5UmuJFegHTf2EHdCl+fJ5I4/uTlwf2rsH/D9zV7bua1TnKwPV3Q1ueJPnonxNr
UWxTMw0s5iwOtcr9L9QrcOpZT54rSxdfR4a6qAkS8VJ7M2gmK4WzKENChf2u2KUo954q0TH/GYc4
R+XGIkv/XpGcG2vG8G4GYxA/AG0lO59p3AoTH8ulxb6w2HBNB7CNwhLOXW4DdRxw0BYqgzjgTl+N
79JEmPK0wqAfMNi3dJjiUqYsHPJkPnpW7O0rJ28ZrJghgwrWRdGflL7ix02AXvd/ARuAgNaVlEL7
PzWvhr6ZJzjfNPfTcbyKnAXQiJrjq0a61dZuDFnyqcmAv0C57CtfHyOf3Nlc9/OuiAKBbbpP3Csy
PvptP6By+vW+4Xsj4A99vO8vL1COtqkePe3+vG2YaRMlwPUpzSN7OENiqLBNwQBwIuT3fhmWp6mH
BlnSL74ZHAedniH0OuzH9zi224vFYPHytIUnKskKlsrIOTUGe3425RhTwnSYbruiN39S8K0X3//+
qj37p51V7S09/VBK3rCArN+PuiUNq+mXl3EJFRuXRKXYzmNAUUEWuZTdbWL9SY3/zy/Bt2H/BQ57
LUdR7P94f8QNt0I++Qjj0qG+6jIYvrGOqq2M0J15wsmvRSNzLJkzsbpJXZ/++oP7cbvH7Smw+dpr
0e8pScf3pzMQ5LVvuTMzo3AmFLLvbf8mVkTjNEhgkUN92FEaboTlN8d/+7jKl74rPEVvyRU/LQuF
FSomRRacoMTxLxtfj894bHhyRFg/MUCq09qAYB6Nnh7/v478c0vLTxJlVcNqQUKHwFzYKnfCuOJ0
tILm4PY0O6kdpvhVekn29U8OvZ7N/7nevp9t7fwXYeexHDmSNtsngllAA9sUSMnMJJN6A6OoglYR
0E//H/RqZu61mXV1dZEQgU+4H3c9yzB0i7m3sbzk/zI6LCJNGxyPg8hH0pxhcNDqZ9iVZEu1Qe46
Rxs+bdnO+A/ATMuUoXqGZwxKivpOUDkKuNEjmfMdrZJeN+vEyR5MNsMSSUobIvWOq10oLyZ5k1l5
DOMwIOtv5iiDNrKlfd3NJKTilgscasw5nt9UT8A3jAETXrGvqS3Kq90w/qbQHjXGqIlx8QsS9FL4
zKZ/mUIOReqfWVdnXS2J5ICielLKSxnE5l87hmzW+qe2Uruhg8NtY510ftOqORjNjMkwI8U3JALR
CyQh5FlqncnYcVAN5+RKZbI7u4n76YwW82v9LWHxbts6RCuCezr3/t/vxD/DrP9yJ/5znmp2jJGn
qOC5b0xFzCTycEyq8D2EK5pfx4z8nT1qRJVKjlJFrAYgvDp7+e8/xb+f6f88Dq5giryc6YYv/llY
/MvjkLmFU6YaQ3R07g2oGFQmWrxgN6ba3v73f+r/8wubyJschriIhx3H/Y9Hz9FwG/e6i+PBUvKG
SSinPbcWUzq+YZnuh7K0uNvmX+ZSBMZ5ecT+1nfySf2PL9nyofq3K4/NzDZMHCoeg2V4Hv/+DlRg
T6yIWScohMR8SKe2fWVpy1bXq0gGTPPyf5w07KP+n3/Q0JkWu+BWmB//8+f/cpXzuTDAlNoGdehg
bPO2zlb8iFkw1E34R6XSxRaPQRpoeGrswqhLUWRqWU/coGJ3Lxab+4N0WQrjT3gycGWuRrmVYDT+
14Uxl7Xaf1wbk1qJrRqaB8GQ+z/Goa1XNG5VdNgqESweyFVF6yBQ/PpbOXblHcnM/Eux7u2qMU2J
46vtq7QslIvzUEFGEclApA9Isv5ZJP2YrJtBYo8xK798LUQ4kaKL2v5NSSNF4lnnv+iCgCjiz4IX
xUeKqlWOBLCBNDKxbqXSNL+dNsqeSysPfxI1EwqGhQMNuTuTcxbpp7LCr4Hst0Jw61c8WMkUDSRq
F8nR7Fz1xihZDwbXExhe9KH60WqouzigLXyFVmOa/rptJSdbO0RxT9OKeMvV0FB7fs2KzebL92uN
NdDNPkIAFWk6MCPknRcV1vq3pbRsOykz/UJKa70YqT09tbUJ/APgJpOgRkLUM63sxRFomIDCiF1t
OfoBgdn4ViFQPE+hV10V5NRdF8bR1jEb728zjT7MdC4ACUFc5wUCCrW0Tar3uC7KB8kpfh4y7GIl
6VWBpwNfafH2YUJRMeqEQqFcS2e3BdKJb3PvoiI76+UAXmTmXxdkFsXeHYil2BV1iHItHBHPN7kp
xcmya7UdDZEHAIHyx9BQ8tJZcfetbLs4W11WHuqycB9cLWtOlUbf3OXkGxH5Q2bcYALB4/eHfefU
XhU/agNWU9v1EaQc3LiZ0aIalqqzB4B2+rwhHk4BnctbPRw/MnPG7IsEZ2zb8GyA3vhiIxWZ74jL
dAtCrtsypC0SPxwOpRljky70SsPMh10Z903V6RvYQ9GPr3f1p9AErlhMlQNUhtqx/7Td3HzJ3rEI
phrt8AL4L3k1c2uZQHuQVPKsXXw4fu/vHZ6bjSGrKEA8q5/CHFGbzIdsnxcLoVSZxoNW1Npxtl1F
zOMcIUiyomNcSxg+ocyeHctQX3qMBqFWmqSEksnObroCbpIZbUO6gmOIt/LR7yGh9o0r38PO0E+x
6yMajTQVBjbm5EfTZW7YT1gxNGc6jLotPm1PLeFaTW2s3X6EFOAPJi0wuDDI5knmfnSG0oMICOJp
RNp8dBrNMzdAZDLQRFoflEZu7NLMU/vOGtuAVe1wNnNUcDUVNetmtFt6Tkk0I8z4NGNJ3mLrRL/K
b6e7So0yWyVonhC44Z87FB2+83mc28BNJngCUEgPQhbdM0qc4ZZACOaqLiGmaNKJVanMtawH0Bgw
EJFRym5+7qAMf49aBJyW4vAf/L1wiR+czek0dREPuKgFCMQJC2uAoMxD9mmnQTYZxVMOKIJGtkaC
28JueBG9br7LSXlnwNH1twJIz9ao1WIT7W/tnlCH6c+94j8gd7KvnrsIZ1rhOt2LSS1ydqXhHnNe
jqeqF+oJDuJCrohy8N8lNnR7btxLHPsqWueWR6YKN/pc9E12jtVcHHmreICtZf4lMMPf66lV19zA
DODGzHaTuFzCn+LMAQ8T1vhKKhkD/5NGfu2Xf93pvXzTuT0mY2NhpEQI47HF6pDLNettyNLog8VJ
/1BqYrJXZcuCxRi64Tg3TvEhe5dhN06VoV+w/ABEwqaglBgI3y5biB7IXIK8KgrcdBnmPL0r89Pg
4p4h5DBkbK9EBRUVTlz1lGU+qwrfHsWHPZsL7AciJSAL+xl3d0TasVb+SuYTiyrVnM8VN+YJbXD6
GpJAuolKL882GRrpFB9KU37ndoELN8ZEHkjwSoeGKIuzSIQNeyNhzNLGkf3dWzNhE/bEN2dU9QPy
CXWTVqvDmM0YkivR96+MpInPKIVxQvw0YXEP5w4vf0GKVjaE9W10y/Hq4ul+pEuCjYI3g+387FSv
TlnD6a8LelCbjPLOxxBdeAi4kVqUfFjzKNBsqv9TnbdOgZzV7h7sZtSfzdpvCKGIiFWEIA4+X2+7
hRRUIn7rDcCwCc9EYIuwtzZx1kNSCb0IjDDZj6fJneYYY4uRPkZD6fBRM4GRspRrX2ET8kSzL9Zh
ksv5tdX5yVN7zlmTMAyC5p9O4aUMR+ARTWmnP5NrzOx9w3k8MxRvoSZZYA/WSTZrzHdDXHOo5Ejj
5k7dhVY2RK8M7bXBO/KqzMnHIaB0RuGlPtxI75qQc1JjcQWJv9g5EaRWDYEuJp+u93Z+omcPQiOI
e4aNcUgNIAOVa7lrXPDxDumtZNrje4oxjeXBMK9ISPBL+9y3WEcwiLuPuF3lMWv0cs13z94mduj8
zjEhFC5uvqDva//oiyldi9nIXmKnql+yscyuOpaMbdhWE7PWdnzj1V7Q4EhoOzMj9bL3vIPRObgB
yX16t2VdPxlCQqlFQ3sZCDjindEBJFh5ZLx6/D5ro3W4MlLW1meneAkA5tFOxzUGCSz4zA5z7sB2
HMTDqJha2fkXXt5rhN5waMqbBZ5VJ6hPAMl2nCcEn2vFomDw97TRgZeWp5g8opwTvuUrlX0uCzom
NxsLMwQKvTWhmqJ7qKvrbCFBbJ8IqxD1q0EcTA9hP70KwLDW2Vc3Zp4ifzaAH403poFi+oVwNgpY
zPgrT2V0rFkAhUW3RvdrWR+1+RKpPw2qU6ZM0XQNu5sFHbt8ckIE5frZBrCxONZmcooinYSnP2BG
qxmt+CGNv6ke0ZWOh67BAeWIre7Umzxiq+Sot8iiorgOJnhH09m1Go6sGEf9uC8LBsF89jel76pt
yUl1GZRJTry1Tpp0G5v5o3An3KXpKRGXLPrMsEDyYG9cXLu5CXSgvc6g91oA9wp3HBEjUQ9/ytiI
8YjvZetZKAfxCBkGmw4puZzvBtgAlrT5sgW39oMPUN3mBuBuyDjtRxwlRLyEg/YzU1avav1PjHuR
j+sfA0hFOvIlm8JtZJB3/B1mzxznPSUd/ztvC6sicDXwDRqN/tCf0A5B8oPIlEcM5t/rGMxP1j2Y
rXwYS3fd8broJO8M9bbroPJho2pjMtqze4GEMXaQDnNvpCjeJgKGDD0/T5o4FRJQn8qffHQL7aAe
UyalczhcsRKfMhXyzZ/HFUjjhgJ+arpzDWMjKz6LRD0XhXxbDKO9Ve4s0fLXXmWqoO6M8owdAi08
OvvmUuKLAXC3wpS2E+Ji4DmaM/Oe+yRMp3SzMYfPXG1stN2Ik3aGMDZa1QR18b1g/ItXnXoBmH5Q
dt9Up1vP+e2yiPjbrbIp6tvhwHTvj5XdJgHtnmUQTn23WZJf5bHDEptGzLUHdje6cwiXVBEtukTY
pvKGT0oJbjPPHmNFfmRTXpw0ftaLCE8P75mZNLepNiEBaRcxnwraW6TDQZngTEC0j8dsN+b28LA4
BvLI3BJ18xM3hO5qBLWn6UFyxZrcW4VkSxschYl/0321C0nDVXrDLuDdrR8VCfGC1YLNKNqrsI+b
Jbk/0HwyVpfSvcydWJmjt3Js89SyHanrL5++IzM5lUZ3RbcMB+JKQug6S/obP/JKa96S9NcVv2MC
wo2TPY2agIwNFrn5rSdZJh8H0hLw6fj11VyWA2oCLRWjvie6LNasXTLia5FLOFZPV499KYKyaU0g
q7E1DUul8cJg4rGd2YhU7kYI8uG8fj9odzkNxCJha00j1pARlLRnaie2DhUBKHutbfdEP+bZSI5q
vCfUea0TrGIOUOBQc6cQkXFFcpGPWfxn1i84wfbYf5L4b5e8YpYrWAh03DjjVJOZGEUY5d+LiXb4
xRzCQDlbv+T0+0haKHfsGtCk8TFkF8p3wfOKbNWKjpdmOruaCPDzslExnlu3gCnlgxk7GRYutZ5L
HGJIqPp16YxruZwWi6G0efWHR4NHK07hq5kpvjICuZ6L9nVMwNHa/tZ3XJg/bO+t/Bwb+r6RgJ/A
8Rl9tA5zKxio+Wk0tqqXWGE0hrgF8jxfECZojB50MkVFj10aAqAsNzk/SKr/gdPruMmmqslpAVsH
IWRFZbme8r8FVgBPnKR4071HH+yd3ZXroedp/fXEOey+ULQ7FQjyk4arTfd2bloEDsp7chlDA06R
Hm1ED8uZlAcGbMa7V2w1hokSZg8b4WB0b5Sv+654xzmlh8dwfGVHu9XLxzH5bKoDngIetWRTgMfs
3kuy0DP83UN6bXxCb/YR5wE9eQZPMVUXo9l4aXKtvGvq4OWezo14EvlHtaD14lNU3ic+8tGA36fN
dhH9a+biUVMRwBxjayJP0EJSO+IElneyqoiqFDa/CCJxkqIQzhfbBJ2448lNTM/T9aCIPkoXKPMC
Zmb/ZxAV60REEFYnxvosv9GZt0DIa4w7gGscTHxhcnfj5yh/cvWnXNyqnFFHg3gExxOXZ0QIAlpk
XfkXV3vVYIw7Og4K/XnA8K2VggrmdzD/FJGxZtW0qmZOkBZXYrYqo5em/yuLs8vmXFbwqhpgf/5z
R3oOu2a88O+5fA0NXP7+A0k1oBYWUiby0GIgLsMIitnDSmQeauK+LXQdvnycrHjrwCG0QO7WYKAN
zUNF/1MWhMvZh5DZwpg/592fLh22epLci+Q88tqORMl6qtypSB37wef6/iwOqhHDsCYhxFCJqvE3
hp9UGl8zDrM5PlvGRbAfHaafQuyjEKIwBeYIbqdkS9eJr5lOrOaIwG0KzQIUI4J+y37JJYARy1sX
hCOaqKBIr1lp3q1hax7peqBKUqpKc1cATS8TvACVdSvU0cSfkCFNZPvSca/ZGG0998/oo6h4F4OH
6oTwZeMwEgFZzSZky78JqvmqemnrdyLvhvC7wtREH77SIWDn8wObiWYk7Vz/jKEwDYLx63IfTZB8
LvriZ7t6M8FQOvW0sRna9rh19dQHcrLkAXebkJZi+O2cv8uem6mnEQKC43Fxnxrjbx2+M6Yhw50N
cFE8dsCqXTe6Gvm0deuMsw5cy2CuqYKPcfKaet/S9Deqw1zvLmRyCNKCPK6+40YTvBk2gcY1Y1/J
6Uquyvg3AkXZa89xgUaa+snSfq3qM0yfiv4xg3RQaDDFzZxcILm1Zm0j9Dko5S+63jTWdyz3N1ix
NVS2bDTT8aVt511L0+KoGTyrgxTl1OPEotXp0M5VPkcVhHP300rOM05lRYz14tXHKbjO+XFwgI8P
RmlsqZV2s/hw7R8PSw1Utk3IAWJwLCWxs61IkJpfNcXavQMw7EgqzZEULfxiPt7MtNADn6la1Dyl
gtGPLJzHpftq4GE2DqEWaWDhcSFSfjNHz7kqN4YnLs3cbxb2xAAlCn3KiwnjPtGB+VYfrvoj8+YR
HheqAViSmjzMVCgFuU+k39YWkr/oHNNDIc1kpJW331jPWFRiz0if/ByC+TxBSnTfxvwzsj3AGXe7
M669324WS2fLhCPFOVUVtEsOyicDtwoLadRbx5IdE4lBEfQoa3jtmivdCJRRZ1uLbVz/lo35Flfy
faoPONB3pQ3URvlrQxUPqVhgmucxvo8o4gtgENOzWR0jKoxqwbOwXHXx6fDRYYtHom9KPF//ECX3
Doo1e1r/bPs/dojl35qDjmDxoWYQ/agRWW9X8yFOb1IdLJgCKR1fbohXf0wvfVsFsE8vTV7ddJgC
0nFfhtRa6USQmAXBMkT1OVAmDDnCHjSAdMoNa8ggj6Nd4SEzmdpHGusgYkk8JC04dGvro7rIkuZz
tMcgEZa9IarrFU//j968TeNVX8re9mcsj0P56yI3HjxtYxkJz2PvfpLMnlTDV+G3x2qYd8wUAac5
D0TtHNJZP1UDgDQjCXedLAKmA3vNcc6M3FeD4JuZu9CkevQI7XxkLHVs4v7gR7dSqsDOvLNpw2FN
qksuq6XwpsD2ntEx7nIn3Xu6fjSrEG/adBiw+eT+FGiq2gv97KqeP47hhS5ID+J60EvnWImkhZuY
T6WS301G/CRvd2Q+MK3f9uIiAU61GW810BqBCNblNEUCfGwUss+eAk2f93YM5Nw+5xPTLordyqLq
zYgBLZ4iRmWVf8wtd9tZfMJyIVCuLLI1vYMKtHDaKz5Dg493fe4+2voX1ADx0dUCq2pFRqYqxkWD
biWSkPsraz+nvIrGTdN/VLtDrhDMabmd+obce4czd+T4mXcpq0J0qGuLD7qBFSEz3R0izJ3PFEpW
VcDek8k2gA2nJ4E72WnpvJ10vshdd+Xjd8EWhpHBDGKfv2c4h9bqN/S+584dAIjPt8aDTxHr+llM
4+uk/0Gb44P6Kv2NX3eQHBo40POaRHSTpNkCdlTde9e+jX67atjlg3jqPZLfZm7D2AU1MbW5Bz1o
SNG58gVMWvVVqLolZV37M9Mm+tygULovfQEURActhzGc43hyYa5X8bM2/0r3NcXGXbbXRE93Q+ti
WP4ppHgxdCixeVFZqHhCfUsd+YWPx756JYE6buOOe5wTf1MN0Q/YvFZ9aBZrbecnpx9EU5CvG5xj
lGPiDKh4h4nysc7hoqoMcZt5yEjHWNqq2r/FPKJwqgBttrYiLJUs6zJ5Zqa585VOTofLkCpHFe9U
wSDTNUuYD7s0v4eSIBqLUZBqAfGl0a0g2A0YtoCw+2na7k2jjhhJolDkkgvZJtuBAUwTz7cMVU8e
kfVBztaUpKter49hn747dfJhwQcCQLqBWgsq067Iuane9IHxckSurI/6rUn2qjN/ic7gekdEJkEe
TrAbx/PwYNcaYp75N6FssltQVapia5mg6/103JGHyNk3kdiUMrzgbX2QSAWG4aZK8zHVyMY2zyMH
HkG448BglX5qsgLHK9ZZ41za6NsDj240v4iqzo7br40KYgmyq9T29mL4GtFIlNSKMwc3H5XHmDra
1a5W2Ryrls8zflBmmNC6ut8irPcTLZIxylMaJg9J48CAi4/eRA72WEmqeDJnywqYqLeQ+2QFvz3H
hJsDoKdgCULezKwR+B3BMYIYOWauBrBZmwMJpAlLcxQgPpPnKiagwYWYWqbugXNmZdj9trSmk8eu
gcg3LPCAxNuWLfdqdBMmNWXc8lDDRBKOod/NwgdCbFrHhsEc3lsJXhutFpSQQV5NN6t+9RFWbxL7
X8hC08s8VflvF3KZUw+RslawtgBl8VuBCnJkLB+V0x4Ko4CuNyb18GKUDubWGuFfXZgWw0xOA0Ea
3c6IEo2/HscvXZ++8FL3fwgUq4BuFXZ1jnKCXy2U2/cyCv1bl2neh5HV1W6x1rToI2F+h8Zr5zSB
WxfXcBJB2Om8JX5I6dpP2kGrKVxMfPYJyl92AWz4LxOwQn71VN4jpzevyrVT0go8AMB+czOScSKg
BaCDXlb32GI4xOvSIH5JLjIKPzLf4OW2BKv5SKbkg+ruV++Dhm1IItc8HANQRqjpMzFuCaIlbKeI
rSUkEge2VT5PTbkdLFC8ejaf4tIpA47P8mlCRbJE66EkG66Z451UAj87Y+fzXYPppn/Ojknvvjo9
HPIsqtnml15/zyPffBkiKhMj7mCUNj0cipRP7dAw7GU8Uhu5Oid5Pu0IJGF8QVio43V3c5SfZTH/
wlkhIymFsuSSnZNW18QFMJO2DaFx3cSMLWYyPAuCzAizXBPGfZhymK0QSYGtYT1ZjVFMjkgWkjqg
I7bpnZSOD6hhgP4yI+W4qQM9tzae2VVrk5MsdOYg1aVzGkZJrzdh3iO08Qn6BNA9FZC5cC8s522o
nEsB9nJMrYNMjQ/dJDGhiPiWNgq+eGt6h9wPX5xSiX1NK68RxtwLGNooMVom57T/wpleAJksfDKg
SmNHiy3VCUIlR5dOuJB7qb36Jiwt3061lpBZjc3Y02Aok7Cp74ahAznbyl8yyZZLKftNnRa/bSNe
PDeUW1SW9abm6hdp5O69BsVv5VvvC57ax3aN9pHs5TpKHt0Y0CtHUSIYxZCperJcFgtakgPIK1No
YuBjAZ+kAqhoOp4KD9mjkL0BfoDcAQ0N97qly9zYnsuQuawQJZbLo5OxDV5pUu0jOkG2FoTI1Ci/
GWtx8rPIA0mzSg1I6VsmzyLILLIkvLpkgFcVIP5EsxJ92f6Y3QztHTCGm9MJjnlK4qhRVvt4Etar
7UP5HGrkSI9VPPgNSLE++ZRlA8DXHSwj34xy9qbAdAqIWcQuAFPVe4curbDSP1KMNkONOG/u7uBZ
BGHVo7m3Bt1/1GXc1/S+EWdNmXuD9+XXdAlUWn7kbnPsEQx+lddflZy7TRmx/E7NvvwYEt/+xVWA
M2Guq8BgDC0CV/Y6p6agC4KgqdCyJm1rnVXl8f72kHNPXrp89ZadYfrZ24XFtpyN2H70lp4aWgsQ
CenSQIYmDFOkiBuWYafMAlOEvfpV5vVxMmycPNldt6HxycxpT3Xm8yKE2X3qu79OaW30CaR/5hxm
8kHHjI9aUpYXS5ZnGtsLkPRb5nRnNidf9VDf7Ei7aGN1YpWWgSCIt+ySCdgZA27z3xRJY5fQGrVN
9O7lI/F32N/puhlGFH7/EXnzvtfytx5PPA9rYBtqa4nfmFWTY8cnq8APpMGLbN1IW8XCKAKRocPm
qPU3TjYHlavRcBZZxGlYHmuV36qooIMx8bpLkibRIff9yZv+6iQUZpp+y+BE5tBtIJy1r2lnD+e+
MYhO970fCJNfBPu+GTXWk0oxBJDGic3RyhopvxL10WbW19h2x1FlF0xE3RfBNPktwvOqw2XuDdoH
2DslfVImR0CvrpRbBS5/oeTIiae79faAuhjaT72BC6uy1wh3CaKZSKgsgdC2LMySSr9PqtYw2pc/
EEFJw2EQVDruvM7xSwTAKa8lA0+06C2SGY6pS1M0Rr3yrLm+p4wfGA+nvnZUvvcwNxJjavbXS2Vg
4Y4MtDA5i1Q5d+YgVaA3nbNwAqjf7QXgxJAKJQuR7vAwr7DDiUWop530jE+XxDjNdLcezYWLQqQW
HrUTfP26E9+AUUgyC2FuqvaWeu5ELAD6dbfxLq0F+Wn6k0pmSYtUf5D1uSTt3qr6SzvFBwvF6caF
Ob8plL4JQzbhWXjx4XWs2sm9N1p6VQPiYaP+9HBt3wo9tdF7h5KlilBfmiPAwKq2BiNQRve61V8j
GS4Qq4iMwlDiqaoVsL8cRgd/af4000mhrk+YWuKgfiuzeh93Q3XI7Uxuw4JMVTiELKv97KqR+xRV
BRfCK8bAcKyNAP+2rHpQS4ZW+iESxfzcYXRvnUw/Loa1kclrHA7zq1kY3S9JE4Kw7brb0tAfKs98
GAEqBz5y8giIXUieVzfnLwOFTzHOp8F41DuId4RKaeIJchtTOXProsNj4rhvXO8OT2uZTpeR2IO0
4DPencaS71WuE87ErHWp/tneBPZg2feYuN9thqKArx4Sl7GCmzCwqt56fE/nOLmjRcZUZeuoNjKA
FJP25ZWd+5J50SOIi6c6QahN7kDQ6SFLGQiEo77FerLtDYj1GR+7obu2WvVJS8n5WxxiFsOwzHG5
I9EbaImZfnbpQauKR6t84WhcD2l1iXqkKrGd+AeRhnvfIjuuT7KrrJtTYvXYwhy4a+T9Rd1jyZhx
yvvNUIznRGjHpYXCibnWYBMCd1xYS1cVknbqVa9qJGsRl3shiV5lUdEaT11ckysM09Wvw1My5itB
kqpQxAuOQIjEuCetmyrH/ujCflXUZxvff9lo64J4ERsfpIGzOwXBLSxjM9VRMFTAjD+Fl71zGiMt
ZC2EctvNXoZMXSz22+VLWxFSUFEEQxRC5zWl4PGMfUn/bLcetK4vT3ykhKHNb7n8aI1nH5bVjK/j
6POtJno1GsgDxdlMXWxh05AOGKaC9BkLyHuxJpRnW8rvirA++AkQrtCwjdeseuk56gr/j+Uga6TL
8zExesNhALcCNnAN5hlI5mdfk+5G5WP6V8+9uNa5k7u4e9KNg8ZGk0NjyM/wBjA3n1hX+czrYvne
eB9yfuyxYbQ98y/IMVP8ToRMa8udSZGBt3blNb8GiYjQKirxMtJQCoCFVWofrUoeNa61VDjmp7s/
P3tJAwhkMU8dYIQdbfll+c/AOdcms5OWkBA95mUtqFdzBcgKhNbdNl+ESUcXgg0Nuvxuu0enI/Pm
4C12x+aGZH0TDckqNwM+mvSeI1mo2G0gxkpSfxyLN+quknBdtXIl2Clnb4NxbashyM1jX7A6wbse
p+9hpm3y9jdfeP6s+oV6qJO9xjS+YO9QSW5mCJ5//vLFjQUNnFW66MOSYOfFR3KzTOtv5R/8hbPS
/3XVDln3vkQso3NVMuyl1JM5fFceNCFAJYBJYpTjXdIIVpvMoAQdSFbxhmZjaYy0mJlRYXFzq+G3
Iodp8j7i9Lt3KOnZ9ebZucgx0S5pwSwCsBL1d4bRq9xj1M2yzRqYhqKQKAedFKxo6xaEO+FvddmD
tfwmTBNWRMVVzQcoS+ia2qZeqO8J0yKmbz3d4NIoEESHZQYM7KfRe8ekBAszjRu1zLF9MHHmXjqX
xH41tX1D8o3GoheQ1ZA9K+fVzC45UjHn1Zt2JfA2gzKGIO/O4tJhYYQ3ZoEVhBz9t2Gk3/K6k3Y1
ZO/l9D1ziOgVecLNzkyPnb+rnK9EA5wodF6DvY5FwzBfYuvUgQtrY7HSulumQWNCggE4FJYPeEzI
V2b2lcqdL7e1U7zazQNFT6AXAlBivk16wZw5pVYOMmVyDOirRkP33n7rDb/ZbDBbJDllyf3OH8Ip
O3Teq+eb6EyCUNyRCBCdYR19+6OOns1afyRyxS6jTT0bF9X3W73ANGP8iKqAMljuU5HuWsI+jGZl
Insz0EBuynZ8wJBOmPfEoVrmjKyrvn8QDbZXsPGxs4xj1cGkQkf6+EBHs5niYZ8P7I5Hjo5mrk69
1R6toRwOhWzuBnIQmxOnqZaXHK5s/Enh5E/mIQZh77GtNLKdMdH/uz/pQH6kt9ImSkKF5zDEqoxo
JIl1tfVTj7wKBiBLdRIsHruY9f2UyVvRkHzOITrg466xNXaw53iVt0g+tlkvN8pGYeF9L6NvXb15
nOJSPUQYKjyxH6ovBpJHyzsanGQZNZJh3/JkB9wSmd2XO37qQ3k33WnDxCmQi/QLtJAFhkwPp41G
Ca8XHz4PJwoz+M49WJN2p3vTBlf1DmUgn2t3XeQ8mfmLrd4A691qjgUuzjVDhmV08IsKZA/sFxS5
QSFOThApbBendcgUOdTY/+T2rZu+JV7OiiSIWKm9DtIxBPxK3tslrq8sM+Rwa91HO//wLLDNeNFy
jw7qXk1M4zhkiULD2eSvgA9DiCwDxhUQTCHb5vqqNs5GSz/yOojHLPRWdKMrEgozharRMvkxkPR+
KdjCzYQwc+CjKH5Ut9cAes0E9G5UeedNLNr+UBGDq01vXfbaOnXgQ5GMkoeWVVLIuBvaqet/99q3
v7zf7KSrNw04qU3g1Jw+Diy+R/vFHbcWMirTTDHUfepGAerKDljnNMQpMwhvzXgryJNV7pMVdQiR
glgemk5uQERXVcQI83PQ35pcXtKFy81JMN1moIa+9omhej3oz7H2a8q/EkWcSnbuDKR+CsiH3JeE
bAlDbiIo0HXVHeG3QuA6IuTYCPfXjg40h6z5oe2F24oVaIvgz2x2Enyl7V/iJBDNU8PE2x5/yC9K
5VuZuwRGsY+WRBV4J8n41sZihNaGhmxVaaRGMQiv2b3PLF9ApcM4T+KNy3mnx1yC8KHPvY3L7rWm
Ided7NB35Q0QHDMzC44YEa7dR8OGwdHsIzhgnR8qtJ+cmK07S96/ZYwgguhz9ZZlj1BR45YhVvvt
YdNnyBaSyFoUzKyKKNwXznAsaLIrod7NIbsBk/k/js5ru1FkC8NPxFrkcKuEsmxJli3fsNwOxCJD
AU8/H3M3Z6a7T1uCqr3/yOZNEDnjwWIUmPQKnTfN2WqGfbNdSbGaw6wId1ek1zxKNiMUkJspvhwl
UTQKqn1O+Vudn13jETXkBtabvH/p472gWMKuns305hjXzHq02T/kC2Z00uZTt/0csuEcpt84onxR
PO2KRCHct/TdqDTe2aw33NAyPRat3wegk7T1Dm8yR6gjIgqxEz7PizfduEmWdXcuKRrCX0OqeEOl
BlKDFm9/uEOtsKQjJ+KCrtcx30WjIw0ndwKjMoTFOcVdYn5PxFRblEkZ2Dn5SqbIWIaqDSbCzVyQ
jFtju9fJy0PH2yAkx9VqSg71n1x99O2LsM99d+mVb5FSRv1reuOyrC+9467V/nMy6dG5utNVwvOC
BJsQUODuy+Sb7W5pu+MWQJONipOJaBOLo6ddTZoGz/xqO/uAPd/ilTnQpAbI3r8QHrVqXKrVxjOD
gpYcM8d3tU1ObwgtlmW6H+zXXkdiNaWsM5su/XHKt0rdk0hYIkfJy/ohxs+M8DxdfwX4oGuT6eWQ
k/HbFSCYwY9SnVLVWTQE9AbKrazpc/N41nTCJ7ZFmW7ceYnmqmqsDOsdTGn31eiCCOn2fYI/EMYR
5y8tL5faIBMxDVZR5a0GQIkmKTjyDkEs/Fx8uvQLNISm5Xa70BiYcXL6EyEMhaPyDCSbYIrXun2f
FUGa32jRYsSYJRhkM+ImpLoaQdBEBEbZ06wtyHKwXtzkNNg/TZNxq1KlS6S96HQ2xJoR4cfTB8JJ
63Vf0jZeM93eKC5ZdBH4PB2UNvr8nNHNTa6m8TAdICqbQM4zqn6OgbiCFKYhHjWOdCO/VVmV32Mv
3CU02tXBwYG0yMs9MCyW8Us+jCsuHfYQRtBqTyfPUo3yZS95kRuiMtBmhyScZAFJ3ec0PqOS3PY2
lZQh5SSWbxCeGSR000kuy/bcgLLa3q5TsMi/B9mmco8xv71WP2e/b6e/VWxX0ydzOBHW0n3jhP0/
CHL46aJN74XbKNzjdARLvDkO8UDLHspcR9pTT08nxR+LEFSh6pHqP+Ge9Lliumee1lMo7mERkmGZ
VEsHlTOv9pYgSUCjGzHOSz1YFSreq/KDVgaKboKLXesfaXGaVLFuNWPTVTiXYiKwdXrOPpW5CV5a
B6vnT1FQOFqBJVFsIPtGmAy110/U+6HpqOv8gCFgE+nNNlIYL7LuK6FhoaJP1M9VUhVz3GDCxKUO
xmqhJLTBkjLD2Kmu/KkClB1jEvhZhPGf7AvafzFPtYG3yuMkR+5UPGVukvwtqehwgIHXiWdJZsHm
zQqoXmd/3lX1GAQrsxZMFXH17aqOuaQA+ioomsBQ8JeY2nmw8+IVeZuynXL3GDjZ1RbAJ/RPYgPh
edfzjWqTv4ks7zrl1ISSTpJnxZVAeWMXT/bWI3rf0rJtzDsQFWLVTN5Djt4R1JVOZn+MUVnZOZ7R
9qJE6Fp7IjsQbaG3mjbhIPYKakSIMshB6Q8SPyze0rx1F6o4ZBlhIJUWbJx8Lo6OvF+nbvzGE5sg
a0+1yYfcVOe4yCg0NnYN70lcmO/4lK5WxrvTiBdPYzTz6hN0MkkF4TmgUTeqyoYsZoMLfirZtija
7SznLmLOSZ1PHdULGivv12iKfatSJ1ZOn20qr1qviLkAbzG5/yascy20sstbaPADeCWROdQR9b7I
uaYvbfq0BOLNkv7IaBfQax0zCacJHXL0SFv5ro0247AfZbYSU+jLyF6ZhfmlJgIpE60s9sHUa5ZN
xhaCMiBBmPJqyjfMJScM7i76GVdErFJIBIO+obMo4b+2E2z9YoChmT0IzX0CDSd/ln42Yn4CTAvt
HzcjBI0yvBQ6doea0x+Wkkasat2jyuPWGlsLen9Zli81PhuqaqFwcQUai7kBPtLWei/oxFk55ABN
x7D5RM+ojmf0KJb7ZeXLKPxrqr2Qj7jlPD031olkmiI6Sbq7HP4i9xKIc/S9HkS4qfwMhAl5Rd1d
svaDOOO0nYmmDShYm++jjPn8mnN8hdeu3+rBo0fYKC52cFJ/yApuxlepbxAUSnsbu8emOUQIaEiM
aBKCEFacLw3J7QQL8VdzxwUjTwizguiUPkh0ITB7k70HXAjEJsxeiYOQ1aFJd2N/VeW/qjqHROCU
VLksvG8ifmO0/jYJEPH0U1IbHabX3njlkYU21fW7Q+4Co1DKm0mmtq6tyk/+FcE4HUZ+Nu/kc5Bv
ubGnmUqSmM8GbNNrxs+OmLqx7rW304HSKA9ieq3flf5mdF+G+O6iM/HSkN6G1q5pejMjbTX+Seuu
eW9T7082AyrnfUftA9ZXVE9EnOvmtii2uXFjRadovJw2wrHWxNp64bPRz6X4rRtAtGfuofJViUw3
EdXs8uCLFGI9+cHykZm38TUgKF2NEYvKFwWpYgba+WXkfkoyB3+lXp0WFhJPiyiFePhzaW1uyHOn
QsSjvCxGW2cYV5PVVqt0yE4yncu1bnBVrxOJvgXd3JhTpvJtkvFvZSfN2uNBDZJV80CM5Q0oC74K
oq+oyrbbLciJXpzHZDspOyvj97JfDdzAiwSBf98evG6Oqt4g12UnJT0vRPaR/7BCSbVcafWWnvao
X6vVO9FQhMVE4AaSxaxYQTOo6afjLL32LAt91YvPuTNFS17dcKupp4oc7/IniknQGraN+8OPhQdB
SVZUddnUGVSfRkMK8lltKIPn/ypZN+WLU55i8hd0+xOUxm0/MGEU6MQUgGqazSlafWCWWkYcBSSe
cEegPOgnF0ne0SKRmhq17mLnr1wY8DEIdQ3XWVbeKWAA/4XGOBhQruRZuxGZJaoH4HyvIohT5gp3
2pli3yUcmfonOARxMJOzRUYyzbd0+WppK02HNthWZE8AB5OKI8jRVby3xn4a4Aa1tR/CtaR8Xb0S
Ge7WCHVoomErkUddfIQcfaO7dyGe5WFSPyfrPrWXBBUHoFxK1L+fIc2M4d7b7JR5t8xApME0x/8G
I0n0U5oAxNQrcrkguWiE8hrQPmK27K1lbqBj1eyopXumHCc4Uv8I5HUMQGZIEdZW0eDnwV8JN1oi
dkeK6tnfvYsSnBU9eBaj8Mn6WrYk888rIgnw7UdRPhPkdFNw1Pp/iqSrbSTsmDaB/im0dVZuHJxz
81HjLe3xb6JwKz/R9yyNn4Q1ZSh3hepSSLw26AmK70HcLgA/l3r1qo63aOTRjgs6wiluT3957cn2
z+ofk8E8qu8D6tA261H9H1Lg5fgZQ/0CDzTZZ+Ws4SQJUlYwpB7VHMDuUbglfgSsSOA6qYexeqvQ
8KSjzMYY41albw+YCbYmNbiUZeVrcs6AMs91/FH2F+eTUKGkvXZEtBHCUZeH2PbR3qZcHkV9S411
AkXrLBxxQt5WyPUsFKw3moEa5lw2J5xeqzTVWUa2rfzreGqqU8/ymeIvdBtnXY7fY6Nw2xQrodCp
R9O92W31lsnk1JSAZxlpJp9mZlG1QPsHoyKlEhHvJVfCu5fs4Vqs/ihM3kubvJIXdmFa6vrJd5GO
SKRp1q6w+ES0U6RtB4BUNmnHeo+Yj0bC6ROkxmicZfuSjv8CZEUN6a1ph21o8Py0IntK9Ev+YggQ
ibNx5aoS1mvtyvcJgKxMqIB0cduiI+pbgOseDjS3MAwrDmJmY+0G5sVuZ6O7ZWzdrNo7SYZjviOx
OVsZdb7H8gMDW6nfTiUPmVWePBGtrO6AIUWWPwlcMuIF0qWos3oiJrrjads2oP8mVHzBM2fQRGwr
u9RzAroCBe7/bkOfzr1BOaVryPa4yDVSCIeu3gqMwJTaQmMzr0KTl9QimkO97DsiDGr7oRvWbyBo
9ByPkYUnJyZ2gGCURKNcNVpPuLDhbkFzE7lqM+7HDmuAt9cB9ksLACK0N62Vw4y8O0RPx5x/Kae3
a6cnx5F7iMdNnmt+nnbXMXkG6geCr0sC0pKiwJdJycjSEFKnnmxAay3bGVIiSAB7L65q0KxSF06M
FhuKk5ll0cl/qBSeTnuFHBapD/AL59AmRmtuPGmgT0gDDZaT8csaSIMHXQhsXLzntpWtQvVTFT+T
6tK0CgGPDndQ7jKWC4LyEftNh5q3qXOQhCapryp4WuzkH8HyvlkeQvWbqoaF59jcN2TuEOZmz0ld
qoXc0kHDupcaR59OhoHz2yflm5uJTZJaOwaftU4OmiGfOu3zE7CZIpEwwoOm7DyxWJqgTARnbksT
SY8Kq5QZ8c1K5Df+1e1EBIunAjt6VbYiNFWycbTsMAi5PP1amu7VHcr3xm32A8FCeaeeqEVb9Q6m
/fwoG7R5pFdVCHs8vA+p9K0w3OJO3oylWA6kPlGbwQ2Wnxsj/R3gkChL27dS9Smghs+8WuXc9nGs
qte4vAoNPf1IxU+fX6KoIzcxIjXiK3K7JaXZZmMf01zS7MVhLTO/ykdMDNNOsI14pN30Hl0w6Ty0
qluDyiQ38KjncHdUDx0yWbP4ZLh4NbLBPS56agNMHEKY04pqNogA/BE+pbD7q3Huw/8tpyk4Gz2b
WaYl/5S4R34tfH7BJbUeTWRtuwbGsJVrdBkoQmm/kEzf8s7T5ZS/iAxtEGqXhUarU2RY6tnrrq7+
rVHSs8hZrT2qDcaIF4hsCQhiBrxwieib1iQl3piGSU0x33cxLEoiqegLQeGEbSLS9H8RovWKHrS0
Jugyh+ECpsyxVcBpt949cJahc8/5ztHV+10eHrIof6XLk3sR5RMxS1pGszHjkC6fsqPYcjeV5Tqr
fNeFaXC8zdwBQQftoqIASk/OIwFqinCIeiq34VyqY7yZ9WG0tgMHnslOmJrgCSr0xUAFoA4Dk8KB
SNRcIZwR5uAmUbeqCsMKoFO6H2YVvEQi2+KsR74LIKu1G7ODFbL7czBL5Ylk8DxYUAxZfag+rMJe
umBKafClVNciezhdvaGKeZ9o5spoePJLalKsal2xrUWm8cxz56bPFQM0efNZfNk0RtQFk35ogjmm
vuRoTpHWR/2cBBj6qRr7VKScTAOqJGF5pnz7Uarmfl5T7exk6HfMmrwcrW/SnEMd8MMan/FEizUY
rwnw1FPCRQm2THZdTzTBnGVQBS21OximorlKLZZ0bAIQpuWqZ4htO82f9Dc35r/ZlnVPS5YBUAdy
pXck5dCiVQB0AGUX+B7GyniRhfGhmgARiHP8oe1p2OVkwfigoHmvq099jPYlh6LDBAGMzwQbbp1I
XQ25dQ/nEB/yWqMk3rgxwWBawxcqt9iumYi9E6nKS4uWgxzpRyJrOk3lCK+R7uxOo4S234pMBRGH
vbOpdcUaaPfjxhQt2EL0nFIHFZtz02xnayuc4Y5HGQWFFQO9vP3Q4UqnCrsoX6UVoNRR0EDzNwgI
4Iqip5mpH6EM3sinWcZ1vPM06uJddv2pCrEiNpfG6o4Z9IULORZW4lSX9lHj+GmoWc0thJN8q2MU
nhQ12UmQIzuYTprR3iIwR9w8Pn3zvDqRr0fapSsCv0HNZjb6LgklMX3RoS9hPiNmiiZ+Zi6vmPgO
yHKTESHWdn2K8/ocOPWs6L2rLi9YQrMGiVpW9/QwLCEJ3Foa9J8bbkqou0E49PqalOy9JPgiCzGe
xqTe23b0FufxsbabpdZIH1wNciqbs3FXoYKvJZ2OghtVdNu65bKMr8ZYEZ9D4CxeeGv0J2jeseb9
otDTxc4VyNF3+mjF/fZCmbBvtu3Rwt025M9wigDtBYON2Kk66gsvWvXQIjl8jZ2MZ375sTXTOz0R
546c3MKzuA3UDaUe62ZSGOtTQM5w7+TnuksWkR1s8pII36lhmzSRh5oSbqGNk52ZOv9ICzpJyXxZ
9C0dF50/VcrVrMBTpNV86BYHx5jnIIMmPl4945/AwRAplDHGx7H/LtuK3hizZGI28r8u7QlwzzqA
eYpbheuWaHqQOzu5Gf8aRV/uARO1PUZj5UZHu/baOPNFZ0ECkJB0cgxAswIlqu6c6I2c1koP26nE
41duoKNhcS+N70ad7aiq9cjS7BKrNRJijxx9XYFolB1LYIGtMlMqj3YJA2NxVz9d251jXntgQYYO
r/z2ihHta0/ZZDapf06gqEu8LtjTRgguZQAlUKLU2beQRlnRm8ucpl9K1hHGkNXuzrFpLuxW8M8a
qu/GtbdGorxkTFB11O3H2rMXYeO+J0l6BtJbRi1GYyd+hpnmRxDlja3cXRzii8DR0nUrk+tYNtBA
WCidJjtKw3eCR9uW6yD/MSo4/mal4qE3wnDVKzXp1h7PHVkRSAasivFiTE7SmXAqRJ/z4zvXLmqF
PbsVVhXu4SFBYpN7a5H89oO+EkO99ca7XlYvWtq9NtVX5NxTbWDbQAOBmdGx49vE7y97DALu3ppr
wIFg7D9N36qoY71oa1qfgpChvujuOvJezbo32shwu46Gv3jiAMa025a+nvS8q0NEG3fDfEgPLT2V
TfiSxqQilnIt+qJk/hv/UL8DyXxJN74J7WSae6Gi8WSSKxBxTkZ7mHoI4yxZa55NEsnN83ADx+sQ
H8voktJJkyftUnX9VtSvQU+w64cSmRg+EHFnh0zHvkrQTkmD6kjGQE4tLdHWdguy5RgoB3888ZXF
d5WXIQ13SjJzi9W116IL1NFJJ+HXaJv3gRITFlOrzXxTyzcxP79iXQKqv5BLc2Z8RE61Hprad1TA
+FzeTQaDLvZgH7hvwTciNT5hpMLa+loOyZfO8ZHh8xlSmH9GM+kAhVIHXsPgJAQEjZjGpuFmM2Mh
dcapB1sJoec39gfi1NXQ86SPn064GYk7tr/c6mBR25bWyoJaCVQoD9It4Tx22sTkxTYcBMUqap2H
ktV+YmNvBtXsiCJEQMu/52jrbbyotYGA8RbSGgxQsx1y6JYguHcCvQHntciUg+WBTGN+KcOQxGUK
gWJ7H2OOqXvUU5xg46RcBAuEhkW7PyhMy5F+y5SPwHzvZ2fQazzpoMEgIfEyE/ijCaPvMOnPB7Y2
lMzAs9v4a5T5R40wggxjiOJnWkRPwOxD2EDtl2ruu7Q28BrYt8GS6xZjFYlEX206/A1ei0PM2LFE
rflDXgJU1xsx1sBmZfA+9va/lLt+0Rntn2R7czKVGzE30nU5k+NWMr1HOl/rue10gj7GejnrKLRG
PfWkDsikuYzoKOpa2XsTFB7ltpueadBVUeJjvcNOTOcSq4ag9Zow38K8KYASA5V1EdCx7KtTmxdn
0TfHJKDshtF+VJ4KkdJVCpX3ItXfjNO5739TzOpiepig/J1zslLrtbXCVaMrfPwAoYvIjFmp0lND
LrBGZayXfOuoi6RkorOjDO65FncD7DGnQHzsh52KaYi3b8WYtXEYXnoG/w6cJwHOHIthTzjExgt1
LlikQQUeUP6c+MWxhgtNM7fcMOAvwXZd6pFswhQ6Yt8qzTrWBTA6Q9II3MBja9bdHnHSPuw91FU5
jYXIFHhHY5kcDJPK+6r+COGze5wXelSuaao4VG7sS2wBFI7+oy3RDxhuq4I3HXlXkUS8NVvJikPd
sR8KdacCMBQ6AGCZStKSQnBd5Y6v+WOwATX1Cd4LKW2/xg7xUTjJe+FVr0HNj1TZ3aNyuEVgGSLY
OPeOpvZMjxEritEFG9qzE79hV51XzTPBsVjUvfR7mMRHF+gMZ9N98FKKkG256hoqoMe0M06EeKhn
Keqr3bqPSTHO0qnCbUcs0bpJ5RN7w6zI2bh5/hvmDfDzBOZIuzDcFXK0SMI2kFN00SgJ8bUKdMkY
yn9p57WLnrLbhTalV9Ub3oU0r4M95xTUhq8Qv9qJdG0o+nAuB/EStBhhI8N7dJrqvTi5/Wam4jtN
gEVIImlglaH6DYp4lpp8K0C+OeG0AUMM+Hv3L6Fovm0wj7WZs0U7ieM42gcmnj30+aR4Q/xTETa9
oXE9arBSrQqwb/LEj4eCHwZZt6j7q0mHWQiJBuKq0iuowW807RY7OEE1E4ebkoE2FEuvK55Nm5/D
7EsCsLZjsh/oneZYFAkFOEIGfuziiIU1qRS7XjDJb+NBIHqy/NoENHRTgSGCwA6tWY5ov1n2Fh7k
nKeHu7JM15Ue+1rpHZpaveZgZWUkPwIv3zTeV9qTTRZQZTwVuzqHcgebMmi2VImQJwQKXxdZVDL4
m+rxO1b9cRKnuZqgZ0szKgp8LiPPHdZDKiQ11sZG3EVP9q6CHKgmv7tvftArVxknsqD22Kk3cW5C
oSD2VeRFEwQARIFydE3vODWENWrI/jJm/2TTJ8EjbeItGfv0+BKsz0PS5nM8hss6ox4i7L45moPR
dXFeRUv6r0A1qEpUwkOvXuZMe0msOEhtw7cxR4fZkEjIEQfuDxHV647zWIS01oMNJWBBgh4WC2kA
YXU82LD2pFQ1xl0UQJjab6FmK1h13xTfldX5RdB+1t4HcQubrj1l0ELDzNMEj8kmWgFAU0AE6fxz
CyRqGa9lEu7J9J8rKjBUR5fU6SiRzWAB0GrROlZZ6q6hDKyLGTmiljnrWyDtQDq/aiNSqmO+7VI9
gfNXfbDt5yhpnKM64ZbkJQEac3OU3lIxNjFCoISHTNOsFwkfpSnowfnoyyHY5UKl/8y7Uj50qVOU
9Di4UuJ4RW3tuOfTkjCfiTm7RfHaEJ+Np/wC84l6kr8ZBWWWetIhdKbA+/WAT3ODN5OXNVEUv22T
lwRrc1p8SC7eQT+YnbiEKtS3oR/GeMCbS0huBVJstetR3MPyqtD0Eg3toqJnQ0W35HbOPtLdlTsG
WwvMD8ogC8fDAHCUgBYMIxE5LmWsLvgbLawJwIXHhM9AfOw79+C0f9rwG7G+FJK7lPh2NPeC7ik3
CrmzoSjyftkqyVE1oJlpoAprbY9f6F2PmfFMB8cxK8ncWKV71zqGGAkdvMoVrI47DSr+Q2U31BUd
kj9N9BkQYFaY/a3h8VPb5hbSUFHx6239XBDAFGQQ503/Hs1/HDa/BJ+JIyxCmFk5Qu0yeOolzBGE
duUyDQgd89p170FJWESSBtpWI3TMRVIS5sHKwL3sKPaC+rFNqaTbAMOCDWbvaZKAbEBLiFDCxTcj
YggzkLfa9Qh0oEWnenfCL2KBIDEeKTb3Vl1OKcw0CquaD1Ofty/8agTkMuKGS5dkvkbyTZGOYbn6
2gEyr/lYMiZ9xZhwJgQbqGE+Xkbz6NroFYM44EM0LlvyIJpqE1A2rqu/A0oFwp7XmlMuAkTJGZCE
ji5jkjpHAFQkpMgUXx1Yj6o+ewrFFdXoZ5PcS5w6NnxMbtcwGEc8j//CujmGRY81xiBxKdtVLrX3
FP4tdeTCk0v+vx7D9Umwe4sdgiz7R8ZEa6nltrUtenYRwDUaHejpMgLcGAhwmFKSzk2cPaH7p5jq
b0vzu23pdwrezqqMr5kbvBE6vTTArRwd+72pvSlx/sy0btXW1J+M5k5Vvkustph5WD8gImtzOFpo
R8jWJfgzppSjQ0KejJsqAogIQYaTxHqdiGTB6t6ymzOw4Fog4Yeo19AcrjZIfgQ7L/p0J9VZjm6f
snFOTfOqe2zw2VgYfiEog9ReJ3G7T0f1RJ6X4xI1RSg6gkL3XXQUE/efbY6MS3HWUb+l7ZRz8K9z
b7W8Q/IioWswEKFnJjon1o5Ah+EsjwBuLeNVUGyl/jILbWkoD5MOw/DTK4rlIBjocSrHF9XzwO0j
oDmNoYrLmF0i0yiKiB/8rrb/ZxKn7sZkm6LS0Z6aqyAQYsVEKxd1G+wN6COPFHlAzn6ScbGqdOTH
RbpJRHySRAkMyaPoKzQKzNIu1UwRSBDCZJNH1CMr/y1yX52OwxDdIaqbCoGVByBMlc7CRa1DjdYW
FXEJCBq7XCEHldQEjhcGCVrb1rYJd2q/Z9lXY59NvkHkU2F7DXgJK6I0GEvG70hSajLXvahvOGuv
U/WdI1e3qmxpK7h1U38k4Yus9Tni3Fd4S9xNKq4x9cRlSZCvG1HyE7/o4gssxch2ashEXWQHhe1s
JIE5okhUi/Y6hlb1N6bwgg/HmIMhUp5PEKbJgFd2xEFKZckOuja1uxUEiz66tvY2Cn7z/onNZWKr
18wzB00+PRIYIxoUxFNzAC4opWvvdv2oyByLr5a84tHomytVU62Cxbd+w4zlmVzZCCS46XoWUvFH
6Q10d+xuHdpVB2AoMOuxvIvokfQIXkFskH6Y1tdEmPG47ZwjEFOZJ3TBruaIJG06qbpJBP4bIXrh
os8QZ/cBmwRoOIeOyk2GnaBEt1c3F9e0lmqu88dhzw/vdnZTwqsenGMSV5p/Fm558WZxaPV2uHK6
N8NZGXw/IxARnuqlYG9ITWqgaB1gDjFIvkdN6tl3gZXUROkKGbUalBfMMduUsUgbE7/mTxtbRBdP
jsutSD/CGiqRtISyf2ecsxPcDIzx3dkulwaMSdNd0+HTHL+DcdcbaL23Y/xG8zsuB2rUGe3G62zL
ipRdEpwyHP/ylHIGDlt6xOfzONyRNjV57LvXND4Y8oskDWO8Gt57wQtZHl0OX6FcqUfN1IsL/OaR
gx7vVPQbIewneVfZSk6gCQPrTfkZd97RRheYIIwzQDhcxVcRcBMAAIt0aJnw42Rj269VgYSVq2yC
oW9mJZayyJFbWkQ+jbvK8unNo8Waj5LhtzirI+lI5N3YyAYfraehWsR3R5NsVl6d8Bc/VI0SOuUN
R7vGsaWyNeN65SnaK/MRjmyyvWn9NcAAi/mIQDVgd1J+dpA7JOlIcgPf6VVBXONM36Y8VeZhQgWm
lwAuBvVWG6reN2oH5gOsQ4HVLKIn+2lE3eqQdqtuO9ZrV5q7cdxa+sPSjmN5y7KziWkwEawDm1H8
osz34oeQL2V9Dl2XRJG9MTLqMuKT1ThdO/dzIJfbYUjRd6La50axUYZ9gTLO+3DGOR+V7LT+agCR
dD9d/4c0bGOAErtI7wS2Ur4qhJSzKiJb6HpyMxprZVTNW1+baztyjgNIC9HP+1lbwvNQiOmjtq1L
Th4GFPV7bVi02+ifcy+AqaSH0Z0jXtqXISbZKOD1uQq+MBtFhY7xnRAzVP8ww/jDloqi8NYfKyNc
jTHH+McYYZHpGAFfJ9DBEBVd3b5mAHATkYCC165ID1M+zymvhifxmb4M6V1hcp4LlzQW/EgkvKIL
Y3ozAf36iGBYbR1KuYvDowJ9lE8fbfmv13AcJbcCs2NaP6P+q1F2McSZVcESWnMmzWXqPxQXr4RG
9kR50pnFSFxF/DysVadZNcWxL35ylEDeZK/q6N3LKlb7935ajHp5LnKeRwuDtvuCQ8iBslZTQh+O
OZdzNFEGQ2sJ39doP0S+GyKc0mKXDPfW+LA75TWhHEYgg+jMz3zidud1S/WQijMHLzchU3sDMar5
a8unQT8XABkBVyka7mPefoUhHy7GrrhvTrpNTppywp0ayq1R21CTRMu+xKGGzAtA2L1EKF1Tz+Si
+wh1rpNYZw1gvaKEhKrkRWe1t8os1yZssE4zWouGIh4PxgwrZ1zo33O7Sg46EJXUcdHzFjxd97NO
/Di9GWRAF8DOqnWtkATnfBMgZqswRfYC0qEccG6zaLKfIW1yvDdjTJeFse8gIsW8gTPWmCS9m5XA
iNF9QGOumhDXBp9lUXjL0Xw1UMUIPEYk3e/1FB0j7gUn+61FuYuq4Ejg+j7Vz4rypxrnBubRZjvR
ig3IhhOE/BsPQ9M+R6Iq55xmKH517BEfctqP+PnfK28TlOG6dl6GFvFMu3GHXWYge0o28IJI/d9C
70M21UqUnOH8pFRfLvWhB2bzNtGclZcjpNXbZ2I4Sy3mNJRyaePCb0uGFoIYGk7SGsV0ZouVHV9K
tzv0TO8kWflTwuxiUjBbFpBpxHYwYw1FtNDKG7lXh7D1DZdvvUZj7mESx6qFYc/LRmK7jB05UYeB
ID8latfQK5y1s94bWQWG0nXbpi90cC3H+EujZB6g0jHdZYQHylNeQ3yYll6dBvCjsnstye4DXDQU
a1lY9ppYzJxmqgShWxl76xSrlwLlWyFRltMBomDVuRS4M/YIwM2JI9vEIqDBk9izx4a6IOuPoY9Y
qQozZ3YLaDbMiNFJkv1YcYbr0THqso2hKXvXsNcmnYDmnEJVaStc11tcsVB6E7ndSMdSpPSdvmlq
5URu1LpCfxB1wSqgs7ZG0EknlKbFiH1RPHXqUW0/cpACNXmLtZ2SwdzSIu8CpjTWP4lHz2wq6mBP
hcMHZmCYJuoKWlybknWBv1PyJ0kn8YuqOHQV9/mo/1SVvBDHjeCQUTkeXsVI2XqOd40ugEOYKWvH
KJcNwYehvGQ8Wmao7JiM9jFBJxxX20Bz92ZwJI13O4Y7XLeQAhqJjtS+K+OrLtVNm3vLmi+uEmxp
apgW68B2fDtgnvP+6enwOyXgWEh3sgKCLzYc8p4mhERxHihX0ljhVAxbRwMcBIxyId2SMod3CA1P
OShdjKu9HEEz07B+Zmx+h5py8HPvGPm1S4uEugUzeBAK1/9Ti8ohFFV1IjgA3uJSTTSq3BXzIqY4
Y+Iy+WI8ykA5CwvIlGwEDRgji1zQvNzU2fijcXLe8558gFadTkQe/bjORCCra+76lCf9P87OZLlx
Y+u6L/QjAkAmuqnY96QoSpQmCEkloe97PP23UHdiyw5XxH8jPLkuFyUikXnynL3XVlriMEN/GuyH
YRA9aIpCLlSgOOYRfxkCOiOQzHwVjF4U1hQVSTkYaHKR9dQj0vQwKDtUzK37ZKdqsqqbib+VhiG7
RFdmB0sTAZM23501hKGi+HeD7VAXQPkljB9T5RR1sDosRRJA6gsnbrSeVuUy13XvpNJ6fXCDQnEn
q7oz9y1PriRmxVfyRVOUKr1BD6YPi8dAsZdZER9zrYAlDpAEL2uRn6Gd7zTyohwf0ZFn4tyIvq2Q
bW1Z2bU5yxO9/bCTGqKrIrzhaOd5yxQgjau1IOObjofEip17gwchhwsDANExIt9SuAaKfuGtGSQk
cKfqanjsnaFf4YFMHouqaXYZ/tqTkmjTmC3nyA+rQj1SO+GwgDCyUOp0RDeT+duyiIODZg7QGjAY
p0vd57tKQ9ubA0bKr0UqeEZGiZg4dY0LvzHQvwiwFP4xZ5qxtrI7u30/HYYZckvsHsReDW3G5DJs
RvOTjqrVPli2pIfcQqGWdAmihhFWyzCQA74PtqGiQpLNvMx7Cg2arywLBo3/o6blgttmYecv2Fv8
uUwad9XbGSPXwFGPniR7YRxk8ugrtc0oo8odtv7WOAhfUcBGtrRb4yHkKGzcGgBr7VQ1nBvb81sU
tb71ktNYdB4qOwk3PAbvSXVzm3RSK8aIYdnU8I5aWfVyUB2lXXhOQk8UorK5l76OyalNo1VJNs85
ouP7h2Ad/R9ZL5IsB0ejD2HpKv/7keUgNUx/0Ui4h+zde2qxMKuw+jU0zcYjotuJy6UlmoXAe1nV
yTKpfOA+eKQQlEC3PVjUDmpFHU3Odd3nVyCbzz26uP9OBflnFodUUYGZ0rJMXQr9x8+YpO5oZS3A
fbemG+F2Dk40dimSylFaArv5QxTHP/JODBWbqHCESnS8JrQfGVbumHijzQ40R3LlX2L24U2qTvNr
tB3L//7NNPkzSmP6LKFpmmqZQmjGj7yTVB2sBIcmacZBM1l9MGIvsxHfQAoVmxcRxBaBktEy0acU
6bTF+mYohNf4QbKQ1tRzzhp7ZmqZ94cv4R/fObutatoWR7Opkxf24zvXkA+otUXmVJKBfGRKDMOm
foxiD0snMpY/BHNp+j+/h7993PTv/5J+IqZcsiiglwoL3gbalHbg3NiP8EktAru4sEXh0e4eI6AI
Qthsn1IiZk4ZGfz3E/kRBDelmErdkORNOFThxs+1RhRJ6RtDauMhyD1uSORaL8MQC2GBifugZ375
mFc8r//+1N/BY3+Jm/n9seS1qw4cBUlk+4+gKfrmthF6lTMf8cyOGK9NbeUV6iY1XCj9kBDMYmOY
3YcSg2m3jU3piqe+r7ejN5683rtrU4hh0AAIaJYFaBwuo2tSOmg9X7jPPdlqupTuuC3y5tXorxrx
hEFIv8FYVvqEiIODS2sQkjKppGQrENrENjkvqD7IH1ryWjJMZS4EAGoKbjN7ZQ6kq3eAD8uHBOl/
lV2BoCyt+lqjO4/o+hd6vjBoomTxxXLmdped2vipZnuj7TZPEuYn2mPRnLlVb1V3XU0OzzFnknnq
acASpxzi2g1hCoUMW+Jzk+40EjYAa7bdOaCR32f5olfsuZk3G+HuVN6TAI8ciMhDk218c8dIhCZ0
k11GJiq9youCokfTEUlZhvrooBJpRbvP2Mv++0n+XMm/n6RUDXYqW2PD+v3G/2Ulq9DlbVYs9NRU
pxevosKFuxAu+jyNF4qEhSW7Ity1Vj8gItQRBlU9kkXhIEqK2/oPW+fvzernwvrrj/Njg2FtaHES
ooxFu2fR55XtshyY3blM4j/KOFAWjk1HsGwg3es0ePZgjclRS34leajh3EbQXyjYqIFGcbz5lvuH
7+vHPvO/r4u4J/KeVLKEfi78JqI1K5ucaYVq0HwMCq4gdRUjV1AEOa95K8I/vOHi71l2/wsqFiQX
aaT9USc4U7zRX55QrARaJROoiH1pl1fdBzbRur2yz0zY1rVrOCe3cGpyVDOUJIFCquzohCb8H1e/
RMQt4CVkDmgVtYX6JeRGn/XDUgnbGqmsPVLpl8OqlaKgZwlH0Y9CGqaK3Z1SX6dBYMtqV3Vttx79
CE9fbSkgrqDginyqFiwqM70bke+lsnjLuY+Tn1F8VYWJUbOftv9hGGgxJ/EfFsq/fSlS48sgZFEn
l3x6Tn/5Upqwp7wTLqE2TuKFhISH8as0gF62cU9+qGdN0cOuLOBKS+A1bVP+4QiYFuKPhWpI7LFS
twzT4AX6+w8wlAoD/mKyLZqptgMlAuFDIXVXlpG6+e939EfU1rTmDF5NyzZNA5XHzzWn2yZOvipy
5g7eKE2Bk6+N6mEU8XtdE47gGYgmwnB8///41L98wz/eRCUaTaNOTIshnIHNXZu4LLUbLSSsoZVI
qylgToXHLzDC/fcnS+1fTrW//sbix5IPe92XElkZMq8Mz142KzXk/5diYLlpYOpSmjEdjfP+HjcO
7ZozmreHHu8GPI+ZWSrLECYHe2fi17O0orVbR+FFzbSLzEVFT5Z09RK4aWP/1m65M1ETeK//anB1
BElGl+lo6mzB4ZMefIS0FVzwyL21JUd73vUXo6kewkqdKQbNhgkl8lwMKUnCOTwaMrJVgGWW5KZP
/gxtdaYWoua/D4b85JXqRZfVOhz4w3Ger2puk4bfzj3hQ+C7tUW3jDDVkrli0ouBfsQEGNUP0IiP
zv+qNICD4kWSq1E+ecqrR3c+FmdhrxrvmqFmTq2TU5E6dQgY/WY4wJnsu8xOyVYAqwR/hs62Qmlv
T/ILp9/01TdcyHXl4wosxr1lFE+JzY89lJ9lEh6SlMY3KGDZlWh0GfIJq3qlrQha5x39+EbNjF1f
+ftIcCvPSInIfKbI1jWCWxUP8aMaJQ8tIdFVDyfG0xZBr6NmxZFX006Istdokho7zdbNavoUzVyD
aiwBeeuZvRrJWnAdY6vX9q1stNe0jTc1nTZLVOStcY9tuWCZj7lZQR8O53ryYuU2CTL0wbO3YZik
ZC+m/su1XWYQGwf8aphynepWSvZuVM9xUe2aHt8XZSvhOqsBeLUZMQhlpjVUwblUyd9uC7pVRNYE
Ovibx6TuN51EAV4vW3KGgAqXsLcFMAvyEFKk7dmwIx1ypnl3gp5QuvermIol0SY8M8FUtJri6Mng
lufnDCQRsNhtuSO7ko5kB4GsWTFL7NUBrfOa1qLNH+jkREcL54F1UmF41dZvEpQN/7+uTXCwm8z8
6gisHtFB1C/W8KHxcNXyFoK6HrptCKzB0TDQrXzGUDb5BWnymbdA4ul/jCAGgKgviuGXQ+Wa4bG1
xncLwrZCfFpMG3IwTvzcirFLsJrTTsVkSXLTEO2d4RMgdDSscpV3DHM5Gy0F2lw6+MKughQC4V8w
687iEA0DRp8uQd6ACy3DrGXhtgAVmU9CRv97IJdHdDzxJ0tN9hHqh1lHTgzp7sXWZH6jVZDoCS6S
X4FyHO3HEe6CM+nWodMwSmUWolQ7vAW+t6lpV0bl3AheG3IXsCVXOkjyk8xmav8YMEGRIEXz71x+
D4Z2CnDT1q55qkEveMqiR1Y1xJtRoaFPuZ6rn11I46yIPmiazzXAHU6b3gOQzOOIxA9cEdEUYhrS
FNSWFR7O+mmMQ+ITglnun9tC3AdlH7kkLzzl2kpxIYHWe9967QekK+XMNN9htcySCabdfZLThSeh
GHYFDlbnghOpyC6lGcNAX1r87SP+CLQzA9sIyMOHpjRmZlggTkL5TXSI6WJ4vlv9qonH5SCpjMbH
kYLYtmP8Mq+DLOd1hR2T2bdvIpCr3ZmS4SnDUVAN03ysok1nkAxFqn1aXZWvwcKhIOZagho6+BjR
VfdM/jR7x1s3LZY6uDNO8UlMNm9VcRnyY1gfIqTSsqZF3oNEeMFOtHbD8aI44z60MJHPyzoll8Nh
UTOGGJxylQCK8f9QLf1LPSuFJnVHcFKqNjejv5/LbT6S9E2NOLc0oyE8PKRLHpaTN0UEQbGwIwbV
CuUJcgtFbgeTAhj7r+ff8c55CCvqTPtDpfCvh5lj0xOQjrQt8aNSkH0hhzagwtZttTukmEtuRhd3
O2EH2B6rnMXpRfLxv8/Qf9aputB0soC5HWqEAf+4D7eUJg71vj1XwZCu3CnOsKu1j1AVxibw28//
/jRunP/8LflAk+RhLqJYQX5WqegehoQWkksAIuOKYFyOPvkOOI0lqH7udxGverOREKORnhWkte9z
3XiltN+alNDJgGrZ3dRYBeCj6SF+VDqLXrKZYPZe2q9zG/Y5TjwTf1KPEyPDV+2iQyjGBeGPmDrI
+EDOmO3r4BwjgtdQCOTQlTzkW1q28CUW60DfmZMZmsIBe8Qgr6Smsgexe8NWKRh2q4ws7PBLUw4d
mG5QxfAWHGT+uHaQ6kT0D1VJsJCLsBh1hZhGMjiFOWalfvd9aO2ojB3zO4KtUMfMd1v1Vri8WZzM
Tkyh5j5mFCadELNaXRVFua3qcFmo/tzM6pmdTb5L6BF7N76ZJcAtxt4WWY3sdgPKQ4VxnpeiGwcw
EIIBCJkmMwD26PDpmDBkzxXoPskpdZLocOwWZBgIxpnxpHXL8fHfIBWoisPmywk0aDRT0yWQlhlh
Dg5ZCQ5f5FZDsqOp2rLlkEMbDuWimsUEUZWpukgreyOYAYfMg3J/qxr7IPuyiahIsCd6JpYaADP9
Pvfetfim4UUnR6yLakaWL/Boiu4QmwWPVuA76ibflQmlqzC7fa899vU3MWB22CHGiADxaESKIkId
Zikyfxl+TsCWiJPcYbBmpShYQpRqDDaEyex6oq2f7ASgA1xBG8Jwk4KED5CNMNz0PGTg3T3lqDaU
pcAoRgrdwrbYQOUytfs1OmUgLu8DWm1i+8DiD1SUjX5ME5zp6sr0JkrskjzhWaE9+t49cA61iiMK
V3qIBqbjT7f595icCZif2bxmev9ZpJeo9CfkL66tN90SiIB1MgaW1InM7wH3LD3xK/a/Uu9ddqyw
CAzKysD+GO7MsIJSjwwOw53Kr0wq4EPdvw/2ze0hthOH0SKtGcRDhhbE4CeIJAjT4SQZIQsiccb0
S2cg7U5+749afYnNLW323LwE7clAdh6ZMyZnwM1p2z0kbgGo6COgOB4+NVrv6bXSXnsEI76Fpvxd
mDcH/1RCKYvzYcT3HNbwM/IF4kglxF9blhQONxyTQGtOKp4LnCFIvjVwDqsmW4Tts+WuVPsao85C
fGRHYPyCQ1K9lfkN9Utp8tcxupzG0JWRQ9JEH40K0U7Qa8K5y76HYq0bR4C1KiLUYNj0vOlV+eF2
zza2ivjb944ZznvLXyAD8HAs4LpKymfFCKHeCIgwyA2NB3KCHkJkumN8H0YVjQYRJ7CaIwoF2+j5
v1m4yyp7R4AR2mtBlwPGkQXSUo/dOdHNqJ/3GXPF0DhY8XWIGaEzkO66lybLIPSfkHbNzaadZV27
aMWuSkhcQ53iu7SssKyi1I+PelOQbfnIAfTQOYecCrHok2WOXM68M3xNFZuYOhzYxjZD5JKHT4Fm
Yj2faZS0g0zxmX5I/c1nwKJnKFSR50zRCuSql/Ww6fSdHhwqcDFtTJcIjxw1RpxoWK3WhfjIqLJc
xZzpOZb+FFeHjnIAHcxwrdSFanxIcbQmMV24oCaJUV7Xxpm36UHNoHXmuIGUF9j0BsIbxvdG9aai
mLH85wpXOTIHWgirofmOfKbeEz6PjdFNIBm+htXIDgJHxX2I6m+XddOQXJOPzx4yyUnGGR1qby/g
esboSEQKEXYFaVC1jxZ/R4bCUnlXzY3o7275Qqo4AkqHZCcCUJlftKt0OBf2nYZLKGKMpmTZKA2e
z/bBRdApFI1nuQk0uQ2qMwF4y5YhTVM5O4M5kqMtLZ10D15Xit0OZrzy2obfAqp9gbcacWfeX/v+
iIgdcyXIEmtutmfkw3hE2XZhceBfn2kGF4OMiR5eZzV3tnnLRD9AxIBLWpbjsm7rTasiEoSV2weS
0gluMpzx5lFHFRGquzD+MOBTMAb/krZAm3EZu+44Iir3QbI3k1QHnZicqDIqjGXno2KUXMAsk+qT
ZBu3HeWmmfqt4RLn182DBRnYte6seN0fSGyklSifSmAxpYPMXmFS37KIeWdG7Ruw/aEU+AP7chrL
ItUzDmoN2UHnrkiRpPnRTozME7WWx4baLYIGz8w1KOMnrU/WuOKIkt9n/O0q5lYeg9qSMIAShLzK
io6txQ1Orw/NdLd5B3yDREOmdKwyKCsTLu5BmkAtve0w6RdgSzv8ex4kPxouRkInLP6hMavMa2U1
Jh9W+6IhWWgrFjViMPZ60X2Lfu8Zn0EPm/aiubM63NgUtYZPfJG+EjgaJSc8mqWs1NAXQVVkaOEl
e7VFWm+dZAJNNphJblp9HS4c5TOt7xpJa/QBfAPqDwrysP1WewGLleExpxCXgZjLuflB6FwpzspU
GOAzGSNQ2ZyVg/JL0VaNjhzyMargyQbI6i4kuozj2syfI+1k8MYKc90SuDaVRcVTr75YLYeIdzQG
GhXxeHK9Xy6HvTAqvEC0GdzqLDTyoEEGti4iugh/UAPDi91Ch4PDVh916sYbHz3JOYZkq3mpzQoL
OBZahCWGJs6DGG4d/Bf1bfCwqFUvuVmfLVRfuT5uvfBNy/MNZzr9Dcy9RFtjx2y+fY2dyy6RQeUy
2uludGinXC83bb5CjCl1LuYGVPXCwVfVPimae26Sax2nXL5gQ6HGAm3RcKsgBvchxM7drUr1PGCC
jMVsRB2OSTk5y2pZGduQfaMIsMcpqNIRQHEvcN/RoyBu/iZriNhl6Cg1XhU7iNAEbnx1mQK2cxYd
wqdo0fovQPg55Fc+ciW2Xem9OvkFV8qy0yG3ICX34bz4MZuG+94Bj64k7vwq2NbeLc6QKLOtGJm9
SbQnKy3xZmazENtDmbpPsgSW1CrrPENOxRlG2iX3zJfAOhoIomt8Erm1jvQN/RnXvffyQ8SHEhj0
2HEgEWrLKNoPwRpOzRzcXSnCzhYVnhSkiFZrRvo0uMhMvGvDVvofk78Vu/puEHNptBvVWgvl3jFF
8iHtaPRdo4xyUGIRSBc1U82cWheZwnZIv1vfgelRoGkBfsnFT0WX6M1DxvQ4wrDkRwSr0GtoqVGJ
XzPinSMAUQ9IRmOEZDRPzJ6cn2hZe+C/nHk2FPOwZU9RztL+7BobwOy04I5jv/A7IBdpRmeFuyph
y/GrF7wGyrcC6S8kONQ5kdlr1F9ueQu8czO9UZyHWrVKJhkIlGrch5+ts6mcoxjpXCGjIYYjRWNj
459V+30YfJcFrqpNVuzdvuCN2gxs7AahQhhEA8offeDmvxpCH1nhxg3dRYtaK2qMd0QT5E19CYSC
yCnFytXTNZhbeCLoIntvLYavWni7sU4voQcqRwu7Zy3rkFh0yyQiCLOkFUawakV24xorMeZeLIvy
15ivTWLnBq/e65yVaohDCt0PsCymndEecmVJbjQS6Mr/1cS3JH5y/V9uPjG9CQ4/dKHxTCN3lxbx
c0Sd4Ux+nBaBqPniDdewuKXl1a8JbXsb9IzMlXERqxS9hrukJzgi+9IdjCZY3EqY85r6lgxEtbHL
GkJfNBNaSufvyt7zBO9trC5yNhxGXMDCQG5MaC4ly2kJTQrL4E4f9cHWUeVOeAOE2CVCM6MBUIAu
IvC7PZjqXVxtCLPC6S2ci9uBcRw3GolD5WAfTaoz1UejGlenyE/5VR972MMJ8zu1/4ztox681z7L
rHkCuYzi+71V3ys/XxYN0lfE38L0H0duZXVRzoTm0N18NOy3jlQHReVR04p91Az2gmWkn8OcFsY8
oydxZBfoU+QMSw27obNCN1UazNnOxCgZFnAdxEHvUf4k7JkCQVbMcUBZtHHJ+M5hjbF5GACHoCSY
s/jDL54r6xeD6wDRDtFW+s7pjiQ+FO4VPbhHsCUa08TcBxNbaR+yKvNxjVqNQ21mxDPR3lVzr9Oa
dN9jdZdGe/QQvEJ+C4e6emnMbV3fR+sRuKRMjxNdlEgwkb0GQAjUV7ula3LGP5VbH0N6jaOTAciC
jY29UHkOshUnpzGFKJ51+WRqcCe2vBpkPwX60o1WOQm+o47Ib28Xa2lvVDQsSb+I5avPO6I+oegj
4RO/OlCYwPooh03lZeg0VsRMELygii2OXw/5ne8vM6bX1Ok+Ekk4GfELYMjYuMdwA0rrMuDV1Fdu
TXk5L3BhamwjGWsoH4x5Vz2Lkny1TY5Nl8Sezn0Rzcotjq24ie4c0Tgcz5W/rBJ0nyr03FVqfuni
NY43Ngwn7mHGFytbMG8UpHmxldVdgcpojlCfsBKuOdce6z0S2YpL/kGBnU9eszxh+8+e+EhYTPnw
oKGDLWhoEiKQs76Nhexhey1kChUbU+jBhgXEBtsfEGi5SJM4qesjOAqX4xx0DTUXmerQljsJfPSl
0deDNk/JA+w2df/tBwsCUkOb668Wzm3n1TQt/HWvtbv1EspI/G2rWpISuRINhxKRts8mQMSzlR94
kYZ8X3Gew4rX+YS5X1GmEJW85RYuFPDHGzZo5SUEZZIpv9xuYYxHt3xTh1fueFyLGkESyc7sr3hq
XePYRmuLTne0rcK5N14qFezDB118DvX+rRuvmngSwXYiSKSkvr8hqo3jlfvVsJIA/2EUweUG8l5r
X6lNB3tjV8wqL1W4tTUF+R7nIYAybndL16GffieqriJJiKpDGFz8QTwttF+IZtzoxWtvWTzNDnc6
hKQ2foYtGPscxGtmbINxheKW1+ty2I/Nc8nd2l/aGezt391jnhTOvW4+oh5FnilM+OF3B9adu5eg
I+WygP40N9B3Et5AipGMRvDiMPUhG7zwgnc1LDhvR16Z2YA1mqYkF8CBPc4+BGD+3tTuFupRWm3R
KrSfvOJqB0uYgqq2zge8FQsFMXu6VfULSLLKorqGAq6voBHLERHqQ3OTck68zRDAA43WOthSLWKc
Q2CReUk6MghoJcXgUfSZjSqfXSVGV9zPIsq1Nj/GwwY/X5vs3IFMpYU2oLabDeUGMJlhH0UC3oj5
0Hgqp5td9GLjckRu3fdXdVxxecp1TMu/Izs7MKYYwuObmxULQ3t0sjmlmYkrMK4veroKjItpk228
SJRt2tED8HaV/GVSA7fvxCfzbX3U4jkkArDaUbRmzmuf/Zay6jGR4OQj8LgAvXG1aPcajO0kAA+D
IfHZCm9lS0HCHfNED7gge1yFwcP1oO137OUoLqZSVFUu3PNt85AXtyw9CO+kxEfXj7nR/Yopsele
hda6yKfLwkNKOKdypkD3gy/prpyYeIB1yDukPCFbr81wrnV0hr19aC9C9PZ198J8CovHnK2eUDl4
riTYms3EhxlBQIpKWRTGS8uNbliA1BL21pO8/2g3ZgETkgj3SbejQ0evLyk3ySSY5xTwv9Ti6iOZ
Tp4Br9nD3Aa9AhWZJnQEOmDBG0BpQXpgaPIPi6Oot3Yz9xpu9mu/A5uRPzCmAw9CaAk3yKWSr3Kg
eVR5KL2SdeG+GB5LaSG5vaOppMeu7j1tJRCQc1uWK8d+0IHgf5bimKnDAygZcMrlawc2BAnB2eEy
ZC2R93fxrrfXjN9KupT4CONtVy368jmNfznISrkU9KgZl76z5Ryf0weFhWAOFymffAAnw52KUrMR
ZN0BYpGaQiqmKjaBc+sxjup7o3vHgGPS5UaExSqcIe1lw0qiQ8fdMsi2pv5kOk9DhiZ6iyayVd40
uTeCm8yunBxJsA75hTg7yoPTfggirGBb9c06V05VcDKKS5HvUO8Dr+3r2VSrlbOSoshqZn5zDZC9
2+Y2lDSQZol1sMptbh1sp3zQrV2a3I1oqXGC4RynPYm71F6TB/3QqCfssxRlMtoaHOMjAmyJnpx8
X8BSzlman3XIzn2e8oNtfHvDsZNPllz0kzc4+ShB4Rq7EWpZsnK5WMh7219tepH9ZYgx3q1tJOXd
gjRrjSVTpm+2Ma9oRdYrHr4sSIbi0tx9ZnS2qL37jzghpPNVS9/z4FcwvFGJF8kxmxbvHmdVCZU7
IVUZ6Kdcu+pGqyBJsjsZy6HcyuKlG+aq/pHkhCPGy6p6DoItE6XM3IT2DsjX5Jl016PGQIjuJcFd
eBipbHDQttx2zDfXg7M8F+Pd0K4uVhKN92UdwOvGr+prH66+mvLiulWn4PPdMuLrlTe4YQCs+Imc
/F6Zu9Z8tJTXwf+sov0kJCUFql6V2tHSl2QSueYWBcPImE3ZGvzb5jiKud6vuIqUH6WPbXAlDb7g
Oeb48YSnH9RJw9wIn5TaXWvjMbGWmLsY4aPDXjrZe9tsQmczJPS23xjDUPzU1rHU7pl50KujSgMf
tkngPbHUiXXR2WVSxuhp+kiSudpjxZ0I00H+0DbrrHgWE9ybtaB5b0gQfP/Y0feJs3mdCNoWq77C
apxgztTkxmH9m9U87SX3/1WZMVzOVyNrLzYZH89M99WUp07ddnyINW5jdGtO90rGWtLfImcp22fP
2KXWR6PeRL+zsndix+ee04ENnY3mqu1P0vUA798y85v9gLJdtLSVcGcM14a7taWeTJPS4q62xdbo
u4ULGyalZiYyqL/pyl53Jg7XTHnxOiqSjafdqvoj8a4+lT+g3SK5Rgn0hecaiBQZYmjSHFj6AgQ+
gSsGwY3E+hKbzu6PMJk2jpvfKu7mA0TtdZRzDV/XkMcyGpA1WaJgCRZOt5Ngzcf7iMsik8tG5+6O
iiA3cSmsa4NqYpqJsJYGNh/BRaTd0vdu9dcsBN0E44lgSVrzYCvSeVHBjEHayBMpjA2Nu2mMXaE9
RsJsWxBbwTzsKjugDbxq6q84fESdgVbF8h8wz7sjI9Z1bm50dRXGG7cm6vM2RmecoDGuvTw8evmn
HNcJ5vfG/2j6b22Ep1DMcm2fF0/cP0Y6mbUgXOBhnLp7GyTuMbG+wS4hyQq8h74i4MrUFkA2HIjj
ucvt+gSCkHOxM44kpbYYkfN9F19kC9R8PiHomK6qFL96+WgzmA5JR0LhMO8jVOMzxu5Rt1ToQOTZ
qQ62PgJyiHkwJBX0cqwr7inVKiCLFsqkv05JYTAXTE4A9IFB2FrN0ROcQCvXW5sIsuAe9Gd+JQuH
KB2+srqHxq8g4QiZN+pcI95Ne628S9e+kzO4kFz0SavKikuSLDNsiH3+HTJpt5SVB/O3o7mMwS18
5d7ARXhksO3vquxsN2fP22beyoFpZxDz2M6n8PD0OaPDOskQLdwn8I2khDnIZh69FCx+a1mYu9IG
9QDmdhW2C1ocYyUfiLjELVxSASVbNV+l9gJmIKwo4MDYKbEMvRUGyJBtUj45rEXXfpi+rXpAe9k/
0HTOtUPTvJABdgWBhHxkIYon7DfEGzEgftb1d4PmnniqzS1H5kTcUBh14SWktmOJnmj5+8EK6QwP
w1M3otoZ5loxvkYUAyx378GLtzgL02FnEgmXrpN0B6asJIfJ+sBThymIzr5NmdpXA25mCp6FAyQN
ilZnXARBK1nHWGRWe+ccwoaG1meN+c6wCQpZy2xXi03KyDFjQYLptJju2OVRIgWdxiCRfUAoJEEc
pfFNb5eEtD5U5ndATnJP1C8oGWUvZTFL9a1uH0ptbdDz65ZqeqJBk3NQNuxMqdghHS0r8RqCC1LR
ybqPkl57GtygHSTZ2hPGUh+5MJ8C7+LTkQYWnPm7CAufwiaNv4iWJSFZWbYlrBdz0Bw0u13BnSMv
fa4hW8ET33KXys8uNSiR6c02tvDyYXWUG6J1yQR88IxrA8rfyrfgAye3O32YLiTJFOwPXdHcPqgJ
N/WvtuHPvdrcY9P6lkJXzxBdFOoucdk2OGxwR3kMxFKvoG3QzB3/W9Vu7niU6j0iB8Qimju2fbBx
9jwL/IXmNTjgr01w1Rpi5AD9l+FXU2BM9gjpbtqjT4uiTO0VS2KM4MYDirAKMN8HQUhJgYVkXg63
QZxK7zHTV9zSwuKZZa3a716zNaYrPPN9bsXeB7GLM89kh2tyKm/0YQrHlvviVWdVf+yNu9AvTe0x
DhuxRIdzpWKzHE/498Eyp8GbRw/OVXZjwdtee/itxaEL7nVxIHm5rK+RtiuC79p6rEEZ20xdCCQ2
v2ic/D7osKvDh+GkISPcBFwL71HNnrzyEFe/CuedLWIgEQaAJkZWyRD2Rv9IjHxguszhlYonYn5I
8AiGrxySp7YPS6w8OdcdC8SewaFPW+gUcFPPBaPVLwoN7A9zS/8mly6F2w3U4wEaBYw0rEmLSJ40
5Nt+Q9am8ZW1LpnZzsUS5jUbNqrpH6NMrvJ62+kQGmLOEdXDclRQzQRO0t4SskI5PXiMn4mrYTTO
W+gbQ918DKaLgqREnrnXfA+yqt5RNJrTWNauwE1lWUYonaF5KmS8wiQ1Ju6i9mwrLXqpQXOybdm2
5q7hntFMXvV4JZwzSVJEPcaC5SgJa0kZzBj01cWMFEK6W1zwraL4AojYbLF/cYjV6M7BC0nSGGDF
QDJ7IlmZMX4wzPtQSM6uzEKsUy97czjKnC5peqr0lerfFAZ0aToxV2a2Ey8MbvRWYK7VmNGE8R3H
nz6a+xhbSfhgx/A/QGaJgEEbSVpOQ+upRp8U0yjDWDQ3K8B2CooagWzno7d2A3ulVjo70dgq9yPM
atjGlcZYwOJqaJJ5Gs1GZtAMho0BrS3Awpjf0rZfXJwTRuisw+AzUKo1q3SRjESy88ti/uLyTTJf
tsyE8VEHlE/e0coY7Yh6XbvPDNrS2f/DgIxez0K7r0GW8IFKGIv2MlbvjrJ2/iSX1ial5t9lsn+X
hfyQ4/jEcamxS//bDpV+kepDjd8OPpwfCQAhAzyePKjk3VJ4Y+Le5+YVlkAn9Cqv1picJ6t/rZWH
/5ar/FO7yw9lmxYgKdXER/RDXuo4Vmr/H2Xntdw4lmbrV5moe/RgbwAbwMR0X4ieFOVd5g1CLuG9
x9vMs5wXOx+q6pxJMTOkmauOaqVEEoT5zVrfIgnQWXY1krvOcGvyYbJiw8bY+kKnfGKYQbvLS7kG
kyHbMvHozNren3TKJnEXcWHm2tIPHWoFt9EIRSn6759/IDHLeU4PM2ofXTd0G1m0fnKYwbhMiMML
bdkpvObrtsw0f1FpaRtvBlMENxUrumsbwfS50lk0E42dLfU08V9cO5RfyHd/c3RN3XSltKTh2pY9
W7h++sgBnuawLJAeoddxYUhOE/QUMuoS09TPvvjc7m9kRx9e7ETnpAMWc51mzi4amPuLziV+xjeI
eRuIYny1McNGbUosEyybvGne67Ei09Q/7xK1UlBYvM6kshrYcLIztSt7C9/ygtDU2e/IfbKNCBXo
emAimU/wUpMsLd/aOym1J1XfBPQ1fRXMpSarheX7qhTTZc8ifsonnjTuXhXlXdiEG8vPN4rZg5tW
617Pwb5CEYMdKyDiacYdUZaMdi+qiDeOqr5u5yEUlhefyWtFAy8hikD2UiXo5bvYKinQ+00ndg1P
49k2GlVP0JG48nG6Eaekp4A5WRyG8P5qgnAyV20yeeyqOdbzUUerGdFiBnW4HtInG4OAOdSLmA5T
sWOaLLQolJUFCpPo1SysVUp4nBDRQWP3p8hOMIar0A2Ojs6Qi1JeuUwQLBNbDhwUfOlLeH0AVejS
WLI6qL9CR1u13rvh6ashRS/KmJeZKpQLdkg5HCFQ0Q03iIHRTVF9N4NhLq2Yaww0rQeLHZW0kOI0
lxKY8EqvsRki++9tgBwVckcJ+yudUZes72BDMgKp4pLxEksgw1j51H9DmL6h7FpJ+1wn9l2fqocc
MPKZpgPxBcg3pxEYwFV8OhXRq4uKxxdNZ3qdlcOlFCNfUTyn4aRAAohDvptCktSes87dWlUPUyU9
r3UG6QwuvarnY9pXKYqXJmmek1bM2/pl1UUryAVBC+qH71hSozVpe6E3F03foBhDD8iVG2CryZ7w
+y5lG66QzK4Fh8pw5DpiKp1QMwCkg91IIo24SaqtxikYs0bMCyr72cxPeMQXl9dv7l7oBx2UwRh/
HV2cSBepsDonLLhRVoXn0H1HZOdWGC3hqgHQaCbRUIfDRi6tUb+JM5gKXQMU0jLR3eMaitfu6Nfb
wjbjh8/fme387i6DB9RShoVaAw/ax7uMRn+as60j3TSydq3HOqAzztWAWucBCSgMChRL15LRAwF4
monGY8BmbhSkfKLSB52SwFkGL000Qym2Nqvfet6qGHiASzSvj5p80OXOK4BVjAu32gVhvZWEWGQV
AIEXnaJwGl9cEqhRQoks3RACRn4SzOM5/NKbDxJxFZiQEddreya/PlZx6jEaaxJ9rewiJ1ICxWHN
/3bdroMMkRHv0GT62ucvkatO+faiNbQXybLp1NquWFUw/bbqS03Ya0oND2ypwSAkRtAzszjsGZTV
6nuG0M0AyAiGdYY80dLXMwe/mH3QIYpslh8lgLHcahd9wBQtROxTDldozrvkpfLm7Wu27Cr2v+3V
mOMvSJCZ+NfOeG505LxPkAf4R8mcMIEFL8IfkhcHAacB71AxBHsbKFZvGou+Rqkw45U9uOxnQQ6x
3YCb6jJD24lxQ+ymYd1gF2fyfmvjEwpo1/xvxeCuyvK2tC9rElfC/ocCjJ2zbjW8705aHDSEf0Vg
3kemza4VFo0yti0D4CE7AjMMDLbTZAWk5ksk6UrgLmW5e5hXtdDUfXzsDB5I0TnKfp0P19pgb4v2
wYGP6lvDMtO3JJCkLLptARjK3nXlscJRhDCG8sBhM8rCaALKvvTVQbPwQuMXDIx5jjy6ammIt8Cl
4538q4yFSt7eB5lP12qirKYBRk3ewk/GinUdlN9jOsbEvsi1g4i3bfDdBIpj59SwzveacZepi11t
2TdBdlOMIzSsDKOptyvqy6Ko7vlGvPRJS1aZc927zcFx1xVH3OmQCakrD12QyxbLPnffE2COeQzY
K1iRKr0tEOhxF/YtrOdYBtrhZo4ULtDVIMgwYcmjKHNQlzQsCenNWA+4N5GkDR8vXXSeNc4qR903
RA3jsTWoQRHhlftCMaPshxJyHwG9+UD+pBZbLFvJCxn4jlVwaHWB0tnfKSQyqgdrZ8yLoeQHZuhF
qm4ShSYUh02FkE+ItckE20u+SXtnSlwxDHW2jSCajNyXZLS4krleokto6JxvZ6lxi2FG9384bIG5
7RidgfLoxp2+MSSbWFq1tCuOvtQxpxJJZVhvhvlGJvZOATen54Vmfway5CwEWidYkzq99+TW9dI0
wnVUEZTJXK61ePbDWqq4B2ALUYc6wUoH37avdqG9Dckq16kfnBI5oUMcGdMWB1S1xz3lsWNMECEI
TsRlkb0RML0gU6IaVz66SPQjQTQQwYrs9WogeNXCfJPFKEPcWXVK11PcDeVtSpsxyG9tivGvxQUg
vMsK/HjGtNjibLXgl0Gy9dFNWvHzpF+Z5I95Bkj0Fg8CBMB13T9jK+nqS9EhHWIFNS4rcghyxkdZ
zaA84yn1lCPkE5REGlqbFPeyc7C9y76+mSPZBSOMWf3kmzBVOrpgINqhWsaWvpHFS+XEhBiK5eyd
cT3OK1bAQfotjq8ksjPUjHhYmm1QwpKrCOJi8QHAlOBRPWW3bpxjfOk7h03gNzt7BRClmTtCOmIA
Wz5ytpItRgVtAUQCT1urPfgynsPqzyrt2URxUA0HHkhA4fCt6sz+g3sDi4gmFkG6MTElNxcjgvTc
RgeuP4/iRSAwdttjHJ5n2V4M+G2RN0pOXLFPtGRbpSVTYdgUk7kLBoSH5biOhX0fDtVFIu5miCgM
zBVZK0h/mfCMAExMFIjweaQPBl9WCHx/1AyAIBwjQV0X8YWFOAx3J8OTnssPyQgqGT6Or18YCu5L
dRcAL+4o5ZJN1h+kYkc5EQ+1DhjS+zYaLpQBXbKK2rcxYreC6XQPUZbMpMFn0MBola2RswmyzQCs
3DQVqvVdqu1M/0Kb7gs04qF5Q1ChhwKKyTl2MWMXtBC0RkRU+XlV7iqGY6MKjgmakA6NgVb4CJ+/
RUOyxfBSt2cEHjOvg8VB1P3akj7GbLkSJZBfWDrmfYG2KcjY68O5xa+W9ceJfCo/2drYRvkqVHFB
6g7tN+p1tttlRwpeSxa0g3guek2JCAqpKUwPUTvb7iR604NDzrQpxa2KfWhZ+CE7QlxyTPKb6NKD
yqFBVJH+a9c1+7B6ilhlOXMtilxrJl4lr04gtyZVcsIsJRI4jiZSdhHExXiUgAhwzd5QmQwQPHLF
BLBASn2N03pBZsR63iFMpou+VM6MQx5DC5++Ysx5qsHcFBFPV0Q4OlNSUrfzvd/e1CwvdIx9RfNe
lveBJG8keJe+u3WmitnAN5E+gmfW9B99cdWrqyZ+EmBf2pbkO+CweINYF/gzYhNZXUhcj9ctOu8i
CHaCJEC/3/OIQ000pKuuvmVwPDKIgc4T8n2ZunHdusXGNl7jitWFQD4D8CzahxRiVUFAQPzYgcQI
PERAnAGqqu5HESyy8rHr7g2O92S4iAlIwii3rf/DdA6h94MQhjR5DgDFTjCFW8GDLrr3KZSb2UHP
OYkRM7ZZlLeIpsR1IAXEz5s8x+WPmCxJyR2dDT6ka+WaxcP3WbCFx/OzSrwrwdi9ZqieFBc134hE
igC71wvnWuM8yMlUCplQheRsgjTqjJA2hz0BgSKanuwqcZtAG/cwrg0wnnso0PjEm4Fg85QEnbm3
MeWekPKzWD/U1D84Es1B7IMI+7q6c1GqzkELxkj9KjmJrXRYTtpjqrdEw1SzQZITgl1gsVdWDmkg
AOzEsC57AJBN6ARw0PGmbXV8ROet9epGJMviuSRoQsQv0G/ruuOaOkzjHUJYoM8XehJhsmgOSLV2
Y+CA9yJBRIS7MtZevC7kXt0/93n3JvvzzAGOZb6he0uR5vuU2g7jRHEMeSAM4w7gE+Yv9E9BRfaz
7bz0rHhwa66mt89r61/txniaDV1hG3J1yv4Ta3XadVNp6yWFnYoZCUXCuar9pOagZtF5WE0EvPki
3+aFZnxBd/nVtIR3S84DI123HcM4aTc6ry1hO0GrGKseAYfOA88K0KdZlZts88hQ688/6a/tDa+H
QI4xhS0NZZ72EHjq/DoFnpHxJMEbpCumxhk3s89fRuq/fSE6FdNWjIBs62TgxIg+MjtSZQi6ptBX
074g4lIP8A/bzgFVFeZcaxuH3muTBFsVjQ/Kv3aT7puv2FtZmrgw9HJp+nNwe4cVyn8zpAX4r2Yu
wfyyb5vrznJuirDDWMf81TRHJI8gHo3KhuVYvtTIdOM6Pw4E0fptcqmhUehoT2oACq5frDJtJrmm
i8xqXsOAC9hvNwGZLY5NgE42MU7uiDhGAa2xUReAPLVUu0MEuq16/rfqB4JJ2Q758xbrpsnRGndP
Tcu+JfXUSxaznuIpM6lwC9xZAZQjoXIawteAdTtHArNjwHMt2daD+WCElPiKTMDkCi7qRk4z7de+
yormMm0uGGhXvrePnWjHY2xbd/2uRRCemyaY9TFe23h9pwhOUSxZZ7QXnRxuYcY+1jUEvsmlkh2B
6yMbaKb2YKuIeUL85pR4zroZEZC406bUk4uUqq4kazq2clyPdE0WO0/oY3X17slkmTAMlqCcOm7e
nnsVwW+VhPHYunam1Q8WxiypJ+DK1nH5EJT2izexx0/ipWLRPdKpp962ENp3U0RbYqbuAkxsXozo
toco0rvnVfXktS82GmaQIhvdP+Ya3iloZ7i4J/w7Hs9ORfokaURrFce3LUt17jLBjyRVh9TnSJDi
3QevusOGzt2SIHUe0mAWxPho+eMUxa9hUqGn3eZaeejFqxexTKn1rczCa40lamF3q8rdNXzXbf0+
Ep/bz3UfEsTKvmeHtJ2YfdSGxDuhgIU8pSCPjaxdWMW93zz2sc1KFh2JAi2HCsdt7W+tjXOnAFGb
oK/NZPGEhepQcpK5jNTiFEac9vT5NffrXJBL+6crbr4ifxpChn7X2XVYoyOb08oEfdyVrpfqoesG
5BQ9Rs2LEJbHuPr8Zc1fbp42IFJSrv68pcy0jo+vm3U5AIE+NKBsNP61nmBK9sO83ml0Z5dTHPbL
Lso5oAM9ueeisjDMCuhYnrRy02atHS3GQOt2zHLJUIwNc+sOTv40ha11yGUTPdgyyB6tMFHvWZ4n
TAtMHXbB2NN2LRpbiZvCGQnLM/XhMBh9c6OlDB/yNsNclbcNzxatDcAo22RWtbHZHYqinQ5OXhb3
QZC3x6Rt6JMKq7pqYLa9cy+YvCWjBNbpTlaipzJSfetoDUg6QCjFdd0WLkrYJHvzxir9YkxPBh9H
6+NY2wSfJcBeGGA23NOxdl5rQ1u2zOlaxtmQaGeXzaJlH2xq7W7MQ3bsAxGb1wPNFYjKsSGwhR2o
TUWBvqctXyM0aR66Dg1LYINFOWVLg4JIaC8jeitqWqe6RGOyiImaL9DPt6x/Z2c6Ce99Qld2EaGQ
crCQC0zhBqmQLlG5PJKerbZ6MMbpQKLpgls7MLgfFhfHeF6ZSL3fNR9DWk3ikYcYjvTmQLspkSBZ
9FFF3yxSci2HgHVVVC+ysV5l2aGUatbjOuOz2z0a8BErk7vJAErRuDIISiaz2GbzlpOkXHVsUuIb
T3bA6tirGvzfwHNx1gQ/JM6qmhmjq0LGA4TzOSuHNpEcRbDKgoQSf0SktG6880LTDnbJIhAVkDl1
y3yCfddhMQnf4wZ3EU4o7S2S3GsxK8LHv9a14xA8hmV7PlnwIrHDOZIfIKuFbJEEu6atDpWN/YJx
uW24G9uFSiBeB+0po5TSmJR4mXbHEGZpMpmPANIjE0yyfNmCni0Y04Wy2wQJaaNUOV3B6JSpeFe9
TbW8yVOGri4o1WoxBf3Wa9UCET+2puCQwkOvS8QaKFLmsIGsvrfF97J5KxibdYrzRd5mTJDyGEOE
uq9hEk65taLjNTh5xADHDv2ERZ6tI1FVhsy7bxFsL4L6Infvma0k5VU0z3ZwNI1MvY8q2LeyxIVW
LSUT9s7rj/V4Uds/NKbLhk6O6jYkt1MvV7b7HV9GilUhcOj3uIFqjOldHoEGOTUpA0dvhnHkD24J
XjjzCeh+Ngxz0xH3njXDsrPAB8OTVYjHkZgpxJFuO+64BVzgwab2j69HhIoWIM762EUbbERBfk3s
1cIpv1stbrNJ494gjnOUdfW9wjFbORu2HZpaW/2tXu5Duo9w72VIzC9G+5URZG9iMJyuPG2rm+I7
O8WjqIp1zX27K9HUzKJp9PKyxWVwb0+kf3YNi9GSFAu6Mtc3jkAS9+3kXpjjj4w5ZF9kl635NFa3
2kT/NFj4i6OjQnFT298snxToDDPUHPTHYhWXLVsRJlJtA0iE7ANVCDQE6OTgbmUOzK2taUBRp62p
7eTYhqjdggQAF/ZpJmqf38vl76o2UE+gCrmjG78s1TI/lVWbdhBwmOqYKGC5cwRmVJ2PvdffCRgr
W6Rk7jHOZoyXnOnAsWzXrRIaXhbZL8zU5nov3H5dx6I85qOKnrk9U2WOXnRpjnrLM7SJRwDIo0UD
NhYdwUud6eyLobO+ejT95l5qSdtWuivBFamTTdmk5ZNk3wq6zxrqVT519I0+hq3PD9pvNpEmE3n2
qg7oAd1R89z+pwev7RSRdEcAjYrzhJ2NbdwPaMq2bphDtUgNB7J7k6zKxgS74+L6HqKqvSqNyrr+
/J38rplgbWBaDmteA1jdxzcSNV3dAoSySaaK0uu+TFribVPQYUr3eBbm7RfNhPx11W0aP7/gSckx
0Hg6bjzZy5hKi6/dsjaJOWmLhM3EUfcaarMUWZVeIl+3x97C2qgjU0khrrYzIiAjchNJGlyionDg
FhU1EvJKI3ClnoMVa71ZRqFoZm93fg7MVnsozUl88Sl+d9Qcx+EbFLbBQvbkqLEWLzS0Eu5SaTY1
b2fzDufOBV5PlqCkhvP6xSv+ushRoDoIHhQGzzF4Wh+/Jw6ElaPwYINLFiKzBhIhFllTM25tKv3x
f3tOOIYpJR8PXqZSf36FP52cOlEmPqOamYZMeGlhGSGi+WJeb1YILUtlfLWX/+VwwqOU0iSixaR8
0Z2TD9d1xPb0Bo+bWkt6PPNBaR1lEelX/RjE34zKMx2UwUhuMIFoPkACY2DaNoZyHyZxB9xMR9aa
uL3zjRhq6h5hJSVERbYIXzDGfqmXbUvg6lWKdypsjtDHb8HIXKMzI/ZfteelN7Sc8sbzx/HGUgW+
ZSa8R23QtLfPvw5xQnN1Ba8KtNKBfGLPKomTV3UtvQwbTsVVkwbkE1ex9ppnQFtXqdRdbIqkmUqa
lE2ba2ALcum9Gr4lLj5/F79+RxYoWdNQJKxR95+SS7TUauq8oGSXytOOAOskCjPtBs4fuYdlLr5Q
hPz+5WxHnx8q9Okns4CiKG10ZZNYmU2+Kb0k3PcqHFaMRIjTFdrq8w/358zkQwlt8+mEA7LV4lw0
1IkaI5m5wkwUJNLfoaMsquaJrrCrJ8uBXdD1tWIlnw/UqaHUEILaQ9NT1Y1T1yLXzOQui9zq1XIz
uhkm30xeVYdMICuLcOHj91wDAnRvKjWmGq7koLkcDXaJVZWyvenwPqhJWdiWPZ0xehq+TBVBjUHU
J3hCoKXw9M5WBONOK+k7/AUbbAoJmHlqAAmbuvuhb9wHnJ1NvPj8uPx6t+a4KG4FoIJsXTB1+njC
1wTZsmLw1SqcUpRJTcnImvZmNN568pmvRe/iby1H1l5VamFQwK+JjK7GR+3WY1mzQO099n7+QECw
pLUVcVK+mN0sn86jfJaCagTj0TU3yd7PRXotCqMgMq8JTEnMRI7k9fNP9PG8ckyTB65pWTAC2Vxx
Kz05rzS9bH2n4nnnW7gstKlcp2PebOLKQ3ynMcT8/OU+Fke/vtzJ064IqqEFrE5gNXHaNyLV1b5J
vfDb//5VLBdBluJBbjrWyeMIsrhLjwIzQcsd/LHsVBg5N/YXF8kJ1vivD2ODWERCwvBO2SfHbkgc
p+ti6MGFk3RbzQ5f+PZZSaUMyvvcK7dpwdXJq18geKREs9BqlL6WbiqIl3BJaAwTTqYvhFS/+UYt
Ez2XAfEaIvsp91H4AtB82bHLJVz1XiWAV0h4jQRBGeTQ0YC49hcdt5jP+v++W/x5IJCpsYk3hYLm
ZJ4c77xFCQHMD21g4E0v6TziCwL7RWlWfRuZrIaLIUNuUDfmJhqmaBkLN1qSXoEyWOuq+8+//N+/
G4thCksM3TGdk3ejwpBplsQwyWw/W5FsZS78BreWnqC2b0RMCPmgu+JSRDoQtNKpjZUgCLgkABKm
RMnM9Yu7xsfpzt+Hx+VBYdmCAvdPNdpP9cNg97VXFRbfCD0Ye5boO2V//zjqVBOh4XirxG6tZeP4
8RcXt7DmR+HP3wyzY+iv0LWAjiIn1E8GS1Fj94IHqVoNXRWijCYFSy9r56IwrGwFE6lZlJEbrvIx
JiNtTAiFcfVK7mqGoazUGOA9x8FAplJRQDmcAky+InYM1NFg5++noi4eRqWGN89q9PPWNrS1PfTY
8ohoVxcs9lEiVXB92HgxDmxc1Vw2o20cRNNJHCrMTx2dCWaARXFNblF/wXO//Ybq30Xvldd7x2cj
asaR2JYa5sc0ljECdaaWxDuKtSOsaC1JdCiwc8F/jEcd02RHJRzZDd3q1ET4x0uTOg26DssBlA0J
5EW49O5jXk2kmKjMf3A0WTwwfI/u2fSVGyvrJ/5MVRX1RSiALGil0HZGOrSHSVTVsHVdZ87wsKpB
51HnOUA/Rs8mRWMcr1RZNlugVlGwjXi4sV7X3WzTZcXwFPtGvfUj1O0J6BIELNIzD0NWRc4m0cns
CUObJ4WwuSI28QBOdKpbw0TUxd53Z46Tf0y8ANsvm5SYrjqynqrh1QhktQOqEZKdICsEXSAgKomi
uc/sFLeurOTCi2T+0I4uGzndlsRglgJnYipn/V0+IL4Y2tTCvuCNJSKznOTWvHN1hrZpQryph64E
1gvteq0PRAf5BqxlrDn+ROJjVMaHMjKYISbhuG6YJJGRGfdboIztrpSBc1MlTGdyH3mB5QzWvnbG
kehFl/zXxJ9NxpQFrAwAqbHTS9+KpNW/ezIiEkSzSXBJ8qhH8xNYG3sgRXYRGILpejyHHRRT016S
CUloQO+DLxyzCtkjUZeYcQZNwV4rvXs/SVBJ99RmDeJ1kTf0I6bzKMnqsBfRFIhyo9Wu95hGobwN
h9z+4lZ80tY6PHxonE2W57rrWgZ14sdyIWzHLsOXjAARaEPHmtgeOVhaZBUgRPoGeqDHalGNlvzR
m575gO7HRp4+EFqR24Qzfn5nnC/2k5uBcpSruyb3ISnkSVGXxoB+4goVTuxDzuyitCvOLHDLJnvu
cdrzgCsvKwjtl33f4hGrEw9D9+dvwTh9VPA41k1LSUvQJSI9PlnW9ZFmhX6puavMc+CnuHst5KFE
xjNW5RRll349xcMmHltIBPYmd8nghrnq2QQK/alezVduiL81QWCF6bWI4HOSckG6A7ZWRlJKHQoE
jcSwcmshRgNfSpcT15iezTNaG6EKVftfTdC/vw7/4b/nV38dwfpf/8l/v+bFWIV+0Jz857+O4WuV
1/mP5j/nX/v//+zjL/3rsnjPbpvq/b05Phen//LDL/L3/3795XPz/OE/AMCFzXjdvlfjzXvdJs2f
L8I7nf/l//SH//b+51+5G4v3f/7xyiS/mf8aO4Xsj79/tHv75x8IOH/6eue///cPL55Tfm9Dqfb+
rJ2F9f/5r/aX33t/rpt//qEJ4x/KoMrUdZIGBC0tZ2X//teP1D9sukaiIRSNHKhqCqgsr5qAV5b/
4FRlxSpRknLlzFdWzaph/pH+D4daVc0doHAd/sEf/+8IfPiu/vu7+7esTa/ykPb/n3+cVEtMtSh9
DUnZQgYIlRxv4efBk9OZUkRhfuw72iqs+pyATg62AcbJT4fm7xf++YVOKt+/XmjeGmMcoGc+rZEE
D9ik9fNjlpfyrJ2bI6V9sQj/2I07f78E3TgH28KkcPKwH6OySas0P1JnveRgVFRi3oQ5PlGuksap
N198oJMm8a/XIwCAeT1XNBvxk2s5hg3vtFp+HMuuYEXJLc5Hsl3rT8IkM7W2QCdaRtPfj0XrfosK
7N6SspXcTVEzwK5Ml9E7Vytr1qK9rkMIheHYlovUreCslcD9egfRR6CHw7rHf7dXfgBbxG+sZJVM
3Xhrtll2V8oxu4mCMLrVBrOU16bosmxLVEtjv8RRg7U6K7uebF/sGyQ7eYHb7lLXn+KNB4jHuK/N
pEjOIb4kNwkhgrBvzAKJrSBYSOdmUYwvfVijrKCdq190mZQ8b+cNsJmY4Dag5w+wDVAnIo/jrnOm
ZG5dxLFnfWtdoFLu1Jq7JiOQOR0NbSEQdKxSD9vhmFZyU3g5W0ZOvQjHow07FAfOg11bxDmT4HNh
6TkYurTGfGbHGprYIg8xaZDmA9OA3+yGSYCO0kh2ajQThWmX1lm/wIfgbtPRishXSX3SV0c0qFdl
0UbYnSE2oh5HvRaTY/udjN1IR2FFEcbTCzg0a3R3OynZsxkr4amIMHQdguLT7KhCqzwPDcBsqfTc
Iy5S9VBOHdFKztjpGBn8/jxSAt15CqwRi4f+Iyfid+9WzfRUywZ3LYPVdC1cOOWcT81d2/nQlNqw
e9UqC6geBFb0f6EyLlKK9m9BqmGmsIgp+841ykqrRM4M+7gDOTJELimT3N7bbWfj9mMJXzmJii/M
bgpnSgsJJPicTFuzDxKhnrlXXoAbmmGH3t2GJoFFZ3iuRbAOMPR1y5qILfPS6HwSZG3NaJ1tPxnJ
bZrzlNkGnSXhe7sDJ6LKR6SFcUTUF/oePJGGVyN5jfohANtCYij6MzFAjMkalAtLvzERb3cEKcPj
JI2CBN8MU8kEJfYmjXV0rHGlbRzoYVeJBZfHrgk8JEhJPJQEId7KSUOqXQX+ooaCvvG6Ie9XbWqs
syl236yhrG4LrdER1qE0jmNwDb7vie5eiyoUDlqPD2o2kmgVvMkSFkhmChBfcXGpl+JiIBJpY3Pc
iKjSuX5Dg4jcFg6HN+cmEtVztCYbyPZQ60tbtSU6z6S6QZVQX+ZU08c2sSd48FoB6gSjH6GDRnc3
FHZ5Bb6WBeYIqLKSGaShqMDCINm8ee0EfTLqzHPOPO8xA1K31q0Aj7sy0rWjD+N9krEENXIdt3VR
eHTJjnqtEvpFORpk1VsNDLW8w/uZRNl1bxfFsdAc+aMxMxPbtQ+LsvFzglqFsapGGn85SZj4TitQ
dgeZvBYsg3+o2kYEh4KKpFGnr45BQ2C7LZCdVIaDvNaI5a0mreYgTGKiPMoHz4I+NrnycexMa1X1
9YuaJHOqptRuNTNFUlxOkCIFQKPQLilRzFmLphLsKaE1kHVqOpBuPLnkzn1pzyNTNF0vU44qMOJM
2Za+PG/cKFwlDG8xGMLA7Kr6HJ8Yyv05s9h0eCql6OhAKRXLrOq0ZYmNEtwYtH7DRqA/tU66bOQM
/fWMx9hKX7ugx92iZn9t3w53Y9a0O1oYLnM3VtsRMdXDWCFsW/Rx9UNvGNeK3o/2wqNGqvxq+u4x
YV1EaH6elMugK8qksQoG0FBJ7U/LQXjJ3m0960XrJ5mhvPN/uFT8Z1E4dViWa3cVNNVLX6rnVCfd
VSUaikJ/TK8wOob8vofHd2wT9TgZsr1MU7u+BzJn7KVvjw8jZSJxzYqtdUEpyBaAtsdM3QdEOIRC
Z1Oyqccs/c7xEHcQXNxtrEvwaw0cKZqryDnjxWHPJdj1UI+6RcRoRnF7WcC5R9LILoR9bAFcBGhL
qCZ+6ms+eW3xqG3ivAEQUDfOdCM6K79HSCPOrRGzCDNBWa1k2slbJV14O3XG14JTwuxurCFJLg2m
oCRrDOaoSMcR8rufKqKZJ/q/R5csiCfNrHsc/g0kC5Nnjc3+3MDvXFMXIHGDl2Va4aYmMHofCPS9
gne+EHWsr9JAGIsqEu6ykBnJeJG38c0JVDIBpGGfI3DujV0j6ceqtjE2yiQYQXeiWwK2iG+kfN1P
DUJrbgmgvXvisiMnwN8g4Ijokn5TEvbIoBu6W215nFhdv4Agou4wpaNVj0I/ZNlKBQ8Uo0HelAr7
qfahZ9U2JJGzFMcDg4Lh2kYwcGXWpK+nrTp4MbcPjB8gLQbf2adGM15pdk1zr5XY5Uvfu4wjP36j
HxqPFkBmxNd5tc6U/VQImZIOw6V3ZlJC3KnUFQcnruJDK7FlgGJi35DYHnmkbROXd+Y4xpcqoW8q
PJFepkaU7SOZlldcYBCXpFXUkHT8tCpWVthwGfhVwGnLjSo/OJNGPKsO4tCB1/HA/uJLU+vJGGgu
zxjEsHyxdNbD6rTUNMvRy02jA4Dj+K9pQ8Jnjby01nVtH4RYQbRphC/vchH7ufS3SVjUqxra6fPY
oBs2oKC+FH0XeQeGFeaZMXhI663ARHneItP9olyV85Tsp2aRd+vYOn2a5TqoAvTTd9swPayS0T4O
rQYW411poPpoXnvuTtztF5b3yhV4SxG3HbFqxk7C2o9LLgQYRcyKuLf9x8Hu0JsTaiqI9wq+Sjj6
tXKHiu/IOeXGmNPMTqpPEUsyVW336KvevBxqs7oZLc/9ZhTYl6sJYsXn5a446Z7/PCAGS2H2+ryY
fTpXZTvtm1qkHbPzhgt1gDWj36arYM20bOmcDc9ms03EFneFrHfmutlkC++L5ln8egY5tqJfIrKN
ZRvpTh+blVCwlwgBL3Rr4wnBzrCqv2PG9lfuYlj0S/uhh3qxiJf9C6Q749vnn/93h/vn155//tMQ
s6AQTPLBPtZm+yikl0HsBDDTliMFU+VPX3zUX7ulj5/05Msd8rZQE6intH31eYQaxVdD4q9eYD7U
P32c3Gip1hs+zmpchaRUnQnnzN+7C1iwWzgy3X22sXafH8HfnUCKeTziYaQU4s8r7qeXNOnPXG1y
/i9p57njOLK06SsiQG/+SpQrQ5Xv6v5DtKX3nle/D/vb3amiuCJmFjjAHGAGFcpkmsiI19xzBvwZ
dFQVTaMC8GD17jGo+I5NHiCL1AreSwYtfCX4rBD8d/V+DD7VZT4EF0q1UuXGvA8asE6IwweJefTM
fH99iLPW7PQk5LspFm1KVTdp0M++W8dVVsixda9GJylrz+DVuWAeFITZeLegFPld9Ipbz3y5Hnbp
Y9KOw1CLno98UfHPOrXl4Svcj77cHkOmGcmqXH+4HmT66fMD0VLw0TJkGqMXuJ4KtWyBnoXTuvFe
tjS4Ms2x1zEGj9LD4Lsr0Ra2G8xZEVCFztmmzxEVluapQ1InjjvxnIUfGYjQqILkbazUDBYe8dRm
PgSaLQwVGQpMeCccQyscBH8AeZ2KwvNgqMWJByYdEqEwD67g6ltNLfydTzn22Qh9AyONThChxkCR
oDAcw+NWAEEerdTXNnrqmydNSb6W41+WFFVgc7CkgxkVwdfRRPeKllAFZiVuDCjxes5/bTaQu+qC
qrqKzsZQwswPC1k5mCLmyBKw9cc0HZIvYxFFB18aS/v6950Bt/6uXYAkdGhEg+tZnE/54JVYtgGY
qyOtvR1btTjW5Jd7UyjHJyDxIXxvMEhb3VPwgAwqLO31vrzFvBT71LCmIT6CHQYzihZ3leTMT2AF
dyQzHughj0YEsopi/dBZrXwDegz1DbGaHMIVZE59De2/68NZ2BMY3pJqMBgsf+eONpXVWWKs5CjM
ZT96H26AtAZdWliinyLMbgRKdB7WqbnTedDYvEw81Wr2mgIrTJN4pZG1cHpZgL4mAI4oswNnx4qM
W4reeqWTm82dgWlm4uXPcWc+Xp8yTFAv9zgVRwBMigyNhe7p51OyUjpRaBu0+2TEE5O4hokdnTO/
lR6GdHgCP011A/8AkMvQ/OrHgnZQooVYv2Xt/YAJVYPQFvC8eG92EeSzKp+sprEyxymcpAGr6XMA
GymeBMFVLa12eQ4ZGAdN6nNJA8DcTN+jIaCnkkAt5XxR4LIYRXq2hPglaTUssb090stf2pFaFjaV
cM+t5J7iFRJclXISNPo7iixTGVEK2FAoMNMceYoMbS+hb8zL6DTGwhf640eKXjci5DhXMCFOmHRz
srR7DDofKLKEUKHxpdEEp+rzx3hEvlJBUAh/qcZ1t5gQfcM6JoFZ2A083EXzPLR6fYSMPG4Lt1eO
LiYrt0KJVtwkGXPD+5PXoCryxjBM/6mNusdcEPeZ2jixOThhMxz9SdpGRlCn6D0sKXXppKFkocrl
MZLQ880QP9lwp/5spP7kasA9u/AWnZKt7us3Vh1980v1vYNyCoWgfQqhvV1fGH87I7Ozn0VHf5vJ
Ey8TLysoBQl9OgdFTb7qi4HIuTW5bqCJZns3+S56MctHP7kpG2ii+Z9JdtAp8H/ZVSsdpaWN8PGH
zPacgV63poMbrnG/mAzXKv2X0agruf9ikGmUEpZY1O6nROZDrmDKodL7MqNNnoVJ89n7kelrRphL
hwdNIPD5EjANdU6iqhvRH4qudFzeE/i7bGLhIYekKkIXuv7tlgbzIZA2a3oBhTDTTCydonBtGlL7
zngKqpXjaenYUFVem8jW0OyQp9/wYcLkUrCSLC+cQqpzBDDRtOyrfAVvNoc1TKnVZB9LZZQbikbK
7Gwyut5UXatwcNyVy4MZy/h0pL2MxboJ017V/P53lOk48lpGc2MMebqNpLGF71CYx9iT9B/X53Xp
A043pUiuAzR4DsKTUwoW9PgcxQJ8XqNl4+1MOFiB//V6nL/vqvne+xhotuQjQ06FpBcd41nH9Gs7
fKscWCs8fw44I942e+tR2TqmYGPfsDHvEP+2EfbaD8dwK99DWf625mK9tKBMCdiPak1w5b93yIeP
7eYhTl2W6Fh9gWEEdZHyqfNWBr2QR1vgfoEp0QUzgWfNtmASJa0JEIXtcd+I6M+pjBeSaSoe6Gvs
BvD0aoG+StSsvLsuB0dci3ck6i203+bUGc8jF1SQLUYsoIZIFp9W98rSI5Z1TLluQmeRtM/gOSSW
Uun5heOmMtYdSudTxaqkB1DSJfoC42NsgjrzQewcS8EVdqFr/lCorZlTwQa9LMwryJcpNAXSjaAG
SISlMUrPtbeSDi7u6Q8/c5YXe5EEYKErUJpNzoX6mJTB6/WFvRiAxiZvuakpOE83Y0TABkFD+T76
mguOYKwARufYg/85L1hC5H48xNQ5Om1ocOEutMqJ9M44aHrzy6WagkZehi6mCJOl0LHCNn9jDo6F
c/sWoPC1cvQujvDDL5j+/YedIloYawZS5TQQSyfjo3yQn67PoXS5XsHpA73TORsnjsIsMaTCV2tS
XNEwKqoznGPkTivVmPRHi/YhBwdmt2bh226NSgqeU/KpV7Noh+eEgnB93zlmV/zUXTzjM99ce1ot
PBgtXm5cchNc9GIPd62fyyJiPOlPr+of4zyj9o/TNPmdPvRrX3u6xuan5Idgxuyaa3OlxUy0dkIB
F7JYPyli/s3Hqw+Rn/IG+7P3ou9etTR70zC9uP4RrOkwuogNVhhLaVMjT5p9hJIsMacb6vAy9w9S
HLwjEYdKutKZKInnuo2rIaioCEdJIMz40SSNv5VGnlZWFPRHAzVgIFSggSjv9rBQtT+j0cc3rS+l
eMtiQgAJ4ndRm/JNOeIpK1iN5ZBew2yV4njrAq05wDZtbcxxfsvamN4YLfZ9aCnFSOoY7qPbSyId
G0oRowDjK5Ol4JuERhsJcutpu6jEW6QuLWmTGaa3i9yEEk1HhXUcu9TWErM9GIMhHfXewNBU94In
UVKHQ0yl19a1QHu1ZCHehyjK2S6PxFMmgmre6K35y+wr7SC7xrBPcqzmS3x8Fehudu3RwRYrLzmA
6B52OU09DFmletJKck/jEMpYAdWmXdRYWGZSU2/rzuOeL+P+hOaq55hamR11Hd0ZSLfWTvEiy9H1
JsFIqsXgt0n1jSh2srDt0lLfF0KpwNcLTXuM0VGWigawmAy9OnFB6VODQk2yrsUUpFTYAZ6h1e6e
TFdtfkoCdjMBag+Hyo26u6KTi3usauknXV9B0lIyQWUVDDIgES7XaZt/OCkavRa6HAuI2u5wHNmq
b/UZdN7W2Ean8o2Lnc4PMmf7tZW7HBa0BFkbuPr5cy+vuxHEQePQa7W9NNp1Qc7Tgn6o//v6AJdO
QgAmvC2pjUkQfD+Pb8z9PAad4Rgi8g7hdzl6uf73l46aj39/liP5kYzHT87fN6QfVdtimPts9l+T
UUVPTztfjyUvVKGtj8Fm2522eZZ3KR9LZ2uEMc6ESSMZIH5lXMeULj/5YQPMlOLQjQdxRYQlcRpk
saUHVwL7dSteu35UH8RoTA6i2NNFBXG/zS1v2hoD2vMUUfdurBk7AQPmbZNgjkYPBFoqlpE7gKEN
YBMQJ2M1NG/XB7d0n3wc26ws3GSBbhkcoylqyy1WAUqa7gs0o65HWTowaa0AhgI5A1p0lgJVvdjl
wVg5uRdn295CLhnUHpTeHFmVoDwi3IeA8nhMUW69HnhxHX4IPEtqAsNLiVQ5EsT+CBWVwF0poSyu
jQ8BZo8UNSuRLmZkbo7jZtv7t0YV/lIKF5V6403J6LblIppd/3+jmkb94fSgd48Js1JhlYLOSVDu
dUwVr0dYOig+frDZ/q24XSs1qZzBRVJKw2+j+SK73z1sjq7HWVsYs32sKNDyXdIZN0O7w9oaAD/6
8qfy13Wu2+XFrauvITIXjw449CDTgPtxaX2ePHMQa3qt2BsF/jev5D2DMFUDA5uXRtgdMysfV77W
4hb7J6Ayz1TwLhqRucQL4muS7b3xS56tJEPLq/z/DkmZba8Sd7xC6GonGb7KSoFxQLS7/pkWA8AN
pe0IKBYA4WzOwqzUqBMCNrqr858REKv/8PcnihEoXQ3VhdkAqiJgGVeNEw3fggHaurby9xc/ATIX
E6UXzu0cKCikUdgnZoMn1rnUlI0oPZQgVq6PYTEGzSB4IbyUeYF8niOX/uWYBZ1Te+0hz9BeB/Ms
k1j8+ygGBEnSzqkkMi+KJKqZQvqrMQbJETb5muKnNY7fr8dY+tofY8yOl97oIaz5jSNY4fsoyfeW
tUajXIswm6s0zkbLihsHuUDgJHc9olbXh7B0fn0cwuxc4bIUw7SvHbcpgeljAGC4r209CBsAgvb1
UItjQXxjevDwtp3fbUFNJcjo0MViEFHy1ffM/xSAZA2mEVfn/MDCxr0m1W2davhW1g+SsnIEL61b
g2YiXAjV4FU+nZcfLhPJEOowF3qnToLvYRIeO99/jtV2JcrlLFnQ7aicTbMEFH926mZ9oOeD0aM0
hCmZfsqFfOWLL6TUnyLMj1kRjAjvsd4JTzj4yOOpPim31hM1o11tOenbuKOv+Oo+6bt/+/k/h50d
XUacd4h09U7e9zdGkD9YtAevR7i8sIgwsdum749i+OwDCZ4HdszqnRI2F9i2vWj+UVvcxmUNnMra
SbyQ7E7ReJfQ1p6asbOtKQ5gVkUMRFsE9QX84dzoXSgfzADnR0lGccraiAM+ZwiToPCCbYQGLslE
i0+sdfjA4UvUxU+DEhzLWDgZ4Y8SZRF11Hc1D9ttKEt/DB2vs8EFJGrGxg8ItQEErXQlfblc058H
Mdv+ssBDUh8HB42PoyQJB6290+Qv1z/LZeb3Ocbss2SIt5cyWo81cMQOVBAP3ZucsekD9rBVf9Oj
sHo94kLxZwoJ+5+rGAmROUSpbKywtcrBMdCS+RP/wrsRD84d9QYQg7cBZi/bcivY4cr6+/sq/Fzu
+Bx22tsfTgglNgGes8S7LZbXeLft8Uzd4maGXvmp3Pq7f/9K/RxvtgR7pRVgM/aOitGPpKOxylJs
4xQRp7VrYnVGZwvFLHu8mqf2ErJc7+WL2Nvy92Lr27rd7qLkm7bFVGa7Nr4FZNXnAc6WzuBLGijB
wQne2mpnlpu83qFcbrv2pM6GGSAkye24xWrx0NyKX9ydsF9ZSNOr5NoXnb36pNpEboEZ7n96oAq3
6Tn/IZ+xEH43j9He3Y0P1+MtHv4f1u3s8Fc7LQXV3jupAPpZaCHxP10PsHz4/xNBneXYBZxf2guc
ke/Zd33cIorqTQrIG5RCjsp9hXLTc3eOH9F2+no98srQ5iwXMaZVW3KvNfiKlfhIJWup6+IxAyAR
XqtIV2jeoEDwJc9lOrECStRjYuJ7+VsGVR8gfJZjKopMwfUBTSv+Ymno5E70QSVLnFfRy1w0vK7j
jIEF64F+Rt7iVCMjlrnhykdbmjruM9OwJEulmDq7OQM4ifgdSdychR1D9OzHVd+LpXuAaQOAxjkx
iVZ8Prm0KM6tAOS/e9+85b8Am+3rDZgiQCv3/U6284P5tLa3/h7C8wmkjSIrIIdJOOZvGcCZxmDi
9BsgavPuU3i4FUfdvetk1d0LEX27OoqRmWxbpNhr6Xa0BDTYvRSJXSGmKgTVpLjTg6K8k+s8OShB
ov/QkDA8CJBscZSbXA0TU3isqzIAE4sqkiAnzdbVA30/Rpp6SmO/eEyUKsKINIKflHbtk5QD88Fi
TsUNGpktGPpo9l5fN/J0aH0aN9kCcqgQvRBHoQkwq4T0QlnGYIic0tS/tL6Zvxu1aL6rvZ98K/gO
t1EbtGfQG9kuULL8PVaVh7Iwk/1ohNkdmuPic6H3wU4JlewNYDA404lka3e66v7RXUV4LatAulWl
UT2grpP8TqNc+BN1ro8VEOJfIwpb3xNjGH5eH9fCsHiWUoCD04rey7xSm3tAtyOvdWhSjx32g0b3
OxcaVCi9pAIM1nveH7etqtP1qIt3LnU5yHrUQKAMzu7AwRtNqRxUABj1nbqttijD7QCe28BI9oLt
v66EmzbCp483je9DuNk9mMmJUCeEE2+qdLqRhl21De18tN29d+c+W8NufMOB0fZ+FD/S32sX4sVJ
APIaJpyqSVSmoRbNtmkChtIPtc6xYqoLqTKxQ/DCOqyMcSXKHBjRF4IYjmrnKM/RW32nHdsjoJZx
U+6Mm8yO7PQ+O16PeHH6TMOykNdE3wv1lPnpg0MXLTeGpWdN8ogUdHJT5wW8lbxpkfG7HmtpcFNS
oaPjRdh5hcPFvaXsssKprEH/jbRJ8G51g7SSCV4GYYtzkqqUww2eorO8RdUSoZKlwtH0FsIAOrks
sZVxXM4ZIWSY0uDwEZ+aV1HQ9vIEFdCHoKGSWxjpW1XHz9DZVhQ8lsKoIoxadC+Q/JmrC/XAS2td
Tx2pDZ2sks4YkqH02SsrV9xl759D8WOcaUY/pM7dAJsU22bwddv0NHzXjtU90uW3+ouCIvdZ2iYP
/SF57m61h+DL9QVxcY/PIk8z8CFykRQ+ruapM3T6nee2YLNyEXsHdBLQUkAa4Xq0y/NqCqew8Fh8
oCnmj9QkN/VKy/IppbW1fXWAbLNH488ed+HOs9fA3Zd5+yzcLIGNKi6zlnBiHv7KBrSQ3BC5Zdks
/Y2aFLeJod4PXYk4+3g3jvUbvjxOW9bPFn0alC5+8KL27ZUZWFpS4AjgKUjI210gwaOwlITCx928
t16TAtvXxP0Og9UWq+FVb+RvnW4dW6X/E8ryW9agbJ8Nb0KT30ilajfKuPICXri2TNDhEto0HKiY
jH3+/CH6PRJyB45kVhAXWuwT4NPmVKgMaVspr9fHvjh0kjg84gxKkvPiDgYCnuSDcOmLx755tlCP
Favn6yEWxyPTPlLB9uoX6CsNaEepGqXTx19rCzvqyqxfBwi4mHdFN5aVrbyQFkc0Ue4hA6k6Ou+f
p0+y0iQEw+wUOvxsFJ7/ANy89VucNa8Pay3O7HzImjGuAr10quJn3Hd46lJeyaSVIIunEMjoicyj
mNR2Zpl2lADdgoHvCIMr7P0xVyft2Mb2+9TbhYlp/YiqOIBmi9tG0kv6YczjAsH+trBDTRzvOtNM
EahW+/JIQwURmyDuMRFVM82GeyCsNDOWDi6AHYYI/BnM1DzhUtXGx1qMlh2iv0n3w68nCvixid+v
z/zSgqKKQoMaRTs0zqYv8+F8DNxE1924dBophpgMEyB3X6RRf6pU66uBSc71aIvnIzwRQ+G2Qepw
fj93Yu9ag1o5U/pzFykovhZJXRyMNh6/lXonP8hQ4bEUClsx33R1L9lmJfBsiWEfBqYWPwvBIP+H
yxY4IygEMOY8j+aHRCaESjdovQPWSNp1ilTYeLlh5JFDV7g+/oXMgeI4+DpDIiW6yPCixB8QGpEc
saec0+MHuKYovvA5CTD9D7Yhu3b2OVu1ExqdAEJb3IbmJJDgIUA26THpeXSOkuZwfUALG5dnKy0l
k38YFwCHQHMzd4wRdYrLX54keXZg9PK+UaJ/f45/en5Mu+XDMk1KqdVDTH21Cu88qBouVVbxRcPO
AnuP60Na2HiMRFRJxCezz/kUloY79jD8nSZ/QAYLDMJWRrUCM7uV42hp6ibpNI1cn5r8/GwNtIwn
ZEGcZEBEQgyRVFSH9zQW/1wfj7K06EADKhAYLQgm80C8d5pgAEirIIKV701fMm8LLa6e8lrTH1Ox
EKHuhCrisWl8Eo1I2lV5ob+2gzU6TYqbVuI15TuE0/a7G9WYJzW+YbYbZfIP7bM2xoiSzjhPF4zI
QE1tzSqK9wXa29+btkYjXaHYHXnjH0ltpR221eVJhgyxG1HQulHEVHZ6UcBuodXLP0nY1/86V0dI
lSwdpUMdlOgcoyYgFYLMmOT4ePZJsfvYRtnj9fm9nN7PEWY5mDbWZguo06mV3wruXf7wcv3vX7Yi
TAJwVMIjViefldmebjKLU4t5Eh8RcSjfscbRKT4HO9d2X8QH9UF4QrDi3nyZ8kzE27fpLr5B5oIa
+KHc4mf0X2YUsgyoP2l6q85ygqIsxijTZAed3xttzG4iShv/emtMIzbIOXCTnJ4Gn3f7IGbj4Iky
1t+IZKEFopasF3kFvH+5/wgyEYuA1tOJm7+2/cL0FLdVHBTntlL/U0Iyqs+blZFcnscEoV0JkRrR
2AuURaqI8HYl2TFRrj2LqY8nUlY0wj4ig0DAv+0PAqDp5+srZiHRsXh9QFpEh5yvNF/08PAzpU+x
Tj8IyLP5trLPH1I7tHVlo3/F+WwHLxNam3nEe1K9bVbe+3N9TNFiwXIpcJlSCOPlP1shWjOEUquO
jlfWwa0k+ONRH9L8BZuzjh6Z322ErE1uuyG2Dp5YpW+xgiCJW3Q9iQ52GwpEzLsYMuDKt7isjqPB
yKXLswQdcV5ns2WlC16VI1joaJtxH2Ou+GvqNZjpJrsbbAA399UJHe1D9uP617hcZ5N5zgR9h0w/
Mes/L2YB/n4TmVhNWsK+F9mklYVl2rByQV6eQkShKkEkYMcXgOhEihFEbCUnqIrhGBR+ulOE7Pv1
kZCp8Fs/1cemo8iiuMJBpJEyzWbQU90gk7juqY5r20pC7lYspafExbasLoJvUWw56Ls+Vrn3KBjW
k8A6c03RKbBF78CfV1lt15U4mR2T/CXbyVgoVfRTFWjIi+R2gz+Y13xN6fC6RbgvAlw30fz3B6x0
UfEIJ0fFqjg3RXLfhAPla3S/ocVMApYY1nSwRNSuVbemOzy3MpZvgV78FGsodIX17GXunpNml479
o5oOZ/QoD0Po3aIPhV065gFJWd0LNMw9HI0UlD1CVAxa7ORGyb8dUdQO820ieE+IsqBvwblU61/i
Tv7mlulZUNLbSBuwVOFFBjRlo/XWTS2zxdBctD3Lui0GAQxw/CQiV96OMRDc7EmYLJLDFAEFv9nk
DaL3jf4aMv2w64v7QsUlFaLE4HdvXctKLcKHro/vNTzNmkKwlayEcyYH90z+0R8xDjMHnx60XzzX
nSrv9SBt7hrAJa5p3fRiuG3T6MhLA49gQXgGB/RsoT4CnwxNTySsvfSoRe0j4rrptgKuvRnJuDu/
38VGd9cJ1NEK7QZ9r2PeKbYVGxvR63a4zNuimfyupP6+dfN3U9ftLBG3MtrjEU7RcsgU5v3PYMT8
EK3cl6Di/ySu+6UK5LsYeyj7rzYSmoBf+qHYQTUM7CyleCBPtFpduc1GFdfjak/qYmdIUQSkGkVf
3hWNi3JlsaVce2SmtmEU7JFx2RqFt5Nyd09Gs+mS9ob/7ha3Vh83OLjvgnxjIINIb5+nuRlkKzfj
QjlmOviQileQKAcWP98e9VhrQic6/ql5C26VL5a3cV+QoLyR96DZjU1yTg/mbmVTLu3Jj0Gnf/8h
NfZHVW2tUaQtDUfxTroNDt1eJ15gp9u1u3/pOvsYa3aym8DFMm0QnQCzlVaXMWJ6BOPgdmherFWN
L4VI/t4i/0zmdOJ9GFdspI0SkLZ6b8F3d9jUL8EtBrxn80G1tQP+Ot0en0HkuWysWGAdnJEftVem
9vLo/vw9Z0d3JCCbKfE9q11rI+a8y+6pWd5NvYdgLx/zLYI8ayHXZnj20JF0t81TZng8iyUK6dse
xtc2ts2T/syrDtvuc3Iad9Yb5KQvK6O9aH4w4Tx4pkSTxt2Fv12vymkpspBUlFnvyfuN6E5u7kR9
8z/oimGfx8dUJlM/lOkOGQmMkMpDeLj+Ky5fX59+xLw7EScIrLs+FnYcAC3MY7fCZy4pUf4s1zbO
5ZX5OdRst+ax5QdCJTFeZR/twjOCBOGPfEdfHhahJ27832vbZzEz+jDF2myvyqKvVg0hUd7a4QS1
074I25/Tdm3vo32wDlmZhjC/rz/Gm+3XLvZ0VRBF+lna3oQ5vo+26L3uUccS7LVU9/8xuIk+T+MC
1NRst5iw+wyhFB1Zg+S+qYPNBOZAo3hbqLvuvTihLr9fO/2Wduj0NPo/MWfbpacPC1GHmGoDS7KH
ZlGnkXTW3HiNIXnJBZ/OI5ifFDqAgwHg/3wejZ3aNaKlMJfGO9gKTd0qd8MrVVdHux9vihOu62/K
K3wVWCv1vWCvnUZLy3XiTQOjg1V20auhUxTIvBBhet2Xbr73zbVi70JxjhF+iDD9gg8nriBhN+z2
Kvkxx91Tum+P5rO5EW1ekba311aOuqXjRsICB6cJGp5opH+OZqDbG2qCyvarT+k5OPgOcsnHYuWV
t9CPZ1Afwsye52hw5jkVCl7Po/e/m8juaTgLjv9MC2qjnoOt+pDc/8SZIdvIm8j2bP++OVp34bc1
Ev/iF5wahpJKhnCBYWl6eGihJzq9LtBBLzcqDlH//vSkZ8gSpcBNEWvWQTbHBMufaHQSXTwF41fc
BXd1hB8xbPHrgZauKcq3FB5QIpQuECVmHgelUnEz6lRwXW1TRjdS8V1pX8v69Xqk5WPln1DWDNOk
VXnsJVzCzbbZRU/9acKlWVtQmeXfz7We5FySsKeL8EPE2cVgdkKcGkTEcmTf1+cUa49YfkdCfGui
/W6lEnzG26QPV+b070vw4rQ2EBlC4IzC//zrRUVsRV4vOWD9Wlvc0T0McQbboJn9R9sl9+5dYQ97
dV+d89fsy3DAOspObMHWHtbMQS41B6YZ+OeX/J2hDydBUrWYbXWSM9y4h3zfH8XTuHWZbmCAh9VL
cfGS+hBsNt0U5L1SFkQnt4byZogpIeqZWuyHou7eNAxeT9gY9baeaRIknGoQXvMuwBIVMd9+ZftM
R/jFB0BabtKGlnGSnF2XgxAZbccHqFtro/t/ilLeNf3P6+t5Ocb0WOexRbN4tkWVUE3UnsVV1tY+
k4fjaI53JhK916MspVFTbQtg2QRUmBcdzEIp4thVsDJNS7sImu7g6fj9IYybYAIr6SubdOlko7Ks
SiIgAglpvs9nuVyYURp0qpNrPgzU95D33/XxrAWY3fN5z8vcbQngZ091W5xrvd1fj7B0on0cwuw6
GkUTGVguvypKblUscAdKGv13l4xCgBd1PdYl8pX99THY7FIqYlUYpUadlJxN/AlD90EZZMNuEPW9
MfU2wGCoRTT3jxAI5zg0IzxLFN+uCh9fQVSd35uxTc+m75umrSipuh04pLdNIyu2kJrlysddXEsa
9V6ZppVxUTaLFVroXa45uvCQUhcRkbDFWHN1TpY2Bu2Q/xtmlhsLelrISak5OH/cyFvzd2gLWxR2
TtkJ8dNtel8e/lOhEnQ/nWBGBUBgdvJoRjdEQa2yF6Wc7xwX3V5w62Hv+fH3Poe8LngYUQSZqe5o
VfabrhiVDbU7qri67zUi1ua5dyum1poi1cJyn3IW7iAqhpeac4OemH3sJudS/8mLCFXrFSTywif9
9Pfn20nwK9NKyboa/xAEz1b+O852bRKs7KmlMFA2cGIiFbmkbBhhj1IHZDM3/uMbZwZ6aAxj4zfm
yumwFme2ndAdb1H5zc5agGJuGe9HKzxpnmtXprK7vnOnvzS7ISBMKqjfg24hSZgddDgL4eCTB+dS
2Ctp/51WNmV0I4xA7ZbbKkMI3iyjr/8hJq0QFJM4yC/k9oUuVPNaD8+DGtbGpEPWnDQRde/ckNGN
lRoslc20dDfdqL9fj7xY0FI1qI6wrgywRrMNgmcVGJTYYE+6B/TJz4gOI1myLXkkq/vinBeb8HUN
Obyw9nEK+Sfm7BwQBS1khg3HMm/CorcN311ZlUsHDU1PE9Qb3aWL7ojaR3pUjorT6ZVjxu4+q5Kj
kneP1+duMYppYP2EusFkAvP5ShTQTY3yyHRK6ODHxIoRvEhSmWexJdrXIy09pIBbob0pA3Ui1OdI
qMyJgVfpML6CY3NfH6d6grza1VkaD3sYOApoKp0WzOcopZcUMY7k5zHRXoxSuytQPfesau2iX7qG
6WPwHuRZcUkfzQsVzzLChGEVnKJGxM8Fda0dTwDT9rpsHyLFd336FtYbaQsYS1D+QEfnkD3gerFu
RNG5RujtIGaWVG6j2hyqlTt/KQyZ0QSWQCL1Ag8/SNTgJdE/J1q7Iffc5MX36+P4CzudnU3QBwxl
Yg+zLefNmQBzHKnT/fNUCKYzEx2TY2iPP0y73fY7pOSbO9T9AS9bK0ilhfVHqkx+hD4qpKyLZ0ui
ZfBKcb/UbgNN2YJ536r+m1u+uiUq5jX9tWrtgbJ04H8IOX+fdOrQCthindUQM1AFAW9B2kfKj4aS
9PVJVf4+Ly9mlTklQwCJdYHDKlQ19eUgPGt9ukt5jfGQuZMz86ZEoaIa4iPuMtG2yStKJmay88Qd
ZsEbH4V5y8cRD9P25GUIXiK3wjW+3Eq8JeX4Zyx1OMvzOaQHAxfbntNB0827uutvciE6YEZsxzUt
k3x4SrLmV+m39Ezzja6CWE092MKZ4h1azASbLoQjZdCSqbUTdIkvOgLeMMVy/NDxIHTxLc5aSBN5
G26x2vzD0+k78r/ZHqruDYJb9mBYwYYyr6s9oFqKr33Tvvqi9oJEcBYd0ac99DXsR6y2MTO5b5to
10b9pgadlaZvIj68anOjSeEW/9mtN8L6FrYFJk6dVGz6Cpmv6tSY4s5IXpWo24y+Y6ICESh2mQc7
WUDmkWabGyt2F5zK4aYuj0b8IqWvYvwkeM9KYjeVSQl4sKU23mlkyJnX2EMe3QY+EgJNfkAycktq
d+d21UaJq9ewfa9wxU6G703zIMbuxuusjYbxufsjkHG4aJES9fe6VSBobthFJ50KXMLLvN0k9UuS
IzmJo5qFb4Dl30nVm1EVm1YV+Qmvsnvvdg8Knh9xcMylN7N7SFKUv+814yav3U3mfe+151DEMUZo
bN17cdNfSNvYvtrbJIlAvQ6Tek+paPbQGM9tjU9hmO2kTLuNyzuvVA94Cxx0M78L3AbZmw7fVeVW
9H/LSrDPMJZ3k3qTy1ACUozhB+k2drOvrgq5N9R9TIAxzjDzGv8caWto42sehIBt5Lu07PHcyG9y
r7uPEnlftgPOOsJTmAbQ61g3eX5XKXduo/yKzBxJgPCU5ION3/DOFDJk/0l0tJ+x2L90snVIrGSb
WRq90ngr9OMG3CNqbdiNjDpEQe9L07wp2p0V4mpSA8JP/S+RJd9yuu56K3LicmBFttoGBFG4ERP0
SuFKvzdRRwcWectNV1aAFAzhCLyYQCHOdaZij/iubrsyCg5ZivIpfNmfndY/x/5wVng8V2XC766i
bSyeJOOliTJ2WnKny6zRMc0PjTnBLWiiWH2MFKu4x5boCE/oLZHvpH782Zb6nVqlpyyzsm2aKSdD
eSgwGsnrDDjU8EWRKxSZElsJRPTEpqUr3rMHv7qedTSjV63Xtn52l0hIr4fQQPl4avHSBVh+hvgX
+Pqmm1zuddsv61u8iOqtVOh2Kun3XqLcqDjOiGa8kZUOXxrv6EejnWi/rLw/9ZpsG3l7i/jVra60
djCax7HBqs+rN1bV44cUbtw+2VW6R3N93PgaYAa/PTTBGxhaRIezHdpGthg9Baa3bTEVyAp1q4nl
JrSsfY2YgeR1iLSWW7eoH4IUcxHtzWq/eLV7mlSck+JPjN1EFf0v5r6sN3Ijy/qvNPweHgZ3Dqb7
gUuSuSmVUmp9ISSVxCXIiCAZXH/9d1h2d7vkgjU9Tx/gMiBImdyD996zYdQmmzD1CJJ2s11ZXFsU
6fNwPM3LPBIe7KOYvGrB2SBjfe31KIbTRYtLXW5hcxNpKY6wA/g/IXMI2oLqCVjuljnVrdnyi877
aADGy7RhM7j1rT7QB0DCUYnA4A3M3XZW7k1RS91241SuiF2j2c24U8r6yhV2xJYJjyosgw4sRRJF
3oPm3iDfsOi3Cn2xP2b2S5OOyJJ7tGTmJqJgS1AQ9+IRXGfsoj8L088cBxy/zvcqjjHTtwFCb+xn
8tdvkp/UT/AJBdtvNSrXYJXzY/20SORXOihsXKMDlbCx8nqrmY1543b6VzPvn27KBhkTg2YDbJnP
Iya38EaZlqde29X1zvL2MBb7PxwMwghWcR+oIJ8phXXVFh5pq1NmbUxkAPTWNwli/V9v42fNBwwS
/r2RtaL6wxCy7Wyh5djIuFMH4tvBjJEAQ+/RHeBaE2pJ9n+htqGqQHLj6r2JrIdP10ihajPZwk6m
ItpNXk/jae4a84ty6WdXBydtZdCAkIlO58fD8iYEClpTfRJi/NCs+iXTMM+G1fp/fvYgBAYwtg6T
Ubp82kxBFtsbTQOtm9paCd6YEMhXvhPrGxrV4Zx4268GuT+pcH/Y4qcuPIVLO5JbsEWr8Lvm2SaX
vz6kn3w/xpnwlQGBHJzOzw4jA2tkaQDJKYiAPT7dGs5XM8Cfzb0RbA91AIzgQXP6PAB2rI6WY06+
Y1LaHUwBgy5klxxQfxHWD399OD+ho3k/bOzT/e11egHnBIIrNEfDNd+wCcjGAGTDCKwXvpMx2cz7
ry7Sl4e43p5/eKpY0aZOhq3OMVZeRM/taOKGztF+k0tkJl9BXj8/yLUrwHQNpkmf20aQqObZSNMr
q+ZXRgf9Lxmf4BcMh8ZmkyMWC27nL7o1Io8InhF1Dp8tBEudmF7OqBIq0B56GD7aTvqfL2BIdEDv
Dxob0k0+P4TKqDPaNNlpTq9LsLAkb/1qkV+0fPraeX/qHdDGrmmWIF+DL/vpXFsQ5E55X5xUiLC9
7cKQ+uav7zDfvWZnAgf4V0gNwGBBEPWORiwsgcuX8N8KoYz+65vtZ88OPMwBKuHfb2Gcf7zqhLZq
ZJxc2SXGibJng69NS/HVir3OAP50vDqGRTb4wVDsflpzJEpRQQzy3c4RK87OBcDqxGUi776iieCp
/2Jbn1YbNaUcAbvkCkRXxNg2m2GGZ681HDvYqMAin8XOODwhlgQBjAiAde1ry0Ry36R289ggY+kV
DLRAteW2kUacCw2JY2ncSRZaIt/qQsLFoNyWS+qX7EYoCIKQcTlUTeSwhzStgqWZAqA2sfSQlUgn
H4b3cS09sN465D/A/7R60Hi3sbU5niElAZsZ9VoXU9peaWN+hZv6WGt9gGyd48jQPPBs5xjNsXTk
mQz0ti7eDGGcG2aDtsdjO3V96sqY8tcMBayHbqyA1/eiwmJyDw0m05SIQ0N6X3eGm14XYeZC4U/h
JOfKqM8NxCZnEYHMvnLmAEFXIVJNQtN8BY4c57rYLtQMq5yFSHLepURua2OKJp0gBlLf1Z6JnOkB
wcUKU291PZGP2sovGFf6FddutCHbFra7z7QUo5ppQ4wqyNLHqRwOmPAcwABu1RvXM2T7tndu/9Ev
EInQF1A/N73LwFKt/MLV4iZ/hOHWxmXpETmMPjLHXjzYIXJjiD1SBgbq6B5RJI1WJzorPuYMZpeN
vSl1dKPdmEa1TXJY8IPoh4LOLOV7ajn+RL+5g33Duywg4hHTpGDRm6BQlT8i01JqH7pexkTPN5lo
YweudEMDuy/SPgzktWrYznQyzPtbskPAGNy5gH1gjcjAC9U6PSDsRaSTr4+YqED/iwzPeIERkODf
NIbL1fTbssiTdPKCxrGDKa3x7Tezg4yGEi5ZmrE15k7CnNjbeYKdyPSNjvk1Ld3d1JaHBb4dpJyv
Jy/uLPI4IMFnUsZuICpqU+RC6FagtDFhduuLScPo1/EtnsYlgi31Qvlw2Ezs7EV0Y1gVVTR156lw
/J5ct+mrNb16oM1Os8+LR9N8H8HXKbUImGTgOV6oD92+cW/ZBFuFro6nLA/MckJ9zJHSeq87LJIt
DxHJjntuim0EOI9WEcwlevNFP/fTuKPCizosLqTRNqi20PXLJCevHax1i55GxYheTbgwnuPc2jYO
SJLUne8w1n4Cntn6SH25yK4IBMM0nawJhDnMwDG4srJTztygEPWa3he7DXRiqXGsqBOBsBrOyJms
nXGDZAo/z681Tv2l0kJa5Ecd12cCmG8oiekEQsdXmHIBj9f56POnTDJfqVL3oWoNMO3YVK59LNsh
YYiOLkc3qtRZNV0yVH3ozPhUATNX86Vz36RpxGB3b3LWx5OXJ0ibSzwm7iwbCSIUHCFy5/A6sUQf
Va0W9V4Xzqw/WZi/1ONVBwuYEp6ZcGkKC33C6xBxKgy70BibnqrQQkndmGOYM2TjZc0W7dW2S4d7
R70x9ymdEITaIf7WS7eN3USzcWQShbKTfeupzkIdHuoyhf80m5/U8A2S/62FqMzCmSGnUDA4vR2N
B0rv+/W6w2nQak9r0i3KXx8SD5zKNeMQ8BfM9UHV9l2kq0n4JvuIh4dZHeX7GUGw0PCb4VSSK0fJ
h9Ghr56DdqCYEDxstHyX1vNhgumGzwB1+d5qMmzm/e2QO4mT9mEDwjGtl2D20idalYd8QH6qOTjf
ppqe9axLVGEcWiXvIEwEDKoSVcmzoOhtW3VwZ2gDvTocdfdZg2G9ntcBXNWR1bYhIKfPkI/CIBTQ
2bQVSGgBgUOs0ZC2nYhpmyHBgwLMUIo8F8oKV/ealVsc6vXjIOH8o6pYH5/rassh8bRlG/KsiaWN
wVuTJ2VKnhD8tExbw0vDhdzX7RmlXCiHKZxamnCQkDH+6FNE8MKdDE3nSQwiobnz1Qv3J6NXC5FF
wBfWmfmfTOsgv+lLMucnOx+ng2mT7lzZUxOrzsHLxYKF2buXEoY4mdS6pNrAtQDhrHrAZIZTY4M1
bgcevFMkxita+egh6PJkcdvaWbU5PCOFcdnyxRFfefn8pAOyVhM8AGkYGv8ptkszRW5K7l2VHSzD
mIZh02tvfOUS9tVG9B/r3MUY2kbC8q6cmvphQjYYXg9l5sTLZNEvEIS1rPlU9qxSJRR4sLdAMvmn
Mk/rkNveGtPJzjIauUuq+0M6Z1Emyhda1vq19OztX5dzPyt+LBNKc9NaleCfy9cc8yhp8OxUuy4m
YqM9qYe+nOQzWAz6w2hqy5midrljfTZ+UdP+ZPJu/XHLn8qunCAvEyylU0l2rXknNcMX5dOAcfdf
H+DPrh40e4BKAALZkC3+ePUyfawN6HVOdpn0ZRta3lVqeV8cyk9boT9u5FMDloKCSDMvO2EgGZHH
Pq7jJS4ucKOAI5L9VYzLT04cCmM4oayabvonX9RGJ8O4NC3wn07aftd7xZmXY3purF6EdJY1LMgH
zKiPg7DKHVeVeFnFRAXsCshgAi7StL0zuexNz2i9tZfWu+Ydm74gBvzkvKN2B88VdzMoUJ9vZQNT
Q9Pp1alEfm9n0nu8bL9Bi/FFN/KTBwZbwdMCKTTSbT538gXi2TFpUafKWE4ex/iYGniZ8aFKqoXu
neGrRIafnHvERaxhdwjVw8TlU19itTbN8mU58bJHlvI9pSqRaDBzxER8v23/62367+xdXP/20Hf/
+B/8/Cag1C6yXH368R8n+c5vVfv+ro4v8n/Wj/7rT//x44/45O/fHL6olx9+iLjConHu39v55r3r
K/V9m9iH9S//t7/82/v3b7nM8v3vv7yJnqv127JC8F9+/9X2299/gYfuH57N9ft//+XVS43P3b7U
q07st6/619+/v3Tq778Q6tBfTXgJo7OEZOA3cdv4/vuv9F+hokYKCSJzvv/yl79x0ap8/Zjx6/es
tfUqA6/Gc/HL3zrR//Y781cN7sHQ2oM2ArGybfzyz2P/4fz/+3r8jff1tSi46v7+i2X+uFRaEPuZ
K40GyzM4DLjbPi3OjlHBS0Bb6AWGrplvdUYoR+uoY069ghZP1GP+YtyDkHWSEEH5aV2dTSHuWe9c
TYs6LlYC4P0NKNFtzyyIlxrjrSMqduUz0ya/qQR6qy620Xn0NrvrJD7G2necsQPcBJC5nm0qu7ly
umhEozSPJhRxJv5naHUIjljuI8c4yWWDPaiDYpTwz2eJqKpE0xDPjBgGWkFcY5o78G0PVPjA7a4K
m0QZq8NFI6dcN4+zM+wJMCozVIZ1pdf5dePaW8Gg9dIJchRb6K4H7VaDJgonKsxKZA6PCC7PmojS
IHU8IC8WwLpsLl4r2ARM8lEKGtgWiO3M2ClH32cFO7dzHcI9Klp6/ZbNfaSjpKLYE0Jmf6xaRAOz
N965sz+jxOgads4s/IY47sUm8y1K+Bsx0c16VgxUsynKMKRu9ijxl51rysRCCrKWi3tZ6W8I+HiV
t6quwzZHN2zaF27VyUK1B2CcGJ/YbkAK/VqlT4gg2I8DtoMG8IPP6KUnjzy6HCdOmEdiEx/I2BGt
yJtWMRTD5rEfzJ3i2pvOzBuv3DVGec4dugOUdY9A+aMy08T2DnrDbzSQTKu9JrTdiHZaN0jScO8I
rp61Mvf0TT7X93LUNxw5x15TJ06HS9UWTzQDjuCGDOArYppvcA9sa7jd+arma+dZIbAbYAqTq8EY
Jwh9B5JT2gY8GkR34LTyB7sKkaAD7R89OgVeR1YWak2+53V6mhf9DdDQHpiYxP21lOe5Hi8ZNIC1
d9IaSN1m78W25w+DuxeQSx84cifHCUpLUrJXS741BgmGfkGGHsx5uHrXUhbwyuSBNRR+1YJ5bELY
jxgSBOyhsYLGzqOPep1qAJ3Fbv0HQj0uTON+gJSpfGPsg6a0tvA2PuM6KNk+okzCzdv2uyUzK59p
OffBHd23Zn5ebwVt3E9ulvkoVGBOobWI6BmGvbmYm1SoLHAKzfERDHjpm+JhFum+bAzEG9vweMxZ
t5kt9iiZ8+Gm+VMzkEgVzl3RTbHR1HNQLvMbgNH7rG1v2hYX21K3iMneFJ75oSlto/dJJeTbYJl+
s/D7XBih2Q4Yi13VJTunCFBpa/PJcrhfU2+GfJMkpUijKaebIVvepGLbfnAQW9PGnoWuDinoiCHH
qPI104xd3qeRTdJolONbNht7LC7vtpsBK3fovpvMEVZemL+3aI4lSUPhzrdg7J8bs7vRGrrvR8ws
cOP5GmnBLzCvKlkiahagcBcj1Cl2YX6h0y6GHPM8ujgdZq1dO0CFtSpJl0eo8jestsB8qxLW6QfC
ljfeFxR45LSvJcv8QY7PqCH2AH5P0Gw+Tzqolo5bABJrDpqW+g2RT1Ul4hrwq1cYD3VhQPSZXvJZ
Wb5gLRaQzIOVEwlckd/xyaPgn+ZPGJljWjAkFZ5BbXY/yqx4NdtuAwOdx9axe98BC2TizlOdTw1w
XSdGphNiFDkeClpiJU7n9EQWPAbDgEh7Xp+LuXwaC+2h18cEguMARuyxO01o1vKnBaeq1EiSNXoO
MgU85NiQ7Z1RP0yM7Od9LZytVWjP/Zgm7tK8I5wRp8rpNxSC2RR7Uzj6bgYKunI+h+y6pSyZR2c7
mOU5Q+ecYjVWlHyMOo0qwY5zaTYYKxlvtdXcLGXxBD3ahtlQsHvYKdLfaa219SRcaoWxH3rtMCwg
DXAMZfAsFvkGJpEb1DSNP3dp7aPkvSpqeii7PJ4KAKkCRzEhoEmo9DQM28asWFAC9woMEyekXjMl
Ux1S2wlpsgDqiQFLZZxeN0XQvXsRqr7k5Jvs8P21Xp2dC/BgCNloemGTirM1CEyChVC725y4W/Qw
oUTL1bt0v36UD/A7iuqhu1qfFqR43vUjQnfd+Rna6I1YyieNOVfw70+0Eim9sK4s9DuksT4vHh5q
VEiRzZaHcbSPoA9e8aFMnGW2fJj/lKF5Xmh97+nIyWuwQM7mzmvdk6OZR7enG4xooQeH1+nA9Vtj
Igl6VpyUOpknvAcyCo28d6zVHny5jUzTWxdLBCl6v9eX24Y4EGDjIQXpc6f16iirK025F3PWdykr
n5zavnqUWE86Zia0WJ7n3DgsPTlNqsX8rDiXFTlpAzytGv08fgjlC1l/wO//QzjkkilnW7p9rDXO
tqpbeCjg/qi3PSeBhaVcZF3cacY+NZqbgXYHbBuV9KHT2rjrcC1hdudAY40HaD1ind8L2K121Wnl
Ueq9cWgwqek788DHKlxm9+RBIl4WRfSHIu33QuiPhc8n4OX3ugc1/CpHhuWV9qlRW8QIAjOv6KXT
yp3WOndZ4yQ8ywL4QPmWCV5O6x5wbnYHeDP63ARjolOBJe3ExQXAtOyLbut76/DvLvm3HaKgv62o
J3iR7qcd0mph4wzn9DIM3cmV1k71JBpIHQ69/Y14xpEj9cSetQ2ejBvXeWnepmHeWGV1XWPyqTSs
Ujk5sKk9cTw2I3XvhBgiY0hBqrrJdBPcCfFFN4SAzR9a+3WnMaFAw7sSBD2Pfua2raYUOsJmp0vm
VqdGVg/6oPy2OpBqfFKpqkFyEgcrz1gAVl48YL8MetPPy3vXYB3Q+SnF55gw4xmTTZVVUcP7bQeS
CWfjZklpbKQstvQpKoD62FL3C3iRtR3qTiM/99m8KRp+yTpQrLyoUQ9YU92FRw6WTLwT42WxMNFq
I9kDgdhxpJhxjfv0Pa105LGpEEpfMHiGsNTnbZPiqrJTNeKEO1ZSYJfLHDVLuYRllkauwsJxtRTI
Y7L7TeVh2ptVod7DTgbORDTDJ0i5k02+U7kdCDXFTPZRKpwDJXc5WNACM0RCsrMHiwsLVQPo9hjX
bpcGTB8dZUyV37S8DnNNP1olOQwc6ZaOscOs4eLmFuqKKiwpntap22pLdVgE8zGACsxaXGfeANvG
5bpp3nOUEJmn9vpyPfB3e7Sk76RCoOQcIwJ3tirTDl3Gr2fZbhu9ONdjee6aZjtSH4lpt+0w7TUk
sPmj1kAZZ+H069ck12DJj2VVja/M7gAb8O7FKl7MKT0AVQgWuPrAhiLR0R64SN7U2QDqhv7QAFPq
XqmrvsFIkvnjiOzfCo7bZdRgQmxXRlQCeKDge2Co2R6wn3u9mfEWr+Bq0ZzSYglJXz81KYA/ZoBH
NofQ1O8W6DmQ+7arpiGiZPBTTcFgIhY9iHG7ynMvTk5uWzXHxuyE3DNOhrNedzzQno3caWbuGM8e
zcWqfU+7FK6NeWv2MA3ZbvTcm6aC+0nebXEDb5wacRfwFC2a7DIh2CiHaZB0LpSRAyYZl9VE2HCg
+e4CXXGJqO8287VhwKAaQLG8Ybq5d/Mq7NZ3DdiJizAOWp3e9eVwzdRjMWh+NfNN6/Wv3vLaO+Od
8nAXtziNhZPee0WdjKjsEWqH+bvf6PNtZSsgVtrb3J6cxr3T+y2ccHFi6E5HVUUr1LvbsbA2qpmu
WM4PeepeqFOFw1Bf65RsHADLeVtfgzC/8XIPkWsWequ7RTeCxiqPuRekcNyZW++wUHLAchSuBWRF
srWgO4mMnUcAPIPmXkFzfOMVkIJnajuiV4KLi/CFRc4gyu3sut065vNSDZE0qkQhN7UdakyjUaWW
xhpGjS/VjKOsNwrI4rxYx4ZuOrvaOdO4hzVtbC1LjPdAMhMVdCCQZTmG9RVeHmqMle7ei2KA+0kX
2Re8yQi3dy3AJ/wOujW0DFbgwvFAl+6BG/KlY12IWxSUiCooJRStxt4d510l6kPBECX+DnFWYNNb
zVtNVLbMkP5q2uTd5AsiZ1iVrP8oY7hTExexMGUtJn9BSTmLKQH/b+d4ALwqctb7dWQ/YUxlIVGx
3dezPDEr5AKHzp4RexlldIB2hkR0GK/gz7LPC5WkxgwjIHJeF4C+giA8c+5M4QGBhNBxgtR4webW
Y8kM76Jy41gATs1SgCTdkWr1QVHz2/qdg/zQ+iyGgfPFK2mgFqiFwZ5pZrWfHRjC865SfmVWidQa
4ZcoznsbGGlZbaymOSGY8g3P+tGy5cvsuAeYx2VUnHLtxLRmj6jhUJhwGegkYCDbGV/HZYpFyg4g
JL7CyyQFbk9ebF3tc7TnUzbiS6vEGcXLYOy5y19TvbgZvKBt2XvtmkmP/pJ10xVgsBuV6UdHoOcs
550+L5Ehzd3itSe8KX3mFcGC1Y5p2ccwtyiybqk3RJ0OXjHqr5ybO2pg8RN5hMTCuLTQ7Rn9Zu0J
IcENPfixfL+DMzBl5XRV41JQtzwH9fIxCljYFAH8aH0HYviGQRSf7+ZljkfLTIZujrvZvbQEZ7aq
QyiewkLLdxycGvTyJwYIxzdOy+LdTxU5EHPadJ54gd7+yHV2KGm/TyvzmDsAHzPi3ZZLdmOIbus2
DGhSu631KYZ90AZehIEGmmDXu3eN693C7viw8H4zMCAl1aNd2ru5BmKTkQsoABeR1tHMjnlGbvWs
iE3iPVhGvy+xoOUQvA5GMk7TVdVkN/0EU3hzStKCH9bSte3zyIVfBsdt2NM00o0eGcPmkRZxXYzI
TwOzpJXltWsIfwJ1MKSsDOoc6/aUM2CM+lHKDNSMblsOy1WB1ZGU9K2v3DtOrWQx6JvZEkAs6M6r
HNYUZQt6ttOGpFQnDHt2M20nf3itMpLB9qY+mB7erUO6ddakepiDshkI5Shwd87HYjTaOEtHX+bk
bBnTVd57F2z+JnO7fQrm4fpC1ErcyphN1Hm2KXTsFlshT3IoZwCKJVxvHlSa7plBwvWaVekUj7jv
5m91AWZ4MezhFX/kJonsZQ7XW7KQQPztNGJFdmxr9Kj6EInu1mPw9Vj6PVRciWWAXbt2fsqMJCnu
vAxk7d4ejjz19gNc39Wyry3t2SvSPWC3/YKk0a5OD+7C7rsSwaRj1I4ykRXDCiSvxpQCcinPqexh
4XZk1P3ITfIBNfnLOPFHU6qd8j5Mt0hAdZ96QHLMrR6qCr5M0oiIO+7LyXnRZOAy81YX8BNa0LvB
A8kfDOM56yCPK7LIs4o4K5tvtkjOyutNHyDvI0JgOx8vgEpWe15lwYwwZ0Q6YkYnDUzUqxzHbO+H
zEAX33zzeL6BOeG2n1Bv4l3hFPe9zh6UPgv8bQAr2aTt8MVuheIHhIkab3V9wqV3gItKMH07cN20
+QT7iw1Tju8wJ9Kp3HurMz+xXnLjwWLuq0PLUBfZxlFrKeliHOLsR4HDKUX3LTO9r6Kgfpx6/7N2
hY84JCGGg5jkHzEUXR+QyEXHCcZT2bFvy51A66UB4muRsf1Ft/HjRB/bgscdLA0A1KBzp9Zn7Yns
kOPb1Q7qZCxb7oQxBlfnYWw3vJg2JhLMwejaoRbcj2MDqkiO5h1sGAzIsj7RZnOL7NmTdMabv96t
T9aJv+8WaCaI1DNQwH9ugnrKQZ/RremiV7cT3jNApoPUAkIG5PeM/hj3yDNrNnrcto+gLOK3HdIx
s15tlYjNAsm3Z1KgHENxnnVLOLZI4JlTNOIyqGLchUiMffu+y/8RgnARNf77ESv4EXP4x7F4A01U
fKi//Kv4XaxD/O7zH/0ASvz/gUI44JL91z8H/X8CIaK2AKLyAwyxfuA3FMI0fl2BNaAQkJnCanG9
+X4DIQz7VxCgDRvzYAw21un/vzAI6v4KsyPE3cOpG80dmIn/giCo/ismuEh9wV2z+ujCUuSfO/a/
QCA8fUWa/934gvKI1BUb8b+QwEKPj/9+fA6nmmO+0jLDrzpaRJ1jdI9d6uT3I5fapoK+0p+xgGFE
44CfZAssKrCgQ4+SmqO8c1lOX6sB5hq9MuzbZa7Ka243+SvGVyU6ywZ6GK4NQc1z2OdzbTmCszRc
wyq5vE31jh9zs9Rv9MwE1z2dHOVchEA4j1UY4LuYKXg/87hzPbCo9B4L5mQ2F6MzQRIspe0mIyVt
nFqVPI6kPo49tADDohWblHERjTN4DpPqGyiF5sg2euuOu+OKWvQfiOmmIbelBn6UW/hcr7C5wnJj
t4bCQYHAAS6ed9M2U7FdJsTutZjyHYxpuWJghOyG3sPbdLHeMPKiN67G56hG/jQsoMUc5EXt7Lxp
bgMILqCKd8DBWyxM1OfKtkIyGx7mT04bZKKofA2dXoDBKiaug9ltCsXv9RyCF/iEe8ofAQEG/YLZ
GuNjHnlNcbHb8gjmEdgC7tBA9GRBXYbIkwhJ8tB0Gcr2TT56AfLnzWRRqMVLWyIgFiT5bVk3r6Yj
xwumlZXr67kjg562D7JtUUy1o+YTF+q/eYIQeoCkN1hjMNDMFx+tWz4YRvHcqyIaFfoNzyYAlzo5
bOhSZH7b12YExlKKRrfpN/WiL9AEmcVxqXm5BaPQTipmPPe8P5WTuwTKqrGkta9WZ4dl1c8JfEWM
22pa6l1N4HTtGYVxW/TZZanMMnZS18DpbrU8nrkbm3l5LBFV5VszmnDh9DyQRBdgtqE2sDUJu0ZJ
Q6STggPYi9igmLtL6t300qGhrHsoZtrnUS+uwH99gkAjfbIImCejx72D7DWYNLb0rcusdIMTWyd4
G705zSBCw0FJRt3iNrPm8lg1JYbLZaNt7Xaxb8tugVqpNFcFUKNyPWyzCXF6Ypzj2gb1DsUQwmjm
qvUnRwB7KZ0uIOsK3WLAc5NLsznmmtS2E9zyg5xkYtPpzvjYTzpKjtJW0HjZpQjhEG8klhpkUBa9
fKCmBLeyqUCnqld/R4LuDimtr9VYHZtZ2reiA9EmVfmAWYdz0bE8oQNXTzjnCE/LIY/QMJ3YIukd
+VsDmGUpi2wADxuut+2u0MESwReIHfLbiS8Gh8SDibdiMM81xeg3B1homwsuun00OgPGmENsVhAM
OroYDo7gcaGzq7RAhv1oZMZHCWmRr2tTjVn2GDVrsgiitIX2sdi0SRyM+k8N5TVS62TXhV3O0fGj
EmnwYnRBAoKvoRvXihRPGgWYhNWKHBtesU2OAnVTSJfvTRCRIhMdRNC5lbVpZSf3KbhP25S2xr6u
lHademX6DR4JzUFx19T9BTajkOX0etykAtQ+WcBrGp4JAGIqjIu9pXieVZF2m9qw5PuMNgnGuPOA
u3JBGJRRDlMPwqgC41JVXE4xrwhmVh5AIaS02cg4jGDAzJywsxm5xTnn4J8OxgBNmAk4cc2GdJuo
Y/0AmEu6A6YoQnFQ9azBDmfh5n0wrIzLAkakD6Rd0qTNtfrMKqFib7Szb4rMXui2nRMPWMjjiXp9
jW4QgreuAwhogIpzqibSR0XTwyWroJCh9dYUQKLPfGlop3yd8BtD7sWm0Lt7hn588MfU7DdGTtNN
g4txaxV8/CZSUOsgfraxpoEsth3AjXwVQyG3WtYO995IhjaY7bK902W9+GkFNKoFSHADRseQzNR7
b5oC010oBcctpv4Yq6SAarzeM0JI7rAo8/kV8eyp8D0IMG87voynzptwiIhtUwjKuOYNLFVB8ckO
jM5iawKBCjuvhgeYINPJ7MAcnMSC3rrOrZNl8DIwtdqLcrBYQAmqxI43GA9ahLrnYsFaMi6ddgNy
izqnzeJsu2axt1jGZvDxGBiVTYUhoWFkSUvxVTPG9GAzFaw9S51boWm51WFSeRsIgReUNjjw51WL
iLkG6LMcynKrq8z5f6Sd167cSLJFv4gAvXllkeV0vMyR9ELI0nvPr7+Lp+eOqliFIlrz0AP0CK2o
TEZGRkbs2NttVQOIroT32b4aecyqKVWlbUlBQfbWWvTAC137YE0aZ6zPoVdtESel96A9iy0vCHHu
zHMDGs6kycEBTB/MSgGd4xakDb2Q2Hdop/HNy66/M6KRdlVW6g98O//BCud3csq9Lo/pD6GolG2N
yF+yGdVM+GVqUrEX0068U6YQAKQSmaqdmnnl9uTJTitWn7y44h5CUqN6Kql3f++rvv0Y5bC6OJ4W
jS6gmOZ7M4zDj7FRv+uUwH97ajW4Bdf1fecPoHtlUEEPY45u+ATe5l0FFtOJOrPe+1Ge3PtmAJ6x
pScUqmZy8DwqVkapOabqPYtWfF8W76jHwgwYjbU7IKn+WRnyYj8j5rZ5nomMo0rFe8OS8Xoh6IQf
cRQhyubL1tGsqXVSJRTvkyBVcwpnubXruhzoryXSU8jFL4HQTnthNOKD0KrBphYkRk+lbi4p+qH0
q7cG2PKqiB6ToWbaw1h62e/WF62DqU6lXQV1sGl0/zUa9GArSAW5EueS9zf/MRy0Ydtp1b4Mo+oR
fpym5wc3ypPcS+leiBJ5OjJEneZ2KPj0u+ukxsXQQ6C/JcYpldAUGhvDiMxPXTck6c5Xpmw3lQyl
EK3uYNdJnFaGr1bSAtHNUk11+kQNHFMhQskCIAp2ZnCUkSmaxuzzA6FIwt8qfZeoU+joZVi40qBX
W3Ch8abIZerT8DIREhvdFDzg1VF8TGVrJG/LeASrY6DuSsXvgU0XUfA6MP+WOVpraJ8tv1QONPED
cWe2Q908pF5mMiGbg9oVzEb+rPbKoNtJa0ofLYhjPpUy0wYkmcY7Uoqk2bZ4ykPZCP0mUmtmOwW1
v2M2JbOTlNnlikLdLhI4d0raMUgQyMH7yExLJx+CCm1bkZm4YEbRwmcefBszuVDhP656KCx9Td35
/VA1TpVYPPiBRPsPMJkJ0r4OQ7qMZm+M7/zKEKQPckfisuGOLH+S7pkCXbKC0KTHIe2GWKAdTKlK
HEpY+PwW2nc50nh9Sx7JW0pHCUbQTJCTfE/TiNYqPBXCQWjCFDbGufspm4bwBDpZ/5qV4fia1GOZ
J3YWA/v92ntIeUSUzbQ7VWgrddvhJFut8fk74cLpvjSylB9iNvEhUMroi1TW4qsQlNVvfxCS+1gr
uIplY0ZXZE0hvy9osqq2UenFUxWoyacclZLwKORSnruF1APbSYuEdr+h0M+wK2L9h7RF4ECX+urz
FPVEvd7P3tGrpMdJ9+QJP9G9FxwtlfZkHtl8HcEfXMe50zWR8QnOaPWrhkN8jmopfu9Dqwi5tDgk
5MVieacJcbTT6lE6JBU9U19DWKScxq53ymqKv+hUvJ65plu69IJeWm6HHqG2GSwjIGRaPQ0GNOPT
Tar4sBT3qh+1tgZlyScIpsoHsihK+VkSGvtIGihgDDBFG9RaCWK03hvle1Tkfkgxs0lplo/xR0mM
Ss+FMKBMXLXmvgM2EJV3KLfEj5aYipRd4nS6L3VefTAyD9rLULbYVP0mB+wZBMVPJQ/9J6HKFJNk
NpP3QwDYrGZ0aeqq1h6aopUPnVw0/avICdHvOK3iB7QC62dfmseblFhkuiJso6m6zwopyLaepEpf
wQI03bGVtEH5NmtdcJ/VkZJ1JYUcyjePFL/Dn7Uefe+aqtyItSW6go7jt41lPCp6xqMmmGVOTDTF
vE2rWEnFLIQRa66ezvPaTSd9MKwo3frdwFQLWCztvhV1CklFq1J6apO89O2xjPuHFLLNyEYonDmb
hjnTY5kmQuWWfgH808/UT4lWwNCUD9yJ6aAxOidF40NlTd3k6Al5b+z39dFi0GSvt7rJ9Hk9bJSq
iSrbEkqG4JOwf1KV0Tx6gSds0m40X/LM9I6J2E1HTS5roGkhg9WCKtQH+kUhMzN6Gti1Ekf7JFIn
t1K8kcrlUIX5q+/5AUqIXrop0a9lfqL1zQcDnM1daxCmqjCoCAHhva4Pd2UsUjsJJ/V3kGXQJCcI
RXJnxhxB+P2tshyOPJMm0k5BgM0gSPL6q0ih5UVstfqdNFgKM+RtSh6kptkhatL+mwA+a0uXOv1u
erFl2hq4vgfQnsY73yvSQ8JJye0yk80DiaGg4edDtoOfPXRTrSeRj01IDRgP4QUiCIcxCLJ3U9fK
PxnG7o9aF0DL3sf5q8pH2SJoMxy7LkAkbZg0cuk8gjJXAiE3Snn9u9QK4y4t9WQfjWpPEsdQv0te
LHwVLFAxnRkVla3A/fMaB2CbIGQrjl6TaHtf0SA/EBKV8tGUqulDZhTFV2scybl8QdYeSrONvzaT
JzhM0UEQKgwa+GdKUvctWPpDoaQxpdNE2mVcI/exmPgPnNXRcqmKFN8jRcp2Y9vQPykyM/6U0UPu
kFn1A3g4SinaS408vBiBZqT8e1ozIaYGXWbjUhLvgGQU3YKKO8NzaXjXtww/0NNpEeMSULGrjWLX
WF3lCkreu3of49eZxTzNoOnRofDSYat7zDuVtSw+KrUgfyhyQ7O9GMhGZWkM0A6+F9paFIv3EywZ
u7DP29duDPTDaEqQx4SSh8yW0H3j1QQwbVLA1Y1Z7xjgE7/yNvOe/NEnW+7VmFwlhd18EuAhMEyu
mo3qcYjyxnrVe6P70PTZ3LqGPZqoycRPkJbveWzID0wMUn3w0joOnT7WlffIBUB6MVC4tMU8tV7E
uASrGfvj+5JH6K4bhu6VTmm/j7RapomS1/pTIpbMgaRSXhwzqgD5D0kJAo9HLWn9g5obxSFoSOeO
9RDn3qMstUELUQaIP+uuHQpTfJR8U47cNIbSQoP3IgV0tQFkEMkuRelAfwnVGpHjUNfbEQRV4Kt0
EZGT39XMuo2u2gptuZOrpJEBybUBc12W1WvyToi9QD6AbMnbQzAZSbGtwRFaT4KV9N96xWvqR2Yx
jNwxRW+CSXxIA9UkR1T0fYoqD6yHihd56AXCrLk7KdZdA6Ocw8rnEhiSeFx2FNsMJhaWHEtxQrrS
SQaTeZD96iVEena+CT+qhxg2dX1LEeUodId/x5h8aXXBg2DyPJFGQVbtqJvpb0pIPOpG/np7bdeX
BsbGsq7N+EZGG5g9utW2RNcrmchP6fCt2Dif3v3/hfyxscCvwzI3jVXO/FzEYFbd7qX6n6rzGWz9
DC10Xr//xwKEpOgWKuCkqVae1yin0qQEFbMK9Vn7UX9CeNROj6SHeDp6cDv9B2Oa+qtKtuBYH25v
4LXF/THNhPK5aQ18aiXE+MZEpriJBongnpTWysTMgk3ibYXI6lIIfqPguuB69IS2s5qQFY5HA8ok
R3FAf+2EF9UxH0nu1DvRBmrwN1Zph2goiRuSckEa3vWRZvkiVoM7pE8OaH043h2M4W561zP2ne14
m631fRaMyf8s9dToovFT55bV8s6F/uSNZj7mtbmfvlsuPTH+P/QSip1qfrn9Fa8cAxg0/yx04aKx
oUNsX8wLTe7kPge7w8h70q7s55qVpZsWInplPlbC5o5utaZ/4S38r0aP/tk9eNQ1ZKBhNoXU7Nwf
pcHISOPxx6wvBLdqPYPpVm106khfY3y2+KvOOwMyhG1U4VBrgnZiOcbVmLIH3cSg2rkpO7rkfaQw
ST1E/zaW4AJHiJaGKHzs5GCFFP3KkTuzu9hGMyXPIEVgG/uEsdQwau+FwM/9lZ08b0D+ZyctmVMn
crPAd3K+k0lAw88oiL+xlTjxPDWsZzmpR+jGFTnFbQe8esDRVPyvtYXXM5RGPuePs9ebu8mJ3Ux2
rWgDKMRG5N7W4JD6bjxJKxDBN3dYfkOFARO+IpQHzKqdL9JLRHXyA1xy3DUIbanuLN0DrdAm3ZXO
tBGd7pP5OLgzhy1UZy/CT71aQVZe+5onv8BYBNCssfIOgikWroeKLRb5IVL98m+2l16aDJMMg1Sq
qZyvU45NHvkJx0Kze3dyJEihjgJkVbtuw6Dzb2BQ95bwssYzv2BK/seHTs3Oiz+hKykAapENYdb8
CLWahdLPF2kPs6sj/eaVV+31fjN+MTYwrm2RPw7yTb8GXL1yNaKdyEgcgBzwtPLCr0LwvkKWMDAg
8GV5Zvujse2Z8YTJG/Y8428+pkr/UaOfrqDedr7eUjQRRp63WQRsl9KYSuJ8d/ukXAuiyomJRage
1bgM8vnC7SeepexqVP0KUGq+beXqLXRqZhFkRL81CbPQg1VO/Ul0FYfL76C8DBtpI91HbnG/xgly
3VcYKzQl6C+lCyLU1vATMRg5CI3TOWbJDBKALGS4y124YxIfmoPEnl4aziKzU8GeYZ2/+nh/fsDC
WbvEB5mLsg4g9Wcp1Te8zVYsXHfGPxYWIbWNVX8oGJoFwT0OPl0FS6SZo47HSA3rfSuMgzsKOpWP
2x/zWiRnMOG/O7vwSrTEPClFTdyGpNtVreOo3kXJV69ZPe7zDl1E0xNDC9/M06IcyE/nTzg40919
vZnlHsZHY5c71a+/85iZIx88OmKQy7teg/wgNxp8tPnR/w5+mr8CB/jTx8Bz/GPhGjvYRe+Vj/I7
cW98kVYypgU45T+hTUMnR4HUGYjC8uaYBn0Ma4yLRwmVp09dupnuZOB6jApt6BfujCN46efYaQ/e
o4jUw/j9o3aUqW0dFURYkfBZC3VXd//PL1pKbaR1RPFs4heBlkVtT4amY3vbka7GnhMLi+RKTQPq
TNSM7bJ8ZwqcT1grBm/FWxdMuP/ZWZO5U56cSBWKCyt5AqlvPeFF83NTEO12Auj9IU1+5HB/wMni
lA4pAUyTx8YM9uG/lOr5j31LE7kuQB1J4uK4NDTbAkbjWWULENYojmAKbu/j1QN5YmFxThguC/Jp
fs34cexIlYh0qb4rGMKsrN+3LV39YieWFmFcU3OhAVfB0a+/l9PRY+C1M1co8RaT+JcbtjgKNFfo
y1c4Xu22kGG60p6GiWv+UDYxAifJShCdf/JFkPmzpCV7sEcnuwhGrAndeyi1aT4a6PZalp1qvqvG
lTsk4+72Li7GcS5WKC1cMpAnBEEKbKpI2bYo+Ib7WcF3FACC7odN7+Rw8vWMh30JX1dMKyvLlc9T
ih79nH9O9Sx0Ricqeuz2HS9Ba5e4cOUUH9dI366GkZP9nX/QSc5WB7068drmaw6wrYZ3GUNFK2ta
8f+35OPEBG16ySt6TFQOIGME8prvVnawoOsbXBFdnBCBV9tMacCsxJa1tS0uYIY1ANbOhgu1cSQA
NLRGbq/t2oFTASiRcSL0xbvifPemMe/0bH7HJOO2R3qktfZy9++Eov5xRxUqihmTpqrcf+dGOrEh
cKU8zabCr39Yo2BuvcIPaTyIBbiNuFrLIK4ecXCYGJt14nnsLizW2tQzajU/z8QN3Whanztr43+Q
3OxZWC39XTvip9YWEdivFXpZrQpol9nMaCZGTmK4sCr9JRdiYllXf5aq+OUvvtzJEhebauhmE5s6
X66i1wRHc1j+kLNooJVslityv9f8/3R9i6isTI0gCNZEOCnNrdq2bopgjDLx/Jt+3F7UmqVFaA6h
GW4qirp2pfz2C0ARk7mZKPCMVuHctnQ1RqoQPvCIhpTiokQXWV0fFgnlkPmJmXUb8Vv3VEEP1Lsz
E6dGNubrByVBRnA1EbwWI6EkMqA9gTMVnehz7yx6mO8QmJqrg95u5s1PuX+ih380r2j3bW4vVb4W
Rk7sLTMtzRQUAIDYq11lS+El5i7QfwaP4b3vau9AtW+Ys3G6h/4RQbrt9LPd19/z92vLvvpt/6za
WlxKkcmohj5vuNqlttZq7wcTEQm1grOw/Juzoeo6hSBYiy5UsCs57nWFUGS30r2OcC/cSFY8rYTO
60HmxMri2GeNEJtajrPGn5i53k7cc8A3P/sUXxhsWvmIC5n1/wRRTbcAvpO9X/AsjymaV6E3P6Sp
s7ZHBvWP2ZfxI8JFD7oDr4hyBFpxnH41v9Zu2Lf4vExhKBH8v2llUfMJGUwVktl/xudslv14np9J
UKDbwQszowckainyept6JexcLbKd2l14TFdPtM5HKofzkqdp2z4P794E5V8YjNG35hbxjMe1Ps5b
cnRrtfL56QTtKLTigNWChz1ScBv/iDbdVnGLXbmWWVw9mQZwXR0kuUK34NxWKhehVkU4qilk0r0p
C5abTKroAvIGdtgoiHFpwiQ6phFkB9PMpW3T17lh5/kgHNo2qvchcF83M8xupWp79bSa3Jxooyjz
o/X8l5lTC/h7TgzoBW2aMDso3uvEnP3grZXA54tqud+ahMYpG6Aid7qIhto0eLLl9WDVyvZDJxjM
/bXmlklWc6vXEPYx+rW9HRCv7DojlbBhMxpO7X0prgpWUmEmki8cNl+j/EcYBCuXy5XNOzOwiAxC
0zRdChUrhBEUZX0kIPIjk6luzPTZ7aWsWVpkAVWiWK3ZshTJ2lVx4SZosRh64ICDX1nTtRKbzOtS
4ZXLd7rQG48HhiIQLmHXitwN2mgrMsOoWc2z4YtHSBPqzah5T4yhPTDKNI/M7/ooc7va/ypNQMFu
r/uK06BoyO+gbzLPTyycRtDoHodNqzIS/2wF8r5rEtBwzABr0Wvqr6nHXksWTs0tb1BVq9TWyjHH
8M5d+a34UD2yRvMwi92I6ab+mW8DN1lVq7ziqGdmF4cw0f2stlrMisOIeIL6lTmAcGUnV9e2iHfQ
cQY99Dlz/cLfj/ftR5OeRgSB+5wUQBnyPX5fN/YsKP/9X39DLg241TUeH1BXK+chppI6bYjrjnqY
BPU5whJDCouAoO8U0d95ICNvm7vy1MEcBJbzU4cxncVmSiMoKzibaRpah0z+6CN7Hn7630wstnIU
gbiEcyiL2jBziyFFMGMEizsUQereNiXPl+4ibLIcA4ksMIxg/ReXcpC1BWyZLEfe+S/evXhUtjC7
Pg9QFGyCaicZdr0d3Bwu6buhtMP37T5fuSKueCcqeiK0aei4z2XN8++n+0NfTeb8/QrNcFU4ww6h
FLcrWcDVzwa26i1Phyt/sU5tiFKlCriIDBFAZJrHcAibwobn1u72jl4JpToUc/D2zSIGF0mjKkae
XIqcg9rU7KwUqVq0kCemquGM2vh429i1dO7M2vxrTmoK0ZSMzGlhDbism3yA4fm1m97lz90e1U1X
Cnlf0blgjjjfiu+ClaVe3VMDZnZOAiiMJSViW+dSJadMmXqRJm/rRCg/NnqXOVkm5Cuf71o6hXuS
2sg6klaMbJ4vNFByKQLeRy4eaPJRLkb1HSwW3r6haOoIqhXt887ztkacVvfIlmhgjjpowQJrWkm2
5itheWBmET4TJL8mX8iICF6COACoCXqJReMKXuZaMFCrYfgYB9a3shJlmNPl75A2rGU4b127C9NQ
83NMkcu+SKaYMQitWtSosvjTb7lk9A1MpRNL7VM2+RTiW50qQV99QcEhcRkQfkfbGlYq1ds1qvRF
TRLCMEBEOxTzkHzCe0CRqj0CzixsWe99SH8DyALr9j4sYOcINIVBGwgdJK+s1oqn8+e6XIoGAFpT
qD4sOWroX5imMFHLqciNLVBh9zSfN42t2zOD2Z2yaRB98zb9Rl/jNL1SZUFr7r+Wl4VUuRYJN5CI
vVkGRy45+XPob8KdbkPyt4ne6dvgQd/GTnZPyF05rvPlcGPZy4qqXMtDh4vz1qNa4B3bXbPvjrSi
N/Jef7lt6+oOUy3jPge9pi2vRcisxKxiehr1RgZ/Q8FmHtrRCuC8DQrozV/cijLCNwRwxHAvRDc9
rmVBn0hVp0Q7FO3wrkj6r6KZ/kXEwf9ROoFBmH1a5GsFUxFS2hDFLTkStoCYpQ1TafVjZXnqiqNc
PefzW4J/qO8sFSpxEzhtMwKOeCwf4mOFRCUQ/PvVV/G1ICqf2Jmvx5MIXqJ2MISAGW3h3bCVtswL
bqGm+aWCw4if8m3oBB+Vw23XePv2F254YnP+Tac2o9wIh3lttStuEJBrq0361es5BA2VaDG4i+CL
WfH9q/54YnNxU1mpYk0J/Gb25A13oab+0mVA36D9I6u6r+Vm5cK4vq067FhMRKvUPc6XKGiyXwQJ
xYbeSw6+pTwpwnisIdxdWdb1i0mDHVmfUVHi8gkxKWZQhXJJUD40EIRucirErSNt6sKuPq5h867l
SvLce5WhBJbomZ+vKoA6SfdGjIGNpRdY1D+BpJdr7nEthTm1snAPzZdTa4wqIF4ujKmowEgf4mP5
S3nQ7j1jlx6oFOwawc6Gv/lmJ6tbuEicFpYvSKyuHGQnh3pmEnk86MX2tvuvbeLsqSfeP8IFJEc6
Zgzhm+pTxeySFQvXnI/3raloBhgyugfnFtpkGHiMEKZ6K6E12KrPDBcdihr0w+2lXDUE5bXBPCr2
pMVSGNRO/bInyCMlbZfivpWhB13ru1zbL+XEyKJun3nGJPck8KiKfAFvDqvJytvxmr+dGlhsV2/4
pJfaHAKZKAxkTs5YdvuAERRbM8u1lFlm85fB78Ta24vo5PMnJrLoZO60WezOGd0alL8db5jtB66B
DuAqPOS6PXpjhm5B+7VsIqVdMzAbzGuu28YPyhtIY9wyCoquLeOUKw5x9UGApvJ/rS3OUF3WDcpC
b9ai8VWGWs/TbH/PKJETbvrPhbmpxSc4qbriYa4wh6sV5uve8ucHLFwSCYXQqHV+QNbCFlRJKLUb
+ettt79WRAJq9sfIwiUVMZeQfMDI3Eqd7qCJ1e6Ufb4TNnAgQYLixtvVgu7ad1x46SiFUEGm2IwO
Kqx49PutDf+SueHP8a7arfU5ru7jXGbQeODJtHjOYwgZkBEVGc9iLyh1ODZoP3aetHIYrhoBAgpq
T5lZRRa1E6HvIs3rMJJLwi5Wpm2Q7FY+1fxXXBw3+qc0x2iVGstHIqmGBwgbE0Vuwxa1l/bhR8ru
tvlZ3Hp2s1tNqK5+pxOD85+fnO8aAeOM2XI6cr5THbJteg8h6ya9yw/50/pnuoalBaBvKHMVWDOt
ZVdf0WMj93PqmfJX7958npxgkz4jdXPXvMs/6g7yO8fmt7KBSuRd+CjAY7dSPrnWP9KtWcKDXNUg
11nc1iZEt9TGiGcDgveiv5n7jgwQS7wqml/WYfXsXdvfU3uLCKMgJQQqHHuoKLka1SIIze5ofG7z
rfC0lvBcuRoMWUPakkESDVmNhYP6FeOY8cTVgB73Ywjhazq078LR/xmsip1fCyqGbIIugOEBGP2y
s5gmXgODHAd8FiOHLGJTDL+6feEKO6SP6lfLKe7XLocr97ehynSNaYphUV0Ey0aovVIKeTbNSsJ+
89Vr4f8VwpWSxZVTfmZlES1TRuBgCsfKWNcmRGResuszw1+Bd127es7MLCJWoXVWJf/TCu8cYwt/
jPWq+huORnkf7uD84WVhtx+q59E4rnc2Vxa5LGSaddCaacYi+877RcHfdzLA33+1kxCHwVH8NnZ0
Hls8Q5/gu8AI3BpuD+t5Va2d5+su8cfEInwFXl91xTxfUbSVbXrmQQmBjuuSuxKX1+wsThZyVTn8
GHj723hb68T+xvOP8a525G3DfbPpmMFh8udhLUW5dqRJiclZqdqjlrB4mY1eHiqZzgKH8tnoKnsS
f9TyS912m9srvLZA6mQkrhSWEeVdnC3VaMpMnwKNSvYEc2dma/IzI3/bv7CCNoCEzi4tzmX0bcIu
UeSO1ZRtDcHFx7Ep7F7KVqxce7Fzg/4xM2/qyaUmxn6oNHP5WjzOcwwRhV7m2uiu5Idkj5Laulrl
tc90anGxfR2EoV5P8dBusupFDwqmnxXEHGV70MyVLGTN1CI+lVbdaD6sGqg91C0T/uP0ZJZ++OAL
Zm3n1hqs4xog4GwzF4FKYTRR0JJ5adxg2Rf5o/Yuckwnv/MP0gay8dgd92vp45XwNLfBGWmxdHjd
lm0j0HepDkc2a0wTx5Rq2+z+/WVC/0QhNlmgdC7hKnld5hYz91R1qo+lhkARU3pG//m2v1+uAyPz
qALJHHnjEmowJBPjw0KB/FRSfoBqdE+OunKRzJ51njGem1hEQAaqR70vK82uQsGFbdSvWhd5BAo4
Tutl9u31XEYJjKGAJs3CuujRzX9+crAgR4GgVgiZWhMnx4gkWw9B03fuv7cClR/4DFAaJiR951YE
r7G8Uak1GBt+GuOdD2sAlHm3bVzJRBWJ/A8NIt1kCnA57dTAI26oI7lSv5m20jwqCqECI8vP5VfG
jw6W29LJm3XCaOTpDVFqQ4997VdcyaJmr7CohzFII+Ps50sdy55bRSA9nAdaKjgxgEaHRz/fWG9o
uE7ZhqtvsytOeWZzcZcRmTqjSyXgC5AJPkyFp79EPtQ9tzf4il/KABeMGZ3PWPgy1NcDmIbao/0i
GxNVI1U7QAO8T0zjdVDh9o69NfzpFd+k8MEMIm+nK+NrVp3GGqoLPKWD/ODr0efGoFixOug+O9/Z
eUPdbRatp1BFX4T/Of9iABjnSTJ2LzgUh1G3meN3hQfg7Mq2PPquyRtmhIBg0z8mlgvXxlpL5iL8
L+wvPKZK1NbP5yLWhNzpfFFDf7Np5uIBpEm3P+HluNXC1sJTSkugNVxjS2tl8KfNbpJ/jxFPtug5
gX3IR+AuDFwJ/roOYhpYJdwGMJWv6nTOKneKmPlH71PUs22ESMLKj7v43vOPe2uH0aDWzLcE+yQW
qWnS5/XcWqzd+EFl0ORO3gTgxP1f5p22Gx3mTwHIrYSmq7t/YnQRmtLQ1OJsxGicvPeLdqNPEtrA
PyaEnm4v76qbofsJ5IeiPPJq525meoIVtipuNgNE6l28mxsq8n7tFrw4pfMm0pZlggZu3wtIT99q
ea8YREHoqqDxfp9OMIB/RXN5O/nK9vaSrn0wQ1HnmUdJoiG1WBICpENSA8mzjdZCJSLbdtQS23Bt
jnXNzBz+TvxilHXIVrvZjMj4XIjU3lMmfv3fljL/hhMb6iBlSeObZOWQrIa5vInMeqNNiXPbzGUi
y+ehUMJ2GYqJ2y3SyihDq7mli2hPP9pv9XO+8ZzG1p4lhnHhF3fWWl0XN8OMTYBRB/yTgpKisfhC
Q9DqSQto0AZK139NxkT+ZATjj9uLumoElUyGtwijlOvO904WS9lUfTy7LbL+yPPQfyeWbby5beWK
FwA4UOF4NSwFncEFgqVKAkjKW3auj9Cd++Qrn/RoJQLNifbiJrDmwzM/zrCwvOHMqklDKZ8T4wIq
Sl04MlihJJNTcAcxTnnso3h3e1GX0Wc+N1w7gACooSmLrUvVoCzEsKaOKlFIbeOtr3UgGhQEmlf6
uZcf6U15VrTgVlYZQ1hsn9SZJQ9S1lbNTYY2+Aw30spirpkAJw53Mi9bTVs6WyRqYR4WVB4RrIZo
L9sx7LcSceb9OP9CONmJifknnBxTKe9rMdExMYTaRm2/qVD3pxCelDB7ybl7++NcYvooMp9aWwQF
qy9HZnGw1h+rdpd9mDMDyAQ/RK/xXXkH931h66/+dm0k+dLTz83OTnOyyAFu43yczcYkW6afbKQR
/WdzrRBx+blIrEz6ZtxJoJeMxeraMrLawStYXZwhZlRXwbEyjTW+jEsrHCe8DggBLN/UO84XUySF
VSiwmTIapTgQJ5GSpyuR4fJBq2s8yUyR8q8BYfiStKLtFC1OOqbH8oShQAj2erhcS4GHJoKMjEJu
+zxzVLEKSK3yrSpEj2b/s6drYlpQwUGTfNtvLpfMz+ExBSyaUw1C+nzJGWrSgqGHdLzEO/DKjmQm
a545n9bzc3BuYvHt/L7KihLIu60KwJhwk1EY97XsU7UyPsFlt5OsCPq2Btm2T//b4hbOWVRgM+EQ
xWsK354lST15bRb4MgyzOGK9xtg9l8oSHNUVyCMMfUBQNIUtfMAbxbPuIR/kQYw2KZzAJIkrydnl
kZtNIgbO9cVMy5um2MmRi4a8rfx5P0PxfqxhNfQeg+rb7Z27uiwEDSj68YiSl43XIYslw4INAARI
q7ipX/wwwCrqTY5S1X3kQRNmtd1KvLxMOjWTZ+gMAplTQm1xv1S8dsJuKOfWcmn7EMf1Q/HoFzM5
snlP8fAQQmItIvF6e6lvKLKFf2JXU3UeVKDZlwQcmWAMIVT2fELUbSdgdd2IRoP6UjTvGyDfJS8p
RB6cXqpW7qDZ/S4Mz3LRCtgXos3i7NEv92oLPVC7gB17V1p5htaNqTmV0jUumrHdiuNcAohhGAFf
9l+Di5M4Db7ZEHLmR4syIsK2k9rdTF9hufFdfIBEMjE3w2/9c/KS/lTc6g3Wd3uzr/ju2S9YnMhp
quuyCvgFANA2vfy+1d/r/dr022WbbbHOhSdBXj7VHUMkVFeQPHBo1xwtd0YNyE62W2t7XaKKZms6
2eR8VrQLaG2DClvYaTkRvf0oGD8SNT5SFt0MimlPEDdnUmGX3U+xf/CmZuWLXnoQFSoKVUgI0nVT
limZBLe/lliKZoeJmLkez5qDPujDS4oqwjby02Cl3KdcxoV5Eg0APwV0YODicmfFmXWwU6E6Ocz7
St1K30j6UVQdVXXyY/A+g/MQBSN72AuuevDvobkG7uI9hV8BcG9H2sipIzI3kjzL8DHC1Fdvppwi
E7UKfxsp70djZYuufB5arhRFCNIz5nGZ8SMxK4YeWg+Ek7GBkNmyMjQHG/EHGqwiToEil0XeAv96
IN7Lyrc+kq2VS/bKS+o8sVDOb9kyDZhWmUgs1N0AYz2U1Opm5mornfoOXuWxdtZnTi99A5vzuxrH
JNlY1jET34xwOIDBw/hkRpHta6CJG9325X+drZ8ZWs4KsusFz0hVsRkreZH85qnsshUM8mXYmE3o
PN7J1+e27/n+FfmoGAVhzZ7UUHw0QensRkNN3mtttiZsepkQnbvLfAJOblc1hgwz7XEXrTEcFSkm
K1mBzl0KtiDXItKzZgwY0mhIK89NZIOpR1mua4RhaSt9QPpQ/age1U22NQ+QiW3aAxqaic3wPzEY
TTXmLndrU2SXly2/gTyCTMLQIYhbXAXV1KhlM3CQvVxvdnlFAlq2I1wVgi9TPwsR8hM5k0Lm0f6Q
pWB/+x64dE7Mk/+qlLl5fS1fr1rV1GhtMHWB3lNwCPyh3bY6iEzJR622LYTh359Ahr5JZ9hugyC9
9CCxlZoqgLybE1h/66yD4kx7iPe2WfmGrfqLHjcfmYowcGGiM1N0C5eteZ7PjOM6JQAdlYiMSTWO
6eH2Nl46K2UMiXqJSlWYFo987klcC1FoTKSColIdRFS3s3ZcCfnXYheYJu4WXi06s8+LkjNY8WYy
izmJPjZ3sjsBpaodbz9uZSdyEcddWdKlY7IkmQcS87HzkNH85yfnrymGqhUkkiKjIAFSc2mi61wr
u0FQt2omH8U4PhRxg07dEK9cFfPldZ6PYRoPkRgXgTBxWSKErqIJ5SwjAfUYu61jKdtPqK0QZdp+
NwxVvhvLYA1Ie3W9FiAF9KMY7Vo6ZqS2Rgp9+Fz1KreQD7t48Euo83IQYoC7nRw/mUn4Kw/T19u+
c9n90VnuieXFh6WMOMCNxE6r9wgObPodcrabeazD/CzbxSbbrA60X576c4sLd/WMqKLhikXvo9Xa
xaHYBo4CMQ06U0S7mQwhAq6cfw+/ryz1Mm2ZDZMqUb8i4C3zJMOv5YrGDD7spzstgl2ecYvoNTOV
BHZjiadFG8hMgPXfJ83rYYgvj/1I8+D/SDuvHbmRpVs/EQF6c0uWbS/TMvuGkDQaeu/59OdLDc5W
FZsobs1/IwwgaKIymRkZZsVaEnPSrmaOj44vAQINM0TSx+5LWNsvVKnrjYdhpTYgMh+DjiB/MOK6
+CKQezD+qnEWcumgDMf0bBxo7bz26mno9jRZJ7iMJ7TCobLdOPprjuTS8uLLIGePoFaPZXtE1zJE
ZSj/cvsbrCQf14tbvHpTn/RNJWMC7vXs6B9B+x0tL2zdeg8V9750W54+VIA92Y123WmL/WMlhLja
20WypZhl6U86Z6/vmpJEJ6vcXqmkQxM5G3u5kn6wUscGBScgMwy4X7uwLnFGSa7EMX9UDpzxA8oe
oIiRndj9D5dqzWtdWFum6l2uRIFdYK39YrkC0qjcl4fxIyUVwkurdtHYLOjdOC9bVAZrZ4bggQk3
SzDz2uK2X3hqaCubKEU70w2A/oPWc5t5I+xb842XFhbZho+8Qtlk5HEx8xqiDdUdwlN2sM63j+aW
mUXIBwd6h0jYLzMC8/pPt2sbfvor01i+L5fLWZyLMU3Grq2wU+3ng7pPD5EEHLMl8opdwRpZwEVm
vPQoMeeHdgu4v9JOBTTx+3MtH5rCDPUw6LDe3HV70dWLGw/+WutJp2msH1AWj+9COGbHXXuoPlsf
b+/x1uKXiE2l1Ur/17dUPnShJ3y/f0Y+a3xffm7d2ROhbvkonWUoyjY+70oGeL3yhXOr07jp54CV
60f97+Fon5VjcdY8834bUb/mZS43eeHk0ih0GvTcuPrVJyX5O02Pcr71Soife+MYLUu2cx3QYYyw
0e4aQWYn6Eetx54D1B+l3RYY6i1UlDDhckmLTMEstMQIm1+7F53S3fw938W75Ggcg3NWeIIa17nL
DkB8p2Jnvt4+NWsBg83Qsq78QuL8KkdcuJguVoO27Ik9R7W29m3TFQfUTr4WBtp8jWklu9vmVh9g
RoHQEqCawoTYImh3kJBIfRl70acauY/KGypP2QGx2PeeJISmIJeFM3O/ucmrvvTC8OLlz3NHbXMF
w0I5zDgYXwSWQIyBwNGdK8f4vbKf7rdywNXDSo/NNkQBS1/SSEqdFlVWzpdFsMWlRbbvpNcJYdDb
m7pmxeET0p+C+uoNZGXk4e+agAq5PSjHrpB2OpqisbPVZlg5KjSHYFnVySnBMokdvjgqDTPUuTTy
GlkjMnmRMZB0KdLwkPSS/1hHmbqB5V+1B0iQihJUwG/ylGmcjLToWdZk6i9VJe+CajyiyeNWYbCR
vK6ZQhgGzSVSIriHF4fDnplc1yCac/uqvotRWtKTs1ahed3/vP2pVsJkqrPUwYmQGaQ1FnsIaTPt
SiU2XL1hZDHIpROdjNC1Y+OIv3lE0q1h5tzY7ImtLNChpEgTxaGqCMD++ttJXTblk9PRd3tgCuQs
75N9eMjvDYthr+Fgf4lJR7rG22IjWTmZFGEUIA4smGOz2Fdfd+y2szDbo6/iOEgqNh/D+OX2nq7c
bOoAjD+zQC7BMp+Vq0kKa1Cgbq3KnzppQFZLxbfcNrIWcoKe1kBqQHFE4rCIlMpxTOUOFLxrvpuZ
S8ZVUW1tHsTY2DaN79rn4nigLih4eEghrz9XHDdNbbWm5hZq9gUCfhf3fShS2RvLTcY18ekXjx1F
Mt1hoMQWKIfFwrrJlrOuxxYMNe/8Y+OmO+epOfTMPqOPs8mwvbqRQsqbZMjkz2XVtJe6Nk66QXOt
qHQeeiQG7gKpQJORydDuuxloNE1I4k+a7MvvBnsK34cwAcMhqyIaXAmpqI0vu7YBzKaSt4IUpvi5
2OwexTYJMLkoHUenEawP6GfBQjqcpw/699T78047kBVqZCqZOCipJTLVgb+qMSI2PHXQBJSUqTlA
SWR+v72staunUWIxVWpUvAqLULiMJj9DOFVzDX22v1Rmbd/hAkjQg6EqNrbw7Q20KX2BxAGoJ+Ak
y0e9t504zlRsDZO5z2DI2EmgpTZylbdpGFYoj9ECxoXRHrm+FGqh1ZMpSvyynvcB3PdO+Mj47fBt
VLr6qaNaeGjsKdmwuraPOC4iNKbKqPQvToclOVWf+hT5tWB+J/fN3aSmlJON5Ouffy+KEmSzPK5g
wURMevG6mpPTTh10J+7UoieZKWW9a7s2eZjMeqNOsLYidIDJnqGOwC0vVmRXcKCoeQOfyZwDi/8R
gfFO5K1S35YV4eIu1jPiuWZ057jmyHJHMU+AnO0taWsce9UME2oUnsCsABi9NoMuexFGZUtrRM9R
Do/daXoxkQ34848D+uC/VhbP9qxZ7aA5bBkTzQ9M7PzQUv0pRdnwX5gxYS8V1SmVKOF6MXaRWlaF
U3CZr/RyWz9RADgPwZYEwdrrQqXZoSuhEi4upaJsVAsb6Ky5rpr/0ha+J9n9N9SCH5KyO95e0aop
h6IrSAfo7d5gcUy60KaDKWTaPlca+qCJGbSe4g8PQzPubxtbSy5onYKapc6/0qylnjwiQcUbjSBd
nTBz3aj7XOtLgA6oBLpzHJQoDunjo0ad8QH25HAXd9W3OQ/01xLxCQd5ksZvXdoNwU4eVW3Dl/w6
jddvLRE0NWgTMAukFfLikgdDkNoyM/e/2ub9eXoVlJ8myXl8r54Exc/tDXkbbYqAXUf4hBlUgw7h
9XmK9XpmAh2fAkLHa3vTjR17F+kqFStGO9T3hvb5tsH1BV5YXPiWQAlkpWywKN/VmfdPL2O8Gxi1
MA/5u5BuxoZBsWNvdlQM4NK0pMK/DP66GgHLNJQ1CGPaXXDqjuZZPjdA9NP9dqb+1tmwn7+NLdmS
JGvKbK3kNBdD+7XOTCinWu0pUfrdxqreXhtWIy4MXWWKA0uvBuB0bv2SR+cf/S90lxJCaDc7UsG1
PThpvXDf3BvDZnS2bhiGGGaWRedS/P2F1/bHOstQgtboY/uPmdS8q8fpSdxrt2n9D7dX+dYWTXOo
LAROT9yKxVmRkDjSRhqKbp1YfzFi9R+tm34MUfH3CD7vtqm3Hw4jZOECbLWCUBgDaR5zgw/XDcN/
otl/rarOd2dH2RqpeBujEATxhKMkSJbwpsGV13IZVtPImhSFLuuTWrzv64cmLwDgbwR4q6ZouNi8
5RqUc4sAL46VaM6mgDGfSHqR2uErPbwfphw8mfi1Q1i0hnt7E9cMoqCkilCI+frl94os+NU6ReKq
adkuLUiWQ4WSAzxN2r25CbxZa55R1KB7L+BxsPlq10dRiuukLYFJcwemvzPTtQq38eKDvWv3bXpX
g3KJNlm9184JV04RhAloKeoL/5wVWjFJGUsMcxuZs4lWoXHIhnZ/eyffmqGoIfI7AYSFjFns9MUt
U9NJSTK0wlHwrJ9ayIbJ73wiJAnF4tuWhIdfukckv3jnZQFDsBeFdy0yzE4yuM+21H6PMsQx+mEL
IrW2GsE4Sv2JOhfP7/VqlAFJTr/hcmVOMIOF0X6iI40uFbRNG9f47QnE/+IYGWKA9PANT17uE7Vq
urjGQejF0TEynqK+8tI5Q955o6qwaksUnkS1i3kvseqLb1SNfjcoivD1bfDaOfVdbSjhDo3vYzag
TBU59bCxuhXUCsuD5ASeTBW48HIWnJSxQCS51yg7K4fQcz5PKTrq7rS33yFfvwsP0t7ykiPqJvsi
2kU8soiZH81/cTjFyCzsoMIxL6lWdKeRah1BVFcvnZPdFIw4B7tsHjaK7KunRtwzUd0TlA/X+0un
YqjkSnjKoFe8SR7rB7Oembcr8/Hj7UsgPOHyEuhw4ZLx/Ko6LA5oHTVapMaTJoiGoUDxz9GZqf7j
VpNr9cRcmFk4j6pq8sBOeM+yUJb3amwzWDpZKfCUkZqlrn5AVHnr7q3aFDgYh+KNzum53sW8ziKY
gIl4I0gHT8CZY8+PgspNarNnhs1u3FEp3t/ezjWfchnELrYzSSGOwz9yQKqpPeC4Cm9UB3Vj+mZl
3ILylw7yklkBqLGXBYyqmHopMflqAsOVIRx/GGnSEysLtig0FT6Ee9nd4hlaOZWXRo1FJWNOpB7E
H6cyGjM363smcZ5tfWNpK+fxyshiA6WSBkk0sLI6QzfZvgvlEbns9GwG9fdZq45U4J9gxtywuoLC
vtrQ5exFLFV+PNmsLT1XTx293h+zx/OzzTm0tYmLQzk4Y57ZOoYAlf/wUVLfyT/BB3v9Pp85qIBQ
/heyr7fhJMsjvHNo8gCdf1PGS6iU+Ap+y+9ruI6k4oOB8rinDWqJ0mz64/YlWD+e0N6C3CfVfDO6
F6rOoFOp4aT8nT+gdLczoHLSaq+XPdWCN4Rm8yE9Us7Xt27G6vbSs6MzIp7dZU5t+1Ub6z1+ZsrG
ADLTNj7X9RydkRDf6ousXHXuHuPQIJ8pfS331En6YY58rnoUDU+pkX6qtWJjI9cuA5dch5YE5Ck6
etceTG2cEc+Zierr70HYbWiAKm7u4hEg0PptRyz14j1vI3+GLwE7gpky2vetK/+0AaIZp6bfqZUb
HyJP8H127WOboiEG3xHNe9fccJ5rp1TQIKpUFEGUL70a7QVYP5VEc+OgY/gu3sXKtKNXtOdAextH
dO3rXdhaOrMpHEw9abAlJGpi9SlxUPC0d3QjD3PkVcOx0Pbb9AMr7WyqDb+XaCzcW4LUB21BzPYH
7SBBsZS95jTv9vX96GW8vHp2qGXPR9TvcyZ+wCYIThhYfurLH7B4iFWl1Kas5geQouz6s3B1jNl4
w3n7WK1tMWwZJCi8VLy/iySsCFsNPHZJThQYj3NX74Ig2G18xrXlOPCZidI67+Cy8+Snc2IHCVXB
f5bTHPsTKqhgmNXTFl3cmmth5lXEoHQM6M9cXxI/DP3GqIRT883HJpqfCk2+Bya6cQlWnacQEROz
SLzvy1TSGdUk1DIRY3Lp4fNPgB/sy+8lke14rO2deRpO+Rc59rYqrCvdJ5TqCerp84jO5DKsn5w8
i3JRyU1TAu2C6AmAB7SkkjYmn+O2af/DowH5tVVZu4a5WXes459JG/gfVJhSNzrcKwXL61+zKLcY
hWw3CsAdN38QuLLoTgyvxnv1DI5yR2ywr2S3KXbax40jtfKd2XWU0RnDZETSEWHlhTN0CpMmDSkq
rHXTXh138eBGUFvAffxQu82H0vGqZ2mTjnPlsgjSTyqSjNK8bbQFFnfSlhFe7o2/tLzaDZF9vL2w
Fe8qwOcqJI6itr18r5pgVtRp6A23jEbpcyNZyg9pAMopabN+VsJ6i4tgZUUYIUvi0nBrfn3fi32s
6qjrmmaCUzSGXqYZa/M+aypzI3JbtQJeW2GOgHGG5W2ZGM6wJKbO3LBt6o/VrNenpAuH0+29WykW
CxwQZWkxlEhWdn0m8jSURjMcgSZEY+EFCqoFsd9rD21T2a7qhPWJ4UE6IL61RUK79tXAAAuAPcXV
N6rPs1UPfqdKuLdu+BEqfXZQYoaHtBnwkz1JG5du5eyLNJsaPnhlgwLS9TqtsYn0FOVVenixp1NI
kOzskNobVtYq4VdmxEe9OBoZ8qS11GJm/NHvgHUdBPK73kuPEzrA/8Ojt3JIruyJZV/Yk1Gbqf0O
e71/F30qz/oeJspDYJ3ibyjlAu/YptddCd3+KVMzl0vJYlmBHJoU7mg/MF2e2/YVLYEMFrup3sll
nz6Fvmm/wjCT7cag1U7y0GwFpyvHhv42RQoRStEyXXxIOIIcRPgoTdvWmLpKaX1B1qx048b/HhrK
xpDG2qkBPkO9j/7z2xdLVbIu6rmabpWOilsN8atRTK+Zmfy4fQvXPiPwBupbiEFQf1m8wDS1pbkE
FO9mZIivleYX596XksNtK6uroWwgWCbEcOPyrutlbfUaX85UcmNP3UV77HT627EzKRtR6NqCeCfF
7DbKOtR7rs+llRptKTu54QLlenGG/gOV9/Pt1ayFE4BkftsQJ+Xy7Dt9GNgZNGzhQ/9Df0xiLz8L
SmLryfYP01flqB7KO+m8JYqwdgDF/AxtBeq4DFtdmy0ZXSmtosJvMdyw6+rqaBq55jp68ykItd3t
Ra59MiETZtHOkyn4L/ax8x171FWQY40fQxxaxZ/t3PzO8MzGQV9dFA80KbRjYm4RGthzAzWIUBA3
hnuaeXeaSc1Fjjy/CTc+29qKCJlBITBz+LZXEo5jXOooZHBji3RvRdlLJ7GPjtZsbN3akkjUKYMB
7uGRWWydpPpZVfgMHE5K9Xdg6V/ypvKZ1tT3Ubl1FtcWRUdL5bwrFE+XAyaDHfSpPcJtV/fQRmlG
R+vZeTVB+Lp/fh6IZG06CeAV35RpzSEuK7rYhqs2ubPLtLn3nGIu7rOy2HoxV5DlAi3C9ok/8E2L
M5E6ZZnH/vDPOKW2K45zeJAH1x8ZL5kOBhLfEypxpqcy1d+62eaA8dpDw2gqUsr0MOjsLz5gFnTN
NMTYH7x+p38q2VT4C9DIc01olj0hGFfs9MaDZSiz3Sjxon+hYEnz5PI3LHwMmsMILkX8BqHRY34S
QwzGUbprnrff1bXzemlqsd1+FRaVJJbbJx9lqX7RmG+37BR8Y7kR86002ViV4OwS4C14Zhb1zgTk
3VyJL2s9S4fB+0dxJXpVAjdlFkrbt5XbbdhcXd2FycXb0+RxkdcmJtu50FxS9WIHLlt5gIajOEvG
8J/b92St7Hm1xEU1oErzWmsN7MXn4n1H8ixqAcXLdt1z5aUjfAWghkcDibC8+vakTkkM+bhbTlL7
PGZ59qBljv/nzgy1Kwqdv/Ajb3Cocx3PbW0TLCuB1pz8vJp3jh4W+8qX21OdQABze/9WPhdE4zTc
qAkAe13CNY1BLow2xV7h1JNrI5roVmb2CP//QyERQdy2tuI+wfIqCnLUNiNPy+ZT2aM8HzGk7sLC
Zz7Ekt4fuqY1TmoGz8NtUyvjOsAVQSVThAMwRD3g+vlO4MdOASYIsT+GxB+Uk2o+SCgAIUIVPpXf
BI9CBG+3Fz4aX6O/lW7D/tpSIZXgWKM1xTTbInqAyTezqOpwGueXuTT3MnOaAOz/xYZeWhGH9iI0
yvRJ64IZK339pRwbdy5j1x/+ur2Vayf/0ohY6oWRuhraGmAmMUMF6US5B7Owceq3NmvhfQdQWQUR
KyMONOSD9Klov3bGvGFk5Zkh6qblCwGWKLUtDkQPVVMGQRt7xcC315uJ9OzXdfoN6Vn9sZz83tOr
NH7IlFbeB3W/RUK+tkboAhj3441VuXTXu2j1pTkUMuS7lZo9z1p2ZBDHs7WtCGXtQgvVQFZo2BAP
LT5WmYxiPQofi5KPtTcGx0Nw4GA08efbp2J1PTTpKVxoBF3LA57bSgqole2UqvJDU5Ntp1LpxTks
57cNKb8qIIuKryPA5IwAMMRB4ne9dW3t5G3RGVTNxmGKPanAN+7AWMjKLojbyXOiST1PShE8VaEq
fWjaVvaCzOru43oMn+zWklHdlXl/RqcAugAHn6Luwc6Of9XtaL+AHFe/2JMvFW5oDOVzbKtoSBaN
ebJLOf0SOSUVTJ40NKZNXRr3STwp79VZsWO3qKrsW6UnKv38LLX2Sld1d2USBU92LCn7sR2lfaBA
/m5mk/3ZNxvrpx2P2mOlZJHlSZGWvkB/GBHkDAkdtTCex092YiadqxWj/xLXan7KECz+khoydSh/
tP2XqeznvQTBaOpmaTg38JzlurbXYzN6Dy47OWhFGt8NZRE9tmoovR/H0jkbady6StpZx9KPczKM
JG3/Kuw8/4iXjFp3kEdY9agR2S96KzvfnLRTzrGqN7nbxUPwisiI9ag0M48Qq3ioxii6nwKj4G8r
eI8g447uVDTPzpLf2X/7lTm7UzcV3/00nO7ibkCQ08Lll52meoXJ5zMqWdrlnZPf64nc3Id1zhBl
6Q+ZVzYOARHTVnuzsD9o04BgW4egCoyd/ReJYZRPsjlA1qPSbuwKMWpAkSKrdkrebs4Krh1yaprE
32DmKNAvTp7dx2MZRaS32tzpD7Elzz87p0+9IGjHjcBpzRQQHkoeAmvzptwy52bqTD2m9LK5z/Xw
obWsvdqrH27fpl8OYHmZiAWZTEAD9y05eztNtTKnwMeC1C2mfXnO9vFhLPfhBxE7waWzS0/9HmUE
SG/cyBOTpe1RpSv/mnwvNta85qwuf8sieOMgR9Fc8VtIER+pHu/T8HMX/FWOW8xdq4YM+qkywsm0
BxaBMPVbJSpE3hZmqICGhSXdB7M8nCE4hkTQGf7e2GThzN9s8oW9RRRMWG9CXom9AWLjFuDxs31X
Po+ueZZeS+gH3qEtB2HYTjSR45iBYfXY3MXHLdHatdKJqIL+d92LDYZ6rVcljd8hUBahp91z9cfP
9rne9/vor4AWRJDTaHa3yALWQgYaZ0LtVFmZDAP0BzlUTfJfNdJdLQi9NGkj8n9rgkI25Tqa85S6
aHZcPwpxNODOFIgzkUqHsbtwB/377a8oErHrjwiqXaOLJQaHNBL+awtmEkPt3GJBlT53yQ8eAwij
I1eH5t1Xt6A+K31VYQ3RKIEf5+1ePNyhAsupKg88ciILhgt76HbVCLOR+tM/W0gOhfcSc7WdmyY7
6+sW0vqt98E61H0sF1wyi71eq5KEvpVPrNVPXUYY6Rr91YdbxIvra7ywsjiOsm9ZA6w0gj8PoN0+
2Euzq+aHoX8UtCmKZx6cRxVtpfRYQfscbRXt34IEHJI3PDndHLKPZQoXjVFTFCEhC+lHFHuZKoef
48wO7vpKm9836mCdA0UNj/JUqx8yKOk1z/eDrbriSlbOyARi2Uw7CWyvvThXeYK2mZ5bYpw+OGm5
q/7Mv6YHB5+bPvWza0pe8LzZNX8b/V4bta8/cFQaypz1GLU+9A/OdyV0h/fTY3jQnmznk+NB44Ly
Uxx8yCTPGvbR9hj82gkD6QA/pGCipfZ9/QPyNOnJ0vgBIdoxPDr+1wilJNEJVfb287QTTYwtzN5K
B5ZVXxhdrFpXq6YaK4yKAwdrwoes26X6SY+ZDB89QckeKIkbPG9dp7fvzbXdRdxQAZEYM6Zz3MYp
qmM4WozkRpXG1I9VfQ59uU7d275qzRuSZMIiIiqub6YcM3lqpb7G4Gz7TMac1HALv7plQSz5IgtM
wzCG/tOES6QxctpQAawb4df/2yoWZ8RIxyGtLGw4ekA9LHFVJhpvm1j9MhcbtTgRWZShsiY2Ksy7
R8eYzmV5Vkx0I5U0+ePaCofgwtTiEERKm2YEYYhv6tnr7Mh3kXJfT43FoZD/lSkQ55Q6GJRbwqz0
UJ2yEAiLW/j9o2Z+4xK69uTALj7ubu/fCsRCrOq3KXFOLs5B0poqIHBMiXoinYPy0J96rzhnfymv
26PSa6dOSJAI/JgMR+3iXSq1oW7Mlj0kM3ieg/BlsoLD7RVtmVg8StVkarMdYqIplX0V1XdzVO3/
hQm+CitAtoZR0+s9Q1HW78eBImVuRvPHkgbF2U5jQs/bZlbCPbpVKqQKFi0DqGoW32aqA80P5kG4
Ow2CnF71pm+0po/BnZB8H3baaxmdtjFhK+g7BC8VIcaD/jo5zOLeKqNazJPTU1oZD6I3Z3wvjuHO
2lvpPnuwjq2z675UZ/rwR+Wv8MH4mmzNPK6unEed+o1gP5aXZQ/HTlKrEPzm4cMILi3bF6/k39Gd
aB+IF6ZpYcdBV+mvjR1fe9UgYPz/X3aZWPhpEwxaw5eV7/pzUHryY3UUMyzpU/0U34+P8il4rjbi
mDWbcCEA52ChGvjNxWmSfdOxc8oBluEEj13XQZKVJ/qeNlSz0S5cuxv0hoDxw2sBpcXi4OpVYdZp
TutVdRLLNRvp2U6HDfzLSv8JGcrfRvRFclbMUkFbj4mjMfWkD+ajP3lTth/+hiAXhXF9l1XvEusk
vmJ5tHYbH3BjhcvxlrpJAcvErBB3Nn6uYcliXNoLv9mpV+bo0LRedNiCqa29QUQ6QgMT3/YG8ZNC
lRXnFc1eMDBfsiJ+npE81GQJy+P8L55UW+SAKCsxSLCMef2MzydJZGJKUJnHMnbCMwBjdeMerB1J
EgiQklwFHujFOVGzSE2SgjxzrJLx7LRdsivKqTvPY7PFr7BqioYW+ELKqIxTX5/+vKjSdJaok9R6
3J3Suew/N2WS30e5nW/USlZNEdMwxCLgB0sIyhgN4RyLUokiB1B+jebXOKuSfW1ZW4OFq5ZAatBd
AmwAXdP1okC7ZaY6BFxpCnqHzqDQ5jp9mRzasSr+RawIyMBA1w6yEypAi4/l2KGTyznJZBy0xjkL
DWsvZ9uyBStrUmSAWCBNyWgZ87heU+MDJdNMPpQgEUdop28+Uow2Ttmx2smHuP7Z9FD6QUyzUVTS
xGYt8naKPGwlDwKdyOVrWw9hJHVzBsgmSPoHKXLUOx2GaM2GFn9EXdQNC7OK3GzSGTusQvnZKBvp
VMDm+V3NIzgH5TIoyYIZydWdGMF0a2i+ZHMFbDK0Kq8IGvtFi7vguTOS8KM81/lJjVA6lJpK2c1R
ZtpiOo52mjQPgTeOidx7Qa9H57LQJq9jrxvvthdbcSiXK16+Qn3mR6Nis9WUeQd3QqR5p9rBN6Ue
X5rRGjasifOx3F9q4jTPkIEWuMjrD1vogT3NE9eiAvjxra5sdQciK4cmMXWyY5zIAFst2l2tmVt3
ht5Lm4iBt+U1mFyEGBXtvZVRusLI+jQYiXH7Q3BiTLX4Wd/3XvNQHILEq4+QRB5vb/DaGwUWDSwG
XoDH/s2arSZShrkTbWbped6Z0WP1BPM6hzmiNBNEewedb0ppH5PDlsjXWhIrcHA6AR3dxDezKKUN
2tbQfhUThz2857vxIT8k3CLj2JxrL323HXavRflXNhdpUlRakVRGrHe6Sz/+M+hvfkCYDzDIcNp6
DzetLTySokZyqARYYxYxfAm9ygsPrZsPDPobvL+bj/6aa/q9o29o6sbR0WkiYY+5+117ln7o++Lo
UBGwjsYdVEyHbYY6VezY8tYQrdlC5h4ggbV4t1LNKLSxJ2oT7jA6Ze+cp3KffFS+G090Q+7i7xnB
jgQ1dHma4QAg7tip8Hf5HoRyI5HzJkp8JfKBcOb3D1p8Yj/0Z1qF/CChDCtI+hJ7D/asvteOcMl6
7auj7+athvUKcJZaLXcW/R6giVR8rp1HnqphMaQEzHU7ad+LeA4eEzMKjnGeJE9NXVB/VHIrpDiD
mNGXqpXq56Hsyp8mDbUDah/TJxvIx0YKKPZ+8W1QJKfRQ/dINEYW38bqSdPTBLjDZJqdp2bSK6OJ
wtOTDMrRuW+1ZiNVW7OIuhnwHF59xvwXPlSWAiuUUiyWUxE8Knk5vbP8NPNqtS32CTECb0iuJ59u
u7GVTw4iVNR58SSkawurmm/GfWjAqZ7obLpbaBpcora8pTO79pGv7CwyFHmI2lmWsdMfonkvFFIE
51ZD7bxwxWj/tsNaeQG5WPT2QZrDlqaJlV9UJZrCydWxF2jhtDIOUl8c7Ci9L8r6U48uzu72Nq64
D6jG4UhQIKiH4UL8mAtjMaGuFE22AcWE9c2S/Mpt6uZj3EXxxilZ+16wMcBbSMWFUHdxLiWpyuIg
bE23htLH9a3xyU6N058vBoSKitCFQcdmGeTKUd/5BoRlrp4Y37Imepb08ltYbw2Er1W9qXWLUQo6
fhAWLMJB+CStxB5KEyShaT8NEgVShvBk+/2IGtOdHjOQh3ZRR38qMm2vykfZqwuzOJm5E/SupU7K
3Tjr+nGGqmQjoV67jKSgoLJBTjAksXh+isRP6IdDQhEjF+blFk2euYm+GI35GIcVc96I9G182ZUj
BJ2CJkSLmI18A2lIQ11SSiNCRtFvx3MzQl4PpTo4rEkq6+HfGKNYIOY8hULU4tr3rRK2aUMpNbYe
a1lItfxnMLbysrVHnALQbyuLSz9oCmCyFCtCWldQKNoPs2e7BmQ2ubf5hIv/28JlX1kTIeLFHVSj
NDWtEmv6sT0Pj4XXu+knG+9SQ7wvfbx9R9Yc2pW1hXuJ/da2hxxr4yF4X71vPKSCPwpmJ/Og/Nz2
Zqun42IrF3cF0sSx0AbMBe1DXpdfJwS0NSvfKBqvle3ogvEI85QyK7dERCETFs5KjJl7sADWswqQ
BkHkeAe101lMIbLAvf4QIaOinuLjnztRAIBUDcF0Md+xzOP90czjKcF42n2Zwr98VDgzI9pIVVY3
8sLIItoohH5kLoyUjXmP6PF/zBBekabdyt9XHPXVYhYexFL8jmQTO73/Gqo006iF3j6Ct1dC6/v6
vPd6q/i1jIUCUYsub3Zd/CWQpw0r6wf9vxtGSefajMl8W9AIoYfOi55q2nSQ77/4ByjXz+k+gMp2
/39b1sJptGMaIxaBvazggVNIlDvEBeI/j3v4PIxlA4T4Ne1+vaq6zMMsMpBOoPl7cCbdcNPC2gK3
rrwizNZhB0J/ZoiW07VV3iH9OtcYmZ6AtJ+UYeIcZG4ohTswXofbG7f6peBX5cGCkA3w/sIBwp1c
1yMiQEy8Z++1E09ou/M/avCYm4f+EfKkeuOVXDuBACh15gSEvMuybNTomYRkqAPcKtaPuel8DoPi
1Kt/jiuEXYuHihY5NIm0ya+/Ffzvdc1UDky8dnOn+MZLObSvva9vwEfW9g+YBSNfgtCL0vZi/9qg
k7LCqgQLPKjglzF00+foOMI/Un3V78N3W9rjmwYXb4iSVWNeOhhMz+OD/U39KQTMrFfrCO17fdzu
uK/4pKsFLjay1iInlFXOY83BV/IAQq+thtPKkTDE2CpjI8h0Ajm9/la2hAZVGtB1Id9IP4d25Xwx
/FmP0YSZ5+PtA7+6HCbMAIIKtsNlVU9Lp3LOO7ZPlhpPy04GU4H/wgLYl19dOgbxF9G2qtazEThi
s3w6VpbqJycj7a0/v0YGSfd/rSyepLzsYqURb3sWxuq5oxJ5RmQuc4NILjZev7UHHluinoxAGZXY
xRHQo7bT9YrvU36Rnp3n8CU9A4P4KqSN7V29b1Q3fEo/JR+bM/+13zzxK0nZlflFnjR3AeQCTIG5
yacSsSsoaQkuTNQy4hHNg3YvgsPkEG1qKq8IVpDLXKx78SUL8BVjpGO41rT7Nhqebeap+Rfvm1w5
VFCAtlP4EjeJ5PnS5BZjsHGSVoYPrn/A4iNHsz0WusMPkN+pj1kNo+QueGIMAeWHcAf30Pi++2Fa
Z9iO9snB2W2OdAnntYiOSeboLVHRoNi0xAPEDHVEo90BPQh27QOSNq5/bgPX/5D+jc7FfjpV2caS
166nKmTaQK8Cblq6U2WykjpWWuj8p8hLSVmbqd/fvp8rdWemun+bWDjQNuwaZZAw0R/+UbMZDgLB
sxWSrH68SzuLW6PkqdUGGnbis3aIgJeDLXyqPJy1Fz/1ny3qhPJOqtx2dJlhDzZ5XVe3kiIG7Rlx
hpdbOepJqacGEaQeJfO+0PV+l2q9ueFP1xJyss/fZhbb6Wd0bvTsF1hg3Pl31Z1WH8ODRQ1UP2Q7
IznSMN/d/oJr7wWzRug6QeQPh8zivdDU3vbtCeJTGGsbqAeQOg/HoDn1gf/ng01i0AOSTgG4sN+U
utpphCpYguBvHmrnwRqcr50tR+BRFcXN7SjeWNmaq9MUSwUpDtP8m1QqMBTJNzKisWmoTvbceY4G
pd/EmZne3d7DVUsMFkFJI1hjlq9U1xR2NKUsrMzkZ0X6IplovyXdzlc3hZ3F51h6EU2wWHKjYZpf
lkWj2PTLGMg+EQsfiqo8y9mLucHo0Gy8iqunkTYn864URVja4tKZNdGYrwHmb/bTXvnYHAvPeW8B
P/fd7jn74LxsIiLXfCRwKZh9BCnFG7pJxy5LHT64f9iaVa9BNA4SRofzr+4QV5bvtxyLeHWW23lh
cNmlG5y2TvUBg5r+fU6M187+2SNTSq38ztS/3T4lq9Em2hK0QGn8vyVgnNSC/q9PMAOB60FH40gk
9fVeob0R3nVu9Pm2vV81pDeLu7C38Cb/j7Qva64Ux9b9Kx39Tl8Q84nT/SBgT57n4YVwpm1ACDFK
DL/+frj69rHxDnOqblZEVjictjZIWlpa6xtca0qJWyCtgYhC66KjQII8ymtaHlAqOZ2uRgNN3z+q
M3GEmAnKycnalB4LL5+febGGcs3IrDjBZ+DxoZtOIVgQFPEaV+1YnWt27fjPm11kNbpMZsII3uwf
mPosikPjOt9bG33nh8Plz+91fm0/vdZFJlPHrj608zR2BQsbpwqHduUidOylzRk8MKNg639THnCd
SeUem02MSj8NU7c7tLa2Y2pVpfnY8ncgpIP2A4LJt2PNbVgHsuJ8YTX0e7shD74lrl3u/27z7L1u
8+3Pb+7oPKG0BUwsUN+zBQpe7acKoV+AxtUzkAr7g/s729VormE3jNSEp8s6pufohoN+CEyGgLxD
RW0xU+C89p0EF+KjJ50MgIvs5mhS7AV0EQ9uiTH/ynr/POQiy8wBOmgt/IFqOHMCYHvaQBfucz2y
leh8LPMCBmzurMwov2WtTjOaBsq1QIxoZOgfmeOUJ6gdmocib9OomQZjm8ZQZRwtAYyf5Gv63seO
PID60GmBOAEwfosdN/loJxklhu9ZsykrFCa7J3+sgslfI2EdGwlaIwaUiuD8/Q3akGgpGF8xcqJS
epKiHr+tXADfhnjY1GO6cj07tvM8kEFxpZ2hDEvdg7T1e+QMoCN4khSBkWX+vjBUA2H28S9UDwEK
xf7WAQ2cFb6/7gWUgGPf7l3AaHPW7Igpmw2cxMT55Der8fFYyMJBDjI5bpzzcf51LDLLj5ka4Hz6
oT3XqrD+6Kz3oYcGdwgHzy3frgIIjp3lKIYRxGXogoF09HXMoiLgvOpA1M18K5zlyFWKIANEYq6u
VGd/XkgP+u+YtpliO/ewFweN5gwQ7cvRxDaB/jwfYlbcjYKh5jbG+Rox6Mjem7n5CM0OnuwbbRnK
yUXR6UDbZMyvcBfJ07Aw8ohnZsgK/SYGZ5LmfvGiUn9l1x/ZDMAqoDyGjQdY+fKljk0vxrbMUCw1
qo5mhf8KTNcEWIY2hBWJ1yaRHDkgIK6ANtwMGfveIfQrnQ31rIEDxdMi6NPH+hql9JlsYCGXSDe/
s727Zbv+VETqZbxNd6UK8id+Xbz2e4Fu4XatgHFkg+KaguQJ1OMZLbcI6ShPKkWkN5sKetRNCF60
BiF3vczWCgZHXzW0T4Cn8nBjIYsIl9e943AJyNokAJgsefzsG+xX5XdP7diuYQ+OPhY8kme3M4Ab
l8xt3Pmakgls0LgAVAucqDyqjLLYtMgCNj8fwkdiwWwzMbcFkV2grLvYl7lta21RAxeKFXzpwthz
x+w+WzFeObZwkFbMnC4IDaHU9XUU4EE0TUHIAvAC3Bq4Du2RdF/2NoSkjV7Sds3m79hT4SwElQkm
l9/56OMEzTy31FHpd7sAYDHqDPc/v7dj6wGdMRddObTlv5EBjamdbDYfA5Lkm9ZwRjSH40ePt9e1
cLd/YSzoO8Dmg6AOvuwO50LrhMxR7rCFdqPc9MElfUldLcmg5GjGK3Wio0+GJjuYb4hp31KJGPhW
NnszwKuDHeykePKq8bWxGwjJ1nwlgB1b6CgDzqwA6A8iyf26Lmpls0kfMFbXJedj7O2529zYTXv3
8wuc06xFjo6rOACJM4ICtdZFmODtVEDExMAwVfNaDAVipVBhCcPFIQGgauyLigq9fPh51GOwQIBq
IYeNzhZ6JcunkxBv9pw8Rj5d0ux8vJ8v6Fqk32TbfmMfQGW5+SsWOZi5T2POO+NTTl2lHXQeEx8F
f95Dsd3Urx07vfdNpkU/P92xZQLiHiopUHwAqWWxpZXyaqtoZ0UQkhwmYkUF76jm8bDvx5U2+LHd
/Hmo+aN8eqYhI3pbz1l0SgpFM6WdVGLV++v4IDPp1MMu85Zico2UFeoNNmqKo0E169mGlP/Pb+zY
YgeUBHo3lok1uESUlRqpkilLgKG0lQq1xIItVqWAZAE1cGUPHx1qlnqdnQ6Rli/2FSbHbtsY+8qU
7Kxh0AmT9gXk7VfC+rFh0KCDViIw+IDlLZK6cuhh5IVvIqynW+C7cH6Y9yr+8yYq8CmajcVQePLQ
MVs8jZMPhjIyDj17e7jQ8vTUb9I1cMyR5fyhuAwgF+SNcEp9XWNaavYCWHK00TOr2Dl6XenU0kSb
BWNuD7tGy6dfPy+HYyOCZwtFXtucMf6LjN9Jtc4cdXjd+HW/L9rxtYz9PajrXtCKbKVIcWSisN5A
bZsnaRbL+Pp0JXAbhmKwDnbcKb3QoWg9g+2NvVH2+sphdXQoQPyAEUO6/41plqlybE2OwwrKsdDp
RBWJkZvKIJuf396R7Yr0HqKjSO9RHVzaQk4tH5OyatEKhFwKHU3v4Hr19Od37HwVm9Xiwez/VnlJ
SAF98Q9wSnJOYB9PvIPt3v/5B0HTdJYwh7PFNzkgr9GSWEk8SKHGp2LyH1tB1vLJYy8LcFLA2ZDA
fseyunrSkHLGjNilorbJIbLBV17V0SEgjoA/sADCzfzrCmNZkxfWnKM4jXrLbXFtGM0K1e1YAcf1
Po0xf4ZP54AmLG6lbB7jaiLU3Uy7PDC246Y6l/uZBfYXmiFQlwaycxZ9+A7GVQOrAU7CeBDahfnb
NJ7pvXaFDGNlCczpxyI9QR8EvEj8N7tSLWIPGfhEtNnYyzSGG5u116zCo/n8lzf1t609rtH5jswV
7oyohEH8A4CYZSVf0+36D79yaJC6rx4fm/PGtKQXFeZoPIzZrNszscHZOQCPhBxKuNRhbTGB4qsl
ezImcgAtp+HPxHWS6OftcCR8oEKAzwWbM+zvJUbHb5XTDhneRel7W1A3z0RSTrSvxcrRdYyP6s1E
XHClZ9LI8qUj9exEN6FuO0LNA1dlcp+KQJ6BLnJqb62Mau/9q1HTdULjkbiPbHBG1blIBr61h6C/
zkYiQW2AQBWYYwUqWriiEDizygo9S17z3c+v9Fi7FDmNg2QedEYUdhfry3dV1uUcIzJYb3SC+idT
f55FRTBdoysFSky6ay9GEnU5hSuE2K4mPkcW+JcPQL5uXN7H4CQLfIBc1heNkeW7NmVaoCezwZao
zKjVu1fm548j/LdwF4DAaFU0j0z5WIipRdCM4L85Y3uZALqSx+VDA02MTCeMtr2TRpKkgnLFm1CO
KSw9LE9An9S3zo1R3We+CHlnvuhS3rExiRDAXnJzOjfz5GEAHI3aFYaBZZoGcTtyiBV7wpX8pfP0
UPDyRG/La1/yvXDtQFpwkkpq8psY/N4SurEVE89g5mH5NJG4jnW5cWcW2DlksO7n7IEKI72Q05pI
8LddAju5WZcETmVooH6jWMqqgIeCi1t7G6tHPRuurbK/MFlx+HnlfJs3DDObrTvAg6Mv5i7K1xkp
E6eGTi/y+owzyN8zfWclpbef7LYpKDcLAhx4vkZBOfZ0iLqQ2AQYGqpei/XaEQuKjTPqdaraIB55
CBBi0Ol/mpOHp5tDAOxZAa0FcevrqrQHqVIvxvVszAn1+8Pgt9RA0gIN8JV0/NhNEFUIyNp4MFIE
C2IxVFKVQ1rF2ABjMG14G6avVsRCaNixyDzzt+rcd4L+odDXxv02gQihEF8F+hCapd9V0+PMrkYy
lyZnBtFMTEs3U0JbG7MW5AB/x3SW8hn1oBOBteZs/20aPwYHsXRu76OJu0gJSj9zqhIYeqpD0wp1
DaqqlGrD489r9Gggx07ASkU0R0RdrBbSpbXVWCDfmRdpTI3Q3WWH5MwCVDDf92F33j33uzpaE+46
FsU/j7oIabnNDO5zjFoPxoWf6xBKumEEqVXrrhzXR1/jDN6Ddrs5m8l9XaZN3Q9dxnFtFFO916zi
VpJ6z2x7Jbs6lhQgCUH/CPWKWeb56zDj2DEu5qYATDS8FyNzxiADUff659k69jCozOP+ayCxxk74
OkrjCb9gOsS4IQOJg6gx9L2lZ/lBG3kR/jzU0QeCmudcrUV5fAmtS5NacpZgKNtuaQMdq5b3K0Mc
WwQguIOPMttmgGn79Wm6EaqGuQ7qvj+2OJcEuikle0tN4yov07u/8DguKoAzsReclMWbk+ms+mjj
cer0isu3GFX4/68Blm5VOccFsZ910rl12rQDhQBm8PMIRyYfVT4AooHqxbGyzDsdmdkWmQA/sHI6
puSiSbodycn251GOFPugQgOUG8j6SHO9xaSM8/LiLrhCnh1vkA8BIPakjXlYdfwsY3yLVblSn5pf
/ef8nQBTh6uuZ0IxeU4n5+f+dC9xLChqS5jaUl+7Kkq1n0pIsYu7qRyp3pNNyt7aag3L/g1BOQ8K
w1cg5nE7Ac1tEfZgK6tVDoRkP9DRycncTqt2M/QnjbyV51u+0eVQy1hn4uiqEgwlfT2AamBgm/mB
9yCemPVBNup6StaQhMulshxyMYlIL/Qq03Artp2E6sisKnVtVGuJxrfMeDnMHEM+zVxT16LLSjzZ
eJB92MKGim+gIjA+GzsHGjGAo7GE5pfFLUG+CFTCukX8RxF4uXg+z+Ni8Uw6UypV+AizFdRM8tUi
FYhNcWY9ea+ZFep7ePK8QFsFw6cRD5qNfuKHAN9fuQbVr+OIP1rnuEysepEdW9WfP9gc/D69m7Fy
G6Lm27bGh91kkl09eoDnpYBdjeVFVsaBnwzXUzOuBNW1cRe50pC7BpTYMO58WwE4eNdvjMjarSnP
LY+H5dQvclsLrvHxlGKYFlm6E+d01dDpo63w09QuQnZqtDHW8DzEQW36CA5jBoQQZpsvgI0DZ8eu
E0yqCIw/We2bHw2VMajHwkX4uy9Kk8KYskzRA9ByBfCyJp0oh9wnZX6SRj8H2281mY+xcPLNzSkk
J8velF/P+olzj6MPhjC/hqxToAX8pA2hVhjGCf2zNRmMhxrJBytkFsFcMuKYVee+P08bZKx/F2Xy
2GpFjUot26882PJs/xgInQDQJ2zIKi3zIbw52OtWaPCx0+xaD/qJzshwK0yv0wRcq8NdhZlbuykf
C0goAf5n1KUfBLpkNbNyjDprjGoZzV+gZZogZQefMYcGpA2d7Anw5uplFnoYT9Ze75FQ/2X8xanS
1kx5TGB8/VmL74RQW7fpgqY68dopFH63clYffckoGEIRb/YEXPbvle4AN+QO2CE+C7IStPfhyYvv
Mo9tVqZzPjAWexEFNigL48QHtHnZAoQq9YB2FR4MCJRId6iAKB4WER1nM9zm7C9OJQruaCjMgkvf
Crvoutd6bcwLaJ/seuRTgroPKTp/9jaBbqJGu0O9t3ZKr2i+0fKwTqm/X4NsHNufc+fzP59iEcV7
BtxzpuMN8729sWRotMHM9He36U5e8kP/YHYr8fsDCrF81Z+HXARw3eiboYzx4HWE+pazjbdm6J5M
u3ir9hzcwU0adrA3Ydft66EEuQSeh5wOkYTj4ZrK5zdL93kXf/4siygPWBovtGFeYGNU3wOsklbU
fnRAr4lD1JFpTId3zQ2yU+fUv4qpfuucuD1dw4geS9a+fIzFSRDHFWm6fJrXQrYjb3/sZQCuMqqf
rKrXHtvDn57ZXDSWyqruAJ3GYMPGObTvnNDyvP3wlxS78bGAD15kBHag03VG2zdI5+J9fyg/fUoa
HJl2VcUxNpR/YP2KA2/WibG35BQ69es07LUXay5SU1xm/alKMZ615ZciHHZVpG8MqFZBH2blRFh7
rYuUNG9dNyVzBOkE3OVbFwJUDhR3RvXud/6V4jCEHtSqMsC30tHyjS5T1IaXdu1iWGs7RiIJs5MW
frpDwF7SHTLCgzHQ5mxVTWlekD/s4aU0WKM0I/6Yx+ydEdpCIoTQ5OSi3sYIHuTRBBVlY7zb7yTM
/jen/DeywfKpF2FLNqnTZiXmtXxPby2w+Gc+P4b2zGDidE6b1hfT2jMv4laXgDJsznHL2s4qg/kW
/Lu/YFn8x6MB8zxr/eF/i3XkVPnUcAOPJloMMNWwul/r9x25PSHc/M8QizVTjnleJ2yG1Qw3kiXR
kDymkx78fKSSOY58WSM4VHCyQdEWrSTnWyOjVq5rVT00ZJrQ2IBThgQzHED8wuXlQ3PL2+SbYs8n
TFe+WT9gvyXwi+EXob1IG+ZpPoZ3u4dUiECpbi1pODYE+F1gWaGZDXj14m7mt50z8Z7PTziEBsy7
471/rk7yAE4YG3Ji9MEaDOH7dsdTfR5ysfDH3Gq6SX0MKcHQcMDHjJ+S7RRAfxt2SDGUOtYOye85
wmLMxcKv8rZvnRpjOmf5C6RVPm6hQUf1ZudgDuNg9Txce7GLudPsLDZsA3PXB04apIR6B4nQAgf4
PsSSOdfDfLMW0+Y3t1yun9/s4gzWaijQoo8EeRuTUTc34W0CJ42awS9vbRaPDgUcERDjszvgsrdo
AwE/lgrpbOnnu7yGe4yb2CPNMrWxkzXp4u85DqYPTQUXqmXQ+P3Guy7czCCNhgcTp+m2D5DeRk3o
bEmAgv/FnGslTWielxlyLBJqe9jz7NY0TL/H66+fYcmcsiCexlPvY9mKvfNuhjMVbaw+POyqrXhe
N+k7toTQlYdRhU9AfFheHSSUb4nP8Y5h1Bda/Emge/kR4P7P7+G/krfy8o+10f7rv/H1b2idNhmE
mhZf/uuiehM3XfP21p29VP89/+h//unXH/zXWfa7KdvyvVv+qy8/hN//7/HDl+7lyxcRSk3deCXf
mvH6rZW8+xgAn3T+l//bb/7t7eO33I7V2z///ruUopt/W5KV4u///tb+9Z9/N2Zn0U/Rfh7h398+
fynwk2cvv99eS5G9/O31jf/tvGy6tyM///bSdv/8OzH/gV4kEi3glQkw2POdtn/7+I7+j/myBRAB
ViWu0XP/UOB3pf/8u0X+AUTfrAWG48PEIYhvtaX8+Jb+D2gNgxMKQUU0CBB3//7/3sSXOfufOfyb
kMVlmYmuxaOhDrvY+HCWQ48U+xAKcmCAfjSQPuWk0mCmIlaM0pk/RMpJRpr0oD+7XkZoQRlvLmXM
Q79nl4AJnNhVczdq3jYvpYR3UgtgtH+wS4Dcta7PqVfKC6mlzzY51xS7s7vpUbl5QiGXdXCT+Lwb
3I3LaDMOQ5g1Vg2As/PoTfUpD8YOajCk4D0VY3piF/GWF3G7yVN+hpbjzu99tONy5kco2vS6M0XS
Baqd+8N5rJfdXmnpS5NBopWRPNJjo9wQO8ezkKoPtam47waUSm0dbWwNtihBkXd3kKF+MUfQHpwU
2C9DmrsKxWSqVRKow8G/deE2nI7Gb6DdzgBBeK9896pK2XAohtOsROWhia9j0+2oNZVF4NvQZLVM
SPOk44jfInmCkCZcWlhxHrhPfVWMVE6+oI1EtLFv5IDMxh/gI9F7JR1LmIZW2XRFGuAe+4L2qZ/Q
6XeSMKiHOcNZlgW9o6foqHGAthvNAIV713fk3gTdOzCa9iLXeNh07EoYA6oiDURe7Sqh5eSduB2g
/910JjJ1yeCpGWUZDKm0TItaq0RiInDLNk357LjqRe+bJIj7KQ1KuelzrwyNgZ/GVg2BuPqkU/kF
156Nzr+3eRKkHH9l2UNTNb/qLDnVUzSKPXFdaGUaQnHqxibhaE9ncEyHCmSTXKhWwsVQOyVpGhSM
v1uVfQKY5Lky3GSHUplOTd2/tWvi08n5Ddn5+8zNW2pbBUNz9EQHTo8CfT0ERXKmzbOpW+1lwY1d
as2QAnHVd/yq60lK7RFgCL1/cZ1aUtI6oeElBXpqoqAdQhXlorirVH7juHxvwVyEdpDOHvrLDOrC
NK70U6lPOa2G7qaCO5qWM1TZpQlsfhoVKfonce/d6CLb9UGWS0LZlAOp3xk86MGIKvqBnRS6mVCi
qxtRZtsiM56FmYPm1h6asrQDk6VZOPo3xkTKQMTjAIaKqmhSNaGmUHjojYeaWKFbybPeRJmgLbZ5
IW9lZkQ68D45b3auemoTHNe5k7wAoonOCgBJjHi/hDDuChf2NIApwS5O3dpJhmKO3h9spbZN4oQc
cYjWydjQBDgbKsRFm/pQiqut39rQ4RUp0YSpFTi9CQXTtrosfTvgSX/38V270yraWkjBWp8HZu9X
YWyaWzkUB63naSCF/ipHFI29+CTNrJFabX+odC+oCP/Vu+2T7ql3zxp/Zdj+ZkbC3M992vdusyfl
QTgiDay8uEwUuCOjN1yA6uHChs2NqQ0g0NR0G1QlYfTj4CEsMPmomWO36UpuRps/jP4YFSo+7RmE
v+z+ynLbM9tMN4aenqS9fqis4sVWWUvvy8nFGib56TBaZ1OSnAHysLd4HQwtWgqxcT9asqfmUAWF
JepAzAo0ZMQdyEsyLSwTKxgl4De9+aDyqgV1mD8A54DHj3cFpMOpX8GLMZ5hS1aRRA2HOh/kAi7I
MATc931qDUnosWLfjO7Wjy0V4AsXpnAqqn20ZSe7v6vstIEQs4BnkzZcTqq5Zm6KlFuHax3vDiUc
9KiS+n0Od7mdhqcbuljb+tN5K0kZQf5bBmAAHpKxuvNQRYwz/k4GR6cDrAhR3B8iCHcHeVkmNIXd
J0Q7xc6drANz2LtVaxCPNupTYL97EHihvId+TGDkhhY07oANM76VU08iZjbXY2CQ+rxQSFinyR43
JWThBemagCjhhaMYIqcVYqsqfZuDfBY4ZvIgqup5sqqMEr9tw6m3t0AewdgmibWgepKFjo9ZP4nY
fRuE4dPmRhu4wIdWL0lLKiwqs6FdeaFb07nweEoRrE5Ugrt4PLC3zo6zANbQNMMZQDUTG8zI9HvG
jJNpIlD0M2LUrZl/Nda1j9hESARk0tQMhPLWUwjI+q/Reo5Z0tNeH1nQaezEkkrbexXu/KrTcZJw
SU1UjCT62zBMg+SvNpzrFbZ9JvS32MrvhOI37qRe0RwCNBCCNU3PcExOdRl0eBb0g9PAI+19AQn9
jd1Zp3k73HH8RdthRLMg04GJya5h4dgHlT5shQ95aKBxLCdVVPlY73EZjXHRBEoWBcWU3aKxC19J
kz0Z9ZWOEyCo/KyHZuIjK8CGKYuO1jCFooTFLXXN6sazqpqCawXetHGBww82uuAOQgDiF9IwETqD
5YatE9/xGlAmS8Xnos5PTQ8rpnXsqO7ZaRN7p16nv2hJ/VumB0AW3tz6ojPNxyl3L+WUR71XEAop
n2cDwi44KosHV/a3NslPWueps6f7piqeDL8AV45nuFG1UNAs8jDXqtsq5q/Ej4GJKKEh6pIGuugD
UGWkOWU5ypZGcao1PYBnHQ7QXlUwxBF3H2Q3H8xDmrXDPUvlTrU5TjS3fXWGugqcUg/hBADVRcTM
ADvABqyDJrrpUs8R58rpKzoZOLBdP0dNVnMiu/Je0na6Y5ZZwdanu3Vg/hsbBrRwLOu8SloIZ5sw
XVDcOpNjkdPa6dOQwbejr40TDooNVkrn7JPYeyVaQj2NllB4tUsjKGzSB3ULZ0nPLwXVuRwDW087
cKbcnBpNFyHaXbgtpNyVi8/s28Nz5+gnxpy5TLeCgDzta+lp3EE9TbtIJv8qKWssLhsrTKrh3i9g
0dXELPC94jpJ1RnC3XZI7odW38EN6d4sjVvcDQ89urxa0oU4nSo3vS0s+AQ0qbH1tfYqtqw79lB6
ED6oKsBFeqdxaMfzLcTJDt4Ab3VAAn1sQSlCnXUXQK9hCQsssQy55WiTjqaDH2ClniVt+WDlNdm6
uZhNzIpgiLWTvpWHNrb2ddHsfWPaegbkulFLm5OyIqgVmNqMQJgkFjo41OBpM1g8cxCWTHU96MBR
OVa6icXwu/X4Ta1Xj7ByePWyexv43EKy966160ANKUoVVXPRTaOiZgZyaGOfmUXrUw05rO/wd8Yw
44nnzDHfg6QrM8M4VlDxSAyAjEh96pL6upY5ckhDUxFvFaJsXe2R5T2CcXpRSi2OpECpU2uyBrEB
Z1lyk8nkstftM15xHyVSOUBRP5SQSYGYi/WkWezC6JJ3nHyUNTkLJlL9in3jth/huoiDpMicfW87
t0OJ2DPYPqJHDdm1rPYogvQvVuIgx12B5sWoA/PfRCMf7vQUrbHG1WDNnqGgBoZxNKXOa5cVD8qa
oLeHg7lMpzevkQhfKISJ1Hsm5qbn23gor7UGKS6ApjUOX0DUSmlfT8raaxWQwB7XcSBV7MHFwW6I
A+sU3xJf7tp81LbaVL8No5ZFqdPLTefEAENayWnZmwhikzACHblvWDckC0gS8wguwk8aK7Ioa2IE
slR3d1ZbXhDz1XDhnspazY/45G8hzoA1oHYDd7pIIptzkykNW810o2rG7SthSJqADLWpdr1ASW/q
7BMI4xq0thxOdRhZjiyGjIhbBG6bg9rdj3aIBv4UJX1+mwyDR82YhKqLp6BKENn9oboeoatGB+k2
QWuMr9oAURCDD+fOpG8F86ZdGXtnPlLuULhNH2bxzI9RMnI6dpek8ZvrDQGZYK1jVin2rgEWA1Za
3tehGCQOUmQoQe6z3VAlfjAV1o1TwRkX90lYkHSJRlm1A9IApiQ+ksBTN9dg/Uuu9BTk4VGbLlQP
Qo4nkVmA3fKgEsTyBna/6cAwSDUBTaSAVJrG8tVx2yaQdhE2JlSKyWiNm0lU8GeP+bbRXbkz8gPJ
tDIsTMRhe9QOymSwuij1k2ROT2UzdoE5nQ1zEdgroHA+VVUAx9002upm324soqFcBAXRFi7KCCKX
TE20dHlNZbcdGo9s+8l4baWAqNEkUSYcy31ZjKejI69ybGyoAgWuN+mha6f9Vrb2k21OiEgN9myX
ggdv1QaAxKkesYnckQkngSb7Q1FcjzU02jooYpZAlgWWtB6nMr4SLr/K0sSkWUMia4RVOm+eu6wu
QiwrJB3tTdmXN2Ms6WSVWWDVmBfS1aFWIKDisGzmx0ooKOtBrkkZoTBdUMh7oWQEh+PAs5Hxe4aP
MmdeATMajxoMiMchykxokzcwJ9n5HQ4EX9F6zFzcUJ1TU7rntSyMoMx0tQM3EPmVddZzcR9Lvhlg
+QwSK8W2aSKOfm2U8Xqf94jcSgNqqjK1OzMbmiBvMJVo0MG0QU/5bM6ew1kYQAZfoc8CBVHwPqo2
sibrbaoV3412NgVpFyO3VH221/McN5RITrF7lvYsCYg9VPtY+ZGfoYVe6+6017vG2piG2pul8i+4
Z5+IjrGTLvW3FrROt1ludFFmOVGGhSZ82UfDZEKSvWskjUV2J5zHahR+OI3FRSqsJLIyM7locGkS
WjWe1N7WclSUIoXfwukeOvIdHPnyQhlh5elXA8AYQCRKJ6jHS+Ya6rQNhya/M/qyYUHbYO2mkm09
gatKYrTs/OOviZGaugZLd3FHojz20VuDUh7OZCk3ougfTWUke27p/LQSD+gB9BRAVdyDtD4I+g5H
W+GzciONYaK8IGcWz53nojxTBDuqcs+7mO/ViFu2UKfE7Ph9a/a/MLXN1kyGaiMSDv+DsT7zutoN
/USyDayuNomydz0HDQsH87Rl7TheAQ3fHHAtFrDewgHE6tcY1vSOqO5IX5+zbITiV2e/pRLQe41k
ikLQP2G3mY4DujFjM1CVsTE17a2uodvezIlPXqMIIOs+lBk2XW/iOqXrdWQBFiE7mK5KpHSSCJ1W
yUPrJMD1ywyNolpeD2MWZsq+Y9x4NJ3yutMLSf0sBaE5uWrr4tUU2avVu9eF5552pn02sPZKxr66
Kiy5IeYgN4lR3tgJuSsRelEK2+U67rQmAH5WnW3timjbxNM2otO6DREkgv/KVdN5Rei6hR1hR4Wt
6SNJVBUPUlVdJqkz06rbSEN3Ohot91rA1w5LhOkB485OeEiTGtmgS9vwDYtLM9BwjGdqyKjJ5rbx
QB6HFPE7MQHlVhN7gdqFeRBXZIRqu6eb75pdtqEwQLFvLTdFHh4VNq6XdcJ5lJa5iDpTbZTbnJv6
eAZH1osMF8GamHDi2SRJhkBol0+WW+GUB0Fo03vJr7zb87qZYBXk/+7yAvQfed6N1u9Rq58MpeXU
EvI90fZdXN3luDND3PEl7bWtINscFOzAz4s+ID2yj2qOhr4j9u3Yv8EmuN3hcsJEdlEqRH4PRmYF
KEAxK2/9ujo1J/GqcMXx/aEN/GZWZ9Szp2RSkeG3oWLoMnuJmCKBwgCygREFKVxUFKQG7KxE5m9W
JjWYg1tmvNHkhS3UM66DSEb73N2ggqZrWsTy0E5Td9c2eVB0MUORJ0UBSW8w9d3NwPUbZhmM1rJH
HdFzT1qWTaFbT3izEpfODiQTNXsYlTCg2sFY6c5umb4h/Wkzea//l7rz2rEbS9L1E7EPvbndNNum
USolpXRDKGXoyUUu+qc/H5k9mKqcRunM5QEaBbQgw6SJFfG7SMfQvC8VI0gFMMzS5KQOSdokx8T7
06aZHlXSpmICTdqNY55jy/4e56V1qVTzpjcVm+O4/77ol59joaxXtapDdxi7S5F4z9mqfpnL4iBr
2whAnMZDZbffE7v7verOI/rYSCPxNYApy3gVMuGnQwzkFecDXWM8BL2zHHKLSWqpLszSpQstolh9
yC/1qfOjaShlzHsxQOYhzYGcskk8dXR/k6V9GLCAh3E9PtuD843t80RjNDGmDWOg/VPNc9F9LGQr
noq8ONeduwZrb8yXwqP+LFZnHZ0Mz45h/3RWT4R13H0eTfKKjLWMCtc+mhMqQ5lZysGaqw8lwYSR
M+o/4qWVfm3J5yydv43WVEUaNk2a8bgLZ2d+KZN8eNO5/a+4gOem4n/v4f2/UQL/P5EAm63m//wX
sv4/GIAgq79X37sf3/+K+29/5A301/R/AemjesfvSRKnDeb+hvm7/yKqWd1WVROzDeK/KUT+jflb
zr8Y47C66pur0jQ3H/e/MX/L/BfxFluOCysQIAxQ2/3Xlf0/YP67nfm/qT7yhzeXOKYeGxk4K7C8
dxS7YSJINPFq+cq6Lpe26T9PeWmcpGMhWq1H7dQq6/exLtcojrVLPgHx6tpznUjn1PVKAElIPJ3a
PMi+d/1lcvx6qoabW8ZjZDrFdUAI55ddtUbz0N5ZmUhDu82Z/yuvihJOhdPQgifp7bEeX1PcpX5b
uJfRq6ewb1QWKydfWLu2RnLI28OyZuEIO3Ucl+yHUX8GuLGXWka62/ahDppLf9VciwpUV0pbD0wj
yYJyXONL0VUSj4a7sInHoculfVbnNr6w6QuUcUYezOl76ehmo9YZxl9DDJIqBGU6718YY92rudx7
maHdtFy5ZynQfKjKlcjUdejDMaeuD/X0WKyPtfdZL7Ln0ojVIx4VhbFS9MdlLSiQefxLn4xzZijo
Qkq9O1uzrMIh9i2njx+3VpIIDAXcWP+DyNXcpD3//ZAx/LAab1vQjZtdZdXgewJQkd3SLauu+oB3
16TL0jPFiBnQOSYlGJ2r5fl9T7scDva1Ss3uTBTHYfGK5GSpovfnBlLBmNurtrQ5J/MW0hm7xilb
jG95Hb+0BoDm2rOybSx1lDcyfhpE04e523/QQLcOXjX3WCbzm63Wv10U3DdPKN/IwG0OJqHo9kpJ
X+xtQ4kLLCy9KCZMoGmc+8wpvzCHd3/QY+za0L/eEIwh3IktiwELI2E+G2P6F56rbxZNKVWwXadO
MOsVZR9YCmNzOSmvrrvysIzxlxtPo++lleUvC7jEki2jv8Zu0Lp9FsyF1QdGzwS+rArjf75lXzbe
cbKagz3OOETLgQqeEptfc1ZV1hAMLjC1oQ1ghSzbCwavvEFltCzfmJqG5M7tPwgv88NkFnwgBaG5
qvNlnRovtKYh8ZdEZxWeuVQ3S8zBtH2TdrZ058luVeYvtvkVoG2B6xwLe2UmHld5NFIeal49rk7q
hFmSrxGINnbakrjh1rw1nloc5WxAQDftz6Ewuo/pNjFOJAUraBNvrdIX/qR2xymeP8gETD6Zy/ir
PXapb7dd+weRq76Vm/cPBsqVhQN4RMgqeKfpMIn6KNsUvGV1ijWaWNwW9u1zKqf1JColC/pKahdz
LtOrMOTZGkw/d6T0GRK9Y8Iw6NSeFyTeNBybMrmbVOPSEmb7aDZzwRZBazzEK6+2kZgdbzVg2l/q
/r+r698Y1He6KMq8ufnSWbrFfupN0fD390q3RaytUwa2tD0dPdFJW5YsaJ9rg75K9WTYxmt33l8l
W1nn+0mL8oYmuU+Z1YFuH1tkxYEci/OSF8c+N01fJn1/BkU4//O1WptU5e+3GpWODm0M3UywtvNO
D5hLYyBVexR+XE58/Sqd4QBjZTSNCuzofKZnYYOFlGWo28FqOO4JsOtrLJz5kT0rz3HaXtZRXSMv
E+x6XWnZlIxKrSRl4LLBOzCsVB7a2s19XGXtwUoJe2NDSxUwc5PS1SxtyZgovpaxGI+ZzRRquyYY
AB2oojTj0VWO8Bq8BCrleaqJR+sL/J/ja79U39j/SvarJ560rZBqRv2Rfn/182JIQqOcoGjT/oaS
+bNtdzlInd2flKb+qSTpHelaw1FzizpohfxTcvh7lSVvAIezBU1PoB62fPV9ZfGWXsadCdFiCyAA
YhF9PGp3k+e1HHX434TQx0DEijgZ3vAbf1Dv/e/fQswoGJ24EN3BjPzuTPdIiGq8pkGMXizz/SCd
KrSM9j5eQYGWdfRnVsFG3ZR8Z9EB06CBsMeencx3lurVraw8FLP1YgFm+gQiecesco4K9LzSZH/S
0O8b8t69hJilseqxt5AkmfcfjLtaBOvHjFDLzHOEaR198JxwsYrCX+2hu8j0EqdQ+8zgLWnvxeL4
8ELfykbx90frGtQ011mvq6eEem0F//yV7GL39xeI33kz5TqbgfzdvQTUmBNzcejTt2tr47ShxJtk
TypTqGhQ+6Y+BKPY8H9soGlKwDQhNvoFRo8TIa4AvjvUA279i3CIr6I0/lhz3imotjfOITt7q5fE
tervzZsjWLkos3LyezvllJLF76nIUr/I5kMMlmaUBvAj+LzNnlzIpqmIrLgQvijj5Ggov2I1XUJn
ttJAhwT857v3Xm+1XxsJANt6U9PwyND4ez203SyW1RQPvta0d1wli4BrV4bq2IYlZYnmcgpbFdyj
MdSXzOxI+DHyJTRgL/xS0dqTmBII+yq/J2tROS6lYwQytb3I3vDU4Toa0PI6lNEfrvs/1EYydnHe
WgT+4bmw/n7dbbk2YsSuR0TlMwh7RSgUpU0M2jMhp3igBv3SD6hatO7WNqyYdK1o4sv38xkWUtfn
kcFXlEFepi9O2c+PjjPFl+1FaLxKu7SOvGpQ1bTT13I7qntDVn5qGn5a/KEWeJsL5e/vL509kfFb
MgsqWuOdYBHLyNTXJW+Hm2vntPaKQ1JLYDuwx2loftAYn+2YX2h7h2as7o97heigaML918cijg9m
Yj1OQ/rSJxZWnpQyDAEA+r2KQ7cNAOhqchaN0OS57KUKWH8Hxk/qQdeSeqCN3sxnclRm8aNn1AGl
rG3fjh1EYhmdfUP9Ll3zpiqQ23b/UGkzcv+tlyqhEM0hgURu8sgBBvRHtfKOS7s+x4tMPqQx2aH9
LM2ga8SvwUTWl8EdZ0XRB6Bbz/vnZ8cKHO5UnB2X5AuVeTjIF84YQrJ0VCQFLIQu1qia1s+x50ad
CpljmMkasQSCAAKRRGvM+mMw1w+NwqHuWH2kpJXjK4qu0A9a3+rR0J4ybY0RYMTHxmzzuwThyLG0
eKp5PLLiarBIbO7v9ofdzQgHxMoP6xndB7F4yD/MTv/Dp7d7+d89eJ3SsEd0kV/7PlGPW5/nemfP
Pj5lUlMQ4dy01rsqTIK36lcysvqNhUH3Ve2+WpOZXvQ5JlZFOcwGYFcjJahGQwUZ7ZU80vXZKLw1
KhwSYHruW6bHhPt4L/l2nFQqj7HgJ6B7m4J2UX9qY0GcR+7dLWZHVbcgsdphlYcRzu4w20scxlN8
gIdYo1E4LQTCGjWePvpj7IL5LuYflwb+h24H2TW7hRnDUX7a7rsvuuSgNOMZLG3tAW1mkFl/fxqe
O8nAtszvqZk8rEp80tyuuOaTCCcPsSucCC9cPjyUSf397XgyEYuUSvVTlqd9ikMrRQ++3tljAR1f
IM7olaYITGf5MSvsCGXR4xyu6pBEoIshkW9OoBWfWGrCz6xgrxJz8nF/r9dKIEpV15/EiHTnxpO0
jGCYbDx6ULJenArbEgFaN1v2J34AGSje/N12e3FcFts55Cpsew26ysBwzPPE4aEvUVwqTQgDDaao
OjUMPtGDuswKmjJWeUl3+qAaSzBZlF6trqezNqRtuD9WNREajO+i3CWF+eoMYgB+1h+madZuSxMZ
yeLPTpnd6Na7ozK5oWqW555I2JtdeaduqaZ7AYvK6mLYvfo118vhkhV2wNoM6Tf2TJTQJjUzKYl+
M8bWha2OHwultYKVQEYCjXQfSnOJto3jjUa0s6YXr2lOO6dV24tTAmcPlfKtqnPzqhgojZSRs04W
1hKSCKX6Sf1bkxZWSzEvwWLIp1TSK0x5/l0pix863a3asYmkLTPIr9IDrRunPozT/gtN+KcJMM6f
dQ2QIOvgUCft06gvfWg0dXkgNWcIUPudEkvGl1SZojbTzEDpu+Rq9wvwfqw+qyZTf8ImMxnz7u/F
qNaV8VgvqK7G+LLPl/OaysgBa2FdoKHAz2dZEpIl5RepaDgyc5QClCxlVIiXasyXsWs9yFWq7N7+
NIWrhn0vD8PssJ2t1qpgWYAdOPAj1Ctb0yz6MFmQHw2dE+2v/P69KrWiHIRXP65bRXRi80OLFSpi
VWhzGFIQ+yrL22jIY6T7tDxtqcOtsqlvVEA8vK3KL9v8VFq632udedw7RRb+8nRcGsmiCmfaU9+1
X5uUKzC2K2ayDHs7+5msDNZaAejkquLUbpcpTftJLccgq+Y2rLcZoOia16E0yaOoK66GRdZg2o+e
pMGqrZEfXwXbp7/mH+wGBhVVlUGBGCxHD+eNuXpux4J7MKR1sH9K7mqAtJeFb6DneBCz/DHY4LAC
0Uam5Mp56UCeUz6Dga44IDDgurCh62BYvfFJn/Vb3qDy6iouOuNxPtXM5Q9tZRzbyX1Ac1c9WcrU
PubzD9L2bsyADJ2m2gaFtcow95oJ2cNqRfb4IVlWI+AHL0MTpg4tmXdEAnRfjIN2mk1X+p01dUgI
8+NQp0mUZrYT7B37DGgMC2f5vd6PVyVtH2p0QeBKgrcbP+hIYpOxPOzAloM4ChVZBt6eTNot7lgd
4UoNggqQQbF5zysXPWiewRDsz1UZ+/Sm5K7gReXpOHGbBGbOJl29kMAhxI/5baMYd32SPjsZJE4u
RKQhdznMuIF8iiL/3iK2IzpZgmGGWjYAUsBPkFPs70uVbp+KyM5WnM5hGVtKAEEd1qr1A1rBfPsZ
B4L/j2v8JZOeG0JK3RWx/liTFnTzBiGDeODzt5ppk9WtH5x1RVmom/7+G0CklNCYn0SbeMc4Zs+u
LlUeYMqHng+oGsDKh6Nn9qjAgoExNpLbVzhpA2+1oZ4sm6ihpWxIvUDr4Yzylc6KN7Phd5rK1Sni
SGhdfFHc7jKswrl4Ao3cDsOM1YxWQ5/kQ+VgtkLf98ER2I8VgZencJQo8VIEXXI9qVv6CRudvaMx
huogYrQ+bnUaBh7L2GhWMDbytgyeGc5ehsjBNqj3pdrdtNn4aAzahd/oa233cUd+nO0CFYVBr1r6
QIweFJULRKkOByhCmhqqoKJm2kE0OndbX76tFXrtvnb5TxY/eXNzTa3ROSVi/aqm6Xrpu1nzbTVh
p1mb9pGmyF9u7TxlE5ehTcyCbjb4ud1rEUtCv2R29k2WZriXs0a6d6Ze8vNvTUG2aih2MDvhFwr3
oX4vAW/Ih/lQr6l77R2UEGPa6zAUfNE1dUCZ5BTJdPt/2tAdUrX6sSNBNSrdYHaoZG4W5EdP42BQ
9FJ7lWziOM4r2C3H5V7s9uIoRvu5EK7jT8X4sI/BOsGex7I0Xsq0vmta7YmtCJwNBY9Cs6otpvx+
tky8xRtAs1cMkzJC9Zm6cwZpss9xSY1jn4GFGGuYcqtxf+Rb36cWCKRGRpGeFl/teeH2StJm9PZO
PDPeVLEZmi1iB5RsiMDEEMa5c+RzH4KqU3zL5uUuDX7GwRk/z/bYvFXbtwe8fa57zRx1Ii2E5vj7
De1VY4TdNCMWIh/202AvzqnNu55oT3HnZb7t9H3YMpWcC5sOoDqmTTdeci+F65zXOlgUeZ3dMg1q
tfi23+S9Q1a3Xn7Ok4STF33ZEOwHx97mz4vxINWpOFZTWfFPzyjgdPXkKoyYKos1DnraguYKvqpc
cIQqNm23kFQ58kkDlN8ZipCLQnE+oEscIqdEqjEz6vucHbEsm7vSa6OldKtb6TY3arPzqPfayRhB
8C3zVE7cs/1WAhksFLWlgvJzThN2AT9RiLaEDD6jHEHX0srsDVwee8ho1GjNn+CBDc5512VvzM22
9pdxER7n74PiZpMi8nnsfSUu9Wdhay8AbeCwHGADsbV+wgZaf0pQbyRVj44jzxE3pRj43SKFFfSm
0EmUP0yv2ju3IVM3S00NuCGSo4h/eO+pSqURD96o9chAc3ZxAL6cDSaQKMkgmiWYdOCt2ufJLTp4
nizMOXSjPwzQ28/97r6w/mDbHssrarJ36+/3xRCJZeVwy348MvnmZXydneU3oaQfpmVBvzW1KIPp
JPZ6QJ0gNmX83Ave03VEIab3yu/BZadgrJwTc/jce8xM9Tq7lxbqtZvs/MlZh5d/vuj3juztvgHY
gfJ4bGslN2+bpf/CCgxF0y9tQjklRxOdoM3eJ3fpAJ1ScVS06QjX7N4IP//JqJTQ+jBcDdAcRVIp
fyAo/gMuRiATIDhr8zQVfOwd7CQXd0KTNQ2+OqL445BTT0OBJqd2UW3YlZX6UqitT1TkY6ygMuPL
724EAd2qIbvLnKG4c7OelFK5+AkJT1FFWAVuivnpn2/ZDhK/e84uq1L1LaeM71d/N1Y1WW9mQ5YC
8Dhzdlw7WpCuaStflvJt2tVjeeVF+agkOfCIrTbBNI40FAp2HrUTw3FyyCpacOxBRlDC5xTkwZnp
FofW8HW2z0WyZOS2V1j/rS9EhLIEsTU99S0FwxTmj9a+io6eO0tccoi26tu6FmHKhfYGRwg7QyVX
puEcc/jWmwZzWNQIee1FKRr9YNTus6j0IlhHd1OUx8PRyKyLUwYOkgh3TV5WBRNUvLAkaFoNdN9p
68sVLICNyKEkLt4uus/7yZ6h1gjSlMHZxSujdAntRZ2eRos8zw3oERqxEoIEHWw0x3GbpPZfJlq1
ZoD+A5ny3mm4vc8YK2GYQQcJw/M25PAv73M8TFmdejycndNrKo7lvYQbU07/TG+64j+YnPNcvfbW
cNXIrAqnlhmnKOQ3Pc/+QEO+N+xu10NJYheRqZu6Ssby368Hrq0qQAlh0ebVCrxmVgKGuPMms4/y
EcVVp9dwzUN/GjL3YFvdL7l0tJzOgAwHDN3UkN2krvhDEf8PpBPXZQCV8NnDkL7/7lvHbud1QHBD
i2mGypIRI0OkZjOoxELESu13jRHss6iKPP6YeMV3t7FyyJGyOiKfH30jMT41ndtvf8MYuV9gdJmS
OoCsDIkYkS2Fc03G9VoJGol//gTBdLhtf/8GwSpVCLPNIAhUsZn6/vKYW9mI2VURl1d5jNBLDLis
mGNc7ei2LUqexnjZMT8wj9yfDPN7NjcAXWX+NG3DpLTN4azVZD8aBdHQSh0IPLl38YLcsRqz5Eh2
6TGz6GLmaW2+FAbjJf/A1zIx1MCWtu33K2qVOl9wiDX2ly5r8nvgv0DbPkVMLLg5rO73APDkv2ET
SfdUlcuXMmeW21/IMats7lSXB169nuDHnypFv4i6WHxbMuZX7V2tbD1r2yEbaj81VVUdrYUeZZ9d
yEfMjqb5RbOMTy3U7q3WG6h7tXlOO+fXqiVG2OcTUsSWBttSej6DDUEwsxbZbLXeXKNsIoBnNA6F
vJnId6PGlSyMp9H20Q5/Kn/tMzO7kZSjoSW+a2SPeGqd0ERsdHOc+dQYxCxsbT0sv4EOSnzNhIz2
hkoz++aASSrHwaC4F0asl24pnlw5V6zyFVmQWsb3FjIoguD62cY06G3qoIdY3agn5Meoq/oPx4vx
PzoEm50l7LXdThjVMbx3qLCdYpZKzRR9Wt5dNGSkUVXENgiQs6JtBBtz8/WLwcrFw1wkH8lgOngb
lUHDGZ/KHDq4McxobznNGQvc2KHb4hC0XGhh12PKUpPzpCAG54jfZ5t9eqsTLGl1habaMvnLzPV5
rGi2//A9OP+BsyEnScfDikqG3Ct3a9r+8kHYIqdPd3U8Wo36WQPU8mhfg2QqbfSk7nBjfp/90fUg
GL3+NVMlgrYl7+8/q6M23DvZNzUusrAYrQbKnNxFTcsfevZA7lMKsaqzD4Xp2ZsJUe3DnfXM1fyb
uo4zAHNyHiYk6Vbbn7MCzmpXv/AtWcS9hPtB13V32orul81zO44nSBEgPYEBKGYyzU9iG0Hexh5l
VQL8PuEbbj2AbtNsnFlf7x6nvrjkNUyjIVUovaQ+T532u4mxAbC6EtLHGn/tI6oxVmOQDCgblTF5
rBOAqr2dF9NAdEAyPZEd/bAD97WpX1c3wZ0xzDeoeOaxbeDOeN8DXSZPvf5pp2Q7R73HNZoDEnFF
+20xXWGC9rT5bdYJk83RAA9JX4YTKcGd0O/1rDn1gBAeOyOivNe+eo3+tXLqyh+dBOvvfjrmjNlS
K3ll5IGGRQ1dp15YA1iJYL8BezO5wpLPTBYswwXYxvs6+BihvshOO01Zf2fnvRKlTnLnMEveJgdX
reJ9yFMrHE3twFab+KKuayhEFaNHBvvCPwDXuE0vRvrANKLdVMQclWjjCIJB+qJgvGq2+XPysku2
6jcmUywnQgGbXKIMa9aBNPjphApHftmv07TEdTZoD3FUiEjZjg8vMVIU1dL0k3nKwh051lulC4dJ
kN7sEf/kWEIElui/Wa2VBBh2Zl8z5zaw526Nkm4dArcuAYQ159tobpZDaaf4DrOQYOoFfSretCHW
o0m0RZBNcX0tsoSmBgGNkPfZh8TKuzNhd59Up4uvJY1rU42XBOm230mEHTVehsSYkw86g7SfVCiY
9JXJ2B0JdtwVPK4yA3ctRthqsxr1SBJstUA+mmr3KdK3c+aO9cc1FaEwTvpkqk+6kciPU1FEbQ/2
tWrg1hv1rKHrPZCQiXSxY//FIcOWcMwUzGZlh6vcRPGceOtp1XPhN3FxA2jswrQffN3hMLHsZQiY
J1nQwSFrjQpSpRobilDRoxaoBRDvM2grQzUHAztjqpETmMBq7WwjjgaYgPQ5dHPPOd2U5VvrOfQz
ei8dyq5oW8QOdGiuYn3EP8OpjQtlK1PgLKhfRHquhIXpepqK0/4O7KPuxu3Vnih8ZhgHPw77NTyJ
bH0HvZQF48tSiDAjA9dnD40GJl3m4X4zkpnGOCk46t4ERu6U+bzvZZd93V9PtrO+FE5eBsYGTjrS
isYVKS2o1Kkwc6CFrWvW6y4qR9Wjz32cStULelZo4KAxMFE2CRfFQleS1KjRGES9GVf5RqT1m94N
uuOkdd5yNHuufDKVc6MP073jBZYU8sPYXLht8jAljudnQ7tGax5/AA7EfUOHgc4r8wctPVkr26Ea
oZELusEVul2xhXvEZtFm9PNuDCY40jbniuXBVHhAO3lP97cq583Dtf/o8SM9sAj2P980NRXbwr+i
pgGtLS4jJ7vumFgj3OWada9ycfqbVbu+uU0LVk1Z9jZXCjigyQFE7pIHC1nXjztdsEOQedW0LOnu
q9MKRannGI9G1lXs4gwEO5Bfdl5GzBQeRuniMFS/h9k2/cFRQb/rJT7lkDdFO40YtaTmyywlxHG7
/0OhItuq9GePFXE3JRNrqBhmCcPhfiHFiLdRasToISc+0ISC4q1JsB8eeyFuNx50YlteUNfyU0ME
A5h24xzVrEaquw3F6XKPhb2+JLPznLfJD2tFot31Gwyu9yyiLA65AYfGoegg8JKHpIJ9FfPMXOg+
F6qzPRCAPY92cD4QzeFdRKG+kvfWHdh66lzWAdQiTqoq2FtCQmyfitKzowmWIEhzCdbFPj+cJeXG
CJJWYtO2CPti65mAzXI3lVtBllj/oFVaf8ibGIl52p0YtLqziQ3/Y1NBgWy0gWBhoF8b8QMm3J4G
ykSxnaX3sRtmBd9z4epfJWTC24mXzm129tiBKUzYpgI/UjJlnNbWChEWN48EF8TO41LgY+tYO7LY
8+PgyKcknj4Vw7xiKIRPxPdOcOiGaBVzfBkrTdy34mtiY7rZ37sxBjdvxp91OaenVB+Nq+3J7k3b
Kajk+oSNsd8wyTzDaMc9VFW/zO4Hvc+A8JyKh7oR4HuLJLXp82TozRvpsJfuHvbO90YTMBw0Y+Og
hL1OoVCL866DF5bUeMyYAlqd/pYogO9xvT0pzK/741AU25fsTDs7WfHYLS95mXg80KTxE3u9Gblx
cQR2NrSwLJ9jfJ6U5TlpxSdWavbhfjpbaY7r12ZjRN02bWB5MjnZTvHJ3pZINEMMjohg4c5007up
bmrM7erFnKr2vHilOAMoO6GBXZ+RnkPTWOTV6/79obP15fdi6y4EI42rNtAzVSnSFz02FuQlgZgM
YLky7j4M3u+xJifJTOhQltl7aWP9Xi5U1tzLq4Ohz0SDxPTlnVtWHekZwHhQlh/M0nspkiW76M2n
nSvaz/D9xxKzA0ZgqVh3VqMOqwa8u1KkFeRKmQR7BzXOuJnqngm7taUSaRLRsNInjzF6jaPhJPYp
XtyyQ7naUJNMlfwhj6lDcaBa9fIbz3i8rs5RM5opdOdxivA64fFEEZzXBNMySNyPpfZF8Yz4UtIp
RjkdxGF/bGk2Vac+AQxpOeM2VDa2jLBxe+fgdLag20bMUvRHDJk8s2YJ2oz2eq8njseT26sdQ5kT
ZMBffpdxe+hX9tZhH3P2mjaVFgmNRiIOOXvvj91p/8q8hw6547HJC2JbtPKr4xDWIO0f8zRH5YK3
MElpfKAndhRlhwZ2okjUfXsYJ4pmZ+PMS9RfFtHhByy9OqJQrFFv7NLyurBSw+8bgGwsOYY/d8Z4
VLnYA7vJep8FggQpVfGZNBE93HNObBiOnUBXBTSWZaDxHBrvqlqaxFQxxs9pjW6ybhqXjmN8GYex
CB0H/JIVn9g/N5mfXecHIlft87zEX1HopBj5thlwo3Eai0Pe0NEndMrndH/xG3GyHP17yoe14fJs
Xqhoz5tT6aJs279DBLXfm1T5kdV4dmUFpC823mggnyMcp/RUYNHDiohRaX5obRTx+3eudHzCjEJ4
a4ruqcWH9SYlIEuuDdcX025em4pobLOm3OwFPjXlQ5s5dpCMmhowuxz1zwnSutsmF8pxcvlpEG+K
F7dKP8Bn4zJvKrD3sXwELiHfpEGDs/1tO1uYNd6joesYlDbmtJLK0UGBQjKAidU/rn/1MDJ942qn
GlYoVCcb57B20cuCZT1m82wrzSUDmg9WnXuWbkC0Wjhnm1KSZs0UuVV2GlssagNqu2h/Nbyu+elk
Y3rs3p4ivJc6fcpXzKTFxqwh1d5GcfFcNL8lbtaD2JQys7b8HtJFP88WB7mjTj9ri5hwj5PlKKCe
/boXH7U5vy/6jMKruFzIyg/pJlBHmPIjWZzqtue92tp0tvI8zPUyn+aNsNthvrcpxlGqg7U55do0
xNcCCqFZr03P1isNUd6m2ts7p2KTOW6VVBRuH+1/3luHa++2CYAqr1HijK+trX3fIQVHogAi5u4w
5iPWYRMz2VoVHe6AtDrttScvvJ9WJb/musqb6RRa0OnDr/2TNBTx6tgTKfMTK0S6wTZ8MUqAFoyD
8ZrcxdV8AXJC7kLVOPbuFI4a+X+9kF8Mjw7fGvRPC50/85r7Y6dOkM0WB1uvIxPOXbHownacYK8Q
xuDeWhDKCzV5DJY1P+/XV6Q4tl2Cl4K6IRaijWv7sDcaS18g0V/7Y+rEz3uLmW29w96MCtjqKzIn
wO9vOTiSqxSnZmszZIasmmCDy3KwtH7xW8c4LPbyRRVNA5BSfJ4Gxz2P3fRzHwltRzzEGV2eJd34
4qUjEi1poxlJ6oD0syAGKwubzFvBtzfJBq+Mu0nkCMR4KitGmtwGPVmh3oa4fcnVWvh6m9KF2CR7
2IgVdvF2VvW+MHRQ1d7FmwWZmImwnJFYygn4xpRplK0D7yhS9jdhcbehK+XaYbXt+2syuSh36p6E
0L7BCK5Hg+tmRzcm6DeVI1ohvROo/oYgH3X5kJUNeQJA1sakBHOWyfPQD2Gi2IVvd5oRxe300YkT
ydiPZmi275YKwY3sRh6ZGn/UNTGe5877lA3AzJYpjnxy07Wpfysmf0CZ5qONqeCa6cdcx4shQPpb
jquTyTUTFkvR1LImQkqIVLB2D/tfrFVMREk2u4GGQjIwRjRrew8wZNPi6x3drRyST+6CxC92hzWq
c3IcMmMC7BxV4edG/n+5O48luZVly34RzKDFNBVSV5aimsDIIi+0BgLi63tF1LW2vrxtdiZv9AY8
dgR5WKwEIty37738m3pH1hzEV6QZ76pQarTxI4UFdvLFEVIJYYBB9iRVlh3bvHz97FScfqX9Hp6D
iXMkklW/s5T3ahJP00h/aCYp94BvvNhDtnVX/2cBei3U/NK4xmFQ45vd6BRbm9rIt3rLthbMli4J
zlrrjjzd1zrGxW85GiRgb/BuesMrtrg1wbWVR2hfW1xABiLZTriztl9Xll62I+XDQqR4U/jNcy8c
H/9F1+zmwswuzsAH3eVvaYRkSdAOq3pSD+Bh8FAMaL6mP3D2jOW4bRfsa1kHPVWdtxmZn2vsiGM+
dvMp5/Cr8cw+1LdZmAPVbOd+LLUrnzFm2X3Hyki2d5ARt8SbqhtBVLxiSYmZefU4pyJ3Pgih9kK8
2cQMIWkEw64syn0LieKwiFmcNc2Bnd7WzkG1Lw2koa3Jsb3rch9eTVVEsic3+I1wxxD9wRvNHCkU
ZGt3bl2e/LHF0F3PeBv8nNxtR1SrIs4tx+ST9PCsEeu/jBLIc+RXxqULMmvP0i5bahbBxkfz+eJ0
6ZmkSPKSOd21aPTx5i42pnZOpkKkbZjVrf+09A4AJYBYCFP2zfH472WWPLzVkLgPbtN8MvsrZOUp
9v1TXa+/+yELKz+ytw5PxEHPW2PHs2vuNS9zL0kznzuMlZEoxHktzWuNonYcltWg5U3/uK2XbzO9
YE7PzpAwWatrRjqd9QeQmNodsek01PL20Vo1/8YzDlNkwvbwI6bU2hzsY7E8+eQhD5MV7+oi/zVJ
37iRDfYpYE69LMsbkCPSQBiSQbvh4p9ultFBmfMn51hFZFeHkufZ7qEaxBWrxDSYHwSg1o3dTTU0
oV7sBjJpxPucvbVqxUVSOGYrIOYFsQ2tvH6l4592wuC+MhIeYs1vMtrL4XmyO9Q+8qJ8GsGyMfJq
PAD74Mrrp5O3BN2Xpkux3rLGzYxW/+jQdy1e4XxloFbmX4sgH76tbZBs1MVoRvqhXbzqEABAswdN
x88zzuFgYUc0NOZUSJ5HTWvzg9dUP1SGDvfNnrVwJaMgzafUQ4ayyVWEelZfhzr5FuF2eC6l8OmX
3btnPDugPPbmOuFwiYb1VTdXZg853KJlvSXRUL4PLSZCz9EuRa7Hx3Jc7be1usRrRkPfdempGArn
lds32aUFm8tc4f2ctSF5Fj5HAa4Vf4sfL31Mxs7ucY8X+hofbdjST3nOwZ4h8jBvFNGlCqyPylxz
AvZVdhE6I8JE1Kj38z0ORuOSezJIgwkhy1AH3TkJkaq1t8IY8KhZ/PbrUDyWuopOZlVfY9F3YVFF
xWa1ShE2KLebOXZ478ylPWYYFDbkyP2tn5crVo8By2PyUpu4AEQ+3bIRMt+oF8PLhH3Oy06WnqTX
0giyne5iFuHUv9JIVful1o5mNSRPRbTqpOwbYBTC1g5TD6bGzrP5qNdDeZrzMrS9qSfmMukM62zQ
PfiVmOK414aFM/t8MZfXxQGcUJSjh7txOKJW9IfBaHx4jMN3ry/8t7L39LBpneXol4CmYm9dLsJ1
rwCNrKcF0ehpbaLrIMPppTsaN9oS8WUSyTVOC/8BhS2RKIKlqYOrmFhJWEapzgAavESdU8dJkRyn
ft4fxgTWgtXlHuRr/uLW7cHsMnEsctM7t7aZ7JycmW86Z+lFg6u3FVlf7PgeRJc1g8SDJxt+TJ1z
mPTxlSfIOqoPawWpdCzilMu77cuTpXnTtWqSl34l9jHxPByquihf84IknDZ7Auwa5Wa8mOvJ1XCC
MIqSFwBQSRrWZ4Le0UU9OwIUVWfOeDhjxzh0g/67D4jUpzqeEebt7qH0DPZcx85094dsvhdjIsDt
oGy48SgOM8/ACO7k4fdaDRQN3FoGZIoOOHotM1//1jC/DHJcWFlUGve1Sx5T68YnQRaTWbb0EvGl
JzYMTX8cnKOfrq58NE59mvUPxKO3YeEzgf1ovlgT9k7z54pz5knZO8euSY9tB3rAj7zoS072CFrJ
a0ZG4rW3dTqTycjC1YVkYrKYZl8VZXnFHp1cCjoUVDpj2+q++T5ntbOP2/kYC4B5zQzFuY6aQx23
xTbHE/yE6ryVacEzuvh+SinKRzM6+Cnr4ONBi26zp58G6DG7zum0h9DZVdB0H2jEFpEJID+Ll97c
WnsFQ/snybL6tojKfWY2hoQ43jwWzNzKSqQoPe20d0YcNavP+9Da+sWrcvOMHOAcavq9R1yxDLyP
imvF9OCq/q4GpkgSIcnDypUOIGX+mXQs0H7bGzenTo2byTY4JlaXzHHLq+gsPLXVzE+wWnBISRKv
u2ExOLvpB6601AfcDpgIXBB1ARLGRWs7mgHcTkfRUYtnIDHiYpofANxYWxOfFpgle3f9cJgk38dc
g+0dw8AYO/tq4JE5JKScoYD8bPQ1eyqEZ2KBL8U2YafK3Qicamd3rbf1xijasTULaKTrzVfmspPf
v1AGDC9rk+88ba+vxfg6z/i7tHg5YTRicNpiDu/r0ruREUo2ZGjzo900bDFMp/rAHlrpbZzTfQdB
M6TByJ94qkmlsbl1ipzqWKID3zGJRHdLsAw0yev51K7DbgB0/TDmAb5X7eYXW8NJIGpnOlhegg2c
WXCTp79Kx0f6JMbA9B5WahARGpaJ7Wkm7ZqyT7DTjVs7k+Gqkjm/DyBNRU6T3wk4qRiF6QxjQgKq
mpriRmwGuDcJjNkW2lEJf8xA/ywNlNDUZTvp7AIfktBZQli4DBmH7xgbO9W1kpEFV1AOq+pUDZ8Z
BL7BpHNu9jLc1wDVDDOeRhZB/zVnjfV1IsOs5fu01c2XBPbntkr9ca8hye/R/K61M873oM0fHp1M
Dxz3NzczmsRe7zButdILrBS7pll+2r7wr0W7+p+jnZEDftsFT3akkz6vUB6kr5AJrwb2rGu+23Zl
X6BcMaGjQa2X6DSYZfWTMWXCCj2oTaV/JlIPXyPAGDPNMkqcUbL31THQWAToTS39G+qB6m0XXWZj
0E5IF7bfGFORk4QkKVIsidqKMdoonXrbsMdkxr5ZxXN8QvrdqaHbqrlv/Swn8YHeH/NmedQk47cV
xNjnaDC0p9H84/ivVv2e1f74lA0zRRVwt8WOojfhe3tTTKfRscpzAkUVMkeAV6JB2gJ34uPXdLHQ
Cu0r9uIWkkaMkOGkLwxUkqfYZ7gkp+6Nxp+tcOqAY4LHlnSzQWswGCT/RuijLjtJIo7gU5m/Ya0J
fcKp1mxWN2hae/qOOTT16QZpNgTSpz+3ur5wGBTRvha6vwnqOL5qdrcnK/lkBX1zsvr8qe2WPtR1
9m+vBrs9E5uEBnMYpn7bItKNy4xLETJxEm2TRmRbJMJvpZ8Ph3TMEUaSdA4NrbpU8Zhe1V8cjXvQ
mOkbRM6YDffrYdTwVneGXd7ZwosiWIDOci39QlSOOrRx/jDWGs4j8gtQq/YM76naewOu/Kh3mvMw
Gl98o4gfZtXglp5JZYzzCDq2WiD2alC3Ym3SHhqlc/GeD2W+N4O2Ov7DLN397yAcx5xu44ozIOn+
l48vM5HadPy+W6XoGFNOCr0c95AsNSo9/RRF9b3jZz363Lp5dd1seSxetNROEZ5XD8Jh5m/sYsIn
JRK8G0JgSKTW5G6v3oyORKpV2d2LlcDEWgsQgKqPjDphH9a5eVUniZvpPwtffK9mbquU1c1Hw+jx
qSct2ESG1BuwdPoOZP2/ushgvmqPw7ky4EMKUGVbDhuxLQzsb6lIj1Ex9k/a+I1yBV/sSoXn+izN
9oWlgbGuwEUkxvcu1sQZ0eBaMGsBwotg23RMtkrDKE5KdFOxD4p4U7jmO5570Rs/DDtRAFcOII8v
b66cR907JyIkpDC8xnr+XiQ3IjzRubH8i9U4BQeP3YeFRvQb0e0LUHhm+OSHlg5G2Rok/GlXikas
aCPkCaBFySbxsJwJExHRsMYwNcX3jtDLhtJu2sMXR29h8tjDGOxp5XaA7uwnT+5WLrvijP8bJJtk
cURUgQet2Q7LHv9GcFFOjt43/6TF8k39Q9Ct36za/qOE7CqL3kaZfZGWTPybeIq0OdqpAiSS/h78
5njHus8hS5wjvbgja5QyKQm49XenDR750iXHqdGOxuy9cx8b5KIaaMXWwoAp6RjO0xe4KPkVYOVt
z7VaSjt0mlffHQNcm5oK+nyW57w2duyXnPcIga+JFDJBmNb7qUy+isx4mRZzJs9ifsQsQJN6W3cS
HgDINDogs5zVmadp2EnjCosQ/UHuVG+TNXxOjc3K1o6e3f92tNn+h7dJbdj5D6OWy6DQYt0c0DVe
qb9NnW3CkALwGZBoT9yaJlloKub0Oc2z35GpjUfd+qF0bjUCUNKJuspSJBUg3OKapt5EVsQlPmJ8
WJi5M6/71xxFv2b2UYdNjSoaO0+mUZebUYqkTfOzqMS5Xo0OLRj3X9FxJ3cBAEumcM0/2A3V/rq/
/3iWh6sIK7Tl+n+vAKkZUhhJPzBoapYveevWO7Ob0l0+r3FoN0LwcObzdnBCJb4omVV5uLyy4+WM
u/iUS4Epj/NXm1EQidZQZZ8Gj8gGJuZtsSYf/3DA/Zd/m4/E9sigkRgg8Ov9ZZHsyzLgvMf6l2jO
MY/W07jWb+Q27K0WANVu1ojsBuO5xUJi1NIx2E/2Ul8KbeSETujdhfZPWUUVKf/r+2gRnnQllAFr
+d+e8tYs5qxjwLPVddDig373G2ZwvjE/0rgHfkm24NhFJtnSZW2ODSujt4kVvWnADbFtdZd/+BaB
U/jbYMhCatc0YVoYAc+ueq7/Hz+V4Q19nyHNS3ejSb5mcPYFb8xZM90zxi6AV4B8L3gzqm3rGOYO
M4j+SxEwlL0pwRZELFYEh9hh4j4lOPO7SnxRjwG96K0wmAbDJK6NCqQOYbWdg/0A3A6U1wn4hNEC
KevphE7drEGHxHNkRb9inRJxTJtL3s2oMtWK+8Ff9Se9rU+mUf3JuhgtyOUM4kd0VjKaVzInk1wU
ZYhkFy1cTZLny9A+NVYbPc1lvektTJGVRi0bUfJtjKRk56mYfIBhMdAUMrR9nf/MHbZ7QsQnaWNW
2tsSeO+MNAiNrZE4ttnUf62S6XtdTsNZ6aujWep7A20QXgzqW+Y0Yea8gBca3+c2/u10Q4UOntUX
9nRheTa8s/re2Z4psb1Gw6i3sc/9nyAurK1lTeKbOfZf0P44z0Hc+h0MpcS90ZL8a6b46GxvuNSB
VVGG0KLpQd5eOqaPZWGt17kU1bUN1hORNO3gLRlURODnD5uuom4xAdcjkxdZeQLz2DjVbO2rruMq
rWMnZFsLNjqt+LD7j84PilsXS7uUHmcXn4Qe9AMwjKup4UkfbKRtnT5+MkMnlZAQN6BuXzBZY+R8
Kjvm7oZI7p27PBIc7Bv+AetKHPs7QPHBrm3N9KyGP2vVaXsHpm87UJKTMjYHf/mcremdRTjEP2F5
3SbdGM6mD0s9poQ0s2zaS6s5+qDK3pv0/xOztLNLDqKUkSN+Z3qwFfSm66S3HHvLRhmgZxmTGzPB
eln500hsnLBC4YIstTdhld+THjusmi8ra/XUk8SJl/o2DfYvo07Ra5gszNSPKCza1TYFx+DA/Cww
r1a/FyLeMGe1qYQYAlWMizbC/hzdS8uL8r6MuoDhwMVGOtHaicntv7ZcGCPOt62jBcPF/JKXrfFp
/0kjjPHqUVftgPLKIpYEYVdpt7yrPjqDWJ3Ljy7AOtEPgKad1HwWK7i9RgN57oGC2Swx3gX8FVsw
rXd1CWlrYO/qdDpzHh2yKTGvvinCPGBdtBocE3fmT2ONm65b10esnwOTOBazoO9O7bpEO8d20/pk
9IX+0U6EMwvzQdYpuztN+4jHUT8bCZGqVHMOOsOPbasZiJbreltzKiNQoM5+6ay31qzDHKnxYXU1
C7dxMDRDbh6IXdqHsWPzhdPOW5cQ84n+4ChGWDZxbFVHEZE4ZdKuTIupaafblnUHQWG6h2K0v2c2
EHyHyX/YajV+gXH8ksC6frLs6KO07mO7rGEn+vbA8hBBWBai59jRIXvdcuqlmGKSS2RkpNFNzQcn
S14sr0YBjeaQGUN6ybT4XTLKOns62TWmrW4aP6K0LC/jWt3sMT3Vk5aesuJG+RvarT0/ypxFCuUa
vzLkm07y0196++parXWCln5wylAppqT+v1prkjzV6PFxI4txMDAMHJL1tTWoFS2CVn5f2QdTYggd
D1eqb0dfO9xetHBXtwOewV5ihngRoRoPz8BGGFpYENG9xm11Kcw4fhYWS6tL4os27IIyMQhFG8t0
rY3ki74S3TSiPXIhEK2GwbddGuiJ4y/l9FUZNCHNHBY57hcMwiivMimnDu+hmX6JEVCzyeDw0wHV
tH/WtfkBbNjYjFUVn7ImvapKtI2cD13rXUz4jh8eqxULHbrrT1XItSgrqC/OjmVg9Xki8ZKWwcao
1/Ni6M1nhi5KpSuhzNud4l/NPu9KavhvYPHorBtk9ARIaDlqpKP1bm/sjbKdQ73FPTiK8WTHwymR
zqTSL+aN24pr5Iv5bs7MtUX8Pg4YbkZrdEl5SWIpayYgLXO4y1vq/1pJ1BXgT95zNjGpETazh5G3
IYBmo6rofw/gjWOnYcnq5anEoNSaoIu56IyqVlKNxzig3usRU1AWONyLDOuqUhBUoYi2Fq7YB/ZJ
1fN5tn+0cu6PrFzww1LW4pnpQiHjBDxVVv0janXw5257H4PMOFOM7xyfNytzTUQDOZEcm/kqTcRt
lg/HJvs9th308znZGizHKBe/Pw+gLoahEseEaf1EdRRqpg8auy0ukeSkxAHWVthpmyHodtmAiVHJ
PMpMmiYMKPM4YtYHTi0T43dlrmiD5eaSudmpsH08j6+5SfmXxLQrvYyXK1RCZiblkwioi3Wo0Bt4
4OshS1kCrMtvl9JmNUyzeCkRrP31pM5GdgDlZ9euvRuYxk1VjOmTgQmokmECyWXknpU1BMizz8y9
OVCN0HxSt1bfSxuLbKFh0wR2x3RNkq6y2t6mNdrr6qe/1xH+8bA2LqQg3z52VfZr0fOAjSIYiNJ5
fcn97KjxlnPkA/NhusFSJ0DDfbkzS+tC6DwI9Uo8dM1KL0XWBUxp8V/pAuxNVBhbkmibNZvZh+B5
Raim9XYRYUW3Wf49GYT5B8YYoy1auOtDaBGTQVL+l3TWkCJYD2MPyN+Oo900BgzzMC+rZ8ZZGowk
a/xncBGMvLc8qpqQnvl3mccj3wyE+pakB/aNpEeZGd9BZeiz8ABGJ9iMcUTIWqdkmwFG66W9VNZH
187lw34OXlddM66tjH4ymnkzsghygTTKqYuTDRIGgF7NuCxpFjY9+FjyJZdGWuBq/Ly70i+/Wq1Z
kpNqzqX/5KDN3Rx/fqIogTNvsFsFF1EZGksXH9h7wFhhwNyEr2tjNFlxbkzjXpEz2TVJf5QFx04Z
hSK/+No3RrWfsWRhOBmObZWOm4YsSK1bsF2n+kPLqpP8IaUkGkvLP5dW/yvnR6vn80OPqnvBtdat
sYkfjLMBDMF3LWqqg3KSZLT4YEiO5QRiY56ATPMtgKzMYiAGRGyKqqKzGsY7mf40VT7rq9B0PM5I
RtR/qma5qrjJUKOdJUBgd55dZ6cJ6PM0x+MJw9ub6CmlpgYG0WL/hiFuhnT3bEYwfCmu7TH4zfel
weQBgenimjo6hxpY+OmCOaerVSJdRV4wBLiond5BWVf6Sas2pU9RFjvpWSzrm/p1I0/eGTeIdQL0
dksj3zwm7LVRZWUSs3Nn8Jjfr2y22RQJLALkN6hGuoY/v+SdYpicHLqG6LbnETqt7ew58jMqh7bb
2xAiD1mTpLeApjKMAu1nvBQSGDNA3XEKVmM6Gbc7Wzz+DX7A043gh10g0tyjvzfSzH6U5Xr8dHYr
d6Bqo+3SxZiFecFJQc3pmvOcLEl9t1grWM5LdiAezl1eZ5RlQxIqm8vsINaMPLOWv+MQQqqWo/J4
xoIKt6DW/k2BzEWzF7OhfXqVgwaI6Bq1YRotaNdc54YYk89oqwm/6sc81Ed1l2HiD0sDDHCPgQGE
ndhkNqq1YnosPnMIq9c27L2aX8pT3VKoDm1s7RyBP1N9OhUWNEC+/eerO4ycIlmWskeCt5kjjelU
jei/cg0x2pJWl7rLCVhQbk7wRfaiYPjv9e5p9TNnazsa7i4uwy6pgGePBqs33B9EAuMtD+8QEjK5
fSYuB7qWtcFbudqkVBgqyNhXHOJ3huS88O4AOzuPnGZD41ihcgimdvWcAHp64HwbHJahD1XFinbH
/tEnZncm1kslQB9YZPbWA2x/V7UUdowWGL+Vi+QVCWkz8KXfYpetrCMjAXuxgPLH3mxuJ9K4Y+2D
Aum9/EqsJWLjhwTyR2VNn1AfcPomX7IAsVgMFNtJEYWRHd3Ue6UiaULvVvx8/JrKs2N2ktXx0ZRF
tizL1HWhUgQzFnXatv4Iwk6iSjrm59qpmMfgqLMcQnUH80KgQJTBfPU6feu0jX13pxgrdcuUoLTb
nzAz0rOWMDViZvacg+OcR5Y5gIz5ba+l8zAdLCW11381ctIRXsBM2g6K30POUDeyL+r2j+1p2VVj
+5IKd4SUrTGqkt5Z9RW0XBchm7tWsFm0auhmrh88Wtu7KgCTUbIQyw6iGxD3F2WNAg/9tSucZZNI
9xoOMjisMNos66yoVzPyHsu72tcJD/kpbeY7240CptfJzywdjpm+hF0/6/ccSroCYKyVyyKEPiuO
WcCIUpJSlSZlI5j0fX5PmBzyWWevsNGKS27MB+KY5dYdrWeGXV/7yEyoT/HHxcHS7iNDbnZKqxcV
rVAxj9RZwAjpDi1CxGdmrSLZWTkgFR00w5YtP9IL7bdnFIkKpGrFrXgQRIEOHWrNYLbznWn22+ym
8YWtF0BLanEy2G900HJnPilaQ25HgK3y5F2ZtmfbaMJo8Lyta3cBto0p2DJdZrfZVFsHxNlpk3QO
QogMLqFo1Mc1sJ5Xp69pBpKJr8AptlqDCNtHy36wFiwDWe1Bx5HzEcnlL7l6bDag4PggqaLuxMSM
MclNiM6VxtCfJMcvAQvz2Ak9FLTw15YWhrW3OxgUcIvZj7U3vArBZZRI3kT8FjF0Dom0UOeKHtu3
SrcvcV5odKO84L09Wju0gcsSAfsA4PCV3Xz+tlqWm2KbqBqz8um6UyeV6QkGSd76KCSoaUwZEsH9
fVtsUVD7RxcF+sg7oghz/aWVbJRxGV9TtgztfZGyO0RrkPNS6zct33vZ8T0aDI5yB0jwjsV4+Y3+
zgDo0L40UU+jOpmfx4A7ByQmKT3vZUROI8+4ZnO/dEOj4UV/lnVfmMTsSSqHor6MKfK5y8vNFJVj
IMM8MHvTU4HdbtvrhgujLbaPbiTzjdLJb+AoOazpIxfcR2lOo26i7acNCQjwy8wd+vktyEwrrOiD
xtFha5ksWobRKg6JfMurkRZ8OqtXR+nPVdbiFEk/6ojmEWT9hYRVfae9+odo4/9PQGZ9reUyjTF1
+Ap/4RSLohuDedC5Dat+T8ifsiT5MOQoI4c6eq63s8TaqMtfseoYd8mLH487//5hpcH3UlKkSoDC
VfZF8zRSANzH+JH0TQRNiVSI+T0tuRv1WLj7BD4qsnhBj7XmrDkzI0YGTvcoWGl1tfV/TDIrJt3f
yiecQsBIvmHaZMT/M7hpDwWQGcec4W5530heYcgv2D4y+W+ZwUUFndM8GDpyrL/Cbrb0nNUcun1T
I+IsYBABbeCsVW7HgCq3z5pP3eN1Ghl3mPqz3R9mzFvPPU5S8pAgaLukOGiMqwdcKgI32TI4pyUB
Hsj6ypOqIXx3fmZrcCF/Dyg6pX/Vu0vqmEzp0Yh2stmJaQzMtnxBezROQ1lduDTrfeJLlZSOR2di
vBtzVwOu7d5Xe8QUQK7ckZNYXZSUc4/Ci1Ablqzaaxo79TC0bYqyH8MWwv9miNm0mVfWEdYTgYia
w53toFzxuSgv8FKu1cx4GQGPO8gd8+e517Z17m1UsE8A6ju3vfumLcHRxHJ+DGK2zfXWGGxUj+5j
+HMivJnB+MOSoMA84dtvdwsTWNFH1xlGbfpEjrIMppeJ8CDGvW7XBNis47xmc+eU7y1Z7ViUPY1p
lpsFMs5GdBiayA8LIotsLOn9hd0yqYsFrnbuJOTwkuAzOY6+84tcKo5nWa8WWUNSF7SUgT1jW3lD
tluMEcRqNnPr2aFpNTXmryo6CLihYcZZ6TWlt9cFBXdsR0wNin7PupNPYTCVDMZhgcCQ27u2nr9h
W8j/IUht/hfnRGJh2XjOQ2vx+Pl/P7Elx1CKbvoJ/EF6LpHY1mQ/ayOFvh2xaLKbMcDxpeQSRJ9I
y7H60xqYRnopndb4Fze61wM4G41rNouw0BcSwZ0ebYYs+F3QKuyA9fzTMmxLbfP9z9fNZ8pAuyCh
B0BP/spJc/9XdPvA0xRaLfHYGRQtgpo6WO49ARpWH7avpU11M2r0gVwg85Zu+rDWON7gs/Hsk7zg
QdMuXTfE22KOf2trAQ3MIVjpkwEntkUiqyCmAD7eO8Rm+xJlmXdMvJOaD/g9SO7RT10c2yCmLHve
MLnlVVrPacPcu03hoekNYaNPr7Zb/NBWulu6B6yUrv40SF4YRidZdpFjLbKZu1Y7Lm1aX237h6k1
Dza9fmOTyoJAHr+zEPWH32O1UpjTceAkkLsydjzrYd4ExrbpQegNoIb+5VKokpQyXgkM3iTbrQ0I
D1Z8UCurY1WUrXJtAETxI6bCJ5kG0she3AKJ/EvtMuBc+gmnu/uHISQK7vKTgGGFXgacOv+atRNt
z0kFfZQoEsOmrHN8slKFPgxNkGCIfXaD+agGoZnkeVnN14I3ee90lUfy92wGVEGSrIdaSpYugFfF
Fq+jg63vs0Vg7d0ZlY98iRy9ZQNu2QlHuAT5xamBYTnrWC48WFQjkomqJMhGul4k3bEPOH6qbEI7
aCpWIA7ab2uyvEttJd4uTv7Usfc9i6OTKPBEUCDO95W2wSAo+imu5ybU1gW/oe10X5McCrWqqx1p
ifFapKo8R0OVCfIJf+KG3Z8vasqcmRLzUetbY/I8do9lmAcm9FlGoLQmCj1YvSNOpefC9xnBp+me
6UWCE8JaLsPK0Bdx6mAl7vMI/v6oGtjeOpgmW24+26gmqg64Y7tEzI+EC1CHgxrpzC5knCgvM6bv
hZwTmT/8bOpC/A9ct3VyVr+69VoUp068Jc25Gvg/AK7dsLDaPQUVvhic9Suu6pARFMJKEpUsM7Bp
ZdLUoD+A+O+IK8QWqJLedMINyc0rKQJNRzyF8e2zxVAFdEjxEq/IW2p7BSF8a+taJRHuhixBfzW8
PDjwAt3UxooMrYfyQ26/6wBucNx/LgDI5ADdM/Crf76GDO/jAXfW2vhUV8zN8wwftT6yfS8AS6IS
Ud1gJcAmI1YGwXvAZ4mLSfdI+EQdSajOSO7tOrLwIXiDjvBvkH0kYWzz4GhbOyZEp6p/104uC1fU
QWPhTcnDOWBF+GxU1UOgJE4dPPmuKUa2QUucqY7AXdupNLTJ/2GEauPEbDaQipmts/dsioZ7JJeO
RW41bHIteMxxSkrdm8Sxt8qXdsUNulbRux7TGvYFNnt2ld7iAT8Nsxxyx6K+VHX/S5sXjGa+R9Aq
WxD0feK2W4Eq9FgT9D6r1bU3T/S/k25mKSneeVULBDopwhEazT2J++9pwKosVbU37GPUZ8N8qZzq
HdYnq0WJf+1c6W3rLBKGzsDTy745rE0CrTPWCVL1eKnW0q3DJKsHtiMBFS7FcIur5FTPnfMKxuTQ
ZFJ8bGx8lkwP/4kbozAY/3n8B5ZuBbbjWLajO/pfuKu1MSfY7zyvA/AI0n3It/liG3dDL9udIBJP
XxH0h1JOOZps/ZFgc39zEdrgvE3nqaWpilOEK4dbPyZ+82ZA69R64I5ryZrFcs30S27ZHx57u+jf
63OPk5S3FFtkZR8hR5Gpz2keAjuNdg5hgp0/4Zxm415x1NwRx1blvGvajzhNnR1iggesJckOFTJL
2Hgx3t/yLtjB8DSYlCv56p2Hmq6FTfDGMc0BYEjFK09sGwIDCxubeLT3WckURioj6j/a0u8Yi7w7
N2P5Mk2YFBP53FvWezNpbL6UiRlScudCQ/3sExYrwrMswiljaelKm6Y0Aq8ku6EVfLmWtjVS94eC
RWArqHaRDU/KeWHavO5VPLgpnGjfEe716ngJ1XkySbiAEvFHM99WZvDU0wpvs1Sus5mZEvTeVvmN
WrCUmP/7rbXk3U7JLNPiRTSexa7E5BSt6d100DLV+W5VfXlxIpbGmfX4HmSNuHjRx2i8tzmXR+oI
C1bNRpCAx+cDafepkkWdLV2VyitSAypsTGSXAaWu69evcyzardE1hEO0+MA+E1VAKrYi6PLxstjJ
sxo/qgmq1ohpb2r5Cdrar4Zs3rZqWTQMkZJJV1TcnAVVf2RaDpiWo2gZ835r9irEOeCTZD4ZO4SX
gcVUbDoPY7vj3RuZyiqJLmYNIm7p6WRy1N8jt2HNXaJWV9aHNXEezH+RHlOEX4R9zCXs4WLtJSlC
XGJIsZZ1bXVr2ngyc9nP4vfcpXg5YuMzcreas8tyy076QRO+mBQ5Isrb31Q7TCIijDSTNdZAYA7r
NFvHyGRxeNlWQI8bN78q+8X/9Dat8E99/1n+6f/XrNz6P5SdyXLcyLZl/6XmuAZ3NA4f1CT6CJJB
UmzFCUyURPR9j6+vhbxlViJTRdqbZVqmhAgE4H78nL3XtlHi/P8jt/AapL//jNta/vf/xm0Zrvsf
SIzKdrVNGoIUHjys/wZuMTzW/0Fd6RFG4JpobBz+1DLZCf/3/yKr4T/8F/BjS1aBViZKyP+buGU4
7n/4fymVcdUS2kSx/D+K3HqnpiE62TSXuAapPQQ1Sn2USSm6Gcx2iViNptB9AgnBdpwnZs5ZVk9F
tolC57EIM7hKbV5XyRfL/ntYmAvwSWq+DFJOpYRtusuB5g8tjz3GNKjHejj62mqOiR/KbTUE9h3K
LfWFIEy8p0wt17KQrnu2wHhO4PDHb9o4neUwg+iOOLhD5+yHfngzk0JW0RNzFxzp5Mb3hW3K7kRu
I4WiGdB+XZXm4rT94/G4+e+u9mcyDz/sH4w0wniUwuvtLvFXyuWXXP77H18b+Wg2d94UnBwZvhUz
B7ZI2wWCbVgEydz3X0j93stm//nmksQ3qXniCGn7iL/UXVhqs8v7YxvaYDd8s0YKr8Pf3OVFHa3A
8lr0Ej7/juK9Tuufq1oe5zlX4BpAO/bht4VTRAh0lsykQytr3kQqH98CmIag3aeW4bXwoC/X1hTf
dNLLafKA9n6hwVW0u3CKKZw//zz/nB//X4Hxz+fxXNCDdPEcAoc/FhiN27ZzT315RLzteMiHouhc
t0ZehCu/NlK1odbFcWYEdDJqYlm9c6sEmPmEAKzp1o7a9uyR3FnfTTnG+HWUDfZzGbgDklAsn3RP
OigNQen1/mtlV35yE8lpdg6BLKOb1PCY8eGzGYnYVlOfbprYgZgxJE4XbZwqRvkiy9i5yeqCtNS6
mnE4pwhJEJ9Nkaa/QvWqULbZBlvkAIIKUrFASRv7GL/DbirSPdi48LkrpO0v7f/szSnJ5M0TNwe8
PB+6tLq21fStKAy6cLVok4ORurjz+rYP5HUcpnQwi4BUimOUlvaLn8fRnSC1YV5VDvMIeLXkAl9X
5Kl2u4icQIk4MTXpt+jKv3d587qDknWWAs1Dwn33+Y/34Qlm+bTRcbqORaoM5suP8RGYpuitdCaj
c5kxk0K/uU7ljJuTQ+HexQpyxNsVXH9+UbE8oX88MVxVSTgMStGNYGn8mFxU2vlgpmHlHl0voeGR
e52/l06MogsRWtFcB47qLydyL84N1PeDU1XNPeQZ/SjjGvWVWfniiw7Ph/uwrGEITVn1Fe8zA0jr
/cLRVkCcEUOPR0fU1iOoc28hdvugYOJFdj1aKCdYQz6/D+xQf96G5aIOLV7iWiwyW1Cnvr/oMIfC
JsTEPBZdZGQ7D72AzTACPMiaZEGMWmZlwSwTs4NUo5f2z88v/+89wnIc12Xn5JOY8DrfXx42yNxP
/mQeYWv1p4z23l0jRHQ3Tq3/xe39+Iv/81UVACeuSL6Slstn+WNhNlw7oWdiz0dZevSY5aDdsw2h
4wFH4uQy44iLU8VOUl02pescZBTkeDKY4y7tWCa4Kz5dXm4/vwF/u/+KERmt82Wn/Bj6ZGWIr4e0
no+O5bW3Flh7YuZTy6GQ7KzfmnkeQX5jSeZFlUj/9+cX/5DW+M+y6cL9tfADo7iVHyN7KrZozzad
+UigvIUeMjWoDZKhWBqpcAOJzDAGNL9WOfhvWUtO19r2YABvCoQUD5XwNd7DsGsI53SAc6ztkTVs
1SvN9AnznvfdGh3vN9EFOWKfRhDPaBQlEYVa9qpetUaWpXQrjDHdtpHFiae1E0aLHlbudhMAdjql
6DrMFVZ7gHNe4fLPQlUYdXx8gP62wwZWrvDhIQOYe5lumRLjfRuMBRWnpsg9D+3QVpxkMv3QR27V
QBv0Cv3FK/S3B0txtEVEY2FgdMxlqfnjwbIST430Krqj7swIvwWpRXptKKqMNk9sGhLkCXHUJyc5
WkFBtxO84VCLce6OY39v5GI++mYvXz//cRfu9R8L3PK4u5JKyLUsDt2O/eHMPXRgBbzANI9Dwwhz
ZYpM7Zr+EJXey0JnNlp9jCoYJM5QfHHlv1Vjrken1/JcTuzUQe9vyBiWjG3wjxyxszoHhqDVr37o
QTRmpok7jC5LjpNdTo5zTstYAFegtkNIidjf/6I8ksuq+cdtUDaie5vy3BSkb1q2/vDWl2lWaAqA
DKV0dSmm9NjV7jfbJ7KMrANMbeNwwcbdbNpE0+d1yvsm9s8mp97C7PZMjPFgmeA3LH5MVcHNRCSd
x/NlEFT7ptSnKTCLddR+tSzoD+vCfz82O6vtSNuhjPzwTGHyRX2J8v4gEnkka/DSVPZdamKzjRVY
jbA1uvUQ0aOuYROpBfOue/YLuzmlBZ1+q6Kc913nhGhh4yKqmwcxIjg2Z8YkiYdSubgMxXwQTnDQ
aQ7K0r2wIvU6aesh8DmvFo590E522ZUG1NnoYnCHU+w45mloqms3xzme0YLAtVYAwHCr1QihjEAm
Zii1w7DEZVhUZocgQ4RbMwtJqxRXIIvvuqiNiyRlQDxK6w3qpX0uHVYUNQc28inrkT58sCon704i
3bEH79YsseroMdGXMhrRzptPlLbV3h4asZcxNsY5U2+ZTm7KzmOMF9DctCZ5GZT5Mffbb3RoIa0N
0aHVDW2ffEiZ8vbTKgGbvUNb/Vpr/zKsp+8VBADC2L5bTQmN29nJZiT0Lb8K7GqX+AhUrPDaWJoc
ZgSHttLXdeXcRqZ4VjLGKBh88eB+mFAuoZ5gtHlvcUIAt2fg8/4lkpYbhnCoxbEUsfVb9oF6JMDH
gW6IzDFc4dBrf+vOXZbTIFAvqPEgLlJEet2uSlV/wYyB9kHfc0pcd7SVzxHjiiV5yGlfwgIf6jks
QuQmUZvTCvNE5oJoip2mxuIxeT8Tq+eHKIbCfLVid7p2UNtP2zjoAaaSkxuRug4Q5thpJ7jUTaaf
7NKX9oYlOPyiVPtQFy31oa00Sce8xfiXzQ+A/ywMaoM9ZD4yw4ePMw7TKTDSdJ87+GPzqjHhfZjR
F9XCv05x3BYBpBtEos34W3646JASJx15rJ6RQUcccWjOg52ku6xbFNAiNK8+X62XZejdMsX1OCiz
VNuQhFk03//athM7ou3Rj44GULc+EP0VFvSasIxMfnFA/bAxLPfTpGXBsQ0rEhf88NWC2upCs8VE
n0Vm4uxCBt4d87IikZuF9XVHmeC/gBCrW6y5SM33qS0M64v7+8F6tDzejN6Xs7K9fAjv4+M9OFlu
THg2jmNnJsN2zEV/sKpJqBWJKTgPKEtgHyZzpBainY5rhJcK5woER+zpVBHet1h4TbGxZm+8+fzH
eG/V+uezSc6QQuHUcrlBy57yx4YeNDgacwBdxyrIIw7V7GIwU6fee/78Ohw9/3YpBwclGxS5Bvz0
7y8Vg0llMArR1jQlGgOGf0zNujodtrDWH3pVJNBSc4Z7QLFvo34GKiaMaNtKbWCFn+UpzVrmf3lQ
70qfBFgz4SxKnNS453nrt+Ms7esZDhoxtPG3yYMB080RKko5VN4OIoFG3mKr5zhUIVonr1DPRmfI
Q0GGyLFMhgzAieM90SaJ9m2GcNbRXrUZkfushTHIXdu7r3AHmayGhFpFVmOTpuURMDZkxnTsp2G+
wbijtoC8Z1DKgz6S8iJ34A9Ip7KH6WDpwruY4F6exjitFh/As18MiM7ruPIOWSXza7zJKJfiSQDX
Q9y0rmVAFqYvq3KTCKfa9s2EDiErjNca5vBOTwwajcB1kR/b8qGdTbTt4UwIQVXYeu10wl7JejK/
S0ZUP4UkpFklJqQZevgjj6CybkNrHqeF6GkuZB+87m7e58hqldop1te1JYfhvmKUDXVXBOVVZxkh
MJGemRxOnllhdZDqJS9TEDRolLY+wJEdB2Af5LnfeSg2wC7ospi3hQ12MrJG44TlJnztFZ6vwBDF
rtPh+M3OkIN0oTj4RchmF5njNeim8aCzWH+zLNraMkM5qn2X80zkw0frm2TZBCsLUbOf1bvGQzpd
otq4aw1rOhlaP4O673+jbBTXBqId0j2Ssq12ykFUtmpT8SvzQ/U6KACizej8rgf0XrZhP+KUaN8G
IEJnXhzzMVR1txXU21f4yxMogujBfvJInMAO2m+dJarHxtSDv6ngoeyhqA6PeeSUD75ls5ubAit1
Zd8AOowAyTVp0pGSiYoCzvnsns1eK1y5mfs2+b6ATzOVnL48huEg8mF82uKXA5N3FcSxs61hOH6v
h1xva53gMtamg0rfVBsVA3EUyKM3dmpFd3Ma4a6L5LXhVoShVRPjqNxv1I9BtPeKgW60ovbosWWr
n4VXlWT6ECLZbwZaSgQSNPHvoJcl8XBMTGy/gd0VpNPFEIxy004jyFpV52vkjPq7W0+k6qHmsDc5
vbeRkW1k3ud9i1s2sWTZb1vVl/0moXLezUkl1/ag+W6J7wBNnaZj5ddPPN/hLvcdGJpkWhZ9be45
M+QnJgDyIcYqwogY4A9gze8eVA3cP9alY0g0DHg2NoEm0b7uHuKJH6hO1Un0WYBBgc85YGpCRQ8M
gOyCH77PlAUaOG+c6aWQyQWGVLfD3mFlafcw5GMNCw/IAI00aJr7SIj6EU6Sf8lAnzlsGUpiFCen
uQQUbzyJintF1xmQdTLLV0RxDIWq2D8YpqZgHWksrGTaBMztO95VWQhYbxUUWl3Gzx7UEB89olu7
q0gF0zOED/QCnYPobV1YXQoHuk+u0HS5jFDpaa/jWWXrLHeGG1cCx+MWxgBW+WsS/DOxl15EU+ve
8AQO6KKoEfJ0YPYzWdV3rwYrWLYEZGeERNEPD+Jbq2hdcvEGB5B3b26UUyQXnYaZzuKiT54eYc2K
aPoZDsNPRL/hwSprcFikE77Ujgn9sFeMegs1/OhNTOPw7DFVCcfadSOTISa8/MXkWKZoliid1nT3
GK3Hk0viZwkFHMMXY/WEe7pIF/sod4edILEk3ThdWgQssbhCB7sQN+S6xO7KcMrqjIhPnI3OdqBd
INg60E2pt9iG0D455eNg+i/cruyqHN3uhzF088Vkpos6uGq2OijwVnD8PLoJtAU6q+POpQj7QQ90
OHE4+p6JInia6Btteipj+KGBX50S5OMb1jbCxaBEUSNEI/Efei4Ykyfj5RSr9AYEmLlqbSJ53VxM
x0UuQoCmE13y4PewklvWchtl8yoz8rMlcajlwSkIyT8JUjydXjxSvKc9SYYtGrA44KYMXXM5hga6
/gAWCbjDXRDjraz5FuumtsZ1FAt/F7Pcb83JaTejDJIDzWl4yAMBeUFS2XuaveU1wxwXbPWU+1C/
Fwt5GqRr0YGGC528RlOVOdvRRcrNUz+ceSKrowPafKU6JH2rMGq8rR0LdZVVA6cIZw73XQxcwiCs
eNmabjprYZUWTr+XYJ43pSqit1Rm6pLeQ3U50EDFHWLfiEjdqr7u2Zq4dIYkattOkFazgcxxM5sB
HrIln5Og0i8WIsXN6NUG90s+tgx+gPY0IG9ZoekooNJvO36JqZ2YcaYYxIyeK6XODwbvL/CQEBgR
zWqp+pfbor0ZRQ9+3R9Oo4dXbd22ZKbWkAhWnV1+r1xouA7TnI0v9PcpQwjTG/qnQ7TuVYPo/hbT
VkLmn+nsWivbycArDs2ki4tCGW/M06vzOLRvDi/5haUoYxAOYXoUeF6MNHxhl/ZfZOdZzXoc6p6b
WKSv6H6adRd4zjZk4rChwGmRBDokPrckeBvIG3k/3XKr++RWQmtZpcGIAcVynluvveFs16yryIFW
zsB7SuXJz9A3+vbY9xtlwsFKk/Rb5rM6+5kd7Codq4vWVtlRRGZwMZbTvUt20WoaRomSTHJvLYiB
qtTZcwgbCQxHa97K0eKUJ6C0+D1TpWRyDPxmCOWVZ39zZP8tL6unuMRfaxI3yWacqZU9e3pp5l5M
QwF7jMqVB43277URy2CPL7I9DQNBHh5vOerynq/pGM99RGxZrtNbymfoXJFZb0KRTjhlC1KmwEDj
8+FVIIBLKOO5QLy2irJs2Wrq27kCqjpZqd62yG4QT4zWKyJJKBeC3lkdOz8meEIrIrVJEu9A/WJ1
j9e5GYdb9MbdkUXW3CWl+TNgdcf/4F5UWhxm0b9ZEftjzQ57kXfO8yIwJG83/m20+W/tciQUBUL8
AkrIbS0wxQ95v24904cLad2LbhI/zcWEVXox9s2UKQi5k9zZtDxoioEt6xcgHX8mqC+IjUNpIHi1
imVd6NRj2WdQhmkpkDyYgHZQmbdBzZivFKJ+iN7JU2OWwVXjFS8us5E9StFqh7b01SZ6hlBN3ayS
DAIVYapoX3tCvpvJ73cdG8pyJ8INx87vnZ03iL6b4jDl4+9yYGlhEQ3vhBnsmwinrJtUuyqXAeBY
o2bDnq9cVZWrpCCX1AJImPkLy3KojjJuEJWl2EinGphaVOdnMvDuBy28VYfrmLT5BTkimz1mcHtD
HgfacJJD1rGHS9e2luehAntLuCl1fYfNzK7gcXopIRqsmOHgLyw7Li2IrEIgDOxdtLrYB3WHuKIz
XksLmbrlEsDiJ3C/XNvDnGRI81uySNQRHPmbdO7uSsNSRK4yrMPCAE2u6O+KBPcRcM9TMyYjUxdi
VxpErhfU9sY2HNifCqP8HuesIXh4+tU8sn4CyrV/BMwNTpDK2A6lj5+wnPiLgsLiaeCFglWCvm2s
NV5bw1/j5XzI/Ko/212S/Kw89Dz1HN6aunzK2JzXNcjzsoXN4oCmXolO1ltV5TeqJdap0UiAfPCB
4Hnab0jRvXU9qGZViTbYZKW6GEamM2MHU32gabsJ8PNu57ZyaDdjEdUuaVs9edTbvhi7DQhT785W
uK0pmwl2XNT3DcZoEiQ4ewPNas4MxvmiDSrtztG/3UD+xnqE+H9CxA9aHWxl59dnt02rF5hGk4no
v7OeyIE+1WOGO6Ge37Iyy7AFl7Ja+TE+tLiq8EcYOVuMzgk+ysde3NUG/N1k7EjEyZwAPLnsRsgx
SYJZlrJuNRqx2AzAzzYMQWmVo46BGThYKJrNZsCg6CZJCplbvVlJy2Cz4Ro+xsrLIFPPY9kAWXQI
vIRzuqrMlPos529GdISGJ8ujtYdL/ZzYaQ7Utr6wI7y/GNT6gyM4ctIiKy45iiUoXvBweJVpH6so
hX7X34YGJrko6STy1NbfwSH6mesSkBz7yZQ7T15ZZWdlG7/mPL6Jp0hR+UXIZpvhJcO5fD/59lWN
Omdl2w4IV8PFPFokhtzhcLPPQ4ZOp2UwC6rOP0Vimi/rGLFimLa3nkRFXNA6I+LYYtfPI7mpMoJc
hI2oV9ntnWHMD4nIcFBzJstUEt81DbAYjjmLsUH74tKL6vTWBszK8y+e6rLeT2k3/KjU4FylZhBe
8PbYxJPi/9uohg5hQ7NyJTQfrQjm5NBHDFzbqUUjO5fFuqvgj7ip9LYw9UCh9hZoFSsV+1o6xnWm
nZEJBPUXP3ax97z2yYdsucr1rHZGS+U8N8KnEJyRaaSZcSmh1kuKQ2qngDUnoZ4KZiM6FJ7ZbatR
2BeMpa9MWvvXkvN1HcrkPjes+hrOJHMQm5GKFfpg2Pz/xjptR1U8ZojLUVpZL7oEKFNZ5FBFhb21
Std9SIcAJ4vrD5s0CaI1GmeKT+3n3clPI/x4ZuhRdikwFSNMRy/MyLCSNVnehn9v+/j0ORKH26qG
1a+LWB+NwmFJDwkcExYHmNIb/b3rOy9lHOr1UHIrG4DS2x73x+3czhki+pI/0IDHb5MZR/NYHRBU
v2GZx0Lh9hubvW+TBqxXlqyJWSuhYVRUfpRk5IlJGqobX2rMlH1MqsE4IBAM7XrlTd28wSOKfSI1
jG3gxi/M+fwdh5LLevEPqYnSKZnHcGcW8MirGJMXTTT2255Fo3HTdQrLd0NPglRJu3ozcFastEPs
LfFtt1mXhQebZcxR9bViQnaZu4w8gsS5qJLoDSMrvFltVWczBhE94WDbKHc+sX/j0kKkuh59Ujoc
q+oICyggEEHJITGKs8rU6W8yiH92PnYis8HqMGv/1ShkwOcLxUZS8gRD6ey4qrmt7BrSFIPkrcid
c0A7hIZwStcW9d+mUCHrvUv0Rd/GvJtkTiyislPkcLbzXHooVpE4xyBFP5E07bRpu1miExaEjysI
hcST7xEhnlVVEaYkJ7BotbjoWhZDq2meQju+zMPokdUYSDwIwhUVAbtD292Wc00yFJN1IcOE/Yyv
ibwuJbnXpErNr+cSiexcS70aff3NT8jBgVb1PRvRqU+DRX1jRCCpDT85UXcaR9IeOHPnnXHIcssB
qadh60BV2RZJ8DS4bJfhWL/2NT4+yRQHklmnCR8St/DJy31oG7dVUId7R0NAGWJrOCYYqL4xwDTZ
8wdxpKLmGJo79oMxjfMKRNLtyHb81NHyOcIzc27bnsewQwhCnypjNklr8KLxDKqk7tRo6O5Fizs/
oSm2NuQMPqnBoMoWYDRXY5MsJyU75+ABIEfZIKAjqV/CKRjRVRbMZbq2WVldj0zQoc0wIKDkuXdz
3OnGt1wHDMeR+2Ys4g+UGTeGkf8cYw+XFCs+D9l9B0dym1Teqxf4HNjd8Htu5q/A91KizMmJT0eA
TyyxxUmMLkSlrDVWdLXwCnA4d4u4O9VlzzvTdBnAj+Kh69iZsII12zkgtmYoMvPOgiSzDkLyUaUg
WawExLvD7k6XtPTNS29gVxWMD9q66VY4667GQZPuKMkvG4KWudEwP6XtaFzZvcLwKmkHOSGr26Qs
yb5pLejGqcSuO/f7LtXWTRrKO9tOz6C33Q1xPj+w7X/XHlE0DMleRIStbkqt1wwY+irhCL9y+sVB
XWAnDhNgGYUzYqrM+uZYhbK5CiKDUwKegCDVP0B+9CuMZgef1h/IBTIp5iVc1hl/9W7x3NZJxLbW
3vbl0nwciKiejdj9BgHS2EU11AC3JtG1xDmP6BrbtFk3NzkRASBOCtIX7N7B69Iel4zU9djGN2ka
6VXPtBLxcm7duVP6nDDCYYRW/pKDMl1aF8XtVIX9dRflz7aC+m96/bWkfYk5BStzB7DcSygS87CZ
NggmiG+Pxa30jYANMW9WuIPOXSt+NtPyoWy0+j3ta96/+ClmftdFYIgifhxypdxHbbgXEKcf2EJ+
0eE6G2AhVhXatgMnHVzQQjEi7Z3uqEYFugZZ3Qm3JR6wWjwlnvjuVQhmy65h1XWz0lilZebtx7we
HgLVRNdsNRhSAfqvxwaQgueUgLQzGW+rbtA3dWvHuOdCfkMkPw2x3rsuJ8iDzCUyFuo5urTs7jyo
cd6abe7+M8GVsdGC1OWAjTJmkwRwYcos3rm2ITajzl9jNYWbwaWW8wWlodkjn+ffvtVh4y5GA/JC
kxlQZ2v/TJc0vL4V4d5GC7/ryaZc4z8THAxq64YVON7EYrzz8mo4TWGarq3Ie00Ua/RUGPtCZxyv
y2viSR6ZxRM35lblmVMKCHN4qxP2tNAiyUa0TbWN4QfuDXtOgBbBk4dwfNtG09sYUlUwwaYyyDhY
W0k3HqrWhSfu2NPGQJq26bOq3yO0u89T2mmzO3+rh5pHPDbmg8bstNFNjF4aaACeOtR440RmtN/F
15WTv6BlKji4hThnLaogQmZLNq6E9s8M3Riq+E3g69vB7eerDpjmZTiRxcQ35RYsXf7aEz7vkX9t
VKXAHGM96xGwQ4+JHo+49TKmYb2n7PXWkJoAOBVSHhA4zduMoIvN5IXPc87mGFU466YlfpGWTHcT
2gkdOXQ6R1310yVi1OksAwFjvrdLmCVMqKNERTtt+I8sPz9UkJB2oKIHB7PwvpmrB7QoKBu4M/As
c4XGQLMWV/ie76epichDHodL2wXdoIb2aORwlH0LY6TU87Mhxvk8uwykUfWAqezcH9Qld6KofKps
M9i6wzBtldcbG4gSxSo3aQyQat3AdFXFLk3mkjVtEKdIqpFttd9biQtQdkA04DbKW+R/N2PhKTJC
hktVTRX8ypJOrXWuQgOOAnXGzhigWcINS+e9HcXhU9LhbeKbt96VSkbgYTVXIehZ8hNM03jX0Gi9
aI2gPOR5jVMmacN7cLOsbJ2T3mVwMp7MyDW3rReRBWnW+WF2eLBc182PYc0gOM6j9EDn3r+uSZLn
xGmHfI2qxNzapDNdMofumygxSZQtyG/2QYfyqlfwX0gvC2qmUARKOfJ3nNj5lXRn+5EmF5aicqiu
Cj2+CRXV59ApnioxlU9TL+l245JRiIhIJISTjoYSbsAoo2++rn4zFDTXoRpQT0QESdgW7DEbmAo0
IR0H8KLbohlPccNwfcQtC3Q8s34GZmk/D7xlu8D1CcumUUOrOEAQusBpCFit7StbNeWW42B4IYlE
vChzaa51V/Q8TMp/KowQe5GVj/PtaIe4CYdZfvP7QIuVYOZ3yMaAWrwb05cWuSpeT2gDRTv19xgx
mnPomt4W9lGxEfS1Dn7texuO84sjr2quydfov3OGSgkOHjtikOCW6BjiKBIb4hUSXNSsMvM2yFAp
BZnxJlB/rozUX9C6UQg2wuKgCC2u3AUFNc1AUNuWUb6xa0dNozCsosvEMbv7IcFXjuMsIMMCPH0H
NfxyZKvKtCG3TmVYF5SzzTaZqT98hM43qd9He5pQ1ipNJyRaAYkJ30ThPtDdNo5ELJar0s3Yicmp
3C0Aj1PeQ4qQvkjuTWYddKCIvPDoqH9XIx1iv2uOmUYTM9RYF8KIYWRqVL+Rgllbz+6NdWoSf5Ra
OeJn370XBRIaK6NFTnH6yy6hJvep263LjkLerQGPGLI0D7OhJH4y4g4LWPPQMqL0pEcCzcO2djfo
SHiUIvQbwjegLcyhPKTc2c2MwPdYuTP2bbr1a9sifsiYxbhxA8WSNQogMbq0sPS00Vmg013rzMaK
1An3GDFlecw6fGF0/uiLGCWc3tArkm3LHyQOSlQc5TR582YVHwJSEXjEFwkJZIHHQBrZpqe/xvmn
XW68XiAkJIoII8XH1hMBKrAmrfTg/aQaIkbWYc7lLb1lSI/NjZS9eQjA0Z4EIJYLTdDDhUC4cz8P
IPKMKse2SeA0swZnfsjp8G4NclYPIwmyl62uSkiiwG4+H0n/RYdgo0bErUvVIJG0vZ9HY7IOkrFO
zWNaWYh5kip2GRQtxBjCxAz79vOrfVSKLSoABMOotiGiIvL6qMkkaaekU9CLY1NF/YmXBbVJmNPH
8H0MMox3b9iS1ZYidjOYHJvauv7KpvAXeYlyMBvxM0oWCvXBVz0WBS8Cwd3H0QpAi9Hah1Kg5rM9
aoQzdsYZeWr7zedf/C8aDMQjuDwW0DVOjw9jf7f3WtwKsX0cldVf5bXEPkZmJ6baGarQqqy97NX2
saOxToTxiKIpK79SGP3t5mspuftoa0Bvf9SeFq2vnUYKejl1vESrTbNJyKilJs5BsWHtADhWDwwM
3DvmybATO4pWd1ujM/C/uB0f/QRq0WHz2OFgkJbtSveDWBFGaxuCXQxPcjLcM8CD6DgM9b2pp/bC
z4q3rk3EUeqsh2SnwJyS9NpEXrv6/Ff5l+gOOYqgGYkSGTUuiJf3Dz+Afun0BPmemNz49T6YzLy9
CGVYXDEoJ18NKFDxg2FH8EvO2OG+uPrfboJDpWfil7EXY8WHJ7EIkam3sTKOiAwHjjm1WU3bPvWM
l5qy6rKiCwI+zhhokRS5kTKSShDRbO1qHs+MZd1o+/nt+JcGarkdaC6x1iD84SV9fzs6WXRWrbzw
hLczfoT4GD4zBsQcWZU5CTkhetaXz6/470fyH0GQxQPgLprkxWv1p/LGr+vCCnLCoMq0YslnM+DA
UPD8R46xURSHW8vaz0V8cksq+y5hLPr5J/jbd+abQjBAeenQAnj/ARrYC7Mdw9mcGENtzJkwiFaO
fgVowHKvY8svTp9f8F8CIL6xcm2FSYwXQFkffvSUhB/ZyS44uU1J/oU2O47jiIEi54tf86/3VlNV
uaD/leCFf//VlBXQQF90HRMDxHBbp57/fYHMwfPpZHoM2xa0oTV38Rsw04lcbitlxy1HkwSlz7/z
324y39pb7jIr/0d9VSYYMWHv5DvTWd4ZQTUQjWp9FzE9RnoSrEWfX+8v77VrWq5ABo2USn38UevA
bmLMxOHJHIke3VDqQmspCauiPGJUfT1g59rNZgC0AYj78MWN/8u3XeT1psug3PWE+UFNVluodr1e
BKfQy9/a1km2NBGi/dTAQiOV8SvF89+WETZvHqVlko0O+4OUkEkfeUkFBjTNDOE6wTSG0zm3OGE5
llzRBJHraqb1lY8d/yRHMsPAK62zockOn9/3vz1yNG9sT/A+82jJD69zxhC38sn2Og1FPaFKTmqa
UU3GIY1V55neobjt82Yk+nuEThUwK0Jy6jhG/MVP8PcPwjqmeQ5MhI8fljKvlQ6jIjgWyuyY+zdp
thtN37wJEZ/sO6MrToYmlCMlcwPW4oBBUtSo5D6/Hcva8U7jqZS72F2w6vGqIyx9/wKCzGsX7AMw
jQUQpGM/fFQZKRV896/sTX974iGXmyDUMeygLHx/qQr0r9GWiT6GuRvf0M1FE4D8epWUqt8lqbur
G3O4kJEqb/7n39HD9klZ4/HDfzTixRMaQjkKfexJxsXUVraOfWKPKTFARF2WfFE4WEwK//JdkWcJ
wFs2XhbP+aBnTWOiBYUb6aNs3aHbVGKBlkYWKEKdxBPY566Df9T64542gLnpjMl8HpFUcJ6xZxoi
9MKMyAT31qscwbP4Pxyd2XKryBZEv4gIiplXCc2SJc/DC2H7uJmLsSjg6+/SfeuO7jjHlqCG3Jkr
xb5XWM5NAtwJYLLstWYyu/bdSuy8OUkeEnaO85gF3TMEkOYYMl187Ol0T9Dm0SNiIBwETZjw/Iev
jWMs2In6n4ix+DTGcu+Gg7ubjIa9idsyXoO7arau1+WfIy/KNVUdV5UE1iuXrsrBJmTHmbPzgnz8
ckp4AgjKMp7oRc/0s9QifmikgUEiHor4m5tz8QBzihde5fou08RI6/jugc9u27pPT3PjpJesxdbW
jfFwyTMl9hhCkyPCAx0WPeOHRyATWSQZXu+EBXTB6KE1kOMpX5be+cvTuDhlMfZIjBhQcA1rmk+O
AAbthzFyf1YndGDjgCmBlN7/VW59zRQ7a02smYNVPOQe7TMkNZ6NJQ73ygbmaGCG+bPt3GTmvAy/
RbhgzVuQU0IHJX6YIPfIEfyT0U7BPyd3nbdZ+u4ju7P93WLmvwRL4T32vksnq2HCa/q/0yLt639W
6FAEQjWauwf3ND6r2MhPmVdPv71JPsUeM+4T7dLV/zltb1xNDGkvdRhgRhgIzaYUEDxzE0GOKWkQ
Wsrhb6xdGFvMjdfLCOfDG4GjxkhsMAcM9yy15Z6AR/pnhFSiTFPVVVHeNOEmhYy7tn1dbO84Lhyc
doLGAiZGL02IBDKU0Yhr9zmWSXMtjcp+cCDWMlWJKVnBYgXslM6CXZyp5dhXynnBYqbejanRpxom
9m0pS7ink804d7RafIhVdZSheumReu8dTh3No2IiwFJp+r0LTUVJVuWPSVu5kZqKMZom+k2J/fHQ
9Kp7oPgFcqKM81vousJ4LigRQf2evPZKv4pgGteVm4I/hwKU+zQpbOuNykLvKQ0Fnbe6qGasD06J
9yug6MujNQg/U/4qzAZdFWDK1ucEwD2Yrh4k5rq+zdijT/TOZm8zE+l/pIbQBibE2jrNPVimdPLm
GSa0ZnYnEPcdpaUBBKBdGrvtq0TbQG7GtOLGafGQ8PHe3MkXn2A9kbkoBTwi440Vu75c1rqNEUFj
J193oChAueUM+zUEZan85buvehGFPsYnoSvzsEhxL7pD4qj8niuhP2ldX8AjoqjmLnCO3kT7C9aN
jy+k76tb0TfASXDxoolYwT4Gxr3nFcB1F/bNfooN6sasjIkgPsiIMrznuE+/8Gag5VVBusurJdi6
TQ1m1X9uqOqimxUPYtX38WasjPG8xCrZM1AuomVmDhgskurF0OdTp2NSYsIew68hdJ2HzIa2F8F6
UU9hoJ1PrGypfXDyPkCKlcYrsBODnEdNYZtU0n6ZykBQ1mum1kNFYTKP72ySKRckizZz5bsHNeHa
WXv0W7SUXS0pV/Q+UxhygymvIrqEhmQbDCmzsRFgfrni4+qsdW1k/7TEgZA78zdDE3UwO/g7S86H
ZiTYFbG1NBesVilOS34acTPzuX3Gbyn1pZacCRC3uIz/Wxg6y71htdq+QBxyARqNxmRa+UEB8xyQ
DRK3gTBckhYOW2FeXRMo0socUkrTGj9czyGzJ9Y5hsaDF6o8ShyMWExEGAuQXNzAWMqQ4AfSHUnJ
RrORWrt6k4WF2uV0LFDKmfi/YdqoF6bHE6cqVb5oh4KtAXj/Yw2lG8RYW/Pzll5O7SjV5Mss4N6y
L97SrnRfat9rtlD4pufMEu12CBmVlwhORyB1WGNNu/3uKCEixO9II6odkf+WemRyN/BCz4MuD03n
UxgivRGGKIcvz15VNPjueglWEZxxamCTyks2wxljBkYG0EGgUM4B07qExj7hXz0jXsBwOar+hLfu
HQAx98cRuObRXfhhjXos9hi1ejKc1gB7yuGMQkik3DrWZPxqIdvjnIE6i/MGrDHo2z6B/KLta0GB
82usjIdAWRVNDXdZhZc0r82V2RnhgebT8MfQRlGssyC11xkH7x2Sqn91iyr8ojHFPmLFQ/ArePty
hr3MeVqjOToaNwLX4fapLMLyEpCrvOBLsPZNYtvvuZHpNzEFgWDdU0yeB7vHFZeYS31QjbO85TnF
nA0dexvExT6KE0veFvavly5gz6EcFB249v1jOgXTa+IY8R6vf/DaK/d+6R+nYp8XxhRs60VxfXCp
VuFdm4zgPIZp9hjkyti5XTk/CYNsAT+BOhBnSfc5BnS2hKR+aXD807tL5b3rdpw/mYa9Z2FP0Yjk
Lmt5cXZMY9YKiIrNvGGKme4suDMohhB7thYlt/+viMmA06k82DZhEUZdP2R0Zc7GY9o7oIxT8lnf
IQuxCTLM67L7wyE+Uh+RqXA1sx4hk55wX1zt/JSJRrgUZYPLpuvOS08tUaWrCkdzyWswmheh7112
pbSuXZyiN9SM6OO5LSOLYC5Pg/YOJBHcNR8Gw7W4frFLbVwp3fBeoXra+zFvzXdQDx39MHN/ycqy
fuoHS+8DatyfBtO13pGes3UoK2DBI68pYnCzsk3uZILa43PX0dRBXl0/MXVOnpKy/AV7t1xtTPNP
Qcya1c/awQ89Fs/417uPeRHzZZqAinVF6z7nVs1opcbQ1oM8+ak9H36UnTUHLdSwN8VsH4x5mGjv
LXwZ7O3WzrbzLK1tmFAsrfrQY0YOq4uiqODiqpjMJNVxvEs6PKl51itFy/QauG92acpavhSq/C+U
tHyEWR3uDbyDGycpZLQEnv/CvdNdz6U/bDDPgoBoUtwjOjF2mN+qW8UM8Z62xznTzt3Nl/cCG1Nj
WzRl9RdaZb2ZKtUcHNdzMN0O7s5qhvI75mizArhcbhQ/98qSEGv7hQHMrLziocXwjFPJ7aZj0Otk
h4LCAU/jt7mm0zTvWlC08AWgJo/ACE64Lf+Kwtd7BtBwShvX3TlMTuhJ68RX7c+ogYNJ5qHI/DaP
inbQoDbCdiuCxT4yyzT3jg3+tHGCIIYprDEp72rgoE7EYdH78ocXw/4LGMw3Y+ls6pYs5ghmfuf1
C1q5LO0eOgq7HuyHgQ6/CGMiLoisRevSdm08jZ5Ib0VShVs3wbdJ1eiyGZqqx+fbuveeDH+NV9T/
HbGfX8zu3md5N2PDUYrvZl28Qu4kzQPlG5h3YZWfteH5awhu+UM9MPmdmNydRjlg9J7pX/hz2Bs5
TMxS3nAnLL+L7S0vPMDeazBBAnYZWR8X7HoPRamCO7C2zT4ZlOfUjzf9N/mX+pC5sv0pXFZGpvbe
rLCsWAFLch3i9HVSkb2FtUmb+Uxilh+yiJ15T4fKfOY2wAbrxD4meqLrtBa3lcUQA+/OpffG+/gB
+D6OVNyoFumbT+Yyy4dllS4dQrn5ZhDIitgZ7d/Wm/i7jMx2tqaZwWzUc+7uw9oIrrOhB2b41lBd
3HjwN/wXdjB8+F9J5QAYVHFyKD1JqQ32cKzGuXX1Z8Pe84w7eGRd59PIBn6opPA+5669d0BnbXZD
vimfISCrK85Hd1Mblr3vyBJc2p6JaavEcApg4mUrhRD8yuy+eaBIbPmxVQtQretbzOKl4e+SlLDI
qlVT/wsDcnyUqskiUtv8DmY3kXGSoU8d2KD77rbYtTzlgWteIL4w7cNurL9mYOApUy13fAFAgzMt
mM11NjbmLfGblJuJYURFI5l5Go28NUNfv2Qd1YzxDJi4jDnojf2AORu/7bzBF+tdVOxb54VL/Npr
LeebWGr/69nj8F7CYqWnHlbCofebflNORfdlhzjbqBFoLAyXigXeMDDmIrLPSGum7lRk3w1zQB/1
w8RDvKcQdInEksjzohv/rzRL/UQ+IXzymJJuO7/M3quxHiMEfSKCi7BGe5Xnrdp2Y+VeBLGTRxG3
AyYii3b2NTYl8Tbkk9jYaIwvdymXhccLYcRWrNDeunK6ISr6tP6WRYodOi2yqHfz/uTVS/5oqMQ9
J4ElH00w9fvZGMefVCUmTTp+Y0eC7s2EwD6N9sSRywMhpqFbB2wsb5bVhnvZAS8djF7uHAUuugWo
c02DmFl0rlQZtWlC73Mm8uorE3cyfjJT0LBOFJneVWom7kZQ2rvsNfFMnF+tJlKihnxemSB2q3Ua
LuzyZWnl/y2BM1uA/Obl16+H4sDQm/QRZqCey2lJA/1WtGlwDFyKaFMfe2Ay31GfpByyc4rfmSlj
PF7Jdjd0Sg/ze2ImxTsJMX0wYNBzIrOaeDff/UB3OsF5qDDcFHUFyiqQzHnV5F1pA2DQl2TWvzvR
OPImq/vtZF2dZnSQFwIjMAe8O+o5XYbt0JTsH26V70qk9ytCHGFye/6nmposRyGx6pDENn+Ede+f
7kPQjL6tNyjH8V6UmgjcMlS0vc4TjlC+8/C3yTLPuWsJ9ZrwDserhWahcpbbDgTQyiwJ2PeMExuL
SB21ZL/KrIZ13EqbBde02r9My+RE74zoV71RmR92bMsdi6wDv7Kif9P2jf2y9KSK0nr+We6R+A6Z
mQycqo7kC3mGDdfZdHH3E8aDhjGa2r+oId2ulYkRCc5YEQkA/LNWnUfxXdjoE7J3/RI8TlzMd3oJ
IFkzaQVLLO1XMRo/IuySR6tomxdZmcWb0VnBCxEk8bsIhJpi5JqU8Mvi9E0VE7Isfc+T1P/jNmnu
MMP31N/2PJ+uSYOtz6U2En66ZGsKiWhHa1ofe5jvrHTArwsuQR/ywc+/MLeI/cjJ803osPvye189
JYbXXNrSA9QrXXz91L4Pr47hwzWk+674C2zDpBSCwo/MNJwvmImcYUIsOcS67kkSw1EXYP8Dvnh3
AlTp6/LqjlO5dmpOBELzFpT0ydfryi/zDRMCH+YSnU6pa+tflt+ZRFNrnRZrcV6kUxhbwzYmLp4Y
Qx7be39O6njdQy0VeQmuKlE/jwr69zyf68nWmPVU27F4W9kHUEsbbksSn6uYez/98G858Z9VbRnO
zp6Isnbj+FFS2L7pPESHKa0/G+k+myNpXqsn38dJFlyUxtGd6XU44uUCAi6igkLiaAJ2uO0U8u2c
5zeud2wthfgqLWyyRSLZ75SJZa1+6Bf5mJTJb6VcZJrm4M8djudOPFmBvmoqltYcbSAoYqCgspRs
rqNwGqW43SLfp+zA4MHGUEicbiSv4XAksfQ9MlCWF3sOKTDUo9xoz1247Am17lwkAbxHAaEe/C1S
LdfMxfMe5sCZOe7tm7ALAcB2mJiWcgsaj9p4yPWWT22rPcDyTKi59GxaqUX7it3sDQKCiIitxuvx
br1iwdxTPPypZPdf2sT+uqgoqitCumDYXV6SkM9ayz+gsnbkGerUdMmepouvxsOXXeAGo5M8LzZ+
4r4OnaMoMCYBkJlkA0Az9Vs38KhxI6pYGuNv0xUQzYu7Ya0gBFFadG0JHMFLb8ECLj5CD/f21MgS
RHpC4S0L0a5VqYpmu/mEIvbKQTcKaxoExoCOCT8IDtPs3s0gZ1AH/wEwg3dUZfd1uHjrakp+OFPO
O4WdYd0Sgt3pNP9XZGDTcM14KyA+Azm0/DrgtlhNpelFhXIhiMLpAC0NN9eH40EHA+1GlelExjT+
jH1yaQFbrFVXBPusZ63yR1AlYD2xQmd9fQ6n8AMzM16HFs5xV+csWz5WnB+pi3kPvkd8MJxq/sY4
kD9h1QA39HjNV74cHOoqLW98rbFiIkIaxdZrITeuam4lj1mciWtayHoTa2r48rrpT4Glp4NtlfgX
IWnYlGct9pV8Ad1fYKKH3Rh43jFQgRnlQRr/TWRe1mO8mGc3zbnfNpKoI8PEewAhJJzh5e2/xjI5
mWE3fadeRJ+oCiUbGHpZ/zIn/rDHX8W+o4a7VbRUz6ORFeN6mcrhail6UWyG3h7D93EYVkYojePC
bPDLK+3xNAFL+ODBhxlu+HhnhMjFQeM3hJTQGnu6utOdbga8jeBu1mY4VHiAW+9lVNP8kFVjiL4d
zOSf2Phyk1T4gEoLLFdPjyqBaFK3dvjkB3OwwtAV0FKXctRVjfnpDikb7DiKtyqIlxKPtuX8S3KM
UL1BszvWegpVoP+vxRIcGaporJnkNd1MPHIQ+smG4lKQEaSxojg4oudaEZ9sqT4z1VO9MlICJaX9
2aYVZO8qpIU2EE/24CG2pC4oF+385xvB3+jk3tlxkZyw+Kr1MKvP3MvjO3zmI3M1MoRkFoyvWq2r
Wu/sWYiV3SGeNYPzSrLUJbwq3+cJk93iBeXBjovPaZwnuuSEuCw0Cq4sX9urOM3F1uEzmpWB6hws
R9Np093dDbi2K+zSlayuOJ25bgzNpz/4/9Kgq7aNdl7NNn3sKo6jBti6IOuxOsd7Ok32Od3c7tAy
/8v3li/4hQv9FAjekiqwIkPYlIvn8nnsl09fDM+wsK7mQESnM7LL4IQXYOSPJFLnlV17t4pFD7qC
HKOw1bBPWhduUZtkbMMmiWpIhf+Ksv2gthy12Gg9rqjdS2UNnwOXlaBP0+0c5D3NlARrAZL7G6Pk
jBjUjDiMoe22KlTW02KVgkNa+0dKPl6TtKS1ODeflsbGKOvWb1bHqbYW8zb1S2ub8i7XJO1tTidm
YcYX7p/+g1EbzjngavF5N8LdVNcSdutCYpGkZx4TojJwirncoKMAtYiHF6eCgCvttroY/ZKhncun
2AJN49bjQDdxuGW3+RoGPHwlV7fWb6oVNbFXTtA3qMwwH5ZpV/qIj0XMbTDLmT/0LiJfT56Mj6Ln
PrEMcvqX+bgE09AMXrm6Bet5ycwDsxd3I5theqm9e41PrYxTSTvSM7KVuJSzJoyXEq8lPl/4zTPn
KGSSOI+3KFjJtndEtQnCtt+3akYioQF8Zbr9r47Dv8TLxAoTRbf2mdruFms+OjELfWGXLpsvRyIc
FfM7lMzwUE3YKqza66PKx8XtMeqBXApxqsoWCoHHmfs+F8KVP1YP2qWXqG+NE3W3nJn7ZVvYlPLi
34+Me9mwC61mF6dVc3Rb66MfjGY/m/T91in3Bvy/LLwZiv8A/WcrPM18SAcXSoWI0tU1LUSOwagq
r0jJVs1zvyx/cqi/SnfaDdgonyzCARtV2VQiS5FEhYO10w6MdDvGJEjjubxaSGvM0PQTeLZhzVA2
ObUUlY4YM9c5UTIeueQbBTF5DTvC3DLoMZAPE1MiHNHmimn9sk8M+Sl1Z5/GcsbV6pV/gCSTHSQz
Y6/nRETk+e9KxkjxmhrKUzdS8JF4ndoWfL1r19HPRXI35GrohaRNCPx5vn5tmeu8zj4eStdoEprw
qLHLQhzSd8PPukQR25DoAk7NYvCIDOWvQwfyQ1m3xNbir7ZJklOmvZd56PDDp1nFdQLyKa1f1tM4
W+oc1r39WY6WS09d+h1bTcfBzPUODhSJaKoR2YWxZJEY202CIWhNR2N78kdsRkMSMvzTNIYaTP5G
eU1LfiUvzS02U/GHPbPdNdYc7AJ+6wPc6GSDOMh6OHj/xt7yzr6mA7MIegKEi12+4LpjCJvekab+
FL4sif/f1Ld/Vo+6CxxOEwmY+ivT06/CrQx4E/mDwb1k35E62ToKdkXPwsutCjeOkKlJMblxwfYc
7LGiI9HO4jmH+rpeGqs7q9A7W7iWInNopihLOIFbLfmbsmfs6vVZdWjUfXmEG+73tbUSC95ObiIA
7D2lN/GgEPXG0do0FC2u9cBiX9Wu2Ary4SvPJj4xaPWgivYjx6f/INIy2+rSei07/k+2L7XhspVF
g8cQK+hqdzO4Vrjxi+WLuSm3ONVNOz4Gm48MV3Hr+z0UejKLdp2qzTh4J96FeS1iKV4XsHjbqSFv
SwwTItZQpJyKxJeTU0pqZpmzUaoNjnPNL4pAzl9PLyWtBdmPY6UkdQP71yaA6CmyVWIgq6wCoMeC
FWRbDOyxftrmu3my56/Rm7EeZzbwOQk6nC7RKweJfIdi6p5Tk7ho24I25IqxKSSaLFtYvcJcDh62
MJF5XBzqGXGKyJaOFTHKrfZZUP8Lla+R0mCXe979tOwtqOpJPm4AwjXM1eYMFcOe9q7Nadfp+lOb
lube8Ad1qYMQk79nknUBzpIEc0+At+53mdE8UVXJH8nUottXIodaDlx+3+Uy3Q/kSQ5EMKyUxchL
glWJjMke4eE0SvR8I8WS7RrbSvmbPLkuZm7caahf8OG3OyMo/8gmlmsXb9faqRKs6nHVbHIaMv4D
QyePmU2KoKGDJUqTRKy8xWL1E2gGg8sm6AdiOiaTOz/o0flUljVtk/urpHRXROlSEA+KJ5vzxzh7
26rNKZaLg+wsegsh0KyT3Vhwp1FhUByJFS+Peg7UaelL6wI/wHytKoAcdknpZmajHTl37i44hoZS
eIOaAKH67pDNEvhMbQ83aZec702vi4YYiIHRJsFJUfUp6D5NVn1dt6+IlE2GNbqBrYI5H64IQ/F7
tyuxP4bX0UgzCgoZsi3AQeLUg7dsHBqbCJCb2Y2WXQNvAwe+Ruh+C3tZ/cf6Xn7SDkhzoii7K4UT
9QEXyoTu1wy7ijvygVu7PIDHs1+z2XE+yxKQTY2PfteQvMaXPLXM8wzDYT4ysqzIjq3Jt7yN1xpl
hNxQEDKcSLx7cbFpK+w8sXLQi/PFuzId5nlqRhpaWFCivOBxDkGQ8aDykJhOOB3g3TIBpQZond+x
Q6uhqtntVR6jNejwm/IWRuNpXR1iAdlHQg6PStNt1zDKau7IqG4B4y+aHgm4dC6hi8TmQc6lJ/dO
QY4+EeMN0RBIyUhSLTOCbj9zDNnRXOsc0Rq7iBJ4TpemaNexN7ZRkpgPY9chJs+K1cdq5hH5TXBO
5v07cluuHxcJj4YrBapGJ5JwRZbnvs4zfDiUiJ177lrpXuW8IOzBYZQS29mnI8f+RGQpS7eXXDqD
KvU2oNwjBS0RadV1D0PTs8r71v1WlZs/SDfpeoENy3rlVBEJHthTbOi7cJyrp4WpcaSJMG38AXr5
QJHJUS3ufCI1Qh152rVn7KI5NXus9aukpPBKNOxg7OLTOtFYWNIKtuaYjnjhlQLGotAFzCWhIbkv
nJWZgoRgi+gQD5oJ0BGczFub9+WGxO+IZsLKdnOxhDyTdgcy5uThKSedGIV6MEFxcOJnmAptgBSo
Ss+a9Dr/pPs9qmtOdn3pXtmSmrdY03Lrtq46T/Wy3ObS7d67NG23Fuvtg1xGLruqbX+nQjm7CX/r
R95jwYhtIU9NFY5HSxHhsrqy+DW9R2PwuPqboaTbHWALh4+5mjdUi7WnoZm9d9eNk8d4KnkeisDC
8YCV5cuvA84rBa1GmHzvWgF5C5hEurtai2e+Y92rNr61FFcrB/vBfEA8cgOiccgO2uwHKpmMmnxw
9u2c5heC5y59sdN4a+dCPXBj90/cT+gGnqiR6VYeBoBriyD1lcN6OMLg4poYKC+qmJhs3Jhj5oqW
l+q9IG1y4IVkGFbCJT67d3SnIgJ9LCqxXDvH7f+zU9N7qgyyJNzqM+DlhhW/uXExc1FVVH6tyGxw
rVcBOX1UnfHbBOs0chAUzeeQ9e3RtSb7q/QAkGTYyg9jbS43aYjyxVOLGbV9lu7phAcaJgx1tU3S
v5SOMFCWJMco2tVddejohwQhYcnvqqSRZzW7DUzUpmv2GrvqA9ye8UGMhb6GXZ58arPP31xV1ccJ
kvAZXFPx13vGPafGZJFWKw58YtUa9/KymZLfc9caw9VE6zwMsTCugUxdaiyl99P19ny1AzlTqjja
+VNMMndTT+n0aAMDoxwY1IjmzQEuK7xLpbT1pKTnPuN7gCCR9QOzXbU8tLyTR4N5PwXu1kC+kMVK
Nw5Q7bhkArWEY/MpG4AMEHS4PK9GwG3nLs7l0eBw9yYXLz5CIDSfzd4Y32uMVGzYtoXk11E5azvi
uR0FI6Mpo7sc8Lz3WZpNug30qJ+6cdF8p5gitsvoZHvAXyQ5qzL7DhlrnNvGHU6CO7IxaQ7PZEl2
zGtpqGtIAcB6c58sGyKYzY74yrmm/OPLbPbVyMDGYrcImfqVyPqDlbRnH8P/bQ794cgyVj1jhCHU
i/nEkSxPKUH3AY4JX3y2T6hK6ck2jemzRPPakJQmAz80qqWeEJsXtQ3OuEco8h9pyQt/AXTLc1+X
ACv8xmIRSBHOrQxfq6At8rOfzfoUZlX22s5+dsdrkF2qneKRLYoDuS+9mhhlwyXM9d3hqSZSclKl
Z3yXtjX/ZG2N59vH5C+Dht2+cIzt7Dv5fmzC/DRaNptPvuDNrF3/zywqfWky19wZRS+eOrZe+m9U
xlzUGqZPZbYBZTyef3asLr3Bq+lOmDdsCFr0N3M/0MFP4lXWkUWQoLR/n5N2UBqepkBimIpjmxNh
Fn41LKGgCUVysScPdk0nlu+icOxNkjR87yLOn1Xe6re5Lfo3kIXN1SaqH6LOBfKdcJT5UyiDwr2B
hrFNY07LMen74UMEbbKrfawN86x+CIXqj9kTENJ0TrFd2xT2mz0MbNcUvwMbCmYoIGVPy7Jw6ci0
Ki/bmQqm+grCBqtFh8mWoGDmRG464e8tPGHuzJ4246Zr698FM5KLOJfRKGcl9ryrHJ1r7srkG3ql
QzLgLhElh28qMpIEOTDzrGmf1/e+M9ub1oKYWYQZr3xwF6t+dyX8Uy8cASsmbr5JObR9qHLi3hxn
87fEdfI5j1jw9FR6T8sy1ZtBS+tfvWCsRIIRJSdTS55DuzIeLSwvHx4O3OM04IhZSwO6rePHxi0e
rXSzjAm8M2HDBfVtMLheZ+7DEQIBVMxhL8i8XnJ4E+s4BmXdMX0EKEKrekOC/dto4YPHg20eF85u
kbS4+VZQf6J2sefI5Kq8V76ZnQN0PjZ8BAFVDR2I3EnQr+2ErIadOmVWmnxXbTtGje41p62m2kLc
CE4koettLYPkHLBNRB2BVb4aYZcbbqTc4b3GHamMM+1t3/XyEoyBDXamD8J9nvTuxjcL79chvntr
A6u5eb7TXXyqim520SYnn8kQB8KSWkSmnvHHUpdUXfMNbqtglumKMTD1SE4rIFBz3j4ErTM/mYvH
VCEeAIGuPZSXm9sXxXEqKyYwLAxPA7ZApkH2oHcQZlOQBeDVNqCfU0YI4T1f6hoXqvvGyyCqIXLL
UZAv88t7V6TuvsJUz1yqepg29En52FUkedeVFYj5XBKHv/gMdjYU5VF+rZPuBhEx6FeYLXn8nfbm
+/pjEpm+CRmGO6+SqHCjEbyZlWO9Y7rzzon0qpNNQwUczljOP3HmtSd+3zDSiHBqJQDP88LI4Lmm
Dv3m5V44rEfOIbu0k/oUC6gtpC6HBzWZ9WszF/YzTgm6HccCCwGFWBb8jxm8y330SbY0eCga3CSY
s5Kz46MuOLojqtpr02J3hFOzck073FRAjQ9Gb2CjK4NpY7gaY43RSZPbQVbD8APV/+Ok+XCZw6AB
sGrIYw3LvGY+IR1inJxb7y3JwEXEUD8pvv4VLWsOKoNgJMgtbYqIF6OyjKV4vL+sr9NSyEvlYpXB
rjZAgyozAvC9sZzi1kouC57PZ2/pSJu71A3/ohYRpzTtxvnvHqtYkzMc842uOYjDrfG7vSEK41zD
YEf2L5Yat2VRNd8AX+9SK5CZSWHA93JZ/IVB0J8yw2xWrR6RyN0kjNg+WqZ8SLRrJxMB2Jw5N2if
qsd9N6Terbf0HbnA5nDD+E2kOe2qgGL5qdkaZl/9UiuWf3uJyVTB6mv3v5b8KjYVBwv+Wg4JR4xC
j8V/pJbrp8WX9ql35uncVIbaoQKqRz93A05qyDHDg0997KcfDyJqZjZthOq8Y9RScWSohnrrM5ul
ZNBS5atD7ICW8KqY74z7+Tj5nfVhuab7HZtGeUyhmjXrtl3oL5BSV/9ixX0cYVir96KLS+QyhTmU
23o6HgdQPkRVi7KS62qcUnHpbRPuAEfQZN4WXZKoQ983ALGtIs9OMTPr+Gzhdvjn66ZhLdBWD8/u
7nVb91UZq0iZVNWerESG/VFkvCon3bjS+Ymtecbi5RQ8UFHhub2/pWNH0mQ029OTN4lUgnpHz3iS
oQXqgZk7lmvMy91CgV8/v2hvpAW8xAWIOkuMG37NwtR648yEqNYQGTqQL+VCyWvmcEvC3+u3/+Po
zJZaR7Yg+kWK0FzSqzV4BNuMhhcFHEDzWJq/vpf77XZ03wMHrFLt3Jkr432sOmzWq0z0YOLXNrfZ
VTIJb+oOMZk3QawYr6bVE0iUeaVsY8sdjYdFtAKqT1xMhs+vfZlOPKttyugXRy8zD4O563W4jEB1
0i7xgavUhN6NfokfcBFgYGDxQPSFyaurghFPE9pcaUfdMWvF+jlx7snTZKC13i0e+IGSYZqmU900
arSLF4XCVvZwzFJicAECxmtdXhrNpslq6Rkdt0yXLY7ndM2kl9U1ji8WuX1BKRzVOq/NqNZmWCZD
XuycIq+aI7tsC7J7QQPckQwPa0gb0Xrl4SM4EqCjUMSNtjRNRzPXYbd0XZM5x8nFzRrKJhvZqkKH
opN+HJvoLCcHsAC8ZBW4nCtabTMlNJceMKVqTI2VkkVByl3PCCjTiFiV8plONqkxYO0ByzcYmwmQ
bxxUeVG1ryrywlOElVJsDW3qWHdwhXhUXX6wf+qSCM3DKIk6tllaXJZBPmm0yDdUIHHVAqlVBZqS
E34AGUq4v1hXFlLsijv1AEaIRLgR68Uv7tFi3SzQTbWQNWSFFa2S6CLEyFMDv4XIFs9ODACOqY1P
LVUiHPXcnDI3KFqLOIGKiYfwVsWuO4BdjIKsz5ZBc1JW8JrrbQtr7LoUNn2mUya1MEvy8qOLOwwJ
ETbRHBxOmgGbAeabU/s4tLoyTRuMCwbfhQZ3lKttwWAnuAvaACDbUdwMQH83CdKVnbuO9/z+Zmo0
dscSZTkSdXWq4kl/G5rSdIM1U2rhQaUok22KdCPZzVZC3XXIz+P9HcrlOEU94sCt5fI36Up3B2YX
k4r5u//MdQ6XTaTXhbnRNLtur+qAkR+lDxjoo45/wJz3833lOnm6WFrGGrxHi3VHqVi03qp3yqJZ
0UstGj5CmzKZq9pjNB1jf4Avq2/FTGIHprftNJ5h6sZ71OlDEhaN6/a8M3qIH4Xd2xqMrQZHuRVl
CPmuonXrrmebenSLtkzCwZ6N6nla1UXd2UWeg8dTosE+JhhlB99uogZZnpEZ1v7mThdXYP9M7qre
6zQBbIS2EgOsnqAqRmEF9yMLEzkpyw04TGTvnblysOjpTg13Ks9TFlqgJkbxVq+A6nmmo4ppA6dM
5NMbL1pvtRoR/azErPBVQ6RWb6ocCjVwufAZByx6c7Vhl8BU4GLWQLFtVzEdyzV13M4bsr5L7xhF
XsgpGZkodnj2NTp42IUyuhN8MF3McK3GOk7RwOdQ046CQd4eUEC9uvsJIIgCvlVM6+tMs2bOFQVm
bzDxf0me+lXrtL1jRMgeOHJSO8zWSLkpaz3/8TPT25vIdBXbrxEXlM6UuCJttuHjalzx0jXJewl/
Rz6sdpbYgQ7PNuNLJQa2FEXJymMh11EwTarS5BdYo1L/5vbSLx7lN0n9uNTGuH70FiHUjTQkf0PS
rLVEWqOJiFNdSVhqZziutok9atM/Y52ky7zPSJvcJVgSF4d2nabxpKh5OuIRidgxUl4LFUxVuvxA
5xMXAE+r0DW/qb+0X9yZ6w8EpKmGxIgD3gHDEBnOT4S+SEctSJVPd6zFq5r1+Dvxs6VqQNv5Um17
OVRfeN6t7BDZSY7erWh2uctZo5kHbWoUdkA5s2zQ8uNVNqKg0OCzV6j4CUDy1nB+RMO2I7/ncTyF
wrRx05R2CylVKm2i/i51ohf+NFuT5SW4H9vTjJaisSk1EEZFh5iMcccqgcvopQHlMS1QVdUpdqeD
jX5fbae4qM+pAO+xLdoMGISUeDSJKlVcuOsa503YGtNsY/a4p2RctxqdvZtG1k+z2iOWKVppTWjc
rvY3rOzhTtAoEI+53cztRwPL0toOdVMj5pmT+Y3/jRYCPEdZTVFU1zTQyqRFYnDSK716LQvNpJBe
b1f1kY1JN+3w4LnJyQX2356MPCINUVCtPDyXnWsrzyipHLAdNAQQJty8sdVGdXZF78Fs2zuskjY4
ZofOM/qZKZg5iRSSIaX52Hbu/C92KrMAqz5VGmrVpPAPvkHG3fR0dOZ+69r0DR2IVYG8tAYTvmxm
3yeWeI3rlPo5WEowErFMeVDBtDxsSf9bB8OgtfdaZAKUKfNx/W+yXH3a6DBf1SBDwcLM27Ky98aC
eZBP6WyLB3g+IwgRY6VE2W074WCVzbX86BBKc0JbKAPrl5yFI/izXKehWOYUJ2HL5BrDMooURzBp
Rb365YDcUE8orCSVS1fFeocZ0uecp5eOQhwtA/xvjpnfgGnGzIKVl9uRGvOhaVm+p4GzNH16NDM9
x3lTuUt+STQrWq4QRPloVqs6svBNu++urkB5YjJnVOownRreWKZt7E99Ac7lXrwn2a2M1RxEhJal
j0tFgucGW9sEtZUt86dCS1t8B4Gw1bzTQ9tQHVI64rPaADZZ1KOCFQ1I/l+y2OYb/Mdy8mvp2CVB
0M524MAb8xi4Ch2jxHMtciZIpxynbMHVfD/j6R49koyYF10FhMhPgYSp/NoyztJvtsBdxn+KRDNd
K6VkjF/QRruEC6BM14exFfjgeXCkcS2sFMncbVZU0Q4fLyy+fk1+HV0naZCOMsq3VbGgs7HcNdnF
jPXUffew8qCz5VHMeoPwqutFg4ZxKxuiGsrmGFUvhjNpHzIuI7ErYqMBq/i/xXZyFffdHgaY+oA+
72EvLOnfmbHECWdp1c8PhIpo0atwTBa+3XET2o6lGpf8AqqI5UDF7Q2jQjlFx1kOlAytjapEr8xP
otmneaTe8K/3+udC1aobMPvnAlaxLJWDElUsM/CKqs9FUbGciRX5otgYVUUkpmdJN8b3VFrih1ey
fHZMG+9IU6bDsrHJKOxnmgtOaycxula0QvDw4XWmQ7i0tduQy+JtSNJ59jX9joKqoXmTWoZe+het
eMU3ttty+9Orddp1hYFZrK3Hi15k1VvGVBbWgjMgSCj8MsN8IFq06aU1m7x5C8IWy8L7dZm6CCu4
Flt+nfdULBGuwR1dzZQHe4I9Jm5hrND4dWnZEBs2lKa6SQcD8L/rcIfdGy4534DP033RYEbtNmWM
wiuT8tKLHPshFz2D/Lgic/HtVhCBXXdZP+vS5Y+zrTa+1OO9vzqOY9tgiTP030UWFe+o5k51xm6N
3WR1qfrZqJrZHyyc4esWhLL6Y5hu/NZTiPZTd9i5Dnj0jbPWR3boJDr4NbE0C59QU3nLWrvftn2r
Huw2qnMvYvKUPnMulc/kUqNuX3aru1UGE3PJXAzKZbWK5glj4L1gM1Z1HNeaHVQ1Zg8ArtjmVP6C
4WwOXVhok7ZHtc8P8GO7nzxy68A0JyWUjtl88b+8uWCdI8OsBTzLLpVI7VnnGoCUdVznBwsau4kH
5b4x7pYrbacbRjB/Ub5wboO1pRIjeePk3sX2qcTVlZwtgnklA0Yx6adknA/q8jDG9WO0RDu6yNlU
ZM9rnIYpT5feyZuFE89y3+yh2XaaCui0Zx24HiXkZmATvkV2t55+LDPfo3+Fsm3CdGaWZrvV9SGA
uY+8z08NDRFNcZ5TrB2SshSt9tza2LJAuEEgMxWssSm+TbuFPdb9q6Oq3LDz/W1MVgtx8uEMxXNu
u2/UjIa9M+/b6dYZXO4o0XAG5cz28zmDkx1369ta5Fc+8UGagwUt5pSgXRHMkXgfsUx1DS7uFawh
WYEGeJZEqx3bnT33z0OiBPBrvFL5ddyKVU+E9zfzdFRSZXHxiLDLTsFL9fJsM3PlDenqJDrorfnU
u/MbIeZvg8syju4ZE6AWLPZnhXt3rJNLP3/l3FqyVIMy+RMZr24PqkszytOoRnyl3lsFteIZNfAK
OPDhVaL9CuWhrqtNqjGXT7UC9VryvlxHYsP2fnHLpwpbxWbq6dFZe37lOpbsuvQ7HDYIhTRzL5sh
Fh6O+xMzM53mQGdHbA7VHLq8ssxLZ1LVmdElW1AmDjmoSBk5xEYYX3WBwRF48pTy0KxXY7xpGkbN
HMjIVHguKxFhIbYVO874rY1lmTgqRu/AEfU3rDb+EX6qTb8Epa21EZrRW42u1for87d9QrVSCX2A
iPHS+Nl2KvxPPBUzzwSeNOFZ0xQWyy4ysUeUCsz87FtKh5iNYezd+8/hbr8cWT93A+HxKl+xzxEm
wEY1iWc1uVkQsujphPuXfs6ddUgrccQOcqnM6alxz7P1WeuHev6ZCIMbKsuWFXMZFQLqnvj12HIJ
OKRyJH1MfoSoF7/uZQAIcGfR9ps5f9Sa7AL3GOFJ7BiRh+FkdkfCqlH8WfHn8Gl/5UBFs3X82uAd
Nhocfj25Y35L8bHv99p3wktMujSFaM3fmB1XBAWDtHDFBr4KW3cbA097WXLhYzwz9KuN40/pfpX8
S4k+DHvbRedEDRv+vcWdFUvBcmanXbjPRYynFz93saFzQ6VRBhVBDZrIx5RSz8em2LL1WY19y/as
/F51L1NOSnsx7R18zTYKdGqkiqMmL3VaUTKwJ8zGS0IzzrX7gIHMjn5XvGXCG1L02I9a20Zy02dv
9fJmNZdlfqMJYsgZ8R95Blxtw8lrZ4FmhbO1I+qPuea9aM518caeppOnSnokzoL0k8y9bHE0efwO
UvPYct5b5p8jLmnMWh5odsrGN22IvD9Y1PklDB5KT7g5D8aFCA0MPYulOjomocC7Q6cOOfkMaweB
DGGdqgKZPg66xls6xXfwjyyO2hzWs1ltl2uKtye5mjoeH9MMWhf2bUuXB+1IHRg+roUgASvPUdJP
60GW/Q+r0o2iYXlIRY8b4SmJ2bdEpoqzOn8omuQAJCzhym5dKu6icU1LB/+x24Kki6IngH77VY0C
UviPs/WmKZ/1StouvjMEi11t/EMCRAqamdWbW4pKztvFN1NyrwvEx4kwMEfQdzNr70nGlaiIT53y
0wiw8emjzC1SFbGvK/Z2RGyjGY3vBVJyEc5AqhNTpRY3SjFgjoGK0FzwPGuNtW3bKtTU+KdJR6Ku
qs/Uyc492yuC1WdiE6+P9gm9p3avHYXzjxSoHyX4VyMRsF4Mudk+TWNzsrQslLVOxU23rQft0mv4
eRJ7r6b6G1Hs+13cQ+3zB16qaD8s+vjJ9zSjLvRrLFAeV8yG4PTieEvSJ+jpqqz0Za/xKNojKhaO
6WQ89ZT/IIYREH1PUeZmlStp5voml0Veq6HWDx6gJM80h5BWFX8d/hF53tvqbzv9Jt0lLWOvKdRx
3QETgtwQLRovV94KgI6NteAz25H1ALWDu1qEXTIn+XWWSYTHpB51DbfYDEHAUgFPX4yF5q0XRvIW
aKOyNMBRACMrAYuCfAo5j+MOFmVjtZ9uqsg/1ehZhTRZvFoPTbRW3WMl1mY+KmNBIMCCLJfifcpM
tfhHZLSp91pct0lAtE8aFJ+JuPqzHZfebY68yKR/jRED+AC/zlLB8hqPxNoaB4ORO2LpFC31mbrR
Yvo0CLyU9j9dV19WsluTNvJqt3w+Xc+p6YTZsD4UPR/uJBs9wQIZwxIKTVt/0WbwQpZ7V00YY+C+
v1butL8Hg6q2Kfys0CAxKGtwv4dxTy7pWchUr1xbDb8arpmppLpSaZ0IKZkJYexLT5vJJjlkqHLX
AOConopYbf8pbscxEpk/HVijjZzTU607T+xQj1klz6kdv82O+9RwQ/YaeC2ErkiDORIc6OAwAU14
m+JRJX+gvMQKROi5vypY4C1FUxgn1d0E8FCq9q2nPQweslN4wrg7ceZ8QwGb4dWreZoNjRnZwESn
GvLTSfNPCy/WJq1Iy9W065XYGbknayfL6b873cZJB6FhWIaDKLnK6qONgQz+nefqhtzTKgCggfwe
kdPXIU1eC928WWyLyYng0HMo1yGzkG8KDEAbPl0HFL/fQdYMnc4DFvmeTYOWeJFRvqWClihTs3Q6
2zq4fzq//6x9opYbJ5r2XBkUQFR3QsVobroFjnWORHDA9MAg3CSPpcLew+zOaWJ8NWCce008crXf
1a2+G1hzbdKmu0Ra/6lmoDYJVdTaKbGNHTdXmjeHkK0opubhXwy8zVBEIAbnHWgEDqyKBMATusCn
pedMW4S0aRepxMS44J6HOr3xFHsTqRQ9AzgBOysWq286MFNx6qzVfEYrBNkFbRqwNS/CT7cY75VQ
SC7WEx4ij/4G777468FcMG6pyJN0FvNLmI+6TRhpTmtv4ZeAqZex3vYdqpLM6ZJZ6tns/qF/n3DD
e9OUbEF/BKJaHu06+tKps1u6xKSpSXq1bv1qfC5Z+DZU2O9Z6OAeo1M12avL3qZrsB9xvuA5Nz4x
aKJkZatvC+4hBGu6qAzQOGlU+yvprG/wwmFaeeKMu6/VPTKS8EWtLWbphym6kT4LnfzefTGH2fQy
EvxrxUhDVQquDdHd8SsFLv8lz7uQhmWvps3XxPBlK7CCnX0MRg5GrhGFrPaDtg+BdnvUwKDbgTx+
csZvSayWMIiygq+tbrEWCj33WEdAUAljnCHYOKrhYbFvDXc4gDueXh9j91YlIkziXUmX6swVctRy
zyk5OuQ2qcAzGB9WtAPvDV/1gqLs3YNbhn2LxhHE4sFMcdkWD7aiHmqiEkpnXuCwYI7aU2+3Naf5
tpIXi5T1XGm2z83TcrliletzjbqcTe+W6B4HJAFMix7ptMAm4xqPYIT5KLQCoxghx/vfs/9QuXhE
VfK02MtLzyeBeYtkP39Iab3IGfIJzZI81Vuh1H7XaodaRJjouBvT/1JmL4X+U5K61NgM5j7GoFOE
Sar7pGutXl7p9YptH7i/4Th40TAEsH9UajdYiHPZmXPfzfhTW3I+FEFDXCwZXrrmBHjpwXUqf56u
OlSJgbl2ah51fZ/U6RdppPdMxw1YGFdR14c8a6hn2Y+QYJaWxzV5yGl07jMGjOLGXl3It5Q+H+ef
GHauxOFYU+ACVSZKzncoLLH4sFJM2s3x43Kxk+uZnnc+QRFobX4aDfZCDBNVeUxG5zBo7wY3aNxX
AZCJIFfZAOZ33vGGbRgVSEGnej087uaE458da0VSKPFL92Ibe6ld0v4jXh/jjBbKBXpEbEV7pO6n
rikQFHkH4hyntjlKgIqwFbIZ5B5jI8BST+q/96Xb7KPou01fBcJkUR56uMmO+TWxPJKCpQJ9WHp+
sBy60+wAvtJQXO31Z6o/uvVKETPpKK8beGdg+n3P8pOOz2J+BiAGVsgfs5B9odpuYewn4hijaPZc
h98qhOSEQ9Nr6ycsK7M2oHH5XR+AFHHqoKwosiGYCg3pJMujNQZxzuyFRHmaoagIKjMUv7lN4oF/
5Ri0ofAq7s+rPLj5nnVaoh4zHHTxSZDxSLNzmV2qjp9G8mPO7336l73JyZvIKel+djfM3Qz5wzK+
t44M8aFjG3gh4S7jQ7zK/KqYwTi9lTEh/G2+UjD6PfZkRANcUpt7Nj32yvTc2Poe6IJjdId53szm
e8nvZvlXGQ+oHEWLuLiN4l1WBrPzMa2HOibaCoPqgedXVbYKzSTUTaq4Ml5b/Y1OHvDSlLkrSwDN
3uXZtC56vl2QDlcPyAHI5tR+r/UjvkyHl47Jqd98FA5GeQcoFwNBdCjTr3tfqNptFXUn+k8nfyzL
N4xcm57S7MzDWxjgC5k7Mj7qEizJa9R8ZtMv8oNa02yRP8wcIGMBoaUm6jLayrbhutk0FxpiNO2Q
EB6RxhqioHtJ/hfhkku3c/PbLNs52+vmm8UVOB01KEILX++vQmO28ktV7Fu6Uu38K8bGIatpw4Ln
SEkV3XEPWhQU3ZHsAXfJOy2B9pAOz+f0pS0Y0Omtc08zXkjBtUM5p3fw85Z0qe1+SRZZKcXgw85a
Pi2mq3p8UPCcLf05bSwaI2H3uE9lDZuG2GiqHtX0iaRv0ScYh89CXIvhRzZ9qIp8K7izLskjti2M
2SGis4/tAaHgVBjv0hX8YZd+GnFDDZ6b8TpYUHunh2Q+tO2D+mJOf3cnM5GnDzcKuLO08yMAqb5Y
vZ7kZsdWQe/UsCD6MZf9awM+wsxuIg6LzsJnFQeygIdsEdFgbuYnsaEdzh9g54hxDarqTxv5CVes
RMZdYTQPRvlii2WrACOZWurC6l8MwVt9yQIHK4hTJgHrAV8A/kU2Zyo96eZeuPDfaZwsgJ9pODzh
+ZE1+UrUlQVJzmuKWEv2WKRQ1mWSnmuNDaNVbh0r9niNITLVwRKvp7TqwolOSE435S/jF61S6bBW
H7HpvBjpJzGxDT6ro9sPYZ+wbF8mz4Gnv+AjjbjW43bnJ+0bi7lztGqfanyya9PPi5OGYEZYvc/e
FfcWlVTezcZO3u9KuKyAaP7m1IcMUx8m8/JMJR0xeQhVkie4s+m1YRBNIvoC2ie7dTiRmV1i/Yg1
jNMF84P6jAELzAjZ1YQeCMWlSuCrM19ihm42gHxjuHKJ2DEoEX0HbsgbxJ4iIDj1nlDPgRYDjxrr
kJji1hrLMNKeqJflvdCzJwWtS4AIWw77V17prX6gN2crSpsfP3z/2H2ojK2ZPLravoc7xHqJP+sM
9GlGHXMtnw2gV1XFxjHlhmqfjVoWTOYHQXvjmm1HdxeL1i/j9ao4V01dv0xsCXJ9EO45Sp5iA5rO
vHDc7FN5IPXO1ftzSm/l9Ep/L1DGlYu4rj+6069RpYR05o01OLQ8shiLXrTlpiEjrKDk6fh4rUn4
rzTOYvfHI//bWX+xRfFTd2lWc5srbmiayc7AlU6N2NmJGRQ03pXkq2dmupbDc2BuMOGpxdkUTHT6
oSH6Rk+6wHzXx2kjR+QQEqkjJnaJA7k9TvVXXr4vKLmlelb0XcxdJK/PMVLOPUMOUGPTDQq+qGWf
OdGl4eG8RzwjMg5qw0UE/3xfDb5TMk4NZAHwP0Wzs+3sNzkjlxicpU4bpIQkJZfF/h/L5b0xOy+x
sDaWS7EVFFFs585Cz1YEtoe1l7q8Uijg19w5F24xVZ5v6UPwW3RiADQ0Yqe+MdCjV3YBE4XXqHRX
kw/mU9S5y1WgntLt99QVeOo4KYT6IpRvp+yxnHD5cEhY0nsG5B9A7JV1j6eUl3p5mWFY0aXhG2O+
Jcazj9GUW+QDRdrbdLn0CorRR2by5SQ/3eRd6073+tzVpnUih2es6Hwl/VjCFmSJtdPmN3d+cri6
yH7y1/zASOXDooBype1q1rBtxNBNcqHbgxTZVYJ6+O5dEjhM9xiQCX1wQjEvqPfREjlwoORwZh/G
GAmKY1NhzBrTnQXoRAAIQROrje9G/yjNvQsVbIo/nenUpXsODLa95Ppn/vP7+I+DlG0Yqf3CpnNt
5povuILXUrmoGi3hfJm8GQ5llt8gldmbqpfHXsgHvRLXuIsfG91+TVJLR4yQmacmhGyw61znigIs
JQ2NBFVckLMFMiE2MjcuxDexAlKy1XOyERJfTL8pGM+EoWcbNPbHeWDWEutv0se7ZYifiQJ+4IZt
kULELb5nTHA9AAVYI/q6bQBxk7lVrPIw1wiiWmluLdSz1O6CZLWe4qoMbfLxWmdz9hOHRpa4upJR
Xx1Mohvme2oTt9TqliVnuxy0e7JsbYlHGZiqFKJ1BB95HIdehadLSpvoN6SXHI1lI1IosqrKfkHR
bToAVufcJK7ckcTi44/bOxBd91nnd1Fe0tnSTGGdqX8aKtqgzS804O7uc3a0qIdsji+yya4qqaoa
XvEGzBbVLQ47IofhTerYPlx8KSPKD+ZVk1W+fc2y9GpmQEGgQFJNMGAEmLTt2OWXDihCSO3Ynkqo
yTcN91IWCMu601yjrMQDWRpsheySBAjpzFwv3vQaL05Jy8xGN9xqL5PxLUE3C8xqhqG34qWylhr5
oObx6grO72Fty6BR5C6O9RcpMX+0hvNapYSxZvcp1aavoaq+ihYTXxxl5zov3tKI20GvyovVco5H
Rn0YouK7IodVL1x7a414Jk+wDvu0N5nd3ObDyYw/q4fdlg3f4IXI5qf6X1usZ6ur6eKB5VAX7T+N
obVTUC3gfPEW178t1KOadqJ1YdtS6vp3jOrlLcn0issyVFeHbMf4TjndI9ab38wU5mGcOZxs+EpR
Ys5er7M7TgU9Y+2U/TYAUVXitLirn5pU/Ynq9AILed8s5gE2ziPOPx9Y4w8QoPO9hgM3yJWLeoe2
3IBwn5D0cF9hXFNNPH6jE2KyOLY0fwPnYQWFb9P2MP8AgAO26Q7qdpzX96Z1v837WrhY0ElQSMp2
l3RzHgKQe5411AGVpvbh3qYph+HQoPJOKzp1LggyUm/GDEwGbWNU/aNipdM2mdbjWjaPIjPYc96d
A32a77EBgAVx5KtYOZkSA7v5bB0W6GOB5sJ3hKvxnq1WmExO0DSCehtnryvuG9a+va3wQXFZVGR8
RGNdI2BJP6mTNresy95ljHivaPIjTeYdzLnHdeLUarT7ysS62ZWDBSwnPsEIbZ8sykQboQcwfv80
nIYjneSYpoC95tLwNCveYhBPN6PLXSjPqj+whHvqe7dYwv+qzLw05vCCa4MZPp6vWk1iDMISCoBN
AlESmXUrqo8G9pf6ecFkFsy8zHm4X2J6HEGvjhuT2dlTUv017wH8geqMPZxYKKJy/kql+UaZ9Iti
Rq9dI+WhzYYjBZQfUd8dxrjfOqUe2vdgcrLeBf9oS5fr52g6DbUagAM66DNuQ/zWssJx7I7E9JEW
s39QF0/JhK+JFVoGeM7Vmy/SpuybTPWvRVXzshiJTy/w7Vl24qKUUY7tQFvagA97Z6XNGCvpH0qb
N9bSv1mmfIlqeJIL8d6+c9p3RZo5F1eeDCOWNHtqt6rTDlgCrAcnv7ev4sDwpF2/8n16lWag+afo
CkNEXbVRvYAqe13s9pisyqts11c25xd89rUfLet2ptEQay2Ykrie34tK8kis3Gk4nwkb//YMLBuH
fYsRz/tGg15XwRVmhkCBAGjQb2SaXtOsxxzWR3tcFjfcRRRl9voTm1IQLvJC2v80TfrrotuhXUDB
hVfbiPhoZ+N3LrldA3Vl9z28drPtD1xWIBhjNp7Vo2bq6b2Lb5/Ar4UE1PmW4NtX6G1Rq91c92CB
uWxhD6c40T3qo7K3beWnXUHaWkzAZT/yXdDRPCX1Bhb2sTQmWogcFCfkZhHYo/nkZiNl7gVXzGmW
L+YdVhsRSeGt0Fw1Me8MXjRUNzPvkOxeRn31FHd8kKP1POhYL7oRhCxOl9SrTOUoY2y4pTluDDs5
ktIigKJ8rzEf+VZ3L5Pr6OEStY2fZTRQrt0N4seNfpjboPFimdh5KlJg8y+nw5Agy+TWzopzH5MH
xaIEJTd8I/4CfdEzlf6il837UNxPpt489PVyxjpPBsDdmiYPcpTzNxGYM4oofolQ49l8uf+6EeeH
nn9RarJd5+aLDr0XxRGHijYre464K2q9g9rFr7Acjd9yGT94T6Fro1SyqOlDQzDKxyIYm+5bQ8vo
44qgRblf2J/WlrrHSfps9NmyqdL66LTNEq7KPyhQSA5kzDV2MKhx6MEbord7WWWkME8RiIpsvuoM
6dIUp4F0ccarV6FIAjrUvlPKnUPNmtbe27SghqSmR2YJWrPqJ1VDPeASWKnxb25lFkbJ4t/FQ6Ei
6GbMrwN6fAqf1Rj+4cUOlSaJYLsUQEQq9zFtq6u9uFyZxa9Sv1KNvIm5RKdrFDRChIQLvBQi1Fz8
i7D9rgyXCkx+oAShWih4qv9wA/tp2m3nnH1JxfMTV6RvrJl9/gNmqkfyC+8uGxUnBt3UOg+pZSCu
qXbLHjl7pdgZtQ/L07Y3oXMZQ/xkr/cQ0bDlTTnRQ25w9ywpwYPVg8YSs1DZwGvDePWkJdZ+7rpj
V4VO2/O6XEMYoD50Q6QWNmj6C3RpXpofiviBlOb3rnHJVuPZUBB5bT2MV3srhtaDDPctHM0XbXFo
zJKNIJ2IAyEqcrcuQtfKN2xzIhcxECNhvRrl31qLTW98IK5fnelNr4h2rwwnA8cg6iye+LC3Jccc
7aZKZASJU7xnUwjSC4jhgszOCzpDOZUzrWro+eyugYh5FDI3yyXjXICn2WsOBgrOsVFyT0l8sbB3
1P+09a8BSoSQjpdmsb9m9dHOaM0dbnQD0bf3umZgMT9pxFEqFp5lc5ramZyxDuGs3ka4eWIe+4xm
9opi6W56HgbtqHaMw7pAjKYDVEWATFtswvIB/iqiiBVGonsYmb7VqH7UzBRfRcUVsq1obUjeixLe
SGsIfJbF+rUUCxbN9LyamH9j9w2MxHeKcK0O3REw7nORwjWI5XWkPLOnMM5h76pWj70Ts+tOvSVj
edoL86QQ6q2As2UNnQcm7WXftmP7Ou+EYiCv6vp1jGJplgDN589y/kzULMjYTM72TyTCYeC0S/Jt
g+V9kGS5U3gMCaXAQHRk7exkhJxqWkBM/uPovJabRdYo+kRUkcOtEKAcLFn+7RvKkQxNDk8/S3M1
p2rO2Fag+wt7rx1tExvRtjhbHYxw0iVVRw9QVQd9z6nJh1aNhV+Q3DUgBuTO3ApeaBdlVyuKT+GE
XExJ18kw/JCQhFZCY09tGZcoJyCu1QOIEDs8n3B2rzBb0YTBwXYWuCxlUCX9Fg+MV8qMGubRfq0m
+TiVOtpE+8xzuo1sMqKrLLwi4n9OrdwqvyRQspw8vXTO+BkxdAjTFxsVApsWtF6/fIImfVGfH3GU
ncbEetXnu0hvWfEV6h8l9oKOMdLIsCcukQON2aEaGAwWyjHLeF6U/pPa06fF3cvTMc4eM0T9go34
aszFJiybnWaCQ6zPjf2Y8xcVlqkoLvKgrefIpPHNAoU9S4YeIbbNjVEZV4PFBG1lPhyd5pvrZE2U
MjI87ZCk39H01vTdvRfy1SGVOSSMVHSvzZDsM+WSO8jUZKv8ZNR/hvE6x/HGXgxW8zKqWmneUaa/
AEJiRYIlw8qztRkKH8cLBc8nPmVj/JLZQHJreMRBfRBOwMA43iBpDuirYGrEL6lVbTKNWeVi0v9m
SME7CLi2xBYNPTOWd8hhzEsyJOuJYjzjNoDgWRwuXjmjIEQs7AwsUIvfcuk3w1gybWHkaE7XpVPh
CXynI0e6Tji14eVTEyBQ/h2s/DojBCCBdo0bKGL2G0dkTUzjpospNhBVDKxgFPnNYkSBXHUlib/U
TraYdIZnajhCEu5Jj6kKUiQmSuD+kcxDhuldlqa4sGAnows3D5DrEM8Sl7xN83Zdxrsu/nS6PeAY
biVWU8y883Fnp6WnsiJriocFw0p1FM/SkU8oaQDFvlY+2XvGlJR43ge0Qjq9RciXP4lcrjYXsoM3
9mgASt2toaEUEzIPwd7KRJkBiEl5Z4XPD3pLJZV22Nqn1WsKo751CLkGTP9mW7z2gWaUJcQGhsw9
T5td34Xr0MaElMiqC37Er8xJd5NsPEYzkjFd3Ui0NuSwCkP3tfY2Z7cUd5iUX2NW/eGn2ZxT+2q2
wk+HX6c0DrLM7Fd/1Zt/toIQNBgBxtDjwk/ygKkxQMTwY0P4mU3eCPODJ1VLwocazmssa9vF+cYc
yJtp1e+OlK2dpiLuiezKjPK8Khhp4Y24lwNUhKqSh91UALMr6/602PjojK7ehtXzGJjXSaYEqVr/
qAYbS+s25n/NeOxUfHmY10Eqiq9wLlZxxyoj3nea1/OySdL4ZkZcAl78UFGlZNyATjvQopDGY5M8
bU3okJESSXuobbgitnK+pjwZoz0eWYSrwIeNMYjKwOy8LEarWyq7Jqk4mSlRztO/ATnbslmmzTj+
QipalbqXR/tJ3GmoGHa31teQrRU2LIpvWye2kTaj19Q12kOnfwxlECNzm/3mSne0guS4GvXPtv6S
NBde1DBwDHEMC7eIfCzvOfBpKWizuzGdYCWyD+zvDiNLQ7/Z2hal6xzhhHDTcJc2x0Zj+H3tR38c
tqbxpU47m+3W4Avls7NRoWK1sBkO5w8lX04V6bECgyV1Q7lPbLyfETyKd4EYiz0ZPohGxQbsd03K
I/1nzmunfAduTIQ7bNRJv0jpwZIA4a3DjsmgovolDcuwm8WWQAZuKF/WApDWo+3TnygNwIYLsiNQ
PTkzcjbm0qXHxPSLMKhCYOngYV7yj4rtGp6jQB0/hXIiMOA0ibU0EHL/6aTNNS1edTQvFgqVHbmN
bQ676s5TxT6X2WHDE/XKgqwR0zZSj0x0w4XQ7DeknkV6hr4JMCHpz/Izj0BxxfwZ4lcQZ76HrkQD
Kr3H6sGcvvClwYphqTJ5mBI81fzrSPCGu4N+b9UYgYBoz7ioI2gbTe22FOjUeGH9HencSlfrvdlJ
23TJvDkfz3mmXGPpJgPLTcxXp31TOR5BVMM9Uj2G7EAAhFStehhdQ/HnaB+N7qvTm1D+RXzlbQct
AA55KGx7o7kUhqdDJFWCCiXF8lLDcNQ24+Qr6o7JzWBmgZFwjwwM8rQXbusXnOTOwiN4KPIPhZwN
jsvuhXGQOu2pnGitW+VUswtg8F1s5D4Q+8LEGr81VaI3em9CicpcHi68wAKyqxoEIZid3FRsDd7s
7miykOLDsdBb4t4OZmjxoBpYMDRrmQlEnl7tyYeHGTteM7EuJlD3ZMUHeJHCQVnqR6CFMndu8XBv
rPIwN0e1AivytBSvgU9Z8YM1ogHihWqs71kHrafUn/ujmFcZxsP03ulHI3kf1ZvN811tdbgwMyvF
bxN4IyfaDKhz5HNw0+6OgkApvVZf5frRVB5x92d9auj28bHaJqjrH5zIMeLD7F5Ufqodmf+uanZb
mscAmKWh+owNRsm9sThaXjT23thWDNZbvkruRHZy5m8OTcqFsScclZvmV7HvMXvN5gV/epLd1Y9R
XufFV6u+pFVg2IcniYLjaWAQwpxmY6v7IeXQ3iGYRtG9/n9dChSBjRLa+bUxHazwYvQH1svcq5z3
cNx2coQTdV9rXvlHsY3vU2v3wqJ0BSYe5MDg8Hg3gUi2NEhKs48K9KXTQWFYkYcMs3YNcAcEd7Mn
pd+tICkhcGwvSoKifrG6kwo4GbklbNvI7Z/kbCwfpJM79lUUW318m0dPkd8LE/Gih2UifvKRGOag
WKIU4NrF7BnutOKlXg6K7XZPuduRkz1b9qX1r7KvZB4q0q4evEXf5Aa/ETHsYWqvPNIFgljl3Jds
mDxh+gbjJeHO5RH2Rq/4VEMQX41kS2glUsVFOcYJdfWqYo2mosc/0Yhq80UjBDZhp7VqIP6hqh0o
TF2D5UXHAm5l2G9SvZWh+02bsCekPgg1ooLItljhyUSvb7tx7yLCY4vORdvoqFbBZWxDIqZgmpBd
3HmI7rWCIWgAoIKoDQCX1HNEOm7G51NEL4rVDRkRZ0fJ7OQPndrTXuI29eIzVloQ9cGLaQ6hOXnU
XohS/kX6ce6Ia/mTYUpS2HT4B3VGcfTjq6j7V2on1XmxLW67bTgdZTBkY++zfXdhUaa8F+BrcSwo
gaRm2Emy4tTprx382AUsnxxrB8C3m25Z9hC/XCPd5t2mhdEYorbvWERmsrHOFe2Uqv2n2fabsCLl
IJFfNHkmQKfwGBEeq46gICzOh1HYL1RGzyNH/OgFkF5TETsrVpoAGAZ7f5u3R46W17ajq3eU8a+v
JH/UZdwyWivc8YkhDpv4ab8YKc5wl9nxEORT6BfajES12s4oU5znjnJKV5Nt/NgUYylV5pyWdHPH
wUl8C8JQc25rG4q3IK/panbYIbCgaICL0ukn7i91QbxEsRqTQyy9PQcck73Wn5gCAj/8NN9B6pWk
mzMz44Sqm5UrW3p1tL2S/NP5ZBEto5tFN1FvEfHLmovTmEv3YIujrP9o8dFqfnTptaxpyss1SbKE
vkfT71R+IYgAUb9IK5Se6EUq3l/6HUrc3TS6jbt4jET/PbEZ4xrJF/BnvaST8ENkX9EmuTfsS1MX
qbP8xRiFrxNgeSO5oeANy2sM+sA4L4+kY1Xsq4UL03UUaNh86psQDBBvWOl1qMu+MV4ZvWseUdJC
Na1WwjPfy9lloG9iAvqT98mXhewZjeCrzaBIcdGTNda+YRT5GK587/hxiKuaj9Ci7r5SfDI5IIOZ
RyqvD89ywAKLsRavkm9W26jb01Kwl0hw2e8jsLHRRkKHtJ+iDcWQwnAv0Gh/0m2MomThY/f7Xw4F
JBgEXPVrCg4DxGW9lcjveOq/ATLIx/SG7A6kCyXm/FL8oWSzmK9WYIb4tjPKWuFh4mlN79JPeJTL
NRi4cSfoBaUbhYyK4uOQHuiPFi77FlHLCvwUhL10FZ2mDwIlAigfNi8JLOk2UpijkBt3EdOpb7iF
cdNv7K/pPX8grTVd1NefLWKzcpUG4w7YIXTC8qNAPQ3jj8lEvTKP8zZ/7XnN1ucYH0kPo2Vh/Twv
mzzhONyUCHPYrBA8cMJTFm/zC3Qo+NUdovl/6a/aHLA+JOVWq7DFsgj3ZyzvDtF361zdEEwf7YwN
iVvpI5FomAK2uMyfjOoyBc4FRrVKufyFmWTA8v2q2H6HhpYpqkaPxXjmZep99uIVtwDq3BpYDMi7
bTK56jm7m2veL+fN2ah/eIbrP1wKywLrcdedkUcjFhpxs14oEBDeKrfyI6RMST0qh235FdFV/8Q3
ZA46eI1j9IMwJmY+xB8yrW2EdawXL4g2ZvkC3g0Pr1iFZwdO+/d0sjhtc7AkKy42IOl0p5r21uw6
010oxq09Gg4V6QooHGU133EiDMYl3SM7VFDcMVqIt2q2Qm2IJR2B0QjyFGjAgS9va0A3u1vCs5NH
k+CI28f5delP5D4vj+aLf0TInJqHMbmU1OKhjkF7ARNR+CrSbjMY2/3Aqt3N9HPFKsolvShiEExZ
XK2euNgXHelb0PnFydmwuEYczAMiSSv8beiD9qbXBTHMObAuXguxYFxZ/9ov65etIovvG76oGsk8
9xaobYQ2JNMo6Nc3af06XKEHKpXPYAyWfZx5DufxC7v2ZD4737nzmb1kwzkDMlKsiCbA/AJL1WVy
9McNT1lVemx+S2tH5VB/MIB2vnLFLRicRztsqowkV8s/PE9S9Fcnvph3kl8/pme7iPR/pe+nKYiG
S2+gR3fjTZH7SXts+WnR1jyxP5ydBAnEvsqCKLCC4ZRICNTcDLnpnTvavif3cl/8qP+aL6IE8Qeo
3+SM8wdUr6PixzzsW0bILWYLeHgsEYjaW0xaZbfI1bWlPMkGwZjujeJfDWJanzm3DF+WoAkDXMFv
6zY42xL7T1bhJBknW2NjZrIf5LFoWw8drz1HPIwPplEcuqcy9jXGTLCTnf5HcB2OCOqJZ2isj8HQ
GKZ9YRmiugtw6MJae4iQTSADXGbaKzM7pBl5XSkztG5rlXjbL1ZyZ0UoymNJUtzE1/1ba0+a4DPS
qlOeZuumCIzwINk3/ofV/sqNvYJMCkbwUy8PUGLWZudQX9K28XgrNChrxgClulManw6M7ID3BrAj
9vrKs4Xx5kBr7YT9pU9/efxTokeRtJuhQwwoPg0yqNJAV05Sd180HwqrxMLySYtn/qPvQFQe4QFQ
2Xz3G0QpOBo4O5HV0TwMGUPh4ll/1Q+9BzhS/qJ7BGh1L5Eqd/YfrB+SJrMg67S1E4J5wP0y0koO
3/C8QQuGQdzQzlJ5p3sbc96C+mmmexqcR94Cl7W7hzDXyTnn9dPoEHF9t1WNffqz6AQm3L3G6LNG
XA45U24wP622kafN1GD3QmchKfSKwRNZSURJpIHan08snxpuVf61jq4wnzjH6Oisy1Du9AX8K+Tg
Xt6UNKqg4ZCg52RCNvd0WE7TE4bdin+xkh/IFRxoZVSjujWk0RYVGX86Yl/wfgrLYU1nlO8UXm5+
5GCIIwTvA0jZpeWnJqlvK1d9OnSy9GhV6tYxOSaq6ob6HmgDa4B2A5WF9r3Yhypf7GFRtrjg19Ow
4KLtMOeAfxlTiMw2DxY5YiHyNq65/tAx0iRvj6IxP2amvls66aVuG7R2HDZ4R9Z1mCJzl0XPf2u+
6/gpHUH1xs7dhE+4ijV2jBQpyLoCLPUySJ/lA7DKEzptbIdBhZ29GCetqrwY5ZbV1beUnq6SZHcG
zqAP9sbuSEmAigm8imkV+ieYIjLmn5ilHRrzhhNXNc/9/KVzl0gpejqYc5aMQg8Xq4wRzCK7p2fQ
y4yUYoedhtZTgVtj8c+INL+My42i/PQNv1bSTdTP409rU76kEoVT57xF6bsZUUKLZCNG8yg5qDf4
Qol02TmjnnuxI92rpL0T4POAJu1GWHExrvCQsSytJK7SEGRE3GEN6xSs/jluY8TlZS1jnQXEY/8g
q2d++VQnJsqxqRJMHTxochs0RbOLnNozVBgjmbbvIKzLEjI7nsumM5D9zIzayh+yZvD8MNW1Q3/s
E9dOWbnTuANsvQBg0OEE1XdoC9uGQA7O0gILgwM1ZVh2tmTv7CXdydr0qqtw+EL92IXt1tHyjWmJ
jTOp4CSV01S26wVwNBG7OMuQx+B7ACz7D0nhGuYjxQM3vagfSzj7U6awV6IPR2TKmkUBvzTTd1na
zSTZC0hKZnf0bc6h7YrvaDjm2VvuNKuxf4kKJDgiO8DOA8rNFBscOdtcdTxVOvVUorM1Q1GYJLrE
SRlNgaEpSNg1DbiBTscTx+nZELGyzeDVr2Z1eBRht86ZKjvydB16vIjNRAkGqX9qUdBh2eghQfBT
nfMzvkVFdm/bj0L95RTw28haZzFb1YJl8Bt2Gdfuyp3WFxtW7yvglG8JWh2NqJason+ZT9F8rdVr
GkmgEpENLmbPs6ywkMQaTrLfCR0F9Z2o4GyfHCaLaQ38G5NB3xu0yqTp8LQI8iWIuc9dG0jSqqhR
uuOQJwmToKqV0nK3Dc1bOBU7WZn34ukVMCLmy6Oj4skybbxU5WtfOt9krmyTPAvy/MPk9baGEmg8
qnnJnMX0JdxOY67ANCfqpZPR9pRoe/rn5KxTDiIhlc6YTKJdW/GdKJKDz3YJtCgxXMAdHwXzmADr
rOo32bi1Cv0FIEhLs7DTxR4+gUEzaIORGLHlSUy0umjAYCPtnaLHGbggFx9+2tS8thqxtV3vtRSN
EqzasGnRX9heDP1+ZaucTD1B1VB/611IY2Un1lFJpG3e6ke9S45hVBxH3m/rEUbdkb0cc26kUbxK
tifnLtXvlto/wCu+Tinp29ZnnjAZEjmXmL16+jQWIgxK3jJ2lSZmSgKQvrumeHEW500vwt8qHn1R
oxBB9L5DzXoBmg7zSNwVuHkNtBgLwqGCGrlW0ZcvrSsrmlf35mlm8ovGnCoCFRyGMbp1RJfKj8ys
fArRzhjf0FqakVabXYvBAFIqLJS1zl4Yd1o+LxQ8od0MZ1QZsG4OBqB0nS2iWTLQb9YqqmHSus7j
XASqBep91CEYxIdIpd4j0mfdmkUwmPFtBBCDQOJhFumWtOCfjN4tnQmB5GOTBqbWLfM1YM7/Ssfe
DPby0qCRzy1UwlhfyQ07q+w9G+bLLUkic1zdSgWTL4AiaSZEJL5JYvrma7LLFTqtEgBbe5XasaNS
zs6SBEmVlYsNDK3CFjzHqwazgcIG1ObQmKc7UWtejyw0rIJZTRhVqz5RsFTjGqWWw1kj4QfALuaM
J0AlQW1LQYblZ+rCVV9R1Gdkquh426jl4keCGdGo9n3ybvasSYt3B+OjKY7F9Cnbp2n8kooD+cM8
Ucomx24DITgo6Z1R6W2EzViDbQoiR1dnuWUPlR8P5i7V3+BezTH5XGqFI4W3GqUTLWCEOB5A1SqO
JNpzTgrSfRHEUSZxIyY2DnYsCSFXjm28mYwTuN92edVsuP3WtbgYhVjjHVyX44x8LsT8jmI7k/cm
s50MYEOmZl9pjwhd9PoVAOrzgfBGaIqm4QRzrK0joyPa3obcJpIXgiNBvWK2X1XUWBPon3iBMzDh
qhPU30qB0TZpDhoeMxhaJ8Nq13EtTjLvSeqgs+dEZOGxchgoYjpEFpK9kBuxNuA1T055rZBcGM5T
bpJC+J/8RE72z3Ix/Mlg9bDPGPuyXxEdCmEtW6AH/OLz3aSOtqNk29cqaUXq4g3xc9ausqbn6s1Y
LnGlmvMRNbI3shDL5pn4MzSVBA+ZJB3F8i7vmaoia9u1zETMdtyiQ4CeL+9ibIhjpfoU5Zh4Zqq9
of19bg9ZqKxr55hYnGAsdkqTbXSV3/JZ2mtKdexq5y2r08cyzttp6NaNkp4FI/IhHY8mkz9DhnbT
AyHFrp0t+aul2F9DQmlud6827BqVNmJEqZlr8d62xDUSxQuhWluLiamZjrs8zLblxKUVd26mdsa6
QJrQqmaQhpyDdk313dpbhCe7thPrjHUZfwUEcoukkzUBuQ/4vPs0yRGCD5uE9EaZ82Uu+23M0hZL
xQG0ACAt62Kq47sB6QWP6HhkSfEUjIVZ+G5KAv1wlu/NQWXJExU7MlCptLL+UaSosXE41vDrG7SH
UP6QzL9Hz6G6aH8FVZ7DQO3/pceMAyHeDHHoRp2yhWUAH5MRXgZCF82Fmaq75cmvWKpbbn23LZ9p
BrSA1inqPmUU/Vn/s0Q8vQtfEGQU+O5m572hY3yGOM81O/cKZSiM5/jePs1+C9waCDvIeXyCqPHW
QnXomP6xilcnxv3Mjokl4ccyBzJF0BM5FY7TZ9uLFSrBIO7IwuId1Lt4K5H97dpDS8B2QWuDcsqp
KSD1k/0UJ1zQ3blzLd7DkMGbDSETj2GibYvWXOviN1O+CmY6ClYTYA4cpBnpNqYKUhUjAiOXITZ2
tslfGA9UNAwU7bVpNDpBDOklh5L/WTQyX/4pcS5iML8XJRavOWqtx5wJ5dqg3LkkVTG72jxMfj3P
7akgm3FNFaKj2RqRitajfmoNi53kYEVvdmihbbd650ODEsesYoHnraAPG02V2AG+YUBgnmoUCeso
spMYYW+mjPrOaIRFdjiaxZei4o1oIP5vJ5G8DTYNPBQXGto8iQK1Vc8G7mevMBdzk0N2PaWSPnwg
+GKd3zXM0NNFPaodkyEtrMrdEHMtWK0T0cLqNO7RNDD/bfdThezRWK5lHD1ik4yzuTHfIEYrHu8N
F4tG7gV6XQdkvtq/joCMEYeDvPKWivA4I1NNTyGm6GYtnA5O2+aHfDY0fzTFM33dskESxRAZEXvN
x9qSH4tIP1ST82zqWuM+zNOyJtjM3GkTkWhFq2/0PKKmo5H0mQaHrFGsmf3DwFXtaAmzOK3RIsxP
oXmIies6JQASiZBBIKlHpMyk0xweZGv6Tq1aIyrjiVC10+itH0xW4dJS0qkxGhrgd3GntZ2xcchX
XLVdb2IbqoUXKsXoapAQsc9DBCvjyQyIKS04UDXFvFtZiNPQMHvmcqWM90hMf4bJolACNxo0oK3O
ONElvHmKBcuVsCIs6f0NAhCyqUJqmFsgQXWCJlKGnZRFnLCSngVIBsUrYOr80iwZ/nbE1swjc10P
Lw7Rz65Y2jDQE2cCUjKFOOfytljnVsOTUoUQ1BrnNQtx0Ndsxb2sTngP0qGmYpkwXrWaTVCCASoo
b7vmqqjjUiNOw26thXZ1cqYkGXy94y5GgotdZKYcwko8cNKEiqcsE9MgPv0dr0v3Q4o+7pnok1+A
txd0sWtwNXlZkny1XcYIyAaeRpLDPuoRBCSIgt+zduAXCv5DumbxXodaBt2+q8nm6zS+cHG+KWQT
hnevDWTf4ERZxDzeOACYj0RFfearPJIENUDLgb25auXuHybyemUT6OXJtugOM85eFlomc0FZpeyO
BbK1RmvOHXefF7ZPBV2Tfut5bH2lqQJJQzbFbeaYR8tKey/mpNppgOJhUKrSthzhbeUDSbsD6FIk
ZIMcwG9nNgvEcn53uqy9l1Ji7EmbAuzFLckLnDVOvwnjLOEbWiAJY9r3GaJOY8qLb7to8zN53OEe
0T4me72dUx+pBgJ1Mn7ew8hg9FjDPP3nSHxJjNFuGSEmFYI5W8UmtGBySfA6vBVdrfh9woZ67ges
yVXGFT3rdNdKxkuVm/FjCjGKLjB7X804jlybvOQ9od+BNBtHnLWHXpu0wF6sZysVFd+JKmEDT9qP
MaWHMpNhXiWaAwsk4v+bx7PDtwHdAK3YKoyabNU1Q3magT6uxrR/n7TkYEKI5UTp0cwQAHkAkIX3
PWGFVWAKwBANKqwfL31r8exwKOLTksq/fmZHQ0oBnju7N44D2dxbPoAddM59xhxKrcm4NK0bwHjo
wNGriUtvTMFYDwL6xFNRTiDpDanKR5TL35Mwb5qwHmOYH5ulh+It51GgMxr4KURSXCsoq1jr+fPn
YkTY0oaOS5if6WqOds/IU19bAH1XoBhjV6ArWYel+h4mzghzgQ6giJTOFX3xrkXWvxDGTW5VMYZM
Y0K+9ozNAC2xCpuSGbU28vEOdiutYrMPnLhHRlqn5lktYvtY2njWrXJ8seRZgiOH/GtQcKLbPdXT
mKGLyUh94pdNq1ph29pryTv84j/CBgrmrQ0787haaM/1yHcUUCW6AR+OGn5xiSB4WpDYaZqa5REu
2/gtrhavnlPrWDvspXhSZJdsqXhjdB00KGt465ShDYaY0mIg93FfJ9UnRImWKMISfj/wZ+zv+Weq
ktjVdC1KrJJvTSvz0eYyH7JDLFQDPM5sDkMdyTjUyhpNhXWGg7bsJ13izgL6F2jDbADZMbD5jtXv
Mi7diiP7hpvfCJaxzw/TyGB/geSxYV5E1DXNmhIq9VqZF/VzsEqHO3SCrRNHIXP9BchPCBciIdvG
Jf9dWS8DOtTMNkrmUbHJ8Cqvpa901r600p79IeuP4WLcinzxRGXeC0T/lxqb0UaRB0z0hjN6i9Eh
xF3sDStFe4eyjWs4ijdShTpQB0vLjNtwwLZo6j1vwoooALs6zJ3yqSqxhzGjYrbrwL6Mhs+eZOxV
pQLyiLryRTBz0+geVhRxA5WTCjzJ6CCnyYhtZLK+t13Jelh75v1EUcQXFOKAO0g5fUI+bpiAfocO
HY02VgdJlX5kvbkvFjOgWiOcg+FK6ctFdI0NDoNwmhCHR/Z72GJOXKa4Z7OI7AjEdkRqmg19jMxF
9EbGBacGcGnlieBg0YpraVqZOiRAEKQf8kgKsQT/wjaYSiHTLEHNNAmdg4LKFkTyxRHUtXrRXwjd
sFemQgJgZ3efLVr9dddNr5YjRxtgTIULZy3FN42Yli0xoqQZ+3eV4monnegbMbsDXCkkmUPU0xqQ
/x7/MIMvmBSoONOqOeXG0wEYj/DxjCFZoRA/Z9VMvIfSXRyD9h/ZFGOl0XyTzYGaSEwcPdafwKzh
5kVhBFxDDajq7p5pgLKK2ZJdFJ448YeIx8dGrYWSHY1/CqVJPM+GeczwtQg9/emJ+0aGQZyOVC/V
Bo/Rsy/NvuRFLT7lpf1IOs5do8IrAKA92ZT2uCfPj5NOlEigbT6LYSho3YR+SNko70cLmA4y29eE
bX5kKhIdSS2dJdAqfIesJwd4StO9tNjeItuXdBp+m2R6aI3FiKNkvZhUJ8opjX328mKY0sfIQ+lm
yvSnxsaB8L9DCXQ7KZVfgkrke9xKSIcEciO9Z9nJmfBVDaUS5AQ6wLQgJNJkOOPO/Oo/IVSJDho/
QSEZVy2Nd6bM+D6Unn6B7roMFY9fEZGBKUjZ0tMU2HdHPso8na0G2dPYd+zPzeVda2iPZcTP7ECd
a4+pGva60bBwnmj+5xktmmoxotanD8NkmRSTKzyQeMVIkgpktA8LfHq0mAgdZG04lykBERl6E4JW
3iwsp5thkH/yOv7H75fRhcPn7GtzKxnqwwxbwaLFUT3dlN5QOeRHfUIxr83WE1i0aFyhkBeKokgw
QxWv0RjR70wvMXb/JIxujtzz0jjpE31yCHI06NuN2qkeZD9mG13PMq8Il3lnw6O46m1tXJy0n89G
RkNXy9MOhDzcUOtP0ToiA2qINPAWWPxAZOp+TbMkZ0WpmrVmzyxVur4A6Jp0NLZheJRsYe9oeS2/
lZHZjvrYuerTT4gME1v6Eo/lyZQGKoOnTc8YBAZBddcTLKiZ4q2MHVRoRvkea3nkK3nXeL3FOgnA
UX51xkTsiQabXWoplwRCGg7ObsNiS8832fDNmc+vLxN22C3Fp4izD9l0yKrLVbFOKhavJSmDttzC
ipJli9QnG7RYFj+L1+ifQR1fS/LP3LJThV7COqmYILw8U424o0sryOPIL6qTaoGSRVTW8eWzpjf4
dAdT5duHBLhzKq4ze5/M9RaPzex18Xxus2pHHMVK11J21xxNSWEeuq65m5goWvvhaP3nvEjnCPnI
MGnIC6eLscxBbpDlO1c4Kpb0Y0gWltdV0Frl6ckFHg3iJJqMEkufRdAqEKLUFGbI9D9R5zxWy+vA
7c8fQrGDchqWEmV/Mdf+kMYfWpztYA7eo/YsMCW3sk9e0zqqW7xUitt3uwlBwWIQ8RuzEQTB0Kre
PDFzV7pfG5mcJl8nYBxV+EOMGXTDl2FG+MYsD6oH/G5PKX5SMH6OBeireS/FLevKfUm6o269w3Vy
Q8W8yANFxvTLNu80xn+Txop7Fmvqy6AvWleyqj3K6qOjHju2x6XtS0zOlKgIqHBZzluHqscp84DR
g+AQz9Ha6L4KLRAioCo8xcWDzX+qRx+q8d3rnx2hfrn2AZTUhZTPWJ6gNSl7SwGjST39+TitiW77
UpihhCx75tK6NHQDWk7f4rWD5k7EXmfaRrSPxiAVMJT9jBWtifxnQjgu9xcn36s0dzmCSOKC6M3z
1wmwil7rpxKiUlVoB2pft8Da1GHahiDn1iasCx4Fzr4ttt7VhA4yHqlOgVjKNW2nDLNI6QND2WR0
oRLde4h8bdoTc8APIg7Z3sbqFvP0kyN/jozbrNwznlNZNJjMpedLQ2kidgLwx5KdpBqxCXii5FH1
Fl1ZytT4q+1DRKP9gcecmSGgbG3xQlMPwlpxteek3tCxaj4Zt8j9KPBqC48IJJsFwTt3cwQjDkS+
W6NIJSOOPQKCKOnXWrxGwWMS2MMtc3aLpkF8+MkcZpUi5isCMG26kYTGa6bboxjKmPDCqcdK9P5k
+JdY5dRWAWGBBzfb6Syvi/BzXB7Yqf7j6Ey2Wke2IPpFWislpbopttyDDZjGTLS4YNT3XUpfX1s1
qMl7VfeCG+XJOBE7jvCcEMux+8nqVtLi2bC7GLJwL2m3oiOE31DlvD1nMws22lhvKq+FUfdPUQ4Z
0r2WIO459qErzkF7dkYEodR5cFkmJrzmRraNxcUJjlk/soi4jtMj0GMMQK8Bz3fDC/nNx33FA8jJ
v+aU38Vyj3YJAJPOcO0D4PM6bZ60CqASDhdR/FByvqIJ9yGBHSbL7jgLzh/rW6uYpuxs49EToVzt
cZYXD7rCXN6gqfTua8d8mk4E+qd/QNc3WYmXTv6JgPs60uUAMXxYjHgQfBhAj3PKwjJHnAKXaFsc
VOz7A/tGKzaOmHRr8gF0+qs36esqibi5hf+rmuB9YW/+MEQ8lYKtlQFuL1/yJA+DE22SLvnsmgrX
4vCVOu0qc3RfiU0Tnyx8apB0dLPdujEfbbooDLAWVo9/ikt2HI+HefpV/bvpHCoTATa0H8dFA6EH
UbfhmTXso3n+pm24GWS/YwPBswczuf0DdvvS5cTFeJ80+zdXV0oLWCK/SoNZeX7OBzwD8gb58IEg
xHoc+hd6qCwBuJEvDdVWnwbPpTrh1yjz7Vzv+/HJJUSoO/fGdHaNSHGT9liyyNs0GC9K7QnFYC3Q
Vmdsu7grKJVmCzXitpOH2pVU80EI1rkdBTwUy5MupB9G7UOiqy09FXvw8JBFpjX9gg8DEmGMOULP
tKPsPiLyDKP6U4Qd3TZ6J+G8aU2NMDjPDfmW5ntHvo7Q/Z2QluymRQW12AWF63IAOIF/guIT3AyM
hExlIwsTrOLMWGWDKJo4z0MHyaN8jNtXB7xZ5V66atxCJn0IXYRLDfxciaqGgdeefvtxgmiCYUqP
30RMGfYc4ZkKSF80D3lw60d9FSn0Qa6Whqg3qUS5cMID2WJaAAGVVNoexPJL5vREQLw9MV6kCBo4
THtVWJ+xkT8KbSFNMum0+J7aH4u/P2PTpInPwGt2XQ2HiodfEt7Z3O9MqASp0e47560BQJY22Wke
r7SYUQ1+x9ih6xxQxa5GxZAN7vCL9Hat82pwyczJgo4IdGieobUHRREkp3Q4BhAzzSP9Mr3c03Of
YgmS5y7/HZObMC4hhiKPodV6rAdyM+hq2HFzQl/ggeJnFdyr+NUKf1VLWWCzLrhsyS+Snl6Imw75
HK3fmf5NBvYg8zsjKFvTEHJJkttk4MJ+M61ThBhtTnwSD65LCoSHnaP+HKoIZ5YNfl8+9fXJg5QF
J01e8fuY6aFydzrbSPd1Vh/jeI0DbD281RQue+D2IBO9dOFn330SfH4I69d+HK6m+1QGdxw7tCQ8
TBMUEi5aXEdIpkmYvmxKvaeCasXp32DzR31wIzBzDTrJlgXAVF+r4HdBZ1VY3hLI6+m+ntYpnuJx
YMpiIK41lz1j8dSTpOunbaVbPEcY+iKcAtNXNb4bOl2s+UvcrhU9w3WyA1fM/01DiL0rin/thB55
bkGwDtxoGGDxXIwH06V/hXeOmIY26Ac31NaWp3YTe2ceYP0yiVJNyiecS/g+zP1Jx7eK6fToJfif
n7PgrkOKhmw8ir3sdo37NjaEkdb1IrWQBbtozsVwN3iyVLXjMyY6kBKEi6aDoHHFy96k9uNk3wKT
TeB3hDXRvIlldSlHEXfFGpUoHZ+EuGYYiFL3SqXsWicRYpR4K9F5RP3q6e9Nme4qKNQi/5TgfNOz
zgAy7RgIC06rODzFCkd1drRYT8/dNk5/DH3Xq3vkgO7J+ZMA6uqReRuwrOUJzVc1j5G6itelx43a
qur9WOP5BjRytAq2tulQ7rwId2QZN+W6GlPg05hd09DbM+Sm5FNgnTn9qwoRewIBcf9/6EZsUXhM
m02IZzXuxFpSOhwjUGZJfGm1zEd5gxDC6IU7AU+hPowNW2gJlAD3BnhI7oJrheLMG4yzXx4kdqUk
+Iocb1s5WLEb5mULMpCbUBaXYLIh/tdhm+WqctAqcgitBVmQOIxwzyP3bNd65QaPJvAT2vNz4o6b
IdP9MBBHzcKmEtm7OM4OgruM58jLPEWPgxowLGM74OqyNtwfa77RpYGkEh7Axl1zPFO6Pm3tVmxp
EtwNrDxXOv7dciBMNsQbeoeRTicfiikNS1zbg70h8qOAE+bGR8OALVDMa1CBKx5KwKLbVV76QlgP
7mzT6hNtxrl89qJvmgv4S+/1KJ7c5tfBKxygV5ht4kIMdEnnTkcoa59gbVZU3CI7Fy+CUEKst58p
05nbf1izhxFxPivTfqsS/USE9sHoy28h2KpaHgVj2Pi1UaPSOeVlk2PzGdHELox+7Qh2Z+NN8dVu
jHrDNevqwTtBZVrXyoHWS2H9WAbbTBpUB86rHGRdbG4DiFlZ/s7sRKvKgIje7HJF3TGJiqp+y41q
ExRkk7CGGTAASCOwm2DkNNvzGNRPbWk/WazSBIeTjbsZDeyli18TjX90rpjNG++hv3wt3O6Pincg
DdMLSIODUVX+zAEVlM7WMupdFY6KhY/5YSb2ke6ndS0+Q163ya3XImkOcvqj0o2aj1WVd88935LQ
Mu4CvyewaFCAqb6GsbMGdPIgMMFh6fF7HS6S/tQT5ihLCCQy2NqWDUyG9A7uZVFz1JQsgbr4VOHh
zD0u3dxJMV9hnUGoShOeZdX4GrEPl4m+MqTJhjqjaqnzKbqhdjoYKAKs180Ubpve+FCYGwXKHAYF
nMxYYV1miF676eR/cV4e7DBhmiOIE4Zv2SIveNp6ocRyRu14AVfxYD+5YK5kREpnoIFBcq+l74Ie
JBrsjnRnPTSUiNiN/dSAvFRPusUXNAd3Ym+i4M9KiQzMb47WbLBobCJkhxyUpBPMrzEcjrLrdwKz
lmu+SB4oA8NXAx03D5q1Hb9MQ78zWoqBu/yT1CsSMbMS4KCpZT3AUw98O4t4ekF/XO/bC5qnFDs1
AOiRa32HhZvh3IWbyDPDX6b5ZmyZ2N6pWiZYxzaERw2TkkLga/jvwgCANR/owhW+mTD7mJ9VHIN4
wrQbW8RBmn2Wd1tgfau4Eh+icv2E9F4NvILeoVUxhhsTCzsFN8bOK7OOzz+GCBe2ZoDFt3aezBrk
34T3ImqCx9iWp6jLmH2BUGFsoXeB7oNbh2EUwIcJyl1AkVhXZnksveyFIqvLMLm7MgXxoQcIFtVz
1iIGR82UE/w2xINhUEbgQt+bjRJj0F8a8653yujYD5e/WURJ4HNdQvLjIe5VGY1ajFJpC4vWeQkY
zL1SspYttiFp4NClupOrHLZGW50i+af644gvX7GrzM4WeWZ8SmipENajnRm9tRps7JE0VPzYyWta
vcqW4Mmyvto1rFNdPHtN/OmN0WUQn1Vxj8xlIdc/5jYG6rJ9zEv7PLkxgHs/4IRNmvBkT4REW+oW
srPBT+NmYgsS1UcxJJyXPk2h9F33MPV/hkN+Y/oqJLYw3XwpBtR3292mdN+Q2UgXSlo4HUw5Peax
Bgst4ddcOgvC30ZrX3QqDKH+yNbZDyzsHpwIi0ONt+RcNMcheq4Cd914kqcVw2vpagmKLkbd9BfF
6gZqwY8ISVpI+ZgZvgwtfR/L8Dn1rC04uT3WF45k52b0zapE4bIzkzJRvHQd9SWfVATBptIJk6pj
klZ+bzcHu6KrPD3a7SEQdOPM3Usdw5REmxH9PrQ5RQX6pq2wJsNnLZv62R4n7i3glElV50rjO03u
usP/qj8HROKKKjkFJRyPOLgFZnDWBQFNN1irxty7otjk3fwCAQJvZbLBnL1VZEFt7k1eGwAVOXR9
z6yCOzzDBxq+uoKW8/aT9RluAt5CvskxhpM5eusRnTNJuo4qOdo0/Kz6dsACjIz+oXPuGSuzQAO6
dS7bjyHwBxD81scI7ThgzaI49WtsmUF2K/uznX20vHDS4W7ubtzka/Q+c4CGOrxBbeXB0KnaJ6mf
B8i4lYPV2bqmxhs1dnANP6tUY0P5MTEYtT2vlEW6H7s+k1c5rZLp24uJof9rpoPXGyu2aViv/an8
Uu05hkPilLQTX8I2xHgKfmtvZI9h8FzrF9reSArCZCaMg18hxpY7ax+Jew6cl5ZoQquj1/VyXQWY
s5yzzjezGaI1gXHaVtb01VDVxb1ySFcR3jig4IAhLXAyLJZRunu6wgJ+4nH+IH20UkQRsV1W3U5h
u/LkXzi8cb0bkI6BkQCQwr3n/oFZHlyWHsw95s3ObV8T9xDzEt87hvnnjhqZ8ICr+kHjim0CFGTi
QjTsm8ciIAzJC2O7hyCuAHQy2iVhAN4WjjXptfd+wXzjqE6PrfYT0NcVYnN4oFGVt/unqJ4t7dKm
j2ygHxq1n0WJNxZ0BxxCpPyH1IIqZ0EG5saH2GaqF2rymFDHtQ5FECir6R6g78b2izUdAJTIJQSa
rCY1bHra5YdLOLlU+fFgAnaI53jVUe8aLvMaYN7Csdddi42OZb7nvBeRvV64W/bMXw2mdog2JUNi
6P2DGWy6awykeXOWo2+avd8rGFqretba/IHAr0U5dJV8L3u+Pwd0EFd/Z1jATUbxFM0GKc6ODrH3
2mO3vk7mBQFlMLg9dhQ7A+IFqb6LuiJ+aS2gXiw/oz89dFyH4NAY/xZOPMHhwx2J+VIl4baPHYwN
5t0iPZqrJVM7vPbhc0YCpLL/yYRFLSUBNgJZOYh9mP0IFxqhamgoTtaRFtBQlO/bsN3T1oZbrd/P
nOuFnPCgU7DCcEEuFs8Juk7Dd5cgFu9EXvVHASypMA9ykRULeUlp7kotosHFW6w8kjUl5Rxqk/Oe
sfBf1ne+RhSDwN6qKRXlejMLCdal+LkDIIw28d8WF0fMXDTwkdeGr7a8tVnyPaTNNpWPg/XhSgp+
YnJu5sUyurU27TKIiRUdu11x7wUJmeJPwJj0qEECynRhxFmxiHxxAO6aEzE3uXQG6oAAs3WoJAu+
ge8lj0qPwYt8VLTUvaNPjOqXBMAUsTfxnEeneKNqHdQCSRMwvxqf+0mSgPjIXFBC7LYC81Fgze3n
X4m2XrvLoM4vX75kZgPoA4xSSJNGgUMQDuKY+R1Lg5kAUP7BwVe27bFrR8h90TFcmkYXrc387RGt
KA/j6OUZzJSfV9Y7pejHCQTeJFcgUTFePQPrebDkR5tbz03lstt5NuVVNSy0WVKM6bWz/40Y+poy
eqyYSWOeHYEkRgjaaRp/bfuuV+9Jd2dSzDAljdQcVIKqPO+SRpxt1XJPuvXm3+hoJ5MtpipfbUoS
bMJfJsWMQcwU3nzbGMMqMgVsQKr8dYBrGGjeGsRwUDibycboj3vDix6t5CcNwRksOb3p5DTPufZT
sT0IrW3OJN4xY4x+aAMUwJ3lmCDjU1+UzwPP14oBsWMa7W+1URyw7Vzn4VxpF0ooPjjsHzB4MIUS
JIK/0fEzZO9RLvDULP0uOVk/8ZlMAScOKq14beMv/GoPs3Tw0vxTlLo3iHMuAJqo8r2WfUVMw0eA
9rXrx0fAf5nH3uBDeE+SoIdBvFtjjgWCXMyzHydck104MfRGW2gxBoE3b6ovUzLiOx7x+43I9OZD
wrWjUkiKDAKL1zIJ34mZ+gRzXZSQKT/3GOG94pK7+PgkfABCZnUTkk7PiM6uUjfiTGRtnulfDbFb
ahqei+BaUcbossrU+TOw8zUq27r0qmBkQ9be9xZvbr7pOgJDCjWEqqtp/AONhhD8HZn939g1G42e
cCtk6TChjeArb/C547te6dV9DJHpvS+netc4UTjKD0qeTEykksBvLvejcfOyWxZB2nKddhX23QnD
O3uQUzd/Dsa9cbkoLa8DBQ6Mgqt8It5fvjSc2A0BoIROp0xWfmsG/Gvl8tb7mWOcyzk7WV2wqcbB
b0PzoTLfLaP5oKTzoZqdLS1gDNe4SCkv06fkg7UYKwblY6/fWKU6z7TTWExFTvKuq/nkDDcl5p+g
IYzVCugA99S5Nf0XIMGjEf7TQr6x0ZGdoFa9uBpRRuuNumGgNcpvCH+VODTLmXLr0n5U5nvW0DVX
voTIEJoX7JO89iW4rZYFiIjlpoWYmTB3VsNOTeNN8JWwhAss/jf0TJ+GZwwH/3JELC9rmTejdRUe
TPNv+aTr3a2Pu7WcSl9ZUKvCcGVo/boel+pgizeP1dMgtxUDBLtoOjT4ikAlfuyrXU1QAA/DEQcA
plFcHwBrk5lMUfxvZguRE+pM3PDJwStZJ+DbrKtEYAqXzStN6DjeHWJ2DRe7ti2+4lqDgMG+Cqov
fkRmj9YmAGBu60VEsEuo2tFIfoBsQpH8ei2wBKWfjUT7hL+102J2frYXXSYzWSxo1LYNv+B8/TTY
QhLmPgdDE8JK3ei7xeUJWNJjzEhmJHm+iINUT7YHmZcrVS6nLdkC4P3tCtsxu9DiozDmjSu/8ulV
kCunsnaru19ox/uBzUrZPQnCmxl3/JzXBPe0xkZZ27H/3puwT40o/JiL9F2jND7MdfrhmDi1wp8W
n1B27bwXPcYBwLo66m5N+VsSlVDVuB/bo0PRHbc/TFA0AlTwmRpyxFFpItraRyr2doVugIy29zPM
jTzv9hnZirxyf8o2IXzSXc3aVJt05IZdRzOnQOk96222w3VI3BnFwOza/ycQhvp0oKcte/Ki4JSY
+cbJYA5wKwTfz4J4xK3IKoalMX2mvJLq0ex5wuq1QaZ0ru+iNC5eTSplAEjH1bc+2Qskr8g5bCPw
B8rZ5hRZYWwjXVJ/TLI8DsNs8MTukl0vUpOynILwtEMOtxnABrOZP2M29GOnoqQjegqFh9Ic/3b5
9OiWyxqNBjpdlNd4zA9xBaApx0JXiifTUQ4mZPGXzlW0q1kUGU1yjOIS83YYQB0LrgNRUJ4cDjmj
6E/gpl57Q7MJ5Xyg7YbiCu+Rdl8sZXjgWhXyhDenY9x1sJqb4Ig142dyifoZXoJLvf1NNezhJeRO
2yj/Ydr8am3OUHeCO5/VPbY+Lm8Di+XIQxqEPYMpZO7fac24ZA2NgUVgcvur1nlUHm1IOWtFPSdB
N46bgjamsriwCOCYrjVcn4qE1cj5y7Vb7jSN7UeQ07eUqEuYj6iKBVaSsebWb+UI1CRZEh2+b6Od
k5bp0mQG3HAOa+tCj6+Vzn61NbpzpyBsQ3xvcRVJGiJSx8aRlD9KaX5MICapClS0dU2brnf2o9nv
R00dJiH+RKN+5tg402J5zm33KGEjZogTekD5bBN8Nj1Vg717NE3OGCk6jP76OW3ULW7MV4lxDVQz
GbhGYIFN8dBgXw/q+FGK6ioteusl3y+PRjg+/8UCPUAymejas+3vLJzWwWD57lgBCqRa1eSIaxUP
GjR+/C4RF58xS++FyQRfxzPr66K0mL260zihjlZeutMHWmqSyXr3tLBGHjY2FXFnXH0AXbR1Rnny
Qy2NI4GfzzhJCL0Ce+V7SBdeqRzqJ4KTB/TQ4m5sFhM+/cKptgKagee1u951v2nLomlQEmWvDwCX
Pczo9Ns2+buO1pnpsQkh0L20OseGZNGkFR7r/CzH2GjyvLIEdwiYHLrrUOzULp68ikWm6IMPZWd+
Gb/WfKnxnDYYuIZPrAxvOgXbeuqdYbJtKtPd1AK2R7wQGOkMEPnBEePNLNC3FloCeEe3DQ8GW33u
4bj2PL8IO4Ac6br6/w4HsDexIX/EEjRHFq9lKT5n9qR4WjilLYUFo2krue4q7ztY0nwlyjSUztY3
8uKAVYpGH2IzE4a9fJLHOMJFxT6Ylo/KB6UNTwnjRtyGf4XJ5G3UKFTSe4xE9VtOiriOx8xDrpIc
2VBc4pEForvccurCu0sj+4kwK2Dc/6RjeU/Z8mNrYfdtURDhP/0MU6782enPBsxWs3+qO2/rJC4x
HAlktOAuQiVv64CgsAeWw4DtpeHmm6K0KVALuH8B35c1JuA89QhJw3hQKDoGnw2Sv66HAMJXDGu2
4ecmVSUm+UY8yLC1gs9qdgFWofvVkQ4CYNoEHiAEYb+1jveei/lo8H6qiBuO0+b13kP3YKYF5Bjm
M8d69mVRn61jz/Rs69RrguIKijHiLvelzO6OXv+RyQFoMMMuim0ucE7VbMklRRQU1c9113xrXrw1
mvwXq/CHElzDOU++k6bfmPNAFNP80gxxVtFyqOT5ctEaH5HjztXM6S8K7cPtaY/rQ+1p9DigSqv4
85rq2Ztw5k7oc2utKgQ8svF1OYv4Z9ONYhPawfs444mmVwfb3qsBERKU53SHprIItUCn+8aklYZX
Z6ZDh7sdi/6G42MTy6xbT8IzVl0CSnsYOEtN6QKwCpx3fKSUP7tWebNqMketbocbmY4/TkHIX00W
1IKCVXMYu3tLcuVOFMCSwogEWUGLPzp+d5P4XyzGd/q2JEyg9Nh0jm8gp+qliTXFKzHPg3Zt8CrN
PIeQiC1XPVczrD8XLwgIc4POEo1vQxD0dKoQQhqnUdKrYEA+IHUUJmBU2v5KL1GN4ZmPVpAzVphL
y9FkkM6OuR9bXWpDf06iHd2e5sPU9yiB5akbAuVHMdaIAisVeERnbaICjlr5T6sVqEumPiUepD6z
dMLHQcKETN8qtHmYzzWiNppEavmFiH9xYmFcR6CDtYUy8eBQU4Cj7FCgRyqN8GfKHj/wLGxAnK65
fqi6Gq7yYJOx8C0zwCSVZ9gomeQY0Q9clSkZEEEbu9jo03nY6HqCHql3hndvZ5PbKtGS5FKSDPR1
R0umg4VgBlm0ymDEKleN77bX8wQIYy+3ftI0zYotaQtbY+dRyeDIDzydF8vzU57U/4TNxs4tMHYr
l2i+cDRnIxSpialsXno5dLo/0il0qAbtqtuUAYIw6MyvKimMqyppoa8KM77nmWV8Mw3kl0gNw1bI
DtZ+j/00iyCLtC23SxPTS5TwIvVmz43cRqIotE5ujIQ+LL6Of/GMyFYZy9d3tFyetCYYd52v+JAk
44no3TF36+RsFy1sGp2HRNxWKBCsiIh1A3sMvBSJOQs9fiS2d90gLLbBuu0bBCifRBH/WAEMiCo1
F0wuFd+aowWg+ajN9DLO79SGW4a/qSTW3effRaqZqyLLSdZ6Y7dVhSGPfaD6leswTxpxxG6tHYbi
S87YcgtTc6ADYUiaRvokywSTvqnzLrgUoK+UsrsXOBPldy3N8BQ49oJl1EEOE2Xa99LCzW0ldMHF
QQ3mTwzvukn9wGC+9Ea/FT0PiCgkPE9aRnMC9EJLXmdVnDUrRkWP9SNh1DfQUKtOdiQbuKmOcFSM
sX6dXf1E+62kIpMeolhBPGm4kZapy4veZ5soHz6ytOYmr2lAaYNjRWlJC4iupT5Y8hxcT4332SaQ
FjSWuEt+hlNqBsWWPMV6sO2mBXhQoQLOkQeyBgpTbqh9QYA+bJJbtwAW1LjudPe1Jhiit9Ot4CVe
jwunCTs+QUEy8mbEI4Sj8iGp9JWeoY7Yc3bW4+Ej0OCE90l8GAz6NUMaKIA5OtzHAEXmgG/7gfhT
Y7IUMCue6Gzunl1DbQy9PAfKBKOE+ZZdk71vS/FBNoXRJeJKZ3bzabBq7MwWskEhpkPKj6Ic62QE
xaG1w3/sUie2Zfkl7Ew27yUByoaZZyxygje13M2URGW59mphby5sjVaIEeZIWYD8mis/quTV04b9
lExvyOzbwGH5J501xcQwNAaUH8f6Zzr5jlDLpbGznzY1aU6gsT6N7RPlElgVGNWkvR9aGs+aio6P
7BCb7dXskn2a1UezJACZsFzTBE7fKO2ec+plR3QVK0ZRd+GAYVyYB+exSzBgd9nd7nKuh/NOqW7L
oxxPfPosa83v6nHX19lrMZKzgpxQAQPzZjae2CAzxLIcCWvlec61M2X34JHaYGMTsbJJWMyAADUs
WKypNQyb2WK5Z4kE3FFsNftQJY8heCaGKAhZNBSgCPN7I58464L4fFpMJ2zDpAUkRFhymYNIz17L
3po0JGwbgRsjDiois8lIPBcaQW/b+5R/gaJQz6+IE0psj/Q+IhCkyVfS1/+SbnodRm8Gp14w4cbI
3wpOoG+SVU4Dc6ExyvqQ2wKB0OOe7GmAg6nBoWgIwUamdnHgAfblKPigNULKKmqZhFOD0XA2gq8u
t5NDXWnwyCuPBWeI/CodCYY7oDGnntF+hv6j6fiJcFBxIk1jtkbZ/el7V1s3tnT2IM+JeJAy4OKK
TClSMM08qr7J5NOEAs/CwiHrej1QGpfEkzkIteCrryoeHx2zUSurjHFVVZEFFqNi77FI4yhyqD1f
jU1VjGVz1eM0zqxu0yn7ZdKp7PHqYOMOjYHkatO05lxm2svS2gLNzaXHyAjRGrSA4KSLQ2MfT+7Z
GtSOHqVDP4tDk+cE8oqlIHs6unF2V7KfV06HBZz/mY4O6sHYiO1YGD3XmOlYg42fRD92ZiMeLZPp
sKz6fWJVvk4FEDiFDLAElPnGcngehbQiYxjrnemfZk/P7aROGHciPBMofC0yC9tBLM1DNN50I8WQ
nTw1/JaXOrSSJwuuSxXRg2OOe512ULba5tKcZ7jsCCptNVjyzax5fZy2qtYi12HicwFqx/inTpFe
Ac/7YR69IHFZaNbMh3OcXNKGc7Yb2RKMmdX6MwM58ivqXBJhFAosDH1Jw7NobLDPjNY1mfL33uxg
c/FAbnTvQBnDPR3opWzJeQYtf2OS3As9u5GCeGpa/TjXjFtxnWOYm0j69UZHjjKZ/LLpqeDIljv4
niaMF4dny+JegTEB72ULBcJeFrW//G2fdWS/2i0CHClwS3h3k7UYnVurPsJdaXlPhqLBR+94gzpC
vA+lo2+noTzHqt2nQjsClhEHT013aVq7njUxbYo0K7TCH9tk2zhkwCYt27aLEqtlsM8Rhwn23905
fu1S45pCOeysaI91dE30Ho9Z8odQh9PXuUYpzVsaJTAYFx7bUH3pqg+YgqNnw8KwZkPz7Gti5Tro
3rAw2dJ3u8EoCfKUJw8aCxcJXh6+x2EHlMp29sagbcGjfFP/c0tx+xIWh1MWQHsw1UDqCn7hjGXJ
Max/wmg/yoUdWLObo2LxBkh8O2fVRjkee/kKWM8cfjeSSg8WCwDFvzpcFbMj9l4Pm012w5YoRIPc
G/GjgifuChPuMzoXI1iPttwwBu2QYqF3eXhMi2B4SpjJg04cigYjRV0TjMPRElzyeaqR7xJ7RwwG
AZ1EFZCUAG7xYrHC5YRAzHd0ZdfizaGjJGchYUNYGIp0O+Qa0rElz7ZjWX7ohXfBBIluv+26pREq
OuWy2SlCPAL7aujZr4vkYc3iPoU6Acb0r6vvdhwdh7h/qVR2EQqske7i6+VV2gj8tWLOblbsbQs8
r0yL2HUh5kaAdmNoVPeIytAB8cio8ceM9b5kJeHZYFJnZqfM3RR4eSvSMXLiOS+K6yDwixZyV9Fw
Obfpu50E19m2AmAL3hNfIRDVtAtifZWROGdo1uw0zXOdC261XNMzJLq4ab8pqF2gFP7ITWDM8lvp
YM82ASPwebtkvXWolbyFLRUcMwJkNsW0iLLRL6pvbWodRHMNJot3KBMTcG4QnaKSFYdMN2nCeMzm
FAEc35320Mp7ASDTwlNYXbUe9y5YgIGgpi6/hmx8raPptdDUC7dcPhSldbVqd9NI491JqB7TyFKM
nM1Nb69nZfraUAPBD7o3o7eurWseAjktWU3KYkwfnf3H5elnCrjqki5dImmOh90qFGqvZ9NWUMLg
UnOGOQvvdLvPXEmpL5TokuOpSr1HLWsPVWutiUkdImgtdd4fAC2dFHc4hS+wWzrn04k/1aOykg5z
/CpTjE+NPQAQeNpVWMy7Ok/X0NvNFpdQp7IfvZ6HntLadcYmRuiQbwocerYGPrbU92HAmrt215Yb
vNh0vfhTjBc9s6q1jZli1K2TnjAJT5w1cT7vJN+HjuI4lTnvRgTAasZdTuMRkK018aE1WRvua9bK
DusbccIVh+52sNqXpQrWCe9J+kGUnaRRu+qtbx0lnRfFD3Cg6yGPYQNdF2N541TrsRKgWsLhw2q7
54HtmyCoUECZKUsFlolbBDr0oUcUdwFlj/HIZywjrkcVABUi3X5MkNBH8UO2bxNC7My9kMdUsRuq
0jd0dBt1iXFmBeg8M0ygGQR4oy0ganvrNVjwmxAAOy6GhrYB9GrlxrVfOOKOtMS1lbwVAV/tEBuw
6VQa30nyfdR2IWnWMzS/T7Nbm2uhX6bxe5AQaFURgi1yMRrTyIbaMb0XUbbAfgmTqho6ckQPkleM
32NRRJecNlUtqTkfJqodyD3iLSWEqpqZegPvu3aaXSuUX8zTLXdZc7X8ESyk+DnHzCCEHNSPUSL2
Wma8DBWUg3Eq8cQy7ZgO53apYceIaq1+IZ8N7QHBm2rKMIq+piGFip4jJcOnWZtLSXWl4d/UShJL
QYLYEhV0plRSe9at4FJm85Zw11mS93kAW+EQ98JjmsKp1VShTkMMbqbEa5fFTbED+rT3PPhb9Jab
LQZUTVQddx5QjLj9K7fc5r2914k2rBro06ogkagP6bnhc7fRNRZEA+nmtZ718YG7+F8e4Z0I+iLc
tmOq7dAZce052U8yDM9IfcyMKUp0bYqBxqPYxqA9dLswA7s1BwMTY55SMThY+wqXz7okZP5g89l6
MEx210Re/uPoPJYbt6Ig+kWoQg5bEoE5i6S4YSmMkHPG1/vAO9s1HkkU8N4N3adLxsaFSbnBCL+M
yX7qsSFQGtcU03NJgbwtIOonblZUuQqOHqVYp+JeoHlN70259xVvMt4YrFk9ph+k1S9KupCcAr9v
2bDPlNvDyACTmnIGFbUI0sfor2QNDyLmDcfxXf1UwRaMF0bdn5YAq7oEycWdrV3ggAEUOFn1WUE0
RUqdbWLxaqTvGKtrP1zk+hyA9WPgU+hro94AwOnGB2FkRXEku4sedMTpl7yG3gX2OKnssvaBxh1Y
kLJ4LEQE089YdpLgpxP2KCNKwL2ES5jFwa8+hGT+p5XQfxAipkng0SueJowjD0BZSUHJa+wM/A6J
H/CzBIWdiCgxYamVx/zKIgt1hJggjrYFUlIgN0It9Cn4ETw5SnCKFAYgTBMwtCsSqprFeB63uFNi
zvMPUiDVcZ0CZIVKoq1I6PATr2RTWLmd7vDJt2stR47rlNWuD1bRL/9jQwrT6E14FvVlUXyw8x9n
Yzye2ZVWEBXuNsY2Ejc+blxj1e9CnB0WvcAy/QPYCVJQozkS7DqwIf9S6Hakn4Ko0fKdoa8TbKmR
R1AJu4Yg+5xzBQTsDtG+rwhAv1FeRsT0Wb96dNNaJMgHvYHVHh7gLals3lk7kQ2UXNWjQggFlSmC
GM2mkmORDa9DJrv9BJgMyH0bnnwgEdN3TSohqwjZTRDQyDbBRbiI+PGNinpuB1vXgJMgDxed8LuY
GRktUG0dx/BbUj2m2W22UDonSAfSgZ1S30fVq7mrVyk4BuKZAPb+xMZq+NCTJa85F0y1EtDLh1xb
uwCVGRuj1JkwuQ3wHVyYtKn2HEgBQK7DtKBKgao+4Gol8a6c9s1JwewA96V8xJwZ3b9Yv+KTXjYF
rnOlQu/D1oYvemvLV5pdJP0oGuy0w5+hRTlX7N8RR69thChYKB+dbLAngYHdUhsd8pwkdod45cIL
eKqHnu/Vnx6KIgJqGVXCssQTDQJupCV8ZLi1A8Dhy/jBumny7fTSi55Y/Ix33FRcCWmK4o+FFBZ0
Rll2c2selUVmLMjohfrb7nWusXyJUkrjuV5n3Yp1CqgUsbP57cHJxVnOFkFBm+fyNop/NXhS7FSD
XRu4LUkKceGM4e6cwDQiPiVUGbyNuOwqbh+Hvr7OXAHpqj38WM8cQwTNs7pHGAQQmbmt9WsceUe6
f/N7eFcgiaBB8xDTStaivbxRs7xYMZVQVTEnNjb6faz9lukpJ7jLQGvEN3tpfp2uHq1Tkmc9Hc02
igDAZdf4u4zX+r/sgc/LTI/RYb7ZOQdRp/BXEkRH1vtf/QF3XUU9b9nZX0C2MlcBEas3fllIsOrG
Lu5Igtt6g0OMLdqVOHdmWb3BxczjvOlReN0FZCqTzag/CpwGFR5yEwOpJWhfVyAG8ttC64OQhVfk
iMdLgNqPWrd3IkDMPeZItHjb4Iu4EV0H/WWTaUCdrY5uchWYWjzAzYBSIpa5FmymmEQ2lr7LdJfZ
K/Q5NDXMtpYmq38QbOfgbYe7CsOmuOWBF+qvMNjQJlcBmP1lsGN5mDsqun5w2PmmJC26fI3noVtp
IbEgzkxrb5esw1OdtHqsbQi1VwEJ9CrSddrzLaoYCpcITCVVEyweJBawtqYFWsiX9ekH7pyEABgk
JqvYhglVX8DbI6kYIV45aLNnkHbqdJadOjxx003Nebd5yph34qJxG9nGR6+L7hgsdTKNMhwUD+Yj
ykP4aHJ+hA1MMM1AGUlAMDXEDhw8uJBDYjHw9cT6WPc7OT5ro1f89DNMe5fDbEKxnG9kwgp0ZKSo
aRbJrpu/slzsiCMtYF+BOVqYwKnnx0Pob2SRsB3gpfe3w7dK/vx7iSJai7AHoUtaCDvUSqgou8jO
fjJ5q77gk8XxKtFdiacnWGItR8YYfpeTPT3528H8DbM902l+mNcA26s+0KHV2jo33QnR/jdZh8mw
nCCBbLRyZakH9EZMD/iKMQ/LOBfflPQMEXd6vVJ3AJoLSvdH9sRahS0SHa/KjcRVU+4oNmYLS70O
uqPa8HQopL+o3tARCFx+hxA6dZRzQDVNxzwbN14UTTmANiVXHtl1/zKE3xxNbMPxws29A4SXqpjI
ZjAyKgNWfpHmMFozTu0f+yFQ6shI1OSvl9cS9vjq/QdRxdPas4CIdi6/DgUNW4WPAEfZIy1XxidJ
YA7RhOkc2broSL0T90p5k3iFRXqvk1KczIeCXJd9nOSIAXcesq5zhrqaMBkeq3SGGTOW9Nreex/J
spuzavJVA64GtfcbQSSP/ll8r3RohyFN0Gdtfo76Lh02QropNadIdiPNoob8iGf6S8IZamz4fKIX
azKcTViTQKERBM32qWSm/yvhiKEFComazF2BwLdCPfloUXnSC/GikfQ2XDJlPUhO0C7SccMo5xCG
q5DZvqJ+SRyXWnfSo+0YHgRurmb8rhWC6NtbYyqMk+ZIA4fEHOPtKDEpVtts32/m9IirovyUsFuE
pcbeBxdoupCeDBvTu/hBBaHzesJR3vt/MTYs2OjNhoeh+AP3Uvh79ZeRWMZAEJ/+TDNYiJgJqLaY
Un2o6KF+yTYqe1cNNgxZSZfAazuvg+jXR/Yji4LxfmpXl/5h/QlQ0+ujb7nG9X2oScUtduEjr13I
VjmL2JNlHnxlobYoThc8BBg4GuAs9bZovKw8T2uY6rG6lqdjnNpK8oHzUGwuHeyYe/xe1yZPpAfN
TSkwsrrCtiOICgET6MvU8b+ZbY1rbH8ZRexHO7rSXdK3OluEaDu3WfIqzO8tLGUQIb/hBAJjmWGY
GF1CYiYeL80r233cbtg4mNo+k3Z5ta0/MYWpSMbgFLBn8AGtL0EDNPI971+ieUXgHzSbkaK3ecnP
6c31FF9la1NodETbqOURvXawZIJ71d3rJ9+LVvwYUEPEv/TUqfPRDRSNTXdfORpXuYt4OV7g3mQC
y1Jv+vC1PbZQBv4Nqw/5lmMtPKJGpUAyvnC8KF/G+2KQhXPUSLATHkW7AeYnV2t5NyV21MC72IOA
FX6ThG/6X224PB4zeE/AIkcl6csbcdpDolgo8kGdc4KnywDgvHio4TlFFGTCg9908V7hgG34EdKv
3DyG5kd1GOHRcNQoVFl8b3zXLUYVdpAjoBxCBPvv979y0peIAVVtlyXbslkXQrWQ7ubcVTBf3mXG
DytAbhYyJIdoZ8o7Q93gOAzzHFk4XN9N1e0lDgca/RjgZ3VsWdZnLhNjZvCj6SJMl1sX+HHII6N/
5uVz0DcDkSGRQ/YpUkUwEIp8w4+UcBt16PgkyIVeNnxkwZK6Cb5E0dmzHkG+maxqw7sPQMCwLWRa
QAZGN4DKoP7i3CYWgGUntxMeiSpedV+ddaBixiKFpr3HaDuhQ4Q3Y6MfTVH5WlgCjnqIydiW1FOu
bWXQlgjFmVX49U/RpKtQ3uTI4sepewZY++RoPfhba8J+xey9eeZMRsZjhCat/WLjzPy1Yp3i4jCe
2WzSJpJXCD3xsoSKfJKqZlGQGnXHL0y9jO6TVQjY8JdhfAPs7mizmo3GbEUsOQfivTb3IIRNXDNU
dcqvIR+KAtG/nfAfKVXkHSV4zTon/6qDkwqrn7AKY9wkyFMQEjDQvlt3w1hWSEZzLulVeOXB6nDe
wsjhdpGJOKZ2D7tX43+z1gR2pB8sisHJuhrSbSgOuKG0fwYeRAxRa06rbgIGJ+7UPxazOT0gxHBM
Q6zWeZV0escm9ZJLGbnwjnEdsOflopFCL+MNRzY7XMvMA5NFPSbNimt34CwTGDULUGz+QLX2E1/h
RKytwSX3kxtn/MgyToVmJxE5QX6OvBvJ3JhdPN5U3LFTE9yBIIviUNtLI3WZ/EVtKxse1QoMJv+Z
CX+T6ILkJ7eXoJX8RrUgR0cpOqhvfgJCVhggDsfB/wE0QnhALd1b62K9dzrFPpJ1emwjIvb2JmP3
fQPZfOcfYnAn8J5T8cMoY6eWpGVd3KgDFWNbjgdY2jECZmn8nodkUQjPG4jWHCZKPnjOdPLCblOp
6KK2xDYokA/ezxxrzuiEoq1Ibhra1IXCBwlcC2rXWS3g9xRpLOu88bOLbhxQagDUcUQUx1PSLvL3
Pn2/yFVFbGMZdlIfOgWUEduzZ8+Ny7MH20mjNAOlUu4FdTP+yBV8sG0sbAZqDgJXfRsAhHmliZia
w8A9iexBu6rKMuQDFr+xtRInPFbnIV7l2Il8CTKOXaS2CHz8RoKXOTxERsqitKtlm9LcDy9MXDr/
KUoHsjs65UiIQi3R5mYv5lSMr8HrIMhnqK+3GHvFZIUOdNEyi3XqByMkubYwJQGfzey4DUGcUoi3
R5G0bwT7jERru8geA7PNvGKcqgQUpiNV+H4IV6pEZA2a0qn5q0kNTLt9MWMRr6y3r2g6DkV1GoSV
UdyktCVeicik3ut7tklt4cbZZxWsKqoWcmM9qWsWPVjbWcfcE6AuTCAsCkQdHPqZYixLXpXSKJdZ
2ewSIgzN+qYB4LKqL9mauC+gsqfbGsEH6unsrL5f2Ts8KlK28iXFLphPmtDZF7pZnseInO7xGqtf
hmba8xJaLARUJ8leb/CTz3ZlJEFmhTHwV3tjPh/nYvKiN9teAl8pnVQMkiGWUzClDVA+PCsTnn8/
w5Em3Y2q/fOBtyXjUZW+yuFAYLDR0BdMa6FL1wllj8U61zrk7co3sGmSkdPLdiFidw7FPyGYeMve
P0naeoSyOxYJc3IRX4rxWCjwd98GSU45QkXJZgy20JWHXqpHte1vI7jIRR1V33rSsjYez9hceeZp
tYu2RfBbsYASy/S3C4p1nAUJzbf2iMKYGLMgoXsg1FfS9Zfoa3dwTrSj8X1ATI/iRvXqQl5PcGU6
Ezl08OY0B2PUVLvEnD30wZ0tJhFMPUbaUVY/FUE8CfnbbYcm3qrtIC6VNmcKwqitLIofsZ2ObQvs
xjIJiOp7RXZZ2sn3FhpjEjVo/IkiYhmQBSQid5SQ59GsV3NO8Js6Ej9LvIiRPiVysAVCdxL6zhUQ
s2tVCk+k9no0FT7jerHZtjzF2jeaGKK4IQywqfrpg30qFrx2sYOlqeSWhDFVpu5YwQfeZFBksYhg
Ak6qbDEwbE/SeBXOwvKd3my4uwCJOG9Uy6N4Dgz7/e1L4q6dRbqwEFjeMj6t14VKOOKR4BVJYowJ
A2Ja9qQ7jc1XNGjOBI9BhmFkV9lXy2YF76B2ysSD0F+N7kMXPnvhmAheFpNHc2Z3X+rHwNwmndOi
g5rZOCuajSL/mMZTPl6myA2jwp7qW/1ex8jRBzDk6ReBT4iWNjKGMRI/Ycvll5g+MNe7dS5Z8OtZ
ryJiIEeJRYoQn0LasVh0oZ0gSnvWjLUHslu3KWtW7aho20xd8x63VMXzD+YNbJmUENT+dbSuVXtJ
om6VqdeKMdrgKaWrj9va/KqbxyQ4IGdCgV/uFph3KDqRKYJl+IeZnoJgFbQMcP/1Ow09OFIu8cdC
5WuuRVhkXJt1D4zMnbqlxb9byu5N4qoRrfXSTtF6Qod2yy+S+q6sMIMFMc2v8g/0y6V4sgMCHq3v
y8ITek89I7RkALOGA/Sn78XNcNQ3/UUTF/TtryhakrzuYqweNvkd9mKybtzwMZ61a7GWdswRT0C1
7PaTuon3WP8kn+f5vuVbvAnmsvxGGWiP4ClIr7TjLRjZ73jPeucKq+dB4LsnboGIO/kfmiKbmgVp
xbG/G8pSpgBeoiWq/4LaCSjuSFtKSUy18z9mJ8x1J0yLS+QSL6ifxFxal3AvqfsUREG07b51xn6u
+RN9KXuMfcvezi6pTYaCY8zVIiTBc+Mo+9YOT8UlefVb+kQXy4ATXd+3eKVsEUtt2jvOF+FoMvHc
lHtmwR/qb2krI14RLsXpEu94JGwEt7a5YCy0G/fSDlTekrSicEGGPINiTyVcathm3yEAnhvzZfPG
Bge0PAMJ/zv9rmxu2atwMn6rJ6GfzVr8B+eY41FbYr5f4/i5aitmSI/ojC0OC/WhsQELukWxofbC
qmesiP0a31e+TQql9xdl7zZltIEi8qQewUjWrnam/CNDJQP5D6fux78ZL7agS4z5H8HVtOvsSKDR
Jl0Dg/vzb+Hojk/ZrTxeMjffi+vCgRKeFjeGm4xo38fy1O9611yYlBS6a23632HPjBtyKeeC1+zz
zxA9PCrDbR84xI5l3LQL3c035HnbvKHtsjiUJ4wWJx1yRrlEWLk2tsSZaE61E67UZPxa82W8lA4z
WuKHT1ubx6/vq/nkmt81e/OnOEyAoUghWZBzZ1sf0UFiA8n8YPFmH+Noe6Ikj8KLqYJGJBwpLGeG
lMxdZs/xroKx7TB0BtyB9mTio/JwQzrNTrFRZwY2tsWl5bYf6Woi8NnLHqXNuBHXbL4jqFSnSziM
94m6mqEoJbhdH8ILGTwOxeW9/NEZfrhM0B6kNP5Mz3wler0TfOp/41e9LPesIth6FVvhLux9R38N
R9aT9vgKnXAV/MD09SYb0ZlLaS5tyrW+Tfb5tsQstOAD2cDa2hiHfJXeu3Vic/l6FFP8pEvSejza
LUZz0Tfv6IEwHDs6T5GNWFte+VzRO/8mORXaziV52mtEyGzX2a78G/jAneS3vZCA6cgMSMuv6Tns
gGextHyZ9o95VDwEn6tZheZMjnVW7rI7R8KgHrqiyWfIsShpU5fYGtW1dgnW5hmV3/Rk8Q3v7ak8
lat/4DEtLxjiwekqq5D8yxU0S8VVbGnLu4FodRMd4nXlDAvNRiSA+MjN3OAK4WtFiKUT2MEfFRe7
RTZ5G8Hzb+ktufOFLuLG5GDS3MTVTqNXr8oVb/O+eBq7bM24Y998Wr8c5kwRR2NJuLVb/DKAt6vr
sC6u6dK8+Q5ADSjSCKDp2D7MNfH0f3NiwTJ0LIdEtXBB6eYyLMIo5PEKQ3w9VMfyEjpvm0qRKhsp
I0KI1u5/+pPldCvDAUvzm68wSD2LGw8WM+R2MZwkxnS7ZB0fsAm52jeopC3jxNV7jVAKWfaCyafu
tI4/72dXdbmMV/1sk15P2Gt4jiW82/tBdgSHz4lFKHK/Z/KqFqfsqpHEafsetQYBcYwIixP2l34X
rHTan19MKRHppTbPMzc9lSo7opfBHwdnEjhqti3WeenOU6tN96i7vdHdSRZjwsuw/X1j1hFuhm34
L/fwZL/8Pe5doMgXimfTFo+M5Wm1+IOfyXezVdeGsai27xW/Lca6e+HMeJjGmfwLlOjsFpb9Klnx
rWv/5N6VZRbbGI9Rfp1FmpdvDLxG6Ax8HgfWHgfgmXzo18kNV6UnOAVjSIr9rb5+rwm98D1yw7hW
wLXUK+hD0wYne32PZY/LwXhyndKxDWBA0HtpNru79qPlRRMcRFCy6qgbcYOnnmQMZFscQ+TYYSj2
mcGuu6124VnLtv5aQt/lotsQgSXR3zFI+uPjhDbhBw60pk3mdP8EpsXdqmdMLC0Tj6nxrFeyRzu1
h5Jh2SJw4Gl985AvudgW3be1TBhkf+U3E/rzZrjXJ2NDfmJoIX1Zxheldop1RROMiGiZwkLV97rh
kF5+xAmPZJcjT76hmF9BhwbsXe7nESC3B+thddnUNpSQgIeX4a0jXxUCQhYs4NxphWY5/mCszGCU
WtnzvzgUGXg/80NxGq71Syf8gt+S6cj8GWGhMtTZy+v3TsBOhID9O3tI2+jaMzZe9rwPMq/+GkPF
Jy122y0x7Vt/7S9NI253mbFts0KdxPjd5mKoSfPwaHxDJDVY8Ndoh7xSWRmSO0RO4mlzWMKBQ45H
ZlOduwNXBvPDtWw3L9ol3tThWpws9hZfmsQSbCFTUbRffbIYHVSoySm9qxvfd1E2REg0MQnfg/mL
XoiUStUNuFHaV2Zri+yYE3uw7z/yJcq5j7ey0A7ZMTjqp/oj3bNzY62YfrDvQv4ylB7nKWM+8RTu
jMSm77s0l8Hxl0yuAk/1mNt8Il9ZlztUwTiBPNFF/6PZ4yo9ZSyZl9aaR9yFhoye1IVW3Q3Lwhu8
WLTFR7vFZznORdOCRBMqgo9k067zW3em1b21XIeEi3Lx3SXnwU1zmdxipxwD9kauxLE5rXpqx2XM
YzGxXJEJlF8Uv9YDIMs72IzIss7pxQDlRLZ6bNdnLnkoP0fGgIuGomMkHnoZMmTxl/S9HjPTacfp
zGzoh2JtKazApb49Vs/cK/meQOr56laYNHxQ3zgMdTjyBI/3YaN55g/srt0c4oJX7zYczF/8Z+i2
RmiNO+MSfHM4aI5KrtAi3oKltptt4oJLQUdDlfuCW+gqG9ov2aTmgNDH8v1UeKmtIkVe8SBMH4wG
IPPAFGRzRsjILVwTmLSilw5tbJmcx1uLamWZKw4TgZQZOvCQhUUS2KLcih6mApebMPCEU/OB5x2d
GgIKjA2gBSU26gsg9dLDn0sOjrI1DuaVRIrx/o3ufBFz8hHpln5A3Vn0Nn9/68GpOQP//xrnq7M6
4uPcQhdCE0mNAdFswUMIoYvPyB1WHCApOTFz1i19A9tVhlHvH1JuUE5K0rr+DZ/Z5KnfgH4EDoUp
+X4zMpyxnGxDEf6mZ3Hkr2X9Hm/Z/xoEwBoOc0yDip0ZfbW1WidAgCKyNbC7wRuMHYNrIL0dt+oj
CdZQ+dkisnAKW8R2dsSB9NGzOllVB6bFTeYRFzw+J+i4rOFTu/uT/nLe5xuiRNgpkAgwOhScvDRk
y9kXQIg2IUrBaWKqzashsT2ak3nbeEka0YVEXv1J2VlGO0KSydxoCUo9I//nOuq+3tTfuNufQJXD
YjOwiMdjbyhXXPoqUatwPw3zKdbrEIF0QD+vJFTW6YYHumKwNr7zTYuvSJEgL6ZckzIZXeawrirm
VOyvtMJYMD3PLoG1ZzaS98yqsXCwQAEypA3SkjRWzT/02eXde/xrEn532Q86+ZGIzexPCqgmcxur
UCHvDRUP3YL/dUQYWyp3eJRYVHdRcgrrQz0cwvGcT09mO8skW4XCX6whMnPAuwodLGTBM0suKPZs
SMJZ5JQPq8Ztzi5CI+iakDXNdDU22tJY/ExN+9FBIkjr65vBsOojNEjghEipF0PZKsnebIW/WeFS
WuPVH3QYZdIihVHWsUJEp8Y4VX0GCS6I6SRTE9WrvqLdwqvTHDoWgoQDeblYfYqE5S2seAjw1CQ6
wysMIkqPzlGzop9RNDa5WLwspXxNEwO7ykrRK6E8TCVSszEfbQOx3ihi48nz2BSFjC+TFTCaJK+a
pJGPzE9rC0dV3U0aOglEJpZQHJQaiOIYo9MUW+VXNOB+GYMiuOBPLyCTlvUge3CkeEnDVjgQmKn8
JQp/OkqKQwZ3NC2HX0EEkiiEuAmC99Ms6kcmEr8sNB/dm2DWWsNMGsg5pBMJEkXa7SLSQgvSkkIF
haumVegVQ/3LSFn55mbv5Si8FoM6AX0aGy46E5WD0qdOC7XlHQTGl16xFRPHuLXJMsvsstOvb0I1
QJl03Am4x7SGkqzFBTJiyVRr7Vvo63kCKiH6JFoo7E8Jnz0mfiJM+40oCudI55bCHbdqR4xb1TSi
OHlzHZvvaDOhcx1yk4BK8xyryXcqMw15x8qrIx9SiJqzVozbCVSRHvkM/7Q3QlB9HJBKcgbkeN4O
SaAXW1MPQON1NeHXIWsry9rERKi9K/M7wusrEaAySN0/VekfsdRBcxYZ5kbCFSD/xqqZzKQAYGbc
z4DEaH7/OuTWPssnH71HMpVwG5ljB69awzA8ARFuRGk9aH8FH1Md/nU+HHkudKGdkRPM/LVr3iSk
5vqcUc0xULkxcyCcCRcuD1XEZixuNGYvp1Gjf9elRSIr6z58KT7ZSGWx6qwO0uZnS95YqH2LhMQ0
g7XqBw1hK3gGiF/hRJPBrtMXT4rwSk2uwkbYiPB64tpCFvnG9F7iE/iNTMYEWCJGNh1xzWarnDmy
2Mk0fpU44UfZBKZl8l7CPtEMXo/cQ4dNFHsI4ZBGrM0dbIxQXnTaRnb5TXIZWU8ijETpzwSYKQ4y
MAsMtorG0qgmu4uI3DP8ZRKvdP9fkXCERwKncHmNx4GS55CW5mqctrnkSmy/CxElEjODYh3hyRDZ
HfvvR8WRIrNFidieCCkzLO0LKNFH+Z4BdBaAu3f5p5gRH8KE90DOS68o26MRQ5EpQyVfImF+lknE
VsQ8crbt62FcVaOw7wmix/oW7VKhPCq6YDdys43qeilpwVUeEI1yWfqkm6Vp8Bw1+Y4qEunE8Cik
9oV9mKOb2iIxH02Jgzv7P1SKbQN3AOPuc6KSW9yDYABLu82wSNWZSOY0/ulhG48QEc31m5rkDX7w
3WoURdusOkATVrPbBDHc6hJXhf6Jmkj3f0d6ImE+JdCcJoH1ZZjll8EL2Bo/PjYhDfoDoX2HUIW0
RWWDbJG4rb305v3vYgL6KCCD8pCUp5JvINGuFUGYKP5pigHYqtoJ51TaIFxhpR0LnwO+InCo2GfW
eszvkL30pE6nbubpQridKI6J8mYEi0WSFJdFERhLQyDvuSuJyGMqltMhR9KqNFCk6Ctfx74HeVHL
9hV+PHqOrL2Di3PzQoHSs37T3LyV33dqbXVEB6K+l2hEEtZtU0uC8U+S4ynmFMjvMw2pom2Lh27p
oz+Mh5YTmOq8OoiI9EICtCXpM+JqbSru3pRRmzXPbf2PQpmvxQtYICFS7DJ9KawGqMTSj66GVkGL
y2hQ79i4HsUOLUVJjjr1c/epBVi+mw+RrYFBXnUr8sQGa9Jt2CWC7jyOdBnZrqdrUxhF8/rKASvR
VCFU5lPinhNQJEvKJmV1lej3KEaiwdkS9/9kHXyydpwXswVq0zmDHLswva5fMplIGK40txiLiEBx
KxjtSwYbKvTpUpEoJBIY1Ow7hmsWbJIhv0nELb4teRX1CAtyfi0K6xL8/5scPlUdfUlMDxmFycGP
CDjXiM49JcOgdejt9wIzKMgLzMLXCl2dkVfHGgLj4GcY4MBAsmgc8tPYRXiFvuXJk5DFCf5nqAAt
bA5mA7ei3cNpdcQStpj5TAbfxpgALkPjvRsZWMXlhO2Z/DIRW5xaCuAHGKoW887k3TlNRZpoN61L
gxuHZWJ7TaPq1I/oUDGEFH7wMlXKJ0F/yGqLZ61AXKGF+5j6sWtlvHD4pQ5E23EaCXADZ1m/j78s
tpteYsmf9VB4ZH+XFzQ8WJXR5obRNh/MTRH3d0m2PkEHeGFqTgsrxTadp4xUAuRjWXiP1QzaGXZM
sN0sJTF5rKL4DXv5WfbEN2gGgcjBKinGHUiOq5qNP21YfKuaspYyzmbY3AuYjluj6ES7t5pbZeBc
w8qm+uUjiKvv/k07KWuhK1Jf5gBMGrqFqX/FqB5mJmtGwgQ5CSQ1iFntaOQjFoyPwHYg4qhOQAXI
p71ZKIMw7V4ayFhFwMQ1qkOkuDtCwpDAzJYgHbihpMDW/KEDqhR6uioESA+tCNPsoZsy3t5vLfir
FHUfsd4tcMxbg4brlTIMxn5TfAKkRZpW2oAL6IvtnkuEMyvjIXpHJAusDFKMEvNnAkklKrchQSza
cFrRcZToPvA+NheVD9B3x2aDXAN3B7HAJF00rVuY56m96solfP8LiOHiQgOeybJVw5y/Zl4L7nfw
MfojzAIJKLHRYd23UXkv53xtAGub2PKIkH8jP2LsFR1L3MDaU7TQHnkA+hY1FdxASYtadDrC4OAz
BaP17jKqLpYG0W0yD5F69Jk4UzHJA9zo48geabIeMIneClgiwpHnWPl+uOU+YILUov5YtiPozxMp
a1QpdlcgS97U711meSQt4KHI2TWitR1uGYduxjpS3aRPPd2Aue+LXWzBoV0GXP/Td6X/TsUmA8RK
V++WjA9RSMgMj7/QFjTBho7FkO8DjEFtKZSuqh1jdgLsE3RPBSZjgrPizdJ1T+Dn9H3bVH5D6Ppo
TCWPpaHaknsQO3G7eys7gr4dQ95q+QdRBIsmJ1jA2qrCo1Iv8YjJfyU1hBdtAcn29Z/MEDdLCXVE
+RLoKF/hJmU8PixcYFFZ3MbNBDstnoG01lytvvndaEtp2HbCC9PlzF4e3Z4PkQNzRIur9SvERxN1
ZUnRw4ouYHXAIV78lAg16SgnuoR8RSNTw1RL3qmd5UeJ1UG8C4OVTPOUkm9K+CLebow1XzXgwoq5
q9ViuFVtgottDGOLvjrUibqkZWKnLAz/+oDS/30IfTzJc0WC+IZoW51nAS7H4PqTk8o3xJj+tubb
oFCntwOHskCfp6xRGvJMtyNvHiO/2hGGQ69tjX4rajOeFCQyVU16V9biX/QCbfI+owJWAzQ3cMLW
6ibYT88QddABO48V45464OkYD3B7ZCbUqCqQQZareFoB3NFXuKhKemhG8Cl8JWa/fDx826o3nZAa
xx4ix3aDGJvS0rDNv3STPTB1EC2Kig8CQOR0xaX/1uxYRyLnGPWqke58P2iAoMtyOshUES+802bo
EW2FhcH0sSYs6t8M0YtNJ6t7/BEGaSYfI5NX8JnTuoZehm8ajxCpT4vK8t7FMhUc3AxE1u0TkgPw
iNfL8dM/tQfppzqav2DZWSR/hHt+O8I5R2yYHQlvO+t/RQtpmvlv8A8BE0FTOzSZiCOmI1iPZp2e
Fa5ZD9uR5Uje8IR/q9nSSYJZyYxih+SbkfA4IZl/sfOeqnVHtZMlL0E4pqatpk7ROprmEZY6IeIn
k/6vJ4RA/MzijSzvkpwycGGIm5laRbm8GPYyPralxb6GWOAU1pzH6ty3JyQEzFMYGr9I1S4+EQ02
gkOaMgohazHLBwYbILokfKWEE4IXLxdEPfngIl0OWT9dESMIb3zDaToDSDezs/1QwXVEXerkz0Bw
wniX+ftGc6t4E2WeIJwq8Ui8OcOImJPp7SHVgvrVsPuFnnEfPucKhZVdsgbRJ9OTiBSOBF0fMFej
7cxJODA986VoF4VD8SCOqFMIQAUp6FgrEqcpKCNCJTz9L/A93hNsWDZtTXkJTtqViGR/SeCDJz1n
4fcP+x/zX/ct7YR1YTNDSnBaM0RnoOQ/42P49z7Tc9V/VPsmWnyV3IolKZi5x8AbMsd/HJ1Xd6NK
GkV/EWuRoV6VQFmyLacXluX2JUORw6+fzbzMy233tCWo+sI5+/BVD8mq+UO4SadGvB9GQXtvHNqn
QZg2FL9kF2jr3ECgyzGCvkQBwfXbvXNipgeLFcOzonwhY/1lpoZON4CO9vVX9cftaDG+f0Y/RGl6
iKru0SOH0P9f5Ef3atf869QVkl5Y6jf1JbgCooWIe0E9wZCu+pp8Y+8i39sS36jeE78geHfNv8bZ
5vuYshi7WLilNbLuw7549D/ukawxJuICpccKISDnCqEzJFePT/va7MMzDgNKV5c0PP76i8bndmZR
J16Mm/uIFmoh+wDtnmIoXYe+4fMDKGCqZWhKBiNRoRSzNGKefjU+Iby9M1nh/30+af78gsDO/Sjf
6nP+N3B1eRZGCKb3sEV/u//IIjy2W1o8H4cx8cHPkIVbAYl9WLVbPorv8RF6ylk7D09bbJJvvlHt
VbzB87bLPVyAE69qcGt21BXxkXi+O1VI9NO+0E8Je919jMxfORLmR8bWc8LcszX9ACGpcUwfDncr
jTsPAM+ieTYPI60aJgqcy1tK7owDdMM72v+iRGPOQJ4G/MGA5aZvkmhwcG9DfLLmNTGIu+zg3AK/
Y31VHeo3ec3P/O5HNgYNBwc61ytPZwI5o1xhwuEURY+KqvtK7Pk+fkbvmGAX6WnwxTJHR/l9mE7x
lRWCso6OzbxpfkGJQe4/tz/2U0EIynXxRaLT7MsnI2VkXEa907ziZ/jEXRwhMa625b3+t0CaDwK3
GbaT27iYAlcIsONzRsYZlOzgHP2TO+fSXt2bkgK8WrMNa6Ydiaw88szNAQPOzkaJ3wyqNGZV/4Zn
ysHFUcu8neiKR4RWf9WRbUskdoCSzcNOo8G+WcWAad0Ds1OmrTZjRulRqBrTJixf0GPJ4i1fHhxG
HCs5vbQpbaIPoWJDAi4JStV0gkoTD+7KYOoPngwLfqfds35d462JiMLqDWTVnhA+At9UvNi9J+vf
Id6xoQirnYoC4UHs9SoyOYoPqfvI5R/kukCO+CaAau1Q7MyuBzBm08e/0GqTamcNfN3Zhvjzxb3G
JIZFbrqxcCd1Fzv66xe1CuTS73Dem9F1IQL3CmK6RTft2c3ZIuC7QFFKacX4XLyp/auhPSCwm/k5
yLwu+9QKzggOw+jcwNmGINfvc/sa4xLouDXH+qXqEsqRjcbQmgnZyuys7dipjJpwq7ELYn8zmUiL
/4Pe6zlVtcGNPZZsoXpKR0a5Mr3hlg1Z7OkaUUUdRjoUIqwBs5dAkVRDZ9P5gP6AhPOsiJe6Sy4d
kX5a+9CMN5BzKbPRomD8wWyixdVh0JUpQYROY9uHv4BZivHoqM0mN4ZNSVrFUKMunuiyjQo/gibX
3R9tmZN5E91c7VkVVu593HrED40fRApw54ZUa6i5MeZsmWrHT7dEDPbpar7SwEDf6tO2ZpC55Bjw
Dtg/qvVWYGQOvI5KvLmZiY9kKlO50fPX7t4/U9unEB/VbcwKi61bO0LhI92IRUR4Dqqj4DJ261Op
3bUZqSkLvwW4hgfPNjg9S2DsyLVjVl4gyclpjSaOviL4N5P8EJn5ZuAXxS7OWcliihRwYp4PefNl
QEq3so2M5y1oeK916cOdwlcFeU5kcWboF1r5DOuDZG7bXRTzZkCEQOZbF5vgd/Fd/E75jtneL35U
YObc1taerjDQvOZ7POEHgviNUQ5pRpmjKfHau3hDYB8wO1smJp6BqDreKPt6p5LI8s7qmheu+k/5
JF6huBd4syAYuK9Uqdm3sDe89BPLKhrGG6JHzDb8w5N9xGPHNPePV5xtzutI5uiDXqXkqL/DXmQV
mixGrVV4bk7ZvTskjxBHHmXckVoKGVi1b73OZ8QYGwRqgxnfNxMuYIgOKCqc9/ED+0m+V14MBuJ4
fR6hvhHfIZbE+7Iv96VHFT5eVN/amHe8h72y4koDY4Gv0rMP5dE8sGjBtrDtLE8l2ObS7YLP3kOn
OQKbeg2PrLoQKRZUkDgbFp0ve4N5Ex6KIysoUJCH8L38QK+UPiVuHztcjX+oCDD6axsAPXQZwYqB
URqv1Xt+QmTW/LK3y79MNiO39r33svOSW4ZkjRGNuyItLdiiEkOg27FNOLqX9reH73lxt6anqz6q
7gbX7yp7NM2Oa4O4p4Zr/6fyMNpjELoya2ZdWuNGn9byhq5mL7lc3jnjZp71O4maYJwSdOievYUC
isCLK+nQ+MUJTkLz5HlwPPPV/s3Pi0ESElyHcEN/0v4l5k6ci2I7fDIKaFf23fgineGF537HiR73
mK7wPCzrHPR7h5K5ylY/916M4m4VoruFn74ZPuHcIwn2gqNbbrKTckrepnPYbXiyym07roMHJf9d
gq64tpdgF95gRdJI7puLC3NjXb2a55T7/ykvMZrndXxnPZierAMZchgs8S1eeyAOX6R9QCHasapS
/IrN/Er/j2042YP7YIP45p7ctPbYv6oE2K+7E2ZE5ZGe//8hfOl01pQe88e4j64dHsNte4h+GUWx
PjfvmT8xAl83h3kAeLpusG4wKklvVJ/twyJeCJw0Jc8jMY4gOyBeGxKTgte5rJZ30QMfZ/LX37NL
5qPPZUwAWaziNeynu1Fat9Yk+I9RT0RpaEEFLCv34s6zl2IOT/AyxOGXDc9mqMyTiiIhcDXPSMdH
ZZ7j4N5IZRcvf7hi22jRH8bBTqfncMr0pMCrckOE5AbIQpR7bveuA4Scyr2OlbuHxtFSOo49C9Q+
pNCHijsY9cXVnXc3zHaBREqR0s5CRyt3WcTFuqpvFS0UsKxl+Wm7W8noER1HdBjwU0LbxVPoaBkb
gS87IciDhy7Z1Spi21PMgzFsB8h0aIryz6j0Q+vSZQ6eBA5I2qqG0JFN9+K4nm7eE8RZUb7raf1m
fADiShOZ5tuY7sjiettMRbhL5XtZM/qVh7o5qArN0REalNHso26rNg/s91JfW8zn4KIoPE5y41YK
/ngAzH4aH7AMDBaT7BfVBNdAJsW1z66uJLKkv0TVYVQZVBwmG5MeCOy1/kBgTdW9SFe1NcCOGmA9
vaN5zMd9ucDT7jG6LkSMwMyDkXbJ2SuOB45xK4PDEvzShCiKPaTVAAeIdJ1YAdDrMqNtCnYFiHNx
Ua9BVmSBV8w7DPU7Akahdn5CjBDZjiKSRgojH4MHnQJJEJ55QuJspourZV5ysNnGu+LSzFCVV1b4
E2p3TD0Vy9Y8JzTjaFLAC29k4oDQhinJUD+z5KQYeAKxVxnVHdO+BOcwDI8UBR1hFKm9i1VfEO/q
JmQd+A4I3F0nGAdpBupSI9X/dWIiKaLdxC6g3yIyvXTJOGCbAAldQRyTU7uX1Zn8jHWHxDoQrHXG
3GC/EhPguqx8zei31mxrE2g66xn4tjE4A62y+UXN6ifOWp1c06b97YZZPmsFlH6ohOJfRuzAUwRl
vR8G3opkEOmt1BvCMlLzEdZTvO87YqkdJwRfYDcBalmWvVMi/5JpMjG19xYwKDMEOT1RmTtWSApY
ZVoYvWRefhKRE3jqSAJYXU4VtiYYoUtEuNhFRDG8NiMLyFjW2r8x72ryfDuC6zQKxE41+50eVkhg
YixcWaoSMed07lvbThjuS1AiWhW3tzEvOe9ypQuZZ7ZEQmi6bp6cfAiHVeygrgYrLvZ9VQLBn8sI
wrxAaGM4tF/ByLNgtQY5tbE6zWzjOf47fVbe81xbplslJDeGgA7W66yLPtOkz8lXHJr3NqlVesbJ
cXcGAW1bZ8jca1JZOeSkzME2boKIbxz3O24ybhnHlOo+zkkyjOyYQZ4sNKJgXauhFs2KNHGPbVcy
I7NK/VrbLYIlAMeMaZlWcY+6DJn0Mb4ngchumUFIiK0ZSrkO4d2x9WpMn6hyNgBdiKV5JMlniOHR
j4lWvKp5z+RgYCAXdnho2wUdqafttJciguJkTQ9AyWPMpdYDqMjz8q0bY4eGTKOXmlJGG8QdVMeo
NVT+UV1RfupZCv7WSht88obZoxYsppdSkyj8VZDBDKqL4lcJeSQRF4wRf4G6UJdGS2kqrzSF84zH
KbuFQ4vrZpKQoPUkpSaRqqC6npzktbUz2ixpEO8BxEOtvmtLWUyRpuM3UOVFqVIlaFJQNGQG/Qn/
g/MkbXPO3aoacDgG3R4UiotTnTXUexNWCoPHDFie7naYfWd8jnlm2+epaOLHHBL/mI3pv0AdfqeK
5WlotsYraVBM5+sy2Rhl92JEvX6cA7dT8FPKKt+QkjOgLU84LYrUXih+pKJ+FSbrtVkjrbdOWsAM
o8LvSnmYlKo/6VrVHGICCU6QJTmtkgRsKu1POjFA0Mts67ouV6lpMPyLGvZUcA31m2LJ4F6Uknlf
NVfTS8STvG3UlpTQFidyMANGYl8LcHBgtQiK+oPvjo2MCtJ6nylATpgeGzsyS4NN4xbJLZIiIBE0
A/9UTCHxev2zMtmowA9k7VqKdifTGdUXKJuRyLM3NYYemwYQ4nn8ayArS1Kh1aiXfmriax0Cc3DK
QTBxT4n00O2CdOiJqUPYGPO5KqdsidEmNodEx5MCFxlTmGAsCN43PfYq37yYbOM5NFrx1IKQvHjN
ZuqGIYVk3kouemqRZT5hQ1yPdo9suVMIhlM5KG4EsocXR82G85A42iGHgY+5FBOeGTeDpwRVgx6T
182w3OEgbXLhGtvtj0atdBci9to3tzFKdCux7hyFGDp09xOeQjhYKF+oVQOdkDUmdxagGhBSJL8B
rTMCqTMMNIPPSQOapI4aAwiHnlpzUpfEMXv5M2QkPVEpwFPgxb5rZPyt9QEcBBlJjNQGQbJiPBnI
KAniqPcNa3kAukn2Itp4fIUe1wgux44HqEZAIsuSgqFLFquOjPR9T244qj2yqx29KV9aWYYXdUY7
E7AZ3oxs0F64ATSv78C+w+4lXaTrtX2vx+iuwNGah8yOh12Y9ua5kKP5M5o68k3h4Kse5nBb5NPw
TOqJp7qMAoe5dd0jwzNc6s7SmV96Y67PdjdBlJ0KNFKpldJWdZrvto3rItNAB2JVTX6pshJw+RTC
b5DZYjQbciyrmlJn53wYmTDhpgQnAzQy8fMKqd48wHeMTZPIBKlCD4vN8CsvJ8aoo/4ZjVmwTQny
2k7qhIol6LHvZlFcYRJGON8bJqSMHl5EWzdw+EI9PHB0MkgsJmhLq6oNU1zRcwIHSukpEgUQi0Bf
ogRTaaAxjMStjBRJ2xLnw0tlhSjXBpOTs82IehxSYsy4JCgEa0a2/RS4SOyiMob1TWIDqEXJuK7K
lKshe5udPTnoRtoiQ0BBMo1h9le3cZnugGwNfmTnMD9KctwsWUZ3RbXR9NokxzlmMNLqtLBfuEJC
0FdjaX7ANFqwNLbLNKhN5LjV+yg9j3YkUNVkrHpHIe0jVa7E7FxmV2oYtpcNacK9brEPsVNYaGFv
sYhMB52FDvVSd5s0NXMgyDeNJ6Km3TWZimswhwyQ98Q8rmG7QxxwJnaVKwBOdHlKCvamjxJaZai/
qKNTBWlNXNtIBAO98gYD621XA/pC2lACJmAak6CzOgV1iHRtCENvSHvpVTVkXkIEFE6pCbmfPrJC
FSlvZZhhMRrkjPccCUvMqC13o7ML0XmbDwbWgD5sTkXfYRkvG3mCgM2rOZPGS675oP5kZfACfyt9
GIFj/hLe3n4CfY/2qgKnP7Kov0NKAi/Q0B5VasfPGi5LQ2FFOPgzAhHw8MGXXmkNQLhVSlpVtKpL
vYLY2kWPOiksjC/RUB21WkTvehD+N6CDWkoz/IlZxp+uBOuzMB6+WtOaFM8xBjp1mwXKRKpPhmPf
ZkwWhs+ki4tdmCSxp5E2s0sclwlxUkPm0tVePIhmEofaqL9dqxUn0kVD3+yj/mTaMT6sTrAsYSJi
h8EjrmaXsYsrSCBtDRcz25ijLegHTd9oY70oHYXgky7bqT8ZMun/6Q3v6rrSMmJsRvQgf4iskq2Q
zncSWdWmGwbQaWpv0U1zvFyMeBalH8BCwgmYkkfZ9mx9VHBJSYSjq6XBMDeovbjoqD1YEOp4FLtO
5qdgNpqdKUv1Vpaw51juxZmnC2Io5xACb+ZmLDzzkeSJdVBrupdELD31JnL3jNgck5A3DfFmaGX9
vhktTDQSSXmZ5N11RIO0siVJkTzewx3YsH6v9LbznLBIDk4/MMpIBlqROpofUsqcFyNPBsxbw4Qs
HGFnV7bkwIo0Jh8jCbaqaYmtDW0c6J+unAIBjKRIgshvLMe9JQULMehX5W4EKr3ju182CGn7rdlj
BxwjtPw5ZlCiu9bAFqdQjrMJs8KeSj74ybZ/CaMq382shI9VjOZ/ZlIZFyK6cg/VTvbdjEyEMjPs
z1zQuqc1AK3cLO03cqjzgxiazJuboX2zswnRcTS2awsMKjqnUZxVR0sPudmkR02yVHW6gbENqeQN
xfc476JQh1KMPfPDHvDpBcTTrXk8+tdZG34qa0CXwmX0lMvMzDYs7WDVS5tj8nuBiXOeisU8sNJd
pKKzrYdEaotmG9YkLlU6oJlaAY9hpGa1GSzdJnumWloBnfhpdI3rpFQ0MGJDcOX4QISSoFGWKfs8
PSGFcUxS5aGOhkC71mQffUrMYKq5ynHU0+I+QwRck2LxGiKKObZqFG0NIw39dHKUo0qE666ZdFrq
KrPNj05E0SfRruNbhkjNU1zXeUbxRE54KAKfVxIurSH5qvoRFW475pMv5BT8wXTUrna9LLlF0QES
qtKDiyx2Nzm9w4Rd0u0zFngraovsQN0YWDnoncmTXI0j1wqb/KlIuNAj2ZtPESb2tZgtXvOI3Th5
nnS+WBqVqyjrhtimHAbgnLtIVlGDqcpM82hDewWH0rDnUcMoY9FY18pLYQHmR4qROttGMAlERzMc
x06fQN9aC3rSGNFS4FcWVtUeowpdamLFwcFWmvcpmuR5COORtt+ZHVjbUb8vMhBqUQS+UtXMYQfL
XSfFMqOMmobil6LtgLaSiLvCr8PuRoLY4PV1DCq9q0b3TqLZBIei+NcXtbIdnNn9lxZZ6KmgRY91
NGgHZiavdqBkL0pnjX6flbTBGjf6PW5F/hyStGVSKtBUSRrWiilu+1dHbYRg13GZxDdl/Fk7CewF
GuEfzhbgI2pQXAK6sA8enXnj8JVicjAHlGXmYpsx8/5ACKU8JSQGbFqalE8jK53jWMas8insJ0S9
EoyRmPCpyn5Zi7jaMtrrqJ7Ye9j2rbKq5C2i5ep4FndWG0c4n7XgLUjwRShmYJK9q8vrrCn6fuzy
8GJKwboqUWsgRipEjzGcj8GsMc8itBNMR5J/uKY6W+w/1fElasvx03ZpU2xjLr2hwvnWmQtQZTI0
5mxm+DHbNgk4PVHroLBZxUmF9VisIYMMdCZtVWPuAK9hTHJtza/NktAwTY3+wiAmKSxuwAAZdfsf
X7tBswW1qqoN1n9OlzF7qVIc74IhdEWcxTpyLdJTbTNEiFZUn2ajpH6iziYh3CHXpbTmX0Urprem
YkVaGBKIuVXO98KG24/Puu0tBKoqIJlx7lmH2iXQLi1optcs152D7IR+4+K86NIa/3PTPDi7MHOZ
jU8qGl7KFmPqWP2PKcLwHbVBtmO4RaRorGGURzuevfCMNQjk578xQ+wFyBej6kwWiD5HmCSQz57K
WEwvtpuzglSLiNQbYB19FzjnoI/Nz3wcimMyaNHZUXvNT0qJTDPJl3ACKgNr404ktw5k1G+dzqmP
qtFxCLSoPo2S37C2pvrLHasEWOsiIbaCAIeyAciXE5mxwQQDhIm/4jr6bz904RuUa/tDtJa4dm0I
xGeRbBdNX71TZFleU/U4+IRjCUKIzPJhuGZ8UQ1EWl0UQiotono31F20q1J19oVhYaaBzSvLjdJL
EExukpWf7tBI5EeF8cN5zsClkvq+SvGGVBnmCuASjJVbjQsX/S/mbxPPbjSb/woawfWUkRSYjIO9
r6cAl15R/6Zh6W66sQJHGLbDUzEJJ00TanyOX2hpDQChQLo81WJm82kjTmpaFs+6nKivnewIrlr8
2WpkPRShd8fArWsMLlAxyPsi5ZJvGRaOzWRN1RTjlIkwx/CajRA6FkooUO+WpZdBBJtsxW+SWsaR
EYSzJ9cBY6srSM5orr2IXnOr/zPi+p86azwa5LTJOh2g6aGbmUtUoYKlqZ2GXt6q69LpdmPN/ehk
REmCuV6pfYhnzNhRqa8zmFejkX7ks8PCXiUtDgolYapIPDibdq46v5H2QCFRjye7nkDkyO5eKN1P
KVC6lPbOCXEWzpFxL7MO6txAbUEZVW37ISEAa2jSrc2SRmOuZjbBxSZSvknTN4tQgLXRohuaiuDa
xsVvoCNq5UHsrPlVJ+zG1jjMFBcijXrIYBXzFY4nJZpOoBWg1Jk+4WLbAAOHVSP4tBQqQXfv2qSt
J3gxdX2nOdUe38JbEMb7VjAck9pHZ+M7ncVeuYxIFUMl9gdULxQ7xD0gltBdL1a0czp3XD3DqXeQ
ejasHKaMePYUudRktTRBrLgiiIhBfwtk/lLlWBYnVm+s2EyWyZJ31OiMe9uafqFWRyXDLejUjNYF
ZE9kE47HK41lCOQJOUMXe+R4NyL9qMr5kZoWmsJkHdjWE3WiR1OzFnP7Wi4tmsvWysFOEk27DtGv
iYGNic2OOUL340TuGhbwntEXFeyiCwmGa4trwMjaax51B5rAV82o/2wrvKUIC9QMC/mYvehzGOIu
DbCHmlhxxfcQNbgLEjxGLVBUTb3OywJN/BnRgsar9l3WgzW6Ja3hkdWIZ5nx6k4HWRVGnaegYpLw
i5H16sy+exikRm8f7JFEJPNBPk+k3sBINlg2FLs9qyjyhD3vHYOdJlkd/RvjCpgaJm+A2IxoJuZP
zfpo1KddEEWERPEApUbJT627hXQBM9PvSF/vZ9+mr+idLeYRllxkX2IX0Zg05OPfWP+rYao596x4
AIxUxNEluIFg4yiENmq63zVqIhMdU1sZXxHLYrUQkFDmVdYCjSRQU01nT5Ajm6vfsUtY5peeMIG2
73MOWWyjqn4bbskvWtnZDwU0KrGr1N501gMJE+hsi6VKV19KgjyoXUm/k78lWNP4t5I/9swFMV4T
icFC4bWVGqIN+MDPVGdz1Uu2xok/q/mXDlmUIn7b1QGyb9NLkN2FeHsZe1OTEMq2tgYmA4KF1Zj/
p8Ttlk2pGsKzRD3OmOYgrO6kBUgEWRuXXxGp6THMMraqw0sJGIXqR/vgoF/FhPPKUVI8swYAVDda
ZAtVT10bzjWe+TFEVTgwiJwdz0bVzcAr0ZGaDYujrer8OKcGXjYcaFzN8BKNYN+ewL89bDgbDQRj
H6DKWO6zbKFS/7joNgKFlbRpXpPo1xnwFqF8cK8L2mKJAmiHhRsPC59qKyx+jFk/FGBAQra3bhl4
ep4antpVbMDFjpIERXTocyrlHEQMMJu6+Jsr8zLF4H7wE51Dvk7L7vYx5GHbHX5iWAtBom8CheUm
Mjuni1mvxsSK8g47AZYDsrwihhgp1xDjatrnjmsuABFnku4gAsYGCGQwxY4TLh7dOuSi2Dv6cBGU
8MNsbHIVBbjTUePn06eBHWt0XSbV+plYw69Z088ido9CxRHbzP2+E8OujRgaTPy0Hn7nQuPfkFpf
dMa3eUH8cZMiUGLa3SHYX1OgG1tX2uYxJBsebpL7TsY7ujWrBblD+YwZ3PyKGtBEaWbSkMwclFql
YAdlowEmdpaYLbNgPpJbvMyK6bajddDilHULsNaxfdYdl6vS1t9MbVGH2j2CKu7H3jKclTIFNUIz
62i3Dctrq74MGTGCYe+u+p6aKzdzv3UdtsxVjZiSMIMleohjbwSiFmcgQNxqht5r/0xq4rs0LIWB
ATqy7soYenIa2EIxN4pHY/EKPSqshO7A8Ro5FoPZSMDspHsKejfah0UFIb29ByXMt7r97AdQuGM6
vReOcTZkewhIFaT5hL9vBG3D7WFtOZl+Sy25itC9tVP00onm2FsETTET8RtAwXHLDk41jJueKPtE
pNuIZp2KwbeU6sKs4WQ4SKpikppJ33TKCmmnxIApg/AZwFQdIP2oRvKVmflb2BvvCcEaq7FoPVuV
vtFiVwpG3zbjE6ltG2ZrG5vkEdUsvgbKC57T8mYCKZwwHMgUP5FdZD6pxnunB3RLHbVe7q7K6Tep
MZ37HnU5BqGWZ4f7RCA4TV2QgFxKog92BvduxsYzWdQsuoMmiTxKxibkJ2dvY4i7uZSvEdmI1AD2
nh2A7/JYrZR+frpzyadlvJU6c/GA0G81NAomsRYzxGCjj2Sk0PbyRhu5/IdWB4G1Ee7YvexI0nyb
O3mgMb/P0oXAhyjZZKRt48pMQAnbuvU6qvYptXCGaERGSnEhgdgz+mTfJ1Cw6vLUWAgJZOTlOUA5
Kgz6q72dF/smJWKngDfTzEvC70IMaAIWXfUjEoxjJ9Q01czwWOrffeycqfx2DM5+mEmvM0P/pYLy
7WZ6BFnoC8GKkwnQtsmyp8HxZRnVRgTaoY7QJQQsYhrw7dT1JYBdo16Au13754r01QLDNwYqsu/5
LnX+oMs1T5QmSevldiDW6ZCaoDcFU0RuNXnVXTSiEaMVtyh/44lsQKWvXzU0bDRC0aafjIXKWfpd
Fn0qFk6XRBUH3ULkR3j3SETWqnEptTN1S0W4pVY5Ksqwz0ISgwuelJScNzr+H10hQImcuz0xgtQ8
GmntaXUnPIeCSEUvAEObtdpec8JnNmCswofGXZaXmzLM/2XJfKFDfeRO9yKbAP+1AqVswAnhxOid
IwYUmSQRjdA4P0q1lWxuYsLwGg6wgwzzPlPQS6uE1sBBZuifljb9NxfFLUtR+JKK4ZdJMYKdrJ96
v2yVJuNAgu7BbeqHlQTmWdaQP0y2f+vIYiJSdwxRwyCS3sBJwgcybVOV78hgmISxj0FC0yX0kfVR
F+O5jc1NaSArcSbdr6aYqsR1/0jwygi94vBnQYa0A0dGE5PkV2tXq1X77TBblzRK6GzZn49L62up
X0LAiRIhDObQ4nojh3JYhYYD27E8ak7G/k8O9zFnYK7GyqGrSvQeGlCjEGGpC1W7Sdj71pgGEhO6
fZArnpg5kKtS3+rQf8gpOscMKDh9mvCFXkZ7DnPHldnw6xYpi1QHbgo8ozSMeyZf8pr19lviqB6W
VJYO/fDDhO86agKPWKhEG1of7u5YtutCTT6w9a61GHIV8edTKLaWI582r58d6jsyWD8TpF2mOry4
eH/WkTFmO8kICOzp0J5tgf8+wTBttfxticPgBZMGO3qXV3Uej66KfNSslq9zss6DslibB6xbESiH
IRk/6kRVNrkd38YMUFUanWk/fs08/tTMKV33JXrgiko/NQmk4b/0RvKb68V/Y1MLRsD9b+s2N8PC
h0AoHJ+X6ZLxICloFzi3Plz7gADXCRc4eZRgl1DRUlzDPJjrVyYH56kZlFXuMAJaEKDFNOCOmee7
ZagI/dufTtqtz0xL4wf6a5ah+Ugng+365AcDoDWTSVcQok+U3WUcucVNLf4qoC0qCpoNszrzwF7D
VHsv0wpytq5ctHDW6HTmMzmLxVNpEauR2LBnX7QB37YrkWXWtYvgxJ6PvY4ps7HEDACv99JRPbS6
dtSwJKqAgmm63wwFaFXAEa7X6MHj0u1xAOfPXAmffGCoUVFy1mI+KUrmB/hIGxvHJKXMZKWeqmBO
zevpj4nU1rDmnRm7Grf0MoodE6Y9iolNyEzvlL6HCstLNtv/SCm9NqW57yPwT3ZEJZQ5i5l7wjFQ
ukAT6J3BigAiSaNO3ygj68VaS36kRkusaKp7FTOjCfahuA3Sn6CXgNwa85X49KMDn25dU+Gk4+A5
xB4wQ4atOi3Ycr15txxknbPZPwoiZupm4ftXFl4MAyMD49S1Y+N3711nN8dqf+atdzahixotaaJt
UuPQqCGsglTMtCHeWjaC42Zu6mNZNHuTbWHVBQBwUuWY62AzLZH/ZYF9U5jeeq0ZfCWIe0h2vgVz
+1CWo6ic2g8ykPcuIg6euCsLBo4CEb9j2ATWoYr4TqTEL8Y2eEvY2psecXzekjWawhQhL7GcidTJ
xX2MxCGoh0+zLZ714mVv6V0L2RxZ/t9miKrQ28aTmhmHmFLVkmy7dYn1R70EafZkG3NsWuY7NXML
uINRDNqvCepNjIA5LfFv1tOVw2zx4WuQjM3sHnKAr2wMZ1oYnlSxWAkrRD5Sf9TCfRUjCWYEBego
8+YWUaVUJNaGFlFp6YumPdaV+pEM1m/WxHslgBk5JR9ZDvHHVTigc/1XxTYlsVm2rnVRSFZlJey3
w3AIstF3Ovsb5/i2LpVvaTfl1W6dFIVOG342GphmDZrrKnGWlTKsqZGYi7Tb5q0GT5FozURHTQ3d
Q9iM1KvC3DF9Qt/Y/o+j81iOVNmi6BcRkUDipuV9lVRyrQkhtdR4SCCxX39X3cmLN9DtblVB5jF7
r93hYsTKFvfBt9s3P0YgJyLw+Le7NUB2WlLWVMjiIAXIpeHYwB4Zv3c+GmJ/luuWXbaX1y8qcF4p
faDI6KFFmjXCA8rR1JFUsLDJJ5RBefSL7si2yFzExJVCCHiuGvfiu/M1bxAvDkX0t0BV2IwCQhwY
TlxXirIA6QNtD44gNq7HANOsWUSvDupA4eM4TK0PX1LD5/HDVGMyuQrQZw/Mv1LHWNUpsUTkCSSu
zSapeU47+PZE+hWaEzzFIok/2fyKcGfmaYTm1V/aHdkzjX+pnOKLuKTPyvS2jBr/ysED2eh/lql5
meZuPVPEJAo9lh9ffAdwaaOebKN+taO3zLeAmGJb8s3vpIPsPnG7ddVdkwfnickjamvciVYfRDAc
FTq+CmBhSHS1Ie19VdRPbv7wjWHHlNiu55EpQl8/J8b0FCDwaYgzQE2yJoFlmYKWmdAl9UG7sujl
Gh6c2E42tKVbpm28qPHFEuqPzp0T0aPbGc9mpCThcsaxaad3xqsf3ohTLKOnpRFEjWEQLzbEZ7uS
GFZy6DOJdxGEIoZE07R0/ipqlvOIJdGon9JmtBGJGvusyb6mJPzb2qyAkwTkhBss0k6/zWCzi7La
9T1FsNnTEpcKY1A9HA3bPNP34QjpgycczMNywJRbNIp1ryMJCxT37JF/UUWnbrTO+SAOMkGTK+CS
xdF+oEpnrfES9vjLS4QhywQDQ9+2N5Mzo7Di1wnn0ygoS4LHpt0VnJcu1hNhesSBNLhwTEBA7cNE
p9hm7VkTrVEI8fvxdI/mVG8Ibk62ASz9Ms9gXGP0sVX2ljLDEQ4V4ciDgswIn+OQE2mqvZiPIY2f
Wcuk+1zb7dbW/lk4MLBqN68/Uv71NjaogaSyo9tB8ZsEhgo1R/s55Z8Z16jtHUwxqudEysZSouim
8Q9M55cbIjnkEmx/mZDybut9pxAFE86ZM6QwHp+5caffI1kiEv1Be3LRWOo02zWWTJRHsHudiOyJ
oFo3UtDTxMx9/pcUSVnePY0fOzfV0TOpI3WafRnE48ixxwXmwfbxbHC4LX2DQ1J2xj3VdOW9b+nX
5DPKPEZgHfKqbqLgZjq4l0n6x0YbkSQZgA2sFyFkGYywNOSKcmpup/NkNFsCfVBBcKUE3GvjoD+7
bngl+2QX089l/bB3GUgMkx3eEy/f5fP0O9YD7kOfOUuqA8Y+FRJQrZG1P3T1YnodfathpOy+m34M
NqOPTqhyLk452pfaY1ufYllmOW6CUJoAnsyRgRA4fU0b5JhFbR3yGgOTb+LjnLzPrnIuttfvkqk6
5ZhSfD87cenCt09BsSQwXKJ4/onToFgS8OVchhGEHu/AgWz5ZJ2XuPfKwNhFI9RB7eQnSwDVscr8
MiOlAuuwjQR7XoaKi0oy9GLi17r5p9QkMLe+eRhz55l7/uomDDFLVAIbowmMQ+rnRAwHMBa1Wbyx
7FP7WLo3UpEsdvA43qXS55TIHsIot102/4nR/3AQY26wGqtdBTZmsXwMxo1jGMtAuGCbdAPw3n1W
zbR6BNxLO4Bn05pru8bfrpifxqNzKbR8D8zuNcC0G7E62CTIKluUjWRqHyn2KAp7Sq2mkbvYQzbt
dTG8bRMFO6RVzOUT3gLa6KYh4bYr6AsrMsKUOPpBWX8ifVmZDo4rsp2Xllb5jXWJu4XjsQ8xD3s4
gKagfuLG+KRe+zOaETVAcC/5ad/win0d+D1eEtbRJtGYnO2sRB3+x2bRjeMoIevJjp7yKkLqaCh/
E6tc4UVGw9b7TIzdUVRL9gXUadNzm+nhWCduvWms5j2z8XVlRowTB8k7ydO/NT0GuCAyhaosJ1K3
JN9poHEOa0XsalIxTQLAsRkRJgNKxmyUb9DVrkWLGqAD4ux597qm5sz6ytnFbfDWuDjU4gDNCMyE
vT2Jdd2nv1nLjqWNBsDBxZPM2SJQ+mCTwM+qrHuKPIweoV6pGoaMtHsOQ4Vj2J14gYs25ZNGNvoU
DSF/NKGTs9c8+RkxOGm2n+3+1ReYwerc+mo0Woqs3CA4xGMrjVcv894rsG5dQV6GX+lXy1F7OCPT
SjbDwVLtI1W9yIGf6HLl2ursBd2t6tjWjC4O9SyjFG8a52XMhhffiUhtyt0Yrqh58l1mWZ4l4EJ6
rloVs/9ZzJx7U8Xh3bf+PRHuvTTSrcG2IYmYddCe0rsN0670fDTaA2rdsQs/ONDWMXN2vBhkEjf8
pohW9FMuzGs89BeX2RdRUvap64QmZKkYj7RAAcCa1iNRt/wqfWvfWIztJZcCv419KQNM6CXBEUFj
r/lbmz2LaOuM4unLCcaPyLIgX4fzltB3b+2xI16ZMZXy3J9cPD/kYguGSGpAB8oxtJ+N3qDsVJDl
effNuQk2szv/m5OPagpuOZiYxB1ZqMxM8H2iYdG6MBRxHLEbUo6PeOwODmODpmbJWWK2rgr/Q82Y
otMo/WNSgoo48bni+xe6xJ2Tg9SeWlBzgTOvs4fnK46H6Fo4bbb1DAHAbYbmWMS+DQ5DHmeYzj5E
dEoEcaXs2s4ct+DKySpkCsOGDYU1BUm6hRbBWUfyR5W566B0AUlURbGsJNLatMC5wpSSUj1CMhub
77khX8y2e23+H7Sb0ds4JUc/lK+tmQZbkTT7NIM9GZ7mCpYno4MoSKcVrXX7zwe3Lkt173MMiYG0
maK1l9r2YQ+hKl/kAQdr4Bm/ntdjFybRJ2wU42x2+m2KMC1CMXKOEpeaIWTKM5ZmCJJbatZllotc
mf8g6Fh/2tL61XwRCysMP1UFxi/ARpi4l67LwHVjOmyc9N2oTI1UAgxb8aAnEuy3zdz5i0jbl3T0
eDi4sOKAb32s/nglZhYnxpvcPO7TQXocqUQLxDEzLcmCwJmjQ/xIEQ8LhHbY6Kb+7tTRLm7KXRvE
n0qzlGHNexviEYm+ObAwNCTEbOuk/Oi9YBe3LQzU7XVWMXL06tfeL33yFxJzradhVz9OOg9ZaTlA
NERct1ROgLLX2gjPgFiFED2S7daKvYdxorNIh4uZCpTNvJv4YtMsAyszwbZr23uvh3OCMcWpirtd
GnzPxatup2vpeUT+lRgXk5QdPQzzRU4mN6xC86DlRFQ8TKgQ/srofKS5cy0f9B8fG0YD86+q+xtn
+lFJ6B82kVCRP6DsxYvnTfYuq/zoaTIlUGD5kpGtyHcNHdGZDz45Phm9VeRjdTTj8th3hbepm3wz
m/xJ4jaRBGkU34Yxgf9mB22h0V5VOaQZaQXEYvjjc4aIsZuq9WS3RIaFQFKzHnlg04XJktTxv6lf
vyEj++ZTR5OV7bIUWAGI6yyIXtPO0yxjENYpJhhh8d4SIqIHwv2U9zqxMsLTI+Xu0St02bhNm3Rv
jG3OYWRfukw8WRW/YtlZFBkcfwxgkQgzW8xQyIJYcCeVrSyQMM8l87NVr91ns/0f4k1u4QSboVJQ
TikeKA92DjnEZUTxxBjp5psTXSKNnG/mhxjot+vM+OCsbYh4Jo6cd4YeH+jnMpBcxorUY3JtArtc
IvBGQDZgkcdb5oAQQoi1cSVdmS/TVTjyw3Mbf89FAyiULVUE4qIdhnVri6UXsI1p4DWYXrMJ1PBb
5j8t4AVpeRvVN/vaAGWqo5tmOC/9ZuV3vMEzhAoZ3KiusaAKSaHG46pRC5FWIY4d66Nk0vvQxpU3
JP2Hl+WXbkKlWFJ3MN+ItnU0/6ujfiORo/dWRMQjMaJpHX31Zozjuy7zdWqQ4VD3jExUxxiyzhXn
GYtKD9Ex1ywMxZ+y4Z2tSxzbsoUy2ZgQ9Hu8vVXXrkvfIz4MD2gHNSPsg3NVN5+G+RhDxebB8qgw
s+YsLQZwtoBf7EtmXGZtQqNx2sOYhJfZMl6l4nWe/FU5MrktQBF4I6nNI8t177Puj0lEEmyXFwqf
owTecbDhRA3lk06mFWqoZsAh3Z3pwbGAUd2CZe37L3Ma1Y+KK/8vah1JMuhgbAa0fUxZmu43T+L0
GbkrjW0UZhG5b04FcxZ/CYC23O/vOTKbdTaExltbVtN37qeYe0VhtKciNMRnimbg6IzzuB851S5W
n+jX0RqBG89tvTRUAU+kty3Mn6bAcyWrnuRmbVZrMwmhQztYwQMRhnsoSdwZMabcymE/5OeAM/qk
724zFpx12qAx74Lyn3BktmaZOWHt1fHfsnLwl1UoDNuugM6sTeJZ4u69LYDfGuM68XGSpDEBliWp
2EtpBCDh+gYD1VRVt76lVoi6Bt0UtDfLgG8yMGpm+B+NwXsyph8a+dwp9RvM2MZEc4pPhq0m/Ax2
fcmOD8Rl8cyn3aIS5x6LkSN3bTQdu3kmiw7N3i2p8CnljyjnMoEaUhXUTZYDCS8iAJszRsE0TJVG
/1EzUvP5DxdFQBCg2zg2D+FQE6xIHE/XOUwyWerTuJkP6UCcJ2s+n1/H8eebGEw7Prn248/ujICO
GuqflwWw9SsjgvopjCSblnqYp0skuUoRU8P0oRDy4eoxQnDTB+lSGPSLCODIv9WdQLIg/hic0kVI
nTgZjGvrxwpFe1QmDVMQ1TEQN/1NS+71NisZ+ct0Fn/USB3BzKO6TIX5nLS2XmfauyaD+rSQxee9
vQ+0d+lBdfZdjGi78v7i3MHdI5l6qTneI6B8CQtiFSIMEqM93KqirzZ0J7A+GpLsEqzYnV/gcJd/
HCQDk1Am6+fiRhfxd/LZpYASJERKkWrtZNElccZ9mMDd7Kx7Pof3WaafQdpRBOtdHOX3xEe8R8B5
tjF1v2v6mAu6XHPLJFuBwjQW1ob+6KTwxzW+eit9OCKef7YyYld6to3TUF1nBJ7oaj8K27oJs/x1
EUBhNKqfpK7ps2rOe/9ez4zeU9N6CzOJtMq6NCWoocyiSBgS9gNt98Qubn6vgnZvJz4aHSt8bdG6
EVAFhxpwRxK0gOIne1qXFGirUAZPhmGEW09598Fkp0pf95ZF47pvrfehJwgmae8lZdSis/E8i5wT
P43Ij0uQzJ4cZkhcTOzx5wRfTqJ8C11CrxZZiIpkKJ+5RxYh6xqTdOfGqRCfWKx2rccbVoUpQ1iM
OmVPCTo4a4+sr0YVfNHyZGRdQI1rLFHA/kS++OYo8R/bXGsTE3Ead5Brrf7JsBsQOiJhM2aK7p45
HUSoOH01wI6MCN0F+z/61BQTqofeDhPBKp95Ms3ERH9L5lLRdeNblnlM3lsJWt60Dl5UeVs+k10W
9P9ILa5PtaefB+IcGTu2KzRekBSaDUzOnZLEE2A+W6WwJWVpMBtKQYAZPFJBopmq9PvE8le5kn/E
EF/Qo1JulO5eZ3l/QXm6xDkYsDQmOvPRwZUCrV0U8BfmvVy1NuPQKPUueO0QlxtlvBVV+jtFnASx
HsB1dXhetR0t/RluRo4DwZsoiSr0YIMrPmXX/OsktTYnXnPszfDf5MibHzEBwQeJEXN+GO/twl45
QsHlBW0x9/IjcflT7fLs+D3++KhaJHpcGYEJ9sMyPwITJYlroWUmm6Xw+OuIbdUmh38evXaOpkkZ
9nGOQSqIz+FDUQp4dR3m4LzrzH3SabKxx2rNNP7PoEYIQjV+6MGtaStaNRwo/tc9QvI5x+IgJC67
ihmZIQx3V0elYBajxd0MDVRMVdldrZa3PhcPO4TZXlIOrprdwFDMy5jHlMyUBVXUWjTW0iJbxqn0
3XEAX/jEH0mego45CkuYpSmyU4PESpnRt5NOpzJUbM7MTZrYMED/+NA2tL2rw+638ut0abM5qBja
cnPfcmynvF+gAoPvDGGLFjdrhpFOltZcpmeJ6tSXnxUlVRoBnAp8QCvOI9wS9Ao4cFaUxOB+TBgB
EYHvS4lLHsLf5NdXNGFryqK11jASQneRuuZGe/+0Qdyh9bdR8kWiIUrdL3Ywj0M3ciEByEOp3A0s
xEs1YD6GMWJ4aI2tEY4pohi2gF1IfgexaBgjuA1gcY+w5IFPTSWoa2c86QIIlgTnwFOkKo6DjhAq
W5+iJmajX6+SmCktts4YtgBDsYA4TzswTzUipnD48sjoo+JYWBTCsQtklh+r+vDLm0puUZzqDlZn
jaIvQCBr1c2qkf16Uia5AvJ7MCj3A+5QYa/7qrm1oAl4WjcFXo6s1os+LZaO1QAAfuZ3Zhe8qjCa
I/pqux8LuBamx4eMfFNDy8Lis/B8sYnLFSp36FDgKekSUL2jPxIHNyMWqXf3rbtN/Bd2YezDpo1X
OgxwxnUO91u/eg4bDPVaO2j9LcQk8wozG8XyWZTqNZ6WScNjahFVBEKG1XrASMA6FDH2g+iKmPfh
ceUygGkCq5lyrQQbgpJZzS/18KkI75K41qcZlTp/HercjZ0b5Jsa76FTvUdQi6IHd4ZTK2rdJdjD
TUgdwLpzS/Q2OnvsmWArdG5u/OAPNrndI5HbrYwvV50gDhtcHn1IbC4gPYkiLIMOMuPuzKUF1ReK
IYuHCkEo+U+Q2pylXeirZ5CgVL9KEgfZKVVkyUYzn+icXUotoG+6X9zO28K7ONN+8o8mVDkbZavb
QduCEcfqCVNzQGZwOlzqItunzcxOgyFMvNf2pzkDTZmLfTp3x3YSjE7QVX2ELF4cspe8g9Exel8F
6Day6SXn7YQR4mJhsNRBQwH1X5r54kP38IjrzuG2Ikdx60vdiGXNLlQOf4L0TZUd188yVa8mRg+P
nTKpld52BrGRie8JRhSP3wNOBGQgIhUoqHEwPHPKiP6xuSSGrG+27cPKSq6X+WbKEgL0MQKLKaun
CioTagdd/uQk9vGF5Y9nOARZBm/6X28+x1ScNugzWKxL9pBN9xLGtDmAsRrjIe4Fds7p19UwJX8R
ci3Qay3mYmCJ/UBUlFsfqnkDesuCX4RdD+d+tCxHkxqvu7qeeAqUcx777tiP3TFOfmeahzadV2MC
EYvLCKcbSbjRLUG4Z+BvwE287fPn0SWpMGWZ71yiiKeIxg4NA884EjsiSzO/Y+SKmxkAnCOeEnjC
vMq5/E3BK0zyJCEyC6tZK3QUAW2fNXlbNUQQz6bnoAv2rcHl3j5HKiFNC8ZqwsoTnHBB/LORG5/l
GOxUcadePzcakA6zag2fIu7Zo77l6Y+KTJT8jiQ2OKU4s4O3yQfihSRoq11uKpDPSE/1nhXVYY6G
j0EVv0Ur1zihgchGZy8Ehjm+TAlRZZieDDRsSEnO8/A/HTEJFZN4SDCMIqMJMJj7SzGyGNVvlZgL
u2UOZQ7LKY6/m9beGHH2Gw3VSdoAo/lIaIMW6O3OwgXVjtxlHofbmDL9cOolenoGIL+9PZzq5L1p
f41ZHjOUEiO6XWQjxJqK3Yiuroij42T7a7dh75j81AZ6tAHvrF1cIp8gmIRCJWi/fR0fB6C5PaMY
u0t/5nTaSMKR/eLT1BriWLZy9T7I+50BOcIRDzEzZCjLfAtg/en+kxLmOMfBzqbEiFNFOlm4tjAg
82vxrxAPxaZL0Rvb2GCflJGurfR5AinmMf1uBuw43a9isW2V7kY5P6PznXP9S04IZ74x6nyGeqyi
5zwW27E6U5FwcbCn9l87BNt5/1EWF8xio02c6KrUm5q5Mw//xbLPbo7eAmJtbzwZAGuknhdz9oC4
jkeG4vAsqsXs/5ubV1Fds/yrifE6kkZnJ6t4BH/7VLBvICSooWzNIfa7DKUq5pNBfPKhVidQBuFv
qJcZppMfsMVFhmy7a6xly6w+mxC8i4SwcoXEOCQx19x2gvWTH4D3grAbITcGEQF3FxGfvxzxcyxk
w4Av7FJ43fAlaazQvu9qP2d9X7OrsPcOxedMdb3EiwBvHtxFTKUdDFAC2f5QefvRjw+gu9NPguaf
RmGBfsWjRHe+0uirSL7KnJFuohYOc+oyBc6yrYJTCJu4dR7JrlA9pp4aa0Qr1DrXGj8uuhLFYifg
q86wnYHLi4C4kAmrm08dAjsR2VZmwZPZsC6M0+ZvTLLJ5GZXM3rximhZO9MK8xeuOBYSlOEVvIiF
0sku9VGSsUlv8FTPkAEqSDbxHDzb9sZLv9nTQe8sbkqJDSiEtc8cQwb94cGYFuYfc/wXEwZj479G
muuP+wiUS20fMMGuZnSdeEc4injlewjOJKExQ9u0BRLl3lyGotsMaCAk6AQDN4BiyGeG71EE31oG
xDXipqJ3w5ZishWlWk3fO5ftR9EAQuubHamVTNfskKAxN2GvpPhphdxFuxYL/WK+e8FEA5n+kT0Z
u2hHrJEG0/KLZUy6KN/WOh5/pQh/GrRHNZ+AI/6SgQhX6qWwX/MO9TfgBCO+ZK69KMJ+PxZXVR/n
5C3gIIvB0pQ+RLkMRiqVF/b3th8XzAnLia7kpbdgVVuA2viW6UqWI4MkL2VEB7M0aNwzKJ5CA7mD
CYA/VZM93zxsjab+7BuoA4FNNIrAd0c6bhaeB91e2+JPg3hmVu3JJE16jO6qSl8LY9ggEwe7t/W5
6bDrbtI6w6dETIM0EIsyW0t22IXY59qbzIl/DCbyvUQJIoKt4bBl9Is1Z0kKONH6UlZSwbTq43sL
V8GOinvpFmeNk89j+OWK9O53t9Yi97gER4n/CD3gOUT/g23spMRH50NOjqwn1TXnVLyM9o9NEd7W
743ATevf2vQDIxvj0XWujlInt45wYyc1tqZ0to7GFEkLkRBImD3SjBzj1EcEAvJdTKQFG6n8MCve
mrT9G7bJhskeWQB58DqgDqbB34IyAbBPHRkxKyHQwsalXV7UfJ8RGfVjdTUIYGtrc134fbkIGZP1
fbwyk1vUvZfhP8R42jqWgmS1lBhNLGa9124o+1c92IdZXG15hwPDaz/sk0qvBSr53jV2wOk3sjC3
0ptWPUsOtA4VqSQnjUK98cP3KTU2YhZ7hylmVf9O9RcKnHWG2ay1pkOTCbYWHzq6e8XpUe5GiOrm
gQheQgzRbxq84PAypUQvr5NjEdGeNbBeG166mUZFBtR9SP4gkywkVAYV/UUAv2KzhM8yRczK5H14
HnukYozhCvukSaKSzs80/4Wiv5c9yU5IO3T81pJKkiOe9FhluBgJkpm9YNtyxwNPaEVD/4D+32v4
J5MJ1J09CETlI0DHT7aZ111TF07smFd7O7rP0NAavruppoITrwpEVSG+NKF+OF28p5k5oM3QcmP6
LL9/iwz8qH4THuCm6dMS1348+120Z+jITwDeLa9J4Z2H9glkPQXaooGf3eXPc827aUO/hOLtQWtA
gZyMTBQHnEd7k1UJR4GH8cv7IklztrJ9bGDIyTB8eCOmYbkozfrFrBI8ZnqDqWvZIL9wxYWMZBy1
jX+LxDnD5kkyUvvBqx46fDNrw3tzed/EyOqH2DDj5KefVfOnpcOyFKwrrr6623TttwCiRik0MAqP
uaMotsILpYDq3+lsNKMIlJAwBSakwEc0b4I1J/pXCNn8f0Y2AZsLnFw1yHkfTUUQ4k3DNVh7Cry2
3hhIThkEHrRLNBEGy7F9Zoy3jIFeekyBe4M0o8LdlRgd8JJjI6S5CbObgGBhilsbPdTaMUqkeJO5
dBug4p32m561iW+1uuGhXNckegtoVmJT8Top/mC3fImcK4I0OL0tVCku82h4PAVHx0erAFeJn5fG
iQgJxzpKBZ94kpue5xdFbcr7ll7sESaMlW1KYz0zdockNpQoQ49he9fZoa/WeC+c8uSiakakBFL5
mW5kpaftKIqt3T6xKZDFl8lnE6NqH/hrJQIvaZLBjYp1YvlCGPGypcQ1hre8umQN9ZHuV8jm92nx
iHllh2B9hTMtiJzZkL6PutwE9WGGLjwzXIlL8v08/DUDSb0BvyAfXl6iI+eSd3J0/Yo0sCOhL6zw
dgGPRJkHnIfVskMEG6NkJFHA9PrfPD4KUW16lssT6vo8gyqA+wBkm+kTApKNLP9TmzSB6FQ7z6ra
azJ2mgR+bymfdFFgJSOtiRI7B2Ifyr1A4TI6BVyj6WYaHf5ajQx0PEfTKnvYDQQenC89BnssyBuL
C5vUysQIVk7IFxpGAIdn8FjdC1ChtZGgd5Y+F7s3XKinF7bDBU9uldi1kcO6+mWqP1BasZdc1JBT
hTOuYhtHNvCDHBy5sDH24EYSxPlgUOCebpbDOH96RNdOBWlNbEHCNLgmzjkLX/8HAGlY6HNNgLFc
W+rdntEjUPuG3rFgMm9FfLZjd0np0UsJDedaqiugFougG1ItURMeXGIIAvypKa4eFqhbpIMrho48
gicH5D5oAad3zxQFkHPzMwN+Epayq+U8ywg42Qwsb5QhYNRgU5Yd8RcWAq9x00T1dzQbfEAH9A8C
qE4zFgRXoQzDggCFPR14yZyz6zrxCktFwCg+OrlBztA9r9vLWCaPVJShuTS5QQZWlv9CAPqThGm/
Lh6x0XGB8s5ADbkELoAsYmC8hnAFT63NMRvLB3ZevOjauY0DGCQVkogSwAtsWex4bYx2DhmJxttq
arFFKPvY9ftHMYZ/cHGTGclGRef2trOTgyOjfYq6IejIEoVJA3wxIO5OxMUV0R4vXHLovG4rg4Fy
Uj64tLO+jvPEm9TgPA2aCcq/i/yyT+Zj6uRYOYqaVEBLleuuMD4Z7Owqhwnv9JACTC75YZFHoUnU
uHDZ+mthYzFTBaYuUC5M06xwXzx6SsM6WqZziK3py5iYfHmEaHe2/PLwtiKPo+RiiFZwYWMIGbGb
5ArIqnWwKk6sIlvF8quH0Gz24cpGylzR2+ILIlxU2TcWlVerCj7GMWJng+wmt0WMFD2Grmsg/50f
i+xh+uszp8So4EybIRj+MlB9C3z/O4wnja4Igab/8HjN6OgypJ3LKGCijNjggivhSqtnfvMwkHae
kxYWNe1n3bnQMbCZBTVZmgNCE7/LyDjTwaMqwmvQoMRgh5zPEMgz2a6ENN5qWPAsZ5LaO1ex+Mt6
dNvSxXoooEppgWNRmyFJXmrX4JLAxEHMiTSZ0uB+GUNnH6Matz3oEKhlU/8qDIiGpf86EvKFJh1P
BrpD4D+xIGzaoNiao4tTyGPX3xIcC1Lxwj7sQWYvOOyQz+uxvo8hqnysUh47FOMnJkfbcPMdQ/Yv
3QjInWDKUIr6z2DyLMZ7euv7NszCdOW5PJn+QCqcpz/C0Nv08OIQRVssH5HmwmD0SIOw0xRB9HTr
He/ZgrMfF87ZyOmLmXfH+StWi/2QQYoweipFJLP2eKGlWiVNe7ScFwFbA5UnCQpELKB4SWjgcehR
idgsomi4gs+srva5jLfVpN4crHk5V+L4WKq3cg+YB6saQ3UgmCntX9t660HhNMpDMsNi1LDWqni4
YYOR6c6dJCUqwW5lRckuI9SF1pCKZTh1vLRVzczGXRt8G77lraf2rdfPOnqFJhDgSqYtDMurMx6n
5Ga15waYdA5eqmJSSVTR5ELhZ2nLinUDm2FbIzPP0OeYDBrHAmNJAIcePXMK29aFJO0w3Orll4KG
Ub+ZqOJCt12j9FnXQ36eKRZz4/vBffRRmDTDMWUCzoJ9YRVg8FEwtuWwnYh6of8/quZrMPTaDb/c
lmMBoy4ctzmhOExD4Mg7kzEMyRE0Q6goOkh8MWqGwpk+Z4bHkgzN7mH0wHlVVryrzSZpMuJtgIzq
x9zoIenHjNVqTEQx3Q+D3NLYmGHwDG6JZ3eO33OhrwWuoccbXc74FR8IIL/c8yTuG9G9lJimHbbB
hTfskKsf/elHwQDv63/I5RcuxNpZwXmpiStlF9ziiM46KEdIXk3FMSTGNYkxy6TkpbF2Jmr72vKe
VPAwrMzqJuvtpL+n5L0ecHhr/2IkGBuvPo9a0rrItuVp7D6z5BrDv0aQuUiddh1Emr9s3JhuvytS
AQxZrxzsfTYLEEAyGA66ZecEb1H7SMSTpc2nTEHp+sNPY5P7PFYt0N8oOkqptpG2f4c0RyEpTqmX
vLWKRNEce2IWcrbVVjevurHYjpZkxlybcC4oHKuJcomzlDnacAC9cdfKPSvUDTFDrRT8etDlOzmm
/zzYmBzk3nMejjcf2lwUamsZY5UwkBmhcRbnuDZxZ9oGZ4BYC1zlMXNZkVfsjfr17MBWiyfCsR9+
CvtkOwqbtPEVQGBhJkTpkyS1AHeRH8FFUjklyZYNE9V2Vh4yg4WvhRR2AWkD0nLenbHoOks3Ez1m
KUhYUijYwaRVBKM89I+r1bfQ42fK+InMYSe1Juk+WwNA8lHusoZJ6vgdM+O3CuUDB/LpWg8Z3+y9
5xA5l73ph4RgQQlx2FICags5/yzsuSSDNYhKtc/QesJFsXPK5rN2IGbaEz+TRy/uiJCoCP+paDg0
nYP6mjN3INUniaZdC/K9K+03p4iudYyHM3S/ta1xpVWvWdV/gc0b950OSbkV9bVSXwZD3coZ+MoR
N+IZdXn7GZxVsOIH61pmpJaZAJKj6TJPxb1C6OPk5Lcra+OpeNmO43PEl4+JcRWmFJHCB9CrHvx7
E02baadbNkGbWKuNktyZuflk+W2HlYcJfh6jPMjr8tPKoQ+08tiMRAik8fCsGEghAoqujmu/JEZy
NGEN2VF57mv1GPuxZINFIRirVyFundS66c79j6Pz2o4U2YLoF7EWnuS1vFGpJJX8C0tSS0DiE59f
P5t5vLd7ZKohzYmIHSQ/jC2i3cmIq7+OPoVQxHuTF13iomRszzgviVDGeZSNdY/7HIkOoGRQUNvd
EKT0G2LjovjVfv9Vg/1Ms5EKtkjXQN1hMjdISn2XfpgOpGnFCh3Kh6YPETVzPW09K4dK4I2PzYDZ
3+woMCqk0xwNu98V2Yw02VdvicPuJtWuItG6rswlPOVBw62XA33e9R9Y0zD+YWDdwyy7a8aQvGz2
HRkg7xM8XjqjiNVROrjkKdcvt273sUFlgRG5D3MEODdayo/oLtzpGa5L4FCTWDXXdrAmrm32zFfF
89kmHMQb39oQtCWLDnlpNgxugS5TYp472d2Vqvic3eRIdh4dZnwPEROjuH3LM1rUDUyB5JpOXiEH
9IGQtcnYq4DGzygmKd8L58/3nGvqqAc8Ce4bX+ApyFkDxqJ+siagXgmRTeat4IWdwsrpQSDoPDTZ
trSH8jBY6psOyEteF//spD7bsX1xrNnd5KGV7QXOTdkVb+RjTl0QLFO7Zdsf/rC/7WLf/vAnA+uB
f1d1KDVTHe3I7O+Izm00mqsvvPNUW+dJwSk2qvtCe3/mEDy2Q3Rq7eZD2Jx+jaS1AcBzzRpH4421
Yy/UCGAqOUVwyV2zeFWi5QGALKiD9N5M0y+nmBmS+huL2gtD+schb/e5yaQviLBNevJ9HvgE89LF
2S4cEJRx8w+NmtTworpYD8rq1X3QpJew9/eBaX8CFimIIclPPEinKa43hmst0OfVEBGwiV/EQKVm
iEm0qeQe38+mHbJDCtg5rDD9U49aNfMHrqpNEUWvtrPUJYgTNZskqV2mBTJCTiiYy0TK2CSJfUcB
3w18pL32VbgpahpqelZCAL8P+AYvNE2it3DOG2pAC7LShzzk/lZZUOc5LDgyO7dhPoKLL56mtruf
IaEb/hJkK6Hyhm27qyY8c+SiCpZg8y/oyFXUSIVkGgi6GSaVBhbsbaCKuGt9VuTaB68fg2fO56d5
AhvTp+e6lre0kpc5aU/BECxTXZgrPupOMIf3SeK+gFCg/7y3bkUy3PcmNHXX3VZucugDn9NHvbbC
9KJMiorG2EQLgYnFkTT99AKFtYitL5WMHp0av2AzW3gVMqIu2rrvxvqSR2m+IU4Iail0OPLbIt1g
DaUAxHHnkw6Mf0YvFGiG7mEMA34MG/4a4Sk5pHwOVXPnptx1bU0TyEBIH/fxTXnjqzPSP1FBN15j
A/wiN3eBG3jxZbe0hPbfroXUmrf6NfOb9xL5ukrowQAw8pi6KRYZa9PVKPa57Z/7sLK2FqsqxDeM
8ZOQWCRl9mN6dIN4zriNa3JamVlcjK7HH4mqhauAsIRbevYWOBzXgeZ9xEPGRBuhzph/4jo4pfQv
HFJ/Vui7TrYb86UXlduELP0XXKvNVjEPwMGTMew2v4DNUmPgxd0L7v5hjWec34PUzsaq0Knmnias
SpEqM4z3pFCsQLO+q1vMprxiqxIW3Zr8HauKk6g978JLWnNushg5IGtk18mdHpqJs1fl4TX3neFo
qoTUmHFg4TsKoR51ROWcQNYF7LQU5/BxHf2MiFCGyXHr5cS1FSHEXQ8RhB2gO6uZZnBn2lj4yNf+
7J2UkcXbVktzQ+hpKZyJn6YoSKlm6pmBIj052DK2OC0h+PCueb7CzhtS29J1z0kacCYP4BJwOZPx
COjA855sOpI9g+tYi/y86op4343I4aRaOEj6HL9ivkcSMwu1IqbBtOU6K3NEHE+r8cUb8UDzHd89
hVKHWWIfmTRaJf08Ix+15kXGBY1W0nRv2kkoN1rmVgyMogc82Zxg0l/FHTETDkjk+sI+QHt5CpLQ
0S1MAmCBJd/NlmW+q0KjXLCE71K3Hb9g+SYSJLHUpRg6tHWx96OJCG0cwsUafXs1mMOrW2l2/oE6
hnhAn+VsP+Zg6cy7qC8OwuoDdHWusJEHsxHhThI/rsQ1ncolRz/WT/Fg7N10BPqkx39Wan/pBGRJ
oSXrCR+MNU63iYWrbYIYFgfbql3LS40l5BXUDsv5GPAgupo/owwhxvaO7Vu+eKbzMkHGQKLDN+hZ
xd8kgbVYEOF4qdDqYgN5IBybfs1OwQW84ZigBpqoK6QPk+1o5Q0FtenWhwoptAkKeJCTEm+h6F7K
KpA7sih3XVUANZiLN1IIZ+2Oe8srnwNL7fM8es78+dkt9X08VE8DeSUX7ixk2w8wc9fG83ZGTN+1
NSKwB4bYNj6o0qghqxmIx7iNDl1Z7Uozuc3uwknJ8EZKca9IORchZyr44rtxUixH7HkN9zyiBn/Q
U401pv5rTbt3NLA1jzo79L6F02Zkrp+JI2Tbc2kBykB8ZnPJ5S5pFp1kiS5PsRGQ8w8Z9VFqO/Ph
hxnNZMOSMOmdeyykD6Ex/qikKJk4eFezCjCUcnuEApL9UCrKZZWxQ9Nb5wDglyCZAcBYMzSLdlMP
v9jlcuKw7pBk/0vZaciUFN/kmh5kFH04I8WFopUswsFvK9QVvOgL+HOOZe6dH5GJTUtGm3F9zTJY
I4N4mGaaukDW00Ro47nn2SMpg/3AAkQ5pYpBvO2y/hUONoR6JPgQo1pGJv5TYfDKt23NhDLbk+/n
/CIH/FFFgtqRcwN05vCAsnv05uSi8uHJEh4JL07myBDrIqHPB0feY+NmZ7fKi4ObU/3pD/MFr25J
p6l5g4Ww9+3hCMz/odTzT1PO7xyZ+WSwEKHCjxEtFgWwznJeO1ZinGuWG86nnjE+mGSG3+H1xrce
OPBBLe0AYYN0kqa64jhNufJusmBeQ20u7hwru82FI+/LNFPrqkco6gQ0rAQkM5jI69z37tZnjMKy
w51vMpnsGCE7jjYIVlLcvY9a8yU1iy+PJBZZ4pbrfm3+YnNHIfC6Y9WOjO0mdfA8r7oN1DKT+SMJ
XUs6GPsh75j9mbR9trU6hrV4HxMTRFmO9xYW68FvuAoxyVy3Ddpmb4U32ZJISjGarLJ8umv0uCT9
czyn4UeYBOwz/m5y8c/kLXAgvazN9I4jC4k32wke9LJoGdY/5lAPtZghoiQhrfBq5DukwxOp+bM0
xqeoNM+R690zpv+MJ/OFQx0rG8Gv3kbR0/DjInLkq3pmEjlr71t3FHBAYb3AAPlHUvdVlRxBCoqk
RmW9AS9BR4kp/RBR+1fmTMZW4CATqE2Ze5qH4TsJhLdlk+oPmJw3I6WUvKUTrVf9vDUgcg1xH7DY
IouxL7Sr2CIs0NodM/TRwSlC5YPcGF0Nu8xt7sqmPKchEAiPaSmnWzgb5ex+FtzOti2UGmb8kgsM
16qm0SQxfJy0g5g/o4LaT/6crB7NNcLbqxB3GwTGD3abd8lvDgLmBULCvQtFz7Dt8TCVbLWA8Xej
ZByZ8Ar1M7v7JMAOlC+Wzqhog6tX1MG973E5xv3FBfI5inqWWJpYUvUMBoNgms3UJzYeeu550u4v
Zi4+LRgBSEJA+qErbdzIenJK87F2XNop5nobcfJGsFQPfkYfzWj+6jlmymDi0IV6YyH76Zj6vcw/
Bq2LSjK/5IzfOfkyfJF6vgaBexv7pbTAiH6ZjDH7J9/od/6n6MYtn8E+E0B2XPHAErBKS5vYYGPF
O5gr3R1O6sepQcyb8EpsmUlTeqVS49x3jDZCQXS1YYC062ysWciE9b7Q+jnj7ctDfA+9JCgY+/OV
+ZUH5AwyVqYwITkFNiffMbuVadTzHjI3+YMwepMGzJQyxMfR8TxEvk/qw873Ph21C2eGLeyoMrUf
DHjx2tJfYgzOrnjyEo7OZep/DuC9N4LX5eBCO+QgtSx8NVhCE50PsjstXcAVYnmKCCZyxGLkRsAZ
3c1kZ0lybZxA/QFNgd2cE4abAmBjSULKmJS9ee7cJnjuEjXh/GK5HfDRcAatTSaZBeZ82wnXk4lF
xRiX4jCFsEL8mydrUULDn9JzorWB99Cu3TuihO/KMguM2OoXfZtAG5n+KsPMlsbngodhnThMdNue
6L4NysTh/SY4KtdGzIU0yv2PjDrqNdjSYwIvlIozPjQPQxSvOUUdaeztbOxMfIz1mkMMFgPcIRss
wRBYVeacOly+udn+82Xyz3TzhU9/UzF93/zdnav6nWS+olIK1dqlsmEYt7PF4ps5N0tjpx3r6J+d
c5A18oWSJqK9mHAEgJ0lUWfgOBDpIhC7pEWScekTal38xDjKXPbjzteY3AygSxMdhejXC0xp4dfU
O/qc8QyWC6XKnp50SCXS5D3LGaiJHfEWSih28MlgppaH1HUeEpVu69F+Kvv6B6/yCUIsXrG6/Gxb
c14evz+pUEwSml+o5NNZeCgHikUTYZWHus1ep0qfwqZ7i53pt+95szMvvAHyvxZjS81RmmBlUXrt
Df/DETnitU31TCcE98du56GwTilqKwkFSDCi2qFW/rV0MvMzck+mmCjlKGvSuge1/kDEGDWafXgb
jfVPyW6/TlHyn4piukvzoITjRTMPOIUfUNzP5Bv/wN9892Mb0XDnHBvThyUd0tQi60s4VodEljsu
41xDO+++NAMoE2FXXxovUo9JYl7AYF2LREHzjNWRXWrjpIrhGV+b+NCt63Dvzmm6APJ/UtuItpVw
jgH2Z/QMkydetP9Crp3zhGHR71H5y4kLO61gqqNNE5/ckkt6C+JLP9pnxjgc0E1+h4j+cJj+9SEf
/QU3Ep4ZddpHEdFTPfeKgsas8O4wyLL6B+GTBIFA8pk1aCKd1AJWujf8stk7HnZOx7JeRdA8ztnM
GJyicBh1PBoaPY6yJffHcMMncOm7bnBPoDuYi+MqOyzZJc1oe1dEyIMhVka3gjCYZkxEbPhoALLs
oqPQynqblfMpBixReeNdhWF81EZjMdSsu12GiLFKZfUFQz5FzcgwcxJGjccnY8peg2ReNbU4Ohyq
NWleUn7RTcbNc+rpvWf2X6lrf82UQaAee8zz3R85JU+Yf57oq3iry+EM5oIm6MRciwx4pKRrd9bb
jnBZxpdNTJw92tuHRbppao75+UAkSA3pU+/ZxBRL4CHetjWbcznN+yBCdbCHmSk58cQw8K5qrL66
IQG1FnM30iMaHmiqXupXMdmnyJowsKT2u4bOVjjRNinCfZbqVxllT0FCt1X5LQwMx15w1pm8zowx
x4AOnh5e6+TfYnCPkLBo3wvYHOlfzDX233Df8oZGdfdp9ryINjV0BodJxEGMMnRJ1WyRCM1yDpAW
sSTFHYL9jzl+Ec/iyNkdjZbMKLhcAignNg86MCua7ftLVcxXOdtMUes3nTIWL9h+ENibqjjUTks5
ef8phLwLdfZUU1MVBd7JS81tR296npXnnhoCDhrHnJIO1dhvGSpsSzGRyTSYKtr2N9W/GQxtlLTH
kLFuLekuo+p3XgTpLKcfDe1sXwtrV5Vc22zhP/UWHgGb+svZSK6Rjt+Sqj8ULNFNQT9wS7i1dk5y
4JBvwgcQjrlrqj+r+qpAllZxdhkz/F9tI3kDeVK3VRVcwsDeyd76medpF3B2EwH328ZSdH9GdN5w
g23zv164hyrJGGctI/5XbhqrrnafckxZFfpEqh9DBidRQ48vDyixhoem7Xe+GA5VN23byievO2Mm
ddfNaL/M1bSpiyHfGD25jaVu3OleKGN7S9P5aqXhSxWnlwiLN8vvfUgVN5IvpBoDfog8ibTeUmFz
i5IQ6MFC3mBNpjYtp8Og7igd9Xrr2qt5OsiC+5gzsSVmcGptb2cNyF/0SNwbNmqNSa32lOjvgiI5
GyMKGCbMmSpR6yhtvllj73XIeKKd+ByCYP6T+fTrJUEO3ssAgyRpwG5SjPYFHKQY3vWlQ0M4OgQR
yUrk4TkIQQQ0U/XIGDncZcNwMTzxqetCrcn+PImC9LGN7zDKq8e5wm8fUyHKYdJl30RSMRyoGgpC
eBCDztStfudx+OqhDdDWsONmhT98JvQIOJL+HenChTXlDtFhNxVy60s8Y9DNL1RwpRtDgVeoGaQF
SX/lyrDqzfoUYurzEI96vzhLQukiKo7wk89ORecbqCm7B33hQLGlFoNATknDivTqDSR6bMGEO1LY
5Ksmid+BK7Otmr7NsNzgb7oo8m4GqwhfNlNqE8oEw4aI3okZantIyUZnNaRaQO5lBLKfl1VYM71c
2T78SXfm8DI7AkfV9GJz1lEWVkpdnLgAXJd5mQyImU1hQEao3XGmOLUGRCLEr87B/yUb8NnUSZkb
OTHGy1r+Cw5i3cbNa1CZMPgxMEUmpcOWsi/ZxPVJMW9pHKqjckyZBjs5IQ7vrJaocmlGBIm4e+IF
HNK72rbOsR75hKlrnsqjz61jMvSdrZaGdPfFmv2XyLfPeYtdQIfoqLpSG2wD6FjOsB8yymRxFCBk
eg1tcH41HJxO/RHLBV9Y4kloTHZDewfP7W5ohvvCgwDRUwuh1RKnQN9KffuquuCWaMSgqNFHhIzD
BPabeeGOkQl1Es55kLrcCj9EY7KLX3gX695HXJTzq4mfozOSeOPikEkV8Hv8Riir6yAC25/qHXi/
i47ah4Cm38DVX4hSB0tUr3C+e1LF6miP8rkT3S84KzzfZkRJOU5WHid2cGyL/plmqW1n9t/5xBG8
7p1bpgEMT87fmCQfIU5zv/D2nO+ons9UsTHnkJ2DLvRoOLUOcMnKf1YmilA/vFs+tAu3tV9iPd05
TgoZKTguTWJd0KtVSwMFTkHr0pZK8GMsfjKHJsC0Ma6m6LHax9VHlDk/cZssmu3SY1gHT0x8onVr
tXtCeFw4Mjiujn5wzPIJdNt3VfFrNYxUtv6AfYYrxC0MqseuzYrdWPpPAzAENIIyvsZ0/DgOy3GQ
QmAjQeG6Kdk6ip/QS8vvWeW/RsjPL0Ni8GB6iQwuMmIl203pJ/usnbcoMKC0spvH8MTIsb5OuA/H
ghDCX7vchtxQvXvIrX4yn82iuXUtp0HuwI8uBLIOdLRtG9DCMzJc2Xxo5LAjz3Bq/eYen/OtdLGj
JFxN8bEgFegtxVnMTep9DUOCszE2y6IoEXzyTQYIcOIUvu4VTNzEWQfIUHJoTm3CKkc67TAl1Smo
9FPtWu/SGi4uf2kKkXEb96Ph37LyQ4TV6FFmxTUhUqPH8VNP1C/1XsnF051dTALhI3fVjzF3d2aH
v3BWmA561HlpuzdziQR67Vuv/G3ekhunKhHnBYEvJ+Pga59T28HWyDQ4id17hN1XO64eHOG9Uw0H
EY1u9YkpIJbpLJr2UKJ/8jE8gQZ4sOKEwF1zZ9j5i5Yc8yLjqcI1G8wIC1NxYuh88L3xYSiHp8hT
B+iiJ4fWmTpm5cBzM3VUZRhxcZzH8SgZWIW9zT5B/+Bo3zy3xOzRM0zoTn3tUo2SnIwE34Spnlro
HWVhfNEM9VEzdDDpEvCBRSJbR8v+j9roZR8cWm71kD9YY3zLRngjvVs8dGW5SbJq3eA6lJX524XQ
Z73Wgby1WE4tE14jW4PF1Aynsk8D3kxVMDMtPCQdJNwg+yDYQ0Bz6HibMBLASKvkuFc8OIX272Ir
uCTR/OD4ZKu84C/Ow58eqQO53Xv0B/QiqhlcjCeZy2mLTGBo0hsHgLGCGA366N4c4ztEwKX5+p9R
T48WplfKRs665yfQY7ypcMo18bRUN26TjGAC9Yk4uBOYsHV0l/M93ThC25seQVrvG6LxpWAwMkR7
nU03N0JAGNr6OHbBpS/dC+jGL4n+FnLPrpz0bDjtXVaHxlJyg6VkvPPj5BAMIFBFvY8y49kxeWRi
+m9T0l8AS1Yjs8ZVxiYVc43BtE+3kJRUpldbrzMAoel5gBEfPeN79vZWDAkpW5BgVqN92hqT44Rt
IGpSALFsztirxIkYYsrEonjVAYp6GNKhgpXfYAnCcrANoozhDTSqxu0tBA0qDgZDvyGfnueKUZQc
UcGmu3p0dnM+v02m+yYm+cBUZ5Ok492sxq1ZgumiSZG+NpzCIMOCOeXmzoUPYy3cVkErH2i0jC4B
9Bv31euWuUKKvygE5Lmtcg/E5sAoaFMVbnqFCFYv2EYo8tJLP0AXVJtZzOqKxyKm6QnjgmPjh/Tx
vp8DuAVrE9v2g4b1cceIYgl7TfIDb634sSuM5Jp1+5d2PBsp2SbnkvuD2MSjnD+ET/7L7gWLRx0s
UdzCaaFr6M7ZapcF3quJ8AegV+7KTHgn4GP+dTQD8y12kyhfksbirKHBbqgWC7Y1wBHcVLwFsWcR
TRjmm1+i3lNR7nuMtYnSYO+d4QVystfcnkIybNzPW4fRjzLW0PbWTTa9krvYNfhGE8L1ZtddRfpo
0dfd++bVxD6qnfpohsQex/e8QnroF+gvhh93aUiCDM7/N0VwfsZmFaboMfi+wVCwA0WrEYjl4sTm
6oZlLGw/uNBgyXYPxIrR++2dbnhhOyYQGDCKwgdHXKzCwVz1BWO+0NnQZHgt6RP3TUoG6+LViOWZ
SN3JzYvjEIFQ5h3ujZFzl3eW/vRZjMCjWvdh4A2Lg5daxKe0QbYbWS8hzFITuJu7vzbT2xI0BPoZ
WgRtiEyluojq6uGbNfzgcYxt2Sfz9tPDt5CHr/ArdyaUl8BzXrBkbdqw+9XWfFe7xWNck8fT6ZY+
rRstdJtlWEbi/+D1PZP/+NKMf7WZHlqrAyQyrS11wb6y9jSFEhXV6FXIaRKhfIU57DxTqIxJcyWi
kT4fSNK1vxbyBr2ESR8No3W1dVKCdV54hxdzjeCE1WzKLrZRvHhN652igQ3FMAN5Jsa9k3J+zwDa
vgw55ax1bS4GF6KDxBaYIBMY7ub5Ylf64jrNWaZgBUZMrTyPjrzVPvZgJ39zsQOcZZtJGkST4oIv
qt9HiWny9MRc9ZArMJNN7aPAacegPf8e0/w3BEQEgmdCgLY58BPAXo0TLWswLIybbPrhWw9Fgjw/
nMcyPWrfnc8qs/stns0r13je1uUj8RNHAtZVzyppxi9RtV92O/zYU3BTCvRs0qN1zDERNiyy/uj+
MuYk0DWATLBMGuV8brlWRdg5CLr8uYnzZm8P0KgSCiiWTJyIhhsSyjHwIIEr0eG8FMIf7kMjTJ5x
gxifYhz9k9kXr43jZe/CwFHC1ludk5xKJV3agFRtHwAii75jymZTJLV/6rrqhzqrJ9uo8ZoILz/K
dPJf0LR/YXL/y808BOApoVyGEU3ItJy1FeF/klLliUnweFYcw491UZaQ08kHIf74n8Y4ZIxUYzjg
eqELs01KzPDk/et5Aj1dexNjzQiIPT6G7yql+R2uwJl9s15D0PuDKO6/cY/gq+eVuOuF/snT6S+t
yCuL+qV0KKZiecCeNnGe5VXcG1j3DsXUGx+6SbyDnzYtVVpZdxFNOz6qJKQUubfTdaWY2UubrbGq
ZrxlcfgDPY+QWBpwF+FQMTPOpmIg98EQVi7JIN/01EMp2u7qAGVeFxXXu6QC+1MPU3qh1yXdxz7s
IDc7NZVm5tAsgDG/tOavQpS/Zm1516xX6k6G4+PouA72g6z4E87IajVZCsHQwbnfDGhyTkxYwrew
c2rJk+95WFB0Ey8xC3w4VWPhzhjpk4RwzHiqqs4+/2xsh6hllWbFCCqQNoCY2h39Xz1SWYhWaslm
h53bJhVutS/oLP6W+kXA/41iWByGRUJsM3avunEFsezwaEVWvS0haD7Jzu6PQUh5G0PeWypduiZi
UAr8GW9kk7y0evzoQ8I4XWRbD55JRNAFBcJxdOi3Mmx78mduf1ayAOxhtcV8iYES75I5OROmxpEC
WwKse68vona7DTbZr8Dw8vs5MIHiJqZ8EaGX8nh1kho6+61Z+OG9VvO70rmCr8dyCaYAb1KkqYMk
hsQBMtIXq8VFlptc3WcHg+oU8gDVCdBuLzo7bWFDzs/J8/bOMwxfZM7GhepWULLtx7r96krJkWNm
sjAHkfMsNGkwiJuaAWP4lHSL2BPC5zTpiDpaGmXHnbjUWcYcrPEdLUsmcYmG8Y+ysaZQZA+AAEzq
PiGwtVElFbX+2FoENoDnK2u8mfhJ6LoUffcvCnDDQA4qlwi0ItRvN88xR8NDaST1llrHb8DqIWUn
DbSfjPNvHzTBNrGLdEXWeWZYx6XRjxs8Hfgm913tFJd6FslOWK2HH676jOHOwq4XVCzpgSU5KTii
h2q4+g1DQu216dbM8vgWQlrcWhONmKmBW1bQVrDin3aT+V64Umb34XflNSwZ4JU2uXggJf0hsEcH
Kqbrn63cKvaZhSsuCmwy+I3AmpNKeOYNKkQ6AVQdMu+zc2PnIFvdvBe67PEqq4/Ad3ewOc5DkaN/
ZbyZVng3jM2H4TDuz2M0wcogfZzBgjoKix7I1sSJMkAbpKnDvxqlRNIKq79AQw0fgZatkJ+te7/u
nzvsRYe8lkf8W1yPCKMDFYMvIuL+adQ4ihlE/eI5fK8b9e4Y4pmr6g3BwF5VzHYwx4ODGmb6w83M
B9hJ4ml0FhBwH6sfiJsFY74UAl+/MA3UrDe5zZm0LSdaQwfQg1D9mp0LyITRhOHsXL4e2CJuvD29
jKYgs6sSwidDLk6Dm1OYuByfcZSvqkKldy5O7BVXQe/bjhxIOnMLM0DT8QMly95io0JItTrkh+mN
T+lSO1hJBxuffVi4hIaqAieo24b/fIPq3chaNkXBTF7PXnMKO41bJZPpybfmT5aNaGU2/HRQ64z3
lj2ZQHu5dqaEcFddrSk/uqGEvDYgQNaCZxv4wPzBBRDxt5w/OqPyt/HMWCVlDHWKE+4ftsOtt1ia
CnOm1CHzlrU7QduYUxprTSi2W12KR2aa5i6mZoMn0kW7VM6xCpxia0xsPEypfNxgFqfsih6jBCsB
BUZkUYR4HdJRHxzXPXIG4ynp5nusFjVZZWiVdatR8Cow5m3/gPvpLuV4vsfx3h86if9T+LHiqXCN
XVRwmqP5grOoHAsg2pyUQjO1dqwZ3h1F6+Oua0MBZEDH7rGsououiwd7X019QA1GjrWgrmfQ3phy
jnlKeFeaNk4/gz8IpgCJbUz8155gPxlRLzwwaZvoLPORx0IYUNivgmoXeITQVFUQKsFZsRtCLzoF
utLb2JRIxJZ5DkRIhWc4xWR1EqwDuNmtZW787Y2LnzzOfqwcxYw1athaqnB2nmjnPRxn/snpCIfJ
72BzJZ3Bs5H27ZPhETy0GezkwfTgk1eB4FMiwPUFmLDMdN37XDjeb+0VzRHva7cmsUJQK9PFhmsr
eYhpdPEshflR13P6ZEX6X91LYoW4RZ/HQSePvtmwManlqpX0kclqgUsYAmS6b7hpceonVdEYJuf0
kI6tIPUx1gTj8O5OtPpWTUlHR9x7f47b/Vi2TPayjeDVUOayokkZrifsNS43lkB8lfnZCaGt5CX/
U6Y4mWi7UttZZEzs7GxMTllLO6vfFO6uhva1krS8bIlUpC9+3YJmlB6hOit8TRKH8iqgDzbXuMUY
NOfR3shA5MMbpxaDlYRms51ZwMJN2S24PMq3tq9gmVcDkb4Sbyeh0Y+hMekANwLvZbAFKnRoMhHm
0rcSQZ1yQgNz1QMN1FHzRc0bN8OmI/Lgx/j+IZRv/capNgA5qVcbqv5kjeGHX0fDl1ODbRe2/89D
Sqb8w7uZsXifwTetOMG9YE/2gJhB3HSmjC0FA/mFElhGaHQJraaebDWqtnMg3WZcu7j5tRbqc+EJ
eeR7PfZx+kgrJMqNi+pnE6O/cQ1td36eHGik+xaCcdowAMeQjgWIME94UcgNx4OV/6VFPB3dMrp5
jGyBFSEauIDn6cSaxxstn8BvgTcdi2gizy0AKdTww3H42vdD272XpgVFbADoU4Ku4CH59tMRlYkL
LE4+F8Y8HRobbNyvQk9QVdNmxFvhYE6dUPKpelNQI+xlPZPxyxyKEyO1EUuYrA+qoHGtClkYgsq/
n9jgi5KMyjwRY6hUk7AaY6HAZoPUnfe7OYsfszD4iSgmxYegoRdnEStpY5HP8sWucsvmwCS92nJR
B13qUqvWDdGTJ6yIQQhNiJMKSna0kaodex7fO6t9oFbVY6LniuOkaTDKChJZDanAjQoI4uVOjd14
4ixYicjYlt4E7NFpVfAhUs2otsjiOxDBvLOA514rT3V0H4kXPTbuap4UWNmy5NWMS/WejZDLkb2n
U82/3IeNQ0kjsrLxRTEKfVdxwjT7qrpVHqwTiihxNE3xGTCfy5pUIsyrCFulE52hrJ48VPc3jTUb
iEPL9cf7R9yNivLOvGfBoNzDJauWY4ls2Vc5TTHppEN4Dp/NiCtjDvD+CF8WskFCEyaQ2fKUuOm3
STf446TJHNuqv2HYhnbUm0zDnOI5G2rOHvYIy2eMTESOJP10nDHaMZBAcFpiulmdh+QxAapkfpK/
BgziqOcaN7M1XrgAflsRAnrKrgdUZ5kRDBMpnHqKTkWZV6Sj/KvMsx/X4WgTTA1DPZkgHLWxsnF1
J0wFqrrmdm2ydRlQyta29IIfGCGfSlg4Kucnxn7q4Dr5tKG0Aa4sy9x9M7bfTZ58FP0cPyZlR+uN
1V8K2f1Iz34u0+TPVCW1P9De/uPoTJYkxbUg+kWYgRBCbGOOyHnOrA2WI/MkZr6+D714m35m3VUR
gdD16348JL6zDbqepE/y43TqqcvtB7uoKDAailsu3qvjnC+MxdRdgbnljNbLT8xWBxblLISKJqD4
uPYuKlLfvHiiI3FxLHJcxnZhADeizafXHiU9iJd74Ts3gPcJTo/wMCrvtR7899IHezPngJRH/0b5
I25qbM+bbsadbXyfRgErhOUW5uVnFhPgjVlUJKZRv2KQ45n/SZqpJkqxeZGAMlirnLxUPFhRPhzL
uTQwyGyC9l5BkZCdrNMtWxcUF1OfQqcD/Z1PVXmBxKDOFtT907zUlO1aS0ZyNcTOTVQyO874zFNk
qm1nlaA6hCDk7ExoMw7hBlkH08Wppo+qUv/QLP4SQX3jimcRIrbuBm62XrfCXFPMDrzWxP5/qzRt
pEfLw9nh5WxYolSVJJPJH9lD/54VRDeJeI1z8KBnfdsoIrlGYmTD3/ETVO3lfyBu4lSPipo2VpNA
BIak/cSIEm8n09G/aIaHKvN//JL6D+FGJMTmprm3bMM+VKCs5LX3ZK3VnonxsIhTTHfGoe088i0z
yAgvPtFadIph9W8HWjcw3qf4woXdb+dKLIdymqanCFcOa3aZbDGbo2xo64FiBPvQT21FORTPQZU3
n9iQqpdkKfFy43dBsaEpVEQDHFIdNOcEG2+zgWycvNpZr+EbW/JCUNn5DDK4OZ6ueLVrf34ZRkxN
G4eexF2k2ukxJBeysQo2E8yq7DdtcFpSKo6naeXoCgUYVSmrP005NWTIte4TBg6x98hg7VYG4M4C
yEwmA2sJjDe2gSGHS2IVWAzjufHuUbcfSG9NOM7Jbgcx7uyS/djGVLb4XfB73aZjS/IHTi5bucaF
BigHmfE51KEFVJzuocC1LPgjCHvfc9Qevd7zPi2nnnia23vTkYNBzWzZ+ai1S41TrtV4Q4K0SjhV
+nLhPeW1CMf80Pj/wQuV/vyUMYwSycQhG2Php8KuHJ4aAyyNyR+Dpon4PmQmhoeIhiE2jvlNbKjs
s+fIfsIbSlFGZMGumSvCpFNqPaqeKufUKWrKm9hY5kvc8SoZmgP7Y/YZvU+AjTqBLav+55b+hb0r
FIQil3lHdjD/rQTUH0xhc0TDsPbVMHCwNNhZAvYRLdYz7IPB3Rxkp9Jtr6Ttv3ZlByywxY8r5KKP
qQ2BAGYjn1wCNqH14OEwfzMtmyrbjSuHvVjn7kJhjzDeBO3Ha84ttQU8plSqpvK6d/vwiNLuHLG7
3TLiF48J0/tuLIBQFuH8Mvm6wQRIRwtP784NM3UalSguQq/HDRFsokoVUq4HAnajA/XjK0pehmoV
yR3MPk2AxT7T45VPGoJ6AUxkjZ9GrK/BdnpC/lIKqq5hY9OIQiERbGbnxmvt8Fg3Uj6jj/J8SnlY
XJyDFRnVC9mk5SFJ+g9LJG+lRdZCky5Bp+dQQP2x7inUnQ6FRFbIkb42BVB9lq4ClrPoaYqNCIcI
j7fd2MTLLmobQVsSqSHCMSn49ujPUjRauL7lX/P401cQw3X00+BdIzGzZKF/BXlE37RQgokl8l+o
3OUtDdkf8S3iYpuj/jpnB4IoUv5MtX4MpfvU16mNzFTkJNdT68qLImQO0Vk4t4MEz49fX82i+xwd
T+EjAo7OB9tDFI6/8obgvYm677jJ6l0bTvSgslO771VTXbs6WAkTsryKXdWe7MwGY+phSMksp2Mh
4gLPslh/D0vWH/umkR5qp2dfjZ1dHLQoKAz2yvlQW3Pz3JLH3LeoFNuyZIyse/C7KZa+xJ0BIgUd
Wfoai4bVF9QyTWNxJfPuTAGJSfEfJe61ED7ohlhK8VAPvQNKpkIqVBkXYBKa/UfomO7BK1W1VnAE
+8aFhlFG1cDePMpPdqX8d2l5pGmEse+q3Gov+G7L05S13bkETUS8b9TbgistbgZ8a33iBXcmLjSU
x8p/SlOrf/ZtWZxDmlCPbEeivdsoTYdoHr9wgeyPvI25quCat3EqdH33Pruw6TJck7BEQsp9pxaP
gmyrY1g5bHWJ7Jz6JllfPA1GCKTsfUd9WahyaoMX81u2sXUwCnjJHCFRWoKPe1pvquS69X1qplXK
4pfGEFxcz7WcsN+QzBQ0Hu9KE713DUiizCPxxR9BnlFHwEaUBKPyYiGemFTPZRDpfTIvr4Oq7tPc
qiHveCEggpbeQfZjJD0EUsBQznv2iN6uHKm4qjukwIIA6+zjKZ3zZqetLsTdCVUeMObjrL3PYcTM
RVkeGQZChhCDhodh0uc56L/tRLfbztV3pmYQGXW9gxqcvZrOCh5CnwhQ1I0YQHXbcqCBX+0QrY+W
7aycUQwk/PLZldpt85UP2HrAuCMlOWl2iHh3QGEiiEfQqT/kY2LtO93Gh4K5eeUNJSBYwua6XUT1
pAZvvu1oH/Dw1TDwE1O1YLVMrnSpqxT1baaj4CmnGoPbYaTdf3SicKdQ9L4QgsCr/Uey1nzzjgRO
qPH4HKKB7hoy2I73rMcEv1dIbszaD0BvOlZe84K4YwX5M3bQmE1pS16ITlpCnHBI6/5loVfs6BJF
OoXh9CyjxQUcvZRPQrQZrBhKgo6Vsf5PlLgn3iTjXtV1dMW45oEsscIbW2ApS4LM22X9cNeQ+NvW
rAYueFGyUzgNCy+QgQLEhJxsiNy8cTq7em2lITVn+T3fPm4BZfGN0RyDroOh8y5XYbgvbDDCfgl+
3kqRYb2OG0JUWWRgPJ7eQCj2dBbr/UQAYXVC4+xrR9oP1sgWmy6J5KTTEYAcbwv3l4qZ/rXr3L9S
a36tfdJfTVa66h2I1Dpoh12b+WLb8IkeXCukIrgoqKmDDIEgFHfFUUR+fUcUiUxwhxGWy3VKYKqJ
ibq68bmmz2Bnl7wA+be+JXGcs8tQ/ZUE30pAq77BvhFuLB3bF6EymF2e4x9Ch7dua3f046boUUHg
P09yuJba7X8Ly4/vilnpl7YtoGVarQNXJaefFmdgjG0LZg4Za0qIkymK9xESnuaDJd5QD5yFhKzU
Eak2hi2pbqm+U4fc0KVhMeHexHXrQHHp3CtpCIAlWQC0I8wfBumSTqeuBwdctB3q5BmL7hMpOrae
oAmo3MgTvirLpsnQ6OU6qkW7kZ75Tab6TwR1dE0n/c1MfcATrsl5y0U33/sgxQFy9Kcoa2/DiOCx
ZDe7t1uJ1WnOEhZYi94LGcx0i9oEfR2MVDn63I71f3PKJxj4DnvA3QKI+YGmP2sVrZ0CxpPdXWIv
ZTToxWXqwhfWEhBGstTH7EPjIZ/LA372LyFRG9LOzs5JlD3WmVBvDBO4+1d6jZFRfe6Kwdm0LGC5
LgYHqwVqHVJPxXngh/vF6C+Y/NRyu3I/sUp5QxGKj9Jv2yORK1J0PlK7JtRb+WuizZTtRyBdi3Jz
y73KYv8PLld64GS+pqT4Oyt85xQsPaBJ8D1/tRf+8jNlJpU3NBzER2ekH16Z/LMJEc8ZbmziW0t/
zON0PPG51EcX+ZGiOa888WMd0X/Y4YKz0ls/CNiRthyluILmnUsRw65QMCbaGfi2hNLtuc0BflF9
tMaw2031HL66SU911oATfLS1Ra67tR9TI8kw8B7DgNwW5X0TDPd5GfIQcDwTsChPjQeCxXLyz65L
/0HAzEnhcbiwnGl3VelR60RHz8tQe7gFhqa6JLORV01kPFrj4GHlCnw++I9fP/a8Y52gotLrYy7T
3PS7AoF8nY26XdPijhmoH772yAceq4jHMl1Btf0U66fUXSpu5+5njSPgLDLiACaHgDvaBfdBVg2O
KvIrSyc2gC0Q8dFMHKzUb/S8kraZchI7c+lcefRz7eZQ+1fVGLPFixp6wgPss2k9DpBdir3qeNhs
hVrNtRQ6d62uFXI8oW//VEbdo6vCAadm/qFmEg7jUNc7AluPURDKnS4ZW+c8f811CwDar78mWX0a
EG2MX8m95xlACzkKq7fSbNJviBP9VscgboeJfi0vk79jkPwJCzogm727pAnhcwFyf7Qa9NDFEI0D
2RUdM6DS4OCh8w2LoRmH9hMKE6Z37oHPAK4+5NjrY4LflWUfVJIUxYWNAGuKBKEOrUGag4SseHbx
NW+o6EXnDxD7ez+4ytTqg2d7fapCbH32UmMAzLvwtjIpmawY5ovdNNGhbRNw0lAarJIxpnAfRCyQ
XEWCZbZ13zI8/0Li7AU4hK2iIB0/0QNHtvcT1R83JHrIWGig38YHxdiaIyiK23oav8hRARgBMU2B
I1uqsuq+m97jI2WPg/l5OBdZvvdE8OKXjbyEnuS/NSBbdhKnvaJSUIarIewGWV2ejFyN+G3g78KF
b7Oc8tcY3fFDz1HNbhZDv0+8brv0wX3UiYBhKhff2eI+BlRDPXO70G+UAfkHOSDKz3QT7XGutJyZ
VHePfniT6qLdgWOhNiKSr+yFyB+KOtgxFuDLaPPgeVHuW0TIYyMjmsudETNN1mTFVdIxpTZBwy+O
Hcy17WK/TG1OTOH25bXMxjuKKrgwoCspTmj8lRq3IqyTpe5+y6BrzpqFySHIDJA8ZTNdt9Y/7BQr
JhgWBFokTpsMzlrI75lwJDHl0KbYt8cqNHjLdaIjbD8p3C7lvfQ0e1uiHW9dG6kitBMqe0X/Am3p
Tacu6I+AfycT9nJYgnC6Vt1K0YV4cMjKudvQ6/E1iPI+9jLARBVXgkaq8VRYmjhdg8tbLKB5KZto
Ev/ie8ilWPbTw1KFX3RJs6HkYsCsgQGumlhxW1yVt03DfZ/Bl4+hGotnbq1IGAlZu2wyF1pdkkvb
J28QcX8qC0aOY8tHaoHsR+4dBPWpVKA7AGqNgzXZ7dr5MZDqp+BGRY8J77Y5FGs/czN81BOybtQn
qLApzVPUeAl+7ooAtVGwETPyI4Q/MMOkFupWVlh7TmS2915nP2lF4mWyrLrhPW3GXam5ReAXye8b
CW8yWgYXRKQBUmTfZwYdG3TGfhyHN1PFJzfyHhlk6Pqec/dqygjCDV2Z7XwiKHcqb369GcOLLyq1
tayARb/73VZc6aVNVUfLIsPL9IvdRQI+uEc8J2eezwPfJzZYR9usBEazlNch+QscfcX9vPYOlVY9
4tqqBxZzKFyNr6/yypyNypMDcsShHFprz2qwOEBdnjZxBzROrDWlOo8vIinBHyYNRK4MUQHzxdvc
l18AVvaF74f3nl//M9OCwSlCm7loP6UiMkGEngPMFs2UlmdZAwJYmn451UEEQCyYSnPPkM8us0sL
qijs8WsM4vbGoVAcM7I0n0aipHOil/8Wg9abR/i5mISw9gTp34ClCLYNSKk8r7qdpq6Hx6xsTyn5
mgNdoNwLiiq4YkAfTtIYc3YgddFWh2W4LJ13mxsOBYrlX59UMZwafI6FHTuvk5zD94S11HYuCIJ0
rslPo2jdW0Z0ChMLKijqGDdfESUWXD7fYmfa2g9pKjCO2n304bLWc6Lm2fVXNrmhRTA2YGMnazaA
3RiyJqTcE/gRKrRNm+6R7r1dE4vb2O3f3bR8ytG5tgJL99XYRGTg0kmfJtJA+yyBg5fI1L/q+LPt
JhE49AR7kIY5dQBb/FpoEztWjuUpEEV1VWu20GXMuy7rw4++p5HGTWyc3xnl6UVOFQ3fg6MN3Yc2
y8eCPPqGph95N1ByAtHGOCeRdp/VknmXBCcYQQ/vVrZtiTxjVy/s0a4c9plc57r0yU30dJs5XKDj
LohPRSwr7D7kjx3BLrKTgXtIppagV+reuWUyXkVzq48TnFP6X/xPHmBYjyHqZUcuaAjdO+HHJxT4
T3fSj5i0H30R/RiL4F6ziBI5FvCPvdD8tg7+eUcMQhTh19RTOxNnjXM3Qks72/70yAD9zbw67dw5
xbPvuXsKWqyzg3lqHy/dyQ7i2yTm2EGbTq8tlf0u/GQOtqiAjpdFf8GYgycva8mxIznhhcabOsIs
j+GVvvVKuHexldAfxhzXRWm3i2Qe3KWsvzkfnOyxXV1yyI1YZBxy6RGX9kYMHf1MEeinAYrHDc2I
vFRjsLmNYRtPpoPKhPTF8ewHGcn7DIv/HvaIt6nG8DwJkLkayhaQFfahkXKtExtBmp51ey0a+byk
41uoOajacUnOOOywHULu5o07HetA8psJXW5QDbeOoqv3U1A+UWJPnwgG4nXvirIleD+N6zW5zv0v
XYU+a/L4QnXfWjRG1LaP8OzbrG/rpqPUF8tIEDrPsguvVDZdqpr1f5fTZYAwlm/aECPHGJH/d+iS
CnxN22Ci/YuldbcVY3OHGctBm5iPrDOvRwQs6hiJfbdj9+QGmdyPwBK2pZe8D7Z5Ulk1X/tNAD3G
b39EZZGTWA2r6JzpsVyQ5Lq6+6sGNkyzLUATsDpGnAVFXeHf3nZzQJFPGE93oxqP7ZTM11U0P6Sz
+4FBEPUzxGPgK2CBWdnz6KYAxyOI48i2HSt779FT1Uvq249xhaGaww4GZO8/8YvBXuHX9R2zMCMG
FzX0XdwgYGJtQpsj/wywwc5pNdc44/+DmnptIa5vs3reT0PDgFrX4za0KvfUu/PZJje7SbwOTRGr
8FVWEwqeJqyYOJDWhSEL/chmcDTue8OSk79m9eZANVnxI8l2biz/lBmO5xLKwIY5ngYfVOoNO7dV
AZTnKZMvWWeg1hVcuYyAF5QAU9oFOWqrWs0Mef1RQTJArBXMDUn7AN4bmYAwWcAPkrXFQkCanPwx
Xw1Bfup+S8/BMjMYYBK2996b8tshr73NJceMdqNj3TeP7DTelbvgnV5ye5t65RWge3JB47zrcqyG
S+kLCO8Yi0Li4K6aMtp10IZUYN1Msv2q8uCW3QiOWsdcm2XEXZhNd5XuiltV0SZKGwibNNbWNEf+
G8Piowqdu9oBLeMumkM4Ky5WCESUxIfYs+JHuOrIdxKAgXq+9PyOtP6dhLmNsoR/EoF7GmLwpYM7
HYtIlqRImpPH1YR2Duo5PPPt+tlzyrqHMnjnd+hctE3ni80qqcfF4zXYgxsLDbOGa0evtS1x41kU
MhXCsHJYxlcwZTd0Y3+0mnxUM7E9XK1Rwxypk1H1ywKdCBGQm0ARU7AsaRpRVCmquGv2/axPVGzA
2xUciW0S7Elc3psY8zq0+EsdO89LYzU3SNNQBKk/c/hF8mBead/+V/ZkHItovEuIM3hqBiWMuY2o
JJxV6DnYgHw2HPgsJtPnjIcJ3NBQVcfYodYHw4ND7wH3tNoe72or/khG82pUBBEywROQTv1fnfdv
yneedLQ8A0F7Jel8Td6g2AGVe7IWTLGDRktcqtk7FY5mcxEm7tny+luTqKMR8WfQlzyHftOd3bij
s8oRz9Hqv8LYiTZkkj9ESso7LOjaPrfyX5vzkYetYK+gdMRFQ0YEMez+Jm7b79okb5yzn6Pgor5U
BdI07PWMFhmJ6ntKYqDrHPWET3iA+pT/soMbkHwXZcqD/ca0FO7SJu/pIBnoH8/96jZNIgvPCzWa
MXvkc4T8fGnIN+2If1FcnbHR8E03Y8J2bpHLbozsP+05ecIBSwtF7+8zpZZ9YSJnH5AG2mLE3Wvt
n3Uqk/tK2uriwn06kseB1x+wdSxxA9OTmQVHdgUthvOeIUbMbwCM/5weRpFTnec2so4L7PcTcSO1
dZYYFQkpUg7rGQ879BKmPlHhSvUsUb0fe2iRQjz1YiLipovdpTulg381ytXdUFovJf6bXTY6Pz3p
caw++VOPa/gucPE/yALg4zLL9y5GqMEfO791cfoKJgwFMCsUkH34fy5phDpMr0Kcjzv+ttgHY2In
7IM5tzKNuh5PQbvJK6/6jfAYUWvDom+Jb1JnlleOLm8a9Ht+s92lVqN71qySmdZocxs7vBp+P/Wv
MilOcwGLKQndy+i7dHatdYXrVygmx98OnQ0BJG737DKpWQSLq2b/SXbNF92C9JfFpr5f6gZtpaNR
E+MLq2bbvbbFdEgG6qAmj+60kSj0xmpj2Byjp65r3bcfXKROQZfW323eGwrs4+lhcHwcfrJy38TS
05zl+sslwfl+xFYcfHBm4gtszVg+LY6VH2ERsN8yDR6ghHqCsiPYp1KZAySCmBnhZzlARYHsX5vm
GR2NSjssiahzhcRfr/jOauPOh9zV9Mg7nX7LACHctJCCqADGjGAJ+4GRuf2e6h4ZL0tF9U9Njthn
k/M9FrbZNZkg81tTp5pPSr6oOMzOwSjrX5Nhb6VE4plaSvtikEg2DM/LL/oBhouJxU3NIgBShIeN
3+Sx+vAK4V9z3Qd8y+c07cIZKKfX1N8UHq+2S0iVDIhQPCvaBkdJ3Dee5+cor7Irny3CteW5+gF/
N9BXqyIEV9lOgvEnyj6dia1EXLmw9huQF4XogzsZ82PfCG9CGGOVjkLoxzauvL7tf1UuyF+Eg6nG
C5Mgt1V3+El7138qU8axYZwUth8qiqs+WXB8kZlK4cKhM7ET6olsoTZTOssP0wGFhlFMpdyCJ4ht
ZhVyIzcTGHMxhzhJTRVFbXjW/dUSLgtBS3M+P1B2GP3jBeLjtmUBVlIrmbl03Pjsdw82dX9xxTpM
2pEBQlUSfZTWjlUqpO/EILdZDy6r/nuxluYO/kwnZ12fdOGvuTkrhlhR9N6NmW38jdFaCm87f26L
+aKUnsYKNB+0Z+6wpIhNsFjM7SPZgE1RMw0wKi4kOnunPxiqGXeMM3qtoyyAqxKQOFQx2KqgTRjc
A9w03L3nNL5rS4vhNE6WvYzyacP7u+LjRewLoJARXCKpTqaGt/qzBSkycgsS0qhNV1nEToHzxQIh
Vmab2Z1ZvxfBS+QH/ec8l9xWEm57S7zuhJvkMtfLa0esn9jxudQBen0UoAsu5qOkrxW3dXNT6eLN
REqfwyAOPvrIYc6RBAXuqbXFY4fmyxHsxMmP2xJrdLMuZOdtsjMUQaYGKD8UNHqVRWLE/QFXiaHT
E5hWx3wztrT7tXH43Xp99zjhFab0iK7frdNOxcmGK9Z/5iAxocLOFcxovynG6lgGLkDBHr/YU2fm
mMtJc5+BgeNm2xW7uucEhu5BVHOhE2AspnQ/dNRIlm0W4B/Mb4JOiR3okqOJIxisMblgNv2U5UTi
ttIKdK+BFy87GKJu5d3YiYSnWFjI/cldLpk/xhrSoxHui4ht7NhxFlu8dilEwXwHjk2wvuPq27KO
NoI0IHatqedlkrdvRdIx5bZIk+AHasOM0cekPYHrtXxLEP+9lkVJpyDzStUYYp9t9gWF4xoYKTKw
sp1HNjrz82TCHjuj+hrs4I2ADSbIgLGJBWS/kh9GApRsxCXbFIC9ttpBXTDIzfJd1uO5LHGvNbp5
agQ6Zc83wQNZtCdngMFIzHskJ01Ut3HxnCwSu5scWR5GfNaAbgLSejnDM0yDwF/DSNDMvY4CebYp
LTE19IH4FPE7seyY7Gcwt7sI8QGhCJiAxme47+sGYCDRJXj0YX3o+/zZJN0dAJqZ8l1iriGzM2US
vEQJRD0MIbcMvYo2c53jIh1HrhAS/1BrsU3g5Kphf5FYTc/R4tzl1kC0Ad9XmxOFy9rqq3IMfUC+
/1hyzoIHvipzRdlzOvIrk1W79iCtS6n0q2c63uq6/mWr5+xiwUvV0J4Qi3m4G8f8M8vzP4xM+95R
3J6wfmMmTfpFdFsoxyUeLdulLbdeGkJmaJvLp0hMGgCGFQvkhNpjHpgyolLMDI1+yhiN5T5IC1yJ
QYt1d4/jbX6CvIKI27iFvEExoSGJE7Z+U2lPk5SWXYAzCp94e7/YhQEjk9vjO7a7lrAvsMkUt1I6
YhYs+YGngUvhQEGzG5wFmc/s1vCdbYeGg6tx4ic77v17x0t+Jtd9qafuniHG48UrPew6vKJFjXu9
DnKYsfqnS1h3DL7MPyPd4uzp8le31OO2tpziyp7lekPDBButg6JsWVbkyC7bBT72rdd402vARegM
EAAnV8d0jXqJkFSG1ldpD6QEXLJ0x0mQDSO8XAFnY5V5JqQR0XpERzQK1GRRCz9SVcJGyGdvSw+W
uVOGnSO52nTXQzXcEBGgojHBeYq3MnkHNJx/uoIeb7yVNhFdXB4a98GmSDH4JQHuDc8n35y6df4o
8hKyQtXIf+zDMurhev7iIa19bigBmnkVBz+KDUOYVefwTyMRbjzW+gfuaynw6qK6cfkEfrgNOr++
af0jddPLgXql6Ddz1fw9hkF070y4NXKPbmL24t5RN5r8DtIIleAsrHjaRhXs3SzKbxLcgB8dIZYH
RJ3myRudbivjgi2vX/klVSbY5caDw3z9osVC6SGiozlo2uQBD8fKPJRF3T7PcVDeaRaB+CFG4lBe
V2WPIUfMG9+gubPdZH0HtQgKTWZ5hzoWOJoqu6DtIfR54dQpN4umW0DF97kj7hbV4U2r6QsWm0IA
Vli6pRl2zkr2LEQgLuAuKCqeFgD8hWexNzJQuuOsvSyEDDZ9b3EU5TrGrga70RswPNX9KBnlTXSl
+RDhzjG9hmMQHTz4sZuuTD6qoYbNssLYo2Llq6+DlOqnfBtnMIvK3vav/Aa2WzIiKKdJ1R9dR984
hG+QE5HzFydlwijdl7GmOTVlGefmQ4/nGAGoNwMZKRe/eII+WquYToIYITEdGPLzdAo2euKQ8y2u
AYAGV7Q5bosxrs+NAoDhrsS+wpEj5THYvM3/o6TK9Z+Nx3/nVdEDIH2a+KLsDToF1XEpdVFJUnFJ
tlZ6I8vShFTJwkPAqjsutpDbocTOVUu/QVKjDXcPfTkHmBlGdnI+G02K3nGOhzXt7P5C1XeQyOCZ
MrjyX7kursq1msOfsq+5nJ91y/6wL1/TYsxJs3R8PJ61xizNd2kjA6DJRORguV8XsQVK2OLh8P38
nmP83aj2ki7EfPUcIxe3AyZ2UTwpXb4uRU3KPIm6fdz0/bUP/J+pgIfS8bqj08XWNsiwfjJ+xS9C
9K9jRF8pasN2cpw3bus9L0cniy55RdiBBWVWnB0rZGPeM1gfGdDz20CvJK4WvSLtKn3oMwEYOB/M
NYiGadtbnNs8mPW/Ass97bMcDqMofmQVwZOdx4eQKB1+1v4zDJGWikUG98ApkweKiZvdMKXPaQlH
jPUS1MI1qjsy45xiOYZHu+GvrpPVl19NyOHKH44RzIdtHPNndSz2QIwh7MYrh2XqLO4xyjwtQUdJ
jVnMkQLmYDO43W9VWj+lB8NG+fA5o4TfGncgrll5eBXqmRqt/lL43OP9AgpMOopPXBMIvXnxr0mI
Cxp7Fts6XN7GycMq1zyz2IFAIqO/AekbCHpB6fo4iFsv7ZDMwPrudWOdq15ZB2FZzzrEPztqdpeT
u+KVhUj2S1DfRr63Qp4zOiwEPQwDh2CHP9UT0ImnePhRdFkCWSTTqQKymknL5GiP4iVkd8V2b3wN
p+KZWiiP743FsJfVf8XS3jQhupfW+QNWEMPQSYknJbzHoZ0pcZuYsyR2OorHRvqDcKb2vvPpyKA5
zfjGSW7H36VTAXB3HAW+rXwFF2iOjm5HYlZ4xMeACsAmIthfh4hWvC2Yqn2q5n1kKTzNpE0r4/zr
/ISpaaKMK/vLQhfXPm63CzZImMUheA7Hs249Wd11KSn/UivweC4i+gpolqT4M031nzWH8EZZsmPo
EQGMzfmsqiw6Gz/6y/sBmFrVww0F//lQWQNY71CmDP3jeOoaqFbFgowVJ3l6NeRzekp6dGFApMA0
wrqH9gFnctvZPl+BUwYngvuXIAqnDUBiwUFsNM6v4t1rOioSmkYcWfc56PVEXQtzv0Reeet3/vdi
eAaKwV15BQEycPOnM+YpvLrvSdjcx62wr+e4UNyhGu4+ssYnvbHUgNfQ9OYftyPC40p4P6QV/H8R
UEkC6CzXq7EZ9/hE5gtV89hBmY/pp82Ce6ZM1HWmVbKJjssSy/EvGerroWwqe4ejF0BzStYhWS20
cRu81XO0WitRdAlvR7cqYQAyBBqIGKk3/H7ZbZfUw3069vn1KJMn7fNl5NhqztpuPoax7Fm5+qh2
YZxvxyTI70rlNti26aYnbm1/NjENNUIJ9ZD404dVDvg/GnZRTXfqOWXYzvInhgFHawePcuT68a6r
bIQ1LxiZ0QekWm7EyzGLeMnk3dgwkMfqPhhjMkXUzZ5syxKvitbwk8InsCmS+mccV8Zs6fnnISi+
K6ogttCAH2oi/pkJvjy2U3uuW5zThYt6nM3YZXK9VdL8YrPE9SkN3O4hb66LDJt0MAEnQ1gz1Vqm
tM410zyILT6TGKV1wTPTgLAD3mStYeVl59UcrM5cvAp3PKHoR4BPhuIhtoT6YKaudkNj5pMgm/og
p/avq7HoBk3THI0bsUiMaw0ykBaCngurnRGlsjIZb7mhfjGetBtvUj9zQ/N4wi9vn7jWu/GT5Kxc
9SnZYwIF0MvZ57e7nzBP7CYVfNJV9d1FCX0rPmqljxsKla1+VSZ1rwtPj3uvX+/XLVlQE7njxe10
8o/03V5EHfb7YDG70dTjMVb2V5EDxQDK3JyDtvTv2DhcQS+l7cm3wmMfIl21Kv6PsvPakRxJs/Sr
DPp6iDWj0SgG23vhWoV7hIfMuCEyFLXWfPr9vAdYdPUUqrGXWSJdkbRfnPMdidZ8co5pYhgLS9Hk
qyH4cDuNmFcPb0jEH3TlOruKm2vLL+YA/MrlwQ9CpECIx1GRfvS9+8EEml3JRH6P17TF2ZGaHZHh
vnkMui6s3tt9ZFQQwLrQ/w6tcDjbToN2ZRjaFdW1vSStu6f86UO4AgPZNxk7jAhzw2aY3JNqJbe4
TeZChIKMPtXIbbx5JIz0q4i3CD6dkUmZm3iVTUuCw5wPAEF3imBXjPlHZY4PuaFfPa+wk73h2fKW
pj2o7p6L4OJN3jZGk0QgHKykKXy0shvz2NimeXyyjPBJFOoiE7tYBcTIDRE0dGnyzOkK4xJybi+y
EQgxTPtxmK+MFBnnI9sMoxeTOBU7LzjYLHwPLupVDSb/ZjSARd6EzBCmCI6ADaDB99iGNFl/vREs
SnjqIMYCZtDSuyZz+O7O5kHdUMczY4SKGz9tScLN5ZebcCvCMFgWKVRs6Lr2LNZB3N/rMnqXCU6r
sH6ipGMrlo/PxFLtxoxFHKIwHsPFeiZZVgGLRf1rHbQW66QI37yu/f0P9gwqOfxnfRez1QyAmHKw
0XeGv7vJbhB0ONgw4dNpT5x7dlVQNVxCM5U4u2lxmpGsr9BbM3tEibe8SWI/89Gn4Qj7o7ZZcwYc
sAuEIkgNqVm2TV9iUM4RDL4zhiRcu5kg1+r4ntzxS0t+dA8In4GAWJRlO26dfkAIodj1vrEL/qnt
ZJdF1HPz3P3CgL0tWnUoveRXXvdPZp7tEpYWDvw5IEHBi4lNNpE0tVnm7DPh74fefTHLDFSyAAbU
Dyk8jCQe1zaa3R3HL0UEBcBCism4l4X/gLD9MuvucyKAboe1LSazbOQZ3j01wlH8rvgZQdjf6zqT
C61YJ0FM/oHsDE0QK9jWaiyx0IDNl2yetuhc5GrSUbXGqRxvhqi84ojjP4o+nCR7JqHL36Cg4gPO
VLTlfVBgziBJCvp+ghOsiLHQTYSRrwjLITGgnezPAHTOK0/oI8KtC/LMEDCs/c4kUpxcSMiZGr9s
JvVWWpZ40whpcpjQCSaDbu/s5tT8FfXzm+4hofQoQwzH+LYzl+GlXf6IMvDXDFLhwHZ8J4ac4BNH
9UNXBz91HDx1mcOa3HsVZAkvb2w55d9OEO60hUV2dDygyvCQmq2UYI/JIA9P/4yTz8g/MUVkq6mn
LU7k8JjFLJf5Bh/BoxncIWIrCLiuJ3oQKoKXIKhx5dW/gwhjN4Zo3ruPdHSgCl6KsDkKq/ssW8de
4Hz8MTosArqKn8aIk9nqbvLOCArY1L1qOSUbrUc4n7SdK6jiaFAwXYVMhrAixHcI3nOoN5S0ZCI/
FNOIHSFDciItk7XVcHs7ifWInRZAdrPp0lvhrItmG0UMVP3S0uuJNdMVby2cCy99E5gXA7dgUiPn
paHr10JaZ2npjbbrErNYf8EGexc19Fwwnsnm02wwK546sbTwa/o54RoT9o6idfZOV629tqfvEfDP
2jMSjUeFrxSvx1to6nVquAepTQrWamCmzEMudG5yuXJka2iKC/vO8zQb167L1yblGP503t/4bPhw
Rnqfw4yn8Tseg/5qTSwZEQqzt+k8PnxnrB2DBaBsTVCHMsVhm9cHJcvzNDAotcZjpYCfDPkzTr5H
u8tWiWGVQFxrNKyQOczZ35EZ2K0CnTTHRsZXvzCR+FUj5zy1sOzmk1vmajkk9clPJ3SMBba2ITx3
1AOGA3HGuVGg4mD+XdUwxFzD3wwNgIMsKe8jEV1rz3xgF8igGolTxrzfGsIrSQtrB+3mwuz6Rz92
P7NO8QMlX8QufkVN+ysDrtCE6h6v0aXxODw8EPXaIzzXwEdWE95W81nVxFSWkhlFQr50ZUI+hXcU
sC24Rs86RKidpvEZp/FNOMjKZUrFnUtnuyUMezXAP187eNya2b3YxFqS8rUOfeNxjqXL0d1wyRef
ZeeSOeshjpoFe2pzOqrQOmY5LvqIRsSPhm2axT/2DJCw8x4p1F5t23kW9vSNU2VDire5RAEyL+cR
RKHwizdVtKjZ6vrTs3Tze3YiyjhQi3yYYJtWUu0U7PJVpdh6tGUQnhmmqr0a+hewcJs+RdPRSG5V
UwQXRV/OuVbBLY+zp54hu64wM/RDeHNj2SdyIINVx/YXSIt3DFRzdYyUlbmK9jXz4GXpeETRh86Z
zwYYsqg/zYAEgHj8dia2eiB/63XVON8C3wlOpWus+Z+t8VWP4NdRI+1QomyLXmwJjv0QhsY0kX5y
b5zGcYaAxW+XMYhcqsJ76ESY7JI2XNeV2hoYrLAyPc+2/1JV9UcUeC6hgcmzPVhnW5bQJOLuToic
/MB2OqI3/YkQyqFxMOG4VeXalP3zNCcfUA8vPo6FW64Ngz3lHAGF3KfVNFDBxi8RjQxqmeicYj2Y
AmYjudm9cgOS3eAO51oU9HBTeB+2mqQUnr7kqLzHjE4Q+If7pBjPFfm9bt4xNxP9VdjscPyke5fg
tJe0BO+j0j+OB73Xg6N89LHOaYEWMJ3LQycy4rq4phaVFb/OLbHYlInrULjuAt7YwPipQPRFtEBA
sdgAbm8Oho10rs2xQUd2wJAiZCEynq3WYDUWeb/48bOFQP8cIYB33PK+p3RAyDESCYx8woGl4JoG
zDW7fANTQJ4e1qa8NDgaQvMu7pPnliEnwQ9AwwB3PID7X6ooAhpqQsbND0E9/vYVaYraFvdTNxxD
U92PHUuPsN0BPv+6jUJJBmtRm+jiPBjxOmv6PYXMSsr0I6D65UfPDVzhqEM8kwgN8BgUtCRLMV8I
9r0YiTCpm8dglNDvB5QTXXWKJ+8zKSKqJIXx1nuLFAtqNT06LgF45uDtAjfecoWMl9ET8c6ulbEM
mshfAtn8mMebts+Kqk3Gj7EBwaMXHqP0pUyzDK0v5LLJaTdV0qGMogAeZmR4cX4nCvfVl9WmgSNB
G0LxSye6Arm9Uh1fauXPKwu18hrRxiZo85cqLZ4zMqeXiZc/u4LxrC7Cg/QgHFXxK5InZFSBhpvA
wCup5s3kFxBziD6xpnyDQblcl7DswOicEYv+bnSxHCfiRd3JOKmSmy/u+zNwOmY+jsN3FyFxllgO
vLQj9wEiPzCMi8+Aue0RI6dVeQQWnC59V6tjlQVHa9RMIdN5i0P4d9Eih0B7RQSEm34FXrLuR/Vq
ZnLFRtVfDojIFhOpUDh8u3jj1PIZ3z4Kp5zfs3VPibR2JYAhlPPxwary8C7wSEfTExgQI+sAafC/
Gw7wEyarELHmjVN4KwdYrxPxAbqMpUiada9DkK79KeUcswmgL1yeValuHngSk21xC+BusFKshl4d
FUSdha0k6KDKpZ28IaYxdqTFVzxCJHebX0kU7jHHHZXugZm7BCu1CHvRQhFg5Qk7AZ2Kmi0iEnvS
rB4Xyp14cCa/h3B+DqcOawmF0CK+ZR740jz6hsRF6j6RXbufGyfcT8Ch29F/mxHHAJ/u/A0aCiSu
LbEQjJpXSZQd3Eb+JA3Hee7v29x4TYtKkVSIjDa54WO62OVtgqwee/tie3TaMJE9u7oCsdl7hv2G
PvfIXvbBQQ2xzPv5WTbOBIMqfpIQPnKqWuybB6Z8qASkw7YrL1YjeheVhw6A1/4J7BJu5sm4k9Lb
W62uVrLtGYWH+5i9fjYRKxF6NGJRqlGWV+4R1dPZKuW3Z5oXqyg+2hnXto+xMMsaazkY9o7D7GSV
9DXZ8DT7vtzN/yjuATjNZfcbnQJpl+6EhJX/FFouXnkyX6tzpW75L8hZGSaJFRkTD1Wa46LPvn2a
pCFmONPg/cyD+LF37V8AbVDA9sF1iMPjEFKbeV397DbthsnnNULPt65b9mPoXr+4Ytj3Aom1lTrI
PH0WMmbR4FBLmnENBJEM2KmLxNadS5jS6GMMhVCI7Xe+IFJtN/fpySnJc/aYOjr0nz2zYDoH/zoD
ayfFhROh5YLhe9zNsfuN5vSlVMnJN/ShYW1BgYcWyCxpCqEFIopoo5eyRwE9DUT3gvFgWl1jmEH0
zSbKYzgo5Y4o80+VBmxTE5aFA2Up8lELM+aKnSIElfzkSfmQudNHoMszyQrfJds7etZoFSH1NkGw
S1/foW5C8p1nX3AlysWEx8zOzcfYrUhh7jxCTm7CaCBc7QC3lULvOPbFScb6JAmCmHNaRB0jaY2q
fRmTBTzV/SOl9sPgyl1VOg+BlcGHo4pIgDgMMQLVhL+1CEYiS11iMeoo/Kg9Z5+Y4VUn/cGBSLYl
2Y0OcY5/B7LgLUTqiJ5xLyxcqHWgq+UITXk5ArtKvKn8rD0aulAy4mZgcUTg09+FkvSX1O4/ZMUW
NrhBCqusVFuvThDO1t2RPcn32OevkK/wWRS9S7USHlRjO2CNrDPgcndpRdOPkzb+MXOsrZU0Txj9
wconBCwwTDcOrGPDJRNLgvEMyqV2Gg86IgEz9I4Ws+w2N5n4kl4QwQlcGPP41Mr2wiCcp00T7yyj
ANJptD8CHVPrJxuYHjtGEy8AxOtFbKDQo4f5FRXibN5g/vK2bolDZz0r9d4gQe1CbLtIBwPd3BtG
+8xy7lLaxqlzblkDBC/WXfMBqfW7ai0kTFZPYDV+fKAtO66DaSkM71G4/rghwpnDNbLOPvtYmdY/
UqDI9cgdXwxldfHEJBYmmWqRR7ubx+ldF99Q6wD0s+gwNPlHr113aYrS22MrqZFFhRx5esmv/YIs
ZTN01nfnZunG7gp/A7v1Ic3sGnkuHroAsyG9P3PxCF77EvsoGcd+C7mv4uHrlNc+rJ9RD0JzGIKC
jJJCI1BlBsOOYTVYmkuXJwCRBvOWYW+Odg52sUL3vhlTufUzD2It0dwqyw8O5npPGjgKCDhiZbHi
Cboc7farS+xk3bJA2rA4hrEEz21bCR/VjgNyH5I7JzVwoPIfQ7HbmWRdujJ8LPz83BDJ3Cq1VbPY
EJhQrxJvBK8gPk3FkzwcxFci2aI4vQfMsau3tKeX5gYcN5w92Zcz6xP8w0McbJ0GCUkoo/VotrAJ
cF6uBXrJJajPYdlHOGqy2Q82g8ZoYnKflQGBjFMd75j1P0dNQs7kGG96YW4YwrwVnj6KIF010/Ay
J6SJFvLBDLJnz5y+OVifvWn6SBITaWhv6e2soDFLmKCdb536MF27+h/P3zxf49Lp0MciwfF7Cte4
fOL2og5pWzxPLgah7ugEJSTlCvdNAufCNH/FObQ7xD1nfOmbNPOp70jhCpP8lGjnVy6SR9cU4QG9
P1VfHt6nibqwk3hoLeiQHFbrlsN1MbvGJh2trd8W70ZLRWqGP6Gt75LQ4mTst3OencZEgKjBuAIE
wPndp+Tx4eWTBVWfSh+QL69IgNoT1nEVvYeKyvxuFKf+mCJbuWkHpJ0eTOm8+dOwG2Rx0WlfcrCy
PRVk+WZZ1u6gsqyKCiG1xiOb1O2T59cX1KBbuGSKPVbCljABihMy9lq66GDvZdVtE5QuRSzuRQtx
yGyPXVj8NprqXo8aLSfeOaI5yQhERDxkJ4bOP2RmrXo/Pg0t7BjHDh7rRpYLZxa//Iok8FsgKNPV
txTR7Dzab30sy0vPvY1nmVESzSklOTZtvGYkKqSS4afJ3oBZhqPfTcTKfII1cYD73gy/GkIcl5FV
JksnqS4zk260aRxRPKuOTqa2XVh/TJ2N+NGWkKayUjNloJ8LwG5wGo3L3jSfQoZyZhmueYCE29aG
fU3cgWZJx/LCuUfo7a8GgUsX4wJI+SpVy7QjCKKL/Qb9zJQyTMYm5HrzIRW2RkBWb+iRgOwyg/Td
8MOuyi0r+hnCWNXfTVN/RqZukJ9Ki2F6rnVzHr6I2BIbr4erWnbmg2AluNe+C98SesdTZUdH0agP
Y1RHI5tI8s1BVOQTD+OwBEnmZDU7G3SkU32irGJgG65sLH72NG+0gY5OmVsWfB9THX4TqRKj8uLJ
EYM8cbHML3rGyqBJX+KiHPde7V5gnpCRzusk5rQLq4nh9BBcu0RANsACS6lLNq/d3MKdYa/HPrQG
vzCOueHvo3HGamCTa8REFwZqeC/q8epa3t5ziSJri/ToU+kv6xl7GlC813BifFL35jWBQJ8W07vr
z5eoM9/RO+8yfEwLMgvj5SSbxyExXg2LIbXV8YsS4wvexsbV6Af+h2BlhbYcbmrQ3lJZAXihx+t2
NRjKNUZdTn6M8SwfkJVWBYGaqSQpZPA/nNi0yeS8GbZsrGCzD4Svdsxf6JTJRgnMO5T7G6gixbK4
EcTxYo30Zg2LkbptVn1hPU5QM1a1QQIRomoXwScq+/KRfhiQBV9dM9o3pLodbMfSfgZX+44qgt7T
fsM5/WHJ/NudAwys/OcVlbuqf7GYZYBJBKpfetc+Dd7nDLFKR9SdfbuUC799IoDi2WPSSpYS+VGN
A90eC8cqmYFD1WNJGoPlb3qjZZTo/VQuC7opRGvh0T+6DaPPhtVj4CYnEI0t7mjWKIqfyBTtiPWi
PfgjOfANY4Y+d1kGl8PBadgVKpVyxtffyG7Q5vScXXNHM1Q6Ixbqqh1Ay8NmH8haco3qIR8568ZQ
xisCKVaVqMh89WOcUbpELIW2cw0Fa53WxYutOqaoTrUe7OlLNP3rmI3DIoezSQlKyrBTw+WuBA8D
xCpyiUxDIBSTjAxUsVXJ+COVApBB3EkErtyc7I9gwjgfj/TQXe+jG3IjEjUIMFuOJTqSWaTvRij2
jQ/sGX7OlLcvQxeCaezzLYPpS6HF2bJaClIxXbTlMPIvmP3aBEMw4r/zB5PhIc4Q5s+0Rt29VSnG
EnHHpUMEYdwOr1Ok8LP3rPBUa7zbNYtEiIwrpjzbyoRC4GWHHIQrvluPPMLcOlS9OBAfvs6q+Y72
4LnPQ3b7nJgIteetiQkADetDXmmo8w2ozADH15xaP+VoHjAATMwl5ju2dkCDHL2Ic+cVwTVqmdB7
C4L8bma0SzQFIiDhnCq3DrbQ8t8VVcwks3hpt+JZFigvJTZDF+kkWTfBATbLbpz916RomHgRnOFI
pqfuoYPKuegGP1gpr1mBpsOnlRCo51fkjrQbirAvDGATT1RadCML1kPhbGsH16nbEnBbp/ZjiPyU
ZSPvh5nsYobHA+2AKTxz1JqfkL10zbS36cWLZ1WfOp76qx+R/Ft23h2CQ2CQcK9t8QtD+2bqxp1r
02u2hn/wKgXHmI0MfNMYRQPzr3o+FmRqIGUixEvPwH6jrlz56PUWbpp856V7NdKeoLpuuAsa9eO0
3obcqx0ZDWeLfUybYUbu2IUOfUHwd0dWRy7nF1J2FV+0/JJJ82h1/XiyTKy4rTDKRW1P6qmJipe2
5hvSvUufAWyB4qla0uE/2DVD/QRyrna6L+K4f81wdnDym+w/kXUJrmuz5UkUDgksrEbfQ8HeeyQ9
eQ7+dtm530HGZt+fiQkFlG9o/3U0+vuIYCLmp4g0xmpPYPUjw71wVaXypNzkFUEuMu2peHcr+chf
pmAcNr9jYjICk9QJIiGOAydGZE/3lma1WzlzBKU+ezW9/luB4MQpOQIqVTcQTK4/QSPjbMqObSWN
Q6uRfSCZq9ajTD5ESFc0mTAYYrbXyAWTfTAxMC8HtNbB0LBoctPXOovfHDMarha+yk3jRf6uqRA6
OTm3npkzZQ4mSI3mQHbrTR52yphF7MKBM9co81cI+ffgYS5DlDBliqppK8zAo1ds3V09W+270SEp
vE3TpdNUtLciPQYNX0gj4Z6CTv6kUseVHwFYiDwVEMHQNWuI0gYckVJu6waozxTLfTdA9ygwr54Z
dRabRvFujbjjc43IF22CgE4BC4IN+haQ5FNe/Q4tP0TdI56ZcKs78BLV1iLNdATANj+1pTTYiyqM
50UmzV06acUqnKTMPfkn2YuMW+aRs/PR4EwD4aIPMMx82vthWIdIsd+gUZtH0HnTzvHa+q3UQ/NQ
89tfCS7tyNOU1aPVz/m21wTVxkODn8yLzzHjK1hpJA6gbni0WD1fsj4vCTlyWanirqabBpLL9SkN
fHw5Uq+sv3QFFWU6kf7meU2262ml+cacF0xD3dXtuh+4vJ8DSJltb9nh3o/pJFm6GAdzNoo7gsX8
da7ara+nb6LV0QvE3auqFLGq9EakgYevOBtwk5ZYomeo5KSDMouudPrcwetEnJ3jpKyfSqYr+GeA
Ofbg8da1gy2lgPwiI55bUbtKUvWWNlOxbTsdLAnM2MJ9ZRc4WvKmUaycVWs3Kl/aUfBF2mRzQHBB
jJYlGNqZno/SpbPqa19R3bghVrwwzdXJwta99k3oZlL77T7RubgSZl6uXKeB/sxK5qUIvZlxKhnB
A2kwlPac1HUZz1cjToCHpcWLAOyzsDPbY+hm08CR2FQz7gtf/Hm89LF68skAI+WOgStCfqIQVc24
pDWQ8Sqp4UPF1ECejQBOMwK06uITijarmaYfjzW12Qod9CPnOIyNFllFGzEznpMhP3WlHT9rjMqI
RXoqHmVckoyiJuyEBF+RvcHw47gX1dGYIJuBeQyxlRL7gMiOSyFjHk5X+lnrAUEFcEymlp1/N+Yc
w0k+tNtpooRLk4ANaZvC6fXk3pxiwAhNd+glo5FqSHzMVv1W9iyU5tpAlWLP73jqgOD00RlqALlC
Un/4ClTI6Kn5oFjtY98RSbQtISzc2WmH29h9TkSkVw7K5e3gM4P3jZG1XD4Mm2zuh4UThDSls2VS
4dukVrnls12oo8DMvi7z5jFtsneMq/MdGLyXEgfTypwdIPYWLLNUiuRZRWO1Gd02ugfKJ9ZDDdui
xFG2Sxlmbp3IA0vs43qwtPWhwVGvHROch+ot/wveoLc1Avj7DTvaCozD2bEgBDWM1BgHMNQYIUJy
ovNVdynx4SF/RGFwwGP8JrLmqZjmJ0cVz0ml+61RZxXT27gj55Ou38ptjykEkRxBMl6bWlSr0FZn
0+nlWXaCHKRI4oE3iEFrinRv1E6yEw01oEfSAg5wCsTOmTi5sgEKImLpGPljjbKGMJmlyTaHSYhi
X1RTViQ+pKcwnMBtd9cM2YhLnkEWoNm248hAZM+xhw4qI7vWhv8Qlk9BoKFxS2phDPLdQ6P0lUM7
WZMSlKPPri6835s5k4piHq5lme5S8I1LFcd74ecThRCLPR+U99EFn7ZsNQgar2R2YtsCSZREz7ZT
Vq/WWrQ+f+wfMkBZ60zdUNtdSqyN3b0yPZ3uhriYd1GR9ssy8p/GxiUwVpAAMt2k9HPc3h42rAjz
Crd/HRNrzMnprjjkWtx7LfdnRwztGnHPDcATG68jJxpVvCxOk6rZdyLYp3AiRmsur/BS66Po8Z5g
K38kmJeeuJbWgtEHcX2ZgjzoYCGm4GLZ1vEIsum3Eb2NJBqiMGWhWx96IGNLL2y/ofQWu6IK8mXl
x5+y6aud4RkmbDa3PZvKEsvWzAn/1tGjCoC0BT75qbZb9O+pY/zC1KiPcJ6SncGuioQyEwGQG2WA
TwcGy4gl+XNnxMgxXQOXHg+XugicZzlRx2TwvMfEnpeMm2/RsUV1msOeVMoYeoKuWHXydCZ3jpJ5
bB4jlMBvjl1LYuwF5vo8n04K6tKKx2O6LjzIyUM8m8+YU6wPxvvOG2Dhn5J+ZEdVFu3xL4i97GFy
oDSuLm1EYBN0c6hGmYkgFJc3FhGkn/2veKAf2gLGcE49VegnkKC+QnVqYgLIq5pIADdRNJw2F58d
aP+dnaB8sn28dVSvTtjjIqCpRpsjX1UOsBoNuX/XeT1bgMRQ6MEDm+Cw3jH2yRw1d+wnPfYengvT
p/NsIqEtxnCxLdUjbcnwJYFOPrhByo9uAmOguY0Bz3WN/ebWLVvAQbW/Szee2GjXycvYM9oPRds+
GEViH6q5tlBGOTh/49HXNPyCDWObK5rw2Ezrg2NMX2ZkyT0xUy3os4n0vQYkFT7xYvgsaqhJJat4
nCgtMXAkxDv3XjOiWlJe/dZnLn+7khAgiNPGBGuU1H6qyQZqVmBylnUbooWk5jW3AoJgCMoeEMtL
E/jhKatopTWIkrMb2T/459xNWFrEBwibvsE16RBrFp/oHEjsopoIYhBdNrXnapgNva7C6Lsby2+N
/XYfKhczZdv3D7Ix7hiwdQ+RYDpk5+yuYMtkG5VQzmIx+ywniA5h7rF+8VgH+YQFLb2qH3/NRaBe
ueAgaOpg3gocXDtmSMGOm6gPNq0YCJQGlrKIYFBvWFLXazmkegPbxN+VWWBvLBAnaCYVM9jEbxi/
jvptQmH+C8dIdoclh67X8AooKHgX9ungRvu2ht1p11G0q0diIXjMBzdAOFjhNzepjWNP9urD0JYs
E2DVQTPhkQLci1cjAiwcy3uGeTbcV3PaDqzyH7RR2WefK+ismU4uOzA7/NDDsS+7/lhqJ/xgWY4E
rUI0mHbNdJk7XpiRUyoOrdOTADcLBfgKidkt2ZcZbFHMPLWKjvbZTef8vilsmu9JU326+ExaW9Nl
F2QpAUi092PYwPWbguATy2W0H1TwPBLovLfJ8L02oeZ/mGmbkOryFYqJUEHTGU/GEFDp9SOzjbTI
wi2XAPMuHUhKnYZpqRlP8qbNH46ZVdWXm50XpBuGPYc2wUFDfWHJS8CT6dThOnFmorSaOkFK4OHE
8K1AH0uuQp61hh4PHbSdtQ81+RC7UX/XteaDjZdzOQ9mSfuLFUICH6YKwcY8CtNaaxNhUWgJ1n3M
d7E7txg6KuVAke/I4V1KlfVH2E7Rwqf+R02pW3ZXeYYqd8BI45eTyTVluPbRFr15BOrJcRIIav0s
S6EqhCKg62nFWJFxMktxhiQP499AKn+U5N4vOwU9XTCxpJSNrVc2nv692cqIiU+L58dnWEJErpUs
GyopticopJEtdGJXY17uV32Kj3VBFontbulKLWKyUBtwizZk66I9g57YcLfFCCsW+M+9k8OBTtgi
oIzmWEwp6vQR42mFu1FDkoWQlCc7u8I3wKFYGO2WMmLc/CcZiG0xQKtHnJsBGZqL5wox+QizrgBy
vOrj5rs28tdGD3dRyTNiTsgxyUmGJtYykQdixnlmhE5fMb6fzf7hb//xv/7P//4c/yv4Lu6LdGLi
8B95l90XUd42f/+b/tt/lP/9T/dff/+b7ViOx07YdbQpbOGajsu///x9jXgE//1v8j+5QPSA7jjm
MjeTu+kWGXNkLqJzZoExCdX/f6+mGY87Urjasy3XlJ79x1eDtsVCrccD7ORMJlAPTiSCs8gm6drc
//VL3d74P3+w/34py/S0bZoCOOofXypiE4c+RWV7zhkEcH0AOo7Qxe6Q+yN3Huas+dSg3j53qLT/
zce0/udre4KxHXEfjimE6/zxtQtFelKbdunBUiiQF0MYmV8te+vHv/6It2/rf3xEdL1s0KV5+yX/
+DJo3czYzP1mb1tVgISgz0G3LESoPKiEvW7HA9IEp/w3X+y/XjF8sR5XjCttxxGm1v/y4ZQT1JYo
STcpcm98ig00JANPzz268+nffI9/9lIK3YlDBW8rxtF//IDDGKgYX2q8ly1GHT2qdF+maJRlAoH+
r79L909ei8+kPEJpWMJLLf/4WkRusCmk2wftpJOvAsPhjMy8ca9FVZGDzsd+CLJUAoE2Xfw6jn87
Rpvqxy8YMXSRfYt2tWSNHDAqqURUHPRIsaEeL8Y0Dx6igshLnNTq5FJeXRkWqqMeq/oFPwYOmsz2
r5UY26skRvY5M7ESmW1s7ZPQHvdBAcN0AbPF2oFkbRFIGBlo6lu14rQy3VjtrM9j6KtPJuDOLhgq
ZDpznHGuguKdWWCBfMrbYvrNSUNfAWKF3ZQA//5jpgm7PiQU7mmWWXaZ2pvq1ImQmAFm87odZQEz
sdLJqDJ8J8/dVZqBJ2CTWCNulSSt4Kj2hH6Osri58s7Gd5w1oHB7lCqrXHIN7SrVBqcxyFHgDCTz
mFZnn+Eoj0/JLeGF5Va0HcquOEoZgjcZ4myba+Uc8t4LSLmXXX4tXdUi/Chzpre6UTsbYtarMBvK
G+ZC/ilr6vo+YsJbbf76spDmn9xjLmktmptMICz+l+djDsEFb2xh7Du/K59Kw4r9dakaNiTCtdYZ
86nHvFfmyvWL9EKAgXHBHQTLWVQDBo0EEuBfv6E/u0w901GmRuvBpXb79//0vI5qUqKYqsz74JbP
DZrRXEYxRiCm6HL11y9l/slrITOyCPbytEIR/C9P6zSJGcsqMzkEKbmzaInZGRjzFUjLRyDQRiiO
Q+qkuzJqThPmp3ULYU4bZESDW0j9ed84TosogEkX6ba7WcI/pu24H+IeKZeXJHCt3Izy2KI8KH3C
QjSisb/+EH/6GUiAx2Nu8p2Zt9/3n74vVmLFbOFqOvi22V96OzZ/J1mYbQInn//N41iK/3mt8GT8
f6+lbv/+n15LgjsNE/jY+3HK5JJlB9jXamAi4UO96lUwItdwsmVG4DQS0LBahlXgHv/6894eif9y
JngW+ckuThNpS6n++B5q3wyVcqWxq/3QeWQtgswr806D3bBkLdlOSJcnwMTYF1Z33pz++tX/5ND1
LFcgHqARtLX4l7MBBGYkmJZnjFHsdoEmr9lOhAFBQ2eJ9385O48lx5lz2z4RIuDNlARBXyzvJoiq
7mokvEm4xNOfhTM6ail+xb1DSd1ikwQzP7P32u1ozzt9IZNlGokI++dX/k/fs2OtF70VUMsE6//+
fz57ghenGNt8euI8FiHaEv3DMYp+azTZ8F9KJmN9F39/xv/3tf76XeQ+wu3GJxjEdF0GOEtruHJn
G3YzX2Q3DO7WU05iwibTggSHbi6rox+7VY8a02xfjcDEe6Lw2uibeo6nYd83dg0uDbtOs4UKT0iu
HmRa9/7/8QmBN9ENk/PY+fvXDFPRdwqb5sq0F/OIMq25F1qAvCoosrd/fqn1A/i3D8hzIR7yQjpx
xP/6ZWCUV+DVjOzka6Z6tlrWj4VJklJikEQMLKHe/vPr/ccvnzfGM2+SiBD8VSd4IBZ0CZ6KH57Z
eciggJ1eaQ+yX0g+x49/frF///ap7Ww3sA2dM9G0/ioUBgIROyjGCkBCXOz0ZnwakE6Hul4gI8xs
76RM+7/8rP798wx0y8Gn6bu+Y1juX5dQXsxFq9XCP+Za3t9PsQHbUvhO80XJRJJDwzbmn9/jvxew
geEHlK86Fazv/P0FOo5EioDL9miz+wd0FrBD2YCwVtn/8882IFieVwEl7XLR/PXOYuHTKNu4y8eC
D9OIVfpsIggE4kM0/D+/J3P9Yv71qeRT5FWwIJi+4fz9WniFSw9PdLEGXA2AL8YufnFjGquwbH2N
GJNZYrhkwxMthVZ8edkafuZPQfczzwQ3YRokvCXUhozowtKKn+2iQKhZ5ko+DX6unrOhtDCQJkKT
0bQ0uNBHCTrjv1xoPND/4X0wV+OXZdkm4r2/HsARre8w6Vp6MrgEwgkvOMzW2UQJZSGmiQeySx2g
gwYqTcC21GdKdKtCTehbMvGsC1aITzxHEMcH0jkyi+EAgjdz04vcPgHhqbc6f38j5TidhJiKs+t0
hLPPMIH0dnTv0owUNdzPayAEZlsc//MuSKv8h5gRRtfLGJ/8NokPA4VgiHrCZ67UxteCYR+5fwkB
7K0hUZKxTQBFMt1XCL1WIXZ/aguWHeB9xTP8+vxcxCPN+swIEr25/2MNM1dmmcY7fp8qai0738E7
Lg5EUAWHxUveJXsG1ip6s+OOmPdLHAQbqnH/ITcNgkl9/ONMpDy2MYE8G8ylTg1n8VkMdl3BEO1K
Smky4XOw4bCtgi9KZHmf1g7hCrFfnCXVHyNjAImUPy3dwRo2XAzeXRCnw1YThB84jAx+TOHoUWoj
9WLGQSNd5H2UYdGLFAzIRyJqaRLylJWkY3eYgAYcHI5hH2Xfzc+EuOqRC1LoYArmNXPjWBGjC1a3
DNYcv1Ybto58Qx7oYjLkQXLgJmNv57pDy4aNkZ2+AWKRbhnRgSpkgkVbmLbX2WCgXws+vE7khFUP
s3WnUO9jSKlTKFmzwHOIO5H62+6gXsQ6E0ydqYaGfXJrJbbSmHYZ3hOCEnjNia4f52B81WbeoEPy
wY3hnADZ3KsdHkzS9xpfUe5PNFE6ZUb9v2DmwEuiOM+9W571xlEfnZj97eRgFo0RluQ0Gpj3uyth
f5w2aARDUwXjLQBSCtvEfUarUIZ1qeUHSVLKAcjf8MRGX/zpp46IsdamvsxqC8b6YJhPo0rvJxwV
jzjVs7NekD+SNuo8OyrftWn/7csgPg05unqR42cbs8DYNw64zo1rIPvUBYaaVplA5wT4G5lK/aiS
qUIlrzfbpELvjYoQockMyFCnvjq4fevR00Ex2zDKt4+MadsoGax0x3rb2mPzLjepm6ud57pgD6YJ
y0+uz+8GnKjQUT4KKkdvPxR91wWXBgysPAC8UDaBgCChm6+ictUxw/8a5qpEDpTRVuWMTqige+fF
Y+C67ROdcdgsLPCQhGl4XaMOixNol3TNSp6NRt4F3awfJ2fw9nVae1edhxqvkL/choIYG55xHXzn
7D7ExdzeGUmP8DI1bPR4fRo2YDWO3DfteWiMaWt3ptq1rF9WPKoXkZT9kdcsg2fqUqzAfv1TaQH8
Ud28q3wPMrM2/UIMO50Wq5XnouWP+hbqQK3zq51C2sPC1ZOongLFQevKYpcZxN9Vs5a+QXV1r34w
NJE3kmyZUIk/YEdu73JNEnVWcgrOanlL/Un78qzKPMxWzbkkyvJJpKnHc40zeXGshoCD2D5kJrIT
MuD862gO6oZIyHh3ldm8s+Jo8LayW2w7yYxVaB9VY/+WWf/R4i+70wow9wRqNXyGJYIDtSpZySUJ
oeqLi6yI9PX1yvtvfcx/KAEMx6ENsxyHkY/3V0klCWXOHc1Zjn0AArokNnTjCAuRURy8a77Z/ZcC
AGnCf7guDS9wKDiI/vKod/+1iOt6W5O18FxeEbfpiINj16+wYsApUPgoSc5LkLBDn9siBK5rY3hJ
DiBiqtMKZettfBd+mVivVTN6LwFt5DYrTJwaDOp/jYupUNo3B6n8yDINAktmZq3QOo2Nr/lbx2Em
hzUQmrjm3NVYIWkVzXunZqre9ni/xt4++usPA4wOpuOl3C8pZwh6mi33z536X1dFNX6zcT/PTE44
P3IuGR3wfoMID33T8tyRbG9pa67TdFNu0YWi7G/1Oj/XapAvnF+aNR9M0I8MfRFZlJLcyyau7kut
Ocb+HPLf/gReevMb5hBeCuLf7PHOAoJk0s+rxaqOQFv8ypsyx8AFx4BIGrc0SA9N0ecnNQMRZbt/
ykIS4dAQF99s8M5T21kakWemm6yLUF3n1qv5uIFkvPcDWYL6QDU2m3nyW01OnhH2glbe6AaUo2hV
tSOIb74rp/JYsk31wRBeybu0VmO1bFT6CBugQ1EjhdvumCJh80/n4tTCKTzHWSN3BeOnMJNIWGW6
sBkO8nHv8YSECyzYfWZVxXbU9Op9TlzzNY1ngku1mll60eSMAuNPS2tSwMYuLZA7PNpT/+ah5mH7
mf5Mi/XWNgLhJ0uxp1Za4tUnxwCBcFWD9LVYlNUJMrGp6JsIRygwMVYwmm/vxYxPs02r+tQmA4Yb
YkDDAsttWCW5+Ru2/Bh2uu4c06oqjuVSVHu0+NUtQwXNP2yoYXWU4PY7xjz7xlDVpWezfamr9qNE
HvBMOV2foNcUe7BmE4ysOD3jfzVOYprOZqP9KMLa96OuWmSxuRdleYuoZ65AZE0NaV7ckNUOAJc3
AnVaxoQHup6vU93+mCkyyAxMGQuFQstPxIiZe2FXiM0NyA4Q8GDiIadUsY4GATqLf4OcZz5rEJ33
hRrnSGp5+qFPNa832b8mCjHEWmATYuYA76MghYuJkYi8FFC6xZTlOirh3zeJTzr9JMaN1ZX4tBsV
bIl8Nraj4/EGUXtfmUl8mvDDIt8i6ZwHtjNuqVERPGEL9ezmdv8q3TR+GSzvLemIzVMDd7QzS/kI
9Ku99Og1jlaBs9htnPwRz1IbJrpYhTSYv+wqdbeFyT+vSXW0zHaefU2OJ296QKShUzQYzZrA+0hs
F7V9YookcoUGgdCLq4micUBhduChz7HzLj77GL0e9DOttX7GeQNUzVXaRAKA4mdcg6sB3FVbL86S
AWXzKkIngXwQK7MmGUhz9W2P5ruGletQtKL5aYysnLdqIB3TNUVLpSzysAFYCxaGnxx+kS5dXhLA
jChfeAAfG0i9hM94y9Xo3OXmadygqkmmp3hBKDCgm3rogyTdC6lb23Ts4R0ufbZrWLocSgyr3zMr
qS8dMzYkTWFPD/gX52hkGvDtL0H5MoLO3YGpzCKCO5L7JLeSx8SEZG/G6y6oTuSv2NWcszMO/kUO
xnwxkwmnBCrMd7h+2tapzGk7MPCA6Rd4ZCFMxQ1TiR02eepyflpfywBxg2xC7SXIRHqXT4l5B8dw
OtN6ukixEjr2Me1+Z+yL+m1ptePDaCGcd4EDX4kjlQTJud6HnmXzSeY8VN1gTBEFD5LOoSgfBwlf
E1kRVWkHnXh1GoLgq8yKn+BIDNtSwVlTyYydgTKsIPupX366LKUEY6Z1MOcaLnXPCHv0ffHHrc07
nZUrxkdntt/huMJHG2siCu1OUsTnhfiDxfOPKOb8ZvDM7NK5IpLedYBnte5Ai+Enj/Nil4cpCbRm
p6WDPh6g9BGRhpLy0XVJh9Xc6SdnLIeIy1D9doplu6+SxLt0PtHYtPUYQ2Ovm9lJK5ywRfOgOsd5
7lPk0hjT8hitlsQ8o1d6pBGPxs+DwgdHtQKNMiWcsUzPASPtlGmpX2s4PFeoM1U74Y41M9SSTEAb
g/EW6XVzKoTmnfR6dVJnEknA3LvBg2+Z/SGr15gbuzJIi8xNnC2WaAsNCqjuHhgeqAjId/pSgtow
wiI1PDvs+7KPiBvvQ7zRwE1KZVxTyB2oaUcK7JLRb7Ep6wymPMpjdXS8KgkJS0ggZJIlCrkTCaod
aKFH4c2Py+Fiq9rS++1kvjwky7rsQFvApYas1LwsTrx8sN0zPwlTmK4eFjaoK3aKws41bSIr7WQ4
SDitO03DlKsJZA9p7okdO9v44pi5dce8uCjhZCRlz4GArjZvZIBCCgImtpkhzXcOwQyPnWrnC863
YKsF3Iz0YOzyN8TkcLjmynx3Bw1plFagareaRfrbqW28kwmJ8eBmoLLylAx71FWxTPjRjMkvkYj8
uWVKu7Vx2tqr7xJm7kDwApvkkvV28tjaDZO+McOiOON6xydJcNlPsthYvYcSfsicP841NDWRTCJa
CSIs2Ms9PC71Swby0xjy586ML/AKD54bjISdjtcqy862HJ+LxjmKYZRnzai9+9idyCjo+V0Vh0Hl
/cFMsgeXTHeCO6GNjl33DtocWLCUcN3YlW/6FuS1w2OfmDW5zyRzGxkgAqs9Jms4EgUAH0cq4Sus
ToWmcUIzh42GnYCbY7WVLhxtg24vmKjyJ2tUd+2gYeCzBGuj5A0VEh+yoc4GEAF3UDtdTV/dnOAE
RqGWoQoY0+lVjHyhmd+8Oqn3MnXaa7bKEfXZvEPQBbZrBsPalhCUXRuWEzjgHfXWglONsM64t2/o
GmBhdl9+YT15VmLtBmkcG6uKiOsINSEuWBvGMwhxmhwL+bEuUIv7cHfaWl+cDcSH+JemqiZkVVXc
FZ3jvZaGG9+Y+yOCaRmLbwaXXtYT7X7s5tBfbWQjkXYa8PiLQLmN6s0j2NDMkcWPzkemj3vaq31J
1LEKoKTP2cNUVBGWp8vgx3D8suzg9/ILYuGnV2jnSbesezMumsisnQt9zll4vto3ZnJCkAp9fXBf
OyJFMyv5KjDXMEsw2jtQikzlM6dl747PdHbaJ2L8YNAVdXNgYvyM9XqPluJqDBoqUe7asT16Rsl3
PO1HtwtT7D4bH0srR2/BtsGj8fZql9xN7150ekXe2ry3iMlmNZk4fBvl0ayQhvrTYzpyYGUi2NCp
r2K4W5e6e90rv1A87tvMehjb8gkAHDqh8olT7HeB0E1x0lH00yAt5Y+HeopdwI81w783mvS+yedN
Y5KVNSzFqvvjYp23QFLRi3B+CGvAGVZwlRvdxs/iPZulG28eDWx/RST3u5rcO4VQzC/Q6cbNb6sY
ngQoGSA+4djEe1+09xVOnA0yNwx547GZ0ttI+tQQ0Ls1CMrdGa8oT8cDt++XPk+PMEEhfjIsiwxr
IU2CaWnvEUo52MiSilxFkup3SmwvolYoDrBlvzFFhdZi3rju3p2Cv75A4YTOOzv7SXOwg4yMo2Zx
rCf3NPJYcnfYN6RXp74qoFDPEbJZNEAko87BRXjpzsVUkNYQ9ElqJC9mkQoPDspLbGybWLgvQU/R
ELjDE9riInTxpYWBw0PgKHwYme7SaFZNgFLL9g69SGB7uz8eAEQXxUpdZrQj05X6f9fhq2Y4UX/U
dOZoPO8ISoBz4xsPkzftgxhrk8eBbXuxH7bj9C37fivMKRJA0sfOv3MLggzNIUIgh8UxfuiZjKRZ
fhmmCh5PCgosLbpmtU5fNeBmeQ7Fvm/3Sopfc559iz6+wfq4L+cSp44ptwlOIdzmOuDaoRijIAN6
yvHM5wMFqCAjjhyG5oNgyR4KAQl8iITbsF/DTjNcVkLBEWVEh7iVo84cebSCzoOea5wSI/u0M/lS
1dl3NnqfWUALRAA7WA+HKiW4QggJzUHD7y6OXVHSBS1E3TX+vsexWEIU9AIPQl07/1SLLvcB7l3U
S4WzSRXYDWHvKnR4snCfrZpU5MqmuisxamkTv2aGcmYoSEUawWHDnsJ826UJYWdddVxihKtgKYJt
KxE4gVF7rVpFVLhTvmXNCqHOqPO0tqUn7cZvq1w5oiwnN13pgWLlrfj9cESFyMxrHZjqySGZsC/1
DV5jBnQASxlDbaSpcYC3+EM0dRdjx0VgyPjRA2eXCHnfYwbpRHk3I08McjqTpflt+MPTZOn8yR4o
bo0u1urUTY0yjXKrucIY/pAWhzF18U8LepubBqGCBS4X4yhwlZJKetLLF3DNZ9sAFKYH/r4oKrkT
ljAjJdrndHYeG1dk+LtARdVxvay2sO/WsNfAFwwchIxJqfpQahPSPad7rhjecOnmlyq1+i2eVA3K
dn9IHO1Q2PXVJn+utxCfgXG+9vx7mEcFu3SwoXlV7VFl7b3pxNkuHdVR03icikwdgrY58q4gSkCW
kTNRBCnXxNwK3BBL9ZsyfEsY2m+vMo60Fdq18VEQErvVbEi2vaLQ+laruVH3+XJdFMh5Ts84tpKv
x69DtTQBd/N8iV2+BxYDRHllgBY18p03Q4sIdjUUYOnpCNywGIJfaMcA2fUBkKNeOGR0VtdOx5Wm
k7Nsd+49WANYHe0hXwiWktUbp/QGQ3VUrF7WeJzfs0K3wsT3pxPDqj+eoXXgtjVwFmZ6snT1zIx8
m7TuG2z0/jrJ3tg6Hn2UXmDh7qvmZK6VbRG46gkayyUBqrF16/YAdY/MInxiex0R9lZqzEkMicGL
cdCA3G94bUk/GfHZ2avdOB0v7VA/Sz2jiG5aqC6IXMBlgUJsG2S/vs9FVjFOBk89hemiXScGVBSc
R8tOz3WiXXUKWdwUIymXgAoRwgMjaTgKyxaerzeiWB/qw8LM6aAb/KYmnVV1Z08vQyBp/zobSigO
cn5xWvpBgfJWSE6E3LPv5wBwMNNdd6+56/EEObNcfThA/reGWmGt7V3arXF4gbPNdWThU468bw0/
zZM9rvyD5xmvPkyGstQh0mJ0pqY3NSfd6kbLUsPmP0qviArgUjzJyYGM5qNp4G8Uw7NfZ5CTVYT9
E5VzSixoQKRmwm8Z6bNRwueQ89bwJm8XsNE5EFx1ykv7LEQV+TmfI7UjqeESFoM2PODL/iGW9HWs
17LAQG0CHJ36PiSr61HgDeDeeFMzzRNz1c3ELndLje6E0zxfR029jBSMldQeA7sejtJkjr+oEUgR
OB3YdEget8xL59B0v9oFXRyRTEE2P6hYvY4WKl4nB+CpZn6Uw8yzNe38Mn3s8ym9oJbOQvYeCPzT
BBWDx8WbBiUgWoSHuyrt74gtahA2cLO7dq7vzLp1woIvM560P2D5jiiaMBnZBm1jhth4Acs9Wb8N
t5zO1cib8cigR817n43VGZ34jbXRVcnmT5ZNDOr0O1UTEY5E9svCqBOaevIDM+YsG8CUpebfA/uO
WChtLNV8qD7et3n/WJe9s1G6/z1yCY+F+6s0YTgs6adHdiQBjM07ykBUAkv/mZQ2cQguFzJFTh/i
DXpqRm3bL91jQqkE3NA+lE7+SRTkcHREylgD2AuhYZCe/QxuWDUlV49EiHApxLGCD4W5uXcOILVu
mdGfLHe4y13/CcrCAI0k9Tdey9dJ0A/9x/LWOjOUDttl2VqTCmnPPFrLo63Ml2UgHGZqyX60s51B
Yu+mlN4LQS2rb3Z8Ht0cR7A5Pul26rwadvmkcTgzcVr8bWNWLC2syxi74SKlPKEwN7f1NO8NyZok
EPG2Y0eJtbrfWzIgRmMWn7VjX31KdNSm4WDBf7Y9Z2VZBqFJrsiuqqywstydHBLQOWlUkowCZAg4
4zNAWsrLChwa8ABness953dmFb9jt7/ppd2cGwsr+FAtUd+IaBzabapTxPhyZsYAHJyLkFweadKW
6fMd3ftttN1PK8c3YBSHGscnYeP6udVte7PgVGZtdN9abIfQceMQLrGe4Ithr1ICQZtTQll7923o
rC8fA403AamtJ8gbQygllv5JZXec7PG2UL0JW7hiblVZdDhJh7GTXZSOBzkVhyUutf1UIcjHKMTW
CJ1SEkOWIHcqmLyjprOGtBy8AY2ir3L2CXgSN9EBOQ0AHNfHA57JM2DvPZ6Oc5eRSxh4yWri9ja5
219r29x3Ji1IMYCnAqBb+8kTbl/Grd4zVqu9lyynBUj1ErC2zvTgqPkSFyGAtt6jnDAPHCAX3+kO
XUMMbJN07NxmXHxz8JG1/n5ZOAOMEmVMsiuwzY8QOWItwbCq2cfCXcdzWHiJHj9xjW9b0obISKJc
J9FVWheT1My5hgRel2EwAPZFBc1ANTt7lBh9WdzHmD87K0Yn6SLj8xkxQyGFJVND1apxsWaFdzXc
5oI6lUda7Qt6AiFt5h/zNvOMuxQFIzPkSzH40dit2yYi5b2+PpTKA9+eEPUdxPyIZXntFfP1khgK
Y3DX/m0rLIDW3XDh97sXzDeDuI60JtlphWInTuJRrEclXQZug5PQzG97ifeLCyitgnfH+ajq/h39
d02VSM0lveeOyVuV1RGqWg5e51p288mdF7xE5g69xF1v5juTVmWqqz3JJIex10ld1Y5ODz+ih+lg
6FcTnltS16Fla1Gfm+dKESjswP6CIXYZR3R6smoOtQJ9TOwOXq5wvZn1aTjw9G2XpHiqSTVCuRIV
VN+ZVqUHYnm7W17latvN3SMpStwk6Bg8OLtewkp4mLVoISPpOCQ85Ln5kLfyWibqodfje7/QvyYA
PlE5JFgW2uHX6MwH8sa2AtC2pisiZuRFF/XjnDl7XP93lAqgxXVYt+hZdqKxVjZwd9YAnLBHwOjH
d3g3LvAuc9O9jwsa0lZfbh2E8KcaD/3kkZIDdT3S/GKX+vm+6cd93KYvNs+DH4t7locXaacsTFZC
TXd2iinSNG9njvWayqu/jW28YaAFMcGBr0lx2dQ4xZd420jnwLB3lyz1XQ3GB5Ek/w8OXDKa47H9
0PGQbRpDx3rkhfBEdlB7tr45g99KGRUyoIlNhdNfas9zpnbUotqWbC595xLt2TmddTWKKUZ1v0Kr
hL1s/coeaGixKxcj1no9gQzATAlrOZ5pFMWUA+hfGWOUb5XObVt04tLk40HqnGfsSq7lkH91cv7V
AZLdyZjpeNzgbyXn6t4Zgkd3RFKbMpVPXTIsGuOxdoIIFDdBvKSFku541/jNMxNd0vPG9JVxZX3h
qGP0RpzsdqGWnahfoLN4dJ2a9oCt4ctJijPKAzjZrY8wWHwCGmT8kFTnXCnsSuJG/tJ+sMw1nG0v
GIyx15pC5p37ueIdTXO8IyXzZOTae8GDwcxrOQqdnBgy5UFb3FsJhRrmfmISlvrEWhocretcfWBU
C3huXRqfGQQI1ncF2PvMpeC3FIPc3NQ+WwMx6ZxT93dd7EKSmo9awBTG02+s22dKsyqynSHihrr4
EOpxbJzjgRTknILfHRWDxsK6yzpUCw1OSszn5LZp3Q3BxQdK3F/dWDovdtU2FHs+6ot+rvgoSwon
t3qssTvFusL1mamj75TUF34E0Xg3lXWUzJNDBtL4LvTMP2RIb8LGwgBdu9SyiEibhzEAXCDWghCV
DdseyjZG9CHP2q5Ismd9bD7k0jeMbfU8LHXrLYZgUzjkoCyA9Vn/HIDnMH5QOLW0hZAgNr3RYjSH
XLce8DguVOnaq7JxlrU9moRZHiDhwiNoqx0sIpxWE/FQLYUxIxUHUqLcYyurMAVR9aaSvWvaD8tx
4nMO/XkKka5DEM3nN4CXrJnwkOMCx47oSIOAYOZcXkmUAtPRyHI7mhFvvjKgfeHC78NWNoQdttUP
nHUVLvyCXBZiiImsg5kGL27DtrJt4o/EQmxkM+TamkH5OAbIQKRD9LXokHGLfZWq92YsjlaaXPzZ
u9hUMJup/k4V23lN+54W/abL5KggTgYNHVdmBkwGQVA7bbGcpTl9w88MjoPII2UGrKDsCO/VGlFl
frVxYF3jajC+VDP9yo01ZWbGV9nhDjLrmzdnr+RAXQYwLin2JnNhyZCYJV3d0m68zGMiSU4ZZPwI
8xq46/5PmudXhxXTSfj8WvXsJ+isvVMswLLaN8OcyzDJCvhyCqt/XIQ5rh30BBH61p21Uji95JMo
W4qbPGeFRBQZYqLVDDj+afLiM3XaTzfT9poxPZJq+GTgQcuZx0mzeOlJfcH0uAtiQSpdl98nVfKU
AxLb1Fgx3So9CUB/jMExqxvJs8pQbIzlS93yQoziky3swLNyTTiUTNtrnTznTr5mPVc2sC47YzVT
yvGpMiZ/Z+eaCqXRf0tsQ5GfaRLEdWsSDVZ9YUT/YNzXnbuJQ2LyYMCAtt16LgCNIP2xfZAXY0pK
ChxfzkSCHjwP3X6VVgyijeJsLyQSFNRpOPGzDE6w/+iLAi9p8qswkt006POx0dKnkbADrngSSrt7
rfGvwox5h/VtDdo11HKbiUmf4TzRmVsb02zhKvvmaQwq4E/974aeC2Kvvh30/NtZxg8bLM+mqbm0
SqyqHKdx1CdEISYjLDcriACx4KLlqh8npkslhiNsW8uX1zOCcN8F+uiQyLH97C/Pmqe+g56d2dwn
R90uf7k27pqGnJGtbzMKF2byibUWElYFuHgW2JDTOmHPqhEZE+jDu+YMe2I+D03r3PVyTD4xQzAn
BySh2c+BFg+hEBmeYiUvcY9Arwfk6MBGKkjtA16PbdyVCTHv+nsjp3AuOeGcEhkAcsCTqJg6aAlG
H9ga36QckOcea9fcm147aK+sNZpjpYanTLQ3y4a9XtrzZa7wCRSeMe4IZzm3hQhHAkXKHNdmrp+5
rsLFGi6zeKutjCGcvRDA3WgX6c8feoolvDSfFgQd+1gZr44K7hd3uZOqOjHF4prUK5wtRRgkSTS7
w34J6r0rtXbrJCoaW8dlJ9I8OvF0g96qQoJqgdOgAEis/l7x096S9BJWqtgzgbp4XUYtQZ57PBB2
JMhdwBDj4g+180Pj2+8EA1v7nAkaA6EHfvi7NhZXMebkHothm9iN984fpcoJbrndRbmpzzscOgK7
C+H0seE+wScZCBmKm13N+GQwDAqHgFBhD3qZgCMiZu2uHu3kAHL1ldsPf3OaI8lbbmMvf6HUvh90
7d1GOULMY/6xCGJ6suF+yOObmoJ460xcfJzyP21VfjSlE6G3ul+QqRwUNJucTf9EXzxWMKSreWWT
OtHgEpzpruOCBSe+t3x1qfEIoeKa1M22rEgTKWeTyls9+uBq7Jn5eA3rvlwRbgb/eI5K8d7b4tub
2UqiDfReF4Zi7WC3BPEE4ZyaqL77T6dNTh1n7VwNvwl/OFWt/jPH6y9VOY+eTsdtB7ekg49t0Qfh
ZkChbjb81S7ecvUdmDdZ6H/8PcrDP7Qs910fX7I2waetf7kmBTmTSPLPm6NIm3NapPfKt6iNLMhL
yURg+ICEeWQbbIjqt6vp9FhsDHqZ2tuYhDY9tT4Me+BQ7ZgwxYBug+mxIokeeWsB96ZAIzjd5eSC
m1b8PcJzcnv5Sk95rpw8lOnAaM05Jpl7dMuBbAZ3ixD9FCDDATqV7zvVoAdyn2Ay7B2rPOlxcjdB
0hr9gqQCupo4Vi+un4VWjj8lEdbrDHTU8wYWFCu4F8qFgp0lBIBKJ3jmiNyxnT3KXFyHWv+S6yqy
zz3SQsV4FIZ8WrkElt8fE5EdgGmEbj1ekiXHpl5/ksl0whfCcsCNssZe+cRh0A/ndjT200hThoHv
6GVUu7G0mUemO2FL1hi1ard90L47dQX0y2R/3X0JYmUXow5NbX5ApXfwZ9YFsrxAtIla1zggM0XN
INiAxuAjjBdg8efFRsAo04YJKfSP7VyqWzdUUUmMQ1AxhOPZrYr+OiL2ROhwmgfr0Qvg4rfOE5Ze
Vshg/gvd28shO3d4kWPY9kKMF/oTkkPz4yR6ngo2JexvZ6GTXc6mah5K+pp8nzEKmB1tu4j4rtHF
LimXpyQ2Q31gYlvWhI54qXZm9Rq2MyGPpfFioSeukgbudRrpeJ37waZC5XToZBBCn6NxVmB0ijgs
NUYSLVIXTbMjT8iXgZxIDMfbqusH6HzVuVTJvbZQvRgOQVVcw4wEYGoAGTNFfqHPRQsKKc/NzkCO
t34bM8kaeZqr32XcU6fO53JBe+i4J9gADLwUVMicAfM6DuxpcBmvn3DVvqDHuNDRHYmQOxkupYwY
+y3G/ps1Ysb3sks1LUc7yEFcJeNPZTPnrasLX+IxKLWLMzh7iGreDqgN+X4ZoaIM/tpsORLt8z+c
nUeTnEq3RX8REZAJSTItX9XV3qjVE0LmCu89v/4tNJJKHd3xvdEdSFcULslzzt5r34056oJcZccu
K8lPsf1HognidW86gFMJoB20/xTECQzcxL63zPwYGi0bwLm8McZxLxLjFyrON7q4lNop+rIEYVza
eu05FBHidYtxNDJkmw4iH4udZTTGjuYOE5JpHk+V7T7MDixfKfJzRvGgxmHNFPPQxJKnzHCg4dm8
pUZYH0f4UMCcH9JsuiHvBfWdyzDCujH66N5NRrzSNO1L26J2CV+wrh5jfqcfguyLwcPaorhpixq/
X8e9S/ofBd73uU2+jnN3SM3ohsnEGuvA4wwRg031fhI9XdTwduyNjRmFm1obZ8zkJJ7YN1kmwIX4
rwL1QWpY63R2XqpqOjci29WD3AU1u+3Q6JYodeLVhPuYoYoPmuC+Nyx+QnmOYKlm/fyjAVTWlclZ
oU4lBH24ckqTOrBxb7MUtks87Jh98aGLD3XKvlBTbzgAGJycOTXP2hMZBFB10RcWzkiOx+CuUzak
VFfuicHHlVAYL5nyWMzke/qF0fScKSohI3WOScw0uHflj0LCC+o5xhUdA+jw3YsMI2Cm3raV5bwu
kTNsjKh8nm11IweAGgAGtqE1bTqzNNdYswnmFedURxhreymvAb7s1ew/ATBFwWrUZ6+hqhFYC+sk
vXUI8cMmauHEjcx1qfw7KtNDZNQnGeX7zvZ+NETWebVxq1S8sQ0mTqFPTU1q8VSe85AAHNLVXvx6
epHKhSTV91eEnT8FbnjjR83VmCWvHX1Pl4Ym07t7DQ94ndUA9ODzPWoySBB4bdOsZsKK5CgO7P9G
V51MAes38JYH9ODyiaQDqnAllNQqg1xVqXqoiIut2AohrFjpznguxvjYRMMdNwjE5iB+2E24d0nH
IO3AoAxaqqnCznaihOtKHF4QoVUzqrham9SC+8DwzXU02/8RqyTXS5JvqMjHHEOxPNVMd9stn7N9
k4p1N7Xoks38amqG6hE6xk7EFOqj6om+Hb/bKFM2vUvAUOMKiI3dXTk5G8s1AK0NM6kNKXsRx+Z5
QggmdvTEh5eJhW1jzyAVBhwZOmrA40dJuQrroSEyDinoDKbT6Ku7KqdB58kTsQbfldbmNoebtFMW
KSkD2jbbmq1bYdmnMEH54RgqOsUhnF54gchhaZkPmhTOOEOjVTPG5LXP0eKHD2ZRAeCQ52SmWTgy
H0pInmjDt86W3zP0ZjfsNtadnWS7iBHrmVFPt+0b80dFCnis2zscQC9zi+ihUBarGw5pMgfGuKjY
bFjjdgTTRBIfMrwGVHpk3TDtBxYW5Q/ZTK1m1tYBkyVSpsk2N0Ye7iRuHqEgl1tpfCdTRkZdEx3E
0ItNWcyEXZBLP7YvtgevIlbpofZqfp/jgAMOrgOjPLtDUiFK4OOPYndiD8jwIsoU/d6JANbOkTDV
h2rchlP8hXyEF5I7f4lafMO8wspZ3tc266CA6hl02QOZVfdpOx5K6Xyp6QgjQwi244yUKje2VZ7s
7Dq9bzw6jXPnbbwhebMG5yi75rmY/JqHt9OLzvoGo+QajevO96bHzPtdzLXrIAphEybjq84pRkZm
xBbRxQuP5WhYFn2I7mFaoruB0QJrohTy1W6GyJHn0TNGJtQIX8tFpBtPwXNadzzqjVPi5xWUhbkO
dhX64zWUBD7lffXMioC1SZsU88kyRbTLJTLZM8tvxN6L82DO/Zpgj46nru038GleVVK8xDohMbWf
rVXhFtGu7st4hw/1iySQug3KdOtNcGrmgo7fTAJUs+DWm99hLTROlU8R4HeHzPXvqVnIFqZviRTy
JDrW6R5vB2Ey4Zs/+dtB5Ie4Dg9Wk/6UTIhgOSfu9ZwigAbYtCnYPu9DK8xu055UZJT/p0Y630cy
VR+QeRxIX1e0ieVjzRutByxDuROfPKNJroyZjWFNbtop6MMnHnMyxxpSJSGhAG1zr1uW/RXT/9tu
HJ5nDRtIYoyiwGGiJt3HEcdAlHkdI5OJ+XmR3bXZfBdY4TW5SjD8ZIUHZ77JkO/AduqDdaAk7f32
KbUn/qp+mjvLAUbW9MwMmDApOCJbD4rJqsizL+TI0/awmjfpwLQqGgBdpHdiJHKGcKD7GZ1K2lwN
Qg96wYrMZOa8aaaZQ3H9g9QJrlIvOTktYsEyXqJEkwGt4OQ9TS2GCBLJ1p2KwP6b7VZohCGlTc5p
WD4qUT+CVhq3+G9J42V0Ktom2ThDpDGqoPXuovCeNI19NYSvCUnVa8UOJ07zr6wsD30+OdeoAMGU
xeGWcvARQxI9ZJtgGa2ZFlNMrAt8r7uJQeomcEinAx0Z7TyZT2zSkvkHU1sSydBk3ZDg/SARnnYL
bq5hRmQOzC8SNT1PVvrFdbJTgbQ+LEdyX7y1OdX7ACLbOmWamHWkXMRqk4xZv3ORuWd+sY9AsnSh
9zwOeXNyreElD9O3NBt+gWzNCSz0TvOA/CdmA4AX6YXS68rQ2dFr6COi8CTKyzt6uUD529zHZb8t
wu4Qxs4pt2FSxYAap0agkVBbWRoZmx8gXVnhJht3CeW1wvg2JEmltPSVY2b7YrS+E5bUlis6U806
Lcm9p2u+AciDCCE0y71YknBmEGjkz1gvoW+drGC4iq1kw9AOEa6B5wuW/fzQtPP9OAKWtaS+AtcJ
BNTM4CTkAwPlya52RLnd2GwxnRnaYNMS9Z2YfJ36kD1jpMxzZXeoOex9FqOKjmH76yx+jGvriyjz
bT5AZ9Dq2u0wLxi2QJo2PxpY+1e8OYy72Huc6LKoNRtZOvVslj0k/jyY12bF+dSN3YGWxBLeGaTG
1QwFFMkDbGK8ZitGf9oUmrF6qyELy4SSZqbLYnot/zqB4jJDFtreuikLbOJWBPAlBR++oaXfD05p
I3X3rZZyl5N7iWNnLZuJfHPnV5xkV8Rkg4xrKO9gMx2rYCjXRdI8TJL07FZahyqR/ynXj06GaU4g
i7xiPUh/geEnJEnEvgGAkbTGtrP6m8gFOVkUegXaDYxbTMfApQUm2GkmzfA1rMof9PYH7jcJEABp
H1Wds6gpJovQof7rJ4BVOM0gXWqXtk0rCfDW5mvYTk85lQqsvZ+p4+1hUyCSC89GpH6OcfIDnCS8
fBLcZE1eOfPbhZhEBFf/rY/bq8YjxMAMCM7yrfk+YWhuGtZOdc65JmX+KTGTM7T2W53T0Ytp0l1x
dwQowfgwR4jpyTSwtpBy8Caq4Dw5xksLuwQP6LXLp5km75mnK9pIsyAFrBxvRlDdoz08EuN3Ffe8
MYIYuhVqdoqe4ivXa4tNNNtYia5PyDk3k07AxzlECiv5wraItBi45pFxpDYPd5D1aOVn3pHWQrhx
0VvREfPNJ8thkCqp3+hs+g2/m/tAXUtATIVYv20epU2so29Hh3w2TgYY23hEBR+L8UGL9ls+qeuO
ETbipAPcmrsZ1jrZG9RdoZsAOFTFHYUQRZDPrbU8vmwlH1Ozb9m6NGxbxWsWAPV3e1KyrcIiG7dl
u5X41YF8v1uf0dSx7aqU1QazpR9GZ5P0jYTPWSQIyTAKcCayfFNW+t9AivkpmWK99gRoyxSRO42t
AcJdfmBc8tZl5jHxUuhMKCWIA57Q90W05oKvbc81KvSBoRIIrMDYjq63JlMK1VX+Kgz7axcijgxd
SJJzYH11VMtPIbsWLRmbIssneD3bwDfcTlZ4mBr70GHM752qAx9KAxKexF7X2XNrt/9RIn9prfEq
bZ2nIe23OVA0KAbmFQLEo1LIWZi6xA2cYhlUT0RNktE388SUBhvgUALqrFx159qDvTbYMupW1YzS
cVGwmT3LCIVm23k3ZcRkPuh/6L7i/2J2hZFtNcaRDW08ZO5OQbDp2ppQX4tZZQHtUXQMpbIuWntp
8BLI7FdsFQ9YA/NVn5QP9GX30i+PXhXdjBHmUNIad32LGEfNwLXSibyXUlIsTsMb/hKCyni6GLkF
aPyoH3LsXMkEhtWu3X2MMCcPpqvQR+E3YsKx22v+7Jxpa92MMeMKcNGkoErDv++xYmmAzBV0VoLz
yqNbFphAPZ+sV79fVxaBl8pQO4S2Av4BQfYpthMdUug34B5Ikv4aee13K3aDVSG9fTvDxaujGyNi
beqU/UNhjEEwWn5zXWdjxLI9YVOHtmb0V3i3BlARzmtjwR5UNUzqjJkNSLf15AVfvZK2bmEpstGR
+7sdX9+Uxjly7cmMvvBRwq2cwyXX61ioB9iSSJsLhBSxJ7/CSv2uyGtg4ZL2XriNdbbgmePzpCSj
a6S2g6zvMXgnm5Ft765eKH0+72Tv+U+pM5y1S8Jghp/EiYlWDOMrv/G5ddh2R6Iow7q6K9LwjQCy
mIQlSsYhq65bVDUrs+xeQRJ725ghkeDfXTVZ8aXKNFNCRTJH1l17mu44QW3HKMm/tbLaeMxZCn/6
5fjdkz2qxyqFYFiqma1Fem8E1p3qunPqq0NsmTCPdcWTFhMNgskuwTWAhrKyMZ2Sr9qX/b6V6aaw
gaB6vv9SkgrYJTTgXVGdEpmck1YeRmfY2DVa08bd9GyUmihAZZz/MmyWASsMDo2t7sLe6bnqE99i
uand8sQA4RXhQg1NruP+IiExrBAFynBS+WAeIll+bRt7Dy2B65xCrGvlrXCtvVX12XZkBS2c6oTp
fWcpGpdyvmtwIZRSwlLCBSfnG8qeXWk4v8K6J/EtSHb0V4gLNvmXXOb2032MwM/2628VAFZzELdl
MG+6Wbkbno1bh2jocUyvZ0X5nJaIxLPgNvbVeW4r80yBKvehNteTW6IiG9+8zLmqCYbqLN6ARLlX
PkVX5oZf+BUvmErPgHtJJRoButL7pKZGPFMQp2bl/q2DYRMrVWtcYczvz2HhXwGNYQlIUfmlQPux
fQRbQYv9CnFFxXAd/dI0ypfaCDv06ZiGGDndguEM125RPPi6ymDryA4xoGa/Q+l9MwxsoTIxRtwd
8Wv2u9PMXdm4vbNNmmwRDgTsxVvkshUb7WBw2bcFx2LEFoyCdadG6xeYmk3SWudgjK8JtnsB0cEC
0mJ7GaMk3rGyE9HuhjUBZeY3XamjYIgUBcgp7elGzoqGr7EBPfzclvO9DCy0NCmIXswfvAPbKYVO
yXs20Smg2JpwIZxkNX1Ftr8ZjeDk+OLBiFyaLG197eAOfBBsmZAO5eYBsWyxcpv5mqc/wo0SxruS
UD/aKrjBI5AHKxsEl+ONJ3iNty3i2DYxzyoyfxlu8Z9blv8pSTCUT+AAFPmjk7WM/aiiawc8AXsK
wai7/I487N6hm86E8ZyOIw7n7wZhdE1hbEPDYA7Bq5GFhwB3EjXylU0IyqYIjaOebTg27QbfPok8
5Y0KmTjH3rcu0YdxIKcx6NjjIZZ4ohC7ZRS3Ghi/QfKKzmwd7ojj+u4x4lnlIfkDnZFT9JiMIlpA
2uuyN5kOor7uCOisGd2o4MmQybfWM/R2rosvaUIfS2ZfkQfdzEVNfIe5LQyWmYqHouu873WZ8MCC
m0XnB7bYqDBZ1KfSaI7sHmiDZQd6bde9z2iSrPdgO2t9A44L8nAC+To213kfffd7xI9lg2Y2OSEu
gMwwP8KW2wIROBuEW4W2ePbL/IzyhBR5frwBZYcRIq3RymZ6SFwAs2uIcnwM7AASYVic4zIMaGCW
+9G0T/lQQMPNtllZ33bVgOc4uVdEh/buyGisXsaoEealeZeP9jMdr2kFNuPBSXk4oXLc9HZBBGOz
Hum6+ynMKz3SIEu+gpq+Fr2hqTWaN5uxENwuZrwosJJm5+Ttox6NVyhVKNMCxtCpy8gqaIe3Lm1/
DMX0YEfGdajHvc5oJpLDWiQS9Ti21lXSGv+ZDcIlHvgXmCigjNDWVxHXB4WvjcpI8ouxB3urdpqY
u05Lin3wqmzzXBb0JiNh3gRWdOV1BLR1LmtzV6Ncc4cSTaRJDoBo5Nc8ZnXIYJrCrSzoLeZgewOT
kWETD/dzF/endAQ/pWPx6uXWc9ViaeiITjPt60kiq04yvpRjZL8FOVbxsUJQ6i/BKO68ZYj4UFMW
31DLqa0e1LcQq8gneC7rX1QRfKKFM2jD1gG9ecnnckmyV6THnJrWkS+AmrRcKWzHPlpFLDTXuI/Y
BLbYXU58oen0lUVkEkmbEAXBuoaAy07N+KcMHeM5Jg2J7k1vgZn6hJWz/IwLVg4/02Y6JzQEIOvi
Z0IOZ2WxWZH8KhwXxZLMX2phUg+ZYy59FN4NROB4QBb6vbXMO7C/9nUfmt2jPRoklzRlNLiMcgI6
n/FS5PdyqI4ouTIaELWTvLSpZz4RVBB4zI8b+mf8Kz9Ko/blvrOgYn3CGXoHn/AnZ8i5gBl4uHWr
FoHwkZCJJAXXXhCu40whvos2q5qCWHANuvzjq2i9d1RwTabFoAj4nFowS39AyWrH6AdWh/RUx/H8
2g2hPnheFlLWRi1VPsjhZFyTRsBqMIXx0qqCUoJMiFR5AOvhLRHrGenZiTO735RDBUiwVC3pvJZU
yx//1neoVoL0Tw+4FL4X4V38VJbqETd1nx+BvuDrUbhZvFgyd4vVVkTuNwP38tPHh/wXFkfb1XTh
uZvKcc1LHlPq182kAPSd/C6L92XpMfwJE8rAHgVrkrSC6i+Vz21qGIePj/zOSyhccyGKgmiFUXZB
UPId5fQKF/hJB9nwdQapT+eX754tZnH/8aGsd1BaAuattCzgHQr47d/PQAEpHucrobNFnaBntTNX
U3eYxkvBzOpoBSMVSE4TBQSPJOnWCDDiIyQpH7HIeTfUWd2wFTSx79hkqM/wlu9cCClgBS5ALKZK
3sVrboVJ4equ8o6kQestBjWk3XOdf/esyT19fCHEv3REHi7bXtI5bOX9y40NBpuhuB6PosrsX9Iw
rFOdt9FDSUcxWOemjt7sMotu0sQfTlaZWE9NTYTHJnX62F0FkI4fCUJB2RWrMTjGPZAEdOeVfeU2
/hBu56Ryn5F19CgU0qjrbz7++e/AHUHDKlZtfGHCscyL+1hH+QSBJoYPGyLJO3g6WZDx5RShVnNM
LG18oqiW9Sir2xKhNkq3CjMM882ElMWPf8w764pUDsxf1/FsxX/+fqbQ4lpVhmTw2PsdkmyIh2bO
CKlPqq2cmOyv27Ya8//9pZGKhpR2HEB77HX/PiiK0QhpCztYT/jGLrDy8MYwS3a/ZZoZDx+f4MVL
w3sJdYa3BcgwtGFhX6xGoo5Bqaumh3frNd8dL8yJXTDL3cdHuViAlqMIS5sIaViHeEeXt+OP5Vkn
xezBB2+h1rBvohRsiqOgbNyppuhOo5izDTYq+9TEGMU/PvTFcrscmtUA1LBnaaaX9sWLx97KJdNL
IHOhEfTSNB3PuS7j/UT645trR8W3oDSG548Pevk9+n1UV/Ad4j3kfdcXRy19rDK6C4eD6wztS1CI
vH81M48OzjKpOyfa9b6gte+fWSDFFxnnGcGOLA+vbUQ/Z0XJLZHokRrQQgZCQuvjK6+6qNJ3H//Q
C8Ld79+pedWkdACJanHxfAclAsx0qMnMnIzxSWsGkvmItWaFzcbcxkFW3Qb0xNeMKjS+x9S7/Z+P
b0sH3hJtLYcLdvF9INqHGKKx6A+jLBFT0HTKCjgz03yesHiielRaob+T09gdqyLrbVpVJRbJj3/F
xeK8XAW+jbZYwJaCBefibmUDacylcomakCEGDR26Lo4wxrMtEPw+U58c7p2LDh0U+DUZ0vAt/3k4
FLEG0dR3yIfM6sEmAu+2J2l3Y5auuEmETcBErkBB6xkTC/387cdn+8/LCFCT88TYJyRZP5eHr4UT
WRk4HThpaYndaJZrhzg9wsJVeEcU1PgD+t1S4mXBJwvbb4bzH5tdIJme6zC0YzGAEsxn8O91wMep
33S95x0M2zfrA9F4UwE5oYmjO0rXonwL3MlgghvWVv0zlaK5M7TjXg0OoZYkm7p4sGFHAmsQzoCk
vqnnYj8iYXauPKdqzHv+gtgbcEhogqO5lEi1Rey039OJMIONmfuS3qNUNN39lB2q6jIBRlGqFrtO
CvJa9PH0pfAIOzWn7udoOGWC4DoZwYGHFT5JS7vgjhplltRHSvyUtoPpgXIpmtGDm/l/kMNw5lka
KA9sMt1vYba5zDLcqCcfsAmb6YidFzChQ7vIVqeioduW0XnOvSXo89pV4MaATu20nT2BEMIaM5+c
+A239MBAZWRuXcbWoZh1P22t2ampL6u+K7eDC5h+M2cxckCsXLVL0pl2vw89ta+bV/E3pH/ild6V
eiIINPzZ5jPYdEZlnb1plMLP4tjhF3KMmxBLTr9QRFyrMnj1HOhSbowSCUVV2GHomdGXNzWD3JUO
3Ko4MM1FPzzo6tYlhzg72nZXPc7I1rDLaMkuwRR2cqsFbL7nEerjdQAHFWJBIiEdfvxo//M18zxt
stMUmHwcaKfLo//Hd2buzTodpyo5TWVv3Stn0NcAHuv9x0f555OyHAUerbJAUFvSvVi0aJTZ6TAN
BsyQli65X5viYPjFQIwIozHHK/QjIYTyk2/oP4vUclTPc2yLr5kUcvnzP86tsDVvjxebh142xk1H
X6Ra44E2vxlJan5yrEsY+/KiahC/Hvg7VkTnMvBgMqeJuA0/PKnWfAwF7aAsjTMCAify/hoDQY6R
2Y+x6vz/wrgtj844BIfItRgCuD1jvI8v+HunbrNema7UFHe/8el/nHoalEXphtR0uagjNKq1dTv6
iTwGFT3ajw9lv3NzPdZmVllWRhsw2N+XOTPIqxgESX6jMVqwNnsJRQj0WrstWqvwN66eLbRFTEDo
/2mEE1lRTU+ZRQb2yp9xFByNKCjuK4rxH0WCnnWlprz74cdDS/5MmNdraY/dvcEaw+6uubMce94z
ACDKdxqYcLidOOO8/6Jdo/9FMNIIgcD1e6QtcbZY3eLIXTy8eXbDC1qa2FzoaR8LWhq8oPnsp0dT
8knByDMyb8aByBWbpgEnVutXLiD4pkGFqqT0c/K+3ZFA+bFhGmjHiT9uyga63nPK0jQeP76w71xX
ze1TEu8Amjfncumn2V0kueMeVNVYuOrBus07+qnpf2ygo1+dI4J0j85mDj753F3Whb+fZW2SScmx
bbjOF193QjwpJxqEJrkyhqtgxCey6ZFOHSGCgxoisl7D65lj+dbmLubiVIYFJgzbuPaMCtWImsj+
WiXjQsaYwl6Fn9Rr710ZDfZLsT02ySgXfz9xbaQnlF1FBlIpTB9Nl1ERs89k280a41E0vpEq+Fk5
+u8GlRdcu0JJZ9n0mJerCX2CzEXIMQCwyfVtV8bR1iHq9pBGZXkeKug8xUiU4+A5N1Lz5Qmz0VhZ
jLtX3mCi2UZvcq1L0CeeEUZrWlE/P35cFCf9x07BZePssUjqZcNAVXK5MfTnObIrp3GOHjlaz/Zo
Ds+NXVfzZmobdEQeiGzzk1Xm4j78PqRLjb4UDJJe3PLnf6wy4exErXYTMJx6kie6pZAbdcrnvUtS
rKmWWjfxZ3uxf4/pmCb7INDtfEkcdfFs1kPitrSimLAbdXBqQVyYG2WJkL6fF+cTigfE/qvGAj/5
yVN3sQnlbP8+8nID/jjbAI1lZ0JeOfZxI3eCDuxVxhR3P/Z58wByEM5mFbr7ZPbyLVOccPPx/X3v
xNkG4i9xWNkJdfn78Ek/GFVbVvIIXCo9ONKFkQLFatXQsHurHabiEQjaTxb3i+/I73MWwvWUtLWr
6Y38fVA9J1kMYE4eZzAc10bge/hk0/TOa4V8/fj8/n1+HVPQjKTzrPhg2xeXt06J1uvrRh7ZiuEV
4Lu+JsQHu8qiwYhiklc+Pt7Fzuf3qVHHc17U8TR9lj//43bOJQrbNOtMtpcMmzDEg8/YxHxh8k8O
9N5zwwUUbH40G63LejpXhWqiKjCPYY5QOUA0cF+i+1gBbfDupYFmiORYh/VT1gcHB/4nj+0752lZ
Njpam7QUHp+LF8YgVjJq2ZIdnakUMMdDbyRFGOzBZ1vJdx5Q9j18LxxuI7lIF6tyHncua1BjHwMJ
33E3ciWLg2AfsmuKDC0RBBHGJVFaMZX+n2+lsLCj2h5Yn2VhuLiVs92hoEWvWqW44dajn2Y/RG9n
X//3w7CbYkgCI4Dl7mKjI4KqdXAgyWNCB2zBgYgKnNlI5sgn5/Pvq0CRbpq0ZR3gw5a62Lgy+WiV
Wwh1tGuHmDtYvhgF4Vo43jrJLY+OPDaa9JP15b2Detw/R/GV4ym9qAToSOtyBkR4HEkfvUqBYj6l
obZJkXaZPrFRBzf+8fX8vTP885NFG8NeOpZU1hQFyr3oW3oVcRk8uuGpI3ht2+BoiHqnOU4Se2VT
4yqIs85YY57WcGTI4Ck6LPhQY58//h2XZ750UyjtuNj0dehqXJx5PJjmDEFTg57L7et4RIw9kyW8
zqHnbtJSNZ8sCJeLKsdjhWO7TBeJyAzvYqUb0EWyXxYGeZJx96Meq5b9QGEbz0RfIfb4+OTeaQ7T
EaO0U0ud55qXH+nebyNDGpV3cNCT3BU25UiFw2KcoYBUGPLTpQzGfIH6JrmL68L55Adcrj/L2dKs
spjZ0VlX3rJs/LHOugyyNMOb8JSU+NQ2Ni0F47qOhG19stC9M7/kSLxt3EwiUEznYqUrs0boLDfT
40wKRbMm/44gCvrf6gCgtvsmiRGsT1iQRPdQYZN69qp5JuV77AdvB0DbfnLKakY7G9eDXk+qwQyY
zTHr18d35L3bz+NmC1rI3A91efuDAl8nM55jVMv4lnhMogxNr0aU3XaF8/DxweSyKF28Y6wLtmBb
SFwWrYeLy+8x3RoH4R+0iAn6jDP65HsP4GWwrVTY1vsUqLy98jGP6I2fiX7vAG3YL8s0VtOhoWZL
h/ABpCrQwyDFkuC3ehj2Gg37tGnNrHhyK2l9aWAd3zAzBAvmGJYzALLGJWmgEMsRUDX1d78jGg+4
AlkP0A58SIMSauU6YKzk43L1UObLisTiTx6/9642j/6yklgmbZnl8fzj8YOSV1udZDRALt4po/S5
kx3afnNA+//xpRbL83V5qXm+mUkT6qGZ3f19KFF7CbG3LYhvp+vCbUtqaIK1T3b5umF6E2Pqg9qE
vLlDW8h0y6RvOptiD7kc25EVlt5dYkc9jORZAHSr6hhygpua48nNXd8+97EznKTpTz9EPDovTiER
07hDWla7HKtPe24jPHjbj8/K+v2zL09reU55qZgW8zr/fVoB7y5jF1wI/PrmuyzRnPRqyH5AILEY
UPbBkzWXwNTi2uNzL3Dwi3bcll5d7spyqpiTwN7EmNDapKXCzEX7Do10I7M4I0YiN8XPQRfuzpvQ
uFkimom6zXIEJEVZAsMTIkJcPfgZufBzsIu8voEJNXbhz44O/I8efUexNZD/mkxFRrwGTSH7k1tI
CyxD2u+nCHUfVkON0bTCH4QCM1RXvWimG2yZKNgEu5PFvtEePQI/TsMIaRMl94D8I2uiow4D7zoQ
+fi1NUPnPhia5IW2Xoppc8gk1qaigewHZsZZ+YkzEnVRdd/Rl2f7cJ5LjawxTF5rkdvQJSYapqhU
GPJj8WxeBtMbLFDWaXJyW3yop9lzsLM1DAuj3JZ3MJaSt3qwAfCaFvI41gzzkPYWfvnEqMTjSJR7
vkkTB54INKHwZNLDPkgvBBUXjf4bPZnsTEZscJsHEQ4WZTW3RIXEp76CI6l01z+PdjgQiNDg2wTB
gUW1L1X8LbdqZt0k+fkJHpY62NqYmXdV3MAizLywnq9EhuJmFfF1C27iAijw2HD3BDLrhxk1bPbJ
hujdjxjTMIYAbL4IyLnYenUQD4Ac+8PRw6fU78wKg3Pokmq2kllB2hmpkXW9iz2cVQthbzYBdfry
wfFq7b59/EK8t6DwNeMqs2WwiKH6+3WYx9hKC+EZB/YN+ZozNg5l0iqQYML4/vGhLpuK/PsOmVCm
RWXkAo293HF2HY0xPREJ67ajvMGBUMSvU4CrBUZ6D1SjB5muRnsHnyN+BOpfE0oCWLvHe/nJXu1y
c7/8kj9vwMW3VdDlJrq104cmpIXmwHh9LAOMNi4Vy6poFbzssiuvPz7/dw8qtXAkjUx+wMWlNmvX
JTcK5sQ847S3R7e4RX0PSAWN3hoVRb9K+rH9ZJr+zm6QpY6NsMVaru3Lcq31Y8Kf3QAaAfCUfdDa
5GfLdJdnw7Am8sX7f3yfKEFNmjc8TMq+eLJx6iO0KvLgVOXwdpo+Iwl6mFRJsGUWf3ITf0ujLpdy
JmjEL9pSCXk5vJyqKkg8kfhHYjnKdh+3sbt4EfBSrlxLx8A0id3rzgwgc/YBFoHYK0hiAoNppbFm
4gWXXzxYClDt0gg60ce3+703y6Obh6SLzRvdtr/fLCNDnRG7Tsp8q6sxdjYmPF3VtNPeJWPoswDf
f+/zIpqgaETvRnvjsvjwzRJFQYECGS36UOzqRBXeXQgC3zk6dUvXGaBq9EmP498HmmNqShoeLB6v
y3ziuGMjlFsjhr6WlI+J3GVA3UW6mTACnRGBZTSThuQTXd9y2f6+6UTYSdRyLl1Bwcz278s68XLl
VhYbR0acmY3xgC59n03gdXUSPC6Z9QTXFHDR9tUop+GTZ+6do6MhYC6i6cKZ4rLN0qRxkeHoJdVa
8rewU+jh12g1Ubzywqi67Wff+QJIiIwHG7WZ+t8/HFQCVJaS37C0Xy5aAz4Dj742jPCETQDOosCG
CmsVr5+ewXz6SEULquE1CvCIiXrWITAdu/3Hz/U7T9qfl+CyvmRL3GVGPdfHigfgGRTHsC1xgq16
o110iPC8Pz6e/e8N51uhEFGgYON7ufyeP7a8ZCUkbNroU6ROVJ/SDDgF2xSigj+5uO+dl0RyZHJ2
mtHXxYOV0nUF0WRqBj/duGYwmh2cnMZ/NBAKIqLS/OQ6/rs+0HgxJYU6YiftmRelTIcY0dKhZx9z
ShaNHcobfxaNgDYx6cb47Iv33lVUJjUTo0NL8B3++yoyxpvizpuCU1on8qksOxztLSBo+5O79d5V
RHpGyCRiQ5aHiye0orMaGshVjgROY7YTZulNVEV+/dPE+gPaj7LtfxwPLvsWYstZ9lCMLbOliytZ
T3P8f5Sd127kxtpon4gAc7glOwdJrTy6ITQjDXMsklXk0/+LvtqeY9g42FcGvC2pm6z64lq6H/sE
li4UH7YRGKqWfLZhPQJ2/o8b7h+imPWn+WRfa8uGTsHfP0kY/qiJ9L7hObGaVzBMP2dz1pmwhpsF
Lw9Jn9E0dEorJzRaz34ccra1YHZBnWc/WvzHrxOsf9wf5+Fa5HIZp9C5W//qfv3P61EHtM/GIDWO
vWLMkZVAwW5vmIu6W0CTeUjJ4ULINwxNPMZ1m2s/NFl6uzRlrp9f0JeEHuhKkmwBO5RggyLtqReT
DG5uKiaX6EeFDLw5iKMwBDzAC5jeRUPRNCqJWw8WsO2z9PXuzdCVHV+TKpbilBnC2XJMjw/+OMfL
lmwdZmiSszUdjb4F3lgQJqDFMcZHXzPZfQcwW8ERHEr/OfO8pY6MDg8b+xHSPGVOI96XtjGfy2Ad
+MDso04z8tKVWhnH5dmajG6lYY3TwCnoByxtTWbB0KCyLI0VFzYz2UCUebnroDO8l5lcWkJ/j1E0
Gxo5dUgC8Vffg852YIJCqSPmKfjjWCzAsVmJxipCXyePwpHgkUxRreY8266/6WTmdqSzX/LVg4Zh
mAQFG1++PWHCmG3BR+7hhNx6PXB6ymeAKIx57rEWwVK9Yysi+zJl5WYbjunpy2mC9jA4xXzVah8m
i+CA6A8WSwNPg6exoa163JKhT/Oy3VOfDi7uksL6UqpXu38/dP8htuJ0chyTToJH/+2vFOZ/Hit2
fSYjZ13j2Fd9CeSFeKmshnpruBoOFqfKkFa4Gvh9Lzt69lDAeWKyvxwMeEB9lj5SDFL/Ecr+effa
7joxzS3AxJ5jun8WxOzFjfME2MIxQOK1Ax3RX1RLVGlU9hT2uKGu2dyIkN+VYf5//zj+3x/NnUuS
RCTH1BZ11b+/81rSTWBSlHdsq2V8bOeawpFrxiyWJfoCYK1iz5jcN63tu3hKmZf79x+/Hpr/+47b
6zQz4w/MbRHgmc4fNQtb1jOaMJeOwNJQUAhi3obS+enM2j0TqbQlvF7f5f7UnpoYnMO///A/76k/
f/gf510nZrNi0Z5OrExnI1TaxI/IGXSqNqOiR/gff+ufF9X645g3MUghdKrpf173fpJVTArFDj06
r4xZHNE0TDxVtRTbf/+7/uE7pYRmMQDHnIfJ9OHfv9PYTpM6Zz7iiJ3EvGXrGBkcf5n14dLnY77z
WFx/gs5VwHROGi/5/4xj17/TQIVCTrY2Rv48t/2EF8nucuc4mDm3sL5UpR5VjI9bUU469yh0VVmn
ZUw0tRWpMh/+/a//p2/VIEvTfeZyyf7/SNQCj0JPOQNxY711+kxYjJmhCDa9HyVBu4z/ERWsn+Wf
D7BDuZYX2EKr++dpkubGnDi+cjhNVnSn46YXztmO9W/dhuSg3hCn/ddQ5z/9TJdevsFIxV8Hxt+/
37JvkthteZAcMVlhWzuASM3USu5lhaajUZ3xPHPJvP/75/pPr6pHrEbJlEeLd/XvP7WfxwBMO3ZE
yJ2v0G31iGeXwKAuk42BHesZDEu2kVCwo4wc+T8+Z86k9Sj646MGJ0QwQN+ZFoVn/f0XyHt2LpRh
WUezt8ROCQPA1WRn8N+r/FcwcsIRFowgbcuBuSXNSKpbXVcLRVkH+InndwuLTxOT7RnTTHvMecsz
Tl3mYdPaK85MfE2sT2c0E6yBfd7MSxEFemDyRkQqAkZk+Vr0mXNlM39lyzEkVbGEtYevl7F3oatL
2ePHCYlG51cNTAxQIje26VU3khFcbm7uS+cFSxXfmQ07wY5yC8kFEYQ2fOTuBHQ1o2a7A06rbWJt
+gnWfn4g6mDzictdMb/s1qYP6lebyOt1+rjhMPl+v22h+ChgL0EFYp1ZHGxxXVK1h1GqzIkoMgmW
Fe3EdkMBSScIA1r4cHezRJ3ZC1pNmcwPHfqRaaCwX5dpqsVkaqYtZ3b760Zz3zArorFojNm5pMrx
A4wsMHRQ00H+DhNvlE9LpfAxiL6fYBSaqboGQ4G+G/NlCT3d91HCpDK5C6ZYGyAPpSLfd8TyMxLe
fLkzrAq7WC2LCwt/ClhForBylmPMWjjKieyTPWa2wOq5Os3uVKAfUCkfY+o5/cvEVB7oWWZvoY5w
qGL/JFx8Bhnjh3Ppo0D24YFE9ZIPv3L4d0D2s6GCwlQOd/jm3OdqqkoGPIsZHTc7iV8Gc1T3xeQ0
n54t7BsmpDy7YK00j1TyOUTHSYM/Uut25BqrWTDtmzlaSgAjBQ/RCnXQdnYr9VfDZI4gY0YU+Df0
ya3pDXwOJtveWwIib0t1Loi3tt8i9OYRAY3LDgbbvyMIz9AEcyDY1cJ9TuSmKmalvBReDZyS1kHY
IdXYhQtb2G+CKQ32a9GUNciU8WynpWS7GKaehB5ErQjK8R7tm/8rXQr7AbKnX+3BEHpPYqhdNKKj
9u7omHWmvCtYlR9zNmsH9vSQCtlZjIOH2yw9yKCl8KR0J/vFuVOZe0fMaXA3s3ENhnvNm4HlunEd
JrRQjpke1N88V9ZtMvTiHkYWlWurzL33pmmgDQ+5st+tuuoRHYk8wUGEqoq3B/T4kVBo0CNHSKkt
xOZUAPYE9vWrm8B/C1nuh84oeh8SH/bYFb3Ve0CeuvIhYzj2Zs9x8FFYk/2LrGyGh9p54xdT2Sxa
p2Y1lbvRwUke2AL3Aa9GOEqGc3jI+m8TSAP07KJGPiSFXZ0Knvs3Gg/TQdcBBWpxUNxyH7NuqFrI
9ErXmh+4Wpgz1l3tluUujFgxN8bFD5g8GgyUuvgiYR+2WrzLRNAipiAOIyPWJXvZa3zVGEwm4QlO
m3td05ebXNju3yzDnM2HQbXL2aoFuJtqiIubEEYGtlQDCzjqjtiuKx8s2VLfFhFRXE7UaCTFG7Mx
KfgfJsDFSflu8V7mCABC32ZE2/eYXbbGIDjFzMlHVsoyqNkNwGdaxdl4SjJaLX6TVIgBCi8qZi3d
+1nWb6200g4Ou1WcLY5sw9pYkr0FjuMAdbT6ZQhdGqfYzIPvhNXjsNMLHCMqNoNHiKzerpqcCo4f
7mUn5NKaVhW3Oladr4E+Gr6roTRBmup4uIYZRISe4ZcnOgOM47G2r3V6s2sD/UOZOC2iVFXa62JK
a4Vrgh7UnfGsKw+Wl5E1sAGpAluxkd98OXYHvy26TctMu4RH49qccEGqSTpenbZxmNVjz7qBru35
0OHLNBnenCDx9pM1Mj8Jl/3Q4ciktbpkl5qHc0Ozyznk9dgfYT3QjxXoVkTY4gF5soWWHNkQoPo/
T4eF1gw6jik+6NzPcRTUY3IGWOWvy/V2tTfdHAZbZ1uCdnKZQaUaccXh9Lo1asrPmSfAmIsCD0lv
4xoak2Xr+SmzFRonXGYCShgtZvjhzeqR5SSsiANPUtqFM1oqhBaGou3j1lHmTS0k8Vg++RAxnlgo
t24taiqwjXF81IVVHHo0l5eyVrgPoV7twG/oNJddefUx6zVhp4DGF3jC9kbVO5/F3HMidXkr18WA
FnJcMl21FIOTbrb6lml8bJuLnn0Y5eg90zBe1Vp4LA4Ihc27yl3xFqXkr7FGhyNv5n8RK+/aY2VD
nqkQCFxq2lh3pb7wNRmTEfll1hy4k72dpjvyORl145Q3ufsxLU1g3tOQnbwTSsb6a1ZC3w8T/Q+C
PT151Ck07vu0U0esd+5B77s7NovTSNNN3D7sgZsIosxqi45DW720/tOs1FBGvLXltlXezGWZp4Q6
sUiDbz01l5PUnTzyvKbemebSfSxlMJrRIA0oDXEvNh2n54tHZQ1dgdu56Nb6jheN/wMFNxxswWeR
DSavveHLY04bNoJ4YrwDo8yjke/Gjgq5pqCUnw+Jv6R3y4BeNWSBtcGHmwJtZmq0CNU8F9x/SZ1u
C48su+4X9zAw3PjGjsC48dKseRqom7/OJjcLYX4M72vsk3o7ZHa/70ewB6wyy1+LSdiaZq733Zae
vvGbIHtK9cIxIycVy67omitbEMQVsVOzJ+VJYaIRrIIHwmwD8o81oKsTg7dvZxiwEsgwYEm9QDLD
uFTOLbXkzyM+Qi2EoO3e9FTQjFp0xB9h7QOkZXeJVQzmRfINUDT1G8tzeSxIE0Lfyn8XZDChkSXL
i1Gjogulid+O5cKEjvzoRdyW6MpHI36d9M6dNtPS1XtWnLtwMpS2zyTBjuyVwZY/FYqfM4/lwVSL
vV1Un0KHBREWgrxFNN740y1zm/TFGHF4dOjdKPhrL4wQtzDIafCj06ALrmQhPoOi/VGwgx91crG2
sHyLL68YPKK0cslPPXvVJ0bCoW/JNI3MxW+G42IVw04y9hmcDbHML3g1iP8wEsYcry4yhYY9wogB
ee0uma2VEe/l/jbvmCsQCWtSYhF8DknnPckA6gBdHaN744gy0o2bjeA0OuAkEWWGBjVFAAtPzTki
Li1lTKnQOQLDWtecx6WozcPsMs0U6jUCP2hM+LOrQqQbyrMOcDm3YpAe0WnZHdky1k7L0PabonRs
ev+aflACHFe6EgMspCfh4MDLn2ZWRkHdGNtRnyHWUdWejwvcqnuf+fKTja2WsaWSSR3ShQ1B5kK+
7WKTh6yBUCgItDkc6ZOzIo45EtmRuLFn8lgOLDf5bfzUz+KhmszslfkT5qPZTS2p22V1vpf91O0o
vC0sCY3NvDOcvn7IA/XcYuP4hcXBSg8xGzWAo0ubUFamIL4olqF2ltK+a+FhbOFItMOmzksAHKWf
TDiCHZi/0lYUGfMib2Hr9q4WYZxe+bYq5zbNXoSyiqON3FGf5FVYIFqokFRnGiPgywa3uOfM5/pr
sGNYOmzzVtOecR08Bn1yDXoD2FhsQp6QOTQjreD+zz5Bmh1siLG00+ZH1zK4l8d1qKeZN9SYL3WM
NgLAGYmMYQx33TzzACt9eJht60mZ5ob4Ct/kkBx8YJ2lbzzw3OX7ZEKMvU7by8YjC7bex9bB6uxV
N977mypsFQWZ9W3Y8odnaJ84S1kVU0pcxsnmawGADebIfjUKPQDFVPaPRDa4XGw3ZslDoMeIzbSK
aseFrKqxRlzkfr43Ajg93Vj/jqEBAJeCYtOzinm2e+OHZeTfQ6zX+zae3jXL/U0iC80jWGU2zbHk
sDp22QLwuEmvMpesT9prU2R4daQ17Rls+CwLv9xJaT3YU4AH1bXGEkJasoCG0KoOjZYyIs4XDhm/
hp1k7ctgYrAMjboBiHczV+qXnQ/PBEYIsqyHbsDdphKWvyc/OUwiP7uL94OADA8GIblHdXqPIcTb
uDW8GqO1nKvijYXym+X3M0PSUcLy2zrN0kZFO9+5cQludnB22pje+Z16yuVCGGOWT7Ze/nIW8H40
77KNr+UdMHOyPr3wUy4/SI1S9bgSQDsCX7U4E4BNucZbO7KpINq9XEeOloCvrPOI0B2llgPAeq6w
wn0np/1c0vwjZioMkm23X+g1Pkit1EOmt+ShkAWQFnu+5mwpRn1bg3ssmy3fEiTOxQIkOa5oLuY1
wsBtXhleuqsV1LDUIbIY7fTJNzItig2EQK40sDYw+rrRO0PfMQMFo8lv3Itnl1wytg4n1ghOvj71
Z6M2DYJ11syrrjknuf2bba/TxMzsechaos60hkU3JPapaILmJy2++MkRuRY1LtYfamPBViXVR63V
3ywiES5Pq1yLVaJwytutV1FZJ5FhlDiHubzgl3sQon41wJBa7H3CeP1tBHKHFwNMcIwABsNL5w7w
wrjQT6Pp3w/dMnJLVQCkONDkkE9hZRG3Y07WomoY8FOb2jMTHFyvtWmfRWWchJB3WNR/DEYyhAPD
NNuYzaQo9ubiTZNxgaC5oFXr+S+2FZNUxulzIpNfhV19Cg/k89zzo0hNb5WzPEoTmp05udu+Msxw
qbtLMuLkGloAHrGFZ9evsP0EiS5BV+r8iqvSClAu65Kdfeu6Aqmd8h/jbkiJecRbxkLofkAbcN8t
YNDxvpZ3Q9JcF2P5qMCVh760vr05QwdTzkhWff9q16l3UFr7Ao2X9A0r4L5phL2DaZxBly2ATerg
mObYf+sSi8ktS87csM679D25kQAMQs22F6Q1gGiMNDUiwGlg8BD8NdlyLwu4RLN3JgjdWCK4DWzK
U1YovlqeV7gL+d6eRmgdir2Xqse2ZhoCFZMBeKwyuOoTAG80/9vp4JF67OKxHu4tt11Jg5gFcq1J
jpAcx6+6J5pSQY9+Fmh4uXW17KhEnrPbVCUffUXAOhBFMWW/X6qh2QZ19pA3LYOSff5lL4vxZjV+
H9Het0KhtfOBItSeKcy3psp+kmoNK2lj22vmsYBjDUMH8tsCvrgfjBuqVb68JL21FeFsmrugvWxR
7kGIf+bZcIO/ZYVBUjxmel19aUX31Uo+0j5N/I3H3vemD7jhXS+Xaz0PlSZmc3150boFaYwG2aTk
wdQgYGuNzT8kPyYtvrCBC1WxARGXQuU/CAtPj0HEHFXBig3PyBvccsJ37LDgi24ZfZ12alGXa131
6g7uvaMND30AoQDXGiTf+HcN2pwimcyMA7rbV1/zzkaFyNOR5bnHU6Gl6o7BAH7gHP9kW/3kVTy9
1jzmtMt5IbUke57BaE8CTGQKfj70dDWAhkTrV49EjqNkmKW9xoqIXhrp68jzzpo2h6gloGEL7WT6
mE1o5j01vvZQN85hcfJ85zYVsw/Vc5HD2WEEdoeZLw7nwjy2oAV8bdoofQoIg52PJi4e6HXsq7bd
e656xTN3UnK6cnaxNGxsCNBPjH2c+hyLjYdgsiinKGP7dPbjje0vj5PvHRynA6q1jiJmtFyQ6f6F
dztXsnotLHkt9SKg5JOxkGw/ZKn2y/Q6486G88jYP9DqLodrm+yZIz2hH/hNSauJRIl4JPXExUyX
33omxUazCJnnuIVLUfyuxBTxxz0bJe1VpkPSPYNt+QaJRQIheI3+aUcipCaBbflcbbs401R7G03k
c3Qqt1aWfVAxxmvj3zL8E23iQF4sSFGlbX80qadHepFc6wwAWZdwb1btY8/ThGMWcldG7c7DdwB0
+VxmlF2YTFsrOc0OzeTPwc+IIJ3Z2gT+eBkg8MEtIDyA4x3mOU5PEGQbCK+YlTmF3Ky8pOt2p6mC
u8br4RDxiWfiaDoDqUb1Xg3+TZQxfLTudcH/u7H75mGmeFlo8bno0gfI01fo4CdP+q9tUTx3orxj
//Mhc6aXcUbf0Ov53h0p7jBI+9YwhDUabLd37StpFJy0xm7OQbZ8LbNzypUpecWgu1nprRiD3TKl
NUSsGN5a98ow21ocOEoDfmQ92j8NBESzjHEEDOWtM9ENUD7QoeGGpo9MQ28fm1VEzQLGkYLcZ8/W
QZim+jd38LNrFNd0xLuGwmKDkIhryTRfx6o/cNL9FAxpQ6D1x0hT5o4DVYZdF3/Y0q3D0mcdhuoI
nXTN+TK7+pk9qi3gxJeUPADHPR1SH4Z+jZZg76YiiACvS6pW4FCFDj4PZ+ZoQUBMDI2+rLpnwv4j
1qvmzHVc/wCpfomx7LJ7eSDQJ4yRnNketCLhey9jpt2x+e6fO7hir3FD7B/7BAPOlGwnMXlcQ0QM
6Eoj4Jrx2SDJ4gpIhnNrNi9wi72DrKeAO7K8MKKlQuVZcksH+pTMw3uhmU8rBr2pFqYWtJT3iPW3
nTeoH9WUZPvZKy7OVD1ns4SbsoiHJp/TvUr8nZa690NmthtXBTu433QZ9EHteptKQ6C1WD31N5dg
yOW32rttcFzc4QbLgOwoM2ZEldb7oNXjhlkOM4z9jEDLy8pImh2fVdsPocnSZ6SVPcI52906QVVC
RFDTDmLgq9343JQND9MUtJfY0zEujTophI4N2uMIo4iWXHR65jFpduRkHbZfr/2mLmNGWQ3W0lLn
Hkt145pH4aDCxh2mHvK6md97z9H2FGm7aOk17Oxa0t+leryTnr6EPH8Wjte5fpgW7ZZgP/9Iex93
XuaUGM09xeSJJTUL1GiS3rdxY2/YUimokRTtkyat7GFSAUU9t8Iwt0y6QjU2twzu61ikahatETz3
7jYxzOU5txk1qtig2bqzjSNH6OaLNaIKBNzcBBR/zTKyWmOOvHn82aZFfUUARbkqmGGIsGtki/gx
4fjSVZo9sMuBK1D4FCdMVy5XkYwMnFuI8jx/3pG03WRZX7nqkBIv2Y5MAxeudLeujQZV5yFGvDVu
F+YtNo7ekkFCZg4zyrIboKbTPofvRjnxiyogziHNgQZaxGsrEw+Zbav2ea3JRbZcktAyZb9ps/ou
SPAnM1HhhY4dn+x4OJNmK4IT/VZ2oti2A/hOZfyYRHwrWtCypiwORp6+KZOSgW/ENDByquxzq90V
lBY3Tu9+5E57c1Vxn5uor9my45heo6FWv1J+ocFgk5v0FPXnT6PO3zQLcECZmw9saN4PlDk2Tmec
2Mu70L6E1ebLH3Awtl49ateZxZt9NcNHLe30Pe/9ZZNb87Zo5otOJTNkjwPXeQZKWnPvGnvYWV18
R6PzFIPc7BZ56TPA8SJQB8ZmxR6jUnEeZhopodXESBub2InsEa8d7EKKNImJe7mccA1B1qaeYvz0
yv6pr7Fm5j3F7b6oN7SON/Dnrn2lPRMo/57N4aWWE6MezKNqA8L3qrTunWTZOTMykQKwai/vPBOo
x6IQRVGEtbT5jhz1o6FcSR0m7m5QxIvIMBtuaOuxoqi9WQApw84YIcVnF5uKykbv8Y10+moss/hj
W65mE+evVXRPPXToOeFApmd2LDWXqkTj3TH58j1X3h1yeorz03lkvoby9dyhnapsWj6udk5kTW5G
sANLt2fHBkFquxtsvbks8BAfOlhvvODuxzhV+vtogOcvE8t6zAZcGoA1Z3TQmbjrbRojLM2oN+Kt
ZZvpI/8lpx2uc19XkTfoTjjOdrltGM7Z6RReN2nLF5cXlhVWMn3yctLKqhlgSKrkFwUlzvYpVXvd
lY9d0RNL5wYo1iB5S7OF02/R7rj100iWfQY/lKcOZefNoo5EuWYB92RyV4S9Ybv3apTiJRnXILnX
hs1EIZTvmcI288wwz0ZChRScQuRR0tjEaQyVWfFwjS0SykVNDxKsJ+FFY+/0ydF+LP0CnMFoeE5s
KK/u4mI/MEr95NiTsfOdJX8fWK2/loBJT2PGI1rbFFA6D+v8XCgjDEYHdj4djGtDNvxkdhDSS8Ly
rWGSwC6Q9IOtGDvnc8F8uu1BNm+ofr6W8fA75y7uvD7lgij1TaaxR5B7C99tyUWleWWy96c82TYS
8G4zuRnw0eKDVgSt8Eojpw1atGe6zxg4U1mkU51XRc5Mow4IMod3Wz9lSVFuY1F4XIvaK+Tb/q5q
0ux5hN/75I599mz7UxExX6HvOkjHewoUKRYIQWQzUnSMTKea9+CMSK7phm/twl+zXyjmYF+pyfel
9pCXjv+eTIU4TImTP8qA2vKYNda+i/tpk9TeD0ChLHXlVMYgsrmbZBBeKIQ33jnKc6K0xBXNVAwX
2ETLVnn6r3hi5aPoW+vUufpApZquNQjEV9OEaLvoY7MDQU/VNF2seEfb+SwophfhwozbZioSVD21
yKcrlCJvazB1iADXsvaKTZIQfVoVwbRnJWbWvjvCqKNTQveRrkPtP3PzhxQ6wql1Ycnrtndf0eVG
N0jWoUD8QxW2rtTEx72GIMu1tGUnp+kwUa6hx6Y99+zabXpzDoaQMYlXobG4t9HYerzk7tAwZFsT
xshzY4hTWub+prPd3aA5TIJV1ZaJs+1gj9w7Er532eNuqNx9Jeo7o+Y/7dLVRUCwNcd6W3I672S2
dCwH9VQzsmDZ+Hpzki0k/VKfVrd1HUENvOgNn6m7MA43ABGpLLbLB2HBjJqmZGMGC4+ktAh/Bnop
rgIpLpcp9Nvg57JMm653fi1u+lqYjdp67nTV3fzSx0MVNs1yCRr5lQmrZ+5PnWcDT0CS6ukmsFiS
ElVy5JZBlUtjOUxtCmNdulZayktjxZhjm6PWNQCecwqdmqIpMrvDMUW0ELdDueXEuFWdde4dBjJn
h0L7MO1ICXhu5vXhaYnVhZEfCxvzgBWnirgfi2Vt6hmHurpR0+x+mcv0kOmJs82GmIZgP3x3Bl1p
PnbTD770rsU9Kg46wql0IP4PFhtFbUsCWT2mOjWrtksRgA3mFgjyRzaUj4QXT467UpExbKKz1s7W
wu+m4y7z2kpGo+wvZHbeuy1ZKSRsxnZsENtmILwj9kcUih1bOxZufsqlUJukaW+GVz2UQ40Ip32u
W4p+cXAQfX4tbTq2qd7djQyGhXZbI3xz3+LY2dr6Cs7GE9OQY0SLh7qjqKv3zLC+0FIdNdJ7p+KI
hVXgMELhXy1BdVp42rtn56+UNI5xkel0bpoHeo7s3ebdh6GYZ3SLrefJ06L3Pxnht3fIj1in0VBo
ADEMS4FelmSK0QPw5ru2K70w9qC/4ybf5jz4LKbJYmvb8IPG1YHbi/5c+s3bktrT1rNJSNb+RF21
D5XU9gDiYBMLhNyl2OUDW7CsoYbckbchMV5Z+nhyyvyR2aqHLq9+a4qSTNyPtJ4zqvvFcMl9orQg
a/hCcZvATW5Zb7S5C9K6/pyS7libtc9uEElj7PXb2jfKLXK4D6u3Ppny4ZkscFUMU426M2eTu5Dm
seuqy1SXNGUxDjVVQlIq0FJWqMzM3m+iSgYKradtceEUIkwYAl1ae+MtkmvKksNBTOSjrqNeB86c
RKJBMEh3weB1F6GWk5GK59bIn8HKRm4ujwmvoNEFO1SPNv8SXSX+7Z3V21dS2obRmno7qX6hiN4U
2LjBNVfNZ+8al8IqL3O/mKdkaLJNbATHdkJgbqS3rI4PRLs7fMPk9zSJWoOzZCbJjUy3jWZZ3ouc
fyBq/J5MjTIUfqpSAcz1TTK3Bng+VSUG1rbLvH4+jnWfZdl9Rf2f08vdxYlzwHL8WZXlmVyA2sEk
92PfXlfQC86l+Eb96LPrpvu68vfdTJACmZAS10+hjE9vru67NQOkVboXMLZiurp0xoKXRU5svJsn
v/ZOHK2f7WylkSDmGYf6PmZbcJ05AsLvJ2/JqFEQGdfRIus8uAMDTahZrFj7VcbiLbAMAiuKGklG
eA/g9Jryd0vF6bT02M2WQenR0AzvPWN7jT/+LhLa4+XYN3czLqqtdFgP0T0VSfjDm6DqbqnDpEra
a9vFKPYFu1gCJtmDyXTLZW7a+2BIqntv6t+6wuOlcxkJCOSI2JWTUPMfrIV8bHaZzkjis84Qg5nI
bz2bmnAp5DUo0N62IMfd6tCLBmtA5t5ScziyfcTTF6SvZtfvFk2yEcnm61ZWwar78BfEmdMn7S1q
CzEl7cl4D9JmIrWYsXQOtJhMEc/PvCPOrvC1xz4ZCb3nihF3hA7KGn+1TbKT60PdMoTkzPVLIIKP
OjM79D0W7BHBohVFXXeHx2AOXdG+6O74Wxftq8DyG69seKv2rqqSr2nivXlNzsQGxsINBMC1N5GS
HfPB8+GRHlvnruNKBNN6Py8JZf2u/sH2GcPGdvHITMaDGetfgTffwVm6ooBIIjYhXjWbYWxk4UNU
awy2OBKBhYhfdGfg2x38J30i5DRrBoHmJAjeA6qpd+DSFT36YAWePTuti0q9MynQ9awpFkxzZTTz
hmH+Fk5/YVDyu3NNTFCies18uWd7x8N27Uz7sanPepfwXTKhY+wLxOmu03y4OXGR8BlYwDHTh+xR
Y/ema4SUd9yUJAH2ICEa8PtbqoHMMb+NnfFpk0XDdWb+otBJhTPjo6iMTcsSaUS95oc18UI0IEXD
tuc4LrSy3mp6nm66xlhtZRRduXRwmLknwxZHY6FuI0A/iqb7spLkwavpM/baeFBFF0TKDvA+KfM7
R4kVltMaDyxofGyuQCajPUp09knv0l02aBx2pgJI7z1lM8LNofthI07w2cTbpw1IhFkxOhTHdBWZ
0kQpMBOBTMrL6IMTVMyN/NSC5o6s78Noxl+mlrzD6mS/PPCzSDNYue5YMiJmWQVW3ri3s/qjTBn8
wfxG2CzJ2Wzm0fKhOlR+eob3RxV7NLu9EzsnFxR4iP0QS3ul3rIyda6NWPZc+H3EnDjy3H68Upx5
LUfntxtMJ7eYoyqpfg8Gs4FzgaiS0HHT5f4xYLE9Yj/nUA/OjzErEUIyXFFa6tOhU7HN0x4+ZHvl
JaI8lqWPA6hyyInjkTzpmqTulz9nrypohjCW1irH/BywaG1KZM9MUiLdoRFCWjpsGlcdAjS9tkDV
YMRiB9b9uIAUKT2Uleh0R4JqbnMKMBe3pPw9JfkH2cWZEaKj5tXXOp+X/+PsTHbjRpot/EQEyExO
ua25SrNk2ZY2hC3bnOeZT38/+m4sSqhC/93oXjTQZpFMZkacOMMmr5mc2MAqejt+GWBAhCohhFmr
tqGtoGUEExFKrSSGHVNg0L442hRl/zjpnLn0IuEemH1HX//GcXNQqLLXaQno4lfON99kDi3t4aYq
zC+EzI+ryLLJwcrSx4IdmJhQuE8jw0xUtOALqUlbpDExBg7Rb0TgEMkb6Q9j3dUHSqmDidC3F/5j
UsvxpLN3HIdy3HPe/yE8Zw+RVG6nEkMATpy7kTnLqiRow7PFN2ybXjh/iYIdur0c5evgEWgZJo8Z
ObAMqEgqJcpupTr3aZJJeMJ6jq+Jk1TX9X4OQAjXBpVeFMePCe5znJFbt0i+6iG+DWPj/CCsck8c
Rk94WqA2aNyuIv6YVcNh1yOl2XBM/xS5TnBQB41oZJhiMthdT8X0yjg+JVIzYD49MPANp/QWWQsY
QJf+ycPO2xi8cmhnCtDFnU1f5SM9+iMYCoAbcbdQ4+k/OXoAWIlxaIdvZWVnRCMRpVTPP3qkr4fH
au7myfmGUPBVqg/3vR0+ILyCIYV+XeIv5ac6vI2KMZhWfcuKik3T824b+AorHRBm1Vndn6IgBgtY
ym3R54vgxoxag+C1DBPVAfzLGJk4Wt5Lilb5oJMtywYc38ZwFbELtP7kk3z0stQ+4bdPqg/zTLZX
JncC2hifJ/cUwCMmPPral9jdV/7VOAWvwm0t9iMHdKskUYiZ97PnOTW+QKK7LgeYNB47nTR8DYrd
kG3gC4HhemBIphrgoroksjOMJkf5UBRqYBexBfAL2etmv+0na9yjURpPmJd6a6xkrlSpP4ZkJDMG
wQSnDQ/+6H7jkztZQzJXlPa9KOo3hEK3pWkcOLrUwRmszVBADemH+jZKCIQIfTYTPXdwt0DdwaBv
l5nmXSTblh1SHrSY9VPFMyMFIL+1xzWR3pvKaTsgQOtFeMjQyO+EXpjPWTmDD2Izmnv2JJzfhgwM
oM7BCjTWvGyDPaoEMEASs8RQnYxJ3xpt+4Vx056adeOPs2990d6FsVMChyfqJiAR7EGU00Np+dpa
L709fP77Avu2iMiTVZ7abwVU1kMMn3wV9MGzmoiOTACAwhI+bGB/yTq5bWIZHCUCPoKV6mOTqZy2
a3zD05Juy9ng//nqAHmuIr99DExGGAKORl+3J6o4BPORuS0dZlWKvGfT4E82r/OyfWpnN9ZQO+Db
c5cZxl019RRF3S88v+1tHM8doXztpE8B7A3HhqqQQ5s6p90lvQb7B5OdoGVjarLhnuHCA0lEsFEd
PKBjm/fJDyuoftf0CrcitdUqK8ZTnht/KkPcVtDjN24f7A0Rv6qmv806xgOskXKVs7yJykTPkqsD
5vzQyhnRyAG1m8RzAqYCA0O2jvLGq+J401dFe0V2GwWELRI41+JOwzF71cl272MlMDsD7+xUYAQy
JfvODX54enRjIP1CARnDTlS/Khc8Me9hWjCu3Qd0TusCqO05drpx3ZRi3wBDtKnBXHbyf2Ivep2Z
Zb+2VQNlzXP2tNE7nYzOVQNHGV7+NVxrohKDlP+SDVAqq2vl+/0Pv+urw4CzNhNA0ziOlmOvTdJS
2975k1XFXayXNyqLD62ln1J0ZYzVzRdBesZu6PNiV+MuA70nA62sy+JOphmqXlL1mCtuvdR9KCzD
PyFhe4o56W5QIP+B+PYkSOXEEOe6j1ACZ0lhPGpDeu/2zVdIn6xA1OcQrwa2u5GoWVndd5JscDCA
U297+7EwrryYp2jXY3RVyOAZHiCJ6n6XbDvMOZjkaxutcMPrIedjYSibwQ72f6dmkq5Eopswj2uW
XVMBWfS6uy0nKho/qX47XYSep5noukgt/Nl4VrvzLEyLk4qERQAkCHJQTdIxw4RErqF/3Fv4oYIh
TVti7fc1mj5VljllhWWzb3KwZpKSp/DzPSAxyaN9+YJOjrFAA3qp6bAIR9jaTM3jvUHa7Qq29HVD
nMGaIJcZwFF9uA3dYN026gvseEXsqlFvfD2JV51NnDiWF8YhniNp8YffVXBncIN3v+Rm+EM0ObYl
/C951z1jKINHS+pYcw1EIB6k+Y1IcmarrnnXS+NWRzUL40AnKCr8wlLZeePgnOqmKg50Q1ueQr/2
0a3BRcBt0tHTu0zj3G5F/yhKqDf9MIx7BH17J6BStUTWzryS57jWHzOMt3mqhJ6aHRNOhkjr2gmg
XmjyGleaYR1qlIP46PwmvotYWu23whQHqg5qBJfp5y6lxCyk8aeAARMH/UuvNz/7KnlG+oVuEg7X
5OuQzoyfLVY2K1+oN9h5PsKF7BB0zU5pPFijGF+7FPNyr87ULnS1YBUpEnkjeImn0uO1drS9K88o
XiaTMAsR5r9Cy/0ineE7UxgWH9PErqV0Dga2cksfXyXuuZ0MQfuC4ofIFQOkovV/kXbUrKyBKI1O
FgdrLH+UXXSEyv9ihuWvUFqnVuU3tbAPZhxeub54pLEQ+wkIbT4nDwhg6P/H4hnyBk2PJ5/NkEz0
Ou31a68J9r5yTwSgrujS8mMotUfMeTdNgyHIqAAl3S5/88b4J0ENIOIm1KKu39ma/ujiBYaI7Ngx
hl+leJVjsuQcDBXB6tM2dctUCUrlr6hWzTrKIowLKWztNio24RD9DONU4GjqptcJOpVVbcZMSCXS
ZTMp2VLI4MJGK+0YocHV0CojgVkbDvuuLG5Dj3YSfdtOdYQ84RNN/DMEgEmnv9RgKIyQytYd8Yyq
SH71AG+Tlz/Jhj9Mc+s7g8ZADf5LWOanRlHVMP89TlBF73Ba/Qb6Q9419VsxRO16aKBndMpN115X
X+ltt8d9AWilGmCtDfYxIyOQhdqvPVVtokz8aDz7VGnunaI7x3nZOYxs4qsJ0upeoGXQDa9Y16ZB
JmFZXlVkE9sCMrQBNr+JiuiEk3tD0QThyBLWDQFQNOSYEe2mZPxRMGA0g/RGWtoNtTfZpyZwMODG
PhuZCLSmz+GBQXa1BWglIQ4lwworpfBEZ9i/iXDo956I/S+N8rs1yUwRHHLxWJGt3IdDRWHpDYr4
acV5obmFcSw7MOOpqeIbovL6+6oyVLwOQu4L6e54GrCRXpdJ6uwKW+HfpHceQ1fUMqwLvfgVVSYq
byMl0w9T6jdcqJybpEzTR2B4WEqp/5QAQxzoanAndEW1x6/H39gM1Y6epaJ9VQXDoyJR5RpOWqM2
OEWFHE3YpaxGo82q7ZBLfeubJc293rKZT1DSIz1HHcUcjmzMCpTLZ9R5tJyqfwYXDTadL+Q3/MGj
U2LlkDIrqHqBEOVLMAXpsW+b7liHtBKlqBvsETNrOyR4+xtdH01cpMuhbWK3DSebAHGbNsRau1kS
v1UmGXN+4jPkLKL8xxRjoD92ErVX1dT7wKrLt9yDr72ajFaYpLl6zHud4D5OkAOGojHXSFOiq6SE
t02DZaMlI4C7WPPxwnoMZuzMoP1mFOVsS4qXXeMN5k05Wj9VRjaNGwCnJFkM4RxXzVu4++Bktf3q
mlmzm5RHJuho1BBK56RIoiiatZn6gK55Zw2H0ZA/LZWZJ63s0yu9LxvWVU2waG/OduCMqQZyAJts
X9VjR9wMP8OTdn4NFOBsC2DuI6BkRamOhRLbGtav/KlPCQOZrcl5uJEIyg5AR+k+SsNYB4CVDG6m
Gl1HXTb3LpQFamlV7tKwMB9jVC27OLb8Na1hDaTezdOaNvxlTyVkhx6TD06PgK3JYsi28U34ecBP
5mM/1fVVOUzVA4mJLvAcOkMyR/1bbWKQE3sB2elJMEtIkgRSCdmsV9iZN7dj5E23TjeQuKwn147M
3ZllQc0XJBNTRwtYU5jVPQkQ/Z0ZawP9jpcSU8iMn8bfp8HSQljUfwdWJ2JXfGpppbfNVpsM96SD
iW7Qd+Xsht3wU0sKQIgYdNNUCNEysx13ssc2cYd/o/vSWRFM8DaDNK25jIH1JKp+a7FdPUuGkLug
jZ+cghlEFZrT9VSU3tM4W7ITj8TXe15G+ok810Eqa/M3PpcYg79XceqVDAkGDdRRIqb8zdSesrH0
suu0N1/OX+mDnwVCZAn64loOjjlo/mdB9j9KfyI4GfPnmXuM0NXzTAnK/F77JaQlMglz63UKg/Kh
dbT+FzQJl8FrzWQk6yL3qYn9gnZ5VPElo5uli8j8mwRZPaxSIjSkvrj9TKPDs+rWPTpCB3/FWe6h
aIwshM9ac2CjLiEV5/xz+Kt4fi+cdVHTOrqNDwNe8X+NNv55DuNEXo8W5OpYs0HF63YYk9t+KDhN
jA3CnfYtbA1OYw+DgGfVEsOa1nHzs+wCktBx90dlBE0gf+v6wILcHajxN5hee0p9uu1HzfLVI6S1
ElKgbQPvTaqeHs/fwcc1Q7QY+xBGu4LabmmD4rBtjBbPClWh7H5GemAEQGdT/91LA7Jwz1/so3qe
i5nzGiXUDCx1sWoSI+x7hc32kVFzl5/ytMYt3rMJxQA9mN6M2CYxtmRI362yqWgvWKl9dqsm/A+c
07lXsnTer1nPjWAGYp6D44sf30SWw1VCgjZXniXHC7YTn1xLmMTV4LiBvxbube+vVcCYJMO4M46Y
euS0rr3/CM6iMGUMvQtmfPNDe78ElY6VriAoQeExJeef8s8S7KNUEzghmUcD/sHLNI01Az+/KS+9
vKX7v2Pa2D4Laen4P2OqZC38LFRm5LiRZ/bRieko9w3QiLWiaPe6TRUxGl4bpW9+hRBdVOtYlmLN
bCe572XvaF/gvtouylkpGRt4sDlW6SAcpswYY4GMxFP99l+XGj+WFeYaFhFV+tJwp+RT8ezZqMG2
vZqJK6SCLNLaY1j12q5jYgfpg9G7iOV0QU6PMdLyjThAG2xGxCQg2MZ09v0bAZKMe1Ae7ajFuncb
NKN7ItuYg76vifgJFWSjddlV8a8qKS3mbKjsxIoUNGjKUP8xCM9GKTCSNbJfKORsvHcMdB6m34Iu
Swj9HF+k88I44gT+Yfedexe5VoXSqdNqWCme48cb3qAiCSANeuh+OgIrmB2NcZtWM4ZYa8FELl1u
ehy6CcX32ozp27qwib9EjmjlIdEZ6ayafPRKcMVCEWRO5dxgT+vhYSSCTpwmX2uiBz2XQL2RrBy6
Hd3o7nVLVBsJo1ZuXV2hx2NGLX43eQGtyPRV+SKMdswOERTJYC3rEgW3sCKPwaJAjOdH8bTT21po
W8QxckQJnRfjpi6op25iiOT+XZkw4JighfyWRWrcZFbtzJzN0nnLqwBtRzY09U2LIDPYkNLeg9nG
JPIyJE2nHK1R3n6pxoZa0xzdsl6V0pH7Weh0FadB6mwmqxvro9lG4amjR863sh/EnU6UKuy2CM/Z
dV8x01+zU/FGhWONfzTpoRswC0gUK92T4he/Jb0i/6mgMUYQft1OXfynGYU5bQlAKu9HmGu/B9z3
4FGACEbrieDCbgtWVyfbuowZ8raJSL/lQVfdZJpJCraNsfNMrR30dGsitb+JsxguRi7dPNkhp0ME
iMqEzNxEz5InzcCbdEVePbiKdLGrhKWXYeQd11EZbCrZd7AfjCbLNm7XqZNOgWKv3cav32xJ3iOQ
hOwvWFx8OJwdiOFsvJalY/T1wec8kzhaWGbrwX81yDtKEze6rpu+oDauiuS5aersglmJ8cHLg0tS
n0hMhMjy053FxmjGY2AOY+VBrUcms0HVosO0bhlseZmHe4PqrPGKsAN43+EQpr8d+OjPmELb33oU
BB6q7sG7qkJCK4mirmxYpNJDMS0heXwfXOFdn9+xPuzj/Fx81jBGdDg5AHHe7xq2W4+pyx515Dy0
zSMW7Jq/G8IGLOP8hT4xCdc5mLiQ+nsw6IsrZWZVxiJ2Yo5hBC1wd8QdahzgeYvxnz9JVA6i17Hi
mtDuDAodPAc1aLZhrauu/ZVCB3q2O4VPb2ZcCt5ZlggW8QxY6xjEJ7B/Y9r0/ilkyg6dJiqMQ1t3
yiEqYUAhWwepqdajkfqUB2TNpSu8zfIvk9Q8978+HAzCHR0TK64vbLDhZY3STnZJW+Eds0TrCUbn
PtHAsXG3L4EH7f4VhyFaNTGFRrzqSSWmL3Dczl3ZGLFiOTLJ7MWCdM4s2HR0fDK61k9XWYqg+MJP
/eSTcg1pOpThWMZYS1NqE5lf55HIdtI4AGmMfKSFtTE9FAk8BOSn3oX24oNLjTMHpOESQ6GBKk8u
nozKSKQ0Js8/0W/JTcMM6tqZjOoOePp7ZeftyrEGZss+215vjeGlY/WTz3kucajshUAa6CzKt6xv
8a4ZJK4GftWdyiAiDQ6bvHWWKcgoBNAeGtuT+yBjMhnlbYO/VqDvmGRm6xH98y0tZLwxEmZLTPVt
lazSMIweLnxac133rhgjosTERofF46D9+VtD/VOMMVSQVhbOPtSuil4m37a/WAHn6so0POd3UPvW
PnJ0Jn9eomGFUXia+Y1xin+FxbU49Q36Hz+uogvV6MeV4khyVDFtog7EXnFRjSJNhheOeu2Yk1p7
6CvdO8Bnyqc2QeM8pRc23o8viqtR5897DPXP0jXS8VqavwH7iW4iucNrCexrarve6jYh9kloldva
Mv+cf/DLa7Jt4JFMG6NcWgtiDd5vG5j/5X5gsNfnlAgHO/bTez+OEki9zPhUNWUHC/n5hRzST/Yq
16S258rov/kw3l90VsZFuBoVh3EE92Ac3rZwHR2muDvGzsS+RVVX3kRUJQlOKgNE4/M3/cG2ab5r
vKowuKPsh+O5uGvsPEYV1ozpGbdL/MeHAmcu2GrTOOvD4pRqMxkA8dPW1ZGywh7IRv3SufXZozct
6klEU5auLzdMEyNNPzEhF451aDDUd5xtNfxs0sGeKDTr4WSDKv5Xf7n5zvHuNNgIaOTIkXj/6OU0
FBpksviEww61VobD7ibX8QbpmXlcCopf1vN/H/McjUL5wvezPJMqXBpd33DCUxmNCrcCSby71yt3
Z4sGCun5l7osA+aL2RyCAuP4OVBs0WVVlRKFAPVi6KLF6UaMY/LgM++Wl/bTTy9ELoY++4oDASxW
LyISM7dKoR8qNUIyyethjF9wkkeM1OH/r8GEjpx2ExoKEpqPXz7e3/oQRnu4T42+1dmsqiP7bvGl
by31wxDFIC4s8M+Wlk3ovZw94LApXWz5vYj6FkMXfqIRemuNkcdNKBDT1kGFMq5op2OeuJeS0D+9
KJWHI2zOfyIz3i+ttscS2wShOXWtkN1Vbw+0qJTx8muTmQlasjbwvzrKHb7/Dy+eRp3XT7S2sBfX
zbN6cowmjk9tUxL9SLTDpmLSeqHKlMuz4O/6Ij7J1TnNTXLk3t/e5PTjwPYcnrh5iVCicMSXEr8S
1AkZ6dYgnfh0rpNU2M+AbTF6Jih6TwL6CMaukrQ7sNVS91cgXSPCBcfu60Pr9D4soGJo6VTGPMz3
tj+Jr0kcGFfZqBU/qkgwgUxgEMLIZ54WbtuybB8UHbG7DiCNV8z5yDhLRquq9kWgh3cic9RX+OGw
PSYsJL86Bdz/rfCd3mMqOvhoY1sjNw7nX8JnT8dBZQiMSPcsl9F6NtJBRKtDcFL5GO7FPOlG2DRu
mVE01x7qr/356322tSiIga5QOt2RXOzg0tMNNGROcJKlG7xR7ZMfWAyMv/GDGdSX/3wxrI4BEuZ8
IMq4xabp6IXZZGmTIpJyPXx7DZze17Y9QpHSykK75DL890v5txgiiH5OCmONSQAYy13cHMQ9eFsA
0CdnKLKTBTUDKnfX6vsEr5NfeF/BEkCIg0iThBLrFRWZVa3zpJ2tWIe2sdsLL3feLt7/Hkef8T9H
AWOx7c074j/FGZ4aph/5fXBCtjLAxMYQ2IVA3a9SwymQ9GhauoJ7yvyTb+/8o/94aR6FACmndiVG
ZomdpdFUTsg8ghOiPrWG6iQPaiqupvER0gGjKRHBzCmjp/NX/biaHahpyJMowuYYtUUH3A0MQJI8
Vcesz0jBbit73Awh4jeMdi1oV3p9of79uJy5oGE4UGopCPD3f/+EB7tUptEbIfllafESDUn728mT
2kdtF5oXysyP5xfXYi27c68GgWaxmoG2XLdEYHwKOZwkcyMiJFZdGdT/sXi2DIfKBvBifnUmKW3v
78mEfKzZqo1OniycO3xOh2dt9ms24+LZFcF/dZjlcjq5swKrYmISpLs4BrqKJEoxZfFpyEv7NbQr
MT9CuYKR7a/5oHBkaLBx9K3U/89rlCvbrJS5rILXu3h5KR7YfgPTG1a/7pm7pOni9hreUYMeX5c6
bhNtUSSrnFzv8llAD7Uu/IBP3yhYDaUPt2/oiydthbpOLnmnHWePecKq6KMAknN8U85/Fh9PeBoF
XilbAHMyJRclFi5dOX7LmXas9Dxga3e8lROOxhZLw+oQFD3y8IjBxPmLfnZz/2w+9rxD/LP5uJqC
h5la6RFYqSa6RWgWnhyu7v3XMdi8gNDJ8AXOq+fDLmcnzDeDQvqYyVr6vpVTla7gBQ4zqQ1kEnwY
K7vz9/ZhDDZf05y/E17dTBFaPtEpbsaiLMcjVH4RbGJ+2nhflibNhm01Aj2n7k3WemIAQOGBh47a
5qmZwdjCzHWFV6l8HL0WMbkfDXCX9HHmVgHPlvVO8mqia70Q7T631Qgp3G2NlyZFyH3nNpUvjufv
5bP3ROFtKAunZWW6i0UYhAzh+c3BKfdznPFj09K6XQV8LS88tM/2SuaUczIH8eT05u8XhGdoGiDB
pB00VRkn+jttP1hQeeF/Xcof/Hj6sCRsjh8GlKB+y4N/KEobSp7VHkst7rJTEISWOpDr57xGXTDh
devqw0OUC/kjILv+Qonz2cWJrAAEs0l9YSby/j6Rg1muXzcJFOzGx7SzK6/yEhJcbxjBGjurcVs1
uOX4ZZRf+OTE/Aj/PfCZCFOIY6jMScSpqy+OiEYLJSC7co9THlr1CrmpBx+trRhF5HnRP8Z2CkaQ
Ntgnwt4K/DemkNkfCBhlcBvBM55dmzrEYmFbNc8qpe9ZwcURGKUqs0TvQLDCUx4U7lXuDu4hSero
wmxveYBzAy79gIuhFD7YfF3vnx08DtPrjJqJftcbd7ae4hbRtsO+Lb1oLdKsubAzfrge4CcjRPYp
kCL+mj+OfzapbCLcVVixf8ra2trXcV5BQeyH4CmtmbgcQyMlvu389/YBxPj/l0RYC4WKwUayuGaJ
3wUj48E9pqKMHoFviFttohq7Ds7WIJ8mPDnxztmYRP1dUUPBnRDOdOHGlx/j/KAZ1pBGSfqS/YHP
MLWy0KkP3WPw/wzdaWj3AQE55rr1rLfzd/zZtei8qI9wieSIX5zwJnUw6Q2ROpb5MF2VcWmGW5vn
cjTDZrp0qP8tTxbfABXSDKjzKYBRLYpwpjGJbPGYO2amiDHSdo3nzkZTaVe+fZCEuNGxJfnOHsr+
fpqpTC6qJaZDoX+AXphd8U+7Of8Alufv/LB5zgIHWXRx9hIxKgObnqcN1dEtW/s7dGv3LvUyTCNM
nxzBNCi3zSCK7fmL/r3RxYOg+IQcQyIDJfFyJO8GNs5Uo+8eGxFn5mowWgAcREHfZDRND3WYtr+R
jzdY8SZleKVPeENtQZXldWQO1R2uoGRT9zTO136p9IcQ/kq4inNpP6omMl6twPd/BDFDdMwqDP1L
gKF2usOPwQn2WUji5APwiiePVWGRfTj0OBt9U8mICUTqh0m19lmB5PZVBYSz0R+DV73uuhuyOvG9
M/SS2GMjED0piLJ6LRK0rYjdoPtgPilG+6aIqtDZ0FE53s4MnfKmwQ/6bhS2vIsSvi2A5jEYV4Xb
Ft2qDVSkn+oiwxapSC39vo395nGsiB1b27CqmFbAQjUfapM5yKnv5loISR/6+mgyK6SuQxneEpZa
/aK4yOyN3VSiu/A9frYrMDiHVAOE7CrXWOwKfmO0iI01dTTY6w5qCGGmE66F1nuCgVwb3n2ljOSm
GkNj13lK23r0VxcII5+dHzO0SoNOWUO0xKIWkEZQ4kudesc+sNsrgd34b1EVAf7SKMjWjeO521az
+JhagBJ+Wyn1dC2ntp6tc+zpvpBlDj89wPTj0Fip6NY+uSzfLW0EefHHzvZWuhZ0yMRGp9n3PFfj
wnNcHr6EdOtgw8qhR2IXtRZfP0Z5cWNCpMfzxet+aF1uv2HAizcUnhk6fpcc/wj4evUqYBdemqV9
stHx+oAydWUz1Pv7jv85TfCyZc2D8BzdOHTwdLWyWQ85R+Wc/KwmS+r8F/7xXmnsCSyE+kWVAilm
cXhVVSpT0agjReEwkl3g+N9j5ULCicqsL9eZN5o4FVW5zQxPYu30P1yekSU+04wwAXTeX96lAq4z
ODFHUYVIOwxKjZCpHwALs9QkkeE9wGmyBXY1L1z5437q0jIa9DMMdYW1JL7hERQQ8uaqY2MkE9oN
P0BiZrp5fd3XgS13NclnaBx8CTnz/D1/emVLCIP2mInXEr5Sw1TyODvvWCFJvGJd5/tyKrB/qGS7
tb3OfGgkdgvnL/qhSGFNS2pJi6rStoAy3z9og9lSm6W1d2SKix446Bz3YUpgIWaBm256M7sw5pm3
mvcHBzUY407KE0Y9NMjvr1eDKWg9lebceLuvET5K6UFUCCh35+/r4+cyt2s2Mk92PbLmF+tXiVJC
v8edvcrK4RW3QxuMIUW92eCj83z+Wh9eHHsBDE6DNpE1Yyx7/cEo6mooQpqxoIy3SLyeRYO9wWi1
GbLj0L6zm866UOl9uD+QC7A3k21dSrbVxZZOM94Z8FCik1lU/l2i48QF0TiugOJkW9r/dZVwNboe
mIYw1UDUF6ukhKpmwLiOTrS+0w2nJIylqEXkJusI+7fevVDVfSy05gvSaRCmCXAMBfX9MsHtym4U
QolTjT3iD+xn4SbAlgK6gU8pX8PKJ+UyqAFVVvkwdH9wwxh/hmYUPYlJT1BLlH5+11Y0RBee+4d9
cf5hEpIuuyKQrDW/l3+2YduZCGXOvfBUBdmwH1xMECoXcbTvlBE+1TicBiEHqJ/21Z/zq+wjY0DN
ObI6+Nx8BojF+RmoDrGwlQKd1U7xtfKTt2FCHe0aA97ZeZJ+xQ07Wutm72DlMZUXtsXP7hsfUYLf
AVzNDzBP3VWyRiYXnsYx+mWUTrcemwKpUGkF03WOazwGs0TApz32Hefv+5Ovi3PIJBZSZ4IHzer9
E0+RNU2UmnxdvWuvDM0a6F7C7FDapb13ZjGCi/xxe/6in3xeXI+BO15a9DLLuVUts7ZEkxOemgnL
7QO8YvFc1Q2qVAj3yAfOX+3DpshZC0Ip9JltDsq/WFQY6BSj2zhk9mrsZWSXFKZYQ7WEBnL+Qp88
SwASEszAShghmIvdV8Ngsa5KFZ76vtBWsdDrTauho6GtSE9TGo/b0plezl/zb3X5bsunC+ZDllKQ
czVf+/0LhFZkJTiLxAxhLfXUAlpgOa7NU3QC1fPr0muppmE4d7h5dggWVmnk6UQxh2TvYTllQh4E
fMTlIpjcbwEG7voFlGp5BlKPMvm35o0UrIHa7v0PLFF9hYII6EPY4KS10ipMipmSji7fNhaBLcrF
qb1UTH62wsD2AZE4eqG9L7ZUm0PWKlKX6N5UOA9to4ZdrBB0xI6jX/h2l/dHrerM6NtcTsFqXgKK
DdM/+s4xOmH+z/IK8ajsCMooiBrRskrc9JZJxNn5t/7JkoapjQKN/Rv421oUcDqCTkR9enxKvDJ/
VlWJYY01ETNy4dP57DEyfdOhMFnKZbT9/t3p2jQVQzjGJyIFcFiLK/N2CrwctznbvJAX99nHA3LE
HJPuH+7P4isdB6GlyZhHHH1VuHVzZyRHHFuBmREMqpU7qzHwL2XUfvh6oKKxIhk1KuYyNGXi/Q32
bZBabtsmBAs633Svzw9RkuC3T+zoWsAGWUtNN45JZr66pXjyyqS9otfEEJ5oITKVcj2+Ynd19+df
7/JZzL9KgVIrwikdSOzzkvvnGGyzousbsuoOpqv9LmocCLwoIfa4DBxowYHcGk7uPJ2/5gedDBcV
oJ5zaB7LitX1/qLZCLDTRZpxAG7Qm62dG52z7v2R7F6bTC60d6KBjQVTCsIuhq7EtgwR5tOo4ccy
wyPJg8ttBMhdN+d/2XIR/v1h/AtsCC4fReD7H0YokJ2gJA9PA418g/sGnWuCY/CtGSbuhQ/rQzM/
Xwz8d25SoGkRk/b+YtYwI5xT6c/2RE2NwnJOdO2NeFfbLu99aJPuNW1usADbts2zPRnd/5CrDsMA
BJqCgEbFWWzoAd4Ymu5M7sEeJusmU2O01d3axcQKH7vzT3a5dc03yz+gbZyOCGoWn3dT5Lj+qd46
GML3sJrrXEJlwy6N0y+u2ZjBviyI5rqwpyz3Li5Ikjs1/Tw7Mzgo3z/hqAurRvXCPdSaDH8yeCUN
YMAN8vytffZlw3dTzK/h2JEAtWhROuDXOMuK5phXjYcYUJCws8JwoHjVWxwYV3jK1qCI7NaMaWIf
I7rJKtytRUhXSZyL1X7V8QxI10IVWBbhpHWJ4vDZwwdIBm6gp5Fo4N4/BzMgYG5wU3XQQ4TKqBCm
667DmXcguesxb9JLw43PPiNYYci/TFhUH6DMqc3GycYO6Yi2U5lbLS1iwDYQIHeH+TDF3/kX8Nlr
JnKOBor91YQ//P729BHL0D7pvYM1mTV2UCO2KyskB35yYT19cl+SspkvRVfww5YTI0ePyDPN+GI9
Q8e129LdqwizsjuyWtwLc7DPFpWkXoWpr4O8f+DAkJIYeg7HMWSuP3BR6r2K+4ETC3fkrLC++gm+
YrbTauveDPWv6JnHdYux8y7rkBS1vevfGDB6zz/ov93avxUgHxS+VIAps1TsI5EXH5gJp31HO2Qw
36j49GJ69i2rvB4zyUlaRXoG4cmciB6oVHTtNDHZfUnBMdeB+oUbu2DJ7ImvMW6xqG8S9gE0WYcp
yfDRVLzGZ7TroVo3QZE95jCE1M4gtOYI3z/f4nTQXpexqm40RibkFpRWO23TEOxx1dtuFB/Yyrqr
GhuMa0NibnCPc4G60pso4hQZAcgufPjm/GEvHscscIRsSSkhAQ/eLzyvduvcNQL/NJQmqR+d/OuL
3ftPYoAysC2LhFCLrFbxfkw9SVhYgvi6wa1YwxQl8f/gnzi9tLo3JKe5Yn0tOsyjDsio8ugw1tb0
QBQCBPmxd71uW6aEabtJEX4d0a5gTVgIj9hF5aFdT0qy1TYFZKqfDUXTXSGILSFb1Mq6TQQNLdrp
hTP+0VWJs6jXkoe7aioD+5gmrErUxVWsHoLE0dwnZ8iiH3kbTV86DWbH2s4v5xJ/UnPYlB0MeJl1
MPJYPLZWTf/H2XnsyI00a/SJCNCbbRXLdquNTMtsCFnapE+afPp7qLtRsQtdmB8zmMUMNFkk00RG
fHE+rwsSNOspbmoAZeA7D9hm7s1iir5MCoUX98Ty/dtz98qgpDvYjbjqmz79h5ffKotxUDDI3Z/K
xMwfCTj8NvSVVEBMpg4MEJ8GSUA6FcUtQfKV3Zf224D4GSGJyZ3/cmTuZVrgF4F3Als0yz15OvMH
3CVFOQJG6qbF+Ny6sVH9PU5XM5NiGieezXpF6LSKsAxVub1BveKkVUHv4JLE1NzoKrWG/WwNC55D
m6KTKnKo1ABhYxB0RpcU20RYLV39SdP5u1Ias/a+snXa4TMUkiRj3C4+gxGFvUgTTQGupMD8DCvT
nvpR7Kjx6DFJvUNv2JoJMi+vf/aJEE9cyrRfnqfh7NPM+ImBRhPpLSnJldfMgUOHoblEVN46UTh2
LHmjNrNzSXF9X0S+u+D9IvwBB/NISU0e3p5QbMTr5U9OiwI6qTuDhA13lssPC1UKg9IuV6cmt1IQ
R4X0Q4mH12HMsP3pbdV9pdstodE5cJqfdec17dagW+1cNWnw3R20GHYC1+IMeJo1TDvaSLDjtUYI
/1tdC/J3NBxNAtiMU80wMDTni9aV3S+zKLttJ21XcHfhqTet74pPlMRcCKiBuffp2e835dzFH+B5
jTj42Eg3Gy+fIS6PWpzvXNZCze/1rR9VB1DVKvXmT+HrWljNjb0nm4Lloxg6XLSLoDkXcSz/9gPX
e6HKX6mZwi7vuulnFWDfBlbblds8hq3VG/38eZpLebb1pnuBLC/vCsdAHqWA1oQVF7ydtDBgSrPW
/ZoGtfni1vh06WKe6XrU9S2eubDFYbTSFNjq6b1ZwHSdwGp9iqs4JXOQpF/6HnWMwoXrY4tdyz2g
mOjJwIXJ3XkOpqFbuugpiRuR9jmhn/ToYIHQHj1jrEosjwYEP9gp3NtJ7eHv2oz3FvDqJ80AVo9p
g9/tPdcdDr2lfDhKWbenmc6/l5Wd/66ghPeT9B79KdHvXNHQHdlW+ZaOSXCONmxuCUzlW+ql0V3R
11B6MAgC44v4n6RazP/GyWVX4M0GNLDqMIoenLZ/ll2UHYaMNhzARepbl3Xlfdv45n3ZK9vflP6o
HlLNNx68mqW1zCcsWVP/pNcwnw4SuLwI3bGX7+I4iQ9RWVs/pZPAEnKoFO4wSM0/VM4Y6ze2mFf7
KZMfKR4nH7GviUrhcvIP0djUdp5lZzGgQTiw/MpnNeH7VOUi8za+Uw3tjtZXdwpvrLtXy440CzAD
zmvLIh5Za5G82bWLJIizM3uu9ZOSiPcZwKr1R4CgP5OVwupej72oPtJaqUFn57qHvRbcqJ9v/5BX
G86S7iGNR2DN/YI2iMs3UNd0mOHWU59SGE+7rnbdEALwdG+2VfPejOL5xobzqvD6N79Et9JSDCGF
v75nIIPWZ6Tw1qkYMZj+Ligaajuc2cr2YZAJxOKAgtTvzuxHKLJBBK9GZC5OutmUHUtak/Z1Rss9
7hKin3bj5EF1GTFxodVYCDjDfYyXRd1lAi+RDC27cO1Su1E8fq1+RivKubSkvz2dLr3VVaQcafYa
kkg7qaB1j9gzP9a93z2gdSMbbKao+wuHNjoj+WjopOo8FiJUrma8EbotN7+L85FvR2MpglIkJ7zR
1c+IqW21ApzaSSkrhfPU+2EFe/hx0gCmVHqC7XhnLu4VdnUjhl5mxWrkBQ/CxKEni3adVT4NhAy6
76opzrOWWw/0sHhhY7vyaRwRnbw9Qf/WsS/HIh1JqMMLp3kWhsRqhspqTDDwKSDDBV2zs8YYGg08
MR3MrpXqCpfnQKv2cTc4X2D2O/cgklwLkzFIcdjpZdBpk4j+xa02RMaPKZ5q7GwgiW5HJcqzaob4
W01rURUmCDoKLrcJkrWIQgL4mkH94IrCTYCpBD66d2K9Dhv4Y/OmbWM8+gCEmxvDToKflI+s8RHT
T2j8JoY67hY1EtRr13BHTonM90MgfEF6RxADl5wrUAFmUwN5XkI1xiJVfY4TewQVlyWYLNN35ubH
XNjtj2Ecqvc4V1ZfG9k2L5EeT78HWBAo1sYavwsEJ7fuiNdmOGRiMh0uX3ipjV6+9KhVAisoA6hC
ltSPmV5PB2Xjo+vmebrXLB/IbyesHb83gkXdYsoz6R6sGOdWXuL1TCO8Jr1J2zR2G8j4Ln8IZjfC
1s1xPhXYsIm9bqcGgFXY5/Um0XyuKm/PNtpxXk1tys+U+RdRPYnc9cZsmqPZLjPqZPcLWTfLU0lY
YrZg4Buc1itPB+coseJzBN7sA46wZ36Y97OuJZg0wEbYb4s5NT/nUHrAJA9mDQww8KHXip/0HYPq
zkbIrSZNGakFxQ0g3fe4Mmb4dsD1spJcCxR6+dWKOIGCopw/oZMp3wmh/TWWwKzOaPJsY+VVf+B9
jXcTqdoToi4NGYT3U7Tl4ozjuvvJ8Jp9K2QeTu3YnQovkNzjYETEojJAdcx/ZIzVl2VoGIJC7A0w
H5zn/rkq7V+VOVj3o4evk8I6e49xaboxFltGf0HadR0YvE1j+OUOp3FzX1hW1gKywzUhL3Wflqq8
25k41+wRMxIPCZ9pPiw8/UQfT7R8u2GXKRlmOaK0ochwZgVr/8JbLreWnv8sXWsGGIsLp5BJe2cJ
C2MLXfvjaXDscoouj64Xac/uYBr3Vg+TXrbolZALqOcgA0hczvCxqtZMDpVy0x2+RDDOR5JTQmTN
XVHH054m3ShMKZhyAzcxoJ7MPzFusXsfrCZwRzHh6Oj67w2rLu7AiTS7ukrwtqUzgbZXGRPsKvdR
AuPEl7nCLsCYgvQ5AsS4RdKVB5vMzMG1iym/J1XY8LmcBTRHouB+ShxsCvPBCzUAefelh4l2K7GG
yVp6TCV/HIxjkp+TQJ93diXZkooIzHyj8DtUuK7VrgGks9XFoXDH8aDP9fRpnPr0vVv185lXn7+f
mzp9MAOjPwxz5NKRXNiHRhP5S+QUcgs+L8DmXMOsisz5BhuueYfJic4uB76vSXHgwcuBU5k9Z5NA
lMMGEcfFNpnHkPLYcMDMTcM3SelPWs81ZQBvsfXa2njCKw86cuLZtEL3/TaNBDzlwnB3irX2EBRm
j+G65xehgFzabLm0kkfLCskn1ECRnJRuTqFo2wJV7DDdF7b/VfkW2DygaU8KET+fZcTfbwoUhniN
W+9LhUVvqtdxyWONCQBAjO6algTbVnDfOeaD2eDZ4en3I/Ya37UWgjjt4Tgjs6ATB8fdiAt3SNg+
n7Om7z8JDyWuoWJIfhpOrlbZTu8HzTAOCVC5U6Pm4EFYvbUgywD4964NOS5OsRrASdvJRxGmIHi3
hCXzHRRgnXO/BPbPmtrOuhYfYZgaR60GndeJQX6JY8iXlMpagNFN8Q0nox7kVlB/xpkkP9EFS+pF
A5yP8AgSo1e1w2Pf8odtNN+h1UfF3slBQGOA5Hlbb4GsBW5jhR4DwvEsAK33MS3iB71VuKa4nh1h
T1WPbrJt0fuCjab1/lQhNNtqnlccjbZWpxI/nLD3MTeMZBx94kY8hd5sjyS6/FH/HMWYM8yz9E5l
rtsfob3FRyufrU9BNn1N9ZRrmxrb7IvXyEFsal0WXxLakd5zhxZ3XV/XSCR72PRY1ilsr5k/bJkw
gONgxNMCCEqLdwiHc8cicgr13cHC/jvMl+lPRr/ONjeL8aDAZO5AVxhc8HRuWWY93i8S2Rc6C7u9
Yyb6Dpi9CCf2+HDUho8NWv+tqg2goZUwIbkbXOMRSY/7GbP2sxDml9EgflIluOKsMdpzW5KRs6xx
OEQZ6Ko451KmNO6vGy+r9F/4K2g7DJk8/JN16/PQTr/aaMh2syjB/gyB9m2kzH4whdUcgjHJX+JK
UyfXzJ0nx8/8p04zdQICTKOGonVwcVvIdTGqQyuZ2E2CCXduzQS63wyOtVH46e39VpdHq571U5e1
1b2tJvortKEPjbYvprDqqxHoYs+gqYMZ8rTwYEr5LbZb9SkppDpbXfQNpxJrPxp2iWZfR9IFRW5v
qwIrZm5a+F4AUpktjUfDqnAbja520BvdfyLOGR60LvKg4Mro2Ba9esS5pXjSyP/vUnBwEOaLrEzI
kBdf8iS/BQ+5FpFAX6D4sjSkoNhcRSTS8yKn95LohN/S4n3jYrtp5O1W5TA5A2uoTmRlMSaLOGrZ
M5ItZsXuphWc5G+HCNcChKWKTB6Mv7gFXEYkiPSzCStadWITchb6b93eZUY1YGps9OO0E0ZivOAP
ZN8Yd11qI0XDLRD2BPJy+ClksS8HzrB608fcwb66cI27sXNjn50P9VOIvlWbyXKKERsmm8sHyEZ4
TTNZg/RJizR54+JxJSjjpkgDtQvwhz6rdUmqRhDVpL578t3UCXFVrl7MLi5PTokQ/8ZV41VdZMGR
Lc00CMtp3F33sldKV35ajOm5A6vf4SWCfG0v6Ru+pUZZ3aYofNEcbPpca6yl2LZuVhjHKZb63JbA
Dmptj4ewda4Fe0gwW90u6Nvh6FdthJ+Dd+PDrq7g/z8wfULc5qifktu9/K6VBUkq5+w/IzFxt0Hj
iD0pyfiYofu8c6wey9L/NIOXAR3L9RGsA33T6aO5HLDxygAMUYp3b1lMi5Pi4qqVpNkLLh8o3wev
BNdFbNx+fXvc1af8Oy4H70K0QHANbuFyXIdGzy4xOv2I5XgO0p9gczgnPoZdNy7oVz6lgzjZNZc+
L4qnyxL+Rw9gRvmsKAEk5yiyMGnwWvOI1L3bx4UL8WiBh6ghLk41eq0bK+PVIuXdwohBl0FiZ4Ew
rcqoDpjzOnOcGeMAj7KW3MP/qn6JAWEYPHQbmD3y2a7CU2YuTAj4jnurbnnlLZPK9ViVC6aFrfLy
4XvR9eBiXXWULeRm4rwlh2KBQ7y5JV+ZuMwgFxXmUoqg9eNypI4X0MXtNB/zpKbU3w8mt8S2th+J
5bB9SIl+dxEIHLyCdfuTizT0IW+mQ0Ckt2Fe4jYv8vQ5HiEaQ8OmH58eVds5vj3prswF5gF5Pk4O
7nTrsnHdVSNmgc18xF4Ml4Z+6s6ZVUEp1KpafTSTGvh0TxnFoNB1Y+jVNrnMd4SRrDIDMRDihNXC
lpkVW4XLXECYOtFooNTfthJwV4Pl3Jjy7rXPTnM/6ahl86LJ9/JjkLVNoXMqZGNBY/3CtQWXdq5+
WYudfZPSJ4IgE2v4zn9fTcWHoZc7DG5Psz4R7w33Ugec32BB4kSEY2Cx3LjeDbb2TkncPXEj6yrr
XoDPjjD2hVv6ITLnx3RyPrAxkvIV7wLhbSf1VTUTIPQCd/J8N/NHIVg+lq13tmlFtIuP0CX21iTv
hYhob+l+2MSShIjuCW0DFn9V9GDkcm+CLwfdvZiE2AlShAYLob5+VBjommjF/BmadCcP01DTJCJ3
ZjktWepRHCPb+6pJ4HlvT6F17PH3Q6JvMWmFNiGWrGlAeHv6QspgPlqjOW96aQXHZiZwzW3lHSvc
9zZeYkPSSJs4LNEv7LtZK/YVANL/qNNbfkmwHE+6t9T/2N4uv3JH9OZE5RwdWf2Zd491XB7sudlY
S1NEg4fh20/+egbTGY+yasH6BZxMq5PCS8p0mJByHEm4zO/y2CWXVuJsMavi+9sjrYt9PNky0lLz
Qv+FNnA1f7lF4BYwpOqUgpaa3gUYk4mtNIT66mhOmmyIgPPmBJM0T841rbs4EfqLKyYhkfWTReE7
27zAVmJDf6MozlRsYdp1o6kFoVMZFe7wgyXNo4blvIuHXazlJFJyGewgAAjckOjZwXLbQS3PPU/H
kMbpn7O5U3ZoaY5PDoeL1S3G8Ou9CcEafXKUtBf+0PprciXoEm4t4xEP9RRv1tbAHksahvrWiyZL
97gKWhhdKGJxSihxfSPZdWVek41HzEzNGCEhlYbL2ZSPkY8ftD3iSEAdbvD7qgMwn+FpkGjiS4Rb
1WmWU/CuazR3WzuyINPTdt+EmdwiOr7evZZfstCegDDZJB0vf4lmYIDpKGM8jnNto6xydXke69rK
wren2V+u0D/ZZKYZA6FfRJKCApiI73KgwrZUb5rDeGQ2HcYZgm+f5ri4TdXTKHBK1TRzJ5QTov15
tL3sXVPLaeOPzbHwjXOJagQP+vnLXIrvVVEE91LmP97+hVfehANLhPCF5B2rbrUOLPSDasry8Qjk
NtvHahgo6+ua9uvtYV6f3RRg2D+owBDvvjoW9djWZUDi7yjGMTn6vfoAjAmBc5Bmu6mxrPN/H45z
6S/AjZm+LjNpWieCNk3lyUHmfZ9Co/gALqkZjrOpaSQo2cuDW7P79eZFxeCfN7n893+iwEFiKTg6
c3H2nTQ60i0u97JKBIaoyVOR4q8bExmEOdjW0FT4a6nRzr7j0dTvs4DkbDG05cHuOoWb300l4ZXf
tnCdCRPp36WRYLXyCnvoE3Rn87HNWXOCg/sd2QN/jyA++8+vno2blm9k1wTY9rrx24/q1Om1UZyx
+spZzy0HbCfTk1/OyTu3CvKPb3/qV6KvpQuIoYC40WFJgc+8fO99UWKrbgM+iqqx/8Q/rA+GN0Jp
7oi/fyWp1mv7wJiGx6FK2u9Ctf6p8JngGFAmv5I5Mv64RW6T/w70m73gq2nv8dtsHZWdvfxNSWn1
28qC5ozGqWnfqOmj3foyz38tLYzYPJB8WJzQLOT/NOgiLehkEdP4IATOAgP6hZ9F5s7YCAkMgbZt
7HgfkYxE8a6cUxL98Cowg+uGAbWv16dE3tLptLsArb6x9XNEbmAR2DoSAubmkJmU+qkyOQpPv952
aIePh1lse3y74WAkiiaeGtFSvWtI6zxOYgBM5+ND/UlNChKy66rym43NL7aAFsCYEH0vSf1ARRih
AIFssUfmIfg3dttFe5kk4nscpVAOKsCipy4ocShJ0rzy8N7xh4OAItGH6ViaFYeuk6ZbXzWjy1Pp
7ZM3j+K9W9I4vlNW19xS1a7WwvJNHC5KJgBQZFSvbvgOHb/xCH7u3FjkY8fEqo5j6lG79czRuhHQ
XPn+FN3Z/AmQUYqvS6aiTGJNBSo9Bw0d231kQmG2CQX6Yg4+lI51ay2sy/w8mweRF/0u1BsK7Ktz
jTXtEIOQOLb9vndx6XOt77XObrjFPg8nRt0GdYg9ux/Io1fk9YArhyhcEOpt0tz4MfYq3Fhe9AJA
W84/bmzk0C4XZjR3OjlaikVY4JiLkRx1YWp5p5xWxDb0PNk8AEOyyoMchYUrczE31D1qDI73gCzQ
9pR1LDpATNL0fgC+H4wXrR+0b0471lRUhnTGOkvvJ/2HkXqY5AV1lU14IEUYg6CexdOnwfnbyAOc
oZaOkweNhHK+cyBGe2CxVQZi1pQG8j0AQUcrDvT0GQOaknp6K2c9JMjTtDA2RBJt7Sg3nG9wHWS+
x6Uh+dnKVJ/CvHRwQDHSumuoVc7OY4q2LN3bWurUoW5WszwEE42X4WQ4XfWHjs/ZmG/MsXVYtbxn
aLoccrCOIEGsVSW1JUtXqxrtNJcNqtI41kN6hOXRVcPHSETGUdmZuXeMEtv1qZLv2hwtpYqGWwvr
9fdeaK10LPKpaRXxl8XwzwGo41UsUBABqx8wmtGTht6h2iqf2pG69EyH+E5Sodqao3Zrn13nSEny
EFJw+QWLhiZjvc0WWt+5pau0k7m4LTU6zt4CwvOuykacieB+AKdt3dPbB4/N4/wT2vHal7ZXmHTo
1xHUrKHgjjsHLcmE+Izpu2ZuNQAQ/lYLTPW/vFdOOEhTi/8DidDL99pB6M8HMnRnaRG71Jn7IfKK
8buLQy0mZ9R7i5SuELcikH37Ca+9VlhMUDMpUXPIriKaKENnryY/Psd+T7UX/GxIr5R2UDmeqAP0
ymPpS+vGa329PfM6l1QS4Rud6OtZ5OBa3MFUjM9IzBzgGnOlWGCL9YJXaaIK335EdDRXPiMdYuyW
QI24laze7jBnPv4BKjo1NOpFe4e7kXfnONJJnxo2tZcax6/FEE5SycQgz3bxhOzpbTZidvetK2cr
I3aLIzAz9IyUYT4XLV9pMsaX2QnaXwMN3pTeIbF9lGOD6m3ioPyjT7VzstzGTigm4GWw9WrdP/tB
kX6cMEIoQ1DPYxaOlQZNfaTfGQ2KXXDujzO+baGyVfQuHbShC1NLqN9NlRj3jlmjrGsGZKehrdK8
x8u19bAhGxI9uzM6M3vXZeb0HbkBJjazMVnxTlY1xnWGW2IOKbPE59TvjNbemHPpPvXSNR4bL+AB
nZp7Qa2VCcbH7ZBSWq9mTBAEfdNfe6n6BsY7mr0tMO2BFUhf7le2iCbCT053sfaleBGqsTE+uLGu
L6yK3K0hJylX/EAoGRUhPTfmR9ZUU4Vsz+4jeTSF8QCXEwMosi6/pnE9MaxDLeqQuZmdnTRLON0u
yWSNl1VEOmrTJdBHiZj8CJf2wf6SF9n4EhEB+vcRxmVij0YCq82hLMuXoh19+5Ql2KxzikT+d+js
2rPPgdVvjM6Z0rAcjPm54KF1XDrxANoh9zXyo1hEvxvDxIEJMQEG4J9SDRbLps3xpNrrZBu/upg9
vz1PXwcSS+8oXZqUZXhjaxlbPWeVKlpAc4iIzEMSjB6sXLc6O7Lrd0PbJV/eHm+9Kij30JzJCQer
0A3QQ13uOc5cEUOLLjjKCX8heIjuuZisZu+N1XTj4nR1KAt6HsGC/7oBVR/mkd+iAWEQUB43+qBn
H4OET7Rd7mrD/n94MLqal9tuQL/rKiJPAPZgN05vs8E5+a1P4A1PyIK7Dc4h6sZHWwKcf0+Ivy8R
uTOH8uLEsG6XJ01cjdxRs9PgVm4Y94Am+iLHIkWHrE3tPqetEalIMRo+PCBh/mfZHOXLRdeN/BEE
NIiey4/oO82sm7IAemMObRPq6MuS3egPurkJ9DK45SLwN+e7el7Wuw3ghiIaj7vKFtK5Av2NzMop
A3P2roIHoW/g+dnVQ2ob4oNwZxsj3SFm39HKNDI2fm0Xn50iEO+tGBHbFuUZMR29290jYtwxgazq
5mE+De2fFLvz/pjIBnEqtpebuCbHnxciJwN6N5hOs8XVVOwBwz10pVZhrGqPzuc8LnEynOHDmfd+
IWvv9+irBD+hWkOYVFtT/n2uYn8KJV4tOt00AS2tRTDG3FydMdM3ZjaZL9ItzI8tTXolxqq954fj
IJt0a8JUG9/Rn1L+ngpPupui9ZKv+adMkXWWsbmn+agNU3tSB3oTSQnWdl1+SJb34Vh5cVRYceUb
VDOoy3PNmH8g4rGdXdX3i+rHbltt0xANY5VjG/h1ckjlDxHqwPog0D8l+zKK436XjrVvhxrqVm+j
aqGXYUowiH03WbNgt0jFXyyKjXNI40TxvayWd1sFw0Plqu6JGSJJpM8xvr6DjkWjsibjFmF9HUaw
DP6dFu6yAfwTF8bFlBl2G0Un9jVtX8+JdoizSnvm8V96TArhhKlbUIErmwpS2SUapK/doqXjckwU
aBDQTAC9CmnNY9FpI1GwPx3FlKQ3qK5XH4+eVGLApf633ioHL224/2ExLUq0GVvHVH68zdOhpTmR
RInPSndx45li7SY6YR1x/32zBP8u680mybha4AVScdFjvHoWBUT9Q+lG7mMlVfa7xyra3ngILZ57
XVgGbhUTqsm3t9Kro0NTR1iywIrWy50aDoTrieJAQTs2bTD4Dx2KCV9TetmgM5UZirc5c36TXbVv
hG3r43B5cCwDKZ9z5SF9uzqeqq5qrQIl21FEU3VXq3KoHzUCuOY4pYi4d5NZyltuXNfGRKJKim+h
3FNzvZxSSacNRV/Y+anJrMEhKPPH5w6vynmLvrNAhVnmg7wxt669YoajEO8SuYK6uxwznaPJyVsj
P2cDTI5tYTTTPfecKt23Rtf8wTo5e7Jzc8QTvvTk57e/75WJTe8rLimALym6rmvLQ6wZdZYhjsPY
SO6xh4g5Kv1kr9VdEAKJKUlZzf2NJ17fqviyJMrIGyKVJTe/vnMMbVBL8N3taaAFT7Ka4BaHmVN2
9Y3LzdXPSe4fFCYNX6a9CgS80Sxp01f9SQiv/VJWRq9vgsZG3GMi1qaALZ/ffp3XBiQ7SYRjInO2
1qUAvxPUqjGoOydLE9QG76wg3fhqLH4PZKrf+9nQ3eiHvRJ/LNOVJmtux/S0rTbeOV4k7viHnAPi
gMVyu3PuKEfYH/FCdhKMhzplPeMH0ZRwMo3oa8d7Nm+85isbMfsTVWnuFBTv13QA8jJS06o+P/Eb
IqSbZhQRskdJt82lm1Q3Iq5XoxEjL5kQUk7cV9GMXK6XJo5UP4shOnp1rO5pWlLPQ283e+WqWxyA
VxOVWHxJu4AVMdjF100ZBSUsqysVkn6CmHSnD76PBrLPm1tY01fzZhmIGju7ACGrt16GqW11pFxG
7QQ/dPylxtqFb9nHyakOhPZSR6bb3dhd/0q7LgI5hgSZgqaEKziCltVrbPsyQQTegnTwaXKx68Tb
d531S9F2G5ZJJO4jvB4e0tT9FongZV5s56lXdds0IMkTz+3SXJsY21HL2xs/7fXLQIyGEgxfBegx
HHqXH3hsqg5VczsxnRxv1weWdmxHU+xVkoGGh4B44x70isUFfWvx5UFPwUlHwXDZof8JXiY4AOY8
6elJekEJWQXrdW6oQUoljzjLxxA+6Icvmq21h3TSMSCQpe3127nsY/No+pNfhxUlEZL5RD83DuDX
U5Dfhv0CDcHwKMhEXf4214iMCANS2mJiu/o2GMmAXpnUxS2czSv/u+Ul0BSxUB/Zll/V5Y0eH5F2
dtOzKtvsVHmdu5tHnCV626t2c7JYP3Pb39Hg/lmOzritDUsessQ1Q8+d6fRGTbx1tY4Z4TAt4ijp
t76Yb+XJ/kLALqctXhsLo42C6+LLsDotkYqadY6K/EwkkDzAnuMLmKSqgiqwdtVkFncyamw6HINo
h8YeZ3THL/YjPi1fWyQ9mHtV+SfRmuXJKCv3ONaV2mjpJPf0m0JcYaKlG+7F80+6VfSdS+NMs5d+
Ed84KK59Vn4+IVWA4JOVf/lZuQx3TaON3smXTfGhmxrVhZZRK+vw9oH0KriwljOB84F9mczX+kDq
poEMkA8Ai0oL/O5R1vMOF0jshRGSVIdRtdYTRltxvq2gEVi7t0e/spIXf2WbizF97dTHLp8yi0Bv
tbEHT1S6ZnmuvED7MBHQTlu+Rw1YyK5vILBfHw6kUEAAk8ikCZLo8XJE4SZipvQFLWSKmlPmm+5h
yuopdEXxn+NTXu2SYzDowuLtrrFtSs+FKSUqUmM0FVZ+elZ+cmTU/5LJNNwDrx9v8TyufExiJjhx
C+IKSsDq4RDgGZON6yPqesH9c2zGvD4udd8s5Cf69hZir/cFazOzCA2RpebL25/zyqS10VkGlNEJ
NaAUXL7cyocAJNrCOtnLUeW4RfGckjO7UVy+8glp0SdoQwa4GKAs//2f3RiPLPxvnKI6iWZyj2nZ
9OcgNp2Nw9r/9PYDveZ2kIZGibQYIXOPJAK+HMvw0zxxps4+zYOhRYivvF4datsf5S7l+mHvdKVU
s+lqf+heUr/9Ock5D7ZoNopiMyY2AA1CS4ccq6d0dDZpSe9olPXF8ywQShxKq82TkwMr7EMByua9
0GMhfjB/tfnRsIt2oGlvQJTkznWmbYM8H82tcKlAUUwsvK9t6tr3RkfW8iAqep0GOPJFWEK/worW
1NIvcU0zW/j2S7myaCkwLRJsunjt/+9m++f9E12ZOqUsBHRkZ49xMdBtHiAYxs2qJqlbdze2wlfF
fU4eikk0LSMgpry13tJHPQEe03bmaZq4WD8WiR/M98O0pIms2p2/DqVqCQE6le8zEIltqJVFbJMI
yYz2oUVCBCNKDYM6aKYIir2OAfKHt1/Jq1vS5S9cV98QDShNB2FIK5A2/8DerdzFevOiCaols0Wn
Swy+4X9YBixzrv0uMjb6bC6nZlOy0mXNJtbncXZQTdl+0WtNO9dWVO3/8+OxO4PJRcIECDlYbdN6
BvaxKP3o5HbmtDea6IOVt/nL1AYi7Ns+B70w3/IOuLLKUafhx0PCm8rxGv4BByAukwSH30QfmvNo
AC5Lpjp4LLL4llHMlW3z36Fedfu29DD1PbWYKOpJAI41xWVO/3T6nJZTPmOhEU/U0QVOHnuMqZxb
XQCvrmiU1pazKFg0iD7F08svWQhDHzJ0nScwd/px4Epzzjs9PyZZ8GLaf7u9O/or2QE2juxvjX7t
RXNj8hZ84IImWM2jtmDO6gYd3Q4a5UcXT+hwNKYEKkJzayVfe9FLFLkI4rDQWKOWK5PeJWKQ6JQ5
vFZMeP1t28lxrxWD3FojNEYVFS0deRp+k29P4atPudwKl4sokcYqLJxyqOUJVgTn2qmcrYOLLuRU
vfowdxhs3hjryjHIbYHMI3gDi3zN8lv+2SC5RivWey5Pc+5CGckRz+T7AncG7waP8bVRzjJz/hlp
eeH/jEQ6Jur6tLZPNVE4+g6tkfd6VAq1hYuBBzjZmzR+gFxc/3ZSvytDMMlSHB1j7LFiCkykOVDU
qj2S1yA6SqLl6k7PYu09DhrzbyPylXZPv7hBKb1NnPlJ03Xtqc29W3berxvueRDWOTUKrnRLhevy
QXKk30mCqOhU9UE9PSDIKZ+jpgXGoQEbIJGtBe781OpFIu4JgKwXbObH5F53UISEuRyxI8MGnZ5Y
skrImGTc++Iw2cAb7ij/q/vEcqt0B+qle9dXhjaHfU3T1lbUej1/kV093HFwFUis3LL+HVueoAKh
i3yXuvFi8RKl38qKs3QbqdgSWy+HDoJLvWkl9xVEiSws45Ypq2HI9DzUldu902qvNk913dd/vCx3
vnAWCX07RJH6OHQ+3CKiQ5rubCfB8kAE3LN3qrNnTgov1udPtTsY37S5zLC25w7lbwz6CCGgpFK/
VQx7DZXk3S+9RzTeY0dGUHX57seeYjtZGGpvWp/sG+4ISHSG0j1gLqBvWUqUfsf2iUqSe5YGZepk
6pJnI+4QLaa1d+O0v7YZknSAwETszeVniT7+mdIaKjWEaMF06jU1bfQzZevi0CGa3bZYOtKjmY1h
k9IKrvdNcyPveCWyWdhsCB0MdmJkFpdju0YJCgW3kZOb2t19gqP9MZ16+ruh8AUdOLW396Qrw0Fi
oJrrL1wtdLeXw3l2rbVcSKmJmMXwB1lj/xX5XPSBIlX8zpuL5BbTeT0gn5gglm2eMwZjvfWZKqm6
eXTzpefYxuI3LIzMLw9oBxoUfXMjX1rY/zcio/W++3dIEkh0By3mjevTpREyyLs6zc7TYCGQyf+P
s/PqkRtnwvUvEqAcbtW5J3g8DmPvjWB7bUlUTlT49efRfOfgTGsaLXgvdrGAF2aTIovFqje4nkSa
R6jeT2vKhjWqwpUJAjcDbabOtu+4Dl2uqKlkYUq1DoUbLjvflIOzkRD5dmGLgTrO0e5KKrzM++bZ
IegHsI9iIwnxIjEayFFsvUSRnD4ltVSjsE92hTJYNnrVvejV6d8Rr9LPt7fN8oTMg84oAMwKuWEQ
tLmcZMJqp66dxucO8D5QoCzY1Eakwmlp0R0o9eZkoxX5O4B3T9fTSlYunWtzRpQelwb+BY54ka1k
BdbwSlzEZwPt5pOmeOYmlORHoCU+O6EBqC9Ztdp8V4yc50zNgyWehe8wNric81RBVAVRLM4yEm51
QGKmcGNksmnSzqJc1gtaqOEP1JbiGYMh8BI0Wi38EPZjeofIkP6LFm7j4ElrxY7fUFkM/bwS7o/b
X2Z58fMrZ2g16IwZ+0aguPyVkRiz2MqoKWkRzxnfjAstBdk/DOpKhvHuSTSvByq3msOtCUV52XYT
w6D0ppYmZxiJ7a7oRbrvSrRSugyoLD/O2dmGkEd4J+Z2VMD/TLMRD/JkKpz/OsLHGy5/ZgbV/vYK
XNscr4dhFtq2MOG6XAF9ChtnCrFJiNsigbZvx/e1N1h0/Jty0h6jyM4HxIhjSmm3B766Q2ZdfrpG
3BuUXi5HBkAigcihJp7nRnKonbLb4YZ77qmEbmRS2bD/LKy9lSY8FqCCN6WC5KY0s6+GhV0b7lWV
b5ttgkbyqub8lag0SybNQGMYsHyyy59Gkdqww0ZwYrxmEhsrStV8L01b/sbIFXkJJ6iqVbO6V5Wa
t4XQeTPyVqMiTEGIosziU1RCtgPKfjgPil4+wLKNqm2UpuHGCcB24b0kz3HSi69ZaWf3WuKULawj
0cyQhiH9MYSteZBaLz+6FtjujW4miKwMriz3Ay5fJ1c0yrOeAUgc3KR4Ka0RJkelaNlRAA7/Yzit
+lmNnd5HrcKiJyDcjxl/5e/egHyat9a0sY2h+dFkGC5VtVP91AE/huxLx/lEt4PmuTaafmQb6ZNV
VIDXncHEeyMstgbxBRnQtokHCFq5eocA03TQo/BHOdXanamgnz8C3NhPdVV9cHuzvZN2Wzwao90c
LRcbtg0CqEnsj1oefsI9wQYakJWnRK+Kk2yd4msy1fW2Hobmm52P4p/a8cpfuGs4aBO4ygOos/Co
QtTIfLTw5LabEmdvZbk4gsdz7vvB0304IOa2QRpn4wVTf1YrXdu67mQdejOz0Qcpy/tJZJbY0JaP
drEOFtpH+Sc5hmWS/g6Utv6kppOmo0GKSuqJoohEywNIJF6i3OsVdWhRfCEKK0cSO+1eqW3999g3
ZrNVjdyx6X2jjWfUPQl0UZnJ2e0y65/SrDr0ladxOkxxmmzQpzT2VdcYBwUi3EcTHsjH0S2HTRCg
dDCxG0wf8BLG1XE5IU9XBZ89Ne22PJDVhxmIhtKIi7aVL6qq/uoV0Iz9CAmjH71SyG+UrJytlZm0
hZpy+Fe1UxcZ565WTkGq69uELOdOm6Q4kHsa27AT+i7k+PxJnLRA7CErgeVn4pNV6EGxkbwJfSkU
JdqUoTM9mGAOPhWD1T/2Zm09GojXfc/NSrvTEqWCl9j3SFsIN30G7xQ+NXpi3+clZ3Sj5J2Tbqow
dw1E3pr8FMDiPKpFkABeLJIzbm6NcugtRDQ2qIl3RPF8au+ow7CXHYl0p6gz06Rn26j1BicH9Wc4
9jintejRb22JyjrmSXJHKEDaBFFBGmDgTmjR4JOstVP/rW6UDjYS6pGJqYq9Zkf6ru2b7pS5FmyM
ioqWvUmDtG12XSjKvdWN2d7RUvtzZ47BB6Wpp1OSVu6pk9X0q851eyuVgYRYb0M0We1J/RBgKLzL
gFvqm8K1R9VPagOEY9WGCBVN9qDVm9wzE/Sl+g5dXa6SLZHIuityr3/IyjH4WcBC3CAnlO/y2Bsf
IhboMDpG7kPfiL39NOkKsihhqId+XOo5vInOa/dx2yf3jZlxxyrU2V+aZqz8BO2gmeqCLj6NBucR
Z7AKZU+4rOZ+UNKu3/Fq9X5lTR49JFWb7y2CBdulS05ZaZlHswj7xxjPmZdIZUJmZ6nfJ4ROOlIf
6T56Udv+CnPRJDBrcLBwDHgBUPGd2QAAiRLYs94mnPCzwKE7fFAiNA3ZMsMfXasordy+ha5cf7No
BB1+RNtxF1nkn16UgP9Bu/mMHIBItu2o2QfgzS+x1xl7U9bai2j0NYT2lRSbDspcgZxlSsg7Lq8X
styhrfMIayLULKi6V/oxLZT42OhGsJLvXrvJKJWRdNBhowu9SHD0ko4UvnPMD32tcNNntvmUqgZp
WSC0zyVi2v9hQJA93GX0opFVmBf8zWvQk7xLLUgFZ88asb4JStjfGUKn1uB1B5CEa13OdxMEBjLj
JXkL02vn6rwcb2wEAW/UUYWKpfdNpO6zPWryW8WduZlyquq398u7T8dwcLzAZ5LRQ11Y3NEmJWo3
lYZ36mcezyzsMv7sRON96rOs/X17rHfJKZUv3ploNtLFhvW0+Ha09oosH7HD7pDiuLdqo34yw1Ku
9NeujOJQp1cBDJB3kPFcLmCdOUo4poN3ssvRKLZmq5fBYQgi78/t2bwnvMxpNpvd4oNhFbfc9YEa
OU1f42UrBYWITrd+VV1Yfq3CzrtvBu3J0YfirMtu+hDG4qemR9NMeVrzQ3134PkVM9/Tgk6JNZWj
X043M6BI91PvnShZtM9lDUsvKcqfmtv3qBLH8qxkqDfdnvqVMRFuYeeQ2lGVX2JB7IgGOg8Y70Rv
Ed4fsuU+8gT9oYJ1sNNJ9LeBidPs7UHfvzhcJHE49XA6gQHgQnI509SqhReq2MzGyVhED5NT2Nwx
dZpmWwZvnGPaKtUnpU8bA102LqlNOJiVecrQD0OaLQ7zT2Bsm51TK/mdGjQ0aFZ+4XxY3ia8CKM7
dAyArGC+C1BhcZji2IsQZXazc+9oEj8h0BgB/NON3tTpTD/tyUas2I9brfEHkNofWxmslX7fH2j0
KwGwEyOhtnO0L1epa+okKbLBPgExFTu2KBd2prsP4Qiz4fZ835UBKGFAo6fh8FpYWT42e0egxB4r
9skTrembiKf5WFOEAzmWYe3HBsU7TWoGiO9ae/SCwFsp1C1POiYNlMnYE+DaQetpi1Ap6dW5ZmgE
R7yieEzSsVCdrVFXa5Iv18ZBpsBix3MPmEvWQxBHSTlNQ3AUdLUTP+F+3UxBBSH19nouZXRQt8Kn
k14a1AoOMi30y28XSq/VuqbABsydYdcgXDBpDRX09TMlKnHFssckp2GRQuNuJUqrwLZNlOfMttRW
PCKX19D8U2ZQz2yyh9Xd8u3muSDTCwvIZ0Dl83MNs2hbeoO9T4YQczQ36VdO93Lb/m88m/42+oSk
EYuo7fHZUOVWnaOit85jkQfuwUyTYKOl5vTv7WV+LTIuj+mMJqVyZVPIWjqwSYPmC3X59AwwhTT6
S+Ua7V09dNHOxDl6G0f5L7iemEeiB8qNqIbbOIsHUENq8mJOn4raj9ONZ+X81mmLbTLChEh8+oon
1hKrV7Gc5U8F2ce9yf1M4FtElBHrnbQbTbzmwXM9ek55IMNJdrqZZv9giNoftKHH9FgGw8bAkvXY
yjHf6aqweBjwB5C8xQ5pJOeRaSCwV4vVqsd8v7z7hTrANBVtCcj280Z6kx/1BF4rrGyEioPgGYxg
ymM65f0Z9enPMVSUI9i9+FnL5J9AT5RvlenCsi5SG2IGC3f7y76X9WfXks+g9z8TTmjyXf4YKwWG
XpdBegY2GKXbykErGaFiwP6+2gvjk9kUWrUZzWD8YlfJQG2g4Ym1MUPPC57Truk/K+Pk3A9xK2OE
Hm1I+lWihH+QmbWlr6QNvHl44i4+2CXMsTgwjAFf9yD7ggF2j7BjEqb/Qq1Iv/KkFI9Jk9a/GmFb
iS8G4qMfxNOI8YcThT9vz/zq8QElQhEYYC89rMuJK5qXRaXq8WxFK/jYak4J+XgYd1OiKfvbQ61E
hmU9PetGVAC0ODunetghP2hPm8qrSB0JVyfqbdpKZFjeMq+RAVYBFz5IG8iul1NzA7cepK5wBMQU
33sOUhHCobZODtn5aaKP1JQc6w5InfGxA8GxsqcWK4v2NjZnlPNm5AfpjrmIyahZkGB0Xn1Kxg7p
zkaaUb2N+nyYNl6jw664vbrXhmMHg2rhvBsUEy9nm5qhrGIbB7Uwj9MX/AxokhTS+trxcF2Z2TKh
ep0aNW2uHYr5MF0XK5vRckeONYvo/qjWUWTRzxQk5VaRUNUp5U8b1K0NhFPxajdNJf1hNu1L3Xfu
ASVoylxx3mxLenArKzBH+jcB5fVX0SIFIgeCB23+xa1eRdWkjZEenj29SODjY8FSnurIAzRuNY3Y
pMMQx7MKbHjvOKORHv7uA1iEDsrGLoV+Xs+8xC4/wGAOStEpbXZWcmmdqhDJS00L0TWHYvF3+BnS
WdQ0Z40EzAgYbNmldyPJUfYK9zjVqbbVI6fej2lMiypAEeH2rBaH9nUoxLPorpKzcwgWswqmqnN7
y1KOEYU+RCUza28rIkTUW8RP+ZStOawsx5tPDWhgKDUA5HAoXGzjKmpyBMM0Cs6aRW2WQrOV00yt
7MA6Wd44rsSka6eGlgzWrSQP9CIWe6aQ9oDiivSOBdpkVILoO9lBizhqVFm72yt5dShmBQYZ9Y53
iUqCL6pVmTGkSWfILB8VFOuLniswb5xGNmuqCq8ia8vTQGuWNwU4JF7qi5mJHu/EPIZiNBiBme+k
KLty35it9UJ/x21x4dJkuDcNJfwFa9vxjnhEa9MXXD8TueuNsHpqamdrO3nnnkjIpcQsIR5QAWuQ
Ojn0pHjuOeIDIk6BqHS/GbpETjtjrOwBa1ir/wMttNd2qSnMn7k+2O5+qCX9zL9b1NdDxz551cec
BegvD51HoVy368E52pTAnwqo6cehTOTZrHJl5dDNO+/tgr4OxTZxkJoysMSdv++bfAWWI5hNRSpH
FcbSDmFqcVfQf342JoTbgyZIvpop78rb81seh3lQxK3mzERTNZ5Ll4NakDTgZyK+CQhPHF1S3UMb
G46gYqrqOysVa5CKawNy/ihQwOwF+LtIp4HFC1dkE7LpCg13v6Oo/OhV5AKK7LMdHrz6yrK+u0zm
KbowtbHxnU/Hsg6RW7y7zdL0jjqu5NiwumNqw6RtvK/oChnqXlBK+YZ/eY1Sj5htEwb0YD54IOrw
6Sxq4ew70ekpDgNGhbiBA/B65Sde+/Ieyz+7d/DPsjSakiDLJiEjzcPM2OIwmex6fOm+d62FhBFC
nYckKcMvt7/8/GWX2+3toIsPIcsciwGXkgBqWjT5eoT94Vrpp9YQ2a5wlR9BX2cHOTqza5Knrrzi
5s28GB20xezThm2JSw/uct8lulsbRiIQsNQCb9OX+Ujjush2QTmsHeErO44ATCbBHWOx8ZbnSphe
V9qhczQ64G144PYbT4ru7LQO0k5I3P9lyGe/XYy3mJopMo5RF9jHjsike2l/P1lAQ7F3XCszXJvZ
rEHN+SW5p3Z5uYhOZiY2Xn32ETkf9+xN6GiAxDFfVJC2R1lG1d8HC43H/yzXZIFFXGYgdYyuNWrF
6jFNxnGXJECffD3ykPscYtqSahKF40rOteQXzfmBRr2BS5uPZ70j0db4QuRKGNo8HVrYQ/yvBiVu
XDPFXoYakAorj32cqJynNg91eaeNXmBhwucEjq8PBvZ7IBKUn2Ngia+3D9CVU4s/IwxJSmuovyyF
faE4DSX6HPYxM6zwy4A4f40GZjU95GXmPczFqb0eR8pa2n/to4OLAuMC0wg9ocWNVE8h30DvGBZd
48eJgravx/gQxPgXUwno7e3taV47qVxG4G8xXyGELp4ZiGHnqt0KXq5ZVjxqaLRQ1pGFM1Juct2f
tweb/7JFWJjpmGDb5vTsnUIC1k1iRMXHPYZeWpO9uNF9gxDlCkznyhIyioujDHA2bttFzokeAEok
kZWcw0SOmj9Vdpv7yLh0L1wL/S9zasTv2/O6MiI4LwTq5ywX+adF1knfmc5nX5vHQQ2q7qAFvJp8
BKcjhESLKCqRHCwnb+XLXVlMjLFmSBuCMLRQ5h/1JqGoJzTL2kbJznlEe3vbdi5yCrozeauQm3nB
Fp+N/W9AAFTBh6D7dDlS1tuJ6Mw8PBWh7I4diDC/F0pyyHNL3dcOTgtVqplbB/UvRPY0fTMUebJy
o1yZLVkTGQXxkFt+SSnKklExwRIkJ4vW62/8GqN9i1Lryga99iF5GfAZofRzKBaXSdObSk6aEZ20
RIxoDU/1Q0kxct+1fYdGSbjWBVtWXuf4h7wUMBXCLrChpUYJvUu1o9sImMFUn1Qh7W0hdfdLGcf9
gyceR+sOCKbfBO0Hs1vjT145+q/Nt1n7lHfnEjfkobGhtfqAyE0epaQkrblFMaX8OJEV+LcPyJKb
OM8Tkjn1ZZ1dNL8HL7dQ17V0rJEBPqnZoH7VKhAuOO11xzYahu8R7u4AXpumK3axZZc/B10tzs00
RPexKJpuW3tp8JQA2bQwyLGjf0fquS3isQF8bWcgj/KDIRPl1igVCbignNrnKIjd3tdooJbojU6U
z2/P6MpOoThKB86eazOcjssJlYWMEqsmnUfWT37MKgSY6PQnwjviARR9R9TJVfd/P+TMREE2g8NI
i+FyyL5WvNwLrejcywi9ay3RTWTGk/ZoYxO+QxRpDTS7rIjw0eBHzt1GahI68e1ywAo5udzOog69
8DF4ouUYfR+w6tzISNPOozZY33u3HzYldsIrse1K9srtoHqwQGeG5jKg8tK2Wyx2xSnSe6c5a/aA
dE6Rp8G/kCVLPIVw7Sx2JlLkAGRqWShnBX0XsfKNr0g4AqqjHsQ7mLgOvu5yAbKuQxUGz8RzAyUE
Uy3hGvUG7Xe3hH4lx8+dbJyXOEF3EB3svtDBfnRQOUQVimRjmOFvN5/cR6uilus3plrGPiyi/t+h
NFAfMu0skT5+X9mdhazZYwitP9uGONV8duMKxRtzVhYDwBLJRycSfYvcoiLLB1PE1uDHtYGlq5MM
M4yli9GZb9z4gbiGfah0Q413Xo6YLp1J5Ws8COntIjUjlKBHGkqM0/JGHiy0VHN/ghla7LpIyWt/
FNj1UjNOimrPJVYZ2Dko3o9RduLJIB9caaQtDtEMvMdpziHAId4CpXGR4YYZXomOwCA47gf1DHFh
whoUM7OiyJ19qiCodvsELbbVPJ6nkuiAk0ZmHe+Ry+85UNczIhsnyRTZIj8orAh7BKoM3RB4dHED
sRkTR97Rpxl2SelGX28Pv4z2r+Nze4GTofSJTPAiT+AFE/Z96YVntRyqcrZssDN/yFqa2TJWp2el
jyx9G4jZSUpxizHaljgi16doygJrBfG/ONyvvwV9Ewso9as+1+Kq60L4HglUL/wZzPrYlEH2odMS
e2NXVrORuRrtGoQ+v9Wo0+5uL8Pi3nkdmQQQSRUyayqei68g8cug3FFE50g28kzwaBJYipY8lGJY
U5BZpA2vYwEQ4i3K8UXJbXHv1Clk59JhLCqiyZPdasWPMuzDFd2NK/sYZPb/X8vFPjZHtAhNaDbn
ojPTHYcNx2A0SO8CNCo3jet8+fsF5NzMrVo6iZTrL7dxB0u9EOBHz8RJ45Q30JvR+7MOsarLlUD8
rhE4HxlK9HMNd1ZwXzIEtc5KPKGzTRIl044ysYPHQR2Lbd1KbMukYfsVB+6+i0Kx6zwdSGddFYek
iUcfWCu+H27+px3goQYdlN62FStH+t0HdqlwgeqmAUVihgzE5VoQBpMo7tPwHICOfCwoezQ+SYX9
ty9VePpsEYwDXjvkaNjMP+RNul1WEXh/uOXnUtBZ47xq0b1e5R6W8JbWxYDq0/HBJenID64spq9R
nRv3mpGnL2qdTUhDI4Pf73O9pezyl9vBBYKA7jGYc3Is010sgQSm6E4pLXPXHdRPcACxiKy6+EsT
KtH+9lD6uwj6OhZQBAgFV2RfImcYzDTwkrOdW9pvamvBWROi3Ux9TfUFEkAN6JWuVeTj2AZarUIY
7i6gSfhTd5vxZ2ZgjGbLLok2FuLbTyX143DjUWdGt63Uo4iKsRz+TeUkP/V4oxcbb1C7366RZMFe
80bnJQO+6W3Upldx+jVqrBoUrbPPWlMi44PCd7Rm23BlxtBNQJS7c+Ednujld3cbGfXl2CVnY8zI
/0WaFi1VRoEIaBYk4H6R+KiHrTLUzVcPWPGvCWHp59vL/i5ighkwYO/YHrUZmiiL+FJkYwM4PxDY
gdio8hWUBT7iAszz0kZJde2WmrOaN8+9eacDIoJLg4a9NWMxLmeMo42c6HaIM0KD7k4Fjhdh3fg1
KtQPbYq0XkbP1NcJeIcqCJq90PWXvkHhUcbFGg5hOfEFOmOppg9zMOsHIXBXylPD3dB+wHPRLaLi
m9Hn48/bq7yM4v8bbIaSwu+h8rNY5bGpo6mrI/eoBsCIUJXvjqnAiyTBGHFbtLa7+w/jUfjSoGSh
krG8B1EvAyrVm+4xnb2pMPkkq1NdefYarwFBYaxpUS13MvMDmARHRaVYSh40L/abCNYi25aQ6uHW
4pSJe8S8Gv9UQPVmt5HY+GQkp3kqNyHS87nfVy4BPsoMuaZWfe2bMmGk5CgPe8TUy58R5VoGaQvN
E0zl1Kc6bYq9UPRwJqhYn26v8PWhaHMC2CKTX/I7C1fWgTl26RkR6SbFetXLf5HFig0SCms6rtd2
Dwz4/zfWkspuI9Ab16E+HesRNg4BcZIPRuOWH70WHzY/oZPt+v9lejOQlgKlRfnuciXrAteeMGuD
I5TScNN0lTgKFzS4QsVhpaa2qIa+IsRcGOT/d6hlLZrkCnAuMe9ccR7veGXAZextOGbgkbySR4TU
p981nf10JQG5+gnpIdA7waqGrPlyjopKjSsJJW1P1bV/JRZyalQOLBRkzbjR1kpdVz8iaCesO2jq
cpNcjjbhlAVWWKhHUdOr3o4IVP8QpllDw65M7ZcchPJ0+xteOZRo/4K5fi2Lgn27HDEIrTRR1UyH
7JznfmgbiPj7SjjZxX7MghIqQoylMbSeIiba6/rs9gVjddrd/hlXJj6rHM4PE966nM3Ln5EWIP8C
GJNnnnv2LpwM7AqxtfUhKHT3EEP0/zLe7MJE7YmItGTxTQU+vfbsHAX5YbS3LcCeyG9w4/jRIrr4
0w1H1VxJk65sYXJ03hs8wMAOL6foTUqoK2OVnovMcfZ52Dg7DwnZF8x0eX4hLudrhRavDHptXWdR
VNUFqQ04drF9uWe0GDy9M2sQ90el8mJkSlt9r+W6vu9dV6zcYeb8oHl7ec9BHtTM6x3Ofy61UYRi
kzXZTX4WYKMSvzdKPGatINbvBgsz581Itv/B0HgV+QLCxvfRCrsXrnHxpXUsWfgiHOIX9HBDSm2x
Mhi+LCClbXJFocA1dHJCibdv3ecxSIZnGij6k0gV7CW1zB1gu1WQUnzFshq/n31jo/ifpp2aj1ox
tqpfVX36HcATbnWVrL1HU0NXeygho23DJMzuxGAhKICY0ew7UTj2XdyWsPKsgTfQxrTL9l5C7z3+
/c5H15QUem7PkuJd7vzK8OqRYkh6NqoRsfmgMqI990bnx0CUfvVZvtZmm6Pyuy/EGUP+C+g8miCX
A0qaEMUo6LiIthu+O2o2S1GONL8IOc73QWjVhyl1nG1SecPfdaKJ4jyBaaHNtW00MZcSYLiH1CVO
9oJT11XKtlG87lnT+jI8Vyoa8xB3iKhZ7mI+fXuR31U+/jeyM3fpqTUjyHk5aZDzmY1uLEydLLM/
OpJ0vlLoPUscozYl9hQ7Je0d6lVDOf6wHZh1EcSllV/x/i4hgYYyAUodeTLyvMsf0XZ1L6SMvBPi
z90O5QzPb2lIH8LAjP7DSqMWBOaChj9BbnGR9L1TejViKOeidCKUqYFEfEXcTRaHoBd9g6SrbGh3
Fmq+MvD73YX8H+VoHitzm+QdcFevaSXbbXr2YKt91Eov3tQ4a2zHXGm/NI0y7fDWBj8Hi3pldd+H
OkaeOxmwJWh/LiXQ1B6VdawD21M6Rt9jvSXGFj3oeK00n6nOTCsTvfYxSWXhYwEA5r0y//mbbLYZ
E0PLIyM5KXY6ndsB4k0NjuNjUFvBSnnn6lAuURwDMTqLS/EIRGXUlh5OcipEgsmT2Q+5gtVJn6rH
OFClupLyXFvI10MC6x90nruYmd4jCI4cfnzOBrZpYHU6pTiLu3ic4r2TmN9un81rs2NiTAvwBG6X
i+GwGMXuoRUJZhCQpPeJlwzZNlCdJjlUJqLHt0dbdvyJQTAnwL4jN2LM0Ll5A7/5bjU8Oizny+Q8
FqDuMRQp7wFWmhstzP8xpCP9fjScg1Ctr1qLoCfewjh3UbjdDmbYbITbu19v/6JXhNBlQJ6xkDA5
AD8gh7xMDFDRj2jtmtEJJmiRAcN3FePeKWrn1+jW7l4LmrzyQQ71dzBbwufIicZTE2KOgWKPs210
c/pQ4snb+mGia//AIhbGcSroFPSmo2xlmNlfqtQc0PenMPKRfor+oa9i8SuU5mQdG6ngQAWcVUlP
iWJM3dcSXZptY8TWQ27g3cN9Xz6iLsDlbNltdF9l0w+30sMEEYiKfRg0gLpsvT4pYR3sgjCasFNs
ymMPOXzaECrUHaCK+gSiQQ82qYjFUSvjcDdZXeb6A0z5u6myqj9pYvXVlpKlkfgDum7GjB0f/SxR
0nsD2bt7VabVySrhZnux5+2RKMpwdspEruH2WTnfxSSzRydt3e8jwMSDZ3f1nYLVwIvhdBmPvCYy
HvpKpzmGRmDlgwOow51udFQ0bn/RazGQdiZtBSRm6Cws4rxdhOBDeiQzygrQxhjAn6za+F89RfkF
cyZ5HGJ0hQZ3qL/fHvjqNedYtDQ4RuhevmtzwjY2gC0rR2E2zaMWOvnB8yJ1i69n9tQHWneKW52I
HJrRLvUcsaG2sVZWuDr7N79hkV9EUVAWmG46J0/7o6eZ8wifXkeFdzbBhqW1n7JRHLjqVzLdd7TE
+Yqf8TIIgUCVw7z38mA73Vhg8ozo52xAdS+9Bxzeo20NnHwLpjvddYh+q8rW8apv9a6N5RqTZ/6q
y2MMHwukI25RFh3Sy/FlWwiZTXRkK8+pdl6OjKpfuom1MUcI5YbWpoe8i8rT7U9+LVjP8jcowsDs
AdxwOWrInlfayqIsbNdVD4oQq6iGF53vFbqFcU6qrgTQa9OcUS30R1E0grB7OWCLN3BjekhqJGnR
nCQU9N04SPu7YvNKjWw3OVBtd1Y+7rU7gh7+K34R9PHylYqhgaHW9YDUpCRVqzrbu7Ni3KjqqQ3+
w72OXBLF9hlI/A7POWQZGzQVwTHJ4uoFK/PU3WbK4D2bQySiv7tqmRKtR5QWAd4jQkUyfrmYBp7p
WG1P4QnBkO45UNEnUJXM+Z06evi5Q4CtXAlNywjxOiJ3H/LiVNJt6kWXI8ZRU6R1gdyCho3BqdOF
DrDODP0mm0V5Wxn5k2k0mzIq+22sY2Ee9kb36/aeXXzN19+AnPfsNUDhhgb35W8QaZhVknISd4+u
3sWzsJlI++hQyHJNFuDdUDrvOR4ac0hAx2gJsDZlX1G56NKTgePnBwvwJIpqKS2S0it3fzkrhMCp
proci9lzcVlOHeWg8O5Qzb1tlPSz03DYapHZ7JPG/MuilAvOFKFhdgxpGou4JKCmHVsK0Ku5Byqk
+E7RRl+ELZM/hoEDyu1ZLeLLPBQJLqVS6Az47C3jS4NSydC3mbkPa9ndo7Jv7TOzMzfFWDV3plc7
K6YJ7z4YZwFGyKwips/9xcWJGAJABxDJw33UDco+tRz0pMa62Xew8Pa3p7bsLZJPw6jmkTS7CMCa
XxYVbaeNzBwO7QHsBk+xWHs2jfJHn3dfEDlBYoRaxsGc7LvBLCACOEcr7vbY0e152v0KpxofUbdH
jb7NhpVTulyEOe2m9UFnHPgtqkrzn7/JUQsJQtOJhukO53KNHEhBXyb5JyWZVb+ABQLHsbIS86q+
ubsAXwFY5B0DGhYQgL18mTq1RFsldttD7rXGzjCm85Co3VY3MmznivGzVyuPma08RmF/32nYJaN/
e5YFZZ7bP+R1Zm9/CAEBWj33C+cW/c5Xrak3M++tNKVgU/CWitx0p3jOYynSAtM7zOCbp07Bgk7P
j6aRfINCvq2lioJp+tBlzimx2w2Pa20TFdqvTMHTaciOZTQclYL29JB+Ucz63JrqNrSbj/bQr4F1
5uv9zS9/7VqxiWhK0ggFJ7gIal5R4YkT867Qo7butm7gTMbOZn91SO+14ims3O6TOwb1C4SW/uMQ
Dv0KomKxa15/wYwx4BGB2zFx6HLXBMRBOgwlDtjQiO/NWG1ObaTZqJGgn337O81/1XKynFFukJn9
+q6sqJcdzyWvwfog1+J/Qg0v582Qe8Wap9ky2ZjLiIBaEVuAjEhit1jUrFXdQgGsca7VyNvmbhlv
w8hT/HYyx40Y6t+5Vq/VEa4tI41WAG5sQZcQcbmMaIuPZpMMGMXwaqLj2Lvf0lGHswJgCoHT2wt5
dTCg1rTDCEDcHJeDlV4flU2bp2c71sp8V7ZULNFlRrGn5zG4krotvxpdN1p9dLwsdsmMFrkcDGxI
nitWMZwSNBMTvxJaG/ICMPU1y7FrZ2F+goAqpTSKosvlQLasp07r9blpYoy0qQPxyQxVc4flQOVH
Xe3uWltLtkY01Ohj2Wsp3PIFMu8aEBIuE51znGUXJdebyBv1MD0PXtjdtTneEnEYFGhtOcWj2cUI
pks1ximFXPL257yyX1/5sjPzhf71svrdBEocKGpYnEsPxo0viQT0MSqqmkB5q3TbD5pM7+zJLr/9
/cAAznltanDJSAkuVxxQRmynhpWe4W6n26RVzG1aIS82Ju7op01Tb9zWXLum3j25WOhZcGPOQ179
7edr5U20ThQpm0mZKCW7dnziORxueagg/1lGH90qDj63cftRN3PzgPVz/BzLwL3Ppfl0e+6LFGWO
e/ytXObAcCCQLFMG2sqTGlp1dgarKeJtlarql4nA9zHS0ZXdOI5o11gSV74zrUiqVeDS2d5LVJJb
dz1CM5BlYx1XCfhfro9AMzVdLR4wFpwCWNpjtfLUuzYonVSEI2ebFf7rcrW9ohmbMJDZ2RMYyE5a
4fogA9pzFzXl1lN06+TajXK8vbjLmDEv7lybIjuY2W1LmYMUPh329lp2rhVjlCjhjQTcXim7z7fH
ea8iOQ9EuvkK9IJztNhLvabGiGLqGVcKrFzSLjydTX2HUGJSbswJhIDv4JXYPI8ZymbUkdPhvg/S
osLLxhkBskZusvG8Nl9JgP/ns7y47KiivworIeOFTsnluucyNqyqz8Dwpa7a+qk2DNswVfjaKVyc
XWaVUJTsqQ5RXPw/hJ1Jk5ywsoV/ERGAAMGWoeaxu3rcEHbbRohBQgPTr3+n7u7dzd06wu52FUiZ
J09+p5JgSgejrLI2BBm0hQyUxzoW5UbMZfAv7jBUyeDBxVcH1f+rdcPyGEowT7TrCZqOZPG+qyi0
Nwte6nbBGz8Vo6rkLoilPZZh1KgMYOTgXzIGJZqztUG4fNxioJPBAmPfyVST22S9cheH0jkg6su5
o10PXmJofWHaCAoGn6aBPoQltBirWa3T1WtDrMsO/RFxhl42z4DtAUJIk98zuCxvMRzAOlskfnoK
anb71/Q1LZY+pI9hgPi3MELKwpgy3Bg3rN2t8NSc6XEgv2cSa4yTY3yzKXrq5eAsNZ8KpqHVpAFf
cVaUE0Yu6dxT1mSt0wEWYaclgVYDqfUr7kq+YNFKxX/AYdQ8tcGi2lQDIplj09Ldrz2As4xG7G21
ZXkcUfDk0cKmXADsvcH6OWbIyBbgdy9R8audKv2n1qCCb+ahMw9Ai5a7UUs45HOIwXMufcQdYPPI
03u4CiOojwL70DkOH/53sUqdGD4GmmPxpbr1jeq+YkuSje9bB8wA2LgK2OGxYokC7zGNbW9T8ADr
IU/oWkfbmDoxT+doRHLzHLXde9nacb+AVOe+x9IvXwUAv3sj/OEBywHOUzXYG0lk+dlNEvAQjKT3
PGjHO9ye8X4BazabjE8PIY7Vm5AD2QKePR+cGjJfVXddj6XXONDpmHjyl9+bubvXME7grLB9YzYT
q9XDzkYg57kspyZ1fdGvCEpRWudMlfg+SkTlbDsqylNshSNzKK5zMcCEde91591BgzDodPtxjWHD
6Hib0jbuPvREtCyQKFS3BXoWferLlfAttuVMsgc0xSH5yNcJcrIEIbRywuTKgPnZRTP81zSqyjgl
bBqRCO7O26Fu2u8BOuqLs9rphE61PfReJbd49/SfkMzrC0Pk3IkwrxIpkBVznSHy1PUKJwgN34b1
xO4JzFpoWQeXmjSOMSVK/XWM9pX1Zo0pJO2Kpa69IxlYSG9isVIXAG36xQK3Oj9h1GTOsJ1E+kDI
5KRWIBuJBSsDlIOOuxFP/ocIR1y0kSlBtI0lM5egp949AWQU82NVuedQKfFdMem3L7D7w7HSKh5g
yIsVv7dJq2TPQgbcu7TDeFGzRGJWAN460rpAE27S9kl7Ykia7PIBp0n4kH5sofa5YwjSJ+IN2GuJ
RJJ93Q0uwswbNv1T2HzNvVlMQcYko1gwBhT7de0G8sAMHoXCE8xdeZykVjYzzxCZxI9Uhpakg5j0
RmnpYaAOxEhhKICtsCgkMgN0NDmApx/CgBovBQvYiofQmAwBfO0bmPRmTSHHoBvwy+nhoE14wcE+
rDltW2/nEDtClISHMsX+c5C1pOuwfSN8BH3FEXaFGe3vFgORPh087De0bNIZHqTxF7hI9RU/yPbp
MjMQVMuBi1NZMvVdlcgQznDwrW/dgDJE0G7qM6CatNrBMlkdFfUW7J67CISwFZCed7uEbMR6Qx+c
aD97+8Qdm7M/RNUhhip2TAIr37C79yQ6RmYfho2/1yRpP8tZyqJmQfNKeRhfo5LGZyDqsCDrTW69
dWy/7lhJOVYXHG/TE4HOVQJT/st2sCNPTvApLe03FWnWLl0xCyawfBB6SpSpd7DYRuexH0DhhGZV
RKDQ59LM/ZTWNQkeKIAaBDJzn/PUVC2bU+5wcYwaAzZumZOwRoa97lJXUIDIMP7y2Razkvbg0a4h
meztuANjNI5zAYykl5W2Q3gTGT2sAYBiBv4UH2Y/7VdA6tPaokLNA2WeFohabyiqmeuMsJId3Gv1
pespPRjWl5/MalwKNqhwg1l0nNAS3YlmJmwHCshrHecxVitAAWqbARF0K6KZFKTXxzDT4Li2Tph7
8Vierev1W484+PhGRDNpbH7cVWy6t0ogLoOakgJr3EZvBvT1q7uK6A6SUYJY3Zr6v1vi2p1LpZMJ
jLLeASziWMDn4Nzl3eCAdAXAbfxYBzVvO6guu9mLK5SiSdVnYQ9LQIZGkP2PPiBA7Baqgv+qGpCN
+yxoIDw+6/L/XzWMSdQqpqb2IIM1Zwuea7J8TRomLjWnq0Pb/RTK82jGNw/oKjij3h0Pt4gvDk7D
7k6CbVt/PsdrlXm+OPej+xfX9BWLjW+2AmivS7YltX8m1GwZyPNz2pfJX8Rjfy80OgU9AEXV8NEt
8roA+LVdW3ByA9nuQLj8AoYpA1zruxwqUiDhiWRlEgDKrMbjIrCOP424rHt9feYj1HV/bSrnoUl5
mrlbcJK8Ku0e/QXCcQ8iMYlAetV6/Ojb5K6rEOUQQMF46FKnNLnl4oya/VIKskkQfaZVmK9PBDHH
UwYreU5nsa0c99QJ+uBy/INR3UENDOVzeLItVsucsFCr/JfI4UBsnXWivnUJDFPokb9KQWUmwuYe
wm5PkVK1IBzQHZbXhM/I8aGfQ7L+1W3zMziIQp8adZXYWc3ApQLfBqtNdVxd8UbBuShfPLYUC/eO
S4OYcUeVmUD+Hi7u5bDO09HTaCmcYGMdXTDTAVWzcJvVjjkSx9t1mp2icSn4BNOcDc7dYPflTKfc
kPgEI2vuYFsr41pip0p3L2PXHM0yFqtrMR9tMGN+Dmt5tG5BBtv087C3CWaaCx1ftNfmSviFC3t7
ZgLny2sFMkFw7BcdGQ42HD5H8z5Jgmle+SqxQpCV3F0KbO6nRuHudp47wc33ap7OqwDvvnsDLthP
/RKvYtX32G/XWe8OPwvWkLitnK1p+g8T9u4JfWabysojKGIShRFr+64nBC8DAe7hdy1RF2SQAM6I
mBCpmcjVKZetrOBujVV3aUz9C3OrpIhV2xTzQnYLoNslyuPZRAqZ41qhng/uFLsDGS66gxn4XiPJ
Ol+a7q1x8U81zWFEmZa2kc0Brt4DJomY9Eq/1UBvkXLNoMT/9imCmUdq78xrT2xyvutg/DfS6E+F
nHPtij8wnmT93J4HcPdT1gfvVpQFlJxvt1/2Nl4Ow1yfCP7jM5WwnwX+Bbi3KgtEfV6ZOELsZkBx
L3DtIRBrAuCYYXcOFrLzMJS5tdUu8OY96FiPdvAKPU+HZvXToOtvYmJ/et28wxB0MCP5QhbMbWkR
cmXVT+IAP63GDXHlDsM7nsLikTvcvU/M30d+i3QaZ1Ml4Z6OINclzgyYODF57M1ZzOmWYtvZsWrD
Y8g4YbzilxLoAJuTwkU+dNNryZZtHFf7OdZbHz1VaGQGmm+uQSXn/Hn+zojbjA+jry+xsz4WO+1L
1BxGxTRFyNAuwiZWbD2egjaKNNXgx4n4tXfNZxKbQzX4b4ODlzMc1yyUVZWiPts+IUCyEqfARSHU
my9YPQ+DP/+dQrJpxupYIorJ79av0vKtapY/o0QjAGxx4nV/MRm/OUHyg0M9U4r+ChbskiN/BruA
Ifm7xMOnpRy7cnTvNONtqMXW5/ICqQWxQ+vy0K0PNiHzrz5lmwUvGqL/hpelgWCdkKeFADBsL+ov
JBA5NjcvoYOSah7OFC5iPvAXqdXB78fvGLAQ3kTHAe+Xgx3+FCnfKe3VoxRyg3H9JRT20tX1oy69
A7zzH0Ckb0jovBjabcAX2szc5C3h6TC2hV7Rt4ZJPgNIW5qp8F3xj+p5VyI0lxmcsXHbfRDf2aLi
vUwl2yEeM/cW79YkbV5xfW8MV2lUjj7GuCRfGRj2FKlEw4JkoplfpVQF8tcL4k67DqaqbPTM0bft
WxnhU4nlXq/wPIKSe2IaH31Qh94etJcmxVl6bhdxrVs0B1VtsUykFwSBuitPXYuRI+2bHF6Vo2fE
S93B4SSQxFomFS7vOUhRU75EgwtjibuXNduJuv10WXlWi/MblQxKubF5sNHPfGa3PtHFQgB0xz2M
L3nrdPOFe37hzWobDiQLZv/En28m1t6zBBDFdeqv87Jksf8E5sNhlS5m3GOifjdlUDjgcjDHy1Fm
j1lpEA4QTrfBCTcx6w6R6U6rRfSIqjOogvD1rQiaULp7lU2fZCIJdtQMmaj0HmkYoORO/Z31029v
wfZy5MGEC2NVioSb9wTAICvwyLoDmFNz7nr6VNXkjpyrLbTcV5aIKWVO4KYADomUaQTT+YrgGRwi
UDkMaCzzC4rFnT9XN7dmW1yKGyxU5IPor0tZv2Jvd2MScy9H+Z64GhFl/a8FDRYv110XdyedlG+N
0zupNGKDlOvv0CZTMcTO1tEMsEGz8xgw+v5iD7Mb/yTRjGQhACZDwr8Unp80nsWYqRWmYta396oh
f0OJ9GgMDhXEFAAoYXR8SyzHeCdin7zju1q4G7ftL88jTSkYkBBQBL9GLt22Se3zumAOzVxZvnCv
wV3kPdaIHLDQSrLBwbiuxK2IkVUhSrLHCG2vPfrJXfbaD0FmcI2nxgVKFHnWS+ubDfEHFJQYbdEG
YPxhkN8TDvRonYuWqvsYVkfT4T/pzkei61yDTtr44xk8y10Iyx3eg9xvh2sZYatC2sjLJxPtBQ7g
NbEHeOIgUdgL8SHLjcH4RjnZqrWrs2kyP2jg93JEhITTmDOryFfZNLeBjZ/otGq0/uPHOsDbNFdY
+MLSqxAyyiDtIRIQ609R02aeN25dE+76iNaphdkq7xcoY5XAshLvTb/FjXRWojkDaFCs09xm3OOF
09WocEUG0wH0X/3eiSYvtfsPG6rFbJKjGtCiTQonAXGv2G74ir3lqrvgHdw6nPF+8B5O8bUZAJe3
tBCq20cLEgtrsy85FhuH0IHsU+UrTuSmlSdbk1fdOxC/a1zXfRzlDFkKVMids/ow8blbf1If+Pzw
w8tiLqujaGUegd5cYm1cPRV6aEQa7Rbk/U3ljq9E6E0dz+++ZbRoG332cCILPRdzCFF9BZ6CuDc5
NMc5Xr+ZxNNg1/jvWMq3NTLf2NQ6OuHy72mBcjW8ap1FzPPsjilpnByxcLfGNHg9kKGDqBwkD3Rt
WnO7b82YTU3ziJjxdwrGwBHlnINAxqL0JijbDS/ipH1t5/GTRMtLEzMgHNv5W8XuXjjxGRcNaOBs
26BBS0MCWt1CLPy3k0wTlGEzZI5U4oFJYcy9lQanKLrro5niYlGkWEIJhpPPsPsfJhBziLhznsyn
HibtdIpJtUnM8j2Z5qIp/Woab6M95+Ko6lNWQ5vCm0lzDvtVNYtCdexdK4Nqz5n3dRm+B4T9WMNw
uFTbgeBZGmyfi7baadS/xsXPa8egwCbl1g30jbl20yt7GD0CpHUlrj3K5DzC3mIHV9EGb8qYdYb/
KmWy1dV4Bgv+u7T136RJvhaB+iFaYTeOpHvv4z4GW1NvShPl3oCLiM4MxkZESWCLskB3njbj/IOo
qcy3yQd9nsHowBB2Cjc+STov9Rz2LhMj04j6/4AW2wF/tHPRiiAmAMxMwZ0qVbAppqqL76vTVnnM
xU1V5B6F/E49lYahQjyvL3bIPtNFhyyPlJvmoer6LLCQlfUxttJiiKsoXr5rPXxIhL8DBX8zbodJ
vT/tCEGeuVDTfUQLkWMjsbCTRbiFoBezTD8SCYS4OZCnx9wQCom6zgBp9jNiDrvhnEzT+yy6TeS2
edTH21E1J0cK9KmS5Hjh14x5YT4K8eo28k1jEzoDmzRHiItM/Sh+xH4HPi58857ZBXNz05zt0eYd
bbcOh9mQD7DGymKhHqDZiTg0Sw1bMIARwDU9wEU7IzzrwLsBza/o88FB/nXcxPtWIw1ucL2L7ifo
VDw4UB5shA6uwPc8+pXfmVuhPIvscXWDXzAgPhDc80B6Z4pQRJpj2NZibw/2zsCNH0aOVRYOtk3H
1b8A5sUxRX/+EXykWMRAyRmFv9ETwMb5hD30YgjTGI+mJ92zbhRcZO6UB4Z+L0/+TMBoXtJ6H9bj
qdRBDvnuV+vjQo+J/g4IFMvQzrsA74xeqpdW0YNYatwyUr4MiE7BdtZGIsU17RYvyac1vCG8LQ85
3sC+Jhs7U+cSRDzZxF3/STtPHSKG6wrXZ4E++iwEynTBEaWkkKel+n8Ofr8m4DBRhi7CgKJ6TMfe
KRwtdjZet7x/NLV8r5/caqQxpYsYCoxzGKZTKAfh2jz7XJkiWFiYAebe/FKB3NfYjxPz1GxELP4Z
5l6diqhNhPWR1Lf0FI5DHk0NuptK3ppx6NDcciwRjDT1Wnl1WZvOKqxy3MsVLgMP9xBcxQgdukqO
M88p0aHaTxF2G+KJ71ZG6GER8ANUtNlETdnmiT+9OGEDS6sYfsZ42oJUtXccc3Cwep1VxiDcJ7LI
vXdUjuESvkC/7qAF1fjHqutUzTeEt/7FjlzOgnYXULslym7MGD/oitxXkohUeWAiDk75OqzVmQv3
FBHUihF1TyNctQKWuhwYzI/ZkwO+iQG4EDu0GbKmBGYEkQs2g1/IjpZYwcWpbbg582W5Yply6yDC
Z8MIdmjwcCwczWotvoQDhdr1rp2GAoVAiKw17geaq6ut6uhnQIKJDVGrkQ6N8SxinXqh02EtCLSs
VWG5d72gVc9JwJ8cHlIAz3SwCSuQkvP1RCGVvP/mGLA2Kh5BKmcOJiMs8xCgBHfHtoRKmSerC+Ec
ulWvzEXM8ZFFASqdKEUBHgJhnuQLwn8TzT564owQDfmPpbhb+xWNCALL9q3A3x0HdLHmUzjeTzAa
aGxzm89svduKnat5uMIpeWE6zlaIFC12Ltx4udQL89JwWD5LT578Xm0DQ1C7hBtHrzkBO2uHoRWe
qCW2p2Rtvto4/BOWagTmdylTrIYg37mOcj92vyBnogAeMzvQvMXL3ibINkKrfILA/hsobopZEta6
IO1Fo3tYG//O62XcLPBjNmF1WvFQIcCJPqAMoPTxloeHp503KFdFHDcAPhGofGGfCuxveo7ziGl/
HOMEJT8LvpX1jnAUvHdjuaCKH1YkHkZHBJwfzVBWhXmu7MV2y+fq1PnlDWL1ye/sP22wfsVp8FaH
/cV08cHBWWjm4I+okecyY3+wB7QsJf1y8eDuApQAxHna7iKNkrTvanYWpqtSUq24gJf5PDns03fC
v2Ew/g41OjMi3DO0w51VyTMEm32vOsZx1Ww0c+5D3N+5L8d0JvGmDmVeKl/lq7O8IPUIok6SD4Gw
e2LEg3P/FbdRl0cwC7fYT0m7YD4DH3cK7LwRashWjJmiBJIzZ+LHo8LPqoC+W+4dgKY+4UrA8WwG
zPpLmwcidr97qMEZSNEM9TPKi3ryMfrBRG0I0TVULUouNW9C3WdkbbbQSOBMx/NTkp+FAccScF74
nP0FiBd/t+sCMBDDL0eRTQSVHwSR1I3mJdPG4kF0/X9RpTLl+7i6nCoT5XytkfWUhi0UwXH+0K5B
LVsOzn587qyDkeDE8Rlr2nlpMaSZvf5O2xX4r96P87kp/yA57qMa8MJbVw4FXxGm6FMZHaKK/B1R
hABu4R80JFUo9uwbm3c6q5RENbXiAIwtmhIJdEu/GMRd2abL+6dADP7+bvSn84yjJ/Hlcp4VmFkB
YIKw2iATGgCprF1RJ/QOKqU+SoCjb5GoFUD4TLw6jVqOz2KArdK01XGppw2RDYYn0vyg8TuvsffK
6xK2jja+BGZGxTuLh2XLXHhhf8epE6Q1Eb9KP9lhAoHBLYflpVYSHCfPnkgwIrcTOmMY5hpV91SN
ex+3M45Vmorne4LNApzrw5taDFroXmRcoOYGxu0lEOLokAhijY1eaKfxSEN10BG54+H44y/1UUYm
BzsNI6fOL2zZnYJgPLWl2CM8M+/HZYs4nds6eVekhbwDD4TG0797pt/Hon6bu/aDPrEP61B/Ytnr
4q9QJAR41kjSLHo6XRBQ8FgqHE6DRsOPZw4lcBG7dV5i2oq0P5rK1d/W1DwmaG+9UO8UP1cxiTGg
omeX25cKdH9EfQBIxNe/vGwAO+BFDYotzJ8Q7Z1MdvEFqI0cantBGpelYV/eG3c4am9A/liiU+x6
vnrDF6ftDIr3Z9fiToNygZ+DsG+A87Gagq54At0iGwb/teud6ywxGSYMR86gfrpxBc4+WWDP7721
4EuDqnQlbdqu2sPsCPNOTF43+DtVGtlVbBJO/5Yr8l7jUrZYbscUMIBUS9xPbXg+jxP0bDo9WOk/
HOkgds5vT/GoX7hTnxcEH7bNdAxLlKjCm6uUIZtJuuYA5tI1jocv5MVn2D15YbZ9sJXmSK57SXA/
eCI5JE146n3vaNlYRH6z92zrbSIPbUDCDmPnvi0BFEkuO4j5XvBr4NicCvi0ly1GX3z8z0xZ/IKW
jylRCG5XUH+2k7OTyAHJojoiKb60/xQDiB0kS1EFywemLFs51oj4gw+XTiXqvTba+jM9tgn+tCH0
RowGEztG9No0de8y4nsfwnTk0B2tp3u18hcjkz1JmqOvksOsML4Ow2uNGHZQ+P4hHf69o/IoRHCR
3XLt7AxlPswpXtUJnp1wXeEaqKYco8JdVGOXphUfblXlkown6DJZrfrd7Nt/QzSh/1rnD+5OCeAr
4aMqXfS1IkirIeQp8JtH186Y8Oi3CteNEyxVHmJfBsHElY+ZLkXDiUoZKDsMvkA0+ihdBYPLukKX
6XaVGmEVkHbL5Ix5xpjcJ8CihE9A7xMV6gsU5CnqOZ4FvTtlvutgTO6g5a07FPBs1zvqqILg4llM
EOoAH8asv91Ko3wxXx1EbWyoJogQJpcKodw0wX9aARzOy6JdFJ41P/jTxOAzh20fbBA7dfTUuq1i
FJel3yNwssdRR+HYSAjmqWy8M2bOSE9IAzFcGYF+PMowlY3z4yaAndWsOjjaeZOO/AMd7BKUOptA
Z04lNJ5R+bi1ff/a4LXlct0LvUILwQ7Y4nlpXA0pgp1QkA5bdzFvGLsihr1iQdpJqAOduC4LymZF
/hgXImKv5Z4BtIhiecuRKQEPS/zwnHJn8D1SN3grZ8x6ZxG+dDzajj3K+josKE/eRpH8s4T/bjGf
Gspu562gGiYu8ImYE+7BXP8J/P7ilpWbIbbm0c6eTbHo9buxqBu99XsMkUACBW0WwYYx9yzqseio
f3GG+kPU7L4mbDOOMDRjYalP3b79jjX/p9b1HSSCKW2hWYsSlhRs1MR9t3ta2rBHv3u+GbVC3e7+
hdkDO62Dm9bLgiTJ0c9BGHjr6n7bWQa3oYZnkyHEAWvdB9xkMuMJ4kthGNsnAnBb1H83WHPcDNTD
1DVuhaVxsRSjluCaRpi1aPnm+csxjqojQkU2iDVDyEtUOzn0v2+iR2T7gk6F0ct1NHJTPjPBRqP3
zhwkqduOf8wcnWbhu1mCFI16DRApWl9BQRk3XGJiFnrQkJIcAvkVIYkYycQwoqtinMlmnb2D8qs4
Q6jYCRaz4rnFNvWkWCFDhsAu4Qlajp5kh5U7COVot1PwDmPlfXDR/yxqF/Vu6o10t1Tdb+WMu873
Cx4gmDtMfhQnKK8GCi8OhUqWJFdY+C51YH8wxn2fnF8y9iAr4VDFh3bEiBib+BhKpnTBHn4IdkGv
yamB+wB3AIVNJsb2RoKSFS+WPwf/4AK8V3W/kxrC4Yjmx3TtQ5Xi4k7OhicJxteqz+OEnzFdP8Mi
iEvMwTCKnjrG3mHT2YxmyZ0y/HDVdB5QBQGmkusG8EIBbWxC+qTSKUXSlhJmqxJk+cLvFIBcAZ8H
sFM9n468V7/w5v944/hbLzWewSazVbXVsu0zfLhu6sf8K8Ir0HjRviPOA5deatdu66m26JP1VtJl
gytqAxPLbuq924gxyxAin96H68HikoyRue20Oan4JprZhmiaOT7PsDiaIbLjJxQq5/UE80H9m7Xx
wa7zL9P9kQ3ydhMneHd5nwWQj9CO1O9jKzAvaS8JSpwS4otcmxzBtMcQqldVrqeFlGcyTbmvFPhT
thAY8I6k37Da32jgWldYAGQg3lcxFrUz5UkwFkktZKZEabDOTl4iRXe6g9ds8hdcM2UaChRNpEcG
CjBYGMdNpzJJMnCRSTEwjHCp5cdowsYHgn0Tg/J2hW6wcu+M1fICtMiMAt4QOnJvln7vw7oV1e5r
Wc3/jNPhOGwyzZE/unz2sjrD7u+lrQyKafEu0+q/iHo90xDjBs/1t65fbRHIuJkoO04uvRDMpQtM
LZF27Gxbk3wA1pPBbpThnLjr5jeo3RfoAKWeCtg4XhvqnUr2t5/8o49U9tRHe+ob526d5bKgMcRM
7Dt03yBHzLeJ4KRROjwiznhXrgdAvLtsTcR+NvKmMWxFW4fZzPSJQrLGFYjm1A7mC6OHYQMDi4bT
kF58pP5ZDCaquPk32/i7rfvy0Au+cUzylPyAJyVZuATnpItuTaBfBuKc/QgZ0Mr0t7Y0l4qLv0MD
IWQZty14FZxiJSGR4w9b3ZQl9kqHeIP1lwM8jjAafYkF+w6ItyVj+OmEFFD05yLsMtdpEtoH1cEP
hHpIafN+XOJDvdQvVYTyxnHQYFmcTcikM+/CwW6XiKFruJJmg4syWDnm1Y/F2+SWn3VUncGg2bBA
3uY4eV0nB0zIajfGCJf1yEZPGJIj+RgxNWfNqjfgPm8EkrhP5Cn0p4dFIT5Im3lSXQn2pjk8malC
uWWj5Qrf5GHteVohIv2p97iDei1dUUBCqXM//BrK/haEar/4JFtMnDdCvzWreXP95mWVcYbl7AOE
X4xC5OsC4GzEqzfMTRZsOtovE8mix7LVIv0aI48SOcNspyv5iikZjje3ueMQLJwJo+eZ+HjzHU+m
zqpzUJMyUyYfXt+KbcBwhi1r5Z9Mr3IYLA9MDSnwO+FvuAQjFyJT7RRdrKHCsSU+izJGsTmh8ih5
OB0pGZ6+NPRGDevwxUJExowP0tpyXKAnLi0KDYibsda/dUz/LE5yRKFaMA95KgLQJlxG7EQlCJyj
86tZw/0k4miHivyXteEFtK4dxTaJ0rbLmV2WLVAWeCSgFvsyPI8VWtwu6V9Wkuy6qXkxbZlJCo+Z
q5sDH7qdCuoM8umWlgZZmYsE8Mbvc2yrvADjeHN7b7s44kQnmw4LdLEoqoE47l9bRKlFMnwBCe80
lvYCiXur4oHcYX+CxSYUmBskOA9kz+HRSOIhNcg9xrT7qJW/6RHcZ1cnHSKC8hlxlN2YT2P/QheE
8OAuU9LsRNS8Ivc684c5D2tzq/qxTfn/cXYevZEjW5v+L7MeAhH0XMwmvVGmUl6lDSGVJHpPBs2v
n4c9i69LVSih5wL3ooG+VUyaiDjnvA78Lc/sei2Mft1n7PbEaWPpgj3SFms+eLCYVHvHzLLKG92d
zHuVpN4+haW2FS5gB090ilfYCuXkB2qcfkA1/DZ4XLTQUFH+EXO4ZoqREwmRIdqhKHw1J0jmC99x
WHLV2L55sv7QoLgGWbmxY8zck5STwfQ3ipAWZjQnNxz2rQ5O0ZvbgIWa/dRMbZ/IeFPXsCwM/ak2
q3ElzOpZBg24BqVQA3igR8F1k+bEh4cLrYEJ1zy2DN1yz38aVbtiF1k7nL9tqxZTWV40aEqhp190
K1v4bQXswLjG7sBsy8XU2Fsjkns8W5ZzodyU3U3XsmvJLqRSNS52RSJq8II2ZFnjl+fXwXYk6QUq
0dnTMKbuYDWEzDNlmu1VF97H1pbGB2wr44vSEjTyfb4OymIl8EtqwB478y2qTMaL8VVlJNc0Nmsy
TK6izNrryIOXjnZJKo6XymjSVToK8l9Vcus4BEfWVnEYFB1jlctzMhPWEpcuzAGBXpoQzBeJbl3a
YbpuLG8vlLYQ/bThBrpF4eWb0rGrRanDh3WPULLeaRouI3SDTks3WG8Tn8iLtObBc+nGex8THS+D
YpMlJyBwQsCNnA6YblQvY2yTtXtNl2uX3gBTgiP0ZM7hQrxoruILoHCfknbhdfZzZoAjBjK81hNz
pfryHHjjJkiay+SSQZmFxbInf4gsn+VYgNbqA70q/atB7ztAjVEJhdporEtX82BNd3vGIsMH2z6N
a5tn5mcdKKdZRo1HGezKJHjPfM38ZJaZfVRum7ziEDScLIdgV8jSY/Lch3k9LoLRdz4abCN3pu0T
6ZqCVNYvqnP5Z4TDlVjmuSzPGYXiyYkLR60m4unTYz1B2Vo4mjYdpCr1g0yJdt8oLPuKbdS7AyCh
yZBsQiv0iFcB4b3eh+u9GuPFz+xtFOk70/c/Su8xraNVyUydPOq90wOjWUFL10z6Yju2Z3uiBKk7
c1hmIQ9hUJ9M6d/toruPhhnQrNsjVdIpaatHAa8Xsinjm7BF3jVe4+uPbwRm/nUE8dyWDAIdZJcV
mdOxx8LO8PqvwnMzdNvKVij6o7VjaMtx8m4lY11ptiwconeQa3WLMWBSNE7AgEW99Crx5jD4WcS6
s00yTrC4vZZhDafS64+d2T2ytzPUqXbQsHNYcnqxrPv6FAjtDcijWfpzMJwNocNLth2b8aiBQAva
6Rr+lcb4oJzMNeCvxzg/e5Wj+FF5pJuBBCi3z5A5Jz/rQV1ikf4MA5mtw44EvxgY1Ao+PcDdtugW
fR4sJxRgnC5raLO8TXPjZ9OqKjUCSnzMuNnI3YkRd9Nf1aq5riZaIFImF+gMl0yVN5AhVxXANKxP
kHaD9mncarBKaKbvg2A619J4srpoV2TeEbnSWublq4zqlzGv12mdnllB7zUEWpBjw11D0F64TrL1
R/8mHbSHoK0PY8jOE41tve6n+NxH5aID4qlq93XQ9I0dRXs7oV1z5D1uJo+GGVCVBLfc1U6LumVI
UCbZe8vGzDf9lCytuP2Z5tNaG+2rnuE2xzQHW3qBEYkLiMKfu6wQFMhFhkrczf1F58UV8VEkXXr5
2bPKLfKBbRtrd0PJ+dLEwbEvKK0xGmI33KoRGoLolsHIJTIG+F11Dd13xQkXn4OeBZzSU4eFWum4
2eu9Ir6XMZtFPWFb9mnMxYcRuBTbAN15/YZJ6znT2IRZAKOsVhXoOpjnqnezh5GmNVHN3m5Kc+Fg
tIYiZJ8aUAHxTFiYAMhGIR+qFlFA5GK7rZv1MZ4asQoTRePvm2doopu0Y/vRaNDSwDvE8HzIQltU
abe0BdyfzH/hrh7zIYPvASo5B3e6zn3aYtTtG5cRy7LEga9bQQJMGVNXfhgxvYGCgebhqoOm4E3e
jWv4PxJEeFFQr307Wirb/0C0XjCsQVpZ1XuRpKeJOAOvhNM03oymC2tQW2Kvsw967+hm3RqyL8AJ
UweXzTkb9WMyGauMJbGEDeJeTQUD/cK56cv6aNfZVWTgY9PDSkzrNzNOH9wyHkE1mnzdBB5Mkxm6
ivKNOWUrEz+gCJRogeRpOw7QU8LgphncV5HlW0hMS2n0N5wfm76pVgpqh0avwm4Pq2ros8Worn0m
AMo9NVp+UcpF7OeweN1d2bprPZU2IxT55Kbs7H6srcdpWtt0t+jYHijrCZDLTk59QWx1XxZxwHeR
P1HFz3QpiE8FR1tLJYtJXb8pSwuGU6cWNoM+HYUDUNq1p8r7QGDbY4fNUg5AhIRAVz3nXodLXRty
Bik325RmTP/qXfvac2E728KPoN5UO9rMaIXgboPFzX0PJ2ZqAbYCT/QpfXQMZFZhwr93NGj49Zhu
RZ9ct7zoKBC7zK6WfsM0SCs5d21Ob6ZA/Fe5SxnKgzW4L5Enb4xOW8FkPHQdZEG/W8cNzquTHj0h
PNmUsdpBOFoNXXAxC2Pd69ZbVcG89mAPthrlbVvtSrCECMrgYPxwdYjuWcDfMOjxCgThrMidX8w+
Y7UxMDT0rzlNtlVas0sILH+ifWmNm7p3txVTGU7h1YDyJBDDgyN7sOiyeQPW2pqqYW+tnqYez5oA
nMuiXlBqXHpBTBZRs88H/zDW8apS2jNBfXeMoLYO4h/fS7ceNSQZQFit8udIxAipGOHmQw3ril04
U+0yymBPVVegNBBlu59ZDdWui8fL6EaEsiWrwCzuU3q/harNY9zX8GBIRamKpajra2T/t9OAQy+e
jWpwJZttaQIwCyaN93VnvFhywEcSHARvorVoMqjC0b20qnOFgAH6JglSROFNvOjg7JXaJR6tzwHS
2LLU8gEq1HiuRvr0umHV9Ha+FzhZF6W5VZFzzBv5Tgxeu0xmguzMJPVVsE0JdGWwQT0EjysFwwFz
1RdpG68FsSplrD1h/71OqvxQx80+4t+B2J5SUZ+7UGxaaS2YL7zHkbHlGF22KGnEGO/6CBad45X1
oh/BaHM3PXqde9H9mXxL7aPaQ2+2zcIw1N2ogh9OrAAi7T3zuYOkGCnd7iXHxxO8RGOGpXtPlWVe
8rAgJthnHN0dIzRoadm96qbNhRBgWRqLOWhhAPas6KEzV1nBd8FI9C2B97PsgxQcIE6iRVFQELgV
z2nuQ7revY9kvg90f2czzuVX34PwvCmbubrTKE4pSRENIb9GRK4lxn3GeHRpafVz5IbH3Bgucceo
KSXzuNGvulJdobKg87BCJoGlfRpK11/qKXq/XGr3dZv86CwPDCY4NjqTAcbZt9Gs/5D1jdsQWWZ1
N37XzX5YLBAfhkUY+OsqIqA6x8hyGJgDmVAjN07diV04U/raUDuaDcTICWpT00AxrPQq3DRDcGf0
GO2nihjesiCVTBnmuPVLa4tx6gHmDHR8TLQAr8cw7RfN2JF7XZnH0ITuXQ0NYDS7PDXiwas9tbSa
glYSigemm+9TLD6d/tb2YGnA3eM+nHsr1e+of64CM/lMvOmMXzcusNnaaxTdtvkZFyxxdolrH8ZA
hDPdsoXzVsuxXFdQ5kyVH3W9bjcKq6/Gqz9m3+VFnrYcFoEVLFwjX0ImXAX8NP4/5FLPLklum1+p
IX8YE9tjoOesW4arnF2NvdaGdq7qb3K9v7bgFZWFHYCh9QczsNNtqTtHLxwZQLonMOKllmmUoLzb
jBA1zl1FHkqbHPoWSvHUtpsq9o81ZwyY0Fmfc/uQTNJJDejI8o2e+Gfpi5ckMPMVZKrt0HSPg3KZ
dXovuCys+8Y4qDSipJzgg1R4j5Oh/c4UBKiQKACV2+dCTsOyjoqdXUoY9sSnzU0b+3XuIXlzEBzO
0Fc0za6v3jZ0yufRyB4dPI6o5PXbmBo3LZMHs49XCk0IT3KfZ8Zicqe7vLPMVWlnYpPEACdesXJ0
sJ3C1GA8jUsNoymELvUWR8v5rRuwklEeKdDs3ruLdcxbqpAxY5i9GZzh0KzWEV1S4uKl7MifYdaf
EO9vYju+VfwtApC6m9qNptf3vYw/2rAmA6s6+cl47fjNtR3ix2FbNxSDIPw6J620KYuDdZd074TU
fOZttG365JyP8W1fzcbJTvnkAJalkoEaSv6VzrNm6zqFwDMdDOm2H+8Rq2zypt+MMkDBU7Bciap6
q+3iJKLsBqRy1Y7JjRGkvK3igFHrFiSUCZw4TrHzlLiWz/QdMq0ZHOcOyB+N6xoGf1WLH7oX8SX1
PxxlPticDu7Un4rSepW1du8zshOt++lD/rpMJhhrGvxEtL+fmDCmqj4PIXcmpmohXEIXBuzwV8Fo
mcw7Sg6z/M5T9RVuvP0+I/ppDWlLX0RF99D3VbHGhWaDYBe9ZQEz3YTQ12QfAT9n3fbtocjDreaX
R7uxz4mrXWnQcuKKrG/OjL0eFD+q0QO1npKdZeo3KnB6qAmAlxOBLrDc1GvLzxSzds7OiqOsQoIN
SvczS9UOZOS1EcMldLNXDWdw+syEJNJkKPZGTLk3m3YCMYfrbCISSLXmc8BnsGg1x151tK5hGm5M
EXyi7roakvSjiDufaBjjIZdoZDQQrljISx8gcsuR5xqVbyzILXjWS5iR1vRGw/qQm8VdKAp9pTX9
xTe093E0H9NuoBJKrG0LMjmOzSc59QLqgflUGtE6ZRZk1wWywRrpcl7d+zk8+LG9yxpafBQ8t/C5
2/UUJgmKKnNYY4nkEHRh/1SZus494xkDPLETCehRWE/PZtadK7/f9nHxVGQaCvLkDQ0KL09r400h
sg839+4T1Ghs1tEKb4OTb9TbSWQH36oxZpQPnUp/do0DX8DfZ6pTmym21gq6zp0sOZMauDlgOdWm
dj21z4bBXZcDfn/MKyw9z9fRQIHt18W4QGh96F1XW9VxzvjEqSCaRC7qh8I86GZ7G4XGSvaDg0pI
rms/ZfuqP6e+31bK0eFxo4qGAj8qjQncdChDaDMOGwMNOGZeth/yC4hKsGtrZ6bOQlTGyhrru8kJ
nho3xt8rYSOuO7XVC7XRSo/tFTGiXuf8lf0u4pxn9viIS3a1zWtaPVh1O/7MsHP9aNzaiJXoPZJP
IoXzBQwNSCeQNcuhxU2sbJ+bJjgKpK0A3/Uh7sibDSykfdOphWTu6+B5Rchwa4TjmwIFmVK8x5Cy
RlGcM9COvlZPZkmd2SFsJ1otP/R+cpKD2nL6J6sMyg1eBesgrz7imfXj9BunjtZZaZS0OBzXbGuO
C7JgY2AOFaZJjtA3n63CPSdh/C6skUTa0TlkJIet9MCrjpBe15GgZQsRCURkQjFtk5zntn6UWf80
Zu1Fb41tjEkb+dKrPEnPdjayJgYmf+mdkw3LNGA2TkA7SYktrASq1xjAww0a4DhJhVoac6aCNkcs
YFcf90+mjgdxZlwRwrw2AaAYwW102Jegve4+CcNbJ9DLTSym5g6uhY5KlBjlmp2n4JtnvXerzjSu
RJHsaJObTW4XVIJ2C7cNshrW8e0piRn5tU48rOZ/yHUaPsz6SRU0wM7jYwrvZhE51TvK9YNtOmul
hbtKjy2KYGNXSxgFUagOsN28TTSohVD9g7CrG4evGPd7kE8RBT9jw12NItyZ88bG0OPFY/Knt/p9
EOJMi6A33yE27BdW3OUQdpNXdwwvLmb6DLOguXa4l/pef1uU2rU5Mu7RJpttzzs6oiwgDfZrQh5D
EmCnc+qYJyZWhIQhaTbFdRDIoyuYWHiI/KNyqpaBjstpGZr0aw0lTmWfvaFfDHRZQxJeFygI6gSM
GEq82eUEUIByRPlDnmoLTOR2kai3Mh2OCDmemhZAzLKco6MP81B7V2moXaz63HT+Rpg1r0RtieC7
5LaLWAWq0DIM8KZIJvQ1hn4dQRzg404e7QkgaOqtJxPr6xXagUsxUgPqEllDZiVvsUfql2F39tII
qWDJuNtUclgZLd2hih4aWSDwtcWdssv5zcGqwrB6VPU2rphUq6oFJDcxf3CCV8cu9gQg7NQE7puE
HdURCi/8vEhvI812uBhjd4t3XbBKk+CRhvE6d8qraALHk6F2paz0E9AhXQ4Tis4SuYLikEXv7vRu
uHIrc1aI5jssLpeZq27JP20PRgJeyM604fzcljK6K9sGhqlpij3sDNauKMINogCNUQ4Yux/qu8Tn
JijZ+PRCu1zauXXFs9xbtdxaSXvvtkO7Jgp24WIuVuojbZF+BYfl3RTNszEy/9ZLVDpJI56N1Od3
stmSjLP2s+h+hGuxHGHfJKbcOhadrCedTQY+Oin6c8N8saFzRqK5sRVheSrDEAzURwXzQK9vCW5u
659FCWXa96fNIGHMBiIoFyQEtwvIXT1xBO66Vt0prwhLSXGLWLVoS9l5B9hTuFSu0NPnl7goP8yS
MysC/VvmYWAvAyKNt31LpWmb6gf5sGLRAsV00oEs7GlsDfV1xiopAg5zJp7PynTucqx06Yuep5aK
AO/8RO8uwaycJXbojIq0WwlCzWWSbCHan0oaN6SkYH1x85jnLhIh0s384dHonE3C7N3BopSWOP3h
hNq1RmiSgg9n68OVNUQ/uzy6asdx56NrhXR/GsMM2r9rHQIxPw8n26KbmjZ6kL2kcbMVmXZVgGhs
Q0oB+HnqQUD6XlaETi0sFb9ZsdxVORLZcHyOB7XqPKXWTSwqEiPjx7EdTrmAxWgmA8452czGc15J
2Hr3gwI2WTd+WIPxROn3Eugj5ip9dCJmcRfF8k7NxntD0b+DdXXo/IZPMRhoyMyHyqGa7tErMSYs
TxXCGhR0x1GFqBs0pLZOjeZL1DQq2fzB+v250dXaV/KpVcmpFeU2aBRWykSzxKOIIaVqPvwR2ha/
NPUlFolQdapNZY0QotSrgPWXgQ1ZHN7rKvcvsc4XEska8aijAfH0UHkI8HhIS+Me9//nWBdbZsjb
gV8n05lGF5b+ktoD6cckH0OD5A0dESV40tbs0yvQI6DLUKPvmLlTUV5dwyphiDFsJ1NeKyu+ajJR
rxoYncz9j9LXb4VHp9o1kiqksA9entz3ZkeJNZa3UxNuI985T1m/Jb3ydapLG2YQgJE1Tss2cW+Q
GpGJNzCocoJjWMVbWxovg547a8+CiARNGu4pAwqcx2/c8iMsoNbgkPHDCFE31zCCaXmt2FvW1sSg
I/nwzDxbiULc+oiql0lnckAVEEQaAF9vpq0oTvPap9K0GybnZscYd855RKMoO7hUbuLtGP0cxt67
H/P8SbeBJ/1k5WBXMAqOmbjMQTkEgE5dPtdUx6HUD1ajLQZhXuwJTwGPAXfKylPybTSz4+RhSWIa
L0Zj7wpTvo9O9jhE4rPysT7I1bmJ4ystm55zt7vwfd1pHB1WFV8Jr2cipK0ntAyJ112ahsN20sLz
0MmfVW/xTpud1AGzc/9HaAG8SzFdasg2C3KBPoOIvYBunQ7jCMUNYrQAoO52IACHqGE/9PCz9mp4
dFMJKpOsG2yNFKJvbFm9lVbLn4YKTj4I7dC/dWz3epFib1w8OG520SKDNdcUwGXeXddqWNaV1zaZ
GXSHDKWYSlpT9+ynOYVBRmo8AgPPuQT2h1dk18ord7JjCjXx9A3Kv5Ds0IXbq6dCl5eaPiXzEUEP
+UsUtCcdCTZKzQayJeBVwzgGZ0lrGWRIauv2JXbyNQlh935ElmJZn5jZBPMeeCr98c6ojPvKK6pF
EFcXbRzvqNEHAjsqXnaEZUSIxtS0ywvhEZc87d9cwEZhxte+LzdYQQBIO0iV0qlNlz386aQDJ66b
K6N1rvlWroJSbgPdjo6ur/AaiPpuUw3ZQ8Zp4CTl1tCbNeSB5eQk6zas3v2p5o37/Z1tttQuQf2e
QYs1XHVSukLnBxLpyvIw9BDRS3W24Yyte/YlCmEGBxC9ZDlcpWGzsn2+lMxlkBHacJC8F43xrFbr
t4ZZYZM5oL03gYpDUugC+1HKmplV6p2UCPRFQChB2CLawcDhte2SXWqVzHx1yNQpMJeeXLsdJ0Aw
9suAvJQ+i67QWywx44A0gXQkgo5BcM6r0opDoQiBbajsK7JDPdm+dSUzIgSVWDQE7TYLwmvHba4L
NgN7LD4DBFV8YS2SU9lf2Z26N/j5ONwzBkQH2hpHF9v/OmZKFdgJYtBqh6YdOSOmdmF1V9ME8Ddc
kQGMJlF/sVprExrBCV30mpxWGJ/oF9x4tqVI0WC1NYVsnL8183iDYwnyVLgbEmwvAu/Z66OnIdOu
U39ao/vbj0YEgA7m449nyFTP4J5H4fSHFmvpbmYFBeznVbcOgPzSFHKrGACQY2OfhubPSuYb0Zlb
ho4XC9BP1NJbWv38AJJk1RAAksh+Fatwl8Q+aj3rupYc7mODQ7fnBLBezY0WWrdJ2j2h2HtCJb4P
TVmuUPafkR/tZOasKhuTN1DyREel7prqsbH8par4frOUuai34Bt+FpX20eGFETbhmu9yWoSOQmrl
0FnhDFf5KIszcauX6DzKgXH9yGcz4n7GDJoCbuW0TF1FIbdeVu658A9vSNFeVONpJvtVQu1i7z12
xk9HROBqwakxJf5ZaGid6Tjo4nnIzEOUuRCSjJ2Pl05bQNcNh2Mc082VCWlrvfVqS97bxC938hCj
BeHCu+ipscpOP3gIxfQMylUCZwJuMWzsxoV75vb8fK29UgaGWpRxk5udBb86AAc2VXRdWDZ7lMY+
7i3HXq3/oQA2YiSnuVs6enEz5jptLg1r3Sj8/vuVUYfYvHZPie9Qmbm3KjG2GmCQxA5rUi0M8oId
J3sfAR+xrt6mg3OJgnw/Tj39sZa9YzFgPbGiw0d/QneuDw8uResiaFK5bO3hUlV8qg4YjYvrs6Q7
DGLw1ahk6VFS8+XmCmaCeKYpxP1AnGcVAjYl+6AWcBT1leWhAbdDVOqiZwdNVnbl/ejS9D4eA2Aq
zjVRJTx5v1lQHZ6L6Nkcyl0s5crqfLQ70yXXpu1AtMyoxr03C43R2ENnaJFs591TJE0aa3NZ5/81
XAP7PmwKBYEz4LwY6s7+oz9fbyPipf7P/5L/O6JPTG1hknYBn2tZGgzXmdPLu7xmM/i7g99Xe0KS
n3C9dSzbgchBl/vFnhAv81rqvaPtsh5+FB1eCnUmT45SasGtSgk1y/jfb9z55r/03y47/1zU1XWD
zDXDxDj61/vj8WpYjDEctXUoh0LaMWZtI+1E2tT7wnHDnder/kbFOGf9/Xa/epz+vytj9InLJx7u
Xy2TgyiYdLN3nZ0x6aFG9WACFNV+Ut9bRYIwoRe59YneAlmM7RLUSUdGtNX27z9Czi5Cv93/HD1r
GHg4k3rw6/0HeqDHKZDDwbZMm61F6rStlddSHykgFDNTa2mHMFpFNGw7xjWLxjDFRkm//ca6+Y+v
/39+ifzi+er6w9jpfSHJsUbgMUVFuGpF0naboGDwTirILPNN/qN97j8vATN7SZqVbhtfMx/8KlWE
kseI4N0honIu2gixlm3B8KCa9spv7vFPX9vs1GtJ3Ncxd/piDZwy++9NU6LWQDS1h7GX3Ud56kJJ
gJc0lBFGLMoaljl/9juj4D9eGk9Zy+NTwwrs66XBihKSo/2trFqtn5WcSDmLEW37DhNjDxHPAPNx
wo+BdhRM5b+nhkkhWNoYgZrCNt359f97I/Eto5aFH+z53rqTnsTgMpnHZt1EYV6uzaS17bUz4sQn
ML00//Myl0LywAUfust/vpiDCntCEUqKCzHaQWHv6PwYXw5OkV/I2eourT75z8mgLIYVtNTf+Mv+
/mVzccvg5meTePPrW48ZrLk1LnQ7ps7QoXTsFs3TkJsDyHgRMAtjx3GfMILT9O+W97x9/bq8ubTN
XXuGgQ+89+Wpoz2agkxG5q5qOgLb89jEa95hQTFa8ePwJnMF1odZJK8JjkIEXXh2w3wznx6jNus+
PCbjuDQmzgUqH771OXSRv29AX713LSnFnBHlAvFQIH19NmHqdeXEStu5YTQrV8ph2HdF4m17FzV+
ZyfON1lYXwMsyG+SgsfhzqcZiQv6l32mdv0wg8Dv7gimkFdhOJ/hKqFXnZj1TA3yi2KEjtAbPtzC
uZlJprJ+//td/74Y59/g6DSaDsPRr1ncuS/ibEjxV6+camrX0Am11xbv2lfbbvSlk6Ov9YjXDTeB
pWT1zVrQf9/zpUBSbLKjG2x9X+2tMcREnZLo6T7snPIc8R1UuFqAjSyGNA1xU6GVMnfQhTvjiscQ
9EutYEa4wNjASra62bhvA/AQfcH4AzDNvq6aOpq2/WTgtKuVYYcdTlk76TqaisSHh5q4EiGH0L/Z
TX9fV6aNhTym5PAwWNNfzi671vV01tgcMrd1byMZzH4feaOhnsvb+OI6PrNMJqb+N4fG72+Pc9LR
LZayJQxcun/dyqhJ62pKCUBsp75ZY9Q23Yy6MR3tPG2OrmHCJEuY32gDwVN//25+rxm4smtjTU5b
DHXsy3I2BgeruWwI9shSMSue8M7BWbNeR3i/nzStx5QyMjlJHFpHbITsb9bO77sJWi5DeJh1E99D
RN6vN052QawnZRIcxtZJLhMkr1PnAOMW3vCdAeKfnjEMTUeSwyTYHb54JkcQwkxVaBDP3Q7vYCyF
gVwLjJHaiEnaEDLGctnCfU/Ib/bM378qbhLDRZMMXdIzvC9HReaZYTTlfra3So8hj1D2xvOZHEzR
gAcOKa/EU32XJvuHaxIPbEuqbY/S4J9Ui38djmVsRMqd/HFf5MLe9dDaNiaWvceiE951W7KsMqkb
T3//mP7wNnXcgixH514Jsv7yNnOmbIE7+M4uzPDDnS3nmMzD7wCpxAgTVcDfLzevil+PIuffl5Nf
Vo3SbFmHhu2j9anpHjHAbtB8ZN8F9sj5/Xy9jqPrjk2Q43zif/HNNPKaoX1qjHu3aNL4kenjLDtr
JuhE6zCbJNORGrkV3wCBoW0F7IgdLAO3FCD73CSYLkGSRSO7+vvt/+lpk6lBtDypBnyVX26fUX9A
N+ih9JuNnlZpZujpRtUTzPTR1kCx/365PxxzDtZPgoAokgxstscvazXLE4MyMj8ohxOmINQPcykP
2WXeGpdB2S94tD57TcGAoQzrTaKL/Js7nu/o64vAwFjw1nEk5pT/9RcMBq6U+mgbew2hcrdqGlq/
5YhrYPHNiv3nb/pyJYN9yXIkm6JAXP3rlZxsKqSLGcwe62s7WaU24YML2aezmr7WTdjaiY1/qcCD
oF84IbaMC9dmmgVh3NK3eYhGqKb0BybPPeYT0YRRuFYJ7Ep9qNEmbg5pckkAkyTOMMjq1jAlMFyR
KCeuOw82/qKzImxjbBvh6frvL/IPGyGJEK5OxCONg/61LeqZ2vuMPgXaX5wfhN7hodZr+tJHSIAg
JoWbV5g4Pnj6d879f9iUDF6fQ+VHa/jbF4shtREVyejsIynNuT+WbLexvU/seniCc+/cNKHU9v/5
di1p88mQ/0qi0NcQrMrJXKujHtzjQ41okKxlnMaIGF0Vea1vSwHSBtdkPPZq0L+pi34vRakN/+fS
Xzf+BDMMUY5xcig1qcAAlWRWOBAIvcAGuUMSPtIsfrNM/3xNi8bAsHSSsr4Uo3pSRWhTUlwANEhn
OLX+TPpWe9Ym0axyiU7o70/3D/UDdvNUfvOmwAOe985/nTOVP1geM16GmAmuLofIltPKMqLBWOHK
YMmNL6q2XhoNHNAtOxMmME3dOZ9//xF/+K5ckG82WItIHtv8si+MfFITmW4Jli6YxquwQ+eR+uF6
yMMBW1ZGWWbExPrvF/3D9ssDJtGYwZIQbBS/3rmWK5skAQyJkTlUZ2n19a1iNLhG06W+udQf9j2y
NUxPJ6+E1fN15x1gNwiRNeM+NdMUMnXbNjiF6Riff7Pv/eGeaKfnptJgebID/npPAwMjIzZxucVL
PuODbepPRhfjk2bk/fN/fnxz425R4lmegaH1r5eqBvyaIvg2e9fMPMQkHgKMtMymG0PPnNf/j2tR
CjmmZAPger9eq06iOI+LKjrga+afyxYf/VgpbV248Dn/fqk/rAeHRpCCy2Mk4tpfagWrV03vQ304
QAFaW41/cCLhHQVcouNUb0pqCFGjVJfld/kvf9jVGXJi7u0xVfXMrxemqLXtgnCEA5Wvf2p6V+1B
supNPeHISVRct5j08dG3zO+av98XH1ez3Tnih95Fd+Z//68dQGijJ1pc3w5DZ43wzYIx3zIwIpNi
mGrtXcFNMxe2nk/f7Dx/vK7LrUqbUQRBUr9eF/phOCqUJ3uzys3lNJn6ytQ8b2VlBG5kU6NurcQN
vxm8/KEw4G5dHX+puV/CWfXXq9pQyYmrqvw9Gu3qRcMzE9Y2o2vc3XR4Y9LCSGzRpz7VHj5ChJ7i
U5irZd4MUMPrsfu/nJ3JctxGs0afCBEoDAVg23M3R5GiJGuDEG0J8zwUCk9/D/Rv1E0GO3TDdoS1
sNEACllZmV+er/yZd0X1XUJmpK/fJ18T1ThfaexVt0qaBULyeJkBDhk6JaMUacJkB1oq99VQZRJv
ZF3F2ygfjCvnsGVXOM93AiZqLcGRl3/QpZ7fVikZJ/XMlvFNEdk0xmbrqa11+RDaTNma1rU48zag
BVjDCkkuIBdjweXn/LFmqgH8ZIQhEljxnhl9s2+NO92r9tqZ793rCBwgsU4VGFNepHHFgA9ArU1u
K7BwMRja7DBBM7uyKN5+89yNXFx+raXkdFkSK6ygGJLZG45KmBLihY3W2pm/mb6BciSnANzQo0Ua
k1XYylSeq/sre/6bsM0GxO5LSdC0xLJFnD/OpA5NF9Ssc2xrYHmrLhzIaWYpvyolraePA9yblfL7
WtJZzhzu4s14fq2mr9Cjj9I5GryvYTsGrpHfTC4IRFqostMPDcqW48fXfPOA6RQBO3FJ+h3SuMv9
fVYJ6idcZw7MEMsfYebajG6MmmNVH3sI5nV7BGLGyGRjNfTCSSKjv33C/AKkJS5hhgPIm2ADQyj1
vYYZwqoT7efKT6Z1rXRyz6lWHz6+2TdxjUt5lNURsCyb8GU8xU4Yz5G6MI6p2daHAFYEvmnUymaD
fonrDvORM0f2l0aNNCscwXdPuYDsnJPK+VutmfcMeqOKToUSFWAe49/E6rOXCIDJlbAtlo39LNRw
qSVe0wU0F9P7i0uFsuX0LLGXqXLEniIPUyYNrW6dN7WFgQlzm70/B3iJ1EyihWqEMBCLXeAMSL3y
QqwHpNZXftOb74ef5BLTOZPgQghh8vzuVQyWwXaCmCkdO3tyGF1EEm7rbzKq/tqInadrUZmBkuh7
Lgnk+aXirAMtnkwZtSDYg+uZZbxSaak3fqKb/ZwocFBzPe26Hn3Dxwvrd0Hg4slThHIlBy/qX1z+
/Nq2PQWsuihgzkqmnM/pyCxn3E3pkBQ4JYYMNOZGVhum0p0Q3XZusaFC3QcYHdL2p8rMwp01QHP7
+Ie98/ipYfLLlo9L4FV6/ruqHma2x0DuaWK0CcVUOhv/gkRysTRrfn58qd/P9/IZSGLJclRxyXIv
QqUR+q2RVzEYU5+pY0INBJ5iCLUAblOa9yZ8TEWVefK/WEkcfGeGecJJCpANEKQpqNpVlpQtI3+G
ak8VeAd/hS8NnpXAYedsN9MMSr6ILLZfzMTQr01ZUHhLxsQCEO6VFvLvBGkvU+/DayjLTKzd2JfV
5uObfCeC+Gx2xCvHpFjiX7znwAqa0shAbNTD9M1T8CrTVid7pF/hvon77KbrSrn/+JpyKZ+eP1jO
m3j4UGBlN+S7Pn+JiS1K1zckVq+GDfZ9QL1Xoq2z+nwrQ5CFK0vHPsA9bYSsqbbF5MR3tb5zinqZ
VyuZ756Gefxkh0h8kAW405dUuF6IoFHNDMq2vnuTQgft1x6GpF0be84mhrMG53HC42uXMD+DZnPo
4+OkwYbFOeMPKwyNO9RlDIThCZ/YFeYKdjU6HEiD6NXAQxhImM00/Whg234b2HFyxNEniTjOMqPz
vSxz3A1UVcQHmvnmvXRaCuSkSL7chSD5H7XtGMWuGC1ZL/gDWBauBSNrjBTDMUNqTqsQnWm+ZqHY
D31mh+E6zKJ4H0auoKCO9qs4WLoQXw1t0zsL7LnfIPuqYHljSHYlzC3f0Z+vaFFeLAU8itD05lEo
nL+iMKoxCU4RsUVeDo3RLC20PT0AaUMgjwAIQSn641VxuRL/d0XUCKxDanGXldNItrhglmZ+MhZ1
mFU5eqvKpnl2Ux9VlT/Ku7wy/jYbWi7K+QujF3rT6CCs89uU/mRaeYojkeljJJRxqIaby8x317L+
P76/955ogJgFi3UT5/jLg2U51C2svqw4OezTB7PJ1QlUbYegM8cyZzCmKyH8Mp/9fWsUOBB40GrE
quP81vDrEgjX8FQlAcl/gLwSn9yoKrcf39WyA1+uE9JzlxMddV5e3vlVPFvlcVPjoarbqfqEZUW4
9mVqUe5sxI+piPxNoWW5H1z0ah9f+U1y8PsGA3PxOeaoLi79gMuyjeZoSotTH8Xl7TBrmqUJuAon
mhihN2GYZO1o3pk1qnllFnpfzoia0aROsEGHKOP0G4Trj3/UZfb5v99Ebg+Fl6KveRHZiqgPiEFJ
ccr8UEC1YJhjEvTbhVttmR8mBqgdNgGYav76+MLvPQ2PSjfnMuYiPPPyTN8kBRVNP+GDTRk3rWSf
H6xpKvDw1N8bjXnu7IMvLQw14Ys4MJ2WlhI1gG0Yj6NlZjthNfmVN/TOw6DOxloPOOjw9/JF/HFy
692wN8Aj5KfWHLpPcS+mxyAyxpcwxTavr78bgTmuGT/tQI6xqX78QJYnfbEwad+hOvjdiLHNi4s7
OfrwJPWyU66Ff1v247xDwe7uLabRrtyn9U7o8uit8JWxZJa05PxG2xFv0T5RrKgm9JiRkJNxIxLs
RzBvc7ydk7vzLnOx4yiUjNFUm01hvbh1hDrRgl5/7PSMnzOjsHt2jmaNWmxqwdB0E83UrLIOQZCO
eNoUabWjmNOvndivX0Ux4WuVuHkGB7PxdtXcdS9iGuRtAZG8vXKP73R0AscKTLoBdHaIg8sz+ONl
tqLwJ6OndMPMyTC8YDTb3Bmz1QFkU35SIT4uUJBVDTX0taVA7tSloNNhCGa6/36n4PqkZUsjmNGD
i1frz3aZUXvAm87o+xvFn75SDeyZPJnMF3OqoBgiMroSvt9kxHza9Cpp7P3uknLcOn8AcvBcR0EF
PI0TGmdpMJ8jIjlux37GWM6C40QukfarLKrrneHCsNVmMv7H4B0jpS4z1SazkisGV691Dt4JwTwJ
m7oaqRSH+4s9rOiCbOx7Ozllbq8ecjxE1ukQI6pvYD44kcNoYYFzQpGazpUX8WZRLM/EFzQ6Pfrx
PiX182cy2Y0YWjfIToOnM8CcmdpZhvrlWfRvRzcBOzEQalTXxzdFy9RecqUU9fYjR7VJFQpOFG16
lsL59XNlG3FpY64mO2Zyv/ehX3f/KpGFoMVi/fy3EYVnjBQ34C9UPPLiYkLj8wF021/QMqipxpxx
EyMCUIdX35ePL/U2oHApHMEZzXPYui+zrzRv5kq7kX9scmjhMnTcR6ZO7F1Zh+2Pqm76Xe8Zevvx
Rd9Z4TaDp2wdJqd60vOL78qwmaWbtBfgKJDi3pmY1tpJp4q0CLJFRyPh37bumhc8A6wT+Xa+Hmus
hiJ4W/dz40QgjkYO6e10Tbf49mlAQ6PBgPYDCTBSsvO3nGTzhIme6fFSxQxPrKn2puVix5FZ2fhc
e4D70bIjgv74ebxdXFyWc/dyBKRjJC8WtwGCRjuk3Uf8hr2NVrF8Gpuu2w093sQfX+rtTsmlGDmk
zoFwwLr8hJMyHQVmEv4xcKHp9QuOmakMZzeHbXePGiQ9tX6RMTHiN5sZHdyV2PbOnZJELZV58has
WC8ecO/KyvKbCAPZ3mvu47bGT7NTdXmPRR78kI/v9W1e6nD6Q77EUCrxyr0oCs5GZeUtVPOj0Qbt
kQEp8ehTt2+uXOZtVETAwymCIy0ponCs80Uz1VVP84bS0azlws5u/Px7Gw/+L1t2MtwlVCx/0AG0
fripAtj28T0uX8p58rGohzybKzOBH1x2OkXbecqWCr/oDpu+agRKJLLkgOothBvkXVGivROGCb0u
xUbUYIRCe/mA/tibgyZoaq8W3GvBTLKZ+TXTyRjIBm0Vn5wxo8eRwcCb7IIhqan4Cobt2p58ecco
+vxF3SqWNUx3wD7/CZUTGuMogKs6Ywiopyz7O8NNohdLu+MpKKDPf/yEL5fs7+ux95CMEBqo2p9f
L+zgBaZzDtpgrOdb/q1EVKH0oYkL+8qlLlfScikpLMqeLj1ByubnlxpFPDlJACU70QvVXI3jhHNV
WzwggIsYD21xA1j0tVgwtduP7/LyW1ku7XPEYRNYBOKXIYjmOI47Lmfipor7L0x+0zaqaJhXV67z
jhCfe6TauCQSHsH2IrkZO8P3PAx5TjPExXVZOcnOnSzvBeZZsky/9rvOqc21T2d53WWi+66w9niw
/ci/+fiOf/dy//x0llv2CA3UhxgbxPL1/GkPep7iRoOhAV2CRMiIMiRTWeHjiOAiL8SGcZlwnuQA
drwbaw4WVVRW3mM8s5cu8AANBy20zWEj/cG114kbDjBtIOr/CwOm+xTS/MDXukL2sBqdcAGoChuv
8UCUOD0bjqPFqsFa+OgMZorpTDR9iqHBgiXpMERbx30UvopSRxSsvLn8Fiprxs7F6CfQYV3rMPo+
4k+YDBSXVoVdgoy1E/k5Y+x3AXqlDBEVAH71GsZtYO6jWSOkmfyQqWDs7YJu7c3w5E9m7owR9Bh6
wevY7grYqEgicWqd+vJVJ/lnCB/ea2hMEZ5yMs+nLRNe0S2nvvKZspnFZLoqDbk2cgPwUYOMpNrQ
eMltrJEbs1+jBXc/E6XivZXZQ8F07qhvQ6YgFpS9X5wsurSv+ewxWtt5o1E8T3ox+KBCL+/Aavjh
tooTCLuMcY+3Hgt4sTStkC/VTMTLnZe4vX6ACf2EOdDRgUbZX9kxL3OC31+GveyY5J/IFi9C3qhg
YXpZj6A/M+/HGEKJXYTebUY7YpdlAzohbKOubClv4uzvSMChY9Es0kt+I+PIHR+feOEfXKNIX7Wl
4ltmAhdfTJmtvTFAQNJ6Lu48nX+IA6/H/i7OrkSj90ICrFsCAiVbUu6LQCubeRrbCjYujYP+eYiE
AX1zZDTp/3OzCFaYTjKZmbAuG2kDsn631gNjrFV+H0Vxz1fnOOU3u5Ly+6CbjqVRNuOnBsqoPNhh
vTUL70pi8t4TZ0YJsQ5SDBLiy8zEqqYqzACUnVpZeK9uWGCwGTLSZ7jhDYXx/leDcRZ+pBaMCN8t
+9vWQWO5+TgmvbO3IdSHi8n4CjUW5yLxd3phDYMVFqeyzayfdpfOXzB05lRnYtXXAZztr7zjdxZ3
gFKBSg7lwmX47TwGLsl/5tDsPugJp9mVjAL5JbFiQGEm80LMj+ZGZK1HHUTZlQf+7q3aPHGEKWRn
l0frxDLR3cHTPM2znWJt5MwT7jjSBi7hMJpPEnMt9X1TuOKj4ukuAyqostCkXDxda5I6DiPNrLzC
uKf1+nA/D1Ks4zQBdD5aiDaydsJpHOQaPlZ6x7ww3om9/tVpUW1CnM7/tsH5+xeh/6PQgoDDu9iC
ot415zF00qMPCEeuq2z0mqcRcPnXahwseSV7e5vJoGpammzMEdgBbYrzl61wI2LA0wZ4AXB6P3Qm
WOAFHN6h2LuykN/5nLgWb5bW/9JZvKyxB61XtLMTBgd+kVlvlInLIiOiuQKHzDa10nnifuvZ3p5Q
S2NvS0FjBsNZ4Gl4LeNYHuL5Ph+QI5Mbc8JaCoQXt10HQETgF6BB6igTf/MpFZo7t5rh+jlxnArA
sBZ4U2MarCcqYUOxQ3s/VysNFXj+61VP5kPPQSDMwHz8cgxR2jTuwrhOj1C+akTC8gWYUrDxfEev
x/Gq0uTtR8b/kXQS1izDqzQfLt64P7dVknYe9M0m2/uTvRDvxq9NillKnc/i8LfhC+0MYitkvJSu
GCo4v1xb441gFhWKCO0l//o85/nUyYjAkqPqhRxrlNE19fU7i/rPa/rLLvbHiWSYo2Hsijg8DENh
fDdmJ/5Jqxro85wb47XCxe/DxflaWu6QwRCKX6Tqvwsbf1xNGon0iwlHH+q9FrOTGmhZXfazsxoC
poNWmF1Nj6IL4xl/g1Q295g0Ru4X6mZTiNIHX7k78BXOY6EsEa6ZbikZVHRCQPd1U/d3IX1QAWRo
lhasdWfosfhr4Aj3oRjqo0cJHXvoysuuTCS/PXdIj0YC8YcOKdOaF4GxKh2tmMryD6NZlvrAyB7A
1kAyt7ui8Jgd25yfv8oGJdW6wif72szk8gVePFX0f5wplxIfm+/F9VVgDz6zufmRNLs7xVZjbUYN
UdXLywQALB4XXTBUjx8v1t+J28VV/7jr4FIzBGagtUQwBIfJNUuodnmKLW6s8Rv06oyCd+DOIOKm
xLe/dJPRPKKRYEe0LLwL9yM+sb/wCMkea0lFapM4IioPpSoY37dw6BWHyFH1laD6ViaANs1mEIsm
FG+KEH6+1sshyaoZfedhVJHTgx2GPyTbTMC7pwEDqAv56pPZ5q1/k1TApKE/6YE5SHq33ha/6kCt
p1HvUGKZAHiozH23h7JS67jAM4rddzQxgCsHOFcgT0x5Y41pZAB1tZFUMartylM1Y5S91kU6fGZK
bv7sx11gXUm431uNLsdtxjlRfryZ5YSzioo8QPUTV3HR44dm4y5UNG4bcYMlo3hRpF4Sp7X+hf/q
Xqu+XxbIkMZTXqeXiV6WY+plRuSFbp37OkpOtlcDQK7scH50/KYHKRO7sr4x2haZmatSfKfL1MWI
Mph1Nl151e9FtT9/xcWeVYK0D6wIATufP96gdqfvKckBac5lfGVLevO4YRAgcmFwF5E6qfbFxyd0
R+pRU/NsPIFfaYSqSeI0mml4vOmgBzqIvb0JOY5f+f7e7MuMZPGGfeZDiT3yMh3JHLJ5VFMcAZPS
3OcK0OME9389kR1vYjfIF/8r8c2m3oNTBjRpJ1Tx3641fgPdpqUGTgHvjaxt6AFDugPerO0kYBxO
DCSEK79GcbfvsE1mWpg69YoDb/aPsuADXDn6vNmfbZeIx5NfurhQIS5e89w36BkzFZ96C7coME2h
h+UD2MEsbOKD7kPjr9NursgwsEPTGEE9wMjzEBKaTon+qItODMrNt5GdGLvAG7CfwbABMvtII/DK
a/49ZnsWZ7kkkxhoajlWefTSzi/puDql0s7xzpHKxkA5szZTnzhbuwBrx2hu+9zIgRAvcAFwRZK8
OOHsgezz63hfzXN/P+Wu2mDYBLkZbNxW0RvcmOaYPUwYDt31WC/f+L494ywyl9+DhK8G/3oEZBlY
ffrUC2Iza9Z+jTHr5AW7xpbpTZsBYU06x7uNqxK2+GgyFEe7dKd6F90Uk1YYQ7bVjtORh7oMQPbG
8aruFFggW0PLjzksFZj5Qflj846iDKhqEwTsYAoAUTO6J1j0zmtat3jh0FbZc3DkSIn2blsHYJhK
Dtfrvm2d3WQtKDKFJOs5ttL0PjbzYJ/Oot7NiWWAkZqL7tEc5QjsxwMEpXV8nHPt1fu2csXGaDJ/
hTACiwVLR7cAr/vbuAOj07RwM2FjVbsirrPbMTPLdaO04D8W4ymPy1+VEf3Ex6Y7eLX6yVh6dTNR
HTolbWHe4qcHL9wccKw2QTGNNW0+GDfxCuF8tzFoluEdm8dr3TjGtpmoFkYh/C9jqstj3BczniKZ
An069gfPmZA5gXvaptGAjVqOI0yqpbrnuO+slMbn2DWpbeDL05x0LSbmiqkJfEqnObmn+tdtfI4S
2zwjYmycok9gaIHdXZnjBLnf1YPJ0/QhMOP5LNeTNzAIl+dJc5eR1kA/98TBrKYEV4lR2lvyjP7e
M7DDjOYCT3TRarUfOS5SXIlcF5KVdPZeEcSb1prBm5uTyUMfA2pks+l/8+AKrue6H3DjLqJtKEwI
wsgb5qmzSAdFvsZ1m8qb8vwroeqdWEHdHXrJ0rpBeXyx+QNdSsKu9vzjNM7ME0FtFEudr2Sw0k+N
+VtcQGi9sg0tyfP5p0vve2EIkG8wxPRbXvdnuusYiMUGlrVr9cynaZn+V5Rx/s/HIeKdHQhJ8aKe
oPrMOPJFTPK6vPYYL5THiIV7B4nauOGImIKFJ6+HRi2AJulIkKJUA4XVKwHq7XMl9DOyKygF01O4
PJKZXls2eG0PHMms4oGYO2KNNFDi32G8PjyUiVN1V5rJ712STZcCj0STF1yqEv3ITmugZPmJ+rh7
Dyujup1os04bpx7cf2QSYfP88SP+DRW6eJOcyDj720uNlOPneRCuKflXXY96aorGAnPGufFilioW
OZskzVq+GL60m6zrs/YICUp87zxrEJu+G/WNrZwAIWE/1g9xUvDNjSkfwNYLCKLrLlYmXQlj+DlE
YVesW/bbaR0lOnsd8Ay/z0TOVw4t0zvacG/ABZhcZMOPrW7jQjq4DIcyvLJu39b2bcnODnuCPtWi
F7v4WJB5Vpx8kcB5oQ07saE23x6yPpaf/YyRjp1ymmw+dk0Dgq0oI+t7leCzzoSy4/eYfiVMC2Vx
NzzR59cpxrl16AONGByAbWMNaKGLwxo6m6/af2Xqjp8N7JCGDWGrV5i8Re4vb8LOujW8cCPb3MAB
BF9PiTq/ATCtMviRBe/6a1YW7W3sO/ltIiv5S4ZZ9tq3qQH41S9m84TtvPgvcX08mErParFnGoLn
ZWowWsHSIM4lyqkbaGkyFfByPT/dYvgLy6PPqVauZmrXP0ydBck6hziHtTZ+uk9YZCMPibRpL76x
DaUPM/UKULu6UZDN3Qlb5aoN9T9xklEnw2Rsmg4yMwQ7mbF4K0VKFwxuSaaHVroprXEXGXZ+CoVI
oaRFeYuHetFP66kHlHbXmKH8L1UKGyNAw+qLOzfmrzqgdXiIzEq6RzQc7nd8BnBAqdMY3kNdlvI/
u8H+BI9ZHaK2Ge0U03QqJ08ffxZvh+iZnxDBkubjSczJcwmAfwQ4qgV5KOICX/cAkvBJ1IavbpMs
5fjn9fUdvYtb7ESY1MVFeJHc8HnNBKMQi4J1M6FJX81sBuoK/uItuYSfRdFtkSAQJMzLnBx4t6Hx
EsCmby6NisaIdNQLH1L2HCrX/94LNF7gnXXjbvue/hJevTMaEdBCxaZNgjA+jE3r3NO1KO4SBKcQ
5DiVrkXaUBIJzKkIVmQn07wyqnZ6wjbUOYkKMuLu48f7JrAvpwpJ2IHgYcIEsM6fbjj7SZgg5zjq
RgbPI1alqwY6HLMUop+fOP6RbAusE9eFXZXHj6/9TgVyOdKwryC3ZQe7VAwJkgHMNszwWHFAu0u7
tlkj32xuwqCDbymoTt1lNgZugFXMbYzDzImmWXQl7r49x539iEsJQl91g9RDlZ/cMPQ/VajrtxQQ
vK2e9NVpIP93f/gsyLOhMPzEAB8jLLSsLo5yk7WQ8cHjnhSdxy1Ncb0PLMy/VOh1R4++2sbw0nlf
Qbb7afg4dvdi/CfVEw26qpiPzty2K1thZpgVKZlVJoInKx1oFXaSGhdD6pl1rOh+3rdV2z3AXcB7
zZT5nSWi5BlQb/5cxJlzCLpQbWM3m0/lYgOW5r5AmaX1TRHg95bAkUEaq7+nGZQ7bwzvF8k0FZTh
5ICQ3QztMoGSpIvkvLfXrR4B7heN889cCWMj2tYC/g1kXACk5CChw2NbdOMhk4Gxseem+TQMU1LT
udFLjk6E3o6FR9yOWqNZeV5Rv1Q0u9bRQkmNrJgBSNhwxk+/BVnlN0T1aWnVWgPwMFG7HPJ17Z3o
7AL4xBwQKIGz+Cnb6sWajPKFyY3s1SWDx5LcG/UpKSXcaUgT5Y44mqkN1sUm3jHYziR8us/e2Nk8
5E6J+9jI6hcV1gGUfzxQepBsIMWVPkZh2bwYVSruaH5xxSCqjkndIvLki5pJZnNMNs3wVwTCFfdF
/OsL7YVPduM3OzqK0HEK4Ysnb7TnX8rXzUZBELpzaG2v2tSFjmkw5AijmzmiTSqLZ9S7zfNgWjgK
22L6oRW+qQDEhy8q7dUrhsgJiYpT7ypsKk92w9IIZdZTCURvKZOsO+ZZqjaqnHKOZTinceaonntw
vWuPGblpVZfhuHeKxNzPWWkXOGC5yaNXW9O2XeI6KiFvNdhZdEtaPu3EWPp7t3fiU5awA2NnnTGF
BQEzcQEEU8Y7+lRijqEsilM8IZ4nE741VA5B2QVu6oRusB4LEwMmocvXuu3ab0XPM2+qOV97TsZb
Lhqszt2+Xtu1763qpCiAsULEx/QmewrIshdAV1wfZF/+HGwLSHERLlxdfmeiw2QblKp+JB9qjsxr
+//SI8Q9dsYwb1i79aA4Vjvji6FSvUGPEnzKvQBfblF5Es8Xv9lmcaiw5XGak+zqaaWMZrz3SYO2
om9/aJREh6pdduU2TY9Di404k30lhihzdHTyydyIIVMrKpDlA5/huPdhJa1a08REgD2KyO+XDzmU
yYc2pJFHmx9OKV9E9TBOro3xu0ZiIR08A/IQf4skHLdm0LnISa3FXnfBvyaG2f8cxyZdZ5Gavxjw
rtcw8TucT93pUCEQPFUi/tH5HSU4Y9jLGBWFO+EZbSnL2HmCmpkdOeY9IuF/49T/EmdVudcRcyx5
3Q07eslLk2XyOJUvBgSMKyYnZ+G1ViVE+6w0o38xB4QzTEFkM4Rlv5Wm+l67ZfcU5eByV5nTGuvM
bTAp6JF8OjjRrgx3trZVY0SrTDHSin2tjRspkQ6+12ae8bCkDLHFawTXvaj+Ad5+THBVxe+nc1SP
M2E83KbMzxCByvxQ9Vaf0nhNXtKuQu80NGrdGzYOCakO74M0Va8SIu+EQZRvbI2x7zaj0GpHblXu
faRJm7KNIclmqcTEqk0eJ4MG3IpslTNq1NkbU3f+zum7n9QV0keHkuqKauiwKWv7K/A28TqXWfgQ
FwlwF8MUN9JfXJrG1GN4qpuwdsu/KceHkT3YIeUyba/g+0CRNIR7J2tMJ6zI7teMABd7FSTNMbRH
Z1ViNLJm0rHeIvqcnkKkTQ+zSLJ91IANskhry1WZYQPYjVkHUmcST4MY1alUYQv+FQBuUFWoQ0OG
y5gtxxXLBeZYhhYRA6OFDQaryVp0zSev0CG+KTSPDTN+ggtL9oq7cP+ExbmLX5df/eeno/2E1plf
ii/mEYxZum4Mw9k2DGudcnv5DEXoe98jpfCkjIfgNuqZRBoyB/MrJs0OpaDYUukS06VmEFu3VC9V
2YViVZlJvPN6PO5lPFsHs0yHU5GA/0HLk+7QxicbG9fqw9gN/aabQ+dmGlgkzhx3J9RtNHaC0Nmi
rp93hurUyrT75FDkln2oBzDzRqbNE7521Z22qxzHb4EBLpazx7Yfw82MH87BLoTij9Mrn/PyjlhW
89R2+5rJoxXcFziINpYcbq6rTb04rvp5bj47ysByo6rnTeLp7qmkLbJqG9vahX6RHmQ9eet0dttn
JPD1xoLhsk6SKMXiJlXVxjdqba9rQvXB7plImwN73DWGoqZVJR5KocpGrJNUxgYbM3XvN5NYTUYg
t36tFzMt19x6HNA3xRiX2KKIki+K59bFKXMBAvg6hK1f7lzj0hWDe7dxPKzWTBX2O0/37cuYppJ2
ER4ODF+X0P8DjHN0G2zGyjH/0UKLb+0YFLiKqGfRj+Ut5PsvLPHkcY6y/rNvd8nRrDEolozNPLai
rGhZzDluYAi+G5pr6ziZ/E/05MzbBED1k1OI7ltfCqB+ZaJPgn5JCMJGBYfRRRm/BTqdbkplYtAR
l9MmMsKMrZVINVSdd6qkXX7Lp9T6hj45Y7LNDnGo9QCZPya49H6ViRNBJW71Ril29Kwuok07tfkW
t4J2X6ToZ1fFMIUgz/GNcwBxbVCITkdfjJ9jJ27ukko7275m9fhssjfTXI6YkeGoM0pS0Szi1qZy
sg+KJPZQMFLMG1ogmQ0d8xu/n63/nEmUp8Ecy12om2nPSJXzFRdyZ4esIt6lA60AB0/GI+bDuAoG
CnepOlPTypyWqfOhSckYmjjwN8AWM3BPHm6V3NGnoDOzF5JD8WikbXQzR6G7kkNU7vIgClaGr8s1
u/ywDXJDbHM513g6Gv4RFl5/jDtTPQaxJEtR+L9Os49f8txYq96D6EifwXuKGbXcYQRoHLos1Aff
6opDYYFgN5V0Fz1jTbefONPJwn5QUwTRr6iNR2VjAT92Y0UtrURTZw/2ygT4ciwS6WAZ7+N/FrkY
caCWYwp9xCYIa0VKwkygZEZu3Wa9NX2tFyu6digKZFmxdd9OpD/1KINNhUjgWWqXnxaE1WMDmnnr
+0OzT6YeOFBPamdb89feUpyKECqhApwquU11Ya6jtOgfHOVEWxSNBq0wV0OMF8FGTol1mptabnxg
7tANsnxPDOi/tbWDh0ZTuysQ9/0uQGX3KWwKXByaqn4e8QFCsTWZ1KIdthUwXutmpHhplabeeDmd
LierxhcOKeKmaOIEBH8UUS+OavWQgn7cqWmut55for91a6FXxYJGH9vM/jaOXbxP07xCnMgo+02h
wnGnyjnmcIt36EybHDPMBKvakN6emzvzdqyor1fC7p4s0o27LLf8R1Wr+IZAUK1tvoFtpWCMdQ0O
fXkwRj/wLSbBsuDW3DkNhHDP6V4qx+UgpYMipDA9z7tY4XtY17l7KFqRnGLXGI9enYzTSlv+gIEX
je11Ys8EnHmwPo++Fz2wpsc97pn17eSMLA5P+yeklWJbmrHAg7TGCgLLy3TrV3H0Ff9PKtP0tPZx
Dw0y7Uv7Vpg95pFTaW5zK652nN3rlck5lBRoyIBBpNx+wIjgnsei7xKoaQ/ugAOoFzGNMM+dyfG4
DP4hoIbzJphMfAJw0ziqymq3bQ1oU/tMIuTsqlth5QoLPpKOmIL0HqGePAhj9p+MgooXGRgkZ9o7
L5m1nB2inDUIlv+2cSxMztRE3HL07B/hxeDF5EpqusgGiHI8xoeEui6fdDd8FlYSxGsnwFKs8dqO
EeB+RioCuIrOr3Hw7Tb/URlK4VXUu3vRL2bEBu7CC9x107uBpKtT6c0gCvk8uWN8UiH8HQ/TvV1W
19OhD8svSIEA5jm0jf28SMn9NViSyAz32ZxS/So9DGjGosM0sx9OvuumWznGJqYf9m3DFvUAC9U/
hIU3/JB2FW4UEIxdGIeYQMxhSVjDHmM9t3130M3i9pR1PzHUlnt/QIFVRbG7LSoZbxUhY+MZfGW2
GvsfaqqSU7FEsqCv5s9s0NbnxojHr6pgh8/HQT06bfR/nJ3HjtxIlEW/iAC92SbTMbN8qUpmQ0hq
id5E0PPr51CLGaVBJTS9aLSAhpgkg2Heu/dc5RHLtSRcXeU0iHzhqZ3B+9p2bu7sqnbulXYq3qKe
1KrJlqzhekHJoQ5TAkLs+hn3ls3qSPTTlKmLna56FGXVVuuqSeOgyAzjqcpSbZOQKETDvCMlDNQV
rY6oP9ZpXa+1hrNiZZTlT45Pnj9PcfUqNXLwYnSjRJlQpvESsoc8LFG7gYASuZpJLoWCrn7JMmHO
e6f0il0ck7s0ewTwWFl3C/50WYNYEJ+IunFDoO3wlo73XzUu9ONmWi2fYGpb0U4ljgIN1KA84EqH
6PfPVZflYsBeVED6SwP99GJd5Y55XbKdx/UQz+RbsqkrvM68JyZHDajCJI/s2mai0yaiO1LgOutu
8NrvH/+MiwI7hRAqaHh4UEO4FNNOf4URR441exh2Hcm60zoyf9BnS73vqYDtBeKCG7d97RH/fb2z
u9Z6s+/IRIkDzkfq9z5qo9+ROX6XWWjcqmzzy89LPI4Gq+RPZQsV0umdzTG7QUHExIEQQ9o/UAfu
Fs/aUw/incld7fagWgg/jJWf//5I6T+pmIc8OtbG2ShqCqseNQjfh4Tt4vc6i614o/bU/lapPRYv
7SiNG3LFS1UQCjLqFX+4x0td6/RW47wVLQuAu0+sZRdVOTEUeXOEU5TYrfUmh3Y5xEZkVW/++VbB
zaCYW5pfiJKXt/3XB+Oh/fTSUUEbXzvOcyT66r7KEuez7CSLUGzeEqYuj+7snQISAQnw5x8qpqfX
4+DbajWbzEPjtenerOxdyH4VWdFmlFW1cydp3ZthYwaCkt6NkXvlS8EDgZt7yb9Aenx2ryZLvJdT
xUCyp1UcPttBp93d2D+tmTwRTpC3Zohrb/WPYwnsHU7mC1RZl+lz3jFDGjrQsIzd/DNb3+bRsMIv
ecE63RF0dUPicuXzZBO/TEjgJzlgn8ksyjnMBtsRxQEMWn/IELN9UtmlrYvRbG490MuaN3YseHeO
pdLi41s5fZmTN8E4SeomsLHa+dRxxm3c5WwarabcAXNBVUy/Z9uIdPr08bC9dpcLx3QxqfJCz+8S
03tdEwHp7ZHSk3Mwa/IXmVnzHRma07ePL3WluM5dcp84hrhF7VyxR92qoAI0RgenIg5ppNf/n1F3
bIidOn4OlabbwAzBolv2zjO5w9luoKhwo7a+9GbOPxvUM3RQ6eFw12dToYO8c5YpbEGFKMJ+NSQU
AbfuVE3yxvD5M9OcXAkvuoXeUwUio9O2PXunMUQNzjmJHYiJY4u8W1sNy0pWC3XdUIc4ohshcigj
om/ob7RQ/ojSz6+NdhdPAF1bgB7G6XhKhUMMlS4JgRtr+bmNknbaRzDfXmQvrB8kh2gOuWBaLzct
ZIDWJ4dRplvJ3zVtw4qoNtIZq3LtDaS19cpzGNP065cEMJlyfCkUugMxG6oNwdsmYjuVxYWuoiPI
8BnD9siiZq7mMHLucvCcHHnbll0+hkovXAN3ZDfP3zQgG6zsRCXcQA7JvUakHv6csLVJAM8akVNN
SInxdB1wMrjWB63mYGBXOWWruvltDi55hKCLko4kImsq/BBYG2F/TaUXOfU1HbXyWCECaDVv1sD0
KN5rooVV0Ni1/U2zreLBpc5Kixq7gfCxscnGH6eU9EIMmE69zkiHe2vVyKCVqKsi2VMe8dqVMkGR
8sshKomxdUWir2spc8obbko24uTFPIShJy7144/nYgZkNNm8UHdBoANCOpuNZKe6aR7napDrWVau
jB7WWDa5iIBKUT0PadPuKqQWL/96Vdgp2CUXkCoaR/Ws05lWo1JgPBuCUndSKt/xkp+GtOJpNC1p
b0DuzP3GGavqFqjkYoX5c7uMSOBq3KxztoxPaZhYBRr/oLK7VOKbQ9+7btSc02fqjdQpK4Iqbun6
rl4UKzX9U/xEMNROv5oqN8yGAnMXgEJxN6PR1d/N2kjfl8rIvmc7/Prx072Y9blJtlmLhG9xMZ2z
DrtaUD+M6+jQFFpek40Vlf2hcJTqO9rZPPS9MFHjNWuD+8lOaeneWMWvzFAQ/OHXUdxDysmbPr1f
px0nA5gjnT+vetZqzofrjmPnRNNp0I2tooTl4IMEVoCBKdmrQr1wXo2OIp/VqrglrL6YmDF2/v1j
zgZ4jowBhlYaH0RYizsLt9reJIllS+Zp+m0coTpNaGwpQ1PtKk2JtEtk0tctgvmiWSZBTNDstiQi
+cZTulggDbZZrP7stIDRspM9fUilSRuubOEuU3mhTG1Rmw/XyKKrkTaWqVQ3OtCX3zm7G5vxoHNB
FYnn6eUmzUatHRXxweHx7zSn/jl2Yb5SILCTvj1BCcKhcGO5uHKLMLvATSOstUz7/KxnVirVixAv
er3oUVJDigchic3VLD369PGQv/zEnIW1A1kN+I0JS+v09rTCosbUJFNgmWH832RovZ/XU3WI2tR9
gKd36+1dfmI0vOEdIsHB/s257ux6c7isPaYSmODs1h7C0QAaTB7gqtfJ7Sb5OB1ERcll+ne5FvAR
bNlskKGyeOc5MsYMKzdxRBm4dNRiH4VllG1zdVLmjcHh/neUYXXd/OvTXWYSBiw4QAxb53dL98mM
lUqRAZ9LtmVuNTaRU7d7GRoUsNSkvPFtXL7NZW8BpxU/HlPIuXQg7LqK9GakA3pdG4fY0Al2SScX
UeQwpq9ZXls3kxt0XtjpzuaPh99bYrcWAOTyk/46ZtkUlQukX0owJFaK1AnJbtaoDyKr3LUR2+IF
N2L2nYhTGnToeR+U1oo/9VRXdooj3VuT1rKPOvs1vGGOJPwWdtDn66PhdlDvRz0DFtGRqjAp6VTt
OPHS9VSlmSTEuWreo5nUKFVD3VI+OZ2glhhOVBCHOMNQMWcypR5p6u0NOdDlR734qTROoxT2sQku
D/KvB6WQmmnBrFP2WksvAvVxaH1NSp3uFpv8+hZq5+JqmskQYKVm3QS/6p1tOBH8cXKgTBaMqkDp
ltkcTmksEMO75jfcwuJdfNVcjXgqnKfMzIsN4PTeJjWsPH0ynP1sTdkva5zk85zV6Iz1QlQN5UC9
+TJ0JNCvmGzqW8CFS/0XHlu0rfAOkIDS3TqbxCKBJbGE87zXhm7IfEUzqlcEYdpD2uTiW6aO6X9G
RawTnvxWRptsSkixR90W2ysIMW68bdqajsvH3/7lar78KuRSEHdZ0DnbnD4UT5axjBE37fuWNirA
eyf/OtBDJrdscpO3zugUG8GmNvR+7Q3jj1wvJJRJ6q4/JUmwN9xh2sV6zs/Bp7DQ3hAgI5I9/Tn8
SNworpsfIHA7QdO5+r1VNSPRFRSp6zR1VwmtnaWHksLBxbTGWclbjU1ModxyyWoqrVeQ5P6Np3Tt
Z2EvxRy+HI+o15z+LCvu66IoRRokqTJ063CSWJMab5iVl0HkRfjQzrVL025ypvLFGcPafWosLR9e
JoTsOEA7NXu1RmBVft5wmNxyYqr7549/5JXSDoUVLJ/sA5Zxfja++K69wdHHNFAqhNsYrKj82hpH
LrPcF1Q77gt0YLRPlOhbXhU31pCLDcgyjP7v4ufZUlUc0za2qaLXXhK+5UVZbJiRk9ehSZ2tqtPQ
LKpquvVaFrX2yUTKVZmm2F6ZFG8ogpy+FntKzThTTHevV673InVZaz6HWKJcIBjLb8yd3jOBkN2v
NJfp82iQYt3Asf34uV+ZxFyqpHB/dGTA/Mfpj5Bx64wuWJG9MyvFXs0rHTrjKLZF4t2KXLw2DHX4
IdTWQYlcrJxOmhRajCHkEOWARBaoRTOh+FA668Y9XZ2swFA4Bh8iwWznYlVphLnSaciDRCqIL50j
2uqpR1iO1phQiZMqQO+ZrPNBdf1ENjUODTt+bMpCC9q+726Mrquz1KKa51S3nDjOIV7YjNAmyY76
Sx+Zz1Na9puo0tG9KE6B7gU5u151X/M4rtgYzu4mTISzTgrj98ev+k9o2PmAo1yLZQ9yFg/nbHns
KbbJqjaKAx1I6JOVWSAwzOvWLaDhhS0up0lM6ZrMpP5bWXRxQgSWFt4XitkUeCPFZPmCAKnfdSXK
+6nvbLlWEP2LdRVrNVWInBph1KW03XEvVOss1e2HOmrM73xR5NXrmEV+L2b4Fw7W7o2599rgovCz
AMB56fClTsdxGCZ4hk0aGSWN1O+t6o3F2msy65/hzHy0JqdXCiTsrqlKnF1HS/IZqUi4hzFt+a1p
VffEl6OumpB7WGarrOKuvZXyd2XtP7no2QEJEBkIx6jmwBeVxXueSBP3TuL6OpZa8IVK55dILje1
HIwbR7Pl8z8fMn8xpM4fKxNGrCQQfwLPyOHVlGjPvVVHVFu5E5o64gmwF/XexwP1Yk5CkavRuIHs
RDitcf69WDFSHdEKL+hHxdr2raYSNRmCXQMkcgtXeHGDXIsmERtatjeLHvj0fXpKQglJKuytFbXC
VSeKjR4tAeBd0t/bI2jQj+/t4lVyPQNiIRUtiAPsH0+vlzg0wNIMAo/dabuqNIxNTbqnn+SUCWut
FxsjEuxTCKH7+LrXnikdIg3rDueki80qUZBpXnPY31MRL7HJhwjytdl+A/Bh/PMu3DPoWeBRJ9+X
8vrZLfalI8jmktHBngZz5WrpO0SY7jPiyPHTxzd17eUBRIG0hi0VSsTZx7jMTnPMIrCf2KbfI0nK
1wpI1getBtmKBO6WA/hin8DLWyoVvD/IDRdJkBPmjDQrR85+I9N3NUWR7ynCeCAyPNymqtZTCjZu
HTMudkZcdIl7w1bGBIfs8XTExO7cmCj8sqDBDrQy8BLu8rgBYF4W85MGl2ajGgr2Iql9dbzIePn4
ES8v62QCwOzMdEe5jo0ZS+mZ5YwGheJiTmHNmLLh61yEiLTRwSMs+Pg6V+6SYqvJvkCjA8XidHqX
rZ5pg27lySG3sru0imdgl6a9Baym3zWV1R8LfXQ+1SECIOk4yY2rX/kqqQhCPVlYFQaOkrOrp9lI
6yCJA0tQK/1VZlIbXpCA9zgaw3QWCB7zPNo5aWr+ToZa2De+zmvXXyY8FhTGFZ/o6fWLUpZuHIki
oOSZ7EgJGiYqv2Mq7kPHy+IAVVHZbYXUmuSOEsut8KkrkwPkf/ZLrPsUUsyzzXeR/8lvoEFEDZ+Q
5bhtou+6lYqdYcTZz49f9LVb5QDJXWIlYsY9O7IVdp9U1ZilgVStqd46FBe9nZ27+jttwLrZo/NC
c8kaN7+JHOL89uPLXxlni2MIiQdcaFLvzm611+iI66QyBTxxgj2ZKHM/JVNwoyhe8kQXV2xiGDFB
TDfNn0fvFsH08oyIhx2oECOcM/xyGjt91WGEhFs6AnkRoVqclpNmNVKbOHpuYflaqVu+kZafGll0
+yTLspXJiXzlTgpRRO3yR4PEOpJab61LV6bSxXZOhBRHMNyPZ7PMoGZRq0lLCWqbFtokhfouTDFs
RNhlmzk29X9fJP6gG+k1M+7pCJw+BiOfFIE7PApEOSBS0gpKJ27ZPDDanRuXujJrU64C3MVmgmOe
ezbiMELPpgFNkaB5FKK5tJJtaBjDIsRERx3KZF3fri9fDHO+ZYqR/wusOlsEsTMptakDnUuJw4lW
nR0aR89o0LPOsJJK9GbHrojdNd9Cuv54iN+4tHs2wpxUdEll2nEgorlC/qIPvk4czk4rNUKsPIpF
uREjfRxIDv34ytQAeW0ny8Vy2wxwjzqVRUjL2W136lRO1ahTyhe5PI7IVnbE+porLxXDYsrpyNLo
B3sFITr2mQhgs9jkzFZKiobVK6Y1iPhqgwTK+Rk7AjWnidABnBi/eajUo2VU2ipxsvEQR0jdZUOB
O6EOuWoxYm3mtiYmXWnrg5paxqqePbHDZflfbjsjkWytvXKIEFk3nOo3pd2mBJRP8cHWa/xXxlTh
C+jq+EEgcN6EZHg8t9AltxpWdcAABb+8KPvSWuUKHpY0t0JzVSCSXk+GYq7DTPkKC4WUWBhdfhZW
0Wuh9vZOT5jBeuoufgYxk/J0XPjp0Az8zMp+NyOUwVhHs6NRF/pTmgAUnVAophZy1STO82ez9YBY
tnr9kPIO92kUOwe0YepOkMK+KmUzQwOo4rXQhuI4A7t51+vyc6U7cuvFk7smQVPzIf7O+1Ti2JpM
0if83I6Srwnaxzutd0jAQdy77/WufAH826e4wNRwi9I89pVeyZ9ESr1vLCQ4zIiceF93lHpLaEF9
Zw0G/gcHMw+mIPe72s8WPh5bORKpUayIHOo4Ncb6Zq5EsapduuZm34a+3sXTvqfQ8SSBmX0xIsXp
cY0ufitTTYwNHurSb+q4OmB1CrHleNYhzKdfH4/VizWPkUqNAKIp1ewF6Ho6Ac1YTVKjXWaFQdb3
op+JoNbbrr/zRtHcss5f+ywII6IJRHcLZPbZFJRzmjGm1lCCCeQVIn0nx71jZChmnxS4QA8ckpvY
b0w4Zz6jO87vSitCtPXxLV9MhNyyCy8RfCP0AP51essWpMK5VVsFEX3R1rverehva5lJdnpmi+qH
0uv6RM4kYswbq+4VGczSSqcas1SPKUQub+OvynzMjrHQlDg5hJGe+zFssP2Um8PK6voOIb2I12QY
yu0U96hE2YOsQbvHNzZ5ly+B34BplNMCTDIsw6e/wQNyAVGWxkVa93ADptixx00Y8YWsCquy2q3Q
4izd5Wbq/HCxS7SfxliR1o1CxZVHwVugZwX8jSnyguvbTQr0t4UW6plGW23KivBim2rr70y2UeeT
pFAHSdEYsd/bjJCVF9kVjrt5sm/sxC6/ADrgzNYLz5hO6DnWV8fWEllR6u5V3NvxSjiR8tsypXT4
THv8NB8PvmtX43sjhIKsQ4/gyNOnrxJBhu0gj4Kp8WYwRU772HeWsw6H8ZZM8HKcA7BcABUaCQRs
6c8GWzljqZFdFxMSVlrIsI0kGOfOfYXx+5UJuHhyzZuv9drgWqgRdCBNSILnrSdNF7gGNM5Jitc1
z6NVequoFKOfxt4Lh0lzUw8i8qfScV71zL3VHLrcVeLdps8B1pw0eXJ5l5/31/eVp6M7TNDq9xwO
mjKwWzv7JUNCC1YxLdFol6pTj3A8pJT+xFzjIvqG5jKZLgakLrbjt3GgP2uEwvwiWz29xR68Muj5
fbwMir90Tbnk6e9TJvJQTIwmgZZlYwB9TSM2T8VrCpoCI58O0pSFz3fnQrylcSIIoY6m/8d4X8qL
SOEWtcE5uRtb35xavCXSl6R+LDncrdO817au29/iO15uwZaphirWAlBdMn1Pb9cxU2xJKCX205QV
r+04mJi7mHV9wm6bt9kx2kNqOTGzj31rqbn2nf196bPBT7JTSZhQ0wYQ/dtNpw3mHsPcSF3Jdm9s
rK9eijxd0AHL0fGchmjEVSdV6nSEsrp9fUzCbMI4WanC2eDsC4dbi8iyPp1uLmk+IsD4w+E1Xf1s
kM81NO/cgo9lE7v3pYxJ7JG4gJ1VNObyqWkV9RHIpWm/ejVg8F3oxbWCx36MvstUiBb2Qw8iMi+l
KPypHYER/fsUx6kSHfYCUkHddPrW+0bCIZNEf+q6gHgl+al2kMwyH30ha9G/f3w5xuzFAwEURiWa
uBVKpdo5sJVaItV7jyiKvqvstUEyLjbe3/whwKm5kwOyro5e2rpK1NcwQqPYttpqbmb2y5r2g7/6
DkDhjiPBZtJazgfKTi/mr7aGn1l6ocBm01J8mY5dGtlY/l1EW05QaTjzIAMAvQo3qSb3tWKn60Li
ykoaCfBx2IRSfXVzaBrY5AtEkdNrUQ97HF0lYJbkqHd9QDvvUzNqgQ1WwMu7zTQkT3GGMJQk2q1s
vLcmrI+DsPZjmu5kNKHdlOMOS6FYGdF4HLw6gDH/M0pNbzVP0V7viru5Kn7PAMziMX4pxupN1N30
wN/xzMmQ42VR8xPm93m2n123REtFyH2kafFK9sahK70nipn1nkYR+sJew8I9qSukYhlV/uyucMQv
PXHfOE3hVCkSSCGJR9KAXnNagTJT8KXRitc2jobzB8GGn4/hu9uQeijaYNbMF2GJfaPY3Wp0Im9n
jvZe8RRc5/X4auAi2A/OOCUrdKalnxckjeeNCD9JpXiQkXv0Mo4bnpq+pRkJTqDbOACEW3W0NkpS
HlB7Bni8j16hBrHZlYR3sXFQ8+aFJMktZINj3WqPY7ykYNrqpxFliDbqzaqV0xdFnbfgpNZuX+zo
Aj90jrqV3fTkVXVgwRRbNVq2bUubKNtuNztJzulEC0x78lb93AgCnsRnaTfbJDHDlR47G8lRPquj
+hAprk92AGeiyDj2mT76dq6od1Fs/FCjnlNNbT8MabG12OqjdrR8hTUqgMGzEhMwhyZ+a6s623tG
FWRjdKd76b7Ui2NuTvdjZegrd0i/hyx8KxRVP+dMC5sVs22QxF25AoD+EEHLqTy7RAeCYJM8Aau3
14NSPtQ29kJpfxdtfp9g/9f7ESqDBHnW287KmeN2J61onw9QPlobZ2khj30Fx23S3/sMmWwvbX/o
w0PDCZoY0K1VZN8xGst3fUR1Qp7o3VC7PpuErYnDLki96DPSjGOYmC9pmNY8s44tnvmlt5T/AG3v
tOhdhPNLWeIuiMNnU2DKKnINv/KUN0GXm1Tj4m04mJuo7dNA1N6DYqrlytGrZF064yOJsD400v/U
2ealurPfGc7aJNNwjDqs7XGMvXk5ekf6ncy7fu1OHu7wZrsEIeNrW0tbVmD6NHUVz9PaaNtoXU7Q
7OKJBLq5xjrT6yAZnM0cod/u8wDPzhxXz41tBPyPa8Prn6Jk3ql5/TubHUzCuLCzQfwi23mv9t2n
WZr36Bs39lx/p8b26ibz51Q33jC1fTMthPFp+pLN9ivVuR86Tm87to9Go35JM4Lzypg+cQsuocVp
AW9OVcSzHaXjqh2NbSX6jZmpG6sl+7PX/Ron/azlPwogy2tSPH6ps9jmZJNu1LCggWYdy6p6QvwI
MlF8rxrjbpQ6TucOegRJQrjQOQ706RfsktoO6o92DMf5UXjqN6E3bFdL+TRlymOfwCZuoma9iH9W
U5N904zujYz3L0OffRW9LNeAfvwB7ESTOc8DZAY2res+rGD9TZ+w4sdrs5CYZd03b9Dv7dQo4NTG
T6a0j/aEGVC46Sc7mZVVWKlQeOBs2wvCDo8W1CpqptCt5ErFuJorhbOmroerzwvCOAt93OifZ4jx
Mm60jdDMJyV38LuXu1QhHI0JZsjNn1pT3VkEnWKJLX4Bh0DQJg/1MPIOiBNWk0d0I9/nPnpVNXEs
tA54oymO0FyfEsU9xNRWXJ1icdmLfevoP9UW4JZlE9lKp7duiRbLnWllduox0yoSPMsX2l5PRpjs
pkHh7Nlvm4yPeC7HA/bNVR6Wb/0w7223luve4fDX2sOjqsw7Iss/qxM6c8WMI/z94THSkq0dD9+j
qnhEQn8f2s0TDNhnmlw+SXj7TtfuMtW4R2Dxs/WcHTvyfZh7fiudTWWNr13ircfE9iMV/oc+OL5m
iG+E8NyBBQZ1zqvqMDA6A57EJlPpVs9BNanvBc7Qx5Fc4zFFwD+Gr7HC88j7T+Pk/SybZpPp4iue
y69ePj1yqntWSW4qPHYf1XxP9PWb7PSdGSfTChBJ5Y/GoG8yyJnQ9Mq10oe+mpefS7vCwUV+iQdm
Y6XkFsN/3CUToIRc+VVFXYT7OnquxLzlCORrCeAdqerIizqCcCx3COJUrjmKbIxWAqFM0//aCFxo
BFvHNctV3bc9CIP0gWzcfWzbRy209p3sDnLogfVWfpVEgRuWW9sqN0afHDtoP4rO3BoZMd7n/p16
20q1CPOTEWEAWZf4YGm0VZ/oxabt7deq0l+Zt3cEl+3Rih3CcFACWGbrKPWOowrtzbXwU2fdIe3D
ZofA5Wgo4YYl8Ccwz/dQzb+6rVGzEYBnpNTK91gU71UNtGVqXxqvestr+72IjfvWGrZTzlQ+WcaR
+EELvAFzcQO4ph7wdwxC2XZSOSB6euHQ9ACL4guescfJHEekVsbXoTGq1bAkIrYFpBSnzzdhI9Ye
8qZt26W70B2ASrAIROEXt3OORec8LuS3KOI4F3WPVjluRvb1q9AzViTWWrvcct511K4QY+p1KKhQ
CmOHZGCt2L2zQrWrrtgZYrstrTu7Lw6S0mXYo9t0inmnqUtFsz1g4t1krh5oaQ3dQawqhnBqFj8X
Dm0TE1kdEiC/oj30OFvMyCQxV5V4dCL5zXOUoB0AaxjYiPEXqYWOibcZ1omXmlSd4u/U1o5w5qxV
MmcKH4u5RlIVRIpy5ynjsapRool8XpewhfacbUwClax7mWtloIP3pb7+qk750Wm7VWwyalGJw+IJ
v0wweXUz+lWocvAnR/rJqD50zFumEj6UOeFMkbHWOR9Ab0dZP2im3wv9U9dU/xEW4wPFe82wWIdT
5dNquOf4chSa+0mTuMBhc3WR8HWShn27NuTKDaODaSb/hYoedAViakMLuhACVufO27ao7xI3ee3Y
vKUOYd7sD2TV421fuBFqKibf8+DXmf2Nw5C2HGFPTycLtZd5lhgaurTaWXkpVAQPNqTEBT48b9cJ
tn4KATYb8LsW09SwycYQRFBlc+QMrUytv5mlmelgbZs0oYBLnuiN4KYrp25+Ekw5Wm34541zs0ME
sE0nSigPVNH+pI4UbsAPA7xN3YU4WxCX0s7OWvHi8mh3Ut/PRJF9vnFIufJUOG0vilyb7qJ1VvZJ
B3WiuBQDDdXbfjuSt7mm/pF8GcKwXjVO028+vt61e6bmQ2dvSTInIOvsEKY3ChHCtLOCIa6Tce/a
bllB5epyNt5l6DnrscjdL21hUazv6EZrL3btxM6bh8I1uvVjlnd+NibocaLzoOKxCJLPxkRHWvci
WQ/3OglSybrPFP1XMSrwU2iicBqK62rE56+b3QOVzzj1exQhj6pBieyuQ8Rl79PRduMVsGB3uFGI
vDy90wqj98aQXaTzzlJF+6tkRBpnMUis30FeTLLyqdjRpWASZ30yaeL8/vi93Lra2ZMQ0sEdQHRX
AHuZxqphTs+uwiSjlolxY9hflv+QyXuL+xBUJXXNs8q+oIjv4vFUAndWjM2oOMpDbcV1MNd9t63y
8fNYFPaXj2/vyjVdEqhIwKXFiETkrDQRikgbq1YBxW+n7saSITuRtDE2GhAiv4VbBV+qsP3/z0UR
89DCAJB7LltVco3s+X4IA9Gws+DnDZs6TcaVZjewz6w434aRbG883ctCJ7r6JcHRweKB5Obsg9ZK
CVbKjdID4T8w6UjE4iiNVjHqa+en0tvhqszpMYUAB/blkhH38T1fvTzCItQKSIt4y6ejNi6LKSnr
Ogys2tDvJfvoXwNnvw0AJesxNAvlS0PUADoKEkg4ijnhDa/9ZQ2Kr5iEQ+RiTC6oDU+v7xZViTqf
269Ds3W3NDzD6C6SJoEQH9/oZQnRRtmEHMRUEd3Tpjq90BKdNhZDk1PK0SRqcdBjjqNkvtHa32xE
2xsrMsTWqKYi+PjC1+6QpX3ZtJEFqv1Rkf41L5BKM4xZPoV7rNMRW70mqec30MPjLSfJtVeJsMjC
8+VQMz9fnRphtrSEgNBPg8NRAWnGPN83RW9G+8KJwqPVtWm8SWgIk9U3J1tXm8Ybb/NatAm9CAMf
uoMEG1/P6VNOIpWdg9Km8AkrCHpFY9OqbNy4JDcuGcfqwBYrRqJfCbmL1QSpLrS9KsauXk2cciX5
ANASu24lZtxdB5dEsP8oSTQNujdw4P4Qz4P19eMXdDHXgCH4i3lrnf1m0D8cUsH0HWoHMYiiTmPN
3l44n8ZG6A9da3Qv+kx58saXd/Wyi3scqRDP7LyBw+FpQkZRjwHZpg+yhAeXFabYTMyoZD9q+b6N
2CJ+fKsXY5FbRX6KMIXravheTl9PbjjgBD2sc3GVijeEkjhES9qWw42F2roYi2cXWm7+r0GvRYCx
QO+GQQrfq7tvTA1SWFrAMz7WQ5b/yDOF/jdFCIVASqcjWUDRRGfvpoRgSkB0MKcaJyyZFdz53qZS
8qOMB7agFqwIsSKFZp7X4ayz3x7sdkg2St5R+R/iHtxc3tqTso4sJzsQDVkMIIRSD5xZh8wNyy/y
iFBMBdu2ArQkEeK1OVC+cnDyd6Q43UVDTSXQ6RPriTP4n8xzdX5tB1sYvop1IPLNzJvlxl4wq6uB
Zv9dVCjR71zLui95HZeP3dQmDlZ9TyeNINWHT6E6ebpvZxPHPsXT+mpr2yFWCGRb9UuYlvIx0iq7
pOAwUgxGwVNnG5Ha1WdXHdvf8Afj9u3jgXCxfVjeD1vrJV8RA8s5VAVtZBq2cBOCvoBzIjpqOuks
ozWxXbeiq64NBQcqBfJOmuTELJ0OhXAqawBPCpArqTu/RQQiCfI5UQVJqn0deUPbqTF/ZNAkV4lH
xMPHN3ptxLN9YMu4SE3xZZxe3UqqsXCyCKC150hto9LMKfd6npba7uMLXW6UjUUFt3AamPpwnJ/t
yJSxmJUytMIgGSnMZWFfr0s30h/Q9kYry2t/uUCkAumU0xpEgPdYtdHNyJOLMxO/AYwLbnuc4Dzx
s62aWrYd+UDNFKSCqnE41Stax5hFW7L3eiL37p0mevFaW3JepXZjksPnNvmNR35lbKFEBMS0bKR4
8WffvgszudG72QpSHdBaPlsWtdRW349Z473feOjLQz05EHDDNIfQgJDahG3w7IbbCAGMIduZCGxl
Mg7m2JWHaI67r4Oa9l+HUYYvjgN00fZy+3HWB/FiGrP9uVfn5AnQ5/DTpYn148aPuvYWPMxhYBc5
u6LSOB1zke3AtdNmMP8qMS9J0hn9agQ185/g8OHHvRQwLaDclK7+w3SQAA3SVuF4Ksn+xi+5MvoX
eSSqBHbSnFeXV/XXNGzoKQkwmbCCREn1V0NB/FQW2VdwZc43q9DhtNEA2uPzjPzURRKZyO7X4Bmk
ppit8R5rltwxi/X/Gj7JS/OWLBGIEGyKzgWELclSWq2ZXaB7IbrczjLvoxykXZ9Ra/34CVwbi8Q8
YUSw0WByPDt9AIoDJV8Iuj9mXffrPP4fzs5juVKs67ZPRASwMZsuHC/vUqrsEGmUeO95+jvQdxsp
pNCJ/Ks6FVFZxQE226w155gxfaSCykivM0N/fan/7eTWg5Hx7gjLgvUDNeX9xfSwsksjjcTRAdoC
MnqOQn2hYZLvsPz5V2hLQeoG5YhFXUwTnYRQtJND1I/WYznpq7E6hNNg/hEih7cUpzHdMBBC/ewh
sCyPqBKUIy2f6Cqy4Vp6TutQrNeNyb5pW5O1pZ9HoJGKZbfSS3UoJp4/BPIVxZn/qtZV/yuiUlRs
JtR1z4qWp8CVW8W8grBl49/sGrpnCqCiXR1l+SnrDEVflKT1uC3Z/gjg44N10wBefnLKUL1NVbU0
d2rC+rsLE5GxLvc4mzzfVyG+AO/WaFCZO8rWpwzlRtIWN9Biil1QdbcyzactbGs1fxnTDEgebYIW
f7lj+78lYfVXedmOd3NjTa/lmDU/sqTrFg6rk/7WG82h1KpURrfzVTt7shwmGxKJQ+M3q5pteL4d
UPIbKHhHWyKi1W91JmuDTVUbPNvNZBmeNjoi2DMzV2BQVLLqvDL0w85rlASjcegMvKdi7u3uIUed
p15TB55w4VswHslAr+z/8nEclZeCYhCFeauY0eNVVr2HLlFtm0ShmUmekSIG+O/AEoj4wRLYPopS
U2Dam5EmNllVZw91pEaq2y15JpdVOrUZ7X5hxW6WJuwCjVqXBSw/XSRumzXptpRFv0+1ZgovFAt5
+0brRzwTqUWU2iZrJ0qXoUyXsiv2pm4XaSMHDujBvrrrBru9pN5YzReNqMIfltFpAOsj8TyIOTir
yn4Tf6y+BQ4AwkAehi6QM9f7b8FOYvLN/Ar9s3BycWgNUVzOaTNT1wwDzQStqCDZMxRhPdgDsWCu
38Eb9ZRxVmriaNX4mgU9vKgV+i7uFMYEKtXOAoluiHIZDuRgZNdRHaWXejb0sVtDWsd2KCxe3OAk
jUWrvChiEkM4e+yMuYZ/odM0ucVpBXRHpJGkcJZb/cxeZCz/9Png/FCC2SZYYFb7R5rVJtGac5U9
qIWD1bGYOukTYtg71sav5/aPL82a5KckammEhHO+sL1lYrmdMREvP1SimnadQIuWx0ZVbmZUVIBL
UcCN7EdV/0c+2EuLzDKh1QPsphMiuWtvToPyogB6+Yo9HEVNklsk1YQ1xS3CyabpmBgTotk5p+W+
K2WmUZ6Iuo55hq6tJCAkDZgYMA3yHMyG0vgI11G41SIe35ZFXDyogardYIoixCmZjZKliKXJK4wg
kgclSZRmH5WgToFVyuiWLkb2n22Pw5+OuJ3U0+nZP1hp2b3aIggi7nyAuxvawW0ArPO1RhPY0y0n
ustjWc7x8nUEENSYsKkTz/acuPXsZN8TFBgFM2GDRimncqbDX9KQNvjwbNiEqqH9nXZO8RBbQ/8i
jH74PkYUnlxV0cAzCarvgTcXhWZ7o9bcx338mNstXc3WzsQzsST0jsahKVw1MYbWpRuLK0AYlQaX
3eGG+hndKPIVqsaugkPklE3pXgHb5AGJyZk/GCquDBSSJ3RxapWeqZUcAuqLnbTya9NSy3DTByln
26TX7JZuEwwpENe1A9tNESG6jJ7WiOuMYaVuE5ghnGiZwZZSugSP0ozz/VyL/JVtS9p6Pr3JJ7OJ
0+9DlicvnBftU6hm0PXJaC9xvg/6EvdopcRqsHQugolOl14cIM4iEqFXnjLeIfbJdgAvIwj/QYQR
A8pk9xWFzobNaJ3SYY/rLYsfdeoItfK56tlHzRzrHnswwhz54KmwLJuRvzYbTZpTzIp6+5gzeQd0
mINpkxpWup15AV4T1LRjJin3Rpy0l5BNWrKuF2d4oWleOfo/AezX+xbl893XC/MnmyCIikgJDTYC
/L06AnROXqCEicmZZIYZIT138r+JI6F/5nC9bOtWUx78UU7XJiJU9t6r65ijbfVsUbujn8rxKp9j
gxQrgQq+1MJD2vYRrUezKc9c9ZPjFTJAjnJvJEeMbaunDvxpVuNJHqcMQb40W1LTpT7sggk6Ge3n
W9nkhdun9rhPxzD4P+ww0f9RV8N1DwxBW23Aq4nJcegC8whjv2lQAabW6FHZgdwLs7ye2Tr4uvqa
NaM8cG6JfzkgJgdGoFlOd4oUo/aNSFMLdYjRsOQhtwNp//X7X+0BKa2qtC/oIJkahR4sce+fUDj2
1PhYVU91ZokLGaKGV6TV/qwz5r1/vhRyVRR1hk57Rl33rApTEXrjRMrR6dmBOH3aeXZqNk964se7
ry+1Gm3LXVkMNAcBMLpIsT7qOWk9+KPFqK67/C4fJ5bQpBbSBc8SXKPCiVF4qX5w5qqr0fZ21cX5
A40I/f2HA4UzCpE5dS+PccdZohp8c0saonlr+yqKK402fCWGeWczjRKUopxzi6/9MP+7PqgDNvML
acpYbSsII0j6ajH2WShe5J6csP6oAbAgtr4Udz3Wg9gr7Trot6FRdTphPEl3I43MeJ4KNYnIRLOJ
vbECNTz47HtiyopRX7sNNUDa8iUy7SMEZ6vcKGEOhO/rV/bJQIQLx7cKxZa42/WeqMQUMGKoyk+i
dGS6qQku2ZdIYtJdZwX2OdvSJwOEKYF4QbIFlxGynFL/mo4Lq/WDzJ8gzEAdIlEsVRJyl6hzthvL
yAMiIMBP/2kAJT98fZvrSsjykvBE0Iej6Wbp+rrKiMmwz2gKh6e6t1DyseB7qEOTfYVT6YBbbyBN
uG7Z9mqT1/RKuNVHRz0z6a/bxx9+xGpiAmMxahHetKNDnrlXNo34EdtEbURoKHdG5hcbM+wmrxqd
16kcqs2y6aFd2Dtnvpjl0PfXqvC/30F5mcdByc3WV6uiUvfIp1tWxQAq/g42YPtom4QY4RWAY7wk
j3799D8ZZIwhlUYdGBROZav7RjGXG0UGlEJUnOAIAIFT7EV4BVAA5QQfbL++3GpxXW6PY7Vu0nag
9cmV34+ycoRAxQ7OOTQhHW9XENuJ9rz3ZXLm43ljna4epGQ8a0s3kE7kuhE9STvSAF05h6BMs/sk
MjB0VJQwQt/PHzuUqUYysalji3ZtV70A/anbO71l3SuH4HGa4AZBGCMfvbeq49cPYXmm659GCWoJ
ncOFQnv+/UNwAgUTClBPHIIKxxXSffPXJLR0JIBFeJ9qFsd4eBM/QAlU52QSn7xvhz7LQr4hYVNf
M5ydiaKyiVjmhBzYvML8ZU0uq/IcbFutM39mVkscLmteWx4SlMOqO0da8Oz0cXYTGpJeeFwKsk76
ULC9VXyDbTkZbOeYSZ/9yoV0JbEqUxt0VvO2UwxKmA4tPsaAoelXjnWNijPZULA7N1A+vRTjUcMf
xgq1ri5piBUgupbWEXiVPJH11u/NOFK8YSYm+Ov3/tlMh5N/of2o1DLF2ugdaTVZhtYMRM4etGND
mxfxszNtgR3pmxn30xV1wm7TcLhxw9zOtoBxz3VwP7tfubDmF2T4gqJ4P/gAgCJ863T/YBEa8VyQ
oRE+p1YiH+rC9rX7r+/448WQx/O1s5+2ecZr30lklV2XEv+ArTnInmjM5ZsW5hVHdJKOznzxbxuz
95+VxhYKYAkdCmBta7VHA76B5B3RHzt2b/3NwFKhuaCsRofVDGgwacpTUG/iOMoxwtV1iBCoI9Ju
Q19HsTek/+TBDe4EWW7KMmBeKkIzj+76lsTwbZWqzvMQVnW7MTH2SBBrSkgcTxYGJUdjcyLT7UJt
8JcczEiqzYG4dElOWDcMIxFrNvELXWf453zcq1XbxtbDg6UTbjF3m3Qs3r/NxBl6tNbkgha2qmw6
uaThtCVfaVDdEIfrBjE511+/09UK9eGSyzv/a6PA2ddOcOam5EzNLUFhVmE++x2GvSud6J7h0Fgt
TMavr/nZbdKKZ7pk5wqcRl9dk40jZekQebopOkGyW9C8qpIU1n2kJujN1UHp7Ze5Qvz48+srfwKz
YvUAkKqjdoAlvh5VNQaWfOh7/4je0SdltotVFItB2NaQFE3IsTfj6Ovfkq4NvkXNpDs72WWw/6VI
aCHEfo/aqJ5ACm+//mGfvAZ4lBCAFowDGqLVIkJyZt9QrITkS8MMfWtabAMHDFRhZN0PqbdnNkir
hfvtrbNUsRVlL41fdzUjFzamdcspcG/mqQ88QTH3Fdm/5170asL4/5dxWLNZsheT5vsXTWR41MrC
ro+lXqSDm1kxotmGNMl9ikL4XNr0J8Pq3btdPcOotamG1AHUEyf1j6yWzXaMUpLlzNm/8WtUCAH+
qs3XL+6TWwSnR22RHRB7PGe1BUJ0GGll3fmHRCf0cxPBmSv2xegEv2waGtWZq711Ef6aFZcnCv2W
TTvtVJsG03q+z0v+SG+NR1X4SnZK2cXLrao2gzzgbClpLThdMWybgO31xSicknfaVmlvuROWaetb
hb+92Oodup87SbQUltkUCTABjIUdbIRva9P+6wf02VuhQkAdGPYNBr7VSYRcu3HSRRscTdsuM6+b
M8N0g0qlmYDFPSSHOcy0TVJGojzzsD77ppZgdwb6giNcR/EOmsjUrA6SkxUM6pUxNc1+Tmca3gEl
ddXqTe/rO11vUpeXg/rP4nQHFA6J32ouJdbQNxRJTGXXY2ERIsAaQLIW9Ft6r2IKtiT4kWlUk3RN
+HvtpRBENnzwbqGpxa0WkTjXIsd0KQvbZ97CJx88kwo7aJWJDyrN6ttgzRFEvmrxKax98lNzoQ93
htpmZ9Gmi2RsPUCpA0Ik5JtAbbL8kL/Wk4qNalmN4LRNA92lG42TiWEhbIdnMwlz/aJL4kAj8jTB
v2kScETKaSzMp541/Vx2zKf3/KYvszSsqubqp5AqOalOHo9HIYn8dh276CYXH8ys7b5+8Z/NAeZf
F1pNc0YbNGGtpMWpa0b22Dh3mydiKmYbdoVK8OLXV3urqq0eMQUtmxoTQRiLCfj9I05GKgiEhy1I
amU+UXceSA9LAlcZCaFTi0UjSdrSJqi0l2YQkBkDykPd2D8yAdi7XJmoBmdLkpcf+Rdo/hTPb5ac
wzo/VxVeZqMPvxRZISMB2hUVvve/dCmU2Yvw46gVZeBqYZF6ig+vwkKIdACKOW1rG/+6BGHEIqyo
5z7IZSPx/vpYOTkzonliwqQy//76oDMjkfWtcmwyNXzMA6V0lVmtvqXVNP6aCcWlZRLjuvNxqgx0
UvAKRuPOHOyYbmY6PX394j7OhFR/bFSOaBpJV18fzjMlCZNM6JArcxwduV4q20nNYneskpeR6iTd
rfb/oFrneKBSB+JBwHP8sNIHJjKrgBNiVuqASLNq2Iiys/7guW0WUmbgjlNJ/E9LXmhpkF1HInZ0
5vtYn5SYGNljUAaBDYI2BgLb+/fQ10CxTD1OTjS5QtjiABIi+L6H1pzLvdnboafXtCRUYDd3WHW6
U9X51pmN7sePlOQLtPPYyMG4q+twLiNt+moYwvDUJ312pVupvx/Jhj/ZenUO/7QuP73d79/XWs22
jakkfurPoIudorofRBBdp3rc/aKPHewzK4oSfKuCqNOmQCPuipzGyqapp/A6Q5t3Dkj2yaaXkQ6d
YgHn27SPVp+BUTXGPBl1ivPTT9widbJbEsPKTTX5dBD1aVRuHEShN22W2i2EZ4Uo9rqjKUVK5m0g
dcT9X38Jy/tefZd/v4s1waVK7TosRescO8THzeU0o2raZDJuCbPMyKH1olz6d1UJuAznb2/c//vl
UciS1EZ7ms7Aas+mdwr+psq2j7OdXTFBOrwe1Yr3LfOIx3tVriefnvWZm/64HVneAksicyEH2/VO
0YlLI28KWPfUA5m3y4yEI7foLONWJL5VXMT5SBjL13f68ZrgaWzw2UJDum+tQYB9kZrIUYzp2Lad
vEv7wN5pDQMsdAijq4juufr6eh+XXO6R0iNbICo9H5Zc1ZmWgFfUEo3srd8jRAZ0vWF97rT02bfM
fpspZcnaA07yfj5RMvIuMzUfj7NqF/almeLGYsZWerGVCaaiM+vIx4kbAhcI8uXQiIZ8TQYQVWN2
USPnY9Qz1V434NhtL2vm+ioJYwjeVexb93ZrJmequR/fHk/zr9tcTZt6hJXMyCPwphJYq5tMSXQx
CGu4zstOOVShcW6i/uz1sSZzxAAEDzhytWMSoy8rn+npVFvG8KsD7WV7XV079fbrYfLxgXJ0Wa7C
EH97sO/fX+P4ztw6dXpC4hN5dm0Up4gNMZSu8WfT5Y0XmX56xmrx2ZhhYl76wItOXq5OTlLOogV9
XhzZkWpUfTRSpUB9Xoekqe3+/faoLZDlS2eUj2D5KX/tgaOsjWanq6ITCR345AqVECi3aTKMfqC0
9Z+DM6PZmJoQ+9jXV/5wk4LzDn+BD2F/gRr1/ZUV4mzjUEvk0WkcpMoV9KNERP6jJZP4X58nl1o4
JW/cZoD4q28w5vypc6JAk4LtCkhsz2lbtPq+keO59MkPw4VLLftdBA0oVmk6vL+rgc8t6+o8PSVE
2pEATxZwtSH3wqncUoF9xOY2CW7mudXbzdfP8+POBY00XeOldYxrhH3s+0uHaUn/vmynIxQcUBT9
JDgww3AghcXZVbNvXykDFI3QTGDIinB8yljMn77+EZ/cPrX95QjLedBW18uV2RlFzJ1nJyvD2L2p
nMBQPb20xz+qWcYslpCIWNaJBT8rKV6e7LuFmqr235deftpfI9kgKtakkVZArA6/kXDW3xucL/Y4
yI1r0aOnGKZWAgI0xRVbudK11f5cvuDH3csiU6dORYWFLtoH32U5TSoPP2cNo7m1UZdtLERisSPf
z97Naf1TYyB8J4HP3kzFEOydJpdL/IJ5kZpiOFP0/+QDWzbSAK7fwh/edn5/PRBBsIAIFvbc2Azh
NWqG+IcFf2wnHWr+//zal9vlyECnH5PIasLiwNY3AaJnrHaNc8nG8H5s9HFTzOOfAqTt1hoH/fvX
l/yw4DBjgZpGW7Asqigm3r9uvSFdmBBrBw0rVjhv7FLzFocEb7myvisjxaMz85X9JkJejbAl84XD
wSKZYEl/f8nEDCoMt508ilI9kT//u0jQHo+oqrLmkU0owIPxyR+nb4GjH3P4fq4Tpse8rHKv6OXP
KsBxPgt/3GmhY3pl1Lxp5bR7Mw+hOgxq6aaZ7JbZN3KtHi54Fw/Xnep/L/OxcLt82auEirIxQiQb
s6E47hDoJmfmUiUeW6gbA8lAhIrmphNzslEF5u2hu0hH/d5pir3ImtPU416CqPlfi/BtouSI7CW7
dzqOdmWjHMhOSDZhENcXObV9+LhIw6pc3pHVnOPLJ/EGhk5j4e+fQSGPpNJ9nw3J+X20ToOOPiHN
WvR80toqUxnsh4YQ88HwpIrPuEDrOMqJP6JcFpZyLbqHtpV7vbdJuyf93ePIfd3k+TYPYJSooJdh
WbVRsI1Ap7hDnr86VflaNu0Nlu8LS2FXqJroxGiR+EGwD6Ty2wBx5AV4aiqHuCmr8Dm+JicnS8Kn
rCxvBDHhjtY99UXeephxvcwpvxGdnbhW6pyA7By1UN7NDhkVwZhR2wckQtvutZfVkRCXnbTC49yY
NT9XfTDldM/W7qGFJVirhueMuicVcwNUnopZekvs9VaGylGrQuGORvrUQDlZEtV5dNeVOl2lTYIk
Ot2qMtzminigLBO5JuHiIjauRN5ObgymwTVC/TFo1ItuyE9zmr0odkBkZP6apflFTozZDLMZRNKA
DUmcRJre5rGaIJ4f98i5yWhUk19NW+/SLr7NQgWq03wlhP8DUtkzmVWe8OsXpSWpUtRXxmg/lFbe
eWoY/kQSvtOG4ECzg3pUa/0e1O4CAeQPpHHpNs+CA9ltt5kgy89pWxgryrOfhggBLXI2jeDbQOPB
kzXAFsu/rRXxw+7lxg7Uqwp1q9uP5LjHJMp5UaLNLmefLUS2Y2wX14NFZrGMNbfrx6tlEQFkC/Yi
JWDBJm3SSPa4qb+FxIzVU/qNssDJIuCnDfwtMEevM4LrZjAPGVgUFUFBkpqPUpFXNRkbhjHdF2UD
MmNKXXvqd87YeRi4QVfpV4rCpq5Pxy3h0LuptXZW1h4zEjIwyb9UVr6NFYdM2mqTDT7UrHk3z+Eh
zpo7kdrXdedcMUoOeRDtW0s/UUPYABq94v/xEFFrcNn/HPyiv1YK8StM5ydN6RYey1ZF3NeF400l
KClE1bYTuaeO3cvYVdsoD4+hHnlZiXagyy78TvlJ9lDuIge7jsvuSmMYuSZyyriNNqbS0RwZr81M
O5Wd2Droq1xN6b+bTrgjTnPTiuZ2SifPdobtMJSHwRIelJeX2qgfp6C71EJEuPBiOOOPFjpbhw/F
Vk5Ek981hJgqPBYYbftE1lt7ap7SQqGtmX/rZXqvRVhI6D91vbDcMDXvBsi4E+QRUZgXdmxuGSXY
NSjmVvq4AB8uojk9GJH5RDzpvqmW12HJreK3+7HVr6syfJr9+LYth33sg90YLY+K6P1MH57C9S9D
GSPP0f3/tCn21Ko6FPn8DCQGAkVcwQApDB+4UW+gHvUnupJo6cboOmAT71aFvjFsa9jq8ZIVJUxY
LoPwNDvcpKmmbHUR6l5cdzfDMP+XWdnPsbOuxrL70Rb9KTRihMsNAB8WwR3r+kFGphfR1dDMbJsl
yaGW6lZyi6Hd71JR3tdWN2DVlahKhxCJfnzT1vqTNvYbpQ52plTw+aWHUpV/giD2iqzZ9zlbNLBr
0u1KtsVqbV7qcfCrL3N8eX3/ZEQYDqU/8XVY2K9nBL+yO9pWcJ3VPUwqUlzN8jpy9Dve/SVN4cFD
DDO7fYn4PLV0Ejbn72Vv3GUGcZtGJm6HSLdd7G3fI1AtUVohiJ6brVlqp0LDcAg0/TAFUuVsrHp9
1GzlAnNsjasBtnKgAVGvh8uU7pFmTqcyCK/UxTvSl+lFqtUIi+3iKCQFsyKOBtdRwoOhNbvGnmIg
c+GxN9Mjb3FDmt+xmqejxbPaoDW/VdEXu1g6io2Tjic91k9hW1yIsHnEhP4iAxhlbdh6ZmBd9uCx
KhHsAOggoMi2nT3g5w02YTkcjZZ8Pr+4EwuuDswKBIwTARzbPK/p6Nbfeb0PSaiQsslBpDAYwrHP
HKOckIOnG9+RF8hjv+uZDrAotX/6YY9JLVX/SCW97LXs1ZxTzUVnuJss5lAICoPZv4xkiLhNreDC
pI6WiuxySpjOJw275twf+3q49kvzJqmmi0jOtkuxL/WSbv6tybE+dSZ6K4TbEJeo8FBm8sukd5vW
POVTjGk0KE7Z7MNNsn6CYPtBw3Rj9sEBnVUNSzM8UNLFyxNVrjGLaWt3A0aOflZ3jTo9xoXcAy26
hE/xjWqTx7zwWE7V4jug3N1F4YWRlKzifX0FpPebLwUGkb47NHb+R01pSYDLBUen+e1mSO1bf+pv
qgjXUF+VDPPmMlD/iDL9PeTqT1FiEsFa4VVWA0DHpD1sHNoRU49tbrVhbhZMznVLKjHsG/gw8Tx+
7zrB0y+mW1MtY+iA08ZJsm2kLW4wwyDAOgj/C4V4SqYQYyqrUNmr7GKUA/yg7WgBURuY3dU5u5+V
5k63hxMHhocqDQe3t+g65uMtVFzTxcGxmaRyrcuSVdJ4bTHD5Fl+O+E54i63bWX9mfvmYloy25rk
duitozpxdGrzbRI8Nb15I9PoaKQSkDGei3jOIV5DvYMjvdP9eo9h+V5E0w5w2LUc5s3IN6O04lEh
8c0TRniVZS0d3uYGeN1NpUzP8Qj4zk/2SZp8qwEXjml86xtyF9sTo7ADXWRsqTD95yTtgY7xvrG1
ayXrru3JujLr7jqp9V1HMqwbhukfRIu/k6F/rLPpEhPGTdnNHtHGhie04LrASW03hU0auAGCxn+0
KbFmbb+Nk+JySMtNlvk3vcCTMCgxz3Lm4xsRm4xHrZ6uwaGxDWoPecx67vwX6eX3tM6uCtO6B35z
41fZiwrd3c2m4E42ySFRwid9bPdqt0ipyQfs4+EZffZE3qp86gpoW47zXLfTRRHiavAjhDN4ITvX
6vKHuRM3oda9RJW+c3xf39Qd8ys+iP3cAcHT2oUOh4eJxrZXBPnWaXqvygrPYoXOEvaIHDiVRN33
JFq7I2XrvhvYIxMuW2bJJi6VHemOXmapv/V4+iP1mVEQpveO0wJha4Fj6+1wqWuE34aRfOXwzcah
2IGOvDa6+SThb9i5ehGaJZOwUv9y4ogEN0e9UfTgFPSg1KfwuWh5KVQKsIRVf/o2eRwAYmKo8fJi
9KbUV93MyOn76/2DMZbXRSmPWEO/5ZpyauNmn/F+l71soIUMWxuae/LvOaqc2XQ8hxhTl39aNb2b
iuOOjAFIKSpRGIDbxsp37aif/+iIWrptThTUmXrMJ6UKEgkxIFKRMQV96NU1fewuLQnmGkXRwB/c
OK/qY6oWBIhBZCP0Ggr+VHY+5YJZnGbDZ6S2YfjP7k5+BP12YiQ5rTPO3h/nNBHaTlxb+lG2kpTz
hQ0+7fEyivHU55aananMLv+796dHk7M4zmvk6BRo35iufx3HlUwVtZpPFhzV3n4YBxadHlLn1opb
645EwAENhBXtjTyM9yNt4DNHdOOzAzORIaDGaK/w1FcNzjYfqwDKhUG3O7b73B1nBycmC1F224AP
CD1kZRzeBPYeHQOqkNWGVMSp2hZKbv0uAwHzsCCl40VTe6vZCnqi+SbVI1yAXdvXJpmvpLV7HNlB
uWfTQLT2ENtydpG7ATsw5m5QXM2suvHREBU2QkxnwY5qVBV5RS7N2W18jbVkBGuQ7+2kM6BEt5D1
icUDx+6OvuIwazVpLzHhZXlu/m4GbIEWxyTdLXI0h25WKH11nPuo1XZ1OS9EwVh1XpRoLh41n6bN
CWmqZWK36tNz6VcfGkVkey3JAmjFsBZRlXg/nKaqM2RPUwvUv1169sjUUpZ5cBWZVgUsUZk8hS0h
bcVmOnxdClkqpauRRe2LhZ6qI2W3deFPCfUyyBNdHCvijAZX65Lx0czzfv/1ZT4ZwNR2UGKh/EL9
tdY1azBhZzEaXMZWp3KfNaq5AfLV3/dGnQf7BheoeDGUTMRbNQyycbOoB1//+Tfg10dyiDoHHfMa
t6SzpRmi0LCPUT02t80k0oeoTbC3+ak5S9eyA3nMRg1hXg31ll56kzx//Qs+VtUQbkFkptTFs6Zb
/f4113OB4rDxQ6zC9AMMH8dYrFjKtnFEfeaBf1JOXITkKNIAqEm0nquCUxaThl7JPliY4RkBNtZ/
6pxM2ynxm1PWaOAhs9HfjA2GxGYu2m0E0RmrtpZvmD/+0TKEF2SR7jK6DWRDlN5WlW1R4w6NUjAw
QR5ZxNf0kDgi+Tynfn2mcPlxpuJK6MWW+jlNqrVKXXSJMzZdWx3VUkAfHUehXaUDm2uR1sKzLJou
X7/TT9YjJDGL7ArTC9Pj+tvVxqCadea/k+HH8SZs+sX0EdIJmUUOU4ooLg+IinIzIyG+mVvKBl0K
3PTrX/HJyOLpLjlM1KCJ/F5VNKM5r+FBW3T9cx0ONxWv3MtogbbuVMXnWiIf54xFY+UswSQ07FmD
3w9j9hPqEDK0jjbABTCdOsebXSvz4JzA4JO7woRFIJL+RgKUq7tqNNmx1TOiE6Hw6u2AGf4wibG7
kpMvzyxxn4wbhHl8ksSNkGW2ziAyOj+as0bqB1PBvWghens2+sra52bU3XWzYZ/ZxnxyvaUUzMNj
MqTVszzjv1Z0Z1QIKbKL8RAYw/zY2V34Uuv5Ej5vVj8w9XRnNiwfJ2A4FMvAQD1P22zNrNLUebSH
CExrNc7jxoEP6+k2pMy6sOwN+0xjl+tqtlWg5W8Cvz33Jt8kUO/XGSRKNOwEc8AbEeP9/dpDY8cQ
PNihAsdZRCCVRom7IANx63eRKU+RpVOZ4ZeY5g71ctbuHXz/x3xoE5TLM1Z2GsN2eVkrfhqfaUB/
Ms5oP1vWsgQvzMvVXBn7s+anIAVOger3JNPaZRx4sGxVz8mb5MwM9fFNOAj+4QYsw4zd1PLv/3rz
lRapU5boyqFMq3J0O9UcN1NOgTufx+pR7WJCETSokthMsu/UJ9R/9FIwGUPiWrYayDPo8azVyrDZ
ELyntTzERq/dpKZpnUj0mO44kNhnHuwnqxB6DDS86IZJxYNO9P5mBUuUDAs1Aztm6K7tdyFt8JiC
UBR8M6ykdq0FkSVoVri55KxYqU5/1SMpfpFOYZy784/bLBx77F/58ugA0fx//2v8mUAq3xDhqWqN
8SIkTxnwBNt3aSIr1PvwZkpm1Uty/d/3dzwGobEkIathoK0GGOfBpsa5FSJ7j4Z92NnTlrC+4qGp
hHKQyFdgmIQ/y54Aiq/XhY8iSlTU+FhQUKItoku/mmeQT4Mcq+fgGJN4pm81cstyb+K/GHFZTOIi
xdrGLqSd2vygtMM8eFWgB8lu6Kbhe+iDkNg5UwZen2gSxJZtz79169KYjQVezH8aFPg3IAH0aXim
S7eMjfdTBgLwN9sdbXduYfXTO5n4JViPgM5EMF8rkNivchWWDgWhZGe09bRhe6yceWAfpwI0MAtC
0eDaSxrt+yESOxORL6kRHBVcNIdiUmC55bayDbt5/r9cCrE4XyDgIvUNNfDXRBD0RhWD6ElPi5Ft
b9RadKer2nM6VPq/UlsZBAw/9ICmiSZ63VmfI9a0uK78Q4nEn6jOdDYamDu9eLWVyD831y/vZfXe
eF/LYVFdzPLrw2posO9s+kQebKuwTU9GTlLu9M7MszMP8E3msboSilscmcsGF+nXaiOSDRlgEd/w
j0MxVFgSOdIBtlA0J9vUjQLBx68rw7NjR7Cky6J4GWUs8Y1VkdwWaoyvqx4Ttt56W4EFKlmAgQm1
4xLxSdxPSlkwjOJjOTTy1gJwgIa0yfy7Vs/lDVGJ6cmWvj9vOBoaxubr7/bDM0ScxIGMkorDS/tA
DEXKmE+Tacb/j7Pz6I3c6rboLyLAHKZMFZRKsdQ9IbpbambyModf/xY9eVaABH8DG7DRNoss1r3n
nrP32kdjmEQcwPYQerAMyfifeQ5cyOQRYrTntf/g3I0jM0M8R4SnQ5Qu2G/zR6xWjgedhG7qtNC2
qrrvRPofap/tmhxLCFWj3vpwGhiqWKkcs6HDTi/HeI5n2OwJZxJGj8jaxG7QckaE//2B/vua707Y
M1z7smdmfUw2VKmvK9R0jA6LsfmmsPuwvXNzVKv0aijGkeC+W+qHYXAWVEn50a4kNXURoaLesRYA
KUu8hfjh3Z9ZE8Is02y8vYybvr7RT6/PL4+lgrXzQ6jXslalo7bkOBS6ttyA1+w93EALbYutfdwL
wxujLVNKL4A6Kcp8+vryH9bP7fb///LGu/WT8+TczTIwXcdZ4tLHfpbdRUNn0+ePZoToX1/twxbx
z8PWUZujVqF+f/etwqaz16wu+SWSUNOk+uRFszoe1BJRxDJXDOdG6zvG7qd3iEQLNjl6ROrZtzvE
HOGC6msjPRLTtRmJ4Ro3dGOn4mwVuIC+ucOPx8vtFv9x9lCv8Bt9t8ZpSsqeC0T1QJCJ1vrTana/
lwxy8ZFRJ2kqes/M92CleVddmsQVRX5ddUYXTHaZfkdb+FjOkccIi5AuJF/y1hB8e+9ashRapSBo
rJUqC8Q0KgHc0mSfO4q0m9O63FnrZnIQJZoPNbJTotXr6VjBNAvxjpT3X3/9H7+Krazk+A38QYVH
/u7j1BmKalka2Kz1BgjjYotLOSV+KsNU9s1e89mltvkOPQVaz2Qxvr3zIsXV0I9rRDoF9DI3gjgq
eWhv+lOd5sPL1/f18TfMdmaAU9iM9nSs3l2s0xozzwEvHTuyD+9lO41OczGIm0WmkGRMY0HG51d+
iNbWjD2rYcL7P9wuHW4FgxfFkGa++wRDPDuLgr96z3HEOmCY5+ucNQk0eT1+s9V9/A1jWkKvamNe
QUT63l4+qHFJjC4hiJlqNMIdzKRNLlbHaA+1Nju9myfR+NSUSi9/c+HtHt5UDxSV0Owsgr15jT7Y
c+HyjGoxG+TtZb3x0ieZeJjHjhc5Li0DAdVizJ0HPW7WmfO0evLNOfDjkXhza22ryObZoin4bqlE
DIbaZsVSmfLijl6tEULiAUyLbmKLXoq3oAY4G2mjMcJJxvRBbhC7+n2tQ9qMRiWWA3IJS7gXRhMb
4ddv4GcfjgeD73+btRB1uxUo/ypOh6JGt1LT3ZEUNbHDJJsd5THRH9aYybczaXPi0SnVSOdd6dH4
FsmzE+P2BMqy4kwLNfsQn3tAHdM3C+J24TffGic3SP0wILa62Xn/wZw0qTHMW8ahmrXGDrA06b+V
QRH/nVzN2RgjBM58ZP5AK94+AKtCVoAQHYkx7OjbSJFE72pqkd/SC8K7iNVkPClV3/1nLzFncjAX
HD1olZL2vhVP/3rwItFHrQcvfsAi+ZgsKnw2lpokHGha//36S/7kUSpQnOikY+3dRLdvL7UsgjE6
Lo5Dppb2qciU/F5aF3X/9VU+rJx0JJFY2vgK+LbAtr+9imV10jKMtN0NTS/6oBCtRHBcVWSk4Q1b
lNTXl/tQXHI5dJ34UvExbG3Dt5dbRwL9xlmxDuNig6HICL8hrsxpARMOxGXdx21NWfb1NT+5RR1k
BI5TyhBWsXe3aJhtAoCe8Vy8khhXy8pwmEAyQO/TkuDrS33cgqEqMXHd7K1Ah+h+vr0/tjzQVVJr
EtKIO9KlmNVIJSwTi2Dvxi4IAor7cp9GmoJUa3HSo2IOi+rJyLcnKG090qZ5inL9f3gEuG9ox8os
Gh+24olG1aiaqXno9YxI1nEVF5AWkgDyffPN3vSxJOIRgMVgliCrIEne49iqjIe95pp5QPao7ZWi
Ih5tXa5NNqgrFf60hxxhRfCxKK42tQqqzuU7Du6HvYOPwEhW25jDqHq1d6uDmjGEILzCPLRF+dJl
ssVMM/kNjjPLXFyfctjYSetHUWZ+c5T/5PVmSwZ7bWI0pWfwbtOQ+XaXzMicw9RkmifWVrzWymQ6
2N2MnmgLewm/fuE+uVNiOzQNu5OOqe69EtwmowzEKevgog/m6i9jHL06C0JAF9HD+NOS61p3o5Su
rGtYUlN+c7/Wh1pIA8DCcYbmMaQn9T3cWCfoXUKbbB6qviqIX3Mm8x7dYrZ4K2rPkfTfnm1aTyQs
1lHpmHtVbiM3lho5d1OQvEogKR2GFJH09zBklDCp0A/NQl5/WIUkcmisrbprG0e9L9e0uStmi/5k
p0kGuPYCpuwsIOB3tmhw1SslVK8t11Qf5Ji3y5qRqXHp+E4y8/Glc4gehMFDI81dAawcpFUiWy1a
qJxiS6/DwhmNHkVPLFYfWVfp3CgxB+2Ovs3im3Wc5aFdzOXDlJRwei1RHDm8D3VgjFpxI/d9VfkK
WAkLtivUFqhGuZx7eW53xqW1ztrLFG0C2bVO8YmlUayBgmArPZZZkXsDJRXJQKnmKmiSPMyZ02kh
TCPIarMJl0yYpzwmElLq5WXXEJp5XJqqOlN3qru0lvTn0p6NEFFp4cljT4xKh+zGrfCN9F4FpJlQ
Rcn4z1MLw+Bnhi+F3imIa/XtYje32xzVwSML5aZ+iVLNDNpoy2BSQS+OgramXoKKGVu412Xcfge9
+OTHRmWKn5YlDWPhP0XSv/ZiuyltIn9Z1JxOzMFqI/uWEAHf9nTRHolJmL7pHXy2soEYgwaEmREH
yPt4pdKM+mHGJXRg50j3RUQ8rJ0Uyr2hQg21ez050RWVQmb1ioc0TfdRz34HO6O02Tb+tzUWdkPd
1gi0VBkXvIdJOtUgTw6Qyz1JRACvq7l3+dr3kKD9wa4vVKO7FrJEyx4xjmvOxkWMRqK0Bn8qu4Ay
4NB1SyhLqFKdH0XG5BkmqCsBjNCiabyeRe/HGhGriAAeY+YASv6MOARaJgJPcvBGk2AXSAbPlj6F
9Tq4QzT8FTiMvVaq5UNWynd5blyn9Rj03Ys9dwetU247HAtClJfE0FBKt0Ey2X+MVv5pIIrxmkpe
wqka+Fm2670ul8K3OYEFIKgvxFIOLvqd34Ncp8Estw96XARxZ9wCuNqVZfFXSkBfLxXt87hAbtwm
y2WSO8diqW4RgUHFVvqrZdB9wqGPxERdGilGhMI8RkK+dOruee2t24ISXVfR0jd26Ukyv0+DUHO0
WzQo46jKSJAV1UVscHgmnvAORI4WrCpi05mNnUnButa3i5b/3OSOfV0jfkVMapSHPlv8yniGiL1P
0rYheUN45DifIUERKSLfptFwqtC25w1J7iRtILhXnqyuG4I0mq5Nu/PGNnuMS/FDI+4jV6EnOuW+
mGmncjbo3TTTA4Y4CLxSP1sSbW8k+pl1OveMWpMoTdeAwT5S/DY5Oh25wRoZfjlCM/zMAl7eeCdr
+tYfse5GmA1ey+4dVpVjXyey5RdaeqvI0rKzq2T1Ct3xTbS7x0ZHlTEua1jYyLohtkR8mOmpm5Pn
QTJwEmAsH5RFHNTRrCH+NbCia3065W3/k84tgY3zCUn2/YJatqrX6LBkEuYR0JRupqSgjduAeYsa
tE2yryEzZSsajLygQqxQDpsiPqpVQvBfRUQxxu2V9MxiO/ouRJ0RTqUIIqNJOAiYFz9ZufosS+Zl
WtQYB1rh5YaMABSTljr9iOz6sc9gfYN+XMEFM9fzTXM82q1zNPnsXtEUDQhT0xsTR/DMoqDKFzNI
6zU0l/ax0OI70nhTP406BjZpWbpowXI3qtYFEc1CemU/X+OrJkKdvrWrzIUCKb09G1MXTnO9M1N9
vJv0Jg5rcmC3Uc6fieRYroKpNmLJ4wX7x3VDXnYjq56mLddIak/KFB1pLhQPpb3+ii1oyn1GALoB
pt+XYzVwtHn2hgW1dtTHE4JiBLtrJXldJAVWqy3uDPoE0wXzXieBFC7a22RNnKC0FBLC+16CFQ4q
g0Db56GkMSkPJMxoxojdd41Kn76KfEEsunmtrCjMOSarvj3IfrzkZYiDZt0bokf5rRMfHRMHjLhy
O1QYQP5SVRJ7RyaAc2nb3mut5bdcj0SpDbz8wP1PSpk+17pyk9j90VDKzaWTuLnKv4CHnRXrU6px
yu6RSwPefzIyUmOwPnSw78fZqyTrVtEXDIEMyYMZnPmrbMePhtGkPgYlsaEo73W4bKQIgI/FVtXM
f4s0ubXBraoRrQQyRP8IVT3oDUfjiYNnYAuNSPKiPySVULH1EFacaIXtOmb6oBfk/zbIlna5kE8I
zMXemuTRU0S3Xncg0D2GyeFQK7dlnR0oG/9Ci7w2HcpQUOMv7ar5dZncIjy6jHNSiWMC16fU0D30
miR+r+PFMqLebsA2a0T85nkvkYedelGZXdZLfQXREdZsYw5uPWrXqVnILiZ03R17GweZzJOrOkGu
bfcH1kfMKD87d4b1vG2SUac9OKTeHhCGeCPpB7FdH+NExQXDxV2VnSBRwPuLtjM9LSZ/mlk3Qe0Z
qRAVewdRwENg5LV9ZRpiP0YMJYhQzTrsxlE5bl2GsE+si6JM/hT9QkyicdCaMfeHVn/prXE3ydNu
WoCdAH7DumAPycbGTpEq1r+7KGPTiHaFWWDhzwiVbJEB93F22+AEgZp9VS2zLyJCIdrmZFfN70y1
9x1HfvxPidth6tDNJRytVfLraPwdjdmDk433bbQ2R5rdiZePRB1pUvcw222M8SUVsNlZiHSr4lEn
FyKXbosIfJC5/lQmGXsTlCC3X6OLdY5/WY04VlncHStLP1d0zn1AVrWH6rIKiyirXaWCZFNhqdrr
wjhh9/azJr9MY+eMecnD6+3TVT7MvBwgGdNfdLoIB1aaU5IugdbW97a27NkO9khYT6izzoYknfR+
wXEfPzud+mO0lId6c/bROLgk5+EqXqu7vlawvhpFWBgY9IV6krvxPAxd0KNN52DfE8FtJpeOmDWX
Y6ru16Maquq0w0Fuuz2GwEBd5DScreouLbuwLayXRI/wIBCcrup55+L3vJs7Zw6HcdrZeXNh2j0j
6pZM+Em3PaVVfq+L/DTo6rUqY4uWl2r2M9t8ZpD0INVwEkeFn/mKjQMbXt+5OqwXV8xy5Dutgt+T
XiDZB4jvij5Nno1qIi2YFApP27yNGG1rty7zzHMSYbkZNiZvNbUYw9RM1m9JzGZCza+OWEdIdC7q
hbFtDn46b+YxLKsy+aGWnIaMzI6OZLiTxonXZ55SBbfhStPOVB5wC4mdPSK1bCcyue1Ks0M9Y1Gs
RiIbZtV+KSoYfZJEgBTO41BGIe6vZron3sTAsIX/qWi6HimFWHAZ9qRXO6Tseo6wSaHu7a0nZeM/
E0+KbULi0vQHte6e1DbWXKCWvds4vCxaW55TIuDVTtz+g0zmdbzJupxYaACABLF0zALTleFtZdmA
e2KBAx3jY2LDezf1XiHel3/ElXrRy9KlJuTzCPDITQjRrqfB8LWCs2I18efM/JBb+nXTGCdFzZ6b
LepslS7AXN50cX8dy+IaJNKNKcTGB8HBqqgPQ9wtfmKOQafrv83FClnKd2YZS26RqqxAoz5cwE+4
gfAcqskExcgokl2BwJ4gk100tI3fFt2TWUYvVDdKEMvGr0ar74ysvbTs7DxIxfU4iRvM1D/MSEUQ
qry2IjrmafG6USDIhyBcPDb3ZlnuRIw9qLCvcrj2nuQgD83b9gfr0avWkCChOctTofNG2cowen3V
H/OGc+qqKE8rH6pKZgxqfUnlGfGHNGNrnIrpZ6w3v5ck5Std7RC8xi7O59dB0jNPVbI51NYIA49V
crxtjrlt30GPvoiU8bVyKkKB8VNdq+ZEDI0+/EjsgZeAZNYAN+BVPDQJbFyk1lG52Yv0sEmEweJj
crYcTTYjUtqEiZKOYnmc2MmKuSIgAlfHqmhlsKjIJrV07Q9yZfyigfTSNNNdXw2zq7Wx6Vep8jhy
lvS3F9a1ybtyuyUmmnnmPVAklvKqG/1uREDX1DiJKSl/RAP6GkUTl1OC59HQ7+hTXDdSuy0a1k/i
bQaPHoS8j4vpICDYBqLMONChjSG9joktgdTpAl1LNw70xO6sZtJ8s41ifGXZHmXbIXMmXt1mYdYp
cRK1lmgKWIqqXVzUpmdI0R8g3TykaLE98r6fsAyfzDI5sJCHjdJdd7Pyl7h0y3UmJg4mS8BVYikv
qHSdvUiHxi3VRQvFotm+sXLCLizsB3mNjimeeLbGQPBKF03+1MUh3wRZ3U3xZFjV6GrLSDQ7znaX
8R1WIjgnbq5J10xof9aGfe5j416KsbFGxrCzGhUpGAtnH7XKodGWczSP7TUhJLVvtyt1gVNfNQl/
CAjLVhU9VBnZC0ALWEOlnsDyenT7tj7XBLl60WgOId7I0mMjG29MZZQQwBbKxv95BRLShRrxHTsp
JbDbrDKfghQaqgUojEHjWbPIKDcqZ8fT69x+M/SUNRCzIhmeR4HRqS6y0k3N6bEqbNJPrDX2Foqf
Lpf/mpV02xKa4MVjnezIf9rns9ni4kKHSwNrP83Fo1mMr82g4wTvbDksI8w7OtltTYkKzKyrQ9sX
NUlNYBfIaSHNkDda09PbeMDEXhh0xQmFl1FxVCCJCYPi6+YoUKdT8gxtj9m2pHf2tWYuZdAtmRXM
VKiXxjzZhcvhIzoT3KicaIrrmN6T+LjMdry3ZdIUISI1PzUxyeqlxO7jkJMOsBUbqeoPcFZRPamv
a269IBzLw7TEbtBHuXbt6K10jiUBEXka5FslnabnSm+nXZHl6g6V1Rpk9vYe96q108xuDoZsGS8i
p4xzVy0V5Wqe5pQDlWKPFS2kZLxpHWMICJgno94eZttPyL37kfRq03hZMxDWPkua4WZp0V8R7GTv
ZTGOt9grtPpmNmcK8kJVmVGMancjG3W8G5T41eD/ga+5Xx/LykpvTGlM7g0D8UvMKfynlkmcBdG0
jG7BwdvDmpl7usiznVaZ0161+z6spSg9pUNSP82pUe2WPl92oKxUHnhs3rUp6CWtWmzIAll51O1I
9rRSMY9tBY1Gb2MnJHiK5Bq9fzAQRFDHRyIYVWimzMGTv5raF9dmOYwPShX3uQu/K9+LueluFmeZ
ghbX+oWczvB6NE2arxREp0QsUiiOvfNM0FYWdCKfj0Ku1YCq1rmOUsOhZ1ZHD0YXYTRMkNIQeSRV
gQoMd68Svx6oMspl4J3yfiklxesAy9NtxCmiWbERLIlpBG0/KLs8WYZg6FgzJUtJA3lxfumcYA/W
4gxMNFpyqoGuoZQTjYvYu95zEDaJHh2zY5fYBue8VbtbO4acRVdjr6/7JjTScuR3r5l+p0uGWwyO
vZOFnu5YwrWnxWm6cKCSPkF1Ww5VjF84nYmDKNAN+TqL3VFpVOG3dWH5nNfqc7KqOrWOudyiP6lv
kzzlw6wmHQj8hNpBost6sqyk88xm7C+G1NbCvpbTy2GO9YMziW67VfO0Kq3deL0Mo2yuaDGs/Wap
oVzmvJMNzQ8Sd/SQ8XV2ldpjsYuaLYJoVVjIWSiioLbnJMi1Mfc6Tdg+GqKK8iqrhuNcUbxU9GR+
OFGWA0st9YOUaVLImKh7mlDT/0z7ZsUDaxpzUOJdD/MJxuvQqI6bRNkRvptvzJLiAh+iYGrQY2mU
96Xur9J6uUrLfdaXh8mxWcfz6Yby4LetNo91bp4JyaOeL6658tmc1r+NgT0dOz4AAvtJWpu/hWRf
lCLDOilxEiFV+IzA/XGuDNxB5XTHtPypsp3e07r4UZ/MEOD7LQeLlp1x2m2We7UlTa7jB+XLdvXX
JDrcSrUQ9PYrfu2HmpS2NcuOSitOsZlead3wp13qYCqa09I5voX7KQQOJ7s9eA9fzELD6F8/qivi
Crg4tqSe8q7EvkrpF5dOENG09YnUDi1KUQ/Z7E8ynn15Ggu/FMolZ5mbMa5+FEpy3eTNwZykm5Sf
ltyXm0V8Fm48JixBvK1AT1y1mS/mVd9b2YIiDotCs1qqn5r2o7SqjdvWyiGKzONilg9mD7c55YQ/
zvNhqKML/Ds9pUy6T7Xm1ZI5iqAecemE7zBHMH9bjV+tXV0vq+OjRrTd2KgaZlIzDi+tA2hiJ85C
pr2iRj/jaRoF/Zx29jKaz746OE9OLl8xuHu2IpBAxjSfi9KaCdKb7vQ5JxezY8Cllfsm7V7reNgx
zbhsJ0MJqBZp10zTUVmsh7FMnixa4hGBdmA454C48StZnS5J0gvSrvul4Momcp3SH1xK4saW+Wqv
04VWT36qcJggob2k5wBdM8oVaBB1iIb0sbX7F6fUDsMwXzHQDMkbOyUcBl1rTAxPV7jHyi5snoy1
nWDSP2aNG12usT03evWAHWxxo2wAHr2FbyFQXr1Kt/J93do/ocwBfJuzMO8wAg8Nh1spHA26UqI+
QV9OXWshC2mqpSu0SoObkSOfNNax1fSjNBp79uBzqdL9sBSYGHEM7xAUwMDZQo+xIanoe9lLaEZG
ZcloxRoDoJH7EnIsYVI+nMQrrW+OaiyAWksyNjrlQvDLoFifsNZwKsAI+MyQJajkKbS19NxO8kPc
Jj+gPFAvrOVuQoqUoKJ1JQ0WKKoWxMM1qI2kgsnh0EovVd/Seo50HGj7tLqUZpN5UlFz6swDZzBu
V6qCoQZvwQbSlc0GCEnxFKelh/qHRUcdn+l93bTkuZf96uOVxRNoWn8Qdd9HTvdgSSbodTswJ+Ws
WsOLPMvHQWo8EhivV8Xg8Bbf2XMRjsB23ARlNJ93ujey6TUrFgIqE+kC/EjlE4JWhZ2p01mGicBc
5mccLyfi9C7kTL8EcBmMQ3HS5OiqE/KjxFKSFcrtHGHVnewrI6l/NXK2s7F+Bb2xKCxZkO5NKAq+
tO1JsV2et27J4rR7UK86rmuJmY340+Z2SNLCzRJZv5WoDcgDxN+urFc2Ff4O65rjiwIE8To6N6Ks
fmLf4h0nqBeHfntCW7wC4RwbGjj5Zb+xxBDB30qkV9Jzu+oJhGFxb0YQF8WtcKYqGFs8mKY8vcB4
jj2cISc1zVsMeWWy7yYOZrRwj5lFkV4vv5lBPOPsGnx9mEqX4KLOIyOPaHFWiuumios9ssebenLO
tiP9omwN5lI6k5R8LiISgZx49s2Ugr2nnVg19pVKXKHbKMbrZiagsQ7p1yzanyJpD5OGKWNtK+ci
4V306PXpdIUXx8sli+VQG0xKUgWT/djJvrBBKAy5FtZx2dB9au5knRsFNz9p4iJKCBGT5L85DWPX
6K1LtRV/q4nUzrF7JPE9FA55Gs50kcgJ5/r+l9SzTib1qUi71mUOI22du4C+/00qJUsg1vSSkRse
dMzZpC+HYxqjv1T+qhgaXXuBglmkN2pFfEUU/YHJgBt2WU/k5F2NmLXh8Yc2+tQw5lhVMtulOP3l
xKuP+8Ttcwf7iwDgQad7gVAizee8Ly/QV7Ikwziv4Uw0BHpmurhhVka51cDjhjhkMZp0dF8V6p7A
+n2bOoFmmvxh7UKNOIZMuP6MVbljful2MX0bXTqMwjiUKzYytQ4NrQfYYbwYCYb+plpo4Jc7DIz+
TJd7aK/7eDhlpXKpxuNrUi2viVz7pWKX/qTEIcCMfaXFTe6S2TqwVP+UjDRA9vEnMaZpt6rGcVCT
zI9X405mbtHBhHEZWIBhMEmNLg26xOZDbWgcDaP1Es7HFbCGncVnbq2ORd1InxFdchiXmYigj/rL
iHbXaflFydkv4zACm+ki1cWGA5hUv1wLGuIwpRy9vJJqJ6E1VF/mRekqEDQ2x3gXRlC69kWyIgVH
snoYZ/vSLFZAJbYI8jW/gSKyXyNWiUxXzyRruatMdSKgKBdDcw9N+UpZoida7iGn1d9x1h6J63BY
d4tXvUuvcw5T7NM+XZjAkZTLdJBZFle6MVkMQ8mgAR09RQqIhVhnPIUIvZx/j1BlyOySqDV6HpK2
y3TtRk+jG9lqLx0DTNBsKncDr2WV92SwnEFEXerppnyV95ZxL7fSo0xi5xovx0XNA53z0loztEqI
Xx9r61w1DR2eIrsBOsU7syWLaqAzxn1G7ec0Q7ASzDHH4Fyn4Xkw6UvK0x0A+KDEUT3jmFYsi7xB
WX/WG/5r4E5+Gz9GLFqy2Tx0i3yXWk3mNkm8k7cz4CiF2CX3AHUOMMvv2G3vomL5YTjRgS5iOM4c
+NPssdfFbk7MPV5tF2DFTmlVUj45EY7FNwqDfxRB76edsPMV/JGkvkCQfjtktjqLYHpZiQ75oDW7
crVE2K+L5ao6nRCsnO2jOXdmiIQwwXuSceSStxZaNCa+KTsvmcEcrLQlMF45TI9Ibb/DlX72CZmB
M+rmQIpm8X0agp5mndJHSX5ABZneSy10/XbJVr9Z6NPVsdD83Jhp4ys91cKayH6pF/czxYk/0Ljw
8hjVNxnxWdjPLT2sjCzqr0UiH0UaKJQN1OYYJ1HlmO9UKbmsVhCI6+hQpqIM1yYvAnVeJ1/By+11
UH18awAuicG+DqVx/U4R9FHI5oDNZF6uwH2Gvv1OjdPZA55He3UOaQ6tglGtLd0Xc5aJb8RXH3Ve
b6/z7k0Z8XHVZWtEeyftmr0Tpz2EpIoawrE4936jqPrkmVqsx+gAgKhvUsC3r2WcNhWbKM90Yi50
ZRcZjcBOzq8wzFP6riWRyvkgzuraY6yTe+Xw9Veqbg/tzc8CTiF+NRmHBqRVrBpvr9/3kjBTzZEO
gxmxAch2uZy7LMbq0q84Q1z2Feg0U7eWJdqLfOZI7gjjZ6nEyj0UBtjnqlhaGCVmP55oi3ePTO9T
FuyGqG4XNQyrH16J3grycu6fubV+2wbshPGfPGreUEOO++aZfvaiIJ8Cz25sdnR7+4L/JejoJLEa
rV1Le22xwAtJaLnJDRsGUCzfPL1PXhUk4HgS8Fmi77XeyfS6YRpWcmDTg7RUa3KoWwHZrwP/L1iX
W/lp4Xs7E/gdx8deToeDKNgFwzgHr+X1mPJvoTc1mQ+GorWv9VjEzjFjky33kdpDPZFIl9jlvUm2
T270uuM5WWFMHLZEaz1rtvDaoSiotWvk8Puvb+1j/AdpRhvdW0GxvWH+36kdCepmQpzODRK0pN2b
iVT4caX9GimFPHq2f4EKnnmx2iNeziWQ5g3GNY8DxUfMfl1ThHkV6uADwEq1++YL/kRB42z8e5rI
rAcfFTSSDokqyuz8ONe5flwVOTqIxEkvJ8a3njoqDXHUCMcg803aDZ0omiUWbJGvH9EnXz5WATTK
tg7e33q/HknrWLYYeYvjHM/2hc1uidZFLkJTnqXT15eyPmqUUNUiriV4wLbRA27LyL9eaYWLJcaA
LmaBfENDRVKYSUpNE69e1OYA46wl/dO3UVW6qjpbt6YxWINHl3Xr3nLq+ovvGwhRSr6EGbYg11p/
npMGtgwnkgmuSgLfzpHMF+zE+o9Z1nolaAdtcdyuE9FLUbQSRT3eHoUhwrpS7koJAMIIDZHjSWux
3KmkhVyzaYnfbdLGf1RikF8bmPtRoMiV1fD7S2cQoplAZaDiFvs5R6v9x4rK9RzlLfnmkFDFDMow
pyphNEOJz5J5l6P5bMFwDtqZU23512pHIYdztjBDwc+qJn7HeaN3Y6bDjFe1isZPHKsFpyu5B4vq
EGNkd4xqbLk40VA9g5G2w9Gx1+tUxY35A7IR1E2NkPfAqAAOedbqtLcmdo/SZ1TCItYJyKAtlTrU
yR5D/wXHQ7Q2UVsbzJo3HUFtNZsoAN/Vd6k/n/0MATBsgXx4O9l43+259lSzOCfyesCuDopzjR87
WR3DNo3cSHLXVTxxbGeliCEfysZ0W5uPrVa2u0qjAalVbeblMAyfvn4dt03pzaaBGdOElqPik9ls
3+8k5R1t706bzImQyH64afVW3nVDaz40S8m0X5/3aN/mfWmJ74jg/7hlP1xZx6KD7w7iyT8Io3/9
DpycxmCrOiBGrJSWIvk7ISMvkHGaKE86TQeEjWIEb5dKovTzpC6feiI4TmsvzL/GVhiFCGNSyqNl
+k7X92E92J4KLi6FVcGEXKO+/Y3mRiF0XSAFNYyUmQ0E6XA2rPYk9YP6TSX2YYfbLsWDxxEHzYAY
pLeXauVCiSQR5UepLZEnSyUOOd5wesPfrHGffdOo7GU0wfwFZPXdhVaR6mmH9Q61e3ol7B7Qar1m
T7JaGPcFFpC//STG1k1mZf5mc/3scXJ6xRYr02bh7+8uTauvkceWtFmKwkfLVGYHTbuZMY/Wrdev
X+jPnidXMDcnMwmw7x1vY6dORjVU7CJlvT5nA2UFJXaDEOLr63yo9vjeHJYtfB/o6pCbvr0nPRkJ
JLWneHP1xV49SzNn83RAkdQMzPMGjeU1RuojEo54TTf7X1/+wy5CSwkpPSYQXlEVcs67y48QzVKl
YZI6lePF/1F2Zs1tm2kW/itdfY8e7MvUdF+QBEiK4iJLtuzcoGRZBj7s+/br5wGSmbFolzmdSqWS
yCKxfsv7nvMctbJHl8lGOuq95W9MxI03HtNffh/5Gbgl9Dk64OqNMCrRyyXyKVQ4hIE4RY9poOpA
BndhrX2OUTfdWLX86guROpswqAgssK75204vV+FgDch+LHmM3ToNU39n5Ug1Ns0Ax3rjT+ZNmMAv
Hh5Hxdhl4HuxLPAr769qTl9vCNSInS0hng/h7GgCUNdKxfr3d+9nygO3D7AFDw/PEN6h+Y35YfCT
hsQeLM7pLtfI72Sl2UZvAGf1U6BqCboBuz7Usp9Tgijk8NRZbfKIJoek1tZsH7JgLv7nCS0pRx/b
p0pWeoEWXNdXqZMan5WGutSNx/3n2WuGUTi2DI8DEx4QvfdHTLWwNkShhneSQWyh64e9c59kQpp2
sQjDbN2xm6RTro4IUdOm5NiyqBwfM7Sw6KAslIUrKGXS3o4MtSXRydF6vAlqH994MX4ea2y2s7M9
kbBStmFXD2obRsL0W3vcC3JDi43sNOmnYARxxZ4rAqF840bO79n7WYzLguCa19CGsXQ9U8hZVssN
SZz7gl3Kg641BLAU/YdSxZYVxL22Deii7SR6t+s6UCw6p+Gt3LVfnTG0EF5vdvIMsFd3xs6MJAsZ
gPZh0kePk4rU3FEK6WInyS34wM+DHjZqfa68wOuibDC/Pz88tqalhCbaymR2eo6fucviglrNX1Ep
ZTAvCZ4xkHOs6sjMPvtQZL7+/mr/4kzxa/1vbNrC7P/h663K7+AUpKA4yQ7z2kTkO6vpGjcjeWL/
+6/6afhByMm5AnG0ADoACnt/pg4ZlIXZKfU+GKYYNpllPIE4go4+Opbtok+Tb7hLfzo3nWUsJBM2
BawQUb5efWHOwj1oINq1PEQQTPs01l1J76WE8tXU3hqBrlYD7HOYGolYxSikKbMD7P3XqbaWDK2R
dLtABFmJZqR38o0SWQg+2LXK3/2myloPJkcdITgfgWj//vr+bIu7Ot+rpzYwgjYlQ5gUiUGLaYg2
MXRqcBkyCkbycFZsHnRcWSQqfdPlSdJWAhDU16TqKFW1OBTtta8OqX1jYL667VwW8oVYIQErtbg8
16uxOFdpOk6hvpuChJZZRWXqo6EF7UTVTpmX4VWXfvn9lViyrt4NIVwJVit4tqiJ4YG8WkmQxz2F
1ZCP+34Yuk+JmTKDzwCYYFMb2pTS7o+VdiMEar+NkiTkSjRNQEfCydkjsbZJpYOeZO0JVYjxJTEK
FTaHkA5hbTvpSq4KnFdi9OkxEW3uKzTZkzR1oyy1vyF3aBrQTiIgzqCMqMSJUR+/ZiZrG1Cw7Bpd
rSByDDrzNAqElzhrL78/+8WOdn32BAxDg5hpXuxD3j+IuZGzCPAley8mU12XIgjX/VgX2GhkVxvD
HJ1tkW6bzkA6r2TlhvaY7Y1Bnj3dOJD5Bbs+ECKYsERqpoKJ9mriwO/hhFo7ZXtoxInmhkj7MBxA
i773i6Dd+UEoku0gG6jJxpK6mhuaQsl3WE1wvcTB5GSeqkkJRHM8ELfcmlfPJRsklf2ZSnXChEv1
0y5BHdisTp007eV6aO/gEaK7ViXTS2omlkFF2Pf7q/HT8MDuhx0JOxPW0PAa5ongh5FWz9JOlUbf
2CHCx5Obm8U+wOmxrkeaLSRXRrBtGs2raUfd+urrkYGdIFshsIwaJX52RurVd2c5eFM7jKwdqWY0
7oJBzzGvVB3b4iJA7EIRsi67jWnlhKfS6Og6pPOO4g2dg+JHVCdQR/ENtNXV6LyMCwSs8XLCHqC8
ezXxwYNMxhRx/k6aGvnFCGKcEyRpeWMamTcmgnnk/eE5/POreAQ1NNZsL65LnmM4DI0SVtpucszU
Gxw6cqoSmB6T3IcQhYhXR8Nww6H783cixVyIU/Pwh032/e02SmjEtEzGXaSWxb2NnPApk0z1Kcpo
8ll9Wz36qC3/zaobZzp79ciPYt5jCXwNWdOsLE2MnBVkzbjwNg6J8yykKnlOR9Hc4Nr9fP/ef9XV
/TOzgPiaNpR3fWJPXsWgc+pCxdwVTjgEN96dq3d1OS3aDoRuc0o8wVcXM20sSLV6Oe3IeiKscTC1
+tnG7eS1Rj59GarEv2X5/cU3UjqVCVR1TBgg1479yTAKdCr6tKPfMufz9PnWt1rpgSVcR8zPrHr+
/fDw8xeSjzfTwubMVACxV6sHupf01Bu13ZlyzLjXFb3qTdC8Ps6NAN0V2OXSG185v/XvXgsYLvRW
gBJrzJUUZd4/ogVhwRYadGtX9IZ46tpcnMLQCC9VCnRuFYxVcNJpf2zjyco/Gd2EgXE55/94Hf4z
eEN8gzYE0M6//ov/fs1pdDDTNFf/+a9z8ZY9NtXbW3N8Kf5r/tX//aPvf/FfR/Fa5XX+vbn+U+9+
ic//6/s3L83Lu/9ws0Y040P7Vo0f3uo2aZYv4EjnP/n//eHf3pZPeRqLt3/+/TVvMyB7H94CkWd/
/+tH+2///Dvsqx9u//z5f/3w9JLye+u8env527e35G+PbfXT77291M38EfI/HJVocVAY9txu4BP7
t+Unqv4PKvsU+IiEnre7PEtZXjXhP/+u2f9gKKb+p8rcUkqB3NMaovL8I+0fKpnAWIiBTLAEh/38
P+f/7k793537W9amoHsAeMwf/O7hQeXLobHAgpfGpKJC63r/8BixYgYTccOXQTeHlVFFkVv61uQO
OSuNQHN2QV4fVQrrbm0BsZyVdjKgHjVJsOh1jQBuzjAxGM0pRvTrESUxIgw+oxPCXeiMZ86KbMpG
CreI8wVd2+A7+JH2GIpwo1XDB55RNE0OAqnQKpotAoGOHjAQmfhO7i6+Y4XbhjyxnUSb8BhqN0zZ
V9WG5fSJZ6fOwCABzvK6JlYVIX2hpgou2ECzPblf0JUDuUFY5pveeMy7ilSbSdJXqE+Vu1qh658N
9WYcm+oL1Js7LVIPgyqfg96SVnJhpltVEsONF/yqaT4fJd1gwMHQ2NhMs+B5f5PYTYaNbhFqFecC
AVxqaJ7uxNaqUvrojlz6j0ZeqLg8iPzy0d/LTorMrhu/g74D99hPL6aTVjvSwtVVV5q3kLNLOOb/
DUDz4fHgzKmn/JO/r5cAoRhqSJt1fhkUZzwlRpe71tB/VdhCbmqsTPe25M96Pf8+5+KcaaIeHF/R
7+B3IgqqyGJqy+BopKZ6GtVcbBPhdRExKhSXg6eCYLmyz5CdjN06TIfvZgJTnUeaMLRoSEHr2ndV
5JQHyXcNufmqN7V9ZBNqHLI8JnoI8hEBSCkhL2ji18zxwwPSxmGNF6fcyjpGApysbMyZKg59PMdn
TEGxQ538/YeR4a8378c3TXk/TC9XCRMq/GeKAw4RnOr7m5jiRBrbIiOZrOqUk+WHL1bd5ayMyQfp
tLFcxyruQliNKUrySNuInOHaQWHpaYSSstwh8AzJ0srEBHjqRSlh0FSHnW1KHwIEArvfH+5Snrm6
qex9AbMwaxL351zN1bVcRSx+6+ySp1q+583Z9FiDG7iN3jSOuMmxxxpyUrjpWGuok1h7+k9p7H9X
QILvWvtjX0j2M47cw2QxukQY0U2zF1tyPzOXWL9nXVNuhQwvgK13Bw1tQJdnZs5M0ZSvY1wnEOWF
0VB7Yf/3LKWZshZdZD/Umv5WmWXwlEqSm0zoGWM3Uz7IrRk9NUX1pGEBO3Wa88WQUvDx86/Y/C/X
CPJiV/pKQeJDqeJ3rT6xqZleeqAYtN2fkqIQGDP1exotGyUwwkM631sNYxWNtPwYpfhIp9q6byye
uGoap40R+ZtM6320o1H6VGOvl9r6Xi5RuZdWtcUcoa7QUK7nkIG9PRDd0sEW/vdKDDyLGiUxZIfk
/szAUftq0WegmxFD29jnEnvBnraGcmo6DAfOJEPamSOnlY5bjI5wn0YqisrCfM7l0Tjg2FDXv3/S
fh7dZnI4XT82usq8nbva1RCGpIPCao3zNL+1ndHshR6bG1544Zl+DAx1MllSdP6B/e65mI9YDvRj
auCutbVWwzA2Ried0GULls6NS7UwEN8/UrwFijHXvdH9EO75/rVt2yI3p0gXF2Zusc19cqYmtgGu
lPD1kOXkuwGR+Jo9F0490T+WWbgTCipu3xo/EQvSH9tSCx8LE8muj5myMh9y3wAwprfEEBbGAIIE
RMQshGgYHPmq9TIM1bwwdWyMDxTcsV0Z25Q54iF2mlenngCjxDHyZz92e2FthUIapyVKY3Pj1sxj
0vXJA0xjEGABrdEae3/y6DAImcOefql7G1iBHTxlJqVTBjcdY7efbEO5/YgrODzYk0rx0R4x0Me6
cwmiW9K2ZSVydSws4ucq4Dwo/VwMipqeYEs1vOgWb11QpihN0qOIZgl2nGme1g67SgvX+JOsc50p
gviVIlTcUZBcZ9cbwo3usIUxnMp6vRHkCeTNFz9z5Hu9fSiICtvW4MvbUv6UFBT1TDuLvOUfk9YV
W6VJQzes1cgdGvEh0+FBWl2HmpMA5/UorBjsQYQfeiS5lBV4jclde9LMUTnN/phyMse7glbQphU0
EnWfLCXZgu7IcmOQlY1Ftt5RillLgAZUjelTGmp/LK9fZsYvicjAJlSkP9S5ckKHtsGuKc1Ad20d
tElNaNrBUvKXtmuUUyuRnDcMIy+JnqzCqPzsmGOAjHcItlOlDEAIU/Nh6K1PmWmvhR2dg2ZIv2V6
cpaC2LVCv760eXYfswh9CJARDLQITlGjFF8ivdwYhYOvu2oVDM5TcJ9a9oegg8FjcOdcn/gEgpxa
7kyELLztCnE3lfp3g1rbDspAsHHCbyLrjRuFgavCyDyesXxmLWwZNvhpqhDvn9N0HiN1OA0X2m/G
QUmdU6qbOgY/9ZstD/ZKJYjdq5Rx3DtRqZyWMcRmr7bviCy58c68rxj8eSyopNDKULGE+DTvEH8o
ECE+nzS9p+00sLPG3Q4DoyVCfF308h0zbbdbDsH3h3z/pg5g0ts2ggcTK3snnZ6GhICuqm5Q8BJ2
WynxLVT3z0terpWN/pL6EVhwXuv3x4flQsv6yogvZUNGGDy1IMUlX6VYbNuirD4p9LDodKN2YwLf
aSRUTqEV0JcSE0OViQXT1r5i4OMRzgtl3Ubh3iJeyLtxGefDeP+6MzvNRceZHKixpX5/mKmaSkBB
/PocFOjIcNJsgqKa9q1cy3vRu8TN+7xRzAVjpCp7YqQ+CQD8K1uZnUqS9frvH848V7JNAnTJZHU9
SVkYwhLJ6M+jmrE0c6SjL4FFqyUsTuDOx7VZkHy7DPydz9IhC5jEpRT/gcO/bZv5Cfj9IanzQ311
hebCJx0RxZr3iVf7fr/E6CkVNtZ3UAMFyJ9TUE53iH2TLtySA1pubYxoGC7xaledBb+n4R2eFzcR
vh/igth9Tc5KGY3gYJGlu6mpJkqG13Rig5mZvOIGA2sjTfJOCVGx//7wf/HOsn9F+cB2Rub+Xpe3
U9YZBTsb+WzNy0LdllxJIj4w7pMd/kbq8AnuF8UfkiM2SIZ3G3NjU5OC1T39/kjU9yWw+Y2lc0fW
DHsXdGfQ4d4/aorRwvPQG/0cV2Z0b+jAUQI6qERIddEpLmLqrbU8bQoVgwwxddtZ4eDlhS9tC9Mg
rlTvz3EbbhpiqoNx6nZSlHPxAKrswxQ7VkFooBRNJ0kKsYAJQ9tpoIguZIvduqQ/Dz08mhpSJcS2
8vx2vz+RUq7RApaqfrYaM9o6wkncqYm/TdLAqtYZcGUgOxvHvHrUtKeyNKtT4KegVlB0TmOWfsw0
WrB9QEMBL6uyp9bcb25c63n0u3po58tMQ0fnQKl8vD9EGdslkyI+bY5ig+8dp03jNLuuNE5ZnOp3
lf+VSn+OypTV1hQWOLWL7BiMyZkgsy9VpY8PwyBcYuM1t6r71O1mY3c55cV9GFBySAGpLi+bLnBq
0f2hBRurhOf29Y1TmZ+K353JVXOqtcu0i/tQP6ep+ZkWyB35nDf2jNovrxbP59x8Yy92/WQymEWV
HdjqWXX65JKHgenqvcJWP9IRfmGh8jrdB1cUll/7LPgc29Hb8n8diY4cvQ/M0CHiyI4k1u0g9fVO
DqqT8GOIfH3neEpK8Ce+pSDFfUbSOr7e3sj3hVW8zC/urhPyqdSj9KBHVUVteNgNgfO50bSLIufS
fWnBcFHSzFynkvb0+wflSgS3vJT0YVFVALgGD3mNba4jbXI6M8IhomrNx0h2HhXBpNRVAsTZJKhy
yI3sVWjOkQ9UX4PCt06N2Udu7oz6SrXIhiVJSr+1DNXn2/r+ts8aKgSxgEHpR18LYUZoGV3eB8kl
NKV7p0zze0iR+b2ljJdaJoV3XgWWRs4cio3+QLbUphzVcq3qXb6uoE0eYyK8/UEZXTlpmrXTsgX8
cxc2r7OWsVDyp3xldAkBfbl9MsZa8aykVZ+tqScSfWj8B4MtWezIm1wtTDcwR21ljqJcOZn4hM7F
Plh19c3JtDelLpWtrFWxW1zM7lFTG90t0FceiUB+GjQi63smkI1OT/VJ7uJ0ZdWsWUYywBBcC6IZ
RaUjbLKEs1aShggjZgbRFjQCm09NKYttofvHSoLJJdkdQ2EZfVTyVF3HfudvuqwqjjQUtlS1+j3T
oEL6MX11s2iMHSpS/2Cb8puWleG2iobc0/PJOFS42o9h2RMRjqTAGJr8Qw6hjfIT4bda0RC6hNjH
sAft2NcWInTKPZc2MOxtIo2FB6pH3eSiuBsS0lmLSyWbw51tpj1Qoey+zwNwOVEe7ycHI0/bj9NJ
T+ND1TQtcq0OnSVfsYoGS3ledvKUIfVjYVw6kUmegDW3V4zxj6QWLS5mLEJpgQW8SmNiACEIrJUh
1GYg2sMoZ3dj1MbumJQP1VxaGnrti6y2JxA9wdM4PU8ymqAhdg4kdJdrdsDrwe/UPc0MgJV2f8xb
P9yUTuf2UOfdwJjmqFhdXpl2UJzgiN/ZIjC/qeJD0Ey36o0LLfn6GbfnUhVyJn0WtbwfpCEZ6wmp
CvklCKEL6FqsH2R19Fedfj+Ys38qLAE5jPqhUQL1nAcQ64vcIQBKNwNP5KZY5ei1txlQQAyOj87k
rwPZmraC2s9GyaDI9JZzYzl0JcOaBwzE8jLcdZXRAob+VX3NxGQwJVJUXoaqhcpIt640TecwKmOD
55nKrdFGGMEz0RGxzR6skA/L5iltqUYa1UfVaLSPowg//n4gW6iu7y7mnA0Cdp7SBsI2DBvvL2YY
qyr2gDZ6YFrc0IurSRNwKs+spTsrVeNT5bQXiWCw5X3q4uo0TKqEf5wSQjj/gyiGnakXYD5G1cPR
2a8IdVJWlRzUpGvxB3K1T3eTHobelDmpG/uW77axjpUvdYs60L1inkvHSa3uU1F9MDu9WxdmomJN
Lr0mteJzmYwVQ2alnEwomUzLBKsrNPRvrk+u5zMdOjw0TlZb+L9+FnRYqm8VRju256UG2lY6k81o
7JDGkyTSd65djo4nNfnntimbkkCmyr4PipaMj3lFmKXFY0xb/wFMQak8NIy6jiBvJUwOy+eRn5Hd
hU5wXioEsv6ZRV2zWwbX0J+xPSXjgB9hlOgzczbFG8NdQ3FmU6sm4c0vIGcPS5WlM8LIjawq28I6
YDcN+ehoByTHG6OV3zWkNzHlbFvJiR6pMCTgIFixjA0uFdFk1jlR842eNTu770zgTGawyabgtVfH
4XFUrU9LQXWU/+i75n7MsRakRtshVMm/qJr+qhm+dMdUl2+A4mCJDVovpmB0iNABeeYMq5c7Sggk
R2UbKycXHmzxPtTspyqoKlebZjO5PR76yNa2dQYoqLhTJHVNKU/+uDwfqVNmHj68j1FereLOUfZC
6OVhWXAtdXMT86xK8MZxKUCMQ+V2UgttClBCXIwN5CPrgTJ9suMEhFe24rntyiPQo2BVV6OGdVm8
SdZToGl3dZXJxxJ5z0Mlp8opr1NW+jo9PJb2ZmbFG6OMQ4+u8NFs1JpVoGO5qOr7lRoWa4BE2rmu
g20QmRM1nm6mPqXAN+ZPARUCEXGqyvNyUqNPMSPIesnL6D6kGU8/YN/yUUjeUjkEIjSXSaZiFdvD
yyimwg0aFuhqlToYuOR1LpnQT3RK3YSgUDoCcyBzvCVzDTWFDcnITAtjco9HytmRzPE4WKGyp0b+
qW/Vi6q0+taqmg9tW8H3Y/8XGuaTSn/iqRNvGGCJC09NfY9UArJSxvsctPeSnn+Q9CE7ZxSLPUlP
7jOgkIdMvaExvzIS4WNELkF/22DFDRzBuQZt4/7Oxkip5LPf9hjfLZbJU1wEu9oAVzkYGRXrsD5V
CooGpqh+Zye1vr0xCv5ij4VaZpaJ8DcnPP/8h6qIhC2BrKlOP0Nhuy/7QvuIeCtYmSRlHAr7YSxM
9aCBIFoJ26Q0EePpoHOZrvpM24KpwEDf6tJd0OKW0fi1ecuoxdPXxGxJiK8rsYnxyW9sJhfX7pTV
MuT1gtERNyxF5Qpi/NLiiSy8MjrukZ09Fyth9xYrqKzOp8im1N+klxvn/YtdAp1fXZknp19U2iey
sXpDrZUz+RwVZurC9nK5v18Ge42A5lWbKluznoCq6YRTWEEor/Sxc1wlhwuMu3vTMtmtwt6Ayw7+
yPHxMstCHVd9F7otoPGDok/OWhV+tiPNZ1WryfRnHSIqzVUR9PG9khWvyxWLKvWQWlJ2MssI95RU
eHoIJOL3p/yr7TSdZJ66eZ3scO7vbzVQb8XyY04Zcl8E6wfHPA760QqlEwtbpjby6LzOzzVPyoc/
RGu/TpLc3tMeXoE41CjpWq9CsvaWk4cHOGofExahLk6FnJtJW6JjCoTYrUAtKl8EBv22KOwb78yV
9HDZfmBw0qk7GayClKVp8cPzmhTOpEulop6Xp4alLl7cUkoPQ9QHLrQMymNzd0SpLGLa/KjaV/KH
paZn8E7H46WpwJ6Cb1d2ljCtfVZjLZW6vPYUTfnQta3BCF5HbhOL6J6t5IuJ/5apCCxgpDa7Ee0W
QYR09YghgeFCj/z3N+lX2ytyLAzTYUzA8XKdxeTQrQ+kIVLOgfk5LFrhyaoovNEA2DNV9sOy8mBf
qhzktn+e4MxVUes8tHhIwEq2D2F5uyD0U4OUVdKihwDCzEh73WkxMOSpZZYoZ4elYhCBqzGToN9I
qfqqdLa9RgSzESCu/3x5jNTayE3yxzjxGg9dV99BalpBMH0eGxubf2uEx2RumUhYw248Hb+qXaG4
mW2ZpGapqN/eP+KdWUwhoD4Odak3N3pyUeOEBb1eJ4fWj0nO8KHCJKnzOEqaDNkhEKck3JWlMG8d
y7x+fLe+5LIxxs+rf9azP/VonFYBhillKnU0JjuFBC1WbslaASJLiMDRGnTi5ed1YqDHWBLUimRn
AftlxO68kqfa2VXxoIC/yfxtBDoRjNWwVVo5uXWgP08B6FXQkOKSQdyGBOz9RbPaqoVZpE5nWLId
eGIt3pZ+4Wwrdp4r5CKlh4beYdc+L2KFTktyXjMszTBFYjMsWLavg0moW7XXOu/3L8QSwPz+Ms5i
Y9ak9J3pdF1Hqlu9UjRWpsvnNPFbN+1LCWaJXHzpOuzwSZuAaYw0IGcOuQJ+mb82aFPWTU+HN7VT
6y6p/QMGGd9r2qbwci2bAdFkj2qZ4YKmBGrYSbUX+TpChPhZk2inLI0VUd8L+FBHWRvOJKhKa73C
bq7Vfb8LjA4u1ygzQQEE+bL8WzDAu+g0Vey1qKzcIK4sinqvIUIGL0yz/ECndmdBqfP0uDoqJjHM
fxbJQ/UiwVbaSPwF+M8E+1Ih+NHjlvXZTE4z7sbJfxL1k98q3Q5dvezhPyZ0gabYMtSVSh9fRBg9
OF1PQaKAs26DBb3vMu2J3A6NEIMmAWsnT2tFRwWqBFDIJexQO4nAmlES0z7oDGkz5sqLIoS1KVVt
O8pIdZdbbId6uookVXcVgmcigRO0Nqrgxm3Gr369B2HU4iYz7uEwnuOyriqQSdaVhEP0f43sUzFA
FJN3y5bBKP+oDZjkrVUUeyszmT+bUdtUEgSiLi4+20PqmlFSfBhKE2JZYJ0Czfis+0zqS4tn2Z0l
NjBNDQr0BrB47SqppbljBg9r6HVzXY5m6I53QpfDR9tRCeEowvMknDdVs0pYKmWLobW01rE9Duu+
VXLAnuWLpMPZUqna5+qxYC1zgR1/XrZPKbir/agO3SFoEnw15akBhf0gicC1+rJA3GIniIW6gIml
U7a+lPae5NQUt+PA2UCha4/xWBZ7PQLFtGyVEgs8Vih8aZMOueVCLm94HOLoHlaOy04NKltXjCza
yq8COcu6rweofVbyLZwrIlYAlnjKEnXbx122iqw4XWPZflumUVUe+1c9BN5VWYbsCVFC/He+Gk52
ScCtikQdNtRE3KxKzVNG76QyZHFkylGweUM/OmG53RiBEW+l2g48zIyXwMhrGH2EE/158GnHCzZI
/Ob4vehR0JK5/tpkXX8cDPtNsiVv9LPsY9LId43JJ9fRmFPCZ92fJNE6Kwz89LQZ1+oQhWv0okfT
knhV1eRb45fGBfz8syV39mqOpL4sPR/VmdkqAAIuUFbaVR/KT2l3amxsQKrfsj2oErZZ7Ru0PbHN
dDgT0viaTlEAxE7/1loO+0ekWe7Itd03JdxmU/fHbYC5F0S4FLmTXA0evtd9QT5EqE9s4+NptWwK
7ThSTgpxhBvmqGhtplTQOHs6r+yTWhJ1LkaKhW5oPvZyTD19Hlq7iS6x7axUPJivVk5rmBy8Qc/A
jM/SnOVdlxMxbWtHWqtGEW/hVYO+NLkxiUKRdW5lUZ2r+eCkciUQZqTrRacSRud+yIYXE+znIQvw
uQtGuY7UkS2igYexQpzdJRXxGZACIVTXOZw21XDLzkuq3tpZQElR3wU2JOp7kFE2ZPiHFg2PDM7d
bhT5uGzOh7Jz1k1ikpfTCxBmkbzOBsU4aGfUOpJHX522d+rfqbJEemND46uVO+B8SvqpNKYJorif
77Wpc/G6VG6b9JU70cA7WbIDYGkgX8ew6pXih+ma5gnQKQiKW0JhcHWyDIVm7K9xB6XVqlGGZ+2C
lSREHgXgs4nDr1oaGR+gdYd7KU8SF2egl7a6gXJFPtKvUdfQhQgwSOIYLN0sQ1CIxIX5pM3mOGQN
jozixzKaHWr+ZiXVjXEQibznKcW6VkYT20SqiiTMPGeRXiEXsDt3eQoLfew9Xw5fVZ9DibOYGg9w
SKAHZIxMTfRBC0lXoLG2nUzF2fjzsjKgSrtDr1zuQigDp6JP7tHnKSfoa3xV96Qq+jeQtvGqN6cn
tuaF6+y7KaldyeEZn08rrIHsNwG77aEcKFCeDN9pn2eTwlqblUKOiIK7uNlpYSE8wLOfSUwfQcIW
mscrdfYDCYAVyzOdryNsShs37eQcMrQHu2BS9sujFim6v81r+SD8qdkC/NERb1Cb0gBg7IP0j7z9
7NAqD2wIbcsuR5Ur2YsbSCXzg28kMcXsRXVGiPywsZPuuw09s1FMcV/m8EyjEknPLD1aFnNLAT9N
K39bF8rAOg7TEEOTLbWfQt57SZdppTnUoQ2qPAnjHi2W1vciPd7KDaNunzvbZbBbtnipHGwLWaR3
Up2eqjQ79pX1EWxMASOXCA9/sPx1GIgOGeBDLK+HJFF5VsY/7+nyKkI/OKWagD45l1FKDBgP8MKf
l58hyiGQou5ShCSgksxUvJVqPB1JbjgMhfx1MIoHucjFY+dwDUAWVo+Q3ZN112v6WYvQmixHmrWS
5mY2GzVoHxu/q6fjMpjKtVh3DbTO5U/5cXa/lKYt35jW8dhy29TiWdYi4yGOnW9l79MHjfI3hG3Y
kMAiZJmQ1x0QqQ9TCFhjHl0SOfiamjkMdictTg7yh9VS2lv6HmzaK9cOiE+x6CrY8sijo+xUniQv
jc23ooQRBg03WRt64QIN+2txGIbKMcjj+JK1jZfZOpjkueLuhFOxbZCFrKtU+bQ8rn1eXwp0Dgq4
2s/GZNVHUUP4UycVnds4fiQlpYDq1x5Vg4OwhW4+tgac0I7yrs0i/jkJ5U9pNBaHqVPVlaxLzZaU
XvboqmTs6XbTMJEvuVU761BSlINdhg1vRqKA/MjU8U5nRJomGTNJM7zmeUv9IUonDwDkV3rGvP3z
bkIvm3FVJDrovbmXNMUvSmlX91moE3DRfEDjNt5VhIWILhZ3VgBrckSQtkKlnG3rVoM56BA6hFWr
8gaygsiMkB4r2MybQK9RQaX9cdJr+0GShgPLimrHJWLyHBBcGzBl1kRSPps5JJxVyKW8GFF+zCzj
e50ayt2ySCL3yNpIYzps1STPzoP0SVfj1TI083IDxDHq6sHiIxg2gK42wUOchOZhJOHkCAXKXKU9
OBlVVFxXoDqBbpSemU+IyCUp35FdI7mFEc90Yhwb80dHuRF6VS/FXtHhd2/G4TnzSZOJq3Sv1PY6
ps+8TzPyzoJA24mSx7K01ymzB2qC6qtfVc5Rz6x7YdCiIWyIFbtovc6eJ0S5jvbqd54pK8BO5a/n
1lFXxRuabMO2jkEy92x3d3lh7AvQyxvNyIo/74sV5a0X5I+aQ1BUQ4+SGW1fKmNAQb/w1xFaL1OT
/FVRiv4ioqp/bUZrW2kAZVOtJ8YkDdfIDca7JOd1ahV/I8n2Tm+PijMIuJBEmAexqCDnZRdKmGRk
+cnqz8FJxeheVPH9APJ82ZHjHyA+ZXLa9EFPxcsyzctlcRqdQT/ZzStjAXpEBMUPy3vN7gfPGkES
i9RhefVMhKcXaToFOlEgg7PW/f9m7ryW5FbOLvtE0MCbm7kob7q72pBskjcZTQePzIQHnn4W0Ppj
dKgzYuhuFApKZPCcroL9zN57Fcya3h9DvPSW33X8MZRN897zoF8wgKFSN9PhZlTQEuph/Lk2Guut
h6m92ySNqsmiLdITBj54WsNXP6HbCddfvAx2m9onFXEFc2qmp/VpmaR9wEjWfIr0Qm7Q/oNFDlBu
9gXj92ZjDglD3k5Ol4GSm3c1RgNXW3tGCcFphrf+MGnrRxFJa2cMbnKoOJlp509cSjVPcqcWez9q
vQMly65Xb5PB2zVMZL1HUPhRVOjUOyw764tLw2U8jiWtgHLybQlOZacLqkI6QLwKm75HabPuHMy2
vaRWyP7ChM+nxZBdIVwfiWZBebPczkW2GCBYOI18LmLj4hadC1NO5QJh4TFluQOvkF7paxG5+tS6
5ccWGf3G5BF69GPCp6WKy2vZ9M6uL+eOd46V31XMjmJrGO/T+AuhfWiGp2jY8Xhy4XPAUair7+7I
204s4iORitMkSpauxk00yQcge3A/cFU85qp4tECubIRSxn1cXFRZdyc7j3/O3qjOjYsfdsTLtct9
bgoVwsfLyybeiWia0ER3FRkfrB/mhKdQMZORHWe6xR1B9OVgPcStuqJ31jumtKepAKA1sAY8EbnG
XSHb5yg8tYhJa5W/ppnV70KtRLhxB5TWrnpG1FfeV65ID5WoqVXm/Js2XmerhD6CsvthMLgpCGCm
AQ1PSWcQxxbFySUe3CfT8VNWXz1HMaaAXgskdBMGmbfBYV7UzksI/l6mBl39otsy4w4iiEEzT5jA
DyKSnFPcaXejiP472PMFTmn11LcvujeN3VAOPwXX0DHRmtqd2PNLVEY/JDK0BOnq2Ry65r11Q13l
5yiHWjTkexd/xq737Bcqqnwbycg/UZl3x1XfMFhcho01wxYvnE2PhGavqk4cKTnMkyKkkYp7CDdD
641XL8qPRTvIfZYxFE5zs32eg44oCXcmEbdTcDCyEcpS3RQbRdrWLQujj+t6x3KKdhdm5XBZZw/+
nO6bpnYfzQJSEEk0m3Ky+02j0fbxxHiZi/lr2aYU4J5MtrLx74b7teOY0+e0ywY8pXHGp7OPBDPF
5z6bfhpT8pMlR3TOx5Jewuo4AwQOw9SUR0y6u4k4k3dtT5hF9QYCZb8MMTRop/4S59emQRbJUf4S
Z/YLCX2vLD37h84dfwZu8CFFc3VpKWMOTRU9uFGhNpljgtcq/VeN5f3IMAyLi+MqDrR09tqZHlUI
JyjrkhTKXt5uhPhpkqSKCFiZ0ObkJ8v7XEeHOff8k1HHxjZ17OdAxP0hF7P6aGDc648VAPrXxGmq
3SCq4qVFlgTVWz+vVWOD5GgzuNEdITMt7BO8wCxwSddetq7eogCGarnTWubvHXviZI9eW7kPZvKU
Rn12NRgk7pWbexv2ANNhSoHOtEXyDRNyRs40/ph6iFDBxZa9RelD1rYawI241nBer51AkPxly87D
Cmy7h8R1mcUIHR+16XwXRtEfYq9cbPoAnwvpnFPJndBW9mfq1o4yAkHgGAY/vCnZ+8U4P89ohALX
ko8p10ftgkl792x4+Vs6DhBxjTw/r8MH/K/tTqWktU4AP09lieV6cqvqzgHi98BB2yZm+GCoMQeN
Rz1hmI880GOMX8aBesuhoWvcPX4OqoYkL3aIVplzJWx+B80xa1PVX+xSfbO9OrpJT/zIXcQfa+c7
lOaLzNBZe9qNH2jNwVmEHYNpdSGAOTgUldWcShEGR5GlL8qI3zzSyR86+qpNPjUVB4Ap8XoCu8H7
alG4PsXPwxSKg2G0WBCYGTyspzBuvG07VdNd0D+ikgS/RILEweryL31IIjgTsRbcl8uqoiM42w6W
QZwKOD9ooWkz5amdJRLzChWVHutbmoOLAY1EsN+L3VVfgIWKrTu1DXgN9x5Mi/VgptEb3rhNF1ry
a+IhwPXjN3YO+YdwiLB0673npy29gLkxOYAPRutf39+fZNZlHdmuST1ZL1k9IvMsoktbNTaDEusT
yZXfZD7HTzajDGxY4qEvy2nvegPPoqJh4JFb6VvuikuzhK2Oea+eGkThfm/63wZ3oEZaiFGi7T8y
/+Z89cP8FCIsn1qz3kVekt5rvwjOuiiYNMdgHvjaL7Hd6r0xiPYlKtmWHIZkFEgOArCRvXf15+ZH
Gu4DdvA/vKB483lfuG5efDXNz83cH5V0/B/t7L/VIgpJfjMIchb6ZGZGeii5qfaE+vYMvorPjD6j
s8RrxhOl+Ix/MT/xrO8AcHGRpfZBumN+HcqC3Iis7XalUTr73HKLA25yovEn9/12ahqjP4xNfF2s
KoeEXfEOZ055yasENPH4pHIv+SGt0YHhcGisJD+3iGhugJpRH5qDczY9TVdDf/PBNKsfc+adZp6I
d21UHgkPUE9uQrT2pMdpM4dpzaSj/TmlMd9LTCbTqfZNL+OoNmxQKfVkLKSYi/TQoohNouCS18yY
+rF4mG3nl5hGdUKYVbKvjopdUsS3YIASlXZdcYdqCw3I5EM16qbxh6lIpR5J0rb7OjoNg30UFPIF
KlHWJ6XNVfJrLtQjSOaPi5PETaocdl4rtjOGJ+0gtfLTcq9t4xsHhrcEI42NqqiWp29BCXuMKsGI
5QmwkLP3U3ExhOjpm6HxMCHeNIP73KILvbVZdyCO53MnSYBmWQxISLdfqjarNiIozXteT/PWng6e
hDXml1a9bfKWSWUG28Kp4j0IEb0hzpCX1UiQtlU/uw0ABKQDdD6yuNSe/Skro23qCn8nyuE2xzaS
sDr9qO3yY126zB+6fCL0GAE8w6jOoVspGPaZ6UNv5lQRC5Kiq4P04NThpYFFsMdeidqUzT3z5G1W
saWbHXLDE+I/ZR41DAPd18krCI+1imRXs9f2kK5vDUbBu6mgb3IXkndhh9ti/NrM3NoDAX4c2PTe
SJxfkWRX6O9M4GRYQ6JD3wublBdcJ9VExt4YPQbS+Fk3OoGotQSYx+WhrEnX7nmB7QimTDc1BuNz
aaKW5EqDzPwyMi3eGqNtAQkEM1ghfCuZtkJhsC69Hb1CXTmGJSQ19KImaiNa16nRhzAzLbqM0EQW
bj4Qabsh/+CnO/T9fhLWbnRAPIuCFVII2c5PeGcp20LjTFGWhdZl2aYXNF2LmIjGJgfrnSSvWDJP
Zr3wmHn0RB2R68xOqp0ZDGdheGTE4+rUa1Z5L/qdQVCUmqbginPkJVcDQ7ygqrYFKPGdaZT3QjKR
wiJXHntvPCdjeYvDc50keP6AXrXk+7eoJoc0nvfVELn7EQaeI8JdKAcQoNEvpoSMrJrPhKtxPnLp
Iwnxzs1os4AdHLEtyuwqNWjEyNJUugCWOD3yMPfTB7iGb3MwRoSJcY47o7/FFPZ0q6hO8IBFhsjp
vkfkimaz84E2NI37Kw/qtyS2XuK+2Satr4kETj9nBOqSn/Zo8zc3MgRDmjoW3n3WBI1fEZ1fJ2Q4
ep/91qv3k2k7mIvr8BQmOShSI+WDuxzB55j0MF451aMWKQIVr8Q7ZhbH1jbEbvpMJdEflBUUx2as
FrPYSzwDEZmS6XPnUgmqiqrMmQNjb7fWJnlIKUyRVgL/Aqv5UY4mFM0pI12/bn4WWXNuRyRQZtNC
g+mr0xj090YkHBzg8jL68qNZAsqbS75U0ALPscP80E7WU1jmt8BJ1Xkc5bYhAz3KqedHG6t16OZn
eOsp1zAoiWTOjkBRCMRnQHxBkPPdSrL+wqXw5nb63gPao6zsGLAoOnYD2qyoR7fTy4vZ2oecKfgm
7pod97+9w4TdHbd4pM1dRo6mTQO7j22/3UFuXECIXr2Nwji4ZnwrpR7a3HbPgrfjifXyhhnbwTdQ
MylTMWYZ3XBTesmXkVtrJ1z/alRGuS1FV52y6MUYB1ofsp63ugaVimuinRrYROmtN2nYOZjbNhhS
dMHejdDgeldU09VHczhF5znIvoFA+x4VFos5nEBN43+PreRnxbYGntVuLOPoA/QlDExeQTCyH5PY
DiXrCfTyZbL6L2SE5w+D9CoE+5l1kXJgf0s+qOV20bXz5CVjQhF1dn1M/VY82qR8PxrsXCSTvQbO
x6ltuvFhNsR9ZuRgBwsEZRORmxuOxXDoS3i6QlvxXroODqC4sHh5Oz+SsRdnHSVUCCq7o89qLo1t
vHhDa36QNk9Piebxfu7ji+/o8ERAD/r7qQjvRDV8Gw1ZPljmFy38762h83v42habn0tg9cVBlGoJ
MgrbU8FRvio6/zwQL7M0izPRjQkePdDag1uTGSAhijssF4JeQkuMB6jOpRc8JiH8NTWaDLrrL5ZD
ji+6ZKyK5A+YWHjD8Gn9RY0y3nUJyqwoqKL3P7Mq96c/m95l/SOChlGO9vO0i23l3a2/BPTsd60S
MBJDERyGSGvoGNHXDIL8HePYaasYiuz8kc1e5boDA6PWoIsj+i8NgBz2E/QHLPHMhWqbxRxExSGQ
mM6XUUE6g4jO6JPZbPTfErfrP7Bti4b8GfYfnMlFV5ZbsMNGI0L3O73gSiGd1m42fewTIoiacjDK
X7HfMECKeaZF06M3t/bHUI5vdY2WX8WKrSQN2eQMw71hvwACqI542UjcXyb/q+iZ2L7oBB5QG2gu
0cwV9FHpa01R7VRbWzvhqUo9tdU5sqSwab9Zqd5btYQFWqsKF0ww3ru8zZkxW4xPgeew8Syjqv8U
Tpik3XkPGrV+Qoz7/hMYNb5ECmtM6Bm4NXxv3ngNlzF48IPMGpTFISbqlsrWHpqbXTffOiKPLn0J
1xJgEOpq56GrhnOpGK2QWfxh1X4pEZ3QuLJlXr7FOBg/g9Co92YfQUgWPD3AzH1Y5bPow5x700wx
TjGjuEY2iRO1/1Ya4B0yd7oI037EsDld26GaN+uOrIIZdx/ilXnXobFKaRNPwehWPB/NNH2f98Up
QqUpH79WbKzIneZ+qIo2Yakn9SaOHKYuRdjf+RH/2pyx7rahQ93l0zyePMO2SJ9uXrJ8lmf+T3HU
1kIWG5a1PAuybg6uXseyiqFfh0+wlcUWwwsudNfRF7jYbPIlmVjs7JzFLusrtddV/YphgXmAlT92
QTdvfcIYUZS3XDfr6q/1CLPqLP/OC6OHIcJpkVaISpUrqdP9Lt+hrKk2Tm96W801gasJN7Qh3Seq
6uKwbmtUmH9ukP9BknS8F0MavMObK/A86s7WNS9VRQXvq9A7dmhf2ZaSYFECtAcPcGNodPEJ+rsW
PQrFdKlkquh95kn4eL8TBcyluAzRTOuO1H7iLA8D+X8OuNIzKQTsY/zhpQx7Kq6mB0A4LYPKRU0f
08LbzRXIWH8NnPsQvaVjBfpioZ3e0QYnB5QcElCm/oC+nsFtl7xYY3UwhsC9C5zpxhGNuIOjcmuB
pdsSzPfTTdr60MYSZtVy8OLAhuDUlR6sDzd+ej96SR7eqrJ5NGdaMZVmzscFAgjqs2Jo6T4kB4Pd
Ay8aT9+lsIa+sHtProZ2z4PXqeuYM81oXRgzpdu4JwHGYOM684F0qBHmvU//XLxPdJVGBGWKj7oY
Pg1GF7HLox9erp2qljdHjT+n3hzvbI2fLxNf16fNPFfhNZ00GiARbzUoZgYLATrgziK+QfRMagG0
RWNzx26+vDdrRXUVt08eylEzbpMbpKn96mWFr1URoh4l5fw1lNPHDDzMpgJLdgEzCtthkXnb1ONP
rSX21L7LAy+eEaBLRlkPk0tDy63HEDyVA3Tzwh33aHBQaZrBk1gSTHqfwUoDLNO8mxjnHNZVGFJs
52plxeu4ZIasJouGQ7QBl6uIiS7ZRy5mphTlLpgrUtEWzaiVae8KOOGQCMQqurEPQ5iG54QeXARI
FUd0ei9Ji5WlGnIIosB3nCTgxHo+CoISTmuBim/ftEHIzTw7x3UizyihhAuKnGpZSmltvrKyaA6r
dm+gNgABV1m79TJh2BPuBIOXI3lpNvu3MTum5vg9M+Qnv3Q++8RV7TU0hIsRqIvNmHe0wvF9E4rc
m+WDwLdL9Dco4IIvT5O94WrdU0PMb06hCpCYDRIG7R/tYAI1vHzrrGzIqVj3b1U1nIJYfDUM1F7L
BdJZrt7kcwTRNrNg5kaj+hIUqD/I7Tt2lCwvk4cyc+qeHbrNU54N1XZM6mBPCMi3lqN4VfbMaRvN
xmdA3YO7pDdblXdBatW7zqxvshLJft2BcJ36iLsc+v+MHY1LOIsBfI5S138M+vrHOtBy53LaxkKO
mxhP0MZWptiS8ww+adFiYAzA2+4AGyutx4A51lbEc3KwW7BA63ecMmcZo36AK+7t7JpsiU2oOQqz
rg9rQkHikD7tlWV84FCy1ObyQCcTNyiHx/Eq/Tzb4MVR6DoLYigslr0Ws2imhaM8Gf3AJlUkV6+x
TiyNBzYJJdMiz9zxSA0p+KyIQe6O7yNC9FhRPNgfjFLdCQ/fyfLRY6KwKVuT6UimiNz3ZYpOoCY2
xPZSkgD0R95f1osXszFPvPjsMSilhJqgmRnDXi3j9ngmTae3LTLpIrGBH7kuEpAjfPdJy7y1DFbX
pQ4Mwq9A3dpd5etgue2Kc2oZI0jlijIvDd9f9xEU6VnbFMiMjdFpVf2F6JY7G6XCFssq4RQIww4M
tSeISLU4VwwacTdvugo3RhwWbGqxo7iRbj+KJr81TI2uEST6U2DIxy4xx0e8RI+h3ORZKF87Nf+y
nIb5RukP3/tq/N52Xn7Himiz3sJzXaLZyfX30c/dY8Qa4jFDqHvnKVa0WC1SS2BzQbkf+elbAl7t
aqiK+J7BZc+RYz1733CpjOdXfI/Wa+MoAuNnNxNbHXTTRQ+hf0ublMJruSF6tPlPDbcHCUn6Q92R
dMHmoqiujMmaG2q29FCTa9DyJBaBNO8KXpsiEoBICaA41l7nH7q8xfCk2EL4wLa3nd1z+nkrHjvE
wt85R3Rm4SxORWxi/9Jf/bzBftQ0R/KATnJ00mvY1KwW5+ABf0y7lUnXH4kbPQTCL46yGIDmGc18
QGbebMTA5lPb1ne8Qw28+Bn4CHu/bYox5kRA6xOy9l9ZHJWPZs381bN91ljp9Dgo+xvE4PTObhCW
VJqUXj8nMeNdyiLL4hmhmkSWk3mITAZnJmRxMB+s5RenbeGvPccmo/gwT/CW8MKIY8xp3aKwH4VW
X6aZ9YFdz+GHmc7Wwu/0yhLD2Xcj4hCL636PHEm/EOdab8OItq/h7s2Sz/YAca/xS/rl5Uk16rrY
TiItdoHBAWrLBnGPno7kiamT1N7RUZ2/8MybMyaDPTJitk/OdBpbflaJbmfVRWTN93Lo5El3bEkK
VhbnoLhoNGMnL8683Rg21j5w0MnEsiUlQkJRiHmx7EoRVZswcb2jDQfD8DDIjAqnmhipRVECXkO7
f7EScnAcO3O2pgoZfc7kwBhu/WD0zaf1VWSLvtiSkuufrWw6VfMIcF3tg2hkX2J+guPGmkM050GR
hxEvNa3Vevcys+KN7OFbJhJmaCfttwpPzJZ4EHnp6glXGB4hWbjvzziEYSw5nfSHQRTok18Rw1sk
RvPgi/DNGypYqV7IEjd9nRJnfESFep0c95pJ8cgXzVFEia3qGgumMGbZgJKPTTs2W5pdgHPZUQXs
ilu+/3bOLUolzz9XBjqHvGztd2tawzX4EGmFYxMW0DaMGYjEpEV10mLY6kkCEar8zLoP2ZQRfORi
zY8sJONNL9VSyVFC4u9nS1wCADAT4My+dl5axzDPdufspJ89lJVhHP2WAUmfW/qI4Ob7rAVyf3nR
YDfYY+hP6w42cdxkqwI3O0Ql0UtZ1RjnMeVVqBFtXnzK3S1TU/rKVV5BsN6V5FBQn8mLm3gRUU3H
qpERPex8Ca3o1TF787q+wPqKHNVa1md/Ct9/1FpMRzK7QzSkj6pM4s3qbFrOLDt7lDVGe7LgTYeG
fa6E717J80Dhk3QPwde1gZNqZxSle2Rtly3NCw+wysiWsn8bG7MgoqambeYp7/b2p14S84VLhGZM
pETbBFCTCLcfN0Ell+bkSS+xSH5sfAWXCKHdqvqPnh1bG9254qQHi25Dmf62K7lZUs8vGVXSDZQy
G+9ogN61wQIb7nEMMCkXqLdOhgwcWKdusJ8JCNHSAPZTEt5LTlnLHUlHWnhgEH1LRjfO3m7C7Xdd
l+ZZaKRn/KHzopIyDrHZvzZL97UWyTqYzZPj3TsYVRBrtTZCDqcnNczFalcwkaPoInk33ReebrZZ
rEhS1w7lSf9ca7s6Z92AnqVn3yiZmA2fsJ76pyYEWRnw+BtkizGto5MrdAtZMhHlAW51fM8l5LbM
YzFp3olRnNmQDXfziFSpD3k48YBuYjKC7Ra2dhMk2wJT30VFMEqXqtKF9rRRAqH0YFYuPYmbPaWm
s+UB2B45vUcCBC9equNrkmU/8qwZN43bjjckKnHOSkj6yfdYhcVO0jZfkjFBkeKYlwwUdt+r+j4e
QbP34IIJT/siLIvJyDhhb+qrNz8ZfwCELXmzDpdiCrjFBDN6r3kQgVlvGlM3x0nHX/xgzu8aP9/B
vF14t1zZnS9PLrfaexgZ3IQj/Rnzao10UBsD2qk4ROmBkNTEuIy56oHBJqoI9xEkQfi89nFRg7uI
XGM66kVik4DgKZLgugYL+eHAks16FsSebZ1+8FC+JRZVBhkeWMerU2qzX0GdcrcqIMRolPv1ZQsI
rDxFg6ix53oTnyrzqYpReDrSYiHnMMvJsZr7XffCOweJssnK00gL91Rk54wAdmcUXyunIw3Jpl2x
VSyRys/bud4PeEUv/jy2B9+GGFrb6kbvGjHtsEj+kclxRK9GeMxXoRPxhySIv3E8YVeBduKFluMR
o/mbpFy3VDaTbK3bqjjMsximpZURP3HpC8SmbU/jFpoMJDRxYZUdx3jgUR1YdR4cw4LB8yBKC030
xsN2eeWEbtwgVq+E82CtTIxnsGoW3jGCAhw2ZiRMR7nzB3fG330HomTMwPEWwzdImr+6M7qxZtKj
8vlm2nOAuD2oDn4q1X2s6X7mdsO8OWblgVpWqF7eN1kGqb5OJM3K6J4cEduHqXXGLzCTNudTOLF6
CgzxqwuymyDV8s0wfLXxjDF5nXppbu0s+4O03/r3ZAaSTMlXteES/E2wUVpHQ9+Rl/5u2aocIXei
FvSmFjkBWRVFdMioPPEszGgECDQUNWnkuav+mMyz+OP/6iUhIZzE+shcaBDwUv56LPum6TNVxsZt
7Q6Nyq0/VSyGJqciDaKqNBKOqdqaY6tIjqcKKK2RiQrt6jUMAFAPI4JTa3mFxki16/prkTIdy/1x
UQa12wXkAzXPCzc6cE8kBjQv/9kL4/zt5/dcczG+WbZjL6bGfzG/0asz52ln46YctZ94ft5AxTqb
0B6901pwMNvZJciHmULw8IwSw9ivXf6CrdkwCF9QKD9iZe7HqnFfzZoSxt4lUaVeK9KuDlXwGtV9
fZgGjOYkjqV7Mu3yHXHFalth4kZNCP14QLl7BhICDp6t+q7OWrqWKvxDBOy/B106xHiYtHEhhjjo
Er95uUThVf4QaPfGBoieD5Xxw5DNl3lphNdabz2JgoxaBgfWOddhs49SNR5QC61Ku4r98b4b5rMj
k+xaRZgucpSjQ5X89L0faz9itqE8/+EkLZ/rrxdZyKc2AwtKGJf8765eJpl20Ya2c6tJV9rrlEA6
SdwQOtMXh90N0GHU1J4THWNbd4eszJr9YLAxK1KkY5P/aRV+TPzVc2Wzp/TcHJAwRqtzfFybuRpu
+LFZtCWeMLfvnpG1rQTpyFlLbbY/lrij4CFqdelfvaA29vScf8wM+ttvSsyVGeEqJez6t+wt6bJ6
J6TcuzU85LdeiphqUvMPO9PkffWzQ2eELTQbxD6MQDUaBIrH1lgAiZCQAn3yRcxxYMzCQw9dLJi+
tQhaxaxMecEm5oi2CvaUHTuQP5ylf38ocZY8YqUwtPh8g9+uLpJ9lV8Z5NCQdXNnypQhI9TzbTER
KgrXklEN/KC73KEVbVMc9nEWwHVuaNQXx14su11mQuFFOuPdZU2xDUvqWsHeDWViQe9SOM9gFr4o
pX8hrfLY1WHhq/BgHwhHcjbr1add/GIS500zRJe1CP3PX/Lfo225hUBt+XxBAu/IZ/rr82JJRhti
I7WRf7dMW2bdfbGKPN7joGpZ+rri6vY7O76Qnxg+xktQURJsJeu7o5wV8souhy/det5uMNOPcTbl
u6pE4Vx1ZNP84aP+3fkgfYKHGjcPgKzfXtWG2VtsQnB/pYAYD3nHIcMM16OtCMk3yZS6GC5vO1tP
Hc87luGAqYGCDqb87/NKgKgQVxKR7ESwc/ibTXqwtT0bfYEPzUI8l4zprzZqnHvnoBrH3HmFFeJD
m5uzkzLEXuI3iX9IdXleH/9+ExpAc2v5B1/wb6jcxfccmpgzuVptqDHu7/hjHFk4PAgYufUBA99y
kRkjVLbGdD4hvfc3661mVcGupPmm8hw0UWgud5fHzndK6h+yw+KIvy/fSaMjskoHR3LRx3u7jolP
NcNfWNaxi1CH/KGC+ZsAGBC/4FKcYIlz883f3loUedIzh8a/LXp/ZLuX3kR+H8Gb3a13U9jTGWgc
1+ydo5+SbbAF+O99tFo03YtcvPKF/GOS4d9ccjym4WCthYnz+wsGL7fhlmPu3dab0Q4UdpbA+jXO
hP44Lb4NwjjcR2VoVuOLXHed8VkVzf9/vvb/7k3H+9yDhsCDaDnRf71NjRrc0bJ6uRVzNh0dgzdu
5pwzijJW7sSI0aFNB8X6GrCTPK8lKhA2PpTtb1HKBfuwtAXva7JKk9joj5nwbEz46n6dVHh64CUi
g3sXCvmfPvq/e4dDPjmtOZiRyAYd8dePDprGpBbx/Zvvavsa6OG1qGQUboS5sBOpMYg7ZhWVlN+r
0UyuIsSc0ww2MwRM+gaahqdqSCxcGPx2nlyXPPliOCKadE9597m0pYspSwz7RlsvRMIaByPrzMvi
bfvvz8HysASeyfTL834vrZTrlEbsBOEtMSOD/GCj/9A1/vNaPRGW9DqEyS0ZbPfmTvaR9UNwyE22
RfJeDhhK1k56fYJXsj9VW9xg2Ez9fHwYrgHmlmHMxfP6if8JV3h8ryh+ozn89tv//UGW/Pd3XsNf
GA//T6rDX/7W8adcyAnN7/+q/x/RDwte5n/9D1rh39APj2/1W9y9TX+hPiz/yDv1wfDcf5CB4buQ
UkPC+7D2/Q/2ASHcP/zFq+9HXMwkZCz36T+5D4YV/cMmJsTFHu/6jHkWm/o/wQ+GHYCL8Elv5T/8
Sibzf0N++OsdxcicALvQWxiZMAHJA//tnT3lMrSJJsr3Tly8VJbdsU/FJdJ6WfSHd+4fftLvQZ+4
cNMxrPlJUZGgRY9tVhbes4Ps+F9OwD8v1H9N2HdXJO//LYkhNazpNsTywUswA9f7re8SZaOpU/EC
V7jTGCc5Y2FsB9+oMKKU2XJCpWPt/VHEb2Ga+R37qlQNe40YkzoLEXT9NuUFpvPOVJGDEZS4pb3v
F7LdlV3E5IvwsHDaxEp5B8f3BKGU46y9k0PaNG4qpCLFwdPTnJ2QsVvqIcG61OxrEfTms1lNzXBs
k7llqRqPMO8djLcwNnqFecJxybo80QxWFhJQN65PzPPs4A4ghZ8dEFD7/r5HBmftvaBT013NOMM9
576yCLgK4yk4DTZJU1vLBJZ7IK6RD6tayVttRuGjtxruQX4X2iUR9MgM/fE8p/U0H8jAgUqjO8LE
zlVpFL8mpMx4ulWTkqGW2H13zum6m5+jnQJSZdPHejwrGh08I/NXBFSx6K5eCKKt68fCT6N85zd+
lt/J3Kxx3RaVCS8Dxy8Ih0uSOaN7H46KCXArO2l8q5BjMzOSJA4eI75qfJrLwMd1U/pO9cy0I3Rx
VfuzxRKqMH/4lZTsW/rFN6Z6TKUAIarRvfOtLmNQFhKkdUmW0JUtMRNBcCBRFIE6qjwXYUGqWA9A
An80W+ZkaFXEHvfzZILaDWGWwTUGUiLGKJqOgVIEXIeKFx+SLjiiaU8TsutDtCqY07P0GRRxUyKu
dfFSJN4gJJFdrf81KuJeH5PY6br7MMyjblsTq4SvHAD38NFBkRR/RC8v8aj7uaCVL4YWC5xwzO7M
VWoaCIloUkF/B8lFeJNB2pWSs/GEfkO1z0ZaTvpqYgaet0xHtcusiKjBM7sqlEcVgIYSj15SMnWe
oB88egx0h/u69wY8ACHb9V0lug6VZGoTPsuJyj8FtgnSvcrCGhkwwpTmUHc1vcTs4jKKe/7n1DH1
p/mfc9rcMXaB3NJ9tePOsSQ6hCAyQBAqLPQEcc4FEkTbCTV7pTyEH4MRzypYWktSEM5ZhRFo68u8
kqfBt+Ps2AA1+TA79vxBGrn/uTdNkkG8bEpZkGF+CzZo2JuSHGNNYIHTB8jWWAlanwtiIvFypGYy
I87tZqxNgrwH4pwo6/Z2qCN1qPBs/7JS4SCBdSZKbEvNobUvm2XZACh9Ti7oSQLzQ4R5A1BgvhiI
5ehPyYOTKxP9vKtKFs+yaab9UOfsnRx/XsxJjdeyYS26NLtMRUxwQdTPMt6aU2/vLK+mW/4/1J3J
lts49qdfqJiHJDhuFVIwZofDszc8dtrJmQTBmY/23/aL9UdnVZfMCkpdWnVv49iEMFzgAvc3THBo
Qx6lk+GxcCcZ3XKHs7VrB1Ug3AmVRqk8qUddvhtUu1BukVONbzvu70Q/ZDIN5K7C4MRBXQgtXteO
J5ACTmvsdQqZ47PWIvxMvbZFv7XBmKwE0WcNPA2pUW8r92Pq2rM2P+ewG6fpQS/QlfP+Khug2dUB
LwbNfnZjc5q6R92qEwOQWuxY6raL0b4e6h15fjntfRb78qhcd9TF3cG3rzIE6eIdRfXQem4xeEko
H8jkDYkZBJjeqqKXtgzN58YcuYCT4QJ1QtHXS/e6UJR3a8Z53sUI1f8sZeMnT3WfpO2Tn6UWvBYK
J08GBob1fiSJ6R+UOQLP7QqeWPL+1p4MMCSu6oaf7WQmxS0aDkCb/Xj0qR9rXQnMwJH9de+KIeMl
zUneo4oz5tdTXpBWZ1CTrOu5TTpYYcL8XA4yezIo3r5o+qLFn3Ztdk/JVo9RLtUNHYmWhNCbLWuO
nhHOR1jI9/Ow/FRpcSX2UVUkNaiNXHWHchzr5N6ax8mlzBl5Ym9BHSx2qsd/DwjXDKO45jFVA543
R/UdyzH7YRZV/ZeC/cEU5+5UPbq2VyKqW5V6M73RI0OjJuwoPGHY2dilnbKHnpQijAiidBhksu/q
Urp3ViV0ngT0xuQmkaYt8gm8CmTNLh6FgX2EHy2VyLafb0pUkj+lfqoQCZOFnB6LZE79qzTTMCHx
kxwMNpS4p94z4v5dX0APO8yFhMNrZ1oPudizKIRAd6EIxcVklkBTG3gvmVUYNjC2IvYOBU+sqHtm
OYRpI+wkQgp5Xn6LVBw9KD22AjsR8ffQl/3XJh7zYhd2xQirU6V5hhSYiSzIjuNOffQ1L3vMlAqp
pQOcXuggKqqvUi+Uar844417V+8AHGGrZQ7XLuopM9CkBPLcZKUamshTYj9z/U+Lq67vlAc6D2jA
zkNW3+fgcaabzOWJBLw0xe5vmMDJ4Yqcm68XPLh9okK2CBKhdWEF5Nduda1HyMIeirAdHAA1CK1T
TczMPTSsBsBe6LI+it6OnJ1SrKIdehkWMO3KBTcTp+D2d7OEgrWn9DuZt0gJzuMuoVpYwM4ZE4Ld
b1AvBGrTD7s2SQRom9aGl1N1OrKvnd/NYyBipGSB1aSafSXZDR9VXQ33BqaOKZA4YLN7sO1LJaZr
BAWRuc/VTdKHuM3Q4TlBtDHO68PoDjO1Td9NMGy14y656fXGR/J2xM3BfWsak+HfSlUMy91/LtAq
tQvfL7+WlQ4/VOPc6GqIvVr6WSAVbiNq5Hjj4z8mzbKn0KTaONQUZuIdAg1uum8bQ5QPkiRYR0FJ
U+U3O9XyGNdeonVP0gHn/B9hNjCXElvVONHl8NSl0n8z2pmRfoK2NEXBP7KCwpojFLVM36gMuBM8
JexBsYeIGPH7Ba81qWjPXDlXzwnO8ijMLZn02LDMxfaWLP34ERwf3BpBfB/9lQSM+yQ7dJVM7wv7
Evh/Uz5C7H2CPYTNFNpUZg0KoF+ykCkeAqeCfKH00QU9jcjH6TR3lU4vv8vQcUQ2uVu4rPDVVdjq
M8fAgTU7ZO6EaEen289FZoy8QAPKOd3Uki8f5dN/D4Fp4XjAwx4WMCvp2h4CJhVPvNlmnp/f9Alk
Bxv4wiMES5KrauJ0hMb/d6P/1YXz/+42edJz8P/BK6Uljob/P26ULz/l//qf73ny59+OgiAMo+r4
drn8739aCuIOSMkMf0lM15gZnxenf1oKGn8Yi/QiPmOuTlXAZnH8y1LwDyoFur3Uo7B8pTjFf/rX
zdL+A88UnAQ9C6sNEwsE+7+5WVr6Ehr/Xjf2cvPCKUnHmIKKIuG9LOGj+pHimKlyhZygpJQPAr8s
qOXGqec+VIml38e624O/ycdrmC9VQA5vZzs7nNLonTWyhVJEqAFSqYrsEXW/iZ0knGoQUtKAx4qb
AbV6LRNCPHhO2zTXRREPH/TUdMVTLP0PwCiGbybJ0R2sUNdarG+a7xp2DFkN6wMGzTtkKljUGkRC
JGurhK/DCxZt9Ii1eAVRSja2dVPiEm9fwTFyILVirQdMIc6aao+itTZCnMAJ2RoHqIWtTOYvSD21
5fWsRxLosrE4whKOiBREtRZJhBJcfrPo0jR7MXkgrW+qyNPLIHXCtAiSaEyseGeY1qzD0AJElwsq
K2nH/ZV6R4Wf8X5AQqDaz6ljD9d2L8PhVrFN81iYVClyMY3HkJZ5XVhv1cRlAOyHO/t3KUxkWJsx
CqAJhTnPSdOXUfWt84JJCLCFK97PRIFbUym0D9E8KYwFLTvL7yekcq13CTKc5s80dWsQ6w4AkOGH
18QLNr1B9QGtAZMDJXwSOsp8e7fXFsOOzhSTdhWy/pBDtuceibEd+XKhfe6NWcr71rd1tBFid1DG
hFJY0afwCBxOo56ynxTDuFMYZYFUCC0y7CtZzJ4F0n5ouKXvRIK6Ivd7ve4BU3gzqWK1yy1uCf2u
7SF9P9kKT6I33Gvd7LOOakF6wxW0HA4Cj8H5fYrYQftnJgzVxju9yHIfrkiB49/bKPMMoJSeQ10N
NHSrV39aTq2KPxHuVe03f+Tp+dpNYr/+0+pFUzxmyKvN7xzYd1kVYFga4rAqTMe7A2OWd2CpuYp/
6Xk9SA8WUvA87uaeVsBos9M8UGpCdNiaHPO2W/AASaOTebtu1rt3wAnS5CacxwbvCi+fcW6sShhw
4B5CTBG5+uiHQhiTezuNVd0dWr9LnbvaKafqAVP4RvyQdmHGf6KWEWWB3XMTvGpj6DovIs+64l4T
dpo9jhRtAV0hFxvf5k0fF3eodHjeLaJasgwgAcVGxVVAeQNgAM8IA9XoormeZTOoa+y88QgVQ5zx
1t+5baQ/43um8c4g6uQzkLMJ7nMovB57xhwCntRgee3c1ivBEVkdqDDgqPYkbsnsjPQKjmRk75PC
Vt2VO6XAzrNchuZ72KMSzKcFVzzVIJvkTvp9lo4yngtP5DOrEIedQytmMDMCEX/zMIYNMv89hRVo
coOzH6VTpaiTZPNH1WDdwyOKO+gHSBLQy6eQAiJmCy1E1wo1pN1QVdmPwnQJGW9CoSMoun7+HJaG
8T0hW3kfaTW+8m0NTMuJ69YIhJhNQFEIRuxtczCbb3AK6zRIuatJ0Eyx7e1d6LmyfI/UvCOCqPN6
eOBUZNuPvgpbKIrosLg7HUhu/+x0VuHdwPPO2XEM2YIAVVmp3qepVWfXqINgK6Mj3MpWYTspSD2t
N6srd0zxIBc+vl5X5IdWu/OQx3mjQ6JG3o73R/emAskMPgfKmvtoDDDfb3kUwi8ClJ2L8pMoQOcW
MepHn0uV2S3hGCGVPwMTa6/MFkrlNSoqIQTTMQbaHnb2X7XrFON1PCfN+ODx0mMdbJGoCoSUVxmf
jMK35xtoPgP4CvCgvDsUHdpYXWzXxeNyi+6ueqeuayzaklYg9pTZPMwpbSnYUAdE8LgvZIbVW+G6
EAKL1JgH5AGHMYE0k+Tj8I5JmopbzZ8UV3G26yZACA74gJ1iHPW5kGOS38PD8FCO48lC8dLexxCG
TLPFkawxw5u00rmOTb4CLrlLh6EvPobeVBYHq6sqNMGHek5vE6S5vWvCeWg+au3yDNJyS9egO9VZ
fT2DlfaB9RbSeYx6E75xB1nIwvRDS99byBmNhyHu+OUAqJvk1tbHJkWyBHBkkAxW3v+0M1w9uVE7
WXSPkR2ybxjL0aDQhgx9mrpyhzf4LzoTsuMsavT9QGbsR2bZWOT7TN4yk4lOo5qZt1eeLJ2/LINL
yoGMHzkYDIt45mJRjJaFVJzj5him920L00B0kJHjzpq6j72CxvOshe1Y7NHJ8dtH2zNj1MxqEbaP
1mxKaBY5RVtVw5njshcOxX3KxoTcSWo38x1ippm6Cjuy6PcY0GdUpduKwRMoo6grhX4ebhk8lBh3
dlPr8WH00lxHBbEo2/sK3RNW0BzG2cJvzMDwjxOo/Kd0lByNXKBl50N2NUDH6p4ciVdL8q5o+LzC
3WVQ76p9KjJzQjTEVxJycDyqJy6AXv3Y2ShI7+3E7ZpHI7ckz0mtSN0PHZomwBaH0P5rAI+EHFSt
DHGIsCY3DkajyeR9CAU1uUX2Tu92YyiwOGuMxG5+Gh1P9vve1RYzVstgwx2mjvVmxkYrHxnzMCIz
oCwLXSXhHVMf53a44+3bbfaGbobGR79BuOAA3mfMrJ1tDLJ+FFqB9lqth5DHOSR6MwcZ0EZRvUf7
FX38fdklerFLfE7FPRcRy3kEbc2/jRCdfMwzPcaGjWSgEn9fgf6rTPz/txzbWMxKtss2t+WP5Ntx
Vv3r3/+dVvvuHyTOlBktbvagNhYJ4L/Tasf7AwIC9p9k1tRv9aXw8K+02v7D1g3M5cm1ycnZpv5P
Wu38gW8Rf1zgOWi/LTfIf5WTfiu7ve7UvVzr/p1Tk1NZLjVMLmG/59K+mfROk4/uobVj5nzGfPdT
bDrjGRjU71e9f39+VTJJXS2bhrF0D6op8+iuyVPb2AEwbb72aobpXhrANa9aowUbezTw/+zgcbnm
93vsv1tcFZ4wOcy8LgudX6SXFF18Dr8rRHFoVyC9qc7gpLbGbXUHaSilIdVeOod4kj1KTsmMMyfc
verr6W5sDdzqGu76tS5TfzF3NKT16PgaTpitVhoTFLW2HAMSJAebjqmWL6cb3OoQ6/z4UiU9Xfbu
0mDP+814B0sk7HiLRtnocLqBZQJeW2nLre7o1uYl86C3nbAPXj5V6QcA56LtMRPPQnuvSJgmB9aK
nY/vTje3sqf490Igco7bk27RZDYej4cuompy5ZleIAroIf3k59qXrnPGFHD5MJq7bnIhJGXgSOAp
Y4dWnPEP3erxChCBIFfR43FrHwbPtK+Eqv6Ke04S9Ob2yOM/nu7nxry5a/QawTp4POhBmGvcz5Fa
qHM8254B7mx0wV1tD7mXJk4juDNnIkl+UqyoHhCdIKNE+7/aWW05XZ/uxtZ0rUGtlTbYso5tG8Vf
xDHC0flo2kh1RHjLIz1owlmJumiReut3ZjF8yNp+f7rlrQFcun60LlU+pFKiWHRoK22eD8pQabSX
ti+iCxtYbRXmGBnelKekTXoEtyLLsiLCF6VIzgHFt3qw/P2oBzgPa0guSC3gzcx1ntEnmbV3LiSJ
cziZjc3IXe0NDeRIfRgxQRNuaAVDEiPcoPVxNpE61+pK486Axu/8zwQByMZ/dSYt2Ibj/vhVZuFH
N4Fj0rwZooUyZH8YuVr3wekp3zgj3NXWIKwq9CAhukHbdthhlA6VESpBRj4eJBoW45ng2WpmFf+Q
Z+pQjOjGSVRz36O0FoPRatVzwxv2GePAjSaWnOJ4qIZs9IyBZ7nA1LCt5OUnzu6hAHNYZLaXjWfO
1I0F9h8eY5DWM8+VXqBya7pFrl5/40cGwuOnp2Pr86skoYIlpjNCqI26tTnu9HS0vjhYbh5Of35r
jFYB3vWwzcBKOqiDMw1jNjS89E/YxOFrLi8coaXtoxDsElFO+ZQindCgm3vIJ2TSd42OuteZMdrq
xCrGM1+zkf5ZpqBW8I/ruEtRivZk194hQF3WF47VKtJdcxINHF4nCKdifjT9uX5qJl88Tr2dX5YS
OqvoLvB3sFGQJvgsTI/R23cG+VY1Ssugec0+wvkaQmRvpwhltsuSNWcV7xDVBa6bthv0imkKYuq9
sJZB74gzkb5xTK5hrSM6B7AplRsYC/puV5mdY++l34XVDqk7dL3TzlLJmcY2dmN7FfMAPiMdkWMv
sJF7c6/1rtOGB54e+n5fRZDinzK7d/UHz2iN8cvpEFo+/UruZq/TgDGCnTwPYcAtJMZoDXZX8yeE
xlgeNB6OnbdZauZIkfPa1z7wVC7NzxMeGfbb081vbBBr4BXua6S/GZICuEt1+9jKEcVwXLk//fWt
1GPtHGMvHgK1WfuB0OkMcv1h3yIUnubYJECijj5JMP/FjTV7pf00coMrkW5APfOzl2EQcibAt/q4
2kEQsoODjuMA5NiwEVfO7P+U4zjUZzaojRW6VG6ON6hcCceYwP0ElkiGIJpwslVeXr5oXjVD4Q67
M/eWrW6sNpDOUGCRKOwFkT6nX1Ov1p7hK0dntqetr6/2jhoeQ6pprh/Y+aCj5WF4VGw6oGbNhbG1
2ikaAOq2OSovaHnAMW8ttzXNj7UUFkzrBGjDzgRxEf3Jmz78idPLb2Nnt1dZghhKKOSmovTvhQWK
O8AQ0X9F3vJnP7E1nlleG61Yq00D8d6s7gD8HOIoR3GzLXj3AYC2j6mJnOnIxuSAH/1tiTmhr5dp
PeLs0UFfRT6nx+fddq9PD9PW11dJgmPosTZyQAQpAB2ejY10H06VednCslY5QhWblWckhILZAOjR
Y+NTGVnqwoFZ5uQoOTAcWaLEBQ88cbX57dDDf9j3kWadS8+3hmb5+9H3Y/BFUgC3DEDZ+7eajoo4
9wHrwqFZRbSQvS1b+ONBG5rWlVVwmk16Fp5Zl1ubr7UKaa80Z693mVcja/Zi6G6ENj4invIZeb13
o6cFIPeuXdxezMK9Pb2UNg7QtYNgSuVMH8KGyZbpF53aEcp+yKXyhotlBiiqK7/NzzS1FXar4C5D
nB5mQxsCuHE/ud5m/bXVZlTA2gGp1NPd2Zj+Xw7BR9MPbrEvU0THAkGAv/htlR6As2VnbhhL9L5y
9ItVVLclm98wO0OAkE99IAC/os/8MEh0N4QVfm6qvNvhBHNmsW1MjVhFudFij+bNaUfRy9Z2lYII
Gs3mTYZJ7z6sFLqlY36mY1vDtgp5TvwwywzRBri0AOlF2LG5cuORB/HT07Ix9WL5+9G02CGVdm3m
/QkfLlSjHcei6lTl936ZlWdOq60uLH8/aoKHW60Hm9wCqo2G5l1oRFn0ILsy/3lZF1ahj1pzX1N5
GsHlokuToxbrutLf5aEbXbh2V9EPYCvjTRqmb50jqyiazgTI6Xdnvr6R9PwC9B+Nj5BgP6ku9wdZ
al8ifJZ3feO/kQ0W45TJL9vdf1l9HjWSyVlpIG7/2QXLrM0duLVzXdiYYnN1bgu4RR2Kk/0BhTh9
Zy5fby4eoDV3IsNqDe8Nvl7PDSoWcnqOpPPUeRlWVQ48utPLaKsPq6BG8Mar4APyhmOZP/EuRHDR
0ubLht9chTGyaDle9XzcazzgvBaKHdHgxHenf/rGfgRy6bcIG1tevPIp46eb6sby1bsRB41dY83X
vbQ+NS5ufpc1tArlIpZmCdy2O1CpCIZGf0qz+tke0++xEDcoY595Ld46bn8RNI9WazOrFtzt0B0i
NB9ESHE082+0HChwpt1ESkcNz3pbJDaKMNaFXTN/H0M9tJWYYq09jN1E/pAGXgr7thmTb1ZmvEO4
6Pr0EG4ts1XuXjf+mJKkd4fUQYXTQch21ynTPdOLje18LcLhihS6nua3h8rCUxJYPjJXc+O+YS/M
zyy2jQ784kEfzc3YWWYJKrMLZvROYbXMAIiu5jF23f3pEdpYzcbqLEefEQUjGfWBnU3yBWyCcy0L
iMmsZ2OnK99+LCavCE43ttWbVdRDjTBVhdtVEIVNfuenqNY1GWCy01/fmI41v6xToRTRZHdY54mv
DWZTEDmSXelpZ4Zq6/vL34/noplSYEE4biT4SrPrfkGC5G0mizMvGhsn0y//5KPP+0lSuNCc24DS
Z4GAZKSjXBW/9F50B2NBXLZml9r1cSfKrNGUj21FAD3ksVaoTfEY9aZ1xk+XTcIqsqlkw+QiRz9g
wnYom/BdMhmfTLs4R71esuRXcs9fkixHo+Ql0P5JEabACmc9QJ1HQaDAZWU2KvQE8ecI3FAJPG3b
6hEKebS3OlWcGbutGVpl7iicdVgoqjbISQ+fpikv98Xgmzfa5LnXaC51Z24IG+3oqwO+w9dSR8UH
o54kfQMWvd9ZJn2VEAic2v/r9ERtNbIK/NBLardPVBcMvZTQIOY3RQGS1DXlcx4nl53E+irg/dKx
EqkVbeAZ6U+ns5M7Nhz3+XQPNuJRX3p2tBTM1myx70N2PeoHLEmjNwLBOtmNL5d9fhXus1X5KSCh
LtCVrHZmVR3CofqKDvqFP3/ZJI9+vjWA5U0E3/e04RmXl+tF1R5E7pmTY2t+V4FeDSGKYQKB6tTR
3vY6SFa0Lbhp4hkCrLI8ExLLRL4Sjr9w2UedMAwp3VkzNbLF/r4tLMil1YfQNZDbqp86sz6To2xN
9eoc12KuHKpirECTHuYQEijA0LCID6eneuNcWkt0WHKYxEiR41DN/Y0azHvLPjMLr/9wtJl+n2Q5
2ej/Sy6vwmhvZVPdFKQLs9Wd2Q5f/+EAf37/fJK3Y9x1/HCzeqdLSsj+z0tGRPirwM3hbck5Y16N
yvtmhvVTBqjzsk+vwrar+2xEk7cNpiY13s9Tawbgzs9xVl5fkMJfJuJoQaKKY4HK9NvACN9kUMAq
5II9Uwbosrw1G/OiZQ8K6/dW8BeCDoni4IH9+O1sGFea7nyrmxmdQb3eSTi7l43VKohZ9Ri+6eQE
9oxSFNW++srqEbg8/XVja7DM37uBKZ/bWsC1D7g9BzibfLYg5oLy+6ra3fQGeP8B//b8rfqAsNm5
l7atiFiFMsKUtVXHUxvEdfSIzNxXO8I1rtLC76c7tfX91SE9UEecpjLEBh16e0KNYx9q6UsSw6K/
qIG1NpTqOp3yKg14uf0MAvY7sI1Hz/EvOhbEf6Dv4LXptedD4i/E82hm33Mzf2xc+8znN3YMbxXY
xpC4AoXCNvCh4T85qAXc1Nbo7E+PzeuHDnSh3xdU3Fh9TgauYVrdtchCdt9dZG39UvtgJKK5cAJW
IT76nTVkPhsITHIowTrG9e3e9tSc7zF5hCR/ui8bC8lbxbgcEISiOoYOvCW/aUP/CW33zzisnEn3
tz6/Cu0eCTUFKFo7lFZCVWQ5krWcdFx0yGdf1gPz99lQce/y+j9yozDjBzW7X1PY4WHpfTj9+a2l
tIrktHB1qP9iEQUVj2oBGYMVT4LTH98anlUYd5EC39r1XLbsaW/p6hYtvUM+zGdweBu/fQ2RgzRb
TpEomsA0bfPKVOKrPxr1ZStnjZCbYgNNhaJtAmvq7+Nc3FVD9abuizMhvBFka1icSZkTxLCmgmwI
X2LPuctT/X3Fz4dEVM+H0+O/1cgqkis4Cn5v0UjtQ0aFQ33jeUi/VsUPrcyuT7fx69L5n9mjcJfJ
PzqsO4lGc2wMeAYYVYAssw8+HX8Qq7B/iMF4qPvQ35cRzvYKryv4xHIPYfedpbV1UIT6uUvKxlJz
V4E+aIId1+qYrhhptNZ+0TD+bHzx8XQvtz6/CvR2EE0MJ6gJQg06jmk/okZyqxfnnu82zvA1Mq4H
ou+k8NGCoU0OrjkuTpzN20hg2md6yWNjqzO7yVbIrMI9QVQPskbWBD4qKJk1PRXehVmyuwr2QcOZ
CNyKgpjZ291OuU6KreMvW1mTB8KL5mGNi7Ozciyzymagphbj6RbvYuuTJrP3pz+/MTxrQByi6U3u
8PbAjtLjAzrp7RU4VXFm8DcWkbM6tiMztsllcNWCMfJpgFMJev9gafLMGt368atoj8daZigm4G2K
EutwMLMKaY+IEnJ25vcvH3ol0tf8XAupBa/zchXMo/Y2Kcz3eS2fx7IKxrI7nJ6ArSFa+na0meSJ
XfMiQBNN2D+iUPRYYTbQJucKa1ufX4Vx7uFnXff4myjh/qkjW3GleWb71sAF7MyZtNXC6rhGcVa3
+4QF2g1Ts6tz4z6qJYbKuHFcNkKrCC7GUGvHJqYLyD0hLWO+CWP9Taz8H5d9fxXGrbK6DotkFbCh
3veTeZ9h9eWF5mVraA1y84co79I6UjgUJx9Bm7/USr5z+ugN6hRnTu6NZboGtVHkR0PBzFSgUwuE
lcy1vX4YveJhUN5ly3QNXOPZFeGgQasDFDg+OZHzMFH6z7P680VzsAauhXgGZpFMOVIZq51fR8MO
YwZ0tK3msn3UXpbvUZxBaKu1tPLrIPPHD+M4v1Vm9rbT/A+nO7CE6ys7xRqVputcDktbrwMP8u2i
ZlITaWNVvDv9eWOJpte+v4rjFEmaGXEefn4tP8xu8awg7iVa810gVH/QK+dD4prdVVkLnA8zt8N5
E6vKvE4v7N8qyvvUdkK4xHUw+wpBdsyU+yE6BwneGrxVhGNJ71V4BtVBZM8xfHNX1JX86fnInpwe
vq0GViGOv5mOlFxZQ9duWhkYRl3jEBNamGmebmBZRa9Mzy+h8KPVBX5kIhhyGcC8/tqP5RvfiO5C
N7ksPNbKqD0PZmNuiiqwsbpv/PzOrfxg9s4JEG4MzxpSN2Vd56kilIFtRzqWSaOLKFHnozxw2Qa1
BtQZBSLDg69JlFCHH7y7PozoUSA/lT7pSpfXF82BtUo2XHccPRxJZCAy9cFOJnunO4tiIK8SZ7qx
MctrbF2bgzxtRMmzHFIdP3u0rO6M2cy+ZdOIE+llvVjaPlpJIzoxahgZKjTSq13rqL3MzBeozBeB
hYS1rIGj7+dmNRQa0ogBfn/yZmr05nrIq/jMWb21klbbVC96Mcl8WCbanj/pFTRfy/XkOWzB1udX
u5DgjLBNyL6BX4Yo8OEjJiAHhxVGaqdHf+MkXQPqqO1mVSkxlPbcEtU9HmSV8j6gKvHNjqwLs+K1
IL2L+xYge8Uystp3yJi8jdv5k+81Z94gNgZpjaKLQqQq8zyqA+xaEaQacCy2rHOF2K2Pe78vn7qY
sAftkNNruWV/1RwDXY6s6C9bPmvQnGzbGKEFuwrwn0ALA/a7yhH0PD23Wz99mfOjla8mDcRIzsc9
PHB2UWnfZuVZCN5SGXntAFiFbZ2MgEs9swpSRBmRiHFnoy52aaVC8eLonVD3Whw6+lWHCNr03Lgh
vkw1JhB4IFid7d12tZlhv2T54TAFsJQEJuoI+qhvo+cU6b7ktZ5jHtnT9LaAPK/uohF6H96IaWw/
L45D1aOPqEr/VW+zLHnnh4tIgmM3roeAooNc9TD6RnJwbNGUX0bXssLn1nK09LseYW/2Iy/dmHfI
rK2LJ4cHDmOnktTFylW0SMIMUo3TXirDt1/8sTAnAMtIglwbpcCZjUfkOboZ/L4ooTVIR78dyjD1
b7FH8sOXbhxj417HRw3xIKsTXnnhdC7TfDSdxWh1/HLORI3K/a4aSh5Tp3Pi88u0vTadq4zE7gH6
GEUqA9P3xx02AtluHNMfMNjPbMNbDawyEoVSnpNRh+RpBf+bik1ADNpXJ1XvTy/2je+v0XYpDOi+
dHXWI+JtII8xp4IOmNxUAlHX001sxNMachc7id6hDtgEiGgOeHR7uGnlyno5/fWNByJzdZqrIkK9
FgOdwBtVegVwN70n5Z0P9ajM20kk9UNn6BfVaQmT35dSXSYtpCCfwYK1jZJj/VGVtbGbwu5MZ7Zm
Y/n70VpF/A0xBU9WgWprO9r7E36rJuDgL7yP4Ad3esS2GlkFhFEmxqwJ1qwTFfZ4iLVE/pQd7liu
Rpf2pxvZmvTVAd8W9RBqccu0WPlfYKfvbK25jNkjTPP3UZLdoPoat1puypXzvpRF9zmbtepHYU3D
l6kS1V+n+7C1tFbB3dv1LPqO6mpe46C+E1HiUj1EjvyhzmZR7/pEs6fdSLx8O93g1qCtgn2QZW7o
Y8SB71Vfu6obgiRJLjwz11g7ibBYiqxxxfNFq658LAo5OQf9smRiDbQbdMj4dsKLF0J1+V3sldl9
mzX6x4sG5leF9ygumrSMsrCquNeUnXsXl0L/yiV3OhPWG8O+Rta5Y1HPRUMyl4V5ftuVXko9vT0H
QVw2h1eOiF+ymEe/3RR55yfLlc8rvDsrl0+kQV9FMn3s2uJcMW+rB8vfj9owlDF2I5fjQJtK8RMj
wvnnXCDLc3XZ8K+C2TZFmcZpxr3PQZTuNvNxmNPDAXut09/fwOhiFfb774cMHWLN6pUBiK02e07K
afLwjy5NuR+aSnsfNcUT6oK9ieIz58md50xquosxxarOrIGNTVFfdXFwE5L3QvELpmp+iHRj3M+t
j+qUF5vXp3u51cSqk01qISpdGkXAmfXk9vM9mn4BkrFn3lc31oC+2q2ikSqPo6oy8LFHwT8uTm5y
KS+8i6wxREPmJF6fiSKwKrx9J7wO31ep1d/EbldeJmRDxvT7KrD8EQJ0qRckCiW6Xr53ExrmO+T/
P5yegNdHyFzDiZQsoyhEXT/wrXh48Fpfx3+1N58v+ToGKr//euUK8veUzH6Y6ti70oqUV+giLmV+
Zv28/vPFr+A5CnJHFzMXQo69UKgUi6ux8XhmG+v2XEF9o4E1MBNtLgWZ3yxR4TMSEtkhHSweCa3e
vyzz0FeXQqeZiTCTBpoo+dy02U08d5+g9Px50Qys4Zh5W0xIN85lIFXZXI2R+GvGhfTMb98anGV7
Pxr9qJ6NpsncIuh16zo3szvTbM7k+BsnhL5sGEefRv5UjwY0joIZjdUdchxBGZtvnRiz1ci8aO2L
tZdTG+PCYUDEDLCEQ2fVQBkbEEJ55oB4fWsz13g6f8imfjA4/VMRQyL2seuZb+MWQ939kON/+9cl
E2z6qzlAMAlrXYHC7eBoOICOpe8NV5mmo0p3uoGtfvzHTCQNsndJEZh595JXxr5r9ZfICA+nP/9r
L/jPXACvmN9nGnmUFnFHOmBjW+Bp/g3+ws+1VRz0eHEGRr/Xth4nEf6low8Ln/hMu1vdWh1umFF4
OKFgvdLMwrgRWRsh6a7Jd2Vsl9enu7bVxOpwy5PS6HSzyQP0ZOW1gR08Zs7CDtoEyc7LmlhtsHLW
Cj0syjzAUO3Pqs7vTQ207xTOZx7/t7qwyr67CW2nbuKHk/R78RVMdPk1cW31Zs79qj+zjWw0sobX
IY0Uhiji5MGs3O94etxWcfxOptOZTOr1Xcpcw+usXqeUDqUUYnSFTrCqRfze7dpzSIbXb0QYK/2+
fhOzKcs4XKZAIIRvdRLBz7j9nA4CW/hMc3YhPoNnVtQS1K/EyhpsV5lpN86KrpDdPqYJqqVdoaDs
GShjIfRz7jK5NWLLRB1tvr4zuxOOzGmAjqsx7ZMO7CuixWbd3F60bNdAO68fQkn6TD9iZ8LOQVhv
GmliBI8QwYWzvorvyUl4qx9qbR8Z0VjdpejdP5mmtM8xNn7RR1+bi1V0O5YwR8fpWFawHAr4pLWO
Xy0iogZEFcPur+NRVs2e+rueBakKPXhVqRdXnwwb9pvMI3lVuJb24kbj/+bszJob5dWu/YuoEojx
FGzHdhJnHrpPVJ0eECCEEAhJ/PpvZR/t1992p6rPnuqn205A432vta4czSIPZeC8zXgRiHc1RKHd
WaAfxsokrftJe4SrLqqdj77hCxx7BsS8teDgYBLEta7PPIRV6UEzvnpA3yCIPbWKB+sGIDg+3dKB
asA7IjYsXxwrLkzZcwEVYUVWR8gN3U6OdunGCzfnf6YYyJ59Y+H5+uIl/ueq/D8e8rl3KYGngWsq
Y8RU5L8jYZNfSBYxR8NY8ThMyzu17Tej9CnVq79yfDH7Uc7dYwcp+9Ygbbh0fhjKUJilEjR+oOBq
l23RfeVuu/AYzvGayZqCGg93P+hK6MctRVfc2LTt9zYm7du/TZWzFZgHLV3WZemu5jZ5nRjZYBo+
dIH/t5l4rorEnd73QWq7K7pOCtHF8WFc5/di/OoOeWF1PBdGIpWor9fJdajaSBHBRuX1vC08JCmb
tR+D9ZjBuo6o6CJo/000Ep2LJcOxSNJ4SToUt4N0i4BqsasBEAUrrylnOMW+2BovrMXZ55//1yIJ
MogJqabd1ahAcFzXAOtw5I9Kgmlup6+6vxdG2LleMiR1AwKr6a5SoKCeIN2P73Jeux+uDYMvatGX
fpGzlRJajtosKdJ56gb9j51JHPAnYKgAZ7fmUYUw8a/KbRdqGtG5crHmqCsxLZD73P9h+Ttk3Nt5
pX9USzdOq0MX5ltolE6z/uob/3drKTrP+AucClEykd3VKoM9D/kGWUElmUm1gjjvwn4biXEHcOC/
nWTOVY0ZZV2+iqzYILgnmw+FmBLgJwpIJVJQksgXI+/CmPj/ZI347LRBiszGDUbdOOAuqtEMEmi8
4Cvj64UTwLm0EWlvYH17NMmyLJmBBA7rqkFwevX3Ne3Sp58dmZYGBV1qQn6Vgha2041vqlbUf/7t
w8/mJRBdgEJkgm3A6z4SRst4SL948Jd+7s8X8l9T/jNRdYK7iG3WNYalCzeGcLz6+0996Z1+fuV/
fzSSDpsJKbibromuNZ/3xXiv23/brdOzGQ6dJ9DBKZJGVWvHI/yT7Q5IqMdatLt/++nPzkIsyZBp
S4Ni4wzCkAFUmEoKmPhWBPz337/h0tJxnt6HhGDNAPVorqTUv6NmfId/8oTIhwft6I4F6Z1bAPeA
y+h3r74apxdWxvNAvzrNQCCOTHMlfCTAF2TuGI5YHSdahxUaRfkXK/CFVepc5hh4hxZXDyrzPNNr
TeNbtoB5Ty14BxRudnWDcbeCVP5vSZ5g+fzfweZaAuAeHYoNqh2B3clPZw2yMPN18/eXdWGenAse
OaTEo4hlgVZ3Cr5jsvPJ+O3fPvpsdnvuXN3XOHGJ2cDpbySWcpE8/v3DL72Hs/m9wMEBxiKopr3K
XpnNqmB5z6fvPWopVEaPizdV038ll7n0kM5mPIAgflqA9UFttCabmXvzh2kJytzff5cLC0pyNucL
yNHjrAMQKI+HNSrnkI+7YAj/mIWBG/T377j0K5xNe5NKJrORFvDEr6XrHsLhq37sBc1mlJwVNj5x
rAiSq/lV6AO6XIPO1tMfWeogA4FCQh+5T6A6DhC1jiji1ZHiwc5gOW0zGIfnH3y1Or6acXLWX/RC
Lv2qZ8dwF4wh0mvmz+uknutDt8i+2bWZUMG/7YnnOkLZAO0KMGK2McUaJMe8k97tkPIOF/3fX9aF
k/i5jlDPnVkXpszWDAjs7Nhy37D+1DH9G0D7nRm/spheWDTPpYQ4MiZU0R7fo1qOMxa57dpalpMJ
9n2cfdHYufQlZ8uAypZ4YjO+ZDG2K4M+PEVrc/Br+FaE0xe75qXvOFsNYm6QHmNgVmijdSflej/V
y3uWJr9R7Pn4+zu5MKrOBYVDl+eEgICyXSL+ySEJkLjjYrL7t08/WwLq3HckDijCamAgLodO1yeR
0fn1759+YYE5j+yLUQoE8HuctzOZZNmkDKqzuQgrnsdf2bQuPZ6zRaDRFrTSQcxbhlQGMI01EsdS
smZfnLk+t7v/UVw41xKuCbfjbBYEQWsMUDMhPZ8kt2BQ76UCmq3O33j2lbnxwq9yLiyEPZ2uQKVP
26YI+10CWliF+vNX+YkX5vZ5PB+1EV1FN0/bcai3SZicYgopeDGNf0wIP13rf/39nV/6ns8//69T
qrEjAu0yP22BkXls0vq+z/i1UONdPPmnT8PSFxvLpe85m94JOMgBHfFmbBjeabS40SJ+FDboykyy
jW++Ei9deitnUzxYVT8yQZGDBa/VpoDfsMIi/1Um3IUZQj+/9b+e1gprDGsWPW0zFX00In5AFMef
QdVfnBov/fBn05v3vB8GFZttUvCsBJ4J3oKVDdu/v+oLq9+5bF6EHVSVA65nQHEZvvXaeOTEmr7p
dwDKCb2LtYq+iuK/9L7PJjpbKANJF78KgBI/QRe4RT3zfYmSGtWH/KDcV06MS7/U2S6uOMvmOcX3
BD2qXWNiT045U3U83+eQ+v3TkzuXD3YtFpZ8jfT2PyipuV2wQekRZOMZ3OqefdEgvTC4zhWEBbIo
5j5J9HbpzLIDGzkqAVIUN7UP7b/NwnMZoe9pmq7a6m2IWkAJC8JPgMFv+prf2XT5CMfhq/S+C6//
XEO4Aia/DignbwHAHssuUMe+I0AOJ/VdNos/cly+uMBfeP/nQX4y89mcAfG8bbqFlypO6rJdlSx1
uuhSO/LF3LkwM8/puSyOhQ4BzNs288grUXch+jSt+eKk+J94sP+xb52n9xmQP5nRNSonUA1nHbqx
nu66egBgOgIszMLV3gXuLYndAXbrU9HE4w4BrboMx2Q3J4784/iI/u/6xii+ykAXvgWm8E9K8wZx
e+qpHsNbhQjDdPy31IHoEyr73+soWipoXPii2AEqXxZL8HMQ8vnvc/XCEeA8z68Lo5B1dMx2Y2r6
Kh6B6QPgmu3Z1JvrZa3NKzTh0VXXM777+zdeGBvnksNQQIu5ImVvtzIH9OsUhvNwnYJ9l3+xMFz6
grPLvZpyg7uKKnY5eOnDBJ43+ccD5bnkEFF74+wjfPQSRVdrM28KIOf+7bF8ztj/2isBr2kYz0Y8
ls9IsryG+agfTfbFSL2wWJ7rDREPBJuIH2IQ5dtNIrsbqdU9SbMvZuSlR/755//1w5MEMiTa9zHQ
7mznkuguls3D35/LhRXrXAUINOkIMuSQoacg23cxCvQF13CFQjkcjzECRZ7+7XvO5lgTdCrOLUt3
vQqmPWy9Xv4GRDim+7pfLb+dcbL48nKf/qey9T+WsHPdVuYjJpd2FFs+OStdFYpGRGo7JLAmTaUW
SYhRwEeY3yquoa2JS9oBwIpQdhUzUCWRBwGqxiBUyvudCuu2Qx7ryKZwP4kmHb9TCrjlFS7R7dyV
XtdWW7gyGhpeFxy8qtMyMRumB4fchxGqrsQq8RLDnjM8D6HUrlwi0JOQV0SQS0rbnoyqWsJ5dMBN
ryrM6o0fFwtkHdCQOMizZghKl+XtkXZgxEMPoF4AsM5KAbDuNz2s8R/gCuDwztYxyK6R0N2zssVV
ci0L6cLhiDgyflQ2JbdeFjOsqB44aQkfah9MVzJhcfPd5qEKjlK2cW3KbNAAU6ZNemVlLK4M4fou
mjzaaF0D7f0KADWgFT1FYu2Q+X6H6qmpq9bZepcEa1w2cXMQvFjfOYwAbzLUVe7qnUjlYch18jmE
C1qJxjq3AbO6r9KW5GVuSCXSeEujojkg+Gq5yuUU7SBL3YA3/Etpf8PhsanCzN1SO+6SAZYDttgr
v4irMSrGDVl0WDV5Vk2kRS/Oi0eeRpUef0XTdTuATTy4qYoRngwG3DWSYUFF2BUjv5pGAWLnI5Jt
Khm2cJNc9wN2NCRS865sDAIt7YCdwSC6u/ser+Kqi8hUmcmU0/RRY03vNf7VON/peP1Iza8pbH8B
5/BBgw/Ypm7XMTq5XJWqk5W3ZDcLPCsEhxloktT3ZfmFG1vqHm30pL0+Ik+p1AB3NhGemNJl6l+m
Qm34Ot3ky6ut+QnP/BamkUPi+g/dTUnZT9iatW/KpFnv4V4Zy0/ZfDVDsOHE0DxC54uEL5YOe1fA
iOyCZTqF8xxXOWXDiUc1u4IAm4oy7YQ+xCqhfoOxCQ9z3eLUhyKfnn2BBz+pjV/H4oRHC9AwdhX8
DuhLDkP8k/roMEn31LYmBas4OfZa3DAfV1lLTwsXO+Lz24gt3/RSv7R8+U3TRCAyW23guevgaLWw
tQb8LfL1s5mn+2TFkBtHWuZoQoEKzj+GNfkRyuAtLuKPaS1uRdZUg7fXhrgNeN4vlqbIfu59RQgn
22zk7zkCc2CJ3nTRfALhGuOiX34Gtp1KkNe2cTNumHnq8xrnsx2Y5xVZEnjbPd2TZnrtivCJNnTz
H+aqH9QjXRFkW7jbJHoL02wHlsPWtcmNjDI0auLiZbHitiDisQaSxLfuRmT5NlELKBvjJug7FPQP
NC12QRieBO8VEran04T4IT7pTc3JYSDtHoEW28bkexu6K6SVXNdclmMbXo/1fAejUL0ZmmFreH0A
SLFquuYbplu5CnZX1/6NkWkDjl61ht8KX9x3i9sFaVZCT1d57KdYBjkkbxL/3RbFSeGjlbVlKO/i
YdjPKzCJndpCw3xvpgCwZHWqMaQA0t4C+gNSrIa1vGg32oi7utF7I35n6c+Idq+wSV3JJoc5B6ey
LjlGbKpSHb9FDceNkZe0P6iieYry6EAUaDc1CLiAIlxFsW438PrdRJTsOvCEyrHBO821FTeTTXgJ
vu+HD9tdvgz3QJ/3pVroB6KyUcTKPyKlTusnS8MtxzqUN75odhqAgrIn0n6uGM8Acd1Lu+5rFj19
Up/RvYGND+5OHJcjwG9jkt1jN3IlVPW0HGiidqkhbJ9xkESLFF4NNfWAEQDSXXuzWXA33bh0acp6
Rr6cCeL429ox+QRkXKFKObuVbY2J5LNp0c8pIaXJ7ucoj59a54ocNGZpnmTY+M3IB7z+TotqbmCz
9uxXAgR0JRE3klb4u2Z4Wnof3MehQW5yMw7QT7dBiHndkwnueJ532VUTU/4W98CJVFFSDIAWcJGB
cJ/g4bwWFqzTEqYE5Ig3bZz1cNQrBqo2nc1zvCzytS9qZNyGMZbUzYo4taFcuOq36UQaATSFXudr
jSL/PUM0Lt16Bj3RMRlS8SNH0/k9z1DFGrSmpzieg9vIgerNrMARZRldLXeTMzrY9mEBwUyyht1V
HyTzDwDXITT3cfMNMb5RXUFuO7wPkptP139c8WWVN8w2eeX7Xh54hE/cRE4QeaBiNMmmZ0g4PaSt
X4ob1bOw+50GyWQew7aPn1xdQIARiUAAcK0C9WNy3P1gLJKveTcTLBMqPjj0JW8R6OfdVmHX/w3w
9BJuxkkVgF8v711fBNdzBgjgdp7GBFNsCQqzEVMOBya0WPQYh0OyY7ORGkTtucBabqLXJsrbb8A/
D5g2Ahvm0zxNw2HOwuZJrwn5WdcIoADxiTt6s/TF+KfuJ0q2QEKZb3CCud9N3+oNs3W3WYWkBx2k
8alrXPSLRkus8B7psK9D4k8N3uL3DnodxMbNYESDI/qTETvH96sUxdWEjem+j9PxEZkd8sn347iP
TaExB+MUGPF5SFFDY06TPRtcflh5HZYLgO1vDT4KszTTODfE0/oyQdfQHvMozQ5jOzYbcHG+6zCe
5LZztEkfh0I33z4Ra1FJUHf8OQeR2U0gZ0eHeQLP4c4gadhtxIKNePTxgPkVFxIbk4/FXeqGaRuA
YvbAbWLf+zx0L/FEsudhDvsjKuzJrpHSXqmZNzskcEf7Isn8CQvm8iNdAj0BRWHbTTfP+T6u8TN5
D/3aJxC5Koo8eEg8LAE+bSHozfAUsX4Ega+wzS0v2oWy3QytTxa0WrKC3qx86ZMqW+PujyVhf5+0
k0c2+sKvpbXZe0brvgo4DyvILGllk1DiW0bsYLhh8Ry00I4iLet3siKtmVeII8+QxGHHUetTk8eh
q1apsfR6J6h6REqICyq458YP45ac0BJnx/xdF0X8JhpG+O0IWHENgy7Ybh8SudTNBhDEMKtyUofL
oXNNlGydxAGHlW4FWGTv4G322xUuraBcF6fuE+h/pzJ0mZt8lSZICtshJh3dTN6Rui4zxS37IzBQ
bVASsYqxRu5kZhaz9b1Cye8gYjsbvVUR0lh6YaE+KjgWiPsGkWN91aVdsUuRw1MNqbOAowN0F0xL
NaqAmzKOkyjCgVfSx6Zto++C1k8JUoKquR4DhgvdyJ7AtVqWMqEsxdpns/7ZuaiWOADm4IUfagaF
7pryBAcYFjThNkv8HFQER2xxTSXVamOwCj5KXbPmxrZdUhVudXrXe6d8BcQwCX7gwGP8LenrIroq
8iSL2goOERnf5JktzG9jQE18sl0A85ENp7k4ysiGOoZ0BxHKa7VEfdFcN8J02cMQA9o7lGqYzXRj
l8jfYo3J/S5q2lBsbdMHxXE0Ngk2oEtS8mhHbpFkhof9TaFUl+OMGC0EqLWZvgAc0C5V3VH7CUnv
2x+1+xQL2izKi6u4H+VQNsjMWksiI/lGOhwtNo4zsKV74dZkM8U4MPYEB3nIM2VTnApk1vmNZCpZ
b1sN3tb90sbObGMPKPY2x2B0eOaudtsOfPZswy3V3V4yZPxu/CCb37BgmXav+rAd3/BuPLJjwJM0
FW04MRXDhF8qMloEqdVkwgErhDQQOlqAJzv0EJeU7WD3zaYK1uWBXsfRnIu9hOnKbIBnW+MT2I7Z
h5gkFh/lWz5spUqDvlwUbOg7a5clgV6k6+YfYzQRRcra0rAALCdJxc9Gj0g2Ak2l9/IJjuzB38Iz
NuXVGA1BDDIgD4tDA6e2fu5WQNGrz+xR+WFCOepD3UXrCXajGpWrmHXPJG8UfywUbB/3xMoVYDdm
XDLHmwmjNzzWo27prw7iHn7dpiP1Vyrtl2BPqLP+pY1pHH2DRDkufoW2Y6dwWIIjNEbrz0KECBOw
sA7XJGYQTQHSbY/A+C3rHpmi9F2gQIYWNlBf6YPMnFhPdaNGs28YlEP3ESFr8drWfgqTT1ZoFlVD
FnYuLVtSTF1Z9Om0HEMgFwes4irFRRLdpLg4yaHBalIFypMcp3UMKRxvB+h61wwpATft4NfoiTui
pwr+k3jdSmyeOSYSvnW5brqpYBtskYxXcH4h0LsNehUeyWdSzl61rfKvnBetqmqJBIO27LxW2ZVo
VawOk+inebOYNMcBUeQ04yugMWDE/kywSr1nucPqgMsDVIoRHVN3DZFphpTCWazB1jd9/Fwjcp+i
MO6hDGFYgTJcdWviqhoP2Lwi/TPBPoWSh2ig9OlW9F4t4lbsswcrXDPc3OfMyTJclYX81qasWbuy
xQdhAlmz0OQVVEONGy5wzl332BIzhWD7qs9lzQTjTMwuKSI2/yDBHLWunG08dtfWTTUXpQMauNgj
EgF1LYfooPqUYM0Uj0VtbHprY+qmh0lgXB+WebXFlekRNbwZbcT8DQVa9B4po/X0PCjFUGT2aFpS
ZGZgA/7Jm7hPr9dlyMkJJQHNdjIOovE41iYWOa5RYrZtaR3NMbqbuhF3IYWH++AgyNO3g03nBg5o
MC9xki18OVpdhIeQFtN8l0xjIH9EjcvFTSrohKqD5L3gv5TVergx6JgLKLd9vb6yIGznB9H1CT/B
FNbSA6JVUnFrdAQG8rYzRKTwGQSU/V7BcHG4b+jFfCyAMzc4HuRh3B55O/vPYdLTqC4hJl/IdlKI
wSiX2cvoSQZFfqRRT8cDGoRLdEtUA7RypcOgw+4LKbvdjH2GkCrQL+xvXBl7rIiARM6q7OFhplhX
m0j87KJ+sA+xykHlrPNGhE8JStPkD6YMjw5JEON+NmusDB91Dsl4W2bd0DUfC7SzATY3OnbOVtOY
xfoQBgtZP5BLzOcDU3yO7uRqp/AKjFt3nw2zPEyoMC83OL6l/DtdhpS9EZ3Q+Y04D/UqGOGBwUO3
tF5R61CrQpRoydNw1aQcpQz6uzybV/crAJ2QQo8QSphZN6yQTSKqzNYmvW6YjPxHpzNVH2eawzyA
4htSUcsa76rbSdHU+e9kNix8xu2Gud2CY9ByT8IgD57JFOXsOPai1bdFk3TrJls4kQ8CPnmc7yHn
AtejnFLYAfLbdjUZsSUiO8W6GSxZXVLlUwG/gAtZQA4zm0gv0JgiOQjrOXbYBTddAN5wHqQoWcX7
OrGp3DuIS+NNynnQbSTJFfsQqbK4g1JH+hF3yJFHRQnMg1MQyqVz2kEJ1KrwOgmbeLkLJUHu96p4
Xjw7FSFOKg87Pj8HdMgx7DISQIvWpLxF8GxCVxS0umxar5UYhsCh6pJogTZK3bX4C0k86du50fhZ
PsV/XX07grarnnFoiGpVxm02FUfkoLUzutPycyWoNepUaQUQYkq3mrBIVWBRmO6t7dAb72+kYdoX
Jckx8F4VJhp91a32FMUWgj2BVpmgA3lDRpIXdFPPWYLKUZYuAu4IQhQKTsGi++Wqc5gN3xKi7bKL
sk6EFXbZyR2DoZ7bbYIq/02Bo4ydSxrKfjnmwubNUPVpj36ahQpp3tA8DM0+mPyaXKP1liUvhBbK
kNIIFi6PiK1t576yE5JDbuJg/OTiocOY+rfO4hRkq56JFh066gE1v8LOjQ1HzmgA3I1Ryugtp3Vh
70Mw3FsINZKJCwgdKBbUqVyk6upd0XKs7vD/1PN31otpbndJL5tWlgzRNLiE5kMvk6EUvPUSLPYp
7fIynWM7kiqe0mAKy35FORd39s6E2Rtbe5ofsbv35ARuzjTv+iExHd5JBI3VU0ZJFn2YwOAAWcZe
E/mrWHjeyqptcZdlZdI7xGNUElG3yQ8NYUZsS0YDihoVfoy44yUMdUYcspXw5hdYqp+KeD7nSSJL
MeEcgO4rbeW64+GahDtAaJv2wQZ5IQCWS3VBKjotfn7F9Xc1JzhsaLgJC5cUhxAGXPengZWrv4va
YkiRnNJNsXuXKmBK7zB3xXpNUZidcSbME/0nZfBEIrJuxjzdc5nZ8HZog5y8uiEostcu6YpDPBgJ
8Fxvs28cN/HlR6dlk21aNyQw1zi9tjhNZwylU2aWDvQ1bRwKDhjBb6lFOvFrbjFV33MFyajYBKgA
z6BvFGKxD9BydsPruiAqtpzhP+irglERnTyqu2TAKQ9x17u8dU39WPcoqF7PLkv7g+sJH1G/TXvc
ZOKor6OX1NZexWXReRYnpZuEsAWOJKpjVzqiKofnp51MWK2LwivYwOHogmslk3as/KI+N4ewiTh9
SdJ8EM0V/EQsrsslacS4cW3fpYdEz5xuR74WVm9GFLz7uqQwnCMFvY1qaGzVMEw7T7JU7iTusj8R
PhkcsSS07KfsO8636+iZy0uZaSleizQL+4MfRnYz1BFuXfhfjzryaFPiZoPq8oMXQpQa/PoSFuLa
oJpIeh1tdY070nFUDqBnFDUitGhnM9vpIaKoJPJrrwraAD2JF8iOU17oNquAIcqmHdgbjn80+HqC
FPrIGPZoOQCJaCbbdjzCoKT8HumL9IVKGExv42QQ9XczEtW/apq3684VpDObuogzciARiquA8fKw
OTWTHhG6TdqB3+osZNEdLGUhfLFkwKIHctPawj9RdobHNd1i+CbRwbGIpO8JaQFOrVPizYl0sQve
h3BexqZyGYqbf2yohAePZxExv8rskvB3Z5dxven40M2b0CkoMco+bUwzVXXT2fiIaWHT7QgDq6iW
IXPYWAcWNpsRnJH4u4uG3lR20KBVYFGGPb7kWMT587KOuXllSLjJfw8ztx0+FqcF8hFQJQdfFQNu
Xx7VYXC2oYz4VHAXrdPBLVwzE4rASg+qf8/XgfI7hg598ZLJwbEGLIcE7YeNszPWzz3ijEx/NQgO
zJRX9WofWkqi4gG+sHXYo5GUZd9yXtR9sw3SsWPXdg3SgW87X9t+2QbIw09vZgsvRb7DYuNXXZFE
9PrQtvDUlR44xCefJwAylNKmJnsJ2mWyu5rBF/dgcyO7bxECroqKNVx0dyOItfkL6pU1hlFi1xxn
UYa7lXtI2znQT2qiVP5J5ATeiQtrQSpI/PupLXFsYvLXChFaeiPXrI3+aLEamJQJ0DevcefMcOMj
24cvy5J25Liq2c17NUBLifGt4lFd48aJhHEqiKlfo5XJaSsZAfnToOQR3ce4DA5ZifoKza5h4/Vq
ZymSI3d8ANZqLIMll/KA7k6Ks0KyoCWVlbFgXXNopzn1P5elaNKpHLLJhc/BVA9mz2ObQW6Au32K
oSx5zfY+llmLvS1ArtoLYl0KiRp3EnfHgVO3oP6EmfVS5ET0qgqKlNTygIZFz1C/9sV8ZA3NaEnX
BPZEzlB2fkjIoHC6H/OeUVQUkihrwBqOu1ZG2wk6zyk5CUNsYW99UaPBt5s4sgHjXZI1wr0FvYfJ
seThTAezw+lqwYY8rGnYfed8Ei164ktNu9vWs7q+8304WY+iNpIkAMXqcKDN0I4aCp9uC73WAk0V
HBmg5kHhdlAosHPVwgePs5TJ70RRtDY7oGWnhrRaaZvpaVMvhSG+RGEvN+3WZrHJn+Gc7Htsszo2
3asK0DW5x+FAjw+tbln+O5zTYnlKuoYmLzxMJHlW3nThY07mKHCIm0T4xwfyFJlzcBz22OAAMMUs
oxuSpHN+bdXiasznLk9vwnhtxgeiDLJ6BBYruxViEiMuj4QwUnVSmenaN7lvb7MIpe4Hlijr3rxR
vEWtaYpRTjN9jurVNMNp1CckW55XAaFn9SnGSG44j1fyKw8/tWd7Dt1vhmIi8xoFZBGgp5RHRu1H
2iTxLgIEzH4Uk43b3SwLFl+PrFtQYFZ0SuxyQFm8Lpq9T0nCyhkp8yHuAiiA6UqrqXaVFh5WCAwO
9K6OKPLG5tYj4F/WdxKyse4GUfQmfx11iGiw2PV+2I5mnu0WeUhSbmXnyQ1qr+SxxVohykKjybRp
wsB974MZV1dncZ3EvTiNfrNgrZ8oqnuAEfgedamieQzquF9wpYgiiz6aDGkZoU8pr+smWdAlK0aP
fCoTd1cW43xEnwVi5COOdlRc+yjvpiMWYYq1MWXRvEm9RSPTRSrADU/USbLpPk979zrCmnMqcI8t
7lVPGrbgQIV41/puTepM9zfIIEk9MAWK+JVUgBmkwUtka/ehBMZZWvEZ29ApSEguqhzHgGGDXoxl
ZZA1ChyKz3H6/zj7suW4jS3bX+nwO05jykygo30iLuYqslicRfIFIXHAPM/4+l5J+x5XoUqE5QiH
HbIkbuS0x7XXhhIHpf+lVoSzwpWPBhe7i0WkuymIUk1RxxoxNCSnb32qB+INfHc1dFIUj77pKZrq
9gFSXYVDUOYYLGSKc9QV6ylXDfDSyzL4Gn0Z6WajAPK/RKaARBK89nQc2ItOwmR+QEIEwUwzAdCp
TvrQ3weSUvIpPcW1Huj4JrWJ2XAVzyzXPAWY3OgKFWyWmH2Oz3FnpfEbN4lZRS4TivUYygAn7zbM
JWEy/GxuRA9F3RJjkqImZ0aQDsNTKah+uksqX/pWp4wifosboTJi2e/kvVS0YnpZ1aGaXxeiwmIX
HWg10r4Z8qJXvh4qvlk3UVG+JWA/RmQ0gkTAK6ooQSdFVQnTDnmtMnVZGxB6LYxwNUxSsQFVFAUh
aGkVBKzQJgB0Gfo3fUWCEk4IvVNLJj4jnZjF8PBK6hvpAHfZ6gRA+ow+SUSY2H7WYxMt8tOdqhVV
Yc5MmRPTb+AfGRNuqbiZdJ98Q5oe5BKhKsCHh/stCQ5JKJwzsZL6p5w18A/DEoUNZtBmCmGJmywm
stsVYzHcJWCECYwoTUFNqVYItpwQTS/shuRaKLjghsR7jcYYE5PnSIl+zPM4ljbCNF80CBqlRC9P
23J+hdqKfZOqWLENz07vL0AQJsl2kGAA4M4vGvx/YaqyZzq1TWL7BO8mFTOkYQFxEFF2ZYKAumjY
YO6zCP9Rt2E2RmaB/raDW1216g6nloRmBsv8pqYSGHdRp8Ts9JiSRDbBSTflJtSbD1hVBr/elGVW
x9tJJx37GIdKvuhoyGBX8ggpAMA+Jnqj9dCGVqUOcmhpyC/0F2SkY2A1BRxfu5gi9UIF2zyyZkkx
dzuwUWNSSKeItEAOXk4qzUzzORvwwQhJN0xK6WgwuOfNPQyPHFthTVN1X9aoeZipDpSraGT4CyKS
841yPze1ysxMzobAI4Ug/tDSonmGLVAkR01RFzZBSNglttIG5UU3AmNgFa0wpiZyEfoexbpMMAZp
jt+7khWZkYQlKr0zyqZvGDUyZBajDajCzBZup4jefbgSbqgzcIMWfSOiZCewSrxVMrQbAbdCKtT3
JYypL810ALvEZSfTSQTKCOrPVme/Ty2lbSXVqqu6fWlDP4kdRYFWdBkV5LdwxHAYlJ+HhsZu1yK2
NEEmoKcXNbiY0VE8AKZkBUEnyHY2DDMCNIR6F+iU7YuNFAjTjzpX4QZMUxWjQo0ya7iHjk+DbSGF
MG2DJGfMEhQUmQyqjWmL+8LycS8MEZjKMiFBTQ6zzPqdXoMgMLPqMK7nl5Al6MMHO8E7DUbAAYwK
oNzMlADGbL93SP5pnMMGI0FGTHcA1rvrUR0D3XhQ3/eJLtKtn8wF8j9zJph13LAeWXdNoXfAcSOn
VmDGcI7BMZU2l+OzMMIuGQJ8yGYyAho1/uVYNlX5OFbAemsGEv36YEsZQWhp1BqdIwFBM9IrsUFg
jNvZQMK4yXIDuJUOGOtB7IpKt/NRpeFzQ7oJmMpCKqSoAuUD1PNs1QGKaz7GyrBekKxaCZN+WkHI
fSJ7z2CmllRUFH5cVuRNardO4AHw6emO/CjaMjVVW3bh8xmqAayum1i96V/IF5qHgM9WX0sTNxyc
cStgt59g6ZaEVSRV+rFp8Bl+8CRq2IDwokcJ6msY2s+wrUu+qgJU7bofMeZIeGc2Ra0U022KCOVJ
zOUyQoE231CmlTaaVHU2vAYEJTlg6APYVgqDoZLutQmAsCBmW/8mjg4/t/ELbCIoTjH8bwJIFFGx
3Dhpq6nhdQEDgYhWhgtvDHo1Ew+shqCB69uAdSZSvqFuIklWrI2A/wkQcEmIFYxzi9p4zZwC2ji1
opCOO+YDpwB7rHooilJt8/UZ/OyAF2jGumqmRlUU6sxBWLE7MMDEmSVlSON6SVTUw0oL109Ak0t2
QSQhKz0bZOJQLZCtFlRZdhWV0T9cxAKbXNakb0CmQpyeZcjoSo9aFWQGK6eVfsCfbdICL9lWoJQo
Ax+trZiNZADctfH1+ApcSWtUAj/bnkWrQgtcMKp0lDiaWtmABwMWAMT9yjM7/8OlJaugP/YRWOAi
oKqQSDW0uvcNqPR+RUP87KcvEMhyUiooOWNv5DmjBmt1zJ+dixWg6vleAWlJq0ZrKRvQEIJrEzJd
fmvyiNt6OoE9SIK7ABRfh34CD92BpLz6+kH8bD2L9x9qwcDAHUUcTNEm39Sqbq5iia7N05WUs+oF
PODH6GEWTwrtp0B1utivmN2IlV6YIEEnyRvNchhav9KC1kj0spH3QhjN8bPUzKIPJphYCS5CNS6D
exWfFVlqWAxC8Mcx/vfr+D/Be3H9h4Zr/v2/+PVrUU51FITt4pf/vi8y/PO//O/8588c/41/u+/F
1ffsvVn+oaO/g5/7p1zre/v96Bd23kbtdNO919Pte9Ol7efPxxfyP/l3f/O/3j9/yv1Uvv/+2yuS
ti3/aQGq5L/9+Vubt99/w8H+9+FP//O3+Of//tv/q4P3NPq++PPv35v2998k6V+6jmmZOjJGFKgE
3hIzvPPfEbR/UaoxFXkSMM8TSeHzuvICXvXvvynsX6IOQ4XIWlUpoAJQFk3R8d+StH/paOtVdUkj
kiZSqv72/z/s6GD+Oqj/yrvsGoCytuGfc3SFGEhiRXwfQQ5EFiWqLR8HmAb1fi6qt3gDAEfjFrvE
TC7ZtrsLt2vUvQsLzRQV36vJEsBDTAISbzlvQMa0TJAzD6kheJorWeW+R6Dpjttq07uBhT6e0D04
hj9Xe7S64wdyKnGhVwJNyJW4hcTWGmxqRvZ4QWND3QxO7KHmphjVCu3U8YM/Fch5Ag5w/W1fxNk8
QmCIgnz7HNG1xtaTA1ts4rIFVYpA/F9HY2oQo7fQhWKGDti0HABZXbJiCdcObDmfYwwVjVV1nxqq
W2/AJdH/QDGbMaP0EIB5+Q1KC0VjNv4f6uNIe/zKsS0bhUvWFgrAcqkxmIihzBSFCUN9ru1mI3vC
ddMaa/2WP9lVNJozSoEqY/wiHZybBkq+og1avtLJxiQny7cil7myJV6sXcqzV4QAzA/6TrzuZUtM
HuhpyWLATXXe3PdMUb/79VsviSLVZU0RJZku3f6wJoz5Egpr/Iogb4rgxgDPoNFZw6ViR3fS9dcC
+aX+y8v9vPSH8patGeA0AJRrVvnmIczwWm9wkCj0Gu9rMZ89N0s5SPursiwSScZZHR9SM+QtSuNY
V22F1/J3Hry5GOJhDNa0kYHhNVHR3mUrL3phZP9Y3aHUhQ7BVFNkQfWZX8bBVs0GnMRGa+CXVmC2
u8BR1l7dGaUlYSoCLiHG1YracrpVjih3AL4QQ/00t9yUTu+Jb4CO7bvL9iq0hes1vfzZDXe0rzIh
MCcoqMDQ4PYv3ImKAaaWjXVqoEvb7V7yO4APZndo7PIaiX8bSes7FCo9YYPuqtrKTXqFNPzK2fKz
O/kGQIFESYPVU5e8eEC9MeDWMijOTfMo26mjXqd3KEZZQGlvZ1N1MDMTkGeAHa2vJR+74zhemVBV
R8UBBV7CyJIaS9TGBIFKlxhzvZmGm6LxMEr7axGfLVeLxcFO4xIh8Qi7py+0S6sAIwocQ/LnFUqt
7L31Gkt2CiffFd9WpC1NOlakyQpUM8UTkdiSzU5EIUDxgXgy0sv0OrMxesaYzeq+dVGLX9HUZzZP
0xQiMbRHaFCcixeJPjNV60A3Z4S8L1aBOa93RPnTnfy5PThzOY7ELJ4gWqC1AlitBAqm3UyJFdhK
aTO7sySzNef3yVM94VnZDN6vP37s5eECF/Y8FFHC6ENIbuzZ4c8/h8Ult8lGsps7wVoL1Vf2U1uE
cD4jwBrxy5ij7BJqOwBgDRauDVT7VMiL+3i4quVjK+oMyJwC+lMCy2U3pa4qdxfCLFqxuM/bCuxt
LepJutX7ysqFOT1JCqCfzCjQgZTA+h2r8LAf064UcTfbQjT7JgR0xZbqHInLtx5QnJWXcKJJZUhD
Kk8DjkcS4eUeS6NjiRpkkCeGuEVXoJnu671gtwZz89vWLB/U2xV5p8cHeboIbQrsPbDpi9siDr1a
xSPK3qrbb3ILGOfxh/hcf1Pc0MuQ5UQXmyE8rw0J/ZyscXycQPbAb0FBSFckovHPOnBehGjw00gA
UXHvNI+OYGT22Br0Gpklk2vO3kWrUramZU7cGOztodBFiAv8AXL/gIDAtZacftMgjYVs8EY3AUO2
AHfRjKp3UG//eos/++2/WutC45SE496BJ//zSPO7WjDlhCvUrR4YiYnGUBMZxr14MTVmcqe4oF2D
XyBsJsmW1iy1fGK0KPw3ALkQQ6lA/i8+plVaZLc0bDy7kxzZnj15I7mDpZixHVix+/XSP3/aYulH
0hZaMCBZqaBYABALdWsG2oYHUXxA14YhKddp52Eyzb4PQQuMHcnCy4p9BwWVWWl70DHG4lqm5oxN
w9phN3XgCVXxxBlrA+R0CwlrF7e46060zczWmJxmE5jihbLiYZ65bBCGeV8U0GNgshc3HNCKSgqo
HhupdIXKs8GboL7e3TNP90jC4jqjkWCAWsLmomEjiRhaK1Ebln/Zg0WgD+yDxj0tUTzxclLAz0e9
1mIjvARC0FGs2Mlc7V5yiw3wECZqI9aadjizMKKKEgqScCYZfINj5ZDmwFwCH476hKCbQ7pRph3Q
ar+u1o+ELHYPA5coBRsghKBPs+ouC8SEUt2ZZXXL5DXNc0arQ5gmaaBexqNb8jo2MUrCISMouNp/
OOSo+sHHSY1qAz/AWrt7pwEADk3l904SCToal2HHKHVlK/RcHgARFjqS2nvJS9F2jIBK0Mw4MFqX
rakWrjoWj/1I6OKx+6Ged8mnUNu/qXtj+s48ySh2dJN7/h1zhW3x3O+SPV3JWJ5710eCFzYsmND8
BSpGQBpMECVeokrvqrCYAopEwKevBFefJFYny0QNjgCqIqr60jNOAc/KBuA6DfWGWY0d3PIAK3b8
S/W5vEbXLn7DEJ1XydMscc8DS8nOHDwSs7cVUzZCG/dsMz91nr4BEZoD19BaG/dwzrwSIiGQRlyi
EKTJjl9QyQJwWCRybCCjXtmTOdnJBdIuVu0lO/n609yFRrZvVvbmnL4nwHFRBZkC6dSso1cpkwcR
W1BbParkT+jjNisTNWuL9727YCPeFhtBdjNn1dScUxoaomyRqho8xSV/SgyMQNLkEN0DBfx9vO9R
+bR1U66s2SzumSvZpZvhoFbUyBk1j9DlL7Hc3h44MqoOFDhGxODQVWSW/Nwck3RFxGkSAa/5UAbX
LgcyiBYB9lliaeimjR5HxUSrudkmpmDnnvRBameyMqvcrYWZZ2/RoVy+9gO5tZKqszBBbv5E3V41
OzdzS1trLTVAIIj2g9HQLZC31m63ZnXO6ZJD0QsTUNdgCUQ1ENuK/Mywiy7IN91GdsjFDAjiwkF8
QJsBJhEACm99bVXP6k7oaGRrMO1Ig7dwvOo5Q89NqAIco7r+jeSgidHwr1/BzfGheYH164lDfrh/
iVMW8RNARSwX+AXyH7h9zezQih6G58Zi29QWLDBBrKzvNNaGQIQYInJSEmBbi/UBM6SFrQg8K99a
cd5GN9QibuqV6UXkaP/k7uoUCXSJmz11mdgDcAOtYyk0UWOH1/Fz7oRWawyvvjObk4WGiF3nKfdf
r/DckzwQeZLbQxNDjNkSsOxZZgZqg3bs1XzluU08lLFQsEVMarlC+x7qAuVGtTHK3Wsu8SLM9YTF
2nIWGmaUxULQuC6PsxdRfhfVFQqls0r7cC0L9ZI3QMpEOQTwbKFgqHbyQpwGSfrExJid6JogNpi+
abfCWgLtVGVruBBURSEJLdzs8yUe6JcC6aVQD3ETp5vZqW4lTy0cVljhR3WpOrGNycftPnXXNPYZ
d+FYLN/wA7E5jSZ0OKJe2ztSYeiOv0EMBruEgBfO7Kph4o7ksb9wLG6hyqZWmwjiP/A4X1JgQo0Z
yju/E0y0t+3B9vHElXd4s5Z5Pre3EgpkqszgCKBed7xI2jWMAZuJ2TnDw9xeddEt9desPVdNy5Ud
yFg+tBa44xn92ZExbMuN+OBv0M52BX928w+0iKbKSPZSFB2RIFwad0KANouaT0m+215n29BKTO1O
h0M7WaIle903dcWrPLeBDIkR7B2vXy2pimc5i9EcCJFqBmLp4VEvQ6NdI3o/fduaeiCELJR/2Xej
TgVwytXx7dTuhuj5a1V47u4d/vyFmiIS0GTIYINrLNsC42tkfYju2c5JcrKi6Fe2iyy0VFpJ6IqN
IWma0RIr3oaYoJ6HK27B+e1SMEVOlJAC/9RkBy83E8EUQiJsF8ZmFfH1pD58vV2nNTVZI9BI6O6G
NpK1pd9cSzIIwlII4JFEu5E8H9YqQ+a0/geVyoWsxY7JBZ0x5hmyRHcy0e7fXksGjKP3CqR0Hpmy
VbrDGhnZmVM6Wt9C1UsCIAlUh0yMpjGAlQTbwY9CvF3ZRf5TFnrhSMpCwaI/3JfGETwoNfJsgkG8
yM5cao1mh1peuVur5Z1T6Efy+KoPrsUQjyraX7Cq9FJ/yq1033tIX94CU/cQIO5aWd2p6T++I8vE
AemKAa0JkLapruq7wOYZPBAsXGf7f2I7jlbG3eSDlfWsRZZH4udlC3tAsNDegTtC0WiK+nl9Newj
h2yEzZpTeu6aSLKC5AtI/cBAs9hQVQKgEwiMyBD8XY75a+gBBHx4baDmJ+/k8p4cilns5FiRJB2B
WMVrq/EMGCYp2OL3BhEj6pWBC+4NlhogTLoZb5TaEC/bWwzItr4+zs+Z4ScfAeA00+GHIHZcqMje
R6I08rHW8hX+d2cSh1fSmQ3+sEfBN7X7xhos2eK+ONDqxETfqbXmkpzRa4T7xhoAJmey4YA4tWBy
wDfIwf0UP7A1W3b2hRwKWOz0TKpJB3c5d3kmYFlkoAVCJzIpujfdzMIluv96V88EUYD6HKxocXHR
CiCPHT9adiciv/sY4lBRP3wCA85sx9jLtbQM92dOjvFA4DL5JGWAmasKj2qIo3i6zQv6tbvmVp1d
GNoZZSaiWCkClXD8ImmHNrVEhpzB1NzkVjb1HxyAxIEeBM0O9tr9PLcuRKIqGpw49mJp8oDSVsse
fexGGr/U4YvIvG64GUsEN3Dq8DQxiclYObszTgM5FLnYSsC6Y7RGY4ntk/CqmvVe8g3a4VHQzfQ6
f1RvtLFiO32f1qzT+c1VVSDEUMKUT3LmYBrRY5HMfHNHS0ZabaCmYEam7qKPCgxpF2sP70xZEaUA
uJRA+vLK0DIE0QBs7f0OEnkwTC5CqzeSTez9DSTIGaN4JGlhFPs+bsCsCUkc4QL2kO4FzfdmBeUi
gDvNKM3Vq3rGUFEAT3BLEXgj7bwIAQoQg6Y9mfhuTmZwUbmYu2QSlzrxdlXWGYtxKGvpyMa5VAyR
AFmqC/jTQ2RHbnyXmAj1ATnRLmJwIhhrVurcdYFQCv8c1wVBweItxq2CprHw87rwrLpiRS+C+erv
4WSYw7e1l7gqbvEu8hZkCHkPccpdb80WT/rSZ+VGcDFtcYu2tzVH4+yeEqRvdSTytZOiAShtBo30
2FOw3FjQABpYYQRrRl6Z44f02cw6Q7xHPtleUQBn4jpKUa1QkYGTVLaMtih4XWgVfh7miGw6j7V4
OVi+WL02564olTQVN1RGgWlZ6ZFbPU8zMLoY+t1sUVPy4Nxccgxb/LJWVFpM1+SoGQ0v/C9ZCxtI
wEuVg2E7MpJH9qQ+6j9Cx7/vvWBECbaHipm/M1CK36m34cuacToXVxzJXt5UkI3VaF/DGe60bWOC
1tZV3GZDL4JVPMbZa3q4zsU1rWI/zpoUssZ9b42WJANDGlry/czLzMyMnNWHsXaKC0UDIijwHIPc
+FO15dcd6i+vnVVf/Y0aEw+Kjs28jsgPJS1ZZSoaxhcbWcVgRgd3a/hpIUAWCtyAx1C/l3tUtP7R
ZurIcDBAnmWgvKBpjs19CID/2JY+l/dH4S6w0Yxrj2a1gTxnclee3qmVOJa3CApbnfSlKOrowwR0
B1m4T52t7EZgIjIHfdDfVuSd28/D9fHvOQgwMByyGMoC6+NWiQNOeAzqO9xKhNvVhN/pRTle3cIG
CkUTgZkA0kARUAMmKNjkKgoBvsBUnVXP/tSpPha2CGJGMlYVpWB0iuRngcD8JM8rm3dWAsqsFEUn
pAuWBjb3odDAzQG6me2ut/hpvXNlkj+ijRxRwuo7O3M5IIWqqo7qrkSXwPdOA5cAYhVEITisaDaE
H7ElQHeNNjqk/qG3q/M0CNKH6AYADGDx3PSwrbVcA0pFdbPbNrwAzBgMWW8gkrQ62PhyE9qrZu/M
lTySudBfiEirUBFQ3skvJxs2favb+kNnqY7ogR/i7eszPHOECsatqCLMHQXbyfL+Kxr6tEFwCP6f
DEMRZqNaRVKeO7VDEfwTDp5YyNJIAZQ1QJbUdxHAe7nVe9M1RZG4cAIQTppfL+mMAdCP1rS4+EUE
Nr9qgkDu0+oJ3BQgju8+dSQS+T9SU1hLBJ87ssMlLkyr3rMRVPWfEpvvXCVXVmvzxCxiy9Vn8Dn5
Y2EDjta3uJTD1MlJqEJa/zTZuVW98FA2BJaiQVg7X/hWHZupgUjaig35B2N2YcfbSjRW67Jnl015
HwqjaHlZ5tgxamFKhQIw0tZKvss2OgfNOjPyR8kWPela/6UWQu6/4FgZQ8sLJgzwfprje6STRgRb
MnIQWtneB0Vsd73krFydU5cTMhAnEyDl+H8Xlhz8mRW46xR+V5V7MEtEV6qNJvxdelG9gu6Fo+RK
c63YuyJ0GTs0YQWApQCSJlaPblsI6HDPN+PcWP9ocQwqFBgFlS0xh7WPIfWZzikHPjpbNgWj2YFI
1mQ3PBHyWYVZV2b8Lh7dVaIrBPh//h+UuJaZNC0Wi7CX2Ieyh/vgKg7ovLObW8wSuGRmepXbRbIH
v/NqQulkSyGPyoBXAq4KTOcJRgXcWUJezgFIMe6q0Cs5a+jKdKHzInRgRwF+Z8oS0oTOUCaSRgoM
Sd/J5S1J7tJ+rTJ5kongy1Cxbxysp5/AWFC7TbGvI39gzIi8aAv2SBR92M6/G6xhg94J0Oyba90u
n/HN8tBg03maBxi0E3y9WnYCZkIh+e6/pCYx0PcS3RKPYx9Sx7fIFXFHG/3gtmj1LqhJV0/vFHjB
1/3XBywnbCvgn5AJyHSQ9m0vcyDuak+4EkxlBwZSC6kQN94JHviwfvWBEB2oIUSb0C9oq1seaa1i
3mfSsI9efrQiwJrgCzrvrryvxrvRbv9G5HDmdRAKTK5GAS08DeAFPRVaKaEfrN62GEri9waQ+QZy
GsbKZf1MBSyOFJJQOZRxV8E0y2/zgREGoUY9geHqYzDRXuQNeP6d23sJ6hLzTbXhqKzR/Ru+zEkk
jR09FLswjIUPGvI2JB+qG3nJDZhFXG6USjdcadfgevmr5S1Mot+2RT1H5AMtkZvmgUHOsFmX8jm2
aSmGpwXgekKrALRyvItiOYLaR6IfjS05FbnH3bxUnM4VMEHDEGw4okhLANs1fdPDGzDyrJZDzugc
rrr/I58b5INTDEaQWoFkHaf4ZzAGlDT8X8GtnNBDStINL8nm60dxWqTAER7KXHiIYaZ0VIzZh7hV
nNySvuHfTvQANzgsNoC1OaMN3gByhehsM22n1ljLxpx4qJCvo/iN6eVww6EIF2vGCDQk09WPTHzJ
u+9devP1+s49wcMfv7ihGAegdzWeYAq4rS9tomDbPNfR4PZ+8cv293MlMBZwmNBPu1QvGDU6gUBv
xu0J74Un3pcy/xCQpxduFLO6m3fROrjq3IUBsQwDyARtBuhjOt68WJoC2Q/5hf0DuRy5mOTqJRuK
YEKz4816xuBkPylCCaClAYHUwYW2PK60KsDlVswfAEnyonva+UbQDwAQ7JRsxSH8hIYdPUcui9so
gn9wQxbPsRWmWEZr+IfoosaCzJLLHOXHrneC2/yaZw4KVzdB5NfBGxbMwhXMzhEdYvY7Yg6Xqpfc
CfdfX6bT0GPxRYsHOuvNHAQ1fVd3I+hbOnyDcoVOZlv4rDKtpvRO1Ctox3jozduzUatcJiqzSO9A
5qm+905xxfW5gk4GVOjcNcVz8gY/5aAPnMNBcKYL9YrWxgoESfP7XO0bFfl06WFl304XIkuoP/Iq
D8MzX/rdrd6OcqO371x/p/vILS5DD8BgZzUDcxKyUBkmEKlyypvaT+odaVOWoUC0t3QTeNMDRzeg
wopObN5usrZrnxMgj++nrDAZAHSUkxBRLF+fT0HQq5bDm7ajcH0TxIW5U+wAiXZjR78F6deG512R
JYyt/Krah1vpOnDWqgSQhEe++AwNQyyQMyHkTMkOTBDgo03gPKZ9WT92SqSX4+2cFbLYUyNhuh+H
Zj2DJ/kpCzCvo/boWPcVteok8bMMqT+5E2JM2JjiVK7fQaoHvv7MZBWG+YnXEjZ0Arc8htYF1GVg
FAPtXNZN0SC/kFGv+vw5rFMdI7xGQQZFm1G1Y4/RSQ046cbLfhbmypOKuKLoRSHgeHqc9CyaQxN+
LwaJG/M06zqYlScNDGJP7QCWWYxiSzE4RDTUQq7ExqYRQcbEkpW2in7I4FhsQDfF/L57lsG/hu73
LARdllU3CmaUzGol5xc0E0DxaiRx3aE/doxB56oYQYkZ9BgCpcYSQTcfrH/03Kng3BbtuY2FMdqE
tTLLExA+M2suUMIr6w0QplB5kdmgcU0n1kxApaca4K+Lc7IDj36cYupaJDHQZYNRXpr286CiC8uM
4gZdJUYUlSlYmzFqphXfYvDugXYyLr1wAP3EI6YCsNDtaZhEmG3Q+bO2mZgmY75HSnLOqcOCKQkS
Q9EDJjjlnIrzDfj/C8w56/Na0Y1G7UOU1+JAIvcTzkAFDWgy1HdaB8qsfU0xYhAZpaLBPBM7BY87
KUHorKoBKMljuQNT/JTHIn0UUbobQZ481ZwoOB4ExRHqKgiAadeL3lXaWQfVb1JVWokcUtgRWttK
NYzZtiOT1G7CThe6CqNG0joFWZrg0/iNgRVcup6akWi3E/6CVGHaRlJNeyWfEgb3gun5vu8xVPWx
A7HpLBt6W5azyWoaaK4aTVM2e3PaNm1nRKzUs8oYO/AiA0aB8TFIQIDhNNm0QlynlcmEZGoxpoxM
ckKcgJJAql3QU5PwFVSDCY4BEznKPRjY+hjTrGpBvlJbX5qpLftKK9xOEX7aJsyIIH+A/umlEXHn
ZqwOWf9HH0eIkRzBKA6JFaVgo60ussHPRGIRORbAvIMxRIGyDf0YbL5K2GbjpQ54SX+h+YrcP1RI
o6pWngU8RZbnwYzeR71J/TK2s0rQekcrq3n40BpC1N7V/K5VBqupsd34bqnrEH0yBeoLTL/RTd90
vW/lU9MKhlBJofItFP00vUtZgeHXRky1mYLDmOaoXSuYixo+gag0BdttXQcxWNhTRdcBvApZ/dRX
cdKD4ZZmIoX9bAo1u+w0msIEDJEEasu8aTEgD+yeMr3K4y6eQc1V4743ZpENOXvrqlYqOXRwzNGc
jj4qv7G1kDbtXU6agm1p4tc52VeigAkCN6kI0NtFEoI9BhN0tDqexnuQT5MEQaA2K8FVEGtKfRmV
TZ1uyzii+g6MuTm96vqegSe9AmfmRx7rWZ3j9sYa28g0jsWPGsxB/tUQ1UotG9mosTzEUAwQOSqG
rrVgNLzq8hlTQUxBw/vxQcTUj8OjEopaaLch86k9zmCvNTWm+bPdETXQM2+IMZuutxSpLvLJAh98
qIoGBgKPITHaGD/ByUcAwBhoMcWpIjZ0I6tiu1D7IAZHZQyNHKGsGUk9mk+dSZMnTIR0Qq0ui7HD
zeyiqakdHRzJ+CNGK4YxRg2YmFSrNJct8iz0TfFDzHIEjH0kVy2osZs9qQYM8jJmEL3nOzWR9XIX
F2IXYiBjmwmyo8pDX96WijAndwUoZsD9EEplVG6joImkbYdH5t9gLoseP8YixjntIxBAxldF1bCS
bcoIzQKgfW9UWX3w416Z0Z3JcgVsWyAzxKgxv4mIZGBgBF7NinNwEtxxNh00gACkwDTgEhfeRxhV
vQYqQ/DdEEfagxfblN95M09ktja8S5AnuqIjG7yRaC2XfOr4HIte5OLnaFZLNQTVThHs9HDeSqsp
npPsOEVaE63VoK3SJRVAjGMPXZhGRSjH5A0FoUvZrG55rRKdwBgmbpTbdaTVaS/NQh5f8UEIOZEa
3YWQp7olWC6v0o1sDw8SrzKYKOWHJmZFJuvNSSeJrIXURRAnMlA7p0qMVaIE8F2kRo4mSt6ZJLgA
91GPOmjudtcSWadZDy4WWUc4e5yXgy7c8bysVKWSw7fKpm4Hom0zx3KjrficPXHIYnnBW2lEb83x
Oy21c7noPAN9kqIi07oITGYKJktM8Xjjcbr2SLdoanEIiD2t0UZr2Ge+U6k8/9t6+HXmrRxJXqy4
zrpRrgTAluBwKp5gK+gC/BsosDMu5ZGYxa2tok6W8jR446xQqs0pXUDu4PKu7fUlncSwVBGJzmQU
xXRNO/GiUz330X6rvYIONzB7eDjoWdWhdr/WMuekUMTlsqpAEtMWK0oSUKogUf1aVRM4PwIZU2Ur
8JPmnd4bvy6Jk2nBF0dZEenG4xc4SmMENcdeVf86R1lWVC6j+u5rEWfiUMzuOJCxfOVhhEEZKnvl
MG7RljCkDoki/XuyATTI1QlGO64s6sxTO5a4eOFjJdCSEfZKX3htQX2EFzB4aEll5oDJAdeqhyKt
BXrqEVwHa+W3Uy3NJ5WAkg0UuhQOykI22OPHLmrZa7xpN4NqlHt21X8jV4MjO6ndo1PPitq19Z6+
AICrYJVEolGwwyyTOQKI+too6l/zS8yCQWTHA8n+EXMYjfUXcPqoj2XxbznQ2W0yNnEa9K+fKThH
AxVas1kP8s9IwSgLAMokBiIqdJkcS6kxCUkYMURS3AZe4/LGXSC71hmhzmwc0ghI5kmYQngKGijA
Xw4+cfm1fgJdb39ZoqKA+begqAYzsfc3EDOnCSkF+UFuZLkTgVTY8bKiKOkaLZfwFDR3vixeQgtd
M90rb5LGlDabaAU0cuBoV7r39SM8t5/IcvEWfh0JymVOQ6vAwz7oPW4lzxH3HiZzggtt1dacufxI
Y/xHzLJ6mAp1gAEqw6v2Io0XkccuYkdiYLtC+g0RYOZo3/yrNc6bM14ENvVA6PKupIOQyv0AxLjm
ppGV2AVgsgWwqpwhKXoi1PgbN+c0SQSh6HwBcRGKQ9oS7qj5ZFaVZsQF/YMZhtkTesvr3T/b0gNB
C68PbPuMzuKA4BA4EwG01eikRq8I26Fns8fKQpf+WIUCnj3HA6GLe+r/H2lXttw6jmR/ZaLe2cN9
iZjuB66SrM2SZUt+Ydi+Lu47uIBfPwe+1V0Wpbismnmo67K1JAEkEolcztFA1YUMLaYUTEk/EriB
aD881wgdEk/f/oVyznsb8dt0fgX+v1mVVhn5UaADXAXDZC38qAWMlvAW4J7MDu7uXvhzcNNApd8j
OhYpTF+qZ/lZfFQ9JtHf+2umMJ03egRVA2CAmS2xvD3XEVFEthtmDUYABevX2z/uBnVs+fpNrl2/
eNOjwyjNNMrdLhyTAHVEekK9RetQqigFf1X9lnHPjHJB0UP714bkFtNRReMf2pWRagYamTHFRBLA
ggzEz/TNBz7Y02gPx2ilA/4b7NMoTHexYO5cXfjtmJhEQ0C0FG0MsJzXszbURdSUXPIWIOlcPMUg
LpoZEnNyrmOSECAaLNhryMilTZYlbAXcRKPkjQ/hoUSLZgOwiKNqKisJDSbJbi6JdMcjv5Y32dIV
2CiB05W8VU6HS6L4yFS+3LE7JBMaebUzIsM7375wxxO7FjyZyVETQO4lJW/MIfcDllLGvib1mt0/
2n24At/yr6f2VuGhhWDLQ7wEDtGNYxLIaHlE1d/bIKh74FQGtHZ6vnb+thAdfQoKbq4Mb2KKd0ha
5Ah8RMKkehmF1MzqS0Jnsju3Z4wGOk7URLMzGzmHGxwCQBX1dSFcZG9AaXQHsMgvCA/ZjmGWa3Nw
WNFkO5ulu1F9iMVGQ70Rc4NuNpuRxQDgr5pL50qu5oIxZ4F08qZzGFqrb4FbbiZ1fdubNBHIHuib
HebhqdMuby7aTgD6QeEpuEkJFqLTqO6Y29c3dlhDbZOEPQ2XBE7JdNslUqghbpiyOV2zvDWomdZ/
wee62d0TMZPd1uQKyiab9MKuH+Elc7pF7VRrwcpsHhASs97IjWMwETfZYyAto6BTTC/xkjsD1Ay+
+Gg1AE+cPcZu9hYEqSjUgHbAlwQ29PVS6QFScJEMIc5gswNMHzCHIN16ZF0e8CKPQm+1s1erOxrJ
kCMU7DbA3N5k+cYsIDogHT6UwY3ekWOBUoY7lNku9MFlHhC/mK20vfENoPvfRbLXv+lkUhTSIJD4
I3hTzgAs9jSnBpCSIzgi1m92B9xZP0iTUHMDW4JWlsn6gXAKTIp59BHCUy4RGGoAjuGb8vzd445e
fhdksAf5Nqw8r0ETnEZwQ4DDLNpNBFKNAVWLLQhtLNBiz1+qbkuZvmbyP2NjqODfRUpUw+0DY5NM
3mJuK9CAgKP9BVZsRZ3pm6go9OjcPr/t64JYdJWguIghS9wULud921SghXtnGz0HHG236teiGdnc
nJW+p5zfBU22eh2OJQDujHfe0z3+OQXOJ7iElrrZr2GeURs2l868Zy4R0YOaGEBnlbAhricU2Hbg
wTOkd5ChnBEPRjfQ6CmetmL1WbMJdrY6V24K0urfhU1GN2hqyos5E4awM1TFd7Mla4GdH9edebyS
NNkD6B0D17EivRcy7qP1gZbLX5/Yt7VLbCiIVbC+VFZNyPbGN903emoUYyS+9wiCUie0WtgwCd1U
rHubma8GyKzhgjmTc0t2x2oioMX6VmS4I2jwvZbsS0UQCiBZUgAE6x+0aCXLM2fovclDlafGsPpx
sE0zBDQ2Sl9pRkweoMekxhySvx1igksFAA4kH1AXeIuuVWv8OGYGWPSOLSrosgP4aC3xEi0lOKyU
dQHMOFiMY2CqeRAIzHGcNOgHndpEXkNeeUz79+EsuYBBtYcX4YHBqvt7tmARwPOQu0cCBEjvgZWv
6CK2EOXeak+VM9e9dVtw/jX4/zzL1GySkYJrtOqZ6qxba3D91bsK/YkOuR05vg2KLLtC4Rt2YWqu
BsSbZ2/kbJ9N9uH32ZhaUV8KiMIV/bv6GluqpyP7g6Yu3UZxj5keQvdDeUSR7+ovtHbdOTHQ9oQz
V4O/dBvmA7FknURN9c4urtEitQuLXgYrPHyVp9j84deb9FaPBQgDzgusN9Z+Ck0l0waUt2PyLmgI
cesvSnD89fff3kaQPkP3DNgtUEMvoV38eitWAHn0we32RtzRHRG2CRx1GXiyyXno71/OHg635lOQ
UOiGlDsu3goqT6/FhUqH+o9Qf9M3oysDa1Vfx1vmKDE0wJmRXXssqORREIZFxTIKwoBWA9/sWhTY
tEd/bMiZFbjCNcP2HBbMk86dyJ2D+bs2aF+yZFzFgRmM6yvrn76WRXyFU3pxOCcdYqTcQxx0Tpnu
//6AAF0oodEJWH4KsNiuhQy1L7Z1yp+No4qOSeFhWMjmCN4N+NAPs9CVd2bvShhTzG+HQxyXWS1D
WPRcL1WALsMHO1fL1El2qTXrrrMn/3Mz/5y+7yObLBXRYyGRM/4cL4uDhCK9Xt4bG2WVO/0D99Ra
ojJX/Dw3ukmNp0xoH9OEP0s7dQUwlhWwp45sIsPV/A1rssVuRzfxT9CkZigJRqcdWYdfteEsYnIb
VgAYrv7C3WdubBMPpUVVUwca7HOCNKOEsem2uOsBZ4zOo3k4lrmVm5iPqBA5DpTQX8JaL1qBcWNN
XbCZImTzF6ZyZmxT3pQm9sEzjKmMnhmnQrxjcMXZ2vAAkbaa3QIzY5tu6mIoiQg69nPwVgMb+acw
xUNtPO6s0by9us6I/6EmrHUfDjpOlqmpHyqxMNJMOGc6wAnUVevlnIXptMDCxiBJ0lfDXoQAWJ2x
KndH+afYaWcFoRXpYp0/yx539p8rIDDIP1KzWBKgBJrcksz1VFy7Mf8eJnLhgNmCuy5N1LOQ21oY
IE/MPFE+xigPXAtglW6axmwHaa5FbHLb+kMcHF1REAy4SNMDBzWySh70uBiYSYbUBLtuJQEGqVlF
jXklVobQYj6PFHp90P2Uy25B8NiQFUHY7dp+krGKUFwmIzDAYjjg52zdDl614ISrRHdn1vDaS7gV
NjHW6KlCEQcvn1sKMOURd8k4B1oQFEc3Rbve/BWAnrtW7fsAJza70ON4iAb5HKSmDoAZUNSDk9HR
d2A4XrHukf+Ton4XOLHZOqjiI06Wz9TTk2Nn8w5rq+T3pDsNDjvT55zcO5OqIrGkIQ4MtUGr7/UK
6kWj5CqJLnXXglbaQB2h2vaLmZW7s+kZMgGuQhJSWLhLXAtJkqYIQV5y0Y7g1H1jjgpTFhQBGKA7
P7PcfIxU5NyBe8ddQRISfGa4R4D1Y5p8kcOuy0GCfB61xYB28IB766rXmZHd2edXMpgp/+ZAcOmQ
yKRVzsBXQs8ygpjSknZLfZ0ta3N8ZRfmoTfBpqK3rvQ3kwlfG+JK+GT3CX1YV5GqnEubXWq/oIH9
JcOtU1B7b9EFSI5nhnvnZALgiioiKocwxE0cdZDTqBmG8EJ9B9xTCKWSRfvRsE7+v9L4fruAGs8w
/1hEGk2A01oDnwp6yyfVRdVfStBga29RMHcu3A4IIoC/9QV3gtDKZH/HCfpvRlIjMJxsAQcPdhgg
AYGJwQGX7/zmvjWX19Immzuj4NIKWyaNGTDQTz3At7X6ZebOhWxv9VITGG4mTiA46jedC1EYRLJB
MHVkXQhrLTmUGTVl8FHxZE4p7qwSIuroVAKkJXCTpwGWvgtpHKb9RS88f9iXg6OFM5nGSeyLKTo6
+L6JmFj+kQZdGSQ95i1YZKgJd1kakMscBo4BSOpxRs3vjQh0ZIA/YLQRUPPrTZ0QrfMHFeKSl6Q4
qMgpxXO3nFt/BDdSBrQjs39vACdjdRDquEPLFZBaAiADBE7wyfjB4C+jjU6ZE8cCvNdXD4hDg4LK
elkQLJpYirTTqY6yrktq7JJkG2RAvUN50o6UtVmhsaUGrbguOn/bWMAfwfTxCCDgIjxVjBIS5dpv
L8RWa5NF0w1ESOOtb3ZouZw9OO8s2pW0iY6EJC6SlGsvamIGGnwgpAtsJHouqA0GeTKDLa+tHtGi
Xw/y6xCZzCyCJGipQTIcTA/TXiyVS3kqk+6CfgxYfMC17VEXCM8LlURrMI+vwFZuFUsJnNWGbhkq
gt6zI79jVQDpzZ4AVHNIKk+u5XUCHBvcGPAIxgcL1hpWB1qZZQF8v+7y6+Hem2RUlSJngfAGincn
eqQIaVGBG/OiYN/FH0UC4zJXYTYnYrKOggFKcoH0Fxov/RhVo9kyMGaZKdmXTFft+zjYQ3w7tmnT
hyXINr8MSocVi11WwsMpZrxlN9bUm7UpdzxJDRguf07dxPYXXaHWac5ESm5TQz8SD8WcLP+e5Ghd
853MsH+9WLMiJ76dyGtEHyqs1h8YPzxrxWrdIVlQ4Fr2C5K7/0+Jk2tPCx5qw2/6rwRotMiGJSuR
RZxdXwqWBIlCPpOHubuQaCxFoQuCUiBauV7IGgXQbQ+BUnwIfCRaDX1mEu+pI9AU0IDLaJPQSnYt
IEy0ELxqw4WjD8C6s4bqUKPpeWba2FNO1fG7kIluBB36S/iAXgQDFBb1E3pYXgqre2D4ZFQChsvP
Mn//IPLzvdX3ZvC77ImS5FpPSiC/XRr4j3b7rKBfjwFb8jv/iJQM+KH+Lmjg13EOGkcElxFEBKLJ
TYWgBNgwktOLf9I9ZiMRXB5WYQiMQh81id1nbvmGXc2ZajaJN5P8p9RpwaAiRWg5y+hFl6nNVauy
BDwiKovGbM59mPQ//hwfYN9AAYUq2dvaq5xX8mHkROwC4cxoaTinQJM1gKKilXToXfRuWOlr59Qm
K3YwEGNpfw8fi7nUzb3xfn+KydbIswhhVFG8kHOMDOhCW8TAH5K2MhIoLHdTrUdktef8zrs257vU
qe8Ujwj79CJsDuMUCMEqx9waHTgrhRu5wpxjc097v4lTmePzzZBzuhg1oLLG2ffFAGRJYK2zRo/l
0bvX0opPcwmquQFOLyUREA2zRMW0AqiNdxKnK1fBpoYrKi/CwVRQpjPjYtyzQN+HyK4w34ZY5vKo
thhiJDxyvRv6L7E0Y7a/LvnTrfFdxORYr1GLVKBW8cILnFeq5BihbnyMX5JqXVS1TcfSDooB+Bwe
WuPMAt2Wxu9Bv1UyIDe21BXTV8BQmCmtnLy2/Ab4KfqqJN5YPsjGPhVkOwrWfDAsosFt4mfQbmnJ
RhIfw+7Cj4nLaYrTa+LMrE3KqP69CQHtDCZTnA/T4niOdEoRExExhxreYDMCI4rl6FMTkNLRU4qM
L53Vfqbct/P4p8yJHU/SritHzCMABhZAhUJ1HTLLs1nBCTTFH0ND4T9CG+yKMlVBQe3qsaUiLg/J
Vn4Tf2+9wJH3ncW7rRs81ig64jzQMSC3lSizNBqz0if62GfagM5n8RL0trwqXXT4tC66PTP04Fm4
O2+KJZBqNpIZr0eEdILczPuZtb276b+Nf6KunBA0JbKJlz4RTYW8ReGMU3F3Gb99P5P/bcfRrG0U
oWXogfSVSgdZdI0mcMoycnhcpAXJ0unnjAdwd5N/EzlxM7pQrNQCk0o+GMQsi99Gm8hhKBm4p7Ha
0MgWD7+WOTeLU2VFjlcQMUoBCLqlijbiZmaZJr0xP/X0C9kcpSRok5zW71ZRHqucwowz4zeCjy3t
wnfVFCwFRaAIT6NpqsTl0LDFuYDBvbF9lzxZwURWYz8oJGx+A7wr2oK1TcpLcLCgPi5GFHU2Uc+U
/nrnY4SAFgPcsoJKrqlLoyCnUbeG/nXsoY0EWfrE8xe8mzt0MXubv1UWnUEroPYahpmxs1/r59Ai
DZCM2SuIflNXVZHzjW3t0FklcDWtzFVWIhJFcxgft1MKoWCV+WLIAKLLZNNlnQSmZlK8Vhqao+uF
oh5/rY53DtZrAZM1E4axRhd38VoXZpsCOh6dVOCPg1VLkWn7K8Xek+Jopp8GgKLhoTEWarTYTXaA
UJA2l+vxgpIqFyHpVfzjZzMH7JlXrRlpX7br/gI8ze36XcuduNzovJcSpR8vY3igTWT60mcdPv16
Nm9vFBDxRa2Ncgr0EE5Wi0pyQIeEvxRa78RVaZG0Xfej5CAht1f1+NCEIDL8tcg7J+61zMkC5q1S
SkXIXxQUxeyok14k0KioT9kaKGabdMsh+LhQZ4zYHa0xBB5odzoqIBRswMlcIkptyHXA4y6her7H
JMpP0Rp9xAikBe5cou3OygFNCPkSSQf04020x6jzmnadcOnIKq8A+6+5iT6zcmyWri2JAWAb1LID
RgjFI/xkcxddwgVomb6I2VHwsdVacWadmFbfCEAkEFUcAJyR5InW5zEJGRrIpQfZTNU9+qoXBxuA
mNh/Xx1QBfOnnMnKQANTcAKJF0kAjJ9R41BjPd4fNLDT3/Wf6wMuJ+fXUm+PbszeN6GTS0+hES7U
cKgVyYsQ7cPIt3wRvQfcVq7wI1uJqKf/kvjfV5Tvzb/+B79/FCWtARtDJr/+axN91EVT/E7+h33s
P2+7/tC/duVnfiT15yfZvJXTd159EN//h3z7jbxd/eLkBFAQj+1nTQ+fYO0hX0KCz4K986+++F+f
X9/yRMvPf/72UbQ50KIOn0FU5L/98dLyxz9/M9CY/1WA99/fZfzxhu1bhs8+YNRdcfdDn28N+edv
ovAPdDEw9AwUIKMhnVVe9Z9fr/D/YFUAaAVG/phlXmCi8qIm4T9/k6V/gMGUlW0C9BfUF6xcvyna
r5d+fh9eAw8HuJwl+bd/P9z+p5L/XBtMyB+//1feZvsiyknzz9+En2fln7sBAWpsZCBpoawdX8kw
na/PUtKVIGiWgesjZfonCtGNdVY325by5akVH7t4rH6MGRo1DWMjR2W9knSDPgZ6wnt9CnAfWVMX
Taq7A+Fjl+c6zearZlPrJWfFg1S6UR41XlOP75msps+avI55ZOhbHxxC2rYXGwDuFBslTdTXLBM3
HQ5BU2wq4AOrgLtxVRkc4YEcgp8868Gu9aJkfrqOeyNYaiM9Y4Jal3QieokqvF3sJYdL63CRN0pl
IvcQb7/+Seo+M+ExeE3IURe4C8DJJWN2ArcQyILX1NjzBlUtwnEM1FN85EdesI0qBrZQKMBd48PW
k/XeUWMgz4z0gRMQGhLCcAfa48Dh2mJHUmLYcXERu+RUqG1rGowFajR4fIjPgUqElsVII2DBAw8Z
Kry8DAgkD4muPIhFZ+xEoVsiCSe7Ja+NSz1SatPoDEdQhnIZ9Oh+J6OvbVLkzBJwuHd9tAyIr5lC
H6AxserShTTKn0OJIgTQHXp6x0u4gbaqM0rJuSlq1cH0Acg9Efva0ohQY06j554rUPHV+7EVpyiK
QhOaE6l97ag5Z1KtfeDa1C268rlp1U2SI32samgUjGqA6VfGdhT1NeUqbRkjvzukUB8lJwsqIIGe
BsrgoEAdZO8agaebRoPFZ0Vr9nnZAreUB/c4AwSKubZ19CKxRgmQo1EmIQicxarl48otd3pu8jIA
lka/Ra6mOErNUdRwFyiTDriDAnmVq8JSieSoUiyZmZY+0sJ/lFr5nCdFaMVEg0tfAZIpO/gtEKib
TjE5TT7Jfc4DkAXWsAkL269DMAWESm9nunaRgrL3JFytbD+pRosHf7DWP5LoUKEZVAz8hVGkNlTU
LsXQ4aXUTrPBTaQKNTyRrXTcupHTJY2MZVQCUDupXvNgOALEaRVH+bIpij2Xboq23NVVvTOU8iH0
dZuLerOhvFf4+qLQ0lVVdFu9Rstym68ETnIKRQYBFjoH0iegW3vZ46jkqy7KFpVeOHww2jKHYPbY
eBop3C5dhzxn+yIHxJYnv3uvaQVgK+KJfeC06jnkq4dC1k2p0Be0khxJG5Ekj9dSCNoCIpiqUGz6
Ojx0Yb7RSbXjxxioNIJHjeRFGXIHmFF2Gos/9BxRvCheD4qximJs5J6iy5KY4A409d7wAl+2k1F8
CHxcezp/1aUArQ3LZRrpJqBrTryUrZTC2ALW+WHIOxcBQ7tshsVY68tCij2wOHhyF68B7+mqgGQo
eMirSrsLX8FB7RSDAqAdEGcYoJDjgSSeUeB9Vw8G7ZwoWvRtt2B/yoLSbVt+3/WA968MU2jKhYjZ
AiaJpdbP1Fdc1JO6ELooW2pFUrithH6tR8Mj+3smKjuBix6pbCxLn3N18dKKqHpLOUdsweCayCb7
mTWlm5bFKm4iT1Tx7WH0JhjULInvRUNmFvibrNmiVlpdh6segpEoebarfLSwm7wwks1ENTWjc4bU
5XYliKuFwfIVY8n1vhdEdCmJgPvFShdA/unDYuGy6Yj90W5TbWFIpZMkyl5dlWm5MKJ8k/BYDBpu
if+GeO8q1jqHCQOSTcqrljwUTtvEyxhkp2WElRUeklE5s6dU9e44tuA9kWVXp9VChr8s8xEO3SVX
GZ8KWJfGMPKMIdtIyrIagaRUGatw0JbSeycTOx6TlZZnL4mhHeOwsSMaONU4Aq+tdw0DsLpi9xz1
wJfjxoWkDXaXum0Wr4Fc5rQkWxbZ4AyZ7GiAWpMzdc0NnUO42pPj2tbGCphpCAwQtCuAHy0ejK9p
EsvCasZNrnbOmEUwfcYySEdrRHsp7sDralymeIlI4PqNyIWpMptzaVDsvtxr8mEA9pXSh06Kyr/c
BaqclYRwOw1P0hG3iqVdIpS7XNYWdaNvyyLbgDVpMco7WfZXIxc+BisQKT2gC80dG3k9dtmeRskj
ArI7Tgq9sS4WQaiZGn0vcti/UbJazlMpQK103+OrdCl3nBMgDQbiErsjvgP8NouAIBV/1qrM8VN9
AeA1V6oChwzUa0Vug/+sQna61YiOMzzqpoKxwF5uos7NStEB1JfnR4CmDcYXgAzZzBCz39uosZDU
XHC15EARlkWAqnbsx2CU3bxINzhQXSqujXGwNAWVc3Hy9TJKdi21BCdHwW/EBDE1Eu1rvz8GAyYm
N/0uWYi5um5SdT3Eim0YqL6RNLNsLBFQfWpKVxxveEk1fOh6YglNtEUJ9S4UgmcpzjZGUiZg964P
TWANPnZDz7lNEptMqUIU2bRGsQrF9pQWxspP1LXRaEsd86WokdMhJJsEKJHWKq+TYKcTfQVQs9L0
lXeBA6zrAKwwjlfXkgq7iclOy5eq5q2eco4RZHu/aNZNMzzxBd2ooBTS+YdOdys8tZ68c1VolaS8
cNqwH7d6K770hYyavthJ/EOeyBdOQMoiTPYkKy+BnHt9D78jjQ7NCIQv2sgubN1KtkvVcLhk3Ix6
5fFD98wX+iHkqQ1AQxvoY+tRQHw5ANMXPdQDNQ15g/9DE4/T8Jyjj5wjC1i68AdHYGR1Ux1008hK
Z+B/pHJuVQViVzC3cuLy1GmQ2NEb+EAtuJFGAA8q7iCWTtGxgih+wQPkMKYREG7zZcCVqz4Wd/XY
L3vV7JMY8xjDUOuclfVoLSnKB0lHp0CIOkM4HmTXiKnNYVOXseSbStfYWQT0TEFykho0XhYCNcua
6guDCButgiFK/RVVYq9u9WUjSG60UAyATAW9yyxzADq8XCZmiyEVOrVS8YRJMdkMiEQ38yy3Wm1Y
dFli9d2jVA6gNgBHEZwGlZFBAbUtrjRTrHMnjANXNgzkJcnX30M1tjoSLDPfsDi6kSRPHwaTaYHQ
fLZ5CWQM3Ss432Gao69940fZyhZbBRQXsK1pKQ26alTjkz1Mqpeo8kc1xYW2O14+9mG+qAa6aTjQ
fPntIadcZidGcq7fwzTbJ1L8SCtgFlZG86Sk+M5SM/uCHElGTmLIPcp5uNa6D0XlTBHGIBQML0pH
k+8ba9AQK/5k+p3lyT7ryt3Yhi++sucy8KHKnNPF9FEDnXFiNIdYV95DQBl2ydYv6UrqjIcSTOpR
nK0EI1h3qqeM2lLzQ69MBrcSfIvGqHKJ+FWTVqus0BaBUe0AUA5PPLM45TNDFakimoKEM543TMAe
nvxBMnMU0hlQvSLIrUKI1zl9HtUUhhyIh1HgCCJdNnBK2rF32qA7KgHOYDVYE4GawOwAuSXqqWPd
zBRcRrtDFQO5rf/BASwvhhPY8g8gnTUFpXWCWFmHBVm3DfyatSiBIgCnLGjcVsDr20mUeBSPTOs1
COM3RaqsAVFq53m6j3NgccNCAVByVcmDbdaKaDEDMea51SP/zhF5LcfEM5LcqVt0omADjZINlLwF
B3jDUADSkxmDA3zU+xVfDcuOFgu9Ss+cqi2Ac2erlAfubXDwC0sp0P0l6Z6U6OtEbCxO7p4EVTLZ
PFPOOOTpjvTdLpe0T7Uenqmcv9OofFIBdJGC2HOIhR9Dfq4IUJE0aGJYZhtOQYmkKO9ELkL3mho8
lxHQHdrS8uPmowHiICpWnayPH6sxWSLKYQFB0gW1wtrP8wc575f8aDxxESYBHj4HWypxgUdGzqMi
cbQMJ6OkuG03bDgDXipwraCQpOotMoCQXuIOHU1sOUM7pR88o2G1N/sm2IsZ+hXK5kOu83c1diSx
OqCy46IE4UkvTgJFZ0ruyipnt4B9NY26PTWqvshDABryDylerhWgrza027KDMGsa4O0OIuavHx/a
1j/VBJ8Y1EvVqBcALr4kcnKmQfBU9s0RZCpbRV3VqfiokfwsFdm+U14juVtHVXAIR/5H0D+FqrhS
jR5bwX9WpOBZzPJ32ZAdIghOZAA5MmnbI3th6NsTbh9lnsD9XAXNcPBTesqNXdzrazFK93ycnaWQ
Hqus3JCSPgJFKm2yTdzpW8zWKe6zvSC3WxmRylwfjlQbdrn4Oy24E/W0sX6sXiQpee2r5L0tsdli
xRrqbNPx2DJJ8MROLvacbBQGP1poH1qxx+oLulKDzw43C6Tpnqq4f4THCyoJXKXkzGMfy/n2xD6W
UP9EgEymcM2GxljLnvfqVEYhW7IPoER+p15CZXyRenKAx3wuU8C8xv5DDkqfmgusouqXftVu64ac
QFZzikLwlMkjPNYIas49qj05dkm6LyThnafkaPh7MRxQ6hFuw9zTivZpiMYXUa+2A1qdxlS/NMm6
VeIFFfuXzPePItwIMIzAk/4guAECOvSVwuMMiWYqyjlVW4fLBC8f9KOmdKtIS98NudkbqVMF3GNV
KxdcnY95w52ywBGlds+UQk79U6zrF7aMXNY+jcPwWIsVbjF7Kkd7RdTwcMMjewRF406dmG7K+i2R
/YVgtMeuVbfYzSdRb8H9PjxGQ74K+RJX+/ZopAlOVUCzpt1Bz7K9VgcHiUKxSnEHQqRDVcd70nyU
orrpSb6Ulf4Yquol4+rXMfTRo0SDZ19Nz30HBz+K1p00vHByfxoa4QEre9BQA+pXm9BvtlHLwRHU
j6nUbMVWeOG0cBOgIUhUHEMUbfbgbcYd48rfCFHwzAaVhtWqFl7DMlj3+gHVsnsg7z7HJFv1UXsM
JLMUhIcyM45f318b2yE10Rp7arCQbJFHzbdqvd8L0GzwyGx77YOLpQ0T5Y/KtgyE/RgFL+XAneS8
3QrGS9hh3/dkq/E4WPjgUDeIJZHgkPXKpm4Ds85/qk2l+0eiNlt54B71uj9wGMHQuPE23QZ5Y7Hn
4bVqmVeBiWvVhb01CMc9p3AnnkPLKhlWpAlRhBvueRF0RU2/pomrorgnVYfRafR6NUSFDXDBjZqf
jGaPq4Oukw01dmxgQg0zuWeuqUR3/EdS1iccEn3qBmW66kMEM/xdQs4F8j7YZT5wckPuyBZgCIMT
gIBLjRwElUdziOKlAa53Ap6x07atwD1qqXEU28YNQzyXhE5a2C0keF8AjnzgYnUdpnC188AeA34v
qe1mjB20Qr1k2KA9D22ABa3l7cAlVkL8xyAfTz08g0pojmAEWEM3l2SEcwXlYxrFV8G2Vshz3IcH
tqNaoAEaGyEvLr6UwBtcldTsVf+IdvejlqZ7setf2NNTGrs+4FxGSdix18NRPwaZ8DLIxVbJ92mJ
dSoDh28UWyf9S66PL+iaNLUg3SahcUJ96p4SctTlcUF4zcmk4ShL9VObQMc4+qJLxDEGANZGmAUh
4V4pTwezqWxNBuNElVlslwID+4Xy3QGpRSvL+AdOJgfyO0C+H8cyPBMnEPw9kXvACINQukjejah5
7QnvsdNBGt4FAaTa+ArEoxshWeZxAHpv3FeDVDcHn3sYdX7PVeTEninUNFQf4yqKyIyuVSdV9I9s
jEyzGUC1ZNAV26vo+jFJIq7yRsM4+1NDcWQC1rwouGOuA59YNNY6iLXT6qGBagPg9iANyb4Zsn1F
so1cSzZBUEqImA4IL2x2Q63fK0Z2Lov2RIz6Ve57BI2Sr98RtBlNeMKJWVcvUV1vhHRchMl5RGAH
h16BI9zf8IMncj+auHIU+OZRjgu2Fmz1pNhHRYrzkpYfNdyfVBAfNGJoZlWUOwROF+WgLSQEFcPa
8Wsf/UtwColskw6c57CoAFO2vnZAEnqyjJBnAvR/Gq558blAmUMKf5ApzRiEXoY7b1JJVqIYT7IO
v1qkD4r/UiMKQdotUgSvWYtjIeA99rPVBztPEzvJOCfvJLMLYb41ukjlzMnzVe+j4Vympi5py6Eo
HCIWS0B6LbgxtZnpRJO/w8X7Uo1tI37Qu9/bLNuU+WgmIzUJp6xJUz9E8o5KUYLq+3zFEZxbKq44
oDH4X+q+K0tyI9lyQwMeCIf6hQqdWv/gVFVWAQ7tgEPu5i3graI3Ntez2KwIRHSiyP6ZaXW6ySYt
4NLc7IotgyK33YbIC9HuHPiVoUJzGr0YzApqItFVk8b+WBCQR6TVlBVr2hlBV5Q7O0Haa6Fi1G1a
Wb2GlvZa/O2w/TweEY/09EppAcrBhq+otBpi+aaXiy2tXrQCFQjD6wbAYsJqRVB2MqrXmDwMMp71
sSvGmbFbEsW7vKYrpY58rUc5C6tOR7lRjBaXMS3ZtIWL6zo3632o2AFuqTR2pz7fhH2/KVM4qEdQ
v274nnHVh0zCg/grcU5FbFgjftVgSGNUQeHeZlQQex7xOsNzatQkr5HpqleZV0VRkGbAU2v9uhgZ
Es8rMSa9Ya/kvlwbJXMMPfQbs9imjeRnoCVDun872JWrpns5w2EqbQdd+hEW7CYqs+8ZTQc/VfKV
BAEmV266Z6kblH2Z07fMNIZDbO6BcNomPERRqpXB1cvZVxUiyE5C2l3WEofKFndKVOLpMPitWh2o
zWUHaxGF/HSXV5Xs1AnIYrVt5s7IFLzv0spPSPmgh/Z3ZYqZrzWN4aHi52a6fqtXCVsnCeQVqui+
CYPQTqEP1+iah4xnpUdp64dl6SVy0XsMouAu0/QHIGyvm7T90dKQwhYKIN/ETfMeiioEz9yxhD1N
mwEPBwuGUm3xX2T1K+1gilfSN1j83kdNsi4VX4rtQ1aiRKRwV0jUuJ2mXMmVecX7pHArgOmdQrLW
6YS3tFSEKf6usRsT7T1rkh8RnggR1PGzrNnpN3EiFa45oZDX4HPJKA1CAvzZnNoX1qXPVNYbX+cw
I2P5obdDJBf6fZJKslspuRTUiQnMvpSuc8tCXVWD8UCNomFh8+vexo9IW5imVZBe13Kc0YT5ZLCk
gNlm4Y7c2JVKprmRhEKCKllerGA04BAN82k98bQkc9lgQKE7xP8JHncv+lTc06YfHUmF0V2ooaIR
QwywqDJHj9GjVlm6GsOaOF3UR26VZHnQJzXDO5C5Wo0KfA7ZKvzJCWhjq9uwtoGyqzH86PtoXdtq
5eUoKEwxNPsTgtmb0tyvDf6lJ+1javUrEjZ4X+IZ6iiPRl9Wbh5+XLyDm2rG5ADu8WBXvelKKsTX
jdr2jLi0XIqpdsvxHpza2CkZu1Ka8Z2bbeESVq0anSI101AjzEn2jlVpAIwXBgz3l2pE3DWy6Uet
jI/S0FgOey2UlHkxaTRHs6Rt27Xcy3NuOwPKf00vH/QuPVAd9oZWyIx/0C19KHP8a94APWmc/l5D
dfW9FG3IZv63+n+wlyoIwP+5jeq0dVu8/+t/jxup4q/42UPV5D8AKMK/TAgnq6BqAjLwZw/V/gP9
ImGLhaoEmJVC6PvPHqqk/oHeKvqVNpqoBDww41cTVSJ/EFwwCgAiMth1MnLrv9NFhY7aCaQA7XbQ
2lTI61j4T+CSPoQcjwBzSd1SSdaqp1En8q1dp7DIoCS8HkIF6RzTOk1ykpSaLyGe7yvLHMsd64vc
A18bwKyu7a7TURLbSU5qpBdh8Q05efymaxUOUTNFk0FnuuXZVaXdRlJU+hOT2003SPAYGXoUu0rR
nyq6dK9Uobmzkgm7j2lD89z1Ka4U0NuduM1Rf1XlCeqwEK4Y7zSOTimAEOmdndT1N/yHDquLDucU
Gni7vhtSHDplTf1hAFsEpbC8etSNKJFw/Ns0czsoBlPFgTHvqsL9GFcsQb+nrG7TKavXdgIfFDT9
wi9D3qBQWU/1k9oyCx6wWaG1TpzK6gpq2wVcOmr44FCG7qI9SeF9iRKyQ0POHAgcpNs0oziT4hDY
/G4sYAeidjY8F0qmHLoKBXuHZFWabgAURUNIN5Qef13Zh2u14vZekSXz2Zq6OLCSAqe4FRZG5vGW
Rt+yySz9PI+guELVztA29iTLe62Kh2ejRs86srP6sTM5cJwhTtVmSpQvujY2T7j4rbXMqXxrZRF0
P3kobugW4GDZCEswsmU1ue7RY0LTZuDKWzhOlh+OxYhB0YzecodSLaDfmbXtF4u3eKrbAGg5qpKj
b55QCXRZo1XcJrQTNG0UGQ3x3DDgdtKRbIune/giKahnoA/fO4WN2JoucRc2HsWuVlq8QEyz9RMl
0jxb0qMgZkPojFSe3qiFVzalEl9PIMZ2Uwsrm7b80VgMDASuRqgr8eIJnS4rGMdwwHWLWrI2asau
YiPfRGrTXhdc1u5sLWceTCnilWTaJfcJvD1uuaRVXtpL4U5Oo9hTohgvhw77At3ageGJT8rYJwmN
3phiUhNwA62XnSomI0gWHBvfQXIwIXlCt6dJSm01hPJ00OSBQRcrM6XbXuGoRlZD3D4xW6ZaoNYN
4APQzipHp9ESFL/GToPdYEMhCVbbjAH2wgCFL6UOtWNAErhT0BCcea3RUiPQGyt+SpleGzAKkky8
Zqbimddm/V6B0BwHPC17l5mN/lbIcQlcQzYxMN5raXgxploO8iwk153ZkHZjl0m4lnKonOt1Rhk4
W8Tcoq2FJxRLu/oA+48x0IFvZQ6aIOMqR0dgx7UoukVfFhSBouZP2As3ZagjdRqAybuxldp8QF2g
fOhQRH4hlDdXRpwjB0lCzRtppCMrHaT7GivrUGlydYOpmXZ6p8kBqasMLI+Sfu3rcHpANXb6FvXo
exVMVl44DeMgLkRpc2otr80L+c6inYX3YjS+xWZZ7uElWd1OhgreVIPmijIMGYPRDIQr8PAy+ONg
o0fV8VTBIcOTlQS3oCtNt9jWiIn+Qy9NZS0NFfti0ErZqGEDJXpY5zw0PVO+4LadbnCkdAcymXjB
ABPg6KEC1c2cK0HV1s1TOynFm22AzsRYL+GtlZfVZrQkIK31YvzaZya9bQ245+J5MRQrg7T0lcpj
cxtGYXwdxR0Q+CM8BW6ZmUvrTmIDEsm4uSqtGMazQ4U3Xs1VR5OLEd2H1tpCsVx7M8LadEFPHihe
zQQGyxACchRzknY8RgXJipLscQJaZlu3TANCk+H1Ci7EniOf3XZ9MUBZ0G7XKkgxbp+0ZGfIHdsP
UzpcwxIGaxSHZoiV2RPjZWoAH80pUTeVXsVAWNsDUXw777p0E1VKhPOmZRXoon0VorkVwU8oKGLN
bBw+pTx6AH7BhCcQnwA9AbAFtd9KAtM0wBBW9QFGW+0A/oKFJ1aHdDQ262qtSXH+U33tT+TVCZzo
L0jXHPn1/xumCzr3nyUi1/m//ucEA/bx//+Zhuj2H9DwAcgZgC1hNG7/lYbov9IO1fgDOhLIRoQ7
oWFqwk/iT+iWYvwB+XKo56ooNcHMHoCvvwPdOkW4IhWCKCgSGwMi99D0goPMKXALTmcoQA68BuDg
S5fixEWHXUPjbMxQ/jAzr9Xg6mV2Xmzm25R8K+V7HIHojzyb6CF333E0Onak/j3Qo/hVAohqwAYS
2GKMgsAnHmdCBJWDIcsSb+R1gBbaC67RrxNqak6vKlslAuksSbInNSm6Q1tbvjGG71LGr4tYAt7A
jFFV1bWfOTcS5ssot9Ps7OdvUgwICQMRDJT6nIfNYtXIpA6/iYwoinPkXamFd5q29O0CU3wEpRPf
bgPSB763DO3iM5E1zntSSzQBLGijwxNrHflCuAiZ2GbcF5CcWtJX/LCd/SSgMiN/dc0kwRIeAU1o
hbWrCb4v0YZt4Ci6KAw+Azd/DKItFPjhsqEQ5QyWqynFBGuuPvOEBq4QMtUCfW1ttFWzybaCtvgb
lHZsqLMBPY45wybCVTPVgMDKPHk7dI7Qgoqvkx8GxFPx6D/8E+Pijzk8DjnbVSWe+GE9IuRPh1/h
fT3AbGpZK3kurvgzEqQlwZhA9edMIy+39aQxjTHzIExBGYhkLu6kfnKLbpV/aJWlYGQjNgXvzIk6
NwodkM84ZFaExteyMNUpi/7nBGs4SyDX9PGbZiz6XI7gJmbDUQ6sTWgEogqzAd4CHCoa/F19QHw7
XmzQ5QDIFQBUJBKnpwSjMqXwDYOk3ZZ+cFOEQ3QIOqgMj4Wj8/vPO+oE4nq+iPAyhCaUhScglCbm
TADYixUkTELIsG16X/GKAPUqY9MGigsQ1n3hosMeLIQ8P3AQUiU4BPFWxTk9Ix9Ihh7LvLJy7JXR
HzbhU8jgJCFMk7M7lMxTpzv8huf2+YVwGlUMxNHRO7FUHRpi5pjAHo8Cn4eABznavry1NqYvB+aW
cL++G65MCr79EvB8blbwMafHHz2b07ZibWgyQ4RXIKAOFrXhosMSCI3ZFnh3D5iL588HWhUHwOkB
KD7ZBIkaml/i7D39ZKvnTC40DLQQRkGBDrr3yloFD8LowSJrnMQLPfka7mbQdwKD7OMwfmjebebg
oSakUz//PTOdFuwhCPXowGTj8oM2xJnW7jBNNrUMOngo7souOJDiF2iO9Nbvu8fssHgBnE25iIcV
pugWqhjGfG1HObNUvEN6byQKMwOki9y8wQuJxTdpFWcZ6uBjJT1qRl1VwEmUFQ8YS5U3gI4Vfmih
pWbvWtQWTKCaaCs7rTE2JXwX9RogMM4BQ4UrZ14f8PIZ4oVb+ZSp8OdYHf322XKNxy4vjFICiRJz
p61hSg93ahXu1J/Pydn2xxCZQG2LzY/5mevtjS2JjI4BQcQqwMos6mqSvPAll6Yd6sYaikC2DsGh
+TTQEWVZDJqYhpc0/gHOgKOatpOGmdNwPF+1m3oETupaI7oTsyVOzowC9DGSJ+FnI8lQp2UNsNs4
bpQxaK6ENnbtF7v4Krsr35f5t+IOPNl12GwG1E+RC0BU+kzCsKOkAi0agFSWNQ4lW12FnjkelSyX
3TZesoG8MIHQdobrhFCwFcnV6R4fAF+LkpJCs0CRy5tIl5NDYgOItTSJZ4c2NLB0RdcV/EOHmM0s
2RiTqCG8GdG+xIoEdBcu3u330hXsffyxCYJisb+ogL8UdJZupD1cTW0dQYWhUnmn+hDY84U99OS2
G+C5D7/hBHl20X98KBgnuBPBB5in6EWkAu0QTr2XbIob9TGBL4m2itfj/W9kcOrZUhGD+lesDyf3
ozuJGgWpeCJjZ8ARgj/0KQ5E2+1hXsBQ0QoWpYCW4s0Wi1qUhLcW4nEcfR5yC5i/f7NH4SqwXxbr
nhF8P3YeCOhQBzeIDHWbOevViHW5ihkwkpDS+FPlP7qF1zW1GD402sobZSttlQJYRe7If9cgQlw3
x+Hnih6qqXR0BD4HX9t95ORQnTWhDi4k3QH9uS8eyZLY2aXD5iTmbIQnuAJHk4gpsgzxDojeunW1
QxUQWmQaXndLd+qF0+YkoJjyoyU0yF2hAM4uAv70NAROSHJsn28V0wHI/EZQfrOV9D4tqvmcr6bT
8Z3lcbo+xSXREFqolMEf1U8PTQCLswB4Qk/ZfH5RXbpF8KFQW1ehpnXB5myYulCvUjg2rg3IwmSB
flf74Et4tVssqhicp2uiZWHZYIeCPypDSuF0WHmUFV2nyvguXL/ttALY7Trc/FTOjmSgXdz6+9L2
vHCUn8ScXVQa04fSqhFzsMim4UCvlWQp9xa/e3Y5oeqAAgSIlyYM42YFiJr0Qy9TtNp19O1bd/Km
h+Le9hvUQ/YtrDD+vsmt2IbHIefaunkIdTJzMDCUhjn5MOV2K7CXjFLdaHX8ZpNgHCoA/990tNfp
8KT1yVXNgsZSrlj10kkL6+jj/P5kBOZ+jhqnJBpyAVPwen8gbhg9qFogZzspvePRVYnlpDjTLjqI
5yWz121ziLQ78KQBXkO3CHwF5YfqqYWTw7XzNy6gC4nfyXDNNrTC+n6KBBhC3obbdCsMJyEes6xt
fn63nk7LbIXbcibnHVCbHvuRG47BXDuY1oaXbvAo+pKr0MoGinlRrebSnXDyebNFXg6mwfsaYRuf
4YGbwXAMwsfT8zdoDU5u5ZQe/w5TerESF93OLi1+DU5BkIqESP0Z6x2SihaB69jomWnlxip8eev2
rgb9aTKGDazu/VAA4egaBsZOBOgQKe4IWRKXUy8cmyiT/voVsxEgsW422BMjLv3OK6+m/YiXWAVH
Mhfpd/aOfQ/MSwNVKAKpVpUCt7zryG4qvGUZ0IvH3PFvEYvk6PZIRjWU7AQj0kCDo+hX45sQzxTO
J2XnNjdx5v/G2bo0DbNUcmriqk90DIBxKDbd9fQhqgom6w9hlLysl37pWD3+xlkS2TecE81EuN4A
RKy41UCo+vxumil6fSQ6J1MqHqJHw9j3zAYRUxm9FC+MLJ7eijZ9CTPdx1kDNkjpFOEzqLGYypuJ
PJPytYqsoBqfijrILHDiujTo7MqpADIhAKtJSuXQIVu38uRX8mLKsDT+szugLFRZHkMMyHRt3ILN
ItKUGHlni3oMhHp/I+881Rc9G5+5Yj1X67EFqhdTgCUPciLMrFoUXJbLhgtzPa94mGYZEkirjR70
K4J+LHxwbT6f67lh0Md1drScyOx8zswmSRRxiAyBElAkOiiVDAdT9cFmDm+ynbAew8l5rxa3YX7b
SJDZXEoULh4haJSYAqAhhLlmS7pCF5XTaRTjGd6q2b3+YodfFGkrIy0yXjsHZs9PTfXa7DUT78JV
COTkh5zOYoXl0lmGzYOStykwKPMuC9QUOlic4PX5kX0+Ad8snG8ar/eyGlW0dmnwLy3d43izjSal
oQ1tKcQjFdBPDr73Y+WWmlvuB+FUuV0a60sr6jjibLPoUcLLXESMwAHKyhfUtxZOj48+xGlGgnc7
KgUYQwhVQhDw9PTgWQ/Omdr3wHJVWFaVAmRrykFHVEtfsqmXWWYw1uQlbo2n2sg77/MVLcZsHl5R
P5py0GGQ5xUE8AN5VVld77Vl6U6U+33RvWlMKfwUxlgeUcKNadS3nwcV3zQLClA1ElCULiDmMBel
zdmQhRXvuSeZXzlIiVZLAt7+TblBcfAoGupakO/Bw8GEEu/p0Ko2JRkQyx3uN/FE0dfQDHoVKm9w
ywhAXVpaLed9IOwFcGmgu6RCdlQXqhXHN8E4UtaOGaoHImDxymBekcNbG3QuT1r1oLY7v3GhXpjB
k6BiDR9dP2YzxHFeIGi2KQ2HXoHrCDm7MHFyFwoBbvoO6NWeC1vQNVvYkeql2Ed1obnYHOAjRJb1
Ad4qjrzNqdt+AYR6XW5LCBvHV6C0OvIERW48SH3hYqtTt4NzM8yHnqcvqpdsF6W2ln7Q7HwGXSmF
WiFqRgBGiTmHXCHS6PDG8jiut9KDreC+9PLr3zCduVw6+qtGZswmX+mmgY+AnKF0JL0Ix0Yx7eEL
gLfu4so+q+2f1uNE3/5kzqle5YWox0EhbZu9DvfSc+KJwibO4of+OtzVK8lbWt4zcb+P/XRcBTRm
RxXJ7NHuDEQlK/0lvQu3mqdIHuoqsPsEqP7hw6b4PvM1wxnv00XjwQunxkn4WeZYpIkF20iEL+ou
mMY1YD9ekX/9/Gha/MjZoZG1NpCHIkrjN0/qanQxme/pXQNs2kZHzUyWHOEyPbYvRmDs6OIoXyh1
nNRaDbHEj/Zzzkw9ryb8AGhcr8Q6kq+FYqkwFAndauH4X1pIswuuARQYIig4PKLJWAOB5lomJBim
NgiHJWmp86ftyXfNKwFVlmtxYWN/fPQ0dnytr0iwLCB8IT06jTMrwmmopJiSWKXMnwL9RfaFpbXh
RVCZF/kCnGlXtHPMrREUt9Qrd/Fj636+hpam0JydQiC/1AmRxUrdZw/petp9gxxGCVVDCNAuP6oX
zrx5R9WgIPZHPaJxVOLqBwLeWxBWAdR3oK49uSaUDb9AXJ6vqlV2WGwhi/0wu8uPd6U5O4q0cdLl
1kb0xuf73NE2A9xOciichl6011bSrRpk6+XDYKbPd3YYmbPDKNbCUAF3R3x171evFYSxa/CDnGlt
C/0HFychZBBuYz/yls4I8Unnn/yrcD+b3sIokNIxbJqaFl7cfIML5sIKunzU/Yowu0uMstMTOiAC
yCn7KBPsddsf4ir4fKEufchs7lLe9qOaoiPQjbYHNpzdKv7nEf7DVvj1JbNpMtOoNPQIIciqeKhe
xQNBmECBAsVXv3EJLw3c7I5QzL6E4hgG7qesPbiFa9ifxgFSE9S0urfsbVwv3YsXYwrHMkCo4CM5
T6HzTp2KMkSLMbYSp2K1P+jbsFLXn4/kxbk6ijJbdFbVtr0OwI9Xg0YkWQmwMK+fR7j8HTaIAjbi
QLH09OKBERPEISgiTMY3EzxPDg+04fvnMS6eVTCI+HeM2eVWAZUspz3GqtA7uqV66tea+gU1/+tc
DnVPi9mdJsNG6/OoF8eOqKA7wO4JrT3x5UdXapNytL46GzMEKZV2vOUs9f67CPN1V9YWpQka9rrU
P49d9lZTXi0cChfqdbjZjj5jNkEkSmWSGVb/UUhJXicbPiYTjADoPqZuVDn6F7JbzKiXxm42Y7YB
xqo8IqikOEoW9BHUesGlvYFgWwf2FdxL2nv+uBT2clTgrYT/jSbP77SsAlipotHgqTUoxGB+tMqS
JOnF5U5+hRA/4WhR0BG83qHFlLXhPYU2V8ZraAdlC0tvKcps6VWWEZqRhQ+hIBUmOSTv9hUYbZ+v
votZ3NGnzFYflMcKZawRROolL1dAHZgOqgQbujRbWINLnzNbgpI9NoluYdAMM9lSMF3SsHclo/1H
2+nX3MwWHcDoyGk0YHdoob/nGjl0fbv578ZslvmGMOfB7CMEQ80/FGz69FCR5sAo/+8iWTMkahgn
aj1xjJmSqZsuzm8Hreh23GjJNiPJ0+efNXN7/DMv+rUW5rWVqChTqK5hLYxba9Xe2V+T3EW/5Tbc
oBoArTcIE8BYIq+8xUepuIHO0qKjyOLPH20oIzP41Er4TphhQ7rHg6h/HNh4Kym+inf437VQF+Ud
HId/LRKBJj+ON1AeRlGJL9Ub6GglWO3PpLlfGM5LB5FhQ0JYQT0HPeHZgu9pYlEu9q9o6dfNrQIE
KnIYitTaLFaMr1VIa6+WUopz8B6+zdLRfUZGAfz6vLCiSkSaOMdjadzWeyg6vXR74Q2krcer7Np+
HnaWJ6A39d2UQf8T7wrqkbs00L7QxXrzBVTD6W+ZzStpkpFk6BzjQZq8yx+YmMwBMeghWatrabPU
obg04sefPpvWqKuhoakhXJ6W67hqdg2ZlsyPxd9jvlQFtJYQYsLCbQ7zSULw6kL68WgZ/e5d+C0J
/ffqSvNxeB6WbrPLQwg0Jm4tcADIPEVMwkIhMO5EPi/1t2kfypt+HFChS3PmZHL8zdajlTRKu7YP
r6amuq3ZtC4lsLug83Hz+YrWLtWphK7tv3/LbDqhFMck4K57z4aVhzu2e2XcTcB/QvkOiFCoUKGa
A30pJMwKGrGJr34t79m1HbnSFhaB0IXmTQBsm/7UXMuLJhkXc5zjXzebfc4VrZkywAV1ZwRAAZ7l
EVBfFDZp3VXqjet+t7TezpkCYq8dDcgsEYDwKYQ7REjRxkBRC94cwpRG2i6jAy9d1Bh3cFzwb4GK
PD2yjDiN6tRSsZUG65Dy9xpqBKZyqCol+HyWL9zToCEIi3SIJCPW7HYbJ1DMOgmBRqm0va4nXy0z
uYJ+3JIj24XdikDEFowWKMPMv2iyq0IaZawm1R42chl+pWqxOEPzr1GgBiOU6kFmhpcdYL2nw6bn
xEoTmQGQsK82kLASC1V5Y16+sVfWOtmaXh0sQSvP9uw86CypGhQ5T0hU0w/IEVTAABytdqKgInup
J20s9/MZO8NGzOPN1oZppRASVSr6sQzHJ7IVndnSrXcRrGLE6xWqQt+Xl/98Sc7DzlIt8EiUSdIw
tkWyb8AkgYwlb7lTQfRx4QPFwXJ86M4jzdbkkCtGpiGrR6VIdukaxbhAv2JeelMCojYtHHOqdr5o
8HbALjNhhIP+/PwKTfsBQidTT1zStoWqeAML+3APye2w2Cdx2vW3ehjgdZFxX5IEg9ORC9AbNUrL
Vyh7J3TfRwrs3Oq8M8ygh1YDOK8thCIZDNDAYS5ddGdbkLBlpNrwhm2gibFlem6Y0A3VU5AqkkEb
qGuUJR8gogZdwgdGTAhJQsTT7J9jMNjtmy6uoDhoQEpVexxo0iTFhiPtCQMwYNPryqYldaCgrcf7
KYJMzRTWBVSvALEHSqYAF/NeIV2frENCGhQzQzW2fTme7DYg/SShhG0007MVqg2NvdpsTKt1Bniy
QjcaUlQmJLJCacqLH+Cyt7kLy4hKdodo0HUXwpZE2yR9atV+nphQ9ONNp8Ze0kV67ZW90fE119oE
JeosbKBiDlo4aiAN8/HcMZRn1JShl5EBlnw3wK9kS6OGPteQZNUdZrEGF4kFzI1TSs3U7/BHKRI4
xZTq4ValJXuEzAQE/UY2QN3FtushPhg9ofCEjpJmrcpt/zWdeIqMdkhbyGAVObRxSTgUGjSOewgw
2xQS0TwcIIeraBJ9rdJCQbcgHlQhGqDre6iE1FdVqEH0pIymXZmW5IlqLN7EOhQyM3Oq5CCapGk7
UgWyLJJaPE+6CQVvIy/I4HBid/eF0ib9Gv34CXaaYWQbG0BOq/wGhwYZVt1kF/qNNplq+wald4W5
BjTBswNsEPNpVdQTxMH7pBu7p7yIOsisZAZc2b7JWRVb773eZu9T2xXJAHHxNusPJkkTRl2MqqJf
6zpNQEmoU1nPoYNW9uDEa+BXr8c+hxioDZkBzZnGYjKvu7iUIfmsqgK+1o1JnXlWFkI/00mb0TLX
WBmxwhwZWnKFq0x1Vu7gPxvbUBSxK+tFGyVZuYMOWP09bRPyQAbd+qK3vG1h75koEKhVh+uuH3IT
eKqyA6WDRZA2RXEWgkQFZq6FymfbJfxHMhVMu1UgTY44NR6Rj4DLpnkUSIaaA/4sFcSCfkkJsvc9
6aA0ZDkQxqhJ4qllmkpPfasl0YrC63coHVsZsT5qZbIzb1L0pDqMTQE55W4wI+6EVaXTazXOaAJZ
X6vjfiFPRrcH8R2vEXAwFYji2tMrb6dcR8lm5FPA6yK0QZqWNBNaiZaUuHUxxUUQcdAUKicxdDZ6
dlTrKYSLojD0adrqhdNJjd48WRw0dl9jZh3fo7VdGGva2mZyGFAn3hiDZjUvZk44lOINC18UWCQx
ZWfkozE+2mmbRfcpaLPRoyKhLe7YTSJVgdL1Xb+OOluHpJgpD+HXzmKWNjmS3ZrydRRFkrmBnEbL
X/RcrUA4zAFWSF29hQVQ4tcs6mLmDiMOXdjEV5KtNM442gOqD6ZZhWBh2pluVzActWLe9/uo7Qw1
YlsGTUs1b722yLIICCXKGg+aYFVFVkoYVnLk/h8y6TZFGmkAtEBZ7rDYQumzlJKkdCSWTAdFkurH
hetjDiMS1wfodzBYgSsEIFuz6wOvAjAd8gEPnRXkINf5SlmVD79VRL50UWmCOCRYsSrEU07TjS6J
4rGBB7JnHSC4GeBg84qddJAhp/Qbz6tL3wWDCehYmFBiObNfrjDNoWoU1OuCbo+ZWkfIash6mRJ7
8aY/CjTLc1suQdLNFIG0pjLWcZbEX01o6MGYsISqxD5ucOv5n8/aGTgOs4aCO+ZNvNbF/zgdy6xI
cjMhuH0yDqdALKLXqqq/tVGypuYYYHF5jE4PTAMywOq/aQZfV3m0S8rJlxMkPw0E6hSjW2k9ugZJ
GehdtwV8zSeStms7tmEF3XSV+pO8/x9J0WegnJ+/2sDDG+gUOEDNVoDK9T4dBXH8w5DXodto1QeQ
cw6aJSPOef4sVjUY6vCHNkGtASv8dHxqvYn0FtcD4JBkW99ALhKUk24rHl+yR9b/oL8sIhqmrAE6
BiqeMi+GR3B6gSBKLtKw0bee4EW9Lvc24Hgyoi2m7vOXtogmvgxWWiqMVD4sso+KQswIkWFCUNVT
V2Sr+sKNEMZ1N4IoAAzOV7Y0npd2k4mBRPsCclhn621UTWi6kUycEuyqCLq1sgLU8LAMLJ2Ze5sy
vgz/wEjKAG7hKTdbI2WOP6jDigVfFt52qiP/GAH42fYrZZ0/Rod8r43OqDrFlfKUrY2dvIPd0MKb
4QPROEupT37DLHmPB0OF2A9+A6TnWocl7DqJQw/yhtDN1YIu7dZjjV0GrTRCkY5Bbm5PUw4Eg2Fm
fqj0+hoa87rT1NZdVVWxJ4XaumnofmrL13bQv5KwfkgLckDWvtJDa4fneQRwdHsTa1qgNP1DRvW3
FjYN/qBq79MIvwbS8q1NtZsia6CWC6dJytbZWGxYqt10jb4wAmeATMwCzpdfO3U2ApDT46Axwo6m
dy2QNcyvwPvshJcUd9JNhr6BN3qATrzZiZN8X2oEn3U359Fnu3esQoqEDOfEEMDR3YWYpiu5/Y25
Kj0Zynefn6VntZFZNEOs/aO9VGmJATVARGtrmHYLJ0Hw01ZQj3Wsa9kD8X2x9nf+hgILToOLoKag
a3bW2kz1KefaACFBFehAWWWQtjMAUmYLT8MLNxMkBOECBYIhHhlnRYRKZVWTI4wmg+yvfO2kzs2g
faQ2S96P8+IX6HZCgkLGvwXicn4dwYUx7TOOJOLncsEBsfs2ufkNXy2Ww89PPpvgBQiNYQ1M0LOT
HZhnO1OE3Jm66n1QllCzgPI3cQqHBADH7tS7heVxnrYgIM4lHSIs4sU7O5CEuH435JMEq248Ih8U
0Oq1O33Vb7rDMuzwwvEnSJLAV0JdBX1vWfyao8XIYdnUa5BDw9Ivr+o9atNeuyoP8bfINz4wwPoX
UIpAW6geVSQzixfL+ZoRt6aqq4LcDTbTDOYT1aSNlBHaw9p1B6Cf4TaHOMhhig4k8BUk2YD7+AcV
DMQUAi64W0CbnvPCGI9qe+AswuUy7Nk29tBa2arw7FbX/XrpcL9wuJxGm+VrDRkqiJAh2r9LoQqq
/t/GwAjktb75B4sHCjCQUyMAzKLlcDqd6H1IuY7Myv2Z8ZjP4Y0OYlhyx1fJ98WTTCzF03vLRtUQ
pmoIibt6noOkGoyNIIcVunARClQ3fBKaGmxFNsCuQ8fMMQLIFnAnWpZqOc+3MHWqDY8iqBShDCt2
7dGyJcOk8GQgodu7U9B51jb1s3vYcCDfat9Tb9nP/sKu1NFiwNFm4Z9nuzIimTT1mfAafLO24sQO
bwREHw7vd8v4V3HfzMdVgwQjcq7/S9p5NdmNJFn6r4z1O3qghdn0mC2Aq1IxqYriBUYmSWit8ev3
i2TNVF7cuwS79q1YFJ6BiPBwcfwcR4FmZ7WLQypL8tTCr6sfupN2y6NN823bzAXQGTcKPzPMXyxN
IZRcv3uRYmkdOGgvuePyvxoe0e/1dHfeN7uW0Wzo5sJtYOSVGw+fA6qAFphx6yJwhX1BH/PGcLz5
hkNzg8SV198nPv7ONQ7dl/kkZkE3b+GVFwOrOk8gpCUG7aLzA4MOrIPdKPCSU3xsgBKmnnSPcvd9
dtj0LyJYWW/fS1urG19oiCUUwlb9wzbAL8e3p8EGvTS4k2d+VFDdce+yY/Ea0O2Hjft/GTc7Z8tc
nZw0bjNyQUxnJ9WLvOxtfBCN2/SV9Tc8jaFDI8SNIOclvT7/oBVpMLwkyNIMHwVC++czJcYceaa2
n4mr2/eXtTUN1OSEmdwIERwaqSc0/fz0HuGjA5RM2+DzKy/+y5U9N5pe+JastSeHoWJm+L3itPg5
JSK3Ok4/xPhN6ve31oYU+ZUWBZumEWBwBzme6wEHNEgsKQwxCEPC6+AQecZtcBKwc/pzooKw+ehe
+ZpiaoM8Drp0WINWl0FF363Q5Yy8GHPVPnhsPyJzBTaZjsi7X5/IK66MvJE7x/JEhL86JoPW5Rkl
t5CySHcSDVpxRLY7cpdBNUKmihBX5znnP9cRoar0KNvoi+MJxGD0SaSMnQsJA+l3x0Ri6G+Rrlzu
2rNFkAs0AnmJ1sUFSMHrPkMN0hOBIYOXe9K3A6wWRBJidr7cSokvgviVvVWKZDkI1yJJgLM+9bvq
HfKdt4jp7Syv2TG44Wkwz29iIjcXudq+ZMZpIuojjA6+DHWHGC217ybPORQ3/a12+vVpuQyWzhe5
zo1IfQsmu1mkGDKsHzibxBLdrnp4nr/Y+KRXvyiqtTpPOoSF6wKhCn8VM56cmTFqkEliTlh1W3kr
nr9wJyyJKT/eHIAngjXv3FHmeqEPejtgxSlR33ijh9Do7+c4gfEMuvHSvFViakWZfqzQoKsyixHi
Td6+i3hp9UOsDs9UR9MU9qPjiXFdxa9f1x4V+eDb8tD70bF+m+qbAJCLhjzDcAD/oIfErYkIcXV2
yimVoDDtHaIY6ik0QHa4b8Je7Xu1Tc118eZizEKsW9Bk2eoF3Zo9tordT7nwoeMupnTQ4UDvGZ/S
HkRQaHgodX4TQfCMYsHHjVN74U/hxNZAdFJj1kxGh1YZPdImlm6Wi/UzuHgb7UUoo+yG97/hu9c7
qUHGQisUTWX4vWmlr154GFqmujIyi9QXcpLB5THci+ipZjSqPSkIwfmbwdMVm3xVm1CU/j0R8Mqm
bvWyFpup5TvH+Mv8R/RcH4m94JX0ednBOvbvx/es8syiCCJfvMFFMVWp2kWWXz0xIjoMHjo+xE9a
C6KD8RbkE1HLKTZH/9YJzbNZchp8AUxr7Oq5WRrNmhk2mA0Gy5vt+dYprUNnVh4EbK8CZQtufPFq
Yc9B51pQefAQXxSo8yJRLIZp0ALZC6YZiuRfrZLNFMO3SNWBX8ldfcMhXaT8a6MrX2CiALNAU2LC
FoiM6354Z8iuE3gLjaEDPW+vgkYONvW22hXvky/R8W81Z3gzqTmI4jV47suB1Q6+axSxbHRASXEy
QpDUC0vgaCgj7uaj3HgbV1Q4m5cx+dreqs4xlYlaOPR2QeKJhyzzWXGI1gc9TIh2dGZJndcM8bN4
6Z1CNaTzN36AizvEggV9PlPCpmle5MrgabSaOoz5fG+d4L1JDjnctnvjJioBVu4G5ig2A731CydW
/dLo6hplpaQNA1k0E0zTXXuwwSnspdaVyh2yEftsR7lD3jUSZE77Xy/3Yv7u2bKJ+wcm5+AzViEm
Aa1eBcnz/lYn/UeDYOiufKPvEpRl3CdBTYnA0p2Ees0n80P8dhN5uU6E1vbFdrxwIEYKfmCCqFCg
VIYvlRATGr8MiHrYR8WPdyIOtT+m822lfZLobefRFxhQf4fgdf02iB8EtJNCQcYUAffq+YdKz7Rq
K7QIgLV9zUhtw3i4p3jB7Xw0i41TduG/VsZWVzs1GC5oDYwZzutaOuTzPSpY/qLtTbXaCtXWcY1Y
GGGNptOGIhFc+0qtRN2qtLhRP8eyucPEvxaAWsGS5fibddF13UDYo0VjUtZyuCcX4YTsoOaisLbu
qdnbB3k36y5T9uLyAjF4AEEbeuoR2MTW83fNdbww7Kxed7QXgliXMVzOr7JZ3eXTg62Hnq5Int1A
tYGv7GLnuHGB1gWnn8u1qaSj8EHVfn1u+oAevxFbSEwbO6VE0Nyc3T6QPaNd/KCHfC1o3SC+U5ko
G6q9Ezz148OsMBffpzuli1DLeZUA9+w0wy302JVnxnmH77/+KS/i9fVPuTpwhVP15SQnFqDigtG9
8V4QQovJMOVLt80cIf61tRPnzP3vN1lFlLFTBH3e803E7Gl7cN7Ifzw3T1By8rqbAAUgHy5h5X28
r6BPG7bekGsn/oX5dXIS9OgeguxDJ+G1ejPcaUfJM79Ff9BKYQDW2eTYvUCPrz7uujYuUeLsUxV7
z1Nw5HzOHoGs2/C1sYNK9HN6P39S34r7huzBoTwW9/lejvf11+02wdY+CxGal+60Qteh1DT2OTvJ
pA678qD7wVvFa0jMmm2g9dUrJzDztHcAiazpzKcM8UoNNRlfC/Q/ShPAmHWr1vHeMaO7QjO90LGP
tp7tIT5+bQ35QWWYrk9BxIQP6gQcbZjfBuDplcLYl8MW7Pzao2q/+OFWT4vSamNctASJjvqtWoAM
os8wb9WEroULL42sQu6S1eHIMYLiWv0Hp/31bAIqiBB4PEVHwnzry29wWV5a1QQ3DuVZ0jU4/lev
9gA79tRNAdplzLQgeXnQvfYwEaVYhwIl+OdCyla59PJzYhMAAww4GmXE9Smvi8JWUxGjtHri6WPv
ZehdJ+G7X3uqa1aAbCJrQFldrO78APfM0qRIDrIy09oNeupFGeP4Wrb7/zKzfivQp1SaAo/u06Bw
lTG/LUvZG2Jz43W4qMsAOucH/d/lOKtEJau1oZ4n7HR7hCj3BRSV2oOIYgWqmXuy8fUuExVRrzdJ
5JkoBeG0fuzp+hpyJ8I5kV6rOwTlIohJBNm04plH+wM6uv6vv+Rz1fPc2QuT9F5RW9BFn/d8x5wy
lfJJsoTJ5SNvX9i6KjKNu9Ljf+0Yh4dWTW6ofAmKu603//+x4L+srxyeHerBkJcsWKTZupfj8Yhv
7tq7hiIpE0O7zeGSy0DxfL2ruxcEfdQZ4hPn4OBPooA5fur3aBl+U7fnMy7D43NjwhG8CI/nXmoj
RhhM3u36AYLCW/TsPKS2j39vWcCikC5TGYBau3JprJJh6Ll47S56HA/TERHZZ2TcNrPJZfTLol6Y
Wi0qn+0mRTPE9A0xlaPUS+zaVnqTV+ZrC1i12cafN87oZUBybnHlpYM6cDK6oyKLTR5/Av3JY18z
nEcPW2xedIvD3mv8NJ9+bfoZJ3lxPQDG6/bz7NO6hm9VSRGpCJf6aYZSj+sUrnqj3Ak29vR+Oo6f
IVDwrPvgDmo4ql8J+WV1+NKf5L3zWjokO+Yhtp6sqweYPjA81qDgiNLPz1QF9tpZWtCk+iF90x9E
W13nVDUPf4NDTPg/m6BYlqm6XUp1zHnYycxZIHMqMDsnBcqy+H66EVmlYMH/t/F9z/YUCjS0MYDA
rTuyZcBkUdTjjH7SYsB/IHDulA8mOF06r/tOK3qzGH6Z8bDIF0ZX2XutQwysCI8wfTQ+0j3x4t30
leLQ3nSNG/mOOeeIgcG/UTTQ4AfXgZ6A0NVNdZV5NC1I/yjSRakEclXas1JzYOA+vOH/wIsX6EfK
b9HNFnZB3M7VgQZgaFKHN1V2VF/5eyudpAkssulbufZassM7kOBb9/XKERXihegS0ZLS5edhkxdu
D1bBNO9NpGkbX9nbf4gZMdGPMsgYNj/jld07s7XaPWXRKprv2JIP9usQOMSJO7FPOnd+TO+sg3So
biov3G9S5V+JdM7srravFupZCH2Ja0jBIdvJ38Gr5wdmBPeqX03u9N2YKNluvpiX2REf9cW3XaWC
iVGXeV6ie0sdcS9ezP5edNk16IHCp3Db3pW9NCDmd6gEAO811w3ovnQaC6k8E+SQUOuBhuI+fe4v
dPebILDLZFzIXZjgo2gzUPJY+XkjrCF7rbBl309+RExsn1B74uTot79R4r9ycgwq/HTQQYVCzLiK
BMZSj0cU0tCfg4MnDuGRtR8tZJ3+ZPZMDtNBnJz4w6+flCsH58zs6vm0zGKu4oxFIujmj+XwUAz2
K70bvV+buRa7ntlZfUy9YNGAskVoZR4WP93NielLzxXJct/n2m/Qx14L585sri4j7a8lnfNnmwNo
hRZRvN2YaK4IJXWAWHGmuI6+DXa5enBebOX6MhrDYsYJdtM/ZPAYYidTtAH0ffX6N8q9V66EKRuo
DomWtKiTrF5gy6jrYObgGC5ROjjW8KY4ynsNAuAtzsBru8jMPhgeBaSZCXTv3FZcdXLH4IkBA/Ls
kSt6mXUvqgJkirtsOmWfNy/hFQdDcw3mF3qpopW6Wl2NioRsAVbEwThP/RtkZX39nUDY948wK22W
kK+uUNASoKGrUXlcw1mt0bIjNcWR2p/R1/b175Fvvan9BaWd6ftvwBKvPIBIjvxlb+VA21aPavTc
RaScPwR/jIzo5170VXezh3pfSl7wZvONupIGnJlchWwpzFudrdVcv6g+mL3j1kHhIX7tBmi5LxMS
0z7FxV0xbunJXPE1YGpFexjwHlipleE8klsGOZGpz2k9oOe4LMONEcbur13NFUfK00Bp2hBNWdLl
1RntncjqS6ygFesyAee11bRvonc4ug1LF81uAsQzUysHU+ZNI9lzLnw2BFnQ/Vme6VYP5f43DsoV
p3Jma3X1Ut1uYqPGVjw7T5rTHvtkuZXm9qbplDdoivtmgN5ppLxS0+JgZ9Pb2MrHrQVfu40vv+3q
tPZtPhtp87zg8CgvrgIDuLWT9D00ZG+im97V1L/xcJg0oJkcR1pNTAWfb+fiDGGjOjwW8Y9pP/k/
Z/zbhIe4eCM4Qbc8zrUL+dKe2IcX0WLRBbqjtimkg9G7Mv48AOL79fm8dgteGhDf+IWBqu3gOYXJ
wc/G0c3iYsdgpyfBE/drM9euwUszq4fdSDqqqTlmKnX4w1l4dlPlQzHHO10L9782dfUevLS1unJ6
jeyO3bNHY/nE7G3df5qgxh+tw2K8dfTGD3U4/ZK3Vfq0YVhsxip9ODscqwuoUjKWBgnD5v2CNptA
IcenxfvJmb1VnBLu6cKYSeeOOQRoGdaIvbIeurLtYm47tOFFER6NbNyNc30/1v0uKmINRQoFIe9m
+bixzCvXDoZpZidJsiH/WDvOtOiiYm5Tg+Bp8JPo0CBnsi8PDpABozj0C/Jim4TdVz7tS5trDZ5W
l5i7ZtwaCgWNsYAb4d5MXwl21sH4DdacK80Gcuy/1mis7rlQFkYmGnsi/tX88lBQzgn25aneV57j
O9EWsdyVe0ijUgUIid4XdOyr1ygrY62bAdP7xfjATDwzi8j8DBtXQzjE1ZnBCMASwwK/c/EYpRN4
KXnAiFk/pmj6IZasfg56BDHt4q3svEZI5dvGYbniwCx6KIC7DdizaZue+5e4CnSpkFSDqoXxUd2B
7n4Th0ehvKXsmoORuDBEGP+uFC0voaDHIf6kkcDow8qoMo7KWBSx4bdSc1KQUZ/kafQaKZC8Xy/v
yupEYMbgGNg60sDVMYH9xnI6PTR8tX2aQtWdta2lXDuJZybEzXjhoJnSYRK/iDBxyAEjUgM+2u6y
Q8QTZPy/S8r2/OFerGf14dq5YQsd1pP3iBU6P+YGPoIh2HgMtr6a+P0XS0JmPpcKjSVJJbwUTKkr
fyc0OPtqqzdA7pN+NDQW8tym9bQPDpIUVAL5cDsJ1KE3Pf7/nYSV79e0Xg3UnDUNykOjIVoQ2f6v
LVw5CdT+GFyn60IOcgF3t6K6MdRI1lkTvLhQJxpMpvrDDjaGm07fRjuIw3vuLc7srSGFsAIkeQdR
JKGrr97oOwFZMRs8rgp70iZJzuWheB4OFMPysA1dEBqpAZ5RyVuxuuak+cm+RMbJgwz8m9DhjQ7m
oRpOG1/0MvfApoHcMu7wSk2FWpLcpQ02gzY56Wp+atDvUU7GYrzHH7tmz3hkrKmuNG0Gktc+Lq0l
jaSAsP0C/240aRKrZSE+7h1C1vtMUNs3d91OuMXNDsi1j/vS2urGYWupaCaJj2unR1MB8CZYiEb0
qvYB8tKMFWzTSYsc4Pz8UBfDB3NiZTHAuLqDVVFX45zKmm9T/RsMy0Wwl6Gsz6P8NQm3gpLL95M9
dJhWFNwAXJKVJ7Yr5ln1aNIISgQl0Dwx7JJ6rmg9ZEdYSbZJEK7cR4tzCpBOdD8ggFtd+USzBwi/
VI3u4OBnn3JQvcwutb68z2RgQFsx0BU827m9Vc5VO3W9QFStAYCI8n3yGNNdMXYTgtWCx4pKBJYd
9ZAUfsrQa3YUMMrtXb1gRWeA92zZq6wrTu26ThR+DAEJCW9Tx9fsG712Y/UjimfxTXOrHQbEvEu/
uBnSgza/c6BGmu9/g7n78liThOnqM8IPwMA6uIADaDKdQtP8PAPbV/jW008a28GLjZ2ACmzruIhN
PT/U5yZXN0lOkzCsxSbAUePZS+4OS3CsDPlgNZsAxksfIWwxgkfDRzTa12c6t63e0VieSDU1H21r
7YPmL0eEA3RGc9LHYif52uhqu+rQMCuHuKndb4SMF+zoYrtf/hCr+ENNWjUsGYGkxi3a7kLqs/bH
AQ7QgU+c7w1PPppvxBVAqnbDP196kHPbq3BEKSCtmmtdXOpxtwgVzHncSblrPORCZdBPduMH65sF
UYG0PaJ7/XD99fVXO+0sPdas54XbB/0PccNiL4bX6yBOVob2yFZKd0FBsP7WK49JOxUVXvi0gUVX
jH1V++QVT66XvBI4B+tAmQrW/eYBkfXdJvv+9YP913JX3kyq4JsOmWx6vtblA2xXx4V+X7QPD4L5
QAL3QFX835bjfF4yWkWou3DIL9oayRKEVd5gdthXIA5EGgkxkVCOK4AGb4OwL1MgjtQLe6tlOlFp
JZk4zh3tNxTLd2l5p/TfuVJIue+mnerm+/FD+UG9t8E5Rlskh1eKE+R3Ir6BhZAMZV2zHqaefzQJ
9ef6uOSiGQgrX37SQJxvdTOvPVBntlaeWqlGecltSVyfHoaW1lVuBR1nfhIoi61K1ZVatQ1YhgkN
Q5AUGGtnnMHTRdht6v4YQOV4HHrJqN1SMZPwOKbN+KHWzGRX5NJtp0Yo1jN420MY4ZlZbJrglCz7
SMmh2AjLlWdO5DOHrTIsgpKSxoCVzFzeyonGnRUngjHPl2S7PIJUN/fdYJtHBbKqb4w+j2+KUJue
zEVx6n0fNmUC3VnTQ0cGs1jsZtYY3cZzFB/gBzQeLF3oawWxdStHlXNjaB2+CC/xPtPL+R52VoMD
lGTWSTLC9p2SdRJzVblqIQlp549FHuifrKYNP2Rjbb6pgmqKXaMuhp00mRGGu8l+MwD13dXjkrwq
5yX/w4oczUu0yn49O7P1tivnkrx9TpvvIyR1QJC0Kn3Igrw+aVMNC4upKE9tr2k3ox0yuhHRAIap
Hs6uo5KjsOTNZjk+xkHkvMkzOyihKbTyQzvMLWRnqj0/JuY8vJPiTtmbXbTcaY1t3EM8nh76uGxD
wOsqvGU2pd33UH4574KwBu1oLgZhJRH8bnC65G5uFut9qQ35J3Sbsx3Y9AH2Q1nLDqUy2rdm3JYP
ZT/LWNfl6VFSrHrX9Zr9ya7k7HuYJP2bIJWcfZDp44HO57RLoAXctVojnfTBMB7QCw7fDsq8PCyD
Dha6spM3Y5Q6b+I06T1myvP3Ntx576YwkUBo28u7mFLByeAwPtnjIKj87IgDOLcPQ59HiLjUcl+4
URcwTT819atAlpPbRBnBmDlBmHzsp9B6J1UBTEOZlj6kINROdmuZd5qjTo8dTeDM12rYeOfSzN4o
i215ZdjOj1VTRt+02ILxc1Tb40gQ5/eJWt87ZdQeLcgaH+RUaXaJNcOYOXZ6kbtJl+p3phZLj0AS
pbd1YyuFl7ZqfK9nVX1D+ItaoGpHp7yVo0M9x+mpDdvgqCplch8mTffWmTvAOEYM1Zob6ml7mvNM
8QUJx4NthsGu1XPFV+Jl+DjmWoc0bRicIsicTkFW5zdV7UyvJ4vvPUWPLHSHpm0fvWWbm+YQ5lP+
Noyg+knKsBo8STXleWd2g1WnwFHqot9BH2jSdJCq4mmUowIVurqWEQcvRj26kcspjF7ZSTgu+zmg
euMmTrkFA7p4urnzTDMZlgGBEwd4FSmrsQFVWE5ttM4gMLGAQjVfm9t+DyMEAnyExb/REbnIJVc2
V842lJx8bmtsirA4uFGO5qnbRUd1W0fhoha6srQqFU7FNHdoXvy0lH0rP9unybPd9BujQ/dbQ/YX
IRhcWzIRNsp3YKEvRAWZn9IrNZqYAYiVfZcqO6sPXTuzgcjGnlVlh42Q7yKPE/aYK2RoR5BvrSEV
IYxTaVwM4Osrb2n8xVdc46tg+npKMqguEjRuQwRftl6vKycGvhJqhbrmkDw+P24vSlJcrF4xApbZ
zqqnJB/zYEtG/iK+Egt7YWEVTjIyLvWpjoUkfW8zmmDCoRjoaCNuqWNdhhjPlih/CWY2m8ni8/Ja
DzIXjsdZAOWZe6IFX3oVOZm5L1/9+5+NqVOAUpR2ef0uAFPJYoVT1wy2Ly/hR6VCZDqZX2+ciMvj
DqKHcpcKXAqql3UWhMxusZi1LSYu2i/GcTr2+3nPsDlTn9vZ7eVxJzgTZEAwBqAVsqaGLGZ11mtY
iuAvi+L3vRJ9bcxWexjMabpbFnPcDWYQbZRDL+M0MEsE3sy1Uifnrq3SHIrUi6yOle0bmSfooUW0
r7/q/fakur+RZYj9P4+ImDRXDdreFh2ci/PBUHRdBjKb1o6fc7dwwMLm805CPbNv4KD91qnaXW4P
u6189vKOYRfUBOAJyl7Atc/PpaRmkaInNofF1DwzeYNWwtaXvPQewoRoSoEBdS6GNppUVcKhN2w/
+FwMLiuS309Heu9/lDhjhMUelXv5w1Z17dqZoQoEcFCwPDJfd74uq47D3Cwn2+8V81Dr9QEaO9fu
ag/vtrfLavfrC3F1jdxtzRT0PBd0Fm0+KTk0WrZfGyUKUZkGnUw+QKrWTMH+16YuY3pOJpoVYjBY
ZeRpDYish2xKxIAwoDMNQJ12DE7Qwh6yB4FxLbxN/O6lkxT2qC8JZpDLEnejZVlrSqO468DtKapA
XSO56Y3JaYQKbPaBZqX78O0WclBs0cWV+MvuutStIPecN5lwzpRi/4ciRD1uEnZc82Uv1rdORubR
ntvZZH3RyT44++lowMcuEMNi4HkTWnPNmgXmBD4XbgW9nfODqQxysQyR+XNOX/fGA8wZJ2tXnuxj
8X2TdV78a+tvCAEpx9KCSe2iou3oMxJFhsQTunvGt8HT8SxYuxf8nPAMbTBnXPMmXHBqYzShKeKv
FlfKZWNIg8UIlPxQaF+Gdmso6HnT1wsSKgGUv4gLQJOff76w0MoK6hhbDBY+9ofgJIQ98sdsk+7n
2o1+YUgToeWL4MOkhailQ4r/L7pbddTeqXI5u2k5vPv1db5qR4QFFEwBk66JcKjFB+pghLYfVj+m
AtYGMDPTsHXsrlrhk+HFGcll9OB8NYlVKI3SOIwMapHbjQ9ZBZYr3+DVveZz2ZT/MbK+sHI402ot
Asu3CvODlENS3TpP86zu25aJh+j46w937ay9tLaKqPTU1NpkxFpZU/8bdHIZxf+1iSsLgk5S412G
S5IW36oupcatbBZRY/tpKRewIPGoHKyqX9y2nYPXY9iOB8ccQu/XVq8sDKwB8QysfNzbNag4hw5e
TjM8RKr0PJc0lY1Xv7ZwLbiBb4A3n6kYUHZrbaW2Ujp5sHhCiqfpiXiU8fvUqzJAmkApNuP4q5/x
hTWx4BdXKY8qu4rJ/6nRtP6opA+J2e6WWH6IhtJvk61jeEFKTbzGi4WH1ZlMMy84Xxa46cNOjx2y
vmWvH7JHc9fvwOLcLvvFL/wEuVj7U3xomV7Mv2W7+rF7vV16u3Lj+ClgBlS5blRSVzcOShjLHJuG
gfeo30dRsnOkdK8YH369kxeVU5bK6Ak9UVhJUIRZOdx+pPYHwg95T7t2Z1SxYZ5nIu6I3KIr2x9k
tdw4nFeXJch7wGcCq10P/PWUamHql2w/Sua7VAreByq5bjhtBDnX7gDkQAoRB9ibC6j7MutGVQa1
42fa/FrtnW/TEusbgek1G0wKEXQLgZsLnIjWD5oZTIrtZ4Hq1sgd2ubGXMm1g//SgogFXhz8qElm
pYM3x89DdXFzaXpTNOZeacyDUlNZmqnvb6zpGWG2eh9VRhIEZTX52cXZj9qpKilE8Gy9XfbxrXKc
mVKEFaD6+tTtZH+4T59+i37o2lIhEBbDuiSGsC2dL7XNTXvulwWRchpegu6zeKe+1/bowNB+xbTK
VDLcBDeb0ds6OqXVqEIkgn6CIHq6CPRRzy0pEcB7NOypcu0V5gYgUDkK+rMFslgInuA9VzYq2Otb
sDK6Dg7GZtC1RMJoD8yUoqkfWYk/yxuXex0A/7QicExAlWnbr76prU1LUpWhCICDQ38Yjs2OBtv2
KOa6SoYdMbxL94P2B4P1K/+sBK0l16MMf8GNgCAEgHLE9IN6+2dl4j/PmPfb//4vfv1UQjsXh1G3
+uV/38dPTdmWP7r/En/tf//Y+V/671fV9+Jt13z/3t1/qdZ/8uwv8u//ad//0n05+8Wu6OJuft1/
b+Y339s+656NhN9L8Sd/9zf/4/vzv/Jurr7/6x9PZV904l+DRb/4x5+/dfr2r3+wdf/58l//87ce
vuT8rf9ThGX2ZfXHv39pu3/9Q9X/Kfjln9W1AMYxzvyP/xi/i99RlH/yhMlE0zSmCAV0dr8omy76
1z8k/Z/AKkwQHAK8R27m4Fjasn/+PcX+Jx0VnCa+U2Au+Hv/84M9/nQUP3eEz/Dnr/+j6PPHMi66
9l//ABbCxf3LoQA2gmefW60rgnz6cpxKCjtJlrPhKzN6UXko+x52Jm/oqqD9MQdOL/kROkx1+z3r
6ykvP8ZZriJXmIWx9KOr5CKfXA0VFjX059hA4MNvJkZV0P6BUZ7J4lCZs+LULlrb7Q1mdA3auGOW
vI97Qy9BitG4kGGYn6zWMeadU/cUc7+HpbLoLZx5JqhiN25aCVIC4DRD+ym1hyl5zNssdN7qZj4G
qtdhNQthBytknaHwOJ6lz+MSmnmJPg8UZrfqJFv1F1PO88SP67lrjvNiq+FNbqdQBbmhHARoySip
ZBa0xKQkUzxpkhftk456S/U6K4hDb2K1rlhjoEwjeBq9bcCDNXWDDM/QjtMBSIQ87fu00oPZjXNd
Xmq3NVR2ArHnqMy9Noeu/8FcpLQa+APSMBWeU84FiBHdQhFnmRrNuW0nawZL0+vVO7OTMu2olZYS
Hho1n5zAndQBRiFq91qWvypjeZaGGyZm6G94UUKYK7u8Q0r2pcjnoO7dxpSkKXTjmsD9nvpSafdP
8Ti03T20nXNrICCTy73mhuGilwd4fVJ1uQ3UpbM9K21mOEJrRU3eSIU8LB8Dy+pCxLhDSXKTtkud
46xLyQ/UfPTsXsobSW2gmzHa9q4ME9VuDgG16/CUaKmtxW49G0q5a8Ishre1jVugejmb8zHJ5UW9
C3NZjVyrLbFcJGmHVvCsD3Z/lGamb2+VuY2m/aIu9vQqn+iseBNdsm4/GVU3u4Y29dqOj9xCmSb1
80e1a5zPVlVZH6e4IQCtHHsAttmWSHG1ZoSmQ9vHveX1Wlwx1GdMqRDEkvruGLZtHdJPEQK5klLX
plc7DmzM1GH12Y1o1DOIO1qB/q4ASYn8WZrpjWuVtLluRxS0GleyEgVQYCT1E02pOZb3INGqwY9z
K/6hFF2Pyr2poOuD+6klX+6dZUCdJythvmBoo3LnMTCAp4XguHYoj+nvwsZUe69Txqh3pUUPSs9Y
mnQCWa8NH2ZVNMuXheDpru9jGrsSZWiG7XuzBoYU5Pp3KJeJHPVGygu3LZP0R+OMEUUQtAE+a92U
lr7aDLNyMAxpAehaqXqZV64WBlbCnRvHaoTHf+y0YF9EkgG3sEQRc28Hih2/SlPTmT0F3aLBS20r
Qhc8yWJ5eCU1aTB71hAVKZrMEqQeZVinzr3RZjIqW0GVS3RxpwWOPaSuundqtIQ1WGHNkKQDEriS
9DCmEb3BBZ0naXH73krnZdcTKJTmwYnCyJn4kLGW37ZZYgfmyRhlusAPSaPEodDJcr6W7BPaRqBD
LeXoZE1mu+psx0QPyVzLp4RbOftFJ3g6qnzW6EBrY1aDqLKcCa/gFFU4+v0STCEXbwRKRfd2ND6m
eiqbNwbjU4Nb98nkUDGOgzy+GSQ5gw1gitBdV7XEGE61URXFngvQOMSfxRJHR5jEVY2BQ3pznTvV
8TTUdEqTbN5ntdGM8AllVmzehLOc2rFXz8Fc+iakj5DVxWWQdW8Qxlqsr2ObTuSNQ2dUcb035xSF
KlfL5cygx1bHqOJNDK1IRytAXC71NbrV0o9GigeNsEmb+VLeJLeD5i121SbvzQKf/qWfwGrvinZO
032aVqV9pxmFqRfIQyVB/iNeTGPK3bEMy/5J7msGxXFtY+n8EU9RuOzGunU6X0KBrK7cMR2N+AeK
T/IMch8gwhODyVXi9ZRsnYM1a7Z0UyhF6jxSzmicT3rDxfxWAKIPPnVN5ZhfZNG1dblaY+XHVppH
hTsalVV9jiezVI9qoYzNHwwiDcWP0VBbIvwqy5ryLf4vHfxGlktaV1OyZE6FkAqUOpM7FzKNVgUd
w+4hUZJgeZvzcg+vGR5pR30nepv618gpNfOhHGozKppbpygGB/GjqBr12W9btVKCB6BPUnEvB4nV
76VQMqfcy5Az6Fl2JQfavKuHttjiUz5PZuinkr+IggGVA8qKF6xrZtKOoaSrrwAMFeYPavqtdXTC
cnE2SgeXdhzYeKg9myROojByHud3+jyNRhI+pEnkqXhlo9vImVY0lGIl5xZWPVuHSWP63OFDorpU
xeqHenHN7+17+xPT+YT0sz8cks/m1waWM4ie3N/qG59H3j9/BpJpMT5A2HNRgpn60E5yo3wIfwQH
zefWQ7K0fBi+yqeBjCK5KV5Ht/YTaoQg3EbHfxEcXom5VkPJojeONplgq6aAoF+GXEuRJU4cFfcJ
coQ3oK4BGULE4gMu/AatHJzVW9XBVT3owuK6cpf1cy0xAHAvSDfb9+W9s6t24TuTWlD0Pt3IalYS
5sIYKSLlAzj7mKAlVD0/QqVa9pKd9/ftTkVC6QZYLlPCyVsBYWx7MGbKDkDH7RaW7jxP/GlViDkJ
blyoJNbJVOxUg1yp5X2BmGc8vyuNmCmXhzLaqICfZ4Z/mqFzSFRPFnzRmk8CZ9CbqrzXnC8tflZr
G7+hOb5xQkTh4GVQzifUBHsmWQAg54upg67TEkCv1X1x15ySj/FO8tI7mAC9+OM24dL6xjOMCxaf
Lhrc9tRK1rgNLStqqw+sU4XIBVULr8+2ihbrrXm2AGzm/7L3Jdtx49i2/1JzeBHsOSWjD4UaS5ab
CZdsSwQJAiQIECDxT/cH3vT+2NuRWVUvbd+bWbXetCaVtZYlMYIEgXP22Q3gMtgXA/H5cUFAoM/W
NU+PLJjuOaeXGellfupOrhbHP79x/9N3uQ46YZ0IG7M8vt7XPwAyWqN58Tw7hkOIEqmAecLQ5H+x
Q/406r8KJq7eVBGIBXC7+TVrZZEiuObWHmlcf55BYihna9ETEAQEtQE6AXmXZeJG9O0DAlBv++Wv
gPGfl+Bv18eIKcPc82qD8RMwjpigPJCoebq07+8jrfkjJpGpqZIER96f389fNo7frxXjyYFIlv+i
kFtcvNgeyaiuWjZXY4FIVzWi64djeuBwZN7/+eXC69bwx3UPpAJQzzVtCRY0aFh++mpCyl7FUIZL
h/JlqnJQwdpuG3ORFmfSRD0/460c0QM1BhAidPJFPklagSk3FQ9Szh6upwmV8FdPakui2znocrPT
iYjWG1soPb9h5s/KMOmXAxJIW5eViP8N1oNVKjqoWMMsvdRIKeluedylZMZW4pNIlaSlboaF+xgk
Z9CtRPj1z7/5L2cCYpjS60sPHg6Ezr8AvYUEelCYcDd9Go9gypX269VLHP7Xe8QYwFY1+f0Q+g9U
87crwft/x2rKwej5Rf6A1lx/4+9wTfEO4VuwXwFkDI03/AL/CdcU737b7q+mrPAQCkJsYv+Aa2j2
DlIBeuW5whkDjvf4t3/ANWH6DjsRFjR+CQoysGL/LbjmJ7Y6+Mt45RHFiY06RSoj5rA/7nAuN00w
GbRozK9NWK3NOHlws0C++1CrToPdgTz3IS3KItH5fA8XtrbdJIqsdDPQpgObH7B8cBFrOORHoWZ3
7UIFr88zG7PsKWxaVn+iqVP+1M500YdRIdT6Zkhc/n3Nof78WDtS1ksev8Rps2KAhRzSAdIPsFGr
1vTRczrRYLowlQpdjZHtYNKbF8MpQMea7HPXshHR12kYnmuTNYBvp76edonws9oVUR01Zcz4EsHB
rUBv1akUzaUEOARtCRWRLamf07qMA04+zM2YZkdLlwagu1LT58Lp9ZVmPfu8JINQpZlV7qoiM4H8
pEfv0CAG84LsjAV8oC1ucrDuJUdPUo1K8nUn/Gqnah47SEyAozrQH6IZsMFAZZBtlyFasCfFHh1e
0Cn6qJt5GY4u64Z0O6AVmcoJzUNYprKInjLCRvsx1Co/uHlwMEcBWXPdgQ4avOm6Mx8z6oDB5OtU
hxsTmbw4cDMH+etkkAXxApwtkTdZ4px98YNNglNui5C9TgxBz2vVWVLgQxpO3PxVU87sXqBDAB1U
kLxLgbhALGSPbFwQwFAPtEbY6pUDP+0aIRf20OtMzp8jMEGTcY3Dz4W0HjllnlCQI0ZgFofQNtwf
WgmX67t6qdFnl5FMvH7ugtCjnUvwLGoyR6JMzcgBGca8fVZMr4cuM1mC2n5dwG4evNLYxxs6bxAT
Lfsyk6sJL6JoPcHN6PSOLbV5Wnvb92UX9esX/LN8W8Js/cYbptuDaTsntp3Xqb5rEAUPh+NFgmkL
gzx+b0HhBepBGbqJxYQxzqmMqrXshytlDFaq9ee+xwj+o5KGq22b+4zfgnwNL2UeDWEOfIatH2hg
Clclbh7tNohVOr12BWEwYFnycXyWYJ1jzjb/BmqIORxwR4sITvGFdEO7o4Q24iB9L4aTmydjn4Wd
CjjH9GGXn1qTqF0TBGaTLMtXkKx9/n2kvZc3vdU9v2vdkMhj3jGRwOHWgmpZizWz2dW72SvUfE2H
NV57ETVvAq19cqEGQ9FNjGwdfoQ8H3HuLJbkwwIYE/RjWZuXCEnVn1rXRKQKOxLXYwVH2XT+bpSr
IW2hbQEfQKna+J6aRdlDjPDx5axcolFd9kjUqIjztp2qYA1qs5/SuAt2wNr6dEeiybK7MeODfurZ
BE8JtkwLeb/obhoPsNQBPFdyWRCzqZd0zbbINKTjET27ab/EI0Yex5Wnxld4knO8mcFU/rIsI+CL
TCA+HSI6pDcfs9j78N5QggajBG25Du5B9Qrkua3xsU7pSOz4WVlRh7dthpeyHPycgCvYhHra5rzl
oAGPrVg/Ifg607QcQoJJQjXD3Y6cc8Tn2nPYsiE8LdGIKAuJ9+eEh4E49N64PNgMeYhM+DFvzInO
MBOmJWc68KxcQQFrkDE/rXqDA6Ee92HgEwTCCQGR7tBJ7k4UkgEQrJnmaxkXAi7/gU5y9UiCUNUI
Dffho+vqurj32ENABezp2oJ+Trj/1jXAkHYFLxKyt2HWdZeWiwjpKS0AqC0csDtXtQEuBudHzpuD
kEoNl8GOdb+dsd+A+ez6AaJ/y4h/KeY2Tt0pTCgCirfS4qVRN6MAkASrL52phsJMWTSkDx6FZiCr
A0UdF1iEYn9ukqLBSaJt/hwqtmbnJe2xe60z+O0PtU/payzAU6uUJi3ZtMCOMCerVxpUdQcwr2Je
a1ZSrAG+8wiLf8N4Int/Tbd/wuEWixKCoFlVQJEEQjYsfLpK+Cw2wYU1TpONztroS8HWGCdL2yXR
o4l48xRPavxgIg3QcenJZM99MKbtxmSAZzYYFrh6x6FsAQ4MJCivatPF+QGBqyvduWRgogMCWMA1
Giekp1uPQZDfuzUX4Z7Zri3OLQqCl4FLa0o6sujvZK3/lFx/C1Em/UnJ9Sr/+79+mKZdf/73git6
B9dQdOtXYwxYNP9mOvn7fCxATYXADFQ7MAOH8Vde4Jf+XnHR8B1m0OiOUQkhQQUU0H8WXOm7EDxX
GG2gR4O1NIg9/0699TMXMwKKcW2JQcBAxx8CW/ix3IpErMBHM+W0CaayOVxpwldO/BWmQkTp7i/5
fD9O4zDOi+CXe3Vyo3AbvFK5frwe9g6DdwZ8+yP4LAd75key70//gnLi2nP/v07r1wv91JMPqunY
lQ4fPFyz7q4CVwLjWvt2DSJGZOnv3cYPc+E/jhl/woR+vdxPZWs2KJIY7PKEltPNiMnCIXwdCuT5
sV1WBTtmvv1rJuM/8yV+uaHXZvoPiACsgfFQE+TpXRgKIHjlRht6ljCygYrmAWBHV4pjB8HIX0k4
/qeV88OTvIIif7iwYi7ymBziSSK4sP2k92Q7bcMdbT8hz/pfSLfFxPiXR4ojB50GRrlwx8VY+ccr
shlDl5wgo3iSERoE1EcJFJZRp4jAVCvhK9nBeV7uii7wa+mClm/W1YWu6qGjcc8MJpAF6qx0fuMu
WvdIKCK3sV0ivYcHJmLL1DpHsgz6fGyqYQEEUiZCr88tK+IPdBzpyYHvdVkiifqY4qem23zBIQ8a
jMuQt9N20Slfh/yR6NjdQb3d3KGDCCBxdY3vwU7LVXiGDixl5dyi/zmIWej33MU+Lhc9Z2tZcDUF
JSaX6xFWFmLFIC/qZMWKvLvY2K7mvWZm/mbwoZdzJz277QokHE9odfYtd8Me2rph05k5GTdiaF1S
Dsm8IlddhkgBToPuaGaoQ7J8pU+dnNtTJ6NWl6bp1i0UpMteiYLCfymJdLJLumAEmb8L74kYZkwX
wjrfp/O4flyG1J/jAvOAGgTDTYoqIoocPfvxquBOOvGa5KvbMSLGbT8Z/iTSnj56AAPIsOA0aCBJ
nNq2mgC9nOYW4zvTUPs4zM7uA2uKS0CS+TjC9uqQZip5oyygX9RaLBeUnPwyYoQIndm87sbVBpsF
8EbVLX6uFJ0xEGPoTg5DNmRH5+PxHpN38f5qyHHxnV3u6p5nH3Ak0nOQiuy4tEu+9TaPYTkcuBID
KwynrB9OtbDsuNaEvdCYzdVYBANKxx6hDa1AqPOcTTARWdfuIR41qdFkDO5FkxUVTTfEKxDaHkb5
21km6UcwwZK3qIu9hM5xbqCF9l2v9rg98bAdwxBrtQPApW480ajoxABTqBk76HvEj8Tv8WW7eafH
TH3F7F7RyqI//jonFm3b0q8cmv3Ec7EfrW1kFTc+ByHQK3YvY5TnlRhpbEodaRdtA4z+X1MIUDnq
BOGjDeIJHAKjmONNRXWrwioiMc12xVJnX6K665+awLB9a2Z6BO077M+exSq6WxFIiWXjtBxh+oQS
64RQM2YPyMRUD8GA0lmojD/4MNFiI6+qR3SbM7B5QcjOYiZ36maWrZsg64Nou8SS72U+1+BjwBMF
g3pOjwP0tWceKpV95mMY8Vc2U+N3Y6Cy5cOQNUG84xmimEoTQvhczXrAhKsI2uJI27BAZbZm+rNC
p3gchYXZLA/tPh6zSO4CssRP1roJzAFmbFuNRqS+rI3tjjqY4RXZ2IDeBUswQ4GY9mtlcbifzWjU
J4m54LlYUzhFjyMcf1JG27FKI4MdI/WqOLli0VCxBSz/OqckqghqAHiFp8ECJ3PFh6xi0vjsY9cG
8jlGbu8z6uq5ylez0WM3lmNqPkZGKwzEg/6+y2fxkgCO5RVIEO12Va69Wawxt66gI901mFVuFOPZ
dgSF5dlAITpAQTlMX6VoF15Kt063IOJmuymtszJxK7uJFPIGpjGBalEGxL4GdCa36RJlzxbetafG
jf3LWBt2E+d9V1nll0poBCYrx/yJxI3epjabNnVey02YDwAsDWsrh+7ikGJizcD9FoAVlIAoPBbZ
BTar7pwta3ZoGvx03Mv4hBYoPhgy8F3f0Ok4mh4T987OlzGbplsC2e955Vl0A4Ab8EOILCI3yXBf
S1ZAZbpg+8Wfgpg6xET0VljV3XrD4ES9zH64iXzd7pxW6yVvsvjQzuOwSbRLX4ko/MZNw/Qtnkxz
XND47/F+Xj/siLQ/UyzP0xzAQiyu4c3WdrLfjnEg3W4q5HIKUrzeTQW5FXAX2DKl6PrrYb2N+3a6
JNk4HKGZxjB7cuSgxmD82M2EbHPj6i3oOfyJr1D49mNMNrbxcjuDGXcJ1gESDWI1Jq8CWoB6goqe
xpiQBXHToDWOu2NP27xcJ9Nd5hCl/YwQ5kOyzN1G1Xl8gGSePUFR3u9p0kd76gkiWjHa3dowbs8g
viCfdsjkJkBjtyVrEjy61bmTNCHsH9RUf8X4GBQfL1/XDveui2e2XV1RHGo9AVgSoriZtEj2q9Td
Jqsxk48mnt7MyBddsFjzHhQWNm0keq33Oa+j1zbOhtM8QAnME1Pfw85efOy6JL2EGSm+ep5DbxnT
8VvI+bRt5xwnbb/AqCjoxx02M0DwEMsd0aSlWxnS5cUWRb8TjvtNmJroGE/BcmM6xb+AbQC9YxIh
HCkGM+tlSKzZxT0DvBMg+03UGbvJx3l+Erb5jSoiN7ZzQ6XNkoJy5cT3wrP068JGdW50P+yXcKy3
BiXrA4wR2WVYu+x1QGgIbKoLsiKlpne7Jef9BmIwtHRhaz8leY8QZc+CTQEp4Y5FrrlkMwVZBvP1
GxXVtgRfydzAurwdYTMy43Rv4LiFoqmn7E62RCLSZ17uuoGlNwzsD1MO+MybDqeKKlkITTbLQVVB
mB9hez171mw5Kh28cBm+Wp9Y/F9gnEHzqMjcTkffapaXhOULK3Fw1M05rUNI2c0SCZDHsZO5tOLS
10eZT2F9pzFGDEvQbTE0yHq9qp1jevqadCN4bzTnIfwrakagxcYO+zGYmjja5bLA4meJtd1mHBIf
PBcYidrNkFDLDyLXWJc6W5AeJoaRRluRJ4ohltC02K7nfuALYCqAFDtYJPCvZLFgh8FVMv3ghELu
UUUal8bfBBySioq6ZcFko+NzuGlUk87HlubCfgvzZo0eEafWn+cI70+EwmncoicP7ohJkgUoebuc
wiZQW0gwhnuShq7ZRsaJY54y+42k3t+hPXMXWOH4m64vlv1qnLqBwg4+kMSaUxtPRRlyuMqPYXsf
LXp8ypYurJqa+K1PQ1NGpFG3IQH+DKZjBEqXq/fcSfs9Kax5CXVreAmSVLrPzDLt1tCOD4PP451v
Ewt2GeVbWEx0m7ipwXQeLU5XTeECqana6bBPr/SXtjKAWTZhoOweo6oUQh7IUZRe7XlCEPtOE6OB
28pmz2WnUBrnjbrPewk218wEuDCMVp2U6yGsGZZVy7LnMe6xTYFk/R2Hlz7PxIfwELZCXXiPRxNj
5LQ1I3Lg2ilOq1X1yt8iCg2OPKjSDr/1yf9BDP52FTX+74hBxV6+/5FOe/3pvw9oousYBiMWNMnI
MIe5yD8HNNE7JBJehRIYYFxZMv9EC0L8C6Sv11St+O+M2X+MZ7J30JjBVhhkF4QJIHUj/bfQguza
nv+hq0YneSXy4pWBp2dBEf74Yws2oHmKFU1PAxmQ0rTFob2usGCbi7i+KN3OcPkFK9A9G6g6oi2y
dUfQ8vwsl+AME5dA7+J07egta5LQu1KytGn3HrAtQr7HuskKscdfQllSQQeW+OjQAZ50zxFM30K+
zYkhYVGCxiWDW8wbae1KnbcFf3IAcm0C/iB6huBurFOAW2XDSYRRP8oJSj520UzjD8IDULtoQNz0
y4SaCJJhFIpm/VxnMszuECo6SISG9kk83wZDJhJklGmcmM8C7tP+Tfha2lfZNlM0bISE8H7DoOBZ
nnrrFv3QqCxkFP7QWbIfo8V9p0hBifxmkoOF50sfsaarJAxVaDkmMOp7crOC2YiTLU+6DTMusF9a
HRWgzbAYhgy7FeRY+Uh4HpunbkqUmUoaIMp3N82qnz4nV/sXQA1DOgXvAZ3y8TNBD0scarBMdK6c
4xh00rLFOeM+OniT0wb+vSNzgEWgoxvggmCxG/hNMWeUoE4NVpAYEU1Vu30sWZ9+aXr4/Xzq2jVr
9lCYjcmJ9knG4RUDUvV0UOiu0eiFhQORIxsKdQRngVmIAJcVnnwAYnvy2AyZyu4itwrAouAsNVlY
GsQP8TcMj3habycL4Fib46QEOM49GMfY+u0dXS3E8aJsiOwX+yWYySz5V9UqtK5JOTXeC/a4+ijm
EXjBKFwHxNW3QwfqKZp/XvThPsxQy2FnpyvtyJZRNOJfQAXQLjwnS9+bb6y9qhqrEa6Uod/Wy+QH
cexJW+TLG5DpuF9lKf00hvCr8nht2RsORli5XLAUR9FVS8R6O52053C4r/IUFHJVOroYZBfKKQDb
FhxqhLK5iXTzfHU3kWK7prQO6G2E8ZjD0qpZvkZwhUrWCTY/jjqYUqpItm47NL0ZxlKGqWMvc24j
VAKhwtO4jTws4N/zjFF2kQTQwiUQSR7s7ZQv9dfBYfhwn/KumOHXgtnEHeGYONyqpfbyU8jD0UVl
P2fzyCpB9dRMSBTEOw8/uHZwjgM1slZ9x1RHNnRLJzMzU3UcHzHEyEgp3JQO41CIPCfJZb5LFgzH
igoSGgV4BmENizxOPFlQFKAxF7TZYTXKKN7kGnpinFLZQIy55OlK6pfMoZT6CL56vl60l5PG6jcz
GP//OWrMepVuXF2d/+SogYJj+u//8wM8ff2N348bmr6jkKdFkGFAh//b+fB3+Ub+Lgaj6ZpZdLVp
SenVP+If6HQEzUcEGwvwKGH2kF41zHr4Tb0BzUdCQSoFaweeDBBn/lvnDeLCfz5vgINBRIrLgKv5
K+mtQ2LfmDtUPGMAF9xoamhXjXyV0aHwmcBQZVlAY0G9nKJFTaJ86UAfb2q7n1yf3vG6FxSTmDEQ
VQjpUADHzkYB+uNIoMXsac49eyNopBIQhYcJiArYb9aV4EAz+x6mshgZuXgY6luNC/chYCat0bJl
rm3XqdQTA9V0YwNv3jJGRnODt5wtZ6BU1G7TLlqyA9HSRqglOw5ILl7c+sRRFkKIUXs6ZF/CBCBY
mWH8yViJXa/pdhDy429DmNDqY0bSOf0q4CXlH9KgEf17X1vfn2o2NC+qIAn9FK4pGS5rypk8hq1f
2Ic27Ce7m0BmALdZ85jAbsoMOhO3CW/0WqKXjGVUwgdMdo/1wscaPOchoJt61HauAmAydVvagI9o
ZELIM3Yo18doC3iu/ubqBUlIlmITdqgxhcxNRUDZnj+uKufqYLNOeZBasW8NQ9lPwoSvrllh+gsi
RAElejNbJ+9S3ljIREYQHvY4gMbH2fdQRdRzkwJQrIER2g2o/o4Gm1qGRB5F4Nb4QmKJ2TddYqSS
cY3uDOZETRfZG1U30/iCflUsJyaswQ4VC9QkGeeqYSXD1jS0G+CeCaJlm7Zfb/JsCvsbp4CM7c1v
2x3CiZTsK5ONaQe4s8mpemijqHcAUiaw/PdmqDVKktjp9GHBEJBjFjhBgDumHk5kmPUvapesbZ1+
XsMGgooRuj7ohWKdI8DYiyYq7RQM+j7Kx6T5xmwTfyTSTh6ILRJDblGd130lcGD0lV9ZjpAp1w3T
e+3bhVbFVIOhkBVENxsVBarbZsJYNFQwXkHayJLj9INhCHJkqaVgTjDXpA9rKEn9Zan7zOxQKqgP
wRjE7Q0qn8HjMKICufRjFtbwaRkwRffZQIvKI7whOTJ0FR/XdHVtFSAzUu4m6mp6iGpt+RlH27y8
V22U4OTKEkDL0EDhPwYtGI7ObdsCP9l0sy0cpHg21MtD34gGhVw2mR0tdB6UsazhpytQ0jbHHHCP
KCGAabqyB0yF/jYcCvzvHEfDpS7CnsMrcqnv+Lx6f2o4vuN9XvckKRMURMkR2wQgg5JokDocsMxi
DsrJg+L4RtekNVtUZiBoqAEOg02lwfpz1UoEPHhQP0T0DM1UUOwXcB986WGn5E5QidB0n7R53x6Z
poZvjOE6At9jCUC+1bnJ8KggV0F5NUHeUbI2DyxspDr+rUDEL4HtDQHvmkWJwBoAyO2rmVL41sUN
hR2bjbHI4Q2X2HWoKPW9/17E1wl3OetV6y1hMq8Pjo3S3S+ggwKgb8HsP66Iik4fUHyN3clCQhBt
lYGb+2bEyCO85yM6tzMytrL2WGdmCje61u4TVAkZ8lMh2xmrkYVLfEaDS56mtVlgEojAQ4hD8n5u
Hq9VnQQRkTbmaGG5EFbSNRLbyOiRWPo5RTCr3OoJ5BUA132f3OJlEQCbctCevknd1LyKe94gP7yF
UulMGeVZRXwqs6vZIJg6wmdpdzB9rKBAspmSm1hKMDyMX8TXQPaoBgmHlRKWL17SkgEPnlFrQt8J
yK/vllNcwJe4g3dd2SERqq2iGRoqMJTlNG98RocnXeg+39NIrm9dv4Ci1YS1vNMYbMgyFQKYJgAE
7Ll9OyzwuUVPMm1UkmLUDyDeRJe2wGzogyLDVO9oU9fs2EcLL54lfmR81iAaLVUTg2tVMtoFwd2K
FRruOufrbJuDjckcKLk1HHN537O+cmkEoNJ1SX3GgWAC7BAOisG977nqeQmVC4HEOAqj5eQVlDuV
9M6G29h3KfJvMSewGMdYIg7ZPGXk2K2A5c+Kw4vwBJ9oKy4hCqtrVnNUO8DewSparMLZMbY3FIgm
YO7pRk+oCDd9CrUY/r4q2tuG95Jsamfhwko4JDvjkLV9VbRG7/yoQ5gxdr55XtLFQFzVDzrErGeF
mciAXdNDkjiQvgSjgnaHmrpC4JwpgGBlWkMrR9db1xfhLrYMHgYrzooth35k0/RqOCmgDGUaEnKe
x15vMqfoZrYTkh/TdXqc22R64zoGtsaMOTnadS+xidVFDSSFsepKH2dwWy9ja+PHwAMVGlGj4ERI
2m02yfFiV0aeE9O0BwKS69Ng0BChSGjCB70u4xkctSAsgU/6EAHUWXSR0M1vRAK6leTza9Q06Ra8
oWDTTeG4l6pYdwnr+tupJ82zrsUgTiy9uriDKyUxPGzTrJyDEVbkyJTLQVqE1ZCtAA7Bi9F30YuX
wMDLFbX7nZ7r6C6ftLofetu+pKaB5CyIvrdj80lEot+ngsC8woDRAo1l/TkPa/6e2CG/HVTIk0OX
mAcVDfQGj9F/QwwBDuDODADuxGhpsZtVFr1HQEB6hJAYbpqNbpOvbW8RYxatYLHVdaow5YvXAxiW
urRZDYNjXadbbhM4D8NE6yRJCn9GascbQifMTSezBK99aOs9YRBHcinp16Eb1MnSWR66ySKNHrOg
9EDCOj7OalRw7XYgdSVZN28xNEdwPU7sA2uylVatmsdLjyJhgrBMdE+gK677YMiDTxKjyQeZEzwq
4MrrpcfsF+NY2/ldEkxTiU6Vb4poVEUZuMbiu1ARv2+sTPFqzal9Agss26ASNHgr9ZzSCqy89j5d
BfZTGNdNnyUqo0cLBSqw9KUrsCd164YSUBG2RmZgk2J60/Mtm6b5Pg8IHmpWdHeqKzATklmIN1Ri
4KU82+GtK0ofpTgQQAH9kJoZZvcYgR5QTcGcI/CwG86D/omkU/aY1TASL5Uq+FpBM4diNEUgGYw5
41AdorGbT3YKcxz3bWzfvC/8fQca57Edi3gHlDWgle4TeoKNLKYByl6lqXIOAfCK5RpD0kIrOC4Z
BPzBdDaLr7HJo6vbEivNTTCpFm9ak3JwsJQIniQl04dpYiPucjPIrcyy4a62DeAEyVxRRsMUIGyH
02HHsc/BBaeLlzPcZQk450trQyhHKZevM9xvp7IwacZBkBTJbvRIQwHS3U7t87oQGOiUUwdXA1B1
W14f+mblR6gmIVKNvbtySxdLIVUVFoSzpZg+TSqUgOg9Rh50HGLImt21p4eqD5ZnzaTX7xYw5z2k
W9GFQxTp36eN5igfgQIfutVYjjBJEh+Jmopl0zimvjhJxTcwSTuYtqv0an3TLgikCbE6UNlxGHL1
Am3FuKhPRKbNfpBSfgNEHF5A4qVvWdwsfdV6zJ2nPGrufBy5T6Ai20fPYFbl3rfg8mHSjk/7PQpJ
chlHaeSxjq2/p96dMCwE8oyysn3tIzW/5kNNhjevswTZITG4ZJegWQCVVC7vU/5+7jIGXVYHq9Vn
Zb0RNyAeQoW4xiwMDjzRhoBDJsy0xXIg+ROI0LU+ynYc1CYNrc9K6PH4UkGZlrNqJGx9SnsDje0T
g1NXvoG00aBrKXLVIXJIpPoLBeuhsjASLvYJU4bu05aON4KtHDGuALmeBOfh136GMJoL1Dn7OZ0g
tbbDwL97zTDQlZbSuaLQj44o2UiyqWeVXjF92cD+2rL1C4ZR5DW3GuQMnM+s26mpy7+FbYbXK1UC
zFiI5EnyHq1HNL1EAtN0Ui7w+kHB7YcMc17bESV2YI5iRPqHHhgb6IoF/Ee+zs95A+gloVGDtQ4E
O3B/xBv+I5DJ6noM2rqHJZy67dnZBxu40LdV+gzgm5hS7Qvkdga75E19N/22czeN2nTn4C/N237U
usCcAJ8DWRbggCFkAu6QP3Fa1EKQ4NnjMa53S4M5SA818qL/QuXyE3Hml4v8RNVpJTSxAy7STvey
PtfL65/fzL/6Dj/p4SiLfIyA8o1jeP4JwpiEutdN9vj/d5WfmGpsSTSaKLUBt4aYZ+bugvn5z6/w
k/Dpt4cRYn1BkgZog0If+tOiaLIGAy5Q4U7JDgM0zNqq/O7/sncmy5EjWZb9lZbaIwTzINLVCww2
kTSSxpkbCAcn5nnG1/cBI7OSNGe7Vfa6RHITGeGuBkChUH3v3nPDTZUTinQKBLdMsK+VdB48dY2F
3YogXkOD932sqlPqcqhqqC/mbolrVtbh5nRGyw9PHhMmE52glB/8Rk2dqV0hpm7JzXPHOniWrfaU
me+4RsOVkDhDL5JeOULCT4XaNyFYk4+FwRZiUBSUTYiuJ3SqmnEdZqdMwse5EctMpiALdhAevEx1
arneL2MhI0cwA+er8eJbvls33SHZCV5Z2xxk7eApPBA6s0ov8sfq4c9z48eLNBSYhxqSO5wT3wcu
qFQo+Zi4JYHhQgrm3BhfxvBhjk7YL396YIrJ2qQxBkwNujxfL1BJqQazRXZ9NJmWmtopLIU/X8ln
j+Zo5sG/+tcQRxLMJJL0vsUoswQ+qU60U7ca4Us0aNYnBjpuFn0+rC8DUUH8ei1+HBtxwrUs4TnB
GVuxhdyYEXaXP/9/vU/frupoZswNnR1qdFwVG9VdstaI5/5v0JpOXdPRPMCYNAL+X65p8CQi5LHo
OflmyQYOPe3vkvX/W1T6w8LKdwGEr0GzmzLs0WRQU3mC10hmNTcwSzeLiJX8SXNdnhnrgrgOTrfC
1cm8kB+m4LdRj+bHaJX4GAbe520yfqKy45WMEs9dLrLWHTkBdH4Klfqp+z2alBBhRRkiJhVf85g2
V9Cft8qEXf4NhbMFVyw4wVYIibmsHchb7ompuXwsvg8HlQqPG905PMGiftTHHOexpYGRf2LVo033
ixKpQKz8fklBns5bp79LK7tiL3RQrqTtnwf/fSlhbJl6+xKCLovHr7jecXaN+9L1Z5+rq5Qdm50P
aruzrfknrfjLZ+T4QlF2kzopmxK1+qP5unRrw1nJPi90JuEdmtm+vMQBcVV7Gp+cci0J9vB6ypD/
w/7KhLX7r3GXm/BloaZmmRox4zbeEojSXYjDpoUm/yzJd9HzQt0lfeEs9YrLSPYawcl/CfGec8Op
3/HTcwYmQWq4DFviN3ysnJtNbdaZi1DNJ8qXgIez2VCyZ4x47bsc6ILL95HKH0eFEyzR37/v3AAZ
wT8ifczax993EhPGRkUQxta/TR8jDk2UrKeqv53moENYpOr7Ic4blR81TRdZYKTK7s/z7Pf3mF9A
95K+OtVN/ARHjyAFNUQ6iSuwwNi0QCSaIlZ7YpAfviZ8pPgYYyPgw8zFHo2iV+IgZsRyqfVs50Zu
bGo9Q82IjPWiDruPPO7gp1pdakcS1CUnx1524ov2+zKJ+RSUGIB9LAy/fTP9QYrQTwHJm0tqgbM+
NtXaMIdudKfZsJLVn2/rT6MtrxK0PvaJ4B+OLniE3ENH2h0sjEPOjHZ6H1kL56YbyHGx/zzY72sF
KotPIYhiaiYYs++DBXET6i3ztyrxFKqCH10MCFMLuDFh/Nz1MKz+PN6PF8f+lzMJReVPZtvX1xbM
pEKxj4uLS58a2DidVVqSo6SU6hO38ffZyZUtSAa2v+waj03+oW9O/ihnyPrEfF1ZVsSOOxtOZHb8
eDkGQs5l9QMrc/QpwwgXW62QuaAyR6dNsnxlJErjBegtTmx2fh6JDqUpyyzr6Gy+rXdUKUoDdZmL
U1Q5G4BI3Qp+PX1AKtNOjLQ88u8rOjeO4CE2oSJNy2PYYWCCszKt2C3kRdc7i1XrFODK8LRYRnmm
ykobucSglifWsx8ukPGWjF/Ozcz95Xl+WdDDoLJCEpg45FW7Kn6LIWWKJyn0P0yKb4MsP+LLIAjU
pc4qiBpMfNc035Bd/PtLxbcBjh7T2CrBaAa5m4px7ciUbzdoNhXXokR64jH98OYyElsa1qbP5vr3
S0lNMZxhN7gR3t4uTJwo07ZR8Nr6h3/7jf02ztEUB0Wj6WGDuDVClNPTaX7P6hNAkB+fCtoA5F7I
1dmcfb+UxA8lmW6g21ZFjBzHqssdR5dTn6sfb9iXUY42u0NNO79jFEvGIzBE61TWHBQK53X9N6Dp
f0SH/6HxZP6gBCmyon5pvuoOlz/wtxBEVf+C8awRj6CQeMnizyT426eoKn+xpMF/AHVEhYql+r+E
IAKMT2UxgVHHkD5pnf8lBBEWCyPbH/5fCQbV8gf/LeXh9zmIqt5CjoIZUoVmpf1eZEAelEoDy65N
1uxOsCH5AUWxcba4g9ttUy9aUbn8cneu/l5Sv9YIj84k/xzThBVGTZ89ztFqJKhWrAkVYzZee46m
zW030vXoLHUa38lOHfz17y/AP4b7VLvofH4xR35/zSKLs0oyM1xd7zQoALOVeyAizhensjmVrpVk
Gz8tdwkmNVNoromPgYnXX4vZwSq3MgYfDhY7aSbHSyPqq9iP5nU0ohhrR0fXSFnrQixm1mIS3sTW
c9g+VkK16dJdXofkFE+rRFGctrvDOrHLQtXtG+FVk+OrpKkgvgVeoZ5ZeOytZ23Ina5LnRFwAh8i
ysePvUz8+ijjfZcvurB7CefuWvOHi8pfvlF0w+O2P6ccvhYHyWsM4a5OlRd6bDdgMr0QzSGBs6FC
p0f5oMSDlDxzBC32oFu400CjujvUXebOPrYpqqO9LrlWfZl1tbOklaD3R31xBabQHnXcllpyZaIC
mA0QSYpmJxLNxVJ3Gkvfh1EwOSkq68BIVgYKAzVqro3a2qUkyBSDdTEWT4VoEn0bTQ7WAHqc+SXL
3xoEPKrKGjEcBAXL38E5tdvsUkcEMoz9eop7rG45XWq9OVeS67b8iCRAIM1Qt3aujVxzd6Yoodca
aEvGpr9OhNCtDPOVnSaczdIrppdUPdDQBzJyCOidBDTH44Q8ubE7o4ju5qhLgL+6MdWHVjI2eUne
TXCbjb7T9aXXToA2Z1pvxa4OaALQ0eyl/rXHGI69jP5RbemelUr3oy/A+UFWqPrxtZy0mUP6miOo
6X1GvyhD5YftMfuwhprc11SyU3Va1ap55avGe9da0XkUc6gjsmCKmtsBo5HTaYUb1Jt8xBYVjWuo
Fh+oTByc+6V65evGOTPIkYLhevDbDWFIt/NkeVKMZ218DWRYoZmwgcBg04/dGviNrLq6BFtpI6a8
GFEWMemdts88mEZN9p4JhtNGkqOV4/Vcv4iL+w7sRjuHByulbWRogUfe6VZQHnUT0Gp0DusateOr
IjOpcv9iip8m9tX2OKkuDeV9QSPctDwc8rZuoT6NnyxCZ1M9suzE/BTnvED/f87UfNtq00M/vCDl
p8vvo1jtqg/6vuukUzaLF7WSfs3iq5iZG96PrV7465hJOSzQmll4zuh3Q5Jdt+LoLGDedra2ejmx
W0O5YuluRN9Gxb4xWoKX5j7X2xHZsNgcKA1Y02YMm+3iJ5XF7kyDtDok/cYSAqx/LS4734Wk4E3C
Wpqo1WTo/pPQLYXOmbF0ljMiX6Pd4DiyZ39GKtHvspGynEqftRsAy1IamDu0tu8Yjmw5eAdbjK4D
T69JTa1KDj7/ZZHyZpXpZZ3N9wRKXPedTEP2Ycyjgw9gLZQKByHEfZwlhTOBJ1HrycEmgg0yo7zi
u3OTeOrU3SjUkzJBZ7F5U/W7sS42k9DQgq3tEltRi6ZmljpbxA2jVBjFRTRGxAGUXWjX+YcfPJMp
6wTYcyE+rEcIxLgqCdZ8n6t2hZ73gjcEtCO6lFjvV2GhbMI4f5LMGVzZwtBVJC9p0pVaLiR7oYeT
QMMnVIM97I3nWqUrWCSHJm9WppBeKHGyigTpMZpkzDKRZmcTBfRyNDW7ElWSO4EMsUhzx2IvVMMz
WcTNiQUWcFF4i6Lbw7VL+KIle6HfOoBEPVVDu4KPpAsiyByiy+nV0YQC6K8wO3CAnGzYzxVpXY31
mPbjgyCYL3RKHSOW3a6eN/U4XIdF89Yn4wHB3k6u5zs/CF+ETgM1o99LaXHRjrE7JzTKOcKFNNuU
3hkHy0MibefRWzJGz1Ug2n5vOpZUX5R6bbcmA3cAgcMXKD6Obhzy8A2vIjMDm8q4DeUHBS85uWk4
hLCSLTpfXV4No7WpgnRDjqQ7Jf6DIvjrFrXaMPPk53IxuDB+oqSuGagX8LUrvj7jswTzGaYG/yD3
2zYuHH+0npRi3jeZCo5VQYvTI16LeMskPkJ5/DKI8DoDrGI2en+Ps7I9B7/SBEqJdoLf+b1ktHyG
qbeqHHKItBGV3zpyLfd80FtRgwGF7ypB/Be9SLyV00Il8RM3ma1TG43fNzdLiRf4BmV5krePQzD6
lBWq6uATLVXlJVsvXY1nifOGHWkVrfzDqarYqfGWf//lmNUYiRSFA+MhKbctcy8aJ04MnylG/zqk
/uMmfrmio61TnVH20RtGCCH/605+A4fpTb1A0rQat8EOMM6qO99m6xQmqep+ZketjW3ujHv9Ibk5
lbGgat9Pr//8PbR6qVRB31sE0F+veKGSz0E/abaevhVz5lnxo2ladpf8SkvUgfg/B3NAjKg5Sfes
J7Jt4pKlerRvrcnOW2zfkgI8+k0XUMZKuMVHlSXjI5ctp9QeK2aJhXJoztlYxPeo19d421ya1NjK
/Y1Q5ef0wc909UEVelfxr2RfcGcK3WYH5RuXtlSTSFZCKlfpsRuBR7nrHQ8xPfWGskVwCU1q3bcg
ZNi9WIRIFmhaCzmy8/y2FF8U4SZMLoLxaVIPs/JadKBhmie9vFOGwZ7158JqHkaw64nSOkosoZwb
PdIKndgIzuPyAcKU04cP06C5bRrucBrfyBwmC/QaaG/dCjGplV+VsrQS1MeshpCgQHKNSVEzPqzo
sp1uREFyJjaXfYTgh3ddLGiSVaanSmwQd4Qb25wq7EBhiZ2SC8QBHgsxy2vumJJ+a/oTjvPRa7X7
MdqqgrxKVTRT8j5k62LILe46CLLQ03xNumis0WOt6JLIVjTfidPUq7XoUWvHbqPq0ZYNCn6XiCUr
vYeqvlm2ADAOziS8fSn6TUEZVlr3oTd3pCZ4E5AgonirzVSODvqxZ50/CqxhGyvsX6T0vJXGQ5G1
oT0D1qjmM7JKXSt7lzJmizGwB+yC+XziwxVPF1F4x0fvMq/zix691dyhEAd83eiHvmCXqIM9UOKd
kteOyj7dYDciGcLa6mVXlV8H7riMZjYBsqUD1UwX72GDJFVypK7ja5o78KRBoSPs0t7FclNAMzUi
waHkeRigR/pj7LXDsIaa54rVU99nTjUguiL0NI0TuxCfCvVeK/hdFoRadLZWLbrtxEEqLmxljDzq
t6tS0taamNw2hMkY+HoL9bmA+p4goxHjx6YafukSzLQ+o3mRcTDoHXOG3oQBM50y3hnLxn5i9421
qXvNww9EarLoaiqMrYY8jrQ9j+pfutk7bK+RDFb3Jhau2GxW03CIAQjAnF40n2h971vr3iyfWl4h
P/0YlMIJSBzw/StfST//9GyoduZT9TI4kuBYMYRHf64vIdWV4l2bF96YM3Oq3Uzx22TfIQd4W33j
kEXoAbtfVnBR4b5Vcv5tUTnqNNhAM1dkMGwlIyC150bJ7nG+IAd+jkrNk6RpbQwdQsbCaZnuIzTA
aTwrJB5Z2zto1VaV+hAZlxpKy3w01uqs/RqE4HrgBgVQ7cuG00CLfEHzvSqvHAvXa6rJJBr3m8Cf
vBJBpYGGJ9fRqQ1uGDbg7Cc7M/2dwpa8DsqNjxmqJdG8nmiSIXr1WUv0u17Q1rOwpgngBJZ+lzfg
ps3yLNCHc80nBVAZ1lFfuyMqhlCb1027D3LNlePhXm9bjFrPY/KeWOaqldrSxiqy0+N7P8dGHorr
Utvi4nb1XFgv4FAw7HbWBBvfCtZZmZ/ndeWikXNLxLfV9FxDEh/K7MJK8vewtl4m6dpYkDid6IXy
AK52WAvADtEP25V5ljAXUWx5Jo67VhftPIs3QfpKAoMjzhHPqzsfYddLbbfXBux24joXTSyDmSvF
0apjDy2a2SqSJ44ofukpIcar+QAN8i5tn6XUePJZYCMWVqToXjm/TB3a0RwsHhMH5Ost9fuHkTfY
7PQ14SJOmoq2MPQrMcu3vcL+xpKz967kfDI38kOqvQkcY/3gKeMwg8l/H+Wb0BQcZOmo/h78Bjqu
CJKheu+salPmB4y7K0gpaBPzcyue1qopOm2QOWjGbcAPDsbwqwWj0QjZFriA43evi3VPG2KQAA+d
YOyrqn9PRZFNewNEX7Vxem5LsXNPlDl++jaaAH/pnKCHolX0/dvocwQRBq3SbJB219XL7OJp3yUO
HwWO/ba+WhJxTzZgl7Lk0QYBtpWiobwCi0Uy5/dBozDs+C3ERzVkHjXPaeIITu9oO4UAXsC7p+Qb
P+x4vg13VCUV5DGvSYEmT82v+QZCDy3GE23dxYD7+yVhVWLnqJgUfo8uKVehT6AM1+A2zPaQ1nxd
NK+G8huK+c7Q78e+WWdxebCsJ60WQZLQ6J5Hr8f0Wk8j4KR+ZeBvnz4asQZucjtwHjOjW8tCSg6P
WM3v0R4+gEXdTMpoq1rtAdjZyaXkKAj9sQGAOvFXXWlydoDuIRciRQXcMlW3XRZwfvaJYvrnzPjt
IX654qO7ShCOVInLzBna83AOtwhLPCnovD4KHPZorOXFUhYQVnnvX/cJSAeftJqFyjdgW01Dr8Qw
nHEsbZpqDyxgnSaRW5QPJyb4Dzt6Q/ryM486dhYspajW+ZnpttlnZ9F+2WLHNxy4t9pOY6IPLkx8
WPgnZ/mP045QJGLHwdr+dpaw6pSADyHHreqOrugRzH29cOJb5ErIsS5U8SRh+tSIRw0OPdc6lcmu
URDjJJ2LmHfSExP9h/XCwONH0ZfDCha/o9tZ4l02SY/R7Fj8ZXKQFaDaZPPriYe2/C2/zS3s0ajk
qPsi0/y+QEyVPLbBki9nACLXJS9MsaGMvb/Rm11NGYzMJHukrwLThjiS9G4MRU+jdPjnn/HT7aTp
BbGR8rNMPNv3XyHEE87dgdvZJudTX9gdFuw/j/Ab8JjzpgiNly29uFS5jwMpSn0Y4rCmRind+Ncs
vjv/I7/MHMvJqeJ98EK7uBG88DnAM+i0TydG/+Fhfht9eXe+HAUL/Gox0gid7Z6NN3CJ0hw36UP3
xpu8gwaxOa3UOkaBLydskXUfPJtG6qN2/MHRZzHpRnnQ7fRceEMcsh7PCItxlJ3imKvMpRx3YqGS
fi+ta5qhoUaxEIOQS7r0VL9cpV+aJQgRDbeYpZ5PHfhLa0eNGUgsm+8ZcKr+jm2JCb2LwndrukeL
7tb9M9UM/FLiiffnk1N3NLUXxfE/D6NLE+brr2n6SdH7jsOoItk51jW09Ha8ShzsEouMUcUqCUHP
ejq1HP1wF76Ne/SBqjtslaZFCQV/tm10N9MIEkRT2VNOJ274UYLpb+ft48a73+PlB5ywfN6DA3vA
2tUeZSejj6LcUo3clqvsjsyw1bgbNKRtTnsfn0naf+PR/zC/v13z0WKl9HqpQEBeDv4PM5lEVroN
w/c/v0Sf4s+jB0o6NQxNkeICAuKjQRJYQU26LLpV/NAkId++60l7qhuQ5OG0UYNqpwkR5qr50prr
+1GbzllbPwbsVLrUerEk3Jm58kjr1al98lpkMsZavuK4GajYzzcjbiYr1ld//tU/vYYoWGg4scqC
Gj1WKLWYHBqUA0xDZbygBOVNfuYk4nOnNG4mPMuC6mk5hrGMTrlYXOqRZksCFQTtlMjlpyXw2y85
WoTavtFrohBYZaNom/XDKst8drycSzv1Os6KlbiQp6yupyeW3YHB8fIc2zHhU2qV7iDAqxzGX+B0
OBAF3EG7O3Gnlud3/HwNAxg9bAgLWfjRC9sBkxeIpNJsFY/sakl7aX4tX3Hi3GavdU5Hlvy0RCxY
WBDw6DyQlBwtWFE7s56h7OL9Gd32KiIS1HTfRkdyRJcN8ipfnxKw/DgdLIkETQnsDMjao9UhlXyl
xEMGFBwAw220adbR3XyoUodFYhNfxxeVZ5x4cZBC/HZnF5iMzjvDYWAB2HxfColK8rM5NYAn+aVt
tio0QyH+1cQ+VYHYk4C6o3FbYchd0zy0R3HYakJ9hXB+ZVIcDkWBnC91pZc54DAf1blRbqRJpLun
uq2SbxWjQvHTL25tu6dvFtLEsCgARAJwjXo4l+YbWfiV0T+Ux8W7fg/X2+5LcQOKjLM19RY8GY2s
O7hBHRm3W4m5TUTIqIY3tf5R9w9JfjP39QYuGUxI1cZYvVMivNWavOOXu0IbgnJuVk3cuIsOPxPI
0tLpbQz9BoQ1rM/kwhxe+xxugXo3i6kDx8zB2OY1IsGAaf2yFO4EvhGq/yv3wYBCe3dlOGbQGZ2k
T3HmCehGh/VAUJ4p09ULDa6ggNF/l0tvYnRXRLIzxLh92nmtdJMz+PficCfprgxYvioGAuz2Wfca
SedjeG4NfB5jW4/2OjHuQ/y62NtMmQBxyApJZHp5OV1pY0Oxo3ey7GaefC/i2imk2Zp2iNi55Eg2
dK6M2pRsiBvowiszuFkC3NKFOV52+MoamInhVWi+1UFxqWYhbM74ucDJVvmWXdJG6obJnUwN9mlX
Xw5mfTZY+Wte8qGCyHUA3IBRKHdqqBCQuOcVWlNav88N/lal0T0V42025QX9OH9vqixg4WTt46ZB
WBKSVIdrsJDpyeXJVmqDvajC+U7zjR+eqR29fvO2VsPr2cRYR9nCZ98p142nFtTLZl6+VnRRXe3m
sfBIPPSqbHTVCDtuR0tU2moTti3+vhqX4mg8sJg6qU+KRE4kVVGssrqDG2aRaHyYg4PgNxSAJkdN
iNHEHj2SAI8xeJWU5IsjtA6t93jUr+E/LH2Tx7CiZtSbXjwmZ6U5r0vBug+AyvsBhNJJt1v+ihKc
qGDMXpplnAuHp2hML2LcpWLT4n8rF3CLW1PBLn18wRNntVLwxHncZroAYexsFF/NOHNFyJ6hQkiM
dRUMrxgf3VZ/6wPZMyWKY/FT0AIuT84WT65iNVtNHleAZDbIDeiL5hdQVV2ydW1comZ3mPLXUEEy
EMd2W22D4rXnN8zqDJzUtxcvdk61JDlYE9rrnJk8vlpCdJGp12VAdqGPy0yTXBySDtE5Z6lWbGa/
vGirm8QXPoyu8ALtYaYoXoPJbNtrhYKbEHb0gJf6OcSDl1k7yBEizdIOyjtZ7G1rqihc7jQqPir9
6wpOm1gCmFMPI3Wh1LrpsTZ2BkzASNx08cVQlKuh3sfzlTiQLBGt1YG6/TDuWukgy09++RKYN1WH
xU45DJJPcdCyWxVMaU+PtnZa/wKj9vJAMMuCr8r3OtS2FOttBuqhNu9VjGi5f8ff6JrhYwL+Kh6C
zdxysKazPRRXVQtLiU9gz8MN6RYPWr8KyOro+Bar3ZvW9ddVP26VMricsoeyaD7MPPGkcdE5iJ6k
0djti62kbeb+LVjyHsmtVI3B7qebHg7jOF6N2e2oXMrKRzNQqW8jm9BLB+vjekgAAcqtw0nf8bOa
Cul0mTcjoZAB5lJjG+dXmvQadTw3ZhOZt+Tkmh6CS7eeb7Aggj3capTX1E5kXyTc5NP90MnnUr4P
aDSX9ZsVtOewV+0l00WcelukMSxIyUoMGQzOJpTWaNWq8WUdjLY+1r+yWDvocGvb0nJqyV+l+i0Y
1w0MK2eBHA4ablN1coRDzbByXeygpMJ+Grez1lCH0V0t7y4D7NyS7xXR5GEAJUYCCF7VcMIshlVM
AEaZwSGaNSgFrGNQAsCzBm9aPgUYjCN3pMqtipi+fRCms/lg+dpquZxCo4VNXILfyCvaX7QvGniX
Em7gYbrsi4CKdXwQm9zxZX+bzuAkKBL3VE2HYodaHlvmeKn5vqMKbwpbIKOy1qpRrxWJ8k0jIEZ5
pNV9FmnkcBb0cITyUS0k0NfGviuja0tMPEF7sCY69wbhojql8pBCqFl1UJK3kbDWKulq4WSIYnGD
t57eXw784NKYNkLU3bfwiNsFK9ze+5ck69K9hbUpQ0reReK8zWIdnkVtXTWdcd0aLcky5e1Ito3Q
dq/mANfJKIZNkqgXCnE4DbEglXBeds+BhvEgFpyZbORqND/b86BLVmZy3ZTSBfpmUB7X2PKIfrjX
AiYF3ts8kihl5Z5QvoVElJfa3srVDdgPT1k+fmRGSHDQWu1Kau4qMG3jZK5846kX0vOQU5uMSMTq
Xsf43pgionWZGvLtmClUpOiwqRWW6UeRDZ0vrs3JdOTsrKQ/HjfnY0rCChTpUYo2c3olJhexBhoi
ocitTashgIKqXc/ZW0LPBzaFq2Q3cRjYII+hFxDr49SNvmmU0Km5WnG8CTPam1a0EYQrMI/4m6+M
cjqjqm/PcesECH+GqN0mouU2oARaXSaC+SVHelL2kYfqC0k9g6S0KeO3ZLhJm/eSKSWJGHk7yWu5
oloj44c2Vpl1jmxJ59YoeVpSr4qJnmv7jC2XnUfvDgERq9ltj4zBZ9WlUgdAEmkAUaoFSp80s1HC
em16FvoxJ9GQhsFkA6AiBbYaLieZto8Ghaa7S9N92MPSMYVVFe61UD6b4G2aZlPZAq+DlUQE7PSr
SAPEjrilK1Cw9a8RMUm9FG9nZE+ZZSyNLA/t0QUds/OECNQJTp2vrDBrO6QgK5nmDfnsmP2viD1h
RONDmIq3LunXMmtcMlhnsvU6cnt8kVBiVB0mlNyQz9to7HVzdDvhVomnld5ez3wqrNoGUbZGn8EG
wHcIgHXK/pkADycIL9p032HuJxYWe/N4SMrB1vtqJw1nqP+oUCobP/GvmpxusVTdEcS6q1MSpwBH
G90maTo3S1IPKb1jkc6d0W5UfRVZzr4V1qbheyWSJEl5q3R879Flt6BJo8ux+FDL9WRuAxAR2Y6k
5osa4GpKOaIR10W/S4oz0dq08g1JwWpIVwuRC+0RtgcVa7UUkucJkZvFP720iIdJC8MmgMRplWsF
uss4v0gWcBEdJ3+yDYDTQyFxUhSSlRWf6+E6FXJvohTrX80lzICqe9LjJ2U8G/Ju3TekCc9Ey9ar
qgDDekmbTgSYJ1CrBY9gR8N0Vrfk5dAZX1DlY9rtIj9wajHgPRlWqro1qmsTPipQnXsQJsTlDKs5
2SfKelIfTf3Zly/YZP6a2VOX023e70or2/dZc57TRzeLsxqAn5a0l3PU7RNNvgxogjZkyOhxQXDK
OpOf+EbbRcjjq3CoJe16NnEyDRp15sJuFTCA3eusmJdDu5WCQzocWllD/XiecP+WlJtaEtdduzWF
88wCG58jSOvXfnNRs1UOkYGJ8yYoW16D8LwO6Xxv5bSi/3g2WjujOvjxTlj2NsE+0M+6uL5t5T0R
zGY3kkFDRlhxpleXgvRQpvXqsTPKPcyPRdzoNfSRRXE+g4ywYgu/MesLC3o0WyATiXh0HXPLE2W4
wbLPyhRtRVbqodhX+rb2LwQzv9AjMjmA+KcbeG3wevdxr55lAQpIc/CmEQSv+Zhb0x7X/MbUoGTr
gXfiKPx7QZQDm2GoMEVFiHHHp0SxGGYALxh921XnNfeytzj1VDu/N9asKhRwThWtfqjdLVU7jdoK
Xir+d3REnEW9K0mlV+xxVW7x2ng+OtzWfpodBK80p7BHbk6Zs4/CLZb6FUdvjDfof7CDY4j5fi4d
rb7WRlATdvDCWbS86q+WJA/2l5wtvAhO+/rUdf5eqEJorJsWVk/8alzt9xGxVoSq2UkEaY+XlQyW
mCDo/YmHt9QpvtcxKPVgKMVeiaEU2/n3MSDNzGCV4JCJO3+Xr/rNuBPWtUM3dXNipN9bLt9HOmpD
TGOKhnIhnhUf9ZY663NwlvDg6PI9B+e6PXogQH/RsZ02/xNCRHLXJ+cR082Xp+C+tC//6xcilXba
g3j8z/8478Zf2WvHifmrwv/zD/0t8df/otSnwhyQNbI2FSp//5T4a3/hbNegNlrUuAzcsPybf7Ae
NfEvaeEKEyRtaBAfLX7DP1iPqgVcWOfv4l35R5bk//nf38zNzdE/f1XbU5D/NjsNEaUzMUgYFnEb
AMYVj6psU6mFgdIFqi03mN/HRO9dueX0lNH5ADpKelVSbGIwd3QSCzuTCrbv1sNYDhkoIr/xsjKa
Heizi5JFoNFLEkyiWG/4sB5CCVZrnyD8avya3OSG9Tyz/L0/1KvRFzX3k2cFFEh2YM29dkZzPSSt
Owt1vshn6Q8q7BD88amGCgWL8j0oq9qpQ38/tYC421VYKcbKJBI+h8Sjd/PGTFrKA2HJJ1cZUSAj
9EaMQQCXvPUH/7pMVcIjhsrVgqGGWtvcNYbM+a73HUHIR9JdS0/tJpfsyCujy5CmpjFbKflSV6cn
y+A0m1pb9vjrWNFISesvxlzfCTgGLluOlYFG417Oe9QTCBa6JondKRscP0cUoxDaRkqADWq3oP+B
mKEQDlan6bTEB9cU0NLkgQigLpM7r8zz2vYnwxmRryyMsHfOlD5CH1Q9xhxORJCpr9DOkAH77FcS
oXjtgFrYpsKux6oH6GtaccBuB9zyI426VSHWt9YkUg9Qh3XdDttETtiysGMHJgMKLFt1uEmc3ohU
DvGFYs8NNJi2Cd7Tbmz4Sg4FtbNRZydCizmb7tRmOE/jfZUExBXk6mOqW+jJwz0NiHkR8YFXDz8M
Q3wNECeFgnDZ18V5ElW3hpbOq1wabhs0s2IWgHaYfZqZBk6HIEidWOZCh0bnQNm154k0v9dw5CK1
2dRpY4OTktH8ejoVRqfINNHWdfOlljz/3SIM02lKWpHEjeqj8i6ADHQ6kZolldcHsPIvkyVwe4zy
ioBPoLjl4mMAiGtn8jxc5HXW2CQjqgfiignm6mAJZ9qENl3rzv1Wpo7WNnYAO9MOBuMOYHJvm/rS
1DE5gJpqvKqB0DtaDdRNFmNnLmus7IQJ2vDxPJ20QIN7LgrPUvIoI+dbze3/pe68ltvWsnX9RFiF
HKrOFUgQJEVJVLJs36AsW0bOGU+/vwmv1S3T3lb3vjtV3VXLSiCAOccc4Q/LB6Cp0j6CG7RF8Q64
/yGkHLKD+BjjoLRtjeq+nxTshCY3pfWzrQoy8n4hG3eG1tVkYGdlA2Vh6Hq30Z/qqc03RtV80GaV
biQaRG7ylc7hnaWO+9ipn8jNM4S4hIElXAW5Nz6YffkoDwGGNVpwrEfnZE/pfRYNH1St9IAL1Fup
eRyrkx2BVEu/GiMmjsOgh7tlOsX0ll01iFGqU83roWifBa7VyusPDujBDHs8Gr7zniQ1JDlHjihS
hmcg18gqMOPQ1fqhVYRzYTtcdzrDwSjtT7AtjqnS0nOsYmZlQOMKDUskPnZiZ19ggZwDuafD5tSf
2kDzJ+1UUw1lIDeCesA4Okup4BfT6/GsdRW7+xwqCDZ2iBQa8ZdUlVxsJKOpCjYxCnzyPrSpAjoN
v4hwhjDiKC8NIAoX677NlAK3Dosng2kNALhxGw61T/6MkV8PamkyvhYIDYJdnWQ3Q4ML2AloonBx
bvUUbS21gGCfptdGOaigINtDt0Ce0Ackh7r5Yzga2Sac0lOpB67Z6vpmmrIviUILe0mi56idqEps
CB9O039KS+ajoE4zmhw4Fp1DHX02CX/NAdczc7DkHZYnxJEZSKSuHiM02HhAcejFkkFjehT6rWF0
iwxZiodqRWXJ+qPjctU5vbl1Mh3+z2SwjzOkH81o20xYOJkKX8w/Stfoa+rACxUFXQZMVKLxezcq
SBYKdoVj1g9ISM5bHRpEpsWHpgqPGDVc551F82iivTkk56nB+hGBbBw9RlO9QZt2ryylrzUtFKjy
rjcV0Ke8j3IsbbpL3+du2js12pX2Mlcetg+gKe3PrWx8SsPwhXPnFFjxXTl19DXH5bE1UGvbhDNH
TRtU9K00PIoW3fI0Oe/dLqj2Eqa+G6QQ082iw+lAk/dKqlBiNWoTKCsODqeNhFFE5SHxZx+iHkBe
bcoPKME58DsrMGKl/Kw0mi9JoZDehP5FE0dCeltprfZgF4wOHPlsJgA+7ZqucyQH98jUIScM/i2Z
HpHsIvGKFW0zIRG5LRKUCQxaaUGEfHI6LzsiULCz0U8205rOGJELvgQYUcNeNkEczD6duRx1z7K/
IShLe6OOT3raw2vBxyeIMASZRa8YIVeQtqkOMQY2EeIHCDjTYaiYnKgWRj0gVI5RM443Wm4hf6Tl
CJ/LwqyTqSdKtpgQm6obt9APknzMbqWM2fBCdrIFhnllKAFNNVndyFpy3cg9Uq52TQ2dLq5aRTQc
AdkNd4Edn9HyTI5RVH0iH35OhERAjUipD2HhoFbOd44CVP7xa0rKR8ZQ+EGhec+4RqHbqQ8q3ZQv
YdEy+IzSW61vkg9lho201J9p0X1bEvuuS1XPWXo/prfMAZZ8DHFJ4lgIOjfulycL42d3rg4Yd3gZ
SYsb2pykVpRAR9O+xq1OVzstvFDqZDq6/T2lTr4LuuUKKcRtrkyU9paPsnHoNW3xHfJNiUprIzHB
ckBVNjGyPVbwNbEQX6tTRh/W/KXsFbpD3YQuXvTdCMOP9NK2yWB+CCUwY7Y2IKabe4hAncpZYt7g
4KMHPPyTE/Tg3GW0AxNzvM9o0K6p6H/FuX0sc/73/8TvfC2ruWEA0K0J4r//dR1/bcq2/N798af8
11KkvO3lD/30l8k9//50IlP+6R/emjXf9a/NfP/aoob5T5oqfvI//ebfuffjXJF7fy37ohN/LcRc
4G36bVLG/e+M3E/xS9/Flz//NyFXmHqAVbFMkmGwMhol1t+EXAXnUFHH8WXEazBm/1e2DumW78DQ
ZqKPThWckn9l64r8l6OQyOOeaCkAqoz/yjdUvZhQW9ThXF+nMkapxNYs62JCzScbEcQyZ6haGcaB
kj3sofjozg7QW/zEblefFWuU93lboHOMvrO+ZWyARG2T0cIQ7RXQy4oOmYqmpf2K1qK9T6oRL3Qk
p02PxV4j6KEZydUQhKp2VK2y2KcIhN3Pkq4uHPUd9EzKaZJE3EboINrwh0hq4wHAeTbdS06cY9Mg
O7TrDbU/6IkS0NNdpt5XrIUR4TZg7GaR6bVZYW6zPM7BAyfaeWg5iBjYyii7KoxyGy14stB3cCfb
xJUnGxuL8V2Snzu1qn2lz3AtRMB3Ny4cvo6MeHsmVWRoWCq4eSTVoI0tZgWL2nTXUT5V6LA5cOdi
LTtjUIT7Vh8DBwyc0ivI7jfDCPk1rQZ1RzqvfZWcJD9lChVPHw34ATU21iBeoDfGtbHo8UFJ7qbe
Sfe1pqX7whIRySiV6ynpEChTgvJpjpJyV2i4M28qdWn9bui7G0zi4m0kjfE2a0l7Zm1Sr6cUf2FD
ATfoGF2/A9xNyILrKh2TOgkfKjuycJ1MqxSTj3HZz6iDuHHHPBebouTObvN5A5Is2s1WFW7TYjZP
mVFIL31lODgrDnL0WOt2gIhvFk53TWqlr6q5mFjMdckVeufTDjmc+q4q5dArMG+lZLAjprRtLdHK
Wsa5vlG6DAoLdtntQPtPMxlgoBy7H5HQuqL4gs5rRmjPTcsA2nKh4zYOpYlDaIwlvaHn+JQHpaG5
8WC2kPAkWYyN2yXqDNwyDapEIKsMBs0pexwCDJK9Bmo7CS1rPT5lQWj2zIuwMDziEjLcIoyS7kLV
6e+RZ6fzbBv65GNPre9sJCzONRDyqyaGtNOgBx6jB64hYL1RcXHbdTym5GOOvhf+hQhu3PdmXFxP
XVXdVTir33FGVteKXBpXUyEPmzTM+i1HTHK7JMryOlT1cq2mjflgBHn9xUoj5aWtnOkJS6/qu6bU
y0tZT69hbsngYRKDaV8znTsM0T7IWd1+RNw19vIlirF66/TWuF9ww3JOSj2gnF6gs7M3kK8fEcUw
k9FTl2UYPdRK62SPnHsBq2eGIb2VdMwQNv2AwiEICcSCjVLPs4OcTI3NaZZ3jFsdDBYheuUkmriV
4krHhC1T/CyOTWqrKsruZ0DpCSiL3uE4b4sFhiqLUrALylDaWOoQIQuPFm/3BQVe7Sarp/G1nJw5
vNH6pb57E3zPPxphb1sQmoC4/Ls/BvIdJTDbQAMeCRdHJVD+3B9LjSbrMCNRXRNMibFL7tp9vzFu
a+sqBvyyNW6lr80p/kDgijzbl9xsO+0Vv0deHM1a4DnNThFe6Tt5n23k+z9/uIuW5K8f7gIk1VRD
1dghH06/7ikrNkKQINgyGMw9+JJuvHuvI/mL2OL6OCyAqULW8dcmaJ4nE6+ajFGCynsXPS7bdpNf
y5+aZ03e1B9JP3aaV12nL2bopi9/vt2fsYp/36216j3QjwKd9vOr0G0J8yiJu3VafPwK51u9dA+x
7TDhb95RXhAN5F/e+ptLiZb3G3Co1tZxbzYjDxbpQNEV1fz20Pjtez1Rzt5fr2ODVRD6lVhuXwKs
Buyp6olbGo/LztohMbupvPzA5ASCxXsUzwtk1d8P8M3VxKd5c1cGe8zGnkt1rVsBWMNlgL65G92Y
u+opu3vPDfq3W8chUzEUKEJYe188RGDELWMOsTp9GuYZvhRPCSp+0fYrHDD6viMWj26NhAyKfhhw
74ytdUgf1D2DRI+ose821Yax+ObPq+gCmfnjKbz9WBcdb6GJn6NTTtHD8AAJiGvRg36VbgCOO/eY
nV+zoLzADTfdtXxlnOWr/iVftt/eWWE/d8N//RQX3XArK8Paillhju33fYs/6At5OT2znaUMOzAF
79z17+LY27u+iGPjPMUROCnV3VYfVX9AxHF51JjTZM/RFkbPbXhiprwxPjQ+Du/LO1e/ABL+c7cQ
SDWIPRjYXWxdQ2J9MLThmW8FmxnqN+COa0EoQp1iA/Bg77yDI1wD88UWtjQwsyD10U4xtYsZUZ8j
iGXVtQpcUtm1Li4Ds9+/1tfDvpZcUHnE5IbxrxuoT4H354d9MZ9ab/fttfWLtnWranajIdHvqr7p
NwcUfbfhnqUF6M5td9oRv8freR+9I8f1izMSwdkiGRPaUkyroGJc7G/FjmMLNhewWEjWsz9vyHmu
EV/2cKA/w2/Z2geBqqf9RL9uk22ein15qD/BJ39nk1307cWp+dMnudj68hIopJh8kiV0jL2BX+mm
1ysVe+w8hy/pyDe5xrP482P/7UUxQgTbQnn0i3ycrS+NkTGxADtWujH+TnEuHyLjGFey20Eq/vPV
fql21qNQJAZIOjqMKC6e9oinNcRO4kgc4G6EseC5o+3iFkDWpoq0sKMntkRUC92Ma8DMEPy+DhGE
Nx+d5WSm08d3Ps9vbh9aDJrLFpqAjCgvFvwUMOfJszXcGtqmvAGh+jk4wKUHr3iyfM1D+lb0k/8D
6p4ImZd7jQCPDL4JI8a8BEMXVqvJUm2y3k3cW8ZHLQYC2qnvvN/3rnJxWBZDlWgZo1n8csMQBGUw
u2k6DnfdrGv3f36Ymligv94RClfcjfmrhOWkkatqPWtp3KChc5NtEemAIQYPht3EEf1k3CzPPXsL
mvEu9sdd4NZnmYwr81Fx9dJbTN8NzjTnsXzn4LhAxv8ILgaauCjVavB0LvlHdmllqV3w0exrPdqA
MAuvlH3xnCUoUaUHEU/Tbf9M/bJj8v4YPv/5yVzIOPx9eQMyI9ZjOMGJieHbJCIIA0zjHA6S1hMS
ztGnmenKfjhrV7mP/kp6jXLrftrM2wwh2XovoSLd3lJxRHfm3rx6P6v5Tapmmaw7tqOhI6B7sSrk
RI1KtFYZN6kFIw45/wZ3lQld+aFb+t2cjPdO0b92ofZekBf7+2KJoNZLpwPVYEAIl92Obmr0JJMA
IeDMdAu8yF8I8P0OzVqXzMV/L536zYr86XIXub7KW1fNnsuN2QepRiumfo/98Zv9RSdI6KVqEGOh
nf38ZiNo3faomDpzCHrtQC+DtN00qvzeg1N/fXA/Xeci9antCbvlluu0DSlgiVD7VANXU9wc51J1
9M3usxMDLoohlhDBpSB77xP8ppJAbpl7Rd+fHOEyXg1ZPbOW+ATFONwOASgvCA5Lb+4STHLyBieL
vj5qi3ZI5GCLIBDwQMUNLIKO2l85jeVJre3/eV/97jghciOOR8EJw2Pdd2+ScwU53CyWqJybrbLr
AEgcUmy5wdEAIYKHCnaKye5/f0xzTYAfUJRok4lB/tu9PE7yAtaba+pRv7OxJ093rXwKQNCPTfrO
tX63uiBuoiYoSOWwG3++VpGXhclu0V1ZL7alJu9qxbrFR2f35+f4m1PQgYCqCD1UDY+Di3CQYG6Y
m5HKY7RGptYkAmHt4buAMz3ofgYOf77cb18bOwYNGTihvzJfUQjDF9OZIakcyTpMIDTBWcndzNV8
rzw0x+h49R6S5tdIgCC6AVaHLYpa+OVb61GBVeMZkG/mMJ/NNtinbv98V7++K65AE1exNBxg9Eva
emVbXYrBruKmKnoYI4oimCRFoI3/fJnf3siby4hA8WbJQ9qaQrxOmObZGFzZi4cQ1f/hCgQzmwOA
hFS/uEKaVcuw4J8LYzh0Q7wF41T7vzwrqhoZk1Mcki+jptops8GIWHEHgMC0X2+sckHNrH7nWf2m
86KgeyyC1mr1fUmLKtKkD2aT6wj6F1MiD/QscHusqe8cZNvnbb5NsHJmaOhn/rvgt1/Lx5+ufhkx
5T5ElMbi6vAPPGvXviJa4QrHgeTzu6yz362+N3dqXGxhNTeDPgrWaw3beK9dxel2eAi2dAW/onS3
y3flcH7vqr+9KErGtm0CfILE/vNaRAfIydoGbcOAsf+ID1uFPLSUhO+slgt9BJE+8SAduPIgJRWG
MhfXyaVEwn0FYMR8N3w0fQSU3HYDGBSCAOmDZvjFc+VJd/Op/QZFaTy0+/dURZXfvUvGNDJB3zIg
WYpt+WbbMQYIaMI2oi/THeTr0IMxRx3enhv/vVD1a5eDfMKmSAJZhoTsL5tj1KUytniqYXqczOFT
rTj3S6n7QYgZJWhwPV6e/rzjf9MT/fmSF9nFNKMIhyOkQqtB3ixbcB6pK+Co8g4/jrvw3VL3NwuH
WyQdBuGqMUe7ONfMdkYbMOAWKyc98MBJgk14fvI7suXqz0DNdeFgycxQjXKTltpl2j+MDbZrE1G/
9kZP9jCmoxu/NaJbU951ntj+8U4tj/kVDPLpbD0aZ+h167P9rya2/9k49rZ6LR665vW1u/5S/X8w
k7V42v/7TBYUdomi39uhrPiFH0NZ1f5rHXwiXWAjks9K/2coqyp/sfSFwADNCAdhA3bHPxBK5y8S
aKT90O8n4aZs/9dQ1rD+ooxW+AUOLP4a3/pnFn3+UX78CUIplJjfVik0wIBv6lyHxhA572WVskRL
IqVmiBusPk/nfGgctEH7j9iUToC/0mXHZvHndrIxRbRfW3N60hsbRRlYJE7ba3i6GbezJIg4FtPI
LGfuFpnQQSVz7DwSHTW3OyjX+nTWTUhWGJkciiU7BTpMd7WXGnfAV/idHO+Xm2KvWTxSldYLOC4A
4D9HsKCwYmZCgwZG0+q8jmkhAFGjw4qmIj0P9yjEpvByQ8cHIHc/dxgJY+85bFQV60W10+/VHnm/
yAoe55hZMUnClWPAWkJPxPGt1jxYeVEhDBGi04uQWeeMt5VePAV55+WYcrg8ys57s6L+fnFvB02X
iSTxQ8deQaGiVnD5Y87/8z11jlT0ppFbWwkjkmOa4eMcKeZZigsQVWNsbVK9kbaRIiEfVxgwIhlX
dop+ToMGRpCE4qw0q0/tMtfvHFnaReQRn4xxi6rgomFTNV0ejbSqiyFKR3PLqPRJX+bHZeaVOmJu
O4/VzmF+ftMheJYM8LGbeEG+IMlfUHj+8WYWmImbAu9kElXlkIcoJ2ffc9187MV7iynBNibW6YdK
IGyjRAOsxrJEBW7YrCuNwt8PbYAurWIr70RVhla/7A8w7zh3rBgJtt1FsjFaXT1OfY2eyiR/UCus
UVWnAQ8LHnCDHyCzNAykT47QLOwhsGqLfSsrn6DiJ/4Qgsmpi+9mqfjrj9aSbKJOGj/gcb7sBvyr
xeTe8NSKXic20NxVDs/FmhYSasWzp6iE71pLO6SXJ0AFkAP1AW91S+0B80RRt7Ez45jqbcf020Ih
T/xZoxb2oV237OpJ5dGNQvhvQOxYPE2rnLDrhBTtZajjTgYyvrjFN5ssDzaDnDu+qg3itQDCkNXq
MYih1BVg/RCgzF7iOMy2ZhuFKD44rW8kYBDUunnItIiGQDwEywbjU4TFHf1QT8ZrrGQxKm4wrtZr
I7GJyp1DD0aHl5vN7DenD/1GN8UPVMvONKmsJ7V4TYf0U2Skjg+sdTNnUo+0MZBKRZ1YRAmjPSRx
6yp/VtGGloy2xVSzZzsC1dQiIKzrngR8Ab6jym7KxWmPbZp/H7A/n6VH1DSGL8XINBkY1xXexIz4
le6DjcvoJl3oaqyPbW5PzmxJ21jEshA4mqs2uYlqXS0UqljMipQBfETrx3XwnIekOeAtLH2O5hx7
7cJ6XV9D0vPbFTwwPwpCsCDVcGWnzl1DxHedyAIE0kEMWS+YBGnoBWnp4VjYHDJdui+K4QW53XCb
x/WyWx9hEjbhYcmBzokYYEYN7sQAI41RARAKzqRwhq+ZyQazCr6KBF0JOt6V25xBFWNEyLnAaJbl
q9ZK4OCRtpzKdZMuHXjCHmcyDLWOuniGndywqKb8Ka7VZqtmakOvI8eJFF7a+v5sNXkx+f9ssBGc
/mgraeStP6fk7H61QfeiRoMvU4myYa1Wh0UbntboiEGx47foWxImnWPapwjQ119jhMkZ1noOlvGn
oVPF6cEfQvKi8+R+lyFotssqopvcRh/UyYZNNWIeH6GD4Fpa164UMAVYnpl0x3Ut19kOu6QbZ4DV
GI5cM5pGVCfRh/6xfeOkarfrxuzMPWGn99eg4lS1xmaTIN2DqN4WBVd3QkhaGm3yxP62LomutA+j
Aohx/f0EG3r/pcyRYwUy0m7ljodSKXy3j7Ot03OdKOCbZf+l1R2Lc2geNutabdvYW+z+/O+fWVdv
opXtNkybFuw0G359+XYclDivyxj0HlLxfeQfwRhryV2eocLfdz3a5EF2jgvOZpSgje3YF0BRwoGl
ohCpYnTg3AU3z/XVrx98/a+sQuu5a/D4Rb/8eg1GgXgGc8ynXC+93tn6Y804F2hIBJtRi2G8jtGy
k1UlvouRirRmOTiWNeCQnsZgjva0KTeSl2hh5/ZV2Xnrj69/2krxFECwtOe6zuNi+GWKNizoYjiE
ASCJMP8mhc1jr9V8OU4f1gMAFRKeWmW2/KQNlVL8UyY0uxT34zaYxsG3MCgUnxoznZvQ0Bdg+aH3
46DPem2TtvZLoCTPc8nqHsunsEOLYt3TpiJ5czgWfh9h3e5KJA4eypJFhhCd1JveXGgRypCoXqu1
syNrMtjlsT+bcn/AQwO8Zjhs5riRNjkyFRtnCPUdKQ58atOTMd3117ddyl1Df1ayAVD6IJ3M6zS8
aqUCazPL3g6T2YN+JWQwwzn1iX0G++L4mjN8SdE6yGzcWoJnM+DN6mI3Z336pHHcrkdk3lXtc17L
zQE4eMDamVGopIJaaPCd8uqUMXaI5uo2LYkoSXtViDxFFTvMVlrltH48pQHqHYbfY1NDyUFVTn2X
A+OIkP2Mn5K6CogICZRnp9utT7me0QQYtaUBgl7X3oTLe0RTciCcDEqLoIW0UGbZ8m7oQcxOATtj
TQsDdEXcZKmf17TEKqFNWhmm4hnb08iVDn/5GFKbuHmpQrEC1YH1JVXZmOwXJmbrFl1Ts95JQDJH
JXGIqJUMweMkMjazLvONCaOc1QWhA9ZGzDGhi6Ox1QGWF1BiEQIJkYjQrxtxTk7MevxWXc55izsA
Ap83RcNKq3qiqYkBwX0xxte6vpxbcVQ1mkAkq9J+3RnrwTUOy+T2BprtHGziutOC+gI+Z45v15GM
68jsBOrOMgkGKrsWB3Dlell6/nyI/muYCW1fCM91Pd1UNdRkGQnPuWBtELWX3RdDxmW2pTG+DVKy
J3VGAt5ppxvFgbkUcMABrEqhfda9b/b5AyDpeJ808bi1zBrur8Rr7xAs25QmOsiV3KrnyLhm/4Ip
gRyyHaB3H1ozOvSVVbBlJFYzG6ky8+QgFRjSl3UZHBNH67yM3GzNvMp5kPcIdXrrj1otHO2kzu/J
EpXjmApNYetZBnl2XFcXTfXbEnSYXD/PWjDu516KPcme9rmhePU077UERlEzwKFplO9reMJOBbmz
MdRdpJMVQhKCPNQdcpO6DTYZnlYNA4BkGT0wOV52UtrdNULIplJ5R+IdSI9jWtSerB1aHfcpiHAL
SsAcpwMkHAqYz2u+rCTGeJhiq0WohawDq2qETEEm9+IQhOCA/ovdJlctMb+MoMsrgBqVPONET1HS
jO38XtaT+3Qyn9cHUZrGCJVeeVrPPsmKcACAVW0P56LqCKsZDzjQ++hhrGcOMJFhFIEKkrOJdugK
oQtuy/CyQxmBiGj6WIH+U/p6n8oGEhrcFEu99RV8yN2xWXRen4IUDe8lzs3Y1e2m9wpRzIg6pVFJ
+sTvEOI7b63nxL9wGkwgI6O3D31uzcJMy3qMRQaa1i3SC5HF+F8kEjkgdrRfDOgK/N5QfU6nEDif
SBHWTbj+VxTJFTFLjX7czDhywoJq3JfOQqg1m0PXs5RsprPbskYMXBo1sKKqPWyrRD5bZTNcza5W
2I/rKYjFvOPHlvYUtg+xef2j5hKpIfhTiGZxDRKnRse8IePFEe4p19qBPaFG7nqZ9fwcRaxxRHpe
lkc5Wz4NtPY2eRir266s/XZCP3xdYUYK7acIhtbt1AfU525qu3mp7X7DCsXtEs0n8PkptdW9rA3o
GbRmt0tmZT9FE6n92Bx0pVa9PI6/xy1wFSEFIR6wmsBK0JL4GvasOBe4/V48g7E30XCjL7N+aQ0l
KIs811pz3y6c5lMC6nNIpnOtfwPeisuYuAfcDb50WrxrBXB5jVZBWnfeGnsUkZqVJHiRCOrV11DH
McQUx4O2ZiKcxL0uI3Au6qg16DdydlUNDhG4JyausUsy2BJBibiU3eVXqciQRmv5ZKP4z1God8gQ
UQDVdehZvX6cF/uxFVlFEbN0/1zmqpf1FtUWCBTETzWFoS2Qt5/L3KEmappNY//IodaFDEvtIbQD
IUiiP0czzi6zKgf+kgc52kLJVjapDpM4OjhliAyRHn2S9JZYJRvfl1p9NifCW97qCGGHxT6Um9vG
st+T5LwEBOD7wIgXHJtCAawamn3RcogKR+/SUQm9ttevqrzIvYLxSATeQbz4neQsxzRFqytkDi4C
UBX1d2nN7ms7ZFeqqF18O80cf1RINAy0OlpJulYtcv3AgK0qCH6tDWwnMYDKSlCxepXgoXWZn6oL
yrix8sDWHbaO823gvPHnqP+0psVL1L7TirjEEYl7BVkAW9um12iql11bh1rFaKKCjjvuKNsoJ0OX
Qmq6QiTAUjUKc1SYT5X4vNQIP0pbw2wAzenSec13UrljvlslgHHaSvNym6w2bJoDvgccAVO5X9+8
rHQHskd0yHCUCQvzyszfbaysgIQ3c/ofd4NagAXTQAybLhorZkHWuywxKD/s6mLje69380ZRg/0S
YtwdjuFZaZARlFvRJSoHGtNiT1ayfcCuwtqWc3Yby+NTLtHdWHfZurczyRn3plPvukz9NGfR1pbz
mXQvrHdaZAGxQqkJjfJ0rzjIe4hWVDdrJTpnnPs81F5mZFjr/hC9M/Fa56gXt0tTnwEyvSTAK/oF
TmDEpjkZ4GB5ox6hmGgN+AvdarM4JvL+qmxpJjQx3lJJcJPD/yI9Jr9QFRSH1uNwTeBEiFtfBZ4G
O1rS2caIO5GwJG4A6cmtZ/4pEoOlDhRX3/OKm4Od4bOQANtFE54AQ0sSz5ihxTiixKBa/f7nQHLZ
56crxR0qjEGZvoL3uuyHj52MdpOampB5Oazsue620cABOXMqQz9l0qsOlJTRsJuU4+ykDyjvY0eB
BJynZNKHP38aABIXfSTxcdCuYwaM6x1L7WKoMsay5YQKEoH0+L71Thj58SJRaVQihw7GNvNRyejR
35qFgVNkbvRqnnd1gUWIEZhnem/ZUQuUmyUM6Gt0crhv7Rn19XQ6BLreHCJMktyhvV5LzyCNP7cJ
KXAhOyfKVLIncYBSedoN7Mw1PRpq2d5AvDNrP5nZt1Vlz17fw5IRh8ea7UkBnRwr6O90B6OHtXBL
xtaXjVDdqnKJ5n5Gq0H85XX723RX7PxKbrBYQMkBIYzEwCahhsq8GPaXVKcOjJ1hx1Q32tSiBBb5
OsRDCXOS720x3bNzrn7Uup3mkZC9rOd4KY4ZRbRmm8DetxMguhC1QHtYqI7D53W/rG1FOMSkJYqN
6NLcEVmX0Ye6H8Aq5cPIC+5kun1aH9DaZMDL8z4oyUcmvKZSNC68pJYQgxmQehtBCFSa85hJsjdp
5B30fESxj+jYEvBJpImgJ1KicEzGa6mpd8vcHUedwqZu2w9rIbb2dYpBv1kSKokxp68zBWyRcoxf
w9Q8dbrxCZ+GGHsBuu5tEh6yyMFKKg8wlTCGzk9Lc9mEarkLu+gpNP1R502uKTBzHi/r9ZeCicMp
l2fl1OTxGbUzwy3snWrO6f3IH3ObdJ5uEFyk0bMAQRCtJdVMvusKCtEpAk+NcUQkO9qqNvlEIO4p
rGZkxUZai00kPYo27KAsj6FKBijeFgn3sE9501sT9Z2tlXXTuQ0p1GbpIMVzdCrRFcwGadwN7QSO
lnpgE8i4AcpnQzTFFdMhy8GaY0zijVINm0acAVm3ZLBzYKvC7pVdwIsf1rPEnFCFr5fk2xpyU2um
pyTVP5InJeDPvaKGB+5OS0a3jzk4WwuKWCDXd6EUP1oxPXItT2t3WiAnW9Z8H86zdUTbDgGfxHQ1
RDyN0WgOI/RIv5OEWl6b0kdWHSwWqLzGkoptoee23mzXYowST8nOmp3paNiDfdK/rQkaem/SgCzC
mr+K4AiVMd22xFaNHmNSRPc/JiCi/szkpT4QaPQGBzfIEiSZCV/NF1/BLNXtbeuwHiBm1N1WpOUb
Q+QvhigbiSrDRmqTwh2x1N04pa36RQc/VLRhcOg6dHUwHPqyfnCiVN8FGj2JsEl67MroR3W6hJ6l
bmM/wWhGsiWcIWrs6vMiOI5Rc0wMi7empK95vUi7IByVE8DV3Win81UFyWltFkg5RzMqwNdmk2/K
2cKGR1SPSoN4gzzVwVpxy2R4W0tJ6HoSWMISx5je2eLxSGUbX9HCQi5hrHsqFEF3EzXRuoeLAMZ+
iYTYWi7+6OKGHEdR0j0rtTDUmSld9VljsiFXLRKeokJJSJhIcatdpThP1K6HTLQRysSBFoaKnCX0
9qA6fVqPgV74+eQxLdgO+xKj6jO37ZL80Jmxj81euzcbdK5HR+LPGWcVqWNPIVdcO5Z6g/ZGYyGZ
RmPiWIiDUmIehPhGxObnzE7tnl5UpGWMeh3naItcJZ7ol02heZIX69ZJsO8wiu9rm1EW67fniA9t
xFBlc4o8bTistz6KKBHXAUqYieGjwF0eygCPQ9FHHLVGuWr7c/syBGc7aV4AMXeoHcTPU4opgli1
a2a47phwJvBIFEiuqU76bpSQnDJM5bQWgnoVf9T0ZPHV2nhBmCHz/3zmKWJ++dNskTOPJJExHLQR
PDu0i1G7VuhOphaRhdSrrJwK3ccDCbMGUZx2pfn3/AQLDIiZWXCKtlk4AjoQx3URUYeXVkqnNotA
nHmEspI2e4mq4jp6seeWHyBIL32MxlX7YVC7lAV1U1N4n0TkbiQ99eaoOq2tI7RVMOC0iY+OQmbX
xuwCeI6iMCuihzTtnI0oQFcpBTY9L4bCubeG5oBeK8K5NsRA8VYskH2Ib1Wugk7scX3clnjPkp35
KDEG7lrmFRpjQgf707SuPCW1DuqIMr+uPsvppJzWNtQ0GRydC1AdpbyelPEhz9snJ7af1oJMK+gL
1cTaH13itQabaPdshdXLCKICb0SsPFEAu7bUaG9V+aHXBmiVmeQjhdNvGx0WOe1pcUSJp6GP0scw
xoFqHaL861tXCj3X3drRdjK8kmJL2fzoCfcIMeEVdVhfR1zrtKGagvzNl0UyTHk74riqdffvrJkL
tITI2lDyERWgGHZCVv65/FNw1c7aLLS2msykaq1w1Sx+sDp37duvayezh8+DPH+Veh0Map9cjdwP
lRG7Iw5otjTDe/YVl5AYPhYwUI0+sqwrtqVcogaLxJ7GyRrMbc04aeNEkoeQyKNuALf9sVJEcU86
uslGs9+1dTRup/9h7ryW40bSNn1F+APenJa3tKLTCUIUxYT3/ur3yeTsxkg92x0Te7IH09HTolhV
KCAzv9eaZv8PvDYH9L88URb6SB3CFbWAD2P2++UJIn+hHwQAuDGSYJ+nVzMh2EIfo9dShsJJelqd
OgTZFYCCkqDuYVfxexDZEMBIkjQ/OsZKJ1BAnYrUTy+TcSRh6Vnz3eJgRx+ahtBzdtLvuUy+y7g/
jKcw9bbtuK7N8S2UAI02gyc0+DbSpXrAufPE4AqkdKXMlrvOKylKIyzAwsnR+exORiLOQ25UN2I4
xAn5VASB3MVxU5w7qM2YOJOhB8SfaBUiQjV2TkY4P/WGzopbBN6GwAL+BsiGemIV8pvUDMH06NK5
BrUQyxjXYHyfvY6KTmd+JrjzyRdvhaOJr2doKCsK6orkYdIKcRgbH2SaNwa0+dz1FiNBab1NIC9f
c6pX7LOWjWmU6gRDk+WrNiyF4swMshdShJWkns8P9Qgqxwj0LUm5KmrV7UmpkZuvzZNKlXLA/jhb
qbOxap04H/0XJ45LnCa7As5j5Gy05z9wxjMSrNRyh09Czkuc1b74ZZz0zt67mBM4vlobqlh8c6L2
LSvsezUlfz2i1fCO5vOHBGeAqn9p4qD2EnUCVLRvEJ0CMbHKYl7YaqHnEFz0BZurp0pEBBheSp1n
Sj12csBt64Yznjzgq5FNl2veWJ6rcBYUvXrHvgeQUq+WuJfEJvkqaQ4dyFQ3xjfqgVQMqHrbrTtu
k8ah8qqEvGlr+0a9v94T785sg26wUkmatvWpIf77VeWvoJJqK/DQ32ACcHl+fn9s/IhkuSEviWuW
rIbjJq9L+p1MmZdE3jaW/IbUV6u2CrVCVgGcgLrZ1LsUS/TLnBw6Flr/2bfWv59X8DhTCegnL//w
ttF2/Pm8M6gzwoKdSnjC/XNqFJmYUVb2oEpz5l5DcgU2UTkeiZ2CQDbmT3PkOI794UoYrElS/b6L
vXsyeapNmp4EirDHcXpyvfLJ74LgXPZT99CYzUEfyv7Y0zFzVv8Q4+Ah1dhwpG7p9qO3uDTCW4Mw
haqZLzXmZL0i5bZwTvqpE71347n04NUuQWnZsEOL6T4QKNW1xrQP3HTe2tcZJgFTf5rIaAaxMnL3
EJNFtAtz62FgjeQ9E3iCGsAhkUmj3VATy7FlsFuMod8KK2UCGoHjQbO/lc4VFhXOa2J1mkJvk82G
8Y2U3cDoEH1o9Nt23niLCwNcU++CC4H62zAKw0vZ8wYCLQGaqLUPfNb3tluIfVjH50ZHBlR6ibeh
Ea8xKfvQfHqDZy29xkMtNjTiTrwrqnWZo/RNjSV9SDd2uqHRbQOIcWJY2qc6vn4tOzQysWp8zv15
34F5xcEDiV2nmLT92QtZPZbblMz+DviDrCxEEylnyFgUH5aYdr7dfy48MjbFKnkAQEj2DL2CRJMl
+qevad8S4d8STe6N6GKswcb+eRGJrW0sD7qpjI5Jh/wlXmeoReiO7O4LzUOPbUxEIBFPTTJUFGqX
YrZu2zg7xKRDu5sFbSf2UuKaksOczadc+9nlx5pMuHXbZt99AoRWFStF7Ds4//1d5BUv0N1U9c1P
VlqtXGAOkmnzxxa3WGIgNNdfpo5YjtiPKPMyt1Xl7HHdXJuz+dk71o0+oatoq7uIys7ax5LUHHir
K924puOm5jBWuB91MlwtMtH6Zb0zciio1F7Ru30NqtcRTInQK+sm1PSNJWgDmHbyOmbieejyzeiW
R1nusfj5ajSGT2+sYAkvJJLSCeytXaKZmasPNirMVURbyEJjamkbXM3hnVdsyoDbt3hKm31+1spg
q49iw1HLb2hy9S7+bJHYx2XsiZ/WaYNJtQOXONoSSkQJeAsjQaKGO98sHSyIkVEUOxECWnvBVdT5
xYj7M3QD7Kd7bq1xk/LLy9p+d+pso/Xej6yPtmH5MbR0zNvpcaZFcyBBf9ErxgYTYswZHyfSCVdp
ZUN5D8fKjMh9Dq9ek++6aLp1ze6QBc5zCDqvx9mZt/U2p/2Dw6fNQsoh0rssmddF7TzPTvSqtVQZ
Jv6hHH2XfBFzL8rhXEwNp4eKlPecysk0tJmqSEJs7QNWHH6qu6lBpCfy76N83BmIs2FIzb1ezjSn
FAc9D1+zsAZ7CMcTTN7WjMDYnJQTQT1EB7Jr130TbwKzfpjLHdKNi5NNuzYL7oWpH3P/TtPm25GU
5ap9RduztgkATEsCp8z0Tbc1CmfFuQD6oPjT9QKO39GNqbV31VLdhlrx5ljEJJGKP0zwHHZeoCQu
92FR3BLBe0jL9trR2C3EfRyGN9LxUfnGvq53ZaxfIt+6jbP0fimjl8kN77CCbWNd37iBhkuUidsn
25oyS0xOs0ZXCHlx9BccowCsV2vsrejuZvOgpfdBE39PK+M9iB3qwvXuYayC8xRctAjow6Q4o3ws
jV1myYKSFyv6ZURPZ2VDpTzCNKDKCXfUCStw7wuxuTWHH7z1KRSHygKifOrtp7CYV5n3WRKyUQAS
ZTLrv1pXfQk97K1M8LLqAiS7WTIaAK9d3JJK+Shb0EsKdB/M5qde3enNhIDkRmg88uSHgrNDQ6Bw
wSsYztl96iXEWsn1U6wpm6wDQBV0kiF1CcGS4DBqHntQk6JPb2tKG4QeIF/bd11xDsnWbk6tQdgc
RqkJTdNcERMjiBSrxJqS0NupPTU80JWWQ+Q2KxuJWzq8d8J58Jbu3BLKt4km4rLDs883RLjEduy8
Q1QhzrLvF+vnpPWHaWgeHHc6tPQQz7y50a7Omp2dhKREUFRpxnDxtZIe5c86mMEPL0sdbMh/x7LV
bYK42fnem91UdIsgzCCqkp4xdD/ptvdvWiveDA6xeww3i+ntifdBZ5hvSdFa6+FdFF5BDg61Uad0
7F6o5iTmB/aROEY7P2Kf2rVOA1L1PlTmheyUowVMJbt4GtTlfoO4nbwjx9qWkVatRy/zNwETH4gk
u7hMP5jKHQfwY1Nm+xp2UTOWDRW3xPd0nPlab4XKyV452tEr9AfTeUmAzDUIrXE46rEgf/GzrM+B
XEnoQlnIu/H8j4kCBvNkkLJS00aCVW8FjrnqOrgkx/3ZW+6xJTebkWelN8+yrBy4fJWlt8YIjolC
zl320fxC4fFAm7sVaus41o/e9OkAWUTmsnXoQAsNwikJbXEoqCWk61vPWzQEcfldrkPJMw6X7YMN
VarBx08AI2gEt7NRPAl9fmx0NHGBBg3kNCdnWE6jNm1RfvGMAfRka1tvqMGmwt23qnml67eEF+6s
lPikJl7TuArVTTmmduiN4a0jh5OYOJqHimo8h3p2q1vmTxeQVbcqym9tNudsQ8WGy1GfGNdzSHBp
YXnJqbfvqij9OZF3CEvfIcIovOfUC6MVofj6ip4Wu/ygt4GYxQLvssnn6b2XMSifvLQ/GRPFE2b6
SIzTcewQURpGcmc+59ShuNrD0k0bM7RuBpofNlXcPNqGuGt00knHwP4oDcpNIkzKhQw7Wtr0Muje
wSqTh3689uTtRdbT4H5UQ3E2tRqJpkE5TroeqPqg2mIdUDVkVKe2eOkLwZ0A2laY7Jy7FqxvTssf
1mDscAS9Nb67SfLU4nbVDmaa3gs8jUtyJpsJTC89QDLeRbYNL5ftSsj/3AruDP6q/4bXYJuyngV6
v47O6KCusZXuXS59GtZ3Ar+NBnBdL+VT6pMOZ3ICQc/6Xnf+O0mCJ3cp47PbDqdBzMDikX+mzbnb
cmpagNac7dwI4wHalMTZTH9bMFEg5OPYNhR9f5/YB4M9aAxSh/NjPEujKWtLYrx32QRbhcM7sQui
M+PIQuq1yRtX/4GeC1lNH56mIAtPwuPfknnwaGMvmsvYkTfWemNxrlxmoSjK5yPp7jFSDVEfTC3U
Hgl6XFba0k8nsnrFN9fN+72V+dVG/ambaeOt382nIZ9Fu9Y6ExgxK9iL+KuhE4SbpZiQPsr/G5Wl
fq6sWYbiyh9O5l9uXA6bAaHGrs6X9JvrEZUFIpWdglqY8MKGteVkXF7a0K9XqXtuZlE8z0WQnXh4
AYLGPH/Wx74jA76aNmOYVVhkOrw5g0PhbtU51FzwI43R9tuoa4u9+gUTCBwLxOIdxmnJn+lRKtat
phsn9aeWJOrKkaFI/WlAy9JM3RSiedNNUTmFL0FJKgMpuyubEmI0IS1WmXk8JBYnivBtDuf3lpQw
UZgrKZCuyvhotY+Zm9OqvJg8DtqmmBFc9fSFgPaPtLus5kHWmcdbY8x+JhfDqO+jBKFv4lZ7l64q
tqxhN7bOqTS6HflUG3uwHn1vsVa7yYbAg4t4TdAKwUfEL2P7AeB30qfiMfLDGk0DK+k0Sv3jJ95u
bwNNTemXtuxtbfnls9PK/xlNTVwaiPLoD7tapzw4qzxnNW9jYz40qHRQ1jS82ewQjSYe5MbcOkUu
Nn5Pa8Rs3LYu9vVx2sWqJSMST4HV7nqz3RaNf4i98KFuzXI1J8tpKG/DfqLEGoK7wC4GFy72GM9P
s5l/j/Rd2C/uTmqKopbSJ50+IJ/UnUXnqGcCkFdo62jJRato3Af+uG6S4uqtEE9Gp8HUEN244s2L
PLSiDUptm5qZYuwISfWXmzlN3lhzTuRv3Vu5S9ikFURSbonohjWqAApeml2HeiUm0w6dTHRH54+p
jwNS7hbssnKvcE8IrSAo+9EH26LO4aRHLxTvsfPDJKB/mn72OlSblQaXyb813fLsafVdGXTcFuWy
73RrY7fo1hoTjWPlNftsmXY1xOCGI3yHC7Iry2LXzP6vguNBUCfMnMeWlK8k9686tZZa6jynaOTr
EUEmRTujSVeYY21mSiANMqI9vXu067vI+6hkoEJl/4ITXE30lZB1cmDgfSqKfGcmTrjLU1lJjhti
zIjm0uIDEQpkQ4FGEDtC8225PDsR0Jpe/yJ3j4vtEUtUcLYbm2EVzey3ls0DLRxUnkkE0cCGZvfp
zShjsclVy7elVb2WbIRbFJR3GkUmQbIN/WwLKDjQn8LJJhxkyQbtiEv7sMziYmkICac6evKccj1X
7clOerEuksTYV89WptknQdeVWZQ3cW+m9BptcwINr5rLGlGj/rrC8d/19b3lLsnRmcl8pg+Rpxnx
nWRjXOLywAGyTV2Z7tnQqni95Jq/74wu3huFu9OqPKJOFNWFWWTzAUzcZJLcoDh8KDutnI9B5xFX
Po9734yINy7nq1IdLhJcJgPuJYzz/Jz5Gv5EYdnbpvDHqxjD0yxbPLKhCTfkC+o3CBldatfa8K1G
HXbMDU2c9YxAIU5U8T6T2FxuOfV17In3baiWIRDc5IbPtUo7WShmNhGz66qdw0di/Yq9MKr6UOfN
eZ7r8FwP3tkA92Zmg7TE62Ltu1q3zmbvs28TvLjD2UN7njETZUQJ22HwbYyqpfeSO2VyFwxAdULv
7nBq/yIa74yFekKJi2F7iGProuVsi3Fq31PUpSGztIaDkpsO2WDtm0Kc1TXtTdIIazp1CBHsbdsE
iV1mRK02RDnY4KrqFrrQvOW+9LdTFVBYp6TGCn3y2/6gDQTmMjbQkmZpP4rWvy/m8MNApQ6fhF5t
EfqvRRSPnE2cjbqUFZLa7QzSUoLdSlLPmksSSfzxSZkIFHylaGcv2OgxAe4UAxgH24Prkj/tp+5N
loXaNnQZEC2whK+/UfIw1O5kbV3b4ZhvZziH0+BtHEiKWZb2OEjl0dA77fZnrnToKRngS5kPX3yI
HoMjCNrz9tmwhKc4y3kM0+E8BNaBeJbmqJOMgzY02JYtr+SjqVZK/LZBogiV213QpgWSVLGj4NDE
9XPuaUcRaO221kiE0HL/SUlRFKyYRwTpzaafbJS4MgBhWnHa2QcFiimahg6s1ZCm8vN6XfjLLNLi
PBn2lyRVsaqkDvzykpG5kJakNObXqRdX1LoimZUiQbmU1Ccvc9KdI2hqxUio32wutEpaxbBV7ysx
C+2bLqar0znceFKp7QeA5YxX6gKjL6LHtsYuAci/j83mnv0JJuOLJlc/EhlI8hcfbaIv6VVNimqw
A9QscBONcQjMY2QLiJk2dgDSnyWUplXU1XZE6q+o0b0fJDKr+FmiFA5jRDFaTBFmL+L9NP3sJK5r
gBR/afr11SyXsNRwjoqalExYZSDZMfElpTZh4sin7zV75PwswWBhijczb/eKNvfwF0Fr6YB1JI0G
BQ/hlJ48hJ4b2FbKAz39Lsx9JWDUmpkONoR8LFNakh5Teaj1OKCM7avikdveeF7a5ZwEdf7FLKcS
Vo8xx5Ad1L4oc8KyPLhuslwlsaY+oqJgzKYK+Bl9r9Ynhd+KqX4EiSBJHuXCmKOMS1j91RUTVtDs
RyIalexSMauKVRAo1q2ByHalq1S8r8LY56DZzA3lwzAaW2WOUcS/JiOaixp40EPCQAcdY1oVaBt/
dJ41DfpF6T/V5VZK8NCjJihfjq5mu6vc16nz84OdohE1qsvYUCn8dJ0IJiEz51U7aMx+fX6ZepNK
PUkKKohaMRdfbgpt+XTDuADw0r4NAbEjUsNeNAkNnxo2JeKwpUAtqWxzo9UBz21tH+UWtal0GFgh
4GOJj0b3BNDTor+eaH9beVJyQIAV4L7PnVL6tDERyLVWogBl+wwlF10U0XHQ2T8rnz5m9Vs7x3py
4oYVUBKoINEIXyEKlDSMmXhtWeV8i5ewUXpixUNODEu1wwhL88W26St7ZQBPk+jOe4iqrccNiCCZ
FjchqJtUfIxrVutI1JvhpY3baqMYIEVauHrJQpDvRw1/Qb4n/DI9xE1ucsNw3zbMGHv1PUw9Oogm
/qYWBzeQx7oenLrRuOv04jBHzQfNS3S2xmB6ZnurXBnNAB8raZFqys/LUna7rCbgaJxxOeHDWBNu
d1BfTwZGh1UDNebXJmyZ7YrNLPh6/J2KM/vkkfMmgE8D9AYiFRpmTjGunLa6byrWIrMV5sPSzKwy
LNNf+gjFRKQTTrjooFTRwdR+9EtOhjzcSRkE3/Te+ebH3k60OUdhqSpKvYFuz3TCojEjmZV2g3As
W+Q3/E6oLbhS9HhSMVHMqJ71PB12NguKVOh9LZrSf6WxE/td2WyTrOdsbMQUEZSQPbJLTi3ydkNh
RNZ67V7d8E3Nvr9Et+q3hzHGP2dIh5WWuNCCAwiymQwforTfRuESMZgGV6WCT5L5obHHnMtQvhvW
clPl1ZsBaBUFzWsZoemNTehdx0jOYWo9WkMeHXSbHrtWVBtNr6pjjdzoS/Zd5xEDLy26UlatHjCd
E9TR5Mip7iFdMNLL4wwtKf2u4ezXC/PqFRZsg2l/74WbAjnnkAMVVXNfW3WHxWON7nylVkklxFbL
hLrNaYPc6CFmR3pqbpReKIIl3/Repa+7jHZVP6X3I66vYY6wo7MiDnFyU3KnW5tmPWVtGzISsloE
qSuLanoSd6pqrZa8tKATsPVczEjcwqgml0Pd0KMq6+kgDNLNPNQXJciX7PEeC/NbJQ/yqY+XUFpf
psH4HL2nemiAGBrnp611HndC/73x413huubO5ole2WjzQJWRukV+SgXA7NLCGZglOQIu2i1L0E7A
KIEKBMgtnZy9b1DBrT6IevzVQ6hrWL1S81aJYrR5DwV5CERJVrVUfuSDvawqQf1JXxL7LyVpScwt
3tjclpM0ZoXWj7xfqHpJ4416bi2DhA+R71Kp99GHANidx43r+a70toq6U8uFWvLU92Kizd9aTX1S
33+eig+NSJuvw69SzFgu6kjzrXBH7ahOjV2HPMnEw4OexrtRH0TxonIzdB3zWCEQgDePf7mug5Yl
kpVv4VMvtW810PfUi/LatlQay7UzCSOMIQUQHrYUtfyrDUlP3UMlgpN6SCLTgd3G/cLVxl/sG+Eq
KOBsSkk9KmY1dXFVafcwKg9xGb/0GumfNkI8dURIU4fdK9L2Wmx9CSW+FikLsn+cdRJDNB52r6y4
4XMONQJVK1X2vDl1cyrtSUa1AbloWXfqm4M6Uiqt5VgIOh76T7XNqFUn6YJ7Hb79a/dBVtPBYKUL
ipEMgZwUP/nGzyQRwFyEZi0BSVkLc65URcRW/FqwiqpdTX2DioB2s+i9EECOau/VJ4dF3r3hlE6x
EFuL2ozJG9vMbTzskwa01WvGg7JcWNJ77abfcZatvQJ79NIHQPHSYSuFcE5sX2ZGJqZ8RGkERCc7
u7Svco30WoEtuplQzyT8XaVchY1ekR1+SoEfQjd7G7BK7XOe49qYi4O6Vkk1zOjrwqN60AcwNNZN
pJl4rYpVFtl48osUwbOk6JUmrZmY2yfRh/+yl5YDTUVz/6TkAUo5lpWgb27j3BqRg5tfmqHHuA/2
eoLrS9A/alSjd8BWvvEt7Twm5sOMH1stbY5UESpPmNpdMqcD6L1Npc9WCZb8ii8aBeeHlyTRVvdy
9FEYJKLcWI2yq4KrvlO780JP0NrTJ+oHaanzWGvs3Ayw9rHvI0ZuOf/TACt9Iyjwqq35s68QnYgw
fian/GgMCeha5perwqJXW90ZStnkGRi1IovcWvXwuhlXRffGu6SlBk96U6VaYhk47cRt8tCm0ZNd
bqYlBaKR0i+L1nCOBOFeQ3q/jufwtpaRAVLIpI4LPramBTnx1AbbeMie+KThiYzXo+NM31oaUjkO
8DbdsH2ZmbrNXppDOP/lpobqUOxtsybftkGcqpU/rc7q7r0xlL4iVknho4YufJLCyZQjpCdDBxx3
3AQfhXxKlbZdXRBvCC+ANeBM6esy9uPBpClsV8lRAw3mJbYTbj8pulROK3WjKXO+0g1QF2asc08s
KzFl4ZtY8BA0y56gDbitpv+l1Hl9JF2PIXpkSy+ifW3pd64Hepo4EVRB416oR7jWIfdqqZv7tqKh
atYJfUrcTSt1LfIjW12Fv2LovqxcXcdOSKjwN8fx3b0XdhSfcb3toH8eKKBVe5p8SJTYTJ2SCvHN
XkrWMCLusKR/V3eGOhqoi6AO2p2c2tSTNpfOgx+6rlJyqC0BVA9k+l96EtOJPt2qfFV/Es6g8HOW
QmzUxoEdKtyqRa2RSOfiy51AZ2xpyKcN3FPtdY/Uy+4TUm+U7qSR/RBd039qpVwrHCncC/v9OBIi
TV0yVfOyzB3tqVJEfa1g0lfr9/au7LPlTLPBpe7nYqc0dkMDLU43BI0yXKyvg/04EZ/Vdxmz6Xyn
5oAgtZ31WBfDSj2Bag1PvDze1t3Xsa+N+6vWhi2ic4x05JpcGPAubkIVm3THqAnSNpPn0IGScl3p
iu51+gcM7CTkKt4jfHkt0+4CDvClNIJufK1DZx86DiOkXpJwxerQ9c27+ubMnNqVyTgQ3+/xnPJk
KSGfNM0EhCghWbd+qXOVWnbUOSLpqAVyi+6mbCEeZghyqX1RisplbglBoItG2QCVJcDBw0nQSfEl
AVLa2W6Qtkm9Pqu5Vt3wagMrSnHnCxqPHP2ZCp1qvTyru35cYFEnMdFJldlfC8KISDLsiu1TPWnm
qpH3T1ox7oLA7lMr34eDhUgoIcsjbvWXMfQ/1a6BkYg2awMew9fyrZrclbw41PO7MCi+LwXy7bjr
gjtoEIH4S8lvaWlbhdVyjd3ugVu+WmXaZyMdvDrDo/oe59RF9Y6TbKCjNiUaVA354eBxokYsrK5d
PO7oJL73pIi07zXZdQ+EZVA1PTCdKo2l0YQnM0VUEM2vi5hZS3AGHnoruqcnCsdv1uqy4eusPuqo
+d+sLHl2o5Yqswr2TL1WmWT6qXdcfd1Ip9/U8mvUNz10+mejBYzOYNZq6Vf/uQ4EJ9fEW7nlwZHL
oKZpyUYb7Fd6JLRRr09qxXSmDMtqvE8W3dyFNoBjXyKXUO5Tm4VTLhXqy5L/kshZYJJ6+IqA5BHO
q7HFYz4tsieR5UI30bzDdXyZLdVu189ZCQ6RfgJIXlHzFEfdNU7qwqmj5NyTOxDqFeSHaa8lW6U+
rdA0MHGk6QiyWXvDySrWSE8uem4bl9RM8A04XH/Blu2gmfBZL8Nymnfa8DgwPoHiFsm2cwZtZw/V
N0HFxTn0jQd/0SmQUkcPJkrmlp4061gRMRw11Tqubnr1/hKnEhwTGVD81AaLitpXWhTzYAYML+ye
Ccf+JZb0rc5C4yEe94KW168pynHL+2lJTpnvIgiWwSsjKiXGPOxqaWO3bKxZtnI4OLgIp6DlQ2td
92a89Zac7ke60qLubekyVA3uUsFyE0cWIcmbBMSGXz0o9zijwnh2MsBV9WW5GnIZg55AtcQqrWCf
MJMOgX+b2t5V7bf4zRj7lZQeE+9oZ+tmsb7VdvwUteZnpDtntYyrmdmbY6TOMdICtXwQyJ1vvWg5
ZwmTSerzKTBSCthE7a5xwHm0tLp3bL6QrNDhAyr2SZoX1WYw1XDs7Lz2OkQouyoT9hhr2xUYFL3q
OSoMZ5sb8T4a+M2iB/LJ4TXVeczzhxP1J+OOKo31xLn8oFk5svqhfUg67xGYikvDvJqFfXjbSclX
nVaHwBrwpkJQ5fRzHROgsYW9uC3CnOpz5ElmiomtsBZ309N1FlojfYlGRI8PCVc7j2iejUt2joOu
YNVnfbZrchbhEcrU8ocKhT8gH0nW9F557V1W1eEO4viHNtlkG5og/YV3KHzOYfmYvIeyYQ8L7Zvn
NAenMPPTgAamp19ym2ppseubMzaiMyMXy52fhBuY0ltRIpnVonQf0bSZ5PlabxIqn0Un6Ofk8dJc
p98Ydt9v6nm9JP2IIMCjWBMjxlz39blGKuYW6clswICzfoCzxrrSa6kA3EUoa/ni7M8J+QwELTz4
wvWOydL8Gsc5RABA6sTYxudI+Kt0bsmd6bUtrVHbJZ4gsaxSO5rcibR/4j/qCGQwSaNYA0jFS1pd
hlImD6XVXZvTYdablb9NxLYf9e4aWuWqdEIH3YdzjzMgZ/AHXZqKzlx3DBgbY2aZjKYbP5qig3Gs
mzrfzIt2ckvu6iGyHnkeRPvZxcXPqOEpGYzJPlujfddN9esS6vp2GDHeq39UIDBlW7EKmxp1RdF4
B8IEYN1bn8uMxjCtlo2lTfUxpGYwbw10dsRkub3XQ0bz1bY5BkiuTIHzcyRrQdD4NJGmlUdVwn7r
3Lm2/9g6lYfjcxarBX68G8aXus0vhQM4ZHpor1tTe63o3jmUTjVtG9xkkef33/2g/hGItto1XoG8
iXJ02hUhWfqUMIGkzw5tYPYwhE4I6wbkYKE7GcvoiQId3hPKECBm8456v2VlWdFtZYczJ0vSSjxN
tt1XuLflPAf99IO083socdSAMy6Gos0fMRx94BXcZAGW9SZtzo2swAyIRMN3MVIL32bP9dQPzAvJ
tAq7c5QP4IV9AN3sEGLc7ZNrNxFvkjBnb63ETg807/H36tiSHMk+SQa6vL0kxyuloboPcFRNY/bG
sOHsl7551sBZl5FojaZ8taF0duj0dsjuALqCR0t8eIgpLsS1Ix/0p7M3tsFzb/4IauvDmQJrF4n4
Pdbpl4qxRVEvGN08E3O2nEMsbS2GD0KUgLYsr9x0PrM3qmZEBgwuKXQ7aqNjNDG/LZ4Z7Asveuxh
AYhBQS3uDVx9+ic2qMuoR8zn594grblD71gQqXO0q4SAD3ypY2MMq7k2hquBoX/ESZImxsqnYYqL
ahcXr7JfJzCcczHg4exaKBIC+2ZKHJOfQabFRzvv/JNnjbf9Mnq7mFMUghBGjrH8kVcmrfc1MJ6e
QixH5WfqTRlC9P4INpacp5re1SGeU9Sb2OI0ubYxbZK64BcEbqHVklNBmReoGQU9GUOqX0rLp/c2
cbagGHR3Ov1zONXOvnUJxMEKvCWDJ7z4YER25NXH0auegOL2lo301nWwFuWh6WILjcS+98f2moDR
a601n1wvpzyrhLmnhD48NX6B8YG7kMUNjUV6bmOdUlbu5V1O/fnJcbgQVSAqZLk5jj45GXm1/SXn
/q9iJv9vfX6/FQV++39oD5Tv5uf/rhz8/6QYEDfI34RQUt/b/dbjLd0jXxmUlvs/PhmTLnWnBn3d
ZF//nwxK+38oASb/0cbdgk7NwZDzrwxKy/gfl6oIC5cJEXrwGti3/lXjTXJloCLa+XPXMSxe6b/I
oPzD1GLa/A6WUptUbuKqnT8jKAfOeYKsbrGeXPaVyTrkZYYAh1ZMp1oHJM3922X5D0mK0iPzbwb4
r5cLiJfgJRHVuH+YASC8Ye8Wwtr7yjxHZrLPw3j99y/xlw4G9ZEC14HAw9HKQvO74cA1l24IA1+s
q01yXHDEkoX1CXx9iFe30+oXpbSr3v3ZrE58wOM/vPYfTnP5+XwSPflaZQsD387vrx2JCgNKwbHN
q96i9paD5yoi9zIUT7XARNOQgnWfQcUE8/APPgvjjyRI02bx97mJyG+ng9L+072VplFRoJMVa624
Hbr7qLAQ8aQ3xoCQGMTEzACM3e+Zudz//Wf+wzXG69quS+anZRPOTILDn5e7Dl1YbzMFkcspUhaR
RfVui/7C7K1/+Gr/8DSql6LGEieJz3Nk/ukEiwfHzzm/ptR1z+9OYlkXgu+e2KzuK5E9NZRpPrQ5
Xbp//wH/w6tiAXEo7iHY3TDMP+5ZfRpqLFVoIctFsBHhBXhPQ6TD4ZQeR4YCi/jJ0dN+/v2r/uVJ
8cH2ncC2bDJZgr98nbXhYwSbRbLWgYGKtZkY5U+D0BL7H3xt0gf62xPJ6/gG+QgUDTh8g3KB+LfA
6aUZWyI2i2Td+SjQzXSL8HtV6sW5yf/pQv71IzkUnTJCexhdLesvd0oCWlvVDJdmTzBi/COKPv/b
ayZfINDJnbB0+ez//llS00M1xxi+TsxqX2So2BkO/ymB5a/3Oy/iuLLihbwMmuF+f5EezhWtmEVR
O931OyMusUfilV95JpDO338e+at+/26wAdlobQyyqcl8+eOljJAxcOnnZC3AsGXzOwOTGTyEmO27
wtn+/Yv9p2/HdshisWxibh0ZlfzvN4KnFSR6VCUWV+E88rA/hP+Ls/NYjhzJtu0XwQxaTAOhBcmg
JicwkpkJOLR2wL/+LtSbdLHSMs3erLu6rMGIcLgfP2fvtce/hZj8d63xeXiPAPLzA/2H465Bw6h1
MltDK5bapbe0LkMeMXQfyhJUYWmFwvfPH+o3PxY8IxaE6S2RE/q3d7fQDCvuKNSAYIiV46Iiq7Ap
tH8jEP13i3A4zQglWSJ+cVt/ewzmE6PvBCbous0D2AY9pS2rQrM/DLhIpNink3NooHImvk2Q658/
429WiUVoGXHaJvEDvFj//uFcD5VQYCNwUfODlj1q7msemtfZevrzY37z41mm7ZAxAwoPP/m3fR7U
HfK5ycq4mtdGGmapVVdHrerGrw5XAcFPaZaI7Z+fufx/fnsBWCUBXlyDLd/7vvUWdWfq8wDcS3O5
qurVh+EHxK/I+cMIu+paxHm3d5HV/uUb/c2qsawgYMnoOgfa943Ky/UuGlMjA6aRbxojYVrS6DvT
j/5COP7NK8f2zrvt8+lISfr2fuPV6JSuNyDOVOktwv0IqUflR395Cb4/xqUQ4f8fIrcTABr/XpSk
hmYaQ8EC4Sat3cYD3IvArLu/1D7f18f3pyx/xf8eJFkVWQXsgJAkaBOEZeyFeaXckzlaNEmYrfxl
bXz/kb4/b/nf/+d5cS87TGR8qii52MZJNc9m8/Dn5ffbR1i8VB5QMc/9HutRo4dhLsgj5vYGERKi
IYEzof5LffF9kfNBbFtf4nBgwDts9v/+IEw0sUqWehY6TizPVHFys9jBfskigxZRSG6QY24fRmWl
FYKkWFz//Cl/88PB2AZGv7xo+GK+vdgTlk4Ej3MWxl2yM4ZY25IQTsOhLAqQUdXxz0/7vlX+82mp
AtguA938T8aG70jL0cuR3phqp46eWsS8CVDFC8YDuamjacJ14+aXOp3n9z8/+jc/Jy11YsjYDQ0y
GL+tGEfZ3DZsiIIOWcufiWmNuxr80F4Vw/Dx50f95pX716OW7/x/Fmc6o3tyMzZLVZmv7hxsm7n7
y+L87Rf5P5/m2+ahu4VMpKIYlnHgn0UNu4VR95UJbZ/pw6ou7R9aARzn/+OD/XP/pP6hFv72VCWy
nsBQAqjMiOSeKfG9Y9XOwV8WyX9eCc6Y/4da4D5l8+r9++ujEdePWmrSNjZzdNuienG7lDmG7e/j
ko5cmj2OQ7JTnvOXTew/tygqYHSKLqAHgIIetpd/PzlturyNE/xk1ClPWLNP81Q9VZP5M8+bR77k
p47zu+8TfEz5y5+/2v8sz2+P/rY8fStq9aHDn1EFLwEzFq38Avr+l83G+M/K/PaUb1+tkENma0yT
wqxsQxWJLbpJPGX+R+Bi4ajYv+fC2Nn1AksTR0aqhyQzON0dLAJkqt/8+TMvy+V/D/h/vm5oc8AM
ub863yt2F4aE2ff80BZAp4ZOYjfOx1aUZ7Bfx0H/W0r1777i5dX3qZN0+h7fvuKmw5ZkIR8nNL4+
iybeNQEQGHRtf/5Uv11FnkkUDIvYR3r4DUgZWJodjYKfMjZTkBPTHRruI/6cna9MJguyt9b17Juk
WEyHijvlnx//uy/VI/eQoheftfm9asqER++vN5pQJczRHuOgszHmFGmj7npaPNF9bhOAu52IsXDu
//zo36wuXhr8MdRrpBR+J4i6ykiZDIwN4Cz/bJjFL9suPv/8iP/se9xROTocIlgcMlq+NwGqVACT
mPQWgF3wmOKD1eds08U9PhfjGfTYtadd/+dH/vZT/c8jzX9vCgUw88jRRBv2BKqsVNYcVfG3WuM/
p/C3j2X9+xmTj+DeN9TyjP5dVs51cJNTQxTtytT+1iKDm/O9W+Ryq7QoNmgVWTSqvr8JfBw/yYtE
W7Vuo2PTN5WxboQ+E1Fm66N3O+m00Vaazhe87RlA64gkXW3JgZBMWsnOkmXYAmlBRKaMJqChH2Nd
Bg7vZureabRP6FrHJh8ahnh9/KOyUBkK3j5gqgbD0sjy1jguAUuUabOxA+muejJqTtaC8Ypb60eh
zcR1uPNHaddPwzQ9ZFBweeybO/q72v4RqcfCMTfzLDezXV5ytAMCKlOByUarzWsmz5q2a4NPF5wL
YrCV1cWnCTOtbXoYGTMYC+3OcZAvOzI0KxAPbbBT6R7tQmOCZsbEMCLxS7zq1I3dvmy1p8J+MMZy
L6OWlIZ05Rh0sL2NmR+cRW+kl8fSMq5Ji/Le1rZ+76My0S+Z5jGlwpDqJsx6q21FyGJYDX0FakKe
7Ma9qfxkH3nPQ6nOs1Od5dyFNQAXd4aZnDuFvvIGVMqYfNfVaHUhjajHCB9xbvEPIS/pqVgxaQjJ
hkH+2zIPGG/Kbm8G4uhEj737JSCkyTJ90jTPPVTd9BVMzpdDv8KexLXwp52GQ1DY5t5RHDZgYM8e
g1FLeLvUTR8y0b8YrnMwIwRq+A/N8c0yQWYLZulMg222T082WwZ9AAKsnauPpPoISKpZ6BJIELkY
rmx5tupfqaZtsCtziyrzrR0UVwkJZ2aCrSc9N3KQJuopSvpjg/WuwVESGfPFQCMnJOqVA8CKbgQe
AEdYbGzeweAJ2JQS98wOCxliXkKqNFj7BQ2f4lA1GPehg4lW1pDt5vQGd7DZfADwXflyk8xn2MoC
SD8TLXzX2t5It4NmbzobUSiilRaEAUbb0WWmE7+U4seU32npTvEX2GsDbdhgpI9zoR/tog71Uscz
zyzZGfmDXrRsfPFwVmBiReqBbREttB+c2wgjEl6RHePlGOecfZjio+oeW4Z1KWNHfYJ5cFb2Y6xB
UsEPMHavlX6dHGPN92rYv2SEy4uRr4ZNjbXgr3P9nA/RwUqTp6KHceFclHZnB/u+vo8YlZnu1Rmr
ldPeecN9rm6HRSebattcBMj3k3kNoDGU08VynaPpagfLfEqnX8odUMo0K8P4VPUhj9R6RtGcoC5Q
xOHI59p5yMZXhBWOu/GCEp//Uzp6Wzu72OaTsp/g43TTBCLpdlIHigsXmJi3ISehrdGb6Rk0h0sR
H/DKroL2pRsWUx7DXAzLBs5oRH/8wG538GOIl2l5GIutxKiNWTgXb5H0kP0eSnz3S1r2nQAg2EZP
E/ht/9MzH6T1oRmIH5CaZcv1xT4xzqBv0AUv1bDl+SY5CP6tkcLKas/uMK4TuvAO/w0WRY0uk1/G
51TB4+kcnGKbDrsi3ab2o4Gw+DE3wzz5GJ21E1yK/mYyj1xcLJAEDHPJclgDKLI78OrjT10O+AMj
BIxGEH2RHXvbOPPPsnaRpfjPqdET8FK55FlJtByMnrnFbhy/G+9mSmugB3W5i/TFpWMRyWE3amPx
Qk/tcDOn/a6Dt9Hg58xVBmsa9q/HmyvsejWNM5iDAlCpl+wHjJsDZGo7Rp6ZMKf0p+gaaNVtkTeQ
OXjjKt29KrPdNkmARR6RiymQMCx/sJu4u6b3jrKcidm1z3C0n1xUPYke7bvZxAhPKGgwxTsdsyvc
cuS47YeNHY7t6siGchAa/gfjfTAdpF3TAWDjPu1uqki/zYdDDseE/AWTX75SRzHcLkxMNMHZI42d
OLBY34+tce8hwB/OErqeAOkR0TFsEZ9vcyiTYqdDGYDWn2+dj8zZttdpEpsJhXuyL6OrWbBNZ6u4
/zI6FlN2qstLCYxQboRz9dvndsA8vs8+qnQ7F0+dRvADHgaqXjwHnnmkPluRowETNEynvQ0cBMhM
fKPkiaXmV3sm7ppH3M12SIhgQYTSLU58dCPFvIuxl/v+myvyzzjuHxw5Qlz72fNn1FTQGPFxljRX
Y5YXM8ImE8y3Vl/VSITgtUgzWHeTs9Uqb6ZLKF7rotuOuf7Q2wDrMSWIBtQDCguOrmR8GrKz2c8b
Ox33foHtoblU8tXKnrPsLTKuHdbU6QfBJ5m7C8Y9dtNx2ezuRrURbI4aDAL5NM0s8iYsma9HnInS
f+mcPZrRIP9R0IHAr6xlwJKv9vgVJRMHzWObMHfeiPgE4VgYpxzpUiIQAom32H9FTqDM1YDLOpMt
y/NXosLZ/+VmO2VvONGg0WC+x9MbvzBugOF2r6utbd1o3UNtRisnCpFGV/Uq8uH4/WIYGbnVumqb
uyB+qScd1RYxHupZGjcAkde44E7cbtdZ6p9LeLyBzSFJGNhjWU4EfDvLaN7LPnMDIKBERicQJZFe
xvgfPwmDjaaxLlBwN8b4HAuxHkT35sb3Dn99PHgXz88Pk0a13rwRI45XPlr32dVM572nt8u6rWSD
b/YW1UKWHmNyMkwX/QFqur56cArsPbQymPmiOdeeTSe+kZNx7xonPfjQjVsLRFfvrfvJgT+erKr6
qfEZSaJS0Fz8WTI5dk36VPbiLjUD3HjFYZ6vfc8+/rCwGLTsKfD6m7bydvVsPNg6YRqD8S6Lei16
CB/twNbqHiblsdOiV2k+CnNv+VzWIfDM8IwCTIy3jYG+TBSbsToGi1SNvn8e8/vN/rrIf4xw9ZSW
sK4QHZaXLn7L9b2HTCXf1tF2wQAXA1VR8WCjItWl2HrNe6dujPpJWhe3/IgQdAkX367pbmtJnoDG
PpJWN60hEHSTr+p8erraSC3ghyenTJ764jUaPlsHikyCUb05K3+bag8yegtobMxzuRqmlkhBBUMc
E4Zu3xYKCuA4weLxjQPMjas7Q082pq3mUV0tiMyOTUhZO5lcMrjd+og62upuq3zaZzEHTl3vU1iR
DP4Q2WU7YVeb1Hcehi7aagrwBQMRghBmSVEUvbcuAFqtaNY+hh9ZGIdBd9dyqVX4xgio/NHZx948
gEOweyQu8sOSSBqFOM1oiBOcUU7NBjEbG8NujsmcPViKancYN22RH4qpfHOVB1KgGNEtO/eJ/ew3
D0uCjzFkW0OSszCIs/Di+9aXO+naP4fkNWcd1icFnW3WgnNf2IhwzIsWSXKU9EM8fFUCYX500SZJ
8EaynrruPa2usfRe8uQ0qOYhZ8yHRJ9DAPPvYhs0yM0AzOC8WpgVkiELLQiIK1xH16nzN+hY2Vee
klFtK617mmNra+o6eW4/8XkRh7fIowEufZiIiLzmPvHjjaAcdbL+RA/4mOs3dv2Ye8RvD8khmyAU
6YEaVgW7KCb4NdlKC3J2fPd9ZGvxaNzP8mNsgeXZZz3aWJx22mwbIJO4iemZmqhpuFAojb/MrANC
gaMZDU5CeKHkVHdcFW3bTsHSsquAnxk9eTy1xFkQ4QCAqi0vaKyBnulo/yB6BLejV1RHI4vmXdF7
pzK1TnqFRlMFgdyozIGe5KCpa1q2JsqKoIXxpPSLj64bpbBYi9mGPVAUO24NW7ONn+s5R2KVb8yi
fM74MrwEjo5HBie2TngId12f38BkBdkYuJANkW7vM8bMS8CgXhGQDs3IYIF42i3LkBexN4/e5F/A
HO1SvEqJNhFVEofIGs8tLLS4fIwHmNgEUqQ29rNtL55ldyynS4oEHJI5fsp1rw4Fx2NtXwKTOxIA
pqlkXJRWJxvRfVbbL5GRPPozzhKqtda6m8BCKdNFQfikKjSy87AWpGuo2uM+V90befnQdh+O87Oq
91E+nuMJFFq570CdEOK3ToghHRBhjN7TNOTrOqvDCN6I28u13nF2+He+5uMpg4GPK8iK67CfuX4E
86pgPc3B3sKfx8Vxzad+jStAaDGKqdl85JV9KfJ2m6SooGQQXIOgvM11m9plXOF4+2yTceNW0KrL
KWyj3QASoYpIStfiTetXt4OukS3KW+6+l0QGdellxjIyZhHcwJRNlsCi4ezL94J4xWqiWtHuLK9d
e0F9SZ3nlF0UCu0qr5y1Gy2+w2JF9hT4wYdKR37dnwsXu5kOV7Bxj0aJY4Rj73ZaSFDtnVUsdPbs
1kF3qdGK09qvVrYnzL0HAe5e9jHKNO4uSXywEe4VItul0F4VVhnHdR8Iu8DzkzZIafPjILL2Y1La
pxEYd1rjIjBv7LCwm92i6iSIdMtmvoAr6NgS4jepO7KvipVbqMe2nH8BEgrtp6BeVdnJ9O+CGWUc
Z6SDzY7E8qb7UVPHmpRirAjfTW4NJNJeEhyDJaUiWWVZu629yxxzhxC75Zif44cyv4cVved3kJjA
0gHkWEkKlo/TnASsVZ3fuvGrbWLe2bvx3RhfTebaKVYzNcRfEQpTQflXxMkmj1uM02HSXiaHWpnL
cLMomgGtlEQpotVdz2m+pwN3sbmilH4TTgNCBm2ppy5TJQgduskA/7tbvblyF7OLvehDt0DGvIid
XrBv7ZrkDFEla8POIOp0VXZnxziY+aP0wjE4GBSoFqpfijxnOIzRuOmNfRqpXe5NH4VKjA34Cbxr
qAwyzQRj/sqtodLWTn8c7V3ng9KAlg7xnmTRHxMrC4ThOmqvYxJtTJ+v6RcRH6HRYTrF2tl0WOlq
B7TvjDd5XLuQkoa7lBg/7TC63Mq4tpb881x3t0EbDt4pEnxWHGlyrVAMz08qMjZJ8kP4kHmZ9N1E
0auCvjneoh/2kx3IeJnftAVep+rDYwMmKC4VP7Qq9MTNP8pn9YIQvOP+6VHaTqesFAd4TX57p0c3
fToAAaEeH+/74UWjCGZQA0mkOCHEuk/rBZYSltxYSzo8APLK5lm6+lGbhjDCZqYBxoWJSjMmD+Yj
wPR2+MBjXZOdAdnDMh9bnf0TdDLumC56n11t37TIa8zlloOOCp4BElf6ANnKIYkSi1Ce4IYFfood
kKxyGikKQHSdcbfX5lD33EtptMdeOwqknKohN4l9S+K7h3P+MPihyj4cLu9x0dERAquFez3qttgT
Vyk3pGDBFRgctus43jryihWJhE7q5NPk0qOfNj1g55zqZz0n1O7OcSpM1BnU8wQiFAXgzbZCoko1
Wt1XfgrOrNMpCukKZNxKn2SAJyVrHxWY5ciZN3CXQ83WVo31WOtHp9LDbvZXTomNFHuCFZcLEZRG
h73NJXZvcYamE07GLjanTcqqTgdO446LjmVs0NbZ1W2L19WqL6bxlUUXq8FSWFMYEcswZnmycscB
L729ycroq9b6X1NgHCpVHDQdbevQOmyObwQjkmIhTvZQYkA22bldbFDiRkMqpMMly9Df0qehgQFN
q+Sqj8o68MESfGRShFF3M7To8ZuX3rwG1rxqYlI2aDyn4ichBl3b3VGu8RHnzaQgNGfxA4aajXKb
E/lutLfyGuQcbwseez/3NlOaTaHTEgsmIuzyg0H9H8B+3IrEbbaD76ZnkEcOH1qoDbaWwcNODEMb
OTC9MRkxxqf5DW4/oPbamLOLn6vjonbN3dl6c6A0+GEnhCIg0sCMY/ijt09jkzwSoGDv0qSRpvEP
twD6pJnAQsN4Aj1VTfZiC4j1+7rUHCgtMwAF1Y3Y4FREKm1b9gU8K0LDRqwjXXk3x0Jyek+C1Ev+
U4zhf9QPnZVkJ+GnyuUg1xpuQY0NYa3zKjp0zAu8qaLd4TKwXHkthNx9B7zkaGOjfXeCVJFt63nE
y+sTpBkdpppluPmTJuD2gnSya1xEbnVHd7aqVrIU7W0Hq20/QmG81+O5Pg6yI+F49BdOYtNJDKBt
s8EzMz/bZjbTzTKtp64YzEdgVMNXUXjlzyGIjOFBSLYT4BTG7O80VWafPlrZY5vUyT2aHvidsdbm
H+AzIOCqZKCuaRxAMvqgAXwkeBpqMr8rSRhUq2sE3cYGVLflgPX2YQ7lQdu8uZ7odqqj7ygXQFpX
9eWrO476TYcR6C4uq3EfWb7/0I42dY9Dq7WtMphfMbQC2nuLxhq0QH+tHJItS03DKO5Zwn0jz7A8
E5JF87FHJX6Dp7IN6PgBNdDnhKPL1XWX0JcyxZnnQK6mltCIFbFt+VW2RMSt5GBFoAt7QWcctHL1
LEaAaRt9lk0VBmk7HHU/ElRsuXXN56a5aYBd3RWWWb37kQlk3xcN+1ceWD8LxwpoovYyGC4gBpx0
WyuZsvTLbEEImByjKB2mYVNoFZWRGRsTqZNpOd7M2LOMFf5U477JDAt8oYebUrMXdN7Elb9u5+wK
/wre4iKDNzQru9U1kPJZOaslEcfA09FJIg08TlGlmd07vhP9QTdl8+F3UXJO2tSjz19VAf2CXJfP
XaPaXSKcKg7Hydd3ih4WbVabrbmQ+vAYIarfSL1t3z3JrDiVOTuGzPzpnkDmfw7BpL3RoAz/mByQ
k0HVyItVlsEi9CHyLqwHIHdAV5yKaQsqBK8E7ZvMiP/WQ9twkWhKs8Ei0dgUj41gFLezzYSL/tAb
dr/V+1qVhz7PjQTmcwphZHTIzNvk2QhTdWxJWDw0qI3Wc+G1Ppmp7fJMLw3SI8Uc3IsCCkr3gL0N
oG1MgM0xM+uKnUQq61JlOp0/XVhptnVrB24RGVH2z8nlmODCXpy9wRu/4BjqfK3YzzQYvr4cSb20
E2KjUxcHRSVe8R/Qqi5JKCmMAFRFAcBL1wsqQzcdNfZZNHShM3CJdrLIdcKa+zge0abZ+XNtlquS
k+80ugY7p9GWXUD7uGkO+Fzw7zY1OOOQWbLe7QY9oosVsEiugyiaH7Cbi4c20qzLP15TkAakkRlx
ifUEOAS35DJ9acaZthtB8Ut2YTxZD1lneHvbYmMN4eWlqB4jtZ3BUQ847clmDn0Zq1/Et9BQMmfP
2EJH828L/HQdvGTNYyLQ5vUXiWAFSYoGV+N+FOe8a+9drxyfjN59NYd2XqEkaLl4AIyEsJivC3t8
n7uETsA0DQSxLxEGdmJuXB8MriTj3r0MQUEoiB7gyAgHxZAudHOGG0Ec11x+egp7vf5s/Kn54oKN
02zION4cffrUe7q02Egmg7TPgQaLMvWLkyrrzezooruJGHZTOUWrpijN+exoVfpIfcZ0oFElR39q
NDUw6MGgR+m48tWXOsSoYCaASue3x51GlOS+6SG1aqKnxMjGxmOjUTnlFJrqGzXq7Vve5ohEZr1P
oAqbDBGS2dk3LmTJNqAoEqY3s765a9XgKbCrOgQFUSY29VEiOPycVZDeeI0or/FUcia2/Wg8WVae
H9gCuns3nxM/TKLUgriZt/ri3o3fmdNNL0mVpFTPydJkGybtNkPTsTNBa983fsb1tE3ru9KfSZ6s
y/kTMUbD/FrpdyPJwIpGVZoQj9n570BIxYcRkSlazS5VVGxo87u0Rji0XYOnNtRkpgfHYcJZHEYm
1mPVERTZWy6UcYnEx+zjGeqcC0yaLyr2L3qdR1TbQa3ybVZU7c9SaG1/MFN+OQIpPGqOtFfwvsx8
sO7NuWlpg7rTQwEk88FRHgZeewLdkmGpY1bccbYQQv1cevSd6mZIQuIw2OWLwHx1MlHtMyfRg1OQ
2/epXAp0OzahzERFJWWz8Sm1zVOj2VO7HwkKHHn25LwSSo9/PoByaMBddw2PoEmSHQCPu3pLsZbQ
yRCVWwDVcLK8OVkkTuI7aMfZWGEQcpqjSBJFK7ZvLXHTIVyv7gp49YB/stGOmg++dYJq+xGlCl1p
mFjr1MSwdhO0SaQf5iJy2lvD7uro4KMeAxsu2r65eClHIFmO4NrfMitOe64MOtDRflWAPXVx/DYW
eqdeK8eRvqgfT+uBiiYPBSPFbB+hVcystcjrNik2Q1y7bkVX1vIQSDiz8t7npLI+xk6HmcE9y1Af
PTh5V7YljP6KTCo/jqfP0U7GJOQ7yb66Jjeercoc7vIu6F7RJXmXVDfNA57LO7D0w6FNDDbgjK3k
OTKC7m7qk5+9NzqAF/yd1XJcFSIBCBZhsct6295DB7Zu/MJu32MwSRtuStbKYDJJ5iY3E06xF6Ol
ePLKmg1Dd9tdGpQApulz0Kd5Snv5S6UAWSI4wDGllgW+M3e9V10vt6Jzzq1dXIKh35oN3U9X1h+V
hrPQ0iUpyDNXjnpBZ1TSJx4O7C1zctJTblyNIq4wWypC19w581BuLU6gVRpFhDLodM7mMvHhZHRP
MlJh0IG37uyflYvKziz6o0eOwsZUJA84FG8AwT365E1nrBnubMnPLRu2MXJntLZAILebxEx83dPk
aIxjU2CgYi1jor766pbgtk0Er77FpAajiMbSeA8S572zHtF874rh3C9GSFnvh6Lfe5m4xtwi+jze
upyGmhQcl+0daSSdMawM+WsQ/pXgEQJRHqPIfEUUS0PL3RkBCfBjsXOY2pjPahhOpmHtMlv/CNLb
edB3HhPUivF8XVlkEow/umkPSDoEbBF6s3YP8+NISs4eDefK7qmKrFMioD8PJ7+T6y4m6KiejgHM
c0E2mqQe8xpt3Wj91hZfsx7fYrfYVgp61QB6fZh3crT2wiChKZW0TLmyIXLn9uytHeXC4Vym7dQf
mvPmuv4m64dXP8rWNenKU2zs3fqF2dNUF4x3xVfc0V/2Yr5XASoLzmo0iZtIIC8x+zWBkBSGUIp1
oK/8W/3aJTpMesegGLDRNtx1o6PuBfi3L2V0Q27u1pgpOTyL2XDgP7BR7TXfubZ1SutuXbBL+vzb
rcG7K0fipLIX4EmbTPyALrXK6ah15aYT1qdVthuDsY7PY4N0y1Doaeyg5jdXfTyzxSLcYqIvs00K
rE/3tcccHrTqIZsyMSLszsovSeCcWtG/OQRYYfva+rV1hQi8c83s4Hn1eRjKEH5ROPbDNrEcUBzE
HEL7JmNoMwQMtG1n0yYvqru1oNnENrbNwltpw0vsSwpjdaHbsRsyHXQAzLTyQTEzrJe216xvyGyr
mRz2WEihaG7KeNg5rXWGzxQU921yO5L+qj9nWB0z/ZFKdV0OcGx1YP7bHvYwTcatGsnsErA75KWe
e0Io7dWSEMcdviX/pCPetYq3sTOFC++ncF/6kgEHodey/ZorOs0Nt1hg1lChes43PO9QbB+dbl9E
6mKTMdSKh1TwFmUKVIAMEwdEYT7uB0FVYshtnRvELDLgVb5NoIMJe70TL5XjwR1LN3mnQt14Ed7L
oF6q8iXPrwpsn1TDuzKcMILWbEkJaxMOiynsVR8x66KDM82Cey/E6LfAe4TptSKcqc8P4/gx+tna
UvlGHy41aS2Zad4OLCISkC8Kc/jivrU32qzzmnV3Y6mvFahTwb+RyTvSh8fsWTMVSrPLkJN9vDWs
XxNwBAzOm6A/x3VzTbinNA5DccD0pjTWdFcyeUplWKPiYaS9YDznF8V8UhEtUEcPkhUZIX6mGg2r
IqKfB1YzIG8vfcqktootIOTYl7mJAC30XkegOcbgbhurWXtz9VyV3S63h4MHgYImt3Be/OTFi4kx
uVmugh0vPL5V3sA5HPAu9y/edJ70o9H3z+mCwUmHSxdED1OffmauCdAbm5I1hbC6axNrBzc7q78k
xVrpSE3ulr+5AuTE/+STnFZxWTB5E8yMPC1mjMHJy98TbZ9Xv6z+Z9U167S0cQ29GfluVESKPgQe
qV67KDjo8mj657E4zcE5y2DsIUgdQNmUsbGO9TupHvr0xbODHyIBmAz3jgZyt0kc0n021fgg6he6
tnZzGYdmEYGM8Rmg5mquLpb/1jk3OMQ3xB/UHl1iucXVfO3pOrLbGXF8GZCdZ/kvk1wQczL3I26E
WleEHnoHLbvFurmjngZ/9DnLQyCncHRJBKbqdHNSWmHTyKPL/agiwGN8kQWXBuxRnwMFcORODAiR
OzkQw2JtE1i/EmSISWWsmX1ejOYoYfQTxxtCdSPzg87AZANnYecRt/141Nt850+wrrnjqOjQsyvp
zVM5Zbe0iCP7SczeI0yQbZ186iwVMwb6q+izumibdpYbhQUyL53gx1UQAFmY3lL7YsrgIA3ACkty
mgtGCJFVn+Zrv7J+9Kkbkmg86my4QXa0nJoglFuVkNEen4pZHFDb3Hqq+eDiQ4VWUrGxYUN292Ju
0zlxBQanK41GUjatSQE1EseS+tCWNgNRpr6ebixtsa1nz18mkQg5cdBqSDcm6hUhAnpIv5r8LjNc
gt2eMO1tONXPwrV/aUEVheRVuNZO6S+mmJ9Nrzpo1oKAA+hJcZOSyxOAudFIBWs0a+sMwzHw8xuH
BOGWP61m6J0DcYuXPQxsu2cmu0QuuiTocQRTveRGe59Ts3QWHYAuOcweUzZGMHniHfMmO8TQzBC8
wyqoNxbKZFVWlJfFpQG6ntE+T9sFy/naWffIPjdm9HOeaJyxjLEYrt3e+DCLZTymnaLC25VE1rYP
BJRt7YGJA7ejgrTT2X1UvX1Fw/Wc2R8gzJtObEB9oOEzoF0k60yjRLSpVmT3rIqPMaU8pIoeiR7t
+mYtUv2sBXYYDzYTJH03SpMri1NQwSQM/IUgkHHUx0drRjJX+1fXsBN2fQI0S5E9BKZ9YzvBJqeu
hMXAYNfax3n0f8ydSXLj2JZt55J9PANwUTayQ4I1RZGqKKkDU4m6vKinlUP4E/sL8c2+RSgi3fP1
0sIbbuHuAgFe3OKcvdf2xirZZvm92r6BUYEeTJ8cYkMeXaTCoZicd2rqh24Kr7GqrSstmDHa29K5
i+ts609MbEO/JcdqP5lzfCUHSLMhw30I95kKeyQDI2q+dy2qlW1n04MGexj3jxZrM8SFWkee3Cy4
Ct1MsE6WsulaFkr2Wup5Ki12G1+kUXuj/hYYHEvOqqR3AMo6hlbsRsVJBOYSP8lRpvej2R8i2azr
HpEdT9yH2yJ13kzl4KiPXT+TIQ7xmAYbpQbbE/DmNQtBYsxCFeOlJr2Dw94+7UYkWpxxQVEsbS3b
h7bymEY61PhEnnE+ENSD14S6dlR7UxVDrHY53lJNgGOtAuV3jPdoqJZttJjA4PG6O3O1e2NT493l
5wKk9roniPy+PRDZbGFXchfa2WaZCvfNhYwtN+Y0sQoMILuccu6huQCCPdLVXKrxylHu1J5xvjJp
rim8s3u1WGuIkOct7aloN+xix0NsH9NH2hJzzNPVdh71b/8F3L96VdGEXQ245E+SCC8bFDMLlkfA
O2QUogN46/vL4KEoe+R+yz10/qbxCrAtS5kuYaO0DaAMwAhQunyKXSgbuktobH0gcXsUP1p3mtb2
sbip19mqPydexCRP2vRW39M+PvofWbVLH3IYx/V7i+xrLZjyz9OzuWuW3Z4zExkWe7QJ1ZMaeerk
YUreFkDGqRBu5YmOAZuzo7FhzzRXjC/Ks7xnV4OmKllMa+cp0w8z9vuA7b7adre5sQviE3WxOCP+
gY39HmQrDcOYZN33uF6YjzBVonV4CFkXxbed3TOWcJFR6g1QHarH4KE8R3vwwk1zZ+/zffveE5yG
MIQtmR4fqdSSIRgyl62JjiAkJ7GX8Ua+5R4ns13uhVd2cbwS4UZi6l4117L0gkeGCe2ueVEkuUjd
6VQEpUZOKz3Uuv52h7fC/Kr9e3t81dx7CVN6ugGZ4aMsSte6u2sjT4M1TOO13uoacpe1PdzRpnEt
bzD30v/KvzldiHrN5gAh70SbsX0aLI/ikimhB7MfXZasjoIiG5JJ+oDhTjWWlM4GtDTTli6COqyb
/hi3SEKLdeVxdYda0ZpwB8MllxFF0AqOW+GhDszIcCHLWl1qyZn2vx0ukGyiezX1A3t2O6bLyCuw
CQ71yn8gTCBa+Rw+7ggzcD08NXh+uwfzThymZF29gwTnWjPm99H8tmG90F1dKj7ih4W1iTxC7o/0
eKKla/8hNLsPk53Bt1A+5KjYJ6hiVLaTYNnUq2SOpF1QUgQsFe2HfNvdV6z32actj9W8Ni9JqU4H
JpFtFtGtv81pHPB4kmBclSeruI3Q/aH+hcdCWPZSQPOt3317QzO+HzaSnSihgN0KIugEXnOhHjJ0
tZyi2b0Gdwhx1G413JlbMZ1rzeuiDRLf4GpEOzLu2ntzU+6HPSJvdiiSsY6g09zoLNb8EtFafbIe
g7X/zIAZDvBUSxJIroPDxvdIT8JiAYdezOm5vG+Qlze7+CNUZ9Ql7PJFqi3qByXwwAakn2q8q5DR
aJfaeavFErxRQAT8O0W48YvEGPGSZc/Fi3OP7F+99ICusxvR3aT9MtJonWwaQn7JeAAqNxCrtFQl
RK1VzH0aC+MrPDPN17RASEhEkH6S46vzGExLIu39GxDYU+DxL/kHU4jYyJNX89YFi3lLBskGq8aR
eYQtN4UGZWXM+QIQnGgpLqKLD17YXMvM4y5Ie7CSe1++W+h2wHlyvUhZU5leWA0r5YKIk7mZ9hmT
ZwA56C6640jhM2rdk1GtrZ7ImKNAWaQ9NAD71RfIMKlcVcyDdD/TBespfE8XWCL6GlCac1CIOI/d
OiQo5ombQflcoYnAbcy4qs5UIKVcw1d+4eCAvLwxPee9PrEJuxsJqKC2yAaVoGzkWuJEHlGKBpgR
6Vsrk1jBLPzg4Iv/sO13EHzgqknz25xe3fG1KU6mc3Krtd68hBba+uytCDauFx+IVp6IWd/mtGy+
aNuT9Cduh5v+DZkfd12u0v30DlgUlSVtDWWrEur6olzUQ3LOnuSFwPjxi+Cva9LsawbXuJ8rFupC
v0YkzbGg8q88sjxYS6gXS3buGE5YFN5tztT88GpRy23v3pflRR0Ala7Z2+RL817D+tIvHERnN/oh
5ajL/yTxhSTYekkThFnpSTlMwVY/iJciWNHT3oLuAt/v03ZpvQ6J63DbZN/q2qAgd9fsE6qgVPmn
3RQ/NCUFq7s+Jo1kqbwVN7wbL7r16B5A1JLoljNFyyU60H4kpJDFJoCNtFQ+7aPF/mo/iSNCC2IF
1T3TVXdp4ktH0DQOuBRtKXSB+dukdU0nbm/7LL83E/VUeKPxziCJ53Yy18xjqJAMkOPYHU7ymBPH
5JW7ZGXRT98Ht4SVWbwG79N1fEvUXXsDWNz6zDRviHdD9lXyAHVGJKd3lxHqt9eS+aNLyGArHlWW
/KKDH77SXE8U+8bRlz06i7j9BhPvb1P1BtNvjMTjQdnVa+GpewJglhjv43jj959ISoSy0kKIZhtz
U2/wtB7dF1R9nDS7zxI9gv4AJngnn4NP/y1B7XdUXmnpY3hdGK/xijNLqS2VJ1VS01owCY4KvP4D
giZcIR/9R+/uTX2XPMR7nb+7zFfBVTyxsIOVbtjcqkvEHhDUXl1lX7F3+qCrK19yIkvuUo+q6oHH
+dxRY17SxsIfsqoORbINrtGdvVFW5dmidnbLHxCCNR8sD9GshyUcaDcSWVgshi0apO552oyrKttN
H9ap/oxe5VE5o92kls1qcXRZWuN+XW3DM+vqBT3uiROpuLp3JEs9Ws/uKc6W/Hz+ixasxc/6CyWx
Tr1lPzaSqKOzxtfm2iV4XtxZ6rrqVrbgWPXAQUR3nzL10BG3g4TT7V474HrJpaw2cX6KE3h29n3L
qT2FgceqndbIrk45ZHXrWQO1DDWs4O3f9MZS6l5CUSw/c1CoyPrMiZUodQT6yYYe42WIjrSAYU8s
ixCjxq3GBjdoj7Z1mNxtIV7nsnEXHsyQp4YphgPLV9t3qtc3vCxBe1tk1PEt91vOOjobQ0MYsAA5
inCXTe5/OnpZbyNBMk/tGGehds9QGXcZPE3XpflqsScwYg1BQbENqkdSd2Zc+ylSvjTymieHkWSK
tQ//unf9K422hbzms1IEoa61NhHPdQndU2eFsfU74AcalFAK311aY4hUeQbI4ZhbSfc81mDR7iNO
GfpSdTdNMCxYher3WRgJipNwz9LY9BAl6kdlOOGFofNTI4mYYc0HHVNzh68I3OU+LM75NVJZwdGJ
fwdUCFR9UfVXzhZJt0ASyBY79Dco/US+Bry81G1/WZFz2cf7vEVg2hADvfdz2nIss/5tXdwGzilG
PdnuE7mamj++TN/T78vPhOEDrT/fIPXhWNm2mynjQFASSFZ6zC0TsdEcn2MQjSTAzPKy5E4gKufk
qD023DdJLc6uaak6LKpLadwJwby1qp/rS9PuWYBa4aywzi5NwPwZbin/nKTETvGgOOaQoPkunznC
jfVzp9+yv+nHc1mdwXA3VC3kK8HnpnawHjsEw/oN2MLJOrpfo1jKKxpPeugl0tqXmj6xIdaJwvRs
HStKj6UdHpz8pW/TnSZr4hLEe4XoS9CI0N6YWlvyCP1vwRxPBXu2LuR3hnLKouWIGE2W1+LNaFd9
v5vyfYFYzUERWGaIoaL6Bur+soM56zxOnKWa7DHi60jKmsMwtqZhPQtszGVTvlTIHqxLwrm4Wowv
lrsav3jrlREfkzdhD/GmV5Ysh+nQ2cWsSDrxgH2U7UK8DgRJuo8j91ptWLQICaIERCOfVZRAF32p
uOmKWzDSLyl2Qb1xaZ4XHDYt9gzUJerKWoIsXA5kIcqD0fzhXZqzBxbCWfvKOY02lbZxqzvEG737
TOrX3DXOb/rxkRM+xS4VteZ1ymlvkgOpLGEyb+bEuwaHUNV6gc3IpuistPQMHIqg1b1dAAKlYGpm
Oh2Mwie9qrwlvfKQFD2eIKq4pUgbz8xtmi/iGRHkoe40BTtYWx7GkCS0kJ3KFCbhUXFa99lUyHhC
NEgnjfYdnNzEFRSMuAjCocggbqiiOY+5DK1kazvjQUfP3g1SAVDaNjHrX2W/1zHbgNiO3pImbkgJ
gWUaYnobYuFc/KaKzG2Touj1MDRQFiTlmCKmUBUGuWXCv6qGZnqRXeATMq+jOQ/QSjLu/UvXRemm
qM1+hzCoefahT+5TX0/PxHRon2Hp6OuWIMVHshM4dHR9d9HKPt1A80DRqZrT3hwRl6SRld9Mlj/s
NKFe4oByWWLG5bMRJZDKEzpAyLhtupxgsYbxYGUaUVXEhHDoMEEuQDjRxluzyiht9K0ijoqZ0bJv
6gD6NMSnh7CnwuCGeJ8khA8OFEE/sgVLpIDpjjxkNdCzQHNhsNdUMB5KixAoxBIoBnWHBEUy5aLx
ogesJ1NXBh45N/ZDZSvpcwq53gtIgArRcOUtuZq1pDsVUsq3MPk0IP0/28RWjiqapJ2Fo8VTtEJB
oBubbDFziZwMhSdkueo7G0hRoI6aI0FNyhxHQ6VW+6ZXjW1sZtnNYGPLoNURN8VWa6vU5m4MXhvL
nl6SiEJyPPXiUBiK5qOuC0qyY6DBL8ZwUjjyMJ8WGr0+PQg0RKQy3UyOr3Gw6btra83gMYexQEmM
3UhMVdIyayoYPqXWyKZZNhGXNg/1MO+9SA6tVzsTJ7kytFcO0F5mSzDKhczHr6DHF9mpgXWUEUeY
oNTknnBN7Jax1vibUlBhaQi6YoJAlRWljYNMfVTvZG+yM4oMp2LWqWt3PnAolDGFVo5s06CDD88S
LUNzG+iiIriB+M+WY0pJwmzTCjIakOMs+44jYGgJeS06zXjUFBO5W1fYAy2qKKi8tPZRzFaltbGS
rJoL20b96dT4ChXf6N8LLSf5tCAuHtivLE5tZzbgnCP5JJrY4eQuaFtPXY6+U2+m8qhEJYfUtuh4
H0vbCQiyD1LgkZmh47YYDYtDd+i7yhuMU1e+lvqQJWci3UgmSTEOqIegyFp35+dmS+JybaN/Dd1W
s54s6vjKXaWaubnoXMqIT4LHzr6xCmV3o1dj6e6rym2jD3scKP1krt3p7IpTf6zALeQ0bsnuU1T2
w3npwOSMDA2TXRZaWrqekMmFx9h1WDfCzJlHexELNfz02wprwOS3SftC341++oKP5s5719CI8RCh
tFKuOXgThzmpVs3T6Hd0G/uUMug+dfOu2BpGPhRPrjI7djM/mczXiQWPhTQpuolA0ooVPww0VELY
sdoirW6cfOrZxmodMhDGG6Fz5hxFE0yDzta+gHSoNi99JAyRf6QMck2jq0P/ytHWeWP3+uCuOwwn
Fs4irZfWxkgTYngGexgfLGWolXGhQQoK0tzDcRVhkF5PVTpuf21x/8kMsAUESghWFoQuMFn2D2JB
l1UKGpr5HNRfhwJRLIo2HxVDPj24xvnX1/pJ95ivRefU0ixdpb1p/EBQ6EPVuAaiK7xnsgVKJJnl
q/yVUJWHSesyL8ToiSg3YwrkYPfra/+08v9xbRMgp8FcLFRzpgv8CcwSmo7AYTvWy6hMOYY0QXJS
FEP+hl/y08w/X8UE6ITKAfHP355m0CgssClPs9VjprkgWE1I2ovALXZROPwOIPRP92TOWAtoDy4a
jR8AoVKQUuH30CZaNGoux+E2s37z2P7phizVdE3AkvYMX/zrY+tIdoegxmPTwes6h45jc8rcYJMX
8uvvR5s/7J+JIPOjQ3XqAs4wTH473+yfvqASTH2mI8RkK62uDHtgD04RRy02gWEba7Prd2z/FrZt
yUvCMhrLcfXrT/APt2pyAgCgoWmOwXHkrx8gHhSEwGkzx+SqtKcnbACrQHIQoH716yv9w3tgAiEx
LLirBriZHw9VteMxgOhZL7vn2SgwFaDuD6a6QcC2dsydpRW/ebj/cGsO+ZuWxogAwfrz1qIaWZzq
a/UylSHgbQTOV8S3+DT13KEuqPyO9fQPAxMgHlhZi94PL9yPG0TAGnXTxKhhrcJargLd9qPtrx/i
P1/DsoBlMp+Y6o+vy/RxxgyIkEkU4uAMVHhW+mCS/vVVfoJjGJUuhgF1xgii+v2JyW1xo4GX4Mkp
MBYwK0fQ/Lncry/yx1v0Y+xzFSZEAaAGJu8PPA3RhqpTxnMPxsW7m4bPpI1eKzQNGmHzjkuIOkcw
RWIiRFOOkgI1RChpNvYbv2FRkeZdnMXow5ORmI8quf31x/uH0cNLCV8Q8ooNUe7HNBMiYkQQ3lZL
v9ayLQK1wevGMt/lJfpOpeiq33yz2k9GyUwm0TXLpk8Go5Tv9q9vInxUeoIV7wezNmpiyhAZjXuN
buxIMxyfo1Urt7Gt4eymCfHrm/37sDJUdoxgUgyN9938MaymKTRGy6YiIEznzrDbS5bqv7m/v48p
LmGYpmnwRhLb8WOmq/tiaq2RMSXYLJftWfLV5b3zmxuZ37G/jinWBd3SWetcU+Ob++tDZKMxlWQb
18sKxYzu3LMx2zdZ4bXxsLSgm4/G76Y1Tfy8JDsIAXMGppMJ2smdP9KfpnCnt1Du2azvrcaRxA3F
1hbVlz1F2xY9WmWaH7KQ24qSSkFIODqu56R1cati0Pz1l/i3TY1hMbMKXWW/ARjz5xNOcJ7WAzJ0
2uMjQsYX4LALIynRlWMlnH7zdf5tNp8vZjI3wOu12Uv9GK1mSqhJXWBWgnZ4bg6caz2Uvddm8+/f
0zylzrRRV7j2j7cwt9yOtLQKB2yfJ5AuMPba/nhXmspDk6psnKjj//qKf38PubM/X1L/6/eZ58LJ
AMBgkYsQlxXf1MY68g/MpF805T3bPMoXj0BIf/Pt/bwuUFMD1BNvIZuOeX7/MY6KabJG3SigdXHW
LAss25Z/0pIS/+YNIYCLgkr95K5VIgb+uON/C3L/P+DX/3cc/P+F+HqHV+O/x9dv3t7/z3/lAOuB
CjTj7vM//2P++/8PX68Z/0LhC7UXMpINrZ7x1n/Jhr/yL5NXal4M+XOH1/3/w+v1fwkN4j2we91m
8hSCmU0CNQr/8z8U8S8XzqUGgW2e9ARK93+HXk88xF8XiXkpovhr8wuovItHZp6M/jTZ5CPzkJMk
q6bK1U+4KVO1CUKDFpg/wYTY1AB4r3pgo4Ge6sj6CnwVNXNhCerATS0K23OcpOvxP1GdNAIWzbYa
i6sdd3a+bM0G621iN+5wUqcuue04wePgHYDH3AShTG4LU1VyVJqqI/ELZw4NpSgNTlA8iqvLMZBE
VAt03n4i/YIqUIJanaaD2dCv0YorJHiwwIpr0TEpOvM7miLFXop0/jl27c9xsI1qcyaLFO0T7V5s
UiflqlaqOE+BXQxIdnvyyRoRByecAT1O1NjGSBowwbZ3RgkNdt1aAlNnEg40NLPmiMsj/srKOaon
grZ5KmXI5wunYTjVvUUobt90JCU5bcvvC5K1vipomY8BdmqUKaqBHSezE26myQfzwTfKjtKhsKdr
LPX6ORhUdMVTLXYlBLdvNymRfYf68ETcYPEp1dqZ6ciZ9eYaLYfjKrG1T7Uz1XrDoQzJqk+YIBo9
De0JuAU7Fzu2qv1O0UKprV2lGS5jpgf01ZuCGkcej8AhMLGPJ84nPWL1fiT6VLNJzVGpDnyknVNc
cx1H6arK0c1OCml/SF7q9A5sk1J7jeQ8uChsVSDSVez+LeuzKNiMGdklq7Hog5PVzKFZBIwmD4HF
d2TqA51IZ3Sbg67Y1EpKo2RE1XZbXPt69F+pRGQvnaLHXolqnUi3tFW3ut8Msx+FkVWrw21qdjXB
PgVOJqDo4sO0cy5SV6P1aSH3NFHi0cdF4sgAjkFYrXxdrVIgN0GwpaKB8XqasJJ5RZSL57pvsxvd
6fgJJXhVg4KLrHUwGKX9YUbudNW1yD5NqTM8qW5sn8bS54uikh+uqMP2u1Zm4LvsJp1FLySNfAkl
saw7IxDuY6ZK+xGnWqmuUTorZFKPZGfhkZjsHnFdSCDOVEZ+sHJTO3wzJ9Q+3pRQic8U3fwuLVGe
/SBCGtGNAn+PHVoRAB2tnUP1iEq66Y2Aq/pBFdLHzYviqTGkjedENts8TbM99XI0anYc7fJYpi/5
gINhQQBq9uxAS2pX7TTxw8Ogl0e1nZrblPf6yc3d8twbESosP03ldw9oFtELDlFUin7+asa8nQpB
TB9F3flfxKYLoEVJl2xVuN3PNflluBQpDT023fzaEtBhDJ5OWq5B9FLlnu0Iq1/SxrLCMyfHjQ12
DplkGwtUh/i9v/2Uz1KT6vHmMiEh8g56t8CNCtC3IDXxe2gcpgZZiP4ryQc0v2Nq0bmLZHA2iyQ4
OQFfEV5o9UoA93Ar9OHZlT1vUZLxGWLXCHe9VINT6SbYhg02/KOny1AFn5SP8ydOAE8e9ELII26G
acPRHs3NYIrQWeQA/ihK6H1xLSO0in3buE+iVBIiDpuAGyVTcH5yg+TTR0m/I1e9XKuDUK6GbU7p
NsZ19gkqvrl1MFY95XGNw2EQtXplV0TDsFF6GkCZFe4qOdofXRMm5BiFoNLwC8vvYkqwNQ5alnZr
Qimoxxmpe25bs2MfgXf0WfN7thQlHTq6HPgjbvNUK8+YUIJDPxgGvd8a/Ys18YizauzifSgp8a2i
ONOOnJnVdzfS9ItDaW5fRPx8Igh5TUlGC1CFhRlPm3HazMpClZmyHagqk++gbgfNNORGDlpfLZVA
MtjtMu9ovdvSmVZhV+NcL1FFgnIyxmn2r0xbQ7OcJ1ENibngjMsgxoWCrXjQNSX3jCJF80FIE6O3
HBG0RX44YtmdekJJGqVAgmuM5mpQ7PE2xkXxaTip9T1mFc1+k47HVu0n56mZrPo7N2Llq9YTor37
fqzzPRP6NHqugdEUJU6Mzy5Qc5aKUVfNBy0p0mhZE6GGVMtvzW/cAAwlzQ93tTDRoRdd1BDvN1bc
GIlxkgDeoaNnCCBj6bSheSoj6CdKodK9E7Rz8OtUu1op0ULXFe6sBCgP3aExc78n0ZY3Msuim0hU
4milDXIjkCh7o0xQVHY1oiyl2RD0vYhVwXTZlI/aTLmQdjkTEIP8phkty3N7ZUDT0DXbgNwF2rg6
WKYmoT03hRKzQkePFXsSVoeclIoDfrJ0M9oqht8Jo9gwjdaprXrVEyX5kLlI8SRmLq0DKYPuzGsd
vkcRqqROBhFJxxWaZ9NND9mE1M0fUIBzqHTHVRC6OJ9Ea576hBrXNJrWa+wb03PajDEhenTXlGJO
yxEzkopIxMXYN/2hN0W0kmFR3MPE1M7StANPSzLjKIKououjdtxpAbAfvJj1tpdcswhalxKM0mFO
Maji35RwqFaDQa+3V7FUI6/XaXREmb63ROyvU8Xv9sxJqlc1vXzAwFkcbIxmxISBgFaqwtzXtpHs
NGdS3zLixtaFo5BbVyGC6t5KhDGAVJKbxo7zY+DbxW2nVfVWw4oNyCanmzL5yiqhSbFg1xBugtwA
iBdH19Kx642qpNXGigPk6qYyYFO1Eq/qRXmXVinvdgOBUaYFTkXKWQtLHbESZVglMHjZm9ESIeSZ
1NzpTU+UZ+5bG9WtkfQ1brbEvdAdRDG+Bqom1zVeLwsKgoP7vyHeFVIOvqzEiqi5FMiiR0ujBT0w
ofrMxTdWKVrPxWu9wRs/Pck88G/JI5jleVH00qqE+FUDnzyuVbmUSZVdpswIoEe7k2dMabBt2LI8
tmFcvUWVS9vKqeaGUS2rZlkFNtJIGAM7NQky9FToJ6xcWHs6EBgV89rfan1uwYvj9mrYFOciL17L
BgFBhBP0TZCyS64ZaakqJsulA6RqE9Gj2LPvG495NO9LYjLBaG+lb0LW5o4uXwgtRulWvcsWIZ6q
EMQZ4q0mAYw64TvBhRH7d0WC6E/RC2unmICJgnEgb5edAyLtqdmUeRmtLJtdgK9AAJatk+3SUDdu
daiq3XLIjHTLQbXZRQEKY6ODF6LWpburszh4sOt2wiaDjtweZ52HUgJQhH0y++EtsZ5S5hkaIWjM
sb3H95kq4vtJQ7MdFKnwkH2IC9TPbKvjVNtbY4E+EvrdNjY0uJVBam5DyGYVkDStvrdbfDBmGdGp
1ys73akYQN8MA0svYuZ267vSfB4IM3jDdA4WgxbSjOlox6RhuTWDAu1YKG7MOnSPBa/NQe1c3uQs
CV9AdimvcSwHFB7l1D3GhIhSGRxkfGvVBYQ0hbLPQlQUy4s0aL7dcsyfQ1rTK8uUfJxcs8pdoEmb
ZGGF3QkXrdeTP+DU1iMHDZCdbjQYVYfJsJsVU6h1DbEGbbM4K465TwKoOVThqqv6wiuDxsTkqCMN
wpG8jgq/8KAxRGe39LWrTcbjlshwPN6tqSDnNeJTSyHjlRIcKVxZHJ3Z5JR4AAtrqxcFu0nNzqw9
+0ydvLcO7lQQm5uua7VLn2G/Y2fTfPXkTfCWCAezMVZIY0hTDwuhi1MVY7Vbmi/SwlFjZxKejl4F
q1SwiOnNMGe1Z/WpmPr7gSKkz/e59hGjwxiLixtdrV2vduUXYebZThsxYmXD8JF1ra6uZNUHR6M3
/fsgiYad3QTug9XjxENaF+rXkP0ti0RtIFqNANVJNem3oq37iz1q2mfSaggsRYu4MGZRgfuExQxH
pDkSAa0GaGUZuxCpGraIGdWbrK1hAJnklq+oxmS4wgLeuUuesnm6aBUMsYPUqioRuwqHyyVvSuM+
tqr+yATDAzHtAYOpG0q5MnH/olEcUmdfQ/LZkogsNsbAB6J/V+LZHaa0K7zK9suY99IhMnoa4Q1Q
aBYIqjjP7JI8gyKZtoW5yVtRXY2Qw/F6qDkrAXNRIK2SRiusg7Ss5maSVlou2fsED2pkqLuCZt/K
bYf+oaa9DJ+vDS4ZtAh807ZaH7MxU24qNkIWSrYg35W570REJib0ImzfbxW6jQVQmnAwgjOuTGOV
F3aF4cqusn3QJtNtPBq4WJwSpbnsWES9iiJYvu4Ji+0PExqID13X5oMtFPigy8ulUA1Jamcvqu5c
VMLMvTHtJvAWfRCR+YqRhbQ4XL9OX9ReGZbZDYiq9gYAH+Qbp3cvjtIOXh7ls7hF8e+abDbD1Eqm
XC1hKE9NbcijtJmH6fgC7LWZepcJ9Tuoh6AOm6B/9Y00PAq1zB99OnXvreinbWwnXxFUHVw9zrHU
0DKyTH6yJRt2vi4ObuI8gWKYaUI7N+U5dAqa2tSKnJuSm+BcwyQu4vpVxka4DZkWlrFa94wCKzuY
OdrApjc/iBu/bw33kQUboI1fnOwa+XpVIR1HD03JaYNq4963IMmISSFwXer0iJXdYFuVZ1oAEtOC
aqMvjedcV5Cs51iOfZxTYt5k1pB6DCgvSDkmbEFpimZmMPYZ/GElxEE84LGPUTIXcXGWobgGdg1Q
rA/2LLzultR7FM5Ruwz8qob+hHl5Sgoa4GyvPV1DXkRXiyDkLEPp0l5sjda63mFh1Qm7TCe0Allc
vwzG+Nm2zbLturPm5J8+nNKpzj+qMCFZNJEIhGn8TiNMtPTUzt4ttb1EGpP2IFEuu7SpzKTcyeFl
SPwLzaYbtY3vUsL2OisHSm0uC/vDmeF1fbJ3oIjBtd65hnHflOZFw3VgdMp9KeR2FKR5puV3noD3
0WKWXZmmYl7rAshNyKp0A0eNbx5COHVe0KW7PsSWnLuvGp5vKEf5QbW6EZgYickS0XqfejbVI+R0
5UOhdI/V2MPOTqq7Dior5ZwbpQ35gbN2ul8PsjlXjo0tZHo0gj8AiheJ17XXbjn3LJyJsrVvTqid
cVWOxEUZVeh1WGzdsJsdTNE6r8HPxrjKpljhj3T24jFmFC0sz12G5y9gtxZOX/moYsjyrVvdV7ZD
aK7GCYVQNLCemO+ViN+CIHjIQkxqYbyxumpTGQ8ZMjD28iTFmndKLsSyxfCzthPtPhnvQ8khRN7l
4GZbuDBwEz/TVL3La15Ro2EWTaqlocxnQiRmLSeRENG/3j4rbfeuWNraT95FHL8WRTLhFS52elJ+
O1pR45sy1qHi3A1V99jHHzW+WQpEAH5f9fLQN2cVTMBsN5+aCPkiavdYhxTKUQC1WhciX6H/nGMf
1mkLcUgACuXQlDFN8Gp6fNUm4uyt+NPEqNXQtmWEWQjl/KlfQbO5lcMbmqytmwxr1w7WIHq2Iu/A
gRAjrRKcq1j3g+ixoNLXKvJnztvLxLwK/eS2xJ3agFgw4FadjYSx9ndTk68dTilOf031hPDqPN9q
QCmbxj8aQ/YoGmTSDVCdcR6u1jJUsg2mcE+njiMqZZ2Z4Tp07l1kCOCVti5s16S8TKhn6bLvW3y0
bIC3kYGokzB7E39JoOGE6SL10cWyBiaRE6K99UOxScfAs6uTq6vbAqePDyEUE5I+hq8WydiqQk+L
RQy4J84vJOrsNC4C7BQ9FdwBuRcAvLFy58ZVUR1rGi6N2zEXa7j6tw27O9KaYQ/75wZOC0F+fOnZ
DfO6Z5vN2W9AxVruNWy66/+l7kx35EayNPsqhf7PBPdl0F1AO0nf3cNjk0L6Q4RCEvd95xvNc8yL
zaFL3RnhUoVndaOBmaqCI7NCCnOSRrNr9373fGR9d74uuJOWPY0xzX+T7Jq0gWfmd0HI16ExOhk9
94TGakBzGh12U/ZVT2kqhhkn9Kjo+o9+RN9SrX7sAGXRIOYdqNNTUMppVJDxJIJBCmO387N2NSaU
zRolpdsnaUPI5JZVmvQni1ngVH5kPedG2GzZXNOTIiXeZ3EinRHild5aH/sgcdMKbKoukIMRUfJQ
txJ3QjPd1zE925EhjgTY6ceGdm/W11SFdz7de6SXMKU3/Tg5+qbHQW4KrPgpHbX6czeLciYg/lIK
gYsqsbxFhvVEqRUBveSB0E9TIJq5kriCFTCxUhR1Y4S6OJHo4VJCudn4fhoqDtQMXv6k7dMejWFP
FOBJsKtWnuppz2ERyfQFhHlxJEE30QgSDtA+wqwc8lnH4yOvVkb2WbcWSm9y61gC60BKzcx8JwOk
8ax3OU0sUVX56TxD8ocwz+Xqm9ey1SQZWeTRkWTyPfeixnkOtqPeQ2Bus8x7iolmvYdiEtm3xq77
ILBkQFWI6VjL6KlkKyKk6LpHgCddcOqTgT67vmBOeiJhopjIUfnhVQHh9KPA+LesTU+kGJv63/7l
bXGTtDwWHZSnqPnLMqIU4yIt30aaWEzhLD0n1U4LmCYdg4puws5MwYm9P9bbwvSvY10UUjtSEjVT
fSFqib7slM53JW3A9BWV2aqxPBrc3h/vt9dGVVXDtYvKw2UhPLXqKaLsCRgsRTGr3ae5uqhU5fT+
KHN168/C7c+rogSOERE1d2wZ3xY20PmohkBnRG7ld7wSZF4hkpCnMGj+bMjJSHl9ZcT5Pl2MKHNJ
s/ZGm12QLmreEYrhOAzkBR6ruKs2NCTJcPrfv6rfjaFJ3DSO6pZpXF4VNzQtIIYtWo/GGU8wFmor
3L8/xG9uHFqQP4e4mA4m9PRxoAnPC2k3aftVo9DFJnxpzHsFQWdWPL4/nPSb6YAbIvOcHCrT/lIb
IhPR63Q5LNRVswEzr0l2Vq2aNeBph5Vz18jLcXLwzjA2Vwae664Xz4v8okZVX9cMg7rV2xmiSeWI
5yLNPa63MtbTeio+Vm7vVBgb99DWnq4M91aZdZ6Qb4abX8NXlbbKGkBYAbGvXbqptxwW20Nod260
C7ZWeMUXSvrdtRmSaYgEh4iHLtcPlfxOkfn0ga2KjbKPnMDJ1q1D6f5AJ+uV9eNCsPDjymZ5D3ue
iCnU+eevrkwQMqpV1LGivWiTXhdWyZLE55Z618II1/EyulLD//2A2lwfpZNdRJ7w9laaelNC5mNA
ZPDLmdu5kNaeoy5of8U4+SZwDefKw/vNGqmS0fzPES9eimD0DJ/azULYUVyijQCDaidyhgUYY3p6
newDuIf7cHnt1srzlVzO0dfjXsxR1feVQR3mcaHnwIu3dcsmXnJPG9rZ9h/Rbe/ipef2t4XyUC3o
JXGuXvpbYcbPp/vq0i/mrdd5ZK/5CmAKl5PTnZbTvb4iA+hKa8H2OUJvRK69u/0Lz/k3S9Gbu05V
/fUrQ4lR6LyfQ6t2fwc3jsqkTfQFrGWruTxv3tdFY9jx0nSvPPL5l7936+cv92pWS/rPwTkpuKNL
YSeI96qt7cNtt6BtGJjRnUIe2qFofG3oa0/9YifRGwPOHrPND2xtoW/FQ26fbzUB43LcFKurz/h3
y8WraaZeiG/CVKq6ghdqXi7iHchoR9xQw/pvLBd/TqhLva3RkzDteKo/rw6PBieduzMpLy5Nlour
V/fbl1eXdR2xGVIL8ULzg1Q9pI/uvFw0zgD0dp04UNa5QgkTB1d+ULbzuuj9l9bFV+POd/3VDKqD
svAJvRftljlrc7pKlrDa1xProijbf2GV+s1j1NAFYHpu4nmtKBfvywS/CTr3/Kqq25jbSpvl+SKn
w/Wl6XeL8JvBLt4PpNmW0IJpe/UY8UBFIbawVsPqvzZJCa5oDuLSdASUF2thJFXqJA4wIWxp2R/n
SfNjklZbYSMs33/738ZZBnI3STaI42aN/RykXryBqYwZEdDkhSiN1X0icPzx8E96fH+Q+Qv/ucL8
GMRCWihhqYow9HIQxKfw1CxjEXUjnZMcrug1Eijt/bdGuWxNaM1+GjJGEUlkCdFNNKSL6pqp4Nu1
8nwlKkkyZp0i49l4KTXTWjOjcktVADWBPsUnn+QLphT1jPxNQHGH6of3L+osB7y4d6jcpfkR4TBi
XgY4sRZGyaR6i2DfOKOrOH68A5JPSzVGSnVOB9QC+NKdcksFzQHc9bG+oUtGXKTskCSH1ybeRr49
w2NtQ1m8/90u3ozz3QCQJ4pzd4ZCYHkxeWI5A28UCYuO2CRbBsuIJt299tlkuQHru8ZS4/0BfzNZ
aTzBlhOtL9Kxy3mUizJkMFB7fbkTRH+P998V6fJFGHK+It1AbaaJkqrJpnixkglTnYWIgcgDrxAr
jzBUtR3gxpW2pEMHFIMyuH1i0/pIx330ffBcMv+u7GBscyUQ+80r8+aLzDvnqyVVjyE0d/To5dR7
sI2fwx6rqdfv30/p7Ybx6+VeRHseXtzWEJkLGsrGhfZU7H+EO91a36v3mA3kp/Y+e7x2bRcnoV+H
vVjg8Iek1Qscb/yh/FBt6DRfdutyRQmfINP43txibPZjbfinlJqH8KXK6/x7869vhJd//9eX4X/h
wThWoR80f78pvmX3TfXtW3N4Li7/5Ju/WP/9/GP/W+48N89v/sU9CyRv22/VePetbpPmPMjPP/lX
f/hTZvkwFt/+7V9e8jZr5t+GzumNAnNWw/5jxeb9MwYNf/v39FsVvjxnz6+lm/Nf/CHdFBCf/CFx
ZrPQRmqzmpYt7od4U0AD9wfV0zl9YfCYsrw6yzMl/l+V/1DJgvjJBsyr/x/SzVkJSjSLUziqfIVl
/59Sbr5dcTmv8nU4L7PmIu216N94+yLAli0GXeqM+yJItpH36NEnCfyGdFQJT7YK6Q5GlPotHP0v
+Sgd0UzMuAADty+EK4TPmdzOqAffW0RXT/TngOrPxVkz6IMTVZFrlZEdo8y/CLiKLuppfmu7hyI1
XqYxix0heJ66RsZnAtpH61OYBIT/3ZeaVar0Mgaqeu+mqvfk+9Z9U48m9Hc5WzZkIO1csNwgNjrS
Hfh0pFXW2xD4yRf3JItRH9ihWT5isRCupAbqpCSDGxVoeh+BMZpUKnuiIiSWlJt1ipdjiEelrJ+k
hFtFlIEPlpktcy17qeQOuntNrd03ecVVVjkVTo+EOtSm2dMNSpwtJC9UXPCen5R78MT0zkcK39VT
j1wtMKw4e+kM9kCIw7eJ0U6bshwPKHziE03KH/KmAzNCs+82yepxo8OQGyQxeLISD/Vb+o2EafzR
UscVJmboKLwCpIZ59pqQCsAs0Z2ntaKjKuJ9IzbQrIq2d0hrYeQtdgNar7jYesS/iym9t9LAxzyI
Nvh0EJ49KWxBc8rZSnuorUanTGyEu0xGAQfYnDoa2qU0m1n/mQKXHtNBCHSOEYCxETJ//+pNO/2Y
Bq9Tm7/kJubZoc1hAtkCWRYv4zh98jF0lPvmASHZHU8fWq7xnR7zmwJwmicLn5Dg0pzf9QuveuAp
Pg4KuL73v8RF/DBPUTr+iLs4DfDGooF++/5Yk6LHZBHSB5M+Gdcyu0/w31Bmdv24hPUUZFJkp5PU
rlOtOVixFYI9QO82WgBifXHCQTOa9mFj7a2py1eY3XQppBcPUoJetR+MWsRkpINMEIWW6si996TW
8HctK18r9We01StrhvaVfqJeCwYuDwHzlZExJg0j6hZdlBe7SDB4ZVkbWfrAbLpBgN0jkUDl22c7
wdcrWKti79bmJ0HVmrUohLqNcuykQq+S4MfmJXSOuaFg2WtAkgoac7uw7N1E/CKmZPynJH4mXfw9
DkPPjdtsIyrCuK47PMhKjAFRumFxYMJInmLqTqmFT2kjC46aRPaI0KWnOOdaiCzEmNpqhYnHPpmg
gg8Juu0C1Ks0iNOVR/02ZEDfTtOZaul0fGgijTXaxZNuGzXUKi0U7kX8xEKl3eUVfBvkge/PqMsF
eR6GVCKTipzzbI7+dkL5LaLIQcJzDy9jt1H7baPRbo8PXqpq6Jfr3Xm4/4Gd+yFP+d/llv1mc/+H
IcD/gxv7vNP94419Bary2/Pf3Jf2ucmr8Dl5vbXPf/VnV4b0h8pmSBGC7ZPDg8ik+bGza3/QcINB
uikZ9I5ykmG6/NzdlT/opmHdopWDrddgC361uf9BY6+qWOT+RU6nc47hP2Kbn0siYRH3nFjnd0vk
24ienBsLEgPRxjj3CnKIuJhMAeLTpPs6kolGV5KvsOEpV8pdZ8vNVgMeuMg+h1fzuPKc5Xm9bc+j
0tVN2xnHCLaRi5XDpOIcxsVX5UYELXInk2g0dkjTXfUmInEx2MC8F9ojgf0iv7+WjZ/jlffGvnhL
sWD0Cr/8OhcB6lW86pfCio3hyjsqX66Nl1d4cV8Rm+vVVHzt7c4J18kD3RoHMJK+6zmdLS5xabKr
hbzOl6C6HLA7q/baF7h2i4koX59fmi6x2qQGOWHV26lsu1uQ5tQiLaN9LKTyfqyNJYbI7DzqcsZ0
lzHaPbNJKXF6REE+koVeD4WnsK2+qVSAkGsrGGQ9FFVvXPmq1x7I/PNXJy1aZYs8qr7S7cgDadbz
A6mu3o/5qf7y1CWaqQ2SLGzEF4FiNxigKIKvkbL3Mhzo2q+lKS909UoG5JeI4/zYXw0zT4tX10Jr
hy7At4g2zUaF8raM7cEeHe1RXJAXW71ab/7Ku0tLl2YQ2tDCST8jm8LbwdQqHJQOqJrdu8jHN6jo
qfNUbudO7l/KMl6uFZfjXbw5qhmEBa0qGC5g6D05yi5ckxs/gqCzFtNzziH86iXOp+zXj421aW5J
p3WNfY5db/75q/vpY66iCTX30wMHQ+VMsFGDfPe/ig4d3lfXpYtzsWachyNhfM5ssoNfDNfIJQ0e
6otROsEDs9FWdtG9Zcs38lP9kG8UW17/81fI6sc6TxMelUmFXru3V4hbtKin6ou8sl6Mpb+Fb3xo
HUr9DrZ8h6uJ4nNw8OcN5eSvkXDUFNpfdTYQSqFvh0ODje8wDtp9jqhmUc8yy6wR+30+Sy9DzFNv
RUEaEWRqUZ11O6PRyvhWoL37Vv8h4JyqUcS8LpZ7pJ0R7mkIPceq6AEAzgJQ5YcW1EA+EZ8VojTB
QtaTBnwUBSGWv6qzmLSu636dzAJTLNfQmoaz7HSYBajGWYuqBI31QENwCZCsFp6bWbRKWlQR3QQl
azDFw6EpECFiVvJNmeWubZnRGtj0jTZ3IIBmkQUNQHWusrMlJQ0zAXtffzcaZnvPtto/dUXjI90W
pc+m6iPM7vRC+h41hJhDqCT7QlWn+3IooeTosPdxl5XDhU+jD5E38aiuYqvi4yOLQbLfAW8eWEy6
FgfSwZiaNV2HDUadCMBfgj4oPydDau58U8bSozHy0bI5h80ESMuPaHSIQ1F11BBw/hZjrqZbVmmR
PkQa0tO4kH3FUWqhPVQRSrOirzHapNFuIdZ5vzBGY3I4yxWQU2Nsj6NMlu6EmdvBUq1Gk6vpHeIt
K/NRxJXl1Gucx5o83uqdRymRE+ZTNlVVCLIjHNcKuh0s5hv/awJw+2WaMg3WHCYlRjbFswVT/hV1
puyWTZNtcj2LAJOBPOjrNrd7LU5vxwmcXWyM2q6c4G7VoaEtRC+D2ZfqoO8sWowyZVqEMmy7vAjb
fSylX2oc6Jx2yPaZgoq3rJJ9zBE6GvLAzjNuPTqY0QlCof3sjUKwSurRX8pljuZQ6xosL2H9iDF0
5ImD5qaKffRXCRSzSSjLQ1jqAe5agXgwCkBj8WRoG6sZ/ZMYl9lLixjlufJxPgmQ5d8IPf45nOFF
CYauScMG/gmgeTsc9Nwetwnk75rRGYuyy60bA2uinRAmlGgxvrfVszpZPiuVryzy8/v/5oXlddXn
dUkkiuQbXOyOBfLcpq988p2QeHHY4QptARenSU+ei7BYItNZTWQParICtf75/dHfrvjnPCGDz93D
NKDKonUxOCd+lf5aYNwinWByJNXHHKTU4f1B5iXn1yuc8SMouYAaXSxJkRXXapD4Nuoy7I8SvEQy
e8yf3h9kDncuBiG7xgAquCZybBfLbEWRJ2w0c2FYcQXoNYk+qJNebmm1Eve5rvvLnkQbJqFpb1wZ
+e1x7UeulbjaQLAgE9VrF5FgTeurn9cg2ANE3q12mBAhDYZwpBln3U3ePwk04kkZcyhAfQSekXJJ
JsEwGfAcmV0p/yQIN4l+myiH7BrK5Rf2D2eGuYqE4IOJQUv5xTWJsGikDLCxuEV14UbL1H7RVtE6
uL1WoP51biA70wg85pKPLl4quCStpfnBVyHbEtM0O7WA+zgIV6I27ddpzhHLEkFvcFTD0u1imod+
XeIFBdoZdxJ6GoyILSmovRJlkKiPX0GBFeVCKYpsKcUGHey1r6J59fL6Ix2ViryoJx3vCHSYobws
e5J26Eyj6jnTTQGhO0cvR2ErrhZjnAbfoXeJFKBZjE6jqBiQAz3pKS0V0K6xVgLZRiCsyV77BXue
bDW2o7BTGm1wNQP7ppAk6CdRb5svWRFF1aHPukBf52Ql0IKqvv4AqQ3Z2cBmd2Dr6XZSlagPpWFh
h6eaTfVEQyv9g0HrU5eqLRP7bjkxW91V0pOmlmssRjoToXxRKFl/LHLL/17KtXiNNyT97o4bKqQh
OAWkkS4DrSSJYyNPB7twhuXgYO/1xTpa9mQXi2GV32e2eeUR/25A3ntT1/gv8qHLRSaI1T7CIdyu
nM6hIm5L62EHt2yBDNMxl9VBuJJ7/HW94Qg/U3EkEagLtay3cVaXD8WA5Z5tjhhCR0t2KMeM77Lg
RmsbmtSH5fvL26/3E04D8A1iVvIMunXxQnZA9wqlpQ8x1hdq/pCNV9boXy9n5kBYVF5VsgVknd5e
ThZoHbOHQ6vM729qt4MarhvfJJyB1Idquob2+k1h0ySvT/eURWmEa7oYDzCE1ZWaDKKl2vvoC3Iq
8CCtbc2OXP963P/2tM4azQykhEAyRZkLKpc13jKrQWrgV99vzRWo4RX9WgtlC8Pb/s/kx/9APu3/
t0oYKfZXs3auyf2soB2fUypo/169cEAM/8//Tp79/G/33XPy5bn6+jptdv4FP/JmijjTTEwehwlk
js2GGf0jbyaJf1D3ouDFg5q1GRpz42fezJx/RJqfnZ6MmzLXy37WxAz1D/5VIZAikJl/cJEjey9n
dt50/owl+OUzC4pvRpmaVAL197cvg+jRGurlJQbTzUQJRBO35w+0zFO6oH8pc0czaLehtJZgI0aq
M1qWdkzTPr9Bsy5tdAvD5DFX1VWitHhv+8lHGKPrQsulQ+uZT0FQ5OtU8cRDRyobSHSra5t2FG+n
GiOtLhswEym9rQQCYut3gbI0DdxBUZk/xKpBK3FnhSetp5iVzBF/apqYOdCaK0Aw+WzIaX6UstHY
CZWyFJE83Hotgvo2Clwp9Y0l57XsIYu1bQMS2zAbNpfm4LdZsQrTTtoGfqzYFc7M+H1EMexvw1gE
VtXgPjTAF1UxBYlR4BMfyJsgL7NdjnMvy4YGng+n5q1u1D8/cny5hKwNNpJngUDwxGjXyhgmV9Hk
cYFYqQp0Jy5Lo6l2kUrUBhU8cSiDeQ5MG//u1VQ8/Xh6r2tFBJtvIkSCGWBY5oy/I8yWZjXO26dq
VqmGdV2Dtb2J2w50gXyD6tU1WlN6HPB2Ube5p5tPkz4MK1ClJe0SwA5pSd95EwZbQxc80mXS465H
DHEX5amIj/Ug3mqxELpj02WuGUg7r1T9+9DScbLAJ3bb4f5tj4F3VDttuDOjWoB/jXM43lq10/iY
i4jmcBIHO1WU7ovXFMtKpI8nj9UtrYJ0KmgcqKK0NTGiMQmOqrY3lo2ofIiH0aDGVevepjAUV8gE
W+msaC/h+HhMDTz6YsETSfq2yq1XE5i26inG8UBOW+/UDRmVqnQU3L7OwCkrYXbSpPbR1Cv1xhrS
VQDs+2YilMbNJfELO5fVz2Wd3LQ4cO+HFocyv1Pke3gokuQVq8zMccJSx3Ql19C0k0oR99Kocpkw
d+plbyTtrhRhIOg9gHOj3XqNkq0LBccDo1XxtGgMukXpx+Qwnt2XfvgF+zD6YNJcggmfNzhaGsq2
pQnG0ZXe2xFqUQMLjw1H42XYaxXuM/AIxh6fOiWjJwqTToynCgWV63yjAzHITnVp4JakxpHb0Jvf
LRTP0w/dMASnKt9KYAD2CJx6BiielBQnxWCIPynYKTuh10Y0OcKmj7Q+OB5wqIlCp0xHvG0qLDp6
iCCrab7vQ0Spl8aa1KmM8pNQSMPGOpvsarWJ8W8InKKaPb6G2mh3hbYYk7E+Gi0CH93HTXkwHpLZ
VbUU5GY/yiPI+7jcUXUylnBqnisKw8dBVeAaC0LhVEN3CBO85vGFSjtTxH6v+07rrInTND4vPWCG
pSeBGebA4C3j+emIjfltAtx+JIu6ljCGp8JXfJosDAD6Jstvxcx0WfwiF/hnfuybDs4xih1MNMfx
JojJaHt59wD6+BDGQUtMaU37QgDcHKUQFGT/zi/bYS33tMqFbTg+GdS+oad7t2VMjHz+pTJ4Abvj
OLyidbbdiOEo23xTDDBxvuz70Dt5ivRUWsoHPeZ3SZavPBoy4tjZzk8vzZ0qJt6BHvQZV+65HYjc
m/OHTjcQmCQKvwMNoy6pi+hz6Bm21cRHYyrqB+QNKcXgoF3HmUlDQoWRZFcgmEf/LYCQMOARBZWb
MQs+1fg+h4W1K4aqudPSgZZAMwyPgS6uNF/x9nLff9M94JY9nfqrIVKzvZb11HO7EotyWpXp6NK1
j4oS3GO70StTcFsJgsQC76F76lR6tcIo8m26kpOdWUBxpoP0USswii3SvRCow96aP+I8im2OsJoD
Skfc652By16LpY+w6VStvaVmWt9VHXeTnghy/XgCeQAgSId0+WHwgARMgxHBqg/yozjPUMFqtwNF
gJ7S001VqumdJfR3tFav+1hu77kkaS3DanFCNUxI4iSYh3n0BYKWHCi3hkAQwp0GsucQm4F2MOZ/
winL7/rd0FNb74Zev5ctJroSxvkBvEFTCd+FwGCjymthWtAEL6241+igdJmkUTtFpy6f5K2ZNscm
NqddNX94lQjUv06eg1LSdiaka3bJ2F/GdR5D1KzL5fmGDEmK3kDpd42Csfv7OwbR9RxVvw4EVE4T
cw2WWIRzl6xcJMSVFO75OBWI0LwefIxi0B3qFS5IZrgwRpVu+kF4jOQ0ulVqK7qNdO8jWyWM7NHH
zRiO5sEqi/EQAPnJWX6TSXMzj00uVOLvZRaZ60KWvaOGWa7TTSYq2ywYDl6jOhyaLTvK6QIfM1M4
VGANgGzgA6C0uuj2Os6wRR3X21bTnvpIFZZmG3VbWTCHFaZyNJ8G0twNV+wNVJYHr0iYlRwk7YLS
tj221ZNZz8ZiuXa7CdKkWic+b0SlhME971OMZwhnVFFFDht75jbOJXNLXX1D66x8EzUBFoIiMhBI
Fe2SIEFfRWWGo8KLUMTZYaS+tGPy27o08ghNrHkVf4pIBEN08BvDf9B9vb6jdRCRyEtb1B7rnQKH
gX5QmDjSpo+UT1ZjhUAncrSmFpkp/A1wqQQn4LKpxEvZ6Ki4jTd1HEQ3XoSMrh4DmmYnPTr5gscx
v/9uwH0+SPXQOLCFxY1hgUFpM7nAMKePbeZudNDS/oPQlNGu9BR5KZYxJocpHoO1pz/KZt3gAaXW
Gw3gix3p/he+g4fLbRSifmiPsYzDSCZkwz5XKxruvQYySijvOJye5CpTHsMWnbgAVxMJT4yp/By0
dbqSLhOZZmU9BBSlWe0HOSo2rVFqew8qDj3i48CWqtbrwcuTJS6Dm6zFgiRMeb0xlk3gbIDfQVFs
OqIBEk/cimKjPOD8K60CFRVPGuvevuv6r53XBUf0xjdp1sSLXi3Uk5qmqMbHSNiF6Shu6Qg5TFaT
YniZZ4+6EN+WJmYPcRl+8RRlM8TYp8mDdsgs37yTYCa5uI2PtikarhHjQuAPubcKovgBTBmmg01k
B+PY7CJ8qKgejJsyrf09f41WWzypRPJ2mLlMEiwVc8V8K9dTgyH96MsD0qiMq9Wk8Man+OaoEu+P
mU7iqrSidKGoU3zQ5o+p3GA5b638SBRXjRYoD027UktdwP3OGLZhi39Cp/W1mxC634xFEaNjqtCh
JPdV7g33dUHHqIfLMOovQL0wb2jJFwwOgqkAg35Q6P/Q9OEkm7CZpmActv7kVUthlD4GeWJtjCli
MUjhfapJHzpxk9AEOhV3QRXV2yghx6GY00OFLgS5TuWvsKKo7TCw/Js0tBpiXWthqEW+SabKfLDQ
BbXVcDSkaJcaan7UI9q4pu4jsM3+c2tNLQ3TMWwYIq9T2TXLsNSWRhWdBm2oviY4pVT73miMgx4J
1mHkMLCg/63Z6GKH6qnDKkuQOLBgTJHuMBNRcCjOzOMoTaCLVZFQCv45xFsMDuWM7T3MLKTpQ2D3
Kg5S9LTJbjM71PjxgAY6astPaaoJq6JL60NcJ7FdZTm2VooY74n34n3KCgLVbadkDFDrUYGhbRvu
Z+bLfippNS/UQXenXg72SLEppaReMbp0J6a7SZzS3WA1MLX0ETHdfIaRsYQUJKHY16b+OHitvIU3
6N8mXbmxRkOAuAePVJSiGo+IARKcsJ0ajDwKpTLwJTY/Qn5UdloM96urCr4nENNDji9PPKT1rRyF
BxhOZNX9VniAE4CThcXKRO3ALvEugC4d1DdCWn1oLGu0td5E+S1C0CozFH2ZTLnEK8X60QunIzSP
73IR5euKvIqdDjBqBiGLbc/Cy6314u9tinDd79Nkl4zpbe61wW2BgYUmFfXOnzZVhX5cL6NUXmhJ
aK3iFGu0kYh7bzEPFuU0vtAC2i6y4rOu6jicj1ZORBYpC1Gg1FT1kGxMLJlmENvRLC2LG8F71Wcf
5DyU9nLAKyyP5mz71+s2hxXWraT+EoSisQQWJ+1bVp59F3VUqnIy5HUBrcn0aRbyg34ZR/VnXy5u
h7EV1lx9f4iagYlmhq2LOKzZnT9qTgVsJCfPI/nYcEBfSb2WuZMUNHtJSD9Ifm8uKKIpB8+PdRjV
nviFNQSjazW4aawvOblPwh+R2pO00pIOugW0bWt5nljNsghUbSvxFLYjDhGLHzerSDCPVXxxZxFf
7ShBHeCDedu0bbtd2Wk3Q9FiJGp1900mWbu6Hsh6co1WMm4LzZe3YAflbecpaCM0XLbUMSv2AFXo
FzWzvdda6taaRKggVYnVGaJ4yi8WmA9pCqCOpBT4nIE2f1SvAe8c+Q1rnwlRvaQ1E1+0CuulFnRO
p1fflCBt1tEw4lDo59XAxIN6lEnIP6sg7EGGBZbTiZj2cPx0EBlJwGnUftGOuuawpblxPg37cP6o
pHLRKj6N7aWqLtPIkIFd9J+BICbAmlLr0KXWk+VIkyWu+gDpatvgvcLBi4MCaUk5TorlMPKO1qJ0
qgQYakkfSIfcNO6EJJggOTX1KRdEdRkPRWMnC94clnB5DPfmkGVLMmxYtAg9ktMA1evu/DGaCee8
oL/JhnDX9WV8iDJzW/Q+3kvq1MIE0/05re/Lm2RMmhAAWLoW8YZmpug4YepmS54Yetr+/NFnlrlU
9fIkVIhqWh0KiJQWFn6b4FRxP5FJwYRw9zDTTKrR6pwhTI6F0UmrzBqFbRMaH6gC4xhWUZzsku4g
dlJ6k43jyus0zo24JwAPKQRHqaxqlY16fZDbD3rT14eCvWysmwEsTbISSP9uFIH25RKmpNtleHFk
gYp3HiyOrp7YkHLjIJjCR8Ct+bpFZQ3hrRQbm5I2cv8YIlXeU8dWxxo5dRc4f0bh3hisYGxi9jnz
pBRBSe+zot5XQkmHR5MdcyOqwSnU8p0/sMUGZfSY5v1NVWHHVVb4xZ1PHKPGehmzU0/daO7osT9O
rRmsze5FjNP2GKzMPNQ/lcEnvFw8V+79wcVjxX/UxyOgnSNU0uy2D7LyoOT5Jyxelsm8nSmtld43
APgkiaJk2mb2NJ/BghgX6mjEsBCGEcJMfQnzNWDKxkwDWXdzWpM+IP8/6eaonMTVOZSVcmk4yJiX
B2GlbfViaveiWmYLidBhXUlSeEvGJE6xkugV/EOLvsvuc2hpa5H8mk29Yyn6/rgxlKbegadW1wA2
12o1JAcxStKDODZf4qIcV/HQldRUJtUNhELcKVWmuiVt0ouQ7g5MTcuxtJsoCJeWXH0048Zbnhe4
qijDTcfyST6ctppc0NdawGaFXsCpiQIXqpYb28bApTgKyS+AFETXjX3vMYlKDDMzbOD1yFD3Q1ga
i3aYwXvzwnn+yHE/TJSAfa6QiQTNJqgXVk+UHo6oBe2kKiV7ov3/SM039QP/RpD1PakhlaoF0W4c
+kACrSI+EJZ/VeoWT3q56Yg9G3q7KOVuB99s11ZJgb3krAcX95AR0Tk/fn2tp5zB8Y46zSIR0lNK
6hRNoqyTGLFXLmZsKFDSpr0nGvUuwddShyu8ESLeXG/yD1lp9HstWmsdYeH5Qy3YsnxzOgzQix29
zTAItiBc8QeafVr0mlNler0CqXbX6b2ARVpUY30baz+WNFnWkfE2MTa+OpeosAgsA5g8x7oF6ktv
Nr1xuEE1YxWs0kh6pq2zZlXVuiNntO4oeBmnB5bXQpo4anjGiCAjlsWj0IUzQl+NHVKdnxspmlZc
iH+oxjp3dMGjpJErLC3zx/mfOquLsIqk6I07kLpMWjIkkRQGh8xA+9DW/IASTHwjiLGxMbN+NiQO
D4rJO2p2Q3hjGIQQNS9rDsG3jMfhmOnhjfiUREn51EwiVkydhSxQfvBLbn/T+eIt5yYsRP8vV++1
5KjSde1eERF4cyovJJWkUle7E6ItLvEkkFz9/0C/+1sR+yQD1VpRVU1B5pxjDtOrYKdS94uyquQV
1WZ6zwfnNNudv631ZjjLYsbAE29szLCqt4yq7K53bXmnLL107RS2NkO/0ulanGmgS/UJWYoYbz4C
PyN/SxU/ZVIOf8hxr0PfbX6lDf5/vgiO8Ek+lTCKH7ERPbTCrneaqeEbGenBza6pF+lg0RHwzVtC
tI6tMD8wnjDDRtdI3W4m8xw7P9UQ0UFV+HBvLcFbWlSoH7zB+iLyCftATiXo3fANnaXcMGrh3mZc
nA81SUm0Be14VZl3JGihfeLglT+KsQlrMRlPqcFM4Uk0dsIvNPLtNrLN+xsDAxCuKuCECkbEvBXf
v+FXIf0ld6stE0d968qmqDZznifkdathE3NPd1I2HM+1TiaINQ8k4uoqhv4y/LWhf1yt0e12wHfa
1lbSfjOXxfUq/5BzMm0iL9inWlyFFDw0ZGatLnXFxDLLXKA9FhFlw2nykr/wU2CnYzO7L8YoU0v4
sFvxxiSqs69r7TYL+YZNmnGCKaNroRByn0dzdBHmF6kszimVAnDiXkxaQXVZF1wkYf+nkE44+o7z
aLfXdcEK8+ElbcsfUlaMUnWINcg+zg1Mgxv6GOvGO3HSzflNG3vyyI2uvCWzvUCYJj5kBEBQ4lW4
bxox7JbK0g5eQhPp6wN52m5F2F1clXlNOKu2ndKeEXJQHLF9La5Lwb8xpJ6Qdppmj2omBgw3VgPr
Ew3/qKTrIxwCVbM32jG766P/d4wMPZS4eeJlyNRQesp/71rv3NZzfSnnjNjq2bzI2nvvJxU/Ac0G
kB/hUBIm6Tff+rH8tfO8wDtal99d3qmdhwXzzu/ywcAGxT6VdUQ7YcB6sJw/5uCaH6psrZs5P/ym
IyXSwD2sjuneXT3p3wSukLgTNf6hrhhvcnBTgmaq3SH6JGF2qbIT1/y6FH8nw5+qQ4Jz6MasTXGL
BmBuMwC6iAQ0KEebzfOkqU9KNyt6bT15OS1ZwX2EDGls3uw0gD04qeQsCvXNm2T+XfZh7KT+QRfS
Jg6zyS8VhmSiKW7YzFawk242lkzHRE5faoReIewuK8xkaxxM2/ykIUq9aMr392WGXxItchnSEN3S
RBvecAOXN8N6n/ACvtJMNVeMTJtrabZk8SIs6eHxkInuthvPGoa9GzkOHDKEWy3HilXb6VtUvuWa
kz+ivOWV0FwS7pePfdd7b2lAyl00XKO4Gq+CvOxtCeq6GaryWPcy/0hFEj+ngzNnt6Rvx984LC11
3dQfNSpaDLLy5lOf+uO72fYbh+3LE7Z2TlMVXLNIgtomkYX2pSczdlk0CoEmmJPQaJuDqriFa7c0
DQH/mKlt6fXq6gCgm+zNKhuuxCc9g8zH7XeOx4uPf3OHL/0dGfl25NEOy8kVHKUscZwX14awvU07
JtVh/UeNo+Yeokb+yYPgh5Fb+dE0EnV1ohoj8KluDq2srKdpjwTYEVWoiaIIVZC0D79oIuDVcv5w
4vHuxeLVA/A+UEt1h8icMcdLsuA0mM0vu4+ze+NVHnHU+gdSFdzE23g+Vm5v4sCod8y/2JaAXeSt
KvlLOuUkb7NxxRQdo71Ew8az7e55gvQqbUfvSP+Bj7zOszQkvYWr1LghzCxscIv+bQnSOJGQvava
gNhtF3SDrvXZ6hveF+wleg1TvrQG5DN4ljmx7nraZO8epT8q6xTzs6W+y4wSL3LCXOfCNz/0oYy2
BlQVxpJ4sbm0aNDgmltX4/o8gjJgQNkEJ111EKDru290wdFXgtRCx/7jNbD99CA5OCVtrlfHyVdm
l69cY3ToGvWRjB84RQ0u9Ba+6OfM6Q9tNUQX8j1nXFx50DonMx7NsghPhaKQXypoeGce4uo120a0
5w1GYVRm1lE5zaOh2bysC1G9wAcQEPF2ndtrWtsWHd9U7JuADM7ZZUzVZVZzWQcr/5bxOBRR8e+w
W489CHn0hXrYl7W8lHWbXyeIstFMeMAYaT81zOIxdyQ71iwmfcfcKL1O2GGzvU8eeRZucZ8GUd5H
YnWudjAdY6PEx9L0fiDTi2tM+EpFMAYMhEpqX21vpua3gvngu/TXdeV8NvLpjble/kRhEBG4LP4O
eOJcbXmqRSd2Fo/4NkiwzAbVJXDeHwhhrVrvVfm+vOIFLa+OnSCUIohgq41aRyxyuwtcTOFc4hhP
bLmI9Iwo/lrEYxLOaZW821HPdAV784PTZ/Ed74tu55hC2w2gKdh31/NNadbJt5vgti5kVxzSlEDg
woakNGBe+W7raEzwcsVGpWaf0GJnfCskdygpcoqzOvcuBGzwTPj+M4t8xuL9cOSt8Z9B0UPH6qV1
LHEjvXVL+eZF4m+G69omdspos95QYvyKO2CnvDCwCYm+7I5tRZSS8IThbXDZJTUbvGhnJjZmuz6P
z6br9HmPE159MWh9Lx175IUoi71YnruiHvp2k8bsTGY2LKPH2sY4tf/iqIK8uZitxVuWqOrjBoLz
fpScma19STydrXHZH9erYNkk8xSv1bHG11xfwJdhbIPQlzMgopOQG6rJ9qrwy94J1TD+Wj6abvsj
9svquHa9OpQfuYGE426jhuli22fBNcbl6moLpIHrVZK6zbnBgjrNdorhzFKnCzjGN27d995yokvZ
+uIsCfDYTnZ9hNSrYdRZt2Qg28CoUIO7q5mhevXTLrglqfVH74BCwX+CF2my91gb8u9WNV2ijqOC
cBUyz6dWnPpIpmFdBuJWav2lVdZ7onnXRGunSw8GTCFG29CS0hXi5N9sDad+EVcizqIMPmXCcemo
qDw4wN19jlD43WUy2NUOEF9+wZu+f0ERRzxIEMkxZl780sfN5JOLjNuy83M0D36nwPmht+3MfIL/
wKu1X0e6pauZ2FaWGDnGFbh8FXh4bI8bscym5jKw9wJjhQ2YbHojlZ6aTyccVeiX9SpBwnSxjepv
ZxL6bWAEirk3S7qMnNohuxtJVRzTerLCKXOtMMLoP5zeK7/X8Ed1s3yH/jTYmJpi6ovOqznak4eh
Gu4ijwxSszMHQCqGV+UA2pQWU+JpJ2lTEwaj62xoNYMnNbI6NUHUbUABvBvZM39E0jvH9ZMH5tol
mbcJ6h6fcJGXp4Dwi4dbztfAa7Jz7tsFgziWwKuTk50m2OMb3Q0Xw+7Wdw3G7zVYpiKLV3eU86nP
pXnI7K7aczpnt7p19Ctw98tJHHaNgTs19fk3cz65Oc1MlSO6JIT2c+y4+ZuwqPwTrJAjm0/rlyjI
P8GjcFz4AVG0j0gpuMKm1q5lgF+D27VhkkY4fdp1doLkSY55DM+yq2N1WRcH92iAZSM4sFF0HSky
6cPFCeZUn+Jsqq92ljfX9apP2nudzJBRuwofUyJOruuVmBPCB1zz56S57Vnaxidm0dPbuvmAQ3eb
BBHrgSyw4Ka1Y8BxbF/XTwZYxBbxAx4ey3bf66ZbUBxxelSxjeqd2fRFz0yboIrl0s7J62iW/V4t
8JlYK/llcesguhSGxHs5+jzipYuhszYk+xE7/7Q1PsxujuFoFsHLnAbcZOkbdoVX51tonNXGk31x
FU1gw+RwCvdsKiYXbu9fymVxZuTmeZr9zAptGV6l9sWKbOsyBtg4jI11TrABJTYeQwFSLOSwy/oY
5HIp3DUROLuoZrCxjknXJcLx9pqrn1h4+5d131iXOhglKfbti7xgar1SPSdSrD8bYClqaEKV9Zgc
e7mLLVkQvPGUYxubV8f1FmApUO8tptvb2YWbualLA4erpNVA7uN+o7uud8zMsbs76IqueRxPBgkE
sb73B+j1/0GI7JheN5gXDvgabGHJFUh9ioRoQjtu1DVZgyxUe+zhtYiIAMn/Vl3cXP5bugGBceQO
743OFKwq8vF9XSxf+yR9y8OvfTSeDvRXZQ9P0ZFJ3zNG3gZjUP8so+mUNqmx60RtHYhvUp88B9dq
cMB3nyAVXys2doLL505iYLyPtJ7gIyKDQ6vNvdALNOtQTPVXnZ/45ttT9m9pp+IoDe273ibfbS1q
f/QtY1Avnj7wdB73ppkx+8dwZTuZvgt/Yh72fa3sJx7n7c5NBu05cJzFLmSOWTr6N6eAK+F1cXIV
mkWaAZGFu7hM+dWsxglpTVFntF6xr2XtnNXCSVgXmGHVVWNE1llEdweeztQa0kQv2qWgMTALGhWh
LTp0kU7i2awiuwvt1H6mvXdg6G2EYq7NcL1al7HBI1ejOYmCMJ3YaWKjy95ak9lgMKj+0GnMvGeV
vCXJOL7rvh4dMp8pbu315rEamXYEjZc+iWRJj1PVkpXeq/+Bv2VEqDhJ0gV8B9JD0Pac/ztcGhh2
JzHOl/RjLZQIYnYfTV49nLitL+TWTKd1RGQXf0q/cY8aFkPHWI0wt40+DjmkUAYk8gwWEr0h9PDU
YMCQ8lv9LS2z4J63Gjq0zCQuoo7NA/7+5XEdMFVOVZy8jFEuKZja3aCySJf+r0ixNveTkqHYEkPR
aG13mDNBGKdqf6fyZ08UYRgIBv4leNy2gDNFxAZvcNXkX9IGxpgaVPpYR8N1HZ3j8ocVR+WrcGfw
defl+fja8zNBd03p/3aa2X/Li0JuZlqpJzzebif14Cm7cQ4zh6gO0tj/ZpN1G9AlX9oppv5oValv
M8ry3b8pn5u9DJecGTBjGoGoRYGrE5WhUtmEU2tlYe9tOl8lxsaPlg6CF3XjeWC26cIhWVlOOTEY
W7+vsYRe6rV1sQIwfKolEPDZ3/mJqXo20Qi0VkWvlLyldBeNSbF1k0TfVyr2zoPZ/xwyv3jYwzK2
DrQ01Jh4OlqDW7U0mnPRdeLZFtFPt+uBOIgsgSMTcPrTT9bNAjoxyf6RDQ0oV+necRCXG3PBIXKi
Nm++8eW/J4cbr0K9glu3caCJfwV1oCKdLok+U9kJNXyRRQBA7/JgCOZ5R5gz7x5A2saxooKD0MXh
5Pc6OcTeINqA+XCzsaC/lIXDaCOpuvM0MUnvTTWcWzcxt3bfdTevATUWnhYdU1CePZ32+Emvq20z
uzbvOrdiMibn1anqp9JTvKQYuR2TXKv+VQOmoQg3YeiyK/TqWztOw97RakbLidddCafrNnVcTfcp
mTANkfnTsOWvKc1lCLaUPwPZAE+VhJznst7y7bEUt/ryI6ghK5kQe3KFQwJ0iPiOI4H2hrpBXCb4
bF0f7HMK0noLTxAji0L/axi4dNdNGUObts34XAbDn1GaX6zUjy9yAfId0UBNcpmAA0iFOgh8uF5B
3RHbINbQxJnE00NiWpeYOuiSpZD04kA8O732if2BMQXUsZ9xfLjYlPW7VvOR4Tnk+lTSGy6DR/9m
YwmzSTWzvs1+3NyMZfEk5lh+WZ6bPJ4uRmSOF7iznwOMXdztwF6/j5aTdl3cFlcbW6Mqw6vDio6V
37Z4quv9PrXrZksYy3tvRyosklKe/nH2Gui/YQTYeEWFdxjIgXpzLZm8OolRGEF8zbFvFwcpDX6l
IZZE1XzgpSujhZyUinQ3unQQkZPTzuSaToaNFB+tQL0xs/VtZny9B0gM57WEXp/aWvRbtBvuvC9z
notZQubFTCbfVUAMYWzkZ8eJorMY6WoQT5LntbBBqeO7XZczb4G8hbFvPV9IgQqubWTiLtLwjoDA
HFVfWEyAyQGaS4iKC0kDERDTiaolXwFWo3ekUWN/0aB+GflONFp6inur+1x+HtgdShyBnp0xMdWq
8/QfPWyOuvyYqRr01qQPS/ve3wu8wB9QnoxD3MCUM1sMS2olqSYTcDEPo692YJSUeIa/jQtm4Xpr
qnoTINJE5qCN27rRrWtvDtpWRTUdXZ63oVnTKO39qJpD9FX2vwctm5kcdxGWbZnJFmsuRVIzpiaD
n+RdeqQPSceTL7iQ9bucH0QPuqFaiDxZDHBLjoV/s9im7xakKFFoGxVM9beM2KZrY8yhjNr6VZrF
vJtEVGxFKfv3yPDOWLxSQ7R2cnNzWz9ikU99CVXlTfEU7ozsVyDt4GHbpnscKBHO+kzx3c8cL5kB
j6XHmfsopC/fsRSx+EYuHipVzz6W9u8j6h0oNuIESdXeuHrZv+qhg0VkmWLfza0BtQm412z1e1k5
2QGekVxYlQO8lGV4js1qenci7SVjx7+LKmGbMzk91xGk16diy9mELnLZ0wP5aVSj8TWygS9Mdke/
J58o0oIvzOr6R5Fp+TaHafsaRUQGz7QVQxv/jjgTt62r6w+inMZ9DcvHTHSTeMr4ZHs6MTjNIN+Z
Rx6dlPxhJMifCNs4umZrnOTQ+6BZkftoJeb0zkQdVpf2jC0+TUrO2MCmGf73L6EFb96c5W2DFfl0
kqG/BZpnba0mK/cSQTePsCz/OGb/G3hks45HEKb6jw7yhXTyax2PcFNU8b8r5MbZZmK2cxyF9dsi
xICTKDLu65KjHNkW5SC3DSL/WVXGp7S23PealBf+0jj9zZ3zck2SmulP/I/UpVLTWyNs+8Y8QTDv
vhjNxOk1dx99xSbkzc6bZtUXYsE6aG7Sexc9yHQzTbu8kf6Ohsr8SOGXbnvZfVeuXpwYDtUfyOXe
R7ILf46B9qh0//dUKHae5RdtLck3MaqrHpkQo2ee2Zg/zDvA6MlCcHyHCWruaTGavTtm5W3I27u9
UDilDie0ic1tTTThdi5Gc7cS1aAulYwdVAu5wvwYShNXA92Wbx6uPhNa8GO2UHkjQ76giZJeNsFo
r8AY6GBLQT19wgGk2ndiUN81ZjxeYqfwojn/67aAr4MD/jmAUuVOkH1U0X+xaqc8Gwh7d8RuuEDq
VcUGSWVeT2aw60Xu7hvheDsSVb2nqediM2TNQfdh6zV+eROjiX0vM7TQ16Z8uyhleW0e5fLDqmFP
g+Ud2C76cOozuKlxksBTmZpnbda/B8Dp1naTl+VpYjtGDdMN0youQdlTtEBJOzcgsWfpFt8MmL1b
p9CiAxQp/wmBvLgQFYgk13bDqKB9CMay/KQVxV+zs0b2KTsJSyqerYuSd5sOrh26Yxd8BiP4LOw8
umctfHuyA7Q9qnoSp5gbK6OsXhEtyDbzoO6muov8A1Hup8lo0qfmRzslSYgrA9Rsghu/caLWPtaj
T9qHp8d7z5QcrmnK9LvyTehQa0/AUwmhXQpQicQYv2JARbpI4MqH03TMhJq5PinZv3Srxxll2Ssd
F26GryVnO4cNoBsk4TWJI75bUdps0jzTDk7scUBDln4nJu0JVFK/0Kwf/hs9B1TRm1JkpNJAPPz3
GlamQ8KcgmIHiW7cFr7zRUFdG8iqSPxrqchU1cz0d5mSn0oYHZSlXGQH3tQzJrsdsVJMOquaYPnJ
8c7JQnRLEvlleXlOjopSin31F2+D6N60WnRnLIXKXwqMMpev1QwIIW6YN7P2XeI09E0Gu4Bxggg+
ecyeKGqr4oMB0LwdXeF9I3fBb55KPjiU5h+JJcudjhvGtZ7yd0Np3wPiwOBaFeZnuMi7tJ9FKAY9
v8SZdvf9Mj+Z2aiu+rIMCVFrKrVe/DClb1Tuyx1xodkuJo2CSMaBHX3Z0Nzc846Ss3c7TZ7zcAgm
xa3NCtfFWXQ0uJvZR7ttryWoCoU2C5NO7SaSnGzVxZuUYAWSxrzbVNTaQj2KN56AI04IbAzIPYUB
vKfQAmc/xKbukKOZ6G9VYuVk21TFwWIksKcKrE/jPHdb5HPOY9DFNwZHeogGyHmsC9FVN8xX5clt
rwZJrJiQAkEE5NR+kRbCU5VLckJkbR5laiaXwFPlLpuJiCnZBiiPF3GPLKZjl6fteQV18DooelSq
3kmI1kUwNTXnxO+v9sIk7RnBN5Hqzt5SSjbrUAw9/8nmWwgRmBeIluZlvdJGnaBXAZqWFUen1VvJ
7FxX13Xh1CQfkniN3dq2MjD5XxdrEaC7i/2eTrzzAXQHipYbsZvzDThPn2N4VJH9tIBYjitONQ9M
goGBX2QNm+cOJcVVqvTcIwy9J4bYWA1lFxX1baGCb0bf+iWCfrqsS55Z/7sqlqtySdgTFi6c5Cja
W9i+toQxJXLzIOsiePS8aI8eZ1IsFgi+yXlZeqZHA0yOpzdk6tjOYMyQR3YaiWpX/mN2X6dNgF02
9ZX+zcaO49xVWji403zNF47Huqwf9epXN6ruUiM76snIaoerZaunPtGeA5v/dls1XvDSGS+GTCai
rupTI+KZZ4EGSnVmV2zWz7XxgmLQhbWvkzg0xWS/Rogekqrs0Ff3Vnp1p7JYBh4cIR7OzulU5Ycy
DoxNTy7pZVgWWE7eJbNoQYt5bA81iT+hZc73IMvNO5lq5j0GPN7hTylBWg3zKIKG7mSZjJESbb1Z
7qm3fMWYvTMhaNzdWqk3jDCmprQ/z1kfMFQ2+xPxfJ8RGjon1/Scp2aD8uCZ4bjprq/7/Gvh6dGx
6KofosWozyab9gsB1fyetW9fSxuNCslfUJsdVR3tjuHwOodY5zyd3T7pP62jKxtGDsk4cRPzMezg
3PTQDyLJ5LKgdW4Yay7jfH1ZVvQ/jUr8hKcUcV6ZwRj5/xZikCHRKUGG1ETi5jpgGB3YtRGi5mXu
YL7ghGgXtRLj3LL6mpdJdCxXFkJvxvXermMCfMopbJDnHFGs6CRlslSQAkOJcSNMaaaKfbkX8cgQ
xtav6zLZUr8S1wljlABy02pvTe+Xb7ZhJFsMPXyomXwUGKds+hFiaGD1tkn+tIPmi8cVOa9/9jNw
4v+DRdcrJCPQI3qy7/5/r66EtbllRguLeplhrKyjdclU/jeuYxuytcjf8SecT6bFCzYTnGigZf8x
CpgCgMov+FefYw2gOC2LTZ237rvWacOpXjxRnKYn/jfR6ZLMwNqtBeB/9WCSzSe6duO8HkXCQu4Y
pfW8b1v7Z5Q46dtKLDA19ycy5tswBnkoS7xY2gCd97hIJHzJVGutSwe6sI2Fy8nZwY9+lxpFse9J
rjpOBI6G5E1bpzzyLOhRvdgS22cf4rGEweZHNEqTgw1na85nIJEnmFL/pknk5JAQ4m0klfdG4Ei8
0XyUeEeYXfK3ADuuEVW8a1nlov1sEX9xAx/dJIOriv5Wtg4NUfOSDzN2Jt4REH5O4PXAIRkpO8L3
wM/Tsz7IKDJ/rhcY1OxEGZUUWRk3jVnruJsGXBlM0k3p8uJoN43j5GzEdAVydidmdHawWatKm5Gk
bgX5hqjyeN+UKka747WnyVUh02LMFJSDdtVnnxa+yv8xQnxC7Heqi0i79Qv/vS88Ih3RxCpPpTs3
r+Pjv9bdMvR+swL9ZTSXYQXrC4aRHK/ZQhtYF7SQoNmTOlhMU4zSHc5FNPJH6ilv0a0uvJyA5pf8
q4tG6EySw6FDRkVPufwYMTU606JMuxmlNn6yEmI/su2q+lqlVXaPULIGCu7RHW99R2MY2RWWd3lm
2Zyf1xdnfWfKltm126akeVZ1fHGWZb0amzi+xMTzHroZDnywWL3oBWEmcxPo6Ley+mZkHmo8K1Fh
Vf1aCYwTmzMplDuQQfU9ByjAYYeSJbDJ80sTN4ADwjLFVrwj3DnYVVPZHSp/qGhflf82GpH/yZ/y
j9u5CZzsfV0wZ4ZrjLuFiFosEipmzmDacxNas31qFyb3usQVEo7cC97IpkelhnVLeRl1fXhT/7cI
Q1zGWO60PvkFv6KgbeT3uUcd0W++P2lsQa1zt6tCC4MB9CIHSb3mwEhnxDmnpCeNOoOJAdcIlGpd
zKSOttKAnSxED6SyBN3KRJ8esjGCW1Plv8Gv3VPnNEQdpqn2RFt9ejZNDTsTPcxtlI51y2O7OBdw
0JbIWEQN18gICEdrAh5LP4f0johmM6V2jq985wPUNgjfIts8WuM0LTR68O8VvFgGFnnjq1OsN+XB
QSjCbCspycW0NqR3ofFdmDmpwfYnm467j70zzrcw31f4AaEBXQz/bnshrK+LDkY5/aZQ01/t3NR7
aJD2m6oHQe5XSTqe7135un5re/AxrfxoeMbPkWyuDBOSa7bMvNYlWj6mdELIC9MBCrGjb8ZKG09j
OYs9dd2yDTi/rNh51DZGs0Enmk+1VpFANtbvnpcFmxH6AvRdvIatxDX2Laic5iovrOiGNtmK+ml2
wrGcWKdat36MjeY8fYjntzzIruunnN/sohvx39Jo3Z0UBLWaTm99NHnBR4zsj56FXIb5Q7Hgwyu5
ss9nTFrlQUHL5Caq6edUvyl+RN0uvaD/YtxjnD3JXhFXycFWFQh0OnKc6e1xYjj0qdSjsMxs775+
wph20cq0iOdcb7/+LXuYaY9+Jk8U3PRolagUprTqvG2bxWmInhgK1VK7jnOnzmyhpwT6+DFqq59z
3imcvdC7Yi4Ga9gaE2VslCvYmuEPRcvXlDL9w1phrDVHlbaMCuGbE/s7XXzOmZPwMFtxFdvw3Gre
QbMHoksn39vyH4DVR7xfCj/19uh6mJ+AZOCyZ0dPugCEraq/T8ZobY0KM2mM2dLffoyAc3kPiiE9
kaeW8x1ri/Rm9Cf0DCQwcKVkAh/fiJ2X5lTvnoyibxbsC251vzFQZT7WBVg2QIoUf0g/PbX+Au5r
wXuj+TZCUbt9yxbQo/mrVVpxWtllvfa9MHtyVYmg33RtVLyswPxaelCopgFhgN0iuUYjP+5nf2Yy
WGtWRpT9ZO10v4lD4LMEG6RS7pPqz5xJ91L1Vvw+VgMmNfnQ/ugq7zmI/LOTCPuUq3l6L2lnaZKW
Y3KhAmGbSiBPTZUreGYd+v4nvbRzMrT03jukSCZZFOyc2lJfcdfbVdZf9BPutwHt4wG7U+OUWUVo
d8b8RNb8y44xNKOTmS+a1POHvqjwioIwyQry8mP9mueTZE/RcaqwPcLY0bFEOHVw/7VY38lcVTtR
t9FLVFF7rVLvjz4TFrHAhJKhN1MlMYCo0ZETuOneTOYtt36acljf5nTwmq6+0ntj/o+DOW4KA1FT
CdOCyo9jOvy2uxX+K2/67iEXtnBqgWXVyqK6jsu9E6X69j/xXGPiXVRVHK17nt/mPGMLHtm5eiSl
SRky8FhCec3DxjN92NSzdjJzg9nf/w3d/cS3d70xjNvA6NC9p+q6brWGG+VX5HlXSOdyl3Z9u1+/
nsstshr9JnNrEaIW2jZS1AeUx9G2SJWGfkNEF2jZAlm72UC35u9nFOgPHYdp2jKULHODk0GqP/B5
b/8IEaJbpggl5gWgr/1OcwEy8grIv2KokLvQudFCkdAIuL1ZB0z5P4o2+4luY0gQ4PC1W1vDtUks
9PGdGbZx0MbgwfgRhxdc3AgpGxVhqKuFgY+J4WEdDaTLQCHpFhcKrVik9VF+JP4xQyPW9ccJePGE
eQdMVxqhw5yW4lS4HLx4rMK7tPRiZ6t2whuPj3Jom+Mo23aTZL1CW5cqlKGCEe6SUpkBu/ZM2xIo
dvweZsNkKWlEcSySFlmfP/hX2h/3umS1muDfy7JqHaqeKc9sZs+44H8EBwZss1KoLwLROeLe/pOh
NcNNpbNx8HoM1nEDabxtquXiWNb950KCvAQanJ92RmEwjLpDwcr2VOLjh2M/u+tOy0z7jLLmXFRg
ZHhFfcQdTnfpEtLn4hn8kUOZZ/hTwVoF5dpDdMh2g5+ri51KdfGSftziRIj96cKNSRaWjIhSO2w7
8S3II/2w9nhRJCBZVfZMW3wc4TlMk1G+0qEuX3DGta1ZCGq13jRfeFIOOz/T030nmz+k5Nrvg57p
2DWCjioEL+9KZ8ZlWt9Tw0zPyRCFFfmxxziQvxFHuZj2c7Q0NaqnRu+ba6aCP4bBI+EsLJJ1Kdyn
wE8l9HUT9jKyIGM3etoAEYAaTUiphWZR3p0VQSdxMz5moiQ/XOmf2yx4wGwR54oH6unZwZ8WHvNB
XxxafF6ycxklKJw0pk0FZ+KKq3sGPT08OUKKuzdzPVIgCkDIGjmiaoFqYUYLTjT3tR0Mc2chLjg0
mhCfi47kXB6nZ8Ge94in4TyJ7rP0mdpaow/hdFlsYQ9hg2quNqmqI8NECAWj9pEGgKGu2fxg48rC
sos+NBsVsVooiXSuLJ55xjxYXcZIfcBZHo5BVsNvjDR5odwut2WGqmPV6gwLmbCIsl9uIl9kP8C8
K/8fYee1HDnSJtknghkCGreZSC0pSt7ASnRBax1PvyfAnr9mZs12b8JIdlUXyUQCEZ+7H3evNtvr
rWHW91rtLTE2ceOuNWuPw/ZXsSSIZH3TXgSpadJu1lcEb3yN4xyYJXmzqRPhJW545rldVx2ExP5Y
xQ7GcyJPJwOexq0lo9M3g+MGHhFQwxj9HUgN7PwFUB4AHkN5GSagjnO//AmrJbR3VlKEWx74HL9l
kgKGsMTBsVzjnCgfWJ6leNKsrggKB6tPq5NqqNVSNjUnKIbQED46E3+cCj0QI84RpjjQ9LFtne2m
QuoV4FH91KdyoUEJZNRtnzlnmbuizuKNWA9Nbmpj+/P+wc5rnHMMDef1I8EB+bSs1JvZeR07euYQ
O/Wgb7MxQPPVmbbguJe+80Jo/B/REmFttHCBvxnKbdzDwalxBdid+TRAhEDiRcZeLT7rgjbabO1U
j3eM2mgyXyRUznoEc2lp3taF5REQAzRu/b6Qbn817Z9rjJoda3YbyeadDc16ctLBx4rTj+u5i+6h
k3LeMYf8yEnvmFq9+xJOi31iityyy9iPdWPuu9r55A8kxMwGCCfOKb24NLgr6RDvOvunIaL6MEVF
Q8Gdu3zSCyq/0VMRQgqWj4/CfW825lVXAu6iFt9PiZhhCd1C/qhB1uWUf0WC74PvlG0yDp6NjzCz
T/Bn4BqpuJ1oo/eZOcFR9EhOYFHEC8O9bOc49h9U1mYzKvHOt6bs0Xj2yaujZ6NNw71QD3M9JoFn
tTrv0MLfocJx+xu87uC2TM4/Rulm3c4nBqQFmKP54OaV9Yn+q5oujNpOr9pQfXVdd3qlinR67VL7
nEi4LpFzaQw3eYyTtMi+oEMWHK+uf5fYGUjDtiMWLbewLn+XHMfUhmbPggJkWdzWZSS0f42TZn7A
xXqPJi0iGZiaL5bHJaGRw+tmbGmtmkWODL7PeKCec4xBHN6n9opzkClIiFZHCuXWr9MeNePp1KJ1
+W8NU/sJ/1H52gKN3YyuM+8iUlgXcIgtiru1nAY84us3X4fZgJjMkspF7vVC/BNLn3ASQu2lmmN7
E6pInCC+cW0wMzC0IJH/2o80bE9dUXLVE1XzCVXtpgbQbZe53cvQm9esBwQ7U01z/Nh66zN7kb7R
tzyz5GWlgsQxctSSx2dkL57e6hFulyR/KsPhzZL02qkqTCeo0Eo5jvIpieP+LMXgcuPo7GNlJPKx
UgGENb4SwNGmtLulpvXZWaQ4/136zhPnIlVSolveNOz/eB7E9AlcWbRLqXQmXb/g4NG/YsWdMLx7
+TUBC3BvRUcv31j/gxTkXXBRtWh5XrgfEf++LRwWdX9wz+QtcxpYWuazGU6SDE/vJ/E9VBHmdXGG
xTsR6d7OcSJL7JdYFLDlUw1tMX0bx+Zz05TXGOfdPk9oXKGvK9k5mNrfJs6obFLS5SszSGozoiLI
e5zwdudn3kZL6+Q+1dRACptiFte5ZNB2GKTmGGbUR2iHG+TM0OV2KrRDpsK0uVZrZ1HMHvbDaCi2
IkWXWV2DovLR0rKljG+WExSJ1+EUZB8wxPGricNwX0cElnThPW3Tn9hwVgQQubw7Nk9yCXzUX8I4
dnz31LJ+JKr3rosIE/j+jfsnh4aF9vSK7+PIZhG2TgmvYjBGTGvMWNfPyswwbmhIpJpi7eysOWW1
kMbHxcTGfttk4e+JRNi7ioW9QzxyIpxDWhybZ1Pry/eRcvbFG+zPedI+m3rgnV1W98VJIqJftgwS
XdQP47AOnaNkaO9V+WzUDpdJFKjhPDs6ZsNUq5yIPlZomqvV0l1hPRnjCQtZpkULon58HF4IdycB
Ix/IbQ4Gz2xM6yPnoLun0sfrMmfNWzZCtTEqylXcxhrwVk545HgRFpJ3ks4l4Ehf/A4nrZdI7fav
UObEbcydyho2TL/bFxDSIHLMYib66X+qNKt61a2ivjeJS7yMuCfwcGZZURgdx47rsI3w+Ntd2Zx7
BZEJDYuRSGkvxyItfzhpWPywWjqVa/oUjNTecOBLeCC5/rGldIDkdZphvuKVPrbWcs8XzT4Og3mv
ss7dDAwz9mQsuGU7RZMfZwOieAd6zt+gVP4cF0XtRPPClc5kJx0McFHoZLzhcXxFmMGwG2BhXzS3
P+WCva7SzhoBnm9x+qfX1L8+jrQoMeNJCuO5GqJHKynBEw3FrW9nY7MwqNqkmi1JjUblw1NLpevm
rSt+yx7/aVkVePVqou8gl4qX1hXVBRSBkhSK2IZUQAfygXPogl/Cn+9z20VsS8gVY17gOQSHKw4a
lyS7181MH5bsSzlHxhLQ471s2YJZQV1IE9dHcpHqxJdyl9Eybz5NWfPv9NuOhHVZ/N9CnQMgRZN5
VsHn2W8UA6SOdr021eDGuBNc/8vdMH2rNWzIf00Oq7/hY1DaOfiu+2rpZoJAYXPToL6QQpXvUL94
D/S2ddHU82ddEKt6Rh6cb3de0jMmZjR/BQZYXBNNfiqGcTiYNRyLykaweRi9PSqDUvc2SCO5cJsu
ed4IOo3n+h2w0b92zjXaIEcCiIAFsXJZIkreKaP33tPxB5SCeVOVvMA5GIV7oVyZvWQzO6YOdt2C
phLRx+Ln0Jff/0hHXgsFVFqXtCBJ5vqXKOQp+XdpO4N+b85GGda11RoSTxykvJhsRoGN9tpaJbgH
zxdvDAZw3XBFFw5Eo9nBI0NcRMztORnL10GpcOvCdZpfuza9s01xnrYSSLXYyZ6ztTfzeOaOafn7
HFbkvVzaUDCsdnnK5c1pFYdnS/tssk+EKSYeA7v1+4iR3Vtdzm5aMrSOqt8f+QEC5uIUcXq3FBKs
1azs4milrGAV5J+diN1HrEKplaZZVyd1sLO6zp7pNLtdvNWBjvxM4Luavkxlqn+cc3l9hgMX3TMx
IK/7S0VhrT5/AhNv7K1pzC+pYpLgU0nILpUtymmYVJsx93bR7HhHQHH/5mYmJgonQFSQH0kPQs7P
bhThTgRQ2fYTEmNMnLfRG6fp0+JZ+OrMmaD5OC63otF+R1lanoUD1aJm5+VEJR6E2KzPgAFHayRr
DErKj4t7pY1oh7jR2RuJKXpmh94V0OByZs9Y0DBOzsRVR7+D1Qj9bUBBfbPtuYd2GN2sBJLs5Ka3
TCumB9/A9JAEtPe9Rv5j/dqMD+bDzscgCK//f/gVqxcdB02ziVTOkqu/3axntoyJ9p2jQXdv5S1n
vnvWzJyNaFaN30RnD7B4UEsbsu+XCRfAPIpHJmAPxcQj72Gb1Qe9SJrbIJ0HAOfsnac+M03KnTZZ
yjZf+nVxH8w23LITifZaCrVhkwxFv2MP0G/bxmjexkL+tnTaOJgmYbVT4qQ3J3eSi/rLwOlsVxYi
30mX1LthU9GQ+bN2FTUB0dXWaNYpG1tv2nm1yWuWjNlFRPneSPBkUgyIvoB/m31JAfln8r9Mxix3
A8fSzd/jH9giojspAbXRJzhX84Df5njJOHUAHfJVIgxCyr6pGieQej/eSaybAfcobyuTGeLiehZq
RkJrhZdGu0wBDq0i37cx6TaTueB2MIpmF6m83rrktd9eHT38BXvKPDR9kt7tXAVWmwRraATY0gZS
5BP8f1mXPLVP6TjMl6DIgIlxqxpvrhdtcDhjgkZ1vHCW9C4VW7NdapC9TGesf83U4f9TH62LpyhU
0pxkIJSZ3lSLz3VyzABZY0wr8wPxcp65Nib008cXR3P+2Ayt26AkyufLqMZVSlVfRExGDBLTx0cI
PvFO4+V3XKI+qRI8/yYwpN9ZGy91c/nZK5Gy1x9D74btMtrhdUXEkcCKNh7Og+P65Mq9vNkYU0gw
NJtTXhTz0pfhdF8Xqx71Ew6C18Qv2+0iIgv5jX6NddFnht9jxoWjlDr8ItHFUVqVpZbWa4dzZhwj
pRf7UaefPRdk0cbFOhIwPyL/NkbyMve2i6bdLoGJyso3Mi64JvBqOrWXgmVoubFx5yN9BJiJAA2D
uFPauIG/zPHFVQtoMpL7nUZHURwm72YPvdIYOsmvV32Ik0coQZk2R/xt21ydy7FgGxDLEJ6r1ntL
HN0IQGbhYfjPf1w/cnun2H9sY+PZOPK3eiw6BDlnQhsXv8seWd/2ByYejLmm2covTDTdjTWFRWCq
GJutlqnKYHM1jKStGrdEX883Lkh5GuGW3DOTpEvRxuBwogbMqxnDdmgIwjrMzz4hO7hbB0vRm9ZG
RiBbtH/p+sPuQ/YvQu0iOF0qI0BsWj+wI7V7g2gzPz+LGBLifWOU7Z0y/pVOgg7i1Q6dgrkjQEDT
yapYUxvmXfu4wEwl5+zLNCacklWGuGRDbKfAAfo1W5xG8eXjoT4n8XNRYfF1yQnUXGOVGG/gnR2q
JXmRB+x9RMa0epCXikpkaFXRi6vVyWFNM7qKLLV+tCYctcnJjoSWjghFztkDYfyxWESWiUyFeAH4
UU1T/3fBmwBMV4p3FTL8eL6tD7n1cafJdku03jkLN4GmkrbdueLdun6WKKSCjAx4rWwAMzVZWZ08
pSSU4uAssutmOq7ubLr01LtLc/7MADeOo2bYe2Ewkwb+Pz1BAYxMyfvlEfkPjGLN1oBes7NEGl9H
my6tjQ0v6wzRY/O/DBHNYnKJIGwFf3XSpgIa6sfO9xHo4cm3ly/xOpVomTvuSRtbBwMe8q5xwENP
rmk+zSS1npCAYySUiommCz0aBfDUY01g5i7kvuYlt1TQqZrN6mMZVeQJL0B94YLlDspeNoBvvFzX
pW2lPM59e+e+lTLT6nkEVu6lqBI0E6Yzwfrp1AzaTufkvfGoHriZp0zwkKiGosXt3eTVWcMJpsCf
9cZK6/6CO5R3CqCls5GC1IoALmEvZ4Vr+5P9vGbaOGGmKWOoySJU6KkSsZpWdtFrl3QKkjbdqD6d
4WAt9V4uGBwbv8n2KVLw+2i1DvukuDiPNgN/TPTmZlHvzpxjSs0gnXcr92pKkqQqjDFgIvw1gukt
hjK5kCn6VuQOUpiZzRcebvNlUq4lxy4FnTE+8QudKhWte6TADrBZFMT8CSO+dAREDhgLZ5S0RrGj
wAu1cARJyxA/4/d1XD+LXPNljmoT2Ta1boPSmOPa7C4QCoM1hlZZy7+ptLQsH9xtezzS5vcoeo2S
Giu+zzzwmDUxzj24ZUGbecZh7OhbKr0z3nvntUmZB+Z59YtHdhM0dfo9q/jFB1WDBmZ63FzZyA2v
TYUpY3mDGTDe8sSc36ox1bclI6OjPjA71QT2NqL8zVMIt0dpkR30qrC4FcxPV6FjlTykGpr4KUEJ
Ui9GElbgJvHNLO7nckAAsaQIwn6LhXXaTIWYqgO4QusE/OlUqZm+VEd7dYg5E93Rt/7AHbQIQY8r
snWunrqhG1ETTCXufvXw9Fa8XL12F7mcuKTRdPuoM/p718ODgj2o7cthEVd8MPFx+TL0c79zOfQ+
fLUIJnWEtu1017nhk+dl+qVsm/lYeVB16iTex74tH1PYteATEd8gB8cPJjQsNSiy2ih0yJrdo1LG
7xYeNg83EBEuj6i7j7AbyKL7VNua4P892OFG5jNlpekld2pC9BCMd3Vt0chq9fZFGF+mDC1YqMtg
dRmsfoO5G/7ESdKcNN0ROHYlYMAenjNMSOeWTRhzXLEfid2ihPTv3eKWr36cAPqMdbIZXX/uUgE/
nr0gwD4vQc3S7A9tZRVYxkrDO+mQG0YFgHuo7nQrrW7dVhWc+jkNk8uLV2C7WnrTHI6zxyxdOvBA
asSrsLTYoPNZIzr3VGo0P0MS5qDFAVs8bA1FU08/VWNrfcNL724mTot3fK39sR/xmiR5PqIzms7v
IfkGHP1dCpVDxwf9dAUktqzC7rOouDSXG8XiHabnuCE4nS7GL7yf+qGmFgc+ndQffmtVkBC7brtO
mrD9JR8zp9yOarrBbG8fze0hja38LKWf4IhxuDlZ5FnBPitE3GrmcnW7xKkn33X1w6+/kFp5OstW
ZOdlOXWSMk6qmqC1VYYg9L5y58CVNpchq/eZ2z8+Nm4ALNI9XBSm026ERQlNDmusQpOuizXQ+0Vp
WImg1TRHGxvzHunhBfzGfCKFAIwvyusTdsLvMbr5g0Fus2Pnph+FxVirzST7RAgnYjujvG9XnS+q
Gpw2jXcQvfYnSXCvj6HfvthL7AZjoc+BDVU3csTwJWQ7spLscjWBWz8q1BiucUFc1miinFbH4wqp
MGJf20zhBCRJ7Y54c+ybZMov68FlPcIgfdqn1she8sllEhlrgk2up5mbWGNAnOkcOZk2lRvgAWJb
98goS9JjDJpHa8Ly6OKKFwyku+ilgK3wdB02/sxZXXaUsX2OpbTPDHJdZU2DaSZDMs2wVszCXt65
t108EChbzsve20LR1IvWTTR98VnE+IDso+tubZWfXsFI65K435IoQdnLxi9wgL0jlOsJBZSL8e4U
p6pSg/zM+tZ4pApW4T7ihE8dQ5dvIicFfNvGu0GTyS4BTPe5dpxvdt7JXeoKfo4ymz5oYihX3lWp
SWaLVazzJGY2psfHmf26Y43aY12smlYnv23SPelNN5hMi0vcguYHdxFr/WRAxUBzo4eHj6qsgfk3
2VtdEzxNpCtPRJ+gvw16OTFM78hEw+M7DDY02g6ZS++L+qHr/rNPK0KeCMsfz822LgnIRlLuHcsz
drpLBMtnsvb8PE0hHp1qqs/zCp6szfabkjzuchLiTrGcH9TTxoZOtnXVAJIcdsd9FfPqimdaF28e
piPnp3ijDfHvWo+c/cfzPnaK/19T1f/slFHtUY5tGxbxD9sQHBlUp81/63ZMTfy+0yL83VJyIE7K
KH+Q0n8vQrkMxJqx9q1I8lUspVUD/wn+Eg4t3pnttL3zjeZ3AQvn7Ot5z9MufjUwg9xnATNzshyu
YQfHvM8t/NZ1xn0ZPBs3WFmfh4EAXg5S3Z/Edk0iLi1xRNQRRCMXIjRGzOqyLhoQ9sCt2ni7ll/I
rhCwlrmhivtUhuNtLelAHaIslScZADoemh3bFsSoRQvKCnSBWelfOyUnSrBBZxr7vMMscf3nrfvU
rVPvaPoZqjNJyznRkP+5RRpT88Pg1MtEzXGuDfnbMy9Vv4XnFfCi57tSH4vT+oYQ4u3/TTW3/y+m
Od4u1+R0bwnbcnl9/uerIr3R0gwg0Tuzxqyeu+MOx3+P1s5SNpO9j0IUUYAM/35NQAblrTOF5/WP
+F08PNTfynNAdUUWJdu+0+z3vO/gmY5zvh/Vpz23mWM6auLjv5ru5F2jIo82uop4WYum32DbvyYm
+muwOoujMMVpg18JOrr64lpksn4Ry/x/vkg0bWPYoBnNsOUNx1kbU3bdvay6/N+vrTfXXt1h16+Z
7diSPEe6X//w3z+3fm39w+vXYt2pN//v37fBG/J/UeRt3/aFKZhO+kKn9lm9T/7b+8AykoH9oRkd
NIC9h8wGabQuXsOmOra1iH5CLrl0njHMAMyKPTLBJlGdNZ6lh1+Sbppe1RdiM4Kv4Bl0fYRGCxAh
wXCXdFmAW0g+BZYhmMJALAcdk7abNzdnIVBcFvEvqd4BLS6F0+TN/05m2Kf+IyWbhr/8sIk5xaZ1
GBB2HCvnFsCSY8viVFr5L2bRy6uhJ93WI2145fWOoRmMr34U9kAqLe01Jh0CTXI9M0cawP/GqM7r
HoFGNF6ypADeEuuQi9oMQzUsKQP5ft7U9WpXMb9WhcUxrBuAfw62gSitGGkwLvxAXxgoTWE/34vq
zAgGWM2CwIVRxqPTYfmSRHH+aAcXYii4zR27BMk0tGpAbiF0ZsC1V9afHpXEz8lKbXT1bmVLW54S
x9iuWzHgNu7OmxKqQRJDnoVaIlLw0NFs7hDUh5RHb6qGQ+vDg3AK6ZxTB1ZKlDlDQCy1hulGcZbu
Er8lfSc0x3oIT2T3kc3MHHfjg6FDgmc7N478o+NDEjc8ebr4I0loHsi8aViWk+Vh8Gxd8w8JBBmo
Vfp8KBrmU4wTp0NNIAuhNanB4eE1q6kRDfwCzm2jQGJumWh7eFbZxlRE4kHm0PIG3T+BPz5gxYsu
fR8HqRpqmsptnmTi4IFwOcxNOO9lObY34bc7Q4jl3rhNcSjjn6XWUCJS2d0D/Ei6CRklPLr4RsvO
1ky74R8ohr/MsqblFXrpybST4QGaCMkXv2dnCUi0pmieoROSVzK/LLWeHjw1NwSixQiyFo2/HTPj
R1VVPVQXlPK6gWxbZ9RUDC3So2lVxBfq3n6NKrnqxCFURe0W83rhCW+qB2iyhw0V+uSYnXYdcHRd
U3/KOeCz3Y1njOxpMVH5McXgvSdM4UvfMYXFYI8OEnJEmfRSHibRAifLmMF3UYK8ZQ+nPuqntyFW
joTQ/Yz+v2/cMroyiJEA3nkD+Bwg1ooGzbeWgD2SCHTFJG+7cDgMdfVbFswQvf/C9GR/Ph7dIA3B
SccLxRHl3GJkS5CkkEM8h9IRNPD5uMzduVW8qnVZbROk0L/50nL2zpyn18b0eUdT1xaquJv5ELw2
z4nbOsVGn9sm/INc+nRaR6I31EwjHH4N8Zy8Oz5pW630jK3dR+bB40ffcN8vIGTn3zLlbykwBB2k
8JtfjHam7QpT6h0KPBIyljtMiRUdJNCgsTenG/Q36+5wcN/TIaXh1UMq7szmuj4518V1xvlUoWeA
wgrPf5cGvEhcVctxnXzlbjYeBKZgQ/kOqCghMpYycNacb4pkN3Bs73OjeQBcmIMoaZeDYGC6DbHc
b3Hkx/tRDXnDAc6yG6uAq91RNGMUCRx6i6TLOZ5+T1llvFrjezViOAYsZlDZLt4sSns2eJYarh6U
RVCQeeBPtJ9glri7VTi+jgJ6DVa8G08xlop82lSYPUUNqUUBhvanb+n3+bs0sfhEnfqyd0ZBMO4/
C7ZvE/yfVxJnCmtzJz3vW6oT7D76luYHngHwg3wVFS1ZO5lHHZVVInJiQp+9HOcy/NbPadwNewM3
2XldpM3DYEo5B8w1OeNEeWwSz405YeqIuh1h45bbCmdY2Gbq01FSfmURtwxI5ZcVMaOZBGq1YKhL
vMfSmEeyEs216ip/03HGPg5O6L2CEtssaeHDu0gv3JWYNyvPB6KzeVFcvxKa7amD/8EhxBzPg/qo
8TAOkV8/6pgluAXDxCavfo/T+Eth+cNhVEAjS+VPB1RIzmPGt2nwP1sFqKU6ZjyLE7G4powdD2A6
9PchqV/MdNnZi/YTcnCzC5f3yI+GQ0SFFQJ6crHtxTwZ3L9b5dDSFMLdiTcT1/nFF9QMpHFtMY2Q
YSBIq4ELmvuEB11ebWiKSJiHymTfqoIZ4Qr6H/CSOMTzcnDLdbtcXe4RMEK7219IWK5beFJEeZDx
oQ6n9zaxSKl0PNZHXWtPXmuIKx0hGAkz8jzlJL7mIvy1oGRhjadvSCvNFHs6kyAt925eVlBR2k/Q
Flqrv1QVPD6dG/iu1Ch87eFmSjkBnOfGSxFYC6q0dB99m/ZPZxhQwh0at2NY2zCI9wlqzRMiMt54
HFcBKMMJWS73iA0m9stgkSF1LHGxGtD0vSDmG5XfMIUt2ZZakc+rUtzSqLlfhWN7aL7UMT4YmZXt
teeXFTBs/FeCMfqEmzDCYV09rGkQ36JKfG9KaPgM5K99wYDNz+SBtG8AsT8+rSfHue7hYEe8YfXI
f4aSOSAEKahuLWmSXhTEcCZuItRNbdf7zbqMWf85NP06DKrqfc3Taa7j7qtK/MKJ5Z6cojsQ+V0e
TVmY1yS32J+KDDbcRLTAS0joL+EM8W+i+6IBvrYlODsHLuP2LYKYc2ZPlQS25uSHqTMWkBx2frEg
uPt0+j2mxALXjnK2j1S6ZBJqJKwTNOg7MGOpYaYf9MJaVUhFaX6ylVFRounTnc0jeuUrM++akUG9
L0mJdXvNT+WuMWwIUFnssXrvILmdbMeoaaEpV/kpRLyxo654LgvhM90AUjbJ/GfTk8db2VM+k2Jq
zNlcLbH99Cb3d9cjQTXG8t3XzXtKMBlszXimj4M3wpg94WqHx3KMQKnmcs+Ipj5WTMC3KeTsl6qI
5Tnry0cxy/kkDSO6zGqJOXcauiyva9ZYb7xXOkrFQVCIeCLvFvzlZtIX/wsiNPFcl/hAm4HVnlXb
3kB5Bnv/cONqBu9R1QhYQSzYV5P33XGy+RqquUpjlKjtInCJk/q9uDHDau8S13xQ5fjlVzNzAYju
yDxfgdsPlg8IpB6yFLghHuWhZF9pppNGCBRuxnok9HKIV1lKbbjSNEw9+d0yBd1HPar50JAWbO2U
lj/bfhkHtkY2kOk97tZ4q2nE8jxZRVdPXw4FOP4vmunioU6q7FMXl79hVFIKRMlHW7ohYZmu3JE/
Y+avzDG1Q2ISu9SXgvnoxhuis2Yv08lA4idAQOKdbbsbOLOpvyyh0Kh2Lw9JFytKF31WG49gQuH2
xYuWAwkqohknUZUdV04VJgTYiIZB77uRYC2f9LulfyN4gBBgVDYOuXsKUkGZdzu8LEQdZkivEnlF
G01w7Iil2zoUaHiMwY8Z04u9DfeTkr1kZCyF/tHZVAvBeFBQBLTkvI5+adh2ti07c3ZIeGcyB4K4
1ehEZKj9yFPP/pyI8DUuwlOnJNeklLJFaTVvlNNnRz8qv+KpNfcphZCH2pRvEEHg3qexvZ2Rb/KG
uXSn4D2lY+4Xn8PKiunTK09XmB4J+aDIILtw3VjgksnL2/taze0R7YC4l9oPE74NZsflqDuZfS2c
9mkXtnHU1Txxwlt9dgndWYYY582sfTV5x+791v65NhrqPU7CBOalpvpEMtUhgKM14tTRpRtdjDlE
q/ZFMl269mmR4vejyWxuZvswLvrBt2fvllYmCFjmDjv82mtrXQfHZDIyUGiUGwU59TLDWP4Bf5bB
hn2J3TH52jXDGcEs2WmZNR6HTpu3ZSFhjcyOziOtTAC8G0HlDoIjM35Cuxt2YS3EoRiKC3cw92ZV
zT8IDBxZMBxsi5bkRzFaf9LStK7NmHFMN8Y3csoMopg275qpNj95+LEWTodXq/D1XWoOv5JZi7YC
7BpPKziZRsXUkJzYvqv06hbZPDANDdxKEvnHSrGLKj3C6D4DJ/WBMWGAS7YFUtWlXKY0MPOhvJpw
4zFDAkhYFwJ4wRALizcBAifl0NuVdQSbh5jPOHQbgngS9E31MB1MRqFNGSGa2qFHr3iFBb8fzXag
eht3qeZ1zW6o+Yd8KZZtAacHbboYr7Xi36YmTm09jE7UJyWgLD6R2AXVxcQYwwwscgmLS6SjPLZ6
qZ8ZisozfVn5+MPESnicHFBkTTWnb1i5xn/Q7iiloJfoSHyDviIVy7f9+dOIzfWtmPDxk1srSvtr
bL2TC3yC4AhWfwM1f0R2zBTfBSrcWNY/bBwQuJETedMYhQbW6IEaD0d5MdwBn3dkviegVm50Dy3A
crLx2BfOgAgc5jsGmJhMCCgUzvhmL8yiKiBqQJ6Hny1Il63XAmuYkjh/SxuSUfpSjtstqlp6G9SS
dZTlpWnX4YbXow0PL+2Y+yMYormxf6bS4vtiSH8dO2M4rGNldwS57WjgQC0VnehVY0ecmsk+9CRO
TlXVnknLvo8Kie/ODrUadF3tOT8Ebe10187mjqsuk1WXomktveAMeJjut2Y0Yq4n+KG2ChIRwCAw
EZEm7NUSkTk7mLr9E0mb+fxM9FaOWbeNliRzaW2fdzhIDASDLMp4SjG8z5C6Aw8vPdTOAtEltcuz
3tFWZRdN82a5yS+D7rtjMY7m1R7GT5lGexDfY89f8n1UaOfnVPnGSxKV+zbHzauDnH0JSR7QWfu0
bT/dTyZirW5TJsEduno3ZeQFSW28agpblfY0oHW9dSOEIi59nLqqt+0wxFA8CiXdsHf/zC/Y33dK
mEVYSAPZy3n7EYl1VS6W5m0gFU0fDPyFK3OO9krZlEXCL6hEw+3ROGoOG2HNK7rriKFQpUHXheqR
Zd/EEVYi5Shcl8ikXisyt1zC2tijIEljekY9AeN178HTKkL6w+UlmwKOMkvN6J+nJ90Unn+G8o5B
O6nqW+Nh4BjdxN8xVqI3J8mM8FSohgB1ziALz7bYsdofs9Mr4qEmqNAFgHDW1dFk/Sj3n/yA9VMr
C4LORAkiLZu2JRsDBFvCdwUb+g25FHM/GGj0FMUxjvQSPG5l/qJDyT9yuIM90NLpBnbgd6OGrOtO
Q1P83UbKi2XFzXko9IsNZeCRDz5gft94ly6hLCUHr8KwsGj9Sum736x66JiQMddM7133MJM2WGmC
0aHzx81S/QQgG6cp2WTpqEC1m33L3Pp7XM3ZtTLb5IvlJed/MGD399prOCy04K49i42WqSV7WYRQ
F+zuy/pMKTXowuysvFcLYVB63QWaZXaGp1C/YmlyCWFS6Fhexjbrb577mXiJfYpb2Ra8HecnDdP0
NOSknHjAhWdhjOV2EoS8/iJPjSrr8fc5z9iyORzacvowM2QpnjJNdYOtm05okshq63HeSkPqNRCz
w9SaT1AdH+sBra/qb5mMgUW283CgNOnWs7EolA9LV6dPj/bfBezkCpOzB1iSS0dWIBPjyIY1+rSy
mNsMM+AI95l6Llpepo4TAmOpctfS1LsXQ+Y9q4oGR4cezwCLQh7gbGJU5hPsT3gghKpq0hbOANCZ
I8YB+mS3k2qeCL3M58fr5pPvfaL6Ej0mZ7y/bgbAM+ImaevbgMGH9IBXQWZu9cDwI1y52PgJrnWl
nexqrMC0AnL5J6ajrB9g7kbTam+hxjitryd+2f389EA27mK+MV6t78k0/2xEv3AoJB5PmuZH39Gw
wyWc0qrH3+0cQ7/PHgG/yMu0Xdx3ZOsgIdfa/NVJilMdz+4p+cPQJrzY8DqhY8LJhKL1K/Up0fE8
BlvDpPMDASvBYiFvrj/+aszhFCvXSymcDdH++v9Qd2bLbWtblv2VG+cdJ9FsABsZefOBYC+J6i3b
LwjZktH3Pf6pvqJ+rMaGfa/PcWadW/VQDxXhQBCkSEskAay91pxjnpPUyvah+Ab1oLmeyqLQdnWu
Rfednn5pRk6iI1ekzeIa4cXG2FMDj0qlE1+JJeHcZg2g/+fbwmIOjNfHANhTzBxrDegN3Y7u20J5
8BgE79MsPTmBRm4IyNi6IrO3y4dy2zm8bTW5jE2xNAdW/sN20ZJzP9sEUMbTF34Vc8/adOeJiQyU
MWpv9KaUBDbnBxJES3BdHSZnvSOXIu7EJjo56ngVutceyLGgxFqbsXQHzymwL8r0luzHq6SmSxGn
M9xpHWBG0t5KcGhUR312PVHzXOsNbYk4yGOWwjx3jCAHjoKpIqvt4aooBUu642rjECyHTxTPi1/b
EOywVgw7+V2LyJjqBrbys92G841ljh8DL6JLUy/mTqp027LvHzWzy47m0senOgyu1kUQqcxvXjlq
J6PR9S0zD1LLCe7O5lT7FCEBAynPOyVQRuq83BIhKItb+mVthzurkNWCNLWVB5K57upgCA51il4U
Ntlza9Ibwc35bZZa+2KX/QsdVZohtr3sF9VaDKzltkQ0cjJTagFLwXsxWi1nrzTwK0fM7hmJeocY
7cBl3RR8ggt0D1Ijcj9Kaut2anUTXA5Iqkxnojwa8zuMm+SsZbV1YV3u4wwqb8DYGLty4lDLEQ9s
wmocaH1TUui1vp8VuXbU8MR4TIX9JlLacgcOo63kSakZ3khNn44AusvrLBLWbpwF+lSFgmpQARyk
7n1IrW680ZbiGJtUVgTAEEbfDDl8BSN9yHPBQjGMiKzR8ThnOGj2dFodVtIPbgusTLNmMiCmxn48
kvD3EAaYJXn7iWPK6XDP4JPxvBB/6eB2D+MErRC3CvNqcvvxsuYOM+k+4f03EMsN+oGFArMHkw86
HfInLH9M8rFJJknh+G5UKUcyCojaqE5EGz9BeQt3zZ52WoR0T6n2ikvg5ejPiry6y5zyRpJHoyRF
xI+aLnwn3bC2QWqywiuT8T6U+bPEEL8vFj7YSUk7m65/XZVn6KAOgc5gRoXuAE0nSUiDV0zLozub
KCd9L4GKoIT9O2l6T/oQiUMMpQKTCKJ9ZLc4kgLMcyW4c4LEEW6eV4hwt7ZIicc66DMrEBs9zwxm
FQla6bueEMIPNRe1qANgAjUyV6wR9cy6QRHTHFOQJz/bMest3WmIYArQuDcusYkjQ6xj1iwkHSYP
mafbH2e+OQnLy+0w/tCjAdQm5jpnkIekVJwTKRk8EPajE5ZxZqh86nFZ+GNJGet1MLnWTZ0QR1oN
iI9XXYPpZeTNhC4zUz2hRm+0FB9QM+6z6bx2MuzFmI4Y1bsN/ugJnM/AItcpcBkwpVm5ooihiYBo
k8NcMILixHozxXl7S1fSPghh3OEEhA8s5aWyJu/iyljjE/2kS/DGNi0k5PhC3Nia+UVLMaoUeR6A
m9LEI/FifgHgeYvsAq9BrQCVamGbqiXuMAVP1qDPti8yWe1nfQwvHjED+6KAMN2Hj4iNKaxs7T61
kdbk4fJBkQQPVpjyhyihYJI8YzmAVuFp6XVL/b/35qC4lsEIjEEM92kCpnLIOTQWj/B4PsV6n+Xl
50r5W0BqBuf11jRc6as8QY1IoH9NnNuxDcGePLVUJLeEp2ZgMpf6igSb4ZGmPO9ywZgOKdBIziuJ
1VMQozXv8fa1GSwAqzPH65Fj71wl7s5GADsITz/0rhk05F4GLpM5/WMzR/lV98/NgseTYzircGGl
eKO+W0atAgmENmseDTvrAylT1h3hq85Dk2SbFm3jYpXNRbZBfVlvdYa96Uvc0R78xRoRlog2iCHs
feCICnLHlLq7xqMBLsBasZIP2gNRMwEHFQOUf1oaF+zjRLjmdx4Y4KNJgNlkCugs0NP7U2mRPSkN
ByHRTG8ujsb0MMXj04j977xu2pHEj1RMHwpAJftQuQvWTeTQt62zDH2Kus9T4PuE0jRKEvra6sSx
nj0Mpf717PwiC3rKaCps9E8iTPYigLiPS52FAAWev0qjV5H0DJ+JFS2mXPziNoqPQaL+EY8aVEHe
Yb2nhdjn6TZlOU68TZDEx9WnWavGPZI0cn6ttNzC7P1hyO26TB4oUS8UnIL/ParzmyjrXptsbDEd
1TaI3cK7zB56uN4ez51u2XyhsRKhVol8vgijv2ImQ1Eae2eEE7Lu9nwDm3YZzkUlCWBdlz6Dj8ve
PqfGtRjS/BxXgSXQxzBr7WKUHaYq+35ujCmFSTRn4GOYUU3qPR9Wd6SB23C0TfegCXfu+dDpvAuP
KtLOjqPXRQ8CSwhDvEWyvOteBRkLh6kl8RPgoLtlvAKBTxnjaVHll6b/xEe9M4h+vk2Krn5geP6t
aFNxaLiOnBkY7Mqww4Y08ddmJNhsEy8rwLt0krAUFjlbnBrz2WtB5fX1CNE/1hgirCE9jRHjLM/w
baXRtJ3oaO64eg1nI2qzw2ojiXC0U2ynp4mKiC4DE+My1ol4GLzztA7OskTjEDRaIpxkfF2qjdNX
OweS48lWwt1QoZt6g5hbynv8OvSa9USg67IgEkXKQhmE6PJK4g8rtC0ttP8butS+nvTj1XeHWG4Z
dMBTrqsqxoNFPv93258mHcVwX0gPS6FoSISbljt3jK2r2NRvWxnLLfhSYuR0IMqN0mgtMDG2iGWl
v7KSVkQIOdtMUjI0SZGZ25LAHbe6AkCpnSZzHPKjGuOsK9JenR5Y3HLdjngZ+n3jed0kuTOenWV8
qME8/WEIRuHo+VjCUPGo+kJTir/EojNnlNHHMW86si1M20cFsmDl1cRl8PJpHyD33lU2IDNYh0xT
+ObtwwozUqtw2UgtGCKrTWa6w1ZgC+Gwrw6uqgmXAsK8Y9Gr21TW+AHTbbCHoHl2jCy8k2oDpw74
Rrjox2KhhZfhf92SoiNvk9RpfWbbuDMny73toflaLu0C8OnRLu5QPqx2Zwlilqnnan8O3fGQOvOD
YxbiOskXe89vFG3cCfNmrpkPISuyKy8d2biTy0z4ZY36WJ2oNkBqkj5rb2cjZD2ydthEbphcEz5l
HbLIepzhyw+bWX3Ao9oEE+IaWAz5jmQGOsZMzFZXjqG6LM1ojoyLwL0jEjinS6KdggzMsWLiDgwe
bts68Jiou8W+sDgWmX4UD4j9omORj4UfRM7LYDb30OwbMgquTeZlV6uznAR3+Bk9qZayDD7GmjT2
S40Q0g1xpWNVDCSAT1B5tpqlrhtD8LsWpWS8sqAfNZVdcgWoxBYSku+XlMYkQ6Sqcf1xBpXdbg5r
woOHGK/buATGITDGu5W39jNGWsj5LVPTFRpmPcA3sNp2yGGwbhDMcP6aRpy5PVeKHaMFnDMZUeip
i+YcTwVJyJplYVywvKuRaeaVRcoUM+zdmrr8U+wYyoQWW7DEfrAK76mxnG1Q0seNOEC4gDsLmAOR
fQQixETGRjLEGkjpLDvo2QGyqjRoPgdcG/aV8p8BEhppypTHqbWIfOOsQXdM4ngkKETrM2dnmsgo
3brqbkJsN6RzkJDrDIJoCsmpBjINXUBXEs1IV/mZxEh3n1dQN3zRI8Tv4BUVJCtm0dcMGQvojdi5
jGVsfpezRTWatrTFtFyPVng0lNFB0w6xFT9k7jLcjsKmITWazyZLyuvB4YtRBmZ4y9f2uQvqj00o
jAfHNguIOboDehivfIc2wpdhbB3spXibZ76tA0m7KLFrtMRzrbxcTXgwNM4Nq3E663VS+HSO0rUQ
iaNwug4jiXF6NMV28Xqs3Yymd0uFG2kBV4ZE160wiA8TJCS9oD0kymY5Bm68rwTi/nXjqHOU3RQf
jB6FQ95G6o/M+bElbndM4bzrFoDNKYij07rHh3SfCHBjVgBxOzYVSY5OSbdgeegyDvpM66s7Q+uD
W0nkEypFJNW0yyuiF30KqIm2LpYUM6EvoJq34FDzI0ma9ytppjNnMrX1cueCrrjUPULZsEqAi0MZ
bwYA99AUI2AsTC4WVU8IVBNXbm1dhfT/jysCx1Id3cmYrv5a5Sbs/6Jxs0xHWBakCB2epuH8WeOG
BIxft6mzQ4UZcGQWcHSJIPJ7shb6uWrvMqG/FWHzRJ09kPMc8ncsgJK2kcxIrK7rK9RP87ktYdf3
Ax3legB4lukpBzZuiigV/jjRb2cFE+xZYfKWCpZlQYRdha+6Y0wna6TucjlENw4aZszooMgRJG01
CYOZ3g3+9HDIzmlyLJVdJPV05q6RQ7I3+brnyWUNoHw2YCzancfMB1Qjp+V/8TZ5v7xNDsQDOti2
B8BMGt6v4suk00FV2yzNdBKINrBAt4OS6a2b3B5+3Fp3KTNncvnOnFbJIlTTinXjlGbHKWm4TzrV
r26j6tYehDjS2OHsrsd4nZgJcIGo1LSvyOBxi4qvI6IT5vbkMySIauocynkL5icsEI7l2thAluJi
zSCzv5l1RGoeiRy7dYXYKgPIdWJoyaeOmmnQzm2bXDGrsp/gPOO+pc3N19ejgUeB0q2tb80N/L9+
50z9VxWlo1uGbqs3z3Q4m/+qJhasL007yYeDQI+KxHC+OGpTsVi8LA6nDGwF+n59oHTdT15Lueho
bnteN52Rdt9vrbvinw9kcqG/QY96a2D1/p4rjqoUSwXpLOtd4p954z9311uIzeztVOatv+6um0W9
SJscdUbjZ5u8FMePwym+WjeZYH4C5JVLqvLETwrQ/HPz8z7jtjWxj64PGUmGMcBAemLp7QNHhXYL
ycLdGor6su7GMChdxNDZObdANK73rRuvy+VpMqrP0Hc2TkK/PGs1vvVM6YzrvkUNQ98K5wNpBfVO
8+KQscJ10AJFsBvMQxbOxzVieL1rzRleN00DCdxNjZdf7o+gdX+PIzYNQg4heaLn+Od961PXZyxJ
Qx1JB3m3IokjlONn4WWI8Hq09ZOSYK/3rY/+3MWOhW173f9+85fH1911ky+Qjtdb31+nHstTpmc+
68DkRpIBqrobzbLV8QP4DBgZlKnNbNKA2q43Q1OpgzJm54N6zs+fMRWf/OcurszTYNNWDRuVVqP4
CD0jrmvAXsx0Ax1AqNp1Od21lL4Z6sMAK21WLtM1vZjp2kAG78OzI2VF3ffzgZ+7iXogss0BZqSZ
nRNNRhczay5mWXDRbaLbAlEQ1/aM4tboWJfaYlBTAr3+nk0aqnJPi5cj8ZnxaVFs7u+ZperWusvi
oQBcKEndc944ydd3Mw0zdIysHgsPagDi4Ra16ZyAP1GbuctYigRdtAdUeQVSXhxDABhX65DL9ija
FaFQRNvg6Fxq1IS7IEysbUb+4V2uchpIiYQwo2Tc6330wobbvz5fOL9ekBzDI5Pddm3DpYS3XfPP
FyQDfpNh5yzejKy5ywE3fdNuF8CCjxS44XeNANbmgBU/B71SDKwb2JyAI3Ps5mQfmcGWULkfj1RD
jSGKjMRkzyycnlbqFEcWtCgTZt24G9vKuAPJv9zq5uO6Y+LPvxnLaGeo5va6adUEK1St6v/t7ohz
eBNbHOB1+jRJJ3uPLESBOPOVAI8pa9R5zoWArh+bKkLp28ECXO+Cef7jfgtZG11fZjp55dw6iti3
WstoD5mYP2i6hawp7KsMKkte2mg+FrUu9uqMm9Qu07+48ln/zechBAIl6QpLUiL88nnMokuYztj2
IabYvORSmvfhiHEwhaOSobm5X++KgANdFXbz8vOupAyMYzyhnEzVk1rdBTxB5c/VnTHloBQK69Qy
4Bt3mpb2bBZ5OpFVzQN1LqZ+m8C93rSCcvEPD3GFbvdEMUwHOx+TXQ2uidk9cMpNpLLgvMbb/fU3
UihjRYlHmgSZt7//pgRR/HNN/KqeY3nS+OUd8FIuXLpsxKEA1tlkb/oAR2rd1CJLVWTi/GN/vdNN
I8Ii0GZtJKuLPTOACFGcnj0jcnQP6NLhx627camdwKETC0Y9rQcM21UyYRnGjDLzdSvXO5xpxKwd
7tWKEFF1Q3Lh+sAffma98w+PB7kXAL8r5K6zivhQo1g7iLwbP2V5ivElsp4zYdpX7t2/eKvUW/HL
WwWvzBAG+j3dFM4vjonAnlPDGxz7wBUyObHyyx5BSZAQrWdvYdQYJQht3pjexsKaFA0SiYLxJHwV
an4AAFziXI2C14Xzip/mlTqQoq5gROtlFsZfpyJGeQq300Q4AseGfZFqY82JTVGRXMyJ9WY7IeTv
7FKJoNSjxn0Uy+UPP6lewSNR26Zkvy2y5DmKEucU5WNGgDJ3rRsD2cLmr98dqWrpP747rmno9BtM
19NJlSVe9c+ntqpDpzyEATrwrkh2Py/M68V2Zt+PNBrufG7hQl451/P1Z6Ioypk2DJ/0xEZ27mL4
DefPhMehdkmW4YlQWsiycdJer7s2wrCtiKr8sO5WRiOBYaDiXXeNal4u6oUwKQ5P611d+Lq+GH6R
//7FsmT844uBkPvxYsSCLRemqvfr60xkBKtxbdCdTGa4sYzbpxhY/mH0WE1M9dA+6XqPOLA2XtLa
GRFLzJfSdprH9Uf7VqabtKlJ5VY/GiYYiWczRBKrXijHsoWoT+ml1aNiADJej+bh+wsVpnd0TK+4
W39WVqhzo2wyTuvuMs3kxut9sF13DW0A4YD/6fsrWZprPjIBXx/TmTkf/vpT9349fXDmcF3DErpr
YaXTrV8+dfXfudMU1sQxFXCRJYKTdZMo8XSrxZ86lgb0qNAcI9ZMEfeSDv9QIYO9lC22Cb5M8JWc
rnweooCldZN8lISLnTG/On6hLUcPLrBjAnZHvEze+CpiWG8NTstUl4QKM0GNlwbZI3qJ4XbdwPwZ
bxlnCr8wMgj46gHKzuG2UZuurb7Gbr2NcaWeahV/1fC1uoy1OHu0/0BQc1dlljHFt0gOrrqPmKTi
JtY8iCbueJ3qTJSFEoj+3K2RDW77pKr8Wtl/v/v1NCzB666hbuntp26pD7xjCWvQuvowDzbyaKOt
tl21PBLYUl4PZS0u6I5YTXRB88KCsEE8RU8wm4j8qsXwgqj4oFDsn2j2yH3PeOjQNqSZDQWyRVel
HXtqI4uIJpWsgRzHIzmJMRqeTWySOr94RUfDAKzOmXSfH5siRuC+fjn+7ev07+F7eff94G//8z/Y
/1pWM6h+pAR/3v3Pm/hrgyr/W/cf6mn//LFffuqpzPn364/86Rm88I//ePvavf5pZ1cwn5/v+/dm
fnhv+6xbX51fUf3k/+mDf3tfX+Vprt7//tvXsi869WphXBa//XhIXS9d6w/Hh3r5H49dXnOeRj51
Wf3P//H66zPeX9vu778J93dPssD3sN1ZHC0u14/xXT1imb97wDgpQhCISpsS8be/sZrror//Zojf
JfvYVnWda44wOADbEskvz/rd8lwheCYP2DTkrN/+8Yf/6bP5+Vn9DTzwXRkXXcuzxZ+XshzIgEgs
5YmlT8Ki1VGP/8EQCKZ10jsHUS5Boa335IVzTUhKN5qt8xhV+hhcW6xVVmL0tMTaVovHxKx3lJdG
98kKLZJH9KyR6S7JQhSxyDUkoQGTpkubxuY0NccQrKSz6a1C129p8g2Nb2n5ZFyaykLrkWAQ127H
wayTmxhlElI+rTbDl7nHGAALPg8duWzDocowBjS92ZoGFajZuvGBwRQa+iu7NjHC37qFISBhMz+s
aEu5s9AfEw9QyZMnM8QW5yJlIk25advUnRQ+k9bp/f3g0kcL6LxphFle7FxoMFrRX7qifSsoHTMr
3VQd89dqRze4d+ZLHxceoZHApMv5I011t93nTs3gamw4ko9uNJKqAbJ9AFGEUwlHhNeYlOY90+nm
qMAVOY1ek8bPJu+ywUH7OCUJYigjXEqb7uBSdZ+9ybMCmPBj7cVHL9LS/FjPpiuPTWKbSKvCBhw4
eYoBUx2o8uGAWk2FsFUmwkeb+ZqGGEYEw5VlgDfao1eo3lwCM/WjHmI7fMG85opNZQx5+zIyT118
PFmLd4u9L5lOUdky1oJu1zA47Rc32gllMANgK9FBjm1PQMpmRFXlZH5jaFEZgvg0GPrGXkxGYGTD
jy5BTCV6fmAhi483ZuAE9SDTmF8GSakb74SmWuPnbjTAQhDgWy5l44OIiJwHy4kSc5eWHT2VgwaJ
j55KUeNj2oy1C0x3u0zDqPoCMh0uDAbDwAcOGRnKXTMjCmQ6m3kXPMBVC3PJk+m7qeUYTa3FGwJc
30lwlyOW/OzSqXl3JkRF16Zb2/yRDdKcTwJXAmNkBL3RphcRSRoYU3DoIcPHn9CnYVT7KYomLv+Z
XXyqJz22/U4DlLvP2hgC2uRFuXOVJZjANsKujXQf2xlsc7IIhVPsjCRsenD2I/Ak30mMmayehiTt
XVDAWvZRhOIY7MvJK6+IUBXDo46WLypfyjIj1YpjnRyuMq2Sd63qmK9NfOJg4HIBeLgKpszc2zJZ
kjdJvgTcQDRwCXGRHRCPiirG3FFUhZA+sroOv80ApbB5mNXoEIYRYtrzw8rs5a3ojJEs7ziIl8oP
GwMDFCJEr0PQNsz19NkKR7BUXEws16Z9mAvVoiHw60M6FMh3SJpgaieNmLHk3AAN951II9PYTkLU
HCCq49bZOEMcmTr2pskbtwL6eBdvRk/mLiT/JiiOzcwy40k3LaPa5mNntoeK7+h8CaMc2NbGkrlD
veOm1bJlmuQ029wi/Aj7YhGpINVKEMCo1TDqORsoSWqrx0N18FBCYx7kfMPQb8lsnhCE4XAUNdTA
1ziLbbIlWpzP4Y7T83BPi8ZMYr8IB8PYtJ7hhofO9sLyM39W57yi0W7zc9KSrlSiHCsgPuRCTPOy
0xxn4Q8LbAcPinvj6qUVfPWsajJ8qDwabhOoJYjthgwdiewiuU+ynrFbEvW8s7Y+g4bNSrOIfdb5
wJtojMhx41KoDtdUz6Zx6e1UOHdLp7n1jTtnpb4RZts8q3i2bk8CGzx+DAx0P6VeT+0elkVq7Vhr
g2kkameqNm0+B4TSGTFZUIvM5g8sTQhuHAtJfsI4zHy7aiis+MLDTH8aQFXa275vkBnPnmiqGzsT
XXpbNSYt7mlOl9rvJBUPssPamzF5tgQaMEDmLwaQqm9k0QcL1TBjhKdZa+gf5GWTQWTpcIndVhgE
UJYtTTucmxlP4sMCN5bF3uAZwUlM5SyuDUN447XniDL8gHlAsHxKoiI4mHmlvUVzPEOii1CiFmc5
2iPgk9Bp6YXRC/4G2rObPoJ4qcDWGYTS7DpSVHTEoxSyx4R0q/LQTkFE2Flm1Z3uo2OwCxedfVLV
J5wNKApNtPDN2UZD113N2TLH+JeTjxNawp2Rm82N03PRO5DPIJOvqdt07qHyiCDfwnJPK+VMSBH4
2IOlaxvPWzxaOG3nephbWr1FIo1WvHavXREQUJoVyFiO+gB+yPQLAFRe+ZQzQgk+15KxBxlapcYB
uyHThlhV5kj5sA2cogaxXhnh8+gUaq4IOe7VzCZucr3h8NgIR8bEmhKMV+KVab1+P1VGWtwXqWZE
oLabst8n0Pde9UXZu1yrjYXSm4zTXk7W+H1p/f+gUryt3ovHrnl/725eq/8PCkaTjtO//aMs+y8F
46Zsi/hVO743y3tYMuL9U+monvu9dDS83x3TAf8ihasLG2DQP0pHw/6dlZdFL5ElGAtwwWznR+ko
7N+JDuRExHzCNE1Hrch/lI7C/N12JIc8rwdS2fKM/5vS0TR+GbSx9KejKT0XnISnO4KW759rR9ec
s8l0WJhao6bd6/m3IO4rRL71M8zU4hgU9cfQqnH2oTs6VVlGqO84PgxNY93oAUVBmCPLblugmBMT
pr40EV6k1TZayG4CFPC1i8qEK4jVXBM/TuIY6Xvf48M8JqaZB63Xy0P9Fmjs+zJGm2jW7Qc4iilN
S2s6cy67jeANh5UsP7hO+pWVEwM5qEhDeYuS2n7MmuZLXQ2zH88pKLrsDh8cDqUyNPZBVJlbp2j2
WhgNH0RHsqRdTqRM5xBFzbG6m4DuoUfD0JPICTJmYpj+3HAiVBI1J3Izsj7ihFl7SbSO7E/17CCH
mBtP+FV/smNvr0JnryYDNXTuxe9TGs/QD0obTFgIgdWgj75yDrqeKEe7Jp5GoN7zpujVrqz3Mg1f
YNgOL1FOvRs4CvPwrRmqm3TJEHMr0ZQkup6mW31u4/oVP5UJqy7s/JKBkNa3B4JcSO6lBX6bl/QY
Ej+dQv2ZYDQgIMCtyyI5amD+dFmKO7ognT+hBZZDHPvkqoZ+vqTznt6/xVuCnRiNGjKF+FnwXxMR
6D3BqSEhXgbTlrRQpyyXTQ75IZllfXSNpeOMjkYXGx4MyfQNBdwIXSjNrmHAk0E2gxtHHrgf5bGN
wJjS2Zi2mhkhdXczeh7hfM8sJEJEl5Zw/keHyhPL2YT+YIPLQcK09PJNLjEamYgRTMt5X0oTTWr7
FbB95wMcVYSoHtNUHSdEFFpAM/I53fMxNnuHi+cucyb8mG3Sb9yqTp8T44GL2AjOrNm5Fq6NnLEW
/Ab9SWNVcRWGcNTdpcDdLKJpNwzlOck0xND4JNupMm+FRfO3s3sfoY2zl62D7ZFEQtS4Bm7QoiPa
Gfr90ZrAW4C5JO8ttttT5E07K8kI160mqAKDaxCQUtBQRiSAvLpebiMKF7/tvhVTNdA5EQt+ZFWs
ctXdtbLCJduFxTW1dMZ8hBJh9T4YwbTjwO7PjqMpwWyybdwhIy2QdI9QjUriYMZnC5atRSEgrGi8
7AHYiJODstonxrferQk1fZ2TGdPk0Icr9MWYgvAMkJOBcV8P4r1ktvMazRkNotT85LiDsSOixFuo
ckGJWQetgqpRWwoHbaW3OYqsBRX9qbIaZWgcn7Ju1PasRF8iol1PzUKrYibQgmWlSQTRZD/LvCYs
sp1I86GbDcTYS0/SWF5YxL6KAVmSli4Uy4PzGR0rZ5v2QrLlaa7TdyuRoFQijNbQrLeYFL6QZh1e
TeNd0enLXY+9FOAviqy25G8jtyFh2UZEU3KPMj95NcbivGgOUpS8pnzX5Yc+tk5VW1UfBCzsTcKF
09cyu8RHGd7N4aTvcDJ0ciSGzgRE1+Wuds+y9FNjDSe6n8ubnS8PwivyL0aR4fUrjtYQ1wTa9Eg7
nOKDHRWwMUMKEhSjJ0FAJvhsE694kX+WVvxVUOXI5bGKQCnMPaUZtiH8v/himjbdEQbUgCAml1HW
iFJpuZdodnGtIBvbzIt77SWpThYjLLVZ6yyfOhr41dSdi27cAXt2QYuHJBda7b3TUovGjfHeWtaH
3s5nFjdpeXZK8i2APp+yj1aj1fgY8WBVhhrl9ITO9t+mfiTuXNf4KnvqnJBIlhS0zUA9Lm9jfWH8
ueXVdk5UMbBb0g8oR5VIZrL9UerDPu2u9TK7KXMMkLMcbpIKEb0aDUK/LZ8jTCYod7wduVC31JlH
/Gvf5mB+dG1mh8R1Huk7HPMGA3oj38QUx1tUIh/RuFAMOvQJjIeqV+gyfRPQ10UnC06t18tNBON0
aOIHJ3ioq1EczaoAA1r0+KxLZIN21DzpAMY3wySN6yzE693psbllLXyMDNggdNxQ55Rnrm2+WVYw
ZLyPeoF4LPXA5qAyCmat38x1CagOkZ50o08BrsrNbM4gOY7OMvPVcyM+bcN4lTTAWQNzaifRyuKc
cSh0uCIshC5Ji/Ar7wFmdPEDzL/J12tr5jSY7k8coGRZLvFZw0PB25UdM3qCc2MmWy3k61sfwomT
sfEi+rIiJrtbQLIYr+0sX7EnXRWiDiE1dBou7vxrq5rZVRLaAICY3/Reg2OGwZ9flS34Stn4YY+J
BspBswVvOm28qL4bqknD4kM1PY1fMOYFKnlLZXH3dxWFxZXIxd0oBh8Uir3V2ng5kU7+TkIUqu/0
zTJyLOnIBdBaMwrNJ0ZJ9vSCYnbf1stjYmsLeuj8W915b+UUfzEzE16rF56qomi3aRe8ukt9Y8ug
3OJGIKBECy4iEih1aKtsvKp5QbGLrNTuztknGYs3p8uqm8W5iVn64Ytqna2Ztp8SAuMA79qjv+CB
h9JQ3Q86WGgj4Qs+AE7b0Wo9TU3Pis3RuECwEtlUjqvWi8WpS/thQwLkWXM6KqThzCyk3CQGpJ+c
Lq+kH5znZ/gGW/IXv9J5+ahMw750+5kJo/aui+gumCwQJHX62NJw3JqkOhEIczLUqpewrPZ6RIYG
89qbnMEnQut5qcjLgwf2IV6UbayRxD70CZa2xNuYRXfEzVRgGkFHuOijiyRpibZ6idI0sXRqBX6n
si62dlN/4J247T0UBQg7vxb9aG4MK/tQjIzpLelFGzO3sUDPWDwz23qfPGBuuCjQYRfIPPXx1dCh
J3oO5VPXfctqMoAbw35s9Prsos3eGfS6NszgNsZcfMQ+dmfpFYj1MSSUI/qAMy3xy0hfHrEUb0XT
f6QdE2wilLKbHp0i8QzYWoIOnf5SQ+mcBpTdU5c+B9GUbrUqag8SVELWNt+6yjKJ+8AORY3ltyWK
4JY8DqdND0Nj+q4Vq17UTNuJMFMgdN5WZAgsE8lJiRhl5zRO5iEe0JDb1kuX9N15BHc+NGVytiSd
IhueBGXVoc3Qh3lMB30cwJ91mmZzhLOuNpp3kDPj3tHfUSfSmQClsW9SCy+pTpCJQi2vRF+ugM0+
KLrPmfpphABf0ahopPb6Ysk/BRRkk0m+TqDXvtMkyDmgZm2MAvFQkXIdZ4m9DQocH1NFxw8JNUlb
6ReXrsGlzuvP1iKPljcRLD++saINIfXqAfwXBFrj9NRw2NmV9qW27Ye2GaBZFM6TjIDp9QZTBQKp
Iazr3Rt8zbck78jaNDgBNm39TJ+sAbFmUOpZe6R1dvcxFXaMyDs5Yax5sa3kMcAnUgzH1m1vtcX8
lkpdHjTXx3bCF9ciUdfRtwvaFaRJAbigoDkMlDSTC7Q5CKFsya3XyOTsAKvWJ5QRjHxvCLETeC7F
1WAnd4kF8wQZlXSim3HpVf5d/sULXQkNbdrpRfKt77Zh2yMNjvxycepjQ4GUGTLDz9BgP8//F3Xn
sR05eqbpK4IOvNnChaENenKDQzJJeO9x9fMgq3tEBrMzWrObhaQ6Var8A7/9zGu066ayrhQCbuoP
M8a24aslmr2vCguJsn4tWIKPFrw3rZ0VZLscKiAosiXSC8IGagxU2sAIDS70IbRgzCMtIandQWtj
t1Ksd3TNwRgsbyOlE1jEOzHWkaPUFwi10+JquCvh//bLVAxwb4v1tkTofMJOCJtcAcI8WcjQRw9p
uxxAWl5EGtQJ2ECxr8pnotxR2TKs2J+j7iokrCx5W0j++wHpAD0vvFycUVtIlvsqly/SXOP7AxEc
/0YpsRELxxDd+JIDZSTVmRm8hvy8CL5FQmyvLoNkg3IYbQRjN0N8hzWp4Y9WsEssiE1TFRxKa3kZ
AtKmungFn/821fGdoTZgGqBsEwvBdG4jFjMXX7glD3NZm5CLckS8TWKjQNd2Yme+9EYboxryUiTK
dIZnFPjjQeN1aqw3wAaJy8VN/B64KC81RIlW6QxqdRGM+PgUQKbiiqd0UKPe5f/8Cb39HJ7tiOIP
ho9CAt+em4DE7EbknfeSQNobBjR8suUddHwUd+TkbcQ2xEFxI+XDsb6S5tdMwu4SgP2tuppWpMLg
QtZyJaji27mh/wcYGdoXf/KYwS1NZh7QUDHOolL3m7q/HzFR8NHk3eaQR5wBeLUX3DUzvO24RfaI
cpaTJFchXnFOYpg309BucgWJvbi6BEbt8FK45YjtLe+mCUzIQ74GQbslvBznhU8qAR0MZkEuoWuX
QYD9vBhpJg0XrjYFBusGe9GHNG2vo7l7U2iLO7jg3JVLhMqBbN03M3YBq+YBldBS8CqBD8eIKsaJ
YwPeUkeVq4eg0KFZU18K6gxFYUQIr+U6vJyNPiZdewTMtNxiagGOtrEQor2cwR27zUTbKFvr9m0N
c1II9W2raDABiWCUduw5FyaC/jnC27hKBQ4qVIM7WGFno7P1Ucih+jBKVoHmNDLj6UWzCNMGejUq
cMGEyeDv4LWho7MCZfSlOcQSpAudJssSjhvqYJSmDc45RcnVkWKFWSCkJc/aZwmruO8uuwlpB6Rp
ADnpkVvNWedL3Pv8MlR1gwuzQO02KbuLfNXvKVDgwyMxR1sHM/SZbMvE4yZq7tWOSvmSgu5OQ4OA
ZeUtyAYdEcCtNCYEp0tQ11rq5kbriUdhCTfgfkH5PwfGoNhSjE7D0nWOpFu/ogI+Ew5QLsi6als0
kMc03CalCYEKUZp+4Tv7OJpkJ33CW1sY0JM401BVouUNRgmBNvExtGP1RZ6tHHFyUSeHLq4bdDuI
/CJoxFb1JGB93NekW1m/SyoZRSATqdGJ0N9v5oGNnj8qMfeHhoHxeuVbeOcBf3ZRa4xtVSo+g7Dj
rVZNXxtmQrXcy1Msb9II9HMuzJ9llju1HolOVo6bEM61o+DA5phy8mIkyvrOVa9SQe2eoi5qJtVO
BEPMxdsOoATxdqyh1VV1r7rCInmyhkxHhBFNgiUUNGInKo2XQjUaB8vF8m4ERGCDa0xhceI5jH5a
7MEdCHiiWuA5GvJ2wWpxQSrErwaXk1Yof5frX6mYOgHYPevJV3hieyQjz2gJZDbWXCNitNbtwMUF
cZKCjWjuggW5Pd4eMPfBp9goBykne66n8on8cGvUPToQpdWT9oUixkV3yD+RKkwruBxegT5Rqeig
/9idNiMxo8J0XKpfvY5e2wAdoiuUxtbj9pxZoFQMwymhL0A4yztr3Oljr/pTYFTo474HWEOhvMyW
rOccedD0vc7liDaORoTczPspyffmIDxi19c5UNYvDIlLtrWyfaVND5ifXVhZgmYomlsYXSiPfXNA
8pKQSZojty0mdjjKBf0cE0mozRO/GZ1N6AMEAjOk+Q6QQWCUOzSc0MUcEryZTJ9qdG0HVRr6y/Q2
9VguIKiA62g9nDVRsx0KydFjUcP8AOm1Fnuy3Bzhv0cpwlS4cVwNw7uuU4coBvZbuAw+2sWy3xVr
YBe9GIjjUc2AkRBVui+L9epB9KnqWuUD8eaWE6NNIgp3AD+rLbSXFLGsReg20ZgpKPd1KE9r6DFX
i+i12LmgVXqoGlE8CzRIu5OZO3JInyUYixZl+FTdZ5qwXxTppWRIFPV5goKKZZRGybeCsfGragl3
9KVFZyo7bY3YK/ecfhBCRCDwsD6lyyUtspPwom5gz2iwc5TOTvqGx8FYfHQUPs3lXRzkyUuzNr0J
rcFTtfdaqMdNl5AE6GLOm5jGDfJjKNwMwZ2J1RnJf/yswDPMUbHDAF6PwaNJjjwh/B8vNclnXUF+
NXysE4mNmQcbrqVXtHhC08dPMiTE8Wm2RwqltDk6d1y9JUO5NinuxV4jZ6/4yaUsZLMTBdJQk6o0
Wkno8JaZ9TpL7CU5e5BmTaO6uFCJ4VcmkvVICkbwne+6LMPyu1d4AClVyZHYuJB+Kxetm/MUbRkj
qFG7HYQHScYaV5Bow6/dS2U+H63oV4099WXRf9BTI6jSk1ulC+BQwrWPOOpePI5IjZUsR8d1OcTh
bYJVWgptCELH7BCN0LHxrTHK3SgaX0OrseuOHEKJzfu+5YubpSSjh8gkjnwx1PjXtpE9SRtuzaHV
NjVkTZjgjsi97OQixUatEH6hQht4fXazAEmCsCNQnrMwdlqi2BcM3lJ5uTbrpkPys0Au3vgF2R11
KzDJUzes4RglyxHEk0FbjoyivaLyS/ZE79wuiLLmWaB6C4iOas3U2n1v0v1c7DnHD7ERx0+dN8Qi
icJ0bask+mY2KCqqA7IZBm6eCswelG66aoscsC+wQ1xTmVrKSwEOxzy8PMCmQ4R/BzT0CbJx7NLz
e+lq5ZF9y4TkxuJUS+7AFV6dTKR9EYQQaq32qV/Z6lSXnNDK3ZSIbirYjCWa7okoP4uI6nC3TTgV
EM0pwUOa40ezhI/4wRMM35CBLmx38swW8exCzR2FuBorgewqsMjfoVZFWNbDWOzKyI4JgMwZPf5R
11BFKKKEN7N/bQdU4Chuz3JPtrfUgyc12lMZFo9FMPFCEFCaKJDCbFSeZYHgg3BadXB6Q35OuLTM
+goMmivm2EZ35iUpDuKr6z61OuRIQ3MBWkYYVrUwfaxPbIfxpOmk3jPyfjdiK074vPiJYMzuDP/S
TcbsvK/CwINh/T4mEc6V4qr/iea4ZtapA87mHSkGEVFqR7IIGCZEoiuZFIW+vuxFxCGrEOnv/0po
ETL6ILupSh06jj+ytQJTy+mvALFet1EfhYo/OEEHC7HmwAU3Txw2RqrTx2wYmftxsjzw/PgwAaNw
BYNeYK2XFKQWEmALC42u9NG55UGuMVuJDbTPuevdvJCfjFm57brCDnn4kNHh/JW9ZaH0/ThrAnqT
+oC6tVIQPRhnWqm8p50MeCKoTC7HCiAfVgWrk0hsjLfBTMEnV3PM2MO9qA7kcKKSezgi2IHZfIoJ
8P2+4huwH3LKrubdIpYozOl9agxK0Kbl4lu5tlCKN7RJVAcTlJSe+ZWVarWrNKjgdShpREOCoR84
dLJ9zOLSayUNDyhDbegrVbZVhq0DiVqzHeUfzYuyd60OHxutY/ITALqY+SHYK9mz6cf0MvAgEEQn
lKkZd4gQmIWA72MNvmgwcZ+mNA93fXE6WD62l81GjtMfInNKZWw73TqgSIdz57BwfiThwbI45Qu3
2WKwWBUKqw5yWedz2JxXS7HQsSeEz5F4yYz2YUmmm1CofsWJ1TgG3ghpS9+qMuF+a1V8i8/W7VJJ
+zZMbxODeRs1AaoFRN9B/egR+7ZSTnYKcgBc1MB9PV8KJZm/2gy/FEv2upaYdJab10h5FCaxXhPP
V13Pzxa5fERSgDesHV7HFIISDeHdYBK5jmhy9lSdGvljBRjIFb7xyUomVov4gJill4dWvDFTyQ3T
bnLGeEH8J21gpBXPScXXGpH4uZYOVAqmdnIINUqbKm0EKPTko4EGC896FXMgRkOX3gQ1GC0tfW6J
nWBYUjJR8p79Sy5H08xT4TE7RWf+mvKyup5HlhfZ/XckvDOblI0bffoo0cSjrNO9BhkNPpVZD0LE
5GiP+3rLpKEWjx2qol5KdXenBTciUQw6WuzUjsqIbQaASuPhMzfXuyBCe87StXMwR71dGTyEmhJ5
rc4/Q+rtbpSifVrGL3W++Glf8ewpq/1rnXNPB88zLuGOUaPaNddh4ZZXyCVTPY64VQko3SFWZKfK
zDczW7aqTpkS29XIFqkmOkJMeXtWt4uGGii2Mqm/hHSCxDQtfWymBZGFJla+0bMAty5E1AYLNZXm
RZEy1ZmM9Axd/IRcXGafdjK2SwDhpErztUX5JdJRpgqIE04yBfvRBA6igTNn7dSaCuYBNUC87NtW
cpoFWDt4JwKLfHbRF70VxOQ1jMIrU9ETt5t5J5H5gWyNrWUMjkMt7sueBW61/BMbK26Nin8qoyDl
iNkF6rCwjCoWbR7GLWDsj85aD8XIgyomwoXRJa+dfs3SytzCQKWEJtWp6kZbKpmPtMKv/zk/CsxR
co/aCOkZ1MWvLM8L2k4jMiuGcg/wWCIig1NiST64mwIiFmFRmx4S67MJ44901iC4R/K1Usdvc5Wi
vmzc9mH2XOY9JtUtY04FOLTc7teChGnQSG6FMuCkTa5mEfd0EbOMoqlbh2uSLLyWCRRhtg/i/BkX
lJBdWglOKbxcuBdi+BHr+lWbGEBNmFqcwbt1F3KBrYtFJ9Smrf2MhPYT0tcKGowDnsoglvCSABI8
g6oaRSwqhWYvYQYS1aEF2mzd1yZGaWIkXIxmfY546HOMyAMaIibWnU0MT1S5HDN0P7MMVinL4YGj
c6NB4PGxIs8oePwteB11gn5fpd3CYgeVBxRxylh3aRJfxrLF2UrCO1Jdd4NUTyh4VC6H5xnRCJpe
K45rTeDGKnLLhW+LhGR2ZCm/ybUZgrhEsGncrdTXDl9su+w6lKwE8VWc4tQWDQzmgox5Rl0fnYfy
NmrT7ZJwY1U1jxEKKfteDF+7jL/DHsZQ+o2kmWQ+NUNHnyNiKKSC17+Ide0djTW6u+iAUyZmcorA
+sjGu0FInd/Hla61jEhg0btGm99iXbDVowDdbO3QRUOD1Eca+UrbbmnQC2j8oA8/UDmnAmVriyVR
wKQFNo7CrzLjvExq6cNEFZxg5tDD30SDfupIxhFplixNQvWNfCcq0531rIGQdoBHPqIC6OESwUSi
8eoFVnaoenMz99dlwS2PvfU9onwHNdJ/iWlwG3c1Ip0lrO+I9kbJj49bYfGKKPTwUg8d1SBFToXw
VVcGNCVj6V0qY8FZQuE1aSvfEPFIb4duZ2BbQbBRkTeZ6gMAzt7WsIGAN4zeTNf26AoGw3s/6Y5I
38EvzPlxGsit451Y00PjlSSbSpRNMsaHoLPOVKRi5cZI7UIVt42Q3EHftWOp8uRCeKdSsV2G5Gok
aenitHEXpT5HBBsk2XVrEWPL+uBPRLeuFl8hEwhOQI3OlsG6iBvr3AB/uVTmWdHwHKbTJYRhnAvk
Z3izlFKE8yZFEos3zGty9QPKtmFXYjc60nNm4kaBqLRDjPrcxzg0RtYDbmWX6ULtR2zj3pHBjMGi
l32juDGzRthoqb6VsBywSfJYY3LmQq5IGLN42SBrQe3d7gSwsUCnJmdulUtKV28NfSlX1ZLbBSkW
iIuUJMC/vkhACbvqSpKbhXyBfqiAMjpF677ey4hxbPTM9NWkex7Eh5H83hb66mppOIzqor8qFRZZ
loBYs5pdIz2g7yORcodqTJxOIrVE7k0X8QBbkuRrKX8Di0EgxzblHBDtG8tesABN95GAGAZHBlg/
+lzgfClYdo5eE0+rZnJL3/qpCWfIrkBKtvh/3oAjOBeEElmAnIuynUOaQIiuwR34feeK+sDlG+t3
FdiFMupIlbVpcPFJemqapKZ0QO7Y1m+TRbCyUAdxDSvw8iDrvG7Vxc/iggxDCWhUoqBZyveiibQa
LAQScmQIcd7063YenVhDNYAbr46UhFBFGlFWEa+0sN8J2NKB15hukrDaVwtFs3qGvBGKLygzE40V
gKOLOlTtgJgT47zXdum5WZFBBTLBP0fKyiYH27WW+pgkVPAVAee3KeRvp/Eze+U+zlpIz3JW+CL5
g4q8FWhe4MqzalTu2BOrywEaz7qOGvbkYQcq+WkOohTkm62UPQJDCscRTgm9/xq6WZqR4meNlw+f
K4bUtgI6V7VadLzhGBIkTeHn1F1sUKlbBL8QRm8LVx+FlsruCpLlBUnLBgTP9ID0J2g9MebG7vJ/
GOr/EbLuz+yKb3SM/x1NY/NRrkSH9v8H3J0OfeF/Bt49f+Qf34gd9BT/G2ynqf9CfwY+vykDq5Mg
R/432E6V/mVKqyKmZRqGhUzUv8F2En/5X+A6Sf4XXUxx5XmIAPEV+T/B1knfCVaGSLFXlUwgfKqM
1IBpQED5ysro0LqlCqpPTucGBzTLhmvKwJnPc7od3cXT5E23abdf5uK/uCFfuSDfWbG/x9QAH8ma
IqJibimrWdcXJohc9zKIbS7DkrZ9nzzU6kNVvP19DPk7X5BB1nGgnBiKrquaJB/RTUK5m9plxSrN
QhyLdKRLrZ4QtV9K3W1lmLkQ59D+8qlJKbI/RRnSAC5yKhz3QMrNp1oWsT8K5KiNiTSVQd8aSWrO
56rQqdqWgkajeDIeVS9FleSEu0uJ+Mgu1aNxeTaMicB4rNusckpSR9CvYGB/249HsexbmI0vJ75X
+vm9EvIaKFGZ2OdJ+grU/DqpZZdP3VwQ/46OuWmeWq+5U7aRS+PSsmtXt2eX8vLGcP8+zT9HhZ6H
frzMXkafQjnaPkhCoQE26aArtY4wTl7UEDv2OiBUj3pjZ0DBWOy/D/mbMvxvJihgUNUEjAynGgAy
e1c72j7GPCQLSvbQ6AEiyF7md9vATx5ogW0QIL/8+2hH5+PHYCBjv05rHPdBVpUMZk66W2yHZDgx
g9J3a7r1cywWTEJoUiLxYB6/j5DNQxWNyQD31sNe08nAVe0BErjlBlhcfC9tVF/eoj5PZJecoFce
HcR1aMbk7ENGWDm1R6uHax/XA7valrTOw0VhC6/MDWrV//sc/mkYBStMjqQlWT/Oe4boA+DvEFAd
EBO0yawO/+7D38f40zRiN/fvQY4WalykwkpLBonONcy4I5caPpPZCGe629nSJ0nOm/IZhXaz6U/c
Z5LIEn3fkXDuvox9tIS4ZS4JjUjTTkX6CHGIeWsxAcqp4/QikQq8vVcHs/kO0vo+n9rbE59+NDzz
ykJpsmyZnH0DIMLRDgrFEYKU0TvqZjhXtoI37WlpbABNnTh66xx++c7fA7FdLI17m6X8sV9UorV4
VBDP6++74bLEaCfQbuv5MumkzZSlJ4Y72je/hzMMEdNGBuMaP/ou1UpDLS5QVBx4LApbMqViJMfv
6OWO64/cnZjHP1xmJpJ4FLDQxRRl+ehiiXVEo6eekr9yhQ7NznoMvdTJ7N4FPe2Q9TjVobqXnk+M
Kv+cVBCUGtxmCZUfUO7fV88y5rwWRgDqyS7YiF7uBbtii8eXvdzHbuKcGG3dit+XEEy+oZsrF5M1
1Nc5+PL2dorU9qao0h86R0qB0bTWAYfrWs7sWxu6oDY8rKtkT2fYOXXTHd2lrOf3sY++tAg6BYY2
Yy/v6+HUtpS79lCwvc7jsHQ3OC5QXjvxwT8XlUFNgxcR6QBd/C3R8eWDG9NaMIsiHCbt35kb3YGy
5Bt+fAD5vwc+A6zcgQx1Yp7/EH58H/ZonpUoEztxZligOs0Owtfl7DXnwhZExyVqb85wlp1RHfJG
1VvBNDvZL7zKKRzlOfVPxVt/iA2+/5ijiddh2mA7xI+Z/PJSsEGLex3XBApxDiZDfrSnnuSb3t9n
/udlAdWYJ9pUJIOg5Me+ThGRENqJfHKmaetVqgRAZRjB/4DIz4XNAJkUXwugEou8U1rMCU+crD9s
NxYdAwG4zwqs56Ovjvo0ggBZsbz6u6o+atqJP/9P0/ptgKMnB0VtkOIyA+CU+Kr45H+H9L4mfnRV
Lg3R7Q7Vy/yonNAJkX5ei+a3Ydcj/mVHV1lvZunMsOqmugNY2pkATIGN2ATUd9SfXKwKctM2nk/J
kf3hKH0dWF3foS8DY9hkEbkz8ARAoUaFOnlS1fvV5+vvO+f4PV0vChSXSIQ0clVVEY8ufgFGQC2r
DCTuFT/fpxvjot1RhHbVE9HdmkYdX4eMZJm6Af0JftNRlgAmhT5Yvs7lwbA1HwR7bU+G3RBr3eru
5MChdGgbTfe0V9u9etmekBBc9+DRdUz8TDrHdcwjDsf+25TWitxaraYzftxi9I059FA7SERtxwl3
syk8cS39ae8YEkknMbthQds6WsKaB0jHQK9x5g5E/CK7DTCZoXimFALn/RpdTjucYKkLiY/RDcpP
93X0XIkoyAo3Jxb5x/EkiLegifE/LPiPYGLBBctoezoY+gHhZGe8Bw+yTTctlxItkXfBpcz7Hw+J
jonJfuL9M1Suhe+z3cH3rQpKRTy1HNcN1qBO4qrX1kVysz4DCHKcOqvHH4ncgcZca7w8EOR+PO6p
lACTzK0cU5DPSVN9JX4B0oL0IagJsd7EYrSF+g2Dq7+blN5eRmVTtWh4J/mpX3J8Hf/+JaYIF88g
XLTUowcpidQZSoaYYx5qHeqR8tCsArZQ+M98Dp4F77j7BH24hUhrUVsvllRPjrAHDYG2581mRrMt
pDMowmf5+7L8aY5kBYWJ9ZaWzeMcMtKwMZJNLQckatpoK9j9Uvh/H+L4mK8f/3WI9Sd8ubl0WE25
oDBElQAbAelattdWhyY1JBWEERwgiqAXilP77fjCPB726B6Tlb6HKsSwPS0kxaEw/pHjw0FSjhmS
6ojQijeak/owYE+F6j8ep3VsTVsTPIviE52475+cD1VlVIC4sUdTbCGh8FpKBwxg/KF/MkCZi2Ll
GM24rxBQsMTRVxCdlg3UI+ZlG4cr48Q4NR1/2oJff9LRwxWkooDKNFvQus0/sSlxlbe7+XLaqm57
Lj0gs3cHZscGAfGf3nrwRyWEyFRRXyMR7fjccyxD8zecV7PpM1rURna4jXj0CuuLNQTi6PuHX3/f
cn9YABIXNM+IgcjtteMDp7UmhafFqp3gQniSH7CMA6KZTxeJbzk0xZDvegBdaz2I21Np/c/djtYa
5FuyirWYuJYRv+72pS9LJM8BaaibbtduyJZ81T89zHEhRpTRdvsyjnH0mBRACYuwZ5zRGVyQrk69
ifxwg3yQj7PziXDy91P49an8PRpVH5k7nPKpefRUoyMRABihRRjt4ks4vXsgG7bA+oVc3TS2Tm2a
9dcfj8d9JFI9tEgJxaPxMDkr08mgmy3umx30lW3vjy5tJt/Yndgpx0HA+mVfR5K/rxfCh0IRWRot
qp3Mk6ScgY60M5Ky2DE2hTdvZTvZg/Y78YV/2iYcCJwCSANF8fjelWtjikpNWoeF4OUHO7wGd93m
5Of9vN/587+Mc3T5mpk18tDLlYNNwFN4gwXDJtzHDu3TnPmseHZPfdmPMEcmn14DR+qSOuCe470y
d4q50BfneT/H+8BVneQJQD/z2YNEZMOkLtS2E9P588Cvg8KbYKvwiFnm0W1v6rTJTZNB1Q0S9R6o
GF7YpuFMAA7zIb6MV79jjOHiVBX2D99L+Mplr6PRDGDi+HtzAJPoKGFnGVwYT7gvu7HHQ3+uXsFO
cJHEPhvPpBO79neo+O18rIoBX8Y82rX0DduG9ifsJk97ii/jV7DgF/JGeVIpuwkYS/jTTeOJfmE5
6VPkmSeme53N78MjccrhVGRVl1HXPJptXVpUPW910w4F4T7V+zNpVt/VtD8/cTjXY/5jHHjbVNcR
rmJjfT+cQ9JbMhQRAFzu6I2X7Qag7VW76y7G7alt+/vP+jGWIkJd50zS/zm6cowk7FpIBED2fN1b
rii0TW53LZR2frlGqrQti215ru2jy+SmvdP2dCD8xpG3GC3/v8wugFeuWR4xJM6/fzVBcqZWHeSO
oE4Qkz+o6ifs3b9P7R9X8MsYR/dCLsarzy5jWPVFKlV4wN/np2qjP+4eJCp4ff/vdxytXgcqL6vW
MfAoR2q5RtfgP84qKBRSY9BUiX6cwmY8GsMcuyoLqEFRwM9y+Nebf2ILHHzsND2PWh8SrivsTu0W
6U878+u4RxF9jPHR2BIG2GHtYECwhbmxgyXzTyZz8oph1r6fhN+tEEicpkT1l+6dcrQ7xQo9HEB3
uj2g7PNeUurnGsVJJ8Y45qaKbkyrOYtmcCjIge3yIdsasXDWx9oteJ4bI1lBgVaJ6qKaw8gYskvQ
xW9dniKhM+cOpEZktRL5UJOMGjBz4rjhjsYR3tLG2Ul7rBoGONfSGPhzrznwYJEIys/apD7kbfwC
6TLyotyi021al0oLZk4pR1euQ7jN0DstKAeTPl8b4owAViXmO1PGvCURio+gHUJPDYz72sQAWyqw
fNYKsB34Va9CR4dCD4KLqtRv61gAwgJsq018PTSyS2FSIcC1VR/PfgXz2gI9U8IO6HRdRnlVgKuK
oEdK38Ma/ApbCCxkTYy2Z1r6TMYE4KCRzREtO9MMzvUmi94ss1BuURrrvHECeTsMU7XPdDj5MraG
ng6aaDsi8OFKlHedACHGLZYvw3uCVjWcqbq9ivthvBLETN5ApU+Qa4N+96FE4MdgJM0acljowHh6
jzqJps76lZFi8yD2N2k3Y9prdtVNqonw5qEgORUeDTB/IPvqHoirDja9EtxGeppdBgaUNycbRv3c
CvIrgMa0AJfyoe7Xf1GCz/s4N7kI00CCrqY0kdo/BVGL2VkdqWmHYRxopoUz2ZWCaXAFJA2Q7LDV
QzDAi5BLza84FUbQ0RKSbFrkoDYy1FAVcGsHQB3HWpzofp/JJVL+E9Ik5/C/U+UWPEeQvawK7swt
eOvo2kShCBRMOZWEwZjDxRSZlcFt27TV93mam5RlFyHm3c6MaMaSs9fq8iW0ECCAMiLF1XMIp4qE
SKWX50qGAPF1kZoYXJ+hSM3kmUQ3oMdDTWy7h2XUJjCF2sqgj/R56e+aQAOUCkM/UNUMZlHaJtPZ
GGBlWeN7MYrjeT/UWguDu9AAN0axBpoRlwsJ7fQoEgDrgOqiZFxli7TBnEAPH3HHnDO/rI2+uBxx
bWKZSxxDMPui+BHI1d6sNb36xOUMVwzw2HlVqZvcRDPfDUK0MPxGkWsZOCwQuXnWmZ1ZStQZ3Vy0
EPCWQ2RvCarhU5D6qtZBq0qAKaURjvmCZmkVRffCGKBFuKGI01kQuYa0z/KHrC5TY7AHRW+FtzHO
ShMo6DqF20Q3m/hT6YA90x9rM4vaWg/NwBMGE6ayJSdn04wC6K7ssia/AEc4Ki41jEbZ9kKhUuCc
OWUpN12eJddySkJPrz4YhgcMavN32QzN2lGVHrk2WeybJw0K7vigSZ1S3bEVqL8I/YLzQxlZeCgJ
aR3KbqDkGhjnLIHxAQ9HvoV1hEzEkgVC6g14h3LrhKax70ke7dJoZzfWVppCbZru3CFbMIjyDcJ4
zaZhi4HBNot9pTSAGtl3mHSMwPPC/tFIVDyfxwWyBNaeAMdidatnAHPh9siuIOjtoW0NGDdtdxnN
Cv3JVkDssEKvH6Z+7fBAVy6cr+gDoh2xJW+dbfVW6ERwc0Fmaopt6A1VM861I7PwF+rSIIkxwJ3P
OxX1n87MJKde4Uccw7sZZCcOvap83Q9dcm7MJfKZmShCARuzbQTJ22kTFe0ufKxsKW0nJwAEnIhm
utDZjOEbqCmI076Pdcx/5BSFFiGT3zC1JkDC/MqF/Q0DTdPmat81quZElJ1gwHegvSFQOAX9AjuP
wQGWMo69+qIZ1qaExuoYVqGehaiEoQJPnqyuUm5gNABsD8Y+kPCpQgxbUhrsZvNhXwI/BSmuPtRC
fKG0Ctg1ROOWeMUqAmVXDE61DrT63dB6BBN0J63ArieKb6QBoA9kE0IcxAwZV3mE0Kthb6CJia7i
Sx2/IsXGgxa/TAUETjmVb/Og30y44TUNkL4qdJuw9JYJSvM8yGe5mOrnuGTVzlJCUkeaOYN9J4TL
ndGJwG7z5rENKlqlELecRF1VMMrawbBxh2GhR9nitm0lvH5RGrWlCgzOPGbCrgTjGUvD21KsFAeM
7AXYC5NxR43GEQBM4kS6MwcF0bdGI0+c5LuufA2gX8j4nTC9Zx1HCPR04eB+fV82uMeZH0Y6jOhm
IIuA5e9BHxBmSix9xLxqpeUhu2GbEX57lDQGv1cC4yUVjI9S0YGYL3KAGnFucYOkZG1xfKmMcJTW
3tqqPpq7Ma+JmwwoJ6QtKPuuV5CigryCBq6D/F7v6KNebnWjF+ArA5iN2+K11vM7JesR227GjQYJ
zyMQvJ0BT6ON4APJjK/TcEw2saqBTw6zW8w+IvB9yZ2AAMETSnaax2XBKONSXHeqIpzNemRdgPSG
uNxO+QZgNDTtKsBfVTNvEkV/IlOdQarkjjrpm05fDjhCb4ylulYG6SNBvRb1DJGXvKhEOFxzAEEs
u8/Knu59Ou+jpnszihlJmKEYfWGor4t6vIxLgK+tKHq63naOkecWcFPpWavpLBrlnYDOVmO05k4r
RRJQQE/K9CxpxV3ZmSIKGSy1kNc3KJt7UWndtJp8SKLGkTBs9MUFkQ1oXrKLTCFcIVm9a3pIPnKS
pw5Q5wTEZFJei+gf4FmWSa4cgEKdC9k4aKg+2OJSXLaNhbl3XrZuDy3xJoUWaCddlvoWYrQ24lsD
Cxp+1mkL+BrlXM9ECcUu6xDVkrZUNmmovASzTgQWVjec0Fv0niDBI4TVQuIwet5lXcgvBnVcPXHD
OwzA3+SiIUjBjU6Et4JC1V5NzK3ZV9s2zS+MPERkCC32ETA5+hXYAMah/q5Jxb3UwnECzyuBTEUC
Zegl/SptLdmHS9hCTwO8G033hBDAK3LmF2Ot5gwuWn2t4OWbm9rdvAo1ImdEzQPUcRheK+A84254
x0LZm82F22/aZbV8hpr2Bt6Aw5/gwfF9XQjQNAvSUak4bTF8dnW8gwpFjySaIPAOnNHGul7a8Kwf
ptCGC/UuCXPhwGRnEeJ7tI3e+447QIhqbwKoX2TKoVKrZ8jWF12Vnk1ic9VkHI7/Q9p57khuJO36
igjQm79ksVx7M/YPMaZF7z2v/jwc4ay6WERzV58AQSvszkZlMk1kxGsSnWKSIZZOijpVJ/cvU92+
eqbwAEf80dCjz140fqkqTrioMQM4T/r3ARi/qhdk+7rl7bkUvymJeMAxBVlfHaFHQSIRijL0pHKE
NOMyeWkH4W4o0LNqBruMgqNnIQMmZHTCxxBl2Sk+tnlS44uCi4La+uKpRCv+IMsAnxXjq54ZzQ4/
n/sg6d5wL0cUBuZtU/RfEYdC+FudaUlcdft4TB/x67zNJ2DmqnKTZfmPEmNdR8x77TaarK9NQF+7
Te/VrISVLIDiDkLjU1iNjw1UG7s2RtrwiNNYPgfQIMJ1HFR9Og6+QTkMCTx3yORmX0gi7MZQ+RZB
5CJx9x9FAcJCwyItLfTz+Fnpgdph8pAGUAq6GgiyGMkISlqxCBgva138GX031ZNX1SpeOUnMPZIN
iL7qvYQ7G3/Mcyy5MD225IhjlpfpB6Fr/HssA2l+sOh3DWqiM0CYmFDkd4NWYNrRQ7ARBQRA2pwS
uo7uy08Uv0bS/vmlg5GUNVafRiwVtKi7raFyxUKmALNWBLfH2hS+nvbT63laUFyCmd+g6DIo47Gp
c8BgMsR6DGZtWYvPQWAV31rsiR0ALDN1HdhNBT4cXYvI7tp8/FSgQb2LVPIGOR/QiJsp4EGDI26O
YpTmjfkRHheCiYn0y5Q6dDDkT0MbQUstxlvsmBETELwvWmp8G4bJleF26+nw3JTZne63huNJ9Ili
ZDlMXbqVteYN1qlD1ofdbO3/SJB2ZS/1iEPPjSRlpJ0TitJtPNbf1SZTodTiY84rh0vSwoZdVPAH
UnyIJn3un9Q6+as1MUSsi+IvQzaPng6Vr9QQoSsC5dnr1K9JgzmGGpWunEQPRmEhsFEZqaPNTGhD
QCLHKva5H5UHL6w9pBalb0Wt1ze1KJW7KbO+RxAgD+DTHsy4lPc+yrCOrmZ3Rj89Td1kuWbZIElk
/EYH7dZopE8Ipz6gz3CSpfGmSps3JaFF5De5aEM1fsC//IjPhqso4WNTKWelMX7iJvEglilmb0ry
PCI46Pg1bkkBisianVplEzowNnncVh3g9C4qvvrh+F0ALOJaRncWhsS3RUH6IY4ShoZtc+RYVewM
BcW9L1UtSPnh6FfNrN1zZv2+JLL3rNTBASuQYAdb7kXjMmPVq/eWUN8L1lC5iLEj4RIAD+g04Vs7
zAI8YTId6kFSnhurSs8Y3VO+D4E84WAHGw8HGei8HM3hTNlODzg4HSPPOs1ZAYD72ICqq//GQWFf
pbyLMEgNXbD4xo8yxMpKRDLbnVq0eeI4bN0BTRJ0VzTW5zh8ErpUdPCjfU7ojjzUGY3uZjK4jIri
ZAG7L0v1R+9BdNeMT20X3yHCXtzE3TCzs6Zwh6SGIxXTiZTyNGrqTVJW6CViLoNL2GsSouk1lHp0
ChUwLTKCnFoA90LSM/QD1GZf4wQVhqb1GRUiTvneUrs9MF5kFgswX62hCTs8yrtPujpoUOoayMCQ
dfuXMEQrfhDF4ME3B2gjalbfDC3sDAcK0WybZxQ0VdXxSztF6L5FofWrgIr7UmHnA+62SOs994Ww
l5E01KL6l6ZCfpBx3UC0w/sUauCFU5/SXpsc04BXhycgnpMKcCag8v2IK+sspSHsZinCqq6/85QW
3ZK6Yed58n3a1uiRVS4cCbQYYC8MKDxGYg2pDF7HIFRPYpqdWsCjg19NN1bavIpTeY4QfQ4blnMS
VDvUHj9TwHpWcl7u5Zshjzg2cnhydsz5ooTwVNLtFHKtNEQ2TUTDA+408iJBeWtZJMFERJTcR0yz
qh58pXopTFTnJAgkMEtFLKhHgXR7loY46biCospgyJ8bhfxU5MWbMxSKSyhB4HhBU9R4k7IGSU8L
WJgv3uRB+k2SWGLowkf5p0o6Tm1468XlrpNaUu4WQjno7LzF73NATiZBuaPyIOOMd7mfP2dTdYaI
4SBcY88deKm9L/rqcYB7Icq/O610c6TtAtHYyW3xpOpftezclqIbKIlbZ38F8EV069Qo3m0QlcfU
6lGjBtMkCrsuDW9qzf9RwQEauCBT7XMzSM9SY8H4hW6VBbJxS4EOvY0CCvrOiGXpBqbJ4LRdxGso
FD1XbiQTW4ME5gn4gc+jVQjHpgrzU41SqK0YAn8sGj+bg/FI7/YB/hJCLemE25ERvqaxX9uaGnXO
IKolWoAsSWRykRwan9pBsaDdd4+m0UPzVdFZ67zPYQajOMP7NJ0rDp2Ahkfd1K8iqfxBlISfVqDe
lAH3vKBqX6XUe/bk0TU6xBXImUjpk6d2nC08EZp2lDwybrJkbO7K1hgdzL2+tWV7E3TGURUkVoLZ
HCFAgJyW5dE28+wVv7jM0f1SI6WWG6dS8mNY1wi3qI9lqSA/lGAiLxYjEpYFwrRJ83X0xRFsGARR
atBRq/GswjObZLMmo8jUCWca6oJ1xEk+SPLrIJnD4yAkwz3lk6pxPU+MJFuThdoiHzCRC4ypm2lc
G+NA7ozQ4axOjknis6TA4+7Q6wr5qR5Pb5BpijaCPMXVvTxZHjeIdDeGD7WF8YLhlCmPwV6/R6va
7RPpdhagkJV7KSxPvEnYHseuT/Zeauy6CJmjOBpwTjaO6QidXzWRiarlRz3jgG17CRo9kqIhhKgp
O/eIiWcmUkMlQhNqEO36hL2bYGOoFv5zjh1xHGe3olyee2ihQoJCG+enRZqXipGryvlMppRw8vUM
DqD+KcdFe9cXh7jF+CvM30YsmZvusza+xeH3VJE++TM5vHwu6sc6jU+1Jv4MED0NUQ7q+xFIUvCp
k6p7rkQbiwpbN/aC8Krnbt36qPYZUFD/6ms8bN5K/QfNIJ4lyIAMKA1nxwRD4SGyzhOqHmRYlITR
melvS/QZEOSZoNih+VnAU047AcyT8qjOhF6ust95Ty07PbHVS0y6i+F+SL6zsHdShJq619NJk9/G
wbpXE+t7Ix7SJoPjMOyTvthLDXwNNg+gUvFQw/ywiwj9QY1ffgCulzhRnp69YuYumnfsop1cPc+6
KYKcgpsTeM0hnodqkVTD7EdFvXcn9Zcs74W6PA+BeE8tD8wzYrn1PBm6rZU/SgFxZ7I7NfliFMmt
LMpOwvIWS5REEmDn/CBzIPsZEFOPv2jeL70B31WkuVNLbCY/N3YRsghZEiCHiQiaFFAkj+KzLHzr
wECZyavJXRt47ZOMagS3zU1Xl4dxCh9DIT7i8rDLqpYiiYj22WvJ/yTuf+MV/hpSyENvuiS6DKrr
kEnl5JhBzKF1G/puO2LHbkokCNy9MQen1D74ieZST9yV5m3XoUPM6/OArTiMeXJ94U0wkLfHskK4
ywpI/RNyA75rpa9+gT6R5R0apAMp4XNYlVzZjclDJO2y6dSHVBy8FkHqHin6IX9RxmZPqQldKF60
WNpSa8Jbobw3YjLuQkMzVHCwI3PHIbkLU7Iy7pMC/7ZYFj9H7a9Z+lIJzjVinxqlYRVzAYonrsSv
x2HWNSyDb2rsKyw3A/w+pbRHmOnRjLl7wP/kNbzQwUGrX03SAxqgIXcBWRU3lvwckKkgFXNQeTvq
fQmZhTL48HMkQ2tigCMW3eQhsWtdtPOOmjfa/IZkouVYHScexTH/N4qPAKeELsuE6vCUTMj0eTyl
KBl5VnOPz8uJh6vtxTcJujr3qWCljxp8vYNI95isuUt2U9PrpzIZVEcXzV7Yxa0u/lY9et1HQx+H
R6qmiX9QvN+yH/3k4kPQsq0r/2dH5nIosNzY8JW87vygOyjSWAZOJJmyuACUNEobUJaji+bXj2ID
qSLXNgBayw72HxYMrkA064BBiuKSBeM3UzxEQz830arhhjKzLTU2Tty2CnzmDLPH7fb+bqtnvwBo
LaNqCwRLkXRC0UdElcvfnv/2R+llLqjW4gb2aXUG6erSrNZo0ZvLGdQpDY4aMiBi/pfEdlTQOPi4
m7oaATiOytwBQVjCrSdZxmglaE32yReBltJcsP44wrLh+PdsGcB+ADSJ4LoXTeEkQQm9zmuq8Xcd
mIr+Tn38NTnibXPYQjAtoUVXoebRvgPsdUaBwgpqOlSZbP8Yu8OXnrKkw9v6NHwKyeS+fTy21YXw
bmiLHm7XkXlpQmXapWzwnE7cqta+RFZyI2T508eh/jAP33X5/4wNRgIAVBH0K4yly7EBNbDKzOJL
RSfUBo+jgybLUXanPbboR+SLAapAZtZ/j3t9rwAGcjehVIvO+9+zK1IiAGMA4cJYzK4/yhSxyBLs
HoCBd4bJzamoQPpEfs/uXM3hAZLL7hYPYXWJsjwhuSgGKlaL9SMagOWofJDsyH/16HvUh49ndt5E
i4mV3tGwlvh0akOJJM4UMO2hOilH8+Sfxtv/Aq+1Mn0XcRYfEFgf60UnDnwr2Z4hWxGi6K4AVwiD
Fkf5ZCKktNtEdF6FhXalQ4VSMMPACPMPA+7dnqgyQ0zEEetq3xTGvUTL8lj2yWNVqOZbCHDkZ6s8
VnKu/k5kK7oXa7k61LWHbj66GF6BNWhVxOIuzKlb/Y/zrkngjiCCigDLLXV5uGUSUSWj1VjQ/lE5
NscZbyhvwhqv9ugcBpqiyqUHWH7J+/QbtJF4diKNQ6+2R8gGwTxk3SgKWt6Gca88L8WLpaTJ0Mmg
ROpQTGWQyZd71PflvsFwSbe97+GPjHLnE1pD4BsFl6KUtxu/lTvLNZ7CR17clLP2wDuegrfNjTqv
pMXPALAOpMRiy6jwpS9/BtXRoDGKQrcr6IzhDaWU1Amd9KTvk2GTDXp96P7hEP4TbbGuFaPsraQi
GumSM+1qB7th91d+ynfZoTx+vGYWWGB55rkbuqYqumwwMmtxIQaGxJfLsJQ2C+OTlpuIpIzCAX2l
zzU15VzszvFobazTBc7yT0yyF4A6pgbGaomSCyx19s2adUEndeSpF/SHkAz0qDQp2dyQW78CudKc
jwd6vWr5glz85mwAzapacA6SSIiRUxc0lFtxvwAUOHX3Ai9M/Dg2hnd1vDKl9PcNCWKDDvxjcYeB
mqfvUpgUGqsf/vRF654+Hsna+rgIMA/13QEU4IgaKg0BhKN5iI/+OXYw5JgR7P/FcXd92l2OZjlv
Hgo4GQcBHYtXbfpLsNwskzeysiWm+O8V8W7KFiD5MuxU5KkI0u2VPSYJPLMgCwfAa5zGgY4oNNvY
1JU9fTGLi5VPmR5FN/gOlP136lm84+5w8K63DtjqkeZ+/M3WthknGNVX3YJUtTyasQfvU0z9KCUa
/SNaUw/KtG8DVGchDB5KatupmLx9HHJ1GWp4kGokMtzzi2UolNCFQIWjyNZbT3Q9jgnFiY9DrG7k
dyEWCzFBe1cMTEL4HXZBU+XzTpuGF5DGoyM01gEp48PHEZc6GX+vlHchF8uRMmtaZxm1I+qhNBns
/B4BlkPnIFGDaZ+LRvIh+HcxoetKINDhcywuoUko6lHGPn5ena0zuu2B16vgii8oAKNkHUD185wm
2ziw1rc5zxQ+HbmhvIT1x7nShB7ULZvBunR2Hf8MQfOMTqgzHrdgxOsT+y7a4tJB+SA00fpmudyV
98NLtIOk43ovtH8dynW79svWm0++ShPnc/JdxAVwuQW6lydzV3pG9KpP/O3G37nTH4fTn+hH4947
Ujy0sfw5+7vYHn61N63tA7StzuF+C1l5fdCBUyevEy0ZFPMVr0HuWnI3cMfoduk1ssalGPV3qaVH
WIVAh9A3Lt4l5ZGVrMA1h10JuEUSr+Cq2IJoqI9xyw806k6pizNNfwbSQWaBcJE9wYgeDuIxgGgR
HSDPumDbNjbTvHAv05rLn7DYvxXtL4vmAWnNL+jA3iF150NQzPb1TjikeyzCNsGy16cSIWdJGENn
0nhjXd5dZlUMI0cvBTtbDZxxeqhmmHryMpNIBkSc6eXc/89KN3/P9buoi6WWBk3lxyjO2IFGaZTq
o1me5DDYOOTXxoYGC0oJHPMQrhdRhFFpi7ZAf2UWEsGogmqgWOsbQa5vEoDpMieCAs2BCsDi2rLo
YGWd3pKw0TKp9NksMrFzHMT9r0X6nJnqxiK5zpsu4i1LM0ldxAhA0gRrJ0B5nl23h9x7KMYfG2tx
ffL+My5tsTCSvg7TzidOcKueUfV9SJ9mZhgcyVeFY92731yKWyNbfK4KEbFAnSXRELGr6OvvJ9mO
b5B7cWfZ5F1yX8NX8RGvt/39VvCt2IsrRTD6zuoKvmIrmy3arHVqJwUK/HJRFnslDrt/8xVVDZ9I
3q283BazK1h4TcfyrEiti3s16066OeJ8k6S/CxEj24+/5dpJquKzDKSIEiKulZd7vDTFVp5CAOpT
quHJ9LUu60MzvX4cRJ4/z/LwosTGq8xAhEhfFkNTX1PM1ufw0uzWxaQQMcdD/kabaW99Vd3QhWZ0
KFw0SOH44drUIo2/eWesfsZ/fsMfAv27TFyVcqD/yLLb9PXF2ykXugqji9E/AOHJX6I0VTd46mtT
y31h8s7nDIDmdDm1BXaBVBBYsyjFQw/+UVDfFrq7j6d2K8g86nejSko1TVp6uTYKwrdi/IajFu3E
Xx8HWUlvFLjYEjxoKMF0+xZDaVXDb4OAKAAFUMX9c+cPT/O1l5dkcf602wg4r/HlgoGLC8MZyjkl
jEVArw2qvlI4ntHZFHu8nybkDntP9AHUDKDAEN0O8LAIB7XvHC0cFYSJ2TboW8VZ9xNTsq0UYG31
QDvmzAObwDZZ/KBU42mN2K4OZix6VEPll9m0d0qpgf71twopK98UWQVD1NBgU3mTLvJmUAiTbCaY
qqqH6qQFhxTskur4Ih1QGtkQCIBh7rChIZUG11rvJS6Y7uC3+Doe/MyhJfUrfdkqL6+c+Rc/avHs
61DG9yoDkJgAzIsyxE4DUvHxV78eN1IZ0CrnDjdJ2rLWgKEKUt0mddWgPZt1Bo/qmx5utGWk6zuZ
IKaOMhI1DeOqqzDWrJZqROId2fjRgahxm9RudlJd+Cm7sHbNl+RGxVf0gP77pr7L6gj/CW4talPd
OB8UYPzpk5MstvetIPyEV7D/eB6RM1zuHuhnOjR29N4U2L+LG0RSorGcJDTKwhz/UXR08faGwo28
NprzOY1H2Wpf46J5LLCZsmLJLipKnugLIe6f8VnDCv1x+WdopDhefwJWpRZYsmjW0dKATGEKYIT1
vtZ1zFijO1re94mIY5te9D+sPjkZTb3xvJoX/OVpoKugzyk/yWhCiMuFAXShDsC40gkyjRvLr2/F
6qSCm0hJcBr55ePZk69XOvTlWdmR1yN8zaW+yCQE2sD9Sx9Fnx5EM33opD4F3ZHf0Bd4gHIzPeGs
XB4kaBOu2mr7QFRuECyJ6SUPzHdkgeiqs29x7f0uM/UxGIyTP/gvEvBzkFV9Dth5VI7lmIePgW69
ffzz13+9ggjMLJ9x9TQy0SRvdJMlFuSNKwzVHpXhjYtt5TpghvgiuqLOLtfLCok8TLIQJRlNA167
0o7uy766affzO4Qu8IbezPXJSzAuUb6HaNEOXKRfZikDqlHoN+r+kyqrN5J8GvE6ztqnjydOWtuc
7wPNM/vuKjWqsEYinUBzST57MG7ml+0v/cE/QQDbcxigzPvt/xhz/k3vYuJrCa9hHlztzuK29hxU
uAcgTF/EOOQYMOy3SezXA51vc84GS6X/IC9bWVnYRkoKoMKWxC9hfpuav0Tp0/88MEqEJJSzRKIh
sosuB2ZicDALhtJ8dGc+bvXYfsK+cS6ON+7kRvoO44VtAYLrg4KoFKllFQ91zotF1KGVB2hX3IcR
WNGm/Yyy8WGUb6XsbRC3NKXWZpHSMXL9UJwRQ1qsy6bxEUeG4ghSIQeXY9m990Nv/k2l432UxaLk
OhzgWxJFb7UbcN33YhJ90hppY/FfbzJ0ZRFsYE1A2YYTf/m50jSKIXuR3tTVbYczlYUyuWWmZ0P7
urEwFhIRf5737yItK2VCOGlYsRIJyNQx0IJ92Oaf6J3jUzqoR7E0HvTS/BGX6c82DDbY0yu168uz
ZJ6Gd9ttjNSknjy2WwxoCNCtY0i3ulbi+vBUDeFjpD/jaCcFuDKyclN8YvFk3EhAVs9nJEt1A3CI
TCv58id4yKpnwzTAV5cl+FWggrbI1X9IxcvrEm2M/4SY04N3owx5ymgdoEMbZ0DYOm5R7up7wEC3
2h4wufij73Zgh0MX/BBNR+QA1PamOtev3ZNxDlB18iGQ3jVPoKjVm61+9vrd8e7HLbZNq0eTlor8
uLl9kBeOZczqLu7IL5FGhPy2NtA1dEDjm78LuNhBCdYviT5PeINVEoVoME6nYqcfjD2a4aj6YdWz
S557HD2NneJE7jZiZqnNxpq//AmLU740+qYQGsasHsp7gLP7+DCr2ag3m7oh14fSZaTFAscVRYep
y2BJZAM6ksZeu0EtEg2P5B7p91nFY/s+WVnS+iz3opBpziCFxfA6IS+LwYC5IHc/KBkCBt1UhdoK
sRiXHAhSgXn8PIOji2A8bNNj0lL7nMXmdBY1rVfJ2Sp7r6UEukXPVeU5Qh99uVmDEb5LWbJDQFid
+sRVwZ/vlOOsMoPw/1kUb82f/4X20kr+fhF2sYFhcsPgncCOzVgTiaYy7ke4v9oIQB6Mb1tVyuuz
n7NoLoVyl8232eK5qfZ1m0q5DI5H9RwPRH9G57XECw748sbhvx6KF60MLYcywmLzVzla0I1vzvMJ
CyDkhfsX7hxswVm0n5elq5wndxZ82ToFVtYPY/wn8OIQyK24hl3Lh1Tq4YdRx6BVeWrsNoa3svsu
oiw2QpYIQWOiEM0qDcxjgaK3jw2WM59vjZv4TykGlTpevk61if5aHSAYNrq7MyZo+eRDDCnUq5SZ
Bcl9I3aqC1F54+utjk6ZpUHmDIu61uW1kidV51sIsdi5nu51A8BmVdh9Mew3ZvE6Q9ANBqIYBJmF
kxeLJDRh3pu+MOfhza12HBCRSl/nvtbmXTTftYuL8iLSYlXA560UUfDmuyh7LehNFm78SmH5X7Xm
qWcYCCvhUqCJIBovJ69q6iGTepMCVf11KuFnpS+ev/GaWPlAFzEWh6QnWGB9RgDWYvkrm+5qPJhN
qEsff575Ky/m7CLI4rSwkmZM8evSbTyi7mKDg6l8m7KT2GjHIr1vQ/6jpjr/t5iL2hPMu97n2GDy
1N/QnXYjr7M6QB8yh0+DK5Re2XLduR8HvYZuUoWSNbqeFAJYi0t0KLIH41QjXmMn0fcqER1d7pxy
lqcqpyO8JNeCn13w4JfUlwBLyY3o8yq/nGfqnlRbZVo68M2W0SV0/8RUwaQRWGNlG/vpqP+RyA0f
NUe0t59OK7kxtWqTaw4ZJbq91mLb5cDU8HnvLVs8THszseGL8v6F8mIdABM7409942G/UoozZlk6
3huzwuBVe8xvRmOUhMlio8MIEXW8ybO9sovPqSM9m79iJXN74zk3npv2FiMGx99tCWKtdNIvfsKy
Y1aYFJb7mp9Qu6IjV5/9wrNxEj3GqE1OeMMLEWzEu+S8VU293qronCgiDRH0FVlci1fAOBegZsCw
rYvIH1vmQ53QMo4CeC8b60i+XkdocIFSw7GE0tkSOWu2Vj81qEbZWVrq8ifN8NCN7bpUsj1Z8fGS
BhKvD1P1bWwGv8GaT9GiG93w63DXW1gqYRoFp3jrjL8+RSjlKdSoKA6I9PIX4x8QA8HiIPHsInGm
vYghRa7a9Sfr5ywfj68CNAMeBJFr7cRn8354/HhSVkp8l+HnSXv3QsqtScdFNPVYeWJ2kHaYs81m
Llw3+1kTCjlVFG/g9b/OOK2Yf4c0X56QDjtuwhWv69GXP2Wx7YAyTACOmInwMyIPpzqxyx/i5+51
znBpbNZ7HVrgy7hL3O2saGXPA7PjUrIoXyD7t5ThysRphLMJLXpWo5zRi3iFHjtbtcV9chROwsZn
ny+gyzNtth8BtKGy9kHuLzKILhKrsazQ7WjMNk3tQgiH76Wuxkc0cAS0Gko8qD7+0mvrDLVkjc4V
FcQrqx4VXJWuCjCFEjOEu4e8wmQeOzR21AyRSivA9PhZCf/6OOja5lbEuZNBDxd/gsXiDrnpk6ar
LFvyn3XBwhfstciUjZFdJ3wGziL/BFksYbGeYlEpCTLBpEMNCvnjjQgrgN45BN1aVocCkWbxucbI
xPFwgAdo3snn7ja8sW5wsfcBbU+7bDf/8/+DlsXdcGfuab+l+62TcnWcXINgUMCCclpfbtVE7HuU
LTCz7D1wGum3Ynr6F19LR1yB3pNMx22xATGwaPHDhg3XJeKrX4ufk7w781rYKJpfr30m8V2YRa5p
NUqSKyZhWkvz4blG38NQnxDxSr+StG1xZ65Plcto8xJ9d8BBnEo8r8sBYOOdh4zcHa5Yya4rfVTT
kVqyqV26bWF+/hdTOddfdVBS13gXDApFY0oYY40nGyzGJn2z2u8fx1hJyxiaiTsVhwgdmuXzIKPs
bMoeQRCWeUxB1NZ7ijd/5wdb0I/1LYBHDHbxtIJIBy/nUa6nuvYFpGNmWeDqBdl+uNvlWx7bqroz
d6B5TvkeoVDVxhSYY/PofU2O+k0cO1vl5uvSNiI7EGAYHmA0eqSXv0RTMflLgxDz0VRw4+hribTM
JEQ7KR5o81kbPeiVMp05d/pN5MUpf1xlg3pvBP4486ETOv7GlwCzEzDuO8VN9+Nx6yF2vccJZtAm
YJPLKJQuxtZyFedZwjU0eUlqd3C57STxYvfjlfPnYy2vn3dJxzIMQ9I6DE8923jxBrs/RxArkYEk
w/0qdZhto8YcujHKzxNmwHbzObqHaJxNjmb80dzNNutLa+N+94OWkBS5jfoCdTYPgYzQ6ZtfvTnt
Px7zWgQTcUKKWCD4r9T7I9HTVGwQ+YwBMuXSrdhu1XSuzzXudNYH0GXKK1fAiLGBGTX80aZCAsGv
rYNu3RvWU6F3W3f5VqT5v393pqHMlyICEyJTgBLcbL7AxrSlAVJCvft41q4vcBNXOK4bXifs+yUA
I8rHThytiO+CdFuX/ZVkyA9p2uHjKNc7msYOFyuwKAyiwJpfjkdIKx+SMFssQ67ADSfkRnRlQFCy
z+lahRH1sXaj+bAyMJ6TFPtEnQzsSqI2zAtdDGvSIVPJoQybyEjcZVhQ36laWzgfD2+p7UzVG1k6
k5cM5hl4zi3TBynJtF4UFJjnTu8mKNcHO2RsYtIGwxH3rXkMjsmRsmO433rWreDNOLiIPIuucl4u
kwahsvTMUpEOnAuoiP2gGtiQjuGEtZvz3PI8K4UjRzUOex4b8VHtAGoLO0Wwt26Q1Vmg0kkzfrbt
gGy6+Mr+EKko6sw/RdrP+Nlgp2vOoJyGcSe/5CfeuMdRhMW+H/N/cYjPVdb/xJ5Ph3c7RsqSog+x
a7F1z9VwIOOZ5e0Mpx73eEeh2HTc6j+srS+SbUCvHOTAsxeZr5VWmI0PBJT6v8xUAR0t2LHyY2Nh
zant4hxnWP9EWaS+Uq4Y3tQTJTk1J/Et4IU2OJSvf8/NjXwjb1upUkDins0geCCBAFtm83nFqFJj
AE2LTDHgU2VfnmHVULwOj+UhdTDKC5y6PkaTjUPEccvtZqUHcRl/OVqU1JTKm+OnbiBgwULjCjpd
2tvisJ9QenRnQfj/oiC0Ns3vB75YufnQla0UjmD6z/NIw7tCeSjc/JSwYoPumG51W1buKhAluLSK
vDn0qxJp4vW+aESdZ5cGqCS9dvxsq/m8duS+D7G4QtJiCD0tJUT6F0bpTve7fUsPhtPv6Pg+lrdo
G2Plti1SvjoyVdIYF4iZKxJ4mRVQBBM0OJSpeRmj/EdeyxuvmOuEn1VCmRCAKxgy7Gout7pZT0aE
0g0OeEJuOjNpmBYOgg0F2t1dbKDir0ePUtn8iwtFN+YiqUH18OrxlJh5XHZQX2wtj+6zKpLtUkje
xsD8/fGeXztYCAMDQwJydJVlVIU56TXqmnaWW588eValDdE33UIgrqW9JKLgIP5ck1e9MEGNZKvW
DY6WWxOvo9j1z4XbfP4vLRfW1gWTNms3rNFYSnWaEqtGO2/Qf0qoUJ5lZyaQYpoanzPpSdzPRjdb
D+q1qYTLScYBS3eWp7hcKWLme4XHX+hx+E+h738NdM0Ng2j/8RdbPTfJCC0cbucy51VbMfRHPOZ0
jo+n2nR0ABdl8Wbio3esDwKnJrywrDT3yP2B68NOZvsEWx2pMfvYAINbgan52qCicefZ+YRaiZRa
qGkVwU1dbRlFrW0+E4Y5VVZ6mgz6ckqVaswyXWR/B2Z8yqznsdzHlO2EEtErxEYN4fPHc7u2boDs
6ziEgMIjQb2M1xaz7ImczGmcct+0/m1q+VtQmesuHJU6kTafAoqUSu3i9K8kr0D0lrpLOnXhDpKM
P9syZ3sjypJd0ak/hqRKnmQMCX73oVY/Bh3ydR8Pc+W0Jlfl0QJ4Hn/N5QrCBXaYRJ/EjeLdTO8o
q2NcNNYOyDvF2jD4ZvTi8eOQKzOLGAiOsJykK6W7JBq7Rg8oeY1t9HOM42cO0I0QK4uFFy7eSvAg
GNkSUzAFUtBgZWHaCQ8XOlq5yEaASf0YpR3q0LkQ3EhpA3BXDwpV2pjStfHNbVWV9/ZK8SQs6bcK
Ih3P0FKRgpyaB2UIt5bOnOUt8jNqM1wHfDwILMvtoOOilXs9DdwEIGX1MtODE2oHybG62zrMVho4
oPzexZpn+12KixK31nvdn2axtkftPP8+tg/Wc+H2uxna7CLJkcTuFpxg5WSBPGYiR4JZFVjKxYb3
FRwPInEWoK66G3Oo77QBXSXRi7amcm2xyNi9g1aHhc81ezm8QNKiLJTpT5Ukn0lhd4/Gl4wZReqJ
rCX9FneOiYd3cqfea7uPt8LqGN+FXuRKVo4ibAtqEG4B3gm1gYR/IfBQKmp0ov9FKFD5yKuQ11N3
uhyllcqJOKm0HjtkPbG0kMMsvkF1EqHbLi61LfvwtU3AA8XUqCpT91zWgeJyjMcwoSii6cNuVi6b
jK8fD2iem+UO4NiEWAX8lWEt1keOYUHIA5y5ywAnjZpn7ZImlR0z9hpbNpuNh97agBCsQjcSQCGF
18WVXqShOsU6vWJDlQZEAWMv+OVVoj/+76cHti0Qb3nfifSNFsMaZb/s/MEifbaaBy+33NRPNlbd
WkvqIsZiQ5e6p5WNRYz5ucWLB2m5fag9znZQ1HgPanOvtaePv9bKPXMRcjF9IXam+F6REcXC7RRn
93lYnZMKAdRE3Gnh74+DrXCJSRU0ul8izjeIlCy2dC2V2tiEpJjtublNXemL8RwF6NO4iMTtgqN+
BBOp4LgefVJO+cPWC31lZRp0Ufh+Egibq4J2b0FIxZSWdwJeCxlw0DqSX0OU2oJR/RerkpLHfDhT
5LyqWMtaqAkppUm0eFUM04rkWc2k149nc+2QQuBnLgcA6756f4xypQ9dolE5VoHxdnHvlrFU2wae
oB8HWpk3EAp/nsOkk1eiEI1mVVOCvx3aao3gZHWAwEtTm4Dnm3u5iP/3qYP5Jv+BCFAZXGIxqmFA
LF3iQFSF6Kxp2c7smo0zd22jaRQ1qNEB98COaXHodpLhF0rEizFTKYFF4EWfmuZghb5jRQh8RndG
8HMSrRtPdz0V33O4nRvHycrlht7FTO/j5Lo2zJKGkGLAXNDlShGdpimRDlLR8AzG/hwqyveirc+q
F+4//pJrBRX6wXxDRLx4kS/ZRHmf6LmBRCA9Hf/Yh8cusIXamX76B5SHd913+DKj8F8QUFc6V7h7
vwssX15zZh8LOc4RFBnpqZTf557KTHjVv/wr4as5Fg5s5JgzYm9xplVDGcVlMCGNdpsfFbs4UX+V
fgou3Nu94vriLlD2wqY24Mp25P4GPDTX/2bJoMsRimpuFEE24mtZGj/HsXwIo+xJqtPvH3/Clc1I
hYhnJSWBFUqQGHkkXwqDMzRfvW8roXy0hK+YVzXPlZUEvz6OtnZic93NsEqNrBnRictR4dwVmFlM
ONxHhk/xvf6UJOAl5sd66SA8pznKnfE0oM0522pu44FXrnfaYiAndEpI/4+971iOXMmy/JW22uM1
tBjrqgWAkAzqpMoNjCohXcAFHMDXz0G+V1XJIC1jqtezSksjgx4AHO7X71GfEWrDAmWXlbBS3pbn
E22vXNqf4GItl3BUsHwYYvkKv5TRfqmacsKNxDtRbLztsBUr5PVtTgF9Xz04b7GwwrzEMflY2u4L
hCnrCLvPYJWXDbdgPQrxtyegrbJPrW/L23R8SWCjL8dHpMl+KorGuCoaDSspeJcehtDJWXvdhs8M
qa7Tk4O8spo0qTd568HeWA07NfpXz+yX0Y9dyCAxbQDtY/RHOLOuEEW1YZlCRGFunTugEUXD9n9x
JoEd8r+u9zhqbhxYYcWmRtxXXJ7RoLlICvkUE/fERvjVhflQZSMCdemkHteAPbLKQuogLkXUdwgE
wZ77cuJ1++rB/TrCUQXYujSYY44R4nPvdekWLT121NJTTvLTmZhfXA86NziGg1wC555jyGJirhVw
KyjSyUOSvX4a/PLEHftq/fgwxNG6X0AfKtwOnbClpJXeedG+eeYigNFuHu7Ijl0V+oyylai3QYc4
kO1w/r/qhX34Dke7fcxRj3YFvsNgB3nYwri3fDZIK/n9szsOOF0wPwyDVjDAt+XcupTav6wjo5iL
qklwNxefoBBo1zhPKXGsVfM6bxXbD9mwcnNy6cyPk7kfcabsdF6a+5MOAl8/1n9/kaNJBBYKLBwH
fBGYT9PLHt7OGZJv+pvfX+9X7YcP13u0NUAbIomtcVuRpwBRSn9O67X7pOAItLQ0JxgbAwA7Re75
qpBAEQ9lsmsvDgGfltEO9jlwI0IqhZuFyARnmzgfJuzsCv3iU+vKV/US9lkX+P5ixgf/04/PFCVi
34wxeu8NGUeYQ7OgTQfddWu0edjGtG2ya1ovOrM8JA9WSEnMh5GWa2QSOWsju1dDifs+c8tkpA2H
E5XyFxUH/HsWc6YImudPBAcdtNEchvC6McFjr8BOa6xVcFKA/sW+hVF+rq6wEf0EP5QxdSqfAIOz
nW9DfDM6mNq2WNPg6ffz6ctx4FUKafWCFx8vrnOJw0xokMTQd220LQhDDBuu6B4Mcetm5rAN//14
X+EdOAQuRGT4zn32ukPoUut3HRCIukKellXkUtPb0dAbr+qcVVlMl1Tbr7A5dzJ4CizZe+5dUSbp
77/GVw8RqghokNCaXNSuH2dY4RN/Hkr0z7XVlg+Y8RLhQDbwOJvbJxbjL4cC3xxeAihAPlFQDYIR
Si8YFuLxkCIQK4OR1+BP699f0FerT/LvUY59HiDobmzaY5TWKYWdyojVMM4aQyVO3LkvJgz2YJDI
fUya+NO7KYqphT8mRB6JrOjBn8S1bgVi81p71ffqhNfMV4M5INdhl8Ti/qlNZ5Wx9GgLVsXo6Tkf
OmHvE0B+N7OfSJ0qX3QnHtYXtxGGsljiPCiSk0+qZB61FiyR9YKbXliOyGnU579/UF9tWBAzxTHU
8CDh+MfdeO5z4vscrH+TBSg2yjCf3sfbHgtquxghO5AGA9ZHFnEeg46uH07yQ5aN96hM/fAFjooD
X9jaxBJfwLmMN/SqB/4Hwvkt2S1niensPze3hMIPzw6gnJdAEnC0mAeVFVcIKMKG1cTloQl4kWnk
ACKF2QsPU8Pl1scs3bWdO65+f6u/WmvixYgYggesoJ+cKWSFZpihuFJrO6/H3SJL9TbRZtGknj4A
fzlX0XeKAmTAAA47WlIqYoWO5WPTUlG8qsL3aWizFl0GAdjx99e1lDSfHiCIrWCigkMMMODj4hUh
Pddj1oTKirFoY5f2ReLw85JxBcseFiFB7JTT8vKMPowI0BbstASM6ACUu2PGsuXNCSHtGKXIArfz
xku9bg5XjbSjxxZaqPVQEu8S4XwCsaNTfwoj/7SC/hwddqywYf+irVc2c+dWiY4QDd7QtbGQL9IL
TtdOxJLd72/tZwx5GQtUNZjzwvwjOLYlqJuxbeG8FKX+d4SBTQRiWBTpG6TWZMFe/Eju+FbnPgAQ
82Kfor9/eZ3/HvvYqADJEd2QMIzdexaweYBmiLMDp2lwp1M5BJ8m63KZwOMgVPAW2f5RcV7HI05S
lonAA3C3sm52rtu99dyFudSp/vqn2boMFQMqwCvooVxafv5LgV7OprF7iatqW9xR252/WwhaTeNg
vJCKXDdGvp14hssC9mm2AtRBR2bZo47bbaqSXZVAlgizGDvz1qABZONZBMG/t2quTzUYvnw1fhns
aDV1/RqzUOPV6Lz7Gr5Z6D6upopkXsxSxGXA18JOm3o+cdr/1Mhcbuovox49vwgHSGu0MKoJ4XHi
2zseqJ3RMEAP1FvL/TukLa1+f1u/mp3JorV3YS8HiOloHZ8aWARG/RylXqjOmqJ+VJP93hv/xA78
5TALBQAbJLo2x9NFz3Hp21hYQD5r85HX32CKv2rd+j+tLHADsaL8a5ij01pJEl5aE64GfidrOD2+
IefxjYyIp2XI9/79nfvqDcD0B2AQoaL4tA2F2PDDFlGvqXIEiPQ1nKSL9gqZ6msELB2Ec1I3/fmQ
CONcrNQ/uRpwbT8ubzmM8WmbYHr42OCjy+GA2PRcPcA5735e+RUIsCfPbJ/fg49DLivOL695k8yB
N4cYsuzSeCPCFRRuA5i3ZZ2COChWsHLPxPsQrWAosGe5rU4743++z/A8RUWPKgNo1ycObhhJdF3Q
V02tMwmjNQ9mzJ29dvD6t5sx8xb2wXaqcoCJOd+cgrk+D46VOwHlDq9I5H86UdSqpAGyiqOUcG+4
LG2OKLqpiNagzpTPgw66tURc34li8vPLEoJPtTSRQH1AMbn8/JebnjDY2jCzyBiwIR7gmIgsTrvq
zhDxJv4c6r9fx/9TvrOrP9dP+Y//wf9fGUeKe1mpo//+47x+FUyyH+p/lo/969c+fugfl/yd3irx
/q7On/nxb374IP7+X+Pnz+r5w39WVNUKAXjvYrp5l7pTPwfBN11+8//1h//1/vOvfJv4+9//9so0
VctfQ5Q1/dtfP9q9/f1vC038v3/983/97OKZ4GOb6pmCLvznX/rnr78/S/X3vzl/YFcLIY1xIZ2F
5sHG2m/el59Y3h8LXh1jKkBpi1aGjQWaMqEqfAofg2IJucZgnQISDfApyfTyI/8PdPzBlFzgKVRZ
Pp7nP7/Xhwf07wf2X1STK1YD+MMfPtokFkIhDhnYdNHHRxP/mEfsujhaN803e7/oLMEenlZ83Z8j
1jErbqsHjRcBtuxhllyd4tUeI31/jpyAOeli1QMsdDQvkXxVE3e8NVm8MfdktRwwfqqb/6y8T55o
jl6DT8MdrT2J1fSDP97a4NhfA0yAX8ri0wuiyquGIzuauPVJi96Tl7isB7+8ekVf2XKcb5cGq9+D
8frTE73P3TWDLBLpzVmw+2Xa/fV4PzzOI5LTp6s82rL60jd+ad8izmaHjgkcsaNraIbg9u7fnBjJ
/1hAfRrpaKtvaOkV0/jz2qa7f2oIECjbIUeCruC+6qxOjLjUK/8u2QC6osUCbgx8D4DRfE7FUGg0
dSr4vtxNvamxbfh5ezC5s1rCFsb/iEL8czCY0eGcD3mSj1djudG/PLqZj144iedJ35j2jY5gKgcn
qouPE/LPEaCxAVMSOxFyuI5uoKOE7c/Fc1Hc2v0dghXi6VSN+/ER/TXCQtNHbwTkmGOpSzSNcHJQ
z5B4PJpnZEPu4ysfEyLaIw1yXa/7U5qEjweGv8bDohQsrJ/lcPTxnkUqKLRUzxJm9PaKbNl1D9ft
xZQom1e9TouH6rrZnFLVRD+Lyo/zInBizwdlGdwV4CVHb9mQxBUn3Us9lno/6La5B8FW7aX0yrNQ
Dc6EQMPKd5F6WyG3G1yls0T7bjpyWV+5bTh+D5qAPgOS83fo9lXPcdxHzyUl9k0AgC5V2O1yyyHQ
NDIkXxcVhaV4aTdP8yyBTFIOgy4VzvN5W6AsRmorsV4Tj7iXQy3dZ+WAYLVpbNsgu3aSSZkzBu+z
iYX0ukP+e73S5eBauYIG+Ga2kqhMnXq0nyu3R/OKwA66wHmatXGbQjHu9xeiQ8lrM5VU59T1+SOD
edxwpgNDnsuBN69dGLdr47nAgl2KWFwKVBwnuGhw6seYDDz3GoNvFI5q8TKYuf3NFAjHHv2mu4mQ
ULwOjYuUXw88kvJeemSPHOpHpWA84CX6THV2h3xlLldWF/e5oNI8IMW4zxVMhhpI4CJ8WpE5uYKI
H/nVZRERCnejwiBZa64Gmvd1YiP+KBZL0DnSzouNMJ6h60qLyVxx48UCHnyGyXXEwvgHw3H3Rx2H
Fdljn5TVCuo0UueOraW1Lasqgk2HHmJrS0PpPzXeAj8IOddbgSSG+27WfpkhdlVU6F1TIbdYkMmc
OjOD8t1yps7kLhzjD2ONFmyKBmzwHvZT9b3u4R0L0yJvChFDXPSXqhTlWVk45A3kuikTDNxO5c/W
zeA7ZF0RGWYF92gPMiIqgTSBs85OTQnIRYFfrYeKwdtbWhxxk1w3GxkLDpHgYCdPtgjsree0hyYZ
N8QrhszCrpEjNXzeJCrsLjxd6nUw2HXmBkRfT25T7Tg6kBtTKfUwKe6+WHWonqLRkneQxy7purCb
REE9AOhRxmtfWVxCNNgl/WMRlcgxbexavwyNhVjpZJAUGd8yOQRdgjBqLIl7dPldtbE7cMX7cKi/
6b7osdg6g7WiiSXOS4Svr6aghiOvH7pnCyfimwAb9MUoOa8cOtUzkJihf9RBM+ea1K/IS7RvMTkQ
HyvhN2RyGyTKjTXRYF8G3EMibzDgsWgUCoiRcIYLW4XDwW/8ws56OFF884XvXcwNXrWSgH4ZOFrd
86hH9jefIh0jZtgl6E8axwMygV5ejBfHSUuuxx0H135M/aRn2ZhYr7M38icNs7/znrgDUpEVfB6q
IclVwPlhmWNn2tbzWd8J67zjRO2RQF+vCo/4392yFo8Ihhe3VuF4e93HsCRDM03fqIpVD3OL+qJr
ZpbGjnTWYjRzk7q+i5UWJki7DuFqt143DBvmlmzXIhEWXTLXgE06IHcbGWV+3sD5AoGiXYT1K55x
MY6Mz7XLEEEKC72saWRw0bHJnFVsuPOasrQQVAf/32vP4+JlGJvqLKnH6gXJvPKspIiOKEoE2CY2
r7I+qJ01ELN5N1nI5TCBnlYyGvxchLA7QQh8vOniUBxIyPzrLp7I1TDULJcFHfPOb+Q5hZ8gWO9T
OV710hXPvjcw6FwdMa4nxySvrSj4a8SdsstEwwakrSRVCQMXj8cZL3m1duOB81zNflStjNUi/wY8
tdWgafnIjPQ2OlYTkmURF72SXe9BG1F1T2Oh3XVkD9aOoUO8hfGulQsbkrNGGQEXswK03LR3fATe
B7RU13IYnYsCRpPbIgnVdxBDORJgmpi9gRAIIxvZGXsP0z7Eu7IKRGW4S/fZJLqoBixSy1ug0Agh
mmpX7/pSRueGc34L92X+KJ2Z37WWg0DpwSvjs7pl7veioXSTjG0EqxgPjx7u+v7W+FZ8McdNt6ps
DuLfCNDnqTaW6OA/UPhgNY7TlrvLGsEdu85nt58cCAgGDk8lWRc5NaO4Gdx+vowKHa9xuAueKxP3
TVbXuqSpbcuGgsYLzUDaQj++s/1xepkZUe+sDNrn2VR+kAWt1t9kPSDcu9LhgAWnnlZ2zfS7bVUT
tqrBfwiI535HCDUckludrMlQV2Xao/t/RjAt7wpC55eucNDF0RpgqkKavJ6C9n7qWm+lvAQxz8wZ
18Jrgm2AL5WLoS0eLT3GZ804Rd86B0R34rrTlHXaYVCWjtZwGUunOfQBnsEk5YSEWCmqCyIbgNJJ
i7ybTW3c4Kp1JTPI8m1Agp1HqOSA9baLWV0Q9LehJdwxbctgup+axr9rkTsPi/aQvgi/NWxtF0uW
sV854Lnout8ToPI/zFBYe8c39AfOS2RKfQO7xsZO5I8i8pr2tq4i86Msh+QymSuoc1Vggwnk6/aA
oM96XdW2i4xhpQZwdJJq5wdG35OpKV4CbZAhXIYlTLk8E5xjl3d2XPnx2qtEe4kDurMNDYKs/aBh
V5y1QZ16lNYHRK9P68SXI0QXswbzoKqI+yLbOXyCZC65g98izCVJZa+NQr53qQuHpZbn1ju70PA1
cX26AX7htvvZA9AcdW6xDeDBAp1dYi4K7pYcQiNvuuzdWOz9cFJXlheQvalbCtJ3J9WbLqESmOI+
9nc1/Fo2ggiOrcOZKLpAruntA4cwfbpX3mx/R81fiHwe8OoR/LzJ4FwbZoHHkyLIhn6w1NrlsQ+v
+iZQNTkvrNYb7zpn8nY1qiBksfuIfk6rdrTg6qQQYq+DvrxyOY1uUMKC9j7YrH+cejuwkHltRiu3
AbelFZmmpwHezRumO9OvJjJ3uIiBn4NwCJ4oKoT+1aMelp2gY91yH3Wj86gTJdjEuqs3Urr91RSR
Zj2XM0EMNsJ2TB4pP7icjTcSLNWGjBkBIfKa2p1/1hEqykxZ4bQpawswezM07i4ce9VkPBSLbU8k
XAcWViS5tEp4rmc9lqxb3x3h+tklBmrqcKy3Ng+aLp1FH8wrJRP4cGD5eA6bUf1wYbQ0pUMN2kpW
R711VqO2/lZpyPNThBySi6RSAeyPVe3AaZPb05JnHrOXGZHddgq1EN8JbCaHtrCmx0k65YVrSS0z
R0TeRgY9pCe1UxSIJqeD7LKoVDD3KnltVRmkke2UhlYM3kQ1COFtZrRUnziZ0ZiGT8IEPySOD0Bp
NRErY9hD8ggqRAaXYrfIQAMhV46ch1uYzfn1E5Od275Mg+j1+URaU+1Y4tb+vgn1kLng56+GUlXv
dNQEZiG+qaKVpL1/X/RlvOccr5llBBYXGGnzx8E4RbSisAF6U66TCEQs9tW6GuwOshLYs9Upovf6
dzdSyC9sGb+rg6DYBfNIUT9bRSvnfTC7Hk1nr+/OvH6E1/3YkgblOWF1kMrKp4iTh8UaeO0CtM2c
YffFwRwb3qNrZvhuOFNbNXg0kcvPRD3oy8gyQCTcJjTAmAtxNokKutLJapLvgNx5NpdmekjwDQ61
G+K0M8YtOv2cOiy47Dnqo0vH87FBlE3nbj2cB+YLlBdB8jDavPGwTlpze+lwdPByGozYm7l0ol1F
3e6sKwuVCcugzomiooGFOGANpArBlYtMpodXWemP2cjGy34wfBXXEd6SMPMHe1fXN46asEuPVpzB
aQgPbojDNSGDjTWsjSGzihIyktzFXstR78XOvcN4cx43lrMaRT2t8QYlWUDlcO4IVmSEM5Eny0tv
S6NzuPiwB+U5Mi9BwH0dXR95R5VbruQMak1syyIbQKPMywA1OJtbDXflicMAqOeHYqwc2HW23R2s
wIqcx6POSYNP6LGzVjER3pZbet6HJmk2FPazq0R3ydbtaL+OaTVuA9siaRLG1gr6frK34hsdTmuT
VNuhZ35mT5Z9CBRNrlC+BzM2g6RcUebqNCY1NxkqJ/MSa/gtZs7YV1HWgnH0FgncPlPE9BGlbDmy
DOhqF98lhNeygqGVmfWt5cjAzWOhSWoHjfjWotS8QGexwVTHyScVc28dZMibJwXt7pZNtZ0iYaM6
twJUPymz++Z6gCYart7JKSztqLG/HMOXeF0PPBLAF8AUjs7D/Wy1VaTe5Kq8Ce/leXLxpxFB9EOk
4i7ZnVJkHXW5Po931HNSZCqDUL3V96ObuiCbOTftYc7oBfbPu9PmiJ/bJh+v7qhtgpZoqbR6KzTy
Q+I+1ZFacb9PT/SaToxyHECNXGYEGAWvFoosnhVVxm7CPWLLsjbDZGHAB0SuNqc51Ue+HJ/upX/U
paSi9odwfkOoTlaQFTJSnHy6Q4pJknUTxIpwcygh14Li6K927P9v3f8NkZu/PPwFGvjQuz9/FkK/
vzL5a//+52f+bOBbzh9LEx4IGeRl8NqAMei/OvhO9MeCFqHDv2CeoK5g6v/VwfeCPyA5+Am7LDkh
qHj+1cF37T/g272YImBlAcUNwsL/pIMPKODXtigszeCihPGBatmglRzzLow9NjBXt1+WrI4wc7YN
KoUrZ4NaY1O6JzWmx6vLn8MBFIVLJtzpPgHnfWMQphbMLy78WAOQS6s1mmJPCu6MS9BKGaenvCjB
5zy+QphTAB8AYz7CPUOH72NfcQ4sHOGn8rntpmQ6wzHTrc67wmMJclOZVZb3yQDKUB40NuRy3o6H
ZOymRz8aGr3DLhyEm84Drf8VB81YfWuMZ+GThCfoouxUQEpUVcSjkfbTsJdJ/1C6Les8P+819ipz
1jDLHiW4rAabuXXTesJnfdY3uvZxEuRKoAMEDfrcD2vR0kpcakFr+U0Q3t9jTxtRHDmyUbcs6WSH
wpUOxfc+6QNn7wdVNGUTdQZ3M7Yhqv+SMVhCqjb0YOGWgAGOkrIvppQHiRnXDPvsoQ5l3ObT4Ms6
LaPaIutosLxdotoGue24H+e9X3Xjue1yREqAXamrLTHLzRI2nfxtKyRtccRLyIMNUbmdGjEV30U8
i2cah+VzQ4zuM+mOkO9if4XEUXTmqYdLtJfBGMzb+8rqZR6gfFt3nS9w7vYpzhJ4BsaBx948zqka
CrrvVD+v2q6qty1ap8W+RX8ywllnaq1tRW1OUx12/UU7AQnakEF5aKnppNrTOdQoZ4ZymjduONFy
JSZV7IUK67vJccACJVDYY5fACQFwKnwDC28R4FtT6QzVxhYJKy9rMGeX6EVrGhPERymGMyi+zFyF
t9HUdRLWeMMo/Ab1sbKrh6buBMrMeaxWtGqR2wbDlNJJ24iGXplSnD70CloXH/1TGSc0Q/GH8rLx
fPvGL/u5vi+agg4rXlZji8ABRAzvGI4k133lRl02yhatcHAG5dtMPXLr1zR+DyOG59h1IcL/Sq1R
1I4qbl60M1vfBmuqXgm0TK9UkRLoRhTNKg+J7dSQLGIa45QEi/DcGMfao93n4OTHjXb2OMDxcxGZ
GF7yilpd4t92gyKEp8StJfrMHhHuoWAwKsHZe7ScYEWDDgYRKen74s2NREuuNER4yRUx84jelcsG
hJxnqB/lsO2VU7gbqyIt2YYexJm57B1RHFTEWrpLSuIjqULUDn3TBXee/Kp1+ltiCOr5PEykVYHh
GhMLdXEPd4a0lANxc8eroOaDR6PLLuXolcEl+peJt4amSNEfRQkEJa/bgtIDFLGFh9pfReA/1V6N
PlEj4cTg1aIMN4q1ZWPg7OTJ/uBZxJeYSv0UXTXIzqoe0RaugsyfEUV+pUhIMHkIbXAON33t1Lc1
6+PggU0SEo950rrIZzTawhtM88DdwXjCwT0yFW12leyt4hKaZpiLI4Ue0lzphz25HD3VBN9shv4w
obHAO1Pb80HGfj1dJUHrzhtL6PBByQDfYxJ2rbY2VgP/DAdDnNJVaY/AIgPb2zYTR/Kr1mR+Mj7s
OVNfuDV5QhAdessMLHe5TSyOvMgIJ7SFlTwWzg5/A2fvqJ3fhBoTnHI8lw7Bg5jQDQHbH3aGOfHQ
dUzbWBZg4ZFe8R1UE+Fq5gYNvhSNMgVbEj6TpH1gtsc7njmFhXBurUeYqCqLs0U6YJlqZZEEFudG
kEKuQULs0TynTdjsqcKOsYaxs0FblTUa8VukTsxZbw1ehTZtIpH2wtuBZAY8PtTWhSm2ZQR/i6y1
Zs4zyq2YqBRE/hhU6GKetSVTyaop7Wi3nkSxtG1cD8mnj2jigyiTK+AXSNBORn/UdaZK13prhU9Z
Gk4jC/JiUMqaU6uh7WU3TcWFA2otyQGTMIlxkojiH2SxWDgojqEBqRdsFG+O9ZbWtEyLqArTAVMx
lWW4tzS/AIHlrijohS6jW65qBGsXzjX3CF2VcEC5kGOIVv3s3MD891C5zE4D1/pGh7HY2JMbHwz4
yjk3TrPBWWlrzeoQa17dBk61KSR5sZPoxyxgaKAYY/dOAjPBNilZHtKpHTc8tNlayggkziE5JHhR
byzR30WOWdkygA8JXeO0vmm7YD+OwWUU6DuOEIZUg1yUNU54AKkWTqHAI9Jk2URjfgFJK8zniNDZ
nKg100hEJ32RVcTvMjWzDanhfaAj7xnu2E/S8R/RsVhVFfI4amwIqrWTy8kq2Y0fWhxB8TZesaJ8
R9jKleZdbo3sBW/QOa8xIUcX9vhgifJdVxfTzvfljTDQuVYJpMrYEFjGHbKRaBbtNZj+LzCGQmgv
8hdvW9M6eRyae0AKV1aP/SlRiVjjoIPw66RvUuOpYEV8m5yZGfKvBDLTVcnC+0Zj89fJijn6gutw
Z9dkzqIEm5aeujCziki8Jz2SXQUauxs76s3K7ZUHXrU3tY/S2N1+iOgTWihlv6mChuOQ2cYZYyLO
hUZXMRHDG5sb66D83j1DmybEstZKf+eGUb2LEw38C3z/ah+C5LNsKzNWHDzbArDorMmzwsnxDNse
ELbebaFhiJN23C07HAJEcYZ1pIL31wQzCviwoycDKpoP0iAz03c6jgJn2KpKAxEhaT1A4pcqKnNm
0XI+TN3Q535H76QNZI72wF44THIQTVCOqUYpg5ZaE6VD2fq5JTyGYC0keDeCxo+BN+p9RfkNghUt
IDAWNKRiKMq7hpWYR31gBQho6qmyYCukqFw1XlvARNFIatKQzOji9MmN144v8FMX3RnazqGBnczQ
iwsKv9PcA0q7d+EPvQcRCSwTLyl36MIiSjEk8E1ZAQOWWRSy9iLgZbdyQzLcBGVz55oCWCayYEaw
GJWDhMwRCEcQnYuiBrT3rQ/Num+9/dAhDXmW+OWknG90lGBL0y2qlxaCOsgentzZlN9F1H6bBfBG
WB/vYC1Lt7PfmYxzx+QhQ+cZMDe5MCHZdBbe/8p0Zg2y7JyjaUbyWFXxyo6b7dA2T92IVQnJ2SyD
v0VyqH26LrTOmQma1WBHgUidoOuzgUqUcvWUgPA9N1nMnQMAc7oCimdn1NNIbYsGcWEp+zqcnf7M
57CYzkesNnFG0OtEs0/YU1qTWu9qJ94SEfU/jE29LJ66ZExDGiOINS7h3OizEGUtmg1oMcidbthN
l9TiLWRzn82MV+fx4D3OiDSfIGL0o8cGszlTPSh3xIrvYTXarLqgLld1Y8mdNNarjWo5HVEevHch
Jf5Gm25xfjGwhLAY8sKKQyhprkR3XkOsjIVB3mhigNcOB4r1Pq1V8AAgd0wjr/RyZWoY6XMfob1N
XV5FjkVfR78FHRcCjo1jAUYupfa3s9Q/ZVzZxBKyInVbZcqxy7OgiBgikkNvFxb8bZh09x1faost
72US0bIZKqgJKoXnGfcCh+m6P6srT6VU4t0Xg/sjsEKa0hIZmr4jw/1M8GjaoV+uFda6ag3pwcYT
KFLMAHjMdtogLe3ZSZNCF0i6deNNEjcSlzUhw1Q9YAEFRN9zmteTQt/Z580KhiHww5FyRDfRlqsK
EKQBMAD+O44aRcxfuQJ+Ey4wAFkqFz65dIfKBCQBcMD2LtYDoGX21mnqcMNim1wB6G3vPaePoPDG
m5ImdfdMQzACgEezXEuHbbgpkibtgWJtvcItgVlw/jBUfLiamQtx8dh0FtgPnYzuSB8Pl1g1+FXf
0uaCAa2/wHw0Bx/lo8xZ4YQXTkCTDXBHkdm10evQYfad5Y90UythbTjh7oy6tRvWlgWOvy+YyiB9
w3YsnD4jgDuXNORqTYALot6UQz7Q6T6WQD0Tg3S9UliPlRNfN5OE8MnESeZbUbsSkQt/Jj7eJqw7
o8J8q2KUDz7qgG1VOEn3KBcT+BSBVAChy7rLfI6UzD33G8fN2m7w9MWIYODnugDCL6sK8Dxs13rg
ZgXaN34zGhz8OlG9u57Xqquo7tvrBICsn4MjPSGmhpO3ACZOPHM1E8Blw5m2aN4LoEFjFU55WDM1
rYA51W9N9X/ZO4/lyJUkaz8R2qDF8kdApyIzk3IDo8iE1hpPPyeqZuaSSA7Rvf8Xfdv6VltFAogI
9/Dw8502br2hYapgW5a06swEMSdiimoYDBzbAAlBXTI8V+tMG6ThA4N+BJJEIQPqbDDEDU4fFLWM
40uuPqFnVcq2kh9Kw0PTqHABN+Ry5LE3B/jSvJuyDNBLcOUU0TZh9D4yT2/gZinc4kMXiTOkUxJv
O79jpU2tTRPvlXmaDpjr6YRwoONswLVv4hiOLW5Aq4YZt0wlROmoT2ExhcBJ4xQlolEh1PhAl2uR
QQrCAn6TOGh/ViUHpd9KdEqpy7NNqapQL+mxiDsOkuB+EmWIqEXyrqt1IoaZDh2f0n/2XF+NqY58
Km4cJkXN+Ah9M/NaQfqbGB1k/spHgKvoPLX5tJRg+FXXbB9ckGGzzBXnBanG9QybzeMOmUPWbHC9
PcHZlimF4b3FOWU/owtq0ItIrBIY8PDod0BFB1Vzf0QLeUHigfHFU11RbBvqPFnoIk8uxl2NnFs5
8TBy89+R8UQRzsto0NDTMU8Yo2ImhttVqHNLJqP0iYgb+Hou+XMztX3loB0oZO7LDDaV22GKg8xE
Ttw0jyHfMRmLFz02NmJsJzbIY7Ni0jUOZWqDkZHvuxzwl+l1RL+SGtBtVYNWhA/z6rlSpOCzZznw
T76UtX7qDfypjAJ1jopOHfzjBoPbdQGjzH6OfjDVRsJeWqMTQfg8PvZHCNhXRqNl2C9NWSiLoZmd
BcyNAyUMUsBFL1jaz3UsheIbda3lHIovp4KYVdDaoifw7zAQ2EL6Dx7+DXZf9BWfjyPlTThE+34L
TCVpHeV1smYzRQ/i2kMtS910ODCjUVnAP+EOtFRVQXGKtpgyepf0v8YkCSR4pAfzjDPr+3ynrHXw
3X4yfDDQE1DTxw2xvHyL/pTCtkOuUdub4GgcWymCh9GbslXiVUpro33vBVbp030bjf6aLz2PY5vw
U6XW753XmbS0V6Ds3FQ6s/fPtUktDdHX+Zo+ICi4K1NzUW7n0AQMICc0vxoMteG8Q//8y8jCVA9l
GnEX3uYsHp7nuegWwz0slS3O7HBAkIwBtpiaUVsrAy9f8HLgRb2dDdlc7EruAlM3d5AMVAYcZad4
ojM1KMCvc7d/HA/CAxZSObBols34vtqhIMFzl8YL3drNLdUdjyPaj9t/g+zz40v9Mtbi2Zi2Yjjc
zF1E+VnpSp0Fn74qVm9KFk2mfz/dl1EWxVkJV2tMo3AX7jApBpq4UiOAU9a8xy2bdq9chxOcjNaY
+wvxP0rddL6AVQmNKsimN0VoXFy2SqhxF+UEXiSClZ/qMgxMgwflgXlN7qpSr0c9t9cELD+8UYyl
QvgHnh38CxbTVNJafkTr04Wdd3Nzzut3Zbr/fUL+6bf/um9SKSr+fgBqYUiE5bgYQg7DWRqz4Cra
6IKaeXja64VX3yUmRaRHZ83rjyVU4nD4qM7iFtbE6164dGte/ASK+IKAG3s3L+J64tti5P0AzrSy
cBXRZsEF4SFkAydBYSOWyCA2Vjx+asVgJwmdUs+/P/5CjUs/LC4xIJOgPAMJxf5F2KgABEHbSfdB
LzM4o7J5FJNgE4vt1Q4vyZrC8XbuKn90OGArg4KNm4XvT4qrXABkx+lDjmU9iV/DaW1fWxtgsQRH
KexYtp8+WLuvDdVDEx4JPOrcBelNcQdc+6rG6mZEBF2EQxmaE/R934g2JUapxKkMriUwoHJ59v01
/O3tJ1qMsHhpWdMiiainC+PgeA5jMtngT5PFGpnlk8pZmQ/0L/s2F9GQDWAlbLKARZPEpQYVPcfq
GKjVZ2loJz7b5K5ixRZId5FbZnq4FwjKmYdVFcVPo6ocNjXQdiHDX66ABCzOWMuDq3QA/ZpS5hny
4Z+AhCGZ4aw7Fa8NR7/pl+indqg3Z/hmffxatI+d5gFgrv/+IukuvHyPX59o8dECFEjATWIu4ghQ
gjCUTz6wGV1aeKqcoNTDrfBPFlYXWMf4bl/HW0x8HMonIFmCKxKXK/ryIpz/sY9xm8zuUMQ1iPw8
uOUbGNhWYEmGuPNhdff7E9/upIufsAhMYTfJTIy3ynpJBIVvbgVedP8uzgSgb+h+Cle7oo0EHcRe
/VB769S5hbTq9h3QdOvLZ61xZqqGJLjSfHuS9fpuesUt1qF5SGx0PF9LaI4Fo9+FXkq08+8Pv/a5
aXb+Zeh2CAt0/gXXeRggaHRTrdNndAzOVxw9VmbWTU68+NTLVompwKmRfup0G5//rhUkxFaMtQmv
mFVvzLXPuhTmjHFVTShwXlFBCPZpYzTH8iA/9gfqnUIdXKQ3zPCm1Jn78THWqXF6t/LEy6PN8oFp
jvfl5QIBA7AtHpjmjJmX2IKtefWqVvQPVed2yYIkCHYhPUEtlqw4q5E0IRNozOIt7gmrGoUnbJKA
MPCl5i0+xCHOEDeaW//n55y/j/jP2Ivlq6QU8JDSsdttKuhgi/61M8EhXnqTZyNYN8f5Tnb/n9Xy
z5CL5crlcZsLWC29Fd/R4rSgU02gZiok21auarUPwiPrdE5lUcvVtW+6gFfdDr9YrH3W4lCvsR8D
7OmBUNShpTA5L3ZKe81g9ufd/p8HXazNaWSzxI+DazudyuglQoJXxivcxD8WXb/MnaWFV486iFZg
75u82s1g2Tnbw5b2K635uP4fq/F/H+bPa/2yFny2j9oKqzHeihgKYLPBzq3eEe8CN7jTPHiTPu05
76+RQrNZdcH5eZ/7Z/jFUpzidpIGLMXkUTJgHAVvjApmofxddK+ZkJjr3Vl+ioxVLekPSRai2z/D
LjJkDnXskibpf3Z2MyTdbtzQrI4j/Da/X28Lo8vt5nOCQcUhXQWEf9nRN/o9OKBYjiJsKZTk2OMq
2k+Aj8jffw8bP0xN2Asg81dhLS0iiH/f2bKxqVkmFq887OUa6YT7XhJJb7+P8cOzAJnCUn8IHHDQ
vft9jKHKghrNttdSccbxsRNxuxwrxsox6vZBoAVEBiKhmgCF800Cp3QVaqX8lRPJyA6nUsCV6xiu
Jad0dn3/LN9HWeRtoCd2/CQqF3pYEXBYqZ+SbW9yZmKlZLU4c3Mqo/JG3P6CeIfKE2BF39+bFkjg
lUj8tYVXmMbrlIbaWYpXBvp/DNejuyGg7bDyoF1voLAtgyzQeEPf9/wrtuOPchsdRUBlQyuyUSAV
JF2xRWvdAeaHvQRdq6wEgS8wgiiCLCKAVkIFAUua1/o52AuWaMan2je0/byB+Ax+Uu1eQT8HoT7j
ERDB4k4tzN+n5g9Hm++/YBEExKwa5x6/QNIHE1evegwzTfQ3WFTPXKzMntt1oLEwiUDZC/6S6Cxc
rDU0dGVKlsRveXgcwovPfzLpTPuqVzLxHwIbxqFGSBIqsreFWCgDqhz3OW8pNLnTQ2hppNJQPQA0
z03WNP03yw7o4z+4FBH1WAH1vO9zlPXRx5/k1Vvhd2Zc93oRp16WK/bvn+l2otBhAJNEQRQVX+yH
34cR6xh3mW2HQvaAqih8X9gjuuIVcKRrczRjltbTbGfQtc+yMwRp3Xztx+f88gMWCz9OoBtu6u6N
K3apK1mp1T4JR+2teOYkMDYlINLWUakLXivWJJ4atAfs9MgIlRvjQqWI5zKauzcRfHBcKfYb8VM7
9rjRzHV0B19BEnXBzzYZ0UBfHNpOJs34/b3fVt3oL8AKAVuUo5XixQIdgiaR8354E3dpaKDvaN4C
OHmAWm2DizL5IJAOS8brVhbKsif674N/GXYxq7K4zBoew7YpUWVDRBFlX3gVUTJdQKf5VO2iO3rW
YIzVzvafvrOMSq2GDeknXNssxeEIU6GBaCmZkPta9OwIERM0F8xuNqEye5LRabBiBP/ji8YdA0j7
ANfemgkHSVvmYapgXJqMhiQ/BKj/QbsPLjsPL7h0t3qzcZPSYBdCnESSQTuZbxifaTSjm29W3noL
xT4zPxQP/UY6DhZHar04gURdPP0+m24HVFHr44FFgZUviiyLSl+dKFpfcPlHNxyZ3GvQaf/733/7
7XCRx2nobwWdHCTKRWoYpXGaVXzzAciVjgZbo60mnUky8/dRbkOG/H2YxV7EM3yBi/DmQzpMCBnI
Pi3RlQ+qjjDlrJkt3x4JF4Mt9h1txgVxVdcfyWO4BeJjq8FzMTTKJ+4o2JWLG/w7Ci0cX/7TZ8SV
DF0AvISauwxD5O/7LQ74YjmIOYqyvt0eYrh1lmZ/lZEDKC67dnShL+xbUqUABAlWEeiIoOJAb/R9
MGhEp7LFC22fYWc5bjubEiSSrSLplVsA0rJa7LvJ4jCgiDFR10dqdUPJCNAiIMrFdMmuvUHvKv+c
dGGoSVrs4msR8mbW4yKPF5HJiZT+zkmL6QIfizac8vSaNi4UtDorrp3IbvrzwY77NsJijqgQl6Pb
j7+gixZeANMlNnq9J9W2PNK8KbXXDkPLPIZnWXwoOMhCG4WWzSXgvWPVDJjA+FrkjCdnn2P3CX/O
bcGswUXoLv91XvwZB3wPABd5BXNw8eYqIYPYmGsufxHekakCYQ1rmh50O6wBaT9ZFOKDxg40D0hk
ZQUsk+8/g+NKRMX9BC6c2EXkY9O0QNNvfUkaGDDSErSKRpENvZ1MrDVY4E28o4NRtixeKBQWuID5
vgJGiKHVvmov7XP1CDKSE5n9E1vqMJS3grt2n3voGrf7YWW/vNnJlsMuJk5VFT1kE80l3/Yu9jFV
z4hssM/02r551z5X3uhyIfwZDcsbqFDKuVou8wke02jvhly9thptX6JKgT5GhkBtoD4Ir9SAOPTC
lcTxxzEBX4VHgEbNFxdfsQMjIUqj7jImuE3PNIL2pt+fam2ARabSVpg6DN9eoGR/13I03fe8shpx
bgfBtgFsJTZH/Af4yu/TYxDQgyKW6RUtai5z4HNTs+KDv2V2eeoEhHfS3X++xHHbCssWFr0yGG+J
Wo8g2oWEvrukwZvCbsGb0TXWidb4TsuAjfM6RqG7CBosoKqif/6llAT9NhNFTQ8zzkiP2HNS8Wbf
rYWytUEWoYyr6iyZRwAQvMCRsntIYYE2JqJLQWeqZI52Kj+hBWpl/1gbdfHJGKHla1hcXdA7ZikB
Y4R+7gTcvDLKTdr45w3i4g+wOailbly0GEAUyjgasUX67TEo9z7qxb6rmMouTb0keYCCHeXwtdlx
cwGwHHbxTieNgYw4HFEGQYv7jJ5T0tm0Kl6cp8aYclxyrg754wv98qSLF8oVM8CV0nCh2WogoefA
N1oUQmxR7+EQI4ALYXTAA6284LVRF8s7hjgwE/r+0o7Q+G969dQOa/OT7u3foxwWwZcHW1TH0pxj
4PE2XOSdcqKYM6o4FV5lnbV4yqM0ft+vVh5IoDX5L0su5/MEjdnDJQOIo1a9IBBhJLbySD+NgagN
hCGH+2j0TSzGgGMfC6rGBVobffbPGlqwlXGlyPHTGMhAkKDiWuL2aKyq0KzkSOFiDbKcA9glZXD+
/U3dZjlIOuglzJ/OiJs+M4CCCwX8nIuvnCTJmapXNHXq/nT8fZSfnuPrKHTr//I90NQYAJTBXvoe
GY3mivxebNfuRW/jPGz+UHjC6Qt+ccjcFh8kDNkiiyflE5ouozgKToalCvctQgvXa9cqN69tMdbi
EMYKnYSju/I58lvILsnQNoYGmMRQrkFOV5+KLqwvr07mfDESR/pUMNs75lZiw8sZdcrqtP5Utzve
4rEW34nl2i6KBeUzdpM9Zwib6KKJh3LTmuhpNyP/ZZWstzyjwMD52zejE+fL0/E4ofQNno72HfZn
+nRoITEatzr8G/s5/fXf9qDFYIv9vOlqsewwQSgZu8CrPFJf7Fx/Yex+928Md5Nb/xkO5H04xaP8
u8wuKs6fFRnDsfAZr3SwgLCPCzZj87js+3153T4Y2jnQUgXZNfImzP3vb7Ed1SLIVZQEYLsT8Huh
X9nq1v7+xWznJm1moVn6SPpmk4yVNUMV+/sT3ByCIIP++gSLWT6nQxpWUfsR14dCwAWXejcCcS9q
hAGdJRSefx9t7Xnon3+ZdTm6+1suaT9qaJ/YEWjA5Pz7ADRMf59p1LsONQVcBlF3mUW0g3tcMzTV
/JGif28UWY/VeicdJUCK51FHeXntDPnTA8FhghVokx0M7hfLCKATSWoL9mMKgMIQ620BZlMoTIB6
TKaGtgEc2aGgnvQaNVWlHSx/Ro9GDtxJupZKLBw+aN8iHv3LT1ksslaLqqGqcd/MoBVFCAx28IKY
h3CjfY2n1xk6lxg9IwUf6rN0KpLUiCArzbNzk1opE7jleG46QZ+pAkx7/P2r/LC9ff9ty+xKBGyO
gcFOFxJ+0gMIvJ9wEwIJ8bPPGZAnPuQP6lobyQ+fBihUKIPQhge60bIxlpdLLYbK/0Pzd5oyk8Ff
Q9P/sHRAwcaxCW1kInAMi7mm9lCttMzwESelbIAEYDBV+1JL/CGMZo+RCq9LptPKi7wNf3CB/WdM
aZFfcbWQVG01onBGzfZSK8xhYNhG22nA90RLfOOyDsSTZgURrK8NFrNi1H2TTwAnj8CBMxv+C2nl
YsOLWRlCm5z7AP1Tj3AyfKI9nCvPSN/bYg1/G2Ox6Yn8XOaQhX8Eb6pNL2Mg+jupF+0phqvgSNpH
LdWnU4dqwmnYrN2h3ZZKZAWef6iUUO9b6tq62KHkgAnCTvlojeoR5EArMsFIg3YW4YojFRos5Xf1
uHotcBONF6PSqfZlX8zgqD5PCR11NOjNaOC1jqhrwB6nD2sp+u1ipINB7oXSPOpBN7b1aqzEXMLK
mEPUui4yS8lWAMqm8ZGBhP3lv3sq/j8IBiCYL1P7hgPz//Kgg1ruOwUG/+vtD6td5inORcXxBYkz
Cp4sIu9/Y9xl4V8iGhlwDcnjM+EIgunwPxh39V/Y5lGyRCs1aEwo+/4vBIZT/4W4DB78n/5W0N//
EwYM/qbvq5COC9MIBFNqvAGe+2JKcgybNZ0M/doAHSk0kqAHmJz6rgZWWT3H4yb3bQAMQbykMDlo
PNstUIhGlp1YE8JDITKgldf5FmAwrxUBvFCvY5XrhXYn4xyPbvOQMGCEcvtMuK9VV2MfRdGaSiKI
JgPlPgTYmeT1oy0BxjEMI4nA2vCJbIfoUEtPZe1OZpbpfe0oggEQSYdKgbQp7BkKi+cscZLxrQbS
OzNZyYtKc3JUEl2zFMku2HDwhkCPCP6N09zHqG31kHChqKCSdjsbMG6wM4fHH9Qf0VttgKaCeljn
0Tq3r5DcrY7MswLpIf79ZA8QdEgd1P56/QmO2H2I6vFb4kCyAJo47TMf70ciPvvu9DKT7JxuAKQ3
p3NlJOdiW5vyXfcBFuxYQCpp1pw5tHYs2biLLQC/IcgR8sEQ7tlho37OrT7wVqRtK3Qmskb1MOH0
u2HeVZuuYdVQIevv4R1avTAgRRP2eTJ8kPkkeKRZs+gOiR1RD9gtVztSYEzBi0o66A8dajyaiAAg
GGlsSQASaHCjHx2cdSIXMtcUStfW5hQyfAjXft9fu4E0tdNDHnEaDCr2N+oSTQ2DNZrNuayhKtbz
U/CgPlb3uLnKyZBYEhihRmpqRtmbbWzzPW6Y7bTZMJeZtG+gPIqRzSQ7LffYkXTIpqH1hT2Ypm24
5JpMe8j19ELWRbiJ0KuUKSXCcXro7qHZP2YD6Qq9QTvfhDsCbtTL64xXHtU7MbRb/p4WOWJsp7iF
Sfcly+iDaKpQ1wEjphfnAgQOWwYutbQT3A1BXbitakfOH+aQRB0pel31LQFm2ZIeMnfCKwfBtRny
Z7Ex5doYMguAWD3ILFGzQ1RPzbrSU3ULdwOxIYC0RHZcHifZjSMnMqrCqeEHcoksAdqDwoqdCR37
Uawnz9FBsyc3O8xEIOU99ziF0AgT6L8u4haU2gOAHoKRGNGJR28mgZvQuZ2JCkhuakmvEIEK9822
2PZobxGtXAPDHnKO7BzADgCr1RDuagV6h+IwPqonGW2PYPbBrqQw4r1qBNtKAN0J2vRMdf0PzgxN
iH1FLArEHxjtWLk9CyBcbPvyIY/uGm0zgpC4EvIXEf/PXkNrLX/uYWBWswi6FRSmGscxgkG1fY3d
Ov+etm/Z5vF3HNwMAyCt4b5sWTmamkobZz6mexpzamQofLJ7KM03iS3tmccwBQIGSDSevupD/CDc
xQNZK+gvb9P+/gY0kCFjhCU9wu/3UB9IcRuM0Kob+RYeB1hpIIxACvfC66xurCsBltH+73gyi7QR
DXKQGCHMfE0tIHXIpl7DeIOX8J4Eoi36GX2Dqqg36gfkDs6qhHKRzdwMuTjlST3Q2x0dMnZn+ahY
syMaaodCKlhD8/zvjAi7kh/ClawqsPxCNAUxfTmmyLWVFFeiIdpMAcIo8Yt9gm11hkOdl7u8Wecv
so1+qMaIjjJI0hZt4JdBSsAKnodT5psAiJbi3YySfYiiNvhZiF975jO+xGZyTo+VlXvtrrfZDW3F
gZumwTMgjtrI2PAVgUg7DVjugO3rAnvHNxbIRLPiRDAHiF6F4IFJj0CIZcNnJryF47kdM8SdY98/
halR8OA8OXFsNsXdcwqHW1in6NxTIxqQOSBADgXlkl264nOsnzn2kQ0HXe0fZ3gfgNxRE792UfsP
SJEeeM2aQH41fNGW0NcndSRpLbg9NvWnFGzinIQ+Bf9nXheNOqD44GZioypeuPg1EPGTskMzbCUR
PyE/MoGHENJQVK6D7rxKl4yptmCYOFcIi0Nm8sGuicCiOidsDugXmSRdw52tvIkVx5gDUwXIOt6i
NgLBaQ5KiaqUJIK6G+JtHYwAVjuNkDKPY0XkvgMwOAAYEUCSFjxi4D97wDsVAXChe7XykhhphjmP
pMh2QJSDCyfMhAuAOtM7PicqqjyEuUrgKvp2Afflx5aMF8rkfa1UPbU7b8YOd+0CUHyP8bzXXmSz
NwCoQDgE+wh4iYFE+JatN+QA5IPM9dwOntBvFA6uFok+Wz3z1gvbjrOnxIl4UUfURxzSx8ZLKkBZ
CSu+fvrjtiyOAbMRU7MpSW+NB9nGPjNAUpgZNLnPTDkxY0NMnvxw14LJDkMqMjeeWj51pCsfAVA/
auUuYe3WyDMCBDrncB2R4BoR4V/NlvxQG7Xb2cyRfwGr3MJlrqMBq78Jd72V7Bmn2tSCzuVWelFJ
7EbH7Fq8aYIR8nrYeIOJ/gfscEh9qgw23SIa3FD3e5KM0Zp7XfZEsyJRQRqsFdqapL6U5zjS5xOG
LvT5zJ3C+w4Gdx3O7or/kHXvLFDMmjdrTilslc5mzWHHgzGp41jhts/KB2sqG6Hz0HkhwZVnU5gT
6bf+K1IQ2hvRfnBWCGnlZPHHGq9Halz/ASZagc0PBqMrjcEjvSTpqUV3IewsgMJwsMBEMvd7RgTa
SWdCk8+MODxWwxa2FIWg845PpslIFQI7btgY5h9Rr8+mgDbFloTAiduNk7pCso0EfMWssID/z47T
rhuNsjN5dlcPMEkFVqAEBOMlsXICz9fnRnhISZ4TpKSorcAL9mWq0K0FrA/hwqO8Sx98TKG/Gu5G
1Nv4TeC3FWOiZWKEY4HZt7bGGhJmE7ybURWXFdJMh5Rxm8nFtwHjR/rsCFT6hp84U/8gor/omX2t
gHlGBQmfANtKfeZQnmXNjt9NyqapCNAwem9Npp+bDWuCKyyUB5V5kuOnUbGB58mCl75zxM7qlS3a
oSQN9sfWGCN3reHHhP6eSldRGDEz9qV+jCI4eaMTjAA5W2PCYxvF4o0UA4LY6lr5JtoxJtaVkbjn
evKe47ozMHwki5FkzOfkrbpGx/GssJh8OjCjEmdoHwIA6+dsX37OoY6cLg5fQCwpekPGYxV63YAH
bAyPkgVyX7IpMzJlZoWKdLyVc0NJLAG7LF6IYik5SU6+yXUg6tuwLRBOEdg3H90VUOPIaECckfQC
8h0Q6NA3yGxhFoAEBvy7CC0H7G7IN2J+lxcCSf23hEozsXfN+oTev/yzfh6zl6F/UxRHra1gMnsB
/DNd61AJnzIdilUIyKtKb+7RKIiNbZANzGaWNHsK29DlF6AF8cXhsgDEkH8dBRKye1bw+EpPKqyZ
bo8NntQb7UHk8aMsQQG3aJ+2JAt0JbDjc/WIh2q3IL+YMua86ETwkhMIqji4tJkRUQadf00QckjJ
G7OhbGDxynqNU1uKCjf29i4FlyaAQblXartOsuC28ihmp7Ix/PkwQHhyjw9Py0UVvPBiGgzktzQy
69kC4SqOjmmkp5yB/QqNh0G796WdPG8D0VHNGr0o0SFrgBlhjoKwB0IcIITpjkusIPESpPry8Noa
MLHAdzngpJeMhpqbOB2JCikGw1AjF59FyrFRKhyoIwRrKyqNOKCCG0WPA3OISYh8ZGJQPkVObYmD
oeUHAVBHvEZo9HUFCPPZm+NDrur5Sxofm+6YNs/yaCqMzb5KcIWNXmPQHV+B1RWw9gXZbA3aUzNd
ohpWpkaW4mq+BEBE3baCoSYbMGNgjJepBPwh1kxCNKeEIIAUhOmfK8CMwP20OOkKL8tZdEK4fgC2
VOiClRpWCRhITXJ2z4nACBxYxMlC7z9pYTXcFYwp+2YBg/qNYmiCqSHt2YRmbIO3bw5vaurIjxxw
WTgM68IWIkb4NryEaNMmtQsIE15P1Oi9O6t0CaWfpRV+DvvwXEWYa7Pb3KcnhkwvWokTl56YUej5
L7jVM/nCSuCiMYCIbdaNpYJq5R/b5MwUDj2YQ2yKGTvpoW8U8p2gnePkoDQntdzCoiFXj3WAc9Fe
ZO7mCg3wd2Pt8JmOOcF8Iup0TwpCg/YBe0UUi1tzApNoiHa15iKMSGlGMn/Pc+dGNgZTaZxhOjTS
BtmDMNAtJOwJvAh87akzq+w0+i64pqDeq9pJ6+wu84CV36iyjg1YQkkcawHbYK8i8kyv4PmxwDAB
m24opQMOVBxg2RkoD2AnkmuwDQ3wJlFIgJ9lgIeLwZDctEbcuBn/EgB9AyfIvAYE1J1iu1R1BDUV
7xHIHYpsJ2Li8ATx08jsasCuYDSAjSHxawF2sWUNaYVZ5WY2u9HwFne2klqxjPIHAF6FrmiAnR4l
R7CYCJGuwhoc3RjeSnZpgoYA4xWrcOdjgqaTLYuPjMQXKQBOWuGjbPgukEdG+iiicnBQX+ZcD43a
GTcpHABMHOrwPWmLbEvK/WDxFvOandFJEprU/jdyFVtSSePyurjBIZKkdg0lATXtFlxIRADofEvO
AaLdUXXTzfBRo4io6uMjXMfAL4l4A+B7Fj0bRxzzjgIdDj8PiUFNhk8WiaMjW/wGm6STQ0FgKN7w
DJGEqZjMDnUazHN0wzN2Y7BWY2Uu/QPcwE4wn0PPC683Z8wIQl02W9s/NW55pWK7/ArmhvqAUouN
L3qXITQioyV4kx0pn9CHCfDkRKKt33ozf1b8pzQiOL3GAo4qdyJ7VzdYt7ooPCRA74RGhuMpSg8C
KeKthmirwPcBKC78St6CJQJed4eebtg1A4HxEHgMiFvAp9b9jJCE3a1E01toskVs5JzNsLtQlrBD
JIDkgjGlF5PVc14iEOm+4a+g7EFhr+nNx/g+3/PwIGt0Hqlnn3i9tleExOJPlbBPkISOwE2VHu6z
hskWAU6MCFALgmROqYcEHpOnaC32EqK1UOmNHNlu5Y6zW6QE9SeKe4lcBmA5UOkcFXwjEj4NF9SP
Gj0Ebh8+A6aPilVGckhUdLm6nxEIUY8Bqw4/owEYHfd2WZCBrejwL8DoeqPTE5TNOFnvELJlZxg2
AlpXdAYRh5mcsbioBVxozjN4UP4ubveCtEHxpeSIug0AhGHqU9tu0vkj5N/b9+KSkNluOTtS3uHi
FPMolUVHpXvTkPQHbWWMUweQ2QjbrAch/5zyA9AgQNcShbXD+AnuM4SBfAIxRPJ8JAQCs1UhczNm
9aTZ4patdgxrF2Luyskrr7g9qi0g3wGdN2QwQ8B0mTOz870x9urp0CJ4s1MOnpqh7GYSj+CcyFZ3
V+9KL7Eg0912B4QIAycZXcV2Ob5re/Ws4O8ncNkNxpOPh8DcFjivfhTRbomVJpSWCO4pkZEl9kf1
BKUaPLMGo0V7K6wjcTxn77Ck8UVfsx7mNAYI+GaMushGI8WzbGDKIDq8UkB95AKhjPxa76wZbgm6
jAN2bJayrjowMPdQfXtAYcrqbdpwOcIKBKuyx5FEl+9Yt9gqe/WO6qs3nIMtyhCO8PQKTG4v2fg5
I2Qhhd2nHqAZrMHDuGw0crPcaZkxYz/EaUjSZTQZF3C55q6dkR45VNwmIrEm5cEMJ8AjAfpA0dSs
RPwqHjxa7Op3YuWIqPvEnk+Ubf5aPAmxMRVONb/PgTsl9zyzqUcPJOjSLiPfUhDFYOCJvzHD6djN
nsIEersjDHVopzgIgXjEKzYFfXKi2QB1D1DMfjT58C105NoeezNCaqHcc8k+KO4F8ZwovB5oAxFw
moYEsRtArFTeE/bOl2Ic6nLV0ArQInPUR+9T4WUanzrRZD/6R+xINWpfhdlmZoAcQjAVaZOo2N/k
TYnWptqaUQBT3U6xe8Xor6ri5s2x4rZia7caDNFOYXLK8XeHIYIVGNMhOJgdkjzY87GNikRiIyHo
QdqPOiz2SixCa3iKNZ3JCaoDCL3cBmXsuTMHOONdGu4hqJ/a8Bo2byHT4/+F0+3Zl4+JdJHad+Au
kVc8hbWlIciFRB5sJIPZJSPVaEUj5qvS4NiLigJB0OrxhqMXEVhDnxSdUQouA/xUZaPICabqSPhn
LXL44TTIThW8cei2UrRN1HodSn3pW4sGNhaILByBvMlqH6Gw6zcgBCB0MNi9PP9jUBxRfueO5dNg
pYjgejMA4upUDErqOsrROVCocEFCFmwJcOiINyishz1ODoGZMS5TWW2ym8GR6xwFoIXBrkEqIz64
fqi/w2ijtWv+MJYnJbovSxM80K41Iu3SoIFPPfjCZ1nDTBAbU4I4AGsHLGaVoAA7250B7Afmkbrv
BKNTHVq+BT59QnZvJsF7xqJ6O7NeHfAbOMJAuqPqWgHcsIngTcO5cpQP3H9Rdl7LjaNbln6XvscZ
eBMxPRcwBD0pb24QklKC9x5PPx9U1TNZWRUnu+8qK1MiCf5m77WXcQhJwyuI09K0xyPIevT2Xyo/
zdf25B50Byqs6UmA7i1Ie+5mJybSlFcGphUp5WyhdojopD9Wnbnn2+/8iv1t2PMm/qE0HBVjbK/K
N5xF90gY13TbAZCb5k7T7BS7IjoRrsUFPDwDGZftFfr9auZXrj68jB5a5ZjCxbt3mvYoqx52Gbrg
NzAO+9omMojCKnJGv/T5Cjg5RXTP67yEMYWbXdgnmcM+Xp9VR13IkboCIuOBx2+yNgbTmTx9C1ri
me8JaSleP9hU6G7y0NKK3Ctofho/A4Lp7TfmCwNTVdNmtrkNXevecs13bjRH+OTUstfnL/N3Qn+c
ikfTDmzCxVq88IqVWL0pXVAi9qDlKv5oPXwriUyvxTIUbNHcGU72JnnBE+IOOnHtQYxc6TUDQlk2
SroNq0scHgSwZj5cSAFYnYGwJFp6J7yCasv3w35+JnUAMznh2oa+woVGVwl2DtyzICPqbkTJCTwl
5vzl+xs/1Mz/aWJ3/WPq/HP87bdo8qdh9DeW+TOu+AtcKyjhaCpdqYLeiM5ylPekCDKHgOWBNAdu
ySa8sTxcdFtqsg3BMvioGQD17VP+O4qq9guh4Y+3An2fmRzGdPqvfAMMCftlIOHIBb7EIhS87NyD
L0TOVGOu1p+MA8vw1hwBTMC1an8orix1CfVg8UqGJZG9aw85PoKQHsJN75A9E17ANgBEe888y/xP
jFL9/kiAGV4bFPtcrlhc/l7u/k0T+NtT/f8f5VcaQ7TUS6X2fJSCEnUv31S7IToweaLX8igTd8th
2QDvuN9REJdVMBBsok3qUH159PK2uFuXLO3sN2AxXbVduBs8jYqAWEr+X7iRL0AVfPjO6R5Y4+wF
/X3cGkdsNVz8334PtP8jAP3TR/qFGVFlQpeZ4zcAvSLLw1aBK/jf8Cf8p1WwCkVXZuo/KAgrEgX7
KcFBlK/SE/mI7so3N13iEjzOgf4y03z+ZhP87jV/oRapYlQP4gqui3gX9WTHdHejurqIRfZwjehn
yFx8ZAzHSUjDgPEcDpQRsQu0+TrvJ/D+/fvRfmHBfO8EZOsSEmRYfigv/jrTIPSxN8N4Buw/1V/g
gY2CHU/uKXRQT9TxrPoIb9HHguNpcZUnc6eSAtcXXAic2Y2Dl3L2RdcR3idvwqnerSOQ4rnLL9Yd
ptkKV8euNRgK2KJvfOBDsRVcHaCEXESbydmrdo/GSpCxZLfLJ2Zpv9voDPL/YZixEjNQPFuEzf3K
YgvKtBxLcyELQd1AmVroPT6ml+FD5qxTyJvCatwWLuuAAQf8Ryj5Lsm5B+YYO+Uw2aBaiT2854ZD
OTS71ruYeZmEoJnaHZt9WwWxOcr39Wgbt+AC47OsoObSxYbkLJfBe0LIq70Uh+KNRk3sGVLnvrFN
b4xtfSLIbb3ptVsCHNoH6X30p+2ynY7p3vLUO03eLuf8lN8UqSPQTJgZOAUyU7enF74mZ+or7YZS
dsasf0exzaWw6gdkN/HoaaAulcfVZtPa4VpPtXwmZo7mfEfJNVI/N/4Q7osKfycOwH52Khc72dmf
mBh4yrcjyMCr3a08luAs+MGFm3Mc1p4wROEfRvYsE1zOE3PEs+FGDzFyQ8sdb7SX3LCrk3CKtuv7
gGZQ5BcRAkD1QchW4odYArrLy79fw98qtl+PwJ++4+818BPlJ4izdOhivmPVHx9FR/fUG2XHTNgW
XCL2vrhs3BZsjTAAznO+NfklepzgM4SACRHjGO7qY/bw27X3j1sd8pOuKSp+eb8SGud6CFsCplVQ
n4yQDMAjc11cj6tJqOhOp+i3+T9wWv5puf/0mr8cL0YgkWvbS6obscceda8H2sTM8jjujWu5DU3H
uhs9Mn3nr26HVJXyMKw8QcJ42p4bZ8pws7eD29LTVG+E1WC4OqXBCtito87syijfA4kN7sfrfB0l
t3osmYKyNG/m03CffKSvIG10jKgvHmnzDS/voW4EF/AE8DiQpw11NBF/G/2oXtk8+Sm9wY5mPyk7
TO6ng3y1mOJc23OF9Cf9pIkDefcZzTj9JryfAa0kv7iFuauwgUZ/9Ba3vpkOMDMSVzmuetuUf5md
tdP80m6CO/2ovyw747BimNJTc+jfVkIGrhG4CB+qkbLL3GCFM9l16A97un6QJh13873yPnDhdXZ4
0z1Rry8oGFcQaqeB9qzVIIjNiVvRHbac2FSVm+628kmVa2wdX63hVPiV2+N8k7orGQKAeJ2leLQ6
1/6gxt8rrtxkvnQNAk/YVGfcBtkXYuAIe6BLV+fkPQd27hZQZRqLbBO3xOJc8imrNwC//bHDZ1Zj
8mjrz/MRDP29A+++roQIa9/wGyIg80tIe4w5hpc/KhdrOwJsAfidysfwMThl972n2NYVwACbqlWy
rO4x1eP88jTMmp9KTvL4YrjQjs7Fkd0rZd8lLFD26bdj7n9att9qQxUeHTrqX0rDJZ3Fuo5MTmmq
MJVFFsLEoXIOmeXHLr337wSVkIr/Yaf8/JK/7BRUWmSsjLzk0DwX+GNne2AoI9hnKimMnBPTlrRB
ot6qzYyH2HwXFJ9N+iDPp4I04NX/Mt4nsjMuXiDe83y5M+O3gPAGr7o3alff03M9dAclcmXNJim7
We3lXbmzGY7vCI9Oc9olW2EY+SL0OJp099MP+VF5nmlJ4hPYDkznbLSzPQ1yaKskftvWJrrDTOIx
uzRbhkDswx7Ad7HF4iCOTDNisiXWqUDvxVDoAf4c5tOjN7/F70piK7isu8JRf+3Akm1g3ajz1Vfz
tD7v1UyF364cxcfylhkgYb7Ts7ThxsskOyddAVTqkO/ZrUw9tsq8InxNTIY6rQNX2DxvIL0QaytK
uCDElR3CnpLPc+1WAd1bxz4ToP54veaV1+YccSIA4DV29V7czQ8j2d9wpAjcMrfWcklPUHHd5Im+
ZNAJabA7dg/NDwE9ljMaQB5nUX0SNJ/2Ttvyfe3ysyDbxT2EtheoTfHilOf1oIcO4sfH4mkeHXZw
DPdOZDjjyY2XVaBg284g1NdV+x18rQJq1pFjpf/QQjv5ig2v/6g/qP9LUEXOqUI4GA6tCRy+SKSb
MnJbhzNkgaYyxNhxEpbPOCfKK8amY1Du0tOKMshNl9rZK/QpOAXgutqXbOeX6HWY7LNu+TUGGb2z
MmXEH+1JOOfPzF6YnI8uEwhCwUsMpej7ngo4g7C9PyQHgEp7Y2gCX9lJ38OzigxX26+z0+izS0Gy
fKlmFIRGkvnSPdO9gXfEoH/3hwdHfpQ3nZPdjNvwCWdxX0vOouiKXOwXEZNQcWveSsza6ulYjjzs
YjslbrmFsHWtzyE9WugSnCCbZENsogfrx1pQKBegjDa5DOFWrfaL6eXWZko9UA3TUcnyvADWeeHl
d6JN5RfG+HfdaiJNwAYJufnfnAhKDHKNMcNPpWY6LtDAHMyv5Rlnogfy4N0J7z9zJ/nSNvT4IJuG
XB3SFTKbL67fjG5CeWLxxoy38o7uHWYDVZbbJe43ieA35cnfTxpYwiYUU1nF9fKPO/un8qRrKgJi
EpbO9GH6wd7aBPu1Has8qHre4gMU1f4tE92v0e0BOMqPFRtA30CFVZ1yd9zC54fLQYCdG+FkSN7L
v3+D0u/e4FrI/PQGhyCZkqSGM6bZ82wrMDuDfYu1Q8MOYTnz2BQP7Oj9txXS39lNuomkANY/D0aV
flUXZTXVUYWw0TXuwtvVrpYcv736rHx79Pxuycgr9e2vZeJfXu1XQWVuxiR65bzasOl24l6/1Xbk
cPUo7VqSO3nG3DuE1b5ZbPXN9DZx0Wuwa7mDqaPWPvd37+jbcunv72glBbMyMIL65Q6KU2NOSQlU
3eXOuiPQtHaTK6PL8Yu5MwzaYTNC3fgYNssGGkG3o173pl2z0X1G/eAUGJvdUWTcrrlg9/XtymUJ
X6stTNnHfkPdYe0ZJ0Avxe8bdgeMReEmPObzk+BBiYVfRC6yt+J0AW0+/EzQ3pXqeL/6JgTecqfd
sfD2oEmrxxacAed3vjba2sj/8vkRepn4pcm6Yv2NwJdGxTIqFXcweTPAwztV9IQts3S817UcYUvp
x55xJrv+WJ/XxVG73eO0l74sDyfDS7ThYFR8zTMvI381eNaJ2dyewd2O7mim2TTPGvRP5zRdk135
NG5r4zdb51v3/rdPgGOHjl5JJb5hhTJ+2jqFMS1prQd/QAi1Z/yI8YCTHeU6fQS30a7aLbtuA5/b
n44ry7m7TIfap4P+nlU96ZRxnQ3F1imP+cMIRo+tj8TOg3RMJfeUntYIT6rdG8Z0KRqfDaWZYhfH
fBO76u3qOJS6xScA8G14l/9GkIUO+G9fj2nCnodOiu2QhvLnrx9OV3u9DvWagTSZA8txREKBw0Zf
+oW7bBtwQ+oIYBKK8P62MrfJsdpBA00Jrwh2rW8APEGx2LSvzX2/HTY5Xep9+6DBGFqrzsCfz/1b
zTwAk67eU1/DDYSjvXkaXNFrwTVt5VmgZYiu8l46dj1uS1AOD6NxyMBG76HunJRnkIQQqD/waz/2
q7vGZeiF6jz30tt1N+e3oYsOayPfrL2fTrWU7HrxsrIRPZyVZfgw2P+uzkALlDeyIvQdhHGIQnyD
blV7Js4XBMlviutwDcRd5fLd5vAJYXNhaRa40Yv6ZZ6YbyxutOLITv6Y3lIX4DrJUcLYaQWvlu36
fX57AW2Nm8VbHih9wmt1Zrwa7kPfWFnceD7fSU4sbgTfAN5+NfwuJKUKWVLuF40tb5r9dLMa7Zl4
aqOe1T/WDrLmHKg4oxc2cn23AMN40EKd/qicqsLrDo1H+MVjzMhbcSw/dDLm7Ou92DrJM4lpbBoo
BXZ1i4e7M1mO0m40p3otepzKEl+C0PhuPMwbZ8ULlLcZ0ohj7GS42YILlenQumDjsI3cwFO3we3k
T3vLh5u1mt8fyg5ccXbNDZxBhptEA4FOzO+mBy8scdRjFNrxw7TvMb1TzsEdVUJGoWWbz5xKZuSt
43JzQ24URx0zhNW4Uevd7kCJ5sbX3PQZIcSOdDKqDVujOQ8nwVUheH5Lbjt33hrfoN78tOLo/w+h
/B/pcC7VZ3HXNZ+f3emt+t/rj36QONvEYdT9n7/+sf3jz+FnuQpb/vIHr+gIobrpP5v59rPtM36U
X/Tnv/zv/uWfkcn3c/X5n//xUfZkmfPbwrgs/iKYEdnf/+vn3/+XqGW/j4vPvyps1h/4U2Jj/Atr
FiJwVudJ8U9jkz8lNpL2L8TBuvV9ktO4/Ze8Rv4X0i8dK5nVHx7pMNdxW/Zd9J//QTAzaAjp57g6
6fjGm9r/RF+z9oY/HcGiYX4no2DYxG9DZ/MLWpwbwUCqaHlqprsZZCrongP18tOT+IfRBSLUX0qV
v73KL2fhQmBSjNLLw1oRrcSwDLsi1FRHT8L4FCVmHG6kQWSbNgt8IFPQnTFO4l3eVcpD3CaCPRUQ
mls9EmyBuEOXCNLCIXhvvqSZAqxHntVhtS0c7UIW062VDNYDfiHTVl1y2cvMYLnXAwaBeUOXEusZ
jneqXPlSnA/bEDvx09BF1eTNYds6SqpxOChrlmSnZWcpyNlBY65yzYuNsFXNCjfeMM/UbaYt0bFP
4u4urIEczLnSvTqZRZjKbVo9yrrQnGU1pf/qtcw8ZYYF8YgstvLHkFbal5gUw+DWodzKG0kpFeZI
da9sl6xjlhuwMo5ZngGrRBqsQmNMHtU+V16MKYTf10tQp6QIm/nILCebjGxGL6pJsJaXJPqwh04S
eJkYBPdkriVeo+mUoWIyhLdVUi29My+ZAhmaj3ao5WbcNlkWPQrCPJybKdfgiy0CE7A2yz6UVsiI
wMsJxEvMSTt31Vy/FIkpMG4O9GOr9MZbP7G67SiGOyLPJe5tC8Rm2YjJ2UsLYVOWbeVjxgpjXKON
UwaL5L65WPZjGIWHoCLi0y5Jqu7tODWnfR2MysEkYfUxmrRetiV5EXdImfXPqYUss8QFlb2o1xCo
YI4LvaQxdhba29EgVdYucqHbDGHRvEWW2rxMvVacxaY0b+ValB0NewjI4lnFnL0oiMUILes4d5J1
1Lq+RlMWpLyXKM90JpxIFCpVyY6VJEyHVpvbe3NUNTfT8wLiDMbhaGBhfoiC+ZRENWRFZRGPhRCi
ohiLCC1zbTm6hKQoSaaPSc2Ey1zSLS8xXtKE7Iln1nN1ykK9uqnDBmCtK8bXtG7VvagkwV4aZb6o
OYwP84zZZ0gSr5sPqu5VHXy5Uddg8E9Ss4kpTc64USmbJWSKr0nxfZAJpZcO/XCJlIY70gxQ24gh
7IQ+fRmFea+O2SGcinEzNFwAUxelP4ZiybZdOeQbpQH+tGJLICavDQ5r7ibgWarvmT4C9cshul4y
rA2uuJZEsU+zjRecSRIE3Wk3LIcYTa4nVjF0jXScHqtgnHbDVAmpLWmy7Ot9223lKG02tRoWd7ki
aCmEuxI4pgsU86hKDcVaKY9wGWfi0xCvKcO8k6NpPOd9oH0JvdLfFEPYQeaOqsdIh2OVZ1NzmaWS
1jpgVJ0uoXIWZR0+UyEAR2SqeGnzJnuLh44DaKwH004wd1uDwyk/JaJKGR4POQHn6mgFTt/kQJsY
rxAvXEvKTktGRH6jOQqwNI2ACkgreCqiXOS7oF3mc0cS302lL4NIACnkQuKDVcDyqJtcIxcs+uVa
0q9arQUcQuQF2wUAGkTFsvwkCc9a7EKVEsEvgrSwhzyTrlVuQoCydLwDPEGYzIMUV8Ada4io1xIN
/dSLqbpXhWW+SyQAmKYX6ku3SGq4PgHmBFYgtM9zPKd+KibRibOjfZjmjJGL0S3PcirNLnHzIGRD
vBzacjFRjesUS63cYq7UkO6pNFYFixJTpySKc38CTbiWZrJqPcT2QFS9somL2jroaaM8Ddxmdl42
iP2mJtuIo266aqBDhrOG4aKrYeRJVY9BTi4NuzKHC0kQsfY+JFHuGjFzeEEPxM0cl8GNKliNX7At
4MF080VKuvo+rdTuUBulcCTbmCz5lrj1fj07bX2Jot2QdPIpUvJoa1UVpW6rNTeq3CD+zAdzOfWl
CKhc9JZrGAmzFjkd3wVr0chYj6wbvcjgtWlRrd6yFPWHLlxaPAHGfL9Ek36KiKDHaJfbEQsyPdQz
VxSj4FjXi3Xpp1m74wpXDuGgzR2faRhuZ2mRt0PSi14RTOpei4x+07Y93KwJr0a4/dX8NgllAaxm
JhSEA/4hPiGqmuGgOBkOeGV374U1Wp42JOFzGScdqEwqpDdxH8G1EOLyQAZds1vEYvGIBWQ4YNV5
fCwTtD1KEhZePKaZYFfGAtEuIioRgUVnCItDwHWRODzpgQBcAZhNCroscwdFDndTadL/1iaITjHn
RFBGvTW/CIbSXRrTkvxhEGB9MvuH2yUVomU3hjgdsy4R9rFo5PvI7FRAd3EZT50iInDRIwvmsqnV
+pdcLuzpIkyH92SsFs/IpPKNXJzoVQmS5mMY9e5Vrjk+1TgdUdAUinjEYqTZEWtrHPJMGS6hZXQH
nVBrwZbFpnhbUknq7KjWO5ivSTgfs6gy35WmQqAwhAOyjUAK5gfKp3IbiH1xJ0hh4RK1p+zboZKu
bR8qqmMEsK86YZF3eQ8Dpquj5KCmU9AiF0VrKA8GDJhMZZwRzYTVS6SPXOLRam7n3ExPHPbTQ5gY
6DUjc2z3Yd0Syz1bev6R5AoASUhAPBy2ursNTDPpLiEuLTdNpdbXZDCDh9JKrNxuqqK5D5RUQG7a
RgsqmkXaCMM8bztRQzxBBCUMKpUvTs6iEaFFhO/0UI3iUZYRTsTWQiND3fM5ZdN8Jwm5ca7zjKDK
fhmDwxL2/XsiJOkRP9n6AowEhSSopa3InQ5oR1xTq0Nvx3+ZSXqm6xthNPKtYNYD8yN5gPUc09Lo
Y+eqkzmgpIYA27bG4I+dxHeTpISBN7mI4GVodSP3BIU5ThrrkAZnEXY6CUBWsBuEaeZq5ahKHTlV
l8M8Sf3NXJP2bCeZVJyTOlF282S2foUO/RQJM3dW3w5MzFBr0VbW6oGjln/TpOJJnNGXtZk8ezU+
EU4RcVFFhY5F5pJCY08bI9zXA3OXbso0cn8z/RwQMwvFMm5eZEb2bjm0xYWIZ8NVZpH8nlYIN3lY
5y9DHurw+xbRz8cQRm5AWm6R19HBnC0s6fkbfriXsv2sdYMrZGVGSqhYaH4diuVjpnbKfqmkbvDl
QkMUlNU9KeVNt7Tsq3FUH02J/6pJ8BTh+kUwJgO1svamVuRvBqGoO6WdZL8bcvMOWNHYdygpE1sw
RsNWLdhyRSvVN51gCucsaxEU6GKNdyzOan6sCclHEQ5MRguVCKveingcIZZDA/oypqmzk2gEq1j5
0u0AlDjXSXTeK+SwHpJkkJ4zVZOdZgk5wxcNWoIQKiy/rq+mM6XgcrL0KDwVgQFhXa6tDYboKFRH
Id6PIqX3qFvpUyQNmaetEd8EPS0XuV84OntJvGAKymBOHeqb0ZoBw2uckY1cNQ+jHA4PSl3Lm1bM
FZegXvGOpDSMuKt6eB6EoEEvVUrLWZgi2ZsGOfEbEzXhIFryszgu0Umdw650FKsW3q0cWIJ0WpWM
0oX63V6sNvTSxuyPDR65vmz1ia/npgm3UZgR+VhLP24WaQ6f5C7AcTxuTMMtFyVbbMq+5V4RCiTy
mrSI9qCF+it7VQ/sWEjikVDZ1vwEmmY21RZIOMMmdbWiEV6IUdY2jdAL95MQDbdLMRIXq1StwMwC
GUgnlMNVXMqC2tsEaGva2lH1UXAto9SORtsjBgf0g1uAk7R5Iy5ytqcaXU5RWpVnQyzD3rXGaLwq
Za3sg7hjjJtFua9YXb/r9JrSThXjN62Ma7dskwJCtFHrpyEOByabkTX/WLIJkVUWdxW6mrEE+uSC
301GCPlgbOeXohlCJxka2c5ya52zWcMRJwjtOppxIvJkyuZNqSfBDTOBWaswtzdWmKtuFpSRv1TC
zBYXNTfpoo62wSBkekyIjS2yvvX6ts5BI5IWEq4Qf/aVwlfb6kjD9KEGrGv68KMW6wQtfxutHNgw
WPVl0+S1xmICchnJsJPGHncbebqxsgToo4naeKPLZb4X9FwhQ5CBUT7UHyKdxTwKF01TYdDnOkMu
tWWEaEbdQ2q14n4h8eiL1Sv221kJGzhoi9pgJNAqpeQodR7edQa1TtAnpicNDUi3KVYJrB7027uh
lhmdWxUTIArR5UWazXjcVFafHbRei3tPBJ5+KOR4/FEkakJSvVQOz2JcCPDGKEkvumkOLW1Vh2Lf
iiQEM7Oh2vVsFj+Mvk2tbTS0EahO2nYPehCIRzOepvue++la6RHEtCjQn4QoZLHSkaLtCfLYWxRk
agr+POBjwkgsWbSEt0GrW2+NgYqowe/Yr43J+MDbUq4cwyjWqz+sbnDvTM4FrcApJ8Unxya3D4+N
PoyuKujoxEJNd/oY2XJI0uenZenZeclMmtsq/crnGiJgiCJXXypwsXGAjlnEkZ8WVuDqYlf4wlx0
UB1mVP7C3HVPTZtJO81CSNtKGtRta3nLrarGxCJMkaXG4ksVM200dB32n6iep1h5USpQ3lw0YjJx
xyYePzXkultJr/reLkSx6PeSBM/UqIK8sbnkKQXFeUAulknacy33EIqKZuk/OhrEGzkzlIM4NDnE
VXEOuU1KVDEc1M9jFjTHXB3Kj6Hp41OKx/umVKvxaM2DeFsrCvLLtMr0R3kUrVNKW01JKVZIF8z8
VK3Hi9NlGhg8NRcy5hrcFI+VTreTojZ4ODI5Dk3TT3etJZSy2+bi/DHWQuwag2pdGbIMEdQxLQED
TUtrqxrN0JLKmY6oXoQADKALlnNHvjUNGGl+O0VIRPajad2WtSjAby6YgggNY6hUgEHd1fGHUCra
YzPFAXrWAaZ5NvIrpryRfVnrKo8vaPFkaYaHXMS5G5W5uhusGq1hNGovhlxqZ2pCRNpNUyGp7Puh
xCAj6wds/GudFRIZxrbhrn0PC6Ve7L6tZoSZ6zms4r4f2tXYqbLNgstup3oxhb1FiUq0fKlNqS8i
tu53wYjbkp0QUxK6o1pJ5nYSYnw8koYQv2uWl/FnUdAwN0sWmW9GTX59aKpfYYZXcDGFJ4Fo702v
JJENj60Dg1ERamTGR5GiyQoMFqOkwc7X6vht1MXnUSs+50HdLsLyOpUyO0rxug5Z6zJ+CWLw0qxe
IFrn11JxpDa5T4zy1PWoA82JvnTG1k2Vw9sxkPymF13FQuZeUF71Wv7UjDRkWb6M2zlndgTtzi1T
dAl5zAkjDMsPLA8XJzKXiFz7jC5OMt60KQJ/14eTPvX7KtDvszxMTkGPwq5JDOSB8oR7DL0OZBK0
QMog+svcom8cR/qIYJ080nceCg1V3jyKn5mSxH5bZU9SH1bkyEaRl85w/tNMN+1l0SebmuG1EPjU
Sy/HjmUuX7FKi6MOKJNTRAjKsuwCC3SdLsaNQrSxqXgxovLBmBR3DC1HVgNkSsW+n+ptHjEPr6Zd
piAG7Wov6jmQdes2pAINUkCdflCcuMckOFKnc9+hT0e95nZy1h0FfbLOUyXug74D2KDHue96Pd7k
Y/06qNr0PlTRiJqkCl0RRQBnPzdwO6ANmikm+14332ZBjXaGOTHjL8zi1AoEHMuAhNCyNOpNCTp8
GS5IvqIJpUpnKE6IR72TDuaDNBm01XUmH4xw1H0LRM2Rgoxbrk4Yi+kk/OpGkdpyip5AEzPVLXWt
RgqawrIaLZSWpnGXDlyYXUyo1NhN+lYu4uWehNTTnA84zcxJS+k+gfgrS7RP4hkxj9mUe0sslzPf
7pecpc2eamrcdLFY+H2ARnywTCw+JR0Gv1XdkyP63tOV+wVXqkOoNEZGRnPX9sJ7CSd2J6p17w51
y/G4qmHzPL8HyprsQqFc6TFAt3F++iEl4hMUBdTXoSrvastAUG3ia8ziynecqoorSr3u6CpSmUlM
Pjqji+xWVJ6VuH0xc+u1nPOD0OCF0IhMJvJZb7wujhtKoaRy6kB8xrCN9q1BSt/J8x0lf72x6oX0
6VKEVZaYzL4ikylly2UCzmZtlKg+W1n8TCUhOp1cozqM49QzLD31zbRkdFpMGMk0fb+tyH1z2myC
2hIqN1JT0blE4YtU11eFNGi3LEbRTnN4tZkqpL4uCNmm0ZBxZvrcPMqS2B+omhA05IZ+mMISGsMk
XGnrMmfo884j+uw11VWWmqr3JyGKul02IsZdwql053p5SWXoxbVxkkrCw6g3N1EtPwQF/FWhyDAU
zau7sS6uBrKEQrVuZ03Ba1EfbnAB3Qpq8BD13TYq6LUKJd5kOSILpZsfhk6+HfLoWU2aXWxNxAzA
+zHz8mkWVUDvGdlgnEBvQDQu9PF2/dkFlbjJ7Bdakso8LtkPXf+hFKU3pMgi5S1lJWbzKYq/ruEw
6Y85qv9FLO/1sjs1wTT4QhZCBORoD0VfMVBltNJWS9LHLBGYCyebWajSLb30pomJVKoArFRqsSrO
b5s53srShFqPGUpwzqvJMYgt8qgJL1mC+UdabWecewaV8OrRZEWKSWigpIJLNFMHx+VwjEzLzap3
IxIpq6XQ7yP10NTdlovAr2TMrHSjewqqhZAKjTFtHqegCVUu3ep9t58CbadkMw0kGkxBj2MvCcZD
F+OsUWs7lcZ0MJLJbsrhUdVaqsHcGvxA0+lk9I67LSlu4kB050raFrhZRcZBWrAY6OmgIRkLr9SR
J6JkMm9JDJHjqHsMFwujSCAsXJ670A+a+TEowqcgEO7DhNIlpDu0x6VH/ypz2PaN9JW23Cazdi77
aiOkqPQSkSGjHL+ns4UqKYO3gsysMKsfksmMVDEfxLT/lOrltapwActz4WymCw+5v5s6yyaJ5bjE
MLS0FAePmkGkEsM37pFLNSIwhIn8WIZthGg9o4Ne8gQbB+H/UnYmy3Eya7u9IiJIEkiYVt9JKvWy
JoRlf6Zvk/7qzyqfwW+XHVbsPfBk+zMFJJlv8zzrLY1VZ/Wv/hCCmCqhT/r9ujNGCv1iZcnsa0ZN
Uyu99IyUSKKr7y55S5t6X6PE36hYwWfpgwW1gq9TXa097wKfYIy9azyLlpfbh3hkYo8YW5Qq4x9o
n1lbmtFYFdalEW31z0kE0CvshpJ93yIiG/WHaN0XJndVCxr/Z23zHyjEAZsSW7/TFufO5qynh93L
L7ZFJ9nNHi196QVFC+mFqxaOaWowjTBiP+nXQ6igW1J9PjQWirEgvLPL9LIBJP/1Y2AfRBednXK6
C6yAaUM8lq2tYp6Ie8tom6MzyN3Q2NtI+If20tcwq/Xo17eOVRznMT5U8OJEghyvcR6LwVlZCqyA
6u9zCgtRbJKg6eQkZvU0WtHNMMf3Man0ECNtrawvToNzCuyDUSH7mlU2bSJsCR6BAxOLj6X0n1OT
6oZCMBjGK6+Pd3k9LizqQ913d74dwvs4+2EPejkF1TZPFMUZUgj+etMATmeI2HM1DAozlsKre3FJ
GxfJYkatQfQVZRo0aSka0Ly8S1sPXoy7VLQ1EpJ6ABdn7Wb4nYPVhBdxFGsh6CrZj3Uwb8r8abxI
MfVbPFlrgfVANTdeRW+FnJR9IG1uhTvuBztetbEHAoCxx3OHIPC2GACZlcOGXWZhN8ZSjNSYrefR
QYblZU/UjMjP9FZyYAatXqScbQTzy0Ra965rf5vAR5j0vpoJtxmwOgPxo7AeEmt8GX1/1wmcToJ2
tWxvWzR80tTrkKNlrq3jSPmCrRL1NczZzoi/aSteUQRZNxj7Qu+YIAYo2S9Du143poXhbFyNuM7m
6Bwz8MpWau2nLG9vujOUs+UovjcvC9MTb3Xo70vdHOvCfEEavsmTZGlq1oQ37vKOCI2cclrLASxF
8+im0TpCzEBx+d7DqeozXSqpzZORTtAGTDyDAlwPTu0jzaLlmOqDDjv+Gc3kaGSj5FP73Ozxr+Cv
UxhlGXCHa3vEhhxzVXCkmL4bJNX+SvsBeUr9mk7Z+xg6r22I6T1Nj4bV3ylqnFGOuLJS1XFUvIzR
XHop6s74MZq2Tb5rx3hphoQh0dm0dubwtUvwK9lfOk3E9ZpRCBHdvBi7hyS8CXOsbnQh6hCPfsOm
UJVfU55h2Bp7q61vu7A5D8FmFPG+Vg21Gv/JiJ0PZjq+tiTWizookUpGzFQr9HM4iMdOerfTGD1P
6Hl9kg9Rd/GyT81jgCDRKlMs+OKpJHKXfn4iwF5XI+5tjpicm13EAuTsVN1bIey0Ilu10r0PZzYK
50K4yXb1FNy0lnHXzD96cPlRA/4PyPM4I5moJjY79xhIyFSNl5+yACWvlxf3vZOdK6y1ZiIoqLBD
5+J29vz9JVKoJ3oJaY+deiaUdOKXfhLcLZ2/Vnw3a5Ib/8K+rRG6UDrnJumCZh5DMDzUPPowqSGA
YlHv7Wa4HD4EM11xVA2Z+pSijrY2g6leTa0/BlHfVDp3F6ppHmeTrbgaIS55XbQeJ3SiBg0SPUZr
O9K0sOSmJIAOc3NT63nflNNTLvCYua/+vJ8LyldNu0hx0qfud6eAvechU1Elx2gIUavCxE12l1O2
i7tXC3pMDNelr257kw64/j4U6JLS8LWO0ttI+eeAv+g1/JHRqpriZ3QOqy54b4voKW3Hzegx9EMm
57R3l1aZfRhtQL4ebMKawdUxKykZ6Bp47YRnN/gSV9Fp9qcjk6ZvaTlvu9FcxQNQXfI0bfovptWt
ZjluhD7z0e1S2yBhD+j0ug814pZxTk5FGK874HpncxSU/mR0ztz4rpybEtOQ/iYHWFeOpkkda4MC
uqG9FUH7ExnM2owwAJlmzVZTfkxhRSUxJMSiTVHwB2amNvjeKvE0GN2KYTcncl/YjJ77kjiUOwcu
F8XJvcgRm2lrPysKDbAkmDm/6MzsJY/kN9lnyw4hMJNsDj6sgTIvbkQ3PIbawifXfwvK+j40sRpX
hBXD6Dx5TfSdDiOiG83oBaOOwTa6yUa77tduGouFm3i3PjXlrW1UuC0z2gPJKJ4Z+WZsSIvdL64l
EDe4Tr5PigSgTjPEexk45Out0fvfakbDrBLLvWU43na242ThZLP7GBCOE67ZJK3zhw5SZPUU0xZj
JcCbYZvIyJIZy3jUg8FQJh0/ol/4Hoe8SDM6+MPwQ8yIr9PBx507wKqpvpVC3zmVgO42vdhe+TLP
GU+sWArZPHgovmIPSBc5sMcGk0Ky6Wsi9twAFYGJZBzbN8P+8FL6R1Nya1T1PgV0hj+J1KLvX0fz
xXfZbqRxGOP5hwaIOQbzzunqYxfYxz4BQCUE+UpI9EfWQEDOrEFKSci3KC2uaYjuiTZIpf05ec0j
FMw9nV71brFpZ5ZTLyyK6KluVm4SwaXsVs0wWDCgnF2TjAf2nhtBQGrfTh7zGNm75DCuYhA1kbGh
1kp2aywd+ehr5KDkP0PS7n5W+pGGmRzsFKV3Jie3iSrWL8NDiy1Oy3zbCJOCuX20WKMqMG7CCexO
2d85iMN8rW9jL101JcA2I1k7gJG6Cfhocyjw9lR0HuwBOn75VGAzakL3ZI4f5dghOuZrtlLM5Anj
lJG8T9/y8S2laO/LLfUQGhbfejpEVtWuOtfZF+gsGvFQ4mLKJREtBbDVyPTfoP2WJc+FfapgAubK
WbcGzrb0rNzvg/nVqs6WjcqQRdnnz3W78kW40l2FV5fhvUeGwAKxmZbMllm2qIYpO9Umqwkrmxct
o7B/QSC5CHoqz+O4RQFDZfwji15LnpJtntoh3qEK3/qwYTJc5qL8sHtIE+FrjwTGJNAeRvRA8rFC
Ulciv/XFXT/SJJsqHuSmqU592W4HB4Zt+pwDowBJNGchViCiwXXZ0leH+2UgrBTRtNdIA1VtrXpN
S60f8B1yVpSqAlyIJy75MjsoKuxnu6p3LttFE6ulzxKbUfsUZr5ApL4MHIitVJ4igm+FSIVuPI/7
3Q0fInGTOycnwvHhTcuUBu3UwKPIjHtbMlUISFII7QwSUZUgLWgsDg2gKu39QAxNDLDMK3VnclSZ
fb5UrlxcBtBmaBPcwN2Z2Pijaj+ZGA0kB4K7KWDtt8X7pd871EQZxVMb4KqKVwORYh6czHDnJQc1
A9x/NmdW9I3K9U6Zt1b2EleEJ/jI+QIKzPoOLjSbo+xYNDe9vymN2zI75g3eQIBkQXrX1ucWUSIo
ZPvOgrQntiY5he8BQ+h4+fm3xrh1sGRW8W3s4lSBUSUZ5yA6b5WMBabr52B+duSrN5/M4CPS0QnF
AzoWFNYW0nGzXonkksq++dFXQshVWwbHxn2eccBU9U1UR6tMR8QvzrEybowR963zn1LtsgnNZU5P
plWwn6qbPvjh2OgMhnTNPrdU4KJNtM11fRNQwRgZ8drH950Pc7kkU7WTmym0D9rjZLlsJfPZjfEq
6bva/k5VDzVVBW3qzu8+ZAmVQubrYPBXXWouDJ0cfJ6wkgW8zRD6Z7CwxVcO6l3ZQ9zzuoXd9esy
RF9QT7eWNefQJurD2I57F7l4EUvK208+BbbRljjqGjaXd5F3uATTsxM2Sy94mvA9OxGOFvk9jsy1
q9+0vumHL5PVEBZk+yI4oNSK2OP1a2g7m2ImMfTjdU3y20bxqupNPlKwXXI+IMtZiti4xDwAfbDm
SXM9xyluvXYX5PAWXO/eaXi9jlpTV6Cqe48WZKlpyNrNj3rWp4EPoO3HHd2B1VyMxxk/FkI4ICpI
a/t4HSmMpU0Eiks+NPCIOlSAblGsOsPYDfA2ByNY9F15Sz6z8oxo3w5676rqfbAfUmTCTv7NDyv6
8hnoK1ZNEzT33eR/lMZ4l8psry2OoN70KEPlm0T1L9mgaBu7L1kUmAu6yRT8xW1RsPCqEFxg7BQ7
N9K00jBF4u2pEVpudEyLgA43hYN0NdnOgyCOKZzmlDZNskwd5DIJHjKCMUlht7Csr6brkCyapByk
2LSychww8YxlOPtWeRVDRIPsrhXt3WTzLzUMP4IrZqL8sA+q9W9qj+y3LvpvKqmeJNX5SoV7ilQI
Es1qNxM+sM1AG8LdbYOpdbPkxEzxm8GMb9oQzEOFhlsk9riOdf6G+uu5n3IkyM7HiKeu6J2dNZfL
qR92BplnF+Rrndgb+5I0CMpxFvFMgfw3ULQZDKf44afliZNqH3bGQ0ZxpRdRfnZFNS6iggxRNRyN
Rui/mZwUMK+b9tz1NWdEF/0ojKK8qUYaliIM9sOcvxgklcvB826ToSEEmgJGjgwXffgIBbGpQ8xf
9bbKLnyznPIIcPl10MTlNsmal7yLb5ucooL2yZv7HGaM4RFbSXQlVEIxc5nBfRLkj5Su6/UY5295
LqkiMYKh9Gg/zra4HwSUyAgp5CIJs7U1sSckmpa449r1prGL7KDJ9hZTVx+QbmLi9MuzGaL6M+xp
66vgO7h5PkTRYauvgnHnmCoEucb6ifxe7kOKljQ+cvUk/CTbp4P+cLoZHpZv/4ibqaSe2iPQHpzX
MRUPyRTcZk10jqbuS2LqSxHLX3kNDsdA1/0msPC9+nySNbKLj7wy+ociP/phfSA9+C4mDsycFs0u
sXu843LKxFKF5Ys9N/Uhdp0WxUVjFWxapYBEZ3xx+2TnUJ5rXZQ9KfrGYqupOH9J7Cp+rq0gpTRr
df5JFpI2k+nhj6pbYlCXXf/BR9ty2wecUa53IRFK5AE21btK9xuKnh/dlJRbmTZf8Dp1y2gozrmF
nmIYJGes8z5GEI1m7ygTp1kHQbfXgoKGRm03lqAjPXfY0C59ysqR2in5XdDF28yrnrrcATDqpJu+
sI5GWu+c7OKtD4d136ODt3juSc6Znt2EznCSubXxg27jAJ5vM+r2OqU+W1667QL8OgzIULNZDt0O
DvVK9BHy9dz7IM07h13/IaV7bmk19Qzq6uLqIFCvdeWFEtPlUC/VuBOdXA9QkZVNz8iRiGzldnTi
Vdd0+znzabw08MmYMVD1FABRRS7MFNiwqTEbT1QTk+wdK8ha22Kp8xQ8HznIkKiL6OudFvkhI3FS
EwC1zArXLTRBj5da2/UPVXW3iArOrgpuKVbRQZHgjXp5x+zqNY3Lb7Vt7go7+NBe9FjU7lGlclc4
xUM4+XshzbuuQJZYkMSIOaFILA+j5y5bL5FkxeW67LxbO+q2FMY2CZUsc/wyUOF1ES9MXnRrxpf2
n/VVgw2cuvkY6Rw4IgGay1+N0ntf/2f4b05Ib6jQJQmG9ZDDN1aNt1Zp/b1qizuCi3UbqZ2b1Tdy
NDd8+mtZJD+aaLwbQvk+FfBCLecuMvQXkZuARidzFcTgHmXsQddMLE4wdaqHCE+Z2b0xwOjRKup9
Hcqvod+CsRIVwk53qI4Uwjy1CLImxCQx6Qnov20zqCAbGDG/jCeTkkdRRFG0KoXr78xZqA2iy27T
TGlWnnztIudSZvHcEn6txwCJ2zbIOv8HchwRrWw6UziLwTud7WiEamRWED7DNCJ240AgbI4YGb1r
q2Gi/x+0iBImyy15Yk6i143tT3t0G9DH0hCnPHINbzuVA08u67PnLECyahaNic3fSjBlNJ3FDEvD
O/lZ7SJloye87qfKx6LkFLiBCzGJW6OjBxSg0qCRVKX+KdC9AHAlQ8BpZSHCc536ihkAmcZgmuPm
93QLEzS3LLimefQfaXV6O0PM+1Fb9YhBe5bijtBJcYC2mKNMHxnW0IbGPqxKBZcEwOvU2vY2l7Qb
lNR0zYouOXpRKj9mL58Ofmurt4twGPrBGI+3reuAhaoSj0FqLe8TYV5HpXOgBV/Q3Xqk1D3tTZNg
x+0kIUGX56s+JX7Vdq4x39u2fV9krfnqx0VzMtA/YWgp5CGMZ9rcXoObOUVPeHBGer9TDbP00ht7
lL09bochNMmELIkNL6zpkyIfxAxYeOOHi8D7rGYVH6Y6raqliRLwa1kTy8ZlmBLKRYizxjSA1BL0
OqAZ0gBTL1RUy5usk/qhGKyRgqAbfM/NcT4XZuIiqMnLwt56gyMCMHxGb8ld0ufEXIbTlw/V3PRP
cWLJY1MWTbML/QkpqD9UO6H6/pQiR1qn2soeTLkvJtKTgA6aEyXJs0hnGkP2PB2ysaOMb2gAkk1P
ibR07GgR2354bzZWcyzaYtrmps/sTGEO9Wpwe/+7kujY3Bq1nlE4ISyyuXkV/UiRKcfhjma126A8
mNBjFfV/dmBNxwoLwS6YKtxoscq8s5QEDk3Wgm1BKDPeuLFykMeFYim8WT8EsiyeMt7hasgj4y5F
0n9sKaydyuKicVEK75jXxlsmFnaLgDGSq6gX82MkEmdlo7w7lFU7bcxaS2xTvWlsp0F2RH2DjVm8
Qxk2+/1dOej81eZTgM7uANyt9bBqutK6b+saRrSXq2NTCBDjQ6ghHcghspdOpgaAB1WC/xwOQrSB
ps0ZL2M5LtNyVj8cy0b8lpn9f3k8yI/JM2Nmk7k5XHbHLqZ1LUBBG7i581igRwwC6721J2egguag
TMourdjaw8g3jPPWY5jXi1lO3royRvgU2VAeatTBuPgSdoiZBb2IUDQ9tYWBF18a7tHXqXqhEXoT
BAwNaaQNACgyp9NQO+6mUa64sWnBPvBYcXGlBoUcu3Q1ri5mwaS+2a6rznL/Q+BX7e2OZu5cBO5R
R/CXvbKpd33QOi+MGBYPFWk0LnnHtGH2aaQhXWo/Vrn12lpIhqGlOS3k3bFZV0mb7zPRW3tHTgEm
dB1mD3RvaIAUQ0gBW9G6jTWbO+cYSN0K/xAF1JSqBYK9AEVHrInPzRBYlt0KgYZ4StddN85Qpf2q
R5Lvm8Bhmm7+UbLFrotOUC5B2HNKukIBRkhKdS9zFD+jo/uPqOmtHR4J87+uLtqnLqKk68k6WSZJ
Vz9EJt2tfhj892Ey/YfWLKFx0/Kjgu+a8RdGi/bWep6D5rIJw1YkJIy/W/48HypSsrCHo5hvZz+d
H+gEcMaVgcv0t2aQ+5g6GVa4oI/gGzLQaFXSANgJo/wSZzNddtwmzutgqWjXBqH/jsXLIbKXgCNc
1Nt30xC1J8dwixtD0laNaX2h0W+7W9EKmoIeuppNOdIMjCjzmH3fIUYtXAUXPOQf78acghV1W6qu
/Vjm0PMSB0Jg0xJDCiwCS8Ry6ZdxCKqHuB2NOxGFpDQTdcDNENIc5BGZMO1jjUix88anMPScH7qp
oGamVnnuAw+LacHix6A/iQjTlC4sgJtMKKe6L6RaNUmcvlRNWR/o3Kh7P27Gl1K0QbUitar3njUZ
j6LLpv3QS8YE+TV+Y6ufUBvofKbJkXrk1F5cv5cYV7Yj39QbNdGUeC4f+4xWkJqhZ6D5ZlGq7jms
TfUSZEX82iLr5bCsSULsMFNrMbrrEGJ/4PRIxKbEDL5zcnUriVjrKZXKRgzVTAcrsqodLxQsrWtY
D3Y9qbXBwliqgXL6WKTpWhJ2P5RV2G4CXU6nIvYjVHUWGuhFUfYxKCnlFXqTkLi9NpGV7BVKYWKt
CJtrb1GlcCiou1hP7iIR1Z8gzK79dkC0MPZ5ro0jx7adn1NSfrE8i5aZdhCuDmM3y4MTaofRH1mz
VGnZfOKultemOy6F3IIV6RHXevZP9/Uvl4pbTB5e4h4geODqTTFjLTmHVpfRADajHyJIbQgZmg8s
/UvOh9XJgPjsHMIlapcLls8vT/Vuev0M4nY9zxahKL/LlmxyDEUEKnA1ZKcvIz9V8eV38cB/ToEZ
jxcjr1wbXz672E8IwK/+xsvFpJIoPB1HKVtdOQ8D3C2ZUswCYRDhY21LsE2SLzawX6I8zu+ISi7p
iquXKYK/XT/105ay0iGLDSpjynPXaUt6KTNGkgT+hZiu+xADgkWxMxgmqrZo1pokZd+I6R+Nrf3d
deTBmkcUEFX7OvXNpivGXWIQZ3TavOOIc7dSBm+13e+ZR4skRb60Icqe0bAfStup12i9TTa77L98
Hr+RPFuvqdva+yyj4ZyYWMnmjmZQWHw0NfVTbzQOUjNYBDCtM2CTNIwZO5h+dd0hWmYiuEHYH79b
pr0fdV4sNG2YhT/xVXpR3Z4jbJJr7YBzIZ5+N+l7/dv8eUXH+PmybVNQqL0MGkLJ9rsLPjebPGQ2
/NGzvG5X93V1z2+Ew9Y39luFAOqTRW/9bdHbFlwTTzB7x7WuWEhBIyTHfHSM0cAccUyBB7GcaBu4
PdKz2fZoBuVo77q+PfmdbJ9MzSSOqXZj6jtYt9leEGQ2tbgPCwecQxPXd2PD4ZM3if1dmU6xNbGZ
0SKw041dyHH/78f18/u/Xq+25Zi+zT1Yvn+1Xin8IGY2+f2o6tblbNAcoJqAMYKpBL0gYYzCON0O
SUGnSM9BqVZaYQTD/kcw1LXmDyPNivW/f9Tf3qESSjiCX2Vb19+Qa02eL1N4WXWdPLuOOY3LZKyN
TYzYjdS+ssuXf1/wiv32c9EoqZSrsCcz0vTKlBzMY+XoGn64jO91UH44IhLLf1/iL/swQ5r+7xKX
dfTL5ug4A43j0jlgu9rb/Q1RJmRn+5OLXLNh/v+NOBR/mFIqXWldvU1Qcyn6a/eQ/6BicE6Pw3O+
vZjwmY52Gz7Ve+RIh/r133d2PTDxj4teAWkmxwn6RrqHpsXBKrqUEQb2e16X+6JJ+qUdxo/ekOzo
wdV4NsLnf1/9r8/1lzu+/P+/PFfCehEnhnswVAzo8mHKnq3mkxu8bBnXnwhjKi0phMNjvT5Cbcs0
Rnq/B0e8pPVDqju6d/etgLFGF/F/vxvPUsLkpOLfvSbdWnXQEyqowxQ+ecF3p9zm9P3+fYm/fvEc
UTjwGTzHR3a1RqZOJKNdKeCz0dl+qSEFwpKAmbYgLwcv8yk26C9fs+/4UlqsPt8T14+vGGQouiA6
ikf33dteIgFjWRyjZMmpolcDKPdiS3eHzuEnN3oFnbqsy98ufLUusSgJHfgRVupF6i2D+wB2CADj
bbwtdtlLSkuLsd8LcBnApD6767+sGd+1FEGXaXoCQ+bvy9ImmzGETI6UCAoT1khqnEYnnCGI+Tbu
m2aSH2afBed/3/Kf+xgbGONLBVNLLbayq30sw+UUkhQeHb8czoaPKSscPfPj3xf587EqJqfDmLkE
eaCArr44GelGGK06cDj1G1fjMuzKERZlWxrM/3S1ZopWIRAWTUN6/+9L/xnKWY6N91Mqh0crKYb+
/liHsW3FJMXRolW+drQ777uunleMsktfraK1vmBj6CqSKB8lXePWDlM1AadWA8HvUBT+4ye/54/d
5+fv8SxK+ETRf0zCjgD1Epa1R5RhJLOUwTBqr2IgZhf4C1My6QInTFv7mD950X+8A65L5ieE70L6
4HX//hw8Un4/SOSxH6FJlRSJlkOXhzeOGZq7xpvcalU3fb4b6Ht89goua+i33dByTWS+HjuibzJL
+bLyf9lw88Y3xFBZp8zOwhaVuqPuB8wnh5qmwtFQ7XA2Efgx+waKm1VTFvFjjUwezc/u3w//GniE
3+6y7/uKc9WC2HoNCy5xM/3cLFuYP028YsT8ElTOKqBR/xbSQ12AzLhJN3DuGD36WaD/tzfPmGyX
WcEKeN01LjZReZcz5vJY5sANStqMoIbr50/u8M9nDWqN/YMGNuRz6zq4jJyyVdZoHn0SHKyCo+Lk
cW0MlX6wpjvW7rpM1fuhEyRUNAcW3lAxXUsGzJirjGo7lEwZm8xQLSuhGeybOuMRZ165qSNCz7q0
5LOORmTIFY7zzz6Nv/52xwVH5YgLuf1qnYjMpbvMXIqpqTF8+05yXyIQemToRbbmdAJONLuark1O
qauNm2Wf0Q4ZDD1/8hD/8qk4MAeBttmuaf1x/Fiimqa2k0fKih4wZIdkwOqYbhAQ9h7bsKb2ONHM
3dl57h7+/f7kH0cfk12lS0nUFgznxOr8+7diVGrqJAVElNPFDr/626xHfePX6bhwavvW9knCabjR
v9cuzQuC29SsKHBP3o8IXyCjeyTJdDSqbeXm2JMAjZJD7aMgefYlUAxtMB9O9gWWySKi32K/BpSC
mQFH61PL97C9lEFsuoQ6KmniB9CUyY+QfMwFoiib9q6qcVhT9tz8+85/plm/7xKXOycLBj90Qf5c
vf08K7QR984RczEacC/S68g2u3sekdpEqmd6XssYLDjQ/P4mM1Z9qwH8dpaydlMzQ/C7NDjRJyM4
Cxp1KyI576eo+5+j8p8v6P9+5mXx/LKZOYUwY7dXx7QOTrZNa99oq+fa9z55HM5fdovfHsfVQhhy
mQWdI4/K6FBZx7cDVs8t5yuGAkZUZ378Q+Lcx1dlvU6RyTuv8rcApkxdd+2icQCfOwEm3NF8Rcvw
QWHxw+pGQJrNQx8LXMWWfiEMfooR1dC/QfUN3AMRpP0cTF7/XfWxuzJ9+VWGUi9xzmPItNiivWBv
XVrR/hjdjlm07Syfma0K46wIfxgVZIFifnW7fONjQgUsXbzhhTujKjnFPpUFCmJMo4KHPlW4DL15
ZvWm9ltUYgAB9aM/yez/DFx5Wb6nKGIhxCdAvjzkX16WVUYUuShuR0VBaSXJih73zYTWu4J6CAoF
nrOzaH2GqYoyYuzfVIwbC+DfsTNziN4G8w9X/17mf3utv/6iy/f/yy+addSkiVRHl/Jgg7M/rYy9
a3z5ny/CKHr+J0mFLzv97xexynoeC+EfNQOyDFQ6Dtrqyf9kl7ymsl8OU8UmKThLfZIC6+oqHZVk
z6dYLu+o8so35H0OGn9HU8UYbWbMF6DtqnUCiL13OYbqZXa8YCkZuUaV/w2tBRKA02VSBWNY1taq
vam2nw3L/stO/ttPtH5/EHnQz0YkmfbT2at8GF8zE5Wiy2w3ui44Jrf4wk//+6NHz+LydJTJIXz1
2XaNG9C9TJk8pLfWKNFsuPsWsvi/r/Jn1s6zhwOioBFBVyW8/f3GChBKRX9hm/SePqIBhGYo2/Yu
8p1yg6QdfWPuu49u5HWHdtAlaCazYa4ujZdx6JFv28w8ywM7W3Xm7FPkqz779P7IZoj5yCd8kgrK
I5Qxfv+BcWuOcZimJ2FFpyhDOd3lOwzga9MwjsIw9/9+Hn9+Vb9f7WpTtua2TqxZnMbK5nJE+gdz
jIIXPjJj+e8r/Vm6uNyY51u+eYnk/kiYarqQvBkOYN3KnZJ19sWowvgdpbxAkErv/KvRRtmNYyfj
7dwP1XOmE7LGf/+Kv94vK4zZA5KLmVerrC36zB6kPFGe8nYI0xM29anZFVZv7P73K0mWskfSwLzw
6/VcoE+JlZ2ekI8tvOyYXuYYflbC+Nta4V+nEkqKqOzru6m8IZWmy9uz8P3h355B1YF48k++3WVY
kDTo0S5Un3ypfzkcyL9IfmEKcoPEzL8vUakjhAzjeMLVu4X2vsbNtAWqth1vK9L78pMH+Zf4xjU5
0V2P3g2H0fUXgczeDoaQI2ddv7xDO0EfoKGI+stmHZ6XQbaxN5eywmcM4r8tFWo25oXQyLZ0Xd0O
kzou6EWesHH09B9bhewz73BQRtb230vlr3eoKGgrR/Ay1R8pZoJqxekFH2CAiMwQZv6uLRne+HTy
GS+SVcYpyq1xP3o20mMOlJPrpt4ez+l8Vo0dflA7YIZYSTN5qBCB9bXjpYtW09n/5Pv5o+phubSd
eAu8ffVnHljUUdnNVXQTOzAvwrJ4qMbw7d9PQ/3lwQubVMZ2BfUH87okXdjaK9A2nbwwmhG12cyd
vsyDrAjhUJcL+HV5E2yCuL/ru2g15ZhdxqE7B1l/IwHaLHtfPxY24IwxGfsl3YFhY6luXMyV9aFT
DNqdHZXbDIrdqvDbc1F3WwmHa2Fk9SaL/UMxyldck9jpK7b/kXa4AIcX2vzh6uwjsOeDUwwfUaTP
SN92ZYJPRHriiQcGNIyJPiJiZKwS3a6I+jNtvKc6Mm6rIh8XELXI4/2AehgGJobQWwsLtd8auMqx
7aEGYYZQO6scD2p0x/86Ytf1ZIsPOlnVNr34t6Ow+z6ODFfoFJbBUgx7OwLWrywLKm4V3uSqebC9
BARYvjEbAwIHsfCa/tVnYTbf+O9JByoNUKUe/RiwUtflLzk7oUd/98bNWo4nTOOWuw9r95ND4+9L
4f+uchWGqL6158pTJxsUywsSVN4pvMonF1DRJ5vaZ1e6igtcb7R06oQ3cGm+oQFoIG4G1Rrhk/+/
3xKZGucBzUuQrD+nlv0Sx7ZpIGFbRjfg4Rbt/2PvTJIjR7Itu5Uvf44Q9M2gJgYDrG9IY+c+gdDp
dPR9j93UWmpjdeAR+T/dguVWkbMSKcmUHGQkUw2AQqH63r3n4jAR/Lsm/Ofbd11TJZnvjz7XTa4P
wywxhtSD8DQnSnehfG4EsqWaaeWnSK1M4kysAKJc+xgSCyj28ln3lVM74dz4/av8yU3VKEtonB9E
aLbXG91YM5nvZFYPlS58VcQRc6dnhnfq4OEx/DeGMg1N56L59/UhmIJknuHIPPSkXBhjv07JeqiS
W9ul+ZBxNes5F4mQ5GQLJOJ1PbYI+S9B9GE6iPeinK9owzpeoq0QIP4b18O3QGUhlNmvXH/0ekP2
6lqD3Yt/HcE9oTb+rIuN3n5/2yS+2H+/JqqMognLnEdkXJf2tESXUrkODqUHDq/DShx7mp2gV/b8
ci9Ib5aa2Fn9YE3mvqc0JusI/Iu3WicuXCXNNk8ubYu1JYj0i18ZNKGnAtg1vI+NCaVqkQQowqIR
WJz606kwJjoEAgxilvE+CgPWH6WzJbHZigCrtCQo3bysNo1GpGMOmQh8ST8hKWp9bRPVyJ+C1JkI
9AvytVFg6LAOufWjIudROIU4EfQVmJ4KEFdZbgPszZrrCf6JUv2uF7plNx1SyfVNB06WB/4/D19E
TDWwgUDe0A5aKICDvTPZkGNHNk1L99+eSHuQFpByxBjv5QJpJuGbKtbjpNxW5coqsPku2/fgvUeP
HGwDYV3qqzQjvZJIZQze9V0xPerTMq9cCK0Lw9wUE2K85ZxoNLNfjIMpQvG1XhRyrPOVCv8J3VwF
jnKJo8+M1gS+D215mElzkfZdGI9t33I4tXUqkYaHsTF8T/OLiKVEwBzy6GNCVrm9Sr+qn4bpaWy+
W128UkthpXpPDV8cP71PQL/48TdheEuRsbEFto3wiyxstOx7HbxG2Ns8kBCN/sI3j0sNgnsd14t2
6okeNZA1YLE5CXsOrmprp+0peG1A9G4zheIO7JnVNMf7OJbA5mxrPUfivakhGePZOUqN7wRFzNyQ
yvGgFAurJzddWWBgGYtDgP1Km2A+nvPMHgwMWuEaLBx49pRK3QKUaCg6SHVT4QWK7mhhaLWGpaT4
CwO+tfklmAIO7DYWKqLSxZ7fZzkVedyJsheUff41iu88Mt6TgiwtAmSmDrfMyo9eNZy5gbTJMF/E
Ncle6xGL/xpT91LtATAWP0jHE0sXLyL5Nc+4ZapYhJu4VsvgnMlPbXAaug3FSUgHr1W0KxrRbrME
RgKSHOWiWcG6l3OqbcpSStlo9NUhzQU76FRXQdIqm8NGsU71DLC2CIGVM0c2XlhTjkrzkk1H7J04
skPbEJQFNM8FBCdbNjVHqswNBnzU0xerP5joo1PpSymTz+uqSNtJczbwITxF00aAyRoV8NuEbBkC
6ggy4oEN318MNY80NrV1DeytJYZIzGYa2vTix+Op1z17wBORpuvKSLBcYjS803xCWnFmEu1zXxfA
6/aoUEPiNCZytGP1LKpP0QyJw/IDlw3XF5a33N9FKAgH321o1GSBvqmUAlwlszAsCcHtcNnEyFHR
GcrnOCXPGZ7jopBhwoSGb5dkpWWQAYIWoGwWtedWRAcb4UFp49lUhXCalw+P1DFKngc4joOcHPsx
xLywH/yN0B4qAo9Efyt1z4l6hmC2tMrHePxhxJDyaKcV5Q+z+OITzgeNVZDx1F06MgjCykes5prk
+ZIbpeebAN9g9ZUI2c7a16lmB97FBMoywMcgrJEryw8ZhHAMpd2zgGcqxiV/zmPKwdV3IEKBhokt
XgbDtuu+tOaXrrzk0ZsIzTjY9lyBTm6TiLpwE+FzEaX1VB365h7oBcrnFSTvacB7+DxV3wNtyULb
Z4QnuYXxQzF5OOH3PriUwrvnP7X9g+ijzEMSDX+EJKl2U4jfLHVjebtEWGs95r/2UONcEB7TR7Ny
Um2pl/uE/rfWuyEJVtWqQMjfwYdEtoi70nRy9sXJt9CHCo6DflFN58m4n0a3sn4U1kHPdrhqnHY6
NWrjlMLzoH8vEs2Gy7r2/EtMkIun7cfiTsJdhkbajvutVV4QZ6TGGQQMF6NpThhvrOc0IdfTV4Lv
UagtBQw6qTYyDSAqNxHx0fJT2KCiIsXEJK8pwKPAH8ahv8qZLAWGNXruS8GK6bsQQt5gjxXIVVD5
qmXkQSoFGWLol/X3HMKqz2SVlg2uYKs4N/BPp+JYEaOXrbsZcyqsBcAYPbehP5bF0Yr2unkJfJKA
dznKMLApqYme7jGd/zL5ight2UcUi8pjFyKRbd4GI1pPWrDHrb3AeOJ0k+VK5akIh20N7UCpHzQW
lbwVjsagLVA80eJ9igLWL2LGkSZsmkDYYy5phlOlaCAEc9eCXa0ZNV8eWDGYgEVOEXhj0941MN2V
hbRUWg21dLtAt7bo+ASJ92rBcRkbYfVmDF8TJPP1WR/CDcuCZV3i+DGO7iEs9zhzve4HC0luHNo2
Ro59P/kE309HnIRbPhwY3/equfGlc6g7Vs7i/pjowCpcCf+w8OIZPMRHTGXhsM/yLyQu+8pSLx6w
LETpMv1uVqt0I6jrIYWmtJzwJZ/hiFQZNI5VqJ69bj3SzQ6eo0ta3o2Di2N3oeFsaV6a+zlYjcTj
+kHV9mFOBrdYLDTrRwQX6K1B3aNCBnkgbVDvFt273p45wQUBh3ae+mtRPdOpG+WVWULqlJg0qE33
YbcWSmzywHxzXlTbaOinv4N447O0TQnmzB/14aQWR4NIOeGENQAJCjpVzAhA9xaheCeN7kCaOmrs
njWqhpUeEqHoPcgSU/7Ogmzld68gjjro+z55USpZ1tku9Y5adSeWZ5XVPtFXnbpi/1BYxzjclfpF
M+7j/N5LcAemyUuXb9N82iTiuPKD6AFhDCgmmKYxGwOwTXr0GBCjVqt2DiPDg0SA/V/3IYM2F41U
TXxcnq6TQfYKbm3hE3AC4SOJN6zBTZTYSo/El0Oo8A4dkA/Mg1zbvnqqUdOz8Figk8DD7Lz0TtEP
knEPHj+U3LC6Y60f/C/AaLB3+uWOKARQ0zB3D5jSnKlp7Akb5y72HzQmp1fsTUIcjXMxPkzJtnvv
IbVmZ6Ho7KTI6QG9VHyq2anbuBDDEW2z4ydnzCf42rUL1WezF7e5hGt8wK4Udm6bIPjGNNhF1h3v
9qYPlfNYPXQB5uhpFbWn6VHJPacMoMwEIIBium/SWSZDG/xTcbCqwo3Ml1F3TDBHVelCS0mE85Dv
ioJcsRwoUIf+G8Mvxwk7wZ8RTtqafPXKK/mEhotI2swcwrj+MqDQ7CR2WzP9fnytK4fTliw5mTC3
BHmB1wO1iygxWdjpBJ3T8b7HPl4Ej0W1kdgyT3QUI8AbsXyXFrB/WlRcX8tqawGDL5OviXJCnbHw
0n1c3HmwhazqLVEBKJaA6LO7AnBlujGrXYh2NENOJLISPNXFcwN1pjw2rWMVTk5glbCiblB9gSax
6L2zD5wiXGHEIjcx0vZ6ue3rda466bBiReD7zL7XNuHKNO8dGt6S9+GseE6KUbkkXEZ0eozqCn/M
ns4b7irlrFCmUabEaQmSq4GS+9ElkS+l9WVsXZ1WvbVpim6h46jkNTGBE04vFcGV49daekpjN4dm
bsmE3wZkthNbT1hCyGuMHlcaXlWNH60fuKsIXPp+L5JA/T50+4KTiEFRhU08Sy7pgoL1YJAKKWcU
PKCOvlvVbhRcX8UmD4csuxgxhAJjW4EriJ7Y0pqRawG4NEjj2LK3GYh8vPem5VTjNHuEkJqpi7mU
NDpR6cD8r8oHS3b8xyZd1eMlTmyj5HCxGaZ77JDIH8bnkpchWur5Hie3iKlWdCLCUHkLGycybE06
5JcYO+B8gLKlgg3/phIR0rO7wLW96seNJ7FvXTb+mnholXQJQ1uYbCuijKYkyQQPhbAlpbYIz1p3
0aUtRwRApE72ps9fF5iC3kPSHwlegVIeadswOuvR0Ry37JzLntQs1VHWVnlopGe/P03sTXn7wnSL
xB+8EiVVZEgYKd786LsWSjhAHsqof8CNRf9J20UdEAkKZQ9+PrwaJt4MlUhYvepsmZunaTvr3mK/
HJiXEhL7IqkxufS73tq23o9pfKt73q4fBaHMMp96EbnEBC1wxNIl4tWezLPq06rujYWE7yZalujE
pq+S99xKR7Clfm1PwjYunKY6KqZTK+dKfein+1RcWrivA7RAwSnyjmqyNbul2bol2UgWGU3QC4ZV
Q2Zg+60k1Q64fL/zK0cOlkLzmAhPdQ2ojEZ0VT9H4F+ss4gTHde2f8Yby1tB0EbQu1mz7nlHpU1f
3+vC2Q/ZuazAiggTiPU6sadk40f3VfYV9tWKzvFUXSBcW/5yqO7MYDe/Kfm5JxqSo3Udb/JwbdbQ
Lu7HeJfWp6F+YUukaUsAKfNvcLvWwToYdLbyELN1y+5R7ylsrYcQvyxtjYXGOgXDpwJ9MfO3O3ve
kL/45N1KxwQrogZODSbqtANZ9GKlneF0sNWdFF7ZVi4CsGCynHN2K7p1LJMMhQ5zBTP0m1FZjd33
VbKjdsSY2MBulIPmZtJV9YQzkK4g18cgoF/XDLOcrsTUJwfge8m9ZVATMoKBgree+NYXy/L7RxgH
1ouJg/KWWveTujVDo1+SNCwT4nWnRM7UeByn+ADNG6y2PyS7oO+8G2FIn0jmdJ0mBR0uzaRIdF3v
Ah2eV9No7GVS1ebQRsABtnchCHV5W/X42c2kwkfbR6ac+DdRVGaKuoX8/tBKlsDBawTPMvVC4OZS
GN8hwgMqNnRa89oWAtSq31eNPqnr0QZAg0eFfra6XDWAUg+cdGKGB6mgrli1Wb+DL6lsVEWN/nl/
8peRrgrAYWbIfZ9EB0kvBSI9TLN9FVFeIvUjgORWc/hnT+56gpLkhTp/Lpqa4tV1+aVvxH3CdUF/
0owGA3e07QvDbnEe6fFbz5sCFtq1cAFbAinaFYHCccVnlDBQ7Ly1OnCqHm2tP9B2c3ujXyscF6le
yQNZpeL9aBHDk8DKb8BxqKQIKBxvRuDFNYxNvqIwlmApChf4RzGolklYiULLxjp481WdY8uoHVIv
33cdlrEiffIDwubVob8XivygJJU7Rfo+ESJC++Yk4bkQahyCmZtVd4TC9fe0l1YhX3hrMG0/uusg
sIb71MDTDfEx32dpuzQmFoGU/zkbG3NkGSSCShDJURFAcdz12as6nXtVda3svW/brQ+TOia0V8c0
U04UhjSN/kqpvEtxdLKo8CjZtBd8jnQxNuQb64kuzQ/k+oFR6eB9EyVJFq8fGLzqtvR0OHbwAqMq
ZSsXiutAbmw/PxLhguNr2VDgEQ+VsOWZ26HFERursKyAoA8vPX0a5DYrMf6e9Of+KXvxLBxwjxYa
i6Y6TMLjUGBf19YlD9tE7vMjI/4G9/LwWvGE1Pi5NoiMieJlK5y94TGIX63+mOtHMlYWAlCLsR+x
52t2CHrBIoCXgL8xWcX1k4CqwKtdP7K1Efhl5Z27rloYobBok25DGcvp2DPF7ZsY+guhgPIa545v
Zo8GHRHYWgIe2caV4rtBOSkBH8pl35A/5rQryhm0yEyy7HO+hQ9T7hQhouhlvNKqZXmnt+skXo/q
+zAsLc6URmCTseTEHPxmWQlHyip+qrJv6I0C5aCXBzEQ7f4taM99Cy/CzSyqZictojJ550GL1RbQ
efhPQ3JByvMLRj4rkmPeeTp4lpV2UKNHudsJwosJ+6En4tqB0JxSDNVW1OxyCMHyHEVABrWb18qK
yAOO4dRuoY86lXSXw/gMN0aynYhthWkWNftSPQvTgVpprW+0eMcxpvceomybjRSf2fx1i4GcXnBa
keigx0teLWqG4RuAzrEB9bVTQzJ0XI3tgLc3s00LVb08acZzM6HdW+j6lo9iWZ8JrxRFx4P6Q7EW
ECu1jgeZXeFOGuwguRik5uTLsd7mDUkMa6m4VGh2tNOINRHgoO7kcJB8kOQrIBia4ZbY8XTYvAS7
bNUYjyAF4mhBuCeJObGd9T+o/mTNphUPWr3VA3QoNk7iobYxqw3Wgye/gHsY441J+A3RZHrlwpES
jRevcq1naqbjdKpyN/aX2cDu6hSWBAJBtu6VBQXk3LJxG/OnEtvm/hIRRsoZ3JygjBChgRM2VNzA
f8PXh4EU0yWiwUJE5wvx/YsUJRz4iq6Dz5yf24YpMZANXSXVQgimcYGg0tzkmrYmzeSlnUqqYN6h
Too1/BKq+z9GA9UnnMOugJMZe4KLSW1fSxX+4mOgbJOs2TeWnRnlwpPUTaX1lC7mE4g+R2SwM2W6
J0+imRH6eYSLEyeXn7EBMXHwgFym8Uw4wJKlsjYkR2i/5HniWkSvJewayzXe8rL95rGvjnkjJ4r6
9bmjvVAdqmTvi6dCPI/abhiO6ngvFftqcHgpfDJBgbOBlMtOqb+zNA7Hm174phR4AlG8W+swewBX
5vnPabnrpQ0waoR6afWj7+5xoLN6ZB3osWjjp64nHlWVQ5CwYIGWyweh4giDFtUTI+LiODB7u9g6
CBnE4ipetLRUmol4p+lrOjwH0kNAlq/ljt2efY1jdqj+ZYDTfGxQd9ge5yV9JGtG+0qsj5WddfOx
JyQhb18C7aFl5W/7xtZC6PNgIUVURNLkHZG65LQwhr1VPFbqJY1OUbmfZDJe1ZMqvKQsME36WlHd
x2GJrbxyQpBxbfM8QO9rN2bGpvxZTi9R/NiOX41q2I4mddJx0RTrNHsG7Sr6J3xksCE9oks5/OqT
q+To5GWH/B5LOrbYGS2wCIdG3LbycmJNUcjEs6NsD3JawOkdpet82kehCy+SoJ2SXndPNntP0ckG
kZkJnKmPE19LzoyyDb1dOoK1CDkIU8ElDwMqW8fBsB522KXoQXF8/wJdlMLRWxST1gtOduTk5QXH
AB56klgLTCTkVMRLWJ+spgo5W0DrWlF3IXHG3VYHcVYPAnCwaiXhGO9N+u3qpggvHWbvHKRibmCD
yC7Dwa/khZgvo5YzreR2ApgHSAUCOHQkxdTcQwzmkNXq+D7olsCQyNbDc8973HyZy9KRTQu6In4W
1jv1QY5Hc1ARNv3WMYR3Olyl6Gpg2rjuEZTz+GIYG2OiGfdEWANABUTeXbtJPadI3FpCQ+LU36ri
vYrww8O1+1alTiTR2FDvccAa2Toe7+RwHcT3gk9lZhmO23LY9iW4f5WCXr2gWVGhr5FWsQ4TaYVE
dRS2NbhSdU91oAsuAqmyK7HZjwS6GIs2X4PTgTrM05cWIx+xN63flOZ96B9F4yTrDXWEbSmAlBcA
vlYrP6ei8U2VIunGLvWzxiaaaBPy5WwalRQ2Dx867WU/on0QmWSRwppSBt9AaMEO7yqMoiPzBqX4
jRE/aQ/rH0ecTyEfRlRmvCdFX+KNZtS6L4cXnzQSJxq1wvFhXX7959twFEMGWx9Fnh1mvw431KIe
QYWmgQi0iSP91H3LKFf8fhDpk4OGMXuPaBAjm/ubYjKxMnks6arWWyoGtHHjo7+23GRJ3qmNPnM+
xFNMeptPOaCub2zxPjm3MbilzXLN2QpzpddT4kzxgjY7aIQ+VNYOIPaNAT55ZB8H0Aj2/fjIfLwB
KPvzQ62NrkSoQint2OuuS6n9UzDzj4KRD+Fbldf5j+bXFOSfycNvOSKenxHJ/8/FJ0s8lf9zfLKd
183rf3x//4/Da/UjTH4JXp7/8q8cZfkPbAamQbaQJFLWtBT+0V85yuYfyO9UcpQtBb8dUgUe4r+y
lMU/0D2y8xcRbMu4TvirOm/nLGWV8GVefKTEaDX4OhrWP8lSlq5nIjY4ZqFKkphkiAa/8GqiUDiO
0QLbCSg8myrhstu1bnJUVuMSIc+jf1N/yLXxf/nxdIPAjjACnevCnSr9rWhRddqQhvnIkTBo+oeS
Yxf4WFkXIvOh1RFyuFlCYM1Oh0FpBQtZIuP0AFQvst4miEOevAFEFpZQIdNaa/nEWIkZVHCKfVln
ayDz5ZOLvdx2wpuYKChYvDGfCO3l0F2x3cmkasY9kTmj+NoINKcqq9GZ08RCoKQlocGKmM46Q/KG
CAXILH/a0CIR9aUhxQpguR7fIJAZ+nCTL1JJDSrIEUtN5x+fkL/L1Qt0oLJ8ED1l8O7JPa04ZfPV
jspF06Dxs+l7ly1QA0v3TomW5NTztNrXaFiTgdzt+ynSgIiCtBOXYi/oiDFCBYEkYUahhgwlLhCE
lGZh/mirAK8iYTdV5+3ggNJE09GYI77Xa3QLJEjF6qbuxMpbg25JyFVKpzkEScom5YWEtzp5Vut6
FOnzEfWEssAPcorHPLzyfbA6I1wQgdeYBz+AfY9VP8QaqIsIsNZVViY0cawqovsSmqO5KgDckIqm
RuODmtXRnJ/WCVP+NbCCihAuMRrqdZbreu0M1RSS/yyVbDVEkVCwe4tNOYZetVOw5ksdtwEWGqwc
mktJDSMxJBtnXbeTBfk8kI16FU7yIGUINVulxb6ZmIIz43OivSCEgfbFH7znNFT0foFLi12J5FGd
a/2poXKO2CB08f8DMbeyockYyQ8sGBlBDl/UKxRrQ4lP9tYpoEJK2mUCe4KZI7zQHqmO0IICck2Q
0C7Z+5rSnYwOw1tIJPBesnEiXS3pJCJegehI9aoVO45tfdHrBuQw5iz1lHn7CilGe/FH5M2LSaqg
VlpyOxIdUJC9AQVRaR84qtM/aMea/DOsuITSEmmJUFSPdSN2paIPi7VW1qO2LhDF6tuirbxhp7Zm
Miy7fEiNU1aOGl+1DmKZnZd6CoHL6Gg8RbLcWCurtkwB5YoKiDCroR8d+CB2CoHlEccr35e7dwuN
G0E8vjUYC0NvdPKnU0xBHLeqpMMtYcREQPotbeWJ1OFlJcEkmz2kwCkMY6g6pw4UdDbU7MR0l/pt
layrokf5koHIDIg6FZMWUjtpwXeT6VO2ldlNJnu45XAxY3RiqS32EjpVXYsLvH754E/3ZBvBU8z5
sZbjEezrnXEOmZljFlWUrcfE7D27Mgy4lRmfPWsrxW0rUN6g0UnXT8mYxjwMtu9eGBDp2HmqZuta
GVW8wMiLt2MyNhndNA19CNG07FWzqgVwUvF+sNWbPOslrYzOzbwoeSrVgUxvT1TDHqq9bjSugAgh
PErkSIJLtHLxjSQXLHkF+mdx7tvR3m5i2XiqtHRmvSq9TzmKFn65VCMzh2lPoiAAd9LDdPGuSENO
L2JDVPkh8fRmF4KChZjYEpoZIbQSLJprxZR0qEykXqEB4PvihuiieFwb+U86Pt1/spEyUwrW5mTS
jY/lLJbcWgsqw/YxghAlGit0pFUzTVGIyZOZrOo8CYxl8jPkGgF7Jy3rrmQBkoaJnjNM8m7V8LZ8
UQ3ibNZtPids575UA8mW0LE6hioIWyp8EZ2eOvCRkUA/ge45wTdZFhW5o66ZDtO05FVm/x1VMeEp
wWg0yuOoJWgCCRFNJNcwjKC6hORFwXWvE0knHquO9E1NUiRiZL3JATImcoLhCH5IRkIsvLaLPExC
slXNqqGBXqdehOAZcWaw5x4Urzmo/ccWsiDpYYHM2TktQXAtpNKDqFa00ARtn3aPd5pAj0I8huhI
0KGPOBmgPEEjZH2AnckkvuerES9BsfGzNBFsMxMrries6G6FZaTyVKW06B01kamIKXGUt+uoLsdH
PHhm9GQEvX9MZ+fjueqTGjmO1VrdDrRaANSyTJKjKmJL27OkdQ/FILdkgYmAuRYkCk/1kpW5Nemu
IOzVXsO8kd/UtieEy2wFdHd6aYHbA0HOCU8qeQDLATEACciglZQvgG05e/oZW18Aat4I0rWuFMll
J0otVAilJKG76uuRXXiNvI1i/nihQZNFd2rVXbxp43Hyt3LbNIeYr4PyahCz+CgMpNTCVbGGZMk9
psEHShy6kNF3QUX+bVi9B42ac0s1c1a+jxxe3JKoZGU9sPbyJUgFtD29WEapEzKrISsVflGuiAfM
Ae4X4iAehrAWoiWUakT64PutcG+V4dCQ7jFSHoTkPvp/nhL+/+72P9lB/m53e2m//6//mX3c1P78
gz83tYr5x8zmsix8ubNBZyYa/bmnlaU/ZlOQiq2dfR8eIQ6nf21pZfkPmR0wIb2cWmcTIgeyv7a0
1h+wAJCO6xYLgQJdS/5HW9pf2zhYAujFcaqTML2r1M6vwRkARms9Zq+xmGld0jJZ0to8Gs5g04le
lJdklTu3rPzyrxX7v495fUTW4abjoaPKtaREDft55R9KO3aKM8UZF67vVnXJD5qc8AGd8Bog621Y
ya9nvr//hqtz8yiPBLfq/Ib4CVKpv579lsqhcSQn3PiryU6OuUvs5w2Hwc96w39v5/81LCgJBcQA
3ql5u/+hOlDlpg5tkmGDTbIZZk7bCQnQYvpBVs+SyvaNk630+eP9r/GUq6OtJ1RKBxeVPeLe2zZ7
1RnW4/mMjskmssDt13ffP0z8859X8h9Zm57ZtTX1//jPX48rf7u+n7bXD9dn+ORuJAHXp66aTb0i
m3qluoDl178f5qrL+tc4+H7wSOq4Z6+l/klD5LJaMk7t0DeQnZC8De5jv4RAgijp5kHs8wFpXkrw
BdBYXTePxygzhCRiwGhTv8qAL7ITODm4ekgjm1V0yw32a8Hlr+vDXs3igNHAuqY5aMAhmwKO46Ld
KqeMmRKv66/x1ncMR7lTqoV8sVakTHwzj/G339/aX8+4f42siXTUMCgb9Ol/naGeVMcdsFY+gYl5
MMnhi4b+H9Wsfg4xrzXz5cHYgFXx6xA+JKHBK3/KrXGQy360icg7niMFbkyTT2b/LwPNd/nDbJym
MElaj2tpCTOuh/xeTK0HvS5vcCc+uWUMAyCGKhWWUvHqlqUxnsuqZhjPugjRtPTLdPn7h3JlnP3X
LfvvIebl7MOV+IpQq1A75vmeHgvWqmZBLuNWvf1mfbI4A4GDpWgpskK9hY/Sx5F0vyg0FCDzBwEB
+7G0g2W1TjfsmNfB4fdX9ckkV3l5KcvKczHlejGcitqg/05oHTAEGsUl/alVYJ6hDUgmmqPixuL7
ay34z3v4YbjrtZD9WJYKLcONJFDnwUuYNG5MtzJKYqTPzQ3/1WeTAn4ZNSdZxTx6vUJFcelnWceC
MdLsj/X7gVPO72/fVTnqXxf030NcTW/PKFsoKlwQZX3auYvAFTObJrzmQGFe0pAGRVeuOuFGhfuz
t+rjlV19w8YMIwCEJj4ieC4SwmhaCP4NCtDfX94nnxJmx7+ujtLXrxOxrgY5TWuuzpeUDYUXXBe0
T8e3WXEGJmAbIbDtbiwYn99SjN8iFUZTVq5fZZKIxVwoidLrbfNudPpV5Aq2ZaPoeqKhs8Dl829c
JbVJ4GWSAbnn2vabmSH2pojXzc/JlUmDb1mj/MgqBVmAeugp3BF97Wr1rSX4s1cPCRT+d5Zh6KlX
b3mvjb3RRfMSnEfLWi+IDdlbvurWDc2aXHQaeff7p3kl0/hzsn4ccX5fPqxgdTRAcjDYicybvuGh
XiGpw7Xd3IXurV3PZ6/ex6Gu1mOrSfoWwjH3NJrEhZIjSWkY/caT+3RNVkTFZFPAZv1vSq8gr0dK
Mdm816mPmYu/ajHZwrZa3drtfPbCfRxI/vXWCZUcxJwkaIbXBOp0X0aRTBz64jee0PzMr/am6sdh
ruaEJ0mp0pt8xnJncmfpWreDWLQQX1RXXNc78cYCKX8+HnZDqtrU76/pCGlEsazJeMHlu8HVISR8
rVzpFB4NN77LH2mR6xvAIzgIF8j12oW2JRv0/wId+Pnd/a+fYV2tMzoFiqYreYwyOcleexgK/G6S
c+PmfvbxgaFjsHUEK6FrV3ueiU0/3QPmpNQStaYnULAXVpkpmzjTKwTPKTT2kmwXeEAqcZokd1Pr
HOHtTyroX9l7UijkHxL0FbZK1PhDOETKXZCO4/vvf+hnq+7s0uXMiV+d3sOvc20IILor8wZe3Prr
emVu4o3uRo6x+f0wV7iDP5eDj+Ncf0QSVn4CIP7cZoAtReOdAm50tV23RmBDu93mIgnIAYR0uPVC
XaHs/hrdwnpNS3NuDF+J/LIq70nz5ipT/lVstJfsnC3x5vtOt3DezAURMsliXBI59VXYmLfmwvy+
Xr9o6ofRr95nLQfZgUt23syNnLlD7Nc2iieb1dAmyK23f3+vP1sOPw539V4HhWbAZp8neKevW/8s
obz6/QifvUIqnzCViY3L+3oj18UxE2ne63h674xJtOql7h72/f3vh/n8QpiZYDLmEsjVOyTqPkkc
7Tw3x/KkZ+SuWg1uvN8PckUH+nNuwGdGusu1zMeHX98Ak0QQoZsvZv5QTXsY2xdvM0NUm4UBw5wA
h2h7+6T+2S38OOrVnDCsYMiNkVHNCUG+Z66LBv8FxsgbV/fZ3Ps4ztVkiAZtqqJpflQHfTseBhqY
3mluXxa2tfl3PsRoLlQOk7I6nyZ+vZWTn7aTyAK3GLw5ytIUvpXAVG5c0fyLr9+mWfogsZkBj3n9
LtfjEIxxwVZmBEUzbdC82R0LyPBEmtAS0ce/cwcVTPkqbWrGvZ7sY0mYppZwUfpds7Fg7NszhItC
wPdqZZxv7Q/nSuMnl/dfw12fWtRMLtK848OBeW1bUypmYVyZS2nluVzy0nSD+/m7mF6Ec3Iob+3a
Pv1sgWDmgyCxI9bnafth14ZpMwaLwsXOL0NN2t5yWpDN6JgbnNP2uARFs0ov+AmXv3+qn73qKA1p
uFMgNQD+/Dpu5km9QZgTdSu9vggp2r0qvDVxPt0Dzx85hTo6n5urF32aRg0+4Lz/WLWO5DYPxXeM
Z45JIO9Cskm0X6XL8swscoPV76/u883wh6Gv3nYhTCUztDhmRJu5TNbtpnE5zyHEpOsxuLE6f3qd
6iyQxg/wd3YSVExBykAuLBKheh/T4vvkBy9doJ1BVhNIJeC7yrLilg/i03n7YdSrjYRSkJ/YZ7yW
KMN+4JnTD8NptNGUumTjigvMfPTBVsa2OFL6dG8W0G4Nf7X09NC4YfkwcTGgr9pjvCNLJ7wD8ubS
zbobnkAGyOLCtNXV07i+pVj6bDFXgYqrlkItCxLJr7M3TiuhwB3B6QrdK7s1RNwvRv/l95Pos1fk
wyDXC0M3Ia8fKxaGOIb4jshsUQziP2M9/bVRkpk6vIOiTqjHr1cC71iLe5Pb2EOzyBukG3J941WX
Pr1bH8aYL/TDGkMbxJiS/ud7mG3ItPBW7f9m70ya60aSLf1X2t4e1ZiHtn69AO7IQSQlMTVsYFRK
wjzP+PX9BfNZFS8umnhZ616UrKxkJb8R8PDwcD9+zhHxkpN273y3H8Z9uodSY6P0tHrL89oBFURJ
CFL2RS5h1Wqv9YwRk4P5x9CrjnnjpXTHTsaR5p0XPKin3Ju/ocbz/ldbX62YmRHsP6LAe7naQktB
VajsKMxpN/nB+hHsHbCuMDnq0Kcxt114eeFtnYdVZzFpOQCc0jXC3aVVGkBO4UsiqTEYl6fj71v+
xsrWrgpKuv80sShRwrnQ5o2Cib4EH23ZDE5+l2EEHw1KN3p23tjHrRUtP2Ao9I4SzEnVrr4T3zD5
njwzM+nKB+XGqrx6syq/FkjfvlkWh0GTkAzMEO5CDJUnysCVrzLcUt06Y+Bl+sd+66Ot+8qbx9ji
ZKRx4jPDhcF65x+bj8qpvUV0FOwLj4UJHv3ph/+h2ywrrp7HN1YXvtLrfZvoPedRVIBnpoMB+OKg
zp6BJXAkbk6Jw9ltvorWCs9vd3fhPwEsYnmjvaYa/Q6dG4YXvxgk3DMzEd7WIrfWuPCeeDC7YBJJ
fmD0pRsMTveQVJ3/0VJDbYsBS/zwZYL6Jgu2FgUGHyQQyqJc9gwOUEYfosQDNAL5Q51mwaF35OmP
98/GlsFFYoMQgaFMOjs5T9WHtE1uAwXKdISJvsMhvxXQ1s7h29UtUpmiqko/VrnnfS2+mZBCCsON
oy4i4nv7tzh2c97noS3zrZilOGknUTcMT9unW91ayeK0zWFtALTBTv9nedZ2yZP0VfDb6wwI34FI
Cs7BZ7V3aw+6L29+UKAtAmJ2kN1ws0O+1ibmG/3z4fRKj/jmSgzUGhCgKENLp/KcnJg1PsqP6ici
G3dhc9J+vu8wm/YWZ68PgqpMR5ZuPcSPkFB4aM5/gQ7LVXf6j3/r9AHxBPKDqgQ1sWX12SwAOHYT
DhpA4lJAzxE++cwZbixqxW8MFEl0WeP1yU2/OAYjWHKn8iHtSM/w2bR33YvxJ6o5j6C7d8ZRmvbS
veLRvlUpu0wn7XHD/Eo8I2uirKloCpKy8iKMohuap5BWcOwlgGskVz+kNGq8Zi7AUUbS97ppznJp
/ZH73ddWi8+KGW30JdeeGTAdU96S+VM02i5vfQ1WyH5ii2Ce0T17Lr5Zenab56h1lxpYvcnt4dWy
Awkl5f4UgkZ6fwvWymy8OXg6Mp9AZXn5/oenjV8W+IY7P0w3xp8DIe8c3Fq3orRsfDSehm/GsfHd
7Ft/L5/8fbHxel2Jg+iyIIbAsDn0scsmeiHXwwDlvQWjUenf4OA2+shRfQKayPDcYI2H99e7kh9c
2Fs8eRpbyVHMCi2YEwx02uzwLk/8x7kkSIzwv6ncnUFQv7xvdMXLmfyG9RBSa4EKWtxkBboEVgPQ
FVKX76M80isKT1EilEKiY5P2B9XIEbSUj+9bXYmVF1bFr3oToApNQ7iOLjLJHuEBmj/mRv8NC5Aa
i1ILE/vLBD2R1XCmqmiBwoST7WuRbY0GrXgH8QcdGTAdOpXuxbXC3LpuTJUK4cSQ7iPeUVqUnWFP
AkJbbxwE8Q0WN9iFqcU5BI079XIR2W4dWgdTglqxRFjc/lEq5W5KP7+/cSupjQ3ck1RKBsKB219+
mrxxyqo1Spv5VcbVAOqDO4bZY6sOtrp9jo3ngcFhKGixJtRwArDvmMnwwF2hW16FCrAFkquVyo39
WzlYDHCBuETZSYcMeLGkts47RNphbJk7h8l7liTVNxWjt7qWeDEpTVtt1i9EVrb8ZvYr4TRE8RSc
F+sjCa792Yo5sugAWFJyjBI0VHNEcnP5OVSKvQ6bm5SYu7CV/34ccaBV4MXN81DcIJdfMK3LfhzQ
OUDq3dy3vMxRzpKPuTm7Ri+H4MtN6GyafuNIr0GcRG2dO1OhkH/Fiw5VbQwLX0/4Yhx6yOJPTCM8
+dUvuRzPKqxRPTO9ml6+zIxH1umfurVV67z2XIurGiikcClwiYsTOYRhOqpzRaLXaF5pMCqpVOXZ
LKIN/NFinE1UNSzIqxnjAXcpLqiFP5WZr2VN9/rUKP7Qb4ZxN31Qn4f77Bh58gGVkOZz8zjew5l8
8Pd/93RiGj+2QX1SP14+xIOkbZS0IdrYUQGB14dEe4RGYutTXodnC0YOWGqB1kCgvQRxTfAn+oN4
iwtytPoswI2QaeZfoHjYD2f5BM2OtOG0K5c9UiGMWgpKEDhWljaTJoh6cPmvhQ0b8W1mpL3+jKDl
oXd1t2SA4A86NtNhemB2FbSjNXh/v2psGTIvV5oAAFCuqsZllZftIPJKWT3mjB4X4bBxK625DiaA
esFErwL3WpzNZCiUOqtfXQfEOg3LcdcUt4wSi4Z5cBQzueFH+vPaPt4Pt3Puve8+Kx/2rfnlW3JG
GhGGf5JKhrkZUGeMPN+SR9gysUib6e7piVmwQoTsj3r6LTG3VIC2LCyejJDKWPKMfBkRpfSs8mfK
sPf727SC44FHn7IlpS4ksa4GVhmQsyS/Z59E3wJF7D16Xm5/0o7ly18oAmUj3V+JXRh0IHKxyXPp
LF/G7Gj243EWDQtzcs6WXXjphOphFm2Ej+tbV6zrX2YWW4dkUqdLzEC6qTM9RY362++GXWkXt74s
b22iiIKXN6DQIiB1ZvBXFGEXUTJsLDO1U/EIhVXZMKCDUpzjoN2FjeQGYbh7/5Nd57GX1hbJ82T2
XRCLt0o6FMjM6KDLHK9MzX3KhDzt5AgWlhjO1/etru2njjan4I8B2bu8aiXYk2IZUAWkCwCf0r1p
qvsmgF4t2zi4a+HRYDvphBI3OMOLy61u6iiZxcjLdCOhzvUIUb/bMX+mexBX3wiImSWfa7AWyoNk
w3/g/oU3+/tpGyOsb36GOJtvEnczVora7on/Teq7AFI82Zk92McZZtvyn7W9FTPbtA0dgMT64kjY
RWjORalQLi1npn46xTwLEcOnNID+JJ6a6uP733LFX6FeF3PDsHtdqwdNcZ8ncccOZ/GXlPEti6md
JP/YpaWnQX3xvrGVxb0GFiQwUEDgeXu5j7EfS9ow89abLPlRb5Vb9B4+05++zdIt4cXr7NcyNS5z
oO5MkF2JXsLXZtVpYHMyVG3XTiATo8d51HclFCmZ9buRn//+0ngs07cSDFhXkt52lQSVBRGA20Po
EhXZHqrlk4zChjNtVQhWck5wxuKRwqw3meeyB9vMU11Da2m545/zQd3nDzXoH/uVSIApxo1vdh2j
xRAO6bEq5mauKjL00YuwcihHlNLESPGdPHwxh78nQiBySyD75EBwojG9c7V7UqRV0gRVL3Ay2RMc
mWoJq/pGZWOlfXVpZREt43h2mqHV4bJ5th4UKDbdkFJlLrvW3vzEEdA8eIV+pPfZl/d9Y6UlcWl4
kf/Y5ZCFpY5h5UF0XaqbaD/f9rfT4DJ9eSh2BcXtT1toMRGULm+iC6OvsfVN0LKyuau6CqN5dyN1
v8ZkC8u55hlvPtrrxNJbA03moICFgTbaSYBx4+Kjpm1s3ZaN5dVtwsddp9iwYZgvg3CX6099tMVl
cR0EL7dqEZfUWW21XjhGB1feUBw1Hc54WHOmR9v//L4vrMxxXdoSn+3Nrk1qJqctVSA3hTo09QSW
TX9OH+zH8ksnufltfhKZfvGpOOi3kKPCCXrcCsPXsfHyJ4hNf/MTZBCrSdlw2szkU+H/MUETNt0B
74MN/oCi/caCxea954fiUnhjTdFax89GrIlhOY52+zk7yfsMOaqvw4doX3jRsb9hjvNYPEY/eeMp
L9HX5PBvdMouFy184M3PyJlBDrJS7PsdI2SeqKY63nQw2Wbj/P6StwKNugg0mcLEft1hq9nrN/X5
e7YPoCW81x97zzkWh/I53Ktftqy+Flfe2+hFlGFkwnH6iY023J4VNm6093eNV3n2Y3SPSkF706Fk
Lv2O99PJ2CUv/r1633xJaY28v/zVwCOq91QIRYl1kcJYKgTRKcmjC0sX8AdmayGMft/ESmLI12QQ
CiAqOGhGRS+/5hwYXFdih+O7+eu0H8/TPbzaI+AUavTK3gJcph+yg1S6Hb0maBYVb7jdSgtXHkyX
v2Lh2m0NSEIRcb3Z9zsIqoZj8wxHrtfup133qf/wb83wXZpcuHEQgtMn3RGnSTlou3inWG5EHqzs
4Qx83Lq51n3qzT4vPFmxxxBZMbHP5/EuI9UobtJv3f18Gz0bVPN2AvQlWFz6j/He3xu0vI/pEZr3
aftQrUatNz9l4d5m0avQqfBT2l2/m4VjP0MwAUuz+ljuaU0cwhvnEbVv61v08G8kQXDXUPYSCQqE
OYsLIvYhcksyjpal3XUS/BKdK9HIfN+pV+66CyOLmyFJdGgENJW91n625j5xfvXmp/dNrEWmCxuL
c6PnSd6bAQtJ70rVdb6O5+Qp3FkfnITGuht+RHHoVr4tflgb197KDXthd3FS1EmrIV7Frj3mrsaf
Jz+/q0zGoLbC4NYuLg5IYSa12ZfsYoPwS1a95ChxjPXGGMZKiLtYzuJYNIHfpa24QRN19MyQS3r6
+0H0wsLC2+NJtvs6wkKbUkOIPhfmr/ddYS2EvrVgLxAWhK7G8W02Sn+KH+eD+YxEPTnWgeFFcFUl
YgYv8Yf2ZTgD6vSC3bTx8Lx+CzoX5he3hFpLfV0JT4waQjZkDOaTpn6ruo2kf9UdgG8xGMGD84oK
SgubKTFn2UDqAhbfJxlh8bw8vL+VGzZeZ57epBa60zVjzn7CNx/DmfHQFJ/L+el9G6se9691vHat
39gY1EYPYDYxkCqw7+FhOUax5r1vYuVdyRZRIdIp8zPKumzuyfkQjM44GQAoQBTW52wvPMGvyBqg
iDxsBdUVAAWPPYKpZkDFDdhgcVQrOY20DBKh13qj7sGMF7v2o8PdLR3h/4y9LWT2WhR6a3BxbBNF
LlUGhgyktIKdhThDYD7qjbFz0mBfaFvKiKv7qQKuBwGqGw7jbpdJSmTCLiYlmBuSL2qC+o6aHGnM
UvP8LEX0htrumUwa4nEfpEN5Bpi3CecQJhY5IaRDUCZAwSYUohdhBCqAzvQnXHMsP5dnMQPtn+wS
CEfxCPB+92840BtrS3Rt27SZPdZYa4CGg5aId+FO/WQdVbiYvO3xj9UNfmtvscFSm/DAFQdPhhYZ
lFO4g7H5NxeZwNj/NxBG4rX5zm5q4u/fHMIqr9rQasVBr8/iePCE71ztY7ODPAui7k1A9tqhh/wE
QXHmJvh4iwMC/ZKEtiCHXoiXyUBgumYjIVgJXTTWmLGjViaG18Tfv1mR4vRQmVWUkmA5h3RV/8Oa
Yfo2py0ZAWUl3FPSZKaFCSSaQMuEvbc6W8ptDHHLHMC6SmjYJUxF9G6zG/fdQxy4xnN+89+IMleH
XtCb8xphlQwsXA1ASakml/SleBZ9Apm5Y043y0Aw8jpCRGn/+uVgEjfG3fjy3+CkEJnhhcssrC9C
TgaNn9LSLAdPRdPLbUPG5QTeVvGmz8mhu91qB18H1YXBxYnPLKMxe6GBIpo42p36+iBBzfZOhz/a
Tb1069YQK/h/r9BZjpz3XZaMGUMpr89O5+t8B5l/5uyRf9s1O5h8Z7f82B/z79av7Y/7/rd1lhG2
MKUpD3iDgjcwj07/aya7lIZpVwwTfI/aRoJ+HW/E3jLiBoBDoKOW/Sof1r4GhIOIb7In73MBd9yL
CTeB+Os2MsDVL0k7lieuocHGtjz9SdhN0hAHDIKhcwW2MriBqk79DHWseO2Ux9TzXzYC+Jq3vjW5
8FamP6QpDTFZ7xrj0J6VU4YSh+q48YeckZP6uFmWWfuCby0u3DXxTdgFIywq8FM/gmBuFTf+E8b7
H7037ml5H8rsRtDuBAdzv7Haq3DO56TlzZfU4ecFWnAZ/PLILGlMRijDuOYx/FZ/EwOLEWZRfdh+
ul+FWqzRYgFZialr0ii5ADStxRQYS72+IymF0b/k7g82ktHr2beFHXGpvAnpKIDb4ajgpPoT1ItO
sK/vYJl0s2P4xfmufhpiV1B/u8qe2mJ/3NZX2Vrn4kopHX1Qo0nYj5qzAg17ArGgXjkbdcXV4/F2
P8WN82adcWdm8Luyn/kdVUV9XxwTL3WrO1UAnbn9t+aTrqs9i41d3MYoPvhNNbMw5WFGcsFF9G2P
1gAclzvF0/DUYLdJfbUWXN8ucnEgS3NI00Fsprg2tTuUBbRTf2J4A/qrp7tvCK8df6e/6B9sdQ+u
7msWS6kDSJUBUymggMvdzSMGXg0dhLpIQTzfR25K7qbJQ+HloyLHG4HnKtHBGngxEFTIDFlXkzaq
NgbwawJigunrZoxBvwztt/dP+5aJhbsoSLlY5YCJNkg/Aaaq3VFK5Y0bYm3XqBCBPwNLA0xKxNc3
PmmXOiwkEkayeEY0NfztzOkfTBVAcJhD0P/+il4RV4ubF7wbTzayGhpoS2sJkjbWwLfjOhIl7eKm
L84okma/EPIgik1ntdxlCHsqHm3qzeOwstYL64s4E5rQ8tOz/4u1DJ3BMj6E1U0vphQFYkrz/C9h
+703dsFus/C6ck8JvSjonaHAgMJ34Z06HchanhX85R5FQAj45pMYNZ+96KfqRrutd6OyEtMYAlMw
SAJgX030+X5TFBl99NfRUzu8mdMn8yyIzJT9/Ax3Zvg9Vg8oeG4B39YyDvFsE/krt+QVoFdNbCuv
G1V84uIF4ruD4ylPFhNvTGnfbn7S1W19Y20RbUYrdJp6xlrL6FT4NT5YH/Rddc73+X16g1zdbsOB
xQW7cGBT4RMyTgjoFi++PC7N5OtSRghy/e8jXMw/p/v8U/Ec3auPFPBvchs+xZYh7fYYPg0tQ/4b
p3V1dwk4Bq0EC5rJJW2Xoo1TlSbSX4AndFoE5E/waGQ/q2/byerKgSG8aZBawm2lX/FnmHFjJ40P
I43c/CkNN2H+WciOAas/vb+ta8761o5Ie94EoW6IoqSbsVOET4n0s9AeY22j/nmdtQnGNhg2BUoM
3ODiw5UoG7QdgAfQP3BL56r5QFuTdTVHy+GJIyN6+P6arj2FQ0cNw6alBCpmmQtnaq3OftShNqJl
D4nvv4y66vnleBrq6DyiQFL3P2pwxe9bvf5iWBXs+Dr8HEBrFzc+wTzwLQ2rqV/eG7CVT7rzsVEt
NBr7H++buv5ousbAMEINgLYhDViUMpRokp1Y6Noryfcm/zFmMOWjhfW+kes7ECMMtojRfUDSyzHa
dlLzsesMJFe61lVyGJODLX6Aa8/AhEUF0QFVCmprsY7RT3y5gvweSTaEJyLj0Bv+qRyLk1pPXhD8
rFENrpJfDPqiVe24EFHsUv67an9sBv1Yzb/yPtlAGa5Eb36TjfqAAqYKxMziMxZAskNjCIBv7e3j
tO/PFryQYnhYO2aIZHlIZu22xmiux4jUS6OLWJo2jg4ECKNoCP1pHYrj9JidA48Sx/Z1eAW7X9ha
HMchzRS9G7GlH010pSALsO/ylx6WsK0R0NVl8WWpqikWg8tLFPhk6l2TNKXlwo6DLve8S5LmXBZ8
yS721Cw+5gA1qsp29SzwZjXd+JbX8AmW6ihMR0G9K7TrFhmW78Mi0oKyfE2IQeDRcj1WvyglZZ71
gbebB8P6naW7ydf+Ho16L75Lvrx/iNZOKncS7IsUzITexmV4rW2SLq2DpBsBMrXOhaqVswV7uS6X
iYK4zAbDJ2mL3sWlEb9tuUIsxgr6QzV7xiE9tCdRdzxFv4Avk1zxwkmg7HY3XxwrMeKt5aWuS5E1
qGcUYB2zP+zjfJfvlB8JIA3JE8RzUsDD6u9PbF8u1ljEDN+RM4A3LLamZGUdoEtpoIfhwgeRNd4n
B+nsnLfqZOvLZD6GdAfzSz/u/Bwadx/hATkXCiCBp1lbsPcVR2En/2ViEQGyklEsI8BEyuOpCBug
gKo3bgE4t6wsPIXXW2tp6QQKQEOPsUZlXf1GeN+/7/Qrr23hkP9czBJNFndZBW6IxTR74+v8FVk+
wafzZP4ZnsQg6GYrYWNZy3ukHqNeLgfsaZ/iYG8eo5NoJlTxPvjsnyZckTx/syO15hT0+MHCAnTk
2C32MjOQm6ysmVM3W7uEvLRLvr2/j9ddV5yNhyEAWEZaxJDl5cFWtFzXkwQTEC89wU70sfNa0Az2
S3ef/dJiD3HEbCd/VQ/ZDs317SnitQB+8QNEzvMmO5yEUEVv4y+D1++aD9mNYGRGX5t+0ObBFgf3
Mr+/XOzi4rWH2Bi1GlsTtqxD8wzlqRt+0PblsdqIyivVmUtbi9Pmx/ost2JjBQGD4Jrufvk78SQ0
v2KPBrb2+f1PuZZWXOzkwlu0SbUDQ2N16VkrXN3Ld/Gn+rb5KkjgCc9P/f2/9fIF7aQzV8B/VDK4
xZZWsiOlJN7iYlAOzuEwo5Wc1252VmFBYtjt/TWunUIxrchFK0Y+l9PgaKAgzONITLeZPPATxyvU
D7Wzya8mfvTST4QSM/Uf3RBPsUufzLRAstOZUUXUS+ZDclKfAWCGX9XKJZMhygSfK91DP1DO3XKz
BL1y6AXkWACqGUHhz0vjOhwaSKh01ElQc5ym9mxUL+/v4tptjgmmn4Q+sjj5lya6sAKsPg32q29a
gFh/pkx40VfXvKqm/ZXvg4f5Mb2zN55p12yhYqLLRMrrlb/maqJH8mUFDuzJfn3QK0xBnhEIPap7
R/GS8LVk0u9lxFG99Hu2a86qm3wqn/4NDDk/49VfIZASfcbFBV/1llRMMZPcMmLzcnFola+OveVF
K77K/B4wAkaheNssb/S66zUzTxzWOqEkE2SulCmnQd+i6LqukbCWN2YWcSaOWjNknolvWXpJfcjP
6l5chbG/70DzwjUhb1+Gay7KqWdi3aa0eDVWiwJ9rqsdNsEZ3lV/vNaB9pQrPmg3Kow22+qB1zS9
oi+iCHilmC1lMvrSYxG5L6IpZzN1bt7u3jxPB5Url7i9gc9ZSywuLC3200dyrLQyLAUfhJZGdeOf
/yrkCQ65bczAypOeZq8jXqgy4PVl/FRamKqLLuNJ35G87/QJuCUkqkbyRI0bepJqZhZlv3H+V3wG
c9QtmA6xeDctQgx6TpJkjTEiYJV1IOmEg9CRj0rRnKPhV6kmJ7O67WRFiKJaCAQ5QePp6tbjf6Xa
hQgfGEbGOWR+zbJcPGlFINcByw3PSDXTL2lvcvRCxMjU9j6Ly28R0qnV4LMM31BhW94cQWNTR0wa
9vmVrE/wzyj79rjVplg59DbSLqbqyCRVV6NofQgT+Eyzjew3PyH53gTjbQbb6PsfcOX8iaFywreM
gswVDzGYAhirUWBD3mE+p5aKwF255SNrjolwBW9aFBE0aqKXJw7OXa0axpEKlzf8Lu96EFeBWz0V
x/LUFG6Y3tQwcwaQ53zZStPW9pBPxD3v0IG5KuZJUxM7RT05gKR5NyMhV4bKLnO2qLKvzTAfxd4h
v0TxiUh2ucChji1I9xyHcZFhb0vSbswGT0r13fvf6jqXwIwYhaf6RKl+2RoYshLGNlRkXDNGd/Xe
yCtPmZSXsZqOiZl9ft/YypnCmqDbgMeXi205fc+OxUZXUbZz1McUEqze/KW0/lNj+c8KGtADBHlm
mO61xkEAWXvW+uzw/i8Q4fHynAm2T/rJEAI5Kuu63NV4bk0p7DnUbRvezYa1k0pn8ALNfJSV6akd
4rPW9Rsxe+1L0o6wGXYD3n5VA9KG0AAE5RM3yxenonXf5K4cVRuHbu1DcpebtqE4EPEsw5WW1GEo
z/jL6JhPTZGdAXshru7fD321i5PNIK2u7KToA4hDzodc1nVQ3jMbqeVTim6a6CmFu+BZOQooYvNl
i8x07bM5kFWJ0/46en/52bLCz9IJdJ4LB8jezvznQHvMdNuNug9N8BL4xf59N7mOYLQ33tgTi3/z
6msa0+yY1+KTOcVtnkJm1PsbB28ly720schy2dmq62iOkmxOyanvPMGFLu3Vz1Pq2Q+R7zafRaU1
ft7E5VzXPy8ti9W/WZ3SVmnYhjhkFMU/cuQlE824M6raVcfUjbJvEoqEcle6WbLBiHkdtC8Ni5Py
1rDW1TOwNgwPtCA4eMV0g/CB2/uG9/4HXD0NBmdNhbCZy2iRkA1FLkn9hHcWFidtasOdOUn7aco9
aY4OQ/f7fXOrR/yNuUVWFlG88imF0I5ow31Eh8wuoWtsN6ysJH9i//61qkX0CiqpkvX09czNLdz5
UHt+mI+4ylC4zo3632CJWzkIXHFAKsR0NQ2BxVMkHVQtqGQs2L3hBU5wb43t1nNP/BuLmExs5J/n
uhO424VXwBUezuGEDZH71A/FUUCaFc+/jTdnrV47be/ZEh76xgOhRISxqMVWf0g+mp4oB8wfomdE
ZrK74rsDbPQxdUVFIgUPUEO+gxgL7L7fpU/GOb+fPwWHrcrqSomLL/pm+QtXNQIEsPyKn1QfsgnK
lJQnklx4wY31MXu2z+qj2IzS8dJTuE9/+d4WqcqK717YX/humPrVrAn7XXKefGcXqg9yusUpcs1p
AgyQVgSvCE2IcSyfm8mkBK9Bh3xNhZTW1mGqRJTP3skPw0FwDmYMJHExKpWIeRvR4HWCcPnZmaxD
yBC1KcF4dPnZy9b0syFJfFf/3u0Rnb7XjKOhUPNqE+aiEnsvmHEZLT6YiK4lbn5vfauPwEGMlxrK
eumEHOa2Ctba2Xrzo5atg9hH3HNM+VFi0nPmBo1A8vM7hl14Mk/50f+gnd8PU6+7fLUPcBKpspgF
5LVxuQ+DWsG2XgXsw7E++7Vb3hmH6T4+gDj7WUCT2IpWCYaHwN1kQ1475lCtMSwBPJvEduHndlY5
td8gTSvfZB+A2J2cj0L4BeK6L9pW22t1a9/YWvh0X0paAyUiW3tTnMyjFgF4s1OY5cHbgOgDZO/Z
AFKKc3GQdsZjelRPySekWw+bGJGVzIU8EyF3bnJeK8sd1xuny4sI3Wbqx/yGo8ncBoRfPtz26p/l
Xn4U2GYKMLqbPksb3eXXAYLF5xY1OsiZxCjMVT2rjQzf12vksAUZCPLdFM926j65+eFE7iHdZZ75
E1B37mb3IuSKIczo2wsMq1B/HStKpNnD1rDr2gsAZD7xThbweXzh0gM1hIbZLX6SqKenj9CW3+iP
okHRfAroP77v7ytZwIWxRRo3JmhZxyrGKulLaiBoN4ZeGMIc3deMvW7Rua1EclqPpphfsR2++BL/
ENrDFCoO5jS384yHLCTUSW6y9xEOR20o8fobY0/tOb6FOtr8sbW3106P7g96Bg7cbJBhLt82UyyH
VqjCdTkGL3Lw26r+fvoh6Ej4bq8Z1dWbux8Vx0JUwEfP1K8PNaICQpciBFtpgVyH4HCzw8TDEH94
68I0dClViHIwWGCbJtClv+gwhbQ82r4CtOrMz2HVV7B+B1Ucy/WdnWeB9SuQeSvD5Z7PTVl/19sB
sYH9KBeTdZ8NganG+ypDJz30EM7N+uqMpLzWqh80nri5ehhSvem1YxFaXbEPal9Tkk/xyCxSueuk
KB+4DPwY7VpvtLUUYrxgbGzzR+CH8cTUfTHlTXsYiLiJdVLTOYy8wpFi/cWX/WBwwYcDfTlmYRxp
e+7WDro5y5iKKt5B3+Ebz3Mwci25UhJbN4kJh2u6b/1JrXdSIkiPdyMCckHikU1a8r2UjmZ3cIax
M2rPtpIx/9SmJTm8GydtNtZuAclJdMqaOCl/ayDwil3XlV3oIE0Jayf0vlmJhjuTJWbZeYhI+TJX
jeWX+e9Mru3ym9RGiECNzFo5P6aKn/nQWFGr3bZKIneAl0w7qM7IJk6UWpJ2sOXKNdTc1l6ydNSK
btd0aJPTltbscZ7cBAUKZPSMqkjifd2MdYQUUTI6sH41bPPndJZUY9yVflQ7pufMdtQXyCYOSvc5
kgJtZHKYbW3dBER695ljNc3GSaltQ/reOr1mPOaDViR/JtGcmbd9hTp1zL+i9+o5KCOtrQ4IwjTh
HSrXWqZ5PegSG6WWLo/974YFxcJh1OZxRPc31Qf7Y1hJfv6cK06aPA+NHhWxN8VKLh2lXp6zWzvV
cgIleudOdwtx2WjsqcJq/l1XgoD8w6jVnj0dGqylrt3Zqf+UWbFJcXKwlPFDNdY6mWaR+PousWJd
KDbYTX6TIDDUHfOQ6oGXjpES36qDZNrf9aZMyoNVl2iXeXGTyH6xyzWQ6jC95hVumISB3pytOTYf
xrpud4Ek+9oXc+4G2hZGkEvQN1ahWtsnRrFT7T6ZEmcu3D5o6vYcVmGaBsjN0+v/lMxg13T+xkqj
e63u8w5arGio8yOcmyV+X/gK8mi+TAJ1n6t5yOw6ndr8jsElUbOZwc4NgLz7fBy92Ax81VPUoRqO
U4N2vDuOiWaefCvNa9WL9bJsX+qgLlNJ2ykx389Tdd9JD/yFWt2lZR31gsx4nIbGDXWrVH44lPrm
5JzHUiAYwNMorCHAq5SpjLyhkAPaRLNU9JGZfTWUsmnPUp0Po4zcghXqdfgZcfKQ1PRWa+C6Zua+
tfTkt6rpgaUiGdSP49eqruLqR2/Oqvw0DBXQuCS0Mt3wUFAYaOY1cS4r92Gk6AnjMnmV6edmMBv7
KGm6Fnxp7bSZbyrTkCSiidwNXiblEgJrCnM+Xtn3E5RGqdQqVezZvjyr8ALN0BsC2JAKNeY7+Gpe
fKWckeq/ikqLZI0SEfxZrNL3s/Jb0zmt/LEc5shnjIZDJv0Z2U0UHLSUqlLtds0g9Z/jmLpnNUta
/klNak3dh1Ptg1lrGSNLv1daYZiZqHZJ7X09xmn6h9V0DXRnY2obLbB1fZpObdeF00fEN80k3eXp
iF1X65s8TG8rK7HbznUgtc8ee6vtE99rJkuaOze2xjy47525AlSsJEN0QpRJMvdBHqvSjyKZowHi
diU0GpdJB1W5wfGs8HEo+yi+y6CNT34jrtSk7d7M0pPP6VJ3RTM3zUOhlaF2q9k9YBOtzYbabWU1
KL71c99ondd1Xdp0rm/HcxnC11pJ838BOf6/3vx/KDrZ0P/8P//7z/F/Bb+K3Uv78j9+5W3UTh9e
sl//+R930Y9fdcRT/q//8fzzP//6f/wlOC9Z/wC2aNHqknVGFHnZcS//pTgvKco/KAkCeoMbEQAM
zCL/lJy3/wEvHBkZDw8ossD7k/39l+S8/g86LHQlYLtEywbQ6t9RnCfnukgbxHwiUnFwi1GxUA3m
iBY1Bb1ztLloZ6/39bw/RHbUmV4WWQi9SzG8d7y3RyQuVLnjzDSafEuQSv7oU5UEvTD7U5qM1m87
T6vPfgFzqt+q/c+gUcuPTqjGz8FUxY/a7CunNIfta18C7zz7yJBBQjqawxm4qnaKczvjLlWp60GN
/dSn3XgzzlF2CrTI+NDbdn/UrEl+HALbPwS13HyY5FQ7S9Nc/G7qWPtTLdr2W5ONypPKQGrjZraV
9V7c+ta9U83xp7KQw/2YpU3s+fNQfRxqadrJY69+caR8/gUn+3xG9RUUmuFP+1CVjGNeVHCfQYDb
uaou+fdlZ/gHJJ+1m0y2il1LI+yr1CnOWQ3y+a7kYoZxohz8h07V5sGFxkHe1bIyoOYaRocoDAAg
9EamQfA+JPG5EABto5LVQzHI6V1qd+of8PrUt4MWq2c7z5kBVBr/yQrG5AZXRPxGHYuXznLmT2lW
Tvd9XMi30WhThGm5CyNf6XZGOwS6Fw9FsNftLNm3dh1URDV5eGCb689xa2k/zXggyCR9IruKmdau
o/WWN3FxPFkALG+Qp6e+IZUNjJKjGox7qQ2rQ2IX0Y+0toeTnehWAwRTmbxBV9vb3rFG3qnjACK0
TfxdUQXmsTGleqeasfRQ/1/2vqTJTpxd86903D1fgJgXvWE4nDFHp9OZG8JTAUJIIIEE/Pp+cNW9
n/PY7Yzbvb2bioqys0hASO/7PlMEW/2ua0Ue2VZ/AcKlL3PkWPftEtq7ptXrE1hT/d5ejeecOkno
IfKa5TGKB6wT2xrTldnNCWpM9bxMIQpFbjXLaSzdJbNAGT2UPhn3dLbM42o4enMAFjtSViM2VhgN
VqJ2EVLaufKhbj3ztXZ6sB3hHpR648qAb49kwt8aGlR0IKKls+ll6nmyudHUsU8sauVz1zLrPNJR
35XVUp+oGMlXV0mLJXHbqIJ4fZUbnPMXTYKu6LBvn6KKll+WxoEUqHNYD51lsDTnJhw6VMXK6/8K
pQf/PmpQFNU2TupZIe6oVzQn2nfPbR2PRyAzyOCMSnDD52bmJ1I6daF64+66mNuPPJYzQDumPo5K
osoR3WqmdLC6Nhtxvj6oTvSICleyfnB4GF2gHdJf5dKSR6XmtegWogr04dbrljnvJj1Knue+t5un
mus1F5EzHdzeJxe/rZybXsf1YYBg/ByheCmqlTpFOzf10xTO9oXEi3uhoep2o7VqyC3rNZ8t9zEI
Fl60zRAcuth20ypAO8Q23rJCumJBhDfAsosIcjBID86EC7/PYX3oe4VwW5gDpfXgTbcihBstncMS
p6Yz5qGNagt9kJvNwVDuIsuDvwKkJYnnLy3WMpEp7bq+mOniJnYr2o9B3OnjsAb8qxoGnS/uhLxj
MUSZBSJuGotOfrAXx81NE/n3butOiUcW2A/xkCMYwnfLQ9mufSrH2MmbOuLZbDnyrJwSLjeu7Dqa
WvU0p204LoeuEhE+mHXG66BWgW1XZRHlrM9pMLGPfuu3B0x2MTKKrEjcqW5xRBI2HdKKmxmhQo5U
H3w1Mp30Uk/fXI5HEvZjmcakIZBhkaXqMzRttZ2Uxo7P6BrEp2aJozqJ1yU+TQy5tT4o24e+Bhkh
ARwjvDwUNcM8NPZllXC1iG+1NZryQOwwvEzlABawg+/1RlIyP2mnx8zcooEqFB+Hx9Zf63Orfert
/aiHi6IQat+hrkrHWFion5vW3BgXTodC+OURZwNGNxbvyaWX5bSHlqIvGqdmYJLxMfFLSW57uawf
/LWDCbCBFV5JdfyE+Cu+H2Ks0cQYyzsx5paZQTbPnTPXMAxBN5epMMZ0poTvrDIMxgxOx5+R+EwE
EngJHDEnDbpj3U9ZT5c6W0bZPVN7vSE1qZ7GwXX2HqQQ6RQ4GCg4C7tbfLUeVr5gfmxa4MaDbg4E
PcEBTDj+DMtwrnah3cMMBbuSRZM14rWXWEos53H1eR6yyH50dElzDDMg0ZwNSGxUhXkVWuTB8zto
OMep3weBVd4Guge02MCuNxqZhcChwfrOK3tFxm6oUgwKMh7Y9s5VwYR3KTsvD0ohn/hkTS9CltVT
09hL0jBl0yRcEJGwM67iza5awvJTPyivGKNmeMWXhba4W9f7CSUg5EakQS7WoKe28Fk8H7gxk97F
diWdY1SP7bcVZxjcscvNaaizXbZDX4SMApSbFnqGMqo2lKvu70bZi70pZfAX0x7SoFu+kQPn4BSW
JWa/xDdzsnpWv6urFSFtdJytW9YPw8M4dO1LZWA4kXpyBJHfgcGtmQUUKDpuKmiWpe6fTdh1xTBT
+0tJYrGr4SN4pOUQAWsgQS7LwN+1UB7teo/JGv/N7W9xStv3gRXwy9DI8UxWV991qx3MiV8P/m0j
2Pra911cUD76z5StWP3zJF8iwczR7mWQklLXZTqsHEINazDuQSh3Sdw54kNS97A9LitGdmiiE+o5
KR3I3o3X9RizEW6CrdDP0cBGmvV947nA5brmpWMahf9kCzgvzlX5IOMyfm1sQjM44Q4P8ISmqa5X
kgJux5fOLPt7rDnZl4x4L5o4ZUZ0FNxbzhJAq46sT+gNgjkzPaBc0lgI31rd7mx0XBWQMciDW4cG
i8xM95MaPRxcCmI3suoAqFrl9TfGCze/aLPCNkjLEJx+7Vap7kAK0quc7p2JzSex6hnpZY3eWCFx
uXxZ0bI/qBBeQ5DQr066ruXGlwykKZp4rdwiJlX9eRyjafo6CTGhHEDRADqC40MzIeoRPr8QazV5
XQ4VeEBIu0uGqR0RlI6+KnLpgjx70T8vs18exDDrPHC65biI1gGNz3f/GkXUT3djTbwbgVTAMVEo
I18wzms79KH4kptB1bd2hF2glqAgorblsBBoNk9qK2hYsxv8Nip401sfZas72HIgXSxRNaM8NbZd
FiMLnWcl3e5h1qHYatF+SEfKaTqRxcpkCVzS7QevoJODMztmGvsjiZYd/L1RTtZi66+k030aZVN+
UoRB7N5LloVO55/HyJO3fu3xRw874wVzEGAiljAFJi1uNq1BdUA3SMFsgCTt6GpTfl/rrnwOq2o+
lJ6hNoS1YfCdxH0V5zE3YZuzoaqeG1773zD4I3gMZtUPqCQmeenCoGxeOPK+KhhGeEg1O4iw7Wcc
P9bM0n6oxWUgTX0wlZghaPfMOcTXfaMrDkLzMj8NMfU/uhob4K7jnj+mEpNbWB5O2CHvbBixwv/Q
jzFTSN1Btu1HwXp6kWPnYMtoaXkIxsYDHBMi8/KsMA94nasp/GRKf7aPo64r8dAyF6O3xtUY+IbQ
Kri7NWIooND3VDNiOTHs+Nj3NfKPRTNPRYQJTJ+iQCC3C2rvNaW+VWHU4iELelf61MkWLefovJZV
v2Ouas9zR9rpRBDxhJFCaXtl2nhMZ7zUPN/Uvm1Gt8gXOKNqUtCwK1EgR037OYAVGjLEwPjJIE9Z
I2zv+JzRguthyYdam5cQ0R86IRMGUUhprMWoT5XBRNeSI4LqbFr2+76zqio1kaieLUA3CPQO4MAa
URCCn4dmEPNR4ry9oPxQ1gGDURkmEfGq28AaK/y6ClMkePhu57vrDnCLGqJclTgIEkJXCWqBmdt3
0I6r8Tt6PtB6kMQEgBxezxjmXvV80VIvvZBwFpCJnk8k1R8UAF75JTqTT2xv7qYptS4eQL7ly335
8B7G+BZG/fvqiC+B3eFGqEIX+3ZQ7eMIqXsXQ6PoRoLVxL6vy8tPDfjd30Pv/8UxPhENH9X//o9f
etrgh+0QlIJoleHNcwWdYFzKUGvBcmOu8gYvo1LvXOCKX/DjHrxNRQXPFjT3+Oje3kPZyt51miqr
Ydc0HGmGjOtdWACZTmnO0veQ71/vB1QwKG/hZwbe2S9QUB3PJU4olPbjxZsOlcWTPz+vt9DbdjdQ
LwLvhV0asC/QK9/ejQpoVI4rzxo+5J571OSpQjTwfClRWfv1e6RHZ/vf/Rup+Ptym1gU6BaIgZhy
vL1cY5HKkwPP0FYfIBM5jVBGWwU/VqAQ/PnGrkC0Xy51bRxWO8iUanCp4a/NVac5wmyCwhv7h1mu
l7wrLtpgsj/c2Ta1eUOa6IOl8x2ehY9LOkBomwkgEskmcBMT0Pr/7+ttv89PJA2fUwWTQJ5JmHhs
Pnd6Tw6byR3Zx5nY/z89y3DTbEDXBjf6txebWgn2g8Wz6qPO0PSzbD5hbSDXMo1RzXnJeyjdlQ7m
P1/evy94RUFxJlOTtRKZ3afsYOdoBCI4v1nxD+SfnPVHDU/Y9V3S1/bt/voS/33ZK/id+zMmHSHP
7GO1orhI2A6F2UFl6ByqT+zeyt7Vvv7u+wucf19x+/OfXyNb6igqecYO0V/NkKKLHumu+V6eN4qD
RxKa908ubP0+L4d29+5j/t2ihdUxEr2QSQ47/qv3OhgNaSxQvM2JdyqA/SZjPhwkfGeAAqXvLKJf
tzLYangh8E9smjD/v7pYJRawLMMhGzN+YHcYNd7jE8l0qvPuG+wY8veUKu9d72oNWTA1XtxgyBz2
2qBhbUf53hbz63LBhult5AHELRNwdt6+PLMgvF0htV3v7HTOeOZ/KV+8bIsEVreoSN8jVV8JlfFV
bF42HmDzGAQRsJ2vrhfq2BJ8mXPyah/XzNy0eyycR/1sXjwDkym/MBkY3VOCOOI8emCv7zHjf/cL
EBDcNpkYvDV+8aKpOqpRP6+5V5SFu9scyyAjhuzIwq4DN+wpm2jiFpt9M5+T5mubcfF5eGcz+rEo
33yk27MOCKjliHXHwOdqpzUYVwMXHnZbCi1F0zWDIrW5NHpJdcIWdfSyMacPAyS+JFvzDho2Bb/u
1/e9un+pZq5+kastWGPaYcpw2LFoRDAdhi7RqaPvbvTbkXh9uxA6BZsvBvaJa447p8z3FiV3/6lB
nGXRky9KgahT345I6RjOax63WWN2/vwBYt13/dR+2SVwn9sm8cMTCEYjV8tuMr4L/YPceYUZ0k3k
EeYYMdm7zbzNPv2zyv8HTQI2hC3oD2jSd7AqxVswCT/wN5hE4n/9CE9FqBVsJzc3qP/Ekkj4L9tB
eWhDB4S93HXxM1zIsf7f/2ERgEn4UDeYycbSgdj6v7Aky7X/BXSKQBmJ3R9loB/9d9AkyI7erFMf
xSlgJGxRvktIDEXi1XYLF7OhhbgaUcWkD59g2xBFKfjT0W6KSpmvXSObpAa8sCeznAuMsqfXUvbL
sRGY3tdcRAvSPkQkUwWY+BB73LqPxobf0hLJ7lXrI7PCJU2KOWYZJLx2uidrEuuBL/UKjwYeg6bX
NHWXOmIoP80ceDgg5KpxcKBiasLigTxrL0Zp1vZyLGwq4Xxo8RpNpgzn+mQh2DTHSIodhAxMnPUY
0nfnDv/+jfTY45FibP/ljDE0sbQixcQbxRKDiSGgBBtBURzw6m4aKIaosLEiOlnhEQCqpDPs1SjE
l7kdUUAgxeDOmruJ7UJD1gPAWBtdtOV+MsHYWSAQePMpFlN4cMEFuLHisr4JEFaSxcAUsiBYe428
QscDeBOM426w7ApN6UQ/4hIjbDN6c/a9tjwRAPepGgeosW3anwzGEWdTTdYjVfaQ9iONDn5PMfjg
DZOZjIYewJUbLQ5oGRXCK6qm/DB2ZX2sGHU+OSK0z97a8kysg7yp0Eyk/Qq3usgrg4+sNOPBdAhO
Hnwqshr8yVwaBKrOI5syspTyGDtG3bNw1Y9RRMUTkR05Np1d5lCwfY6cShRC6fWL19rtw+CWiO0A
j+Ncyba+sDJSFfLpJvHR4oGfxzLyvndwEcpIrZu8JxH9ggFoc2gcFMOubcInh4zmBkwamlP4CR3t
uK4BUJBGfXZnY32p2DpgaE1omBvfM7txptPJDqU8h4aZwucOHJXRup5EN3OMUuT8vPrdWDiyBhnf
mZcIIS7UnHC97jt3w+rbRJWVt70PcqrVqszWbXixeFimZSQh2vbHNpdVh3TrgcePQ6DaTLvtgrCq
ajoypwSxipR1wSsdgfmE5/9NWay9+J2qispuvsSKIwShazhotgb7PqYH5ok2odpxFtdPnaet54GI
4Ozbo5Wtgxpe7MGqng2kYUACXUOyGWSPxw6xkF9cZnUHZyTDXq4z+yRjx/4UIm0UzE/kuyWkqswH
jXBSGHRSc0ttjXDI2qdHUQ7ervbwOTUlGDZWZ0JYXPsYTEorLAZhW5mLEfwzjrY+r0GeyrkHOLEh
Ij64TjccPd0DdzSGZkFTLV/aZVUHQTv7sIYu2lvViFS6bvep0l18pk3s7Aisfs6REGTHIRk6lYoB
lgHv4nMb6nZHmLckCMEcL8Jh7rEqS5EGGGphzKrWHUQyy66lfNoRe10/d6u27sG9gQ1nV/n7VU3T
DjAk8OKldTPZkikf56Y5Vw16xEmy+lx1qoWdkV3vw6WkH2LARXeg9VtpOFGGAL42vKmnIb4wycJb
e3RjlehghrPoHEcZPA4x6WlaspOGBsixG2Xqa8zAu8CorDWgH2KwujHwyBKcTaRADcJqKkY47927
QwvIGvSTIlwVksLnsjsOkjkfmbbNCdSOFiGwZQiDEWWdKKmUAvDk9YUbKLhHe85yaRyg93jRpgDL
DJgOospgSeLBFUKp5hYcInVZQ6nynnXwvGlG79bprTDvFY8/ucJBFp4RYPwS2h/ptFTbShmfUHqO
NzHDJ61bHh1ALtR5g//VqZ7HZR9JbM1Ei2jPp5h/UIr6OZ6Kt9M2X58ZG9gDPniWG0C5gFTd+kB7
T52jciJNUoFw8eDXfXxrtT2wNuHHqbLB5i9hiXNb0g7q/YV1x5kQdoPirwUToWKQHK1m53Y8vI+7
iXwfhWpmTFbn6BGzQyA4s1rBUuvGJRFGNbnPVXDCisX0ztjV8sxU4HwWNY9eZFwhIKjDJgc33uYS
NqQ+eE0E/0MgLSCmriYtPToVCAQId8Zy6YfeGyjAE9BbM1csFhItXS6fwKgOTpjnLXc4vxfA/VX8
GqyLOjPXg+ctceY2oc5K8mgSSF9oWrWjk0ceo6YGurwokpEJ87nTwnyRbLzcvRUsURshJZ67u2gR
0S7kTvPZYbOTz61mBWiZQ5U4ANZiYKm12+X2qllqg6CX4YOIbu1pJkAR7DmhQzceyCqmfed0Y867
abodV7gkJOsikCk0S5raOl72C7D3ixrdaD+E1ZR3frfmulvjPSiGONCQM5WW8QhX3cirSxvu07Mu
aK/K587Bz0h3ImkfA2WNFmYdBFzG792a0+dpaOACHnLwL9qlmTOrbs3XcbHmvKQ19nDHMadJYjJp
8945TksfjztfDfMhHkfwNviAmMTSrlUPS/FmhM2+PU47r2vLe+nXXd7QasjBlRsLPzDNuQ4bCSbV
guTUSffefplUZcPeKKwOXjk5/3SC/1Oz/gdBV/1/L1mT76z5+v3nknX7+//Qn6LwX+hVYTUFlhG4
3j+mC//Qn6L4XxhCg91ke6gVYab9XyWrE+GH8GOg5GM+GNsbMeof9pPj/wuMEGgEoMNFDYw+9L9T
sL5t3rBU4X6PloqANQoDN9Stb3t37DsVGl1bFaNVH0pjcvB9j9Ww7n56Hnd/92k/z6Pfdm//XGZz
2t4kypuG6e1llnXAXoA9oJgsCyh9u301O+5gSw/3XilTsiYLuJJ/vuiVguufq8JRDVIxyPPRJr+9
KpgbgVOSFdaJgG8Spmleq+lTrOaTD79dK26OQTBWCI8djlOUVT2Qvci/qXR9hzeAcK1hSWM6PRFt
3ZKOfG40y5y4eZ0m67Zc7Afdf3Wc9jkeqw8ALQ4WYjXCUB1HZX38842A0fZz8/vPjUCNjwk43hRs
Dt7eiGPckiA/RBUmot9JCKYTmCvgjsy7sS50N0JGwNoqCSL8Qyx+Vk7uvdP2NKnj5uxNPO1BPd9I
8VUoH4blcUBN3sM5j3qnVbipZ5lEN6epX3I5+/eEPgAI3x4DkQqs0JVmMhBF0CLSF9m02Ts393Z8
9PfNoZeDzBo8cmiSr/rq2vPF2gaDKgIW3ozC3JYCVaXcuQFOGObeR4J+g1nrDcChg2As76i56DEs
dAC/Ng8D9CjYyTCGlrIHr37aRTCrxNI6exxpWn1/MNERs9wbHbAqYT7sR2eviNr5ZBb/ppnNbR3T
F9vwdwxi8Bn++s6QIoqPCl8/+sCr+YzlY/rHcPoWhBMY4JRIYVCwE0JkDuaYznRj+X0OixBkNk1V
EoJ3TTr3bnQB+8PGCfrKdHTbNjVE539+3r9bSzHEJ+BdgjkMuOPtWgK1HY5DZa8KJpuCB+Uhqq2X
P19i2zT+PavB1wbRHiQf+OoCN3DcawmdvcD1oHWpKhqed3Z0mha0u/0HNYC5zlCQ2k7y5wu619vY
jyu6mNLCbMGF3cLVBxKMANApr1XhG1ySfFhX+yX020fZ0QdTrztnsV8q534aSVoHMl3pvcvik7uC
RCnYU9A0j6Uc90Ih36DqHiItbseG3flQc4eiQw1BH+IO3bg4twvY2sN0NFEFA/j45FjLx3ZEOJHn
o5/xp09lM3z9881hDvGb54m8P3iq4K3BrWb785+n4yjuGMx0ZaEjq0pUB0SFk/V1cb1n7izhwUzl
Gdz9CpbUI4pLLz6wyES7OoisbJTibLpHCzyHxnbvak+jUqJxjl4LAqd1OCz2iqyQ1nstV5T+lNEx
EVuvvSwV3XPg4LXN3ZQ7ExzRJdwpuSO/jVVdIxAb/sVg+iUBnx6iOXoJNGYBXJZRLiW/WUPnXDOJ
9Rx/qGMfhs4urA/HurqZw/EkAvisU9EUqxO96iX6zkqxL2cg+9IfdrUbPfUof2PdPAgO57GSAznv
1Ge6un6O+hPeYxTR9jYMou0o+AjGS9Y7beYFYIcEO3CX/5pkKusQSGRJwTnpgleYEatMc2VlaI+K
lerPbVePqTs+gHyjMhZqTFDdqIVsx/J3XHavtlW00LVvHHNfKGDj03wXQbeRqib86mvoUct1BSOs
hHon8iimrA5WTuJUM9z08Ce1UqC/hc03OtFPY3NGFzltooTUiwXs9J2PM7VeBY0vKhBHjqEWrHax
p7G5fzKIscTIZUa8Yl8+BhJTZhang8ueJn/ycyD4t+1dUIs+b3pciaKPSVvQF0H583t4O6qRdoVj
PXpDsGaePWMxtOYCghHSCXTlpqSZTt00IklA66ReKObVqr4vGf8YWFFWii5Kg1kl1XhLTIcOAGwN
cEPBV4QTXEExSxnLOE5NKA4gjgwpaG/RTvdP3HqOqYSdERZYIKeLRTj8b2K+X/S8gl/VfgHFQ2VD
aWGhgRPj75cl3CEH+fOs469tF1+EPR7icsod0u5m4twis7uCgCl3m2c3mB9WASWq04g63ZbXAglK
gkHLg2M579gPxG8h2r/3MEwTMcTZXOBRJ7395kQHYY7ulCzYUNa5MPx7a4Ij+NhNIhg+EebdVf1D
P9sHe/CRc7w0D5xB3xaVFJEBYQ/2RLUXHATIqfVSuYhPTmh56VqvEIbArojyS8ewwXMBxhX3swlk
unWe7kqrapLJi14UgM1knDAAQn2WCA6aj8teMKUBwbFyMjDIRVZpvBdI7k98JE9m2lx/vfozqaGI
UQrHiq3LPpkZTSB/2ocNfeHWuAus4SuxwHrjwlzCqv0+URAypz5KR4u8SINnurD10WnWfdM28Nn3
bxcz79t+C3qbgmDf87Rpy1tn3uN33VtxfNMG+iJN+eJ3iG5c6l0ApnI6S7GA3QYGNvrlr2tDH0Dy
LNameph8ZPst/fQELp8FM2PwFwuDY3oFAyXtMcdNOjk9vbOLbmXE9aEErgcCn+CahIJ6c7r4aRNd
Knv2V8VkMXj9c2eWh5Za6RCdYLGioYqz7MQ38LqfIkjLo4TEF9MK8I8bloTGP1a0gQY98vfDxL7/
+Tf7ceVffjOYYcGaaHNYu9aCGieKJXxF0aNF4wcQxhMh7SA9+BOGMvB4ALdXlTsftYC2WTpjoJqG
8aGRNZYmx54v+ZK6Kz1yj11mPu41fLzjNvhUulD5cNFmDo/6FHRwC53tp8mLy1y1QHXtqD1i/usm
TEEI9ud7ukKu//58kGsOAhfEu5BwXD1t2xUSVPMeyviV+lnd23tBozmdDBg3I2OFtS67sVqzEkVS
wkLB00C0r1b8CTqmCrpDrMFav2Mw95sV4BEkxUCDgqrkl9+pXJU/Mrvsi5WHd/AWqpOeeY8Vmh9v
9e6asv/2zkN4a57y4yEAoHP9EIhAtKUbvV1yTgw6+hivEvNL8VV4kJYrNzzayrqfSHBkbvtU9s7F
a500dnnx54v/5mZx7RCAhwODNCyst9e2hKJQCRosKgtirUA/WXgHcUDPnqmR4OQhzunPF/zdKweh
ewsmtn2HoOx7e0XfWBAttANeedh/V0gGtlV9J6nJW4hy89ifUtDYb1AwsKSf15uVFcpdMxzo30cH
P9C179RNv30Cm6M9LF1gl379WQUDtGAyxhLU6mjzG6tDZcjDFDL7G1ovu3fu/gr32WpeGFXBiBJN
voeFf3X38cSCsSw5UEnffmnjKYcM5exiJ1kj6xsm5w+hw56N6Z6jrv6CKeu+r8r3HAR+eGJd7SQg
7fuo6kFk2CxS3r4CxxkwpJTWULTScBQymCrqSX+DIaUneiTpBOOUtowchsB7pCHbT4p+DCn/zC3d
ZhFB6oCmdIWaBZ3sYh96p4+zQTuPbcSePQeTJD+mGGHDBauCQbZcLsEK+uDKxju3WcJirmCm3bjY
KJk1J6618fzx2t950ttN/HKT4EwB0COA+q5XdjBZfcSrGl9V7z2GNQ6ymTuPgxtkSp/N1DIMOpsl
8fr6q2dPd6gNPgQLlnxZ5WO93ghneM+xZKsFfv2NoKeHfgy8+GBbGz8dLSGop7408YDugz6MMdCT
WN0NJfIoW/FikNk8YzY6B834zqPY1tT1dV14lKHpwRb7C49wgQocpqD+ULAVlj6DeB6ofucSv2nl
AlixoP7BmAquKFdlUBXQiW2SscJurZsImVqZN2qeDghrzFTAD1ODz5l177mPeL/bOn+6bnh1flRx
zWccbENR8fZz5SFwrorEc6TLMfXX86iXFpgeZD9N4Nw2dPoqA/9GNQ5ipEFmH+EUsAuEmXJTN7d6
s4gTnsa5OjCZ+1G763oXOtbJupeYSSUg2meqQxgwTtCD1VWvKqRfm6rCGvJGlQXQtPndRzKi9OtT
6PjvWyeqAIGpy9DhXCsFPClq9k4P/btV7jlIpwN5c5vOXY0PFgXUhWv4srUWvlE2X4w73Pi0vv/z
1/S7pfvzZa6WbgsVL/zL9FBgNPPQcTokonmc14+ThkfDzPNgCeC1N5H3CoTfraufr+u+/WQEk3GD
chefjNZ3HIOnucz1Uu7Cnh5gIL+rI/nOA/3t+fTj/MeEHrZ3P4xZf/pKTWiT2mNqKIRosZOpoxjr
D2ZBhxsVzolXE7pdfqskzKUD8Wk2bgEkea+j1sWiqh7+/NyvOER/1wYAENGrgkqySczePgADnM3Y
PRZ4F/bppCs4uyFfwjIXiTlfMkVLMXXlCQhiyoZ0GBIJGAwlG6rpxYV6ftvZkNHKMZ3j33sqdy3p
TtvnD/XY059/1d/tMj//plcnGyywZqQi20OxRDrFuDhfKvYeH/t3yxBWS3gQOD5959oengcTmdc+
7Avt+XsOeF+NMJxw2uGGjXxTuTwgHHIf0vLkGvd77aOtWQw4Ei06jOgywMe+H+ZM1EjjKgOTxrOX
ud7w6Mv1cYF4IpG1d7MO3nMHgRVOqq/bhzTY9CS9uz8/rF/GflsdgAoI2UebhyO+37fvlc4Lphhz
h/faO6/YcJ59iIJ6wiEMcs7dOuwnq/7KFdwFVhAM/eV1iSXEJTBQSAZAb24gMTcg7zzfvyfEV0cF
ZpDxj5AazFmDq/1UNFiKbc/7wuvxsEwX3NYV5tWzUWFqqfBWdss5CgXJqni9s9wee4CaE5ASmiSK
zF9UNnYu13jna4PiUfYpH7TO6tpdkQS/a7WNFlgD0K09jAMcgUnxHPYfKxCrwTfe4hAl7D1K8Woh
Z5dTKTID/nNSefahITa4ApibzOMMgQ70OWPrfQ77BpQI7yslPHdJuTcEY40RCLDz6vsdRV+Dvwx3
Y51wbFDU8xNRsZxN4gCRDMi4FvyGF2sHEsuYCtukdeUfAr1iiER7cEkw8oLDdMfWC6sWJAJY0YmO
dq5xDGTKEu3OL7ssdPiJNx2QwzKG09yod9bUvQCNLfqJf6iR4pe0Pvws4BiGQG1BzR5JDnfr3F/s
ANM5cGhmbfZED4//h7TzWm5b67LuE6EKaSPcEgDBIFFZts4NyrIt5Jzx9P+Av7/6WDTbrO6+8Qmy
DQLc2GGtOcesdJvXu2FzpEduNmEQqrKtgKUQB+qNJll+Y/JIyzqnNoBDGifsRyiEJ+BsRU39gx58
WiQntU9PSWG8m0q1lSMwtkxZmRQ9FmPECYJJGsbl13wxsKBCyXNjg7+un0k+oBk68rBwtEKqCEdu
OEso+Qyj1W/kkWhw/OmbBsOxAXNhq/UDBfTHMSs/gkW7Y1Fw60Z9N/GguDMemSCrxIvV40RuX5XF
Vje5Wb+FMW7R0MhfhyA9SbJ57Ma2ckw9sr1xUjeLZkLVwMOi19Ypp7vQBkhQBuN9AoOxCfQQmguD
orT6N/AOH2lTfIRteFJz4cRtetIGUmiQFya4M2qzpBKikzWcDm+1GFAeGSXmSBDs0Q+gsbVjRclJ
kaxhc+XVvjARWqutYu3K2ZT0z9bKyQ5qYio1DJ3gRKtS9eZEYruXb+xpeVTa5F7Oh1utf6Uu/GSJ
5P5bl+Z0aniFrnyQ9UJnL7O1eqNAVq6BVvLZjAxkSLNzea78UoljJzfNI8fAY9k8VI04Bn1EPuIb
PlVn7stDNZEIPX298gkubM94+6Coku8q1vP051kOafMkJVFd+eooHiIr+ae0wlPV6c/KUHtREeDn
tR61uPoxdsWVk5Z+4VyH7lf9ldlHUpFxdm1ALdmcUjL1kWGh6Uk5PlNkgm0yyPc0+t9CrfooK23T
qO1HHIOYqe1jZlAEa7/NMg66GfXmm9p2qW8Mqe1lkRjoI2FoK/XwcR6Mj0RGNzCJ5rEUOQhvrdwG
rfKSAZ1RZtV2RdZ/WFL1JC+ZdgwM7TGQh+agt0bjFomB7T+8aWpKq4ok9gwkP5ZXnUvgdUM1+3Wi
Y0Wf861IaIKuVdEr38ylp0OqKDtHhLIY/84G6Qz3YLbtsMIqn9/MVfKjkSUHBBJF4rb8x6ibr7mo
n1RBL3Bevi6hcQDdg98z9+wKnoIWO3EWvWc8tCsniUsfTMhsZVHvsjieUx31sdbMrjdLCAG5IzJO
RVV/SkZ8dmAdQ4ynf38QF/bPEALWBRiQJBXcswVPw8fWj+VU+lJo7bHweU1tbDEZXWvzrfu083cR
OTpnf0TwBgkCn9+ELrLrPmmG0pe13An7+Fgq6UuaJE9pKh3Qrr0sy3Dba6LYpIt+mzd7s1GPenp1
hb/0Rhrr/onMRc0ChPb5cxRpktkaKDO/apRsE8TWtpma+1g/iDa/n6Pifi7JZ8OIR+l5uFIs/7V1
/uMhCHq365GcHI71u/9ta51ajUVjQCl9hJXZJoIUrxrlqRYosRTlrtTbjWZnH4WUP+nBeOXiF7aO
qwdAo5uJwuKP6mk/0zmaLJvQbmHcA7EAzwnIgo7EsTLLo6SbT1ptPCWR/M/fB9jFm0YxgZFvda7Q
K/h802Kk/yLpSuWb0MTI4nyNswCtJRz5WPP1EldtVSuemIkbwDX65e9X/9XyP3vkdANXoA5eSVrM
6/j//ZGzVWlFEVW+PYpXimDGJq7mO8qf90NDv0BvxTuyjhejfbLDryF8gLYatgKv0Czo5E0SOC6p
f5iryXQ683tryNBNM7RXg5a9jkGdeVO93NvGKBxtV0W2um01mzq5IvZ1peIKH9o3U2dDpkc1lAjz
HS4ZACjkuxuRBM5iqE5cKV/QjrIz+VE1y+sU2Luqg0SVDt+UtnkyU/FuY4quZJE4nTV/PKmmxOR0
p6W9gPqMGrDKUdK6i81OopyZwNWhqBwptQ5D/xKa+h5qBjbfbjHY7A1l5dAdFnT3+EDFZLta338Z
uuCHkDUvnrGRD3H99PdvQbsw+NZq32pJga2BufjztyAy3ajwJjKpmSHBL1n32ta6tI3aCGMp7n29
yipXSvLtkgY+pmnVrTKB6A86D/Exb4C+0DAL6yhXaCOtRtqLrqKzKov3Zin8RerKW5VObtixnsh9
z9lgtO9i0ewMM73jvPRtqtatbKV2W4sWT6y/h3NJPsuQbPLcmbPZcoaCIaF0ptObjXllTr902iEB
BxcOUGLATuc+2i4k1wsnaAk2NX/vY/WQ6riF6+aFzlPqIq45TXV8kvX5n8oCuDMZxiOc+Zuoober
ndTGmJ02z6UrH+tCRwWgFCoA9icGwZTyWfEkyyahNotgPspNdrytduonBnrA9nxuKYSGiv5ej2Hh
KAJ3u8poLMZycCwaRF4+Bx9LqiE8Ll+HkY72/Bzx25epfQKDsDUsPPxlz6OUU/J+2vFtgbN9GIbu
TTEoFUyv9QxSR8962/37YLtQwFh3ezgbqPCS1Hg+4aDhIZ6q12HKoNzPRY+9tywbJ19MfMwxqZtj
8gXndb0ZeOZgd+jsDowmxCZfukx7jfV8cSgqXHnYF+ZB7JDsQqGn451F7vL5HSh7o+5sayz8njpb
pga+snIIFMHEQtqFlMj7sEQogB9UDNfKSGf2VsoooHFwhOl0dfDRMhI/XxwtVyTEEJe+dch6nOvt
PHuKfBhlVA4R547O2Le1uMmF9tKthQFrvNJU+qOQdfYBzu6+pugYIekt/SbtD0iOifjoN+3E5J8H
GyMS+1QP/qdbm8+XPO9kWoOaRWadsgG2h9sENVNasOCW7ZWNtvLH5LZeB2MfnpgVtfYLnPbbEhPK
udFrCc+2C+q9pTNlTTAAFLk/CPSquW64VjB9gegIWGt+zePkWzfoO8isblL7tgSoOitfRIZZRXoc
9Pztyutw8cmTUY6TEv0iq/Dnr15drB6oXMLOK5MOgEpv2qZfJSp+i/0lCyRPjiVvsO37pdmAy9wx
FbiNtja3w2OUlluE1zmIG7t9v/LB/th6rs+NPZhqrmBf+5dY6bfnVgFBQW2BnaOupEPRaw9VZ26X
2HCjqd7rWkVT/DAXwlHa+Lnu6r3dJm9l+zAZ6UtDRfTKp/nj1Hr2ac4eUyJJ6Krp1/hhjHTAZiNs
TLcU0KGTHMrZcDVDe6FScI9s8VBRo4jicgcP7Goc1cXRRHYYkjBaU/S6P39dYWFOy5jaBSKm92hW
QVFqu07xyvCUKaioJbraCB7+fvPrvX3aJK33/ts1tc/X7JQiN8fBLPzaxmBrqRtj6N1RqJtWuma0
v3ap8zO5HNTUrqzCb4nSK0fOAgFB0MOjerUBtmp/L9zVmt3C+Q4Uydmcp+l9VRuIYPxlYvWarM5N
mpWxgby1/qbFyp1eLrcBa1CO0D66kfL6e1zPxxT3bx8YVL3yN3kIf0ym2GrLG5trx0zCZzIwjnil
rh1If7l///gO1no30wjR1dbZWkxCVyoQHRY+QpLdBA5rWsw9BqFt1coEShnuWAtnMORjJPnmYELu
Cjyk/xslR0HfFb9e2ywK7pNi+BL2jsY7NQuUZAtvfTZGyUZIyVYKAk/rKbT1/ZVV9+Is89vHPxu2
5pgOvZozhAxB75ByM5yfVDkOQ7Er5NQLu+VKBNCFC67NZOReFHcw9p49L/jPctGCgadt3R+Qc3mt
uk3NdBNzYp6ndiuUa+rJPzcW68YY4Qlz6XqINc/WML00RtCIXBJz3NaeQLASKDjAu5RCPMWtgc3N
2A5qfm9ByRqH8TEurRug0h7820Wbvb+/tBcnCpYcnVR6JvBzHUEy04fMkqDwsZQcVkF2Zekn4gAO
lQY9TBFuToMEUPT275c9g3L8/60EfXM6pjKlrfPXqkWshqiNbzqeObAaRu5Fi6uEPZgdGTRN6Wbr
eUN8pcLvxH20v3L5dSCdvSe/fwnnihk4fCB4O5Yzdu3HqubUVVOFT4tTF1T7nkQu4FWsdbLpDrZM
aIxvYyL9+2e4PPT+axycv6qtNElNPkaMg7G+04K7KHmzFs62U7OtVerPU3f4+wUvTJrcM3MCFRRs
uecSjWkR6VQVrE1SMXsZdpaA9zhsCodC8JV92sVLKRBeUaYwys/Py2DyFGNJuLe6NRBuCqoE2i5q
Uy+VzGvdlgsbAGTtNG5XLYxKjMnnZUen5CZ3AVPe3BO2qgNdaDrccqpwUWLttZodVZ17vbQ4RUGM
i57f1BHhcGE2e0VnPq2wrb8/52sf6Gxx6vVKH2Vw6n4dG9T3DDZp7RaN8OPfL3NpN857RCmMfjW6
hF/Ypd92PhlqUyOeeIWGtE02dpxv5FIkbiynp9gUe3rqcKHooVhq+XXJT2pdeC2tsCufYp0hz96k
1W2j4WzBhy3OYT7oLI08gO/kh0Nw08SIzjFVlxjc5oiQ8O6Q4jWYUd+H+rgr7OTa5an9/fkB6GVa
HEE5FYM1Xsfib49hoKhSSAlVgQkKKawrpM5FeTdJ9Pg60XNIQUCFjFvxAQpgkOaXwVR3LZuxqha7
UK+foYcGQ0P61Dx8USphATKlzVUp2hE7i75aVRZXAl+7Uer9aKh3XW3dqUvgymmASmdpRyQ4NLbz
Gb1Gr+0HM3oh3NgdJnGL+bvcpbLYlrbdOqsgspufitT0oB8WW5xqB0U0d6jWXiIopXJmuZmWnKpe
9c1OP8Za8FDmz9TZWXhxqLV1HntkEdxaASHDRaofKD/SrmrYZzTxs56jSY6q6JTr8rdcVV+nqIx8
VdGpPoXanqyB9yo5TnS0/LlskMf11l6u2lMJDhiIv7bvZ3yMiIG9Si5uxhFj62hqmh9Ot7Ds5tu0
jW6XsauOEaBGEN/kAuXlD+ymiPOjp1wrl400a/Eu6w35Nlumn4avqMk/miSih6F+yETaOHP90zQ6
e8ucXjpz3PiRlH23BFlgCoZjJCBsmQsMq4GGVwi6ZxHk30yAmZ1EIc2cymSLX+++inTL1bLmvZ4U
1a0jrXb62joIGPqiVaS7XCq/xMHEK69S+G8R0hgTALmqcaHmk6yTfqlH/R3jxpNG/NGu1pK3aSLF
caC90XK6JuK+/Vg4zbfkkiluotjwlDO4cwE/dBC32xuOPF2i197U2z+7XnzU/aMpWV6friW6qRs2
Rj+V7jLp3lCCiazJh3W7YNr1y7QbdOO9U16Dms/dpZkfTJzVe8s+xQGakHgZZqcaIY8CsoNjF7yv
6DxD/QikabptNfndzo2XhPNXMeuHXip/Vmlw6obkG4lR79JOmYf7Bld2XBr/mHH8Fo3PEe3AjSi4
XBiznpnmzDMwD2ag7HszZaxwWb3ll2RqnxNDPBOzUCNvj6AVdE+xFJxEnOtuVQ1vSkU/ro+b2Z17
FNVzKg5MwMjKkUNoFe2viu8IhgBsS61hhtVTtBUzLccUjUG+BCu7iTPBMtKBDPXoca71pzS46QwZ
6XkIwhr07X4aV5902ekHmSocAt2NKLv7tEm/c0JOtrnCeKlzpF/yoDDFxm+BUG7kNkak27SunWZo
r1ua4h1vS7RQnEB1LFvR92r1EAyZgMCp3xk5GpTQIUuEWI9a1zaCrvOGstJTH0RkwjSeZiMlQzyD
/kgqvhhSQjBTOr52RX8/K7Mnz+lzEcuGZy6FM08M/9Fu4c7m2bgnt+um7KynUZseC03BHmy82ad+
AADRMKCEHTlJiUNpNMXdWBXfC5MKkmQG77YMEMlKvxdFeTDqKEV6IYfuUrQvpaH5nfgOdtfT6HIp
pKeATRxvfykPtYAmfFhQC+rb1cGRfo+aAkSzQPGrdONX5L8IgutccYzmYQi/VojsN2E97Yg5O1B3
f4nbR71LMZEQ4xIV4I3BMKCly9MnyR58A5YB53rpxJkG3QCWbAdSwl0JUpLQ5V2F5fpWi4ujwn7C
VWd5coqgv+/hWBp56KDIgHVpyi6zOADDmWGJpMzKNWu7ZCOPmuAl7nK+rSWKerZMVAViWocwnW2r
6NJmbO7VRO8AB2o7o681J+/bY2i1npne9Hn2LZvG0J2svKbt44NelfFo5MrWzPIHmK8Tmm93zf8E
wLCPrPSmHHmJFXu4J4PIIKJPOo2CIVT/nAbllrev2Ew1CwA+SsgX6+SB//1byQQKktuVl+oL//wi
MX1uJLUZUH5q77QId0rMXKw1b5AgDeWd3vvdGm1o6BXY9kB51bopvR1tz6zl59JqM2z79Z7MoO+N
bT3mFLY47WjMMDNfDL4tQM3Y9g2b4ztQZVRjrtpauVshCN207XAPA9Xe4mreTZW6eB2hGdUKbpfI
EO6j9C01IStUohm2Q7u4FQzlw2zZN0MaI1xYZ5lp0uuNUcJMYiwikKHJHsV+Z1ovbT2PrqWorG2D
CQRQAHEFW1InEYRzfl9dlcfF7OddNU6nWMkdlUx43vb0exiGwk3axkPKMvpjDm9a2Dq0PRznuCLy
xlOJ2GGEcl4ucV9TlLHlgxTr4warI+b2nO1bO3fp7Zyn4C3WRMU5Da273q4Jplp4wQNUEpsgjdTV
TVdvDRo+TpbEk1dro0pzJblVWFUOVqDB0J0/FgWObJujG8lnsewsFd1Gp5k/AKqz/Ji8WWsAIMac
1yTQ/yml7EtJfM9GEzO40ZH2stp6HcMv5PlFYfE9D/uXyuB3ZMxFas7Lp1U/Tdu1ptUCJU935Wg4
mj3dVoVCnE7YvFSBjL4X5gnm9Njetvr6urn9ZNymSXvfgk5IyuRGTRECK8WDLebcC2ymq0Y12c/N
t+RJWR7ZuJ6FtXQDj8cN8YLgkoDX3rdYrtpvpa1HHskmJPykj1Kqv1Y0BnYAD7x0qH7CIqFIrTAh
K71XKT1IBlXdZyxOQ6A+xD2DHPTKxNY5/iA2BMqtVjHDlAELXU6fvku/Yc4ByrpoylbRklsD4MPG
ttJshy1iM1ZSshtt5Z8JlvEx7gi/sb+j0o9wG9kSO84MgZ3dzj4amvfBnAZnzJrBJZdT24/xcsR5
M9+AHGBxlKnuW/KWrjZK6qZ5SKJuqyUYlrOcD2Ol5s3IH+J4/jLPHRW9xvoZ5fFe0yCUR+MG1+u6
wnohdv9CvJaWdG+MrWORi7TpZi6cqgZvFC2TRpPf8iJY8MJIk2sa6Z1B0symz6oHmZAmd9bkxVnG
9kvTNa+dnu/isLiBufwqxcwiZPgegcs8hy2bq3SqvXkO3GwUuzwHBiGWId6C9I0d20yeCa/6GHlZ
HFnMzc1Ax9TP5apkjY+9YmFiRch0E0jZjSly+Gr9USmi+QBvZl/Q73REYf80MiJU+CIwMwGJ7hDm
NPPwHIXApsXg42NloQb+sZWzaaOwFV5Fs9CZiwpRuCZNoFTKDzufnrIl6HkL4G1PrOd6le84amtO
xFHNSftp2y6V4sfYYL3GrG4WZV1GjDn0gqUBfmPkzqh1ljt9gIjvTpj4kJ8FabrTY947s84O+LWW
iO+6j8nKYBGD2WagdusdY8nemup71oJIDeJSA9Y0HZVsQB5GM6UcsnudYCaXOferOmYdu4yUglPY
HoVVt54dsbWO1IFdhvFgxLnmpkv2w66Hivpa9CEEMSK9fOxY29wqnO9FQlhlZmaqm+J+R3oBpM2Y
+gMk34+phVkXyB+iMqJTVuS3nWzCR+kcUNnjfuljWpsUfpKsUjZjZ/So8Wx3SH51PXUXjQfO76Fj
29XDZ3Z7IyMwAqnoZgF97072i8k7h3RqOJTJVJ3iHMXX0jZcMqvu+zLodhYb3m5JbSav4hijfyPV
obg1IgBWrfmh2cFTNUTogJMf8tgaG5yflDajaUZ3d7Cb9DCSLqCK0d6EofSCuAXYED/qKR/9DOP7
Zifr99XwIZkPQXIkm2FZXBFuNCbyfjOV93X1XARfZuZU7YfGawlSY6OVr7N9l49PofG+pO3GJOo0
qb7Dy9qYqsDQmdL1DV0F22UIKlob/wniG9yUhgZ8cME3vpieEua3Vl/s56Lbx2a0Dw3Tz+R90ra3
mENh9BDq11pHVvkTyR0bzBGH0jaPrareSFNxN6kvZB7cZWp3MAJpH8Wpnxn9HnP8XZgx1XWoZVCx
TA9TOtKcjbbQkWmKqLeKFt0qmbJrk/JGUiRfY7AhBqFXqO4V6b4fIo+agG9y6qKyyMHYPGTqvC+U
zZLIh0qxj+D1D6Uu4cj9YDnl2Cpt9YbscVZUqxvZFU6eHgPYKUpXEovXlPg7g/CYa8mODR0aJuMp
HjB3F50L9duhpLQLYLgEQGh6GL12u1UVsUvn6CYI2+fOfjL7+oPIaoxh2l0owqduWG6V0ubkFzia
ORytJTvodfREFtnJlPP12EM+3ejMNJjTXNza8/xIM+SmU5m9ACI5wIdfNG0AY6L+gFryVtjDE1ub
W1zC1dDealGwz6MMEV3q2HH/qANjR8cAVUk9xaJ0qnDf8ZKRu/EwiHZHXt4uNKzHVKtvE1V8Lbp8
b1rVIdSDt6XJv2a8rEoevkiW9kXG8qy+5O1tqtHywXlUztMhiKRdxpoZqPIrHqyDLI/PyJBMJh7d
s5N9tpgfdiDvG6H5dbo8kOKz69qeWVNsDMIRotJyUovCM32RICaIU7ZIWNC8HnrzbC8uCXe3cx8d
lzh6oG7NUhYgybubSo7bo+wYRH1pOeCZxfLTSAOhU3lDjk1IWzY1c+FkIKrOzGOd06zqCPoyTaRE
BZkLk6OagwfExmkEc2YN0Eb/KdRDKWoHEc4eOQO932RHOB5ULn4Xu0+907e2Lr3IvaNblYcvBPnZ
6qdjsrbI+FDUFbl0TGGNs2UuniJLvx8qkqFzokf02z6S9uNYIWw0t1kG6l/W3Wmen3WbhtXkB3bl
5b28UU3UdphNA3PerAmHdeHL03So+eggiLxWSvcRHt4O9Vxa6oiRMCiakkuiCCQO0xUSH3IMHX0A
fU7oUcGikZXhoTHNLZyzfceC0NCI0CPCMCPXjout0pgnRUkOBiwLVSv2Sakem3SPafJgR8q2lZod
HT8/MItHTTOfF07WjQAG1Eo7a+aK7Ma6MGS1Q2uvJ96IXVorsl0Rz3dGxVaSxRadidhkiky9HbMJ
s1jAGllXBiWBbm+k/c4ADVQpxU602nbGVl3NVD6UyO2HQ2/v+r5zLOxeAe1fS/omLz/7nBIAhwps
DU4zCtD5ADkJ1iMYE4G66qIldUdKUkCjdkZSb2WyD+UbK1qPsWDERt2liwghsPIdES2HpuFgo1cH
mkIYnyUX5+xmGL5HbA4gUa0P2ouBc8jITzqJcy1hcMDJEKF4Sxd6Il48GnP3/C1bVev9KVBdI4El
DN0v0d9aXvaAL52sBrbY4c40NceiUJEGZOHwifIYUtFtBF2eE/tGDd9mS3Fzc2e2ht9U47Zi+xxo
RH+DBsuVjKSWx6zPKMlAfLdi05vV/DUYAr8PMmfoUFMM8yHPZjQtHV8I8waNBT1dieiSI1nTJkvw
TbNBXWptm9ZAj0MDoQj5d3HsQj+IkmdRhtvF0ZLlMGDkJMPQq3svwCvUFX6S2q6y8ORj0KvE1Ehm
vQnIW5GAzCH3/obnxiss0p3zmmdm+sj33vK8uZe3JHWCVDox0VDz6dwmX5ARCa8v1D1/MViS1MXU
yXYH4grkvxGxRR9RIQ9zH+OKFvNJSI4sAlTksuLiQHThgB0tzDQ216pY9KTaoI2TOg2kwi5oOXIT
51CVW0vKtj2DYqldnFybhpAMYqa13O2D77PWreOB5Y66Hh7zYCbT6Js1KaBr3CHEIExsLCFYg2bz
UW0XPhRWtEcc5RlH1WGM3fRH3kfbeBa7pmBDVFJ1ATcnxyRpT5WbEnopmxxAuTW0tWAlR+TuulsD
PcjSymMU+HJFkgW5eyaS9kUnRVKLt2otO9akHyrAf6VMut7UPGaksjAudbwZshvlYAOQ36Z1fJOG
y0Ncq74KRafXB1+k8bOSLztNVfadwamhmt4Wy7gbkc3GXbmpCF9mGGwlRPutztY2Rusr+7Uib2W5
opONcblnwaPtGXSx35AmOs4WmojCVWb2SNyfUS432ZLtDI0ADkAVZu31C2hMRP6ZnrKxAtZgB846
gbLLvFEGIrUVZks7BfgQ4E5ArI+MPEhvljr0inneTqYGcmc7zESoBD8nq39kdLKzsLZzsGaeVB5b
RTcfeTX72B1M4RFv6HmVFXvSYDwI6Q0z2kHJk12lmnuCagmMiI85rbeQDCVVX/kQZPQMeNGk2C22
RkIlY6m3alQjfk8PQ1M+jROnrjSVsbxkzjJbH5lJwTiZThSRjyAIYRRxUpSmnabHCPb/qSLrlPbE
t1Jphw+4T+SCMDprG8Tok0fdy9SHaIGxoO4A8Xj2mN2SGnqsFvXIGec+aRVC6vLd0H3kSI+qIQdP
Jx7Y6MKa1OiDQp9MeSv6Yhe0LiGz24A9RmrWxyyd91Uin4zvST2eZB5buMZeVuhCaCgFZnTHIVu2
JzZL8za6A8iyCQYvCW+p7b+39fi8dJPTYeIr2tHv9czTWuD81uI3mY6OenACViolCVG+PUpzvxk5
0fd96w9a7Kldue26aptgE9XK8ZTMnNuTsX9sm6rZtmNTHf79pUnl6mDJ6dOglPUW02F7iO2IfuP6
b//+J/zMiUL+f/fjXz84+yO//pqZtOH//IWzKo/oyf7rv3/9+N8/d+XHv36jCVih1GdjT4FsONph
OgLt5N/+/eXs/5GZi2fs14+bjqKDkjSL++/v0ZeRKt2///3f/j1nv0UH22photud/f/fLnf2V/3n
Sr/+568/E2e1vJ8RKP77v379239+H3Xwrgw7JDQZq50R3dS6eFVG0ZPjJJF21DcPLWks/DydNlXQ
/ZzJNVVHKvR/byZd6pyt2B1Q34i70Td/buXoclQDF6IrOwpjT/ibE6ZQpSRxRWVwqXNmgb5aAXFo
6eiffb6ODDFDrbKu9IMGih+BM4Y8gK3KviRiBHe4vMY9PculQc8XmZgbWouX3DCvmfgv9N65usBU
rGtEaVtrZ+u3zlXBPqgo4LH4shrbHDg58dW1/U1ushvikJ96kW00a/lKiEt55UH/aYgk5h3HAsIg
FW8L6Z6fLz1X7UAGHL3RbMq8XnS+Ktkrm00h09pQQiYMNy2xmZFku2vTVeE9QlJNLXoo6wl5mKun
ZenYVXGcz/Xkvi90XFYFKlpCejZBF13Raaw90/Mu47+fF7L0589bSQX6DZNHZbbWfpWcB5Z+Rbt1
oWe9yiAYFbYNWeB8UISLUWdwU0pfzN2xMDgLnTRJdwVV97+PcvPSvay2QAU1s27+Epv/9rXnht1E
wcgqRN4jdXgYUqn+UNI7qtvwyB7vitbh4uWAARpoh6FxnOsMFnZ4TaqjmQSu5UzZ7VwWoJ1f2EWH
qBn/fmsXnqGt4iSHQqLriPXPXuAmzpZZjej7lwtL9xJwxss2ov/ZCP3h71e6MCBsFbUkekQQXihq
Pg+IKSsWueLF8KcYMEJO6V/trOf/2zXOOsuhOkHkshFMJDjjMirCWMy8v19i/Zhn45rbQJAhcM4g
QjqbAjB8sUQD9fc7W34l9vTHCg6N5Fm+8sJf/GJok68uJaAV9tnjGmiOTLLBdQpzeR3y5B1R0Wnl
+wES+V/d0r+XOntqph4OtaiQP1SZBeg1HdzRsp7rPPyfTwk8sn+vs477314jaZy1ySQgxpd18SCb
2oOUR9ckjRdHmYABp8GwsYV69tj62WgMO1glM2bg9YG6w5v5v/lmcPURh0S1Aavj59uorNmiTc9t
1ONCQWl2g0Jslfk7u/orgqMLyw2ibfxCgC0Ft3Q2hwLaLTImCKReS/YRzYO7YODWoyOUTlLdnuo2
v1nsa6aNiwPPRM6soVNR/pA1K02QGYyHAgZR9VQvNPxWc5aWeckwXPEmXboUlixiOhgUa3zE5yc5
ZyoQntRg4C32CXQ0Rm8FhSN0p6Q0rmh8Loi37FXBB3TRBPxjnr+3Y5cJu5QLf8xe8145koD4aC7h
fRpekTddmiB0dGakpq1e2D+EakpTGqEgBrec85tikr6XHJByM77ir7p0GdxNwG9xufJdnY0N6uW5
FVKc9zUTumI5OXUTOgZpxn+f7i6p3KFBYOGSBZsvTLWfv6O6mJjsCq7TtqsFhxoT1zKCJ2IyTzhD
QIRlR/jz24A6mtHW1ERIJjT3g675ap/vrBrDumIeRzG4cFCuvIq//AvnszEZ6MhBUUMC/T2bUpa2
W6wgY7D2lBcXWIth5UmQNc1KbCXqNwgWQTwKNCYGRW8wau1bSqNYAjzOC6RRikk7a6PX+WZRbT8t
K3L+mgNpfptJCw8FBz7JTFdc9WYte1l6tb3yeNev6W83cLaxbaNWWO2KtwoHrCpsbOleqb6u/pg0
jEIa5Sa98XS1ubLsr8/lj8sK/J+yhseWXKfP36qkktFb1rx5WmRtrIW6C3gNibbjVH6YqLP/fpeX
xqr929XOFph8Bu5UJVxNB/ud8JpHvbnh+f/9KpfvSaPAxyYZA/TZSC2itGutiUc5iZmAdcuZ5MgP
9Ru4Dk5pmFeG3qW5CyDHf13tbD4Z0IUkVcnVhPiYafiZ2uwL6TVSr9zV5WeHg0ddraNgZj5/U8FA
ZTuvKC1Y0kxy8oNsl7AZ6v/V3fx7lbP3KBsWuTUNlexs5Q0H5EYnDxWXmKfo/8fbORvvFXb/Yda4
0IBi2Mq/Z+qbqNUr4+3iSMDgpnHElvF2np2VWLStgTl+3dC0vjR+aAZUG4kukUL2XW1fmfAvjoR/
r3bOYsI8EvftyNVCvfWm0Eb6A3vVUhnl1pWv6fKNsR/A1YOE9HwwGLVcafIam/7/qDuv5bixJV2/
yol9jz7wJmL2XAAooKroKYmUeIOQKAneezz9fGB3z7BAhmprnzgXE9FOTZO1gGVyZf6mV770ERob
j9HDupZy8xx18d1pt2Yef0XaTAjUMU1xoNfnz4aMadTRLHsX0N6Z8bz76BAQJZ/mUEaA5XRyt4US
B0XPbOjKu/V8QQtlp9QPUZv/W4FUKBYS/3jDgg7V2Sh0g9M/C0e3Kk1KOrToIrKp/MwV5O0rQttZ
okaw0j5pVm92Vtx8TRN1h8IPBMNbNblbtMU7qJKB2xjFbyeIBEN9DKtM5UUg8/T5DXIVSb3MxroG
AzXxMGSVH0nRtZBGfq5cyu1FgWDxr/fZt1ODoBR9dFHUZKQsNjtSulgZhCj4t2W64J77iFrvdd6O
Z9bwOyUfwuBlCqaTHJir1unYLAkcoJHzygx70rpdXgKzQYA6fhIv6foH1mEixUjpNBhZewZ3/+4I
KRMgFIEX4RuRiBpNMS2sWWadsMqDwp2HrYfP7u7feJC4PK3kTBMix2YvHNUSY2Da8H4YgLGh+bHQ
DxBQV/51mHefpLYaqSoUjlBQ3TzJNJUDKxgyDnu5A89Bw0eA4r7cl81VofjiELm4UtnGT/GxrH9/
iBLMGbYqKDuwczehE7nM0iiZc5JhpMVL4ZI3jbBxcWYLfkHOn+Yz4Mhpjqp4FsMp3F77xAUvlzg1
MYkPc1wWURLOhor23VTeCCLdaMhPV+qyVHsYHAOyRFTE1LiNQDYAEZYTGdQnPPIuXp5jZfUnN28U
q8P8hefSqucoTG93PT4smacF0BKVxi2FKSyGLO4sNff7RL5X71Stcind3spBfObOsz7d7VMBZC/T
01VXys5me6XHlymZoeRIUgPkNjUGHAvamRP97SVVwhtO4W8VqQXSydN12pkJgP5uyX3Zmlmlj3Ot
0cF/ykWwi3O9k2noF2rx7ddzev2lm5GdBN2MjHILwDLgFtzBEcxH+0DRRrCCtO+5hlh17DZl++XX
Id/Z2OEUslaZz+j3bxVTQHeJ8qAPhKwaB7sQP9AWPypos8U0YJf23P73lqYhQRXhHNHRZ6Fqskln
Z6uNxkbMc39ccruVDA+kgS0i960t9Q7SqmPgzzDP+342EJo+d+97b7Svo8unb7XXqxTHH9ymkKV3
qhhE9jDtYpr3IcD6NNf/3Cd+yxrH/1Fef81/tP+x/tRzCZk2DqPuP//j5E9X8TOvrvzZ/fK7PsKx
KPPtt5z83vY/X74c/ijdr93Xkz+AccdL6o4i53z/o+2zPz/DX9/5r37x//x4+S0f5+rHP//xXPZF
t/62EJ/C10Y4gJhfzcL1k/z1c+uT+Oc/LuNv8dc33/+X16P2B3kT+tGcjYBI6Ub87fVo/YH8gWis
vjh0S9gM+cpfXo+K8gf1RMQIyBjQ6lr3yb99c7COXM1uYARx0V+/+ju+ORjOnqxQajncyTk7+QR8
DhQ5NgmkqJpZYnZdbC/VLKOKmFV6EIkfKksRlBmX7TQYLN2TrbwrlcjtoN1IxegLUpoVymcp11uT
hAl9qqaxkeWtyttSzRT9mzXRGDtYRRKM3pSa8A8cPR9EKNLZKI4YtUQJghlI8wst+jZ2JvApnqdl
aIXOVdMVLp4o6SgtDn3zNpQR6cVSTXPrRdkJZbKkN5z9kjz4RaaX/MjYZGgiCwvQUyfRmybeKSAS
biqQ0in41Qrw/A4fXvMpXaQF3jTqF3so/br41eyqqlUvQmDLNaiTASEEp6q0XvKtHL05uCKjnuKL
HUnDUuVu06dJVdH5Lw0j9QazCyeMqyg8SKNtLct6cc7ETlEfmLpmdycCR7OuQ0kaBnqWUVAAAhkS
Qw8eNaQzgXH2Zp02slMaaqnJOx1c+IiToRgWwpOQyPUMNqRMqVPtgNcCJtpN2E0m6HV1WiRJd8tY
qbFw5Fzv9cKrM7kBJIGnQb+AOqy7DPW8LMrLH/KQasOz1o7pfC3VdYaOX9j2xbx4ch9RH2/SEVyV
NzHpmh9Fqhj9CKklbKbnwTInDcRETb6ykxsRjQZenZG2AvCpuc/pXZVyUSvHse4m4bEQjdn6rGFk
0cOvQJZxuc0beTY/L6OaB5IztdJkqHaMoEw42vPQ9eFN0xZ9e4/Vw5x+CwxwFpdCIHfGJYqIvfI9
jMJWQ3hp6ZJll7WRMC3ovqtIggG9HmJFQPS+70Ha6hHkH/0ySMkIfiLsG2SfMk0Ww+VYD/g24HMi
VnmKTk1TmWXgNfmkRfcQLzp1Bl+eTENvl7msWTT/LcAXTWvgym5rYMzCL0IsQA6xE5QkimcIhyri
nYOW6F/GEhw79qJDurD34pEJisdR1EKrky+CHMdGiwK1VMiarUjTVGQ4RC1qdGlEGNmp4PFmBaoX
PaTpsuqgKoWHUZCxd6SChQYzp6WlTJn2edCUfgb1rtNpl1M3ixFmFu6iGIf68AuV5V5F478tYZTN
WLzNpQgGoYpSa05uSz2lHRzYKYdUSxtUioxCHACrVayGEIDFrLSGeCafefHB+p9jH91ulO0MVUI5
Qje46G7TvM4qFa0Ndd1u3OAqXHbhvvWbC8B6UAjD78VuvigfX+23t3/+7tfOXJvM8iUkJVYJVixF
UDoK7JivmxYmPJrEzELDXn2sJRdozIcscMfR6RUbrFF2nVyI+9A1HWuvPw1f2pJc7syFa5PAr5+B
rZpqhrX+W0bU7/Qz6Lk1WSX9SXt0xt0cO70Plc2G63eZIJXpnzWTVjZ795/xeK0q/mqMfP36q0aN
WAlNN/H8bdnXfZQwHHwR0bVN7PAQXYN9uYrC37pxvYxwZbNrGi1Ine76JtlJOqtodTXW7awYID1d
jhRA2++/fpXrUzqdPNzJFVAEHIgUhbZpd68ioSk3oW6H1XWT3anNQc/ufh1CeifGKnG/+s9RG0Se
4PTJJQjq1E1XanbwSUNHdifugCj6yF9qMPBs45jYqTvayZlc8TQFf3l6yKmgbQefejWq25y1fdgE
S6kVmp0cmkN6zH2c2o65d47//s481PjlHOiryBIWWZu3RKofhf0YYcQzAZKRtI9dLH2Li+4mGDA8
SoN+hS3Z6AR8CPrFl1bqEYyXM42P09R/HezaeOXyxL2G/sp2sAUmj9UUgF5AFXpnmgjj1qhQhh/m
rLRlM3L10TqT+b+NiJ6UzvxELpHS8nZyFnlsdouYEhE9EbW+NlCFHOAg6eZ+NGIHCtzu19Po7Swi
IIUPyZBktsutFiRZP7cbYFzQRLxc+TzQyJbNc8oj2wRNZycVeZj4vchww7aNHSFN01mKeJklxY16
SDypOBdi0zxa3xWabzDMWRC0MPnrdDloaaKYSTMykKPmWY+AlZ3I+9Y/VF54jH3tqnuQdrhsx551
e1Z3a72hnC53btcgk+hZUQF+s9wXTZnqAqCuDZPkLt7Hx3S4spzFUb3GN2tfPQeFemd1UC4lf2YV
AnJg6zwdbLAggYmBLuCjXeDnOyCvqt+60670whvo4M255tfZgJtLMLY0URBnBFT97pB5w8WkHIwr
PKf84pNwidnvr2fle2+TXiOVC052mQb7Jt6wtMKQNfTBJsvWcEz/DLTVSz5wPV1N0h/iwwxE1x4v
Qyfahe54p545/t+ZsfiUrKKt6FPo2nblW+NMTWUiviJFjpjdT8GHMyPcREANlTWOUiEvcZV62bb2
xwQmWpsD1R2dicvDbb4XBq95lO7LS8nRvsKqhzRxppTxsppfTVSCrlalhMQQkArd9rTtKqMpgrW9
CGVM+zC5spPv0EN3Baf/AoXGQeh9N/nzvv4tOIbxEldf9aY0boIidfHT+ToPUiGYNdMS893J+IJ9
1m/mLWsEhYqQBLBIJ3vaPs50aeSaWhxzgrxlHVZ8RJrRzg+6Fx3PzY7t2fsm2vpyX2UtQqPopagR
rXhuLiXXelRcFr1Dt/oZ7vUDTPDfzpTexNw8w0Gspj6tidm4aB+SJ6Gl3tm9u24yUPBvzwIhT2uH
Ly/t5JFuiu9xoaGHsEJ5R8f0tQ+LpzrDrbRHWRA0n60dm2toxWfHuTmQ/hom93j2UaxlXpxkXz3a
vEFuM5gpr3UolGiQkxQEl841M7bZ/RrFXCcKVQhyfCr/py+wr0CDWIWE1ro77jQv36V3wq52Z0/3
YNGQYv96tb9d7IRb207cJmQO3M3hFOJvWGaBLNmJ/qAGV2V+Jhl89/evfWgSW2CDW2yCPjQdTSdR
snMY1J1121aHXw9gI8n0Mhno3YvmasIn4uG0yce0ahS4yg4Sx2vgc+3bQQ+7kI7ZXtwb52K9M/FO
Yq3H7aspMNVBGYN8k7gTcLt35J1a2xBTrkO/hWhSXZt7yqDW4ewx/s5TJC54HbZm7Iy2daSx0/Qq
b3vonY7kdR97X7+dv0C74hzvnMppv1nVuW3r3ZCAjEld6FoQ93SoAvavSV21kBSowIBnscO9tBd2
dMOPHQDfnxDVj9q55/vOElvzakpliHGb6tZQcUYpRa+tUrI1e3bCi8JdaD844ZV0117KbgOp1CZl
gZd3Zg69N9hXcbXNjUXltebyTNwgtafPkAVdkRf72FxIdwJWnh+bO8H97VxpXeqvR7stbgvqiF68
QFTRb4sL9ajuoptqL7WXoge8wTN3Z0a5zs7NGUvaAhYAICVp6Hat10WJIn+ar7MIVVqndWoncBHP
OxS76Fjvz0Rb191pNEqvtApAJJHHv1mXcJMXOcEKhhPdM311xz3FbTDw2UFxPju2Ny8Q9BM1ARD4
bAgyF4bT2VrpcoN+VivarfgUZciWnBvNm5VPDg/wfFVwp9Osbm8j6RwhY1F2rd15xWFxh5sOaQHJ
Cb4rTxlmhfbwtb6J3bZ1xMg78yC3Y5PRwee+xZ2LEjcI780Wnfelqk35XJFSS55Z+urkAui4Dvb1
JRJJuuC2dBV35+ofG2N0LpYokyFzQeF2/Q+60KePFEl6o8S+YA0b+MGd/GA+GI/pftknDuwjbi9w
nB3Dny/hzznPeHVisXJfftf3zafsiKPrmYNquzWsOTfSxiRqYAr4bJunIAailJdGXtnl5AoA3NUA
SjYUqzMPe/01r2ftSxh6Tgq9BI1W7WYiqWGSjnJFmDVbK25bO3NzByFDX9oNn7Kzo3o5nX4Rb7vz
dLUWa0H9Em89UeD6ueaw669TkkTccxe/26GRsK9hoPmBU8fevD93urx9suy1aCSuzRLuburmAAXf
0CMhplLklFU7Q4ZWz1Io/+fwb29SfNYP11CdY5rJRRa1eYPDojZzaKIiMXg4rznSRXpVQ+CwLWdN
FYsj88g3dwYdhXPHytsVRDmN7jvlBAnvg+3caQxJEDoEJZjK405xE69DUr3bxw7FRBe5dV+sJ/uc
2Os7QZGWM7hXAF8m+d/MJLkU5mowA0jG0u1UPq7Cbmfm6nsRqANZ5G+8vjeX+7oYlKKJ4fjgZP1T
P0p24a6CZFxDP+mfSxdi9c35Q+vtAiFBNYDaIl0MZ2I7rFrCuzAWYdSMx/6n5rW+6WJShWSWHe1T
z7hdvpwZ5XbnZdq8DrhFltHfQJwtZ5SUttqv08f0Kfguf0fUIr7suRTCTk3t7IeS2PGZqvebVHwb
ebMwimgxZ/6GdewP3KUSL75CsVBlzkg7cW/eK9/PDPXNs2WL53ihw25wTL8BpFYLgjulivlz4zWX
5jE9UmM3SLmG3XyZ34zwK91/IyL76griX+v6W+bLeuTIk4D0iGavl1Pc3ulaQCo2uUXVnnAQ788E
3OYgmL/SDNXgr8lEfZPJalCV6AcJNPN3iKciuucNe3JKw1WczhHcc3vbWvQ92V434TblqCKRrTCv
CIcSWWD3ibBrZMQwwuG5hKYm0NH4fxzfZtWnXVRo5RrQuLFsCM7+su/2GqfH9On8mfjmtg/sTVrL
0AbUCDrW28VYlHFlTrOCX1GGfoHbhDt0N2gI0a709UPNVrCGbvzkTBXszc5DXBpPCucFLXfKfae5
wdCJwZgoAMZj5PTN8m5YfvscXiPQ7aGOuHadtodSVVHpD5sxt+udfvfnNiMeandd8Ql1tbPZ6joR
TifKabx13r662YlpJ8ZJRzxQns7gLZ64y1jxhmHjqe3NbnSvOGixuO3FuRv4221mM9TNuWhUkzqb
1rAuCdFZ3MJFHcCiYmPadP0vhNtzx+G5oa4v99VQpUoAQzASD2FCe6Fyihm4U+FAk+U/rdlPQulM
jU16d7pAnEAnDy9LTo/TiLhNzcuQELFz1xG2SCO7kN2dZ/VZ2mG1nbjK7Zl1+CapWVGTpOno+NJC
eFN0t8qk00RMVXBXcZA71X3Dq53IjTr7Oe4pgP+53ZxLmrfVaIUFqby4TKCTgdXJtjkkK1FZzsNC
EcquLrsDd9ejflBtyVEvz6/Cd2YO1yoK0TTzqLnTBjp9rvoUAnkT1tuHh8Aa/gF7ZCd25g2pODyU
veCeS8LfnMVrfeVVwM12qsZaO4xFn9k5AvJ6Y09kjeFyY2I/eub9vd24TyNt9lGpFBRc9Ig0eOW1
gIgIOxr3x10HEeUnrGavIh1uvJHbyJnIb0+o9Ra5Xvbg0zDazWRNNTK3VOGhzsee1mW6o9O9FlAF
fxXCsK2PZ+Jt78lrsNfxNssRlRhNCTCdf7lxtNfSvrlA/cMTjuJeOIMQfee8OI212beDccmsBrFa
e3gO71Wn4qEO+wEhCG/YrX1Z0c6ugBefGeHbtbhGXUsBUNehCm7yqNrIFaGacMlBfzf9upp/OZmH
MQ36bbjTUCjmhnORXBnnnux7s/V13M2e3gt0o6qFuIiDmXfjDjysu3q92dU+vVT8mbjLp8KPzhyO
7y5LuL3AFmnRKIitnS7LaE56I++pRCcHI3PWrlTkVvvpaN1Z/lr0/+3Czjp/XgW0NuUrZIO7ppMI
KK3t9vW9DhfYKzYuwjxe7J2tv69L4PSwPI23eaGNlE8qxlIZh/PsDIOt7a175Jh2iW4HdufE3tnM
+J3tgMcJiA4iKGrw2z5tv4SGlQRmynYQ+Mglc33co89kOd1u4Qpg3SJ5ABDeFQ7nUp13Di8A1a9C
b2eRLlfaUFoph9fiRV/oaV6hOoPRDWcIRMAL6EL3v71gQOnKXJZpSFE1tzbPVzHqSlsRW+vFw433
CNM4NFJ3nS16qFe61sE9d1l9U0Wn03AScjPKBfMjQFZLysGFZCt1iPhY7Q1/vRyfrfK+nT6nsTY7
LCJ61pThzm4vz9VBoMIiXHc2U+eZ/rATnh/b+tlPpyvxqCoDSCMXeFPJSiO08qJqWh9nuFc/rYVI
+Xl0Q0fc949nz493R/cq2rorvUqvwKw1UlMTDfVrp/mo7ZFfstd2WP2xoYF5Lt7bbG4d3CoIAnPI
elPUTQd5QgKTF6c2uOSiRj4neynKahh/1LD7ODEekUS27gdBls8lWe8+WAqj6CasnKJtko5sf7ks
wpiSuU5ugmcRlzlIHMD77M4//yLfniMM9VW4zRyF3jOYeENy3UcyEuki7bN2DoK1bs3bqaLQBpPx
ZHinDR1mZc4toPtzquA9tB+9l7LG4cwKX3fkN3FY2goUIjzJtuXkXA6aFXmJjNblek1cD/1up3ry
3y2r38KU/2tw8ZvqR/Gha3786K6+Vv8bUOMr/wAE1Ksn/wY6/uFrEZ4gx//7Z/6EjxvgvUEcrBht
+LJruftv+Lhh/mFwI6RkCLcMltf6lb/h49If1Gbg8sAEX9sbq3XDX/hxRfqDC+vau6VNzL0c9MgL
dB/Y/O2frx/EPVD+//nza9gltPyTaSKsoAEsE8ntT/eQMQiRxu3iwA+bVN4PYVf7eNtLfhrCTraS
WoPQiTxmOpqDUzRTt+tDJFoZRI80ZoYOzwAbJF6Ehw6PadDN0VOhFE/IiZUIZknJYznIaJVbGs16
Icg9SVu63SSuSsxmq+8ntQ+dRMgs0RajGTeUzGi8LJQrhODH3A2DNsD/YaIHKKLNMk9B7FV1Kte2
0ejjt3nsxGNfJKITs2ftrHSJ/KYfZMhdsoX+4/hxhi1zHWVq7XZmZt2bOTB5WyyTwl15Qoi6NQpe
3Xl5ORml/lDHyD926dzsJ2Oy9hRCLa+yEBbVi2U6WIIV26IC/EZIrO5DGeGkFwHtfogt9GfR25x/
sNxxLGoQxZpNLAkKMdMdo58Uh1M/349NKABwqSv0rywEogOR/TqZy5+lMfgDimImhtBOr0klsuWC
gVxoP+yDqMudTpfAa1f1EjiSwaUSWOV9pmrRLlKKq3FBRhVUnpTv+3DM9kiuT47VLeH3rKvypywJ
jXsTOIGvl+MCA80SUeLVissibkeU0UrBg77bHmcr3he6/Nmc0mgntdHsaGrf4nklIsgVqJk3q2p5
zIRmAlkizJHXT8ZnaZw+RnXiUxpqsCNIETvUrcu8w9pRa8LIAQ2n7/FwveJ1TodqRr0cm6qrAMv4
JiyvejUAUdHTJxRirbPbBn+SfslWOU+Q4JqWzR9ydO4v+65I7/QGSWuhxXDCAtr91Cqd4pRVrxzD
qQpsdSnV/RCI1cNgjNWHYcgHF/QkSqYpqj92pnSAUhYk6rJxGt1kipsH1Nl630DFeqdi0bK3cjl7
fNkC/j9sif+LGDQcZP/3763lzTZ49fX71/Br+/y1OdkM1+bWn/ugJsJ7UUDN0jnVFZAGHK3jj7b7
5z9UuDJ0waDxrkwWvsrP/LUPCpL0B4IG9Dd4VyiK0J38741QkLU/oOnjP/qyDdIG+Z2NkBivTkuN
/jH1cCC3WMPpOrIim3wY+X5Bya3QdJDP9JR96o+e4P8L9RSYbG8jkcqAmEQHSuNs3lyQW7kWNY5/
A+bkVFL4T8Rq0ZxRymMcXeHKZgm3WKnR+gx939FifZWhWuDEEMihyYILNVrE0aiGMvblivLUQLj+
qppC90OY2oR6YgyRA9TQEOLQShZSOXMRGhdZG3S9mzV5F7CCLawUhK6JRSeT+6X7NBRTNCE/g0gs
7IU6rQZUPdUOBR7sXfK5RlE0qdo0oUUSLeqCabolqTmq32jDUp+t2IvL2xiCRPoYYgLbXYQ425st
Pgvj1KGjCnVFHGwjbRL+ZzIUGoljp/MlxqrlXdLbkZlIKWKYxjIA9zeTohZQU1PlGbvnSBTbFM6h
GlXxsV4mtK+hnqQlV4l8VHEZQm99dXmKVbEfLC+vw0n/scS12SWOElU1uKAlx09kN1XNnHlKp3ca
Ev0SUoZ22KVpdTX1Arq2Vm6W0XGQC0U8LIkczI4sV4r1LGh9V66ap2XSHKMBkMPeqMYsfUKYIuW0
jMygc+ekHAc3QPJ+sOFxqnddWVoHXA90XzP7+cHqBxTDs7JC1qyXtRRGUoMsb5eqHXKTssz5EkRT
eKWkGdKmkD+OlYGucFC3lPozi6OxrA3rQgzHfnTkqE8e12PwY9gMmqMjw+HDKWmcMRnEwBknKfwG
7opTs4vQEi9EqDDhnPHiBr0pnopMRpseZpTltGUSf1HLVUdBrRUzuCzkbuH6WYmfFXpF1wanF3KT
dV4c2coxeC5iE1xqC47oSao1dBOzZbwXVkN1tE7pJuXWqtLENwa4D63+mi0muLCtwxl5pSWIXLFB
Cg+BWs38Cq9qCh1jxJ+21tThm6SXq6dQIj2AS53IBSr1AR8LauY5zr2hPWpq+tiU64Ip50YSXRmv
y8lua5g0uNdYzZesLrHmiOH5fGpX3iPOGVW5WtV0w3XYoGxbS63gaQgdH4Vcke/QRUJfeJKCgW5m
Py7X8KgixxLb/kNSN/PtnBs0cvu5To/lICnukJvS5VzBkkIqfbYOysDxwQqVip3W6cntEmnylakn
uWOUYwhLCVyVoyLGYVNJDhH470MXWdkBOqlWPwWoJ7spJmDmzpJwB8lxDJ8vRGmOareKdX2fh9Wy
51nzGWjC9I4GlcyxsqW64vIuPJkFGrgQYwXrOjCjOHDkOUGoO+7G+FOetag8B0OlfEljcTzqgkmN
iud9W+QVIKS5m4WLgN2HhEfRUi6rsZlgBQ77zMFFZHzSdMRHUYXGR8qca1SThVyv7yPExTo/GHok
iHR5DK/EUo2u42kKbkIjz7iPtpagO4jE6BzTrbb8SKxQV9wMblWFDQcL1p6TBJseRJZ7/F7naHTK
kQMb7YgOcZwmwlMG8yTZsqe4UrywrOPv9PsoAlWlEVDSq2NtD8WtvsiNDMXe9VipHbHpAtDKuoQQ
Z9c3quDgyZx8tLRy+FDpWcBWEQOYLkr1skqj+EGeJu1WNzvsvvo5iK/iCNFHTw563Su6Wu7udGiM
z0bXjcTtg2TNHdL5EirB7HallJLwiDjTK0ibI1OhOlMklPs5NJL7RZiU72kQNv7U6aXqIOjd79Qg
Ug+JlunXelQJ3xbNkm0jMI1LpG2SH9EYI82MDtmu1FCV0NCsPRpKqHmaWWF7FbQo7DerBq85UfjP
hL7xysIqrtGT6a+7RaBOFsVyjM8q1oOTPRjgSB1htATswUuBHB+4p6sp2FMUkkCxMg4if+kwbxPV
EjIoCv+SI0Pt+44eunXoCz2/jLpQ+o7nkeqBZGkxVp/Hnw20rStLbORDoBvxRcBe/SkDy3INVRvV
8oE/31hmCIBGrmkvVZiShsyXC7OSnpXc5CPhtXQ0QkhwTjT26upDVLvRIpaHgboxRo/F7OVRn+/C
aJHvjBomtpmlxlGf5ObzYMYCuWaQesq8qC5KMKWjxZawV8pE+SBGqv4cq5U0AzDJK3eQww6dKozo
DpXQiAc9Soa92Ajj7dCuZhTTJMSf5SEPMeiKLPq1prl6RkE+keXAS8KS/RDDtzt1VotPRpaIt1qg
RR+D0QAprlvhp2FuRE+NeY9FWyXOIhbdblSTxmNJcjUKMNZ71OYyROkvL0KYk3g9p70CcDgS+iP3
keFjHuX5LktfsDkz7JYqUtqdTCx/sSjx2CxpDeHtWfhZ1qi3G9HERBJCy4m1XnWHTNa+6HoE5yGf
m+aeJ29e1KE19raO+sJdnmk03NUJj8cunrPPnAwov1djjQGLGeC5tmAqilyF6lpqZB1CCoVuMGiC
nUpVfDNp+nCJ7R4IeauRP5ALlLiJGLGnT6XkJNMsoBMNaz7lKLnsyrSEU9YVyce6itGTrwvulJbG
1UYPoLeZUfsUzWb6LYbjZwtU56iRo9aNSGrn5DkbSre0Mh5QJdXAuZKw9oIPC6epuDdLtdnnU9k5
uo5jdhjMdNoDXfEEpRWdiH3mJhe18kIZ69IZEaHwTXOsnWI2Mz9Pg6+gxhMnRv85q7oSezEz8CTs
6J2oaozbKNHmz/poqh9byKW7eJBFL5xHxe1Is3xRaMlZiqR3yzQyVxlv+J9ZJXpN20y3s7jIu06N
AWtUSXOv6lryOI6juLeyBM8fqTC/KYWW3w4q3i/cNpBy5zlcqd1UY+OqNM9IUUm3RjMNbtgk4wMV
ad0t9SWEpD1lt2BmtQv45a0tBsmxx63tptOF8Y5zghWOoH3s1nG9HARDDpDbnqr7Eg9wjycYe/XU
wk+rjfIrWSg2AxkK3OHIK0e/znLUTh9uy7xcflhd1HqJIA7epE3kNJmJ95aCnVhEc8rFakT7Xqk5
l0wE5uNjLOujX4uFclkolSnt0KFAAXnAOjBKJ+mWlAOrCu6k40zmWA0eBxyTXRfLiMVRovbWydq3
dBR7tLVq6TLpigjLNzWsDtQV9ecZ6uwHWSxmZ4mn6LOMa9OO42rcCZbSuGky1rfi0rK5xLPY4N3C
oejES1+7damYz6aImVctTaOfzHp/IYpd/LVrsUdcQqu9MwccfuK06HdcXBUbd9B4H5mieGFVhuT1
JfDGbgwXftaSPptFWl+VAAY8fESFy3FRKrDCaZ8/JVqL6cWYze29JORUl810iPp9UNdyfatqySz5
FHommnmwapE/knByrPUwCX0qMHJD99uMRFfpcDfcJWoZPGlNllypsxDsw0BRvkX5sjwtaaVeVJjd
yviaWNNDBQX4Ip6TyIUwoN2SchUXGevSN9Qi3nWS2OxG3AXwPtDMO2vukVLJNMir1lIUoG7RGHdl
TAf3bRQqfkZzdTfG+fgokQLZGpPRLkw9deqwkjyxG9HiaUXRV9QG7yoI//5cJ+qndA5rpkcYuHo9
pneUSgY7FisMs9tcd8Zat9ysRAlfUQbtfpZnnfF0qm2YeCdgnpbecuBgd2QENSQ0SiA5gvLHNsab
ZGrF4aLDjOZ7zSrUFaF18wBtdrETMidMlMZTk16z60QqHLWV0Ddop+C+y2dpH4pa62Okqux0LSyu
Ir3Ob9o4xEFUw6EwKifDRXAw3GEGY6IfrQ/RhWqFy6WFDYvXZ7AJYLgjncgeZO6KOJIOeZ6jMo/M
IVsB6jGHMqsMP21wFRumrhtATcS4BlUlDjaGTEkh7c1sv7DD+VkjVlctZg5PlgWH31aVpf3aLJL8
LIht7bXx1H8JsdO+KLRsuljdo/ZaLS73VYYTY5pNObS1aNgVmDIdDGxwfiZJoHwYlKHD/SzRKMUM
ktF8yqegwlxIyw9DKWXXojFUvpDloz2GU+LnzZS4AYRDb14W2cdls+XpQ4dQpC68SSg8tzbYJMnJ
+pYs0pIRoM36HCFnPIwQbhCPxhD3h6JIlo8QTNk3NfLigqTKmLykLqqvaZhKhyBKauTPl9X7Q0Uf
2xhqdzB6kywuTh9zMVGPi1mGj/k4mjvTKpf8kCMge+SJctYkQpJl91IZp7EdNFb0OOoRwqczSCJY
FUoh28NcLo8YCxSusijKHnCQ+Dgv8pexjqQLjlK65LWFWa1FGecWUDNHQy0O+LRo8/eYbOrG5OH5
ycSJazdaI3yKxGK5Q5xbgRws5DyEzNBVVCIAGD0ZuKzdmlU0PNRwmlFrshavgGfpa4lpPBlLgOJ1
Ebb1QX65pWrSrO/yvMieMNDJOyQjsom+tiVVoLWxY6JcWx6kShP3wVjPDhao8Q8OhepRMRbjmh6j
nnpTrBiPOBLJt8YS0cSp6c79DGKTF8NxAgehXjXteBWY1JWVV41W9ljDz8gorSkYblf/Rdp57TiO
LOv6iQjQm1uSslUq19Vuboh2Q+89n/587Dl7jURpi6fXwQBz00CFMpkZmRnxm1ANC9cnx0MPnBJz
O4gWIgmYs+yD3NcxVyYDG6FspHYmFyOXkqJFtmMcw6NVTi1iTIk5PXlljHmmgo6TI1hq5DnYlakH
XJPDH4kySq6sh/FzOc7oUmuMYx03mTbZB/M1KbOm8HNCckM0oodeagbc9po8Kr4GmhftTc9SXqQg
1PcZrLQtAggBZipt+JDXvIA7v6r/TiNVdONAT9xOMPMf+tCFj1ZQeZGDkX2CcFbFkpCUMXkfkih+
kHN8wFrN1x5QuDWxxFHjZqP0xviooHmCTk6DFRP4otg69XFRvRbNYLzAD5fHV90vC2Eb6kWNImHd
P0uNwT6n9wnSk6VzzDrehJh1U2xoB89H6T2y4qc4b8ZdE9ZqtoUJrgnPRW1KzbErGh5yRVLWD51k
ejb2vTBkCgEtVK8dNoGuZocqT+Daoo3sTvUEVG4k43tTN98NVZx/vMr7MiElhIsKJwXySZOIjago
7EluvDvLhOqMabJy8D/cxJE6PqhFYT4b3N33AIyzBg+2cHwx/QlbH5DU9Y4DAIu6VEdsTzTjQdmm
VoAcDNjaKThaRai9dGz3T1zR+y+ClRvvlW6kh7DTzB9V4leuL/vDpuaGuIuw5bb7lmeiOobGB7/X
kHW2jOTFx8nktbMmQ6K+YLa2ErfxbjB848BSVnl6ovOi1cVvURKsUJCOcSReJb4d8hJ2pTnRNEbS
v4x97Gl2rneR7FSqWn1DKszf8J5rjoJes7LRiHsyEOOZ/agqlbaVovjxVs2QsnRlretftS70qVJB
/EfAxnvXtTTbR9Rf3jJNGHeJVI6BPerWdMKOOPjphar0iAN6aedd91aFoBitJK+cuhz3wzhh2GkI
eDlOpKU6p8qR5PpJbMVHK0/h1Vpt5GaN8O5rY0KZ2S+2Uq83IGfrIdrSPg9sv4v8R+7J/obLDIgX
qcRJSqU5EteQ9+p6yBwNC0rX0Grh26ip4UYqfRSLqYIGhUutqT2kclAdNakpRAycipxincrd3ZXR
u4bMpvdg2avOHDZTNpl7Tr0sA6FfRQexKUzzaAhWso+LQX6N/DiaHFHMO3XXc0AJe596Gs9uVU12
CvV2TJu6mH4xlUd6HdEkfUzoOHyzKkEQ7c4ajceRKtCjFNd6ZMtFY4AQyuSuomTQea7W+W3l5FOV
YfPU4O+kUW1558novXqFMXwMhb6nuhHphS03scwbxwgPvmphthzhqfwFc0U8zJLQwCYqiSLspiQc
Lx/bqJFe5NFLvgjKwJftxSQAclGmebmX0T6cnnHMGz9auW8COuH9872KwvZ9TEVslVCIbz5xzqqp
Eyp68jZG2vBJbsdislHxoKMwqhM34rCIpelFUkteKN2oxTprq0iOTRREz1aNq3Oj9Dhp1nqJqXak
Jt1fAU28lxTrlwdF0KsfSoASvCHIEcYbKbrWhs9NMKr8PWrxyUky+NE2CUZoDxru26MjjBQSRqxc
sYJKjB/c6GPk8AaMfXI/+jwJ7DU6SXr/s5106VMkBhjWhWMYvostKXlIk6lxGjPPMtvIA0ofYac/
xrAqHKHJxUdeY7Hi6JE+iI6MhbDpNBMSwxsFA78vAuuhOeE9MZbHFts6E+GEXsPWOhxNvkfpyeGu
8PMgoIjSNJgaoQ1V0hhTmrzhlWYG3Zc8Bn34yWhmgyjTEpBdR166S3Yib/PorVYB5nwYWn1UP6d+
wgXEFssxJwUXfsR5NIZpZ57iICifej8U1X0ylN2AQZo/xse4SnEWshir8MMoWjHxEWeyBP9rqAQl
vklJxTODCtCgGPqzqKZy9+opQ6u8qp1oeq9pyyHyYSprUXr0RF7R9Hkq6ONRYNIaiz2jwU5K0Jr0
JQLfg+8g1rOqm8sszSNcQxkIqiUZtadijDUk+cek7LrgyRR4c7x4TWXqmxydz2pXT33InzWjGvse
W1Y8c3yPUnqMNnIYnGqRJWfm0e9NvIemOCZL1F7cS58LIeYiPaWK90VQgzJ9b7qaHp7lN6n/Oel4
AKApU+n7upRJ482gU4Nncdbqp7DHStWRY9FoN11bddRAOy1AVJlLdOqmSZnyxE9qTIMliirNZ17D
Q3jMIrNS+LWDzx8SY9iFkWMFuRZ/8FHcjJ7bHB2NV+olgnGUMXbNDqydetzQzyvfQzEWPDdXS73a
tZIk4TCko1158rKsmb6XGRWjr53VzN/I14ZWTLF3FnpsmaOq9pwMFxh52/OXg0eTIoF+kgdeis9K
gbKHKxeVaFV2adJQwe8QL1sqFhK3jtFGy08SP1iNl2ZvJVUdfwsKs/ly1nn6v03u86a2fImPmZs5
aHnQGaKTMzfdl6ARPeGCogUdXnInaesdxY+J4qoIi71UMKtdfG2RxSC9doB083eveDZgm2JQzVPI
WYXrXiJKrn/LAlEyZlYSxBG/BUfKrRS+yQ6q+8+xI+18bYNBXv4SbYpTvr8/BUAHFu2syxlY4J/o
wBUpd3LPmVA3Gdifnbg2yZd4ueuBzT/hDITU85Ytpp4QFTM6AwILNzlQcdgp2xn0GYBoRZM+3VFR
c4N9BKPwkLrBa/qsghpeBZetDXjRVVNRQG2NkGmuN/Un3nfyZoKs3+Km7MwWak60EVaJ7bc/rQoH
VaUJiRDf5Qy0IaD6oGEGVEC7prCfoNWYq+DdS4jp/8zzf6JIC+SlGqRSaM6fcuZmBgpIyOg5/Fjs
0y8zaSB3NQxe9t4TDuf3l9BChuQ68KIlmmaNWbYTgbUP4pFK4qcWpon2ffocnvqttavemk+yC2D5
CJ9uDXK2MrW/QfBniyu0qMfJJbEVkBHZWNvU/J0iXkGXrUVZ7BIjn2G0HlF8dOWM7qdV/6iCyL4/
j9ed5Xkr/vv9FvvE8DuTCwRBqPbuoJ6/BCEFTtMrHiqOCxguDhXPbWMF7v240trCWWyJltPbkufM
I+680/h3ddC28SbcGE9eYDcbLhYQ+8WHNXkQZU5o/+LO/mfZmLT6VfheSO9e7opCGD0FFXPPadz6
U7BDp+NxJvLG+3GDm6sbuP6OW/LbtFFdtGwPQFZ2wnEGZeob5UfulofcHddh6TOc6d6vmv/9bEHR
P6aDFfOrZtJtdwBG6MISeUW62OFVhuGpuu8f8cneqW/3P8PtxPTvdCySRO6NvtrUnJkUx3Fq/1SU
6tpGnZfpnbEtnVB4003S2BAiOvh7isPRlmK1DcvuJXsddut5T1qZzCVUOlBCLVUBEpCSJrgT2pZu
vr/p7NqlfO5UjnZU+D83/VVW2P+yqP8znebiOFXLkYNN4TtGB6wz60116J6B3DsmGtQ2Vb8n44gX
vL+akBaI+6tlbS5yRcjVWRlNJrneFNwi3muoPjONsaMD7socaWu8QuV24vh3qIvEwRubxJIwVP9b
cRB3jRu8wGqA3mRuKrd69NhaBpIZ2dZzQ4cOoPAqONopYpPj/GE43UaCf1C/VA6v0F/xFr0ax3ta
Fce6uRbgWxuqAhcZNOHlxvKanKLlvBbU1+Bd6uyRgmXoGA/hBiu6rfeBbskTHCkZSWzF/n8A1NxM
N2fxFxs75h1XBAHx542tf5qhO4k9IaiRogGxqsx389JzFm2xm4t2kFvQcTTad3rAhVLewKAV7Oah
/Vo+Zk8aKglWb1d/rRMxb+aRfyMvWfygiai99Yyzo84uYMHqrVl6/baBusojZyEWB/7QaVlPl4yp
PAYvvJa4qP5Ok8PPeCNsVPDz9Xu3k6EHUOThYXPMNrMwwxrX5OapbAD2Auw0s3gXPyOJ27KT5owp
FBStT2P1qoWf7ifl2y8EyMiyDhILLNoiBlx+UaksJA80u6JWRsGe+yJups/tzvva2NKufBR2cyrD
59nBrrR916Ge/1cjPfsVi2Q20sah8sqvmHKcdsdPuAW5ivBrZaw37wFnURaZa4oCA8sKoszKPkJF
5tI+m0eI/BuLfVqeUtTz4ndlV7xVjg6+/yR9U783n6q3/MMfqhv9k0WBO+s80IANXHGz9bxGO6zL
yaJ/T6E9dLZZIqfk80toTYcOargpaglsIneVMjV/0uXqPg+9SBSRRiFQSubQ8JfjfbyhmfUeHlB+
3Ipr19eF5sb1OBd5QixFMBoFwbqtHzoz653Z3kQuBecP5ot8iA/Rm+yKn/W3/j3aWC9rP+C3AOqd
0S5V9D2xgTZW8wNmss3kkque9UOCUJvxjuaei+wI9BvBaSqbZ9nW2FSb+J0r2R63vb14zDf5s76i
KrhgBv7PnOgYcEgz8Wip9jIIgaCAp/snU3tUnX79c4JKR3mrON0ugargrJ2it9Im4pizTwxSQajM
XB5P4P3oVjTMgzwYzmCeqm7VWmwtxLz/zq6WfjnoUV/9nurwW78pfuKHzoIOD1zt5xSyzpG9dTM4
H9TyzE1mFUAj48xt30BvUn2k2Fm8ZWhXN+aDlVJfBAp+P43cOufPYy62j9WBukwVYrbZtPHUD7rw
LEkfDekUNZ90bUV7dm1KF9sHWn5kSvPqbVX1B0iFgzROK0TVW6cMFxbU79BChvC3yIo10u9JGDGe
zPxYyU/GdBLqlVPmVuI9DzGP8mxhlHAq8iogxGjgF5xTr1Xc0ms2prDmlyxfg4pNeBwzutrQ5qrX
YpnnspzqiOVbjnj096gKfGg+cBHkAmYC4t+kj/6L4pQ81Tlnyu/G17WD7Na1XAPTrWoQ4NC4XcKn
jXGgP+YPc3KNn4zQrp6b/CA4+uNwxPF9r3zM/kqQG0BYbYX4f2OlQPk1Z3NiXUNGavEZE7lTxhjh
DcyZH4rx5yj+vL/sF3T731lr9rrhJoL6n3wFDE9Hy4qjvGKvUdgaT7lD0kRqfiaFNrt6D5TFvh/x
1t1En82z8PBlLq8o92JOn1T1ufeLO3Wn/dCP02Pmat/F2M55c8w0xoTejJvyTK4c7wc89ddkt1pQ
u3GvRlII6KKO6AeazIst6BdgoSxrztbqb221koHnP8bEEbcYlW1X66Q3VvB5vKUGT25kltbH3FKa
LHWUGFWO4XsAJEV0FI2jS8mVR2nMD/fn+kYSIChyX7JGH9dSFolUx7xi6goGGSqvY/DLwqAxBr1x
P8iNNIACtMISQjpegWBwmQayUfTaMg08Go2i63dvSVY5HbIDQbyyF67WKhwJPhWKivyPM29J+Yuo
EgKLqmnG2tMXaTscpr2/o18rbn8/TFa2xnLrLaMtTgQJsJ3VWETz6+1IyzfBU+L+zC0/zxwBwd6Z
Igc5A3OTy5mTmzRpwOVMDi03GA0DoEp5q5rb/yaKhRmyyY1UXUqHaJk0huCyJidLvlGbQ6b3YTBW
JViW++mfsfwbZZ7Ns8NA18ZMH41poiwmOmK2UTcDBepug80P9njBZpVUvnyqLgMuJk+dDWX1hGHN
HQ+qmg1v829+jtpEuutQ1UOGWJzg3Nntc7xdjb423HlTnA13aHHSsH4PF9iKbR6rZ++gnIDKD5uU
9LF2zbsqzyxHu9hkPQj5NiwYbeU2j91Be4hfZ02NcYt8FyyzVZmSGwFJjNZ84vFi5r/FwVO1Uabq
GDZRnWF6HT9vEWLxd9qrxKUPhJmDQeCKjfP1dkDdTuWExcUEEcFltqpp7idxZY2OUSovPKVejVD/
1ZjByr6+OsyRqma/mUh4UnyihrsYWl51adn53eBURmKFzzVifepfOjal0CkyYUiDDb6LbeBKGu7I
D6on26ZcIrGjfYutnwnYfP1LE0m/Unx3pieJf5f/fCLwy4CTjnyBDmFr8Xq30tLDd4gfWEYC3FG5
KHZtYaSvxlSs1beWyfv3XPBaRSDqt0fiIpSh0s1PwTE5WXkaxMdc0+wYQ53C/9NTYg5kIEgLDRNC
rqgvNgy8lcTUimJw0jh2RwN6lAfN1CgehSpz/zThodOPIj9KlzMVb1mym0QlGcAPDY43Is0qRE5T
eq6RTJv7YW4cR7M9FdxnjCS4Ey5VRYOhK0qwhaLTfcEDxMkd423a5QfFATLvBB/vR7s+jQjGuxKJ
aS6CyEBfJhzRr0S9jyzRAXUMleJQRfrKtN3YFxchliW4FqnZQoDNTUbtQmRCxg3knWP60dhk+wmx
jviLul/XBL9agXDEsTlgqXNCXV8HwV41auGJnRO0lt0IcBpG9E90qicgbO/P4fUIF7EWR3oRhWpE
o7Mji6bfBohET5ZNIZDqgQtY3/WVx+GTilaot7JUrjIbcXk4oJsJ6pT7yyLjKMB1hkSdsKTxX83s
LUk+x/LK+pCvzkMNjdu5mo7uKmXq5YNPqPBrEzRidFvty2i6FP2sB/pSTv2l21RPiGe4WDogOItn
2W54ms/E5NGniNw/yPu18/GqQKQvfs28nM/OR0nvG1MeR6QsnNzObcXcx08q3bnAVV3hFXVElCcL
G+KHC9Git/eJc/9TX22XRfz5i5zFBwQWGU3MbEzJX/V4tMZv9//+1StmOcBFPsvabmxEFH6d5BDX
drppP2ZUnTIXR5BP9S/9neb1Y0TBvNrBT/uZuwquYpBMd/d/xlXRafkzFveCRq4QLkIazhnYruhs
77pDFqA/OauleD/kx+qkfV1V+ruxnC+W2mIbYTzW8rvmsT+mT1Z90B4jF1kvZzrK47YAV4VrQXYy
1gTV177pIgVyKgIpn6d8wi8ZCzLdB4Evr2TBlbEtC4tJP4KwsggSF393YgjE+OswrQr5zhv+vHy5
+GzLE75BHkE35+UZHeK3dMPlcZZ/BkIyGzutdXXmebkXbL7Lnu0FwS+RahDZi922OWTbBkWWWSdl
rUiyFmaR5NJGQGFhTkDqzjtm6NjEB3mbHNdq7Lc+ENc2FQ1EczZSXezsoQla2I9S5+hTulFS7ivC
sEEmfmVn3TiWkOiVuCRiUDYLH19OWgUrp2xytXPM1LfF1tyChkT9FEhbIqwsuSskyrwaYMhgCqXL
c2lk8YHKRg+mtOUDNW7xCIEsOimI9yfUsHOn+h47wl/Bk+hmm46svXY03dpU57EXXy3T/Al25Bwb
w2Mtf5HgLazkqLUQ87+frb+206G8DISYa/XhvgpsjzKPcIIiy2q33PFhtdoyz9hyyZ+ParFIfBQA
CmXeX9223WAFp27yne4GT+k7D8L1RtfaCBeHgafHfdKUjDAxGwd2Dry9NTXXW8f7+YgWiT4eAD5W
0e8RyX/PFIIf3t+z1Dk1ePpb5ePwTf3RoCC3Ckm4eZSfR15k+xCRikFRhvko916rQ+W2yOMOdBUR
dzVd/zCLAPoHgZbibNm0PrnX9+zF9lhsxV5qMQyhkPV7/fAE7t/Kk7Bpt3LIA+L/waXmxtekKMNT
xcC0g6LzYvHEzRiRd/oWv9btTHZq4rVX11U9mx1PKRsp17nySlF58ezy4jAr8i4FPOSaO+Vdxrgi
fP0u/u0d211+MjYlTgC6Hf6UH+UH3AnWCmk3RsiTReU9ZvF2wQPzckf2Ri4qTGkPqCF9ms0osUR4
Ue3ysTz809FZRfndOPAuIi5yQOIpWTwORBy+VI/y5h8lUmU3bBQnddfBJTcOCQu0xizsjCjVlQWQ
kBeDNU5+74z5L0H8ga6Prep/+kqfb/PUIXECmVWsrirICXB5mPJcvSzPVoxjZUVOuxbk1pc6C7Is
G2ewv8Cm8GJp8/Gr5sOW12P1/X6CvnFw49gsoipK75JjdZFagjyzVFiAnVNDBKmsD70kUryVbEUs
3DCOtt74PPSv92NepzPeQ+psQkFzgzW42NM14kVaipaRI4kN2HYa5QWMN3ze2+mTn0rO/Wg3cthF
uKWfZtzqSK1YCaf5X+EbKzCkqDXLJtLI3OTHaDv358PxgdLWfCCtFUevPyKbDY1vEIOMGX+Vy+0W
l0NohUnMEzf4mOc+8imJe3+A1+v9MsL8C86OWAUZcxEHMT6hNlBN7m2VF7wKxeLPw+CVORt8o5hM
1/kyDCbQiQfNhq8mv4nCYex23mo74Qp9p2u0K86CLA7TXsp7LzOC+bzJECsC6Yxq6KwDn+7CVxPH
pt/qiP6X+Hnt2nB956OOg1ULBikzMGfZZewmzTc7qG4OVMqt1R7jEI2kSHUyQd7+8URiIivTl1Up
HF1VV7VS0aU+lrksVJ1TGpiTiT+L4o/7C2BQuFFy1FD3l68lX/1+TOE6No6fjAeJm4+CoFhg1CuL
7zp/EAatZ3TmOS+l5V4ONG0sqx5WT4JG0WR0B1EXN6r1NuV/exrgPD157GHb3J/BGy/fOaqBACQV
G+phi6zV5UkrW0LfsEy2otM+IdjvANpyhBNo/GNwTJy1nuGNTXYRcXERirWilMeY6pSsd3Ye/lL6
b377eWVY8x+5vLleDmuRGMfOCIcxHBo6zeEbGvo7b9c8H1j4B/WD9fqt+Tbfmf1n8+1+3BtLnwIt
Ko0KTx1oh4vZhOMGm8bqGqcbjGhXNqhL0Laqn5tGC3dJIglraJnrGzq1U9TuFP7T0UBbpBLd8yaL
87NBgXzaatsElKf8MwauVOE6OK0A4W8k4Itgi5Tie6XcQixqHNX6ZE0qat355v783VgbFxEW8ycG
BZpYPRGC6iAZ45su/ZJk7eP9IAshZQrN2uWkLVYg/M0Kr0GizMK4swtA5EL8LT5L1KBnNeWNcBjC
lbm7sTJYFVScZ0NatvciJmDQqZew+3CiVuntSQLXFtXT17YzUI2AN7ZyVF83njQ0M87iLTYAbHhD
m2AVOMOPDlUlatAJzww6eijXcVcMt2tYslsDRP2fZMz8kjEXp3OSBG2HDDnqk1w/xjjdtXq9TQVv
I2BNuPIBbywTLv00d0hctNaWq17JBN8cDXpp/3j7Sg9FY4NmpkjrSk7+UwTD7Lvymv/ZdVTazJYm
G1y1KAwvG17NFKnBpAHXGjIiJG/F+FdrNCtju95jSMlyCnDvnqEdy/qzHAy5lcQBZNW8fDNG+KqZ
/MeXRvwvVJRhkRnA/WoZgr4IrhsmAmCaH6FZkYkyXHkMI05R4lmnGnnXB1Xy1vo817NnzH4UmO7w
UqL9sViQsdHFrRyZueNBZ4OIjsSD5+Qw3u+vjZUwSx5UgNqMGCPX6iiyB5EXqtX0kRL6ylf6/Wcu
zxdGg7iYyJkpAaFYJKoxy3sxDhlNmqN7k1RuUaD6FgTQ1A+tFqIxOOzKInf1atrdH+CN7EVoSmnA
pyQJpNEiNARatWpSRojmo17ZHipGLvT5N/g6Cn0z4YjSRfjHIGS8PS6iLvJXEac84QqiNiWCSHn+
lvqQIbPhTwF3yzjLZRIAQQ5F4oQR+lF5s6nrE6yKlaf79S4Da8MbgqqBjnGQOq+is4t+EkRFNFl9
7sTdW1uLdiWs+obM+W6xQljpsgTmjBvdFZ7HD/VYFpWI0iNexPIm3QSBjYc0lLhsI35uH9auVbeG
dB5v8YHEEYUZKYhzZ2o/Z/qxWQf+39halmYhSooMC4WdJXpPL4O4Ekw549isZDs5zJYkyA19Rdty
5DJw0t9RX9lOGzC6v6pf6dd0i/aLO7yY6TrP5vq0+Z0lVR69VJevZMtD4OqxHiFf1zvWc/rWYkOp
HybfHh4ae+AMRy+M+qhh559Xdt8SgMb6nNPzfwIvpjkUZN1LpDFzdMyRBA0evyh98Lt0M07xPozU
L3HbfS+y5DVWwpXL3o3nN7G5oquofisyljCXq7ZqEZ8tM+QiZpJwj8V0SuMDwUW73qG5MWAj2LrC
371s+x7Iv9wtTv3ntfbEzYnXZkgFHVKRhsDlb1AREisL1CmcsuxfhSx891vL1Qtx14dSv5Zlb+wh
ixYZdsM8v1QwXpfB0E9TBSGFsyoeldwWbOMh+CA4KsQd6+/mr/V6143XEDruwMspdikMcnk05n4+
prJKQP0025eMp/SvwIU0dho2kpNtKqc4rSESfufrRaJAyW5GQHAvVK6YkOqoJGXWMKPA8bbpU/0U
PtTo8Oe7mNvosOmfp2/l8zpT6NZuPg+7WMhdJJgB8E3+cIj2dStML0pWfg48U1v5ijcS08X4FitG
8bzEyEMCdaH+IzaTT4HyYWVTroxlSW2MsqorO5MQySMaMo/Nu/W55aLhVnvhZAI7stEvG9HEWTuK
5w23/HQALpBHJsNf23kK8VD2Sd7O6zPcC98RqcGeSXLql+i13d8f4/w57oWaZ/nsxIrFnlZaSqjW
e1RSiJPAATXjFcjZcUpeMiHa/BfxwMhQ9VBAii+va4o6AMXAjxGlirY7Wl5aIKDYhVuplia7rhTN
FlLjW9tb9Qri/laCmbEds8cu1ODl0ey1cwdUKViXKPQ2w7T1ECBFF8+BILuyMm/NKUWduQtKRiWz
L+YU/RqpsJLMkTyAxDpG28HnDnKXJbiDErm+umYmeGudngdc7DnQcIKn1gQs6vAlCPC6zwOcDbrv
97/dzZRyHmex5XqtlD0kYNlyqONhrzXzqTEH0J6iv9uWnDIXP4Jf5mb4wdX/fuzbQ8QHkhRK/XFJ
38m1UO+kntBybckbHBkAA8WpephCf+1FcTNbA3Gk0jifyVcPMqFKE0mJiNU7HdoSNapIdq3aHvaM
vTs+okRaO9CF1o7A6yFCEJuvjpTLblDXc8makKvzCat/EJBJEpMMNavY/dOJnGloTKLIMUQjbXHY
k9DaOKm81KmiN5/OhQLuJZU+/v8FkS93QIEpmdeKBEEu3Glait24LafyWqPu+gi4HMuiNqD7go7o
P2HEBlZqHRyR7VzJjzdeZMSw5lUPfwuS8SKG1YWZJ1cI5EhdEz6GiCNv08gAdFpL7auqDbQ6haDe
Yxqh7Xl4/xRayzv8+WwqWOZqM9hUvSoUD7hZ4pzBMC3e7xQC/1JwQ7FLaeUeeGv9nYdZfDQt6kKh
iebZRNArhQoBRKitxD/eyJTU8eLGepBribicT0NSrbqVZGxVmsblNav7vTsFq2jJOcdenmuXYRbn
mtZ6VVmMhBECXrNb9W/EYx0lcvSf0lu3V3bmF/25PSiohPbOWkPp5kSeDXH+97MzVfFylPNSYg/F
qVVQKPwcaStXk1vD453JgmRNUB1b7OIkL+tAw8IEEC2a14cOdfpU/dWaJ7Rk7y++Gw0fqjpnoRbL
gnyb9UpIqHGnvgrPvNA39SkjBz9YOOIZO7TNnRgCJ/bNa7W/G5kYdhVFbwCT9JyuoNbCUJQYIdQY
1BuO+Vp/q2e/YdEOf8WaA89wViOHhRQi0hL9eZq8iLwYtRFpZRhLDVnLKxwuLK6hCLvYSFbSy40M
dhFmkV0wbirrMJzDZD/M4cHov/7517sIsNgHcdaEE35G6e+SJg0E5XvaH5qH0q0f83Q7naLjjBmO
kex8p8W7hm1T1sa32ArTmIyJWDA+w+RFLY66nbbCDjXBp1EsP5jquEnUDtFbf4c0rSsZwVPu40Os
noIREE0u2rTFncpSHaWhFtW2hzHUX6QuBvNluV6R8DTNHtSeblIGGHDaUSh8s+KDZ1rbEO1zKTKc
GnFWJJ1X0tiNDci84kqncFyb1121EmSnAEXI0YRYPQqq5B8LSTC2/fS5T742+ah8u/8l57vVIqER
kIOIYifqBMuGWiAE/tCOfMiAhqWbxvLImon3nueB3/UGpy4wNRAiM90IiWru7ge/kdEugi8umH7d
KqWcE7xSHmPpi6y/ldrz/RA3Vwrkktn/TsSXbJHRMGAZBrmgCk7J+CmOJ9u3opXNdnMUv5uh3Oks
sDWXeblV9CLVxDx1JvM7Qi7I1/5lQSq5P455Kq6+00yU4aExo8rnhXOW/KsBGQVxZhEmRvuYjJ/a
mgpD0O/M4PFD365di29nyLNwiy+jelITUryZKzbtJ8EOvowfZ+NpVLnxxXkr/hIffIpl94d4cymy
9OkL8kq9QmBZamIOmpikiIGgXSSYdjT1TtSrTiMHTzXeJAnS6oHUrbzg5DnnXk4tMBikG2j9/7ag
WyQTOrxeEZeswllsZXIl2xDtPHYlz021l6F5mG2TZmbqhJRzsfVd7SfqyEG8y9dhdzf6YJe/ZX5u
nn3mWkC7K2r5LY07V3R4CT3HJ/xs3NlFuX9Q1z70db65jLdYVoVmYLTEy8TJJulDmCMyCoxk9EfH
KrK9iYzi/U98g4txGW+xrlIpNQE+EO+fXqZkJ8/UY1UNIKo9233L8H+nyC6zw1rB+XqXEhm0AmAF
BHevhBrUwsxEM2CX5snnsFGPYq07pVytXGvWoiy+n9BIcoKVErqXwUnmjjgke7X7tTKJNxbsDD2D
4cuivX47KIIErEhjo3he0xw17nEOfkqD/oifXTcrraMxoJQelI9A7F77MasfDUBzp6hsjY9jUhYr
MNXrHEtSIvPNjDLMcJfKlEMgWbHlxZzGVRJvgH4FhyCf1ojAN6PADySP02i8Qs+g9mKiMcpTBXV3
cbCNKKhfsYQSDvdndy3M/O9nO7CrB3+QJwTEuZx+6HOJT9lOa6nuumo0p3F8e3iQc9Bf8bqUPvIb
TGucAWVZu++7reWHjzplLN6D6srnuT46sKej/k0LmgrHNRCt9fW0lGigipP0nIijE/FSd6UsDO06
sb746M1uurr3/vjEIqwElp6qANS/5aroY6vOjXYOmzyUrXoMlZNsYMOGM0Ksum0rrXy4G1uPeLTy
sS7HNH1ZAoz1VDGFDuNwre06V5DN4nFs0OROLF/5en+N3Pp8LHSJB8RMlV0W/ehTY9eBOrPTIo7p
DYceWf9WbD8oVbFyON1KmHBC/w21SCi1nuaVaBCq3licgO/ypt7BR7AMFIJtY6OTM02MG1Q7gji6
0na8OaNnsReHgwkNPvR7YovBIc5QE2lg+qfu/bm8td8ovfEkob8PVHLxVDEFJQj9hiB+cMrzb9Kw
8q3+lxn8N8BiQ/dZriBa/nsGe8hS8QZmWFc78a7ZCLv6Q4W/1CsaHsglrVGmbg4NtBqgydnVfgmR
w1ZBDLNYTpxJkhyr1e0Y2ZT7s3ejjjRXvC1IMdwK6XNal+lKnixBM3kPOTivkOXzfaMhFCgY00Ma
Zw+I5/h2gzxzo05vfgEKdSX8rSHy5dCbQH2Zh/RiiQxZi5dgV83LswCF5PaDM3eCtB14yvYQu5O5
6ff/xVFOverfoItLRN2YMcU1ggbCyQo126PhVa2hXm9dxSSVCzdK/lQq6K9dzmzsmYpvYeIDyQ6N
auGLeKJwWvpHnKV2yjeWTV8c1x62N0hBlARn/hFNa8p6ywJMn2lKlg7FPJ9IIVIJ+ao8pKcREsYe
ap8Nlm0/aG7xUdxnR3+7VmG6Ada4DD/fPM4OP13QSlCAhNdfpW2G7x9P3WfBmXbiNv7Krb95sNx0
JcvcOp7Oh7yY5yT3QZVZeeKkfyfSi5/4+DY8q0W+lTK8bN/uL9gb6xW5m1mzZBbD4717OcA8yc08
91IGGOinrtHfUkn4cj/Ejax5HmJJqDaHRsODjPGMfWrnSutqku963loB7UrYEKWGiziLl21bDGVk
VVkCYsOw+2/l5KhOv0tcCq0vwbP0GeA0DXZKGQgabuXHWbg05U11+i9248XvWKwZsUbS3ogYr4h4
f6d2ttZ/9cS1mvytNE4YbA9nyN71AxhbV+B6CV9uVnoTN4k7ffci3mbNEdcUyPfNqfrV+Me1M/D2
gvk37CLXaFGD0UebcNQnWBBKaLJK7fb+grm16y6GtliUXtmRRGNizCJ+M53XfzUgrNGclbfNjlKC
8XWtBHp7kf5nWL+pSmcbPeb90AUds4ka9mCDGtuh5XNMveH1/thuxiGDzhuOO/syn82Gmlrrx4nT
KRkOh29YYNqjZ6ycgjejAHOhk0Kf64odGoZ4taW6gDSYRcoqwzay83rYK1xv3fvj+T+kndeO3ErS
rZ+IAL25Jcu1U3erZVq6IbRl6L3n058vNTj/rmYRxZEGGIfZQEdlMjIyMmLFWmvuoLEawfOIOsWy
zTAzIGEBQE+8rHeOUTrdGpX567qJlTExhyT2XxviN5x9G1Of0gCa68Qzv8Jyw+w8rcJ4p6Nm9bF4
CI5tKWYh3tH9ElNb/vta2iyQr+0nOynYBSFNIZt++wvieZzaqo9weis/5eWMek9yP9XORuRf3Uxx
0SF2DexsmTzQsYFgsLHBwUIclY3vnPHm+laK37mo7ND4JKvk+cPA3fIKz7t4lJLahzHHhmwrKQ+G
U93IBaUzzaw+dxmyplED/ChNNuocKw+EN4YXn7CqDCSuBwzD+YdEH9TkxgOELi76JPvrS1zfw3+X
KD7lmbNIbTNSv8ZSN32U/VOY/PiLv2+aqi3IvmjXLFzB0luzMXKHo6XeUpwDv1lv5JCrzoaTEQJl
IFpLWIOVdCXSgViAcatHmKsMnttwYxWrIZY0+f+MLMK4qphSb6cYqRkN1g75oYbqGsEKNJn20DUk
bvowbkDoN20uti6tqTZKEu7tvFiv48vMALR/0h9tN3qCd3fn3Gy9gFfvyLNVLmkMIK0eoeDHYrXX
bzVoXPx452Ru+Q9z864GylBt3fwBACkib9fdZGVcl6D17wYv+/9VU6JvE+OH/6FmFUPsGSOtxU3O
eMIWZ9Sq01sA3sB3oha6RG2UtpQqFEoxNoQ3cib/agTE8fqKVt3yzMbi4c3LxqZbh5hBMcrKyUD0
6d6QDAUl10HbSADWl0M+B7qdh9QSqZ9HSalVodBNkGOUhG6sbQ4ckUQvIyGPGYqFJoM3FEDfhglE
i5pWNvk89Y6KTHRSTpJXARRMPkw7Op2b4xVru0dphCk0Glm8ThfvQs0Gco7YGaEdyFCpk6CqNRJn
G8d6bePOrSxOdRE2rTTJWCkyxqMqlHPhtLruBqsmKGEZosJJ4VFs7Fl8ldEML+Uaaechd16QkXrq
U2P/v5kQP+HMRJcgEmtGCowPEbK74ztra+xq7TYyGDhU+RIrrBYhUpRz0s2EBaggTedVR+N0ziE+
r8atMCD8aOlngq7RAl5IN2U5VgOFYxWk7ZRABxKcpAYNkicHjiXRveibr1uIxrWPQw2VsRrgHZeA
27kLtH5WG5CnBcr1vFmbbuPbrGUQ5xYWUcAZnUafmlasRxya9jTBoiKftt79qzmfqTJNqXIHOvby
mq2o+jZ9WuNm9KCMQ74b74S+SPPwHgEKQPgFRp0v6R4qrq1NXCt0wF3ObK/GVDs/QZzlM/+TTC0E
Vojt399M8Qzuh4/lHtZBN3gtyt3wz1b5e6W9CAhVrJNih+nwqntrsqhKuSsNxsjEY67+kJxEI6g9
CY2D5Enb2//QZdtdP2WqCAZL1zyz6Qio/NkyAV00aa1gU5AmTbDEQyTxITiF5NVf4117195k+56w
KFKCfF8eUTxoIHacPxWlm2euEkB+uLURa2HS4t5UQW9TBF2GZS6UodZafpPWJHcFSsYoffvz5gDa
WvQ/N7N4ojdaaNRThxlxOUv1TtB0UsZCkJPkp/QiRPk2dlvE98Vm84ABpKpwo+mMlr7dbFWp2hpx
NO4bhs/sJnT19tAnCmWXb9mfE0VzdRoyZVZ4H+AivWg1aFGblK2ZEAcOQgOgOnbvme5/95vhzWtd
bYIPvjiURzVzg139sHWCLr4isAKGZ4hAMjA6Qt/bxXZBU5uR30AWmyUvQ0jZpTO91oz/9C2NGVHm
BexP6+jiKkoQmOtKO6RQFo67xJFu4srytKnb+HQXQRUztEdh5aNQBqBh8elSrZJbZnOoK0EJ2Uu8
lWp5w8RlyOFlyfw2FwQkGhChLNIDBrjHJEJaEJyZ6o21skM5+RaCaLe2KOEY8xH1TcQlH3TtH0P6
lkbSPh63CCMvU9bFj1hkD6Xjo08+8SPk2/b+P49s6x0iYLfVY7DboqZb8REOuUn6RX1CuajTx34U
NUOGvLZeNTfO2LwGsP7a5bglzHVx17MoGF64gyE1uASj5IOpz/JIalzF8r3R36aZ7vl14ZaIDV8P
qGuWKCApMqomVF6W/b0U9UnF8Ukpkbv9rpn5K+4IWVbQvnDF3Fy3teKTKpU/2ol0MG1n6ZO0WHIH
SVZWZaDIWkvZwe/mZmNBl7cSe8eUJBV/XYjfLbFQM7qVjNOQTgoq9J126FEViZKjBTema36f98pI
pizD379heM03qPjzL5EAXPDcR/pkUWjBblRB9CuhGUo9JDDK/V9sojjRVFtEP3hxsB1/8AvfwkzI
5Bky0W5Lgf26idWVUC0g8RPA4mU3inZ3oSZBkHqV2e0VKX4HyPhDnWsb7rBuBqQVFDLUd5a8BVUT
5E0m85ovHe22QNo3teTdiGbg9dWseh1ssv/fzCJAqE40NOD4ecAn5WmakTuR1Q0Ta4eINyyVD1rX
9JMX77JigHpkzjABDclJmcg5TPOm7zI6eM7/aEp9e0vZtdFJlcoZivw8tF2mAoPuYE2+4d9WRRPZ
XpgZmbxRCLvIA8SR4gMZYviXXtrC5/LOMbKI6qEXT+RQaibbeyUad3NvfZ4H+b5Jsw20+cqGgusV
o86UZ0GRLQzacqv4VYG+YhmjWdUG6nOIiIg51d/mStqiWllZnQaDkpivhK3sQocl4mWVmTrGunCY
32dlGt/mtRZ9BXJQeJUjm247Q8Ry3StXjALMYzsZBNIdUxZee5bHWrmkz2bHGeuV7ljV+cvgEBP7
mWGnTL9HKLr/c8dhgBL2AgOaQvLUhY/GlW1HbcgqE63AYYrnvgdxIE9PuTpsmFpZmxAdpXbKpora
ztu1BeY0jY0To9Klj4+61exRubqp9AZJ4vhGnbc4GC+hf2wfWEoTNJGiUYAWv+dsLw2r1OHYA0ml
H2PovBB/gYJx2FfvHVEi7A+Wpz+ipvxqA+7c9/SZzM/bo42XnbzFr1jEGW2w43aQwE81e/s47/Kd
xgsM5tiveBFojx/lIRqg1Ufzdl/sMmln8q7+PuQ30lPysvUSXUvN3mzJ4hNoIfgxO2JLahCIKsP6
iIMAyhdd73wfvfxxKe/t2pezkGEcR6EpvoASde5IIbYPXq6fl5Uofr6gpfIacr7jKDnsriOHXj1M
buecrlv4fQLevHYWi1iEVrDSRRzZmBi86pNzEhXm7NR8DL5S0AGVcZw/dZAkFjsY1m6zz/Ht1ojX
StDjHW0Iagf4xi7kXEIFvaRJ0QBEOPUPxZJS19CQzCSburH7aqsyumaNNEhQmfDYuUhXOmqJjVQB
xJPKpnLL3Pk0S8pzV8GZVaSQSVzf3LWQoAINQmqEYeMLPWLdTwOjK/3UK9VPvRzv237cVeNnKzEP
SvynDSm+oyAxYbxLlK+W4WDQtcTyY2yZWf9tiOhTtnr9F/EbI3wmvgGfbAkeG/u2GepcGCmeGJtz
M0Z9p+Q7ueddHW09B1YypTfGxLc8C3Bx1VhlP1Hyje0bHzXefnqI/rgKK3aNyT9BAkand3nHd300
GvkI8G5SngPnzhyUDRdYXcSZgcWN5weJ0QIc5sbL+gPlPmPfO2gJmAWsRNedbcuS+Odn2zU42hQo
CER4Zj4j9K27YXoqtqRZ1gLS+X4tvknpSLWlZXwTdSq9NvzQ1H8R8c4NLG61yu9VeZpYhZqobhNN
bhZNu+sbtRoDzj7J4soagV+2rQBbSt1RjbO92hWunE4e9/pGurNlaXEf5ZVdpBqSHITuz2PznJZM
ZanPVhZt2FmLM5oBWRINfMjJlqlHHUlZXA0GcC9UXas2ccew2OWQiabjTcQgzPX9W3M0ah//aa8z
dbP8RD2k/XYNKNHIyFLTYjcLX+jK/9HM4jNpRq3JdYeZVMwjmk++1LqqvIFR3VrL4guhBGUz/YsR
HxWJPEUTV3lK4j+d4yHInG3YMk+IkqYfchUjkj/ey61/lwFLuP5NxO9c3uLnJhZ5LtM1paJKeACs
aInra9JrZMVfnDz47qfNfZDl/sFRoCpSqs/XDa+5+LnhRfrgmKmSh8L1HIqlvf/cdsVJtYGqJluj
SuuWRJ1SpLwXbAV1kQbDXLKLjdQfg2jc15l2jzDFnG41hLcsiX9+FkmDvKiKoWFN7aTft1aPHO1L
mmoIb/xF9QTP+HdNi6OkzqZdl+KzWfpe0yNPKp46ufirg0S7AiC7eOppb5eTofCp5AVRKHDCwpPN
LILOZdDU0IMes7H/IroybkcDjQYqoLeFJ+paaTHMzGcKUzlzcby9n36HPmByE7XasHUJORUn68zY
wvtUKRq6ohfG7vVn7TvsT16G/jYKnGoMwlx01n7pB/OUPg+fNYRa9tedf+02PDe/2FnTkCKmgNlZ
S/s1tQ9R+DfR6Wx5wv6ZIzpB5oxSzt8HlclgUV/+qoos8LpI3XgFbC1kkTuoTUzbXSD15yHeVUG+
s/Ob61u1ekVBVQGHJJjki6mRoKztIUixkCNf2Mb5T+4Q2+389KC0+fegbjYES1cD+7/2lkjWLIOd
rtOxB9TUrcCMMK4Jb+2GlfV9+79VGQtnd8oQRTWxb1rO6JmqebpfbmzcJTDmt4//a2Ph486oTCG3
PtEIdrP5fr4pXwwkzfZCF6d0lb1/B7ITmNZWZ2hrbQvnZnY2g7AWuwTkndE17pRvOcWqCfHug+2X
pvuye1vJWmJXoQi0cv3kR7zZS/1w3e/WTfBc4e9T6VrC6KTZVw0/ESakyFOqH32wRVC4elvARs5s
HmX3C0CPOhpNbjS8icbx8xDdJnHq9vW7uPh2fSEi3Vne8Nx8JHnwPF9y/GtDGDZZSWurHIzpEGcS
oAsnnKVvSGBNj42qVx/jMgprJqV8P9y4QlYDLbN43B9wjkKCu8iTpLBPMqNgHGTwgnf9ffXJvI2/
2J+Uk//FoescCRY0s3flD/rddpHp9w21XDv9BdHQgwntYs5m0EJaKDFrF5OXPmiG4hbxQoD9mtc9
bnOTrcUOdGap/GqCGWl5hTFOyyVcTUBIzT6e3amq4taTssYBBpRXirXxcFtr5qGhIigl8B86wYvo
28dEdVvrBIZaOejwF1Y/6dx4zrFCDdLbOterqzuztshurNBvLbPEmsqV2f6q44cy+ee6r65/sDMb
i7wGYIvcFAY2+oN/FE1tf6e9jwhYgi25+mdrWGntbJxv4OKp0GdMIBZjz9mQkpuOWbNGGm6s6l1s
VjtT+xjIW4NfW3u4OA5mmwOl1zFYk0XZ9l1vMj5Qbdz+q5EfBDBjLaJHSUPg7fVfGPFgGOFvv0g/
6LNXtIdUcZNnapqIONMcZXquT/fVy7ZK+7pPMu7KPDsyGFSV3tqWs76IrVHgAu67T8iywWwyHYoP
2r70tq2tbSfk8qKrDiTSWZaVhmoeJFSKOABD867040PWDR+CKtxdd8u1SH1uZuH5TZLUVqYSqTWn
/qAm/imP1a9GXb7r4Em6bmptRZAT0VmmoyiwJG+3L5iZY847IlbE3NqQ6rtxttwpe/3frCwXlCm9
PdRYqVtjFwz/dI6+77otguvVToPtoEspGIUvx1eqOY4mJWSazKQgDR1p0VfDsU5NwYspTf6rbECe
bMt18RzIgnJbN4a2dgtTybV93XTmN8PXShet3eQ1nJMq21VFUA5HfSZNdOns9cWp6hQ0a+rCCW4a
m4rJYc6kcg9+29nSZFv5MrB1Uz5W6FdfztJrYVoMkcTAyqx9SmSq2tM/c2vtr3+YlYAkKMFlUHEC
QbrERqVOoYTWiBEjL09ySIsgmzrJVXkUM7IMe7F0I0fR8brRlVQHuB/vLqF+q1zQgnetkUuyDybE
qp677Ls1bs0xXSL9xNj3Wftuke4mdTKnqhKIsF7fZP1OY6rPdwMUi4+CQKr6MOyGQ4RQIgO3Jv//
Lstd9BSuL3PtA57/iEU+DDNBgdezTCfW97Hy0ZAzD4KEDSuKWMsi53iz1kXwhe1hzOyGtcptgjMX
zWMBFVFlFZ+TWt9z6juvsCG0Mtvoyar076gr/oWrgmpkEp23Ow32ZVlPzY1BqxsmGlE1fo6C8WNS
D4+ykh+ub+gl2J8XxpmdJZF3MCRa79fYsR7NW93L9vEh3PF6vhfEfhHUwlsTXKtNp3OLC0dSxrmt
lOH3qOhke23h1hUwvmY/7or31im7DZ7LO/N+eHVCyCDQuKm97R+xer2e/4iFI1ldZ9lZyI8Qsi0x
dKYqqms5CjvR0XyxjsN9dfgvtMFWTilvOaBHAFkEYcwiNRpbnhBNEXOGHPq1WeM2XgV/6nezA0Bq
/RJ6ZH+R8QFoVMAe8W4A6re4jHprLIMkAajBVMftZEDta8e3Wuxv+JG4bRYnxhB8zdCSUdK6mC8z
zdF2sp7byA/JWvbTGEIopCmt/I9pNTSLcn80t3QpV3aTqRvmewzydO2Cv0hO66yPNJ5CSd2gTVOm
X8ui3CjfilRnsS5sWGJmDjYDngVv73I11JJ26CdwLqYSerNOe8XUkvxkTO1xzJobe0hcYyre6XG9
NSi7sqWU88XhpN5O3WRxTgBvG0bAK9lj2gypvh8z09xN3kBJ+xfNtjeWFodBiZMunsSsgN9FXqAd
mgiq9tF2r4casVXLrYTKAz5/GIsYgl9klU4t6Wmes5457F7rcj5KPi+EynyZzeIUGdmH6+ZWrgqm
YCAXoBQJi+JykqOsKUfNEjC/pPF3JjTtQ6i707zV41txwjdmFs+PIp/rvAm5kXLH+tan01OhgBq+
vpRLsgQTYkguAiIGkKuLAtpUyFWSiEGbKJv/CdXsNM7ljxjShCCUjlpXHsJev8sk88c0KhsHe20b
AQfT6dGBJl2gahn8U2vf4qsB3kWN6ZuddDD2ftxY4Nou0oYVRMTUqS+IDfug0SHKwgqkCIYrdF8r
ey99G28ZJPaY/mZLg8PW2NnKAWMAg+AhQqNoAr892xnacmOLvII3afXgBkPIJEsyfRn7+FUpms2b
dsX/0U3VwJVB8wl36eI8t6XZAy7mlEmnOfWKO8GUFXrOPwgWGMy6nYxn4qT2qXhJH7bu3NXtpdfw
G1x7qZdkMESB6AiDNK0xoDFvumZlPl//hKt+AshVFkqRcBQsNjOP+wLmP8BWk1Mf6KK4TfulzqTj
n1vhEkOICZwm2IpFOKawIAVDbTBzyduAvuBkT25MDvq/WVmcabOQzD6YsWIVhUuz201Jp+fw+59b
oaDF9aUidn4ha2nGVeuPFbBWOQg9efoQgLgLYce+bmXNyWmbcYHxxOZ/LLwuLCzwLcLrNBgim6Bx
U/gfi64kwP95wGVeTiB0QQRfwinipA/GZuQ4NUkWCWnGMd6Fje6/atasbwBeLr1NgUcFpknBOKKT
ebw9upaUjbVjj8zEpAzP6cil6LkbWFuPnstzI+Cfgn8KWB/zWovNG01Jy80UM42YOps0mHm32vdr
JsgFadApGsRoy4miKdcyvw8x0bXRrs1/pMbGZ1kzoKE/JLIkCsjLIzPPPV0Q1BY9OTtNgYqwzNas
2aWLUZUVMHfU0WwB33/7MXhod7FiiV3KfvaM7WrNz0Kv3X5LmOP3dMXbDAJDgLOFLiWFqeX4bANb
WxJGPRjZ12na1zfarvLCg34TNfvhKf/MEOIuPMmnUd+p76+fopUa+FvTYg/OunFWOodhm2O62jsv
GJ8JDF4UIMpZHGE62BkPs5cnN1SJ/8sHi4qBa2tfRL6aC1JpUn5A+1oiS8DMF5pSgauOB+uo7uQT
RcjrS171G4Fb42KkALmsYpVSnTu5VJGupcOOa42Gw9bb5PJGZFPF9BH5GZ90OaPaV0VVIVJOcg0z
WOB8pt2FDKjtVRKY1m4jk1+pS+M3UNERbcEbXox4kkSNRtoWZGroRsHWDznFo/Y+/qR4MAB//C/Y
mkUQWn4yxqIZT6R/QXxffLJAHpvErFiefpSlfc1QRrgzd8qtZBygiN5t90rWDqKORoYYYgUIuJzn
mnJ70qGlIItyJjdC4HvMTuX0bjI3tnIl+lKWxjPoetki5r89DFNY2LESZAL877hq8LOlHA3WccMB
1dXlCIi6ENi7fLpKdeyoYcty2l2/6z/Ix5nm/j65hYM9fuxPwXG8jZ4ydPb0k7KvjxQfJ1d2jVt1
l7xsueraaRBwJxSBGFECdL1YshHVeRjyWzS7hXN0duMq27ip106D6PSKZyYUT8sw2qpDrpi81T25
+N4Gd0X+cayRHkvujU7fMLVS9aEICvUZUFFStQtw6iTHkyqNkZhjlT3lHqxocyyOopuHoNGX7hG+
ha0dXHOaM5PLQlOV0wVOTEzOzrxri9emaXYh5OXXo9ZK6U6sjN2jg8dZWPpmovmBnsNVzhjDuzqo
AtcZIqDxY3CMg3KvKeUhHSbElLvkWU5jbyi2MM2rcUaIhEJaSVniAnLjZKWt1Q7Hvtpnn4yGe6qh
Qhrc5MpROpqn/Bger69ZX3NO4osM2yLecwG7gUvFGvteRLZkevWl8kPYGYUbqJRffWt+MJzHfCju
pamGLBClI+O5VT/2Gj2J3mA8WDvIgYFfS245dZ7Cf6M/Ch7uV10Gp1l6aWizSveF/MMPnX1cRwdd
vi+jbD/Ig6fU/Yn6Uu7q6v0sIziY9m7YhV4PLW7VyHe2+j7rw4MTaW6mdrdOpGwkgqs5gagmkBaI
mZJlVSGIZHuSfHZ78rTvZu1W7/NHnaV8Nl+mV+dBsPEzl5w8hh/bPy+bKChjIvCoUnu6pAFS53ka
J4Vt9xtI9Yzeg3HIg9ZhIw6ujPdhh8yN5FAAnpZICXrHvtYULFGzKLhL9ksxF/sQKdWufN9bqte0
E2Shzims+12V9Xh8imh3vKvn2HPqrTLOauxg9v038xfX93Kspk/SiQYXI9LyM8LkkZt+UT477+bn
/lf9qXw/HqdT9vm6g69mX+cmRXJ0ln0xnlqEVs6FE9/bpTd2nv6rv0EV78D0e+nVdyPT90rtSsfo
e3zbnbbG9tS1m/zc/iL6+5qWgRPH/uCZR2liWJuSy649Na98/C/JMbi39v1dDS+n8oDkz8cODBra
DKfr27B2H57/ChEGznfBzwreQmIXdOSMpi9D5RwKSKc1ZevRuB7Dzr6xCOZnpmj56XKBtounTHd+
3t9Ok+EZMfPpdXGvBT8DXXXnAAGR0AKZ9n7uTo1fbpzstfvifLWLjLsEhpnkEj9BpU4eWj8lnVmm
zRmx1fsC+h+gF1QmL1mchqz346ATA/+UR+q88hr7qYuOSgl7XTmiaIaHfUzVn2W4hR1aWyDlPJrs
Qi/hAjuU6HlUOxDAeA4MDqiK5vGD5H+/7jKrnntuZLGLcln6ZlhhpD10tZtV3vALEnPr0D1IXnCM
bvRH/77ez3vzTvNimDPetfAqbPdbtta6yBjnkqdTJuSXU0ZFq8bmrR7Bp5fsry931QxAJUEzgDzK
UjQhyuJw0KOYQ9nmbuM8SuMpzb5dt3HZ3lUUyoa8jIS2r74sqNijNNhlSIIB7f/BKrln89TVYGio
ZNODdMUdnC2k8NrBh26bdAICSeByYtlnp5G3cAZq3I89q6+8eFT3RTTdT/JLuDkHvXoczk0t/IXo
kvBuwRS0zd8F3UYLDa9b3BRIWfdfru/kStpCuZCEBagJVdFlqoaSoElnXIyPT8P9qAwvk2zdXDex
snMkRcAXxDA0YK6F3wVZNaaqxMluKkbagDSGbmLar4iEy25nWlvg8RX/Y9SfERaDdIzZ08WHSgep
b62cYltpaK9NZb4bu+HrbDdbDrGWEmCIeXWFbht0YosLKbVnadZKqq3aY2K6+vMAAScibLmLyNJ7
rXbj9+jCbj6CNs0ubqB0VtOgyjHbv9b38Q8VXkfJM3faMf+GivDJvMset+YsV7cU+QN4JaHjvBDX
0AozDPuAMkRdNLupAupqwGxvmxvvhjVHEfwTJFPkcpQl3h6xLmegXLOZ0ansaSelz7mTHufwZY7U
3XWPXFsPJTJwr6KieMEgkk+631Y5yZyUSielzw+T9YOkb2M5a+cY0sN/zSxK2NmkqoUvcsb4xrwd
jtnx++jl72IECbfedWsZuKD9BOlC2YGscFH+G+pCKTvxhXReE9C0OTdhfgAOdNu6za7/lPEfxZFR
aHUX7p2ddLi+n2vpqIoYHf+G1lSAJd5+uV4dmqpIw/88Zecd6oRi8Dfykg8MJYZ7MR6wlYiJXsai
sPPG5CJIDrVqRqAHxOYGABba03AIT/VxS4t0zVV40KCDIUIYKohvV2Y0jW6nPjeNUikfgDe/hHHa
uNSQP1zfwjXf586kfgvzEdPrix0siIjK3GKnbvX33Zi9AJne+wVPSWX4Y2icwBFjwkHFDIDh4pjN
6HxIcADQWZmzT7mV3RWK8j020w305OrOnZlZxKnQj1Mj1TAT2a9F+LOdvk1bc12rPmAJplmHKHwh
y6JBeZKj9SPuZJ5cVtVWbpdaEJ8n5efQKh6qHM0IKR8/EgP+4ntBTOHwKJRh+VhSReTKIEkDUrRe
IvvKIZLCFzvNZl4ceuHq1rBFQLa2mRYT0+irC/z3Eg2q6EXbOjYpwZT5rhz8qnntqtOn6z64AshR
0L/4rRFLf5Tc6q2z10y7BI5mxp56dB7VX/UH6z/SzLeF5vmPhqee0p/d3RZx/Ora/rW6nBQxBsVO
KgOrhpEeBkc9pGV0osO5EaSEvy0ChgYOAfw8DB9iUPvt4uJBboLQRKlBD4fbQtdujWLDwspCNNp4
lLwM0pyLzFcPelvL0z720Iv9mGnTSwHEMKvzjYN1GSooq1H7Bd1I7+2iy2sHteFLKTcwUqNAKXpS
4dlruh7SVHN0biyrDIM/fvViEnFywAEk2xfdpV4unaEXgqOyJIPerfz0NLXJO1IF6WvVd8O8cXWu
LvHM3qLWUBl6r88zS5xKWCxonLtjH80HmozNPkqNPycpYXnEAD4Z8gkXqJhCnfVOgVLQS0pn/DS0
ge6qXeofEmdm4qcIt572q8sTZONMCkM0s8yIKaQ4NrzFaDBpoflrlI32oTI8ZZx20AY4nXf9WK9a
g5SKSCUaPUvHl/3I6lIVpCTEOc6nCKItcN5WHkCmnvrZQ1GbW9Fq1SLuaQpHxewiG5HafuJZASw0
zUtXz5yTL2kJEE5b3g1qv8UEfnnsmEwREikUAnnDX3RvB9MKZyPOvbsu1j5Bvf5pd30DL1+bbwws
yR8lqWaGCUUUr/RBmXWILO46IG/frHRsd7E2wQkJ3uMXSiBxtfHtVopANKUhKITci7MHTOZt1PIT
p4N6mq0cvJBhg538ybiLabemqIO56ezKpy32xcvVggACPEiMJI25eOhW01CNCLllqK+PNzrMNlL4
Q0o+6lZx28fNjZFtYexWRh1YGnMWFnhwWoPLFmSh5HaroCHsKfOT4j871mMTj66dR3tZ/pk3szf7
J2t4nxILanWLsfDSezBOpYLuJ/Htgv4xzQ3H1yuWW41f1eLF9nVmgTd4pVby47dGFvEsTnhcRQVG
rJf63v+VnIaH4hg99LcSQHE0NuoHSojXnXbNc94sbHHfTZWdx53ag3z/pf/Svfol+zi/G72upzve
f5R2WzNA4hn/9n59u8ZFvpc5XUu5EnsRsLhe8xxJ9+asPOR5jhrLRgFo5W311pr4rOflGGNMi2TA
mgkkrslyz9EgpYZBpNNfGhmKOoKcZYzwXPmHzPx5fW8vUwlh3KERib8CgFpUNKqBckZtIbSqt9Kt
kyleykTgdRPrh+LMxuLxGEdm3OkGNuyHYW8dqmNw1I7D7q+RDW9XtAgzhR5qYzxjDcnOb+NLvJM8
XcChGTC53a5ErlRE35hbEjIgkVfa6YQ547H7NB5grjsG0IjHN+ETAe6Q/saAI8Sh76IbegrD/XST
Pm897S5vKX4ElK/EVwsI0/LJlZXMGao1P6IpIteZXvtAdi1nD9Pyxv2x6i5nhsQPOfNVxKBKrbTR
5ZzGzLXTp8j8c1ogXYV40hIz/8C/L0A5JoWTVuGWCOb4ywz8J4pUr1SafW86N9CQb6gTrFwRosVJ
NRSoOXfSwv/rxgxCfRzJlyLjucluqSrvg3Giq5ntGqqxfTEdrx+HlSjNKA8IGCjzLBrzC/+UMqmJ
9LzEYVLbVX3Yl8f3aX9z3cgKlxpp0m9CA1hsSeMXITMz68GcSoRrpdN4sI8qpRKIzKwdI5SHYK9+
UY7Gbd64qEB7DJTdjnC6/TeDESv+AnTP4r1HVVG50EWrlSFBRYUWQaBMh1HqdrNyur7SFddXkY5k
N+lWX5YAHKPPtSDg6mnr9HaWv2dNvjc03xv7TY251cUAJiaUAbO8GEqAoCKuHfijQRXbz8W35ATI
waMWDIDZY5x3F20Ot6x0KnmEnZkUP+nsvHGfz6VeYtI5qbf9ffqU3/tHMAeP/T/Ge/kmuem/VU/l
bfG4LS6x8oR+a3txL+mEUb+vsR3f5zc0zZCNuSt+SvvuoL4O9+ah/yq0tJyNJ+HaZQ+kCmkyMkWG
W5YNkS5vlHJ2UKrWn+G1UvfKydkbcOeLgV//Ljr4++sOtPZVwcsKbRyBvF+mpfDM8kItOI+BRGXG
SyCLUg4ADs1q4x5c8VSBMqY/wWwqDZ/FfjLh1c1RxKOzHJLhfaWG+glMg3pXVLHpdoP55/xapOqQ
FYgRCR3oyCIEANB2/GiEXyuZZus0tOp8QGx12EjrVwKoeP3R7AQS7IBNe+uhQ2+UU8qbwitK467X
+EqBfCrjxtXm49z07rwlZCn+4NvkDFwrz02q3SCQ6fO8NWgmQwBTPC/OwJcG10yTD/44f6GuuTUy
d+kYAIGJKWhewCpxQaHqpGNjdSbCt3KjyD2wDzl4lXw7eH/d/9bWQzWHNzsNGJa0eGH6WTwMc8ab
VmlKEPvJYEF/UNj6z3YM2o0m+PqS/rW1SN57VQtSPWZJjeGbxc527OIHNTRH3gjKq3bEuDJvWB7O
S+Rg5gdDMbUTtyoKze0uS2KkoLlWq/31vbs8UnwijeFYxNJXnK/Up35o51lMTs77fJJG5LNy527y
h+FmDsJww9zqss7MiZ9zFo2pkUa1nbMsUHfKU5dL0vvIN4qt8YpVjzgzs/DwfCRjr2XM9J0pMY02
hLd5PCWHKq+2ui2rKyIXofQmC2D6wvmUiYFpy+I1V+Rtae36XpJnF5q5aiPNWrdjwabPbB1Ft8WS
gqQvnSzjQ01DM7+2gV2HbhYDH9tddwjxd5bBgbLI/9kR0ersC6Wj3A9Bw9YV2a0aRK6RlMdsZk1N
PoDA0OyNx9vquoiuqk7aTWtlEWMrI66NqGT/Br7YA6Mw4yHRNvvAq6uCk4+xLXKPC4gUpfQoHXRu
4qGHuA79CNkt6evvlUY7mlaQuoNZxX/cWuFoQZ0PyZKNVvwyzNbtWPeKeLTN9RTutYxkVU+lwA2g
eN64GFf8XcyhkVHZzHtcAJuLzhjmQjDTmuZ0cuL2IRmquyFkjve6c6zYIQ21GdjH1S/L5miEZnHR
DnCxBIN1VCSrc8MWOvPR735dt7SSO4mM919Twm/O/LCOFfqykiD12DmPQQoVbnSqjiSpLugOKOdp
rWRPqlseN+GiKyHRJrewoYoAXHwB++Us17FutZAUFfnRqsbQTbXsszba+zlOS7dwupcqHB/74Lme
qmMD/ZNk5x8Tvf+Rj8U7QR6zq/yNa2fFf20KYrgkSfoliNZCFsTJUghA+vwxLdNdFH3nyeVqeu91
yQaYfKVAZdhitJAZG8gyLmAgKGGlBVI+jA4/2LVbPmW3aKCgAKtUyLwgXvNfcI4ol0kQNlkazBY0
PS+SoDCdIsOsI1gt5vhoG8HOkRue/HL72Nr1yc5qeBSanSPJO6HsF6uPYaQcGn3w+nHYBwbeblk3
lVkiUi01G/nFCu7d5pfpcFTwDoNKYhGjJvhuTabOmE3XKYRM8C2ksuuo40MwGndVqx0km+R+GB/q
qt47bfQcRM0tr6APjvNdzp2THfwomxj4QhORpoYHq6o++DpiAw6ttGTYdVmx+3/MXclypMiW/ZVn
tacaZ6at31sAMStC85DaYFJK6TjgDI4zOF/fh6x6VRIRrejsVZvVJktS3PD5DueegxhbC7qkOnMJ
nThHU2sFHBb4YZN/OXs3CoAGbacD4CZngflm0wUyx2PkgLJMCzVrp92jTeYAgP6lfebBOmt59pJo
zBCez2A5fi4fKIgAOeqvC8AexEFfyoWK8i27PZewnt1QGCcQKRPuALAHcCL/jI0+XBsmYZowBbhj
lTkeMqTyoeSaDhuRYid/fUPNHq7JEjiK4UBjY4A6YN6OA/5E3kMkzwhzy4+Svl4MljiTKp4dCphA
EOdPBxFHHiHzbN8NyhmF4IMKG6PcAS/12FK+sPjwUhrFQzwivyLsc0z2s9vvp00w8wP7jyQ8HI1Z
csXIQexJi0qFGekPeTOMQaUjikQJFnJWllOemcXj9ZrsTJWoCUx9pMciO4uZXm0NYdrVgVdiFhOA
1UHR82uLBfgXDpANQQfgltAGMPPS4j7hBQGDbZiY6NGCBsAFMbszqzUfytyG8fnFAumc1w01bICe
YGegBzxt2R3p/HOP8Hzj/bSDJZq4ZUxkhmYnmpWm1lqKiFBwd0chbw6t9zOrMt94kwlcxQA3Gvj8
o+J1B5Icy8pHEdYs3wuXbGxXW2mlaha8kCsi4GVAvuGM0VPj+mh0Nn+jlyh0zcIoyKBumJ2uzXy4
+XobzCsFEJ74PLDZiSKQeeT1CBteRja1kg+uSa/1To+yAkQL6GvPm6Xp70o1Xhssu/3a+rkBTj//
cDd1cVOWhj/Nara2PBUKdo5c9qQFH+K0k2IT0HPTFv1ggaUiAcRMCTQ9sCINEyDOViQWzbl+7OkS
+BAk/JzGKScK2hQgXqCb89kOmFDrPB8qEUKdPiiTfVzLbSWtjXQAQ7dU1IomIv25BshTBwz37FSX
R2cNHJPPVi2Qr2aQXBZhx8CnXjzhOV1w71wF8tQcfrQye7Zim7RK9rAidX2bg2or6MC28H/Y6x+N
zG5ZZdmqIAmMpE27rvLuu5vxM27ciTM8ESb6DtqM4c3OywA1Sw3BdbsG3UZ5ZXl0M7RSrJK+1Jel
YV4bA7ofTZTkv97j83zrtDUspC1Q70fafHI9Pi+SC+I4s7VzsKKgR9DJt44KqjgwnMBfNuGw/g4O
wO+cXCVjkH1rb5PtOSjgiU2C5s5JuAdXPS7J2SZJuJnLlHgitEYPLfVdVCYHysX662HOX0mMEsVw
PHootCBzMu8kVX3ONVGi46fq7AMr5LZ16aH3TFCWu9X+a1snDhsgRJPcG9g+4GnM3q6q1EvTAKdJ
CIkTK6xjEUhOl+iCX5idu88cftAc7V7I7pyHc2oqp1ZPWAUOF+m1z0uZyQIIsZoBwGnQNgAq66Eb
BAtKnn/7eoSnZnPqAQZ4H2/0Ea5SjIqqjvm4GC2+ZbR8qKS6Qz1uJQrr6ddN+Vg34AsAXjvqlAWq
DMmN2BAh8njRgEltmLb29FtX23xtaNpnn6/IKSNEpm0ykdHOk+KWNRA3r5o2pOjhy5tkXRgv0jE3
VKMLkp1rXTmeQQ/dxYDYIF2NMGpO9pHYyL83bt6GY+kgJExJva37UkIV0UwiWzPz1dejO94an+zN
e0dB7TQqS2boSuQXKj2Mxiphb1+bmMcPuEk+25htP8huaUQksBHZl+xGXJlRjsKbG4JTwA8n4DSN
zsH4j+9+mATyA2VF7I6jHU9GvxAOFI5DMGft8rRfU48uzgxrugBnGwPoYYTXSFnjqpw72JT11KUl
a8Fhi/xTTlZoWlwWLXRUh2LXGkPEKCQDEQ7gKkn3ultdi0x7SMvmzPyeHOvE3ILLEq7vnI5JS01N
07W0DVNwqvhjEqDROvp6rCd3yQcTs6dU0HiMQTqCHlan+2Zw79Vg1ZqP6Bn42s7xDYll+2Bn+vkH
t2ewxh6JL0wpevBSZQGYCI2t7rJx+ijLvgHL02XnaIJPzR7SFRMXAzQ+kDr/bDLt8fwVRJMhyZ4h
7LB2/ebMETtjwZypDDtt6TIiKfaicJOI2+5lN3pd+PXMHTsJaEn4exjm7IyJIW9rt4ERc5ALL06i
BMT8rpHvW/25VxvO0jPb/9RSgcLFxKsJGb8jwr1WsDZW3Jfh0BDEe2NQF4+SPcreC1HoBicnRDGl
cyZ7Ns9o/bxKPlqdbcTG1Owmz2MJpwScziz0IWO67NZd6K7QmPNWtsEvC9f/YRNNMiCK05HHnKMU
7G5o2tjBSEvgVgOVovmhy0dcy/a5d/rU5Y8k878tubOdEifZkHUaaBCy0XwcMnudU3+Lt3ZXtv3m
6/1y6kR/NDXbLyXIBFGJwKBYYQS1uM8cJ7CHcxDc0+v1YUTG59NFqmz0oMYhgT1H7oHuQOoCmIC9
ry+8wFwAeb4/d/P/DyYnthykWhBYz/3GojRVp2FklKwstdDBPdk9gmTtyWuh87aaujDP84OcfOOg
GDhRNNqnCEJA02grKCCF1rN/OUTDXX2dRsPau0Bv3Et2RcPhnl2eq9efcE1wAv82Ou2nD9elspUt
3WkRpe8/EIOFidse4tqIoa9Nt7khlr++aXBTTky4wCMcccmlsZe4smll2PblPWDxi8LrQDLq8rev
7Zw6Bz6B6BroztDAOHeC7GzgSa9JCcYzWwuknUW8b4pApv1T13hnwqtT1/MkGQsiFJCPHLWNDXrd
WmhVwEXW3spkr6Vn0qfnPn92ZfngPCMD4MVho17c8qDOZflPnWRQ+APoOnWJHQHeWgc6SNgDMhzJ
d6cH3A7Z2TQ/p2t6ehR/W5lttd4fvbJoYCWp1ILbuDOwDb5e9VO7+eNAZgfXgAS4lY742K6RBV+2
bZLquJo0qCBUhZlcJ0Qm3zxbmedo58+NbbZCiT5YvqEwNr8R98zwrlMh+zOezRzL8/MVQXwJYIM9
dabPvTTPS1JZ9BXOjgrIcthkzyC3qgJXhWBkwk3op8H49vWEzvmAj2zOBkYIhCuIAZsysrY62lgV
cJCr8roM/ZCF8S29ioP+Tb7LVXw5MV2dAw/Pi0F/fAFcwWBHA9nQkQQDd0BInFTY+92SH/Lv0gqz
RbyRP5GoxXqixLFf6i5Ezt2PzvmsJy8RNFZNrD9osJq/AyXqSgzq6rDdQ2aTXQvfXJSiCjTznO91
8slBSekvU7N5NvROOgXSFSF9GSLAcdQe7GkR3VuBdi3HgH7Xol8tj0wx1UeTM7cVAmF1heQFBDRs
GaK4JvTnAm7X1xvo9Pr9PTBr5pCMThdrMZTAQmffRc1D7IW8WqXtQq8DvpeAEvteOEIAxlxpXjis
jLVz8/U3OLOI83Q/SZSTaRm+QJ1nr63I6pCIVAbc8UHAo1p7+bW5OR3stGHRqzn1Zng2Wl3muTbW
52NfNXhRG1LaAZDoaBnqC9xI1RvvBAubsaaRqcZqWcWJkwRWWp0r9J24zw3k+5CvmfDLyAJ8ftQh
eOzyggJMnNbXoxyCAllZ4/XrcZ648WADlLNQZDfh0c6uWrRlkF6gQQnEFIhIivvYOpcXPTUKlB2Q
uUPe8rhOoywNHMTopAldOVUdHOdSFj44ubuWRL8+Fh86Wig7Y0BHhFuDSjvQJHUSuRmProy8KrZ1
Vp3D9p2aMcBagFfEVeYgH/p5VUQ1jFoCABeYiEgwEC3Q4jO39Ymtbny0YHy2oBe5J4vJgs/SOxqj
2mQQ4wqFDhkk5jkR9pPL82E4s+RuYigqLBNvbSHcSFcWsBg0wElffL02836Hn+cJORgwRaDejgtr
+h4fPFToj2SSczyt3RL5Y3c5QrS6jsChB0L2/0Xa50RZyJtyPn/Zmyb5g71sVI1jdbDX56ABzAGZ
LyGjBML0oeqCQQel7fgcAwhS5WDskufUDU5ukg/WZ8eqJgywQhvWW+fbaN552d3X03ly1cC+gnmc
8k3zq8GryFjVFJRyA9q8lgZ7wPFF1d/NxZl1O2EIqu7wiG3Ax8AKOtseZVFqoyQFCKJ7rsACa973
pN5zIl6+HtCJCQOeAQpNyHSax21avBxykNfjXgDSeMvr6tIdzxVzT+QpwF+AplrUwaeK8WwHZpWu
tHKECV8+Ft2DIx40icJx8V3QLkLmP8hifmb2TowKJiexELh6wLHO7oreUxnTUphE9mRvKXfl0HMu
x4kFskygIiBZhhraEYjQy2TGuEWRFy6hYFj7oZ60EMM5V8k9bQYdpuBDmaCEs31gm16ud42Geo/e
8osO9fAVqyvvEvxVLPrlrQAXkUy1HgA/joB9BRqu7BSVVfCtvVbG3VCdedpPDuXD58+u11xlueNM
+wAkhfCaRJZAXq3UQUCdP309khMXOZpMQJSCpxV17nm+qBG9C1JAVOUqz4g3aBLaVHkul4WT/chr
/9cdJAutuJNOA/YbkpifLzxL+XR0iqkE2K14cVGgTOi6ehSTMyf11PR9sDNPYlIvruwCLNQhBb/j
uu2tWyceQGdBsvXXs3ccKKGjBBkGiAkBtDKN7fOIdK0svDHuawB/4kjlLuKiUldhQRsQMXDjpcyL
dgHYu3vwWv3Cp+m1lVTrHkxIkRe3Z6AgR0cZXwQFM3j2SBCgDjS70eNaKCT5G4iluHW7N6v2VSbC
Wn095KMNg6sC7vxELwkm+SPoDB17txWIDUPfaPHYD95a6Q7IHsWKtWeh/Ef34U9jgImjRwdcW/MN
w21TyNEBpWyb+ythDDvD7cACl6ofQ21f+RUyCAOzEDLS3Ai+HufRHgKDOXR5wayBU45c+2wyU7PT
W8fMi5BpVTD0FKHYnXuW/G36lE9lGXdq+XdBIII2K3TNTN/igwswOqPt9w0axxmH2k07HgARfYXW
4SLJqgqAw1SdyVsc7xEYtHA5GsggoWFvdkmWTmzpvI7RHNGBEhJAL8BaSXnmWJyYOxgBCADxCeAg
c770VC/RVNLAyNh7WUCKYV9I+6npxOPXa3RqMAAj4VmZWAyORCmKGLANb3DR6USMlUzTVzM1b3/d
BMo8qLrrKJ6B5PjzAnHPrpqEAgBfNRxl9sq/LSotP/OcHJ+pSYXMBW4b0D1w78yMNDwfTZEgFtf4
SBYtb7dGJ+5zP7/JW3IGmnlibUAsDN8dVRDAM+ZHynMSTiV4W8ED3+xqDe2DWZoEhix+2c60MGhr
x7EF1/Y8OPU0XH+lBqG9NrfAUKcvRveb5aHN9VfXxwTicrofkFHE7M2elJ67nqS2CToJUgT64C8g
i3LmMT7eZcgGQV7gZ7PihLv8vAXKtsmVUYDfNan0e3cA6YHbnQtxjgEsAI9OQTyIn1ENOIrlM/QL
NpoHBhox6N/6nm/spHm3bNx8hD+oLt1loN5MR/JoqVEs8oJeuSQFaRhd+vYQ2GZ9MfL6Mi1ydm2k
xQuAWGf26NEsQGMBjcrTeoKf5wh7YhCVdVzJNOTIAhbyQtFz0oxHdyEsoNo7gWiQesRMfJ7ndnRt
qYNcOyxMxlemhj6nVkZ6SrYDMRmYTodfdkzxSk5zjcrL1J0xPwtamjpOX9UpShJ0zZoYRKZ9eFY6
Z06XBygU4Go4DVNvtH3cBsIrt81GytLQu68uxIWC3EsedbtqB84AtknW/DK/d9++PhdHx3w6DwRs
XoDwoBI4ByR1WdWMhp+ycPDjgHVW4LR1pOOc/DTzH9+H/6Tv5dUfT1Xzr//Cv7+XlRKMJnL2z3/t
2XeQ7pU/5H9Nf/bXr33+o39dVu/FrRTv73L/Us1/89Mf4vP/tB+9yJdP/1gUkkl13b4LdfPetLn8
aQTfdPrN/+0P//H+81PuVPX+z9++l20hp0+DOmzx258/2rz98zdUdD7M+PT5f/7w8MLxd5smf/nH
/kWB9Or96M/eXxr5z98s+3dk57Dg6LCcGKknTc3+/c+fAKaGarQzKWpOV/5v/yhKIZN//qYR4/ep
pxUs1hM6GbwA+BpN2f7xM/P3qd/GANYSlTT0S7m//XsCPi3V30v3j6LlVyWgYM0/fzM/7xG8zQYY
s/FsIjpHBg9u3ecDR1ytrMvE8QK/NJZ2/WgXGdDWtbvxymwtu6wLKl/ddH3+kFpDDUWmUGb1GOS8
R4n0W88ZDwLDCHrN2bY1EKygIKZqpUy5NBB7oVy2xVtDAlID5lHcg/5Egsae/0hUeo1o9MJq0h3z
quvSvWZO+/3Davw52E+Dm9LYf3tW0+DQG4w5RAXwJ0Hr9PMPnpWMc3Bfxz305Ylad/oV2LMjuD4X
CUuv48Jc0tEIxwhMelFBwf8unhUdbxOtvuNZtbVEeq/17npo44gn+QrdzhfoopDxFRmMyPPAeJ6l
K2Hf+sbO1Ugo8yUD26GZGJGp55dm1Vw1bblV0o8AdAjc8gcrnT+O3qeT93GEn33jPweIHk0QD0E3
Q7exuz4OELUmSsGh7wVkEIvUYFeJcjeO2+6V6W8LZq2qvLwahuIc7GWmAPqHYYAdcUWD9Bzhz+ye
jjuLVM1Q+QGBShUVKyKLnWjiXT9AIKR7GCef2WrCsgRB9tigZq/vdE7RZJesEs8OjF5sjZyEXnvo
rS7K6tuvV96Z8vzzlQf0AeRkkBADN8T0kn1Y+cF34bBl0g9Kt13YzfBUF2rF9W2Pgqmt1MXgmrvB
GQ76wMEUkyxRUti7TbbSxZvRkZXq6KIc5DZtn8AduGYqX7Wls+nN9imT9ZNN2TVGNcaaCBI9XldI
0KTmRk+twK3Mu1r5B/QEg7WrDUglvxltkUWqHbZ1oj0SvONNmq6MRosSjiazxtp2hrsbDPCrXIzu
sNQPZWXeINoEwJkmS4QnLwbjj4Lzy9T2gKp2l5LngaX1B1RVLnX27evJs9zP7/wfqwv6TIJba6r8
zV9h3ePaWGS9D3BWfUDF/tpNcO4Td6tl7d4g0CuzXlvdutY6dm/4xfc0iZ99ZT3RvrskNDTL6o7r
yb2tL2173Iy6C7EkciEz41XSZG1IForYxktEl8KxnrOGrFiz9HJrHYNCLk/aINWrBfXspQRFNOoL
O2tgi1x2C+kkdzqJOEh22gZuiKBR5Y93idO9pFly3xG+s+yoGVyw3/bN2tD8iKY+6iL5eOeU6aYA
VVWua9+81lvS8tXveSSIuy+Tbt/X5UKHHEuTVoeB59vGYbcZtipaAVf2hU7dtaNXF75VQCsi2XD6
TaMstBvjkMXVVQwbN6R03mzhQHFljIYKBNCpvYRDEMmYHPS+3dRlt/FbJ0RXf6vbl55eriDQsnXS
buNIb5s65BUNjvg3JB7VsHYLPURn1qpq9n3fXrLGAas/W9ZPruh2TVIuyzTZd6RZ9bLZN6MemqkT
og81kja8jLi8ADP0rtAAIKHWwhrL5TL1WURJhb77epuQBunlOhpc8PUxfw3p+Z3H1GVqgPIKYCHa
ouYqyeYd5aW9mYoDs9JVnxgBsJcqkMgtaMx7Mer4xQ/MothLl11riXExGPyxNb1divJsAwBLUpZw
3ZxQ68lFWXu7fNAWZpytuqJfcCq26PZe5Hmz1uLyEvjE+1pkkZ9fDF27BatqxNN63VO6oJa5fOdt
eZXqNpRf3A3aTh9Sh/4oWncd5zdWZS8D0nt3Rldexba4TQdrFY/VretAG8C0Vm435kFn69exO8lA
loGmpW9u52wS3D+uny1QDLiTjvUoyD2trGtu6ys6eqtsSN6c1l4pRZZo+0buml+M4LQKgPO9q2v7
kIoBscBwUY3Zm+bWT+MQL0bwsqrp1nUbsJu6m655bC3nYMXt3ibFc2NUV6XiF6C5PBh6mJV0kz5V
C0KwRzQU8MxA80Gv5vdpkEprCFqceLfGghJIB9XlrdMHiRhXijuHFC2J1sgviHZfeUlIpHdnCfYq
4+K2HsFJLuxVVqiHvDGaANO7tFpzHZd8oWlD1Iw8gOrKg1TWuqz5q+bqAYpjOIj1bWbmC9omr4ZV
X/NEWwMddzf47DWN9QAyZWg1TF/11DnURgFFjfiFxt5d5SDhZGsLW5FrUVd14NvNgSYARjhi3Xm4
hzNkS6s8WXGvvBWeeehpvB2d7L576VvsxymjVNTuYvCzqM2TQFP1QUeZZ/R/OHX9jljyti76h0KD
VExPNWxcvKvekOLc3lVadtPvUHt9HRgWV1jXCNIu2rzfN4l7sEV923DrQbwDwQNFEGGQoN9R72Ah
ye4x/zpLZcQSiUQIDzpQWwd5UT+VLHlLSng3RZzdp7Zoly7v1rFb7Xrbu6MmQwbKzKISREc0dte6
VV7lTb8QUDbpWP5cJvmFU9oHzoImszeiKG/NFnE2NfSHTMV33DdWel6tSrfaaFbrRa6lUOiZXAkL
flY6GizoDP2HB73tZdIUrzHUDiO4LWysiyh2lBEmubcD3HwinfW0BbikKbgcI5BLFkHnQmoqbetA
H0foUJCF7uW3ohHr1Fc8aAzr2tDdQ2mkP4AiX+qVczc0RiAr+1Vruk2fGRtNuqExFmaQZtpWz7Wt
MeCG8Ty/DFlEmvQBCa1V6/XrstADWvbIjt2MKJqlLigyQQxexl1oiuo2tx4bN70YRrEfKm3Xl3mE
XvltDOWKjskHi/C1TbuNQdgjqjiXXetTaMiAnd1Cmm/wHlUR/7BYHUm3BiaC7JuYLtL9QMqbitYL
Qxcq4C8Oy+GuapdElXdoZlhojtgBOJEGithR77GDMLPFOPoL3hlLHS1erK9xjaE8kLBrnUEfK/+G
LM96kDhjhr71e4jI6Cm6wbr1aKJ1xM6vJ85IAnHBjrRh3ZALmyf7innrLs42zFjFyE86PpjLfurZ
DndG7lzFLTih8Q58/UL/pFyYuzcIHCaWDg8VFW/m2PIq7RHmQzk6T3VIzjx4vRfF3WVhKqTzxsgY
KsA+J1p7GujgwPPkopfXlv7aa3dWk4QVRTzzH39FXZ/iir9iu/9bCHhXcvw3j/0+xYz/Yyz5/zJC
RMCEmfrDYz+KEPcv+UvLPseG+IM/YkPT/h20q+jnQUJgEr7TEeX9ERuaiP/geaGaANZ2QLxNOGj/
jg3930EMAPoxHwj+ScNTh8//V2zo/o4EBtJ6IOtCeheJ81+JDY+wJQ7amKFtASSUhdwaOCw+O9GV
341xBuU/YL4I+DgSRUtjkSmzftbQpQZ0e+86cO2VC0Wo0nv1ah2pqB6UBWer8piJD+48wBbIvEHG
Djk+dD6js2z2TRhDlZyjvhvYvW1eOHWb54FEzeVGCZ6/5bzIblpqg6mPpGV1nbdlcxsb0oTDXgDt
w8uuu+VJXW8+rOWfm/5j9OUegWjRlI8oyEOTGzCfcJen6PpDmMHjNMU1PQ6BP3guKJ19l48Xlp2X
awVeoEeb9Y2Ayqoc1olniWU2xsB6eL247lOfRzpu9x0RTbmsXZdBVtxsloAftNuMUGeBHIC7qawc
Ok96U0W5bUFJVZWVCJTtlwuwBbNNS4kZZXGH+5jkfRsmVBv7IPVKean0xL5iqFbte6fQlwW42FeJ
PtJbM9fiZVIzyDW1Fi3uZWwPt32msa1vquxC9eDpDTiU6ZeVpTVRTjRg8w0r5FifgBUYqyq1Q2o2
EPorE2PpVKTY6E2TfNOpU0RU8mE3OrW7buvc3JislyDH1zmrQzA7uBfQg8X/FdLMl0nM6j7Q/cyF
H1qq9hnybAOcYyPWb4gee26Y9YSERqX1POhTNT61tMu3RWm1O8vPhl1nkGKVmbLdiDLzQitjzkUO
yCmCA3t41uu4X404Jde1XbsXUDSjgZfoeRRDwfOiG0sj34gucZYovoBtxijcx6Lp+ukGxbuRj7q/
tXtR3JaVU8Ml7/38TQfIYGU5qXFV2oJUV+bQ1BICTBQa0Xs88BoJareHMqfuDFkML6K02yQL4ipp
zMtOjCDxME3wTXyHh+jr9aLVmR/3QQFf2tr48aAnz3paOOCk8ZSbIdRwGqu4dEnF6284fqJNAl/U
hKNtBiIw3srOij6PWgmPeoc8SG0jL22AFmJvAZSVHsyRdwjc0iGhoD0GrmUhSdyrYECG136kOtUR
iRXpaC6atOv6nZ2O+OPAgVieD1acvqGXEpSHaEjFviZL2Wp5ukzKxqVhqzHnpqor4H4CiNNrB9CZ
g/vApqTH+zIMTeTVjflmkYJdS6+X1bdEt1mkvEp/cgpW3uulC+09sBgkYGfIxA87ieH+NQ4B7B5N
Xipd9y1FA0/daRW8yMLbtqyHXCfIL9DimZoE3qsN3e4fhnCtbd47kH5GmsaPitrI9lbjyLfYpxkU
xLsidkMop1RPppnBY8xNLV+AvZIQCFcV1qHWBwWEYGO2JDCKgbqB51JvDQEeI+Je5kekdPMVMXn3
RnHonsC/0MRrNbg4dqXjDttUR098kHVppbaDrWfvid749+Xgy37hDISv5DjoHH2MUgqCs9SDxka4
qhm1wONdwS6bIu6WDZDqboDu94Guux6q4YGdq/GNxaazsp0sXTRsoPdj7sRLh2vZD82MgfZDK7S+
cMvG3+pOqj1QN4FsVWvUB668OhqrxkakUpOgKN1mkWc2Ohh8O98MTtI2Eyf2uDDBCtwGGnS8UG9I
/YumtKprq+ngNeumuDRcam26CuFdlxJtA3Flbzs2iLpDxdx6X48ZeH/KTj7mNpsU/2Tso9V3tBeO
lTkk4CQdD6SNweOSpO0mRRs6cvoyHSPfABIx0aUWGt2g9Mh0BrWMuZUuh1zifne1cSiDFHRqYNBK
x9uemcV3NH+It6Eu6GtKdWdXDQXtFikdhwoZOZTnMWcjQ6dGzSp0/zZKicgqTVx1AiX6hcec6kpR
O9mkRc0BZ3as8TVLNaisK948VykX4PbxkDVgKkabSTda6bdMUCPKs9ynKOnTajN4o34fN8YYtUah
rxvLECu9r81nio9EEOOb0lsw5uf1JS85qGQSggwBREKq73xovSfwngMYIA1zpKFGlXGjsY71yA8y
OUajYyPlOvpZdildXaSBTRXQXwVVfRtBeG7oQ+5xJqHeqMarxqrdg6jzetj4ys1xoyqT1ts2yys3
KJCZMdH4kxlLczSrrW8jIASfVndluG387lKbOUFF4ecypx8RqWdazaJCVAh84wzgHMPP5SHOuISs
Y9N9E40ib9ws4o2wBEhbUJi68oXWbUaVm+uRKUAYK0OlV26vWiOMu8Z8GKS0ViBbEqsSc4dGv4Kh
90lWEGRhQu7sqo7f864qcMzx/nsLPAAxj4qS2TZeMd4/6MKGv9qTCrxLbKj5k/IB0V4P0FFaMish
D5kPMyzJ+DazqfYd7bxeaBcxwwVdsB/JINCzaQzx1qrFcOm7MTswqqG+OsbjpfLs3gH93ES05IJA
8ntlpx6oJHujDu3B9K8aJrRHHfdUsRiQEh4QmI29CBrTws5EBb0qIr+MeyuoOC26Jdoa0x5PoZgg
IHU6ZAinRG4GBWCSNTYGj1eqGEsVCDjn9LpkxIT+ult6XkgKMW5wgos2kA5FzAshlIpF6Ctp2RQI
6dsh9to9lZm89urBG9bKaPgyVQAAgy8FGXWoPrYPcQM/LnD1YVzIumysSKfZKIO2MiEqxyw8TJq0
m33WZORhtBUqpXAVfph45m6Up9PXDM7q2gPvOlJtuaOPN0pHjgZN/s3Ok3GmAwThuAcgGfjOLzq8
ZklV1ZCYyt2xAkdgkxlB1jS+j3jUrXCDQw90jOK2LZBRLU33gfYckK8RegMLgKesceUhGL2ScBke
fKGc+8FhCE5xsRKOkFW1ycLAAMHAZDpy0WgghkrR478SCXJoRWIq5OQ4IvCB9yoOyxxdtBuE/naY
sLwS2xqp0iuosZC7puwWndm3qxg5raiAN3sLooVszTXPrwLSULA3JXBGLvMG0hwL5QsohGp1j43h
+bk61HCUXsmQVre9lWeramC0CMDG7zuBKgprVduorIFZIb7VpV3DN7Xb+CLXffVoosOlCF1BhB8o
mkNQr/fLO95IqDnUNRebXCm69KwOv5R6xbPdl/y1Vvn4bMLxWhND47cNaw0rMiuZLDvG+4tcVePW
bWw/AtYnvy9T4q9cvYrx9iHmRl6vhw+JLEz1TI1Mvmsg+dy0KsNJN5wKMnh1pt11rdMZIbCU6cYw
Wu2BkESkgMa7AIIag3/PAR04mMBTbFtIwEUAxeYhzSoFLDkyayAaN0A1mDtp0Ncc/qLGXIqGOU/f
2f9N3Xltx60ka/qJ0Ave3MIUyhc9Kd5gkaIE7z2e/nyl7ummSlyq6TNXc7u3pCgAmZGREb8Jk+hW
M6oA50vR/LAAM96nUqauzCgN7y2jlBRHb9l9IRxWVxB71Zek+qwGWjf5KisV2p2Zjt5xV4riKU4K
4VEQhAgLqbxSj+Hcmfj4pnP2hMprqzulENMokszB7WNRX4c43W4sozMPBdenhvM1Wqb34tyR17JB
9iZDwt3biqYApKhkvIztoGyDaqS7tJj9fcVliCxUgM90IlMc7qbCqI9C2xmLvczl8hYaurCLp0oC
iDzQNxOCcNrFQxWtULsaV9YwoxGb1xx9ts4UbQ1Gi5bNMBaehJ6baEfY8R4WcTa8dpIFfA9JFru0
jhvItiUOl7Yc5ebziGzksZmiBPUbdfbLiYETm5rZfpKEB0sM2FSaIISO1hjTOsiNYJOrleHPSSd6
YkHiCWZV/q4NokrCTMxjaDQxcxlFfJxV4Kt2Q2FJzusC/aYTxMalE1ucgqBOfbnOqsQuYzW/pVYU
DoooDPTsTO2IIDXEJpMMdofzaKPaSlJFP5S+b29KQctXgdhUp6orBTvkLrTL1N74lpSLvtKWqNzk
TGs2GsXhQxbSq1atvjoIVdsedXWuHkqlogdqRupNr0eCYmPFTP+PqqrkeKv7e7Mcy1UI5WmdiOqk
eWov1CjwCU3sl2YZbaTUbARbrcvUVeT4DGQNzO5QJGX8kGcUXHRBJr2ym0WfnjhcqrXYmclOGPDZ
tmFr9A9Ltai7DmrasxovZ/uHWbOXXmyPDTC61M6XSl8cU6nxdpSDCDRYIvCgMSlxYlsL5kEOEnlX
Mdo432pkepZBP/0Qhrb/3mctfcUSqesXo16aFzNU1NoJ8LrfmEare7Gm5oell/Etx/HbYynIT33X
WesmU5d9Q8p8Duah38SJpH8YUxEfGMQW4Ptm3ZdGHe9ZsdeOUWGUp1Q9q8NFMsoxJT7qqySaUx95
1XS7aHV0K1BnCgys5skzRLqHYpsx47VY1mkaY5QM7Ji+Imz278PSZOuiMfWdXunVSxUFy3M4WwOa
d1rnDVpMp5Cx9zGt9AQ8HjncqMP0X1o//xrs/991lf6/gwzo9Cb+0hDiZebvcd3/Dhg4/6V/AQbE
fzC2RHsXURLAc1it/LspJP7jDE+B60N35wx3+9QUksR/0EEC7nlWFqFdpPDv/Z+mkKz/w/wF1gTo
B+aWw/q/aQqd8QD/6TxqZ1lRIJgSQCgEMjkDLmBqUqFx28N0zNaCZZ1Vqd0yvetKDuZOXX96M1+0
V36fQv4Zimf63FwBtCNoM7nfTmYps3WdC4s5LdcI+peIo/MDnbnBdFMQfwTR+nuUIOqLsqvOQ4Fk
vtez7oMM5MBAcgx5uhXmEe8Z4V7vu2+DaO2yMncRI4ttQU2PqdCtZbQgq145zMHw9t8/PdoY4GzR
DZP/UHEJWr2CSMp+NbNun3Uy5p6j//cQf5Bd/vns/45xaXnW9mnEdZsYQKwAQmRussLIemX5JNuV
8l/Sii+DXbxo1QT/SZEq2HkMB7utm0MZGC9Xnuj3uf8/14wiAntiOwCE/gWx+9SQK+eo4drNE02y
7jR4WIXYUgtMc1EQVpPCLVVz1cl+Jnz8PfBXa/VT3F94iU9xrZAyrue8ZHgnPFqjdZNTIv89xO9I
nT8e7Rd39lMIELaCNM+EMNLWKYrGS9t8XU3X/On+QKr98zv9+xWeEUuft10j9+3UlcRJn2akCNra
jlOvqLykdCG+np1ffClxVcQBWvvvT/gHe/NXaKCcYOSwlKO1+nvo1Kz7pM5Mvt5Kb2wmlHbr5Jjo
rANXOg60cnI73UiYXYBl447VV96VH/DlO/70A86f+fM7xsA0FSN+wHhb7HWfqe4pcAfbPIk348rY
Ij5xuqbiffWhz7/pU0zEs7ozg0CwW29y52OwjZzWj+6L01lxGHVK3W7uIo/7Riva19TK/yACX77x
c7r/FHyU2iqNUoKLfuf2T6qj/8DSMVkJjuRj0xp76VXPhqsxL46QrFhQ8rDIuCCoVuEu92pHcGIf
/Vq/XlV+eLr2lL+2xuWhpXz6rBcnSb0keZvGPCXAjSeaVFV1YpBxiw+WM6wheLs03z00hsXOg/ik
eGc3lWv85z+mKb9eNaBrpjqA/f4AmnaCPAc0oFjcs/QsScKqL+idYNLplMqyMpozEEO1nifTcidN
v6Lk9mV+AvBvyNAZzgYMv3/ntOAjp5XCGwjzdRHCueEG9PfNcy3EZd6ItKBOIkLQnl7J0pp26pWC
4KujWoW0wOwLvhXqj78/BLdRgDkDXdMleDM62Za6vW7emv16Ca7JTH6VCM5DHQQFYa1Rif0eapDk
bugLQmnm5CbdfTfEjj5dORH/YA6dl8SnKJeOfqCsQsPKiMKNGqVC70w2zX4aPvbI23x13fDqD7bp
ZcCLZWDRr0uClICdO7n6U+Li7LA3fMWb36/mtfMrutx0nx/uYj3MzFJaISZW1Ts6luSeYYtP9avs
JSvTHVc997fYKZ7KwZ7dxvnvVZAun/XyMBGjiT4O8SXlx1IJjlHc99SRf1/0X60THfcFHc1HyEKX
rI2qNKVINDuSt3AThz8RI+2YQ/w9xlcb63OMi+xlxsUCar4X7LpKgX080se9EuGrjfU5wsVqpw8A
pEonQtPQU0h3geQPee0CmN+I2pWi88unkaBQcE3RQZBeZH+9MhqERVrWfH4c9Ue8QK88zFc3FG5I
/w5w8boiWFuoDvJJBKgapcl4Tuqq3ZINnjhGj3//NF8e3p+DXby5QTaDNKwIpgPrZ4rYZ3bY2qJ3
PlRCH3BW9JTjXrwxV8VBuQmf/x7+yrv8Q+0ChJZJw4wtVt8WUorywv9jgIt8oeN5r3XnAAnwLNl6
1ONrqq3XHkH+PdEGcy2Zc0+ElNYKCT0Mr1GCv8yyn76RepEISr2Sm0kjRLaJ1xSUr9Ep2Buv5V7x
Kl/B8Pbb37/KeYFdJr7P8c6P/Kmmqo2ozKGIC3RiTBqQsz9YgbtMmH+0gHUwAZHJfX8P+WXRztAW
6eyz3D73xt9jSvUsgkQi5rAyt7pT3S/vVWebD423eAxUwFg6wl6/wjX9dRX440k/Rb2oHlNQ3/pc
EzXZnAktraN1iO0qu3CySxw3hZ1Mkb6avHol70QAXa5o3jIFshIv7668gS9rvM9v4CKvaHrb99Z5
IZ2rSvOp/xEVtrmluESWond1N90IzuDIK6624X446PEq/K8t3351R85HAf2Rs0vgpXNfoYZyg8w2
6YBxyJpxg4u0rJTb+gOTHpGXEXqLg0+nZ2301F6w9CjW3TXljy/PpE8/4mL9papGI3HiRyRCYDfT
x6iACw6vSe1ci3Kx4uhaRCb6CkSBFiIElTu0gR3oV/bSl+kBTXHG8fqZe3aRgNJYbPGJIopAnWDq
72J7JcN9/Rj/CXCZfyBQJKLEspGASk7iauG+uahXeJDntffnPvlPkIsMJPTKUtYpQczme6I8qtOJ
SmSfoLpUWFdCXXthFx9fE+l05OdQfTmhu93bzHqvFPrXXtnFlxfUdoyRkmSnjY9J+dIbj2F2zQbg
AuH4z24H4MZ/f/iL1MLEdxSnhOcQgPIfmfOkNs3xYd3Zv8pjb3yu7+VV5l0vkq+9wYtEkoCG66Ap
02fpJCdm2lRe4+h/9QIterW0ciEeQqb8PVmDUMqA5/BsFZJNtaDbSPLbIIiuLIUvL9qf41xUQvUw
xXN4PohGByqBQxZ4D9zU0e30QV81PpSmKwfCtQe7qIbCvsehLiCgDiZ3yZWVqWR2hFTt/+K0+/Rg
l922AUya2IVUXeFb7/wyI89WshdTcw3ODCblAbGeq42arzbx56AXqahnXNmG50yBJcrRNErP0DO/
bkUvimo361rv7w/51TL8HO4iMSVV3AQjJCG6b509zscOAbG/R/iyIwFlHj0tWgLKH0KMZjRpo1mc
U/jmbC07rSW/3nT+fy9ufb6KfQ50sZmzMiqzsiEQ3sYrDNmYTl07jr74Oghm4JpL9xBdkcuLWBZF
uPnNZQBl6mXQc1uU7xvGbjXDzrj7+fcX98Uy/y3Wxb7S9F4tIIMTK3+Wize1ejCCqx/n/E4uzozf
glzspbOdzCTUBOncZVV6y0qlvspOk42fEksQParEC93/RW7/FFURz/31T7WrjgXPMGDeYRsG6BVz
sXOOxWG8JrP7xeL+LczFXpKWetGUijCTfGOkLxX93L9/or+/PZxAf3+OUA6DXDEIEE8GhKvMMwQQ
aXgzpKHs/z3U31eDckZxf35l5jwtXdwSqmkgEij2bK5H+Vp5+9VFE5wxIGPj3I4SL43AmFugNlUU
DODxYQc8hzl5PnqAjkJf2jZvpVs5owj4xpnX2atwxdf3ixvNb8EvigopFDTwKwSflKc8vJc0ygrp
FCh+0R6g2Fz5dl++UOTxMBRgCPqHGtUQqpVeRnkA1FNyAALgTfYi9Ju/f7U/oNvkpDNO/t9RLlbI
oKX4BmdEKfZR5+FV0N1QYwTuudOP15S0OMsTEKL767eEC/Lsr9rmlxKmAegUZeJLsTKkidTEkpLA
BoGaRdh6114VQ0o6SG7qoXrgA61VaP6PoZe9Tdzf4qvdaJmJ8UWCOTOiz1Y9kMhRGvvD0liLAVUO
xhiyPaKweJt0cI92qABPv8/KNiCHKoZgWR44Ukmp7C4aYTcndRoGvgW5yHCaLKLjUQ0FXEctaGfZ
k9U8XKALpRjW5VIXtOj1IPPgABLBqCQTDH15AHcbvAh52XIPnqsofxDYPIrXzbEqeqXUjiDMayNp
5caTImTM63XEmDwGY2dWQ6O4g64l8htsCVRRRGXptDtrmQHvuPXY5ENma1I1l98hF8F40xuh9Vt9
hGMI2rJI7SZLBOtmAs06VrYVR+B2hkVXUoCLnWF4Bs4ffJWu4JJO7TRvhQA4pw/by9gIkgK7apym
20WQXmqBrqZVaicY+oM/S4G1EtBD3FsFiMIhTz/AlXeouKRY3tT9vBI6WtTjooNMmYaXDpNWOwRb
aDWgi+sScKAs/0i1YVMtxWOGkA0XzA218U0Tt6dIa1JbS8ZXwzTcuNH91JwflabcgY9zAer7QWDc
ioLlpEq6qzR5j06JPcNktB7jIeH6Ke3zFKlXAaLjfKbfW289uvCFUPhynq7GebLbyG+1+zR512vh
Vuo7huFPkZG5sya5o44/mhYPbjENkx3z5UDGCLtGfigq+ZDr3WaMLbtvcy/u6w0I9bk4Auji35yd
KrXWs+KG1QRpCuek6S2wbpEUMyPcwXmB4M6CyW7QDdCOEtZ8ILAlaSPJO8twFPhZ7Mn6VjD29Qgk
JbMFDBfbzWI8dN2rKg92MflT6qrNocj9qX+PM9T0Ryyzf3Z1C+hecuelZfrrLqADsQ1x5sGkG5hu
1OKQNY9nRbWcVDam9AXEBqjyU5Bybzdw1Fzr8j4e8GhR96P5psY3S4tetbYN4DYsvpBsJGMfAxo0
ksbWpZ2lrrWlsAERr5dxsYPgrk5AjIXfRA3BYkA5QbOdjXXaR6vE3AXWodKLtSKdOrzaBBCRiQaL
ckYTb2dNZ7A3/oyILJ/hcadyjDZp+20I7iBFI2tn2E3Q76Zgbza9L6ICrg8vwfRTr7hTOjV+xma9
7tATMTd9SQdELvkDTmfue+M97w+CcRY4mUjkq6l9F7rSi8vem6ejHhReoxv2HO9kmdbNjSkAgi2/
V9GOcU4gHQrp3Wi3ItMQdT1mfshhk21n6lNQiUG7EZJTO60EeVf0/B/5psn3JV5quZMnN/PwOuQ/
E9Vv5dWSSK4cfYzJa7i86MP9NH/gJzeatT0GTyaAZxPgdt++aWrGmIe24LLA338waJ402cFQUIDV
H6VyA5e6ZRPNYFLDYOCNg0VdQGyDzcjDddLgAUVOhai77iQvFQ2nEm6B/7tsa0cbaI0NhbsYSmnD
XNnPsR8XjlU9yjHwBHSEindYvHriKuCtyeFO1N6H3bdRcUcSkRYBRSPdHI32tWh+iNoWrL2zQD+A
3FmnN6J8VOWdZEK0Hpwg5mzBgLzyDfkRBi2rc9vVu2IebCmQbF0rnb7YmqRB7WYKBEdHP60Z7kbB
dCtdcVplZtT+Jhe3/XBs1Gdk+doWlhAFoDYcsBxXg8DPZVBbIG8RlYtPZXbK5I9kOXWZp+Lkwkvp
otKRu6MgrNgwcvCwiD8nMXTC/t2gHG/fx/YgRI9C8yBP+zxZjeJa0fZVBNLFN0VHqmPgvGs5OsSx
L3T7qHxQzMShYWOX6f5cYJ+JyoXyiomMPsI19I12ZZSrpIB5TvD4gdqoTI565mAMBrTmNuqUu0bK
nKWDCezW/boLj0nFB5DiYyCu+kBVbKuFHbzBeFKv70gr2UKDqfHr7n2SGzvI34GT/Kh0z2Cws5jH
DkSJVUP/IpXklQXB8bWvWhcp6G04AQDJb/Qw8SvGUE37nkHTR8kpX2TPSHIfNOBgiXYsvypzAefz
MV34NmGJKZ8KyLheSe3BaGTbTJ5ENN2D+xFyQtoaXigdKpjCY3CYIcIWSuMqQYgmQcUvKh0oXe6c
ZG5rkTTxR2703Cv0PVatFSkvxnu1wMHOpGhr681s5q46ASXMjoLlZdSsWUTzIVtOi6YfQ/GYtPl9
roBE7JT0pgiepBD4Ymi6Oe8L9xJvwQ2URpanSqUT6S8MQG4bddwKM2KofCEjMc4gau0O1rzCIaki
VpKMwXGaeifIMWqbXnokC0PS5UBGU5WNOT03C+lAzp4W4S6ZngvLtI0o9sB/y8GbioqQXsovVvjR
Bpuk7p6Ncjdl4a0mRHYTHcQ5QFPuph+wCtdpPGTfgNPauaX0z2bSBGuyy+SpkyWnJPUp27SaQGNY
qNvZNgNFfVJGTXzS+iXaISLWwXGfYfgJ92OOS1ct3uqlYWvN8L3vhgMEbaftkCHU9MkOxKLe6mm9
HRbpPhXHoxmYp2aoH4VOXplDva678FVQwo/OIk9NwKndpca8KhMWvrNkOCaSLy7o8SPWgzv+ouBY
Q/OmjAuklvCkR8UWCrzu1iqZfiq3tAAGuHEQnOxGKW7y8nzSzUvoFeVCap6SfY1aTtNbENbaDxhN
vlaQ31BHGNrSw1HtbeG9jkvhCJPyvMjVVlKS/SBsB6Xw6+UkS7s0Dx6ljvdiZOtg1hnyqHyhKfxI
RWWX6PDsiyXcNi3iNEeoDHaQHEURldj6rS1knB6/FfJjV3mpsMrq3JXxFDHXwHtg3WxLAyJJg2Ge
4RUAPfoflTLCZXgn61naDZYuxQ8h2phqxPD0hyztA/2pAjYcv1sGj/009RqYW6fTvbZ0xOJtGVZW
v4o07kC9CU3QFbRb9cWAApNkozNrd4J5z4FXDVQq23J8bG8FRCOqeyk+pbMvfy9eRw2pxVWMOU+k
PXKwLLlv6bvIWFmot4AOf5pz1yTv0NqMXdm4yZYVUFnIPTZ/MyjuJO0mUt303qQVnb4Wxk417Qgg
2LRDAzbptwjwYIDpC4ananYjuyy/oV/JQF6qEmBTwN5EWmGrQ4pCN8GZX2TIrxA+TFvvHM28D2sM
J23hCSB0hpodORQtDG7IcbLOy62hewsiZVJpc4TTscTBWq08qmpJ8wr5TsseF50rGzquqNHTFYuk
20D9QO5EVzw48cDzRX7qvSxtQegODZKGmkvLwIFyrus/BNUe0SOXvkXVbWG8lc2uDsEhj9+q5nGc
crcr3ivWeXCn5puk9RLB9IaRjM0Zt0AiWYIzr6515bH71tbaSogxh8aM6MxM4ZfyXzvepCQ/JurK
SMCIVBQtnnggg1Swk4IfYf82YpE079OabiWj1fktKZjZ9Y7R3svdauhvphypcWMVz/fy8mr161HY
Ze1L3YnIZvzA38DJ9MLpmSHqOdraSeiWSerUCXsZyr8RRpg9LDDRmDxD9Z1ROTEcrb+V1e1YhK4w
0AzuY5dimNIPU+tJcjRpBdvC2gXaajzor6je273g1+WqT12t9MYnvfQAy5sKXEFJtyUD/aYZdYGJ
rq7JscZ1ves19D9yWzBl1FoNO2VSo6oPZsMBAIMuTei2RL1XandmLpLdVRIqtVmPcdq7SKXMkRrl
g51T3TSLR5ttIxp+KByiUVrXp3BYqY2vSl5i7abFn55ntDCjY0WnctmnqtsigtAmJt1fL0xKe5hc
PoJq+jKs/cgEnP9hJlvup7Bbg9mOfH2nNmvYEcno5tzJJm5FyOHbqOEnd8prdK9mN7DIDNgLhmtV
T6axriGtfsfMXhps/k1unBBP1HGVPVJyFuxzusON1w4r0fBqWiWIBkxktZslp6Y6gLkzQpsaspxu
jfxnVXhVdDtWp9xapye+B5QBsPpuITxltIlAkA2rCD4GA7aMyZM9BJB/eLNONLiocojLMWTPO6rg
CTL58kkUjvnIUNARipeOo6KSUb9kK/rSqwTSULHT+/JnALdi1ZcrdTn23yI4ZKiQQb9cVgPo9P2g
3bGo4aiLxTrMbPlnqNnDYMvLxnoZj+ljIP2wFls3PDP1VNOVqhNqOaG0Ab2s7QvJi0NPkx+ylkPL
jp5jLlrcQnPOtpXQbpXYT1Ib8nGqv0T5m0YhrwfH0vIQM0kmV3XzW9ZhjKDf6NfZOqwgyh5UaScr
m8Haj/M+K9ys8NBoiMsNfZJEvGGjjPXdpDpQi7LKhaLWvZgkLION4/PaOW+Ayxz0yEOrLBAfygQW
OT/hiNpjHDvjXYEsE55J3+TutSDlvEYQDO+z9hjEu6TaNiVHqT1b31TV7+WTmm2RyFe45UUYhGbL
UdwZe2buXKNaTh3RriJ1lWUPkuDGmJuMNn+yrh7qzm/F3tWWA9mx+VDGXXlnpAe5XMXPSICE5TYJ
8Xu8GW7hiqjFLuaASHf4T2c9UvnbepcnzzIn28M4sdp9SXYbcdWGSKCs0T8KD+2P+WdfbqCTohGX
N97cPqTQY/NDpEIm3rbTXk3vI/lewXQxd+T4B/+4vK1VUjbOsW7iW4wW5sRmx9OpVBEUWqeYwTBi
jWxtOanBWhRvpCMaSOJmgGZRvBj6asg9Uz4ak9fuz4daiLd5+pAMql2i2dRVb3rtZ5yD9JsWnQ0u
Qgv7mVfw8abTYp0yY9/+PAN9MCsSFRtdaQRXZACxFRNmr50F9Gd3TbPRaVTQhBvXuDwH+YpyYOxX
NcbicI7rYi2p7iypzmJ4CxsCSS8byLJvCQkSJibKWb0fjvjGHs5WHVUCKVPfLOWrjHQYQliLo5YO
XP6Oy81HUm1EoKHdDmpY8CRIbonSwM0g7jsVSj+9W5jgqAI4nfAgU5VnrpA+msKPPtos48+ye+z7
72p/Is9K6BGhHjqfmso/iz3gfSYad3G9mqubbPJN7VUQ3XZ4G8Rjpv5AxaAJWZvO8hiSTcsYuSnm
MPidvOPP3eVkmJXYIVnwUfNv6TRcdS7Y3nTX/siSfbu47XZ8qgo7PJJgu+6kZHdmthX6k5Irfrlw
ELc5V/+1EawV1DLD4LlvV3N91zWHiHwwP0hhvULRSK8etfFH3D6m/bchehDGxSkhHeUHRfhW627S
PsThcyL4VvaamGu5nJkgY4nupfW9QQYt4dSaH+2hGj8mYVfmd2rnBnDMJPYaNUBv4YnDEVL7PR0U
oZ3sfHAt8cZiY8CvM39Y420bHOuCymat3huzO2i4lHsqC9iMPC10svR7mzNrq5+LubFlyDwthdd3
XXlaxgw+0U5AEs5axSjo6C5LWLLeKyTGInxx9giRaVyovQniUvkkLraWoif3qHAYS/eo5+rNN51b
0Fyu03YnAnDKF1cwQBvt9MXt5tNgrJRpE863yfCE/K+t0tyY5X073hdW78LRrAcnDhN3nlt71rda
2NmUwHzNGhJWuU5GWxF+aMwk0dBJqx0ccUj+qr7XqqfhmJjcoU4YJZFUb02uqTNdg7jaNKgEFKCf
0tFWD9ZLbbCi8/QY+HQ6uvIuJ73zIs72wXdqwEhhPfS3Cxfc9BCoK8ROwI74UIQdztp4cZLY7bly
eFy6cd+TPrgc9DEW8BupcZf7hOPkvaPM2mOFEJFXVVj/jm6uuTEryRoVhH5xG4vMzxknunLhLeOu
Cr/XbWZX4i7pzieAVpH+2k03+MpHwz9YY0R2Yr7k5ThUhGtpOAFSiUI/Hfa6hmgTAGG7SdxBdLiI
akcVdaneTyIWsZ0JD+eKO3/t9R9B7/RQ2Otj8Ta227J9yCjfxulmoDcFrzyl2D6amjc1sLJtkTYZ
HoYofhXQ7BAeLLu10bNvQjt+q8OHNjvk0w3tqFJZo6fJn3+ZTdOP5Gdrvmn7eFXiprCEqW3pm7Lx
OM+BNvcLEhU7oXuJ0jstWZ07V3HKwYad1KBuNEBpZvGeTTcqJ9i5Yap+JGHgFKhN5fijWhg9Y7k1
059bJfHHOHtzABF03chen7DZOei+FwOZyE1zl8xevE5Py0K/zG6tVaqtaF6p6+i5BrJOJErkSN0K
wnM2umfqN1T5ybdwFCvqbtXwRnWU6nUX3t4SurJ1q1Yn4YZCCOeiIvUUrkXNNi42Fe2i+xxNqHZY
17T1hE0q78zB0SIcV21DeegRHnmdTRklvUNPK1SpIIX7Jhd4a6/SrMykXT4FGxS12608Go5Qb8yd
BuEFiSmZ1/waSvcm6klNeKoDTlQ6RC3kx6ihbj5qNf1U5MuStYB7c3s3W36S3eiWm4gJH1sDo8AJ
F25TVGfoA5+BX3ajuTqs98CvBuSneodeHM9UApEqHQoiTV5NT0HoTtG6Wrz4+9CrNuVLIN+24SHT
V3mwUVhaGOPB4lu2mXZbpDc0vwAXUvPSqtN2Q+ZJvZermzZ2A34HwmXGpkwehjf1RuV2nq9QK0Wk
eonQsd2VdF4xDHR0ytl4PSduadCytJGSsywQUY6CSCKt08jv6enX6VEKOWyPS/FCE9QaPhbRt+qn
UXVkwZVLV4/P+5IHimtv0o9x686Ng+RlID2N3Kpo1s25ZucfgiVBV3maESlcdnlzEGQFES6AuPTZ
jADteXqlJKFm/qbRxKM7T5r52Q2vybKOarigXsu2C34CPow1r/uhFR4Hi0BBrXpm4Z+vt9FxpOB7
SKnTMFmdYt6D6kVGgsjLaLe9LXKQ9vkDjveIje64UEn5YseQZ+T1+Mzywbajr4u9qXFjehnKdR9y
MyeTce07lDlNJX98bVBkqF1IlfqdhIjYKTG/C8FDLP6SybHTn6VoK9+t6kRu6lM/q9HAoTtxGKqd
MLpT+pS3njj4g+Cp9yoyHpHbZC7TgbC5lbhrjZtcBGviwM/UbdjDZK/aWs2lWzcblTVoeKN8mjXf
oEAL+QorLqEFuBHtQ5/uZul7WtN0qgyuCJqbkH2jSHViNHfQGuI6ilpZWrgJ7c0qOcnc3lvuhmH4
NJUyyxf9kD6i2yUVD/0Qr9GsRZsVBr5pNKtF6LxCTY5SMr2rTeeG/XQz8t9NccndOq7fsDOX0Uqz
9LXaaltUfN6Z4YxO3/FutbEPUKcZHmMzMTzZQGJOK/vEOVNHRVfU8yVy0nSRNnHa5PCWm+SuDDNu
BQM89ooi3BzQQCjE/BTPwrwtuoS/ZTE+KXquKJmgitsGkvRh0ZLw1AYqVzM1RRadXx8X7UYRW9jt
Ldq/KJAm6VYdy40mDrTqw3t4fuYxzYa1HJ6lB6rBL/FA3KkiHftA0dDLoWTSihpdv8FJ1FJwu1H0
tBJn1qxepQjcSZZ1bLTZsNXSfDTYL8YQbac8vhcMeZPljZsqHAcy3fw2Z102qXgQhAKwH635NtTX
WYoGXZ4mD7mUdvt80U8IoX/rFfUxadttoaCwUVq3/UKTMl2oexGVQKF5F4vGj045VxNpo63yaCpc
yQB81ynCd4SRfsYCUgxojNOitxCwm0X+f9Dl62lqvvdWk61ya2RIbYUno+3bZ8Oqsxe11ou9FJ35
9kNhrqCUJXctFuR+kwTcusZZXyf8wcdIYFXo8TielK5CEKrq6/7BjFXpfE4wPnTzWUQB0GzLLPle
4qIV7sezTcg2V/REfYJNUUKmRwuHfjJ9+7OwIVYl9DtHWbovUjQG/MnKwn5XCmIlPQIxy3rFyVDt
KG/SZuZ+EozpHEJbMYd3RgQ9h74ghUSMpvR/SDuvHbmVZGu/0CFAb26LZLl2aie1dEPI0nvPp/8/
9hyMqlmF4r/3uZkNjARFZTIyMjJixVrHyvAq0U6SuAo3AB9T1IWiWP3RJZHMO0WquaxQdNd+5IYi
tDe+mIfhNq0DKqudoRU0Saawvm3CLnkL09Ya9lMjZuOhQ44s2ShaBn5SzbVY/FMljJTbejX5vJfE
OO9hiZWF1kVRjv9/LFE9fuihwchwxjmOZlJPsSuRYiTYUG9qC1oh0FHvmFCn9pvA60mxPxwU7TgP
pyY3vV9Nauq2Y1VRmESC1dcHe1LEfH6rw1Igf1LkAAbMIMtSXluGNaTWQ5UMnXcwJlxlHxuj92SW
gRz+YJhuSOjZwdG2aWjXBhtU7ee7HxIaZDyFIgs6yQ7GsBrcxFLyOQ3x4H0ZuKQKGCeh9hBB4VGT
HZS0pLiRTKl0MDwrE3wX3gyUAFxBSbXgq1TACvbUh7JXffEN1YOvw5xH+0038+rqV17FkrcLwpzC
ahY2fblPo67+OXVJPeyqTA1/d1LU/akh/WCqT5LGjEM2iBlPrS6Es1exoFWJNg1UHTnFRqXp6l/S
FCjdwYOhQPllyLEmOBbUkvq2EIMi2vmtJWybQYFTDYZitbV7WUXlO4GDryfjroxwqw5CVNwouQbH
ZNIJuXaodKnYS1XiP3QhI0hbNCVANeo9WZjYA6/emjXsw4z/hxYFhRGPzmD3NQ14kPKi8+zSZ4Oo
U4/B6CQqnuBmaTcEu6npx+zGaiY5etEGw1K3VRrJXGs1fN1bPYy8bylEMIZTjpr3zRRb6RdC3dz8
KVxHwzZJoVNxC5jkzd0QeFGxVxqxlB+yrDaPSsP9PYy5bOfpEB5biHyjGy+MhdSFx6GnFYCSXWhP
QmeQ58FL0LqF7sE15fc9CTwcuWPhdrnsORTTQziyFf9HoYzJsIFjIsztzk90+VefmU35vShkGgWm
qOeeHfkNMFmx478uJIFZ8mi10Zj8tJSJ9BrSJGJ6YEjC9zwjVFNgEMSnOoJjwE4qRQv3cMAFmpOW
fVoBie7RJ5fSsvxSj23S3WT6QEVVH+oB5gsWVLs5Dph/auHyi9jaNvadbGpTEAsJ8zyl1FC+9fkZ
jIcnEk+Q1pOSZiM0Bczrmp9QaKkioRlmzjv9p9cqtbpJ616T9n0uojsPNI24qDRG9yYGVVo4RRJ5
R33IFd6bFZxtOz/QUhZU5cyQ0LhrDrHewWUajNI9Ha5eRZUNoSV3KCcKu1pa4td5BOpgV6czAVVa
oYJnJ104KrtqsqjjSQQQ5VMC+b2/N+R6mBxtVMMXTUh1Mq+yo6osILBUcutAtbEJawhLbU9MK8Em
bEHCItfp3PIurPAtEehhU1wHev4iC13R7hopPspQWh+UtminfTyAxPhcTaVMSageEzr6RjO+ZJ3k
6HEsPFqRN36DtGW6B0bVeL/N2mLKPR0URdoZfhyIcCFpauGMaic1Wyvjat+rmdrKj3o9ZNmjlptD
CUFqok1lelSnURO++tUoDn9qn9vgoYkVr6g2NNc4T3Gqaz29RUv/MShmPtwy6Yf+AARXMOtBiNOS
xuZqBXccwd8YeIpq/C39kwV9Y7pnRClsv2nM62tPeqmEoqOloiW4IWenezP8tg5vOr+Oq21tKV6O
50695GqtIeUOXDXRi9zFBuUStlPfyGpDjjAVVsplnXg5L+p0EPzBFWVrABEpD+2MJs29300zWvk+
06F5s7s473JI8wbKFK0nJpYtRwPNiFYsemCg8P4amxLx7nGTzLRGLloPyehC9mFRb1I8Q9krZk/R
VRKmKKP8BsX+PtehoNv7jQe/dBml/WPsq3V8HJXQD90hN+DuBv4hFaCRU8Ii3P4hsIZoBGSbtX3q
jzewzGgm9bB0xmmMPgDJX41vpnD5lSN/j5JFi3jrTD1cjsIt0+qzEzNoHf5iW/3mO6IzfvcLXXRq
EFlkyRAMpm3mjb97j7ZWbxvvbIS5BkPhtE3f2QrzcuJ+upXf6QyrPqEcnaVyafiOFleRX9KkCcz6
K/puHazGEgig/hvEKfkvP4ZY6jGamo7OTwynkus3DaKeg5IhRGn1eSh+ViMlGh79d37IuDSVaJtn
Fa3w0pBb6yuNSQnH8AEwQVWTCynF+ESLoAGuYEV2ar9uI95GqTJuGwm2RrAPXd2/6WFmfRHbgRKd
JcaW5ta4mUj/EQXW5x4iKDpHYgyiCdWDmzwLh9HWjbrwtxnTw4yN8AsCZxaCE23rncNF6pXEQyzD
1DO3hfLoRzGhtblJ+2FK6EAkM8e9NHajLahawxOyqaz40Ad9V+9Ub6Ia3YxlFDlZptTNDVoWY/bU
lNDxHRIl981NFHHubzMzGhvXCwZ5svWWj2PnqPCYMMUlUeLijTTrAG0JgQuoyJyOQS32lisMQQtk
1JpounRBOnS3oGMzbWeOgZG6gPfhIhKbZoC2cCwp+0whKK6HUshnvnUzL4Vn+MxV0zaz3jQBNkgB
3FthY0ktD3Ud8Qavx/MBWRr2aHYBTamZqKk1g441iJ3V/shqIfe3E5SDx8IPKrru4lTDxi+D7/Ca
aE4AiHkPYVUp/p8ahsCeXMgAGOx4MayWW0FqoV2T48DInbAO6sC10vKzmg0s6lbIBqEnaGtI6AJK
yxN5lt4rR04itXIzKcQnQySAFzcM8g5UX6eiDx0BUgj/AXaenkYI0mf9ox4VoveaN4Np0h3udQm3
8cXmuW2yQXmqm9AoXBFCEPpxsR/xoENpp0hfTF0RO5fEJLWe4NzpzS/yVBuPUQEPppF6akXiMErR
3RSgtvyzsEqrorvKkKXDyBT8kxzjp8KUGXHejNB2ZT5iBJVmuG1TqLHbDoLCixEhps6BXTZTDyg2
jPXR92GYOODLo3czCpoKe1vgm2FCbWH0EjiQxiHaIhGl1rupiDzpoRDjRnhojaGTDoWqwFpU9JIK
a7ZZ/Bp5mMH8l6h/Irl/nsZoJk1rgH7LlD7IvrZJq4nanoEqKbbb0kf/oI3y9sVK8l4CAhOWzR8Y
A71sm0NORCM89krdbf0g4LUZDIL61hNm4j1jwFMOvSIvyh2ESmHjIBeC72hK0DQuswHBdMhNZBP2
KYRlGZTVYZPx1DOUT6OgZNWNATXKuBumgpxJGDjP6MUkunErmQ3y4UhXqrB6QAuLSC8Jr3JoxZh2
qmWZw+gyLwdpO87LvYyHqwgWRuTU1OLU6mcPQx095zoCixbWmlwdxLY1eMlwSitHGoK45aPX2te6
K1V5J/eCZn6T06RQAMCNcUZtuKmTZgdaWrScykQOhZxASmD4zYjQeyuNdO60TIni0h3TMA42Q5yM
2g+eACxd0FoAMxNnkPd5HCfZOFCNTSBu3bdqOpDFojwRNrtCG1vY7hDdkanxT1NQ/SySOkq/DUBv
qieo6yZ4bUuorpoXCDdLatI8FHThre2EpntWTIV/xo6rXuheM0svKC1KldJS8xT1TD9EBoRf90GJ
DMuh6OCO+hJFMEI9jIIsttsc7TlKRSGS1U9jXUT5My5XlDsxF+FwhMI1GnhdeIFcOLXWjmTaulmD
/pBF5Ivt//nLID3H89FltaN3MMfSvK1E/urOFNRRfvwfrnivqqhCbHDn0qIFr3NckfJFR71TU8Wy
w7DQuw3kd4PgrACBz3GwAGERp0MKEUlLbSm/GPZK20MBxnDCm7mjCI5iqDuPCsJxFb7ITrylSvJv
TMLUZCDyJBu6usD2J8PI3O48pJUANN7qaFrvBNvbTjYUI480LH6vMWAs8fZodCI2/l+DS6If4ikP
lQKDQEr92JhJdf/pMMm7CTjHkbA0JAvhx48weEmSakWf8YARpNnNTmWYj9J0lrQjOU0oPDPy1ApU
vlTpXq4ynyIjVK5fWy2Np+317V1i/2G3UFV+ADQbFgRK2gKt3gCJSdKOLH8CdiV449eygbxtHE1l
I1LnW/uYy719N6dD6KEjEKmfiaGOhcgxn80Bz5zrD5A3IO2W7jpq1xjcjQ719+3aoMZFqygbGSIl
KWgqZhD9yaBGnyLN1Qw5VqlR99KNp/+6votn02Pv6zqxMG/ziYWa/FHrxULdwLeHMukPSQwYvgsA
dvkRgj5pSkyN2u+VF9z7cn071cpBgR8YQHG/JvB4xluxcK4lUUabTLXVBziXeAz3+TfA+httZx2h
kNjpT9fXvZx1wJQlwnqPEqumw5ay8OMoF5WsJFpu6PXlMBS3UnJvBdlOEKCTL72jbK5RkC1Hl/5j
kXsMHbZZYHT+85ON7oshEsiS4Y5KGscCljKKdxPgMOWzPpUrZ+N9tuB0rGhpbDG7BBReEQcJY7SK
br2dPDBygCia0zolKE2aWFvDub6hS09dWlxs6KSCz6VEBXin6G6zBthn/09n5VAtB2evMRhjzp9M
WuxgGI25ZoURaOHaMA5KHKe3XNfVyjzl8jvNVuDuQZQB/Xe44pZHblCGFilniFom6Zs3fg/Ft0CO
eS4yUEm7+vquLYdglsYWp0/OJdJXC2M9yIOQ0rVPybOnL3zdzNkM4NLOYuuaxqTqMmKnkwW7lkGH
i9Rqeu2QgVuhFSHqT5Du7YKmX/PEtRUuPbHIpdGgTbAJald4oFpvR85MOwW2xnyWbN+mH/wgrpGp
nHEWsGAZWTiuXsj+dARXP542Lyuqsi3Bjcycd7NVkB7THnhxULn5TnWgbJjPgffS2eJWdnT1MEPP
DmunYv5+p+dw+TMW31cx4iAS496ji18zcZ6Z3i/RaMSdmsWS43uSsVv50Be2G5pDk84JSYdpKosx
NZG3oSYkrLt2lTc9YG5rY2xL8g7YiukJam6kb8l4ANdcN7w8NfM1Iisy0h2yMou7Lo4/xaiw4m8A
7DHT5yHxXsSu+m3A6d1kh1p5vW7sjAfj3RpzVSqqR3xdbbHKlITAq2pR3US3pqvvQjgYGAv+1R3H
bbCvbPFmfZxrGd+WJuc/Pwnfgmr2gR9i0qsH1PxAJxbSSnJ10YTJiJZm0gk6E6AeLeTNkmhSoZcB
NTTpKsjD/Pn61i3vvffr/iRrWuycqk1qLBSNSjqfFWTdiXXskVGOO3r6JHyD7fXZU6pZK0tbnoN3
sydZxiL+dIjVKeacxzBVDfTzU9l8tTSGk8yVEUZlHik9PXDvhnAJnJGcm238+JnqIvQsuIpps6cO
0nP3MmWIu/TGePZ2zNEcqxdgSXRCHWrcB+GuKRH73qSUnezg++hQZ/YkZ3B9m3rR6tCtfGHvdWa9
JXEWF9f1M5aLhJdvJXjKJv2j/DSP4zf9j/FWu6Mru+Pv4Ke0p+HmDn8ARCZPoM2Le6owLihhyBiL
neeOK0d2GSrYKtSH4D1DfZZZ0+UsdTMhOdB0wLizuvrhmZHToq4BwlVdoQs4u3yWhhZXQO55DI7H
GGpKxvfj6JgrFvrVyrMZVDepbu3p+4J+KqFZNyVzzfqFU/VhmYvI5M9dxJw55M147F2YgXYAgvzf
8LxtZs4cwFuWY7xcP2TXTVIp/OiEHq8kGkeYrORPofalFqaV18h5tIV0XmTY3lIUiGiWUX4MddUT
eDFAlUlhEWBCx3BmAN4hlyB8Y67m+nrOPUWGapWwrvJ81qCy+LieyQ+kyGQiczP44h726r0Gb75G
afyfm+FwGDpTyCrEOosvlVYVL0aarABrdkZabz35ByLhznUjFx48cw1A0Q0YOUTV0heL4UEZtJbc
QfxdMVEF2OBrq9c3iAjshHTKbtRYThz0hIHDyF/C3qLYn/yc8vBTEUZ/cmv4fv3nnAfGj79G/ri1
CGfEsWIyYTEAg4yNYQM4Yyt3zHcw+3Xd1NkstE6OerryRewfQk2vqOKxv0DPdmBs7ZmSU9kD1Xby
Q/RddCobkYKVr3p+GGTUFtE9w3HQoVoqr6NCkLWlVrDCLvYZIaleDNlcYxq4sI2AS8j1kBDTyPgW
H5V5ZJqtDQcijrUbuTM2rQD2fwgehHGN5eeSKWSbJBMrVICXmY46oPRdoWtPA0tkhHBAB/dn091K
4Qpt5PkZJ53SRUWmzMFddnYamszTEl9TaUIXxw7hVe4mmc5oC5o+JGGeUgDKKx4yb9PH2xObKD0z
rc7XkrXFNd1o9Nf9TsEmigLC58L8HGXgq4TbQXFNeugjClOoqm6V/ut1y+dOopCuU8tBjhidw+X3
i/RRRT1FRW3Aox/LRFy2kTVhWFmffGFP39OCuSQHG8rSFw2hUdFQGtWN0zhg7Q9wHTCB6++1bQXi
ZWMelJ12NN/oVLe3mj0e1JvyU+pw+cIU+2uF6HmOZou9hkVCxFvgCOJ/FqexisS+n2R+y1AwzyJn
DC62oGJpped2P4Ip71ukVQwEEGIfUYN/vN84lkUbS2cfqOd9DDu17ytBYZak60xtCs13r3m+buCM
yQLPxZdEGYJnUQHYO98pJ/ny0GhFypycOmOO4QlgAFsObGDC9swLyoBY6ZRvZeWIWwWi5/Vk670Y
sNzeU/vzMT6x3yMjFcsxK1Raml82TYHsYGxn5vMs2MaJLf+0dkDp3dCxDuV+ZfEX/IxABBcOHxhn
XvpZI42EjgBNIMaq9GoT7hMn2DY3Zr8bbuI7xiMcyWYW4FkQ9swpXTd+fllzt0mGikvJCAIs7zca
ob3qRxrCLSOkKw9G+2qu0Qyfh0DCHmg+3irvbOiLi7pP6sKIgQZsMhWUroUL60e5ro6NGq3c1hct
QVwhz5w/+pkOQYOQbimJWIonpHKt4gAKCcKMb6WurFAnX8gL0AikPEfdeuYWEhcOKxte0VX+xL49
i/bggOWKnADKaEawIA7YwBjgtP/8U8HULMM7jL4nmdzi1io5l0PXcdEjv7RRJWEf8m5O1p6VF/bw
gxX540lANJZGS4EV8BNfUQTZolkFv0aCNFt1+Me+98HUIqbBMzKkpo8pRKcYuaw2mvxdFtLddSvn
kRMgG6eKNNrieC2L4tCRqKlgpTKDfMcxQ1zuto+HgzbweoselOJurP75Fs4WufFhUTE13jMft5Di
txynUyJzF0NLrRt3lRHt1OkJvMSKw5+xxuhUpUnsNcnikaCcFVIyOU6iliSUyi0iOkwLvHmv1kNz
qO3cltpPpjNzfY4C8OUNbaT7ZrdWyTm/ij/8AGPxeEkyTZ9bcgAcJmWXwA0vQlxy/QOeFfoXizQW
+4kGJwJK8yJrtwNXu50ZsekVGTva0+4qadj5u9uYKwKSbnGyKQouwlVFoTfUJab60E/Tq0/EDjvO
XsGAOhKYINqna8s7P3HzFzR54Zsa6i7Ll3UmiLUJ0AmYMiQmYNL2NRwQYk9iE95kUHqEc1J3r+vZ
b0N7NBImhdvwxYCHoAOy2VrSynk56waw3YRrmpBQAVFcWhYewBB1dTMBBVR3ytaKbROOlq1lz+UF
HXQ+PAWr9P+XtkBB3oEyLNHNWArI4DsdTHDzkK2R/5goNflt9WvqQCPSh1/xpvMbj68KVAAVUYXk
8T0VOL3qra4eYw24pveqHiHNEmwKnq78INyZG//rsEOaCxW2tTt+zeqiqmFkgtDCh8dH3g0OLde9
BtMAb6nxk7ab69rql4gR3NWm8vnGmjzFVb4nmLnzvKpGf6yofcyqO/1odRu0XRlgKB66feUi+BTa
DcTUaNXern/T87j70fT80072OclMM/N72OLUXXOQ9vphrrYWu3ptZ+db4mPqZoowwdJh1tEgOiMs
hA9RCqVZNFHd+Xsy88ixbP0BU7ad3a2Fu0uLOjW2WBQMF2pGlex/F3UT7hpX34r7NTMX8uF5Ubip
Re0P+uZFyENxxK+DDjujPW2zW/lP8TV/DLa6A2G50+xa8D2Hxga6An2se/2AXF7iX9OLBAANUynt
IdF638/4GO76LWQ5W+Nw3cz5xfFxhYvLv9XhtshUzJgw9nT5TVxXayd9zcT85yceWFQoRfPsneC/
VraBPb6S3+sHLklXsc1td9f/QJPt+qouXMgfl7XIC5luQItyxGbpStvuE/Jn4XiYAwyYfRvJ2PuE
jkP8PLzS46o/pc9r9NsX16zQrVYo1Sr6stY3FH0aot3Mmpm8GKVP8fDn+grPAxkLPDGw2NTEqKUB
ufeJaWfhsRqyfdVAFwOu/7qZCwn2RzuLjdQzJegjHTvx58FhzHDnH2cm12nuAdrqlpnblUCytnOL
ox3FFTOC7wtTyOFpfTMaubKm84fexzXNf37ikGWW9vWksKY5VIl34aNWwc7FgMLmP04ZucJXjxnZ
2u6NDUXT6+YvHuyTL7e4gvTcB6jmYb0dMwYEgts0+yzzJMsZjZSUR6XBW79dN3lhT01No1Cjz4im
cxgVyGlFCoZpYxl3IZQeMjMy1y1ccMcPFhZfLUaRVwGXyfhe7HdOAkx/W0WqeZPJvb5SpJj/qcVF
gwAWJRgaltS9lu8vCSY90RDqaeOrzAOaIZKedw1DBZ20dm1f2rZTS4sQnFRTH2lRwyhw8StWni1z
pVh4oSPKQ+hkKcvg25MimQEGKkd49veZgyiBeIi2qV06vcO027CB41pf8f/LG0hY4psQmZZ1Dm00
PZg32UCv/CUn1HXgWGyV31JYrDjFBU+HxZNOCp0qlWUuYscMb2AgaOZYGnTGnJXXQfQeDWZMGarW
XuW2o3wXNI7epy/XvVGZv8yZj0iGaaC5gErf8uknemoLiL3A4aEQZLzGQvZjfO0O2WEW16GRyE0A
cuqOQsG2d5TP5o28F3bqQ3YTfOaBMStrPRmOeLMWTi9EHtNAYUpWKXxzGhc7gv75qEMmPm36KBb2
YmYWzyk0YT9Hrcke0J8l8xTMbLKvb8elDw5Xq0jXaVauXNZpfQpqwDoD7gpLbx4tSSjvp7rv7gpT
ZOa5N5nSvW5wDmHL7YfwWVF5S+FlSxxH11hF74vQjYaaBZkGc68WPEIGkxX6FpzxPWMZ2+sWL20s
zzae3iKPFyS8PoZ0XxeHwBfx6TQaQaZPgXHTDGJzX2eq+CdQ1P62kukX/wujdKRYoUV9YXnJd6lC
b1Rvp43UwUoFGWKl3rSQ+6ABu4kpf123djFamCfm5nB1cm3BMSaIXY65mTJ+cnR7kN/l0SCAmMux
0bfkNbhbCxaXArvJzpoKEg8WsPKPRplW1EqJ6SloD3q4/Epj4/dtt1M7eAKur++il55Ymv/8ZHnN
pMl9IWNpZoIq5MGd6Om1ybekf7xu6D1rX7onIq6A3wh/1hnHb4iCfdEmRAfzrvwc7ks3vs9DGmvR
1nLnXoJwtKhphLbCZBQbywj/iuNculhOf8DiS1Yg5kN9Dk8RnHG+uQ97fWUzL1TSKVCerHHx3VSl
5/ylmDCeIeNQ3uIn+MlswYWIUXXgT3abR168brVaibropqeWF98RGbPAe9/dGSQB3Hbb3chfm80G
hhyeaILDVORaSnXJSU9NLhK6IJ7aXChYbAKjgACRXKNlsIv/uu43qytbZG5WofhTUmKmR9gAthw7
PoJZEdzONjfeJtoXx+JuFZB+6RKd+flp7tEXoMX+8VjEGcNPyby2Si6/tlS1faP+XBrpT8byth50
x4mZwlq6RtJ+KYRbc8OdM6/QV1ykJn4LOLyfXbQIBNfPX7swetSyz1Eq3/gg48M1vdsz7J9OUfjU
4OJMFNk0pe2IwW5bgiIIbP2om7b1UwMIFzil0755D9afRqeA2r8Jj+kv2gureNhLMej0RyxOjRJO
YxMP/Ihg1PZ6EzjBeIC8qzRW+hYXP+rJ7i7OSOeDqOjnxVJKvc226a6dFUxX31KXXm9sKo0RaqjA
35f1i26KwjrJ3u1I8LS5JfDs2GbAZad81149GPLsfzrO8J/v+Nek/NFfw7YqvBG1cshqIH8c91Es
r0TPy+fwZFUL35SGtDGVmlXNF6ESuNVL90m5oVe3SeBIhjgIElrAV2uw0NXdXLgoM6dwks73xox0
F3M7ebae/B1TdtviProJXJjCyty5HnTky67ydz8XLum3WlhFFUbV3Qg5lWXXT6rbQSv4W4O+gLYs
FG35prmH7nEuqMzXVWKPu+JOv5FvhcfyZfj2/9GonZd6doWefIKFA8v16FkUiOdfVd7PDfB3H24+
F/fKZ5gDkHhZQ0NfPpp/92ER4+nFRUNs4Fet8CUz7mSju43bzo3CamXHLxTe50j019IizLcjQ8z9
7MHenX6Mb8Kj5coH5VF+qzaNndxRSr3+iaW1T7wI8abe50rCYBdChd43aJZ38X46gMqFYc+FjPVW
uctvpT/CEQYo37F+Xbd+0TjNWk1SqXRSuv14XgF4QOKSYrzr8mCbKZq8Z9jwxe+np7CrfvQWk2B1
/VAGzUoMlOdjeuZD8/MA3CeliSVuJVAGCo/AtwiCcFDYxUPwAAnkHtoEOIrSt+BedGJHcJgMgvBp
DwDqQXuBs2+t4HQB6cj3Pvkdi+89oa4gywa/Q93B+4mOFY2eLVQQu2BlxZceKaeGFt8Z1ge5jUUM
TUEP9Yw/PQ0tmKBYQqhoEoW9XK6Jg1wOlX/Xpi/6gqiSt0E673H3ln9vfiUO9BF25WrfpKN2jG7i
bXInrmE35wh/5buevcVMOWtDGZsVb+1Zud539UO9FXaJ2++Vw3X3vXxaT1a4uG8mOZdNUqC5o+NT
CyLNzW31ADNs73gb7TVczREuWzQAVNLsBSFnLK4ffUq9PkywCLmVM08plHZ+l4LVn8V6i9e1msGF
viuZPG8vetlM5p3h5rtYCXWjSCamIqRt8UnZw/8lPkxHfUuZYlyLfhciuyWSaGq0H+m/LmcFx6gG
+wdhDadycLwjxA5zIBLsAW3E/iWF9vLouSvf8KJNJiCoUFpg5pYeU7RSHTdzvaDbxk/S5seAlNyA
HqSr0Vth7GElgbjwXKAw/9fcwmU0xqGzNKMeUqTVo+X3+9b7PQlrWrfShXPwwczCT1TQxAGyAzxo
W2mTetCK6uiA5HeDuRXF+2D4ahhvCVIKEqZja01p8sJ9OXcfmHYntFpnVT4vqBNmpfEaCR2TDJUl
raxsXQKyAmPmyve7uNJ5eoWWhCbRsv94hxR5LBnZLC8j7yjuuNLecNNbSILJRv65DBYJJpMi/zW2
hDrUUsT1TPDccFQ8No5qQVQDuNe0r9eXddErTwwtb0a5Dw2wzYTrOnKRhoATauWwXXTEEwsLR5y6
yujrGAsQNMH/0cPvfDP5z/+3ZSzcsPfVMYOmadz0sI3rEnTgKyH4Uj2FLzJf4qzlHJdohUmu+AnL
CP/IKHj4Lmy4SXw7Cp/0P9o+3TH+T+pkOAnvObifRzuSj2KOtHhybPfXF/tec1tcPh9+y+IyHwc1
0LR5Sw2gYLJTQMfrqL3TbeFpOxogSKPiQdW2swr0/MOmPzlaLKhY2d2f5rPPGDtKERCd3iff2450
L95m9lr15/JX/7tdi9Oid6M/VvMHCUqEUSgy1fQ/GVVeOZWX3fe/ZtTF1Q+1V4y4HztRwvYf5L+t
8fv1vb5owCBlpDFObeI99zgp2AWyAZY0DSdoXhg8DtPwSzDkK8nExSh2YmPxzpgp/qIixsYo9bdQ
jbmNlL4z+TbmWtF6zdTigWHkMJCZNaYELf2i64zipfHON/94Vf/z/7ZxCx+N2nJMTBlLUMrd5WF8
3wxrSe38T5wdg5N9W/gYFPWj3paY6GkLq2LtNtAGaXG97SBRLGW42qSVk3fpdQwi0pKhRuHiYQr3
4yVgJkYDaRhurSEasRnAmqR2diM/6BvtCMXTo/FpDYl5Kbv9YHLhHYCVB5Wn2kjeIDPfsk22jEtv
9IfkXgbmIjrKa+CuVgEu+cnpOhd+kjVWF4qzUYYJPgOE8+I9UGF6dhSMH9vUZmITcgHFTlexGpeK
uh/Wu3Ccrknayurm9apudci23T68hdXmftbFK+6Lz6DiSZii12p1xmAOFkt/Ol30wp94xIWplGA5
DtNvjMrBfx3BGEf71c3rZFtZ1W94vN8Ena7a9C/6VzOuUtdgsFNBZy1uMKUOLagJMe7Xld3S5g0n
1J6EB2GtM3Ax1T61NIe8k5BmSJD1mCEscBqaPEGb3VYTEHj/VoTMt0cTHH5vaNA7aXJSyVg7QJfu
hVPjiwM0lSiOpSbGvXgjalv1T/mEDtY++yL/lP1d9l1y4df5F5M+QP1ONndxhoIp60drPrZDOLMU
P3bQAl8Pd5ceTBYW4G2wNEvjO37cVXNAfSP0MaHL/Tchb7ZKnR50Efr8hHZrozoQyByL2NxFYfyc
RKwRniwbQod/PkDBWjXQhhbzDXOc+vhDMrPqYXiDPH3yta9Z2B0mMXr9N4tlcoKKClk37vrRBudE
FFuVxULa7A633WGGpPP+paFvfJb3a4H+ssue2FvEBH2Sa2Z/sBcd2u/FFh5twDnT52gTr46LX5hF
e4eFWir0Gzx8l33dVIGbyDKwNb8N26f8sXuIGcwH6MdrW/os3SXfite1gHsx3hqMMf6v0YWDDmIw
gcTA6BDnKDIkTpk9eP4Ps1+DpM47dRbjTgwtvhzcWV5U+SRMsHAeZVCaXtg7U3GM5JdUzmxtXOGs
uPhABGX735UtPp0VmxWTZBgUjOylgkd3hF7eko4TMipasqvg0LLa76U0Qs1s7a36YcVVLyVwp/YX
xyGtxDCR5885PJCQ06sLH5EU/URWbEf7yM12a6i4yxf23xUvuWKCqGHyKHp3IG+Hysmr/7gR7Gbz
NWN62txmd6uDNZfPhwlJKxMijHFri+BTqIKZQOc0voO98uPc/5gbn+p+fTLkUiWREUMVa1RT5wrR
x7NvQLHXIa8J7/IOcnmu53pbHmZL8b8KqSeWFi/HspIsH84dlMfuEEdQtu0ufkVEyDYe/U/5p3/X
1f2wtMUdLJQMGY7zl1N3vava0dtcE0JQY1Pcz5lWjA6u/LTinxcP5MkiF7dxb6qhGBXYDMeN0W6K
Q7H1XfNXcxyO3u1gQ17ozjQgI0FVXwvjF6POie2F20hio5Xp/ClFXoO/goAStbL3nP5rcK+/QZDO
49Vt7uPtarVv3sizKHRieBHuWK7X1CGGm/nlamcIJTLvOzDRpNnd7/pLsLu+y3NUu2ZvEfXGRm2s
YF5oCzSgNb5kKSxORrqpULVJuzXE23wCrllbhLwsUCRAT1iLDulT6nqHn62TPMEmszqmteY8i+AG
WibQkgxLdfWkJg1U6ahFGaUbqeOuh6i99+LD9Z28HN1MkFZQrM0zJIvjn0m5FSUaCZyI7ITqoqd5
S4RzZcZVkPjAZ8KN9hk6ua/9Gt75omkoBZj+BRjJxN3iKybxlHUQlCCS4SAgipIcT1eXG4yhxVJl
cIZKXJNDmmDtr6/50i6rvPV4/TM9zXTXx4gHvE9CJQDefbPi3kQuQ8k0Z7CC+wHUSYgkh+6tTODO
B2/pQQYET4zgygzrLKF9phAnQ9Rp5FdNlqFOltJH30Rly8RkKxumc319l65IeF1glqIWfj5Dlvqd
ZBWwzW4mWUBgw/dughihmutGLibIpiIaQAMBsDF0/3EXPblOQj3k64lHREtR2oAX5x1krf1pD96X
9f7tpU0E0cWoj6YqjE8uPhvC1K1RyAgEmKXnqhNpToJyY7hG7HIpiHIS5pvQYPuWD7cuqGUB1U1O
u4ViuvrSmS9jXMNYvJJJXVoOKEOFUTEJhNzygVELierrFuS1RYY0umamh7QonpVxLbk/Xw+NGJFJ
Ql4zTJ0uOz/A7wpoYLETeTo6au3/Y+/bluPGkW1/ZaLf2ZsEeN2xZx54qVKV7pZkq/3CkGUJBEGC
4A28/NP5ivNjZ9HtPS2xKlTjfj4T4+hwyKosAAkgkblyLXWfSqZvRjrYT14lNyfc4vCwhDnwMKAW
bQK/scZtTmmKjsUUmqRgP4+AU9vSq+AWiYU4S36d7wGmQB+GcgHa7sCw8d4DLUaFBYExmMrMs6mg
kDY0vn08nMOtFBBkI4E59m0Cv1s5eVs5Oh1nKO5mzbzLpnnfNfrEaXRkfWACjg22UNcFaur9KAga
LlytwUCQEmScmTeEwoQEUOuC5RrE1EX06yNyl8I5mqoBrlkfRTmEO0q/hEQ7r/udP7g34NLsTpwN
h9czoAg4gFChDzCq9RZqRNnJHqQ/4F/6ZupbUUCux/VjUz/M8m8s0NKPB2dzCbxhNXs9SGkDtwaL
CbVfg+m1Hk852ZEUIQbzxsIqoFOkmaxSwsLyfpQ8Rg8ppJFx1rWgdjOhLRckpxvgjkTl762uHK9y
rF7JhZ0Fla/bipyVvTpfNImKDlxCIt2bEhCi5g4ygx+7x8nhLu76JpskvLJL8SSA1iYan3y6Sf24
3YrtEstBmw+CTc4LmEhOZgQOT8P3413FAoR2fUvzn7M8oamEACf0p1lAo+hn6OaCiPg08uuoq75Z
3SVWeDNcqSYHwiuQlaxYeaG1hmpuCW3LKamga0CVe4I17MjzGeNcCB9dm6I/dr39GsPLGPhjoOL4
Aw8NjkI/FCAHDgA0mMyTDXlHsh/v7ZH343PnefRq1o/g5IvsPVlUS2d33/ib56U2zkA2H2bVhfLA
KHsqB/Ijef4+6nlve7U3W8F9EbiwDfbrzeCfQ4NPI73+3YSQHYSpEoiwLAWtpZs0KM5GQJvRCg41
zhZXb9SizOShR/vUtzru4G9WYLWf7cJvjdHDCiwO3kC4y79p3J31ox/TSmb/hrtP/4HZZbAfTcZq
Q0uwmYN3G5OxIIwtSMmLiCfYWyCBA8+5B0juScT2kTTC+wVY7WXZKJV2PoZa7PgZJMhYArDJrt6M
L6dZC49dYwBfLBlKyyNoxX7vaLltdYQ0FRZbEB4L6Er1YeC3ZNvVfXHBNHSATpxUi+uuZpSCWAvB
oAUKlIOtVHMwFVkl5FObzUK6J5FGzL5AimGrt6ed+djGhTVsXTwbKP6/PqAGMoMdDUo2uc9eNPNv
ed5ElqRQbPSh2wu5Ta3Ed4bIOyaGcmJhmPcTFAI/HvSRYxLNmQ7eSugROgQtVBWIYJwxByDKgIK7
ajIzViVIZ6Dh052Y32Om0AAF6I4NFnNzjXSjvTO1FFpt6KOvfOiplA+ulT0A8HMqwX3kCAbnyl+G
Vkdwi/DXT1MYckDu4rUsav3+QkONt3WGiHjyRHBy5NkZLE0+iL1N/DkMiC09tJNmaFP7GgQh9CKb
G3E+n5k36R0K/BBaEd/xYtrbnz5eumMHD0Uk6fzoowIT0+o4VEUvVZVzhCpIshshOIrETbZZEpfA
fL1M3v50PuHIpqTARIGdB/G/fUDqrWeBBjliDKE29DURIGgWPnTAnelBtaN9IpA9EisvgwNT+tIo
Bj98fwLIihuLehniV2mCcBGylXk78L/hlXhvonEJwHByEO811KobaUFfyZHOPe3LPdU0bMsToMdj
vg8TC12l66P5bXWYSW75BegmhlB1TUg0WnoGyMG6xe3HLnHCzBoVNKPGVPAGg+kFBO7NsDHHqIbM
+cdWlv2zPiffDGZNgTJyBUpUDitj8yjaz0ZrXwW8A3TnE+NfhpNpnWM+51KcT8g8eHCH1dxBujFl
Ve8MoZGBZ7AxwhF6hLqotrgcTjjDMY9DkQ7NUHjPoElwZcop24I2DYLG1PdB0QP9RBrEH0/esSV6
Y2Kd/IeKlDu4JkwEBlRoxSUeGyFIejYfWzkxkHUSboDwWe91CA4yHyhxS217xzgV2B9WwwP6diTL
dfom0mV4gRaNxkig3rW1e/11NuU1Ggy3qnU3vsC563btszeoXaeqE8aP+cRb26ujb+7dpg+gTwJi
wb2Aoxu0iRqE9JLqEzN59HQPwEX2I5+JrsrVPd3Usqk7MCeDosUpImtjR+WZdW5EAxLFz+5ze19f
s01w/3fW7y+jqyvMbRxp5CUCrXQMIFN8Bp6YE4frsUAeuTwwUaFR9Mf99X75+sEZSw/SjKF528X0
sbhpodUVNhnIIUP/u7gYE3TouhA8saKTVDBH3POd7ZXr9KARmke52IaQjRyfqukU8PPYsr0zsfIQ
ApKtRlcwsaAxxxhizouMQBCld+OrD6zbLVCZd7/enhG8M7qM+82WsPrMsNxyiemgSZTZKNi0n9wW
Im3mibv/6ATiMEROBDxiB2kkwlMIA/oIcaA5GA/uBeCvJw754xP4xsSyBd+MBTK1gCs4MNHFYH25
4efZ84IskmfDZorLZ+tlOP87TynEon8Na7XXhAMO7DYTSFI4jxDFe+pY8zIa5HKaq/PJBQ4F9Z8M
SgC0vRorua3ch4E0EP42kl/efvgeoO9x8aw+TKHlhteUU4WxW8FzgPi00H98bGC5SFZX6DsDK0cx
ullpd1oMQP8KfMih0IB6l3xXmW1MO4jddq++fQoqdsxroMS1QFRBJXbAUpyKrhBdD2W6IQMrIMSg
019vQsWTxkPhjoJzeUnXrm5QlbXC1woUxVUKjYIBlQOU09i32ZHZCQc9GAwsIdvt4Llmox/8R8vY
G//soQeIylYHnem+hEoiUdD6Tv37j9fpMG0G/gQkN/FaAXEASPRWx4gXIPPs+hVgLMK+yx0jIvWr
NomKXGhhjwNNhmlArQKP/IzGJ2wvn/3OSWAbFRckcUEmZbrraMRSnoRmKWTKB3tj7+0EZd+4meLh
2Q+bUO7ZpvryscWDwA6wMsDWwFNNF/ji2qDJIAvG8toJs/yJO18947LOXibmLeKIYe2fCFYP9gBs
+A7IwBASoyFonae27QYEQZUAtRxE6DacDTY4x9pYuulDz7y91JCfnLhCa5ADiPDHIz3sNgNCExRk
oOnykFg+KDbNM5T8SjX5YAgebixodo1zBkXd/qws2N7QBMNFK6PrJZ7othIcNeD9i2n6qfOqraeg
Pd42Me90UrJzKz3l2gcP2B9fDnluNIUtZOkrpzMm32FtOfphndFsbyoFgQ8D4sm13aQbf2R6a7le
f+LMOwipCCQwwEK31AxAkbFefEHzmdmOQPawq74TM91DjW4/MojWjkVQRx/P/0EUvBjDS9n1HSQ/
DmpVqqFKo0rihU1vyY3dmimkQQU9KyGHemILH5nMhWMFc0kpkgkHiFy/ZAJMGBA9rbMx26NIOiXc
LoosDJTuu6h30TuFllLbP4UsIuv9i4Y5GzouUE4g6D1eW9Y5BJoVeBTBVJzPwUMgVFDtULetPwWg
5QJxcmDMEHQoS60gY1kC4dSO0CKJuGsIFTmzU4GqHqIo5omQlhxE7otYN/jMl/OMHFLTAj67KM2V
NNQB+FRtQ585pXWfZvkYccVNqFa2YBBAVaK2Ae1FW8s1wBH7IUebl6r2Mgtiq/bcbSa8r5obUVaw
R0+ImOl5PBGlHjrl+2+6ioM7N8i5M+ObtuQ+L2wIFDp4X0ALp3P5iVk5bgr3PapMOADXlTln4NBb
yGGKEWNMxnzeOikkAxbZ2MmpT9RqD88+LAFavJaEAOLvda3WLqbSAEEwyN4JR3ydFagRTNOe1qkd
SkNv8swE8GQ0ttVQnZjSQ9Pgg0Ux2nVwSOBOs97HdaiwthkZAc6wyux6cDOowDn1hSTORpv5l7qq
z6e6uQaK4+7jLX/44ECeCo0xYN6BdBk94DLtXYfAwyYnlHWOnHz/1XLpJ2cYr4q0if3ejJo8OO9b
VCq979Jv7zUK9OhEqaHDOt70OJgs70Tx5HDJF75aUKDgGELGcI1ShSRhYfrodAYzz1eNviBqg4OS
FRHQFCfum4NgZZEXWh6RaGFEl+/6cJ1HpOrk0EB1VXxRxiOXjx9P7uHnL5ytiLgoGpiXwu/7RaU0
E5qmJWD/KbVwmtW073eWlf+NW+K9oeXMexN1zUCdpNaEJyLC8iwO+umqH4cHUjl5QkfzxJV0eEvA
GLQDsUgATWOd3hsbxFRoCVXUsLSc4ny23PSmA0PP1pP2KYaBw2QqBDahWYCYALU05MNXM9hnTTDx
AXxF+W74bKFfF3QbD2n87KCd1VmKKaf6Lw/vJQiSIMMPXjB3oedaXfKNoxW0fRUJDdeO6k5loT1m
VYgM5842wKBgp+MpzojltHwXUP4498EFjVQjxErWEVfplpJXPSIuxYMrR+kbBTQEgPzqwpHuSwZJ
v7JtToHdDjcZjnAgoywQfeG9uh6n5r4L9DLOVW9SQ2h3dWLLJs4YWKDVTHZZLUBHnX3KhZ0oG+rN
RSkTG6GAljLSJp5COnCvDbs7Eese+pbngFAYcTXFtsGCv/etiafNuChwQzUoB0rCNDZVmaqNRdL2
xFl/+JLGtC9KjRB2AkoMGYL3pvyesgmizDSMcejCzJ7G45kAYQb7bmZJF5mhejlJ2np0fG+MLsvy
ZqPWfMLVVcBo+tV6JHt2tqQ/eGQGYX5lRaCtNOKTz/fDgOf9QFdz6sxFxUcCm13sheZn5EBYIkAu
Z2/a7j+ovB7zrKW9ANKmoM05yMx5zgjRj8WzzJZ8spmso1pC6N4vRxpNyp02H5+xhx2eyzq+sbcK
RoaJ1RDhgL02yW4AWB/nTaWidDyjPCk2RgL2xSRn4VglgYgdcPTMkTUn8vZ0GebIabV8FbQfYEMt
2KiVS1nct1THodKwsEZ0C/PIQtjgh/qpv6lvilvjpBzg4Q3z3uLKn1xdkm4oYNFUaNbGaVU3vx4g
vDexcp8ib5nRlTBhGRv/CoXenUJiJFmopQDSc6aoe52TepPtT8KNj3vSX9O5WllOVN80NSwvnFZZ
um2628Uuj6w9faV0o+i+i6ZQPpy6BE7N6uqGI7YzaZLiRLZLSKmjdIKESfyx2x4zAT5AsP+byxW6
rhKmrRpyYzkIeq6zUGajCDPLbJKPrRyWs7E53ppZvsab86aohUmrZTMC9X8LrbS9G4/7IV6EmQBx
OjGmxRPWF9nCNohYBs1wQL68N5Yh0drOM6aN9WjXGhxIY16qOQud9MKdnRPdt8dO0rfGViMza+3Y
YoKxSj+J6Ubwl0Xo6+PpO3BApOCRYULCZyFKPkhHeH3hQIcS9cEBr+KrLhfpc+qMdOeAAHvPZi/1
Txg8GNQPgzg5bWheoqK7mkGGZyWdJAz6nj7zgXLP2yIyf/mtsbKymjorK4OyVbBib5vdgvqi24VS
5uRlt3zbd/6wsrM6DkvTmXgNCs8FUsdDin5BESGPuicbFoFCPzqF4Vu+90f2Vodhbw8CCsywZ/nd
uQHZy5qdpCA5CNaWMRGEs0gcLDDO1ZgQMDKtM9hgn/uk+pSVkRUviGjjs6Oi6Xt1YcbkLI2s783J
4OGocyyUGUBA2pBCWJ1KqO5OQQVCptCnxvzAg6w8Z3av8oiqgmXRx65/dC49C92ICMYWFbT3e5n1
6aQnbsP1JQ+hvpoBnvexhcOOYUwldPnAy4FXHhiTV87ugmZA5hCtwp0V5jqsn2Zokujz4pstNy6U
fAEvP1cCtFL0j/TpY9vHNjaSm+i2BMQAz+3Vs0JKMQ6mixzx1NuE75yuYZHhe027ESWyoyHoRnn1
6zOKdyYS4zYQPVA5Wi1fn4KbRxDs6cFuWEycwt4GkOXafTyyI06C5BbCD2Bll7h+NbLWlMYsOOg6
TGXsAVP65PJ5Nwfy4WMzR9zDRo5kYTEG9+MBmnmeCTdGDik34DSe9FBe461xipz/yFaDDZzawIEA
ZbD2d2hwYP0qvE5k66o+YlZehnTQYLFUgFxycJQD3tD4lb62pAJm9uMRHptIvD0XJh78OeCoQX8O
Hw1WDGFVo8Ni7pr7du6g/OqI/FQa4jAHAyEZvHgWHmRkAA/UNzkrMgaMtkZfLtq459hOlubq5guu
NVDVBK+gk4zTq/FUuv3IENH9YKGIAvj2YQ1dB6BgbEAcGHJdJWZdJ6PnRFSfgqIfhAUYHUHrIdDv
CEYOQp1KWhMlNcz4FppkwfqTGd9yQkNYj+dTIodH5/KttdXlhhypRjoU1vSmuSCROOtvy711ZiT9
owV1BetS3pbXP6+6/3oe/5u9VDd/XjLtv/4Hf3+u1NRwlnWrv/7rkj83VVu9dv+z/Nq//9n7X/rX
tXqRd13z8tJdPqn1v3z3i/j8n/bjp+7p3V8S2fFuuu1fmunTS9sX3Q8j+KbLv/xPf/iPlx+fcj+p
l3/+9lz1sls+jfFK/vbzR7vv//zNWmKQ/3r7+T9/ePVU4veu/u//YS/NwS+8PLUdftf5HTTGuCVR
cMTag6Pht38ML8tPzN+RWoGOESjkwV+3BFk4p2TVdNk/fyP0dwdykbhhl3PFAQHfb/9oq375kWX9
jjsD6SBcwAjHINX92/9+s3dr9Nea/UP25U3FZdcuH/x+A3gU5QdUD5HLwhWHmuUayoYs5sRZXSUp
K4hG08xcgaTSnCHmh/bK2t20fWp6Z1T6rP/MS6cp7gq3zhbuUDi79hN0clCNremZUJAj6ZzbXjiZ
0kRFHqoiI7Zu2XizkwSmyIMd0k0N+OV9b/SajRM0BOQqbpmri7YdSL6ZZjV5Fz2E3G1nH0hFs+va
cbT5ImtUeuTGVFku6601cR5sbWs2m02XpyNYGZ1xaB5HtK0AGtKNaZ9ZUTGBwEkDmzW3GVK3Fu9n
UIqppgBhre5bcVc3UPzdeG4/dWbsdo1qhp1vZeSupL3Gncx9vx13tPHQwh+N3BuQ5S9Lx8pAslZC
QqGCBuIgCn42M7elT41Te2rGqILUOgtE65rXwiOyuXVQzuGxqybtxA50QJ4H2gt3O81dQC/awjTK
ZE4RbYQtrs6nOnBmCY7yRu2dORv1rmh4dztWU2aFdoWiFBCOwJ1FU8mhOmVavOpAlKa9dO/0uXy1
QUh8XbRBloUuHfAiLkWP5txGjPYjmv84Qo3Bm/8IcmHeNamYoMnLAD4E9LXrzpnjZxb6AQA3Cxuj
LPJIG17LNwzdmN+rhlllVCmzfqU9a6uLqiVifhpEkEKR0k/9EgiMtEMBbz+NdYsI1zUn+8GuJ5Fv
cm0C5jqguxQf4ZlG9UwZkUZSDPWQRgFEFqzPZCobDdq+IR3FNzNoHAv8qSnxFPQezWns1HnWVgGo
h60BlILevd8LMVx4bcA4BJs7MLG6t8Qvq6DeYE5pX70Sq0cxdZd5QV/miccsgBBjxSrT2g7o0lS7
ykVnYnCZOW7bn9tm3Y1ekjZy9K3taIqgINtAdYKQPzijgZivIOFWoQ7QtZNffckVpiW/K8ayAtCF
tDmoHK+AEuwoBO1rBKrffWtyjXvw+cmmfbLzirV1yGTRBKje2tpt+OM0it6MTWgJFSBMaZao7MwB
bb3mGwtiarWX1FSjLwfMXI47dDeGMImRXufTXJsFmhmUN3/P+9ztgdhAQcjztRXRWUIm2+XNMJ/b
qJ/ZbWIjlhU3NTo9jCGyOrxfLz3GOmfvCZd2lyYmtEuCuei7e6NwFesiDhRinvg+S5tkGMWs6w24
5tNiWwaNHrxo4POQlQJ+ozKpt4oVIzAArEqBMYICaz1814M58ZtB+GP3qGSV0Q1rVW6c1xnW5Bzm
OfwynyBRUe1c0TftH5iuDAp8Ktf4EDp53I3bSY1VxHVQ21do1UEaupMGza+niqjykkxWzS6Z05Uc
pLooeO6x1QBLYG46sBiOJ5tE9paJyEgYM2raUVAYLXkgdd2AgzhL8c5gydx5OQjeKo2r7brPW91v
rF66w456eW2jNZjVlvvMCc/LjejHFgFJzVwrHEap1HRh+dZghdKxIRVuonmp+YqU6uBfzr3DrOuW
Gk0O1QgD32FueZVf16ml+xBwy0KdleNQvXo20O2orUpWRSX19BUivm5EP3KQTcGl8qDMyCI8lUn9
2HBu2H9kY1/M22JWAkokemSgjG6rwU5+3GL//0LHhY5b8IMLneM+53hO/Rkd/BkC4Dd+3uj27y6Q
RAQNIPAOZEUQs/95oxP8ALc85ADhaT9eOP++0C36OxptXaBSkdb3EOXil35e6PbvEH2F8jz6cBeE
EhLxv3Khr65zfCuYQHId3295Wa5RQRVLVZvORZznC/hD6wLKz4UcJDCFngMVnjfz8jOceBs+HLGG
HpgFa4tqLdp7V89XKNjXZdlUMYA034isgtuWsyaxjPQUaPL9Y3WZbPRvovKN+cb/DvR3WcWhrerL
GPQE9kbZAd9q27BiPRQq1k5z6uGzaieCvSW2QvHVgo4sCpdrlPJUMxZMKcPxw/0HnBu4gXCZRtxT
waVu6moHEA7dt3mOPCIQ2cnEiXsFjPgpXNxKXPvPL0IXBwEKCVgNe5XPQbXZzWYIog7ZZOymOc2T
qi++lJDv3eYmBZVZKdFJVoMdsbfzrVTeQ1m63xVj0G0V8iYrmjo06rkEd009b70ha88qoy0BA6Xs
LtOs25XZeKUQXaCgzSEH7IxzxDPMqJnpK0GDU+XM9y+hnwMCbA1ayqgKAx63SqogzSAzN49bD2q2
pRi8RFhKIFhRjRdbaOO9dFhFTjQ5rMByP616IEDADkU7xVo81IJopp5SEReFTTdSy2DvUbM575io
rke8S0M6CmTv2zLb5p0Qu4Hz+tMv7hW4FEwvyStAmZD0fj/wbuCDWcwiHqGNutWlTW9YPfWbaWyr
5NctQcQIzRyQE3KAeHxvyQQujqOpKFYZAe/cZI4jKj+qf8iCcog/NrUkbP5KN/45r3i4IKGDPAjS
gavCSJDn2UC6PG4CQELNvgTyD8ASEXumAL+eqKcyDEhNkAKfwaTbICI/1eP0Pgvzv98Ax7BLFvX5
dQats7O0rEZAfGiR7yxW8z36C/KvHw/z4JzD2uGt9W8jqwd1H6QVGoUF9L/Id6e3urDT+lUVJzV8
j9qhANYh3wJpj3Xn3ZgPM1IjeewTFexmt3mdJ8sJse2D7d8Y0BtDa2cs2raAqHkMvChIXgWrWOgr
ht7ctjZPyYwdXaE3tlZJP8lFaRmwBQlrdW73ozinRgeg+98Z0ULfDlXHw5YsErTIVOUiNiFnGRIC
T6/x3o0nKOaesHTU5+HvC0wKjWbrAoUNYqeKYHtNHTlXlQUogApH75GaaeS2+9nYSnCtfDy4g+tv
8T90/QNsQkFEsuYDMbDP+gI68GA3rG4yqxARGaqN2an80ujBffaxtWML5iN/tNBTLx1Hq03di8Fh
AwbIzRki7S1BcIvAdferRnBuAN2EgAeZRXByvT+kVNNTc/agBr9wmZe8nR+njvZ3HxtZgWmX0wFW
wCwGUUXk18kaR1Xh6WY0Tg5e4YWsqY2ss8pP6jFK484EzxhSHXvzjOSRoZPbk9ogh7t5Mb4Iutk/
4HTLz98UHpt8NJmNIVZosfeMxDRePFGegHAcXqdwQpRggOTEHwz4vY20c9Tgo/6hTeQWuK0jB6g9
0xzB58LrNEK/5B8fT+mhKy4GEYZBN3BpQVgNCi/TPq1FHnkzVFYsPILQuu6iaxbZmORjSwh+17cL
kGng3FmmEEZxur8fnCMyKkvkRXRjSfccwxMg96Q+6+6IjTzEJvCqTpwF0i/uXRk4bThTaV6WqewH
pEdk+WnwZY1WuWa27DMxMLozzKp76HjmFptxLKpbq+uDiyKn85e+87outsmoP2c9zWK3UQ8mFDO/
1jXy7JMOroU2HqQhdTgN/Zc67c6yeri3DHBTZzVNQzzwbmmf6RswjtBrKJhFFSe3YkajksfmKvKK
0ttbgphbB1J4cWkYBXhqijvPnx7dwbZDz64tK1JK5puxbDIatalLyjgNIH82FPprjXaDM1mQ/tKa
8/nCV8WQAIQeRAYHqdMkrKLAa7AgZ3hnjDQW6YAsHdhW8lCz8s6vmw2unG99N7VtONFBRjapPqPP
O01MVDA+BbpWIvbHfG/Q6lp33AspGcpPbmWq8Wqah5aHbQ8OB49l7qbyB/PKlLo0I5TifL5ty2C0
YqvlaQIAO4RBwA234YF342egYijTzdwNV8QWCZdTTBp6WxryJghQFiUF9JnTckecaoPEVeLqOrgG
rfQmy+S9TdwuJF3pnzNUYTaGZ3JQMKJMMII+Oa5GUl2mtbqAlpq8AI7RRSFNArHPhsiW7aWd9UUy
q2r8mnmKbrq+uPcy8Ugb9zsSeJ9Ir/zEVhYgdQw8DMARJJX29B0v0N0Q0qKWz+jYLq6lV9f75dIp
o9Qp57iq6LyxGjAIBvivTfpH3+jllPg6V0BtU5BBIl0YapEnFpJam1orQMZoOmDbZFaNdBcvk9Lr
aNLgmRGOzCLhqJH0A/Q5Vj65KRDHoyedXGmD9Jsx8LsrMrpfBfGCiNPUuPdFNe37gljXM+V0O1D7
BZqOyDBkVR9TMxiua+7RrSqCc+BmwVrpOXetTEnEJ+vCMYpbN833yHze8AHYSJ9ZUFt39ENTCjc0
iv5yNrKrzhM6RDn+rGzzasON0om8AUSUwv1ip/S+KHwrhJDzlpH5QebpN+SkrhHWGlfDIJeECPpw
PzVmeV7YyOOotg3wHOU66Uv+OXPJk66RTmUBU6AN9vOQGhXHmaWqhA+Ub7nk9q5QFrxhvE+V+uS6
dbBDRsQPeY68ydzsCg8UDFOWjmEpWzNysTVCrQJs1qr6MpnuHrlaSBSn+4XDP7bweiSmrBKrcF4d
0XxTMvCBgpqqTZuWj7wvd0D7btq6rTaVV8RyUJtCt/amp6mOcUzc+mgLCdXE8qtx0tYWyS/wHyyJ
J7stzwj1AQ1ifpDgSQMAf272oebtHbcM/9qzgjIeGSVNUpHmW6bd19q33WvkAyCj6KsuyXzwB3u9
sfFq0UetZ+HpaUK+XPWiCJVrkMjP2UvqBCwcAvCaeN3WpuW9ruoHPjmbMR2aEMyEMqQdZDw9FnyZ
g4xFfTPYcW/PDJXDUkS+IFdeOsBA6vexsMscbY7kBhENqmu2d9nJ8rOqu2DbI+AcPHOjteeEfZrv
kHD4NBZkMxZzFc5G/1wy98UbOy+CPDmW0ec3bQ8iPek4ZTjU07Sbc//L3GmC1FT21VczpA079tng
zsOck2vtujm0c5GUHZEABr2ZKIFUsPzIRJ9NNYAhb0w5i6eMpXcMIrgRGMoum2waY+VZOqSy6a8G
w3olWrs3rfaGZBDGoxoGK3EMxW+8WslorqZx208+OoQmy8Vxt7igYxafUQ0c9mjb79EnhVfDwlv2
OJMaQrQ5/8aZBbwJa9AcwfJzTNu5YTRdUs/2pggQxnqT/Y062XPnN+dFF7RbY3CsS2cGNcXc9SQZ
fRwThGAHZFMlwTVYm2dz4Ayo+6naRcfeUNRfB5xXG4nK8g91oS9YGA1FHKPle+lL9hTUXD3OQ6c+
y9xH5FyQ7nq0WgDB+5EyGrFsHspIdAw4dGqYbRY5nV1fjlaeP7l+5p/VQydf+6BqXy2wlN0po852
WhVtLFhd3g/2VO09JDhAA5haSGtwg4WZ2WOxLYe0l27v5xtbmhmQRdkkuzPRieHVFkM5R/08QpN4
qPPKQOeZlz35KBR+dgy3EOhEkvOmMHpG95lAC1xs2kaaXspsCFSkIFHVxXXVZWdU5H9keLo+Ap7A
s61pOFwvKgUdy0Iwp444fHN7GEuQ77f9LEKklxq2n4YqL+7onLvo+1TzQBKa+vkU9RPK03uZAkp2
VqQSsgChPUwF6HHtrHStTSYaYYXGKJ0ukgyev2mnycjQHFdXJr1w4CbpHznrDB6REY+iKKg8Ij47
vZlBMmEegmwnOls6m6AaCFzYMQbrMm+IO0QgtuP+lVEsglx07p6dcqmZmEyj4TsjqbzmKA60EXrN
+iwU+aCsLY45dS9d0faxV5opXukWTgV7Ekak2rps980wKheUmH6NOADJkm9p6ldTHKCtNIuZ56eA
DxHhVGecKpA5zaZVeZGZWcKLfMi85OfAByBzVbUsBcq1nwN7I6aWwz5UjL24aYeuSro8k84VRfhT
xLNOXbCWjfNsfAFUqS5UKGqrJ1HDPNnvioBmxmWK4oX7tXaoAs1p649jwkwpb0fIT2SPKR3AzjJZ
zH8kZtuSWCuIxO4yXZH6fOimwrthRFVejBbMRibFJMzxqRiyxvyiyskaEtXmnXXDuPTTs1qIDgrv
LUXSL3T7QfTPVcDKPupwpIAiJS99iX2AomuetNyvoWVSE1nimBuR6zJbVgZo7LT77wFOaR264yKz
ENRkVHc6AMHZjirfroDGs4M7fCdUSnAjYLemTWDmcTEqyXeFaUFrxJedj7gOdcth342cQhACjEr2
xpV0uCClo8vrvjMzclVVXTtGY9YiFx9RVs9j7BRevhwaNDBfe50t3K1Nwz5hYwU44G2EtYUfZiNp
cI8R2XlhJixt3Zj4z7ynRqqvGVp9C5yFg1Nd2hrcxRFFs1Ye+WC148s/ZzJMZZmynfP/2DuP5cix
LE2/y+xRBi22ANzhgloExQbGUNBa4+nnA7Ntig6y6V29nkVVmVVkxnUAV5x7fpX7GNBRJQSSPSpy
3G5DYYKb1csYqulBbeaNzfnm105foyXyGjx9WoxW1a6+lBujK+mmpmOdTA9KNZsdogalz/q3GdDa
Noxaiu0gENS3wBrieFsu+N8wFWxyqpxVv7uyaP2NYUUzfOo6AzgMCj2QNtGCJ3JeAS027zCjuSCO
4FvaywxEB7rKD3hpxdpvbO0dqOxyCUklxaV+XbUgmUabjuIhnrWpRfMoUowkQV2AS+sjCKweLja1
yYKNSkqpMk9NP9zDDRNtKQSKdYNYlt56XPt9e2z71nSj0NCCS7My1NFrtA4bT5BFIFk6ByKdQT3u
kz8IA6viTQjMYUpQ4UWCceQaNNa3VHCV8tb4gplEOwu8CPRXnpuJX8LZpXWvQapLSufGhiIYo4PY
uJPKg/kPtlx3w0SBQry4+tpGcVJ5RE0JsED0VuQX2Nk/SHWntQuwa+ZgU+nSiQXSBrzu/ddOVRtl
Iw65pe6KrjANbAKstFdNmDnvwHj9jpKPRSuF1/0/8Pn8jqVjf+JPfxW5jDMH3g4OsI3W6KhEBakA
iPffUfnQYtZpm4y9EcAeswzQ+ynmVtcQlWGlNfE3mhAIy6HcqQr1FrWM+rsb2T0OQdKDLBpCZ5pO
3ent6OVN1YoHn3dbOcC2s7FL35kE1TurIH1nGGAEGUk/GhEOldcKatf/pXbO8V7SULtVJANVlfGi
mJr43Ch5IHmGDrHAjudej59VJRw6Tw3i0tjIQ2pFuzLGfm7pWKuVct1qkSwdU0Er9ZvQB6Pd1zOp
3K4v5pPiylGvpJsKG8T6Ik8NCARS08qza8V1PDuCqIfWUzznlMHTnPbhphDFqNtqbHnUqaJZ1G6S
zTN3EmOsGwV/UTJ89vqsjNZR9pk73BDgOASumrdB7kxDbMl2R0dW3XVyp/5ScGMb3obRGtutbxhT
vpUIc9OcbpDip1SFOOw1YzByn02LOIzQqhtzfj3E7RAcmyE2/JdJbdLCyYVRLA9prmPtm+QxPM9O
0sOLiQgFGVzHrORjYmHG7wQKec+bTksl2e2irA2ekXwI7NuWEG41Iw5Kpwl6q99lFhJPzJgBdGw1
KOXG43akE5onyDhvBGWUWlxZxHK2UGpUmYEs1khvY3aMxPH5DFci1UcKgFCraYO8ALV2F7qCtZgB
24bf1mHpRn4Ypo2jhzAVSG9qVBGbAWnK2LaNNuIPslIZPG57U/7EB41UJt5opBRwgz4L5Z8KsgqV
RJYWQbUtQUQiN6sqNiJoErsi6zX9p9Fa8Z9IUMLieYj7zkvB3bApaS1/S9Mxvwx1Egq+71OswSJw
GRq2JpWRQTcL2GjVb4dZYYyAt068D3aUFZVnupwGG6gM8u4cofhTb46uHN0QGWU49MZPplAR20dB
y9+uR3oh8uC/RCSxvz/P/8d9/w9c0A+fdiGKnRC57v9Mv8I/afqn+Qj9vv9L/0C/mv4vRFKLIzNY
ANYOOs2xf6BflT/hY0D1ghEqohunLfZfXC5B+Re0L+7c1kLzskxEg/8P+xUk8V+LFBtO0GIKB9Hs
P2JzKaezA7MVWtIW4JrEMQcdf83pZXJEXAuz0pHEJ1XKrnM/m7fZGD5ImfWKt5NxCdb5KM4ZDhFx
pbthZ72K2HTaU15dGGNA5EMh7zthOJqpciuamXqVN/4lZ7QjlXfGZHDgCNwaUyV7jUyyt6uCPpp4
P6vCqzR2T0kc7kojuw5l/s6YIrqeyjPN6dVq07D6hpGNhzopDjIrT101ICcyQNJOyLnNdsmmFeMb
zqHdRAIPm/oR3HOvShZ+euoL8lq3ks9Bw8ppA3QZn34rok96LbCm0amfNiXjuV7oHVHAlaut7dEv
7nMt2RdCcZVYwZ6r2qEd4i05XhdqZDmFEh8UtdxAbfXKQnupUvlodbzwQHLCrHkIgvIop/swZ6vK
krc4D19rPbLssmsufWP6C06zmSbMS63qGT+YbeWPV0EV4qItKhs9nF6r3sIa6e+Hef8Frv/+EP/G
9ZaHxAsOUgLZcextsBpOHzJquZH0Yw/OUFc7StC3sSLVtNFL34U+FjyHISk9DQyDYJzdGdR0RlvW
9Q+FLrozqhc4doTsODDed/I46ZDJSmaN2dvZXG6aUOWSpYnY3JYOTr+5YxRXkTI9D0btVaWBEe9t
WT2n0W+5PWdgsfzw1YPheaAuXs005j5F5CRUs5GU82DpEF+Wk/WowyVITM0tlNaRU9GtAutCSfsz
bfoFT1sPq7AuIUkw6icmtQ5bENJGmzh6fOi1HzIXXXT828p8xKTaxeLhzJmkrYwUlg9ofRhQWf78
A/ZQ5EEg6jUD1p3m0kP9lcudp5g/28U3Jev3ckI++oiHghRoO7W77LPKQKQY3OI4Um1aH1pFJrlU
Y66vRXYmWq7MrlBF4Y622+8E/qPdEEjVdu2WXoNrkIWjAVWiQ6TTVm6yKXkUrSCwa6W7mafnuKAY
tkCjq+GmEgxHy6BdjeJ2koWIhqPqab32lsYdvTHrupQKT4yAFKqGe5Tu+sI5N73Pa/j07azAJ8Ma
G9wAeDtjeiH3L3KX7vVJRa54TkW3bEbffHdFPv0MtBv8RJ0YSMx+wk1wrbm0az0887XX2/7yscFH
WKsKagT++3QUKqSijVVQQV+ipUU/DibO9xvCuwB7/SCQhClxML7UEFacDjEFRTFEJj3EZkPIcQ/P
DqUwAdk4K3OXLMzDeRn6Wkr6PodBf8DOFHz28Vw5HbP24UtYCWMuBtJ+7s1u40xLADhxHQOE3U2E
VphwiTMnzCnq9L73AaShfQdz1Rda1umwM7Qq7nW8zYgKLsqUl8AkmHShGmcWoU9nNHxreSJPyWGG
AIf/YI+A2Oh0OKxXrIjrYeQscdzaNt9mnrxP8fYttsK+OpPOsQJEl4c7HW0F/M91D8xfMJo0Ppmo
KWqj3Az9ra5fRbV/qRuPAsFalfq7TlW7B3uINeMyU7Uj3cJdlXWRHemSM9fCMQ/z3fdz7PNaOf1p
qzPHoiE7KR0/TSjxnkT7JJUbq7j7fpDPK//jIIQqnL7toG+FCsiDt91weOshzZ/A1uRXXEbOYPZn
Piwk39VQCbgGHnkRyWRUIW3j4xOaG4+KPtP0/m2Mr1NwNPzKNUMazwMG91G6/f5hz/6E1faj+mLd
zvLytGlyDGfxUQXEa6HBR8JegIdhFT/K8BaoZGoHuy7PvOsvSjVeNggu/VnKZpS+p2+AHqcWKjPD
L6bc2jHGpK+1p62yISjpzORZOwf9M7E/jLV61MAs0oYLdeSYl9Kv5Cq7kzd+ZS9mGcqlQpvdWWz9
5YuWbvIfdSfuzhksft41Tp91tQdXsK31BLEnLvdBzNeuNzO9sNyUH40eAnN6NrXxy+UCIwROoI47
1rpE6306/sbMgLC7D1phlzeVE2KCqHjiNtx1e333P7AG/3TSsGI0CWE/cRe4qK6L7zJvjFxWo8ix
hsTLs/Gn3qo3aV4+t4EUOoMSP07gAmNk3Xcm7SXkk5jj6DTEEmG4TMtz9Mi1gQUVLz4DnA4INE0o
b2s2whBK8kiLBIPpIr3DUya1zXR0lSHdwk4/CHWx003UANjMhlF5zPPMawpxl5X5JkrQZmf9md38
3d7g5JyECwvRFy4cB7KCadnplG+yQY+gkYeOIbaw7ssKyyrJ1XFMA4F2el/ZNbO68ZXSbrPMjaJ8
W4t3gsxmm2q7XhCcybQcgAHqe6Cdvj70ae1h/r73x+E67SIARbjs4jk+2KfZy8/mVsPViuuo8Skn
ajITaQq0MHRmPG3U/iXWbV9w5eBRyf/jTYGYmYWnx9ancmVWVptCJWh61cD+d/qxu5qj1Gsnwan7
6kazXqw6vBkNTCziwtMa9UbMzrkBvOcJnn4gzHTwElR08gZx1lldH6MqBDWvBsEWa+3YRrAUiWJG
OhHdkmLr0Iu8KkptGzUipOait8W22FJHO1IlOxgtbrjDO60vPFaK6ebKW5q+NKNiT1yQB0u1k3SR
NIgVIgWsCetdowU36NldvRMum7xzaePaWfoci6++8SiR4pZaT3L8K5JGh5aWY1acE7XXa6ZNUOu2
VzZG+ygsMHnixYGxq8broVAfwvFSMHq7AQ1NJ/5ZnG3O8WU/r3MssRYFvon6DDu21UeqA1+MCrET
yNqc6GXOLmAd/cBjMsmQLlJoIjedXLgEAxwN8qNgom6SXLvoIKKcOcKWBbP+Xh9/yWpfp+Uvd1nH
LxkcFnaPlzzMZ3fJERk3hm633n9+kjBBP464WsLW2MtB0zDiUpCRgtPo+B/ZperoP6AEEL2Q79Rr
Wqg/4mNXH+jyJttzXb7PZdryG5aJCgEPE6a1Km8G885TvxVQysUUosRMSEC0iZC6lsaJhoF/fC35
j7TPr+JMRWE0eGmTbZRKvc/EP6Hhb2lq242ZebpwLnPt0xXakmlVsccpi80pjabTLQ4nuLwXe0uw
20DYz3N3FRvwjGICEzClFMvhnfskt//VljyRl37UGnyq3BjWgnW23GoX3uCqTsZTOOg5YmE3oFAM
ldjO2gkpGXSg4Mxl/dPJahEfRoPHQqEuGp/s4BrcWyE2MVI43UfD4KpoARNlODPK5ysVw8Bnx6gd
1znCO1c7ESyVoFBrCyUf1rpwM/w3f741+mdy3iAZxIXjN+1bYpkbmEbHbJivlTZ9rjPxnA3W5xXG
ucmvwApgObLW951kksZmZL2/X7P6CxWVgxNv612yD3eDQHDoOY+URSGzWtOnI64uIQg25qhqJSpj
u3f5gtia2eV1f1Rt+ZfgyXa0bT19K/K/5+wxvnjpp0OvLhkgdWoACBw5qhft6Gq2dufh17/rnWqf
bnTfVc68XvnzVsqI+uJ3AEHts59JqJlTVgpLETxaD6h0N41yyK0Qi+jJFZrYmbraEdRyWyeGqxYA
e/NdVf6ZmscuArTPu/CQRQmNEilwQl1Fho+RDdSftEs9dZxZ38Hj91vu5+m//GCDmy9KBVjAq1cE
sVMoy2yOKEW6vaClro4bZORH53b2L2YBt95l5hFpwDmzuopVhhEWEUpejA01J6Uc68vMAS/EWxY2
xT6Wf0ZJvjX68ag13Y2Vjldt1L/5UeUZmvWcW/WVaqaQEVT7++f/oqhcbiw4cpCETEN/XeRibi+W
8VhQyu8VulO+DZ0RyC12VDt4mDfGG2SOyFVofZ+ZK593Vgami6PjbEI3aC2nEiJF7Cs9J7mo+clk
chOtgZtpeohOUeeMu6iA2lBYZz6E8sWwfGu6D+xFcMz1ZQZ/6BVOZRnC9kRXSwAgU5Lu+aRcjHri
TmPn5mLvTnG100KcGPD/9EPZTS0oAUPqjlGz1SfzVlOudQBB2fpRqNAU5JYotweI8BqZprrhDTFp
vIax6QL/KQa6DmRp62vDjkiffRr6rq5M17USOFl8Ny6y5bxwCYWNhr/ff9dzj7nab2XkKEmv8pgp
OJ20S7yBe1J9tn74aotZtHx4grxzpNd+jQZQgFrXVsjFbCC0m+hnzC9BBJMHrM2d4ef48v1zfTVf
GRBgUKRY4769OpBFyDYNoUPcv5bcMwaMyH6ed+WOIt4uD/Vj6p27eH2xqZ0MuaqRirHOkBoypG7S
wq8F+J3nlqH8xbl0MsZqWhpaX1adxRjjM6YZydX0o/P6o8CG3T71zhIllG9qB17t3pdsyZkuuvvc
850zL/fck65mDVh02cADCp3WHTboIZg4l9bSTCh4uQEtczuEr3Bm1JXsjzbdYvz64ZMuxdCHJRmx
HOF48+xLUnlQ2/Kh21VMJ84sehrtMTr0T1VKR2O6yCCkuziB412VbKufHCaucK6P9MWRQGDy0mng
vga8vCytDz9HBa6XrEhYXoLyq92TtP2CMv2Xbi8LaHFB/Vl6Z6uEzwUf7+Dfg67zaJLZHMUmZdDw
Qvfmi+YWZfwVbMje5hR0NGf+g+YdIOXcwO9Ng9Mrx+nAq8tPpdfTOAhsFJmuOQNQSNo1np7KTtFY
jtbfpwHin/xYt/dozyDeE16d/QwRiguFubcC81K0Nq0pwyd/qnLLa6af5rwJyQMU1cLOAtKJLL6i
ZuyKCuYHggAhqy23F3w3NPqnpGqEjdzAjQy9ZLxXMnbTsLmblF/qFNjSINqpOGxjSkLrh0ZfoZxf
IfDaUvxbo0ddxqqnSA9yth/Ei6E2oeB00j2scCfRdRtZ2aFQ052Mjj6NistFZ98N2DmMD+Zs3J1Z
Ost7Wr9HrgcYMRHGu3j/ns4aM0iavlbf9yXRiX+XW06wi2rf354vKeVlj/s8FnkITBjIPtpqwQyW
Pw2IhznDiDoUnrrN7IqP4w6+bbmNt8t1UavZJFBmKX8iF872pfVwdiP+oqLBrQAGANJwKvv3g/bD
MkGRCRuI2Mv3vULbNk6Z21GC0WgbOmrtynbtDTv02IojGv+TEMQz46urikrA+0MSymXHFCWurbiG
FfOjbBLjZMq7UEt+a/Ie7NoOVcVWms4ZdX8r+TLGDpOLgoG5md0ORuEmSfb0/Vw498tWS6qU1W7o
BDLWVQ3phqxeFL6OVxy1v5LoLkBLhM1ffaaL8dWBv2A4BuJDfHLE1Y2xaYce9xjmxJTtijp8hqls
l2Sd6pJ+CM2HypRcY1B23z/p5547Wzf9v4WMwX6JKvV01lcQm8dCVpbj3/dEmPev6n6Jauweamdq
HOuMU/iX5QYzy1oISCKi6tVRzILw5bFbuq//xKzSObSXPjs6ECf4VXrFOQjpq8Pg44Crc7kx9KEf
IRpC7mNE8UfoQIr3HUCGv8uhnPx6DwA591rfr6GfVjiGSPihQwHB/+/0vQp5riv+zHud0HlAnN3B
DvWyGvmMNF5osnIsm4EoygknI9RbOGwolYguU9iOiLMIZQtsn7QKURndaKSNBGMYBsxhFlu8uF5k
SdkUxVWvXY/Gj9GkIanfGmp8GTedp0nRU1ual2WcHtI2vW4GYw9PceOLEyTWyS1mYrnVI83mfZHN
XuTj0TbNmV23Em2D6EgQgZsiHk7lzAsEfEai5kUVm19DYW716G/TveitvmOZuvimuDAcL/Sg+V1A
Pc6FyRGGaNvMlh21yjEOa7KBI/G2VqU/bYzrE/B77UPFi8j+yHI7C8XbQkDqKP5CxOfUkurWtIZk
q9jFy70RJZs6Sw+ZXNy1sA7VWHWNet75Gk2I5rrM5JvZFJ4zuAFhZ27C4AdJIHco6reyMO978BRf
MnZzeaM3s5vI8WUEB14H7khS0iSRONX9r5R/atR4K2VzkdazS9L7dab9tnptM0MkFUPNSYzcqUZ5
UxDXMMuBm0s/R8mLx0Vd9Tz2Aw489dtgydfTLPxUg+SqNOmdpvrkZBbiFUjpm0oWMI4SbvQCKDjK
nhLydcT5UpiQAybyQQ4K3CmT9rJvJrdbWIxZs1FqAgTYhiEZbrSkePO70e3VAEogPJZa0LxgVL0Z
az1RSu0zm8LnWgZp5uJhAfMExGatQy2tbpBDkzvB4Az4Y1wuWtQQpgQn0+iYdloeA0fc4bR0rn79
vFhPB1425g9HUkNoho9siMVa/wja626+t7oz2+xnmG/RnUJGJKABJgK0rNMxZlFDCa9QItfBmyLe
6/kPedEKZnxt6wI/PFcwYzSi6qaOz1yYv7j6MDR3dVNd8oFkZVWd45qh8dV4PHKpNto2/D148X0J
X5xIVeKGZbceYRo55+rzLzbd03FX5UZIjGFbI31w0BF5yU57alEp3utUGOAafwQsjc/NoGV7O93+
FhYE0Si8Yy7r645w6Xd+KQXvtUXvjntpVx6nrb4Nb/3N93P1i6lKAgveu1AgaLUaq1pfb/qkKGWO
6mES2IEeKiA8WbiejNvvx/lcEvBAMB4JieNGQTjt6axZpJtyVzGOpBNQXeLAi2BitoiS0kbXSobb
UDzn2Pn1o/17yNViCOGWKUlJQSCjmyqyqyaiZsfU1dTOLInlt3/6WB+ebf0OZxhXM3Zx4L6ta9FE
NfxoI3FIxpLuxmNz5rr4xSKHhAwph6ANekdrR4Ic7W3RJ7zKCZadGfztfc3Gz+/MxPhi0nPsA/8i
ZIBvhFXR6RdTEhXuY8UJHEe26Ulueb24GY9OqXMRxmDIPTfpPz/X6YCrSiPsfautZ5mLmHrww6vG
8KL6XDWzbE6nn+p0jOU3fNggJW0scJfkoZinIH39LoXWlubXs4Z+1N8SDH1IR3zlabfq0eiZwjm3
2q8aDHiLaAublCbo2ggBOLaR5A4Ie57/ytVlBFfk+4X29XcDxANsVQz8pVbFd9WHRQwFCZD8lTrb
AsMK3Q6OwgaY0ekxXT+bPP9V0xtXJJTOCrzmz3hylqt1aqQ8lH6b31Sb3p1dGoNHQ91jwI5//XKD
X0IfZmfeYJvWPJDCwA/xuOx+//Dal6+X1LiFvAbCYazmECJmIQiCMXQKMHSqBTMQHMH/1TeXVv+n
9AsPJd+ulVu3Xhq9k7FLlPIh6/62o+bO+D4lob/BNdPFyXHfK78aea80wV7oGluuHnqFaD/tAr27
LU7CTSpUdjM/ma3JHfzXLCkkqAgPsw9WCZkyLG6t5FlrWjuTK4qMKxzwOJZxWg77/VzKRMqFmzzW
Nh2WAZKB5b6R10e/7DdNUdF7aA81hev3r+eLs3sBw/G/XSyuCVhbTX9hbNEa6HgY9OqfKceTWbmZ
/WlfEVxYIaLyh+K6tPLbekIMHHX770f/4tswuEZet0mvi/l5uvaQdutRiWeCoyf34UA7DUT8+xH+
m+f79xCrz68n5tzIJc/XqIexgLRdahdjlziz0rpo6DZhPrziwGqnarovkYmfGV7+vLtgzCFjoGyA
KcPNPH3CSjXyDHPGfy6Djd1dFg65arfyttgunt7/m9EIDsSVQ1fFT3nUohrFgqm3y2jSFiPFY/Uo
OL+UQ334j53Ylw4lnJvFbAf1wpJQfvpkSMX9aNCq0DGLxtaHl7iLnEKrz5xsXxZ4lHZc+mBsw9ZY
VQktVhephP86hXM0O9bO9JbSuSpYUXbvxDkhNfpT4Fq/v3+Vn2cm8poPw64qhWRqe9K3ssgpaVEE
0h/Y4edm5hfFCEMobLzy0ilYE1HyIPTVCRPXd97n+FBd6U5+b77EruAgdpW3/rGBOyXY0plF9wW3
gAqIY8CEpAQDx1y9Ur1gF2hqqgWhjbd5Oe4EQ3JGodyiv3XyZn7UIiwqYLRk001Y1mRNkpMDUEkO
0tM85IjkOwcR0l2i9E+yqZypMj4T+TgIiYB6B8ZBw97B4w8Hsq6r5ZThwOJM1TYL43sjRxUaJ+jj
+wpbBkG7R+6555pMharqtrYYyY/5Xu3FR6ESbwo5ekytK1VPHCubsYAPNrH0/P3s4Pj4tK6X+YEO
iP7O4vi4WtdjF0So+5f5Mck7QWrdLrDsYkjeMrgyiM4Po19xzFxKaf67bdt92yE3b++rmbBnVbBV
8W9Ujntrhh5mID40cwx6002HeXFmcZPocVmZeeC0I80nQKHHfG8u/Mn0qiS7iAfFMQyv1C6tkpgF
qzqauexMMbyUMLtOzfiadXvRS4XTdP2h1DIvkrRDrl1TlXpkOnawmrPXcNQ3cZ6B9i+E6scWdnpd
6U4TJltd67elL1w3Pe2FBMltbFUXmhg+WmV+SxBCRdvYqMKfspwjQsvLfaVgj9H/irr0Xs0e0N47
s2V4STh7yLhZqrmNl65XwCFm34VKMx4qY7BLgXY4bY440kHBEe8nt2i/bdJI3LzYUxh5ghphK1eh
CsbcZ6KG2st6fhdHpScoE5T90u6LYSvE48af5w0tlK0gya+ilR7KcXTrwWvDmzkoD3Mx/sCk2TXV
h76lh5L6WDMDPA6922tcFRGm1Dgg4rq6yaFboVreK8JBM4MfObubxL+h+VeFoO0L5Vay6Ah1j213
iLLUlsXqMphx/YiHgxThWptiAls+xGgWp+hencSdgimeLgW7Dl1rgMggF+q9hS3KJPtOb933rX8b
mG9ip9oDFIR2fI76+nJs7zT5ph1+hab5o1Yuhhx+XPoyK/UGe+nOxmTYSTOKRUgqgr7DcWxXWuEl
/5cOd87WEt2ZpcluLfEq0UsvLu8l5F5TUDta+ijrG0h4thmqTtr1dkcRM1rXk2i6UopbZGPYS96P
mFwhSjLf0JPbKM+dPiKN0L/HA/yyDVDtDtx19eGiVN78XrHDsnRU6Wi1phMO7ftbbJUbU7/tczaS
bN+VbwJsa5HVKqb+NikufKQQOa4x+AImSo4pvr5HDuxkyXNQN0h9H63iUSltCekor3KyQ+WPxrow
k/JGzUC54ih001h+LuSt3koHGb6Tgbt1SXqAb1hu3QoXXQBiz45VCK+D/hbhX5IHwzEQfC8doPRN
PlxoiGXdURibfcXi7TJHS5hISegSrkPb3HQa/XdYsJJqPAfqJ1HND8VgbeckuLVgZXbVrVULHj6r
dPVfEVBvyUxCfkFa72DZgxY5yRT+zcziOoiTOyqoO62dL4k6eBqT/FUhttf3O8lppN4JDd3NUMeK
AEVW1W1LpfVwHTzMzVsLCcOYtOuiFZy8+tGkDyZJE030mIXZZljUEMMCGzlELLqG1nK11R6X7/3+
s0YkITTeCt2w6T66momQwc8vRbH2/DlAgxVcDkFxJU/6pjdCr6QhmjCFyjE79kawN9tLgyNiFP+O
ProEfbgrq3ofgzrKbb/H99HB4sZOjcoZ8oAm4GXXZ1s8Q+x6rq9kKYLVMTqBRuJBQHDV4jM0ZU4/
91uinrYt7g2NAosv1jem+nOoG1cWOdaHet/Lql0OL6mH/QGsyJFebmccsGJ+jSUwP7qlQ/kjbHW8
6Yjqm6BaJ4/ZhMO8lW8yOT/kgXA022GHQcKGwOJNSurIlDwE84Wcv+CUfTFLsROI6WOg4VBi5rda
f6e01z5mAw1+CTK8rIJQllnFPksBsjOpp7BYrpWoQfU0uJGSb2Xjbw5lMyxEt0HnDZeLRoaIq+n9
xNYGNfqiVNVDUinOSExSzXUy7SovM6PLXCVB2pAPof4iMGGyxDoE/IWheGjK0g776M8sybyyaF8F
DwFYs2Jcs3GjlmNWzddIjnGDiF76xLzB9uAimkIXqwks5SV3MH9JLYsxaY+NGNqz5TuY1dqZX91J
Odi1kV6Alrgif+5Dyla0DIvxkbRp/QYTeS7ZMkXxb8Vsfw6Djv7vbWgBeKtbqe43i4qvpcc98c3k
hvU7aXh3YRkgNLuWNLIoflF7aT9r2bZvJc/EZM8yGtbq0mT3D73F3XoUjG3s/21NhIMhENlABpOA
RVjvu3naeJPYbfr20Ck8mdBc8sBuM057S4O1oaUbqwnstJA2mfCzwDjMr6W3DJsRO85Vd5iXQPIf
2VQzAxCsTeMmqxbe1YPhW04QTE7ZJ1djjXppYmLrwEFh+DAIy8SYd0MpXiq1j+tH4ZrlcIFXgmsQ
sNY1WCdDE0l8sNpzHndfoEWn1c6qUxRBZlRo7VNGxzvfw/MMausAduHRc1Cc8+zWr6u/JcqLGouI
iXcJ8Yfyai5yATMNWlN4aXCE3CnNA/QdQT7oYXrMovGlbB6q9sBLtf3mbVwuE7px1MerWiYHAD57
ngTQUlP9TDvwXUF22ojhTXz4YaubaDE1Sawuzbkmf4I874jlRQuPXisrvM/vVI6JUcZVrO5seMtu
2RGBY1yO1mPPjNBGfRtpv0L5uZfxRMYjLmzxAfExM/NvpuIurkvb6q6MIrQn6w5fPf4OUtIRT/Qy
ghhhCR2YPEtoqJhMVwkhl2IuMg6zE9Z3hq+T/jC6fvvWxEyCEDUYeEehvUbiaxNitnzUA4Nf5On0
biz5tjIkmzdsy5zKqXATd9dT9iojKPu+Cl2ZGi8kkeWN0fnWccYmxnMpUj98yswiD70pAeLCuL/o
xt4LK+vHnCUX7fTTiqs70x8eiBdwYBecu2l+cT86GXpV/04q1xe44KGTT/dZUeC+xXWiG59b4zZS
/wpkZiH7dfq45ljLXbPKiOCuedFn38GXPwTYX1wIcyIAxOk7iI1Zic2BRlNbiEcpFm7Modzr1k2o
7LTI2qKosKd6wPbLoDPaC64Gnz1tkczEw5kL3fvr/jSBP/yU1b2qMueCMGA+h4SQLufy1iRECg3F
XYSvVg9LBu32rlMbT1WJWE2r21ZpLtHYI6uusbCgrJS38aRtlqhfP2wvrBjcamov1Pnu+4nzZXea
VFLgKPhimrL6oR1GTWPgs+e0+YtoPat+bYs5el6OOIA89/vB3qGtT69l8SOAoCbRKlhdpWcBd7W0
57W0LpG5KiZE22nT2IppV067a5ItN1FsL+8KF2rLOTDji0YkETcgQyK3eQSWay6nOUFbGhtGL8O7
CYsyK1BucI1yqxI9hwpUOT1F5YzJ074IHytwURIvKGZnkMHYSaTByUVxU6u4W4VX0pA8ZPifcIu7
iprLMDgXgrVscetXJeEPju6C5imM4dPJnMxRaLXi0qgVRAgjgi1ooosH+7mNY/l7Po1DV2uhqsiw
YlaHDm1EfxDLiU/SPY140Mw5UpV8OhTG8DLgJBiJ7R5PaLut2msFl2FblUXyOeUzU+Ortbu0pbG5
gy5DZ/r0cZWozLQs59uk3b6QdDuRz7aPvnzShYZJvh0Y5fqe3jXs4bVK+2/chs0eSo7XDAQD2dLf
ya0dwMFge5Ysd27M1WN1chhpeUzHeTEdXvK6iWSB5LyBfWT3j9x/zjU5v+gkkVGA8ptDQNSJEjx9
jyXP38XV/yXtPJZjR5Is+itttUcPtDCb7gWQSMmklm8D46OA1hpfPwfsmikymcacnulF9aNRREJE
hIf79XPnATvVTRAqWAXpZcEpYSL9PJnnuXr44uB5MXeKAeCgmP11JLAnxUDigoStd5l4k531ml3V
O6lIN4SSg38KHX6kUwCJOA11LKu0SRiHWUZA9unoCeRP504B+r/ZU+3RBSJ7FZe2dM6Ra4O447xy
dMk1T/XyHSm5yrSBkJ+j6GVph3LsoYDjoMNqdcTVsIzPyWqELrChRXJ+2e0Mp3P7JZSflbgWbtML
7URpWz+ySjOt4G/zEbgBhwXfSjAriaDTdwCt2kq0k9P2NsJEBhAINOldmiLmEIsSsUhwJRj9tmiy
cyvXHyzvrR6xZh0472GUGSV3naJvBH2Ci6o6bY0qaNyGYJSEgCB+FpAokCgywHeLLnlTysZJFR9f
iYbTkbHUZWsbBf4uVYd9nQyOGGN87JsI4+uCs2jyboTCdYAvVFWjuRN7t0zhRHWXVFeL5snMgrsk
Hx+ETgeH2ubINkd+rIWNK4gLCzl5xNEgzfcYQ9l14W3S4S5F7CvX3kU25ouGA8SQ3P/8Eh9L3s2Z
T5Y//sukOZgvZjwBzNNlNC9+CmAtXI3x1hBKtGmibSQJBtmNbbpALQBfjFdaYS5qhFvUBUlhQMSk
lUMLIkrVgJ2LEruBfiEOkdsq0jI2nzGKX5o5x0lLXCWi+eKh3clLyekN88TyeSw3ju4BboD4If46
JAfUZiJUfpoxGzs0flHm0UUxi/vQ0YT1FhNdW0+rTaUZ7sCJyphKVxJjt9dTGx8DF+uk259v7KHv
4ByQQqAgFEPggj3oYWbZ6Kc2FUt8RGmfgP0XgvGUxzM9uuz8aSOkkq1UuJET1Iu1dq6L/cMYKQuP
g2kkkx3shZs+zE6kk48UP03YXHyWWZT3vd8zD0vdD5tE4Die3ObWRGdteqcYRMeJuaOp7GKSb+Hz
IbW1zoXI3JUK1W3WHefEvZmD8c9LJ48Jcd7cp0zKn0rvwUuXYPoFkY9sZxfcIey2c1MlBroyrWkB
gTmvnJ7oxNevBf996k9p6Q/XbQan/Elo8SGU+eb1GvuZXJnTDLOUXlV5cOC32Wl/o03P3qhewLX6
NyPMw/Hmm/HpZDLgKqFAPyC1a9WbFKF6mT4nIcl6Un8sAyd2pXlDPbi1X67u4NbmkkArbMdoRnTt
BTTcRicG+LZiHF7PwZbuFZnZNBIj+LHCUqdF1/1oPYr0vJAtuAx060ZLO9dUisfCEpf+cBnltVux
KUSTPQGHHCX13AsepFbEUK9ayk24ynzoBN2zNrz04tVIHt3T00VdtgtLAb5YYV84tQB1b4v0lH/F
YbhweDEHB2290nWqKVyMIp1F5vXYX035G5mbn1/4o6MAYdUAZcmcTw8OGRYaww5UK6OQs+bwauvm
HRK+RSFf/DzQ0Xf700AH5wsfNedgoa0hMZEgxr8tC3+TdpJthj3pH3Tu3on9Yw5yvr1unwY8CILM
BrowF+3ZbUbpwCscRSvcDtq2RXYsklvE3VDh81MeIMeuk0CWTlHqu/TpHzw2CPndkDQ6HT3VhSGI
ZyLy11K6t4AnZZlFvcZc/3xjv9XO5xeFNYP0wmw7Qg/j11kcC16e5oWKLAKMV6nnqzJ/VWc4thms
c+s+1MnL5u+RNYIZrl5ODH7sLn8e/GAJwc8u630B6a66ilRH3vaJjYWig7PZReoU7qokrbtRnHau
/xarU7Hft23j49pnoCMCBQRCh3QNBda4XGmyBxUluibWKe2xrB7V5r4II7cZukWgaNtKrBQby9Sr
sQiewrDZwUw90SV87DbgQIa1GrIu4sGDl02fcs+Ty8ijvABPovSXfqWi2x3XfdxhMBFdVSDPrThe
/nz7j8xeRkVQNt+CmVj29dEnXRPFXq1aJCBkN+qGhS5e6h1JOTk+EcWY84P8Mp1IJH20PFrEurxo
BwtF1hVNraFPsTs93XdptEch8yhFypsfdbS1tGQFKt98BSdnU7e4mFrvJh8w+EhpfHcsirCAoYu9
nDxPKpkm6PyKVCsrLwrmsqVG/TxPfw3AFXJ5oBBE1o81qSu0X81snDamC8GQzyVlrtZIKfS5adXn
oNjHuzzutukUwdePziYiLNvsOfEYyUh2xhDdZEodsviQzzK7wawjlqd9r4Y4tWnZ2ko7R0lEp/QE
It3erS1j3bRkwKrqlye3bluQLotYPSbPzSx54UvWwijuQazt06p6BUJ7Hcv3WhjaBeaOvTWtxyon
pw9osOrKbWOQ6sd1ToqtHTKFdUqvpiUMqxC0kDcGS4u2g5/fh28sLrIoqizTHa5+/O8jy/NpR690
ej5pFuZMgUihoRg7+XemTvIUd5CL3nvTs4FX81Yt8WBIEKZK7P1tndgjMvSfP8phkuTwkxys9xi9
eA0yF1qSi7ckhiY4U6rNE2v897Xv4HoP5h0SWCiFlKDtCHSR8Nt3LUe/0JfNPtieAk4cH0vB3h2K
D1yPb4fcqasDDG4Me04Y9OeIKlfqByapujsJlpgn7tfZxnP8NNbBsqq2cSWZ1PqBW0xL2cEmxk3p
qgwdY5Wsm7vghBD26MP6NNzBOmIm9DNHKcOpSbZOUgqar2J+CnP1DbozvxIchFCmop+kd/rwYYlm
McZkLDCjFVytxfpV9fLfKVYd61HXXNA6thjVrlaR75+nrK5dDgL51Xde+B3InrmhXkJjotwnQa7Z
jLWaFH3dgu63mnrvkxILMtNprVMcwsMz/scHx6UTKQ6pG/bYr8uspph1RIsrH7yltGG+DAk5UV9e
hX2zV09tJfKx0cgjACxHsQLA6fBhiGpvNh0PYwqbylWHZtXDYU/Huy5VlsPkb0G6UiYDvIj20cuy
3YgBhCHf9nWyGqq5jnAroXssgGMHIEpLwNKpdB8NPfnKX6GV2lKjrDO93U5S9+92Oc13ChkO7ROI
zr7nrM0opKiNnM6u3XhyitcZ7KUv4k27pAeWXXpluj8vM992QAZEj4t4lf2JXtyDbYkoUhjHejJw
NXy2FBA3jN2qKNUJd34e6cPD83BOfh7qYEWzgn6QLOC6tPYYZ0YiLiuSNGr4mkS/RJr44OmqCoeG
KN33Ah3HEQ8Kg+ZEF/DlTmw1ujQC4bJMMTIgTRsEvzxV2fRq4fjUr0UjdaZ2dDHxEDxtJ+WXkVnv
EslwfTCtfpLtplJ15n+X2XWQ/y4HQI4qOHGk8Tn5GJSnRRu9QCV4mCbrWazxmamfTtyAb2uSiggU
CZzCSV0n0/d1FrRjr6tNi4d43p0hMOAUdMo+9tgy9PkOHywQndFgOK9zh4fgOR2uTEQg+ePPF/Et
GzO/oZ/GMOds4qcdMqstvUw1xog2LU0hoKJ2czFXtbPnwWXnpy/7VBvK8cuaCxszJegbCnlKhyQD
L2rYhXTZ5hRGE3gKryeu69vp+uO6/hpkniifrktJmr5uFQaB7LrMLSd1g6XYbUDZ2iiMJjey3H5t
tCem37fM779u51/DHsy/UUgHJYmZf8NL80K+xH+grcsNt2TgEFLRvNa56tK/RFpxN65PTf5vIsSP
0VWNtkrUzxwADo4+ZLgUZUw/Ltpc1S6ZrPSZqpXDrIjvpnMyKJvwVnHypeKgiNgbm59v+rF7zgkE
wjjpSfUb/smvxX4ofZqE+/LMGhGtj+qJRefYq/N5hIOnmhlNnYgqt1frLXh5+NyL6Sqz0n/3cM7L
Y7Byk3+bwU2HrQc4nfumIs+TQpXXcaXchmWGl7EHr0905Km/jY3bn2/dx3nh62pKfEO+gTBgZjwf
Jh6iNpe9JBhhEfucxzuUpHZoislCaSxSNNVzJqT3daTchQa1SFUjw1wNGZVWSzyL5Vc5G9Z1OiEx
g9LXkaIZvAbtZbJGlNY7RldemMZ9GNAZZd6keJbBT05Xkm7tYyN61KvHsI8uR6HcSdj0zIXcIhXu
TDlYdYLqmp5xqkQxL40HF0tSk5MaQuyPverr5FRLy0r0GCyQdqOvDNlW1tES+Vjl1HAylnRhAoiY
qSPCRr1GieCU7o5mpMXPt/xbkRWgNbEwcQU6d/55GH/JU1ZMvsGuUfiqHapX+QDkM4CXoFbLIErc
AKlfNF3KiDvrEe1ifJ1QXfTDYtHH2UqtoFRnhiOLb3pXXXDjBrTkljo48mAs5nTszx/3yEr95eMe
gocmgPHV3JHGija/hE71JN5Na8Ftl9lze1Zctzdq7Zya0h/E7W+PCmtaQgkORvzf10elqPFU1w03
CWNC6vvRSurrh0bNF362iHWNJc1fDe1loXUrVbjA0cg26fhoNcdP7rAjmqVKutSjjgVdONzLGcWJ
7rEfX2TwMqaSOBO24IR1mYVH5tySO779fNuORNmsevDQFOJjjoGH5YZIN0cEglyA0Q57Rahsjnxi
8UYTHXLP/Uh/cSReh8NNZbzq6bg0TajXOvykMHFjhNq02S4NHIrCnFaYiBIsnkVqd56iN+yxXh2R
l/78gY8+588f+CCuQi4NfDtUVGLGgUJs6Pp3Hqs1nfGSg1rPGXf1g3xiRh4Z9GswMy/tn7ZLgqQq
Ms0cNa8jLedBm7V5WS9hPy6jrefka/9kGPB9t/g65LzWfxqyUpreqwFD2rEuOo2GKOpUoPFNakTu
6UuIdrBdWPkUTGpAiBZsZpXasPbWKLTteFGf6Mc7dS0HsyQUQl8RQgaSKWKPeLVUentqufoQFhxO
RQ6lH9kMnaPjwe5eYrdkSpGIIocuEml4zMt3SQ5sDX9Xg/qy+ausyceD8pxayCpaiAHTqDwpnHdM
f0ArY9le+pYhns1N0+4D5m6oOiU98VYdnPGHV5AKHGvS1pJymc/yTnRhfVBugVtv5EZcx1K+bMfy
CqM2cal4oztl2RlaVnHtBdVdkzSuVnDm1Mt+g3h03ZThukX8WlTtXeTnC8PoF0Z0q9azhVHISUjF
TKjPXN2n75itPLY0KpLSWT+EG6GeOf+vkAPcznuoZmx71dPRyLsJjzqOL/04p8u33teBXtl913Ge
C869NHKkWieV058DArUR1FvhmSguvFJ0W5wOhwEtKvmsvs6Wmo/xNX+s7d48cS0qBTbYiO/jM71n
DngXhvcmJre+ddmgq/P1XZMXi7J6kdpZIn+LsYWtzLVY0mRU6lzBs5a5uI/9X41GhgthtJy/5cXv
vkWkF+SOMD1E0a4q1mEBdkG7MYt9lt33ibcvdW2htBtAeQu8RbEA0RwNq+caJzu/QzVaPwYyeTvt
cgpWnppyCnYbhGMA3pU6XVaUX5AmL6VWd1KSblYhLrR8NhPzlirCQBHurm9SWqUwnmY3cvfeRM9l
P9lFFzkKMnCs2XLEwLU6OYa4E8Jf2J8ogu54OheIL6xOs9KHNl87FzTZlqpfHa0eqbFHUrHsJ489
4WFGwqboQ1S6JOZXcYjybdVUO5VWbK9/zacLEU2HLl2W04vv4QsHdKhgV82N2wSzJIN/diqr769U
ldxMImM8egtfxI2oThb1LGjNn8TxWkLGaIIK02dqA2LTtHRxInSwPLXj7i2Mn5r2UQneB1XYKB3b
EW/5FF9o/S5XDNsA0dbyDjU4HQoBTSwobk1pbaIz7zl/pvUDJWtb6C46bo7Un4qMP/rPv05eFema
oRH24FHyrZbZmV2JZnigg1TqsULOonMh7JYZ5EWiCK2+1KZEvw0xXERnV0FBKraSaZ5XZpG6+tDd
iGFz6cnmZRdJ+8YqX4VAuxeGYNeIumtpLfayCm0csKdiuy360tEbzK67QkftIILM8Qmqr1VxepY2
cRIS/Sv0/6Q1brZFb+MQKy9NnU5Wwc83NCgsDQ2SppCuJpLBif/L6LaDdGfGcKtCxZWrcYvOYqDf
qysuIQg0WXhZZAXN24PEJGrdUDEdTBFXlI5dL2ozDuzhGxzJzO4VgfhTpoPCdDLoIxp/MzPvMiJZ
kB1DfTfFd0H8eyLxHcY+Sq6U+hhP3T9vdXT4dK4ozWM7y0kCXjkDNginKtVTeb8t3IB+5bMF71ap
FDpS85UnXvXhMzIfezLas0GgzhWPq77N3U6ryV5r4EMIk9H3ISaxBw3akrytSD9oQzxDaW1sudZ6
Xq3xWHQLA8/OCBuc6LWkLT7I31u4hqm5V6BOk3h1e/OaSFqvaSPRtoaCFa5/ppgDROqLGo66gc1e
oxTrxrN2jQRLaUAw3Sn7qhMepdbfQhUcgJAHDa9fwTxXcoKNXGBWRhu1xQtZSvEJ2kbS2iinRWY8
iYnmDuKtEaOYHVjLqTpU1YVsGvtEbRYed7nNo3U00pMR7GM1d+KUXneLNa5AK2cqTgG/2ZdNxyNx
mDY0O/XcobTAaTGRb1qFrk8FNnsxrhSd0yMFm6SMXjGrXpWdsmsMcRFFwcJECO9Xk13RS8LpZiHS
H6Rjhx2p8RXNNYOm3071xPqKH6wRP1oJgasRLicw67He2KH0KMIxUUnfiVjlYbFIOilz2Suwc1Ds
rsKghcdsZPcKRpBYSwc5X+EkmU7xbQaVKRdNR+5N19DDRWTeQJtg2ars2W+09zExAq+CI/WVJz/U
Rn4t49ObBTRqea0rNxEWsoqD/GORGiO4zHMZMFoDGDrX91iTLPRMd/XwbNTeE3xQqLXU4Xsl3uax
bDfNtMSPE7OXceHVKynZ9cNKS/eV/O7r4kpO5Y3XbaTgujD5vAFmjkWwssZrrQ1dNSuddsbdBJWT
1O8kl9PGxA+PbjowohL7lFo9SrFEEe9eSi7V4WHyXjPRHZsLdJHMQYFX/8nzr2cOWmqcBSKGh+m5
Cnx88miHpJSrAVCrLmoynzRDReWrkj+k+n02XXMtFpm0EZ1406h2El0J/Z0C9W0icMGfmDWysGWP
Po5LqXqoWMD7FgC82bpFMzkdpWM5lLHS61xPMBZJACgS+9GBX27wcY+K805tnU6DAowaS5070BKU
6jSqJT6kzbjGitlcDmWyTDwW3YYeBh6W3osQ4NIdbc8sRjct7ih1/xSWpKOyp4wI3SDhW1VvCh8n
iC9od6fnLVxqsltwTG6U9LoXaUy7RhiFJHZyOF4STawq68EzTATeGP7gxSOmV1XWLFJ15WNyFbHd
iqYtmE8Fb27YX/QqbrvebB3+uyLzbpnnZXWhe/dyucmmt1I9M4Od0qaL1KSIpyB6SK9H46Eg+lIl
iLwEO9mQLjT8AFP1ZlR4GPpvcbjVq1dfyheWsTXNVVu0C9MAbObHi6J7rGKZeICWrPJFwk7KF8/p
/tG7x4nbLLL34hLqdEa4lmIcIHV/p7aQ1Is7mhCduqGxSzchSUNDyHClFxaBLq260H+qNEGifyt1
cgyMVH3ViE8G2kdDClaK+p5ZT5rfujkmR3SDwW0HuJV663GK12E40fpHRRPrQwmumkbe2C+zdVo3
y0bBvjoSHWW8zyMShUCsNdOi4Nm8dsJg0XDgLdl3UIiX+u9xUK7FNH2W25bQrgWm0KCX7im7VTGL
8ZDEl/h7sj5h81ZM8bUvRGesfaek7XN69GDLBdPCbisCGFEAA389YEhppoRpSbw8OxzWqw6PiRn8
eKo4dSz2Zy8mAcxYKEcOYn+qE8pUth2hW6kT2fqbyThVRvie9lKpUv41xMGRkHYW6scFQ6j7Fjxb
7OYr5Tq+e1FtyREXQLzwPDh1DD2Ukc5np89jHiSfo1ISR6VizGDTbOpVsMC5G7T26ft3JGf6ZST9
IAUdCHIpKyUjNYvxXXazi3gVvGuR8zKz4PJFty+ciGymRfDzf7lI2gl06vfU6r8lB9LRLEBJ1ySi
mmDZ1OK28IYryceGV85WjYEptk5DdOgt89w6cWQ8euT+PPbBQxV0qZpKibGT6abo6LmpgkWTj8sc
UByiPMdQ6aGd/DM9QOifVaycw71A5V0dCJkV0f057fC9cEQObE6EkSZBuHGoHDHUsu+DtOJOcFZS
w00VdMjuGqLo5EQO9+ipfBbwEwWTfgPu8nVeRno1jcbIUNkZa9vao9ygrSSXmub652v6LofhHf48
0sEtluTE8CeZkWrrURfdYaJDtzmrjL2B4WkA7q0Q3svmWesLR9Z3BP8nxpePrECfxz+YQ6KfRklO
/Y9UjvJI0AaPO91H7+Iyc7PyNAH259EOOZpaK3ManB8hJle2pd5Fvep03e/AP/UEPxCohyvrp+s6
zESY4TQZZclI8lV0m90Ky+qsXAP9dsJ16nLYdTidm4uXcUnTGS7dVOnTx+gcRdayp2HRqY0T8/jY
+vj588zP4VMqKSgyq1EN7jMG9SBCbytZcxCWnxjlW9fjvCR+Huag4ieXsA9Dk8tWV+1zu0LKRYfE
5IRP8jr792FtH6OpGBfhOQPf/LCUG5kh7g0hoxkXGHqQkkPQvRecBiin4ia/zOufX9YjxaM5C04x
E+oLox72HKEhoGKHTourU4vz/YTOyPVdfaGtlNQuF+KypVqHNNYxl4FrPQknNjn12D76efyDZF1t
GCXWyTzENLHweXub6BDXpTsiGTq8LwJke1NSOKZSLTQ6+Mrx3jKek/ilTt6teEVbkkvsLbbeohUx
aU5JHJSek7XXI4fGjAilI+mchcFDXTI7vIEjS5vvi446Sjw4o5fZeDg3zZVeK/aQG64RCatRMNYt
+bSEVryJLJBKiIL99Yn18NR1HyyHfg5AL9XIHYKrj/ynQT2VUT46Oz492INVkAOBOALYZXYo27it
17X+W2vGE5KZ42stWvpZawVo7bAc3kk0fJgZo3DyNUg1vieLci+45JCHHcQC5zSu64gCaX5j/xpy
vrOfpr1uip5fWmSQ5xpvDTio201AihI3vDjlh3H8If011HyPPw0VhfEIJpmrA1rtFFpBYHBCMjk/
5sM1FeATYjRyPuCgD0eI44j3jemXWRchKvsmhWjMyYIKnlPI3ern2X4sNv4sXjh4J/op0fSonF+6
j9i4WQPLWZ6O7Y5f1F8aiYMNUFb8SGzml6LM70WSOZOwrzhfl0VnayQ7fr6mo6/gp4v6WOE+PSSh
L6PMxwOYw/a+2CgLfytd+4w0F65s+ZGk0Ip018+DHptcn8c8SMr3YzuZpcqYhYQfl7/LYaJb0vLn
QY7uPJ9Hkb++flUw0IiMqNnult3CXxvL9Mq7Va48SHg5Z+xTTVxHX8X/eWrywT7X6XIwhh7XpAhX
/lgsZCgikQk3Qf9/lp0+SrSfnpg4yGOazSNZN9HtdNavhrVR2/lec8sNht2zT4Kx0V5P3M1jR5vP
d/NgqgWj0JnyNE/mVXwNLGYzbIGh7E+TIKWjse7noQ42NV1u/hQJJd4vTXyoC22rZeQZsQaQcRmR
zWdJX9XybeMRR8A19khfgGZxuupJkP3lmHfbHLyLZT2H4Y2U3RnmSyiolJqxfa7IO4qU8sseUWkD
iPFczSQQWOZ6oI0fe6SFFYyLGAmjGCnLhPrtEF4YUwa3ZSJvlt8UykNOVqdRbxQ5dy3/RvPuxPA2
HMkZCc/xENlURN25+ycRGjcVr9AoIg1QXIn6kpBfSvmZoT4pY24P8TKv8MH7JQjhQxH3cDkUJ8WH
xZpApzTlpaSV14iBN12RkEPo93rxSsJ602eTM4aNO9dcIov2IioJoGiWVD/2Uavbhe67apG8AmUk
XQS8yvYsMhuxJOQLb6hXvVRetrH/BkF02eboH2Hh+SYayFx5ipWHCZKIxt0Mp7u8vBkpvVTUR0ZF
3sKlXWdFvkvH8u3E2zXPxe8L+V+z52A/L8Ta8Ia56Dg3fza3GKmsKlfZYki3S1anSpxHRAxfSpyH
bgWd0ZaSNTGD8EZASwEdgkrguXUhO7U9rUnCgcKIV9Yz1JGe43S6ada6hA9xvqAs6P586cc2SU2S
VFrjcSFD9fh1lSrMRgmljs8ijI3TxhSZ2hNB4tFt668RDjUQholjjKoxgrqq8POAvvu/SukcjYU/
XYl2sKor/igDAWacWdscXSqL2aS0vApdb6G52mpcZG6xV5dzKTk7iao/cRu1g8VepuQGwo3BY1Dr
sZcvNECCPz+po/vyp/t4sMIXldCo8rxTtvVZUIm27st4Bt747Ttiyp+HOr4rz82V1tF+HFh+aR1j
LmQ3L93C3CrrIlxSfJRWwqraqg2OElm0ODHm0Tn4acyDW6ijg5aGnDFnpKSOL1w0LQgLHJ0YR8OL
78RreURkwiz8NN7B/Uw9S/OBs8/hVHJLE+uT/1tfaWDdnA+WJS0/Lk13Z41bLtRNu8AGfJleZPtT
2PTjccKnzzG/Wp/20zYN/aqY1x79yltlixmZqy8krHUVN7z5M/H5H1+8Det//idfv+TFWIV+0Bx8
+c99+FJhDPve/Of8a//zY19/6Z8XxVt201Rvb83+uTj8yS+/yN//c/zFc/P85QvEvmEzXrVv1Xj9
Bty4+RjEf8vnn/zffvNvbx9/5XYs3v7xx0veZs381/wwz/7481ub13/8gfvEpxdu/vt/fvP8OeX3
btoqzJ7Tb7/x9lw3//hD0JS/w1jEJZFsMAk1bDz++Fv/9q9vmX+n79mUyd3BDJrxyX/8LcurJvjH
H/rf8VNULNR/NPyiSZsNKmucEPiW9He6mgA3AmwEfSKzGv33pV/+a+P511PhVvz59RdDyo+E9KcN
SoefZEFDkMl46h88pa8viS8TOUD0NjESL2dkWlEgR691vUZKAoCH5lDf2+SR4l3FU1FdjblRUIhR
5mO1QJ+9KSXFBdn6NnPazvThfonGcCbJUCDruNR3SRLIGzUq2wtNg7+JHpb2kEEdwC2m/jpOJuO3
Gkn+fTlF3ZPqNdZmSi3/3IRmvKFtzHsXrVhayMkY76RBSpe1WQbLslW7wa7y0NqnUlk4JfiTPZ7o
bGSmbF7Rc5VqQCg1bekZNZ53nVlMO6Nti60R6tEvmZcbj+0uL4HFtGZNH57VX0QB2d0CXx7Bkax2
uA4qVXb9EIgwru40fwxt1tl9otYLZYCmZCV1cqbQBU2Ha9kZD4HZt66Zqf1uHAKpgJDhD+uoU9l4
tRHfHivCdc7OwpbbNZTmbTDU6k4tvPI8KkXBWkT4ka2yVugrano0eaiBFNxF8tSUC1pdOszChJRs
Q0LG6bfZYV6y6BE0ScuWTthi49dGS5uWCJIHIk42xVeqF9K1jy0hGRPVb7wUZYNSulqJOwRlOiO/
ocdsWBV12r1IMAjtUtYTJwuNzO0jr6MOhEVphj5hHVVqtWrBGFxU+myX0mXQPA1FwbiXQLNBW7Dt
RcW/aqMgXFWt6D/kiVVtGImY3Vem+6TV1N9h15LCkdpCd8e47ndioWr7IFVLBCUZiDXTVx4UNc02
Vk8IG1F1o7CoYo0yypK5NnJcooSgj7ZlJvW4FvugNvsSKZ7cWa0T0Mm/17JevBYnE61P54/AIXJh
SOkAMCeBbrMYsV8siNoqmkaGKyPzfIpiunnw2XDMYQSJI1GQy5J82gWJkm3rFLphVXrlez/oqhMI
w7gdFGm6siI/vpJ6paYdL1L2Yqf2ztTFoZOlOoW0kg66y6bMmyuk0aA2EFQ4ngGULc3KAKBSOmSu
HDYTdyCKN5lSKleK1MT3njkVOYG0kKyERlR+YZ1Laael1JY3Yrht4estE2iAZ4GS6jd+HhfbWCZB
JraWgKjCkMZLq83CM7WY9DPVnIbXOKG+PgjV6KbNNFzUsZRtGn+aNlliGmv4Blh060MtQM6MGmQF
UfKYKBOIzd5nT6KHGwRLk/u7mkZxV0/j+kyz+uIiCyxjVwlyDTfFStOtYBj+XlPL6iEw4GLa4piN
u6nV1Qc6LspZjZxcCxlN9FUyTDc1QsnfURznSysy5UWpYNbgxC3URy3vMA1rDH0lwcs908VEwqfF
pPStlXDtCaRxz1Ootp55qTjeh5SkbjxhiC6CUprF9VbccnTEqPaXpHXpZYVi+rXpfWPvBWE/uIXQ
5vgv14n/KGQ5gVSqxcwKhDrGQpA6DU13ydrSpV5zoQ1VtCOPDIYCCB3G9KGe+LpNnV73WTjUGBOW
SVuFouCfJ5HvI4SVVS0Ae2WZEYq8KN/UdS0++b7YXKDjoUxtyhxhBX8CHGgFnERAtLPWKSq4dSMu
DTQ3sa9viziVlkNaJwH+N7pxVktxiJKp8enoxG1S9ESfhGuVo/ExPKG6H2Fy3QqqVFaLGgpnvFbJ
HfvbkbPetOUt1q8qTh/CjZ8UhbDs6ICE7FZYV7JYmU9ogUJp4Q+jILiCguNQ5k8ZSglRzjFutdJf
bRSFArnzmKyTrBjhtJA7SS1ehkaNmCmT6DMH9KGtbmAVCkuvq65EnWKKn5bpk6ymnFUrqyxuVC/D
uA3id6qjM5mC26IPhed80P2VGNeeM5kJ7/Ho87itX+VQqC49Dc9qK1z3HowcWgu9hy6TZgxvrRSu
mOnyhk9SveViH+/CIGh3weA9Z6npjonHh5wuRz1eNZEU7fqkWzaBoJz7kb4PBGE3NXqxGSMfVEVW
hKgLdKEhYW+l10IjUNuLmme51C30wGO9BkZ+H/nRE9YJJcfXKAJrUEvLjDdo6dVZfyVkcbUeBt24
TuVJ3nWNct0aieJWUqaeSRhM2hq9ZstIKQB1UcqXRIgzGP/QCjyueH2C8yI3WfBSNQ8ae8qrEqKp
xYlamsb+Ug+8X3pSIaJR+9hNLClcykVdrAUkG5CO85eYihqHcFVd6X7VI3Lw6b2kQXI9VLLoSGrQ
caKe+qWXF0CIMbq8yPwuOIM1QDcAXPnY1kxl08TDMp9mN6oBUGV6P6lQn6EsroQQBSQvxjDI5Nvj
/2LvPLIcZ7r0vBfN0YILmCkJkKBnMn1OcLIqq+BtwO9Ga9HG9JBfq/9WH00014RFk5lFgkDEve99
TX4Ui/ZqzPlJr8ZTxE5w0+aWvc5yuo1Ms+6YGnMQ9vKUV8O0i904UKLigO3rse/jYJjt06yU16Qh
bcN0evwOne4AefNst1Z80BIYIirbtKfz4X0lSdy1e4+txZx2Sp3oMDrhNdbbv0U8Xisz3TlmCH1S
w6QvV4cgwg9VRC0zykz7IldbATDNcBkuFNwNIg41lmBlq7+ZVW6bnL36xMIyJQOFRacV70PSqaW/
hA2ksFxvIhhbQw4JsJ5UdZvkcY5VEuieAcFiwWrU7NWWDTd34DFEiYjKIGmS6NhmzVzDlcW3Dn7p
YNdoD9P6l9PWw0s59LPljaWU43FaRi49gkrkuRFKYnuuVTofSWEKvy5Tx+slOz+AR142XqpmDLJS
YxTb0XQgfFoOb91Kh/Q6anJkEtFwCa7aVGvzlUpao497iHKZOjGxKlq9cyqNGS537E43Is+xR87G
xTi76bS8mN1SPsGkS5d137vVO54QWLgDSgOwkBy5RdXWQiLqdL+tw+LY42Z5NLJ2gg8URe9WbYdv
WPxl1zq122ibG864N/RE7KvOqGJPqTt5nQgm2XH6LZ8WkXLbcV7SP3VeupPPdpx+LkujPGcQRDII
tXVpnUTLCoUtgM67YbYDku+oKRwUM04if3aL/Ja5xVitu9ydql+aMWOOqzVCHu0ssf6GiGvVNVkh
VBdGojgvLTw2snipZTuubfwAWPdVfMrVbkmiIKytzH2Js7EquGTtRkNKaqdfSxwt6a3sqjt5Miqn
CnxNnS8RMIZCyKUZk1Pnqs0xxEfjd8ai/T41zUQ445hjJDwbMrvMTpLsQp1zGk9X4ifWllGo70zV
M7GiPqve5WRX51K/8waZdjnvxrDwMZc+hdgVhUXgdGG1W6yeP6vYSVZ5eqqrp1EVyteide5xCIf4
2xojLVsnMupQTISle2qqBQvjmo/7Yo5mtNXtXnqIpa2zaVTGyYj7+FvX4snr2767QAQlxyyKFdLC
1HBwkRQX2aUd4mS3oClGQQJhfEdmu+5j9kc+aivYz6LaDhJN59eTvHrvpkrFjT0SJqxH0fLxKoym
35eZ3zRbi3czkXB2kXOOgQobWwVOEg+1H7eEf7LZ3rmXBo1DF/P16Z2mX5Zqjn4zra92haGRtZY4
eSI9JbufDHUULu8lUWilp4xV7X6HsFd15NFGDhURLjRsRmNc3ofcrb+jwoY7qRENAu1QmY9dbVjw
+MZyXak4Y6zrUf/DtU9SXB1HP1J1pguOg114NOldYNHN9U3pG2VPhvXiGRDYrjUVNjmMS+dPim5v
rWweGy8J70XabLJ9J63um0Yjdq0ZIm3VFvt5cZfMXT06zP/fbP+3hzvIf//fHe3/pdn++Z//42+b
/P7+z/3245f+6bcNemr2PINulg6axpvG+Z92W7P+DYdZwlXJCGeKfice/Xuzrej6v9FR4weITFJH
Kn3nu/x7t62Y1r8h/HMFU3D1oRHT/1/6bSI0/6t78V3TRyQEfb9QyVfFDOf/7LjNRApHDHA3E23q
92E6bss8DJ874JrN7LbPFaF/lyrqBOX2alSmi+nE5cs0ttWBIJHeqxp9/up53hqbKSA5U12pSq9d
F3Vq91FmfT0ejXEaBpiWdpCvcyVo6uxPj3xpO8pCp7eJVrM2sLpFLHXr3By7XdkW6nPnWFSPOQZ5
4+PlJkIYbwrSGzT7c6gUYt2LEO1o6JLTXfJjalsarwqu9IrSOwfco14SU42fc2lQNQxVtdXMKHku
sXK8NO7oR2340SnUZOesmul03TjcoTSKXjJaVNRkMeXm7CjPvW5mvm6S/1uh8YR2mjXfzmQTgIsg
i9GhtcTWTY1SceldAdd3YQ5g5XN5XWDOXp28SI95XgRpucz7dngvjGw6EIk8HobJHg8JJLN9qMME
7UV2rKIxO5aCqA6XuDOmkkadYbydVwcRRispFfHSxt170ynx+d7Lv6RJm6+HSLd3rdJaL043kVY2
FCeEc8Ura/u6UNTw5rRl+ToqyzEkwPXcth+yaeUFSaG8qLNgCM4x2tC85p7WC0ohOY43e659IRhd
tGVuru1kICymEvjyzzX6hVyT5bVYrA+QmnLfN5UIhkT/dqe5Odj3m9GK6npFiGxziONI+JY2PMeq
eSr6KXx+3BBzfNHrGidsOzL2pknvlQz5FdTBvIV9l1xGScjx8hOLHOXG2Cb7eQFgyfnIfhuZSRB2
A0LQOHQ++/y5cIfCh1Wl+kOUicVzgA1XWIeOW0Mx7BNb20VJ4ejaSed6Ya0kASkn01tdqa/ky97k
4PfjPNxa04qfs14TkKBPlSqH81IXyDgsmX5INdnkNZqUItIber7Z3diTavrZ/WFh8P/fE+XW/Mcn
Ii5g+egcvj1TAXsv7cIOlNJMlaDWxuSJgAnJUbC2vOP5vY9kcdAjg9GZ0X+PeaJv46opD4+buV5w
jiji8qC2OuqTRe9h2ekm6oocnr6mDBAYRgRS/chO9p8ey/tjY8zavRj756Wb2uvjZmrYxuwxO2Mj
3V6pJSOZW6dWsZyg08bbHOogIv9xE4tuPJDkNB0e9x4v/Ou5voZzqzh/+qFIdvkYB0m4hIfsflM3
MMlm21k2IpSGTt6o3OYplpdpKZKNCdxybRVtXI2hkp2GMvnuDYye01x3oVpXTxgNKtfifiPyiQ46
3D+eGcwwvKZSU66zMe1kAfucFfkeopM1RymNVy02p22zWBTg96ceN43a/fs9zsJ8ay/t5+KkM0GF
NKcbO3PyVR9N0z2IgGtQ1CgcNqoSfyVzRBebj6mnj/rg2dIszshGinNqp/9+T+RR7E8TrVQj0cys
Hi8795/psTolDoiS6vFc3oV0YukCF900CCdLRQj0MyFiShUltzyEQcbJbPBiQlhg0s0Jgrz41paG
kIPa9GDKUBx0KFHt/3h1+o9X50px9riL/Vj1PJ+zUnFPerIbE/cpV5wPV1hopea4Ohd1CE5V5zp3
bWWA7U+jodotD6nAl8SxD11aHRstj8+NZTdEdyDg1mxiQEXsEB47HwaQvk+qHVRYgDMvHC1tkwrX
Qo03o4ZJUB432teICQDKCbrpezCFulbyqdla1SADQDoyhQWyC01rXGfVp05xbQiQjJvUOjtJHHmL
HaZeHBpAm3YI+oE1LqxybMm1LTYiW9dN/cmWw0vSiuGF9mYXKXV2fTxV66Wyigwz3iPqSDCO4vij
IU1OPe5yJ2Vo8dxype49Hv7rBSdrtKAKh3M40f2lU5octMKuYBf8625RLdpaEHGB+U4twWgrfdc7
9rsT5q6X5Jpx1vrubFVdeaWH6F8NgQ57zpAImrOG5T+yMQ6r8JWlkp/l4HpjsYS/VFUp1pohuwum
o8S5Y2zjdbLuvh0aj9nXnKRGDaJp8zG25yvhZzwcO10LaKphr8Tq4s2KabPjDOG+Gzq7XA2pGe7N
JkdG9LirKcbNHi0Z1PhWnpgOaCdoG8m+0gjMqLpiBmDjOSuZ9FMVmoPPqpms/3nu/kJWzgNKBzal
dMRGYlUjWmaChCwEhnR9IiizOkr00ybb9sVIqw3Le3cb1Ly7JdQcm86i8ejiHKu7QYn/jmOZHx6v
SpdwkhnhpIdO88vWEJqp6bDcJiRi7Kfi5fGUlqmcokm2zZsKv5r7ziXuO5fZ2OXGMDrCZO7POX3f
saf39kYAtK+SflGfR1fMW8vNih05I8WTqWA0EMrllGWjeqLFyp/MAiu6OO+q3ePh46aY0mzd680M
+MePJEuxj7tCPQ5F+1ZPufgotHLYJEwnto+HS1SeilnLnhHYkAkT5WdAkB+g4vwjMtkkyrLWNko8
5B+AvPFK6jGNSy/HF3VI/nleK5oINDmD0XL/LXdox3VTmt0BESwOGWWinGWbIV+sm7c5NFLOMkXi
qjokH4CM8WbM+2nrdm7y0WnD50KjdTVwIH7WMiVQBbK4qC4cz3KMxqvVQj93mZbvLSWuMJDqnJsz
KoDXIPs/vb53dRyHIjBbssGke+51dZfNNWuPNi7zuop0Zfsoq+Yucc8oFHcT7fWzaCzgu0gILxF1
6OVmZRyKqCquqiPxHDHufm+5lR8il02Ut9zv5mgKX6y7etBM1W9LVeu1Xc3VuZ1M5wyrjQiP+wtZ
3b+AJGHEU6rL2aAM8uWQxNsWLddLWy1X3DK/RKkauGFWik/+qNxoEIVeiwwIdyxbuXnUhf96qN/L
xMcPP17FfV7cWCc2ZaNUa3yMxdV0qFcb2yVCJGyjmwpxYpX3cvgxOVOLNgc90hzaWbP2IjGGh7Qz
ohtwMPT3RKu/57ynr+zEclHC1tjpZXrMhijHKW8RH0poXXsw9r8TPp6xleS/pEFuRuJE2a2Nx2ZL
GovclzJoCyvcj5bodsQQjXsd/8C90WvTLlqK7mCRzwCwFo1HfaxB3Bp3OS1OSRJUnYszAGm+ITwd
mZFyL4D05BKGSKKSchHf9Zjelgnds8bgYUcvSnJ7P8qnRPT5ZlJT/TSNkRrM2UwkVyRwHpalvq2o
eFPVqfZGLIYDhn/zRjhFAtS4J7gCSlsj5b4rOuNN1VXKyKb4yE1rbUhAQS6H+UOFCUtW1UQUWNTO
H8ViE2PkmK9Vn6+ToqMJrzrx6dRvIg2LbxVvQr8Dpy+ZSXQqbttaOxu/9aXw7WKMvpoqUry5mNqj
XaTZOSGDwWPVMlehXi1BZS3joQ9LE+Cr6U4Ui8iaQGvRAUXvZUE6VdEvv+qaWdoU9tUrdmfZylYi
hahpdNh68zWMFTmWP0uqDs/8oeG5dvCIcrt4Dh4PZ63VD3EBM2i6/0gCMxj8rfBG21o2sbuzev6D
TO9TzxC5fcqcVhydPP+bqYLJUymHJ86Iwc+Myr5kJicpLsf12S1quQWztY+Yrw5BORbDodRDsUlC
cJ+6tS9a2vbnx81yv6dmXE6ciPDvrPmLSWj9Z1CJjjK0BrxtTPxkSdoflsE/s5Iq71E3zOukT+UN
47fQp5OaT/Ygs50zsPaQldpjkhEpOy5/+yB68uaGsLfJskoXf6qW4lbVuGKrieG+uhEWb7Y9RF+6
wYqouv2P4WC0J4YqWU3eJFIyy/E52lihqv0kivGeW329AzMPweIIBMvcmTA1EaUHY6zSTZin9Zur
qW8ys6YfGcanAY+yj6wdC7+wCWTBYiA7EWEsSBNSi89yHAE2mumn0dNfYurl66CG0yZe5LDXc4OQ
16EZvHwh3yY1h+prHFlR0tJwT1U7jE8yET/VFFfkyGAJwnJFgNpgjc9aazxlilt9DbqleiqWpXtW
bvVVRmPweL4BqfZjd/zBp0B4aReGr6Nd7JlKZ9/CrTF9dxKXpU9rbrkW/fzzvMT4NGHmcDZTM77k
I95n6Zzn37qq/JlHO76NdhnE0qD3C9MvwB39rSMN8TDXhJcxytPQ23TqtgOS9x+vlkynPVNhKXq8
KomkWTmWoh8eD2NVvISaVC6PRyiuV51qx0+51h4HiAcBhZWB5L8rOE0Le58Ldp/YEspuSWNnz1mR
7xqhmwfcSWSgqo1+7MNE2zYQAE6V6PGcxo74LN/kQvZhrpbJYewhtayGpm0IxCthvA9pdQPJUHdx
A9G1kWF37GMk9bNu04+EvbqZZliDLejaKO3xxwizndCn5rNyDdOryrI4hZPbHefQLvxsUMsPRUtP
s9sJr7Wd/DhhCYojkaRHiDod/XFnki6V5lzUl9GV4ZeZNVBb5oh8Oab4N8IH/jxeN92cat+ak5sV
axSts742yTRh8qsyuSnRUSuVZm9Ue9CekH4RWGyJ8EPQTYcks0ar9ljEFSt9uyTvVrYsH7Gh6ut4
EO1TrFfxVoZNf0gGqR8qvtC1XkfvrSLa8zQ6KYORfDwxvDTQPnba0VQiGeCBZB+qVI13ymQkB7eV
xi5E9bRPKhbg2DSwejcxD3SqzA2yoY6O5lxUgWzTYVUYC1OvrMufMdg1t0gVzX8ePp6Ts+5hMyKv
aSHyZwdp0YaKi236uxQuyYN2uZx7d7xieFK+EBdRvGgzCab0Q9ceLcKLsbgAyKiYcR+9lG3YbMfI
0g6TMuj7Dnv1QFkGce4la3er6vMzoE++tnBY/WTo+ckwrflTjP3atSuMZ+uh8bQ2tH7KovgVlY32
kcj7XFwWxTMuhYPfLKyMmTna25Lh61ad6IlFXYm7i2ITqPOQnJchDUksK+AQjQQfito9J6gBfd2O
a5Bl2utxhZdtzsiuQFeaFcZ2qVnTys5xWfbjX/lkKJd0iccXzUUNf38akqbYh5OByzi7Nqb2wxee
459Cmu1NSQ3nOI8U7p0ZZ1/yVuOauDely4g1lOk2TvQhoM97cifHxcPV6rEUMpetviwxMg8O6/Fx
E5n5dbTabM+XGwda2zUrdciGS2eI/qLf71l6GONyQnDy47l/vcB6mm+ce9Dkf3mhYZrpN53Ncmwo
WAuaeLeNanErIbNi/qMPm8fDxw380ouVs6RWVVTedBfULBb6VoqKFf3+VKZRUY31gW+c/UE20y0v
9emW0sLC+g+V/eO5Uun6c6EYu8ejPknmm6GziQ3KUvuPX3jcVAimldG8B3zwNxQSRkL8mA9oC8Ij
IiildY9LsoT/3JRNOrce9vaK341tcZBSwMTJK5ixqo2eZlgBlHa7vEz/4CRyt2YOnb0yEjHE4Lf1
+B/IVsuRAddcCWaPB9LgtPlWRvPRTpNguGeICpe8v46k9uVV2s06Tdd5fEnUQ4xsM6y+CNRyzf1Q
kujwmoR9wBAJGuCyNTSYL5YfRZjN8Gtu99ML5tL1s3IfdawVUxxqBo66CjGJx0I8Jem0VvSvPO/w
QLs5R2mV61r+RVncU3kLZ1on8Zuq4NuvDCuwfz+z3yIHBOAejNa/TeQFV87f0fkzZVFAwtaunC4u
b9yxfCxTmBnCO561a7eayIZVD0MI3RQpuPauT0AUcOHtevKV7s2ec8aQ3/e3Y4Qfi15vLCv3Zf5t
LJ918fOoWqbSmxhFEE1sVTkrzN4wtmYPm5QI9zaDRd27a7U6yeHQiczvbWyT7e+26fnxL9ep/AlP
L1V+RjYZrfI7bm0sC+75FEEFa0izPjUGm1H3GXW9l3Ochy7zONYjbzTU7l9Fu174uApICJNlQiTy
MOD/iskSoujv+bQaDPJIO9b8HdyC1oukc5IseYA1Kpk87c0yruq4rdmCdO29xPB5IZ2UL6p3CCd0
/lLqrLBAK4xbk+MlP1J2CXCi8vec/LIYrpnJr6Jotm0VMtV8zWBehNPV4IsRWM7H9M75dAvxneDc
yMevEcJYnyrw2ed1x8hYtzOvCL/UhLzX+wkAatUbV6X8bdA7kiCMfCvjmM3YdzTuD9KtStmW/NFl
wYehKf84MO5wzyQ+d0EDkt8JbP5YRdsofmuH3yQCcghTwhb18sXUdD+DOekWJL7VxmoJPyxXW5cl
nXhxyMSMVwADN827n24Dc9cua8hIGVaZDMz0ODS/l3bTcwRn7L0JevYK8gZ/9M6bfqUY1cx83WuC
UJkvmzVS+U2uela9QXvGtOxuZCEW5rq4IP+1npMQv0hmpSvmmm1FDDCDQEJlVoCiMcFFprZ3ifxd
9Oitr9sTmE7SeebPnOJltNvATkvd+s3Qd7D8kbXh2d20O0zC8TfoXRKB4d4QJCf3bbGNzc1S+QkG
gy8wxcchEM5mHvyWzhJvBYB5UI5mr7xjn54Vb2l+6aP1YgbyjyJMtghGtgfwRaOmg4es82b1gd0C
kK6W2dPijZ4c6Msa/dmEnYR6hJ2z32DyB+FhKXcyO5OBiwtc17ALbTH/UpVgMugFg2yqcf/wcC60
+pPTn0bLXekoC1b2eHcft35CbPYDHy8KlMP4mvQH1/ERaRtToCoeOLKRY4WzbmJfnzdKtlebJ9nu
iBQcQh9vAw6EaDZOcUkFDR7ooJ/O5BO/u9oLpJqluhrafvgLYb5vd1wSBcAvPrYUGabfVxeGg7qy
D6sLLh7T8F1LgmebJxgTqnmLmlOzXJeGtLgUZgvOSh+kFnOyGeKpm/kKo5UlLz1cBOezwcXD9Izz
QFjeahYz2H/yooShF74szGY77dWOSSaFB7F2BWPGcWX9MBfpjN2ErlGu0/wkKBwMBzvdwJr2OKjN
0d4BdIZYk3pucpHKX9V4NpVbh/tSRPSs1aurbJudCHutlUNSf3c1BxCgANWIu+myNRMdkoq90L62
2ipKgQZWpFhjqSKsi/vLQv0Pypb59zO53bLkW8pqabYOjlxKkNOzuocwI+B+PHJZUShJ5q3QKLUG
MlW/n1g1QawAZskZfDXunl4N+wjFROusUrmdFiYJmPIRFqzeeraeDqF7dTeTRyFzD/C8mBUN1cqK
9y6GG2LbMy8ad5b5bJE0K9SbKb96FW/BLSBWN1zj4SzJo4elV5vf2vjX6i9lHdAsh9nWiXa9cXCt
Cz5kHX7iibfIinnzGm4EXR4r/lAH8XRl+A1ymh/AcLxmKnXwtdCAawAApc7xoeW9bVIJ7/Uo3deC
7G1CgkYGCmcr28xWIL6GdA9VT8Ikyv37RAF7Y/q2eM3JURjAIEGDKdH4m2t3Ads24Izum46Y8A1d
A+uBVa9ERAEeQGggDVmGgV4eVZDgYeOU6wY9dbXJYygnwNkdZHMoLwS0NFzQDOumPSG6UYRNcmCl
v9NndpRfVcaVxQlL/vAa66/7LTnZZiDkup9W/cRaoXoQM8z6e5mPOClvJ4LdoyAZA0iT5mfXPGM+
N80e71vDxp93r/lYg7jePG15t6lkYAcfVls7lF+dYmIW40is9leqm65yZw5k3Qa2Ft2gcURr2qXC
plIZZlWc2BfFyR55P45HxPLeiKLKb7JhG7rFsgbS2sMJHu8LpWcWmw4qb2hxvuPupXmglDg7WmQS
RG+melZldT+n3F3b0NcqtgYhmUEGjlXgNaUFV9FBKsPMboUn5LIYh9Lmop6SZwkhkOSwcq2Drx1y
Wf9yoy7d2AqcBZKcg0lO2Kjk1qWBQXkw0wEswrDR+tgi3wIv0oBUnB/T74gMbJtWmSICabFlHqbp
pRsEMeNhssJ2qtrjQZdB4oXUG22TZToYYsbequUyJNhcYPPUvQm207xAMaCkm0HrrsxOV4lk/EEh
j0Hb2v2uoiTdO0tY7UXm+GwFbLsoR3/VSnPB0/GrWqLTfUO1KgNsgQqtn4t7mFa2UkV5VRrZ7h83
4Gu/psJ5q3K+77Fe5YcYPFzQVHaCnScd6zMWGqgc+4WQ3eb3lGVkU15yQ/1eqrhfp5RS+Xic7ySs
lk12GXRyrF9i837RWfClEE6z7GiDu625uhRpYnv2SIzcMyNbIaoxCfw2lpUjpi1HRgs/wjveikMW
uxhB0OzVRTVsDaZHEfwUnQQ9CqohufMqeyvaNK7xIdR+3puO/Wuq9srypMUvHcQgBVBtgwBgdS/d
HEoNgqsMe+XeIJD5OJp+Jwsx5kuxjeyjkxzUTv5iKcZt01T5PKSTOQNTgu7bAAJE2ezpIcxGZyZX
TwvFzwKyquxmgDeku4od+ZHyU2OwpTNzK52N4Sjw7ZSVm8fkxOOUOPaUTG/6Z3NHWKos6HOsW3CF
OptX/ra6xEEZufsWLx9F7FWt4gLt/+ixdljG4gCn8EDaeLCUQWRFJ16ZcSiynfQ46jq1HD8Svjzu
NnN+BIY/DquSjQwvZkOVu8ZargNsvjq5Rwt/Jlb7mfPv0FuXfv4wK+3V+WlF82IM0TdE/nkivlxJ
XvRpzJ8GpYh21czZQcinO4jfbUNyY85EX4vvRGg+MuE3CetHqHKB5PmTmBci0UN/5sC4Jc7vd7cv
HfQJki5eQLbvMOPeG6nwWKbrTDIzEK1DB3fNCsYrmXCL9VhwcEVsYv3mdLhVWXtJmY+FwSoeJRVl
Sv2Q96OyZpgAO8GMN2knrR3r3hhPb8T3TW9dj6nW2MLUH8Zh34YvlcTbsml6spWjWtuLnp829fKX
Vir6igab3PU18wA/q7aZcjYyTqF0WknlDO6oZMdoZJWWQaVeHMzJmNu4jB9eIgs7W30LwZdfY5KP
lxbdEGCNbP4s0fjZlC1HRXtxJxLgs5GUX5ztyi8soX1Vh9cI2GsnpVcCpgu5TaezsN6SvmCW9yxV
Xws3ajZDAPzbau9x20C3PaQLrFt1m1Ksd4ZntX8bQsET5JQOjt/99DmP8z6s582cWFsu+eoUP1dr
+rkVcfec7h5BQGHCCrayqM7mj7gKuioYjIB9xS536oh74N5MqKvVj0R4mhEoHNz+qpNKzNWFoeLs
OT+O7bvN1taw5fe5X43Q9r2B6HR7oaK/KM4mJdATP+qNxJ2w9kSQWzY15Jx5zjLjcJX/GcU6LDeO
dnAGX7fWDiagvEtsvVhgiAJMf+eNn+Eo2nsRBRVfPnZt2llpz7FxYfKurKmNUYPCIQ31Q0MdmPkd
7sRwqpGIDruStWh6o5yd8JkRXsmwMF5ZgFNR2m74IM4miXYabovLDEkPzNSvMp8zgt+L/rD78yo8
wNW0eDEmwPvkiU9qGwHXgaNBzse7613X4IZ7ee2F5O5WAWFoCfoC24d736ruWqY4TfqheZZjMI+B
qQRSuUFKTHE/ptrrLjYlEJG1InsalcC1n1zKOlkd1eFk45Xm4D206ZzNkn/EoQe4pOH2JNnr/BFT
U2MLCcRZtq7YlRIYxhNiOzTbJNqbHAG55vMugtjLjZOCQwfRsDNfhrtu8twFsEV+lsN0sG/mlZHE
/UvaqjkT4pH7Uzodxw6XTbgtua/NjbqFBL+v79lS5ErkZeyDCT2Zd8bpgN4MxDRe4VQ0Twem10b5
96zWp+leS7+U1Q8msTv84gDxSaCcQKDKqoGAXGFsXAMyrTvLIIY8goPUDWh/XOfUac6GyWcWUFCL
lsv6V+h8Z85W0/ZwPPTI04tLCz8zZSZ6oX6v+jVL+Kxs6HRC6rMsParKpq83Rf7WpZ9ueqFktax1
0hwX+Z5CBwUnbu5I+rko7LVRnBTrpGZvndnRs+JUthydeV+Vv9Dw9cmf2D6V2BSOEKcvafo5qMhC
0w2lqAE00azCe7siX+9HL7Xpz6Ny2/bPyfLS67tC1/aWTshbc0PAsC5qIkns88SB7Nq93tyK7pWY
YTKsPVvxloir3/0aQhI8mpvbvUfyypbs48pr/ukT6kCTM/xP22drDRAx2U7WNjLSNbxVIOI/ivKi
tGkQOydYq0r4JPMfS8E5cHkpgBLwBo13PZmN2CEjCZpRNgz6bzVOd/GC1GGhFtQDjcu1NnzUXyHH
NNQ/9Plzep7lAmqYb6mU3Y07MCI7GMSOtoaX6jco/DGfOiv3Crr2gl3/V4NNI7nlJgdEcpeJ2aB6
lbqPyt/2/bjtenwMimvJqRYuLzqfwFQTr9AvCXBQUm//+VvQArw+hWPxlFEscNaz0Zu41NOatJ9N
5WPgqhbB6NKx/i7mnUqpneY33p5SvPJWuD/TgAxkYN/pLri9ov80uC45/UaPgXxZbmhI6lpd33X4
KAn8yPXagWvGotXzsRSWaKym5ZBmG0NujfGj1Qnqmtdj5K5qe9tYnxCg7kHQsb1VQgRVLJzQcts9
Y2N28yJY/hdT57XbOBKl4SciwBxuJQZRWbLkdEM4NXPOfPr9OMBi92Lc4x6PLVNk1ak/itJGqt7N
ybdwkcE9yvD31DH0EoDKIBVnuFjNncHQjEgxXINJpzPm2Qm5DAKZ1WZPIW1i2WnCetj0w9aMx8yl
sOND0iMMtKbGbt0rbvGBiom09VbD/5PnW2aNxpFioeYGMRXbbHrLb+UWeMmZI4z1KQHLhokVAoF7
4OrlnzkpxzlmqsPoMZ2qWnQserR59uPKWbLiRvhEcykE8UOuRm8uHIu2QJw8vjYIl9xM21vhL264
5kCK1wLEeBzUFxlObSN0EF8CNQPj0Khvg5li+u9/4wwKEL/FBO4Me9fKjGdBtRlJ2WM76L8T7V/j
mzM1Vkv62uvlr5XkIBy928bjHrEwjrLoRpnYphqbV/IqmGcVCRQJaqcY7y0mMhmzAzGIBB+sbgHg
USH0IlboUSHuh3/WP//381LZY5tI1cf6F60FSRez5qgkg66Qe7QNS06c8hQcBR1LTyteBjRVThIe
Ap6mUjGBXCje2rQ9qcuW2J+j0TqrjXAemRWm3HCFwPDwLr1XFE+Hi+Ku/239mrqQD322q2lA/i/R
tlKPDE2d2ZJHvAl31kZQIgCK1sdBme6gQ9I7wbn99MSCCbhwlQnWVAmCTo/99BWQY1kO94gDIwpP
b0BMkh673OWdIqLUHYj8THOw9/AGgwtL/o7Sn8P5yTTFTc2/Kumzrq9K8NRgo7INt7218bvguVbF
NY8kPLf1dVzdeUw+i1P3R6XjKHwmKTTI9lH21OJNklfblN9Zlb1BPEd8xpgUWRglznxNKJwF/T47
iov+vxMupeJN9SWg0K7etKGrhAeC+jerzJt4mCy8RqIrT3aq7klvG6WL8a7mdp/5QE13voilB2qH
02LcXCPt2HW+WB2s9lHwtOqow49m6IrKvg/rLU6/rr2VRFy0t44tpwmJhAr8gdOa+IY1dFOO3xh0
1Im0yjtdGaLkF3RmZ75osj//pOO31PlTexPbXzM+6cO3XJ+ViYzQAarG5dtAV5QS42jgUzfZmewe
8nUZNnO+N6XPaNj3zV9h7Wa+La+MFyr5su6WwOnCE4MrX9aWTnoQIw4RlkdR86swJ4pT56K0bePJ
KcZ+F+Wmb5bUuLYmUJ2ZxN2l7UJrW5i6hmQ41c4D4hR5geMeyzQ9DFL+KljtfEwaFmpVDveIdDDv
ZkbnlTMzkmremybOCWJNoQuRpaG7f2bW0P2qQnxB5NxsIyWdfU3fxbM1nasqXDyd3sMNxomJb38J
59r0k6jdR8pEhjzhUsCsgHqNJ+fT8JGkJXddck2jhOTTonUDORwetTp6QmjtCjHQttRImH2ET0FN
7VnvBBgKjhCZVN67IcCTW3gW2gOnSuTexyxL3KU1J0iRdfMoQl32mvbToko0IfTttsjvmilVTm1g
rVsw/bnCyMbYjDouY1J306l9xeKm7+PKfIoDOfih1dTvbZz9sT3vhmWYTzTasi3H4uQajJnIVSjL
Tg6aXvUvYBAsr3zXkkkRlZuOfos7qhqzDxW1P2QygFYbSE6BBmWYXuoW2SxNji9jqDzE0tw3MlNz
xll237bAmHIsGuCzKvMu8ssXakn/TQlDVduTRFzR8VHBlol4+O5NEJc3tBskSRsHC5XYWc3m8sQ9
cKB+zfhNaaa5ZLQAjGqJ6QL0wFg0XNyFKwzUPqZ99i8aQ80rFzZ8o1jtiNwSgjTV7rzE9HIMCaIJ
+LwuHkmTDQieXoqMvnpUTluC4Zn4c1qu4ki2AdtRyM2AiJHONhRWX4G+IBoQ2e1Ixjc3nWxBTISS
+FkjlKvqVrItsWX3HP/b22KswyD40A/G3EPc8EzGcnYVsXbFIvIx1XJVXWemJXKOLhpi7QtvCujg
4UyQZuOWedd8XerYV9MXdL4sxTuKK22I7qNVAy8U7dvIxqD237IJX6rjl96xEiXleI8SHawv0ciL
H0GYar9TzFO8fKX9YO0DI7S7uS72MRT0sQ0N84BeUFMSfqTGThV1J2E2AnvOEvbzzLpTcU/APrrL
gyR0sZ8iJ5xFvtF/H5RuOHaiJnoqtiv4esWZqvQiN4PkLUj7jggHhF1fhRxm5W0W5GCjkXZu47na
zcE82os15du6SztUewaJw5H8rBqHRAQSRwREbBur6qbDfx+G/k1Nw9IL2/IkD4p0EIr+/38wxnC1
9ZeZ06yA1f99kOMO1PS/z//fv0bLiHiEX/gbUZmjlET0UKXKcVNu2Cda1RmGFezKFI7TOjtm9S2r
xe8isuJFnbTriTmepLE6dXKl+GHXPSTccdgpiTu3xvajK9Jw2xfzWt8n5G6YW9XHki4XitnVa4QD
NsbwqZjECxdrcFHT2IZJSpJYUtwFyjxns+JTXe0JSZZzNJED3NPZkriYo4ajGBbjsUnY8cTBKDeB
En+gIUI5FEATDENwDTpImHKx/NoCtQhYCcwPIS/VQy+2RCyFG2Ihig9cPrLPJ1DFThzWA9iAOL0X
LQThQu9L9BLXpLFnKysuJoFEQQwqQwocQkvLXzIc5Ie+XbuvSt3gpFC7oazp9w4xAUFN5DhX5rSG
tZuWPQlqaAfQ2EYq7+Os5kifVxEAtbrXc0UjiLw/LihmAVikszo2w0GupfsY6886AbES4cwLWbOX
vi4cIZHfu26quGhW52JxfS8lc9lT3dRSuSvE544icFtaVLxt5exNM5CNOAE4maNFxI1KjUilr1iO
avh1X86HrMgcs0vwqg79sRY5jBmIm9O8qg5CLX2Q8tO7SYL0vC9Rsqpd2TsEDpQbIp/nfX0e6Jau
agaS1uBkqB2bBfVKjgQQQGQ23XHSl52bNcWqRK/tHBUxp5Y8gTAYXoitEe0sHKFiZL2gfsnGIpOT
2KT8CJImum0JJWe0+kHA/UwsQdqjP1T8vrZC20zUhRWESkrhm5Wod4pquMdxyHly9VIvxS+YprRX
B7O/TbPZe20vfi65dMQJEx8GS/7sraHedSJoVDnQ3dHNiWDHUXU3+ky5watK50CdQQAmuA6lOSl1
Hrn0rFd2Hs8/1aRD4k+1uh+T+afuounWWO10i5GUkm1Bz8XcqdOtzHOnshh5xBRQYZxKTlw64ceV
1DrVpQmJu2gX84ZEjGSLlu7CHoiNww6bdd+6alzFXlY1zTa3rMDWNcLZ47isDwrBC8J3svSdbaWq
GyjKr8WriMzrTKakooHbB1iJOCfSClt8GesWKAs1W0K9LaxHouHtCf9pZDjkOKXDENoFX6ogInbR
zkX2UOgQ0Fh9ovw2h1S80M+xHOvxhBIJozEcarFrdKYvFdqgmb1+APcj/QOXf4uyrgH9lw9VfEEH
vzFqOPa+cOs1ezO/Y0Z1c0t1eNc3kbJr6/doZr3ctW3mqLU/VycBPdvIZt3uRXlF+1Q3ZuqlycBW
kBg396bYzdwaKsQwWi0sPaNsq9zQ5kukvc/QR8QjbGszxOK3W6ILFxQYQ+K6AeYBZGZAML180AvN
rTGQR6LPKlrMRxos8IFSSHZKcPnVtK9dm07/MtM835V1jIdnfAypbLlK2WwWNi2jeptN+ivFg5W8
V/LO4rxQTJ9FstfEJ4vaIO4H8ywDWaQvKOm3QvmTG4giQ3nDz9kK5jni+K7tp+K1MfAJpf/i8S3m
CMIfE7NJH4vOGDoxRVXxM0vfzNYZEl+I/VD/TiQCOY5x58kydT7E7VuniebN0Hwmfb9FIqTm6BcQ
2pYPEUOkHlAfB59myI8hecsrxDpvsemBKBOjy8IKqVxJt7I+TelLY50NKO2UAIgl6CkwbVX8kFJB
3r2fM5aTp0rLgekO9K02MmKrkWkf4vCLzjzOXwAn/Lh0m3Gp25Jz4xlO27RzYqB6ukKgMnsJ8UBz
kJkxxuDeAUNaAJqQh6U7S27HUauHOLIziCRunsmuDjk5duTRsvpoa7h//BocS/6HerwFQJhyQPIj
CrxDI9HNg2Ff0tkw5nJV9y2egac1HGEC88JTZkphRUQVjtIbUK2jXcX+nH2YIlDDDvExJ6xrK3gk
PsDJAaz1ENFRSCpKfxLBtDqNsA/h3pMDQmINiFAy/2uxYmTFKYtLMicMfyhpGFHfp2QP4bNVkHyQ
O+Ejq/UUA/nOCudb/V/Qml5dtI4hPxW+Zza6w2rt6Rq/NVHmy2eRDbulM0JUIFy9tWotHJF9VG/i
VHLUSUjP4xKX9b6OrtnqJY+xJDf0aTA51ipXgvc7uszAf2ynEgkI4vgSmrukz0C7Lpl4yoNLa1Ih
Jf8FuOgrk9qYyY7Faxth+t/ApUu4oCVkDialGNRLml4g/zDPU2iD42LTZMIx6s9hb1dagzT1lHEw
VmTLM0LGVALplvZOKc+prkQ35q0SieCbxr3KvYIoMjWclRKHNsEkpsblAeR/AC7RqXPHOmUbICIy
SA2Ke1aheDfNuykLwVp4z6V/uviPVpI9iGSE32YE1m40tCEFLvYJ7Cl+m0OUBgpembLisiGJoU2F
IGBRw9cdQTRUJ2Pt/Ta99YsQBoTyn1TC49ffI/RZWBEJjy9ylaVMK25A99Uv1TwhsA4vC62TMQIn
gzuqVYRudQAicTvIVpmlEawpJT9E72+FgfTtNErHvt0Pi8+jmiq/UHPbRJq9SNOPXfFrFT9xDSAs
/QlZY0vWFf0LZTpbXX8KdeyK0dMqFMdk1CQGogVX17clv1MckZYThNti/pR6Aoyk26S9Y/z0O7jT
hXqwjJFoPTCvctNd0x4T0k0UrSLkIYSbxUWq7q14XYapCpM0hIQp+pTPNIO/Cg6tclaUS9p9JJDS
WukYUvWtTCQy82nYn9qeUOEjzSC2pBEtWWUezVUGyiC1yQE78RWqC+vtpygdBQtnTupGcnSKyX3j
ui9h4EydsonExtWTo0WrCsqNWixgKdZlGpBHDpmeqpibSabY5nUqWNyaB69WMjTQSAOQ6Z5kb9Li
y1OEW9/RynPtR8G5kOA+km3QvCfhyTSeA4xYS7ICYGLjrC8lOaHNVuIbQQNW5ZXDLR98FqBEOwWc
VekWNm/yRLjKK3qKpXnRtFOtvqFbIeQlVRWeNr8cffKqNjWlRMkUIwWgz/5qlm6TPho+j9ND0R2U
ah9hC1XtarkXzUv8B0OwkEc0dGwhkiuLh5arhCpOGLlChzL4DYN72mPY25nRNRpnkPBTGx/Szl4D
Xtgf4D8jhFn7pvJkTtAbLf235IcezYHhWopXIhhbEvq+YGG3urVv5/NsndpmV9cUj3k6wf7rPMnd
cciwgFj7ut0bwjGR9qn01xVneQK++SOEJSYCu7yAusvBaWwdVOd98pyq37M5vynBOZqeWvOjKR9J
dWac6vRD09PoXFK2FZzC9Bi378MA4/haaPgVd9zxoBAgxUekQGF+r4eb3LeAHNd4eESVU8hQAP2p
0E6xdJB404fftMsJa3qnsAqSdEDNVBi3JDhwAfhNA+FHGigDqj9RFxUscOsyH6JEwADJkLux2JYt
3C3U0SCw6V+jFdw/cIXh3wcFM9NjKvaT/uituzD8iPJ5VK5xdUpUtxCZPytkSSdZdDX1NCDAqWuQ
MAaYlVtaDXdbSK3QdGaFmWhwRzFE23JRwo8se5fxEZu46VBKCLmfjnvRuisF9CMWPY+ToZHvGlJ8
x5Q17RblHk4VhQgwveI98nvDH2ufmC6e7EsuH2fVAf7mEJUCLQTyv7rnde1K+TVQ71qJ9+dZMAO0
x3ZBsDIA3Plieenr01ErDnq7l4bnVNPIQzCZkQKNwzcHbxL8buMHDeCR/G8o/trpDV1E1AHj+x0d
dJK43i1JeRZUkanjOaX7roCjVLepObOT7tCazsZzHN9klfkNQOu7JhJTZ2Yjrj2zC9yL7d6cXHX9
/UDedLuYmQgegXkppNvQHvNmt5SvuYDoby+mbm56puFpCOsw321iZFTFdW732llhhW8wJBdQnruM
ZJblKnEBdbs3nmi3JEqekr0uAXR9V9xkgls5eGimz7q45NbJlI5RcDVUgECnlY9T/FazE8TJcTb8
CZ0eUby2VWH6wlfGBqcdaA1Kk0+IpF7/VgKHqinJfOFaJ/NFnc/VskusczR85XgH1qSyfyw6U8tb
dM8Mu6DVSq4eIu9DcM1rn0ykTDu0Fdvjtuz9Oj73qG+U5L0heVjWcCfcjeYg9rs+tEukXtGFDTqL
L4lykZoD8oF53AdHlFVW126y9BRD22l7ZfqOxk80s2hJ+a6W8j5PZwtlTegok6MZZ1F/Wsh9DJ8L
Jsq/bfzJVUAEGAouv7WeX2Lhs69OeeeJl0b06Aye9SfK3AXlpKB/9NavxFOhrhokgLc2PqchmvH4
HOjO0p5z+aUh8amX3+hMCaXDGL+C2m/q/M5fSfrNcvIkA84mO+4WG6/CCnNxoAuuS2Yz9aZsrGwv
DKbacgpic6P30qY1CU45phyeamVr1jc5dEbr0sgPDo5cpU+lOGiEqMD9yTRL76i4KhekNe0xsPZK
/Ja1dzRXbfQcjO1c3pr0XzRdhugizd8TZccj8d/N8IrNcasTEIw8KsWJ2DQvKA718qgnr2rimQUT
Y+lP6WPKbnn7KY8PuFRFBdIlGKh+ZsqTtb2dHu14SmFiG/FeNs9i+qvDFxZ5CMQalb72UsjfY/Os
1BxCqNYcmsbQ0XDS5meJq5bd0wL7gYSvJHWh/tT7k9p0Lp6yTU12lhJfTAjhiI3wbIJSBMnaRuCL
875Qn6llbpvEbcBHethopkjkr6SgoFkn8Q9t4Sq0DUqeaAk12aNge5lIIbvwPhOWmCU7YXKYPabk
Jc2A6TcWfEbtqtZ+LYJaojemmgpS3/gSJYTJloNsphKO3MZjd6qYZcbCjbuPUtv2dG7OHKC5F2iV
Lp6rUjX9x5KV8PPeBcSzQXSkD5AZS8RrO1+n4sxBoUp2KeOHerCmYpNXtwXhpXlu84/Q/GLjYWEk
E4eUJ/DcVf+KOFUeXqbsT7GuLCWI4+CNAVW6iPOtupfF157X2db+InozGMDwtoyf63JieCGcsXXl
x7Pl9+q9ZGmRXrvGNQYUl+WV8YVKqoyb8DompG1tI0L9ZZXNWvmXInSPHO48VlVVgnyRbkH7rvIf
I8010epU6S6RGNZWiuK0sAhWjxQle+wDAyLdMyCWuQMDJ+Qc5uuFWyW3ufoEoEgKv4x/BlQJ+b1r
DyNxc9aHJTkGiPR0E6ZflAXL+Bemh6zxRPLAODtvKLnkBthZhWS7Y4J8UAnwyVcDY7LIKqjmk7Wd
2Jpk9ksrM58G5R11eK9kuPAgupRN/F3wg3G6AHoS5rEhT8yYg80okiQ/Jyw2y27OsQlV5kFDyMBv
IHbK3opaN0doREOvF7efRh69JQI6QlMKPULQGGPad6kbdPCdr9VgJlnZqcthF3m8UqSyxGduF9PE
62bx1CpIOe/NOg3nFEMiLdUzZdsj9Qa1BHJA2CNC+3wNmrFZGuTWlDI21poeDV5V1cHNoBlr0wvl
XlJjEca0anmkYy8lPrRLYrvba0D4aWsv4ocU+yN3fLsvW8cUo21t+MekvTfLCSkbB2LVeDYEZ81s
5NLHID1Y5MXQlspXWmHnMvAEzud7AsSr3IvHF8j2puEASmPrJgEdEx2wFtFHwVp0fyiZIwkFxipE
GTnfxuSN/iG99RgMACwLZHr9R1bu+u6iX6n+Q4yCEZlcvcS8IbUZOWMTqn8WrLojM3XVJNO3NvY+
JPbQ5fT33mrlZ8bagDtDItpNrHdrFzWUam31blSc2/eS/mzijV7G4aXkaEKHrVH8NNFFQYLfiody
3GpkuJATbxbHar4v9YuCi5mhukVuUxzJSrEphNxkxg2wnI/M+GSibeNTCqv5JtUvlmys4z+fNNlJ
6K4abSiiccy7S5+cq/ZQYTtV46tBseF8r6r9jACV2zXgBFc9kfESvmdYOAfI5sM2IpRHCq5QpkIU
FFLDnlgMFPIZCd9U4UBTIkdulfgV5xjeXOnB3oVo20j2HFyr7aowq20DmaX2rUaU4flKczByH+Cu
Ts6aCmvwqQ8PpMiy/DJnyyohT6f9ovgZlqrJUz8sFeHv76CiV8TQD7rSjMcB8y2k2nw2WDGX08BS
KCgcrl3cBWoMN+NN8i7DfBy7zA1Q1JbpBvbwpvTVR5ItT9FACDgUwoRzGlPxzECI2A6VW3mFilPp
JyxpOSwDLP8X8H9WHnM+MyNN3FfjWyHCcB1QoyfZv9naW9OFyWrsPFa9wnxZAayk+CsqxL0rUFNe
h5Rgh+PY3Kzi35yBH342K2MJU/GQmp9huXQCCnc3yxjWvEW5ZRPYz9GozlK9VUSkSRCSV934oc7Q
+of3nL/DvzgsDktNNRm4kJDiuAGdCK2f5m6Uo4u6iKGHA1kT2MBfRmZ8+SGPb6hHgxrFhQtSl44v
kbQ3okcNDC6/DcwA6cnkNCs5Ffoq4ZdnwQo0J0CmSuYNEUcjc/CY/opDxy1aG1vEpgXlu89M8gpm
ltVgrP2o7XvQIj54kebPPHkKI+Kv+mSV1EIDoUfOZrVNiNYXiutGui3MK9qB4wpXUJ/OA3XWnLM/
VqkrLtltpXHMmNyfSVIoAeG4gAd7nxXnIiCksTm2w1sPcVUkuwmPwIxJ8NJK/0TTy0gzYyQX+Fv5
Ixev1vAVLm/T9Ky0xyo3Tu8SRbOdv1hO+qNrfhf5sbYzE5f4HEQNRbwr2criXVOjaSch90ivY214
2WwTOdJxkkZaSNpy56eBR4isuIuXtzx4gron6oecHq3+rlqeXH2QBRXJnm7sMuHajXZTXQmTa4NT
Ras2gYuZwxgnGS/YejDp6BqWOHhEV8yPIQss2g2ZkELrLum2MN1n+Y2hcqo8okfLqYKGhAbe0odK
z20YX4Hh1f40qR47h6GehJZzFy4RH5HoHL9CgnZOqk2/RRDvUrQh2zlKWHwM45kHxN8GA0kBdWCD
UE+nIuVAGbLXFLbYnozqTsoDZ+UCEg29KnN3IYZupdIJRohSs/Sb6tWIZI5+AXJBE88ZbisW66Bi
bQJFfaT9TZ4lnAPGq6HlWwfpx1Ze6m2t/fYKIvyN2ZBzV70EJrAwGFhoDXZulTtDHx2GICV5ky3o
TeQV1O75Rc6x6ayV+4ACVjpgtygEQ8W1dA89N/mJPWKLiOsrkasTwB4SDiHNPX2lFGX7IhapSHyK
vzm5clDIzc0UOg7YT0oK/gWC6oGHrD8K8V3XxOeyGygyPZEIwQtI862hbWIfgCySHjX49JoqmWO7
DeNPpjrY76HbPJYe8h81oNqAS7GNWrxusWxtZhAz/JJyhNzfVfE7QnzgQWfRZSnCUxEMoBdOmHrV
q2Ag0lAIHtgQ/LeQFYttgtwbxDAum3cLtcupjAeZvcfOyh+B3QWWaCMgmxL+yNe1CeNy6kLZrmBY
a116PA7VWWxOzZhtcmym1XUJsIWdE5Uo0ivz0Gh6jXia0LSG9D3jnl1Tg2fCw0L9XoPjzLBx+jhv
JTZM2WxdXdERbDKY8KBlKRFY/BlMkxtT5j6IjK3IQ2qWXa77qAvbluUDT8e+Frj6tH2JeHRa1KvM
Z9Vr3aPJvuJv3mLoRRx1toxVKbog+C65OK7M85UI75oUusRce8Xw2g+3en5fsLoSQZto70b1k656
kLcaHG9OCzuav4v0VBtfff0uEkSJ2BT4jxvQK5Xu1JDNO7/o+XMmJYrSsvEYpIKPn+tQsE6wEyCC
JAZ804DMGfV3ILI9ioaDNmmTSodBPWWznCOHxfWEBGAmRHyMP2t4VpnbAUyKIrLMfFjnrEM3FrHX
MjqqXoXkawPiHqu/ZrPTc9HJc4qiGFLWaGCDGGOSXrwCs0BWeVWNv/fQ1dc6/tJYFHCmMPUzTXcG
1qsX1mjic60IuTt54YlTo2b01kecgxSSOcNOsL1hqJxtRB6R4sUgSqlgd8p7ig6uTSI3i2tCc5Nz
CThraB8hHrEteUebrcG+hXh+h94MYpesWdRKJOm4FdNJZACnNE5nYdAKOyf+GMhjRftBL4s3T4kD
IbONaOsFsBj0gzzqL3obHWuAzh78Axwc6JTO6LHhDiaAeujIAt0V9XnKdpPODfLU6wcHbR9HFutl
VV+hHrDGAI5Q8VutlpycEcn8EfKXcXWRGdZOAvWoNMOZxcTNOsI3UNLo+JuR+Bjjt5kLdtk9jEWB
A899tW7RiwWwvjvRjqW3xpzRsA9Ob30uqWlLOhFH0EochWZcglr5PUzBySgDt89hFGpkx3WDDXXC
7JTx5WJC6XTHbTtbv6qhvwztyNwftv4UY5UsByx15JL0Q/yMCPLMK9HJ2uhTU2U7R9Mqo2kqgx8Z
rrzSboGaOZUUOyH6rQz6Q0L0NUinnGeNuAQ/J3JcMQ9i8SCh3C1RTRSosTTL5xsrg9JwNKj9QREB
8PGpqtHXiEdksTRXl/EhoiVbX9qSko/y0uqLrTMzmjQaEdtsc04CuU4ZjmBop5jyaWk7MNkytmUr
yYiSsdw2lP0G9YiSmTOSoNirQ6K1BFsago1ACjHjljLy3vSqWzO/Fb7C+p8L4QG6QTA56iPdRheV
GdKh7cT9rAqs11TblK8ZSHfPQa3JOztqfkSxwt5BPmB5lkLskmaynUdt15vk/7XoFBEyxGip1+4u
hYKVKY+ZChkSlGfVznYEeymW7ybh2EZyHfqf3kANyVFgNpDmKew6zO9WbdobVZP/dLE7sEJym/90
Fdex8pjs2lR7NMLsdJ1CggidCDKrVMCBdULavSJt7UDbefsOlNTIpJ130gaITVrx+OncivQvMji2
6yOJ1WfkxATeXPyRGLExpm+zbbe1GFwtKg5Mqp4SNl2SuLS+4nC8Wi2s/ogACy20McDo0CiF2XFQ
nWPIkoz8XWFFasyX1ak1Zom9sqpxJG47zXwhrmzZln5n0TUc2REBI8XkBOnHjG6jbW94O3YWblcF
tj/Cz6ZkH6SJnWZoTJKLG57nyzISG51toUk3RgZMCu+qYV02h7dk6LziH91z21yf7MFgyYix4/cx
7lPhJqycuPZnaAq5bnf6EVQIwAEhGAW52b2BgRT76DhCmMhwmHBUkF4Bm77cXEzppTqwg8WlydvU
cMfvZQVDIXqAUtGvU1t6LareIPhMQsID8XWmRgSZcBVaPFXjPiFn0raSRNp2iGCLhEfLGFGmE2DO
yY2XFhCNq/PrBt1Jn88ZIuJsJF9k1D3wcUIfUFWLXg01oICZlulr1SFAlqKTgeCEWjqKq06plW0G
GbUfYkXZUuGNPjPm+ii1tihac9YyhoWNpo2OxUycs5EE0o6pfCpSf6A4dpWJhwYSmSq3st0o6tS8
Wso3sZb2SmutOA8qoa8A1DUZ2VGx4IbJV5+w5JOREYLD3Na3ol6tXSCjzbuoLhgGDoL4ULon6B7r
IunAnBbbo/obtcRlcuplRheJeEZEmZqIKamrtBCWDDYa1L+2YrVXugYtMXkl+N+AsQiBNnF9JF80
B3NpmjXGXHAa4U1heknYGFToKJLLIMGN5qjRucweolwaxdj8YUWyRY3wPY1uA9RsAmljVFKgtS5s
1L8bBuaie0XWSHhhs1HbR8/eOnyPxo+xXHqUryMC6jw6mOG3yHaYZW95c0q0kjOjkKDial4yAwoh
FOhwX95E2Qabg6qQJ1aYkxzstyq7o8U8Em1nAgQM9lnlpBb44ZbyO12KaisgVSYxSLvUdIP0eB6K
GsWuRkiE8b2eycGorBxCvPe0kYWdAxX6APblfD/2vCCmyphIHXN6Sft3xIgCRkzgHnTcDW7iz3YU
7JpXxPmY+U9lKEeNZI8oTNVvUSO4UiXNisttjctGNgV3Im4mWG003pIsgY1ayCalnAjO2NawmDZE
upE7xoofGx7fIsdWkIzk1JQ6J0owQ04nIrxaitOSbnaUuLqFL7cTx/FOTJpvmag9k0xi409Sj3gy
ahTnBHn1pCCMheQSGYAnXVZtNssOY+iGiKAND5FnFZilUOpKlbd0lb2ke7WXv0yVPKxcIGaqKczH
nHN4cQbuZ2lJTxoaTtpxtgmj5xJSkYB9PbZUbCT5Tz6eGX+/c05V0vcyfJj5rdBBwMSj0NMagegg
E/u3LsQVWMd940zANENpAaJodGZEy/xYct3w56aPqXvV9kM4WLdinh8ksh5ySToGoyBvtRHFQ/lm
pQsZN588d6ZobudadpRYecS5/F3Ixgo38+hTxOBNGOKQLW2qZPhK1sQnozc2g8g5K5mnD7J//oej
89hxHNmC6BcRoDdbOcp7lVS1IdRl6L1Jkl8/h7PoB8zDTHe1RGZeE3FipjQAtGAEmA3bshzL3smn
ONH7X1I70JL+NlQ+lsGmSrUXE6dyrPQ1femAUYHOIw4shiCmNZcHXiGv85yZBj0AGVCIN4vBHGMg
f1WpAe5Os/zm6dRXft0Ei9qu7kQf6EdmtLqDUEuVjXXdAxlxPocEhU306xlr2ex59j6iEgL4EWu2
YR5V8zS2+9BPfiRbfuXVweJR06dn0pJxVgHE/PaIuIH+YOCekNfFNFBMxu+o7w5pOdwoEJIWMx14
Xpp1pqXNYtQX6KJs8RFLnzgLFn04Hp1wcIVXrOoOcSrTcuPdJ+cMI/DbSY6Q17n+1JlV1exrrrDj
Pwwt3FcyahVVTx82IodVr8kvBVz8wa8zNAjISN5gpDRNLPvwzwAJW5WrHLMGVzy2zIc97GDSzgm/
OMg1CDGyHgDoxc1LnqC8KlZzMbQq8oOioI7p1xBrwRUkMVpemfGAMQ7PiLtS9PJnPyomh5iwFqYf
btT4K/Z1Xi2vb7gI6W66KuTIaNFwxzFe1EIf2Bj2r8Ggb2VjE1bVT92HHzVlV5u/ojJbtyVWHpXH
zv/z21sxbBTRzLpjUH8zsex0BB4lJU9d5Ft9jA4F6iq3tUwf07azgdmK+kCun7mvUFtHBbs0M1q2
BoSg2JI/B91fp4m5g+S6zT11PmLotNunrxxD6VSUPx5T1rorL42yEZU/khpgP3vBkVs2BpIugQy6
BgxWGGWKhZPswJaW2ra5nGpJfgYaTOUhbMstIXXzSmfD1oIl5CezZ9hbxwXgfqnwZ0iF/BGJv5fM
64ohmLfQ8OBZ5VkyPk1MG17jz028ArBMaT6JWMhdR1mr7TPjqEonvXI5KWa6GRnOCbrOvyZhOJ7w
6EW3tnHD8Aq0SzApIILNLfXwbZt4z3tbwoMY0Dl20jPty7XWMIvEV9rS3iYnjUSHYGzXNY1GqjeP
oIdXDJaqtRddQn+s9CvTASuT3slK+bYjmnZlKumjNAposKVnBsALdx6z8Ki8GnL89kWwlPLOcsPI
OSRA7Tu5vqEvXOTQfnzfmw1LOazYFDPLLqGJ+G40oJ8sz123tWhpkI2yXDDmavOvjjb5n1Dic9th
zBqGMlxo5UrWAW7Waf1LaFHdf0Ac9jrX0C6Gd4v5nSINlykckdCc5XwYrdgl07E1b9prS5pocMGT
PzzzoP83Dg5IBmlu+3vNf5q1K+QjL/6cXpqZENWBLp00OFrRcMnib8nahwGB9f6mrNy63fnmOinP
snMI+RNkN4i3Zbu2w28lYmyfXXttJ9duYO905p7HCleZUFll5D9pYP0bzJ+KPsOiEIZ0wGypxdE5
WcCSb2XEKO9TebJGgjO50n3tV1DogNxTwm2i2zdnUB+x7n9rHRcVt+GtBgHJ+ROylAk8a6HU/luP
Gh3SWPCWA6+aK7b+7TGsCoL9oDYEiG7C+NWz5VdPAzTknnptOx/j7yKBl7Kq8muH2fU00OPY3kLH
N4f8wqajZYgbv8r4goheCtaGwtXdpLfWSrFXS+0741mgm2UhZbR8sYbFH2W2LzpqYkTUO9zp91jh
zIXBDmKj+QxCZZ/objPuzXEp4rMFFyZ8GcGaQzNItrZ2HfoXDJz9KO1Sj3Hvb+iQogrOegvvE8ei
jGlxYBe5deKLM16jnuHX004Ab/0E3dnzPgIVtAMiB+Nle/J9jN202wlnXQUHNtxsvKH0rUIVcbLg
gCHLDPmqx1S8VeahP56qWtpBsxvfuMn6mSqYsQWDcRrUfs2iDTgTOX2QN5Gi2Cs8JPBkXtg8WZkn
3pKdcNxvQGsXBn24fIiLIzumK3URc1SR2TybK4hYr6KTf+VSXPlb57yoJvAPIBDzINnpYhVryxzF
fXEu6DP9D8s/mea7MldF8SdJZzV6EOTOv7qVtR82AVp0YB/Yv/1z4fGDP0TBYXdPNDeVTtRIarg3
e3I0t3GPbIKfcdWKyb+rJ9ERRtypDytzPiYF3LMS8rAFsaAMGCdZ/tlOVbdWGuDis8WQfQQ+QLaD
abCHcase1bPNwg4NsHBH0AHqowp+a9OVYhfaXoPHZNSYFZIjMZjKOwmwURXBgELoLivnrN3T6wJn
YB2JGKfQQFV8qIHrJ/uUFdfUhge7ul2OxS6ozqFybGTmXGupmIcoRf0rf2dfPwblU5NebUsqF1Kj
hlhyRqGD90D+4bA4d5iMjPD14onyw5A4zE+R97TFzUCoF6+rmECgvWxcQ+sfq3c9Oznxk42cpFxq
PEaAsdTh2LChJTID0QhLdrhTaGJa4RqFG7GOM7ZsRqRs2/EyTRB07TgM403OAeyzUQ4/PWq7GChP
gYobzRlXPAbN9qLJTxOXWIZeXHAS6gmxZgeMuZq8tyXY1Af9Q1KvnX0I/I96eOOLZ9e5NAtnoSGl
cw5jdeVrVxm/sfESIV4W8KupDtREQevGl2j2l1VlXYVEeNCf6jNY0aL0aeuLkvmd5YSk+NXyDEz4
nQy6Nfx+Lh5eQ164gzdlhT506C/lirG+Ze4si/nT0QrXgvBy9i+pW4QAjsSAAIR+KmWSNwPopyUb
xmMa8U/DVI7ms3gwb1GZpOgLHuEAmbeU0kVmiI79dz5rZERqrqXCAGZBMfeZtFHFHSKyHVZNqB0G
hrwzrfnKvZCRxJmhaz9Cx+BrirgFjPio649+gD957UY3qPaxvXbMF6+X5ezCKP+qUuPHCBXmA8yw
RBOiN0yOTOgyG5ncXeSvkR6AwVUZHD3eSh9kgVX+OOUPCVG7OMyuhWV+6CRzLZS2vkQSFz96oUzV
LWoHdd3ZrzJK18wMWa+hc8pY/IUskUbtVkAdsS4BW8bS2eky3+3a7/dDeSvEXR8ImSXZxVPQweFa
HQ5dsCm03RDgEBHHIty23iWSETMgRPyXTPsOfAYFY8tqANsUj+TBJA7rYnW/bEWCqDr4ksKOPhS8
HUbGrVEW/0TShCskokRj2xm+hMx/GqqnzSsj+ieZYh+WTjCXjPAzyhARKQ4HWBO/8mKKLhN7LbXa
OR67cCnUqgZ5SZedTbvrBC1zXTDM9rSScfgfdBKSZHXmiT4P+p45xWBee3nTkTKf72IcmNO/ukR0
qaR/KLViexOj6Gd4xD4e8Vcm6bhzhXwL7Jb7DB/uTOjFEXmVTioYhoacMseqwf4oCh1c5FfKPArQ
9bC757W2OaIauvkiy48tyIdgrn9Z4YItQSfuEpsepCMF0l9HP0/b9nI+qle8QGUFEm9h4Ny0F1gr
4Af5xQqTf6tshhGS55K/oNEe8oT+aJvnG5P2R6ffZ0a3TrH8QkyO14yEDOSwQtvb9bqDNviwtYcW
bgv+ViR+lEggFvyQFHws2w15GXUfDiCEVVwoi7kGpnxUQoSxNVse8DYY/ojy2veqO4RLxm5qs0tx
wQeX3sJawYfGdSp2Q/NiD4c6JIjlfVp7dwIjGNawaZRj600kHzrwmSxWs0/ZNk9WzbCopTyRM4op
NInIlsyz1X3FBhBchGOsRPMcRNhC03dcs16DHTu5eNjT+gEh9ErRkL73rqFuZgUZK8kRF5f0z0qP
/O2gTuoN+kLwg+sx7hbcHi9gARmrh+gMcBqX30JLbrNxV2PSn5qFTKfOzQ0OV6JZEO/oPSdzkN3G
/J06AA3MWaBuhXfqvacaLGWyvJH2dgOq9WbNjWrWHI/4Vak8y4PeXRIk64jZGqSyPn0RwrUZZAfX
slbyy88QvdczzCHMU/uHxd5kahtnRvPX5vOVRsnYrTYI7vKDiNoRtLbCjj1HenSY26cwWOLWa8MP
7ZAUcCC1TcEwitYLmqmDT+/cdx8snod47qtvAGnLkhSL8gvXhdrfWIH/Jh6jfOJHPgXj+dz49sdX
7d+66mZWv6r6KZurYfqWB44LSd4N0U9en4LswNaEc3b6lAisY4Ihb0a7gr/y7Ulf+pkD8Z5V4osI
VAPklDqe45b97KrHbx5oTwkJdLMuvHMp7sFfAPCLvrg9xe0mGR45mp2k2VE+KYbkmvbwZy17FQ7p
SmFgwZ+QrQzyVqJxE5t/zjRI+STlQ02ShWijFdBQXYGFBCjeX6vOq6oOZrxz8EKrP1x1cQfGz3P6
W8gSMWVOorgwX5To1zKPChQJRlES9Az2H8Ujaf/k9B/aexQfM935pXKYWai2RLFKfEJc+nGeflvd
Z+G8POXPrw7cd5KRwqLmQpFSNlg9N73o4n2mxgjsmuxGZqoFquuTEB1i9wR3v9rvBt4XydfXJrF3
cxsWQOMhFY94JBTljp1sUuEjgEQzvfptK7hvjyRf+sNtQnvVDEuBnXxI+VIVpNssGQx0AcdQe0V+
WvWII4aFkUzr1Bkj+Lsw8bD/MzEn4QTW7604j9yB1W4VFJvSYp54lLAT5cG1Qm0xrkfSPj+Ljh0i
In2P6VQEyl+zIIXyB5bNogbkoSNSD98pEvBKvOedWrDSHBcohq2cjTHVjyX2DNMj7ad1SNvYazoi
AP2WVKvSDPYtwFWlD4MVluCHZ8QbJnIfZvJOkRRoB0Y72kwtBXuqa2a7i0ocRPMq4fd2UCdsaaG1
IuA1QsLItgsdGFOchUHskmHOlZgDj+YeelTGYN5p/qxI2UhMqTKc882YIHPdxZFYSkyJa+cvpaIj
okjugB+jaZo0VxhLtAjkBLF2zBFNFlKjo6398m6RJrgNR2fFFNcz8sU8ZuNp+/0IBCrkbHJKZL+0
SbaVEZ9pVFd5aIp1msrprGqp81U3zPX6Y3CSb6ZTy6r9l/b27+TWmaXxSCsIOCtqLqxbkPyT7OFH
SDLetLexOa/qf7KuzBEMKtpb6aVs6VGKm3C1PBlYn5wjCtRW82Qy89HhtoV9oLNbCGWBOkpR+8nA
OqcJyGVuNAclj2l1IOdIkvUJx91qAscM8cEkZKHh04Mliv9WzbilMrArBixELbJXDR7omakBnhuC
4RVqTBGVkfFz2fjJNJNNS7Caai1B0LP8r4ZtCR8iqLm2cOZStMVtUTJ/s2xlrsJVb3GCMADD8Kja
PO/tw3VsLq0qfyUWs8qW6ZBs65y5MhMHqL//TDqFwum+MuQaFY35nvoE75giHZQYP3UQsxS1xLBK
deul1PURT1prDcSUBiZCWhzpjIVYaA/2rI6I5mrQfFr5NNHFcgxTF+VYCjKnBuFkm1zqlbGzzeBP
SuBet03DUjKo3NxwPkq9kSgnu89moCewGzAqxZQt2M5Lh7XhmEhvbJoPL0c9K3dajGYHoLDDTEHF
nAGhx4JlWio8DnLwIRXyK0GWSKxUJ5zb4H0Z4XSASOksNNRoLtE0wUeQTSKQQW0FZhGwrqY+CfbI
vM0FziApQVwtYXWqfebvheS4adHRBML80dgRlE3Dn92q9yrKO9fRJ2Nkha4jKPN+F4Oo8EjrDJK8
xTlLJFNI0zwrreLGyPsyEoY4bwZ2P2VKAho8XIfbc9Kdq6KYG/XwkLLioiS6sk7ITWcc0FA2FJF8
4WE2ZAv8hT8iIbXtre8guyLp41c0UcmsC65yX9DcJYxHtRLDQlAmj8p+sdylTFeLZ64UyioeWYo2
YK/iOPvlUc2wgcT5wZj+h7gptq4Q8lkrcuAwdMqjiwqyKzI+ky4El0l/O9b14ijFMqftoCeU5uat
7LWL1l0b9WCVDjIIe6v6RCpMAzw7G2jmuHFag1oopfZuew3JTXktrjrriCxuwbqQekVsAwWpyV+J
VaYS8nF6VQQPGFE9trOUMCzAJUZQtcDIPPvhqarq9sPIXTH9YxKboVsbyoTdjvYl3H9XUrayUv0D
RT4mcAAPevmFXrId8Q38KwloHCDByWeQMD2O2nPz1xMOgiXH0fODx49Q6r+G9WreSfc2NXVmB9Iy
RmvY1X/8FkX1TUQsomxjQG6DtLrE313i5GALy5yW4DKDprRBp6Xa5q4kKtGM9133j3xJsqQoq3L2
4/fUYSVBLdOVDC5wZOxCD5YplxRTSHwlOWQdtgfLod7kTgesVV2MHbP9TF/TPAGtbhaY3KZDqJ+F
w8C78i8gri2Wz3Zx5w9LWahwzDvjpg4YxHDHjrMRI5C50OlAa3PNkKlEsi7r15ZqSiRgs9oGmyu7
pfxoaJtS2cH2FDTwUoV0DndpgUD3L2ngSF0yYcFCjrldbZqpcyxYxEkbVfrrYXLqwQ+0W/5kduw5
I07WcSraFs0Ah2Un7BtvGdo0tUBQoSCTXzHvUpfN8NW07BOytHZcaUSSI8nsxSwr32WEnEQa/zBM
qhnJn8q2CtCI+qOxBPnmI2XvGWCmspQtggHKsrYgm4rfAeAtmkq8HLrPFzJuDB6wyVkRx19tRcI1
z3rCl5Ijo0tgA5UYekPjW0oWlPtR9Y2AcfrYQvW3tPBmMtZYOj7MKOjKhrFClujnrHRlvj+QwUWx
El2wMKJ1R5y2UFho5/eAfbFO3RhqDVZmThkZ44W568cDTqFIOejaXu+fNU+cw+uihg+QibPAuVFF
ocsxlLuVIZhZdeq67DZasiTUPDB2qBX8WRNxxey9fiu1f0bNhwSyS5sl+UeZY2tcZ8UO5WXe3US5
0eKbsOADnkv9KsQOJRcSRgvvRHDGjtxoXwoVmcSvmumKZBFs8pOoaCPrXWLB3m6ZGpiXVLnZuDlw
rhIeNhOY8ce0RPPydjzU7/+Uaj8UB9U+mdndk5F5ugrievmSRv9wYBT9iVM1NPeWuhajPx8wfrVA
gfkNzTWE0UHd5yaiQti3jpuHk5R7Bl9E+ZL72yRPlO8Ilu360xvhFsCMQcxL7537txKXQ5LcvOLA
y1h+z4bskYbH1PmjYLLkS2hel1325/lvK/3LPGi01KWXQOhzrfvp40MUnCL91TUPHGW4k0pOSOy1
qjStRyEN9lwud9FNHpZv1dx4/dHXryX7dwABM9jo6L9alU8Yq4nAtgDAWDvFkqvxopbOexiOmnzn
7l52mDAqcpdS5zeVXFYijv5C46pgQg7o5PaR6sbeQa2+hPH0wrOmvnnIA/HB/2N5u8m3PbFmTf69
tV2umWKNyhZXeNGuYCXjnlO1IzG18W+UmyeeD9P2EBR11q7PfidmN0J/5GJNfU0xGLWPurgzh067
C+ekHhz94mLKvzRoRONUCB9RQ2pstd6O+ZUX77Tw6RZxRx1U45wCC26RR8SEP+NIU9kkfAJyR6Rs
sy7GXMfPaFh3mN1PXIXs1jWPDJ112Wwr/8USZhNmJw2NarpPs/cgLo7gLcEkb6WsudBHK0SDMjOO
HTesuHB3YcVoaj9aBY34iSUaru3peMwS8A21NQtoZn0Ng1f+DOx7b27B47CUmEWAGPH6+/k48/Un
aYhysdcwlLQLDfCQf1MNMSO6vtM2lropkNAyLW5ZLkEAGoDCb1OxMUC35KexpuvfNtqylp7h0Ub2
F0AgOaGWNAjtzfd6tDNVks23zrIkHxfcdr1dAZvaNuh5/W1OfrDjlhVjNbeK7kXxxDMT2rvS39Sw
HRrIq5uxuqi8qhqnu9vbG1hCTbJXxM7LzncL8mmCGhM5l3+Qo4fmH4Jq11gIkg8QJxr7IrPfDPyD
qX2X0kqytnifinDNkHGpzzAbCoaSPdaOtTHy8G4Hyx2haqPYGNxJs+Iw6FkWJfuNk0IqKWd+h5I1
369SB9LJVO7vIu8CEiolM9Q8ZOklgMWRHmUH48lCEIoYH41lg6zu+xyEYButXUQP1T9poP6XhOvO
CfkuR1047HzyoKpNmr2oGXeg2F6d8gnqPSFS+qbl21zcK3am4Q6Do6rBS1wGxosiGBNU3LqtsufR
ij2unyM/MzZrOzp69h56XNctQPVs8I2Z2dXq/qCy0ybEfBfojeBChkvNPKTbzDpo9l0kSww/qrdG
dceWzMjXqfn0h41gEATPVdub9kL0G9w0krqUuzVyWRKwEFG2oct4jgeT2ZLmcgalEVszN4qwla3Q
oICBgNOGksnL9nhdVe2Gi03oVH3rcImwTp2bQ7lRELe1HfZ59J2TJZHHBG9apWNkx3OxY5SsaBgs
xDneBuBltJHb4TJhS1p/O0XutY56TkhtHXq2a1CLqSAZgWsMWoAXZSc98LY94Qx+C/TKHMvPwk9R
kiTpS/QOIE9rY0twbaBfYGQYWYonAE7Cnx4olYHwt9rim0xYyHXJuAyT+wJb36kOH51/aMiLqJjN
gLr07WJtTdE+kFSyRV4ly2nLEdTy28ss5P/Il8KU1lGqpqS9hm8o1p2vSu1+e38EDxxLjDTTqtv2
tX03aZFTFdVH7kOzKPmveudfi2cTKTIVh6G44Z25osJ9iVWiu3Q6CP1zQazu2CqzSMrMVa8a0wkQ
AicTLgw8f0EvuqEPkZo/mVGg3pxWJdu85kQbeOi9z8RGURq9HYFdqBcDXKs4mKY/wVpFXutYZJaJ
orkh3++qvdZ+kPnp+duu2IZiachaNstZ96d2Va2LkTKLXPlgMHdKtkZ/iPkAX5ItOmcV2Q5jioiH
DR/ZpirXqEL0bq04KwWVtDkXj0E/ov8WudG7gQPOFhtwOdrKxoKrr+numHfjRZXT/KrXarw1VHh5
3k8uiQ/ghRymB7VNXExlhiIOxch/0+Cy6WIww/Y/kkxdpICoORTp5mCXWyB5czyKTx8MfuI2NFYk
MfXQE2XQQc5GGL8OnBofSa3O3HPAGMtKtcmPsbrHP14M6055+xVjYailHzlGX01prgLzqukNs6bS
Dl7lNslOLTYM7YgkRkUKUR4FGE9Bkf+E1YuBiTbhZBuMQ/chuZpmYDMJ3aBUB5JZc6ny7rGg9oan
M+Io7vnqXLvb+RjeEuJONaIZxQwvTy6tZClK5y0o5XmIr1K2P2J/S+YgjzgzQhZXpfh0EH2zHHGg
6zmecpZ0yfwalX91EyJZeplpf0HlIEo2gkCJ/Y+sucQNoQBnHdqfhmV0pxHFA2Mw2baMTXXULBJj
XQPm1rBxUrdF9D7tCeNV11Yrx6E0A8+nGODFPY42LPslZgiBbzbCjp0OTxS5InwgQcOimWWbxHCN
4FNjbyPsZRYHiKnP4eC7CSKqhFELEKqMzRBnjkR/OD5VH+vhupTXOrc57CVSOZCJ2+xz8BQ3MwN/
QNi+I4sfHsA3eXJ5GD97Nb1KfXtNaDtLodLOou8qlioNNig/4mfeMapBGnuGdRZwV6ytBz7MMNtT
1qyiyWWZkt7LlLj/a/tDnJJ8QXVxDtplXX9YbcEpBkx0E6jsujbWyHMrpVcHmkvu4JDEG97Zn+zJ
WKBmwzWqofVs+uZcSj8VK6TC3BTBruuY47iD/zItZqdA+lSbXif3md21Hg5ZHflD3rQbEzIY1i2t
3imc3GmsMVX+10Wf/fCb+Q8YqaQZkuJJC6YQ8vpTIJUbRpRf/apDrShBjDa5Gqbyi11TtTOw+XZs
qbcBHsSCyejMsC9FuczAj4hgm1YPT2wqZqSwbgszhNE81NmuhGKqxvGqeqJQ0pZmtWTuynKhNr2d
MxYXR9mC4hUVO6JPLgbP/wiytZiY/2my8hT0IJj+m9OURcGrFHUsdFlImIsyce385jBFR7KZKpug
vigIa7LkS9V1wIpIHtG0+4eqbvelJPjZAmsuBu2rQWPQEhGaXSL7bES/ib7zHGa264IcMNSfLFFF
yhrOTjkvlQ6hgWeJXR2TgmTVkBTRkCfp5Px0sERj/1ZucHdm7MUXIrtKfobPH1mg1aD7xT9rpDsh
XQa6D8gJstcwqtqmIDBl44clI32rvOzFATg9YetO/5lxPuWMy8h9o40kY481CCNHL1341DSDAaKd
RtD07Wbbs6IxDPMlJRmsGXVdhbSURp7yZLI9Thlne/3wheNsPs716Muq/pnmmhs19daUNJEG3uUg
gyWSr+okE7j4JSf6De2r5aGHcRmSoPmByLULtYk1qTtL823JYMYRAD8z+5BbUIleGVoXg51ltxir
bUzCS4qY72CPX82YzdviB06rjx3GQxKIqVNpXGcwueOYnG3b+h8bQVH8oknKYgcdWHJqHKywyPjZ
rEWQYCrrqfZgo/pSmueOv+tNh8n4MKdmMvxXVv6gqkDiL1X7JLrYFP2Kt8ORgQadphzOG2FTS3vc
lfJNAp6KCG/mmyaEkc/Qm0HWmjfoIxN+tEbat/43v0cMumFw0IClb8l7EceiBc4sDImQe9bkkSqj
vMg0voXwy8AftrZjtJLZPIyKxSAwW5Ey4yWoHAvIQhFN7sMmYHCCFTXDP5kjvrYMDpRmHvP3wy1q
hswxq7nGWEhOPkoUQyJ8tXzwln9kqjTHdMZyH5ZxthQNbCkNC0Jcw6Iih4vpdOj/TLAejQJIZQWV
20c6PLXDYUYHYhPbEZtPYJ1FZyLZOeftd0JcZOLxsaQ4wPSQSTUGfgaWsygw9E2ZSG5PUe/jiZVa
VicUOLTwYKwLXuoW8ieAnlU6gSMrdPHQJiTjGhXdXHtZVrmttcT1/T8SK72ZJjkTz2ucy9xlDj2H
TLOD9JpGM8aeUjiQF3x91frmfjTD+YDeTJmM58DIQ0pDg10r4W7kVzmMBF92+2+QjFXKz5ui5q7Y
WOUc6T1jpgpLQVpXVGw1HbLBC24uoIXPu/GojggeQ55L0vJk7GXAAGol50M1kJ76/k4Q40j8JdPd
bKHy3mkw2u0bclYXzOSCXN4FDIZwmHCRUBUyA/SWZRywW8aoAnnpNivfz8hXVH6SxPZRmvvIX8H0
aaSt9IRAIXaWF4UOPPMjY+zm/786CD+NCv+VnV1Mf6BzA6DbqBJzeoo6XzuSWicPSxX6JyvkdK3Y
Ae8uYXqRbm4iiwihIfvMq00VkxoJHUfTrHXW8V108jIvEEYUMDfqIfiOZJ5jn5urb/OfLBK7zmzY
ajbHuOL5pgEbywH8kL0PlfghDzlQPv0P5N1VBYlaqZdMY+JArsBqpp7UiZMWZe0KhB8P5twbP6xO
wegqH3Gdzep9tazsAq5mxzmaPolfBQoIDRGZ6r4DdN2ADYZ3nEDHH/kVVLBMUijsw68e/sptvQzS
k76UC4aOasc3KfOQj5g+iI0SHd/WtpR3ffMIebvtSiyG+iQY7tW7iJlKnPyrxC8KKKnnddBWrGC9
ZGNuc+ZycfFLsPR84DZoe+Io2ew0/Arwi0lYUxqLp6dHklF9oHDNQZ4OjfNSEZHTWrchdeDgbdlr
jibLBAoxNRqOQQ4SL8N6GGMBpRC0pKVMfgPzMKH09NY7QTEho48ZNvBF/BDHeHA3kFDBjRyjexVj
6p+GJOjl5GnPSzuRv+rx0o5vGZlFlbwN+2dwdGqwabx1l9pXC89Vk0haDzNqBv9vIEsStI59GbF7
pzgcfDvYGDARPFA2Hat/lf9A52uKw1eMrlWKg3VdSMeoIfuWGB9DwqLI53TzLOXTsEjQ0U4moC3T
6Rl9AUF9Bx2BZOXwZUf5DM416kdyXfDs99EJgNVMixgtHAa5xn5jL/Hfby3YAzJ1WMmow4qy6R1c
TsL/oTwEubLUmOrGebQohYFPx4JYAhGhh/2KTMGG3ts9ioLo0ypdy1RWZOx18Rb2REPUdmduRfDT
tl+VuczLax9gY57hXG5aSA+atqiC6pgnP0FyKhE7D+1pCDijLWtW4sdJ8VfpdrsD3EvcgsI6J9wr
+OPM8Dvw7EWfvDpAdCHQ824tw2iSqY84xnyjm5ulx87YmqbEHNC39KtBwtV6Md4drN4VKyhvG3B1
xBoqTrZfFuPLVL8OBBIi950bozPXtHeEbqLisPUCEFPmrKx+UqpvHQVyxM/uTKlcGbdRgV4/N4b1
IdcvffTpSdDOpv0pmSyxD6qcXD6FhI9UfVLZg89KVOWsmCRC+N8VppmuPufDWcYaKmgO/K5HyPZo
WHgPPkliavyhoYrt5GKRW+HMV6m8SBDwm3XgGK8As4M+tLAF7FtQNGeij/cEgroKfc3IZBHXCSXy
to6SxWSeTbEzZWjFMqITS9geoOgXE1tEI3glAG2g4+avESoOK2EomMfuRcsqtmVb+fWtKTLpph6O
9XGRAKMgvq3DlOHZf5Uazi1MqEqKGQQVQf1LDqp61FQDvY2xIOhRkBioQTbqu5+wJJPOsueG/N3F
RFWo+Sbwe3fI9cWpyV953dwp7aUYMScXrKD5AbZYAh5RpY2OmSccwN2DiMLtbYDttGqVwCguN8Fy
dJgsa5BTnsx5JQ3XBkQ+OFfZZ0y73DU4laEjFeaOubvjd4sC5A8zNpK75O7pDNbaYoZGcWyFcx8p
nVG5pVLwaceMs3k8wGCq8VnmfBHU+fB6uNuM5h2lnCiGt+L8TYJmruD/IBop6h+9/0omhe5XY8rM
GtB5TT0LW5JCEnyoI2bfbc4zAfYqdT6Eg1fmnxf85D5+/Y+UqEkDUuhk5o5+q4CYR2gcdTYQhl0t
Um71usMmFw8XiPdzDXfqlIWBC45tyW+PFAScPjk5n6zR29ZYlHCAIPCQmO4K3lGwQArlRxKPK+Gk
lM6MN3lNzSfyjWjkyd5CDIW0aQa7HN+p0+DAYAqKICH//X+Gw2/7H1Hntdw2my3RJ0IVcrglAWZS
DBIVblBUQvyQ89PPgmbOcdWUx/4tySSIsEP36rT8kik0/ZHAtP7WKz9SRLDMV5ryhQ4oA8IVsX+Q
NMCkClQr84OakKyE/+/mq8vQN/NElb8jke3kZJiO/Y95kS2NT05ATxC3boUcTEp/eAyVym2oDpO8
E9lLClUS1hCEItQWvOE0nDyD3FaV1tcZP2TD3E0joGRKHOKTC9ZNBu4zjY9eMruNwRYnd2ZlMpUW
uyZdesQzEeWYqBK77tew3Iv0JbC/bJYldRkD2v0o5iuJDbIV9Gu7nGmf/UC2jcHa5SIzjFcznjAo
5AbYh/bwpnRuRq3RlxKm4qeStW3AM6ZgkKR1vttC4/b7kSElTO/yZCcv7ODhf6L2ZOEktiEBKPnz
hFsboyJO6A05owEll6Y9dQjW0BGo1EAl+h8u07B+tQr0KBZ7ESJY0IYxPm9Qmc3kY8NmRQMQPWFI
X7IjUH7CufJFMi/7DJZCwARUu3GxGWwSaAqKyOTViV9ZJ6W9YElGAhdDYvtVG4+4f6oaU9ejNZlZ
VF8zEI4mUcP3z7Jk4jluPtLa8GofI2D93YVvbdCtpZb4gSnzAiRztnpHfSpVGlXkL9OVqHzTSAlB
0SMUZILSuplTIAXWZP08ShfIKwEVjAiI16TpMBeK/OnAGlQD8qWJCwJ9iIkcBQSqE7sgdouOqeB2
rePxkK2zY/704SVi7KYSHCcC8jp3dnBRCE2eBgcBLQdKoyou9yxHgNcRDQDo1TdWPL5reSdre2KE
Vzb+eXt6xO1rWJR8yqyHiBoMMLzfOgQQVFNm8cK4obXuhXlpabcFB5e5dRQ+ImmnMgqSOKzzWjJx
wKcyQ1qX/ueo3yvxWpDG0DmYIWbbZlXjU+5WlPfQCSAtkjlvM5iT5i0GU58Yw5EFfozszJTaOCje
RxVpYryV32xuhH5HfUVoprUi3+kZAvk4Ry85z4xKMhMjfte7Kfq8PGfbBFIB5mdSoEQNf6wIDWAJ
4Q6AS4DCqsIeRxts47NJ8pUFE6YTe2SH6BIK2XikeI8bBItBQx7inDS5UyV8gPQWTfthWyxOHTdD
uCkle6luWbXaJAsQ4vJKsOJgIIWZaBmpDbV9RwyKivKeTXs1WUt9VQesfMAAImBDYwEI4Lnm1Rss
xcF/QqUrftXqTSkpZBi8khXgYuNftJwMCnzEaN1qMEQdlxRmjgqQCJ7wM5CX6lUaN6rmJmQNdTcx
q27U75Tlu67+2DqUHomLv0iaBokjX0Vu3DRsmvGI1mM5SD5LV04U/8mPHqk1rtXxJr5zohQi/4GB
rUSpM1/ZiUCmmr1P3F0sY3RFedFlRiuMnuxoPFUoa0dMJf38YB9u5HnT75QLhvXs3+PyLrHKgH+C
5nRsdhLW9ApnykidO3dgoY8dnkw0r2YFVNESJ/a2n04pslPt1+cIFUwspeLeQFCfF72m9s39M2gt
N9Wolm1gAX8hBfG6bYxnxYx/0K3aLZCIRH0yg1bZjfYX1eWrlVYOqvVL3qssrD5a/6Xm7B24X5VU
N1ExdFTnxmYa8X5gR4PYCcIjDrtbUPTXXEqZCBSc5Nh4sDqzecmHm1YfTEySyRIXxCIFHMQ8k2U7
IBhZlb1J0mnRzHtAn2MQQWFBylNlSmurXqv6WR/IuszzjVrYT7r0NaHK6PY66n4W0UbGzEgSPBpt
etccfminmnet5xytcNSmCPOcyP/MZOomi8j65ZBWbz1wlnin64dG+LS90OhgFLIima2qyavPwRDM
6EvKrKKo1l2YoYjtsr1s5sByyuZ9QGatGkG01i04s6YWdl5adB8tsmYYN7p9ydgHj7T1PCseeX0c
Jp4HmLZkHiOeFflenLGJhcbmsGb9lRFKKT0aHf8jF9xJsmaV1SYW2hAd6ypU8TIS31KEAdvO0YCF
QKgBUuAZrzAPGNNP28cpiFHCDt6zeOIiplzLS+YX6GeZIjI71LJHDtEbxZc0dAt7djQV/XKSCsp+
b5DRZlph+pKPzok8HgloB/a2EGneZIAzanpp0efM6Kf4u1UwoemCYncm0Nhipcs/yng0SWlC+BzB
YRVIvBZBMstc5CxyVbWFm5AZL20zISyrWFyquI6rS+8zmBrErJQGj41CJbF/zYAA1ZjzunuSw5rU
kGEdF6ik/UpnuQq6v5HsTRF+hcPagrGbyyG5koQYAbLppXe7Fr8WSYp68TTqL4pM/mhNSEPZf8Ft
YLQNb8aGhqJMhieTP8ClAqkjYEjdASoLG5kHZZRyMyHHRmn0G/oJ2Z9e4vm2o5oHFjisGUnGY46Y
WemVzYuithg7W3PVg3WgyFJWQgG23TNhXKh9cBCzScmc7upr39wsMiF89YxAuio+U525LVOAcUDd
q2ZsB80JoaPm0CW0fbLLmtbTJ32tqQp4gZCADmEqBKegXGktiOGFxA4Tib8ffhKasTG5FNFfwf5R
emMftjw4tdReJUPyZtvQ1MZxnyX0xKyK9mqNtbQmqUBfxX560D/HOGDwqm3iEWg2cIjWJ8NacOTU
dlhYEdamTOxK+icT/yhwe9Yn+jKjkhpSUjpV62sguomXRStRKCjiqnmxZvqsJUXYfpC8qeYEUldB
v6rr6owVdNfhLsSxSBgfplnYvxDV0SS2K1PGqVs6PUsl7srjjIfsmltOvDs3/US79aPxovbOG51g
BRVf42mX+JVnkibD7oeAPzm9dXHCDOwzaKVzVievujZd8wApe6uuItbx1lvQBKeid8Kjbij0IV5T
cLNTy7Y/jtCjoClQ7Gok+Y0hQmcy3jR8KuNbxQjDb49+/uLTn2SB28dn5HsZM1/HeRc/Ct/C29qn
Aup9l1zrmN5BaRaZpGyk8RNdRQZ3vtce2YgDyJBAeBT+O8gFzKPNFyswSp+eN41HfV8XoVgBq8DJ
XWFJamXpqI+STkqxujjVz1ax52anHxCykSGSAm7VM9eU2Yt++9UG5ruJG1BdFMCRkVcMNEuijaHc
NPedQDyYm+syOFjBL8QDCH3PCRgDsg+j72rc9U26KlMDzo1g5MythZiKpwEvgjycx8gtxco0WVN6
CrA0yz9FPj9OPkPACIVrokxX+EE9gfSaY/y0cUYghGgx5xoXHBRznZFuiy7gbn9Pp2QDQZBz9qBT
IUv9Vi+Rh6MVKtxS82L/4NQvVMKZddI6aHLWq0UU3YSSAhuJOld9CIQJzo2bu2IyePwcB+IxIVXE
XEU5juS22k7ttYBAQFlrxx8TTz+FZxCMv+xU9tZTlwNIqbKGMqnogS1YCIFMQVnVUcli7vsF76is
5fGE4hGYe7OzaKqraNWCnifYwdlKc+RAZLi9KRjIYoDI0lwwVWM8m5rxOnmXyIacSPNRQmjsUrbF
lksBSRvEN7Q7DRd+jVvWFMrRt9iS5yYByCNzITnfmHhqIhNNcloh3WKvU7LMMVd1W1FbOhtsS+n5
NRnazaATiOUbtHgZFuJokzBmbUW88U3ryhwuoFnKWAQIAgh9bR/6xTUQaCjqTyRWqn5oi7BcdlTE
0G82Mc/3JOQy0hR7J3UZwen1R9XDfWbl02HJ0+ZZwVsyVCwbiVtP6LzjQdguNVbPTTE1qeqiDrVS
VU+3YEp3WvbahtGDpJpdA++hWaIT4/kWEQNs5bOhVjvwxg5TVO7aNFhnGOck1Hy9NH4kZXEDXJql
Bf5HjA22GhxNk6EECoMxRQEd+f13mKGgzEx4R8qqkJJHJNIDIuytzB081naIDpPRcS3VRr9Ngc0Y
hXGphRzVsbqBbhQhjiMu0URIVWchTvNLQoiAVs13z8AFRpIgVoi93qIZad6TyQR4J7Oq6r8mXEUH
y6eEJKkqcuuOMRPkbOBLxHtbQ0BcMAKRuOCIdKDnJEuwHSyrwa0CBpimY+nkRzJGTBUH512GQVEx
GhJXMFgUBs+hN5FFr34qPVWoNVpCwAInqrljDYnbhcEhzm8jGVQ4L7BIZeJWSAMpFs1xCEZCBs2j
P4Zky5g7eZY4NN9RREPZKBgrYyJJycgObP+3hY/IzgBahypwQMDW1fuNBQqnI2Eqz+WNlt3IPmfc
8oLW8qywQQWuQKaeSl4XtVPhhehx5cY4JCJ+i2rjYHKyGvolaPKViSiDtCf2njzjkbSmiyG2NrKm
kJCE4tZ4yJby3aEXRdugUeIXMgYL5dja09OQTUsDgjumRwuOu6mgNahKxiKgWWICZqpoHG6DScUf
S+cOKzyhdPDz1N8puZWEmMRudNSuzK+kghAlvTpLHxlBUpjPGI9YCbZBxzkqeapua5+Bl2p/jJV6
whONUEw2Pk1WGyViddbnHMJu4ztoksYv+uO+hq0Ouch5n4WkaIoCHNpMudOnwEvTGn9PDtyZPoeL
DXZncEwSTIAHu9qojNHSlYmUBFEj26zD+BbDLsLwZtG7fgedx1y8opXDzQQaR2xtlnWxiwBp6u8q
SCxpr0v0Pl/kkCLMk/TUtY2raVndKprET25OW3zZzHd/41dCDphJMypDSxAwFqv8JxF9mVBlxqsY
dkq+Y+0D/kvRj71P94Q1RGXo5I9vf8lZL+DXK3s1/2eCsXniqQSg1flhYWXiyfKLPYrrz2myf/3J
Spc5d03P8DQbRnM9AFuwB4IfELIZLDG+rFZud4MxvToNJ0HQj7/G+FT8lsVzROAvZR6apaXPYrXC
C8J1HU94PPe2RHPshoSkjJ8IRei9Aueatoan4P0H3zmNpM8tJ30/0oaEZPmqW/BZMD7wxG0Ukg+k
N4hccnZgTmlHdyJHHASIrQ32p3kXrfMc8tymLSB+lmdlSx45eMNi47dzHyYBbh0G8HxTdLTHNyuV
rDNESLBKDGdMfBO6b6tLrZcIIas4q5tMLeFXRTdCGLKnoeEfQroBrHdV5/KLpkzDUh/YwaazE8pg
iBVGz6WPPty1puiJ2Hcg2zzxerrzYmvO2/74XkSAZxC+0w841aWKk3anx1QURl9srZhpdWtx/ncP
1nh7bXxCEb/OxvZrUMENNak4WaheCGuY1ZJcAWjusKUCNEG2Y5yt4UDKCjoZzoC+21Sc04qxHood
Zxz/mxhT61shcCBcibrU9dplfNighXcWuv4ah+VF9MaVfsgNdlOEaaTnA7Evs7cxgAaAvShaYWjp
jZMiMAe7ss3+2ZX7TRjTjww/vSnBxla8kVzn8uEonyKkuOiPerib9A33gVrCi42Dc6XqJyvFMTXv
QOMTxlEtjM6y4Obd5/EJebJCh9ur8UYTHtNa1KMy8aDckHFzEIshlkXDnCJcAqTmyV7tyeBV/e+U
wRxKUsEIbWCVqR+N4rUZDgyn20CHNYRwYmHi3Up7+CPbTn2Qniyo7XvpO+ovGjekbd7i7oBaVpYf
8LwVajxDfXTqy9jhOeVJSOTi9InPh2HoGz/DSo41mPH8ZdbTtjZiEwPe5lJgHTeWnOVYYUa2vdET
5Bj+FUKsI3piaZtLiOOPM2pluhL4wLRLfofhWfobyrHc3xBUk76iuNO5jcK3/ZpjEbrlIGO3ET06
Bh9/n543v51zGwLM6WNjsA46BqFnOKd62KM/mDNHlzrJwhiQbVhOJ6SW9UrmfmWBMwJ8ydgxAnIN
H7Gli/VA9+LqpNNOnCtLR/oO5ItWzeVLk7+QtTPtQN8ioHLwocmCdi/JuUZ3kn2ue+JgVhV+73At
5mXtOQ/2yOGT6mKSdKO6xMxEw56SjIl8nGxk/6hNW5OcNXocLLZM04bhqqlb9vTA7yEkje+8eYlU
iao+CY5SaD0DNzWMnR2ddS5KjfsbqqgcTxru0nUGFS5aY5sPi1fiIBwnuKi28u0U35GYMBHUSO+w
kSc2kOlgH6cb5ttxcJFtosTvM4O2KU4QwX2YsONHoQJxP/bVdvSPVXrj9OOpRjITYQxEkIwrA9PH
6Nk4IcYNJNIp3hXSIYHTP24CByEfpcdh3ikMXp0uOcKtEAFSGufOg9ZYEt/7JVXKJjNZgAc5j1d1
OGuDzfyYZMZW1WnguOZ4mKQmLuSA/O97hXNIMTpM7ZRH6Lfk8tSSPmCMBvIdZ8G82zVm6kSfc4zL
m5J110mqb5UqznY9rmIoxDbUFK6WrR6+aWO9zsoWn3P2LkvVlmWmxnBKqNklU4dmk42YACq1+FKL
4KMnAkXSnhzZWeONknJnnsFW6xG0Qpfab7BRznpLLG0qM5WUozlbDEUHlEGmQ9fYac7wAfe10LYh
c84+TdyBKkj4w1ZWx40udW+ZtIOcBMgCaaqsvnWF/MwS+xYp+GXpR6DKGg3XCzHR9pvZYDHVQm/y
2WGum9HvkVlUyG3Kvl02jULc2SFPzTXUKobaRIqTLXjpxxcbgOS478UtbFhgw7l5tcFYxpGPg22N
uGVyGNinNk0p1ZVIbzVbUBkz0hL6sImBUNCSQ8oAAqUqjwly/mibDMXPGQwKNRVuM9MMMmoHlfvt
PWOGkhBWmGMIknArV91bD+smoYmaV33z2TDI34ZqkbbEbGnZyp3OvNTBXsUl4TSNJ+vWa2qqNCgt
W2hVlXY5FxfNx7FepoInPtypOuEz/2mq8L3ssluDVr0FxJDGj9j/tHGRZkusMc30wAfrNQw78+hS
qx9x8qAruGDDQk6Tr4bM8YI26TFmy24dsrwk5i0G5lGPe6N9rZC/I3BJuqvWrkOdTJm8xYUdvSAT
dWm/K+1nxMDRILjOL8xja51YHmhH6piDAtRWEiWjBs7FIH1v5sfLB9U3N3Lvf0dBvxnz9lto0g9Y
nYfwQYqew5oVdgmtsAbpqpJHPfBYKd45IkJ+SkBdG8DvjvEEHXPcFNKWAm5Qwr3FtMcsyf3Qrj6b
P8cp0qUj0dLHZNEaur70I2WjO0RA+WgPP/w1/BR+AqcIY197SLyEH0eINYECNcYkaS9X1kuKbBC7
38rAx9UCAk0w9ZtkV0NRYgKPZ5ilLcvotINKpdH32Lh4Clx6QYKxTYH8xf6W88aShAkpyZNl6C2q
DLfMgK+MNhEzWu17+TggI7FQRyA4z/oTFtmJzDR/HTgjW29GPVqrPJMVvPto0Q6CSfiuAB3oYQS6
opFP9j2LbfJhUezXqP2NE9f6Ilbakz6l1sL39c+kcagIcrfH698aSPESNMZzqfoWRp7SwgJHw5tU
mHP6TZla9JZwumnXw/G79TnSYcbDacQ71iDTn1THk0v8VKlKVy1J0qq3uLQjOjAGWBli9iEgp25g
1CGBignicRta9H1WwuQQJAEDT21gvMT0aLQYXBP5Avqdx3pr+rf5uaRho1ZrZK9oOlCV06wiQknC
7ZSqDvxqyle/lnDZS2CtstVYggoqQC81JHJ+jONLW/xWOfEs08qnxzDnhCa4EroirQuBPVzqdg5D
WS7FNe5INx9mWvwV/hVxzfEa6s2zrAGdt3jsfOqScQgLTnvfOmTpwApGuQbVY2zuNdeZ1PXcnYYI
/X7MfY9SM4VRn1o+yq2DH8yblJxz8seSFfycjafXPG2SaJ/FKNQ1so49NYTzH1huN5IbiKbMcgim
zN6GZl9Nh8rY5OPWDCBele9E3WGCAbdq/M4amQaSbgVUIwIxGGg7hUGrhtdIRzBX0q0uC0V6Imra
U6tTxENCFPsqJ4qhKVZ2lS/VXxM7xBSiDsh7iTguDO5gbOG0O/ArbZzWwLlYzqEshSNA7jkI03xf
qPpymGWYGp3Lb90/KRmhaTISVm6KoeUs1fKRWd1WDdHn+lhw6odBkxIaPz16r1jVjyGSBO4SOpqW
aSVpIdA4utayY18mivE1q0ZGIK40BSuYGNyT6qsDGKDHjmWzOsa8PzGL8wGyV2J6ymwW+FkPQaZ8
KkxtF0Y+rM8f/bfV0AnqP4wcvnTpPiHCJVzKbWuCM5gZNJsIlZc/pCeZE93wJ69piXWYdsmk0stB
q1ZfUgMoaVRddN/o3FxFRsa32QWOelinJLhu1fiz7i6tf7WSC/7mlgrW8iVE9iphTDeruUn9uXE+
4slY4M0QlHM93V0D0K+Ir6aRbRo+SrM4y0O6WGmMsArII4OzNeedcZZzbH518iZ0a3Sd8mLnykoy
2lMSRbpLBLhnqzqSvoD2ecxfqkbw4YG2hlouUN/mDNJJTzszyEaazxOOT6gvPruGplD3Cp3Hy5hg
s+uPEQtENZWZb9f1WRAJoHd9+JJBAXAk2uy8DtA1WegBS53osXH4nWrh2qglKx1EVLgwSKWlDUQ0
bRqIoiFc39QXh+VwjhtZCQ/ByFiu3JQfVFEfUphcRX13yulcjuoywcRAzzHhzWnCdwjmx44ADSno
gM10axDCFx7+30HIKRiKbT4Ru54FBvLGZKt09n4Q/Spmn5Kj1Myl68TWewo53XOsOgVuDa1lZ9Zd
6vCYataT7s+wOOqkWl2ZkoyuhAeEJd8D4HHzPDommyjmfUqTuRfYy8br2Ll+7lsei7XOKmeAo/NR
G+NxGOrB7XIyNmUA/D3R7jn1qdIQrWfh8yKYCFJLwa5YDwVF94tUePmPTWHtgDQJ65uQYxklaVCt
Wqm/ko7Ig11+Ehb4MWtRG7Wb9RRX3JuuEltM6ikiqLaZgmA14HYt5wYUH8xjba2tCeq9TEGMLICL
i4PZqx8Rox7qDShcjIwQY9IP03a3SPBGws7yhdB51GVfOd0/os95t1ofVBvonJVFUKLWZj8dG1oV
nP4nwD0HzadFDvO1rtM3Z/D7Ov2kmzaTGGCUI+oFlj4HnDk8P7nW834dQKdH4rXWakgQucb2AUgy
oiE9YBgeYUEvSfBc9ZX63k8TxUAWeZC9ltzMB1CUeratiz/N+7pIrK+srl/1GajnTOmm7rrWxcu6
noZ4bZCD6BNjNeK1CUzQBSo6IcF0WddPvlJv6A3QYWfRp6LwYg3t4GThu50S/tCD0yCnFEcztM5F
ifKugNJYIVj2+X487njAVHRJCaMlautsp8i7GolgSCKqAhjHaR8Si+Uuk37qbp85Wu3q32NtkOHR
rZxaga1mcBNTM/PQo2JrEd2T6s4kbEECjwguZUeeO8MAdrXs1BNESPgBaWPinPDzkJhKlWkanF2S
KwEHcbN8dkZ7U9PWpxR5ptad6Hh8JapxgIhLEsobX2ZZz2DCsfo3uwFa0YTmSWuezaJnswFTQQmu
5DkjjrLzaVNmxiXoHU8rAk8OmGHlJSW2k44fOUEnbQKwkAlmMoupxdlKaXkL/l6yn7fMxCm1eaxu
O2sYtqSpr1lUvnaTtFJorjnQdTXca+1VtcZbr7M7qvmbi6W/gcvCdj2D9LgxY/zl3hCZn2mGaU6g
u48cfyc3zjFoEoRJNM/BTg9Z5X9yRbQx84ahmzCOAEZ8N4E8IbOhgRqypzA0+Zgt5sJVC/4iINJ6
krXfUcqYMWK77trV4MtnzTB1BCHGnRDtCUg8A/DCvpidwq3ZRJXTTN9wel3FmjwqFbYg3NjiAWvj
8C5RvmmrPIXSthHgUXw2ObhAuqx+VIiMfVYWnXhL7fI1a4lHyrXwTvAOfTmgzlg85T1cm0GwQpCo
xEuDH7bnNbC8MCKujiRxy4G0K7/9Nbnwk1rfxyRzEHB4DSlXa9Il8qF9rifzqPG47Hzmm9GN7DAQ
BK2raIxJRezhxOF40v3mQEzZECgrX5YRPQHXilaDKeG0tK7UuNyd44BJhfYblqzqZAUozaAWL9XA
1epoq2pM3FWMGp4EhrAQlwbmbAYFqPtTn/m7hm25zMfPTS5WSJkWOKDmgJGYFDZR4QySTNJX4v2Q
J8DO2xPsCQqcZcNUKYN+l5MAu3J8ixt2sktxrpjNznRQXtIl7lXDQDMD3MgsTiOPGiNkPt9WQD6z
8WzGzaeIIk8mNdaJlAdCCSsRTIIwA4lkluGxeUDwauVf8/80lJij7XwgecgPLeVXFWMBAv4OoQaI
brLRE7Eb+oadtE8CgH1icA1OM/lOASXXSf0Zj8izA4pagVvUGFdzpuY0HOUMxqXfbImOthXA97my
A+38RUI0SnNl8tKOTCqVO9VyomLCwjMnQZs2c3iom71R6bDhoXr89q3u9bnktna0Lpt03cPJKEjD
Ghpx0p2WXLPXycGEUkCqtyN2xVOf36qMDX2L8D/Lb6BSjpPqBbbsVaBYapYLPYnqkc6TTzWAil+1
AKrEbHEPmLkBLSEFCYe7BFC1t3JCa6J1RtGbx9i3UFtNe/bjHrUem8hsyeRSUKX3G0dB5WOl9YR+
krQK++4A2ClSE8UyS1Np05kfQSw87MYFc5dASdc661A2+ZscxUHRSaspNDbCIMGNUI0sfmcNMSt4
wwxXYDHMGGxCiIg4zaZD20ml25jqfoUI3l0FEL+acKHUMJuyOsp2vWHwmdXsEUUqrRo9gcg0gMIU
ge39/V2o2LQNf7/9+8X5idgX70azoZ1PVfC19ghtQFVEtoPoCeUqs27hOIHmkcqMXGd+9++PVlle
VXbKvcLGJJm/4O9V/H0pkvkULf3Wz818N8XOE0vgcVXNL0mvmnyXpDZZoPMfgeIShaALXld+JNOB
PerfT8gTAttGuLoIjwHsdnX6v1+CRjloikIMW9HPhnbJ5C9klbmMyl7m73v/XsffL/9elrACDL65
45LU03aokyV5/KSQP8sTAv3Rprv473H4930DZg+Ci4O9iGy8uaSXJphM3S7yn4qGAS0LCGkkyEXq
R+KPdUlbyTFxpT3ymWL+PJohc4fwNcpZe81Xi2FPORDe+9SAumiEzXa0RKc+MV1SteE0/zwqLo7Q
/EsqsZ9IUabESTVxbyQAtNIja8O6DW+NE51Dg3jCavbtOFUA60I5RLrPo0kyNup8iH0kh1mjxts4
psLopfb0d7z/fkk0hg8JoALMKnQvxvxaJjsqdpg4sSMmv2M84HEJjU71Jll91///IwDFa7uBs6h2
LRt55MVVsfv7zr9P2m4Qc43hR61VrMWiYZeU5Ftn5Aqnkrb9d2REmJpeqxmvfZ6kivf34WYKMGWh
ASHM3bhXO/K/q2FXmoLQzBavqG1HnLx/P+Pvl6wjVFNxuHf9/ZHAHntEOMDB//vF7GD5x7bRL/TY
N/nUBRCbIRqo7J1Hn001s1ir3v39TsxvBdO+UqahFxTmxJOVx5aDa99mpKXQ7P73qrFNtuYD8UD4
cfl8sd2lo/3f94Wy6n//8t8/n08trj2nWhWR/H8v27AtxloJRfDfldRn1UH4E+Hc7RwMGoRb2clv
SKLELtLIJRAF962/Hzbo+zAtNzo6jKYUMOmQs5zkXlzoadCqm1eZQ5nI3Nr+vX8puuGSeC7iVmGk
xa2igwUkAnb5XHkoRe/yqK4ITHFlLMfcBW52DnCl7MBFRQnTEMtHD4cZW2+UU+Jo/IYY601WFe6/
q0uLCRQDXHJm05Yq1Ba6a1xtZbqMmjcUAEgCM15lHdOruHmSe/wRRu+Pbkrk+9p/mpDTiLUprUAB
MG63Aw+LP4BAgs0my7UqnBvs7FZoRGzFBfNWvpHvmgceu3DidecEOVqHyi0Jjae0nTVWa7tZ0sWD
JiQtjwrRYDlIEjh5YzqYADSyRDa4mrXEAh0ifiJSNyQ5wCVir8YnStdUv+df2ke3lBlhCCqOpQHJ
ylMjEIdk6NrS2CIYie9dgPaPrrIbve43vPO+ZvUaOxbwn3TmKaLJZcrqtmITMBMWJbJtCDMBREes
iFiihmOgBZPE4DHvzv+NxxclFZ2IiWCXWTZyAGA+S/E9YtFn3sBk4hsoGSZyA6sh7K+lRQOyIF8i
NJkdww1aDg9SqQ7Z4KqNp3HpIiXPPPId5JDUHq8AceBw3yMoxIVhhgAIXzcjBW4YBygQ05LavXoE
ON6oRZItMgBeP9S9eFoqHKPe5VgH0UKi6wXXQGYbW1xKryUj/YoCEbUuuVyVR9efoOyEp+zGeeMO
dx8AF7JOtAPzP4dpmn/H+h3upAD0jAsIC3xvHlTSxrjIIHvh8lii0ou+nV8kaM1j9hSIFU5A+lFA
SRTnJMSyyIuWUMGrB4cOopNkudJv/0ztgxKj/sY95Etu9+HgFMBYBVga+lawJFEHQaHzw6yxtI5k
mczrY9IWufCZqrgGwtgffJAa+X8fwZuOXGlXFi7htui1Lt2HchxOLCPjfb8dHj3Uzg26YLTV6gq2
LouK5+yePWg969DlDfhf1cP+yp/5Al5odjV+Y3IXCI6bj4I6y8UWFewgsQzO4XX6zZ/5U45nwME9
sEwffKicCZwP1YO3zS6muys7RAQcJf3L+FC/hmox/RI2X6rzt/E10704RWdOuIaJOijH+b8BjbBB
Sk1Lu11SxbL1La58NS+P18FX8SvcvOFBAcNfh2D8mOtP7HsXzm/GtKrx4OPjAXvwHawT2Kmz33oQ
q1K0B362NO/JeGVQUh7ZFWUggV0x0tiHQxrpIjrz4fBO+fh58XzoI6+KLNPlyf7im5NnE01RutDf
kPd0D+2X/9Pf+AeCbzoiMf8tJ0vwHX039573yQEfUIIjmWWRg8d/WzWsdM+cpEm34HBZo8dvGPai
gMW0BpqQrtRAUzVfpszO0ruazmeyBT+J284HDgJfgUFJr7Xk3sONYtgZH3Nj6SzsW3rXLnxF8Rsd
sGvUb+ndxGaBztgzn+xbtB2/zBtXPLcUMO7zQef9IpQ/oMNUn23Q/FfBYothJi5olOn7SAI4t6zY
12KA5ci+80SIfxP09tlOPsefsEgw+b9YV/uss/tBygUzlrWeZOBQgvPAnxnkOiThofPK8f5q8Kay
3v6VfRpWvOB7S0YgXdYWUDBwbGMkkQIJjEcdWPk3rb1O9Ebf5Fkb0rdAKug8h4PzsC7+E+AWPiV+
2/3mB/mL+5BxIUL4LWj7Z1Lo0L04X5XHbgOv8pXQowvvFecI5RpwjR9MHgY1M/rG2U3CzA/N4qJM
lxwa+gTjyPNkC/+ejQqvk3NwQfgMQkr0Z4vxOQOJ+UP3zx987nPdsp9WGgheZiAsemrXGrg5IpZY
aHzA5dIpSZBbchJAOuPk8uJWO2qx9RM2Q3JSIc3YeXJSqojZdx/yofACqz55TWomgaLpv53W793J
4/yie+YEa1voyawtPEXgJ6IzWNI+oEaGMgRLefaakVXAHR3GECa17AmVMeEztTTjv0G8TNfwEx6M
zZTecdP/UHVmy4lzwbJ+IkVoHm5BYjDYTAbTvlHY2GieZz39/pb/cyL2vnG7MQiQlmpVZWVllp7o
++acgY/sc1wopyKYW8b0Y2UV/DRTi4pEw+ieljbM28322WugR3PbRkdid7e1nva9vxHnGcvbIxO0
RXr9bt5bAqj1DH7YA1hjIpo847Ncu/5DeQoRUDc56g+Qg2P5xg0EG1EQdJuVCIrJtuT3L+41mKyo
uGDEueQUs1dVNYNMWAGITYtNxOJixzfnMwrhUy21kwwc03h0wXG34x5B4xKw45o6bvVQL/nNOPVs
a9v5FN7mU3xLb8mWLJxl4x/0R/DOYeMbczXpEzILUjSgqIiwQsdFR7N7TSZQxEiuXyLca9YXZEc3
bcfE3gKNigD7JJ7PEklcZAfAtwwINfKmzb1MORJKcMj4LDrGpS/1lR7QBMlVciFYW5A8aTUsrZHQ
3VM+kMiN+HGDtSPYuZaQD2c8iU4mgnFM4dIluik3tgomHgsR4FD8Dl19lf0bDj6wKl//4H80h/mq
XPEAACnPF90BUl/D7oiMIW5EPY06onr9lTN6L+KseZ9vGMwi3UYM5QvBN93B6O3e2TL6ACpE6hRM
oDPN7rZn/oDQ5Y92k16UW/Nu8DoVTfz8bD4GwyNQIhV3Tt45q0LS78bNk20NOKYeoUx9iJNMkCPt
ZbcJv8ZpoT5sBMgOrYdMFbsz+gksfrKgS/6UmIFhWPBhwv/GsYiewqF29GYbQk1cO74tjJOKR9+Z
8DyncGPrBWoEfV+9oSOzsvKS1hsl2qjbRy3rSmZLZlx5bPwA1RnSUtE232ZNmdbacrzUtG7AZhtN
eryqaJ9sOxPfHLiTEBn6oMPl2NgojT6v7RDpe8OwdK+10EpRDHtX8O7siGa5oupBB+O121jwdIsl
Hm+wrIE5EJFI6EmOi7ZaYCb+Ym+GrQoPtF/3Vya7xiUDCn3iYqRiI5bN3Km6jB5IuPbNFyYCEL8d
c/Elp9UbrTfyd/1bgz30kZ5AMCOYkN9s+CoT195YUELSn2IwbDHDuSEYn/rf8YrSQ3qSkfPDQojS
fP5tLrxXOS5MMmNSimTZXzlGezW/HXOJDioLEa0/dEqMXxKQ6tKf5l9c5OrebT/n38xe+NHK/w7u
7SdWSOZHxqKOP/UP2IzfEZkJwDtsGHkxfAQXjj98aMf6yknqg2X7y5wkFm3IaMBfRAufU8KnKF+l
fz4OJ7PLDFOBZDuU5l/0oVpOvQ3hGGYxc38MFKBQIj4gXIX6N/xkfIFMiGfQ7xr4AjoINvOQMOEg
c6HyzWVZyoj+/U7YGnORSzT7nA/o9ySMUNlk3FRhbUI2XgDe9nf5BZjuExY09yvZF/PnbDT8jZsV
q1vmLP457z31LtQEZhjfa8h58jL5QMo259Ril/lbYOv3Ib1rTCnGbvxLW8o/g18L6BJDh2GBnQTW
k0w8sQJjHTETXpNeFWWF4MkvT4EpVTBBVXp28PeU15mO0q/KBB+y1LylEbu0IjomgKSl/NH+cq3r
6wg+Q6P8m8XWmpTcC24EE8EwxmIHL0ZoZFo3TMAkbmRsA3OtDVvmxjmbrKZKWibovU/7dPC4Kiqt
3WTHVLUQdubUJcuYNnDpdkCtn3hFgMWmmPAthEUQAkgMlfdMtqNuunAQgadatQ5IsGtf8ns07+Ia
V/UFPO8IvQDSNVPkwGRisbkiAsVn8rvkJzqmbwkhAxtNBqFI38ir8nRDAj2jsUBKup2d+SdIP52y
InCo0APjxGBMZwh0ZspH2mJxfRmw5HOoyiikGIsjgSd9MpBiWQ73ifwSEB7uiSFMV6VPLHZVz061
3wbGSfYAhSWcwl5j9+HzhblbdYz4rhhvJe1V7a2tLQdrU3RrGPIEhhhmVccAkCs2phufMDvWX9Q9
pH8kxmS+/KJR5DxJKvqnPLGxiz+Qec7Ac065mjtKyHB4ZrWNWP7KePaUE5F4DjkkQBD12J00jw/N
rwz4hF/M/GD6iTIqeSvfK1yimUZxnnVrdi6QvAlKFwCQLn7CV8K7jeIGk0gklCFmlk8ibFC7JATl
xHlz2dXIc3Ihl+TKj0hdsOOh/GBhAs3R4Q4J7dp97XuitHT93tiktYShaMIIAqNlD/nQwSK8hDes
dmvyXE7B327JT0dfcQD4lqeSuoZydTpQKXSCRytyM2gl8DUAOkAfaxiJkGZcIHq2az4nl0z6JK1L
sbgWM0jko/yCPA9jMpMYgiLrHJAZMcTOzB9RsXWESQAlEnyBBcehDsaIkd2DHE+uXPVSPMhRIwVb
S9JWuu5qvEDgQf/hP2hcg4WKPLfh3mRAisX6E39ne7uSYWEdAsdkV2dYA5f0h0nm6ONPQUpBd0gr
j9UYGlslYXAMLTOYMNGx06DRxoXV76OR5l9MGIxrZOUiizeBr7PoFSie+b5PLIzfZeezbfqfSpee
mVmqrj1Iu8qaZNewRhMpGzQZNF9Z6zMDgkndS5vEUFdVD87bBdlWqYC92hBSZ2cWrM6OhFGh9edB
on7IeQxNLX6PI3oPksWwmmEEJLwJkXpQyAQqa8SbmBEZNeveRqnsPS3Wv/sI6oXMGKtBd6/Ug9UQ
0lkrDASMYslZKhGU+6HsIM9i9Dh3DpQd+yKFNuzkWsdpdBbeO3CzopShomomE619XPCmikWSzmi0
Vy1wT5LP6EQu+NAfeYsnHQO3xMHUUXdSwhu0Me1hYwZrUDoIFxL8wSG7wZv7aMEXt5b/gegTnhwI
PC98bBWbktWS+3rtypJ2iv50E2akZ2R00OnVoTJhkPyGpFfwF6m829jZwyY/OwOuDDLYODYc5Oj1
pzbCyfKhPtHUVg4GUoJ6Y0AiwBPOS83ZofHvD7AAYTuFnOdwJpExgZ2twXoPFDFCVc27NhYauRme
kaOR3uE2o9GQY463IOUinmlP/gXlkoNd/RZiGUjWOe5CavNiV7R3gc40G535lMnDeQMbEmfeDAhG
dmuI9NqTwJmEazLJHh1Nbh6kU5FkHnf7UdGZga1vowWv2nzwEIUXAZnaL3SVyTN1VNQ86iQmnQeE
Hikj4k0ixLIwue1AYRGNzFdD50EjOhqo7lr1IyeGDFqUrydpo9khn8gnB2VgjaG9UHrp0R6ftQoq
zASxqTQzVwqU6UPdJtncIQltGF5kIqbXTfR1+7HbMIG5iBISsjHQn4rd0jNAv0VK1HzHouNSYTbp
N6gIpC0saXi2saXcO32mjILs5zrBjKI0LJXMBwBPB5BfiIGVqg/bxmFWXKqz93Q+vNWMq1Ojrqj+
AQfMcYdBD7gMlwDESFTf9jIQSTPbD+N7wAUmMM6TVjvYBVEK3I0CFzUvA40RNlS05oMXNAk0u39R
RiCsQse93YqQ8gLkyYOvLCF1ihG3rBu5dWuVaz5BJjcSmxFRG0I4w3KLHm3sbdbGFpQ7bmB53AXF
PxVWecc1aSuE3uS5Y85kRugzktZhGGB9Ef70NXPuZuW8ZUdutrxYF8HbTAuK0RN4Pl8KU9gJw8a7
yj9o5o5qih3B9l9840FchX/L5oF7FjF5kGxvYn53qibCn2lcZ3hqzM1VXpqEZEh2d6jU+qNpnAbD
YAvZWg+df9E5pCJjkomSQcMP+JC8T/HVbzxgCwdIzaBp5rFiGwq6eK/WW+jIo7kLSNFGYj9Wq8xV
Ba/IVvslF6/5kHSzgCD0PtYKBuHAgSJ8U3yn03JWt2rx2lsrlCXrboWcbdUeLDoIpEKxC5W6NYbx
1RgnoACPjd/HPYxxIuelhyEiMa+0njua2W1a7KE7XU3TOHcDdNkyBacLmImj/gxGArURIGtvNwk1
bkItiNWDjgmMFiZ4qskIfOiWhpRsxH460Po2DJ0980sO/BejZAAkKku32XNIwCvpxJrBHZrsoL61
N+7L8st60e/wdNjE6dWB6EAvngeXXa9+MrsCSBii+AIZ6wV0EWdv/Z90HtPX6Goy66IVc7QdpOi9
LofVKEmGV45FsDJ7hDdSTjkjlcgTgAT5dM3MiOHFivTczNpoPcjWtfcx89ZNZteHrv+KKjWAL1lf
8zTdm0z2dgbzRPM4fOnWMTZVQI2WkV7knHaIM4Bh4VPBAIu+heKK7cGf7XjHTVLi80Ec6SXPbjzK
eJYVgDDAk5KxgiiDSIoxCF2RmxCIhwc4EsC19mnQvV6ZKl6Iy4w57vGMlHSDYmpr70K5BkgbNrUE
ytLITNvl8rQ1snFV1Yy1VGQHRE9lqxsI1Su6ve7z4ddSzAN+nMHkQA9BMX3JWr2VSl2wPGx8wTH6
6MC07dry0MsCrASEv+Ne9qLY0IOZ30P/W+m4YvqR+w/ATJcutdxtDCGi3ICNmgwXzghqUn+N50mR
0aokI+oUuFGVDQ25qRJzW+iSJ9F3oXa5peY1ZKoWih/it7Xm0fUIT7ZQacSZx0AzPIRaiB0zqhC5
OuBMX9PFdtg/0JmLT6NpGBu/5hYKUZDRYb+7sJvdSrH7xblW5XwnBbgo5ckZdIDRB5ESQzKl80+2
siRyos1O8OARUjdFR53R7Z+wqtS7+YCEAyZLdHvr2YNv8Zt6B3UC3uxvpJrgLDeZkaP/D/FThnNv
iIe/FKAawHt2KoIlV51UlhSXn9TAwU8Fcf+GHBMFPeiTfi/25oVsWzrxwPiElQGgzxzMQnmKDQ/5
TNK9vwzWttc880EG618KVaTMfPCfCisCDsbHJlkPh2v4RnJLhi5aKehP846hRweFz8ltBsgE/oOz
EtBQf+v28y3eOC8AAeaKnhSYAzkWHyP+mu6psQJhEI0R+oLs0wxheU7yQjOA4r94D/6Re4O740GK
mBh4NPkoWx3pNihvJJJUj/PNvsnhkJnhQT4oDRrOLc8Bb6KCSPbB1mlX0u+8BitMn+TVH4RZsCPw
VK4Tb81nFkDdyb8AuDL4+7A+nSsiatLX6OwYhJI1+noQ6cGV0LlblNmieEw/wJLSL35iz/Hs7+0j
O5Cw1qG21DbGGb0k7JeYaZNsAUX2+owYIEbMN8456ekL7wpqDEMedjzjXoQmkc0TfrhwUA/VcQdb
KzDP4sQ7yGh4pB/8FL5zxkroMhlYLu8Ew/7vNueonDMQGdZY/yQl4aqq979aJfFZLJwQlg6RgLXJ
79InLRa6XKBr1AYyXN2MMS/XVkQ9wSHodHHmyPO56VmsIZsXpN0OhgXI23Qn20dFmdZ2pp0cfTim
FJoGdHBY2+/1N9pFRgIYu+n93QA1SFoYb/UHg21Zhb3Fgu4nahASVTHIBqdUQgpUbN8xtAzi/Hfz
yjO0XYODUL9SUCJhchDaPsW3RAsP1idNGfHfhNzu4Lfk4qC/y/EjPWRX6ZwZLuPlBjQdtOnAt0ug
VvHskEn+xNOrmtntlOSWG8wMxysiveseOs1BUfI7dNcffrdcewRigrYp0UljIhre1KEPYmtbTsEh
Z/wT33m2A2S9Fmku0VRjGlk1u32OSWeQ8Xk54tJGs6gPtr4fI11Wgc7AG8JXdgjNU1u+aIZ2HVRA
5gE66jYit17bJbzWqQSwK+zt0IAouBR/nGrwe+S2PhATwjHGCTbRe6KKu0H6BG5zEN0vX0VYR1Ib
aW5w8Gkpm98S3DX/SN8SYLURCsidfJtlj72lWVmI+O1yWuGyLG2GXuWGbOEoJvKyfeu2/df4VdEQ
p/zao96CfZzDzvIGF5bwYj0pnen4UAPTFxOtl5+ghZnq0fmhjcgfjafcrclnRR/NWfOM6t2Zvfr8
XxrHbUZtqT9kdqMTYYO19JTv3H9mt1Se5j34aenPEM3UZiPQh2iB6BegJTZL0T/CiQ38KIIjXcaK
O4AHoByLzYwDEkv8i/Oa39jKuVv442Dja7bkPgNO4JxR2lB1LhhCOKKteO7i5mFqlD9m+DP2uc+M
u+yRKhjP8iv4V7/Fb9U70Mu7c6r2vGXuJYDOoKNkDYP7xhA7fScanvibP/UHIS2ePXpJq3oJ1L4E
0RQvWwHbLYkYWMwToqwX5j+X8soXbTn9rt9TlA9X9ZtBrwLnir+mF74zi/BMo2SbvBMaT9qLQcTN
WW5Lrvlfn7ft2HySqHmfFIJsu6kn295Z/fBqOlJJb795JbpHhkeHoY+3MBGJLOHgUoMnGtonzJ4u
urt/oNWV5kLWhnhNi8OvkaJClYsmBXgZLen4bKUvc/jqUFYQEnAJyL0emQ4aY9Yi00D5FpPbe92K
QdRzsB5f5hf/Mj1gWANlPAhAXIH/yhj1znyJe/V3nMbpLn2qFwcHu8Yj/NAmIySx0QykwCwZ8Fvb
5RoT4roA6MstbUAhDjPdfbJlCi2yZc4DEodigaElSrwjmxbo9byk0ZhB6f/rbbNaAJTK7DIy+sg+
ycXnFXhsAFLR2/2DtuiP06bghcJ8BskkFnq97M9AZNyG9BfzM0+Vnqq9oX3aOd/oPqDLwsyHnJj/
aAEkEMbjlTRs9Ow1QEgGcFVAn57yCxQnw+gj1lGHI0g2rIaG0nbvJwdGN4YdeGL3nVIPbXh7OG5n
i9G5K1Q/jRQGJd1xMf8SNBC6LSCeBMvqUqEzhCDAh/pdAgWCf12teGH8s8/Vd/r6M2zwWP8wa+4U
5GUW+ptDEvOLpDSzxvGVLHLw9P4YtB9xc02mX8dEBvENWd8QWgk2ltFSaIy0N4fEaHxDO6MuiBU/
5i4lvEYIEIDFMv+zsVK4i0gzgwcdYmvV8Ev45qgIzat4VObLgO4j5KdFTulk0/9MMlTCrB1LyALI
AoSXX60TeUM37tT2Re3WNFwa5ThWxyQ40ohpPxtGeJUz379wGel3rRf/Yd6dF82zANLjVenv5+kk
K+eEC0qPPcYYGMCZSRMkrQKMXRe6xHwpTQ/cV5sOSH6B0F2fenh4Mc0iPYlI2BCg0iO/6xKSVDRu
ANhHUPf+SnWISkekEnEWfJj/ujqQRQEkKAeFarDsMk3A00DruR5A+Oq3YhJe3MFZqcbBLDbO8Mol
xJcneQDzBIxlvPt3VpF5L79i2u+GsSr5zv3iHylX9q7y7UiKWP2EVJYpJQpBlF+4KaGFjgjeLlFZ
IbywIc8hQ2bcHWLVg90wQMheLu51WAgKCPYW9Q0SCWIhT+bmUnWBI7CXsNWDKHK7gDLyV/py3HTk
awQGdgwIK/64okY8Ga9APaQAre+BKtKepkmHfwtK0c9ZUGWXpArVnZrhP0wSRgsWO8MA9CHayPpR
Z/qfzRngnzltFnKxZJOvaXEgUIZc3jK0+3yvcU0oAOgbaeqLgWojrkLKcnpkvg5nerpMEZca4fPv
OYooydHgIfFQN9aP84MMEFwy6T1pFyPrEgbpN2q+IO08IMNM3gCrAnehAkTShqqOstIVD4w/6Fdz
7CJPAtk1ivBBcJ1+0/gUkWygaEAthm86Ikxrk1A5xVdiHLoSrrp8r8FNaSUEoPtiTZCu0IWYXcR1
ws/2F0yedghrYbJeKtUDsUcNJf9MHmDxA4uEM8AXt6E1LUSbBQkyLAF4F37+skLImqYLgi3H6MFK
RbKifXNu85fzhAORvo03cPh+9phOxQkNVbYbDWlo+9aT4Ezi337hH0TjVFmrDI56FHrgyiyPOfMo
5RuXjI1UgJSP+pYMmSXjt2uKP+aM/QqNAq8ZdvbFP5AFhyyGC5edlA6kufSZgQNaQNNxyVZBFZxz
H1oQs34CZV8Oe1T2W7BVpJERPWHcA0/0GeNIkF7o+Yi14+IYA3gSeBixjMgfVZurlobMM3lk6eOT
goXqmwy4WcFFIZEgAoP1sAlB8vAfgEKUQNweFHgsf3YlaOlNt4aj8ve9g8YlN6Bn3+MrgMmJyRsw
3sI8NCpaq7ZHnwsbl1f0pbkIRuJ10nKGQw1z03C5JhGto9cmklx5VD9NxMNjJ7zUqFwz3y1DOFoC
HLe0cVoXX12pBerZMZEY0GrByZJZn9lVADmQOijoXDDe4I79Nk484+9PGF3TTFTIeeHp4EWu0NAR
vS2JnsUvsThH8u9gbY3thOwSMhBYrFJZAI/SWUL6gVn8zmWooiWjVXdpsp5VRhbdjFFXHUHCfSe7
qeOJph/bDghxI6OhuTTw3HmbvXDHZlMwSUQPGQ1UZNyDJfK/2khbzbVX83xl46Y1qfi5G2hnHdm2
chFvSLKIiLnsIcErjRBTvd78p/vIIixoDsHanxtW7Zq7k0RQBq3Vl2zTkMowr0Sxt3qnGWMx/oJq
GnYBExdmQ+8I+I2UTxGcAJpJNJ3RXcve2YKpR2if0HWJfmgcsUUHP84pPPNCCiVWfnujtiHhYFWz
X9+p6aiOBVlBFaQekrmIoVMx1rwlpWPGhISAjaV/QikgCKbxlkgHMkgnhpuBPIMKnJoOtfvuLtNg
sehjLMlQKsbtUc9CQiRjdGvJvDsF3/CPXP4FlrZRU5GkOh2KzKBqlqTkpdBVD4yEA3FP0WqRfp1y
jWdx/F2mbmfgrReH9FbyLz4r3yB6V07iAz6QLbI3IqMABtGXpLOcb059g5pZtsCLgb2Xs8ipHYEK
IdLRRqMFVgGZeiRc8VnU+7dqTw2erTivTEeSwXCLkKw0nEpK78Zt0w2KkQQHjRG0WSRnENN4cm+D
xS4NZwnBgQsS5auEfJNxNoXuOOyCBVMDPDmeXIgLfAS0plgf6LQXzDmd26/oJz0X7817gnDQk+2I
i0YqGy2qf6yJ6RI9BLxbLvkWIagghnXlgm/aKht+b/6OZffrqXFtfd8wm+3Am6Bsm1FkUxn2Qb4V
7cgsXmUyeNqSO5iNFilhbtBqWHG69e/6t008+Bq26pFJxOiANMtBBcxa6d9msR3MNRxSYmtpM2IG
O040nQnOtEbz8KUyDpkq2qR1sjP0i9IdmAvFgfA1yk7EavEkdUfnm9l3p1jlyQ1BWO7GQPVyOOwt
vmp4BXqaQha9LgxkIpCwu8dOfq2LvWR5VutCk2Xt42gjRJYXibzIoPoBGhduhusNKXKDVfJCO3Y7
64duHLLa0tH5Md+Mo5YvtWNVevl1+JB+wmv6SzQgCAwfJrDnsGSn43/Fd3Bpdvab9o/OM8eLr91O
end+IBqTj6n+0jwbHJbOevURXi0kaKBgIfzGFNkr/3IECFoFZSMlSLWIPztZnCw6zvIuLVdsVuxM
JE6jyeDilugYjuwNXoEq0gj9SaRVRfuBy0c9rztzncTiooDpiYvFZUoPc7Rh4Ri3YU++zOxpsIQ+
QLufmEQyZn/Un5AWCMKNLdrTI+EXew7soxWUehfBg8FI6BW/QuM3BM9kbH4Ji0NjBufyH9mAi8sB
EM5Hr1MBEAA9+ESsltfJ9oJQTjIGR4GN1Ub8c8dmS+hDYYp4aLcLEnIt8YbSZaO+cjyYCPWvqV05
O9YxOMgfHJcEmXND814KNvFnchGe36TWqIB/c/KsIwyADzQtpWP72u1ycU7DUXA4hu/8WihLoj2m
Ch/Vd0Kvg0nJd6gGaHyRHHLV4ZHQf9cWpkXfSXAIso/kwos4MBdYhy/0HfE0FtKAzQWSqS6JSIoS
ugMWVYwiHzG1jRIfnZhexUo36AUhWAShIHPza0mf4ZP5UFqx6BrRzgNuGJcTYhCq28yrVt50zppR
tGAGnvag4dKd87HD0/6ReAMQ6SIcw9qiIw5Ps0CskJHTh32nbKI/hya1GDYwpw8daWSYSSnyGtra
eOn2AnMkQD35FP60IhLLTA3RYafofqLgSbyjKTbS9ArWJK6lCF3gmTCBRx3FqPV/HXrCOMY+af4W
1ojwiTY5HE4Bdwo8L4cYQa4KpsXj5C1kuPRISHXzm/pwTuUN8PQ9/Sr2f2gkaWzxju0HirnSitIC
1C86zk8yYMgEfzIfzieajdMntF4mc5KF59+THwFMHFEVBpLL3UxjP2SwhvKg8dchehBKcyN+Vf5a
hbqMBgSEQDB9VBvxQ6EyBD8PtwMU5NsITbWFDQB+jtO90Ez3yAdHahV+71x9V57wL/AFTyek7FEJ
gC5lC/me9WuwMeNtRErNJCJAAYK4NCyQ1fidXzWU+KlMeJ4piVsxy1+VcqVWIslUkDxMXO5boiTm
V9xfMIwtdRWnR1Y+9I943FiJpyVrufIMIuMvyu92s4S3wxLJP2tuMFIH8upSZEiUmTYWnnCTYI3w
2X8TgoztzUz3UeKMywGOKTc2KTd3ICEDpaBkPf7WsFe49zBLw5ckFHc5nxTmUpiuxZetVtycNqUZ
UR1WM1/16n8LfaZWlGfUziGNczyJqcxMHOSX3RHdPTIJE+DaWcJFYacka2BZNXDMWZsAM8EpdQSh
nQfFhXsr1TUEbZiKdNdIEpIjGJFoIGpPeio/ZB76HSAIDTNAVZrU8ECAUMwHIAAJJwUWKQWF/8Ar
4cnzFxai5ULQ5OA0DJkLFXRoIYHmL2LqXtGSdJ7+nSSGu0RsiAJpYLPcRj9UwdkaAj73w39QukCq
Ids9yEOME7gRhw9c6BmVC7BnVm6yV04MBQBdpSS61Hb6aoj2zuiRVxcONfeSjgb5+SWkI8DBEJkW
QwzwukkN/toMuWghkPLwDv6lnTDs9XhHgHjoenxYXhML3BcRCrC15IXSm36AD7yP1PTsAdUTAhrp
FX03knJgZBI0Xk+dTgIDehSVB4QghMInqAhti1P7BHKht83ZADfJjqA64JBQcM7aC7DNGWcWJgw4
4Ryak0iVC78/t/DQWxoNXNslyUmOEArggrLlQrbmCsd4+EZ+eYiCNzDHJPKQ26FtbjpMiawL+HYg
aRmKZOKS825m6DrPCWIpBVIDk4cGK88QKRFX8tjJbzB6IXKyKCrkKmlJqAxQwcPxaNRAkKd7LPBI
/VF+jThJvOPk+KCd3X/JzZZEVKRhVOCoft9ZO8EPy4vLCZDF8fjStFj5ttCDWBeFjAinKNlZVlwN
G5U56q8I40TiMYAw6soAnSIo8gvYCMXcO+siYTjhb80Be5DcWU9KfztYs86hH9N7hu5RnkFepSdf
z34AdxHd7Id8L4zzCIDyoEPCuAcRE7S/BO/EipAvf2dZg5OJsu5BJxe6jljnikuvmlKf9sp0Z9qd
Qq99YgYHQqCKDgTIKC0XwEXKSqBHvjZFaLTlaagjfTD+ErIwnyk9U/LkZEVBSNZLXP6Qrs5reFPF
urIIVDAkkHijFfdOLMEMtNME2QesoiWB1zKEXnxAporSMxxzCY4b5dhgYSuv/quK/l+yh/+HcDbz
OoT+L74Ya45PwxYBhFHsmbLkO5zmNzrQQnS2Egk8MIVI8G/cEVBzXvgvH4yXAhZpJBMe3H8OuGf/
YOlypBwSMd8XPjIkErpyoFUcFNkteGs1STp9uB8xeMIxK/zXPfNB24nqurozYEM1wdnlNPJ5uADA
JTwoP7iP+UvN0URDBHyEq8FjoCacdwHEn9Bfhet0oezg0/EaBZlCgtJhesCS/QNRunv9VKEQZ2ve
mleCz6Rf4p0IW0Spv8gAQcr4FKrPn6C2l/QLFvSeVh5/5ITxNfidSodjt5aLIYEYzMj28Y19kCYT
4xI3+THcwb45EyOd/lrUaP0tQOwuAICKjqwvupB/wOyRxpjxCR2Lyp7WDy8CGgCipTHEx+Ej9mz1
dF4WfIN7+uVfomMCRg28xAliqTETgSitOKPOIqa5EbrQDfiU5Y2Y6Zx4xYH9nEV1m58ccCAjmFb8
wiv41OQJWPec2LQR/LzZl2ElP/hA6qF7AE7wxjyTyYronSPqj0KsVM4To1ziswkOPsNzC4hstDDF
pWNb4No0SNyKtuEc13gqswvW8PslTxRNkWhysKOLSvmXZJh8kFQ0RKniGsGKvA1EJArkcyS9EiFF
Aw5MjIDwpaKWxDBR8BP/1WtsASI2cWXBnokQkN33BdY6LnsZJhdl4VGrwdU2uHn31TvwzXgjpPl4
QS6LH7IBoKXobn1RNEmEJWQPdIgH6KaJGq/AmcsnBugP0S3mvqblwGA0/VXDY0+kyBthxYdv7Y0d
kAKN4jA8+w8KahY7dzznfd3s0zf0JLoR60NDEA3LycBuN6UElT5KdGDMEXKUnE7ZsXIYhjHqFp3v
8dRa3EA2r0AMKEE7OHANGAoLfSbkaV2ckoyQpAVl/mqmmJ+raJGOWtO/RfhNcLl7ap+ODvHsq/4a
pR64Rd950MTLOjC3WTrpL6bZO4hH2NUhQQAAwe1Of59lnNlajvXShU7ICa1+Q6Ux931ji8l3WpOG
jmm96tOcQqyKxgokvFWC7iyuc4zf+Qx2Ay22xkut4K+Yd1iiYk4m7IoD/9TVjr3rC/igtpM0X6nU
rB07lG6ZMazLliIvGof+0qAAeYAati1VGyOuVOEu0aJXBRS48CPwu6JHHRSVh99ynu9KrFf/AqVh
+EwKONsqaiyKhqfB3w8G1OWNajF8Y9LDceIM2+NMVa9MrFIO60iolVGsXYuy+H//Zf6039VNCPpa
TJCvg1h+lUy9/wBJjCbTxuR4DF5ROGPmMWHhBbKM432DYq8dOg6VvyUxos1/J5QrT8i6lkt4c2hm
i8dK8cNpSERLO9ZWf4/9/WjlKnHtqkn+12NzhtbVnEBK+3vZ3/PqrAJSh1ur1KkM9Sc0Lk0SC2Sq
/1aYzq6XujFtx7qasAxojYtmRhaIRfhVKz0YdVoNh8yXh8Pfb86Y/+NSyUx1/J/Hu9J8cfqsxQfT
YmY9j29dB18WZSr2vNCMbnUHhpvjPbtRxF+baIA4a8g1ykyWADc7ZkItLXwrdB9PC6le//1vxGxx
tH3pqkZw0GdkEVCZtiC/ptVnqUf+vyHqGCQ0NPsFVh3WrEO7QtHH/zdKSrMKakh8f09DmGyIakCQ
LLQ2TlCZHngRkIQf+EujrZI9vhjXvKJPMBlVuXUUhgCDQh2JA4V+6XQg+CnOjU9rSN6QEYhueQVV
3FKZ7hYXxfAd6fj3I2oznQFLeJUdXn79YDUXIw+DC/n+339MOW8vZemwEznksFrLHHVTWPoOkf90
NwToAXZJid6GhHcRpiAnA2GTTWUp1TWo9FtTpNNbI/4XoSzNgKat7P/+OMcyUbJGImk2R33TZkG0
tTAZwLNUtndpPfbrXLaTQ4VIgGf1unmuUyDhqFH8W9Sl7EkRQqlJpB4txxzPecqaaW1mZwq/NBkN
wzgB0ukPVUFRjdRqprUr23x4aBDHrbiv0EeZEIustOoD6BjEHFEZup3QceaqdE5tbDMoazn9oasS
a0UAKl4NzWw3oHDZTjMrhqMVq9r60pjs5wQ2r1SBe/jDYJ1aJ7FOA7qMulGWmz7nlq9qq78VkeNq
UWf9c/raWlm2Oq3//pvjPoXgdPqSdRizObPanLtkApdI1fjl77+JEzrrbup/irD+CFJE62VNY/Ki
kOBNpqPynoYokkvBwMCoj21ywnpRcpkIkh1Upv7fZXxS+cDNM7A0fzcH+rRGAODsm/wvqjskW9sS
8nTS1G+W+JGZGLbNNiBYbqlsMeIxcwCsXPz9JUu1nR7W8RdmJ+veKCdkTJoaUqk27vtei/fp6LUt
6quZMkM76POTmtqYTZVZBbIrfo2G8FCXoIaoq+EiXJWnMOx/CyNMPi0HVoiRahKi5ui+IClQ4JKh
XmlJ40tUVVjlwp54RaDB2BZ1fEw7BJtgX5dIW5fTG0JUAdplPlyTyMmRNcOToyow5gy6qL6EUWBA
8S4nIlvkdyhnyeG5yHqmMgan/IbL/KVGSntUNQqkKZ3IKKsa3iSevEfbOWV1gZyV+DFqsbH1bQrz
Ju7BPxEb+PuhjigIyOKH3bD4uGehRpurCWrFG1J9+ToKo/7VlzSZ1rNlo0QaXawk8LdTasvMLtbx
zhZIUu7Ir2g0+S9Zig9NAdGYwbMcYisEbjKsYL76jI0jWmaqY+j1fRQdRty/5UqTf32zfZh4y5IS
gZ3R7FpHaBS5ctyibeIENIH7XGF1GuT2gQ7FbmzntVRAFh7iUcWXvbwnulYCtTf2zR4xRS+cST1m
rO3UxCc261Dy0qIJUlyjygykOOGGoSt1N+iyDAm+Btmfsmbn67CawkrfmF0zr5WAOJhbuOJyIYtv
JdFxdsDjgy9/yaMQIbDQ32j+HB7+fsRK9I87Hi5sZ0qnrCFZ7P3M/Bk+ymkcf/qGehIzwek0/Q9L
57XjOLJ06xc6BOjNrSQ6eVf2hijX9N7z6c/H+TcwI1RXd5UMk5kRK5Ypjb8u6vEwF2XDVy2tO6mq
AQ2imfSHaAhg0VMquey09aFaH/jxQzfJb2ZdhS+VZVr4POKv2Eaj8MTT9GwwOkSYxKZsRbFTKWL2
2liVuo8a6dDMxU87CMk5KeaVyCHNE8UCZUu4MNQWq/HGBil7ad0pdqWF40ee1bdJkejJOwQ60HkB
WxGKLpo+nsheFB25jMb9MsjhubOSh1hI4bNtM3fWFXR7BlgN1YL2OselD+kTfkPE2FBeOlB9IYFq
rBs4t+Zj6VqaKOxxMWuO7AWlU2mdcKcKAvSJE7KZh/QjmaueYFc8j7OEpCa1iMdrE9D+dUIjPImz
0Lw5ygn9FVXhWeEHnrXhQ5r4nMNR5r5kpRIKt+oTToupocKwIAPki6gdDAEaUJFzU3VVkZ91GP/Q
2KRx1z6aUp3OUdKRybk+iKMyn3VLfBRyMflW9ZlDtM0Ty8/ySnnXSFX32lG3IFhwe0W1xNiEpXvn
84SXPPSDq2F7qIQ9ZbcRmFiAiPlNm4bfsUTmFjMe8cwlh0IVGuQBpsvjv4cSN3tTFJPbPOafaYQ8
sBUkltkcxjiLLpDtlWH/37f+e5gWCWOenCypdh71438P2cLeF0sY7f73xyhsLCcnlZY4nJR4s6B6
yaS2uIZi9L8HJeqBeEmg85qiCTBE1hb7EXCTX5YGBQacXBB/0m1dPewKZm0ZQyU6IUVpxVPf691J
6c1sF4vM9tREll0VmzR0f3qET2/wv6/gnlPxhrFnjmZ4muqV7W8pliN0PZQwvcfPQclS05YUfbkb
rQXT1NAu8pKL97yuer+fRmDB9S9xBlR3+jQI2xZrlIMsLyad6/rlsu5GZZ/AgqtUaReqon4eDTX1
26lWPL3Rb1IGr6ctDBOa3xwNeAMSDikN4XDNFsRocxiKe02pGOEHEKlwSqV65NZNA+kgomF+kwYw
pl4OXowhJWFphBaxhA0BhRKw9mCUox8HVXqYZ30CNjdy6HUMGTk8JgwzNZRoCCCWUHlnIy/ysn+b
Elk4LH2GR7Van8O58JIxUE7lwNw4rRECKPKsntql/N9D2oo5hRWpknG0FCehA9xolQF76IB2QKCR
iDW59hoF5tO8BNqBYggnhZ4CfxnaF8sykz8BmmiPIBpMx9xkKl1t2cblcUpj4zapdeLEStxBANcv
Sh9VjzRtCcqswvQ61qRKyZWKTaQ6j5JLegWiSFAxnZoVqVNTOhxH6mlhP5rhcJTNScQcVsUDO2Bt
+2pKK7KElQXTRRdc7PXMc5jKHmXS9xjm4Egkco+b/1cvQZ2Ok4Epw2Td8Y3dVguSOYCzSIwJFe8u
sx79yAams0GGAoeD2E/G/Ng1ZL5YMizpqvcwPywYeOh3BWQqcBqwppKsbHx8tn0vu4KYahy6rizI
j0opUNU+uSDYFYygP7LCXHEzKIgzm6X5N+BfA2djAfKldioy/SsJh++qV5nFSdP3UjG8M8FFqUcl
zDvPKHfQ+xY6Ut8eq17u7nIh0HgaD1KvbwCypY8MSLu94kDd1W4e/uUj++glNl+q9idqfxLMH6Y3
tCZ9+pJIN8JYM+klzu/hcJPjV4XjNVMuTXM386NlPKkAKug89BTIllZoVIG24FL//idIBPn7QhUI
bCgPxPlSIqyuKHnmAF2GvUtNC07HoBKEJj+uFS7V6kpKbo98fyWQKSsMx2/rGAz4Ft7X0F7ehX+W
C6JWvsfx+qvxRG6PooK3NH34NlrzhgCm/Xx2AGGAzOZfLqJ+UfvVB8Z66QlQxi4Syz38zdCyCXss
TDTgfSY7Hj/NXwpsFqe0feeH2Rny3jd/+Td0jHTY0x1nBuwWcsJTfs2f6U4FewVRrg5KgqxkS8RR
b154OQWAXnu05AsaPHRC8PyFBr/4lbo8XnlubM+ASHSRKVV1KxPb+gItxzU9FHA4/QNh5AVj4RYf
YRdhdC/rdoycBhOJbDv/4seAlo0VxWjtJGyn+7DnKYU/SLNY8CXb6jDCn9S31r0nWINk7Y2qbVvG
W8jRRDj+zvgOLMQkBxe78cozwRYx4VHzFU+BTxnKYK/806/TfQw9iktO0IUZaLzSSRc+/+xu/mCA
6GqnybPuYbht3uSP6V7+4ScAqRQCyOqBs+PznAiLdkusHSgVeaG4oyFIwOELW8LCi7cC7BXQGZiQ
99IF08edbQPZN9zzsp7Tbf7FA58KWzkNgEtmsjNQvRQg5jC0Ziy3Nljbr5G/ym66V1/MvhadlObd
nDnlOzmKwaJsC+ugR3dMnXnzNRef9zN4rAIDNYXmAPeN8nmQLzJqcdYa/AYQMushBW8NWgzstMBH
Ohc1Jr8T7i7VtsCaTzwCYNjIsQqRnMy4heoV4jk8KOiByQ4iN6fBllCBIvGzfz1+mjB+sGx/cm0S
YwcTjFXfx/acOwwJghTrPzI3/ar+0ZfrsAeGJGaJBOEw3BuZjfeUVNMCORYB0xBZeALiyNkWXoeF
SuRFFFCzbjEcawE1G3+Yvb50yEXts9dAu8K8hr93p7wjZQrPSXjHFTkCRDvU7IikD8omaGF6Qq1l
decMV8TCT7tLUDjcB9xwpJjKjw15Dam+1V9ngh435Z+hupP8NamXdSebXJaaJtkVLAC24eMEa63e
ctuiD2jOcBm4BaZv1j5RBKaCtnxHIAbscOzpyO9mDef4kuSrmZR1R1gMTDhXL1p2EiC7iHbUHEQ8
AZDuvDa/uDCyQIj17sGeW7IeQAr3JHWE5QvGElXlStWbpbxHqp/UNv+AhcW/15jnlQbxL1tMUbkW
3O51h5fHeUYvn6Dvsaq3srv0MQwddA54v5R8qfOqmBf3Z4OQtNoe4ZMx3ksOioaAaCNPnkoiBHOE
jfxviIlT2EwQpKBqGadK2IZM7SV7qfax+C7x898SE7nR0dNXbMk3un7FhSvtLxnTOm7T4KnpF0H+
hi+PBS+1nYBPIM4xYObIgqM3FQKHaM/wC5ILft3xxIzK59WIA17Gy7EwIeuXp+iRvpD7q4BqhTg3
H1p53EjtVuYI7Q9xvDdYdIWxH/ST9N2DRuPdL0e/YvlVZTeIovzWWgZyemMWxHXd9POzFe1BsWXT
xp++IRFL/3RE6zhmP7NyIJRZj4DfuFs1jEBv3VsZbsVkl6kX4inkGnMRg0UpPvTjQtL78MdToEor
S1z8Xjrtk4teTZA8blhRply+7F4R5VF8hfk9EB0hvVE5lpWDoapxUI7Q/rLoPCSYIp6a/t8gKbyV
jzL9Noa/vvyymgfXRFWI1SBz1Md2sc4wiuESKQwA4MowBmIKTYBdexSgWhnUQCjRrE3wKrz1L3yU
xAYTb46HDR4YW/S/RADLJcZRxkeW3rLsXccUQd1gbtZ0t9R816oP+r66ugaMKYmgOJSf9bwfmgeM
S7QTxFWT+5xm5zz+Q5Wtety9Q+l1VDnzPZq/G+PZazgEPBcCRfUrYJIZMEE5RirZjb5eYx6J4e0b
dvNjwnziNJEOxGnZ4x65SsYl4VhZhy49sehrmAozRDLbvATRHZSYaVLyZSAQ/OQs0YkqOakCLr9v
huoby04GL6l8Tbor81+huxOUyJSgl6+p9DFjxr5z9eE0w784/hXmH7XHG9nFsdiizCBzOXIqDjiM
GYhIWr2SYQrtOgZI+Mdfl8gxrMN6OwUrK0RyuDuldCsJ+HbZZKQtjCi5DJJXAnCfvrW3ZXAo+OBF
X5O3MEHmsg2e/OL0ZYTBmmGgqTxI3SrE2yR+DNUPinfd8AXpI7BO0/BSdfcs9cxhyzZB8nBPpqLx
r+VexvzzM7lMXvZNRg/7RI2FD3yyZFO8cQcJxlPUuNoR9+dXj9NEsEMEUjC7H32DuY525vLxbnPC
d+4RpaV6bWSvHuwy+s1GPLSym7YiVttmovobfzTYQHfLdKgMdTgkpnHkeGkVZwSd5/nr8ogHCsG6
3LnmgGZHfijCSsx2CPMT3iTZboCSqXp03KuYAxErWx0SpDF3maHRap0GCWeLwNuxSM0crizOpxzt
e4pG1ngIhwG7gh5ZyzY9sznyqQfFNg338kOi4d9gvyBWSCSpRxPB1ts9KYVxRh+h+6IObeYIyBoi
dJv287QfBx9P4ZrKciJB1p6+SeyL9FOnevMLwQQIfLT5mBCtBpems2fYcRQwOOTB/tY2lomFA7Pm
diHnIBmucnyzpn+KZLewergx2/g9GZKdpr1m8jkZiE6yRepnYWRYAhjBUcSJTltQObl+5lM0Q0SL
+34kyM0t289+9GKiGNkrrV0JHQg1oPw+K/sY68/h4oSBCQz7qvVXNW62JfJKnZclL08j6vxw8ghT
gRCGq0JwLbpjVP5wtSkSSUra1C8OmbcpofUD26U+bkvscWThLSUht8CwYzgaEA0zyytDf215RHW1
SuSwIEZigiqkowwmc626QJ8N3lIFJmKHCAnJyrQ3ck4Com1DwQuZ+KecKljt4LvxLogvzZC7Fa43
QuXm0I2K9L2RbyEa9Ayuq1VsGFScmGvj8JK/yNpDLh+InjbIuzEY+KcKf7J+lVEo0nr272V3N9NH
UM0b5V1loB9CeJnySyGcjPQuZiG54Fj3VeLOhIgcY38goP02wkM0H0pMKFUGXKUs2Atw18IwqYT0
Uajf4h/wSf/Z3hJ4uo/5tHznL/lf9EAExjmtfjTzTvabg2Xru85D4LPBcMuez5NvOOO53ifv1gGm
wwtTrUClv6Xw3ChvGIFp3N5UEcSowlZMHONN+x7/uBTaW4dm97R4y1tySYSd+TfgvUTF6WvO4C/0
4cgzcOf1K0ZNMLvSzYQR+eBMmpuOdibb0WN6m8hUpu0k67Bdy3zkvqZ0MBSPY1EXPJPyT93lp4L6
yrR1TnPTYZHyNTklYWpTd+HHG/VncfApfalzNBU7mF0BbY+jFAebEXXVJoMlP7mkWXDDWTYhWBSF
5DlbbIHzjgpQRY+U2HpK/518VLorEDcmbCOMEIZzIB8S3rRsCzDl2Ljg52fnMt7jpT1W7BPrY51e
2Y0tWPLEciHskRxTcOvBI+AAp+TIYYksZES3qwAS2jTOZFS7gBR4n9G947xFhUifB21crL3FcNgm
ya0SWCuUPgHlL3KgFzw2mBQgIkdVgM2U1Diwd9GWQndV6erFEx5geWtTjQpElOBzRGigtBdVoptd
PdjjewzVxUDszSgOMKKRL7i+f4gPEEjMxBhR9+/wd2eCbIgvYTB+oouIuO6QBUHb4E/BYNQQ5/sC
FdV44hJy7vJX1EtJj0HDNswAIteqF/OIgRoHeiRPE21azBy2iLn5kkVEEYJ4UXojvIQEwpZLbh4j
4xLhl8ckmVPHLFwNWS07afWBS5xGJIK5ywhNxHfml99oHMaX/JOOjkU9fdN9E8ttMiFIsFfaCq9m
tGHSmWPHH+7oywDDsW/gO9jlIObG/AB8k76hbT2ofcikYBdE//FBYA3Ba4ZB1GkInnb0WmtfaGEK
sKEa5xrkoSeh26pstdhOaCbGtcnimWmbaBO1O1genwgR8Lq2E4mpO8pfWMPG5KB9KYtjQhP5FxJc
qjtCeAiEs9mRtkJAB7IItK7rf6pla0eqGhPJEURR/KFCyP/rbSfqnJvbQL9SIFIt9aCZ2m7AQn3H
YUTEpIh1IWjouGVtl0BeMbUX0vddTLBl4eCnXrO8BWKAt13CDoxkHuHKno2BDRSMhsd7I20JgcWH
nUJaKCmobMShhJTUwh1za+41K0C5sA2pFZSN+Vt819JB/9A0l/PM+GbL4eawvjnROeMWaBQITr70
L7aD5hr8mxlgYfBGA9m7Bv4eOKWXB3PcZRCHkKyxghFJwvhYWZeb7lldF39kwOdYh/ZzSZw+xVxi
y3EKB/wrK7Ymv64Cc1tTD9IDztwDxFKQIzcnoKm208xuJ5+rQBGsAS+EKJB2HaYHqy3DlmxBkarq
IXxzGgF+0SEF03YiVo3yMgkREUD9A33gTt5RVyfv4kkTUBfvSFLlLE3H43BR4p3wBgitibsRI04V
l0sYQJviF8l+B5preuskjQgfcYuSmSoX/XymbPAcGBG4lm6YbPnpmON72BVI4VZ+oF1+cpPIqV2/
1H90poy+FPY2YosQyJRQv7Yh5ylEBJNhpB2Ztwq7udpl46EDwTyxQ73bPHrhn0l0s+Y2y05ENdKy
sYAlOpHmymxIf3xPwHA8OSwSZfi2KncVcCTptFSElRsQOF3sLbIYRTrPdR9iHscmpBVraYZUaGLp
BcyQWn/u9pBk1d5VM0eOdvACQUSgt4nBV2/63G0wap5CQGDc6t8ExQ6KW2B9IVaHS4MxJvZSKCjx
FQZgQniw9tmNh1EGWxgHuDg5uNd2wlFJ9uyMDekYEwxItxCOqwAndbBbkEUnB31M7BLWNygiyx1J
SY9JA7KPDdsoZnG99iHKnGkDbYUvyXuINRpBpul68zM9R0aKxYwQvBXyfpV5//AiAa8DBDcrlORq
i5/I+9m6kK2s8ryr/weVjUM7H4wHrNeN9kiVy7sIYbFZF3xKU8y/iV+TbqTtpbMDWoBxMrlt6x6L
o8sOwlCUeqiBdiWELWULNgYLSEn3avhVZw5bFkQgJbBhqxWpV2K6TA3I5wO0OdsxEcc51nyb+UK3
WSubMnXixOb6jVegItRklNfsR1TC6gdGpb8iRwf0aC5xAGURVJLl86F+hH/sWHwXlgRFNqdlHXqj
um4mbCPwlr/Z5ehFhIb8eduEg43GEvb/Lf5MHvVf/zeOnvJdn4hFaC6UKdz3t0548nkdjMNwMQ7a
MadMsQXAJWLkqNcO03O8S0eVFNdte0+NbeFUD+O7cAjs8iYPCTtwjOmXqU3RJb3Fn2x6maO8ke59
Si71Cet0TnJ/eIsu+nX1YGVg/AdwA8ONjyt+6qm56+VbQhgg6RyudSlzLPVcNd2Lkmum+4mrYngN
nMwGOGYjXHTQQjr7f/FEd0BJ6Swd7uzfcU2yot3BjIaFh9dWQdoZnuMrJViJSIrZjiKMZ7tz0RM1
2dXQtx0S+U+0dDkyPixFJCQiAPfXrvFN7aCZLxFeRzhgIw5BqmsTOS8oWwPSUwZwVKhuxI2Rwj5G
bbxb9M9O+QqGE/d0SpMBWLZGsHso/eu//JPqjo2rZ2cAHIXluGyzwRVkKsetCLFdswXo4707IfYi
nhLGHW7OWIUi7eEtqG5n2I26U5h4WOiwbEk6BIizcBGk6KXYKVfZxUihQoZj5CxgD5wmHwxxIJ/k
FKowL4xdDP31Hwk9xHNLzR4yirgSXEcmjVsFcUlIkPWDTYvJeybgDbb6kKkckMGhFA9i+0H8DCZl
qgKd3RPwlFw2s+5hwUYWJFQ/UDGcwYF6VmMzGGogAD+Bk70BOQUwPNmzOSLJchgcEJT18F+XLXG8
tphC1kCPvak4e9dCmdQAnM7Xs6plsZa38gZr6KW8T5D1BFubDlPIMXSZTL+KQFk3yo84M9Ldztye
ObXGRv9EldT80JSQ+KEa2/Bf8x6cIgwTMd+DREnjZGIY45uzTdeXQo9HdIqyCQYjkntuUqhmuG8A
lFf3xfox7lj7cCJ3JIZw4BL+ReEArP0X+Nxv9KT6Bz0s/3XfnMmURyg/LWgc3aa+jZx9j5wqB9x6
y9OU3bH9F8v4H23QMNTyXtUP2MBUwt7gAEWqQKvM8mVxBCh2NiyOxq/P6T25DsfGL67DtXtQt4Mt
8Jm16JRAyT7oqU1gXLCAj+Z7VbGf+48ZDYu1yt//z/CDy8H8GNgTS/Hkn/KJ1azyabwIr+ovBVj1
Xf5p30y33jkiyR8CfBHD7fgpAU1bh4ZSV7TNhXtow6GLzccb1XSvgSRj7nViBKBgfUENhQcIUQYt
FCsgMy96EP9xLn/qH7bK+T1+Gi4kYBiFDCfa4/D6f/YtsPe0ffk09khJn9Nr+LG8irtuW+3D8mT8
ETEMAUixM/yIfqVX2MFQn+GrL3b67F71H+ZMnE3sw9BQqYQTCNOX5aYD9HGTPSl1Qjc+0cUuBojK
Wf6g3su+ATz0386TwDaxqZTA/Bw+tPiFB/3afUcPWqa1DkTw42mqZ5VsS0wzCR+GVbCd2TF0t0Wg
Pm36F6nardvoQ/7Tjuar/F+VhFdbyTxFp6ncsWcl8OxJvYc0zFDD2oy8xv/u7v/hmFDpYTCh4tgn
Mak+VI0bMumOyjH7aK7YpwCoFb9a5FI1YaRCoc3+MSLqpsMD5ax2INcDzRI1Qn+mWYqp4ygSkYMh
CP7mSrQcCUiDuDZcTNAWRiIvdHK0dBT67NO8Wd6J1j7oAXgrOsUUrqyEbw47ZUDzt6UW+9IY2Q3w
KrcqIb7CxWp2xZWKaX7lvUbowADl8M2gGdjmd/5AXLEQ2fWZnEGFcxnfxpjUvE3QYLiyFf/VEEKZ
TuHLteA/tgU1bPDQF/0VGkCC4PWI7BA8dE7xwbsX4atWm+53Pqsvffsygseu4o21HlzvMtk2attS
PcbEbK79i/i3lrQgKlCtwL5QpAB6gRMGR3hMrOCohs25vkGlgHC6kf+oN2OKdarLasdQia2JJifg
tOWDqf9reL6zS/9SXRbwi2abHsJDce2emG1BSsVEBxIwtoH6JqDzsdzqKaL7b04z3tDLW0bakLXi
GQuu25295E6k7KiDVej+4aa6ZgySNsou9ZiBWo75Kj0BtZOf4JVu/Lo81Re4kgJr7s/45iLN+pYt
c/zjS0XctKFfhcc+9FmLESUuWhfzCIeqTl0t2LENtTRyqq9CykSXxzsB7ceAH/vZB4V38t58sNSa
6zjtMtyhkSAch+fiz6fcI8nzVf1XIR6B/YdoPfXDYlcxXYUK/M43MK/i3GXewG6CDHNjSi7How6s
5GT+HJ44ugpf+2ED1ZBEvIPWs82CX7G1cqpzwvFFDT/9p/wSfsL74vSvwoXFIeFO5g/H5Jqf2QGL
p/xvfO2/Gpx+UL3wof2T4SIAMa8f+zqf389kFEAE4W08ZWQtzKl+QcZoNYntY5znzefsQ3+li5Hx
OxWd7pcrnyg0ot3V/MI0k+XAR2G+NhV6MIK51oW79gKIWfKtuZ+/muvgVx/zwk5ev4BeJmD5iNu5
DPgGO+WPdkrWMaXGPeol3+t4+FfHPeevBYLhSjD4bFw6b4zEiMniXF13FpxQgG6QQ+G2DCrDZg7c
gXbwDbSYpQsi3N84MWCZkkgn0TMhwPkQX4un9R7f/xt/AIZTEkIKh3C+l34IIA+58QK7Yb/71p4Q
YHQAPoxDR3zAsQPa1W81cr5Nq3gRh+ob8j30eDro7+DwqJAQjlk0+KC2XesgTrczqkxDoTZY1eEp
rUliYw20Zl6CNxLJhoepXQ02yksBoR9TRBLI8g0GHPwQEk6ZX90efnnyMT4lQvabTJZT3wIofRCV
X0NcGrotoNwHE/Zx/dpEF/WzyCRlcremE2KWdbOj9ISeydXoz9VH88FZ2r+A4OR/oLxJe2BfZ8ZI
Jng82HW3K8EgUKUZq0N8PTxBzL6Zoonm0cR3GCcLLhkZwZmvTrg12il4DDT0LxWX9teR7BoN0uqe
gK58OibGUYsPub6HDoPnsY4uPrGppXKmzuIhzVEuHqBitMsl44pQ5gsEC7psYNFygJepWJ7ReVW8
C0s7BwhSodOz3g/iBMHDxSBUjPe8lHWvv1vYFmIP1npDSwD1vgdZXU3YXV07dA0pOFclfgmWU5ri
4b7VATXau4ldUsZbwECGeeEGBnuOqjB1+A6VXowTgsLwfDd0tgTZH7JIcSsXV57ou5E+7WimdYad
w878YnGNMdiOXRM9m3qaThCwnxkvo+iSc9xRKaC5aTD4OEjSrs9ZxnzIZMFsKaLCGv8gkK/1pm1w
dGebMHBicKzQlaleCJ7s/IBfe1+eYCLs2DUN/bKjTeEMXqBXjPmXgvRxoMlJthR6n/W9DW+LwmJY
vYG3tYinhxNmb3wehbtC851d4LCAycVoM7ijuOagIwlQTF5BPLjU4eocvVtLkD6wYwSA2ayRV4cM
Kkqpt+LKqnbGIqp+Hc4HyWpcJn2S/tHqHhTRnZxNbtGRlzaiVAKSTfk/qbpDmf4aqCZzfCrg6JBv
Zp0GqblEwbhvilOUhn+LFZ91Ev+I7N03zAvMGik6/xwRNHEUQ6qehnmw5Zwpmrq8NgmOM/yPy2Rc
GMgq/3oDPw1EEnxIpvZQKwH9YnbIF1fkUo32+tcxONTUGNBavwrhyc8sLYcZoiJLPa/bRhBv0/6z
iU2K4OSlxQEQ01+HpLQQfU+Fz0pvYfAveqJu7FbWBG3hKumUIO24i8ro2+NRbNSDmt3n6EdCCjtQ
XhjcziGzPYXEaqLcZyUl5J5CtwVUiNmwBe1kcdzXU71yOkTfmMGBNYkNyRr+DeXQYGPSi2xw+1qU
rxbtVaZazzZXUbcp58pko6KZ1+X2lenoQBBq30GJSLsYJQPqHewClHK+RhBl6eUakKcktsclwTgS
45UEKBqNeqhI20GgIWxaqn2zyQanqoD4Un0/Zu2tySyniUEf6mICNlRcnU4qIIeyDsgNzn6iIQn8
LkUghBY0oPMQBdmpWgxnI17/fiYbnFZ2DJpznae3HtI5Jj7IHS+Cjj/X2LbB0xLTvT6lV2Uuqp1k
ORJV41cIBxTsdQ9sSoMTEUpmRJMzqRI7fTiTNl/1dmkKvtzgf6A3q/t2hea/zrrnjNV5EvfXuTzC
AXSKGWs0KbvMCepRsnpmFfIZ8G0j3XVZdEtFZ90gDtzIwl+jfsWRFwUQqU4d50CvvHXE7JHRLN5D
rCA4dRB14RqksWJJcZAP4At1djeCgzl8LOK3lDwz6TGeKnMflF+w4XrYcolwaOf3lJ0mK/9UFXL7
zmqOLXlUVxUFquSzydEeU5XQ4mHcwSwZ4SxAHZ7NhTfkENJ9GCAzzG+UhQAs6CoO7XDS42tMjcLx
onjpamNgAzwjWpBjLwBqBWEFm4ZFfTZFjxKQzpWIU4OGN6OqAmcClF6YMPtRh4fKMZyftfDaMGZt
aTT8Nid3zBXhNoveDGIknhrT17EjH3c9zB95r4Mmz9YjFq6RiY/nwJ4MbxpL7fLagbAHqMjYESFz
YY+3IHnsiZg3pQDKBsIlIEroNExIdmX2I09PJb8p6+iuQkusu4t+yREC1wxciey0SeQkTfjIQH1k
f9L8vPgWSCAxb5Gxn7kMBn0RIcFMftsRGgxwoJsHr1oDPBrRpp9a6R3n42mbCG7YMON6FJaP7TaZ
40noWvN5pZVPdoyGcYYOx2DJqcRDGOFqaFwWeEN8PNbNEu9DehzzhFq4Y4IvjGejiAA8ZQQ16SWW
2nmnycJH1mieCWrnTBajMi8L2RMIPPR15Zl0HsWtKF6KnCao8xX1WOZEvG0iVOSRTbGbli63Zggb
0Vue3VURjxOuRZlNTjmdkjjf8ImVq+OgwplHOugrIhLBbdR7nPMmxST97nTk90y7+M4frW6fNM+s
eQLJph0TH3goTz3fL5Y3Kq64kB51l0df6w4DCnL5wMxWKv0FEzqsHNpdfZeoLSUsyu794vU2Ac9S
t41zUlsubXrDHWlQHj0NvFHTwFDv663xQjwmoeQ9s7QpwcTJ6vdUnBqw0sJ9rJSdz3gQgneWXii3
TZ6cWX7jKiy7/qBEx1xxFXnnDJYbp/4QMiqCOLZP9YNC1nR40qqnmj507d1sj1QRHO2kx9YsPHk5
9el+sC7inuWI7kIGysD1KP4SlCNBjFrvBvK+Ek5lhk21JxCt0zqV5c/Buc68UmaReCa4QuNksyOR
kWq6zXhI4mMm7czc0wy3TcgecUKJBgH6L0VVDb4kmvHP9I5kiHtTlF9S1GTKntttrM+R5dVEV3ES
UOpgqiQfG8yFpWeLvbl0M+JjYXgRpHUHrCRU6CQDnXFI2lPXwOrtdSk8p+Z8F2BidI+BVc/gEkKS
uUPdtkt61o1flB+G4YfyMycKoSWTcUtMdCnpflfftGAvz1g+36KS+e+2aYS3QrJey9ts2goMOGww
FVsksAprPvpsYEToh4tv6ljTeXG6r6wL5Pzx0JuPSjqWvWMVDA+8cJ1HXFabtmS+y+r8FOcYF0xJ
glGJz4X5HYTaLSdgeXAtzMkYnDOOACPa1QoDHx+yQTp5EzrRAZnm5LGTw/9sM0Zzz4njwoIIwzTP
0dkUUX6DR2ceDINF2Leib0GPIsy1JdIgw6n0Q+nJf8e5w/xHRKncHqsA7PAE4VaQwS+DfZj4Epnk
0Dwhzu25eHyf/d/GqIF1ZAwcRW35YxFN6eqwrtIkWnYF0DcFaAWFcQYa34D1xYaj64+hf7CpL43L
Tmvoe+gGK7dq9Iz52OmnUH8TjStU4BFNhOYvlcfjxByD1pkA5CV4YbC34GthekbjW/VpmN6s9LN9
FZfLIJxiZS+J58S4x/leFM6JbjeiE2F+q5+F4SzVew1dCgUgVuG0nj/xQbUNh5s97pwkctc9BilM
fZ4ZSZSHQD8Uwr6uX0PRs+KXMmTzwVZqtMibxk4Iz77w1CUvAtX+Mj2K6RFXvxOy01Kq7ZNa/FXd
vlir4jDaJtNhFk+K6YvCNYc0izKVFAECGw4EOs7WeWhteEpV5xKpGcEXlJVTHzmq4kNeipwAe3Hl
Uo/YsdQ1jackLldD7E9aotzqvWScYjypiA2jjs7HC8E6hYp0A0K/17UPtm4GrlYOmX36I3PW+u+E
AC/jgAatWbKTUvgdGxb7ImSw0q4lL9gjI9+WOn4z/KSDgGIGkYgzv4l3BsFWTPNrRsSkmDCLwE75
UQgfUgfdzGP5zQolyy2fsaA9CpabDORpucRJSlidmMFbLp4kRtXpfkQgSwfWa+8EXZeLbwxvFkCf
VTM0tcvlpCb7UvaE6BD86dLsRaZwMnHATO7VfBCjEx9jwGDWegjyURnfhBmSh/uqintqkaW1WYtL
c5O0X41BhG9m2JkeUwtRjcuebJh3gjfFGN77kU2mUkFT4acgs3XawpWxYCjwyDQWEP2Gg3VPPLJF
yIJmJ50N4sumKv93FvG7l37P1gzZKZ090ljrGvyL6u+FYVxrvEkBhBxbijkvsCxzATgCppJsmgkv
pMg/NcM3afwrFAwbKDv0sfTBtHpGyD9E2efP0Uf2UiYXLWfb+P8cnddu49YWhp+IAHu5lcQmUl2u
N4TbsEns/enzMThBcDJIPB6L3Hutv7ZtiS4hymmRrrafQGIti93iogxR4NnRE6ITJYc/t5n47hgK
ENok8Obs9b3iKEhQcGVCzbWXkYyEZ1i2XxngJhn0IHJrkL0G+2jXFqVsZCS+kxVsZKcmOxni91M/
mzBk5LZBrNFODzdxrYt4pwu/lQ4wWrtR9jqPdJmgTUj3SxDJmLd5sYrHfWK4GA9TfxSMTw1fpnHC
wQPu32JfyuXToJPk5D/Vy4hHzVxplPg6kgESuzH0Xnm3+EEJvp5dssGr8Q690QuP3uG9JVqto3QW
Al3UHm4VL5ciIXR1wHChDcJH55v7EpZJ2cMHzwipNOFF6t/6SwMkC9a8PE5Z/7YuNJkAUIfeQA56
sv3/5vj2qLwJ/GVafhmXisjBNMcwV+g0kt7xl0iPUFljXK6aGppVEKt7PogyfWejnx94Cw/gouxM
67pWaeQdOQR4QtzD2Q8RqFUDxYuqvIlWTG6hF03F4O9yc4ikQHPIcmf0W8vwG8ObOFtMg0V1Lbw7
zjqEHCnGsA+TdYLzUU6ZtSkm+oGug3JNrbdhdOXawYIb8VFwtn5kWahJoQHSpoQ6LiK7iFNYELrS
9b1OCs1D+dKLa7KQhVnCXCtvNREzUB8o2yCG0dRwy0UmY+o72td2+2xCrXVjdOZwhdclfhUyR2kY
c53eetXS+1Launys+tc28h6qq/Y+coehdll+pMERk71eoRT24NVxGoKDxorbYXcBs/2qPkBGmhst
67TO5rgNkAe+Qido3/D2pb6DBB/u/f8vvYHcqHMz1C6QLpyWRkYgoO49gN8l9ifGQJWkmei7twgI
lfZqShJrj4ioF/O/cj/IW3AIdubZPLOFAIvMsJ0kLZ9BkJGK8HEUOBnA+dDHN+Q+rdAGZQgDL6d6
SA6Jdgah0doPDpqBql3TFcZbD/wG7znK0dczHj/NmOBLcNlW/SiRqie0gqlGsOrNCCTVeTZ7yc8e
qASvvfxhqdcFFJfkgHF40Z4fygQz/I9f4kkApGSsARQZy6MpXR4kSMEPS5cJ1sAC0+6jAstAcnjM
bw/L571BSSiXQcUhVBAgJSivFtnLjGSdg+JhHXxEwgdJqADPIjgaYhTu2twKuDjkfYxYHuzxpCZ7
6gM07fAgT5WptA3w1uXjBVXUOO1NCgSf78/JZ8cA0irEXZl4o2HLelgMr8XKDGDpGsNmDFX5mBj3
zjorhkNlov5L7QfjtiugT4/u5XQhoPY7WwOOKnvoWYnWvIsYyho7iAoaHlgZO9teEX3SWqLefbYV
qXAvNAlbqY/NvdD2GcBB5fYDVt/vh0bxsJfTkI4Ygm0Wkq48qfq7ovzpOovlV0LYhECuwQFQSptx
Tb20TzaLXYck1bIb1ZvMCweeqNzE6kU3QoS6eFWfOT/SazlTmG0n1T7J7oJIfIyHkllncpr2YuQN
iYNKf2FtJD8euABgT+dudfj8nqI/RHs186fpjUFz7kK+B/ZBaWK8OMwyO86RtUCU9uPip/FhfILR
2LRxWoh+i9jFO4PjiPdzJyusGKds9DuOXlE7RNauJYOu2IGaUn1TziaB76SyjlSHIWSSazSVgdyH
VuvB8bZ9mKx3sQ2XrUvo+JwnFSSN1zReyz7MuAYMo7DU7lX5YlbngU6NgZKdFYxOIldrDmb3bdbA
s+3iK1OC3NF/TAFQ1rmpD7203rrmpZTvLV+q3RuGOwmXDE7WMGGytPS4wAkp9aWFUB2fXls7vfGm
jcfUCjhNe7x7wks6hH19ZPBg0VOjo5hjmA0Hki3TbcYgR+uF5DlTv38Kdkvt8Bg8IvTVLr7OElil
SRZ/AFRmiAeMyfXlJy/M106GxJUe6f5TJAVUgWhlf0ZcIB6n4V0gO2yBE0aaMNfOYP62dQgzg0RX
Iq1rDhWDwC3aN4InoujotdJOMVdheUXHMMqOVdloYObh8pxc/k+cnSsaA9vbNHJsc6RY+d1ST318
S5GpJb8oVcfhMD3fhxGqgDWdelD0PEbjzqmna866TzVeZ53ADREPDNUlixjvOJthNQt52Rnqtey/
RuwBij0IrikTIu4t6XFUP3XjIhb+JAVF7JFrOLNE65zF7IQ28rj0r55mV7RYXvPuW/6KZLcjeL0P
n93P/PAk4QQlhBqgHFedkGE6Y3d6KAw0ez3ydAtyt3yhfwqdogNuq0QsG6R2upOKSIuTw20fnha7
7f8IR5bYGnoctiAhbFBRLsULA06XBnL8Yag7jDBEHR7z5i1hzNDOih6uWoKsRNyMkJJ3TVyTZrpz
biwhRgtpIcsGxbt+TDA9GAcrDpskWNrD0F6qjNfyuekgEbX0yjjI+o7nQuTqSz5y7MHRALSc/A1Q
f+AdshLMDzerTzGtHt23ptErHa+bJQPZI3IXYafPbjb/9uOHlt8lPqQVHhECNpXlcZnjvYYsCLC/
CGcxsJ5g5ec48qbpVER0beyKxqnhVSVayYDod41+GOr9Kv+qXGjEPD3oZClxMC/z22K9aK2dkBVm
F7w7z39d+iLnNwPZcDR+Ep1QjMEqNgRnj8JYrEJ5DXJRyc5p9c3uYXoNKhlUQoKdkliETEnlXwY8
cp+1fWmF/NCb4nlBo63sI8E2xGOfc0HxaZH8y30xrV6FnGJwiLrMRajOP3K4rXACxXWaxxcXOG32
+mMPm1gmh7Kwe7QJxH+BEP2vwcS9HfGl6prZqUbS7vXTUcr/SfBpnRWkCfrDNNCsD72EP0lzOwHO
NqBtrIfsxdGrkV8M6aUUVk1TsXxmXcnBE0EDaGwUBvqLUNY9pfstjIvZnZLckaddoa8Vc5DU0f/4
1Rwa9c1A7PaEa1Me/6IRAjMNk/Qkxnt9/JhokBFvWe2tjXzLb0qWH+EkmNDIQhZDBPYMLuMfyAns
pcLci09TD6qwJgF1kbD3E2k0/g+IeE/6PUeoftHv+xeZmLKdalAV5WEV1ok1ks2ZsMFWJFmWuJ9U
ktmooLkfeEBAmp/jNWNPkvSvGH1hm+4h8fvc7Rrm26Avw0aCgYQBSAzQehBdhNUpgricT5ok9oNR
HQzcnR0SmwIRmGTDlW0r9ZbNuL33FjYszGntqe6OHWDSkzvNtwy3fNoajyJpRtZ2vIL+pdMhtkJs
B+1oI298PnwIkrZ1njSYzPYSsQruxLUwTbxoNY84ockVUX5c/gq+9e8SyVhEKF3JxRM9v5kFC/Oq
N78JhBtLGSDFMrgpw9wzfFD11PxF7SvzrdEjJXoHHUrUsKpOZRl03f4g4HRndHLK1G+b8FGENcl0
rZf3xDNjWjHeq6bZl/O6C8bdvbVAe5BDEuCpdfhfT9HDay3aAN4T8YYAVhJezBjbSaihCa/pyTuq
gy9m7kP1RSXAdPAQTl3+okdHg6S3PgSimuO7YXqLgig3mOnGlT19wnZ0n9u9tBzG2sNlyRPNAIsn
jjHIKuHNw4q4HY0F91Ave8lCN+mZiaeROqm/9cpKkwC/dbw7Ce5vzM9kIOE8Q4i2T82bKntTimvW
m8t9/TZE15Y/rGkFVu9RfGEC7cwkEl8GgzPFiz0ECE0HkbDrTC8SvdpEQQxecpYwyzbLUSWwIQL4
/xmYC9I+1JEgLs4w05Tm5rEDOwWoD57Ji4IyFJlcnfhoTcFfaslf1shBN4qOJZvLgy47G+UwCMEy
vo7qsTZC/I9F4RuKL6UnfgWFPeyTpLsZIi4e0/xriBj4D721FeCJUQr58Yyl2mOYaWLQzxX6nUYm
nH2J7DnzMpZqec8lkdfY6IDqiINy2pJnxemeF+Sk5WDnk6sXoZgFmE2S4tB+RuDxrcvCDiUZzX5a
7kbT6cXvNqPZKpSMMDadNHHAihtC9rnwezeFVZ123Uh7so84VokDCEADJQTUJi5SXzG8efEecpjM
TtMCLrrPxhGJOQMviLBcOsscjOpFBMUcEOJN2F8CRThMK+zgRjTHrT8vr2BNI52I7sWNVjrdWkZu
F9OlKMjsAKG+qNA3fHz1ovjZTtA+MXRBP1CF00evz08Yd14tzGpW4jKVZRZDGzsiNzG06ammoti8
jPqnlbkUOo79kQYbMpmJZuzE4lAU1ObyTot9CP/UP1audn7si8VZehfdFZzSvDe7XbVchSZQiB7W
+4NUeNIUqoh2e1wsGzx21H3aRu+i9oqXE/dIXP0qbDj1+DIkX7p8iepX2h0njXNiP8QBo1KqO1L/
jmitro6y5iC6TuKAnw4AT5LyzIcVhVakOj0BZE/j/JJy3RMsrSBDddKHjSgkwunFtyNsHJhR+NFM
P7TaW1Z56fhhksMdUUtQeGLKihZITSiSIDd/5tNNqB1WA/YLjWSDhC3gYq1c5wnjnsL5j8WOtNV6
V6Zsyp5QeWpyq8r3sfkizKNiF+4cJ1Iv5uSD/cPI8BSDlUpLoOWhs5gQB3aFPkN08x6NXn8vADaG
gsRM+dybSCkNDflqMlEKkcrxV9yMg1eN9zyL8BfMbAt0Zw6FeUgJqlxsjpdscVip2KT0efv8Jyv5
i5KfLM13JvmaczYTk5K6wrAu0I/f/nXX/OR8/JSqEMhshH1/VNTjjmToSOHWzDgxa7COZy7zyozS
izrg3SoNxEBzIf17mD5qEipz6uwwWoAyDhodS90imQerQqNo4nwFmZ2BMu1y3imE8se70jp29aEr
uSp2kXgY6URcbsx+KFgGtCpx0MRHkoQEnizdARXV4mPRe3z9OfHRwfegsqMzKg4aCb1zasXlYUKU
w3qRPzy1C8fo1lfHxnI7gHX0o68YuFLFwdGRWuGsHTOLEeMqDyh4XXoK8FSj1xzHAI1zLoeVFsDn
esOMC+K4yEgo0vOU3cWMepJ/WCZNef2NK4pc+b4FnLg/D/13Vu7jguQVmNZX6kMzwfq4qIIUk7PV
5UUbSK38gh7GO1Aku92Ej5o8HOpy6XWs3AzjwouCbCcR+n02bh8Zq9W+VnxT5d2nOwDwCWW/JiIm
RfugPE1m0rEMJfMHVwUsvwJsMC3IEUJxhql6nxoOeNB0y7HQXwogKDvMWgU1AJn2r+xDFXGC9ieR
V2hMAeEuNS0/MLv0SKw59jgziejf9upBVE45b24TGP3huewe01Y09sWDRZx3gh7p8hfI2Wi36gxQ
4KJHeTzuuN6Y3Ng+4TYsA+0HpO9eXzw+cy7fSgkBUNDyWe0lQjjPskeqMoZdJuxsh2qXRHMaE0rw
YHxOpmOkLgy2qOJbCnncgORU1SkbPs290O5y3gqEFaB/NBPE/At75kfAIYU/HqTDhh0IMd46YSDf
sHTUuo6orjqWVSVMEch6yKn+EntVzJ24GDYEiD799KbTGd+qGYWFyqZIbZfBYqfwdGX1RW2tj0df
M/0g2xXp0rYBYdrUX3rPGN1LuhD5xIUL4tYxXbtg+hKiVu7iEKlXhjUHn+CqHrKjIzqj8d9QWIgV
YxkdHqjUQqj1U/9aJsi6CyMU0GMmOAOEk7BXKZjF40Ps6/zeZZyE+0U/P0CuaIFY6tqvKMJiU2Yy
tCXTwUihE2cAErsigZvmF9Va/hU/oaNYH/heiUz1G0AYRfjpaTQgvBTh6C842oSXuMIHre9FFjmy
1lfdoNYe5v5blw5qhQ4R+X1Z2hMxrsuuybZkFssxOpXex7CDUw0vJylGDkpAtJ5TfH080BGAiniM
T6p86CZ6x2PnMZ3xsggIZh+XXnpHVjp94+oh5BXPIvUHD3bl2PKk5qenKAhkYPZwo+sFZRenKTut
Nq4UFJvsBRcoD7kk7J5tyK98HggkrPeYSnDZraWDIp6FCHnaJX14BFmlC33BwLjsn+ghcbt3KHrp
0AxTyXsi8kTdh7D+R3/stJpojt3T2pnFLpGRGR4UTth8pbOht/DN6v8Q/Ah0jVNpWdkLRiopoEpG
3xdSYN1HsrAVwrJ5+9WFjC9aEr3qGRoy9AIJvgGkY4NyQPCyCTabgeRYESyvyIA+B6U8sWNJRN2Q
E8zo+suuS/XRBqSsnDGKhItIg5RNHrxZ24SGE4Kvf5Nd2ryQ/D6jk4BGUZuz2DkifgWIJWAr4jli
p3/Y7IR5jhkwIVHHy2oMr67yOHRzWNLHR4Z9GyDFo3UTsAH/XuszJkBHmcipsLDJ7qCEXDH8vOWv
9sJLr5XeAF+fw45C4NEuTgHxhpEvFl1oh6xwMuXMVGqmf5V+MhWn6XyGYKxx5WubYBqEQdmOEwQm
ZyFMJrEj9Az45XISO8JEX+cCCcARGDShkrBDte6nT7t5J6DUqhge1H/RrJAmhiIVNMS8m3QAmyGL
FfpsgEDefyW2kYWRX8h/gpUBrEtr/JSoaojuXb3YeCHoPlsRLqawDQwWxi7otUG10YDl5nYCwM6o
9gs1ZPPS2ZpvJvWq2DLknU5g8PuDfkjCDYoM8GaFdhUt7LWL9Xh5zjvOZ1AcsgpZyxtkvzkWSpK2
/BFDP4nt0tZ4M/+4L3VEFZgDyYtmfdNxEW+VB0HeyOV44Gnl3WdZ0Ov7jr2fsImeHExU+yQlqde0
fJzB/glQ2CFFzZcTzg+kHOa2YV9KtnXr1NDCPNAsL7D8JKNgQtgqOvyatIUzPKNGJSUvXzz9GVR4
Kwl6eezafM+u2cTBeC0nP1tCHUkBORuyo5C6i/5dwL9NjwFsls8usDDjcncjfntC+Lm17KtseAbj
8glGc2juTHuZcJKpPLIsv1kcsTpaM2WqtsHpZni65MLUwFGI5g45KzS7ru8eZIQcGeBjPH6I7kU7
416enDR9XMZYcrrVrxltGLtR3Iqtk3xwe5oijbjeEB8BmW0Tn4fOncRo4aMEKaBqCl9MnG51FSLg
OZH2ihTUNQA5kJgpDn9xLpXpYXh+7roOPNlJgNzRr2EP512GaxR2E/Ne5iylnwM84TFm4jdmh2tJ
MFx0ABFAJiYcREzvS833Tpw0omt3K7c3RQ6MHB0rlYsNnD3KbDnSdxUTYESImK/lDp8ZzwbJxSVX
LuUJhxR4hbRFlIAN0T3BQnBca3NrIjZKWv5T0n12wAYM4MXMk+2Y7NMArqJfil4i0vHqoFTEGl8U
W4kammqHFrC8PebsKNpA9agXTeoPyQRIHzj09sbgpKSopDYTJOuQq3OgEl2NVoJmc0qhcq/o9rEA
N7r+9hQtuex7afyu16+NGj6pjusck5sOjsDA1uyB/5sv+qT+dE3tP9LPZKL/LiQnAM59JOCBgEec
XrNjLWeN/kk9IE0VcQZ1vtAaDzRzUKjcIE8NmAcMmoEGpYxO/zMacaxkFrkr9553G7QwPzTKcTdK
OKaEOcN+IZBRjYsTCxJpU6J2RhkJ6sSPrB13yINzyV6hStLHNazdpMLnUczlCu5lZUCdtfXbluPf
mtPVd/N93MtfWc/9BUrh6iSAo2igJ01wppQ/7XYm81ZEA7xBkcodrz7dmuoMkaVrR5GMrvpSFc4C
IcvgciIDE8FNuj8rbvXEO3ytu292YEbGeYW8f3ilgLKRMY0PzJ4o8+mjOJpEZQ5/fEkVwWt1z1RO
923MOT918YPqLBTfomj3aReMybyVFhY2dcoLhxDLiYyxxw/j+BOVHipMPgMJn4fiFTcgqOwJmu1y
u/E+JM9Vf+vEWGXIjpvCRfCI0LySgfkF5QswB4pEEEpv2kiYJ9+BXuLjwWE0/AAzySzx/QYyTf+D
lEk0HxqtuVkBZlH1tTyuDyVd73i5Vlcrvamb4Y1wGO/psVA68Zdym2AZmTio38KUPDi5fmA6k1Nn
JlCHmRAES6AKgqluy2I5kVyGHWDZKViG223tTWdLRJq7QZ0Nu9c4hFgGYqxTk9TG7ow/lg2dc3Yn
i3vxGURoOQ2/58nGEoarB/cMQeIH4haC8lvwtBv/iCwXY8fC94wVb1X0db/ZBzwEPyPePyxMUKVK
46++q5v0AYU9vcTS5kYgNVgif1HRIWFnJdgCtS3gb6Siqy8VRIB6l++wW8BSL0G77T9HduFNc2NO
S4Pu3r9icvupvYxZg5N2Lahj11cH3KZY5XOnPhZnAIwH8Q9wZWF00WJ7tPU9Ig9HOEYS88kmd1NX
+SQSCWFt9U3MElo3g3FjQ9lniLXAKX7mq0Jmxs9qDEOW/LFIDmMMSC6pGtyzeXfNuTXYL0w3Ojxf
VRwPuKhQh3mUwsl2VDmgI4fC60FcPuaP5DS+mPwmAWlTNElc5ENB7NK2tK2T8WPdUPqk/xLXOKcO
ZEf0f/Ee5Xyy6TCUbBaa0jfl6w78HDkEWCq7MNsSxQ7vJJYc2j9kIuzsk+qhNKyc3Gu/wED6/XLO
UekTUvVhzrvWwAawlfx+oAVOevq4w70UI3p95blTXzuEI15+yU5Ev2esfXRFY6TfVG8UNkc+Ew8x
CU/ELJM/fyFl2vERvqlnBKOWndpWgPoHZWdvNzurcMAOCJlHVIWlH72ELf8DFB/6fbGrD6QOIX41
gsc5fwXyjg407WBy2DCYNNpB8apfGN6YXKFqM5zlF4c3wGZ08PJDdOa4dSonttUz4b/nlJTizfiX
/IgvOASYJL77P6xL2CfXXElMgxf8NU7qyTb9hjaerfGjzDZAkmETlK7kte54AH75zk50t/k0Ix/K
l55fqQ/KldxMJzrRzHNO/dQFxnKHGw/3r/ZTzxtI9ful/o7ErcYr+X+LlHaeTvP1+U2gO243RPyg
Bu+mjTyO5eMvent4Hf1IykfywtvET4b/sPQwIGrv3VmlC5VvVjykAShJuKt85Hu7PpDfBF8Irbt+
7IOR/+W32YuOTP0sRktK6ssNA92JD82r/PiaHyWHMrZ9eiHIz1F2/TEOFpyAaCyu2Ud9bPyDcOJd
jC4IE87T/46k+lgf2yNvSc9/LNwg5pHXRZ/RS/TyKuoWZp51TI7yS+7xCZHuUv9hreABXBh5ucU1
G81DxNpMYorDq6Gv8WV3sJNJ3matm4zEoxE1B57kYyHDt28SNyttx6/4i3W2nNcfE9m2jLkUn5U8
L5LDDmrW7iCwc3LhPFOuNTIpNAviZ29yJWJdiF6VOOTAyp4npE6fM4pwjOTELpSYeJ0BrqUiyhPv
EZwk1nviA4D7mOb5tRjiYrTxSQlvqLTQGWoBsqnnpbghUkHSrZ5N4CQepZIgw5kqn1cAJAxFU2tP
jY97Y8ps2guNj/gNQwUs6yjtu+QKLWxQCMAVTSuHHKJQxWEYcscVRAWVG2d5x8qJZOOVdZ/ddbH2
CWlExka7k22Drd6UX60ZZXwRL2RSGKtd5qmEI0OmDmJvJA1SLlpA8+9BUUcnb57U5gm4OKcK64OS
vbXSlqhl/AA54Rp0p14JWvSsIA+QG9mF3yP82ET/8MWitEVbdEAX62EJ9Agt8fC2B/NRfhVfH7/l
dfziLj3Ml+cbzAJFa+N6128efxqu7Xh1+awValB4YKvEZThU6mrloQsfd3HfvY/dNQ5aYr2uyT0J
9WtxyBHatUJJ5ABAnpney1F5erI03rq+f1fyUreTFHoyrYVbFdPilXLYfnQ3ItA435p7HqCM4kib
dhDonGOi4pnIM9GpLmiIg44Rz1d+ll/LsBO3CsfjKhNYO9CjOyw4pxd5Nojg6uuO47n7YUwGqmj3
NE6ccBiRZWF8P/ccD69CdEJcllnYHjYdbjbb/MCQ6iKSu07vEj3j+M1SIOOtdereo895trGBrLEn
iOsWNlj/ca/CApM/ztp5138jyfmc/01hD6S+wSpSnTDtbxaJNlSKcHeg04jFkhf4X65UGvLiai8g
vf8jNe+t9rr3JKw1mSQYkzCZ4YOSLah0ecN7+RWsPuIt61X7FR3aPT4I3JleeVNDsrD8uY52WCKP
8t/gSw7tRd/jW3EQ39B1/8SqiYGbx+ipL7cURITwQ3qkR2wb8zIBz6R8yNFEroYkEfMrqnurofEg
efwMVUICjo7hsNTz+BjVNZRam9MA+mI+hUOlt5ITp+IbKFUuvXT1Z21+tCV9kJwA20yindlGizry
wrB28XuQqoLO2+UDBeoptO3U2CmNqT+FtcEslM2AscSj7LUV0zhmNX5sdNgI44gU3RvJC4noEG1K
io7/1HPOEvCO/cfcQW7nyA8Tuty20C48r2Iw4vHR1u5hQpVNGwBtoPmR9MIiBF4kVlcSg4o5QiVe
LkCvMUGVPeDE5mdSHXmdO+G9BuQsy8LyMikgiIkMVYurRGqtrwafBw5fRdlZlYxag/WhTBRsVMhW
I2ncV5r2xhQ0lmdMUQMPh7Fl3FJnbsjtMO3r/owxjvLEDmPxr7hmoW0vqkzmU9IU3zOCMya5edHH
I2MbcRJ4fc6YLxEREfxNu9PFeH7CfjTzTVTusXovBnfij71gDxO9coUQma/tJ02xNpAO7iwda1gW
xnogVbhktSs/aNwsK5ZQvaY5uZQ3dCdV7Ar4gtiJrOk2LUdgoag8t8uBJUsjMUXbDhk/Kbfk2KTv
iIBrHvD14gcDgOmuIi9njny+WeN+KBw6KJDGD/mxG21RZ2XatKeFMJxy21rOjGZjufKUVDuWwIE6
UY4vzvwfjDSRElaI8Vj11TB/hkLiY+weUg9JIYiRYoQqeFJ/gPoUMIaCCmiF02KvrLk37IhQzbU2
1o621m/9Vr4llJOpuzjaEYAATau3sJynWGMxHHzAvp7HQuC44NyQPVH2ZGLoepU59sQKpBNqoB0I
AsMVt39QZU1K/arz2FFUeVbll9i6i9aHyeQ07/MUhciG6N0NiGkyfCjKm5Ide8yoRRmyokLhMr5b
grfgStOOcx9Y0yESQ4mqrpWpJyzLaVXvpT/FFNeMWOUvqDWJjppB9QiZ1UPwVsIcVThADf8HOASZ
L9jZOJb9p3aGzPrXt37dHgp1Pzz8h4JA3KUzrr63JubDk6V8ZPVZ0IOpcCeS7J52QXZgfsgxx1GH
TnYgxN8PcQAZLr23FC8ejyCos3HjJ5tn5KCFy3Dh0kp+G+UG4UtIpPyiZefUvNQDtIOn5d/TcDdS
QMlz3x1NRuD4l24No7/TFgM7zp6dqx4Z10MeiPD71PYxubIQzdQ+h7V8FJ7Qkp7CQXyMfxF9rsvy
To13JnggwVjWdFKEMK3ubXHKiR5pr1TarPXdYM8xIV//mzqzMzwijyc20g1u96raR8QI8h478UR0
WEBUVlcGk3CuSYuhV9AHT13QL0DQETIE6kdbPI7Wt+4AnGsc1NMTq53518b4cl/l8iCQEoS+7emS
g2sU5B64Oc0qUqiJYNC7kUYbIqf2aeG1MyI8p9UCVn1NJpaiZXKhJieMjy2lJfl6YuHz5xhjSWOm
K7e1U1cnPh4a+wYjQCrbmVTIB/riqIvTHM1hLUObuQIcAuF2zSH5k85ifsjSY1+89qlvdi862Wc8
ruWeHzdNO+YURvrl8fIYbDQ85rHGsrTWtBGuu9b9Ua/wdCLgJXs6CB+8NePw2hVfbA4NEWdkTq11
q5vuAHd+JFChxrE+BdS0/8urDX1GlU7ADaJVWpZ4aPLqVH2Zpk9wkPk++s8byTLHmZOYE+tdP5Q2
aYEblrsNSQ1HOuQS/f8gaYDG3/k2vbRsquXOoOthW7kTpyu5ybEzML6xuPLuKjYWNgNQl5i20TZy
IoztCq1MjhR0szY6Lciu5vzwbPXSUemZaWcKsUjzwGW8be8zKiJEJECr3PHFuKk9bTfxyXL2Mhhe
Ec7tFTZXBl80v4TuErgun0UhASS0xmy3jMrv46DXgmBLJYGainjsOI2p02ttQIEHVgXlOjXvS3Xp
0agKbJNs6lQYEnKEMmTxCjAE7SeVL9h9ajauDdAfwFDDLotEGHMetdWkUW+hKxHzMDkCPq2BCMl2
eG+oRpK3csRYyGsJCjWuenRGXeDhB+JQ1XmquJTQ39jEbj3Tw7M+WpaLZhv0kblboOiXl5w8T5fU
UbUks2yvkg0DSN64GPEgX58eooj5H4mDCBuQLBjSWZqxKq2ePfNrzRs4LexlyBMdIvdUJvg9F2sg
a6SqOyVRRdFqGQBy2DH2ZUB7qNyYGInl9qQ1KlZjEH7GBB7so4siY/9koml+5mEHsC14YA+R6kBY
Iafl7/w5mJ6Z2dsv/blT9zCMR+M2vPNHh/IqCMikSBeNMyrb0PhVPpCNERi7oaJ7VLfSS3LJb9lB
8embRZ3N8c4exaKLFXaDC70YL2KFoOjE6d4a1OUcWbabyU2IeSC+hWyZ8yjZcBYqCtIoqJFiWzvp
rPxvbmf9qsAnkZdv4veUijA10M1NhKCI3Qjk5RP90egvL/J3fpN5i9z6RCmmwAlHa+paBqp+cwse
pmN5flyFfzxmtZ+zzmPV47HoPF54vsKCIG1yrBJd0pa+YUt2aGE2StAociF3U3yb3/ICff2250J6
YyDnAvFy6K1r+aYRGg0wW+750648Hpl2A2Ti6rk3RhR1fwqt3GynfHPleo17MpJMMgyjLYCs+v94
j0iTm1LIAn4T4aMZbVTnxZ5wf5aibnPLPlkLBJ+gZvW7+1tbiD9xL9pYGW9c8srrcJm+mOxnCkL/
0f15JfRUMne8ziU+YSKGwAD4vcCVUJA4bRcIMflAhKnaBTZmwh7z3Tg4fOvFJ1//0v1RTsQhxJ8y
fYuIJaJoAdVr7aeLx/o5GnDq4QxTzeSR4aUGS+Fv1Xvxo93ES/HDjAn0tq63//AKAnozqbR7zU/c
FqZv/crJ6Cf9GleQvfCjGjEfkK5n7YRfXjCEQBJdtluUshwkDLDozNnfWYPWh4uQCHIO0EpFO8Mg
mBG0mE/H02tCfO2McYZfYYn5fQZJOF7yV+knw6d+4cFGw65piB7s2CCGZGNtqjuImU7EM9E+zF/I
AKFANjzw5H9mFSLEX6ZL5la+IQholmXY7x2Ry3QrU8G8tigPB4w7pAl916bDYMW0BloFUcDxK2Lv
4mj9rYHwuGtMAnIZasgbvJuY41lO3fRNIwoOsehJrgDpj3irld6WeK4oUuSbQdn0I3428ZVXkx+j
eYhf5eNy5qvY+LDs2X8cH9fk2gEUzk61ox4SCTe9RXQMkJdF2OM2b3aknOEqeVyLffFnoQbYaC9q
sjMSdvgjt2elrWGZCTcimk+CmthWfoAydbRvK+1mz1x7ZFI2bmNSYbmJvtfniGhN5lD0IxhfE+Rp
e6U7SdlxmlzhPN6ygGAjEtfK915wcLgb/6hQbYjp/ONV5EErhe104Mx4zgEmCW6GpD5j+7dkCmG9
9D/OzmtHcu3Ktr9ycJ4v1eSmb7QEdPhgmAyb7oVIS+89v/4OltTdqroHR40LCIJKmRmGZnPtteYc
E/QH0ZFcMVy3Tbfr/S/K9WrD+F0NkJ0uO3MV0duTME0cWAK1/ENMLLkZvjyaAOqHX57HVe7haJFO
DL4nTTS4YfzJPImLdaoxasHec27cHS0Bt14xvxLE0RFqZq0Lk44ypmsoSyuEWzbTxhSc6JywYmT2
9refrdn2wdWZWU8Zk0UkCHW8jrN0QcIPoW9sl0diWkocmUiCtjrgA+QmPHljOFowincSHRkivqJP
EpDINib8g0tYow2SbAaxac3HADA79xScrmYVqduk+VIqCmfapWsSV1oG6C7vtVa4eORF8cIG/8On
48eDTZvRkzbSbdE9lhHlwdywVh7qV21bE0vNMgbFtV1yh8eESIE7eaHTYKDMCnDkIobZu5nDT3ht
j+eWYHexFGCPu22pPVX+i+HOv5F3alhQ7BXlp2vdsvFiubsBVn641lAqNavMcDzDGSri7XZmuCuS
g2YcomxLn4HT3guO6Tar5267ir2t22D7m5HjXUB2ewR8jJ5SCh1yrsx0AQgBdjs8W2ipCKUYldBb
kBXoMmwHYEIsMpxCRFIW3KkEF+wpUylE7WiWPmYv4338cTCYugBlG8CpSNMjqoe1wNPah1BB7xqp
CzP9KY49kij3kC/vhbwP7eV0jQIPRz4EoLGFNjIfzaP5RcAem40oc8xmg3a7oC5PLrZ6dPNytki5
5ONDzqa2fuhIDoh2roV7cmNCXUHEnS89FbHZiv0f6hK2z9AXkA/3NKLOWJbKApshPYAFAneBro5C
BPyJsbBpDNQzKnlaQp848BgOVOYqcHeYU7laghEJ7CZe+4Pjo3ztnZrUarZ6ICmmGMqFBu0sWrrq
pm43toT8Zxu2B1y/SvBh8chxE2bJeI6XnD7aA1a28LMVXtxCW3OR8IDhhRjVdC0DyxnrQ1evCbpl
HpV5S4vpA1tPaBPAYLINvW4GTmOJ4WvLKIP1Ey4LlWUjgOwgMHoypAVYP2Vcx+PatVdmdhEonrhB
oGhIdJ4Wvb1soANHR3Z2aL7Qe2kg2iHASzuuc4693COjADlzJjVSoD0Ndzn+ggz5OVK4h1JaE2WY
YRFQFhR+bXCXvItSsiPhldniglthG49fY4tmJ9NwTTgqG9HmaLJLRBkOt5PKCsJ/sqZ/zoidG3Cq
P4Bg/9iOUf8YjIXgJAi2KWtmtzELPUcsXAftipu9PFCKKINT5Q47aza9MUqYaMfxN2jr+T4m+rMO
mdw4JMZDPpzBUpN0XlmzLqdzsK+BOGabSmePtA+sW9zC6t57VDZTTbEMuMXYKo/pPg9OmbXiiVvg
wAJtJ3HNZwcxbOiYtT7DHqcGZJHeE6I2gl2IkMNzRqIf6kXFEmLdIvsWCi7Vc9awP38qJFb4nQwV
0IW8Uu8G05GMkzQQjTAn7UdkThQfShyXDAlMwLOnhK1nANhrYklD0l1wEO0Tj3FfX4TxMR1uKtjG
NvwuJPnT5RaoPdQxDe24XuZq4EBwX9I+s88dgIgBA5xYdemzMA6aB/XP2uv9WYaF4PMwX8ryYkSk
+BFhfl+OAd1PK2zOIkO6aWmk0BrLkLsk3qBpYlSv0e+nIwlgX9kYP3pSyAi6bpEOK3y26A405BvD
0vaWQ7pjIuoqjhTuab9QJg2rIdthAoobR8UyRBlcLUN6OcamBJZfEf2ASAq7A/nva64uxEkcfqbP
AnuyuQnpzCccAeh6dKr34HFGf+mTYI5ug32PtcBtEGXfWECadGdHiE/miCXouvsNRG9xtWUC/JbE
dErBUoD+wQgK4MdbZt8q5j/IQkxPtelv5ckeSNWzZOpmpqvPjNwYNmopk5pql+onQ0OXMjfx8ccs
VVvVIhWB/k7JrvjYZwePmI8y2Fl0vZXsQJpX/cI51uKDCfBkmcEIDJe5t6GwogvNicpD2jBrxpsQ
WSldFuqLuWUA4x+KJyagm/rO4pAwzl22d5kNZt/TM5lRgzN+QDnS9dCgR3xkGSrOvsLIV+davR5H
71UtPSdd0ywkApE3RKxP1eQeu03ycE3QdjG2ZG0Z51TodEuLm1hZq/ao7fp7j5yINe7ue+w9vW3D
nIyMFjYktMeE/1IFq+qdx5VNLMqwlxZIKeyblxxizJpQPhatcUoQAjFBfIXfwR7iqX7VkGnPiLpt
lrTA4Oh+1AwU6NW/9vCCHD6FbcwAT63YeoBQzjcCbhx3FWiOFT5DAKVyi/5ypbEd4QU0ciBo4s5w
lK95nFkAbCfzC8+crHam0YF0Grg4EKyhPbHGhRI7BT7YcmHinpdxxgGSOI31qiuZ0s74luwIwuLH
XoKwGA5bfKRqyAOMiAv7K04XJXiraKOWq5qeSIeU8e42S5sTw4EjUqpxphDVCG5eKlG9UV9mA87a
UjuOqJ9dxBf2l0EM1ywZCmcctZ3eZjt4BfvKkz7csEbfUS11xVy5WfuJADffakbwGoT242egsiw8
CI0cyHvTPtrNgSoAXz6xSsxtLYAgMKkzBtzBw0iwAUabVtkVkA3MSZbGLi8JcFdR0BEyT2SGI0ix
AUuTbXiWCR0Z5NsYfhYjErC1yU5Mv5aaN+/7WxpRsh41lpNoXh4Hanh5LcTRLAlBPxHtRIoSnxkg
OXWlQiYJCXIjMw8W5JUBy4AzlNxtpPoFQv69Z7K/AhtOu4uawJ9NjRoEeNrCbraoEWXlDRZJ64J9
rE9Ss1XpXCSzgT2uuuULY1xQ2m3KXMOnPKXLQTwUctU1zHYkqMwYonkm0VlZBcY20mk8HXQYX+gI
JO7oaRtB4TeJQDGSTriBrWatSF7uNo3pyMOnm20KD3/+Obb3AmxPtS6ZowabNnBYGn0oT6XDyLWj
y/zQgWvBNcfh6qfcCBo5ZK3gKASCtBE+eSG1U2dHOb9ZtPHTx8F2lHKHoyHzNthPC1jF+/GrVFcN
k1AhLczgEHRT77jsb6Ms9tBHCKSFR09ZQK2zzINjFdy64mq1jwEsdhRScban9yWSba2dOsinkrFH
ryEFH4VGYhSd070KwBY/lnyp4lucvgdI5WilbimtcwboqGjsc1E/1aA8ulNLdMLo5OVcZ3zpHiP3
LtNkxRyBuf8jK5dd82SJ4BJZ3UEp66degoFYerSo2Tz6eMlDDv5nLOf+guYbkBOiItRNQrqNpOxw
cbGsSRBd5w3joX6RuMDr9CUh5v26uvLUJe1vtC9+8tYDw8AazuatJvuOj0tIDakq417WcLpuk2Ij
j4/MeNr+4EN9Qs+T7LQpsI4mLZM8cxZdg2eqJOEvDX3JShJVCD8m5D00A1ouD2Gos7MDGD2mOsis
qxcljwZpWbF8zce+Ay6fvEgBUthCszaqDTpGj3HAsxWs0icv8aka3ZIFQZWoDn20Y1lJ5oDGlkbS
UIiUDB65lpLn3NrjggtzWo6spv1qKJ5lY2CSvokf2Xt9oPIcmpPtOf26PAafmYTQZdmym4JVuDNR
0OhU1ogvSsJPnBI2pRxpsxDxXJ9/Nv21ACWJFpYgtHhpI0HAkwqcvfKWk0WKmARz5ycbWScz5cVG
+D6F2JnjsKhhyDAuR0HHA1ZZ4QlB4otSOCXZiRJA2iDKImNG3MLoCTshBT5QbiN50JGGMtnajP29
0B7lXOKm35igj9pLisAhyiduqyPRbkZqhjqpftRBsaTBYgT+zV3uGZfAfciKG+HcpuJk0T4ODhYQ
DfLgy2xN0JfNtI9HP2pejNgSn5S+srQ2+2U+EiK3FTcRrAP3IiXbggd496FVU8g7rmt2ru1nb54D
6lOdbKDxUuqvBfvX3pn4Ct7M2Edb48chqBY2rVIVxh+b7njKnsgvfXiIGJftq32fIFPaROKbPo4O
kNUFR7/rsRdwAzLEjvf6MBsg5vLBgjWAcq6qtEEYSFwfUYrlMjeOQ3eq4eHEOx3B1TL+ttSlh1yV
DX8kvQIHDJ5CGqQwoBOw88xKKULCZVEQx8TuoAlOfn0kxMMud7r6oGVIjtTh1tbyVVE7Y10E3GOD
QqJKMD4aDVPC2rGt5KGAL0zxCI+bHgJpb2iW0aSVmxS+6Et4ONP8oe00EfKiI12a8cq0KhBz02DS
uaxsOPVI1vDwbZLkIbee6gnGs25KJ7ZB3C3lYKHYELNIgqRZxH7B4dE6xLAiZkxuKigZBtLNmXrW
nW47XAfUZPHac1f1a/XpfcI67sDc+TQ09jgZ3YamLVMFOjOvMRALa2Nj383WEgwr0kAWzKjWHqAZ
JEfGnaZXTrc6YAB0KMJb27JQvtWew0g1oHxl5P/OrUZyG8MWNpxYjdN9oG54ECrtOeBCatjxzXqU
guiNbcDa8zQnX+zIQoQkiwqXpmNAj53eUk4ZtlCzA4asFPXfB91UViBzCuSh2bZit2TAcvgsyqWH
wQf5JNwuDL9kWqvHsHeYmuKAp/ueYKeEu1FfbUhcxlrwNBhR2Z0NPDSGsg7q8XHQiE7o4JYIsosj
rPqengMosdFfdTXQOWGxvzPGeDaIjmlVDN3cKtO7UlDOK3INew3RPX1MmrmHflwyQqJxk73Y49zC
ANEvwmGjF/ssZztNBg32i51sr41qw3EfrjV6QZvgpPUQ79+84kHHVTXsClx8MULXJeEtAY3w/GSn
644ZKVIknnlI23gK+hj66I28qNFzXB87ca0NKp0pfKHRFtxl3BkGrfucPc+hBhrENa0TK464F3fJ
eXyvrCXROskh6s+sMXi7ibsBV1kxYxynGwGNmqLtAgtAAG0uJxKU5XM1n/IVa/x3sD6gb6JyjBwL
TYeFqYo2Mo7vOUuN0yOMMTd6dvLE3iKnW0ZvzMx7zp+RrZCmJ+IjU5WYAWesTqp/SyonIpAKus9D
n6yJc5QY2RisaWtFbHMq7fHgWrDInBZ3h46if5mJKQGG9Vm/S8i8OM4pWE52lNMoTlI3KgpSk9Yn
7FzTChERaphoVCzbyjxRTsW48osjs05gQ6A7w20QMdi/Zsmq+TSR8uHUaymnFwpyW/dQw+Bzj+oU
Lr51+53lA8zACDJn1TXZhIZ7t6JyPMiuQ8ajLjsZ1AuAUO2h4GmSYkQ4Eh9EnBospNx0Rh2DPGdu
YZMz0LyQdSp/+PClKpj/Tm7SOKRRsBIMi5JVioeewRAXD7oQhCfKpsx3OZDYccU0LjnZSI7p5Fcb
lScZ1zPXiKKuskh/MWo2Hm0AFrt1JxKtZTuegke7d61gWfm8ZH/3C8awM+zhHd3LgWz1jT6s21cF
EiUp5/GSZMUl/nHmwwwqeLpT4IGqpCaC9CgN65rMRrQ4yDxgFQWoQ+d0W4kKgupe2SA2wSWx5Ikh
hifecCMnJyvWlXXhMRgJWyyGrVQdU09GZmWCFxonaKimeB92AX7Wd3Gu6eyQDIF7uuSQhnmXzZvS
5bxDeBwr+dvMhlUY2wgFW+NbjaTUKXsNpRhulYzw61WZH2uRP0HHxBdR6RgJKXiCeqiA2lZfedeO
TNAAXUftIK0CUUNkqnaloBXq0vNh7usYOgkZjxniXINlCvl5jb0AaTPfWCh4TbjzMmOvQltgbsa1
Z4x4tXN5aRPKN6CEyDWuL9j8WUH3SBrl+tBhuBwr3AV1IkVsvpW9n4zdKRgsTHL1zm5JTY7lL4us
JUhgQXChagpJbBb6Y6Sekuy1rO+MmyzMbreMEATdP6TlRyMetY55Y3Eo3IM5LMn9IN6TjFIYJLpx
i9SrZIPIppUt70ySWKqFQquSxby+SOyIRP4iG5euu2bYHqn+umbb2Zc8f+Q+EQZX5zraa95FKDT8
JuNEg0kHp3r4HgZgh7nFBsnh3GvGxUgZkLlvWsaccuurNw2mXKXS1Nx01t3Wd/24JYWqTiGXPpKm
KxogEzuNJkVvSsGOAQmbEJ8NRtE9h/naIkflOw/JPJ+7VHW2clOrfYsDK/3MgPh5uJtde0n/mQbG
vPR05HTCYelE6PTVE10VWN57nds2f91hEnC1Ny1nNOImkOQt8I1sMDt69kkJza9h5+oloqLz986e
lwQseDXC++wkeIuDOrlG2YwGhFEYEX8e+iFCPuqkyEY1LWQ4JEQvSFJuMSRm9yn8nTm+Zgl0fdSI
pBjT9TBeYWgO5UaYVNHRaOuLobv2xCwQjGwHOd0U4133WITyGEmKb5P7KLD5v1f2nYplPLbyLUdA
IbvfAUW+0n2KcOknW9V/6sKTbD8qpLhWZJX5J05wXF0k+6SXuESOeXlldSdILPOdCpAP+samaCbk
Ontco2Df4VgmD9R2VyLb85jWWS8SpQ/4HdGtwsJi16ATEmaTyhcIFBy7FvpLzTVP+fdlpxLvK8MI
kibrBONREzLLUc7uNKzrgYL0HCJm6c6lAAktk9JowOJi2JTXpwTTUP9aAspg7W+xYoAveu4w/HII
Aw9SUneuwnWkHgP/w3dPFg8WJfssJMwcR0ld8WwO/M9AP6roabuMX7815SsJubn8LqawF5VZuARU
ExWEYb231O8DVutVis44lW8FI6qkfqGJUeQ3vViJjlM41pD0lpF+StW7zG0b+N9YqTIrKWdM6IMs
ffKVutmUFtNA32cKLgFecYcnV5cOXtVDXa0eXsbvunjMQ6RErKY5lgddvBSwYRVwR9IHTgMGnC5B
EeVOMm6DSad/AbDNAN/oy/dEMU59GbG2HqqXbji2+XHMv9gUqdwD0BHozDDo9pN1063rnMfgKgxv
XXsrxha3xHeckk4S7tJyJ5AG2tWbnRxTSAPaoaMoKBNS382ZyzQSS3VOIjSLaXiodUcJbuIUpZdc
rTcNrztFxrfjOyBK22hmuvJmNA8q3BoTgcOzL95ssYk6J632DRS/cgdZwUcpxcyiUXYWfx8XPdkj
NeMYUH3xOMvNlwQxEShODRh9x8Di7kbBnRzGXgquBpmy+i2JLr1yUJJrJWg9vwXuPUJeVnvPKbM+
kGD1zec8IE0ZX9Ojhxgw3JCZPR6jW47puOMNtT3qowmqnWDgKbeKozR3bgeOm4CqDDVn8N7gR5nN
pVSdPrii6shz4lfn6ZHRm2HdW4hLqI2TnOKBPupqgjnZlyR6p95CsEvlUrNyhtE1zj4iN/BBBceO
mXZEoUnghVXuZEa9jJy5HgE6WsrJT6+jcki8HRvpBPqbymwknlpyzH8GV8xr7ke32kn6qaHKYiHt
pauS72KU2z2DNgSm+Bzzg49m2sgPWnDXOoqQmaI7OlFfSOrVTZxureCdYFMt2RPHrk9M220/Z78T
J2vxGXSHuHpK9YcUb7zOHLzayYCxR7A/z4OCmqYRjPubFhSAC6WO3Av1O0fW3gBn5BQJ9SJ9ed4S
b7W8mxkgAEPrZnKyu87xOtCcA6IZnqPpSxK+GiCxIzrLTH72Idv09mlQLyJd6cVOR+amn0SDkTlc
S8GDJa56iq2uWFXJSz9sa6qeurmr1lPcvBnyKgqgTN95ygVVsVVIf8hdOkZteUmsdRZ3kyE3RwWq
+PLcgpxZuEtbUPHIvkXUBtqLYGBEm9LdqlLwIFaqXH3VvkQKSDhZ4gyJ1HakAMVZKxeoXl+UsmcR
S3GLiXrr4cKiPMVzGcj1c22sOm9H9a7CzU2uUfAWq+e+fxPxPsIcZrJv7uCagoRJxImdojK8ZgPM
5JX+yrpVZh9NwJAfqjDEMm0v59vaPBnGQSp1mqhnniXoLPyNXd4jFE4Ky44rX8Ly3mIs0OJb6QM8
W6jxxtP2McX43qsYUCKGSBdcC3QAy3xeihtTwEz90KTz4J/K98JceQyBAOQzzVuThJjpC5AktQHl
7lkZEatrCiblJ3t4V4prVILh6j508yXqUMCs6BE29iYVh6C+ae7UZcjCS+0dRmOXA5qT1wbjNcb0
PC3zRxMEoZ48ae42aXdqsW8g2OdfXfw6jEezeIwqsLzvaeqY45qiy4xpboBYgHYDo/C7YTjdxPTE
0DawH24Y+BibBm+gvyI40jSPIbN0qz+xwhHAhuxX/faSfcM9HbHuILJHy8NQM/fmIR8jQx9B4cgu
jKzwfY22HFG3cIS2JHHRdTdQ/kl7jSZTLNtkt3jVxQOphhYweuOUq28oGu3U4dY30y8fCp97qhPE
EpsieHVhz8Qh/2s/rgvX8d+jnJhEIVMUVcFSkw6ipP4iD9x/a8uPyqS+Mp/bZJGUh0Db6+7V1T7r
5NvEKh8+ydY9RKdbUl9PrL2tR6OaGK7E0VMDvMDZBXGORZg2hIRqo9nzHeg9SdU+wzgaYyQoRqTK
9OS7RGzKzDZWjQGXU2oDFJhi/+NS7hImbzHVjIfA1yxP7Fl8+dD3zSzWEXgY7gXMfpzvaA9X7Cgk
RyHIjkaZgeZFKokSdl8YYI/lvcsOnbuuC+DpKEVIQKLAITcEbsa4j6IHaZEm74p2lZMz8tKQpyfp
IzYnGUb2dwevxj/TabaqArrlydj3gkXIicNzW4Gf1995hATF4cmuaPo0Ptt5S7jUSQDNmeoNDlpV
YW2qPU9fRJkWNbxeeoBLvxvyN7t8a+UvAp8e+Q1LO5rcPxs3e1D6uwFesarWav9SjmtGq5V+r6Qb
bfOMqpZVolwow4MuYTLwWwbUZxnjrvrlaXN+2ClHGTleuuDLFN5OhiEM4LalFQ//BGX+sugghJ3K
jvgw/JBQPOmklEQDskr82CP32WM8wph6zmA4ZqdkK6pn1rqZPW5M+2giGvIQxCvHsVhxGRvd1dM/
WnxknUVM5rw3FkHnaOopU48+Y1DUbmEDbluG+zbXiilvVMLSKZ3i+IkYQQsZi3vygNiF5qLN0MA6
iE1T6dQESAbgf6hOl6xCZcMG0X7jQ5aGBERjh3hUtgCF+7NpBdfDF6NpT1VoOtEDU+0afATmZ0TB
9Ou6Y+YfgYzaIZ7jCwbAPHpscx7A+jHGXBeMLU3kl7x5GKaREEOlepvIxJBCj9ymHjI30K34rJdc
anEJLnsupzetWBr9SXPP1Eip+iyYixnHFlDEN+eGAxoLp1XPIS3Br3F4GUtus4ZKMz0IPHV4f3zH
i5ho7hPWMuJQIv01j06FhT4E9AdVd+D0oxOOdH/Pg/zRkniwGQriNdEtTg00YW9ic16fk3E/oLQn
zwiHfT3XCI1im8tnjXL8ujCV9lz4NHBaDEkkS43LvmWEMYuLi0goIR/LohE4NZ7puygIQDkJ3Rv7
XF99Yf5Hd9Oim1bM+UqSvuKvM/MyYKp4rjSgJuuRIKaAPITlDOZuUBMFxkAc2Mjvv/3b3/7jo/93
7ys7ZfHgZelvaZPQN0nr6q+/a+L33/K//9/bz7/+rhu6MDVb1QxT02RN0UyVn3+8XYLU47eV/2OZ
taX25UBkW7TKLXAB8+Ebz4mFbComBYegQZB9K5gkUYpZXgHdVg7Abmc0/RWSkjVkCidmUKO/0fSH
ihiH9Dkf1tUPUIccPLTI3uW5msKO/BefXOg/fXJLsVRZtgSEc1kzbE2Yxs+f3O30LjJd5v2RXxTg
9abIcL052/rESGklxg4IS1zfgyXX6ntXgucmRkV9lsmmyNTSfe9slUFDN7LrL20JKZLJ5EquLyZf
sAnLhzayzFNtaCjz4M4vLNWz11XrPvz5GRDmz9+Dw26w21A0XVVk3TQM65fvYRF9kidkJpU+jm45
h+gVaOhghJ+0p87ERORVyAlEnGnngm6/XHanRk2qgy1M6VhYrk2dl78XUS8dfWulM4LYx0ZwDS1r
cOzKo1BV5QK3Sduh+bA3ltJJV9NI3aMypEwD/Nr8F6dGt//fryRsWxWqMHXDVA3t56/U0VRyM8MG
cm0gt2lU41ImRoswWAt2nhvLT7KnrTu1b65FRbBY6jXj0fKrcz6U8VfQFcAJTISgSXT05ZnaK9rD
//xXGsVQeoPwXpjx1Yhre//jv8ZGMfb+Ja1gP8a91j64cJgWVd15VBjk2xVZTnvQRObetgBCuyTA
+FP11SbLK8I3k/pUyijDNZxtizFr4EHUIQ4+k1GbLg3xY25y/bQa0iZ6Z9SjTb4L1UnmrtA7jn2v
J22Gf5ppJtPIix27jRnGJCDcE9wwP/4V64Se/bh4/u2n+7f6cT9/ZHz7wPPrX/75t1uW8J//mP7m
v3/n57/42yH4KLMq+67/9LfWX9nxLfmqfv2ln16Zd//Hp1u81W8//WOZ1vTIzs1XOVy+qiau/2sd
mn7zf/vD375+vMptyL/++jsJi2k9vZrH7vn3f/xoWrdYxf57lZte/R8/mj7+X3//T17Ba95+G36b
vZXvzefbL3/59VbVf/1dMpS/GLqpmIbNzafqusaNCSPgx4/EX1TNEsLSdI0xv6VxAadZWfssieZf
TGErsmWx7gjNklmWqqz58SPjL1zzwrYMQxampYrf/+sA/GMh/vuZ++OF+ZfVTbVsTVcsobIeCEOz
jenn/7Qu96qlRmNIUrjoXnM5xNB+ZQ/wT4flDxZ/MS0t/7P4Wz/eZLpLNcXUVUvWpvv4n96kc7Nc
G03eRDLf7QLFjdo+BHRlNSUijaYGJ4G51kA3JxeKU4m9Nz5G0/AWnK6MfDdT1HUIzyigqlLQK7cG
cA0CQm1vUyfvKSlxMUJVs7zT7yvzfv7nn/6XdfPXD6/LP394SahuLTI+vIXdI6TvFdckDLgSvtVy
GVrl6s/f7o9OyD8dK135+e3CLi+avNO6haap64YBsl+oy6o2Zn/+NsofnxPDYGnhmcaZ+fl9iqTx
x8QmLtpWZvaH385JbHiC+bCSP2l7QTxyEkxC2GrZnBKluvn/eXuV9rJqypQD1i/XndK0MDsHUDkS
wTNiruzjlXQB7rtI5tEc4fHNAM0yZ/i3aP7VN/+jE6pZiuBi12Vhm7988zyQVcPO+ebIy/bIs5do
SK0ZWePzcql8o+I/FKd23W2Uvy+iP62h/1wDcd1zTH+9DzRbMWRNMxVLtn45t0MmGe3o8aWFXKL4
xVZiXmzw8lp3z/0YDcarh2/bIovOZvIKdzZg3lnURBeA65mQrj1jYkXgAHs0s4mWga5Sjea28q4w
dmQYrAEI6mTSBlLg27G8DXXEGqLHsVCTyeztkzZ7kgFPmoOyNRqYE2NBpBaUgzpF4Nkv25KZrnsN
66vpxYtYnFR4uCEmHxvhuYTQEKpnlmdLFaLRyOghZQjDJjKgc9Chek/YHFS5ckmSEcCwcaT6W7I7
hgg7ZRunZM5IwGiaR8Og79hqPo1/tXnXR6gGcEDZYkS90xNgXGH7ycBS5FyWtvJZlTUuyByhx17G
4WBVwVQl0pNR2WWQTA4WoMq9lTFZHbxsZtb11upQKejuypQYelraxmQuUzb0z1XCb3XOQGnl2xR/
lW7XMw9+QW4XRwXLohHAK8Kckrc4P5HZC+vNortsV7dWfOv6mxFfJW7GEp6l6156G09puzJxGEUR
2t64WhniS1HeB0I5ci1kHAwumYkYXlly0ZRZryig3w6ZfUuAdbiptJaQeoaEObqWvyoMa5aSW1/T
VvMjIpLoZY+UaIxMM/RRROv1Hk0GpGSyfo5BWDaTbIiOTswQSTNI0RVvHhq4gcjTIYDqIBX4jeCG
yC99QuoXRn1b+QphYhmVBC7QIB2L4YJAlkKaXe2958G9BR5g14w1ZZKxoBEFcnnVohSc32uMAT2R
dxpRqty+s5jhMiJmtGYYWPIXS9FolCDPSCyuDXo5KQGJurdIjLNJnNLQw+CpdiYI47TeZD4Np/Y1
qUGwCVA5nC5ZXDNwhxF7Oil9NPzr0DfMVD5Tfq5AQ2yU18RCYi4nfE2MmgZp4dlHmwJuROLpfrb0
XiQXeZQqM+B1l1V7HQ11FmoAYEB5Fh070/7LZE8edmAOBvBo5YNZGvgcaNCgOLdH85YgF7Xioye6
mZ2TisIA2KcoVixsPJwYS6ERVBKRrRAjQkYvBTt6o2rh2bjdkaYo7Yvh3139a0BoYOQvLsOGntF9
n1cnmZmmP0EfNFy3zbdIjQUMR7sfnzq6/jFEjYSEPw2erBLmxz5/UskBzHSUh0jdJYsc3NRE8nvg
OtPJu1fQiDUdxAlUFBkdRBUrVm/imkReCel1UdLhpzTGlFBhzM0GRlvY3VvcarUs72J2oHrULULs
CLkcO2VrXWzyi1JPbHzvJCv02FJ2+QIvGzOHAgQmYyvoermtO2qck1YFET0hFUT3dxrhjkp5TVHa
Z02x8pKTbgYcbGnFswd1V0DL9KkKQnDy1zp5HYO9b6BPGd2XDNV66p/SkD0nLX7bbrc6LZmeON4K
HF5Ai9THHdqSQBKC7BI5Yc7MZUuixlVUwNTOQMRR+++oEIRZ7woTuzt+YwPwq1dgzWaSRD6ULj1Y
o7JNRm5C/cNwn+laxMWdnRKIy27uinomGDEZKsFAaPd6A+18e0/AC+J6J/qTKw58vVTX+PZXA0zQ
tj57qMEVIe98V/mIpQhgiHFMLFaKkplQPhYPlfdZuytdUogSJIEWuTajbGFrDzL2zJqbVsbMWQI7
SKznCm28zTpMQJqWXHEJ9BrLe/YQ0eLOpYeyYj6FrKBi9jy6a4vg2qIJCeODrOTBXZ6SrbHD5CoX
bUrPBK2uhjK/J8Y6JpgBIqIgOCNA4WC6AGe4CGPvqBWvo3vW5HPBPmMkfOqF6MiF347ruosdXwZi
ADe2DojbI5rDR09XEDkTR7IzYK9lAwNthtmTQbeJjmkglLmdYU5B0zFls0Psr33m+GilZOYhmTWe
ZELiQo5v3jOvxCU8Gi89+ryOkxgi0GMCVuEEC70nkz9MJnQdOEB9nGJXFAJAgq2ZdWd7JBc9Y6wa
ElMv0VTq8GOLnFarNVcKuJ8FpgktW3djSz4JA0Qp/CyRzaW9gk6HzEKPXEbNM1guGTUYDXhcoczK
ADdYjzKnB2eFUg4D8wAA1rAr5jD+oYx3ho8aBIo2d9gA7jhIo21hKTygjY3V09Oug0tN34w4eFVb
CWGurPhVzxAs2++2agEoudjIHDNG6h6ynETxNxGZnJ79FQQMVFP7ICeXmK53quYrtZX2nfoYgVKR
+o6cg/9L3Zktx41sWfaL0AY4AAfwykDMnIKDKOoFJlIU5nnG19eC8lYnBbEZlVlPnWbX8uUmPTD5
cM7ea6c7X9DSRM7amThy5gABAygsMMoGC4iButnq75IpueOYS7bI4PqSMCmEv152ZVCrEmDBIvNZ
MJNSj6zB07Rgm50OmjpA1rmhZdcmMj+S/2zU0SWTnY6Dvhgv7Q5dxwDGoilvPKYYwodRWmHJ9emK
ohcgmSTaCp8XGZO0Yez9n3b7VKnffCpIg+1tCinJF6lAIWY7k/pUbwX3vcmpua6/qw3mUdC18QBS
iET2Ur8yYuD0LH5OH/Jxwft+USt8hpoOsp7JBQGQHz/42TGw6dJnzxpax6SPNrml3MVmckR9LACW
TsV4SG3K9OGwzoweBUcO8BSTjXXptbDzTPq0abyOlLuIJpQqTu1I6Mur6JJVBdNSjZJ9F3Y8ch2v
+kNNjTZ7iZDhxcz6I0VAMt0GcRNN7MUyh0D060IT2yl8VkyWGp+Zjb5Yft+nOmr217IYb9VmWwzq
lamlDykBOT7qBY9sB2d85CcCmI+OMk9eSr2+KYpXs2t/tBUhCpOylhpinpodCXNkA0EsSO4MptaK
8N8mDa+LZHzxHRzVDn0mC6idhjlOrxIS7jAs9K3bT4hY1PE21Z+FfYrNE4F/MbAGNc0ujUG91joC
+VAUaIXlDgEZ3RY8mAhETxndGSltaz/bV4M8GLHmSvaeQtxWGgKT9ptidndqh8VQj90RPKQYTfiT
rPa04TI6OW2Ke7MnBnNMaW9iQ4D4H9fGpuGXttQvG+O1xX5fFaVbsV/rdWTTrD9SH+8iCfQFmrDK
tBzSeRFWeZME2pVkuCi9hh3p1emNYMdIB+rQKI3rSHtfEYZV2R6VZGfmr990yOKngl5L+DYRx6kR
llcVYFhYJhOawG2Dha9DWtC6JVWrlg8/RINft/fgxWUFIRI4DpTUKaN7OK01TNeVhY7GmB4z00Ri
T1zdDKhPo8ucNnDad25dEdA7eHsVX5IXv8WslK345pXe9wrVdkjyEuljzH6cIouvcLzXEqag5OPK
4JsqzpXWgobpVLicgAy9HzpS3vyW6UvtEBg1mw7QAOpzs0JXFDxOAz7K7HVqYU2izXDQ49g9APqX
Mf5K9enK7sS5c9Ncol2eXkzVtmxDN1SHqt/vJ0Z4i2E7xR6iNRBn9DVX5RslqQuQsBeIhTfB1Zkj
4rnx5tPUu6pBqzpVlke/xguvCb9yYZz8KNbOVl/Hrr9Jnz4fb1FM/HXOl5ptUaJRdYtT6e/D6UkS
ToMT0yfYE916tPf9xtgYR+vMKVCb/87yNkrd0U1tLoc7c2Hn/WVpej1VUYJYvB872nJHs5qORXnN
aujRPQgHmsoZsD1QMSwjl59f469T/WeDL4rZvYKhJFe4p/0BL3bwQ2EOc8nXeaTvfeFsaXcyaZDA
czx/7v7o8Pv+uhevD0DcMSlCrnvE6i+Y80dySePk0mtSt5QS0vThzMXOF/PZxS5eoEk19bGwuFgd
Uk+/5rJWketcd8gLtJXqqhfBGmDImXLRR/Wb95e5qHVZscgtM+UyyWglncPgzFbcnbkw8dGF0Yrg
ZRWqFMtmSk+LgApGRKqESxIw+XcwvqsjIPYNrjsUf2e+jA8vyZCCCp5jsC9afhl0YqXWwEVucXpW
zixXbvaq93Dmqj78AN8NM1/1u+/d1oOp1LNgYIOV3ApZAFVWDzG9Yi3+Ts6KW6d3ss+ODcb/EajY
1GBfZDUe6OIVFUFcHPP9Jlv5tNl1+b+8BfNc9e63OY0jsWjCUjZ8bODfU/gQeOo+vwHnbvOim+HY
ou+NkOvX5J3TfWl9UD3/7s2h8uUIOTe2Fm+n4tfO6ORMcuohvcb7tvNuOSRsgl31LVt5/+ZTmGvK
fw2mLSqnpZPW4dQw2JCkuIhSV+bWpinO3LZlY+uvifvdMIvXMxnCnO4ZXwOFjk3nZrfRD4KpaQK7
GlzSxI1cucdofFLubLdZqxyxIQqlmJR2sRveiDO3WHz8GP++6sVrXJjDGKg1V01q8HV6TbTABvOO
c9Q8zqKYyMfr9NAd06/jV0LtA+zM6cr5Eh2KO4oU8JnPrKJifmv+mATf3Z3Fm2sOlmpT4hvcfsUu
fU+RKLrlJj3Qc15rbrXHpLfFzoEnSToXaFLL2ZBR3px/G7R5pM9+yeL9jtrc8SLt16zVr1FqoVRa
SXdYBXfmd3gWrvnj8+/p4wFpbOgOVWbDXrYdqqBJS2Lq/3Ppt0TxrAMXR+LBOVBkOL/CLZrcf/U5
5N8DLlsFbU99NLe4wjDQNh51FzEKtxzFY5xHxwZGX8LO2LPQCLF5DUnDrfQ3s2Zzqjd7S+UEnzeX
TdVe68jn8rIlxA8jJa2N1PC3BaGP2VCum9q81VFveFh/Y1xJFedgDSe32l8m/JX2rbV9miEIBXz8
iX5A/GwPE6Xgr0tjm6vROoHDdOZOz2v3H4/WortMw8rUaGX9Pj1aVhHlQZEOlNSx+LeoeS7GRw3k
wIV+hbMbqS5kK/2LNbjV1l5/PviZsZ3FLCMLSgSax1NuZHO0ktm1SwUJWEoUHqK6ODOnaR9+3hat
PIq6tuOYi++pHFIzyA3O2No9CmJo/DC411QCXcw5Nrk71LRhlIU3+vPnl6nN88af9/jvgRefz0Br
O46bbL7H6TWEdOc47MKVtcWGhfqDoLIz4304caC6Ng2H7iOSgd+fadeJXLElE0d7wEnf7OmTbOsN
sdo778Y6gAY/RGdeow83AO9GXOzXBue/FydjW+3r7V87cAHx+syVfXgn342zeFv9eEyUoeON6TZk
M9wwESmrV6KHV90JGOPZ4T7chv49nFy8oHrm5cMQ8eC6Df0mPJlwmeM1/vgNRxmgXer8/Lbn9qEf
nzPeDbtYFnGRZJoYeX4qEFetN7dB4FNozzfxHPzAJr8pZtWSj+p2wpIeXPzv7rJcrINK5dRD2TF+
vVZXk4s8Jrh41bbKNt2E9/r+89E+3gS8u9rFZ+lMWdxE8Xy1J7kG0rHXXbxbRwD0HFSrS+xPELQ7
KuGozld8qU8Q6Vnu4FuACjnbYzzz7SyFKbWhsvcS/Jo0PU708Pzuy+fX++E0xMqt8j+hm2LZt1eH
1MZlxTSEz34DfeAYXyXHC2w1KyagY3/8qd2eGXF+TZfzz/sRF0fHdjIyNY4ZsTJey0pFQoxwMVag
2VZuq3A71ZcKarEZnblU8dH3837gxURkjYhV6GZQ1ZyKTeWNJ3+kEoCvjVTH2LQOnlEdyqTbdYRT
mhjsTBIrdX0+VFNpIVVTevJIOXiN0mFV0EHKEA47vuHWBkn1AAZ669pH+NZ5yZmd6a8N7h+3TDNm
1Rh9LXVZUmi7JLALm1umHiijH8LtvNOG+ud6Z9ZA8dHUaTm6Q9kCkZqxfB0sv82NsGznrY51AxiW
ZelHv03pqHv77qJ160ucodv41obw3rq/1uMVbu5dviFH9d53ozPLpPhojrXRrfCbdH7WssleZZ6Z
hfU0H1F7dgPN7VzAKd88d7wl522n3mBTXfmrnqx1V7sN70lHvTvzwsoPXhwkMrZwTAqAlly22+XY
iCovGgJ34DcHZHGFhYYdOwUkPxF5VuZblc6BMKBzlDtFx9ZaRo8xKuwpDq5GDMgVXRoqNJZiuCGy
LA8VbNY+WdCFyrEn9Mum0CgfLMNbxxhwpVE8KQUSXX+owc/5N07bvyYZ5n9R3dOOgFOpHizQdAgA
CdmUV5hBiBsBwQjDssYWCVpGPzS+fmyr9ODIdKuYqEEtcJFNQ5NN31eRTwWeZyoI7okTC89Ill6H
kfKQYAwJdJLM1NYdULhro+qQfWSQZdL22IezHHDw9Kx41qUICf4mwVK3/J+5I+6LSofaxKm7efDD
b23TXXg5qmwZCXfurylA8GpFuSwjelvBQynIekpA6o03WnHT+DQYvdZArq6/VqVXX/tkNNpjByZK
148mGmIbK+9EBKDAid0YzTbrLMJB5IU1B0JAFlIM/HMF3VPBRwkZt4mhz0p3MtXepQIMQcPQvyWZ
kdAzIg8nrUH5x/kjgWgASNsBsx9hZ/hqD1FIe6DLxXMjyKiYkvxkp9HaaMzHcaJ7KrVWB3cU4/pK
yzu1CUPXlmRzZpX+JYeooHtQGXgVBog2DqZ1T6bWypQqgClBgySx+2Mb1d9mZU6c15uifdTkU+eb
K43ttsgKgFTVXjGwJ0X0VAoU8FWaHH2welFkuFY9vlHLvrUq4y3XzddMKj+9oqaRHjoPSaITjOd/
P/P+LxchRyAqo0Ogajr78j+qRPagyjwMisF17uWWeLADTHG3dK1t+mPeMGarcx/9H1sORpSqJjTb
0EzUbHKxsQp82xGeIPsoB3wzcrAdpXNT9g+8PhI1CyWki5D0stGDLJeUZ6Yc7YPrRRAn6D6hrNHN
5ehx2pp9J3Bim/f194wyJoklHDFf8QCV+/GBFhjO13Or4rz4vJ/if13y34Nai80dlY9UqbN+cBP2
HDWBMSsFIf4dveu1AsZuPcFofpi+iF37BKD7zBOeNzWfDb7Y4hEnUAX2PHjjtj9xjbskKj7hG2Z/
t4W7TfLGmQHP3GJrsadrpVV13cQtbly4tAAuXWujXeRvgDoA1Fm9S6LzDc3Gz4f9eFSqSJxDTM3R
FxuAQouRU8WzxV6LV7X1XTRP/2YABwExejC2Zov3Vg0aM53qkYc4/SKtDG3ifj7CH4X3X++JzhXw
j7ARK/9+mmpbOTpjwBDk1bkKLta1d+td8kKyLEPNc4uVsxdXSDr+1TtiSo7ltuZYfB2/D+z01ZRO
HTHl/SG+DnfaLl69ypthra8qNiLnTh0fPqq/R1tWQMYuUZ2pZLRIf+vMgmSt6zM3crmocyNZyil7
4ySYteyLG6mw5VCrpoR22HVHCuFg7cZVHJOqFH2tOWJ0o9gEkU8UL8htomwQatbqdEdn/96B64Kb
+q87/I+00f8z4fNN8ZZB1Hh7a66+F/8/qJ/nDe3/W/98/5a9+d+T31TP83/xH92zpiFuNh2TBUFK
w3LmN+8/umfEzSbyVb4D2zEtPmmKLP+te5b/Rzoa+zVHo9FILe1v2TNiac0wBNMA/xZ8pP9A9vzX
BvTd3Kk6WAINZM+ObfNC/aF/1SLagGkbkuIY0mtOTJxyDSOzWSoF8KExGUGPOdFIf0EhCs8TGOtz
JEEEzsT+gxRmoa4G9lAjKq6BPZZR6hpIUFUtf0ZOzYa/tPV7WVXxZhzLbl+XtNnDRrpRbf9QqiQg
IrABzCPy9FAGUPMmhJTwfvGl6X0d3lL6wyToF3Rb0A+iY/BBktqlYdB2VTOIbVbp+K+tnPPnJx//
WFPoc4alEr4Z7FN2orRnzafpKQ9dqYRPcYjLSCdrzPX8Tl42IuIPj0Lfgw8iokQUkj3jYDyanj0R
agQFqI0a6yhlRNFQM8d9n3vxTcuP3GiQB1ZDH6FZkaFCaGZpbkwn6648ge2uGHoQnIFXIuPpiPDu
wIHSMe/2Q5rOfF9D3WPXRU3VmhqpX+1wKqKaqnMpYu2LXk7h1ip09ZsT2/oe/X21lcIPDkoX11d6
Qrd90sg8c1Kb7Z8zQAgLRuVGsSZ/3vJp2cHX8cmlTWq7gzY4qyIXA7RluyK3phsNEgodEe1RtZDd
pRvDWi184phLNklGX6J+bkKgeENY342GYtwHVWvufBuJASyxRjz7pmLfKVohviaZQvUtzOx91iEn
aBrMw2nKPnYUpPWOiUmKueePr5OtVTtMkuVRyQWEYLtSyQioi/yuGG0LQ2xDhFdZF/actlT42LrV
1rlWbdibRpCVwP9bshcx+Co3g5KX153hlJdOW6OsCb381YqC8YFjjviGcU59LFU9vy2yKiJBwbOj
Tdl09q4fOrqeqUoioWnX/lGWOUIffJ+AcNJcjse0FOWbUVb4Kwev2DoKtDpgVwk2ctlIEnj5eKoa
1H0j1yYWlg6Yy41it9ZtZVNGu4gN1QPQWfsEr3ggVy4LJUZDFbYsMghAX3m6AJna0jl0GmSrzsYU
jpQnOXpTSwJZ2UdvUY8CFAtbSh55E+e3WpMa6sGTNabwLO6Q8DgC4+kQsGQaYJAbCZ17wKm0tosi
u1ImlGm+Huk0ACfY1latkuOrhVem3WTbMAQFNVp2cyU13ztVw1TtIkX4W39SOY7LDm6Sl+XfZK31
t5Es1Sf0zHBvIq+98rUWcHOEgKdLtAr6T5+TvTP55j4KrPzQRGl1nQRds288weITxEP9I2qLtFjZ
mU72XZfmdwGf5pfYiZHnZWrq+Bu+Z1CfXTmJ0U1rTlQAXTqJOT+v8RS3WfjdikvjJRQADDZOX6Bc
Veu0xXEgR+tK4/d/89o6AlKRVKEEldfrWBxLSlt+ZmZvSmtjaPaTSYX20BcvHJkIWOxz8JSmRfaz
KQZyNLsY+oZT+T0RSch8YwxBITA6C2E1Dwd/bVZP6BZFNsrHfBT2MREqgZiRWmVfJlk3t36U4nRO
OZ+C0hw781qmtnfPn6WsYvVGA6eMivVFmvjRlW+g/dNiPSsBtqttBN1VVTfI8LvbcSIhuxiaaFYs
1eq6aojwCcYwv+25IV9tDoPqzahb000VJt11VQvCC4w6p44XK0jo+8QgMq3UcsgWuRIknCz55AWy
17w7NpPTnVK/J3MuTitdbAqzzN5Cw68OMpPDz6yGVycTpdryYZnkLTrgM6w2SzBpBogELSc2mpXK
VNpjF0+n+5oP7rF29Lh269IHqycizoxZAszEUMaUC7FGiPFmB9RmmPzpqBgpGWi2bpLPVU6Frbux
n2FLzg207nouopskSutjaMry2bKLxKW7Em4dT2vTC7+s41PdlP3PLBHKi8nS8RjEzPVKXeqXXlKU
j1MWzerlwdBPdluIx9GHsIhlRExEsoXwPLXe8m77Sq2+mn5S31YR6tvWbsyvVaw3PekAY3Togzx7
9pqpPvGWDd96EbBRUruyu5fFoB3SikSZKQ1DUh295CUVgLH42yV4lxRBpRp3BHVpda98mTSlovI0
OP19AevvmRulMVuMU/VDU1BMqhr+5qCY8aEE9rrFECQ3uczE0ZGjfZgsr90blk+r37Yz0ufnqpyA
C0EMALnuU5JYx8YihUuJMvXIoYBpOawGkyQsNTAfJmPqv9ujgbCsh7GjBwmZSoXpYHAoi60x2QRY
RTJsvpexiE5J3ToZLMgwu4xVC5piVYe+uuqDUUD4UofuRk+aWR0zjAPvrEdGSNx2/WNdJgg2g479
AOq4iXD5oFE1Kkw9HK24HhS0tXEDNiqMauNStL5J+IUj450ikbRPWUmRotcsgrmKlEZhNuXo5hID
Kd4EXUwrUutn2oeWsXYcfBZ1NE2npMdTujHNmBwN0dUmzgdR47uP4N/At401576JIu0uqSe+Ci8R
VLL8DD0y73ztswtOFRiDepGom0aJg4dYaJFbh57yYkc1Ru9+jJLQbWgw/eQLo9CCRCl4HnEyggWt
wuHGEYFKHUalx4fIuK/v1GDo+S1mZSJZbmP1e6IZBKW0VjXe+lXYXbdRCX7V9oyBmC4TnLWvdlsL
Vkl8IRW08J01Yt3XJdni2FE42ZWjYc1rdxHehSJo9MMYGzrvdMUa+GqPsTR2ae5rCtWbseb4pHmj
OtsDOMsVO1/xkZ6XQjMIddB7Pe8PE4jqe+Rj7ZOZteIG3x/uZ9+MdoHpR/cDU96G79f54oRghqrC
JL4Il+6us0NIxnlI5kJH35agJC/nebL/Yg+JiqgzAPirHdzhMgaw1gK0aowcSJktEern+DgapNUT
4fO/Dl3IhWU/bJPRi968qDRMEr4SbNdtZkQpgdGdJXF7y8p2Ld8ahJtUtqTqKFscz9UItTNtR+9Z
HdR+UzR0udeG77cr8uCdqxFBo9iINgTaHZeWkwN/jkpI+Z16HHirQVFO0BRDPcseMxsxZtPk2OPj
nJo5pbDnMopGKoVxCJdF9Uu48F5BMm82VRT1PAN4sc7jZx4ff/amIFG3tjPnZ6I7yl5EbJj52hzQ
EF1nPVtxpJBygHx0UPrszhtrFS1ZNqgQW7TyJfSciFQ8q71vhyLY6p3v0WmLNAxMeqjDc1dtPgVX
b/KciCREz8SlVVLDRRsoikv+npYd7UjXrOGqLvOYKN5xUr9EU8/uiBoXoFNMDaaxSYaove/Kgk43
pT7lSQmqcWDDVXmwTvFZppuya8d9HieAb+hjh8E+1/z4ccxFcGOFdvDWWclYQwkaW39T6+xo0dXq
g7lK6gH+hoebKWRVxAzIOq4pOZEVU0Dn1wpSfmfsCT4lW4onT7VHTEVWkaVraY0Ug5kWQ3MfSrqA
a90MOntt5U0gEH4KtguRYuEzSu3k0JdOoW6izlCeHL8npapN5/VYtSNbrMIxBD6llnrZrPTI0CBs
NUlxnxgskEjwW+Qb7NwsUsxEln8ZtU7FIgl5jhyXKiybDXspjYgBPSYMsQibhDp0EqDM9ZyK0OBg
6lWcMUlE2awnXfMhs5j+YCwiGsef72N2sePBsFmafcTZHhPijarXunFhIO/FDeZZoltZ49gORBj6
Hc8sjTAX6UP/5rEUS6icVrAeEOSVGxMZvUZKgY/eUOe9ImdH8ygEx22mFYRn+N6zRRFgH9Lwoygj
RfpUTp76MrYKrhnRsVF0LTxuoZspXuU8xKrHwnUTN4ENMsUqToXCD+t1gRBhaPi69HTcMbVruzHj
vBRiSyGjm21VIcKS3HLHe5waJ8C47yvm1TiqPp6VuvZzKstOHFR0DTMHkFesWPsgicPLQW9Mwr4z
NUNn7OnEPInpcsLiT8As/fSYtPSW/4MWTujztdECEc/33ERs8nlvURIbfKBKbUg2VEOHoluaCkyn
NmID7xZJa8Fy14S95T+C+VzwuLIvfmcKdNVJjmQcaFx6LxW9tXeRahE+Ug/VhLCY7eWIeDTUMpXP
QuvZ5FatjnS/7wObNDYKJxvPtMuov4grO5HxtTFmAUC+RLVC/cafoIcK1t2L0tFfug5IGftCmJyJ
UT3XTR0BhiwxhVrfu6BibxflwExU30z2Y9LW3yppIj40baKiRs7/W2vKGzedIm6Hl+YXQ99ld9Jo
S9fLMjWfp8/yrQmdGk6rKsmokt213hNN74yWc6hiNQCLNerRlfRJdok7z77tcnBCfd6D/swiw3jp
/NDY6oh/dgJ83fcsmHx061I7RoNGZloZspcKc/IjLT81tkAaZgpY5MmnRPXyTcMe7LYIffGY9gRE
OhxCHgFe4YzjcJoAUxrt7Ifjd6y1QoPUbVbY/Tplbt/UZW/cpCPP68IUWf0MpDV7E4ZB3XuKfevR
aM2QVAynTY7vSiy3fxUo3ptIF/VmdNfaL+eqlJRVMG7P8pR3QsQYO3Kf6cZtR6hdN3Y01UEeO3hd
1InCc9FMZ3qYi3LbPJ6BVBARFRtgnLqL8VSuuckNeZIpFBJ7xA1geewvEfmMMDY/v7ZF8fDXWDTq
bEvoKpAKY1HOrgEjNGOrngZbx9ynmX1/LGPHPnMHl32CX8NYwqS2pGqmri7FSlrdxQmCl1MCSyVw
wzsqKiu8l1CS3BTO2aWKSOmsCGTWrvxWbuI+/jL06w6lLWOppqkrzfS6SjuNh6ldqTQFCOImmsel
SfEzINPIddbxXltzEMkvzw7+0UN8P/hCWCOcgI4x0Cx0YF+p+/RX0zG8AtV+Q3bupb0LDtEVO7Nz
0sOlxfyvG60LU3ccKZCvLt4dqfeJxWb7RMk7v8DaWVyGu3JLGeWqWMsLlvm99r06YKg424n68IJ1
07FMivrUvRdF4iEItK6dxGm0dGhFP538YA/EhUTmmbL+fAV/PNV348xv9LuvESeRymGOACHNYmmO
0hdlCB/YSf385x8GvoT/ezmLG+kzF1ZJL05WB8ypzXEbZpoZnVGKfvT1WcivkTGaNkrvRZel0San
z3z9lHYvqXxx/LfPr+HDW/Xuzy/ewVhi/9Ii/VRY+iGpSwawv9jDWXfF3IH644mAG6J8bNGCXEou
xr4IqzLl5HClbYz1sEP8sMn37KEu/ge9lQ8mY8N6N9j8Y949fisoSoRH+mmWdyQ3Il9RPZDzVhZ+
AgQ+dEY4SHap/gim/uHz2/nhG/5u6MUbrrAXrL1Cx2JAVaddF/Yhirw1WK/V5+MsRbR/fcTvBlq8
4jk1aAsr22k8RR1y6mzjueyg6nXryk288Vbj3ecDnruwxbuuTJRKZKyf2uzWJz2TcqBr4i2Ug/Kv
roxVwJlVMzoKx9+fHj513Q4U/dS4FNV9OmPpSuyT47hhATiRyOZ+fmEf38l3481X/u5tCVOWTp3x
SJp5tU/zVAjm9Hme9ZtvwfrccB9+zu9GW3zOam2Fg+LopCAMQCLw3/dnPmjtwyf1boTFF835O0gy
3ziFX5K9zsdWb4ejs7ZW41eUGy6URqQ9+bnF+8Pv21J1qgY0jjDA/H4Te3yEjTEZp5Q6bAkp0SHU
yE7XXtJdRYPlhhBqbetVSQihstIHDTj5509xbpf+Mb+8G3/xOYgsG5LYMU6xXd8GPmzAxN8ERovo
2LmgNb42k37T0+r5fNQPb/W7URevai+p6cZcdeFbmyhOd0qeU6VQXaVvHj8f6YMpzRTsUCRnIKS/
yz1YO8ZUBEE2iMpTn+g7ZA+RKMjvollC9dtAGKP2hId8Puj88xc31dQZzNSwtNEYXDxUKcsIQ7N1
0r2BJM8xJOVcSajGCLh8n4/0wTbst5EWj0/NpJ3klqQJoCQvtq5jKfWtOATer2pvRuhlz1WQWm7q
Uyz8fOQPHqGpWyZ9azSbf5qoVF8WnV7ZJ6eYCCdNEXIlnXg0Umdt90Bb//lgbNulCt+HXa5c7KS7
UPeN0XROMeygyHoNTChmzsGUZ5rxH91NpAxs72jvokFdzDGT7lB0yZyTCpEpScnqFnhJYM+50hJP
4H0egt4Mtp9fmvglHP7jbZk3dY6KpgGr5u9TANWoehgS+xRkoN6celPXTN0EkAgbxv80bQtPbAtB
r6IkL4DO7wVnzGM32A9KMkI1rbex59+MkN+YF/1LZ/xSEVbT58Wm7nGejz8qTT+qEqkfwRwaESpZ
/laQGms44aHPzHVN9rwC2tt3vobJc668OtWXIm0Iux8PlkpNSgthHoNw9BySc9VV16EvLOpNhUim
n4VwHfzowniQTfg1wEfmEMSeDt89gDOTCRc4cVay7XfOQERIEDyOlXKXkl7TDOxgeQQwwokJB+yt
qgpYAZ1sDHVXklATBT/U4roU15qkpexoqziDZj5p/lbzEUFDg0Cum/ZwsrInSjlQ3PMna/L2ZfTN
8L96ZvS9FuF6KPwr4QHJGSiPm9Hk0kif2TKgXmNr1VMfMKsvGvWtNEguO1jSZW2/5M6gXzQN4E3D
LHeBMFZ1Arqm1e6N6DHpRlC2/a0WEw6ryY1K70tpy52UEDp968ZKJYwLykvgTUrLuvVVb2V6PL6U
nAy4Lh69lWyGCCkaOcmEfw+OO9TROq5+WGPMkxPxnRfnVBvIBDCmtdoR1eCVV7hxbgTncX9AtPgT
TybB2Yys8UtNcyfgKGhXlfWcB1weRdeceFVrE0zOulIJ3aoure67Hvx0tHvFuylruqTFro5LCmV4
RoNnu3jlIHkxBjxwtbgtdbgCGZoah1TEgg7NtIvRJdaZfUqzkTRbA9ZAc9Hl5k2aG4eGiC0HsoWI
2m9JrpEJJcmg8wk70RqolqQQ+kSqql8V3ORZcdnqNaQJsrq0mr1lkd2J6tnKp+vQ97a+RrZMvw2I
TGgSD+rijNGWKx7CVx3fhqC7Bphlzoss9sIor1LtBX/32qc8JevoVA/3dvy9pd4lwFlEMHcr03Cp
Bq0qMl8NlfS8hpIUy2pRTaAm6Iiw9gRkeOjUSsv2UlBkrWne5vYXeqfroCWUM6x3wdz+UajyZBoA
xGGghiTdxiY/JGtv6b2BfI92mgSYTUPbMq09bQBoUCSIdkVEHE2oYlbQCUSN9ZZL7qZ8E4RRg/Ee
BgTc30TmZyodH618zMyoB03TtpylfDAKFMdoE+WUqQwIo6J9bOOko7hcQpFRYxngvQrBFn0+nX20
9L0bdakfDDRqfkXnnbzI+W6V2qXSDKdkYm76fJile2jexkNrMs1Z48asuZw0oyQvlcr372bHsFil
6/Iq3L5aWyg0T2fLDR/eyXdjLTaGXg+AZRiVU/xzJqyx0YVp/jLsnJX/wDyVXBub7o7u2U15ZnP4
4b18N+5C6ia7xKBx6N+1ChG40c4hNhje6enMnTwzir1QfI5dVdEg9e/Ug1gRTIt7jzxLtLXhtsNc
Gtbb6DCev6cfbR/ePb+llt1UlCmkSEwJZ1xTND/6h/iRIBqw80RQb6KDv6FbeOZ+Lk0mf700ugmX
EiIhcq3FNsJCtBToqn+X7NM7Uoxv/StvQxd3Q3jaljD6q+TqrIT4w7v7bkjx++JeeHY5kcFzZ93H
JG20JFZtmBTdZNPstAP8gItZt3j+tPTh7X037GIH6qUB8SvRHPLuQyaWkOTCkRTicKRVL4r8/vN3
6Nxoi12oEOOYDb1/N/aVGygaBQOOn1EMNQcd0OdDfXTqNNmioTylpKOB+Pz9hhKeV9ZiCO5ImdoQ
635EFLGzICwqW/Ky1It/8QCZYzRsg0yiMIeX70xT5w0G0/ZuhoSAdmaDbW3mMgx9EMKA3eJOHuPN
P/SA/npRuUbk5+wK5R+D6gnyD53Iv0jkwYbm4T7Wu9suGG6zrPzaOcq3z2/q0t3yn/HQuYJoheC6
vKlBMyV1otqnfjXpK3Be1R7y9Ha69h6yF9qi6m1yzC+1FUk1q3DjYKK4DU7nptn5JVlugw2aQPAf
QLdSxvj9wdpG49h9bZ8SLf4v9s6jOXLk2vdfRaHVewtMwJvFXdxCGVTRs2iavUGQbeBdwuPT3x96
JA0J8rFez/oqQpoYtUanMpHm5Dl/Iz8JyyruAoCA44mL40SUJbvWaKrELgz7pp3tptyszqIL8Db+
iQn9OMpcJJ7Lae+4pr41d99854Zq070eattqhh59/s2WZCy+2duFuThZpMCkv6M06GQhbwf8Bddm
5TLojwgOPsgCeS0sQlrHX58IO//fvv1MfBubfgZ3D7I5y6eYhs5fkI7JXbgXUGgVxP5ccJkrfZtt
9XJzavstThZoHixKh/+UTdRNzOVLOgNkroyVegwb5SIfottEgl3aYNFuoJ97YmTz6f9qZHMsVEwd
hEypFiumsZhQtLX9MQ60Y8zI5uVP1rSVdrSS4ZWdCLVYH79CgfglK1Ms6CXLh2YYTKmVdfpR3+Ez
BduazPT6fGeviuv0horBiZGdirbIXyyj7eqk1Y+O9RKQgztfPh/NooT052CUWSdAURybDsXbjTtM
I1gPFbMKqsb5lfAw0NrEh1P87Q8H8SrK/Oevqo2dOcYwEvWjkuY3bajcmxPGyp8P5FcDZ7kC1Fcx
5sv8VYw2tJV0xHaj+VLuh23giXaHlC9U3+kxwT9sXXoYD7MmULbQve424UjE7/D/Q1tikTW8m9J5
W7z6IWrUxKXgh8xv1SQ/b1Iv7+0To13epH8GgWyryxRxDNb82yCG1FSlbmrHeoPvl37T7nCiv5/c
cjWJ62wdrfHy+nx+T0XUFqkmkMY8DAyNZT9urPpijthf5ysF972LOWLy+DcCUgk3LYXjEt7qcojA
s6VBdY481adtdqveD5iePiY7sRnR1CRjOHWJLVPMX5P6KuKSMNKgZSk0CwTbutwbV+ahO84sNYrI
W+ogMZ72SLadSImWcuTvYi7SWm3Sm9qSnaNzFHvnkanElIbH98q8oze5kVz1aO2metVdlBc0S13Z
lTfhXQdx/1Helev+5TdL9f/6PZahazJEJlrtbxeW09py3mX+sYjpwmoi8GLDefk7X9aiBT0f1RDG
F2OO5FFObMU/KmB2q+bBpJNvIJxZwwzEUT0Nzyj6fEtSBPtylEdRfVTxCjvxGz46ksBi/Oc3qG/H
OYSVPYb8BlCdByNaievK9df11r9CE+wu3SQnWy4f3IZ0nqEjzgoW5rs2sBOrU5XkzpEmNOgTPMHF
S2TdNvgI/xrZ/1KA/qnOZ9InFKDohxDP/zj/UeTPb3lA/GP/5gHJf6iWyusDCjY0fpqyf/GAtD/Q
QaB4DJ3LJmuf0SX/4gE5fzj8Cy47JHK+oMWf/Mv+APcDFRA0Nye1X9J9/qHfIAIpeDCw7F7dYrIj
88N441I5AAbxzprGstoGfHq6y3U0PIUdq98dJ9cPsQ7YcKUNHeSFNLM8eXDS7dxWQyFWK78ElaGf
+xbw3TYEOVbq3ctY1/IemnWBfCXiq2YcYzgc18ITVu+4QGT3AqHQRqqzLVqX54CIr6dSp56VCmdV
Vj163mqqUlgO0dxPg3ydpmD9VK0DLtHIkIVChMm1qHsJikymoguWP62yR6VwDE8vumf6nC+S5jsU
OnNglYXBZYym5GBjOJINIaZ5vnHf9tShFbu+CeLoRm5VDHw73QbfnSCDYoCrrqhvs3M82af9quhU
malLPUS1fyQn2he+b2xAXaqPnSz7O3CVce626jR2aMki0wz5T3oAF2zvKGJl0VZrY3CMANIASERi
xJkcD17gZWAuGyq6nhUGeNHaRuk8A/+Nm1VN5fLSSCzRXgMM1X9ORYKxuJKNh0oOC7fInPDSCHHV
HY2mwRrLiWCuj80TtEsq/ZMd5JS5/TbagJ+iIK2EjYMUrtpfKfGofrN0JYtLZCK68LmqnVDboZBE
hTQeNOTEg1QmQ7Hq4m40BwOsWjO9VFEHgB8S0AjTC5DVoTCG9LbPzOosS/FOiCQAWwhzSsUdri3Q
D5CWKC8B7pYmuMkOrLItJYirz+XoYGpQVoYfjigyFH4HiOKYbIoAAd+mxSU9R/0tx6HRd6AMWFM/
ulhbBRJqtX63iSKl/E6+3VXbMccjsVWzEjWoIL1FNNVHPVzpaF8HabbXnUFsqqRtro3AgY5QZeqj
lenasS8TWKZWZDw5MhYjKyE1ym2cWsZDH1XThURr78Joq4LeBa7nTpJZP9g7zUavEBwXOp+30gPH
0ytZb1b6UEu3Ui2jZp/SlqyKLroSs0K70fhYYRX+Yx7iJl3nUrhuyN7vsGCZfa1tmB6jgk/8mPYF
JR28q5xqxHNNMqb7zNCnnajs/hBLkbGVlbHdtrSyekCbkv5Y+ZONAXj6LbIG3k+xhnvPZMtR5+ZR
r72A6+p+NAXit1ktld+VqkNHVxGJtYpsPdyOJXQkfBAs/Kb0VA10hGxlOBJW7murykfFuLOwRhrs
zDprKwwZC7PIrlMZ4YguwWU5zdSR+zmqrsRkZzudGudO9o3qpoZD923qNbRkO1naKVWtUc2XphGr
9zI6pGmJlWqnTEc/VFiuCJq4SZREWyHkwCv56d/DtMJNSZfFme+X/TkpqEbGF6hXJujMRx31YteK
LGMNWA8YdNroMcVyNOvNeLAxTLN76vPWaP0s2xxVVkWHTBP67da02349kUausXAOXgC6BhurwgG6
E2CiBrNzvgPE66t1KxJlC0No3ClCFWex7gQ3SWHo4aofK8uNE5WmSmwhIhSI8ZCqRrfTzHa47eLo
rsvjp8RKgEmr6W1iJ/ZGtTpkMGAueYEJpacucgHlKla1s2oS3V08WrCiSp8bmfJ3oWo0VmLk8dIi
B6Q5mlWEtBn0rZsxsr/rVTghWdC15s2kF4V2MYW9hIl77MDxiquUL9INLAPaR/66ynAtCBw1eQzj
RG5dc7KiAxhu5xqq3vBSYFC1DquhxKUqKeBE5WICwNwhll7SNTtWTo/foTN1P0MZnXOYDSNGoQVa
7FqTa4egxUsxHGlYZGkjP+ZZo99Avxe4ieeq6WltRlIuDfp6khEmLuxyxF9a6q+lCleyIscPatWY
/YToklJc11RzU1wRouHSMeqYM26qrC+yzUFXp4r6UuXIQmtOhqu8pkXbKBpAuubgtcOyoBGHGPde
67tswJMP/4NQ0s29mDTlCvBT3yEw5zsvNEfb635SA3ZxrKhI6EfNlQYuG21SSWwimqSAaavgGigV
xspW4dCONMoQ8RG4i5g2dk55N2WFcqkrCsJVfm6jyq7alTMbxpnxoTIz/bYr8xzbjzSFBWSgMbXP
/Sm4FLYwByzoUuOmAWgAfF3LaRq1diiCjRBl3206e0IFNoJdd41fpvwSJI40czyjszwu0+eZfwJX
hkt5TYckkVZdmzZnUSQATzZKdKameXgexXBQV04bAxv3Rb0v0/hnG2nTGurJjZQphy6DetPrqxzB
+awZ96Y8XHV1/xKCUO+V/lBGx0KuDlnXHBob78YAO1CsGMLhog2wRyjKM2MyL5DqoA386PTmqkgo
9EN+mlpeBJCaVqUW/TBzNEnrxq368EEgxeyjTVpXT31mwK5BaTrtWCIybbSW3tmYwjZStGe01Ro8
hR+DHLWRfnALdPnHPMbQPnDO6poGRoQ0mZFofHxjHXN32mXnto04b6Z+g9y329fVWnU0jFubQ46U
Tl5Cg0E9exaeL5WvvtQCJmf3Gviui+LQGuohowea8LGN9NF32lVGlj/O6uUKxsyttCLbclMEVeMU
8iBa8fh8Yyc/CxfWW5XBKpAiRJjsk+k+iRAQAngsAlTvKuDcwY/eYeXZtdtLOXYx9rmD4Hym01iv
qULlUChwC8kxqBfRfSzQgBk17TtHxT71k60UmW6T4HiR4lcaxDvKrphJ9jQTYy9VeJ/Bwxrbn0D9
kf2+s6fGs/P4oCjlt64xjl1Y3UC0440WUdPWn1trcOu6oPE+uDTur+qYLC5+0dTxLBLkCeN11JNr
KPK+Dp2Vbn11OHAzCQPtytxiT7MpwgrrHTvdVzLMJqkera3lcJNNQBZhwK3wbrsyRaqA9+euxsAy
Nqxzu21/SqO/yTGDtILBRexnDaeQ88B4EVVzyXgu8rTetyarP68jtwhyVyV1Mhzxs9WsilcXadU6
aeUIWHvheJ0fVS8wf5GLVMtm41RlfOGUmfotT3ArzcijNgpqQdcQXVtnJUe+ed6Fd9FuwIBb9hDV
cX1r2iI5Haz62svS0eW023Nq5riglFsd104R3llae8aW3BSK47bQazULvZIKDiAaSEk+OiS1sBMw
SjgidOWWvkSlh08tSynAixGv5tugFptcym8GVuYo8Do3g2dhPZc6Lg59EqzlnLtBTfWNkI7zGaGU
Mwd0XIe14fWswxxz0sK8DEtU0TttlYQQFLLqvs2aMz9mQUfmQ9fWD3YD3KPCYAa9SQRcpeA2ryt9
DUtmo5IXSc2PvEPbOkSjh80k+5HbQ+1SM+cA23rVlD9Bb+3VRFr31k3vw8i0BaLxjxW2DBUAgUDH
tiYmOWhLnIItHIXuAmvcZiaC1VhEcZZvFB+uVCBt4gwp2w6Pcr10J727FgEuB1JZfJfsaxgIm7aX
Lypdu9XDbCvlB3AwbiBm9+XvEWiTSOF6PFeKS79NyNEpCGdcACF6tHyozr+t6nlb3tqGWMuKWMMj
WDV+tc175aBiIrluI3Em+Gh0B66GIcIds3aOcN0PgLy7In1U+nKdOfFKbpJzePawk7oVVxpeUL5n
1vp9Z49sRH8divJhFiaIA6iKPZpN+3K0cEdv6lVrQ1yqhpdkGrCyHtdRG21ru7sQZnYTqDx4NAEd
7TFMjB3Oni6PrCu1Dw40DOHj6ddN8NDh3d1qx0S5SLXjGCfrUG42vZLeJBojNJ4kDShO2d75wHMw
2ETFlLGb8Zc+73eyIfGDB8YjNlpWkWxI20RXXdDDa4O3FaIM0J/uQkd3kyCDRonLqZp4lUgf5aI+
i5FNGLjgORGuuww/Fh1yVJQeI5PRiBg8qcXbTBoetNml2SyhZ6eX9qjMIvtrCbLUmPtfqAA+FA6O
sWFxbtnh9x421qpInbOpbSP8d4xsXZuwllSpbpBMEPqmkZWZol8Y3yM/w4++d1m0PaASTcuw8rFh
jw7e1FWYTdaGzBFd7O1M/wrJXpzpE4iHVljK2hjC2Vcjidd9GQ5bHMa/hEGrXhqjcVvZFFaL2eV7
nAp7lda+s50UiPkwHNkVvXM9qbUxrpzeOU59ixXJwGOygANspSgw+QW+zdMQW1c9l/JFpEAdS51Z
qFwByxIn0h6yvrGLs7DEc17YZx32KgfZ9vHeCbu7wQT/EegkzhHvGdS3VW07KNWujXWOHZG5carS
EqMcc1QrhRqSUre0H1j3PDgzntHR19JRLoHgeY01Xmh212ynQS03aACoWPxl28KuvLxs0XZAVbBW
ujulT+5kWsGBMn6zwSVt6QxhYJ/KqyhJXSWt3TaEVqV7thwcGh4CUMPXdSJ5BuYxZAduq9xKGJVD
gVhZAHZY7alrdKGJlay41gr5GgipdFTlMfRsbESEkWI2pkuHJBderwXjF0en07ceUea+jYRh7tXJ
dw6t3xVHAx3RddfBDTdYjy4ADJI1A1mFOBgwLRrAEZmhzw2n8LNTqKEiN34EkgqdyBbGSpXzn4o2
PlqJ+dw51TOw0Z/plBgHjugfNGyYtrY3kQ2t2G69oJOa8h41Gl7BcsDdxrocQIR1txy6vWtn2tUI
RKjMMAQaWmlrTAXNpryH1IY4WWoGK0CBaxwa6dLY+UUzAetJwqe670nOdNTdslwTbHvyjMy/RCBk
hdvDfSCsSwoJhtsUxl2jinM/1x54YPKszfMNW2krURuxYLxqxkjiBgCwBPKOJhXaD7s6upqQnhty
caGPvGPH4swPhgufrdOU+j6VXwa0wAy8Y9PgqejajWPnKCvM+mlTd1dKRuqpZf8tGYeD5GOyLDpe
Mg5S1RZgqgjNjdaWeBlp9pVBXYN3pGS49fxIEGFMHVd5KcoY4e3+AfqE10XYJknYv/WA0KRvQ9fu
YY7iP8TAnC9+YTcrqeICMHpI+v3k+gJVoRYogBHUqMvD1dO7YZahE+atlks9kubDXT6CEgy78Dx1
UF+sM/SV5cjaG9NwUarJTk6zO3Wy9pKWjKtiSjksQPF1P3F5PEsjjLfVwcFoCjPYDvENzqlnnrmu
WtxORnhDKQX/pfZukqZzZTRTHsbtgyUKHIeSL4qMs45oGz5Mg534iLo1CjGJxM8cEjBtqhZikpbF
YiM3xjkk6FtIQBda9Sgc7JnElzGeDLfoymMtFdW6h6aOkCNaEtjLx6WM97bczyIF3NCaxXa3fkyo
qFBKmA2mWjRhUHbqdLBffTNhpMBGWVVV8R0Nvus0lpHcq54NVgiWXvazlsePJSoZXKC4ktitdF2E
4jEo251oMtdSi3NdlTgAwxvfl7dB8IRaxLYdpnWRllitWSjCjKQDeIVb7UPmZ8HFIKyNRbKYY2oN
oRvqq59q2mHqYoyXTPC9KMdMx1BPeVr6gsNgJojHpYVbmyPWauAjyAOl80sccOWT2La4AVJCjooW
Cx1Rz6mCruc3EeB5eTvkiZodstKUdiiZON+0zMAr2crwguNBpds3ryqo138WHl8z/JYtEeqRzi87
WHDQcO6AbL0tk5uYy+Uw2b0ZQQHvGk1DL+1/gJ7a49V2i/FR4OZTuVJ/F8y7CLtoGFLuy0qtiT09
jF9iJYPfnzpSRQZtfkuzNr5vyxr3atEPp3pAiyr9u/Euuoi8LxvIv7GXRKm8S+oWqrLTmTvg/JMX
YaDcnOhDLNoQf8YzVY3iMagmislv59eegi6QisQzVOm8yRR3GE/BGRbtyF8RIOMihGHzFz7m2wiU
olBwMDOvkM1bs+oPAln2xIlOfLBTURZNT93q2rYKck/PzgwT2Q3nTKZW+Pli/OjbGJSAUMmSZcAm
i7nyqZdPBf5jspmLje+MdxIZpCVNpTeV4ym42cfBLMrUNImArS+A3TE1Sl5KiTc7FQD5WtOJdEW3
nW7rdXiL6xs+baCKixGmtTtd/52B/hV70fOPHT1CJz/xItHyAA5XZR+vSszJTGn9eaAPvxpr79+D
XLRYIwP/rdpi9cG8RsYibHYYeKH3ENl/6yCBc/DvUOqifSwGX8oEWXH5rdEQGFgD//JmmegUCyex
5XntjR6WZ6f6fCc+43J/VSlyIZOWeBOl+Ci8cXBwrttyowlxYsGcmMpfKK1XXX9jiJIubhIvq4yv
Aw7fLrpyCB/VtnZiF7wDtHI0Qk+x4ThwNNP7f7ufwzLR9aBIPV+9i0kzJkN/dApyQnu8kqb4xPn/
0fH0OtjiHBad7xR5lXpGmT2YRpBtAs0+xWL6cOZeDWj+81czFwYKfI4w9RI7XVPf3djdLGoz5IX7
Nxb7qziLI8rgTsl5eHjK7H2K8mJRXVjd/vMY7/nc89fhIEJYAHzCO4TVZAkNtZWU+uuqOceH9Thg
RbnpgMZ2GPWu8sNs+HhiRXz4kV7FVN9OIN0yavBj6g1G/6Ko0dGRzROn+6kIizUnprC1LCVF0Uzj
rb3Xip+fT9uHu/TVCBbLLJuw51SYNSlMziKELgJ2a6PI6yb5Oyfrq0CLtRaZNQ2CjkS+dlJXjprr
rgwxX+RZixvy39o86AeApED62FySmGly6IXIIMj1Ke9kfbicUvn4+xNnzvrCKlg0VfkF2nm1d3pV
KfyuLLxELg9l6OOt6PyUomAfCfvh80gf7VLQnRpYPgBHLO+3iwwokiorZH9qUl4a1A3dscpMt7LK
E1/owziaxaDQJqATv7iSCrLcqhkLanmScS6atN7h6Ahdunbiq89H9NGiNv+KtEST2omhQ2Ms0Jas
zgtFXDpDcwLC9OFYdMQjfmkOvEOSjkUUGCpUnXFw4L2GBso8dbGtSlP5GycAOCl6/RacRW1JFxlD
oFnccJ5J4Y+Hp3U3BtXvMvI52Cx75qLYGn9dJl/ICCqV1JTAB+xzyoAJpqHSKQ3pj+brdYzFQUal
M2VNlN7QRDszkW+m0ThYmGB//t1PRVkcZghUdUprlR6VEAt0Aq+pNOjo+ucnoJUfHWqvR7M41KQ4
iMq+Lb0wqB+bQtxqUndWZO1Rp478+Yg+jATifGZFcA4skXKoEJuaKCovy6cXKx8eLQ2dnFhLf/pz
1vp5rA9n769YS4wc51DeS6LyorH8aTekOH6LIbKciBNf6aPdifyKooGvQRJ3OaapGSk6IeMlqu42
msYfdl+ewt6dCLEcSl3zfhitzEswvnXRwMoRrgz7E/vmo/l6NQ5j+WgpkD/SMwym6XkhMvRVC7q9
1ObfP/8qp4ay2DmJ6Vf4+uQeZ4ug7kIryNK63ecxTo1ksW8iReuEbWQeYIQnQFLnudR8A0yw/TzK
hyOxFZDjOAUAw1q8u+q8rAY1KEhvzQvLL/amUp2w4vxwHODfwS1YENGWCbSRFxWYlMKD9+IVJuiW
VqXD45Tpif3/66e+xXI5MzQMtzd01s13jOS0DYY2c3IvHy6HwtyUXj7dyNlFCdYCJlgvQfAtEVsr
a2wlEN61YMmS90xVfWNTFbSGE9/vvUYCR/jr37N4VuplaBtSl3vo4yL1ugrkr3a+k2wPPdV8HW5n
nOtIJwmp3WR7qq7yC+z/2WQs7nWKbf6QsULlqc5uBr2G8xtV0VH3tR9jE+P1V0OZXpUDwq5rOUrA
L2Nlgn961+SdQr+QThOaZ9oEbycfCuTM6il7qZSmq/DQoCC5TpIwKdymV5vbVospfFd+rG0qBAtd
Kwjiu64z8nvBE9XeYIZhbaK2TCgT6npySZeqM3/Sf7LknYWysLYqMq0+qOgqnlh78xS/mQVFMXQu
UEoYEC3hLLzNorRk6EwAA16o0zscKBXyt6swFJtMl5j2wd9R1l1/vqPe0y0JitDbbM5kwZx7d5T6
ZpLFtuwZCdn1mN52ePLEJuTLAKsXo3P9PHAdJz3T7HEX+5qLWO+ppTefcstxGyYQShuIvvZOcSq1
ayl2FOzT7P3k3Nm9tfJxI+xsWIMIGZvtypIEzQx9U42nSEPvtvs8egttfl2ZOfpL4acc8x8Zkw/P
bEfrzMjtHnxD4jwGppLdfz7R767hX5HY54gcQGxdcim0ieabUameZoD76a+SInARunS7U4+YX1n9
u9nEesIAeaWp/PvtKrL12ugLnXLyJjFX3T46OG50bu1i+AYn2WzvT7F5VLD1bJPzUmZcb4OhszE5
UwhlYmt9mQBK3zVA1b7PckaW222cZD/km8DFBPu0XcRcE3o/zr9CL261qZQtLbU0L0IGxFWsckPH
9VAHwR207/U07rVcwdgdbwUaFN7n33LeiIvQPHNsHvKsV+7veVW9elilgAW6iYr9AAhlg57mUxVy
GEHsm0Vu/fuA0uDm84jvSwcKQifQs2YZOIoHy5dPNdY+NCbNs0FlhQbtoYIy911bg46Qj1pzRYtk
LB/ySqzi7rs07SNlOrFNP1jAJlIrSK7IGJy8O538wAGyZ2se+pOrWnbt6Do3zuz097cJKGtOAezb
ccRarl4xlCNAUsMzMDTY205mXY5SHT/GhYnacScPzYkMbEmx+FUBh4am4L0KFRSm2NtvqSX9WFRZ
wXbxdyry3OJSINZxnW9xYuIaRPD3tr9Ij+FRo910IdRLwM/p1tmg4u/2e27wM9lGsesUPe69JB33
8evfNX+OV2ss1+Qpbyraz2vZ1ep99VB+0b5Avl3xJIEHYt33BSISd7p3mnby/ghZxF5cRIYUTg0I
kV/lbds6m7dzxHaWcGHsXOM+Wp/ilcyT/GZDzQE1qveWhVYKMphvB9uVTWPpTuHFQnryLXtclyFt
PqH22okE8lSgRZbj11i500pE+QN7rapvb/thuhp1/9Tn+zgOtSScZlVu88WqwkdBAWBcekWc3emj
/FDbE4i54sQ59EEU9gib0oQzQjVkMW25gdvBZFae37yY/b62Xrr+6fNz54OE26SlImuURrlMlue7
4vMEC4hgZChImbFTHlSAQKdqlB+NAx1jTVfhYcPoWsyW72SlhfCMJ9L0ECg1ckf+rkrNzedjORVl
saPiAD8G2xReKFB4mDBns+zHzCp//7mN4KlhqAhE/TL8fruUc9EBGha15/tNswsR2k5WA+xT1x+D
tsQDIK1OZHDvzuWZqosggEZSAePvXQLXhLpcpg39IHzD8uomzMCulPp1afb3f2MCbSJw4yG9tTyb
M7kzJtjP3mDm4bbWMtNTEev9gbWK9LufitsOazZ5vuuwRFy+8+w4S3WzND3A+MV27KQnqRWI72LC
8PmI3p90i0CL80CygffpjenJO3tnbYtdjjr5zWz4mG96D4yqfKJW/tE9jgKVPNdDKS++k4QKNNWX
0t7kaAXCe5uctbt4i1XYGnUMfxWvMDT/3fWoQHtmT9nw9X7xyt+uRyXzUyfMfU/Tu6eyVc5Vofcr
owEha8rhiYbQu6W4iLVIyULg/JPS+l4afxXT0Wp+ChUUTHOK3/puIxOGcjaEOZY+T/XFa5H/ZpBG
3fHq7EeUNvgqpgBfwtWJpTEfnm/upF9RsHhhT5HoLZO8qGnaKu58L0Av1R3Om+/VTbqWNkhLRqsw
W2sHaABecwHGaThx6H60SBjgX6EXJ5WqOJWiCCSSqq1+mPbKWbKjX66B33StA6YKa4Cv308M94Nv
Nzu/8QyiVQB1fXGXtOYQxq3Gt0P+ulhVl5RyLqID8s2HFpVE61Bc64/pj1MubB88PyHcKRDk6FlS
ml4+i6beFJRhqOTcIArdoUe2zS58Tzz4Kx3vVe+kUMy8Nt5+1bfx5gvvVVoVhb4eDcRLHuK78Dso
dc2Lt/KTNFuRuJGzsw75xtmDvAld9TKvVr+d6eCuqxqmRsUHlRNkFt7GT6sEeJ1a7tFcW5WVuUqn
O9s+JdX07tYmiEZdCe8BXifvakuGhI2VSJt9DUo4rNNVH5xQoPrg3FRRveYeoOczv/zmLfpqGgfe
febUib11NHcAuz3JTc8wPnFnXWhpfUq8+GS4xYaoESCEyCP286mJZBvtpVXyFUG4NZinncC293cT
KybQkHlDm6ZuODx43g5PDdpRDEOx9/UazyA/hhu00uThacJ26ETJ/MOxcR0g/2ywD3iDvI1VWcNo
1SGyBN/QEtqO98HB3+K5gbzYDpgZq/Dzjf7R2ngdbjGV+KF2Ckq5e8vJ03MAlzAppMZ/+DzI+8OE
+Xs1psVhkhdI5kWMyWrrEgnJ6kU16qsBtNiq753Hz2O9vw2o+imaZpA3UvJYVmyzwi/iOq/3g567
/XjtS8/B6J+4DD4aD/cngu+yyoN/CRQhTekqHin7Vs5Wk5mvWivGFvhQ6b/d5GLhvQ60uEErwwm5
8eq9qd4NArm6FJKlfuLJ+0HRhiAqugHoJlBLWD55ZYCxY1M1+24Lp35juhi70ax1s52/rdfjGhT8
If16Wur8fYl5HtyruIulF1Wk3/Ms+hfVpfSY3NR4bt0L71t2PkmbcZ/eSOua3GHz+fr49XGWRz5y
jWgW8E5SWOBvN5gsdSad1WEv74JLFBztn9O5eAKztUpc/ejfdS5WgLc1ZtJf4jPZsy+jl89/wPsF
alDRIIl1qNvMOcvb+NGQq0Ed9/vBkduvVavIuFPpzpWf+79fPCESJzLXqYZEkb7Ydj6FbSeZ+r0P
hjhLxgR+RH8Fl/VJKcSpRfTBqH5pBSHDzgVNOvt2VLP3qYGoKldl7BorFFVdo1wHm4xcFlFl3QX2
vjb2n8/k+20Iuw4KHiADfB7Qc30bc/S5jqp82BtZq69S38dvqX8x+vp6kGAFfB7rw/EBzdBV6lCU
Nhfjy/2hHqpy2Dejtm5EvDVFuA21bPt5lI9H9FeUxX7vdKXHfX7Yo61mrdntB1say02X2WiSFuGJ
q+bDITF7HGNU2d/lHrk6pKKYhn1nUpdFK7QzzHPZmB4+H9KHUWaIxmyBDE5j/vNXqcGErWaOLMd+
gsmjxj/CXKykOD0xlA/OMOqvtkKWTPJBsXARJY20EBsWjU0dPSvFqr4sDlS6b9PHepvzHDjo5+Jr
fmFfSic+2Pvrk+Kngd0rgAdLf7eZS/x0MqO196Esbp0JSL+EteTvLz1i2NxnzCCF1sU2LhrBI2qy
95qk45SjaHmD1inkjic/Mcc/9/H/CoL8k2Tq1cJdPzfP//iRN1EzXj5nP/7rnxfP356Lf/yf2//e
/N/XeiC//qk/9UAATP1hUozkkTk3iCyTzfunLfD8JwZVSurhlMR4VRPpX2ogqvqHitSERZVcQzML
aPV/5ED4I6gOs9MDpzMLyFF/Sw5kPuz+utYkotA7pma6uE6CZLAxc6i6M6vDxdS5TArtftAuejwI
V/01mhdq7z+23bY/a3AMdLSnV7N0/WeA16B/bT6SPoq7KJXIdCUbdbaq7Mbt1B5S5YjF6GUe3Cuh
7cmV6l5hEfuM1+PaDMx1bdECKg6SvGn126rxUv4HcmrDc/8hyxB2Up5ZI5wJ86pPKYvptocz3M5O
nqAZJnlw1pJajcPL578dKcn/x49fbCnLgRAfYz58lkR77N5i4wWGl6JtQEZSNHsyBoBX33LlpzVc
dt8UE1jOeuqvZUyVHVjv43XvCNdKL6Wn6IW/ywBEF5M3qeeKen7RSIcqO1qonMI0FdlW1Q4dZB24
D3WwGQ7F1+pnoo9rdALxcfNqL7/Iv9bQcFHWmxVRxW70/I2xLtdYVWwGiBSoZZ+jyr0KNsHGXkcu
rEeUyvIrafVirbIVnQpeq+cxgsYuRrbIVxiQCzEKU9M7tb8cQi+u9r7yZJaXaXqfD4dM3lja/azy
3MubPn2cOVGwF+BFQes31mnr1liklVs72HbaekwPX2vY4wckpI3oCpM6/DM116o9c1w1NB2KrVHL
Wx/m1eisk2GFWECl3STjVZWuC9+1TC8VEHXvyfY5yVCCNiHibmNx0KvzPrvUm4cqPyQjnVBPKT0z
9BTdG7rrqr2ygwMcPbnba/9D23ntRpJlWfaHxgqmBTCYB1OunU4tXgxBEaa1tq/vZZHVqCQrOtj1
MEA+pIikO03ce+45e689vOvl7MoCuX3EKfopf83AUOabaAxsK3GwjSP1V73qNXL7+1bZaOlNtJy0
U6b5RAKqXma52k07OmFpV6DCne5BUE8IPDFUu2pzZTU+f0n7MnIlyNs10cvx86iTKTbaww/1TXzr
oW8nBIjhjGOBbxPBlnSXn8YDI91MhkN/lwO8o7+VwZX5qkbZc7Fp1zA2fUfg8ngbP01y50M3fxyZ
4ovhuQ02c3vX5rWzSOR5grIISPMgH7sVTnAupPKQp4SUxD+wxUuh02wyzeU6kURnuFix4KgrhosS
WjEOReEqD6AyFMuTEz93ZyL75gfiCGwlPev6vrMe2sGvfdknEQ1mH/X8vbUFZeVbPqgSz3KxTovq
Jn0tvrN6fCny/7UsrZXO37b9iYl51JlWfxBus0uwr/foGK6Us3ZS9sV5OqNtPkmX/Jvm5pcp2b8+
7cv2n0wNbbuUTyuO/UN9bi7TbfkS3YYbzUvOzTl/nm/x/LH/fxvrsS5zv1v+vjSO5NnIFrrd/UG6
Iu95rz8su3oTXaUn/Yinb5+dxSP98EfzrNz9edGiVbsu6b/7zC/17pCNvTRJWn9QruqapD5iKO2W
kMZH6xzvp52+z+7o1WFXyx/mvbSDVO8tPoYNuoaN3+/5dz4w3R1hA0fMYP5wbC7dVeWDrbjEsaNl
fgb+PDgx0J0kXMcuXq3QrSXg6b6cOqHshakjFA6ggnR2DKARuQeoPcLggrkQd7/dv0ocuq9jog9h
4zBRm90+cRJPIjVrQQEgOsdz6V8bBK6kPpGWGsneT9VR3oQi79yxG65F8E+1X3UbTd9K7T48W+Mh
aI/EIJNdl9X2/HMuXNBE7QO2xPnnlDsL4Y+k7PzUS4cc63yTX4snEfoENKUf9U19tg537UbJwcMB
Y8Kg6KSnbosJlfzv/ono2/mCvzPwc8GONafnI3d8wBUoLMm2vAS6v1tpGzVxqe1on+WZaxB+E/qm
vKnzfV9/WKy+ZfXTekpbFG7PnfIgFz9DcdcYW6xw05t8Gg/CMyAlLQGC4yYbEAtVuO1Fu/kQX5OT
sot/tpqtZm7zBujmGbkLseeTYOev00W8foixEJeHKX0ZegfDOFwgQd/yN30Guwn3IA6n9W9gLPBA
tD+N3l7e4vPsxdtwW5NLf22p6z6iwKew6ZEf5gOslPFRvxFvSJLbRXfKU++lduxHvJLZCYmz0/AS
de5748hrVJIbXlkXrj7MERjFVgfFHsiXn8luxdpLis1OgXKdboqtdmo8UPsQGOXrcQZAaHrgibz0
XK498+oIoci3rsSf0eUQusmKGHa5UfbIx8Mb22VPtWdd9Q8YQdegXJfAN9UbT2x6O8MLfIy7+KTt
amfZ4EZaHn6XnRvD0+N8BQ/3pU03nXUd4hOfH1reg/AOoTOPZmmT0TgXr+KHdahvqufmmYcA7Eed
emqyaRaX6ZxpOarH46kh97I1J/wp+piE4/vsoAuCbw47xG/dndbABr2Sagyx95ph87/yA3QoYqMt
3YjzrZn5RGpdzJGt9EYzfeVG3AnXzY/krF3XT0ToXZlHAAx+7ilHGRhs6sxEUhEMYd/p5DiVN8KT
4WvH9WIKTuQE+5duZ/GnE792CrfwIz89QbGwnyVH9/s73Wei6M3b2n+enLfJM/35mL4nLVtX9yO+
ZOfgtn8aGmfiV4IedYH1Dk6Nnwb5fb/s2bPcCBKLrf5IlU23Rsk48L1k+CO42F4lgkFccRUNqfph
sOCyzKrHxi/WjrpmdNv6fMNzN7EHx17BAZ/Hy7b8wh8OvG3qO77s8km0bINAVX3E3EyuWAF0NLN1
v72tTjrO4XmT8sq6wqY88iYum/yY46COaMUcNU84h9ex8FC+wKs44iEnNRlM0fhzJI/PIrdzK8on
Ydi0ii9OQHr8yfJl09NaJ30hJWKr7hUfJI2j76RH6VHZAjnYkWNsbsCYSH5/Xnb9uT7r+/xBOCyX
8Xp4kzV7arbgN5ra5Y2Ejh3xJNeOAAPnLYFLcS3ruE1s7EBFtKlNN8x2seiQPBEPbmwdTcZ3tT32
bjtda8q2aQ9Ld5EVmzj7Wm4J77ANkB7LJZjP0+wtm0nyRkARj8VteggP3bFN92X1IEvPlfFqpS+6
8Gg8hUv63IrGlvDXIBYhg3C2vQvnn0JiF4lHRsl1NnV3bZGh5S69DuuIiT1/XSnHbXKamCC+WkSi
6KaHVg6Yz5jZ0bvwNNwNF+txIOvEKev6pZTbo2H5OpAmAcswvww3HsHjR/5hPhs38kW8zFf5MtGE
sDuSut+6H+FzdzNch0/1eMnGbiMChiG93pkqN4JSU8oeHLItRIIgBg6/0QpkmZT5ld1FThnfq80O
Fk9WuDElVHNTCKjfbs2P7l0FQwf9Al3ycOzP3ZX6rN9S5PTzkyroO2OlE03yjlxge2aNmNDk/4jj
q2HYoJS25C2ZVupN+Z4EB6SrOkbIW/NBHF7T9n2WdsJT/tA9qchqXWEA5Ve2VG973XSsV7l3FRAZ
XB9e8TJ3qsiphoel94NilbhKEIgnqs8qcI1hOlaUwqEenqz2XbEcLXXVygVCQ3Z7reyi+yobvLJW
7e5RdY2TBsdstsl9ZabEDlPjVrBucskvgoPSXcjHqZSrXthwMmoOVM80QfWjuk2v6tvADyI7egDA
0jduRkO2d4rZqWaXXJ6uotTz5pFQWIck9DD01OEgpj7JzSP6nOF+gWi4iR3xmd2NXy04qq51HbyF
75jrtYYfWxWXOX/W0c5GvQ9eR5h3g+pr4FUMsnO9MdyIRFBKAD9sQAH5B0SnqN1o0s1iXWvdwSAl
fVzvafJzwON+kY/dNQAGGS1N80NRDllwzNVXS7UDDoDarjX3nO2k5j5uCmcNHbLGbUrk+ESikJtM
8D1cTTooyWHKXqUosXWZ7VnP7YJAmPQhn1py9GCT3LFtGhQwnS9czQ+sjdcGMCTeeuGg9GetP6fX
qgc8/Id2hT6qfMmeYF2Vj6CyrsgyXBOlu4cEJ+6udacb6eXCmuR1ToWEiSz0quakFWVONPGabYvU
Q/OrhQ79/bl1mS+bY+eUCjAxqK/SY58Uh1CSbHGgY7yb2fU2i5deGuKx5u0M6fJavtUsLx9SJ+J4
MhZ3/S0GeL2zzUfpJN7VF5nNbHGWGWSTS540h8vpenxTZpYJm4eujr0h2y3k2Ti9zwOZvpWedkx6
R3007ky/vWSak2zKwA04JnR2etu9mIEdi74gg7I4GOpdUx1i1bEa28hJPUzbbbLN3fpVze3sHkCV
eehvi+vsQ2BkfeIJD8GSU4dFdvka/0yO0zNQ30K19fvomD4G57KwBeA0miOFWwg9y3v9CKwGt9pc
rYWNLG9rw84Up2b7hljrizfcZqiKCPX+TzybdVIG6XCIg2S0BRYjsVe2uplcC09Eyd9Hps0OkH4Q
Qmn1jiSek/YkEOYU7BuOS237IE/uGv/tj8IA97PwBIZ94ripGsFWhWep/tFnmQfo5pSps8dx2pKe
xqbxpn+6D/8/NMjOP4a4+Fn+3/VHv5XV3MRh1P2/z//Y/vXP4Ue5NqQ+/YP3qzl13X80881HCyHu
v1mx65/83/7Hf7a47uaKFtdbiZV4/WkgdYq/N7lkDhL/MyrX/lGE2Y/3jzb6+v/81Rez5H/Qeiey
jTiHVWC8zvT/6ouZ5j/EVReEpBrVGwY9/st/98X0f9BFA5K76rvIvlA4H/4TkyuL/9BQ96F6p9+5
CtH/o7bY5w4PsAJgvAqDnl98avQMa/vqb+fQPJRnnYCkeDvriWl3dXyfcnTODYEYqDH0rCBRfTLH
J68PDBZ5kwfxbxfrNw2yLwNdgABMIelJY4hbHUombb5P36BQpBQjaRFu58CEbiaxJsRNdN21jU0O
AtVqASBOEkzBay1482nRDS7NRvKVW20lvQmvf/5Cn0+sf30frjlyllU3rP76vn+7InJrjv1QqiFW
jqqkO26QEh9bi5NK9Q5x4auosu4BivounOBLj/7XB6vMSzWZs/ja8vzSMSyGZl4qXY7RsBqEgAd5
M+6sBR5WxGiSDSG/U7pVcI/CP1bybTWMT02gQz9aATf1INxqUXKY+364v/3zFfmlVPvXgRpiA1Mr
TcRItHot1onS51skNJ3ZDV3P6beqEl8yh+mq02ELVn2yb8J2EzVJda76yS449ntFaKo3ADoPYUtZ
k0bo3UexnR3EK4kPCZenyqxodXLAHZT0vhrnV8Ni5NEWT8XKFjIloX2KOcEr3UonqsNngkXABvb0
ZLKFs2bpRmh9b2Slldw//6a/PCN//01RoNIjliXG1jSeeTs//6alJiZxbaFvtiCQ2Ysq3qO38+Ry
nK8g8K5gLOFpnsGVEbD5NIxjTShhYziF2j3VczU9TCVB9HHzPmV9sYGyGZ7TtuZeQvd6jZQIgdKy
4F+dWpwNarSHTRQfB0naG2WUnHIxDH0IMXQtx9ogF8/sbasLidtJC8kL5VS+IUclcZPceo2ppsxM
YvsZOCnAFEv9zARXnbZAipTasTCe7GWY7w5oYMKKMQKD0o1PqToGXgPO28vAM8tHdcEUzM6+K43K
R3VsCyGGICEx4+2fL+3aMv63KwtoASY4Kx3Bb5+v7DKqwNohCW4npVjJPILsSlKBDH9s9W2Sl5tk
KdJvHEJfZtnobbidCN6wdDNNZtX8ejujuc6WGWm2YobzK5RqrLZweG9rGc9QbcAi7MjjU4wgBiIk
DNTHzXZJQsNZKu2x76R5F1cGQK82dJYpymiKxtDLkmHw1JGOZ16DOIrMb9RCvxzGXy6VyPOnGyw+
YM2/roh5b5SN0AfptumKzCsX3diFZbKQtGcPFbVVKR9Gten2shwsNqaK3B2Qy9IViowtwS2FK810
T0R92Rmz4BUZNVtpibhagvaqlkJauUrqddozuQGuOriBEoqHWJn32FDdYAznS6NCLZRUgKzZuDH7
tCHRxlpOU149ZVFzgP+rHC0DNi822nmTm+19FTEknUs98E0iGkEal3RxlPJ1mvvMHxa59vUlYexh
ZEfTXPwprZHKBUnkhUVF+4k5tZsugUg0ZKceTGUUbVGsVG8Z29DOEkBmoqZcKWhBDibqTNsCj76t
ZtIUqR+fo5FoJrhtwYlnmtNr3snef/7w8hChALHQDZtfZXe9uBijYHSQZtUQtipYo6PSV4GHgpNe
A5xvAhZJqPzzh37p1v719OoSUnJGZkxPv+5ESqrqLZBkpIXpiIgm6JkTWYLhddb8lGgfS1gX5zki
JDmviX1YdFakrnrWMjF+nES9dJU+yPYFGZJmueDAWwGYaQ7q8D/8muyVZJAhJiJ+EJWp+aXVq6Xq
MmYwxLbSONybsLlsuLxknVJm2U3WVrs0K97acRvOY+nk4WKdO+VlsszOq8LQOJMEokeRmxaVearU
Q4e29Jsh9BeB6D8vJMnx1FkWo3brS7PdEnjwJhF3shFU2snIX3S17g9pNtPf6dXeEQVwf6rCxITM
Vr8Oy7uyKqbbYenvRLUXTlJo7b65aOtF+fKOs8Vb5BJwzRj+r3XZ36qMRY0meMFBvi066TGrW2mv
gGtsc0uzlZlBkynWiC2hzG/VJXie2ujJVEoYXhps17i8pWL8Rtv9Sw3y9RutQIK16IQt/GtS8bdv
FOKZyLNFxy2MGsJtgHd5y1QXN2SMRm4rWdVp6KGTx4Ey0I3VjbeuZlVszW0Wzc17YW3SXLxNp6Y7
diu9fTaAEldWoGwHa6DJHTfnLgzCbaZkHFXMlnb0ah/lt+scdcie8LEY91K1T8tiseFWBZsi6miD
EH7JBMio3DJOJw84S+aYy6yCDjY5XNdLu10yKaG33bee0KeqP8mUZjp+UxjIUUCrIk4PokyaglwK
lyUAD6p3wrAX6soFADfu2XZGuNhN5oWBRls7NKXDVG6woGhXWqEJ/qQjkFNrDeVXq9JE1HIZICP4
cWn6YRb6fKVITJi6nOo1xZ6sFeq4GzKOdZNWQ2KK8sdYqHvnzw+Q8nnI8asmU5i+M9U2sPQjjf38
AKXjoLEgSPW2HocP3ehrl+cNAmafT7uwkrdlsMQHYR7dSZl1IjMr5cI219NpcMf8QRbKx3TuCeZN
QehYzfUYCt2WwwLj5Egfj8KwuKMZG67cxSZtjG7yCIyLdhxJnsTYLoAUOIPJ07mszQq9FLZWnjKH
EFVq42ooz3qFzWaQ/UiqQd2mhnibdNp3+Cbpy+llLUwVGTEVUCNymzBAfL4IcamhYMhELsJa+wS1
QG8u9mcQhbU2+B15xWY2TF5gVs8UAuo35YWx1r1fXhkRFTjh5r/q9q8VOzYsqYyLGOqBpTwOhpH7
mp6LxypQ75XY6NiWu2FTKwlAb6CIzkDg9lEL+FZKHtxFS1OD39YJXq8ExiYCLEwzxq84lkwTilCX
NjFpy+6gq6ErCIng1iobob6QFyV2xUGPbgNrKg5qZ5IRjc6GWWqUeWoQ6zBOvUHSeNy7CTauOGee
LmSBTXKA6MwWLew0YzyraSF9mzbeNWk32qv1xuhnxypLBvIEmo+6KW6iThRtlP3mLm01SPGNoj8o
VeinBB6AorSMH2JTHhWjMWFPZs3ZKOrIkepRPfOWbau4Gi4J+7pelMgBYvO2EQQyM+KRYc1cWX4i
g4CdTOuoapO4TZGJNm37zauyru7/dpdWbTIWEixz5pciUBjGIDUFuqRhE/MBpFTovcpVN6n/hlj/
ps79+l5SckqcHFDpo89XOV9/fiRNEk76ie+3reMlAWw+5J6QijAkgiH1A13mVKGsOHwJ3nnSUk38
eV34TZmNEAql1yrulfSv0ltjWiuGho9X8hKcZv0wMpbgu3IOUE2nN79diH7pQb9c3l86HajJGCKI
sv38C+eTXIRK22bbAfD0QYpf4oh52KiLVyyZCLOLJtnEWbyJUCluWkieThS0e4ugBj8rGRbyht6Q
HfMNkOiLUfXXno9ZSf1lHmdl+Brq9ouIlHVFDmJzSI4LyGYtbcALinO/gxMZ28MUjkegfTrMgIDB
FU+nX7LbO2zZHC4Fa7u4G32Umn2VjqDCp+4od4RZ6GlxSSo9gvi66O5M/PZzLiXaTWkpFMRiXtuB
RbBEqY7fPFm/vdKUC3STIBD8exkjjLqRDGJabfsyww3P26t3Sg2gXlX3QQ6HXM6anYC6G7E1K0oZ
apZb95z3Cik7tf0s+GGDK8Yq+vq7UnWVd359CHjDdJVaZvWhfakB5VxPdTkyqy06w2tFEI7Uy0e1
FTnAWs1m0c38YG8z4l5AFEvZd5/+m2IKA5y+NsPQ1pIT+/kRJH+ibsnCqbZd3QSnvp8cBUv/gbtg
UURsADbYYq5xoy0HZLS5Dw3mn+R7VF5TWakrxcxN/vwa/nrqv14QhO8y7mziOnX1y1cC550t8Ijh
lBTW6FRK6yfslxwwTdPRhidz7s1jHF71zWScWE8KZzKy4BQl12GXHcECVUw0FL8KmESGY7CX+zHe
1KPFBHNVfIWVeOiUZT5WkrgeRe/7JvjmBfpd0SyBetAMTDGr0eLLskllFwyDqRH1GIk6zTniF+Yu
PBXaZMdZdSrJgw/HtXgm8WGvFuNI0TWDm2/ayYWwjD0vE6//fFV/+50srEBsuBYy418b8t9qVJOD
oli3vAGNIRi02w1imtoutYdCKLdl15tcmix2M5Egk7HS1r5hywxDnGiqoQi9bkb67Ytgun/+Xuul
+Hqz0SdiEUCxDrzvy/mikloaPKNZbo0iZlWnWnerIt9hw3HEvHksesrb0ai/Odb85lOxGHMepRg0
ZfMrBTS3lEZbVqA7O+k9FGnpaAAncZVMQGemJ5z1J0YJIROzP/+2XxuVa1cFvwrpV5xNJcv6ehcy
FnGhEggB6sdXAVveUSTQhfilWt1LoQZwgdAhn+Yf2TsA2uV0JtMM/VypUibCZUavJXaiE7LlO+JS
fzTCdx6GX6LOLzeE2oOGpWqQDozA9POC0JRjOkxTx7RaaC9BWy1uKq32VDqpzjiI1pbYofhObduD
JRbdpgcd38ndsiMT7jBmhXJMdQ2lqGTuyoL+ryE3jCzzMHZHQf/x56v5m+pEVnHt0sOEN0Zv4fNX
FVi9lY5NcpulIGnnSdxHleTNZboZB/Nb99RvKlYqg1UrjR10TYz8/GmDkkRdl9Llasyoc/p5bghU
Jf1E6M9RYdzFqXBlltcjjXd/KZDz54LMwKofvluxmaB8fWNw9aJDX1dsETbV5++h6GLbqQVjxDqd
ZM9q9D0K/H2jNLFnduLoBjWqV0NVn9NwuEQUtraMlHwfZr3ihVEmfVMi/uZVWtc52iyrUZYO9+ev
Y9DqN2c5hWVZxKE7DctDPU4W506ErZZ+TkLrzRLT9JsX+Del4opxYMFgbkDNtl6kv61ms1iTyyWj
1CgWwnt6c7nWZ+V1VqurRreuuq5VQPlI5JROvF5/fuq0f/+NUePTniMWgLKYnfPzZxOpI4ziFGDv
r+fcCTprcAjJIsIsQk2Tzc9DRpc2XtIfatsnbrNotqUlyn7KCDzUQrqGJLqkvihaPeKmUIzylwz8
ORMbZL8yjxT9VLHdVHVEnlygiz/CNZ9UDafiZk7LGqdWGRCX1SIi0Pej8qbVKFEqTpbhaIRboQ1Q
cNZK4FnQET0zRYRQqYl+MmvUu0mTI4MV7Iw+xiWd8ou+COitUoReMciVazUhcrQSiTeUtfrYxmP1
SFVH0Jedi2QTxVKSbEdZUG0ZSF1pEl3ff2cP/vX8fl6AyMJYSzUR46dKhvbny1urc6sRiVpvcVM9
NnPfUIMnuyqyBCLRKkTAbdFfRAnRDC15bcivIcOXmzJWVdcsZUQsrTF6TQEasq8XbR+JNW3Q1jxk
/LoF5e4ulQLBUTtNpo7tDV+eOWKQRBb6SlAdOX+wMZrty6Skp6Xor8I4X+PQksAhTDCzM4sxS5Qw
Gldgl5W8364eZ9j1BNOOOIGRySSimyQRbdto3SYMhedaVYVjGYynwGyXzah/O/6C7PvvSyEwVEkm
LxczKYfLLzWTtcgd0ZRSuZViigwjtqoLCpmuXKx9Pua31qTFNyAAhat4yenF1NVeXNOKgJo191bw
PFuWrSWt8aAMGmr+SNecCbejHfZRsFVHqSUU/krLFZHVnbb1PE7PibmPdCWjQcGB1Bo14mLigyaE
2SGMn+puUC7lR0mFf5XVheXpoTh4YZO9JyMH55xBvlEZFBSEvFRGsIX7ZHjY6hLy7iwUnqPujRbh
I6RfUJ2fMmItDjgiX5TRJKGGVJceDRgxpIHbWcmpimo6W5mKrVAiyw/tc2Mti9dL6X0trsJV5UJn
5saaSL8Lq9pTq1q+MQloC5vcukpMxR40y2nJyVB64TGozPBI4ODPsIgWAsAsv4OCvjHVdM104Pgg
pSOaCJUgrXr5II+DbyJC7izimnSIoNKdUe9eF3FCfhgg+NTreNsmqArHRL9pTT0hAIcH5J3MCcEF
lPqTxJS3oAk8QQsQrWU/KyP6OYRdQ6BdkyEQat2iyUtHJiTFTRPiTDIBnFcs5ce6slBd/KiwMXhZ
bn4kgXQboMjopnR0MGdcq0Ep22zTgRdR1jidqNz24GYJUR0veQXWfWj1e8VEnRSOS+Qt5OIknVV7
Q78YtvGhqOynNNBKj3trFsJkLyFAprjTbo1o2gW5eVbN/iGtdADgRDZTtzImMlW0O2UWZG4txV6s
l5uBFcwZM5TAojk+ER9FHof5EdExPcalfM94y+uk6DAEC75MM7GcQNQVVx/o3oABfo9xqdmlkFYc
IAVXnNuYTqUiO6NInd8INWJHZoNeJSGfwYxuh5HpEEGKZspaencMKpvEOxLJcgwQJHycUjCoDvZJ
VxLqt7btl708xYfUgJxjMANETGi3hgJxnyzFfZ/+yjVCUINKmVTP0SdRsL2M2cVq0uY4hUO3Czv9
OCYE7WQ6yXzt3OwIdJUvs2YdF2jf+3YOzZOwejkKZARerveIBiJiU0ulIsqw3IaR9BPksXWUkzlB
UVtrdiYkw2Gi3Nsqg7WXkknZmEX9KAiF7pkoDgBTdyRhKHLmQCa8qzsRn4tsuVFUdK40ofYpq6ce
uhEIDrnEaxHgmZ9NBGizQMxS3luuEUfbmRiRHvVx1aNsiUeJ8Wdev6uNfAjiQsdNcD1OorAlfa51
snlA9oKax4gRP5svch7ETJbMM0936GANyTgjVlhFCEcigdLYmJm+CcziPVToVCcLO81YdF46ovGO
wYLghzwrFXczhERK15tEIshus3qX6RZa8DCQeYySjaXgJ6Ei1TbDRNrHHKmofttL0tCeURr5Wg/7
D8Osj1k7nWE2P0uRdRakpvP7MCz9cHygy+53dXJvKBUYhOwotBIP4NiHG8mIBz8IY6SiLdqAHDeO
/IPZWrwbkVrJ8lMazcpumDn/ygnWOIFDghRHb/ncL8jGO2m1h8hpLHuNGVxZxsK/LSI3nFEzghna
zS2hTG1mHlSjuopMUF8LtCmhNgRMEeWu6YPusLpWFCPjFFu0B4m6TlMrmS4jsbmLoN1qaWycOCof
GfzFri7x7lidcckqE39FHl/1J32SEygSy4gBRrzrkq6yVUMI3TW6iA2W+NAWAZQmBrtFNspTWo4X
uVof76U96vpwjtvmSZnMbR60zjJEnpKBOGnrHnfShGFq0A7VJBwpuQh+1zHFJOtdWoZLoCxkcxYR
upLkzRSYzY9qsqsj8TpC8h0pTieEvmHEaH8LqH1VttdIF5GQ7k1sLazZr43Mipy0eeSTGBWTlJXq
jlHC1gyy9nlW5KMsIm7QyxRhqKrZXSMPbhhMmdtSGw0EL5IMzMlgG3LQom4pT3qexh4bYYgkTW32
YjQ8zXnsZKm80VTuViyVH4Dz3yZC/YwlvrA1XUjbzh2mTPeIw6vwfpm56xkpspZ8bhdUGEyYUHVG
zd3SjOggKX6GBS20Ejs4kzH0EKfkgDrYyUOU77qFeqBBrYZj73lUs9tU0e8UXYIjIV3CERlIT+E+
49pqGP3YzFxRq2lOJMKAK5nk1/nbApDUGU1xQdxX3jH4SVxwSLyhKTVIQgvHFUf93grlYTtoJMya
E2GX65NHlM9+qSI3y9v8ONQVWwIxhZYQuKVaKew6hDyKMVOyNsUoOwA81dW3Wu0fqWDvhDrh2stE
0GOyKoVl8kaRHYP8nyP983mzpFAzlfzQdtOOQKonKyxvVI45dh9fR/0gsnvFSKAZkTZiTrpaH90R
r+kIku6YAc/CeqXLQOJPKI+aZKEAX9bwrnq8q/r8gcMLitk4OZC/aquFcF9OzPDoML/pUrxlEQhs
Y2ruNI17KCjFS0z0ZFMZJ4QPL6OF1N5iLpPzzatZPJgs+GM9oToPesVRDs08EhA0tS8wNh5nwdwJ
bYmfwYqel5RdJrkkjNRspUpvpzHDK1eJO81AWD/YurHusQKak7rwmCRZJNxNXl3rW7Wa/DGW32tD
x8kGJK/CFt7FFlpKSblLopQDvsSfCljDx3OzLOZRUfm0MKAQGFCL5hLFjmJm0SYmFgSAZHRU6XLr
Em3IOem3aiufYCk/9NJ4z3sIXXaONkMzHYW0QK4rXmvSsm1VqCRJnJNiVv6Ui5lNlkKuktgpjdRu
RRSd3aJupjV1ZFaaU6QqPdFnqSPnKHMN8u6cORA2qpw+ROXqOGPfJa8VQb4qXId6tzG7/HYaosee
Bq0X8DrZo0aanSTWN1YB0bYF4mib0viupgY5xjjhpvA+0ZFlz1mEyGPoIzeJCuZL+rxmpzEkjIyE
Np7FfhENiT2FSgLzOModdYzfxQldQhrA/l3m/VggLUmlDiVmSZaoOe6ETN/LXYVbZkyxxJkdxcBk
7FNy6ns5amxNZs2siygnWDa08TI7vVGsidUcyXPTfFGtexJYU8dQEUxTTHebYIHFE6heJEXnwGwe
F7OvnXriNsbzI4fsm2WZgjUstd4MHWMyaZpgjEKBsiRrsbsub/y0za5aHc9pnpaHxFj2Zmhe0rnz
x4qlN0/m1y6rMMMUaeSYVdPZSzs0rpmU/8XReSxHqmRh+ImIwJttFVAqJ+83RN+WGkh8Agnk089X
s5hZzES0pCrIPOe31IrajODkbdYpLWhH0Qe/syzr/TxlIYVs635pTYatKnD2RZkdOxU5cRsGYp97
FLZFetqt6FbSOeSEHaOSApuutK55KMzL5r2hirrHHXHtKBdITO6XokBEHfoUSSo8BWXeJtqHcgz5
dI6mw3BQwSdZ2zonhmXutmKtkpIeNDTgS8ObkD0uTVbsYb/Lo784pHsz+A7WiAi6wT9p1gio1jVD
Ly4eZdt3EHW0WUQh3syVOQu1fnvtG3M534ariWKFiDLEscK4UzHiMIw54dA/SdvH9DMQLupJ+xkJ
wBIjFskTux+ZAYbo4E8iHnpG6m5beu5N8+iP+AlqSeRhVwdneiB3Xl8hoRHmvYEM01J01WZbhper
h+l12bb9/HEatL/DRYY67QAbTHNoxqvOa9vm6ttDa3XW3Q2Bn7gnoxFm0SQS2VfYLR37p0SbHI4i
RrU9YoAIPqritnSp1uZFdO63yvgZ1izRuYNW+7sjWE7SQouPqn0Z68na2Ub77IsmRQ/AVO29m+yY
+3Z+U+5CSdtWJBQyHuep/orUHzEzKBmyfyvsFR2/2dCceRIbvxugG45TXg+zLB5EtpKz0yUjtrUR
rmnHtPzr1qnpNPJcoBNL8ke7+LO6MjoDkiHZ9s1XvlOXCsg+1z/ZgiEgvxlMWjvx2LaiVe/qZWB8
FhNjxMLsKrV9VREejCoMP3l7+EJoyC1OaIPP0yyNWHeC0SPHmRf0MOOYaAZk3UNvvqIPYroUzvdc
D6kzLJ91mD0Lx/uZLQ/RvkEKluRiWl1aQk2HSaRN6rmhhdRITN0lDd1QnRgecuQuiOTbrzyMhv3o
3q+Gj/7dxSGmy7+Z1b7xcd4v/4dCRgpeO+qFveFZdZqznPLwPRc69XvzSKNhLa5lHZLZm6lwX0wW
Yil0/oVjP4VG+ztNW7Pro2JL7Ai5QpY/qpGzDHgGs/iSDGP2C1SNiMq33keB8SM3DnbPHOkb84vZ
GO0hVHidaLQPubhNsLjwFDVs/pJZhELmjF8PQEP1xHAYb1t3WLPgYbDVHiAeK46mHLztH1SLrMvV
P+GancytPEZqcmLVefWOVT9lKLiOOSYMqzM+dGXujYA8YulV/xWL96IXm3UtQLoX9T9bpY469529
H3I1GNFX5i3UOGcSu3cRUcJdkjNnt8+aSKJ4DhtcIBy8iapEkPjMOG2r037Vc+JHh9DngOWFrij4
Tq2oeJ5DisipLfA5EP3fMCh1vAbVPWHNlGgG+hwpr9yXg29QKr2NGK1RMgMwhQ/ab1+Qxh79efzN
LNjE2iquTh/+m108Y6tARvxAlncPikKhcb+2J9mP2UXWTkX9LgSkIy8Gu16l8MPS8XlxsVpE8ETp
xqnMz84ZLiP3jGSHuiMhQLKatTj7q5c6o/ehienE5MK9twz9EZ9ZVrd3MPfWIZjYQSlXX8Zfd3b/
UNjuJL3XkkRQvoYR/3S35R9tVrkxVQqMS3tHvkyZypMRBwduTP/DasuTQYlmZauORnSsU5bakJFK
/6+hvR/ZFG7cbhhNpyD4Fb0Vd8KkXUYPZizLmSFqjL5a6uUnc+f52JHIwBrTo2FMDYj7gMaoN475
lgP11TVyV070JZcMg0HYXcmb3+66UXwsAZeirL+4LlOt6WZt43zBZdGX7kxgDwOINc6kGvIo9fod
gtuLQdFYXjlNdp1dXshhflNWWXGMs9dOQr1V7kwDq7v9AdctD3m1UeRMelQzV2ay+bcqo2fq1a6N
5y5JnUUZqeN6vhs87zlqcJ63VRZzwk+HirGjoIdcVF5CbfefgTUyzofJijmcnvocGCEAcupXlrSt
zO+Qa7i73KCbwFyxEOaQztIP6TK2PsrJz1P/QnM2NuCS9Tqoir9+Mfyi+pLw1T3zneR6npx0Cs3X
rR0i4oxtBAYbxv8+a+00i76WYbksPVuTuqmXAW/GFNCl4R4UR3sLI/rqPb0Xntfvh1G8rF2x4gWh
5qZd+Zs8VRJJnovnANL7XtvtZ9XIYBcFHlF/JuHVvk+Go2Ptl7LpjqasILlwTMrZ/tWOX8URuzNa
deeBew4RZh3nYV2lEzLm26DORBAyFtCoepDS5taUo4xbhoCRhSpGUbFQbO15aWbY4zkc77PcW+69
kLO3qFW3F+DCcAD1R5nN/2yLj29t14NR2gYNycJKo8VEHL30O1onw9QFc8uFds9ziSGxCbTBD9WP
M6c16zmhDZO+0oyWiKl2gU15x6y++LFEgVhjZhkU5Yj8HGnPoVovbEEUQrnDY617MiZG9jWSTLp7
p2hebNmNz2X3V00tblyZrXHeYgz3vOZUGMtdaxb23jX0uHcK9di0dXukYioi6sJ/aRd2HtNY4gLt
1d4vse9wCFPi1/BHZCyEIsDbB3QEAmWP8TiimPUcBQTDHljtm+ciaF0Gi54yvqoXxywvQMhMntlI
heHLNs0H08b7NpGmuywroFpb7dssNF5KnhBhOYz5MOOoMRgfEQc1yj4JG3oa0WG+Wxvrpyjz/wZt
PS1106SW1QlSL2BdKUg6TOE47L7r0j5unv6giDXsTlbV+W9hMG1Jzr6X1sW8ZxXD8MxztgsF/t5a
foecRYRTMHjOE1bSLl/TgIOrX6ioDaztNI5MPUXwlQ3la1EOSdY23t5YgigWCz6QMucOz2Qb7MLB
8RLUt62Omr1aJwE+5t8rk+8B9dJvaPQnq1VYbsuNa0rS8Wd47qXuBj7rYimSoKnkE5XpmKwomLaZ
7i6rvVdq7pIhm8l7kLkLrOt8GqadbHbdXJZghCqcxVdEwfm+09tZFDm4GssxL95K0vmrovdqV93I
77WI3nRgAihHx0YIZIaT/wR2jQWaY3VXAM8cNit7K5bhPUDQu8smAEdjztVeWi0mC/HdWRz2nkPe
yEBNQICuKDG6mmFXLldkU9Zdn/UlDSj3qq1wOrfiFaXXmqySUSLsrcNqs7E7EU0oQSnSYgOMpUOb
LuMaYYGbYy5xxxe6itFaB7ZKi9xhn6FMpYjYsTucx54ih0X5o9hVZvEY0hU/4TSM56JraR7Hcmeb
rAhORtgLpNVzv4VZMtu5HcsiW/AuTn5qi+GjMNOqydx0Dta9PTPilg4uP/Omp/cEBrZJgWHASuRo
C8d1cy7FjB4CkPomLSdcZhU8HJDOEd3y5FWYGaw2C+1xPYIZeReHfIXV6t4Mu33oiC7BnvKVMSu/
hC1SZCxf9+s0n3O3YqkEvKV14NIppMmevbnXojbPUb7maX0L+PNr0tg2BGiixnFrRXWYlu5D2ZSf
rABDuqKmb/JR3V66P8Y6cZhTegTNH/HgeNhXQ2tgdGwW+JEem8xc7hZre1/s+t6i1G5X1QShwCqn
Xkg8OCfGCV7NSdbKetVa38GPv5rTQ1eMJwEWRIYtYQzBwj6WJyr3n5jKUIG7C4ZxWZPhwDxSst3y
ekcVnlw09E6sR9IqcCmA0a48RJL25k4U44VOwJNZxVsPxiQp0ubodqdY2P5n04ntBa/srSn8ZA7t
eyQnTmePOV3X772t3Is74z6xOmuvWrROY7gLJrojgrD+tIc13ZheMyfa1X3pJ6rF5lnPJP0GOmOe
kshT3eBhZsMNOiPNTDO7hPjZbz00DYsy5kTvUKJPJ3mibu6szQEq85hm3GD7lhaF4WR0E7GLU9u2
Qe29slkSBsGXYWYSXrfpXXV4fVcToNN3sAufUTd+r7Uy0qBWD9lX1bgilXhAUmvW4rE0qvno1+7v
gFMJjqZmugud9qSAqwyUgntzTBrwqcR0eKptq+4P2+Dd5QDqgyryu2Dm3Y7M/L3vwD9G1ZOKM0zT
XR9Wd2q2w2sklmw/+ZvmRB/oDnQa7jb4ajaxnDXEzU5iie6GnB8R6uXLHf3yLJow9QsCj7SE8t1y
PaaNPdznmXzf5mT0yvmp7IKPvuCLyZbuwfYzdZJGz7EXvG2NcFFQOhjLu7I8jsMQo5vuIWFsKxnQ
j0oD454zFEdFCXcSjF3SzsifnEgA92HJrwK9Z2Z9IkPN3nfGfDHdAYlkY1Rn9vFDVBvMPE294M7W
3/DnSdQx6ovMvuZ2ADZaMCyGUx8PCz0iHpEAqiVHRkFo2+14QvPPHE5h0d0ydh+55TXntsFABV1p
SNnvqeDu92E7J6XMZeqNt1RSIzv6DE1xHrHoMKCbj/NCaqKwwp1GXH2uqsk6mpkBFoGKIfXW0CeE
mUvW1itJTOX6h3b2X8jtMDWlJuAADjkQRnT1rUxdalgULRFkaVX/mYPNuno2JsfB5GZxS2Y2lPDm
wYcHayZrvJZLMV5l41PUEm2J5NuBzUp9zygPkprLgyzlDpVRnshyANdjoRxCYgM8yC5ojadgHS5e
3acFSGdgrflJRTcuzAeWhHpZTiV/zKFwvcfNl93BHt1yH/AgApZE/nFqffqlSneMnRZs3Wc1m2bd
3hvFTWQ7c5MyxLxHV12odZetok08ckUkJ9hN6tsnhCU+zlk/p/O6ymRugdMVCKLmVa4QKO2MxiFh
qf0jAy2SkPqIeMsE6zC8aageFklSz0xklmd0x8D2i3TTBCfU5UNe9BTGGPknNoouLQXIY1g7Ml0L
c40l2rXSa/9lRdkSliWAmhdg4MKm3rkJrvhoMpTAaAWMsFsTs1jURfdMYAhaL6u1lWhRip0mcPUx
dLhNl7m5UcBWOrnK2Jd+4aS5YETTMgCGagM/mbplvULfrde29V7MMWBt9LbE8v324f//tZl19ZAf
pnotEixVA8e7jnn7rOc8DIaHYdafMB/N1YtA3Iai8dLaFFjaQewn6RCZaEztnvDoAok9JjFMFFCD
OWM8ewE0ow5f63mC5ukGk4ScKDbFZMAtWFSAdXDm7E1eY0QnUZCqYs9GRn9phbik/ztoOF+9GkxE
WcttymN3U0cubdChm4SOkjagodM11hHKMjaC5hB1dMYySO2HYvVT6fblLjPlkPKdOztqu/bGTOMI
bAA0lfGST3nadNI5wRHZb/LHHWWXuD7xRb1l5AmegNEmeaCeoMErTO5Cn+uoC3amWwRcd5pki634
bpplz8hG2nIwEljFwaezcTn1wY3IXrwxNv0PnnXuplDe2VSXJ5a+ZaWZsG3x4nTPqxluO0sSbWB1
XIrZgN6yGSo+qdY4OHX0zxyjPWP+QXXzFWejd8mcJwX4d1hL4N+QDu94MzJ5cB3yVubBZXNqt29m
tYseGZdpoP7LH0BiiiHulq0n+bqa3wVA+0kIgo5a/BlqQdZlmAwzubsSiu0O5M7N5anq+/vSM8iZ
aRybkadNM5s0lwxTITPgcJ6dqE/GrgLLEPxYoJ/SsC8CSqAv9RMRsv9s7gLKqYl6atbbVl2fwdSe
3YGo+2mcLyHdQth53G94gn1ORl5MHivO/8V/J0S+w0ocB+2Uv+RBQWyG7Ox0kZSHuMZCTsiUsIXi
2Ajey4aA2kW5BisfJ6p2iNgW1itNjuROudEneuFkyKM1KUVnAHPxx0yt0CntNJxUbYUYwSarY7L4
5/0omUZ6BiZ4IKMO9F04Ow9NgcTTmmYBkI/wyG0AiCMn5xR2fnJlJXjLgl0RDkHcdP6nxVO325hJ
90ExbzsWtd3YksDR+OXRLG2Y0qH/CoLXenMZHgySbaLOOBVF9BTU83oQXkV4hc7iOcqugcBjgmZt
28uKhytnajdE+9JhUh1DktHs6BnBCbkjUXA/zr9OF/2EGRTuVy3xI4nw2vSMBswO16Bs7s2uAEBp
oShqThYWhiQSxJsa+oMvT++ddfm0dfksK4+tEshwt/VkSixMfgWQTLPokzkNz20Pr9/A58mbHykY
qnfpNCfulOi0KToonO6TdfdVlATgbG5h73oprrhNn00/V091Dy1rt4cFc+bOCIjKwb7d7qUIgwQe
bN7lNdt821msg1MYRytLR91+KE1i01rfjwN5+pVdIF6vQLqdLukN2rlGulz3pepKunyDKOmCB377
Xtu8APVdEOTmqbwd0HCEF/ioIhndLdiJQn74Cxag0C0vBeyPNzI5DgY6rk57bzK3CfELzTPhJnOn
m3tVeme7EIqWrPIxW56EXLc9+CGO0l6/qQqKSA0bYdTTQRYIvsamJq9wIGNQXFq4210bzAY/aLls
LdZZbJJgxWPi+/xAZ1rAxEkBW3r7I/MFSFUQ/sgtS5RtzyfXXmQyAcipdlhOW2m+L85y+9e9R8SF
edK52TmfmSeyIHttsDZPKgt2bW3NaSHLQ+38+/+vx7vf7wQHE/dy9Di3SCt0X0evsEjYD30bHQ9x
hoZHOIwuX4a89NIpeNoGQlNUyBMsQAvCRfzRjmYpaY2zaTg6HZwQ+tHtzUNVBV8wZRBMfnY3ZErv
xGuOpSQpMhuupDv42vYTFBnsyrhf8/qvuYo/Gc7NT7M+MfQ2mJ5d0MOZt8pia0aLEOL400EZK/R/
k/3F1R7sx0D9o41kOpPlzgAXPm0mMJ4znJeFl6cZ1LRXfLnrOrB/9W+qQSbTmK3YZZ7XHmRvk7BJ
QIK/V31zdab8KwsbvFC2OBXaO7YUSBTTACZS/7HUcG789tcuK+8slyKm1jM/1TVRo0Yf/gHH1BPB
VML9bJURpWOzUOcly2ewoxFIgRekd8uftp68M//XDRJA5OO2aGZDLD6AXfsZ/M30FhDE2QfoEWS7
6OokylWmrV//OoErD01OhPNC5qZz4xe19bcPoe5pY3zkM/aICn1ZMvXgEm4iJkTNtW48Zszg4PfW
R7eWbzovr5mcfgsBAhea9S+E1mPjbfB9A8hW1zEo11sGq9++GMLW5ED6SdM5v6uR4H9qaf9O3Whg
U+jUse1Jf6vVOQ99grpy+YqC7g1bNiZo6bG8DkAtq78HeP3T1EOXOHb7CrK5mwkMqzLSWGwbrDVi
Z0ej9Vk2ryuvKaTbJyfat0JTxH3ja7Ky1MEb7fu5530lIOWfZX2bFuv+yLlNgycyArNlllaGiR3U
OrlInjYbr9ZIhNK1VNsQL6MLkbWsn0aryPMcD0NW/xMUs7ORkV9adfZ+zPIPEeoupmSY0b7Y9C6y
UVsNCOZzKVZ4hTVpwgoNaNtBKHkD76wJQyuewmZ+Cbwy9Z0/AwzGeZ3xC4YIcCi53I0LeVELo3zv
V4TTihZZmAJSgghngvWDAM0hgDEUNtuDru4quap4tPisl7FPOpPczhEesqnEXgv9VVJPnTHmPWom
2dooVIx19nEQwrr3bOtYdPbdurGDqzwgkpBx6uQNZ+z60T4ccIxXasanKRYz3vJu4c3NXpoog4xy
P5UyqrR7UabNo4oYjeksdhykIstmHjonH3aNNz47NvS0qIngcvDU7ZuCqFMD1nqZoizVJdYZk1Wv
Mgpo6aCCwsNVtWJqxPZA39tNiTYPDcIZ07h6KktdTxRsX7YbOxOJAgsjIpbuS2OHCjpXP/tDzcPB
t8li9a5c9ER11KhLT3E3pDqci54yjku61wAVEQTZ9CgUJJKge0mKNtr7FRyeURo+KUwI+fK2CuNR
E+jUkGGxC7MIZcHwBYJw4Folu1fBqHuVpndEN3+yzL/zbjKeLnoX/SloPGSXr1ttVfE4OSQnFQRh
mV15h71DHwJhv7SdeQahvbUK/ulNG9nSWH1PKwKIYmUUx6wOd6KMl15jvY3m+RR29Z9ulQwcfvPm
DfNry2GSDMLhd7Hd39o1Xzw5IPOeym/HmuKSSJSD1cgO6ad9cN2N73XMn5Sq32VP8NGaDyTf+SUS
wHC+lOj2t9wAuUPgVcgwlv72ZrqUaIe+lkfXG/+OVU5sDQh/P6OSjR69jBM2oiz1bCubD1RNcd+X
r1Mxkt8pr6A/PPNKJA5ZC10QuiB53pwAYjSpE4ojFboCT716GMR0z8V+Jv8DgIbI21ETE8aVIfcR
iZd0LYndaDfXyUIM400OubZD35ObNXHkVIzEfvQ9FNB2ZVBWiMjWN7lEZRx69wb9Xgek77wTdVnv
2pHsXsExYWeVTEy257QsJKeByVxfEC1lyJl2lwrR3kRsVw5wxxv8UXt3vY9IYpsnjyGrTcfW/bcg
xxObenGJLw30VsEYT2+OsyVOE6AjBCPAUAJ0fBMUOvvbf2C45M6mRezUckRkkfXXxMo0qBF1oI/G
RnAloKAMXjwysQrHF6ccI3g4ZefBj7w7MibLu+YSMI5z3w2PCttfbJJYIZDfvJS1dc9dGbcT6tsA
DLtgp2oa8j51+Fks1oeBLoRRsGZE6P+zV/bKCdJxGDWzeeBfykWWKdcf0+oVBUxHweZylnO1nqz1
xAur9pHg6zQM8lgKxcluZf63naF6do+2597nbMdl9mQHE4KwAMCzNwxAjeCd7mA4grF4qj0w5c3O
mTVf+0Hf98Ig51HFvYju5815dkWGfmPIUqO43VtzcCnqCkNvw+0AP16PuFlnl7vRNit0ICXdNEOL
TEX+1MgJdxmOtX3fcpbMmGRToy9YtKNgSgLChn0n/8UUQtSLM41JHfZvgsjkHbZhHM3dlB9KkG+b
T4XLrOc194t9k1UHcCEnseviL/JyWtmmYUhDg16B1gh/PAP5vGME8Vry03mpy6Nt/waVxYDVzvbu
T1lNznFQhyin9rzM/rYMyqHsGPdNguaiNhm60N4brmckPYU7vRpB+ZAbm7jSyJjWC+HTQ6oioH2z
rc6TMfK/UER3hBFrAAL4jdy6fnFzD5SJUvXMbNx4a82eX288mxO9RCvPQzVAvxf3Q3+7TjNiABcY
ZnO8d3VxU3yu38rZHqLOvSuDNq2z+Wqr/IcoFaInFxPzdA41UIIbYRP4VoH6dkdInKB5qxlPbh/J
Ele1m4zafd1GEg5VUDk7c2qQ1eXBoxwDhHYG5I/vzhyO5tUVbOBtprAKWyp1RPQzbG2aDwT+smJd
ug7UaHR9iC1SREfvs+ixmA39LbzaPNW5ewANI89ajbGNpJvhOlmj/tsrKiJjWU3rLforFh5/sxnX
xEbbjqCanK1me8ht/Ya2lpTNtnndkHQOM1VRwUqWsAEQYZHgI1ug9b6OaXg7zB6xrSOwakD0G+Py
p2IYB4Rc+E6JKKYSM509s923QOeppypCQ0jgnqqL5ctrt4YWRF7+aRL80hvOjzXC/FkCitKM8jCG
BO675cWZVy4LgnZpgPuZlPoeTK6b3iIF1sVNHl2AYvaTlCDkyou1bb9nbk9wPUp5WeVPdeEbu7yj
P6dVzrhrUFNtNaChBs5pPSICzU3qO+HzNwfIOse8epgFwMg0Ta9bBfjpYVu4TetTKGPD7jxQLPRM
Xu69uRlJrFaVDI331xZwzfNcgGFuj37Lte3NGAZqMXErVg3avDV/MgTSIDQ4D0xgBpdX/z7MPojy
vH7Iwvnr1NPHUGGCsI1+2RVRxBo3thvnt6NwcgI12uU1r4oOkkrfjwWNqBK91I7r9Z8kvB8Oajni
ZWEgwSOaBmZ98SiAnG3kwAKy+ZLdWDc8ML1fHyF8OC+4v46bXXy0sKq7Qc7pioZtcBDlu53/Q1i+
AbrI/2RUwAmFtO5FpDBvTOvnqC+Yt0qUddPToi2bAIKAUwnkbhscPD1ef53W8b+SyKK9TIvSc/As
ZP3ezqmHD6oqxrpHsmUIgMf1mmAU+CT7IWlkRdfb3PYx8yCfREEoZ2iu6dQD9PnuYdHDh5JUFjZo
roob/lYpWs+xb+5VBj+xvfN9Bzsns/1YBQUuorz96wrPOTg+EWobUvE0tNpLb8xnukYJk9/ECe35
/Vqiyc1cFk78+k4WhilppCjqDriEWNom82xG213roGOe1HaB4W554OQLwV43mazFzKybx7mr5B6v
GPGTekwsWVsJJe38PpofzsloVfN6t/I97A3Nx+r6Oowr3m07D8krGAdFJKwiQt7TadF+hIWzHroN
UYlnZYyN6O3Mqv222yiIO4ZXfllUKhaVfHNzU56gK+wCvAZZpN6M5p8IBzs1A/Oj6Qjb7/poRw1X
nubbcJxERZpxadyr0XmRZvbW6P+bcoaVmVL922b3vRtAPSMp/xFERP4o3w9r9d6XpF04LKQriMLd
tg13APJ8YBVSshZIZKeH/t+cI52wxbmiEB7yANDH2jwLzlkmlln6x8xEltpTVh1bS7Gdal3/56v6
rWnsz7owl5N8614NhUODznmSAG+wTd6vSOtktmc3JrMhQOhX5gp5uELwrpb12e5kfxHrVz1vmhBg
RG+Dtr4mm0BoVrtq7+nwP9WCmxuYxNLKy+B1MoEDRUuxH6WdysV+0AXf8TC5v645QvCi0k0d+gKc
oblHUT5hrF1xdXb6BeUmeaBWDKh2Y9CJGw8yZ4VYSgMf4HIovX/aYKLNt8pmEiKhtLHjqvLnuJ9p
8FLzvwae564i9QshycfkMNHi6D2pkYPSIlVsH5ji5EDiPDMC/8Vcke8Mj0wxJB1kWI0GErq6ABnc
SSx+SRP5Z91EVCRWfys+kHk1mmNuOfyDJZjhMhNOs03O3ZZz50gzn9Ntjt7gHE7m8iKWxeJMZJ0w
2s9uco1dYWq5b0r6LKzlcbK1Q2gCIucR3CjtsMXZnk8Q95yTajN2v/MW0JzRu0cmGnjWtoHaUaSO
yuZo6ggkeyFhtinASEveHR+Ob2DJLI3vxoxLU5P3FcjtYNRTbDhQT3avj3LyXNZc8zOo1Ce7L/qc
IWv2BkKDO10QSLIABDYmFRq1xmeDED5mqv8uRPvla4KAScIjElXUH7PZ+7Hf5ITmEwLCLMNlsDgD
9Q/zh521qOdan3/XOpCQx+TvF0R6O0+lW90+MPe9Xrf/WBsRvo59mPKRXwwgr7PpuP/Y5FI/Qg83
QUot7kXJRh7KqUNg5SU03Fz8Qv9bfFwbkdd81C0QLO6jN6IRVuLxiSEMGhdsziKpRLxMyodzQvZG
XAUzMZkO3pSDoRBEmMz8o7Fvtvm+7tuFI8P+bOFGXYfFdzblW9bNn7ooLoG3VjE2vgNKqs/M6r68
bMxIxTL2PTpEB6vpXuNxTNpxXOLSKJLC+WPbzXZXaPt7mT1qtleydTmnGsditlwDdIkrvSeF+VyG
k3fs1xUcb7os8II7LC4muW1FbPbjg9ltBvkr8EOe5g3Lu6BCh1WJU2+urwSMFztKqt8DEqTHiT9/
9bFNwUC8gp4e+hHa2lADKbnKOxZ9cyi3udmFK9IbJ5fyFDjdm3/LyeXWStY6QnRwVo59xeI60AVs
brFufZhSpzpJa0hGut8X34rtEsBAoOjEgXD0ev1T17e3CidIV5fMqdk83U328l3nryT0/XXDEeOM
ok4Ew+7JNcHLCsRDl9lssts9QFOMGu+N8L5A85rCVHXpKrcf8rMmBLmcUfNZOt7VFEaNFQakiMad
8k5YbMtY0ctkcPjU4ZD8OGq7X0Xg02urSSnSA6hA4Coo3ZKaAHvRhyHg7Zs3puJVfq/ziKO1Awac
M2O55a2RNu1Z3HghjyjxZW9tOF+jeDYZYZdsDo8ueTrnBl6ryjRx1jN+z4xGU5CP3eBG9Z21duPe
HSZ9cao87laqCPAL/wThEt7pqriqHM5edpGXzMDEZOOsUElGC3WJmwznkV7YjMO/iyOdxK/Mawh3
sitIed17KwDBsORcqly/By/PvTibGyLXpgzjWUPQ6hBczaIgFF2YDG+FMs8ox+7MClnAFjXHzfB+
rYyRqXY5n0uHTZpoc4RERQJKKuEm0HVXTU6AMkU2To1jqOgNFqxc7vX/ODuv3cixLF2/SqPu2UNv
BtN9EcHwXgq5vCFk6f2mffrzMbvOdKYqkRo0UEiUIMNgxObea/3rN1ZerDxVkyg2dMKLPOecaMaT
EU7YXnoUBbxlq9AfIVF++EymmTaxa7cp8ifGqasalxVwZhhllYX/tw8hA9xIasZqnffjEvMOY49G
86acikNYHN+6vMDPBw8vxsnprrhpmtrfpNNyMWL5GAsOvFihKNQ7KV0kcg+R0lHcDmcCHMoI0NU5
bsIRFAk76Emvmw8PsS/V86ZNmMkO4WOeaNlq7Hs4XqV8KOS2mjm+xafmXKgg0NHiNtJUnMdWH6Ht
SNEa5vUaMRRZI3G2oRKnQ6j750wnyCGCig7+uPVq44riSV/oSXrxre5RpMyygNIwktYF52xauVXm
LBNpihySNaq2ugZMuRbGEVOd+0YqaOFsH/U2Y14tOyYDOnH43/QqEmPqHuPLGfvHY6CqWHUwhsyg
/7uyvRzj8KnuEPn0PWsc+od3ikV1FxTOpY1Nw220FL3ZobTsQx2/tAUqEgNGg6jTU6EGR1S8iKtt
WXbLNna2EAfYOqJNKnjDw8R6VWH5AykMDDG7oJrnhQ7Sa3YzSrMWwAwr68Jchv1KqPoaDhR2kZio
ZT59dzA6L7UCLIhpQAgoo8/qILjNeCDcLFJTgCF/XXc5MSGxkVLdTrWEjBIjtG4GMTw6EGHn+Pgl
804lkVyUB2jlCJlDh8p/VAEhVW8HAV9e1JkmMyzn8ZctZKgFFOUkePEaifOFxwlZNh8dBNnIJZ3+
RKn4nmkBcQbioVHRcfYaSAs9/TSJfUpDZNcBrsmRaF5b+LSx1FEhW09J3786RYE/Y6qsh6x4lUNw
aOhMBiVI8t47CsYlE0cpz2L8v7CdU9uVOnoLoUc4OIL91jyWoILtuV7LgZTOwrK588sUd1z6LK09
SbR2Rm+dSMzcdPSIE3H9wuF1ST2SGzoiGIWAAU9VTGtspnTFZLAuDNVfZRlyeTE+YQ3E4uDmaEau
nREek0LFyolwBVPd5AVzWU+H8pJr6UccjlBbmuHQ1k61U7T+tVXiTQ33CqRZvPdJRE2kgTuNySvS
kHQR00DOs5Qhvq6k28hoTDyYnHbRNLy3/UGCvs6lHXPuhJxEtNdZagN4SqnnZtYtjQcZThEOFeaI
Hszxz5GhGHOIGeBCkziALZts6rVRMoFK0uzkldk56Q15bdVvqGw9bjfqUILIzSOeEhBhZE4/9n7I
efyQbBGvVQe3kkzNXLHFWXEXun6DKkQDuGoH3x30BuhAekmG9FFKgQ/CsL+WDlabsvEt1K2bDI48
A0X49enwnja00AaJKN42NeiJ2sxF9s3CQ4g/K+XgSWeuOFObCo2RjvIv0HZ+5C/oeZ9Mxzw3RGDP
VGczmP7bONAeg8QaWVrNvTjamY41r/r4RssDsVBLk+Y7IbKkO5tmufXQ98ympQNi1q0SB+qaxjoG
NyUmR1iLHiXIrG7ICMiFV0KXHt70khAMEcC+DcKd8AtSSXN+zexfQLhnZRPfwygjdaYJP5ogY94x
QjI2gk3lQ6wdwhPaVibekye+h6dS2nDswLEdIKLr9kpOrRsBM3epqRjKlhMDBAKo6o9kXJDIoLbp
W+clKBNS3PMlPajgFSxRfSjdI+fGTDgCnB+dQqB35VKGMQ+s/oF++0ORVoUmQ4U1JwqdcfAgQJJ6
l31DZ3TpTXByD0pMl19LzyQXQZvmUhWalVKyYjipk+u9BFVIzev3vOoUF3LLWqZMJNMlIC0pqzO3
ioabcoMSr8VweoTE5Si3ml/cJc+tWRB9kYOAGjXbWFsZaI6BpJLBOip+RyKv5l2GIXssR+/EKmpd
2td0UdCENk6ZzR2Verf1yVAQWT0rVOa53Sg2sQzPAGQzYp1Ajegn6kegEPAuW+9xD9WxIKEmNzs4
KY29nHxBENWS8yQ3JMEYwXMoRvRM9tDOs+5C7F7gUo0cy1x66kvz3QljDAJyJUZE0bhClS+VOSLm
LRq3NPVlFfB2jEhx/FIBTeqaRVfDCh/VmV3zpOsXOAEXL+ctbHlUh4BtVCnzjS36Y49IkY/KyQ60
gC2jDwyZkAD3DTNp+k/d6t48o6ShaCqb2z5IlXTtay9eBv2I/K84y0bAjEYCDIqcxzDMq10PGz2q
GUAKUrg8+VmY8XtgM/DqSf4jLm02Pg8orBr1wF5vLVs8CehcjQBdcsVJxBp0Sp7wROscPNFsWGvm
gK3AawR0OBvK4B5xK/gkE/jp0papkvFh7TujthYDu8G8951zhzsg1KuNFdASBA4W2Urt7DjZAkRX
wYtmIz/AXsTXIP6wI+zqOC2WRsI0V+3EwqiytajlY2NqSN2yOwtvUejrNZoXQHBGhKDYNRxRSxYv
ET0nKpM7snQZmBnqPT7Q61gVwk0ElpV8ICPKy2UluEvauzW64hn33S2MuD3AsSHlZ3JEqY111TD+
1+0Yi7/yrmiV0s3RsFBX9g+YrfNe2KMCxWCeltQKbScudl0EC31yDEknjEnNaF9sEcpuZ0K/iHV0
fj4K99Qh5CZgaKibl1zrDTcPCm1WK8KnoHEeUwC3mW1EPpqKFeP7cAU3FbsOdKYQo9S5DfFyoBFP
JZjzaoaoJ8MJwswPahF+xPnwDm3/mOqIfPxkDmO8Poq2uUnq6GRnJoUWqjmH53mmqQp5Sei5oStN
jzvE5S5cFlZCW6qJcsHtIToxIKRpOTP74VAOztaW02IFoINH7cyzx4WX+++Dx1zY8vt7PQzcvEK/
mMIa6IZoxXZ0TnSssu32CKvehft4CqXqITaslZ+nyQp9CuM4jddfU9DSvoQrWcO4p43XmlRAPa9z
Y1FbSEXKOIMkbDwz1SEADhOQVdUl1cKCihQOkXDLIXfWrUrRghckOjDFw5YzRCFjGrjDp6lEvodq
YbuSzYpMw/NTNaJFUL615vhsM7Ousuhd0dRqRtsDQcjAYswueTZwJqPYq9ByDBYJTZ0IFriGOBYf
hgJd16V7J+OtoQ0oDP1dETEU4Mh8NAeEtDDvqpWMhPGYw3U3E6vluLWJz8ESNpV8Z6P5GTPiBFrQ
UI/eJmniY4kE1mVqtq/ZunxFSg95oULiMu1g21V6exMQLIZOOQPCjB3iSOR6hXfIpijxLnCK0nGH
Gp8jo5Huxy4F2izTB5G2450GsYctIw01yuBC7RYSMNpSrcVDGEVbKUy9R2dn4++wihtPJ7TPTtz4
ttK06jmJ7HPYpNHOe2kV1UCxjDQUuoyy6QzGzbp06jG4L1IJMhFp4guEPUtYWv6+KZ25wMJgq9cG
WXwYWSwyIzrmTZrgocBILpjCiZziIWhw1+eN1yjTpZNmgHQreXbyNezn7KYN5jgZpysgpTGumHqF
nEDJCEci6GWYrKaGP7sPO1xRig3q9Bc4+w6vybijV8dRhlFzXMop71ijbyLjoihGsfcRh7kNfrwY
ptnRzjCTqzBo0Xt4+2kenzCL5ou+v6myrLviGG7Osby3GD3FUPVDs95ZgXmQ6Xz2EK/mueFLh8Sh
5gE61XZVKdy+aF408gN6DwmanYLoV20qHyuVAhTCE4eijzAfDUM8h2Y8HlSZlkIah7umu0wWNnGk
P4yYxN8CESBR7px9SvRfOOjSCoVp6FYWsihJxP0qYALdq+pIHk8q9rmiv/pdqq8lLVbgeHr6PocB
NEtt/axVuKY8BKZfXximBItSJTQKH3E8Xho5uQ2gzGexgSghdLKbnra4TLC2MBTT2ak9s1Sr7HkL
6jrY5QpJT3p3DeliTslo6UdEDFupca4jj+GO/CCGUR5RXH2L5zyc6MaDZ4y6sjmTWJMhDWNwhTDp
OYr6k260Paa6HTlrKRSfyegS9yFSr2oAE+jfDFt07WgmWkkZArYFB+gIpcIDgSJ9vflmlOwOkiO2
OX3kLK8JapMJAXVhT/qLOJ8Si8y6O2amcSUIiogoJaznlh88VRHjISyp6dlGbLEGy+Zv1jqgWg1l
s66MVW0ATAQ4QDOFHB6xJzk7YZPsHCHmmgeQIx071MF5rHQrxYN6qSfRa5uOlyYtx32Us8+LMDXn
3qAtQqjUVY/NU2CzJFXJGja+ieU9g1vM1z4w0Cq3Zga221AprpS8T2Hi949V7kUnA73asjeyGl+E
PCHg0M7EGvUsnGfVKm/oW8FddRwYazl7wZ+kY3t27ONylOQXnHOyXYaTU6Rn2hxHoXqVklnqdBgF
t4X6iG/UvafCAmllfd/xWZy91AOuCJTMHfJJ/WCzw3qhT75dueexlzuau3jopbOTIciS62rXxsGR
Ksw7EsAVYiewxyMs3oUU23y+5hoJrKvIwTevS279BkERIQg4XBgYxKet9iEndCKh3NxrctXuAuVR
DEqKp1bXPMQa9gqxTORkBiJvefQksioOGLQuMvTGcxhuYmM6Ef1ZXmyz3GgOrdBJwssC6hmsvYKe
crxy6DJRzjKrLzocGnRGlJmst/u2sNYch+pB6ez6Bgn6Bu7UVgXj1EYl/yYHJI4+WfYr2iP9JEu4
EuAcp6zbLopPAIwR7pQLI6wcpt49T2pmvGEWXa4dLVkgakxvPCPL9h2kGzwkiFID2rx3pAILuFoa
XSuPh5XRjdbJllmQeMAoGM6MvdtW9Xurk9krHHtjJFXuKjYoe2hMxPgIotcII7uA4mIPhX+CbvYm
vExZqWZ8KMTon6zhrVIl+SLlips1gUb3C84Q5I2yqyRyflJK4NmYTpquPL8ADr4NqZbc9JJPl+YM
LcKiDnKzupRiH72UiK6Fg0tL6dQQwiVsAzg7OXG2WfyejnG0pvCLkANK2TEed/6kaLUNARGG+neW
aX53dKJiF0vtPeOsdh3a+kqOUmerThpGB4o4HVs015IRygFGjYKirmTJrT5i0c+ySgMBjN6Kuut2
phxSEgvbIoAMaC/QpO6UlsGHbFbi0BmaTPgmQ3HwfNBwX11PGQEbA6ejGdAl9aJZMWLU0mGjSPh3
DfJIgifdUmskCASZl5JIDF1WhwAzjwH13TbStZNZuM3QBjeDld2gj4E4CpuZkjxeEdFAef0vUBOw
byKkKrWPTJeESkVl5g04dUR8mC5tG+9OzAU6Ynyku3AapY52WcGD4ywTQpf3wj7VFlYuOE3hLhpe
hNU6p+9rRcGwdfNdyWk0JLZG0p1a8z9YajxzIi1xTLHnmSlpS8bfL6rGXqUIpdmoodVtZQ0eZRB0
IPM5zNIhgB6rcQo5hEhC+k6oQsdpdtUPW1zxlz5cJ3g+2n2O/GmUJwIKDpu3DaTqttVu/MFSXymN
CrVot3qB07+MlxgWcaztUXfGZ+wxp6wcv2G2n77XDpL8qsVgyKyU6pIM0X05TpnlMj5lTObnZtE8
RVr/EDUeSsjcuu3swNiOI9QEs3uFifiCHZS8UpixzGC4x4soUerN2EXrUUmNLXplZSU67amPKiR9
BL1TMYyuV8i3XYPITymNfG/ZQK9Kp4qFrfsPak8ShZYDIKkpY6sUqZSFdQhSr64mLBTmloiBUcbU
jFZRINn4rBTXoC1gpOaeAI5KK/hjg0PGJv8gSl10Oe7LquNrd1UDoBcnbbhPvXxbJCqaQQkeRjp6
1aLtyZOR5brgKoW5iSXmcV6kwzUVKtRG4fTbVtmosFPWnkmaXjz5ocgOWtYcZxY4xCC0pMKkM5Di
OzOJ4GT24bmphUJWiQQcomSPfdLZK91+EyZHC+wVbPNU5+x0lYGogLyrEhx0yISJHRJimZLfW8dZ
eCsSqSAVKX4aqkY6lwWbp9d7+6bNbk1vnIi5vU4YQyiYmp1DrNP8YIx3qshebbuXN5niY6EC7trW
7bp2MB+IWjzxNB9EPqsY6BFysnJAl49DrRJwbtj9zhSMsPTW39UB3OtSKMm2VcsP9uwmaeM7vSHy
N+vpT4TubHtfedcdmPaMmIy555A5rIseuDU/9p7dnmP4oSizV6UTMZke0OziUQipBbq/T3rNOiiN
b54guzjGYvsQQL8mnWGpJOhebQPCCYTtIMH0H4mWM+DsR7Iq3KFsBznK5gM/xbLj9n3wTSjWg2Qx
hCHICo2iT1EvfLs8pW37gGEfHYKxJIetfbEceDhwWpJritSTxlfxt6acE6JIM+HXqXnRxZbpMgK7
KtqnTftqdt1zlmAUCpLcnWF7961orx317FBWfYeoUrk2RWYSXGZo+6Zrd1ENb564jA6TmUa7Ju22
BKaGq0CErKN048mzOXOR7SsLQw+xKFQq1bU8PKURSMLL72XzlKGtmveoTaI21oB9VQleqmnvaEhf
FKxGurxxNllf0pM30hQ5JgXPtQ1TBp4az3tgHWpoWVjsfAtS7z4TolrpDanFicEoULFMuP82xuGJ
xs5jOoR39NaqhwcKl6pM0fDFM6Fd5GHE2t0A6LYr01zVQ7YQgzDcFsDy2MXaOe1C/Rbze8ax3bjP
/ZqycNykpWW5zqj0Z2HY+VLFGBGCAxQuK/6mUSscR/K5qOqM5t7ARxkVBb5ENYfwDMLTqZOh7ubD
tI+3bbe10YNRS/lbRwmWmMOcuy6AUBINRwbCoEIVyhbJM6s9wzWSISXTpewtt3aJm6hqpOk8lmlv
SZuEnALVed9EYb7SFC6rFwqoa10me2w9yAHl3FvhngCJpteKM2Zp5bmPUddavnqrNNA69AjlQxN6
4Q73O07PYdBgI8TyDk5jg7mmcm7bPN1q2SXOhnzny5OMq2ymAT5xuHraz6QxExCXr1ZAxp2I4WFZ
ifnNyCM0X1G9JRbJHQDbNyYaiDGN0h2tMMtFTh5kC48AIya6Pa4y6PAMBabiwRyzLa08odJNrC31
Jn1OFSPZm4ZGuG2nrNqOCSeWSwwgzZ7UugL9GcrOfpZkMGQ0Z980+MsZwjuGDg8eJA/i9tDHHWio
bLdy/IZxgzK6hUYYIY0USkEi3kdhPTdaeAs01CzHQBB43NQHJK0XQ5fzK2UlalplDzUGEkWRQbrK
mmLdi+Iua4hbMQeHHU/xgl2QF28honjceHDQaHsEFbFmXQAM/G1qyk9MEUBS5WAfDUl5NVVkA9Di
80Hu1omUbtO2pBXyi+PgKUe7FubrEO8TmKxqPDJQ9g96KupdO4ozwmzcITr1ASxwnQF0xWg8wf8x
9K1MY9Nb3YlosF1eRptxcMqVT8U7R3to0UHsNKahLJRG3cpKu45UpbmkFKnCUm7rpDW2yhBvtIYm
Ruk0BO+Bv09jA/u+lioj7dP6YkI9QMfeQNPwEO8VDp4IkrNo2COwlXKGw/d/NDWWXJo+sdbjtZli
2NabuD1hZBxsjdTnWU2BXaKgu5pehc1FvckjAofkShkOpi9HqJfDkl6Q0UFZQovytGGPdHylxtDV
bNMfjokmtxuFN1iHt4huyeBRVvPw8P0fr6pWXmJ2GwqRdB9lI0yoCEk8GkuyFiJrk6bo7dMhHeZ2
4/dA78kZeYO3a6LmTjZrbe+F7WEgRWqtA9WuSQn8kPXaWiU99vijhKRTyFF5D3DLQWjtGr9wvjUN
0ek+vxFa6c4TE7GYCexySv/CgRnX4gJX8L6ksuwmsBmDggUcUJB53Vb2tUG61pAUW7VIK6Bh/FF1
5OFosjBElCg20Uh385C5YVANew+qRdv5uQvPWcMnJ3dWToaHjuc7Vx2v1dtYUhaowR+hDWBBivJq
W9nYnBAojQPtUZFAdzrbVmfDSI6HByGUzYe+3ZxE8a2+bRMvvlF6zcdKsq0BvDA+0DExHAx+nIrc
B2nWiEIppWiJtoGA31i/mrl5HdBlz4NB97fh1PzLXb5zKiXEmEBWlqmOdlpNC9+1+2rnmF3uz3Bc
C4NtlJJWOstw9rES3O1Cq5Y3lK2lOzFBjWxcjIZ+HZ1uuLUH+mRmyebZqhHfe1Wz8WAqrxq7Hx5r
Ob7ijq5cTHWHpKfeeiXeo6B/5To22aCCom/negV7jLOph4KmIGc2nWALOOwjtcKs20H38CgrcFt6
zk34MCSfAE6cRYoKyS3s8JiWfXBbd02HBRxWv7U2wDx2oOmClr7R8StrR0bSUxtN5qpldAf4D+Mu
TZr7ArbRgT+xVo38A4VbvMTQbSIc5P0xyU4AzKT+OvivzaJ2rNzGlKHgmpMKxEjqmdbhMQAdaTuU
IaJIfdIEIB5fygPjmXb0HrpkSnwtA4z9U5Skas0/smX1DzS6/MF8EbS6WKlRn151RkpdwNLKZd7c
uGHakxQWDE4/wounUfBqnXIdc5RYvi3yAzUAZPZVlQs4GRiuQHBvx2/toCNZa6+jQr5UAL63F8Nk
kTPAZYkgN3vMsRdE6JAKN4jYzQLiphs8J7de4pOK1+ONgJR2O3oID6Gck9rpVWhpncsQaMTEF8u6
NatvzthVKBhksjq1vP5WYbRlo7i3FNxpIkzb5kGEbZGv9T26VsX4hogdG8TWvsgjLkzqiI1S34TA
VEauEqpiBpDBCvMR/VkZV+UTRrjNxrDwTemJXdJoOThqrZFmoIRabjOWaBQePyH1VGWF964SLWnh
yw4i0JubJLBgxSfJecjS4oRlv3zxfXLGtXzpGF5x9TtB1z3xzkp4t1FpRTdk21uZ6kV4cjGtFVcI
f+oTDvY7Ru7WVUmle72RHxxVqs9QmHBPQfOT1aq1ETnMUsVzol1RY97pGwTMGn15GBNNuptIcHOh
2+/VYMkHx2kbN8oM8i8VBXPCrrlN0ZhQj3LqDZF0DMOATaImBruLUJpCBj/aMseiYlew+UbkZORM
V+OroarKXMEz6amr0FuHnENhnOOzRCzZosJuYI7QAqZF5A33Kg4jsKJqSQlO3/9xBufeU+AEM4GV
XVUmS4nDdS3BaKWSsV2sBZlsQV3YxgwQTh7W3iTiepuuI7EAdVME4wE2hMQYeFG0cbchvnFjM4G6
4akAIaF5YlzEwD13IBAywl8JDb9DqeH5aOkEN+aA+4zavsNQqm+LAJ8+5k1bXw9VV++K8okUA2Z2
toUtnVCpENE5lV1jb+twlDCifm8sI3kJg5DEu8nqyGq0bm0S97As8gj1Zi2Vi1Aq3oA56m0X28UC
7l579rEpWhiItlbwQJD8x2p+x/LHj9e4DloqLXqTh7Fvmp7nPIg3SpLrFwUF0SxSdWcF4Ug9qJgt
tXru7GR7q+mDdmDOWuxHdVg7oQEty+YM9SXtEGji2SAH4sr8DHVLOeyHMXNcbVCcDW0lstrefBki
S1vKfndjdbxtqlkCFqYIa622eTEnQKfKMICwI2IBjAHbOAsvkLko0/5cWwdNTctdC0saNiuVQwDK
Bt3njkL6NUVJs6pSqkQcFxQmsaew1DFywzrIVSv5pJfA0hQNTGkJjhXP4j00OgjlNHsXq+k3JsPp
Q4sx0Uyuz3mg4qUkmXAvFPyu6jq84CQxrNUigwuEGphG9agMPq5gdUk3YpAvqmA0lQfOu6Fn5k3L
JgxhjOkjlJ6ZXHlYN1F2LkdZtMdQrbud0gbnLI/eEh/f9UG3qVDomJEIDhAHKnkRQQd1DS3cpHkB
ch/VHMKwArRSZ4La2yv4kh1s0oQc1zH1l3nYrAk0hoGnRcmw/O7Dj56r3Au8iZjDIeWEs7AtbML2
Bo8GEL3kTdZEd4bcO1cHeijQfKVTLtcN03xVhkChQF7D+RJ+SA+y5iIYm/hpyLitKlDPMGHW7K6B
W/MVQHjxge1LtBPQUWZmowZXsCQFbT32ibISH23L8Oi7gnSJ3n3RMIf7XuPYKgYChK4ydpNHbSdV
Jeyn6f8w731oujpaL0eLHb1TMLeWJM4rOcESo0ESuZUp2ykaPKZEaBfbED6LajCWiD2sbh2865Qq
P6AoqbeOpvJxyhtcE9IbVcuJ5dDFScUiFIEdutZRC9eNXB6Lj7aIXkSPX7KlBxCMlGontQPScl7K
NjPbJejt2i+k+tFoodJJo4brv8FuWvhNtm3SbKHmTXsOulBC4x8hHoeNE2p4YErjdlTxoHGC3Jor
xehtcw88t9axoyEKbNz6jYXIdQT1FXYEZlmBBkfI6VRqhOesgmoi+vyZEUK2h6FSLiWA0X3IY7OL
ZNlYqm1V3CBB39hp+SKwZ3kt00PMln+VZfOC5Wp46hXvmwcTdEPQxYOUFwLlkqg3Edb9btviixBW
lQUmgS+CUcn1sVGc8mKp2hsMduUqe/WGcJF8qWWluQhzYV/b92E0zLUVJOFMkbK7PGvGO2gHKMdy
cRilOF+a9eh/EbDyi0Qey6DRMsnQ1YhJcj5lnfDmSbJs29naUJEHlvrkBVcA3seVWrqlGB7s0cc9
WvdvUOpTNY71Y0Q9PG+mItVBCLCnaWYKXiQWpmGIARtYN62Crwp7+/dslP967f/bf8/P/4rpqP/5
P3z9mhe0FX4gPn35z2ue8t//TL/zvz/z82/88xC+Vnmdf4jf/tTqPT8+gyB+/qGf/jJX//PVuc/i
+acvFpkIxXBpOHZv3usmEd9fBfcx/eT/9Zt/e//+V65D8f6PP16xMhXTXyN/N/vjz29t3v7xB0rJ
H0Jkpr//5zenG/jHH7d5+pyEpBv964/972+8P9fiH38Yyt91SHkGFHfDsU1tyuPr3qfv6PLf+bxV
UndpoVRLm6LQsrwSwT/+UBS+Zdnkm2m6bVuUaH/8rc6b6VuS8nfTVJGAkFGEY7di2NYf///Wf/oI
//2R/i1r0jN5m6LmL0+BK/8OZDGQjtqWzAqbom7IZdE/xSyxVCqzJZ9h1j7C77c/UJhb6/qISeGi
XvpsTmB1HLV39fqH9+jPF/LjhX/ONPnzuopOzhHJw4SbTMF5P2T8mBncIk/nujKSkNFtQTZ9FZOS
Kk5rJAvSF8/Z97/3l/skmMuALqIrtvEpZp3UQd7M8ft9Dh85uzqEOug0mMOvpYUH/DljT7oB3oNs
FNMn3OhLMQ+X1heJaFNUy+9exqd4IQ3uahpyDmO/hwgt3RuEi/7+jZ3+wl+uoE0zA1txCH/99IGa
kd1WwyBDQcuQyEXEAeHVDeqCEa8PlceY4ez0xWf5KZD7zw/z39fUPsWKaWGY4UTENYWLWDFYocQi
4RKz5uZZv0cD5ZruOO+tx8lRa3DT5VeLSfk5vuuvL+DTakpKG3Nvf/p0X52TvYWeuKK+TffBmn7V
NW9+/xb/+qH54X6nl/PD4vVZZ8ycud96kXGw7c2LvybPeU2Y4T2M0XEhLsHC/tf2+9Pu++MTo0xH
wW8+We3TUYGHS1xj+jVdNbkSAeSSY/BWu3hWnfPlsFaefn+Xv1yqP9zk9P0fblIoMvxih8s1pV4q
y4kNoAGpAjZ+sWK/utC0Rf1wocBnECq0afUI4mPQoZj/0QXYfHXL0TQ4oT9fQM0zuFk5qwPnEEjF
N5DLv7jCL3cz7d9X+PRYN5VoKAy5BSO8s4pthLXzYJ9prb960qaV9dc18O8LfXq6EYK3sl9zK8LF
nxnZl+tvMZ7Zatv4Ee9O9/dL4Fd7CX5OePrZ4BnsJj+/cRrBtUFKIDvezSDS6YPlEHBcPzLkmoV9
SUrWV9mav76go1vgAgqH5afn2IC1AYO9Q/a6F8SAzvQ76wUfreai7Mj9W4rnCs3cEy7/U9G//eoJ
03717pL/5yikvxm6JU/f/2ElFplBCehzv/gdztU5Csiduh0W9qreYlGwUBf1ByClS6DRC6NhNzsO
Z8SIC3PpXMy9dlGXJG8RB7r6/afwywf/x5f16WMYQDzHWuVdAflZAWUFy2rXvdZ7bc6cFpBcn0Xz
319S/cUzyeiMs5nzUrZN69Mlvc4sKyPscDNfpMcGVvgWkdADFIyF+Q64WF1BuObSnASrCgLc0kIF
ch9CLl9L7pev5efo5u+b+0+v5dNGhMcGxgjTojBm5kp6jM7OqdoHb7G8xn7bWFa3oCpzRG4f7X19
To7th7YiKqLHqHgePxarr1bJp7DV768He3ublCria6fq7OdVEqehIvBbgLq9al39oz5mrrL2NtOK
UJcNstr1V8/hVHB+fux/vKT16YANk1wip2JgBaAa2/ZueTOVLRGGdMncuuQb1UVXNO/m8Nt+vxA+
ZZr+5WatT08k+DErAQnsTJQudEPcAAhSyk5oLogrn03jwBn2SsEa1+/TVwv/F4vwp7v+9DiObafA
ZeaubZwYFmSi4XNsiM3v7/AXBfBPF/m00qEUBp4hc4M6yWCFiU7yI42/2Nd+eSMgZA7p1LbF7OTn
FVN5ijKkLTeihIkrsDmO45vf38VXV/h0AGUQwxxfcIVcbXcymjX4fL+/wq9qLEf+4SY+LfsiUCy7
aLiEWGbsA9kycnnsrvkmd4NvXz5k09v+6aDjarqjYY+gGoY8PRE/bMWJbHmSLbEVE7S3KM69TJym
6XbL8K1+S3ApmP1nz9gPV/z0IfWtUw2I8+Hdb9Aa4J7cknQETW4FcL/EjTifF988APDV1+fsr3b4
n+7208dnJ+TTSzXXltYIC7bKLHIJETslzxAfFxSw/0Ep+dP1Pn2WmF8hnou43rSFpbZrLf0tIQz3
EJE46N1s/tXn+Ys9/McLKp83sFyCjj6tT7kboYjcS84Or+OZ4eH6iJjgi6X6y6vR5ckcX7JKv/fz
4gGZKzD05GoYS5qQwxZl6pJAYc7DBWaQj/KrgExnzuoNu7W6/upef/2k/HD5T/uWxyy6xFqQvJAL
bvjuuEboNdM+gC55Z786HpXpZv7ypPxwtU8bGKiVk6rT1Qh9W4hNs2rXtLez9Eym1+qLN/aXm+UP
1/p0FMu22mhi+hj7MbqBrDCLaHdK6/+RdmbLcSNJ1n6Vsb7PHuyL2cxcJIBcuFOkKKlu0qgN+5IA
EtvT/19QNa1kEENU129tbV3VlOiIzcPD/fg5aPvh2Jz0ZwjkriJT7YAnV7TkBpZ+D+iATcWnQS1h
4WtmfYRhagavFEOxFGkXayh6HWO4ydbA1Z/jy4wzA/sMknJrEt/r0M8WDOqz1/Bvg292cVy4Cd3N
3BXkjqGuXusQoX2DjVJbkyhWLpQgu8r26Yd8BxIuqPfFXfWYmuvDhYiW6Dzz6ISlIfHWnqiHeWh5
RvAraHftdvFBPBNIu8g1/+/UvGyaM/cZIWs0KObLl0bIq5Exhqf5Edq0+BKGId7j5j0FkmjwaZ6N
RfDwtzyMQeToEiI5ri15NAN5lYayMrvywrgQofTRc+7MADKIZ5RWg8Un+fxe+G1P2gvhAO72mIm9
QLMcne3r4zW0t55o4/KMq9rLrg8Lu2H2yv09Qkd2aTVsk6sBi3CbwbH0NdLKpUkUH/32aP9rUI7k
x8biGA+JMNH69LfdOPfujurrk5hMIEveRFPLrbktUF71UWDYvX+8lsYneTHb0EdtguZ4bYKGQpUi
Cbr+tBAYzWWO2Ke/RyiW9WyfFiUNyY0YYRNAb7pHxxj0L3pOPxt8dbyFSWAa15BiDrS8Bn9zjCY9
hSbN/6Rghb87M48cw3Q6iYvChB5FTx869+r9SZx1mGcGpDDGdE+gS16OAezfsHBM5uiDSXrfyFw+
ylXOrEihSxwldlKK+BKq2avVLZCbDVoNuEOo+pAIhll6vXwZzO6PM6PSCTcPrnXMxdAOU/pxZVpX
Gg2xCwObdbhnNqRTXbRF2caFWJ8QeQ7S0+jc0qo77Vbe4NFHX9ywPcwiaO7qxf0/e/h+2zal810p
dc7aYdvYhrti0+36TbOvt4t3qvg9bw75mR3pkKM/1cCdih2SYHCb8KTtIh9OFB+9Zz0eAsuYNgY4
Ije5W5jd2UvizLJ0wnNKXUkhto2xjb6bt9H34nvynT7OjbH/1jO5oNesdf0BsNRi1LKweeTMkhVP
BmELpmvjR2pdHZWFczf7+x2KJKRydNfQ5IMdlZQQU5HJMcAPaZ9gv1mYvLkLR4WZylUVAwItORvb
uMiax66YvOvjT656nkNwJHzUt+YF/GubpW0yNyBV1UUayFVsV046aMBIS1uYa2GwSN1by3x+f0AL
BuQUQ2EBKW3EYxtWrIuMLgCqQkv32awNzbYVqk6WatiSN3QahwZHMYjsqrzRgpdnTnDaNFeHdREA
/fadhTtaVNfeHC6SeZTSREXElMurBhxF9HySq2l9cjVHz/AM1DF+xjeIQUKT8CHeiUbrDXKdwIqg
T6BN1yd+hFLWTx+nJ4ijN4W39NScuxTOP0pM09mto0U0npfio041dM3QMZwQpqmMYsF7ztW8XNXR
LEczLPttKUhzgBG24lVprmGH+azWO+NiuIoQH1gFnDnkY35OP2lCugm9yvNozFqY/TkPimQxxUpL
QYpaTiLGXYOe+csR2fIuuW535hZSqMulYHfukuBUUGQ1SVI78mtvNalq7YrEhGppu9BmsIDIYN6C
8m7h/TO3f3WFUr1qmkys/OCAprpQXOEwc/XwuXPDxxQSm/eP4dxgzkzIT4y20w+DLp4YCnIsdILf
VZZCeynNq2CO3jclYQ9+5fbObUk3T9gXp0NSsQ+h630G1OMNxXW5jbeNPwSmN1y3T/pzdoOkID1u
6/TrgvX5kdLba5uQsbF0r09BdKw6DSoJcTT7oPzZ+RxJEiBkFQ8PYHd4mfQPywXYubOn0whuUGTQ
df7ptdWwj2O0ekRV6/DJCB/BmK6P3UKqbHabnNmQznczwnTkKsLGqfzSK85VbqQLazd3tM6HId1v
LVkPvYD/BSloqFvXjgv/iRJPyifkiImZQW7y/7WnoAQ3v4FlbVi4/jTjTdhCOQgkAigEIAqupknh
0SFtp/5Q0xfZItE6bQc65ukZzqtEs/u1Tmf0yNOrWV3opjPuzUPXNZ/oN6BLAJZ8tHQnaKFoLnNX
rvKcwji1z+0uqjahXVejt3Lp+ykhPxgGghDDOrm30DDA+awgXp5tRrfXvuQhTecAZys1dbdmFmXw
QAEfX4WC1r2f4LQvoxPVdljWaFeefDdMNX3wXTtqjMoH2aopOqBgEhWj2u1Nmh56gGqTY48QMVgK
/VWllkytAr9kX6jHTdSnE0Q4dj0NsO0cG4BNoBc7rahWXk7oZvWwy2h6b3vG5I78T6saCa9uGiPs
GlJifCRspvQcFacfGl3U4+ceia4YGgrApa0NWG3M7fiihzKhuYRybUDBM8ytA5EfqJEVInVlUqtw
RoYHu+xAmwolpJou4ZHeWfj+DxEPfR18LKsAp/UAF+Ggx6Eyrh2t0I6E6QnKGSDk+9Ull8KY7kL6
vIsPKjLQ8Cfkmjlpl1alV84tnKT26Wud1giXDXTeU+Ox6SuqbpyEfsWvB9R9lP1RIK8/0H+Xmicv
C6E926A/O+WbUy/eiqdV6WCUskUCVV6hRVn7xzFMemV/Kg0N1MNgq2n9BdVmYLJmXR1vM8Hmsjtm
qODRFntAQYXeowklDeiv3YANdaw/6RF0Mx8QgIyT79BGmGAIKws6aMgs6SbqmjYrAwgkjz/dbKq1
n7kBlc4X4JVd+6WHxEMPspHGVhojRYdJ0zhK/1GJLBqKdQj/zHuQo0fjqnGOzXiNImDC+7qy4ARf
93VetBp8NGlmfSe/P0R7qB8O5m7sler41I+2ja6ASjOPwPmX0aG9jE3NfS7D3v7ZuqsVvHADPH1X
RYn6+U2iG6vhJoSry9jQ5eUe7xygrkjf9QfBmVwWVWrvOSCit5SmtBB+tc4xjkIjkcbGG3vVreDU
MfWxRy5+ldAnlxZlAXzSTWlEvlw1ETGYZ7iV1pAdsEp6f1eQt5vQGRjoDq3jQ+/AjKf3XfdoVLmi
PUatPZb3hJ4tEma0PmwrDUQiDD2CzGSYpsMhOND+ZbUbqjCpBg01BGt7HXrS2Ndyw6k+qyk78ro8
RvGjfhphjIGsz3NQAU63yBzw0oCYiuvyprSHcLioe9DLx8ai4X0c0Jk5BVCLG44JgfMRPmEvd9mJ
gDezXENCpoOz3Ke8gtwmvfjQhTZTM6EUn5xsZ0eruRHeFkd9hGwmsZVwY9BSBCffyXSHU3hp5OOR
fiC4SEtzU4FQh1eq6OMQ9cbcziF5z122J3ouhrr6oayOJYQJ0SlL/yjNJG8v1SOO6RvtncnhD0jZ
UEDfrwBbVi4sd10De4fa467S+9OU8dCnocbOzP7KyI1VXT2MaIzHLoQbg5MeyNf0dAwxy6sWyFNl
alGjBTl9UkfjsbWJcKZ9aytmTacgpBzjw7EcjGrdAbkkKKW5LzJuSToZ9BpMGWDz6uJQ0PdLcnsy
yu9prtvwLSpaGaWFPxmGArWXYkxW83gyoFm5RjJF44JF75YzDgOnq9TtjoRubTxMULqussAI084G
89VZsVa2t8c40Q6H66gAsHygoSSzUS5dCAKWrmPpRZCZsLt0LxmubxAO1/tmW38CjUVBU7kldxdA
RvJhKXG3ZFMKPEDj/3k951Dugd+N+B9d3yyMTAQS8rNeNxRbRwGOIoQMOItAdlkrkYGtQQ4AwRIF
W6RKLiC6hkae3HTlv29xNuo4MyjlY3Sz1eAAJSTIRpiUih/u4el9A7N1jfMhiaDk7N2SV05X5PTa
ktOt9ggxBcOuCton0Ng83ZbqGm+GQ3xhQDep27zhFUORgqiIbp08TV0C4aT3rCOswvnC++jteIQJ
04WUXdFFjVEKokD3ww1o2WKJQBLYG5RjL+O9s6Yjbp0uQv/e4gYkc9Jed5zKzHVhrgn6AOJ1clmw
zW87z4xQ7vDxc17xY7EY9eYFLFmVdntmN42WNliFxuIpLoKD4+l+ep/ft18h7ttXRy+gg7vBz6QM
eult9rayKcxbyCPTmm0hMC/F20qFuAmCiWKOi6vwQ8cJd/zDTvk8BSjGLU/ym2Mn2ZO2jTKqpK2P
2OsjL+R531+LPOhBQFmLD7xzF0stb7zJi0FLh0LHmak1WpadE60xv6lbob5Rwe0JBcO0EG/PngaQ
awQNlDTflLpWbdWHBXwp68ocoAykaTu/Xzjdsxvltwn55ZmPJSGCOHDHn+PPbHWtTIGS+7SCkmxF
9BGRL5tunS2iicKD/Y2U4MtE/muIcsmqLnXzmMTYP7WZd6gv+mjhxTk3hyb0dWhFgrVXXqAuZ+6r
nya1qWCVXvdmdGNVNYQHS4l4TXb6jOHchOSDuzHUWzfBhPtQ7Y1g2sFGtIa9b4emzWYxubU0IMkf
q2PmpCd4sF4wEpOzC2+GO1q1Ht3PtH+hGyNA3AgrXw0e7DttEH1IJmRqqNV6yuVSfnLWmZ4NXX4P
kmbLbQ2CgTWJ5Ltpj0zapbjA4U8M4s3SFS5c5avL9fU8yzhBlVejCl8Z1T6kfevD1zT5rjdXiIwv
HLu38CfJkFjwsz3ThWbmhGghkCI/PYWDX02b+vsvRPO4MW0/odnuQ//4/BfqAsIxvxmjQ2KEBJrx
FiHfN4c2p5dIXBenJ2tLbXlTgbvpt86X06aP16NvP1X3Avf1viOY3VVndqUhF67Wqr0QW6GFnYfY
XXH6430DSwOTrgT4QqsqLMKYlu5nvflSwY9qIqsEGda61i7ft/WS6H9vFsVozxaQRtvEKkKM0b74
rbuDzKz8sEI6xPRrwGz2ethZPjqim97n9QyPRU5s1u+6j9q0GY4b9IW273/Qm8SN2FAkf1TSC47+
JuZojuJRJ2Y3aqxPyvGqRIw5m640RVAwkhyJlS3qxuv3jc4uqUs45WBXdeTigavkKw1GQVy7Ve+d
k3JDIrP+t21QQTVtMLuO4Ri0rL2eaKM92EoP9dy6tCDyQHe8jj+/P4qZWOK1CSmACu04biBNEOUD
oUXRET6FgeWrF70ZoAnsLWNP307ca4tS8HSa2D32gQaYsEWHfQ01lH2fDZOyWRjZrB2oa4E9a0zd
mzJFaxEEZ2gqFOMmgeaqXNOXCbzO9ZKnlUWsBMQyWMJozEUutmqLy9AG2CeHv8e2iWGrwbetqmpd
1nRo6PDFHb4ujG0uIjs3I61ajJhJF7WYsaFFhZw8ON2ctpDLb5KjF+YbdLIX3w6zl5FNhsIGXDBT
eUA2kx7ACJsoYQbRd/KKF3RG+t3TdP0XrL1dPZNX3m9r4udnPiZRoMawFaw1gYbMeOdRfKekNHjc
t8B9HomWtoudAHNe9NyodN5QiR5Kq8Fo69dXiEW6Xwdia/uyvHb8AZFYWmTBDmY/6uu/FdOfm5ZW
1OVhBq7hZbwnVLeCIyH9cEFssRenMPSXbqQ5n2mTgaaPTp0p8OinQxhnLvbIkO3zoOPVmd4tg6be
gt7xzed25JvvdLLLo4MdHpxbGx3jwEX5CkqwCRF5H3jwxGXRBfRwdx8Onyf6uaHofzI+l3fFReif
Fhzq2wW2SK7THyfep5AtSdWZ1dDRi2zge5Twc6EAsx8Q0Umn+0Lbw2b2/iF9u4Ox5UADaulAtQy5
Q8Z0s1bBUeDnSFTRTIqaUYRo3kJkMevAz81I4bFB41RYmphxUHB5VoL0Ur10A1oZqAcEsN/4S7ft
0rikCNlIBhd0gJhD6GdjsIqWEy8sk9jsrwOM86mDEvj14e965GXHSEwdSW24Gr0YffrkckCs4f01
etsEAHr89+yxJ15bckIE2OCSI5OfBaZOPTu9iXfxPe2LVgBP5LgR56/iibs0iy+x+3tjlA6GulKm
boy5eEev8/vBL611BIvxBeRZT826MdYuyAcLJgFQtRuYExFF+7T0EbPDpyVHZBMs7isZj0MaPiXV
yx1p3rZ7+9tESBfEFyvvm3utot3LFSl8z985heRcxb1sKLTKSm42MWJyvhVWay3ZOOOXiEx19xFi
pN5OFqKAt/cxwcaZKcmtanmCcK6GqRXdTSRuPTWkP/3j+7toyYgU0UAj3tuVjpEk+VjY13H0YTIf
3jcxd+jAxRAI0gdpkwF9vU/VokKOysSEDTPCH0WCjGys5NoSdFD8GnlT2iqpEIW6vu7IxfjDyY1y
Cikis1TtqQ/0N6IhAf0kuOrWqEAsP8lm5+63RTlDUiOAcoCdifiTV7Szgjp19OLjwuzN+RObaQPr
o6GiID9tqyJ3MzBhLFAafVFNlL8yCJGS3HPCpcft2xKuiG6JkKjrKJRxJe8YQ+tuWo0wBVIZTuGt
ukVJ4mI5jH4LUMR1gUBxHNrV6fmWk+GnelxpBSwUa2U7bYq77iHz4elxb2zPuYXAhmqwH94uZZBn
r5tzq9J1o3Z5fOR6FTukfBYi0Pe0LblU82B48E4o8q6Lbblwky4OVZrURD2eOBUYhVgVNvqf2kcS
kME348G9r5/HB8Sb9s1S2mn2xP2eXku6gyCSaQQKjkflnoDMjtd5gLPyIWl9Dr/reEYIT/y/ccjP
Xizik85i3tx0+ylUOOS0tK/j/NsKspL3LcwehDML4jSeWchA7A5H4UY4JM+DubdXyp2FoO+YLWU+
xfX1xpOcWZIcb9M1FDUnLAkkCpJYvCq7NSpgvE36nb7//xuW5IApoCNaaWBMaAvF1RDo9SfUaJFr
WAy3lmZQ2v91WFokVTBVG0F59JK7/nrYwRRPf8TRi0kLTj91L/cLNAEXgqJZT2kZqqsDVVQ4/K/X
bkoq+6BlbMhYpfXgdNkqW6tbyn/O7vozI1JUosTop2kxRrJ+9NBoidxuYRgzJRv81pkJ6Sqz0OdG
Qu3lMNdX0LnDJoOspH057WKed3a6Q7Ri+Z6ZXTegbDq9paph6NLZGtWMCODlbMGPFKXPq/671Y6e
li1coXOrBDbWoY1VN603CQBAKicrc1DbUJTMRvRXg6ZOO6xPAnD9/qafWyrXsMi6GwrxtiWd5YF8
UafHWHIgLzoUtzlVjPctaHPhwLkJ6RC3TjdqLRnotXNd7ZudfmtmG3GWI9/1wm59uNWzNRIdD6sg
7Olbpk1oU1/3X/PSf/9DloYqne+ut1WtPvIdcdaj1NFbmw6c1MJo51fu93xKJxvuH7vUxcodQZBa
yPWmqPTF/z78npPr8hrUqdzBXCNjnJXplI8qqKF1+xmxXw/E7k50MXVBHZT7C9HPFvrmwvzNxvnn
RsUEn/n9fOWcigOIjDWloNHj3X0Fn3O2ybcGb28XcehHYXg5jTO/cL8HK+1RdXXqyyLCbgTCuoc1
+FAt3NNzL/rzkUlb9LTST5Z1oDcpmXR7qzVdmm1NHaZWiG8Uq4NZFtpYe/P+fnzbHygtorQhVb0a
Kz1hXFa6FkWpAxzUa4rOF0VQbFdLMeWc7zofo7QzUb5AaDXEGj1DrW9/XsFaeie6hetPqycgx6Pm
1zfJOvbNu4VxajO3OGQVFlxGMGmZcpK76sKuyyNm17gffAOQ8/Q13gLK8vIvyuItPnsAoQCwFII5
6onSZtEyOOzykKv1YKuXqhLWaGiqV4UBgdDCsGb92pkladOAFYrUNsKSc614k2/SfB/RaVAH0S6G
8mPpUp0NmiGfAi7OJALtlK5u6OEbK6lZwIaWZ/jbr8Yn0UsUb817zd5Zmv83OonEDj0zKVb27MQ7
HSDHUZikAg01ZdTeZ3m34FZmcxjnRqSrfHVqoJYUfllB5GYb5V7zXDN9151fPQIVCA4+OuArSA33
8XgZ0gS9nMdcnFvJtakRfKC5GGi0b57KD8BBA9cDg/FM/x5kU4trOevSziZW2qXRNKp9/Wst6SlC
X8hioIIrI3sup83fL5nQ++KALwMSQc/F68W0QSENiZCHhqMTnuYby3l8/0TMDurMgHQgKgjse01k
ZLi0CkhXR0jyQ2fh2C0ZkZxmGFlF5KYYgfuiDHQzLvmn8sf7I5lzzZooBdomL3CqgdKeNKbUHGth
JY2M6Xt3TO6EkhGI2PISVv8JIccSZYTe2nZjhyaCkn4d01MTLHyFWBHp+fPqK8RcnB0/tcncFGJ4
UeMWVOyZp/3kZfJyIOCpLCG5FMikxRawuZcydg3wXa5Fg4qc6VARtZpCdHPXpwsAn8+wGY03Pa20
AdpQvvG5jqFvKX4sPVz/j0nHZxNgOyYyUq+Hm4UJ0WeGWWN7fHYvD/uWYJAGnHKznD2cO/GUbmHp
03mlAjaT9hHyL9MJkNuvp2Xb7k4In21WHgiMTVduCe/rZX6amRvjlU3pCu5MvSkNEWYInBmq0zDN
YRPwYe8josJjRtktlRLn1/JsnNKklnUBcgl+Ymyi3OabZHn8YQeRaTA81Y7/1+pCS1blvMcxHc2i
Flahpr0/3jipvwJoE/waq6ncdlu04b1h4dn0f5h1DNN0LI6vXK09NMg26jk7KP1ZwVN1vMl36cWw
Q9v5Qav9fp8EK99cSBssGpVOaWtqJYzBGE32+jf3m1EEFlVGO1hdDz/pRFhdiMEuHZYZN6gpJHJp
I9M5LPI7HpHDo5ULo7m12rpu0DbhQni6ZEG6+/vmaGUQvPKSERyoxZ2qHPz3/dtMRPpqDJKTTZIy
zUzxiFnRKNBFN6fVEIzurlAXoCbzK3Q2WdIKmaN6hIIAQ4KII/2QfDleJGBLjqBLVDr00fhYBkLN
ZShAksAiCnBONORI1y304Al4M46A+0DqD66uG0pqXhoG5lanGAuFOErMC6H27Jqd2ZRuYEtP8J8x
NhHiChAC8JrV4/trNoO7guTUBfVra45BikLyJ6scau5OtKYle+VJ0KggagrVHfJoAZ2Zd+EXNH+9
4noxYprbLBxoS7TT84SQN3x4QiclmXrx8lR1Hp/hZb9tfsQfYy+6OT4eb7WrbptulkC6cxOqQU2o
k/HBqPzOVnOtjn/FAUcQc41K98zC5pyzALpEhepKUBy93FNnd3yZNU3oVjRcWdPhKquMnTaGCyHT
7F1HskyhKYymU0WmktXd1kKqGSRs/gSxuxGgJAPRSHSjaC/+f7msMDuo3wbliiAvW9rehMHu8FUv
EOdJ/s6s0eDmOqpJkkxGjDpROUCFjYEkQ6UCHvlGGxb83/8xa79tyLf1yupwG9gYL2jnyrlEvAjw
SBscTnTLKqTul+AUc/Ee/T/gwVRd0Ww5QndpEoBlF4tAlz1leDS7j471vHCAl4xIPgJ9dbtIxdTZ
p/WAqnIRIE1/up8uaSry7XGdOZ+jy9wPN4v5o9ldcTY8KeQilDWKXADem58q8iAej71Nt0bnVkAm
q5vpOrpfuiZnXf/5lEqLeBq1fuXUwmZAF164Qz26Ltb6J2evb4vnsF8bX2s4M5f728X1KMfu54Yl
P9mgsotuEIaN++NzcwO4Plkj7xCRFC/g+YnpOVqD3J7Wp9soaBDhg0BmuLPvlmptC8vtShUoNYlQ
PRLfkQ0P1vHqMNyNfyeJDHeAoVMbpZ1clV9Lq8o5tu0KH7Y6hl5BKuu06P7n985vE+LnZ25SNTIn
q0IxnVuEeaJq/St/7Dxkzaa40YP04eBp/263MJwO58OSbvAoKsvjGGGzLbXvY9vvu6Levn8a51fn
97CkwxgdtFUf2sxca9W7qG4e6UT7I9Hy4H0zs8HI+VCko1c5CQJCYvrGizGDx2SNBGKxGXa2uLS7
bXkHjPFi6fBp82fg9+ikw7eiQJODogawfE/FtfPb/fDIs6c6rA2aX9H5vkKVgZto/FzTdOJuYTzQ
HX/6uJxCXpwA6TjWbgEnzoFP0R86XgLaVlCDul6zyZ7t6oVm4S8YFeN74wNcKIyIAeH7lp8jq9RG
NW6kjG/9AUaVZ3T3aH6Gq3Yrqt2efj/1cETrTzS23tLJv/Aumd1aZ8alE5Pm0aRmNFSgRO/uT3ro
uUMamKjYvb+15sw4AFUd10Qux5Tjl0xxTk6usLPg9fMs417RvsfWkhFp+QTmQgXBDDcJNTcSEnIw
rblTldGMavKerPbHm2kPQwlcuwYtHMqjc7kcwUi3/1uL0sms6kNSV6GlkCt37sNmHe8mSizQH0Q+
ROkg4pYu/5esyu/dIixqeE+HzDWFKBDhUn63q+opOvbQFPceTW+keBHNRawndHzVj6mWtWsLKLp3
eIz34ya+4/EOlqbaLp3amZG//g5xqs9cbdmcXBSjTXj6nu3DbQWhcOK7AcIisD9AvQ+40v93tpAY
uAgK4OvRwHFpYCpfG0Tkuk3KyXbg+tLX0yr26lW/nvQlwJiEPX6xo6oOtEP8F4oJeavWoVUPpXKy
uEP0DZLp7NcvZoBMvZeKF6BbLRyNF9jR6xUlW6/C4wRqiArrC83H2UxGDcK2ilFUGGz3+mXkd+t8
b22Si0UI3utT+DI0vIyA8ehQKr25gaf85FiohcOv963nsUkuy2fRPCQx8yv3XjS5gz+MPirK0sXy
2sW/NSx5mTExKiBMQlsPBz9ctjSltTv9XleuFU5J8W/2wPyyx5WB+gaoV6Hb8XqvpFNV9NGAvVOv
eXZy3TLc93fj3DYx6W4FdwWs+e1rqbFLJdHTQ/Un6CQP4iDdhltBp6t8XVo5qfrxMiARZWg0YLIp
sfd6QIaqtZT6lYrqR/I9DNdgxaGkdG8ye53h3aIn9SdMG6Ix2fYnuNbaRUrxtwcenBm7B8Vig41q
yU96Oz0ii9afVmDyO0jURYPDsENfUEhDbNGOW7iY3jpzS8McOxVQJXeGLjbz2bGoC8gB9AZH51w7
2/9loDxtshsCdLbpMtmU2ISvziEGORSuSSZGtCxLBqf2mNUD1z+6yO1aha3kkF4vbBqxTK9N6KRE
wOyxigIZIuWyqPs76USbNxRHk6+UWrGmguCuWwSOI52zkR/z4xpxKO/QDtsEycD37b+9PCyUagwN
7i5NRzFGhna2etYN7ng88s6hA2fyCz8deLAevfSj8jEO7A/Wg3B0Y7GOHw5BN0BdssieJW8kGi1g
FOVDHC5qXq+mFO+FihF3lm7SL/1Z/VbTEJBvefLYH1fXq20GEF9ZymxILGKi1eG1RSmsMzWrVqwi
zrgzkReNIH1X6rX7Lf0A3Lvz1ciPJ4hVzcujoMT/pOzTPd00cYQmKZQhu/pD90wCfBGWLfE3ic9i
CSyH/4gCki4nqyI4b7SkSWgWCgafFfE7blEa2vaGn/4wfGCONUc6vXXvrHy9eM+JQOFsL4pblBMN
Fx1YbEGtJm33UdCBGC06oukTOHCg2OFW+SxyjstBi5jfc1N4SFAo0JhxsJCAlHvL8qShjnk0NG44
JI0Rd+k3xmZ5QoVXf8+M5PXRgT6uzE7neVA5aB+alMJWjgGI0zX2ddZmC7eafJo0eVjSc2kokhWK
6GwrJMeay3YzBqR/8Mvb4iE88WAx1serKCZ0z3ZcctfHT6v94iq+LhZRdJOmVjpMZlqlK7thapuA
9JO9OW5dsAUjblLUbP5CxkLeNi8GEfegAAc7I9EEi3DmlvUULn98Nmh9H0VbaFetixzAZaZ6GcL0
18UufEQS0TPHNRfh7oAclb4+tuslmSQpZfPnwM++QwopCjNpAQS8fMdhiwvbClFrv7g0t6N/3Ohe
u3X9dAkcJrWjvrUqHZoqrQcEFTQQubvTz3bfPbifjQvzG/wuVFztD92ndt0G4ZeBB7PxcNwnO0DK
4WegAQt7T74df607DynVNhD9Apf9ehmGkHh4atnr3YaWjmyncxmn3mCuYVV1Pnf3qY/a99eF60OM
7s0BQ5jKUhGu1N9oU8VZnYLlZ84bNFWQ1w7cG6TB/WkPWOeFe6P3ReyfbkRE11ycAsWvveWMwesH
88si0D1Dipocv2nB2vB67EZejuZRc5BnPank24u4vC3L1dawuztdL5OLUzbC1G60394f/szoMQvv
HJ5bp9gvTfkEbxfyTRw1s3Ljq65Evtcpu+PGOOjdw/um5OhSLO8rW9KNFRlN3ZGMEB4z+m5A1MKz
ThAB/zWulvkJ/dfIXrjizs50a7rwdaXcyEOza4YMmoguMOw/JlKuKBquE7dZSGi9iQGk8RnSK7YJ
6ZftiFQYX2JB85Ft0GkI0mYfo1DqC3jgYm5Q7App89IgZ4s+IAJHFBulXdPGDewtDJKHM7QYUCnl
XrseUJk53Y67aGGEM3fRK2uSmxTizgdkpTUiKMeLDzrRXHLRoyuVOQuQvblteT4uyRHCd4Xy5Ilx
acXqEuTeZ9siX6z11lLZXFxn702g+JCzXbJyYLXtagypcJn3z4UfCQERwBcT3q4KOjgnBepqaSbf
hElir5wPULrWO0RkquKA3SZIDreCy1lkOXrVD7NNd+BlDjvf7rSDdeRUr++1ZWoM6WHwchjPP0C6
508JRT94XcSVFz2qNKPQMXEfBhWJpXEzXjn5Bqn44G94gHOjkrex46Y59ugqsV0H34bIFuDneDux
XafhL/SDaEsbVvI4cRrD4xXicWLHS1dB/bk6eWoDb996ekxv3MxzoLAoNqImcWLUfu16JrWJ6Vob
N9HzEBDOL6Z8pDLyL09/NgkyqfEhNYfycGQSWl/diCu278EXtTsDfl+Kazt7r68LL7pefHyK4/nO
Xpdlk1IjpTdt4vj23rTJb4QHbjbHqyEQGZJlsqxZf38+UMk5CZHYKgYjsm61IZhMsLfVvo63hfrJ
tJ90vfUGQ99a2SpYNR8Rit+9v9lmTzYdeKg9gBV/gxM/6AlMfgnWlelWO/wwj+Y6PYB7SEwvz9T1
+8bmTpNBnZnODA0FLjmBeRib4WitJm2drP4oYqjSi6XczJxH5L2B5B1wYhRSpa3M53cIohOmwP99
XyTdbV82n6Y4eXp/IDOvGkjH8E06lE74KOmExsYJ2RaDECxOf07a96GA67Khh7j/mR7UP8r68MRc
LznhuWNK+gCINpopIov32gmfGjU2oUcVGzO+CQu/Pl0oT7/SeNAE6Z69CvJHKESXcWlz62aSMnBe
UMWA715bNvqwnVz4T9d2fYQzMvXbzlrIjyyZED8/u2G6U56ZeUp0baXZ80rVPqS0s7y/aLO3yfkw
pAmk5ymdbPtlAg95oG7iZJ/zxicNEW1AibgPkGqDtTPHQLyF481SpXU29Dn/AOk6c9rYyFqVDzDQ
TQ8EyRTs5b5Wrg+fQ0/gBZYszp3uc4PS9ZWpUTxqDQsHFMIhY67eNObq2mimPRSh26xcvLDnnOe5
QelgdLXeV3GNwe4zeZb0SYgaCX09p96pXklRZKk0MHt5mSryRSrd5aKf+PXGOZ20HoZPNo6Abp2O
NFAqfwxtkB1v6wYuzSsNSBVpJsPP9yq5tUDtvnJQ4nbXkedpEMKElI2mlL8592cfJh0aSFG1pId9
eV1PzRaNZzK3ZhYozvG6s7WP5rBE0T+71mf2pBPkTjncwSquD0r57dCgBJBnBypCePRCRekwa76/
f57EWsoXJZ4Ifkx60AhHJF/bH9MsOZasdZtWD6FVXkURKaU20Xa9aW+zASITtzwtBEdzDv6X8jTV
IBP66tfL3R3Sk9GV1IGjqIs34wmuBicc7w5G/fX90c0bgpOeN6+ikR9+bSgKiwS8f08Uf9LvQ7Xc
u3a3HYpu/76ZWafu/DYjuYS4maCwnRjPqN3nI0/nvl5HUCEP+Yf3Dc2NR0BeTRKvorollRESs0pW
o4mhPETzy7hWYT2upsWK1pwfPzcjve6stF11xwEz4jiqPunlP6LUc9BzEkDKcnNaJo5cMil5ALtP
UjUexciawjeUw8e2VxZ7eebW6Xxc0mmuWqr0HfyU4iXyaHj17cSLGSknAQfXgyT0YHjhBbTkwOeS
PaK/k0wPFcK3fXz1VNQx7OXC7mHb3hk/MmsrqAE77qhe8RUNjcFFo7ODPTMquRJ6t4+QMb4YVTew
MufhptZuYNGOA8cnxeg7Ic+CfTKi0b1U75oN/M9HLB28kTZUuNgxLlq6q7vxRskus29C/s/c5nfq
80Da/mP5oFHn2v6NI3I2bOksrg5t3xjweKzLMtupUeKXTbOFrH+hl3B2v56ZkS5lKyFv3BZspdCE
dcpYbUxjKdBe3DbSPdweuuNqODKJvVc+tydP5N7z6+pS3VrrBDJJtDCXuKVmHczZsCTP3FiUsuoR
k1EdXmvNxK0DYK9cyv7O7k2NAB+fLPpApNmD8F61hw4zRX76o3HMtdkXDxBQrTt39N7fD7MLdWZK
msTeSuMspmNpnfSrzQpYlKv9yQz0n6+k4Zv/+S/+/VtZjXUcRq30r/9zHX+ry6b82f6X+Gv/+mOv
/9L/3FY/ioe2/vGjvX6u5D/56i/y+/+07z+3z6/+JSjauB3vTz/q8cOP5pS1L0bCH6X4k3/1h//x
4+W3PI7Vj//+x7fyVLTit4VxWfzjzx/tv//3PzQh0f2f57//zx/ePOf8vccyLN/88R/PTfvf/1D/
Sc0XMJTQgCLXC6znH//R/xA/WSn/FPEGiHkXwRgFrDJLgoRCG/G31H/Cu0IkCJoKjMgL+0pTnsSP
rH8S9gAhoeETFDWK2M4//ve77n4FNL+WhHn489//ozjld8RkbSN+8eu4hzIurU+ODa2XCTsykuOv
IwNTP2Smk8Cq7tnr6cq8dPaipjVd/wVHvGRKutq4b7pxwpSAh7iXYSC001SvvfkLAJElU9IFF61W
SHm8mBJptnw7UtyqA23TbrPt/2PvS7YkxbVsf6XWm3MXnQRM6ax18z7CwycsbyJAgARICAR/VIP3
FfVjb1tm3lfhFlHpdWtco2zDZAiZpLPPbvr2MwPv82bw093xlzm8OGG0KdVYIibH5COs75oN2Zy7
gp9tSeB5/2YctKvgPYcdA07hF+9qCAMZBvUP211JufUqaWcw8RjTjgHf5ra1pCtnZr1aqhqttLjp
OmcrkL6ZMFmq9bTCNzqhsoSmruAk82YFFMbqouOEBwRp3ZfqEEDo9+4EQ5c2rAJgU1Q6ZRNptrgv
6nQIfSRZth3oqCDCXUfrUDVIrZFWDvVjAUinK3I6VMN+jCAfN76hh3pu/dzC7TedRwJ77xBxt4VC
jMminCiFI2N7IGWx5viVID2jnBukx5BpCx9aLEJ36m8ny5M5Cwe6EWvkfWeL5fyAocH0Pgi/2MDs
24t5IVjqQyJ0mvQ6xlVhrVloahfEKr9/oL3Lbni0fqcUwEbr+OPe7le6X8d5OFqqWTaF561HETTm
yi3c6jAbSEchOJ75Dn/jMkxyy6690h4yH22zfakJXCNspexrd5B2n/GZLd9ayfv11p390HsEDZLp
m0HYdZeGztiOV+AmCpPoUkX8pVZ952VkipivYqt06GNfR/JH5LV+HQ9uOZb51HaNyaQnuxJmn7rl
cyYQMOMhrRXy4TgUftDteuJMzZaS0goSvRpLPGHmJvCgxq6LYqe32LKhtSW+wlrTAgpgE6kzr4D6
H0R4JV+t2qznps/g/vDrJkJ3s5xL2LhpaymLDCnvMlrSRphqozTMhI5IwIjmVBZDMR1NC1+Qm4UB
z078IdAPrUMa3B71ysoM3BO2WYfFViJ2Oz6pd6d0VREjGye8bqOFJqabGqTnDB0s54Oe+vmAuCyk
QzpEpxO7WmtRIFvbH9WPslE6L5kukLKhRHeDRn950JRHP4hmw96rnCVbYYxmwe7V5TRB7kxz5c4O
7+JBuN5jXZLlC618x8BIsBEPnbV02IGmln2hLuS6Se2qbo6HTpKbsAE4voEzWWPj9crqFIlZ+nEv
CLnnxpquG+103a51EYKX9JFVZ05tz48a5lWHYWqKp3EoQJVcJdnSzjG58sCxG4YBgaELab4Edi2S
Xuvg0K+t813Uen7tUNU+9raeD+3EqhLRnzrCuh/ajRbluCt7b8gqe+1BiFwChQyfyhpiEwr3sMJJ
4ZENyg7iIJgbFc8A9utY4b291hWZdoHAzh+vtqpFTFUIDi6bw6FOasbNtxGUnhQJYu03Pht5RxUr
0m4NOwTNuMOCjgTCLkXCBDFZSy17E/n9smVR4WeUawn+Cay1vkmrjWRcOysoH74VQjMLPc/stcgj
poOp05UF8DOG9BWni1eGBwQxuyB+Rbx/tK2qf5Jhbd9KGq6Pi2MZC5/E1P3g2JTFSBKFKetq6WQu
F3tESBZpj0IYDX1ZHXbvkE31c9rC6LeLrUkv27ntguuSR/Tb4kTWV+6W/lNL2wBKg6ZkJ3ixk9wm
vs5Cb/C3dG263YIqaxOwgX3pl9a6d+cA7kdodq3fFXNlYix0D2zXtGVmF+MypJU928AlVYE7NQhQ
tolDNk4bYbnVvd1P/Ztx5uitrqs173B4Q8+vXPliRme+4VD1RDEhRF7JQph0nliX9oHgNy3t/FuK
H/WhAzIBMWDbJghLsm9XK6wT1atiO2u32syDYzLj+eYgOVGHgpnqNVhoeXC9Xr6SdvBvJ2G1+kfA
yXRDxmA+sFqR09y3TYKlUyXG5eVJhsgeqskyfm/GYrgtQ+mnelqKXFXV/L7iirDRoMdtkMfmbxpH
uvd0Ap/aVTPLB4M0K5jnKid3h57FZGHhvaq66uvaBUhgKtF1weZbePtq1PJeS3t4QsKJ/8wcn2Vm
jdReTZ17stFRhC+s6x46E4VXopqilLfALnvuTnfcm/jV4pn+2yigLsUPOekCazSYcm52dVhIO+5r
1Sa+nLwssgDgJt0S6DAbQTLu4pVM9EHa+LuljoLUk753YpXoHhA5VNhJNFXDVc06jU1iiN4WIOxr
zJlld8j1acfDGhU4uYU3gQHQBAySLlk3G44BUhAxsT7skH0tRYjM+KAYgtzHT2RrptCb8c8tErhL
fvSLgmSFEcWVL3srw64w4KqD+8iONCWcFuy6Scg6yn5jhXZwGAmBAZzLoiNxuMjmqMYlvZ9G/VJU
CrG5VhMNTwLu77EcqPdC5OgijcklSx9XCzPwkiPycV5DK1Zjte7FMjCkcjmW+irnim7JXKot/Pv0
rT/ZLAkqofMQJMyTcex1UwyVnbLOY8lSBu9EOdbWnuzomwxlD11x79SbRVk9zNxUsR7RQKjyPjDt
XShH2ENXJRDBqPcE1PJcQQcs0EPsA7u6U7DlTSDRY3vPlPRRlbI8VG0xXK9daGjikzMngDvo9PpT
Qb7PbPYUcqsmeuwcbOzxoA1rM5BD8Hp6mISrbTNXEt8IMvbynHrmfhnUyraRVGBRo7Wq3ivGI2tr
lVUQxX9c5v+3rkFdg5vxf13X3L+Isfu3h47/x7//2/JvN/I//q94Y/33j6UOPuHPUif4hw+jDTSs
YB0OFjScBv5Z6lD8FxtRh/i3gOvAZcZ/+Wel848APuMokEBWRePOP2fd/1XpoEACWT5E4BQqJAi/
z3zdf6nW+VjUg0dtIzMTRGfgn3AFRRbSx1pH47oS8ODbmNpzur4jkc7DNTTm+xEGAZb7wG5A8/mU
Hel/rPH/GhU9LrguwNT4F/9kKFNGx9BvMGDYFhPEMUh5iuYptrzvnXpom1fc6/aV32bGpkljXnUj
ciU0emDyJMc+XpSKbec6KO+s+sULcDAhOG7ytoM7PgdNFDfwAD13lqsa5rM8E9ac6tlgt6bJAvJt
5T9Mw4u/mJzbPgR4fuoWPPcicSuotyN6N5a3pvyu+Zr0/r/M6kPzEiJf2LojlxFi5ste24jciGKV
AIFRYLTTbbiwZDB3pPbS3uKp5jpGdFrcjnVMo70Hk5GoD7KfVuxvKtzLTsIfXwECE6xArL9fLN8o
wBs2uTIeGWJIcEdtjYgrEwBhuUKWWvL3g12YhgXu5WgXqBvQ79YKHIka18mR10dpTP4QQiCND87A
yNRO1DWKJhio3H0y8rmk/akIxcig0GGFwQkK/JVfNBEcpYhkBnHJU5U1/XgHB6x4dFjKy+lm5Hs6
qVhMG4Qo7urqLap+OEanf/8VLnzLzw//8Stc1MHzxD3ciPSfzau92C2ocpL5im2hIE7ZvoAFASzb
6DnX6oCY0LTdrt/Z/WeUwl9fOL7FudOBuQA3/VI85VgyimSvYwc1sCy2C2Rn1rqvS1zN+5e/f2J8
4u9m/afBLt631FW7DgrSYsvc16ra2sI+4dQ8kNbHT/FpLsiVEvBc4CYrUATTisCmuk+oefSGNXWW
r/aAiBwOEQuo413YpoL7ceM9VNOV1S4Zgi4zGaIGnF5Dix0F7KVLQbMBOrexgM1wV+0CRLtC5luM
pwJdUdYjB3E4IDq7hu7VK14oekrOeCsKaH5GkuBiuG9mD06pzmaQ1obLPg+ElyzhkMJcG1dasMqc
AZRYsjF9la6gbCwOtAuosFrvyKtmj/DU3G+8rIhA8W7MI67IcIkGh9JysiDoAcx5iesKYM5QkiBC
ZAiAF0QPAfYp6aKLVkeZ5b8r/X0RDbhe7l3UIQvILuKhMTdQau8QKRCvuGA5xNpO1oSoU7NbNPJX
Sxhy9YhRj25YtR6Y92yxatvIQ1TiBdAX35hkgJDFd+xNw1EigT0ZCQTcTSpd2texeFvgoI9U1Jha
OsaFGt7JUJ74LUgi0Wvr8G1VqOMUhTlZgpPjzekwBFnpPpcGukXEX9BGJovVJ0vzahh63I4TNyHa
Qig2JfMTXHbjpXjBvMAZvcuR9g7Ze7qsiBGt2U4L+mWcYR6hWYLkghy2QzuGm9xg0P+QkCvZ9Y1d
rWmnh63VO1e+M12t2j36XZHKrsur4kfZQ8XgAOprDybCWMhpmVsnlwOH7HFCIMFqb91u/s7WlNHY
cxPYiSfL4MZhC2P04pvjDzDdwbW5sp7XvstNJxJZQqiA4pAH5uDQPvE7cucs41601Ze2LnMVRhBy
Q+9oQ2zRWbhqTSksd+O2Y1cO9x5W2Adx5GU2I8nNihfK66SkSwztRhr1Ixp0IFmxJ5g75TQiqc8e
I8tPBYNnurZhXj5lTePjld2rco8DrpvLzdo8VcZNhhEUdL8DohRdNdWwEfh3XFUZKk9SRnljwYIX
K7qdcWo40LnqDkfMG9Inr93e7J3OTyLkiKzgfYL2lgamyKNluqoqlO29B381JxcjUAVuxaPiu7ON
SKFJHNh97kYsNU2VrKudcKfOW3mizo9IfVl4tK+8/loX4s6YBxrx1ET4Mz5SqukND3cDJrpxxtii
bGfZPWjl46EYG2iAyz2b4VgpqxsS8H3n822I8AEtthX0nAaJQ+t12Dtxz++mM/OZnBM0m7TX450E
3qKiqURvIPiivfqkqM6LcI2byWzBP01g/J/JArR9oa8sUez6Zt7IXjxNdfdNk/qRVW3iIRxXkJfC
sa8Llz+uaw2AAEkZM9DK6moAOUqNa6xYnXtzs114sy8BclnkqWz9awuLbJb8ZarN9TDzNISmf1jE
kRL5xY/GrQlMQpDyudpQbIUcrr7VpufrPaPDXlVI+TMyB88C5z3LalAUbBfeXsOp1uQEPeHjZBns
ZsexxYngTCdTvZXYSobeymXUb5fue4TNSdl7im1u9nncITisYocmKhIk2MfhvMQKUqOu9OG+u25W
c4ICKp4prhvFNfAuCOdQf6ljLV8i185cLK3iUThP0ilumCqOUdhgbmjce2xjIE0bxibzvOaq42Hs
Gyvxp3K7EBi+8Dpb6+DP4uJDz+QDAn+BHp9PTXT+cWqjCYSI+sv8cbsC3CaAQZ3laGd52AxU3IaC
6jgdCIqfzGRdKh9rsxVYrHHngyL696fYL6Q9jIybA+7fLkRVBBeIj/fielVz2/SvKrOuzQPO6Qf4
YzqQT9XZskXJ//ej/Xo8g7KB6ASYzNgQT/3RMf2JG+VXa2d785upcQoCDhQPA/Kgyg7+QLP65Dbm
fjbWRc/LTHUtgvkNFqBLFuU0oxsvhkYIk6wyL+9z53DueY+YYpZ0R74DyYPmwQaKk8/Das6T+PF+
5hJY3qDLc+aeoQz6OMm4uU3ePL3DjToJ1Y0o7TxgU+xO9XHo1x0VKmF8SuyB7Iax+mwifr2mwEWI
or8IoiJu4390Fn6adMWxb2j6fF5i5aF4XnOYEtQzLMoi5BN0KT2C+HwqXsvUgzBTPslH9m4/zUdc
IcrPiWO/m4mfv4z7cSZoQQZ/JX99GdiBw9NzzmnuHoJP6CjO+f1ezvnPI53vzB8euw1WRp4BZcG3
aXITeBI4qbi2Mp3XoBaezqKOCvtVLK+qTyiAv1C58KP6MOUXl2HprjAbJc9jCmk7dvPuoBEv99Tn
3UZuxZIVR7gLPiLjOD6Tr4s4PFRZcDNult3nnJJfqHqX3+Wi8CU8EOVCMQ9eDprHrYspT2iM21/e
0kQf/gdVEJ4dHU8I0sJzktFF97ydWUNJ8VxcRSncJ8CcoSAGnh0VmwQCgm1kEnXzOcv6UlyMnRT9
1XONH4DH6mJD+/i6HXhRo3/1Midng1qV9Pd9k+xwtwHNY0mC27+2tAPsZ0ydebtPo7B+LcEwPuzC
YG3gh5iBi310psieCzqMH26mY4+2I0tm2LUgxPe/wcj77UsNIAiFFwVk26huPz4tL1ozON3zWXPp
pIBsKYhJfmznMOSDquDrZ9zEX1gYf8wuhcwVSSehAzTj43jwoLJn/889hG2bAKZ/SLKAO4S6KQ7+
q0g+E7qcP+/yxxv8NN5FaTXMpXQs8lyT4zABPeF4aa9/fxT9or27fKSLPbkR0l8D+ixTNEbb2P/y
l+/EfX1ajmPS3s4x/cRk59MhL44kuHuPdoefIjqMt8MXYLbY/+ANRZJ1UwJ/6m8/33AvjGn+qst/
KlIvHhNmItDudho3DLFzX5TK/URt5tM5PvTNvS/uYYNlNbGzR3zRdhzi/rnIqPrk2P/N8jmX5aGH
Ti400b9w8wfFproEwqQhp5u/wNJkSy3YwpBN+EQSLWJ4U939/es977AfFxAyEyDwA3MeYB8CTD8u
WCLUwJsBp5z/MKtrab79Dz4epwt6TcjJAeby8eP5UIOO6s8xiCmpDyp5/xmQ8Zt7GbiN0NmHYGac
CR8XD0BHXTdNO8eufVsFZaz1i/BBPG66LXetBK3nFMyDWC9RuqCAaT9D72AS8ssMYkMLXQCnAQgH
zqVDG9pkNghK35ZqThZtABKU+xryY2+1st71UtgMbBoxJi6H9B9cXWd14hYOtjrCuYbkLfbaiJ3f
vIU9z3oUyVbTxhRMTWrQy6ijfC6eowEWKy7qwg6elA1EkHLKkGiVUmV/t2yyUbLZ4SaZDLBQGpFP
WkbvYcA3aGinnBN0gu4a4Cg1fW+cCRjAWwcEbJnAE/ORtFg7130Xxg3YdUFQoI9wY/R24gLxj/Xe
ncA9HJxDUUVf0ZlMCuLt+hq4LL6oF1VZ6zs7NzoJRHiXUqY1iv3a45s2XHZ+P96S2s16dJ1qL4hH
PHN7Dhubq2dp7YQhD+hX7sIVvdluQhtkevIFrPScJ/RPdrhqp2v7NVJl2tlXCl9uxVfSZ9sL/bCs
7z1XSTXOKUN+zsQBmgUsFbinNcrdVYG44rWBw2Afo87xBImjVQFMBbi3zKnNYNon4N/XAt7MeXQ/
Cw8de5ET/QWSGB7McU1lppdx44UqNlgy3ELP1tlHEdrv3ZgU9deZo13KN0PYJ2ujk2F66cEU85jK
OBg14xLcqRWSqjqMp6FIGAo2X8a2z49NQbc6GBDjjotMdLv0J86WxPcP1IHv2/A22PyOzdcwNYlb
G6PXc7oApwB8AhxgznskYUfofLcWbACtLCynbKAhIDz3Fp3NhGrYg9TIHOxRj1qolw2aZE+CfZn9
Ds1/a+9omRU+JgRKltC8BMbNee/Dh2qEdhtueJEQu4A0CR/bK+2TG+Pz27C9J71IOjNtxrDO5xp0
THazoIr3aJXW1dGnTb6qKUbT+2biZk+t6WldLWSgvDkKIJxrp+H81PXTnoz1tprDrdJFWkRWPKi7
uQrSGgp6wh8KNm1Ze6rbKFvm4sjgwifD4kxdgdn7jVMvOchZSRRd94MV27S8Gd2TV79U/lXYerHy
vnmGxXP/gNWbMYKFr1QqRoPvprNORzuyqES7e87Ql430zSqerSDarAu97gKZDwM5eB6LLUskAXtF
NHjcGUBP4NaDw7Hjwkq89Tua2gmFZUZkn+oJ3slqfkMEzAboUFLMYbpYGNZuEjUJ/JS+VQyAEeTD
o4jt4KFv2QZsmYTWPwS5IT5PxzlImZAAhmRczNdiYC/YjrPSo2m7iN1oHqp+ScBySpv+UXIHwUO3
HQrf2gMXqYTQnsCMFxAXPEjD2G48uEQWd43iMcyz0BxZHtSI3nV1O9aQ0LUyb4tnNME9LPhxLOPo
7GMHPA6BtgmXBzABkFYfbcr2yfXK1Ehs232TqtrLB3eOC/tkdQZwaZibqEJcahNPiG8hCIyrdNKj
LAyb/jQWZV517+205oUp0iiAu8rq515lknDCjkchCRnAATv3hkGn8Zy7yB+3pTCPgCUSI8VpiKYn
hzbJijYOYtB26wBsd2yerenE6696nPOyZfmMv1KDGfAHpFeUORUkr0Mv7oidBcuagMhzZTX9JkIH
qwuWbJqsLay0XkDewlb8Qhi9qWyQQ5iqk0HyuLV8SJ9vp8FLcSwfZT8cPBYeW4HUoNeGBnvF7a2F
lVOoCq0nEoN5lgSB3nlT+BD082GIIDIuJnPNeX2/GO+oBjclzrhnVpciOOQo1bifwQjznGqvfXZk
OI9qILkhTGiCsUxal2brwHOJjW7ty0NX2But/Ss2gMNonJPEBhu2b8qUmxYGDHVox6o9U3aiPh3t
cR+1+I3rOrwPQpkuwcjwG0CuPHP1Fc6VdABpYjFdLpV5bm1y3RLyXiw4n+YoQf/ppdffiwhJHG0E
Mg/4BEgKA0wK12BIpwk5auIlhH3lwtv4jrpbA9CecJpFlrdR2EtqAioFKFZdlbct3og1Pfvr0wSD
y2g82eBwBXKJ685NJl094PKzAWNmP03LxilAB+neDJzitOxyeGPFnC/g4S37iHTvjRXth35+Q4Ag
bOaJd12SQic80jBB8/WzmGofMUXgUJV12cfguO1Wb3nz1uJuBk4pgXiN6q4RQ5XJ2csb2v0Apf/N
a9xrmFMiGhbc04QZyCPwc+DVnFaIjo6LVZfxRGUeaYWf1RTcusz61g5wy+mezutrBSv+fNZFlb5z
ZbvjZfgENjS+iqgTMdknG4/Sj+hyDO67a47O/OjrZjOh7dgzJxbgmM3SyhbqJkXVIZ5Tx750kp63
CV/uuxLZPS2ogqZPXZDGfU8eKwEj4zMqS4G7AMR12i8dtzeOkjDYCyDjVYCH+mzFb8g2NK/qetc0
z57ycTqO8DDw03ABWn+wgSM79kswD9dRuXdxGAmmbktJs8Vrs9qCJc0otpNp66xmCs8jtxO6jW5t
8kaut5FXp8tC426uQCWxs7LwTzVodmMX3bRemKgAhIVgjcMR/QP+1BqWediZGvl1GnGxHkCKwUke
qNQQ7B4Ki1nHFZgYQ/etP6/V+lGb61rdtPrKzI/OHMZtbWem93Yl5Kn+WgMeDeOw8hHcrDNRBpDK
ToDoX6Vzw2qkAOm7YoCPTvVoRWKjAPMKg7vE2Wix3NIyygIs0sHcq8Lej027VU6dyvlVqFdv2mnw
l5rl6AF1DZd1T/lzIQa8kDk2UQPdhcgqOFVyDV10c09GiJN5mLnlvBG1+eZ37hNl8lgXdmqsOSNS
7aRlNtA0I20GFxoN7/lCf5nsKfYCkgTjdevsQBqMhZLoxPBkkUiK1VvBT8zDrWIA5FJ2W0mhTISq
q0NLgdFblPUby1XZSIbYExSNkhuix7QhDvYA5DupZt/CWhyed8D7sY8sY75OQPGCJglmdWR8uJ3V
8L4WYlsX+KUvLuIqH6S8wTUtDlYUG8tDMxM0U2C5FY2ZR7eLenCsl37CUjJeTMIXUfCtjZvcuDyx
9etofYa0/ramhe0IFMoEzrHkApCamNsyXKgV9JpWHByQyHgKsmBzRqJYXm2sT2NjfxGg/FHi/jTi
BQyluS/9JcSIxcY8OQjPgsXJw7nywyoF6IfeRyyyz43efq29UDlEFKY+cKqAG/xF6YJ7FjyhrG+T
cfDCvgX9v1zauYiyQE0Cfy2URpf+X6bjUmr1THsQ0trv1N/9fWn3G7gUreOzNYrtnYn5F1CHJnMt
lxEf72Tz4sV6FJt53lKUAn8/zm+WA8YB5n8m4aMDcLEcuKDjqudnu8eVx92T4asg8ydD/KbuPtuk
/ecYFwugAXXarObZv/I3/FTBIg1X6+OcTxA+nd0tP/P1/HS8i7mDflWutXmGGvkwptbbOQCLzvEY
exvvh7X/PLTpN5SLjw94gRMZqrFpGsDJc1bskaz9w4PHwjlerHvyn5a0QMpJ/ikY5v5aGX+Y1Yv1
bbm9aF3zrPfeE8nhcJvYu+jWz6Gh/3ys82d9xDHwgFiLMICEfwi4Uh+Bhr4XkCIZIMnsFDytuzOG
W2b0BkfyPe4Ky9Hf2l+LhP9LnvNn0OjDqJcSyzVyuyCcno2L7pNkmZz65O8X/++gsJ+fy7uAS9up
Yq5jngXq7RvzFm48+L5OWwA2KIrcN3T2c5GQ908G/e2L+8/JPOt6fm4JtAggmIh5Pgs61QlaeZiU
kmcXCavl/ad48O/HgtmlE8HgCTP6cSxHO71t2c8TjDesGGUFgL755mysuXyKzv4O+0YMI1p4YXi2
cnAvJnMNdKAj/9neC70H15ohGpSm9B4W6NsKGNGU9Hv/2MDUaoAl63+D5fabNQpX5LOyEwJq1C4f
HzWiq9e39DmsJKryNyWePnltvzlP8Hj///OjC8GvqHg/i+K5Pi7Jcg6cOcc2TzGavQkcXPbWTffn
6v9fyuf/cc6uWP815fP4fewEe/mZ4vnHn/iT4umG/3B9xITBmgDJagBW/8nwdO1/4E6D1guyPQgc
1WwcZX8xPEn4DyjgYHgMXug/aaF/MTwJ+Qc+A1oBIKhgZSLe51/hd4JReelLiogWEp2jtnHD8vBV
Ls4Cu6nHBVsoTSd/3YDp3B8gUoAqwm1NZnljeYBTRHmwzsgC7/crQCqvTatwTdpw46BJVIw7qXfF
0t+NRREXkmRENEMuoJ9I6AR6VKdQECoRxkowsJrA5yxXTTNHW26i2wG4WGTRvV098B7kfhSzXzh1
r/1ygXajeVqVcFN/8sq80TNqAn1crKwiaMIV2laHRXtfWwbSSVtWW9WXOD/BU1pItGmFuKmqMF5a
bzwMtXcVNNY9WKVfW3cdwFEPQbjBRflqsefj1JyV41FxoNaQaru6EghaDumQOqbz80h6MNayFDhO
rp9QW2ejRHEDpgwHGgALupeVv6y19176Y+6rLvEkGFUeyyGFf6QSaQczSJxu5ZFkthroqdtbBoo9
xFVpX7TfufPNtF4NeQzIZC0ieZZuwvy3xUtZ9Qfav1ZAR7RVnGa3ve0sK/aqdTeqNlX91yCochfA
IGI70yYI8wFWQUIaSKggZBphcLZaVyAEZSVD3t7MAUM4hseyJBBHWUCQy63Di01EH60hMNmwhDSW
DTZdRTc1oSUQjFfERrUNdmEUwDbAB4jXYK9o8y+DGL/UR+hRvrOgQ7k3HmTlpzRagJWRdKyWvS76
XDjmMAk3a5YV7ELkP3j0dbKr7RC023o+BBMuWcxK5wDwFSimX1sLwJxnb0aGuGuA2KPv7mTg3U4g
kVjVCjjGL5KOo+zBqoMBWRFuCwZwwqOru2/xP4UaVJQQCPvoTMdhoT7qGHLXfI3E4+A06aoxTn3T
BmVShvxQMpJOLj4IAMSOAXqPOI8rYTad/1TWPlDjeQVaBP1VHTSxxcQL2uN5UBGT1kv0QFvpHnrP
yjmyWlIQOfu4k85h8v3HaWLwQ4cc4ARXm1ir8c2OwjRA32iRL40No1kzvcvHsisPozIPvQ21+RDW
+6UCJNYLsMY8W+V0ra+JrX8UVgclXQXJVtGBJ9bBjOqMgktAiF4V3hYjQS+uhFYBAbjwP6witOLs
MyfMIG7U8Z8VzI8za4oa/Pbs42TANvJhs54wwvqEh0GfY4s7qB6q6nkzAd41QsDrbG/rPpklPPPI
+UB88cizKFJE9jA1byDEqndTFbCTTfiRg5e+m8+8RA51zK0YIrmzxdhnSg9tWiDve+cIntvGvbIV
1GItraJUAYA+QSr4CCzcf+Dl6N/r7jQGejxE1XQ7WnAElDKZIEWd7aQHOpi1pkmrAX++eV6do6Ld
obKag9EmJlXzoLUXV1P1NnV3lX01QhElFp6QqDk0Pt36QWKHRbIKEMEc8wgJ6vkPxQu6Bsv4Y4Dy
ybbRakGzoNI4MqdHEon4/3F0HsuNI0sU/SJEwJstQIKeorzUG4RaasEUCt4U8PVzOBtFvJnXPRIF
VGXevPekQ1h+NsozkY6om6Eg8LsHkondMkrNj9lAnTaPhrcd0mUnPf15QgcmtUF06SvRu3gszcgU
31VVH/wWb9IIacusUd2TjY/vS9M5HPGyrm5ym/qL28zbrs53Pk5k4TKe6bRolM9sJwM90u8mr9uU
XrHtzUdVfbhzwxPwx6r35qDzmLebZHoZ1lMjkqjkgSn0a5LqCNuP/WOftDu9zJDcMWgZr7ByN6bL
lOZqOUY85cjVhrbzMn0nDe2Uz11UWw8BW+6JkoZW/5nRlK7J8sivKcoHgcsTb2xqDbvK2q9GjYf2
MdP9W40VbDVwmsnQWeXCOmbZcxRU71WrXmpXx12pYiVE3A3WRku7uDG0yMHhamlLsRkC+20pyliv
/KMqypCdb+yJ3ybp8iaN/dSqzer+9vZ01IIlXPs+aovmoIZsWyjF5fJRd2K7dO+5e/GRKQv+hYor
jS0QDcZPJgm+T6bKxzmzpG/pnN+ECg5lvx2tYy6+W9JQXopZDciEA/ts0cLqPpubMT7lAS7Enmws
QTO/JdeDE5NEW4pRdiDcOBxFIrZNTchGvs9+/jwsmPNNVAMz/ZTjl8Ral0nz4LoyDX0GO/rUbCyb
wdxHm9a7Kafald5WN/6k2W+7eNG6/PZD8d2KIlyUu5vzRxSQlw7P8aCIVwXmYzcZoWLqNpnIzlxn
DqE+zpN+liErRcKR08SWv6sFM3B1dhoBp8joxqvZ95cM8d/Xi0Pb149wDTYq22B04bHaOQM2ytUM
fgun/Pz/nwXoh22yxGPR3lhyHdvXbkX0LnRtCPUlaXAFIpBKm9xda7VmLGpcipjxOi17m1br2AXd
HiGLM0j4+2EZWFKPVlYmrDcBIwmYX7l/EuMzMR6UZGZb/R2GdpNzB68r6QOrjvzxb5+/VYMfrTNu
TqJTCA33syM0x6ZCpjexHmLd8KK6eJ6qcRMI59yZT9KdCci9ucUHbxCTeaLdw3rBp5qrg5FkhxQD
JMnUvyJjrUo1MPcD2owXfMrfkkGe61xt5xwm6lztFj85T86nJ1VEHCQccyZ347Txt9UU8AJVDzlJ
UlKmYcK4SZMu91yJHRTHaqesI3PAMAXan4j9auE4GfC4uMODvths0lJb3z312k/A6Zox1R2cfxVH
Xp07sd9bseoGSonlQzIv6ohj2AjxAe+0Mcc+Kg7hvq2dgqTU2z3XOyD1ereoZl/2blzXgpLNifya
UZU5XYyEX5veib/QSCe8Ic4QbKrVYyM72Nd0Cp4YKZxblztIcjGuU9Ryexa1Ew7EhlObVZzJc8G2
EeYpG1eaTxdtljnpFxftNPjKlvnFrYq/88gDnpFU99QSZTCEL1IEu9nT2siunkufB1XWqeLoJIEo
4XRRx1BIJgUBe9WzycSaxpuV5dO2rjmiZ3uEaedIpg/pES88fL0fdJKfMrDZPTY5r21q3xImAQx+
Zl9f9nLNrVBLnCOo+zPmcRZSG9NTmoMJZaEdsH07Tc+lR2teNv6H1mByBP60J+G5SVW6yWeNhyJ/
Hv17OC9bGFv1LMUZ79UcnJEgeDUL1giuLQOq5YnI3tkuYcZhJ57UHHXBHIu8OI2cjut0bfUTiObf
1PJ/mG5tvX5morEcu1n76ZhNrPismrbn/Gg5DsZT3SiSCP6HPc+UOOHqH4f16jT4L7O6YkleveuL
73sICHd+7DEGMPz23RU/I7Emq3WjIVGR2Wvhgq/cRpxdGf2OThrV5cleJE9sH03MFkZj5ih6UMtf
LScnlT2WS7NLquY02uW5mVQ8as0DsGDM65KrnJygwdYOkAEbXzqfSfBbB/W5KTu2pOVbJhqOPhzk
0jP25dnwDI7E7qStb3lmnmb+0YpcPTTNnkOat4DcmN+EMPjIfVqX2ZojyQ+Ak1iZza4tWLcJ1Sew
9rWm3jzqw8RL4rzaLDpadG1Eai4umYX57q3N/GgKfvKy3hVQQftl3q+tfkz1PxhMtnbQ8Ni8mL7Y
q7Y8JMYS18OyL/k1Sh9hfZq4icsXl3Nj4ZnLna+6sp+z+rDanK5G4m6ovcOqLDdiVSfpPZf13vNf
VlHx6bI7wIQ6OtlQAu3tNOMpyeuX3C6O/MG4rN1Hl9c/BEcWzx6R99GOGn3YtHbzMTvQ9dNvXtOj
xvS4X4tonJkiUsZn1vAYjNQPiX2ojAY/q2weTH0kem6Kf4RPNoWvyPk6YTpzmeSyIeBGFeMsamMV
Whpp2sSKvt4Tj2O+THEOuSasV47LwrHtI/DQj6mxP32PtBsX/K1drOfCbTakbsdQMxSPYvnq9wXj
TEqR74F8h1wfUiYl0CawhZuxPRDBYESfDYyooVuOd3qAHdbZD1JpWNPFUeQELE3wiSjcPzuOzmix
Hh27jlIWsWTaTyVeB4/5b0NKoC3iVWQH3T/YPLyC24uFIAQt0q9hAKqS2NxJDNTk3myfhDoOBDBQ
OqKE4ZOwl4tjnwtmJWZ1Cmr/6ra3VhcHbcEt6jRRvtZPrAINNS+JxEDpIg5qJvSnjxee9m0NVYJ2
PepdJ4SfvAkW4PHryRwWerZpO6rktVVTvAJuEIyHfFpck0BQtlYPXj9i3tDjNR8u8uIPD1yWXCzc
Q0m+x4FwUvr74N6L3/28Dl8CYlCfjCylV0+pY5yd5jfFhJIkx4lqo+ZSGzgspuq3/Fp5N3N+wLV4
UQmgEifbZYUMm1puusq/9k1ySWHaa7Sc5rQvjWFvMOOTzFl7HAiGq0UVRYpcj95snUrzLXfvfsN3
g2apTP5KbP+DmPZG7bDgh0d1XoFO/haliPO6vGYVQLHqyfC/IDiwda2OGuu7qxj/B1+s2l0SfwcJ
oaTuj9eYoJWvO7dCGkyXD3ou6Ddv4/TWUIMxGGZTTJh3bMB0Pibie6vLjV2IcB34VBNMe0RLAsbA
YCd8IgxqeJkom/WCeSVHRa89O0sZzUQ9y8aMjUVEk8an2wehXr6vreBSZtcVS61S9alpJe3pw8Lv
p/BSwikeO7mDeGjcqO5JnQuYZdm0a3S56/yL1IO/00rpUnqbpVpJWe0LyitzuTQijVzj5e4Gsa3L
WP0lssR9/mM5bqxVuG/7fb52Oy9nqVY1x6vHXC5IL52JZ3WwQMZg0BlPpbt16vG4OkHomwMJpmHH
ixG565dHCW8yoe+V3LkUWCAM9hhBqCSbaBjoevr+7OJVwhlaApSunpxc2wsLAgUjDju4dZ23aU3r
Sh49ZK3FNciCz1HH2snYkfA4WxvpXrQGh5h5NZeOwSxb2evxsI5jbJVvpv3blQBuyMhZots1ZEty
m0m+iQ+FjbnEP+phyzoFjFvdQ1FnVdy1ycaatL9OkT+WWrNTCafkrDmbxLHBSmhass2l/7xgiTYz
jUUp0zswXhZe8AmWHkdGsbbR3MyPnZeytrwI7iAb7QEseqzr7bf0XvPK0/aDH2xrQz6KNDn5Wkt9
qL8m5bLB3roz6F7UKI+J9dvNeMGHJe698bEIhltHwRkUfrzCGNA6KBaqXKO+flDueSA5t/pD3HD4
2X6/S3P6uzngatH2rTveZYPHe5ytm8EpCervpXpELwuX7344rOguFt1VP2wka1k0m9O5Nr5JFXFL
lUdroThkcWXKJxQG6nPmbDVTHwIIx5RzMsh8rOu3VfoQnOXRTiR355fi2dD53JrqNNDWp4naMIEO
O8u64hB650wIu+VgZv6/usZdarcbjEhhW0yx0cjNOuGj6eWJMTMvyhixLHE7mMUYmisrGrNrsny4
U42muzqbqvrQh5Kep8HmNIeTXcTgYXAOLS8rGavM6sB0lBvfeSn9cecF4Djmz8D+t5Q/i17skkXs
e8d57EcRKr3A+4ZVCndGOnEBEaCb25uHGpRWYmPU/iXXxi8mmbDrMEhNy7Cdn0rde2DSbM7bOgB6
P3/NdK+d8USooz1qg7MXTVGEgy7jeQYo3tTQV9Nqm2jzb1V76aYcWndT6S70XWM8LuQRTxcITcXv
xE4NTT+8uO1r4RFAb7f1TNnZmXwqmptsy5rGNTNXecgC/LGphsHHEufMb/9Z9j+rMELLFmePVlvh
/aqtZZuDhTBH+n53XalGvJu7dFFLjS6L+U9ea28OPr0a357g9VbcDp1u0fHvxvnALuajalGz2iZ2
50ODka8F6Yozw5XLThv146qhUbrTbwaFSO/sAwazutM3Kb4qHTF0lre8tZ9bS/DhPa9VvTfcn0I4
OwA4TuBCt0g2CDNbf/p0sTJpouDWfSz7/MnlPVA2l3zDZuvUJtLp1texqvg+WNfp6i+J2cRlSklb
Bv6fpU03QXLUCXDAPcLWuf7QrodqrQjyBy9dAg9CjzzSteNZa98brv1E+yVRc5bJh6ll8KeW/29K
vS3etb7Y5SAKlV6y5p1NqjYVhPPXzMnflkvskZ5U97ijR5Wo10B113i0f9V0cTWvQUEjyGwZO2r7
q+rugiwtmrd+JHTPE2W+YbIgp68PtENh3T+Z5WKH5nbiL+JpuA2NQFPL1Fcg2tdUm4D15vy3fM17
7UT3Br38qxPzv7ZjWtrRma1sAmhOVuVHjvxjrttZ2yEPEuBPI2k3sW7YIVdjy7uS9EgZmtyKVR5n
ZzlVI9EiCg9k2KhxuveqCS720pz44yfwI28zLaNu7k0V7N3gvBTD2YNptA4XJZ3dYpgUtPmmxbik
1vzRTp6lw1opauBseCfoyy4ImAOeEyayvHTzmz0DZ/ppu/46dS8y4e6kp5U25bK3gjSwn+V8MWm2
rCw5mTk5YFxLpL/MKVoSp4uCJtub6ZTtfUO89vpIM+jcsk6eoG9FdinzsHL+Bktwgje0ARr1gofn
p0Hx0cz6uQqG0AY61V/a4nskPWqgngWZR74WGQkFoDpkvY5HztsFGGv5IDajuZxsx6fI6yi3CYpj
pu5di162iYri0RZvPchVxpMbs32rM2+PV+ZF1TPvxrd0/vRmfcX/yMdxGvBPVm+O/cr2M94yG+Hh
S9btdhFcW4UbmhmhWbYQmsS5UwfROlAHuuRkHp9nwTlR2/5m9qNStG5YmkFcrMHVTzxOzj+F+yhX
ctfdd4HoUawlR/iw84z2nyONjV0el0TtZ9MJ3T6I+84HHpNHBr8iM3jqMWHl2vxqTTvtbu8pUzyR
L5PAv5m629Kjs8qbzVL8ScXbSs+ROX8C8FuTbzwm2hT1xb+KgUJRrnHpVPGYMhHxs+eg0X/yOT9g
S+8OY9CpbWU4+DtdMsaSPdO9t+vx5fijeMtKdVwa80KNfuvNToRl6gEYTHjtrcY99uy0CWdz1TDU
sawRbL8bEhAmkCt887iQFJoM61L42hVC10u2MoWgEeftk/ZDR1R11KpLPZG6t3rfO49a2hwKN3g3
2KR0zQtOhrz6kF7+Noxk/9O0utkiBuCcIWQsX3PGwriuwiNlL489BKKIdPa7NxgQzL2CcjSwDrL0
LG4ztWOvmRfdAR7bgf+A3/5fTrbIQiVliXHTiJ9aI7z15TBn/bHs2GJ633aQj/c/vcUqt61c7hqV
TjvmVrvUX4527QHrS48SxUmrSO54Fg2o947ayiYkN5S4P9XIbkA0Pa/4WEztYA9mE7JeALmiW98b
SZo107LT/19QUyGrFTrurOAxt1itY5tnp+vEPrVIarv5TqMYTb0yNhJ2XCTjXkxZ3FrfMzc+Yxqg
Y4CIxqxwYks3HwIXYh6nSndsvLYP68r/63Z2WDUKwlhCjnhJf4uJN1+cGll9dLn2LYZl26TUPii4
JpJoqjHCkAxsKZ7Uq1L+u5+NOFMnSsCFTYFp0+BnR3Qa+v14x3Jte2Lpqjo4LUuYPC5WK9v06tiN
XHNdccpcjqBGRX0yn/ngz4tot3n+AXcrCnDOZXUbWRl738Zq2yI+w3OLWn3cCc6haRKbboxVCeTI
0Ryan7KmWF14IZB4Lp0HNF/zcVOaODAbmmVLCLK+Kjs5bpXuTGd6NFrtJ9GKAbGb+0uDb3X2knrb
6kNwTmy9PI3ejOGyW/eJMWBeFBe5GMYLe4g2jnLxG+als2mcS2n7HfYzrP2WQBU28PgNcA4cLV0P
86ShUZMkj3w34c0oZ3evSeupSPs6hmq3rxcEw9XjG8hx9sbpWTmJ2jpixITXcdUv7tOajnErvG9S
HBXqaeFdxQHylH30k+oM/cUxsgVs30a2bfJQr8mn6js2gXTc5i3m1rmzT/9/0Wted62l6dPL4UnP
9eDkrvLVFq9p45XPundo67XZOKnzaGV2sYPiiPvsQrR1Iso+/Q6g1sIBrow0SmvTj55z8VsgevM4
7weN308boBi5TslFyRae49oHYDlzRhULg42pFccZHtm296stfKrkKPDWY0aWQ5QO1nIUA4RAf+a0
N7N0VyXcAh6fBSkDPkLB06685hWoYHsIpvYsrDQ5m5bJ2+uxSR0U9I5v7W0cRnOrF862sbBVF55x
BlNTkL1ng8dY0tWOYFt8CvDZXf1tKgj3dMuKdpCDdFnaSYbrJIpTLcdDCQwrDqxfv1bmdqx7TNQN
PtZU1V8e081CVs1mWmcv9q35wZGDf0xKLT8A7/gGerREY88HUU+Kv5fH/uQ39ocM7Ooc3EWokoJv
mG3KK7a3IGJeUpdaSVBt1pAub2ut1YcM8TzxFS7Cmf0ZtUXiksXDG+Uxmq5snuspM/e1B6IOy88u
gFMXenPZHNz7W9ptZ9cej02B6bu0vBrFOQh2w5hftCwIi2pdTzcMx9m1kOuuuI+78jT/66rAipPW
+pnML34VwZvw1X0obQKvr6qznf6UqRY8O2D/Bkn5LbsYnuMHCw0vHovY2bz35k+avQuy4jOfjDHq
R7ffmDbfkCimgY+Tb7TNrVvecc7ahS32wmdyOaoq34lLRuspETGCwnsjMq2F2nCaPOZcrmVMu6Av
38aaP5fo2hzBG823PYgQxcrlvZ0YAC2zn7qXz1T6QcS5rMLUS25pkLGng5FkoBosvhrCXMtT2NoJ
ARYrI6bO4CzIzFsg1zlyFOYAVWevk4Wxxh0diJVOQubF5NwvRpbYjRQAGTB8hEIAZr1X3ZK0b+Ig
aL9yzwf13JGhcBqm1F7a7AdT+7C8QUORpqR0TXFWxfgOkTQ2x+ke/Ml461b3WfjOrcyaIpqrNVap
OR4KQvOhlzJ87yQRlyZzJUZbDx0M1hZzn+U3MdbY5sk/lA2bWhdOlmy0fm1G5FSi8y21NOzcfcPZ
WQ+0M8gR/3+xMk/nA2/RcO3bbCj7NNy1zjGvvrW0/wXHl1nPS89oKs+SY9e1lKUHeocMLq2idU+O
I/c26gScdXcCLbF6Sm762nqcNbQq+Cghf/twmdzNiLF/6/tQcXpZ3QrfJwmP8fosmb4aiRdxHNLG
jkskNaIERZ1qB010+IRtb5u4FZDGuduW/DxCFfnJktqxVm2y19z6X78qD1Guap/8UUN/bLUjjAqe
NRixse42oHfE8GbBNEUzEsdOL3nPxvakMWsV0HYBYNTzxmVr0dywH3jRx01lO9y3uUx3UJMpVMYy
CsDP8lMVu1pbX2tnerDqJOA+AbwiNf00dadSA+rF2ZZuZ7WwYnKQxwnMS9HVn4nuzJvET/8yWaLm
WHkYJHsoF9uL8Yl8yaZNgH20tyQz5FYfMwZqK7SY1Knv/BKUSgsNvRT+SAdoHQEYeRswLEHMHTLs
kh4TvWx8NmOPfNCNX2+7fmYpEutpNlaaf2hDs5FC6w5d578rpCbCcn69H7nJZDImDwYuFRMZghSP
95zO/VNqsxoUL9Yhxda9elZF/yCwZMyuGwe1BS9FmmRxuoJu8Y5Q6Ril7z0z5nPOr74YDuAu2hPR
FIc1n/793bWMF9dKAJjM5sFOWUOo2d4zQaV/2iTGp9pzFoZLgo/knh1IF49cm69Vz2aeGE8ODQyc
GMYDszm6+7Y2dwG01lPTBgc+QW23JCT2uGeumd+/aoU/7Kvu7nqvHGtfBqbcK05b7DrSOXorobO+
gpUiKy94LKZ02zpo6EgOxkuHK4o+UDy0LJPfav3qfNxDOXWiPs2gd/bSwqkzNfV3MiXp51rIP1r9
4011dlnWdnkp25JtkiO/QZE7b8PUeS/WwpkNDw5jzf1/NgvUoHIZB9hI+XMuLU4YST6gz/tmP0FC
QhJjPNf02QdvU7frlsaPC5YBv+RtsqMoZoRm9M3RFYIfXUBKMfS2vTWKTJDAVxqnltGSM8NE6nHP
1qadXzKVFxdHJnePbDbfo18t2guCRqBlJALvX7z7l9yV2sHPro5Te0e9q9CIjQlZMMnYKy/1v9Ks
M7gaFTOXnhHA4o9XewWtJuB8cqnkN48tKgrd+ZhKToKOydY2bw3nVGTpdMKhI6g/CDauftpejPsX
2S9TZBV6vk8KbtuxWLSr2+fDy5wlcWZj5J9t7DWO+2VpRfaS2DaD7UTztnlj1VtZdc6mNgTyPBze
I46EIrQXR+1mp1tPVd3eJkPzrg5jEzXECTzfY9MhCywdrWO+luLRyMxdO1Q/WtB2FyGKY5PSanoA
eQb2i53zoSAcuJT7bpymq013t7Na8bkiryWLKW/S6LFr6Vl1Wxv1K5usYcWfyT2dV9XbmtbQtdPZ
47Vw7EOa+eNWmrE1rSh9XmpvzUZ1L1Vrf84WSYWhcgjLcY28OW6Bu7kYjIObMbHWZf3UaUVxCgbU
Id+tnnwxVU8MZUEisfS7s/VuXzjKe/G5l2JrdKZt5VWIj8lcHurc3TSd6adhkbUbHFssJM87a++i
wsZ108BHcV3j2Frl72oX2akY97luVw+9SdxWTuslV8sSu4HdHinXHuU8m7HquX0avWHUVk/ZlZ2i
2RV87J9Vmcs2YyzVd1rysJJwfDDuX4Sq2bRo2K8FrUGkKKFufaarm1m4aE9MkmwrmG///3PfW2he
J2eNq2UkfNwLL+wcD82L1I8R5SLwafEdecG1duJ3oR5dd1KPjp/OJ1Oz39Ye6pilc4mIJhguNiTh
S2OYeKIkrOrCxVEdaCwAYbHceWlgouti7BkBjHJr+k5vRcVokaml0I671bGugUssgArBJJynM7cf
FvOts5IAfUzuq6bwbtai/fMYmHJrleaDowL3jpJFzpvqP+QJ55a0KkPd5ZypYDgbbUU/gOrJkE3W
e12s5dbV+/Fq5PyLqUzfmTD08WwuGuxmgVDQXxubUnae4YGjvDC5xx/QJum4bTxNHlmZlL6MnYOJ
aHEY763lRRfwz3EeIKotDskTC1eOT6bYaCiz3bFJMN9ZH4Ma+4fav2+llAJSd1rNZ3YU99CRUplt
MEBCfsja9dpa436E2BkSM5wf+iY3I3xvgNLJv4qGHFS2yvUL2s+Wgzt5X1MdP47Ac8j7+5fFEpRp
c/1AZnh+81auEW6gfWEBlOYw9m5LMHi3IEGoTgsNgY+NP8wPdPmSWsp5hh9VC2I6iWGvJ1aS+y9V
Ye+FucH1pl+cfqAqwyAWuf1E7zuWFBO1zaIXXaU03X7r40WDQJ4VpNQKc2hvyzS3By1h32iTGQyH
EICO1tzBqL43ZQHjboWRciXPfPMEKgZ/5bxT/mJdIO7v+h54Wa53xq6zuj8ZPHnymTgrhdchcAeF
fE1yr3ukJH9Jc605DfjWIPC0IjKqroQ5xba9ZES2XpLkIZ8pSVlQHKq2yreuVcj9XKlnNsjdcc3F
zhl95ry2sD/y3NwVQLHDxemM0Ib0TJIr6RiITj9eW3ofaTBf+sR98F3lhNnEjCNVudgPagGFIpw8
LtuCxnHrmuty8Se2tSt9irPB/9eV9pMk0Ry3awlJzp02kiud0LBzm4P1XTa0rm4K7G+eEn9jabLb
dIq5zYCDgqVZ7AHI5uVDV3P+yh8EMaQ/NHluP7Db4N1ManJW+mc+Lm98QHlUpImOHG+dFx9jSFoz
GqvL+VrpTfDqymGTBbP9Z5mM+5XDpakq1PJUjsEj2ILtammAxWrwhHbf8PMbzcH01zP1SBZPPlQ+
Z5o+zXpcj13CGsyudF4yb+ojTc7gLgz3UvA9agWZdJFV0N+1lMGrcfaFoJBqdbxk/ezSFyFeSE4D
fUwmejLaj6ay12jodHxtpi5PjlOWsMBxfokso1cY7TnurRoa9BQMu4Z61maElqQa8xXnnr4au6gR
FgA50cw7U3cPi5yvvQ+7oBG+OIjkPQgG5zFLv7DSvvXekuyb0T8vej09B2OL34Gbs0t13C1gydV8
6oqiPxYCj86oVHZTJmnLWu7tGeOBN3gXLEhzuKz1cGjgH3DQ5BZE8UiQXQgt6nG8eGEH83+bBqiE
YmAfLGeFn7x7tKeR7glouaaZnnrm8dtSR+GW02Sd2aMOVsqvZiq0DvJjgubrtESM62IFTIBTBySd
j8Xsgmn4KWt7AzWTZn2synlbADTYpr59t4JYHQcLIwM/I7SX1Bc2OLBdomBVhanPOMqyUcfzgoez
8SwROiWP82LkD3JJi4fRvzPfyp2NNByq0UkoyJsAUtxaHXLmlU6JXOPYy7VZfR8WOdE74cQO3/A5
N76W2qqgdmpfo+728bB4aajNXgfnYvHjMsv/qnLQj3JYDmWgdk2JADxUZ28OJvo7wDGLnja7Wq/k
IUinozU9TkqSIdZsd2O0h1o1X6uLC9RXf+q7bUa0xj9Q+A6+IzTMosADOeSDyf/xQRdlc9Ig9JHU
LmVkMhM7e21wV/iGYquVCkSC6s76FDzIWv836FqzTRYG+QOCpVruNEu8fE7GxYg9jqxjzogpQ/tw
EXLgVIyoRZn/Wvicg4mL3WpCEhHDAL1nUNbWzw0+NGPRnpGeyIwvXuhUdolHoL57DkR/Qj8jmN6g
5s6aAT/QoPxGGbG9nMnaamihrMZi31fUo/Ts175fW6Y97iaBmhSvtNF7TVlu3Lr9Kxvof9txVOeA
+NZZu38JTA0MhJvs23SlFaG8j5tiSbeZbbF2zXBBKOTtRrrWy2TVZ8rlbmcv9DOzbLg+x9a8roa5
XnrxYQdym9tJEStdPDEzAF4yLctDNw/oBEVv7+qeCGgBMC2qEemKyrykRnNK0qTfK5uMdFv03aax
l18boO/j6rT+o1bPTmzMCr+Opq5jn6eH+Y6IZ8Zlk2rWfRZluCzhnI2D1+iRQtw8Wi+pvupnpwTT
YI+f5oTwVPmgRJp/HORV3Po9Th5HfRU+o/WisX4c9zUDTMx+7XF9WP1DMXxkM3AnU/hyk/cUJF1u
bMvlzkyeckKcegC0cYTkKWiPlY6twqsCFHGu8LbprxznICHICi/M0IVLfbIm337JIouGmLdrGOAI
pKFHutn2yPr0202SvVn2O9ib0DQnJmkjcLaBuIGNhJe72MfH9ipdHBCrUPSsbDTCK0hh70DDqf4j
7ryW5FaOdf1E2AFbQN2273EcPyRvELTw3uPp9wcuRagb3ad7U7o4CoWkWBQnpwplsjJ/0ynhPjS0
YUkNkvpG6aI4NqINmoE3DEKOQKVIbjuzKsARadHaTEOX+iYPHC0uKOxWcbAu9MwEKhA+cHahg5LQ
7nYVZBoLJIoS8aKnvbOt85pvGzsb2flwM4w8uSuS6oX2p7sezFBZ4IuyHYwgu6sd9zUXyJfCBxEb
BwyWII9UfF9FD84KH+sfjbmhnq7fx8BdKNouHdvut4oy9vtCZO8OJaVtB+FvYRQG/ShwGXo9XdIk
7ukIkjJzA/ZWbPV3KdKabW0+62FQfzK79tbovXvO/q+IUH8P1DHYu+R1MNDvqomdoFUUc6Opxx1l
yqQlu2RWN6HnBPgK/OSYVdaFB9sibkW+41F/l1FUuGlJWIA903TTjZFy0grOQAl8uwWQCCIaLE54
C1g72Q3Ul6pSA32gRu0fqRXVSX+WwPtGWa6MBCiLGXC9a22Hhk2zbXLR7q3Ye467kstLS6j/VxUa
gWSKLk+dhTZkdPCDbOuNd/3o97/t9kvaaLyMw6S+l94vL0N+FzkEMj1fRZlGjzZdDAkhoACylOSf
0yNz4JOB67dpIQzSQtnTeUIAOSCT9t/KBvuFMme7Tn+NI1KtsupOthH9McP9FeiJBZt0w+2ugcwJ
N3kn5FodjX5Vu9XPzvNBbOhasrBN5BGA9yrbSdo1bLa41YJU0sYSfRclRDolg9pr02v06TstB3Mc
SPqK+5Kc6ja0wD/UMEjhMkwU8iIo0qW0PWyReTuvKsHH7wekAAYltDdd1b5qBb+gZw/+1hrzr2UN
4wEkirVSZf+MojLlobyM4LQ02SocvV+4z2xjCiI3pqqtdYE2uidzJCfLl85hwVPU9jdJY31C2Spe
dyrYIMF7cOkL8BdO/ea6oFJJvtqFivhuhM/NIum4NpyfrWEjk2z6uDm0P/JIwd6xAHhBp4O3dyC1
O3X0oPxrwQQq/SiSxvlzCCDtoPICmN6zFIuRYsgdP9uoN1kHpiYYh9cgGyW1VErKgC+6RaIDeorA
xVc5fEKO4kVvUOxLClyGtPHDbQXfmCoB77cvim/k29r7VQmvvFMUDeBz7GCuobZ7PWi/12gOT10e
dTc869jhrRqRdcgfUe51YrqLFg9wj96T3bXZTdO1NEurjJTQV7+qelKvncyolq77VNSFRSLmNRQi
+NyyhfbrhE3y4Dr1XedH1c6xim+qXkEryhW51JuRnT9kr6bCWUHZgAlqK+3BBqxnWj/AIbwHMi6/
4Ixxbya29ct2lb00XmSYVY995dqvFO6+dxxUdx6sgb6Ln2zFMyf/jxs9ctGjDrroxS+6xwYWwMpu
/MnGtrd3VMU8WDrp9zjSXzG5GJ5qixwofXPKaHgVLl0HSe92WYbWsx2U2V3aNCvKKdl3M0W8J3zs
MdzZWR5fv5o66E7dAX3kKbgcTZQSSDLheLeU7WQCGcLAvIfKkdB2ehm/R27uIPKsWFtMHPyljpcv
1gJMyR/C4F9xJ1+zhH/Pnf2OHAH/b06B21/Z5LFXzX/U9Nv8ODAh/Ndv9//XJBDW6/+bWfn6LR2/
zaiVusFf+Ydaaar/Q6KAMizaQJL/ManBdb8mo0Bd/g9mqRgFYgutCQTn+JN/cSuxyJjMMfhnlo6L
H3/PgvL4L3alomn/g92EjsW6qeuG4If8Db3StCdtwn8T0VEzxXXNwDpDtREUwCpwJleQ9sKzOlEV
0CDh+NMlxGGJfM0qql2b0EH8EPakMT+SjdEypmOOMF6b2e+KTWFzJSvbQ4Y3tsz+5+j1SDZ5ZZ8C
Slb7RvkwATXChaTvwwEI4jB4ka2dIEVI1TxHMTQbxeNQtiPN6LYwa3eTysK1frtjy2O/sNQJRQzY
0TZvcfCxv4+2VLI7NbULB/6TF6CcosixHh6yoS85cHG0h8g38EDqH3CwcwfyYpP6SGkAW/5IFakP
S9FpNa1x8psPS1j5a54HvriJolTPNqlvBg8xFcFkH6e16oH0MkKYSONwU3VDFq8U14kx6q4qn/MN
VTugHJ7qApZys3JXx171YWk1ej+idY1VUUZasRR5rzgbzdcokgZBTxZZACtxB7/b4o9UvocJPWHH
GrqXMEto4DrwS7elFtCWVkteimjv4MamOdOF6xUZVr7C64F/Kh13d93H+U1ihem3pjDNn84glEfV
znweIG1G5x6+UI0arI/kr06jbZmg60S/vgboaSdjMsFyPZpnTkbfIHVuKVdO+kE+mHQk24fbKq3E
ygQp/urlI9YXqOz3APRl8E1FGe8Z26SweMlkVX8vijSCuY0gZUgPDT4sBMD+vfND/yEolBGEjd3c
QdrKd3SraCt1pWxrFOyr+CugMiWBzeei3W5z1FM3LpWGiowCIDQuSyQKWt0xgUKlwvxOoqZOCnlI
HfcDNnYkDG7wqVCD/HdnyxTwvq+rEFG6Hnujwe6qARPkqdwsvWh4NGC13IDSj7JlKnr7s5OL8NtQ
SIU3hO1/ponvQ3grbIOSZ953NxrDfLR732t4HajtjdmxRaA0BekelQ84CUitI74SJ3AziqyjIcij
Y1mMGDyEDW8jjA/aXU6G0mJU18vnwh/CfZrkAwYPmvrZTtQcOlsDzFztvC/WiK6ZO/FqlC53tk07
UmpV8HbIuam3AHdtIOOKbG401OYK8m4v/QHqoWu3dSLSz4beABRRSkfYcHOdgOTHTLh0fHd0xE1O
syxfVEVZ3iVFH7xJozSmNGWC4PbtV0dTWpgCUYAtGR6y3vcm7MkDdHqD0FphH+9MxfHhi7oZDgum
lm+qtveCez0xKLmkSmNYONS4BtYVYOw/dHs0yy2C9FzdQYe+GtgI+MCBn/QOVfHWewkMm+zYAqhO
d7JExCmmU+cp1Y3twF1daOAo8GSolI4Sb5dRs+gBucr3wawa71XVUjJOvfT64sZ2E2/8FHIPd6uu
DwCIjEUcSYS3fffZzHLHuBsNeulf2mDUyUjaAIevIYSKug50gaNdMKYSincnEanwixCjtDilgknv
tFMhFQ5OmoUrHFVNuvCDNTwr8NVHrui2bV993OfMbQwqNX9wbEp5C+kmuvNIP0wJVl7oNCyosMB5
7Hvr43cAA2J03ltfpMm61Dzxk5osBiao9stshWvZ2E4peg8WUwli8GMUpXAEU1PU/qHb6hqpoqEC
BLVErHp7WSV04YamsDAgcZMJXJDwLFhZgakra+oV1FA7vdT2MlDhshZ1CdZYU2FI1DsnLINGfwhI
ZEsIhUPrqWDvTC2w111hWh4nwkD+jvcj1mKB2sA8AhGA9qGbx0AzEOezx3e9LUGgLDhrsQhTgp68
a+s0maXTgceYsbUHJKk4vtN12daRiHYuJp9j9N5HYTkCg+QYWSRx3U4tdlFS4s94yoWt8zjoY6a9
6bRcxKbN6/A7yaMBCRZF/y54Ea6GrFsbmAG4vzgWzc+idWx970Vt1nxJab7k39QhU5CWs8fE2oMj
cNOV27Wk2LzyR39jKVmIVE7eoZdeUCTdIb7B80kknYWyoaNouKjEWEv1O8M2TZgHfgQrzE5ksahV
ZzIQwb4yem66QsvvyxqF+HdtwCkVbTcB9o/+bqzurXTANpU9BX1cjIWpLAd/hPaBfL7+22kk9BjF
q3kKBpWHTmmaeBTruKez5G3ocIFcD5nIm5vUTfXiFSgw5h6Ad8HPkmcrw1s75E23oZZtVatW8iRf
hKMRBZ9kWHqSM5KGCxysrlItlEULtdx6qaqiTm+VNOdXMYp1EixVAnugMEYorzhrGCMId+F64b5M
Wju+1UAO2uCfTDlyaZnk7V66SCsrYavUeokCFXV/7VatVd9bOyVF+besrXvtVueJiz5aktsi2dVJ
WGpP8PBtKAd0scaPvmxiBTZZazjxoyOwDcyhpLmdBcsuDtAFWWDBk3Xo8pmI3Ckof+K9CsKuipya
o5yjp/3ccyD7yiqvTSd9SEGXCoq02ugseVpBY9Y4qdQ93T+cjwcrDT+bdU3Lpw1zJA5VtQHQxKml
Gk9q06acYD5H003UxqP+2FB/z5axpBr9QG4CdcPoS8/eYVUn3OcmcZPstSkSo98U6Dk8JKrqImHS
jtPna5OW2znMBW1YcKiudVuOJc4jJsycYdHZtlP9CgFDJWs5ZnFyF8O27X+QKmTN1i1rDiI3VItk
aYCQCZYNnVreTEo0OQyNGYAiP7JKHrhOC+JksnMxslVjtKAbOTO6+pdiZwZcpqLsviWNvoq5SIxi
qaYGUB9XAVWwoopjDzdUy3r8GoF1yR3dz9LeRTHOihu9TUxE1IA/Wl9LMckO1HmVKlSNe9PbSZYv
k4fxq/GQ8n4WSwAPYNuwioSMHMkunla0Z/nfcnaH+jVA/EDvQbHQ+uU1KRHos5KmF09R5SkxCyZr
opuAd9ZTkvg8qITm6tEu83EfY0PG0Nl0B7Mx8jcXPGWQRnJYlo6ZDBSya7ilhazJ8SLQeDY6ylWL
GgZEa9yxsg5Agww5+5dG7MlhX9WDzCDbZe4vqffgew5y/sd/suVDuw99SpKPkugpgVdN0mdhkkXP
ZdsHkCShFQA7rtZwo1YkYDEieeKxtrY8hZHOSLAP+iLXeDA9DXfxGscnusTlVkUyFkaGtb/8+xwL
65DTH/862kxYR2pOhmFZz6lathsqeAvaY4vLISbRlZMR8zLR/1h+YL7Hnx+4MJRWltl22LEUIQ6b
+ueq/lRKgJBoEPx9IIE4ja6qQsVhZKaBBGeu5sOn4IIbjfsW9l9i73THXfvJ98uRjoXb/pm1w0i8
yA6HZIQDVF2VSAV8xao2AAO9hbTrLkfRzn0cXJGQspEqr7c/+twHM8f7yMlzYDCLetWuiufyxQcr
UX3GGnoRrtF23F6T/D4fEI9EjRonOMHZCw8g+uAUEvhyDjUnpKg1aldkxWaqX0ydrU7yVKrhWLjU
SXW2GrTasTqLowMHKdiZPbzURXGDKMB9Q0vRXBeP8Tq/j7fjy+W5PPlihHVMaQokCTGi1Gdrg/YS
pLqR8ljbduBC7kdU22mBXlmBf57AR2t9Fma2MDKj4Ek7ua9jMokJRbyKPwFxWZoLjMW23ovyenlU
J1vL1izdnv6FuYxmz1/kcU9Nnt4mGo7A1xFG2tHuX9raZ2fQr5wTxyJ002dD10lDv8mhPKGT4hyv
eCVTAeFUXYWWEuZZqbUaZYQeSEHBH5YFqKnLA5uqHceHBvGoaBhoOFm2ronZ96qzQTQ0zZlIdMcf
jJ2/ArZlLvpl+qB9SzZ/6YH0z/gO480+HLvZyuOReJPg8z7f+Ii1QeqEjnQDrGBz7didWdOcxpvt
tLRO4JD5qG82N2Kb74PbdAOw+03dK1+9O/y8FqjX3IdvxW3/eHlmT7b4bGKnPz84U9xCNYzeZaCl
G1H9w5wOwPjlEGd2wfHHm+3xCONuEInEyE1zI6DIqgmS69C8lBXW1gK9RO0XJWMq7MauRUwnuCbg
+efaOt6Hx7/BtHEORiktr6VAzfQaiG94BQWf+KnCstuWz51z7/ZwoOVKoTt9eeSnpwyirvj+8Z+W
zrk9+6qKNHlUmRlsZv2LRc+0tT4bZX9lb5yU4fiCh0FmX3CQwZBWKfUuD1DM6JY7xw6pXIFRI/22
PjUepAG/2lwe2bllw9FpWRw4wsSM4nhCE8+seM0wspzuk1N8Nfq3ywHOT92/A8w2oMhUPzAiArjj
TspXYKULr76y9s8cYhxkyNKa2FpY6M4dD4LryItjF6cFD/U2P+SFCrGD3u8i7anS+R9/PaKjaNN3
PFiDypgNuZi6aPaQfMBGB7XlL9MierocZjp5Z0udwxnjNtT3VPvkQnXdEJahElP+RFgI+AcVkaDI
b5TYurEUHq2awFShdtvbtMu2l0OfWRTCRiSXdpuB5t78+il82rX+JKYt0VW203IRAJ34yxDkpxqv
RjYTFW4xdy5rc1FSGNbISAIjgIkf1Bst8rL15SgnC2MWZbb4aiVXfRFSWzDNzF+wAzYqDEUHKJuC
UWnbdFe+2ckWnuJRrqT+75i2OU+JM432na3wCDDzzr7t0rrceaB0V34M7tv2MSuJ1IRWvIoQwOWR
zkx6/1w8U0C8BvEcPE0Z6kp6qdICtFJvQMB8gER/ocW7Rod+P+6Mh36XfU22LXzxRfToLdMbaigm
YgTL7ppL2JnFc/SLzI4x4BCZBLhGYX743YwvVfjp8kjP/3wHtUeHN4HqzE6svgO7ICTHP6XVRWL8
EOa1JOVahNmqEX5VDDqt9kUePQf2WwJE9PIQzmVBtkkhaDJoFID3Z1kXWEAzygVjKN0GdRTR3MPl
2I3oVzhQDMhfn9rMu9dtwwUkbd96kfdS1uO3y7/FmSTTxqjRxEZJOOLEhkgbmr6OfX6JoMNffHyn
5UhvHykLeXc50Mku5Bg7DDQ7MAO39DN6x6yI8GsFucJuf8cq2hEO1bPf/12o2cR6VhHQrmdMTfo7
wyDBUD7FHXi+6KNWP18OdbLXj0elz17YdmGmamUwKiNybyflgRL3D0DudU4Fp9O3WXFzOeC5ZWnZ
VBcoONIdnL+wLBSmCtUkYNE+J/ovxfi4/PPP3NQ2DzeeiII+pTE3LBW5FF4ORmTSAUvqTwU6Nwjc
XY5xLoUkiMEJiVr+dLsdX54yHOqk81o+ENCVB5qMd0bgbSXyZAaotDCXS0dFKXHTDQVFH2955Zl6
dg4Pws/yR8sZEkMTwOVGia+T/juzk2sjPD+N/x7htBsO0gPpW5QBbUIk72AIqyf7w3sKOHm91/pd
W0creKPd7j85dA+ndbbF8M3q1XSCAfrOzyL9UiG1ffnDnZs4zgk5fTWH22b23aLST2ucy9nDcfvk
JsXWzcSV9X1u4g5DzL5NXftRC/yU9ed/VtVb3QON+Xx5FKchqCFxM6tTvcAhXTz+NhrUxKGx0AcI
sDJrirsQUpoOXvu/izIbSJQGcZsjZEMLFgd2sHwe7ExV+345ijb9mOMEcRqMg4yz0E1x0rZ3Vb2N
Ojtkvu7D13gfvZf7agstaEk/xnpq1/6u36o7Y3857Olhfhx1WigHy7unl0pTbxoceHX8PBBBSJZ5
DB0D9TnoAZejnR6yx9FmH8w3ayB+FWOEpL6CRr/Oo+Q+yF+r4lMYqosUjcjLAU/X+QSDQI0firDA
IWK2e2vfU2nHgsPOmw+jfx6B4lwOcG4J2lTgLOloJNjzFFGpIIuGKQEss9ibvFOUNqBE7V6ZuDNh
qPM5lO9VYCKskuPPNPZaGyLiTBhHC1ZqZf+s6vil6MTm8nDOfCBejqoE4U8mYcwzmbSKRNx1tDUL
7d5C6qZGH2H0P7koo/km0h+luDJ/Z1Y9AbkDbRTGTXsC2hyuP6vshFPWZBFm5yRw7cPiOSvjYqvH
Kq6FsgJ6f3mE0w+cbbPDgH+0yQ8WvNZ4KSg0Rhh671bxUsefHKzFEAiiSAw3vYcNXllXBnm6CrFB
0W1VGmCMTUqqx4NsgQFYNCtzNFPfbONrDTXl8qBOS9A2ETgAHXBEYFjmdb8qJA2osGta4Laz0dfF
Nvil7kGkbZINNjpLe//XJejjgHPfiVypbZl7Uyt7yFcShqsnrjwMTpf80ZDmbYJOBiBscyIkvWLk
FIQbHmJNHk9yTI4d/P2NOFnVAN+yp0MYn+/jbwS72AhAdOeLENR4hd2ab10zsj3dXEch5ksPlqfv
uyYhfL/6NgnipSGyfQU4eLfz9kVrvsPo+3FlZZybRpM2i0PZlB0mZ6mEbCx03OmfL6yF84ThH3J+
X9tbuW6X/Ro1uvGbufNW11bH6a1CFf8g6GwyNSvqgnQKmqAZ01K/49Raxx74q/5T5RRXTLzPvL8O
w/GKPP52ZTZ4qM6yv8KosFey0fawxp/dBiONSFnkvIyzVH4elOS1K0QBsyABbIMy+OWpPjvTtAtx
gbVNTMOnU+DgZElFQbu64rcIyl9l++gYv5NWv7LRzy0h8yDG7CTJQVYJ8m0KipGB4xHAjgXrRyzc
QqJBV6N82MCRKoTcXh7bubhUM026F4AfDXU6xg/GJhIjGyotht2nA1KL1E+KQA8/sZZahtxMXb2j
5fP3EdmHlDC5FKhlzmZzMFo38iyBykfQgrt50RMfzoOxEzinjO2wkk6yuxzx3DKSOk1fk3yYPEXM
koXSGjNkTzRAVethHf6IviKev5ysS5BxxvHyypSe2SNy8tKgKseKMfVZtDbyMEft2SMQxsfoSyKc
vY56nP8busOVlXnm/mE5GqxMLG4Y3CyUaymG2bccPEBz4t+eLtwPv4r6K9n4tSjTGjpYI67po+My
EKWFd1QzMBMp7iuf6NykgZ9HLJVuk814jmMUml60oiq5dtoKQQMpwJ0sAERVaNhVpaWgmYrI7ZPj
epF8tdGyy17rQmawxiHlAroHBPlWO/CktlnvaT8p2mTI6DuZmd6UhtmFa2s0UM+//Fuf5jgCuWKV
31aVtDad2Wk4Blpqa4oCAxhJHsd+ACe3G3PQ/8OVw/5MIF3HWNWWjpgat8bx7CRll1B1Bd+jjHCC
gegCh9uN+CboUKUuj+k0jRI6lwotDuDQlHxnHyL0EZCIANZTJhGbAYhGHDQ7sOzvrTlsFDo5qPc8
DcjjXg57pmMEpNmhyY5/kmGo83y71e1A0eIAS8Ot8hlh8y3yoKvxHc21/eVI5+aSaaQoJ+mxG/O5
7D1bH0edQF7ruBsLdj0wUATz7NCtd60ctNXleKe3hzAY0oQtJ/EGhHH87SzwZ6ZWID076SEH/mdT
R9jIv1IvOTMoQ7UoN/2JY8+vqF4OcQalKUXOuW+/cYX0CFbBvnVGkzZV6F0Z07lwFqMhu9fofM9L
UO0Q2mo0EG4wi2HrR1oFJxZHlNCL1Y9srLUrG+30BAKDASkCw0E2wEk1SkcTx0ptO+Wcy95HrXvU
vcq/EuP0BCIGpWpBg53W1Mm66MNwAIKYQj1MtV2D3feqEip4culJWLTcid9y16heLq+OcyMDBEQv
gr7Y6Tu2sFrPQMsJpSIlfwVR/NziNv/fhZgd33oPVLhrCRFZ4Y0ZijvLjh4uhzhd4za9DHIjbJ9U
lvjsHkqTFsbSpHzGi29ZuvltZUagz94uRzmdK3vyhKQbxVEB42J2NFW6g7C9RiWwda0Xc0Cvg8dk
emVpnwZBsIBzD4wFzljWvHobJdCW8thBSRBX5nQMNspw5XtM8338UBWTRRwDwKdrwuIcHwiGmaWj
laPChhb7GqVFsHMq/NC+zr675bjBxcB4GLTh74893j9cVrqqWRrVhuOoqXRx23UQV1M86z7KPoT/
1jjPinWtMHO6FOhsaTbfweaIPenx1nSVYk0jTh506yJ+QJNyXfS/L6+E0/OHlTB1XDWL+sJJ9Qfm
oCFzbDFofCKho+lPXjBgmu5/rUBPXg5lnIk1Zf7UU0mxTs8et7XroXAQQ9TiWHfuaSprVNQGKG7Z
HnuR2l01yAXhPJmi6UzmrnTIx0ZZyF/IyhwYu5EP/c6PAlQE4Pcq72Ol+8NtKbNRXVM6h+iu9His
LmrfVvRV0WcO4rW2QDRwULGB+qT6Tl8tqdQP8IsrDSqnrYaF9tC2camswlLBKEPTm+ZXn0rFe+AU
i5ZxocR4NTd1X+yQIsMYw8oA+mKKngfqzgXoml95q52uauDV1OM4O7lYIT0dr68y721hjHBf3F43
UNZE418M+h0OYDdCpVsFjUgsUkdcrZCcLjguIRAfFFd1Vve8Q41bsrTSFnl8c2tsrDsXg/G3/IMO
6ooOzGP0OeRaWmpXdtPpZQHmiwq7wyamlTw/JYrWy0JIh5P2gLrK4hK3pGRv6ZM4RWquYF787an0
56U0QSYMilwnC94icaoNSC+LFpftSIevc6X3d7LKCQBNTaWlRDHSmuO98mp0EyfCG6tonK25aoOX
Or8LAaRf3k3aycRNcZA6dBzDnFCOs2yoVN2+AhsUL8rP/qP+rXwZb5FDDVfatl2P62xV3wMAGL7L
vVhfjnx2gAeBp3P/4BETgZKf/MwwsA6HdVrXCCcjSloh7qgkVxaHrvOzjk742SCnJXsQK+tFZ+kd
scwn4S8xqL1X74tfOgpY4HsBIw6f5TbcmbvhFo6SincsdjGLfGtfWTSnTbw/vweFCxPCiXqyNbQx
Hip0iRBj/Friar+rtskW/6xdva723udgc+3le7IVZ/GmeTkYdx9lXeuDhwFSwP0SrOCFLVvXvzKs
k5NmFmW2hBJzAO0+EiVQt30Ov9a4L0DeTJtjqihkf42fnuLRi1TJb8A2T/TPw1FhIhJ2vc+PV0bI
br1zO8pmXakS+QWxu7xIz07gQajZ0JD0aKUNYRnRP7ApPqLuEqWl1/8uyGwn5P4AY38KEgxfbPUb
NcQliILLMc4uPaHBe51eczrlkONJa2CJV35DkHiPItA6wQ/avu9WxlJd6DtureV/F0/OKoU97C3H
0zi/bKSEt+Ueb5p79VF9oU2pbMXO22hXsGznPtXBAOUsi1OpynpFygBF+bt0tK0DiwxC3JW1fm0e
54vPDD2JQxHjwkEeyviahb6U3+Q97FJw2t7KfL4ykdNqnp9dh+OaLcE2oo6Wt4wLiZm1uYQnsClv
83Wx15nEf9n8wg33fmWP//zYQzbGaW+UvXUYbbYW6y4ymnLy5zO33g7dqfv8Vd6GG7nul/6z4ix5
TSy9TWtcWZ7Tjz0dpM09B4JLPambGaM52FU4rRZ3n1gSN9q/fvVLne4hgDnDUgGbiWmaD47CZvBj
L4tNIL4h1lTOx5jj6AVn6MrXmlbZbCBHYWZfKwyiTHddwihI0xgLSCoqFWS8jERlKLBKW/lkIG+N
6rNJ4SjUtXXflYDPcviBV9o6Zy5YSncTQJVeGLSW2accrSAdM3KURTHpjIBI98xn/n+Luk2ujPqU
wzNN7kGo2f1aaMibuB2h6tWkyrZ0ECfUF+aSBbTECp4iOm43q2rFJnkfn9C8WQyvySb+dfXUOTtm
C/Fqmqq0o+dpYBlEht8AVFiYX0N94W455h5Ry9UeFLn237N9vQS6nmISukQw8cqnP5NJ8QjC8dmE
vU342QmLwkoZp5RhFhoyQtWi32CMhYD5El/KHSoae+3G9LbopC2vd4HObB9CA4iDRUJfzZmm5WBx
m32dqEXJ/AtcbHxsMGRfXvnGp41PvjEBgA5OPBgAw8cxIrMb1SFkePjc7dNV9LXfuXfh+z+NTwPr
i8W1dOnMiU61HmdtRCA4veVsQu0CP+nWxRnQH7xFhcGX8dn1Xy9/tXMLxmJQNoVAwML2bJMYtWvo
payjhYOwYWkFK6P7itqbb6hXMolzn+gw0GyL+HY0GGmHBY9fWnsdzZLFoGXiyho8N2OHQWbrwIHK
m0qd0QReeGuH45tpyY3ZWS+XJ+1sGI1K+0Tcm4qOx0uhrmKEwJUKrS2pkLMb/pNwBnCJfmVeGdDZ
z0PxAiw1Dzt1/jrhOU91uCGSET1XWbtT61eBmOPVxsFptZvVbR0Emq0DxTWDDp5CtNC59zA02vY3
yha3n9U1osukP3JyQ4gJ14naD5bsJ1AqLTWHKuKlGoRBGCOwE9rDqgnluAud1r7LU6iW+FDqwbBx
RZ/f1e7ku6VgMHKf6BBEb0ulc+/gSosv+dDKFx8pXl40RpDc11iWO6u61bJNmQk0MP0sSb+O6IRi
EWxhhKSkges9jFmLJBTWp0HHP0H6jJ5NYuxqM827peFVCZIGRoWMpunrmIvklaqvzVGpPxyPHgS6
JQ30UmF50ZPuC0iLyMmV4GUsz06WZRGpPyBL88xyIWAgU9WHcL6dwRtNCKiIP6FfXqNnVbop+o+T
RuNzLYR7nzJYRFhFEN1qTYtCMc2XDN+8ATXlxRBWqJ83ak0W/vdLWZhoYNBgoWs0P9Uk2iegjZEI
CBxYx6onwt1Ydwhw1cqVR+i5AwDBGI4y+kbyBOLedaUhW4tIpY5xTGkEvbqvez0xr5R+zx7UWEwg
V2NNYKn5nqlDRDVRykQwdeOi87Wp3oI3pJ9vxMa81b973spf/ycnNarJABHorFBJnSX7dWjVXBqY
qLtDh9CdDNMbBxWVtR5144/LH+zsTp24wpZJhdtAz+f48MnhJgt3YHh5o28SU3tsG/s+c8ObtMle
NC/5cOxom4vglt7VtSTy3DcE4WZAFph4k3J28ClBqFImJLvT2vYxE9EWwv+Vus+ZEFx2sEckteFp
WR4Pj+swbFSFa9Zu2Hs+fqWh8x9c5cT4093gggWqchwjGDu0CRCT4Enhv+rdqgb/SJq2z+7KYqls
EaHeOOsrn+3MnUEgkCq0JcBO/alDHaQodZoU0CUZlxUvq2/to3GrPID7ttZw5pfJF+0tfGpuo4/L
Uc9OJs93GlU69f05HAzFDGRRVAbaGPKpyF2ke7KnyyGmTz5L+Kk5amB7KWsLKKHHc5n6I95IA/ry
jsQBwBpiZdEZaCCg84brmOdsnXx8vhzy3FRyfQgoCLxnnPkq7AMtCpsIRQN60N846G+gS6AIkSLd
cDnQ2bERw6b/a1AeNI7H1uE6QPMDj5fArpCyGTHMRMfom5LFz1qNDrdWDVfeLGeHRuvNpunHO3De
dC6k31hGzGyC8MFWerwLJTJ2XPyXB3bmDqZp/+8wszwJKdjGGwSZZVBV96OFMrZ0M0xtgEKuEEiK
NpfDnXtVQxQx+Fh/oJfzM2ucODlIuwJoTlbqb0p//Uq8T3vuR9ytsNWArOYt2/tu4V7Z6ufm8zCw
fvwFVXUUQ90S2HbRHfJqJ8QtKPjk6/6VGT230w4DzZaK9MqiGksC+Zay0Tvc1sdKZKvL83jK1QLH
cxhl+i0ODhFATHoA3AFztVX0gCVbu5IrY+E99CtzKXFL/RmvUO9eZXeeiQPSultp33Dm9Bf/h/Ps
/ICBMOIOThdgjgO1Sgud+IRfZWzBSI1JisOtUd/W2AosGj37KM3yZ6SHKPyMuIykqbEQ6Km0ONWv
tSzwaGWnV1bZdGrPTyJB9eRfv9EcKNpWvUCUld8o3Ac70rkdVqtrfXetpnzuUCCPIYElmQGRMv35
wTfQrUIJY5O9g0wdHn/1tjU+IZy5zIRBx+zH5S9+dpYPgjnHwbyoNrtaJZiOPF5JZzbjiXY5xNkt
QouFtqUzAV6mPz8YT8Ep6xX99MQYPlxZrWLfXY/hcOXjnIti84DhFTtJFs4BGk2Q9Qgh5Zw4465F
Dz0a0mWH78HlsUzn1nwJHEaZTZdiRW4pG6J0COOia6UAl/eTQTx1hu/fq5xAV86X8wF5pFsOvCpK
a8eT50Q2wrFlRkKExfpgVXeGR4kFRwq7Ga6wXM6GmnphNr3XSXLhOBSCQ4ODQDjrbjK8q7UEKcAq
i8RGGzP6v7Qz62un5zRdx9NpaCpgXsAncCZ5rx2HBB4a4mkacbeDjixZ40IZNjmmKIWDw1Kq36Ad
fmVC/wzjJKY0OVCmJPdE5wFLyNZUMe9eWC8tzhRYgiIJUj4MEgbqWn4k9/jHfsL2oUIhHqjmBltB
nyvyLXi5lrLNR2/TzUcuyOK/AeCcLFkz1hXU/CaQZo60dr9qJFLLiNwLBaHKG4nPxuXFO98i83iz
xavXQ5j4LcXCaNRXRoUC5hfF/tuCwjzI7JNmUTR0wAQxapfusz6EO3Sjb4I6fSgwGL08nivz5/wv
dV/W2za2bP2LeMB5AC7uA0cNlGTLsuzkhbATh/M8bJK//lt0H3SsLVG8yduHBgJ0Gs3SnmrXrlq1
FnU2GrHkInSZAKWpyQ+qyqwIBDHqxLNJXdpA+z2NRF54+9HuEmQr2nT+4ZgRkCJJd7lhixKk/aCG
x5YgpQ2Y6A9PLb7dH9X1KuHRBUY4vCtx0VxR8ODFiX7pTAKsIBgOfNS02BDKuwQOvvt2rocCAxNC
GEwuaNSiY896YJsC2dxUz4GSqHCpqlq/cNZojzL5ka8mpp/wxfOHLRnSWuJToLghF1iRlYikdeND
/UiLX++P5ioCpG1RK5NVpcy24BL7BEWkb5oeGPnGh3iBHp7QMWCA8RAKeMsV56UxTv/9yxg9KW0i
gLnBClchWgpXxSF1PLfboiirGdIjqPo20Dzia2MpTLhKQ/wzYvAvoNqIP69gIFzT+3GL2Z2Yf8pj
ZkaHhNWFXWOJduUkO+Rbl9IQV8U52iYV7kJVQwFBKWxW5oBaWesg3F1JFmouRqQza+Xn/VW9ObkQ
agZM/59mlsvJDflGkrJpA6kNtFhA6i8K3jMB/3WVLTFL0FHXNDIUrQA1YQGBQ9P5pSlWC5M0YAB6
gspR9qD46Q71AAMyRj/DKANFaUu0hQN446Cjx34qKKCVhbuibgEZLNTg0wrcuQqobIsKl4CYZI9p
INfWH08jQC5AbCsCcjpwXZdjq2IxAb0eLKU96FehhhjLUNbOfEiKkYVBfTaXf71eMY/AhSPVC5Qs
Chl06qPTkqGLVWDBpmpqt64OOSAYkS3ZsTVxibFPSLU6YNwCaCnQybZc3R/q5FLumKfjpbwBLD5T
YN73k9EK8laA3nUdLtw8t5YOBQ2ACieCKjzdLyeUaz05F1kfOV5W+6kVPUSxo8QFkekSTciNAzCx
dUxtkkjQc1eFgLzmlEoFL2cetrZcyyt24mpuy+CsxpA7vT93t063CDjwhNJkATv+zAx+8WVC36hg
OYQ1ZiVvvNgMN4FZrbJVukYRitNZCF4vmbw5k19MUluzAE1BDRaKqfjem5AjgsBlpgMfZdZuDmI2
NKWLOrtdirxuHPaLgVJuDJKsQN+zGKgS4kZihPHUi+xWHIOzlhAjI6OyEFvfctawqE30PGCvuYr1
uBB6XqX4Oc7RljcpSpbg0zeJOVq8DjGqxb41YRoDfRK+WqSiPbHzPawxLLIb5jV9QwXD8K3wOXvS
LG2nWbnT7tR1cE7OwsbTeR0zbRRmcBJ00HyYqG88Bx88aLAXXNHt9f49D1R4KNeDREoBv6opHjWo
nQmFTZp8wQncXF5AzAFURHvFFUmdMoZ+LjcwEhBUiqE6JaPQQaJvA3mp4iVkxc0RAfCAuZ6gxnQ+
2ReSdtQYFWUHEaLiaWmo8XOkVX9zUFS8AwUOJXDlCs2cEjAiR8Hnckr2CN2aDXjSLcAx7cHMrAYt
CWb98qfFGzhzYOkgyYOq+4RyoFIRjMA3FSuPsBLIUFvSjE6UIEPTLFwaN5w2yg3AmwnoC5+KHJfu
tGSI74FjDF4uUb8pY/yeh+nzfd92Y5UAaJ6A+hgFemKpt8KkSxuWYKaGCDKyVcEvBiJxQn+6b+RW
EKpA+AAzhuYl9KlS9wKj+Xnttfx05sJVBWXl3Ghc0UoOodNYzVu1T6CavSbbpXVaNDzN8BfPPbZJ
Bq57GP6EBIMsPXtVAMKEMIsOsm0jX5c22Ol1sXvwjvn7wqgnT0J5GgV1KTBygZ4AURF1psOqSuOs
4hLkxSRbeU837VH0DXSUDBvGCA3W5s0uN4pgDQr5AJnSP9896OQEXhFVRkSKdN7CAwFm3qBKoJMc
oiQJSzKEi+P5/iBvbFEccFAggx4Gb3X64Rdj9gCfanBj1BLk7hoDcJCFIz5NEz2NX01QLwkf0k9B
Demnf5BhGzBk2aLNLqYXb50EZOKQ/OcEsMHTZ7pUImBoOigQaKlSGpUYWTUkd+UiZRbGc3NTIngB
VwAPpBCkhS43pZexSdRC7kgnm8qdgHzeiTv2ntEZUNzQKyP7CJ6DHVniubk1jzjlcFk8ynsodFya
BdVZCHngKoFq3HbyxyB7MwoZ1P7BNsxBER6GltTXP/98f3wxqlD+pSZ9VvtiiTJ3/cxFj56QL7yl
b23ACdMACjXoI1516agpPgkpT+yOaNjiODwQJmUXVuzGvQmQ/+SKgTyZMFaXM1eD2LzO2RwHufYe
vPo7r/k4Sp3RjSBxSf7i/YOnz9SEzeGSvsoLF2DLL1uIcoG60ufNINVOeVIWtpoOD/fX5gqdjmsM
6AMF3YgAIGBbUDsCRPg8Li4m1jN3dIWV+pC8o5Qurj3cASukUo1wXbulHdvJs9CYwk+yUdxg4QK6
EcnjkTd1AEw/AZzEl3Pba57GiRxGqyWBf5DQ0Q8xDkbmQ73sg+wtqHlliS3uivn4c9y47aY3Cvoc
6NIpxFjCGErFQK09orc4+gl19OnyW6Wg4kHc4Cr9OjaZdeDcn++bQ/1ilr8capZDk1zIYRZqGyAG
XYEX1SDSL/9POwk/hze1uYMyAeLQNB5wIKyYs54PFDyLLpyuYVsjCNpwIZi84S9RtpCghwQ7OBzU
5oGsAvp7VIyGMOyD1sgbceQgwcU93Z+0W2ZAdgJ2AIDkrmlPCNuLoqdIqGDWAOOJavgRJI2iI+m+
0Dh7w5Eg8w0WMCQYUVSgCyWjnwpBN1WxUn4DXn1dhq7c/aFcW8C7eGrOB48mOmXpvtI06KWCDSH2
542nRngEbur+9288pmAA9zBOEYLh6/p8D0EDVg1jvbOBrDD8DWS1I7taSTsNyHdoPPr20p7mrm8V
2ETVAAx3EpLKdIzKd34kQ00USIfN+GPy88cYdSbkZvfJoXohdrGvvoPJJT+o29bfLjdxX/URoe54
8QOo2LIqSEWaAj9AOhArXI1rFIXyZ/UB6W5bc9pT56SH8KAelzgSr0/zpd1ptb+Glp1ac8Uk3Rii
6y5SP8ClZELcwWj5RQTs9f1zaWo6I19MxTxaasVpiPKj6vAGcTK8qN61Y/DeG9KmPRWP4SF/Z07D
gsO6PnuXdqnIC2q0UCSAuo5O5NTI8tc6hDrpuIA7upFdubQyjf7L6MDmBtK0ClbqCmJ9OkQpttx7
+4384F+jLcA570ulrusAbGpDgcuauOtwDunIOPSzRBNjlLpwpXOo2xOzY3ajC1yEVVnpiZWOVb4d
TDRjmX8clFOmqTuAZYbUzyRU9io+N3tR1TXmfN8LXC0ajzcpVEdRjp8oamjoERLDfK6iUwmZvt5U
ycEjgRWMf5rogxG0XuNho6AuepU5rdFymxABPWtJAOk3AUoZkHo9QcFoKfi/OmUwhAcG6j3IK6II
S239OsrDEDQVka4Uo/TU8oSHzm3DM69KEnm/pJosCQfcmj4EeyyY0cBLA2d9uRvRcQ7NqUaAJBrE
6SAnagSg1U+jxfbHaaEvXjUYGAK8zxsUaQs6pkTDbi73I+xkwjlDUYSBhmZR5QelKky5Yg4t9Dd1
NZJPse9twgoknzkLsZT7e+Wq6ItX+cWvoLYjN/gCgy5dTK9wLCMIjh34x96EXrGjmtlghMoaz5+W
6MyHCOJnvPISs7caI7CW8l/X9wj1S2g37kFrs5LxS5jGiKBE/Zwl9mDJRunIZjOuucIok4knkbyK
rz56x/4PnWNX9zP1EyiPzowx66UsfgKkQE1/ldkgnWZeO0NzpjRg8KG5orSQ/7y129Ajr6E9fuIM
l6hRc6UXJJKMc5QlnlGmv5QRZZxhYZVvjeurEWpcIcflbOXBCAjI0SAJjVN26dTcNIFBgIIIXUjg
HL08NUThPFDukEhXSSBbKaP4QOf7xcJVccsZaMj548ADW4mU36UVjwWYPE2GSPcKxlEUe6w9XRDO
EED6mxn7Yog6FgB3DFIxaX8DCKwr/iMD1Pz9k3frDpqYKybgD7qGwBh4OZa4ZCQ/ajBjEtTJODN8
SVyx0jlbRkJIR+RmlvJo95ZkLNdmr/JSsIrrD6AZ3BHTk/bSdMKpDIKJDoulVRWcXC0NEIOH4juS
0MxGEyDIgCZisuqk6k/7RKZ8GIs0rYraxYRcpSKKMZeinENTod76UYmMaWDnIQ61ItTHhfm9ikth
CV0OAM9M1agr9olAhqSpwkDxYlJHOTN6YuY7xuAc/6TsEBz+lKwB08tDw1RvtxBPXzB/fSAmSg8J
ORQkJaSr11GuAgLcVWWE+o3njJ2R2d2KPyRn7zBagGKuoGydv9y3uWCSLvG1uS+leQOTqg9iiOKn
3y48xW4ZmBhQkZmApBNip8t9gx433gelMFw0G/SdXdTdAAFEr2CXKPBuGUJXDDRP0BqBlDF1/NK0
DUEk5GOXCMmpIFygQ5e+W1qi6SuXN/AEEPhthfK9EGoAkRIDKyWaOyR/1PMmNcams3LpBzhSdUn4
1Xi//KTVswAdGqN9f7m4yVvdsz/Nwpe4F3q8ETIC0yiN0c5+JlOLbYrOAogrIOqwlrIe11fN5XCp
wCYTOklrc4wklLajvJKyjbfE/LFkgjrdhMS8UvgwodTOuFa+R6l1f85ubQxBRDlk8lyoMVNL1vbK
oHkxShQxk58TDQRruCw+/sIGkD9A3eFevgoAIdCKxgewtuioYG1T9CENFf83w/higpqn3AfBWNIC
1wBpBKcDFYwuQCJ1YX/fWgxQ4/w7DupZxSZJnHoRxjFU5YqriRETxmyXSoq3VgSFKWQAcB8jiqWs
tJrgVR1I+PS6B5FarHaa3mjCQqLyhi9HgleayGJRmYUzvzwpghZwsQRWLh3Ulzu+YL8PoGJSOJAI
yFCkQjNjowpWKqfO/Z1wnVpAyUoCsb6AZsMJ0EA5vMjTRsi4wq4ECJPIWLKKvvsQd3P0JguWeCAm
a/IrpbOKj/+imP5Iuv3/pst+KD6yp6b6+Gh2b8X/F+Ls2CP3xNlD8pZBix28QM2w/gnV9Qnd8Y80
O+6C/6BPH52m0KABzETBTvhHmh2l2P+AQQDki+inBRJRxP/zX2l2Xv4P+ExxmPHPp/Y6HPF/hdl5
9j94IGsT2GhKtktoVf/f/7ngLKipf7/gMLj06Mx0CkQVOXXqPHc+Iiq2Zzm3cLlD76oP6Yp/iHld
3jbPzMK1gXF8uTV+26DOgOhXLKhHfM5FznofnHViM9++zPPDPzfPxc+fUu2/L6Tfn6YuIkWLQ4YZ
8WnBVY7A6L3kbm6z7/6vxQ5Bdu7XU46bEElpRr5mXbVh4ke16DjLy8TSyf0uMzWJFL4Ztpq2acQe
DRyTmLSiQr0V2p/1Kmn8zKxa9GyNfcI7iTDEezkY3QCqB1YplKzecojiMi4A50urZlYXcqMJbezA
rgsQ5xY1Sgq+gqhWRXnPRiuktkn6oITGSNgaUcIoDsQHANkjubICDiK0uHEobIQgwqMaet5L3Hn8
Ooj66HsEXW60kcbecz+UpU4ytKOCVoDRIhtEWp4FOWXfSEvIovoN0kseYBFrKM2KKyavIrshmeRo
lQyJe1JEhpa3ksEOvO8UEakML2jSNYEgmq3mHVpuc6+A3kU9PCc9ibeooBRPWgr+i7Cv8tegGBsH
P7PXpbytP1oSghUkElOnigQGDPIB6DkDP0MVR81qp0G7p8UySuHKMpojxUKVbFbOGQP0X1BN90sJ
iLBC3oDCGeAJNh/NoRpEi/FDshWrAAigGE0u6LNFi0decMbotbI1DgraaMVYfItA5LtnAz5ZKaHa
rUEDn1hNDx3mCJD1k+izAzp1o9DgRhHs5Q3jbaAoIphjFC3BiS5fNr93MBUwtmKutO2AHSzuwpVs
skQXHN6Ml+qAl1fq789T786mTfoYGiGci/DG8KuPgWRQql0iPr285X5/naqAcV7beVVfwnvwbjnU
hlQeKrEw4uJbInC6oGyzZin2nRzSjZOuUBea5mVSkDOJ4EIBnhg+0F7G0PjVDuNjVsD/LwFYZtZD
oR63U9OZpDHa6LJZxW/D5j0iquQUJd+ZMtRWtj6QwUZS99ofxTz/TiFduyEVA2xCXI9uItfokxDN
zH9Mk9e/848K5d4HuRpRhvSRIK4RgvCsqYiQSVB1Uf7ll6euXMMfREuYmZm9Nt1wX18FdVPnzIj4
xmWiwhA0yC8RSyPr+0P5RLbe2gCUq58edRxEmgcXLVNmvD10NuMORmRK+3jXAaVS66GRQlUgB0iV
tVBv01m7N/alqTnoY7WfUj1bD9ZTZaj7TYLXc7tdut/mxk3dECpA6m1U45eNAiTju73W9YYnLJVS
5jY+5SD6IYeGvRRhQ9Y/Rq4xc1DktP1rHvRP92eWYhj/vQUpH1G3SODWbTG6KngcAoPTex38TPBC
wsa3lyaJQhP/tkL5is6XkkDVYEV2PKc9Z+vKrQ1giFbek/acrbqNahcGZJZ3uIvWiyQ3MwEC/fD3
0UtSZ7jA3T5sdY75NgzrsX7gq30B3V6Wqe3eB486v9BTQj2Q/x2kTHkPWQEcxevy0W36RLRr0UNh
JoLwfRIhGa22mrztglaGpHwBHaow8V7AZOk7SlKQ4/3FnNmLNEu8n3VxlUO+zW34yGY8/iDEigs1
def+5y/fTr/HR/kTj6RhVSf96OLBbGmg1OCWIEZUv+rvT1PeI8b5Lmqt5F0/r8SfQl+FVsEJFag5
Mk+PKq2zQ7FG52SDMKuKen6jBAK38aqyXQcdyY2SlStdLEPwZNZANqtjHNqBQGI7TOvOivKR16Gk
2VghIINWUKnZUSQ927meGkGs4O+mh/JRY8rIauNjeuSCN1VgyBtvEdE94wdkysv0atJmYlWN7rAh
e83OQQPAgCiqAhEiZ/1ifmK0m8y4Pw6qyPJ7MSino4GsrWlH3BuqE24lwJl3yRasbds2NLIHDibH
N/UH6/bP8kuzI0+8W6/uW54Oyg0vT2fj6x5Z+Agcl24egF4SsImqfEpBbB7idc7yh0xceDnMzSbl
jcIqV3KlxGyOSuZbmdo3puxF8rqIin7DxdlSIWPmPEpU2AKHwHpZlQyu2skmmEuQl6v3VVj8UTHm
33WSKH9TaZEoNQOuHtK6BNnohNmL3lI6hsKd//769CT6kubTSJcnfqYObmqV31lL/fajXhNzDQD2
2U43CjjuAL7Ve0tdZfoDC/gfb/7gDAAlzPY9fo+Mpd4hisfk9w+h3I7cFY3Gesrg1vw3Ep06+XuE
LDTTbNFkC13ox6R46shS2+PcklGOCMABRE2A5LkDaHGztntXI39fD+kCaGd2MJSTKH3U6doIszra
KGYxb63dIa/Ov8i49+4fojlfStfmUAAfxxQqmG7g1lbjkmO9Kx0UbLJtZGYrbSe/lg/RKrMKowV5
U3qWJkaAP2SX/L1alPNAQoPNkgFeEBpJpyHF409lzTAVF0pqc+tDhSuoOQZpr0qDmxSQHGNSBF1d
zn9jAnWpgj+78SnvkIERjEHJcHArG0AEKzKmLJoEmDNk6s3G7EwIJRuM7pmNnhr+GvyZa9l04nUI
QZZigzBGb4zk765cGqzWTTWuhAOth9hwrElSRTCraBSs+1tlZjJFyoEATpLgksVmVJtjSg5D7hsJ
dOLuf3zGmU+Jra/+owWTbuklMnHTVjZ5qTfQi65rnW8OATH9EVCrbElkYS6IFSkXURFNjuPc511v
xzxl6/fIfBh+dAZnZJZv3h/O5LNv3E00YFxOOy2tRoZzOZUYinJI8189AFRN+8DX73L1KifDwqpQ
cM9/jxCtL5QKHad6KkypDrINqOgrNtr1DWFT6fIhNrNNYEkLo+KnAOLWsKjAQmw1FRqBsBXum7W4
kUwUrlx1kyK4YIz0BDkOR9SVjf8Qr/1TYTBbbRFaNDejlKfoAH4esw6m5Y3kjlvckBa4xHbKgqeY
C8fpLskQGIWuK/F9jdObU/+krLoX5kPWdG4XM3gI3t8Xc2eI8hY58mIiatDIgoTPMlCYOdl27BIC
c+YM0XwKMugDuiDFvvb5Uxi9192boNpJF1se+BWU7Hh/CDMLcVXS93rgIKchCGVnRKGjegOK61s0
lxpdvUVZwyAZt+AV5mxRXoGX+TaBAgCH5/JH2B562WV4MDV4ByVyumGVM39IMPvvKfpURfgSv/ix
rMS96GH5tTe2/lA73yIS4pjxwZN2qfbOpfDlNWtISDzen0eq/vLb5LRHvpgMR5BMjZMbIoboNKam
l0ZgpgY4/ZCeQIJHR5j+vGBrbmtQgQSIHoUGmmucW/arVFgXyc7jHpXqKeLsuCsMPCzxOIIWVWok
yX7wjypeDcKaa9astCqjRbbsmSc23TmLpGhC+Ml/CAfvuTDbN241fMt5PdtHC+5wbsdQboInbAtE
Hyyoj5x56nXx4OmJtYStnMtM0NgcpWJ6H5VAzo3WYqL3br5NnN7u1oJZ70JRT+xGDzQDHnA9PHBW
0hvp+/0VFGY8x1ULW6UQXothGY1y/j48C3Z5LMx6kznDqjCr9Winb8kDt0WZ8Mzs5IfcCZ97oztr
6O8M9r4Rm8T2d4pTrvOnpen4NH7jPqBbK2TV9yp52sKNSRD4RA7vsEDWhRbigmpFzNBQLBmPgBJ5
IhERUGx8fHv2zdiu9HorgxlidX92KGz4v2eJn/b9l7PUZNqgjQlmR3uCPBmEw9q9jDYHNGLKrxCs
WONGOrRLxmZ28RVFE8uiTWa6KtDcxFSmbGjH4gx9V86KduHSVTtzYnkqSEHvDCNDMJRzOzO20o0G
MdTcSezCzkzVGU3ZlPXgOKybLTBULrCKu8Zht9LD4HxHe/2S25gb6bQZv0wr71dyVxH8CMGOV6z1
oUC1QnOY9VJAMecDP18lXwwQnv2vg2/sUp/GVQMIqZ5CA8J4JvoFEUcz9s9gwTlM18at7UqFL5zW
9+jSwnBI+lT0Z5l5GjwPPE7bYFgvbMSZZAEN6gmYOCPFFPj55/yNHMc1+dW7ykp+Yn/kJ8ap7fHc
PiUf9619boZbA6LeN75XD2olwhpvqI68OR1HI8NRO4r4A8VB+xAb8sE3VJ0HzLu2zr7pGUuY1rnJ
pEKZCM3Xo1bBNnqprOnaaqylKOnz1r0xrk8Y7Zdt0QwAp8jTvmvAtIuOyNEGJsFk9dL6VDo4Jib6
PuwawFlpJdicXlkRzsWDrFdvPLrXPZ09SLt+i6w+pIUAX7g/3Z+B1K2fRXkZUQBmOvrnTLJWZvdu
e+70bsPpo1uAFC7VI0t00GsVW/WZ0zu9/5W73qG1UxdwYmfF6+maNxWHt5F9scgqWPv2ktof1e32
rwekISpjEoPoYwqVKttfdW5rtc64KqzYYVHi8ExtV+3DB/G1MpJd4MiOCqb2+7PymR+/NSuUp+IH
rszHCpfAaGu2sIo3pd64eGiDyMFzGP2kuir4A0GjuZnEFTQn8CEKk5kFiBAC+DEVqGMcQhM5w9U4
/V+IgTId3IJoHhb1TH+D8AMSRYmB+uqBIBJPnEqPXU9HvjRwVEtbJ067ardAa9uY1YXobOYcf762
vuzAIgkDNZoGpUAWDSJS30MpscCHZgqd9np/4ihQ+O8lo4IyIUWhspOwZC00c5JD6XA2sWKrffat
F6TInN5BB7DNbertksOYy1Z8dql8GRYDXV8lZmFSQokrx/ydOWyX1urMiU0fgDw7tUb9g0MdrDYL
SwVnEsjgzOfeKhzOqNeB/rQw+Jn77fNx/uWXFMi+54OAX8IdUCKwZAdtuge065q9zq9r0zfIWnks
H4pdtNA/NmeQ8pUen9dsMPlK5Kp1rTy2TW5khe3l72iJM6p2qdA9F4vQPCqsUHhdPy0rWCesdB9v
cmMtPVq8mVhPS8d9LjNIg7bQ6Agt9gJGYm2fK3sOMP6oMtJuDZlKvRafQuUYN0tJLm5m7tjp778s
ltL5SchBi9AdfzCv40nK9YbXq5+RXbx1KJ8eitQE6eKwFp7IWnwvX/5uj3zibL6YBVitaKppj1Rm
ehx+jWYBjxZMfp4zSrPFnRYhK+mb1cIWmcKaG56MFoeW+qZufKivuYx0VNHQxz6UJFhwKHPfnv7+
y1jGMcrCHs3Q7hiJQLyoBmGeCbeUPpv7OuVKWJQSlaKREHYAkMX1iJvSj0pZbOeZzsitiaECp4aJ
YqXqMDESh55Hnd/5x8KOd+IT+wpKa+58f71n3m50k2UPqZZcTmQcnCFRTKmqUTBo+NcxkyvQz/oO
IisjjZBuKPpoweRcBHXFUqBI0L2MYLM8K60e7tu9dy530SFGOGq2p2pVu+MmXFd6+Kte8atiw9u+
05rNc4Bw+/6wuZm7hlZ9F8JoHJkWW4P8kkxvh4el8Bo9RJk+Oj2ka34Jm+JY7aECcbxv8LY9oAkv
t6LWS4kcomHK5eWnpN43gDh4P0MttO5/fiZLCMKMy+8HmZKMIRQm3UP3lB+baS7r5wQ40nQ9/tI2
/lPmdNhE29yKR13GC7Y8FM9LkN3bJwGdj5fG0XBYSiQRETqm37IEvN1lYCdLMe/M+x89yJdfL4lW
Nn2O7SI7/KZZhxDgqfUpwz8iux+8vb2xqxG6flN0VyxEneLtR5isUZ4jyWR/6HqMCHPpBpErjqvA
01PkAPwt/5B+L6GQuMZ9eWBfvBdl06i41s7hWjoSNLdkugCoYQd1UvzIcNf/Es5gwy426nshmeRF
brAOweNSwWpu8ik3lEej3w/QzXVRCbbiU7hwEcx9lnI/UpejCtbgs4ryPjUrxsqPbLEH8zNZce3c
IOl5uaa+kqUM+XRuP8Ijv+fWgs0jl7GOQt2zspMAhOtJ2qkHKEs/yyaUycwCWZ59ifjegnyjzTjM
Jloo0s48iIFTuvwx4JIKxLLGBhvQ5T1tq8BgjcSWHE+XzQ+QYB8CK7SX8iYzxXuZVpZghrBWe2Ad
XEUPrRAvhdEObOh127L5UOiCATQEGMHkTWdiKiC/dt9DCNN+uDHltFoeZBpFRhmwoO2m+IwleHYV
hka8Dzo93GrHbts63Jb/xp+YXfjAmOJj9aPeBt+LR7ygQj2QQfBqs6/NJt1Vh97ytuhivf/TZnyj
SvkumYGgbxs2uEhRNwt8SKriygO6WpebpS6x28EU2BIvlxj1uUAYeg4eCpLMTkgScHiCcxkauEIN
TZqsPhAplV5B6aGt7g/qM7y/Nd+U2yrkgOVaUiPY/iGKelGYzDvoC6unZsO3TvoDkpwjsZY6tWZK
KTLdyBCzhRqMHngyur40yYAaXggZ5rGGctcjX7p5fAy0lzyNDGF8vj/AGQehUn6nz4QxLxhYFEhh
FaW2yQt1DdYf4/7nZ15qsko5oJ7kaVIPmL/K7kB9Gq8iRD/NqntnLHH9IzpOD6PE4bfMaVlZcm5M
lFsSUxJUmd8C7esMVr3vt9w2evLxZJ6kZhon8o1hmzkLA5wzRrmdJEjIWChA5xJ+OPk+fy5a4aNU
UNTryqcyyPYSqR1ODfYiKS1wax7TOrL8qtlF8XCMFHFBp2Lu9FE5pRRgebEdBIy52Leh3dXfClbQ
665fcDwzfodGBvNg641bD3OqMO9dd44UYWGHTGf3xgGjocB9xzN8yRR4OSDrXkLlJXpStbPGb7po
ia5ixm3Q6N+Y0Wpf6fHb2yHVg4DVicBYcXTkyszsAITX0sXu3Wlb3xoN5S7GhpEjCHZ8ZtMP+Vu5
Ic/+I+gG39TX8dx9X5KRmclZyTQKGFSZdZlKmDXRAdLJTdaBkZiqORqgGoTORK0jBu50GRSgxXOy
ik32ZekGmqmaozf50gl3TC+nXADT1YMA0V7A1pDQ878rx2zVb/gfwpva6J64DC6dWz3Kg3BV2EfS
NFRogh2gv2KNJkTSbRANgMOxcELzmwLxz95aqh/M2aO8h9aGA/Eg3Q4IdLbW9FOjl+5So8BM8kFW
KG8hqkwrJSw+3gBwMOx9VCyj1dRmrP3lOaX8gDzyHSMHkzti9iryfF23hNiai3holG8oTiTBk1vt
7HzTr6pDuik3kQkE7L7bdtsGmtzkoK4iK9iIoDHeooH7vo+dKZbJNOBX6mrSAD/KuViQV3TosDrQ
kqPnxJLOSauxWDFIeaKGuGLQ21IcM+QbC93/5hPdb61hK1h1aZYNyn1DYrIK2L3Dw1IL4swTFDy1
l8dBIRHkm8CU5paFMXXnq2u8CKGyetT22VZ7BIXjDgxDZrXUOjEX58qUiymrolJLjsWj5jy68XfB
bKDGYCu70fGeJnbCdYIHy75xwm+pfX/+53YtzXkyIOqMobqIMVreI+ibsNohYDL9jrzctzDnz2TK
qZQx38fohuLgyVAFII/NOt0IL/2qNWO3sppVsRpMaHJtkrcMD0TWUU5/mQ+UacivEiqElFPMJQmW
lp9yx0d/AWRit320CbbBwvNk5v6kVX6z1NdStsLLXm4qo5v6apKF1Nvt3A80ki83YFDwo+iFeBEw
KmPIbWN3VWx15OQxI5hwoMCRKVDWPd1fqNmtQPkX0ff8YZi8Y2khN6H7oCjn18A8OurxvoWZeIrG
8o7oSiOCmgGGwBMr41DyBvlNny/BbeeODw3mTUq056k5wfGxxtrqXpUDv4mPzTqz4/X4GJy9p2Zf
h3rxli+cnpn7hOYNBTEBEstsNL1Lyw2X6ZIlAf/wsZSSmnsz0JQZItON3ADhTDR+xkfhBaUjvdix
JlyP/vP+kszsXWlaqi8J2ISJQbKnwv0ORH2JwdUeJt3j/U/PRH/SZPLLpyGgJLIl5yOhJunkV/LU
bbwEemP3Pz7nm2mELofOwqAoGdYdD/3Be+vW6GBIHuRncvQ3hOicA6k6iHhGoyG/3zc5cxglKnjw
QB3JqjEsdi36N/UGUdgG4s6hkT+0C0nPuQNCnfdI5ZKAKTBltdW/J9tg6X6f+y59soMkbvMa3w2F
XE+0FsQoL0K/sM5zS0EDbAtWK8D3r7IuNObSfXZSH9Es6rnaY2d4LgdJ28xKD8zJW0ALzp0KGnI7
9HxTMAzslcMh5MFcK772CboyOQiOxI+FvO6YnyrUYsVhAQY5s5NFKg7g+LELpQrTB8DHs/hQ7crl
N+a0tDdeFTTslgE5VNp7GIy/H87RQ34WUM8RBmN8iw+Fc3/nzjlGGnibVBoXSVnCucFatMpnZau8
guZ0wxe6XCJ3J0Z6sC0PCVmpiCqLhdBuxjnSEFzFj8aWZTFrzXrK4zxzTrJq35Wlz88tCvV2GLwu
6lmCsELRkLNhJWPi8n5vlYVfP+MYReq0K4xQa0UyIGpJwMWGSYmlhef8TCkUeluXjjGXxrKMCW4N
hdlx79KOoJcSlCPr4NFL9dpWbc0FLuvvXMpn/vyLFx6aTOnY+v9x9iVLcuPAkv8yd5hxB3mYC7fc
s7J2lS6wUpXEBSRIkCC4fP14ymbMpHzKSps+dbesRSZJIBDh4eGOI+RcWoFqs/56SV2JKJes2oDJ
0Q8Iwx7EqLqaX2YCfmZ9i2fwmzn4j11xSadtat0FI6c4O7Ytmu8upmWKrXqCCc0OhICtew+mxF0P
fk0TgqeJgQEvLeIcpBuwn1/8XZ8MId3c7G+c0+9//ZqL/Q/83h8xKASQAdwakRpba8UBcbGndjfs
gXpHc5KnapsfvfW4HtYE2pFB7IBN4r79t7d9URew0dFjfUY5CMwORtKHlffdBEP166tf2ai/yZV/
LJF2LPtCkgbARmjvybHY+CGBJv7XF7+2UC6yAG+oKhfm4kgqs3vXglKrgt29eWuhXAkCl9TZmXik
C8iEjLL7AHcilN2T76zHZRNU/3GhX8SBkQGZLs99Jnidh423V9UrEbfk2a+9+YtIwKHZ23gCF4da
WTLT5p2AMzBC6EL4fuwV3W4JzBsJ05WRJu+SKqsIhQA1xasqIfitUszfNw80DcCC6nZjOoXtE9ID
YEzeafqVvU3vxV1fRt1Lf/p6HVxDiy9ZsVMGm6xsGM39lBovw8twzLb2Ef2j2E2afbklsf3hgU8j
Hoz4Vvl0LTO5JMB6fQC95DOscebzuLtmS1MkCLsCfSMVkTdjp+7ViiVfP+G1Du//YMBSGUDdBKHW
TF90iqT9oJ7kqnwoDu6Pac/gdJ2vm02dAkHpVllUHs2bFOwrp9XvRv4fW7gpae/DIRVfMGBp0Rkp
XFFuHFfXLn3e2H9cmrlm01Z1YOwt8cjsj6q5tfiv7N1LlmsrB0b7HguCYZYJtlFBpIYHSKJhZvXG
B7kSt39/qD9+et1mEJ6BZ+7ejJ3nZWM9G1D4XrGT/XrOSwHcgLQ7g1LnrEus/215/iir7wIVw62S
9MoGvyS+EteTulSNs88XEekmO7ZVG5UIg5bIDpCf2vvLjTh77VkvQknNXEyyunhWOUx4mc2wUT1P
VTumsi5uWb5eWwsXdcRgSOWqGkkRV8/KaSD89fH1p7qW0/+OGn98Kq8lo20Whbk3XuC3BB/hAaNM
vQ6rA870/3bO/eZx/XGPpvcG2g8KwLrH2xgCaTHX8rD046Pd9g8dU5GnMahz44nOB8Q/kobfufgf
dxuE7+bqDHt5Irh3C2h7Dt2aBtNPo+NH+B1AVzaroYPJuztznleSFGk9BTei7RVAFz4Pf+9aSyij
aKwO0fYDDJ6qi00ghzkkzLKVc1elJCpfQI+/rzDLyp84RuNATU1uNc6ukAegxPn33YMiC2aOGSWk
b9n3BhzsJXUiBqrqY7Zm8fzGV/NhOKCJEYMvIB7I/dKF0JM+lDsvbdYQZoKD8M8b3+HfBZZ7qeCS
5YGTWza+OkzMYkhx7pb7PrUhrdpvb42hXGECupctm850uJ+7AIrrY/BNaLzNSIPfC8QpllG1k3uW
unCgZAC3QY35T5m9e9msscTSGyVkpPd+Yf0iCgixP0NdoBU39uQVvOP3ofrHAq76JXDbFh/RiLpH
b/tTb8VWr25Zdl4JJZdU4tFqiacIFqg7vUJpWeSPX3/vK/nm76Lrj1/d2FM+j9kZbW4PavkMmhk+
hE9fX/saQvqbSfDHxRevtFwBGbj9CFsnFtfPemtvzQQg1ISU+cZN7CuB4yLjHKaqJFQDJdWpTmnI
w3Zjwm6wTFkK8DI4/f+Jg/4/ojUMzf7epKUwjdpwOL4vB8m5fqMwQjHGG5DJNdT/9yv841UFTdYb
WEK4OpSN78whRCvDQbJZr7sNCDWQ2O+SAZX7WryAJrtVL92KP90kDF05dy+JwJbfqdxpciDBYVVH
yHWdF7Hz9wVGzM/dlCAqVnDCTHgeBm/0RpF2Ldu85AM3vMwR9LGkq40Gyb9f6X35VOzqxI/dlZ/C
DMz/gMHMf1wnlzzgeTaASQnsz3E73flbfmCAvE7kAb4GkfEanOYbmcWVHXXJ/y1G6VjEx6In5Xcb
9h4Efe/hFpZ35ZQ0LrLLvpJWU+WIzrz1SxhMWMdSZc+2a6/U5KQjQ5ub2bFLMMTdg5m+dHuGnfHf
dppxjk1/rFHW9dJdIEp9HtRL+ofhUB9+Krw9SM+s9SG/UXldycyM8z7/4y51VQUF9A9xGBrVTpVz
1E/oTwzBI629zY0nufYaL2LGCJnWM2/gPO7ubLGbt6DghHuyajD34964yW/fhX9kNJesYKuBdTs9
s8DExkr61fkmWcIP1psTgxW3Msqw21kbusoeq1X5TE9wUQrOevqr4MYvuBZ/jYv8E2QcMDDOjzlg
JKKPZHQeqMEcY3Qr+P77VIKt+N/fikoKNUUL0JyyM9Csjz69sYmugH5wtfj7yt3icp9OeHlk3Yfs
91eqI73FWBQkL+aY391Kvs4/9X9+JZjn/X2jhSwVzOcQeFWfnClD4QJEpzh19/Xr14vt33UbFFT/
voHLWJ1xihtgdAnT2cv9dPhvNGX3ktQrO8spigaX1tYv1/s1UMzPTjcWz7/D2Fnu9a9t6DYNtIpn
XLupthWQSi1/5vL5v72Siy2uF8fNZ4VrGzDSM/3jZNShBf/zMUgGjIJ8fZMrfEX3kpKbB7WSs4m7
yHan6rvGBDmVfJTOMwO/zsuOVrNtrad6XlNjCfubbvL/ji0wsPr7xc2syOp2xG2XRx2TXXOEDvL9
yly5bgj+ffL1w137Ohc7u8s9UhgjKstMe6u6dhPfH/b5eAuu/ncMhsXX389ABKUZjBGMfT1niXL5
p6ROKuiwmVAd3Pg+V/bFJUk2KEpzyTrcY2r7OK/ex9wPbQ/U3fw46lsV+JX3dEmTFYVfa3o+L1u6
dgj4leRE2a0nuHbxi509LLD0NFs8gZhE0gefBN3C3L111P87r/0f5kRCaqKCc/DGhOqq3WOqcWcf
NaxQp/O0IpCXr1fSlfh3yXol8C5SNfy5kD4P7w644mdaurG/1Uu7kthCl/zvpcRKqh3zXBZZc5if
ssc5qu741ospDKX1q/WNdpiRyaPsYEZVEJmYyoxhx3ezL3VtlZ136R/ZRGG2FSS1cHtejpEpt4U+
LBhjkP5DW94oLP+dPMOG4e9bVJARHvPi/ISo3OURp2zko98dff19rjQjXf9iq/dL9n8rP5+HuRWO
LyL1HyHcm/hjOMTLVkX0CSommA68heFfrc8vtv+w5EvTMGTm1hhD/7hYm1BJCSsjhLnUhN6Rte7K
2INW3oqfyDmszeuvH/ZK3KEXi2W2qMxhu43Wyl2OEal+f4ubdgXOd+nFOuAjJBxLB7mr2FvvgE/x
VK/qw05hgNru9UkeimfAPEmxak7N3urWVRFVW/fN2s83VsmVVOmS7lj2Tt+VHthCRvPpZVa0DLfY
ClcKKffSF3TuF5l3LoB0HWP0odRR20fs0zjRPly2yxxmHxCv61/H7bj1boGD1xK0SwrkRInB5jOG
o77VLxKMcuh7f3ixHbONSowdT29Otp0X+j8ytEvKo25tc5ETGuPDA4HyQEhXE6KgOEisxxs1x5VI
fslcHPxZm0uh7L0nZb2uMeEbGtyhoalreSPOXknG3Uuyoi8x41aaWIHZO7Rezpba0OvMomfzVof/
Goh5yU2UQz3nwyCNPX3MHso2LJ/GX87LdC+hWQxMW56HfszTvBWHMYZLE0zfD7dk66+9wItskTtl
V7Mz5WMIjlX5prqPoDz9p5hwSUrszamsFmcw9hXMbRYDAyAtFOatkIhbc69XAvglIZGWtMtmC1+m
lHeTExnTExSKw5yIqGNHr7z/+jmunESX5EQinbYYfMQ27XlhPT8N1IlI9Vhg8ovS+Ot7XAky3sVZ
IZbKmMSZkG74MBcZl1C2t6Yervz8SzKiU0OUy2DSRjbdku+eP49RNZVZmolOPfYVqVdtHdwSX7+S
lFwyExtm0skPoCqsFxLlzE+1fh+Bdgebwj1Pzn26uZt8/cqukPjdS1Li2ENCfCn0smfdwwgpJgxe
tMM7QVsNOgrBvmYb1sddIMLK2Vr7whBpDmv6r29+5by7JCwyRetgmDWkP5FLRq4zwq0Xdmpp1nCW
yNq6sfSunRCXtMXCsAs5cTwj2bGt9Us8ofO5pTBwro7d2rxvngQPH8vnrx/qSusaRnd/J0RFAO02
oaG8PUTZ2oCA35i0IJVmZ4EXyCjl74CMIN7aRWN4Y91f6YehE/j3LRt46pnMtKEcWy7baajuMhdT
lohJIeSpE1fXO+A9oNtZ3csyqw+P3HInvLLjLlmOPuVqofa47Klt66OLL5pObGQ38qFrNax7kVuS
gkquXMhlGigBzJg8mGsBaRP9Ijc5yDPkBrR3bR1exI1Z+ATdUBAAlQ1HPe9pViU8B05kuXU2XYke
l5zHUhNCJxcCp/XwvjSbpvQi7d4NyFUqTB19ve6uPMQlz5GXkvIMU5Fw7tjp6Wcj7szi0LKfX1/9
2vl9yWp0maeMbCqN/Wy2oMz29xxedZUrk8EpIqbKJCiGe0amn/U8Pn59z2tPdP7zP4oXv4OVgklx
oDe2nTI/iHzMrU65Citl3iDjXzn7LqmOS6vaiRu4BXSIHqo023jr/nSr5Xbt918EgnIW8JM583MH
9VFmXuiINQ9Wmnx8/XquBRrnYtfPnh00VX/eHffetnzzVwBSD+bGjPlW76q7+oA2LYEKTf3p7G7l
8WdnpX+lo7/lpv74KLrl4HQIeDsvd/n+Lq637CyTF/6IX/o1V6Gxgp+BEb6SCDzIT1S32zF8HCBQ
VKyKKFv9yqIPSN4egHjd4tv9Dgb/SJAvCWm5T6weNqL2vllagnG32ts5RQ/fZBnwh2YhOEomFg9c
2hHwMOS40NGvg7gZ5B4uk3EWuN+JUdpxlc+Q+FQ+pAhKdMG1x2lcNvLZtM/4hoIJjtm526IGcSww
GoyIeD3o4qX1yIS+d6lW0AktIBPG8x3X/FtQl+vCs2M7m1fTkCUtG37VFS3CLphlKHvNY7cYizCr
O0yCqnpNYCUa2rD5i5Y2ONiQlCByKQ/t4v3KmaSRFBa9EStM59pbu2Ss9r6T+UpZCBfwUIgWTEBu
ArfURkgXGfwQMPQUYeYoSPPB/xOwcJ75XWSXVvkA06UOQt3T8ECXuT61Z8cfCQDAgctR6eqtVta0
rOZCMIyd0MGrkyGHwm7S+DkKeBFMOirKIVAwZOUYTjStHk/JRKDbBKNdUMPprflxkapO6z4DYkJR
k8x5DsFfIqbTIEtriuEvKeC3Ci9SC0IwTjk+sGom6wCXeoOyqhk6Rh5803wxVs3iWivYfZVZCEub
7qdbZRI+KZbxAfgNvJEWCwAGN6C9xAK3FylZxtZIusqcHnLOIKlUQDfcLhGwp5kHdFXk/fAKbotj
JaVu8rXCbyFRa4vhp2mVhCftkhVuOAOPfrXNRj2OkucPE2nsOFB9FrX1kh/ccjLjwTHf88Ub0CUr
F/hI5jPz1h6EYe2wzKfpAUeG+cMRZU2j2i+xu5qcL4808Bu6a5tseJhheABHypENR4dUQI0wxd2c
NGiIII0FDs4WW0wgdAhooEdDCQdzMssx8uxpiEsPjVwtCyNtPOZ1+Bq1hfka5LepA+udSNeEIL3N
/G3QT1bs+RWm3gM5hYWAmK89zCyZGtgbjYXjJb3jtvceHy3ortSirdPMKNFgzElhWiENSAb2RmdU
74MmyPFEF4SMwDU67wWqMtHAissJ+nkn4d6RNv5s5NFg1bghihP+6RvC3Nk421ZmzYNEYrQinIa+
XhlyLN/YwJ2T8of2ETaGS0QYdX8O4JTcC7FYkXMGGsq6do52q+1Xe6hsI6pVPtzRAm8iK6QRz8o2
Ns2ICSnhVX3qVGablqyrYOCk2UM9dFMUjI2zwY8po6LC7g1gL5l65qChX0EbmdgsK9KWgBfWL4Ad
Bra4sE5uWmB+JZOxkctlYysKcTVDgkNZzdbRgH/oHYzMxnur6IeTzBmURs2ij6BUgkTE5d5dMA4S
HEtpVA+T34uXirnOZobSO9ZIQ5LFzkasC6gvdtk0fFB4y93NhEP3wTQxOlfXNHjNDJdHFZNy12FV
n0zhN8eqgC1aw6l7EEVPIp5RnjZ8yZswazn4nQiGEdx3vYg6PTtOQS53zqi7sJKO2kl8kAjMLr2S
gwtmg00g5iuxepOMOg1Gd5R0IovNAFJZ8X30jdeibpaXquQGjxTpW4RMpyugPIVhyUOJSYOVP9iw
SlvGIezGnsM5HDava2b7JC3sUZ0Un0QbBfnSqzToMLtjAonrmuyJDzZFlMZUtQXvinyO5QKly8Z7
z3SlI0kBp5bz4+CqddcbUKnkEZPgzXIW2ZM5pwK2cqHLAhlSWi6PZsmGuB+COYGjaJbWpoDIXr6W
A0zG3amL5lZ8X7CqEwRmyDOrbO10bg4tY/ULTU47MhQgpr4+5J7dpINhZpGQxoR37+qffjVOqKos
bNWuDEJ8j6gumqENG6EQXxRZeWPdhR2ffgm36eAVtbRJN7t3lFb3hufDXdqa4zL3Yii8x30PLpLo
I1HMkd2ru2Lx4X/nLVCthL3d1ulAMfGWyOHlXZU3+0xN+yLXL9SErwd1xm/FADOZicg1H8GoKjIH
8wSjhFBA137ryMyAlBRwypsgntzCS76yjmBF9i9a07PERabWPWP2K/cJDDZn6NLaXjJA/HiZgbaV
oBMMjU7zhia8nsJxmiIfMZTn5QGPvOsqG25H9hgWVXZkhvHWTAYqFdaudTY8cQJlnhI8RO6Zu0aK
Hcn6rZbYxb54OR/HlZelLHCmJB8NsaoNBmyvMHG4U5Z02IkRjA9TCWCp6fSqsxXWue94p3IalwQn
3A7vxV5VZZcWpE2sKtgSXa1h2ZOA/ZH4Q3Equ3zbYMUUvUhmz926GaQel+zYifE4F5DBzIzYmAo7
yfJhXXYYEoWYZdgVZ4dRwzq09jhB7jn34BBMplDT3ghZX3LIlDB5bCeGYWAU3BFKpE3lg1kSmHcW
zNVCki0rxGKMS3sRCDbruocEZNuBA9ZvWOuHkMtd9bL7bc2Xwjr1OAdcxSVlae0jCoxga69xhO4h
ys9X9lCfHG85SZg1wKvY5m04T+4LZkjcSA79j3mR4sj1iOmdwWuhelDAyiHQDnkCqIRNCutX3/H3
xlDKCIdIjtY2Jn2Kqupgq2rOO5crkFMsgnTWnx9F33RhPqoADFXXic99s2/BhKKghZVmaDdluTIm
tiFFnmh/lqtpdGBrbVo7QfgaSopzTDl2PettsKSAfsOtqZJxHpAdnSnyuaW3V1R696ayHmjA4rYW
UBpwl62kTZ4O51ESpodvVM5vhoF8qtDdEImxONRQnGx0lcBpsXi2jZpuoVwB4eeuX0KnHTnU4/R9
kfHHhQieUnwTuOuaznrxMAwIKKlPDY4tS1UAYah2RpMGfgQH5lZQ2ex69W5VXpDmAqqLRZtUVgbN
aotZETE5Truy7p892kzPcllWFZvSjBjVG3HIsHKBHkW5NMwI9gaQudAOeAkaSYDddPLETTToMsv9
6HvIz9neimq96Ufxyhx6KEi27uYFD6EhYOEGZb7OKRwbseySuu1TyRjZFkJskI6aK+6b05Ep8zEf
86MtPLBxmlJuWoexpAcBOPJJhx1DYSCIpNfqVFL1lrktyUA/4UffwsHO7tc4zDZa+KGHe5t1fVqm
Uod1W6PxUXepN8Npi6kcsXpOnNx7aZh953tTHQXgrXC/fZk9L5pa58Ou3Y9sBJm5zWcRDSYbo24E
iJn5rAw9mt+X+fLkiCqdrTKBoUq/cVWPiZ0s0HDY1jz0C0RgrEEuMrLK3R5aFrYxJpPVT0nnjVns
2madNGNtx2IuyqQ0KaZfXkHv+9DLcjD0eOz0EAtep1Ug0frgw4eRl9tqZkfC2t1SNQcTDxv0ZtKX
0wMzAZkgA3x0SVBE+YxDYUFeYnSI9e6vubHlIfOcmOVsjufMVgCVwTmaig1k/sjGYEG1QT7rbGzw
dEU5y7QfaiPOmkAekIZksTK7T3cClXiw4rJ006bMrIQY7sPckqTpFczuO9E+Nn7vnuyyiVuPH0gd
7Lxp2eQOslUf06s+BHFF/zwUA1iFYow06vTQUZbccdXD6nREwzrT7Q7N8ZO9kCdnyVfMGKN5aJOl
8xI268Sf+zQoZRFa3niALLcDU08MOvSw+ezcJ4eocpN33pNTWXu8rwrBaFhxEcT5VMY1rZPCDtJF
Qkt7HhPVIIIgdUe2MYWmDQMSVaDxHNAMhlIwazUCLzJ5uVoUfiy+6AP8xRBMDN2HevzRtYKuCxiR
whec2Vvam5hazzG5VUM66ohs785p2qgr+p1d8/uOjPtA2Ap2ofQIveMoayasZxMJrYF2HQwA5h5J
AQsDZX7XpF/Rwgrh+LpdYKKqBxlzAYRnLsePeWowflXKb0tTqVU+k5M50efBAC0uG5s0UDqGbUdc
D3YksiwCESx24ZONxBY28GZia3ggZvnnAjfLyDMLYMP9cmzz9odHcC3UD3el4YFFbZapY/tbnysO
03BniJmF2Y4WHVneOj9pj3cyOTPZkrlcTTX97B35UnO57Sr3TdPq6Bfw0sjsNvRNnWjeI2Ht89AZ
5F0JLGleIF+jUSlWPciZQ5BHtt+v6WgnvDBfHQwHVR1Bv9TOlpT43byaQWdLm4lnUcHzu24WRdzQ
3t74uffDnqwJDVcY0noWSuAmeHC6xkJO5DjxlOcnbixH6rsH0zMPo4IObCY8PJxQCTPhjBW45raF
L69NujZsK+dk8QzGf2VsKpyqjfW9dccDmfihttv7UQuYcBqRmH90WCy1su9z/bO2QXcCY8G2v6vi
A9TFe2G+u+wnYXoJWzc4BAbZWBJTSeLnoP07QdhL09WfZdXCtZTDrKos7jLPrMClnDE0lDeIPQaw
7d560FLOsafN8xloZW7sZN4P2GJ0x1ESMK9dbvmYDtblg3M+32X9nZOzb7BMpDCTxTBWOUH9Whn3
MB/eEnC4hTr/Bc8Mg8w40uqT2+qlaI2DP0/xZBef1tLfFzVqbLA91AQ4s5s/WwFmTqOSuvBOLqfw
ypv4iqP4YHAYj2dTbUfb2GJkEoy12lsLbcQTq2KqZIqfGk0qS+bCgVM7ahaD3znSXk+9XDmCQk90
DlYo8DZVg9QOpmjtzq64u5pmNYLwg+VqjdtFlyEvl3DxexXprls14oWOcFDOHsYlEweY2+PsBkSC
L39XGM0h5zzJDJbaGBOFGQrUs3w0CRsI65lTEzIpVqJFIkSekcmulenyuLUfoDoIwprJEz7Mnyab
kGt5iXaL7zOS+TGjR2vCFKu9rNzqk+IfgtiRW9lvONxQkGX1d5sNn/XgvnXL8OIF9gtIfZFNrCcB
vnBcdsPWY4AeGnkPIacxayOH5XdZOZ8axULiDUZkKqRceY4tIRA/5IuH87mxf3VO+Wzl/qNR52Gp
RFy2LxqNw1r/crpv/fDctxbYMq9jcHLLIiHut1l/cleFUwfbTOup62AH4WOylKOHPt8P0Psqnsss
DyViSdvO0ZwH6byAwquGn/lif2SFfxjFOzTWtnNpb339iYHho9l2sTvnB2pV701AZiD2dM9ncZxA
NcV4tf8D9slNmo0wWMb3GmeIYjlHnll1TM0slKj/+25XeHRtOhY8zZwfmf1r8daVVk8Nfy6E9a2D
l0PhAthAfa/hlKh8VON9ELv4+4bxYAf3BP/mDnedySME6Y2noKjUFCtUBHiDW2q7CdzuYIU9oI/Q
hEFj3PsTxDMHT2ymZY4zrWyEIzAzoNKh8yxplmMzP/TWYcToTIdZV7z8LAdjQm3h9BZJaET2vwh7
aqx71ooYegNxBgmfstn1o7NpNH4bRvSz/okWTlTZ7aaWdNP3NCzHtypf3s0mD1mHLM09nR9OBzgY
62Q2HtF5iXXlr7vuF9UdREsVtnxhJeOk73xUfvlZ5wHFlVMte3dxD3wErgaD40oHzyBHxn6JDJYB
ZbZ/5GT84DiaJ8Hwv3xqkAALr45njHMWPeaZoDvUYZbYIGMoA/GK5vOOVwcHdeNkKuwM8BDqKfbQ
NvPRU6Oyigdd3Au73pIeXlxNhd0IIx6Tb5dOxNIo09x9a4IgaruJRO7yaji/3Frse3/c9V3/OMx9
2OUTNCwnsmaW2liUvmtgPggt6TTSo3axrKslJKjc2gkOcwr6Zs6bWeGXjjCLpt+K4qNxWGLY7lOD
MXKp2mSGtxY8w7Z9x15rXTxlJaSSJrJnxPxmKhSa3ctUvze0OFgQb89nL1b2M2uxkFiG1ZMj6S6a
R8sLdvZohH2l9pm0XuZi/g7/3KCVKaaFE+VsiWy+lcwaUhtFeqYYEEQXa861WVQP5qrOMGHD7rVy
kF5AHCIEKPYCYBEWPo4bzZn6xAc+NmVFI0FcElmmlwitsAxyT+8XmLRvAffmoZp02M1dPBgzJDeG
rcp/WgO+mJvlLwILhkFeFeiNgmy0rTceNk85LHHu99GCPKGCZ7sHvEbXeNV0CGWFdjir4DBgHsf6
7GRUJM5YAfyE4s0M/xWxhJU+nheRT2RswUrJWpp4mvCzwAj2vZNnQWAfOa/O58StfQxa+jYwC5F6
PovGZrwnpAUrb5/bx1I0ycyAnw01kpYhbFzk5Lax4pyuRfYOV+IVnXjSuCdat8AVjMgwf052efCC
YiVFuw60/6xgXDwWU0K6OnYgmORC7TSzDoTh+3cqcvRH6QUnVYGu7L6jhgVKIA4u6ZDX5gItWOTt
xQg+ooRxIZGRW3uAwmpM3VIEOQS6voA5fWbIFTbJobG2Of88wzigR43AHdbUNzE9tmlpH/tWFZn1
qc/vGHZ2729Ad4QSIuhuMI3nBk6mEQukKD8mMT/7GcSqafDL6NrHyQA9XA8hwKnt5HfvHAZcAd5q
kSmIdqDYVZ3xjMKojtEYhKuYXe8oLHRQRxRDbFf2twUA/dTcSXz2YYS8ErayBuCO/xxFDmzfWhdN
96JqhY+ffxJRYGPDwbaUL2S4GwQk2TvmQlezPMJ59zDBMDwCEzEtggoTBp+mi+rUlC+tYSaqIl6Y
ZSRRZN5mzgTTBhtpO2+6HWG8X+v2syjnLQxaEm6LI5h3UcGK+9rhsBZBg44J+xEqR2951e99IwDY
wt3YgzF578PQyfX0weLevhVjthEd5vhhuumvHdN4c51FJrwRr36dkbDRD17ubxyXJ3IwkPtChWxa
67NnZ4NKJ2z6PCqNe5MO78ZgfLCmeZPI3UPfFU/TODoPlhGA0nbScquB5UJGe0X5ZiJVws4a7ugD
yLXVThH1nmDVufFBhCVMrDIFgZNMGOE8einW9LMJ0eoJ8B2kwEPKTSPlQW99y2o3AKAwOMRK+bK4
7kZbKEijAH6SkCYoCv9X3Q6e2iMr1neyp+NpLjQAaZq71avPZf5eOARASiGUHVo9ig3GSZv6i7Le
ggn68hkhr9TO7WdhzIYKfVqwBkN1BgJNL6xbRIlzV62p5qwRm8///b+IZToUM1uuc9GLxpMuQFRH
9HBDI/qxvE7w1Th38u/HECHzRiffvXKTy050A4uxANaN+6l7kvpgdPeFf4sFcf6h/3iASxEO6eTG
XNmWuQNMAsVgw7a6w2z9H+rOrDlyHMnWf6Wt3llDEOA2Nt0PjF0RoX3NF5qklLgB3ACQIH79PZHd
dzorJkNxJ9+uWZVZZSlFRpBYHO7nfJ6jLlL4TX5NxgYJQg3dyYg0JXovYA1j3UdkwcqcdQStlmdf
1y1PfMdjWkeHdQrFXIIkd7ET+Y2HdUZ66ZnK1gnpzI+y5U/lyV7RwAZh6COPOKbIYIfdZgQK+NlV
KUFogkoDSm/Ev8WhBxgOxcvvv/eljmq9WmYlh9gXgkkkvMD372hiSxvPROPWZ8bGqa92VO6tXSTG
Qu6ADeAO6bKj2KAGHdGd7N2sQAemwVwWIQ9mqY+VZBiKcxaRE2XsH31Qfnqkpo+4V9l22mkrAp2Y
qpwWGKLtXZoXzpWm/Tkl5+FZ/WqAHs0wV9nK9QNJd5mfXdTK3kN09fj16zn17I7mVV3X4xTq0N2q
rA3uwr6SVzg6lWSe5UF1M8g4eyi6GKtwPE0wUSp1zs51gnbvH4MsXMeimUk90a3CXEtU29y1AdRU
jaTf437Y6APlDCO1kfVF06ObpRZoOFRl3wvBlyKrcbqLBYR4Iyp59nHs3Heau2JdxvIMsOEEh8I/
pl6MOfq1Z3lHDykiB6l0G7vDQvZZiNRcPKEeifJqiHxh7kb4HwGiPI7DLXSIbq92AWXuA2xx480Y
cggTGzzFBAso3WinUq8o16VRYrB1F7MgdNQLK6apOmR4QzyCISgXtY7kubl/YqAeEzU0qq+lWzv1
PtCBXgeBMKuyGBEsFhNbtJFrzohGTixgx/iMdIRHL6ziZl9ZOiSj9LaoAn13XP309WA9IbH44aj7
acLFCgnl3pvCXRqrle6qS1u1H9zwlY3t2vr1mQ3h1G2Olqxu7GsJZnUI/wZbeDh2JrFF9EJduagy
dUd7fq6h5Iluwf4xWsOxU+UGo7W7jpgZG9mMTQ+iwmCPQ5REX1wkR3W6Ili3uADeypyZ9ade1JHq
nbqTzziHEi9EjsK6r3RCjzf7/vVbOnXxo9WqnSj1OBIWcAnIy6FDAzXmIX0SndnIfmyHv1gNfywo
P42CMBQRNmSNvuV942xs1fuQmBfGvHVdxJBIyKZvyIh4CxOg2OyGRfkCVU62CCBQQcIGmTZGvG7Z
qZwkbYTyIUIc0JK59edmsNFceb15gVl3XCIE8K8ElAXztIJ0vmWNOw+U7jbWH7MLHuXulja1WSIH
aPdZV0cvzOsC6OqBH3oqaJDNCxuHO+4U7BPNrZEzsJPv3oZd2Xx+/ahPjNQfAqifHgUCzt4yL4fQ
qQ8hXrgA5HRegRrYpA9O5Z0JS06JKI+BH0XvB6CL4i6+UChJmKiYVjixqtVoQrkP2ry6TKc828EI
NiF1jaomTCL1rEQL2t9bWI4hIBTbxKBMYHZTKFEGnLaVFOtWDGcuf2J9/CGP/ekxOgFEMK7Jpp3T
7VEm9MwyilfIpX/9kk4pBI8ZDbRvcutZ1+yCCYkmXSKvTwO0TnT9LSphu4HSy7ToIIxJ0SmN4cj5
9X1PDY6jZQyVT1Yb35jdMIYH3U/8DbLiFYxpV75tl7Rqnr6+z4n5/kOj+tPTk0PKGkMHA3gYjKyV
k0zRPoMS6veufrRU1WIyWZx6CO7oTSqvMn3Rl2cWqhMaxx/j/acPHoW93/YdLp2Ri6peNGg25oCW
vUXJO7BnPv7hYf9isfoxJn66hxnCyMLxjZdQfUMcUOEo/FvP5RjN0EuAxnEmM7tc3iuJlmzvNvv4
+tInPvMxgMEVxmBdw2c2Dfxq1Z2a7r++8IkHfoxaCJg2WengM8dqJlyA8RdIi9S3EZshePr6Fiem
8jFlQcPuJJCiw1wDx5wuJzIP0qQ2Z65+YqgfYxZykWZ2gExoxzwYUlFuGkadRNOZ1fzU1Q/v46ex
oqpetMYXzd6VU/pWY3/Zh0JlV/4o2O+tCS796y1y5H0ny+pmr9IcNkFF2IqpUawyJ35xSyQy27A/
d5w9te4dt1wLtG54P0LDiLJ+dek+WGjvUNa/MQ80Ode44tQzOw42kCVpIQ0q97bLsgYVsrSYdwSe
8dK0xTkF+clvcnRKSj1GeJmpcu/zIaHyhhePodk6KBFX8jmL7Lyj1Yw2Z1T3v55/7Jie0AmHM9YL
JDCLqHoYVD7s0pDlm69nyK+fGDsmKPAaQjRe93gr6SXX14oit3XOm3x4Hv9ztWPH0IQpImqYOD55
2SR9P0fpVeKkzxIVJNq5SDVU/Wdm4q/PreyYnjCGvnLgwoN46tGHpLBM/GmOREYGxS70efVv3uXw
DH+akVWhKvjzDm8Cfc/SpMQ2iuygRDoaQe1Zttap73I0731IaIvM4i4Dn9WQZ303cgbgtk5xQJwN
H7/32o9mftu5eSs8jq+SjzOPrkRo5qhsfX3xX6+67BipoEluh6DjYq97wEPtRY9UMjQi0jtnxTt1
g6NpHpIp70UlBBZEJOjM3uvHxLCLeDizM52ackcTnCkoVsGKwhdQjzk0CKM5M5dPBM/sGJlQB2Pq
Q84s9tMNzIkCPQk/RLv0xgR6kYLPIH7omzOL+6+3V3ZMTqjLUVJvxK0Y4i8kLBfAIVfXbofC8vy3
3vMxNgGIhFbXDu7QlDnZCF4sdFUABwfBME5czZlZd2KFig6D4KdZZ/kAjOHolPsM5SYnvhnp90bf
ff0NTsy14/Zh6Ow3ljbvqn0J5Tbkdjj0ZUnlJdTMO0jazvmaTn2F4ymdQ/8+hhZ9vLzHrNuFxWZg
Z44TJ6ZCdDSRc1KzPig0Lm1ybKikh63bgSOCX/q19/j1UzqRl2CR99dXAIYkWqiUBahEqp+gNoE0
7ZY4NZwNWV7MVCPEzCIJtpZxUy40dvmFTpVdVSpy1iQbxjPf9cS0jI6mvS07B7rqlu/V2CVWfIbT
mRPfyWl5NOFlPvGo44LvWw21Ejyc0EdBjJXo9/RZNomxs+GsD+fXm+JxXzBfDpBs1R3fW0/NdPjq
BFsVnVleTkz5Yz6l5qx32jqu9oh2Vo151fQ6dT5l9GpNMM+RPv16PJwYzscgSg14s80D3CayYJ+j
kNmVr/l4br6fGNHHaMkpQzsp4hd839dN4jv3knEcwCHQtee2jxNUAnZMlhzapsgBFeJ77aO3gnxt
AXiTNKHf6Cx7idazdAGa8NfP6sSYPeZJuryokAYu+Z7H75W99NL737vu0bxPURztfJPzfUfYe4s5
AXTF8utL/zpTwI4hGBAd1Fn44+l8soVdl4/BMr/5+tKn3u3RDKaldpyGQyxejhmi/hjVM3jQ4yQ3
QiXWnOu/dOobHE3nHKyVuIdXem/fh3vy1n6mz/F45oWe2DKOiRaga/7r6bh4Os5lsPM/2308P3eC
OTGFjzEWsZZ+HWUYmjF0AfcgqUAfD3tgg6Rmf2b6nhiSxxgL1N4HwMwwJBWk+wn6/T7xs72VTn38
w4v/abOuO+ugwy2ePASUstkC638d19v2VZ1BcJz67Icl6afr+w1p6rys4TbwvUSVN6N79/XIPPVa
Dzf86cJOM5qxmHDhCnqVx/7euXWvIPUF7O9MUHzqBkcTFhKNEVs1boBVzUYbfRmg5WzvbuzruX4G
p7bpY0KFICisooiGteCzsjOYbYotBhC99dgCoJr+Iv/Q66+f1gnHOTvGVKSxRPt02fA9XkNzSYFB
9ueimek26T+ne5bOS7QXf8rOPLuTtzua0FXnkIgeXnv2at7r9+qTfcob57bwZ4qsone1Jy+/98WO
ARbYJD10hEeoljtVmni+yNZBF3cvUtbxwp86sqwFCgmBguWTM64WQ93rbQEb3gU00Q36Vdlz6PsT
c+kYb8EC2SjakmrfQdgPif1z9uBD1g8p9rmN8MRsOoZaAOmlyJQd7iBlkkcsgaT/zHM8vJlfnP39
o4VAumPAZID9qX53+AxyM/RH50/ee3iTPuNM/vVdTgQix8AKwhx/SA87lZvD55QNDbpVpZl7EXBH
/uYtjtaFuGtC181xizC+qtKdrCAe7Psze8mpz3+0Johc0kMqB58/A+oi/ibCBdq/nPnkJ/baY+ZE
44YC0oqh2ttil1bDfGj6WY1mUuM5OP6p0XO0mXuwfjIlEDRPhxNTfel0v5k48o+mex+jXl5Sjv07
n0PmDNgwh/fXLMJ+iSr4mCfQE389gk7k8tgxcoIfjH1thS8B+WdjFxCPoo99/kbJqmiTmCXwGJ+5
0+Gx/GJGHIMnTFf4ToSa+B7vwNwP1wJtW7IkuFLf5NXwTb59fZsToc8xf0K4gLKjtok94Cb1VsXK
6+fmVdx9ffETK9JxWy1TpHFapPgKhi+RMIbIO9OrMU2K9/ZceHViUB2TJlg9mimt8fkdBdHnkzrX
2u7EVDvumwULQ+XYSpsdqb65CKg6tc7Gx68fy6lrH0/jOm0Y3JyoR+qdgxN45UBw9/zj2v/xbv4z
+wAt7odyTv7jv/Dndxie+yLL1dEf/3HfCPzzX4ff+e+/89ff+Me+eO8b2Xyq47/1l1/Chf914/mr
ev3LHxa1KhRk+B/9dPshNVc/boCPePib/68//NvHj6vcT+3H3/94b3SNtMDtRwZCwh//+tFBI+gd
2mb9x8/X/9cPL18Ffu8BYt3vr//jFz5epfr7H9T/03VdCC4jN6LI9x4KXuPH4Sde/KcfUubFxA2D
IHAP5du6AZn873+wPz3obOD7p2EIeyWCoT/+Jht9+JFD/kRag5IYhhsX1H8K3eL//WR/eTn/fll/
q+EPbaCmlH//w6eHd/7vWQ5vIsRzzIX9LyIuwxnmMIV+iidHPpUScu/bPMz8cC2NRDzvThqzpmfM
3Qf+zBuKu45o98rP4IIOiQzWRJJiy2xAb1gOsxLyOuLGM1zcTrzJX9BSUl83aNR3n+ou2gyjd+AU
qBhWdDEsekx7WBG49m5ZVOULp6riC4JqfQGgJcV9C1hnHmE7JVEiuNY3OoK1coLUFNXOlq1aypvb
xifpvghxLB40G9G4loSSz8FGhRYFZvDQWeaqFxsRahg4SvggnvJJKywDGZS2OxKxVoDCDc+hm99Y
wnhVDEnIlUVbr3Aw3b0dmgGagTxtW4/MEDB1051qeNRuhwmdUm8IgZZtyarezkvT8ysLF/NMNwYG
64yN6GSbcbrM4m44yCoG/5aWRF3SMEZEBONZc+1CD3TwzxP31UXrnjlavZZA044uW8a+39/AzndR
wv+44nFrX0xaTetRxPm8dbhZRy6ADUrW1WL0jHoZZQSz6aidkCYEfcpfewMzkvJyv5yB3e48DRzd
MQEAVLNGgKgSA543+X1xheHl75sOrgDjQnib0EkCyhkQNOaZqVzFYl4XueDzxoy+mnEYXaJk6gOc
xVKGWHOel3Hrw7XqHHzUJH4fal+jq4oeYOFoshjRR1bGej04tgZ9LFWcgMVRmrdateWm8vMWOtER
PTkin2BsZIFIUcz2APsYWVuuuMvadtZFso23spFls4JyfEhftJdW70S0EEyzCvIct7bE3hUe9+D7
8T0D5QpqORdG4CRt4ZEqk1YP7qJrxqcps1EBH8/AN0GliFqG04id2ouzNe3QuddFM+qb0JCOPWai
qkGkH0anT9LMo4+TV1dXyOyi5VwA90ESCgTQSQVj2g7Nf2HUg0q8gmjItF4+ywd0iphnEUuRk2cx
VAU9JnQ+rxyDCwg2QdXvdMXzJCGzVhHny5TlpV1RapiZQ3wEq9MkhYsO2Da/BClkegH73K6JE1Vw
345sfIkpRetc2Hbgs4PSV31v47TxZ07tBOmcRXn74krmoBAubfGtEpoLSNTBlJiLGuTGRKGaemk6
gvBBAWCDgldQofGK2zyyCXqhsR6abVHEU+KFoBeroE0IyIV4/aGZwKewNWAHtGgvauhC3kau4OOw
3XjPvRoAiNGxcKFnfjUmchyjy97zCnSui5HsmBueH7RVlZWftWxhotOMr2taVm+krcm1yfFJV9w4
xXe42GBqGeI6LxaDDIb7uh28W8IoYod5W4Pq2i5iGMNBdBhCHLvaBI1Ou/RlqrKYf6K7DvedxBsD
qzdZkbljCXtAiNVgpOG8iiFiTOq+Rte+whKZSH+Q1Z7aKV21FeS3oIuAOSE1nDueRtU8a5H4yQ1k
+nWbR9E6SKtKz6A7nZ5V3Nn+Kqw13DFB6HV2lhHXrKwe/L3RFcQrMD9VcAO5FosbtzK69QGBrFc4
xxcXY1XV7zonCp+niKsUcOTR6mIdSNPD+k3gwiz63FmxKePftYYZOhsdtshtMaqZlYLfOHj9j7qh
4hvBWrROlekuI8zZNbQW466rAzUXg4dJPvUj8vkDzWdF5AHUwlQullWp1EK6tFs4I7AaaYZCA4y+
BsJqISV5dR1MmShgZAb2S3XvuU+ZM9d54ya1c1cGT4B1fDd9a5NQl9l9PDTjPO14YGDrCMt70Rfp
JSAm01Ue2yCZWi/+9OFc3Oq8U0uiY72F+sreYioTb6HaWDcwkwQcnboMh6uqBbqGoNTkF/PQ9SO0
MCrgCo01szBXBnC/sFxtSZjVsCaCELKq8zRGz+pg0NfCwbAeHTQEbFFD3NE6Z+9jl5U7XWQdHMiK
80UjNAZjbmr9jbiVAGhDFfUC5Ae7spnFLO+KyHaJW1COFqD51H+6eM+3JQjQ37RpuoN5A9aWKHWD
6wKr05uVfjAD8MZe5EXgzplwsidsJWYdFnn4alU+j/CSEuWUoHEKNj62cDQOW+XVepHCffXRxz2/
iLlf10sVAdvR5r66FPUU3Q6uaXDw7dAEfB5YROgz0uaiWhGlpk+ULftRYuWrcv2UOjKbUMPu44q1
SVqP4tbNwwIarrYaX6vGra5haSqvurB7jGoPVB6MkesskGQZD2X4qHEYuyuAHJhrEx9QDkzWd8Zz
hnUwhGhtp7F/e7ovFtaj2UUPbOYjDQEayKgo36xom6csEnhg4ChxsAhYuoFJCRZWWkJEPxVmS/Ma
3i7sG8FCVLpatjruFynk6CvhAwgwRbA6V8NUA8CVSZR7eYnmcEYvsiCsVn2ALko1uuQkZYbZonRc
zz0ImRcEPNIFUKfBvIhClkCgEDwEZLKgFnA+j9RhzLAUlnYVgd5CWjWfgp5t6QQIK1o7k/kkYKqM
Zavnno79tfZGgKhhE0HzEa/Zw1Cfb6T1nKsRsrtF0XbvVQWoqgMmBWgQAgwWKC9nlW71hVsE5Nlr
Quc2AjZAJqacXKg7cwXaAqj2MBZg7fbCpggxJQJ2k+osvQMQg60DTPN7uN6q9JXD17FNUcqvPjTe
JyAN2KUtzEBEL4mNOao+uVd/G6GEfgbODOiIyUlvfIyHm05iE0K4ZpYcdIkraEZhydVteo1BOX3m
zcRTRP/GeDCIj4K/TlgfZrkSdA3KkPvYorvUOpcmuJxsQXfWy2G0laOd2fh+dG6oz6PXuIsGs2mD
wKPLvnTHD0NS7G3S92r0364Aikk0gXsBjkbx3lZ4RhNh5EVPtF5JAxixnqpiGUo2LAJz0F3yHHbr
Rel37rfJS9FOBEgCdM4LQ93A06+bPVJM7tKRZryJcGFs7rD+q4WZqJMtPcnyDC+wrLYo9oaPba/I
d1Gn/iXiPrL1EZo9SOKibDIW4dZG1LsJWB/OKYzyoKCgYHdF0VL1sx/QiJCRiAdJECPK/eeZ+n91
ODp58vnLaemq/ajvVP/xofav7f8XZyQcMk+fkRLdo6L++rflq2z+elLCr/3zpOT9eTh+IPYIY+K7
ND5o4P55UnL8P31CSRSHsRdQCs/Iv49KBOeriMaYy5SGEX7J+++jUvwnVl+GrJcbRb7rxij//S9O
StHhJj+dlEKKawWE4l+EVhE8tUcZNl7lgmjAi8Kx4cCGceFeprnyA2zb7GCephR2NjTx8xLuayee
UW/QYH6URn1GEc9fNWKsbUQqZG8E/JcSFQ0mFwhT6QZhq8Q2R0R+V/rT4CNQF/HVaAPvmbQesi+w
lVJcy3QgmTp+7216X3furPGERRQAGtANwsFyQxkaBSOMpWgCiQXPv6onMowQOpRwSrJMOMACMO9F
KlmsIt5nCu0pdKnham5A0K4qoMkSxw7d2zCwENxJLcHpGSi/iHwzyBk1lXfQMDMI7/IWVCBoD1oK
99I8ywQFl6MV2Qv4JjDJIr0f3gpGsus8bRAHCl27KwHsDuhKLk1foRmckFYK6Ub60dhdT0HcoAsY
hci8SfShWQTgEwhp/VlZR8FMy6EoZ7Qe8Z+OdmCxzwvyLcyjdHokcNHspMzSuSM7F6Z34RiFGABR
UtqngdwoGKBhgZvaF+NlB9gYN+LCHavs2ieduYCZxV55WEBbsK9qc8kjvEinE9OFzcIDQMFDgwfE
JHPE9+ACdiOZp9QrNgzhUQNcgu22RhB0Fm2iGKQEG7yo2PXe/MDB3pkThPxJXYIv59V1sYPPFyly
6pfNtXY4WpCCPLYpPVJd4XwVLW1de9uyZ+nFUPlkFhaye8qsj3gFm1H6Rv1RQ8JH8k3eKoVctYq8
jTF+t24nL8YlIJPDo6m9Oeva8toEWf45hkLirJmPut9gGfUfWR5iz1m2UdcczvbV0hAagOjFoyuf
OH2a6Cw28vvUYWOswSW38e1kDDZYM3reszfEZCkKp04AmMqvKqBNkIp0XDjzh1z73nyIu2BH0J0Q
pt2hQ4fwdNzheG+2rSijJVQs6PDr9WLBvGJ47gbSzFLw7WYFEf7S9bz0dnRq4Auy1oYf5VgV+2AQ
ww3sf+1Shzgb9IiSt7IbzXvZj6CDOAy9NHESBOlAObMUdCxw4qhzN7ZFs1Nu6i5QzYLWzgfQE7YH
/1XCpE5Q01Xha99r58XvoXEvxzjb8Cn0APfL0CiO+9FL0wGB0DvM3RgBeXs9NWo1eJW3dMGxhK1/
qha+LIa3HjZrnIaE+6bqaLqEmUI8lb5Kr6eqd2H4Yt0FAnv6YYUkt5aJft6AvrjOWw8104KnYqf7
tkMzWIfs+xjPIm28YN3HJQzkXah3AKJ+UjfoDigs+tbnOdggwK1coGGBe4fZxoC4c9EEvYRhuKRD
sW3xFRZR5Q+rNi3JqnMtWRZoi3N/yLWsYOqVoEWO5SIPKWIsR2k48w6k04zhXJ61/qeDgTRXbqY3
BW/jZcCJnLuhbGfKlu2+BJgdp4UimuM5tNeuboAZ4my4AiQ7XQSgIz75/eiskX1p5ixsmw3lRb9X
sR4v8kYyCgY6SV8yYH1sCbccMfu4DZpxmQGLxBceO/R8Mz4gK5HQi0hGMbAgQQ0EqWM2o6L9e1bH
dq7KLPyoVFM+jsqd9sym6Afgls2VM1CYYOuhKy/buI/XEdISGDxdhbhlNnCwSkmC4z0FY9NPl42s
5GUcT+KSKw9Wba34hUFOae7XPhVYGqdp1kB+9Q1eB+SMGiDvQZZBwV7YKsOS7Op9J6yMF9QDFxC0
FMACEycEJnGeucyZmcxrngbAg5BhKoGdq0qqr3DcYcVa9wAGJpnUGTrBkj5HNDZhrQYJEq50RG01
C/c1NcF11XQoLGiFw73AKtvm4452XZ8KsB6Av3loWAaklZEuSmNUUAUBGkQKnp+0ITqCrnXcmtdA
8TipaZXdxmMk3tpxqNApuAbrINdpcekhQ4lmuyOsWxmwoB91F/ubyOvh8gdeIO8S6BQKlfg4ZqF5
9hBmzWLAhjjgRkEJpByUSfhoIQkBbIGNfu3RNEf/V2JwlzSuIVMiGZsmtEZiwXKsRLsZiSuRDijV
OiiLloH41JoGpvSgDOYOFMu3seYx8syehOYFrNhFFTZWzFyc4XTial6gFGhogAMvqJdFEIM0BBxn
ttYZNqi+yP2Vkwf+qy/S7psD6lnPYJeK2o3qVP/UhWBcw3EkCzmnreASnIQgBQEnJsUGcv8S0Bpo
W5F/r5ucLgOWPuLk1fJZXHqdWeZ5XL5kFkmFRRimYZfN4jh0yHvkAYy5UWFT4kTchH5f0bUzOPnO
LV0vBi+SdKTdY4DWyMQUUQq8YFrHNcf6Y1x0QuqJRU+k0hKw3brQhP0ln1Q3brgNA3NXasDqPlBC
zMMPPwVmc+eOonYelGMlCJR23CmcctZINQssIsaAPtVHxdqp3ZzuG2tLdznwrNlObh908xROTbaq
oflJV76KUO1Bq0f6HhaDfinqSGOulpBbV433EMVNd53peHhW5eg8ei4e/CLopmaBaBvtZ1pVIRlW
VlN7iSZY3vcYNQwguarKf2t8iv4CrJStc6uCDqw7+IL7LUgWeTrjnmenVUabCPYb5UOoXPG8v1U+
DgPziA4gj5g+vje+zfb4t0MpB/QdBjAmzVeSEA+8lqF5aQmpUauqfM/C5DYpvhzQcH4ZumjoUCHn
zle1Z7vbqUjd9ZQCIlqmaYqjeGeh9g1MBuxdYbxNPWEY+KBlPhe8lICuc9QfpNsvmDuGQL9mCv2K
iXXo5eh23i3nHdp8dn67dm1uLng8ZnfIFzR7J+fdM+lG/cwrAD+ti5ViTuTA39RY+jddPXqYrERI
Oqu4ISqpwphJNNEAWyIQoh1mkRxCwGwbwRYmbRWa7DgxIEm6QLpu6EErQwu78aZpQcSe9SqGcLzA
mfoONQDRzfLGiDlAjFgLBGnFJgDJE5VthF2Qm/PMu6t4Hz/HkYcUM2myuxQJQAEXp0RaUGN3B2xQ
qksrWf0UlsC8TfWgRSKKtIR6KDXZK8i+bNl7hC5KhEDv+I6gvCA5498TBRQKoEEoRuIMn97WaFPw
DiEM7MVZGyEVWzjE2QB82TarVAUDX4V97NFtmbXIqnSCwBYtM/aiwkDdVYZBtAQ/c/ek8OCwggsS
TjM4BxWSjxoI6ATKMovwVuXjwxh61YfQAufouIclCngEuCjD/BNn/uiWas2XiJanrTf23szDRg3A
UajvXb/JkIivomzmTdiIQiTcHtNR6HWHWXQB+gCgGHTqN7oPxIMPkNXeEhPhtMt6EE6K0EsiJ0Ji
AEf8mcDLusiQ9r2LqIMEGf5iEnAMCzkOGrlRZP5cC6t6JcFjVsoWM1ux6ZL4HRi2LXLp1TQ6Sx9k
uHUa9/LJoEPJky0L56JBHWNdBz4AffGB5BD6KRjXIMqA8B2/IU7hlzksn8tyAuCFlKKYAXJ4aPri
s4u2APkDHgfYvc14IUAWnWRxWQ+sXtQie2yFQBjPcIqap3XRgTJWBrsemc4tA7L20h84//BS5T5Z
lM/4sowLpDZCI1BEiLr+LdJOBLKY139EnYfQVrt9tO1ar3rmzTR9oIY1iFlk8n7R1ykOAn46hT2A
m9pdjEhVOPNSQFaqAwIUARpXBh+8BpByTkkv8g2O9vSNyRj2haYZxwvXyYLvWd2A6DS1HXYEx2P3
ZZCKb0ETt5cUeUywPUvpvGY9Iqc5a8LmBT0TYbSInHi4immmG2TnI6w3kasC7IL+uBFAWa8R5sVr
BRjzx1RjIQ0sEgfzckT/28TqLlgAVqivJlW3czbkyKDyEARfUI4v0IaruZrKtt8TBPuXLCvFc+q5
gJ9LppauO0ExL9o8uBJuVy3QVNvZgTM4veHUGH00BMBkWQGeIUSKEE6iY5xTolRGnWHqD9tFsUO0
Wr+jW6a8FpjvCxaE5VXpge0xhgz4QJ/gZOKUdBUEhF0FTQsaWBiwfIn0RbTyaxE+1pOYHnDCKj8V
FgdQVKJixdCHA2TJuPLvwtRBdgWAl5vU2OZSTLV/MfXovZT4+SDBeOwm/SD8bliFwGK+DGnfLcMm
HR7juI3Rk7rT8dp3QNsFpnp49DKDXBWqIQObUdZnLz1i1QUI/mYBMh9bgtHBl6iXTWgB4RYPLiEx
mKyle++7IRbuaWSLbOqjhwZtAFZg7bq7SPZYwApET0s5WLnNUFxacUbHHwj0pTs1zlYgtn6Jgfrc
TJmbLTLGm1XcoWECSLZ3iL1cnMQ8c6Mnv/4eFmN0JYfI+ZYi+FwM3GtXPr7Kiva+t/A559sG4A1I
RUC6C6oe+W7jh/+Hu/NKjhxJ1vVWZgNoAwL6FSIVRVGWeoElu6qgtca2zhLuxu6H6p4ZZpJdeXre
zti89BhZDAQQ4eHh/osvcibk0hOZglVcHhndd4Fg5VdpyuXPIjfHR9ws2s+WiPKP0mxXe5kLOWqE
Rhx9LkTU3EuBsRyGWLEfl0IBtktTtkVxWYkfM3tKNynrwUTN0tC/5GasPiZJoz+YRduglzc1d1FX
aF5JArLjWmN8qRu8l5xZIAkWqZGhuG1gjZ/nyZ4PgSY3+6LsG3adlH7psmXcLZIh+Xqktm5DDfpD
KfrWD/O+302RaD9OXOE+jUGIYn1KAyciKpnyNQWVxQ2ohD1GRdQjCldVHQJ++mJ4qkhw2IkjtX6s
ahpkE2nil1SSohdrVNOHNG7KF3KjQvYLgoCPSnBAqBtsRFKRcw9R95sXmSt5Wkh7inR4g6fWZH80
WoE08lBLluEgG5R87CSTutxsFV8kMxq+CIutidpX0hcOf00gm1nJzSoZJSFxYeshksWVTIsnMM1i
QxszhPhUZG3v9NDat2rQDh+EYVmeVUUyQpcGFPmuSSiMa7ngiGZHNIZrZUoYXgmoEDyLEjQ7EVX6
U9TGFICcjkuWH8stO/Tvwyb+SyuDK1/2ryuDj8fiH6vCa/f//uflmP1j/sdt/H343p4UCde/8EeR
EHHS33TVNgxbVg3LQHmCKtyfVUJ+tPahZH5kcx3mP/8FqFBMaoGWDLdI51eEvhIO/gRU8CPZ1hTD
5oQxbFsgRvA3qoQEp5MqIaVIoVOh5KIja6qQqVue4inCVph6bI2LJ4xuM2I3KZk2Oq8ImpnJ1xZ8
QDvUO/QztnZfXKnq2ouv611Wib01dNumEazTfGdlw5VQ8mvu2xtFo8Bk0ICndDXlcFJL5a6wv1pI
72u9cteh2KXQS5dE5I+QspR+uWvr1q+gKieJ5hgyt0SpPaD3gsWJ/BIawy0Iky80UzlCUnTt8EPZ
SrW0KZb5NuEWwx15eoQlSdh7IoVxUcD2Ail7nC35ZqETp+LX0M0P1Eh3IIW9Glw8wIfdECjbFmY0
+qYPxTLsC0TYHVGFd/Fo616j61dSM/i1+vsSJb9jP+IV9Hq6aPIae/S6UNkjG7KX1BxcAjfu0DxY
ycswPuW4EKgGRgqLZk/I9se9j6zJ4jZUquZQ3FqZ/TAQzyRZ2UkIXPRxfWXXFJCwS1hK9Oah92cC
OfU48kpJW5BPlhC4L5D4gxQb6iAZbadqZPQwKP6E4QcaezsSO2eaNUduB39CftUI0M1rdLrp1jbl
CH214v9E5bxG4by/aCheg+axDd06V4hpMxXt1k4mHHnzjD94hLl54P0e7HEHuKZoi0l446B17NHc
vGSudwoG+2PBKsICiGTLlmmZZwu2mvqy4gq4eIqxn7LrOb4tw7sL8zsFGb0d46x0XtQdjiQ2NRvz
MbrTN/VWcosdikF7xWdWm0tIUjBU7+xCRcet2mRPa9a58kbSVZLdgrD1oA88orjpBFHmjhwCgYpI
mYoBCPl0ZVhYnuAzYSz+0MluXDS7GpuQNO3cwE43DTexeH4xqh9mIu3KvvSpnzodFttUWRfD9qyW
cjlJeEVJpC2kLbP06qD2V1eYMpgeOgjXafnQ9J8l64uM8P4ik+9QwujLq7ED/jKb3FGey/hbruvP
Ywjx0TBbct0wcBWlQVUj8SKt3jRxfkwFPAJZ2VRIqykzoqoUY2aRbkcZVLcte2nQPzZ5+cjF/Tkp
I+rUvauUNSv4Sx9qwFCS+mvUGogdd47IcBuxYz8nTNgBtrfNCL6jVx8ko7lGV/LQF6Y/pprXRfaT
LKI7o4+vmwQSedDiHCDFVugPWv9Mn/KbPKcPVJ2RMQ5k9lGrXWeIxtOFAJGzlcnhnMkALZgEm3aS
fFRxqShPj3gOOYCXvG6Iv1Kp9lHGoeAR/RAKBXwRHq1w+Z4NPVdjSq8UtgCAxZVH6LpOkNLmAvih
bFCIjr5kymObgHNKxzvFFk+mLDxAZ26eMPtO3NermuikXfOmD7QIqaJrm1SBZUrjtgCVZK7uOQg5
1NRYQPnQ6V1kRBbDO4WrNm5fqwb69TB1FCP023kEwYNdSpHgeIlKfw8LVoCY4sruGNKHYErdagyJ
J+U+I/1q+mi7hrQoHXyq0ld0qt0hxvBAVyUvQBeXSy4GVcGIVJnAEQkpj5mICPwZBexiYyazU1Ul
0r6R7mGZ87UW9XVQfxhxKkjy1DXpnzqAGmaYy/Q5Q83ekvo+1eBNpIKOzEjVmbst6l0WrOmx8tCX
ZK4GECGSz064oKxQnZMepFDaqcS4uhtdO8VGsaiOWk0txiIWySy3YKQwWFC4ETm+LgTMwEBfQ90H
af9hoNvbcx+q9fhRrgxE8p4r81aNbiPUK6i/eJoN4izqD/rA9ZZfkAflc6ALtxosnmIjo/Qez5s2
C7fJPHpNFW6wdsCQC++D3A1V5H/JuPRRx7bpYzbg4N4/j0vJvkT32AabVaUIOBeO1miUW+3HlN6N
pdtuYoMhGbk2VPKdFN+FZujMMMg1PUDANYvA9sSCcoaY/IU6RoeuqqkIlzQBhwDLK+WP3SB/76XF
6bX8imsjYla9ryrKjpz7cdTSbVaBGujNrZTAVTbR2mo6b2RwM885uKJHcDVXBReAJYA/NqX/Qbr4
f65FvNpY/nUi6Mb9t+O3f3z7nv3j4xEB+GNx2ile//UfSaBCq1i3wG9wYGnQ/tZO7R854PoTTQdy
JHTdMI1VMe6fkFrlN4C08NhNCsiKQi3+Xxmgtv5IFha/z0GhWvzob2SAKzb4dZtYKLqtkeNZqmLQ
LAbbe5oAcvKIcJxUlOPlyGn6+xh4R3cMgppbrtcWu1lG9/dRNpzE3n3Y5NWDHX8AR0MlVeB4kToS
PHsVd0EJpVereSrqj2r1UZ+fqXEh0R/Vd31XewmX28JJpq0RIE19b5S/W+ZtOF2bwYOuPP78DH8L
tPDfhuhem/d/vRTBdccv8Smke/0Xfyw/of8mDBaKrNjUhBRzlQv5c/kpv5lcQEwAArKmaepqpvjn
+pMU4zcwCrqQZbAIXEReLUBJWPzMhtMBjIFsRWDe9zdWoLBPlyDYgTWPJIvUDDipJsiI0yVYcWgO
IuRe20xFSG+yCJRGulEqqS/8ydIleBG44yS4hOkmHOxOz+NrW8k4n8Z07EmO1GxK902smvJmQhsj
vaKoFUlXmd0LBf+3oc2itntEbjDPFN9EsziTH22csiLF2pX4QpEHichKMvWwCEBJyWbFzJrjgdKZ
hNr7mJXTpgNCgOnrTO3HV1Tc9XaKuVQv4NApq3fCDnKuNRqy621ehouvB6VkuaMxVlBOIzOnj6kG
sbEpJADAv3PaFN+GoMORhLphkdzHioSRoyzq9fgK5eIRUG+DT2BdroZVpt5idAD7RDmoOeU/v5GN
/JpYU2ZXfRnZmEdOMG5wiJMsdrGRdGiLAkuoqbLRTxq8OJ6lwUNb1wJzXFeFui+tUf+WhlkOKFCN
wRZX5TwOV2CWQozdaVIjGaWrFS/dmsVnYxTml9q2gM86opjrdhPXZvMtaiMN155a7bSPDVKOXA7D
IuG/I6yLfNFo9bCJ+7KbKAOFcS/DZWdFzVX7vZA0tNyNMgo44II04HWRqdqhfYAZEG2NRE0/B7IU
cKKPcqM+IQI8koiOqxlj0Ciyccs/6ofntgVZRucWHXk/SehWbaYwG6MfM/WymqRRom+SWNwrN6UU
d8Ao1GkyRywBlXD+vS7MbgHGuqhCP0414OnHuutlvIISW/02dOYejfcX/OjwdamCMFp0h1U3m0iT
dlGAl12K3KGKT9q67dqdRVtp8GpdRIoTyo1ceWUgx9wiQA2EmBxgzGzhaZYL+3moF4h1bd/0CRXu
znYWWzT1brCMMaImPYN5bjycWIyQDB+fKY+XAtBukeoQLDH6XunjZEqFfcBHatVbjGn7bRO1MoPv
3WhM/UehIKnq1pKejLfREinyVxDIMmYtFKJaOXTaSlXkJ6YkLft+ANY+QztIJAAfZJHNcc4XC9B+
FeNmji9MOLdbvZ9aGgV1Znf3SMCO4kEW4az4kordSwJeoxwNk8pxlzTo/kv52G9su5DiAtdGtVjt
5cxYh3s91Gn7fVEyi0xUZgMOOHU1ajJ9mmWjsQ6LomCE5NrDksxP5rzYUByCoBk/B3nXNf5UlGGD
SHkL1Jgb0jAEM6A/FcCnbKoxtVcVyPxV04dWyRoz03pfQEG2/K42mnRrVkW6K5twCt2mkIFklkj7
ozGZcNA+aPQnIIGacm1F91PVcXGXm6hRaZeRhl4Z9MUiZ07LXnJa8k+jAdBpiPSrCANd3qFrCDs3
AKeJ3Em4mhY5ObcEvcH5Y4zTgx6IUfcASjRt7Q7GPE6HKcX86qBjKldclQMAoOvakALtABLIaq/Q
2JrML1Knd5ieoFSmPIxxmVFeUeo82ahSOjY+Ngt47y24tY9XlgQuyItrJa02ktZhM6RPBN7vBDYU
+Z2FHqu1haO0NBTrI23wuFkp1tOCnA3yurbd424hd6a1wy8KTDgmmtL4HRX5ofowzO0UcA3VIGy6
85gZAb1tU6YSgiUsyE3cBUgEgiTp681YgLgvAFsvSfogBupPjYfetpG3Xl+DtNqY1hB+nuYJYyik
htr6Lq+sModp2lhMFHrAslmZRg1IEzpLHq6hMjoAZrTIrq5YEvrSuQJ2MimkTAXNpZICd0YfBG7T
DhGtfvqRmHJ1OLc489LFYi/athNf8yIrRlxVl7HbLFFLWT6jnmqkK6B1ij+wEEhHAn53dDCxKz8X
QaCJQ6ONVf9st1P/HSgWVZyYsjJuGo0ShNcS7KEEvzjV5GLRplIfPVPEAb+w1IFcP9mhYecKaLfM
Cn70edh1G5BjQCemUI3tS5TOlff0ihdlklrKdCdtIRsc15QRTs/QMrcyXL1KIvChuBv98WAcIhcj
j2D/O7ec2p1/l7ZrRYbuob5/lWy8Vw46rV5wfq9jg0bVDSqVJpjD07FpgBUQv+iw4QToZ1/areSH
+3avPNMtcy+MtZZezuYJ3FKjsy94sdp5+Uea1YUTCo+6dSzN3aR+BujLB4Wwob/2OF8l21+PeFog
/Tm5kwHXB3pFOItwm6Xmz4DJvtvTLd6r22gndpeGOZPI+XMcDboQyT3dMbG+5Ffj6K01zH375zjl
gau7O24Wf7oJvf4SVfa0hvZ2LECor8cSuQxgQgbTXlxbB9WDmZt4tt+9cFfe0nu9CoUbbi4J87z7
5V5N8CzLM/EIiRvBoKpdX0t0/dgFu19/qzMdg7cTO/tYXRlIiWEyxro6rIPhhvfpTbVbXNWlG7q7
pMV6CrH953Ase6rLtmmdq44F7Zi3U0xOZUwf0mpbpybn64txST/6p3Ttm0Vv0eqBeMlNTV6/56u1
kViFbquRzv3Mkw+jr29wi/KmK2Pfbnovv8s31Y1+oQYq3vtc8D3JxuFbWsq5cPycGnAwOqJ07eMe
2TrB1wqXenvTPudcDW9Nl1zUnbZU333rsX3q3NRLnptte+mTrmvxfO6vnkNdLw+v5k7VXy2Nhuew
bjqGn65SFyv7zwAa3cK9VIk9k/hYv6jBXUjhUgRrhi1wFsqyJVQUViqds42ywWAbeXAHdUCiS7KT
d/VlA/Q3szsdbw3rr2YnT2YVi3U8aWdtlevapRd8szwYjyDzfIS/dsolrbR3FtPpkGcnRRHAgoxg
khHQaLzuy1tzU261ffVj9HSXRGaLFe2FqP1TLPz0I/7sFcgGgVuzdKDtJ9MEhBZVqSZh+7Np9jSY
SWC8dfB1aPNB7JV7rl5+tkMTUBdX46dLTYN3J03LAF7PuqSNc4kzhMEsTk3uGsMm3BWbYB91FHa9
zp894VSudTtTZ5MuNiveXU+vxz2LtK2dtyhVrUW862WDAfbO8jSvOJJ/ulDEvAvh781FmtVLG2/l
bgtI3OeiCw1ODg3kaIyxDvGuwwVqE7v5ft6Ll4sCNW9D38lQ51ISWTr32mQyVHZtX2sHbNJ6Z2Fv
Zk7ywN3dDd3p5n8xw/WQeLOQ/j1D/eyUxAM4GfqGYVt/9HGw3yqfhl3tlXvAYffojl06Kd8bT6du
Z1Arpd96vnCXYS4rmwyd8QDPudUHZETAyLr2ttxAjLO//Ad5AOsTFAkdWWp7RN7TrVJjuDFVKRwK
OX+MYWkVAzhL8rqlyoC7bUzROJq65Ta6mS7F/Pe+KSeMpvO/nyHwdGgbWIjZDtwO68naSGhRFGa5
Lfp9pI6XVurbDIRZvhrq7KDGVckAF89QnQeD9C73222ySV2gFt64H6+Tw7i7mDq+8y01SqaarRKB
cCk8O0UXEIHZCEWP5AAZytv1DMVuzA33a+oofbmU77wXcxgPmVauK9Tfzlvr1dhS/pm7dY6Dp3iZ
l3+n3+ZJW2uTera3my4c2T+7hGebQ1N11WCGpOTGeW6cZkVOqaNfKxr4NuNSHET9d1PN9+FQf+a6
A8kVkFqRa4MbST16EBpgMaM6mEqJVcrwLbfQEQ7r/gZI1QXlxDNJwJ8H68mznX3wMe3mjHILSMcb
gGIdeN9ttaH55Iras7/a98kuuZcuDPrOItNUXoNNNFT58GcfHIfM1oaRuTrhgS2dZTcyNUcAM74Q
dt/evQzNwPJP1wXeTohgnO6bvJGKOYJb8DNIKOB5qo1RvETBBnWB5+mB9tquRm9x3OTGVgwb+2JC
/95EXz/AWRah9tUQGTkPQCz1AaG39N2rfN78ep7rJzpdXiYqH9CW1ZXchvrD6TQNgX+0Xmg/5PlL
Yn3O9QvSc6uAyK/+vnWW6UVprulDrf0YNtZ2uq4fUP66kVxKmL07e6RhnrkH7XAhwr/9dmsJnBse
qR+pwXkKH88Q9sUgfpjRUZdjWGgjtbYPwvpaBD/kqri0VN5+qXU4hFJA/SgKjqin73CKlrKRbPWH
SvWraILDhNelqdSeWlM2gqGuZr6W0zxMMEFlr4CalMCjTrbqKkp54Xu++8IVRbGYPbkCbYDTh5mH
1I6wjP8xiR8Dldq6hE/fLm4aR7e4qfgptoUyAoldZniFoFE9WHsUib12jrfSXDnxJcOhdwIYb4cr
sKAjZqzNr7MHquxilA3lR/FZuw8fyCnA33HcRp/az+Vn5YAcuCu/SN8ohv96Zb83sE4PDuzFOjLU
zNOB+yigeKorP6j3w/cjezETT5W/lJTGJLuCD3fVJDfzdGv1nweK2Hr+vaz2s3ojoisdD8ZfP807
a+TkYc52c77SiJpI/IizTwH97VoHsXhJrumdeGwyiK1xzeEYZlefzliVoedbufKj82Q3vNK+pweK
rr7B+dt/S/zm2bxQJHpvUnSTdOBsJnWq87PJTLDxDOPmR5Q8NPqNVsFfvqBe/N5yNoRON8pgOlyS
zz7i3PZ5hNjkj9Et9uKj3XqBgbG4h5BG56yX1QVvWsvXLX/ciUvlt3diF2OvRz0gv7dbqVqqtp0X
2IuuBdTXxcc00DeRizDNi+mnuIdspo+0WqrtxZz/nah8MvLZwQqfpE3DKfqBtJC3eCBmhRsfTN/c
Ghs47bDLvEuX5PfmqpuKbQqqu0CxzjLUvA8SKWzs74uUOYUseSkC67i27XN6Fr/eCW9rb6atWwow
SNIahbzmdJFORSW35N/f+qrbKYAghvE5pO6KECFZ3AQx2OouBOh3bqonQ57fayDyZlGU2d/EV2SD
tjbYLyRK9li35y4Apk39VNzSzHJDD1fbi2/2zSaxBQkL2lsajDmLhXQ6XyCW6agk9osIkUPQdtR0
cStaLoSXn0ZSJ+c4CTDoOTaK0GXEws6+nxprYkHmGMVPY4vQ0EFAad1Xu8o3HhHgdMQm85uv6Qcz
ccJPv/6eb1Pis6HF6QTpWipknekR7sDkSU7hAe6enMgbnNabPSLpxFu9dMS/vYSfjXp2zlmaBFMn
SI+dR03nme4d/TTX3Kr+MPEhL22PM3Qkqe7ZcGc7sksxg63N9Nj6VuNAo1yQUHpYnpbCkW8Sr3RX
YDxUD2c5JrhpvFwukr/ZNmcPcBbbmziuM6tNUeRoPi5LfSfzEIPYFbWxxxXN7fTRiYPu86+/7Zs4
dDboeWbTtrZiKOlRCFgLT3RLLi3bNXz/atmehfdOhfkmh9lx2ATb5Uml6AqsanIwjvTox/qyB0YP
1hne8dHXS3e5t9VQZrcelaYl2DFv2itjBzCgLtYlNHjTdfEN8FWzbw8o9tCEwJH7sZ0P3U7f9nv9
u0hdy3Lqb1rhwHDa/vo1vw1Qp09inmfJWdgZRp8ckz0Kur5Z3bdkrA/2Jr/JrtL6nqVlOSpHub5V
3dy7vLje3cOvXoV5Fj4spQ/LpVyXd7DVrKvgY0vRUnlQDs0tyMSuccvH4PbS5f1tZDx5/+fa6RGE
MrQW0mOSYsKQFzex+N5m7aXw9OZkO3u3Z4EC2ybRmXZyBOzph1fy8/y9vrHd2kOHtUdmcFN6807r
Nxfzz/f2zutXehYxBhbdz4hsQtuMc+G3oCF+vWzeZrhnUzuLCXM02/KUpcelR+nMi3okMXzMOSpg
iU/lfYp5kGPejNpCGLZ289WlNOXS9zuLDrFSD4bo0qPSVo4+UHIFXSyCS5H+4uY4ixGgIDLsEJNj
DX3hcaZAiImUt7bS2o3t589iP27qfXVr7bJ7+048XHjHl5bPWeIO019K1Tw9rs2n+SOSWVhmTnB/
6kN6H2/njQxe9IWkLH28aHq4HpznwfH1CjrPHEoLdFGcHvUPygZlx5ATXfPyfbJDcTD2LtXzL3zN
85s6AnzJKEfpsQrlna4UsByaQ2u1F9bspVHOAo3ctTpyMcTcSIMdcTsNuQ+r6tffbF0Qv3hv1vpe
X/VfpnL1BeCToezpahCOUSBxZmWEtEKZEAL8r0e7sM/PTWXyHL5QwSbUoS/I1oxmonIhf730zs4i
iZx0xpIpyTEuvynjZog/Tdmla9YaBH/1ytZHeP3KJCuPVQ56BC2P+kbZwcV2rMf10Pnf9DTenRDd
Rws2qK6/oXvUfZvPY5Uclyq5kdGJkMvrohPPv/4ub4pAa3DkfkHpAZAkNnOnU5LGapXPi4/yPOGs
mjpqGR8EjraGKl0PSXADmMv/9YjvrgRAjzo9RhWtirP9yiUgnGIOUVELF1VQ11Qffz3AT0/jN59p
RUlo3LZ/qkmdfCZLKXsrJk8wYA+ku1m6ixd0vvfqqnhvbyvhrH0wya89QC24fWGm3Ung/j+Z1Tfi
lHv5cvPulF890Fl0hN8VL5mZHKlIuaOKGEZ1ITV6N89XX41w9lLNmbZun6bHxgu2MDiRJNxlzuLK
12imod3m/foNvxs6/j3aeRC0mgGtCSk55i28ZEQebDhv5mh5dcS1uDz+erC3yIZ1iYJmAsULDOBN
W6gtEbsCk8bZopJ4HtufjKvKj/vthI/M5b77u1/r1XhngTHW62wGGHoscTgybcMZSPV+PaV3d/ar
Ec6SLXSLJDCZ8THT5AMq9z1AVz2d/5OIC+6XgitG8UCWT3f2LKMTmwTRsamfMvNrHL/8J3P4158/
rxaga9nmox0da9JD1NWd0hCOrv8pw4eA3l+oXr8Xcf89ifOmZ5EXiQzK5NjCKK/EgyTr/tRcWmDv
LudXg5x/cAkBnYWpRPvlc/2xNhzlOgU8Y9Ifg1MIwxk2FZw+ZFgv1M7ey5p+kiBMee1ZnRc9OjUw
1D6P6UDpht8a5kZF59VBjAk1MrURm7/7xdb6u6AdRCMDpNxZqEeRuzFmo/8amzLH73M92U5iXWrE
vZ0S/VNlRdWTuesUlE5XXbgo9pKL4Wvr9/6ahc4+VK1d7CYfB19syLq34Sb6I/r9LdrDfykj2+CO
+9fsB78d4d8U8QkFe/0nf9AfVPGbgpI9bFXI0qqFovE/6Q+q/Bs4b5aCaWn0Y6Bh/5v+AGkCDWYT
IB4NRKpxBvHxn5L2wvyNfi7FbARAicc6Go5/g/5AW/90exs/xR5BU/AwJDrwwU9XixoOqqimQHIM
rN2dGm3FZLdQ6DYdUarFHhby6NRo4jn1kPfot6AJb7hKQZ+3l5TgJehq+4esJ8NWl8YEDZjCRlJ2
XNL9iM4Xvy4KCGOI2egDKN1+6V6QPJ9do4qQPO0tcd2GKX3gALdoA3EeF2R+eDcP7SM9COHOclQa
+7o3S/ujUspV+pTkIvjWxMqEBpXWZeUjKP5YXIOLjjDuXRJHlvQQcRlEh27DwqR7FTfdndwsVuIs
YaIXHwbUqdEDlsJczm8EuOT4W6laZXlY3RsKF5MxSUIjDzUYOHEDjE9v7kblpoyU+rozAqn35FSN
1S/01pNwG6diyKAewprwEVS1Ijio+nizJGavOk2ljoGn6ksp7diVdX8r4qWl8teOxR2aNSOij0ay
CXorvG5aciUJAUAH+jb4i4FK4ShL7c6cy/6AN9+mnLLKA8d4J5WNvdfqCHva3sQLqhH54zTJ+v1Y
m0j0qtJ+Mbpjh+Ctbw7LssV4LNrYUldtYv7vvVraxSZCGTxxUCzmPp7kXAy8btbQxasxYVU+WbQJ
82fN6uSkhY/BK72VQNnWqftzr/ytsPF/jplnsIX+OiB8PebnbKj1H/wZDtTfyIaJBypsa2ASqxHV
H2woIVbrCxqAChJf4IvX29k/2VDWbwJxGppiRAlEEqDL/TscKNZvFARh+spgd2H3Ycn0N8KBZp1l
XgbUXAA4hB3uITSJzwt8XTWjGKr1KbqfCK7uIkQXsg0GF4tawDCy0BVDL0eSKUEOpSa7vdKhke5Z
hSKCA0jREB5tTndPAatuirBGtzvMo9suN+hLFU0aWM+xjZbaaj+xxPmP2M716lpT8Rjd4YY9z7th
TIJq25Qxsl+5WWftVVeJXPGqQTUjuE9R2O5aq8wC31r5Q4uTA49AMHtUNQm1nsqWm6tikKNkIwc8
dOxgOGnnj21WtPYLdgMlf9xocuqHwDOKG5jlMa0AVOw/oZMmBm/uZQlcYquVw6bpgxy55KGxxvtR
z82VpjzO1gdTyabYqywoC04lI2gmDjncp1m9V6rBsGQnMGLGQEGhsNR8i+jESAJDrME18nrBCvp+
WOzBnXu0Vvc1urjlTdCNLWbajZGu2og4RbthM6IDOOk80Ce9QmvGa8wJQrjdKd4yVf1WkpAKQLdm
SMrrKkPkeg9NaQ7AmYgSNddKqCtta8xoW8egoW6qarTz37uoLTLfqBbd/BghFIvnjxUb1o1OgV67
KuzJwJEByHG2QT8bXVKyP7wFnHJKICdk+bJAIy5KbatWs7W40JZ6itFzlqk7s1Ri2ZMV4I7uZDQK
QgK93I9IjkWm/GVGQK/1ylDJzX07J3J4b0QVsjypAof7kEUwJBDqKaUIaVj43g7NP2vxNbOpux9j
iAiNLwVNr3tKkOTLbdh348dRjVH/XZQe1URNCYz8d3yMiM9lLqO/mwkrUe5oNxVQVaLRSHc29Ayo
y4Q87WlGPafyu2ZlcEzjCBNKqbSiu00Cu28RFkXbws1Tyf5uWtBlYHTPOVSTNKtMB4k8s9pDT0sn
H/WhbtpbfQJdHC+5SWtd20BYzoONV5U3RtWa3SGN9Ey4STitNGt9FFPiJ1llXZXoNHo5WcBD2Y+R
AlUMbIKP/QK+foFRBJRF5WLq94qOFYPfTQkKfRGJRlU7Yz5MDXBvRHcT9qXUYd4QzHbgDzWCDZvK
bGf9uTDx8LhDo8TM/dnOpnnfYr/FWg3GbPGyIVvEXSIP6XRQeoyxcVXnEDm2kWJISIcj3bKNx2Yy
nyTRJQ8pVTd1D3HbmBwUaS3bbQ2jNj0OnxnZxoQiAOoAYV01KKyJkUu9maEAfTssMWqyN/DPGtm1
qd4skMaVqXPUwJotP7LHQZ23cjT09Z3e8JjeqDeq7adVmZZ3JlKdE5bynYKBFFJLkbF8AmOPJkU6
JFn3EuFV0TtFDFMGLSKpQqmJKWqeFmk9CYbU8+KnjkfjmZVkOUy8svaDEuSJghBvqLaWm9IKXa60
Ek1VV7dmCTXQNi2HGytUJPC6eoLsmjK2ELJGRBc71OvnHLalMYl2N+srOFItdfEdS4pAdvpqhJyv
oF6P0hP+GEN0w8Hby26dl5Lk4hrBXT205KD4mlWaDDQXza4BRa1W65F7sUYUoBSllV/yPqIAWKK0
SMVWkpRvchdBRTX7qsg/pMgdpL6SGijCYqYEiQtMWxbXaCAoXdJ5eNpML5ZcGv3TlBVD5mmVakOv
z1Ztr51l6/kHbUS9ul29JQ8BVj6JPzeUIq/ysVnuF9OYD0NZ27vZzvETScqAT6ygEapGiewkSdnV
Diq3duiPfWTahPG2xSusbrUZpUybP/JQ46BYOS3WYq2rjGJhfRpI0HqhHk1P6RipslOXYpk2GNEM
yCWokdDbzcJm+DLgJ0svFiomItahWZieLlWlvCPCoVUQDUkaAHHQ+/ghssP5e9oGVLpVOYEACj7D
Un+P6qo0qSvFODx3FOTLO81cNHpDbWrJLSbQMc5BMSbqFVbBUAHv0khrUvyhw6Z3gllaUKrArbj0
iqaeQc/p87Lypso0/halDYLCUWOOd2aiTJE75kn+EaTL9DXTm1i7UsJet68aS8YLfFLyabmWKnN6
KuvcmDbkA+qyn0ezy7YWesQmYh0L2KapFkp51XJGokqyoA2u2XlaISMkGS0iEKMVHGrolRor0IhU
L52ENm5taZUEmhMKN57eAUomCFgoG5nL/DVMs/pDQ9IP+kSugmWvNSPLGMVF3ixSkXPtCAsLjr08
qFVzBVGU0hGs0jj0BYobKjRlNJazVkbBkbObc6i0SGaP0qDpze1ijYF2J82t3EKXVlUM78N8ruyD
IbAt8JJ5MnJMF/ALuenF/2fvvJLrRrZ0PZWeAE7AZMK8boftSdHIvSBESQWfMAk/mzuN+9oTu99m
ndMtse6Rol47uiqCVQ8SCWKnWeZf3x9o95AaGr7mOIIhufABte3R6Bpr/AgP3vgO7bmwDnXGiO4a
A+pyOpeueQuejQF++4AZWIGzyGJABTUD6GcpV869BxpZrsdR6W1Tu5TohazS9kVPC4BnOy+B+Sq/
vtRJXnfX6kYmXAcwYN0nVvk076PIbzrYJ1XPyBpZyMxtIWecf+H1YrIXO3OzdnSBP7WP05i9Lx3Z
tRdDziV5OwfCvJoYkfa3UW6l4tA0S4BwjeFLG2OOGRUXjQPGcP28naNNMs25tZc9kdfO7DMJzNKw
UT1AuCyYKcm9wcIIorGjvVvlVvEecloU7I1caAIvETRyP/T4NYTCBr33Hi66S/RFcdV56eZIO6cb
iL7cunh8NWtGcVv6/Q52EyA8VGB7G0WwGcEfDzKAV0vOsSyGmDJHIIZsVWBZrh/wmZky/9FVWdaY
JAqNI+etG3dV3O3mJo5nRoCJF0Yuz8bTRn/Oi0F/z/M5Mq5GkU3ZHgMJ3mQ0F8mYruyGKBYkQ1Gq
4RG6dm5s2qxOlg9Ra0pIv26RYMfRVuYybVhKJWOQPn/AucvmoWdCkPuv9sMeC7LpYDWNH9BrF3D8
HqzXke7B5kVsp9dRb8ecXL1K47gQz/HrODjah/Zb1Dqt3pWQGu2UEMg0XjBjcz6WryPlfZUzXl6k
YO1gLfetd9KLr5N9M/hFdJ8z1dteZ81UEqPhjjN/kH4+6o+lwBVzRyOzto/LYnCWAEbExLkAoLMb
xe0WautpGp/mFGLXeupr3TzO6ThUfySxMzZbp1n6/vD306f/qVUXEpNfJFlp+fLlpf/+c9WFv/Jf
aZZJJkNNw6GgwRwDydQ/0yxwFAxumtwUFqUV/6Y8/FeahTsGrZAb1g7VvOuh0v/vNIv07NaZIWPD
/U/gSOD8nTQLceebqot3U7DdBvMx8TARsb1pRzQ+7PtgGNEVV7lP0hOxi7JmpW4jGRo2T5X49300
4jYVu/jJfalG3dyw+VnebC3DSDkTl2CysvPo+OVysBan0u+EGYNa9Nxk7sJ5zlUT4mNnecWqslVp
/hFXUte7oYbmjg49yfttiVEDSLrZn/MN0dpkHurOkPfcsFYERLUboZFnXezeG4D9a064BEzG1NpN
v4sCf6KwaFRY0tRdYqfHOh6KZpMyvA8tKZq5StOYkZYzZHZoP4sRLcYFQk0whw3YgBZoJBgpN+sB
1tu1AtBS+7J19+ZQpmaYErsnHHnAnjd5ORrRaojyoA3lUEvB9Ro17cFIjER+DIyRTGsoJyhcNQdI
dWwmGN5bnsNi5KvATAgTi9hOn/u8S7x9ki8YLZVtx2tnauIo0xxjD1LEVTzJ/FQZ1rEf4Fc0pq2n
dUPm8S3oEvnQCMdAddxOtnnADMIu76GXjNMdACs5hHY+T9kuHsYkOwGjbYgQwYyr+h2nmxmd6gZ2
18aZAjmCThjq4QAWQpobRNATGgivYbZGmJzj8O0BZDBuAwU+3jUUeGHfgFQw6vspS+1VNFmg5xLd
AxJsgnZXt6KLXkg/ghUeA9jtifqErxkxqXBu7O/ILHL4v2XhJe3dNHgBbBCHS/xJ8mnVpybHGHva
atkP9VOZe+nEzP+CT1YPR1UenIbrYdu8Js1MdCT+Cx94AO2gsU0y6+o1zRaiBlE+vabfIyZWWEq4
ndO45ipv+OHbrGn1HGaFmdrcr1kJDa119XAYueYwhWs8vw59KnM19x9C3cOcTU59NuLZsT6Xzjil
8A6jRSZPRkOMvHG6Mk+uFml3SijjBAzwr9LUrsldTbuKd0HhjV24IMUojI3UUtvvy9HX1Uf3VraY
uAcoYVAUNHAhdHuyAqBvS4TVsZk5ei9eT+nGjRrakCCKGVTEXZKjfHk91oeFhPdpeD3uuS04+sve
bbqVGeUImJPcyE7q9aJwXy+NoXa8b4wtOAUL8fViGUWZ65PyIyDh4BJz/zLPQzodswy1wcGul7Q+
MMgbNMeugVpurRxHSI1ZkyBu3uii1P0HLpUSNHRtDPUnR9ysOGJ8SL2TDJCv3w85MscbeV219ie4
W63/woLp/hD4jovNlLsd88i170yHuU9r+2Mm5iQ/kvaD18sUyQpWFo5FgA/Ld+Rbk0oYD/g+LSPE
7sbXD8QQVn2el7lswwkcerM3C/5aKFLJfl3XsHR48ZOHQRmcmW4+pYajm72lOiu4B4/Qp3SC/bgK
Cy+O228xgfaN8K4S5WxbT8YfBZDbL53QRC1G1fnPuGo1wyYQaTlCX4keumUpgSMST50h8KTp0Z3F
Lbtp89icDtqsZQ1br2uGBd+ssh3hK5fYWZz9agaEI7NIxe8qq1jUObMQE5CCVVmPO1eXImYzKUu9
99oUep1wU0AVNyNAHMgdgprWpfYlu/6gYRgGezclYv4DiImu342BZWRrVYK/fG+kNcXc1YQUQoVM
RRGxD62jnZUWmAqs/FJBI/zfQKCbX+2Eb0iwfx8IPPbf/vP/qFcO2mPf/hQO3P7iP8MB+Q94UYx1
WIjk+YRomfwrHHCAownuYgkiAu2sQ0Pun+EAdDTbcXHWopWG+PLVRuufPRj+EtP2cEBozFAp5d+/
Ewzwk34KBhCy8wjUKGmt33pF9IR+bsEoywdEDjanghw9Zmscd6ZmBfbGh86MjaehblfKADDRqm4O
q6q0DPw1lTs5zjuIgfFj58zqZl8hUwRfXG04FMgxr96PrTacfZ6mNdY88ubZOSUk5puUM6VY25UZ
zyOWCNoUjDdR4yjBC5o6+uT1OAM1Ky4can9rQFYK91DDGCCxhyoaXVjYMLJhsIPE9Ry/v/Hl8cre
k2BhWoJFkDvsi7xvXQD8AvW6I9ViHP2i7eRD7EVlc9foDBYhcvMJU4nJDxZj1zYpZZ3YqAeLokaW
aOBUSgBRnPXCn40CWEvDipvSg4adeW2RhZPsnAr07AC7FIkNgEHlVj683Fap4WCbA2PWA9nPdkzy
1NuVyk/El9Kpmn7b4tSJ2ZVYitajbJBTopHM0TkFCgdMxfY3QzsGGoIG/m3bVnbFQFK7pAin6tT9
CEeex57mtNmUem4LTks9SXUEXVX3DQmYjL7FeaIiHhEXL1zI9DBs6mSI3T1mWUF3NlpoLJc0Jv8/
uGY1Bdt6rCbxkGkOrDOZGxKwVg21eVdKbxopMZrtF/KONt5FY5Z5j2L0Wo6UfiC4clxdejvcjhMr
HFRqzesoddp+3bQ2R40V+21+B8uorS9DXSlrnwVgbTaeGbVP2YhNFOXNJMuPk/KXYmM5Jn6Yknrc
4zi4nlqXgEGyddD7EtNYrU34sLU1JjsXbpLaubp3s43J2Wbt2oFS4U7aun3G/5EOn1HooL0Ahhkm
6gX2oO5u/hrDOUjqHtV9C1l4W6TsipVJYe5LrxQE/cgyvHuj93OCnCHvoA0xG7cWjfaynaBmPu58
p6bDYMd0Rr4OuipZSPCA+OG07DdFJDNTbInf0voPkdrWEoKYnfIPM94qUL96ZeXZSlTmpB9BEal0
t8xzCukgLicXbFQde+alIiGNv0fg7e2jjptGpxtZj7fvviwRga+JO0QOftAek0au3dxP5eeU36fD
RsJ3cAeOFs+7x/I5MKuQKhBxc4OKRn526yKFzJZJK/eomM9KdzsqRAZQe4qDvvviwtEEQeaWqZfv
ojrN4YliyGNSDypK4P3Bs4ldA+JKbWnP3cR49TCqNzWzsvlGjtPZ1xyrcG7UGdATWquy9K1kXfqV
aWdbk/qDvKqGSbqagKVyxbFMeg8kfk4l3Ns3QHvB3vrYZ2Pt2Iy1MR/S3PQXrK6NWljjJhnYeQAY
bwZE27JeLIdGBnbSw1M05In9ac6UVPcS44Lqk2fVwac6V/ZdnM8tJpWmuOBY8q5Nlq0p53o+FTY3
Z4gMsqLoJRcCl7mxnZWEurHqAHgFK5++I4z6QGxIekgVRrZtagRptXHUPIDyxUKtP6gOv5dbfdOw
V5x5+buoFFG1LYpYNbw3nSMhWWpwfCnGG6AJjCweTxUl8xr4KbHXOsOvG+teq2k/Zdj5TusKIBue
eV4P1dQ0xuTULrI3OZeDBCFgli15scW8RMF5s4OS4EvgmNRN7AvAV4GzXQxZx3sjzsuJYrGowYbo
1tpV8zK2x2qhELmRNs5HVOZnm/ZsKRZR4BU8u4RVomvEzmyszH9w6x7PW7OdJ+8aWX477eulm+wv
Rizlss+Y1wTRQwP7Qm28xEh5mMbmPRY7WbVblkKMq8CiOxMqiz1wkXSrvVC6UTHUa44jEx2/3ePg
LMHl1du+CGiczKOa8m+zIo3ausOkaB70QnOPaDFF91D3IutULkHANraJNT93tDWgMNzMQZ9j3k69
Hb26oHxSxX7mYS5F8+Z7p93Ev/alaOQVIlv9whGQFYdBepFEH+iY6gDWuyq3HRbPKLRnOoNhFgur
wJewyLxDEQfdsNV5kRufBLQtgNhVrdpdFkNtDPvEpyhHb6S9Ys4YF+uZc39cYyKD1o+WduWvmyqn
bFMpvOaOblD7YPLIGsYNLEfHWJWSlbghfUmyS4HtKjcvNxeZU5rly52Z+9604jotok01LPVDEhHl
UV4kOj6DmfO7rcj5/uCC0+iPDGZPQzsIl5DdMPox6PWsRf3oagdFRVdCvD+JdLydmlVDkbz3iFTN
Zhm++KMa5arIq2DAQSmjMmZPNq+A2GWpd1OVtfl6oVEPe8yEjrPGsaxg3gOwWICYfsDTJvW18Ydv
G2V/5zkVJt1Og7lw1qqboRDBjo/9Lknc+OKpzsMaWczrIWnN+dtoat/Ygiar/c/jrDz/WIjJxzFZ
LfolWqoo38T8aMbIaz8ZGIvW9ZcI9095BnOdfKiJznvI7/jMnUjKYibBI8cPQlCf7LE+QFeywqap
Xg6N2w362ttl1O9mWTJkjAOS0SB9jXsY/rNbO7sYqawIk74a8mup44E4mqk1fXJ0FkwfsQCx1R96
EXgO4as4dqBxGmXy6ZF37/xlXDyaKLaYLoFTus028itLckZWvqA70dsO3ip9Nl37QbiMLFZd+2lx
+qXfTaP5iilQsz64FkWaUNPCQqRa1jf2cW7bLiJVW7S7yNRGFdKale1+QYgFrdBOE4HjnVm0W+Xo
JN5W2i2rNXV3kNuJMMz4OAvNzFCFHybdY5vu0zYL7HzauDGGULvZT/IOz1OvgLJoABfcGh3OGnRj
WW1hhksvPZAgpQK0qG50tv+bQvyZQiCq/lUKcf+l/s//+8W49t+HL/8R9qn6jnjxuwJG+JqAvP7t
P/MIGPn/gI2GAcaN3+GQTfwrj7CE+Q9MAcBtQNoAqvxDHmFY6LUchB2BhOHieT4Kjf8Sc1nWP4AS
Uaf0JCOXxJTi72QSiEd+0Mb7VDs9QUSOra8wHTSnN5HlD9p47aZcqVQWz8loBxcz9ar1rLPkwdFD
trZ6n6+ZXQR3TSFXHuSw30hq34x28vNFAEIXUTItBX6rG4P6x5/vYba5KCeoLh4uWP7oBRfDMPwj
hZVlV1ALejIKUoY8Nd4Lq4xWhT05H4Q3vsRIZja2Nz87duuerduXuZdLOLbGRxzfsz+r5v9W0PoG
dvf6nAFJGyAE00aZ69+Ksz+8p8m1Wh9mY3PRykop8OjG28EIpZg6eW7oL8EKwKe4WnH3we2XU0Ni
9VjiDfinZvLfPscrVO+/RfI8x03FZwMuRFpNqPr2fXV17Qye6MwLDsoLx4tS90OPCsyu5H2VJnaY
LDUtZbe/Oa15L6jZxkez9B18F+ML/c5dG8OKX0D2hAN98neRZ52z2r+nwH3MQQKfa28W+x/2xv2f
T/ej+wZ05TeLDHkQ60tCNfH4x3nzIU/diCjM9v2LRZSILSBx0tbj/ovnPvjQY7cbohEwQ1WAffRS
cw7r3qyuw4jbp8cVvDG32B+7B8uLtg1J3tltihIf+Az2N6GwO/bFc1W2KQaoWYJBrTOeUUmKDTrG
W4bbdx+qmDKpMTXVSx0kl8Gc+6+YQm7w4LpbSqs6skmkt6lmowkjMoZR3KmgwMBkLJ1LYrv5u7ql
SSVjzulfv5o3Kvnb53kjrUv7pqakYvB2tNnzp0g4rRddRDFS7R3M4hgk0l5NnQn8szF6VpljnkfV
faQ6r+5NSqBgeB1ucKKEixaQD3/9SH9dYnR/WV8CcbNAOfa2z2DlccJFH8XXZfSrUx29dgbuUkr4
9Bx1+gSvJ31yUFcVFb4xOW7DWXIvXO5uetC+2JOAhHJh5EUR+rxb0iT0E7Xy6s+m11bXBpuyXz/w
m/Fl3uHtgWnL8B4tkD3yzRm24L5hD3WWXP3cLQC2Y4SjW2p0QiIDCfAq3mIUpvHrNJGeVEN0CoLo
e9VoudWmYR+9Bpdpb+ky/Hn0c4Y5MqYUfbfrma09Gan1/JvHvT3OT1uYLpMF1IzoQwph/kUuZ+Mn
rdFpXTEHXAPCjc9e2bahudA6YSdPlJrFmO2m7J2ZqXpFS0VfHGbzEmtsQTYzRyykQa982Nlq8X7D
tLkR/P/ydDYjPlw7EE2I7n4+6Ho4Vy2WCgnTa4O9gT6lsc6tknZTZsikZONaeORIzMNTt1u1VqwP
o0E72L0Ic2jRdmTL3h57f29G3UYMVnoCBZxtKNoYtEcoejT0uXfjXJiXG3qPWJnCCnnzR8tc7JUd
KHC+s/Q3v37nbzwDXpcIuHjbgzVrS9jwtxPqh+PbpKYtus5Nrx4VmZWuzOpSGkPYURA+4hxeFzdj
CT+1Nm6aCyzT7m06RSfLXR4UPiQarPeRU+Pmqa03XjuZ6wI3OWyEnYpS9ecxpy7jOThkTJk0aEph
AVuYAVM1c7oLhq7exnlEKsvA+bGu5millQwzXLE/JI6HOb2mCRMFzgmE5VrZUXxwHftI23HTWIX1
mxvEffMB09kURBQcxhx/DgfOm8OYqk8eQJCfOfKpR6lkusyu/WlsI9IaTCZzkXpXd9r2aWqdA2qP
O3xKaWvrgju6Hm76NAcEi2EWh3FMxC6Jnwursc5uN847t+u+K/qKOJUv411p6ed08mxUJsL5UCIU
cWXxqGSrMF5s8mFV6gxSpx/dF6R625a1h9GiAIZvDPnp9f+wEK5wAPGme1EHJ/RT9Rr7OkRGRufg
wNP0odt5L0k7gK4qbRX6KjDPD9pJ5QkDYiRRxihCVCsMO9W+/aVv7cNNZA3M+cxZu7ZAID8l6fQl
U3Z5tDp5caJC35HQrMeY5klgGjhRRkt08uPaO/56Ub6p4d4WJQgn4j/uRhDIeBr8vCiRtDamgz/e
VcPf31lBuVFclOHQ9Pm2A8K9xmRg3tOnWtn2uHyKO4UjqOz32eykBxxWKaWimj0PM37qSFyXTd+B
3kMgE2+drlruMiYR9z3TStegsCT69q74WsgNHvQmIHKFB48f6FVnufZWUGjdz1bzHW9nY1sZs3ty
rHi96Gz5zfDMK5no5+OP6jUHCxcM5DFMmX/+rXPHR4Qee/l1nGtc6X0MBJbeFfu5jN8tPZmajb9N
XI5q6+hZ3xX1WIfJhNxHAm1eo9eDPR956Yb02t2lXfsQAxU/WstshjAkhrWRlh2ZlW63eDo7ax6i
pG8oN4Zl7hEoz5+zoSJcArxg2cvwICxN3UtGRyjN5WM5koXPS/7NrosOUS1h5VCPf/vCYmaCZqpP
AGfdhm1uW/SH04gyOylu7aRXGvRq7dW1ejLj9JTT26+Rcj8jnF3rQsozZNB7svV0jdvkUzR1F+U6
zKz6bXkZGQ7ddJ2zF1Gbv6czSU+qm+RvTgv75z4Da5RH5bQhFyGDwb7szagHjdNoSQojuwp0sitT
BSArps59oNBDEWLG1IxWXZhlT8bA0a0jSi8sLdD0aRyWS/J1suNwwZEWM8vFJZggEgDWhn+Vpe+V
L4i1khjHcU+fqSNTXixwb/31NvtrikFl2rQ8zn2AqfwOt9mnH952lmeKIoSbXx2/vWPcvWVfxR9b
PoSjxYDJrrXQl/fjFWvAFYRHAFoZrvXKxowzxgJqHatJHDMvHtYlJdVVVVLdwg/2d4tC8hg/7Yvb
YzJRwxVlubzot/sCbdFQ5jwmprI4j5sY0GBTiCxzmy7eAAOliWgZynNdG+jA6Ef6hnKPbosENlAM
6+NsS4egMn5zdf41QmXIx7VvKaxNGwpxzM+vb6JcafllVFwrhXTU6qzhGumsQsruPIsKiX6AU84+
kEm99cvikRFT1FXtTX1fo9iditb4zZt6Myh8W5M4/7gmDpSgxwF/3tbsDx9oUM5R4bZ9eRVZ4e68
xTkWc3mjcyfyZKqM45KiPVdu760rUdxV8UyRLS2QopvzCbvldFs3KG7jNG23gWp5dzQktp2dBru2
ipGRz8pCk46cGKVrq6Zx9ZsV+eYK5hdAReSSbd/oLG7wdghz6dw2jq2ivJo+DwMgpMiC/GDl5xai
644LGrRdKXHmat13nbI4v8iHt45LPXlYZYWOdpipjgHWuraLC92vn8697YefF6IgNaQoIUnYfF7z
z6+3LCkBt1Lk12IpiJWA7xyDyLnThfu9piCwm6PWXxnO5MAdNPM1BuHERHnMB5B792m69NfZAsMq
ekmUxCiX6IKPfdBgetdLP5zTojto3ONMpwce0totfbiozU5O5iP5iPR56EbzaJbSPDZ5ddfP/nBM
S/GAA3O86dwKVbyd6U3DEbppkcqfssU++gxrX6q+uURB/D7C02Nn2uZy0uY0r+U04YDYE5X0WVMf
arTGG+psTTjHhrF1XdTGKbWJPT2lgNQyuiuGtrmUXnAPmsN6PzYfRhnXz5PrR5vc0u7albleK9E3
n8fIPNszgtm2ac9JKtO/v9RJC6nR3JBiZDdvYY9dk5kGnkbFFaX5vE7S7ENOQ3HuJ8zaEfOu++ce
jOc6Z2glzGe85A1joQpRf0Cytakceji9JselRrwlXZ7WjHnkZ0Iy4mA32fRpVR56f2THGPXvUttX
MuTbdUQSafrgwQi738Iab0bNOMFkxVUiZ9o1y3ToGeE7DZlxACLurjDkaa6iiagOa+9i1OpQyrw7
tCzALXz1aNt7wzt/Ex+KZnEOOEFPZoKVn/fV5RbEDkgdga15uz4unHViVu3Kcpq/yVm8nTWCKgtp
AA11ynFv8ZcNurU+MIeC+w+T1nEyz5FTDMea+tzOirGOMNv2GvFaN8YyhmqY5bGccUGeGCggs4dQ
PpSP2NQdqsSxDnSzy99sV+smP/zLfvWJJugWAblzgje6QLaRn7l+RiOeYc2VufYUCTH/9QfmEko4
kWuQmV/ruXxw2/bUFzC+kOMb+0FVzdo2O8ahcoUNkEO/YyCAJAvWhyYb761K7xA4OneeWx88Sje0
+twkRHmW0wFTwT4uclT4pihetK++q4G23kKfdT8FrCtyyGCXSMN/35btViPW6z2jesTcvH5MUmTo
k2jsY+rBFMURulxx4nh4wgSfc3DSB7ytzK2dsbYlAynf0EKhcFMeTf1kVzXpi3AKa+UyX7KnUm/Q
o6zkmhONhrQxntMge8h8QPil9J+80ohOBca1e8m4xV7I+ttQiv7mFxN80HXvbCwVF4eYcdYBfTG+
gpaPOGEmczXK4WG25oNZ9me7EzfSSrpLo9H+XM/9x76dMKjijzCA0D4vvFZpyI3KjPGd6476/Zw9
MTDkbrQzTSGDReph1MlRDrm5nSQ5DNMtqMdnrzxOVK/WdM3GTdHGeRjnw52DFRGdTp8YBJ9SEJ7F
7yK7N0U5DnYHSiGcEiaJKfe8HeKtKkoJjDs4WNXM89qYdLBJCiCvAGXUTlbvmnooT7bijWUi9NzC
CanRAZwn8CuYxPK13DSxEYVDOj/ouJN7F67AupS0Kq1EHSfHfigs7/nXl5P11nj29bHR0YAAfTVV
eZs+dI4cLGyw5ksxMVU092TT/Sj1tYBZsgkm39kECONXeeamL+XQP3VWdkU6isdNAOpAM7j/lPoF
jTFO1N3iD/od5e7PVWXP5wlb9jCxRxLAcTgIVA/YpgfyrhXt2e7VtEWGMod+Y9VX4fYrXNCCuzqu
htWo6vzAnNdwtmoLtSuFsFTWfNQmFqPpMgvEg10epuVsnCOP65wS6X0X2cuFZv+mdcz8XN++uEWf
4IasBas9ZhLaNIt0RbFz5DkSqgaoIu/+/JLZA53XIgln1fm7ORDuMZLYp1Nvd6+dVHIzEkGEA4pX
+AHvGAk/LZWdhImfeGtKksAfEGdikJosocvc0a5chm4fgZHBhbk4posvni1lwWdWqCBvFbXXL3U+
vgzTVO1YouWpUMnXqEzzUDkuWlRPQeJyyUPStl5oGDMB4gfGaeiXbKPQURzUIxtThvFgilDOtsWG
tXbOMDb3Tm9V50laH/0SE4C+Mr7CfLxndm2ipJhF957hfkqpO55ld2v0Vn4XBtJ9Hoy+BQLDDLTQ
yWUJqJoVjcsMKAPnJ1eTgVha3Uczwtssw1F0Hi+JE/SHyfLrk0QTs2owlgjHyhkOnV7eM/BtHZQn
MLSIIvwdgpKx6/5Ze316SOekgqa7+NsaaUV3sILJO5kjSyOOeuaVdJLvRxV5l4laMo6143A0XD40
JADO9fXLiJDPq9/HQVm+t7oWXx6f/nnsDU0oDA9rtn60onPXk4+OlIrX/YB9l9JjtZkYvAHvo9sP
7r0dxM4zryHad0sSnE3TZLjSiOQmY5hlZWOuOyXDS7YsNvImD0vB3s7vW2p4T1Zl4tGRzNkpJfQ7
MgkarPqOcxPKLRCYzgdpEtcd28nNtzzQfEqQP55e/89qGHa0JSKLPnlsoDw/msN7iafWb06l15rH
D0ED25uqqCNvd65Fp+PtZeZT3rY9FXEq2eSSaZ/cuy71s5lOKYkahXHGnU38muc5lDEB0AJouW+5
BWosdKy6wkJrq9LA39cUUDacs2RtRWdvzZrxGRXNLzmeuasmKL+pavpsU0WKPi5ZY7x32jy9b2SH
unje5fJ58BiNkx3N4cId2t9lALcq6ptfk3TKpAcocBchFfg5xmbXIjJl9POSthohSJwenLThI/X8
K6lWc1fgmDMk+pQug7wzZT/uZ+/3gMo3kcPtZd8UicyPs1swEX+T3LNGGQNEjn+p6NrcqVi985QS
G86HbtcamP52xZCvW0Bt8JypKjF3uGxUlbkbc3SXFVoKkG1+P++L3vnNQnD/+mx0RPlAablRKrf8
NxVbtqR27cqWFxrXlMlTpmSZ2jMfXr+UKGOL2QJ9rfNsO1g4YS9Cf9BLBglWxI/JzTTBAuD37MZl
2PoucrXEMtdzmnGHz3mw4wjZcU5d07hrTpTCe4Qg5Z5lrpmEZCahiGOE2tp6DpyO4ciMLV1n7R9B
ab9LfAQYsbUYV1R/0c6/Ia9n2/mS9K7a50G9PDljehX+4t11s/FHLum6ce0wqSbzheGL5iz8aNyD
v4/WaRt/DxTHK8KPfQzdY88MvHt0MnliHhuVKQVzfyxOavLIcgdEaH09ylBGE+0oz9tGYm6PTFKg
9h6t5TeVk9fP/+dVCjVfWsTwNKKpTLxJ/W22ACaMwgAk7jp32Ihn4OZ1FPqd24dtr75X0v2eOKLf
JFX73c9Vuddg6L29WGoCOvQYK7sZP5LjzlkEbLTxm7UKku8i7ecTMKoZOZU3nbrY++AsbQZ9VjGw
5/SPMrWu1TBgWxalSMyBZKyoJuQXhmNXo3asY4yKJxk6kmLVyx2arBjrjxjl2rB80nPqPS9I53ZS
2ncMJosdQPjoXiIaXyVpXR9rZVjrSnf+HW00YRanmz6T8v+0Xto6pQ00M3paaefS2AAvytnF6HWU
FP1z0ayXqJG7rqrfB2UUHILRvSBIu2aLODqYfIq0lWGeTKToMspCK58OXYAEzG7n+SsyTaoUbCZs
3x9QADyafI9LK8diFbf9vSuzfQ5L5VCIbLrLkw4st7lnwpOWqYkUjr0st0vdHuKxu02j/w5Y+7Y0
y3kQIGumSYsggQrL2ya3yLomJnZLrzMFnFUWNadmGa2QUXG1apQ/Xl6/eNOAiqgvoXczY+PFkd4i
AxpXcW/Hq7yKmoPtGLuyiYZdsoAaQSb6lZ+b0b/1zn6NcNAsFnGeDFS+sY3YONYoyBYcXNftsmQH
1FbxxtLEB0o0D6aLNiwdjGsQr6sq87c5E53hQLi3yYPxt6jpv0bFeAQLakoAp/8//XWFlSf196K6
SrR//4+w81qS29i27RchAi5hXlHem/Z8QZAtEgnv7defgeKNfUVKIb5UNKW9xWqYzJVrzTkmLmqI
DhZq2Vmkz7TLUJdiCputhT52kaDV4jg1rP1xxI5Z1vHrH4rd34/QjqqxRVjEZps2azUjuV+3CUSp
GoZgJT9jfIpX9YBNNECGt04YG5zUcWeZZM/nuXxXhsxc6xQzS3OTmWqzaHQzW6pWXXuijX7oSazu
IV9EWyec43ZVDkomLvSQqem9V9Qv0hi0lWioOvAp2VeM2XkTuXgl6I9qQGSQBVf1sjY7UsY4zelt
fLKYve8FJUiCyQePttMtIqwRmyrSXNZloS9Hg7B5S5UggqJc3+NjRVen9cGmnLAlGWN4SavBfcM0
n21zX9zVsBYIitFy0fAUi044zJ40D5kl9bek0+hMir7rDOIm3FZib8bc1flafwfKoe0jDnCh734n
R95/cyJFXSukZMaWhm070z4E9ueytKqXrGkGFovEWKvzBqHPH4XZWAcz0WNgtpRj0EygiRWlcnl8
hLmmXNoQ7a5hD+V2aO6ABPChTa26LjJ34ced2FnOmHAMVeo1isRdHrf5QhfqtMd+LLaoMOZE3Ppd
9RkbarA9FjF0WWD/7bNfhveozXLvUVYFlZmvMpgIy6zVNdo5ivnW6w1Dx5JTBSCPAyyiep8oDtkA
dCF2pZksmgBrtVDGr3E5FJ5qynHXxchXwyH2L2zk+8qSF3xmEAZrFHz//ZT+3o7lIUUYh7fBoAXx
OE3++pBqoSAeUh+qszYRl25V41NRyHwp+lBdYT3fod69liEgD1py47bSx/TWNdNB5BgPYr+7IwnJ
VoUzv/kj5n4jRPAeSDy6uVF+TQInvnHIQ2Td66R42OHuv7/+76Ph+etjkCTOnj2One7RXvlbN1nP
OUDQSy3PiUuZ7FZOsdczscpiP3sq7LBbwuuw1o5AOlk10xe/1JOVLXtCNfX2oxyDdOcqkYlcszDe
cPSFa5nU5YampPE2YBT0ZDKcA5fcQ39aZ+1U7lBVFMAv6uo4/u+nLJf8swD+BBgMsaCf0x0iOT5n
iY8MH5NZ1tfKonKRfJdmTknbO7sgN91tFGIX/+8r8rvW6ecVMSztEWJg6r9PiNtYdD4Wq/LMniyv
rTseYg3IQXuaPeK3KirvoWwyRnHKps6UT7Nr/5S98Wjh/1J58EzNuaJA0NC4aQ849N9uSmXLsS78
gtZaUWWnIdWyU24t9LjidJlW3cFtOABruFRYJSZEvC3qaSNNSppT45KI6ejdjYrmDzWpOQ8Wfv1W
WHrQ5T3kcjzzc836t28VVOQM49DMzsMYfNTzgDyrW32fNOnWbO41q+W3oR8FyI7WPjd+OyxpkEXR
Jm9ybeGTr04IfEUHH+3/K7rjfiuxly97OTqvXUN+Td22cotf3Hktle6qS70+DaYS3ctm6nd53nRe
Nlk7SvT2HMSqeBoKBLJDnnNC4AhI/z1c57R5l01eqcfSDl5BnJQf4dhTdlk8Xywm56xVh/Xjp5Gx
+rrH3Lj6w/PzL5cJpZyBR4nBNvOs3yQkDSiEiRWsOPdK6bXDmO/9zr/300mOKSfruNkinAMB6iRp
5bW0wXaKliAniDX97BTiqWvM4Q9v+W+kVYdnGoYShY0w8WGjbvn91jmY8G3R1uc4atDvBaPKXwNL
JrA6C04US5FW+S6DN+GuoPocA8cOtsNkRwjnhuLjv6/QvzxIYP3mZZGKgTrr9zWHMPGAvrnSnDvo
C+us6DVmJn221N18XNZYe855ySFFQ2btqWOjHysEwEf80eToKePrqPcR7ACsnUtgWvXFL/9KyEfw
qpzgj9wczqIov+eIwXdpp6ISmIX1iQj0s++Yw4amqI/jO5UXLOPHpM8IKMELsm8Lfa1Jo1ulSIDO
AyKEXLodgU9OvEjNQb8ZWDLroI53U64RK9DBDym6ERmdQYSYBa/jT6fkfzxIusoTRI/StcSsSPrt
fDoWWOE7SrBzrRzxLk0nVR0/MWOqh4CZzr6zFzFF5z6L9rmZJUc1IlvRFmAy0uIS5rb5h/PQ78o4
hw1KB5ymM8twICz+PkkOpG/HdqB3Zza4kV41E4GwbcnPsZRFXRYvMYv3qvE/zbbNmcbDxA86U67i
ptZ2pjlssc2kxzKvBO8xfrhUx/Aex924HQv/DWiGu+8Mmo7//bAZ/zhJ67yLXETOg7Nd8HdFF6Yi
DWUAZ5S+TUlLTVJrMQSHAVDfJmVSuih1EEhdsW90neImVTAwzHK5yKnqndty5Az0wd73uXunk6ne
omDad7MoJYjD/F631bcIw/lepO46yICS47yf4MUEX41E3CnmmhX+BOAbZYK1HDDsqh1pPI08XkGZ
c/zSD9FYB39QmfwWrcT7zl2aXywMSISF0eT4dakeysDFgi/tMxQ1H6d5pR2Z/l0Q77v7UcFXAVrs
nLdud3jMidvPIIrNs1sVX5susre9pEQjkE7snbT8U5Pr95E6Xw4CDcorgqVM5kuzJvzv+wjjMNNh
1j+df4qJfy6EdW1Ccx/tS6dMzcuIZHU7TcVbHSQ0SWchyuMjaDXrGNp/Pvj8812zXIsWHv5Vzvp8
rV+/U5T6jZPbg3FO0PBuaS/kvfWlBhFBVaaJfUGfHeqVg5WlIJOmVTuvCZIfRj0Fy3CIJm9KcCf9
95Mr/nEYQygJhIZpP1mITCrmf/+3/dbwg6g23Uw7U8Ar29wNmq0RQVOzQ/9Vq33r1mphdakz9ZhH
PqpdJl1ZMnw6PiP7xJHtkVPqvejH6lYbFt0sX2IlaXDo5LnmbGE/RVOS3HmMCWIv4nLJRMc+ZU0S
HzuHI24QwRLu62MQN/YmkJ17zEvf2kgGy5xylcWjJazNotasDN8bGwnjVqdA8DRgoRsW5nwjEdux
1vbI6JWcpgYuukMY5sV3JdhHU7AxGAB8b2z7UETCBA8qHA5ROGj++0L+c/djfj33+Vi0XFppM6Xk
7xcyi3wUZry9Z4gB13ZwbyTI6kdfxWep9zCR/HivhZq+LbTps2FVwsQat/vUIdHvv7+J+Zu4wEH2
xeQGhryGHYfX8rfHTDcCs3Qb/ISWr3b7XkEWmhhioH1VDsuitZwznSA197KyWMexlAeO/th1S1Vb
J7DL1zCIYjBWwXRE1VMuEBPoh7wYtYWVJ+KgpOAh5hqqLNfV1PZrOFbByWRUxYyd2yTq6ga8GU7t
1L3U+ItuWcYwJzXrE9ZOr9NpqY1lkxxgyMpLz9wckyk2QLed6A26pxrz1Ls9uce2bszNUIfdJlKw
FbpJKHZmY6Z/uFzGv7wBnE1wjqMT4XrZv10u2dNYcVCnnQ2OKTAJGCe5sl6Y0Y+qhuAU2JqyiBpj
nq/mitdYA0svHaZ9l4ecuhtiYIZmaledrewn0bwaAcOSOGu/qFn/UWjpF5DwGDyQ8SwdB5qKRaeK
Xu7WTSJwWdZbmOWTZ27KqHtF7oOWzvxTYNrvIkgeCIGRfVY+majsWat/fTQVjbOOozv+GV13usa8
68VBr290KT4DTbuRYmTulaQZCYEJdP69JGAyOom80w8tO5jWd5x42dNWTqFcLNwiO/p82QI3y4KO
vuNx1JTeJES8GCsirfQMNSFtyM5piNCNiyczUr6nQm4UnxYWx6oeB2HfrLMMOx3rT/yHO/ovL4AF
OMCBC0T9ML8Lv/6+McSa1pqs+JLU/aXN9PEUOTYDR2ybciL9KvWdUxEWKQLAdF84w+w/MBB4aOEx
Zca0DLB37dNOeto8CBqq6uQQevxiyHBndv6S1XuHVhXFOCJCjzH1uKjadjiivfZxvTd3AaoRUGaK
El9DwE99RdgfgtvlkKioLJLsSW2cYiuTMbnWgDMR6arle+W/JuwPr9V8WZzGWU2Uy4fcnYxnDOfY
7qO6/IOw4Z91y8x2h3VErCY4RQSTv16poBudNmlanx2J+VQnBt1L/Dw5VsZ3+CrmtcemF/ZpuVAi
q9oOXTE7L6vwIK3mbAbO0+QHw4sTd3vfNohk0YxDFg3BRa+mq2GWxip1AvfSVHBR6m6w17iTmy2m
v2Xh59NL58brVqu+9ZVNYzaqXpM6+0bW6EectBCPK2g6yG3+pAylAc0v9csR07AZytv4GAzHsUH4
/vpLy8IKEzMf4ktnqM3GVpJP3+7Fq4z0GplANS4mNYqJrQLExoxwXJtDilNBjYO3JImI8YElu+wz
XgBT9NkBXE62mxztLAkquOSF72HPNl6KaWKwmrKdhg2tcsXJ970Z2cwRY2w3iLzPyptMISGMHF83
ShKa5zYbk53gqOp1im/9pYxl/KSVI2OThuhmWTvhzjZeoT7aHDWU5kBFar0WOs/1QvoqUTVgZS69
6tcXtwowzY656UHR/aSQjy6jpsmzJeBzqxNIanrpOB6DH7iVDfZqfihwg9m4l9eh6gxX6kbNc3tD
bo3EXLHmDV/K79Aeix/6izu7Yor1BKFpnwTlYer9/jRkanFuuvxjEqAZytSptrkY1FsTYzUDYw1D
x98L569Z6Mo8x5Trzm+7lxT8kO6ZXX6XqsyuzWRDHTbbi4nmakeHZKUUsLb1OoxWrNKIs9O4OKXR
tXM767WTwrlETfIaQJRi/7XeVGVgQN4M+akTrrUb/LL4CJRELlO/G6+thN0dZv65FxLXLYQN+A15
fRHx8JQysF27JvOi/3+HmszOdk4XPCu2Mq3wbkfbULHxUljMNqq27069EnyHeeRfy9Zdm31p7GJq
FY8aQ922g17f2UlNZ1SX9dgqN+cjqwv5NcfY7fSckO0IzYxn9xE54Ik7btNS2+sOejiQl+6mGiy8
dowg3ljUt87EJonarDhg8OP87jUyNJ6QroqnXGcLzYqjTOLxnXWahvBINfX4Yx/l9Dcc/x4GMeNH
5DlArNRgUZmyONujSlqeLXl2c9U+pS1gTpXm9bc+VDYxMJM3JTE7us2FugH4VZa5vD0+gpMVlc5V
Q7JCqJQ77epcxJBZo2jvpz02/M4IdqATjeWjZeeksb4QDPj2QSH0zVRa5dpw1kMZWh9FXooNAOBg
46SFvDVWehdp9TVvivSWxoN/sZIUQL3c9i0Y4KR2ShAbfrrmX8F/ndTqyRq6/NBU5hHF0ZONyO6v
KBpv5NhGb+QDWSsAT/Uh6ZUO7dvAOCQPv4923T3bERcQjZZR+sn/a5RYNXNG3uz2DEYZXBrX50WD
etVFzixvmEJ4mCGECx4Lo7LshVln9QlgyHXQwHg2mTWupKUOx8AuTGQAebRDdQ1ZNxzDYeX25niW
muIuotFqLkBBM8RuxUUDT4VeUJhLxGUQMHS0qlqK78wO7UvsD9toUoqDPn7k03slWuVVo6jkl8Vt
HsfhN3cQBfOv0cbsk9unNh9PUE1h1I55fwETFcE2+N9PzBcXOrjvxeMKcHoCU2ktsRUp73Eza3n1
ithW0/BP9sSUjsnUKmDsQdXWPxWq9Y4eehdbUX1phra+xMGVKmb8WgVPVu03KyQY4hAwwIBbwOZX
27umy8ThISFJcmJcMuEvLKNX1oPv82JINV0kCc6PIYciZKCN6V8eRwmDvuwyHgWBNmq/L9ImX8Z5
nryrPBGLNoHL22bArJIGvkE8Q3noTW6CeQFh7HSt8j5alR1dQJUn+vr4mMRi0GVz1stO3VlkUTpx
kKEAgzE3C74D+8aYRW4tBZ9/xZp1FWqabCdEDAtOweMSJJe16VBRPufhhyIz6L/0+r/E2Vnt4GVk
dudv4FH8pSjp51DWzR1i2DJpzWoxY/y8ninMze6MLcrYgT6OZsMArDHryLA+Sj3gRnXOgrOjtYmQ
fzwTvsQaH6jWZ86D3RJze4gCy/YcaRX7ELjxsoWj8q5omQXSJDN2zI48diJ5TWC+L02lcp5DKiOP
5bX+wtq/Fhba1nlIk/tmvCqBpexGJXdeggkPmXFJ7U65Rq2OmRCGy5Ft4YpJddjFrUPYdDw6G1yd
zcHvdM4sk6Vv48BqTmOBClhM1khR434taDJRPYYTiIIpOie5qy7DvI3f49q6UQNM37E2bDJ0wUsR
lPbJnidNzUMImJ2KoWruwVSyeEpks6XOgDKeG/wAOJ5Ht/pByajs7d4ekBCVyHOF+tE4yhWmv1wH
4YRloxLdM96C6KKp+hnf6T61dKixsxDMBE58yf0DDuh2k6n4TgtXRHdbjfVjQ8O998NhE9cVMl/b
N852WZjngjnPz06mI8JFMbtTqRPj28OxCq0kg3XtwvTtWFOTW2dI8RS0eXRxoeTp4sS+OpIXMS0d
hJuUkoN58IHVI1KlLWNYhbaqCq3eqRH7Re6MQECi5h5N3bkN64BpeYQEiX+ijOpwaeJlmRrOVdQA
Ezoljf4aw8IrSotGathYmBu1e8fR+AlpoH5wA4eM9AhkXdKjcNf92CQrY2y3Gmvtq66YoL7zejia
bn+y9dA/KiENPXjE9cdYyBdcG/rBTxOUzHYYORvNNnTARbq7FDbneh656q+8KIBOu8YHiDZ9ia4z
PRkSJMvPY3ipkPcR4rnx+iYuD4+PhH1lGaHrXIiyUk5x3ShbJN3Pjz+Bu/D3P/+/Ye4kq7IHPa37
ynQpIyW+x9Hw5ANU+chbyUjGEsz8Z+efDOkdp4FurwxUKYvIyO82Rr+b4jDe6oAabkXWlnfFl+uy
rLu14jPua4E6XWA6uRcxPidxmmKyxbFEvbGFbSdfNRASO62zs5XopPUH66c9+81+qT1Ni5whF9nN
bPpBHfZr7VlLBhhdWbRnUCInlTv4apOc4uWmGRzUkYRKhHf45zQLesxccVo0hVeG3Y1AdPwPtSMg
vZq5wk6EzuHxx7DOX3MU7i/BUD4FsZl95nn6lAd6tHS6qTkI5OkracZyI5xUfUkXlEfqurRGfenb
sntqksG8xUbpxTq3LQjigl3G8NzHUzsoxZoUmvj5Z/8MNv8zQuLpa4FdER2b+BjxC65raBuk0PgH
jbdvhLpYS1osQ7tylUoeOeGtTDvPnruwVzynttQPXziveValn4LfQjH4pr6rfa+i6Ulh1fjSg3Dk
iNoNrxQYmF86fdjGk49cojSsu5IqHtdReUYjFLyMPaLNPLLvaiuj2393Un66RH65XfAfmFkSEmZx
8CZy/Nfb5fjq0CCMxCw3Q1fJUGZcPitE3cwehFdXkePRnMW7sNIk6CtRGPm41hSj3aLUfIfXU+E/
axhqO2rxZiT0oilLu3Opoi0EogPqVdjwfZoKF35UdAcHOXIBYpsI83QqcsR5TovZFUYMDYjm0lrg
kZgv/9DV1lzx/or9FJvTNQZX7RnBmH66nDIzZ+fkvvNcCSU5T0nYe4pm+Ge1Ksikce1og7i8XIlM
NV4QyOqrNrbPmo/tJbQb+2Qohn0SakK7J2vlumGCeeRduva5498Mav0b+R1A0HqxE7moL8b8kXbH
wBxuFAZRa4zUAMgJqlE+hfYwrscCTJWYQFGZsnHuCCK8bMi/IJV0Now0gmWG3mMhS00czEZJGO31
48q8ibZtrvkomms5fyi+AQMpCMGZjRVq1KT/Jsc3x8nrAGB+eika9dAXqbaVgL3p4RQVukPV1VdN
p+GWygvl1WG4u9BNP33qnIpRIHvApbdaf93U3TTvCO2+7PJNzn/lPM5DQVtU35l3wXopjXrTW0I8
u27wbbbSfsIbv0a+RfJkZzJjK4KU3vuE75GhfP4U0YXfuq3Wopqk3K8VVz+YE6rvIUXirg9AOmtu
hcevMV6KetwF1nR7yGIbu+rYNiNzq2u1ee7JBvDqiOQNPfC55aRmOBY4Vtn35YeZn804Xk6l/lYg
A1gTFTD8FBDVY9B4xCol+0ljmA2hMNlVjNCbISF2YMrc64TUfz3kXXq0NQRuRiOeCVpKPLeMtxB6
h9e4VMozu8iPx5+iUtp79uF8UdgwlxRmuOvHLXt80CtwMFAq45rsknztZxpFPRPuDzoKG2FM5jOc
UK+MS2PfoLVZlox4id+bdr4rktdOqaJd29jJehyKEUewADw/qR9uLesLHQrxig7G6/Opv2J7+KLl
bboUIBQ+CC9WPV63+Ayvx35Kcxa54DiU8ZERcX9Me92+iqwCWwd80QtFam66msgXq5VkTMF6Xtqm
P+xDMRl8iWJpDrX9UenVJlc7tIRA6q5B3LerYf4pSrDRB4XUr3kKpDkPjH7R9GW1eXizdXQIi7yx
p7XfhfG9z4z8BKDvZMyzIJ+AraVshnfb5SamjQ5ldi4bFW0cD1URjAedJJmFBaRriRnUP4BK9Q96
OgULOST10izGGhx6jlwqqkWw6WTmeqnxEeoIjwiw+uhKqb5zZuLp8+OdOabGhRnatFdbPV8PBd17
kHCjZ8cTjZYw+4R0H3tRGyr3ZqCt4Ocg9IyBx39uXdDHNxYiH5sdzy8hu5jT2F9Kf5GY9rJwC2Pn
woFjaiqnRcLBb8e1JmJdT53XSDDO6gPggaj1CytHz6f006ZgdHZhy2Gpnupw08doQUdFrQ9j4zh7
FO/1QqkM5dUPGtv72dHo+uMAw3HrP5bF+ePxExlGB56pYhvOy0XpZtaBk4Pv/cTolI5VLeLS5ahn
GGt3NHkQGuMVuGG/JGeLX1mPEavDYUFK5YOx5YYO2nc7pKngQiZ+cc7xXOibKqpySGACCb/1LP2q
uYad+sUM8hWrUrerh2paaIn14QD9OjTK9AzDQf9MiuHdt+ri3GWw72TiV56pFk+tLJOXtqTbbo4d
PMQC+05sCzDJHT7jGiCFQes1KbLVw1rf9NHFBjP981d8/J506eNFUBTODXXKsy4qFDBSKw6YP2gm
F0l0itgyt3nIs6b7OWWwHN5qrA1ePAU17bgQ40NR4qugrrXmDzzA6AIIQloIDRE3BLDyY2yRO+Ys
Wp6Gav7DTR2JeCgMDlo6MQbu42trKNYWmSwFdRiZV8k8oZmqekc77+pEQbXPwv78mPKpoMyEG/pr
MetQ+1mH+vjohnsNsHsJcBwHxgNTYE/+56NRg1WOVpZVtgTlzOUvDzCjVBM6oBV1dyiLGj5uTX5L
QfElkVIh3+rd9aPwRlD4YhfTOZa29jKEiHmjkViAmP5Vok/KhjuoLlHpe5L+2lEaDiASGfwoRLBo
wIlPLnEUcu57JVHWbtC86F5V0I2T4fjczs06y8iQ/bsNgY2j6uNWyr6n9NEO2AnFQVixtScWwevB
3R0KDMLe2Gg52J22xsPbzaqTeCFkUu61FOZFoLEGjYU1LmVqfS8h5b8g6DBOxF98z2bLOa27WxGL
6WLA8euqErggLZllajQsOfAqD5KVb/3zmWd+Nx6bPgiuLQmAoZHFNGsJAEkLVazbzupeIi3+iFQO
6Xhw4dCaRfwUBtVnZKjjyUQS6jUMUveWRM89jUJEiyQKxXIkKig2Cyo7w85udDHAAaWWCt2HdmND
Ugp0NR8cgJTrmBggBMtu+K6L5ANEZrpJ1UJZ6XU5x6Q09Ve7mb4NFDx326nKg1BSpONSudexpt61
QGr3QtXJ4qmLawL3eqHWfXAoI2CuGjfzUihx8MKWtMwGNdiB03U8y57oqZdufITY+KPN3XAnRYey
Pxc72h8MUvXc+aaTfUTaWbNQe0ve/DF8o2843XPZf/Ru+vq48lYMVFstwsRr5srOHofk6DcgeYPA
/Np9E6NT3mqTkYhacTDA+/IVZucWbWC8nqDQe82sUZrGrexLcRins6Y44gKSrtna1BZ0bBMiS7PU
Opn+XqliMIvuRHfD1kCy0uFtV1Dt/GMZ2YVHODPRG+M0oTDprb2sjWmJYdxfZOhovEffL4xJvR5M
lUjqwUko/NQQ7QBo3jiT8SkFJ4k2MbZPWmg8F7T9D7QTWopuP/zLMqdlbsp2pyu2wWpvqNuQ2maZ
6m8GxJLKy+1aXwSRyWGXo1wYDd9diYRznA049TTS8hAoDUQjnh4GGUK4ywsrw5PiOsuR6pkaQqd+
nD8yssx+1kUmstd9lkZMO+hOZi2NUWYi9lJau9wqOPWGXQeFQhvXQ5V9EWUgj2DWx2syszG0ChNN
r7bqBbj5O0xBjoZSGxZVYa/HrtN2cCSfUMxN1GzGuNUs//JY4Vlmna3a5M0Or+4imxxrNhzHzKnJ
CsgsmS0j6WaLh3sh1GZ/+GCvqH60Y4JT7JiAbqWz+d6PdvERZypJ3ELNDs4RdzU2sqCPgStGHY6D
mVnoz1oTzZHfMJHd+06uQ5gBbJrBzlS4VkZrIUpJm3db6ZcB5I2v6gT2sgE6t7Wb8EP4dE3Yjm0M
gcl75/j8fmlScKHztr9VCafoQENYq1j6tLFJUPEGv42uyuBwYJwaRK5U3Vi90t0Qqy0Ti9y6cjL+
y4Qj/fJzSS2qId483opAH9Wvg/5Mk35+tcoPTFL9dsoQY/I9NzX/w31SVGybyRSDmtA/VUNxb9JW
z72jB0eDr70IScVaWFjOzwp/20FA2lk5Cm9JNoldYdAbH2tZesTXqRvihNim5w+enXJB1Le/NsBD
v2DZ+RHnTrd0FAHSOvUnD7hl8GxnlbNKTRR+lKvhxp9M/2DB9D84o/80KckG2dC0xdtU31XkHCC6
IE4FbFqHx4cio8ozqqBeSkMs6N8rp8eHaCV/gxJYX8ACdCziOM1ax4zRyrGKq81HNXdQC1G8OuHI
GQK29pHRwKqC43TLtBaYbh4UH1Y4PWVVD6pGs3fjWPLd5kpNm5JFpSfqwZoLcKCeyPgN7dkHa+Lr
dHVpzZ2HaSJcrc7kd0Pb0H6jswqpYpVkRn96fAxSDdcVWZR0PmX9lJU98U4hwJSExvejDIBxLA5A
v6dtrDs70/3LMmgEZdHNmg9XUTepWCp4Y2RzTwpduyeJVWz0Ts0WXQjs3kBqUHH6PWFAS+spedWc
fl3PzQ/dZKrRVU+qkxmbssgZhtEwAp6N914S1Pgixy+Pv0NJlPqpy69Qwos7tGJ+tUnJOC/QIW3j
4RQSAnHlaQqu6CzC7ZhnnYeqG+j3JN4ggrZHOfAxGXhXqsoCU+1H7bHPxnbNDUg3dsx1TVr3qOCh
LFuRP4eVqt/xjG35QtZVWsGp8d3qxoSx9mLUADtM+9UNZ+3KVgHeTHG31efnCyBKfZah/tTOvfsH
xM9Kxuwa29qh6yK5nLeYpG+to1l1n6kLH6ZUDGjAFYm0jzPNOF/tvNRzztgZoi2VaYaS1S8q2bte
X+T1N33wt5HcA+kORw5VxThHvVQ79HYkEDW9e9PUg2ZkE912BCxp4Qe4XfVhWjUVx4u4sdYdx7/3
yukcpkU2mue+Jw/6oZ4sZJruBBQhgT3hikRXPuXJCyVtetdBrWyb3EeZP1n8x/2UraiWOnozNdra
kl53qO2quazI/Go8uTVKjUqma64EoD8tqm9VhmNV7fvj+KivRKxRN0/EUalJc5cRzxBf5aUOWqZ7
Li289n8/NcxqPL2ZSIVL2HpXJo1I1BHBl5iiYz1Gcthpvh48o4p805GvfUu1cvBo0urXMVYwtftM
H2KV5NvGsbOX0sdR27lT+z2oK8/Sst7r5+SqYewb/2hqGbN1pR8WBrdxj83CwXw+9FhlRsve19E7
ujl/9/iDycX97/aPNQ+Cf+n+zAgUA2nbHFLgaL9T+sB1BzWAlP4yUVGtkTzHs1ZFsBV3ETtUaS0c
UffrisnvTspOB9gm1X3R+NXCNmss28Ak1l29VXIwWZm5NeJEvmmSTmqaKBvVp307IYa+cu4zrxmz
RI/T1clxKnZLI+yex9B0N5oazYe+mORQrX3OjKD3zCz7sOqSRDVpls7C17prZ/ruXooajIc1F57q
M2qQfk4UyW5xQe3GoEH9Zmnxgnu3c9QhKBZa7M94it6bBhFvw/loZFZZf0a0vPGt/ikejeBjUEWx
hjJobopq1LdigGL/aI9X7UmWGGAmxuEbOxXmicDDcuk6JLl2PXD9yRD6bSi/hkOc/0kl+i93xrat
2Q2hoj7UHyrSv6nW8ha0deszJ9ZkxCwxCfLlhPjqwNdm42xrUvPiKkV22S99PftIdTEjOPuv/8fZ
eS03jm3Z9osQAW9eQe8pUSalF0S6gncbwIb5+h6Aqrvq1LlxT3S/IAiSqaTDNmvNOWamgMPHnJRv
ic8r12PNmpcfjvHa6V3j0w64mqbQ0AOXe9XszbXaGYS1U0tHHrWys+KiFbn7gjD+3Ims30z/EVuj
/ZuS1DaAQSHUUREu2to/xQld1lBghzl2+7oyXdGnu5roFt+1MebJoS7IbUVUUqfhQZrtdHFr7TTW
ZJulVaVfmuAXi81kLVJVOXQd+152BpNf1729y4t+T7CD6SdCWwOblsdKBm+Cy/A0acA7NdzfsN5k
cBX6PY8z75pUnocoi3U40TvZqopbd7+MK5Z40ayofxGV3JaAzx90a6vJgLpglLOYD/aj2TmfU9DT
Hsq0Jy3pixfF5bpW02jdV16/lur0mvHMQ5IJuVNTan7LSlMOSbVXmRF8FziJb7Zu9225paKd9B1N
RQ9WaI6P8NTB7lmHK/xWO34P8dM4Gb8z2cU3JfN7Nybo6NhS8rj0obQ3dhATPVcHZ2NsnHWaiOGQ
wJDgx4Nqwh4wWOKGNNYK6JGtG0pyVNXkUrIP/WWpyS6dHtKUaB/GCYF2Nl7p3EYbXYvTq6BNdSgJ
2qPm3Q9YVgyWMp1unUAbMQqn9TnR8Su2sXFSggLTW6K8OFoAYtKIwcWW8uaUhreD2bg3+GQOvZkV
W3go9s7IXWfd65QIxt5Adu7idvj/D3H6LP361yEORBy/fuQ/hEojmuLxv11IU++AvWgmrJDjVOx6
gnhGSckojvGe2JtqZsRm9H+J6ahOpcDpJqxv9FeDFRlB8bpXcXIFiV5vSEb+UcWmCc2i/z0C2jk7
Xe5u//evFtsgNGVAPch6F6zS315to0eJkkTJeDOSXscW3cSPSew9MigLlyqETI0nBOSmX2Q2obSd
x/BQG3RoWYTr6r7PEFo06dgcTfYm+GlXyeSBm++K6Ij/NP4/vFobmydWFkKPHOefovCYCG1Q5qp2
m8y0WLEQzEa8usaFsDjtBSl+NYcmW8gu0jvvB004KiQuFzE2fhA8dbniwc/SrrBJyRqbtxJFmX0m
lvcZuDnDGfmf/0EORjv5338ONvJ1ItCRsOLn+Ee/oyc9KiGxWb3BcXjvAoIivaYIjp1FUAbvM5zD
lyLoNaI5j5h7oQSyerbTUW7jIzYB45sexbcgB+4vzKx+KJopd6MB+oFaP0loLqpvARMjnDI0bXPZ
XDXHgpi9Ir539bDCCH7Mta58aeokORvpS0oM7Tpq8u6tN6APqXmb/sD2cWoqyjmpeygirz73yejd
Cb/aNUoqT05Xbsa4JSOULKnez6WMz179LoI6oaAsM1RbiG4SKfIv0yLtt+PA9IVVAHEUwTMKgWzV
B4xn+Q5nc3aLw3mI0wCfVI2qZd7LkAnjbguDpBuNRcCY5vFJD8X4DSNCmJGHnJs43B3vtpSx2iG9
F7Gjbas6wNGq1PHVdsGbGliVfxC5ySAGK4vJV8aO+iy8EGyQ5bxTlFzXjsTzWwhvb9pee6F9yRa0
8s66C2F1YEN2701EmMs+s2blXADQ9JZaaaB0p6Ac5Wm0KUZJS6EHoEFAoED15tnKXgTW8EwKl+bL
lI7QQiI1PzsiKW5uAWUQE+X3ZGmkRBTkfNet42MdM/lMqtIdC10vGdEydrfomnZeEzgrr0VBWJl1
tCKuZ7hHtI1ykY3/SWY9KxL/dcCa/WEGMZCLYP2fdl0cXt0khDPdbCd7dupSvRDrt24Bm6wCwCsb
dnsMQoYKF8BBFdW/otQLDtgffxOaTGw6HazX/zAqodv+txdl09RFQ2xhOHLANf3rKEoTwBzgbhk3
YaovwLZvGqXi52k+iCgut+BfujVJUQgnO/lBWI55VccU85MWJpdZdiI08ZRRiIwcXf0RmFwJQJue
GEZ/oB7JfEck+qpVopTMOOSi7B6YMTP5XUn6V6vxSlQXLfXAJn9Vnbw+0KBZGx1TrCS+SJTt2gVG
ddbTim+JRAfcaau2agsGTNaKQtPWVk7FH3xMvCXf4C0Tg3ZyAznAW6cl5+rJFQ9ddXJRFICxEocu
gQGKbIGwjvyKL3cSU/jcOffIRcxNX6l/DHHzR9J0NGfSEsHKTPGx4GCsvbRR11MZP2O77s6aAdY4
s2ykxCpshuUUyJbBbBKhuXa13VJo4sdmHomMoJpdRPiSEVAgbhzpiyWYBXcB4ligceCtVPzOPwLN
/M3F/uwyTUT0Z46daJmkq9hZtfCu0PCncGulgRko2AD8WLMeeNatsNnWcwmgmQ/LigTl7AkibXSz
8+6DBnZ5MIhXutlq3+1bdfg1m7Zoy6fhcwDvfe8kr2GbXSukZUg3k6tletHR1fN+lUjPuKvS+2nW
ZnJczqQmsJvOZhSTcOJY/6hzLdw6DcgVwSW077mKSSjug13bg+AIAo0aWhl/urjjEz0nux6S3VfZ
A0Y9UkyPZlJV31o7LF8tszKOTkISZF554qypsEUkHMc3UNn3iXIEn56brIN2JafeBhfAiJb1VWj7
k22E23By+bGCGzrTkxIAuxgz66mt11HtJgev9cx9qgwEnY70YUnoZj2J2/oJHC6BNDYS/5D3xQ6b
glYszU3sdMLX53ZBGCONGrqb5RKvs7ygMQv748iHX7GedZWDibKnsgt9IxFdH8xuiN4hxm5Mo6tx
r494YUPR+wKx5IuVQFbLu5BqNcMcCjsKOnkDxBMPgXlmhj3BSTo7WTvcCWYMNsVA+GrnzCXT6ETx
ly3xTC+0LGQFwkjFTbPadJPabMALEg4to84JHS3Dowq9BwyUd/qNUCx5HtgiPwOZvtglG6OxJPsI
sYhFlRQq0xQGySUAucIKpCl+pWBjN8PoHLpQumtRkEDGxmtfRO386linaHUDEQ3a6KmFrHEsRjbD
YwEuqQwxHcSxIec27TEVYJ+WHzfxVJiGNsB3gu/43SUNEZHeBzpl/hDhvIyAwu9qk7oOJJuQtCjG
93Aor0LSIzSGR0xbdUPKpX7zklS/BfOtXJ++NxIhNGuozdKRXHqTHT9GDMm2c+iNXD8ODjWTujPz
fehp6caTFmBP4tt2ZJfzn5ArSS/A8ZMBvQ4h2P1K6bLkhEOfNkmOvq4tiFYBRLJ0gfRZ4JCVjbsi
YwvmfTBpv6IKDZ9ihOJk0PsKk3a8torsEBJF5r6eP/pGjt8ztU42hLn8CGWRnJYDYOr4JPBerppe
jbEDt28N3O2b6E1YVKpKQO4YIjkoWOZ1ieg3o0M2WOQ69bEv6seiO14OMlLfuwiiXmJPV5GM9DTt
stvpTcCIUQ75elFZT101bju9+mOwLCBWubAvXlt9IBSngd66YiMSADcEkEeXuQVdDNW5d5xw7eUU
eGDdOk9FnxS4EOHcLqcpJT5ldt+rvPvXGK9QF9TGu4J7m5CmcSIeKKQgOaGtmA+Lyrv5nPdX32Wp
bkBWNX8UanI14Fygi84LTAiJY9GgTttbre1jVqfXIG9YKFE/oXOivCiJ/LMGFA1EMFgRL6Wr5SOo
quYBtEEHzq00prGtnzxdDa52WgfXFCCcG7cEHc/Ddhxhryp7jXI0re4nIbEBWOZDKOEqH6GV0n5h
xCjF8FXchDWykmL0iPYz061RATruWnZQU25np9ABNOhMbbdtDDfYaFl7dwkIumgSliWclFeoNtM1
x3ZuWGLaScl2zp2MfkOgUb42HL05afOhFbF6KHJzb4VO96INVe1PMU3YqKF2PJY+y+34kGNPXDdz
/csK9I9A68JTGbPu9NrwezQP930XyAsaYJ9YtejWGvCrGk2mmy9DhyGfQ0Qr2KktZKi0aSD1EVxc
pbY8ZmumkP64FFC5Ij6l0uc3YPdPfcamcmmAiD6i/xii2IaEUdwnmJrbUuVySYvYRl3OLJajZXP9
oW+hj9jjie9Z26YOaIqlQYEwlCp/jBamsRl7rKyBemGHzRNETIRd/Qu49ZWsevnAiJgdEP7kfkfV
ZkWGYntxS8O6IQ9EkQSZbfnVL/w2XNDqNTXeR4SzizByytLnMiciikyW15xqwr7Vy+EG1B8EY+4q
Ozcoa0Ie6qOZ2SkwIn3aR6I9YTPto5UBqGWbzpYnGUS7NAvaYxjaTNhVHfW+xPK8jcmBu2qIQtdp
XbXroM69W1G1+SUuJLv26SgUpf2eRIXjS9Y8W432GsNRP16XQ5MbMdXiVURUH0iSsbwQMldeGM3d
lYiJD8sTtdx8qdZgkGO1DhHCzwfdrJ1NjofBX7rhM4B300feSAQVqOxuxHMA+DLdDkpMH66HeqX3
+h8wjVjuTCiKicf1XU2ueGfNR62KzYIPiGMVhkCz0UA++tA0H70lvb2krvAOoYQm5Gx10uCjGXwN
W4Fjdh+KooOjQPWaukuwHsz9qMaSraD3R6fz7eOl+p7kEwxA8hawOetRtG9jGJ34TTonRPYkIWW5
aRaDChzDdZ3p9DRMC0dkkf3Ik1HuiM5Uie4sx43ax8kZ4sOqQ5+wNcAq7TpNT4/UeusV31S6b0kO
XC/RL7UxB/U2w6doEdixw19WYQ6xlzcc60cbZfPiEvBsCk2hy2SdGA/oJej++ylYKa0o95GuiVM+
qNTHbeCJ/DJ9FVD00dO9e4M3x/En1XtoRYLnhJ0tRUbQN9D4aAIB2Y/y2vtGfCefFlXTWcUr7MC5
i2rm5uiJ5puM4IZWOCcvNY1TZt9CjwClGCdNrbsSvqgSAoqdN5iuQ8O0a2sWiz+RHlbntD8UQzB+
mxoU/tTCaRzNG2yiSN8b1gUvRBAzpY/UslLsDMosOyUYrN2F0FIBThm6X9qOvHojwaGlYf9y9TqG
iCdhWjMcEWphHToWp6swDRMml+cwbT4GOATT3WHFtFouYnNSP5M07VYh+qdH4w63aizHg6YTiYLE
3sQtOl350tuXHEffUR1ZOOgGoZIO6gflvXGyk7CgImW1Q7uONV5t6SvqePHdQj3+ELNDCKah4aCX
reUQXKuJXf/KRjR+A/9MUplN/uLSFHEQ0s4VnKcoyC9ajWIwavTv5uQOJ6egu9BmLEcQcyY7exSB
n8/kxuXQW725wT06+BVT2bkshmhvRsKAnmQoJ5XMkR2rsCf6AOVh8ma3vtIxZVMkyDZNK2tfa53m
hDrL3gvb3i4Sp7QKUCqn6d0j6e9F6bWfrdZouLLZbhbkh5NxYicba3DEjh56cA6b8ccycgyznjfu
x2MaszT27NNiYnJ6kmmhyjP7W5k1HQezbJ9auaPSkKyTtrPeO4sLjSL56LeKmRxaJqa1B6niTMf8
N0Gs/aaUo7EnicNaQzFK9kVGnabSVEZtMslfiCLJWPMk3e/AeATYZdfkrBCrGYbHIQm030kfHNDk
Mr2qVnvukGk+BUad+WZfZcflNKvT4mTDesoD+wNHZP026MG06ey8OIdDptN5Z8qdWonvA+52rtud
r43d8Bx4CmlUqvHWZA5xiwJjAMvV7s4WLNFxA6hO7/H6WG+7Md7WIvVeorAKX+iUjrOTMJcpOXcK
+eMAMCU1GQATy1JqWVSp9T6xUuOGWm+4G7JoDk6qf0azrnM5TBUBXLYoz8sAZrKq6iyz3hjV1FxG
FYUr2NeV1nv6Ux6DZm1iZpG06a5OTD87pTOM+BhqS8ebTloz+D0m/HC6pv3ZW67lqwmDWkkA/KZ0
B7rmwzg+L7dAxyt/ar0sKGfnrLGNy+h6v+Gcew/o+SjQZX/wwm7caE44fvals2ltzXobJZdpXTrt
UdBnFHGnn5dtqasrdywC7U4bzXDP9jQ8QU5PTnapBTs91Y0rNR6sWr3q0YcvhwOpQsWraoXXFBf3
935q9VVjjeDLrBGfGbgV6IhS+VTLsw1d8sH1dVEagl2Ww0RK0kotUrFh0GGFUebyMI2l9mKJ7mPU
J+0SW4F663sgEp1lXPo8veClMQ7LmZzv0rvOpK9Tgi5xXdeHZhyfjEjVXxnO0Tg2RnRSsz67uqH7
tDiCms68DV6D7sPtjf3AAOF3kpmgpLd5WNBczXxKWsYZhNQVYQvh0wO+ss6ytZVpF3y3rQnsRpD8
a7SKg2ncUiHwTvkT4oj6aKVmvJUWfVpinhnFG2mtaStmOy+pkW22aML0mu5K2TvXMY9HpMSjCSZr
BADm9PCsm3aOwREq8mfjZXKLamMg2wOPacQ3lvKUDebvs3Vj5clQs2OuECfmpp7jY5+xVyZ5SRgO
2fAQ426dktwjlUSfUJBDMpK1od9E2eBC7+TPqoAMSO8OiYVraCzXUgxXNDnyrZ3K9BxStDcx8Cw9
cYjEK2Qs1OZqpmYvceJjbmBdnQZN+5hE/BkHOnvdcNSeXRYTXALyB7hXrFUwvS+dY960kV2+R04m
2wXW+AWImJUN5nHl6GE/S8syGOcQQHXVTZ4xcFZ+oGJqW2Zbek8Tm2WUCYwpkZLJlRFX5s8s8mvd
qh50xuK1/REVXfUej0N0063id4+MMsppMbLLRHOKlPaG8Fs/sFyT7Kwa+7l0akpgae/t+qhE/0+K
9j6SubJa/k8iiInlUr0o2dEd2eRjjs6lddAqhQQ99xMhq5iCq1Xu5MF1OVQtc0sQW1tT4jpT7eHe
UhxDzKSwe2XX/aykbFiZDrArTGTNWlyCDm4hc8lksfl43FGRW2zF42cM+TLUYnTHRQbKATk8CAnb
etRWQYBRg5d1RKW2OGebCn9V5WTXQRgIVMNS/TbNt8hNnr4laXiDH/6G0k5+XRg2kg6etQotT3mU
oBmQUprtRqfL4ztDivUBVOFc8er20NfiKw2XXeqQ1GqGVn7NcYziz4g8ihhORcgBS9CQBue1E125
/lpktJHezBkmCTBJhEJBUqtvYSA+YH9XlMMHeW5r7XceGEQoOSli8aBRLooqZtELC2I1ztTqCPiN
VyIK47UiJ0926SvLNDLS7dal1m0ol+VfLQeYhLGvoDiZr7ZfbaOgS0dJDsiB2WHZiU55nvG730dx
+sD1I36RnPhUGhRUygbcpwgicXJz1TkXENa5nElTznvx4pSZC3wV62OWdPMWPb43oWpdM3r4EZ73
V9eNj23DpV5Nwn6GE35YCuUTwLU1dgAyt/Xit2W4bbVyC/Nb1THO9giEnkf3nOFDp3eNfQiMY11o
9g8JL3lVCw8BU1NSna7eu6lo7pGG7STMWH0QztSga+S+5WAfMrst/3bHmFbGCrRDul2eOcxPjxIi
GnJyJqJR7DRC4zEoGyO0p9E56l5/+Gs0bmiDrMOS8U7iecJ52QfruhhDQsLSiLjcIMa8z3r/BKV7
Wk+zMgsntHMHJttsilYf1suKdFmb6m3SHLTKyvzlKcuhGtlVJY6+Ul2+r9KrsAQAs1N9OQXRtU/q
+CLjF1ZYxrlwOlrMnvqE5VB9akZaFEVpxIdy9lCHbqk9UTB6MwLEtMtdWZEzXFbld4eU9ZlmpiJI
uQeifizks87GE6tVVO6WB5HVZyjjMcPqsvd8ftzxzp2DxpbPAvVRypRZbGRnHqSKr5CSOdNFhj5+
Oc2DiLVuD0uxyJWtNKfyAbnJu8ZgEro5cGA5NJFjc40arK+N/Thp45vUc8cfbaM9Lz8SxmjMcJr2
0lmUcU2g1+kGWFawJhG12tH5jt+zqT06IkR2ybwO1ocmacWcyzo2w+mjmFhVe9Zvs1TbtmyxtdrG
2CyPZhIysN7Rz+tC9UBPTXtz5SC3aKDqbcQS9S2le7jmGdFe8mF3MVYi1Tab46iptV+l/Jy/DmVH
pE4ZQYaY7yOw7jlWFWeP4pYVZkhjlDDqaK1yte/QLhKagnJAwepzxWxyEFGfNCgFmHsTBo/SZrIm
XsY6aqG5nUyleyMIWkctMrabjMCkk9NiOjSDKjiwnngndES/EaOOEEkVI1YBu39WaucFSX2FVYjO
Jmucq9Kk72FckanJhvYYyjFvT8t5oShMg5nXs8fWg30WWnVQrSJau8eWIOxj6fQ6guh8RVUnKuBd
GwWiGv6GtGzU+MvNsukopTA7dhsqcj90LS+OwIBytN0IrPzlPO+1/OtOm1ktnWFBf57/9fS/nrPc
9/WvM1S1m8Fu6M0rdXGM50NBqutxOcUWzR9bzoG7e3/epGHIvX89dXn8687lZjK/veWWKqx8rbYo
VTOq7ynfoiyO6vwGvm7Nb/dvp/MD4Oz++9H/OV2eAiuIv0AXEz4RAOKvv7X8mcj2RuIG6CYZ+wZ2
d29Z+THSXD6cv91c3v5yvhyq+U32UvAkVPH5cbmThioMM0fX1v94I8vp8o7/8TEtD5Cl2W1RlT9R
6K2OskFWPlRDmUE3/e/zYFBIUVCHfTavlXBXzr8Vii0r2purwav6vcjHZloZg9cRjl39Gib7N/DD
2Ie1SgL4mRlZ+rpRf3iBu6N5ci08KHRRZh3tJCQv3lgXhVGwbjA/HJsOkih0YmVL1nLEJjl5Sbs4
698cPRjWtBFdpl82YSzIP5zRQdnp3ZVK/4gL7bt0p+dajx817cwN4MQPs5resv4FLOhvWswvhh4e
CjcaVpkm2DeR3r5CGLkWbR1TZioompLOFGEj1NsX3dEfJfHyUwi7q/SyH4VRvRWRbLZuqa5VXXur
UJT5nSKcVV7MfTLju9fab27W2n6SnnCV7g3x3ag0qDH5ryx4INcdwME4Tw7B4V4SP4gWeTYCmGpZ
+xOBfst6JmtX6GzOBYK0zFK3mWdtw46wAIp+P0hXMPBckTlXl3ejUa/5Bzbza5OqO1cRKKqNhBcW
yW1rGxra3Ub1G+HcE2ggda04Z0Nr9nXmdOsB9gLmmWAvhYaM1srPmDJ2HZKQNRq/zxTMZFlk3d6q
omeRU3BqStRz1QcZLNP0yUofk7wzPLdKHfp57wB3NkhkpxYC3uMq0dE6JEMxr9NqgktIRd80is0I
P3qlhM7O1XrfVdEYWaDg9S68h5N9ZGPwrFS/w6HnwbgLfLfQH83sAuns5zCRZ7LC9lqH1g0tQ/RK
B4DPxMzp60V/AFHogQ+UWTJQF9Jmr+A9xlZPOiOfaV4pj3mFE7X6iz0z+SPnDMvzmLTlb8PQ3zqD
Hqa+c632gG3mYlmiXrvvym6MULGHQi3X+nAKsulJNZMXD504Lx7oUUkB0qPCu6mG8BMdUYfT0Cfa
iZ6bJ5EouU8EMx6pjdf7OHtiu1P5eVt8pqb8kQOkbVUn2lbNjyYaThTjzqpXRluvzZy1jmhdq/V1
FBFE70YKVayMQORce5juEK2coQLVwM+67sGhldaWbf3ameKP1Eotv0dR5McZJTpR7KY4pPcGc713
CuJwLGMzOc3ac1I+tvElaNpkRWpQuxpSJh3+HK5dNy62hk38zuxOS9wzKEtz6yK1aprm9yTCs0gA
O2SAkmmBxDeGiLUZv6AUWLfopuoWS+SAzZEwF2QnibxBV69RUGc3Ju8Dk00b8ltOQ5MykR38dp1R
oAzS6RqmwFPel/Epq+KJSIh5iNMTN5wQCFIuqkJiQd2YEW8ZCwdjsEHMz0/6urnc+7cnLOMikrh4
k3kkTUx6VR+XA8qK+tik5cFUi3a3DIvLlLYM/H+dLreW+5ZH/1+n5TgGf04lf/07PWJP0+LKXv11
31//WO2AHzWlsa9t+I1VZ1ZHMR+WUzPNMaovdy7ny6GLo/qIJsTPOzs5KAPyJD+eZ+tRIFDxlzn7
6zwZylkbzAy03PnXI61F0Csy7Ns/7v/6Y8udo0ko19/+2NdDXWfY1BdCsiDn//HrzoGVPYOzXa66
XlTHiT7+3w7Lfc3/PGCQQIAqtN02RTutcO1GP6PPSoZ4vqNfgUlhKfa88ZuNABzoJK05aIDindCA
PthCW4n2wCGGSw3pf1Mbgmg3p/veO9rNNTPaXAQzrW1z1A8sfgNfb9pht5iOySmBrV6DclZilwrR
NIuOa0UnRXRUxbVE3ewb3ugC3KmexCC97WQM5kFJB+tuV8p2hGIAKCJF04ruAdK7efoSvcxsniWK
GNZAeUGYrpI0zPPQIze3IvD+oBNu77Xcex2ChMSZkT29UEW5Q3E3Xmt6QkATsrcqqhGStxG1IQ7E
GWqRsO5NVe+zAelpk8WX9lveiu9ohnsazvWbF9H/koHSnlIo5ABCjGET57OJ3NZZTQdVhrJe6VY1
bLtjpbeQrxNlPNe2va/abGOaSnNhA5LcLaWJ7xXbv7LNSS2upu5c0h4dk29KY61g0OG6o6qEujN3
KRNbyU6acX+Ik/cmw6iCiSq66Jljb8DbEUM212+t1kk2OEtwec7bGQou2qX36PbN9fU0BSjc2e3r
EFJ24gJ8jr0a/zkhwCvVrKGazpp18om8UrjvuffhGvNmJrCKPcq92Aexz4apta4ORYVNA919qxrR
9DBqPYWNmNwND1lMQN2YQtzEL19qe7W0BLB7ryfNYJT3SAzGGi4m2VNtLI+41mjgkGW8FKyzLPwV
RnV+9UryShKPGCLNop2pqO5zGjwCSk1/SD35nBAFv5MfAHuJmJu1U0f1ysOz+WKr2h/UNoJzFKnV
EyqsTZxAiCA9jG4Gm5tbEb+ipwXHonjDWsMMtxtTh2bwxMuV8JkOvWIp/lSP07abcxQzaNEbe+yR
ElLC81NPNMcZyno0uGTAiJJg4PZXRQ7Kzko8d1XBedhKVUCTyzdUsAllZsGO5G2L+2ncUcLr1+3U
/ia8d9g6Dw2axT2atB86xq3Nws80UgxnYVCwDmkIkEsqZv00bUd232yaCeqz0wsZinUegeXAPyyU
2TFQ2JvM1Zxfhe2+aMAKQs17Hwug8VVQoGuZ4KbnFZNfQfi0PpIHjQr3V6ciudOGMfdpv7tUr0tj
NyYjiu+IFlYU90fB1ALBR+t3Yk5/dfunxE3pmc7GkqB0n3rDUW5RjwoiV9SdHYIWH5pSOw523u/M
/ghRV7uUYaFfllu6NXB5Uq5aw9leaYTjXuqmCy7LrQbZ9znxWGsmAHIM2dAvmw8OeRb05rRw45Je
vJ9GTLouC9OvwpaRs8woLUXxPSpTGyWrzANBavUmcEYKgcPPrp+6t9LpHmo5JRcVPseGen15j8y4
vFfBc6nYBQBw7klNMCadC7RA0SD2lrMNwalrACOOV/lmRPW9aSpjr5uYGIpmsH1rivIn/EFFwNfI
XvNgoa08x2Gf3SuwM7MwP9z9dUocGUUmt2XQ40e6NomIW7eVdXW92N3bRqmf88TVz5MrqI+JIt8u
0j2hMsQAbN9XpHWlCdLWtg9ZH8pQpUPYvSt64wYrg7XpVxRaZwsVgpEHlNUrflpotLfgXyl8WGZ3
yIAs1YHuYcAuPb9pq4sk6JvcEfqoPXZIP7MNsdeV7FOyrD2O+SD8JqfizPfLWKjSrEXssA0Ma9qo
M8PAkQxN0D6PZl6rZy0J6b4IFtOTqiOyKRBma+5EPJZq26vahrs04mdbU2q8Gnld3OlUuLixHY/Y
R/ySMqzVHf8KC7TkxfYs4tDA8ZQKVI7fuJ23swno2tL6VtCGUzS2KfKtrEKLdzFqxh1STZp1c4o5
AYt/HgK+IcuqgqOe1iXR2GSzDK3ab6Q2WI8MHJaBpcdD8Z53mnxpUvxKFjInrRDfk37Mtkv8et1k
us8eL7xUuRmudWF3e71mL4QdzjsmQy8f4TQWB0+dASnz6WgLZxsOCeX0lkjECYXp+3KrxHvxjlaL
z623GGshbG7yvuc31pHWttG8ia5KnUNMaAMND5ZrMH4W5sWs3BwHPbw1IxIuDkc9upYRryhzp2ad
0Tn6QbFeH2GvdBbB31L6Q16Zv3rMXrr9a4DHiwDBsJ+86tXSQyKCImQrNeWCdaz3gD4QHa2Html2
LCNIuIsh/0yMSQ/w5/nkoZNvap04EUrHbW7swL7KLdD3cGdlcpb7Vjp9XiFbFgeoJpzKPock4e6Y
VeWOhlx6Tj3wqUNYNnuSSIuTNzT0dOoyoyM2DZtBM/O1Zgpv7VaRebJZ1Y92pp2VshFwGmuAIYi3
xhROoVW1LwMNtVNljsNdYXPhj3V+V5Iu+Fk0SHJfmwpJ/sJ7wobhG7U53Bs7zd+zVpqrcfDaW15H
Jj3i+b0lafFoveAFFCCsG2YeITBlik6vb3bJThixVfWhh4/GgZTXmVF+T4zMVzob5HGTQO2rhvQA
lMRdhSN6ENVm+tHe6Le3+zYxvY2d2eqpVuFpaRgNt0oy3JSEwajoPHtLDjuqhtnAQNWbBUxAb22+
MmoR7czEri6QPsb7KJIcobjSb5U8KglSCav3UOJlJdS9Q6ECc5FyMSNOL/OdDM0O3UPUrBUm2zyK
lRmuBwMr9c5Wr/yBzcl6EZ2hP4VUBmfjAp8Kvc8yc6JHVIfOmaihwc/FiM8baMIGLOaMfCtpAmIO
d4o6P2pWzRpoXi4oBoNvrOs2akTn4S32IwMPYDJi06/4jz+rais6FcHWrICleTScVE+6d9F+LEuW
IkXC4iUmOgXdCQ6BlX3n0vyxmP9qBT1rFsZHS1Jj9WPcrz4k+3hbl3DJFRre20yC0PnKiowk6pcC
Uw0lrw8QzF86bAr1zqqRNqXZ/6LuzJbbRrZ0/So76h7VABJjR1dHNGdKogbKkmzfICxZhXme8Tbn
Wc6LnQ907V0SbJJn666rIhjWlEwmcuWw1j+g2OxzQd/KAhvLxDLIvptIsreO2Hnjy+FfJXiHuYOj
5UIeuX1C1dqVpZBRqSR2KG0swPpgmeaGQzF+2ZTwK+URNoUNwoucfC7glTwMHbj5wVGfJL8Ds5x7
F6wiuK9ldnfTFRHlfnTIsXitF5DZ4XKxnlyNlyI/I9WvEgpY4PLiV8QFkK2ZbMQ5FpyueMB7azca
UAZD238VHUFe+ELc+G6pbLg5xjMJs7+ZgLv3FAc6SdJBXsnU6RYHwLo5cmeMyLk7jG4z0i2xR75A
NCXflWU7BydY7RmJaN5jtrJTHeNGjAy2KtNuC6Eql0R5u3bHNGRqGMgPUeJmdCTlVW+Ui8O7WhpY
IVXOkZ8YO5HGOrrEdgg3ePzSdip9lqF8A2SGhLCIqIFhfi4eagHrMwlM8Vw01no4YHGEi7xOM6KN
kpdK5GjkFZGyB+MekM8AA1uUTXAZo92zllqMQ2sll9HSgWt9IypvWEqGji8y1aXSacRDKevlpRne
SuD7hixCB6sAIQfMQfJWXcb5wavKJ7bFXetE0Uqrq2ahjNW7yhLggW3QZ/TiMOqYKT136Iv0XaDt
vTFPXGhIsRnJ3sV/4ApLv5uD01er1/BskJKYHcR7aqfO1tZIU2C4/V2ZZy2S0BSy01x+qT3bugNN
UF9E6AHhNdjuYGV/lSq4xlEJwMA3/Qd9rGSGdTpclIeABTiSzAyEQRIAdw+5lFugYiV/TaGvQg28
tRegELsrqapktgsUghzAhzB7r378OegmCLqOe+WP+5UXxtXWSAdqraqSLdXWrlfdKKYZdGNKQOQX
bjWwNlZ5unU08kIRynIxOGCENr0F1xCucZJ4PWjcoLU5erqMGnQ95oMsn06ZAXOH91+ayAo3cfUp
sX0wTVCLqdCo8GUoXG/dMZkPMAjH1kpXLspCRhjVgZ1rJYkzD0wbMEfovfoeImIS9NDFQaYvJBWM
whBCVE6VYryrl7i7I9DZhdydIk+r8PaG5de62behp5AxpO1dOGRg8sI2e2o08Z3V1wuCu8gz2Gat
NJ4Pfdbe1b4iZnEHnNHolMdKdRwY2shOhLYdbVKTo7zfDSHgTLyyAJmPS79/iQLrk6IX9k086iOP
eFpQT/NQ4qJQDd+E034Jkqy4lyzvXrOhihRlHz+lobYqBPlJtanqheM7t61rofrheBgn2hGqcU1a
3IcshJe99UVBcX8mYdoFxDEY5gFKgFfAix/kAS+ohSO55UNlKs9jWH1qlLZex3mcbkbYLKICl1rJ
PpGRgXiUY/JjZY2zu9KF3U3dtOZto/jwlKwFnCmq7xV8pSBhX7PN6tndIwGLQ6QhW+Ieqkx870nq
yqudcGE7LNFamZV3XVFuMgFfxTDUnRtidAK8NVrHgdbPc9svNnJkBBc2ROzD5dssomHOpSrYKenI
rEljiq2xXsxTWx9WEITzSn5Qx8KpkIZmI8ZT62HTKIZ0pbDzb1Oz05Yt95T7JuoQa+YZyRLgidRh
hTVzMNiy8Rh2knmdaVF34WT148E68fCilZjhOaWzP7gR1XrkA7WTqnkvR+zm8dCLmeTJ2EyD9Lwu
YtQgEDPoyXtWYqZ73LazjPtyrZBHp8IOaJqz5dC4oAsMViufLN8KszJzYwM3nePB+m2IM2lfSK/o
3HpYlJKEzyzp1g2KTa557dLqw1XFue4q4GbBcthFFoxI41M0luXxqkznLfRioMZhsDKEjEYz4uWz
ukXkVnAsY1lBYYDsxLJ3rXbbYsOwiAJLf1SNCtJFbTfhBiyShrqEqt007KEzVVOzeVd4LsMAkuXw
kmvZKs71eI6oonXh+2RQpQzpXyVp0KpWBuMHvMxGqtPIPqlBWN3aHiJqME3ZwTTXmOXsf9+oI84x
SFmhQcamN64kdUZo9dG4Z3OEsHOOLloVWGSSQ44Dlkbmgvst5QeQID946IAxggsKiUgNji9BieWO
VKnXiOJG8xTVg3Jes7+jUG98Qf/MEgtD1fUN2tD+Mutbb6uFOZBKJwpwv7OWrdN8g8K213O5vNYx
Yg1Jli51alCWNtibXDK26Jslt0kvXhsrXhhG5SEAHOwEkhatCmN73ILtjoRK6qSjbyk8vrxB46sM
y1ld5voVqZo7MKYd2AlFv7KSoUOipXgWrW7fx1zDLRvj7MzxLZgHbnwjkfxfIMxYLJzxwlIGz42q
e9cdwpd+UA6fo+KpdUwYYYCPfRZCHBmcTSldpFwlrtBXTYp+0TZGtoBAT27cyvP7tIB2wmDFkelc
pCBkF10pzyuPpz1YKoIlvrawNbtcks2ba21iLkMn9pZQ5SGIcEwyG11ZscmAlhDp3FNAl8qdaq9q
M2P+owyxzHXdWOBUMdPJHpIUARSERA2c7AgL+75rUIL1lWJJpcrD6gM8BOxAexaI4o6xsi9yGSip
XcCYo7QwgCeyUX6A8rvR8DRUJQkHsAAlJZscAjIcxa5tqVH0GYtxO36JYNsZOufPjjKGYVqyxn7O
ac76yVUgCr3BIPut4xUHgkcdnhxS2QKn1nYAdwX0LLKxkRlIh8yDQs3nTL9ipdpodUDxPU05Uw68
3Pc0OArsQtOBfyqH/98zzlR8LNQAY9kbL0+ugU1JayOgchzK1R6dFWWV7hV4C/PMkTESRX8WdoEp
vZKMf9DUIPmEe0twayKSc/jKlVFhy7XQmB2YB0k03Dh9tIbWCmg1QdTfMXpUHtinvmmAYURkdBsL
zSegjcnOlgf1e+Jz3nXiBQAMGWO1zrlKHAo5aCnJj45QnoSEYCjVkc9e1ehXcWw0+LK6gJpkZVvF
rXZL6VeficO1NHJWdeBKsEx1AzaPVVwJSc/mEfzSq3rQocmwirGN3Gqi8T4h2FVeekn5p5pwzB38
1r709N64lXod3cS2859JXD45VP/08r4EgnShtaSJek9Pvjakt9zt4eaGim+6DaRqY1luvCMvv3Zr
zuJ8CNA+45XEjq5J5Kc/XpxQ39SFWQCFIp2amhis9IX/WGdMVNXN7jmeSTPOs98hkHZ4aPn2CiqA
tcITDgn43HnQIm858lB3YEC1mR769rKzXMQ5xmRzn0v2i+J/D5J8mUXyXpWr4s7sSKvLHsQMzPB8
uYBhQpZK8lRwHq1V7t22hQZYG6QOkRndurbE4I2Y7FZ00j35gmYWK0Gxy4aq2B3+JTx0rCrTAK7Q
SfmycC171+ftpoLDn8+0QEu2atJBwknmstL7Lw6MD5IFxkZlw73s4Ibtz83qn9RxLU6jNnxp7K9H
j9iJo1QW130zJGgFIsaIJTv1g6tMq29tydbWWqgpl4eXyF06bu1fy67Q1nEHFQ2Vi/46LMHeoDBy
wH0m6UYg1PLjVt9Xyqs96N2tgQgAWWRPBpooLTVUgEnX9PXObMx0CSBdm5cIxc0Hq9WvUEFE1K0P
932VjAaVjbMLXdJsjcyNN2hf87azdooxaNdaEWQ7JchnvaNbV0ZlkxFBBqVQKMqKDgBqLYGvMnpD
u1Vrrb40GGCOsg9xjyyQlMDn7Id+Vwq33tay+BaEQX9ty/AmRjnuzLGDq8pDmHBM5B8UQjUKfrYa
bFXH3CJZkAHUfpR1w0HltMeOwbLAdnJ/nKs1dMgoy+eptJd9o3mokl7dOT32Z3aFaHXQY9Q11N8k
zytu3U7eI3WaLdqwATbmGggBNcO6a1DPQ9XP20paupdSZSBnZcNBoFgxg9euodwAz96ywmWW1x6w
MCReioJDQmTuDldjK4AcqfRMfH0BczP7jIizWCtx0ADpVpVPnca5ZcZGeK2qugENx9fncqX5nxtO
fAsjRYuEI1UvUu8+Mang5j2mLXLurN3KQwqdWhQgUxF28WcXxGYVkyIIyiJaDfJQfKkLCRnbGDdf
KdN5iP8Er+dtqZwhz+ujdPO7JRnypW5iQA3OR2EGTyevCB2RlWl8a/aGDm5MsbdlFIoRldrc6zZM
7jguVWyRimDRSRp0DzCeeug9Jlb0DdCo86pwfpLcILkMdZQeRC2jz6KV8VZGkgFR8+ZzpmZEtexp
y1yzrRtpSHc2xvY78kPtQkRdwBEvJBctoAsfsL9DW7pXrbARkuqBACRDtSFFg6O8jj1cCnwxM6Uv
AcjL2mxXqgeKuCys6qZ0gnsAUqhkyP5OKRCkPLxo1Ne3kWt/VgTqZ1B9gD+MCfCDLo/4l0LP4XtN
kCrL0+vDT8Ytqsx5AWsfVcPQUcPU6P2ml+Wa45qc/m8lC60h32+1edMM5VouWdHLpks3irLsx3wT
xsoXoq2be8OKyxvPoLBIxpuMOTY8l1pKFGiJN/dgY98PrNUXkCSh7USolvWKGW4lcy5xvLs9vNQk
YJAEzq5t08H1o0+WXaGoF1WW3XzPZTO/M2384cc9gpX3ItXxv1pYRndTWPgvOEm2OaRR0szd2HmH
QkpkAidJqpo9w4peSrwdqlysy5xzUJUE7VUt682V5KbnrFV/kpahhqohLoP6vYqEhi4mLHW467Hq
AhK5RYBeOUCKx/1WkDAVbQ76b6QIl2Y+L3sLMhesnnloZXeH06xw8MGMlULe2OKMypIiT1d9+kWn
hGkpEH8UBAveP1anqqXQasv2VpiOdWOWdnPB771IkfvSjyrMhxcvr4FSsjcfhPvxzHCWRpByN+CA
mixQbt8bJhkCFW6HMq4ekG3sC7/mrJYkxac8qYybMQ21YMO0dkKhDCDJ9QP3QnVxqFSl8XDlk6D4
dEDrNa22FgdNDtRagf8eoqeJHQDWpaov89GsQKsxXwAaFq8PhMjDC8o0cz+GMZPkXKDbEVIbdyOX
vZDCzeFLUqrZRq2QbfJ3iLx2D9yAgLVmHIo5EYk3Xx6oWZpB3TjQWNuTQG5BxEQmmqyWtEL1T15K
bqWskvi5tfPkzo9JNvCFlOLgPOMf7ni1VIWarDN0te4aZUWlorzUDpn4VleAxwB7PhQouZRoi0w1
yJ5VDRpbIDRnhQJuRAEJsXGbvNwjcLIEXLULEsg4elfsjdHjo7FrFJQGAKQO4Hpus3a9FRAfFj2K
oaiwSo9tiE8GUB0xczSqymaNVvDpdUH5SQ0Kuz3S6qglKTZrw3RdGFy/lFKUYW5BELhz9CPASzmN
RPUhTql1tNGsaasaUjVpjmSMT9VA4NVU1racUQHOEZHO4gH8pvSZOlaIUoMRrg8acKWrq5vTvbV+
6i2iMGwRyO7IiL3b9mQVIyPmVIMm4+2CnMkMCHIwoy5QI9PFC3K7JINgvt8awM3Hp7Gu417A8k3F
4gedMcUTam7WzmfbRyDSy5CJNQbQ15Z+aWVf1SgKd5Vi30ZRATLJHCyYQIl+3/U1OnbcnTy4FSiU
YCf5g7HSNO6D6Mpoo+HltKqh5y4K0jWzqlCkVSycmxzt/i35HOO+SPg25aZezssrW6Z0pFgriKQa
mFsYMHKETyVJvU+WrYqLNPdA0KFlrcjak+131dLrOtLZo280hyYfccVAF/ijhqDPSoT+r5wiJTMw
P2hpJq2ycXv92YFchVMUKWiSVMGNFmO8FD6D3dJujZGjSkbFWwCs7tlKyf7OFLX4VFCsvGjwe6ez
jrsNbYQ13BROPK4j+RLXmWbB+3mrekDlmeyPlc2AP8LL5yQyS3yLY7UknZMs4544PR8ggUqKCeQy
6pSWMV3mBmAvMHKRRixhnCp1T6BYnryC8E31SPMAhmaZvzElM9sAoEdRrg92fiR6coPxiKFZWDVu
IhLAyeWh5kscZguzKfBWNvz6TipvClmpt0rkRXOvtnaSXilPBL5YInZfXlp5/LWkBkpg66Zzm4ra
X1iRsZW5TC8oeDT3KujbO4rT8yDKcC4qWG8O1dCmXCRFkVGzRiBV8vOdrxXqdelX8dLR542FlYwK
NmAnIfNuOT2JTqB+IBBtd2F4mVhTgh2ohmGQN1Y97KbuLn7MZJzkOK57mfzgmHK8jvohXg7jl51t
xutRh1HzHQRISHx4VExhjJmfBfrMuiw7j26ic65Ev3hFYrTdVhE2lwcJ0MOLGG8LtY2qv4E246Hn
FUzMpR156fpg55Rl+Z+4cST7gio62Q3ShF09Frh0V8xjLE0ehyEKVtA/7JUR9/1CMYpgrfoRfHXD
evlB2sHjco4VfboFvkrNSw2+Dzka+l2BpVNSjMIZrh/M8qas7piptwAFq0u00DzYmeWDS7IZ9ttl
mmblvM30eN9G7V3fKeU+9LmMF2PpZNxpfOFalyA9JAh63tYIa1iMsao+uL67lWCHzcBvSAsb1jRF
szmnCukS7T4gD9FwJYcIfXr9i4wZMdlJI10F+jensY3LTO/+jCovYqUoMQSDuPjs+xvdih45MXcX
yJDLV0zZJ5D/GVuQGz+6fv/9cFB1hs+B2Xu3+FqH3R30x3BZDZm1qyT9hWopVHdn+JKmZKCRz//r
X6nvx7fpoD7VFirCIECyTXXgGvTxHl5mfyfZzqIhyznHW4Cy3fginMCeR76JOaOdQXvPUa/N1Q4y
qNyhD1KpF+BKzN0BE1OkjbZVAr0g/WrJ2zxNneuhA8vf9NCOMoh9yEqHr0FnO5vUq66pPXececLv
bPpfDnmPNEFOHLQthTFQIuFYO8vxhXRLc4lOnQ2oXI82QSGqe7eMiys1Kp4HaWjh6iTUOtNIo1qN
Jr+X53vc5rK9pOLnwmKd7Tpn2LMnoITjOd9cNXp1Rr+/w0vZd9eF0vrXTZ2bd3aP7QA13g1oEewr
bGyNDDsuNlpuQ+tFEnEmk9xdHdSvu9hSOP8qqBN3GyVx5E8+wOd9nhdLWa+/4DI3cvI1qBK2a3Df
5FhcBC9Iwka7uCl3lJuk7Y/AqL0/gYTrkKkptOXSACoNZM9X21d3iQeP02nxq/JGeXSqguU2lwkT
L3iVR/Ev3U2QTw/ci2Gsw+dVcmcgRrHxe1FcMUcwnHXEvM0juDOy/tgFlQzrEccQSoSUcU35OeIu
shfoa7uj5KVk9M2VWiufYOjz7FDPvs0HJ7huBuKr1tW7xDXive1IW1NbKBT9XrHyK8lZZuGiwixm
p3aPZdMkDyTXkfpCrUByXLIvLgYMCXWuS9yPSAo7WG4f6uMKgg+5iBqgvzrym4ZprjExrBZt2VPN
EfgdsUirSxdM5ULgB3dVAXpciUapUEMcV7MOXK3QSL3kRvK5gzXedhTIffTkD+U9IUU1gPvwM+dI
c364YRkU83GA63aqawDO8SrIA8oX2LDG1huFkhB0xC8XIpdeOA8KVf+bgzyU1aC+hWbAHHAF9CxX
mutyg+uyH8s3iWsjiYxogmXG1U0mD0/SINzdQee+7WNpdvjVrizsma51PrOr5y0GoaGForYbQ0XU
0wUfNu8SpBp+PDsP53UK0496jCyC5ariqgiR/iKBR37fuO1k+DB56CRcUXX/qUnwCTHl8lVIf9Za
C/PSV/xr4PMIjmhYbZIt6cBrqRa1aRgCXpkWdyh5ZSu9kUYQvVAWTanmT5WLSHqZfJYcR6AVQ4ot
dRnYVLh/+hksRMkclbD62IMEZlL86jrvNo382wrHmstCpQoV5NAhRmVmfVRm9mufXAUl+YOuU6WX
4dpUk4TS4e3pY53ykzCZib+xzs1BVy3DkPXJ7crJrRLf11jceDGXT1dLHySnswClKOQuKwBIgQp+
RsRU0uwh0O/s2oR3iKZFmD+2iAt8ab3i06FP//HS/af7mvK5ejdNyv/+L75+wYC5IFqryZf//SlF
siD+r/Fv/vU77//iv9ev6fW3+LU8+Us7/wWabPpnNf2tdy3z7n/1bvGt+vbuCwhxPqt4/Vr0+9ey
jqpDL/gc42/+//7wH6+HVj712esfv72kdVKNrbnUMn/760fb73/8pgt0Df/jbft//XD8mH/8NvOL
f3z61vrRT3/z+q2s/vhNaL/LQA0NmUikEGTpnODb18NPxO+KwX88aouLE7LAv/0jSYvK++M3Vf1d
5j9svUxBdUCoKGmWaX34kfI77fDDUbFulKs1f/tn3949w7+f6T+Smr3QT6ryj9+UMY/0d57JVLnf
6Kqmm7YsOAeCsnl/XUY4HfXvseoY2U2pPDv8DnmjAdjpn04mPJjWiNsDQgO4FFZMPt3VYF2Bp6ha
w57rHODcVQqhUf+Rvv23ZttN9goMqnh9rXbfsv8FM4U6jaWw82rUlnBXpLbDsz4+c/7nuX/1386a
X/79j1k0nu9/zBrV/J2SkW1y5yPzIusyU+OvWaPIPyaUjaCpjgSHjuDmX7PG/l0gx4pqKDcFQyBq
qf5bs+a9siezhsyKwo0TDDapSf2gdf1GOrVzdQfsfPW1R5DKWGoNtMiCbLcro1bbhaYJ0z81kmzr
lY4zK6jEXIhc0SIf0w9Aazh16ChbwgtpsAf4ykJRpA5euuF4x7TtBvkZSh2G+fLvL2D/26aULp9c
fP4nqf7v/ykq//u3t/Po8Ec/5o1i2r9T+6C6h36DxlWR5n7MI1xBf/7RXxNJMuTfBfx83TYxrFMV
zWJ/+msmYTjyu6wruNjprD06uCDj35lKowbs3+uPRNuYyWOKN37/zQwyRpsRyqIVrDNSPhwqkho3
XSU6kw8cFYd/1fy4v75pPuxGUcZcqteRu290iGjkCHJgWdYNzglImGrnskbv7+N/f47JRs3NX0az
zm1gTLgrVf6qho+VlIIhu1fJygmklnTjOsvbxZuV4q91/O26/T4A/347toy3n6vFstEvkRRZZx6a
Ib7P1cfcINsF1t57Ov0Wx4ZuUnnQOqvBeSgiVVQYaxuDLNOneDbMWi4+SqqRESvOPKTxYfzqIY1j
+uYhDaUau0rSlWv00zaoZC4itPg/9CFkls+3TRuiDEGetUgvUBcpVPurK5dzpUtWeqH8WdvRqtOj
i9NvdWQmj+vx+7fivpUMjJeV3boZuGDjplW3p9s+MkLyZHf23Fjz5YK2Xfs+GJ5l94z0/bE+j9Pr
zchHiYIM2NiuHGHuCadOAMa4PN3nY21PIpuUjUHRkLZhNsrSvpOeGnH9saYnUZ1GcIpUg6YjcVX1
e5GsXf2Mp+qxkZ7E8TC0csF+W64N0cMWAuIuy+uP9Xoas31HBRdrtnU6oE4NOBlbSZ3EwMdan4Rr
3pmGqiIMubZ7+UIdzMtAgscARv9088fGZRKjXHfhhfo0H3DBBr2QfShqNHsSoCFnmDwxGma2dkHV
slHXLaSb033+9Qykdvl+duNoHOVxkDIk2V3bbkP/wYk+NBzaNN2eVDHQC5vhqCV7qeUwwcLvpzv9
64FGVex9p6Gh6Mj402m9uU2DBz/8fLrdX+8Ymj0JR7cLrUrN2AklUDIYHmHX06TLOv7QCoXP3vtu
Z1aEz5jGgBRRDLTOXPjWuTX82GOchCQi4RHYyXEPt7dmRZYTPwXv8fSoHGt7EpNwHI1KieJu7Vk3
GBy3bQGf44NTexKRpUmyI5bpd18+6+Hn1LlRqw8tgJo9iUY/gudejjM7cp+xe6bQ9DQihk+PyZGZ
cig1vdkUejuFvepzlAm1TyUnstrY1/1LWJzZF45McGsSlVydTBt8Xo02Gkk+RJsFvLfTPR+b+Pkg
wfXr/STklhEqCopJgMyChSmLr70r3ZnKMGJ6H+1Mum4BN5w58R0bpfH7b0apzPRMRCofw7LucXix
xIvoFnm/P/1JjszLqUW0pOv14Ec8A7cRMwOGgQ8zT6Dm8LHmJ9E6aF0HaY3OB/6DkSF3gdDrx6am
NYnWVGk6tY0Ps36ftbdmUeHqfHe628emziRalayEblARreCE0WQQCbqu6v3pto+N+CRarSBSa5DZ
3RpaMCxuq15ryeZ005Ni3T9P65o1CVcuAhl+ZYSrhYssUDLlmkn6yUv0WQqGaeTHzJrE2PdU2Kkm
hGei4cgnMidbK+71PXATnoTkkL19cJ11Fp+ZnkcmvzmJYXCXKVkgHkTXKgsngxpdLyEnzrLmY9vJ
NB2FPDcZD/haVNazNQpji1b9YNcncStbHh6GDsTAEOhvujW75yRdysq304/62JiP33+zKmSGXiFa
wApkZNcB+XkBEflMx49MfnMSs3pNMdExWBKCQGBZhHwfpIX23FnpWOuTsO2or9RSybCoZoIAWQvI
/2MnU42U07sxQcopNtVGAyqhtFcN2rtpjnlFd+7qPU7nXyz65iRwmy50siGg507lL3ofVSacCfvn
Uee58xde8mw76QcjahLHjae3jdaMb6V8qbNVih6AdeYmdmT8p5k0Wc+7Ie1pGiUXaGHhuS3xWLuT
SNUUb+jsnFmjow1YP+DBcXqiH2t3stUqiPuJTnFYXLy9GVwI98y2eqzdSXhiq1GYckZ/G6NCnVKb
Y41wpukjsTm1ISp0Lx0KVH3WChzrwF9kcIJ988xh71i/x++/CfxA0a2+Gw97iSRLqDnngCeKsJE/
nx7uY32fhGemlb4kY6a8zpKbAuwFaPbmgz2fhGfZcJYMPUY8Lah21sYOrbbV6V4fG5RJaKK0khu9
TtNxtG76JQpwp9s9sv0Ykzh0IlcMZqM2AK5hkMH59J/l/jJyz+zXR5ofKzVvnyU2JGiFjCst0tIz
WXrKtAeUS6O4Wpzu/pGHqU9i0qmoV7dWla9FbS4MG9fQPl046fDB5iehaXc52pU6owPpEd/LlzL4
6ja3p7t+bGjG77+Z5o2voKQWClDW3jfN/R4Nu9oB/PXBc+lYuHjbfAQrPq/GaS75V2awgkw68+zH
010/Mhn18ftvug6zq4uqmlE3RSDW+KYU26qEHHe69SO70LRQi0XLX+ssYkSzTg3nlvTadSGiBVcS
fqtZeKmdzWsc+ySTiKUsmKW1wydpDYgbOLcIIc58jGNTcxKx+UAJAblHclT1vko3WfBUpR87GumT
oK2GNDaMLM7XWR/OY468+mjn6QWz0w/gSM+nFpdYL7SjXiy37UGsXEcs6lhe2hBnTzd/ZOJrk5iV
vBZmVOg3a4FqULNSYOyjfx6cq1Mc6/0kZnu57AKoTvna6vsVhDTYkfboibA83ftjzU/CtkfWXTiq
V66b+Evub6Tg3vLWH2t6fMs3YQW6TktQWG7WZn8NVj7U9t25696xXk8i1hYQ2GMcQVBV4LrX9JjY
dHFT7O02kb9+rPeTfdUKsyzi/xrRVeVrgzeE5iZ3vXWOZHBs1kwi1S4GcCx2BJkAjW2ArIgTYF62
RXnwY92fhGuv9F7RxLTfyAjlXBnFDqejjzU9CdcMWRrJ9Zocf6t4KWFSokLsMnR39aHmxWSP1aMM
Q+KU5jthXcHhfrUieeMI7el080eWyKkDqVe2fSOJLEfIhEqVKs9D5fljLU8i1S/UzHf9nEgtXwwF
CVdcd063PLbwi4vMCDd5G0miNnDZTlnW0wqVkeA7BNpZkN0mOWadd6ff4tiwTILVilU/toySnaNH
LLSMIfikVrI/3fiRcBWTcB0wi86KrqvXMqiymWliSqAPrlhENSTg029xbIgm4RoYTYT0DIB7O2FP
rZRt0o3aU+19q2LcY2jemUcxwV/9K2Mj1PfPokXCWXfMtFhrX929WDUJ8JeZv8Op86puZmIOth9V
mzOf6thTmUQxmPdW1qWegfMQvcrC3pmllrE4PWQTos7fH2USyHaOEYMwsmIt3zULbY533CZaVRv/
CtD7DL2AdbA0t6ff68gHmYLRPU8r4iYqq7XW4Y8c4JagNBhvfKzxyQ6sOineHWj0rQHiI5Y47Cq/
PvMAjsxcoFTvIi+O0jRWs6hYg00FTqeiANueuV0d2QHUSVCXSP5pputUa4E/tMAxhDyIWl9Qm/vY
qEwiWob6WoJTzdZelc2skWsKvvt008e6Ponn0hjUqnaKbO3El6a3Bpc7s8SVy1Z8uv1js2USzFKN
ZKPc5tlaU5uZjFlVbatnmj7WdfX9A01MtxVWp6TrzsOBPEFL2Xro68tY/+iMmYRs3OSFZkSMTZ6+
Zn0AxhdztSo90/1jIzMJWTNoXNNv8JYc9BdH3AJf+NCIHyhPb85qWqtZEVy2ai2X+1jaY2F7ut1j
y6UyiU3f1P0+zWi4nddLxDgX3UZfGrNy0S3dubfEIf5jkapMIjWycwsWZp+tI+lrU13CcHaNMx/i
yCKgTCIVLhQewL7FrTz4asI/MzzsQB5OD9CRBzpFObmmBT65lrJ1hTxqMmpyqebqdNPHuj2J0gHc
FLWiIVsXKMUl3yB2REF1Zh4ea3sSoXGWgY72XTxOq3yjlBGeKvrFIDdnHuaxUZlEaVkOfSnHdJ1S
+jwK4+s6Ns6cXo8sAAe465uZrjRiSBB4xb07fyldTLTSmSNdFGcj9Fj7kwgN8MFDZIX2I/Uxjy7h
uuPyitd6bi8/9FinwKUaX9o6jJmNdaAssaBdBkaPMo1xZtYcGfopWAnkflJlZUT/4xWqOpV1ptuH
QPzFIXaKVOpab/AKdGbX/Z05G88bWCEvkMCduWt7XSyHubIczxzOmSl0ZIaOKMm3Z2a50yuoFzyH
PH0cFWHS9Et7rsg+0Wj518lJHt/0zSSSUQ7UfJxR1zgwrox5sMpI7Thzf94slaW8QTCqas98jgkO
++/3moSx0ytK60jh+F7OWr9S0G+cY09wbaz41rn6xbGnPonnHEKmHYV8oASb3Xwl9NvTk/VYu5NA
1lu/gMVNuy5FKShbSxWR1o81Pdlo07Am3Si1xbqLEM+4E+SNTjesjJ371UydhHCW2XGmVDKH1bV3
i+zUOmTA/Vt1ls3b2bn5eaT0K37CN3lyhEMA7xJs/U18UW2GC20lb3DvOvM5fn0lQufk/SRF8VyU
nTC5p5u4znj9hY7tTTBAl1ONdZhCDDk9XvYvh0tMEU+F1CJdOfBBcBDcJCtri6/yGn/nM7vvkWsK
igLvP0eeA2ZPUmUcKNpfhF+lOToz5WKYo1R648yjz+HKOTOpfr1qiCkWKg97Yi3pUIh1rZlUXWia
jaHIp9MD9eutQUyRUJJfu1ZnjfOqMmdlbc0a+2rovrrel9PtH+v8JIhjC73DRKN94ewk3LSN+Gtw
rq5/rO0xVt6seEkadlGHOPc6NS6xIpqV+Q4d4TMz6EjECXsSy5lnGK4eMOz2fbs0VxAuL+HUL+Fh
LqTFuRPir9ciYOnvP4JItKZgR0BrHzGaOsjm4ixO+cgiLabIqGRQAOaEfIB2bqzHKMAhaZtvWTLW
5eb00z3S/Sk6ShelKDCrL9YZdYQ6VtD1OVfWOtb05OwcGj1yNUhKrSX7RqIC0iw+1uVJ5DptkuDx
w6hQujYDOI9nMJYTJYZ/7okI3b1/lGowFMgKYSIf9jNrTRaynomVuYoW6hLy4AKl0JUSL+1iZqyY
U1tpdfrzHAngkfPwNghCTH8Da5xBZmWjWHurGuRjlNv6HBzo2HOYBLD0/zi7kuY4dS76i6gCMW+B
prvxEMdxErs31PuS9xCIGTH++u90Vo5staqorOKFUF/dSbr3nkMLB/jf+FnzdvZbUCYoVEeSr2CY
7O+NwxZIyhrMUvTR8uelx80CHjhB/pSFbTieFhVg3HXBj6ETo2B/f6iucFGaZpx43QRryM/D0X/c
jkACf8aHjiovLZOTYMm2QVBQBw/Icdq6MBvxhrup3gdkliz2RlW1Py6kwxms4RSRkIZZ0t41Z/Ow
njrFcUi2L/ZIjQCET1PAaB9BAw6coDT0nFyRLUrctNgdZWYdQzkKkgF5J6kjN71vsl3tewCV+Pto
QWJlZhUwO9D82YAD8JujM2Bj7FxcMGjTBJZsPuntUSu+d+69t3yrRkUKek13PlFJsTsKg/Kdxg04
N5BnO+AYsrQagKP99wkUWxqwTYlyZkJ2roL5An55Yn0P4af60QTgT3247XZk4VHsk+o9UyMFRwZE
z/mjG28nLUSV8dEOWexHdqT4ytV6PhOUYLu92wCWqsdX0gd+Nk/93RyDZSkpw1KhnJKE1BXNFtwx
s6Hl7dHFY3ZWnmywSNEvY/d1Hr4pfoPE/4jNUiwfaEYYDnv71Z4rAL5/08L+sPyHTALozJGrkJVE
p5zr399lQ60PSoV2wGco+a80Ho38njhPwPoIXDAyrI3CT8jctiPEZfCQg9eMzvzI4/7eOjTHKpzC
EYkv8DNCdWIkcRqOYNllzUxqGdBbz12+2HN3D7DjAyOqY5ctL9j2xlMtbeYCjznOK1A+QGf+MHk/
bh+4bO2rKb47CH9kderkBtZeL8X2DPwwa2c27QjWDEaaAUSGsOPe8RNwfoY6Ge8p0HJu71x2rXGE
mNwCI73Bv6tRA03hi5eMDzRen+h/W6gdzQOLgFCtePOSOCZHsGxd50sxrQR3MufEcKEpf97+DZJ8
SOy2mvveuLI2t8eVvLjAMkFTTg8kU0uV5knWF9utelAkuwOD/pOv2+s1mXCf9fMYg0fyaBynAxgD
T/S4r+Bvir1XWbuAEdDBx9j20s+/+u654//dlpNES0XAsFTrCtvbYGAYaT2YzvDgjVoILmtFJUly
vNcJ3vdGoHmZhW4ZvLFrI8YBjHvwg97et2xhwXKtzQP6mrN1R6BnBc7MQhuYt7eXlsU0senKBM9P
224QN3CQ/jwGbid2xLkenLts75VP7L3q9WFwZxcfGXnsWwCQVhgvuTqBT2LlH+jId36HUG+lNENC
bR05iZYzrwMMD1dJ+uRF1VnDS06PfBfIzLjDgkHm6rABCfnsKSKpTKEEgy6LeZoKjhN3QBiT8TWh
YCUiy6b4ebLlhUDd95rWzz1cXzU1ABxP13/W1Oti3weP8u3jl3xB7MmaisLyOkCMH33/we5+NsvP
fnq5vbTkOUrsx9qycuotF7IpzmZcx9NpjK/PUapruCwoW0JQLsBGNS+ji/VzPGO3TyzRwvLOAcRW
YBxYnEWG6uHrepqfKJkl2DVEdG0cxi/ZfuEqchiO3ot9dBNAAR1ViYzEw1qChft1TX1g3sIKrUNR
xDV/2py7olP0UMmM3Lo6lndmordXbsAKy/PX+QC6QySu27H9Yf5JX1QvqbIDFwK11nEOnHkE0uI8
nfOkP7nwIrvfXSwxTpvjSECYAFvT7vX5hPv+bT2VmYBgwwTT/xrgra/xJoto9boAI7JcFKFT4rkt
wYJ19A8PIGloj5MP3AyvC/WOKUxXojIf+rPaES2aOs4075znnLphW/SAxdYOoNI43BaNZPdij1ax
lgbFIyMcKNDKDe6ce0De3l5adr83BfMFNndeFODWO4IK90BQhMqS9KTH9aE+qp6JJCcrtmvVFWd1
kWP7Kztt9G3VH8GPeHv7MskI9lpXqC7SwePHMq+BSLnFmt8qzlW29PXv72y1ahxwNoHr5TiikjXQ
ESBnnWLpq2w/cWQiEvBael1KPWgjy76OQH823die/7Htn2W+L8MVu7LSdu41w0LEspiP7gJK1qAE
xOo+oQuWaue5c4Wq69C+VsUNQL/SSlekQTJVEewUQ7TA5zdgTHqbR8yNO2sOyaoQimRxsenKnY3B
aMy1O4I/i+TgpLsn3sttkciW9v5Wlm0sZsZXCxZq/aaoA1hgYt3Q/3Z7dYkqil1Xzmj6uT1j45v+
07GnCA078b6VhZCqYToEEHkoGoKFKR0fKlsVq6/R4BMVJ4JhtqU1GO41K7i+sJKwRmWbRvaDHjdx
Hpuqr0gyAiLYKBDhcBnt8ZXhcC2FLSfrN7sHFDucV6MaypN5yD857ztHQGpXA10FPgKI3TA/FVF1
dA8urqR5TPe5sSuu2XtfY/EFJJ4cx4DkuaUxZcfbxytTS8FSW6P3gLy9IjZlD9t674KBuE93Bj4i
2Kqee7g0euhKm0wgT9fAAh3BwHtXqFpwJZsXe7Ac4MqahYfNW0toGn1orfcGV5mUbHHBYMd6NDur
9NDrqeW/OkaiqnO+ueVOFyl2X9nTkHu+XuP91lz+8StgcLZGvircgWzvgtEC4tgy5ua6d/duY685
uBi6n7cVRuJpxParuulIDoomvPbr5yk/A3v39rqyzPdPP9w7Iyo5mTYHBcej/a1GfR8Yqk/1Hf3R
nJ14PRmtQjKy7Qup76bNZYrIiifb9eDQu2VRZUnXBT5xZ39+1rvt21rJFyDXQy7JFtuxcUqj7fn6
8oKLLVp0tredYhIMdmoLUCF7ENOaGDHmZo/OPT+sEUdrYBo2B8VXZAokWO7UASgEcPaoF8Xp0Qm3
0xYNIYgCw+Xrn8zvX8QDhQeSXEbE7qzKAEwLCBnRHo4yMMCljnNsxVWsvH1e7fWTgxHbs7JmzJDY
YP3y3v2SQa/yLij0wD6Mf14ZWnRQkYBFWdTdqUZJJD2cpti5NaRr5ebrn99kJRu6tpYTC/lhOljx
tScmi1QdK5JzEnu2wN0OJqwBhg6WoRHdrTzMdpZWxY6tkZvDOmvIyTUQahQoA5kkV0Rl2a6FoKyv
HjohWugwsUFFGrfGS7fumuIx/1BZvDPDMl+BNQ5e3aMDsoPJvrjNb5Bq3raKq/f8TJOEGEzKotGG
DS7b7V89/bUFH5xx8qiiEizxTLpg2HpXLcNgcdyB5n8GKw1q4GHf3res+K8L1gxaDX8c5uFqYuuB
hs2FxpgWGh6aENRHkRXXX/sHwNujqfun+6TKWD4/ZGBM/p2xbGWjFy3x8VCiJWZLwy39YY6K57bP
ZUXERi2Hex2oqDmaR8yv1Dx5juIMPj9hIIKKewafncGg8zl/1tyL3r3W7FyAOe72QchEIoRl1ymo
Vpl4wyuzO898XDbMnyvCsuSRjYh9WE3uosv1esZ404nw8h9mS+idpxBP/2F/mXmgaiX43J8SsScr
xb3OHjhIcLn1u1/+TXkbGiUP8/IeI+rgrRgPt4V1lflHayO+EKlL8LBbzTL2RwZgZTDGju74D7Dd
cz+wuqo1A0vbliZqjTUbFF+UaJUIt8MnbZidyUTHVrMGlv2UN6qGP9nBC54jt/0lmxwcfIs+J+21
sU9W++22mGRLi25jQv+arePcZ/8nBl/DsssDpU+SLS44jmVsckIMDS8c4Kmxn0BVChbR2/v+c3P5
5HzFBrACxMLrXGXjsTtoiMtWgt7muD9Vxxrlev/x2hmsR31YXPyEBP1D+rivFEDEtjBA6a4T+NGv
GGhHaj94mOBSIXlIAj8RUbMyq1omjBtfhzfMX9Ujnoi/+KH1bQvn++KEJCN2duqq4EqW3HORZeDY
1/Sxa18mVTYm/QVXVXgXQNEDPubO/OcXTFF+x57nI26z4bIG7KmK1hM4gXf+BCELYL2pg4Yd5zD6
h604V6YiOHyqtJ4jDtBsJbhOwBjlndtqii2gv6TdfCaEK5b/NEZgeSFGkBRPLcXcoC0mH7+M3DjM
s//CdTPGnOyeOIFPCIcLOku7q1a9SArLfLDSJjR80LWSdk/6heWFIx7oXA/mn8YeTw/XHqTyoFRC
37niXGUCEs61nQGvyikBkE2anqvyG3iywSIKFIdy6RQCkn1CiA3ZutZdBo7MZG6dR/rTrFcQOY+g
xWkUIvo0FEBEgsPWGTU1AzyX59LSQIS8rk3AdNZHt32fTEMFn+26GwoCXaudC9BQBC2YBoulfVnt
Or69vkw8gtuuUr7mHFw30B+/CEoQ+za8vfaeWaGuhEa55nEf/Dew+IX8rutNb4AxgAac/O5RMyE4
BB0NpLlbHmjzRCo99KZUceASiYmXuLZeMmdjdZ7UTQ6kGjQCTk40aKrBXonAxPuavuD2Dm5F+DZ3
u+fprxo8dWCE0RhRpOCfJjNX4oK/vSoYuLIhm3DiNP2i+W8FqHet7utCk6biik/IRHT9+zvHbSxd
m5Z6o51XLQU/ZxkZ3ZVofFDolGx5wao1w7a4p3fauVoISH+1sMO4OLh4D7dVVra8YNF2ti7OSAft
POt1BCqkgBvDAeQNO4Uj2PPqdFkGuB3tjKaSkJAiAqlktCrLb7LdCwYNJMWy2VB9PueuezBm997R
SnS11YpLrUw9BXv2Mu4v9bwVSaUv4ZR6kVYN4GQBBXueLYrK8+ceD+S+f6sP6DF9l9oGGFuLPmq9
4S13yX+3z1a29PUm8U4zR9z3ee57II7R+//N+eIEjtlruzwD0PX/Xlwr8sWodJwsL4fQy0k05imI
yFR6Kdu7YLi07VKv1XosXzMWmJb71q6qlg7Z2ldteieX1B4nmy4TdB7k7GBDOoMqfqdUrp98t7QP
5jyL19h23rAf9gK4JMfrHmdCFdn75wpvi5czZniAOOeMJrTPjzn1fgH3JQSclaIOJ5OMYK7AYcno
iEHfsz72EWrnUe9Mu/yYLQ7OgKGn7DIgtiYcJC6jGfS0493LZFZZ/qYP26IrHoQ/t1lbnJ2huqWB
5NiFx+n+XcBxZDeP/friZr922ZR4ezJalJtAUuGfmeb/Nrvsn7xU3Y8kwhfvR86kVds0QfhN7Ydj
y+M6Mw/7di0Yq55NFDD57lVthiZOM/2t7WvVM5dEJz3BVDXAiOfaAKIzDOMemtkKXJ7fca7vUxxx
gmZteofP/uCdiabHS+pE+DEHgEHts1hxUkZPOSnSpcwSynXMHqJbmWdnd1L5GplwhPhaoF3ZcTuw
sqUTSgYWUFfYcqKaH+07WMFgHd9ZaZVaNGGdjVcgv5vzo91zosqYZTopBNipauqGNy1L3MF77HT6
j4dwu1PyQnTNrZkYM3Fo4uZtuOVDvOQ9JtyJQjSfvpd5YIX62xWPV45b229YMlfFWeuX2NGWgILH
b6D+97JO9IUrXI7kjMUpGZf5RmF6nXd2ijlscK9jmx/U1qrIoSQeTZyUMQYy2KuFe/VQO+e8WPHu
h0yTZtlXXBd2oRZCWoIRg61yAI96D0VqNHCtzsw8sZnmUbPNxT5Ddq/iexcbMw3IiEYDz2zROdQz
K8q4jVl0VYOg7BSuKvxueTcFSHo1Ogi98xjaFU3M6TLbO/MRV7BjrycTkBdhCJ2dltGC1rKwM3RF
UJFtXbDisjWKvPeIdh7As07X8oQJR7BdZsfbTkK2vGDEZgN+5yLH8oCkPrpa+UhMGFozHW4vL/ER
4rBMV26+No+2d25G99FBO1/Q5sM+yYhTMiO5EhUzbB0Mv8HEtmieDKCatPskI07HNCNICBlDyAVF
12H2UxTGSNDNu7BjPVucitmaoqw3H0bVoFMKHMF32sb3GZM4CTPwlIN53tLObVud8OzzZZrGf/VJ
/3n7TCUqI+IMGy5qAPqG5VNbf2oMNx4d/QVgwwrfLFtesNWip2xg4MlNKoCyuGyIizk717qqzinR
SHEgprG1mdad4539CjAdTpmkWr5z54KptjlId51l9s4cszY8a4MUIz2urQIIkwlGMNXF6AZbq1v/
jJe7SNe6eGIUgDuzwlRlywshl5gbGGTX2j97vXm/NU5oudr9ULoKc5JEKnEKxs9NBpbIyj/rxXDX
jxgwc7O7yujB86wiBJAcrTj7Mg1Np3seBHS9krMeIL6WrhCObGn37wDSd2Awbd3CP0+kQ4jtDnzs
FIKRLS1E18LpiNbZzD/PzhotxDis5U5TEuGGidXRtuGQObh9D7RsA56XjxUlu17dbXH4JRsZoKTz
3j/XV+w3fwxA24ZbYVRsr7c9jUxnhMA6s2oYgRHk400WM2tHB9zqPIs7e9/zijj+stRlX3kWDtVP
izjL0G27TsXOu4MtWOvA9LbMRsiezsb/zNQ41Jn+7zqoQLBlohGsdStBND8bsNbJfs7ZE6jxgnG9
T1UhRKKU4mSLq5e2YTIc7TyOYTlP52HcBc3k2eJkywBy5jR36ywZ8/k4sP7cukN0W19kuxastOzM
rM17liWg6h76c2cPaPfZnEGz9tnqh1mWunTAzwKxsIpFhW0cmd0rlpa4X3GGpRoppq6HAc6LbrDV
BgzRVTSA2+e2aGTLX0X2LgNmbbO6Gu7K52kdh6+MUu1CmW5/r+di+HH7E1cpfyw+2JZgrU3Xzc0G
0tyk87tjOqBcPzfPtZNitGKJeo/te4cSJ1nwfGNSZK15otvpc+doelBvleqNTqZBgtVyrTCJkXs0
IR36hns/dpV5jWxpwWIXPA7RzYLFksZa31bnOhWCJ65B0YwsOWBxoMXMadZ7LnaeOjpIzreQN1lc
+6rhB4m/EYdZ6gGs26mn0aSmeVJs9uM0kzvutfdtae+LseJMy9QBUrea1u5ceFn9tqycXKjvp3vG
H7w/ZNfvDUDjSCq5OS3nsfe3R97kxqG0ykqxd5n0r39/Z16Z7W/ZYCFSuT4NWz8/OS3eLaZd1IrY
vGC9FgYTACyU50lbkbhx1tAAxaKWrfFty5XtXrBct+BoOK9om5T1FNdkfrAz66jjbnJ7eYnmi2Mt
nFtLWnlYfhnX0MTdknZ6dHtp2c4Fe03twSNNjqVTbYy0hoeVq8UgotznNU3RZsfCnIlm+OcG021w
nyfT1QFwrtq9RDDiaIteLTTzdKNJqnnNw3RDtbZunO+7RHOlVn+vkniHLqhN8jbpNV8PskrTAmf0
I8JGRcSS7f4aB97p/Fb11HM3Gxm9NoSdrp0nZ1H4eMmxfkAVLmanwPtfk3TmkFTgOFrX4tAaKrJP
2fLXv7/buQdUYTxKQzSjlh2LK+oha39t+vjttuRlgrn+/d3y5YD6hdFi9673bGRGQFMtur2yxAuL
Qy2TtWkr8fUmoZsROfYc1ISzcNVdXNqy/25/Q/I2Kk61ULvCjaGhTeI1PybjiZrfB+c+TxNSXdpc
hbz6eaMCqLf/FhFdW7DxjGBZtQcrbtYzODm+m9r2oG1VgqQ5qOY26Wi1z/eLMy9+TTVSdSjMrOB3
OZfIxB/0fkgVhyI5bnHipSzGqTI4jpsgKwnqglmHeeCqI5etLpgxnotT9FqWTbLxxgwKUMiH5mho
CgcnW12wYYu19Vr0RZu0LYkt4h5Xu1I84Ut0VWyYMoal3lI3b5Lc4/E0orxfbj86i31ZLOfttqpK
7FhsmpoLm621psEceo5jBSh/3fyvS3eRVHq2OP3SXTGomLM0iVXx0zq6MQct+NotO/VGiLpZvxDQ
gcH727V9RHH4y6Dv6pnGzoWXKGtbRycftiYZ3DaYyzJoKJJNdqxVQIoSJ/Fn6u6di6PGRLIcnS3J
lj1T8oRW9qAdnvsqMeZz1u3zo38wR999RJ9scPZVEBAfXnq0uhZG83JbcT6fDvRssVFqyYHJrg8V
oC7KFUSb7CsjLyb/hlbmcMG4XbFWSZOWsc6+Vvzf29+U2IPYLmWzRndQkWfJplnnxajDbK2+9o4d
zq63T6PElikwP7qLl8KrmvUU1Mv2UvfG99u7lzgKsVmqIkY6t17aJOijOhdG9iMtNMXNRSYYIRoT
g/u253gNdIfzaOkAg5hvqZ6YWvFWlcTZ1bBj69df9k6b+torh60amqQcuphnRVhMzhd/dY7u0Ct+
iUxIgkUPqHawseAoBDXpfeH4D2m98/6lCxbtrmuaz04NtYRAqupHUaVnUiNBctnh9glLQrI469IV
7sjdGSZh0iJcfeOuwj2D9XpY99UB1O7BUD9MXPXaLBOVkFnXeHtIPa9vkprTQ+n6B4AjKALPVW8+
vkN8oFxv0ozklolTAL1DmKOvjK0mZhJUFGKfq+sH1vXRXrVtNaFH3pCH8ILB6H3h8z9r+Xr7HGTb
F0JyWrTaCuJJlvgaS8Y6i7KW3mfavnaPD/zrxKO+sWV2m0x9eqxT/uQXxa573gcKdprzxW9G6KjO
Vj/w3XmNx67f10rygYG9M4uRVxM2boOoCblFhDmIuNzHDOdZYvfUUI1dt+kWLqkOPwz+tVTsRqOh
4kmRnapgv2Zl20bD5zoZmifTe7PWx06lMJ+bkiV2T23dPJQNxpYTWo1RkeH1cKp2pYcfeNirPF0Q
tLY6aTwrsMc+XjNV8UAiELFZqu82D62rPk300n2sXSdMO/2t6VQz9BKhfGiYqicrM9u1TiD2iOos
LpSaIltaMNCmA/lKOeAop+rFcbq4mXcqidgtlfrcmbXSaROvYF7Q0flHCy7hgKyeCqnjusdPfKPY
MNXTYjV7x6oT33w22jeW0YBlz5b7ayl+7XJfYs+UZxqg9zOWOhk7jGGkeKadungDSsXt5WU/QAix
jLJsdjAskVQsKfMqSLPfU32n2W+DpZg3/Dy1tUSUYZe4oI7HSGmSGy+TFXLtjrovdP2SmxGAKxQx
SqZDwv13RINR3XMEW8tk30uzocGQVT9vi0hmWUJotdHAs2zuVT9nes8xoeLkethv62HX8h96p5aW
juOKA7ZmdjCX6q7UrUgrVIRPkgMWG6YMv+FmV+J532vN2NSq44zGOEaNxNvyn47pMMUJSKQkdk5p
69wAx5DAIbdFMGdF4Fc08Kx9t19L7JnKydouZgunvJi/s/WlNr6X6xgQJaGGbPvXv7/LZm2AhAA/
HNvX2ofSeVjaX06261ZtiVDDtUXIuKxY2raeWf1M1sdGhWIsyZ3ETqnKX1owsTvY9fzNtO7r7iev
h6Df6XtEhGFHt2zXyyD02rzXjW/sSpJ6vq31EoMVWdhLwI6k1IVX0OpLunmhNajqobKTFMw1y42i
arW8S7quvXOdOZ418mS53cvtjUuWF7ukMs1yK9qlbQIMzIMBiG6DVeeRqOhRJScqdkl5Vjt7pd3m
SdaBnxNMwIw6L23HIqJl0e1fIBG92Ck14q7Oa91BmwFfjqadfe9Z83R7adnur39/Z0XrqDsbhiuR
OtVvM7trOjvogNrRfL+9vGzngpGmc8FIoQ954lq575wW/Ke594ca48C3PyA73OuH3+3fz6fGK3F7
OpebngMkiJAg3az/tGrOdn5BiLeaiV6vtDOqxG6LR4f+Wyz62ez3lVstET2YAglunnTI38ytoNPK
0Jv3ikaIsHOF15DchFltxD1pbX4wVhBb2qoq9OfEN54logZ3xJ3tqkAEp9yOuqaN3eZVYxh+5zTI
+hmfcu41eq5aFQmd5KzFBirP8O3KLUiVtA2Ne8wZ0XSMOltF5St5ErPE7qnadPOFd02VeNVTD0Qu
3zqwdjx0G73zp+ahLtzAYS7ghJdDW64K25YYoIgpTPPG3vg4Volbef9aFlKW/ugQQPObpqrYIzFC
EVe4n+bU3a7+dbJoVJn+hTiZqowhW1swcH9sV7C0QmYZGN7yefntbsa+KCw2V1FwzPYZxbSrhZHB
0QfJoLlFdsHiXZ5DxBRGxzKzFvACnUto00z0k4YKZ22rOnFkykr+dkyZV+Q1SuLpeSZr1A7uueuG
Y1Vsit3L5C4Yt7aZ3LJIWyUsC9zleValPrJ1hVi8Mh+Ao07dYaT1OjmrY5KEGKuqP1SyuthUxdJl
8juGXdfGeilpk0d2tanw6SWWJLZVbfYyLhT9JImGF3mOYVPAKY2Aet13rRPxgr3GTMFWU3SJvxUY
5PHGaFqnR32ZnH2BRmyt0kvmeQbD+0tTz8eiNKLNyr76fq+I9J/K3nHEIh363EGDznv9LXNeRm0+
9VWueFeWrSwU6PJaG2ibbfpb6aVdsJr6G95RVBy1ssWvt6R3Ab7WV99rmYGXEa8IfdeLq7I43PYA
nyoMJHL9+7ul5zKbbXNZ9DfqP2CYA13jYV1jeF9xC5XtXHCNfCvHvGtWTJNxF9Mc451uqbjVZTu/
fvLdzsvFAhMzkO5Pc8tzesiIn2GWozfRZDKityQr+2ezHrtdrZYQlJACZZY3g4p5Li5ZwaNiPLgt
sMnsPDBUCCUyUQnOcq18r6faVFwWTBgguoec7WLSwd4FRwkuFHdeqp5dUEYOipodkUEkuDiebuuQ
bOeCv6RV3aWNydwTW4twsoY7Z9jFieF8gDKwdZcMoPNgl6ZIrPpAfBbWACe/ve9PwxMWF2yWoJDl
wZ2xiw+ePzoHXR5pANu6vbhEPcUq3JDSNBuctrjkvETfTVK6XzfrdelUTwsSoYulOG4S6hQ1B4uv
4QR6VZ9qUzXJJJOLYLQ0tdA635b6W28WmMItD0TjoVGsx9uSke38+vd3hmtjHr9C36N7crbmoJdF
xIvft1eWbVywUZPyChl/Xl6G+tGejn21BoutCB2fFsagLIJ5bqY+LVM24jzTOWCNG5ZrHThTF4zG
t9Y4LvMLBvzC279DJiHBXkfaTRoZoJhDh4aw+n9pMUa3V/70XQ2/QjBVjy7UxpiBeyqNDVgFdbDa
3mkg7F7X2IGNleKIPz+ID5AFGKqpwe/H2YVcuRx4PBCA5WvPt3+DbHHBbGffGDRaYnGW/UQmHxBy
wLiaQkCfi/4DaMHk6auNJIRdeFEHbQGAzdxVnKps30KoHU2vMBkl7ELpY21e8jwqyb4MwRYx5tKB
b0bpjOATtX8Vkx8u07Bz11dBvbPWEuXswRtsdrEoi/zcOrj2eODKK4JM3oLJ6lTbcq3z2QUvsUHV
aZE9qtplZUsLFku3yuQNt4qL0z5m7hK3Tr5TvQX73AyPzJnpskvHzWC07XvH/85dFaz/55HjAz5B
r3cec8uCnEHAdWiBzDTafuTlzX0NYoJdJiSW3TrT1jHzUpYXNKDHhkMA/pzTWJuHfSYq1t303sgy
xqDqmjHeWysopAt/Ccy1VczsSExJBHNz69VrMMSLhGYoHorUeGrdHORrKkocieZ8qMANk9M2f5yA
9z+D5k9L7ynKSrKNX//+zprGKc/GzbeQcmyAr3RAGG5VD3zZl9HYYtltHCe97sEacCrtJrIN5+S1
4BYuHUUH5efRwxZhGJF5LbytNHZp+XHxv5hT7JEwXx+9XeBeji1W3dg4jh0g3JDuoRbGyBqW+qTw
Y7IzFWy2yVJ7pT4tL11pHLbcCWmtaHiQSUWIqWWRMasvcuvs8yImxmVtrISZv9z5f9uo4oWR6I1Y
bqt6F80mqeWctFmLnB50aguN1mVV1DUkLkcst/VdM7Re0bKLnX8n04PhtEicIoMqcieJ7MUqG2+t
2tM3Vl4sTXtZPJsGaL1WuJrPn2CdD7gEJiWlN4PTGQWZ4WBaoT/+a+X/65afk/nFMe519qUgKgwE
2Q8RzLe9ViAM0paXlLHIRtLhuKqXG9kJXz/5zjM0ub9ieBJHABgNjYUm3rRMFeq1bG0hyDZ5l+YV
YIwuVb6FVWX8tNMfS1fu82liva3FfF3Tttw5Gab24GrbXUaMxw3jcbtilVhzW/2FD/nM2KVuH9zy
Ne8epkLhz2RyESx35WPFJtsHkGl2N0xf3eJsd3Vwe9sSkxIrbiy1MZ1JsW1a3COFZNXzws6aCndM
4nPEgpuGNpl8SrXiMq7nZogzTGBZF24mZfHj9vYlohHLbZtt2jbuBeS8ASrwWOXd65hl4122Dr5C
QLIvXAX3TuHbESBPHDO3l5S8ZPyL537f0v/2bf76yXdLT1OPqRHbLi+spOFY8djt88DSZ0X6J/EC
jmCqWePWmjnOzmnui/lhdQvrKc1qrlhddrSCsXqTW6RuPVaXzT1n5HWjL8v8m1j/eSi53BaPbP/k
b/HYLiB2p7om58KkVWiWvp8A4EjVWihTfDHQ2k1adKZjn8ol9YLJH+60uX0BJGicAR9v3y8QDHex
/XHMbLyVjZUbzIMN1J5asbRk+2KBzfQ5MZi7FZcqfbTXIaD83p6fM1VfkUTrxfpa1li5ozfY+Tb/
NIZvDjcCbX3dJRWxjJZ6fQ/k3r66pPMWpC6Nan+nsYrlM5bxwqEmtu0Pr2vxgxC0KnkqqgSZyAVz
dVe3n/1eY3cg7AJ6P7Ex+aPHVWMoUj+ZzAV7RZ9rT7mZsjur50fT+qfrCIjBqMKPSexVrKFZjt9x
a8M1czanoLRPJnvF1FfQ1XE2/dh3sILBkmUFBsLKq4sxOYeRATuZZ4q3W5lsBGutIfzacIriom9f
uhbvQd55IyowYJloBDOtUvAMWRjOuRjaBYlb4BBQrzpAK/lhqOKU5BNiNa1luraN61Bdqg3PcVsa
mh0LtrzAnMvPqX6+LX+JkMSqGjoM+bCVc3Xx1uHA5vsSFUFqdYfbq8t+wvXv76JVWrlgeprg8D3o
v1m9uk0TDisejZf2MIHs9fZXZHmyWFrLWeHZBd5eL5VZhXa9ncGiBEmdwcYeNFkZmfiz6f4cW1V3
o8SsRSyDNFvd3Kp1uDr3uFRhP2VRv4BsSrW+JIyJhJwrSRvSsKy86+n/Obuy3sZ1ZvmLBEgiqeVV
ki07djKTSTInkxdhziwUte+U9Otv+QMukMOEFuDXBGiZZHeTbFZXjZFZzWE31hsZQ2da2YO5WCdv
LafyrQMC1+/sMGu2kp3Ol5RYri3DNKa8QExMVTisKwjWhygphg1n0k26Es9yGAsfDNzFyVv7O+uZ
d+POYSPU0G97d2CqGufYFujY4G72B0rrj31H7vpx64lNMzUqeYGB98EeXLfl25x6ATiSDx7o3/x0
i+5PMzUqeUGdQAV4IHP2Zqd24Fphm/5a3DyQ400oKYep1AUWJMlcQBsRYXh4qOfHJuGojtz0wPyB
uYCYubFaDHtAsdRR70K2qLVuO/KQy3q8S0CMZ1DzSDHvWfecpEOwmN8dtivHacO+JppU3gK3XlMH
Zz+caM08asfxKWebAF6dbSVSZwmlh8LH3u4tYx3Qfs2Ctb6tTQYrqgSrs+CNuTLy7G3w/O9rjw2+
Wbe6D3XerkTqnIDKq6ry6k2Uf901asmvZLztXqsSFhhVuyRQgM9P/QIJb68LJPtV2be9ITGVr6Dq
L6XRcs1PlXjpoaroBvP6jZMB3EZ0w2MuTzkfGhQcprIW9DSb/dQrq7epvwPZoST/yOG+Nu6c8YEU
G5u6xnNUYc6uz5a1mqXxnAOIyZ10l9lb5XWd6UsGehdQ3QiS5Da32lNT9jEfu29JtpXfNV6janOa
7ZQWvtfmp4S+2v13c97XZA6uHxE0CVJV5AS/+0LsSlZvq/fTE2Fl1IGPU5VnFjd+QAlWMq3o3DBG
81ttP5bLayb+seTOmbIN858rLcFt7P/Ou3CnMRkq2E8hAzbdi7F5xdPprhTDn8RM0UEDuiZnPTq5
BNdiekxFFnrr1plBtzJKPNcmoZXoffAjzE++h8NoXgfrlN12IlHJCzKntosKGOW3NTcDX6IjBcIX
15dd460qKGo2c1ZBR9b8xtuvZduEPt/SVtBZVl5qWyrauTGxHtJ7beR0D+ToLQ1ADlOlXvpxmJrK
mozntT/45WuJ+pGXBmX9OpItnJ4mGlRkVGvigNbZvfmt8e5s09xxv8AFo4yJf+PNUSUuoMJmKAXM
2AG8B77YoeN9d3AQtzi4a247NajkBeY6XThA5+ZkiJmhDJYv+1SYWwGncXkVE5XRZXBNBwPIJbpa
8iLIhp+m+e91t9TNvxLMRg/yNn/tcFzrhmBMjxa9T9rHZHi6bl7nm2q4Zs4Erib8dtkbuJTM8dTc
1AAO51SuvZwu0swJrr2uX6JfGvpcN+YYlbCg5mtRSINVb9VyKsUD9WNvS+RQs5YqGMrPsGtNl+Rf
ijxkuRVa9hpYxlYNRrOjq3AoD5o3MiXIX9PUQpzE3g8O2S0CnRZZFadc7Evb3niP06ysioxqqhVS
4RU+VdPHsplgfd54itBZvszdu33dp10nSjZdfOaPC5natl7j696om/3LF99ZJpZVSROIord02BXe
Pq125hZboaa88EF3k9PcrMBBe+qy/gutkr01uQfm5n/Tut+Bwfe2QpKKj+KsYEZC4JpjIcMeDAFF
2+wlHzcSmSYbqLwEfMIQChvhOrm/2uzrVJ5I95tv4Zp1xREVF0XHllt141Zvc3cc67Pl94GZfl/S
F6v8mqa/2Rw5W7KAn4/kAzFBh/a3kYG78K1an5I1i2jypeJ/aH/bLfQDM4FRDv7AhzJ7o+JeGiLI
gQDotxj5P48Aqmq64K7PC9bOOPu3UjYojpdQ7alyECbedBj5QEzQ8vwiL0mqt7aEYAyxd5Wgj9dj
7PPeFucDMwE1IXDjlT5qI/dyx/biDgKlUygj6LbH9CZxXnxEiWSUybsCbwhw1MUJS3DXr/2f67//
8xzxgZtgAW9A44B/5ZRRY9+aZWiY86OR9V+vm9ctrbLfFsPSMrfO67c1rfepMZzRkBhdN61zeWWv
9Qqzo3JCz2Rh8YA6Xz3vnvpfaL6xsDrzyn4r2zwdqWFnf9yinBpAeevEPXRTWqbfE7qsw1drKgdz
YxU000SVsczgj2x8q2JHY6idgHrgPKI4qtzm/mp1reZ2xhf0kh0r0T16aSJCEFXedoegan0thTLH
4jkGO3bFAuX5RIYy9bYQiBrvVKtrdp8l0PJKGaiI56iV5j53kqDut3p9NOZVxNpQNuOUguHiTZYH
2/qnA3J4i5JJZ1q5pZSz47pGVtZvY/2r5IHfFkF+W22fqkA134MaExm96s3Le5QEj9J4FPMTNGTy
YaPWo/FHFavWzIPFXHSAvnnNz2aeQ+6K3fWo1c3L5e/vziSu4ydceE395hf7Di3xs3VInOfrtj8/
lFAVqIaa68CXrKrfXParTebAqZ7X9bAYJ8m3iPJ1E6MUG1avoBD8SJsTr+SDTKoDnfvbrswf2CEM
u8utkfXiLa+no+PnERnrW0gvHeqp+UWW5lRZXf3GyfOQ0ICmQVXeVrynnpIpx8xNc0rxu/HmFwLj
/5qL9uX6imqmW0Wo9b5p0LQQzallz33y09rC6OjsKtFJQVLdN0juJ694GsaXlm6c5TXerWLSPIdC
pteC3Um8SfcriH+C0t/fNheXjepd5Pi5IQaDwvZI4jq5Y1s9CLrfrETk6A1r3Va+dUxb4F59Cabb
zjL9FyHEFq+Hj5/4sfL6gfbBGRvIJVRF/ic1173Fp7CsijiH3PYsICFenWSKNLZu3NQ+vxRSlQgi
XTJIuSa8foP6oFM9FeOftfrteIeiiKf59fpaaA4HKjoNd/yS4jJ4iacfmf/jwt1gxfWcbGzYmkSm
otPKZfKom8GHjOXr6IeDNUS5zwPbO/hDsXE51IWAErUEDQlrM63120JBwGam01fm+Vsnet2pWAWq
DTXLpmSW9cmwupal4cTyEo0hjT3YPMKtPR9Ct/CMZ6t25mMjs2ZfLb0wnnCSdsy7bKTmz5tWSn0+
myaLJM5gpG8TKm1r8liBiiW3vsotiQ1N9BAlKgsDIixrS+q30qkBQzCiUsqgW7eanTWeoELysr6e
OQQ167e231NU8tZjLbtgLJ7zG+vnVAXltWDiKlllMWi/8D8V0OMkGZvAH+qwq7dwAhpnU2WDXGu0
VoNM9LgK4QTEm7pDCsGWjTK2Zg1U1aC0n4oG46JQAAeNuWc8yLWPs2y+0fxlUO8SL1rtatI7YNZk
tEFXXJW9wJWbsERD20a86wagnCoqsWZNZdr4wtxXx47W9GA1abEHEHjdXY8D3QqoFzGf9X22luUp
cwYpQrCyA9fgZD1aqa5/QDcG5YgBmXTXL1zkLLp8sQAMWIsnY4s3WmdbyVV4TFhJCTm64wypx8nK
ghkETkCNbvx0zdyo6Dy0Ejtm4jjwTiNtw4Y09c6vjOVG68pZw+Ue7TzMOZ4dW7Q2mDuj2VIl+t+z
wScbqwrOs+eeLiyt8j9u7UdsqB4b4D+spbiThX/IXftIimmHd/0HI0VnJHRWoHd4Loj14lJy7Kbz
Yt2kMeJQFcvnIleg8zV1DmtRAZQ5UCsgmfCBo0S55bqHaTZdVXKISTImnlMgUdnFr9FbHvw1vZ/9
KfBuPW+qzBhTnhkOSxJ2GK2p2fddnh9cw/73+u/XeLGK6Uuz0cxaKNgfUkaBjMqXIiQ0WfbM6TY6
mHQzZP83U9UEotcjQZysCT80xQpBPxna7XiHBp6bcPlU1R4i6Cg3gDBwDtMwHqD3FC4r+cJ5t7HG
ulBUIn0pmSO5N7EjrZc72niHyaoer0+/xrQK6nPqcubJsLKj6BhkDs2mCnsqNy5YOuNKkE+dSPjY
44JlLH9Wg4d+v8WTqfEalR1jpLZXjGvtHGVuxTJ3A8L7U9kW++uzojOvnF9IbfoTOmmcQ2X6z3x0
73o23PPWu62QoML1ujxJSpHl7YlYZXJXuaMvAjIlWy+2ul9/WY53W/PcVFOTrCMKOOm9Xx2a+qGg
/1yfGM01QpUcWqFdaZfTXL8lDkhsrGAqHjOI1jk7zpewnzdygs5vlIi97L8so3791jHcnf0iC3jf
NsH1IXyaDgCOV4LJsOdsMayFxpl4odY9LQEwnddghojoTR9QQ2psx35cXEljuzGhFVEDRLw2Lg3N
yYNa7LylP/TpJBGUL/67ymk/2EWxTDRujDV0zPHe6W96x4Lpy7n7nQMNtm85HfA656KY/+TgIoPA
+cmr5b8dmnBpXUbXJ0o3AiXKQM8OGoERE8WL8mj4y664SZkdA7hExrsBWHSwe3saaexMAuxyRmiM
XtSw9Jb0APOXAb0zn45mb+VVTuOc9ndzucYZ6BUst92Yl0/jF+aVgy922cnOjYLGy5BEM3STFrIj
5cbVTzfpSmzl5TKWrClpDC6aSPI/c7+F4vg0N+Bnq2fdvi0X9Eka5zEvXXi7ufdceZLgjEXPQeih
F64EidptrqMEMV4oqyxhWGCzBv5TmFElxo3w1cy+Wrr3jP8P37TwDoPVhlJ6b2jc2VhczfyrxfvB
FnhfLXLjnPGpP9plNR0mf6ujRmdcCdwia7us8JATBtfHhZtfGPhSsXHI0ayveql3CzeBHM5qnK2h
2KVpbC+vcwEkEDSmxjRYrafrS/vp5Z44KkSWmjjA8q5K7xPri1uuP+oxExG4Xb93ZdnuWetuYfB0
k3X5+7sonjp75jafjHPpN0Yw+4u5E5wNN7qREsQAPqOSys3kDP5VuVuyHsIW2RLlxN2oqup+vhrI
g8kcx16SM2PLY8aK0Bbmt9uWQIlkp5XzYMuU31t+yvaVUX3pC2R+6ALL0Ok85wuTW4qjumhTAll6
XeG0osQiTLIERYrMwmK0X2yn2aK81HxBxdB2ptNlQ9XwexCp8YCtf00UQ4PJ3ZIn0NlX9mGRWZ05
8Irf2zUx9gJsDAGpDbaDoNbWZVkTEip+dpHGWjTzyO/ras2DwiFBCggPZ+zA23SfpluIAN1QlA3Z
zEeUiFt8R64k9qwqGvP6i003cCU665e/v4s3HOrAwL1k/H4urH8AYN57vhWWxRYHic68Es4dJaxv
QA53Np3MC1bwD8TmQP541N7SndJ9QQlpCsbGCZsOv8+lhWrOb8efX+lob5xLdYusxLNMxSRSsK3f
NwM7tG17ZxTesVj6Y5f4P816q71QkzZUITAwKq9mN9U0bl0ZUXA+mHZ1W8pTgbPEAMXlaLZYYEN8
Bd3XPklJzNbl+XpWunjhh7IO+cgoeJFTbQkCbViHMIMU24AeaWeXoEPs+gc062spkWw1sk1KCR5U
vxx4SKvcDiDFcEibrdcFzQ6qQmk91P4h+E2Ns5gojqPrjnLvsZLeqQVVn5nLfb8mu+tj0SyzCqmt
fHvtGOqz5wxK1MxrD5a7bCyzbh0u0/cujllb5l5GmXEG3e9+JM7JonOYiXpftVuVcd1KKLGcdJK2
RAKX51aQ27FJK6E01k471xpuAtTCm5RgtiBVYdcLobHhoKi/LtKJHDm8DnyzxKkbhBLQo+slTFiM
xlWd/FipmwQmyFmDKs3+Xl9j3UIo23SNq4FvXxbCb3AE60JZnYntBcMW5bLOh5S9ma59mg2cGGci
+hmnbAEsFCc3sYyTD3yDZWYmozHhOGksyVM62V/KerotkFWAbcZElqw+dhow3GSYlpSBU6+ZIzvx
t0JZM/cqyHaS7jQvs2mcazaXoHfzDu68oohdsFi04pY6Eabo8vH3kebXc+/PyBcLLx44d8PWcuPr
vqNZW1MJ4llMPXW4hdrN2twtmXnq/O+3WVZid4Bocdsz/GjqGN9tq6bRQKEZfd24JqZUhC3JZZty
w3EBJUifxqT7Wbs86GWz0eugmxUlZNuGCxvP/PzeXapvhIy/p8L6dv2X6xxGCdberIyyyRCs0utD
mnVHUQwRHgee/N74e/0TuslR4nXIaCH6Eb9eeE9J9pWTPpiSP7fY/kAzmC2iK3mCXODYKYuypn3s
1kE8WHN2kxo1Yb6y+zaCZ66/oHxg56m/96fEv0fRC+Tu1wfw+dJ+YBs0arefOLSFzxY/j7z/Lqb8
39ssK1EK6b+xLTNUy6yB+NFcFsOXNLWd6DbrSqDWZK3l2COcjIJZd10iiqNBK9y7r5v/FISCWVei
FZ0Z7iIrQeKyE6FJp4AP+8RNYkA6j/k6B774JUxz4wagWwNlz+XJVLTZio+tM/hzxum1cesNfIvO
tP3fVAl5TLk4Rsnv8Xp7ykDyTcphYwU+Dyumyn31xVJQ1qPMjWe2uHC/TWL6p+n7w/UF0P1wJWiL
uVomsC6hakb6xwuN+96vNhurPj9wAqry31kZDMIXT3A7Zmbxe7HsyOtl5EnzuQU7sW3ZcWLaG289
mllSeQjFOiRdOdDufHk8d+ZnKTwoYj7eNEkqtjPBlNRuSgk6wjzxN2e8awOHrOWG+c+BOQTil8o8
rakUC3e6M02HaCEsRHPenhsPlv0CRuRHE03yk0QBBEUJSjb2ms83BKYqg1WAZ1QQrrbjpcj5zwnn
kxNa5mkAXuTfJiFbzx0a/1LhnwsF9SyRtXtK+2WJUfICLTIOL3xjX9CZV0I66We/cwHGPS2e4TzM
o49uKZaSp+vrrpsjJarLhLLZmD0SGwt/Ev13N/d2bjGcOd+ans/bUbD0yr7M7GqRnmFPZ9CXgrB7
CsX0bRpOZf1iryAGR3nZMf6tkt/XB6SbLiXafaed2zpr6Xku6n0JPVrRtxsZ8PP6AVNRoVnjF0SO
Bj035hlau3FOZOiLsEOn+DrX++u/X5NQVPZCkBONrlHgI7nRnUCezkBhslTjazO94K2LVHQjm+i+
cxnku5NvQ1GFSlZJz3SgkbTfvHnZGe0UMaDyaFeFbXWTKDT5wGmYFX2WN64FbazZcANBuiagfAuc
odldXWXz9uSyWmQ26bmWb25XHla67ryShKDixSHkYbFffNHvri+NJlZUFTEvM5uuGQk7ryB9dLMq
rKssaps7NFxG17+gcV4VQ+rMNvfZiJpOLoZdO3ZtaBF3udG4EuqFy1yGKzk7e0b+OHb9iBItOIyu
/3KdOylBDmocUaydy6AFtYQDrcNy8H6n6xogD3Ju3q8VC69/STdHSoA31phXc7/Q89qJIqj6eQmr
C0fSdeuacagAUmoZXiKB6Ttbso5KZ0/SH41j7gf2SviXsdx6mNW4koqvBBPBAM66jMRNMgR+be+b
ag66ujw2ADBdH4nmuKDiKy0I4lqUJ3ZMxzUQ3QvL/HCxf143rlkEFVgJGUDRD8JDKHTZTly0ucZs
er7NthLSa1lD3cBEmFG7lCGx+RDzznA23Ec3LZcRvct7KWFzhY2IxLL8W8jveJ8K+PLrtl9O/mub
jGysvQrh69M5stwi8OZh4y1K5zBK8Mp6KafBMOwYurj7oQIlmyy+MG5BqnXc2Hl0G7WjxHDjrXk9
jlhUw/pNzKdiaAPPi5L0Vw48Wj0/VVkR9t5NfXSQDlPiuEuSprEd347XfngapDwAsPPciEeb3dTz
A4pP5WwuxyH1CgMRMDeoNtd1/cMrXCuY5/bv9fXWnWpVAsTSmagzS+6cKZVRP/8srVNreiEo/YOu
EEFb/8iX76l89JOt1nNN4KnIy6RheO7PHXYuoE0Sut0qdqyobtwiVDRlT+vZFrnPzmNGwwraVu1K
N+JO98OVqM6TaaKym0ns0hSthlX9Z3IAYri+EDrjSlAXol7NkeJJreNkOhmrU32D5EG3YV0TeyqA
smZGbU2+iZRR/YZ8bp5Cx8LPg9baSKY6+0psz0kJqWuXkHgyoTHZB4OM0JnS5vnG79fNjhLXCxrX
2z638Pt9Gflk3IktWgudZSWGm7miUgrMDBQh94IsD6k1bWQjTZ5WMV5OMxd+wXtcSIc6sqfk2RQr
OBen2+ZcxXaZDepqa2vDY9Ya3OAySEvcRNH5nTi3wceYivEawYLCvcF3T+Ni+F/s1LCrgKWJ9f0m
n1cpEPGQ1i2Ni7lHtWQ/DON+MLZeMDUOqYK7XJrTtjMQq9mwQv7UNSI3S18N1zlwZ4siXOM6KsIr
514pahML4NMxHsHSM+Vyw991rkP+uw2XvKRjU6CEDX6kL72HUF0r8oPMzo/bZl6JV8dsTXttUSsZ
mqDz5xAJOLrNshKpyWQayegyTAoQh1bhHlnh7m4zrYRqvcp5zIEHjJfs3sxFzKR5uG5ZM90qnKuq
yrXNLKxk2bqB5ZXBiHYhbrkb5jWOosK5+IVaG8cSEtsifTWNoQ+IbdxoW7kED5bX5eNQkxhesvOT
GUrCW2AD3c++xNa7c2ZRgRuGdzBdtt85+rLQPnKbk6jwrd4pbKc2KxIXk/9clTl6as2byN4IU9kN
1yRPuGsg64LyPiqN8dDTrV1UNyFKVKJZ11vWGqXpFswzkWzNNrIsb+Ox7X8cUB+hC0wlN2xyMXbD
MBvnxqdiXQ4T8ZuKB7M3GvNL1onJ6qN0KQ3zAAaZJf/XWbrZKvZiKZzyYfT9sYxAt2BwM/Sack7S
oGhStBJlwBj13W3FeaJEt+cNQiRQrv/jSkKcENpMYKU0R5I0tyU+lSqxgGLY1HpC/F3zPFu+M3ex
7ahqmrT6Li3BbkPpfOBMdM2ZTb3L0r+LD9YdsczypeRAQ3LD5r+v5xSNs6iciaCTrAfZ5+7fzqzS
vYfXgfvEHbYKOTrrStizbGkTZnTuX8BFUEIYSrYbh365LanYSuTbpuUP0p8BhWvRCvV1TuBdO5Au
i5vUXwhTaROtzBo9PELiA04P4HJVyENfpVN029RfJu1d4moyL2mgLVOj77cn4s7Px+6pzo1kf938
/wjhPolUW8kD1C6EMc52A5lb7ycT35pZhu1UBxZohFNmDgFEoJ8d0LbUwysqlIFvsMjvmb1jHOdM
d4uVU+cDyibuNu0FY06RIxrQ1KFTPKqsLYCzpiipIsDsGkpdvgSQKsjFP0tTh3ayoJLH9w2o5RL/
X+hT7drNRlrdSJSdXdppaZVoM+ZBAQUEVs6RC/a666ul2dtVOsVFjKQQ2L54YHSHzHIDlsWd+/26
8UtAfOIJKhoMr9Fj4k8GjOM53aVfSCkCQAmBEr5uXzMxKhis7UwLaJEE9pm5hgZ0BFbHja7bvqSK
z367EuRFbyb56ibYfL1pDMT8ImYz7rtXDnYBNyEbX9GN4LIs72JxmYvKMujlKyCneqGAHBBrS9NF
46QqmyIxa9Qc2wLv3J1/5xVAMpCd6zxWYE5PUPmx/rBNvjzdp5SQN8SEftABOQr3HzOYIXHhd1bI
xt8lTQJA0YI5vZdDspF/dUujRDZo1Hu7cgqeBkll7cq6DLw037vO1ywp9/bcbuzmunLZ/4pC7xZn
tUxWEHvI7o1CxAU1ws4HFbc9g3t358HRKrT6BTMdT1XnbYSjp/E6JdRX3iWpCVqley/r70U272or
/V07DoC+NKyleOZiq/9DNzyVnrHoW2aaQvRpQEwn6Fxjn5GvXkeDPjcC9O3va8sKZ7zXWtUWKPFz
zlvo9l3G/W5Kh6E3rQQPRmkw1Y9NN++JtwSj8eC2zr4EVSmtwBDATthRQ+gu9IwEMhs3jpAat1Hx
Zqak0pk9uuBpp7ec74NZkkj43bDr+mmZg8HGa59dj3LDSzWZVUWeiX4VzChdfM5Zp1fbTO4SznCc
9zcev3XDUVLHDMag3pUJ7KdFd+eleJHpeWx7864E/nLM5g0Ene47l9T1bskMyIhlnuXgOyDpfyjm
OWLgh5a+92bgRZF5W6lQ9x0lh+TpPFe1RfCdZZnuGd5Cm0Xct4l5P0s34KYf35TYVepHCIQutVFO
+E7HmvStyWrIYhdG+rBYeRE5fe482NRMNl5hdaNSrgSN4TXD1F5GxbtyB8qQy6Hr4DveXTUDbpqK
5+uj0mwkKiVkMYLmpGsvzm1bJYsldEr3blNtFEQ+38g/sEAuPjYMkEWvCNvhcio1/MNkd1FqMKhx
4EH2+hg+30U+cEEKmdCqHUWHvF7j0QwcR165gCAfzAOTHXVru0vXR8Pbop7Ufe6yZO8cmxLb5ElR
Q6fNqIcOEgLcEKwKqGVxlAtnwZvCCr28cNMumJZ6We9a2ScAFknZVf3GJvP5ulEVNmODnaPNR+mf
F9/D6z/ayA9yZcaGr+usKznCpAOzc6dKzpDdNuOVjMW/XdFsESJprPvKEUmgD7KjAhNIzDCro8HZ
mJPPM+cH5ksfcZiPiQHcolHlI5i/jB9pva7hWjdb+6xm8/tAfDmZ8GhjoeY305ne/NmNer+NJm7k
wZKKf9NenMw+3XlmFUOHpouuO7huwpQUB/5CIK5Gy/zWrZJEvHW+W16dbhjXzZpyKuoyu5tXl5jf
SosUAWOglqT917muN6JT9+OVTGa3DRjTfNP8BlqJOfAyG2yP1bqxWX5+7qG+cu6xhwmb1pqZ3/wO
16ahGaPaFXf2mJWhn3triBIh+FXNmzTlCFVBfRYIayp7BVt6bfctCTO7BafzWHn+8/WF1rmXCuVj
iLsW3Czmt7nzh6AxWhnOPAPao8kekt7C8XH960OcNrZIMwXWutV+plkkFeVHGxBbmnJKzlXKf0Ck
E4zVZNkq8H26C/i2qneLticbE8fH2M1ehvFh8X4mPGY4A1+ftE8dGOYVB0MTUmO4BhlQAziZzpkZ
kHj/et207pcr7iXGIofEezLEhrEvUMBOuzRk/BHK2LcEh2+ryDGf+KgBJdYQp/6xqw7ZTSkWdpXz
MvHQ1eEUsosXAeGJfqyzoLWNLYL2z5+3YV7ZAjuQ0VTlhCmPvPwfbjWBSX7Xzd3M76f0YNtH52Xj
GPSpX+JDylbBx8y/dJQMsfOCu1KzBUr6vCoMuxdfereHJ2uVNCtZh3jaN0cnzO+cY78X9zTwAro3
D/5X8e9NHqRCw8rVnS1eXgbg7GlzbpNDW5wh4bXh+7r5UXYGv/OtgsupizvzIatODT9e/9mamFL5
BAeOJl3QiQ1xWUIcEnm76r6vzkZUfZq0MflKwGZ+Mgq5pH180Uuej1CH6Ly3sV1bt4oGiQeSHpmv
TqoTKZOsq4IhWZktN7Ca2qVXYtrlsweoGKZs+mV2QfpM9tMXcshj42UZY7ovdkaUbhyjNLOoYsbc
Kudk9dgQ2+a9Jx9HY0BB49f1Ffq8XOrbKlJM5k5vFxCBjbOj8cReaWgFxb6M7WN7JrvymYf4z8Y4
NF72ATFWNHnKhBjB2/LN8p7S/Lbsp4LF0NaSWnaK7McXCgKtMgvdfkuvWfeblQjviESPXpKOeDEN
qfclX75tzLuNFPGhwId5v3zwXepYSstGVyFSh/Xlwq/ext2BH2VEwi40oi0Sa83G4yhx3ScirT00
t8e5M93Jof5nNEnUJfYRsIqN1KFzzsv43o2jmYqyaHN8YhUvFT2s2T/8JpUETJES4DNFhbvtaRub
dmxOz1UTl1vNJv97LPls+pXwndncMS/3kJm8sIvGnRVVkdwlf+mO78T9+Jrslz3ZmackLE9mAIGi
s8sCM8p28uSFGy6gSWAqfmwe0HI7z84Qv746cXdMn8VhPfi79a4KdmaUPiD2QrHfqihrPFnFkllp
TpwMLJvxOL1YzaEa8g0P0BlWdvG2gygy1Ja62MbVNXJtAdpV6W2BLT4/y/q2ihkbLiKQa2EM8XJn
hjTsY/dB7q2dfRgP19dB9/uVEM/siebjBFdI+6NrH1i6YVe3RaisewwMIqTM/SGWobU3giKiYRvy
nb8DDiAcv5qHduNLmhhUAWRFmiw9WmJwDKl+mGvcNL/SeaPMpx2EEt+zTStaEjrE1XnZ9UG1r0Mj
FOGyb4920IU8qjcGoVsGJdrN3Fxr6BMOsZ9nJnDvZjlMMauXTSi/7gNKyBflPJQ4RWCd59Po34kt
2nqNXRVJBgmgAWBJzH4q2TFLrf3Mt+TBdaa9/ybX0YQmQHIJrbrOI977UZZtvSFqfEZFj5l1vRpt
OTaxw54K8Xxp1JBbbCc6p1GxY2uaYOdp7Yvny7/V1z68OE0btXUgIzPK9/Jg7K8Hr3Xxw08SuYol
k6AjWQXFrdCMvZhE4MX/6uD4zcJ8X4Qsuv4V3Tpc/v5uk5uTvG870FXHFwrbxp0hoLa1xLp1ULbo
ceotF33cY0z4N2eOuPV9bDYi6uIln02NErqCol+Wlji7TMbMTh3p+uOyir/GlCYBs8olkk3jRstK
q9uO+6qk4CBpX4y8aGOvO9vkJKsf89ZzhmYF1CfvxC8dJ3P+j7Mr6Y1bZ7a/SIBIzVupR9ltO3bi
OHcjxLmJRGqg5unXv9MXb+GPMZuAdoYXFLtYVSzWcE7eHL3uLbPPbvdl08nKiCeF7xlZ11nNcUrn
nQWEgRIwr7eXVgRfcm27E0nuzzO23NRLyKZHgDs02fNaepp7V6U5ksPErHifihxGlg8/h/qbh/FW
Y9t7WWZW6To2+UkXtMdmdJ5zOj71NcCVN4lFbudLqSjTPoDEg/E7mwCkcjbY2XJfbq+uEIrczefw
1MtGYjbHnr7a/D0QD335vG1pKc4BjolloU27ORqwI/NPbuz6YZsWysBsRgACjtrDy8gif5Li52Bq
/NbnBc+Ayr18JjV800+wcPs27P2YhE3kPWB8fofSwqk+6kJZldQl/ziVdBiHq2ic8sCHV3s9FDpK
AlWSyJIcJJ14mVgjfkJxnxydk39ej35oRXjt7RKNSqq2LznKeporZ/bxCQAIveMxfF789TQCeu+2
4igcgdyXV7iM0gDFiqNvvKCAEy7Nfu72zri/vbzqCpTb8vrEy4p6QaGan80/Hp6S3j7HVw5OhOeK
NshUeeBrHevDHTh1DptSga8MNds1nCJFriuFKeQvd+NZYFpxDGbWRyuJLRFPweNaaYo5CtnLwGvV
mhCXAYvoiA6/bvyygjy0OQlLxxGj2vn1sx+EkorOT0hzzQI5/t7J3Tjh4rBOueYGVy1//f+H5bvG
43QBpPOR8hfWH9rq1Z8Ot7VGJRjJZMtJOG2Wte2x7s3p0UeGdE8Ki98Bvrt9qZyl1hyASm0k851I
6RekhoRy58XuzpmnWVchGrm5qyRi6tMSt2tu/Sjot7wQYd5vaq4OqNzZZVhTm9Y5hyXxLprmNErs
n7fFrhCHjOq1LBOw0q/3U2rXIcXqc7ZpSAmblpTFEpXfZLXRHtPVXU9JQPmPts3Qw7Jt55LCsNlu
uwJx8NFZDobYz7rYWhGlyjBeLG08AU7T5jiQH/PcgTmrCLt62o0DZqw4eIZcTfrxek9/Eg7/5z4/
GNNI696lM/LFnuD7KuGhWaCP0XbFidn2vi0mtlFSUmA2pX0y9HWPGMS4gD4qbTWxjepZ9V+K5MMv
8NcefWcJjqC4Zz/TU3dck2g9ivvmnuzNE3jwjjr8UIWays1ZozVlPC/n+ojmm7AO0l2gnRtWLX3V
gw8/Am9aUOfmkE5ePw39Y6EDHFA4NLm/ai4a0wzQdX1sh2rPa+M9SakZdS0gztu61+iQavOSv+/d
wmZti83XfhaZZbXLqe6Fo1BPGc9rKoxuKte0Oa70daKPdN1bU4XOVVAGaJ5nqi9IFjwwO8sARwlL
A1C3fZ6z58D7Yk3f+PTjtotQHYHk6ykQY5axy5ojc2qAwJ6d6X5Y29ArNL1gCp8v906RMU2tNGPd
0UWdHn2C9hCxvALZXuZt9Pwyde7Utm5i0QSKDxgJNjfRMP+6LRyV9KX0k0gTEQBMoj5yG41+xXkW
38exDJ3uUNmb5EMCKURjdlB6LjMQR5F7J71LjX8M3TX+ueiJjO21uE7Xckbro1OM6I/66Zt9tJB+
k8ckMlOuiVnMGs+2+pikadw6cwRotf1tsX9usUTuEirKno5TcF26fkJyheiAbT4/ThJIt+0qTKs2
AoRmJfve29E6PEzBnyb/p2fbLlwiA3u1lgAIMYG5lujY6NF+BqIbjbxVpykZqtE2gBkREIovngzn
YrNvk+6SUi1N/9e9BzYfeHFVc6+99ID/zE+Jjr3zqsZ/X+BEhvHCbS1I71wjkEfAlh7HO3b2Yn0d
QFEKJXIXkOdxwkwP6/c7cujCLlp3HfL1c2i+BEdx4P+kB92DWfFmI3ILEA5gwsA6vtXt8V7e80Pw
s3szD3S33Dm7RBNsKr8i3bUYyRQBUsbXr6C0uxfHPOp2/SsNzVBfZPwv5P7kXOSuH4f0nskIvlK9
uV/S03RkKKE9J09GRL6sUR1Gzb9tVB3z77ctWhEGEblp0UKjVEU7yI68eI/em3dg+2zHIntnXBDD
WRE96SrWCmWWEb4GMSPeut6YlX8qg9+8jbLl7favUC0tXcYuccHCYi3NMWsAAMB2+TBUjoH23Jks
b64I5lSTW1J9SLL1drDzBkMweHHkJ5YfSR437LDtN0i2Xl3BPLyretnkC6V3vPo9rM+3l/4v/P9M
qaQgmrQD7eoG7zswLoJh2wpdf9jn3pOZ/mtSup9oEy4YIxnALxPYTrh4j936fvvbiitDJn6lpG9s
lO1wNMKKhF+EAdV0jShWlvu0PAagKv8a+wbm+4gJ7EETeCnO+K8+rTLxR+biadNObAoF8cyzw8V7
MtY6bE/Veci9WqVrd+jQwta7/YJqeYOURFjf2btxb+3zg/sw6hoK/qsWfHLycrNWvxbUHBdo1RSt
h/xk/DIvGKTFawdFpAf6ZP6y39Ap9rWGSzFP7jO9c542nbvczTVOc1CQBCZ5nZpIkzluikRjhErx
SeZOC6vzsgHiG+Jpz07gQHyaeNiHbohOtzsQRrv7bT9CMnfMt7C8qVe4LOMxaUjItODqKuWVrD1l
bbMkbt4dCQnSfW0nzQP+Y51u71txucvdXGaPDFpeL/TUpn5IARLXr/muykkkZn5o+WXyv7qBrplY
9TEpFi+aZhotY0Kxn7ym1Xk1myhfeJQiJ2vUPCxYvC66adrrXfuJOsvdW7PJB8brlp4Cu9x5XR0a
g3HKKnQA9P5zmbIjEMbOt2WoOCG5l4snxWotOX6WaPKdGOaLJ3RvR9XS1zD4w6vdX2cAXXYDPVW+
d2wWcu9WuhKu4jDk9q2E2oB+9UZ6MhiPKmPc1dVh7B9sP9/5VXVci31l6nhnVd+6OtAPPyNZxsno
CnzrOnIFkuzJeFnAqL7W7tGjb9X4Y9SR4KiOXTL4KyRUY2QQmGkv8YAcpfmvl7PnInmYve9Ls/F5
I3d42Swo/Lru6GkOyi8OGnzC2l5+31YnResNcSWLt1NURqalpqcmmcJ+mNEsNR7YPGOK1o4Gj2Hu
9Y0kXRRoJzlVaibd+ombloDIgLEAS2TcrUMronHV9dwpnmwyIhjKpa7BiElOgvP7CYoQZmt6aoLp
jpfCCWdD146tuI7lxi7HrYKs8d3ltKbOtzKfrHPqdtUxAd/upgItkZu5UqShDAt8R6c0r15oyR+c
RUd+p5CSjAAm7LweXCA3QnHBof6bTpUojX3QB2RM7oLB9ekXgB3T+q2x/c7T4SKqRCYl1qzUo1Xp
46vUDH51ps2iZgVYRlFNqeaC+Tw5RWSaVVGPdjmMYjnRrjTYY145zDjVIIHzXjpjIeZPUOfUlu6+
vyrsJ15frug2eTsBXXBuzm7uH5a5DM3m2a2cvajmKA3yKCftniZGlHHrvGqJCxVnJ5d7Rb3WBegK
mzOQ7zDGEoT2lJ1I24fEPRhuqukJUxipDOKC2dyVCJ8BTNLJhjsMyAQPwchKzeoKTfir3ussxcIY
EecpvaT+q1Pt7VJzPyq8vwziUg6+RRqWArk/MA/WnAAyvQyBR4HxA75LrenM8h9ppiFbU4V8ctkX
EPUV9degOV/TCW5UHJr+EUNLaIDi+4DvhiQimsBV9c6XK8C5662L2SyQGZoMY2vHD/aTdQn+MVED
RuZrf/s+UJyMzMM1jHMQMJLXZ9b37oNIxBpPPuJ+iwMb4vYnFKolt0zSjC1srkz3ZOGV/8s1QKm+
pxw+O9q2vhQd10OAoqfvuCfkv4z9kvvFpQB0oEZ1VbuX7ktMCdpWMnpoEQPeuH3qq7Gdnh3WMoyV
b9u/dD92LvFrACi5JycPul8UY8qI9RwdD4IiZvmLWDWfs6UmXXGuvHe3CU7ETXYN4NN4le+Mun7s
GNnd/h0KRyX3TPorS2okqosz8wMrmlGkf/OM2noIGAV0O9Did6U5pRpLVOitjMXXGug4Yr6ozp1r
/m7Gkh4ch5+Xkm4iCQ+I3Etp8W7lbIXcaO999YL+Kbg+wMdCIyyFWsndlHVOin6ibXXupxIDwkOV
RWzCQM3to1BJ5/r/jyGx30wNmRN+7q387I/F45xWB+5Tjc9VLX/9UR+WR1v/5NsDy89jQ/eg7DgR
1IZavgkMCaKXDFqgcICp1iY/my0oIOEwkIoP/I2KI9mzMKZu4kGFvffNoQn4vp04kMum/W3Jq85V
MuY6WcCa3vL8nKxpnBH/MPFU4+dUUpceuBw4F15r5/l5MNtD0VrfmiUNM7vQ5LEUy8s9fANwO+bK
L3IovDgaq3c/1mvU9zqFVy1/9U8fdGYISFt3ZnlVRy8SfXHM5/kwo2q5Se7W1Sl9WH5xyWrUnZMi
R5agHd9Ngmjk3iY0VM82JY3EbcXTQtAlDpLqzDpgiJvt8G3DzrG2pJB14vAaI7t27LUDOZlLkn1Z
WLJuSedidUkf14wMJB+KBYTI+d1qud8cBhCtUYf99+mpYnlJJ0XVc5K2tRszs4u95Fy2iO850Wz+
U2PyMPD6v4fKKCAWHXCcIrsd8NMARqmX2VhLzePh872Do+R/V58nbpoezdy4mZ09QqB9NpR7DFJp
NPLTtwk2L2kksSy2rmW+xEkWRAYYi+up/lU14mg6bbvFz+Mb129/0PrRyLw+Myo7bjswnfY8AtTl
g2fqBglV8r9K7sPyFfPcYJqhPKjRPSdO89p3OkR+lfClKyRpDCAdscSJO+LvOs97GozlqbCqTW9P
SEay2DywesM0uBuPowHMyP5EMCHs81ZzuKrtS0Zb2gbrprZ0YmZPX9aVhePcP89sE9Atdi9ZLWVB
atV+vcS2sz4AzC+eXF1ZXrVzyWKZkXZFkmJpMaZnoI7t7SY5LtMmJEDPkmugPhVFNrrNElc0j4Q1
3LvBpokoLC3Za80y5lX9YMfpCKxOI90XS3DuEx3YhULZ5YrnUoygYypSJ0bAUe+KnCZhO/qNJrmj
ELtc30yGorRSN7DjNR+XEPmpnySZ9iBx1gQHqt1fv/vBVDEVSgbmJnY8m9WeDtZjZ/hbAgPIXTLV
fh58bywhGGN292szRtWwHNYm0fgw1c4lSx26ajKmJV1jp7EFGtMsbi0nnpmLrr9LJXrJVt0AAzNT
atE44NVxKnjI3GJfD7rBKNXykq2Oplvg/Ynl3SL/xpMhwn1+aOZAcweqlpfslVzJfbrBtWNqzM/J
YIYNm08E5Ou3ow/F8nL1Mi9pkpWeB73MRJwuInTL+TgIXeFPcbhyETOhwMxMloTElFo/ujl/Gz1X
F5Spti5dsAm6hbnZ+HbM++n7YBlhXRZFiKe/RvKqvUuXq2kbwMSkNi7XmT8wVj3BuW2zVrkqmeW0
BpIKTGopav9gWd58TFb2dvtIVfu+/v+DK7CCtC69FnJJTDM9OIkNMDJr0s1VqFaXzLXiDsxohj42
wRLn3nyo+EZLkpElOrtsUHtkTuwZYx6C0xs4dKbhR/6ii8lUKiPZKjNnM0kSXNt+OyF1Vx6IbZ6H
Jtd4SpVsJFtdymya5tVfENQseRsaKaWnxfMGZ5urlMuOQV4wYoHlOS5J/b2v0CKBQepVs7hCNn8V
Gicrt0pSObHA1JwNepA5X/dJ7W6zJhkoAuQXdQ/0PSduF86f+GCtpy7pNoGdeJZcb7ST9ToR1dLY
GyEe4s/+gwFwnm3m6l5F9sGisoXltmdANPXUv7S0+Kd2nOMmY5UhIyowDMyO6Mw4a41dtwKgaP1z
e+Wrm/qrWgGRSIZaI6YT9gQf09n2k+FmESAXn0mDyoXw97c/odB3uZaIRDiwqBJxDWrqk5EFV9Dc
+p9ta0um2pWJO4LIzI5dbp+EYd7x1tmoipKZGoPZTIYBmbtl8WCB8NRMW82bUiERuUq4dr5TIy3j
xGAhsd+Cwq7/Aebftn3/VSDknVUVSQNdybvHlbi/CdMhf6r2Ld2lU16tC6k6RBl15+6L1jQPA01/
3j5KhWeR0R6awC3XocuduOnmb2iGy8OMJW0oTJ5qFFH1hev/Pxio57fVOjf4wjV3VWT2vu/5cXMk
IFcwrL4ki5nmdixc3uyLxuoOQ5dsSUh6lgz0wJfRt4DjtsTl1N15RRWcPBJcmop7GrVRCUeKf3uS
eC6gUczYaLMD0ku/Ws+9twLwFdw+XpXuSJYq2pSXa9HaMWON8QjaI/8LSPx0rTYKNybXL1pBQL5g
mV7sOCycuiokTR8OfiyaWbN/hXzkusXYF6R3wS0Rk2zYAVl8AsRUGflUV4FRyEcuVQDjDlDEbKEx
TcxobdJ9ii6o26K/mucnPl4uUmQz75ehXGnMvfeCvFfB99H6Qq2T1WoiGoX05TJFwodhtmfsfWpp
1PHvTOxHGwNKKH7f/gUq4UiWK1LTE6BNhOPh4osASX3YZ6UOD0O1++tHP7iFbDJ7kZmjF5um74ZO
xaNpAjTv6vhPtRNs/AXSPUtGa0WVdvDieRy/zc36TNHOuk049H/3T8HqCqKvmsZWB+KTtd+15saA
yZaMtkGclFQJAibbK5onArKM38JJma7hRHWs0hW7rOs8dNbqxX0zrMemnR8DkLhqyk/XhM8nWi9X
KizqTYYYLS+eBsc741KpdjUDgXJb+CJs/fy9mmi3r4idaeI/hYeQAQjSLCt9y0SadQX03BxmWSJ+
twVQ2xeSLppvKCQmFzAm75p28isLifrlnwZ/hLAN3Q9QLX41kA+G0GJilwMs1I6zwnC/zgWeV2xc
+tdNaip3qCwNIu2yw2HbFRAlWRKAFGBGH8y21a+/6cPeXepztzTxZjPzNt2NeZ6e/L7QDW0oXITc
mWKiuJglBVYf7eJAMUbhrEC7/QW23v3t7at0R7LhauAGW6/BpmOhJ1EEd1zQyCuHjctLdjyb2TQS
iuVXUZ7SgkZVzw5kGx4J6AQlO86EM9trg7txFplXgMYwKa29481LFxW21eqIVT4XEpWz9axnnjOa
oxNXa/pu5vnF6gw4PR3H0efqTwPpDFhX1IZRLm68job/iPbKoY4wSYqU0e0z/nx9S26iKRviBevU
m3GVAGymbe8X2m97UMgwCrwljldlWBqEcceWmveGOey27VqK+cthaGgSwClYRdUf63wy362sJhuz
OTKlEcntbO3Y6sS8ndxz43jdI4hhzN0wGoHGNXyuNha9/v+Da2AYoiuE2TkxCcqHOpmfunaO18rV
yF61vOR5HB+o7B2d4HnG+tkS/T4vjEcM7B1uy1/hemRSI07J3HU9lqdJ8tBO08Ve55c5TXYlCj63
P6FSTEnxgdaPRpACZ1AKQME3PSnQhBXook/VD5B8Dw1qY0VMi5ROxZ+LkgURLOHdxZBj2Pj817af
IHmgvikb2/QHK3az1FgxZMP8LpxKDFZrzODzaILKPaQZT6Y+H4MgNh1wYrrWwQzerGk5ZCBLZn2z
qzt700uPys/IhJkB833bi3k1lpeMD1+WyfBiL3U2fcCS0an8sp5NzxzcePFAXhPYu2Qydr6ne2Ur
XhsyPMeMaCs1rMyM04mit3K1+Y8+98jvpZyKaKLG9K8ZtMW2c5fhOpIAxbi5Tq/5nwm3zYQo+/fg
ZdbXTWolY3YkVjqaaF1ADohxTLMPq/uw9EAIur26wnPIsB1GzeDp0JIYL1c48+4rKCjPbNXBZyqs
+r8Zyg9uT4AhDohsOIdqZOuz1w/LCzEyXUSk2rv1v07VMkg71rMgseuv924zhGvan5pMk9ZTrS55
JODSTGkGlvl4Em3EzfsG43jLxjytzK4EHJaBrUNtxeYwZuJkLy2QmTDhUlmbLhwq52oM5H3RGZV7
8eIEdcTSedwNjR3sZrBVaR43nwuIOpKA6mEcedcbbkx4GYRWjs46ZFRcxHVch12l+oTkt+ukw4Mg
TfAJz+LgInMvLgGll9c2G/2Q5LPnhq5rBSjtOCUmSEzfuZFGNXu5bVsK7ZdhTAbXAEb6LNw4S8f5
bvFS67uZ1Dr+t89lY8lsUqJty4Jzy42tajqjkyEcs+zJHMmm00Xa6n+Nq0dtuzLWxop5wuwoGWZ2
cDzaR71R6ubgFLeyTBKFl3fHHG5DPm7aR52YfzBSsajCeElIcnNT1zI4QK4C/OCEuOHYM+88Ky6G
gkVG6okIPROmxtBUh3z9/4fVaeAB6RI45vFSshPIwvedKd5u649KPpJ/M0UFqATX9GOz6x78qnt1
zOrkNhg5bnQ1UpUSSTZs2wtIQNrOhWyG8RCkPQPP6WzvPCvTMVt8PscF+UtG3ImOVCJ3/DifxXvu
1a8zo4duHR+CatyDsuPO9skLX/EYrHUUqKqfJZn1YFlDghElQA5iyiYrzXd/RvtsEGxBOvGo3O03
5cNSzpT4cU+bB1TfT3hU3ddooNty7lRu9+N8dhpkP5In0b1306Nwsl1f/8lBvrRtfcm066IPpsZC
rD2jTruraSsOdKz8K7nmF5sxHWvx5+pL5Za/ym6KMWvR2GaWSLZYWYfE4BinfhBXwSZ2bpyEZNtr
R908KVzobxD8WTqKjlGjBiECBsRuy+pzTaIyDErWOeCRstF6madef1+b3m9ejM0ut5ZNI9P4CZJ5
DCkwc3B5ghOtddNj2rfmUdBGR1vzuXuiMqqIsDu3SRIUhIK0eFz6Kgl9w9uE+eZRuYWuq9qUBSsu
uL4oh8OS4jmyDLVGSxWvHbmJbgh8sO/VzEW3EsbvDR71CBxheXs7AbDLtRmFkedNhyw31FmsdnN3
aNAbPOX7pDejehV7F0PSt5dXnIHcUUcMNES5uYGiPO0AKceD5uiaQbm/vbpCQ2WUkLZqAIHCcAij
4/Q7dKZ8TcCZe6Tpt23rX3/VhwsuM7shMBoIR9jIXqMiX9p5xNi2ogT1pUvuilZHGgteYmDenzIt
3lyWvG7buXS5Ab/Pr1ucbYy0zh5vWN/tjlTLoqaSu2S31egbHGkLN3Z6E7gvfvpv7jdPovBJeHv7
KrWRLjHfSUrSOBzucnHcsCpQ6gvS5d9Ni8vddKgJLD36moOYz9YO1DRHDFTvti19NegPCuP63pqT
ssTSZvDamhhyNMS26v9fnE3U6YYxXbIgtv2ijISXp+Gwcs21fm3W/7ta8xdPk2uCu1eA5i0WXf2d
1d3dKCoW5iT9EXhjSMW6azygywXbeuv+4m9iGAHrhS+CGIW515QZaGlMtL5ZoZ4yZxPlvGjB7+rG
U06sfWG5ZjQsabX3WbutaEk9yXRXYLiKDM+Ex67yFudtTW3DOjp0tYkf9mlAMrC/AuG8e7mtV5/+
Itv7K46sfdNyhr66TOTI5jfvZ5pvmZzEypKlJcucCxAPV5dxBkTy85JoLOHTCMh25TgR9f9gBP1d
dfF60AIRTt8b2+aRS9gaAk1wU3IZn5EMzu+SSeTcLi82L48gET3m1DkN/az5FZ/L3ZXHQ2iWtGvQ
ldVlRgYk8M/1sIa9qcmyqER0/f8HZ2EABwVtGXV1MegUZevDlIiosZ+5rnSg2vz1/x/W51PSLDwn
4pIgb0B/B/2/nbPlhQyx2/+7NGZ8gtQJFnHJ85PHvro+6NG+3Fb16xJ/eSIsLVkWbYcGuTMTCllP
56GczqnOiD7NjGJl6U4MPJtMaVNA3s0SofHeWi6L3aHR4DCPGrmojlS6GB23b6oAfMYX15v2bfk2
uPf9+K0zvt2WjeoXSMY6pBNCqWSsLg7cWrPjfYch+l1GwPlwuv2FT+8B2/0rrA1SryzQEA6qFvAw
TzQckuWhXPiuTx54veysudiVns5JKH6PHOe6jUF6akJcfX5I6yfe3WWA5vzmzZrXpMIC5OB2uHY9
1dVSXQQxn8olPYs+f6QAGbotLIWqysGtWc4sAUuSuAj3TswPRAeYoVpXNlyHr0FV2t7RCOK2jk1f
c7iqda///+AQyGAIE6Dm4kKC9ZjQ5Uu6FhuXlqzWQrYPOGiruMwkA8bqD2MTcBsUUjJa1iB7Zdeu
d6zy7I524pF1OixOlTgkY/UNm5WNCWuy/STCa/oOJAS7bZohGWoiphTTOI24sEXs+3w6dFw3rKFw
MXL0SliTLyjRVpfMzQGkfXLXDNhNe8fQuDCFVORhkLqtfWE28AD1CqoKi+5pMGyJ6m1XRrKza2ua
kGyrLsso3osmeBe2bhZPYekydF3ZUWAtlrioC/at9PdV/atONVauWlq2xrabfcfk1WVNf/L8i28c
VqqZN/scPgQSkSyyaWsi5tREnfFMDhRgpEbU/XCO7qE+FpEOfUn1AyTb5MJajSCFm5rY9+Ufgblo
nmueDSpllKyzIB4Xpg3ZIBWyI+0Rr3Eg9v9LA42AVOtLJmqNuV/BgYtLnayR1+x9Pws7h4de8rzJ
UD3JUEvkiNZlRpiKlgqXReNTDuJ0HQmk4nqTJ0FQYMlLxKQITo0ROf4jre7N8cWkf4jx5/b2FfKR
x0F6gqnWtWHiAqaHYxt8w6D3se7ee91s9+ccMLYrD4QsSCMU1FirS7ubd+uOhPNdHwdHIMMddUnA
z+F68I3rj/twLTl0Lgt/hBHUv8ZDcqwPfDeGnRXa4fVDxm4TyiS+IxlyOuTG2jNElhb71vsP1u/b
Z6Dcv2TErihzExTs5aUIwq4NqzNQhXf+DpTNxRKWZ3OnJ3JVmLI8LsJFZRVdCXWlzTtd49kBVHrx
9fbvUOmSZMu0mlPh1jgGy2z3GOcYm1+snUI6PN1eX7V3yZZLF4TN1WSVeMPy30FQ7yzu/KwXXalL
tbxkyZ1tVJXtQVNBGReSYQqHtgmzXNd/rnLV8tBI5hfL4gI3/tKUoPvxj95BHNu7DLR3wI4G6Pbu
tpQUpyCPj9TTWNqmU5SXPquehsT4ltnjFAU8i9xqU0+T7cpAc26QzNaYOfBLwv8+zmilJyvmAtzv
HtGNM1x1/5NXnDxNMjc99/OrrQmnfx9B4cvNThcBKU5a7gVaPFMsdQYjWPF6I91x6ZeI08M2+UvG
vCxGwvMEVtBmPoZforZ7SunrnB9vL6/au3QXLyOKi4sNX9GP/Hk2jNBYgpMYNwGJ4GQlG7aomxTB
OJcXg9/XFBwHc1QFmqtSpZmS/U6A1KysDJmiKgNISbA85ev0ajTkhGqBRvlVWiPbcMZX5Hut6oKC
xMXtrccg+XNb7oqV5fGRYlgaHgy8viS9F6EKGE25po1CtbKUgbKoSKdqxIku5gUDjb7QyEKhKfLU
SOIPRZePCB4c65nzZ+TpokpXZVXt+XrEH25cJP3o2rdYe0meLPCeZJpkomrP1/9/WNdziwzAflh3
Rebe2M38xdclJlRLX3/Kh6V9v0eWzBEIROiOpf+mzdel0gG0qMQhGaUpnGHIYZiXxTHmJyJq701k
mQ6yQmE3tmSTrpE6xdCm1cUvfzP3KegPpfjBirfbiq26l+QZEYSv/TwyLE+PwG0FmfZ/jK9v9CAO
xbE93P6KSvqSYfKK4umGysYlGO9y66uFhOKgQwZWyEceFHHgBWk94VVYsy7y0gEwzXgz108e1zwi
FJuXB0PoAOIvy8nqCxBm9rblhHlb7Kds00yI7cozIdSjOUakkUZYTe84gi67zX/dlrpCL2UoU8GM
nK0JvHmV/vSaF7vQMLip1pXMtC1t2/Q8D/e/7USzYd3TZBP8C4QhmWnpEJuzATlt1+NR1kdmEAdC
h1H5Of8EVpcMla2WUQChrLo0ewIg9HOJQHsM5y/8tXiddlfETV0Ypni6yYClRrvC+3YQUQuupuE7
SY6m+ZqCUsncxLqN3yJdp2QCzPayVMhYTPRaB1vdJT8u2dBq7iXVs0SeCkERjKFhGiHYTELcpI/X
1xs/+Dtv3l/RSfODDp30cxoS25UnKxJrMvrsqk8D2rPDUYTX0uHDdOS7YJ/ei3vW7vIxJBENQR0Q
6V7XKs8nT10EaeswLvzyAkzpvXMgp/Ti3vM/4iwO1RGI5reNUOE9ZB7LzsbYSxc0iPud8dSt4kzQ
3rwAE+v28grvJw9g+DBGluQ4JZavkd3f9xhds+kfqmvAUG1fsvWpy1bTuOYgqio55qwEvOf4alob
825UsnfAOXRrRzpcDAN86mKe7K4/N9oEmWr3ksEDvRLAJVMO4S9l2CxvhWmETb9pJhp6K93MRoNy
fdpjdb+6M4pjuql7AetKpr2WBS3rYSovAkx7o+9Fjr9o7jKF65ZZszPf5EtAu+rSCbShtKv93UA+
/7YqKoQtDyaM3eQ5Zo9qzGz+EQWIGPqQVdsCCHkqYcizdu5NvNlMQGXTCKDJ7bfAFl156g0n0NiS
QjjyNAJg0f8/CUxNi+yXNp8iv083RonyMEJWdKnVuKjBu914BzTx2CnfbwtetW/JRmnQpbnZubiP
SyMPp9p3QsdzNKeqWvz6/w+BczNTTGQSOJii+TH2A5qYWbht25JxUicv+HS1/fn/OLuOJsd1XvuL
VCVRokRtFWzLHaa7J97ZsCbcUc6J0q9/x1Nv0R+vaVZ56wUpgwAIAgcHuFycxDR0N9fF/q4kD/46
/HefzChGzrt8RYkDWfG/w7OKaDz8ndF1motw07zFVZKRzHRG3m5cna5+qi1fgK1gtwLfsDXZLtXt
JI8M7dK2ptWG5/IUrbF3qKLsQBLrSA71IY3a+zRHhtljWM8uct+CpIY4TY+t7rWlEI0MsM/WLt2K
DDH5XPdLsOaGExqU/LpLb2R4/Z4XGXFnaCQKe0fHLx96e77Pzciw+t6tXW8bwYjfYBRp4+9RtdEP
8675cFVIJcPpKxO4tHVEjvFypnaUx5UZOMkUgCo9Kg/WGuw67bnY0BUTMCWrLaoeTbwcOw0HdiTx
fpoeLD9awjXCoLoTMoL00+3DUAS6Mmnu2GfmmokBsdvaPhHLMKOVrEHjVW7ge/OPvXaj2xtdx8I7
rkyh66DBIR07vCFBXDMEPVh3ooo6PHaKYYwqc3pyXYe9pQv5nS05CSaRa4xEEWLJ4Kl+Q8V0z/FA
a5r8KExMsd+qXzP7Xns6vK7i5pRBVJMHlJCZt0i7rew0YS4LZSJE5/VdjorKWCoEKRWrLlEQndYy
LGYDTLhdc1+0QmUI1Tg27rQW0ACrq6poq6s0rKf7kv5UBlD128yn0sehC14FeXZ27NjKXm9r1PVz
pTLI3m5aMfsCoW21vdTTzxUdalMdVTrwyHUfSGV8fWrkKBcVCPzFCgo3Nj+Vgw7jdF1fqAyfSpsR
cQTBl7ft8zgDWYxMv8bMVEtLl3JXErK3eY2lm+e8Dkj2bN9Fbe5QGT/VMns1LYql6yV/aLkR2VR8
7n1LAyFRfbl0HXdsBM3MBt+NjqjXoW8eC5o9ZbnQRBWq5aUUVmoLYJb3qX5K6UPKIoC//D28rYiK
pWXQVGouU2c4WHokS9ADkzX9sfb7PluGSNXVsoisR3p59moa06n+I5CXCDwhPt/+eMWlRmWQFMlm
i2JON5LBr8u3IbGjPmRJ/wvTcl4upUsdZFBhTjJYCuWlRmyANT1NFsErcQybVkdOe0m1//eypHIb
QMeXukQVFpbarb+bgRy61T1Y3vK9Wx2U219K29J44uu3JZVZdk2PY5RUb1RPXg+WWvAr+asf2msd
b+sDptzHt49E4djkvoBNdDs3MJnjWDvbcTf32BnsMN8AVt90eK3rOD8qw6psj+Z7ueKJ2i2ueQTt
w9uYUQo6xrV9LO3yU2fxBe0yQx1alv3P7b+l0gDJwDFSoJ0EQQUVZY2wclmE5tM7LVAy7szsWhu8
KPB6GKExbNXDPvyijo4dRvHhMuRq6d0WnP2wkHmYnDND9/IBhFXf75KKjLeqh9QVMwT9ZNVuBVpi
ThF4gQb9vtUvivzuKeUTB6RCNc6598NmT0xHYwgKFZXxVqIEmKKcYM07UGhphfzeK2+BA9Zc7SqJ
Xzztu8/2vMFfsw6fXbDPPD0bOkIBhaeW8VaVOfa1b2H2UAsf6hpvQyoCV5fRVS0uXb3z3hcOkG2X
dD0LPC8PrXSPSa+jh1KJ/PJaficTXL4L4nS6PyxFF6yZ/81L2Xk2nbAWhXOnukgm6pUokxYpYp55
meO+Zk8IFzV5CNXnSyZKXGvwF5vsD63bPiwWKvfLkuwWe8Fso4+3lV1xADLeSgyk7HDH7w81MyOj
Nr41lfWQ+65G5xVKKYOtHOFne9HZ+wPL/GPdmueO3+lhZJgVSak9QBdxg01+wGrw7+y6oonqqy/n
8U5txETEYlNnfxg4/dpbmK5aF0DR3Za4anHJTqumrGnXWvsDbqZPdb76AZJ6d7XHOVRm3RXMb92x
x7PHWbifZGlhnJya6aJZ1afL1mrZw8p9uJjdIN/mjX/MtR+u0kPJUv20bkherPvD1NVfirb9uOTe
51rocqmqL5eMFISAY1nsEHo/WG7QUscNKp5pEsyqb5fMtOzbbG2ICXXJm2O6zaHpLr8Y0w0CVHy7
jKJyuhXPcR/fji7ih85sv2xbfZ95ysgpMTVsmEvYkEWcz5gc8OBsdz6RZcDU7pI0Y2AVfKr4U5+W
YOP4cpf9yDAphmZ0zxQOYFLVOeMvru56VpyiDJHinlgrkuOBaaRGPFRzwJc+bLMtuv3ZiuhR5khK
C+JVQ0nRSUPTU1WM4daC7tVGjzIAg1OxHsu5C1xHc3Oo/oxkqbwldMgvFbhloMHsWAF3iwAUnrf/
i2p1yVizbXMwagXJ5mF7mTjI/5CBb+7C0lMqWWoGyMQ6+qiolGaCeRnaYYqqb5aNtG79OWd48Gyj
F1aZF9ExPXferBG4AvVLZbTU1A1Ot4CR52nZyEtVLaHZ/lnWLCjo/GHtizilb5ub7PSr49/ndmT6
3cH0KTEZ8kQ7+1DWQeq8YbvbB6wIPGQgVY3KCnIiSPOnG4lckC7aGz00vXVsiK5nQrWFdMdmwmgW
Pm4wN9G4kRj6PazL9odvdF/JQjtNeUtx6s7l93c3uZNv/mw1OHXPOw12MngR4xrxK9yyc/n93dLW
5vgoWOIRMuzPwjlqCR5UgpFMt8EoBDyYERKvtQOyZvA8cXQhxFau6T9QiUQy3p5TmjoVrZ9IfXSn
D7P7k/r/3lYb1dKS7SK1SArXhUj29WHxvwu8WTnTvIRVa0v2u8xO1rkVHpQeK8YDBq+a8VqzLc7B
nxbf/nxVWkeGVbVLUTe5iz3aP+RPerJORtivQZlYcf2BHfLDXUxkDpXRVdvI7Yyb2Kcjv8094GYW
mHeN1cHa0uvVEebaji3UpxpPlZ0UTbw192UbZWxVursYv9kANif8J7v40G+YBFL/uC17hTXJVLtt
bbUtoPRQnbmgeKqVP9GCnh/uW1wy1dq1MCx2wYc76+cq50GZ6QaXKLRSRlfVs2GvyHLg/YqxwuFe
NEnfZb/B9q0xVpVYJGN1th4DSUekMtPROHpVZkV5Xek6VVSLS+a6mg1FzRwJiT7H+N/jpquEXlTt
Sm5RRlGNbePUmwGhpPBg2XCuzM9T81Kaz711Xw87leFTBSah7+5YoLxjvjjd55r8cQtd5KooQ1MZ
JAW+3omtGMD+ZJwE3C8qiUaYJt0PHhRxE97FpeVQGSS1lcTyhIeuBc9j8WJ6ycaXtwb0hHfpvAyS
2iwuejRrIgJEpZt/FM7LfeteLOHdtYfUmy3Ac4h+6nGI+8wJ5qLQ+Jer+uhbstz7HhQQ42q2CRUf
C/4ylRq/fjX0xrqSS5wrVpjoisckddOLifVkIh52S8D8RXa0SzfwaiMoUhLdISDsJgU2NbxNXw5G
nzQTyAGL4aPd88/3LS3J3qQznVrK+8TuU5BLOoec6ShQL0v8x2bx1ZczeXesGD66mvmE+e/DSuaw
5HPxA0yTfVDu+6BJNV0tOWALKbCx0Nbim202JF2dhoz7QdGmD6vPj3zqw7x2YwxB1Dj86yaMvSS/
SRlfBRL2bTLToEvmYxvWofHFCVq0lpknHYrzqqPDLpIDHQxjd+kkhmSdJoTGaAg6pslmj0GaVxrd
VdmEFPZchlQsBseEgQlkitxeXkmjQ7sqlv4Pdo3NJizZa5PKzgI6VIG9aD5aJX4Zuka6FvgBA0uP
W8yPzSGNp2DAoKYvfQIoz8HXgLKvo2h9S0avbWCAzirGcMzn7pEexqMN3pQ396U5LbEN7Gz6oTiP
pyGqnsx7LmTsKFt3UfoGQ7t34lIznJohqkfNe+L6CxJLS9aNcaWY3Lti6SxBSfGxiHjET/5x/WhE
OmCu6sglK1+LZcwdG1vk/rMYX7QBlsLD/g2o33kPzKewjE1gXeeYnsZjebSPVqxv4VSKRjLnxq2x
wQR9yh6XCGDZI31jH1BpDfNIF5OrRCPZctuNwM8R3ibDeCrGZ0vHEnUdw4NjlSy44jUB+5QzJH7j
BFvnPExVeiqWPch6IxgMGjF7D8r2t0eF5h5VOFoZ4QbM6DBgUB8cbbmE/vzQcPvATBLkNAVa7zc6
VMPb95Hi2P8DeTM3F8+BaUhcs3oYfR5muf2W13bI0Q+eml/bugk7omsaUWmBDIID1IaMtoEjWg4b
oGQtpvsG5eMa2fF26nQjD1T/STJwUlkOnwwcV79OR7ZPcW0a8ey7YV8wZNB+lbOdmPZdU4J8S0bH
gWul6jFcqk2IF+3eAaSqt0/mrxO/cp/LYLjOc5p0rdIuMV+9YI+WKcxjP87D9nGL6miO7LCOmmMR
DGEa0Uiz6UWlr20q3fDO0rlLWxlDwggLyu7fjb6yfArSyQwmY3xcxUfinIo0/XZ7P5WeS15hauwN
Qzz4kGBObWwYT4X1mXdetO0vbvpCtNB0xS0vY+EsVvvODMRdIshw8jLj0SnQvczYcTU/bqk256ZU
b8lRIIM4rRno4pLtbB2sqD9m01/1tuIMlITBbZld/zOmjIszWG1nE4N6Z2kTGAM6gfY9LIsxGvrx
YRp0EwGue1NTBsiJaWosv/SHBH18EeoAiWfmye1/oFpaiuZ5O405H3Hq5egel617ZqmjsRrV0pLt
O9PkzcyB/tpW+12g0btqhOarr7sVpGb/N77u2myc164bEwf02G7zp+23p84rY4v8Q5pXtCegycTS
hF9/o9z/2qEpY+VyJ60K1Bpg/GNab3nQoZrJYoruLP9T3hjUY0GajW3xRq1OVK9b3xrDt3Rxq/rL
PpRN+yo2XvE5qP0cnTbh6LW59WHPV0o+LhjtkeIasbljO4Gz1QZmxNvgcSfFc1FkdY6ENyfpm1kY
VhOh97lzSo3qqk5H8i6U430Adtopacb0gTs9Kii6gPVyCtcEJnkSmvuLUS/ulOzZFqOuHBo23CQm
sd+nslJsUQnLxUxnfDlZ4IzrKV799E6VlZxGV9XWbqGXLAGqKkrxuKqnu4b++qYM0ctYPblpSaek
3fK44+Yh94kmcFAcpYzQswgmZ1uGh692USEBxyGq1dFtWSuOUobmIdyYDdPBUW58jQDRjVog5oHN
18RWquUlF0HGrmFVd9GUNHvYx+rQsAz5M10+USWYy7bvAmmKhiJS8HZOtmw9Vs56tGwd4PryhVd0
XMbhjWNtp3VtzcnSr1+n1gzQdvo4L/Xnesg0OSeVcCQLXTED0toNfL3J1zgjY0JT3GRzpfGhquUl
K7UsoIr3ap8TXrE0wCDqp02IaG1bcp+HYZKdugjz0nF3cLjEiJCLStAHGN9WS8W9yyQ7LWZeYOiC
PSVlnoUbWQ7ZjKra4B6yzgs9K9WUIRUikmF3fAIzUO54czJsoJ91ca0Py4NvuBq7VejQf4B3FkjO
MpovCR36J/ABR7VVJkLkYcXEfWcgE55ZfBzdLi2XxGoLsCHMx8a4a0i6b8oAvNLamtWzsiVhSxUs
xv6rs5eQmNXr7SNW2K53OZN3trvlneliuu2S+GBv3X3+SF1ddVl1rJct3y2deYKOvPTnROQsccop
cOn2ihlhGqemUE6ZmXfOW+LQElpjtM7w0K2oMKS+92MppjbK6MJD3nEd55BKSpIR90NZY1RwATdk
eN+o2WxhM+46ekKVnCQDhkYyy97nOcHk3uOG2doY/hZy0z/ePmGV+ktGXK1gz8n2yzGMPQkRQmGq
NOp3GChw2v1K40QVm8iIvDQlqCj52Zwg2EFhGTmOvHkRGJs58Lt4UnxTRuWtK9t4blVzghjx0RIs
rP3+Zauc+LaYFEcsI/NsD3Ww0iI4BYr6gL1sXlQW1V0DXvHxF7m9s4Vmd+uSbQZc3N6e85r+0w6N
7nWk0B+Z7mwAIHpfBmdOQIr1wVvIA8g1z64zvdwWjGp5yYwHRzidxy/eeXZi00CbpiFit7szipWZ
zuzNB6//CIio2aDvYW2GPayGqgCB3n4XWTuEL1mvsTq2W6MTMRHehagdWLepLP7cJx3JeKt5WWsQ
ms9J45THkbHTaOOqNO4afIBPl4wXE+qcugEcJLHs4kD24rXMUHq3Ok1iWHG2Mkpv9R0x+B6fk7xD
5DbnT+3iRbOdfrlLODJSb7VIjZYWhCQAQTA0KblTWRZ14PRlQdwAVO0g8tTcwKp/Ij2wHSMrfDps
QBpnRmKY5FzT8YA2kfj2P1H4Nxm/N9hN7tMe9NHOtJ2cNAt2e3wZhi+Lkx1u76DIpJgylM+drYKJ
cp8SgQTosluPnIu3mrNv024Eq1lAesXBcsyQZuDGRGHi9r4KvydD/GjviQEDjfD0qHcw9i1vFtpb
by99PdVlyvPZxmEi1ToKLL2lUbO+bGUVTFYeZpYIS8cLllV3P6tOX7LwcWIgWysRA9s5/TJ4/hPw
U4nh6nKEqtOXjNzsSpPTGXGwWWQv41J/2OctJHTrA7roCHVU5yBZOkpye7MZ2+UJ2D7YonvAPLXo
9jkopCOj/PBsBVHFDhfLxjp2MEPQW+2nNC01BS3Fl8uQvoXyqjJ6aJBvZo9Ztj9lq6vxT6qlJaue
MqRtcg8a1LprbLX7oeh041JVS1/O+t2N3E1zZpaYtJGABP255bMfebnQZbIVCiMj+MA4MFbZkK/I
IPKjVbpFZI3LmQ7r15r6X2+f6kUGV57GMpTPnt25AapsSdaq/jbZ/Q+3emMmyuuZ8dQQnQ2rdEd6
HYs9Q3OLWPE+INuLm5nJPrRHiqaR239CtbxkuE7rTDMFSSWMNT0Nu4i5OR997eNJkcCUOdMQ0nkN
xrBeHrDW0R6e/Oyfua6DevSBXRPx2H1o/LswbL7pSAbc+N5IcVcvSTZncV/kj7Xzp6zummHqmzLK
z2RFaRSbswAbZz6IdAkASnj0R09zDgplksF9HE2CaPSCMokV/M6L/0Cy5dT5/mlyhlddMkdx2DLK
j4EAe8VUgyUBa/o5FeuhSOuvs000T9m/5ewrFiFD/TIX99h6cUSYhRv4y/rZHuyzU9KHMctBh4Lp
mkVbPlizd2pWA5z7BuJ8Yb2UffOw7cWhn5KCdxqBKtyLDA2cttrunQbuHFMinlpfPM+OrblWVUtf
fn/nuXKBQbnWiFik79lwKtAgXJm1jplTdUaSvc+DbS7DcLH3gcSVR8+lQV73xf5x294VjlGmW1vI
aIBK3EO07/HQKItY4G4KM44mjqrSDZhXxB0y49qG0Uz2vJsI1pY83EeBaWrjgNAJkzqMNc6p/eTT
oj/e/kcqgUlmv9A2rTYGpV4Bmv+ElmFxcGZ4/oJPuuySYgsZNzi1fe9jxhA8C+tfOR8/8SY7pfUe
3f4HCn36D4Jtr2jprgPyY/D1wZxv+zFvs+4++cg4NgszXhzCM5H0bfUkMieeCv4oqK5mp5KNdI2v
g7f4hYHljY4ceN4++MRPmkYXgKiWv/z+ztbI7v2/raXpwbQ++mC9H1/uE7tsxmPjiNroRVKSObCK
8heajnWMTarPlq24ytGYNuEucko/NDfzCK7s0PCL+L5Pl25t3lmVJfJRJEuXndrG/2bOXPeQU2mj
FGsbrS1Km+Cis0Zi/ZlzxAPTztrvt79cJRjJWplVgXqiQLyBCl/YNUPoiz0wy7tomX1TRqe1lpf5
Cy3XxHKL7xjkhtZRZ/5qL/ld3BnY4OLy3unj3i0pTbtZJD4GnEbZMoCWvFgmPKkrHbpDgf0xZXxa
zqaCFGUnEMisgbFYIcqnqKqCLYL8KigwEn0frIuX2NN43xtUxqehuZQZKGSKhOb+BFJJH4FT5mmu
S8WRywi1xXCsMQdvf1LlBt6eDZoF0dqHaqnn6QaRK8JMeQS8A7p4J3dNhPtNc2S+E6AE44d1Zh8n
dw/nysFg7BGdyrul46hT3KMydm3KaphdZ6wJ68tg90WUorLXVBErNDUZhRn+BUm+UzRilW3TGNig
430XFJWfB8J176x3/s2BvFu9sfPJXNJCJK23bYGZooswnx0MhED5WpORVuVTZAjbWuEhVG4rzn0b
To01hYvzs7D22J+QgXJZLObHlnzeRmwtft/2LopTkTFsoylwSzMxJ326j84/W2FwlIkF89z9GVP9
LP9hWz0yfr6929UjYr4MV6lnysHX3GyJWdHv1sq6cPVWXTr8qkpj8ctD4d0JGX1h1wWxzQQDcCOS
fvXmNSQj+B8w13quPudgJpug37f/yXWXg92kW7xf0HNfpT6aJ+mImS/AvubDKcN8h512IV7DaCdL
Y9vtI7Tma9zC1bPClhd38e4P1htEZ9ZkSdyqIeRl63PG/6D7FNXNcq67zgsKo+K2blq36rCkK7Pr
t271THTzlUtqjKdtAr/SGd27syawvrq+b8qoxjzdTXOdFlzJvAgMs4kMS+fdVEtLqsBKsL3Pot+S
0jRxFIBPLlto+VmmK4D9vVmuPNxkNr+GCloQPJSSYjit1RoWjEXgGIgJAeov+zLTPjJwLgIIxqY8
j9tvnplfHd4dMuPUdX3ULiK+rYlX1R5ilLQiq+p0tFMiEsdYgzYrzpmTh0W9BXv51cjyoG3LMBO6
4RmXVa/974vE3+mgaMjECmqLZGM5uumyNAV3i6gCQDU3jZorUO2mzPtncNfdi3LaElZ7zyvG3vet
H3aleyZA6nmpcyJl+zj6PzHkIShWM6yIDpysPFZJ5+cmsyqvEvAh48+q/ICyzhCkw5vb4XVO7cBc
ilPRDHED6FLp06jb58D0PqTeTyv/aHBux7xyNDlK1blKUWXeYroUqyBpAGWDomiCvgQrYV2Gvp9G
49IF2cKC4d7Mt8wTWNGOAFTabcloeXFjfQULUziB8Md0ykeRewFjTnSHwsKNXf7wOxXqVmPZLGfc
kj6r0Sr03XazozWuocHN15lsQW7+XOtJE6dd1VdsJkuxtuzJGw0zMUp2Wv/Ovp22R9PimqDj6sMd
60vReUlH4RsiJYk3WEHjb8Hg2gHmyIWG24W5d2T2XUEh82WYmIsTwoTN3E6IOR3H1nx1G/rJ4vTP
XaciQ8U6y85LvmckAajxiZB/LPqjntcYGCyM4EEzzwUH2OvSA6rbU0aPLYL6nQcqzSTfzCiz02Ds
f6Qsi/ngB5i6GUxVUtpVgByoxqlcvREgPem6FnWZz8JAo64xETsYPc+M2sr/57bsFEogk7zRgjqg
G3aspN1pnOX/sIEFpKfBxsog697MUse+drm//uN98S9k71vkdYMwzUK7Vfvci8/+xmPDLV9F+g1N
axqTUYlKeonXjkFKMjIbOGwjyimGGHn9221BXW8kwh+Q/GuKyZ5N34k94VZuLEVCGdwcMsM18Yan
YkHd4R/br9zMDqqRAtcc9MW4ophoUavoN9xljjNnAeu9lcS8W0TThLvYOfvlLs24PJuCDqCcqceS
MMR/aVO+UswOv28cHPNlxAW+0nAtBmvHKAEMNBnDIsL09/gyDa4FzL/XtCgpTkCGXoDwEClGD9u0
deTYz0aruVIU6iPDLlrXLJk1OgXmFs9hjs7AETfoUp6r7LWamcbSrk/CgJAkJd1NTKnZKniSNZzj
KbFO5efiZ/VQBZcOkuYo1nDUPJhUcpI0VZDM3GxiF0mOBuie9QeQPh00mqq4OGQEBjE9li54TyT0
g+cHzSf/w/hjRHOHEVrP3IlrHvCAnJimang95oHQpHtqmYgjNrMkCXtKny8DI+oQB/8ELwU+BN3k
kL9v7Sv+Q8ZmZOMy87mp8Kc+DnkwJOORR+SFfs+eRzQMGpH/6bb0FC8VGaRRbGMJ/n/sw5p/nfFs
d1+H7kFkmjSkSsNkkIaRY2o4XOH//430NONv2M/29/Zxj6cQGbKo/XrfH5EeEl7Wocd+7MrEhffx
wTown3j/urFdYywqQcnXUl95xp5i/X3pA2dagtT+srHXxr3P4mWERstB9pViLG/CMB0eYEDLTph5
SA2gGlbN5af6C5K5r4TwDvwJZeLlb/Py2ky4tvuYu5rlFTYuIzKYMaL0iVxOQke8pbkTGe5dhWIP
w5D+NxBNu4ziGZ+557FG55QPwvp4tptvlTvrrtKrssEOklW3FVlW17Xsc76URdQysPvg/VxG5tR4
wJWsOnrHq0LCPlIUymjTdXYh3HPrDaI5crxP9pNoDEfjnhTry1hJ3peY3rpXZVJl7eMkvEfD0DHp
KUQkYySJW/Ysq2z37Fe2HbTLWKA9ap7OniF+20tjariKVf9AMuS54CZna0rPS4pu6cwdgtWfynsi
Jo/I93Vekqn0atM+m2mZJfY4sEcTkopv+6CrtzZWv9xQ795LYhqrdpwH/1z52ecGPfzmbsa5VT5O
Sxq75Xi4vc31mBz7XET3bp+SXNJnYwOguTcCTWpFZf/slh4ozZqwR7Npamax538ZMKT59o6qM5Gu
757OzM49Zp/3ZvhJXZDFeE6vqyepFpeMm2bAnM29AKlQln/eK0Dzqy1bNF/+t475n4sUspIMu7Y8
eFbDKxLSoed33w6IUwN0lx1Iun81uTgVzvidNXMwe04wzGMwbJcurTrElPEwnT/lUxXPgj0aLrLv
3RIWAMl5ZHqr0jrqlz0ami3gVKD/awt3Lzu56x66w13NNfh6yV3kyF0BKAHBz0sxHNouI7ExTm6Q
NoWug+Fq+OQROQKghclHt+n88zSzf5HjfewM+7SUOoeksAk5Aqh6W9ROn3nncfYTe1mDOi2A8QEd
tZv+tExPE2kolEgmVxRzYwBjQu2zSPMmpP6Ajrx13jQWp5LRxSW+M7iuSFEKXj3IiLwt3EmR0UnP
DiY2aNySan3pmPmOkatixjgw9MQdWmEGqdcfDFFFt81X5TBkkN7c2UyMNPPPrYm3Ow3howazCwTN
XKcN2gak/B9HUvHu2W16Apo+hrmvIV5+ez1GvHFXQ/MOUPxRGc5nuztpUrtyzrnozhjGkAaiztpw
sGbNX1XogczT586dkzYLXPC6Y2IdupQBzarzuwaVecSR9AAMF6j1pMw7Nxff6gFSNhjOD9D1abzV
ZZ0rzkqG9qEeOtdVZ7jnfTXmoHHWr0VavbBtA++mo2uQVJ3BRXTvlNmbsyLlPs6gJTVmW3nZG3AI
IvJT3WRo1QbSbZHyrswWJ/XOtIOUyFr/StP6wDNdIKI6Y+nC8ImwjL7CUEh0zvysUVYJ84LpxgAo
/JWM6usMtlILiM2zZ1uhcJ3TRMxnTzSnkU0R8PKT5qhVQpJMHiMp1sEtO+c8VGPU0TYkqCT6YDy4
bfKK5WVIH2d4Cm2p5Z/TGhMuh+lg1u15aYfk9vIKKcmQvqJxezFaxD8LC1Mha+tjOpNnd6InYoNM
Lkdt//Y+iqOWUX1WI2yL89U/17VjxSBB3cLe0mH6VItL1uxhXpov0tE7z8w0oikXyLEg9djroiaF
NcswvdVOaYnmSf/c8+XYLTSwu/aUrjQaijsvDluyZYcxNuQFd89556foX93DFRMaq8bQPCeu5ks9
IrP52Vk6Xuo7/rkTfYhhppfw8rR2ZsSNKTJtJxbbXQO9sJVk1aiJ5Z099M7ZLXMj7hjyy53Lvt7W
I9VRSFFgWVetPTdwGZ69H7i/hbPTR8RyDi1m/N3eQmVxkkH3GEG4AC/mnhkrT1lfhnRp46L6fXt1
ha7KML1hyQfTNXJ65jPmvO7Tzl/yBtWs26srvl1G6YFE32hc2wAgc+X9gyv26YVnGHGzdLWvAUcp
TkCG6vm159D04pCMgod+X/5eZ35u5i2yBnfWeAvVHpff391stGEoNLqte+6KZQvsEWPHNlZ3IF4h
GRpyx/J4n7guYny3T0FMZxk6ClXddkCakdNMsyc/bTIWuu48UY3xKc5chskMrb1UfsPcs6Cfa48H
eIPdF2/KEJlxM5CbaaCr00iOM3sxRhAxl55mdcUx/I1C34mnWzfWGl3OzsVmPfvFhtkS+4fVryPP
1jUuK0Qjg2GKZhGut27eGTQeTbiUnAS03k53Ha8Md1h7OIq5sNi5ZezSWbFPYxsw7vnLORvvbNv0
iEwwWM1lSfoutc9gNM3HiAIiXwTI0aW6GpTKqqU4bPB2G5ONEWJQitrg1gANNYjBDrJ01RXrVFtI
TttbeNVxUL6eC4zxCqbFflssTK0bWf/p9lkoDlomFCzyvC1c//If5hQM9Jmw6DlFJ60O66ZaX/La
bGkqb+9X58zpYn6ZbDqcrZzq6MAUq8uQTSADRNUPu3fuUEHHRK+GAuthvd0WjcrMLnf2OzOza8vd
qFmws03Ex70bfwB4EbYz/6cjyz3lLQ/0q/+7hWllfj5nlnsuuXX2tuVcmjrsiEo0kq8Wo19mfb96
Z9LXQY5oYmlLjf2qlpbdcz5xYysRFPUAgxDQvPmzJsWtEvllx3ciB99PWgkXbqesiyFoqiqxPfJJ
/B9n19EcOc4sfxEjaEB3pWkntUbjzYUxO7NLA4IWBM2vf8n93kGDbTQi+qoIgWgAVShUZWWy7a9A
6MSWVN+QrNaeNuqQ2fYukJ76advGyXG65xowXBOZpfsnR2G1Mm1cXdSTwZFou+Q1uj3Lk9vxyPY1
T3zF6st4K88Rwg6rPrhk/viShYsRC8efk/szVw0ube2yddZUgJTkYmSrm8yQuHqyhTY7rHjVyBRx
rk0MYy2xLosDJbOL4xyn5Rs22Ra/Hpu+tLdrg7o0IgTvUlvhJ2fwjUhkW6WJflRrI/liAY3MvjKw
NvM4xFvTXOySap57ijMpE775RuZnYeUD1zU1fR4ZTuc+O7UoItbxKq1M6AE9tkCSOwaata5WKDhe
QhvYcArh3STwRt25V+TBLBnQZJfIpfNqDS72Zk6JsOctycqsjJhlreCFdPNkE6DtYlZTR9nitwfa
jUJzdG+voSUjakcbvS81GhJRw3KLD1nRIvG2GX5SbQaPWmoXmuBU9R3JZ0O4M2+2AeZcAcERTTmY
zDekt5uVpsTVVUNvnzVLxtSiyTqkw+QHuBjqMhH9ICLeFZqngmpwychtws3ALRpyWcuBP7vGFtoR
sQjAdfcP2W33Z8lkcKsRjE0AOoWLWdkfGh6ktbtChqs93B9eNX3JyOeyDJdVdP7FrJ3+nIMGIRkB
/31scMnIa0rckqMR5ILc3ZX2Zptw3yEa61MtjPRKxkWDzkLCkBDh00+HGWnu5U9uvn64P3fV8JJx
o1FybN2qCi9mWB9tXkVjaH0snO6ha9+SYXeu22y0L+fgUtOti/LNzZK2NXVPJoVZyai7Nig2Kkok
i/wid6IuC36I0v3IOyiWeY6m9Kn6hmS6kEFr274Mg0uHlYrAanTyx6GL+6Y9uJ1Oi0DlBGWA3eg6
QD+KJrxUUP16sXz/ypqBpwTpsD2l40ZLE9bx2H1nyxcbIF7N4VL9OMmqB0LXqqRGcNls/iTa61YU
H2wQdmT80S/sBvkmOqsJ64mwaqRHXPvvgZon1i5FFJrjyyhmzSFT/QrJuLONFnnR5KgE9c2nOSsv
pQv603xOpto43DcThf+QkXeQScsX6sM9MZThmm/tZHx7bGDJvAMxZxTTD+FXrRoNalmRmLmhgdeq
Zi0ZN2AGDSAUcEz+4FuRcIxv9pzrXmkKzyGTuNnZWvWdCeYhIgrjBUjU5TJWVpn4azckDy2OTOQ2
Wc7ihB3smw0tElKLy3geze4iHlt8mcXNDSp01W2efyn4+HPoPch4LVmGYv1j09/P65uz7y9rLSww
QX2YNySCcxTsI7flun4W1fpLtls3NXE420LkQqwX38p+9VsYGW2gCVl2//bfspclC6oGxA28bPet
VNhulFfNofb4syi330YWptmkC8EUZ1RmdRuKzbfEiJt5numP8O+lnTSbq1of6VYmvr2KrRhQ8QKR
BXGr9z1tL7R90CPI4CSEKQJcdKF78S0yRWSmQxrM22M1BEuGJBmk2+qxRpKiEWHi+Pxks+XUUeuh
HIIlI5IIH42BIFa8mGhmP1LAf89NPjWv98+9wh/LoKTRLOrNEdy7mH1/ClsrEWbwOtOfLh7O97+g
2FsZSZzbPsTXpsG7TD7/YG1rNBrTe/QnPxaMyoikRjTCGydU0gzPAJo/i3kJ2uniIeYf35IhSUUX
bqUFlaELWfoqLgM/S/xg/Hp/aRT29B8ckljLdl259yEM8r8DFwAa4vY/74+tWnbpojXXvhvqDKmW
hS9PleU/l9X2WrfNX48NL1msu9Y59PxQ8ahNL11H89CMTuq3D1HPYNmlq3bMGwcW1AOw6LYpNdbn
qtxSbzZ/PzZ76bIVAjQXjQ28SA9fmWfD+zwH/0S+aOJQxb7KkCAHlOid3+bIgyzOu5mZ3+dKx9ig
Gjr4856anNVH2htITi93PhmW92z0/9xfk32EG5eIjABic035YKP4M3n8YJdo7wiqM3fsp6mgTzQ0
n3PX+/v+pxRnUyZsa8N6slqnBoizBnVUWzbfa7vqTqsBxPz9L6iWaf/ym+scEjcQRh2RKMpt9gwu
hzb2OCLz+4Orpr9/9M3gWR0adFvgMwFJfNrILnrYfPAgkXx/eNXcJcstkdQlrESYOfilcWDl+Msq
0Jd0f3DVLkt2a7BmEWgPDS8hyZdL51p/O6HVHiq/epcFGTpJ6q9m4ei+plopyYwFmkhqpNXCy4gc
LHBQLyaKl6LQFcpUKyWZMRjv3TqchP+VBCKyavGU8Yc0LREWhH/u8cBCB5Uk1LCssoq9bU7QWoes
o468WXHtyjiuElyX4BQnwUUU5hAFOUtFN6I3jKAYN7LHjEDGcm3rAPJmQQO8V+YL+hDp3kik6xBS
rD2RAua+AYkJJJkCkJmO02EW/GueD4UmZlAtj2S+S8ZotQTEv+QgCZpK42gX5Ns8bUdWN9/uG4Jq
/vvf3xgxm5qxqUWI94qff3XXzYzanuhoOhTnnkgm7A7QvhDLFlwad8Ar2kwsw7q4lqlZnpvDE6TV
/5y7uSHLPhoQ+itqEYluiLIRNe5HghIMLs29zF2/GLJlfRpLaAAbzezGJvd0mJ7bzA8YXnJAfgB9
S7udoVo9ugmCiEM2s0uTvZud+tLX7TuX2+CYbWNqp5B9eMRj46OSH6rabciRK2FXz61i8PrE1fKh
tHSluJvPL4wuuaHCsMeh5NA8t13cnDOL6j5loHwZ8vDIK80z4KZJEFcuhZr2avfg7GbXqlyavzNI
mz51oDD7zs2meioGS4fwv92fhQ/tN8cbwxCogyw8w1oNyHGcnaQ6hOn2Au3dFEiNgy7LrvzMvphv
PjPYQc+LBlKh/NA9+4f+2J2GFH1zMU1KrTqZwlBk7hoAfmZ/mSBaXpEvbvF96MponH/fdyCqkyxz
17SL32SAy+4Cs2gwY2lxaL7yS/kKKZ+j7vmhXCbJ1IvKHHzT2UWtT8th16Mz4uzgHP+nVKbrltu3
9j+hH7ZcNvlm3tpthqxnDWLtsDh0E86wOcRZ/WNtlgQaVfeXTLUdku3bgJYvczhDDZlYT6VwIo9N
KUAcGhNRDS9Z+SyCrG49gQ3hHY+nxfowlHQ9QH9LB6f8d29vrZRk6ou75dVE8AugueB/3A7+oUxZ
DCh4fjZ/Ac38r/qVTltP8XtkkA5fOoZLBArGbkC+b0FVxozbr+Zi6ep5CsclA3X6EcwkbgVl5yYI
0q4rzn3pvazAfY8TO0I0QVP9VP0OydQdUFRBXhefEbYdsfkkyq8AdN4/Ursd3NgQuVq+LQYz121t
rpY/gQHE78y49UMddbHC6cqMI2HH6Wrm8B/D6EatKQD87yJOQSOlObKq6Uvm3fOh7tZiaa7g+IRC
wnLsdA3oqpElm8YpCerGhc7zav2Al4qc6SEMAXFNyYrzwODVFOBYjs1xzk6gO7y/lQovJBfJy1Wg
pyIbm6vpgnClXasLCq8piP9jIIvfFSuPQBPw8/63VEdSsuN+Xoq23k2rGIE1/erz59l7f3/o2wtP
5Br5lvdNZq5wEXaTVPRiZpqjcttYiVz/pq3vMLfn7OoYbTyCf8d57WwSob7U6XpoFbcNkYmlRhgq
QTMDLPUgErTFpeKUP3uRcWSH+rhqTPb22hO59t2EtmHU+w+hJsi+wjZZ2jGaPCe9v/6q4fe/vwks
Qi+DdliJW2Byn4ztA2fQg9Lhl1R7K5mrCyagNQjhD0AbcQnqICaurnVFcbWQUDJY9GHQLJywLPwQ
HMNv0LZNimTX61tfh7Q4Dcf8AJmWx9ZIMuFwqBbXHafmarNjg+vEX76v7SP4JUJkHhrq0qkzCH7H
MJ5X93XkHx+bs2SyvOmBXVxDaMtPP82siAz3W999vT+2Yl/l0nfu+4Wo0H8N26JRB8qIBr7+/tCK
4yjXvTvqrAAsWbjEbf+Yu2YaivCdUekyLIoolMj8MkBsU7TBYLmr5+C4ncsLGoqP5MASI9Hpyqvc
glzxXjhjWbHfJUsdrzE/s/dGyi90SMiBHvxzqLkAbpM2IPshma7Fqzy0B5td58uULs/NwUC3ZjQd
rNg78GOWLhoYomq7JTMORUe3tufNNTdeaGGmxjom93f7dsBAAsmIHdJZxrBMOEj+P6EBHS5Com6G
pP342FOWyNXtbobKC1R4ETGUNLGZea4XO1lXXxOrqZZGiqFLPrh4JcESSJNy60KIxumrxpWs16Vm
74N4H9aLM7qAXE9jXqrzL5e2AYFxoB4D+1r/p8vOjuZv76NxrNP8oOvBVR1MubgdVIGTLTRvrtMF
fYXZcToWB/9lfS2+2Ic6LZtIp/+uWCa5ym1DsqYe/QyxVbdC8z1PjEcdkaxVlhlBPocCv2FBQxU4
Y3Og5uzP94+9atqS4c7rOvGOBQinXDziB1CHUB3nuXLt92++uc+hzteXAvnS6/q+/NKdu0N7bJ7y
c3hdwIACHq30sZ8gWW7pgZXG34rmStFn7Q0hiAGah5DmBNXsP39CK3q/MV3sasfaiLUA5pnlpRrK
JOS2Dvas2gLJcFeIMxNzD92ATh7TuW7fh3nQHO4vzr6P/31lEbnE3bTWanAXMdWSf8jDL9V2soSm
2qEYWi5vV/1oN+PgIFwD0VBvFicfHANTNWuiZsWyyPVtq2z9uVqGBu1FP2eQ1VFkS++viepgyoXt
lleIBPeDWT2XH+zPO0GW+TGI1sSOvK/GgzksIhe4ce8uC8isEZPXz9vy7IKqwtWEaqq13//+xrRI
a4Y233BmsvHDGNAYiVGixbzcxskRIle3R5FNS2XhITQ77F1XiCaluFniqQLevA5scqy7/FsA5rJ0
nQWYmHNKNFuj2nTJlkM+h41V4EzxzolLtsT2lmuGVi2ZZMpgDvHcrUC4RerOiqDBCfrIYkjmwvt9
/1ip5i7Z8QZeFV/kiLWmdUwBEUpmTVFaNXPpBt7WKiMZ5JWv+Xa1l2g1/xb8saHlendRA9PHO49d
rXyYY9DzHIlgeVqL4Nf9RVHMXSbB2Drq9xyEs9dq/ujNnzvBwJ+jiUz8275Nrnu7aMPmFd7W16Hn
P+Z6vQw8++DPdeTCXSyhhp5KFafINe8u4NyZwAdx3Qn17HiMt1N38o9OWh50yWLF0ZEpsHL0w3vG
hh0Ot1cCQZW1/3h/+VUD739/4yfYZLgV0saw5J3oxZ3s4ND6QkdcqhpdstYqYGs/7+UTurl/kyL4
Gy2PD+6tZK2ihWonKbG3VnetusSdn4f2C/01Tr/vL4zqXErGCqJN1vsG2Y21SeYMJI5k+FkVjmbd
VcNLJjuIvHR6z4frH5B+rE8OqHfMUXPxKp4qcoV7K+3/v9MH95cg75rq0jrP1NX0IKhG35N8b45M
0S8Vs00cdwQ4YCuPQM7AxQlip4/5Ybm2Lay+cUSIh9Y40HQxpnek3llfrMcOjlzdZgBPhauFiC3s
+gMgd9FGvBPytAd3diLIkWpeW4oNlvlK+tFtSLA7Tmp9Wn84ICHuA80bVxWeyBJkPF9Zb3XYAbQG
JgQOp/0cxmMSHu3EjOaT9eBPkKzX9yoB/ht8JnA+BdmvIUgC8Zh1Ecl6s6Y01nzF0Gb+zV0+1NOH
IdcMrfA5MkuJmwEaYbkuHMN4AVJz1fky1YZKFkvGcDHpgikvAOOWL651FKA6fMjZyJQkYVewgQq4
98I3PxkkewkgLYGUSfLY8JLFlm3ZN6GFJelAUtyZdeRYx8n++djg++X7xh00oMxpfMilXgfrC1ki
Z/sudGUDhaeRhcWgs1UWDrgrr+ZYHUMbQEc3+CYmL7EqpmvXUmyrzESCfifWzRsccW2g/WyKti11
Q81RVM1/P6Jvl2ZoS2b2++VqtWBzutpZCIHpyLI1LAi3OUQJkTlIbBGAMapA8MQT6+DF/dH/0Hzt
UpHyFzNq4jquDM0JVSUKZQ6Sqcm9/wUKSA1ezLRO3DahMQRFXxuQ9Uc6PPdt8nr8JOne5Sul4C/a
kz7v92DKeh4+ivPOWFvGIg0+tixuk/UpeNGxTqqcqSPZ9ToNW2cPsL0xtQ7dK70s0VLFPFpigszk
aMWj5r2qejXJRCXVuoZWtc3A7I6gWV8/jnMAJrbq3UyM52JBE/xyRcoL3SfFr/umqXCF/+EuAWu8
OxOxPNVuHbOSRJ6t6wlR/hjJ7K2A8dbx8GOWtTpkIEtl7XBt+zrt1j51F+RHtypp3PHTbLbxYz9n
N7M35iREEHitg0/6Au2bDbeqeHbcT/cHDzHIjTyIvfuHN4OH67gWIfeWp7LmiVu/G6gV8XI+jCuN
vflFlGXc6UWH98N162uSZ/BA+UFHRpanbaXHjbYQFn6x8yFu4YHqvjyMTZWE22WcdWke1VGQ7vJg
KPzRb9flyZjMMpqgiHTsEFNpAk7laZDuc2qUFlTV1vzZBaK4AONYGQqIx1QpD3O8tFxkyx1gaU9U
y9Oi+kGSn5hcNFSRDDlPZ9f4+bwtmvBQNa7kDurcpDi9GLcq0rI6zn16/3wp7hkZ5EV6vtYuKZsr
sRsoA8BpWu+WbNGkexSzlpFdc+i6Q4/G4OtQJBs7Ow+RbBIis1zwwWgpcDGA9NlBag6voBtODUcT
x+6u4oYRyBCuDgiPqawxOEeavRn7S2G0Zzs3niuwjLSBZmlUN5cM5ppLUBQ3DIEbxAyCI0mrxIiN
L0D1HNy4O/rJ/f1V7cD+9zf+g4x7a6iFrwzhIbOSjD0WhP97bb0ZN6Rl4LAOO0tmA7SH4xldnLEF
acH701YdS8lwi25o3aDYj6VnvrfAjOBNTmI/pnKO8yNZaTgAcljvZT8X1URy9HWtQcpNlczUoPb/
p432W9uLq4PpRATk/DtCbzyVXx9aHRmmZXBEh/6wb+pyqH6F5akPNPGUYt1lfBbqWiHYXzGy1zzV
5MqCM5k1+SjV0Lu5vTkx5diP7RYioOmyiBlH/6fzEDCcEBmR5TnUteqlR06kz9NmIEeW6fjJFL5A
hmOJ1vJIDYk4JLiKGKLysfDpx4ZVQeTXT8446WKw/Vzf8Dkyj8maATLqBf/CYLIjS9tj9df2fj4s
aQ1VBwhxPHZupNvWDFfTAREnoGulOOR1jcx4+DKF3eGx4SWj7QYnR78yYuTAhLrIUlZ/WcxKGyTw
7o+viIVkuJbHwpYSq2uvwhUp9doohzgVEItp0w+xO6wRFV9YHaT3v6Z4JcmiTSVjeR7sxYQeeB7T
i7n33vbPNv10f3iFq3Bk1JbFeVizqmsQ4ItnD+oXLCbn4mdxMk9ZbGqeYreNzpEhXCgMNhYp8SOm
YXxZKHt1iuJo2Lqmktu3iyOjt3pk14RloUpXLCQdRRO3+ef7y6OauBRUgyuiWtoMeSrifhv7H9y6
lg9JNBNHlvprKkHtJsOkxXQU0yEcDqsOc3D7zDgyT4nf+ZQVGXKEdU6fdppkL2yeIVwbZ6C2eGxh
JBv2t1owpAWba1+Q6jJm1veBrfzguA8xiGF5JCsuV38p+g0xM9TagpMVULeOIGDlaDZWdWSkqxew
lH5lBBs7MS+a2uUQ0kkTk6hWX7p8yxJslX0OgH+/FS8NqWNO6mTMixPUXzRxiWL2Mmwrg8OsLRPF
3XFbYih6RaEOGa0aWUqGgdgD6p0MWFTHP23mxak0M97//783iyOjtXpjYcFgw83QhmVxxcuj55Iv
M3kfzNC4b0ag2sAyeP9s3r4tHRm1VXbcanwXt+XWtVtqALqIemX2NHlePJIevIxaEJpiq2XcllkJ
4oP3C1dNwb+LoT069etscLzpvt3/KYr8iyPLgY3Q0iLdjqDwi4gnwbE74JGK1fq8J2DYAdDIr/e/
pPopkkEXY95Vs4WN53YdHAv3uRnnARs18sjIS83OqE6XZNSiFGs/8ba5ugDcvqyhMbyjq65zUTW4
ZNLrsnmFXyCsWOnJLw5QNru/Moo7IJDsGdoMzlaZ4V7RefYAKJ+MeO0+3h9bMWcZxJV1WWHZO+yp
6MzUWtZf9aijllBsqAzdgqyRw8MCPiKo+amoimTw2ldwhkWll/312Ox3A3wTS9NmyfzCQqRVjydj
vT6YZXBkxNa8sLmCBj0QW84/Y/6hfAwh7fj7Dr+Zb+1YZQcINi6tFTqbgsRt68StyTQ+TuF3ZDaS
bDADJkK0ZDDXBTiUryRilf/XtHbQulusH4aYNEVGxZH8Dx8JDzuz9XDUzXZIKse++OXwsW6DB5sV
wUX550ptQT+3fYUPLIfs2BzYcUD74POcILt8KnXwWtXhlwy2ATFDPq94bZA6+BowE3nyUJfyUZ1+
yWgL4LP7YJlx37hlH7m+lTBiH3jnV5Hr6BAUim2QIVxM1P0Msu7m6pPfWfYFb+7IgJLcfeNSDS7d
xHZZWzakE3HHW+/7Eujs+rLS94+NLRluYYiudMGlcg0GsPwLIcI0Dz0w6HiBLh2tmv6+MW9sjdYF
9pdjc1vh9ykpqiYt2ulT2wZf7v8GxemRCUqQ7G7crmna60DWDTR/IDklc/3g4PtH38ze8Tun5xaA
0lMQr8bRsA73J61aFemWLdcGtCq11Vy3YAZdeh0HbfUyGjquOdWaSGZb18aatTOmzYbXraUXD/Qn
9yeuGlmy1cDsB9Owc1QX1irtA2Dsg0HjNlVDS6ZqjKu/k3G315L27zohrvn8+tCkZXhWA512EEjs
lV02/9XV7JPtPxjJyMCsfgPt87DXdZf9CgmcJMh1vXeKMyLjsvyO8YETAN2NLjsKzz0tu0L0oLul
VMNLhtm6S9XzacfRVyeLIe/4zRDp/fVWDb3//Y3VUBYWRkHgdN1xjYMAQgm8SOeeJY8Nvx+gN8N7
FVoMnGofPv/Jus9F+7fPPtwfev/xN54nsgRhm43lZI1Iti/NfG6237z2z50nomYKH1wbyTRzUPi2
7YJl74yLvX4rIKbYfr4/eYUBuZJtAgG9hYCjIKwJx7gLwtR7TFOZOK5kmx4yXWT0CBLgpfPdbIEr
EIHxz0PTlnFYaNIEy6KLcIlT91j25mXmD7HgEEdmGbHa0rfaei9TZWvkuzkYFXSvAcViy/irhTU1
FAwx6xxtKDCkZCCPvQVk6BUvQPpujVl9rYMTKZ+p0Nw5qhlLVjksUO8hE94vo2vGTctjf/352A5K
BjnZbm0aFK+X1hYXBOzpQnXdPv9ySNywSJlJhPV5OUGVen5qFjcZ+3+83k/RUJb6YCqkXlKCasIP
vMR2jbQh34C5Po4b8OeOAEmcERMBThkotEymgCbne2JrcjuqtZSsmG18qcUc1tewNdrIxa9PhqXQ
HIB9Q279ZMmOuTeSToQOgg4OknjizR9AS/u5M8Lkse2SjNk1p2UWAPdeOWc5OroH8TwGUDB4aHQZ
pUUdC6hTdKWDi84I4r5i2Us1+vNjQYKsG9UbRdawgO6da4HvxrxZQabrtKI63Z+9Yu1lvagqAKWP
C16O68ZiLr4Y7oFRTQ7n5pkJQjkba4yAQPdGB6lvmm3RKkQRD8CFxfcnfvPmwuhSREnCyTLqMV/O
Q1HaT75ZsWdRW+IUVmT+aKyeLmF6s+oBWXfpcOLa5V27DO7Z7oNkhT5CUP0WogTp5hLX6GApzd85
7aP7P0qxZHLKpQLKBCIAo3tuWcciELSZeOUymt4fXfFT5KRL69uGT5fePTPQfWTZiKZXEnvFl8r9
RgOGLx30TF2K7ZGzMFD7y4kDRqdzIcZge84BqDK/hwKtbgAed1UxRtQ3LK5xTzdPcRDKXXRzsZEm
sAxydrvxaE9ZbJhjChZ0zcIptkXOy1DPqtya5S4kf+q/5/Za9ERjI/uj9j+uDxPff9Db0I6785ah
wfNc2wXkEZ+oOPX1hzY8+t6BiC/39/12rQtf2X/Xm6+MGYfGDODN5+JZHIZzc6BXfpkPa7L30+kK
dqo9kAySBeMw0bWzziGA2St4spcfha5/9zakEb9Aun+ccjQ9Qpj1P3X3/8mim1B33y7/k0XPDzp9
99uZZ3xKMvg123LRjIZ1rs7iTN9n3/ef8+oevQMELuYIlGGPdZniU9LFNKxmnc0LPtUl22ED+0Ib
72w/JAqPLVLcWjDjPvUbp0zO15TlhILAhu+Iw5o6SXsc57h+co9N2h0L3SNI4V3kxru5EkjKUac6
t4DhuctXtn0abGh+NkPsCC/xhuNc6vTEFN7FlY6Db4ats9pQTi+6T8yMzRodX9lnqqVzUxi8/LKA
ImoLZGtQnimB3toaHlnRJxpj3O3hxmbITwtQoGdDbg32eUVr/ZaMMUVzPUCYkRV3FxBJ6TANit8g
PzO6rAl7CMzbMJnpn+AyHrPEfh1/0TPSgfEQ6y1G4cPkR0eesQAw+LzCw27+ZFqnKdteHfZ7QSe8
mOcD553mylecMPkJAoLVjfCsqM4BZ9EEHd6QvqtGL+rZ9wVEXyBX3HTtAjdT2kEov0kI5yXze6c4
m/l4Bso5EYQfqomDdPI392vNvXK7Rwyfkdy/JXIH4qlYOmbkR59bUTB/psikIv8ZeaDK48UQFc63
cf3V6zjtVa5UbhPZgnZ2Vg4/XT8DSp3WuAy8LvLTKVkTkEh8b+JV1zup8qXyY2byswmSQ/iW2cXW
t+5M4iZZTt5vo4vppx1q4WmAFgqHIHeOrAZkjrL9Q8bcxI0dEzAZVs4nUj7S8IiNki6FmnuhEw4Y
3zae+yAtxmfT1UT4inuTSJfAZtpF5YF09OwLiKg3ParaeSDsZIGKhSas/BfwecPnyG8UBvkZt8/H
/fq8Or/+5wycF/vjV+doHHdvECa/fS19iMJ45DeLCSrebO1rejZLds7XNtqKMGbIFwr7W6vDsync
m/xwybqCNMXI7XNvvK7htck1TkZxkuTukiGgHriE2vJsNv6XKvvR8e5atvyfhuvQZqqZS0ZPF2Zl
QF0UZzA8JhmhT/6Ua87SbcR1EMrytm7jFL5bE1xc0FtfISfR+MchtON2FocZUgSM/G16LMoB6bx/
nSlOr9xrUuH1O9iVX5zncji2xH8qCvZjdhxN6KpaK+mip0MG/fVgzs9+1p7MvvrKxKa5IFVDSyZt
dDnpIOmZn50sm2JrKaChCyqU5LF1kaxalH5ZdkOWn8FQjHTwnG7MOo6DjhxUMXm5aSTDexdqW4t9
XsrxHQXKqc3e35+46n6Q20OoW+Qdmlz/P9TmeC1kifnafmuf0QMFss4wab/e/5TqR+z+482zJJtc
qG4vS37u2/nQLlZcOq+Pjbwb95uRi9l0tm4/NqC9SkBkkRqZDsSpurPllhDHmrZ+7HL7XOQG1KTA
Qj0WHzkEoNoTG+rafw+JIzqmAbQVyJFPdUeO1QRZgScCVc751PnM0HH3qO5XmReYrSatcx5Y5835
x2Z1tPEhdeyfprtGAQObQFAnbP4HQL5I1PRgun7sghzh/horHKVMG+yWpOsWbyvOQdOfVtuItpx8
KgzjuDnrg5+QrJ8tdLYA5yjOfrccx1A8G35/XEifTiPXBA6KmFImCvYb0EjaC6/PPEQRO4sc44ks
eVxlr4PzqYCYXtVrfoziVpRJg2e7cuYVWunnpvyxeXNsl2Ad4yydgC8odXylCpOS+0maaRZlk4/1
ee5r1BMhMWutiO7u77jqdpH7ScyJ0800xuxUFeCnq0g6hzTODfsI+utT3X6cujnGxX9Ywv5w/5OK
60XuNHEIqTOPWjmS2yzOZzwsq+AQoiXqseElP9GMrKdlFxhny9w2Usaj07Yoqi81gMFDMq5Obny/
/yXFxsgIc5q5Dqm6PD8PAr04ZZH0na5pQGGIpvOns8tXcPjPjU/PpWdGFEw05vt1+ER0CRHVzCUj
NEGxWlRhmZ9LMnXRWgUrWmHp8Fj8IIPKC8Zre8mwLqAJP+HAxi3U/7zmIWKYIJRR5EFjVcHWb/Tc
VtDebMDl+lhBLEAG+s9lb5oh71GYLc9V0byM7XIdV53s0m2nhKTzn0OLvAvrKq+Hc9Xy87xBZW61
42ydEq8H2y30CQDu/8gtXdb59gFCHurPz0EnGuK8S2acMg/ZCGtFL1ffRPWWxR7tdfwNt49RIJOA
BkWR29Sn7blzlqi3AC/Jq/QR2wpkRLmA6Fte2JZxWq2+jmY6/7XQkCePDb7/njehhIviIQTacECL
djy2pnkyrYeqtThBkuEalVXTdizy8wTm2B51Phq0D85aMlpnA0sDmer2PKLFqrDrOCwsjc+8ne4J
ZLpPNJqBp9rb83ysosBft+ZCxXUWNaMJHa3Ge0KnERFfXVJT/2PfgmVTRw13+zbAiv25FwIdIb1X
4lehrnt0DBJVnh3xRkdbffuIgvrgz+EH1xpcr7Ox1bx5QqfvKQx1kcztmYf/BttvTpEPuNzabrjH
yoYm02ymLv9F7PKh3UY3uDRxz7NRkK7hRLcxNimLw0EnKXLbN4T/lhTeTHwKa+GbM8O95X8u+YE1
qByVAbC0OqYF1aJLz7A5W4aOkj4/5wEaL90pnmydvKUi4vo3jHkzd9vpnY3uy9JBZNF8tcRLwV9F
XsTAfGtCIsXs5VZAtHNNfSea/Ix7JsodKyLb70f8Tii3AobEMLcsa/PzjK55ZrMEeUKNBasmLfn7
gppLs01ZcTbw8IXCc8yopxlacc7lXkDaN3WeWYZxAtrqUOT+0YWoBBxE8tiiSBZqU+qb6Dwuz2Qq
Y2KBWcvXXYK3FwWhwp82ZNL/4+xLliTVmWafCDMQk9iS5FzZXZ1dPW5kPYIAMc9Pf53z30V96lLK
jG0ulCIUERrCw50OAUvgLIx2x0BY3g5YbL5/PO+3o4jKnMB+XRvg5kHiygeQbxxXOjMeHAZ23za8
tKB9b7R5gUerM5nO3njK6I+4A2O4juVDNfv191dxBHSVP1ZgsjwHBmQi3JNXPc0A/jpbIJawjbSo
5RjnM41hnBrA0HDw8jZkprPp3E3lPpIsyTi6I3DsSG1jlyTvkSY1oa+yipR0jThNBlEk5Tlm3mkk
/vNcmWCKAk8ICDwer+vb0URl6l+KwnDQdGV1LqfqsljQf65AMwnehMfDK1xehjY0AMyKtMQXTEMd
Bcy4+BCdfDy0auZSNCWjX8RknTkaA855N+yrZDxCG1ZjGIXtZSRDZjv9UPqYeVnmL3bwoYutaHRF
5IHN+/EHKGzzD37BAdZtrSicncaNd27sjWHapJrBFdaR4Qq8M7o6WOrq3IPMP232rguRUvf345mr
BpeiVaR4HClJk5/7CYorUVssqR+hJaaor2We4SLx+G9UBlr//lVSYLHdN3Tm7JwHyzHzp4PoJo15
FE9sVMYrTOAuihlL2JmC4WkaLgyERb6ZHOexCqHstGfxFUJ8qC5FXZ1H275HCufOoDPYXrLqTFhz
9T3jXb78eDyyakHI/1rKssXaX5ayM87gbEe9jIeVYZu7YNGhSFT/IJ2hehyZhoBj7nP+sQ8+Z9YU
5pvYgiiVMQqko8kEvGMFEu+pXRtKTlVgvDy2jMKHZFxCUQaCoXeoOnfQhQrHkn9xu1zjn2/aBHp+
ktXBPN6nMYVc3UjtPKRmv2sgFB7Svj1smDz+QDJ6W/R5UtmQrBMTz3akwdoOY7pRD1WuCpa0NG27
gvq1v1hRASG8tLGOo7fpxuBbckEwF2VuTDPzL0PsDyGveyssbR2u5c1lxeDS80WzLGNgVwO9YNg0
zP3lF+imvjy2umJZ5bLfAL50uwpG/wsLusMAXlIP9pmRG7YNLyXPrsWD1NiaQBJwdp2Nz6kDethZ
B2BQTX79/VXOXBzSVUUKlUDf7HajWx6SZNoHrbnN5eXi3+yVZlP6GL4HUAGaeweIXEQ8zs7bbCNl
SJx3DGF7iCizF3srYDfepVGp1RpXGUcK2CyuUy8uJgreOP9IRPbc8P4wtfbp8ezfPDLAKaVw9VIb
tZIqxex5coxj0zi1C27K6FEMboZVaf5F5frSuQe6HHE2BTm9pGlvn7CfBLuu9XSHEsU3yFU/10JV
dykI/GesraP3wyonjkwPgJrJeB9tMpRc/2vrkVZBkvtf+tn9k9tdZCRAvYL4OjRaXZ16vZj8g0fw
0en7v4EQL0bX1XEPLdHCqSKbQfOj7691R5/oWH430Wn8+FsUy0GkcB4neygc9HVfajwyfAFjlR8f
OzY7Yv94/DffwvAdUkBD+KBmZVvTC3PHfUr7HUjPD3bZ7Jbyb9CVuCxtwrDjn9YvfJU6+ti3e4Bo
6cV17XZnGEzsJt1z89t1HQwuRXZe1ZmdFA29OLF1oMtlMMavBUDNrsUjz+FhU/+w5umln3NNmKjs
JsW6n2aLZxa5fzIKunO9u9mjQ2P+aeV/QH43dd3h8fKoll+Kech9lXnvF/4pwd0gL0CDEOj6NBTZ
Sq7mWQMbZ3DD2/d6OU45D4vxg0i2gI18Sy7iGb0Hne+stO+u6QSHnvT8HKOlHbCg/ucmw8iFvMUm
ZIrBmnivanES+RwtusOuwuRywS7hS98tLLPvraCHgndRrSNGebMoAqtIsexkXcZ4m9v3YfZ+5mI5
NzY987E7TosbAut9nyr6Jc2qP49NpHBR+TE4HlsRpwE+pK+y0HL3JM3CWfzo53rHmo+GtviiMpgU
2CWWH2Ky+CwKyWn7iJawx/NXBfW/j8LpUAcGYZcYq1Dy8dhCdS2ul3AsPonOPTFAI7L8m+g1mAuV
waSYZqKKUzguu1AGKGGQRmP6C46GzfWbJ6yQZInmHKKymBTVse/MkHdA6JVlwEMc2Xg4ZDoU83/r
+8bWJD8aJzzBZWcdHYUT2z0Fy0+XxqGTXZpBXMfuKUt/Bt47u+PAuIuwtT6m+RdCrQ+PV02xMcrv
yVM/BG4zITE2Y/2uMd7PDj/OpTjVZkQ7jWcrUpf8soz+Eu57fHTuYwuK7Xdp+WyXmqc81dDSvt7h
dc/JssG51+61JAfAAMgmpkzfkl+WOSFWMmazc8+6Jzac8+K3gy6cx1ZXeJRMM5csLM88dDXfgczJ
/M+xqyFAVZzX5KL/OAVt5vq9c8+7C7rpXTTx7dxo25ylPdvz4yHwOt+5O4kXgdYgpPmiGfrtfhHY
Wg5ls6jNBoFwT55SPFac++N0Wt51TbhCx4vjxsuWXPvv0jwXpIcj2t1RzMe8uGrFs99GRuETpIO4
lXDLi3t8QvG1ixp8gThOccif5sNKH8T2iybrve3xpowCCOg8iMqa4PGxiEgxQ8cr3dliU3Mh2hrW
ZPvq2JeQxmzNxHPulgNYDfhhAUfVnI0VJjLlsn/K+kYMxQIP+j7v1q6gJBrC/Dr+WtU/2V4nyfF2
EJhy4b9rZm5bReze/bQM5yyEJge1SGiIH48DQTX+ujKvTGRVtuE7huPcOyigOMtpyqzdTJ7yQZOS
VSu8Jo1X45Mk57QykXjc6ZCRQ20cPB0V3tt5x5QBANTAG0zaIj8A4XRp7eVDk1SaTKwaWgphgFvz
AcVJ+OWyn/mxGjdtvqBc/19rLKIAWzEUse/ouzDEiepERBU5x5TrbzO6dPPA75AM3vd7UKoeoeCE
13wfTUprxvE+bfIWGUKQNl6XdKtd/PIGUbwRF7TJ/uh4L4+Hf/vp2jflSp8xtrVllty9dyAQcvbT
qbvU5zTMojGkmsBVLK1MKRcn9VC5JgIKVY+XOBvEkaLN9vD4AxTeLnPIxR0xM+IiJxfGIaBhkp6E
jkFAEahyna/hBh5G2Oo6/Iu/RBXYoVCmpNN928xXc72K02VoR1b2cKAh+ZR2u7wAzEinZqEyubTZ
ZnWVlwa3kSpbCBzE3CmiwODbQkqu8pF5ANXmGlJdNoSeX+/I+PmxSVQWl4IV3JFZ344WYqq6udXF
aYewdvepu4mqCc4ubbJAZtpd0+O4Z8+HAHCc2n3vpJqzk8IR5RJfB5I1UN8j7XrlO8vaL8VzM2oy
usIscm2PG1C9Hyf4OC/xqJXsc3E2ql89Pzy2uiqV/VPe41NHuxkLWjWnVb8yhSSG8cedd3jXBBG1
ruFW+T/r9732eMuJF0C9nXv82fhoH/qj863/BtKsJ2tvnnpdo71qIdbfX/0LYT4VSY5jgmE9WWQ/
8k+g/31sKUVYyXU+q2I25CJweAqAQxk+iObjtnGlcO2BZyQMtZl70n9dhIgstu3Ubcp9yKiGVTzr
YQyBNz7kRt3rtMoSUqQWada09XpTYCJazGNPNb6oGleK0L5x56FuEKFFfIz51dHNV+EUcuUuHiY3
dQcXThF/GrqLx+xwG5uSb8qNxHFtuDED8vvucYB2G9MC6tsxo6beBE7AH0i3VNqRrCzXybfls2V8
ddtDoKPrUNlFDsnU4mgFgecVzWlgkZ1eyMbDosz7FlcVACY2knlRsKM7W1+HotHsQKpZr97zKsTZ
CFqIsYJXj+kp66PcusyWJsRVQ0uhaDSAfxYlLjAO+0IZD4PqszP82hTmnnTGjWcvntwC1/YsqLDX
I3IaHW58Xa9/X4FMT4rHJQXbwOBhHYV5gsIUGeOdx6LZ83ePp646J3pSYMYcTbhJidRnkF2x7hGH
+AjNP/NAImgiRJp/Wa38xmfIRHCIH3xaiTPReGH/UejaS8hOHhQRij0U4Z7Zn8d/pEgzMiscjeuZ
FRPSV0oin6CT9bRtXClSU8/N0qbGTr2sdB7RoENAKrxS1uZE2zWEIgk8x7EudXkwg1vANW2Fql1Z
FuWsu6n1mgVzHg7WYSVbWJqdFy67Yj+fymv+9bFlVF8ghSwe8Pt8jpHDEv9ssdBonkAg8nho1WJK
ISt8zzVbHyHb2+U74bKrZ/zcNrIUsNZMM0Cj4Y4O3SXOkeh2o7d7Fn1T5mvox7pwegGbOzfIBOwg
5X3Nbuyp/rXsjGNzjN8v3x5/geJ52JTZG6iX+qxtceYyj8vBPVgnsFSxl5V1K1plRpI9ugPMONRC
xRSLIbM41NTt6rL1nTs0a49lQG8N6AUff4tqaOltqbSFWdgeVmMWR04O1N0/HlfhmjJNA+mDLhAG
/Kc0X9hfjsJVuonByDdlWoa4dajRU9+6U56/TGVyYMXe7a1p16TvgjoLl3zfxjolccUeIJMzNK0w
O74utSggUkXDcXrH7Keh0dEAv/3Wb8pEDDkfgSEtkTQJe2b8GT0VB+g8WtB685NYs8aq/5BieenM
2OcxvqE0P6D0E9MpjJ1fQJ40KGo8Xm6VmaSgFsJwjcmj1n1ebrlzRhU8arJw4LpPULmTtBU3WTJy
9LjiCXR6V9XRUv/MdAdBVa6WUVbAZ8T9EgfWvcLT5M492CeUW/qwj5Y9skbk3B+bSBFpMtqqIE4D
lTWcryyH5T96j7bPBnNGzVlCsQAy3Mqqk8JMGVJEM3wBlmhwweZR7+r+sG3y0h5MJ7xoFxnWl2Mf
K78viQ7NolhYmWmBBombjinOWMR0D+xv0Nvodfv5eNIqm6z/+epEG9iJmyUFcpvg50ns7O5va1ys
VlOgV63n+vur0UWdFjAKblUuVOZMa594OqYxlU3keHVxE/SCFtt6+tSPZ3f6nuuYjFXObkuBaqKE
RnoHCwlsyvv4tPb119GU7P5P5Uh3Q153jzeOnDLOamH/SWTD8lYRHFA2dSE8uoAGCux59bCzNl60
ZH3OmpttUy7ICsl0Ddq/DnizdJQWipwpo6wMs7GXAfF5L/wzpfu+sE8QBtmbUxclvbntZCujrAwT
qhx0wPxXVTuHAurs6ZpNFN4pg6sglwdeXCcmd3Sx3NBcQQ8ORFo12UARWDKiaqqrIi4qGCcO3qGD
M4zLKgTRW+yHjwNXNXkpcCdWrzeW9cmySV+sAUQGObokNw4uxW1iBzxgzWj99ooC7/5BC/iAuWwd
XYpdG2AwI7Ft6zf1Wrrzagoa5UFXz1EkBiIFL3bAos1SnPdNf3AvyQxEfI+D1g1PpDzaZnppo02n
KqNegqXFJc7rz+Cz2DaudNWtzRSMYHVO7tyLDAcipppXC4UryjCp2vZjtIIFMEkKYDoJ+xyionQX
9NvmLYOk+qawPNBz0UtZ9KjQNfXOJTjcbDKKjJOqujFrJpEBtRSUaQTSff8WxJVuz/4PFPVGFpbB
UmVu+bUTo0aEd7nT/1V3jTuU2iP7zk59ZO3JyR1D3daicM5/sFIBB20ph3OuFGY9qU7x4BycnD8/
tpVqoaWwzQkpy3Qy8YrRgUfQqcO2ZEkI2tpTGceaa7vqP6TgRQdd1ZgEn8AJRLk7XOOmXTVFZaMZ
f53rWwsixS+U59HV31j0Yrvih8E6tBOJUsNhojK/FLjINg6FypT1e2ZZdyAsAcnxMpKDN9eeJnOq
wAIyLKo27ZJmJo481n/l2RxgAX+3fFhdSRyCqDk8XmrFp8j4J/TZCzJP+JukOwFuHNJ6H1ufHo+t
WAIZ92SxhnLi4L61RtzI/LNJNr5ymtIZGSyLjATThIpP8MMtztwGLDv9vG3aq8e+PmwazE9HOqfX
NMVVunMDP/TLUjO4yt7r768GJyZwZszCGbz2vBPz2bWZ06PT6vKQyuRS5E7oHe+sBNdPfy7fx6X1
i6T85bFZ1s9/I6Bk1pMKdW+cwQkefxGp7G+bdGEHvjNvE4OCb8oYKIsmPWonSAiF9yuubl56eDxv
lUmkYM1d0heTuT7jQ5JHjF+0ciKqpZS2WT92EyNbT04DCELQ1LMkL+7w4/Gk3zS2F8gop9HrzbZq
kYGruI8YObh1v5vTT4utyWBvGgXjr5eJV24YDyQ1bQ9hv3ABtcYGvFrjoKN4Uk1eCs4gC8wsMIL0
ajmZO4QVqTz0x021sXedEWrxQc+NLSkG37FO4dV3eM0UWGOMFNN451WP09M21qs+QgpUMKj7VQ+x
i2vremfPMO+maUXAfRz6baS6mLwUrGY35lDvxd3TToPu3tKkPGDbujcigEK71zfRY19SrbW00y4Z
mNIKmqP61kKb5m+pK7urxpV22KlEGhsKO72CJirdL3b9eZhMb8tZELaRoraCexrUTNNr5c80eapK
v0x+p+5SWVueFLx/KLp7Q+S+Zwnsr7OHzo5lb6WdZu9WuI4smha7oHgogHC9Vhk6znj9TN3kW5F2
URYbm8jgYB8p+RCeGVbilXD8JvLmr475l1g7y9jUbeEFMmrLEF4ekKECRMbZ+TgWpPMlKTRIuTfz
JsaWck/rQPrGyOq19H5dO8rJU61zSdXQUuZx+8SsWgt7SJt9BEEOCqu3kbuaZVUNLucaATELY8S8
u+QT98MJpb2q+f44RlVjr7+/ymNLxcaqsbGchnhPxX0Sx8HQRJJqaCnLGGj9QkdWg1sb+8jjKiIi
CEeycXApt9hDVWCjgp8M1S0uf1gBGF+2BaiM0lriLLVtyALdG9oeesO8ce7tH1tbkblkHoYRvb55
USAjDukTFHmFTrBbZWopKGciuO2W8JC5N8JGOOA4tELRdhqOB1VeCf7XScyaLWPqwyJ5fCzQCyFK
I3Sbz17eaeyimL+M00Ivq1MENqp6mdPPPymYe975fl38bGMj+PjY9Kq/kCJ0rGbaWWWBNw9qoVW2
Py9pdmiF7jFUsbKycAQaobgnOsRRym65/R1Vqm3TXj/nVXyKhHSzt+BIk88dxDarMQ9JlZAdHkXF
4fFfqKYubac1L3pKDGxIGbmY/mfX3XKZx0Yn7aRD0ZvJYqa4zAdf6J/SGsMpO4/Zh8ezVvmk5PJN
7BVxXmDWnbHsiAU6u9jpwiLJr7zy75v+Q8Y+ecKuiTfCZ8w8Ccv8SvgzFWU46Jpo3u7c8gIZANXY
MyW+z9CdB7miuTj2wzfTdUEdZkNJ4VMNVUl3CVOXHx9/j2KlZTjUgP65oqK+fSfLvu9Plo4GQLEW
3vr7KyddFtdiWRPYd9/ZU/anWvKd5R1EM2nSg2p8KQiMZapy3q5m4k+1dVu6JTTJjuj2EpVZ1t9f
Td9IRmaRrkiuThfEGLmYw4nN2/KOJ21U+WwOvUfgp715LqqPfbcvdd2jqnlLgZtnpHKgr2zfgxHd
RhUUJoSODE6RLf9BRTncnZN8zQlLFSWjfSu9fDc4yWGbI0rB24LZKE9NHFRJOvzo7WA42LSi27xc
hkI1Teu44ICy78ly8JJ3pbPtXCBDn1wzr+OZFtnV9IvTkuGa5Bk2iR5b5G2YmBfImpi9HxOvHjHr
/3R7ACaaQN7+hFMq9Ig7HaW1wmNkNBQfyzamC8ftnuX1d5EF/B10sDbJ8OETpDDNcMDDVlJm1zh3
PnrBuERpPOkYshQ5wJWC1O2KEd2S64FvuIIndenasGoPufH7sf1VlpHCdCAzrpQCw5MgBlOecRpI
G20bWgrTtovTuiaufedGvEsKHglXhI+HfrvSC5NLe2xcJEbjWwnemIYgNGaAoET1jeT3bhX6iC+0
gLiU/2FGD6tYgl3S6nQmFPlBBkeZbMqnBkoZ97744y/3prVBCr5tKWQglN3S2Swz1JVRxzbLkODR
+wNYrkbNpv7mSjuWjCU13JSAKkJAHdY3DxMrQivWCc++6aMYWlqNEQdlxyowNAWrYMia5p2VsB+N
1x7t+OvjFVfNXsqctAc3U5pCM3tCASa3UXjcxLgIRkX5kG+xPG4GjFxU1hc3Qzl8mDQZ+U1vwdDS
xdsEbqhkFi9uxA7yEPL0u2nOPpjjJs5VjC+f7UWTxKyH7KPV2heHmc+UkD9BoOufVCyrnDVH6rIy
YFCftc3iPKRBaFnTp4G1712uaYFRrKqcOadEVHiyWaBbGftXzxaRHW9K+bDN+pevDjd9x4eyJbB9
0id70+z2WdNoso/KLlLOxGNrbHOHFLem+4qiHRq8PjpQFMp0R3yVVaTE6SfFMjgQMbkJ22mSq5+Z
ibkfminT4V9VHyDFq1+ZDknrBur2rAQ/UL4D3iGCXPSo+wPVF0jRSvzWTkg1Q+gahOR49TslfhBt
SgRyluxp0LWdP0P521hOwps/lNOy3za0FK4M1E/2uCqR+nRs917OjN3IdG/0CpPImFGjLCwQ+8Ek
PnrgCsuFAMPfx9Neo/2fOpFjyZBRarLSXWaoCzt+ukuyl0X8ds3bFOwzT3PnVP2DdMAJJnQG5uOq
bZ86wW6qW+s6zKMIk2EqzjQdodCbklGzwIqkKYNGA8MepmmVds/QEMfClH8B2PKxpVRrIAWuZ5Ag
MQVUjbMmf/ErHoSlO2u2V0VMOVLQVpk1zIMdFLeRjWEVPznm52Z5v8Sadz/V1KWQtaAW7ySoHd8s
p/6VNsVXVphbzvfwHylYqWUXHI2U4pbGzIkcgL9/zqTqPj+2uWI5ZWToxFI29JRhD6x5BXrXOHQL
EYcd38SA5fzDxeeOXpVAQkPcOhSLTkG7JBe3GXXEGarpS1vs4huMLC12KPTGhgnkpdLnpdx49JDx
oYPJrI5OkIXOh+M4XmPdhUQ16fX3V3vfBAEfZvNE3HD8OPplsWtJf2yMTbB6WHz10VfDNyxPswnM
lresiu0ocUb3RvpGx82hmrwUpI7dL7xgJQ6TUxE6fwh6DUA5/NgZFUEqA0STcfI8oNBxirT/cNcN
E/frOP+dNz1MwDBSkPoiRTlx9PLbHLghqdGDNOrQNSqrSEHKKmfy7WCE7j3hoc/DtgVHmg5+pEgu
Mh40HWiWDhxmwXs6eM3rqDF0BKiKrUNGgbKF+5Da4uJWLNaOLn3ou0e3+9RX8c7XVRYVtpHhoG3T
lgWbDJzgYxOiG8W3EYlghKrdY6dRWWd1plfuDhLFMeCUYufmVb6f6sW7QCCzfn48umry6++vRh+r
rkncwBY3ZznX3YDEuKP978djq2a+/v5qbGLNS97nbnELWI4OqoIGoVmTX48HV01citNk7GaTgSDu
1oIzp7hYf7j/sm1kaSsdam+o0YiInDvld9vNd4s/X1DzirYNL0VpyqCrUYLY/JZlpzY5TcYz2/S+
51gyZ56b4yLmZg5yV1mIAwELIy8Ndtw0bxkNmnl1Gtgp5t042bGsUY5y5+dWGIfHw7/dYuZYMhpU
9LiAVQGOv9P7uQnTZ2dX76YreTY+iyfjSK/miW4p7uCfpE3VsgHKKmrkG4hQ/TUB355F9z0htgY2
q3B7GRraMCuYRxcfgsU4lILuMrItWGUYaIaLcDwLjFyb37zhh9dYYd1pTnhvAxBhFSlas7irbRLD
7Q0IpYcrXVG5y6BeH44HAkan+KCzjyJy/5vAq7QwWBBQMXiFr1gKqAx/K9i4Z5MGbKAyvhS8M3fq
weyRLS363YiXQ5FYWwCmsI8Ut1wQkEF0uHaLZLjkeLIJ0Tuoe0pZX3veuETJ6M90bjgYBHHqANoc
WoJDhn9In7tu2iPNRS51fk9j+mWs+I/H0aY4icgwUK8fW2C1cqxB8dv74wlck5edcDSpQrEIMhA0
7t0BqpxIFYv7q3C/Vrrzk8pHZRiozatFzBMGhrjPcXVRUPM8QRsGIvVllB83VZWdf6jw5on2dIHo
563P7dDuCVDKut6XtwsOGFvacJ2CF525plFS7dixOKzEbyCsR4hF/LAJ8IA/kWLZKxOnKdJK3JJZ
/BR51ocknXSP0KrVlXbecWBBwLgHX+Wmf2BG+2I446beGsxcil9oMjc+tfDoV8zOASy2t8ZPosc+
r8g7Mhse4x0KDJDkuDnmraZ5aNfh0n94PLYqnqTz8RT7I+tb3Ema9uKNZ8MzUBM/Q99Gc3NY34D+
zQ//sODV2NDtGU1St0bEv2ZuvqNiuuQ2v45O/L5JXkqXaqz09pf8Q4jXecwJbKjd3DIovp2yTABI
nwOyT+i0QJl7+PPYYG8vxj/ceBU6mGfHx5tOC0Bb2n+226ecbtom/yHEK51iri2C8BUcTSvEDQU4
ZYeWatZCNfX191f7l42XP+56mHplRzHLdm19GQCOfmyXt4PLlDGiouxTHJtxNrHWQgNNn2zQnG8b
WopbMfI0aAxsjUMxf8VLSBqWYtut2QyksLVi2g3+jCfd0a1wgfg5d8neWzRHQ5XBpZ0XRcLSmA0c
a510PACx9OQVYTbPGourHF4KXUg3GJVHYXHPaj8Q4p2XPNs1RTKF4H3XBJViVWV45UjbwTC79Q5X
dSJKqOHu7FrH4aEwj4yvDCouJtdGPmYxZILfgds96z9vchmZCa9l3J96hjPhYsc4SlHg0v2Pj4dW
zXpdjldRBGf5//VAUMzwCFyiYdd4ycGfdKxvqj9Yf3/1B8ILiryuUVgb+iP39167N7fds0xZ80qk
DOq1Y1zerGBKX6i9dFfwQFWa64nKWaQ4jW2W8mbGtblbyKlGm78P2dnHRlf4uoyxBKHUAD1AvIY6
6HvudoP/MuB1u7Y0p0rVzKVAdSaxeGB0QCiRCYKbE5Rs88rYpL7h/EuGZ9tZYVEDz5VZ87tu62OQ
mR8tR6fsrPAXmQ+PF8WQ2ikuV2NHP+J+CE0b6EgebLvXIXMV5pHhltxIBpu7OOTjzPTEwKrdO4bm
kUg1eelKmw9560Dzyrx2RT9D+phP4ci48TQadbPf5Dsy1DIoymaBHEZ5y9f2Fxa5RRP65CXVWWed
6htHHF+K16CGMmjp4eTXJTQse2PeQzH6S95RwOobL4Jgjw62q1qH9fdXmaGk/VwMLTJ+svDlZKYZ
X3bmQoSOL0I1vhTA6TBXFVBW647ioJ8s2xPACR8vgmqdpX22c1ommhxnWG5k5EPHver9nJpDSALc
VB7/hWr2UhBnFvCSHZ4xbxCl4uhFMrxzlTvl7vHoivuPKctdpbVjjAOEc3/7RRkCjnYwnXczDXa1
88esTmT6NedPBMqKpbtJSA2Fawlh4Sd56cVZVt4qmk6R29QQW+HZ18ffo7CWDCWlSxfUZYO1hupz
NFX2OxwN/2wbWorpCf1rzBHYfFthgKi3CPL864Q2Ws1KvP3kgO6v/40Cu2Lc8v2BHNO0dHcdIAoi
uNIm/dJ3+W+8dnzp4+8s8DRPAgrHteXoXsDEDKITcgx4m4azMYGorvzZpTqhedXXSDE9N1MV+AUn
R2dmBzJn79IOpBhDST/XRRK1zvw+EfyQe9PvbYsjWc/yp0AMfVreShtivWkRTbPGoxSWkmkIixbv
5IO/XsDMU5egCFWx4J0zb+L1QDRIhmqbsSlJk2DiZYxqwm3i1nGT7CLGlhJfLApfgNUer0rpidWh
4//we80Gp4ozKfGRrA5sj2PaCarmgLRrgkBlbCnZNQbgtmCqK2/MTG5Fm1xMp7tmlg6Zphpeuluk
o+his8WsJxbsoHTG0N25jfbBMWXkWFvlUE5BlfIWJGLn4JqrFVRUGFsGjnlmkBslNslbCy1ns/rE
Y93+pRpZymlsjK2ipTg5t8YzTz75usdZxcFWxorRJO4AE0advAdJmT8cZpQpaXw0nW3uJyPFVvAi
lGJhkT6YoyJNjk7favZbhY/ISLGmZb0xEpikiMWuI9Dz6zh4fXTHWpXFpZgUDhixlgK7SLGgFNSW
ZXNCuVW3nqrJS2FpkiRxag92H9oE/F7xEE5J/5KMy+9NaVYG2qbL2CTzMGD8GtANWrnfjEbzSqQy
jBSbws4sj1uYepIm37hZvMyT7gCoOMrKIDGrGRI656u3MOyhvhslyRzNk3NLqi6ybWO/yTjO+lj4
6hy7QKp7iA1ciAyC3kdWzfl+FkRHFKRYWhkxltBkCfJMDO+beMghg+czvxbfJ8NmxXPs5XPz8vgr
VP8j7aSTUdn1OJfkWGfNR1Gx0PLZWtcaNc9eitQgswzmmLFhF9Q6znlyTwIRMre8dEt6wVlKc7hR
/cXqYq8Wwg8c0zHqlBybfsLho3wRLmQVuL8zXfvw2EoKb3WkMJ5me3Hz2reOwhy+9qkv0I+aa2pm
qhWQglhQ0ZSmiVcB37R2ohIHw6/CFMyP26Yu7bE8EyWgsBi+jPNTSZNPNs00NTmV4aUYTqGsthQL
7qQ9qKEicDY/V3H+XPrsY6Vl0VNYXkaQ9QBIZH45ljcjIMe+qgYw/w3xNtvI1IJ9ZXhQzm3wkiSo
E7pLF/Weo7vnKtZVlnItnb4vsxyDt/EUzvk9rZ5jXee1yiqSP/q+Y08xw3k+7u09r+uDNen48FVD
S+5YAAU0+u1Mjob3g/tD1DNdEKkMInmi5faEt3wiR6sD+ArcPZkww8DQcfiohpe8MZ9BHZGVjg0Z
8GC3LPkpBg9OvY2RzzFlmFRZB2PSpK59DQTZx055MBq+Rz929DhMFZuWDJWqkr6kxLLta1qm7zia
3WM8fzdd+sdjIqxL67ztb6QTIN40ycTHhhxBL1PsG1E8p40g0I9O/vpufp1Euy20ZCI9EpjeFMRw
oynIljDx0SBZbyKHxlKsHvAq4dtFyTjetMhxsfvjLCY0RYpodnVPMApHkrVIF8g6Qr8cjjTb/dkl
ybGM+cWLdQw5quHl2A3KYeQNHCnFs4JTmzsv+On1zm7bAkvhGwPIU6djgZu4N0ITtA7rir73Gmc/
59U+FfO2EzmRYtkmuT0tUNM5+v08nINmQq823jEef4NiX/l/nF3JkqS4sv0izACJQVsgBiKysqqy
hu6+G6y7bzUIiVmMX/9O3FU+dSowYxOLWEjC5a7BdfwcHUg1TMXCiwxnkhokshTy1GPoIF3r/RI1
sgqH+tDxVCvhzBEBVlCv8l6YEjegn0486G4N2SMcNIS0DqlaQYEL6Rt0IbPuiw0yMdmnZM6TLFOn
tll3Fg7Deq3DqUSDImEwLpWfaihJnBdf2Bcicf96bqaPi7WprcOp2oY31Syz+T55xU8G5oCO8Ys9
qTYKM2f7MvLqtXLVfIKkqx/Zbb53cTL4gA62olNRL4uqyk+EfXbk13B5tYbzuseVZohBHW1VW56b
qaUpP9muAv+1d24d/8Wu+p1Dr2lOtBAPCZi1O4nmww60XZTH9h6i1jRwPbxpPjSVzHHWVV2qlv4S
9mss54Obv46yaqZ+leAFcy/+TGmE8/N4Wri199ZrMou2Q7eF32FTEOWnbnLjKlvOk3eo3JTaOqLK
3iw2TKssPw0yP49YVHP7t+cR8OGgw1BPMYtsCS3J6zZ1wW7Tfg32SCU/XB3QrrYT53Pl+VtQtamV
B2HcBeLMxiyau6GPg7G7hhCge/4BH7oMOnpE2LvdUoFI0uMzPmCDhnrWy6QeIeQNGvbnzf8vIv/1
coT2H/2+a59zBwXc9jamoTtFWftzFZciqFKHF5DIzd/qrP3iQSOCVv1pXOTVC+UNL9tn3+FxGxan
56MwfeRj9t4NQkxyJQtjXbrNA+AJwRKvoewiKEjsfKapAy2kuVNJsuKameYtOfOsS8aC39pq7/hn
8jItrvt86Et7XMd06CDj2dJbMfo7D9qmkWtb9dILx+tJ0ad2i3o/OdzITE6h3AO7mZrXgvrxqrAF
GSxf1ZA15DKWK7tWY5Ucmlg9zWqNXuv6E+9Ti4IruS7va0WSuWgvx5rXkji27LcS6p3YmEcrCdr2
UsjiMvI9OumPIZNhqBfpZl65TkGFea1X59VlL5C5iEnwldF7nn22PR4XQNMM4jWwb751s8ZDVBbo
Vwv6ap1Auu1iVko5Jj4rThX0q/J6D3D08Tsi2n94w7t423pAHB3Py9Kmbs9OyW6SiVMGOms/v2Tu
AAztizsNEQ4mF+QOd2LQECR6rrYcWOMKQrO0m2TEQf8BdMxO0wYv9rTwLhUJ3MmH4tQivbTd8hcg
TM6V0x90My28CQQsc8tF8+3WJAqFdjyXibIO5XgwG1qI223Yk2HG8dJvpyUSbPW+TuXiHElQoXUt
wgkQ11mZd1hAwunW+zzh3LtA82HHNoZZ1dO1a74VnYPcdSp7LxryXwo67oeCW8/QNlNoh1YPq2/F
cq1oHc2yScds79HT4DN6ijaTQzM5AxZWwdTngC1JpvJvrCp2XPJjmgsoi2sxTPIuq/MAs9rT6Q2Y
8djaxIXP8q3K6+tAi59e+Dtv8sRiU6zE+L11vZ0pMX2ZFt1CZiXtWdWnUBk8OzN0ZIvp7E/5zryY
Zvzx/7vFw+ogSTIKOBQJ1jpSPrUSMnRix26m1rVQrhyB56KmmFIxdidbLtcyKHYSnqamtTB2BjB1
52OPGV/8pOLsBymnnV36seF8cIqiWgj72+hsYljG1G1eLfm57K0Yqbgo53VE6DdqDzsJoA/vVXAq
LZgtT23U7ds+DfrsYhF2cdl49hSCmhZfn4edwUp6ynalG82DFgdC1n4tyu+tPOaVerbWswEkkR7a
hRZMMf0SLG33OMkMDq/najdaenaH167UY/13qZaXYfau1nKIbC4MdbCHnAaoXxL4DSf2xUK+zQaC
67mxTSPXQtXNlQ0au3BMG8KyMQ4tZbWxT7a8O5cBUevpWDePuX4XskuI7B0g/H06r9nbIMnFL8N0
O1ZUDANpMbvUYVlvZaNSZ6l+ZQGD8EawfX8+dJM7akGLir+h4aSw0moOi1DF5cbxchEzMMpkx7rQ
1SuaKZhyCG/D42v3ZI3zdSn3EFuG0euJtsZqrK4AJCx12BZTpJuRft5Zhj8E7YShnmbrmmqdoR6q
UihKcwqGP3CklOMvNVYoNxBRkX8DJ/axRVlPt9liWRkwlypdiWdBSDlvXic+2TvrsumYrafaKk/1
iF87u2bC8k6kApO8WxVvWdfHk9Xdy2xGNfn8ULjIkwLPMS0qFJIcj0ncD9+eu5kpELUFXCxdl41l
rdLcdhMHy/e4lWfK9uLcsD/ogkCKrCrkBBFSFFUXBSi4D5FvRfXFyWX0NNl54uf0WLDrTx2A1HlN
brcqRc3OuVPqDHzXjYE59JCl9KcOJ1u8yVpzlVphXp+ga/eZsKW7coDIdjzbFDTB/1+tpl7hucap
VNoVKow3T6m46aYjjBkIG+1YNjfjHFgOw0wAvadc5wK2w51xGyZZf9jIZeCM84RgF83fUkKoo2ZR
jfo9C1WyoEWJvOzv51NgCv2H4d4t57wUuZxWhH4o/nHcn3bwpV1VUhNIieW/W/N36YTHAt/VVvax
LvlYDxl8KQQ/Tb8k/rR3QP5fif8HZyY99b346wxyN9BTsW99Wp3wzATRDhzOTk1sxX4sE/6DxfLn
gupEfvZSF78KsncFJDOH63NDflw3HYZ6fnx0uwHcZA27zk774rRhpB4PUrlQ3wsp/uBumZYBvypQ
x0Ur7bdotf3PvWx/TJxHfGz30lOGY52eLud8UNVceuwqqfomGl5Gj4dWVI19ytdghzXbEFV60jzo
OGgTu41dC6u0P3NVO1/taSh36JYNvq/XJVvZ4oTbSpA7yskfTaVekUH/ve1aqEi0wTfWrpFdNgdv
IP+7cr3z/wWqnWNViDGd6/68WdU5zIadvcgQWnoK3coXG1igckRGyUsm63MmftKgj9yAxhSyONgk
olUc4jmD92mnea9YB7kWiK7a9k9W2eJp3Tq2FukZ9XpqAF5bscwNYIYNlyRA8sjN6yioLwBpuvbe
Accw73q1csCXoZMF+un5fxx/iCqriyX/Pjq/WPulHQ8ewfXa5a6sAqVIxq6E9OxEfd9/8aF1sHN7
M4SGre0JZTWMY+DiI1YQpDYZSTy57uyWpvy6XrKcBQ3eeEoh06bw+bhGrZMVvpfMCzB/LB1toqz/
VHMlxj8W6QZ3K3dyJ1KOC+afKu/IWER+UFjdf4ZaLXK8tdmY4dlFlWuVv5auk8sdx//4qTAM9bLn
lXSe3WYIqlH9uWEms7yIoGgbN2v/h11PUT9PEfWHT3Lbu5UYYk0XyVnznNVzhx458hSSFpEX8rjr
5pOtylNtfXPmKuZ7mpuGA55eGy07h7arrSYcWz4x8jKSMmLhTorN5D/a4TGTjdt52TKljWKffUZf
WH8IhoRZ0ZaIAiwwpRXMSIfUEBVrf8gZWQX2x/Pt7+NxB7pwDuBYoCVbMO6cO2fWh4nYg54avCnQ
NXMaR4G83oW5PevrsnxrUcQj5H8px5PzdG7oi99cZWPvBJnpO7QDY18PQa+GcUqrbb0UYEJUTbjT
9MduE+iaOa2bLb10Wjt1SH8FKOZCqi/NXh33x4tnwB6dvtvHggqI4m1s7JRAZnPx32iVJ4SNSbh+
c50t3sbvz+fZ9BEPu73rZ9jYWGe8t1Pv8ZwAToAxBOJmYYcOiQHTDonY2NzMD9G82/UJLhoXtybJ
85GbLOT+/5E3xSxae2RjKoLwEk4biAEurBm+iS6MXUx0Nf563tHHa1GgS+iIsbItF8VtqV9U6WQr
rENvapJXN6MXwGkjKr7P/t5t0DQfWlCvVjWOkg122m0WUDL267yUp/2kkiEc9IJplw68b7sxu4pw
CuLV2v4zj8OxM0ugF0z33tbNYAnm6cbaLi4sD3BjYR0Cb4WBXjM9ItiWMB85tJZJHhEG8g2QybSR
my+HiCTRhbbZ+0AfbB1gNymKFvto6UYVjeseUbNhZsPH/+8izemXcfXVZuO1fj05VX7fVo4ivTZ9
7qWm5rVAboXvLPZk2ykF7Q/q8k4eW2+jUxxK0QahFsi0qFiL3O8MRJh7CrIyJWUfQanz2FqqF1DL
EMtd1TVzWrYDZPy6S97Yp5nsPeiY3F7bhVdQhOZb28/pkuV36vVf3G1PKdCwDIVawPr2VDNnKdy0
oVncBm6UWdAB+LLQMe36z1vPDh0kAr2MemGuW4uMu6kfVDfLbqEYaA2HMHNhoFdQL3PXEz7ROQ3H
/FSTFqx1zXkeu2TI3UPkwehD24ldb2CD6Lw5nSaW+L1MZ4/tOKdhDvQSajeoi6qvyJyO4p/O/twD
2zT+M3PAC9l12quUeywC/85JBHodNYidnAIiUE5KebO8SrmQZGNNm1LhslNXh38+j2ODqwZaHPsl
JBYpc2fk4+2kWLOorvZ4SQ1LhK6nRu1ta72azSlWvnO9BVeUGsaQxU6OjVzbkLc5ZH3WLXPagsCO
kfYLmCiOHSN07R3aLKIqAhilKIF0omts23tuaTKKFr/dYjdLB7nktJ5ZAiYEPLiKZM73KK8MXqMX
SW8+kz4E8uY0B9fPFN4WyNc5SMEPOzlLw/B1EJtNx8JbFsxpk6lz04hrMxXQrT9UChUGOpbNB+NP
B/IJGL7yLn2+nYrmr0PeooPXSDm2khRo2dt4tG1LjHq0HW8x2eTx/7uddt3Whtfga05Xn1yUmO9V
PcRrN52ej9zUvBahG7R+AV3Ol1RsNCFL8IILd1TzvZJLU/PaTuu7kysdAl/vRvLquPIqc3YJir2s
jGF90fUi+ry1KlEFcyq7FeDE3zxFduxialnbZJH4r2ogYNAyda9Fxl9I0ew0bbKJFqQrNJwX6sFZ
JtePpNcnLZCOzXwsxxroULTKC5HByLA1Ndsnpk4qs6ISKNl8znZSbgbT6IW/gyXXuWYYP/hPT0Hd
XfPaP+bsOg4NwmnbNPSw+ty1Z7v1X+2tS6Zs78XINHLtSDwQ0DPOQ7Gknft58rLEtvj1eRiZWn7M
9bsonWyRhVmJloPZ+kxDK49yxzu2uOh4MiaEUnXFqnQObfKrL5ibJWAMLQ+RuYXBv0Bla4dXlaWT
qT/M/Ep91Z8XwsjjQmXHolH5zqHPsHt42pbKikmyxcNS4w036uRxOLdRHSJuyc72YZoELWaFXH3b
66oyzYqx/+qjPAPQvsylO1kk0/i1uCV9nnsMl5EUwhTM5nFDHZCZgd7GEuKztY6y8qJ6dANc2Q85
lQ458yDQV1mrdNKJz2MThbWHx83JAa3iwQ4eR9B3XlsWTm+P4EtK+US6BEl58UqDcO8yYbCXDjxz
7UVu01Y56QAxn7L9zLybjaI0d93J5Jraf/z/bvStsJsZSZoqRUo7lInn+tQ+Q15MVmlekqX95snJ
pzvOa/AtvUB46TfkquWypl1D8I6dnaxqT9LDsB/oYhKUyW52GO8A3UfpXrzVS6jOpe9PY1IWoMFN
nnuToRs9w6rwhpRJZXkpqV2WKLeYL+3aIN/Nqdx5HPvQSMj/av4kJ3erOzBDvk3DTbp/kr0KXlO7
2m1r8EAp5Tk+NAzX3yqvfvVlv7NkfIwQxpA1J6pFb+N6CNU1++t48s7DJXhFLgDA0cS+ZnsIzw89
FZ1ou8PgNMGaZx6/21A59qBAXA9z/9UqkR1Daq9fs/DijSvbrUb+cKrRn3bqCrlLmdNBfFANaTvy
qMQ6TneeVz9+Skbj2jJeBaXoyhoW28o3solobP4ux8gnLCJADNeeuLr+Gom8PeXemzcNcR6WqYui
kedu/DHeFP1rq/xWk5CUrhp/p5fpxY/5Kf9h/fQu0LT8JuP+EEsNetEW+wm8KTMpoQYstqvTXWSZ
Ts35+RcYZkcHHjo8HCQoGcjbCi2ctvydLP9heyoJBk/TwYfNtC5NTzE545au/OcDfY5CkxVnnedj
N0SijkBkU9bXgQ0p3RFAwQRsodv3tiLet2Ota8E4TmOrQOHzaL1DISVwEng0O9a0FoI+ZYIvXaB+
75WV0Nk/VeMeQM1k84et3u1DIMP1urVd6ZvPVHUjtAmTQo7TPfPGIBLU21tFPkwMQb9Pi+ra4nIA
9kb9Pi3+yfHeivCr16vLON8dFq/LXvmb6XO0+HYylC+sdpDfbVeci8E6QyQkj0A/EM15fShHh2/R
grjoO5aRfMACIc4jOa8ZjyY8CvO99g0xpu+pjbKWTDlYJMbmC82vbvGjtd6ee5KhaR3iBpIKp+hq
Hynvcn2ZBf3a5NbJJfOxPVRHtVXDlJdZb0EuvLm33n08pLfjMx3ONtY04yLM6FtP/i5JUkEWAMrV
h0yii5vQjGYOQGAYszt8nVdIvwj3L+H7xxYdHcrm2MRZVwqL1+BLOFn+oJKg7w4RB8Mw2srAiOdU
G4XCsFv6czT4PMU9Iozsod45OhoCSi/UB8JhVeWEmjCrHesrgni5VAN0sKFe/Wdn93s4M8PSrEPY
5KLUFBKe3aa5+kml8yNzsyO3W5hIWxJ43mJLgUp7Srot6Yc+8bzy9Nx1TKPWFoJ+DcIhKwjmNpsF
SgqhvoO7/15tu6l1bRfnDs05rrLQ1IVc05kWff6aTZXYydR//Pjvs3/BhQu5bKES7OaqPzvhRiu/
dTnQBUj+DcSN5PIna1/orHaWBoMj6fDhcfQXW+AA+TZAtAI7S18mW++Apqsm/hbnK7A2e4esh/n/
9T6AL9NO3LPTQfsjaNjNqrJLM74IYHH8rIgs1kV9A+AiAG+5fwVXOEKdH7mOotPHd7/bSOs1A4hL
rt5bb6kIqey4lnuM6YZFWwceVp1tjUVWZTexZGcxK6AcrZeA7mWWTc0//O/dyJFFXfEC22Q3yJVf
1DrfBrs8o2x455ZicGMddOhJYfeb068poI2RJbZLZu9tN6aRa6FdAsu49ENh3YjtXcGS9HkjU2w1
dMeRTM1r4U0D1ZeOqK1bGUD3SniZiizod5WBfXq+fpg60CI87MZ5XmZe3MeCXUS2xmQhr2uxx4Ji
CDkdXjgXrFDzNoo7zeHxIt9um89P0g+raN2cHSOZOtGuzYSgjG1+GIlb7vd5pqC1Zclmias/hcfM
pOMKZ+4SDgod6+YolbZEJbPnf9nGaWclNMyCDixsXQGVDpYtadlPscOHs9M6J8qLY4d3HVs4ZOvc
t8hcvo3heKpk87nt9jTrDKGlowFp66wcpxbvTdo/i2C4e0H/9blnmlrWjutsrpgN8itxz9amUS8z
iNnC13Hylz1YocnoWuiG49a0uRdmN0WD6TRMy09ItvIkzNvfn3+BaX/TxVAEBavGMi7sFlT1HeLc
UU0l3p7sM3fyCETJ8SagQ1SUkbv89bxL0zdp4QwqMiXLvLFu+LgLtcKrkNbVsYOdg+pj+/r3thbq
QMCtgayapXCSlNWW+ksCmqmrj28JkPOpl70nu49nPtQxgeVAwAyf+/RtkmFE+SUAmfFz85ha1rZl
VwXIeHaT91b5FAWXbgxoaXKsaW3zzTxnCrDlF3cPa2rk2Y6Hp6NdxpaPl7hQRwBSVs6ghOysmwzr
7/WSf3UbEtvNAH6NvZJRk20e/7/bg9nEimbOt+zGBtp2kchYC0UjUMOfnxuIGXxHi+e1KQuPtiy/
r02fSHWl9Rah7C3GU0aUzXNUoLtl2Qk9k7202AYczbZIuIj76pbY8jd1W6rpJFgWYb97e/5BJoNp
e/PYe+NmUVz03cBS8Vw2DXi36d6Jy9S6FslL3TVtT3EnRNn5ua6287zu3XQ+XiRCHfdX+I3s3AxX
WWmVd9RkvVUA4ZT9XhGgYZHQkX8lErXbVA/guSj4D0hJvPoDiyCeEFUZQcHnzvZgmGEdASjbLKwR
CNiRM3WnYXitlDx1FEioqdpZ7QypUpDe/P+QGNVgFQMIvt7cr+Tv/DpcwtR/oX9TKPVhnzg9dyNj
L49pehd4RJQKau3IWKgku1Sn/FSqqPxriueEnKyUOzv9GBxK11Nx6USt6THrDZLmOQ+igu7YyRDZ
OhxwRlZEQfkpv4+LFaHwM96mV4pUlO2DJhpap6KqI24dOxKjMu//m6vpOTQxgb66+UN3RQ3gieNI
Jpo9qpjHofGDLS7Uoprna13PJWZjZl9aB0//6TA0ERPfKJjtnW5nIzJ5rxbdecaqSkHh7QZ2iduG
6JbBfKJ1FTfSPsLd54c6RjBY+s7qm0Let6LpMCco0WtiN+jzndu0YRXRYYKeakk9VcijNrPfJEPf
sKgf2iKxC7onRWhwWR0l2GVl4IDqEFnOeptPFfRuriMtq2N7hA4UVMIKIAcpxd3anCyCqA6otYvU
4yGwWVwcizodKOhVLi/LthH3fG2tSMr+N5w4ZfJ86TDZ5/H/u5Vj7NdeTlz5b5UQ1o/Qx0k5skpS
TQfb17bsYi4ht26HxV2FRTpbUIIMd5zT5DxaEIezrTzitMW9DthtXYtvLRIjQ3gs4xnqEMEFNehe
xUvvrcblExUrffHKoBuyc1szBK+uruJaW1GXFHUYXeWcglXcMsJ+zdZ8K+vhx/OZ/bjU3Q91qGAH
fbRyavAF9LKeSNJcOEQaI4B5TvVpvbI22qvAMcyEjhmc6JhtRIJrY3P/q6QXrfUfstzjlTQ1rp23
OaSkOLWF92ZDDwZoIQTWJ1vsnABMjWu7swcpEggcc+9t6j95ooj4FNfF38/tb2r78f+7yCL9BG3x
DZ7fsBVPgCtkdPyqz2IPrIw7W4AheHWNkNyb2rEnmbhv7SJRPTckpS32EpCm8WuR66hu23KwXb/R
+TSDJgFn7bDYy7eYRq4FrxWgHjVk8E0PtXg9JIQCskczaNh9fW33rdi4ZQJ8gve1/qkeYkUBssD/
bbrl4rM+tklw0Pja/rs5a7e0VGHtd4n1mU95EESrQqeH3EfHEK5tmYNLHu/3HZ+HC+i6nGhZuXVb
nXCMj3XxsOA7D8WxtAzKoeJ3NnuJGOZTh0JkO3evz5s3HOJ1JGGAmz70ZwdxJ701RhQ3cNJ0N7se
X/uSgY15j2LO4Kg6g13Z9LbblR59C+RZzS8BjwFdfv4JBjf9F3ldSSA4sSKNwG0oJUOGthmHOCMF
RKWfd2Cy0aPjd1NQB2LgzYDVDZrheNIpLtVK/gwKdcIDGPTI9x5MTd+hxTLyK6IeFnxH7SaiPNE9
LILJ9FoY+87sOaKbJfSoAFuEoFAorJMa9m4FhlDW2epC5CsEs7AEVUhHkU7dHRC1SynSKuzOk8/S
oKv/ODYRWjSD3TFsaTghy0zXv5TnR443n6WU34N1vUpUrzzvxjAROp5QZjSQnIzyDuG8KkadtR0P
Lt71n7dumA4d/FV55UKUjY24UcMNgszfa9Cp9rTey309tsUPLjY6nDCb8baZlY/pdtYzL8QprItz
KNtYZeHOomEy0KPrdwGxlW3rTc0q7qrky3Vh25jMLNuZZJN9Hv+/a9wbhwACT7gyCTZ9WimwqXbN
ksHZk2E13GJ1yEPJLYtuguf3cuujdppOIVRBpxIkl0sV8eA/oaMATw0O+pIW1LXNZS2mDi7L8lhM
bdyBa/uYI2lxTXmm1nbGxUyA/ahnIN9teo9HpAj/PtaBtkmzuXNxScbh3cv63ypSIMEsfpTTXv7I
kDb/F3mdarjjDA0OASVS5osNLbK2ihyXRFWJuuc6iwqnjB3SoeTzEFQYQsQPp3jnXENGHFUUrvem
ggtKrFSZPjeVYYvQ8WTF6oDxsBb5vd36UxeFLPu5rN4JPMMXvu7VVRsiQweV9Q51l9bFhM/lb2K9
uWsfTdnbsQ/QQnohIF7wQzzg9VVTnJnwlziz8GKRk5UD4T6plIm1To51poW4PTjWBlVxcQd2MC0L
nlYu4O3d77SZv+e7ygyGVYo8/n8312Ll+bJWwn8LMpFsbX7t5z1JA9NMaFHNC+VWxK79NwvT3btN
LFAh3oPS6bl9TCPXItsPcPbKN9t7w52TZ1c17tjd1K4W0AXpSBAQnCUJpFos2kYTAu7YkLWtea2o
H9RBA4uM8cLubXmEisUPdZhXiDQdmCIxZBeSZXnRxnJXudawEehILySBuDc2Db+LQiXlJmJ0cbar
nwX2AotCGMr6ZPt72m4G0+vQrx6cdSgYbvmdtvK1Q3a8zfeSIIa1R4d9SZKBVnas+d2zf44DiSYg
NqHFlgRO2oR/HJpeHfylGiwG25z7b65/t9R/G/fPY+0+zPUuRn1OwjYIZ3HnOftGHFsl4A/euzqZ
bK5Fqa9Gu2kAo7i7Lo24CqMt/+35sA3xrwO9AlaUXLg2rpUoC/5lQd8+rhrffbN658fzHkxj10J1
IRASg7w1ck9+mVQlXjGHOXnetGnwWqh63KnnsMZcDo2Ms5xdl5zGLmfH8sU62KuSk2XxR96+8uQb
tUCWxbLpvK3DX4eGr6O7pGsVrYPq3Td8RCIej+y5FbHNPna21RFd3kjnoq7gNPOo/q4IMh+Ttwei
MFheB25Nnl23UPzw3zb/iuT5iFqAbBePbPAYHboFjN3kO1bhvxHhnoEnOtdijyLDNO5Hl++iFFwo
LclRw3BXvP4SWhbgdOxzzavTsRnV4nRB/XhYzrjWNaP4s2hI0s/tb1PT7vi7YX3833vcu9HnQdco
OnOEUn8exclx21ebvtjWAkKdQzsrBEsel+N3feAKUSLxDCEXOQIvDKZqLz+0iqHpx2e9azoLBMEi
VkBaep2/V3MLXZ7B+XXA8mhbO/V5VR94wGU6FzzfLedsxUUr5woAc8/fq0P50HfQxeP/d8PfetTr
DGDYhI7A/IVnVTwIsNH27l4m8UO3R/uabzrZMLT2ukG1sHQhVgF1NXuPQORhhX/dpNG05peQMO3b
YINokeNv10z+LUf1l999Xnpv53XENHbtnDdbqnLyUGBqZ8Tq2Fv/5C375/nUmtrWNpC8gaSQ/2CN
tNiPaZgSsH0lz1s2zai2f4SI120IMv5psop/SjrcK4fclmNsr4Tp2KNO9nkPguryUzU1p7lQcRZa
O/b+cORoWotSP1cC1MWwSbE5eMkcQOzs41Cwt9B8aHI0r0UqnuWK3s0giCQnz8MzJsAv+cwOiTmh
dS1WBZ7BLZ9Z/BMDGd9S+Cfl7SW8PjwJo2ktRgtIOYJ+sHMu0I69lqKOXPfbAPUPUtBrJX54LiiK
59+fe4/JSI//360HgLkuGwSEwGaqJJ1vxO+yP4HI7/fqN0zta0HrboU7FBXMVNLgsmXeCcUy8fOh
f7iRwExauFbjQoeRwzOd6bd6unVT2gHT5BcXa4/52jR4LWhtFJaz3n54kL1ElcCpku9li0xNa1FL
S5vRUhXlp96rkhY3Hsv69dwshqjSYUYqB2Z2HDCj/VwkVu2f2+7XvGw7RjeMW0cZBXVVhN0AKbAK
ZVbTVnzNR7qTtDENXIvXwivDObdB+zyCQ1z06qxaHIinPa1kU/N6wK5lPm3u6F6GqbzYfRVt2faN
1taOYT7cnQjTqcV8YtlcPTQbl0yC+w4KFqK/t2EbLWKP3MfUxWNO3sWq063d5ltQn/QHaIxNEDpo
2AuhfxR826n5MdlIi1ZFoT3ISwIbFeploj9UOZ+zKjySlICJtIBtRmJXdJwhUSv8bIk5qkJ49GAL
3gPvmQykxesAJCipC8SrhzKWDkwl1S+nvYv29DyyTL6vxWxDhmAmDZnvwibUisYcGlDnWsrgUFaC
MB07BAqU2pfArlzCITx7DruO2d6rk2Gx1GFDrevaONf7CC6+lXHpqFtbbp/GldzngJ5ZeEgfBp+g
BXEm3S5smn65t7aYk2IZrS+tDKwvz2fAMME6diiAdl/ZEHxFKb3LiIegElU8jsw+5RBrfN6FYZL/
hRwqJatK5mEOxjIVcku33Qy7afRa/DYMSlIWgf/zYkpWd7xPBfA9QXkWOXl7PvqP+Yxhfy2CM+kt
lb1V3r2tSQwK9N+CbvkE8t4/ARxIiNPhOuqc+pz+5coh5goFGx39G+o48QpMcJ01yfNxmKyohfqC
FGH3IEH+L1DlZWwHLIh5V/3zvHHD+UiHGdXFQGk2ocrU7sN7Cw44y7tuFj8XpHxhHU9c9d3drV77
GCcKi2pRz1pv7qEz5yFt1bwWK0mC9Z6P6ycyi6SB+lrHpgRvZInjjNE2iKssDqk8E6aDkWTlq2zj
uPDIav09dPrf5l0VZsP86PAjIVjuTMhMXlpr/CqZ+0fr7ImFGvYQna7MY7BRvmAbd5Dn9xm/uf54
ySndSQiZmn8E17tNsC3tUDklx8HJytI++9ueyvPI914STHZ59Pqudaky0I+SsvwkMnnh3hyNqtoZ
uKnpx//vmiaVx0KERflp28KXStlXFBrtbEwmm2hBH3LQaQUbRj1NLvgsgvXzROkX15u+Pw+4/+Ps
2nrk1JntL0LiauAV6NtMOpNM7nlByZ4dmzs2YAy//qz+pCPNdsaNxFNL/WAbu6psl1etZRq65s2t
Z+cT0pS3Y4FDj06QO8gYdP/cb9wQFXXsEQHzQLD6eX11bbACjHUGYOuDRYtDu+y8hBDdha24Dge8
1Z38irM0Dt3pRJbBSe9/gGF2dNQR0j8+qRt8gKVA5ZgXhxzA6/tNG+ZG5ywrOq9ay4o1186ujjME
LsjYfu0c8PjXdANFbhq9tmH7oq/tZcLoW7YcOCvTbqsOy9Sy5qlz1PFFDnNztZiNE7GT8WoXFM6L
dYyRPYAadOmU/1jOVshRBFKN+WF2sPNtTPz/FKD+Sjahh9tHvfLWqRNRPisLoT6mpzZan8FodIHY
ZgKM+jXqq2Pgzacg6I+0Ht4FVX+aKT+U1lKBuss+hkhkFKJK2SDfL5D1jsIiozb9U4x/7huGaW41
j5/Bhs2HEVLSNpgyec5TMe56OsSXa84eezkDswCyMoEPFpymmOKUu90W64hp4NoR3evLCBrFGHjn
2Fk5LccGz7X358QQBXUlTSQDcAqco+o6TZ5zAHdR8461UAIFAmeL79wweh2K5Hs2pJ1JXF1Bm5kS
vz0VZFediPcXCRVK5ORcxytS1m3/nVIOYGTX7krpo3HdyX1/ll5ruydZWxevGo7QFD5Ax2bf1qaz
UYFrj0E8i3oI3yC1HOeTV83WRlbgNsQ3HFEnofI4t2YL+rdXvl6tNYPkoWq/cjvrmy2DN/WguXpE
nC4GZ0B1jQg4rppj7/2cGpminHDYgnUa4rjObEX4uAoL73tXKIriYnoYps9d8aunWyAzk11qPgul
r6BvZlJdFUQ0T6hIWH+CBmer5MQ0es1n45iCugr7xFUy72Oo4qMdW1nBhl8lqnjv+67pA7QdesLD
v+PNQ/ciCqvInEn8GSz7x/22DXFBBxnFsehws57rK/GgnlJEGdB+eGhVG2HHMHQda8StgFtLi+ZZ
0z1Q1h2p/LRv4JrXdoEzBISo+srLCnBy/9RCLQ7ZmY1To2ng2v5s96zwIbBbXj0GmrM6bz/ldNoY
usGnvNtavNo+UfDW1IRN3gm5WdqcafnPDR5FgzNoDu5PjsEodTiRW/uOFGC5hcRqX6St4h8pxFYf
UNziH2sr7zYM02Q83n8/ZCnESr0ckVPVMuna4p3ble+j1nq5/xWm5jXHncqgVnmBhJugTeqgZNbr
03wL5G1aYM1v2xHFDtxC494UvSuHBaJpW/pVpqY1f7VAjFcTgaaRss3CgB58+eH+jBha1hFG06xo
RBq0TAU5jYP85G+mdgyTrSOM5pA6nUJq8JQHfQrmkwwE0gnMJ9s3cs1dmVptx6rR/GTVpxgUZxyS
n/ua1lzVqguQgtEV11LwGCZAEdfJgMzavsY1X7ULP4/GYvVgJvwyx+0jZ8tGbIze3rz/4pDiA+9Q
HIGLI0pUHSRi3XL4QvIhFd78XQTiOPTFrqo8L9aJpGgNsaQFLPInNg7foNjeH1pb7jxb6gijIeqs
WUSBd2oke6+69RiS9b2Yh415Mlmm5qmdq8J8AsXxaR1QS7hMU5v5VfjbZfVeC9IcNgzWeh7i3H/0
S+Y7Se2oOjpQD0eF030rMsRjHWck/VgMuMl7iAjNw+rIzMU5Jwyqj224pf5gCA061ChoI7Wu3m0R
Cg9iukLQdCbDxo5lalzzXtkDe6FuZPURIefRheoZ9IvuT41hdXWcUTxPbrN2tnfqVjflffjQMJpS
PBnfb940cs1/eRePngig1jW4IfuN87I7QLW+WbfYyAxOrCtTRu1C+8HHtPfIuFX5dMmD9tyX5ABI
tUi96dnrvX0XCZ0xCsXZYRmx3Dvh5fW4uh6ut/HGIpjsU9tpUdM5VcT1vFPLS47UtyPAYt/71fM6
tdO3wifNhiOYlkPz5R73fy6B4Xt0IijOIq/usn+LWdoq27fcmicXrA8tDk6Hk/KbrF79lARbxNo3
W3/jrqXTRuUMtYvRENtHp/Hb370al6zoK/EAemT+IfJ7cW7qoN84WRnmScdoVU1O1rDEGq9Vk0bS
y9xwS5XPYLE6RouEEYUpoemu+FaNv1f+jQCL631dxKct+IdpqrQduaH+yNx8LK+sthOc4sC4AClI
+lzIxzjfJeblxX+BtdjCCxvvKNfWi1PUBBzXXH68b0WGmKTjtMB7MVtOgKYD+YlBDGWgzz39s69t
7czsTEwNakXbKj+11XXmuDhuYR9NVqO5sfKKgESdZx9F7kor6Vi0Al4dlN6v+2M3ta957zRDYdhG
iLiGuZ9CTefYVFvJI5NVao7b8XJYh9L3TpD7exblwJBLBDWLZVdhAtjcLz8sv7dtvnE/eru3vzij
RldWY5A3yGo07ynp3ndEJg2SM6Cx400HPv6N/Iypn9v/r2564LGJrUHM5ZXKXw0Df3qXhv6DWp4I
Tr+xvxW+37bXSAdz5UvByz667Qhre27Wz3hJObF2y6pMrWvezDoGFfOBeafcAZk6XcAODinJstg4
3r1tVH/RSJFOxrGqsPfUfZTSfDpO9hbkwdT07f9X079agaorvLS+xDFK/WPxtMz8eY8rRLpuZDdw
ATKTCpNiFTKRTbSiWq7Z2bjmx7InLVKGXXUFeyZeZLxrMe9iYPEiXSsSyZgCVdTD8uK4z0jjJ5HY
Uh0yTbbmwXVc07GE8tApXL8NQZ749b5I/xc3lKNw/F/qaXmRojuH7GNQhoddq6gDttq5oMFsl96J
8u5Hp6afsVttrKHBa3QuqNzuJmqB3/PFXeasn5vTOttHvinDaZhtnQaKxj6tsYl7J7evu6ztgalC
0c4WFZBp8Lf/XzlOvK6jRXq2vKDI+9iHXhIH0xMl7gb3qal5zS/tzo5nwTheCmY3vxBKXywxeSkU
sdzs/sK+faCNdPqnxYdqXFiP2F8hegh9jNxC1aY1J3Lc+IS3jzh/MT75Vrz4SEAin5F744WtQZME
/rvAH6wsDB15kM0W7blppbVN147pvDZ15AL3HiTjCmAhdfeFXl0acp1xMZJrDMxcD1HdAunBs4zk
LqIV7y+yJ1JPdeX4SJ349hIlTo5zoAMccCYLFK3dX2aDIenALT8UFUGJNDJt4WpneFM9uUEFuGis
Nu4rpg5uy//KEebODloZYvLBYQkdXTuTt99oX1YM8nX/bb7AG2odzGjeBoXxMHLolMyH+1NjMBsd
qlWqxR78MvROIZ2zKKiPg9w765r7gitq7gTtkL++aQ3HPIVu5kGU9obvmuZcOyHXfRVZfRvh7pPP
jyHuuO6Am8QmbaWpeW1zdf1u4blCLqMPBPQdUFr5P3E860PR2/XG5L8tQQPb15wW+Qwf0CdFHnsq
/pH2VOA5vLmoQc5pF1aX3LffdSq/QJt1TOLaEYnrL/sikw7Jgr4dyjf7RbwbcjB5Fw0tLt7s+xdl
iSIJiiU4xdwRu+6pf1FCxSVOKZbdkMcJqrLfZ2Z5j3bTLR/v2/D/Ctn+vnNHOhKrLoralR6WP3KC
lKw3hXEPVOzLMRLvleMcAUk6UBolnccSHjG809CMkC/l9NwOAJzdyvHDr/fHYvAnHbnlBgJUpyKP
302V9dPvw1/h+n1fy1oQcBsrkv4IJBsjJCnXNhs3U6eG+we5+cCr8IXK+IZi68MdeeapBW+tiiLh
tDsqLlJWvvBw4xkxRoNvLZQWElZmhQ2oosrrFL3n1ie1vMtBtlgvbUJl2qkXgO43Qr5h4yVadBig
HkgliFuvYSgzwE8q2SXKfRq8IrHHLZI/w/FB16AcaQNNFtCcXJe6PzJ19HE5jP/lzca10GRLWnRY
C7LkrLk175LLzIJ3YrNQ3BR5dDjXRHwOZBQeLueZH6b+0c29DCjXAZzFg/u1tw90qTI2/gjyLdIw
w4roEK865hA9wgX+yniQVPx9VP/q8J4ZjYeqPd93EcN66FAvCznDbnXQRRG9zwHVXX/4Loied7au
bfI9HhhcW+KWzsqfUffOjq7hei69T/fHbnANnU0qXkHAwCSU2Wq8YgYouSzUR9GJxCnidPLWrOx+
9YBp3e/MNFGaw7t+BL5nNbNraXWps/KUEnaR9sXdMl1TB5qjA2Ca46zoB4+4n6aOResk6tS1anvU
StZbZNsmi9J8fAXBLV9WFC/Juswm6NjKb71skhEb57CRATK4oA7k8noFMHS7smswxUdPATKDDeP+
GhgOGDrJVKU8pwMBPbt2AtzChZcElCRRvxWbTCPX7tmWrOIWMkXsmnvH4JuzBVMyBQ4dvsVlPAk8
Z7ArTtMnL6MP7bm7QB8hK7KtvLBhZnQ6KeqXsi/7AdYZ/aoiiI/87HcJnnqRDuLqedSC54mzqzN/
Gvm3QqmkKJNys7L5bfJLdHBziFdbqXSdRVY+OlhO5HQTFYQzH2S6pl6KrfSwRfpjmiLNgUsWepHV
CAZKynNb8gSJ1qjcOGi8TWKEb9CcV/TcHxd/JY9tW/5ceP054sFDhRexjuTfRmGly+T9jCKVxcX8
4b4zGKKfDu4a1tEv4hzfMwXru0KIbHCLZBEXJ/jolz8n5WTFztusLmIIZdCysvIgeLQq5wfzliVZ
e3tfSWKkKxSixLVy7KVl12HIM7+bzla8ryroL2opQoNykiGaDtYPtvVx6Da2NUOg0KFd/9uX17pj
yIEsWbO6Z4dsPZgbrFSHdfl5m4fhUBXXPq4T8m8wNYn3732DMZSURDpzFIXU4UwLtI0D5HS4MZyz
LE7FkizZmBbHMLvfj2l2/vLnIUD8RzfhSn9MHrsouQUoNTWt+bAtgWxm8cSuhfKzMA+SodsoCje1
fPv/VRBqi4HRmWNJbwQFvf0tXL1v+6ZD23LnpS3jghEYYTGkVi0yxl72tazft4OIdBMeEa4iehIQ
YeU750I7RLuN8stBhdhm8XR05P20ntY22rh5miZa22QBGHWntZTsak0nz3rXl6f7k2E42egArrAv
Ak812AHt2LWOIw0/gDDjS93lKmuC/BMZl31XDB3ONfRr03VTzK6ejIZDPNDwJOctKlnD7OgEUXPJ
S8W6nl39Qa4oqZFtGqGu5v4URW9dJaNQ3zECWyyz3VnqUtgqnRhNHDDs3gRdxPrFyr+u8da95c2v
QEeaYVpiLd3+JnBU1Pk7QcTJGeqNXc/UtGabVl1FoYvb9yVXPvkUr7J5WlaxJVr+9lENI9esc50d
q2ITpkiVXZLT4VLLOQnFt7rnDxAlTPr2T+hcoxr57ngLEPv24SEK9e2kz/+/UzH510Z9aVSTquFP
QFD2EdkpqWQyyxPb95iN/m728SrWVQ5BOWjlqgsVDYWEAxTS8Vj1z30jM37NzUFftY7UkOvYnVgv
Hl7uXDCRTexfhiOD7FjaV2s6019BQ0G1RjduZm96Pj5H229Gr5c9kkgryvK6FDztLl2OU/0rKN2k
8XfVSaATbedp+9XnAbHFRbaSfKM91GshViTpxt58a+avLA+av5n7q0mD2FXdWyMbLm6bV18pZ/mP
gHYASBQWCzdWxuD+uiLuQrtG+GpYL3RWqeeRxF8++0N8qEV3Gosrn9o9qUt8jOb+OGU4chGNuFht
57sfoN6c58+e41K+0YFpxbUgsCpr9bG03sW3eFbw4dyy8EqB5wmb8NDwbut93hBsdPFaXqspl90o
Lm5MpxcIt5TsxEsmusN9XzG0r+9ZTttGvM5znNltOqZTQCbohJEtyqg3EwqIipqb2xCs8yAQmV9G
TtkHVfhPYQnB07mAjgFQpV/2fYPm7gCtRF6/2mDwpOGDPRCa2FP09X7bpi/QPLsLOxnhLIJHxmk5
t22QtGX9lUxRKrtqT7YCk3RzyFeOF7lLVc0dGy9B6znf+5WG/yhLehuHHdMHaG4NE40bCYjDxW+m
CcWrZRLz6jfz2ZU2WxI2pj608yVpOYsDWwYXl5Y/gkaduyJ8IUweI751KTHZqebQIZCeCmm84AKS
yUe/joBk33qDffv2jwXQfBlixRTMyP5woesl/BSd/EN5hCisOMc/5QEU6Mct5SXTR2hbu8INvORz
DByp+mL1/+RbwhSG+dcRyA1bZUVWtMuHLg2iEYmpcwkX68bP973AtKPqAGQQJ1qCTehBSTAzVUrm
qCe6UZGL2JXfWaDaFEwafZA0Vu/biRcrqG85kiT3+zdMnM6FGEFrMxrqgF8K5tGPTQBhRou3W0k3
w86no5TXdWa27Qpy8VrryR4dSDN2P1fxZ9/YNfduYhY6I8HYyfgOHK+hu1G+bBr1ba5ehY0wr9sc
MgPkAoTVe7J2L9LGOz+eK7P74/4fyvmNA4EOSRZrk/t+QfhFRUtCZ4gylOsBydRVtQmB4K8j/UyJ
T5b/r1M7J6ifylAl9dRvnKlMa655/GrFsmbTlF/qIg77xB3LaXwa4iAe91D+4BVXc3vHHgprYZJc
usFNpeUdoKj4ELpsY31M49ed3R8cSochvIzCsxNB7An67dNW3aNh9XXAMrdQLhE5pL9ABDBozmuM
F8Dj/YU3HNJ0eHKA98pBeCK85KxbE0eBZZMVH6gHthZkU5D/SMauPt3vyxC5dLwyuK5qbo1reFGT
97DkPJtQsMWjEgCzcZ8d6dSSC/YhSuUcXqQkAmronFR9UjHPcjeCk2kpNAefLC7iDrrol1b5U8Ki
5Wtbzieb7wxPOmAZpIaT7QyYoxrgAndq8GBZPBTFFreTafja5o266KGLiAs7XUGuVdfTlYilP6hi
2Tk/miPHFegKBB3lpXWK5Wwtw3QUirB0CsW8EasMvqbr3vrxWA0ddlaYESqL2yVk2AbFvjM40Ykg
O2iUVkGn4suyFo9rxZ+KaCut/bb9E50IslWjH92OBBfiu9e6tVGd22ej2/8S69Z729tzQ3T8MCR7
FHfaPrwsVX2eFv8q4vJw33vfNh2iM0HKfIkmVq/xxQIvaWnxM6ByB+BPNjzX1Pzt/1c7HMmt1RYd
Rh7b9Y+yBKmW1X2Qw9Zrp2libv+/ar6qCEEw6MJLP/GrsK3PglobYc3UtOZTQRjOVFLE/mkFLiem
JU2J5Wyc6E3TovlTs65DDEgoubTV+tFv8h8d9v2qzTdSdKaxa9ti2DDPHxHULlU8JzWdU1zWsvv2
8valmcTallhYecREBXvJaVGAIoTX76xe8KcoVG7K8so9qKj6fr8vwyzpZJBeXIMUb7IxS3P7p68G
kk4x/VHXwFnu60C72yphA+XqRpAV6tWpcOxzM8UJ7cXhfvOGZdAhxg7v14DnK7lQ6SXMhmBbuVWb
+uazHXBXt2D0yvCDAtToomC3DauXYQVojQj8B+IiKVckKJLsgXeNesnVx7x1ZPeprkAn/3XkNlk+
3P840+Lc/n81gn4qncmhFsJe4F67+EYT01xbi2+cYEzN3+b0VfOewP0ExB/jJSTPjv17GK49/7Jv
5Jpnq2qdGsfGyHtIGHsdPQwzTyT40/c1r/k2SFYcOyjUePGdh7j53C3vc/f3/aZNBqX5tW2rSHUh
HMKCfhtW96HtdoY7HWos6kBYC8pIkdZz6yfWEfWxmqKt+lrDwHVuyBZ49XWpMXAH58KxhHKq3NI3
MXiCDjHGZXJWQ6vEJUAGYz6J3BHhuS1iy/sXpHQgoEvdlbt+mcb2UMvnOmK9eLF41+d73rki8hdp
oapFr6iiD8voiqy1CuSrm2pfJA81Y4oaa57HEbbarjzxbPmnlOvW/cO0KJo1rczucy9w6EMzdu+r
GFhAK6ZbymSGfUJHuTYDZ6G9sPziuMN0COVgZyxHJQ5d7CqpywYUU325dbw25DaITjY4jcUIqKlH
H3JoepLiPFDv0JQfXOeb187HKro2g8o6tosgEiXV2r4x0tmXvcLHdc34EUzFwIzF7VaixHCe1ElI
K194DbKrw8UGD1eJstIm+qeuHmK68yysg9oHWTDBCxgsqddv9VIGqb+Uu8jN4A3atqDC3qJj0w2X
hf+ZYyAZy62SEZO53v5/tSO0PMijpqf5RYXL6B/E2AYoV+XS3UI/GZ7tiA4hRvbcrhkf4ck+YBNN
L7I1/zx57UdnWpNxGJPOfW6C6hT278FWtCukE20j5xOfbxRxcMLAeXIifnI22coMW6gOLo5BuQwh
AkofeIAsT9+2acPaA7MnubHTGVZEV6O1xxnsmLZUYJmlbZIXbpRxvilWampd26ZZlIdeMXD6MECI
IW6bJ9K3G1H17fQI0eHDbQ855moe8osrnafBvizArC72euxxVFZBxkGEd391TUughdiS35ClqkRa
GgtxLSaocQoQexznsNkqUTF1oR/IOw+MBnlOHwpQzsB8j7ZlvXPrXfwMEdHBw27vWF41IoXHSpmw
Jjr0IPC/PzmGBdZBwzPYkLs1ouyBhp6TzA0Zzqjpng77Wr9tTK/CRe3ON722HGmWqU7U1B5JtfNc
ryOGRZCT2Kms4sHO42yUv5tNlRDDYurUkGvJbNQNYtDSilMSxknv+B8kyTfymYatReeFtCrp5V6O
5uFZScG/dNRPJv8si41nMNPwNZdFafhMJw8TE81T6gOqDeq1cz+5O5vXDkN+MCqxWE54EaE8cBGd
wNF16Nu9FqM7awmUpT8XJZa1+iby5mfVNN/uG6NpYjQnzeOSOXxg0YVb0QmH9qPviDPYrfZdlnRo
sJfXsiopRm7R32Lqr9H61bb7DaMxjF0HBVeBWFQ4TcWD45cJGY6eeB7Ex13zoqOCUZUyKG7dcsd2
fwqD/rAM7WeLbGmRGCKMjgkGPEU2syzLB+k42cT9A3Jn6f2Rm5q+zdar8JIXZIKxwBaVoC9eVdcJ
hGY2tidT27f/X7VNXbssVaPCi61sJ+tF4RyqIv66b+CajzaFP0c5KFguhVMd2nm4ICewc9yafyIB
4MoC+NsLiuP5xVUuf6LzvMX0ZbJDzT3d1hr7yaujS1la58AX2TKgMqAINxbU1LzmoqLPLdJGbfkA
nebjPPqJwPmvcLYy6IY11dFZFQpkrKGxywfVSsCySELyrXucYeQ6EMtaHLymVpiYwCEpoUVawdpx
NN83MTreN85jGfOyZg+BCqGJkB8asIqreItZ3HB/13FXdbesQb6u5UPpNVnTDolbfqjViAPrDbb0
xfI/RbvUmiOio6+axmbNBOd6GJsfNZ7dGD+wpUxm8oXa7+cID2Us2IjIpuXWXNiHavawtl354FtL
hnfvy1jYG4k3U9OaA8djrXhDVfmwhv/0Rf6xjaxPu0KDjrhq6okHoGaOgOz0vrkQtEtlOW2xgZus
VHPfheKxW5ClfGDgkabr5KfxEv8TrpJt2KnhUK/DrGy7COi4OuWDy6skbJ2sLmbkmiD53f1whp/z
sEUaY/gSHW/FxZhD98ULL+XqPdGQnedl/OSOWwgTU/NaciFqAO0ERSVWYSqOfQkFQwSkvtq6RhvO
gDo2mPrcUryHEzTOZ87Oiw3SAnUIyt/3bcjU/O3/V3tXvRC7VUURXSbe/xqtMK3pjZ29Pfrd1muw
aYJu/7/qwp4coZhVRRc7R04kRHE2TgwOllpsOK/pGzTnnVp/Kmk8RpcGyAJC8bbRfmiZSLqBbPRg
8GGd7jEvlVt1w20R4sd1rn9F67iFmjbNjrYJEz9sUWuLcF0jSQIOpUSgsId7WwRxpuY1Nw4gIAl1
tya8uKhFqF1yLsYI4PItpR/TxGi78AzovbtWKroAH8ayqWRtVo9y4/5gaFzHWM1D7UxgLsS5SgC2
LqsaRKrcYtl9y3+zdRLpWBSkKopQdZAIl23QJg1tnQRPS3suEGhcm5fVdllUNVBNtS168svmwFTx
aM/qcH/sbxf1kEjHoihHlnlY1BDCTZ0jSYuDP2ZjMmXkKE5qToN9c6TjUkI5KlDCDfkDiKdZWpUL
T8t52UilvY12wkdoV34KSK07iL56XvriMDR50rbkEHpTuso/OP2jEKLOJH9REIUWgZVV/pn6NKm3
SnTedA10r4W+3IXcRVFDTFhQGSWsdkDZUrAlsUTcbOxxBhvTOfVE63nMigr2yMACzhS0e6wtbVVT
07f/X0VV4VI1QTyGPHcj9NlUfOryrRSVqWntxDKPa+PMno+JCYpkzsfUFVub/puhGnOuRTs2ALXf
tlC3R7FYonCYI+2Xyf1a5lZ23zNMi6rFOzDVVP08iPwhQsJcNs47Vk3f4k1U5puHFoxf92viyBk0
MOzRQ/qx9a0UJS7MqZOunh6G+Lc7b5H9vN0RBFr/u7yktgA572A5oQ3KQU9d/PBbv7rXJcLmH30f
mvV0f8JMHWnHF8u3CY+Llj3e6AH7cjn0FoC4RXAZ4z7JgxA8flt3qrcXHzJc//0mCTzhyIcIyul9
oLLW6T5Xi7QOccibp3BRG7da0wdpbl3lzpS7gM4+okIp8cMu6VZ57EHCreYQAsFVUvJ4Iwy/eRdC
eu9mhK980GdTvUJSE11xiCd3/xYC9581aQrAcYmdMHVtql3ZV/Sl+zsExIt6QKFLHy/jmbvTeORO
qX7uswLN5QkY4cLba8ojiukyBRaCwWrTYYgz3kok8397NEzu9/S2g4a6kKrdcasGMzp5Js4pjh/d
+lhspUtNK6/5ftcPigXewB4HL0hdGaIOqX6qxz7rx3eL+7sJnfO+b9CigPLzrpeMs0c7UuysuBee
2VDXqaxzf9806ViaYo79PF6c4Jl288jTaSV4R4awh/w5BxD53NeL/oLWitizHFVUj0EZiIPrqjlR
vLahcEC3HhgN661TAk5jMI3OgoAMFqUn1+vPzlI8ASmyEb7e3qtCHbNTzFMne9xiniXeszLRsM+g
XSC7NpNQR+3EzUKXoifkeY39NLTpsexYMpRbPIymqdHCByACnVOAU+yFT95waHnO3qMmPk5Gucwb
ZyxTF1rUGNpiBRM+vsAGNLNqASinvzxn3mc+OitgkS/dXAd19TgPYYJiiJtQWxKrrfdK0+Dd/4ZX
HohqZKqpQG59XcMcLyA8Y7uwZCBp1oLFYC/+jFK76rGZ+qPv00erK0BM3OyceD1ElOUK+T2MnZPj
ClTf+u+Qb2E1DPOio3OKuffHnqDtEFW8zfyxor9sslFkZ/AnHZ6Tk7G3Qd9fPeb9S2Dxw9KMh/tB
87bL/1XbQEIdJ2F1TklIh1FbA8sYuRbl70Wcb0fBdk91AXrQdv4J9MDlEKOHaWkzkJqiBHwCa9vW
q43pA27L8Wq3t0MLFGlTWT12zmcwi3lkTXLnX9dPbbC7358j0+xr7ipz0lr92laPrfdhBr1YIbeu
Cyab0Tb4HhqZkfIwNwsFlRR96NC6rH7vG7bmqHYZTw0bYTSF/EK8T5R+uN+u4ZoLos//TjluIVWz
zGjYr0BykkSn/lhmVeq76fgVPDGnLRqBt6EkMB3NXR1U9/t5EU1PVR93J4+IdxCNfgQbRwnWe+CF
CGdHx7PwrjM8iyV+5uv48f43Gg7FOhRqGRnLQYZSPXoo0pwvPcMW3D9CAXOfSenYJ+JSVyKGVo8g
20/tsD4E4Rao1WBTOhamZG40Ugunh1IRJDjCDBVjZ6fcuisajnM6HqYGnpgLB0S5tfhesUsuP8fB
x0Z9E+/nedezIAl1SIzVsBgSsjCwKg5/FCMc2eri7/dX1uDMOrNeOVDQeIFr+Wko3ESJ8sQtmt1v
2jTzmsNVTjuWnkWmJ7l8QGZBVgMoGzcOt6Zhaz4nw7Vb6uYW5mL1HDYOsPT9l/vDNtyXdC49aQVT
q0oHhaoCV+Z4Ao8GlA0bVHKTIK29U7mUIFjbyk0aJkmHwtCKz2tYYZIaO8oQRd7luBDWa/jp/scY
5kmHw6AA3cc1DdbvRE8xeZitfSeHQLslNyoqQQOH+S+qc1O+d3G3UBubu2lG9A0y8ONQlohyIwpW
UY6cN30SbmkAmBq//f9qe6Rq9dvVsaaniILjjHUnwm/vOcXh/nQbbOcvLMztGWS27fBFem7S9jwN
PHoEh0Y6dc0RpVTRrCDx2W/ch02Lq22XvA+KqpKRdw5r91NtD4AYboFfTfOk+e7irDlBXls+MR6B
ZGROZeE+8LHfaT6a+3ZLWXcidshLXnqz9zngS96QVABy3ZyYzco4Pt5fEEN41hVQS3fqrcbFggTc
S3PhnWM7TKQ1Zb6ftgt++nkjIhkOXjpcht5UOUc1Dk/hPDzhieFg5/5JFmPaePNZ8C1NL8PC6MAZ
HEtBJEqId4byHr7Icj43UxODA7f7fH/GTB1oni1UXDNSw/3wNpDZVB3Wpn1aGd3wEIPN6ugZa+zK
CWxI0UvX+94nwh1app4i/hbeynRI0tVRa69xCG24d1HUPVbDi19ERdK74ZiElXMDqybhIDLhWH9I
u55d5ezbSHWavWgOUTuKV7ILdMTAgRq/W6TauDK8TURA/mJHWqqOEk8J72L1cxLl37r2/zi7kuXG
dR36RaqSRGraSh4SJ053kp58N6rbEzVSlESNX/+O7yqPCc0qbb2AaBAAQfDg4HUiUzzh+aEbKszx
yV5D+4+oSVw0493A/WfmeYZwrNswJRKIVIwDEwt/QOPhaJ+C9OW2nenkKiGACZf0dIXcwfG/dCAx
AdzdMl3KdcKVTJn7q5RFZfMHp/Mel7T44nPn303rVjE3g9M2Afei5jKuPKmiaC+qNd4m+hrE3hxO
RdZ71ONZg0IXHh3ceQCTdyUNiDuNSlTEzVgKq2IOVOLCRl6zIuV//KrxDdFPc0FQATd9GUZt6jFx
kV12mMZzKa3d3B8806A7TXRVUTZuJVx76HNx8TuGV+Lvjo8WHHBYyqHcO4zubm+AJvapVEe5Q8ZR
gGn1Adwu5SlP68cyy4ZPPt00BwpdPcqJ3QdDgMEa178BroTM+uo5TVz3X26vXpN8qEgbp1wyzPpu
+WXhn4fmOM59PPNTWPwTgXV1+dVNhoig05LiucGwTnM0CHHJGooWtyFBsy9eRMP723/jP+6QD2ow
KuaG84YjBVjqS4TbNOvEJ7v8zgq0I5biEEW/s/CuE/UuAjk8uJtQZ4rx/n43M0xZ8rJdUe38bt7l
xmkNH7cB+YGKzPHLSNYYOobl4MUk51Oykj6O5MOMS3AUDjtB7F3V2eB8ND2r6c4wlR4pE0uVB+j+
eej38w6Jym6+s+/xeLrLD9m2DExF7ISW33kixSeCqHiIojIeM/pYVKYakebZPHCVLL7N+qJbeM8v
fP1sgSJioZ8D/rSmTz7YeVk2xE59H0aPfvZAMzvpcJGws+fbBqSxT5U3aa4wXtWq4WQgw02yLty7
KbvDvClDSqkJpOoE10KUuT2RVb409hpHDTmwYlMPAExNCQ9j0Nhz3kzNhVfekSI9zZp0W96ljmtt
5kkGXZ43D2X1WlmPyEu3KVsJBuNc5C7Ji+bB9uShG6Ld1PMXmxqOFZ2ulXOcjnj3ERSrTkfynado
FBHrxncBFbgjwtJ2itVpLrPdxb5tfbYwloPh2XKTYlRmpJJFXe2vmbhYxcjixcpiYfl/LX80JIX/
hfUPwqTKfcRqKyoc5smXIMxOkXh2fLqv+b8sYHcsqvaD97zMwwNGguO+Q2OUS0CSw/s9GK3/5EBS
p5FMKvuu9VaAYz919qWWSRF2F27vgTqKXXZcPHHAKFAnDkCr1UoL3Wt29ZwV5dMiCkNWovFVlWIp
dTvuBS7yhrSsij3vpp9TAUCN23SFQU+azMG5fvlNUuWA8S9jHWkuzENp0WvAQdViwuCFpf9mgeEb
GjP9Lwi++Qbo3yKru0YczPTYjUP03a1zQ3VZc6irZEtoBKAsXBz5YoXnkohTvvRJIF5L1BTG6tWp
S3Rybsw//ytwv/kbeD6nEV2R2vZrOu9tDL4+4rrsbIsUKpSNgrODBBak23zn238w/KIcfm/zNSVM
AH+dW+CPFpe1tb9Vuf0rI80Z9+7X2+I1ya2KY7uCaXChwMrblceN99Ssc9y1h3nYFipUAFvncw+z
MxCJWPV9CtvEX14tI3OAbvHKfX7haxQ0Udpc1sF5FL13nEMrlgNmdtf5thNRxaiJKchCuK18mboR
7/++7cf16v26rXxNhFDRaa1sXfBcUn4Jiq+ASMVzlLj2trucyqDk8VyIqpzlS5gC6+tNJSoqdm3w
XE1QsMn/Bx4bPMz+SGfYewN2bUZHljSWZ6Km/y9+fRD+VZBa14zcKuQCpU//2F2+G8clmeBURbtz
aXVqlwcpp51V7/rqIEFHnq8H312Twfpxe190ebHKrWR7RbMGjMgXzy/iccxOS4Zm5r5P+va5r76M
vrsP0SC/pgZDCKG3j/6w4uRt34dE9kNzyb0fg3Ouoy7u+O/Gfirm+0VscvV3lE7laqPZUGAuJGYM
H0H0ENPmnwqXKcczQaQ0xZx31E4YD1lFnkvlS1dfMvuQUXZwnWhPqjKppw4zBAFn7L+Izks81iXu
su65nx9vb5p7VdZ7Jb4jffJSu6iYtZJ7H4wSvlcklvtIh7OLN3rKX0QNZmTAO7qkj0DG1XsxWJV2
WX0M+KsUS5xlp6FzYzxHJQCV7W6v6WMHf0cWxUob000E8hjff4jyL1P77E8Gk/k49vkq9A08vxkP
WuTT84oJYl22a4YfpTg5g+Gm8bGL++/gbsFEiiIflwtb1thrgxhcGtuUogSPIqsmGi7TcrH4pbZ+
B9ZnzzTnWrdopaCX+zxrR1Evl7UQeJ+wEwJP2rZq5TJgOU4HepehecBkpbu6RN/7NL7mk0EnHweA
dyxRE7fzOaIV6HzJepjtQ+BMx6zGcJEU5B/OmAjL9KirsRsV1zbmNrowF1te5PLg50Nip/9YpZs0
xPBwo4mdvoo3mzoaZZnnkvtpzl+rfEfsn03a7LJ8vQPBYuJU9+H8C8RKye190X5PTQK80SvHgpB7
LslO5Lto+GMNV86U6m8zP2Tz3WhboAZZDQmNxsRUSBrmPjiiKzsXXZXoB8KkVzefDceOTrSSzs95
y72uryfk73Uy9SKRuekpVif6+vub9Ff2/jgs3rBceBPFQe0fI8xmub0BOtGKOwe5M6XAeE+Xgh1l
/zlrNl08/FDx5bru/cHqo+mSZU9W5O5kaeo1/PjahOaQ/1fGzNFVF4SQPMh/yRgL+ol2n8jwb74R
KwyY+v9/gWG2QEXn2bnMNdIuBjq8wGTvGnWr2LM6HcjkLdy5RCK8Iyx7iaiJvVVzWqnQs476zdrj
2eoCso8kp97jSp4tSxpqn5rAo8LPmoFnPXM658Kjc9Xc+9OYhDXG4JjmEehWf/3uGxN3m9LxCj44
F9Y+4U4QB8U9JlQYor/GZFSWnnKeUl5no3MhAoOsMC/p62w3scBDFe8NsHnd+hUXdf0cY1OHybnQ
9CnFy2H5gw4m8JlO94qPerIFi8UI3ReLnzi8Pmfe8LNh/c6jS2ZQkW79ir96DZkpRm9h/bVzbObg
gbbFbqxNj5868YrTOp7jdlTApdz01Z5FzIfHhdaGtev0o/hrtRAbHPQQnlenvHxCrrg696L5uilC
qgizcPFqwnLpXDpmY5j8eIfT/LBN9DWfeGP047D2aEPKEQ2uOKEseJIL37hq5VzlGapWXuvaF9qT
mHvVrlxNLD+aGKbi1paZLCP45uyLQ/y4H8iuNu6kTvTVfN4oxBGYn73WvnPBOIRdxbzdVG4MMCpU
bQjIuHYAXFwyjB6zMGSZjfRc+KbLk8YGVbQasFmFk62Lc2nD0N6BWPPX4qZ2QlP6QkrKDQaj+4ri
pV2LUZcp9XAy9T9Ye6jlGHsj4PV/b9ujJk76ipf2FDcwt21QcfWrHQGuzDu5+dclrOLVlBfoPqH4
KsbzAJTOhH0B6jWR0ZFFL1mQJt4faapZaXSk4tZqi41Zt3j2pSnLnTWOB07SXyCgifPFtA0aM1Wx
a30BmnTESucCsjwS+wwjSMCCuQ2f7qsINvC+FzXIeZzrMJvDklrf29JOWG2aw6cJxSqdE5CUpXBa
6Meh652MflJ/3rtVb0jodapRPLiZrG6aS1hoN7n7tPLugRbeKPr6yTfBwZ8r0O9S17lUKPinXbRv
c1Ojrk4nygk7uQvHWWfb2FAR2+BOdLKYmBjjdSpRnJaEKBIGBUVqI+rjlHZfhFcZHrx1tq44bNRX
k4sXYPvSL58ssSvDb3P7KypMc0Z0K1ectQkRbyJQWl+on+LGvGA2/PfbkUajcBWTtjr1PAeVY19c
z/+6NnVCyuLnTEw1SI1eVCxaz9PBnmy4ULEsfy304BFGATNwDkVpQmRodKNyOdGyBVmc6xUPafub
l+k961fDy5MmRKpAtGwsB39Oke5FU7Nz29928ZTCHtGplbDx8239676huGkxR02G2cxw0/Kftj2w
9G7lf2mZuJHhT+g2WHFWNgQMICrEgayT937mnDilsVfO22IBVRx2BKEKkevkXmzMelt4mETGUpHO
dhR3hYX4Iah13Uswfp/HwzLh5HATe9p2MaaKy9JhdTAVKLIvXumitanZi/zv7T3VLVzx1pWxTLKF
4VSiY1xUwzH06ydL/NtXwcumL6gIszXlS1OGeKKc609cJpiDkSz9sbS/bhOvpMM192RaO4F9IR74
chdxF3ogFmD1PW/Cn7c/ofFaFWvmEg9Y2DLEI6sjdrU17yPf1M6hE33dljfHk5ynLrBGqH8JARm0
3TZICk7/bFu34q+ZBaRlEFT2ZcDwXFuMeAHYRlfgq9CyPuRoVF65fakGK5nTNMEzwG7bqhUvxYQR
8L4MmXPphYPXvfKuXEx3Yk18USFlXDSNX07QNmmvhCzFPuLsEJWm+6puMxUvzQd/5XMPS+cdS1Cj
3Bdy05Qg5IeKm3o8IgMd++wr4P67fioSIEm2RUUVEOYFDZOE17gIB3HB6y+Mim+bdlLFffU5QQN9
UUHduXs/2s7eRkJ9W/TVuz94+FHxXjnIn1q0ACL36nIUssOEyH1Yt8dUPE/2d7sxHauaLVVxXwi6
SGY6HNh1TY/EyR/qyDne/gs60Yp3hstc0iHAX3BAS7eEwTMg5NuOCxXT5aZz5/JxQMDyi+/u8Oys
/e9ti1accxX94q7j6l1qAXbUFUQSo4nYQacP5QgNGOU26LztS8qqQ2OTk9fKw+1V6x4p1dF3jgxd
lgW4QOZpGzcZOMN5EqxgXLCTdp0TkBLtV3In+NMQ5Qne60LPcPhpUqb/Hi7fxHdQGpdVt6z+3ZQu
v5bpU9os5wCkOn1T7Tvj9PUPD3ESqlbazrDKcUizs4+u57D7mXqfFzzS+yYM64dbA/mKqdYDlywd
1uzs5qKN+3V+bUe6v703H8ZkyL5+842GZkwcQNSRmMMsm7215LHbekB8mSYP6ZauGKwvMWGLDKn1
iDlru9KSu5x8vb1wnWTFXhfgBEELkmXngrIeCJE1TOhomk6j04pylIQuqa0QDbBnQazD0PBd1oev
6I8yZPI68cpxgotCJ8eUZWewkZ6mrvqEaRxxZxPDkaIRr2IRHUd2qx9B/Mo/RdmngD9Q0zSjDx2K
hCoO0Z3Twsu8lJ1ZxBLXOxTiOyUvc2p+hNIt/vrlNwY5jrJsS2Jl55J/Ludduj4APLjJZN7BA6PC
Q4YaWo/Stmk8uc0Ut86v27J1y77+/mbZUUczz+8tdl4rsMmgx9Nzw7hFpem2eJ3eFTd1Zh4MXYkt
9chLibk5aRaDQaiYd7ORKl/3CcVVu9Zm0zojEojeie3+EJKnzKFxKveZs+WCCetRfHbsljqIeuyt
tJoks86MQUfL620VaQKCiggs0nJwm2bMzlPzuci/+NTwiqaTqzjr2rcuWHEnRHcPx9U8Ps4lMRik
xmhUKGA+e70ouzI/Z8VMd33AjpYgPM7R42mwmw8BnyRUwYCyyasB5OzQOJBoQza6D1VOxRcSdumR
1lkQeyyzTk1uNbs2aCZDANIciCrL3VBhkM71AeZc+odoBPfV3sf0BcczhE/NjqgIQb/kXioLmFEU
3vvRGWMEb1uQbjsUH64QNUNB1vRxIaC0H14L4Z9Z+Oe2cN2ir7+/CRANLwNUiGZ0IFPxY/SDbFdi
Ao0hw9IJV3yXBgunCwaZntP2qSrTmNnSYEA6yYrLLuhdwoxDSO7SszX/dPjLbXV8eIOAYSon7JJZ
6IMKRHa2er4X83eUhUXxI816ZIRP+WjQi878Fd9tKbFIuLT5eY2c19za2+WvcUQbB3BKFhdIcw9V
b3qw/tjo39HXpXZA3LGMYJVOHs9WucOg+6T1wzvQedzdVtrHiTQJ1EGOeR+gyt3X+Zk3X6bqFaUW
p/xR8frFo8VjgHHwXfQUTV9kWx0JmMYCdzZ8+WMzeMdjVzDZtoWNwwFdhdeb6tiY2Hh1kq/qfOMX
lsU6X4CV8jxFVZ20VVAlXh5tit3v2OqktIdOipUeXXBBdfOa5JYpsn4cLN6R04kGAzbCZcnOzdQd
guCMqQ/31O92t3dapxXVocUo67kZYbgthhJjZGFfmMYj6kQrHh1KD8CBEDrx2z+oauxsYKBvL/pj
nw4ixadBP+RLjw/5uZCgO3LxAtn96L3d0NF9FXxvyRbYBpxAcepmXgOAKRrYIv1F/3gYpyVdQ7zQ
bKoK1at7kgH0hAOZR/dr9mWydi43PPvoRF+V9tbOeT8OhU1wEvv2l6XIv69WnziUG1IJTfRRSeFA
6+vJ4HoCZCGKmO3ajvEaNuIxEPl0zNlCn2/vse5vKO7KbVkzp0fc7sO0x7g3/1OQAw9Oeufr7Q9o
zDO8fviNnuZcMumEIzvTkM8nl6dW4g+BqcFMJ/36+xvpnuuH16JYcR5AgJyj07SrTM8buh1QXLYa
vBKk67gzlvM/1E+YjOIhRE15WyhTwXm9TBfXGUIcmAOIKW2/+Usq06xX3dIVx82ntPcLCtm0eRry
J9dZnod0t6TRRqNRPNZmbtc0PfaUSPu0NutxFePDxHzDtUKzqSpAz4uyyk0BdjsXosabG43+DjLc
Zo4qQq9a10i2RZCd8ThQJKGDWX2O7ZiYBTTepCL0QDgsF9d1cbcA48K0oMPUoTZ5IJa1ab4MeUcQ
x5fWafIUtaO6yMaEC+uJuZhbfdtXdctXfHXy0MzkdiMBEfO0L9wqKQe+90cT5bduXxVnRV+sy6vJ
y84D/xvO9h6dArvbC9ecVOpATNBw84XPS45r0d+oi3YDAPf2AKKNYT9lNA6J2Oa16nDMhkc25SE0
VI7+cQjWu9X45qlTvuK0nVxAtLXgviuW2UPzSieSIGNZMtcs2pT8v6OIm2xHUBRk2BmNfJ/mnt0z
/8/tDdAsXgXoAWwvwtWZyTFM/bt+su+AX9+VmD+8Tbxy2A4cPTE1H8jRA3e0VYpjVEVJmZpyP41h
qhyyUS4tKjBU84zmtHurm6s4tPjrtqUrB6wjXRrkpc/OfUaT8N8GAyqL0mD2unUr/lrQXth87LDu
KgJzjYjqfd5sazwk74jlwJcw90JgTynLs7hYy3NXCx63WWgapKtbv3LETu2S2cyCbig6bz3XS9rJ
9DapE61kxREMMoUd4vQuwgvGa0xxV4QmzmHN+api9FiXstmWDi7RfhmLSzUu6KLer5soNKB45Xht
rbyiTopTRPD23HRsB3KWH5YRia1RjQrOm1wpKO2x+rD9Zk/dXUc33ipVTF7n+C5xfSg9tK2HZhJ3
bvr1thdpNK7i8cYhBN9bD0spHMxWpOkY28Hw2ZHtJ2cxAZZ0elE81beyDA8QdXEePX/aDRw1Tb8H
K9Ttf6CJkOqcxdGxC8HqEgYp/S6Rhd0k1YyBIyLPR8OdQfcHrr+/SYaLfAVH8GAjSnrzaRhABgw+
UFNuoNsBxVeXQkx07aNrHt+f8rn4uuTecbXHpzFv99tUpPjsikdhiR4EckS39q5j/9QkOwzoSr0t
XfcHlPMVHNItZjTAhMA+hEf/qovtiu9khQTQFY3hI7otUFxX1qK0Qw9amgdvJ/1yHzBTd4BGtArX
qxmKgq2/sHOISpdVzY9la5r/pBOtHK/OGPoyHUN2BjPBXVOc3cbelsqrCL1syHLhrWH7aA/usu/X
aj57XegZDEa3bsVj0bruzW6KWhNmu38NG4y6zX26aQwHCVSqOOKEsI9+Zmf+X/UDDEO1u+fFJpwI
xF//0xtntRaQzuV1RI5zT5KaA6i7mixdpxbFVd22Y72Dfr5jUPAXPEk+M/CdbTNwqvjoQnhnrSEm
Cy9dfW0P6D6t4Rpuy09VXB4mivZ2REPoBD127dLty9D00Knxfqo4ZhbVfb6AiuDcV3TXhtF+dcMD
CAwf2sw33Io1aleReRhDlrPan+CgWYaKDUmsKd2mdXXeYuV2dudK+L5bjTvPQ4TkpnNJt+rr8+Eb
O5QrCA9tBxvqT/JLQHoZ99LdNCeSBCrxW5umAhSk4jqHOn3x7e5JVtXneuuFklzP2jdrt+qBYE4s
7KUL+pilUdLXrUHjmuNaReTVDirNLYW9uGDdsKdvBI7vhcsWRBH0onjoVC2NWwXB9aRzE6h/H26t
NKugPPA1LzZxKY65+luLXrV1HHa3D1CdpSgHaFpNhRADpUfudHuRdg+ONR+2iVa8U4qU2U1A2Bk0
OQ8zZox1WXp3W7RmI1U8XhTkMsckLnZuELPms0/zGKR9t2VrNKIi8oKecCvwYX91U50dJ/zMGpNb
6patuCUGDY24vkDZdfvTz05zOsVLv+1QVvFNVtWMhZ325Ai8ZmKtzsHj2/BBgQptmgLMdUiFw85W
Pd+B/mw/Nj+36fq6B298PQw6dw4WnJcTSpmsm/bRujG6qsRqgrJ1LRn0wfGAK7wAlIU/ti1aOS3J
4nn5QLCLEZG73naSthwMyb7OQBRvnJqotXt+vTuT7GUuy/uhKT4P9mq64+psW3FJWi2hu3qw7czF
7RaNA4FxfpJGtIpncjNegpwMWhHgmEjdCR0PppGvOtFKJiuKdQoaC4F1Zmsbkwk13jHbRA9OApVT
zQLSpXTYgDgCZGOJGaaffJO769atZLKB9HzqDLDu67y6EI3dvmdKNDWGolKcZRUvkBBeVTIUZ0sE
54JHz2FWb5lwCaVc/9Ebv8zxSjg21xhIu985WCqCod52KPz3aP5GMuC8wC36HqqVV37PPlteyxlq
v+2ZOq0oninD3p+oxF7mVXXO0VwSFOW3kEwb1654J+djkIYO9tPJvURM0bEoRsPD49Uk3mG1oXDF
MW30Dfq+C9E1w3A4lswA3uJK3ph6EzWmqIKYSMWnEaVj6zHCSIzSB1vsYKKZ1CxdRS8xTBsc23Ww
Hu3S/Vqu4QnjwT554l9QWxqsUfcF5dgk4ChkbMVp74T1Z7eQiQOgJ4ZB7jFHx5AZfsy/SgIVroQ6
zgjOa2TMrTUmlpziLIhOzH322GNFlp102a6eyUmW915uOLF1f+tqxW9cIWstVKVr7MlsnSYnBO/T
Z7s7Zr5pkKxOvuLEwKe1wxKm6WPeknhOjxM4nHwPhJGGJExnU0q+KyofFQaJjV+rMbbc6cCzTT2A
2A3FkS2CilE5rdbjND+v/fplccd/b4cI3aIVHyZ1g2YLZ8ExNUXxWrCDZ2Ta0Olb8eHQn7tUEAkY
NViDx+kbeo1jxM2OGNzg46W/Iyrjdhmu3Qx7kX10YHN3wWTVz1u08o6gDM/tFvNabOXcL0kNctGw
rg7bRCvOi78hcBGFwq21Q+uvTGZpAnNdz//3QfMdjRjJ+6waR5REXG85dLT7Exbz1zzNc3zHOrIg
3NuWvVH5irOiKd2LosanxyCo/y1KSeLRdb5tU5HiqIvD8ryYVtzWJTksbhv71aZGMeJHio/iaWdq
m4qSIy6mR1KFp4KZhhDqzFHxUZbKdcyDwnoMrGy8b4WVH1mZGhLhq3V8tLWqm9qsK8twsR7rCeRt
oJIqmyVNprK09244vkgXwKVtyle8thEDFz5h1iMt5GXs5K80Mr1AfpyO+CpQqain0hlLKL+7XkHc
JhFOsLencbdp5SqjWNSMncd7F2ZTP3j+ybENcf3j6WbEV2FKUeGzsBkhWFRJ8SU6FAcroV/yJmaf
xyM/NobzT2NAKmXYUtsrmghG6zHM7WrX5gUajFpn0zgb/AnFYcHrH3hUXuNOF4F54Aw41N4eTXX7
j2O9HyouS4petFU602PhohsneurEvuBNkjebIAnItP8/N6jFCljoMtEjGNrso2vn4PNfnX6bzasw
pbIgNW3lDNcN2Z0TsV2KC8pto9QkUu9YxMg0cY/6LY6STuanHB2Iu5Z1/OSIrL34C23OLSCgCVun
4TSlwt7TfomOVmhskdCZleLQeQhRVQnrncPmH0eC8s5JrU0M4gRztP5/X4pFrHWYw6oIRuVILzh6
tXVa8XJ5W3uaiKECmUK5NIHnYu05HU++H2FUM78rebMtYqhIpsDJRC8dVOTCDjSnMthZQbBR9NVR
3iSzzeiIsRhK6xGzvE4YN3zKsj+3daLZT5VjjLZIe5wOV1309icRmzDpNrNM5qoTfv39zbKzQKbF
wpv0se1/oRp/XKNt1U8M/vh/yeissNYhcqzHtJQ/6YxmEYuyMdmmE/f/haeOFPVccOvRlXPxvPpO
mQRsNVVXdUpRDl/ho0hOMosc5eok1ZTuu3DT1Ef4j+KcjS+qapQQ7Q+4iTQ/Q6cwnFoa11HBSv3S
eiCeitAXgjEa+wyvqrHdROEn35+2PXz46shK6vicd6VIH7uJ31fRKQ9BA0FMRFe6P6AkygFqt2vm
I58ae7r3BDm5nvN7JaaqpU684qB2VS9Dw6r0Ubp9zO0iXmh1sJaNFqkOxbSjtKc5pnY/ZjySseWB
w7btd7etXbd0xUmbGcSiVoV+RmuRCWN/Otb8ntfyx23pGmtXCcaaIZjzVCINKaISo6LrwpXfihn4
19vidYtXXNWrGm/y2jB9zKqwjD3hP9cjOqtJ3b7e/oBu/Yq3AqXXEqdwrceBu2jBz35ZYWaiENCk
OSpoiaOxfykJRQlhar6teX6/ziAADJaf7WIdNi1fBS5VVdvjZkURytLqmE7rpzU1NVxdD+UPLhEq
ckmi1aeREwogBI0+1LJOABsmLpGHiZxRB3/OO/81HzeRWpP37GJOhawt4+kjTeWhdsr7sjy0vqkG
rjEjlVysBqlTMVaAT89Cvto5eQ2W/sSX1FB/1Im//v7mHByQLluZRMGlH8ZXanlo8GeXMQ0N55VO
vOLBPqDHLMdqHyswr0XLX3tonzrX1ECmsVJPOWon6nDUdOBixUiHePbaB4tXTxkmrJaFSUG6b6hu
bPeENBlS5oERK6mp6OO8G8v9TDG2ATTkl23eoDizIGMEhkafHNfMinve/DOx8tcG0SFVoS+BE4Uc
4IXo3uvbXTk4T2waDbeVD7cXopXtzaswm6YiS+8jdzg2LATFYb2Xgcl6PoxwEK/sbx2IcRZ12Z5o
5eyjgj9Oi6l4rROtbOtIx6IAgWp9arL+wcsdtGqbBsN+aDFYtbKVJC0czw2w6mzGRK+uKmNrqnbW
FBwrh22pSuEbSjo1g/A4JZ1Xn8jQ2LHlV+eUbSKwDmHG/x8SJulKDJcYOZgqwwMqpnf+vCmRguhr
Qe9NtHExE8Nd6cBPNqarOGMe2+FPn24ZcwbhSh41tss4urlfnzj5ky1LXNZN3GFOxW0v+rAwBenX
3X6z9Moqraomvjil4EfzlraJ03o5LKOzszhqjqiAGT6ksUwVBhMAv4ijClsbFvyVVxFDuz815CQ6
2dff3/yJgqFVPnCxtd74A88EhzJ1DFn4x7Tz0I/iq8ibSoHMuTz10xCPyHgWwXfBIuOSvVRhkSzj
Ea8sSc5NKYom9qjQGOHXA2gxJ37i7TPvH1zx3G1qYcd/UTy4sVM+Sy9rwf7RYYzskIjVREWq2wHF
cVswofg1w6pJJ+K5Xe452/SUGFIVGzOxCoUpCyHN9R6a8ohG52Spnju55YSCeMV3uyyoQBoBu2ys
6oiIiVYiQzDTBEyVrwrc831KUzgurZrfA3seLUyZifoDqsu3fVejdBUiM3c2t4c8FSc6+Ec8a7/O
o2cIOjrRSv7UzMVQZAXWPgG8+rvqyv4uKET6/fbCNTau8v/wqLWW9Bp0uN3eB2vxaWy7HRvyl23i
FZ8lPO+cOqzTe6cv9qk13+WVdb84mSHa6FavnLE9s5xm8nh634kxoXN2N7YsNleedGajeCkmk7qr
la/iJCt777nRUVDxlQLfksnMkDrp/oHirdVkl11kR+IUzYPESLwxw2Nt8xrU86ZafkhV9AwT4CGo
m6A+ebl3PwbhcfZeb2+uxjJVMiCfVRj4AsqMkx00a8ynokxK4JcMp5RGMyp6hriuU/IRdt95w2PL
fzlIQZzVRPCrk64ctk1U16sMSH1yuvpPKoNLtza/UWA2OK1O/PX3N8dgujb9sLqBOOGlaQfWsyQN
5F5uK4lgT6878ka8QGkxFb7NT8NC9h1zDrUXbFS74rFzMGbNUCII25KgGyE40nD4TF35fNtmNC6l
UgAVTPT12uEQz8ZgNwj7gKo9me0kN83c0mle8dmmrpa+GBASVsDnWLfsilHseGsimdStX/FXmhMm
0ZCAeBnaeVyn2a6rlktY10kUFvvbOrqed++KCyFVETXgGSrmoY+gI+nEbfmLg8W5i74L94uTndaS
725/RvNXVHRNEWHUAKh0EHrqT2g3YqCu+7vS9p8q6A7bvnDNdN+YaZu6QnTXY7eMnvCoMfVNLNtv
VG56bIKirv/sjfwarVGS2dej0ZcHC6RbVicMS9fENnVQoJemgd9Prjgt1lNKs72wTSUFnWTFd0vs
bRlFOFQ85zPuPbveqg12o5OsuO7SZ2xy16o9hfx1At5o9E3U0xqn+h9r39YbN85s+4sEiBR1e5W6
292yE9sdTzKTFyHfJENJ1I26U79+rx7sc+DhmK29dc5DEKABU1KxqlgkV62lg2a6MQ3yooKrkMo6
9t7ymNfFgRV0IymYhtdjFgpPSypn7DUzB0ToIGzsv/hs7vtonT36+31n/Ng6jo5XcNbWbYMJm2ay
5lFbYhEft7gzTZGkJYUsa6vRs8IqmbgUaHjNH3Gx9nuwZIfA3kWFGoC955++TnPalL2TioQ0/UMN
Dmp0v2ykfJNltLp7yKrSDdequ+DUkvNveebU9bcgSwHej/fZXksEbU5DStJKJlPTflFk6qNU8R/7
xtaSQNBYeS66oErSio+HxV6dS+6TLaDtx5fOsPvNZ9/lmLrsoQuWySoBF/Khbpx4YFkEKtF5CqKy
sWJFvIhg9+mt1iGF6vH9j7oZ5t9LgKNrAWI6BGMZDMbql7U63Zjaqvq5yY+Uuztnnf7zw4S/gqC6
55DfkfzoyfrQC7WRiD6GecBoWkDznFg+hAGrJLPJU15juslzN8xxB4P5qoy93D52ZIlnaOiUYPOG
huXhvuE+TiXOv8iBOPpZ27VLL7MXQEMn/Rt/wJdhY3hDqOi4G8ohk73c5sWrhoM3YNUXamM+Pl71
HR1zY4X2lNrBkl5cazy1+Y+GuRHFyuP503FRb26ldn6DFoy+NzrWAhaZhHiTEwGj1B4ZBOU2Fk7D
BOjQmxxUXtgN9OllCtZT31an0aOREFvsVSYraeE4SxfoTX/GhpJNx5lcAMeOoLJ7YPxHBfZaf5cY
Z+DoKBxZcdWnwXibDRqn7NYuJjai4+PVwtEBOA5ocJd8hA9JvkStIpdCFc8gIzna9WY3hmkW9OAu
XGI17pReMnSK5iCw9foSJIxqIz2ZwkCL7w7nV0reDqAVC6IRmpZV8GtX/Oo6fi2dIQGkUMN0zXhw
q+rztHgP1dR/uT+8wfY6yCaViqUZNn/JXGX8tQjT8cDRFnjIrCKI2jbcagc0GEhH20hutTyDhN2l
rNxLANSrzMoN9zEsDTrShrUt7UPayKSSQ1QD3+SsCZvpwzCr4xD+tc9ON/u9W/VotQau3yEZ2X13
sDLv6JH1MPBX0CnuOjFzdOyN5BAwQL8NJpqRGKnvjbrs2/2XNxn/9vu7l18np55oX0vsjss3PkJN
14IE60aaNg3u/HNwVoX+YNcdiuyyffVX1kWjGrYamg1hq9MFWXUt56WD9zOoV8qVfgsXPxKs2Og/
NA2vhS1ghGrxu1YmC7CQauAPXQn9Zdve8EzT8FoZvIiOiHSGaby6gPTNGKXWd4v/3DWpOghnYd1I
wwZZM1cVNKNZEvTDnhvqAIDOf07pOLYjLUOYpQt+q+mPBgqf9UZxajCJzhTEQslLn8HLCzbHIjzk
aPOW64ZJDMlMF/VjpB9m2SMTtA121iOr++OUAooAbnT0mDQP9w1vesrt095Fk5C5qIe044lshj+b
DPIxC//Mu+VBBFtFtmFR13X+GJdeeYO9JtJ+RR0dCcqicnwU7Xzx0h+q3DiUM32JFrrpTOcOxE0y
Wcmvuj0XHbaa9NAPG5cMhszgaWuutGQLDhh4aNn+7oVZoopdghJwUC1uVUPsbLZxWBn0wuJxAd1q
AqjisLzdn2KTl2qBC+wWWCPJVCWemNZjn0EWDzhe7AfXIDvueoSOxbFT4i6+3RZJ7XvIDzVIobPI
d+Xh/vAG2+t4nNDBzZQDnDcOVW5ncYtLFhItg701AwbX0fmEWmWtJaQoZRLmVTyy9rxS621Y7Mjx
8q/7PuH26HdxFo6h3aNBXCa9xH6J9Q/r0O2BwweOziU0Qn28WoWNe7ug9CIO1ozYaYt9Kc69Tcm7
98bWNCtWH87jLs4hJeOB2eNT3zQbFZtpZrWglXmIC5Lb0UEVNK+9wmbCGTY7NAyO72ohi3Nuagce
rZJ1LD6vefWZznbiil1tCLC7FrdTFZTLnCnE1dw5sWqC4UAg1b5RiZheXovacrjpvgsst1X71R/+
Uu3bOP2874uGoXXuoByKLL6yMPQ8qzMIpw9ZMz1O3N6o/QzRpEv90b7MaVFPPBk6+iNtlw4bXMpA
AI6coAZ08N7/CsOyopMJ5WPjdDOYq5O2fhbgqM2zg+98Gro/SfGnQ7dwxyZbaXFb12k1BhP8P4M0
Gcu6E7HmI4hO4/sfYfB/HVtVoKPQHxnORtWafQYe7a0s2311j46tKrx8ziyJZcVt2DW11+/u5Eft
wDayjskwWuRmkIaz/QlogRU8u0UWHlJunadyS0zC5ERa7Mqsr+1lLpAvFwDg3SoSwTPLrn22i98t
cHSUVU6nYlX8lnmQNFdfnsd5Z8Wpg6tE77oQ/GM8qVh/dMLqUhZzTCr3dN9nDJbX8VVd7TSdDZx6
EvIqLnI34uvwiA7zfROrY6yqAnK3dVnzZFLddeDFwSPhW1ds5TXDxOooq0oNvlULbIKyUUb59Aeh
z0H9BxR59uVNHWclKFAJ9Fan+TkOL1wVT8qK6k2tOJPxb7+/Ww/F5MgJ8hc8ycPy4FfecVnViUy7
SPsCRycastYGAl0Oiv50WiMUUoe12gKgmd5cC1hBiLMWLoaeRHBu2mtRzKfKebnvk4Y8poOpwpJl
PS7EsX9j3aeuK72DGBp7Y49iGlxbaMdFpk0IpZbEtcChR8aUnYbU+nL/zU3+qK2zdW/PTNTYwyGb
fS9kGOEOuIpymV76cmvjb/gAHVlF5mYYwgFL1biMsVOmr2MQbry+YVZ1VJVj+z2BCAZPfCmG9Khu
cqMnq6lZdUIDoNhisDA95nZc9c7ty5K11G0mOE/bP/S4LZ0KBhXGrSs2k4Fuk/NueJ6pIgCa1rr0
fSB/cZuD6bsutoR4TKNrMRuuBQ0a16sSafE1QtfDj8byjvfdxzT27fd3b4426RlXR7JJxNJ/Btrk
qSHXfSNr8aoWZ257r22SpWwSW0IMRG3pdptmU1tcqyZTtHZnnHKB2lSBx96//S+2iKVNw2vx2tuu
tUzZiJopCyARwVVE6Usa9BuFn2l4LWKbou8sMFd3SZup47hYfzTz78pR+07RdECVtNYMDROLTGo3
+4tn9G1dmXcIrSE47JpXHVeVAswzVqAyTAY3zQ80daEmIIeNxdvgjjqsqnZFbXcVtjxW5RcQKbRK
ezpyVfOtA9KPjU/1C9PJA+lGpkSXrGXzzAUopuvpD+W3G6csHxf1VL8ZrUEvH7RL3yVcJH75VHqf
avYp73Ca8xng1I0S4WMjgRznnzGLSgzaEKuFnDnLKKBN0ii+QeVnMo8WWcM0eAwA5g6omybqWfro
ADsXsPx433c+Ht7RNe7cMncCwIZQ+hVpLDJ6cKo+gsbOvspSJ4dqIT6KcycC1yzZFZrbv/J2ilS5
1dH28eQ6Oq7NDaHt5dsKJ8gQCa2nl7V4rdrXpXnslldVvN430ceT6/yLJ0rY0LlzVlxedT2ooeuT
U2ztSUxDa5Obh2pggURqkA54/p3Qo6fK49Vh34trWRM9hH2Wi7ZL6nCOVSdxmrx1+Wx6cS1jgnkq
AOUJDF81/FQXXiy8rarSMLSOZiOZ762zwjYQXZvRrLLzwPx9uUxHsE2lcrhLsIGtc+uLVCD1FHa4
cYl0w9V8gMDQNeycpndlDZb/JAx+tP2nIP8prUumvnvpb6xNrPHt/pwa4lWHsFnF4ghSyS6hJVbD
Yf6Ensh4CbM/7g9vMv7tse+KD6XSVATF3CUeNslO50Uevd4f2fTitye+G1nUXuqqAHlsGR7K8JTP
jyAR3ze0ln3zgI18IUUHxPv0vZrW4JiV9hPH7Xi87wFamMrc7rFlQH3g+L+lzhd3/FEXG9sck1m0
GK1xFFqIDENzmljdY99d1LJr5XBsLUbr1W3FqmDxzOERHdCU1byUm2z2H+9yqI4vC7tupsUIR7Sy
OgpxJOGz8jA0JS7ytiSwPnZGqqvXiS4DeUcH21TAnSx9eJHjvgMVGmq7j7mUocpvZm+mH0UtY6/+
LvbZnYba1kMWikIrFnbnQRuR8a+sd6KiWqP7vvihUTyqn80vWeuP0umzxPbqA1MkXttlj5tjaC1E
7YAPrpTYp7acsMjKe34SnuUdOgdUXPveXgtVB+yCBacZTzLRxxWog+11q0vtw0jC22tB6tf10ral
zJKyXh7WHv0dLkT86sH6uu/VtUglPmAU3kJwijXaCWRoIvRnHu4PffO6f60deHUtUqs2oHnYU+uy
Mhrdbit6mkWsirMJQJOf95/xYbx6VD+iF1Qyr+gKnowslxFn7UE1Ep07dRUV3i6MIB5yq9PeJfmm
mjrst3l4LkZ2rQF1jB1cRu7zHf14PguDFTICxLrY4NDBfeMjV1t1pMk4WsiWzFJ8rUf/jNYpEQWV
g3opH9IX6lV/qVXIPZUkzKOtrqngS9U2JDijSyh2pPwWznm1kRc+LIUxtha8BV/cYhhhnVx8ybNX
1T6VkGxEQ4DjfVZbFPT05pEfeKre/yybdWFo4/PPOOES0aoE9iSFsz717mr/7MAXfPLmoD3Ncqq+
ebafPUx2Of82Wu74Mjf2j9KbhjinI+ij7EzwgwQI6eJAhurRyxbvJbdceV1U0G+ErMkmWkpYLd/y
6OC757ZbTlb2wy6GKKghMWQXZwLhjM76835wGXKPfvRfZ1PoLpZjXcL5cRyeneqBbBUIt/n7yOJa
bmhcnrZK2pjXLu/YZ96X1H7N6tLb2iUYfF8//KfWmPfQQvDPKp+ah96pcgY+AYKqsurKFwc+u1F9
G4ykXwOMvTVZzbDyROVl6Ed+JdzuWFsuH6JstuhWmjB9j7a0j8CGLY50AEWjE05dy4g3LBkrFnVB
/nB/ug1zot8I9MpxfOVJ/ww+FX5gggRJMK5bW3LT6FqWmHJ7qPkYBGcOoo23LrUCGVdzUG5pw5vm
QcsUgQgY1I4IKBKC7K86F08p539anXi5bxzDYqa3XYu8qOkyt/55Fu3JDZKMZa+yq3/JgBxHq9+i
yzLE9r/uByAQmReyCc+d39KIcNLFucrjxZKAuli9c7YmMKr2EL6//1kmt9KW/zn3SwoBJPdc1Yt/
hAd0sfDT5uTOoxuBemnX9hd6Vlq8B7NoRGfPwbmTlfMpm1DlOdJ1/nP/K/4+dPwgnegXB3ZWVjgw
6eSjYI0fRFPmzms8hjO/sLyqn8D6ZD/TxbWA6CGtGy9AiroRc5X7xW/t6lIT/FFK7PabEtYK4pGs
HRMrUPWDx9zg2qwqd+IxmLdgQIZY0C8j8m6ZeFgF7nko6ygV7TNUur7cN8WHG3aP6j3e3F4BFCFp
cGZ2/zpiSesb63GlKY8aAszROKknNkLvmIQLP9x/pOlrbr71rjyCWwI3j2tioPsytB3zuNs8gTQE
tS6MAJ/pIXKnrEs6D95nR61LJBw+Poel2EVvAINpeUOs7tjV7QCgmmTnFpdnaAE/O4V33mccbWsw
S2umS1FmSVV/8ZshYrXYKBxNttHKAI9kpAnbybqMLcsfHOwmYxLk4XkR/tYianImLTuEnsvS3i5E
QoffSufr4F8L50yG3yrnr4Y9udNGAWlIQn+XZe8cSFlQEZd8LhKxnivnkXVNtFZn1v+1awr0m4oJ
WHHcakmg4qxnBiX62Xc3jmg+bovyqH5H0VVjmIrRl4/Zpb3YvxUn7zC50XSkB/u81BsTbYgv/a6i
74E6b8hQJKU3ygfao7szqLZoJQ3rmn5Szny3EQy9wuhhsGMsxoK9LFQdfBa1ZCMlfUxZAitpS39d
hFMV8iw8V6t7aqpfzfgf8MbGBfrE6rz/FHrjsckir9o6qjAZTAtp6nmLiyVGPhYp+hDbN9puBLPB
UfUz85DVLrYjqXwMnOY1JTJCcXkAmeOll9bxvrMaCgC9M7zC0RDu2a3g7MvyuI7ueeY0Dgr2OInh
qRWR8NyNwtX0MVpwz30Bikg3KxPIHZ5caUe8rptoCbEwdru4ETDz2rIvGznXdgPX5bKIfCHieaT7
Khf9QL1xgadqb47r958EpqK1z/78as2/358HQ3bVD9WDouw8FiCyx/oz7oEj2s3RuJ72Da4V87Pd
+2JcQ/nIIDPyRNz2P5nF+bEM6vlw/wmGydUP1Od6Cv3UtQSWHStpKxusi/3Rc+VPNuYb18uGKNN7
w3NHsZAOBTon+XCeaoKlv9xwTZPxtQBug8FrOwAv0WB9nIuvHfnR2OFGNjWN7fyzWuHjstbu1IgE
tMjRyptD0UGpR+5CaHhU7xHnrtNABkKJZGEcO3I36r18481NBtcCNp+Up3pOReICOiSHxLJ26U3i
pbUwLd0enp6FXSLyqYiyzv8FArGtvuqPDU70I3WQccrQA8NOkpEuSlEatmhFmvKtfd/HVgHH3j/n
k/hjPUrO82QprutITqQVG9ne9OJalFoLAIS253SPvgvxrFX2VUTH0opC0W5NqekRt/B9V/kMueXT
OU+zBEyQx5o0ce27p35TdOXjLEB0EMKYVwp8pXaR9Pmlzz/ZVX2w1TcCsN/9LGN6fS1OS9zygv4A
mnZ8YDheadNfVTuqwxr4WxLmpi/QopUtDSmaihbJVK+XrKpeRmsqo5ZaESflViX9cQ1EQq2StnPZ
BQta3M+Sg6cagMKmyCO39C8QOzpiv33fWKanaOFbWu3QqNkpknS9gF4qsskMmuC3wVoiC5K69x9i
spcWyVOtoBMT3BpM2rc8P4f1V6s882DjEwzzrfd9u1CkGYvbTq8Vz2yYIm/+VVY/7r+5aWwtjm2c
CkFqFJuAiRWRZ/0qx98W99v9sQ05QtdbmLqm4qFX5kmdvfgkmeY998oe0bu8S/AkFL2zFIk91mgo
8Y+FtYUuvn32v080iK6u4DaLZ4PWqEiqKscVJ+R/jj2ES2z1QrtP/ibbosnqWgRnWeeupCBF0q0e
bg1bFOQFCKy3UFCmr9DCtwPZrd+OHXZ26nvmPuWAD4AJgf0l5pdJ/b5vcrXoVVbo5Vkp8mSoC9wI
d52Ndnh3frk/uslAWtTO80So5eELaF27UWE9lG1VHAhzr/fHN7mmFrC4W8gWIpfu3Dtt5Pf8KLiz
kQsMCUfv8nYYtIzqcS6TwGnjnr2W5a9iKCNZndrpfP/tDdbRG7xziMeswTKVCaSSr2HOY5+4EPDd
2qIYjKM3eXvlJP25w9TmNT+BJRuXLBtmN+RJ//b7u4XXBfB3cViTJxStPbMMXlUdPuVrdlHtvl0o
0Vu70Uo7yn60qkcQ/v02V+Az9of+z/t2Nxnm9vu718cBWzlVUKg6q7X8vPLqewqFwvtDmyyjhSwD
alxkYZEnYW0/UofGvMGd0lB8At/XhmOavEaLWFrO1dBANSmRZIyyuv+CDpYzyeyN4U3G0UJ2dPsb
hSb8Ht2if9h2+J2HbKe/a9HaoLptWlnnCa+A3QAQws2xJd/FGusRvbnb7hTsXsD0k6IPuSMuKd/q
4jGYXG/urkGU181lXYIjbPqrHdYzZHKPWbGrpR5vfktB7/zR40vTA4eGsiOlIKSdj1mfRSGlG3WH
YUb1Fm/LbaCzV1d5kgVYCoccR1UOQ3f9fY832eb2+7uXT905kK3C6J2qzsqZnh3/91qNX+6Pbnr3
2+/vRlcqC+ZxCFEjTOlP2vi4uha4vts3uBasfBrSUlUB1leGE5A2buX3+wMbsoDexe3VQVbOHJWN
zGYfnEgg7WY1HR6IlQ+n1ffq4/3nmKyjxSqOHge+hrBO1Q/Riq4VuW5t9E2foMUqt4XijWsVqAvk
194a4s5SSe46kee6P++/vcFz/tXOTXGPM9rINGuXHQS0RafmAI7U+4MbTKM3c1s5bvmbocP5Sv0V
AjoHyFpvZDHTyFq0FmnWpwWb8sSS86UU64PTbYGtDGe95F8yCrO12G0w5onKGjcqe2xyihFtiVZY
q68tAx64asIM7HmViGYWBscR6O2HfRbTAhnqEOgS8BcUPLQ+T8R65Puofjyig8hwJQtuNY7JKNjP
2fKAsN2S1DVNhhbC8yQlugdueypnOHI+PLjDFk2XyT21dXaqR9XnDbLyMst48L0Y0r3nYmb7ko+r
xS6oemvRECyGfcVPc8geJmsXcRDMrcWuchoQAbTYsJV+GNfUuThtsOEkhrSgI8aa2sJtrspwQKce
a4efQv6MSu1oD1tX6rco+mDnpqPFSLvi5Ej4/bkb3CiTR2nPEXf/VNWp3GS+NX2EFsFo8+tTNeYi
kf4IeF0TL0H+BIGIY9B6+2aX3R79bt0qCtYvQOUAVW4HTmQJukaFX2715hq8XseMoR1v8UCwK5JU
/ViW/JNYq+v9JGAy/+2J7967tzmfBe7Tz/Pwo5bPbTUchfsfWbYxtN9O959henstZifhTrTyqyop
qRVbrfe8iH33xYRpMTsOVFQArMLs8/C9zaX10Am+73Ca6ICunJOs4ATvXUNQmKFVzt6FsPeI3spN
1GoVIc7nEjH5cSrEZxKUG5eswcfxpCO5uhIyb4OFrsS5fJhqfnaFF1t5GoF3x6HZI+FbPmlIlzqS
CxUyoUsK07PFT7oBvKuZYIfG9bf6/QxRq7d0z4tSYLytwGisll9QrTsB0/Vc9j+rrNtXM+gQrin1
ArCndFUSAiLZpc2R2Fv6Yybr3H5/F1dAzTlOmrcCPRRv9tDHU3YJ2S7iGo/o7dz+ABEs34HpBf1e
ryVAzmTDIqbX1kK1L3wQUbBSJLx1yFtQ+LKIJ6toIFkiM7IlHmVICDpsC+3iA8hf3NtVgeuSDKS6
rvhisyZ1N+pxQ1bTlTJKL3NsOa/gI6dNFLKYjZ+s8tc4gdRjo6/CFGbakkvIQDw0vqOnjYIcR42x
mD719OcMjrQ1e22HPW2jHtGRWjjEWQfpwUM5EScm1YGtaNHLQB582JWbdWyVdLFPZEiiSU7yUxBM
B6fbOlw3+JKOrSqhSRbUtyQXMHlcRvbQTe2pXfyNVcWQHnT1jLEGzNyrW+Qfv//DUUAXzNbLiP2E
rLYykOkLbr+/C2KFA3YrZw0WgOyhnlRUla/Mfb1veNPrawtvkTWqtkpEWkvpuV+nKADRCaN1TOkW
Gtz0+lowt3RxvBpEPGgJhrxiyo51Gr6GoDzfV/NQbfGd1taz1ltXsNvYR6f3Y9ydxfetY8gQVCuW
ZwpCM2H5oIFBY1FZWKcpsDY83mR4LXLFkE0Tts2QiGjexvnY5HZUtqeGbuwWPwaBER0+5eISjKYj
7R+hyXuqT9MZ2mnH4aHfGN5gGB1CBRK3lQKOiYQAFkYiaSQ3e2f+Bs18UIrryCnhqJx4Aq/eHciJ
xfkxuNSPoOY6dQ/hodoFViA6gsqFVqktOzwkc/9DnT8oByP2VkowOLyOnJrbdIQih6RnW4pjloHq
JFw+j3JXg7dH9EbjPHMzt8KpV0LY14yoA7F3KYpiZC1S07zyQMB2S/PVisJbPpWixHWnG1T74knH
SbUplD/Wcrnl4jc5+yew5ex0SC1S224lFeRQwZc1nsNwbqH6FmzJTxtCVcdDpZNkNF9gliIoI3/+
0izoYp5ipTYWcUMw6aCoYR0s28KBAjY/6hzgwD4PtxrRTEPf6oZ3Swez3bYF/wsKKdxpxFKtuBoX
07gxnQZH1/uMa1/URcPAzSe9/rXJvvgUWWba6kQzvfttOt69ezg1C2AiHjn7mX9S3H1oNkE5hhnV
UVDlNK1UobQ888k9Ej69CgAgGhyYRlW7hU8wGef2We9ev8GhJa+rgJxJNX5euucGrYDAsx7ur0yG
/G5roYpDHJWGYOB6nNq3kL6skCVob6qB5LHqz8IHdfBGojTNgra6AhhVCF+Bw60aaVyO06XqpuP9
bzANrcXsVFpE8RIx66bP0pEHWe0SnfWIDo0aiBt2cwXX6Yr2PLl+JNn0dXWWXcnG1sFRi6jzAeAr
ch5X64Fa2UHNy8N9m3zsmbYOjHIbdwiaHjZh/hcyxf3yO+YzqDde3DS6dgIVirkh+ZrTszWyT7Jg
56oQUTNADSiv91Wrtt5yHCCwVgeUrOcux50YWlNwIXFGnthwmo8d39bRURMagEdvxNSqruUxC4KX
cJ0O/twnY5pDHAX/Apt9WpytRdFkMz2OK07ybsCaBZnYH7jTeuC+/C31vLhetnbpHweCrVO2CD6B
2CoY6NmxWBPZue+in4fvu26ydaCUOwk1OiEqS0sy/1OaBt6P0a/3dYjZulxGGVBAaIhFzl7pDM9i
RIfVVO9TYfJsXRKDhkWG82kGlHBpR2A8PUHm74vbfGl8ADXvR9zH9aZDddr+hVt22a0ivfbH4YnF
5Uk82F+WmJ2qU3jw3/Y9Rcd1pCq3+aCc4O+nkEN5uD2l/7uq5ZtP+XDNcaiO7CB8WKEz76TXtXkm
2CmWYZzPWzeuJkPpwA7p97IKsv/+BHoExcLZ/jIebvuKNK6+3TfUh7GAT7iF4btlM22pR3Ghkl7z
dYxEUR9ItXnNdVuz/rWzwNg3s70b28nTBWgp9n/mQBz/f3yAli/yss3DqZfh1efquKb5U+lv7RlN
06st+vUSrg2otK1rHiLziRg3N0GT7SnmYBxtofdcMYx0gu+w9HPbQJaZvEItbiPITG+uLfV86JHj
HCu44oaF0c95fsACdN9hTENrG2nsFitRqRI+D1W+KffiEOR9YlM1xzC8Du/wmmXtF16E1yxP+9MM
/efLTLg4BRlrNlZlg8vrMI/VDhrqoi3sb5d3lP00k3ajevvwBNKhOsQD9X8Phvomvcq2FNmZL3zk
8Tj1fXfqZBOkkde5dn/s53zd+BiTvbT47ZamalYeIsaqERJDg/tlzj1+kR768e9PuCkPebdHvwtj
vy9c9CBnIVJp+eYc5IOI8zBiEYnpQZ3reV9A6Mz+NGUtmSge8z/32Q9rCkyLFsjKtudsUGV4TcV6
xO1FcQhndfJSP/ayIN14f9NDtIDOLeEzOnTplYexE/xxO3Bb6ENKusP9eTDNtBbTQz1WXuWN6XUK
zm32XJRnr3+5P7QpIrSYHlRe12uKXOS7Rz98IfnGuCbX0bEfQzA181IxvPMpvzqH9SxiAET/X11H
R4GkSBqMEjzmdqHcf87q3elOZ/Mn7pC74Kuw/hdeabSOFru+mO1xSjPruvxtneIk4sKPQCAdO0eF
3uR9jqnTBoGPvQ1pgdmtuDj4cgJSOgVTe3eYFdnIEQbf1JEf6zKMcqy4dW3yLJ6G7lTLF3/Zavcz
uKerha+nmox2bpBehbTyc7PSrDtMqgi9DQOZ3l6LXKtzM5qC/Og6ERm3c3m28gVMMHxfitYhIMsY
5jTHrvh/4UImy2iBO80spzh69q8KsoLTyk8gpNhIN4ahdQhIyMM8y25GCfI19mcarcuW+KghU+rg
j3UuAjD5pzAItdRDnxXPtj+zJ7sHblGQdKv+NH2Btvsel7xym9b3r2KAJOJQxGv+836+NEWujvuo
yZyxHk2uyGvt5ba7mM7qeYmBQ3jgB7KRPQ1uqcM/fNcL3KHKrevAYogRgBSq8DaOQE1D30z2bkmn
XALdM/7foW+FbbFRH5qsrgVrG0KoK1VL9Ydnu5kdM7IE9FPoVuEukXuH6uCP3A0d2o15cB2LMPZw
KCCqnVbRVthZOOvczxOqt3qNC5cfnVZBhXgrD5ssowVr4DvhUOAg69rS6RJAAYXbzj6j6/APn1Zh
2ofIkBkZ4oINoOvedVjiUB3wIdSC84xwSa84g7e+3dYSP+F2RbbOyAyuqOM9Ft7OTs3T9L+9/H/i
iqahtfW1ZJM383VOr7YsY2k1hyWn6EBqDvezgCGNObfHvguiums9PuHI+Rp26OsFfDNYs0cq/sg3
S2/DdkJHfKCIt6o8Tb1rnhLn0IZdDb0rCZTxWGfRGEBfyCuE2Pgck7W0wLXHDEQp1kSufVv0n0UA
IgjVYCtTN4vaaAUzPUJbaNvaV6C6a7zrkg7WQ5GDG98PXPHCZLfF12kIMh0DwoslHYOq9a5ZsARZ
5EyVRAwPc3W5P+mmT9CCeAhX3NjNKbu2znrwbXKkjhcNwS6mCYf+C/lh1TlPZ+5evSyMSf+KnfZT
2LFD0YvIc8brro/Q4R/jAtK7QYTsymR7Wpvhs2rTh2rlX+8PbwgMHQICKpGQ+Qw2QmtSZNXZpSiG
Iw3EgyDlxrGVITJ0GEiPQ3WrnRf3GraZ1UXKLvmZh6R/sLvJT9xWiq+tTct9FZzOsJMOaBNjOWPX
zB7SKEvR8Qougu+Kpuu+ElQn2MHZWV+U1GNXZxzPcr6p5o2fQZqxMeGGqKBabNMg6+dCBSBmnOz5
KFguT2k6vO6bbi2qoWckgkZl7hXMWA8s+5kFzlswkwj7vo3lzRB0Oi6kkONISQv7z+0U/Crtghyz
uVb8vzj7kuW4dabZJ2IEJk5bkt2t1mBZo2VvGPIEAgQHkAAHPP1NndW5+uyjiH9ph92cgEJVVlZm
yWdjP4Bu/nkXf0Ar3wvssIXKyBEPX105qzIlD6l6jHwooPpr+V5xf5m4rybD+J5Niq49GP5tjA4r
28tp30+OscqJ7Yr44RDLtJQiFEre+Pgj8dd/+Bh/uL/3FBP4+akB+6q+j3f2Cy2fbzRrrucwHDRE
/9vOn9+EPsrV9s+EZweJZmUZbbyASlO1cv40Jtk5j7KbLubH//7ufx5jgAtW9v8fgNAH7Nwc6PjK
6Traatia4cTNuv+ecx59jWwrcEo1JnrZoFZ9hky+uqkBL380FPC3LPw9c6VByem2YNhREEsnX+iJ
D6m9zfdQQ0QtZ0olExyN85G1hRLxvI8HacZ8/JENNVR5ywxdmnEoV9YzEMlAg2vlB84Df721t9D4
r9wgbczIBMLGNwk1Tjr390Rs5ZiuR6HiY+ySKmZdGeXbc1hM2U3boR4+0qP6y15/T4fxW8r84jrz
HZnOxdhh/i5bs4+aEn/78be//9dz2RBQGDoc1xAATSHSjsegIPDTrfmA+viXwP6eEyNIVsOGILKy
wAH1qRXrVxbV564nRR1PVV9nH4SUvz3Iu6C1j0QlXVRDI9AnaWJu7LJhBBuWZi52r/+9P/4Stf7R
w/rXu/Id6dyYNggoRLzU45HklyL/IA35h233p2jwLg8Z1liPZF43WUxmKNZ+K5LXZbpi3S/h0kvP
dRF1h4afKXnU7JHr79r1h4yYMpBT09qynS4aWfYRBeDx6j5qp//lrf4PtWbEZPCwTbgrNf0gK/As
+X9cee+1huATb3RQGFcrrHOnfozKZf3IwuZvt/22GP/1pTbTicGHjLyJ0eTf3QB8aejcXvz3Ovgn
Hv7hW73XGZrGBbptKqP4+ZzeZ/Ix7nDQr8lhtxCQycmPiK/H1ZkrwjHLOmTod7ddOMMDsmS+u8pU
j/Mmv9qpvWeD+iBE/e2Z31btv56ZBCGDZOBM45zegBzNkDhrbieL3vgHa/RvV3j7+39dgeWsV2CP
Q1UxjWzzne6DZuUi6u2jJfG3A+g9K2ezcd33c41noEFEqmg69P6o28vMZqcsI9tFOw0wFExUfhj2
2pcRjKz/+6P+7eHexY+oR5IboTmL15ewGzGSy0Z++e+f/utjvcMhsmmIIl7DULcgKQY4FNtMEQtX
EkYhfr3ewSfkoY07XqrxLI354Dj/2xO9iyhK8zhpFYSbi9zr+hHZqP2Wyoh+sBr+LAPI/0fiKM6a
MDTRHuGNrfJNWB5GTl8JexgJxx4A8hflV3GCGUhZLIwd/vtd/jkG/4/wkVaex/NIJ2iTjVIU6c7n
4+BmW0G496Nm6z9lwP/ub/reUYBDjs6TwHCRFLTiPEQlp1HZS3BLFkgDdFMhloPNtpNaHzLzKHJM
dcJtnv0axHOe28KaI28uxuRJ8QsYNxTAVjZYDcqSNp//+zX8+dvS9yShDg1V2hmCO3Q0fRl0fdz0
h8s1x37+0+O/iyQ7litUhVf8uM0/9/uDa6AT295yvIdpvGHLfdrc97DmEU+TngvLWZHrH5N4ydZL
EoMPRedjY57/+0Hf8qs/3cu7mJPTwaTLtuNehtBXJq2LVZYxNVAG/CCa/21FvSul7ES5Ed3bFXbf
FStsBjgpBvXBJvzb/b8LK1NvsXH8hE3iwvYwsysuWDloDzL/Rya0f8lN6XsKkeTWTQHKdG+CFXDB
gCeOlENJcQalXgMx2Y/L8NPAXHDf1nIdLtMPRwL/9u7ehZgwKJaGQNAZ7bujhNx+vBV2+fnfn/4v
a/y97pJt+5U4163Qdl/4ilb7nuW86Jr2I6mYv13gXbnT6M6kG0sxAzul8qsm8IFIW4hn/t9u/10O
0mDeiyNzwq/T2RbJ5isWf0RJg1nj327+bcH96zAWPbymohUDwivJ1tGRCvNeYSew55Jo7ORqWqer
dlL7OLmHGVLPuxHm6G0Q2YZ/E1MLDe/6F7OW9E1WpZNyhPxSO5Tc6U0tQKdu1GnkI3XqBf2dNfFf
600OvClGMDfS/OSbeJNxEeKumUO5Jrl2N+NmQjdcyr2e06GULe1jWZrcWmhKWxt1uqkSaHWlX+aF
AAgrgjAzmAdpbnQzF0POsripNF1Zc8MDUL+pQIMwR4O5NSjtfkWb0/s1c3Sb2lPum0FozMKsm8qr
fBs7oKd9SqFn/PaH+VPHPJNHJ4Y8ujWYCifJS8Z935/JqrWfLviywqlS0bAuvzZcWT/BNLre7wWb
4+y3pzUcKTwEtBiML6ZpjlZZ8B6azwfM4qCZKyA5ZjGSman92Ld251d+j0TTXhELqYFQjYRqgNRQ
mCI/W7BSlaxaIjx/pTGOF4QzjIBlpzEPrg0FE1PapmVH+Z6f4gnabO3x7fDuSqoQ6/di2P3ynNp8
RBnsM1J/CuOQS1YkjvTs3Ph10Se2d2gUJJnZ27HQGdKmm8HuLL/mXQyjh2qMmN/Ltae58cWeim77
GqIVyUkRT7D/OHPjlvq6a3yqvukamTkvVN3JpjvOqKRR6hNYbc0XygK6edKj1fQLTaYBZTcMTwgk
loyq/Ylsw+ghL7mYfijjaUrAYhmxnGZZAO8Ys5JiAjH6tk5UQfwCs74SUl88dmz/nac60gYqA3Yc
j35hb+4psRjiBVpOPFluejSIOhcdhm5fzDNYrBaO8Og7BuQbbmzvIzBy6XqhNUvkC5i6pLWVM4mJ
Pi+UpvR+lDDVOOqYx6/ZJASWvWYNVElGtr9R422Tte2VkShJMOiZUUyxv00OQyJ2iLS7hOwIJyfP
pza9bya/RF+7RrO2FOuqxGcD3alIVA4GD/o+kX6kV62doThRQLGVhSdwMFV9VcMZo/0x5ZFengKc
RxPced1Y6ENEerfL2WehBuF3IlO2o8ExJWNS2k1u5vNMQmyPoU37+iKCcfd2YeJEOVWwLvL2foZe
YPpb5zUUnt4K4IFcjynPOlpYyOmEyx1mYxABgSAxdtodSDL58ujjdL11TdJeYoYzATdr0Db8inJF
upJpubAXMtOohXjissbPXRrn5nudx1Jjsn8ZFyIv4EFfG9CHVkSXcmEZJC+LsSdqPai5lVMBDczs
zW8WxoSqsCnZli9JK8y4VaBemhyWbQb6cje8NXS+2NdlvR9jQP0/OzEpfb92tJ2rdgypONaza5rL
OtOtOCsdRT2MDlTkf7RjGsUX1o16fTRLngwnM+dd5A5xHi3dvWwS2n9dM+b9OWlg1X5SY98BRFtG
t2XQbgS1mpGxPbTTNA3VCoVUuJm0cvy0257AGaDz/XHLlULc20Ir97jIfBToU2y4gGgo7cA4vn/z
+kueoFrC6F7sukvFww6/c7h0AZed9ou5h9P0UbC4M08ETzUeoC5eb0sVo2XrkFRmMkBg0yZy+Mn7
LcruNojlsDsb74v9Wmf4UBganXlTOW9CVh+s428AJrWmW+AR2i7uDKmgVrPCtKusjzRELP0MPf88
QhMLdtfNZat5M7CCgPTNRJFB6DS6Xnru7W/mlnhZUChHUQSxrpBUDubw4bZ2zL0kGhClL6zlbX5J
5oDqAfj/eguVBOy2YkgnRN9TwOTsMJ7mEeFcV0saEqDFvYjkerO2UTT9xgeO9qWgDHUVJHu6YUZK
uTTpCDXafBosgclsDCsDcw3yZ6+bI832MeenOklr8hlaaExBQQhiKpiAl0LvGPFJ8VlgrIAaZDxt
dcRuoJBvoHeTsLafCKgBMIY5kL3feF9uTR7jf9Y5a4a1NNLS+mGeHCRH4DgZUlauOYAXVGcr1TEc
UQc9ZfUl2FlyrovWQYbjIKLN8LlU3O30XNsFGJbomogfSba47dwJ0i51lbRQHT5hK9f5UuRbv2T2
uHoZmhs45riyJi15SCa+X0Zki8EKypqYPmocZwI6ckuTTMXbNOZ+h2Xo7B3NJyk/WZmI+gK0QOiv
xq2aMcunZq1ulnoIGE4MOTEU3oqaDCdlRehZqX2975dTHTfq0tYp5Zd98LK7wndt9N0GYnNsYVeg
dvc7E6lrp2ObU82rYR0R8Io1BeOw3BudbhjaHFcM1AfIAEp+MRvq9+lO1Oi9QqRkJs3nJvX1cqQa
qcJ3rwcnVemSFu+s5DLwFSabiWLtlybYWqG83fR+l0TO6kMDy1wIZWNWP8v0rbVoQBc4snSMD7Su
Jv4R5nkeDntS6/p7L/aou4bmJBO3XdduLbQ/3LDCIQFGrVofaCcH2BepuIumS+sX4EqFVCu3ryRL
aLuVddTKZKpYE/XIRaiZzfTUwsloNIcx4yrxp0XWYbIHhNRsKkES7ufLlKh5acrBDZPsf9KZr3tl
l9q6ZyiE4F8UzRIbqgsT523Uo1YEIILyZ+im+gW+xvg/fp2RVhXIOppFV3yVjfeHlrdrwg7KKh5V
M1BQ8zODxfLr6HieXgyzNwUV6XrTdE7QGjHbCKmKKZf9ck2yoFFzNZGIBYzrwz4okBpa2Txyt0KN
MGzZEqolisS+nVivxc6PMsGpepr4yEZ7zGF42kK+Pct2KPty5517SQMRcY8bEo59zwxiqq6QEcTL
eeF9pruz2DsYQpddSGpUtn7EW8GrTPMuL0neuBR8Irk3Db3QXZPUdSWbSfEqCW5Pbnv4lC0FS6VN
L0cxp/PnSdUpK5ZO15DPtg1v1a95DjzeqwyBSF+zAKLMTZZC/iktg0Xh0lxjeCpb9eENdGvFhUsx
IiEPfRfvpxpij5+YEW67yQj0yukxA6jsomsHlij75HqWLXcEpk5jgEMaRHvOQ93nnf8OjeB5Ofg5
G2woZJZoTothhC2DveN5Bq3Eso2VZJ8xwZxxc3SGQUS7RH9CTk/ThCz4ws67vt66zDBRTkgxByA6
CCAsLnu4PC0XEXbjfJCgoIj4oIURyTNFj6WuMQTpkyEq4wEym3s5NGOENZpNNptzTF8TS8aqZb6f
ptJQxpZwgcPBokAdYuQ38Y6jbf4EB6l4skXdtMDIAlQvIZ3vRBTitBpnZHUaczzNqIaqWZEYplWT
m44/RRlW3OdpzgnypVX1iMrZuvfBHjoC9AvHBUuGcOMFMr4rtgn0AdxMp5AWWAmyWYF+dH1tS9vn
UX+Lb6L3Hwz7dR6Pee9WKIyDIErfJovyfsP3HUQ6pU85asTkB6yzLX1GFpfIT0i1hfoxmWmN7uYt
7tIryhOOYil307qedZqlnS4nGtA8qBBjdZ1i+q+mfeWWfRWi3F1TS3uKekrhFzztVIRPLcQJF4xs
MLQ0bnmzZRFEzkUWtnCI0UPhN0m6L/NVQnPHEGrNhGKk9BKKzqQymO2EJ1e2iGkJ93ML38TwkJOJ
x6cIHMv42XKK3tcFTWU+Wux5mXnYNzjP1WPSGZzt52CSaLhYOPIz4OUwneGYh0w6qCeeVQo9sOSo
d7OS+QLqx5S9ZcVOPCQhNZM8onwR4sBs5PZ7sw6e/E4Movkj0u+1Ad5E6oVEFTQkJsmvvVGmPSRk
T7WqYpWMkI+TnKlBg38xEulV6WdUy+QSSekU0YLRzSSnOR3b8VIOXd/dNlFi2FYlzILPW6Z5OqTf
Q9ti2rWUbyLTRxx4Neku2n6WSCL6hbM5FHOX7i38H0jfHUhK2tWdIhOIfR1VhMXa+5rYa6/VMNER
0cmbGeYKzLCZdU3RNlGsP7V0yeLHeai9fBkwBe/OXZ3O0Teh+gwIRpTbDN1YsfYO1V/I1tlU0QwB
iqV82zKJL7e6zptHaBDTtkEzsKbuYmpb2zxBgPsNiag56+QNm0bdSOCQXaMe+J404jfqMbSED5SO
c4jLJMw6mGrrZwGENPV5PCLPSd2mdiwqkrkes1JUGnuA1MDgbiB+q6bX3GwZKqV84Buruj1S8VOc
01RcrGJCsx+5S9usx2je1u2m30w227PrceRAHiIS3KAnqTCyzde1iw61GlJzTwYiS6SZbVdC3zRK
YMK3TL41hd73Hhtohbtpz2/IKGdk+1u+tbDCHWcOU7o1lcB6oAw0hm9yhO7nWHV0Gt0rMrp5Xw7O
Gg4i4JzXyDVAPBzZBeu2pp8utrxm6FPKGAmlKnTbNabaF7gkkmI2XbdfyyhbSBW1dW5QMurN+Gdh
XDT8WqCsLn85ZJbmdV1n4V+GKW/ds16cG75EMeH8Mp3qDIruOXi+7S2od94+hW3MzVFi507bvW8a
J64nG7IlKvZOL+kvzN6OL7NpwiTeDF9qfSXDqFYFVw4kXt+Jy+7g//UGx86dxW4iqnVnvXc1muJ1
T+RUF32j2Irea7r47Zg4R6b+oOc48Q9mGOHsVU6EsbG7XpB8LqAFu55v52RrcAKe4Wmm2xHxJhUq
H4ux8aP+EmqW6eigWq+24bzLPZGXEW25fVDBjGY65OgCRd/I6jEde8owipXd2d6KrT6kqMjBH9AI
onmowjZnZLxOus5rd0EACUD0AT5cgcQnMeks5Gek3aaPMMUwNO6cpyuJXdU4hJ9jqhjqMZ8ujP6G
SLjiQNaV7qIZO2pvUBt5CBlGuf/Ja77vR7oMCZKqnkdLW860gZv9ofagB6HaWByKu2ImzGZfdp+x
osfMAfDJ/pvAvUxNuTa567aiSUFW6ctc4PHntxNerdfISv21I0KNDxtTPr2NW9rKQ5QbtJmqdtGA
IeQC2sBjNC1suFy3Vd+mZp2OUUCdRBWr54ISn5hKKeGXJ7I4u4nCofSrCKgs0/02Zn1aka19iE3j
LuE4KthLo4CMFLLufJUIMR0GnWFbZ2J1/fUmBuM+D6MA9bXo5lRYD+OMLMyq2ic6kV/NMuy7KGRk
fbH1O4sPoHvV9VKQLkBBYeXIAPlJKUN62KNRNWb3tV0TQy/fiimvS7VkuUsuwuQRtR7mBCsapq6E
CCYOFOsIWRPdAbjEZz8EHPnVauncIjBwUP1KqgMjQ0VSOml7ZKiEOPLWVWX8+zgkUf+pyZcaCIF1
KfjkWEFqq+UBxtqZ2Yqhn9LhTaB80Afn6xj0k3o3ff7UehTVv0cO4bFjandpf7uVt3CYIZGJ0689
IySEQ+36OsX8HKh/Ld4AhxoA2mk2rAirM0vmpi3JQuJhKQF9zJs+7luAA8l9uwe6XbexQPlULraB
yxaoDpibg8MZGXSjzUPcBKwOKdxYTPC6vUDpxPblsm37fkKNR5cVWkpNGwPJaLceqEyXpewyUDZ3
cQHuvAtVN4v5R0xDO3+C/hVwYyy09ZJFOkngIEXGT4kGtthNaeLYScw8Zt8ytDs2eZtm8Eg+sFTl
7bWK7dyezcCXsS6XhOuhANrj9AGsV2y2KtN7msB9ZxkVe07wQoCAZElkYHu3KaRLBvgUJNRDIVKG
GHZYNqTw38ywUnvF1oZikhXmZb8wwlS3R8TPJCu6eImPG/wDUYRPSaJ+St733wCsqf16JYGuKGJw
pCZPAOGAkEJFQ3n/C8WCMa9+sLBzG1vX48WtKrKHNUfQHAoPmEzKKpF9688sX5weL9WEvMGV+xz3
321wSGguAVdu3XyKI3CDQ6kA6/DxZ94OFgBajdO+Dg8EUIQXnxOWRaE9R+vO5ldUlYS6z3GfANIq
oSsXY6f3aqH57xh+PIlDO8WKvlSKmCpRYf+SzPM4P7TSByIPa0h6f97DGo+VmmLYYR8WtbCNVCNb
x6aCijDg0crPm0EfuMfnQelLB7Hi1+YaUGFWxvHmY/bQI49unk3EE7MXiXAT3FtlKrNwZ0OD6qoC
AB8Cg0lfM9DokMwSjuclmwlOx5JSExpRrX5Pp5tZtIs9D4T0yyvwSptxmEY1k7h7c+RD69tHMkWY
tC6I+koPCdWPUQ849SV2YelU1Tul/G2kcny9irfRsm6V3NqlqxIYt4zfYdw16FNKtwEV+ZjlbLiC
Fe6C+O9SmmQHBPV68UdYCsIg/EDDZvsZT9Q6BabUFI8HZPU24Fsy4ro3OEYvW3Pd9gEqKAUfaCdk
BYti7jegGUOSkJKMI4RAEGuZhyEyVnQXI3phJOE2X4JoroZ1CcNetIBWlqMQCp8QVdgunxPecXXS
BlrRGK5MMIJULJGw7rAKfLIDdXMbPjdmb9CGnDHWE46r1NkWF5xDc/u8Is8GNLaPdsqP7dDhPM7z
XN6QzWf7lYKVbAZr4CHKpk94qcl0ARGzLvue60HPphxQo428gFl3HP2EmfmmDmac4ryHQviIYFPy
/Y0EiTlbyFO6IofbNqAMYgAaktM26GT6EueYbYUHwGrb/IWDo4xklUi+zwXOZ2JBiMZhtK/F7AHk
XG1DlvC7jENZGi3JUDfKHOqpDvRLa3vgOlVTO7WMByggSxEBzxub7WJuzMCuZ1vz8bPOnFoTqBY3
sXJ4z1m/3LQco7vX7ZJ3WVfNJNoZLVP0TZBLYswqSvgB5VQryYlADTCZkKxJn8wV9nSrvzQEpNEn
3U913T3mjZ5XW6AiVB7bb0EC/Ss430IZrONQGwK/Z+1PbbzBN4bPkGEdbJRBc4sqvSNrVCkEQQ87
0AmtqxQc24neQiZUbN9g00LXO615667wMYRAielJJ6/T1qjsO8qeFUUQzJjj9UHAGbk5q5DxFvE/
RkH0OyYubbeKZ4k3axlzbVdaAnHPO1sEt7F9KlMkixS4KDwJ6VQA47b7bQ5TbvIbRumzv0GQhigQ
Ok2d+0yQr89nHdqe3TXblMcPDJ4XQ1YCNqlTX/Xwv0gf0fjQ05H0SbIUnZqnbQa7c4L7fAel2OTC
yDxmN5lFiuSPybiErJppa7k45OAC8zsdkRUDyTJSGMMscEgZmRb71hj4gUwT8vrnXqV8+LTFapHX
HcR+82ckX6jjyxw4X32m3lGuDrhkTH/kat1SdwKyP/Xfuh39mptRLs1wWOA54raD9I1Yv3mP5oUp
I7iH1p88sgpybDUJt3yJ0qFAklmjnwDE4mVzVr7kLcQ/D32LGA4Id6PzfUzTdOwRmOb1tEZEHGVc
u2l6WWq4ddgynTdvD6Sfd/Ojn7rVsqPUsJfJr7hPGtiVrRAI2IaH2td53p38HrxAUpUgfh7WWivz
S7BRu/F56siodphmdEI9DZLP+f3AW6Z/mUba/Ged8SX/2m/oO5wET9vxc+i3Pf6WhGwXp1giekBu
j/N8CpeL1gkwLtcuMz06WOxOL3KOo6Sc9LqrR4UFm6BCSI2PHpdmbpfLecNMCnInlidwvUDrJLpo
dqqZxiiDxzwMGAm9HpFppfCfKfalHfbXlqH4OLdI/9PkHLm4FbSA7h+JvwNv4+RKdoPPniUAKrQD
I5rWefl2ut6pFGv9Fk29zU044fd4OYFuoP1tggkWPh+IWPxS1DZJIJKKY/EGy8+3AHJbt7/G3PAt
VMNAhwge3mt0Y9p5uLXeLY9vxx80nUK4TWEq3hIctEmGFYqWsEj2i0T7gPxBaWipF41UuX6zRxqN
uIIpoZ6u+DjwoWKjWEpi3V6/pXDxCMqedlk/lnwIObsBNNHvSPgAG4g7NJJofZf5JA/QH8Tbk9dj
3S8Ql0Ajg7sfROM02Kv1bUoP3sq9dONvPcLR7icQ8z05IuZE/CZlvO2+EzyGp5XCl9f+YcJZlLw2
IZiJQitmktkh5byp49MuehXgxdY1+fhtkU4P6QmT6js4kluTAnOOvdyg26nniMxlFwPMQPlME6S3
BWhIsEguWANh0qdxhFjPUO6AMCzObLR30ROgUY6uiAtTB2JiqKkHATbrek0O1IJ5V/kRLlZVbNbW
3qLb2w9X0qwpQXBBjSyOGhKz66eoj8f0FJSHemWB6LRlpbEJsmBJVwEkeMCgx03LxpaLE0VbkINL
JJZNo8llZxHyAgEHUmKYc8n9DaC1ZEM6ZTKgj4IR439AmhHdlwKqmGxAo1m6wbATSVEym4qFFCfX
Haup6IdT2gzKQCy8c9y8ThBqAoTsXazYAQs4GdsbjJ/k+i4Lou9QbRBMxBVIYUwH7CkGvweVIbAf
C6kn+E85NtNXGArl6MQiGAxID2wk8ajFvNUdPKScaDak4C5yKTp9NYoClAaANiWazQvJRlf6trMo
2wFKOXcZ0OXq76WKnRsr0Ar8+NwoGXFVwsV6bLdbRdiqJYDXJSBSBaLzHUyMZM7NWvUz/vMvSNKR
wRQK+pS+wnCC2y7qWDZRsaGR3O1H7UKG89Pui/jH8U1zFAr9hOtXBA5e8StfAXZD1xIiF3BKCkPW
JRatyNXZ9KAwy/6rN5bLDEuYc7FWb94bY8U5yZU9Ddkkgabl2DcFRZtOHKMsrP1ljmLMdUcgzhbc
xSIDZDZWiAiqfgRunPePaLrxBr2EbjN1fT34NOnOUb3U4tdGt2h4cAlPWFpynUbbfPQjjrgXo4eN
X3oWJ3CjX2s7eFkAWUjplcuA+1+pWWL6ssaBrD5RsjTjiYL6TFAM9HQ5obfTbAcyTCw7Iy/c+zOa
GWtyLUBv6S5hKb3FoAVInn1hQUBNqch5nm/0GuBUg8Wnu3HiKKpmjDdcbVGyTJ9gMjhnYLeCjOPR
hGIBwnc7AoF7XjUgpItBAfKvmgxtVnUkQH/fro9NOAOipNq5rUCSNCMjgo5Yu30HLADvGyTEW7KJ
C6OXbP0coP/fnrOkduHaLWu7ZKD94GGHYrA06/3JibSjh8y38UuOzXLfONln1806Dq+C0/iomh3b
SE5oHxYWdbC9njNnfuwJitrDks9xd5dsWvBDB0rBcABALrvPbkiCHwuFEj3SJQ4wpTowHFEtgng7
RxNkh2/r3M/sZs95Nn9nZiOvBETn5LrJMH4ztv+Ps/NojhxnwvR/2fMygt4c9lJWonxLaqMLo53o
AXqDX79PfScNZ6iKqKumB2SBSCCR+RrvDNbGoMj430AxfwFaE66dZHXqk3tahl+bEm3NPDfoEZ4Q
MSXnWpqDtzCHKiaYPTY2w2u44FOscDOaEVajP0FVlsG3AkxEnl1XHjfYGQScFP1Pzyj8U8sN4TIl
DkVaW8D9pqgF49/0vWeUu2ISnsr3cwUo77ojF1b3PbAPo3q0oBiV7osOycznzPYtUf6WcWxywzAg
jHrfY7tSub216jwvzL3ZlZ4oNrrbV8mzU2aaZdziHi+NZN+7Ojcidj4988aNGWU1DSTuhmnT7qOK
PPhnaRcUO67J6avkF/1EC5NbndsM1wU6QZP+UviVXV/njiInpmcBFfG7ZQdz8KDTYJ4PfGLpo7M8
OFmB71c20e3Y0Pxy8EjjGuWOWxqBFBK3pdR93rnqkRGJ31uyA+Hth7akzndDBy3NXzV602m/p2Ws
6n6ru9mo4uOo23k/gXqpaUk867mwfA1GWTI7fbAXYvQjddBrex6/zD3Mv2QX1JMlrS1uKXI6cWxh
ZwYHmsGZn10FJY4ssMxJ6uhbRFw/rW2mgrGL7/05oPKzHSuXJhuhlcZtdldok6zfek1Lsn5f6U4p
zGNjJlz5rqK5abx0k/tt6gybwkhdLbjqI5zFDexNAsM2r7y+KCb1qNGp8b9rpG1OdNdFY9F7Xyth
eXHyWCSiNMorDclwq+OyRRX3YFtCiS+FF5eeeptLYlGvNoMIxjzHbFEDjTDcGZqKYhQW7Nhp7ibb
twFY6NKopdwCuey05wFMKfYeUk4+HmxybB65BXK33FfVZJnVJq9cWxqgeNIi4J8NvfZaUQyOuo0I
qMMcMI8f3N9c+1X9WtVKN26irjMtWu9BPc73eTVI+yfsdAOKV32CdGwm+PAmAtVuU3BNyvWpHl6H
wSCjAxliu6XaKHsioN3J8p6Dma9Leb9y8iQcI80ChKg7XlDvSXy01EJzvAFQgHdl7ZTfhMvN904Z
vTUn26yeGkA+ge3Ern8oZVnSLy/ppIuNzVkxfus6KzF+DXGADgV03MKfR6qFytRYlq5mOW9GPJXx
X7qicnpwpoDEadPW2FrcWnbral+C2mrVb6r6RvctPqn5/E2DWtiUmrtWJwfNJ3v2djMXp2GbNfGk
3dLb1ONbfqxr/bZzGgpXRh9Q7d8aeNrWHliCwineAkt09jWueL6jdlGiV7RFKhvaMwhZYXpP4Kd8
UVL57exGD/Uoy+fHpq888UaN3+mfpsYtWvyi4rx/Kadam/6MmTCaPxQKTmWUglmkHTGhyhq/+1lv
1X+7vJ2n0FJeWf7KqsAXtMNKU4F5E7R/p2staDokp+M0m4yfXm9MzGupj23+PbHErL+NWJamj2gZ
6RFkCMcIBkBH9hyNLzqlIeuqiMhd1bbM00Sg06wlpenQFOuK/npKrHR6xGIi63EOoSwRf3X82jP/
GJHb51uGcisMsOZBt9VecyO7Gzf5jOT/HXuA4+VHYFfKu0JTUuV/rDoryLN6WkQipAXliSeG6oWG
ViO/xKfDOgXilR89kl4iFZWgw1anQvlHK+JKc0A3ecr/qlwrqyu786v+d6kXVgKGDyDJwQc7J2Pa
jkKb97IfTPBbrqabjn1FeYarSZhpRdbQf86mztk60xgp83aY7EQ4d66V6yb5MPIkyaGbPeW7O+VO
uXc7NJVp+oeJr6dTp+rLCPMpk94lWzD7dNqkyngApHqStR1TLmmbSHoeHTOzDZT3Wtft5HabQo+i
6DeHDOWPetRz52elxl59AZZRzX+6mnLDsOm9qJ58qCTU/x5c0FLOrsShwfpBTjFzInkWApHyMHmy
BY/ggd8w531Va6J4xa6EUuJOVZatvcpM1qdtW/eD6r6nV6yOKsKKQewwsCad32uMbd/S704sykFu
3NjddTt1Rf5OUSe2nie7ihPWuA5g7ppJs9yfo9RMRWPflvDwWIT67yJ1k5omvxqk2GDVbKsrInwc
vhmnQpG5bbgk+bt+op60K4BeadWGIiaor22Ge1oh8E7Mmuy5BddPMuM1ASydLgH9SXUGCGJ9WxY4
bH9xqzmqH09FBvr7o+NmT4aDKfRLaQfDtBucVO9/JFHlp38kiCr396yXkbgTVVNHN96sWf2zC0lB
/6ECPHsBfU6V8aTYEKJ9ZJMJPVIJ55ztIs/jKKRZZLlbaE8n8yDdMuRratBsfnWbxPGPs2wyxLqD
2JlQ2HM7vICLba9yFbCTx0HwXnTICBablh6cdW0WuW/+FHE1ckEuWrIwTv2EBmUDPMu+rafR7r/G
uR/PbMfSm82dNmVe+qUpfSgDlIrYEnctALTs1xiXjl/s83pyy1c21BhpVtEFfZjIYHTuKq3U9Ddq
MzTV7JIzm8vZqU5S7bUCvSxgjH4Vudtu9IbO3tR5b8S7oaJ+dOB076pm23R00h6meqybh+7Uv7pK
OsTyEtJPaY7f+NGF/wh4Ypy+NYYm+n5bEPDkpTqcoHkn7LzuriOKB4DOA80AduFSgSnvmsAb0nYr
kfqfvztiVvKNKptnPpaxKhO5iQTL5keUzO74UqsJu5a9X46K6nkQTWRyG733G/WQlk15lyQ9cz9r
jeh+Ts0AKncjkxpKyGakSmnc9dXcaHdKAAf5Uet4tBdbolReRRQH4idQftJ7aSbue7xCNFXf6BZF
+lVksjcepqH1511mQXE7lJFfpq+DJirQOF1k/4kdJwqRfmUXAtf2UHjGY5LkUr30/azP3Bfm4Fck
s4wreEJ8POYTkFMy0EMUGPdtlVybFIF3AM61ArsMarZfWrxQptsZeK+8scQwmNfC8K9relF5tiV/
UX62G7m6G+nGRW7ZOAQA3zBQHoI6fytSMqbXIJssthojKdy629iRVtn5juK9T12CqkdePwG46J0b
fIysqN/TSxLpQ5zRP39QarbNJ2tuKgmEYCwah3wnt/p9ARTGO9STDsk/oLi2mal1+f1OYi5Zd1s7
hbccjo1DarGxIohwb+Pcz0O/sQuoyj+7WHYJZGtTh8Tlt5VnHrmWsHShBgwRMEij173oPo29HH4X
VeRe9qCaEDPfdKZBu1poXb8BHzHMYZmYcrwhqXeNPeUgRwtra5DRzexoFtmmSbEMyhH2TBs1l63c
AEelkpMAZETAMO/pWJHej+JmNG3+jR8B0AZECMTiSP0JXZURFDrLr2mQm98PNOM8b+/pnqI9wRVU
iZvohEy0qdB4vXyeALlpf9Cq6h17L0eAidkmrcfAGje+UO78o7OgKQ+HmKOArDmrm9l7p3CRD9+l
LpruwUtAjLebFk4DwtkEGxoZxljYyXUQcWnD0goblak8GnIuQKrGeHGDqnZozMkXvW0LWAR4uNh9
t/NzYB3U22Q0kBZB1qdksO/sNgV1UeRNSU+nsl2lV+g8VYP7l/E5v64bj+3wyUkw4jkxF7NJvcu8
ydVbDhGzf67dMmvjnQZq6KnmRB7u3VxWqfVO8cYpgt1UAPh79405lzsFTHN4bZxOa+5Sdy4rch2o
IPErMD8QLJmDhHRGxVS1ZXVD35C3DtPYjZqHXuoTsGSj4/KRgQVNce+OjrpgPy+AHdid/Tam/ega
WwkMcbp3uHfWzcak2yPBQkIu6zZDL2rxbCEYRoNgLuAoTFvq9pTFN2VGt+dLyyaW2lsZ26C3+PIo
c+obDYgsnSQ9KOrG2QfYmfj6NosKbRasOov/GxvD1knEFaDxvE12E3t2S9VICqs84VR9w/8CfIKu
1yGoimh6HuhA2dEh5TxEYTdCG++lt1kF24BmEZ0M3xuVdVV2uTu/0caZOrGZOo19Y1PPhcqPGVVI
+yctxVxRXaN+B0Mw0eYEijlg9CYI3cb1KpJ+WCr2btbjfPorppJ15chgcKhVaCVAgTmgjO7tegra
7i+sGjgeGqoj47BpICnM86uveZ6GnEEHVv2H0xapZ+yUJWimQKeZDP8rzbWyewEeYSd33JQn19vU
xOn3ZI5KFOyElfvRk6Vn/cQObDVAD1sHbcQrptlIvL1qAczRJ1J1PrxTVXX0A6C9OsCqJJ16hSZw
20TiyFmiKvLzmJpOQBe6QV9gk7Ra3/5IklFa/ZE2UNT9npshSLOD7VXlgF1UWZm9/RLFpclZY3a8
9RWNH8t5TSc/K24hJ1tIgWVNad9bBqFzDwtAOFcueIAizPvaK46jbKk3bEytpGGyGZ3IDX5lXsRl
cTMEus5O1M9FyXFujG6j/W0BmIISqHRYAkeae7VZ3LhcUeLmCtdkEyeKpvDUH91LkVJLkPzzESKu
Oa1IuRVl7esYUxgsl/KynZrneh4r7XcwnNBMGxe8NMsuTehRC5ovuRxu+UfOdITGo0Bg09qa+68l
8KV0AGAvSm528gSI+JpWsYOvGxjqRvr7LBpHCrN9GgWbtCy69Cs9OxP1LNt0e+MJNwezDwu7ttQ2
4uYy+Ld9yoxAL6lb6H37puVABV6UNvnEFfyELag2vTCS+br2RR38xleSStFVDe5rzlHQqrs6OpCJ
quRWFrHpwa3PG8fmGtmiGdB+b3rRjrc5Kbb9FfACN2ejmi3vLy9Vi3w75Zmhp1ufdyDsuflLD73o
DjQH5i0BnIHpIdAzx0tOtYLGZibrwQ7cfel6qTNfg2/0y1du/7LZ+dqglT+GrvGKv11NFIvrTo9N
q9j5HevuiWAogiNJj10/0UscZLMpoF/EzyiRx4mziwblAH517Xaw7E1CAnsSdW0phlNPdTWye/rS
aaGlu6BQBTriUX4Cpm6AEHdlggFExJawNSOt1gDFxlVrGFs2a/jJN+UwNggLc8eY0YQw2iqevGMK
TbLCLjWyNb27IgjldBwd2vnx1o3dAjaKdCrjjzNT+nmu4ihVYdnFkT1u+qHsUneXkS7pxy5jP3zT
zSbq2aliLTOMnZgtP/iVS7eqb6h+OxR/66RoCvi4BlXH66KoLBzvUBOcLFCrOgycjeZplaz2ZZY6
o3zqmIPMBqzeyfJBJ+9rpy1qH5q4U6Q2tDsn0WlaC5bHbDRnL2svq/eqIzJOQaNXA8D8zo6HO+7Q
UwZbJHeDuD9KERX6VU8oOl+gTZmjtUvnXmvurUCBAdlxYx7zWzu3lb5vYsx8wdMrKeOeCwuH1lfo
KnZ1F81xpP80zJ4CE/BjUAUg9nx9gFM0OvWpr9PUord3Xl9OoIxpNnn+1hSGMtLb2NGbJnpKfODN
yRbj7QQHqFyL8qC88munCYx9W1MULPd+N3OacrAI4e5V5gXzk+p1K3u3ioJg20iS+OBvbUMbgP9T
nFByFkhBMq8JD6K82dZ+oNFOAr5kig1phpdeF5mddvG11U1Nm+99aXPN2PZFPkUvvi5FcTAG7nvD
jjaIK26AvE3Gs+7alfgxl42uc1d0qL6oB1UiAgNWx0lBD+0kPpvtQ5oH1HDSdDLUtqJJTlNEs+Ms
d7ZtTJ+DtCoYm3bTU8b1/4yFJ3yaRTS01R9FclM/oELG1nWr+P+bfY2DBKiEqm1gkpH9du3wOoLh
EeXGiEu9lVs1ADJw9+T8kX59Auw6f70JPTr/WCjHmr8Lc/SpVaO8YkS/W25TGl5AfjHa9IvjFMoT
bSEopw9D1EnUcwYzaGe8WmZXyewAE7CL441txi72tSj2eAqcmAff7cGJUo9+gfT7tsvv8mTKgRyk
jARsAFQAMIE91Ar8aTejXk72d8OqHP1etmLyXi1Bw9zd2UHrdfSAZ6lMQiLlog0KqosCkR/TjiJV
cg8PgvrrvpGdpqsbUSkUmEFlRFZwQ6OyCNQxwAjDohDQeq5e7EvT1cz21uhcOob8wNkcwqCknhVs
4s52RkQdOUd7+ljGmNXidiCjifJt4bmO+9hKEAISdIGW0AeMzaCJDHqOHUnahj6sj3EBoM4iqrY+
ggFav4WTILr8m51opYj3EDdMFrsxpgVfjIU4Obt20l0z21IpL2YatQ0gJG2jYehVntBup1b0CdwK
EgYEqG7Ud1ZLJwhrZXTbVL7tGz0rEDjunAh4gCpYURDSjJbzzMyy4okLi3QhOCJ3AWbBBZhRUjfO
AgVWwBQj4rA+YLX83aupNXH7m+pK1og4Gsr3dywiI95OMfEcPc/0zLu3IKmHTuzqIhPOA/gux9gF
/RxQMKrgkBVf3dLGn2IfFENugeaKkMkbHtuhavpf1dTYPuUPmrZFaIC0klzCFeZicmfFswcBwx9N
aKx3ovVGrmSDRSn4hGnxf2C2Vz11TdliM9cQ7Ma4rfjP3BrnqhvqaEtBYcjaXaOjI0SPNKfHnG5J
avycYOF20kPNrFsxhoNOOCMxM87tfFslEPyqXTXFTfKNhzYR/082BU8jTbJR2w+ek8fTjpPP7N7I
JKmWbox06ky+E6YrGjEzemZScv2LZQBwMplplQCDHn0KG0nEGdaaJhAXYKuOeKftKiznAK/PBjJs
+LZRU7JopBzeGmkm3RXsvrYVOzmkha9t8pJ6+mta8s8Q98nsUgPjlVBn/eM6yIRwQ5no62q0b041
Ar2vjSzb0hJss35rqMCef4PGs62HoAZ68wUWkl4oGgSAd/9y62RJbRJdju0jcCGAlztYKGP8NIP5
B8LsO3WZPFALyLlPWFkClLKNRrO449ZUpbAoJ6kpKIEadT82bMU2e92OVuO8lrPdOuPeoZ+VDDsf
ORP/CtwBEvLQJDIqyXvUywMv3ZZTBCV4aoNT9YtCKaGAO0uc3eQpWWxx7RXWlZ2HiGztymYkmdgw
K4P2KEYArw859W/5hFyLj6QVUhxciCJoKcHX3KdSdlJwiDnAQNQMc0E10eyD5k/X+Hp2Y3TwQOJj
2damuIllA5gE9xe99uMK87xCWc1DkUeF08KAA1wV6bu8AKgF+sM1ilTCgSHOh50tEBwBdjBHDHd0
BuAdGionQp3ccDh0uKB5ATUewO9t1JrdpldunBY0muY88KddxkRbwe+BFh6e0fsYHARetFxVO6Mb
UA4zZUB7KzCwswj2o5c37lvsDhRvb2hdgnz+6rQU9zMcynTuG1/oXUZ6mrx/Tn3/T9ED31wKEsjA
wZWIFmo4Svdu6JID1cmtW8vvbhbsPn/EfyoP8IiF8oAjZ9M3nYwPbNpYfVv6HaX0AIb2YO8/f8J/
Eux9cyk/4OmRcFzbaKi5P7eWuoKeesbbd+Xd/YXuANhfQZkEPqtSBnT3blcOxV7Y/hnpwbUXXwgP
KOB1iZAwAwygKL2wttQvzsz62tAL0YGEW2mfDjMcO00nHt2roWvPaPWuDb3s33ZpkenT1IS+o187
HCm9iM5IkK0Nffr7759fUhG3/+//GP8XIC1g2XFowsn56njdrej8MyOvfcmFdohHGy0bg5o1UnlP
UFKeZTo8ab388vkSXIkjfyEeEk9kKAjeNiH7yraa/rTGe2E9DcYZhcS14ReyRJ1dT57RxvCq0/La
0ttNZtT/qzFt63T49flPWJuhRZzmBp0LNx+bkHT4CgHvx9HV7ri0npGqXPm0S1cgbmt5qlVdAzAX
GaIp2wHSPlz05ksvIN1DbSKjixvCoQsL6xEI422X/v188LX3XsSoMZPStqVdhi6kYjOTB6Clx8+H
XpnxpQEQ+d1ctQUyHBSKH7XyxRL5q05Sdtnop6d+iCXsn2IcCpkV0l8JCHV4mXLqjEadP37+gLWZ
WQRr4QL5oOzbhHmSHKt+Ps7Yz30+9NrMLKK1jw3S3dN610S2rerouuFY7rv+zIJZCaelAZBTF8qm
tinDLP4iKZ/rlPnUBA2uOvP+p8XxLy0k+ESLePWZ+DlTOruvkd+7pRVvlemKTSbqsNPDnN7VmQet
fYNF0BazK3NYVE2YlPP3WdGcLrQzMo0r32BpB4TEYUeBIm7wAvX3ozYd4dccs1G/bPEvrYAmr8ES
NXBEqGQL45UMP9cwUVDVZfvN0g+o7EcwuZkHny+JbuA0vbjTOVue0+n/H1/XPS2rD5E1qsmEY8yk
W8mrqQBafTGSB9N/qIorwKmXfdml9U/V6YVeCw7winZ0U9VIfyTPF0WXuwjctOgQMyh5/zJ6bIZH
3XjPkx+fD702NYvATaqh0hObRTNXhrupneGhdyiRt91BzyFETX0ojOhMcray9l3zn59BNaZsANOL
0OzUPg8AmpxwgWemf231LyI4avPInqgThRDzH918AmhTf2+mcff5PK29+yJuhwqI0NyAfFPcWXda
RpnMaqIz29vKR1ha//glBTfaKCRo8FVALO0rGT0UdAyhESAII++0rjgTxSsb3dL+xx0yaemUPkJR
PzXZi6C7qMZ940+b6rKZWroA2RY9pljVMuxOceAFe8OXZxbQ2ssv4hjy9jx6ldmENLevKqt7mqLk
QI11m7Scw8mZp6wcNs7iHJ65g056zkpCRmKfUaO2MHbU5/fers5875XFtLQA8hKIt5Rd45Ar6l0G
06IUzf6idbr0/8m54wOmZxf1/PKpEWh9OPLl86GtUyj9xzbqLOKXJrlbOnBHrmXF932D6pEYB8Ds
sXMHJKJFqRJayWS/9rIMdEQZYaNr+xklHvW1Ndw+/WJLSl3TTvWU8Y65Zko1gqQe0FLp4acV96Dk
Sw0Ktk49GUS5QDOE8ns5c8E3Nf9Fc2NNC9GfbvotTWS331GtHsY/k+nqltjrqpUUGEu0GOajKmAr
sLYnevX3SZdbxXuCSJI4M80ru4292G1oltMbBV6A/IsbclV5S/T23oZd+flUrywQe7HbdALjQBvU
e+g08lZTw91QTGe0RVfefGl/QofEH0/QlBA0OghXaFnk4Lp+kfy//y8LFNeYenJMhgQItte69B59
1C2A7TOxufL2S3+oWiFDhwgGh+z8XnrFcyq/K789s8BXZt1ZzPpM18N1Y480wbD3mTu9TmjAf/5B
V/aUpUOU746oFBoux6w37ktKUKXVHt1k3HXqnO32ytsvnaJafOmGaODt6ynfV6q6pQZ8Zs2sDX3a
jz/kT6gZgijUYxnmRUGvGUkomrFGe+bkXpub098/jO7Q/i3czG5CAzRRW3+ho0r3x9pXw5nJX1k0
S3MoAxckJwv6MpwlUnmFcO902zv22bnUY216Tn//8APGEeIYCn2AqOm/uweLvtB0bQcxkN7PV8/a
AxZJWl2IKNVH5n9AwgAZojsaqWcCam3oxZ4OJ7awDYi7YePhgw2oAZSl7pZnPu3KzC8Ni5oZFLIP
7jXsx+w4W8CqWySMKLt/Pi8rK8darBwtyPLBOB0f4PMe3NHa+62O2lR5dAz9zC9Ye8Tpl334tshg
yDyJ2OhN44dvPTtgssydCZnr81+wNkGLpWMOvhBUxdPQsKhWTIa4d9LIOZG8v132gMXSgeRH/0Vx
kmjVCyLVk/Ejg3112djmP+fGhx5WZ6Lg+BB/h/pb7Pwexz+fD72yLP+XgnyY9kzEWp7PMaeUqA5O
4DxFWONcNvRyl88A4Y0n/MpklXg8mhVIYk9+/3zwle+59CQK3GEo54r3rqPhKJH/waoVkPc5N8C1
4U8XiA/T4s8zvAlg6iF0Pqwp2WviemNhk/H5268s9qUZUT72FZoEvQibsUBoxbwaZnmnWkh+80Xu
a765NCPSskzNzswvQODz0MbRfTn4+8/ffmXNLJ2HBNmjXqZGEaJqgAifGfebbmh2lw1+euiHmRfo
jVVToItQAwhy44+2XoIFSKzLih9L06FWG9oI3Thg+8YJ0DNwdCAQ0FwWqOYiUFXE/kg6eWImV7dN
W7yKcjwO1nT1+dysrcpFMkwLDs5d7RRhbDqHNm0OlQl/mH73ZcMvArYx+hFIp92GSnsz099t+qpn
LxcNvfQJculYokTXiFBYLmyy4Zqi/ZMfzGd6GCsrcmn6M5kadFLLFKHlDF//JyahW2cW+8qcL/18
Yl3BOi6dlk7UD6rSG8RjCvDkn0/Lyj5gnP7+YbEnFuKrRsMHzeAUg9pAHMoFeAzQ2HPOxNPa+5/+
/uERA7axGojxNrSd76p/T6dv+vT787dfG3oRqiacF9H4TRd25t+ew04r3hXc6ssGX5ynwOPo6iq3
DUuBghb856D/OZ5NB9YWzCJQJaqXGXLZ9Bej8k6Vw41Q7WVR9D+riQ8Tnkbo9wwxcrWuMe8glW0B
bV9l0Fw+n5e1JbMIUidqKyfW4VMbwZ0y966GkqZ5hNBx2bwv3XJEkcFU0FgvTiC3ro6yR5XD2NPO
bGErE790zKkHyNsV2tbhEFtvEDS9a4E83mX3D31xfbIhxQMJ5d3T7JuJyY+Qf6IuPjMxa2++iFVv
dkDGx1KE8VjD2RczzvZqevn8q64NvohSB6Umt/VPUToC6qyLHeCDy9ajfnrkh/VonQgs+pBnVNkM
AJNQKctqq4397rI3X8SpaECkI3Auwkn1h1kiboFI/edDr+wv+iJIq9bLAyETCpwq+27b8ljFxeOo
5jPd+rXhF6epLzu07ajThkE1TPBs62rLmTofzLI9V8xee8QiWBHKyPEU8Fv8DB4gOGza/HYClPj5
9Pz3msGC458ftlGQTeaxTcLCSZ8S07t1x3OJxtrQi/QX4rkswbe3YZREXMLcEL7N2+dv/d/71798
aXwffJvjMSXFfN8lx8IXuKH8dKGOfT7+f0/5v1xlOnDOZBs653UXAEDFSc9oYHXbZ4Zfe/3TYz9E
k2kMdF/xCggH7xommovLgkKz4cwlcm3eT3//MLqtOrsrZybHnKdtPbbbEYXmy+ZlEaeO1sEagrsT
2lgNop6SaI+u8fr52GuTYv7ztWG3SBQS5iyECLizHf+6n8YfSFc/TGZ9Dsr0v4Tr30XxfznEtMr1
UFXRuHWkCY37rYvOtv7W5LoYrxuBYCCOc5CR3e+tD+sd/Q+Er124CFgbxIfaQ3PS2nAXSucQEdJB
vEBCUZAmvMjyWmM7ZFpU3RVJqsH5SmHOqXM53sqCXMI7kEmwohGtkhAZiR3CLJu5xgtsfP986tdW
zGKHgac9nHixbWgVwzZJAN5dZJgLLWixvRila8aR48rQjbMfif7NyKIHGanjgO7R5+++smyWGLIe
nSGoS0YbtkHfoRnp/56ndtpkUMCu3WBuj58/ZuUD+IusADkLCGwpapyR/Fp3D1rwrffO3CbXhj79
sg/xmntt3Hme6MLK+3UKKjN9jc7mqGuDn/7+YfAuihzPSlg4HlV+mSCR1gNkT5sz5Zm14Rd7DbxH
bcaCi2Qp+mb3P6b8OR+/Xjbji70GTBYEeVlmYQdAwp+z7dTUVx7t3M+HX1nzS0gZ3OECwYyIIwSL
hrGGW3wWW7A2KYucoOgBjFeCcNJGse+Q2Elke2MO6Zl209rwi2h1xigvRhKP0IAfiwPYVrOb66j0
zuS/KxOzhHv1eM+kSIW3IVh4RJusuNxLzav2F027t4ijyMsqwU27Df0MAVkIpub057KRF2HUR3Bn
0CDvANiZSMNUW4WFw+dDr8y4d/r7hyByBhhlSVFkofK7fVVM74as90VvX1R4QCT7n8P7Y1omScAH
RVb2JZ/KV6iRu8/ffGV39BZB5A/ohp10HgCRYaBDLX/TzSbcEXXbtulFGbaxhHs1SkIXMvikmf9q
57/89HUeLtsDlkCvERG7tM+40Uh1Ih7a4NCNl2bszyzGte+6iCTJKskQz+Tca6Y7JGw2PR6CPf4I
n0/+6fv9R7KxhHhBEmnl7FB9iMZqV0Adr/vL4EtIrf5zyTRCM6tI580974+LPtyIKt1lL70IUHS9
NKNLcljKVB3coHkYyvjx86FXFuMS2FUhvxvbnsNZ5A370iluNTwKAhkfcuG/fv6ItSlfRCpdW6sO
2iYLdayn7rEMa59mxOkvW+lLZBd13tKn4MPcIIOjpHEt85+jHh8+f/eV1eguYrUxMN2I0esIK7Sy
q2rYJ16Jd9xlWBNjieeaNaPSukiVYYlmQIWYa4rj8GVvvjjwUGw3zcllNbb1yRQh36DUv/GNcyZ/
axOzCFPh+JadwGEKvVncYvHwnDbuU+xFlx14SzzXbE9ehuEZ5ylUXkQQ4U26Z4Jp5c2X+K3KyOZI
alUWQvw8wsY5wkk7xog+XjTvS/AWLE+tqey5C1sruMrTIeyVeYTVclnO65zi+MOxl8ANNZwU2Tg7
zW5hWh5ybX5q8/zM8CuxukRu2V5r+/DfunBiO6j8+BtyeWdO1LV5Pz3yw5ublVaZg1t2YVYhBKH/
KmH7JnZ9ZrmvvfgiUJFHPSlhkWlwb9qYqruB53tZPr0EbbUoN01Oxx4wONpBZt4WP6lDh5jk5wtm
7c0XgWq7ci71YEQIsJq/GfCaUde3zqGy1yZ9EabeCFg61mY2mLy4O5khqC74bYrgIpKGsQTlONJp
hs6YujAYnnXzmCcePmY/53Q881VXXn+JyEkaq/Mao81CtLR3aW4dbQA/5RDtP5/6teEX5yrdyLY1
TF7fLt5NMlMLOp0/XFgfsBehmpsSwVmTLXI0fqTauza9YeZ52YufftCHWCrtXHpdxCbTGPlRd6Mw
met9pzlndoG1eVmE6v/n7EqaLMV57S8iAjPaW+AOSVZmZdaQVV0bomto5sEGzPDr36HjLe7nTl8i
2LIQRpZkIUvn2HODX2sPQaY31s+uS89LjgTSWnc6ZnTiFV+VM3j0iJ3iJtgm4UqrJzL+wEju9Zhu
rP/VDSvtwe1F3sRD4V6qCmAiRnUBbtzpmHjFXdsuMwsP9TxU3YG2PtdnZ65OQM87djqpfYsTsOiq
MeuGuDa6ODHcCDTm34Ef8Peh1au9i2MDWlq0kNYxTZ2rbPuzrJIPzNu7BNpM+53s2lZSYLSYNKz3
YJej2Z+AxQoknfnUSPYAULhPx75A9VnMIUxej2NkBekbMcDT54PuhDY7iYfGNtWGqFLQ1OqRnaK7
u4jm2Ql9YzijBWUn2OvEb89vHBdAyhbaI7e6EthIq8xB0zg41kgNeJNj6lFc1wKCZi1xNxzXvYFW
SRQkiyp2C3tHvG6DFdcFGHA5cIkmfuBf/jSbb2DWexR19TKk/o4DaI5DW3Ff/FRaaeln6KCZF3B4
Ymo84KT6ekw7ivNSP+39JqdDbKBMU7T0udyu53eNR6cd5bR17HJyN3b6eLU9/NSTh24awAoiw9pz
j8VOtT2qAnz3ko8cR5asgw74Hwa49ArgBh1SkKU4cLqmVLIteK4gS1/87ASwIMxQuDv5wrub6wHc
UTH/1vZ5V+FgAVNLBzJKy/hAqqrc8V2ddGXxAKhsAWnlI1FbqRfzfm2HgPeU/TqgGyxeiTxA5mrN
0R6qGDgorHrqbMBhAg71vvB3TQfCt+c3gQH9kBk6aZBkCu5HefrFXuSfBf88OeBqjr1BCT0F4FBB
2ixr3IoWJ1AuFi7aDMygqb7dl6/T/vb85gsqAKwAkQR5bD/+GnGxixzf2mtw1slWwg5uoWtc3yTo
eQNPaum+WWV5JNxA70q4yacWDAsAMMHQeBpyYBzauEg/phAl2DQN6HrsBNhKNpAoItAV2iO3omOy
lUgjJ4JOV3NAXg9csHVDR68O/UlhoFXxUQAcZcuA1o24WADq56LBAERR1s7VvGYj1UJ23S6ADUxh
hFWThqDpe6j43pW8TrTinrZcPUBGoUediS5YiBXgmnXHOXWiFecsAbBb5xXMrxuqk1f3J1BXH7M/
tYxtOx0YWAHfHTPmgIrIuXTrXgOHJqT8p4Q9G2BsXGHaYAS7cOujsQb56l+WvVRJJ19xSsCMT2IA
v0ack9jOIx+weRzwphiEu2/j7+ZKMETFNQGVDsxc6llXu11+DEb5sSkxYAmQnh35ul1V/DMpPQDK
uS58SBZ/LxlJg2xY/hxbu+KfhIIAtADmQuwnlzb9hZ8bvG1n3Rq9qCXshgrg8pT4pwem/BUIR8B+
Axxobvh7SZ7uBeo5il96U1DY5MgYyOe7qPeSFxADRfd1o9G7OqZMgC5kLm5axtTIH9rsBcynxxIA
tZhNQexVmBLpBWkB6bYgjRG2k++cn7plb9q6Od+oAQD2woTal9LeAK7A/10D+v1YHFDL2AB7xqhH
tlSAu/g2l69DdyzjUgvYoA0zQN8013ELtkyLy4vvdNf7+6gzE8U/Mco+AF9zSyjG6mT66RMw8CIg
gx9cueKeJcgF+YJiZFxwjCUHo1FbnwD/uVen1W2n4qG5MThsrqDwKi+Bwj0/NOzYGafWrsHykOW9
UQH9BySOoIE9Wcl8zErU2jWQ0jIxiBmuk4EAZxTPBiM7vqPZTbVubdmyAakDvLIqUhuATvUZIfeJ
evLrfWvRnBZq4RozQHmSi6SIAaL30QLnZdH0QJ6jPCDsUOOfZ6rVazDAjykQlzEjaLy43isjr2L5
fmz5mxndeH+SLPMyAo72itsgQLF9A17kI/D4L6BDO91/g8Yg1bljAk4LYL4i7wJl/bnH3CS16mOu
pFawTWAI+ktRon1gA59uFvxg2ActUvHSESA0a2XDbPLqeZ7TqAexxH196AxGcdCMz/W0wRHHA3nL
7KhKeNACcSzfUbdGvFq6NsEhBtofv4il43hBPwBQDSCH8spFm10GAJif73+Gxq/UEra07Jl5HX6L
6nx67hz2GaQIZ4yvH9taR8l6fYc24NzGkTfPQx7PjIANwfU/31+7xiTVCrYA19psOhQ9FpkTkKIJ
iz0QNp1Wtuc37gTKZJ8AwLSMy8EPxyQ7LU0fzfVenNSJV7x15KsPYPexjMfc+0S736ljfBvW12Na
sf937UWTsLUzoZWONGezNs/Utd/ui9atWzlSAc4KuiCO3QQxNqz/NNIYmAGnY8IVVzUswCguHBG4
L1joVFY49/mZD/Mxf1Ur1xXwpH2+jbxxYKSBdhBNOdXT4oKhJ/V2vkBjj2r12kWfS8E7XJfj6H5D
xYQ8Gla57KQzOuFK1rvYi1eYW4RHqAR/cNbl4OauzZ1LRJ10xU/BO5sChlyUMUOrWHpOe8AX1zjC
Lava6b/WvWELdDcuxQzZom1xJNfanvk1BW1elJju3k+HJlzam8XeSLfQBZH2jSTXRtofgeOBn7Ly
b0kfgba9o/9NE/+5OwDcxPZdN28oQDS9gtlLxHn75tahM31ppg/cfCmAcnPIAWzFcVNv7TxzTPt4
Gv1w8MkJFeZY8nZni3UqUpzX6eZpKAGtebUX+iPv/wY1QsjG9mcKZtb7H6DbYsWD27btal/gSGSY
5wtJa/VhPlnJjnp00pUDl60LgFULKnDtlIaVl0e8cXdEa1SjVq09mfNRglozBkU8Qc20B7Nlf+G7
IzyauKmWrQHfm/vDOkH1IPE2542h0/vpeOxYkqNO9abzOPjguMafDpgRwgE33gAOLneOE93aFb+1
G/BddnlZgimnCJG/BqZJwmTcA37T7Ko601v44F2qrAIDmjQJjFqe7DrdMUfdyrdX3njsgGFe4i8D
MrTG+ZStyQm59yv4oXaMRrdyxV2BC7v4NGGoFbbDd4DwPNaFubOhmljzn3FesEMPU20UMVDtT9ww
vpZ5++KD0DKggFYQiX1QQ4rDgsyIgeuD1rHtzxFGJj5max1ka7aT/OncSvHYfkktOhJKwI7jPBpu
+hGEQWHdi2dWLV/vhxzNHqvzvQkIuKcCPRjXxWwvrsFe1yoLm8Q89gXqfC8GQcH2h2ww7tFM2qXA
HlrzVz+bgwrH17EvUE9e0+idvuPkWmbTP1tzVrD6zxlGfO6L11ipOulr5g3vXA+hZybpn8Vo/k6r
9KDobU9u/Kv0kqxmTYa+bAIAga12k+zhgOlWvT2/EQ2WUdC75CjxDUvzDWx2ddAs/c/7GtkSpncO
cqL47YCOtC7tExGPIo/QNwkwb9C7Sa88CduMOLOvfmtax4IEsf73QzDcV3Sy8uoYvMT0tPqFiLK0
2GlZ02lJcV8XHNuTaUuct6ASewQaFjyN1C/31aQTrjhvk/hLzQ3kO3NDg3Jyzj0rT/dFa+KCOupL
+sRFBdQAxPVWF/4nAdBQN0cOCGHvy9csXZ31bWYDTDdglI15xWWQgp79oRp5dT4mXXHY0hM8sxoE
TSA9vYIWPpyocVD0prAbs09TED47jkmuXgUak5n/tc6HBgYwPq0664BR3CWz4VHs12xXr7Zov93X
hyYEq3O+zKp9ajKvikUHwsNvpDoR9ue+aN1GKq6aURcMub0F0evbYqVP/dB/PiZZ8UuQonR5kvgo
rxZ/uZP95Drky33JOnUoTll4TVGkA61ir/ycFM8FefXEzqJ1fqO4ZOWBHhPYd1Xstx/t/GPSgnpy
QdEsCw8s3WXqYC81x2UyiVPF3Jwikpm/ls47+aQ78gcI8cofLGYgcRoVdhm3EwOoW8I2JqdD4LUQ
rnhls3h+5uKGHzWmISpGIcBDwsIFJI87kfzdfcULFN90QfIzuj34+xLTClPfiEDfHLqluROzdOK3
5zeuz0U9SRe01LFl2tZ1zlb5OBpOjanWei+Zedeb8AXb85tXFJKD6rL9V/8f5259nOhw5KyAZMVP
Je8sPoKpPXZBO5ujgDsya8cmdYtWHDUp5yabVoYuhSl/ob5VXpek6XauQsjmOf/JBbBwxVnBQl+6
DOOgsWGwxwyEjWnzEwOoIdirw2waAxfMN5KMEe2PDOLhhf9xYe64mDBFdABp45SDAws8bVd/ONaK
4jK1hQl8EuDbq2CmtpCfZumCdLlsD9UtIVzxYIs3GDrFdX0MXiDXRdLXPZTj70PBR21fsiZwvYJT
CKjuPehx6PpgkvHD2mcHxSvuW3Nuo3QOZNmaxAt5tNJP7qHhSmhFcV0bi5ZuYiLdmDlQj+1X8Bpd
Z0a/H1OM4rYryA8Nb5jKWMq0Cp3eHs+YLU/ijQ32cv8V7x4s+ALFf4dqZkxO/56GHzrrtGYkcLaW
gHEndm5B+B03U7uYMIvToKKeAtXMO3cTOdfyc96E1dgGpe9F979hU8d771BceXXzlGagzomr8qtr
iDOYpM7HJCs+6yPJBhM2QpCPRobABNvACfWQPYhDzbrVfqaC5mK1kwQHlyNOSdJGfN4reetEK+7a
5VRaOTDq4gx8wS4DudFe1WaT8I6y1ZHcciHgpgPZfWyJT6sVLfRE+uecPU0CoEZ/31e75kRUuRjA
O12NmB8o47WfL3R2zMAtQEbY0r1mUp16FL8FhR8GxEASHvudz65ohyN15FdGNR07utQGpz7D5BzY
f0vclshfgD59M0CjveNROuUoHktsEIB3LqJlOXhfPDu/sPFXsoCv9b7uiU6+cuzOoIuXbkoAEGhW
+Q/BRgZ+yLo6TUsONBlWgeB1zDi4Sa0fGD8kIU9wHFhV9nuZRBU2Mkf7LKc/VsfbG7zV7Zbi3zJN
2xaAlPgXmH8bbVUHzAeh+/3P1cQ/X/HwwqC2XVfQ5sofhBWyeqteP67LoUqJy9SWKCEKp8sbwPPx
rPtUrFUdwuzW0/3FaxSjzvUuIKK3FrsDjUsX1Fiys+zh8mnUonZCDeCldy2O4ho1cU+2vQLEoz8q
Vl1AsLiTEOnesT2/SUotJ3HrzoPq2XrmAgyV66lLf6/Jr/vK0YlXfHxpMpPIDj5IyBuwIIZsCkj3
Itgh1DLs7LYpN8s3pbusAHYFpUsLSCEwoRYfC5B731+8bmcVJ19qu2Og6CpjK5GvnVwerWzc+53R
KUZx8LbH3vo+TJLl7kM5geM77eZzWotTN4F9+v4HaKKIp/jskq2jkAT9QMJI6muZEh66tczBdpAW
x4Ksp7humtsdCNx5GS8LR3RNy8azMSg3dQdfoLZL5WVTlSXOobhHkhc0HptPdBb/HFKQ2jC1gAux
9FtQME3lY2tZpx5ETOu0k9VpzEdtmapalsupmHGfmIN0uWmvjudc769b9+OktksVgz/Ctwzz6koe
pmkZAl+vDAbXwwb7T4mHhGDNQxBvxl7NjgU6tX3KAHIiwRUvEoIB0CugQy+9euduVGOoKl+DNYye
jzYkNAcklojQqlqFrFkxlJ43WXRfZRqHU/unwEwJ8BiM4MSldanG3x35AsCePtnDB9NttuLP4BS2
LDe3oJzRDQo+hbiw3nExnXIUL7aMbNzKExtGYHkCX+cVnPFRx8sdW9KtXPFggbL1lPdZ/4gpJJ99
7Zehrx+93kK/9n3Na16gtlKR3Ciyum6gGoviVG/EtAZzwsufx8QrWXZVzb4jjMK6OjPpMLVlyGhq
yr2BOd3ilbrWvPrpOHXY177mwBYri+eN8/LYyjdTvTm8bFSEFqvB+TKDUNfP/LfGQJf5MdmbMd3I
BukQWWvm4/K1nf6YqJhft7G5IxcfLnM2Zd0I732janPBzKvRijcp5wSFGn505cqpOxmDgQKKWcUS
QAAl5aHF9rpUdJupOKkEF7YxOVC4l06XwqkfHJDWH9O34qQTuuzS2UapvGnNk5kUX1q5N5WoW7Xi
oP6Amx8w6ZJrYXEzFG3Hz3J29rr5NdLVpqmZg0rZ3Wr86UIBqlWHcqqORXV13DcjZTPbbW7HCTHR
bCTPYlk+9mW9c3jrVq64ZuUzIwHQPFKPzPm7LKffLsEwwv3t1MRcdc7XykW/sBxlvAUM7bQdg8Qx
zq5zMCSq7VIlq1qO313r6tqO+6lsZPa5G9c9ygnNUae2SiVVbg9tg2usbiAB6+Up8fmbmT5KoDMe
U4/io22LugBansnVXYynUnyY1vafpW92hlg11Q11xteaLWkwD/89JQqS54G6Ywi6N8w/EaeLvH7N
QlZN3/kkDwHLgaxEcd58Wi0g5g/4HJL+bEbwlpA1+XpfVZs1vlOqsRXvBa2cU6Ur8g6nA6eijCzy
28yBDx+ke9FYs91q9xSfh7obHZ9ciaivdPbPTUvj1vq0+Pn5/jdoPE3tn0LrHShMUodck570f6HM
N/FAVDN9vS9e42xq/5Q79p5N/7WmkUcCtN79TJ7RbbMjXqef7fnNaeWXvmF6Wxjy0uoZoJ+BdM3P
Nm4WrG7v5k6nIOW0XTyPen2LAi4ogtqTxLDrx9Vd966ldfrZ3nrzAWQjS6tSnOVL4QVdOv1JAJtJ
2j32Yp14xZn7eek2pm3cKoxpWLbNpwEs6qXX7/Tw6HSjHLoWtX0jsZttDogFMqXnDMTq9w1HJ1rx
Wz6VQylAQB1LNC5PkfCMPLkYXbL8fV++TjOK7wq5+N28Ajt3NfozCgC/rMI5t62zU3t5Vzwlqt37
dMR0RA08AMCWu82D2X4ZjR2l60QrNk8EI05de0CAaZOLnxbXeWkvPDvUsImVb6+9tUjezpgs8LHy
9Tq319L+VQ6hzN4OqB3SFXtHOcof8wEA3XJkX30wqLF0+cSdvYLduxEZ4hV7t71xdssEmHaWI0FA
+zSXT0s/4d70adyDYXjXMPEKxeYT5pGsbVAVMQZRPCRgzQszg8mX+/rRSVfMvlrHiacEduPVa2gn
fuiDC/i+6HdjJRauWLyXdM0oarAM8DGJTCuJjXn52GV9kKAd4f4rNKaptgy6czenpuhK3ARi/rVq
I9KQU+UfmjiiRG0ZtMjo5JI7wPAYMgB+FhexS02hMRyVEiQZQfw2uhCdFNfJfrSzLkjZJ3SgrlYf
3VeORv9quyA1GmNu8xHwcBXB8JgTGCL/bidpOPA9+m6d/hXfzcthLPKiGx+6ipUpO4s0MbLTaiYm
Wu8cdxyHQ79blKh9YGZROEPrIEow/tcALE0DrBKH1KQSPsyDtNxGwIWLBfeYRRe49RLk6Zsnd0KQ
ZqvNbX9uAhw6ER2ja7HVXOQnkxdB5118ww0GHDP53k/Gu3ku9KPshCjGcu42ewJU+BCC6wvMxt6V
SXaqZPa0TW237d4Vs2bX1S6xksq+7Sq8a6qzYARHxtD/XOjO74DGak0lora1MMxCYKOn2Yk69qWb
jSBbvpr2Tr1Bpyg1nLrCq4VpwfHqx8r1AiIuXL6O4rvd/XGOMaIRU4mqi+MDWigFONUydG+oFJSB
AMXVTnlAZ09KXB3zjJsdSmsxXa8s607EtAOfXIrxY03z632neH+LTbV9rFqHImlSaKmY2BfTrD9U
s0SePhzKttBSuO3OjU+UwORgNk9HtDDKiPrTR2rJI5UCBG3lxG/9DlCqOfyZ5R+cNK6tD5a9oxWG
1f3n/wuiFdsscsDuDiYyoRYAp7llYIzzQvIvLP+W5m5Yug+ZfSydU3uNa466+OThTXn6RMF0RZ+T
eadRSmM+KrdQRYt+bNftI8SAa96Xpf7ojTxoJHLenVdokop/bxpudtflOPhJLTfz/0WcPlxYuhOs
NZLVdmNgkg7csbC5IpGnuaRnY/dEfl+0qXYdmjOIvYVAmaYQ/LXv/FczX7/e9yadaOUEMHsnHRzT
QJKF+fygKnyKA6bcKxe+HzFNtvnwjbaHYUrzfEU8GIz1MnoNMlDvr9r+6Y/GtBNydOFg+7CbV1hu
//9BE5A9mJKbzmPtfpl8er6vH514xa8AjCKMLiew9gV/vJRcMKbxkg/loSPFZErIL4pu7Yt/z0aO
sRuSTqc5yU/9mv5FCvr5/ifotliJ+AYu6LgJBK04G/rLKuoPrN3rltDtrxLvB3ehtVMkAPJrmsfS
wak4Txfh0xevOXai/wcszbEz3pY2wn0+5R/J/ILj66to9wxUoxu11RAown4zNsUIuC5wtDN+LYc9
GkmN5aidhmax5LPXZyOQO6YHzFsGo0Wel2bvF0YnXnHcxPf9sbSg+tGePtjrEA10Q++wTveNRid+
e37jVqjFjBlGdMd4rZLHqTFfDdCo4iw/hoNsUsVtk95xnYlj+T3rQtu3z009RC66pO4vX7evittS
v+G2J7F8Tr+n1XCuOL3cl6xTjOKxLloacAddj7HtiG8SfDcgHv0x5OahFMGkirNmXULzpIVe2OqF
klqh67jhuO7NcOpWrzgsy/BbCixk2HsqT8z3w6RvHqfK2TldNfFA7TJMZ87cDREndpoX03qkSR7Y
5KEuvx/SvYqbNpUGTWSFw4p3b8J/zflTfmjIiZpqq6GsermyLRBwFzjoTv3kUnpsS9UOwx6dHfVo
brZojYEPoN+5/rXk6U4JTGPpKnTaWg2067wc6WoyfvCy5UOSdDtnn243FR/FOF+TzxtOaDb27Dp5
GHnIVrFEqeHx65yme6A7uk9QnNWYVhOkYOUYd/13StvIIyK8bzA6yYqzAj9GZgRIobGw3tCjEnJv
3Uk7dJIVPzUqz6uTHmGgJmvQTGvYAkb4/qI1Pqq2CaZWO6NFHSGgWa3rZAH/Ag2S7S7yv2blapdg
OqdsMZNmjOc+O1ue8Xk02Mv9letEK79OLjVtw2NQt+dlv0ABHfLFlTsK12hF7RJcuRjpOHRj7CTL
qeq/ibl7rnYhm3Ur31zg5rjzZjR9Zhy/9uVsf+FOf0GutJPi6Ra+Pb8R7Zp2BcI2/NQIWj8xb34R
qzgvQ7Lz46db+fb8Rrw0BspsA9s5iOycoxvdq/d6iXQrV/wSCYyXuhZUztshWqAUYDMFHTuECURN
lfbDbgsAvdSI5oSYX9y++e6nw1914nw7ZoyKh1arNG1GEVVqIaogob6MinYXIlinduUgtXND1H0B
XLYlNWQIGPc8SMTqR/fXrom8ajdgl9cAtm+heXMxX/xOgkzL/b16JpINufMKzQeoPYFWm8umWNIq
7sEq8Iw5Re9nbYP3/Ji7qt1QxUTl2tCmirPKACxedmYyiWa2pyCNaap4Uu46+BTVMgxW9jyqSz/E
1XZUpHuwWBrxak8jhvsIFwMfgYvifhCT/ZBWbliZe+Vvne6VaIMBv3akAL+JbcZf2qJ8xj/rMb2r
3YvW6qVNMQiE4AGUuANYq02KhpT6dN8wdYrZvugm2gDEq6GGOY5gfF0ezdm8DLL71M7TEfg9tHur
EQdXkf1YABDLqsuVn7ylGbrIEWYzPLEitQ5hauA11v9+hcBNfF1uX5EYMqYjEyEZykOz+BCuxB1h
SwaAGjnGk+19cElTh1Nhtwe3Vwk73dAKh9dAU27EfCY+8GZRuB/lHnmXJu6oOGpyXvM8s4BQM/j1
M6P1xeJzFpRLcepKcWyPVTi1wUnbqmDVGJPc9C9TIoCRXbHfpvD2ML41Rupsz2+MNJmW0ZxLXFh5
xXSZjfTkgqqm8/YQP7ds5r+lVlNtC7TB2uzyCieu7K/CB1FN0Z9889Weo7GbA8+azvd9TRMlHMUZ
XDYCs7QaxrgkVuTz/Hkq64N7oDjAMnad1XEEoATdOnL6Z8oANYVG5PsLf7+MazqKBzQzUEqnEdHT
Bb+Ag2EtzKK88rwNOCMvtmNE91+j22bFF8B+29ekxzaTmv7JR/aK4ZeQV3KvJV8jX20Z7DxjTUVJ
a1w0uFGzlFHe9lGWH6N4MNW2Qc9Ihe+O2N6mZ2dAXj7a/t69ocZy7G1jbhxgRROTk/nAk0nZFKWg
v0j84dgfldoxyMeFDuMEyxFpHaB97SJTY6eyogk+arcg+MLsBRMcICyvqfNm2sT6Y3cdfy7SJhUB
Zkco2fkI3ZuUU8woCamLGQbacRqKprx0bvWt9fiHbh6P/ZarKGuMLI45t3hF4YkryLNqjLo6B5Mr
tXOwz9eGYToEpjPbkQlKTkrn55IWO1Ucnfko/luOecc595GeiCQPk66ewSzt7OyyTrjitZnXOi0Y
EMd4aeuHDI01o5Sn+wFBs61qh2A5Z4M9ymlEo5H/hvF3tN+L7+DpvPir3LEczerVFsGiBXtjTdHC
uvrzM0/okxR7d6c60YrTuoPfuTnzyjglrB+DbK74H9vlzpdjytmUdhMTRlsOc2UiLSHLEhrlerb6
Ohjm8ptFxR52niZiqv1SS+mZi+DQTobucDaVr5PxJWd0p6ark74p7uYL0FhqDmyYYfVJGQFe89RL
P1qaZmdrdeLt/xUvUnPpaWuP8bgU4B/IXoe8DS3jEFcFNdVeqRYlHZOA9C+uE26wQKSjeDNS/xAC
LsQrPmvkC3pQPAt/u3INMfr5MJF+p36pcyvFY6u5GerRALhUW+YiajLYD1Jm7zrM/e+89/a6kzX6
Vxum6ABEf6dkY8xmL86FEYyJ/9T6e2Nqmq9QG6aGivhJTiHea0RYGK+lYzzwpg/h0Kf7HrY56jt5
odo31ZBpqKcSYTNfLQBrGh/KnHx17AhlpahJ/rn/Et1nbM9vnKAUYpH9nOD8JfmraF6Xhn2y+RKU
6La4/wbdPmzPb94gBG+zKncbJA9A/XHExZf2s29VO4eLTrzixTUnTjag6Sc2LfPB99GiDIjZ1dsr
tr8/MkhNtRGiscqpA+Ag6oRd3ofJMHkhYdKKpD1OD4U9/rPd04MQqXny0JQUJUR+u6833c4oOXWT
OLlpoYkfbU5lNBivVZPFC/7SUG/dydp1Bqb4eO1w3/F6iqx97B+HLLMCeOSl79q4Gthpaqs9+j3N
UaQ2SfgySblRpjKW9fDdoUkT9i75c0hNapuED551vywgG2AUUWcUeTgYSThS8X1BZ9j9d2hsTO3I
Kwg4R2ZpIJRjJNVHktpYTSBH/3xMvHJSD9aM1lEOHyx7fumIH1RgordMEd0Xr9G+2pS3UmHbrgUL
LrzfNWPh1Bk7R5xOsuLaY8aqfMjLNha43g1Xh6dRRnc7MTQOoPberd1Qzx1FZkcGP5rofJWG3wSC
ug9snd6O6UY5pNuWW0NiIcNIgR8/A0yRy2MJu6m4ryf7YgAeBf7q1+rUCvfJYu7LsUUrflsZALl2
XRMlenMGFI2LSau93zH2/pljKmdzwYR05PAvk+UcFDMJPMzj1sknjBkHmf+dURLQda+j/F3z8f8D
3JY6nW3JBimkyAcRjGxsTrnR7d2ovWs+kK5cHtWS+aJjyxi3gL8BS8bFAWmNxJXpSJadBkvdByiO
ayzNxHhOEBeS5ZtvjEVQZ/7l/ia/G3Ow/O2zbo7NkebgruhA5+rILrJrHPsDWmKOncoQr7hugiYS
tzCgHVhT4LnZua1a3Go060HwEDX9GkfT8nHPC6IZ4X8E+lDkT+0R1bhMTb3muWe0oBSYdpbhnkyL
88gAlBtgIIY9lrl3jQevUHaWO3QtVmPGdUORf/VZEhWrFfcCiAfS37loe3eD8Qplg2vPmZIU/bRX
16SfUtdmgb94T+iePjii+i9Izo0FZSTntdUXJnDNSdDwOsrKvbL9u4aPtW/Pb0TzCl1sy4YM0xBw
uZbDqTKrHZ/SqUWJyH7TLMNoAFkFw6SBaw7XxUsDPhzig8HKlbDs07Ui80Y3SQkTl6EkDyVt59MB
n4VwJTATo+zWoQZgmGfKZ5tgWJomZ8KcH/fF64xSCc5LAeSTjhJ5tcTPTqZB3fzVF2f3INCimkmV
RgrqNgvTqck0+20wS+r9VYqKfb2/eo3NqEnUVDF/XqYVXD95wSPPByxTI+mO1bxbQ3eZOtmAmZjZ
slYbmIR9Fo1NVAOkzSkc8D23YVOdSmd+vf8Vmj1Qk6lKTL0UPfDaDAtgFfaJrm7Q0q+G3JGvMX91
uEGCQdr2nA7DMS5JAE89Wg/eDGie0eDl+f4n6F6hOC/uG9pVLgmwFtchLBNcAns/XXoIGBw7ofgv
gGcWo/ZM1CbJ/DiZb5V1oYc4YiBbcd5eeqCRxmRbPBvridvuh+Qo2oY6xgAmKovQ2doYnjH7VOAY
rK3d+qrO9BXHbRNir5XfWle0DX6oWvlS9/zQ9aBL1fGFMh863L0LDMH09g8zzx/RYHkMao6qKdRK
wWye+q68DtwMbAkcoVrsGOH7KqFqC7rXrq0DXBzrWnD2jGQkHO15R7T1vo9SNXWabNB31MmK7Rv6
7yDrvBieCA3xva8/EZCvsjULnOoTWV4rWp/a4nk2ymDJH9P1uWWfeiICnjrnponYwq528q2pq2CZ
ikDUf8n278o5ksVj4zb3vDlDU9uepFUCFyjraGB5c5SsewhoW5byn8oRRCseThM3Wxhapa60E6FZ
f07rn1b+swDeUXqIFA6vUNyclD1CuQCKhGM2QbP+XNsskPLL/Qil20DFz8HbbhuJNwGn0Td/FOkU
uQX7mDrjJVt2mqh05qec1EWZ9hWoHTACXVUeCLhIVPJkD6bi/cOIqmi5Rs5xFWcieTTs9ZpQdsJ9
q3TWQCTfVjd59tJjH6GC5hZ9s7IFXJHXyvRCD42Oebk3BaHRj9rHPgkfiGEJ9IPKRIDfs4i6e/9l
7x8/VO1jr1PQJMwj6DVqJh6SsfveSfbAnfLPfdvRid9s6satOoo+JJ8B1tYAz061Fh/ttQub0d2p
mWlMU0XNxf3waDtFDrBxUBJ1LnrZcXFgJ/TV43Z07Au2Pbn5As9rvBrtSP+PnTStfw9mNQSTvRcd
dHuruG6dWoDWAIgSehOXc8/Ti1v8vr/yf/P/dwKPipg7jYnXrUUiryuctmXf/el34gkLaCpZ4Iqf
BqMYBU3CJh8wN95/RstSWJA+qvM99mHd7it+nbg9wOMaBkqkrD2nxW8HWRpxD/qbcoyXRbJMdOMC
AztJHXA0jgZoqtgxLE3MVlvdrdyfxjbhPF7NZwLopn4E29hjv/5y5k/3d0ejG7Xb3Slmo/Zd4GFY
vbTC2uk+/h9nV7Icqa5Ev4gIBEjAFmqw8dCD293u3hA9XQQCBGLm69+p+za+slVEsK2FSkiZKSnz
5Dm5LNu7ErF240lrsCwd9O4VIiAlmDZu1pEfmsA9hW19uD5509CaWw816giWVUEpbUr/IcMoDyF3
dt5zdMx7NbW9NV3UZoKiAbvdkDvR2kx7R7980it/pmRaBUmLLpHzXEZe08lDnQ+7usVp4Gve3Ftz
2gxyKRNStvxIF8EfwaGebryrDOFOVwu32xTP5QvFz2TL52wpY9UFT8wuTsPmZcW0s5rLIoEcjCUa
upNM5lEDoVOwasXXjcZk8ZrDoqSR9haAnSgBfrTKE5KAUb9Fr23wVx32vqSdK9KupUlt/RiCu/Jy
Oxb/rPxFNVsMhu8mY2mgU+QCJlQDRqtokjd9RHwQVYLg0R2+ukCsL+0nwb9Pg7exVIZd0OHwpAGo
3KW8TJqe1V+dfF4+E5buo+wLdAnxMJ3Y2K/4ErE8h+0QD7M47Npidtn6V84lq1RyZAgVBCggoPiR
OOel+HJ9aIPt6yS5tYtokHUC9MHsufLuAt4D2vbMu52eq4uIO5I7JGOYemHLA3XTR0BN9hQfYDna
BdqVTNb9JWVptUVctCpex2nngmvuqsJU0dzn8Cnr0zjfrdDClOy8b8U1f10h8+ijT1WBHvwzXe6Z
/ZeXN7O/xXpssHEdBW/3XNFigIBTBpIcl98p6mwc3qaRLy+B11Y4qazpgQ5KIMnIIsdp/wROvvFO
NAQaHTseZrUFGjHs5WyrKGxu6/xDl/YRB9so2XlE6by4cMdunQPSQp2hQPW87k554P+5vqmmtdE8
NOQpKfwlxKZ2S9QH8nZqiw0zN8R3nf+WOmWXtQTqGNQ55IpEClRxm1dJwytOx443lisK0uYKvYeP
xFojd/qTqfBYVykUbL9YzbJhO6b91XzVyqGVAzQuuLhJkmY3VblGnv03lPc7+wNooEPIV0opyfO8
S9D3DK6yJbNRIAcX/b4N1rxWVhaI9d1CJX7Kfkvo3MRTW+98iOp9H04QFB4ATgoAucE+1EE2R9KR
+243etcH67MJwnmIN8q/IeRX1X2g6nFovu1aFx38nhc1mX1UGRK+Fp8nn7GoDfYh62mgo94lrajI
atklnQy+jTU9z+vyYbKGT+641RtgcFwd9i7BN1VCMaRL6qZ96PzgYcg3HlKGk1VHvCveMmCfKUJC
zc9EsYdwbu9zO41aSj5dX3xDaNDB7nUwW26Rg4POmfrPaXPnZvnHvtkCJhp81tN8NrAFdQjpKajW
QKTUQwnpsei7CNp9ufd8/QNMa6Sds7USVTuvKGHknRN79k0YjDGxH1Z5uj6+aXc1r+3lXGaDPdDE
qatbWU0QuCcbAcGw9m+A7hzBMUBTTLJ4aZyCH7fr3WQm1vH6zA0rowPdVS8DV14OFJXVUeZ/LNFz
QPy7PN13quhodxD2dIqC2TuRINiM+tL7sjrrdLDGdmdQ00HvUgirYDY8K/Xso2y7wzxvQfVNi3PZ
k1c3kT4LVJ4vCPVKsidkeQ5rpRY0SiB97Vgbz3zT/l5M6tV/WOUwMY8JLylH8eHC700gHL8O9ob5
GJxLh7pnlrsQIkc7Gd17yxZRIV669VuYogy8pWdmMH4d8D6NghbrjCd5Jd3T6udR2bkbeETT7DW/
BVtYw1Rfu6hfZyerfgiE/03W3D92RRYX1bilHGj6BM1/nZpylS60TWTdnIrAO3j2xhcYRtZh7xma
FTucuyohwRItYo5FuWX4hsXR4e6LWBQYS6SdgMc+cuWtPb8E4TMUJNTOFJRODgqCviWVLoxn7ZaY
TmkEgY0NuzSty8XlXpl9Wrl5w0vqJDkQOQU6DUBKc7ge0kzronmtlCHzx5U5uKBB80KsBxdUUqT+
hy38zLwtPTNDbNAJQnNnUAPa6T0Q4nbIcn2mIxTXxU0jdxqOlopy8r7wpxLjd5ze5SS4LZfb6+tj
WnrtvO2DSnU2mtGTjrQvEBL/JbN9SgWBDnSfqs6zR8tzQHRWRcqbDijub+yqIU7qrKDIs699OuIO
UjUdqijywfHnIrL8feIZAKz81yBR+O3TNsBBBd3QIPLaMD/Ny7qVWfkXtfJOMv8NzGrkdtG7HQXy
2Y9ssDiu5QlvotOQuRHz1pusaGIiHmc1HVXwz/WNNv7pxUNeO9kKktnKD7tkzKp4KP+0wT8y/FoL
FodLfSBItOV57HI/muVWms2wTToQy3Zmi0Mx00um1scDtYpGm37sebfxfjfYrg7DQm5ZuUUFiVcx
gLzQF8clpxsGZhr68vurxZrLpardFQ43TyH6wcIYKrv78oE67N0LaMvSbMQxtpAPpU8/pe0WxvR9
SD267DRvziBUDgpdxOiplnFbZaeqk3HjPwzZb9l8mILlY9p8SPONl4BpkbQDefVJ5nLbwwvS+6cL
QPVe842oZDIc7QgOVeuADBbCxgrc+9HMsiyaEMcPxRjYGztsCNk6JmvoBZRRUXRKwvC5dm9SNL32
2ctE8o1tNu2FjspCg4yahgYvmbApjiOv0AIAEBWK1evcHavwZ8a+SnBE2O2ufj0wuGgOzqhAE3LA
cQjRIBqmAYrNcuNjDDutY7PmtprB4Y+3hgDSoeLVX+45v67HJdPQ2gGN7CxlHQ6hpJ5EHGR/x2yL
A99gRDrKfZi8oVwnvGbqarkf/OU890gApeHXfRPXzmQ52B0Je+RPJqcczx2jdlIHciNam1ZFc2RU
ejuezQgSS07OovM+EFJsGL5paM1rqZ2HXpnaLlJ7/Jgv2RJ51b5+FNig5rh97U2WI/CASYfqltlT
EY99Ye+yQkCr/xuU0wYVicLFoqxLcyzl8FVV2a6jxNfxWGLkjPYpQlmg+t9sheAd2lJ2Pep8HZDV
iIaMlVUg4MO0u0rekunDyrb4Vd7fTrTI/HdRQrAr1ZD0UMmCbjnXe+ZgPL5u4AbMga/jqHobUnSB
bPq7/GvzZfxYHGTcQ9ItmmMSO1Fx9K1o6ysMtxNfB1YtbtcupMd/LQk5Naf5Jr9f4yZyIlReNw4V
00ppDpsvlSKls6ikzdNjJuabgm3hkkxDa+46loyDCwxVCj+nZwhdgdp044x9//3i64LkjBB/WToE
scUdH0Ya/qz84lz2zed+Km6rKhUbvvV+sASM579mRDnamADQdJM87b900onAAP5QTbtIKqmvA6qs
kcN7e+omU1PG3TIc+j586krx57qpGlZJB1UhoYfmZdtXSVmOkSfPffvUV3d++eSrrZriv/ezt5d2
X0dX+UCAdkMAC6URCJtPwDeel49rDNxNLA7h7S4uC6yU5s+ib+iSI8mXzOl4sAQ/5Dl5UG15vr5S
l2He+wrtuB2cOaOWgyxWWCJRAJBNDLTej5yUxzZINwKHwZZ0xlDBSihY+7ObNGuIe1twM6uvLl/2
tAxigXQ3tgVBP5PnJjbAc4hREZudGxFsEUoZXFkHWpW0FXIaYakKEsdNr06+3Ie08XXGUCmLxg5E
h6tO3sReGZzbZavhy7TkmvuOrHP5wCY36Wgaq6w4kM5CyXRLGMCwKDqEasTVr2sbpN4I4psK1wfS
2afrBmkaWivw5o1X84n4uI7Y38BDdlROvhHvDWuiY6bAbt9l0wgzVDY75oMdSyuMM7X12LrcOt7x
JJ0sVFZ8GKj0vcRiXtwWt111U3RTHCh+WNdb0v1Yhi66vkamL7n8/uo12nW5miAe7oJDzTqURfVY
4MHbZs7GBcUQE3RdcmZNdWejOyoBBC+eZHZIg/rjPDtxkPNv17/A9Bea03ZV59TrzKC819w1oPaE
GIBTv/RdsHOFtAN4YMFcux68loogUkgFyFpGVrZFCXExxvf2Wrszt8yhwYDsQtKJp7V6HsWXbH4B
zU1ESBYH0+/ri2RyBc2JfQYCczY67iVDAyGX+tipLcIVw9A6pqrJPZsGBdYnBLSy8fwYSp+HXbPW
sVRCUOjMc0S12fM7dOzMfZyH6a/rgxssXwdP5X47u+XCABUQGTpm72v751g/XR/bcGnQoVNLo6jK
ESQSX35q+S0B6FGSp6D9MIdb9HUGs9cxVEMDwRnwm0GKnVr2d1GgRyK3humwzDKMOLd3mr8OqMLU
Cw9oYJqsxQgoVQf67y+i3oBRmGxH890sRfe2X2MPLGd8po57zj2y03Y0t20yHrB2sbxETmCM52cR
0I1bgmnSmsdK1nvdPPldwid+IKX9h67T9+t2Y7JJzU0Ra8qqWtYuCZocFxAk/Bc39lq5b010LFWY
Z5aqvbm/A3kgqgmrCIazaznZVg353yT2O8FM5xOVIWrSE3pB76Y4/MA/rof6ABGG9geL8+M0Re0h
PCNbVRydbxkutw/5FpeXwd90uJUaS+gij1i32fu8Ll+D9Nbt72uoQ9a7qiS+jrWSvO5cn1de4vrO
J2ftQWMn+o3StcGedLbO0rHsep4ymsg8QwB1gMTJNo5f09CX31+d7lY6piq1MW1/lQfQ4B4DKKhd
N1VD/NGRVtDStZpCTPCCcngcBveomh7izuQuH/m+k1dn6GQ5JG4KWiPrqMgRvFggoczVTW3RjdUx
eJuOsApXRwC23HpJn68Rcikn0qGnjDgbccK0QpozV9YAFaFU0iSoHss6RioSyvW30C3a2AHD9HWU
1QpkPZheffsGAfqu4OMHJCCONN0ikzJcTHScFXFtnzaB9JK2+lv2tw2UYvPpibMTyZ6caZ9f6XAr
dKSvAP1YbsI9hnZZJLH8fQg3kOL81/YhKrd60BzzkoDSOEvLI0mXjZU3uJUOsio9VrAM/IoJvDUq
6BC5zc/rXmUaWXNYNhaLQv+5l2QNtEICERdi66FlMhftrAVUtBRBgMvUWky/QuuD45QcSgQbG2ka
XTtu/WV1LSAvPTCn9DEBUnxo2xP3u43cgskYtTMX95yRjEE7Jk74rYdIzhSst736bM3PhRhuB3tj
+f+tZr1zgHmaz+ZhIfxqUiAELtbYk2sMHuLT0MjYXpMCNK+XzqtmcA42WFaG5lYGX67vu2H53qCv
8IAZxjZdbwLLB5yfk++158lnt0Wb6b5/uKzsq6OgyjMqqwE2W+Vh3HFc1d0L3esWG6Uh2On4K3tt
SzoFqX3TteWDoEGMEuQ9F/lxJlu3C9NfaA7t96wdWxdFKD9r4lCqI3ijPtKSRUWwxSxkuEfo7KMQ
4s6KSaI2W3X3UNHxvSoS7W02oTNtFy8u9XXBctALusKBijukY9A/zUjUQpWmboECyPMIDacfr2+3
IZDoeCwrrSSpVYAvCaejPTQ/1GZDv2kfNFevR1c2ToC3pMPJmQknDu2WRFx4h8opv12fvskfNH/P
5r4ha2HZN4MLJRY8a0o/RaG8Pl0f3pBg0YXKV1k5qZOPgILO/rms3bis7uVQxCXnn10HNMXfib91
TBt2QkdmMdIjMlJoV2UK4USO3zJP/Lr+GaahNZ8elmaeQwdCl70/nIdmOPrLLv4x6uuQLAfyRr1v
u5B9sfmhrrI7fxw3tANNs9b8OB1zvLhnCiTiHD4PpEWbbEm32kUMHqyzj3YzX/+PQ5zJfV2NkObk
AAi9EAlaiz/7Vv3yXa8i6SCZA0HCmSall0UWeqL7fkvA0bQ02hlNgs5yeerCa237wGv3mG5Cpgwe
pVOPqmFxeh/M+kntto92Lj42I3ibldp4xJiG1xwWj6ORS5J3d76zHprsfvWbyB827Nw0uHYql+NK
aOrjcKmUH4esjy3Wf3B5fbNrQ3VIFrUUXYa5tiFxkh2aoY+YvUt7iPo6HEuRMW0sNnegqgtYlNEF
ePDG3QiShkCs812hjj/nbJ2hVyP/5PJn0f2y5rja2lHDlUtHWAWtcktL/Bu38puS39fuENfj8wLk
M5+R8N4HiPN1qJW7zlOKjgs8JOXQ/QT3VSDj3EOr5q6LD9OrXv4q0PlNL61YyyPpnjz3a7HVTvq+
uzKdV6CEJuGEN5iTlJN/Kz0rdqZmIzP2rskDj6AFGfQQFI3fTHVCBnCkuW7stBZEMMqNA9A0vBZo
ch/23gZFDV2c7MjoGM99cBfYWzWjdy0Ts9euCAsU54eGQHaHep9F/1jZt/VaxvaW+MK7647htWAz
uE4nwwzqEVmrDmXa3bO5Ol+PBaaF0UIN97nvzKDkBwEhu5f2D4TNj4S8XB/cMG+9VJ0D6dTPDIND
WeNQYOXVZg3ZNLR2FSCIAwUbPSxJn0eYe6zCXQpQwK9cjtpX513IYOGCWCB3g0rKp5AV/gnUj1Oc
M9luRGDDqus+mvKFcj6qOqFhGvVVd0rD6uBaW3lP0/CX3199QTZIta7NUCfWCMEUp7ktoI3c7aVl
1IvS/uJkPdhN66R3kVE9FUtldaeaWRW/n2y73lXOxD5oPlt7ueJlCdKAsrHzSKzikUq1K0picM1j
M16XFTqyIfNlW1EvIDHfi+CQz+3Gy9oQEfQCdQF2XFf4S534Pb/3iTjQ2f0W0B6cDdVGTHv36odP
0FyXhamP9Ek9Jkj73wXBy8KH29FD1hBaRYdp2eIPNRiTXrAGyYsDTTQ5osN8it0KqW13Pah9olZA
dGmOPFeinLmFr3D99dy46UNHkAXKu+P1EGTYB71y7YIxlKnL7BegZUCsGI2iiwr12LUbl5LLPN9k
UDD/yx+/8jXXHbq2E8uY9IuIJajH7HZ44WmeUFUdF37vdO7z9U8x7LdOAFJmNTIxdB7Bgv41k0fF
yDEl92R57uZdBAv4GP0UhjrtPKZIO41L+92CUFS8FsNWE4NpKzR/ptKVc0DHMclFdpqy5n4M6icn
K0BVTr9eXyLTX2heDS40yttxHZOysI8z5AZV1uI9lBWJ169frv+H4eTxtcO4Xb168QQ+w1bqYajq
s2J8oxxmGlrzaD4PUHqdMDTNh0Mw87tlVefrszZ4sV61Tt3W9skKP0jDx2b4h/e/is0Uj2lszYWF
5/fIIuZgGJ6zY1CJj0uvwGZJNlzYNPzFH155mI8MVTkPmLqYAzQhqvN8qb4IdbtvZTQHzrPSbjxk
IxNPQVPaC8++Fz7wzN05/OWrXs1+gngBJ7Y3gjKJJaVdRIGSH9xly6lMi6N5bF06KECG8Nh6nCIR
eEdXPlltGl9fG4NB6uwfNR+tts97BLfS/11lqOgMc7GFhDdNXXNWXynos4gOuWdS3jmZfKxCcesO
5eH63E3Da35azzaDVDuUNp1MHfJmRnPT3J8USpvRvj/QvLWsnZDnHDsrUXDpeyeqsjRGlWHf2uvF
64wsoUwva5+m4dGj65miufT6zA3bqpet/bGR6I8Cab0chxi010eebsE0DKuuV6ZtdxL95FIULhzn
e8lWEPmDsnsJho1VMY2veasnABZrLHgrm8RjkQ8qTh23Oq6jv9VBaThD9PI0gbqhZBc5b1tYPXKw
aJ4fZs/9UTBB72kz71IlByJc81yGlPI0ApaUrHw5urNz19tVxDY5pE2foZ22/rCmghU2TlswVrlL
EYnhoQmbqKmsnVak+W9aLnwsL1K2oU0gqU7jotniizXtsu67RUlST2DyafENF8TIgl77+Hef8Wtu
CyIQOc1W2ifLUoOoDYJZkD7aNbReoQ4Aved2imnjGnI7phehFbbP7vXqtN+rVICyB6dUnv4kDAxS
3oD6ibUFPTNcLvXCNC9aJnrCxmTOHbBRTyGo8NfjYo8ipmN176bzBkrAEHv0MnWbjx0VI1IlgdWe
aes+s8rbqMkaTF4vU08DbzvXzcckm4qzBdZ911Vnh4m4YbvA92it0JxWVcyVYQ2nrWpUFIH8oI4X
qV0JToyu+exUMDqtM2SCypDdjT7/JAl5HPP0MPpiI29tWn7NaS0FgnYRYJ/zuXtUZXrfdt+uG7/B
Z3UBTHCvgvCixMiTPx0n6KyRsDoF2RbRi2l4zW0dkWdDbmNz09o9jUUNcrnicWLN6frsDeuiF6SL
1R5kSOC6LaMfijD8aQ/jvoXRqUDCcB36rONINaRNEdnM9U6FKNDBu45bTdwGy9er0cxxMoeuCMW4
niULqUAqkH9Ig+A4AeG8b4Euf/3qHkvoGvpui9vayOnXiduHsfb2ZcP0KjQP61kp4sCp0JLPvE8j
+IeXbqtCZtpZzWV7UC30ysM9CppO85FPfXoSY7YlHmwaXXNZwV3bXlM8/4uG3tuz/+K09Y/rK27a
VM1VRQ5UrSdhkj4kg6GSCPIM70fnTw8BDQ7X/8I0e+2czRjthhJ9gIkFGJKTDqdcphvvHtPQmr+y
NuWsD8mYcNJ+9ziajSeRTRunoWFwvcasuAwLtcAYq74laM5Nh+PUr1tEc4aF1wlAGl+EyIjDHmdU
TsRox+vUfGnDNWJiF1DRD/Vyc2VZvEUOFYmKyjkRVj4UkI66vqeGQPkv4fwrRx3JTNo2hb1XU3gb
FEUkZ/UZuZ4NkzENf/n91fA8CMfAr2zc+iaw+D/08uMiPl2fuWlXL7+/Grp1w9QDUzViMLjIQZ6R
RSXP/14f23C/cTQ/BTJHImGGa8da5ugCDmMnlU/9VN4vq3+2kdW8/jem1dF8dnDLeSY9wsE4s2Oz
4IY2pidvXaJ9w2v+WstKKj/HCkFP8CfgBOd2KB7mfZ2LsErNZ90Wkire5CP/NKVoX2HL355BZKWv
9+m9ogUz/O8Ww3hCN5wqKDpBwYDk06m2x9P1tTFYz9vS89zRhuNl2PboWVn4XZHR4/WhDbuqF54L
BzA5a8CuZoP3Z+blV9eHVFS/S3kQi6IdrRnIVsAmApdyi/FUpMOHNeX7rnt6sTkvG3/0rQnZ9bKC
IPZ0a4/rzqE1b50pBy4EpdRk8GDihQ06oGVjvU1bqTkrdLPSHiAI2CFEb2flnZtgF5QVa6056ORa
awNsQp8EgdUduiycTxCIeLluJ6Z5a+6ZhsVUIMoARCSh6Fr5t763pcFsMkHNNR3i5G3ZYLUBgTqh
fH7gbLwBvf++01qn8EjF3EPhAxXmxeUk8qweJR6H/rNrWXT6jjIfvdZ24T49RzBJuxuSy31GqBN1
jJWy5SgRsdiM9tvG/xyQrXKLYTN1og7gqZXwGtwCAKZID52sQUpa+b+uL4lhO3UFpbRkAxK2Aq+Z
xY5L5h67HjBiKNxdH94098vvr05S4VhzNpeo0Dq2QyOoleUHvJ12pg919aRS2RnKy8igpCC6aobh
N5gvNs5P08Q19xx5HUpnxOVFSTGAaZOSg8c3L3am0TX/LJYRKQJoRyZDQ504K70pspiztSymPdVc
VAxqWaiCLZLw9+BldyH75pRiI21yOQvelhnfKCh1pfIGMBriCHKBRBoC5ArzVv6Q818m+MZ/vL88
b5SUasequ6bCf1hlfWYsPDGyYe6mkS+3slf22BFAE9cMvoT+jRcvUF6cFvOu6PJGSKkPq2FFlzxe
YGlWH92SkHukD8tdR9EbAaRUKnS9QYosmZbwd1an52wZdl3U3wggMRUyt/Xx+Aq6SYE5LG3iLvTA
J9btigJv5I/qurdsNmDugmfPzEufCAx+T4AJdMATo8VkjWwByDdE4YMuhEeQqd05b81Nw3wOe3Ae
IJtRW395Xlcnp+62ykImR9K81PLbWi4rLgCoD8lja/fPKWQvTp4r7ie+L4wFOvDJdfm8jm0zXNo3
LORp213EK36gs3PkVepOvYvbBS/5YQqHkx30H69v6fvh643kEbriA+iuYM7p+glHRW79XsU+J9Lh
TjmYoohvAVq5uvdu0cZ03XctCnREYuv63YRudezmgjIHdCG/M5fdDfUWbtAQuHSoU7pwnoHv6lKR
d8IodDvkp3axXmEvtVtumJYrwJo4RqcqRO7Iaq2j5/pb3SPvP3gDHeDksrJvaYWZtxVeWcJCDnn5
rERzq0R6yptdquP4CM1X1zzL/AZlxKS1xnPO/w4sPffzlrOaPkJzVpV5xbKmPWxSVE4k6i5Syntc
FvUt7PJjMQ+H67Zv2GYd45SvdpuvLYJCu4jqHnexKSkcsQvaGugIp5SNXITOJf8bIE3FvUNN6ptq
2ZLoNc1dO1vdrhAuh5ZrgqYCkLKhhgBmtl0q3iDquUTRVwd3WnMa4o2nkhRCtysLEpDebFRrDPFG
hzPNckL+q5+gLKLCExIbt1nhRU6xLxMT6FCm2a4x8ymUyTQBx+02dwq6Xgq9R/ssRnNe5YjSGxxP
JrSldQtcnB9Oh7UQ7ZZ2oeGc0kWNHGQFehh7k4jJCY6DKOQZ2hfLw9TbLhBNgbdx2P6bcnznZqnj
mVKXpD4oXTrkTZyyvG8rEJffdeC2ZiKqvFXxOaKNrWwvop1Hlrs+tdP5wQl6FjqHphGtmCPQ4wzZ
o2/JET2KXg9iM8gL9tVnCoXL5rB6TZnyaCmh48ojUo2DGKO0rAWu3mRdFMg/Jt7P852Tk7Ty4rBF
88BPr5wK8UVVKPzchcL1IDldTsBB73o5BnqtFuSeHQt73GBEqsZ4KobsBEG+XYmAQK/WNnyuG5bP
eE5DYTEaPLS6Xfxyl+nppdpJLXxp00u6KMNZR0Ar95lmvbUrE/BGs8FnThcWLsBcJOC3bkga0A7a
u2QV/UCv0PYTKrRpjyxsPgsbnYAlCMAyee9CuWjX2vjagTEMpTtzBcUJ2fOl/Nyh+KBuAt/BpWPH
H6DB5RKFXwXEtSrcBeUHO+klv5HgzY3Qq7ul2PBuKMfgWlAheTGLTKEdaoIaklX3j7nyN7b1kmB9
4+UYWntYV16XCnhXB214NObwzk4cL4u9YTy3cj7545zFDusg3bNFWBwY/lC7GAhfySKgZXdXDvSR
pNlxbunZHddjPTefPS//7Bc7ycD+pY19tScZRzaFZA1J/OpLASEK6L5uXFwNH6GnxZBp98oGYuyJ
IMNtFT7R4W5qf/TpFGVVcRBko7b67lFIfT1BRnLHDucGH8DQdED+tMPRSn9ft1cDdy5Khf812DJt
BzunNUFjY3/kK+AcwESkfwJUcEX9Peteyvxp6P65/m8GA9ZzZsWA1qa+6PBn9G8NEk10mm34nWmJ
Lr+/2mNuKYQiqFMnLv072FZsZXFGt0BlpmlrTu0UnetkQGglWQ35NGTjBqfduOWYhtZc2vHqBseD
IkkedHFIs2PO/D3nAKxGc2kLaJ1+7hEtwH40xVWYjcBJNXsCKQbX3dcuQDc/eBhcNbj4lUAfbklf
m5ZEi9F2KNKhLUIw8NsPy5TFHGJS183vfSNhOqutZAMlrGoc9Px/a9ej7NAPO+25xVOm09pyiexY
49dOMrBoCQH8kXFIvu2bt+ajQYXmjmKx7IT353Q4WPnNPB33Da1d4K2xRHMUw5IsIHXInDxKl8dy
S9rs/fDIdFZbq7XRx1jBb4L0Ps1eGvli+aeL0k0x/mDTn31foDlnRn2supuRJByfALga6lMXblzi
L+v79lBkuj44b9I0yEPiJfXQ3qXqj8iSi9yEGDhqt1+uT/99a8ed+L+Bi4D+3mvclSaE9cfOrr4v
7Raw6N0nAkxS81FZ9DMApPDRenrK55sVnS0MmrxbDbGmmWt+atVWRTOChVfLqWzP7pZmg2FcPTlW
0rn1vM4G18HgF+h+87rI8cOn68ttCAF6gqxRqnLQiEbQUf6ld+LRf/KzjSPING/NSx0qLR56GLqz
hoPy3KPXbqGmTUNffn91umXCspH6xelWz3eQSWP9zfXVMBi4nmJyCttmTYApC/noBufUe4LCNYQx
xq2ah8EE9SxT1sgehDT4A1XjmBBfZoT04TagGw5qGl6zcNZ6OIK8ERej9NgRtFbhCV/gNbjFmfTv
9fedCKD30IEhNVzLDh3N1t14Urf1abxZPkLq6tjHzXkXZIYyPbtEBZKUJcHuEvbsNXcBkuXlFm7X
9AV6dmlRc5mTAV8gvvb33jFLgnvoL4hbEsvDctO7G0erwZL0ProMrFVydCrUEuz6ZrT8GBj/IZpk
c26AKmjzreZb0/9o59UaTsrmpAQ+tewiKIBn+dc08yDOBpKll+tOYQgReuIp7cjq9z5s1l75wwJO
5brL46rfQgQabFZPPIELuqoq7EliVR8W9dWZFLjz7oPx6/XZG0KFLqVdVIMlWrCKg7JHPHblEgd0
H18z01NOmHiRu3bFoDiQx+PU4M7qnvbNWnNkC5zHTLiLnfigI/BeaLFzNbQzamL13BcVXrMyuOt8
NDuvWz33hm3UG+YqlLfQcIO+VK/73C5JRv5xmkPn7btN6kyv9sD8xloGlvjNJzVBHfB3t1VrNbz4
mE70WlIUWuuhu1z5RFSHZxo8TIgH1ncfF8t8Wm/98bbgv69v7Pt5BfaG+dWyVSjt1b6p3epQZS91
zj5lQX1kxMGpjl5kVPDIsnG4G2z/DQdsVVjQ3FjtRLHfvgsOw2ZLdcw0snYAu8It7RA0T0lRQFAi
otOekjplegNdu1Qt7cEZlQAL20Ve7h27dni+vvSGUKnrZ7dNX6bT3EKnLnPQCXII66Qr7Ig0p3WL
N8rkBJrbimkioNNsEWxAPwcamuVX05+cfiPtYVp0zXlpWVr55Ba42VdxN5+6btfblemdc+lI1MQ4
XNfu08M0jXG/JY5gmPGbxrkgsFWQhTg60P4hlX2q95W6KNMb51zAgR1FsBis+Ca8jxVbIl9Ew3pA
KXzjDDccfDqpa5Zyx8JpDUC59E9+3n4MZ3lOLVHsHP/yv69useR/nF1Jk5w6s/1FRICQGLZATZS7
3W23xw1hX18zgwAx/vrvlOO9iLZuqxTBsnuhEqkcpMyTJ43Js80Gcm/4BXXpoHFDj+osVKGKcrsc
0igmJkqVVizGE09eMvICJHw6Hu/bkupg7b+3Ptt8qoYavfWiS6589S9NpSOOVXhImdV1WBoUMFNE
1bR5ZMh6Dxgl4NP0wOfkyLZD1q6RwVPNhVn1HZLBLpSwZjJtUDvNP3mdPI/M/7JPQpKxkskokwbP
trhYvMcZda6wTcudT0K5GNM2jYNgVS/n1nAPY7P868/Dh/v7VozeceRajFXaEEILltviXf7DPo6n
LOrP89P2PEbZuX9IDqVGQgoNlesyXU+Z7y2QfdIfffGA1iSrRL7C0VwZFEcrN86xzG/HzoDvYYt/
7arkmpo7H81yWaZIWG2LCTt3tyfmfluR/ij2+Xi5Ya52mpnN1U1tuA0yCfFP01mfNSd7M843Hm9y
u1yRbcmU5SmC64P3nJ6Hk3FIzsNXJ6DH/uRHreYRrRI8+ds39C3HZEfw3sUGdcE9zA7FqhuErFpa
MldzIxPvG988e9uPkrPvoFfROWPVNVCmdi1YUc9py6x4q4doTr8aIrnwGoVIm2LWAgtGK/D4EozZ
z/vHoYgucgedZXVFQgUHUo76Fz8bn+ohu5aFc7i/vCLXKHfReWXBPQcF6Jjb47u6/1XzJkjcH2xL
Y5oFg64s/Ad0/4ZSya103rxULUPdM3amKrAxdc0rrJCzf/iMvK+3HLM5DWyzCnhx4fnHHj35rEWh
3MmCZj7nyL/d/1yFM5Gnb2eVaSZDaTlx5n0S2bfRPTljPE3P91dX6J3ccYcCvuluHWC2zFqDiiHf
7PdP+5a+/eSrS4Cz9gZNMc3uPG0kD7MZ4+z5Unzat7gUpl3mJaW3mhaeNv+klRvM3a72UubIw7Y9
VF2RCYb2YuKYmP9heZgu/9zf9J9mi7dUSrLygve21eb9eCUPzcUJvw8PKAOF87F+iR/LKI10VySV
BUohGmTBqzVUuGn4/UNF6mDYjlu9c3G55W4GWlUgC2/FpDiDnQZsx9OkqU0rtFHut9taACjRjYF3
wHg1je8ULMQayd9c9BuSl9vsyhUNGU2xImV7sI5OWBzFz/68ncbIOZrnbV9tEl0vf6u8P+Ybpgol
yDnf6L7SIHM+mo7GUhV+QOZ3Fd5K+6UESHh2qpdFrP8SjjG6Tp/koFuodVk3hebIQ7cxQblpvAH+
IFnbYJ7do9XnQa7tLlEtL5ntUIm0Hsa1u/rIEhP7mwFEf13pXKVq9dvhv/I4RYu4UwmYF0OXZnrh
TR40xof7GqRSTcl0naacaW/i+gKe2qBws5d+011MVUtL1traJbyXhdfSwvKAbgyVOV2boGJpucuO
dhkgV8DcxiWYaRJrCvN0CXcJRO6yg3dhhICYPDbrNELjF+l1nB+qTd/SHK+OcZtHw24WRDwiqpBX
VlhuU3R/04q7w38a7BYw2JUObnDtTKK1+lgXKZDfGL7AnIB4/xSVrnNYoYpyux0lTounJBJUaHcI
0Oowtf9UrY6yUPGQlKFHxOpm4fRiOY/t3ERjxf+tpzIqV/F55Y0RYZLCFPYJ0s15tbPCKAOSqPDN
bKW4YbPmgQ+Ptnkm9pmJfS8aGZPkA3Db8RV+0x7sEAHglHa6OWyqg5DstqdZb2UzOMM6G2gXEOCU
F5rqmh9uGvlGVPlz436lqW6S5+tomWY8eeTsO0nk1N+5LaIlMcPFTzXSUXyCjD2yGCmpf4sqDKAA
65iuR8c73rcH1dI3O3n1AY5bTeW0dePVrd9vJOzSD4YOdquwYhlu5HZGbU/I1cQ2J4e6zo51v4vI
gTkyuGignVP7hUPilJxG62PDP+2Txk1Kr6QBVsWucTMcp2u9I90Ha0JRuttFkoRN3+T0avF5Mctx
2bbu6i1bYMD9eGgH2bdvKar6lfAW0mUkpv4jzZ/q4l2ja01Q3DpkaBEt0qVnJXHiufpdodAtvk3b
e17uywnI2CJMTagsZuJliub1GhNHOdW1xyhcpDwz23QXXo23N+jEm2vJlwvmVB6cxTz5Pg9LTL3f
wP5RiHpXMGQy3mjs6hrM/qV1TmCmA5mOTrYvkYfE0d96M4CmpBxXgbwJezcnVZg2myYYvm38TJ6h
PdTEq5iDux5d8/Pq1efZpgeRLKc9WgmM/d8bL3syjkiS/MnTruNzsUSNo8HSKWrdTMYbZXVGZgxP
gsY/jIf0bJ3R0/6ufrdGddRoq/VvezAmM5E73ZLUDNfVa4XRbXSoDrWpYzx826yYjDea0+r/bpPz
+n6ilwXU1ZP9XOOpdl/2qq1LN+GJrGYyc7zRMlxzjMuoy4CpVEaKpqBASRpnQmcrt9LApT9S0QX+
oKG5UW1augfbGfHonOBQu+ojM5+1858U68owo7Vr8qzb4B7HrgpRlQeo2tDEz7fdDJNBRkMDmPa6
YGkzzqGF6YmdMCLp7B12HaNMQC7IYNCsY0ADlc7BKr8wbV+44iDlRjyMB0t6noMjwxX04N/YkM3p
IWE6Ei2VXG4/+yrY9RVYVjYftm8XQ+iCUshsH4FsDsZiCQmGKNTzr9XepzZyZ55ne2buejiD2kRx
ngR+p3vOK/I1TEZNic3vslaM49U/MyuwjnYV2scmKo5+uBTn7bcdilMa6QYkqfRUMtp+KDZhzVaH
zsIJQ/PWQzE4mkCrOm7JbtOmnazWRRAh3mPjH7PlezXtup0yGTiF6QzTVPV4B868/76S9eNoAqJj
ih+7TECGTKViBkH+moM9yvhZLm2UckMTs9++vGPo+d86Ok5pZi8Vrgi9NZ6G7Ktp2E9+Kh78kp5M
R9c3p5C8DJdyNr+0ZoFrcDL94CkLWPO7R859n3CkEOu769w6nQkag7oPZ786cmuI9i0tWXDergOv
blZVttW1s1Aqy1aN01TouYyLGk3egPDH28DOmB/Nwoswbelyf9eKGh+mjP19qKaRgyXRwrbncD6Q
sIqKiLlBOwc0mKM+6MPmwdBhIv48fv/7/MOsqL9/zEh5RQYTAYsPycnuTk73tau+bPRSmS/l8rHZ
vibipTI+EO+9S22N2qqkJ5lysbZF7RAb6ddbc8UDKXaeihR9E8LmjlfIQmFg0uMwjRgkYGhsWGED
MoKqHUDCXmYIY1v7gpmUQWvEtPh2/8RVa0tW7DZridJfcWMj3AIGKNAADlo8Ds/3l1cUz4DZ/PuM
7cKfRx+du3FekCYg5vzU2vYFRC0BW9LIg71V1MDw8nYJOEl2gYWAFvr7Rxkf26p3XYRPt5mDcZ5F
UC/jP/c/SaFAMnbKoKDCnsoclp09MOtTTT/dX/cm8TesQZ6XPacCRUuCdbsMA5/SLljaLjQqJyyL
+VB3D9nqalRVdeaSkffETGjtZ+Cy4sZ7x+gDTOF9T1Id68RNym99iGTWvGtIxxxYgr98SbJffvu5
ax7SfVgn5kj2Ww910/kgv40T7qdBQ43PJDU18UAR0hzJhkmKfKxDkAC3s0PXXCY7R03yWybqA99X
qGYypArzUbYePYJwP6SJtlWA7eP5vv4oTlWGVE006Wqo+3gFJ9Q4HYz5e5nucxIypMpvc+6bDArT
JN5jz/kpZc5TU+og0QqLkuFU4BZri22FuaIm0IfV0tcBszbNW1clltv/X12lKTg+q6opAEwXFyev
glxc1p2pdiZjqWbSmrk/ubidiJ+DGEI2mpowpQqO8phsAjqOlA44zjVOTuRQoAIZpO/WYx+0eCEl
4fZrn9pI1tp6wOda9u1s8x8OxpPz7Guzfr2/tupgJVsVtBn9mftb7GRDgL8iT5s6Vh2rZKoLpvry
xXPMeHGcoKM5uNMx4a/VZY0Uy8s4Km5wVmQJDtaZSoyBzKPZ+NlR3YxMhYeUkVTrMg5jltw2j0xa
W/7KHf9xBJHxOOmmlCgekDKEyuKOPdQ9CjVmPp8WVGcwWdGy85Cx8lxnB9tdQi/rD/ePWfU5t/+/
MrEB3SSjxyGsbDxZLfiA0mOznga0f95fX6FGMqpqGcgMCmb4B24HzXqudG8L1bq3/7/at92QaswK
7BshHdkYjjwP1yTvVEtLIdaxewLWu667rm40GCfDOu4ThWStBBMhysbCtDantoOEZwfMitfc/VUq
LxkriLWXgvV0OYst+QjOiaBGfWoydVPEVRKRDLawipEs64J0pvEz9bqQ5rqbt2LjMl5K5Iws/eSN
MU2fefNroOdt3Kd5MlaKlWwb7azHMXo1iG7paRp0Q8cU8pDhUWKbRjZgGniM0YwFP7i61KhKGpIx
zpWopw7lX/QXuQc+XcsNWRZPd0NSZY7/A3gqRMIdejtGgCfi5pgd2cF6RlbqCFqho67RS+FR5FnX
NZCCXoNm/tihQLQb/6bgOSntiCUf7puR4qInD7m2U0HtiVrI57AjyYqAGJfZe293YeqlGtVRSkoy
1d4wzLXbIKnpSOPyXB7qE730v+mxPqbHTXMzU2mRZLQJM/yK2OZwBf3VZwvg3GAksw75qFIlyWTb
cp5cMbkAE+cj3gnsEybdhG1paW5mir3LQKixA2kXEdyNLfE8WYgZVq5xZX94lt94gshAqAEZTVZj
WB16EZ3n7UjD9aF5tx5o6MRO2J6caD2WOeBFAaC039cvOrVVCExGSXEKbtkEIJ2rV3yZ8qNz6ztY
NNJSrS3ZdZc33jYADhg7fRWU8zcxgrhy07xpFfYgg6PsCXO8ZwtqVFRmUHUOZhI4YSOK0+J8Ea2v
sTrVJ9wU4VW8LUTROpvAqTjmqSVgCTohgbXLoGVWcg9Sb5oaDqNIYm5G2/S5Mt5lZjhoIXAKlySP
waYzEvLWWIjrkq6PnDXvvD6LVlNcWLdvnDQjkjEv5oAJjoO/nE0v/0c48xKs087ikMxIjmdz0hKg
Gq8GX4750J14o8MbKY5VBkl5RZr1A4NmFi0PxFzGjpt9NrLy5f7RqpaXMlR5mYH3g8FXFys/NKwO
3MFBylM3HUy1/M0kXinl1A5kXUffjMtSRLm7hk65nCvXiPbtXjJbU7R1yjiq2qVAI5JfzmMwVF13
cFZDVyxSJW1lsBQzgHgfHYB5uRU1dUjDIcSE4HP9tXyHJwsJeNiEheZdqhKXZMOdwGyBooW4Cv8B
GEFr+FDoyC0VFiZjpEynGpuytUakgyvrMLa1GbkWpk76CYhL077U5Z0VbyMZLTX6+AZWeebZTj8k
PVgq6Jc6+d67Jmg9fprVV2MYNMJSnoxk0VmXQFQDcnpkIpHoH+osh4V8NJfzgrK1QbcAQ4pQAS4C
KpagFb9d98uWP91XPYVTl9FVk1kVrp86MHmTfppt/7JY5pOF+RVNUV8mDHy7/zMKccrwqqxt+tmd
MZvaJyMik+V/Ncf0lOHK4FXZBcmdT6K0D8a0i9Oesf9wPNl5PtcFG1BVMQNWlVHbZZpPuSnxG9cG
GXNVgQauFybK/lt1nJ13nq6PUnUXlBFX9lRhaga6S2Mb7V7zcqlsN3DQQtV/z0V14dNPY3icf3VT
cl4xLOz+uSjMSWZGn8ZhcvoMupdPNgZ7x+X0QrMPYtFlqBT5ahmQtc5mbXbD0l23sg7rdvzilfVp
W1ZM8gLmGeEl7tP1dP9bVAdj/+2ky8zpOMfJxIJ01y43g4YRjYNWLS1d0zPwLo7ILQBpSr+VVhYa
Cw/ub1rhKmV0Vt74HB3bpRmDkOgouB8URnVyNx2lq8q5yBitZeuKbeRIizifCgj8YqNYVz8ANj+3
wRphTmGkd/tvS4nKAC23sNjMQK8WZ86pap58Yx/2jsrwLGYsRTd7WFjwl6r76K7v5110sYzK+Cyx
MmqQEXdCag8xMPmnYgP157BrdBKWlyJ7VTQ2KPYR2QUlcOo0BFBcozkqad806tWdJO0cQUfcF8Bz
QlELIm0fuNzeV/WmMi6r8Ku8wYggyAW0IG5lR8a6L7FJZVxWzxKKIhauguXWPmBQckzACmLy/FQY
8+f7VvV2uKEyDZSN18mceoYVL+DgamvrQIbPHEz+jg1ITBGkwgszW8f9rDoIKX73q2flGXHNswMO
zMktLummwya97T6pLz2uN77ac1dDfUB+Gwz2AxuWd33xNV3tCJPWz4XfaOKA4htk+BbY7H2noh6K
oVv+w03MGcSxuEHfPw3FV8gArqys/HbYtvaKYZRp1BnDE3f7qMsT3NQLHkHRymC29xWKqIznYqD1
XLoK3OGc+Umw5PO/VNQ6d62Sk2TPtElbY+KIMcR+mcxv5rbr1YunimTMno1u/vXmhph7GDiSZDXg
FYPu9fV2mKcyfMvsDGbY1oC0eO0bKFVMXVSb4/K85NPDZpX1+/sH/aZ0wBp8M8dXLmlZTLOyrZLH
wAY8b+4jXVxNYuPNaypWlt53ps8bUCCBvX0C9XywmUsT5MnwO1uHn/kyYzgo77w99zv8lPTWS42s
KfK87uPJR9dK4Nmj+3nMbX/n8pIG5W07pAmbRexOXhFhXEETF868aVZ/8zqBzUt61P+ZElymY5ym
RROUZYp+ULsFG7SX62gfVYd8+/+rQ/bM1reJOYC9fW79gHYtPzbeNGkO+k1fgQ+QLnGY50hYNy48
rnjN2CHldr5GKcnWJqROU7wISM072a5T1cHWwrFoWEwUgpM75+fVxfC1G4e021c+xmgnwzFNwZKe
D7p4rfgyuX9+MJOR+ALc/UZer989NqHoQ4zqIizPCd2NAdLeZ+/bJdW1R6kOSrq0OssyZJMJTctx
LzsYFBRfAFvu6g/BQUlRrzOqpPeyTcS0quZgbT3niTtbsQecg9XlwEdH1noVqKstkO3HLtTgcSGc
Rvf9lMKbyPgKUqFuDigNhtUTINvT6ZzggU0xTDAkfjeHE4Djl/u/pDgDGW+xCPTQtG3ZxauTbwdY
YvZSW1avMZY33bqLgSF/m6IpUJJve7CHY2TmoU2m56KZ62AFaV+dNl/vf4HCMGTcRW+hrRdEA5gh
CI7aMEeDXWQZ+a9qMHQNXqpfkHxWLnKeOXMzxiWGYl8bWwyHzlrnc+lWv+9/g0pOksuqSVYZk2Ai
NgzrsqW3qiWZD6mHpu1qX44QhyF5Lle0W91kw01lycW1PpA1+bKVOoycSpEkYzY8tx9Wiik9DU6B
rQNmO2WHfdKRLNkuWzdbM7OPF2OcAO7wNmedP5ekroUd8lyM7e/shu5/vv9zquOWTNvxm2G1wOwU
u0Ue8yKLOldceZ5rIqBCUFQSVLaRzW2mHIKy1yd39lFEsDRLK3ZOJUHR2tkYrzoRV+aSn8YhKU68
AMcHGxoa3BeOaveScMw+87aGtiI2KQcnffM+RXrs/tIKI5Ar4I7RJSXmzou4HoqLWYocIyS9i9my
x80jujyfYv9yLbxxMtxoprWPDfCHfyjmksAnFZ3mE1SrS/6uqIaeID8yxsXQJchddHPXhPlq6GaE
qda/ie7V1abuRTW2KyIma2oRF6VpRg6w3/vOVq6KJw5m65S3WVgjJoSdqctENHFCNGal2vvt/6/2
Po9dweHlnAtzk/bFaIqkC6Y2qz/s0x7Juwl/Ae1pjVDDbN7GXdc3R4CyMxS4FhJyd/h5/2cUJiYT
g+TjYuW3zEZ8g20dPSNtosUYzk2+7jwEyYY3G+O85hl+lE/9EhTFhk6TfNn3/rEl6zV8DGedRixu
deTQuvVTPgrNhUhhvXIdvOv5WrYCo7fcGaPIRvaQut2naWuea1PHua7QILkeXqfF7KYDxtpXQ2oe
c/ADXJEb0z1BVavLttt6I5sMxOChoOHmtE9prWuYUy0tmW1fVsmSZCWWTob8pWrrUgToXrY0olct
f9PVV5ZlDa43pr6LiDIRERhd9jgQR7O24iYqU4HMGV5Ta5LhvTaikWJILgZqf8LtIj8x4jmz91mv
XPkG3S44GSwIvx7LA2aVviNm+m1Oku8uak27LFcufed5tXEToOu4n8ipnrygJqguJrs6u11PLntb
bTZUoOAUcev4U1immfiOkdr84/3Nq45YMlzRWOjBHlkXL1O9nJrSKg8J2TRRS+HT5NK3bfXe2q+0
i2u8LA0yxwOrjiUr9jkdmSPEMfuupQPHe7ycIosm4Zp10X2xqHYu2azfWDaKQ3iF8Rb3naZ8dGfj
5NfDp/vLK3yaTBRSOmtKO8vrYlQNmmDCOG6gDx6pn/2eJx2Nh+Jk5bL3NI0WFynr4xTDFh9WcPuA
Mcj1e03Ufbto53p/6i6vnMOWzQgpFfgORb+GhD8ZFtLL+XfuimfAWA6W9WySn+04HpFcPXnTzjAm
l8Ez0VRWti0krtL1o1F59bs+5c6+XIhc+248c5wGB6ELFFR1YCN3FBUuJms5q6lrw1QkQywpDIP8
Os29G486p+tXWmDCx0j6a0+97b2LIQtwgQTiLMz6x31VU6mBZODGti2YEYr5YwMn19YbGCDsqa5b
TKHHcnHbdctsSkwEiNl8aLafo5XHdf0sMl0A+iOV/5ScXU+uZtd5borJvE0JywZ6KdcO9MP5eGLC
iHOTn7MtxzCauowGjx7GdHUOxGgPuwQnV7tncFun3WQhzUPaR7esjn2ty4SqxCaF7aabRL9x3JaM
jBwRAsfBBD/QDyI0mQsf8fktqd282ivTXFN3tceiQGwVvXUAI/rvoZ1Pg7dZwWJY16kd6zDzu6OD
Aa/7hHXTvle/iNu8NScLCokAU5BgADVGODf9ed/i8g3cY3XjbrieOZlff7Cc1vuB4qXQvG0VBiJz
kLTz2I+VyDBiuH6cu+qAh+5p374lU08Lk6y1gQc5z4wDY05UVE/7VpaMulhmX2ydL+Js6h7KrHhK
e13f8tu66cqlbM9elsyoC1y3Ex/N9OfVBOl3/XGaNIf5dmR15Yo2poSUiymcAaPOPOeD1zj9sehB
+AR8k8bjqX5Bjt3eUFQGsjdA3PxOV9z4cuexHvJdBIWuKxe2l2Vu3aGBgCigPDb9PrH5BlP6tOdk
XZl6xHLzyhIJOhjgpZeDvxJc+ZpG00z/tqq7cmk7I7WHXiaEt6xJHy0hSODOy74ckSsXt6vMLjeS
IbWckemzLbYXe8wj4nnRfcGoTpX87WHyam2mjKITt8jbmNZjWNnGS+PnGgf29nPElWccTcwAhmY1
EWhcGqbWpc4f8T3htkSDjvtb9QWS0Wbd6m9zSjCss2PvE+dx4vV7mu1KiLtyGdvZstxE5y20Mp2i
sSDhQtEnWFVeNM7s5/0jUKiPXM3Oh4XxDWOlYrKZ+XFjZnvMV6pjjVetLpltgkG6fCXANy69uFT9
8IiS0a4XGooqf+vOMKcbpSYS1Kj4XujmBdxLX/xFB7lTuEy5hL1uVVlvDVTTz9lldrNzzox3oOg9
Vo7uPaISzu3/r+KrkRZ1hrsIyJTm3g79yU4Pc6V7IysUU+YhsTaHgmoOHckG5Sc/LY5d1jyharDP
68izm+a+43bVGshdeunPtOGY+Y4axz6VlEKsZQmG2b8Y4wPk82exgOHILlLNLUolFsleK8xf9dYa
x2pm9WVpXla7f3EMXSVOsbrMPEKSyvXsfJrioa4enAyz0pMUwA3dWBnV8p6kMLRPuny56SRzJsxN
XrqArf0RU7oO9yWv+gHJXIverQ3WDKixevxLPQngBfzuaavQT3X/BxQqL48EtzaashV08SCLX3Fd
LbkfVpn5vG/x21e9sif0oUweN5BtbUtb/LDKxf53oGLcp/EyBUnTZKJqM5yt2Rpl4K/dENWYBaXx
ZirBSNdhVDp5AQZTzHl35vxQc78+NbfE333JKAKhzDrCprYavR7DO6ZiOVtJ8TQlF4ApHue54kG2
jJqXtuojJMP1MeEbV3jE22oVF5fX74Rpnu5/gWppyW4xPUy03YQ4m7suByn4zINP91dWyEZG+ThF
z00Qt4POHBXOxt9Ovgt8CblsKwMQZyGaWK76Gcl2XUv4ghYbbBclqtp1P/qz/2Ux7Qt4AH8bbnu8
/zUKOclwn6oYgaSr4CLSuhsjACHZoaeNruaj8A8yyQgKAixrVgxyy2vrxAZ2WbztY1Hsanp2XRnu
4zaoOXslw11kWD+zFY4fABqN41cJ5vb/V85hpbRvwMiMeLj5Regk3rvyRrpwX+qKy4IM82FeZnuY
eTbFbdW9721fBGTuv/Axwwwto9H4TpUGkb+/gHJw3hYMbN5Oat/Q5/3R4OSTI6rYMuqPvd1o3Kjq
kCUr7v3cKnOjGOLKHWjgWuk/qBzWQHtQXbpMdRaSMRteZfncngAjYdZ1ybon18yj+yeh2LyMhVlH
EEHPDeit5qWO/RUzxHz/h+XoOEIVO5cBMJjmLbY+KYFXIO17f7TTQCT1t/tbV619O/dXGurlPVJT
CYVxYUTwqUypdRJukmlUVLW6dF027WZoPBv6Dyqxb5QVZTA0g8a2FOrPbofxaucTej3M1UZonB3r
uhX0iMl68eA5gcNrzbmqtn/7/6ufIPY2+l6C62zFvO81FD/wjFnDdKdaW4q9SAcsQ5UjOubEOVms
nnGX9fYBOFx5gtNWp2adbzjVgdGfvVGw0PEwiXifykimWtl57eGygxeEDTh4S5qfQy90g81VpiRZ
aUnm1KpB3XlLysaVgSnhBXuhBdOcqMKdyXQjWT10Zkv4gCElP6wuDa1tPiG/GZaswhh1ndNUnK1M
O5I4yZI1AyRUU6v4CbAq+7B1804RyZQjIKIzgIC1JsywdsaHoR1ZMLhDccgNout0VH2AZLd0Wwon
NdY5phga06OBivjf7yuP4nxlipF0AWOKkUA0Dag1tykLGQJMUPNMk31R7fz2/1cm67XIulDw8McA
bbLQ80X5ZAsMBt2xe2bLlaqE+bnXkBz8nRuPrGn4OPRjNC66sSJvFymwvuQUDJ9loneTLR7ZeNjm
/olSLzTSKqIYr468ZmysabQ6zfsqMb+abPxw/7PedKX4WSnIN+XKBqDI0Gvan1fnOItvM/1g8l0w
VywvOQzercNc8xGdJG0abu0SCUfXN/KmOmFpyV3YPkExaq3Ma9J8nn61+XWpNEf9piIxWy5IVU7j
sGkm03Ud8nb88+4N3XwTOgi4QuZyPWqzWealeXHjcK8jDzOHCp5cFoy8bz3dLO0/avOf6g2+QQru
LpyQ1fv9fLU+ThH7moVdmEVl2NpgEbmRY+gmXam+RXIXuZPTwW/B72MiLgSAgbshWQBfyKb1t217
mhNRnLXcZwk2zq3LDIr+DuFdM399b/l4P1XsuMsI5DbLpJq73qH9dgZyuTgwDNF69gxePTvomzsB
0uBpwufbwiJyWaRmyeI6SJlfk+qE20rPT/PT3B3uf8Sb8Y0RuSbiJLk7GYaYr473Me8fwUBVF6e8
eW9l/97/gbcPgci9fhyFs5zZo7hu9occxBjTubA0uQ6VYCQtShmh3lLBTYBW+DwuawRE8xMd07D2
dF1Ubxs1kWsiG+6LVuph9wnoi8Bq6OvCzh+kyH9NjcgFkbXJUScFO9KVfdyO5DBFNMxADlCeXIzN
2kI7BO9tRIJeS/qu6EolcpWksAyMae+K+bo+J8/iMpzqsL8mZyfIHumxOKRHW4O9UQlNig4b31rS
p/i00X622l+rjoXjloR4S2RyWEgtWpg0BTfQ/NMdrll5e9c8zSJcUxZN3fm+wr6NLoFJSCHCAH24
k3LISURmSH4McIHk4ry3wj4Qn2zNM0phFnLRhAGA1i8JvmWsUrD4Pgw9SnmNJjyrFr8J8NWd5nbX
y0AMP1/NLhTjbzs9svH5vnQU/kJu9CuTOamHYRDXivOPI8HAt8a8uhjSU3MzbKpJ89h5E0bAiFw2
qaBAm9FBhUDgGA+n8mSf6LGKdZhjlYBu/38loAacs36VjdN1qIdgSo7eDUc0/b4vIoX6y31/k2E5
lZNOVmzVU8Cc8oD7TLRvaem6V7eWaJ2bZZWeCx5RdshtXfJVJXHJaHuSpplZYenp2F/GExzqcbiI
06CzqtsW3zBeTzJelEtKOx2xPj215+2IoQLX/gpYdmRG08mIkvC+hFQnKxkvuL2Tmba4JTFcgp3J
+lzbKwozo8a1KYjziVw76en/i0lE88GKLrcLEj/n4c1jP95GstaaLLXC2ckk7p1FaLsSyKuf13Cj
V0+g4+/RTH9h8FnkammgFcoqs7iDj3lxhdWbVzFcfIr+SE1sVq0rx+YKfVLCgYU1thEybwTUrNMc
saXwQa5kvUtq8rXlEI3zULzYxyGoovKEckQoAnHAuOlH8OqF2cF/ua9SikcWkWsqmWtWKebvzVe0
hySnGnRxaxGAkOJGGJccdAeuMECZ4D1vy4aWi7gZyG3Qrzizk3XoT7qimeKyJBdX5tQGa1yHj0jX
Bk+HgKV+QG4gf43HVoVNVzJw4dHJQKVmviIBcGmO0zX7aZ3MI8a0nNkl/XL/LFRqJZn3sPIum+Zh
us72t7p5n227ngpELq8wW+SC1OV83daqDUqaoqOD9IGTT6f7G1c5DrmZmieNOXsNjrcwHqbxkTng
8e/yYEnOjB489yn/H2dX0iM5qwR/EZKxjZer7dp7epl95mLN6g0veMX+9S9qTv34mkKqU0slNZgk
ExKIjBDfQ37oQcVO12NGflig9pf36X/Z6nsLBMsgyT5ieNX8yZXnvvsMxszbA9PMiPrYkqchuLLn
GTOSPrrLB2l6ItIEufrKstUtKAqg33shbTSNn8R2gNTSEHwaTNX/OodVad3rrqRctFii+AOW8oft
6DzOcfODxd2Bx6ao1vaibNmjX0nCOOwTvNv2bL8dSTzs61OG/L4w7nr/YO1v7K6esnuvFTjXG6je
XOxDv5d771w8Aq6YFLs8YVgYq9h92v66LRiq1yN9vj3zmgVLLUZmJW86UaHP8pQeEPDHbkcO48GU
o2kuI2y1HJnWVV3yBe17YEMp88cGkky9eyyWSxEssRM+lyOQnk98eiKoJC490+2TZlzq48y0ocTe
vXq0de5P1Xk8Lnt3Px58QwqhcWz1cYaHk28BKYLLLW/Koo46l46Ch5sAIZsTK3a23JByaVIhtVCZ
DP64einsR7P3FQP/yoFYhqY1Qf+f+mS37TIRomnHefCb540Y2v1XgvOGH6tvNJnwsykMF/gxZEVJ
7EFjtO93rfUx8z0wmH2U4WHw94F4dgYB5bJgL9MlEna3c+SvsvpQk2M3vs+rd0tt4ecxWooHke5v
+7tu0NffXx0aWl61V/j8fAlZd6ia4CgWUx2PztfVOubCstO8GFb43ME9yMTfl0/lF3YIoqvoFtQ4
dvcNQVkm3K1f0wBFbMesrdZoCxb7MBDgPO9rXckACCiYaSc42A57r4iyNPzebaa7PJ3xlY2fNkPO
eReIY9Nen7/q5cFdA1MxtqZx9ZGnXNxpXlZpXRbrsG3gNjTsjZqcS33W8VsZTMiB0W5WJZbdokjl
3TQ7T76Jxl8T4urLjt21kIrP8eHj5MWhrPYL6yPUohq+X2cXJYnnIpCAhgXdcV6+krE+N1l43/FA
fdWZGtAE0jDtjrIrgGZu3cTDdc59Xq7Sigy0HLpcZNZFBAnqQezWkCTqzKFs5Z7fh5YNpO7FGcNk
6rwPRTbdaWklMBvOARKFQuslsOhTXW6nqf5+Oyh1PqgE5UoqlhUOPrp0M4g10cfKy/e5CwD24DiG
2dS5oRKcQ5a5Qd65YFceP2VZVId/8tAwl5rPVwvo/XHIKHP69rjI3ZrFQ+dGbhBl0+/b1tGd7dTa
+bwYAVecQIaQfp+T4igOAEugYOx68kpj23Q20niOSimPp8sFREroZdiVdtKfOhoJkAAiZ7I4rg4y
sJ8cRjcqDd6kmQ9Hidu8mgsmvQCMyLg+YO/t8V1VvL9tMF3T199fbYKVrLtKrt54CetvOblYEOJx
7sIuMlvllmdBHdauXEek/PVxquzdmr7c/mqd/ZXIrbqyquZadEe3rj4Lv+QR2FY/3G5bZxEldEVA
ezqIXFxqbln7LW/8pJOVHzVW+ul2D5qrIEcJ4Vw0Y5suQ3cMeLYHayWtc2gSisS1/3ZeGBU9NaSm
OjMpcey2Vs8niAsfIZAXZXLeZ6O3vz0GTVKtltJDmCAj/pR2lz4ND5Nj74U//8rK7bg06aGXfsRd
9zPZBoObakailtXbVecHdY0IIK29g8zwbsCVx+2RaOZbpZKvt6AfwjXrLyQL0+LFL7zJT2ynsMW3
JbNcU0qoG4ESw6tV8tAiGEEBfWfC54+iqe9brlVOedFvJWN2Ky82/UamRxB9xbX8dds6unm+DufV
+iDXZmtJwyVYDKzaA2O9D2XqZV3ichP1fqlRFhyNdrDFwi7DuAgDU4mL7qCtlts7VgG0wFhauMCe
H65aAv2Rfa9PdpKfp4h/vT08zXakFtyPDJxoRYZOpEgI8HXOKVs+TCZiAp1rKYG+CDEvsg3khcxf
5v7F4RBPNonI6PxJie0B7FsAjW3rRbL1pQ3KXV529y0baq29wHF8KLJiupBe7sPFSog0nAd1k6rW
2UMtJacoEtkuKFZmUf7MjnkyXnIetScLJyPThqkxzr+b5ldeW3QCukv21TjT2bG++SYCF82EqsX2
oglcL5PFeqG4p2iPhDwIZtjjdUdGtci+A2Mi60q2XfIpdr7SBBIpuyruWORF7cfrw/G9TzcqiImi
GzK36Ml6mXbpGg1xsSM7EPb0URoFx3x3n0qH/W+or6ah9fxa9gQdzflPuT0t05G7JlC47vn7n4u9
anwaymWlHK407JyvwyMEchKrjKwPMpY7QAY+NH/8j7cXCa3XKnHsVyAKKLptu8g93Xtxua8PXhf5
8bzz9t1hapPb/ei8VgnpsW1nG3jZ7bJA+y+ICDVkSxqvVZFMab82vC1wqsysd1uwL9Nno6byvz3m
jQseFcWE2we3dVcXU+w2BWnjoCjHaw7j2UG1r+qirL7TrZq3r4tg/vjYdrzyvxKytBWHRFpdD/Nh
aQuL7IoZR7Hz1GVLZcUuaJKqPck7Id93vF9QONx64Lhj0UQaUmeRaAmtWvxrn9J2N4uKS9CslavF
ut0aliz94ggxDKd1kiw1obx1fqDCqaxwLj2PweUAWQC6g+/997YTuU/s3OyWY3oXXQCzVQ57VFqW
43ztJuyTvN4xU52Yxr9U/FSVCRQrcbld7OXHsPURv6sQGx987fBVKPZ92bAhQ8Pe9Kn3djXaXo3K
Dte8+y0PU3L9WgSFKN1luzgfwglKWNOhjZFpgN/wxO8Huai1+2BosVyUG2/Y9F6a9rEx3drqjK6s
HQXoDJ2W4/MJe5cOu3QwnEF17SqLBYgky6nq6u1C5zhIT1l/1/GHqui0seihHkRWOB8lcdXH3fwr
ZfclwVRFpwWBB+xyjYU0sE798L4yyT68bQyc9f7fAV0IJHh4sISR170sz440bMpvZ79ULdAH/BOY
NDpcAx4Ah2N39PGGux7vu76l/0GjBUvhphU+e+zoepZb4V5YZdWGj9cZ5fr7q6jc8ivWjaF1Hr5b
8mPIDR6ia1cJSJSisL6UDr66fEDVhf/n9u6nSYCoyjfvd2U6hX65XaC5eLB2wwEb+rP90Y2CyNl1
h83Eba5ZxqlaoB9OwUCCrMKsHjwIvtJjcVh/97slcTC3s+lcqTOTEqDMcykF+hy7+fgQ1hdrS+6z
kwo1qwdelVaAhvMwCl62ZIi3Y5q0gDC8OGe6y88m3J/mMo3+p0pf5BN4iTnW9RfAMmJ6zHbyhbwE
x+W4PRtG8/byTlUAGvM6x1rsax/vgn+TEe7YO3awkmqfJfl9oaDCz4JU2HLI0Ekqz/Ucg3j0zq+/
plyvYsxGDc+2oFL5Ar3jadefnGN12F6u2oPljh/uSwioikAb18VL6YReGu+wZIfJ9Nb/dmJI1Wr9
zOlXWa8EkUzOK5Jz68iWey1zne9XlimnFXS4I1TcPM8PIbaAxx0L+Z4V7EC9JOShcldr/jnLiQwH
2ZXd+7Cu5krEDocywHON6wT+frDqKxXY7bnSDVbZiGWZ+sJ1J3nZ0v7HUJRPo1V9qTPTDZVuVQmU
eF/LSYbDiqzNu6KKrog76wN98Z68Pc61sXXXtk9VvBoK73sxhMBodtSLuf8tDX7dNo/u+1WAGurW
QbpZtBZWxWsgbtjtxl0XXYENWWJivNEt8io+rQxSZ2g7PIzMv7Ypzo7NPjjZeCn/QV7cfbUPE9PC
oll+1Zr/lU9FCMZl68Kdh6p5cunOYKerv/w3H6UqWg2UzpXXSdhpOdO9u5PH4GFKUtgp3+WGCz1f
08V1TK9iR0DQmeVWh4epQZwWbyYRL/ODnYdxyJ2ddE3P8zobKTt5aK0yH30pL/OWVhe7B1rBIuld
t0hUBajZ9pozq8QgfCFifyjiOWOGOdB9txLKvBmYXDjpL7VfHYm/RXlukvPWrBK+EsVZvfqpy4L+
MvVOVH71hm+jMISuLsJUUJpoVi8LCS4bw+afiFQGJI/3cXux921CEmEAmmqMowLTZpyE6dzC7uH6
aw1/pyVNbnu+ruGrt77ySn8tQFqwXb0yF+Uhp9DRq7LmLgJ7RlXc2UC8rShTKi9cfBx9Etl9soUm
QiDNrKrgMz40UzevfMC542WdT11zmVKDVXRNX631yiodXycnhEdeWpQvWEVsB3/q4j4/Vwv87Wlt
prpuh8scHhm0YvtpvbNlZXdm+dCvXVVDhnZrkx4CDk5jYiXQuYkSnFO1gs7F8ewL9tfYaYsk7xvD
Fq5rWgnOBgJIJHQhhJf2PF0PYw7Kzq0cyF1MEIyqSLF67QZpFSlw7FMYOcROQAxq+HTdxqfCxMJ0
Xup1w4mXiVMa7EJcgIP4bZp/Ds6XxQNjQ7Nz0od2XOPVPYnSVIn872r6je1KRY1ljg/oOa/6Sy6X
L5x8BD3obg6rU+uCvZF0h7qGQrxffUmZvZ8IjcfFS+yafPBxoReLiTw1zV11yzCv8gTmd6kvB1EO
l9A/NhQudwnYXVAOquLMeMucxi7hz4Q+rCXQuIZnTo3HMSW6x3TjPs+w00zbJOLCJzUKQQPDQVq3
IagosTLzZDgvGaLwdC0+AF9yEjx4T+7+WnhgUn3SLFAqFcDkdXg77eHULVQWGgtU8IBdtvFdewJT
gp2HI6Wo/hwuTdEA8pwD4NaPd94WMSXcfd9tId+JkAn8JOwOronqXJNeqfAwufgcT+No1+33rXwA
IDmgQVyvl6b8edssGpurQDEIK1QzXWAW1nyToYxXPLAEf2+3rXFJFSO2DuCpXks8KtY2qsDXXcWJ
wdl1a5SrBCiW7tHuKG4WEPIoP09QwPidxG7Et3hNqsSMb9bZ5/r7602zDuqqAwsDXg3et0MQSX6U
JtpLXdtKyG5etzV5jcPyKPso6x8b3Iys3vv7jK9mzGkz9p2DD7fC2MOkmoJUN6n2/xuEjnm7ErC/
X+hinWe3fcwX0wX6dfLe2ABcJUS73J88N2hxDZjyKAMHCwQc1+eekGRqyV0yWYy6SqgyyJQi/8HT
FdbfmR3wQnqXvVW4GB5cWO1d7wTH8J3PDq71fLtdjZOoMLE5k6BNHuDpgPbE5S82/CGdKc2/GvYN
g6vgMLG1ACTlaNs9bFCL3UNl/uRFNJ5fzC+rGn9REWHbtjFUTOFieq5acCSjIqA1ICJ0i4CqsFK6
bZ1nM0wOYsg5uS4C288gcSOUkltJH5tL+3RjUAKVhpZgS4oxbGO779Nlt3XD7r7pVcJUpi6BYGaP
cHKGPWNLGRVO/9DU3sfb7es+XQnX2ssY6TI8kgyjOIqifdju1DKmKjjMFks3uAxNF9CeIcPX1fKi
zeSbuu9WwlQUwxgKYgHbNoBEGo+py+w/0LC+TwGQURUWFkDtapUdlNBBRR6KD+v62BsPFpqYVTFg
2QwGd1+iUHzajrX3KLd3lYmm7c2mkVco/mL1MwmKZVvOYGbYS6+IO9Ru1a7xxeFq3/8sCWhf8Rfc
gNRicPL+bNH5mKdPY/ZQpX99N03qPkxE9symb7ijjm57p240yorvWuXWZSn4gepwSoT9PbfIBQUw
ye3W3/QhjEXxoU32bt6DNulsi+LoeLCTqAzZ5JvASN9XV/umhvBPJzLoTODYGAJe7wTx7PAoBSLL
Gj94likONBZSl393Gwq2CBvMeYPVxQXEMsG5WOyL1sRgrRuJcldSBVmK8YHcy5N+3NVkX4/5b597
76gzXfzC+gwZIsN+o5kPdSuoOmsOS1lgPtxpiuqy+DLK1rBNvpkp44Ov9nuVp22hk1p9AF67IGyf
PbFd8FxzoC64yoYyvbhLY8g838xR0M91bK/6saGRstaoyD1vg8DCF6Bi0z6tYXiuUmnwLd2UKyF+
hQv3rgThJp27HWto1BY42/YmCXTdCJQIb2Rdc8cZlrNH7XeNNUR9OBzbfN1xsBneDjzdCJSwtmja
hjiFLme2ue9mf4sbAQYTN73rDI1JUAI77ZqRlwJ0kpARh0z2tFAiHhjxUXVxewBvn3d9X90doIQO
vI8DeSNUocS+9Uyrp6rAGeCzmza7Jmx3U/X9Wt8Ph97ZRjlfTYCo+4bdE9cNZ9s7zXMu2riZBx4m
eNkE0ertcWnmXkUQAwtNR86n5Zxnxbkd6wj0PufWcpLONukp67q4/v4qQAqUdlneAveCaO9ebHPE
O/YzZZ/qrDaEusa7VBAxHhg6kMW2y3kusjxyq+y78KYtaYvBULii60CJ8dQCj9I2SLyaeP7XgLV7
x8PSDkGZ/e1Z0Cy5Kl4YIsPTKtMQsyD7nbQ/8+URyqFx13mHzD+ALNXgxbqpUCI987N6a8d5OY9d
uGeC7Muq/xDObmS5d0aiqtOV8YaSCXxU50mQP6yYvyzdeM+BCiGoBPmGorsBCsrL2cepIcq55yfz
JE0Uq2/iZXxfRQ6HpHHs2ocYFSF93HRVPLkfrXlKPA+LVZCMKJBnXWfQ7NJMhIolngXKsNMJQ6kK
/tj71VO/Fk/O6H6wCxO7nGbpUHHEYH+b5hXa6GdBKUkI7dnFmm0TkkPXuhLUpGrZQLJ+ATkqmR9Y
W7oPfTm1961KKp4YlTw1eEFhnswtntaARQFffnpOGnlZdbgdcroZUEIaD+nF5NoIBUn6JxH6O9ZP
ewZBBJebmOU0q8a/U+qrha/PHRvQQnRRiG5fLdYT57/7hezuG4ASy2OYOqwi2FJnJgrIlAq5X/Ka
flok6Bw8Pvy43Y1uopWdmxEhs6zHVLQp+bRYdZ/4mHhDYqPJ0VQGxGAZ68wDCuUsrBU3pd8bgcr5
YMjf88qWUQ5KaINDaUahwognKIlJ1IphAQ+6/FguEWQwTFRguravi/qrad7m2q4La1nO60od8GT3
2SG0J9dgIo0TqbhdlDGnm5Wh9dmuDgIQdNvfDpMwGUbXvBLH4Ciyx95LwUWYdr08sT6d3ztlzqfD
NC3+33t8yFPRcWknQ9rN3XKuvb6IIJ787DfSEAb/fOW/51NPRcStljMPDPJ050E4UT+CSrat9pAi
iajjHluWn3pux+vUn4M1vC/fUMHIiIKx9D0wnRZZuqtm+wE1WDuAvA1D0jnU9fdXDtXRpit5hXUD
dclRiLq0JgyTe2YC5A7/3/S2hq5NOrqAFDqPRxa+6xxp2J01sayCkAGEB5XpYGGSm2fbaSNefayX
Jm7Dkzsa7K4zjLIWCY58IqcQ0Nx8iCyyHMyylcEwujhQcgvIBQWt02Elcmr26G3r0cZf4ptQ5m9/
uacik4sgD7eRWfLcgj9mGeQUObb8eXtO305cPBWY3DOxVsuwynO+jfHs/a75r3J2YzqBm8sLonUB
KdU0Gez09ix7KlpZBAxFZ9fOaFMmkx9GFUT7RC/2m//cysGAv9ENSVmVQLjLBZeLPE9t/UCsPkI9
XcTmIvI7L3JaUPCQj21lEkbXTc7VJ17FW1gsLWV9s5yDoRaP3TgFJy/3TIV02gXq2u2r5tvUlnIC
VOmcDXacbTIunc9s3jt+E2V59hz6KJdB3RQbS8OWoRuPEuRiakTFPIyH+EvMQ3rgljBkTW+Hiafy
UUKCcoCqKQhj+hGlxZt/RLXxvitNYfL2OchT4cFTAx1Yt8VBrge9eRcUezG2J2fYTjaIE+plfQAl
uelKQuPJKkAYurPM4SE2pal5Rn5fkT+d9YOR53I2vV5pjKXCg0We0dbesFxVXn/ywq89ay/1athT
337rQCArMeI1gwvSnno9904ZuW4dy8o6+EUd45gd0VpEGW7f7YzsFjfdOSOKfhgKF8pqf3vV0Q1O
DRrugssBGOKzSCHxtYaERFY+1XsiR0PmqXMGJW7WKc1QNt3J8ywfHT5H3tyCWcmOqWPFhB+Bgjes
Npp4UaHEjeu19QIw1NlxR0DSOZWnpZLcYChd60qeLhpHpGvQrNCX6fYAQ1+oe582lKfyWNbSIWFn
F/JcTqjEX9nz7JhKf3TGV/bDVW4ptHfw1RVZoq54P8jjKr6vAzv69OvimGA1mm5USHC++nkP4WJ6
dtOHjv1a7SlaWRpN4qNvPcnSkJpothMVHtwy0YbVilAZ8C6Fg18i+BhZoxXV3s+mDfYj+ZOadmPN
dKsgYenZVpWWXJ67pm6idCB/QzYbxqGJORUXTNocIp6ilKDGtA9p7hwsCsLh1EQwfV053sikVXRw
gXu59HpMOvtkOfLMOgwW5GCuNICTZ6Ih0k2FGtTe4mRgN1zPXRZELWPxkhX7geKdMPeiNKygSXjB
O6JhJ9QZTNkJ5SaRbzkIkHotLnysE8cpnpqQJLfXQN1cK6Ft48qAAQIiz01Q85070jXGNe2X243r
LKUku1too6w0QwTm7UdRAsFiPWXuErm0ADfbHI/t34p0hoHo7KREe7C2juxXvp3HId81pNgtzZB0
C7+veRU87AvLSkfRwk6Z8+JAKmBa+93GTWRomq9XUcMkaCWq6Nrt3A9gvxBplAfp4zgtu9sToZll
lbDSZo0gboZ9yOry55A6B98y6SjovlzZwydclULS+Xr/QdpTQOa9cL3nsb7XMNduX2WeSxeS1WOw
e0qGZ145iZ+KKwPGndN6Ndir5seUZsXMIVxUSpqAYyPOWsAit9RwZ6NZjlQEsTtPY+NYtcS9yvbD
yaEjwkRiiZZHuCUyDEE3t0oEL8FARzglTpR2mSZ967v7mdx5d+OprJRBBnbg0Q/oWThNUlyFyL1j
ykxBq7OPErRS8jWHeuBy7twBb6fXHY1GfpUE/rfbjq/xThVSvJVja00BOvDL7xn5S4IPY3YXPhK6
ddeE4JXv2H43O3Ud0nNDx8tSVo9pyQx+o/vsa8L/qumwCJ3Q6fDZUL8+rFR+zNNqn1em6z7NuUFF
Ai9lLZrJR/Oz/9NjibN8TvPH0v0WeKZVQeOUKiC4DlO3W1f0sBIWlYWTTNld71ieCgkGbGDzZob9
EJC3vd/LKKXeBQfRw30Oo2y3OAPwkeDN4ewObmIX65GU+XPqr3c9mngqGphfoflNg/Sn8oZ4cOkc
2dBaDQux4x25q9QOjqlsu8T2OSi/BPYq0YBZh9lHLiaoxi6WyT9106vELSCemZ8y3EUPDl/jEido
PBpzUy2KJqNWAcIet7CpXFMen827fFwilh84dCFd5/c4+dCAM6ycmjBQYcLeArm9oMNkTD3BSD5u
ztHCzbSTy6ix97f9SWMpFS4MFZ5BrhUS0rmzf0xpOO8HbxwMA9A1ruy9W8aWfpaDPI8UNNt152Sx
59sGV9WsQSqnZBnwwkrTAEd/JD5xDqZWPGs4350c5/T7bHMd1qtVzrb8sZ4oNl9WoOYDGU/Mvd70
tqSzjRLIbu5XBbMaep5Tu4xlF4ynjTTjnZZXNl3GBHOlg9fupidPVlu+WztTyYjO7kr09oHfBUMI
75fenNhglww7HoNsyrC16OyihG5KOHzSgdNjcrEC2fumWQ2+rrsmVAFkxE47exGZPHvretxq74fA
1lUNwYPInQsue3Y0zJOAtolXzV/u8iEVSuY0ZF1tEKSdrS1LRj/b4ZxssJRmIlQgMZ0omN9nhK7E
lwdFsc/X8Ngt7em+L1eC128CNtocEwH20J0UIFgjJkkHzRyruLGht/x68ZA0j7U/R6EEu54zzIXh
w3V2ufb6Kmy3zWLS4ekVgTH+Lbttzx37nV3dVUDpe44SuKKyhVW6aJ7P3hB1lvvBaSpTzqb7diVu
W556+Gok5NlS/HT64AJh1ygsLNOrv659JXhRtVVmHCF2bsWy770JVQpk1/J+d9tndM0rwVtPKOYb
K1z4euWYlAS371OeTEYuRo3fqACxsg0hE3jNrUrCvuFBAaIsmygN365rXEmXSZp1o+hzZCVAWsRp
PVcnl6wmiolr1Lxx8aOCwPqsKsHuCMvMfhVV4lmKw4CLZFkZ7q107SvRao+sHNOcWudmdpJ8Jru+
4s9NUcUoSDFsh5rJVSFgjc883nl42Ay9NOpxBpWiT1aUV9/2HZ39lbCdPLuRRWbhlnW0zpU/fCxm
Ewe/zjhKyAJc4ftLfV1v8FZtZU/zHH4J6nYfDiYhdd3HK3FbgjyjznzEVdH127PbWc2Li4O1wTRv
M634TCUaAibLKpraxUME2eLFXxNR/LHJb4vXAJLyQ9Yiu9o+t+E3CKEnt6dDk3yqIDM5WwKXbZht
t/5T18/u+G6kL3ZwnOY/tzvQmUxZK6jV2Jt7fWmux98pnlXldJcoFMCU1+u+VxtACAXc0ZpnVEox
vg/Hede5VpwWpgd+jTepwDJLlBR774BQc7ckw7NiPmSngfE4JZbB+LourpPyagQ1cvDOEbANIMPR
sOwY2yK//wUhd4NHaYyvMlUi63fsdkNqK+z8MZDeT9kNn+6aVxVYhozZWkH7akFre3hchtTZlXmR
HW43rlmDVG7KjE9j0DtYJEZhfRY1aJez6SkIPYNZdM2rC4XlF8Ly8O2VXfz2i3JXglc48ompgkHX
vrJMSD/AWzGX8MySHQZKdmGw7Mhc7++zjrK7dyiG9RtqW+egqPJdkfngBV3IGNtso3d2oUQtuF9Z
lw6wEOfNoVpAz07FSy2y410jUEFkgcN7F/h160zyeQ+x2EMq7YNbjbv7mlf2ePBcuvZAkLvllb+n
JHgZvN8dHx7ua12J2orWYMdD7eCZWs41+Xys8iXJQ5MegWZRUHkfw1xYRb/iTMcK0J8FYbRy99L0
A3jTTQ/2Gv9UUVdgxa3WNcS6Y+MFL5i72LPsoyP9+5xHJYJsfZoGwsVVcOhnRxfclY70TtwxXTfo
vl6J3tKZ1skm+HreS6yc0zeZTXvbLQ0XDpprHxV9NeTgoapzez0X0xaVzl9nAEfmiJslMh9wOxZt
1Z2pkKXEcTiG9lih5BFvFjl4RBeaR4MUn2576XUXfCMTtZQI3kDMbqUchII2XmqH7Gs/gte3+hnk
Q1zi9iq3MyiKm2Qm37YZU0FZqAD00xBFf+cS0t6F+80J0kTaeFUdTlPeRbye7opspiK0SJ/nm2N5
9nmTflLXJMrAXOL1853NK6GdFjnuD112xS9NP8ZWfHZAzQCUEWCut2fl7Q2ZqVyPdY+yQrskgMpM
RfFQTLnzpV/axsAY9XZkMFV9uMk2AuYiHJxAiXyo6fa92dKk2HzTNOu+Xom8cOIkzV2cnSzm5ZEQ
TERdD1DcfbZRds3BbivqS2qfl4Lu66Z7om5vqI7TGUaJtGXxRR3kmXMuZ7lvIMxVNltczY2Bd0TX
vBJrHqRzCc0D+9zzJdjJarrIpa9x45He9+7LVDhX5Y+hSyBEfwYNyQ60CdG40Z0vWXzb9JoBqAiu
NQTmvQxQu1RQKyl7vkelUeJXJjnyt7c0psK3aDB6Vbp6zjkcB8CuCzwipeDatN0kzTbDpqPr4/r7
q1xaCJLOQ2rZkA0v4zJAwcz22ZZ5wrf2420j6Xq4Gu9VD6ltkyXscjhRvZxYzuKaNJfZTvcLN126
6rq4Bt6rLvKcLV29wpGkJX5ZC3+/SCvqpfMF7Adfb49CN9VKDDfCtRaI6dpnJ82OC8t/V0H/vs7o
h/uaV4J487c8cP0N07C0u3Wp92PLLjYxcWDqvl4JZBrg1CHrEHMgy69OMH/qAsuJh2K9MxCUSC7b
unNrgjkeWv6+G7/Ua36h+WhoXbN+qhitJfSchTmY3mlxbBB8DHbiyO0+sCr7DzZr89PMbTCz+Rh+
Ggd3iTsy5PctzioYi5fu2pYNNt4uDL43VlVGcxP+uMtnVDDWgF1xG66r81JUn9uSfmrz7sgm667D
JFPBWLlPUGqMGp9zkCL3ofbFLRbg3U0Ia92kKjHrwuoUoFK8Noy4vw1n/3PlCVPpmcbfVfng2rHc
Kg8IPIYEh6woEmfi76fgrvoIEDUo+Y4vycBRLjlcEV3inUzr5s9GU++eXRetK0tyxWS+ZX4PqoYq
jDnS0CV8Sk3KMG+aHY0rqzFOL9i0LDReLl8YO3iV4WH/OvT/5M1oV5nO2Z2pJyqw7TnbstBvYxFC
rAUVpam/29J164/wp7A6DqXfmRY13VCUJZlvjA1tOwyXFcS39gl9344rXbvKWoz1Be9gBdoNyuNE
jq7pAKZrV1mER29zubRh+jFnD33tPDTFXZgBWF9Zf3kjmFO3YrhU9KXhdTx3fTLe6Y/qhWFf5enW
X+288X0XXso6KvL9bVO/uXEzql4W9s5SUtDB9pdeLBG1f0CmLaIyGXLDofTtq2F0oETqDB1Rf2x9
fpwHkXQCS2UZj92HWn4AsChKCXRUVydx5uNKu8+3x6SZZvXysAZovC9zdBm07AWPqkO00sJUI6wz
mBK+rdtL1y0CflzS52pNWnAYsOVTuvy679uvY3qVSNWzGGYxonlG+h82rn5Ya+S0vrr5GyuEWoy6
5iCetWrGj2Vln0q/iWfXjoh7lMG3fqojDmUvYYE0Lf0U/o+zK2mSHGWWv0hmWkDLVcqtMruq957u
vshmeqYRaEErWn7985x3qeErEjMd8pIHJEEERAQe7sG+nfRfKoVXnxN5FKVcjqXg6lfrdMd1hTxV
veciFaalufPWu1LmHQZH+8bEs8b9QWwEKCYT0ty5pmPjRWVSXYIAHJO8v3bclkkb9mm9hLiuuZzL
EEPL/EMEfSdAkqP6xss/idxVxqWermpD5CpQA7q/ffI+Cq9e+XmePuyyT70XleUBgtccQ3db2iSH
NbjsG/fubq8MpeunqugijBsTeorX9rywyhK8vhmKYDY0jy0a1k6EYmjc16ngUufXZicDtV4wTNZk
aZM6ry5+sB7ABpaOC7e8tcEC9TbNipbj0vl4a8LQwyMgJlD83jfV2umKJsfJIXfbDvv6HXBuz4va
hUjCVGse6fIapBtLUV+q4DdOrHNV2677TIuoOSQJ0a1aeOj5Uf63kF2Yz9K1/LhnQly9CNj44dLE
EsSuvOhwYVmjc1UE/LRv8Hvl8ZVhT0HI5LbCRFqO+/RhSfqsHHrb6Xpfs//d0l29F5PnoG8OKjBD
k/N6vKsMsq/zD5Kqo39YL2jP3PcNunN2POyTkNcXWsYp96BmtdnipjervdTV64qxz5SUvagvwzG+
1kd1ATD17F+o5YgwyKy5emVRzrnX1uw+/pqRKwKbdDrXZ3Ymn91fydk/oPPEsoO9baFuogXD2+Ry
0hFw+BZV9DduGM+jP3/Y1K5KFyZK89pucN1JSaxBFfztyUuX/NlQy/Lel/EtI9K9tioiyguwgrYg
+pqPY/eXBO3rp8e28/Zx5+rtoqSccq8JkRqUifOtbafUnZ20dvrrtHjv5tHGMPT2dunqdUaBWnTY
RIi/XYI7P+UdNut1vWF69Bqj67rgd5gwNEKCM0dbNa3kwaMeaqU/ds2RXmYs2LRGbYm8pPdw0Y2u
/LKAKumN+XfIqK0R6m36Kurq3aJqilGmRnx5K3vw99dHcUqO5AtJl2NwLE820URDwO/G2nEbO5Uf
hQof4/+/kAg7hoepgqphdQQE8Px4xkzLff//1a7KWvSfcwK3jguQTlfLJfK5pSZuGlrzYycXuKae
mhokjTc//9QElqTWZEaaA6sK9UUweUCodyuyJE4rL0qd5AUYh31Tonmxvyju935dX7xGglqgzTZX
7YpFXF0bxvPKZuYcKthgsp75GZejj1/ZsDfoZUUpynlJ0K98oap8P+Oeteu+x/5xmCHL5fzz+BmG
5dSLi0HgEdrGorzUIE+bghJVUVurumno+2e9MkJ/pdG2kLK8EFWnG1gKIttmfw8O3tiR9cKiO/PE
8SvQShfr53lrwbBQnYvoRz0+8TE+rpQdH0+O6Tmar1bSCwFGBZU+qJb+KYfu6PAuDQPneemrbHai
zC3/fPwk01zd/381V7QZ0ZLjBN7NqbwvYy7EQfDIhj8zDa65bKCEP5AxEZcuCLLEp1kpdhFDUFeX
gZnrTahtcMQFykVZv5SnldgazwwbQqQ57KqiYKyisLzMK3R+mRjvQshdm4LeRB37ZZD79kpdE2bM
IXReJVRcWmBWytl75/u2JMXgwP/T1UmVcOQcokrX1e9jUMWnFV9+dkHmCJZGOf/12HgMZqp3dwYq
GuN8E/4tCUf4rzz57vugBBcAKb/Q0E2xWx8eP8lgSXqjZ57ILVhIUmATnb/MLZCMPtrg08eDmz7j
bgivfKDtw2KJcJ17EV38CUgTkTVDmYXd4mXhVLqHtvY+OVF9efw006dovt0LP0ryOC8u/YodJOwi
dS43ElgmymC84f2pr79FQV8jdBi/jEt4jUeAC2fxB0nio/RWS+xu+gDNq/1F9E4LdoBLSYs8DWhz
XaaaW97fFKaE2nHck5LnyxIWFxQeylQt9QdvKeZUBk4a98O3RHRJKnq0VbZxc3BL//tIIksNxZDz
6D2hTrA0TFUuu/BuTEEcXrQzCOIhvPZMNgbwdZ96sa0UZJpELW8OaN4nnK3sUvgy/wQ2tfiPonNG
C6LMYAV6eyhRPehVE4IlQpKVrmI78txb07oSWTXacN2GT9D7RJO6RpeKWIrLmMvtSLaYPDHcx1sM
4e4Obxy1usAMyt/BBDgTv4ii/9BV4WFrpi/t3rRNbxWd+CxGB13jl0KST+tWvffZcvPL0BJUmt5e
c3JJojCSkSwuQ1+9oMDqpUsMFMHSuZY9y/SA+6K88nPWOKwpK0yP7/H307Yet5re1n2titTVJWTC
ruVjH4sC9eEt9Ys+3XDNuTRrChzQhk7jbbJdMps+RPP3KGEBwPsCOrhh/cwm6BoIp0xpYOvqMVmp
dpq3MoqZi67LCy5q4zRqhAPetp1FJF1KpnScyZ2Ey+FnEGNo2a+K79MCcPVmUZC/FY70Iu8WejTK
OjotWdWLb4/PIMOk6x2iG1tySAskuMhjXUrW5mNJijPhNsUXw5zrzaFiBORkG0bo1LA8c7rpmxOI
j4/f3LCz6VoyXS0I+qcKiEy5TKRJXP8zQNn9AA6mzHFyS2RmCAj0FtGEjeFY+ngIbpTej0F96Zf8
5HAIV9Pt4m1AcTbcslObsn+iOTLZGpWXdY0A3G1+d1X7MV4uqmif+Bwcu3x8bvL+AhK0P/JgPk+x
/J4gEXs8laYanC5PAOEDWuez8m6BQ54a3PitCkzyUZHS6nlzv8ZCpp4svlclO/Xxu2Yds5rw1Nkn
guXq6gXj1ipnRvH4pgYGrSRHIrXJuQ0LazJxze+3zW9oSaSH6hD7J5Ix+DNBMdq2/zyePJMdaud3
EQXeWgWtd+NR+XuhfVpEbAMXbnfgoY3Y3BCP6G2nE6JSkbgVskBCVVZzLwOrxDnoms8rY6m/dk9j
xV+IssXBhinTe04hncvKLgDpg3K+Sh4dY/GVN/vUsVy961TOZOzGKr6LDr4HS0PaIdUs529z+Zva
5LEM244uWdAT12+Su5JHWJ+X8lnaxDsN24HedpoTF2DMu4uOM80Paxw+97SB3lG9lengEweSc2H+
zqkGS9nR9B3alpB4A8Du6J69QUf58wZaPXCau46lZmRIDfU21Mnpqrho/BGaCwnI6eowjXn4ErU8
ZQsIFdad53qgneuhUFGvumC8Rd6nXnx3JwiW78KOUVcXs4m9IFr7FhMElsPJvfk2GzU5gObUod8v
PGzg1GvtyaPnLu0B8sveEyzX1qZueITeiirXknWTpOOtokcVvHehG11Y0hfDyuqCBPUSyepeb7nV
/I+gVjjXrwu90mnKhmTf6avDu3Csh3Xr3xcV3agKvIKOEuni/6DLPgVRV4d4BT14zQSIAm7JcJyX
79JG2WXwKR3d1a8y9vwW814UMh3HKA2sXJKmoTV3VaEqSSkw9ORfcWD3viWHMI2r5dkOaZbGZXcr
n+KjPxVHKARYAhzT0JpzbjkwaSXFK2+rf0no+inx3ePjg9E0tHbuelDhlghZcYjMfzTJB2XT2jWN
q/kmi7uuIBvGZcmLGP/xue2q9v5ibySaOohrcqsoqXnj3fIluYRl/70a1VmtzVNXOlmRDx/ydj4m
Tv4S1gXInOJuXx1IR3hB/7SNOhA+3xRvQQUTSi8FC/GXx6tg2At0dBdL2jvCPx5vY4BGo/B55Wc5
/zGPuES0qeaaHnGPjF5loBSERcpLfFxbtR/ATZex4KVkZzSfpLP6+/FXGNZcbwlNtjUQnY+vUO6v
CMTM1Jp1mka+///q5WP0UTalg5cPo/6H59dZPAe2iTGEhjqcqwX1w8ibaLwRn55o079f27xIt7BL
OXAXlvzf9BDNgwVxJWiP8AGjurV56gQ8K5NzN/3eN/OaF4dNMYdsTcZbl3AF2tpxhJhmZLF8wxn4
L83Kq8mfprbtuxgT1IE6OunJoWffRW3jHzFEzTqOa/HirfSdybt14/jNi4IDQ8v1PHcH5m0n6v8U
zngIPRvs0OAFOqSr2PhMJnfwblPkfkzc4qCI+6KG/nMcQC6Bt5YN2zBlOryrl3ybihKesJBfgrxP
+r/c3HLMmDJQvT+UJsKvoI/m3cA1eZS+BNMBTyE+fgDBCoCg0felX04EqnWVSM5LsF3GWVms2OCG
OgSsJ6oCuhFWHC0uOSVFkpyTYPq8y4Z1EBiUYHvStxjcGz03LQP6w+etLY4zrbt2OFNcEZWQ5HTO
qsnPw/SzASO2kyfH5Wcc2cD0pmdoPt6jtSZyFjyjKdEzzdIBunUBDU7h6Bwqz4aVM66/5uu5JIVY
yTbdRJDlZ3IEldGT+Cv0UvnkHd0LYLqP18OQRukNpHUZ5BsS8ukG0NJfVfSzd9137QR679rJtjl5
WlHmf/ykN82KJDpwrFABE1uNJ1Wq+U3y4XeeWFKzN/0QI9+/7fXW5c8lTBXJTA20jIC2S5JkjFj2
xTf3dAx+t4NXgys5BNRR63TbEnYZYwa0WMu/56pL655ZNnbTB9yf/eoZgk5+XbiYGp+cGP2ctx/p
9v3xrJuGvv//amg2MdTrC3+6QeiA9oCrl8fN1qZrWlHtvA5qrx/AIYNbxmDMgEs7uomz01g0T0Zu
B2FkKBrdnCQ8oVB8LgdbzGqaEc2BY9wg4k4X6VKt+KWo0MlZx6e+7S0795snHexFc9y48sIV9VBk
Y913N38p6i+h/CqmP31Ijte3ePn0eF1Nc69F3p2CVlJdLUid2shpb5XfzOGTh+rafNj1AB0jJrei
6Ir74o5Ve9/lmm9NEH3ZN7bmsFswrGt0nyPghyDkQKM5BQ24ZQEM66vjw9qCuayr8eJS8Ru0gNKE
bO/QSHF8/O6m4TVfpfMsW2CNUStohwyEo5dymdO133WPiyvg+2Nf+SsN847n966bPGpTPqA/d7Zd
DZreXHPXuR9oWwwb3LXHmdJV59xRkIwdLRulaXjNZbdgDWZvgUWuLb/wIn+JBX1amE2e1DS85ra0
XapyYbi+cIf4x7IA490Ook/7chF7wjlMvea5CUucERArFEMbFHZXXHb/u63ZhJcMHqvjwirCRb66
6MKjSX+GIM/nYHRsLft3x/mfdJkkOjbMEcTplRD9bejCQ0uHVKz4JfWxgY5FtdapC6qGXfavQ8Sa
HhoaYkY9Nw/ykwr6bPXFZV7y477htePWjUGS6hM53oJwPE6De1r85tLG/tPj4Q2LoGPFkhgoCULh
Xl0xn1XXPgOabHnzNwNDrMHdcF95bj8DMOJIAIPHJHVdcqj5AEqU8byiQERsHASmh2g+HLadG5c9
FCL58GluPiT5lPYuO3lrnG7Mlj69DffAp2iunCwoFM+iAk/qXGZA7T0L6qfK/SuICGi5P2EXeXbW
DSy83/hoC0QNcZaOHZOAq/RTw7B9kPimIMMIzd6ndglfOmnDKxm2EB1DFkOOdpCzc68vTEfF2mPs
9UemdvWqYta0I9mVQT46lAw35oJFPvVpUbEsAOO4hffDYLs6fozHUMlwJaqw8+TJtAh4kc7SMrZh
anTQGDQQZbSJarwlimWUJz8g75XGNP/12O0Mi6sjxdaZkXXjGN7pE/SMxGkji2tRkSxgNj5YQ9wV
aucyStQlmT3EFLCktIHog0q+CJGkYzdlTCUp8O4pbtdtN8R3V3hjxw01b3ckRL8dcK7cWPm5pMAg
Te+9Nj6gNf9czP6tqA9t/M4Z1yNtk2Mbxy9rsqtGSRIdTVbSeNoaEcrntnFvU5yAKjayhN0mM9Ac
f8MBLlaXgT+XVCdvmU5RGAJxuR0fm4HJgrUzfBLL4KCjyL+JEmHZvKZJZ1kPk4FpZ7cc5rx0RBXc
6Da9i2MXVKj8nVOQLOE2NlfTy2vuXU2yk8CGBehzn1+SebjmYJPbNS86MoxSFYWd5MGNj93vAT14
mZqtLLSG99YRYfGIDrZxKINbP4jnfvJOQ2MT7Hq7SkESHQ9Wem7eeWyVz8kFOPr8XB/lOTyMBRoY
xqw82fpVDGap48KcMo5qRy2wePKrqr7PRKR9znZOvubJ0eTWhK58usl+/EqL+rlnniXaMFglvS/J
q5AAJ/9WtGrEnXHtvO+K/uS1w0s0fBtkbPEo08xoDutWALs3yYiZ6Z7rnKfdjy78+NgoTS+vOas7
03iO2gEFYRrJdPPX1CmjZxDwXJBJZI+fYbJNzW3zcdvWRRbTre8BZBkESNfcYtkXz+s4MLCm+8AO
K/kcCXnFBXI2LcH7qhtPu95dx4KNBWDiYNWTz0q+j9wvylb6M4R4OgzMFzAY2cIe18q7cHLbVHkI
C5H15Ae1Gr1hcXUwWCTWZiQrLNNBM4kvoixuwGqwDS+JY2uxMeQkOijMlYkU/cZQefJBOR72mYSI
EW2/RfwSj98a+uHxMhg8QIeF+U1Zeh7B3tDJb6pI3eBX7Fmcy2CdOgqsId6meM7kcwFAQHuclcUw
TfG1jvEKEAspGjjNM03XDAp66XZrLxEaLNuzLUj496b0jQBFB3K5A7b8FSIEz/55O/lHfnSOwwnS
Cif6iaRQaT/1z1WG1shje96ZuxHNmzcVFQJCivK5QgLdEpBCttloE9gzrbN2/NKxo0XkeXC3+fPW
9uniPq/sx2MbenOhI6rnHvUQbQ168/yr77fLpS+dLS2WwkaP8OabY3RtWriAfEk/B8F1HdRtXaeD
04unATiNxy9vGl6bmGBsKt76PkhKsc1xRLlRHb0soPvcNbyedVBBFt+9c3F1Y/FCulvnqw+NZzsA
DC+v5x2tsy4N7jTBZRjJb+HofXPBVxZN3td9L3/fY18dwB5alPJOkeDK1HoIB/LcEZlhu7NkTW/u
omBMv///anjQtbX56M5AmPQhtIO3wxwmP52wvSb5YEFCmCbo/v+rRzi9g/6AssT0N/wgm/pI8uJp
Y7Yba4Pl67lE13YLUUtFrmoNhwNnw5hVLt+FXcT8aNFJ0vHBDSVI0MDbcZmr8OIyishc7Kk4Yngt
Qpmjea1oAMcC1R125xxFze6QNDbFVtPcaH5Lpz6poQ0cQC/MOUF28Rh4ti4zk+FoPgsEkSDJfWJi
wN9ZxA75Ii4s+BQqWznFYDd6StH7IvaSBTRxPS7avVZe5ni7JK46PXasN7PtiOpJRYTe3Du7NhjL
woKj1S/o0qkFNNlfxjyNu1xlfEYaM9QLbqld2VgCasOS6PlGx7YZkqfYqEkZvfRNcW1Vb9nnTENr
viyqpJbe6OOLKnr1wcXvS2mZLNPQug+rKleurODD1D3HLUnRdGyJfgyGpGcYKt6iomtbch2T5WXL
t3Su3G8s9NMIdYHHS216e82JQ4nrrCQGU3XfnBzHS3tmE7M1jaz57+B7zhKzO01uvWViXVNlhfuY
zF/z3SR3RTTUJfY1yFvIST6VlH+beb3XvTQH5tRBLd9dsPVU3XuSrAdOwl9jkljO9DdzgIjqucW6
ikk2YNe+KgiAllK9QGDq0pXleZzrK92YhXDK9Jh76P7qcAFLzMI7dBtg9/8D3QY9/9LS79BzTomt
3m6wTz3PyEcGzn0gp6+yB1UDrkurNM7FF1aX3kGhqWKXieqpRjEyJoYAPO0ug6yFy8fMKYWtqevN
PAZroXmvh4yo9EJoezmzPBD1vnGAj+qqVKk/2+60E/2G59y95NVizEPHZOR3+Ih+CM6lX/8Iu2o5
PJ4h0zpoTtyypGLjyAmouba/Z7878tL9RobpJdjrzXrCUZdl47ZIs698Cw9Krae4t1U5DBuFnlgw
AoA8Xh488Oj1YamzCu9pFeADezw5hs2CaM6sCkZ68OMGV+k1F6/iP3tOzhW0Rx8Pb3h7vWNkBe+j
N7Yx2GbBBFvJ7j3zXYsDm4bWHHhpg3qiFeY8Ivyjn8jD1saWbd8wKXprSCsaFg5sINeeT2EmmvXD
gCTm0KrWEtkaNh+9MUTFXbCqtYOi6VAcKP86uN+jATf20XWD0vjjqTd9hOa7TZ47ILvBNl0qyBwH
ecHSMcLlSbU00hI3mB5xX5pXbovuL14rtENcxSCOeSC/iIUdAZ/bF/HonSG0G3LeqRHZnSu7rOuV
e6iVvx32zY92AnNv3OJqQ3I3yQA0Xv5VVtEhCPn58fCmJdZO4aZNJDYB6V0HAOVmNKrW4eeeAS6R
J1mMgtzjp5hWQHPfJm8TgDKG4BpAIWiGjEwFKMzo2Eg/DR+hN4cEfG03OcBOAc/Hxe7zlKD4wMrD
Rn4w2e8zVL1NZFyDigKeBUMV40VG6lQU7ud43QXuBT3J/dteGSmbOypqAu7lPIrP89gfcpV/cUrb
3ZvhdNH7Q2pX9eMqwL0M9Pl1i/5m9fpnHP32qa3pzrDEeqPIHG6tO8yg1J7D7ntbtynk3b57w66r
HUyP5sNLFVYK6wwLKpvnlol30WSrEpveXDt4+UxpESwRFjYK3Kys5Xjg+eZnoyA2EinTIzQnFp0Y
QWCJnXoEYW+mRPMV1MXtE/zOto0ajhldPkwiS5VoKrqv7z3vkgOFBHW47jvEdDZgKFclOWMwztEd
3LPviPgYxo3llDFMjt5IUoKrVSxVHVxDL3hqeZtSf3ra5sqyw5mG1w5gGfAoVhFSO9dNLpuL3j1e
3lbs1Lu2Nr1jpE0aLwEd071+VbwEffmjCtBxnuzCskVU5/71cNPA+pYHV9r75wp0J8Ma/0wqWwHF
NDn3/1/tOu7WeyxepuDqQK3PW/w0dIfTzHcWPnX5sC6silFFFJMjw09uX1+HBt3n4E349HjyDbua
3jLCeRd2BUP9BxR27+lcHZ1A/SlamUW1beM0ONa/96qvZsgfvGFYQxC/q6ZkYzq5SRFnKEd7Oz9B
O4CjteK97GD9fte+K2f+VA/FcfLnS5kHXx7PkuF41PtGWo9MCZ2QtvA1aY61mCh4Iuiaec3411oj
VyI+RFIeP8swXXoXCUchuhACKx43g5sORKhD4A/TztE1X64oXyECgfWGxumz2JjMeNjZsEcGY9J7
RUiFC4W6gyeHhA2HuCw/+jUERSiW/yR7z3bcmGbo/vjXBjU5URy3SFZlPYWHvBBdthL+9fH0G/xZ
bwzhExRbvdBHEinE36NSX/oFTSmFVfHONEf3j3r18jmZmKxn5GHgmalQQCQ36fSgO+iKD2wfR1mE
wPy/D8FdDJvjtfeuS7m5mYJ/pHU3NIfHU2RQpaa6rhiDdiu6jxDyAqr6AvvPyhx9v2jPkQRdKWva
TWvG6IV7wU6r1Vx8EJxXRRCSq/CapyFajpP79+NvMdmSFldHyer0uHDzriR2bn44fWw8G0fu25aE
ss9/F4H74ARQSU6uqKscY6c4bmS4stWma/i2IQHK+9/hSYROuWhAvDK24rlyQJDDoheIxh6LYRd5
cwS0338f0QSBEwYCBRUqaC3TktVSHcIcJTXLut7f9X/ub/EAzZOpcqgzjNM9tSfoFL1W23DdCggA
lG1Wgjxb5dJis2+vM1A8//0URyJ67LfRAzPZ2p9VEf4VuNEu2kd8xv2hr3x6oyUvR6pw+Sk6XKty
KPq8uHwYLeGdaaU1b87XgYB4YMbpE0xPvfuOVfWWemt/aFcbuY1penztCxYu6NrBVv2oBPFLUKWD
on89djHT62vOOxNgbKAlT68rKzKwO19Jvn0dUaVQnvz9+BEmO9K8eKBBUhfYt69uDI27rcyS6Ke7
AuSJFDZsfsr11+PnGFxa7xdpR8eJmhyf4pV1NnXsPIAxCpin477hNZeOQjptinTrdUOAnXj1mTN+
Vc5giePfvs8ietPIXEEScMU5fC2XJuW4juDdh7r7c4uadJEIBEST4hUsrm16mObaMxgtJCTSvGse
TMferS8jCGgFOOHmNTnIuckq9ruubXJUpoXR3Dt2mrhpgwAl+HB6EgN5WcvqwAMbN6BpeM3B+34D
MAASwVel6OXO2bagwtnO0efH627wvlhz8LUsiUIGTa4gZP4tmPp76DbL3mF6c82x0Ugb4mJO4pSY
u6fEr47USf4OfWaBpJqG13ybxiuKj96GE6JKXgovyTolXsS88wDS20m6JnLrQaHm0jPwfWYDGGT8
VIDQOzk8nnlDKEP0phKeDMG8eDDTLd5Ac0ZTHv4YIcIp+hj1o+Y4519dIK78zXYFa5gxvbXE6d2R
5y5KqWzN0Qc5I7QMnvzexq9hGl47sp1kbMpgxnp7/nZqVX0ATfw1cGxlGIOl6q0l0cz7SS41uSa0
j45gzwvOfu/ZmHsMJ4XeXRJHbQIErEuufBzfbeA5r+f407IqKAzsq/iTSPNkoYqBy+nuauGSBWGU
TYN/YmF5fGxPpi/QPJkKZ1rDuKTXJggzVmCFewgqE/o8uX8+foJpgTWH7lkvq8bBHIXOcFmAcm69
9h0NWsu2bfoAzaFDd4uieKRY4HK6rtN88PPyKqZfSW7bqk0mpJ3V6OlsgHQmkF4It09sDT6EtvPN
MLKO4hrCPExkjiCmduVfvA9uYJc87Jp1HcKV84HV4L/DSyfhFaXrA4PwHu9tibNhUfXWEW/Ii0gu
CbluqkB5oX8qGYqEPrXc/RkWVYdwzarIcTXn3Be1vzYNTWeXfabdP8x6/pqecP+wVxFwO4dgNgoZ
suZp7lNc6WZTXv9RbuIU5GG2bw00111Qyu/m6X4IV6xJZdKdpAQFF7gDHo9vMh/Nd51+qTbV4hua
KJnTdo7DVBXSUv81rbDmti0STc9rneCq5uaTGLxsdJZPQ2WLtt4uUBGdQFiCRiNyBsxN6Fc/xeAf
QWZ1kQF7305+FhS2w8u0zJrvFmRwEE4U5Dqs5WkD7eAg6TPoU7MmtwHaDaugY7qGenJW5qz0Gs/l
1wTI/0NY+ftu0ZB4/NdM0USwQd4bjjA34ikQU1rG3QdmpfM2rIKO3OLVNo2+W2xXOctzAIr4BIiW
hqE/K06OQRRbrksNq6B3ipQj6OfLrqVXOXxKykzWkPS6OTZROIOlUs2Vu6hx8jqUWABPpU47nWcn
ySYuTru8TAdzOSFYI2G/CFDKXKSNs8ls472tz+XfuvUbFQWdPpgGXjf6MdBtUIwsr91WT0jHxW+y
bclJuRADqLayPzdrR1KHLt9z5LsIiWuZkZwvp8ibQkuyZZpGzeE7Z0C700bodVbOlYJCFVnvJRT9
5fE0mobXzmk+1+7Go5Fek0qmvf+1Wd9z58e+sTUv9wfqqztl3XXtkmwkyWeEGCDBDj4/Ht7g4Tru
awxWZOkESwTaleQY5v10HCP56fHghnnRG0tkSOUCyBpgiOv4jbXBeC6CAnqzvjv8fPwE0+trEfbq
ey2t0VhyFawn5MgcRoC6CHPHFoKZPuHu9q/OUqIECDcCnEOD2lKn205VW3+ic2MrupnGv///anwZ
iTl0oa58LTwBwvnmMI/LiUtbpc00/H3eXg0/olFLiYpjE5RJhYx/oCkU2bdDFeeWENi0AtpB3c60
i4vFpdd+Fs9+Xl/EYGveNL285rXIN4WYKcgrlepTZLaX0PnBvdaycZteXHNacDm4U9VhZUHSlg3o
tglCG4DDNLTms2sZQGhMQZd+qBioTAiZ5D/RNAmbnLthYnR8lxdsfRF3NVDD03iWef/R4346RfuU
p4lOAOx4pUyGGRid7a7ZIrviRGqf7duKdZRXk4ROkJdYVDmwkwIZzhoPp9Wx4dxNU6P568rmKhex
AuFp4Wb+yp88YBJmZeteMA1///+VP4FwIR6czUPqAU3lKEjO/eYf/M6muGQaXnPXheb5NjflhgLR
cOgT7zwsza2N1YfHu6VpeM1X6TS7oRuiguMW0/umLp5aF1QXkW+JJgwRl871uzkEzaxMkas7seDQ
NUNwJKEYP0yOcI+kGUAdEfrKxmB8X9E3ggud/Rc0wnFZjNV2nYFwmRDP9WT7zBDMLx7Zd7oEmh+X
dTwta4BMsMjDI2XQe+K7tLkjomO8yjJZ3UkCpVCt1ZaFlQN5Z2fd52M6tgsUwG0cbdj1/arz0tlr
EJcmaBmKbWhxwwano7uWvNoi5PR4+8GFpoWADotaS0t2Zhpcc+GwabalQZnmmtT+MfGbU62anROj
ue9IQWye43bl2vcBKb77ScDbYz4F0nsXs4STdJef6dfWRSRYXQQOCk/NdO0lLt2X8MnvbImToZqv
MxqqTcYAJaO0EpfgzIDyUnusW+DDXdqiOucE5UFtJdZdyf6LqCFnt+ur/gezRkY39+HjgCXWByY/
l+DIWcPxsG90bW8i8dgPYdKGV9p1z2v35wAackpsZKyGnc/XQonJD1TXgB7q6kqoAIeA1rd/uhC8
3vfuWijhegHYylQVXlcu3jXOlHGPPNfCFoMadjodruaugz9DaQmYnSp+7vLh3FXT1XHWzO38fRar
g9YmkQP01XThdZjyTyjYhX38qV93NS0SneKYz16VI78EXFA6x7gmHydSPCmygs263Jcl6bA1ZyYs
avycXqtxuqxEQqAwvDiFje3KYD46bK1buFPKCgFXxIeM8fXU+f2Ri51XjTrBcdx5Zd85KFSvpcxw
T3AeILzKQPCyyzx12Nr/cXYlzXXqTPQXUcUkAVuGO9i+HmI7sb2hki8vzCBAjL/+O2Tlp2ddVbFJ
pbzQFa3uVquHc4DShZyji7pQ1ZC3tIifMFt1O9UqmheZcATLxSMf7SczdIfo9HF0BvT1JRHT5tfr
u5dov9ixZo96yRsjX24AcnRAisgvSx6ZFTu5Ht3ne/5OzX+K6jxEvF4C1qcby/JuSG/hPm7O06J6
DsgEJIQRRmu2td3gjW0U7llPKcLe+LdjadF1AUmWF3vUlhqQHMWcUiRY8hswmIYtwgrqqVJQEvmL
0Mb1YA5r22fLTdxYUWZqftOko59M/UM31t/3fcIWUX46gAz8hAljyJhOrLoDYgwuyzTSi1RxvpKI
QoQ29rxqRTc6mrlZNR66DcYK9PWqLNeXi9ugyfz33q0it6zJBUxAX0dmcUiHPZvGukJ6tBuKrHIL
IN2w5mG230oV2odsv6KsgQiTYQKvuXBeOwfSVqZvu0R10cpW37To00maRmF4OZqpLzOPkJZ2VaXC
bXf/ifYhjU35P607lnZK6xbS0JcaM79+kd0T956Wh0YFgP2lGeEXti/69AtouFhSl+jNJYuH0EiP
CfnV5VRxv8rEIvjIvk9d4MtCLIVe+xb/SVXsTbKFhcDGLVZioa+tvuQWR+4U1J6rok4lk4cQ1Cxz
69hGi5XZ3KFGdZoJA6jjnowphC24xNUEslxXYfGMH3IsDCB2dy0VwpbsXHxbsdpLl8rx6gt6QvQq
rO0PTVfsWyJu8WW1ouUoM9quuVjNg+ldChbucIC2Jz6oPNNipedCPxiwHDX7lKQVELmi64vLNi3Y
JBlwIZc9hF0BQjHvkigbVFPJX6f4sfHtDD5ZjcZnbelmyBqZb/fJvemPcZjqfnaegd50zG+aX93h
+lfITnX7uk+/1OG33Zw79aXLXqkNDANAvSqWlglIsM6B8mktdSxtw/KXaFLhM8q2LBhnQfqm7jgQ
cdr6Pm4C7t4XqtZxqeAF88z0ZKkye7BuTT0GTbyVGvcDM6egGMBJBSLF0i94o/v2nH+MrfHU6OlN
VgwsMGk8B2m35gpjk8lOsGReFak+1VCA3K1Cq40xb6oat5AsLT5K0DSd1jW6yS7rOB9ylkTdopov
+htaf3GfiG+SfIlBuLcdjfu63LCz8baGBSDvvaA/5KVvvoFZ+DQonIZEDcTHSda7BfoVKtzk66OB
AKS/m3ZBJdie+DDJh7XMpxHSr0fnAnULHGPc002GpQXLxuveMlF8BJiZ+WfOX5r2ie2qC2FpwZSt
eDAczFdvZNHsucxMDBInJ8DWKcxZJm/BnLXFRBuXg7Ptk/yZF0swuPHzEKtCEZnpiS8SEAPVnW1s
niisfpJDe0xD6Px8gzzeQb+l34of1z2eTP8FE+cub+0OvZSXYrgj7nNrKfRRtq5gshbgxJfYgNKY
1tuM+A+0bwtVvDW3O+ULuxIfI85kWo3urvFxRdQwJkeDnwwCcMz0uEsm4mskIUlTpC2pLwh1dHq3
EEWOQhJfitMyoBpbOyB7A442i287kDD1fXvLDVxh2VvHd4YP4kOkMCfHa5mNi8Z7XpcT29UKYnti
wrGdAe02ENzwjVUFphaZC9zZeg+q5OtSl1iUmHEsm3wBQwuADSeTBNPo+s0ENI1Y9T6TLS8Y7Ern
0kypCXQ663+L9m3tvq2q3IdE18XpmDzf5m34tnT+0xm8s6MkTJFtWrBOky8e7ckM60TzNmM3Cf3F
Vb5XZkWChQ6erne5bdQXTjHAk16M4k/r/SRjdP04vxaKKw7DLEPe154JmMGE6KE12KFbqioDX0vF
FQdhSr0hRrJi57X7s0zucIP7ym1LHK8rjsCgrME0A2Nyl+6tPmu+4TevXpBhnOrchGnkhevjdfnI
PmI7lk+hJmH6WPUzPsKpGeZrL24FeP5dLZe2Kw6/LBz4eUON24lhcgdj7Cif7CmcYOXtuD9tuyEZ
r/MGK3fJLS+euaOIBKRyF+zTBOfsVLIVF8YTmi1PxskNjfsuAgJ8lEdJqCl+R6aWQri8UGrPwP2D
ZApyXprSX91R4d6/NihX5EihU1OuwMPmt2bFn9ZxupDWigCVe8itRPETst0LNmsnlTV2HW7rUX9c
il/FrgYg2xXHXGgGqEgtxamO8c9Ze2v0x3l5u67nfyOW/97Wruv+W2PqkmvFrGHP2il+IgfjxG7d
5zWwguqQhCS8/isS2YuTLu7oabVRpUiQNfcxO3CmBfFwXEpVj4tE8K5gras5xnVnwMXrZWR353lX
8yMEv3mHT+aEGptdJTnCPDef/ca8G9en6wKRbXj7+6eFU8cu+2nCwo3JbojrBKW1j1HEFYdX8klP
NW97MrlkPIGkI6pX3HlUBcIn27lgoRh+L8zBhL50Xha0zRhMUxHuE4p4nSL5sZpbUM3onzq5WN3r
9XUlvlycWhnGhpm0Aqi0w+0D7X5XEyoHiYq5TrK6OLHi1FaSlDV02yPf8EgyCcjowWp9fesSwxGn
U/qOLs7aIU6viucmeRi0m1J/nbI9JTPMn22R8CctLOMktfIJZ2ksh9J50s0wNxSESBI1EQdTAJKZ
WQWFFiZN/DsZTO7DlhQPDJnEt79/2jbP1nk24s2bOLfcrpC7PpmjCpZF5hDFiZSJaHrTLFidH4ZI
j+qwCYqj/WwemkNy2FUwg+SF69RZWjchNoV45o96uE+We30fd5z7H1zhomaTvj0ZB3P06+Q27QCG
3fiLqulGdrKClS5TuurNACtdbHoe8vS2VA1o/01ZfHEXiWQmaeuZcbO5W/M4fDdC65atIQDIo/j5
zgqsSOc+2A96Fe+ELKYR51MqTKPyPoakvJMJNo0DO6QH90V/AHJ4NJ3TSOWRJUYsDqsUM1gijBmf
RcYlmGfntHZWREcN0CS7sJZsVxxYGdex1Jd1QZ6MvzFv8Ms29bPp+3UnJLE3cVwlJSAeSXU8LS2L
Rn2noz4dh0ByD64vLxOPYM6OYWulYeEYtMoNCnoo22OdmL7n7HNFItxwzDPNBAhtc6HLcejO46CI
9mRiEWy4mCwAm1TwzW7z23aj3Ls348N1kUhsTAQZbvKxb8cFBTotT8ParENjVt3fX2c5XHEyRR+T
oc0t7Npyj23+CDJZP4lvwHvFHdVbXrZ7IQxGLpjAlLH7tDqgHDqpgOMkEPauOIuSO3luuw00JT27
R9D53vCb5tz5RZiEqpFHyaGKEykA6mt5t0BZ0uRnVRz77q1X0RHL/I04jtKkms6yBHZUfAfdcXLa
CiVj0Dc+MMAC088OqqlQiUWJAym1na8ZWmGWWy+5ZdmD4f2oDN9JVOgfEhUSJ1IGMEF5y+ott1pb
f5utf+I1CaiW3+q563sAZ7luA7KT2LTr0y3fLEneppsNzIZzbIB/BxDmY7sPwA/VbcF6eZxnGFWD
LiX9LzAI+A4etqpHlWzrQoxsNDxjfaPjCiaHpYFyJphjHgtFVVZiXkS4gLW6mc2qRgYxGSzfckAI
Oe97fYvkJejNWtqR4KKKyx9uRV+8pvmx6zDFGRPPAuKXacPrTCgPabwOFozdNd0cXl9+e6x+ETiI
UyZpzzFqOkHhO7MKifU9Nm6ncgnXPPbrOVocR3FVSQ5WRBa2ks6F5CfUrI2ngoR9f5OqlpYYlQgn
jInBBRy/INVBw3oGIrdh9CfnGCODq4SPkVS8XBFVuFlsrcoAQ3pp/kyRHRh+HvJfNJze7MMUJsHm
RxPFgctORLDeVaumsSoR/8ecPFjW8BpXGC+zaBs2phkC1CyaUhW1iexUBFPOk5hX82YQZjr7XWaE
M+doEVPBK0nsTcQYnsqkRFsIrKJrHviKfxXKJBORYMder6djliGVWRkvqHydY/YaNxejBk/kGDjp
vuBNxBnW5zH10KnVXOLimaHyiKrDLoh52xXbngqjIV7mIOsykWd0hEU83QXgg5WFpJQRM7a0C55H
dXp07MtY7BOGOHkCDt0yriekFzEPWumJTwAynP7vug+SqIkILRy7zeQRFKxvl4qlfoFg3M/N/tf1
xf/WRb/wcGLzkwMgmgEFTffoNC9Zec71yR/N3zx/XeZ3DlZJUuV+Pr7G8auXF76ZvzJbkVKWOCax
KYoUfTxxhqhloHHg6idX/56aR47mOaUiSSxBxBvmtHMKsF5s1XGtDhl45j3DeMQs6nPTteccbKlL
VkbXJSk7JuFuHhozzosO1UNnxhd09G12wNu4b23BopkztHhr4BXWgGQjAbTVed+6QkCdO16aVDaO
APWgUF/XcM4VBiGRhtgnZc154fWGs9wOehJadhm2eDxe37Qs3BUbpfraIvbcbeFu55tH92hH88l9
mQa/urMP3TEOVLUa2UdsmvspUpwZxicxRImMTVX7sUsPtqlqC5JcLSLIcKpzm46Adrsk7Dc6XJDZ
A/agNSlEJNv49qufNt6DEn7Q0NR4GarnDpgn7U7SSwBh/HtlYCMznnmIbuvam4IYI+p+5TgKdZQ8
L0zhvnWTxGZo9K4vGj+P/J+sOwMTU+tchVRky5v/3nsZE/Bi9XCkTsP8lZ08jfhMj5xJET/LzlSw
Uq63lpt5YAxzSt03vCzimB6jhWo0R7a8YKwrtzm6gWdUKNmlppe+fytVs4Gy3KTYDpUk6awlqGRd
1gceduf+SCp/fSrOmz0550qRMJF8gdgYBaSNpZ+ztbnYsTcG3MP4kJl0mJA1zSlUOAeJ6osNUQ46
yYtlxhPJeuZWsAKxNajDGM1XpAz7IdCOZQSGaYXCygJfsUeqTXqnZ9uvGUlUnuHve7/Er8WH6eCk
Qfl9CXmQRqrnt0x+298/mXVXTRW1HTgN3W78iUyvba2DHH14vi47megE225n3RjBv9NcGmcJGWpo
Ld1Zgfnryj/t3NIqgKkDKO6STHbYO0WQd/uelmLDVG3p2UgpjJos2HDLAtorXhoyaQvmzJw5nid3
S2jF3C/K0rfXzk88RYlEJmzBmrmD0iXgW6E5enq36tYPrrPT9XOUbFzsk8oqR28mimfLOP5YynMJ
dIE6UWi8ZNtij5SZamQwZ/j/tuveUi8bA7uyV4WDli0u3LeDRd2utjI8KVw6HGySmw9dNata02Rx
g9ghlbKlTEnPt1cqYGuRJauCIkjOzd0SVmEW7rRSsWFq0GvGOwOP4RggiIlm+SMJueqOkYlo+/sn
Q5pYahh8xjf0cRkOTRIYXrRPa4TLl1gzGe2t29+eekB2zmCvmsFwFHjWqHqYSiJ+sWEK0z4A4esy
75jykzagog4G2NjMoJ1FkKlyTZJbXhfM1ll7iv5ABBFGFw8B6w16XPOuPi1L98vNsvhxn7gE+y1X
s68JwUHM9QOOgZPbeQ6uL/21mJz/tFAlWUFjAy0xrkWijk73ZW6F80LPlpOBK27c5d8csZ0KC08G
K+DuJ3JbFeHU3zCVu//6DByxmapbCyCEE5Q6M7qENknuaQeKGtPrfRD42eF1MX1tCo6IKWzNDRtB
yYvHXc4w0NBGHlF1msmWFi5a7g2pBfoG1AN4fBzJ+jzuzEA4YiNV6zptxrIROaX8zOxDWyiURrZl
wXzNtNOmiQ/QR0wDLGty1pj9vE/QQtw8eXq88gzSsPvST9w6YOk/11f++qZyxNYpvYq1vhox8tKW
txWI27KgGf7sW1qwT06zckw4tGMg9GRPP+PJeuCq1IVE2GLf1NgmdWEskMgADGuzK0PWql63EpGI
bVNgEAcAeo1MEihKTtqchpXmvs3ePuJhR2yYsgDsbcVL3lzcDb6d/STc8fvy6brMPVxC/80lOWK3
FKkgdc9pt+za/NMo0t6Pc3BUEdcf2/U265CjxTSSr00qwl1J/O2IfVReV8SAHSmRd7tJvpVD0H63
gx600BS4jX7Thc3ZDItDvyuwctxNHT5dvu4K8JEmtWEI8RKQuvxemktE6awQn+zoBRPmbM1SEGBi
DpHcxhxoTUe+C1LRdlzBhMcee6cEJ1OujznB/m+IqpVNegbChbsWWWfzHGu7hV98N282CnCH+/Rc
ZP6EJ1iQnhgekZ4i4JdJSTBsvSuXAlNy+BTzz+q+e9XR5rvep47YcUWJhjkwE+c78tPYoVOA3a3e
P9dtQ+IyxIYrj1ONMNLBPxMjYIUROVUfXV9aIhGx22och5JmFF7U4JgtACRngvxDrJeKm0W2/HbJ
f9L6zDBBSK/BxiyDgo77UBSj33qK94TEZYhIwEXSNCYqE4jWQPUaM36qSPPU2WOo0/IX1dPjUG11
bHRYXJeVJLYSm7DMRF9ZryEycdhLx5/78lfvJaBwe8gnFQqV7KQFM65ImcQYEsUn0dyPrf/FRLF3
2cKCEWurM5ZDgch2NNNgK0eNTDUOJztjwYYTbjPbw9A2bBgh+TIDW78OHfNln9AFk63zrBtj1PQv
mp4GczkfPGt+MjrgcGtrZPJ1n3sW2650NOuCiJRhssE5pfZDEj+UlqJWIRG92GlFKoBNmjOcTq89
2u5DqgqUZetuavrJtjqDdugMKbbhF9uIcuIah2nWVWHs1+UPR+yv0ktgB0yd4R4RvQXOmj7p44+O
J5FhGT6ZjaBsVZVSiVnRTa8+fQepK4vpm3erjOEf0vLA1UrE+29ZWt83Zq1IsMqktf39068kWbMh
e4L0zwOkXuFmL23RKVo/ZR8gGK1VlVk62HByY39TOYfY6fyeoFzUHHpdNTsu275gv8AdHQeiIfQn
/Q1IEWNr340odl5VpFo9sDxh78m3uT9aTe5XncLnSBwDFUy35G3RtrzGc0W/aPMdjYEL+HjdK0jE
ITZdofKIav0I179MKCxaxZkoWb4luxabrRqa58W0wp1h/CsEB9MvbyJP3ZopLi1JP6kjNlzpeZw0
JMdja3oCPlxEDtqPNkiAMxDq57T0eaQdzVNWBMpJaMmDWmy8SshigYAOd8q8zP/0PdjbGH64dE9o
4jjsOw7BhK21qcZpyXEFsNu57gJd2X4v27xgtqbTl9zrttBH/+Ga//PcZ6u4L1Fovr5xSV4PHHn/
dgtr3mtlbsTV38ZqcthmrdmtE3RRf64OcaQKPKW/I9gvMgL2zLoS/Z6XreiYPdHz+s04oskuYkft
ZVbYhaQYAybDf39PjfJUn5IECcTX+ZCc6sN46t/7cI3KaDmpWKhlJiIYtjOtfQ6vgUMxvndmZDdP
3qS4hyWGLfZk1WQFvdOENK4D4IaWpFHW7usRd8R+LCsznbnPsPSaRbZ2MFW5YYk0xP6rrCCpNSbI
FuR5cweGsJOxtBGsQGFbEgv4Tw/WmBO7mCFs3kcVfVwJaJ20+3ZviC72X5U1SKm0LXc7eNldR797
NsRTqkCgZLsX7LeAq6tzEy1XND/Z4ynLR78HUI6pIkKUCV+w37FEx2QKqP/LWuchMpHGyAAiHF33
DjJlFIw2RX6g9bYh3YQ9oh95TILr60oCBpHFXSs8x+k2I3WM77R+ru03jSM7poU1VVzrkqeR2GBl
gOHFaj00lLjNwUNIO4/GIXWyA5ui1tDvrBH0r86kuNIkZyy2XPHM7Io806pL7ZxXrwCO4Ydu/rGb
t+vSkhyx2Hc1k2SugIoM1zkwgM/qhT/QNoinnQk5sf+qHgZwEec4DdvWz7GuBS0w/69vXXLQYvtV
DZpXmhZedYnbJhjXcF0uevKzbKKWKxy+REXFFqxxmtyUxm61PS50PC5Uw5GS3i5H7LByCak6ELJt
F4kDfNwbdtDu81/m4Dd3+sGI9FN/qylSJ7JvEGwYSPJ0IKRuLoXjREbbnpAnVhzA3yaEL9KKIvZv
G9OljFGPQne+9+B1of1qcH8r6XfRFDZ3c9Q+lK8kGL+3hzTa6TdECOCU8Rn0YgaKhciQtuj5xCy7
4oNkshKuXrJxgI094pXCs44jiAjiWmHFEjMTu67QjpOZbow+sdjoo95qwxig7B2oEa6bgmz57Z35
6f2leXkzzCmWnyfrFuXxzCflGQytCjuQLb9Z4KflGzeuUyfGOdtVdTRJeki09tHLbYUPkrg4seWq
XkptmJC5v0z1o9e+MPfdYbnvloqpHVnYJsJV2VVNbSQgsP0jistBD/wA59W4oQeGAqTf7AuuxAas
Ec3PY4VuxotTxP3BHlE+Tb2pUDz3JKopdmCV0BfLaVesblMfgB+hjTGefcpj/vt0URRH5/8MP8oR
PxjrLUOWqZkO1xeX7VsImbUJZHp1As2srOJQIXm+gnZy39KCtRZjVQ3eiKXr7txZZ2VfvkTbxZYr
DuINDTchhgS9mzQLmXkqVSBFspeK2GiV5avZaDY8DKC6hoj+cU5J5EVF4+tDYOCxMpx6RUpG9hWC
zbasB0lTgV/SLT2kYx3E+TcjVui6zKTE9qrFLuo6o1g9v0OD8mE9gfDztUJNJ43iQGVRsk/Y/v7J
7fC6BGiRs13w3S99eC/Mu1xVOZUtvanrp6UHrclTAvCyS7o+MjPK2Iuj6pGXLS1euFWb11WCC9fs
vwGT2Oq/NZnCmGRLC5Y6Gx23425rDKj+DFoCPMxvXIWZI3HCIhwum5ibDXx7wNFTUUTu1Pm27nv8
5bqxyrYuGGszEXgX16qQae4wBUv8se8CpqS0k+xe7Kwap3kGfSR2b5RJMK3BkKPY0jws3b4o6j/d
VXXOh65DmJzhsTI9eyoKaYlYRASqudK1fgI368Uwf89FwNzn0lO8g2RLb6L6pOI1JmrLuMSWi4Lc
YgLinyop71CSUkhEJvHtZz8tzzMjJ8RBzrQYsgNoXt3hCcRSUZGphoQlN4cIP6WNxpCvW5yXaI+8
vrdVpWmZXAT71Pp8IeAIg2NczKDwvncj902iyFbLNi1YKN6dqbaOyG/aZAR8iHZI9T7cYUHUFh8j
PCMD69e1+eib/3ns3AE5tSu/X1/7y6cU1t4+59NhTok9Wk2c0xMoGPpHb+I8WIz2D3KDYG9mOkbH
ZnfYo5f4LUH+XaezYgU+wYfTPiUT85v8kGeKapDsOwTxV3rRVrSym4+l+pPYj2N1cdKXJD5anCl2
v0XU/3nyYPdCPIMXoYGk+4RfGKc7o4nPhauHiT4eTEZ/GHYfTtRQXLJf6hJ+SnCZnFNGei8lZ5c3
4Gomob7Qw/Xz/jKDQf9DROItYA1G1Jd9ZLETlXYW6rX2ZzbMC7enB/C/BhSAsawh367/3Jcmh5/b
hPlJvYiplfGCKt2HrhcHo1rDYaVBnKnyzLLlhVDH6OfB1AwIahjtEKDxgTYA1yRV3bqScxCfJ+XU
GBgr1ZuPovyRl4tPMTt8XS5f+lDIRfChFS6Vvsz19KM3biaCMVYg9ZL7tldYg0wuglW3Rj+ZaF0h
54Q23x278JGJObCZ7LkBsHvBkI3YJroZl9mHgaFw3XQep2Q+jeyfNB0Ur2aZfARzHr2qmAYKl7dg
IKT2zuk0B6N50zeKGFl2soIxW6tRWa6B9cdmOjsxiezx7frJylYWbNfRVtRaJ0LOlBqvGbfWwNNN
FcKwZHHxgVK1qcP5UmcfDEU03RsOFckU7k2iMuL7BOyuld1N0PWJ56AWuCF8uS3i9+tCkS0u2OkM
VtE4Gyg5MzrcD4b94NTkwaa7nprUFt8kYMW2kqVg5GzNvfnkZVN/NPqlf72+eYku/m2y+uTD0ile
QXhHmo/M1oPBCyZmY5Toud/12MHuBWPVkzxFf+FAzjwv00DXHD0sLZpG3bRUiry17BMEgwWDz1Ct
03bLjzmq9HXQU8f2V+BDV5On4q2RKadgs4uOPu8cVd1zpU/DMyA+ydPUMFXVW7a6YLE0dwDZBtKO
s15obVCnVA9aTwWpI7kV/zLUfzrioXS4WaAXD6ORczARgER8y1jta9yKvNjyhzGg7Pm6NklMQXyv
zEPCTVuHNgFZwyfpe9kWvpcrHLNsceG6Ra4LrY/6SM/z6PkOqCvz+n8GUaH4S2Is8cmS6k07Vgni
Nx1AFGudvZQWCfLR9I26vulIvyv+p7Y4FAIeq6pM+p6ewKrVhkisJUeXtCoE800WX8Rx4ixIog99
vlF+f7j8Lsksv4+/cVb4lhfN8be42lUWxUcIVj3UhcYsGwFpBgqqkuh35uAo0poSU9AFazaaFVF0
XJJzNuT/YxawfPR1TqPr+ilbXLBiu185rpi+vp232dcxW393ygeYbG3Bhut4WQzqpPRcxckMftVp
ZUHZuMq8oEz9hbvXLOaKjuVIzqZlkbBd+vKuBXxcNEJBd8neEgdBEJJ4fazhei9cDaSHOkdb7UbO
tgtvh1riBMhoJRq6dxtyRuXv5CVl1DhlNHrGLc/NwO3rw/VT/toILHEahOIuYKnZknNZOoelzRw/
beywcrNTDlq8LVMLyg7Fb319KpY4FKKXZUO6ltEz2mu7IBnJtxV8BRfLzkqF2/v6erNEjN2ut5g3
dfgF/MqxmBp/7rwfWZJHmmuF1wUm+4hNpT/dEFZvezPuTHJ2nPQu6czptDp0OpdxPP25/gtfG4fl
CVZtmizBSxLGsbSt5utGUZxWjbnBvtUFs25tF7BiPbHP1QpiwpGb+X1ia7tg2qG1gmE7xI7bjDru
u0Z+T24RuJ65c9+CSXMbRemur7T3PJ3Chc6npTJPu0QiToywBiDnhJXsw7GzHyu1XljW/HN9aYm2
iBMjNG+J3U7Y9ZCZN3qcH1vn4NoAxdm3vBBOD6PjxUa20vMIXONzr0/sBgliEoLmUtV9LNFGcW6k
L3Utry2XnIFvysMaJVHzCDDuYVdzA8VC/7YnQlue6KaGF8FihM7ofNgx0toJdfxkRERxXU4SLycO
h7SxaeeuiXDIq/OPxGF+rBXBRKcajzMHicXZbUIPxRJFClB26oIF20U/kmpqtHf0rwcUvYbTRANt
IQpTkC0vmHBsNaO5mAk9g32yCxY2pufZoa5Ph3oXvRRORbDj1J3xSqhb7X3ps5CwOFxyVapGplCC
IVf5ktV0QfwOeIGPIe3sDcZmFyY0tcQpkTLWB41mtfae9jP1h8Zzg9Zed5UbsfqmXp98/4xwa3Br
hOxr4iJoGcM2V/VZSaQizokQjMGuTgKBZ8T2m7Q5dOZOjy+i8npriRul5vBBqfWemJWHUL1RtbFL
dFGcEalWDIbPwJB7r1bzNXOb4oTWhsJ3liWOrtvu148NS5wKYagB6vPSpx+V92POorm5KazeRxt7
0z5f/wVJ1CDi8prG3HdpB6UpusWHM/qhuwN0xzy7XfVy/SdkHyGYbKsBv4NSnn6wKg+pF3jtrabX
oV0FbbrP6TiCyWIQKKVgnNTe3TUJXc09G2Nytmt3VybREmF689kbXdfstHe4zYiYPCRAGib6LkBt
aonzIaRw7YoOUNLcTn3ilj/SmftZyxW7l5iXOCMyZhNtDLdobxN9aiafYKjGPAzx7MwKLZXYgYjF
6xq0YTZ1mlvuPiwU3A7PTrvv8hInRaaZ6cmEG+pWK/qjzh+8qkNU2Ed2elMRjr8+7tJRcU4kKQbS
mx2DGRTPVRd4yx0bMt8zX8BMr7i5ZMew/f2TA62S3rZKMKGeU8MzT3TVMdGUEUNXnLLEkKlw79ZT
grqSjkNwAPMW07d1POQchWwVVaRs+4IV2yMbXB0Yzu8F+FMwRXab5rvA76D/gvWiwdllWZc6Zy01
eDQYZHivPK5yPzLtFO7cpbAcvO9wtK6FbFmWhZ6B2X+3C69rjkQu4rRIncZtP/DNuxEe1fXsJ83H
vpWFG7flHgDF9Lz/SFw9AHLW95I7Cq8v27QQO2cLmDPjAoEtONU5811qLixIpkRFPSKRuTgWwshg
te5Kkg/GyYm4qOtw97YyVXgdX+MiU0sE5OWeZ62W5nYoAXxLAZo1uGExvRgbtHM3+Zlnhcw4xZrm
g0X8cP00JLcY2UT5yXyzrJ1JM1nJB5A+/XgC0cSTvv3Pe6lUnMkSExbnRZjbTS4g9TCSnC0MWDPV
FOpJk51qF6OgXWb/s+9LBEuODXeI8ynrP+r2TJKj3n7U00efAW1e1VInUy/BoMe4TXvQLWrvRvuu
ZWtQa6rWYdnKgjG3A9+wJHr20cUYxc37Oz3p9r2ExekQ3ZhMSAA2UTDnxdGBvY+Zvn0JM3E8BN2F
8Gcp9DVlACZqmvPicMW2JaYmToiAEmkx5hUSKczs4KbkUCWaP1IVc7JEJ8UJkWFE/z1KnfRkDKQC
ud19U/SvNaaN/CmtFJev5FDFKZF4GKd+Gmbt3cOceEu0cFJ6Cpl0BKtFj3SKHumRfYyLEThWE9Da
DVAg23en28KlC0Z21Dbtln00hfadafZt4cYq+mSZ5AUzrQp99fCaZh8x6JOnZvDN/ibPL8v4+7ob
kIlGMNLaGYA65LjJhzbUUdProaE1j2k2K4rXsuUFSzVp3xqaHicfcfGDDL+N9nud/m/XzsWZEH1A
U7/lYWnTOOmLFtnVwWh1hZ+X3S3iSAgF8VdO6qy6TZcDOw/HHA39CaA8oybMn3YxZFDMBv/7NtG6
ktGVetp7nMW+1h1tTD0PBG2HilqnRPricMgQZ1xP29E5w2M+IuCx/ZJ1263YOcd9h7D98qf70Bs4
0zXNAgijPURjOUWYBX0q6KTwmBLtF1uynGSojTE2nbPjTrcVYScjnsJy6A46NRRfIHE7YifWgPku
rcza4aPWjcCM2f9J+7LlyHFk2S+CGUlwfSWZu6QqpWqdF1h1VTfBFdy3rz/O6ulzNZCQmJvnKc3y
ASQDiEAg4OG+m3qd76qGlnx3dHw3m/nsnbjhgqV1wXUCMZK76ECweCTPXYIeGoYkK8EX2icH7lrt
bnTQOp8HgXUXNITK4CsB6qq0yw3vVAR9lNIWJMi6Mrliacq9IHXXzwvke72TO8/f69WtIs8SK+7h
HV0BT/UEKXHOs1yYDivgwbXxmfAlMsbs0XPG+4K+rFuO+0axsAQrn+HWbm+LfHxqKyv5fJdfyXAr
w1xH1ON9HIYsUBLZzbrsliJ7hryIjs1Q4Voy7GoWTVtS1H5P4+LukgLSPwQEoUVrHvvFv4tTwKVy
O0hKWeVjOOfIMy7ivhXlkRejDsCn8C8Ze9WtAa4W5sQ9us7415Iby5FCIXd3ewZUg0vOu/Zo/oeI
l3OcRhSWK5uMkV9lmnRNNbjsu66dzV7Sk5MVvIz0w1RrtlvVuNJ2246rzTyDklNbtOfFWY/Wet9W
IsOtEInXvutXcsogcDz+7IJT5f9129KKlSjDrRi1CSRUYIzEfGytz0NnhKV55aYT3h5fYRSZc9e3
k6AZq5HgnroOG4NGuLu8c+jtk15tf67X9f6M/vHTwHk0rMau7QbN+lOELxlqlYxT5bblQk6l9Qw6
+JD+MMi3+wyyGerVW9cNmIyIqJNzZ5bh7PuHrtGJtCjOx79bfl4NveZ12Sx+k5yJ9ZCwLwbUsrp+
N4FCHCVyjdFVz5A8M6FT0Q24hTtO4G88dQudUaYzxjjLaLYvU9Gf3GHVJTiqxSN5KvEWhloVpmF2
IIfHRBdaixZ/oxpcdlduduhg2ea4/gtq5LsqN+LbU/wbrvUW2kPfYKtcwanjNzBS+Wsk57rae7kZ
glEhZoE48vaJZEVYEOe+gCa3hgRoOLdsAWEYiNufuJ3sulJT/1L4wRukVQ6oVTZ0yXlKn4EROdPk
k1fpOlpUg0v+y5zJqZtEJOfSHkNitpGNs2dec02OoBp++/+VN8xVMwpTYH4LK+lCc/jWuM0fXaOr
FCmWj4yrKvJ2TjMT4LA8W7+uTvddeJnmKkU1tHSkzdous6sAIaL1/uin4QtfdUVHRbSXWXb9vOst
b3TIiWXgW+UXBhke8d24i4XMpTK/bpsFNZTaDXKCoHKENGpflalmC1TZRPJWm2Y5So7CPUKwLw/T
OZggUF7vbjvs+4NbMpiqbwlzu8XFzi3IM5R9Ijq5d51wLBlHRbBOwFIHD+og/7Ka00dRrXcOvYXo
VwucTR7jZd0mZ4d50P6Yhj7M8sWKb9vk/UBvyWipuZrr3DWxVFowyhXmRyY+N+AOrKqXtNF8wPur
0ZLhUja0uBzD88nJGFDXApkFv0CCt5g151fVrG7/v7IP+E6K3vIBNqbEzS8uF7gtnPJ6vUszwrVk
oFQbuGZp0oKcTJqiHL0j1ofVeEx0SZ/q9aWddnUdgLrqPjlbGT+kc/ls1p3GmVRzK+2rAW57ONpP
MfSQP9stKolZ36xhT9I25CbkLyaj9jWYONVnyI5bknai3ggHgNpL1qSRZf+4vULfD/CWjJsyjTJP
0VZPTmJm+3R9puMc9aWufqBYnDJ0iq3cWJkzJOdi7aPKO3hgPi/En5Rrjveqt5e8t/WZk6Q+ISfa
fMrTNKLNrxb6a7dNozC6jJoSfEZz8ZwRJGMIkgsFqVDSVZ/vG3z7old+1RlWHXikxCaSmB+HJHjy
El2jk8ooksta0MeaCciWzjYVT4CNhHSoz145aVIClVmkjXXJGro0NPWOte9/ysC6GtEg13VdqwaX
/NUYUSzwl9k/ztz/YW5HHs+oR40XqQwjeazoCgCicUt73u4BfB/SkbUVZmLd3TelkpMKwmxrtArv
KET2YFfU2/N+pPu7BpdBUbafbfQaWIwUV8ugRQ7R9KHZQRRmkRFRI+0aQXxMaND0ORgv3PzDXAfP
Myc6JnlFGJCBUW01YpsFBvrkcieHnngaggrsUgvvqS76+7xVRkil2dxYqw0Dec6X0ub7adH1k6js
s/3/ylWXAsfivKzIhm58KHsSVsI9lJOuIVix5GVs1KZs1zpGgrqEaeHCCx2Vla8ppqjeXHLVxrCb
1jMRZERCvk1544XWyheQhQ+2Jhhspci3hzRL1iwPwIrM0bCPw2WZRaR9absnW3zK6MGyj52pK8Kp
vkNy3EGMI/d9fIdlBEcWpIds+011DqCaAdlxQU8BzS3MgCVSZGnkkC+lxrcUSYIMicooCaamzFEZ
csvIsaOBXc3gY5Z8MjpNUFO8vIyKyhuWlcFUs5NFmkOa1A9e7exuxxyF2WU8lLCbyvcMuNTiTzsD
Uk9Vb+EOXJf6qWyzRYtXfpXbfk37Hsnxmj4k4M8tvtntB4j1WNnz7fdXmWb7rlcPGHon8HKIoAMd
koZ0HMI109VWFdUJS9Ymp+jKTVzausfeY2E7Pjld/t2HDLpJPprWhRm4CuPtLrcMTXhTzYXkylYN
Dgg/x0JifZU8eJNjhVB2xxOqotesVUWUlrXLcU6hCeQp2Ym284G5ZOe37UPu8ggNXJrFqnqE5MhN
NVprzzqUi9xhxxdxNMbi5xgE4VDqOIxVhpKceTCbZDCn3DtCMHcJbQAtojVtQSOytCy+va4UXyFD
pRCriSX8lZ2CGkkEc3H4sl2n3VszKy6ZlxLNhCg+RWbZzUUuhnXq+JkZp8r7tFaHoPxx+xNUQ28+
+co17DR1mrmBlVxQRLnpck5b/xigI+b28ArPk3FThjsIUfOBn/Nun5j79S7SOGrLPQDCSFez6Cf2
QADii/J6QAsSxJbveGkMLrmYE/TZktQYXMzNcsjcst25gU7J7l2LYHApsV1TN0iHqsTgbmo+BE1l
A4BY6c6i74cjDC85VrtAKS+rO/bgV8EfdCnj1qHgaky/AF7/YrnLMxuyK8L559kqWs3e/+4awjMl
T3M31sbcouxhXOjZ2trOCPPDdQ7+vGs+5JRXEEqmmbbO14Q1Ye8Ny0uSOUSzN7ybuFAodvynA1TG
1vqXlclLnePnc40+5GA/J8xZvJOT9jX/bNfG1tfg5MScI45e4u7j7e/6fb/9JmnCsyXnawZu17xc
6dduEWEQ/JGLIqLEClfcWhYpmO0qCLsQtD6gVETrPuTNHA7L49oABkHrY8lE7K7Z0UqeBvSkNGn+
ZKbswRXNfk3aqEq8KEheZkqjXPi7RjRn4jdRaqEJZPbuUszFN0ibtwWFyZ5wMn0dhTvvbIuRi5ha
pqmtKJaW3JEwUJYniddkT62XAYe97nPvZ5Z7u9sToPBFOeN21qVnwm2zJ4t89RITAqu6K2nVyFII
qWyb+JOJkYfZDj0oyKXaSrzKxeVUu6cZG+dFZE9T3f9cetwEVj3Pj6NZP6HOfTYEyaKkJseqrEBl
k6+dJvMI4BHvrVYptNAAABZnbVMe+rbgoTl+Iww1Ig560KyPRTru5+JXQHpNVFGZUIoqQTCl1mjX
eFxu5h3kVloWmX6i4zV4n/KO2nJGnpiWUfdGh/Ft09lTjqKpv3y0cI+YBvOeJH1c1jSy12zHxyGy
6m8gKtB8mmJVy6m6v4AJr1tT+7quaFoL2tDMi0euJTxUWE5O14sajAq5X9jXubYfcrOJfCfT+OO7
GQ+MJnn7OFTV6o9486nvyqj1sbCJe6hQ7qwrnVK66vU3q71KScAA7FfN0tjXogQXezdFU3pXYxZe
f3vkq6FRjAXv6Vra1650Fh7WndO0kb8UqSabUr265PamFZDFzAx63ZBkaThA1LoPHWbq1FEUm5Wc
mY8sNakjqMFDUpoVKP2A3RYoOPsZrc0P9sgW+ycVE6hH0FDVtSb00b1h0B09FE+XobOFPYBmIWDO
1S6S/Qy6p7xJdwvPsD8BNlQuD9ZY33PbAEIFaQ2sWWEnIgAYfu6O3H+qhGb9KibIlhaAUwpLNGbu
Xp2+jC3XCpOs0ji1amh57muspnl0natg/b5i45NR67hkVIaXcsZFFOUCflj3Wnv+LvNpWBfg5+wg
vFYFe3NIo6HUiXoqQpPMtg4YEklEj0eN9Ych4GEKoaj+rpZLzKoU0lM/aUoBdfBrP4pvZWM0kY37
Es32pHhzGUTbL15BxJi6V9FM+973z/5C40ncRcJCbRlFa3OeGv6CFZlDs5kl66mcrLDMmvtWj4yf
bUnvudm6uFcCaGUHJfaS6cikFQtThs42Pq7pGhI4VyibRu2Qx+P86a78SaYw5IHDszz3nOuwWnHl
tIAl6Y7WipeWW6iE5fS8AG75KtBZ/LFY6/lHOlp3FdGxD0gLEbc3oBoGT8A1W9w2bIRbH90pEbu7
zCKXBQLXqnFJjXc3fVpdms4rw5a0+fH26Ip1LhcDAtoMeUm4c6XQJPfG8XGa0CWU6+7BVcNLZ5LM
aHGZ6YIqUIji05R4YeBtKVKvk6ZXTKxcEVj9GphMP3Wu4wzJSncuWCxwW3JfEJD7qChzwPacO87V
D+rIMKy98MjemxJNT6LKONtHvcofnMwkQCJt28eQ7erKPs3uty7R1R1UKancL0WTwDf61neu3a5/
MOMi9k/r8xzZ+3KfxNb19vpRPkXaTWZzsNiCD/n3U/JdfjBehnh7SqB9imqapcNCyaspxZW7c83n
VEAlq7GittNliKppkNy39lLRgATCvSZpEJXVzy30DCzZ3TaQYvQ3fVNtMU6riVcfkk/9muzN6q++
FJqCmGrwbYt/tYKmrp5K7gjsr0kWgw9rXwXgTiaDJjgozC43TzU+4WNKsX0PTQ16dn7OuO7uTvHm
cgPD6qRB3eSTffWbnxP695LmU5bouE8U7y23LlglekMn7tvXwF2PNJ323p3xTNa0MK3CtCmobK5p
85Ev4MxkP6BtdF+4kRsXaIeuOuiT21ecjOOxLS92Uoa81NHLq0wurXOkqizYwtkVwNkcIGIkY5zp
ehoVg8ttC16Qe4NrDjhmjegwLf1DsawhhKQ0C10xozJHrOHjMooMzL4m5SllV54sGpur4pfcriDm
yqtNhpH/jpIp4tf83MX8mCNKep/uCgJy14LZMVG7deJcDQZQcV2cAscIk0CnPK8y/vb/qzDQV0MB
7LJpXxfzkXZ/dr8SnRy34oQu9ykMLi2neVjsq+fnpx440BVXpB3NwzW4i5eFviGK9ahBy9VD9uS0
DqStg12Z6EgClZMrbU608WbCnOCfyS32+cF66bA5tQf95CqfIu1Os1GN1Wz/7xLKd/1xfu53/91T
VHMsee8IaZjJosh0fPbV4x/GHsFNc4xVDP2mhWE2S791ENTcOo1KN85ApJtqAdcK15W7GECwBGVU
FE/+18Egi7dv4n9crDnqyGxUnyHlmm1qiMrLMA05hN3LS/erXK633Vc1wzJ5bCa4YQbeit3KSyK6
iKhZXii0mYgLmO730bPjhf0oa+/UQYPLNvrn289VfdH2/yu/tqfU9wOH4ovcmLvPkx0x477akkwo
O0F3zuM99pp2jPrs2OvIKhQBQ+5zsEntGQHx7Gsz4b4gKI+WJT75Y3Np3Vlz26uyiuTU07ouoKBq
7WvtoC8r6C5mJyIxjJqtRjW85M19jrJC0uNE1BRHt38EI0Y/aOpQqqElH66qbHVTNINdh9Y9gI/k
aHQB9GTr/V3LRW5t8MdRJE5B7KvDPvERMkbp0XGy3X2DS6lm5SwMig4G3h2IhywpQjKIHe81zQyK
ZSM3MxhFntEmw7KhJLtgn9l1w/zV6dI9E4kmmVUYX2aMrUgm/GHBJpktfdS7j2KqQ1d3lFMEOZkw
1qjcxAff6vb+RQjloRBlQU2Gonrv7ZGvgkBO5mI0UuQOldWFNQ0d9xPQIPdNqlRlHO3GdQMLk2oC
6Or8YbHQv4tentpyO0NezM5odcgcUPoTWwUqPeilJ1UBWe5mMMa2mgqIb78629LHISaHbWM3NdZR
TarkrkU7ZwHd3NVlT9bqoFOrvKs+94Yh1qlMxrMFgR1MREiJolyb8ry/Wt5yw66DxecRaUJVQ0Qn
CQ0QC+v6EVVjSxusnXStGFCIvQbdMU2f0DKljYzvm/oN/ytZ0sIeBYaejbheT5mnSW3epyugb2lf
nSkX9YCB7UN6taNi3x+bn/3O3ef7WUdbqLKL5KF0bVzKbDyD9yTixIoH1NLmItfsGorF/pb1NZvT
YBjqf0osWxb7/0osuiOKagakXdUmqbOg1QYRbCPbnLtdlf28HWRUI0sbKlmZoH3bOtckh/g1HXcZ
/3V7ZJXhJQfNLDGPLIAbQYgtR9seRZ2r0+H0VWaXexgGQ7jCTuD+475/gArYvytb664/6Ctbik+Q
Wxlwy2Axk1W4BSO7ithhjWMWMBp32ceXHLYtKs9geYkbEjtCKsPbyNOpBajee9vIX+1KjesFhR+g
mDCuTxn5hiyp1V1Lqobe/n81dNBawdCK7UAYHBBmqiDShhnV0JKnWmOwgKUZBjGmaWd57cfGqMAx
muvgK1sy9BbUQGWsF/eCdSQTNr2G82/p8qN2pn1toStA+MdseQx4t7tvZiVvhRxbmQFY5lytge27
rooTnl+yxI/vG15yWdbkhNIaU9B0dWww4ITAhgh8g2b7U02D5LczdSjQ6ZgGOzD2i+WfvGnZd+mk
OSCogr4M8WqTIUhA871lB/wjjVOIKJI/ncMmncvuw+S8IXwtW9E0qd84V97WYTpBFTnXsToqAqYM
5HJM2+B82l7fhvRjW8TZeKflZXwVR8+BbTMkk8EAgQzxrQd/rwtZ57uWjYyvKpeurups2whxWUoC
Ox6SIh61vduKZSMDrIaeOoFbIFYKT6AncY6rwo7GudYcEFRml5LhYOk8EFDi+DQFRQr5xITULKp8
BtDFbfOoHiA5bcoaMxgg+HCdqRUufRaly6/bI7+vHAq+JNlh+6Ec+s3yfWyf7aiLRESi/oxT2qHY
JXuiSadUXyA5rt/nbtf3+AJ/3aoGgt5nehk9lfIsWIWBcd018r3DqKtGKN5XhkZN3ZCAZhGVrWwc
vyc+DcK0s7/ftrlqbGlzDQhUF4QDL2WViFabQib0PvAByGb+cwccPYFuTwFzmH2zFwE7jKUdza0u
CKjefPOvVxssFJysHgH+v7a2wj9lPFRJqmmwAziQXQ9V1IoA2n0Ff0RY8O9pzKRUZnFtOJqmvK02
Y40PPQJAQ36kvq7BUWUWyT2tllWNWFAsBuo0XvM8NlKiqcy8X954Q+E6kiXJ/e0kiXQ1IkUAKmny
UjcXiPE837caJc+cGkhYd1t1ozY/mkETZlCtuT2y4t1l/EE1WH1ftXh3q2Fx1/0rX/mHdSlDt+3v
m1UZg8A6L+BVivVoedanoGHgXvGm53pe/rz9BYp16Uieavrd4Exex18GP4m4ie7AJWzY59uDb4O8
k/LJCARGfG8aC5K8ZB2JKbbSIHejHNMski8dIMa3n6L6hO3/Vy7ruPVag2qSv9jjA+DxUTb8y4NI
9H2Dbw7xanBvtufFKQR/mcAyH/buKD6sQ/Zr9modDkzhWjIUAYo1azaUnL+4eQZ4KtoVsuq+LcmR
vHbOl6nxHNh/8paoTvgB8EHNulTlkY60q2Z2S6fBbOvPC53igF4tV4T5MoT+EHdQ/XYAWOzMKqrr
fXZXBw0UiCQ/DiCb7QvLhd7U7yMbWOAHHemhYqXKSAS7g2pc4awMFVwWA2i/X2s/9lL3KAwzTlIz
vms1yWSutje2BC2/4sUu0FrU02ACdnzh0cZsoDk/KEKSjEvIqDkQXnN2LZ0LehBsqMk0QOhluoLL
Nr/v+LQMTfWhRTi0RrckofD8Q0rHOuRsPdRJAGrvIXKW6lhCeHxc+wObcO4qWo2bqz5McnMyuonh
A7zwUjBQ8rVTcAL/F/R1IRlscFBc354hhTfKsFWxdmhfZK54KZc0bfftwgznaLPe0+GmVA+QMulh
LgLAcwzxYlrudIXyg/kCjKmOYFARC23J4yHE1ltpaVpX31jipPwFqZv9mKea5at6d8nnx9wfqrHF
6CNL7MjMgIsNEtCP3md6yb1XkPz5oncsQLrpsYeQXM9nTRRXvLiMWDXGJC8Wx/Cvq+WGBhon0uy+
TFcGqzYWJaOPs+hLteRtJAD0eLFqY/l62yTB+84mY1Xz3h94z3zz6jVTODvoCMZ5mgNhUKShZfEw
mLNo6JnGSgoPk+Gr+chb4Y542minoTl9SdMkXvmzGHPN+lGVDWUYK+SMu4lCce/31cR/lg2TONcY
TeEDMnzKhm6j763UugocPvL8F2/TXePqGhsUZSwZP1WOTm4AqOFfs95+9HP76KGo7TefHM6vZLSg
x3cfJgmXKf+ZehjMYrQfsuDf2x1UOzMdqkHlD5IjOyYwJVW+hQnxhfRPFbkLtfmG+zVojKxI2yK4
etPX1n0u60+V9XLbFRSzKoOobC+fOneag6uLclL5sKZR4mhyGdXQ21S/yvE4Gkn+fuuFfq/HHiow
j1ZyH4SHyhgqUuar7w8wifDJNrJ5JziIysCpuUwnkvDWv475NU3KaCI6zJRiecg0r8WaoH0f3ZnX
ikLIkHu7xL+zeiqDphboIOR+A5jalJ+WYYgd49h5tSa+qCZS2lu9lo/lLFLrShzj19SjO2/shyJs
Xf/HfYtQcsmyzCbDTWByE+eZMgu9H6LXNf2pXl7yycCna06LhF297mhbT7g1GGxd0ra93ztJmyVt
rXaZzgu6lPxXOKN/bsn0cVexfchQqXxeC/TbNTDOZEYQTAdtqhPWPYt5pQu+vyE473yIDJgyg1Iw
5no4AsTxdvFUxGQXGi/9bt1tt9vlfVuIzP7qZQTX29kUXJvyaCblU72wqLR0WBTVNihDpnwfLF11
Nv49Hcbu70vL7Rusox56p5qObZ29imoz2lxGQXpsVIP5YPdtVOf+16GbQtMwdne5gwyUskCVmE0L
DmSr+ICLLjQRai+6lDaSfNlaSjDf2ZjpfxD628Xu/xGeSH8//ZWRmM1rtCOPmOhd+WTiNuSf6+Ns
p58JhWf/PkK/ekiemVBYdbGaDONosDTErZ1eMEU1uOTaSBFzO0Wz4NUbrIPX1r9AP4TLXkNTfVbN
gwycMjrQrKdmSjAPwxcai0MeVU5oh35Id8ux0lGcKT5D5oKtCSvpDPL7LdnxwKNQ6pMd5Sdsh/5X
9m+EMw85xTJtY/Ttx/+4mw2cg36SFXumDKHynFx07gw7AaUB8nv/XoTDG/iUaBBVcxr8doT/32Ch
tNH2Wa9shNSf2bVnBdd5n17NeD1CfdMMixDyBnF9cHUEFiorSV5NBocujsUJoPAHxh9Y/nw7EqnG
lTbmiXi13QsTRkL1tSiLfeL5+/uGlvblos4ysqVD19wGBEHwaOl0x9JtAb6zmxmS79YlSlpLb8N3
5yqaavOU1AfHsI9W26DLJtdE6fdt84YltnZKax1K07+CcquESuBSMHBu9R37edtA77vuG6rYyiiY
P28rH4nLOGb/l/BmBZLvrqMYiA+OuSvK4M+jh+q0W7hfsyDVtYOq3n7bPl8v/MlYGOsReBynPnC0
NzXOn3TJ4vtssz311ei+oH7NcxfZf3EEUdt/k9SpXnyb7ldDV3ZVLZyvSNJZHoJmOMrpX6bdaF5c
tWgkRwXsg4O3sUMZ0UatYTU7H4RR6cfbVlFEGyuQ3LV3W3McjODvzX3L4rZtd+sK2CKyLolTPkXy
XNyCsyDBlf5vkNI/cf/v9jt93FdNg+TDEPNIuQFhzutoeod8dXAf2YVeV0e3TaUYXgZa+YlrQo3X
YRuu8N+5g74xSTHJMsBq8AcQXjU+smk4MbjSi+FzQ/L7+JcsGWE1gRbdnXCpdx1sH/3zSzxqO5NU
Ly45LTg+O+JUBG7l+GGz0siZdNA2lcG3/1+5lUVGo6MC9XNEM3gsr+4+hlkyl9aQOY7rccSaLafd
ln1/3I5hf6Pm7gMrWjLOyuHpNBqVhWxnudDpXya960xkyXRaGc6Qq1FjJZb2HGVB8QjKt1218pfb
C/3944ol02mxlralW8BZM2Z0Iaf9cczal3Wq98Dsapzp3WXjvKEb4wEQK9AzX45kYvXHJrWTH8ZY
FprR3105GF0KagQYEzKaxDy37MPCaZjYf7n2XZAqDC7FsmLInXkl83xMy2UIQtDDjH8UwXZFcdv8
KtNIYQz0W4MH3a/x0rNHXG1qSXTfnVbHluFmnoFCPrFsmHwJ4j6Y9mk7JhFh3qU2HF1zqOLlZWax
IbFNNysd8zwGZN7X41w8riAz+HyXaWTI2TD1Y+NQY7jU86Wvnkwd8bJivch4s87CDZPVmMNlSk+L
OIztH2lw32zKYDMDBPuZvRjtpa/HDwG4gCOTNdPutj1UU7rNwusImYxVUPZ475kfZuMTFEKceb/q
5O3e37WxYuh/Dr8A8psmg91eaFJHLXfixv/idqcJUb6fY+KC53mOXRGb0Esvsj9uf5NqBUm+W3SA
ECTQ4r3wdQ9ROjZqJuJ3SedNio+vkfy2mbOK94s1XBiOtMG6L3vUI9MsatmvtEuPoEcNvZaGgC9A
sMsJRXeCWmsE7p+Q5nG7fLvv8yTv7jgoc1DkNjBlZWiN1amrdK1DqvmS8WlLV+V+ycz2kvBPuBkB
Sw49LYTGlM5Rkfy1kucUe8XahhM1wmnRiY0ovEeGr1lmWkJYlw2XbOstuMzGd+1hUjW0dObw8x6K
YF5uXIj9x7o+MZ+DG1Bz1/Du9ZHzhtbLSpsKJ77G+rNfCp8+9kVbLOcKF84B2GKgfEye+di13rMF
VAs/elazrDoEqmKNy0LlU4Lzn9vVJohH08gHRkPP2//uPSW+SgoJiZfP2MCxBiboYFjmLnF53JSP
Fl3DgH5tjO+Wjq3mfdwJHiWFBzNIOQfnU39ZzuwA5oUDOwYHK4QGdazbyFWGkoJBQ9H82S1Df8kz
C1yFTdoPZ5dwQ4cpUo0vxQTXHfo0raf+Qpf9YO59nXih0hVlN3eblvWGN1xAEljGyZEewduN1g/Q
3u02yhEdZO99YkTHlnFvzFqEC4XN4WKck0t3ILviCwJXVEXBPcglPEC6kuvafA5ESddz6oG0Ly85
wN7rXRgPDC75d5AMmbsaFBtYAl6TLwOJb0dZlf1lvFvf2oOxuBi4jckHM0az+4V/bXGsHR+D2Pl0
+ymK1SMT7yzAAvtz4Rtn0o3RmEOaIDdO9w29PfLVzm4GK9rj1s48BwuzwskZyX4CLajmFkr14pLn
+tUys1Q4xsVvfzXJNeN38WtgPiV/LSdrnZ3EHi6eB5mlE2G7Rkf1vi2Jd7ZvGeWWQCog4UPSXZbl
aOaRqK7J8hFXfp5WmE6x2cigtsUt0Jc89ea5F8b3xPM+DnX2r8XUNfkpjC4D24g7GEkOne9zPyS/
7Lb8YlCmyQNVQ0s+ytslxV3oap7n9pMfPC46PhOFRWQEW7+y2bUcTKfdPgDzwvPHnB3uWuAyeI0w
UrcgcjfOY2I+sSkIIWSjgT6orLF9zSvfAeZHgJs+wOmvTp48L1lDhwtdUUI1+Pb/q8FTh5UpNWES
v9+T5QPTSdkp9u03IuSpBTEZgZfecu25eylt72PKP6/W96F2o9lqQtIP8W3bK44NMjRtNkGgOfWN
eQahVMjs4uz4qOaufbn3cfUd3n6IylDS1pq4BV8A5MS2VI3nIJtD1wzuXDvS5mp7i1fhGIgJzuse
ktWNexgm4LHvenEZoUbbaqZp35rnchiieqGPYHbWRHWF4WWImpl4jjtV8FOe4tKuasJ2OTbZ52n+
675Xl7ZT6Ac2HlR1jbPFoSYojKio8vucSkakFcUQjBS88+dZeAdjWqLU013CK6KMDEUzZ2JPuBgx
z3mFw0NseYeO3hcYZQBameRpCYyseXb7n8PcRGtJ7lwl0haKBKNl48BMqPJ9aAwSgdBC884qc0h7
qAmeOidL8M6EX/3qYa5+Ffmd+a7M3TWtSY/qHqKMNbf7xeQfUNG7zyllsXHqZPPs8Nw8V/PFLC+V
7s5MYQ4ZbeZCV2ouGcxRuccuQDPax06XpauGlrZNHxqqdGzwymX91OVrOAL2QXVhRDW47Is8ZTnw
bOY5Ica/IF6yWxfry5TqCqjv99I5tow54xRyziu0k87WwdzTuDnkh66Px2iKrZifzSxkOjiU8lHb
J77a8yBD0E51Upjn9aWP2WE48Ni7Tt+tD1O8Nauuuh6e36Ced3I8GZKWQVBtZCW+qY+NaI3NMN35
p/KZPKXJkR2XvRHncTHE5hSWOuFORUiWRcizhPs1mZH0lYMbT8Dj+NP8Kyk/CQfI27uisiU5tDCa
pbUN17h0+dc+f3G76Pa4ipTBknZYV7i+ZzrddBHzj8I6DiCEGy9rDi2kh8X9IJqvtx+j2MhlxBo1
+nRoDM84p7w88HpNwmEavt8eW7W0ZKRaYUK8CdztBpYW+mJOwyHZtbiJGaO/O0KpZuNVPkdydYYS
t0M7bF/OS/HJ2TcHPy4u5jM2Blx0ZgdLs0sqnF5Gq7k1AbRvy0zcpDgWoolqE8nPoEsSVcNvi/iV
I1Z+mVdpbplno2qOafLVrOsfRmNrIrjSSJKfl11T0nRAPLQPdF/u+L74iv2SHpa42gUnfgh03Quq
75CS6DIx04rmgXGeivYAZPXnoOAR5UwzC1uIfSeM/P6+V2Zyk7H4H+a+bDtyHMnyV+rkO6sBLiDZ
p6vOGZK+yF0uhWLNiBcexUaCC0hwJ/9mvmV+bC6zqrqUCMHZ40/zlqmQQNIAMxgM1+4thsKX5zG1
w1L2wVx9WIZ853VQGbmJ19ux/6g8vHhIYdmjkRMYK8+PZnk/bVXdNe6mQtQoTxLwmSLYJhNIDZrk
4JZbul06syt5c5qYlnAZigrFXH4AX7PxOyiaH2bpTRuy05pgqiLUUn8izlBn5ATagTt3GS9Q6YqM
XERtIjfmVmMeFZ1WcLS+e8PqyKCET5Ln3LtxUarkXjarp6FfQ4Skx9F2gjY5+J2zEat1r614brPI
ocEioqcRSJEwjWN/V0GVd2N0nd0Vx+0sOcJzMfpsPnk0gTbJOyHfju1Wp5TGoVSlcrOwzSItsHDc
oo2cFBxT0AADCsWBaG75WXod3whBazh+xXOJklX3dT0It6XzqSi+TN6l9j5T8WA475P6KKoP1/cc
3VQo27Ep26qwLThYNoqzjZ6pIbtJvsWxVb6vWXRizDLEBGehX5nTnJxJHq+/tW6KFd+1mtFJ7Ry3
t+i3+5R19XHi8rHmzhPuo29yrV/ovjzhUuE6cAAmoR1Hl2gRW3T8r6PFnV8Iv2jl+N6csTWzo7+v
0EnT3bHoHwgguwzQBnYb+wMetS7iF4F5qNGOVaUIQmRiUW2Se95tdfFq7hB/IQAz4zGtkgqfMYYk
NMM0zB5HdE6AGPrSBSwwQSfejHdJNG3kR6/P+i+8YKafWmVeY0GZ1AlTdJ15Pw35FdXm64vqdVew
/PXnL0wFQDGr2w6pnTVmJm6Qu08eLqyj2wZXfJkZvB+9BrZapnNLPibmTf5rqYg1t0+GNKYYl6bz
Liv6Q81vKxdYvpJRk1ayvPFRifANZgO6nVuBC8K3DWu/vv1avurChl+RKiPDmRj3Jdolqo+gLbpu
a83QKjZtrPOK2KmFAF2hFwYqxn7ksfmLvaJZrz9Bs1RUgJpcOqPwcLF46vNj7P2YxPP1cV/fWiwV
msZrDipTUtNTPMR76ZGACuseW03YlvHZKO0NsiWdgZT9F4eYsWgnNp+kyO4q2/xUiP7RbPONu2TN
fZPlrc994Ul2HjeZ7zTDud3RPWTpDs2Z38/7P7icwtvSK0sFrTWVgS5/E9GgWCHEIL8DCWyUzemh
iM399enQBBwVstbkpDFw0zufHPNNR58r896Z7pbutuq5pQKzFso7WVt0OCfxu7Q1w7HaAnDrJlh1
XVwk9l5uDWdOjlLcu8lFbnGEas5Flqc47mhkveGWw3Ce9tZenrJ9fXS+OAdrVx/isD9Zb67bXuNi
KkArdUujh9wOUAGwv++Vu8LbKhVorKPCsgQqlQYfnfnEHBFxew5Hme4NuUWMpBte2XInSLk5vUTJ
XFioxVspdy5l4UDe0YtvDM0qRCvpSh8kyogTfkMDw0Erm/Hzutk1OAboIvzZd03plSTpEdqGff5Q
76fj8tRHcVBGPLqJkcqxVE6waYIsrztjBS12GeXM3M3TTeyJGFrdZoshd4phGc6eqOeoZaW3mwdI
a0LrYItUWbcwlYzZrf2KtYkJRGJ77ORh2JKp0EVNFZJl+I0E4QLefQDX0LE/lGEedjhd/KH+4kdb
EAZNUHMV/xX20nSVhwkGiCRIsz1PPybJIY0/Xl9AmuFV2FUJyT45MImqzBjvc/7dl1MLqMpntLN9
uO0JSvUK6kHJNNUoK82js+NZH7Z9VwfQJQ0MeZtOoGOpCoqLy2OLyBLVnw7iar4Mi2arFq5ZQCpT
GEROXFT6EPZFSgYg69xPgwRtyXXjaDIIFUw1u/ba6opiEkScefvFzrB87HsOjbtavL3+CN0Mr9/1
YndfhJMsccGXE2u+Dny3VCeXf2J8I8nXBSAVSIWqjENlh+KtuDdDLJ0wjWpUu9f9JT1c/wJNhFZF
FLPOcxbPxCMG+eQVZVCmh5E93Ta2svX2IzH6miL6VyILhuaS22MojY28U/fiiu+2k7Rre8aqHJK3
YBZP+JdNWSLNqlShU94iPIh/wyYmEFqAGG7x5+vGVbzVXtK2A38+Knh+uZeTFbDK2wDuaKyh4qWg
BZ2TGTKYp9H03ngonpYSLCfNVhex7s3X9f9inZOs8okBiuuz7Ou7wYt/2Im1WQJYN6RfazuWipYC
f5oFJUq8e7sbIpQAopX8Md4XgbyD1Nd+s9S/7kqvPUdx1mQuW8qGbjhXyZ6VD8lYBkYhotw79yXu
+JB1lsOBOHnA68d2+H7dB3Rbmcod1tPEkAPF1xW/d9F6keGNwRDQt91Pe28e59vw9ZYKsGqBS6gz
H2sLxYBY7MfbrkItFV01u8wQaI6mJw9n0sH/wvzkPE6b8kVrKHhtThQvboaJFo2Eq42n+g785tF0
JHfVnXdOongjUGjWrgqvKnwIkTqJwB5ZHizrS883atq60pXKFEaZ77pljHphE03RSlqa7Mwsclqk
KTSMgyaMHwxjI0zrPkJJpIsB4rwdx/Q69CevyB7yY9H1BaobWXFtw0osP6tW78uTfZPg0jC/iVcF
Oi9rsHoRNbJl4m5VwfLcAV4fjfug073tpdePeTEyGRkEYE1nOdHmzrHH/UCM3fWRNYFUhVu5Veo3
xEfOBlnfoK6jFhROuKu4PvjrVWwoI/z5tce6jjvLiOuz4+eik6FjNsbQBDyz3ac5W0gIJUX6WBZi
Kc8STcDexkfp5ljZiOtCjktsYY7N2Ts381d/ZjeuS8V/Ab9oLKMc2nPdNveAXwOJ0W28tMZYKtyK
QdjdGBusnlS0kQWW6ri/dOIE8ueYffPYhhdrTKMirzwPbQ85dZHBEfNTTj6O3vTm+mRrVpJKDNa2
sU94jDWaCeNumlto5KY7l6TH24ZX/JYAfAGZgwSF886PKmvYE6vZMWfr0msNLK8EZhV7FTOTdENr
oEhbpfuB8YgV0/shYRFhQASCQ/X6V+jMv/78hSM7zEvQSY/zbyvje39OLz0aoW4bek03XgzNSp4W
tmcspznuIU8KhWt72ViaOuMofpyiszXOeI7yeJl+zAZMsVc/NH526jk7V6LeSo10S0jx26xwxTAQ
WKeCaJr71Mannm0kjDrDK46bN2k8JCXWPQQ+37QVPyxoT7/J8Cowy3HndGZr5ZYUrnOuGrQWy3rc
4ufUHLlUKUUqxWJV9UBPdPiUTxEkP0L+jRYbBzqNxVUqsNqlDFfhgJ3IFrcpn0gTCXdj0WgsruKy
hjgfIKAwDmcokYp9m87JbpL1RjOGZkWqdGAgG7SbzrTIafbeue4Pg4kgiS/UfopxKXt9WnWGV1y1
tTJ0QjmcnOz6Y2qEFnufuec5//366LpsSsVbDRYt0fGLeV0BP8X7NFxPu8wKlkN5J+9sJITVp+uP
0k2E4r2QuzayZQCya+izh2yuLp2zZSPd8lEc1llGMZAYQZmUp75tw66+z0y6MQGalh5LBVzNaWGx
OsvHs30Y7stdfEcP5p6Bj+q2ripLBV1lAxRXOlqPZ7QNTeml3mxA1KwdlRPMlEZD0wUDL4/Lft6x
cNmvl6R8tx707EcPR65ghVtdn2DdWlLRVmVdVkk84XFQiX3w0RqILrTpzN7HEjfLbE+OfTBs1Gg0
i+mPC+EXuwyphqGG2eB4uR/ORfK0SL5xNaUbel1kL4Yu+q5YLLMa0bXZCdC45jT9XgEoetvwKqSi
npbWJzmOwwuoeGhkb10paF5bVU5jdpqbtg30YdfcpfF5uA0NDqzcn81RIlc2lxk71uAtB8L9Ozm4
yEq20NWaJaoS/Uylm7pz0Y3nuj9k8sCBCeMUBAFbbQ+vhgbbUnHy5Zi0oGvJwITMbYhsdgDK2+PR
TLxbQBoYX1ktnbRRox1A6wyEw86f2L3T+Lvr/vTqjGLo9ecvFqLfe+NYO4u4iMH9Pku7h9z18P76
2K/foWFwJU0bTN61LI/Li33pd9beOpZhcqh3C07QK/hjqwqgM78S9A02p10/5jB/ez/lT0v8ye+f
rn+CbmhlYS4ibUrAI8pLnJ96cMeZZlRMG9uibmwlTWMg9OFDScSlFo/d8LH3D9mwMauvLnjbUtM0
WQijaXsDr+2/G72Pbp6A2v5OgBDyulleTUkw/nque7FqYmAVoROYV5fJyw+QqI4q07kbyBRWWYLr
rq3SpO4z1se/eIzpNb7t2rD+2Lyd/MOEPiUbnfnxLccsfMX62BfDJ7gBTAsJt5VdPgdG8qXOpB9k
bbMBQNZMsJq4eX6WE9LP5cWr3rBKRmUeMjQ0X5+C1dS/HOLw8orjtuBYLqSBKa7matd7w2G03TMF
LXsplyhp5N5pb6rI4FGKGxMxNSkOt+ICwW0jWPiYRb2f3oSUx+iK9xZzRaceTeWXjBrhbJt3qCrd
clrB0Ir3stYD41psFBezpj8dzvug8ll03f6rnV+zv+K9vZmUoxxaceF9xz5Q6tgfSLE1uZrB1WQt
t0qbAipdXnzfQ0OXWQpw5tAt7XHNulQzNjqYcyrAq3pxMv+D20pc4IifpNzKCHUvr3itRwcei3GG
W0nD2Q3YF3azZ24UFTSRR83Jhgq34Y5Dy0sz5/e2gQpS7D60ZhXynhzrrafodi66mu5FaHCR7cdM
mti5Dt6p3FWHNgump7X4K3biQOuAbGzturlYjfjiQaJkZjE4eNBSv6f9d4h5tFukjLqhFbfNPOnH
kiF6Mvq+FG/N5c1wU1uz/Qtvq+FnBXVGbF329Jh7OxbfUrnAuIrDjolJWeXCGijBBLksdpjsjWCs
W5WKv4KQckjsGq9ctJfabUPRVhuRWGNnFQBfjE7RuVmHtZLSQ8LGABzVR5hnY3jdWlTR76TPue8W
ibik9/0uOYLvIUSVGZLCK1+fH5W3nBlsS4XCd94o82LhSEfQstZ/ls0WTG5db69ESpWaVbrEzGWL
9293IBDCvKLJxHpg77qPSdgdsh/z2+sRWTcP689fuBIu1HvK7Ky8CONL9q2pu6Dd4iF4/XgO4yhu
mncscXmHTcoJhig/Jqf6SHBXz/dbUG/N8lRPbCmRQwy5CXHxusI7zxLX3tWcbQGpdKZR9lizlrHL
/VFc+iIOeB7RBjew7obTakKyengbsDHZPLXFZTZ4HaaVFdWkfu+DX4IlSQp+pa2ziu4rFBf2fLDJ
tylD7PegZN7dS6iljzexWNi/0LSOY9JZKU2qSyrfN8VTKS9LtbEwX09jf2FoJZ3FTLArl5eO70zz
nVk9LcsOqM6bspxfOFpzWfMkdrEltvFw8LPlwOuNmPl6jmn6SoI8+rHwk3gpL7T5vY4PrnNxzLsU
FFoj3yWbkoI68yh+a5ceK3yKaa1AderwgGVLYNo7rz7cEhdMFfAOwTNplQuSqWkGMOBzA4LQTH65
bWxlj12wo1RT7yLFn3d9h6LglyHZuvb3X42bv7C0Qkce+C/ThpiT98jdgNkSqjD3Rvs2p0VA+pNz
2znIVBHwydKNhJr4CGdqgowGowSMYQtc/LrTmioAnqfQ20q6tLrU3Nh1bEGLm7z4fbGxRDWLRwXB
0ylvwJrhlZfCu+P2Aw7sISsuMdlqT349LpsqBD7NVx1NisXjdn7QlV2Y1RtRQWMYFQRf2c7QuTOK
OijARCUtToV/JmzrePJ6UDY9xXUdSBYbNq4KLm3+Ls6+WjkNpcWD2n7w6ml3ffHrnqE4bi3tqQEw
BWUpE+Lyi3vvoonLksnBzMqQC7mRQOimQNl7yxIqAVQ6iELFfiEfsvH99dfXTYDiu11aJy2zsHTK
JCDmQyuCcUvPTvfKyn4bE7e0PQhhX8aSBxaadVm2dUeme2slRU47sP0V+Xpcdss3EzBPIfelE1iF
swUL0r28ss36eZpOcYGoz5LuPo4RbIrU38gVNO6qwt0JFDTzaT2+rYaBUu/oolm3Doxm43iosY6K
eTckdQUZYPgq37kpgDpVyOatKxTd4KsfvEwwe38ySm4KgB3JU1p/ti35naCR7fpy1Gy2KtidJ/Yo
yYwobBTmjg3PFEudhLX0Is/eia37E903rD9/8Q0CZd4GBRckC9lHOn6RaTAYWx2jmpOKqSLewWIC
qhGOQmz8Ib40d2Kf7s035F3x0d6v8jBbCmOaBaqi33PobYhmRt0uM75OcswCv6I36RvbUHX9s30o
mUbfaxFsvPkupW+K6W3Vb5Qbda+teG7v2AVNU6xNfxJ3Bqujvt+qx+pmVXHZZhwqOq/nccP4Uls7
p84DlB2vr0uNy6pId2EuNp8o0hCnRAqY7ia3OAz0KTU2zKJ5d5VJtEWvfjp12GG5I469U7yD+FfA
pNjYPXTDK05bNCbNyYiSArbD/Zy7AU29fZPb0XXraCZVRbn3kB0cRjREX3BED2hQGlvhQDew4qim
dFPic7x3XU0HQZuodb5ff2XNtq2yhYpiTNm43jskrdvdsyyP5JA+g41hCtw6bSJcEu+uP0n3DcoO
W9n9UhkVjp22x2czckqj/bCkvu9vhEzd+IqzxrXX1E0jBXaTvAX3Tc/BRv/u+rvr1o3irdhUSw9Y
8fIii5+Lcy/EA4+/3ja04q1+C7qubsQ+kgygqXOPeVYFNd1wV41NVIB7Z9dOASHE8jKDcyZnxS41
to7IuqHXnevF3mFafWvhplZcWOuGtT8ceLUVdjVBRsW4W6NpJqaB2Ni3ZXYijZkFoz98oSTBUYf5
8ZvrltfssSpDqOe7NSlzKi6DYR9mY94lCcDh1S53vtWiiarmcP05Okspztuhc9Dl83ojCbUdsqtW
vUc07/vVVglf48PO+uAXU1GaFY4qc4Mz7crs3LCPxKnuB5/sl2o+Nb2T3eZhKsJdQoqlSvN2PTt/
Izyyb8IG2qYKaU9lvSz5DO8qC/kzloWzT0uyxbuhcV0V195V7tj6Na5mzCL+ncbGPsakRxLB7vrs
6sZX/NcyY8GHpsPVT2sFsgl54wSFtb8+uGbpqJB2JsbJQmMNMuRlJ+Jdv0WFrhtXcV6wOXVV32Fc
Me8X+1LchFW1TZUuNJHmkg5jLS5uP3wo+/KeVh0LXHTRX7eHxtgqZ2jrEAqKORi7w/F1tsDX3hbB
kmwtcI0jqTh2QjrclKOGcLGst8K+Y6jKObII2uooWLq7/gk60yvOGje8oEygtpuAsjVya885DpBv
/3R9dE3oVFHtZuy2aSIaxLQYlPWf67bcmWlUbQmgaapQKq6d4rZtaaQvcEE1h9Ysw57tbfIj7dwg
8z/lzV1d3eZWtrLjrsyKHTTfcUMz5eGU7vJ5Cvot4nfdMlJ81ue1Q1m9FqmtISjqIPuD9f+2NarC
2eeGt8BrD/CBFAJEGQBpRoI29y2mH836UXHsQ9wa+eggzcnMdj/05SmDvMn1xaMbenWLF/uIa7vG
FHuYXbM8VHybwFE37rpYX4yLWl+zNC5eGcJn70wfSyctxdaFm27wdY5fDA7+12KwBg+XMbBH0tg7
nm+UDzS+pKKhZNFK1+thDjD6fPYsyL1U8cEkTSAgwHXd4pqFqGKijKUxey+ZUZgDKudYCPN3S5bT
bhzHt9cfoLOO+Wfr9M1YCsMFokvaIz3MpZ+ECWdy4/V1o6tOSrjrZIzjtGbMYVnUoUVvPMSqZKLo
9YdtWgy92Cs6GKdAMK09d65320FTBUXFUHxpRIn7wZH4R5v5QVUZkWHcJNlmmyomqrS6ygIVL06C
A0r1YWoZjQF2UbrFM6VZOCp8vZtLL6NOirJcFUfjMgRdAuSoTIavN60bFQ2V163d9v660XrLGI5z
J0Kz2+ob0L284rJgY6rJkmGTGvP841hlDySegqHsw+vvrtnFVTCU4diiHArYnpEyq8JFuv4RmivV
OxlP6PEqifFTWn50/WG6b1FOtUJmLB8EYpuPHuLGNwAkLSNjqjc8TDe86r+SlKJPcHZY4qU/ynz8
CYTBNwg+3ESLg4WqurBRoEEtxjHOtbMg/eaW372taX69IxZjK9vslJOhTnmBl39sU3B71vvqYEeQ
RRx2VZTutrjvNTZS8VFu5ndLmyLDhz5AMOa48bwk/kaY0EQ4FR01ZoOLAvJq/+Yu8R43+VJ04ypb
7TjXdLFGFEMG45SB6HkL66lZ+yoiymomp+x8wCvM9jkHpbuHw/mSV0eD2MG0JZale3nFf4spXXro
CeIcKItvbr6W0VpzI+/TfcD6zBfbuQ0Ru3GCiNGlcNO7XJDvKMHGqACOLBRN/Zw4W3RBuo9QHNfI
oGPCxglAmmIIPBcg8K2OK916VHzWzSGaxX2YZ/E+FE4W9mkwpu+vhxvdWyvuStzOq5YKB6wJlESB
mXbPS7HV7KYbW3FXm5vO2BILiIqqTB54Uy93gmafb3pxFRfVZE6Lu3dsKFlTHp002RubmCjNe6uQ
KKOrOpLgFuDiGa0TkiK5K7txS0dGkwSqQKhydng6Y8e6SAIS0/GSFUCy1OhR7d5cN4zuAUpy3HCa
mT1IgS4tohcQ2tSEuqt3F6f76+NrVqMqWW0NuNn0GVLM2XqKeQe1QiA2ii1SON3o65y8cFeImfhV
BtbgS8vGJ6dxvvk+9NTY1nWAzjiKk6a1xYg9In2Np/bEqAhQ5noymiKMhzy6bh/d6lG8deiHSaLD
H6Xd2mtPFkgq9pZT3QToNFU01Dz5BRpscTgZq3NZvq2MU7FFYvo6Z4xtqn0syPWWFEkaUrR9fWdF
yUkcqzszIIERZRuZ1Ou2of5aBngxu4Wdr3zsqE23bl1lod9GYOAqtvID3ehKEWruTGqRBpb3ehAq
JMl3OpKNo5tuaGV7NQoI4iQOjm6zR8GM3wFAFzv06/UV8/qapyoQKvMWwMiTNb638pw7fsD9NsyY
vREQdO++PvaF0WOzGVy5pjNVn/CAw6mODSvkRjjQjb7+/MXobdZRWSdrsLSsQzu5Bzf7dptZFF91
0qGzwbq93r+kh1SWEcuns6TJjS+u+Gk6L/5Aaux8fj4E0pJRXG+lAq/nHFSFPGWLMzTJhGSMVw9o
ORvzb0ktwNnzaHFnd904OrMre6tv9WszMCqLue/X4tDaDcWJKhbDbedlql6cThPY1Dsm8A24RnJT
sJM8V1uw9NfbLKHfqrgTiB/SapIIwy20ktlzFcZRckjultAK+e8Qmou2ZKpfj/dUvUAtkyau3aLC
bus9IPbvJCfBxMfQ38qPdQ9QnMtuO6uzGdAC5nKHq9/6WHofrC28iW5wxbeKEQg9d8BWW880soqn
Fld53P3q+B+vLyJN4FFZwtgIveF8rX5b3iNqOCO9b2/rMaEqci4hfmFXHoBEC9TswgxBgXH77fXX
1phFRc1NdlJW0sOZJF8eZ+eBAjdnjNGQVhu+pTGLip1rm8X0+FQDkzDKswcC39DunTtIrW0ENo3v
qug5ixczdMqQ41ToaVtiEBaxLVSn7tXXn7+IxjPlhfRXOMVkdufm+1zyQxk/Xze7BoBDVbJYwsTk
2QXHckGjfXIU+zhydwv6Vux9tjOi6qYjMlUJYw1Gx74d1wy5+ZZZZSjdPrj+BTrrKCHfisnicW+N
BtTZj+2elk1UVz+uD66bVeUkJYaJ8Saz1tzmPIgz3wLM6V5aifRzPdtJLDClI1AIeOkBWsNAE970
0ipiLs5RkS6hXnwxobEd9FX/075N186mKlqOZe48DRn2794YQt7auGq/DStAVdVumjYpy9dUdUkX
EXBkraE9bYkPayZShcplLha6MFGBS634k5eUSwTknH2jwRUHpcKZJzvFm5tp/UZKN/KIFV2fS01Y
VPFx9Rx7Jq8xl0hP552U/XtHtl1Q+14dIgnc+ADdU5SsjMtBWLGxljlA5Ozcp+K7T4+GsQG41ix2
FSBnLoPrUIqso25lwJ45aoj0JlpbrEfFQR1Gsnm0sJviRB/EZYTtbia35dgqHyyuziY6QogP2515
yL10DGS2tBsm1xhFxcgREP2WkBJFjcZ7JOToxFBu/OeB+D++Tf+Z/Kje/KNTqv37f+H/v1U17gxB
/aD8798f6x/iXdf8+NFdnuv/Wv/0v3/1z3/49wv/1lRt9bNTf+tPf4Tx//n86Ll7/tP/7ETHu/mp
/9HMb3+0fdH98QC86fqb/9N//MuPP0Z5P9c//vbbt6oX3Tpawivx2z//6e77336jlvnCf9bx//mP
D88l/u5/Nc2Pb/znj7+cuUjK51//9Mdz2/3tN4My86/gRnAdG6IGDpoSMTvjj3//kw/ydBvFAxtU
iTjWiqrp0r/9xv66EhO4PgOQgDo+W9PoFkiIP/4JtN+U+K7HfM9F05f727+M8Kfp+vf0/UX05ZuK
i679229/rN5/9785hJguvpQRXKqy9fXWaPZi57fqrAIYMUaSuCRPvVe+yxb+lAgsdNsOXFJ8Rv/d
EeqFp25wD/4InYlIJPMcopyTB009lwFDyha66Rw29clc6kA6TYaucucLeOhx6+GlT24G4rn2zjD4
viVdCAKuIMuSICuq3ThYLKAQjYkkWuqDjBdnmbsizPPsOJ85KJf8phJBh/QBfMk/eG1Fy5jss2Hc
G+Z8Nnv6rcH+NlnVB6c8Q0MIun+71kkjz5FAELrvyCI+ZK4XDZkMXbfNg9y3onQ0Ambet8ajj9vU
+LPJ2z0XIDpc+rdcvosXdB8vzoT45PwjOfl/8hetF/zJc7S/9f+hryCY/8e/FuGvnvIzeRa87f7P
//6Tk+Bv/uEirv1XD2quDrVtghY3tubl//AQRv7qAMrhu9T3bI/9wejwTwexvL/aPiUOcU1iUhs+
9N8OYvp/tVz8iU9dtJ1ZDJfZ/3q3/4GDgDUSHvBvD4GTmfBej2A4uAfouJTiU+aQmbQMAtKiaZY2
LCfLGIOiIrnYpVDD5nI39csyFod0HAlfvtVma7VDEFfUi7+VjuvXoSllXb/P+qooPjNJ0hkRaknA
ay1KQoKmmWIWzLU/tscpybMhBFgMxDAglp9wXWL4RjX99L2MsbfNEDvpG99yGA+EF7vkizXZDnvL
SCwr/KagYGnqJDymsAS1TzMkqtrHsvM83DfSn36/JCDDbxo7yF2/baBFVqbGXdrgcimgC4CUu340
BAnMuG1Q2ZinAlUlh1TIBPxm8U9itpflURh1IT5Zk28nzzXhKU+CRST9dHHR4DOditooi7ApPFs8
gIGZZW8YuGLGHTHcqn4qIJQzB6ldjfjvMl3SU51SXkae5Y3NvjDM3t8VTgyIJSdem+yE07Rz4JtD
EloZ6A0OZQo0aWTRvPGeXMKpeRnTNAkLm6RGxESa5J8z3EZ3h2pAZ8SPxVo6fh/bLeOPoKRHWoZT
1JTsvdET7HHA32bvBi91+gjI2jjfpz0rpyAdOP0u+8ahkUNXCGORFKOA1CxJi8OULc1z1bDUfqpw
vDPuSZUScqo60fV3BSEJD1lHBNpBXa8YdtBJmspANBCv2DUw+M/RaMFOUiZ1hczWhN7yl3RupyVq
+9QCmzpvF3MJcWlJ5W4wDMjgYL6FFeYOcpFz0vCpAwTJmpOIj70oH2eoPXVRhdXXHt1csjZwxpw2
B8OmMv2aO3OPy7cEFAXN0fNNbyRoQeb2EFnSWtxn6liCh0WWt/YRgNfqA+5h8+RQNLiDOTVTZ04h
M1L6FtsRHQJTwnYhl31chEwuJgt5YfJ0h/yIjgfYqGbBAvs2EZvmHL2BAyPO05BkBTiCuF2HogDD
4L7Gtjag27dBw2bIWRx/ap1xZjvcKQmxa1xc7B1guuZLiXu4/MhAx3FmDW94CK7Unrz1Rd5WT2VH
5jiyY9+mdwDPe3Rfol22OcQDcftIxiRmF+LHFfA45giJs6Lref2mFjaxQtakQx3ZdZLj51PdvOEo
m7TAs/tpffTrJq8OjVzmd0M72tPZqxv4jVMstnGoHbRXBkiVJn6XODO5N23fyEJTyO49jasFVPi4
zMbuIwsPTM+GRfKfMrXeYtItL+gIri0jByrReZCZEHQ+8BghMGj7wbQ/TxXP/MDwqrQ5EbMYq4gx
atWHbmKQgO48YnchBelJ8j7pZvfHMo4D/wDUiIV+qJQwF47Y5NMQgrMwgQQUAcVUEE+ua0BFS4zx
A0HPexrmzWIPgSNW4a6i8YZxt9TUbveWZ8V037W8zVF/nPsuZIsHhftlbPwvddGCVL2QrRcHhejI
hAqBaw478GiS5Uw6NjY7DxoKYj90Vo9GJzDxWlHeCufBsRdUkJsUDQ93ghdtH3Tc6LOocRDcUSFk
pA1mCEC5AbKYsQyNfo6dsK0TAKGZM4xeOCNmQjVR5Pj9MomLJDRr0O2fR+rM9YXnM+DSte8ny9sO
jTLNp7pZ+M5pZV8+ZHkyfh0Mwj/QORu7oCGJ7QbNZLt3QhruN5C6i++sqJPvZkvrbzJzcLrKEcP9
XUZI2gUy7T25t4fp/zL3Zct140iwX8QJAgSxvHI5q3ZZlu0XhjeRBMENBNevv3k8HXdsjcKKebgR
Nzq6+6HbgkgChaqsrMxhvaKWNX2KmyrXsZir/nOgCfUjjb1prixv8HLZkmV5RNuxBQMgMFCuDjC6
I2PWjaWOEK/sl77lkKjEVBUze0nrsYnnmQx1JMzC82sF+C5/0JZv7mEsxguDOljg8iXJMoERFzj8
LEzVBFE2S/jsltVYTI8OAa9uozlXc0Cj1dB+i/Ii5/0xUDl61hBR1TpeENCml2Dxtny58K90s0br
YGf+qLNc0psJQ3Bkt+ZNVVTRMtYYI9saR8jBOe3DXXpDS/x+nAOwn6yyip78Dea/aQeqNE0WVpbb
Q2HnAGpItefyXTnM/nIKDRrRB6rQQC8jr6ldljR8FD0uGec1+MKVV6ujttAMRjCElmlc843iFGzT
/GkLh6U+dTCDd7f1UFRINLs50TPNg0iVY0siAvovrIe4c7gqTKmTYe1BcgyaCt4XgR1rEykcq3xH
vWBcMWQ9hmSHyCW8GIm9QdTlBOPFojBdDzvxgKmY+U1RJsILN5EMJuzUvuPoVnwlNNCokAOvmZO6
deTJI3puo7aoofTNmmbJ98E4w3opxGHrr2AuOhfHoUTeEA+jZR+zOm+/LauQfQQz8HmORDlY+Dh0
M6YhTOnXNPYK24l4ciGKb0jUt2VqDYiV1zqjZQUt7qEMbNx4cPb71makRqxROWS0hwAUlzna5m60
beRo1yKDHZHXN4eqzEq7C1lt2304u4VFM3VrmGLnbjIJM8ey3div4/PSdfYhcGWv4rDOwd+Nuo2D
7drJ3ri4wOZ0+z5YiuaIO72ekYOXHfQgRF+Sb7mjs4GLlVPVMfQAPh8ldE3n0+C1Yvii8L9cTDyU
gNxXW/nmJ+ZwjT5IyCytSSlUU57mCeMySX+pho/QpwrUYSw8L7/mlKwKDZBc2gQKL9Se+g2U3Gez
tUF/6sbFywy+AKwUDw3su4qEBgzW8zGrRPtpabK1uBGBZu5AiUfWxzEPPOwzNxDnJ53yA2kjmEZu
qopNy0OXI0AXU//Z5bLHbqn9ibvHRemwg1mIN2BYixgD2R3Zkax4LDsfCHtD0AY65Y7508PgqVkd
dB98yMsKml3Qzaj0EVjwhCtRNd3Wpw3tKlwgoS/tcJ8BFoGwwOhjs252rMLraejmNp14QdXHUvko
sHxg1l7kzdvwIGShtlvYllTrSVpSr02E0hJvoBdr2OzWhhN1OwyLc1HVeF4TNTMJOEi0Cg9jOKWB
ikBoDIrUY7TPT4iqTt0SV/XFseHQpcbVzjBEN4y5CQ99gR99bEKeN98lnfp2wrUZoJkw4aCxQ9du
45i2vEebOiw8Xsd69mtzmLQcLbYK9lDawGsxixruOpIobiQWMDV9bvkw6LQ0qpHX0K32adTpJrM7
nL92vIHCwyj3DD8XbE7UhjLxaZMHz7WPyHPcaKbNvhU10Y8tlJegl96bout/CIXnfPa3AYMWkRWr
9JKtXsLlSmZSiBs7iybrom6WvYwbPhTLaQ7zYUxyUwbFkCymU/WNF5ipvdW5QdaYYFKMZ2US8Kay
DyOxo96N7TSry2VbL+SYVWO4NJjnnWrzBAM5SGSBr48ZmOvWq3MYofN6LO59o5zbKXy67KQ2XPr7
XEMILykXu47qHDSznPqPNvSKpX4puL95GsrUHCpJX5UvtAh2fk9VtftVhP0/qET/iu/8f1iNAmH5
SzW6/bTfvpbrq2oUf+bf1Wjo/0sKJaFgJsBwUf7Fn+bf1Shj/xIcZiGCBcyX1A8ABP5TjTLyL+UD
cVW+gkyoCC+Y9T9wDQpVGEOqEH8xQXmIn/c/VKOv/OiFD10HSggK5QC9Mf5rod/hGr052o9TRmH8
ID9n28BvO2hMxrhN0p7Q/Zg3ByRfsQ6zuNlYvmu2sUrUND7nsuoiqvLnruw0FP+WPoYPIf3427v8
p3r+HU661ML/qZX/+fUoauWQwP8r+NW4/Q1NkjmuV8xl0HRb9B0EPNT9MpubFdbqcWhgbk4HiKNv
KTP0vc7Vn7gyVhYKKtmX16xCqRAH/sSx6MKysHOeS/32RS4+ehL3c2GSYhH/Pjd/AJ6/PyLxf/k4
/fGUkoRcUspJeCm5Xvu6mrF0kvSiS1mrah0TuVSf0M9di9i6VSfQnxhPy9Lbq34W/TPbYIAZZWXY
oZjeZsa/yjqY+qQbxupIbB6kAZvsaWUtPHpQQB2Iy79NuT/Gs4Kwc+sb7xxA6OM6HFV98Dsq1uMK
OPEeJWYXbdM03BOAZI+ZHw5nhrRxjRtS+F+lqnBRtbSaSbytmu1KiJjF5eIDV2uz7QByGn8a53Z4
qUXtP9artruhCiRmXFCkuN20dJuLtMf0C6zA1y9TaMtvM3gm2455qImMHsN6J4qFJPXQMhs5yYcm
bpZufZld5dLcoKJj5UaKaFOiPxRgI977mRt2Tgx+GS1yCZ/ltvE9LnSWuo0s3718mOORdTyH/PDW
wx7QBzI+WxjoEr11feLDGmiIClOO3s5m07qTuO5jZZrlJDdh4xGi1TtLtvwRqtssqUt/clGuNi9F
vQ2ZvL7gn0Lhy3jUit/qX0iKDMb8OJGx+zJYXUS2RF87g25Uilg8JgVwKZiqe3M8FGGx48PC4hnq
k3u56J9ADKSIQmLEFCFF7p/BVULzQUtBJQDPoCtSJrPmC+7C7tlKXf0gS998Rr+Cn8JwmHd8G22O
PLWAtpyj4xB1fQvLI1Hnaud67l+1sgyRiGi/qPejyt25yxrPxNVWQGJwK5EoQwgTeUsoHO54O7Fh
iWRbqWoPKMXlceEHsCOgdjF+4ncKyg3TsvgkaoFq5DDYmWB1l7XTLpcr+3mJcTIeMlj7RFMgLv9t
LcfETgqzbf5a5ikSqMWLUUCINaISGS8IJHIPUADdy7WQMFqULyjZ9R2E/upUDYrvGmjJpJLm5WFU
vvsWUl5/HSYapPXod3ewvbKPEwYSKjliHgf4MXQTgxrFTUTkSCJXFz3k2cY+eGj7uUw2BqAXPbxl
p8tgOsC01btGxWqikHrk3vekPftgGj6ydoD9OClLDAT7/GAQ9a+61bD9XAZ1meIfCv5+VK2HjLAq
yUyN/CVvs0cP8ACyQLXeN2jpJ3Safjbcq5KgzNpEm7B89JTLz36brejwG1vcAAugz2B01DHha7gL
uk1EI+n7M/N5+ZGtoj0s1jfPbQ2wIZT2B2TbMHlL+/Ku3FxRxpTD8gtUQoa5XyvSyYw0ZlMengIt
+BbpDqrQR+TrHdvVHas8QOgQl0gxaouPnfuruR3GdbzTFChrVOkBv1iwrDkAbhMmXNnpE5zqs+ts
zr3zUrJ2r43ezmM754cJJ/eZAPMD2cJDddIyH0KqGQTqN8OGG8EJ8vegFUUUZoHdg58hLwg8v63G
TmTpDPHt4bwQuLDstnLFIzdaiBg2gSiv1KawX2ZjbxoAT2U8o6wsI2YGmMUWA4MMWztl5FE2G+qf
cSBbpLIKCMey9sGtc7Z7sEJPeVox9KWixQSgz21lXx0xSw4yc4aM6WVxi9PY9mq6L2oAq3Wtum+V
q2d7GMtyXVL8UVvHHZvYGjkAiPwwDhX9nONVqfOQ5Rs/VrKi8mBy0lZXWuRTEw39VtC7zS919n3J
8zDH50dElvsKQlWfucZJuxRON1qUyCUNoUcVWK88hjDcac/+ohHxF6+dHhs74hOgKoOdTFOW+ceu
IXKOaUHrW7PWrXjOln74POVLfrBiC9DlKPvwqhXZ8uivG0UUFvC46QdsRLOw7x51Zte0HmrBwG+h
dd4xF7Wj2DCU2w35cR5YcNcw611NXSWfel3KB4lk/W7TJTC5bl6LqB6m4RtMsdU1NkX7mXadibcy
nG+EMDbqwglNknAudxMAsNu1z1eokjcMg67DYpvHVZb6I9LSAa68gU5mbRRLkCzLU8498pj7qjtN
KLh3wbLMLyG0Fq5lmPErUQaYxLU2vxXU1XcGDh1oF03z2c/1dIsZ2gac0ZCEt73FqfdRo0TWabmb
SzIikfaBRXScic9zK833rq57IDnzfHBgZyQ6y/Su0bVKvQ2X7ArFnU8X9js2tds2HdWo4s5hVy5B
7FVDtrNALBIxjNu9rxoVIyf3zt6qK9QiwXgeRdg9qizrxqhcW3fT47YTUU1RaIMYvXYAinOkW7iI
nmZs2sfaFC22ZAtLAb8Z9f2wDupj01QmCbI8O/dNWWzQomZerBYbHDHh310BJcbkYVjasUSI7aar
1ZiaRfhw6qNDjX3nFaG924xrKoQSUNFQtQ92jdo5nGAF3oQUuNLWtjd5O9JTj27IHOfNoD5IIL9n
AqwKTuoIIGYbmdzjw0CckDR+nQC0L0uASV6FuUrRBVHYSXHHfQtXitXPfmajUw9ePm+fKbFQ+tlm
mShp+r2qYHco9EpwoWmW0DoEiNoGPHZQ0VwAchkXzQLgU47yPRmF7o908ebdijnRdG0GSE7N0DbQ
YYi7JifVjzUEVBEUHZCeYDTokQi2D/l0N68UaHnVukTlACEqg9sOUIVOnCe9qwqNx/0GDuBxygMb
UWQ6SQfiNHwkO/qgG0Z3M0D5uAzbMioC7IbpQlFZMhrcDJZV8bSY+QpIXYtmY40cQrVbiovLSwre
yf02FSbt6JzdsZyYODfdp2otpgTXhduRYRZpUy71rgJ2mnqyaYEGQRIwG4iXenXmYsPhkza7fIwx
Tpk/uN6xaCuC9riayuyWmq9oPkqTyLxUyTw6BD6UszphflvF/dTnCQYOPyCo+feNrr6VA+33wza0
sQ56W0WS6wWRBy2eaPMmP3IFC5Deo+FaGjueq34r9xzhLeWmamNRl3h11DYvM5T6H9D8Jbumk2sM
xyB9QCYKRpCe1QnzFmMyAIE7ccptGopgOTqlYb1UDeBR8ZJ+YFIMSZeRAjKFBpo1oiEqAvq1ncUc
DGhujO4USryZDY2ShHGCLkkemrPxkd2MZA53MEPMosIz6gFtpT7GNl2SlY7hPiy6JV6VDvaN9KGc
yYNSXpGm6JOcEP0kR2+8g62S+7L2Wfu41FktDhnfmg9cbmMXSbasn5HeFNdD13nfkXSG6eJZXEWG
dP7dehHEjiawFdHGZjnKbYyimmjSgTg4to5R11b6PDbo0J36cmm6xG5r9wE4hLEpKIJjuV9LWfaJ
XGAoklZNGBwoIvVuwYEcYgAo2X1gZpIjO2zGDpbWId0VeQlcserXI5SttjqedderNCfMfFFz5R16
NgFg5XJ2Q4RaAq22huXtkyza7GmQnr632arvQdH1ecR6td6utguv+2qp7dlMyM0cHHL3lhp3x3jF
4qCsuisfhxxw7SAfbOnn+6ldVxyNeq4vJ6XfdZi5e2osrBoFYMczNLxtFMB9Lt3yeUrJBuRUbWt+
RqoN2vQSAAbl4fLD+PwkdPu8MERcZPUChxnyHo/j0g1P5abRr2L9PFzx3utSkPJwv6whKfce0sRj
A7X/kw/49c7vyvrrmPnrp1xu+RHgyxIpXFvpuEGgko9eG/Vkg0Z8ALVHO1XFlQML6Qk0LUzcVq4Z
0boK9NnrGrXf0IMDMcwWgJDrwaatmy1Ca9YfHM+mdPPRMDGQrT2RYIMXi+1XlCUAmbv7uV/yW74I
tXfYuw+g3fVwrugz2GP6FZCuUawlPAkCVCwYamjwKLou63hZQhgdVzw8z4yxg7dUHKhvVhcnXSmz
X0e/+CQa4d1hV5q9brvsBuBCMacejLBfND5rrHgDUkU5B95Ljt93PwMXTGtvkZ8C6lXXriBVqq2S
x2px3g7DnDwCvDruAU73N1lTi59zZ9kDDwdfx0VP2ZG2A4fWGMoSGM8sBzU7HHZThf33FQH61k68
ulsayDnGSISxz4G5t02SobiEb6Ql9hbgntvAaO5YIjDMHxdknm/WQuCLTpaj/9oGbrkTJXSwLnla
i4ZAo46Gr2ufBnk33JUo5brIBmKJS5chOikg+lccPeYz94REuwpem3EDiZOPgcvXzxKi9EnWe80W
Bc74hzmshI7WTeYHihcd15m23+HCt6ikCax+pm3oH6fVTkfTKH5cOoMqob64z4HdL+Zo1KzvkKnL
4RhMpPrawwnnqzer4AGEmhY/Q7R7jJT60cz7LiFLAdy9mNGcJTxTn9F6Q2uLsxxFdAVo8MHKYTub
ReYfQodOB0p1EgK4N46/rCEA47iZrAOztAm+MgOpLiCkhYWgwrTdQ43C3cIfz4Nd9VZOxxFZ08fR
Fxf6y+r2lcsCAkyGqjsuwua5nV1xmpSlt0Q6e7UgL/8wS9lfaVvBLz3LJpT4FZvM143oMhVj0ySm
W/u9J6x7hFfkt0X09T3L8waZ19pfV6ayH1rUIvt17ump9brKXNJNW+4IyuUlRhNA3pSuNo9Ei5eB
40LZ8HNaCCOHeo3gCQmnwGajB7WCfmDgEHElmbMHj2Xz0XNdvdOqGsdomXqcqFHw7FAF6PPknT/H
gMVwr7MuOLVgN93VYwbDKO0TeDs3ZROjr4L23jYhvddZhQu46L3vNIO0QFV7Nqo8o3msZV3fzQ69
ryT31HDAp56/QQcCAXIMRXksNSQaEcYreVFCsaexId/LSQ1A8vl6kDr3PxktCKznBwSMFr8bbhji
7UbleecNuyneBjQ6qCwE7mgbxlT0oCIVdW+PosrErY9OASrwvs7O9bDyJA+t/6nqSxrxSWSHAQ3y
xzJ0+pjxMXhZprxDZio2lO7QhtJ42c38uVAtIHdedd1dG3b5vUTwvR4DKxKgBz1MhiehbQRKhviK
QqgM47Fdm5OsZnmHumf76KN02kHZDvnG1HpbqkVob9DKsefQFfPtign+U1Pg05pgmwA+U3oyekEP
aBJ+gjAOCZqi4R8GZLZPBph4JL18i0v4b0ROjN25arrwtqJCPdiloTqlNJNjBPJKlvBlAV9BE+52
wuthHwm5Jh63DqDJhcnS7nhrAKHnzk810rokYxMoKzDFOJQeRVvAGXPcxnrZiywYbpXBaFy5TCV6
SDXPjq1fttfQU67PZamREuYcEusWCXsk2LaAIo8RGgwgmu9qm92ZYZjvCW2+8Bs0FS8zF7b6gD5y
8bCWdXjrRu2izAzrba0K7+tcoX2NSSiJ6taS+ZhlxYh2cVdcWzTFEJMAZkAIyWzhDs0opOjAWFbQ
LKEGeyS47w8QRJVRti2f0Z9adiWnmOpZ3LfKDvMVmv5z6mCxcyS+rI9bDRFrNJn863oVLvVGdG4d
Kfq7PBAAWuxmvts68O46Dc3ieMQvyp9z+KGM2N9ZwWxc1zWJxkDbPm7aRt31tEIOPHjEj+TYt2dT
Aw2sBbKlCg08NNJ98RlUhD5q8x6kI+JrlPMS9WPAQDO4sHkO63Bhyk0Fu84AaIBpw3M4axVrAnki
h8Hc0H8M1oBFRUbnqMbmpQlKbG9Ez7qpdERhh7TAHGrkh9Ateu8QCZqE+xPL0CLKcQsgV3EfYazY
1xGSIbQPw7BbEyeDvsCVseTfA1F2u9qjeAjrZnl0NFtAZQm3EO0XsR3B3/IRzfqRRkUDqaRMDtWz
1J7cBRvtkk1U/nXZLFuVNHTpH+nWcBk13sBukVx1MUZo110Gi6/nuVZIOtui2EIMYgNkjRe9+OgE
lsU1kaG+UwMzP7VvwvuqCKqXLAADIEIK232xi+Q7YHIADXHzhkm7AK9kDlxwEDmU7tK/w+C/rFZf
IcRo4YO4FjIw1P4LpvfU6BxaVkCjZ48kcoT8JagRso5UoaubBgrLD223NCBJTRAZ42UFYtDmX3VT
fYuefDIzMPWRF7h4mue9mb1yHyhC+/hyJd+CYx4mi+8Nj6u38CNaUfNxBVQ5RFU55S/ZULrbJsvq
s1tX4K8Y8JK1Uldyag9AtX/yCUQBb17HdLbYjnPFm73LA3Mce5Cm/v4i6C8Pgj/eBJofgQ8yHnh4
MpSvNfTyjsxLW6DZ17ceHiwsMLrMc30S1YyTBh3P9Stq6ipltLHXPR2njxjjLfZD423faa0qL+r9
S30JRJjdBHJd7jXM9vZFNZtTtnnrqfKcBmoSbvhxBL/AR25N+00BEHvMaVejvqpW7wwUFVUl5XTd
TyBToayklwh2gdmfVAaGbLwE/RzrwvLPVdVue62ViDNm9IvomfcBFB95s4JIu4KYVehU93yCY7MA
nx1WrOm0UJmGnUVm7lbYuoMK9h1H3r+/2BSdGCMAjObZ5xNK5Jl9HwH6XHlu7W6CnsOfx03B9mNj
ZjzV+dDBPWbWT8yFBYnXbEV/s53H5ckqJY512YgP1cz6PQmWELpLpsVduAAY68BouWpUVe1HQFi7
hhrQtUDiQnd5K/NHZdbpmQcC/XbgJAlwEnbj5+DKJL6WpkvQ1ho72HGDWMvUZn4C1e2uhwCO0Ka/
RE3cRWEi5Nx8A4a67TxoL5zRT0aeIqpQnA3Tc1S0dgI5xrJ9EMzBrgDkjKdu+MF6LT+CSCmQaSJ1
dXoKjggr400drt4jclqUsn3T2Kcmq7KY2MmlbBk8AOLbeu65NwAZamk0YJF7uy0A6CCw23yGBoHb
oxKddmTz7U9B9fSp7Tv4nYRKo8kQ0N3qtfURhm/ZwVnm0jFYzCOC0HrmPSmuuDFoJkh9ALC/PNSL
pXdjsM6p4mUGLgL9NBfZGqOnR8uohvXuld3QO879strTuoOL2dDVVxpkEcyBM7K3quE3llfqUPBW
HR1g6DUidFjjAS/k1JZ997DOGUgl3kKP4P25IGItyX7WgV8fGSlJPGKoPOkrN931HgdyVYgFnQWI
PtEv2eSme5tj+6WqW2H1UQjyg6OcjCoEuis+ZAtG3hc2p2HjyzMZyAQ5nno0fazyNQDwjPG0aJ3B
zSJtU3/1oEx66DCC8BF/1EYApNiXbluDPbzZizAGhESvhF/XTwiyd6push3mz8BLXNfyXHVlduon
D9G9kvaWQoE6ltXmQ8/dAUaA2e/8hRZauzQArPqpoCL72PVuiTZm5R0LGvatqBCq1ARO0N9Dzqs5
dHQCFUMTFmR7/C0Yka8Z7czWPWidNF1IBBYBbJLYUUJvZ0eTcieSd1ZDO/jPjuer1dBI/r0hC8gt
KEsfq5FHFDd7DLcdh89LTHcGo23FO+H0z8Hgfx6Ngl4WSBWiy/rq0SCo7AETaWmKMQ2AKeOC6xjs
O3sPRLpAQ1G6pICg0TtDNa/Gbf9ZFgtiJkEQSV9PNgXQs9AQiaap210cEyu8WfBEIpkMCYnzuL0t
lrj+9vcX++aj/rbm5b//1kmuR11oQK40Df0FHBfQ/dGXlGCmAPoi2Xu6Z39yvP/9hJeeLhr4vi/R
/f9ztTJA5d+yhqa9tcfFYBogrN55oFfqQ/+sIYUkjPPw0sX/cw0Cy0a0ubDGkM4pi80OrUZ40Ube
3qTNE3/4+/sjl4GqPy/eC0fgP8tdNu5vL7Cr4VwnLsvNMdmRD9vBS9EVOuXxmiARO3kf/r7ef/Xf
cQ5w4Li8EFJ99VohNKNN26myRud/+oRgEfti/RpU7ZPl3eHvK735rf6zUvhqsBFUtYGzEHL0memu
WFPui9w9/32J/6Ix4GFgyYK/JeZ2wJn6892RYbNqnRqSKquBBIR58AV9rwtW0X6CXvo+nHy3q7ws
T9eBivjvi18ixusPxxT2Cw2IDxLFq0Pe9XMQgIGNiFLyO5A6E9wykcjXH39f5q0P9vsyrwKXrXI0
HBsc6pmtZ09cksnsdpL+bjD8nSd664txH610wZTi4rUSJUSaGKAHQdIsX6Jw+Fnzd+Q13jpb0PUK
4akiYHwSvNZjtZgbQg+BkVQfp4QkFegxexVfJozr3Vju5Dv5/RufiFFEYWQshEhfvnp3+JobDJIz
ktogj3rvZ7k8AgqN/v6B3lvk8gF/O8CAIwTtAbmnoFFE3Qge4Ajqtvjw91XefnW/PcurQEs0H9bV
YBn/NB1tERWJi5a4P5K0SPPH97TRXnmV/YqCf7y6V5F20AUdQlBXL1/q2DwWyff6iMJnX7yjNP5W
/AN9nIB6dZmkk68lx4Hvdx5oTj6eK9yBUpCnyO/J/fZCk/UwNUBF4/9tPvzXs/2+JH8VmSaKlKxG
mp/2oFvGaEEsscUIXRxOmf/OkXrrs8EODHNTnOBeVq+n3Tu02wRrxsttQnZiBxwG7UqerDt8yINC
5veej/FbK/6RV726UFy+bB0FLTUFiyh4pCconKYyKUGJRWZVvXvG3topf6x3ueB+2//oXGcbeD4U
7TiFwZFplPwrKEhgDzmAjhjFAqxlQHu9G3S9nWdAxE9kCLf3QssbwSuEbqaQl+FIJl+7i0+UiNUN
g5+6pDmSBPgNENEYIxbH9YgGHBpnz+/JHP03yw/ZK+ILJkJ9fNn/Gjku0Q8ZGjNh74aRd8X2S8Ji
v4+mQxU3L8AH1h3fdfvwqOZoeWcS+Y2r74+lX33lTQALarvRT4Pia9fzIGnkLrMfvHrdb3UL6u+I
fvn0Tob5RrIHugLIk8AHQOK7MCt//9SdLUB8tA1GhNYcwLuzd8Qfv6LxiG+Pubp+fE+34M3oEFDw
91B7g+r5Wr14GxxICD2GktgeJHp4LQ0/Ie/6Y6rTNakTxzHz8m54eGsngSvGkMCDucnEq1tDrnJE
Ox7K+ywjGCOSQ/01H/PuHYmvN1fBXLBiPg05/v3nuyxR/dd87vzUFPqe1OH9Zfbm73fGGzcTpsX+
7xK/Tu5vJ1OWyBxE2WOJEXDemKDtE+XzezzLtx4kpJjkxCtDafpatbOhOZDEAXwDl8wpuboYdLIf
447E3oke8qQ/vOcb++amQGKpfAKebiBeW0o3C/YLJgwIUmYRoYEbBfx2O4DNhKBK5zuMhCR/f5GX
y+5VqscVx2A48DHqc/bqsAXaNHoszZLqiUR2ZTFIUbHrHxsHRo5+sW7a/33BNw6awM67cJuQqoev
86TMYGTAYCgpnbUDQwgw4nIxWwr8u7JtP4Dx8Py/r4cLOCRg5gtwqS+/z287JQNhpw+KEpYWUBJ7
UEXQpLWap73FnCKG/cQaex2t0r8v+tZNBaIixR4VAnFFvXqtUIFfuEexanG0x/AK0+ixi7Y4++T2
TfxesH7jlf6x2KtrioDUmSn4aqS+Zd8NM32kDFmjacoekAjdF2P24++P98bpkwA3LmRyaKOp1zJA
fOsNVC561JCmvx0Y36/hduhD/U4ceeu5wIJHPYcgeVnrz0+3wWJQK8wIpuiU7YNm66P/w955bDeO
JFj0X2aPPvBmS9CAlFem0tQGJy08EPDm6+eCNV0tIUXhtNazbGU1ggiEj/fuG5XmupeGK7MxvuK3
WEM+vfJejowyBCaBgc16WWCXtM6kCL/fdYDVjGzaxy2BK3LDMe3bFfjaecaLkhZDpGwEMAV6Sqp3
4467mb0seVO2QanjoiXb1d+jfZGvTHGvNcrnhS4XhyMnlqPJ1eiu2o47ZRvtsJ7h4yUvuTo4hmus
DC3zOyyGlhfFLabU2EiiAU1Ev9OmD77yuStcQ+pv1XLYtunHTP2IWWqlxDOq/K0iF93OD3Dl4SDl
xowBG2PwjkV3uQlOWrYxdvFd/BXhAWcQOlcuW/loHVj2u9xNuMXvRN5om2A/dMe13vnamP6iHhbd
Mwu5nxNzPUAP59Sl5mdJbuJWO3mf74K9udJrVhrxMsZq4pa0kC2Kk4JHxUxdMo+QP63totZKmf/9
2bA6lmYcWYnUc6kUe3rNkJM0m7FbK+b1NssICjJb1jHgL8aAUfiiwUz178rjZPqpuqq35THbz7CO
lT3Nq2/1rLRFtxxb0eUSEoBdZcIFkVlq4jS27ZWO+Mq5h8MS89/vtIx+nWKJ5eD8TkVqXtssXtrj
1B8ZuNc2DnNz/6M7YAsCM6VYuPAW3cHuRKQ1HU1h3qGFruKR5OK49Tb0uiej89Zq7/WP9ay8RUuH
GhP54Tyq9e68X6hddDvRoXOlQ7ZP9Y298rVe71nPytNfNsK68ct87KnI4YfsKludW9Vf5hZHwz5F
o9htUJSsjDCv7YvmE9p/qnTR7pmuIlOpKLLbh/fmp/oGbwcSkGOykx5ByvGqVO6DCL21dMTzYvOt
j7k4jGkibMbJ3GqGvbKvN+lW3WW78L7eIAHcy/f20XLDb+11+8EG/V67a2/+atd49uKLdZTTWQV3
LxRftfpHH0hOHn0I/KpbmRnnT/bWWy76O+rOFHICTciP65Nf3SjWGkD5DKp/q4hFJ6+smkvCuSLN
mzMMcBvsKkLI9vNpHe6REyJwr79y0JUd1k7tXlltOwrmOXBMpsxqe1GJCiCAyLEoGnH7BABZQfiA
uk+Y9vd0irdjO7mjIn1bWWy89umel7qo0zjBresMlMpO8xbrlKt5wYPk9j/sjeZm2zTZBKucZOW1
Qe55oYtaDoLBxhzBh+QAQdkj5EkOmbENt0D4XVAR2u5D/lfe7+KntSOwlYKXh/Mq4XuIPOaGaqD7
NULPGG5sEk3Uwn94u2LP0SXLlvTsHZeBamYmZKmcP2ezVfb2J2UDtQIDUplsJQ5mrxj8dlJ5sLcN
W/piW7FTtTbqreBKfTuFv8x52XWMPlsr08trXej5r1qM+ij1i1JpqHnJmTZl5+Pj8VeKeGVlTjsG
iDQfbbJZXSztZEXyEUVSRCt7Q3wlOzuzMr2sfmjitUDeV7vr87IWr4NUvdWkiLKYxL7IO9DzA9fR
23JbfMyO+KvcPDno9j5/iLbxr7Up7bWuoxoOBzQ6R+1sWF/OMGXWBiH3fcNOYAHBQLQN4JJW8Gfe
bkmvfbLnxSw6C06/IFNtivFBvYwbEY2921U6XvF3lINN1WEfbANjWcwhVjom8agTdO4ov6Jkwraz
svh8dX5EvvdPCYsRLmikDHkaJdhPo2ue5qhjvz+Jz8rtmDO+DjsUj7uQfY60mdqVVvlnLcKqk6HS
wetSwW4t5uZyHJpJS1AtqvkhKYLtNKbbt+vvlVHtZRGLCiwmhLmdShGt698oe41NVHBydsau37O7
3zSufOWs3rn/2QgplMslVFz0a9ZxLxthKPAONLpOoZy2Ss2xtVCudyspI68spgyFk2TOZDhsZm26
+HI5DEDgHZzaGR/M0wzZaz53OaIMxGPzNLFvPclfTcSeO+/LEfRloYv+hb5EieS64Kz3Ttk7++7K
ccttu0XW6yZbY+Vg+ZVdN4g3ruhM1sM0/mWEjRk2w2hkicwSqkIr+lntvfmuCanPXmG4ND8ke//x
/xZO/085+B9ayBuUgyr7lUcsVf5GXc48S/77vwkHuvkvtHiabOtY2/WZSfkP4UD7l65bigY1j7hj
GVLKc8IBlzG65TDjYLHH9P6ccGDrbA8BIOB+YHHl/DeEA66vFq3yfKHFMKJxDMTjzMWUU5l1M0pW
yzkMQgO3DKrBG/XR9pyiSHdGiZVgI/kFZlvkoONOLeTa5Sgd80c4qV/K0JCuTKwvlTtYUnzfkiYD
c0oN7soyak5qo2lHVTCXII0bnKcqapNZgj6rszMxAH6KyVOA8BU81L5U3JkaYT+4H5TwS5q1A8FX
6nTd5zCk2G4jAZdmMTiKiBjQCwLxsoslD70cJrjQn77ks5A8lGznihB61OUjXuZbkTnZgVhhU4dz
hBC9VTLLlWdxejcLM7M8K2+DPtN3WLEAZZ/17GGVqFe21chfwLF1O9kObw0xaVugP59MM5b3sVUA
yXIMNPK+GcdH46ycz84i+kIFK3hW1ksYtO6x06G3T+VeOSppCBkKd/EON/Z4m0cC1tdZqJ/Nmv18
Vu/bY2D9lgCVEfmNuL8bR+3UyFK8L8fc2gXcjN1LmD9uZ2AGWC27y8BjGxovU0U3eC/1G13Ru2PQ
4zAQuj8+2obKoRD4lH1A5JfiNrMZQY9L9Us8mxTUs1+hOHsXAHHEaNrPlgYAh4d0tjl0lV2SftPM
jmR1/D5p6GCz2RwBoCtHxohhIhFh+q2NQhN14tlRIYwctbuQyqOh9tIupJXjNlHrpzbSQ7cP1PDE
SXL+OZktGunZrYEDpTn4lVa43Wzm8M2yO0Z9oX3ssebfmWfDx2z9CM8uEGM2hOjWFD+xOFPuDH00
il0zW0eoZ1wk5tlREsJ1+1ifbSaz4cQ6e0+Gsw9FnS0p0WxOCUNiNza6D52uCCdx7RhqxrZP6I9j
aETfJuA33+rZ89IKNNAbgGuzFSaYHBwAWcmVqDyMH3Eja9+swIg/R6Yz4qeZrTXwzzIXl2vo9dw5
xuifMeH4aFrwXc/WnFgvmqdMpOM3VU1sfENOm7nGbOeJ7bK/H9Ru+lHPbh/uTihZD/AAYWjEDjTO
ziAxe4Tss11IzM4hAqCRj4MpwFCEB6G/tWeX0QTFYgSYEPf3gVxWd9LZkFSczUkYmDEqjWfTktal
6f00O5mipJm+96ZOZhCZXHQYtJqepQX6t1T19aN1tkQFuaY/qr5i/apmx1SFYhawnmNuoFZJe8Bg
zhGUBzLrUaQ3qiHZXwIfp6eU48WK+hzQHH4DHFrEcRWumgK/74ELmrtkNnONcguobTZ4RXYWfsnT
JDuI2f4VjLMTbJhNYbbZG1fjbBSbzp4xSwxn7fHsJcM+iJbWcOrv6H45GZGyodxxA9U9jrHsHLh8
7q5sbbZvFF16X5/9akMR47Qx1Kk9ybOhrZ2tbf5sciuwvgFIwPgWnz1wWge8KigxxjmzRS5JutaL
zr65erbQaZEVXPdNW21K0cIkV1DzdrPpTpEKaTdJPbtgqwqO7PvVL03eV9+U2bAXh0V+qgAfHIfZ
zieAPWHNJBh7h066vsbjN/vEZhPgNNsBQ6vTfjsBuYZsWNpTC0GAMUb+NdrVxzg3XR+4B83A5srJ
H4t2y/WM7U7CFte2rSCsyiBSaFaoHlu4pUDaAtlN07DdZbNh0RlilWKccl/Odsb+7GxMM609pHkO
Qa6QlekptfvxqEaatiHzNjrIU2ru8k7WPxg2SaaErbT3SZ7KN2M29Ld1kdtHlOn+xopDhsextb91
9ZQ8mvrQ3tEHWEnKknoE4lTel2IcDg1q/htcwPpPBLvRPm5S8dnnYvpe1uHvlCFS841jFBV4LyPF
l5urJxZC9ex+RHzqC/Gk9ON05A5FvVKKbKZJOnn10wHoszGVnsB0KSOQopiych8bXX8yGyfdIS4l
6iGQyK6OsgAptBoeKr/E1hIrcDKlvv+LO6JhZ5bacFPofnRtDXAJyHmrxa2DeyfZ9LkcQigkOQkz
jt/Bd4xl6arvhH8chkw9os8193VlNHsTyhTSth7Pr64L5XHoEhV3io9polBTG64cd/gHgJjGr3aM
HQ66JLjNwRhjPxxrcyCg2sySv4o4KkePY5iJLxdGSNMVrnLlXTDgUwCkJg3bqsphiAwKblcIBdaV
rw7BE6S4+GuPJd3TLKf7VbVt+Si3U/Y9HVTlmymBgHSLXtWza6cl8MiG8nfStDq/DipVvgOyFZwU
ScttuDJK8TRqvXpdWT6WXNwX44fQCUwPunt+TORRiCs/VFvNHdKqvouHIfkGB9MmswbqgDQ5xCEa
XAMrkyZvNUu2PH2Wt6u1b1ATk36P/HBCmj3JM8ai2mZ5Yxzk0CdKcjTEU2Nb/resDHMukNnybSs/
5sazR3OkAXvcMddNXy1VbbYstL53GUzqtOkabQelJmUrH/TeCGHwRrJb7UOfTczOcWHjOICY4lQS
TIOwkD52fgpYLVFFo7oWlEPGVKMxHv0qs36A+9auS3ke0psiPYDcmZ5yOvUer6Tu5RXMulbNqqMp
8vpJJALqBNEI+taIYuUvaWj71g2sePgYdyDI6lbHp+V0ffoAiznpdyOCQSJUFNUr4M/t+e2xWw7V
dBuAinQtyGeeUhmsJIIifAB+MHzVUiv4UTUyDnzfyFyg55qXphy868lg3tuNPDNO2pATI6f0HUC3
4TjeVW0ZVrswLNO9ASftOzQ7zbOmaio2ipbODilhHkoRlQcoBNXOaYbBDelynqFLGMQMZH98/fxQ
SuTeWLVDPO2QNDd537H6GQZwv1Gu3pW9Ke6ErTQwXpIKJIKd/WgMSa+v224sHghqna6G2fAwpX14
l4YWfd/oiequpcreiTQrb4Iuzn5JssIm9OyhmM5+iunsragSS7tFyOxsuazGk6Un3WdcZNGDE6BQ
nKIo+hGr9ngbmU3L5pK5JxW43wvOJWskKMBxOxak19DPrY/l7P/IZyfIcDaFaGeDSDB7RaBICwBS
+EdCO5N/8t4Ye2LdFrcZi4lrQKDGj0E02XUtFPW20NLQgCpoVCetC7LvlWWP36oGtQ0cbHsXzIaW
oRuGO50Dd6/Gp7cbzs4XbTbB5GolfXRmYwyoWlauVjAdct82vqZFBiJJatIHJZCl7+1srYnPLhus
hDhuIOWPWPxnH44yW3IkZXbn2LNRx5gtO+HUGZ9MnHi4dEMT0IBqqeMpmI0+0Wz5mep8eChmG5A4
O4KUszuIkWT6ETgi3QfJOH2Gs1/eOLOhKJutRebfLiOhR6duth6x/8aEBK/xr/Pu6v+3mf8zn0Rc
3mfejN9wilTP95nz/+HvjaYiK//iSAOmpAxkEucA5wt/o/QclX9A1qOx0AbijuTmn42mav9rlvGa
mPFs1pGccf6z0XT+Zcom/HWLw3uOYwyUD/8FSu/leRV2RMwhtqrLi3OqacKRpZWtmMPsiuupSLIv
DIB6tHKo+PLY6D+PXxwX5eymykROhKcHsbjGjd73bjqmTrHtckdpVo4UqdtnJzj/KWVx1xeqhdUJ
pnSPzRSy1hTnx5cwKxh1Ra2qrdeW2C/voSwH7wlJnKttsStXh9iA9DkVXig5PgA0VRFXYdrm0/ZZ
+7n/+/TpBV5vPr3+z6HUf15pcapdNnEV6gBhvSGpnM5rWsWsGcsn8VXq2GGelMDof6HRDD5Kad98
0SazYbshwlgcZV2tPr39My61joWEV4Jtwmq+Lb0OZhOwrrgo0x3Um2ztouT19sE5C6//7Oo+7BoG
uwYimBZo4KF6W/kdp6Wtg2QE87/SPC4VsjjYG4Cpmgyhwiuj3NA3bIftu6TqU5yJVT/t31NVHBq9
fJOmaeH3hUXp+Y3S3dnwnO6NKVev3n76pVdYnvVGgjURvkHPriL9KRmzKTvEuW2hHrFYexzeLuX1
z83R1st3kAMnVE3bL7xUarr9VBrZVk7z6PF9T1+MBXEs5UpkxcIDVdw+lArWjm1oVSB23n6+cqmS
FsOAkmP6xOEoPDMZh/4ugBQoHysp8LVdAyErPELeLK6qKuYomXE4Ml1VYm494QuJ5Csjq/UIF43s
65t84vhrAz8TQm8oJ2aw8hPnZv1nr4aE+rKCx6iA12UxUPkTCB+AB3KNj0sP9Iz5WnKKv8ZQD7pd
4udCuzatJuGyhyO76eHtGppby2vFLwYVQw/7zk6C0jOLyj71o68/QJIqNmI0xZWUt873t8u51I4W
wwa6XpHEfVx6QRHkj5lkZ9YmVAqxJrq48Pw/YhEjMSVK4QgvNVKRbnwlz56sLLRXRr0L7Wip8wEE
2g5aHJZeX7Woozoj/gCIPP7Rj2W2MlpcKmIxWrRKUKEtSEpPcsZa36QST5arqTc2cWhZ7+vOS2kk
ZGtY4qEtvDhSI4vkEq0ONnDLIIi9/Z0vvcX892ejN5Pt5Ic+04NeSEq9m/oMskzLWUyK916OP7+v
lMW4MYuxxhQInReWRm2zzW4V+6qmKae3Qw2NYmWWmGeDVzrH0kLCOVxj+UBkPZ3AjsHl9iZpPljK
MFg3+ehII+lvQ17tpQLt8kOH56l4Z1tYDApdKJeEWvgMW12Uf7TQ1miu1QwcXmZOEK75qC70fXvR
97Vq6JtB6wsvSESO8WxUNQ68esnKxDZLFWCVbEma8e+dwEU88KUeuhgBOhshM6d7JXRJYec7X3Ci
v0Ptnz+93SYuPH+ZuDgIS9b0QmXZCquSwANRFz/1FAf/SmO49PzFkkGKByHlOP29yMGSjeq43PbY
43dv//oL08AyeLEYas4bACZ6vUKVYDILYK/sCCRvrCdCVSaTmILaQB/Kcs4GYwekzoe12K/NAxf6
7fLqHS8B/nyIrJ4kOueLn2nqz16eUBIQjSStzDWXanAxNpiSZEElwZgP17APXIyj+gmzv/X7fVU4
F/ts6MEOlCBc5J7LjsakJlq21kHKpaTKbIIiAvaj1RwzA4+yFZQ3yZh8tXxT+/F24Rf6krVYaIQD
ESulzkJD9hU1g+9Xh6FHCAU4jkhIvfTBCpuieHy7sEsVuRgehKQGvpWnNEU9m77H7Kie5GqY1gxt
84zzyrC3zHPklJPMrqHhwjAdJWDI8uds5OA1rEGGlcVTakYrs9GlRrcYEgDRhu04T9o2SFVICEPX
WiAzS0gWkSJPzfbt6rpQzDKfjDv10tSrjuqSgWwSrMIBJGw/jkTeWcBiaNBS1IBlycdvnEapN6as
cG6uAY4ODxOg7+9vv8aFz2LOf3/WvgmsgdgJ+trrjTTLn5RQ6zCgFpmtuchafGs/9b4mNgPpTdLK
i11oaH+kfHMWVWgK63OZ0/RH3DhKy5UqVyvvWy0sJTGOaGKrltnDiDEAj9cligWrSnCKupmgiK8p
LC69xvz3ZzUXpJpQG5DdntZxC+zUJgfNbSne+RKLrl9kFaSTuTfmfq5d5VZVbAWhQB8LbrTft9db
3vj7ZhMl3GmzHpgv4qRY4nas6T9IgIxWVhyXqmixFghR05Wgk4UnhhFatKXL+6oMlJWnX+qBi45O
MIqadUHFB4DzcqUymsAbI4KoSNdWzxd+/9LMHEoqNHWJlholYfktk6UOpYAU5Z/e7nuXHr/o4Vyl
1Ox6B9bN2VjcFQacXkIcVldiF7r2kgFlThz1qmwwPZR1v7nALsgnq7dpNECtb/ybXArXtPdzjb8y
thvz/PWsK4xAlx0Luq0n8vh+UqMvto872a7u66Sf6VpkDaq/mUTJkQJo8r6lk7GY+GN58DlvcTi5
iqOTE0vfJz9ZmQovtCxj0bUbHZX9AFraCy295YKoQL4rJLyCUiSt9O+5al6rskX/bocu9VWlLby6
7Q9G1OBK0mrzqKrOVgAc/Pq+FraY05tC6gi4oo7sUOYenzvlTVRk5fbtp196h0X35rowqjRik7yi
jK5iyUTM3ajxlo+dbSJnWhPgXvoai36em0HXDZy3eME4Qb/L9F7clewwkMrgV07e15yWJBWJcKVa
QT/iKXaF7RTGoMnq/31fW1/09FITthXWKt8huBPKdJWP2kZRBFGE9cq3uDCWLFX2Yd7onYMB2csI
qNI22eQP3VWO1Kn33v7YC9DTv0+K/4B9kOwbi76sCk/KJskle6E9VYIIqawEqT6kavqoqVZ4Z9ep
vlPIMPtQaTBjjbYePr/9Cy694qLDG+gYlSov6DKNGBn0i/qxJaFwRRN6YbRcCk4Va2i7guhHTyVF
7y6I2wZIdF5Mstui9BCwdgv9q4CClr2zwS1GgDHEeKmFMgUmCokr01DHYLVJwHjnfn/phDIq7giV
eYhxzEYCAos2qoga5dqI7f7wvk+yGAG4a4/C1Od6QrNNfUswBomaSDaObz/90idZdPzGEEkFvi7n
BaaYpBxr7zfhNlXK9pCPOaxQq1r5FhdGsiUqR6BBBBlJmJ0ajgzHPRiCyNL66ybQg6eBBcXu7Tea
+/sro/6Sf0DKR+gQeEp9qb4KG6+qNuxVvuR6eDIa54HkncZLysZY6TEXRs4zL/PZvEzihBZ2vmAe
I30KQ/2gQB3OB7t/ksrGr9/XCLTF7A8RP+nigMobAGu7pMAAfuOycWXcudDrtUWvb2od0mZCE6Pv
W3shivboNAQGv/1BLtXQXOqzGpLJMtKcnIE5AOm4bfPK2LIjCj1rhuq/r4hFP1elwmg1hYFlBAp6
bXI/cA+zSybUNS+U7dtlXKqkxTyvWk2saKNDZEmtEU3DNnc3oGFdeQNFvrDA+4MUYqtmrQED9lSy
Ax86I6CkuE28TLanazVp60NraFDNSQZgkZlaG4DQrSsPVvRtkMJG4WQrt6JtaVWwiZMKus6GNC79
sQ5LaLgFuU3xls1U/7GbKuUU24l+kIw4OVmTgKkcQd315W64ilK93wZWrf5oe2K0u4qsjc0IUIz0
44Z1uds5sexCBvC5kSWt5iaaSbyblGQggwDbbgxcmwXRKW91hG8JXOJTq6XTCSBzcafodepm5C59
mXKLqFtZabIvJbnjd9g7wVKkpvQ77Uu/dG3oyg+jKhm4y0B+n9LAmj51Q9l8aqcBTKARqAT19FP6
FIzGXxUgx+9FEhEd2aXxXxmpF5+hoEioj43ACwvOJfD7C5cXZBFoOP6BaGDZCxOUsFwwyVeFKSdH
mxRHgy050h9tmtRHK9Ttn5ViiiczVh2STaWh54zKaTFpIKkh8iwDeIzG0LI+kjgLutdMproFA9wE
wq0tNLK+qKyTmuH336WS3TkbLfbN+14v7H1qICJCqgloZCSW61NmAu88SpC2Daipmf+raCJiv99u
vBf6oLoYP4Ya/s+ki8xruHfeSrmlox1zgh0S42Zl/XVp8aIuRhEArdLU13LqBZEmGSersZMI0bVF
woocDMocvoYT+6i2OtHQse1XwbaYRZpeOBYDbVbz7Ulb+TEXTmW1xbQm6kFL1CyDgR1MzUdYgdEt
B5jfAGmjx4pk4m5En2XqRie94tavhJmuzHKXKnr+Qc8Gu5GjgzkMCR5xnMkHiwu6fRHJhH3Gab0y
Wl8qYp74nhVhEDqW9klUeKB+CIizAnXcatx0frXrMNbf+R7zeuFZIXUFPiPQktyLiMneqanW/AyA
H15NCKXWbmkujKjq/PdnZaRKYkidqqfeZLay6jaa1cqu1drifTuzJfSmKQgs0IMx9XTZTg74PBq3
CZu1vfGFJqYu5oPRB2BtjWriOb7x2VdJwmh6pwQfHmTIrGGwcYfR7uv5f6Zxpq807Et1tlgN+roU
wS1IUk/IXUBQ8VgdDPhgK7PQhdXgEkzU9pMEPbhFnQLefHBbWDo/o75UHsJS0w+VSbDOhuRxs39f
K1vSKCW/HIg+m2pPHxLSP8hT6Gycy4ntcJ+epZ/eHvwu1NnSnqUYUZ/onIJ7CerkKz+10nvFscX3
t58+D6GvrDfPzsVnrThM9YHYzrDxhBGY2qZTqgm4Q0JcVNLGFjQ+EVftytdfOIn+2SCefYTPCiOw
2AC+n0oHOUbA7GiC6zifmTkNvw1p+FQ3w36ICnFsWe32evPw9iteqsDFyD4pbVyHxQADeEyHQxFI
0qGM7GrlpS6MZ0v0b2LUTuSjvfRkoqLR42Z2YOxsmP/YiDLfL1aKuVh32svhphHCSp1IVJ7umC0y
8awsyVggpusKjJrln/r5BHifkkdMJklE/NRxICsPo1WIBHjlR7y+OQFz+PI3CDPPWi7mSPSupPqv
aJrgiFtlCMERQJCXaU25S0ySKmLOdYd3dWroaS/LDOsMrHiuaAdsTa3bpslwMnUHtbxVtLuqcXwC
nP14pa+9/jHh3r0sjCONeMxZABy6HrsNlp+oGLZZ2UR8zLQiG/btFnmpmMXgOzP+WSgF2sGOMiTR
ZfRBS9I5mMNeMR6/3uQBUr98j1QPjCkOOqKojGg8ijgiAkroa4m7l56+WJ74qT8orZLrB7LRxD7p
Rsm1erlc+eAXnr6U1AjWeOhCyAONchNolxp1yscBYU29Mmpfev5iAZII1ExSwPND7VGfrOyWHOBi
BXJ66dmLdYdkhLUSBjF7kwo1+5jpv8gcXFvUXHr4PIQ/Gz0L0ypSqcLRACUjvlIIqtloVWGu/PTX
J88/0LldMQxK3uX4Jeoim8hFSSbbpciJzqBjm9tbcuN8Dju1WZl5FiiDf88GOBxevo/vm1E7kUx2
SNqosDHMtdgUJFFJ3Zxwpdy0hY1rnigxOyLiTmvZbrFb4WhqW0St3mHFq0S9U3GX5hunnxMgYpPJ
US5kqAuJT94IMUi9qp3srAl/vd1zL3wDa9lzoyrv2JuSfBwSNDMS7bzFarC27r/w9KXwJ4zDadYG
aIfearVuM4gcfJRZxOPaqu9SAYufX6ewajK5Z+BB1YvlrNZdKc+H7bsqZynsUWNdAgVAg5mIEPEq
rc0e8JW/7yAGU/PL5pL2NgjUUFYPCNVKHBtTc8onR7gJkbnHt1/g9flNXmp5eqEFVVno6oGMtrux
1e+1VI1uzKr+6OcpaaV6p+7FKHtvl3ZhFlgmo5NtTY60lWuHkvP4Y99KZJ34eubZvNXh7SLmoeHP
1R3rgJd1RphiGGLUUw+5cHAz63kiPjuyX5SulsdB4JKDXK9NapfKWgxPdUMqaJtpygFTJyYeOTNc
OVPHGyS22Xe708aVVnap2ua/PxsGzaDx48G3VOI3p4Yosz6mk9hOHWquaNL6v0Mv/TM6WXMXelYM
4sSmq+fm1jtO7LHP85EId/nKS8xPee3DLBYaBGyXVlBr8kHKbNsNddPa8m3WOC2XPsVy+q+HoDan
QT1w1ApYU4wPtdz1W3Ymbp7pp7fb1qVXWPZHKbVqjpBU8MOD/mT5FbmmvlY8vevpf4hn7DDRM/yj
B7OKuyeBremGlM21W4kLk90SYNPldjJMRa0cbKeKNpNoKvPQ1JKP16sO5I9yWHbdIcgkf+Xq6EJd
LTU0EUxU8vt6yut782Do+LchJDUrw9aFz72Uy/SGzo1n3CjkGUbpTjf1qxIfHpFO48YCqfe+ddNS
NDM2gW2nAyE+pRSUH0Y0NHdG3UsrT7/Qq5d8xqqwVMfKeIcxHaObIZJsgtyVMYPN4KxB2y59hUWn
mww9HzhBUVl2B/pjUDXpjcDQ9O19LXYxt4YtYEHWLfIBOWC6z8pC2yphUmzffvql+ll0aY1Je6bU
yAdgCtM+dZy0Jg109E9sbJs1CvelClp26dFW+lZpZVJQFaIHOau/mvTuffc0xAG9HFHJTAzqNCqV
g6Xo4nMgTflTFJiErbyrhpaYWrsvjKIjwOBgG8TONpJRb3suHg61Essr26r5l74yai/1MpYxm2Hz
nk8sCeupYE3qErwZbEyp766kSMs53peTUy265Im8qnRlpL3w7ZfiGUtKA1J6GQujrNdVcnNL47uD
YT10ccyZw+7t+rswiizVMqFeS4E8lkxJozYeFaUH02Za5PJNAeZ5QsFW3ubC2LuUzpBnrLCdkOSD
knAdCN8XUYWbtznxV35r5eVOTttY3ZbnJerbr3ahXRuLjp90WdKJPJcP3PaMt7I2BddNG1b79z19
0fEnyyKdBVLZoR3q4K4gNfJTOo79Spu79NsXHb8FL1B02CYOeJirXWmE37kCXjP3Xfrmiw5vlKVa
K9PcZwpLHIgudLwsT6ZdYVgYiittTXF74SWW0pkytzWE5oF6qDJd3nCJfQ5eXjsb0+Bsv94zl/IZ
Et/lbCQ79TBoQfCbWCqjtJFKjHHabrhUq5O7qOQ44WgMSTdshmoc2eKWUgSDOa/TbjuGfiXfGb3l
qO5Y5Vm3azksdMg4zQ0fyXgWV1fxjO34DEuilTfmGOvdVpbaeDOEytcmDGVXt/UPnDl/ravxyreI
eSTx2H+wtXZEi13Vbl5ZnVt0IZGqNqSIsRHKRrJFvwmG4DRE9VelJFIrd7CGJmFXYscff4hE4rqu
0sFOTE5x6LPihnOdYeuU3IGRyUdYfAsZIZFKGCCFz9G9pe5yhxvDYkyhMjhgIcg1NmRpnyTiZ6f1
w76VExKvpeAh6qdfeenPlzDKJ2OsfnGj+tlo5KdG7U03UdtpQ54S4SwgAImc7a/zmqzSXMEjJgXN
3lDRWnB/mbtBbJyIQLs3Q63a5h3oAENvNlVc3bal8pgoxlOKaxNoCovQVJgG6Sslwh+TuJCgABUU
DOVJkocvtkicnUVEJOmt+ZOdJp9CJ7nr+PcdV/vVdgCydBBNDg4tHYEjJGPLpYiUFBst6sdPQVOr
h0BnRomD9mbwjQ9+RNh5CFzJCUONlEn5IXZacC4+3AWu3aF6gIUNYYlsbcuQAJRUIDWC8UfRjsEm
0uVi08pmg1MpOLXOEG0iq/la1Nr32PB7UB/qrwLjmqxnxq1UtCdWSCQVp1roNpH2S1alEtNimpLd
6lz5YjilrXNCRfYDSMVPYlSPVZJph0Fv7E1kpqjJ/EndDixMN1pKAnSZFp1bhcm3KrbhQnT6uCkJ
1jzoUhIfM8IE3DYeDU92iHIPhzrcKhHWDU3DXxCF1zV58xuzUQzwE5F/pavh7z7UE/RkafBAuMVj
Kpz4oBRGRoo7XKMiAxNixeVP1SxJkRVpt7NS+UlYHZl5HSyaBg78ZnSKwZutTkS91faWaKf/5eg8
lutGliD6RYhoePQW5np6ieJwgxCN4Bve9de/w7eaiBlxRPIC3VVZWSfr2KS1C6dyerXc+aVPhwfX
MP0QsJV54D0KIscCPjMH+UvGPBGv9QjCTrMrJZaZGltPL6b9g4oZDIYNOTT7zgdn7+wD2ev5t9+J
k5+RWT5UThktqeWHgmXGhBiWJbRwO9dOQ/9kdp+z6/4lXxdZaHbhm2OCjx2LT3HOgv8W1YyJEpWZ
dEgUEWypNnTW6h2uCt4EMne3rtfhaMJ58Vz17bT0eftu3A+OyX4VmBh7gRCTAQqRfnVzHXlgUb66
6sHKItdGmUwX47rntT6RfvNQjfmzNpxn7fHaAABRRxJW20j06svMYJtI+DKHdiR0dm/hy/uTBFeW
z7FplDpaa8Iiuy4zIq/Wn5O1VKHBxvAp9avHqRe/C18+dTiZAfCIIMw5nqJZiBy28eSHYzY5By9t
v8ZhJfE0J+Da6AoXjd4hPHzgl6tnlUXWbthxYO3Wye6KPG53Jz9MO8lIZt915970BqbMu4iMxrlv
POy4ted/trv3OvXQxe1tzXlS5jlcemc4ms4KDifYihfkJPfSkZADw02k3n8d/IE/5jgsfwCtMCE3
U1N0ydAPUDaYMDqRy078W+HW5RhN1QR3eAyGS0EM82HMhvV56DltZjE1S+Q7aNjgVGpYOQvpUSRe
2tke2WIxXssF65ef2UPGx2ANx9rcnFO39MZF9C2YDGtvDotdOhHh83wXqZ71pdp+fInkzKenjUjq
s+c404u7V8MQyTTIzhbhxihv3d7eRDegNRaZWzihvfowfHJci/diVtU/nefudeoMesixJdS+ZZgZ
O/y1rHt4dn51Z6s4LZPlzyGBzADZbMf8r8mX8Uq+d/NP5n32NIBeejGzoNT4rkzzKZMjxDfMq24U
uB1h8kFmfDn7uvzK1Orz6QbGg6sJOl3LgpTzYHLL6whArApVp/Y7f6jG9q4biY6IctdrfrJabfsm
/Wk9jUCLwHEYo30Cb7SfrHnUv5ZAzr8nrDY3Y88zHuXaL3+Cd7Y0Hixn8FnJdTWgM0Cs3yRCiznM
MaSD2dvZZNjm9MUoRhhv63YPA+yzn0a+uIdUZNayDLup+9zTnkT5bstOmY29hCXK4bFLN3nRHsSv
ut9D29qOgWf9SWv7JeABCqXuBy4vfiaDLiHu5v4VLpUVL72P5j3y/LmBetO58al5kK5ONj7NJdtr
ou3tX5VIeUg8v7gYKSQeMXIjdhBSw4acn5Bj/Nmt/EvqWq8Go8FD0Bh5WOxqvxRwG8ivdcto7LFy
1L0DlzlwN47dYng01AKIh53liCvv71gWD5WBau0NfhcFKwn3uzMwXg48Hdlu+1S2DE+btj/KVDGs
ynpxT1xty13Oy9ozUz23fn1P4C7olTb9tU3wd6S2yA4xhniaO5cLfBkiIoJ3+Ebqc8zkEoItLKN5
J0TMdRtSTSuaEBbNjo3dFhEUCAPI3Hxf6ymL0qpmYfjnUtNgYeOmtX8X9Q67RlBetPPWnFsWFsqd
36WXgexrqE7C3Z6Oq0fh38PCiwpIH9G69ayV9c6vbp/LqPzhcQtR/w2KBXtSO2VJV5qvVa4q1qoB
WC+TcgiTXhViqVyixhje2YD5gh5EkhMJtTGgpJPndgGuRghMUzlyHLn+a2Nh025r6xliSXvpHTjj
7eTud4DNAm5au9yPTOb+ZP7U8KMNPhnG9nro2q56cSabc23ajk2mxGHhfgtXO71buq393n74XVzy
AuqHnx8Mq/MO/VC7JyhTBhr+6r1KL2hqQJWdf8jENMX7KKwsxs9VlJzyMLSe2srgveiLlRFd48mm
unNb8JOnwJ6aQ6F/Xhf6wh9X3Z65j/Ym2PYbWXguI7ca/WcesiW2rDE4ExX+07oX6mvRfXn2cqVP
VjntkJuy4a+ACwGlKZgfg8WxcZwVwWkvdHvupatfiNVxHkZra59TPCHkwwND+kiLsX3eTCe9z9zN
OxiyB4JXBdmJyWz6jMNjiif0jodU5up7nfY8afJe3wXSnq7ZXBDpBUUD5TFtuigVpazDwVo5IbpA
v7S2I49BoJrrsoMe41rGsrZqIa8iS8Vx8ksCDdg/eyJ2eI1nybYoJ2M/3/GsW29jVo2/so76pqtL
KvHSXo+Ov3e8wl7+WppD+TJpokKbZQ/CcrVrEtdd6r5SoYoNY2tfA0O7h6lyTR7ZfbvLxi6NZ9tT
vxezCIDEu3A7AzfvLjY3+a3Niq44aLut4qzMgsgmzzpS9VrG0s+ygzE37qGDbJVYurLPjbS6pMin
v11qpJ+KuN7PGtjkQ5rZVuJhhPjAKC8fJIogT8Zc/Z4Adz0PTTUcApm2SSVVfiymqot/Puc75Sve
A8dXJzNNScLdWNivIdmcS2coLqvtrZe9CmqKHW0ehhkvWc4oPaLkgbjWNc6rLbR3XXh342C02/tu
mXry+yAgLl5jPk6D30TjKorTXK0kejeeFc++ZzxJ3/VO9cQUKtRKcmRmaWq9spwl2adtDRyGkzdB
1efJhQJe+x14unwUfzxS5VE9d5XflaVvXBpR1s+b6gQotXTJHtmQdZ+YIM9fzjaJ19V07WsNFO7v
Bsjxj8W6iPlauFmL4LvXFv7+cS+Md7/il3nozT1VkYExz3ovpVkTa77J/APmwtLdFWbXdUm7pysV
fEC4elSAhX3DUpDW9CdZ9aeAVA0SP0O0uZiLa9QkKs8qDSnWbSe2q2zeLjzmdX+xA6eACDmoH/9m
Z6flP4eAc45yo9q7ECBYseMKhzMYjtId8njcK4MqtrS6PllNiYG/avMsmmHKWCws5CQqzPiH1LdV
4bO7jstepqcaLp8RFkuxvPv9Lh8qf3LTpAUn610zZ/f0YdgMMIkFdV/+ExTWLU+Ldqz5vwltfItg
HlAntWqcynOgWmnCDPCbMR44Y8YntTcGQeMF2BkuDh9G7JpltEh4GzsR7xtUScK7+QieDa6hIdny
obEjFcxSHc0x97/qrgGJXiu4eredzNw0Tp1cNhdnrgJ1aYGGdKFqDHOKZKd7fU++nV0dJ93KW2v2
FIbFRm7Fk1Pb0Fa3XNIyaOlO3Jr+VIgmMYaxZBhbG/pF9qopk9S1mWsHtqPnQ2HYpnNYvG17TnMA
fx/zgHcwtNwe7xVWEKdMGsr39tA5m1E9sTzIHEVtWG/jFlsqJMisL3uCeBZvOLZmZ7cfopwnQYX5
A6f63elCzM8GNMCS3HIyW6KuT2frEswm6M50nazmZa/qLbgAVjGbI3TOng8ByGe5nZUkdPZMEPEU
3CMDgDII63G1ZAT3idR64uZZ1lpWctCohkuAhYZohq+883d1twPs0/eWp7CrhVrk+f5hKygcUWoE
HAiGGszgUmVqJhbDnUn6Zupf9nGfcbwn1jbRGYhxlhX44rw+9VbK7iQADKw7xdrMnF09HuGktgzh
HrkJeSuzglx0vh0mfy86s4Xx9mPJsg+zZVJMi6q0aXv3znmc09n+b4aRWYXuagTpnb07Vh3ninPj
1I56JV6UE6XiaS9XHqoik16yDyV817J3VXsOrGUWH2ndOHdu1QhAiGnDS4MdYMr5mTpnxI1lyv0g
6iy3aPpNVfB4a9kvoddDWuft7Tz5Hyf/0h1Gc5r+jYW7fEyDzgH5jXuQnkoFj/Leaw0ruFhWX8oo
H8S2EJULDPMW7Lk2Y2PscgXWsXGnZBuCujmrKW3MhK03W0V5O3TzK3Qn0/5tjTZnGLf5ukfLmAUC
zhDYwovn2p0MHYN/QHd0Rguanmifxkoy16TdTEdyynL6Ptueq/KuNGBXX2YKLtZMZYXrjFfQX865
2uZfKdbtP0aRLTlKjTW60SJShhGRntJsPNBJd/unXnLbuWd4mnffjaXM+duTC99eu/o5wARDFp+W
rtVfk9Q2GW+GnOyQhSS93PfCtvuHZusQVUYvCIxHQ9vDGAdpMReUVEIxLG/SdecysBzuhVpbKEyA
Zn9MmaPK4p1ahqMAcnLxaKf4vt8yUfnBpVBZ97GVEm4hGem9OszuMDVJq1Q9AYhO2/2ig6kiGMcc
qhpcZcFW2W6ttr7Xabfux6VRu3Gpvb3602fFlD0t67DY4Tyva3fm2WGve9eFzGMyBFxgrXpt16PV
V+Y/u8vF97gE/LkGXmt/pLcbfcCeo1nTfa+cRbqZZ/euX/S+nWd3asWls2HSnp2hGpaDcFJD3fHE
mO4zI4cZ7SrzSVqESbg6iWf1xRxXq6CXt3nV31uPP/otSMFpfoFb3jWswo0lAHJ4yfOo/HneD5CJ
PYHRSYBecKu8Ga7OpAIdm+bkF4m3AsW9ud6si8j2HCM411bjiaOXt4F17MyFZkAi3tB5GCMwrlyP
w5c3svAVOyC2He6gOa9vzLgn+zJCbeQd1txX8WzUlZukvs5lMkFbmI8IczNHfeoSmNeNiqY1x9Pt
JEE5yC0pWr+nSSizwQiZKAg2fGpk2CuVgZPfsoqWIirBkupYzEDPEtJvjfulr4viKLNmkmFb6JxJ
pbY4yUYlPKJGwLZMJ9pCZzwudpvvcc2JTyfmb1lxLZSjCV8pNkujlqn0n7ANMso8yKUqLtqq/q92
y+y1yqYWyNTeWv/8HIda2CxzOcV97tt9nM+r/bRTt37//Evq3hXAZOLmuVHFntNmb35P7naoSS38
b3JENZw3K/e6mLDlhbM3r1k1jligtP85zrC6ycIMbqCNT1HVLDunOkIXzNR16yv+7/40E5kyjm4H
H3JLPT4UI91mK5pT9goOrS/zHzQpr1GeLGM6ls9b7klSJTOjHjhyvWx4mmWHEZehkOndsXQBjDvb
x83A9LAJe1AhyeeLdaERdv148Pl5cTsXFiV40Az0T4VbaR5ATVX3c6W9dkuZF8lMx++FRoFr9n2o
2np5tDua2YPjtE71QvCr6WdIZTui8VBM87NfttiQXHdU7q+6dMvhVGe2FySLrOvyPPTwDb5MNwvM
i/QqeyVXoqnKtyCv2VDnfPaQHAdl5eHOC9mSXVcKEDPr3GYPXGDLdigNI2hVOHcbuecUIAz8b2lr
OWu0dz+SQiVL2X+q1vYw3LNss0WV3er22pQ0UD8n4Z7DfeX6GkIu9Q7ADNUmF3fZlusT7abFf0hL
hjOHBjHxgYquzQ4DEhMJidPW7nHviW06wzHV5sVhM6O/tCirzqWxCvO07OZ4q911U+e2/tlonS1b
037ikw4SeNJFduo712bo0LqpYtttrPwj/1v3BSRzR51et5WHwOJOyB3VkqZhWVrVFHvkWSC1rvUw
fE3uDHeC32aRPjWAHLA4tI770nar33KFoHIm+CxACjA4nTgVC8st49bTxXhZgy59K7hOc7C51u7Q
nBY9dCpeZXnvyqL3jutuEt/dyWCJ7cxar31Qrk04AU879aM0v1DExSPitv9msaH/Y2Ve+2Sr+mXi
W+r100+R24Z7rjAqFR6qtK/Y4sv7fW1hT/uIx4VTndTo5s/S9exjJsT+6asge+NaWa7lmve/UoM1
LNJvVH/stO6pJ8sRk/a8N/JYNmZ2gB3nJ8RqVXdibYn85VTi7XU481mHnIzrYK4sPaE/VnkyAA35
KPsVjaQCM3XDGG32UTEbLvJhSip7k4p55I6VIimCdX5tTEvNNEWD+1qPaBfpgukzKYfSSPxpHC4V
nyvDh2AQPDypZGLPlqqTVO7mH3p3W+mtAfEmjGPnh922+t9pRYQomP5MXSqiKU/suM8oS45hvcls
hk099g0U5yUfA4umYEMXJoR4hqO8BvvJ07RiT53T9BfXTOmLW1H+Mtq0STyjKB9TNQFGh8pwaVko
uwNS67KP5AVrcRhXf+HMU9a9UzBByBZT/F07cPTr4oifWQpU3HJzY83w++rqtrxZ/L2cNV3+4veb
/VRIJ30XQ/tPdUEeLStEcrjIjTj1+yLY1hbdiv67Sg4Jw79Jw+aSYob2u9IOM+JcYNtWXr/cdGn5
H8AGOXCqzj3IzBk/6kmN73Ovssvk5NNX7Qco8VtgTRHAtAyBOlDbnU+T8nffmIIU4bYO9WEfmxky
8cCZErHh1+0x+7wp8w3Rz/AYFyj1Yb8DVDjPRVAHiRrSbT23qdjWA+38Z6mL32XhDInpD/a96ek6
iExl+UmnjY1KkH7t4HctjHBdkBAe8r5Z6MP7+hLorHrbbLuO5ZQRNxEs+Ys0TPWvYwbzGQBP/1K1
pnjdalFxJbkki/YjMKShXoZzvopn+E4MeQv70+KivsM8xsy5cPY/dlUMkRgk+X21M8e1bYNbmxsZ
mauR/rb9YgLpBlE4gT1tgaGu3Yip0UJ0EsqSX3ug+GpbIiz0qBkomIeNRi2RKn3vBOwqNueCwyZ0
gXhUQLCm43jr0or6xSjm+0ynJ39zyXffqi50DQ0cppmnk6z95Z29K+O28GuryLm/1mJfTzP7oHMi
aaKZFI228f1jEfywlGElo6/dZByJS8Ew7x6gUBEU7wLKJItYejLcS+z6nDEOtHiHgMKMGrj3W3mY
ih7nCDtuEXNIvjqtq0tVeMbFmwmXYPpmnkDlT9FGpQXwYPNiGPDpb6+T7L2SoM1r6dKUEwf1OSMx
wTukf3urDFvfdaRMP/LF+stWHFamonnxGXCEkgS+kBGkpmKYjFhTTcBNpzmdbLIkPOGU53HWI3HD
G2+jUTkPSmGJY84WdEdfWRvQk9lrMEK0+pkS3o0V33Eyr0ue07UbxqPqe7IUZGa/zfk8X3OarGiD
nBKu1UQDbZVq+9SBXk+KGOybYRkfjVn6r6Q1b7+IWnkKHDHfFpPRV1tsBT3QSPfK9/Qiajc7Q3dn
6XIA0d/1ffeGuh887jBQ3xj6jE4cLC73ij3tsQdOu0l6dxnFr7ZseJbEMpAhQRB90oxZHmPhVjlT
IBAPFFNOshi9/TzVroytflKXvJw1NScktlL55lHUP3pGOrIE2Tob/B3Lvp+6bIZjt1b3iJLqmJvK
jElu+MtyqXsnjCl/1NVix+wZzKd8sLakUbQ2yjRkxC7FR7rb9/nY08OYFcT1dquielnnRKC4HB0r
beJhKquZfBAfpVgRlhKgqe9MNoQlaeiMlY8xdpzc/Vx7I7+TdWVdptRbLWTnH9F/tdKDhbU4LhjI
8a0VqRct81B+DV6uQ8+eqtd1sDiXmDCdbX9Kv/PSHK9uZ3WXPv+ZwElIvK/+vtnMiRZa+cjvshzC
2Wrqu21Ziqu71fhGaDufBfEfb67rdzO95EAZ59ttGW+F9css25fGpWiOAtQiRO6CIBeEXuYu/sbx
EnZK2rTGdt+JEELrvHB2ONVxn7PhK2BWerWWsor7jYgSJn2jCF2El/NA0HE4cJ0f8qU+B2KeXgxC
k17NPSM+umTW1lOexoHyOPh1YxzlWgx37czLWOyeujaO4Z+bucx5SCYGHBWSzIsj7Zrv0Nh6YiG1
hcdj6OGzeoz3gnZMMit7sZdGHgjhdnYGgYF/UbmUiBFGaSdBbbXvLWk7ce5OTL1QKsM28417XvQh
9JHyP7VjiJde2d7JMTgIh3WVlyWby8NEI38lSse/Q/Yb79p9ZMjE1h4rqlnkG6n+izqXJ2Jeykdh
17+bxqwvW0nW4maN6/vQ10+D3plydUP/WOC1ObbKWM5UZOCWMlN7h1I7v1vOhbC0+/REuENJoNpi
/ZfXjfl7r0DIpaKr3jwSf46qNk0qY6YaGNDYRyUA5Z/wgu+pUulP6nnvx2tllUx1JLN1WRKPpsR4
V5vuCpyfvWjpNvb9zAnP7dRm4lSWYx1jmEl1WEuvOwaYxm8KHuFVB/V09lSbvUtErqel8MSt6ufq
fbOn5agWd38JVq+7aHMykpKEpAfZjUa8t+LVTCsZV2OhE5/l1aMpy7cM2kmI0aOIA4OX1So2hOGc
utqyS/8Bi+F2IKI3u6tT+eGTLfXktz8ik7T69Wpkvnet5orBH7rNk1N062EpFzT+QhB21VJyJ3nW
8cl6tauowzgH0ehQ1AJZjEnBqtSXk4H3N6Q0DrNX1HEpiQAOqIgv0jW9cCOg6NVkOkc3VwY3ku2c
145Mooe6MRJ7VxwnlmxulilsVjJqO/tUQaD/GEQJLWWn7tu1fmrE7jyUlu6jAa3pxrjATYZmzU+O
m7qvSizy3dUjkTnstIdN0bfnrbb0nUcAwAXnpZkIoRIsJv5jSS2YGEa7HE3F7Rhag2gioRirtHP6
X+NLxMNla7/aAaFlc0o0F1UNSIlg4bSjzGQdGP+pfJoP9MXpjY7TP40ojAfeC+5+hKhzn6/799bP
AfZe7V7XhjF2qbjPReZgCuhn7+zWu2JiUhyWfq8PQzPYBwfT1lsB2+UwlsGr41XyxNrRdo+TnpAl
SCBsd+K7waXA1CbwZXBYcBxSN+7LHUJke1/Z5Xgygqy6olPk4TiTF2HoruZ9aDTr3Kiro1yYOHg6
i5ugL//rgazRybXkCqcUQCQFmtG6oynk3C43z5S/a9cnnagahxvY4u0FElGZhUiB883KZXnbOv3X
H3LjiwLzn7+bSTvY9bNpm/o8psw6DIsk2EabBHeDxYppae+p10b2INMNEv7yt+9Yy2WLyIqYWa1H
rTvvni0LAx2sWlg+bh0jGbT3yUtTJj+j2ZscxXyi/1opJar6iLrsvBiMo872Ihkf1P5b5e79OZXV
QutQZEiwoo12sQ8Ej/0MNnbGJtu2Akv1XXgAtPq/2DYHMEhpepa0sdGMdvCBdsS4WBT0/lVQve6E
nVDlVh7yx0iQTSmCs0tN/LQumXkeOJgOUz/ipjFoNAmIluVTrbV8A6tTPNYsuXK+47hKSUw6Mw6v
74qhfzDlwr5Tr/+Q2LolKJyQQQfXOE2pvB+9XR6wynzOhb/GIqvzV4Oq46FyqaJASEzHza+Xy8aI
4MRC5Ftm8uqn47xYMbyEJmbo3cVBYHMP5VP9jfFqOOYuMyojmCaiXlauCRNBJqXAxTCgv2aSye0w
Z2ZyKQKpwlWX5bfumIGZba6S1QFn7FlTTdCaNVOJlCWnO50B+37ZWdg4oAgsgWZRlrl6WD0baTrz
yAGvjBGdzvajAnD4TaXucBvKOj3vhH0cxRKoo1I5O3aja99YtIMB5OR1aHrWFi2ZYR7pRMSjDoop
WV3P60IfEeFtLRlH+7Uy4i1XfzSr3p++2IyUxBgnu4p+DdBGxidcLX7o1WkR+6n7bW8pH7Pl6+OY
FRspNRxzdVBTlKppPGixDQeHPLSObKh4KOVKVhBbK3bZzQ/zz0+6FepPULTiEBTB+Bw0qbwbtfcT
szYxcCu0e5G7+M+lVUIbHREY0uYsgPMST1Lc715NhWl2U2w3K8JolW5UZ+qtCShnZz38GtAc421F
xcK8r+NUFc1fp8/bh6DL0lAHy/ZKiJp/NG27uJBk0p7roPq2vAWcnfJ+lyS2Jb692XhQgj62O5Qc
iFsisTqceGpci9uWkue5aOtJsVkbe3IoubJ41VaR7Vg4OEyWxWsjj6A6fhzaDKarVeQRRXqSlUUm
qGFVN9sA2lyZ3ONCmP4RveF7NI2FzIIgezYF5+fCU6jDdPPnw08MW0z0NjPSZiKcFWvSucHHQMgM
Fbqqm/YypjbQpG7Dz8fMJURpVsTN1CCOCG2KxqFj0Ub54ykX+bOh4c8Frhqum+uI27Qt2TvEOL50
6ZHbBq0S5WTpYa289HUG/wOXNtdcQ9P0NHONXzKjee8ls91p0uxdFDVvlhZ13PWuxwAmqK+1YX14
m/vH9pj2bJlrEiOFMxXDQSJlimUN+zN3hdF5pICZy0U4tvdguqVPdlNl3S04vkFliaex9BaChqw5
hmzcgoZy1HUSCBXOvJUhS6UzMM4FnSPDi+5U4C42p/ZCyRgNg4RQZ7RdnEJmNoW2+RNj5Y8kMDq4
ClSTHr1VvaclPgS8biLMsJ5A4/X6cGE9IjK81KOQbLK7sZjlreQSfCi9yj3lW7q+iXavaGV6s31o
cgunwtAsHodTg5DZEbv32xcFHVq2WAkqiBhuGO/kI+YxTBimNZBzlq5AIezgwgBvf0xFk+OcFAe8
DMOdytJ/S2lmv7DiuLE/cxkullle4Su3DBr7KcqmbXj+SQeMxq5YcXEZ2wFtM70xtDRDx2WuVpjG
RzYi+C1A/BO1ZfDVWkttDXYpghgwYnzM/LDPjNH6cz4TXujm01Mx8IGVovldrZNzLAtc8hwF9dHq
1F/mF2XkecY1aOimGP/7q3LYqtreCevDROct0zHv8zrit1Yz9nUdTJ/lx8/ENZLYybjqvfdg7T8c
Zq33AfgQCtDu6vnm/Tx4j65LiEFddaR/6Sc9UQpbKxYXOxgOvjH9GX3xuxfLFIqNMmPXxmO3axaX
avWDpVfzPY+UzWSAdEjCTr7V0BM3HRhm5NgI4RWScaiwRR7Z879rtuKPv9Ia6aXrQ9/x2m8xqf1G
7btGDT6MezvoG5pfTL1vAUuuv9RWTwKnq6Q9qwpsbdxpf8xxGo9Bv/Qnty5kwkTFPW2DDKLKwISB
YRNLeaQrXXzBCDIxoOSrATODvtmYkEj1kM3mvZiYlhJVWf5jrN7d9Q1VgRK2V4WpsXax/L9dzMZd
lU/LcNwoYRg5OR4hYKSzYd/K0FQ7f3qXbENCTpxpD3a1PAtchH9NXdd/h2z4ueoX7zpkqG4YAFPj
sreNTXGz481czNH5lqqr/rVZ2yVeiyuYC8xbXs2GBQwOGYNMMWOcLRFz1reHlAwZxvoL0Zi2oba/
AJR8IhSpW4zN389OvuDT8YDkPk2d1zOoX/vD6lTVMdUkA1JX1jekTuuu3NbitK/D/6MWR1zNDdFp
B9NOvX84HIrzVDHoKr0ORJMs5lNp+NhQFEfrUEn7qaWUv2wjG57r2K6xo5vll7eKHYmSvysOXF5V
A1f/6+Du+RfTRRA1ZSMFQuamsz+MbNTv0Vbdq8hdmdgEpcVza6xXIUQ3he1KxndHSObXInU3hB6B
koRW7wWWMalzrZMRlyqJmFXRN2GmUv/Ebsf4aVgNqi0fZ0UTTTNGJZHf0ZqRmJUW6oYmWWNYKycL
W7eW1t9dBjguhV2u8Z5VxUPqMVLk1umwWVBw3ufBZB2bvtHPWT8KnyQy7aMolegcdLtWGOSqfsWN
1BMRzi1BM74XS30D9y9khMTTSuwalVpPDNLav1sm6tdWivmuwGlAc6exxp7we/RNxBgSP7bXN2CO
G3cnLztz/f7qNBNdC8M7wOSin3KmOrkg3DAv62yK+qZ3/sfZefS4jXRr+BcRIIuhyK0Spc5tt9th
Q9ieMXMoZvLX30ez6o/XlABtBoMejCix6lSd8IbpXcdQiIp/NELU4Wja7HF8ISmMCLV2i7aVSVPX
TnCKFkPfUZyk5W+QrVLtXSjZlAGV7KKtPqCWubfC1il3adHG+5k8kNZP1lIpkBR3R2V15UvQ2HJ/
dit/KnNmWKdgxlJ9WwFMcB47ncY0qWmCfVzpFLq3qRsvvfOKkA08mkwF9k7R0wwzY+ElJMwDc2sC
Vvue0ADMP6UBWumbGv8Ed9vQ9+l3KqvscgdtsXcPg+km3eGc6b00Rol+u6rN+gWgu3dqm1AiQI6I
Rr4F+aJ5u8TQGBGLPs5M0sk2/ml5dW1vKhLwYj9l7jgAbpknKASJ03gnGceOnDcIEoFYQCQmUAHH
W+2Zv4GWtulrTHtswmlwEtb95JaO2AIxs/AURaUs3/Yyob/Vlm3SMeWrc+BvtH7nJ/yRy/oIxD4b
NzTUeE8B5/i4czDdC760pWiCz2PhTuV3XO6QzgakMGTJwSmYGn5jxjp2vkTAkDoUoQuV+MWMfcEu
wKHzPQkz9VK2s3qLi0hmG42u/dNZ2HYCvVKTKtluJPNdbpS0tU0cBt+ZE5nxjq5nPZ/6ZqRkQrk9
+tYkhgi2ylBhf6eGqJ52uAtLRtve0CS/GfNa1qs0pF49m4EeZP4ADsz1VYPZ01lHBMimXo7nQckg
XC7TYDzDuSeydvwaq/mLNU76rwHdND/SlLUzhBKbLG4/pXnELwn15Bh4Rb4roqp9k8BDd62hXim4
x3snYWZfW2NDwtG8JmkZAEx3saKYA7s4jF2ibwqwrjtBc2R71g3a0j8un+bRIKFIUYADA+oxgrMr
Y9qQsdFzZm68Z6I9fren/pULMT3GojffGsse76w+dJ+btgsh7+FaFc9YJoeVzZHbme2XmRYbA+nx
R6cDAAtTgMlFNEQ7l/ErsMxR20QunoRpyX1PjpiABynLz8yhSDetPn0dDa3agUfoDyjIzrsxK7XH
wapAatiQsYceOiXWkS6stLg86EkS1JsRf2+IFrWYnlrqi+fQa4dh7ylpfGdUqXPCloyxRFCpb20y
9acKNEhPjq4URoW0Hbfo8SN5RYJe7pKucfeaS0UAE4bDbpOpIPwBxLN+iFOqPhBFxvDkWRNO3vHY
1f/GOi1zA2Slse08NzYgu2QQCrK4HgHxGCPXhNcMB7OxxbPHNIM+JRuK+Wz/ObSbdt/jxcsDKwvs
f5a8iU6Fp9qZ8hMWD/Y/aSlICkVRPRdTVD0EYLE+O7bu3Iuo59YYRNZwqVGwbIzeqiLkzaxq24ai
P0y2pGADRjc/aHN9Tv+Zw/0YpUgpq9xyvq/Hfv5h1bS0NvY0eePGlmCZEsZ4Jy7DZk+t8m7jF612
tdNVGxAF3q86BZJTVa3x2SLzpD7q5M4Y7WbjSpDUdqi775KuvC/iLvCnNv4UeNoP5E9SRnJpdLDK
7CkvyT/maZYnqwc/ysl4ksDedrHrBnudziVVXsnilc+yTh7MvtD3iQ6AMCkGAGx63N5TSUCLMKRN
xWr+xMIbWD/GsX7ZNwgMW82LZ+H8O1dJsnP6DsGbzn2cCzJm5YUZWovS2arWmXZa20hIPNWT24lH
gEPYbJrFcW7TYx0Nu0QC/CvrxnxCp+SlKABTa2H8nkWohzVZaXzNh/znxKx/Y/X4L2l9BEJK2m/M
OYe9hjnvvg3TnwCLHp1m9u2ukCdbqx5a2/niAmzdzGKsGfVEj+z3iR50AZeoDsVmCoz6aNJjCrou
3LlmsscH9K3T0l91pJOdMRDxcvr6YXQSdvQQNACu4KI9Mn+Wm1AZ+snFdYrbVmbthhmh3KFLYjG4
svaBibc1LYWXMw4V3DshBi/ZVAqP7yhCNbF8Mue22zaRm24NM0zIT87epJC9yjBiHsrKb0Z6rYxH
mijfJApfL0sB61PccIy1QvPQNOfTx071+JEM52duxfTNuFX2TO96UGiNpBNNnWamlcZtRfsdC/K7
orbwfR9+ukZc7UJv+u6BEowYnDKbDs0T2tp0+QZpH4qohsChKvoWVqy2E1PhE0N4cz+7Ub7vWshY
5lDJf5A4dX7LEe5PaSfm/Rxm1es8uu2bEyZ0u/ox3qH/0u2iwZpAqXqPSTnNBLsVeu+dZ79XZqb9
VzR1B9AzD71uVF80mT26Ux5uwVh5e9rr+vfJGapfkRsOZGWF8cj4Okse4E5wFjKSfpClTWcYR9nD
FEzJQQSA+1toAFOTfW08Nb7A+2F4DHZhOzqhfTeavXHEzHL6MXD6vzFEC3eJom/vxeK5g1XFGGzQ
N60lFWPpWACwrGAQqegnCTZEsLCJ4k9Y9xow0oD8N4WMxu1QAGu+p6XAtLDufrVgFu8s6Hxtb7mH
IMH1vay7V0zkNK459wu5K3ARDSB6FhPrkkl/6Ezd0RpU809Ri/lYifAEz+3Rom45GiLKnnAafgcP
9j0p0y96UH1Py/C+ACLke6CKH+s+6Hb0o/ud25XTd16e4c8k1DstR1RzV1atdqfSruw2+mSLx1JA
WoxSolTmEwA+MA/RA3xxQrJVUBtbC1C2NMUOt0v7mGqD/aBcWT4w2SbLj7r2t6z08KQ1TvlnRkD7
5OAA+iQ5kbZQpowD0OsI7zHNoh/ZVQ/Z0M3/xrJBO3TAp4nUPsFrffKC6M61kvhHX6A5UXSlBZXU
LL/lCQeiI1OmZvYfuAvh/SRH8YfR/3hXRkF2LKgWgU2G9YNZMExvxyjd2mMePzWMJ3mka59idDbR
MyAx2TSabT1IJIutjR7n1o9ezOQcUehIP2gbN3lEPTXMtkMf63/yWdJts/JBdZ/GtDYAjiSe9z7m
jf1FqjCJN6qspkeMkfujx6Qx9lNFP4jxuR6/CMsrfrFxwuxelqb8FMpwdM4+0hDpEEx+6pwBysZZ
P+UeeynnAREy41UHuV9ui3wcESaK9QEn6UJBIHC0X6WjwYqDQDFRb4V2inaTmb/EWR79aKmpj33f
z/8286AeUi9Nuh0Vu/u1j+dK9xNsl2kyJGBie12+CDZtsxmSjv5YDzWBfNiw3kCAefa2LGYDWBrj
P3K1SNn0C2r1JEDZvaUajRezqbIHeArNiV4N6DG4U48qENrjnA6uX0exwkGmr4vxYASRs6t0ral5
51J8Iul0xo2re/F3G+T0fWbpzQkXy8kX6ZyDzGld8xEQb/5qdm6xc9UAuaEtzUetlsYDKSq4hBiR
BNArgGMGuJLQ873mrSDB3UXGuaun6271UoFXTLdD1Tu7pmuz7SwEw4U2ZmBvT98tQf3XnIV048jV
DvaUnHlTg/uaUPlS4pgMSwbo8ociG/8kjopfMw/yLiPFoPo3MbDegeVDQcRQbCNDXT0aAgtiO8rG
O1sh7WyjNLuJgnJ8NMWsHdgj6d52XGDK82zuWgRn3hO8UIGSeeMzg+jPttHER5C8M7CcuDGOqW71
sFdpw4PK/q1bBU2WiHJstrMBaWF6egoixsbInM865P1N1Sv4fgPdF2VioQqwxz6l4Sw+I9jS7xsF
At4Y+nbbZwbDo8iCn0A6BDu5mvZg5UyKNd5DTXvhjFSgnaf4ZVTl1A8c12+9qee7qAyAu4Ug2cnN
S1IeJzwZjFg5NGiomkKIUwCi+5g7OKQEgFVfasMepw1AE+MfrqHxgAtJv7e7miamRpE+Qtynrshe
6Pm6BwqzBow7zQuk0QFdeM5D3NB0U1Hk/Y6r7NwVC8YHr476jUTV/BDlo35AZ4Us3WH0Hc3dUz5P
MWBeh+QBaZ/dkMuEutxjwBobwTN4jWHLykd+F+kPYVI/M3BOaIeCwEqahpTfcc3P1nmgl+Xxn57y
ZlOM6bTP+sggHJvYn/rc3OiQVrbo54NnGXpjH0JA5B+B81RhFANk0pNPQ2p88bxebktQVi8Dr+8H
2I8/5pmiglkdZOhYf+ntIjpICdSPvhCtTyqWjaFcfdv0fbhPAG1SMLganRI5PTsOXK9kBkMLMVOd
yRqNMcwbjSbaptbZ9lZGby5L0KJ2ynyDzbxvZMPRGYGihTbwPEN5x3pM+d9MClHL9o5jOFqPLVZ5
26qH6Gkp29wGVsX1Uck/HATWlkIr/ze33d7Hw+0f8uEaQwxsRruZRgtsi/a+D2E316n+kniRe2xL
V53iOEhx7i0V5S62E6B0oo1rAr2B7kRCxBSn0LKA7WU3xlMGBtBPwPNu03FigpdFwyYe0DEa5+pb
2uW272qkkHlhvbWUgGwQJ/EHL/YY4IDDnSmR74zR+4ZCobflcrunBd3xy8NiBzgh3+MD4/nQ/3IS
fpMhvmtwbQJ6/Bl1GkLhpd3a96Yc1CckGrVnrubpGNddTYWrWlCMIXrW5gB8qwAY3FKr+3D3Xl3w
Qvea7WZ06jOL5Dem/KPzesqHvvg0Aq/CHd2mSuKM8Fo6st2MBaIDF2JDfhSjz2UDT4BH50s30ohe
Tze/OvqUb5l1EOlFOTKthzZQVXpBC26WP3o8z49DNjlPM4DlT2PWdzstM/InZ5TFQUhk3mFVGLQS
soZ/HZ0erlUOtjuIpq1lJenTqOOHN1lJsRPuOKOZ0ppHFIw+d3Nj7PTRO+sTlPajBWFuC6KZvrGA
x0ZZH92pOH8EO/Vsp/iwx00Y+llgPKe5etRAs21NA2acO5ZcjDRnTo0OvGuK3fargBrHoAHDLQxN
k+NoYdrZy2B6ToIygfVZkBYOHW5pMdQGW+/3nNqPQ3Fu/oOsbWqAM0Weyvt2luKtjSgbsj6EGx9X
jIamM2E6LWlt1wUN5UTrfLpUrV+DynopHBROEqvtN4nRPYMu/qoNmr5vskDbAEVrHk3e+05a+V1p
Rl9BvTeIyIO+rmzSkXpqn2i6zZ8bV1YP2Iz4lWh+jI6nDvju1bTdqpq+It3P0EIQPRBkH2gfgxwB
JwYv5NPIEbrVk/HLMHa/7Jhb3InG6gDspd8Xad77ZhY9BpZl7jvX/myHXU/l4eHya2X7OfX0g47P
LMuhvliS/15J5hV58bVOQWUOtpj2Nb0CW0KYU63HbB9UylFOaQzGNs1PQRM1X2RvfpvrOQXPwOyh
sFrAl733j+E5AamcUWwtycab5hR+O/xe2OEZR4QXYq1kefTD4vizOY71z8Qq7hwRTz8haqX3QSrC
O0Mk7g42YfA4lPXPykgFhZtdM22dzOc8Lvtf9Vimh5kS83uSmbjDwHk4lBATP2c1jDm7BpQdajoo
GdMWsDGsZ3QCGHF7TP4YwuM9h/tOn8EWtDpjKxzzmdoiR3eBLmGv1we4SUcnsF6QPSXfGf1KF6+h
1h44Ge+Ahb/XTfRgJNxxYOfibVMBO5a8daB17R5+++9wLFIu0fx8U/UbpL2bHffqE9RcUKd68iQQ
u6CQ42CtcANgxKg9BnO/q8J272HwvR877SkDzLXv+oambCsgT4Y+1iEg8bLuj8MNjBCHHPcTueZu
JO4348y42HOTf2BOUdhnyNFCO0QfJEuNcm+0U/oSx+1DlrvsAItdFWq8CLiqP9QsvnAW/rCZpB6C
zoPDF2nWrnE6kFiUt0BO8/jAPT4z70zDfRh6m6SpzCfPjBgEGuEXyBYESdbN927qfDYrjEfCaXo1
QNoh6FCC6pmZOc5pmlGyQz+vlFHck7upM70mw4TdCfr3uBMTY05ABIaYQW2P6rsbN3+QE4EnCwTT
1XBkABUcPswBBFDQSfMW8iPcH1VVRymIEatwUNMOc51RIAlMnkFMMeYSeBNAoY1Z6jGzreZLFM4J
nbz5iTLsnDr1yRb9Y8wOYE5v9MZ8yNqw3kQpM0xn0qptARFiQ9f6rSxNY9MG4uWscL1HVw6Ep23B
wqFFtw3z6HvI9D2mo52OYNWVto2pu/Zu6roHAOrF1s7zf4Nyfp89Jzs4YXwe+GTPuFUrAKEVULsU
HGtsQyL1ArxloUEcDGsen710crYRadN7bc7dttL6gOiawp2pGPfKOnUPaKBU90zW0NpnVn+oagj0
DHmhEHrifgpreQ+yYGBQFsUHHVwgp9LwSw1DANFszHzTat/7NHtRtBM3PU2xMxs/Pgqhfpau/iWK
OiiJQzRvEeXM2NWMsif9rJvRfHFbWe+l1UP1OQP1K0FdneckSfn87g4IQFDhFRuORSb0tl77M0ir
raoSWsxWn5Oj1dVs+VnegAGGH+iZO20iW9iMmDwAWDGy+DmSOosYmU72G9Zl84NOFn7kem+HCKdO
8h7OECcg/Ejjd8yZ3u9q06pzX+uUZuwm+lOlL5R+doPsNRRn3NprmV3ZRRKchjDqkJJNYxmB0RkV
66iZtefbdld6TxauHOO9YdT9+xCwfd9SpwduIrKgdTalYwbdgTl53DBx8GZCjf65Q79ZB/QF+iMe
ryiGrakSLdQxg842MKSiuHY0BUzc8/TplwuP6s9lXagV2S7rLLr0QUFy0uZxHHUbrrQxY3c2jv0D
fbtgw3ubtpcfYZw1pv6iSGadn/3hGWEmeni7oNxiHcOSI0l1YrDraHJtJwB8yPaUcd0yxHLinyT7
1e+6VZNDTy8Q+eNsdHnlI9cyvl7+OityUtb5RX/4NoMZEtL0nvygxAaEa5eLzR5+507/fTanKzp7
K/ph1kLMSyOlSF3G8L4qrJz0MQjeBc2aeJOFODujV58S44YCe375R63tkoW8VxgpmQJFnX1objQv
tGze4QEiPt/26Qt5L0M3B8az9ewXnXJ2lDzWUdfLeHf509e24ELfi2xAD0Xi8K7ORrdgTnX4RDQ7
EYxPr8jGrbyepTFWVnul7gIs8UvDy6tNCA9FkBMm0RVd6pU9tTTE0gqjgBAHVzFSr5HojqlV7XCv
2A+aeZsg3dIDiyFKhj5XPqPfZv5WATNB40l7N8VBxXV52yZaOmABX+7AQbiTX6cOPYjJ1vaCqcAV
JeGVkFg6YI1oc9iVnswkZ+dRt92U/oRQhQ9iYtrZtREgLaKqKwu+9rBFkKfgJWNcYCe/6e3Ab3W4
Lh3KCHdTGMYHjI8KWld9eJP6nfnfuffhRNFwrdJjTK2PoUKDxFDMmzLvmrPG37eWaSxiLyhjk46F
io5qdCRQ+wD1D9eM913afo417+stMQjk5n8PRRuIkQ29JjymM4wWmPFR+z1T+WDtYC1dE+P9e6Cb
+kJb0207W+AR6PmIIvAMlaFfk57ZHbl1TYH074Fu6gvdfGPIJ5wQEAUZg6J/R6Wc5Hr05PfLb2ll
LfTzbvuw0GMOsQAIT+AH0rC/0SeTADUS0aa7oYQveAAXyJjz8rPWXtb5O3x4lqecPnU1nVEzLBUE
XxL7rDNkgto1+8PlR/w9SEz9/OgPjzDMPDPaagiPox7Y8b+yT1V1Z5RVMfjUT1W7V/j4dqdxwJno
ticuwrLJwzRRXh/4saboeSEARRXUgK7Z9KaACKtngHSp0EBDXjkI1jbE4iLuR2iqkZ1ofpOayPi0
bs/gJTf1xrjp0DT1xc0b1SNMNdARfl2QW28s2dL8zUcQM1cesLYRFgcAcHlRV4kWINJktQf67t6R
vHW8dxOotZeXZe0lLaJf2aJMxgmeSaPKgv7gZOwSV2Q3LQEKH/+7zWz6MpBbtIImTvYV5Dn2NgAf
bxKthgTwvx8+M/MbBIAz2ttT92xPg3dock9eefd/fzHCWwQhPajUSQMMAzWJtmbv6d6xbQ3jyosx
/r60wjv//UMAMrjObT04i7KGTv6tlRpCH1U5brzUTreRYhbPGMp8cEwbAazKEPflnHl3kqL12Lox
Uh0j1R8SVl/rcLqyFc6/7P/n6mLpZGMquuVh4eZHzEM9glMGw68WducrAw/nX/pjqXOlLFj78YvI
dLNpaLwaC8bKUowGw8B9lLphnfQAKcjL+3rtEYvYLELN0wZECY+55eUbC14bg0FdvIXh3Py57RGL
6MSSMTJ7Tk4mqdgwttIpDrPK9OPUed2VJVnbhIvoDMSguww7k+NQjH13HhpZIP6QcxJXdvnKmi/N
bPK6s1U18gBk6Lp3u3fMo4ZZ0raqU/s5ozjzL7+rlR/iLg4CpACROUQiwW9TUA8buxQDU1eddv+V
N7Wy3u7iMChFMMEmbZJjj8TDP5SS1kOXSQMf17xwrrystWecX+KHmMXdsnLOVAS4jQlaJlS02Q7u
hD1RxTrOz8tvau0h579/eIisQ4mhZ8CKQNpwt55TJPFOyCnOt2YICWN3+TFrC3L++4fHWEqC3NTH
5Gh2sOGtAfE8FDPcG1djEeCpY2VhOdbJ0XYhjLX9XD5DoDFes0Q53277AYsAF70H97HgEWMtfqoI
uYVQWVdqurWXs4jsLBxaR0gGC0XTVC/u6PYb3ULI8fI3X1vhRVAP42wh3eLE3OVKzogJWbWkI4sa
JJK9BrTwy49Z+RFLs5gktKipKi0+Ojr0oQ3dSPhwhWa61wzbV86OpT8Mdq0ySsBaHoPQ+uk1c8O4
LnmwxvFp6Edx5ar4u6S9WDrEVDJyUWRyIn6F+TQbw7/g/uXWAICiXONro4E3CpPPlja/XX5rK4sj
FzFepYy184geaNc7FVj0zjDvdYZPP/QJreDLz1hbmWWI67bIaojc9Me9YovYM5Sg2r1mErT26ee/
f4jsUSSMxYeQLm5paEejoLKbaCReeT9r67GI7FCTRuigvXWUswKKXY5Oa92Bm7B+tcxr3CfUuuJX
BST6x0RDVCWbyW1ke7z84tYWZxHzLdggcBdULb0hxpOoe+21PfO5izCRXy4/4nwh/SUJkovQN8wa
FlChRUcQ7fvalf9iyQEOa2p/AhGF+5GA2bJQcr8xSBdnAfTWebSxZDzigwzKEHuLr8xjaRZe/jUr
e2HpUoMynonZBzuAvot3b4cm/sx9UD5f/vS/F5Fi6VIzBsoOVVWGR3RtXkDHvtgNYy/mAd/wCfta
MH67/JyVZV+601TO2OKsRR8Ezchy17Q0jHWgj3uEntWVF7X2iEXY5x3YVlfXKe+LoixpDefBU6Q0
JCSCEuGMG59yfvqH0KwtS/RV3dBq0XVmP1PZpPuEKXaDaC6438tva23NF/E/zG3VmwywfBtBCShq
6sFkHLO7/OFr72kR/ijqUNIVneZD8M/PzpBwwGnpJVPw5fID1r69+N9XpBBddxKXB4imZIJs6PWp
GZFvu+3TF9GNPje4mkTzfIBk8YM5zvpJaUVz27nuLII5H8NsLhH18rs2dw7Snhz0jer8yqtfeTNL
e5o4d2x8oovwaLblH7fMyq3rGNecU9c+fJGfi6THtU5rNB8Tisiv4AttpN7HVyr1lV1jL5JzU9VG
0QWz54O+1tBjlUx5AYvCUYc+KGG137S69iKIsQafh8ot6GUwKWeAP4QwsofutqTQXgRvlyDe7SWl
5wPDR2kURSDsLkRxpcm/9orOC/PhaDBceEVtEHAA1YqkwO6TdkTqTTHAjgquhSuvaO0xi/gFuCf6
qOWccyb5J+yBLovKQHcHjfHb1mARv6xsgys7wml1kqYbo0V8XwZuduPXX8RvXCS90iqskmvHGL6l
FmIgtY0W9xyZ7cttP2ARxHJu3SxOzMBHe+usPlR9bYC13Pb9lz4zZWWPRT3z4VDavhhuBcUteLcS
7dfl776yukuXmaDDiSf0svBYzUF6ajKR3ZODzcexn6Lb7mJrEcreBPEKQaXAN7v5NZqKOyyZTlkF
gvTyT1g5iJZD6dZlAGXCV0b3JkE2G22VDCSyVt36+YsoViZib43idlTpaL/DY7A/ofow7G/79oso
LiwLWEXkcL/UeDgBd1fHqBPJ7vKnrxRcy8ly7k4D6mrcjVqBGkWVaQyFKjlioHhXhEZ55SRaW4FF
BAuEswZYG+xROynvqqhKAA3F06jfuMKLGBaI8Ys8r7nhizQ+BTHAvBn09G2vaBG9ELgofwKuACM2
sQIaUOGaAue150TaWmFypfewEmfLmbJAulJjan3eRDqGO5WRwbY9c/EfbEqf4MphsbIQy8lyAjQI
Ya048DNOi+1gdzatUjleWeaV5H05VUYcGC6Gc35TiD6dUGQwX1WMliEKkmAj3fSLMtzgyqGxUlQt
p8t2bglvknXgR0kc7yqNaawXm9oJ8gK6iEYxIKxlTnv49OaVQFwJleXEGU2isoeZE/hgED/ZJrOm
NgsP0M5ewJXWt+1kcxHt0vH0FC5s4As3Vvu4M+JdZgPnvbyV15Z/cVWbZ3vxxIo0v28nc5c02Eya
WWteScnWPn0R5SVqV2Y/t3x6XUFNcTBL6VG2u2ksLsxFjOdyrivkiSgTCpBUPh3lAmA70PnkdPnl
/Ded/kudbi4CPcwbK8LTlXso6FHb8762QAj2njbfZ8N0tPJC7apBvE1TcqcH45/LT12JGXFuinxI
0tBFLyHgB5qf92GJ3j2iRRquWmnY7JI8gtMCR9PUt8AnRnHlh64cNWKRmIPCtVHOHTQ/En37AvJ/
OOqWpj4ZeR1cecRKrIjFlW5iBjbTgvRgr2O6tbGhgaNEETTOd8HPeRqKub7y/tamXuL8FT6+QBeB
/GQmeyh1fDY+qUnU6d4A5jW9VLrKXwLNqoxTmRYVJNdBgs1thKNAtMYmFxIqaZm3n1LUwj5hD2Kh
YetEsb5DC8cZbovp/775h28YtFM7lNL2/CJs601ujCBC67k9XN5AK6tpLE6McWprm6EihRA6ckgt
3utxdwfn7LYSRZwf++HL18jbu1NosT/b0PoBeV+lW1225fvlb3/e5n+JObH49mdtZcMoR89vQ31v
zdavWmoMKJI3pEpQNDeCV4RMqict7m/rlIvFEWjhiNJHlgp8xDI+z9H4BGTvaVBIn17+QSuHoFgc
gogq9HmFYrkfejVCv/acwejwrhkSryy2WByCKtfdJjTBvIyo3sW9++pk2iuV9bUG/9rnL47ARgiU
42Tv+YHKPnVGftL64mAHt8FDhbE47Ia4dXPTTcnTgg76cY8uJs6nkPMVgoI3vX9jcbg5sCDHtuQX
uEbzOxZsJKe+kt6svBxjcai1aLzqXcdJowWuuZcKNHpvFQUsXy+8sjvPh9ZfwsFYHGZlj8leoBcU
o0Mk3+DxxkdTat6LrMdfiKVfG5avXDrGIgjMEuINGFoX7e3QgFPXj/tK9dgOCATVRIKelkCJ88pd
sBIRSzwb/KNAWXVF87DCNlSYMv+Fbr68knSsLcoiIhIIJOibe4FvSzROEc+YIeJqpY/T2rXEb+0H
LIICN6WiAN7u+pXlVG9W4IhnyHmVf3nDrqzFEsYmHFj9yIiw5LMawm3VQa6BGdzQxQ37XYryabZR
k7xmOr7yY5aQtlzDdSzvCcHQcYBmjhUnYGaVV6LvvzD7ywZeYtpQ85LNEGac53rZ/GsPKH6dLD0e
/51TZgaHJJxeBI6IqCvFL56pJL6DUTBp29GbROR7zvxbYiNTP0BQs9ETNxx3kztW1+7mubbf4qZx
rStfdWXj6ItQS7LR7qoxdzFZ0+KvA54tn73cbWjUN2NxvLy2a884//3D5QlnFJhoLAM/jy2cNqzO
RtANWqnSrmKK1h5xXucPj8jgbSTD3BPKQ4xGixc+IV/1R4TJlbR75UTSF0dF6lrVbE8GVU8d7vsz
45EGCiYLff/a5bc2opewtxSVD7R/aHJIA8o4QvrlWfxZbS8vw9qeX5wRPcZthpGD3KXVQS6RhzoC
v1J9uvzpawG8PB7ws5BB1Xn+2a7V1mpYdlDzEZyBlRxTCCHX9375SX//HYa3uD6li4cZPGLXl9Jw
f6JC2h5EFQWfb/v0xc3ZWeWgOUjI+mnovp/V6567wI3eLn/437eRsQTWVb2V6jnqMFjPQCIqhgfT
FPddFt8N0LBvSr1gB/5vKDQosWsuwsY+PGNxkF1TPY5zZ3+5/AvWXv4ils0+EkJPSL08E0luzESQ
u6kCb3/50/8exsYSKAflDpGHCkGcOOjbr2Zbaz/F3Gn3qtbQgbntGYtQ1uJydprBc/0R+4RTmRfz
ZrTLDtEkNDVve8Qi+03zYCrKwnbplWV3toUAmpF9l7m68pbW1mARyINloCTXVp6fzY68D+E1noIq
1a8kKmt7dBHIbm/UykHWm2lMat2NSCw8DogFY/Y0AXahkeRdufJXFnuJkBsSxqhSw8oE89mfSAR9
03SUvkuEoy6vwvk8+P+XsLFExnUZMCzHSDlNq6oot9hYIYYQK1SbfYg3nrdtRjO2T6wPBNUAlgGy
R0VFr+Hy41dWaTnDR6feQnEMUdpSkF16yCA+5FVQv9z26edj+MOFh62qmSaRJf0zChMHOnydZy29
RitZ2QNLzB+MY9oJNbogIUJOm7yBzcwYrdggr/A20l686Te4i5MK3wgIKtrs+vS06p+IY8xHfe6n
K3XK2m84b7sPbygfDQi9LkGIOPMpTEa8HXB69JDk34QIRlxZ5bWnnFf/w1OmHm1IK2WqIsLiuR68
L16unqoARaIM4N9t72l5YkXQwEVNuxpVQoUHJRK2NcKDV1KblX3qLg4reL2zUQcNh5UKR0bgOd4q
Tvx+21dfHFUQeAYnF630+yFv0u2UI3cB8CNHW+a2ByxOqxCVu7y3OtePcAtDBR1H6ihP27ebPn2J
9KvwFEMTWrl+hwz7A75gqPz3KDvf9umLVIPu5hhi5udhR1zGhwSJz/2ATsttu2aJ75uDuuk8h3W1
6zr1naYSvo5J0ZXBw8q+X6L5cDUrndoNXb+U7gtS7FhU194jTlTdFgLa99te0DKErYZsI1PSVxi9
fTWqyHwdOrjplz995f6Ri9CtTXoXVeI4voM/7KsUUb3TwEFi1eTVN67wInKF3ulDpUeccI1rIolS
jtG7k6OMc9vul4vYhVpPoYnKtu8iWxHip1mjGw3+sb6y/9de0SJ8cZw0pBXSJsTWwv4+Y3X3f9Sd
V3LkSLamt9LW76gL4VDXbveDu0OFJBnULzCSyYTWGnuaVczG5gerepqJJBnTfBuztCrLZDAccHn8
iP9zwTMOvBJiu5ffG4XVAm6DtiKohcBRg7P31JEIlbxFFUN4rjyXefrJDvdbrp5OzMhAWZvjy0UF
5nQDRfC+POd5/uzblxXy7gToc+xszXICKKAF4OLwKKvidGZ8P1ll2moBEGUa03jEzXnIICIKgSU5
9CKp75wCGCho6ACB9a1R0FZrAcSZZBZLvASc3O406tZUVg9mpjx//fWf9dFqHUAuNEvbZMbVU6zH
2wzy7QDcGHKdnjnrlx3zA1NPW62DZgbwW4jhm9IgISUIZDcY40s1pw+IWbspim8rU/qm4bVaEhLg
nUgrhegcsjEhFq8IdZpSALVF8ZtDsVoQQPugIgEMO6cCn4/2YeZMkmEBhfm9TXWd7UZGJR+6Scdq
gNQeyERmi6yoqjRIcuYFPhlsdXWsdQmovm1twPDS+xwClKLOQhOEkK+n0idb0jrjLVGQJWNAQcxB
sDsEhSm5n0T1Tl+oO1838MmaW+e6NUoXl9UI21fRCdjoTQ8lTW1TtJriCZN45uz5rI9WCxu69amU
tPBXtTPEMwlAcEz0DXLmFd4c5R+sB3W1nP0BRA1whRF4TMwwACtO9RtnDHTw0TUJyqJbaGoVOyQt
6wQ3OqMNaV6l2m1ZmkL9E+UN8n0wlF3p+sQAyx6ZMC8Q6TGlRdo7+16djLRO9UDd79BCJn1RCxvA
ociIAQr6OAzn6hs+6eJ1kseUEA1ivrEKN1EC54oBxcyHDvJbovX1PPlsIiq/7vtV1oH8BaFUJy9Q
l8p1jF9HW+BGOlpBUPZ71ZKSutra1FKaR5R0wV2R982Nr8j9QzYP2u33XmK1mxk1fL9BIGOtVuEB
UwYOOyXahtDS/vr7PxkEdbWZNdMkaOAgG44IHTQHnZPdNn5/Tr/hk29fJ/0ZEm7WIvKFnFCpiMlM
Mw4GSCoC4npmIX3WwGorizpNBuevgi+tCs1XGIbTtZEr/c3XnfPJDFpn/KWxPswTkEUgvBvlRhkq
EaDuDOmFvqF974q9Tvrz9UBGfUIId50PyDMKepCYTaskUo0z2/FnPbS82zvrZ5IRkzNRs+8UkM10
9BEgpByCYmf6/7MeWlp99+1BpQPY3iGptkhalgQArNT9kth85usXZ8kH2+Q67c8UU7nTxVx1pGL2
NB/6vWEqO3pdbYCPD3hYDt8zcslqESshSC29L6gOyuYHJ4NsmZUQIh4bFYJx35tMq5WcDTEIQGmN
Y31I+xu1F6QEyuqVWVNsIML9142Yn3TYajmnzawrYTgAbVTmqjdMCnmVwW4WoUapWwDfo5Z6OKGy
y6dDkcX2141+MsXW+XSARCEXxUCjoj4iOKuAlKMIkPP7+ts/eaV1Bl1FKjLKS6pZK9366bydTUBf
Q7i2eygZIpaq42pbS2dzND+Z0ev0uXSS46kp0BwEHkcot7aDcAwglJvRrNLJmV39sx5bLZu5qw34
FlCMARX53gaQq3YB8Rwev+6xT6SnwNT6dVUaCAMTcLw1p5g6CvqXPQ2QuEufJsioA3BFjY5sW7n0
5hrqsFB3Rljre2nqEOn6telsxjVuiPWl6UlClAB8rEECCbltav+b0221kLQpSsvaIJpjIoUFrkIF
AD+zPrPjfDb8qwUUtUoFTVOJOBB+rkDWMRoGze+U4lC5+Hp0PpnP60y6cizI1Oaq5iiqT6sgtX0F
zDVIu7uxLAJhMR7M2eCRcs4F8dlsWOfRwXBc8K7wScJ/BQRgmoh5YQHWUpZUAUw6Bsc6AXwuKWNz
toyyLkY2+TPq5TQxK24WaiiKzgbRn76VqiWtk+7AWI4yVNrD5aghuS+OIUyJq2f2vdmxzrMD+MFA
llyoOdVQ2zjobhPSnHGpfbJq1zlmKCs2+1mFrzTVRggYmynAG0DTnXnwt+SoDw67dY6ZJubVRGaY
YqhhMzrLAOoseIiCAgIuRhG1Fe0iQbqAiGItUF8nvu/1Ua4PVARlSaeCJogAIxmxpPJobmTJrkPT
SJwkktV2A1Ht8RmK0DoXZDC//BYU3xlWasGGSIs16+up/cniWSet1RESygTgyJ2irlzwQW6hrBcC
f6aem8ufjcBqd4GEnaiZMVka6F4kDDOFT+R7BULSOmktWVx1wayp0DlqXCA8XrI5OJmS8fJ153z2
7KudJdVbaEPVuNb3htqgbrceIDYsnius1j4++Ncpa/ACAgZV15ojGmF7hHMoCenYNAovmrCwQHow
z0zTT15jnbimRk0MCVgdllJP5OcK0UeRJUqAOfl1N7098QfLYJ2+hjpR5MRCysIJ5KqNLUHNu5RJ
yOi8lqCWcsjGdCLbNAP28k6ooziApr6cH2INOxdgXou0iooknYmGwWQI4Md0kD1OK6MHnacMM4Mq
MUxiXotxo9E+mYZzBU6fjcDy7+9MYSGUg4j4quq0bQTQcXq7TB896CsQufozttBnnb8svHdtjIE/
z1Eu606CwiBgKk1N7hiRhVY4c/x91sDy7+8aKJTeROIm/NVNSwguVTrx0lBWzhx9n337yi4B1Rbq
6KqoOjNci26mmIBayoBOnpk6n339ancAsdTEUbfcNsU4eIGgNHxa8CWL51QfPtne1qJ0OqZS2w+j
ijOL6HSolvyBVDep5APD/PXs/+wVVpsERMtRb6S1APWGsEMoZDvzh7D0k++FEtdJfJMOrmjStBiA
LKg8BdBzpmttfiYr9JOHX+fslaTuxbFtVBSwKe1mHlugM4Lxe0XA0jplDzyTFBASA8LhEgm5L5gq
N2bQkb/u+E/Gdp1mZzR9VbQ55o4Cub6QB3qcBVQG2CvYJGqn/fxeK+v1OwHd1gyIl3Vy1Z9IoItX
ujxFLxC6C3Lr6zYW18cH+6e4jM67JZxnHZK5QW9y6lp/gjGXyjQRC2AYZ7DrYNmF6mtnBtF9pw9S
f6bNz0Z+tbCRDIcwO85mUATCsGIZmLIJTOaavH79Tp/sreu8O6GvgIobEAlscdk0aN2Bt8zIPJs/
NL0g1xOSFG6/bmkZiY96b3W5QFkt7kphDadkErWHCBbNI4i08pWfaPk3F+FqjSeqpvtVKSMmKIA/
ocKnh9CalJyJaH78AkAWr4bfKJspE2W8wJADFRr2g3+AuJnxaMDWP7PRfjzFxLW2HcpPInB5YecB
jqKjkF0L5p9hIRMCuX6oU3sBGFVQsq/xIGCDCQC3fj04H08DcZ2dlxoxgJbJhO0rIEcNpJ821fmM
QxH2cByc2Qk+nsviOj1PgHMPGOcBPidNMo9K1hG7TNVz6byfffsybO9Wp0lIhpkMC3buADA3SCC5
Xaj+pfj7Xy/jfwevxcWfE7X55//g7y/gINVRELarv/5zH73URVP8bP9n+bX/+7Fff+mf10WGP+uP
/PIb+OK/GuZP7dMvf7FABG2ny+61nq5eQeVq374dj7h88v/1h397ffuW66l8/cffX4oub5dvgx51
/ve/fuT9+MffYRwv6if/9b6Fv358eMrwm6en/G/7p7r93//ro997fWraf/xd0OQ/TNOA0qtomJIE
9wSm9PD654+UPyTFgKYclJZUA1kdWPp5UbfhP/4uGX+ImmIaJv6Dn8vLlbUpun/9SFQl1VR0A//H
b/79X0/4yzD9e9j+lnfZRRGByo4vXkyUf287UKGXVXBJoGUmi5JmEn21kWIaA16MrAHeWNkBcDeG
zdQxduYlRNHuijPn9Fv9xFetrY4KXR6TcprQGuhdEwvc3A65bvlusZt4yyL7XCTpLRbyW4O6Jmm6
LpsIlax2V1kokxkJBQqvrBJeJwp00FXLkb3g+VaTUf1Yei2X7H75Jx5Z4IJS4CZdYhVO7ZZW6zY8
P2QeoT5+kt72lnmIWMdFINloD+w7nWw8+aFmEdd5sxkYdIvezam/Ruz9CL3lzaxfARMHU4EQSUEV
4K8LOAFENPdBB8UImdSkmQWmpVVYnTVd9nzkghsdttnR5JMT8ITqJ/NaoXvpvvXw0o55oNF2dg2u
ONLla2gvr9g44BKh45F+grsDRSYQD7zCW96WUCCIbHJfXIDxY/WstwJWbwB2E3jMWlt42P6AhbtJ
GY/4uYukhPn2wWSUZOi3qoqBWblWyhXBE4wAy1V43bFOxo4F8LCT+xtt2hulJYNm1nLgzRV7OPQi
J0+pT4MnEbIIbCk69qRt6olWzos90FMATbLoACwhOEbyJnIbpwaGxOuviyftESTRHKAY+TqT9o0A
zwcDyghILEYGtzZdM9hNmRv+ACW4L6j8KBZ8MCgAKwpVjvgXEDWT2s5BoUf5389Io+oPPIC4DQF1
terGlQ0GpBlh4X2UUPIKvgiy0eDazenwOMze2DoL7GayBtGblA3iVFPAVAnIIAoFBhMoP6baikEb
lFzYgbQfkpM+bMljSmjGJ9q50EIEg32ajoruziBkHRIMq3poNwnIfbSpaHkhVhRQj/lObxiAdlZy
k2zK47zrL/wNaOJctpKDvxluKnzMKi3hgM9nN92rdgFt+4AaA7SpQU6i0wEAcwlfbqIu1PMvgSzt
K1BHWHndRWxw/AeJ9/fdRt6IbLrtykOQ/6xuk6vqKhMAJqPDz5oXbvezmllk8GxmtQAqE8dFZvpp
GEx7ytS7Vt9EW3Scn2xAMa2DJ4x7MvIR0w/0P+AzKwq2bBODgAgwitUTENXtLNhoyQHuh7L0zMFO
AJMBK7v0xIolGYdti6y52n9WZPBFaP8jmGkARbF9GIP3yQd0r7AxUzsob8PQggq7LoEjZIGUUINx
aLCeSxkjTwkWWMYGMFMqJrKZD1fZJShppUSNmekAHVpZu2sbN8idtrF08WIMHeGIXbTilWyrIoA/
4LrSEPOqYAB15wrvRDDcLoxhH2SHtqRJi4F2F0kDfZvKeAwKIDeuYUx/Qa/rhleUBwXpqbOFdf6k
eqIjbgK3uISSK5u3CRuZD4/0rnflk5yy/mcGTBXX9/ntaA12fFo+kD4prLtQBw7IkH+qLdE29xBB
bN2RFR7I6xHLCI1zOp5AJ9x3++kVUEtQ6T0QZiyfdzfhKbKgl6gxKHAe/AHrSnKHfXZTHkc3YYEl
WNVevInt1O7d+Ahu7+jIPQ/3AKNYhM02lqTtP2CVQEuu+0EwabRoU6vdU1vVQJNowAXKj8iNt9Vk
M9nIMrZm+boX92D0UD1mqAhSC4kF4CHHwMeRoxy4FZfDHzVRqBEffN2C6BGFi6sE8bhyUMEcW4Af
i4QvjDTzIahA/9lFr+G0My76mYNl1DAItdB6W25znRrXQHKAfVZT+RTeTikQZyzb5beKU903vLUm
zC5W3s6b9HZ46V7Mm04MKLYxCqjb9ANfUMdMzBlQyK2/rYuNaZHoAGdJ2dlwZOORHWGvbtRNHrHw
KoXYcESHHfBMmKkXcChKKpXtp34/5VRzDXcDuItjYPcNr0qAZynCdWHqiuCV3xahFR9AaitzpwBl
rHOi0PGDZ5Cc6ESSE5hSjh6i0gZAxEZhAoTzgD3GrSVx6uko+SicO6Csqxu2SXkdmEfNeMJ0ma1Q
hM7tRd7dZJ7KuhM2J6fYgom96a7zp9yVL1orlrwxup+gkUoqa2rvemUr8JLwdF+52V3+krQ0dmsn
vilcEHWHU2a60IQ9xZeB7V/Jh+CYgUH5PMCH8RyPnniXMoXG16mzrLTkMGy7xi14ikln9bZQ7Yt2
q897UAYZ4Gc581l9X26AkAGWz4LPGcZsKW7g460Tar422bXgdRuyzXYKi4Hfuczau/FRdocdMMJP
JMYkXMDRTLka7BrU8N6TAeFhZuXM80vnJNuUJw4yW/gwOSaWjZp7AvBLrLHaHXLoQZLkkx3g4Zzc
LoxdcIWgfE5ju3bBVJ4fl9M19y+wONh0nI3HyIqc5l60NVu6vJKw92aNZVwXuxALxODxKXhNj1D8
2MT4W8PHLcLXOHVDnC8c1HHoGjfM5z3LsZJS/Diz2ovpVTgACIKxgkqmrVrBtXFvHJMd0Gp17DU7
AfsPS+zYaXnytKBMJ964JcPkmu5U7j+OR3DwAqB/c5rJLL8Jncmt91MCGQoLpCml37UG9gETxyCi
Zx1gisAE0bFksX+hIFuGt0+5YBGTov6fIwCQXlb5pcjRCm8nplEUpDPtDvC0cDvsguVJ9pKV2CZH
hmLy05AUmvW3WeWIkgUw0WTasWHFI0uOKHxkKE6lETc5gEBMpiVTmQHxQT4NtpHvUeOjJrfJyeQ1
Tz0IdIlbSHNQ4eTLlwTQZ9VC3n4GYRPglOIYS1LDXAWLD0W1nZtKDZeEH2N8qKdNdQL/FeFHXd9C
4qMID9Vgg80ojVQarEoCvJ5qMxeQsDlDlgE4PF5ULDbAsHfFrcnlA7lEEdK2S7h0jXtgQck+OvS9
g1PExxiotj8xUaVVypXBGWOqIoWuBhrQQi2XITEjsgOBa5XlG3ZBjkZ9d/JZx1oWWkC1Jg8Fj+xQ
srFxlgIVfLe8US76lLUyLBwTs1G6yL3aeJZQGR538LS4Wn1FMjfJXRHwS9v0gCx4kk4N+lFl4p1i
iTTgHYOdrVxr2K4egOAOZp7gMJ52E9qixLQH7D63aW6BQjYcpVf9SUHhSEEHvlSe0+X5UohIU9Cq
50cht2rRyriITm5sldVOYCM/a8Le8+xbLUzomWcWbLVwMcY67EMvwMJ52SaYuCJw2EMo+UtwGP4w
NDuCAQM5gwhMLQ4scWjsVe04llD3drtL41Yit528UQxPAHfbwoYCWC2YqjNDKgZOEVDhbYEmsGtD
YV8GjoFiuQNYhFWza6TLKjllxiFogb5o94NwL2uXqXKnhy9isZEdTHUI41/UDIc6uHKkxX4MwLrd
4dSFPx9bDU8qKwl24Df3t70zPCON1+lv69uQXNeShanjGN5y7GXOC6ECU33WuhHLb4Ub0YaCBYxM
Hl/qCs2dalvzPnpBvCI2eXGEIXddbhAPALYOoRIaF9yceHwMqG7pdwVWGw85Trb8YWYAB9J0M77m
jmYNyx5OCbC7XEG35zOBcv2raAv6VnR1HKx4jfkK+rOFsBXvZ2xOdzXLWbgHGB5s4cSbrbyTLsJb
HKI4RrHYYshbW0mzW/ijJW/3GL+Hr28tb6HJ324tqqGBpCJKsrLOUy471G+jploBAIaiULvn+bX8
5Cc4kinsKGfelg9NQrNXDTFhWF25A2itiRgKzMickufhDg5v45w6xJvmx29PBalGlH6ZkqmIq+ug
acLXosfa212KWCJ2UxZZAguf1UvzJ2qzD62je2d64lef1Z83bOldm8sN/J0DJuhNY8T1W+FKAB1l
UFex69o56GUzFTve18cKkwlSrsbPubzFzruMUs1MaNUhww8Lri6vlvWV4NzL6DnH1ofjRAx4ljAe
kmGSlXsIjxYIZabDMMW6PfR2mtniTxk2XrdXdrldahsdFuTc7rJryH4Xtn+I+OiUjs7T3fm77ptY
0XqAiKGKBB2Gq+5a56GJGkMWTIJpQ1Ov3Uk8tcOTvzMCBk4v7KYtCmLc1g4vcLl6MW6NkVU03+Hq
52qe4g5X0hZ8UHgwlgyCkZKfRo2zAipB2+yxQOrJBrVGgC+qrdVn9pA7QuPhtQntSnu4JTpPsPIy
bgZX3fgYDtt45z+aCmy2Z73fqqNd+JgzEdWiS6FnGTC8mf6QFbzLcI17BDQG0cMcTOXKiWJY8QOs
zMCVc28SoSDXca234UqWXlHrUVu1wQycmuDRd7yDvV8YbLAUmu66jVjjFl962PQKC8Fbu5xsiCBc
1LHdDdaY45zaqK6eexXzL0xLSfcCq4+SsE0TFtuJBWtew66CxnnDhvIJJ1ZDZWexxTsE2JD6SyGP
siHWpAXMBEPzyd/gBJus8GXALeWm2mOrBuM2ZjVw3wUtvBQX0fs+hWnlmNlWEDfJPtpMCDNKVHcB
r5xh5KhOPvKAyS7eqaeJzJYj8zRdQ94IPDMgkR2T6S1t7zqk7PGgORJM9MFTK1uNPBRemnudBcN2
soVN5nXGEXq0sMoIj1Sm4DYy1wzZyTFPCDevksEVWLITLFW348Rt4NCBug8QxM3e9/K7pLzEIRZq
+yIprGAhMma3YeeaJf7wzI25z02JhepRvxIO2IENfAJXLoF2wCe3PCBcsMI7/C+DQBN25dgLrmcn
2RFOcAu6Fo/QvYLJttyT5WvBmk3e2HWzk8vL5bqVi56q2l3G4m3tCFz6gfxH6aX0iKPYBBXGrHG1
y2ILAyLIHP0itgaeu1A+uMC5yhUvZVlH88swofErQNemZE/E9auNQjbS07DDBRpOmtGSuewG2MdF
J2WAliSsHOm4hxEI+DoM8QCFmXiliSMIDRcIaNcTjctj6i0MFCom+z7fhTfitippiHUh1lxTr6LU
Lp8X71bjxajQx6xzdUvWdzV8XxluGFxW6HyFHoHSOJKZSwus2g53FDc/JZXd/gjcGK17ZkiNPeat
Jzwrpg2xioxpFa2ULbSlkJwB2jUbLtqtcKUE1LdxazWZFlMBWUGOb+MYxRFqNadyM1tIg1Xt0g2P
JeDutvASl9S/hW9GY9qm3uFeL0UU2g7SfeRWDvGyV9XnYgAVSGBYIyCLKYGfS+wecslqqZVTaeK4
Jt+bN5FudRIPBCSO2sHr9MO0sJJwT5tsNdum8V02bnP/FKf3CGBUj8hStttT4Sy42W1cb+aAL10f
1DbuOzy04PizWmEvW3iI4LLLbaMvYbIgNiETmJW44B9EvACdwalnyPADtzeJ7PRtQ9C2xTF+TTeD
2wS7fKTis+azAkEMWI/Pwam8KZl+iWuNle5x1nOBwxXEQ69mQK2fYiffSTZ6pb6PCiRPWVGxAUbV
jA6ltM18/GGNiNnvZXDXmR60WwOBBRLgo8ws7FTA/MVrhDD0tL2IPlWvNZNLD5n4HEHLqsOVEF4y
3qvgrG01t/kRXcsDbbAGvMbOdtVO30Al8bJzcZ3YisfKk2nUsmErXE9bYkOxheUOQoE8ZZiCNRbs
MrdmK7aCE1xpsVccfgBp6yxmORvc5NnE5eJGwd13Of+GLaZu68BSInZqYWXE9GeP9YSbqbd8UP05
7lU00bmLsLEtveQvuJUXd/6VQmsOSy54hs5uk1L9Xnai5660wo4buZckx40QeEHlmrIDUdKTeBe/
FlZ4DcbzTw0Gd8XKnNeXkwseCGxONwdEz+0o6M+b5CksKNDe86ncwTAvd6LTbQt3utSPE/wt0bGM
X9IBMpu2vC33U4ScusWgSX4grjfQEjacG2+SbjE4iU9DmLYqlV7Gh4D5z8Dl/RlO+o9CMsfyNT+1
9etru38q/z+IubzlQH0ecfHqp+R9iObt438GWojxhyYrqoSYiU7AuVqKO/6MsyjGH7qpaAgGq5C+
hFAHTJy/wiyK/odiiJpmaACi4iNLStBfYRbZ/ENUDVUzTJUQRA/gdv8Pwiy/Bt90gF0NtCMu8gKA
fctra1gs+rY1OuCn8x5ZRrhriy3/2sx8y1L6t+X0exNLCPOdmZlWwIYHCZporAm3FJR+BhMO/OJG
83qGGwzD7cEqHUnAcj4TuJR+DSL93vaSTf+u7aRPoYScv7W9xFECqzFNrrPJzq0JFUOO3p+TfV+p
Gv7e5GJ1v2tSjIq6LMO3JhVbg+Fjzs9t/7o0+vaaOTyvsSWNzrmXfUuX/b2jMTEQOVNlcX2HGAEs
UYcGLWe4MLoVPFs9vBjgWJcv4Mm0uxGGaAQTKYVDqr6N4HBOWeKoVnrb7AhwT4sHVsaxYVhnZsCv
Qep/dcm/H2x10ZB7IY1EoFPeZoCGi43v1VMM8J9haRzRZUt0SwXuA9jGKC4/G2pDh3/VLaswlVoF
WpAYaL2GO34qYECkExer6Ewm11vO01ftrEKIgT8l4rQMPI7hEjEumLxM0Zlo/3kUn+nTj2f2v/t0
dT3ySVZrvYy3GpiEaZbyMD7qOMYkq3aU+HA2Brb00ldvt1rFYgAZSRTe9nBQMRXeBNw2JBtBWTgm
Rw2uM8ycxD47c5Zr72+t6iKC0yp0dJU1iKXsi0kKS6nHrQvOmIccjvzFJxk9ZPa56/DH4/eurdUs
HVGjidC32HPiAJazX66+ximEzZruzy3V1XX/rxWByK+IQDl293U8EZmbct2OGD3itB55HZ9rF2pj
IAjDZTPBQZvYJAwJO9ef8oezxtRxrVZUE7fY1VpoujHVFz7L2zvC5q325kHbJZJuywO8qNXl+Cww
6aAmOsZ1speVmUbDBRTFeB7ALD23Nt8KYn4b4HcPtFo0QzRKhhC/TePBwqUaYq6P7TE+ta6yTzoe
asJVo9RQAKPp2HNxH5/ki9Ia4sU7dILb+mG6gBSdYZ5yX2coBX975Bk0U2uMMFMlVaIh8APQSUcM
69zJtjzc+uElEaV7RF7+s87PRdUK8YsZz7Vcoerdcq2tnIwh0glHmAMKMFTZz+QynWtydbq0wRRM
3dKkUDXcnwuetP9ZKsSfc/P9Wy2x8HcHWK+mZZ4uTTTWiFBxyoPSNhmhlZfZ5StCvWf78aO95V2L
8ioNDGqWBoEEztKiYvcXidU/I8B2s9jkGWDNuMd8Y/PUTGSXqYaoK8rat1TOQqTISK3mvQ0JdLf1
GidxlEvUOblLuocAb+vXLf4+bECDSrDwRKgq6EiX+LVPhTL3B1QadNyHnmqG202Uu7UmNOfOoN9P
WrQjmzAQDTg3Qc/9tZ04q8JJi6QOyRctUjBUu3kc73SEjqaXaHGYFFzwIL9UuV+/3gd2FnKINE0i
yLJTTWQA/dquoCTzAJkq+MwRWl2WcXQTwZ5AEoLdbQX7TGsf9OYvra0WgVHAZI0JWmv54jxKrDxH
1LjiM5vg6UGM9dL8cabJpeN+Xep4Qch2SyCiKpr2mwDLAEY94M7LC3YWkuZbn5Z2bGt83rSI6v8I
t5k9bZsz/boqgFnW4tKsRgi8wpg863kTzLHphx1URRtLZOS23clWZPVbXPkfl4wgzCca3CP75ErB
sR/w4Zxywaoq//cHWB2KYRi3YVTjATK43G6lF1Cr3GITc/MA/p7BpBBdjks87v7f6XADmoKioSGZ
bC0JJEejnqgDOnxAgkP4Q+I5utu8gksG53+89Vu6hF+/bvTj7n7X6Gpipa0wz+P81uhgCTTnELV4
ix81sOP1g3YN15tH7OIHUsLgPSjP6Y0v37+eZbKKsZYBu0bm3ep4zlFRUnYjJvZcIO9mauGp6dWa
miWBOq4q0GzULuO8/Pn1a39wZUGLmqobBFq+Mu6ov67eIZZT0ZeMZT2JcGdXAJE5glVbb6sJrlOM
cOro11+3iivu+m0ljcgEoRhDRSkkgh6/Nqu3nZr6vYheDoUIRl1FpBZJ53IrWnVYzaHXi5lp/BQi
glhoIQZpeKkWslLvslaQyIuEa7fMggY8HSo2TVseslY0MU75FASOCHmqwDarCIIYYa5m+kabG0jE
gyODC8EJtTSReW/mXWQnIqnh5hskEa4P5HjReESZOCK1gmEPERmsyATIsuiQaZQPIhIKDLVAMttQ
zqexruqnUSur/aAWGQJ3RhjZWVn2KLwxktGrwEFC1VcZKSzpRmQzDABGpRQJj/NJyjM/3vidH942
ZErtVAE8BHHpzqRzWXSPgRFXxzKN4NIXZpMmY4rPTL2/iXsfjvi4HCC5Mk0BHrVP21HnhdT6dwqu
OhbKhJWRzl2Z3YfxFCu7pdda1mVxpt80EDWIaOsL4SZNFPEiSgtxK5Z1uJO7HLGKTiX2pFUINWLp
PyhygmzEINX8Eou962ygbmW7HGZkJOlTWLgi9Pm3YDCMSEgrhksp6MSawZ9RO9MciRdFWxBlF/uk
Mux6qnWo9U9BgthHJ0+E+SCDI64rJjCUSCnuuxBvPdMmkDpPh05Og1JM1OvPUj9ejWNciXzWZvFZ
Rq19aYGxooqOX6q1WuJeZwoJvOsoSrmd+7IfDJYWFehijkE6sD4qYO7huTe7eKvL8nibG6S6qto0
3oAdLl+RKPcJlYFUPmnAK7ui3HWupgnxtsdC5QYIz4dOR+oUai9kG8IuCK9XFWjdjZHauj6MjhE1
o2MGSXgHeADyiTJNsSSh0FpLHcvUrcYZ2TRKr7lB0coHJSZIkuyGHB50Qd0URphoVMDyfO5VqElP
falzPYn92ZokvffGPiIsDwe0H0ah1xABWRxyN11EQEK/KHAGHMK5QLIbKgPuW7GdeBQVXXYVCDUi
QGMvXVV50We8yVvFGyQy/qzVSAqR7SCa4g2en4iXfSxNhROEZBasISmrG1JJKXzidSzus7oIOq+T
AGxrwjIyvEwL2xBpGSZ43XlVjde9r6S7Oiom0ZGAejddtUflJp1Vac42tVapp1yXsamZhp95iRCl
TCgk4/9wd2ZJlttYk95KbwAygABI8JW88xDz/EKLHAIcQJDgTO6m19Iba7+psr8zQ+rKUr/9rTLT
S6WSlyMOjn/uZ5/qpXtAKr5AE5QgTmUIggzwK/LNCLC4vnQRZqvAnZvnXlFFxSy6PU42P1WDDVxs
PV7FSDq23jZHBPR7UyjoQ4kr0dMN8/YoDX54DJeJxW9lym5n19ggxvi87HHKNTASDL02j0Fhm9Xk
C/TlFzxNMc8QuJXhndmn4wgWyrkeRvE8a7IIIxW7dV8bwA4SYwP8k+x1fSZIPMQRsgmESw+l8HFK
Fd2pBBN0UCik6roPemDutZ7oKg/D2cWTqwJgvZy0IUyh5XLjB/P4PfWm9top8CitbVO9GqzwJV5y
Y5xcNR52/NFcmxRDmt3kICJgXB9kugE5zw/E71q2SrDpqY6U1sgZrhSF47yhQwDhD1WGXY+p59pt
tWg7HzIG8DDMOySkOhht6UZb4icrDJ+HaMWpGdCQrhehVlWi8AzhZRSbsZwOTZ3nAZS8kj3npGmS
2NCudLEzSAbe8HaYsF4WBF+fpEBqUBQGoQbuuFQzgcNap8uz5xMCUUh1o7fu+wEpLl4eFgIADOuv
kUOaA3acBOCNgFmoR0EzX9gcwTz7YTkiAq55LUdUPdVC2Haae30ZVlR6bkO8wVt2PEsEPZNg0U2M
/Ne+3ho+deMBm1eNyPyqH6Ez+mGCb3UrVbVaiGztqrY9XSC7ZL6CvFB4dzKRKV4XH+h6JEW3QJMU
XCOt20/uZy+r9fdQNSJ4xOzTc6r8Eo8D3HzBrqmRc7aaMRpKH/SgSnLbY8n6oDkJNAKgFEYrIS7Y
gB10etQrdEZDEiH51eEzYTQjUGYqWu4ZwkbZmgmJEbRl03rZug5MbqHPiwW0boBVHOAN1cBgmrar
rkp/VvesDms/DhKMCdgMHInxkUQsLtQjzOhNot4b2u6MadD2CVnd1bTuSZq2+KkjXmpPFA6QJkvT
Fzj4zHjDMF5SAkkqu2E6z0hSekPsY5HHQRDKPFZydHyT6IWqW56Hgd0gvBQQYbNYC1jCZnUTJZDv
p9WMOOfprEUVZLumqVm+RSYN67emE/4U19kkv3l2LuNKBMiHyxdp5FbMgg1x0V3CcsRo1IARr8Hc
fENgSFgAYu6U/81lzKrT4sY+2GKWXp5es8nOAbystpj3jUcXHfum7rMoSG3+6IRL610962peh8mU
J1gz54sM7iFqAipkKpFbH1XCqkXvYRanY7Be8C/vraJ44TSShszS3i1WMjLHSEee9RPmducuiwfa
1HgJva4LoPIgd1g/E6N18G3hOpFVRAh+TBgvdZf1zUrl3TJMtz5oqdQd1dh05iv8uyyp8NqgT1rF
k6fpXL8NPX7+gXAxJR+isGkICjovWHfLC08v9xUrlum1hrxA5jNp+WRV7HrpV/JKDz6b3WacBDrq
R8zKrSmyYrhwEybpVbOalpslH+GuvCmJygYC1SzzSABEyEAkwIMCnSClxzIretb/OfLh/2vl5zLQ
6/8u/ER997/+568uG/z5P5Wf0PsDXSFfhFTg+WfyEvX3p/KjoPyg9eABbuFU/KL8eOoPjuqf00sD
P5T8stVu/zTYeP4fPlQk/M9HA09Q/H3/QPmB6fCX+pt4TARCeX/dVCaodaZOejvM6AQsEdAaOHtG
HIwFKmsOAwLrwVX0TQuUV2L4S4TxadC0M16y7jEzqnhSKQVknrSV/OiyyXtKZgx/jpeC9y1meYzy
S2dLMIJhGQzovS34a+UqpSZ8nRCM+jZ6jX83p5qeKwTwnUVThvlNyC7zxNE5CWnMOKaoRbwn+qNo
vAXaBWyV+kTEuAAerANWR8jo6gB5IPtIxtpmIGQWk9d+5JSXzDuOUBFEmy1zAjeIKUY/QvoZS04N
wQSbdZCl2SPTuVwjzAaFJFlmfFtbLO0SxEwIjbxkY0cjTEGZ2hUPDTIQ7AA/7OLbc8om8zb4ekZY
ughP3uhlu3JeACP2+NYBW8z86stYmPDaIcEW9ZQZu4gFOcr6ThXtymHSLUACjNfSkWNl9b3MSHFa
qrAB519nxdZkBNou1u631pL2u+W+Pvsw6l/piod3ATPmMRmg3zM3ii4SPA/A8KjAXi/SjUs04p3e
cp+Eq1IN7rkzVB6cyQEkt8bP70y1uDfbT/0dLLDTA9VhWcZUgVcZpe+++GntfxPC9Gi7MQUxP6y8
1YyAgDs1055Fehjzm6WToBhCT7hrZGiJVUAUvQpFVoB4KkK+F8KhBUo1xsJHyM0GbunnsBnMeQpI
xAf6XqHRAqISM8PTPJzX7cLYPvB7UC51SyBrM8XcCUMV7QHD4ixA25LgJImEBxzVnUrGVYXaAAPZ
s2HKTjkfzLSiBAnzcThVKXbJQn4Uc1O2q8yN1NulhZcA7hF+99xRIosdylJAsToxDDaA1PFritQI
dAPLYca+V9b0vTNeAAxK5hyjCs2MpN0UjpzQXigrmOamw2W4HUqwpMYwcqUzE2xEHZDXBZflIQt9
smwvPiKwkqioDoww/UEaRBjCJuOFHgxLLmdd3MqSe2vhvDRbB7iHAIkC724oaqC2TZOaNKb88iSj
akFRM3nm1sgsuMuw7UAv3uihjTLJxEEEtN87jGiq95eM2h0iPrM95psucV956fcS8ZBDjNEtw9cG
XudneJzKYdVXmVyPdk67NQ+74SXh/TSvwopx+oKAJ+1vB1uBXvYBML2PpvPYKmWzgitOkgkWkyQB
ISgVYKMqYVpGeHa8ApMc+ulrTwKz99WCyeltR8yNMku/x6RPNEzSSvsD8icSjcFCsrpePEZuhRz4
jowlKFw2abFGHazPtY9h10CfRjT/Z67BSdmR74cBLI1gzchQPmv21qm8AttRLpm3rqnk2BU4ytcY
LzqfhmLCSFqUAd0ZfeC6iE3KgJ6XHQvXyINKATkMNZiZIbF7jlC4G+wH5zPGIEIYNbbiDLRwUtyF
Qed0HEyjOKJ5200bxkt5yknpwzgjjdqggp5v0CkzfaxoXb1h+ivMNZ7ry1sfNeUWUSr4MaM1m5B2
ZM/I0ACctio7ItY/uKJqzq5npH3A3BOmfhVlyXxXtd6jp8+dapOXCpGYj7XC+4ktB5wX3VSw7ZBM
4/cfS9c/Wp7/3gX7i212+726+Ezb/wbYBgyq/271vsee7f1nbuPHn/8Xt+H9gdcCMhmed3UxtaIl
/C9uQ/4RoNkNkR3Nq1CJC9HxE7fBFBcovLBzxuKKDt6/Vm+Ovw9uSfxfaJNjZqJi/2T1Vp+VM09A
4+dIsvFCbNJ99gNY/UmmSZjFgPaaeLEIkmzCUNikXduCCdgeJvgVt6qsmm2WDeOmm0O6UjOCGimf
3bQqdDhhn2z81oBInYGhK+mN56yQYofv1/CqioIeOCXeFHW8bk2cIzkLQ34arWREXDY/Vs2YPGiV
+HdBTsAcenXbrhpNUn6sTb/cl97cv9cK8QtxqU01orxI5XOQA4EvdBoY1A4cjH4SZsldFqRwM/Sl
75JbW/AKljo+pvlzgbm9IMc0yXm5a/0SL/257fVovo7O1IH6wM0cUHbkzgh3r3IVOmw4aSiKdY8S
vQyimfLa+6i8xNs66xa0vhiEQpVU+b4pUnmUJAT0ZBSmS56r0uPLlZqdaY/jj5pe0toDHz5brK1D
4+yKjOOESZ9Yi+T9iCh/L8JWZgAB7PeWlNeuKOf+SvNW3Gq813uaolcD5rRq0neTiRLkgUEqP0wj
zBDxrZwwUyqyshtoVKaLq/ezzvSSRjldcs+PEPQeblyuq5PQxr73YZdkUTK1Dk7ZahiuVZCal3ZK
yzWbS28Fg6qHb05VeUe00+iqGX1+4+W8fQqXJf1aV7XaCB26HcasyS6qKe3xoCQIdwRtu20bUt32
Lh/rMzULeVd13TxU4YQFRlTJ9IhnwUFxNak9NvMwdLfohhB8sjE5zKISIGV9n1NSIaktkFy/5KG7
+FNCoL5ZVxwQ65lvELxZfJU+ykKWjhnBLEGsvljPqxr4uVaVvRFlbbYsb8pTZXOzwxAXuqN6TA/t
pJY73F30IDnGAxd739D53oyND8p4BDZycFVxXUgKo1qQki+qzJInj3EDAwM6d+wWG1hN1mHoaHPG
J6EFFZMY+ziNdQC1CHVfsaOdR+FxtFUKW0IeGIbeMUXVAR0+9A4dRo+iVegCNj8uMsnEhwzoNJ90
PaBLy3ga4A3Tziuu6dyCfGycOrcC49fDfMlfbNv36TfZVkgDbRIyks3iZXMRaU97sEE0Wpw1fuLd
mI8KOquBT6cPG32Gc75+KgoQ4SHp2i0e9+koioTcmdLIZ1l3Ooha4jcfcqy88BhmBtu/umYobNMp
eXC847emxGsSY3asau8Sn6NhVlEqDlWG1cSWrc3uZCfH2ITSwspaIfNoNegx+ShFY24zEjYnnWYI
yeyFST/IMvIoGbmo8RkQ9EVaLe4x4io7zVYkt8XCEkDg1AFoRB9zM44wIJY6nXep16dT1JZiWtug
+6hJqzbDQhHzWvVah/u2yhMWUZkhoDyfPVSSjpbp/QJul5TJrsk7AJRj0h4rh2aIz938ghi+7jiU
qdxJb5k3E0W8eYSkUv+KDOBTsGcZNl465XVcVv6MLfdAH9GAcDDvov3xhBGzaExOXfiELZw9LvnC
VhO87E0GIJ5WZnrjoz/tC5UFO9HmxaZFS3HFutF/rXOvvq58394kEGO3fa3SNdcCYbUmBNPmwJXN
boRfWzh3kpMhWyS1cdQdFatvsdiUGWw31XSDdJ03xmZoz4Z5cWCEf5gbkKC6k+1OadvZNefyvSsb
0NrzkH7XRNgnaAfhKimAnXaGvw7I0Tk7AZ55GIoADiz05e1y6YIWU7HyhqRa86R7MYEqr4wYL1JJ
3sMrNaMlFOT0xk/hPGMp3JlGELzKPmLYGte/BgZU6CDS+zYJnuxcJfCI92CC8+zLkqGtEQzLO+uK
W+klZzGORcxG/ji0Y48GDerwRs1XOuPwIVS+2iSj+MDmLI/KGew49mCRQBIKTI4c3fZsjH1av2bV
iFZgWb8biylXVZhC9jLsjfTw8WHY4jfsq4K46sTVNMkHmtRfxsZ1UZmBJtczu7I6ae4gNgy4jo2K
rPUR4FiycuV7gYzHwT0lOfHjlAE97rMhgaVnTlf4Ud+NgqM5QJ0oR4STAQsAal4i4zRTontKs1rs
TDMlUVXJh2BEeYjNlHz0cSljj5np5PK2fIWQgM2RBBW6wzRq7KlronJQePlS7fuOVMcSDZcdOo35
1gsQIaBYS/FQzOOBd44dPGJhBmiQtH4mJJ3xQffUukB3/Z5j+GBMlxnD9fIRXfZmvsFBK/gdKzXc
N6zMH+dEfAx1rvdFF5hV7WtzZQiBj2sg6ariybETenwscTowjJcF2ttl/TWYA/FoA7RZqc71KdEg
vC8qS2R4A9wfnbBNlwu3RUiZvSIIxV6Fow1jAA7FOhvrewyAvJtk6Z2QmTi+u2p2q4421Q3mfbl1
GmL717eNWqXl8g4xBvBW38Gyj+lS10hHpoirbwxeMs3XU7FAgRv7McqxETi0mj76pkE4E748EDEU
PzZm+pgp2H05zeDTIZ4eSpoHceJXNEZOcQAv3mV3W2DMRFnx9jxg67xM8oj4cbXDkOLHbp5x/zA2
HQwRQEhsPa7Rm/viMMEwygnsqmiZxTU0vdllsBxW/run01c38vtw4iUUxm6IQcxXh6FJg11eDthj
5FzgE2OHE8qWCoS1DXazKkqyK7okzNduTNDv9ULytWzGr9PU0usfbV9b6udcUHRvR4RRBcV0WCo0
AnI3XjjR9gvaLfJBDWGDKVB9B38j2qcR9nxfVB9sQtaJ61JOZJX1cC3ymtx0Xf1o67S+rpENvXMV
yeIOGkC0cHHMC2+8yryeAPXmUPyK5lqWEN1YAVN6uWCBSjS99gEYHxOv/bCI0/xO4TBnbVgeymDs
cEs5uZoZsrK8oU43g17EPunZcINe8nUwZWiUTMhGTYtx1aGsgJEX3hxf+328VCPkeRjkIVbiJwX+
aZzpcznrci0aH6pCtbCoLObbGqPB1n7N0SqmaleX87Syjm2CtrluMWTUT6E+VmZEo4E9oB5uDkBc
XA+rkECFarqbfkzRXqHhdb3YZL2UjkKLrdUhFFBzbce+lqW6L0b1gcv5Agw5Q6443Dt6WKedvPM7
561sX99oz8J0iHExsQzhQ5E6u7K2FbHMSgR+jM2bsuauS3IkNfDwtUZe0ULJjdfCqdCyCYkeMruj
SfDaNtqPUg/5FH4d3tgkvdYc0mygld7w2j5Azj2iBCohZeH2jlUKpQHJD4soYBWaBPxHtbzOivG+
V4HYYD0KNik66TEhaDJDLBtimjn4YUoZT2J55P6IAyAiATOxHhfqt7tkWJ4aKYDyoxMNu65ZEDU/
vkIhISsUJXojpBui0MkHi+0pHmZ6lxWm2Tjp3hQIl1gVWMLxCOfQk+0LZem5s20Xz5CNokbjh+Xs
i7bJBzoMr7XkUAKz+mrQzMFSxu8DHxkLaRdCWKAzyMnRAI2rS0xLIAbuNpdN55YWt5Wu4Lcdy3DT
ugQVeFKdZ0dOQB9IrHSYrKduYVtvylRkZu5FEB0LZFdMzyaBTx43zUakzo6KsBdLMWeM2gyg7dwl
azOAJCAdnOGQabAfmEEKxVq4Gc4WYDt1XiMIzGrYdDt08tmIkjGY53w1hwbTI7yEHvq84DGUMTTp
dABcYGLlNdqWeYyx1EDREu/K9QMuf0f87SRCBAXkhmEsBlz/vc+TXWJDdD556GKZzhjT50EkdF6D
xdTehQL+D2b8+6XLTkFTH1Nv4StAWzdeMkGdxbXolU0PjOl07VmBmzeL+1mVF5UrcLWLAxClF6wA
88nHuQeKFAr/jVCYxRxN8eL3yAXUsfEWhr5rrszT5PfJPqjG8jGgpD2ncw0fdKpaOO79HOHYUSIs
Yiebvqdvft2l+zmv8D4bN2UyKvqQ0B00IKCibTVANgd4htYf/gvUWrpPrxR3hVnNRuSvA+iplZ9k
wz3ao90BD0C+ahrSbkd0DWt49AJYNGufvmduzl/rcKlvmlo1L9Kw/h4drebDSDznEYBtpEewRKEZ
VI/pbVGp5UuOlOR7r+bgDHJovTtNxml/qWTvChfKRzbJ6alSvToMNS1PbS6Ta0F7HS+0we3oBmRY
Qy/Fm478YFyaNEV5kyOi8b03bX0jsXFPtlyUNttkI1v6KKgXX8QOFz2N9SBLZJeYJgxiMWTYFLgO
HezE1PIhnfEliolT4xo8YY7VJahUtm2ygn7k+JDi2FMg/Q2kxLFZhTQBajL0VH7HOzSfi/SSMrJg
atJDJ1ASeBX6ehP2WljJkn5TTcjTWTzCUDATPBCUJBvQUu9Tii62barkSbd1f9ep4WrIR3nfEJse
OSlVFw9unkcsU75fxnPTdBUapNq+jM3Q3WMkp48kAp7kz6Fu0w2Atx7QBeRJWMA6P3vkiwEBVBCF
fHkq5yxbybEf7Io1bdNHudTIyA5afIjX4TAvUAUH+KcN9uTfy4Q1X5O6KdnvmL9PsJAnfThveUhp
AL8M7LefGCWFmEPZJz4cdmd/yzb0aT5j3RqjcpttERCF4cPIgAi+eztkGdwtv+MqP4FZn4/+Q0r5
qdkCNk9XGETkx/bUXskXtoKhE+ZKBsvVtl8JwO8lmO3kCtb23zFhnxG8vxz7Ezva51DCZ+TIx+rc
4Oiom4+X9J6r7DSseYzwg7iBT/j4u0i0T8Tj5bChBzYWTSuFjDj+iUUb0O/1FDrZMeHfuwmJUvrs
Zj/6qd128yfa9j9+Tnn726NIKNyM4nD+Z+JNFapY0gBf7x82hnfYGDYh4r0m2Caa6OLRs99/B1Wy
X3Wv4M8z++mYEOx+BpzRUDOT8n8cEwbsnXu8cON8XVz/Drf/u1uHlDwFqQ5JbwJH/vVI4ZxOoNNQ
rCJPYxWeBsRDoBK7RNmlG5QtzWZaX3I2fnvcy735iSP88wx/Ou4FE/7pcbWp6eaC4LjyXt+hCW+R
35Bt9bzBE7Out/y1/A00fuF7Px8QqWhg+eCQ8KX/6RktKMLzCanwfZzrGNs2UT0mmqPkSTYtvM3/
/qH5m08B2qv/52Bo8f58dpIOA/TzGvb/Eyb/HpM931YP3u4fovY/LqKQHP9IKn0Ewv96mGDxPRB5
Dsat7i4h33L9/O9P41Pm4OU5lBx1aMBwELxs4ac3rCmXPKMs8WN6sA8KvvcJ5pZ+A0YxiS6Zg+Vv
Dni567/epF+P9+m5B2GHVXbG8YJq2o4yuAehdfaC8Bhk/f4353a54Z+OpeCJwCsNpBQWiU8Xr80N
Zi0g/ynu9GrZwA0Pg3zkP/QoyxAf8rtb9Zk/v1zKXw73CdxNBqLLcMbhGDIVLmGR+Sr7fnEK2bv/
wCn019UAfX8PHD8Gh6Of+QNs/en1yqwF1TUZFQc2ar7O8cUm0Z+BB11Y9GSVxbNYc/BSK39Tb0Gy
/eba/vXthihBmRQXgguoz6elkGHriNZfi5C6R/bSIMgG3NZ6CSK+tVfIA+x+a9C4PBi/3kzfEwh5
FB4QfwrP2a9vAgZoIscy4WHMl1MSwgvOfmsS/ZtDCB8LisQCz+FH/fQBQWB2OqQa1OYF975kyLkQ
uVSw9CBby4ucv83f/h8eGh/H9D3lA9BAkfPptIKgaFzS/DjmxZaNIEaENyCrZ32xneiV/5uQ408x
/pf3HcfDKoCUYIZZ9xCAfvluAZxNJ7BNl3Os+XdYbr/KKL+Ruyomcf7hTojW0mfSXCKMkJLzW6L+
r6/k5eCIjuUMK5L87P1ygAlpb4iK89PlgUV84bY5XtyX5tDv/vEj+uuxPn1qBAx91KsTvP5waMgS
JqJkz67w9q/G/fJYb+VvCjTvb08OHxzMUAmZTz9XKz4CfZxt+hDXdp4RfzjsETH0xX2/uCKxyO8x
XQXhoGTDumtEAfxnma5/s9zjrH/6EZ/Oug5pznWJH5HxASkx3tog7gQJJGuhV+TdDw/oLKMRsx0R
bPDjgv8j5fY/Szn+72a8v+ie/wa/anr7PftZwb38+T8FXMbkH5Bv8WIDkrjQV/8l4DIm/sCyi3XJ
x9MShheR+F8CrvyDCikuAcshmFKFt/G/BFz8NyA2VPgTzvUP8KvPD8tFVgboheoCda/iSnx6WJaa
0FSwsdzb4B16E+JU5y9lgBRGOYcPSBVH0hnNfeSjVLEXmOOUlGvah4hVMQnwjBThNkt9NYf5P5uU
hevBaQDGDKcKxAyI2qelNAhJBb2Ymn3Bwq/+MCyR181fzACN0WSrBvx6tb9gYasmAKKcTfW2d78L
7P9UqfzlN3z6MhO/4GAYZ7MfXYXEqcI7iUndsgLhkQjQuv3pibn5cx37eQ9yKUV+Wt0+H+zz3q5n
c2qKhpk9psV9mWp3ZVvyntp9vwTfTOY//vuj/c2poWBA+QAHLr5Vnx1dpUmLMkmyEnm49hhye+R+
eZQhkltJ/rtC+cf+4tOpcYAIHhceFjg82b+uOK7NOU1LpEB1NHlOhQVY453QWgg3AcSiLvVvvZmt
xno6JCP6t3WSYHGfzaks2q9+Tts1uKUmluRjkPkz0iOqiBHLotYn3xr1ESL+GegZYpucx588DrHu
318ruCP/cm+wOl/KDtQ5eF8+O5Nq0k06lSHZ6ZDCvcj7Nes4ioOu4Wim5LtJSuQSznWJ7ss6wfnV
7b7oO+DYFcCyAXO6r8oRGcRFVWC8EyS3PEuPDv2rUyuLGn9F+Gg9tLvCqoCPrVkUMhHQ8+NZCW/E
oFcWBxuwrkSZm277EWh/Bswwmlt9pyeeRGjXZ+jf5F4kEyFuxTBe+ebgJu72Y8CRHMwRhaO9ryDu
3NUw0eIpE+G19fA3wm50K3WwCjG2Fj6i6coW3Sv2pTvw3KINITvp7gQVBRhDuTyLCkRXNUCpFbYF
goaG67FiaQVmejrYdIaVm3n1zbhUzbovLd9UaDdpAyBwzloYJBe5F+HcxmENTDnVw3aS6lT3iHr2
df2eEoWOTtG+0aTaDeAIdz4rvwEezTcuqd+WFIJvvyB5+DJ9N9HjHcHNAJfZzNKcIIN8K8Z62Ai/
eatI3SK9cZliVYZIlS75lWFolxcAQE5h8WpSBJ1hUvGGApyAIYZhiURqJhIzrifVVpD64P9Rnr3H
ZgVfF79CkuHiDkCgd55nXqld9kpjhl4m1mQ26dbM7QtowQbag5xjIZtjwUW+qWWGPFUpl80UwIsT
wsqMzu0Gq0WcBPWjqqY+vvS2J2iEMeSyfoudWnNHa+wYuEOYZ4doKb+vn4J+gBsv8yFeB2g9A5kO
ke8A/H4ZBmhcdxLxqMB1AXjLfoq95mT7MDkCR3htEBM9L9A+VPJkx+yjqeApA7qeNu4KRCk1dIqD
Z+c6mHPp+JaWhYzwc4azxBzEKYEvYELdCljtbukQh7j06D6CIYPKjBYCbFmbZoK6jrMNtkEyrusW
Sbc9OnhWoqlbwpCxCvJpjT7Hc1oPM0wv41vTY+hdNXcvecV6XLHwG84J8eKyzDFUGS3uyQOyORb8
YfwIZJeu0A+ttmWOlHJQ84DTslvfpPBAiv6haOtb1RC9EtPyzc8ru2beyKFKNLvGbJru0LdI4auq
YceoVVCPGfxVBuMDQUadErwElzXPaX5y1filxGeWQ02ESepxqO3awjYXt4+lqRie/vLNFzAmzO5K
BXqNVECB+rllEQ3yMApcG4MsRsc2z94xQ/A5Z+MXDPJGGwJZwukCcy5SJiEmg7o8UnsamqSIC3iY
wIMm1UosiKPCiItrniq1Au/VQqDCD+r78mTCqj73bnw40YyKmzp5HrPU3DuPoY89sDihzluDG3m3
PHwWUFjAtADWDB2mcMwDptGp4s234nFpFhLVafjscBUi3ioAueY+00AYuSBQZa1+qX2HiGSM7cJT
yIv+mkLIX6UN5urBqYNoQJj4DEP4Wd1OGCAZPE+mWbWkn1ZVk4g9a5uYFHxeIwiZvsziG21fUhvI
V1iayYUMWEvbsnUOlOeVT0iqw6R2mKDsg2b2TmmkS1WhbK6yAtG8FmEQfTA0e+G8fKeHAhl3IvdX
IVrHh2yQKElCcJkSIy0JK98k+AO/WfZ12LPX0dgrkY14WrM6PSuCHEuJ+xoZgYG7FvvIrWUYIoJh
WlewGvTbLkSrm47aPSL3kMuN7frsCjQp+lXj3G3CIgf2TLAzMxQFtTfQfZeV5d2S18k6RB5ZUnv4
ZIy0vkmrqtsXevwKj4a7Sry02lzWI86Gj5BrelTa22RMwEM26BvY4OBEY1m4Uyo9NLgAB53hhauR
0IsYskSsoC0jRbBBQl5bzB9YCrO41hypbcXFjwVbBvRmBPE2pj0tZY2qxBshpY8uXTFO1iQj5UYC
aN9IzC9eefimxX7pboOLvJnaENG7Lgdhg9zchKwkt+WRqxKJq3OCFNeMnCHp7fzynHi5u6NIDz4D
HHv3k/ZeoRFr53k4cSlBU+ADuGikCrAuWBtz5GkpQGf7jxqfvL2ydRw2yo9aCLFXLAcKAdM0kXk0
8uQ2qZCbOF3UnCabVqYFF5j7CFtORbEjtfdkicYkbHA6Kx9eO9ggUiw/FaLSh6swE/LQz+TICwh9
fQeCPLPyFkjTnT/oduO3UVMtL3byESMPtWbtLL9z7f9m7rx2JEeyLftFHFCLVwqX4R5avhCZkZmU
Rmk0iq+/y6svLrprpufOPAwwLwV0Jboywp3i2D57r53eq9RYMa+aP6XvKTiOzhjV7CP0Erq0IcHA
tR9N193z2iKVhh/bQ/A/43s4tqZ3NGrjPsjmhnYIEeLFTR99a9qZXVE/6BgiepOFr5923Z1RO8Dg
Vq3G4YjBblNmbHkaymeOXFOlRoBezkay7ZcPInofTguhUIru1I7jDoZljiEtLhD8w2IEiFkzE6rt
zrZlFU29n0fe9jG6ZXlomBhlxwsjsyHv452xNWUmrLF4O/Xee5f92UzMec4S/BBdw7N+u09nBSh/
qM7pZuzs8j/tu//SdPPPg6z19yA3oyyaUHATFAHb8kT727zX9X1NerytuBPw2ktdKN4WOCxLY4ff
zXx0JExFtvGh4WM8kzawbh1yXMFS03PNe9kS1strlV+mkm7cIZiiOedJKURTXZ3eT5BTPkc3Nx96
23tOudLNtOF44q/jnVrREdehAwec8bYdWRVkFjA7z7Cxw1hg/VpN7VIflDCRrGjT0nho9Awfdrbj
QkkMZ+ZYnHrPpLcP7bieDW6mYiuPlELNBzgBa+gV47tHTTtZ0f6X136kOMUSHB1FtFl6ca5cdbd6
ennyjJwZpNdAyYPsxrkaL4z47MHzdxs50p+Ln6umzWEm8y7mcfVgNcazyNpD6jqJKAec+/7venQm
UNkjL90hEWb94agJPIkS1wlLgDtXT5bZ3OOQBNquBz98s77Q3GrjB7IZAfM0NCreYfY4P2hd0trp
KZgq7Yg5fwtrLAhhMfvffeV495rXzUSzDxRHXuTtTVy0xT3GDzIgRXmYtpoMmU6UnDnMmVFOsmY/
af2yWxfAoCQKk7kl81Di/NDsoo99Yf9x5+Ep94MlwV12zloqEgxMJpk+dgfm1YcWq2aoejvmarlk
NQPZZMI69J2LlYp+56/LzZa5RnOPj4AUEtulkioFj0TrpybU1+2vqTr7rJwtFDo5aY8pW3T7zrf2
LL6/eV1sUeqUX2Nffc2y31eS46K4FxMgdkHqgoU/Y5PBbwAG9OxM2Ue6YI+SxbXvsg9r0+/UCPaA
okuaKvNT41S/tnzDVzEBLJd7bXDfm6K/jplfh31OQUemvEe8d4fRFK+5G+tj+mA62xC2OlPHYDuP
0iOwvU4iGcT6c14ZDiuX6C1SaoyZmASgRgxQ4MgPzbX82hTR1aomP+y/6un4k5BQuaNj9afpNdcs
445IFR5mbu9DX0qI7pgrQ/22vO/VfRWcOo4C7UQnd9V+c2ryji4rrpD3309rKn9ledpECxRY6dAA
IzZKORvqegzCLdJpyCsE9u/ScZnoc94izjpF6aJmMg/fFV9eZhjDdW6HF418f6grAeclD45uuz01
Wwv9n8zmTooH23VhfGcW8IxxfHTUskIvWNS+dxVVJKSeteydAcAkDHXHOfEwtmJOCKbhZi6dqCXf
HdWZSc/BXDwwmrp8y/ygc1Zes9F9WAmIRGQnm9Ac0zese2lMT9AF38h1GfmtSMgSDXaCD13znrac
NbiZU1VY8UeD54K19cfnGkcqk/t0VxNs4V/PZ391injqtC/svfgAzN9NX/yxcJ9FLcH6qCubz2q6
jpWEJWwC0azs4ajrnXHx5KV153w3FdT/ZivGpEXgwbG64qfHSjq0O+uhQUO5MWNGjiWLcl+2pixI
OnP4o/IG1zge4qHYparjMNOcNLvj3CCfEKb7GJ9AundV9T16897Bb5D8dc79f6De/R+kM/6tDHj7
cf6r++z/jyYzm9Xsvxf3oh/iZ7v++Gd17/Z/+E91T/fganoEMdCpWNPdVkL/iGcYOkkLKwjopaKJ
LOAB9V/qHrofSE3+zHaoPvOR//5L3TP0/4Hsh/TlQGRD/vO8/5t4xl8yzj8pLyyjbBuUe4D84qFG
/52riWKH8XtR8iB6RYMC9GP8Ei+Lt5R302DjCp2JlxnQT2I/r8djNkk4tx2cEaW3h4FY1UEzcDek
/iySCW9sjDE723WLeHAGOhy4IMlfpgv/oW3siTDUal9w4oraZvtol0q+Un3pnBE/Ca4vwXmuKB5q
fEwEbaNk2JcuFRIttA+vK/a2waOLaaze2yMqY5DDwh7IIKbOf+ficP62er99LLf1DgVyN8xN4Ny0
uH/anE0qmETR5+NB6s51sN3+UHicu3SbWJZlUdxUa8BJRtse4n72nfNfnxWNnc7ZMFRBg3f/odb8
lOndPW95jeaFjIQJ5vBiVuE41sOJTLmVIO1GC+CAq1QWTBuHPofUyHXcpsZjLlNxyXyEnVKMxd7s
e+Au0vRiwffIIyNvEtHOxd5S60/s2Msuo6pBBVp9F+jqbnG0m/p5zGwirQGtcTuZYWku9mWF11dY
+avrbRVVDt4/nhH/drgz/yZT/vXRURPHRaWbgWU6XNX/8tENbU+XrwdlO/CcM6yWJdHxEdSSyZOv
keIE2w1dX7bHtVnVbsPl3dUzA7/5wwK/uSPCejE8CTw9U69BOmdXtCbmNKK+XMSh6/I7NxwpYk1j
puMffqK1t5ClYRuxXNo6/qd7+X8hu9403H+9Q1hg3hbfhoXgTozxX3+fWp9Kc8mN8cD7oNi7C0YM
F6O7brbYp4TxhucN779DDmRQxn+3ivubrsiH6Tg3hK7FZ4W56++6ogTvIj2to0VvDjAOLcI8CVm/
NLcv/q8LZ90+VGlBPcw5nJhFaT9kMqhi9LH+QGbyD/QVCBnmstPwWl+oq9fxkW7G4X//Gf2dSfnX
z+laHlkzpDDf/vuKMi0X5j3YAQc+KDOaZ207AkrBCukyQ23pOZc+pAx/5XumAXNnCPGMH634x3bp
3157cCH/tl/jB2GRwjbAg3ToWf9T15/b1XYTbPV8WLL6pDdXwBgLbBjmOrhGQMAlYQjXpA9tWk5Y
YcYw34bfg3I41BrOVXPkc1ZRIVci9l7czXAPlUrj3iTP7ZbDR+MdS7veWd4KZ6IUkdF3NDIN8054
+pFzw4c2W/eycu/ULQhc+HDeJy8Srmme6jXHOj/Y+d3SvOqQH89dV6vj2Lk7AScu2XC0R/VieMc8
GN9dVaIqAiKJ8wwsRBGASi/Bg6RDNZ9IcM4nSH0Ux/hsgZn/e5F020A2lyGduZ++gozQri7aI17M
OcaUZRwtv+1jS1TWu+msuzZTDOPkivZse+uk36jiGm8nhbYmIltkYxWluZ2dZ1wsu27NMY3dhj8x
nr0gKB+JBGRvLXJexatvtwZuC+vbv6hN/kHjf7bd/GHjOX+EWfVIbuvBmjaRmJMPD4oMBYAYETfF
8lHrmbNzfs75UOFsZWtiZXRYtVyr9FZpAN8NsgFlq8FFzx07kpVREMWmfSSdWjq47H632Y0i4FAl
y5LCHRuti593x21lf1lWkyLwpzl4ABEmyxxvvj2i8mSO/ywG849dWz0JjuxxkPKLF1u5X0jQhsWU
hnbN0QPqwc+y3eck4BIF9CddHfLbqfZY8NtxsFzT4FELzGfPWuW+1ts5LJSFw07xKLer9SL5+7Xa
sO6zkQhbYybQgOgETMd3cvzpoZyH30SQfoxesMSqno6Bw4PS7Mi+oOjodKFJ5E4ju7Z6W8S9a78X
/Z7zZXAtM4IzXtDPoWEOFKV1GAuF9mxLRCYcvNkKhwu/3KtpjK9b59wtNeVc8mdqOj9EgM10gm4Q
Z7l5NlN1HYLjIHL8+iuKustJSeKUdKfRTbbZ5iRdn3GHFZcSbpGPR3yf6hh51cbTW8aDXO+MzXow
JooBtYFUeSAjXaOzEQX41enmaV9Sb9fkdwjdxDOD2qML42takTzRj3iLBRwLKvsJDRtaEHIQHnvq
u7Ley3fNJqNWbemFf7Rn8vVIEdqXPndZpJum5Poc8wdV5vY+tRzWAlYN0yUYjFOaUxKpRnoBcl7S
LsvJyW30Q1YYZhiM69fK2nunZYgxdu7TTlk6D/20nj3jl+I9GupC27ghvMucz0bSt6gLZo+BfgJp
sKtsYzhUNacG26IRDLvnfTbMNYKmFzfYa/d+DpbWreWdjjNb9TpsKdMgWGKub4szyWjR2ksq+LkC
AqehifYSdsgwtmq5MCu8sIGSeIedh2Z21dUVwVlfaiyNPpZD5d2nmUYZYTBo8H/Qmxr5UwvmfgeP
DwU64xyKMXrKjgh4EVZQ1kRFCrJ3Ia7uvOUrrQm26r7LvP1NffnybPCoqnPO54O+fYDbebcLSWma
VuH8cB31pR3dsT1UYzodmxW2k5kN1Y5tMHwMymGsrHyrgvoPu4U1UjZrrsmnm2PdjNPcOhM/FCcx
vyZgQQT/vdIHKG+IXIvJSUUIyrRbddGAN1j05yWFb2iRDDDpkwP9XFgPmeY2/5J9XhPO0h/dhr1E
qW7VD/b0rqDKRdpWZZE/mpd0EwRuCEd65XA3DFw3JMlYicWF1OxdWuR0WNqmyTeowIhomR5ZiiYS
DORfJWNsw3n/0axpMjHU2WpovmywlG+Puj7UiejTPlpNRbZ/Y6tEHnfZER88SK8EFQHFJ4Im9atN
9ZvGwNa79b4W+iJK62NcZ0rY2AfGWAThCxTi0GWPhdU8ea326hnFdSx+Q6yLq1ob9qqwqKXLByIs
xNFMnQKFFZVvddLtgVYZwb8j8keJoNPufMHq4gXIFO0iG1gEudGHVDsGH+s3oyebnra9umRBkUOH
Jpq1R9lQp2hqvkTIMA6DVoH2yqTPm9G71Guw7dKWBkdn7Y68K4e9oZdncoRbnJo2d2kwXUuvzRKj
JAPs1rcbeQaUUu5gpxVxQx47Rpx+XwLKUIus/8gSXQ3LiU2nx14GigDO8y4/VNtQndIadjRrKlPP
XkuEXmeq3/BSP3tdSulh+qMfrtk0l4d0c78qj84NYgoPvBuSURHdJupAgmsgVuJpdpzfFwPZ2alb
f/ndLTYlxWe9Fj9GuaTRquBeTA4rsCr3J2SR4LdeSjsxtCk07anajxzWjwbE6AkknFj8/vAg+sl6
DCj3adTJmWG7ABOJu8p+A1JTUGpb0xcbEHHoTBH6mnxxXHnJgWMhqacfPagZqFGXpZV07Ek6OLuk
rxtnX/ME2GmNeTSIs0hN0PqY2QitMzWJynu2LZr6gqp9qNZv2Wnex0b8KTYc7WAWIx5Bk4PGVvyy
YMtBnNu6OE3zC5u+Yed7+RPy8HA1ffpl52VHco/sSGMg1JX5tAMcpqLBWcfEddjiGQpuXPCVO+Ow
txudLhfX30tjHk7DLgArcZfVRkSEYiMgCWCDVTrpAt6Zjjugamfi0gZkhAKmO+hwszy20BPZsYv9
sJDmLnuiJCJzbw/R/axMJ2xLrIfKmC7LRnZvhq7Pt+3y1doIGKaYnLOaN1ou1+ar6LbiLndVeld3
476rZrFHuMeiCE8vFpN15Ln+HeTO19T66V7oXLFN5rvnQDI1zUv3XXsU8qIRUc1zak3jj5ZvGMho
hkdW8+iPWtrL4E+v/qyglXt9nThbSp+NVWWxPjm08bblAZmT63EjseqV6KkLYdCFF1zlul/EuY+T
SUw+LeY+9MU4JvQ1PHq13166JidWVnNC7uY/a288+OZthYpYM3hfxjJdhaadwe+t+2FCwqtuce/e
yPZw56g0RZN+CwLvC45eyMCl3RWltj2QmqzpGWWsWMC4duWzG1Q/gowSFJdjMni//HUAw0UASv/V
cffMjjklW/ekZasOe6/5YiWUBACSwsA2D91y9mr9yV7G+eCkZGQcJ/skM3gKiDdiuXgR9RYTpZjI
wXBLAmSvIkRGDLiGaFg5Hbd8deLGa28xaPMt4whANDR/ZD3NrbR+lAwqq+TL6P74ynofXKrQIJ7d
6QOtU9j8QuEaDyTe7nPf/ILp9dn77Utb/KqC6bdhp58ysGZeWVYXbsTGTmxFf20gwwHecG6krroZ
G0Jmw0fq6lVkpthnK7MBvqrSP5oYvvVJflY5LL+/3hFrLk8GiSGqidakdpwlSV1U+mnrQ3uZrxqm
q2Tu2TQPPsNqn98HIv+dbveaMd+LZvoptD6NtUnzE8zbOmlOdqGsqjn3izmPm/KtD865al5lOUaj
3ZC9a+tvzvyrj3wLk4CDBizVqkYXdbmw4Edw8gmCc0tOwND0Y0pHKWQGxHvCXpo7NkdHuQVegx4Q
5EYwv68xx7ZDbMLFIAb2JA067Zxqeu4pFSqJGG+qp7dzPgXu9Kqv6ceykenmRMFO3aAoaFyMncOI
ESo/0CiMxE3i0yHcoWcL22dFphnnqQVpwNv6WmTBgwFbCXZRW9M44Tzk6XZWi3eHr+lnCqGmWPRn
Etk/Maqd1DZTchosp16kHDZc52RwBA7btaJ4LUf8LdaaEWexysjAQBvVE3PmVH5KseymKbjzLP9i
lNYDYEMeDy2vUe6BP8ykC/Vu/aVy7Qc8VRLaIRvQprqbgpKMNLHKTDN4Dvjep7Ny7Ck71t9m4RC0
Nqt1JzW66taWv0qZr5PdV8moB5g2MqkxjKtnIlLdxAcMIshmuMzH5mWsZZtsHFafJnu+BKOirNWl
o1rJnOMErZ69NGk/B8R7CObqQHGEN9f0RlQsidrVG9By7NiwWekUjWBzaTQT2IbvOputQ/MLnNdZ
DYr0s17+7iqdY9Ls7gX3Tmj7NN/2SgN8kfswQuUZkMcNXVizZiIJD9M7LHjtjSWkLnc1WIJm5rk1
8bkRPIXv4NH9unoiIq6Ml+PWPRxreSd4nft+4jupu7PnCmeuZUQT133XC6qmbO9P7fXnVFU+N0Fd
UpGpYSLptsPA8QBm0fOa9e9Vl19Lnq8hbsN76TUf5vpiDw2bllqeTMVgpLflr2JLKrf81afEpQcI
fKHsCjOqKI/zHadPtGm6BEY9nqDS7FvCxHc1huypKzqC1KApbPsUZLRmtfU1C0yatzbQKJVNtK/d
tp8tfwG66X6d9edsYre3GfOZR2Ni+Bv/7cqlJtcbZUK+7zI1xEABHb/JgiR7ZeBmqH3SjQ2bg3We
151nlg9gBN+lb9zymXoXz+pJBxf6IIAst7xTAkiZXtadID7xvsE2poyk7S2WuJuk5E86jMuKMj8e
XxvdbWZ7C/lPy1UjwXxSK1O87Qoaqg0JiKkvZowobLd78atMV5vuagggVrbPqvlOc/pXKF1gYp+h
SXVRVl4gXI+xyFhzFOgEVY54qpqLPujeyRh51FrzA0ftp9Tztl3hUH9jOsazpXUsvUy6vNVNeyjY
hz81jbk8kcHUWsWKUTX1PjDrJex9ZzwGrY/0Vy9VAjogCjKeK4M+DLtCuN3Z8MaOA/AwRvg7mkN3
ixguLauHIUtP9g37ZGmnuZu1xKcDKi58HSOIkz9U801U2Ni5C2rm/c0SOKw6M2lKDHoeK0Et935k
s97uyoVzVgjfaj+4KTSTbUK6vK1ywHTsp8liFYOXhRuC6lp/sr6HmudmZchu50PREbocKaMTlzkV
Ys+Kl85IOFdC5d0OPzyPcXa3w3byEBY4+Zrmfaerl7r9AMuQPgphNOFEkeRpE8uzPaRXhFs9dq01
iyH77ufFxxVkKu/JMvQ73b+pbLLeF6tzYWu9gF/IsqhhqTvNHP55otC/iMiRbAMlnwvhzGlmFO5W
491deP4tvIAmpEGwvGz1UjRuGRh7tPI1tAo/EhrmbsFX5sC/4etPkzlFTMZLAE95+NXorKaEHHaD
pd0Jo9+vy/LtNW5UaSMhaahB8YsL4C4cak/yLmwh35kYvYbtD0F1iMaYDYCp8unySiFUTXs5Gd4k
s5jY60b7MvX+EUWaUFc38B4YyyUONjgF3Fsv1MHPLavxOifS424nlpxsYg2a/oRKdwW2zG4aWC7f
sDlZ373mrBf3Q08ePO3Es6eVJm+Z9GtADJ990z+ZRNb6sfjkjtxCK3UnOElmg0Y2FDg11CEvnNdB
zHO86Spjjl5fWPWfOcnwNJUoZSODd5/iiRg7nUIPTxsSIsBLKEDkhjzsGWMRisOlt3c4ZCSHucpK
NA64gbLNEKqDG8pmopJuYp2Ra/PzRu+lcOjcJG0aborxiuMarxPrWOsVJcE5XZK6tV2MrkLsqz07
suf+vqGxWxHDDTFbwe/G7hO5Rn2tht/CMB2WzDqbVX6E1UCsLx7KEfUmmz0vTLfuh/Vt61wddUmO
IGhOS7GO/LoWj18N6kxDnh3XlPuZW9twMrLqS4HEDsk7cbBBm8F7g6dY2Vo0Nb08TktDfh9gusnF
cFfOJY2BWS+Jm6tE60iP2116B89F7KXN3Nm0xQk8NTyF7rMPqgqSDo6S9jR1ekoFBapADV3Eg4U4
1exkMMRyttx+TDJjMBWSyXcZjzwbZLjY3ouA4yAz9YMwP+tMKweZYdUA5UxFihvaMa4hSruV9Sg4
CUHSWFTYieC7lwu+hNyV7IZ09shgnVabbvHlSRnDR0boOZLz+pZvFg+JJ3Hru1Ka6cRZXxxtb253
nW6+ApIw2L/b30I3n5uatnaMHH+c9tym60O2LhdIi7gpcZ5FMNQPo9rMUDHlJb4WXHt3fZa1yx4e
crmlU0oI12OMeP/q60QWv6uDeM6zE3fvNTd67062+k9/mDkQ1OQgMn4/1+FNFTBkxNDp22hmLZxz
EOylb1+r1Tza1XbTVFdm1RE6hsJ/Oxt50gvxjRE92LlaSj9oI+1dwCwRbsOuEbcRtgZEDQRh6b2L
tsnYLSRrXvTVpk15/R1wHTBgd7xGGjAAtVrJ2rSqi00nCbplhtrzKHOHomc4ACBczJfeSZ/N3r5f
tuq3XHseBRp/bDylOPEhffZrDJ90YoYpEmPyXmy7Qg4W3mGb4c6b408AqTvXDD683EkPurkTI+dj
WdYIwzMhc0RgJ9zAYVjrkIIr9V/tsmqjbMHqaebmdbP4mptAC+7VWv6cPcTX0cUZbC7Ymb15/ayW
HCOtPSCficd6qx8XlKAwd1h1d9fK1WnvlTgP/FyD6cDf2vD4pXGAftIlWNB5ygE7Zv5CtJo5ZKU1
TCjtkA+Gzie2oUo1B823QKC6lHNzJAuhGc68avnbA+mt3CcwFHypf3LtOKw504wnDKrcwbeq+gCW
5GpWJHmNoAotWoUAtZbZ3mgonJbrcbTGNu4zXjM4FzklIdiBCGMM9ErMHN58aR17u24raJix53Qp
6qll2ARZl2fNk4IKmXiABHbjmOEVrak1d0e61+b6R4Z7JnJkeocKgIGktZ+E67yanNoSBg10/XyK
rCbwYjc7ae1tHnV9HulrxyQyeoww9HXOg8spoUj3JO/RTTniRTO7qsLBDMvD8akxVoAQ1m/oKFd/
UXfaku+F4pQitUdra6ub7+wZ0LwbTZbF591X32t2mkVxdg7FRKHrjKVG5uXVdeRvlIU2cox14kQ5
dk8TJZ23o/xmM3WRQnWSyS858TDUBvxIoSdldYd8VYu4bGb2ILWQtHdumJ1N+5eLc82SI3+n4xlR
oZQdOx7OKMN69bLiO/DUTlRYcLvlYPs4z+mPQNdGuQA7B600HUGU+fCj4J4w0SDq179dE15S3f4u
mMz2Q053qR+6g/3kjx0E2hyPTasvZuycwGY8wrszom5krDHcKlaTjzBgNftO6C0v3Y7zof7Ymiul
BpurhzN9D7GviCpbW3ccMRrt3UFHkfQeQbQ+aYD143SGziQp0Dj0XJHrrPZDAap3ZrkYT5hNWZoc
MlvtrMk/txM5Z65A0Dv6udz2Xr+slwm0TOHor63TtzGZgg4mFvDgrEJxI/iBQ/g5sxGVtIZRRQPD
6TdlmZhsLzb2hAnP0mWXwqXvyjjD9xyaE5duVaqD7g6PVsGxxjS7FcDpE7Itu4Wqh1nO1aR8j8fU
wJWfBgOcB2kBHyunl2EILGynWJpQ2fEZ8vP2C/x8dy0f122D9V+5j0bh/R6ked/6GfMo2LFyWBJL
zupgWfNJNkDk53QI5QpwXme1ZfQgKeziHS4S+Xn/vAV4q5Zh5Vgnp+PqdubBX/qnMruxHtDYi1Yb
r6OucAVTJVakBhzboW6hTAgoM108AXsIeZCpiDsDYO1GvpXNNIkDDU2TkhUwvkqcc9BoA88IABx6
iJrFjmwpggg4xCtcjzgofzkwm2I1W11cB2rAPVvrbO0ok4Y0X0YKFmDEmpMt0JrusrTJjwf2C18q
KNdnp5Qe8s8BsMaSDF1DkHAwz27FXDIM65sF94eLHKvQwLPZxaETTTUbUgFFzhgbHI7cOPjAAeQo
z7zwenA7Lzh0BmOlzVMwxR4e1gNPfzfVj5vv7ZSR0pOyeIxWNlcw8KCkMd0jcZ4HPfd/M4Ws+OMq
AGyyWdkN0rmg+eYUTxXDL01/0D74wDut4MHqk+fcasp06vLF4igTF5wUrL6eE08cAHNacK/0+8l4
awZWLwXrcHgdRryl5YRZkFK5nmbtkgvBc5sPufyqjWZXt1r+3lTTQzeJP8sy6O/4+oHRpNnb1vZN
xFm3xUgx72m+6Ol3MZ7NYKAy6APi90sj2iCpR/c0+Uo/6ajfnj1r+EaylxZ7sDP1vxmFsTZ7mP3s
9qGwWIBpBf9FdB9UfgAYzObWSfDdYFQXbkIDzIc3bydaDLSDPqMEgFIsd7PXAw7ZcOcx7x9Fhwyi
keiP8r4CEjrrUVP4r4N1tNKJ9tccVzORB1W1Hr9zvV+M+RmrQ9wE4+OIaglhDP0KFR8sWR8aW/vo
DqwbTHZ++J5RJoUDo3pbdkVeveSLZzJ8o5t5zrzLDRPl1ediNjRKDDkV04exH7crDZbjzseReZcB
bQz1Hv2Vygdsj8idonzIBg4Sg7G3CIK8oSWdR35xYp30Q0j7IPSZPZO2VkezNH/oxnpZ2/rDtcZ3
pUamV2ocsdOyGIDGhoCXqSitRcvPz89dLVMf6kyL77eJzkx5483TcEkfnI5fCGJooiBTzhWezka8
OPmU7vuif54zFkTswcJgclVCxvSlHmeiWaU8b0DLuOe4Udp5ihrpnqVFQkLnDWIYU5XMC2Bt9lVf
jWjoWNDQbBq80oNa208t/wxqAeQzqD7qquS+BcYadVNzCYLM2Re3H6ODr8hIVGNE0vIPv9u+W1rX
nUVwAPN5aHXGmwimOfYLTNBwGSeI8eY8/AI4cwdWS99tDCFhK9SO2Vo7K5K6EauR2A2O2e1kXcyM
xaa+7MjF5TvrRp3V/A0qQrbVB5k+d77xB7GzOwXrvWGgNzedfUmtDeu7a4WGm+GNHFU428q65OKj
0OpTthJrq8nN7NWGQqisn2YDc7bAz+iy7aF+ZD4UdUBBHeGsyC+DI29qGlvN4NMdfShsNKeP8t1G
INElRsPeUXsIlbeCh+UtgEu2djonUyxmIYDIc4YECQ6bReLwbgueYrW6gCpkj2lK2JsF6sa8bOqw
jMhu2sQ1O20mHmi2zHvX1LBctlNCj41+v+Jhzty5vVRNxaS+3rcOL3nmW83DCWM0FGNs8qk3g5NU
7sqFTj1V5bRPNvm9g9dW9s71q49iIngxZLI6BPJJQmfEMQxm0Sy1596j33MdZ/IbHTGEzI7yJeP2
EYuT9FD8w0kt8EyFTFL9I6gUuSetUuha8OyGwfqsYDocxVS77GlHzpclToicKijvBv6EVgtEaYvy
3DptIwMdJU+YW7UyZ/3M9p9ojVad0e1UkuKKnz2e7J0oEkIwmJgQ9wm5+rE3jpArW0JDqTHuaCYB
wZfCLxdecUKzlbvOUNbelgtZjdwuUOj03zmiCSZq2AdDseInS/vPJb0ON87U7J9HfXzyfNRjs8d4
Ms9BCMkvYgxs4gmWSdQSCXI4faGX9XNiFdsYlgH/czMg0S3Tj42OsqlldpiyHAZoYOhJZjegAlpA
UuijBki3JHcAPmp0exBmPG2uYjsuik+uAityPPhXPa3DFlnC/Tb576DlEVFsc6wfM5RejmzWXeYk
hT2AQM7f3fy7ltjF84I1qCZeSr/9yFNSKt0O/3QMKolHq1kFbPs0XqHF7Ri76a+CxXokN3++0/Nr
sDT6vlrbHWfx8Rz4C3Nd9kOxAQkLe6UN1V2fptzaL6nzCDIwj5eEHcjFDvK38glS1vKUL6+FP2J2
XwOW17x+Q6czh7jlRotcvAfBDfJneMubNP+DuvNYkhvL0vSrjM160AYtFjMLh3IRWjK4gQWDJLTW
ePr5EDXWGeH0Du/MWs2iclFJ5nUAV53//IImu4lNLZ3jwBsTRHsI0EhewoE/wvELvJYJWSrR61L8
bDP2irFj1uPuOEPbKDc5OpFW4I/hrLHB5FSyCUm4IKvpoS46y9VTHreJF69T5WCrcUNo0SEUIA8u
/u6mTw0hbYUc2tMoDE9FVMJaHwPNIXTsaolp0IqUcNYUB7usoZowUe6Rr6TuYkF1NVzqSLHi9KvF
53CSAN11y4uTLHETGSNSc4DfTRjPDVzBX0GC+z9csQvUQtghjtJPQnZphuTIJoJISOggAiwtc3go
lOlGMMvbFOtIElho0FFoeG2MsKmDQVNmLHwl/JFqISslMp4WrrzKMPXIAouSu2O3JtYq+MHH4o9S
7H2MPvWtWZR7SFAU9BA0KrFLYCsTdyda0641QByMwvQKlFabRm47v4WRUcbcOMSxv8iB9MqQno0C
wNh3P8V+wjRkWiWcC2abHa0zSkfe51KRQVCyDefagRIlc0vpptVxXYtNgeAGUdxr7wynMpKwDjfh
IJgcw5gH5tG8N4l/cGJt2vZducAqKS96BctEeQKgDVUUUhgh27iPC35kAQEW+iWxVcMhTb+TDcGN
uK8Xu04M0adqQF4u3gpqcpEJAETyOESOCjF7B2mU2qdxi6n/pQxED7U90kNdkb3QkHqmY0/HK25v
BJV5zu1h7hG2EGh7mRWNdWjjajuloy9OoD4KTJeDAg+NaLndTKjbFuMODDGC4d7SBxQPYy5elMuV
iiIBE8jiRodw5hpQ5C0aSl6rWL+Rn7pDLP1iGW6WeaKnH6bCgfgtl4nrDyrsSqgAL6HJEVrnGSKt
8An3mK0eiTO+rjLvnupA65M3MyS9BJ4zL8lQsfxEVDUyf4MUYXK2pLhgJrU/xjP3zfYNC9jEVxes
PS09jIizuIelkDkW1rm4CYJdWDnhlNJ3g5wknxPJos4qQFT08LvSVQ7HrgISOLjY1glOK2kv+AGP
thn1oqsupNN3ixWQNLQ1xgYNdNAomxEdnCNP1mOsQ2CS1cSprIH+I+IWzGPBPFl0zL1Hq5sLJy1q
wV6ChhuybtDUsijfTBOnRWqLF6mNvotp/nMJxnbbNrdmUVw1Y97ZRYtFZNYquzoqH5rcKBEQELmG
VlHbYUi/mSbpdzFft2KhQ/4FbTUkWLZBNMMLbjp1M0o58tuBcSxu/W1a6c6Ii6wtd+U1WBlpVr1l
OcZ3QaHROasIisRhfOD6fklDQdm8cIlVYdtJvjVphS0gvZun3Enr3rciyhoTwJMJtxqzs/EWcUod
HSrIaCvdbYXkOugLkApeGH57AhozEx5U3wS8H+6JizFIfrobs/iR837btbJymYj09PBr99B9chQU
7VboMHuYzGFfVWrmKq1crVrP7/NYzZscToxdq29DkqLizqPJTtsdre7XYJ7SPblVL0pW545GhzEu
0i13MdDwpXiqMugBVAXYnKMbFvXp2wjIASc6fws7atQ0LlBAjK8dyTIcVFwwRGApN4fCGba7xAyQ
OQ8NnVO4LZtWDl+3oqa+KMaEQYSRXAND084euh5AGBfReMQ8VU3eSqzLfWazg8w5dFeuyWacl8JD
Bj5usNoFoM8tLpQJXQcN+h2HNlSInBDLBZZRU6UEgLV0QKMie6XU3GlJhAt4Fh+EAadiXA19zg7Y
DXQLQHvQ/ITt7TSmIp0YmGGq0Ke2WAb3VopZfsaioMEa4qAJ6WLM7rnJmZdEiSlmonjLLO25vb8E
CZl+o8aZwjbS7ykUQxdKkDj8ztQytgtRvNXXgAGoui+0PB1jCJN7BZmlmDZ3cYPwrTTqZ7yvMxdE
b6c2FWf/4NIG7YnoiwmFGcljzmdfMtAX0uxK3NmMLwtzVDzez6UUCoBH66VGNREkBlZHVorZYFtQ
57/iYX61rHJHGwBqtlH/tjDkXsrIj1sBj11dDFDRp9+MQIC6AGeerhf7+S+g1nuCGl7hhFziCdD6
MKHh5c3LUzwFs19J8UskSns9z+E55bDZDEF2I0MLPDmgVInV6NGo6tdJqTBHWJofYxk/iWqc+bkV
oTxWBNJbSFYYX2R9OahV/tzP9cU0laABEUCNov2kbwhfHRMsQ6KbK1JtZnpE5d9y0OJk+WRu27ZX
WRfNlVhAwJLzp2yWQsICZpFpJe1JypU2dC68Ju0638iBFEu2AjXHyHdopS0GgpozxXjqzHB6Sk17
m9XwAghz2uYFlrWKFveuypnbzjg+I5/1l8b6VhUaOnrcOZ9IfgnaKUE5JBubaU6erYHLAIXe4GbY
F43g3DZxOTRMEyh9Av+uV16tNoZYVtbfpfjHpLLfRikoHDYFSpYTPRPxF7EJ3SzWJFzpCUjT0D4S
81Bi+JuTlZfpPqoN1qqJODiXzUd8/Jmv6XKn0rpjL6Xhgcq+aaWnrtkqRevnUcjFQ6as1RtE6DIu
1Tg+pCgcPJZxokc7Y+rWLYIyqJADO0HjEVZ0PmKNCpSIhNytOx8zkNTr677Ejr/zdUSXfS03dk2O
l51KmypOjENPKqhWpfJOe5URU8JKYi8dp/h1NoB0ayL98lCO4eVAqyF+Ff8PtHRJZhVuOqyE6cgH
VtMQvEwGNrEu9CHZSbDZ4huBzQvJflCq656+oWlF0UUu4h2SRfEhkRoTM+9sO9Iiq8QxssscV5mq
Cn7FSzy7IuxPFOqJR4gmmRpjgqEULZjNgLcAW9Ms21aQXS8Vh75u0bLDX9hXjMFOZJGbaavT2irg
IhQRZCThEhBlOEiZCShu0nWP6Y1C61o4n7j2QTEG3Cj2cpi9yQjaN0mL7XI4B7ugAIEzFvF1yiNb
H9Ayh2H4IiqdhOqSfBCsU8Ntpk3UGMtMCSxa3HooNNStoBH2pBSg2JbBfh8ABqp1fNeI0XbgxgCX
lkzMstdfZ6V/gtd3UMYHpZGTC5IW4UaqkN31JEcT45mYbcLcaHQXuugem5AIlXSSs1UAN5UqZtji
nD+LsOkdWn0EDgfKnj0a/hXxCBd8TZ6yyQoXThU0MYDBYIkHtxTU1IN4yeakhvc45JZ2wCEXZ4N1
3dQwlWux8tSs5Q42gtLA8QrwDEfhjF/Mu3DEqqfrCQnRdaZWnS1AO3Np148O8UkhvYQuOTSoeuXI
F0RNvu0uccmSroz4d7Zo5dVIKrA2yA9CqWiHZOrXLbCHEBDLMWTCHc4J2oY8rvyyUaqHOl6l46Nc
+11YUlynnfbQN7JrpXs+87O2cDARTPPSyUpD44Pys4/Ky/c/+/5LAxqaB5lgVxpa9NFiVgaEpU3Y
p+WOrgiuDZwBDpQ5W+onuBQRjIFuvJRbGOH1NI27wQrvIubehTn1ft4awk7oFlqBaJTUqQd272fx
YBGuXPTdnTgwk1c5lgG1wSbTOtlXITrqLmp3jTT/RExq7YWRykk1cHItIEaRBUAY26rXQiMK2UwO
n/UV+477SXWtHrAnT0G14CRzKZ+N9iIPa6evucBzEkM8Ly7L8IG/pfoRhEfuOMly3+TF5bcUkcrV
ECUFXRAcyLsuTlZKGI8dArdOeDMsXXJLwNld3seTD9ZJoxLsEeoeV5k2D9QLuG3EEdAiKOcJE3co
n04CSOqkUX8jddKjpauPRpJnvjAdlGnSL+cgIqh5TBq3lZrFltW28KYhrx3697JdDd8kFg5+DI3m
tWPyhh/BRV8r0T1+B98F6q8DyoidmCf3aYmygwRM7TbO8fQgcOGmajqsf42u2qdBDpEgFq8MDWSk
VIlLD8VwZylttquLwKL5qe60ulKvgolINLKnud4RKEdN4hYimol33VuhwtDgj18WGXEHXUuYULOE
30TYRZKSOEnHHlTJEuE0PLbeaMUuN0cPt6zcK3qpdkLVIt4Bct2hkEXYuaXlF+KaJQhJo6Rt2MPu
hz9UCF4000rLutHB76HweXkWglqCxAH+RwvQrxH5Hlx48IReds2isVJbgrMDU7mSum6rxaK+F7R4
5StmnSdO4OmSZXABykROfm1CtLvu/Rg8ewJCfkjEwMEUlCGKZkq+slN+LfWQw0Ucy522av5mjZZa
J6u7euohowiK7s6ERL2Qhbc4cUaPs2b7bIe+hLAOCZjlS+mnuYWl5263vlB8clCeaZXiFfHw/V3T
hWdMuRNIwm0XTphEDcK7viHgUBvjXa0kyByIznKMusd5Xbxhv4QUo7H7lhLSbFXS3t7/w1MDeFLq
WJYSn4JfLhK2TVBYsx8XHJLdmL2lOlfJOeGIzDFV46YyYvcysyJiNcgdRZm2GcLLDSZJJS1V/Fmo
x3th0S/KOHCGmO6jBGq0g3FpbCp9mFytkvalViaX6iqPxG0EjtycspVoubkLp8AF67jDcZuogvgV
6WJ6R2yvI0yUm2HQZW5bN9NNgc8NRzmcX7W5s0q6/e8SxoDWMkBkuG0a9mOzy71pXetB2zG/r0sg
fXeeyhpHkaTcCnV1IXIO25pSD4fcUmtAOAt1YahtJfjJSU6/TOgT/u94mi8CffQWPaaDmaV3ukDg
hxZN4koWmrHAGaQrFXy0DOX+Su9p38epegXU62JIb9wyj/fhiuLNAxSrKdH4TXXyc0kNycnX2bVY
rbqJhkB3hCrvd0ZmvXYkBed4o1yFUghIRqIF2iHFe5+M9UTSxBDJ7k+BSXfo+9InQ4DKebLutBFA
x4ifykRngpBDTOIIuTxh1t8YrSZfqITVhwXUGKKSSEkIR22fjfUhTmg/QkprbdVihgStQMZOEomU
RdM1YYDo581c9cx6flDm9keZFlSAwUtKV/of2C3+O1Lsj0rs//P/UZyeiuj0v9Zr3zfx/7h4LdLP
im3+yi+UAf/7f5rSf5gGVscaZm74MioG7iT/Umwb1n9osiyaQFXUAQTkoRX9f36M1n+YimYiadVx
TJVXNfd/Kra1/yCznbaRCByPgnP97/0dP8ZVP/uXHlUnl3P9XciSMU+RLfFYmjwuI1SWCb6p6hvf
Km/aEljjpTehDW/B6TcfXswJ8euRUwujaaosGdIaz0DzkAf7rH6NtbwLc0NtXCRwmLGalzNO5K2v
3ki3i724wxX3sTOCW+mPJ/w8prWKsz+IryGWlXICpuIa16OruqUPM8DnJsETwq4+94TnRlsVpR9G
g1AUdghKGjfamX66DfeW3UIRIDfC4eg4o1D9LCZ+f52Kgbnt+1SRDMT7nwYzY279rTHXbrILt+k+
9UdP9c5bgksK/51PkwTNMhY7MpaEkGKYc5/HyemeR0rb1u5qU7w4LRk2G8F+W41tERZt67+n/31/
rk/jrTrmDy+RDFi0ALFKwpBNE+aJC6ePG4tDX8E/a4v/WRP951hHU7JAvSHS9ihdHGeyAXIltvGZ
J9jFIfFweLLxsCo3MKD9+gFqjH9mQXyWt/8x+mr08PFJgzmJDa3iSZFSsSCwYHJznz6M86+h6Wvc
xtfjNjkzcVar16++6LEfpxIV+UprqVz90vQlB/Uu3IiKe8EG7o2Ns9djeElq844Gzz7qHeQaF8nl
P1ksJtbX5jp/8dhWj4yb5jyCLljw9GtEgOxS3DxDwr9Yjajb53OziuCMEw+N/QJaVRUDbHbYzy+7
4notx1JSugnoC226WAz3eZ6WfijI1a6fKhzYCqIUb+smR9A1gZaoVjbuM1NMV6ItCEMVCD/CJE+f
UKNquzhBiGyPzdLdyoM1K84StfFunhTtIQe2/6abfY1WFhkXfEu6+LIFJIHmSvw+Nyp231pG5Wd2
Bkc/yHauhUvoNPqwNpI6QbtI5S6Kt2mV1z8MSHaq20fSGKAGxoidkBiEQAiNmobenBjDmzLihc8n
SenzzAO5galBTpTlmaBTc0FAJeed2R/AmRq6QXGaV7YaLOZtnOliZy99k11q3QyAM8KY+KEvXLTa
WJlvxqbscI+i34wourwtc0l5VcSoCne9qXClVguzd2MKRQBpMLUGLRRUiQ3/6FMnnQM0mlEhRfVj
mHPg+aLRDuNBm8UGKFCzZoTi9NHWHLqZFCEyWAwydxSSf0ZEX36UtgWIoWJc01nQVQDoFiXDgK7t
FmJb/LrIMiR7cYSEvhnKabzUh3hqAY2AXTdxbBDSXg7qcKNaQ/QSk7oI92rGGGxjBAoNbYnkS+7o
3Rh/GxO1vwCwIwFRjQsPU+TyLugz5aHXxuw6kfQGKH3p1Rtd6pbrBLHow9jL2XbI1dDPSzD5mhRV
8HgmdISXR4FT0EC+HeaTpAJZWUo6WFXumw6zwFQHyK5SSSbrTYJyFVQmqH8dX6gVJH610EDaGxLE
erVvvBkevb2+QIcss+aBYCP9trOa6jqJe/0i6QXlDhJM7cqYhDtVP0lXgdYuD8EcTn5dcxKBXaZI
ccXK3PRzwHVVIddsdvoAauWugYBSbHFByS9qE+4qFHIhGz2pzdE3BOWo4aCR5tJPU8fhxJHSvE83
gSLWmmso5F3/xkmjS/nC7RT2TwW/xnjqawLl6I7pVbQJLaKC0L6JOdKwKaNLkggq+tJ+xKGMAKF+
cYm2tXzoWxQ4rWWkyKPXnV9LhO42Y/J+L+YKDmwXjU5tmJonzxMx7Gllmj+srIMKH5kZ9WbTthB2
osTwcNVEKEgSnfzElV2LUNRpy+ywugH7Jnp6sxLCYEcDcE0mLpx/Ers3Wh7GB2UOaqeutMglN3S0
224hRpL35ot12Ua2pCa9AsmzqUwfIWGoOiZZSJBjDYMWf7JGgiar9EiA39DB+bxUU9T6wSwt7jxY
srPoNFgwKKsFJ6W6hXYY1GA5BmlR0JrFLJi9XCKpcBKF/qkN69qm5T8SkFZKWAHG1bdYAY3YDOQE
uY0lGe4ApxaqYlAcsv53JNzAkV1E+dLqDRNX4LrZxuQXSfeRHulQqXUN+VwxWHhQCHQ2apH4dlsU
2xmmPl4cdo4f3UUtqhFMokQeXwJJxy4qghUB26616A+JF8JSgSAoY5g39gBHlgBm1j1eyqKxPHSl
qezxOdNdDarEHooKwlyB/Q3aQFhcAGSuEudu+oG5poSQC/sOvVamHFpuX3Qu67I5BIllCg5XGqKV
9Dqn/9Uv6hhvl3iCtthUpXoDttbcFSUIb98piOaKhpcgIze0NpAAOrDluqjK67xWGgk1vdDWVLAS
kEdm5bXbNlnA7G5QQCm4VN5MA2IVh5uPwJfTMMRhEoJ+2YpcJaYLKbd4iIlKg5xnjTgnx+NoR3rQ
IVWpRnfGe86zLDT0GnQCMknhsslL4ytRBJLKanihCJ0uBbyIN+LazbTkhXWG7hw7QBhbZSE+SGmY
f6eZFTp124572iSXSmeC048w3BYWl1MZc3LZsjI2ESGfNs4Z86aBqexPVka7Ei9ROZfMHame0mGy
qod2Dk277eWbuDJ1p5LMPdKjl0qhQTIr1NhBqsLyi4hmhrSA17G1AjqSmJt7UcdsoktwtQxUYsVA
a7TibUDGeBPBcd0niUXnWC1BxIaB66ZliDeFpeElGtSL2wY09tRK/DZBYWXPbrlnj+DDalGqoGeZ
cD/0avAbvLV3BMn6vUjQ0mMMN/16EvL7Ph9Cm0j6AmpUZODT1AfCnnKJphAwszsFknlf1nC6iCW9
A8x6iuAmbPqovpe7WdpNzIhNBP3P1tTQ3EsTJqaaiRGJO1YwniQZi0FV48XrkIpfiMsDJxWqom/4
MAn4ORxl41cwlxV7RN3cDVMybs28LzBxFeKtvBAt7NDrCX9OahccIPcJPwKjtaabBRmpcquGebpc
ZPGQQ7VfIFE343SjJjgv2UOb8eI2BfxEuOMqPZ9S1isnxYjHHY1GcoeB9Q+0o4eAprI3LzA1ynAq
HtlagdcTTqi4nVepKlpbKx1bb8qC0YvN4VrH4ZGM4uZWBz2BIV3H+wZc15bNUfR7CS9ETKAse4jU
9HfMOgKyAI2gZ0FwnkFWxo8+nNPbuFGCJyNZiucURfW2ReRnD4PcscUj8FTqlRGr0PkIhQHRSKdU
N2VZjVD8m+RqIaT6kOF7iz1Vgcj6oozmIL2VrC4f9qOQAJxmU/XcDQVqQKz1nkhCRTa4aFbWXNY9
MOjc6CHaBgs73hGmtOh0DaiJGjQEKMPkSOdtkajo/oOO9kxZ1XuQqexHgx1sRt6bKk0XqPbaC/xo
OIYIqb6E7GV6cTjAdDVwVY4kTHtoOFTx1VxN1RmDqlPl5ep49p+XyiNDJ0JqYTCm77XK6KJ7diAE
k/S7qXf6YT4oN18XDKeqlY+jHVViKpmRhVRL8JX7O2gweKm9Cl2wldU3q74hDfhc8Xyq8qPek2WK
dqTFx2lQXZa1TFSuzGTZXxlv6x1dsFU8RqgRMF92zhUmJ0tNi3F0nUgRVRXXH/Sh9IPrApOpHmoQ
Arg0NiobG2+N1MbycqfiyLE5O+KfJZgmUhAASHCBVFXp6JUKWIqVMrAjCEjHNnKpPde/ghfVGVzZ
Id/vES5opnj9jfByDpqQ17CLz3U1QwMMWbi9aZb2Hu/y4WEBZZDlVDG3jOv+aaCGj75lHu4cPqEx
/rR9g6B+sVZj0yO8D9xGHfnZuLHiv/+RP/+MtVj88DPySiyqKQL6pPm/yI5ux67pwGGbHBnRsSNv
OJHPjPlnKaZxHYU4bCmmbMFH/jykMSpTlUKtdsW0w3AHS4kguUW+8TQa/dvXS2at6o5eMpEmZJlJ
GLrxSo++b2pMJqTNVQGDee4MTkyD0GHvvv96mBNPZK1onY7Foqz+EWuGawnQdx5AJ8yCTRg3Dqpt
SKR+RbPw65FOPJBlGmRggQOuRjNHZWzfKEqiSPXsdho5vwcDIw9h9r8e48TMXI2UVUyVRYXIr6Mx
piXOTFWeZnfpJe6mv/P2zADvX/jos3wa4WjfHNspbXp0A+ws4R3xsJ55CSsG6W+0Mbb0/WzUDBnu
Y17wbU2F6w/1+cDA9dN/9RuOpkaJnERYMn4Dcb0x5lr27OYuBl4vNdlUsT245PvChrR+xf8EltQ+
Pf8RxqUvcQmPirGJy4AIBS5J0JjfvWJHxXo7t8vJny0oV6DJECUcWAwDD0pVUY5gLo5epS8nRPf9
Pn9Vf4eH8snoN4PDBW2NjWu2+EWbTCePqxdcrk1hn/sJf4KV/AJdkkGsiRUUj/dZ9CNFSBAxsv99
uFW2sLMBK/8bIVx/Qlufxzl6sZAPR92KGCfbad5wH3nr4aHsEdC78fVZ+PDcaEfvNcAGXldDRhvJ
w1su1nc5bbKD4UMA+f43Ey7/9RUViU2MN6ir2jHga1H/zeiBCyZs4E8XqRviQbipXEiXvngIr6PL
r7eBE7cbNAYW5rHskdqfmX/q2BVDr9Okp851KAzhZW0Ch/jk6/5m3p6LavxzZ/s0mnKEhsZpQmTv
SgkojUMuP1cQztN/84neLR8/HHaRCI4NP3N9otEND60/bCE1bBRb3o4H0/76/f25jX5+oKOTNYoS
koMEBkuW32muP0L+//X1CNJni8r3KfHxCylHF6Yeu2zC5k1Qsr3pW950aL3oDv3nf2MTWVPAjvbL
z4+zPu6Hd9dPi6H3GWNpm3/FFU7WrTr7Gg43LvDUE2IJG2eOofKkyotl9yxcfu59Hh1LnBhUlDU/
AAdSa5P8xARzDZU1yM1Vze2aIBifvaqcWwPK0UmF2lcWhHXGrN2PNaSx/4W3HG0y00u+n8sQPLUE
6AnSIFPYsdmoP79ixG1yGVRwyKZ2sM38To/vxvFc/vCp1/hxkKPvWOVyiKnUSlQLHqf0NptfzkzK
E6eN8nGAo+80xYseZCIDrHdqWJg21pWX0VbcnkuXPDUjPw509G3YIdUI9JTZX9zrI1FL1O+VZI/z
jamBRkj5mWvLyeX2ccCjK0Mb9aEq9TzZaC+ebHNX3mtXhi/sY888Z9d7aml/HOvoJOsX9AEIeQr4
T5vA72+je8tOd0lsY0vh1s9nvtmJmacS98S04568Xi8/zzzMHzvi9yyaMYqNWYH4pB3iffFsXZKE
cVNfJ6+LCxV192+OejQV86TW8mk0S65BsDo5zxJlqyk7QP01BRX3bn8aQCT8QN5+PfKpGxH1JUxa
SzZMrLGPTu48mZR2mRkZ2tQ2SH9G4hMceViJt/qenNDb6Dq1o6eYVjhSStiH3ePQvGLSdu4NnPjK
H3/H8aHXzYnaCvDm37cXBt5Mz4Yrkswt3PyT+8OnsY7KrkhoQzma+cY9jVXJQ7bj8pg+sWWb9uZ8
EvifNRF9KUUmmEVUZYva+vOUSlH4T1MPFw7E0dpk/WPYPaQFussBC6WvP+efQ5kK9AWJlEHo3Jgr
fB4qHiAnSaZSuaSfeAkdBjN2xThDIlSeOdNPnAefhnqfWB9Owbw0SpIatcqtcJTDEXMn5VvRoZPp
VQFaWuMa2/GoPwjdmzGcmSx/btyfhz56oZWIZ0Ad8JR4jRlApHStA2U884BnXuV77/jD89FYJDMl
4vnEKnbUucb2KNSfqatqTLWSM9/tz13n8xMd7TpWIIZoJBkME0KE67QcXaU/E+557q0d7TFSFtPQ
6HlrrQQjA3g0wbft6+l3Asr5/BxHJ15EaZP166QgCR7/H+stXzaFR/m4UzysNvaCjRPct2iLNMXF
Fwl/m53kSo/Fpfz3T43Pv+ToSMRZU6kWi1+S7OJteUv8iK35ulden+fznPt4R4dhtkyLNhh4SMz1
r2wqvCj/CTLufP1qz03Ho1OwbgSpVap1ziPcTkVvJvtgeIebv3090LlpcrSFRAVEOxkarTvr1lau
uocsnh/+rSGO93oNMbVmruu3iKQnXawv8d47/O0hDLBEoDVTkgyQqM8bYZoOadVIRevGHbk+dHdx
kNW8r8c4gdKC0BJyv8IKOLHoR/vQPEQ6bhG4xbeueWvuB3MDfOECVz60P1MnvhYuzgy4fuTPSM3n
AY8KqbIM8gDj9NbFyHIf+N0D9YULyREsmoXkR1cQYJ3oO03Vv49Ufh75aINSAqHP4piRDetRTQVM
KLHkIk10Gl++fsZ33O7oGcFmNNHQgIPXw+zzl4NsEZgoV1ouAqPLnR+Z433abHQ/elkujG8RsCzx
nFhg24vhXGRXkjt63auwP4+hrOv2q19ytIVYdGELU1X5JYl1k+McutEnDa8d41lUJ7RAwfL31wUw
sGyucKO4zt7Pj24SOqxEjQEMbF2pIbqU9vXrl3uUQr+WybxTEZKRpljknR6DpkNBEd2RJeiKvpbZ
xpviDQ+5m3jhpXSHOdWGmx4WQ3vFLa+Ly7Q7c8qdHH7Fa0iAUVVYnUc7JTIdKQnrtHu/5hrXs1vv
xdBO95FH/7tyCe1S9riiQw5yGPw84evUijVXNBf+JZdeCszPb1iifY5lRNWtUKeHo960lV8G2/JL
nPs3EsSaf4D3mR9HPOZd5iQTBkrGiGNjbDID9kx3m2pPMh0O/WpCjYbE6uuPLK/T5HjefnhI62hb
KgypKmS8EjAzCZ+LULrXxPRnrKtOocX7KtIPtNmv9OIxSLBSJJpiU4RvNF9dSz1QafmppF/xAudt
PKQ+thDK5n8Vk9CSncRTLLQyw3w3W2d7bCf2Nl4U3Cc2bAqw4wZFomlFVus1WaAe0n+sUyDhEDDh
WfZkI2P6PjqhnWDI42mkAp9Fhk9dZ00NYif8UeaGdYwpDoEWzHRIO7erp9c2ku/xUPEDq70qleJn
FEJTD4X6KkcuZicBXvdLirqvPHPIr9Pv+MuhUlnPLf6H7efn6SmEcrcEwozrVHlNuzjlNZTlq1yw
FYLPNVi9wGn4eracuLzw3H8NebTJVYSrEvW88GUbAFTcPCcbG4Cvx/gvXu5fgxyt+whXSVXuxM6V
/fLV8JYtDpQbbHRY+/CBzy2As8Md3ZUYSynxsu7czNpUu3V/K35g/eore8klc8X9+ulOHRMf3+DR
nhIqY9pTK/DRpPnbUIVXi2k+Y86CtYGXnflaJ7BH2s+0Llgp6jrouvY/VCWTgFoqSvvWhYn6kN7J
dGrS2/SXMjvLXX4BURbwDw5C5SBaivyvH/TkxvJx8PXq+GFw0qQgIoQMvh7NVuRWrROaNE7K28Jp
dpGNLpOTWcdWAgWnjX8dlhTYw6Ca985hoCdWCiAN7RN2V+j6x1cvtJqiBcO0ZSOPt9IWaYi7Amvn
Hnl9oqMF+WmYowvXiAkMUi2GIcNoVDA7L6QzS/7EvX7d7DCGgbAmG8fXHauKUnEZF0bAD03FllYK
rxsRxmp4ZhGe2F8/DXS00E18WnKjFrnB4QlgGDt5MQ9d29ybEWnQHnYdX0+Wk2/uw3MdLXkr6rjL
zDzXmGs/yyLfRq16hgVyYuuyOOdUCdkoV5rjLXs258RIsVRFciU/WNHoR9Xstc1yppQ4PQzUf/Ic
RFU73pT1yqz0CqdItxb1OwUzBQokvJVe/sH7Mv4a5ejzjKoVYDjLTLMkpGF4GGwikUTPf2+Qo48i
IvfD8Fxq3ZxD1DQe43739QCn9ie+yV+PcbT10rHHgRcNH0x+ZATzU3pYNsHujSPbX/b/kpv0O1Te
/rkC5QQkTbvgw8hH27AhjfNsSIz8r/4Evp37wDO42c1b/cyOL51ctH+N9Z50+GEj1MskRpP0Ppby
LcXmBR46e598Q7c+uStqW/fqaDM+y1fF29cv+OQqpnnNBdoATHy/4H4YOSoI3JoyjdRbwsiWIr+K
JSy0xvkhFQgKKWH/os48e28/uQTIfiOFTjWhkRzdKNtWXfJ6oWzAa2BTblbZkub1l/pNzjm+ACRt
zotCTm4gKyEI5oX2Z6NcGlJZxsa8dXsp3IkyrPA2P7Pm3uuNP7b3D2MczdYyUeKwXNhBZL/ZdRd0
djfVfbAz6C8QGW7jQeCj3z8rjzr5Oi3cB3TueTSV13//4SOGlthysFgttm8wxIkbLiWyQcb2n6z2
D8McbSmlkeGUgTbKFZZnEeZkiGHK17NROvmRCB3QZUVVVAR+n59E1cWhJVZtBSQKbPE3lVf6xWHY
o/Xcm9vKDx3tH+0wH4Zcf9LHlxclcY1+pXWTC+t+ICDBl91wL96ssq8Eevq+p/MruYkrOOe0M6e/
219Pe/TdonIoFULscH1argr5rVJeSu3x6zd6cmf58HRH3yxs61GQDIbocUbtuO030muKdWimBfuv
Rzr57TSR+cHH4055jAUkDd46ZcdWovri+Gju0/2qtkozD6E6dtmb3IGh/+PMoCcuyxact5WwxT8R
0X3+ejICDCulDHY7j6AWizgXXE02GAD4mIaueSa+5Gb7wBY8fKPOnRGnZitmYBbtLmSmqnE0eCcX
yDMI7XZbvd0LLd7gslGd2aBPzZGPYxxNT/QrSo2ZKPV+f9Eis8dwBlrCmXV3+kGIZjW4Ma5tu89v
sZGG/0valS3HcSTJXxnT0+5DzdZ9rO2M2dbZB24QAImXMpAAs+77/vr1hLREd3ahU6MxyWSkSHR0
XhGRkR7uEiqPWecJ1oZyXk8hx8BaoQSe6cOCfGxBbKJMm0swQQ7ovLHTPYRSCx/SUQ4iDLogSrcI
EoFndG1zHBpl1scU5ka0IGrrqWBM6Kr5PmygQZcNtxB6cgXox6kgw1Q7kIpq7XVoKI9WNm2sHJym
aVFcRoVyNRXtbZfNnKOyvqYfk8GsqTELCbpg8L3k7KkcbyvKMtU/nj8Z6zZQdwBsEu6UFaXVmwqQ
DiiMepP6Vs7ljdJFwZTwqiwcKxIDLRJJmwh6CSugcLRTq3UtSXUpVcy/NZj3XO3AR5c91Ca6WWi9
KWkeolL1IGGE/pMB7LfnDa3vmF+z9l4JODSkCNJCQhhS8mU76FANMVU8n2fRdxIV+xgMWRyDpxNo
GWg7B34QWh2mxPqvhmi1AF7H2QObjhMawVKBBUl9Oj+qVSO40IgSgIoKdACOD1+no/GyEkXKoNf6
Osi4GqCvJ43zRHY6dxiKDiQwsMcaupoZJ1KjVzMeoaTiZWBRiObaNcYUqoqzO4N4NCxuz4+Jpt/H
qdaxNfl4TOjwLetEgDV56p2keGnAtydMJshkVHTdQL0PN4Xq53mbp24SNg1ZBLMAwPQ6e6bamgCo
bC4zBDJUL6o6u+fizk7j9ZEJ9kAlkyGFVixBlVH1FTMAA2PjtIunO4nf7Bsv7HbonVQc8UvEx+3S
KWOmFMk4eCdNHeACidWHBmtQTpbRpNjhzjUaV/WWveF1PyF51KLkwoVNnN49LLDb4gVBkt6vwswN
i8RDP1RRO3txZovP2jXuqT590u12LRoSOhv0xA6kgL5nSJt5qdfK9Q7GVUU3KHgX7pExDgY1iM9O
4+xhnZ106oJJHb6EirWdDBG9ZFfRmLzNWbTtB+EJ4LG78ztpZfdaiIaaQdNpQ2efE5cQZIM4Loun
ktHR0KVGlC9q3Xsj+KSlObbHSvbRRslxNitEEajwfZhl75l9qYR1Z0WLJ8+OhMb81/YWGqPfi702
uKAh+koS6GnZWQBim/PjlU/2tQ74iAZqCmCULRH18OPjaiL6Q0oTzRBA8AdQu7js/BKH9SXdgFsM
F78ZrJ57Faz2eLEhDuDp6JgXfd1H0yjk/TiFntN5YL4Nc09LW2AwklHFfeyHcW18ba9yaCbYk72A
Z+9WBw2ds6ChFa8FwflpOHEgjF1m0zVSk+iFiRMmCKCOgmRXDmLof8cEKkzHE41WbCFPUMoCHfcC
Cpt70I1y1vI0lzsaBZpcjk2go3zsjNxCN+JO8lVv2ijEhuLB7e/Asu6byAv/p/URapFGLgtiPuJJ
URPiQujtJmBHhgbNI+61rVO/5bhepHjLmby2ssOnJuDfq9f3yYFduqsP0gHNEqoMhRP00+zijYGu
2OfYq76PIOH0AHzfIdfBrWL+zrtXrM/wgV3mtAiqbqATRZ9xWiQQPYPAgrZupLGdPYK0yhE3Iu+N
48QhMTPMnAhpIEvb9xhpsu22FL0NvYNN7vNwuKf1PMYOcwI6wOFRh6QxZqfuAJTbSRd1YLqDA4IC
7QqXN0DGoY99i1fMhofA4oyRja3QOQCTdw/bojI5BRSjy2yba1pg6H7a+zF0yxQeZPck8zoeLpu4
Rugn1oQR01oZmZ91IH5D3ReFOPf8oT8tPDF25OONWkQ6NOAhoeqZzwvCNqjkGxcM73tlg2fP2KMg
ktCCxAIwroLL48t5n7ijxIGxztyzxnAC+aMM68m2vCr8YdP7xZVsxy7Pf57WGBhLzM0JQuxJAt5k
6ghEJ3uVfHoyIPK5G13db4AW5h5F6i/ZseFaDAwvOmxMvOUyM4u2eKAgkfNN2YNYye6gWcFs4PyD
hiPqnitoTjTQKpcjhePI17bOoWFmSbMMxJgVmCC9FOHZ3GX9y8TLQngmmHUL+xZEvpTPzQqHbScn
+VcN+qNNMr6e354niR5W7XAozKrJ4DkYdYKkdmhvFxOATrDBUBUrX5nv5SqFAEb/7bzFVQ96aJK5
8khTHQtSji0pVg7UPH3zpQ0EnAJj2QBdihZb7iGgk3VuozCxIopME6xD2Ci0A0a5ABQ38sF56UiO
9QjlSm5XD520U3t4FQA4V0ENkdmYGdAWZWlMwLyUuafnsj+0JiddWd8fHyaYLUiqXAEHHkyEAHWU
Hbjlq72qXJ9fKt44mE2oD1EYZXQcYf2jzW5CMDKfN8AbBbP70JYEFzxiYUK8HupG4qkqik/L1/NW
eMNgNtxQm0nX6COWYxz2oMcdbJDnVJyhrEUwiNf/WnNmjwmq1dcpvWLXVHq6vxOhmSBPD3p2Jy4X
DWSflZSXKq8l7ocmmVREI5MugTQZbbFu+SKWQfuMTmqnhsBHLqKJ1JY3fMAFzyaTjEylDkWbAq6v
mcCWVUZPRBziC7R8xT7o3jnFON7CMRlJP0QEYGwMEErREK/4Rmk7zm+N1fT1YA4NJievIAIzKCWW
DSTVUO/4Gm/mBxDwp5ezgkyylu3xovQpZzL/FXN1Kk3ZUMFn916YOQ5fIWoWfW1gW+KN9krIHXAY
K3dgyHDni34AngKFeQfOmN/ftTqtB4bpFztInYtSHjAlGPOoZa40j1DoGDnuaTXrUSz0+4LoUdfA
bXBsA0KLSq7HONkitFttDQ+JL5ovbVLnR/ZiBRGkMN/xQDxXv3oKD8wy2xPdLZC3XrBjkDLvBvSu
1BNk5KLrQYEYHtSYodybPc7D9PP8Nlqd0QOzzEZNF6SssjEgx4u2bQdpD7AY/VsW2H2a5BFAuQs2
S5XioWjMnKl6OG+Bt2QGE7XmLJ+1hpqApmQJnd+vOuhx7P52eWr28UXS+vUWnSzAM8Kt8IoQq0kB
uC9QAQFaE79gfHQ112Zd6phBijcKM0gp2PT6CrnIXZs7xstfzAoOTTLHYEhV8FU32KIUhTh9KUeP
3lrzreLJTxJUi7h9laegKiRbqgjiU3TsqPIJ1UcSpmUb/u6wIatwR3ELICcO5LfpO5jZnkEmX7U2
7eiEwiMoil3Avmzr28KJG6sFn8OvQXfzwfkfB6jvjbQ+i1dpT3GJJ5Q7Q9tRXSs1GGzrQZfw0h/a
JeTYbcvVUNC0XGi9Bdo9qLfjqy7mlKdX7w6oahqoTRsohbPwHjFOtCRF8wHeJ8vCi3U/3md4ghrs
2g3vIVcP7TA+6uC994BN0ywor2NF0I11wpPRd2JcpVA59rKL8XbyUdDdQFA23ZRXudfiwhI6qQ0q
N4p6S+38EgjaH7TfF+KTbjzfQyrDRaWXc7U4LX5ij1iWiAIoYGIgiWROYQ6OrlDUcAplNJJqeyg2
AHcBHrttsuNd2dayr0NTTA4pgBwIBAk4cyBd3oYE11Ixv00NhdeAvuaUD+0waSQ0wOak7HDQsLsG
O9lW28ncWj36ijM/DqqfxUt5I0mB9BM6GAE/ZVn1LYf2mf1uNXj9KsZ337L4oK/8vWTTuwuI6m3K
+suLQqeoVB0teSY6UjRLB9vnSQV7ias6qwDipZ2WkebQOkqLvCzCqb7ls+KuhB9KjIwCMgr2MMjs
GUus9LHVMEBRh3JObjyLCpTqz4eHlc0iSZIJVBz4Xiiw/9hpyFUZpZ0IG5KOBvT6+ySCzTitb89b
WZ25QzNMAIciyUwgXI0yLDR8dkAeBZCyutNtaMdDF52bhJ12sWGlDu0xkVsHeyiqFtQXgvIL7c2W
L1xP7hjIj5k7PEngpQWN5VV0bXm9C2azW0tz0x/8WsZKLnj4NUwmDS1Ts9QKSL4BxpzaNdSky7YI
QPDlynO2OT/F60NWwaSDlnsZj2XMkKsc0LmFEnjImo0z6UkbCgapLyMHlMpe5Kvu6OfbEBTAUPwF
R3XpooC7LZ/Of43V/aSBB5eCOvGwxQR8o2jrRbKoUwCvPaRPoCIJXRULEjvmvwrqpEt8YImJ81MD
8UxCcGWBChogly9pn3ky76q85mTwVgb4Glp/cQTZV5RhKEa8H2j0Mib5yxYRdJ9eNnusoF/6BNLH
vAx7dQIPDDInBXRSZhtRg9Bb3Qz3yp7cArRxYeK1SAjy6wQM//zqNw0JTMg8GiWzd2owXCqpBaOj
g/cFJ9/RG2e3oyiR8Ts3Fq7UbQ6s4Z3h2OfkkHPIOjpESjVDuVgMSCWgUgTKQIjH2a3k8ExSL3Yy
Pjz6aYZMGwpZMgpBS7tRBpeuJ5VfNHI1Q+1uUk27i+7H/vUvHIADU0xU0gQiNMSCqXpabOSMdlTi
cbGLOAnFWmyAcvSvETHnTJcSMysNFPiArb82xPopL3VOQrnutA9sMCdsLhoplSsFhVif4AUImHO/
DiwPYBDyhbZhzLzmmVV3eWCQCUa6lgrgpMbcDbnoSNrzMjzP0YvGg7DRI3RuNzBHLM+hEZSLMFMK
5g2KvrFdyQiwBQRcgUHp9XGTTzz3vHqsgWGwoE4AGRuRScpyfYKi0QybrdU6AuA64Ae1JVPihPN1
f3Vgh0nKlBwiqGOJNQsfNMVR0dARpY7wOHjGrrnT97HPI47iDYzd76ZBND2BwTrRbYgreRlE2ZeR
15e+shllHdKEsqxYuoH7BDOwRu/mJi002vc3Pua4Q/6gD5EIY/6feIU8PV0wRjN2DQm7Abd/7KHE
wZzEQUZDkHYdBoUPJrUSbTGUwZBeDmKQIziEEzjXB/hhk30rE0CSOhW5BGCXhMZgbZNfQqcaGkEG
uub+TI/V6cLJmEi87FK+SPBMMBMajlMkQZZ79KBtA5JzsBDFwN6O2/PucG0mD60w2yON9THPRFzC
oYNoi8K1Ej+eN0CX4vgwgwwOA8Bb0RrPkB6lEXhZpQHxUt/9/hIm++qGG5dPQ8ixHWYgYZngdle/
25ncYnBUr8AVG+hQVPZGH/oRkOFAzZ6fy67comVDVkDJiGGiGV5nXL06RSa4x7ExWqMnO+DwDIeY
RmxDjiV0ikgYPb2rYbpvwBIEpvgxaBKB3IN2OfWLtqofLDFbNmapDJwYtLZlaUBVaJu3fgoS6KAo
B70inUJMky+yt2wIGthN9AQ2f+b2tbICEFlQgUpAmxWqj0x0KCwD7xZ1A1fWOdVWcevaFr/VKMe/
iveqPSGhFbZTgn52O+KTUaxsM1ODQ0DLHvbaCakQVbFS5gXGNTu8BVgHkvBeeyfXqGg5kk08w0te
mkfyGi2gX0SJnudmT2OWfGSf2X5KlIaNBj5ZTwtv0ywCIhlc+iT/SlLZkRWQRUfzvx5KqElVAUJN
AZssW7KwehUCXFU3wOMCQAyhvQA5IZ7XFIzv/X7Nk9FY8UhIs0E5CodhgIGU8bp4dUNrfZqArVJX
t00BjSgiRdD3bHgQ0NM8AyP7MMRWXYcqhTx7kQ0oQEGgtah3jWV+MapysUHwzvFPnEGx5VdQQCfL
WKeDJ+gv1gjFM2LaIu+9Y/VoHAyIyS6qUkmbeYERyYIkdfkFMDvwbd8bxVOY15xTv+LRjyaPiRuC
kqdGZ9FVGidbhsCmnHDeJ9emDBwHqiXiNQNMm8xBb8JBqdUIupZqei8bN6rQuUVRuOfjxtqUHRph
ksCoECpT7WEka25DQB+nDvTI6QQiavwavz9vbQXXJMNJgigYlVAVii3MrBlRTQwo+A3ovyJ30Fex
I9cE/SS4mX0qqcTPYdYn8cMg4zBCqORBiwIGk+bWsm6jRbDn/uf5Ua2do8NB0e9wUHGuTaNSTQE2
SqVyYzG7FevUTfLiWZwXTgVpbdehTxiZLaZPPwGFQBu76WVQmHi11t4WjYIehrL/N20wp2gQcwVF
2ggBRoPAg9w5s0A4u27NjZsQCIJEkIWyAsvV1uhWgcshhlGGihNCdGM0hgsxe1G7J0DBrpNB9M8v
0Vr2gJzhl0WWqcdMoho6mLBYlHafgX5PwV079Gto3QezG+0bpxe5bToroDNs9wOrTOmS6NIgQoCl
B5wukd13LSrIMgc16Pi2+SWtfS+O5oCiH9mCL3FyzpWjDZQzMlrgfNGhx1bC9NAyxqhoJy/LAT+Z
wHMTFfUrBJByZypLLC+UmjhOcWVdLSRoeOSi4OKTpv4EokqRJYXQZbMKbTtJWeQVadRcFYtUbBdR
S9yhJGQjhBqvs2XlxoeoKKKtE2J0+AVboQINXVNBPXMCn0B3IXoQSk9cSs4AbYKXAfJm3DL4SiqE
qdXgmsFwo59g8iVZy6VIqGGQhLuuhn5GCI1VPYx3EOX4sTRS6EaD9Vot0Bs7v5lXnAAYb3AjAzM5
stv3qTjwN2otABpaiJM3KVAdb/Ja9IpWCTl97yueE+w2igroGdrbTtIQyh65KG06QY1Jd7umCsBc
eRWG3NL7CkiBsnaAMAWtGyBCZoFuVgvNQkjnUMypuuu2ulNDD9k2byhhZOniBeM6fAKij7NVV56i
js0ybs4cs0WoqVlKhTxsIdEWGB61GO14WesKTvHYFhP2Rm2S0eLQoBzRVyY07dNgMSC40VxWwtds
yp1+IY9aKNwXsrD51/fK4eQy8U+KU5JJGSwb9VcjlN1O4dVaVqIfVVpASIerASM/k6YYi6bPulnh
SU8ADlLuxF1vKbfTXOT7pcWL718Yj06Jl/CgimdmJtYqydiYsYxVqyaI6ojDUysbvJ7BUypRXQHq
G0qeFLgCRU3GSK6MYxnFCX3SM8Ez5C0XkG8I3SoHUr/c1W/xJQlU+70sHPsAQPEf01d2DP0KUCGh
SqN4bGN2DLpxZAhnCABdS1ptj5muXS3Q9dxkcksu2nGSLutQwmWk7KSgl5cQ+uLTxInSpyuL5YQw
mqHS15uTaRB6AxK5ojx5shxUMTh7MlzypsSpu4Fj6dTXwBIeSkwZl0oqrXqcQZVo1KljcZ48IkG6
W7FrK7Mbc+Yc+dPohDnFRyFvp3US1oqcGWlhyTkcjdYPjqKiPDLGvgrEMiR37CWFlNaU1ZyhrQSm
I6vsLascxDZBszWwCHbvUYZhSbQp24ARzNvmkvgax+Daqh2Mkr1pSY0RQgId9upZdXM0SjotJJIA
UjJkOzOBvTp/INeW7tAc40bbXp+JNqTopTKNLxWBnLuYR57UGbwOyU8mEq96YJcBJSIreTCqQlVZ
agEY0qXxVbkAS4SjQ/qVvFKe8D9BpLU+sl/2WC1PMialAQnJ3wOE1KLUQumeIPVtOjXo+iiJl3XD
C0vrRiFvgooSig5sx+TUl2mUE0znUih4jl0uoGxiW1HpnV+1FTgU3ZUfduguOsgh2rFSBXmCHcrT
TBViGi2Qobbu6DaFxkiPiIOeMtriXTH+pR3zYZoJGEM1CFCLoqbJVwMgbKqOprQqx8pKWnE8QuoN
Dka41Ba4TWSYofE9BsGUmHr0AZjWbiDNV71XbwonN/3zU7t+/j6Gx/iyDtwt2tQieGTyVRluSvIU
R6JdKRxUEWejsHVy6BVGFqlxzEEhvCOysZ8W3SU8FZx1l/lrMO9J1OEkJiLUTg0MJod2IoqolbPM
tR/2YSCU4vdMiwZn0HlsJipW5riWfbRy7/XWA6OQKxPIWGDlpjR+EpTSdDNR5db1VtcJ7xr0KQrV
TPYlRWoypVkGTCAEWwK9tg1Uzr+ButGprpQcjw2NY23lAKDKmnfG3z0HO0AUQdDbQW/yEMs93pp5
CKbnsENwl8wkvYjCnjhRQyBL10lz6IhJCPGaZngwaTEGGnaXRTSkjlKUbyWpbqFfN+PJDIqqeQjk
VlRO5S2SagihSuA2WFTpXq/FxhWERrKtzBztIjcyyK01kAXNaqpHJxCn1tUv4gRHrWZpCJTsnD9F
ORW2X7rpHtTKiz1LWv9jEvFqq5pFvSXGqNqQ+ImQCQjCT63SLU50Pr2uwtupAPigNxWVdJaaJ41n
kJSiY9srmsU3oFJZzZeCipvr/ERybjBZ22OH1piwtTSmBaElWKOrD7g8FJNR9cIFgACVp36VHLyL
C9OO19WzdmoPzTJpndFL5qSWMBspiMYT+p1N064LHiaNQgfYDabpMqhJdBVdr+zVv4bo91j/jjgc
kLtSbZ7xIvf5jNGnRKhIlQ8ssaygclPJixW/z+PkgiNbcat7MDJQluoW/fc2HshdazsEkAbyiC98
Oe9rV1fxY5wsQWgeFmUiiNHsERDb4mJwJQz623kTq2kHckUg0NAwroFh4PiwRmMfQsUOh5XuFOjd
+tX4iurNlsb/NvY71U1U97zNNdekoRfeAHGmAUY9xqSg9sI4KUhUEzz0CsMS1I1xL2shKOhCTrFv
5RoMRA/lwhIhCwQ6LsYXxW0dxV2N4RWIWbs4jJtAlufmsSuN2p/zrHTVRU9/al0kbWOrs+4EHOCL
VuiK1/ODXjv/KAiCDcxAvQE1h+N5FjPSmfNEENDSH3UYQut4dkqzsbMYHdEdKgLnza1UBFFbV1GN
BgcLVTNg7I1wnIuW9hOgIzU43khjXTXyQrypEcb7kIyTq8nKsMuIqvttMUd2TR1kZ83mTWu20HQv
xvm6sirCu35Sw+zhRTGEkhuDMgwvnscTgR6cJh6nBVqfVWUXVbglhWWX2sKZgLWzc2iG8YCmrqfQ
SkQVSZniGupsnekL0A/nuKK1BOLQCuPwem2oJI1IqFVlgicD1lRXLxq0KXTd68GOOz5yVnVtFwFp
jSuzgUuCzN6bxVi14lwzsarAps6X5ov25AveQNDAjE7U0jb38EeuDJHighO/1uYTQCbsKaq0CijB
8bLhpKQlqXFbNo05fqhJSq6tXjc5roEeR2ZzAHuLkiMI11DUPam2NCg5SroMIMEohTfSXLff54W0
PyPoICegEQCpRSfFEdg3QeCkuZMm1D5niunGYL8CYhgOKooCgKEwHiNfsrYgAOR6EKrysxmU16Lp
kTy8ksHyU8ypO0HLAgLKfjtVQawZd9DZDs5/h5VVllDQRnxD7ZU2OB3Pdd0Vhp7FtPY6QZo+7mcw
UpfV1WyQfZw2e/SU8xqdVw7lkUW6+gc5abdIRB/UBtVQ4QlivHab3FWER3DAGxbjkiY5K5OwwrDi
BLEyz1/VeCJ2Ij/0JggymoJrcCXQ4PkFtWsk3IDAsO8woxKBTFUrAN2e48mremu4UGpZuNWB7naq
uOap667NIirWgEnQYu8JlLso5ERtqM8tZuEa4L3HxsRRbBLItp/fIKuG8FJugIMerHDsHo0wFG3o
YUgWhuwOXZ71fg6FsrRVdak4B2Ll4KOkRA+Eic4eROzjraEkqO9AjB1KoWLY2n0F+EUBS+8D+q8f
03+Tt/Lm9/PV/vN/8PsfZTU3MYk65rf/vIx/NCC+/Nn9D/2xX3/t+If+eV29Ffdd8/bWXb5U7N88
+kF8/h/23Zfu5eg3XtGB1+q2f2vmu7e2z7p3I/im9G/+2T/829v7p3yZq7d//PajhOg7/TQSl8Vv
f/zR9vUfv6Fp6GBt6ef/8YdXLzl+blMW5G97+p//uPtf7z9PfvLtpe3wIZL6d7CNQWkBLEZ4/6F5
6vj2+58of8eLKaAytOZnIZv67W+QGe+if/wmy3/XwMqJNhQRzw64jsHT4bn0jz+iREToZUImQgUc
pN/+fwaO1upj7f5W9PlNGRdd+4/fjneIQJ9q8NgNiNnxzhBJlI9RM4j7HB4xIxrUvp8O5uIPS4ef
fLzPPz6Z2XPDjAb6Wh7FvYTS3qILd3qqevMYbs5/PPNe//H51HEcuLvBQBkjBVvNnrz0wDO+jqDp
ee4fmu/apRjbKXhvMSDI9D3xFCqP49uHQcb1mWIFSZ+oF/c1Wby6WRzdelUt5GD57SJcCKAXjYe3
84P7bFXo/z8YG5QjajlcYEogV117Y6g853PsVT/GwESlEnV4OYbb23d9645CY1vabThItpBP2/Nf
nUleP0zQ2Hzw3WPFHISxxnfPH6eL7ho3LRTOmidVsdObbFM961CeLx3p9bw55kHkwxyT0whJDJpl
CPDt9T6/SBc9GGJrNwKnrqXDdY8LszYBCDWRDUb+jQCpBJ2iCzlp74q4h2i9uk3a/D5B62/ViWj8
QF/NWHG26HHM/PhqDHq+rDRzMEpR3E9a8nUORYhNQWIFjbCqXgUzMTlmPtksbKkGZFlSF5aY8Ch6
VsE+W3BW8rPPZVwDKYSmzVq4hhCA8mj4ObWP59fsk3lRGc9A0PTW6SK+cN8rfiKWjtI9lWg3yiwx
iBJO84nxyVZXGf9AulI2ymwR95ryZirLZdfJttihnTC9NKMEUdAwdukseEY/OtaogPMr25Wi5hOp
f8hTyDumFtCboLieRTdCKp4u7bYvKl8wlmuj1u1khKZdPwQ5EbxYLS6TcHRNMyV2ODabSbScQc48
S7wDJzH2WWZPVXLRmJqtDEB6N4/T/GQKsddl465MH9r2uQIDjjZEV7NYXPdCaScUGRYaLnKRq3FC
R3whO0qveFM4BBJYJY20CcquduZwPypC0GIee6m8zKS9alwvMZpQ6m+lLNpTEwdJ/CNPclBeGS7Y
Fu1O/r5YTwnAkZ3ScG7rn7h79q5ajIkWmUsi7tPlAXonS3jR8ADETN/sr4OkMu4wSYYm7zMcJL1G
HyhQ69YQ/ZRaqL0ab9rQOXVf2lONo923dqxCLVWO/ApNAhCK2MYpXg3yF02Z7cQgF11V25qmbopU
3vdGsjdz5S6c5GciNe7cD975Hf5JqFAZN1u0pO6rBjt8GCD0MezyMrf1RIT4C3HK5uuymHaqGpyE
8v2gf9x6PqaH8bg4ptMiCZ24V8zwaU4kP0KSJyTPoajYiyVs5+xNSiBv3GvXczNeDTnQNbm2Jbqx
V+LODZGzDx2BzJT4JJTFc2299uQhIaUDzFqwhIOv9PM3lCecIYbYhGw6SbKzFJSj1W9qCWxQ129T
bPAwbx0J6OZmQG+Sjh78+AtJIYSTo8F6QllCNx0i3o/SY2gubgI8Eajr7bzjMVl95q6YQBAKZj/2
eAzey4AR6eCo69Lg/Gq+19HWJph15BJk53JBEvdAuzmz2TsKUhpLfRWSb6XlJlXlDOO9Wt918xVJ
vkrtbuyJZwmhLfez00S4/pk/ljRy8y5x+nqEnuptAu7KcpHcQkYB/fzX/GQC2MdHEOUrNRBP8x5p
84ao3WUi/Dj/yZ84bIWJBFac9CFkjnD+8p1ZAqBmXKbgiSnNnaLHHMqRT/yHwgSFaiRJbI2INp1w
HcevangNBB5nZj7LFVk95bTKh7SdsTcav9gOW2WTXKs3yl3tLuAuL4LYn59aXtxBmrOyV054FLKq
SCoJplJBdBKhtQeIf+ki3pvbBd02f83bKoxH1LOiHaQWVrrpSRXehP4Ovuz8YjPvr7/cCVufKvVR
X0oyI/ncjzv0a7uVT1sp4yB2Kui/UZK93IdwOee1kF5lVmeMcV+1BXSqOEwYiwxeNFUIihCtNXPm
NvojxFwvmxA1+/S5Kb8qkz8QoBMz6zJMH+O0c6Y4dGKhdSk/TT/UTh+2gVzLXjZoe00Pncw0PCjs
+mEhb8rFssfQcOISNJrdjZn312r+RUwKu81fWrF2zfxCX1pbEQwvxvmFwDck8Sij0PmJZVgoPiaW
8VDCYEz5HBriPrkILymda3IP47lqd0iP8WCFtpsb9X680DdZChzEhSFs6nLThi4I/9CHxmuuk+mx
XduijDvTq7lt4jjHhLtmkN3kdxb6ZdN9vlE2037aE0git0HiR2AeHH3Zly/G68hwJJBK34obvNP5
5+fjkwSNrexUUZjleGxbcPWE/tyY+sMw7KXqu5jpznkLn3jE9wk4uIrU3bIIcpgiDEeBkW8Hcn/+
cz/xhzLjq/o8TqoMpNH7NJaxXdxI+6oCEiSbKG+iNeG8kc++PJO/qir0AuIkXPYZFOPafQPehPMf
/Jk3ZJ+LqqSpRjlHvlC5rZdekQ0YlF0BvFWQpQuobkzqEs4af+LV31vhD1aAdq4ZwPQte72t/KIw
XDk19rL6cH4k7wngyk5+P2kHHw/CzKZVYswRqFpKW4f+lQ3iAnS/gj1zH+6mC8mPX4z7SLa7i8pP
vRi8qM3mhip4ajuwwnlkmz3qP4xd4WnoUVR29YV1a+zqL7rfORlXLO2zWWA8HElFMLel1oKbVGr3
NS6AIbr7Rx7o9rPtyPgVCCkRtQGd/x6YFdtIv0zijRaPtlKDXmN85Uz1us94v34fzHQ8K3lvTLBR
DV9HIbeJHvO24yf+//399vCjy6zp5x5+oHHTq27bX9aINHjVujMRZXhh+bOyxDsO/sBKtAx5Z+aw
0rm1LaMTzLq6owGtd6FH6QsXXN2iT84t2xNTdbjW1YBFIXjqt9lNvbP8Ce12MXbW4rXX3QOv4fEz
Q4yDmKyGTE2GEek1Ku/WTav/S909v+LUu984mCpBriqtpx9MyHU+7kh7WeV357fRZzHwfXkOPjvr
53gcRsyOHgBFHZRBdJ2BJ9nyw22zl4IEqrqRl13i2ut3QepHl+P+L6+Mgr19YFu2IMiQ0C0g3+qB
eNkG2n4Ar/a0S78I8ADFw/Tt/Cg/3Wzsgc8Xi3QVRgkOoYvhi+XnXh5Yjuh3V9EetyWfR5vwfkhW
PCCLfoL2StvUNSxNvuGPl7pD6SiaizDoAzD7eOlWCdKb4W55iHa8efxs3zHpQ1ojT29amMzJ7aQ8
1+Pb+Vn7xEuyrdxdWsUhGjZwcLKdOqL3rrrOCBdTRRd5ZaJE5g4jTmOtZiVCxRyMQEtX9+0DuQT6
9EL1i1sUBbj60Z94Y5FJDjISLWE2qMseVTPwqI134aO1rx/MbbGZfhZX6DnNf0iXzSVo3jnb7ZNq
g8g4gige58LoMHFlnUFcIvHEZbHBX2s3WutMYetk7eJMhcFx2J+sP4v/JF0UxkkJc7p4PUyPacSL
Ywz47Jfjoa8uhwe0Gtp6ACAf92y7c3P7dYT+GYTt7dr+LgGv09pvqJsgV5nw38J+GuwO/5guej+8
ysY/ThZEXouO3tcMzGGKzYOFMkCbjy/GeI48ilP8qyx75R4Ntsu23OF+gE7i9qv+dbirHmTOXegz
x8GST/RClfS1CkPjbvLny+S+6exmn15IO31TPJh3mZM/nT9t8idhlwUDKItUC0oKb1h7zba4US6u
652xSXz9RrtrMaMGSGUSsL7F98ktePEeeHTnn10/WFKZsculHtDXaf+4nx0qIfj4mGOZn3MPHO5+
5OeO5cUOpBbs3v32gHccJ8MX4DoC6qZOHAF6XugpOogCJnjHwXSIKV6sF8FA6atc/A586lMWu4D7
CnGgikDjdjfn53nVq8Ec43dSCV1WQ2PgtGj7fN6G041UfP9rH814mrweK6Or4GkSyBksIWgT531R
aZzUnYFf/bHp8c0Zt5LmoZWJBLm7bIrO9+8LDt3k1NVAOeg9Hupw1ZnQDqTj1UjQBlEVBlajJP6k
u7K6PT83n30u40q6Qq+LcDKXPeBVdiNcxNHzX/tgxhXMiqxLyCTxwdVNAZaujlN2+WyfMClDo/R5
YkRYzCLaZ31kC2hmge7G+S/92YczN4RGJa1iUf8FvK4t5wSV3Nsy5cGL1pMQLCKTEYhgsiAmTXnz
cNglmu5EVuYI+abvAPJJJc/SHixi2VpObFXCUQYlBpHuMimYhG1GwO9mxUEv7eKYcELUakQExRpz
xuM+LgWlwRfqrZu+/BnmqV1F8mYmuT0WhVOKT53CDQ6fGWNO+FDGatXn2bzX7FzaCfGz0ln2Yr50
YMyS0EezBICfZ8gGZlzPCmmnBCaA/bH7l5bWZJzANECjugI10j7O/4+z61qSFMmyX4QZGufVHRFa
pc4XLCVaOZqv30Pu7mwVHZGs9UPP2NR0BeDi+vV7j9h4ybvfPHPh89/99CwA1BWaq820JMHIY16d
OmlyCQV5YY6uH0CYpNnWTwxd4RWX+63MsVpaOMy0gZ0PBa2BtSklDeSLgQJEZyvikzw0W5GD6+H7
NiSjrU71aV3AFkOGupsUHvJMsBLIGsFxba0GysLYTsHiylFBpj//46gYdanS0w57PRDRNYrW/bCU
6tzaMmQWRvrRKBOR46dzu7AgH35QbX5nrKp97CbUhb32TsIJnFrFPlyI59OsXfuYWYBRx9yrmnh6
4nDUh/tI0FAwWWn10if9VL+uPWAWZMqID5k+RcYOaz1Uz1qVWz1fRXrOBOJRIahcU4nfhSyirTTC
Fvk7M+6lzpHQpA9T06q7N9Kq69g/hPEeJri2XNdWrAZuqdfrUjT2QfvO1YX059ZozEIWFyPIe3Xp
sB20gubjfZZ+QtGJqdKSsPKNtWPMQhB6lk1ZKeKwlUQOyYo3oVuArV6vz0O5fBZvEk0rglDMhm3D
0Jpz+p3KQBqyJjeFzuL2005h3G3+3bE0Vx0dpTz2hwK1YqMFj6b9DOpHr1licd4KAT+9+z82WJgU
PdiamIXSbmx1U6z52pv4rKd4FdrEKnf6M3k2N816tD36tsywvjU5s9CjSNrIeSONW1GWWUQ0RuRF
HZFpuV/ZBsYsaJRJCvGBMsf0AIwfwo7JsDXXo4fCXTSJu/WIWfAwW1WodLiGYdh6S3yQH9DutkWr
upMeTOv32H8r+zNm4UIAHGIAuHZ6xmgJT9UZgRcibuPDuPyMacVeG6pZxDAjuDvGpddv20lc0pXh
IyyiFZAKFIQGJrdnFcIrkHl2mq0ecTuTc0euT0ts1BtJ0Zz1WmiFX/MaiIUWQUp4abPaJnxcLYzf
jSU2h3c2URFqQdcjwLi901sKLMs9zFJrb95imFwvKTJdv5qi3DOLBu2AO0Ce4TlTNDgK/62X62YQ
leCoXy8+5sataW4n0Hu1jyUxfQ7LLPBaXYNxPAEaufbvA3ZjNiYM5J9nbScKYcFVrLcsOPWa/Frq
b15bPf/+49chEhil2YbnuvI/G96rclaSF6GMd6F/lrqK+pV/zkugTEvm8wNOKNqYkR2Qry6GwTzI
Bx7Inya45b4EjM99BIY52FChfF/059F8MJKO1tI9dD0oB/zEEMNtH/UwsfNpSrI1Kk5HP1zrZNXI
myQYVpUv7AXuOYNhABYQME9FwjNuhhYWndVDisPCg2paJZ65uPDxM6mX/1zk9FlEqjUj5aTtpiUy
uNypLZEBeGHnLjqLVmnFawLzq4mhvOS398PwvLKx9VmAMkC3KgdfRC9RTTe6cecHoA9qjZM0H7lX
OmmQAOr06i82+G9ttlmwCnqx9rIStQwi2Fm2UocFoZEZU/f/hm4WoeKwEzPVFFD4gY6c4lRM2UJ6
bAMImQWLBKZuU9zU1uffV+nNiZolJbAEiX1Pw9Nyu7QHJjNcunPXuIgvnrPbAU5Cu1WwL99/f9yN
HafNMhRYIUpDMi2LTOJUH/BtOZrf8RIs6dbhPocWwyXYh8AvvoZbMH2yInhZBkeyVk+pC8VM24R2
is8UO3WSPbkEX8jo84XgO919riy/OdxdV4tMl/nYbyXgOlXIWaI5xjp+n0jfmmfS34fv1mxps4hl
JrWCWwsqytNctZYK6XLFilcwlbBrSDaV8LHo3WhbLGok35qwWRArYVXfchUDKo0nA0AFsVSYCUH/
he+5kRJrszARA9iU6jG+Rz/3Vr9DNfC9OLarj8Zq1tVpuOv3Gazif3/YD1Dl2hTNIoSXFMCX1s2w
NaK3JMx3urpRoAHlDfdEfxhz1TFTuDjxhkYm1L1qfV+SmJWavg6DAEwz9DXSxk2DeFsOEhbt4NQ9
XDvM9CwDB57yjyBJaJ599f1Kyw6GbEteQcdMt9paZKQaLTVaUtuDwcCN5TaLPmortVApQnUlrXRr
9DuoksVWWIhWm7xGnsSq8rORfRdK8swYEkf2OA2SinnmbhjAYm7ydT4Aia28x3K4DmAMrRTcyXMk
d9JbxQ9+3LAefujiyFJDs+uoo72+bqB41mWRG/CaNfjlsr0vxZMZJ7ZW3onQ6veTT6UNKe/ESz9I
jgReti8VNE4kR0whtAWsvy7oTunJQOW3TAzLE7QJKXjsVhW/dOFW9hsoZkCV7jPuByuGKpnWHQvv
SUhOLUa3ws0xh8WnXuuUZC+S0LOi3mXZpkokKsc5bdudFgKEWV+SpKCNErLAAPyxJEzxAZZIHkbt
ZOSokRD/ELWo80LZNguO3kBY6qt2LGqHhjyG/gFrkkpjbFcwIlGatVpl4AKGkEWoVyTSWa8L9ujL
rCgjy8hRPZYe24CcwKVgiWT8u3uQNjsIxkCXwnIqBZBq1xr7sH6u1IVodaN+pM2iPgD5pTakiFYw
xKExWPJ6Af3/Yp93Hht4YAVFuunIv6wXzdHinhLnIGEM/TbLXtJor6UDNbqX33f1jQiikr9zOCKF
xdjm2NQeCLF+Llokvx94yfQuWghSt54wq3ZVTSvGzXSmVOOxKl/1eN2Fb8lSUWDm0PCf436OGZez
WgDRCCFQQwNqYANDX5CW6DhFDkx6mGZLbgfdBRHdiNDKWIcOU7aYY986MOcQaikJEyUu8PRgBxcr
3Iina4PABPRDTLuAk4Hmvgzw7UJPZLoKCwtL++ZXzwJ/p8gNuJyo8yHOWCCqb8tLuIIZBf0wmLye
vMbxRI8h7sJINLfk1bKSzY2T+h9A6aLgUsb9YYtKo9WbqaWD6DyIKcv6SzSk4cKyuRWif7CHfxQa
uNC0KopLAArVz53/IpYnDwxJNHqQHmiUS6AKJY/hkurmjYNanQWLXI8bVLlQoUkz12hGq1JzB8i/
pTTx1qDNAkYzlHmmBtWwNVeyO7lAJLCV1Q7Zqlj5O8WVncj2DvGTcv/7rp5275Wjeo4rluJEGSBN
2W/h1nQAO35Vh7guALPnxdUqUHw2iMnCPM2cof6zAedIYz0P6zaREWYNZUdw7gmmxEbxlJUCk8fa
Kcz3rtuR0Ico/1HEaYWzDtBkUF2BRg5Dpg1OLAU06wpH7Exba1OcQp9G6+0nz4BMrV2OwxeCUBY8
WOwk3nVZtZDRXCcpyKD8/h38er3PFAKs6tbQP6CuQ6veZ1UqQziPQPv7nTQ48TuDRkXAWli7pke9
+BSIz3oDlu8puCljDHRcuUVZEk55vVU0dtqEUGK/65ODDi9CUEp+n9Abt6U5GrrvBcLNGo09FUA/
qIsuIoen5O3aSpklqKPq+TlytOn+Im+8DUKIPTnXNZYCzHDB1IUu+Y0Dcw5+BiiSJEaH6l1R3Odk
14s2CVk4Or20yuO1l6//3TDNUtRQ84Og17AWIV1Xcok2yHB+/+Vb2a8yyxj9nIe8E/AFhvCq8zcD
Lm/g4nHzNcnXRn6Wa6fyQMU0Poj3OMixXfuhm0ftJgPlog/TQ9ZWh0BCG8QIWASqBfR5nlXhzat0
Buq7HXkeM0lyzFNHg5U3JOWYKm+C6DHSBtogt/r9M26to1mYq1Wj9wZBHLemiKKJ56AP8/sPXydc
YC/NIpyX/O/4FJbool6B62O8qbfSob9A4XA8tBvkwlaAYzhz1YMA+Kdy5A6xzYWpvxHA59BkEkiR
0EzZXpN8e1VnecXab06/f9yNUZuDkr0aXN+gnEIc+cjyk7CUfEk/pdkr228OSx5rMWhGExd6LslU
5jn1+SXuXlPpGCRwvwU/f8zfM+40/grCDEnxeoZEvrhRyMOQbZrwkBSPEsy+IGrSyBGLTNriv4xR
hNqKSInA/OE76RqINb3Br46B5ASw6UtfMzHjTIvdqnQjHxaqZk5rM2chgWGXzho4DHzn7Tbk97C5
pooHffWCkirZ98OXJ+yIuQn4WdLQiLGkAvnotsj24rhPtG09fNV8VaiOJLzo8V04noQKcja8ey5J
uPbj/NGUypPgx8dODWwtjZmum45U79J2ZRjxWUPqUkUbqIHJ91x/GbpjFD0NUHQGgSy608hrzXcc
imTtk3iPgIKbDmfQSnbIgDqtWYBMsCYBsInYoPUl9HO8/EHr92O0VQH77p2gOeqVler7qNdZrcBS
VTVp1YJJ5bEKBXn/vdAyGoBXGtb3Xb1VJdqVdlicMIhDsSu7y9jgcu2fxOxuzHaltxaFQ5yt/HRX
lMehvAvLdZLs9ECwOh12CcTpo7WM0mtkR4B8mt0xln068odY3RbKZ4abcRLtxuyua0urLCx1YiRW
nwGxYxiiqIRpvXEwIul5kLLXQH8KcO2rhDO+X13yVrqOLZfNORYtkhNRKYsOCfqmgpQk7uib5Ng/
QRvMBb7arl11pS1dBm41UedItGroozEcpzY/Q/sID0vujPfma3zSLXMfn3qXbINN9Kq8BO6SXu6N
3EucdvUfiWTQKpFUSwpSuxgcjRJV3wF3YcMP0fEkcFALPn+PEjcikDg7fPxOGRpSB2jrm53VDBlT
w/eMPP7+4zdnaXb+5NWoiYWBWWqddj0c8k266ZE9mq7Coi1ZDavwGLi/P+s63AsrYnZKCLnnjznB
s0Q2GXwKT50LlBe8JwP4icGDgwEUQSX2kDqZra9CK3RSK7PxDy4cgvX7S9wazdl50itK449Gi8pZ
8cJV+AP1CvUX70/TqF2Lu9Nl9Y810fpKV+YiTvNg18PBELpLaPZgCbIvvjUvSEOh2KcwCBuDWEHs
8KlJF9LlW0fJ9Ll/PFhNUfDKezy4kzexuR/9hYrErVb+nLZRgkga+EGP9QGKook0OYxopo4wckmp
gqS0G+67cRWVd9JI98q4E4wXQfuQRqAxxXWQP/qosooiPwQZiHbGayJVj1CyZgKHklzuqgpfSKRu
DcBsl3hi3RWhBHBd2rdU8x3RX6hk3Prh2QYpx1CJItBqt4NgQuUvhcbhEgDxumIBFOFnGyIslbjh
VT1uhZVGNXARKvo+YR4BY92GwLVy1PknG6mOfi7CxG/UTeb0DaJnmWoUKFGC8m2Zz1JL/zs9V63G
KXfGhjjVMdss1Zh+Cj5XdsRPwP5jYcYJnBh/MJY+kMhYSXbevUK9NTQx/3D4LbL3Qj2FZkF5fMR4
oPRXWrl3ylEz1YuQpsG3J+6HPgYGHKz1Ec2j4aMYDn2E1lFHDT2AT/NdUeyF6mDKARvG3AnBtm+T
2BqScTfydC3KAWRwD3EvMFWU3U59b8T3oDqNKsSgtoZ/1JRDECLNWJLWuLFk5gQTUxcGKfUmPG15
UYMtCoYLu/w6Z0I254ySqO2lWPWxyqflMpFXMiu2IytHhcaDiOGElIWuhNu6BQs2HoOIM13UA70e
2n76Yn9MJHSwFSGdbnSj+JEHJz2XFnbujaLCnGMykKQQGsEbtsrHoD01OdNI58KssNQcYxH0fyPs
S9NU/fH2WdP7YlcNSEYIctIB+W/21CJS/H6o3GoA/bTk//j5IAsUMdDUHlTfkvLA2KqdETKjCCwf
DynJF6rREKGtcefiBdO4QtM4sYwI2jRcyE91IdPBF14bCJVRD/oDv7/WrZGdha4RRLMUrMdhSwzo
oBvgOT9JI64vSBqjYh3f/f6UmbPYfyo1P7iRPz7e77xY1SQc6xx0E8Wpj/wYujUt17rTHNMFJtIt
dMNPPe/PpxA5LBSOp8AyY11upt4a0mz01lCIdIT1YpIyJQJXAtacewK92HGIYmSSynN1MLbSSsE/
/jk5pl/RIT0h0V/1e3FV7I21aS1JhN5Mw6Yp/OPrciXVSyHH15V2vTOcifnWrmIQhVQqMXmVbGD/
7tm/T9hP8fHaJ87qU60YNUXQ4BN1/um1BTN1qPeqUEnaxUZLdfPFzNdmhFI3am1qcCaBbunxF+kv
Gpo8Ywlcgig6Gs92fv8g6xvFB92k3+cw3zGrwU3IswoDMmijCEKJqlJod9mhzp5G+TDmp8CwVain
SO4ADnYV30fd25AvQW2uB95/eH0ruVzoot+gf1Kn+0AxoW64xMG9HkDIHLyvobloajLyRl15yUaw
IEDcIUsN5BtxHbJgf0+/omUqqaZfn+J674wOpH6pRGMbmZINfA3AQh08r6e+P//pNSSLreRbYzZL
WeVC9esynBK8MkbbLmTcCBYW2o2wCNz3358VernWd/JPZCihSCvaAetXxCLoJFQWoQcNiT1nS6pc
1y9kxJzFeENEombkwA3VToteYgZtZHSKpSXk/K2BmmWYvTkkot7gY9LmvSWHwV9Cltx673mYFjg3
S7nBpWENGUqY9QL56ibblqGaR7/Rdt17NlmkWdyclFnSScYe1W8xnh5X7LRnMKOtSSgYRFv4mlVr
Dn8z0UERGv2s3+PNDQAhmZMCBgMyAwp02SeSD733KZA5mPaHbhn6dj1o/8NHPWw0Lo46nvD4KtBj
T3cFjej3769/vcYMre+/F3EHBb8xUfHbInqAPv16OTwsoaN+ABX/jMRkDtn3qkwgBZQttp0G66Bo
qCh0Jt+I1DC4jj2qzb4Kz7h/2STvWF54NKuABdI9SsipgIwgrfTcHaJzEN0LBNpV6d4MXvvhrS+t
tBy2OhD0Wp/axWCOMC0T7EJCtFbbjZYCj52PNRSvwyBncQcOdH4H36hVk0srPYIZfTw6Slcf28SB
TsUKbkBQ7hsUyvVmrfuogaYo4GUoXo2KG8Sy0wfaPXzukZR6mb7KlaUR+knQro3QLDxJTdWnUYfR
f359v/ftr6fdJqB3/w9t8Gn7XnvALEblUCRXAjPE0nl+DenFdd3dw/fn70vnegIG7fy/l45aFWbZ
tAGgLaNpDebRSJ7LLrCD5F3NPsfR/f0pN+LHnECg1Z5SQkB9YnxVbjFmTi4AOBKhK6dfkuH594fc
yL8ImUWpEMBStY8wEVvUTGlFR4zViBC1ydjCaN2As/9TVF/ydDWegJ+5JjLfSx09XLfg6CeWYEvR
StMLKnLItiHHhivGT4T6d7cbWI38PVNCBd14VRTQSFVq2zcvRaQv3A1uJA5z9H/ZdLwXQXbfxt4d
6QlVtYomUNRamJZp+K8s3zkFAMA9uZcavLguub4D6IiRH4O78F4eD/rgfKem++8qZ1Cs/nuIZGMc
Ar/3wTE0XvsMNR8NSVzvLVWwfjoq175kttNTr6y6DD5WaOG0juwGa/znVBmkKuCPHbQ8IJaHOy7c
WDccbHbI4zmoUdK32Cnwjd7CgN6I9sYsHAhD3seCh466R+AXPohWCHuwHmw1IMc6LD5dj5wKVgEL
03drdcwihN/ko95CsH0rKxu5G2iiBNQQHgTBYCMoamnKaZlkrlbAk3ESPa5FS/RalkWPcMJYeIcb
EdCY/vyPu4ei511XwRUBehjP78f7y+mF0Ie7hU39o3Z1bVpncYNHfZ+aBWJgkcEh3UdBQnoMlOig
ZM+i+dXnA4vrCmybgGWqBlVn7I7Ro31yFDSZEnUzBp1l1tCLBXtTkR5V0oNbtxa6jyy6xH37YgYe
jU1960nte9e+xdUdsAgiiNlhZ9djS6OGLFxBf7ri//wUqKf/PVABgPyeV5jdNlIeFQEqgcAbeASG
4uSzNQRoRK04RB+lXqIZVogJQFoNlzC5Rv/I3BSxTpv0LZJVIBGiyjGgpyEVMloz0SrK0bZARwlN
ozIb2QCSfl30rg5hwEIpqOndmQOqmoKbdIKl1xKTwiWSyvUjCorEf39TCevmSIEJ5jYSOZpTAE/g
4Ciyk0BGqoNMHBvjgqzbtKSvjN48j8JZmMlmgyep/DEJwOGPMvtfruBZShulypApGsedXTpp8l1U
vsheZXForHZDtOfBl8D3aSUx3rqNsg7ly+/PvXHwGrP1EAUaNAoiXJ3SYN+g76MhMhV3ibntyCLb
4sbmnJNHBjhv1NihkF2j3OqtkX59fSC7fbg7//4N12cFphp/zz/nUZUkCum3kemhBnWphYXO/Y2W
HPx///7l3B9Dw+t+3nzK+yMLSSayBtw0ULHUaWYn9IDLnz1s/5XElAxPiL+fWEJTOwKGBp2yLqFi
9tb3D/m/kiTBb8/OBdNvwiJTpluTdomUh6h/0Ev39ym4cQbMSRlVEYtRnYwQ2ZGO8thYxLhAPX8p
ut9YpHMCRpXybtBkHNsooaNcHDnjiky4e/fj5SGwhbV/FE5LlaVbXzKP9enAi1bCBNTtRonu62Rd
yg+/D9KNChl8iv+eXB4mvIaQM3oloQCXV2XyB6aK+MghOjJmLeNNT5UQul+h6hDp0yxVlmb5Rm6b
fS6NC9nBrd0y3/HEl+pIx1VdJM9C/pguOZjd+N05ASMUQ8n0JXycXDxmyjpIV7+PmkxugNHInHuh
dmoGt48M0BzsP5hHpi6kDJvYFnYSpHJj2r/4l7J2Su2geixraQH7YVwse1p1VIdLeOX45KRElgwc
W7ASAjaGttpYifKWl26yC1d5t4efMLxDDHAdTLchzItY7btx6MDiq1Xxh7g2UuBBpA/NZ16+iiK7
CZihMyH45NK29j6DlgrvJNpWEdwtqfwQyTSQHXPYpeZ9BHGVb7iDaAZULWyAmIKYyufok6sPuc07
uz920nOB6hIuPbWrf5fAyAH/B8VHba1ExwimmVAxTAmthJDWFbyzD129SwhrBXwdLZEiwF4PIPVT
pAHTC4yEtPZPfXPKPFo0B1QQebFJ4ACjcHfMG1cYnTKSV+W9wi3z7CviSu0hVyblu/Zx+DaU1jG+
ATGUn2uzc4QP9EiLYZfoF93PsB2QUzJtHNYS/zDMlir5roA+W74zvtvSLiM3iTbRafKDTuGEaY1r
4wLloLI8afqHiL+WyjaHTi+0ZO9L2MRAqk+4kExxM+2tOMnnxo1KGxuC30f5ClmrrgGQz0aZjjD1
Q7JSvSqRE+NGhaSitGX8sn7XVJ8E+ugwgIbSNHA1AN9SQE/SC16sO6ADE6BfnbD2HiqmPZgIkDGu
ABlfp74tdzRNoCD81XWmZRrPPbZlLO/goENHzZW+42LjA4UH/TlH+5RyaE0w+b1yxJ0aM+McGSxb
mTuppGZmd9CZlPejwfz23JWvcQfNi90QnNvK5fVK4NDspIlslZkVjjYXVt25Gmh68Z22foYPUhK4
UHYIXnyQAeCOGlhjbnWXbGs+leQYSWx6g9LNUlt97l/bgHHB7k5afSDQRAa3QS6x1ldJZxnZWjIt
Qz0Cbapodqla2pMXQPK7PKiwuUwdA+5G7yFY7aM94JIar7qLGVBZgoYYSiRyuya9U3sMap5daQmH
BFBpk3UJq/O13q96c+VXjxlWULyp8NEX4E8r/uGlVhPD/46ZuxqGlvlnnG8GkTabEOh2a8ge48nH
Fgngo+ft4ZybZ3uiHotyPXpwgIvOFeouxIqgYp/SKHazfBfEFrT8W/KI4pH2hLJ98KxD3a50h9SK
Piosfp8J4AmPNpqmXY6/iM1DJe/on3nDgsoqyv1QAsRi9Vg52sU0qFm7ABPhfwr+RXOAQgpSJkVu
IVm+70AvW39LnmOI3BrrbnLUWcnfOeQ/TinM6kiM0aD+k/mO/rnPmaExkMs8804f7b7FdsIk7LTq
vkpsLFcZCk+febf2MNcJNZ9HZV2WVGz2fHphhgcEz630WVSrsXe9Rx46woDhr6RN+pWsjdAVDYYW
Ufw5UTqHM6ai9L6wW7TarVVWKhCYuRNgft5YXHoIh00Vu4hP3ooEXzqUqfPgs4fGagW1CY2GaCWH
jpw3tMBeC1kH2FXgCOJBrV4zgP8bWJHufdmFkgEEhEjllikrQY8x0cU8lC2DTATWUNcci4oJIOTg
35EoxE08p2omMH8OLCmVw8mtcD2O66qFs6NFJPjRRbtePkO7URPWeXpWCLTQjlW3zSO7jdbx2f+I
CCMoECpUVRAFXG0HT0i8RtFsIt9S+FpDsE/WLUqtW6Iwgg57yWQFcGkQe6g2rIbooMZupH96xYDr
7bYFahT8HVSayycOFU0Eguo5UazmoU8RgZjhAX0ExceVYkD62xGhCEWo/gYdewQa8UsfmLSNOJ3+
3lP72TymAP2OkMC38V7mUdybyb6U7LFm2fBoKCvwnaJ3Y+u7KEG3Tq0AiEgR9ITsQYRk57dqWPzY
AOzEabpSBdp+dIYddIyD75Bv4rfgmGNlxysTiICedbWdxRvVcNPIHfhxjGD0+Zp4tM4ozJXGlSez
4aEEmby7M/gl7TehANn1Lz3GrapOKBlOpfnQgg2gbOOLsIMJwT2EYxj+xVhnxnRKIoUdnlNc0OTi
bUx2hQaIwY5zW7uQc/sUfA7ytuxX/HNsGPY5JNisLtYtwS/oMGgsq1GJLbDGFU7VIAYFC1KQvLFE
Q2GdhgQGe7820TM1EV5EzQ6no6HiVFIgeOxnTpVgMvGiSYMoqHM3AYyvCREv5J7K8pbzmLbxl1GG
BxVttRCpvKafR8jjq63H9ETHGfyW9K5ah1bdaCvACI7pYFWiVaLbYEfqXakf6vAjjB/baKf5cJS7
8+td6J291G1AsDI8e2gOef5QxAeZuGkCA9dN3t7juLfH0mlFi5s2a7RDK+zToWG+j3dFiKjMnTrW
1mgeygRKLjgTwa3uJ2vy7JvIL6P0LnsvhLit9zJ4L1LzneD/MyRXbHI7zNvNkJxiz06NXWB8qGA1
FJtcBkLa/0ROEoiN5eHdZIKkz7RT/5iDRdyHkInDtlLEg4fLeJKnlkQe0PJwfKFcxTiADe+rArKk
h5AurEwTcj96+1gu9sEAMbkYsK04W4/NRVRUvGnnjn3umhBqbN0E+hqZWxcJy9Vurao4R96HHGYC
ZumMTXHHsTGyDDed/r0TqjVKc3A3O6Y48IVqI5XiSuxrFyIa6yoDbspMWUc0txc5GxJ9zZsvD98O
liw1wmOimFup7WpqQI0iMSTWNIi7qgZ/DJ1y8V7xYloLCvUEfWeGJ009GuIpkRBvcAgYAoGkSsqC
UN0XRDgGlbAiNfgGw72HGmQS4QyqdxrWQZdIltCvuSCxIMKHQJM2LT55HyMNSFz0iBgZiQW3KNT5
ociGE9f3VMtH4p1pIKcJHZWANOVJ5kjNse2Aj0LVAvydVRF/JJLK1EjflBw1vJLQjmOqvJTlymso
ABuc5NRoWprKDSU+jlmtZArfxfhmM31Ts+8s76y2kV2DYMWMyjYLfwpkRiLbVYt0FImJ3twrVbgy
m9egPprZNspqqqYSi/o7PyJvZVqA+ihRo4ishES2zIlTxI+xnFthcxbV8ik02rfBNLB8hH1f+DKA
tAR6tohvOAA83qwiMWGhL73ImYJOtv/oK/Bu6/H5zV4B1zDwBbdIPScIsNli6vuxE6P8DmgMHyEh
hy9vyoyVfbDJ8RflmjO1DFyde7bgP+VpuWsjO44PY3WvCK9ZcO5ibF4wMnmaonGDc1PawB33WJnr
XiZHtFZsiOBgHh8LLOCEP8jBU4BvbrsHvYJDuwelFL+yNP05wCaVg8w2wQvWW4F6SmGNmQQ0duwG
+HFPxYEquqLijtVBFsBvm/5AejB+SibSKiaEFWBf+iaKaH7+ECqvGYfgP0RMREgUCd8Q5KF5eZaE
o9G/NsVnrW2CetWkfF3X58L/KODt40V3ueE7urQe+asgffWGsQ2mANjuCx2/1GboLT0awVYy9hw9
J015FOSODUpHVf5pehsyXmTcWFFZUYVdYWyS9iyA+QAX7rxSqRi1NBm6D5gI45SBdHsPCKkuWR3U
1OONUrwM0UmVcZEAp91L35sGMaJU4ZP73Y9w/3tspVNb97QTOiuErF3i9+tCQWYYIHSZe0OLrDSC
wt1QPbRtQhXEPK/9TPwDB5MV7KIWNo0S2VcA/4o5pCgldOTQm8+n8njkZayK7+pctUugypIpBcQM
DH24+y/OzmM3biVKw09EgDlsSTabnZXThpBkiTlnPv18bczC6Ou2BrMw5HthdIvFqlMn/KHrn6bk
LkfiPNtLHSDyXTTFHPnzu+iJXwFwfOGpYnQtvWMzk4f7Ynla9Bt1ekyF1xI6s/BRxti+7LLmWZde
a10iATg0kuQ19euIXNx56jfXwSpAzV3+EpvI7nv1qw0jP4/CTc2qyZ1gjxp5Otmyngi7pnsPB8Et
G9VuM7TDRMs3WRUtyllQYyNq2PECSlrqYlUv9cky6T4yCcBNJNp0SroutY2Vnyylt0W2YBhPnBmu
ZatdC6PmyMboxYTJlNAxnseIxl09Q94wOCBvZQTSZF710uCdI/uccYLH5liijI11i1+CR4mj7zTY
RT387rdZfEninTY/ZVguC6S1bZisw+orT27H6TBRoySt000KNk/7OiGej6xHgh3YvB3JfeQutXGl
dg0i1xz8SlSqRk2yK/WjSungIZJdltsOew5LhUo9HuTgeVJPMXId5SYZYRblJ7WXcJuWEbM7ZXgU
6fNWEsrjrPSHXJj8kuawPEbuDCPaSCJXKhfQmzOz9a62l4o5adneVSRTfdvRAaYZs6Qf3VT7U78y
pJ6UGC+QoN7n42jL6qcFMiaQqlWrTXZjvEbAJOM4ds0OqxEFh9LgfZ6+xQIkmfwpSxtLIr1UD6h5
HhVqFhV1JsbL264FQ1pNTlOVjqmuRyvxxq5zJGlykmyH5hZ86ZmrBOqM/lwrkTfUorsEv3SaABlp
aqlyoqonvd4W5VNvRP5CLSLSX2na8jSeSePdhPfQsQqi9UAJMXRMmmXLiSt5levdvWlE2PSoHETZ
qalml2705az29KxbiWSNh7aDeKlIK5N+Q9IxWiRXWKI1nVwr4m7HoDQaUB6ytml/0GYOzTiRLx+6
6dEaj1budy0Czkl4k7UhT/WEeCIOENT5ieJR6qXKsI+XAJ4/KPJW2FNGh0wSjI0wFU5Ym6uJaRwo
VQpOxUuF2a1V9aXnHs1pcwiqTso5F7jInUnrbpsZN8Isu0yBgvZGrdONbnQv6li6eK7QwEth9rWO
1e+VeaKo+pyrNclRNXdomhlONJ6mAWF6rsOeGtkoauqs4aYt853BGkB/WgkJnBt9ckTYict0h+v5
OmtCvl7aDqrhq/WyXchwS+0maqQbVSvWQq3gZtVv00Kl3KHOxVKULARKFlDl2lmiya1zczPpSBzn
JEfMRNSGMkdOXKAAAtE2OWMiFZEmgugqgZ/FktMJ7U1vkvnU+iE2cG83I99aWKdecszBdFq6bWFh
Um2CUSIZSSSQqHWGXmWxVaViNXXCdoyDp2mMXoxxdNshc9S0x0MoszVudKk07L6UNyGkA3UmGoH8
RZMhCzOnRR0urYZTqVRAeTt+u8pZeuLHGNiKMqFYJz5ZQv0ykhxgqkY/ZrG7nGD00iqkqTFuudK4
QsXEN87yAP1TVDaMaHZVKthRjZ6F8Jzxf5ShY+O+ykSoOlsHHR7S8TbLhlfF2k7zJpOeBUFZacLW
mla1nLmzrhBZHtsg3Vq94YzRZ0I7o8tNrL8sN88sv0R6wjgZCmXhgniuaq7kVKH8LBwrRXIiFP2B
ejrHghlZIm+K0R4f6+NMqFHG1u+1wY1kRK402V+Uwg4BZtSzF+AxVLNXtPzLDEmKF2N9DgOaSBes
TJlSB+n03Pf6c9ii0I5UdnCv1ZJjZN0hV6MbHB1dU38p6rVZnUNh7SPNt+5bOkbtbDzkiCZC1D8o
4Ym3ZYcLAYTVaBvqeCX0AuonqTo2cFBF8a1El0VIppKi+Dyk+2XE4AAmxAkhSpVy7A10YQUxQ6Fg
5HEbyPHDuG9k8jrZ9IeAmDGnq4K3Vi2PRUlu1i6eNt5nprwKy8+uWO7Jxe5FVELbyXImsLG6wDJ6
2PKBDjdEWxwkr5g2gdWjpzE52rjJDWByxn4IBkKg5cjya22lK5xhHcsYnQICcBRMtjl9GxGQSrpX
whB+trKyH+ilRZg3WlhydbKwrWHsLM3ZGi72WiFa6YX+kJAdxKJ1CsbFkaxDku+lQNuJJdVz91VT
fQVC5w565iwdBc2kcuXHrmQoUDlfVbTECtHp0mFfnaU1aDRawW1DTzXtSj9TMjdIFbesRwdhMD/u
ZLvXtJMRPUXWbGuScGgX1amqYw04WPGM4hii+0zj1iIXjZ809XbJXpnYjvNdWel2pGXyPqlSN5G0
7Tiq9/OgHAOK3rTMbpAChwzW2ek5u1+ktyZIfyf/XRoelFTe6PrwoiHLIPfMXoUxtCd2pFSRp1U3
dWKBKooBD5+DBke2r7xEFTxNG24HgNt8M+1SOHA5+a0RHMqICi5ZSd28l8fGEaXM0Wpxq8q0e0pK
clEovAk6nrofdHOlV1wS02w3i+FKI4V+iszFpBP7x5PWlPuWrqxBf2Y5icm8Gah3FEsA0Fc7Yqfd
ZrQSrIzssWgrLPXKvSgH9F6kranUR1HV0XNeBLIk49iwRGP4ZVF2SWnq9FwqVXQbmqjBLpuJDolC
5hYV2aEN6CnShxDSrcGYVix6JEkoGgImDcXbWD0W3ATzTJ0ga6u0/EiwtByrnSjtM+Lhkp19PynQ
gc8Zu4l5owqUMo/uquhZQbIl6UxHxOwLXLadG+9KeewGOrP6eys1K5MsUMjIWDTmrhaiNcK+nTZl
K7i9qWz0vrANRbWN9nui8iIxBRCMVNOIvelSrvtqn6GQUAmvsgyI8+z/lw6OVh2ZSjoSDVFMnNbE
P0fJIQsKsbeoX1YkO6awzzK4VhptfxnibrU4looODfI7vVauxZIe9a0axMRgKtbhM0U5t4eXOfWH
KKjWoU79TELfS6nHINGR4+x7otGlGk9xzsXd3klV54xqd0+/PGtOtU7nPvwyDbrPIjoShbyNtcKP
hi9ZogMT5Ssj+xaWdWLBh6nyjVLW20g0fHRxTrqx70dyGnxcOfRnvqnJVVZsuiJ3eqoVeYQaPC6H
Bbtm662Q6FaI9LMrHbUn+olx+Njj8qkVb1US+TpUniEJoKvOrjY+l4Q5a4qfhfwlSCqi7s1gqn6e
JIwaYvKwXw3yNANxeHgR9JVMt1VIDynpmpw8t9JOAwOjvWniQY4pstlkVl2ukki31XY4Lst3HFRO
q1pugCnQVKmuRIguE2+guWdF4V4cuYiLkegtwL7Eu1OttoVEU2oYVzVhLs6zTUSClgHiy1saEDpz
vGFyc0khfdH4iexcLe5zKLTlYHpZ+9wv+E1Ob3mHVG5wqmKm+sUJ12K3jO8tU6etFNki3c26S/bm
IEKjIaEXccIQh02npkAvqLkp560udQaJPROguYhD9ibFDTNRfwVL4Fvm2uwamtr8hgZo1Ynep5WQ
2MV4Z9IYqDuaB9qu1YNtHc3bjnZlbMpep2a7pGb6Ayc4TzWvmno65GzlqF2V5eQIhuRr2AYqVH4T
zHfVbOwRw8pJZU5jxv6Uq36vP2pt7jZL6HYCgaDq3GlUj2LN7ER9FxaCjtC7cZmtSYW9VjwPk8b9
CBi4oO/WKrUdKfKj3Gb3evhp0nwdrNgrgY0I3KwNKDMzLFytIOEzvxvjrWtfkuhcv2SvhRKvihJB
Ck2zI76na427PE9csR03Wjdu09Y85KT6Iipj9BJ2NbKAaTFSQiWHSgSyFEzrzjIOGboZsrARenNb
BopbMwsD7uMaE4K41K+DXDJToBWeh8NhKVCACKN113Wv4jzRuE4fI9FaKRZFhlrpK61r3jpD4XLu
K1eiY5En01MxRBR551rQGGI/VxdKS5SmchnqnoijkYx9W/IwLOG+rYZwPeZvo1ysR7n1Zg2PyHQV
CmlkS0LkZdRilQSxWt+WM+zdSt4m5c7i6uqk22LYl8XrML2q7fvYoMIRvkgLooK0XXS4WUEue4JV
vCYSyyLZGp1b2huJXqyiYAVGv2Cglx4nTXIq870SX2MGuI2auWmXwQ2s6aF+CvMmZugg8/bMcRdM
Wwvomeq3ckzJojrGUH312bgqOVxoCvbqnZXuBrp9C4Tnh1R9GuiJS9aLOlg416KTEBXvZTg5DJjp
SUb+nDGzEifpGUPn1VA397EoPkwoVMmxcKO1NxLZZ6HHq7iDyzAdBWnca2W3LvTbYNlLuekFqfwr
GvfZcMgZfdV1f7BEs3VGudRdVWtuQhxnmYg+GotG0rh853lk2K30VE3Br7ToOXiD7AzN7AZcCxYN
CEjlU14eK1rZVipvydNYhtprKYyMFM+67D4bUj/Uu2MZ0Zkm33QxQaV3TogOHiIhgwJ5oxNxI6Vd
CR1QCK1h7tAwEWszDhQTDK2h762OXtiUvizfLowOrcozydMHS6ztsU8BNU2PWpjuk6F4N+HTT2nv
RZa8mfl5/m+sPT0lWDY1P7sI1gA/RYEKnzDSY/Jp682u4p10caE5Q985elA+LUCWMyP8iBJtIwxk
gIS0Xkw9K4TsQqcfySPmHfH7VBlugGqBIiPuUNH91+l90wRBqcRNQ+RgduiWQZ3KZ29Smnvkwvxe
oZfIKJGixZOr+W5qtwzUN8gNnKeRljkzjZn2QdQD5WtQasrfgNHp03dsvoTzR8EotG0lr9Oqdb6A
OaX6UsP3Urqtkd62htXMWjbjwWIYpHaBq0ADMgXP4J9Xy5fCkM1aZvStDU8jXgn86ngm2AV/n5ue
ng8uwIdcMxxFWtyCzBMDCEZ1ebHPu19D9h73ta/gWdjBymLqa9JjGyiWY+NWyY5F9B5yVWA6Ykf6
Z6PNJOE946b8XgoDVxjJUqcgfhgM5nFVIfj5Eh0jY9NXG7rXJVObsdu0kJfC8dQIJK2i+SzEaMKG
m6XyE9lY9wKNh7Bzi9pY6cwfpeRzRHLPmu4ntuqEsECqPs/qrZr1J1MefIgwbpYjZRBzwBWGG3Hy
JHOT2ees00j6lZQmsi1Uqr0w0pVCxeuXjUgmIGTbYdwNo+iJU7PFHXNNaBT6sxHz8K0T+8q28hfp
IaRo4fpKNCxk57h/oIZQqcrjTzPFRSlRP5XhXC+qBTQ60dotS+EXg0n4FLFwWm5RapUcq0lWE4aN
ROx92aW3GH/uxzbdm/riRzH7eBj8btwJDbWpFh9yXdlIPc48xMhkoopf6nWvausF8Vasg1Xll8D4
SnlMZ1K5j1b6gLcUMoCQlH2a7jvAEGNPrXkCRqHrt1p/rMkD5HA6CUxoBCZ/6fKZtM/W/JwFX9zo
IASP6uD3EUTlk8YEzwo2erovUIQFaNpIFE/SDaABqWF+V9+Ywo0JpswSN0K3ncbbtDmE1VHNDlJ0
iKWDOH/ymlyxuW/72C2t0Jvj5C4q34pw3i9iggwF1AJrTl7HSsRA8lOfX2ols8FP3pQanZI6X2VM
K+n60QHU7+rGgBR2H5ubKtqKNVNfKl1vNDG6ie71BoUNppR1eldNgn2eEiyTaiN2TdL8MNLK6ZUt
+zawsFoI79TkrqJpbdWPlaHf9r18F0r5KVR9cfQr/kk3KKyi7gb5N/L9FJD7XvxM5/KjLV4S4XZh
KmMZ6X5CjTeP1XVEOLFgkAnVITPPbxXvZuUooPsPbKJ/TNNfFZ6hS0hHczem1HVNs5EMgRMMRKDO
h20kAWRZjO0S3p5vRz2XGGMXUJMS670v+9OkNuTJ7dvUfFr1S2VoHsaUXmgxOaufdPO+sArGeR9t
lN8uoeW35wQrK9xq6XZtHmEBbG4liihV/SqJhLgwd1tDJCfOrW0rHk3rOCRw5EZyEhEl6KhCmER5
EIvOMQrNG4PaD5NnC+ePMPHV6t1owWhpyjYFjSyU+QfXP1Me5vdqjJ+1I67rAuWrQyLey+aN/m2k
nv6mm4xAQocoZ9BforIUso1U+3W5y8XZxRJhHmmqkwQ7TV3RpNoVPMKU3GjBl5yob2l211LZyScR
EbEnMpNB9lTxQwHaIFLDw/bT5WUvVwFjE27rZy7i5HGxwPpwy4TJnTbaTftZG71TZb5s+dn8Lhmu
8B2pXi6cutTvblHclE0ycGf5lgC5YHvaOvqJ20Ogc5iBUXCSysPBin8kn0zWGJ9ygErswgV6LXfX
47w22bqtA1o2NA7gZIlsGVra42aCt8jA43sJ6KSuhNFPNWWtFgnBGqUOu1dX+ketyHbYOcH9QJOl
sp5yJAsqnO1XZFRLtW9L/goclqbbHvqiWO4Yg5LDkm+mmGLqNPCehdRbsvO8nSZm+9a+B+lOzraA
srV0T2etZ7wnB7v5CUP3o6nc9mCikGYoDTeKd/34mCFln64y2F6JU0l3gngztSRyCFLfhuW2r6gy
6JU6UgrZAlGz+HkQNkb6weXNV9duixfUdqp+hWfpMDonYJucIMKr9tFEelZ8oSRI9dtuvNWot4eV
1EPs4Xnlx4lagMxcJBewPMJrWvpdtSe1CEBJpA5Y6vg0vZXDenk0q5VqPGSaE1Pzfreoav4kKiFd
g7tdQEPVKGybfgTuNm+Hh3THCAXwRLbT76M7cyd+ULrrR+sHet2177oAhSbkUuQpfJfZUgrshOIH
8O81QKJ2gQgV41gstZkPHrfx0dwON+Blho/qeb5hX70Pt6TwtWhLv/6N5Lu6Zufn+wOlX0xGLDPN
pefjJJsFW9N8264jlzGbHe1MxBi/f/iiK4BR7YIOEOa1MnUMM3algNOYSkVC9JR0ZtCY9nRh70s9
ncJM9nLrywym+3qmCUnjJALrktJCAs3KIVLtH36d83v6L2zc1C4wpShZaVlyfu55Xa467+XEdMY5
/2Es4h5F+/Ynqtm1jXIBMB3SUTfTkvcp5sdIXbfGT8yWq6/uAjVqLjp5Y56jsncQAUw0G7ryu7Mq
DDvSPas1ZD8YglxZK/UCzB8rjZkGMnoiAx46BurAinmMg8Suq5+0+a8xlS+FXWMx7IQhFsadEZwm
wE59Ka0F9BQwVbRNGdmgAbyhxPUxYWdDq5SWN9VvvRrBCk6gQkrtzjrrGsvxSQ2F+zqgbdpUtNeq
vZr/gBX+rWXylz2jXsQX6qNFjEJgugm/odQhmcpkTA5g8+NXi4w0cfqACGfU3wza/QhiBlljij9G
2nNsmxXIO7gJtXonWStR6tx/7+Srv9VFJOLNlDSdLJiGv0XCt2eON1h4j/wdp+XFuRGc59Dp1tHW
+ukrr5zlSx3ZGmfzthVh1DGbJQnwkNaGWj65hg1MdJPtzyKvnNj1mVTVvnTflFnWrXkCF+SRSaz+
/eDX9r96EbrGsimNZuG3eBpcMFjrBRpAaN/gduCUXuX8ELiuIZ3Vi8BljKmkCpY+7XaA7uxq8yY7
J0ZIduR9Dfbns4o0CjeZuz3S/Pqw3F/GD6t8foy/7baLCGU0alqPcTPvVAaDeZb7+LH8gDe/umcu
glINMbxY+uiso8nA2x7Puvmv+DIeO5C1yVF2GTbZ/c7YpM/Da/6DDPDVF3YRsCKLEjkcZoiYKzC/
bku8zZ1P3a7sY+f4P+3Oa9Sw/8jJxrJgaLOBaooKL1JJ1tyoQFMKt5mAG5UD5ZRabrRU2Ndz4veh
+amBl1WNdJcFe8ZllbFqZN+gZdr+0qmLYzwDZSYZraTvM24jETREPk7H0CKTEgf0AN8WsimrGG/C
Rl7VdYzkXknlIv2QE/ydTGVeatYacsKMewTTURWvOlPTUQHYPofpq9zLH3GlNb/HUf8+VdcisXIR
5OZUy/WsZtsNLrIBzuBTo+0St13HtwgsbOVTcEKr3U0OdeuUO8Gz9uUP++MaVVO5iGRKofaFpMbI
rkJJQtjx0B7ibY1myeSDJ3S/Bj9fq7bJ+dafOwxu591ZrwIhyXW2Bl39/zt3v7fVHxnRoKPqg6z8
tJvNwVGMLnK6hYnSv5f3N/vxL6dauQhaGqxESdE4eZox0wS5A1Qtqg89III6oe+g0jVObpbklYFr
gZd38RFFH0wpuT7ow53hLz1Dlek5oN+pth+mfjSTbVZbwFsYpen0lwUdr6l4NUBYlGjL6TeC8amg
LaYPbsnmLcpHLUAHoGcm1n2oAGMiRlJZ+dLF4JT2lvgRJ7exCdXmRlhu+4E7JTrFxjOmuQBUvup8
PFnBTlGPNUN/WdJtLYa9GrwF9HGlpL/TjXpbGaadxoxeMl+ao19p9o5TGSrz61xhIDZv/r2U16jj
ykVg1mNd65IeNdIaNAn9DaCtmZvk4ipuv9RZWM3ReoweiyVfVxRXqjC5Vhj9kBJdCc7KRXBmklwK
I6Sw3VQfwsAf5Z8utfMH/G1/XERmuQzVSMjxLNRsAHvca5PNi3VfG1u0f/174X7vtb99x0UcVpFe
aMcGMnIYPItAI0CflwVG0vKCEoTuWf3kt33jqSYzvHn0hirxAByiiLaJ0o1V+WK31rJ5JcogwhAD
zsr6lGjqszJWd5ZIVzXTb82CXFr4MrG9ldrc0Q3hxaJ9Sb26Nxh2BN1PWuV/fxGGeRGumNXBsZ8G
vDGj9dnjQelM+9/LdO2TL6KREUqxquTGyMj1kA8PObjpf3/w+QP+u/yGeVHh6ZZSjoWhj7sUJHWO
1HgZREhuoFdZiO6/v0I6b5e/fcf5of4IYiJTdYuFGXcinrcJ3AhdRFix2aqJ6urgmRJgGXqjMVE6
q9f9ENyu1a6XqsYM4cZiSSVECdAbeqmxpgs2wcZYfZqkE8nW2vwUo6+lEpcax0PblmkT8U1PZ2fn
DwYpt5H7+Ro6qce2/mEVzy/kv4to/hav/GMRG/z70jznkIPPMJZfUPd9vZl+aCBcXayL/RW3Y9/U
0jl8rer3Co2eGteieF34o6d66j65DVbJ+t/b4dqDXOw4yhM0kyq+aiRSVgwlOqW0pfEHNuAVpTZT
/s9mW/Jc7DHjopnrqGR1Z9Ovwn7/v0jxXHuEi2DfCnLRZhOKBqlNHv72IZHqT3Znf76ezaJ/ovpe
YxfLF3E91cNWGFoepURYylwjLEX4nRz+wDRGpee5IftIvZ+FIa5ug4uAr49tGYznxXt60tjKJ2SG
7j6fibaoNP1E976SQP4uA/7YyHmPppka5Cze3HgZ6tIGSMD6cSwfDbHxavOnWvTaTriU5VQTASHe
TJl2qOqc9SMpxlBQd0AZ/BRi/h48zd/yU388SjKEuhibbOXK7Z2XN7ALBwx5N7W7OPcgDtzo8KOk
6Xn7/uX4/9aT+eOr8iZGq6GkXMH40GXM62RuuZ7sT1Cpruym3k+Kz9ce6SIQyFrYCKMsM8JSet+K
F7+vT9OZJwbK5v91/n/vvT+eJJXFOTKlYtqBndfrM0bHlvUf5Cuu7K3fEfqPz+7FJFIEkFm7sa68
VH1JtdtZbV0jD30RTEgwBT/le9fW6SIEJJk66lOKFg3XFm4qj/S/oeNETs7xfK43gTKhHP8MEexH
5aC/36Lm723+x7MxHxz6uZU4m7MjOjH9hYGGyvv9j87eVxopv6/vP75AV8syNEFf7J7I4Bl80GT/
HCemdtjynStjVNMeBchcBUCt9EcxmiuxVLrI//QgDBrpXIfHqZ/OiRPoT1Ldr/69166cGvGiWYg+
d1CCXUHXTN8x+Z2VHy7ja4FSPG/AP9aqmhONuSMvA8qAJ9iLVzxEyBiqmwZhOc2Z1sXqJ7WeKztN
vEgqET2rZRRxeQb5VTdr0Fc3C0NgAZ7evxfpyhsQL4+8npohE+fzIr0szMmV+Uwgu/v3h197A+cv
/WOhFG2ulbBF/S3JpBhIuuqWoMH//dm/L8K/BMVLefpQg0Xam/8rp1TsK7fetX7lBmt11a7LR0Sm
N6O3bKVbOEAokuenn1rE165m8eL4mzpW6fPMYylc/4qv+JlXOnc0pJ2W4A9swwGGswvufvpC8/zB
f3vUi1xA7UbNSq1x2oktZDppdhPAx1O4T0LwhvFXZmCLLUKoZJbRZVSeRb+CLaArAEUgVYf3S1Ye
p/TNglamtQgNJAi1xy2lt+4V7esEhCIahe0iNwyKD6qAAHqT30CfWKVzBp4Gqo1krEzsZKVz7a5i
1zKefYsLyAjHtOsdpSgx1wOfksoOkn+7HspFNlibeBjtkl+oj/aRAsJDB/65AIM13pceVXrxRgBo
M6cYR4ACCMGTRkhBzagKDELkd2dR1QE0e7vPwnkjBsWmB2+yCNBDHi1QpLn1qyxx8xP3BY0yJXkO
god5aO1+oRLUj4EaIzb48e/d9vedbFxKb0ZJKMYphfauCh46+F7CD1eJfGUbG9bFZjL0AuBTH6Jv
1nwqgGyz5naRQc8b+V2f0zfP6q3axu4wh5CgDTtUGQ/PgOLaMH5Q0CM0z4k062vcGtlbqzO1UnOv
K7tdI0Zrc45XmVKc1PwzhSTYjp1Hvbc6G2QUmt+2+9R8E89wy+kX/nJDDuAcul1DBRi2e0ncww8y
yn2df+Mn5lTKETPGGvI0wzAZZJYFDblug00PRqYzPjsRdUch9TNe89SXfmuFAL1y2PPfkm45nS7Y
JryMoMH70BBdNXuXw7eJ/F/BOmScwO7FZ6TUeOz0aZNpoKNvylzbqJGnLqYf1ceo3BST+jqkio+k
EyiuHII41slHE5cRSQJYLpXtQ6EOLnqW3gAtKyheDWW1VDt5eDY02S3B6BnVzpoDu58NL8ZPpN9P
dbQRzihfyInpvFGKraVmgFIQ+cgWLxEeSku4yXt825nPR9hXjhJ8fgQnJtBbuuKqq0pDesILYVpJ
I/yLMVz15tukg7RtIPyfiS/15GXm7Ba4VM5K4metAKS1vk8h+gSz5ucVQ/ZKcSqs4XqYX0rzPqQH
OT0wU4OUHCRIhXwoubSaYGKq5rcVfaqIvldneDS9jwIeugUCPwMwFIiQr+p1Z1SuqRlflYIDjjmt
xES1i0HcQKp1g0JZZUaxkujiDSgGFD23u56DwAGWFaLGO0zeWAZ3ySIjNIvvX4YlMCScoRWerHpx
1Kn0LfFUo6sSJu5EDjcJ99GcueIieVn3GKp3HWP4ZgaTrH4X1bxZRADI+uCUSHMrSeHlPUxPwLQT
iPYl1VZJqz/0BuAmgRcjvgpBvA0gMZ1Z0o0GOTf7TspDK90Gza9RnNdiiz6KIf6QN2pX4+tF5YPq
nyRRw48o2YOlFD6X5TOoviJ0SKNIWI+DAo0CHzYztyv6lwZwaHXJV7N19q6StgVubLm47aLAkVPe
IzoTRSDRmEclQmY7WLdCXQE6oz+wvEnKTYOOTC2X6yUfYPEzj2uPXbNNRtUbw2yVNzRfB1BFMmQ9
w0GLdFeru6XGYY3EIq181LK2Qoh0roVoto6NZkd5VhjO3PeO2rIJ6OAaE8wODWRK7GX54OHqFViy
G0WAcPpXJIR9VQxW1fyogZQZ8vdS/ghABYfA5QZ23Z003avU5lF9M4LjSUd4FoKJeRDchFLz0rY4
LZW2D2PM0cF2Ysluh5LlDIVhDxUSlnitNZLg6HATZ2zgrDY5FvNL2ZpY9wSbDHslNW4JYpoXjfop
AvAsYsQ0pso9Uq+j+SJJjHwmFK5KxdMBz4tge7P4qQT6XjZ4znlJDTW98ns4m+h6u4b1Zi2QTZid
jJXpWnqD0kmzL9MKd9ZROZigR3tIDep8GvKPuQhh9fh5/TmV+7l5ikTTqWXFK81j36OsFa6A78JY
kp5FgfDKw7ezQHdcf1JjwU1zHlyMv4VuWJdV/ICpKN687V3Sg6MRHhWtvZsHfB0Tw1VHEwY8M4P4
JhGPYwuGSlj8AfGKMR42iTAh2lM6TQrmyNrk5Y3V1KvBjLYTWm7qUZ3gYMH6NSVhfabR6LNgS81D
nCv8KNZpxM2ZgExdK13vlmK+lYLW0/S3Sryv4Gv1zNEQPRJFP+vzVWTAXdZVZ9EbBglErRIwu/7d
DYGXtymqLRxhtu2k1neWxtAW36IQVJ2Yl96gxfCE3zQpdfXmO0C0VCitYyb/qiuUeyowaLj+RpNd
RpadZERko98sNNkhITpSfXsGMg7ta5flx0b8Mua7lKMhQDQUhIOVdIdKgp42rXL1RRdHtx7eW/NU
9L5Y6ce8GDaDXK1KcULiAUXy2CceWxOSOSIse8M3at5BqjGC/xRHsOnj99DUOxT40Mr40IsDDC9A
7Iojpjdd+SnUh7FCb5iwspQrjQH4/3B2XsuNY2m2fpWJvkcPPLAnZuZCoidlKMrfICSlcsNuePv0
5wNVp7tSM9V54kRFsAhKYtIA2/z/Wt/Sg/ReZ3xLwifs/0tTI+4eV10W3gv5ptc7V7KCMXiye0Mi
Z+vyTdXXK5yASzf56aHmckFO+fljV+8d1FSF775MCaLQKF6G2WsYViv+9U1b3WfuPOx5nL1IQBNr
W2g7MtegBY0Ln1VUEv9s6jsykJZ93F00xcrRj6pgPjHxtXx2FjVLTM4ll1SvcJg24lKHX2JCKm75
MNz7JF376tNTm6rDoYz6f0rfTY0cV6YECzjjlBFhFiEbS+mvdHuzPnhCQXTAZOvicAva+0knWxDF
MD6gGOtN2qPScsSp8/Y1wnZscEWE23FjFcPKrdyrFuW7Vz9raYIAA+mjQjKrgCUNgDHc6DBJ+Rnb
OATbx3goWOA9GQ1CYafYZDVv55P4AdBlzW0xixHMH9lwHIC22BGVLbyEfbbpjNMg94nMcFzsRMaW
N1KbBoWONxjbYjx19ptePo+4UabwXbg23AzaKpm7sUH0s8W40PJ8KVvE0t5tQHIoYubsWKEGs8Dr
+Gjx9FHtIwNKg4lnpmseENciIPfyZZ6En6lhbav6lMlnGyJlE2CuZJQzmqdRZVCa5DrNpw/Hligu
vE/fEBea07DiCi76OkDHn2sL08TuYL/G7NRUimQ8C/ejrD4yXJFjloHJwFhKo+1d9i28FWsEHYhc
JKVA7uI0zh0+0wY7iKrS26pzt444xvY+sIwPmhuLqE72rlpZEZ2x90q/Nssn3Xjx2vAujDM82+qQ
ux85YtpUlOtKvpS8Aqt8FAmI0UBdiUZiVKXV0j20xb0D3WhU3rKf3KVM5hO22A8GUnDzqqvezW7n
I7qeTHzVYDr1OMF2cJ2jHR/ahyh/d12M1016XU33lfai8mlBl/KC/vBi6lDtXQGmuBgMwmeb8TIV
GI/FPRPnRker646Mza67G6G8XDRuxyRnrGLyQSMzWgf6px0ih4pjWkEzlxsNjSvuy6R6xzy06rGT
uQwMWeHzGU0U9NGkZtNPMWYrM/UvMjTwLkpH4kguDZvlMxQvUlID9Zw7r+YwXEXAnywZ3qcRNZq6
ozzUIf8MDrI4BuAGXIcMxsba1ugi8yvTcK6QpjFlz8+muGKb58pwlkOMyCR5mXwWKoHx7tX1pq9Q
v8flLsDB53QYOZMEW/LTmGsrowfq4CBQUbQiog5iVIhxRNtLh0i18OM3u5Rz5+Z/2yl+K6jkTdgm
RUgTquSUDc1pFSX3lRWcRjte1+gqIyPjI9NWqXdTFtOhLj+85E0yCpipS6I4wInuPkQPWfnGwqu0
hcTUkSpBpDlq6+OEa6ufrpncUJe+aC1MLSe6HKCQadla6GqJTbcgZs9y6cYK4ozwK2SA1yq+bB9/
WeSdRLdv2mrrhdQCIMMI8aYHgHrK7meqeiSMW9d4quKXgS1QPm2daNvDCYsaYtiZXriyx+gxANci
cnXr4BCOy0engMWoTxdRjueNSbXU4q3feldxgmV27mMvjJnpleMXfTEN4DUeaqnhsg58vgAs12kF
Ami8juksMx71olhUiKVzNH7V60RNQXdWOeZGkUOBcoOHQM5yaqBUibNotUOk09D2M2x6wVozjcPY
yYsC0a3n/xyHH6l1cLnWtPEkq72DucXR8o1lSmZzH6eOdxENVwS38+qgzeR3cUPGYSpXffouo+cc
h4UWHBTvWi+R/iLotUuaMulT7L7a7V0vPi3kwtJoF7FTrWMuGkpoWsEyGydrlPR7y19rLuwzSz9E
6XXKgBhkwG/9foE5fFF0dw0uzBiJto83S5prDVrInVdjJMbeAguOGG7vZPFFuinZ4DGWEQyco32r
9w9YhLxuV/sQA0jcHMSrPrDSi96bTizsCQRAfPRN1tMfaddBL3nU9WMo3y37quqfgjJZpSkIK8a5
lpnGjrBK3REUCxOmp/e4IdVnEUKhiXHAZlHDUOZpeHwh/XciQc9SyYVHKqQWyyVD0Lrud0SPrXw3
uIs0cxmx4quvfEYzkotx1eqHJkOT1Ym9iVO56aY3XHJsqL2FVzzm9atw7zRxMtCvV34BqMt+Sgv1
atsp5s2XlDg3dziiX+dMZghU7Jw50WrZYe+/tzFWwracvey7ABeMFZn7AEdFpMmTUiVepvbYWu5t
pMP3EcYiMrvLwLjD/nZRsVoWXnDZ2A8W2gZ94rf15BBYJ+wjdXrXACOhLDdqDZWebN/b2kIzrKsE
6MhULLLi0SpORUggPKPQnKm54dws4ytFNUqdvHbVhkdNezLVwemv6+lUIZVIbyp1ksPOAB0sntxk
76OiKd8knksSJxYkIxTRITbwIQx3rcSe4x8D9ISddtc2m7K+kcC7ZJffebZ8UCQuwY4zcQ3Aq3AW
irdUgFixABM+BsT4ssrOkjU/GYtjBEAKx1mJDiIzPoJmxA3cjWwMWEaIa6vY2eG6UlxIsChoEFcl
qD/yC+VllixC17n06ycjqekZmkuBasMp4nXX1Q++Vu+N1kUF4AJL/Mn+OQ3riworeFgaDbJLUCkO
dXIPcKIf7DCsYXgMWbW1C5PiiC0oSdUsRSBDsQ1elVmz7NDCIClJJGvluNu4rdgWVQI6bNcBzCCf
UrOX+ZAuMrFwvYidgT6HEl9qSE9EtQxapPOs5wvKWehdkuYWHTiSqOtMYK6KYB2smgFGMKWyhhHE
3/rJrsuwiLm036cQU8tFEL7VCmYaKL6YxV57at1i1fUJe/wB3xRCcnxf6U3UPaSzCDXamuHSAPJo
GiBNcL0Yrn9XTMbFwPmUtCx8KLGx9YanCVtUEVLEB1zkLg5rGmJF+ACqawHjYUtk0m2cflTTNiKz
MaiR0DyWyjz4fgfwxtoN8l5ryIz1ylUAHSQDimise52Pya6OeRBdWeS5Ns51O6ZLsnmXY0/H0k2X
UR+SQ+dvbV1uM2MjqFhMNcyIGAd+sO6dF80Fy210i6j/iIfmPkKzaW2t7KnzThFUzFqop6axN2ku
t2HQHUw24P96svwLkZcnvvUHcs8F0uJzjeVLteX0WHb35V2wmw5qW2zrZbCGlnLEEXRp7LD43OX3
Ymcsq+v2UN9mi2z1u5b4X5STve/JS73Rub1NhWjvt82DK3H6ZCY2V8zME61XI1irRl36GfkA/mcZ
gOKo8FUjkuyxFfSld4uK4y6P1WUs5LUIfv7rT+d/7wt44lvjoZpEibPRJVoN0Exs4g4W7EHlb1ua
f/X83/oOduJ3XZl6dE9xCTWT/gBDNhwZWHlT6XSygAC09tamVkAbsgZ1P1WM6fI1Gn+zVvqLLo73
PbuJNN3cDQy+fssAU1TFG52y3uBX+KrVIsAcXtnugpo4cD9nZbKeLttqCX2BciG7Fv034ou/rP9+
q+3r7ij1oBiQDZnAFhW72fK+iVqoMcww011fPEuoelYAu7FpNhXp6LUqlykAkZ45UeuxklcxLLaU
TWAeX7qsJ9vm54RP/l+fCH9V+f5WG6uD2BiaBmeyFYEMLC9gIf3mAvyLU+BcjftTd0hNhu6Ns/rI
RbNqghFrKYaF4Ff+9Qufz6T/uRT2/G8fLAvsMJuQDbLE1i+CYh9OdGZIzSSN4jf/wl8Isj3/22cT
Bw3SaMfiHSQShokOudTY0W8GGiFPRiRWZMqussxet25/a1Bi9qt03c6B4pG1ANu2aAtIL7G1BVty
kWjmJ1qiTQNHkBbTyqdxMjpvnqlv1Nj+pnfpzBuB/+1T+bZBKEPimFqbTyXEZt4O1qGu8qVo+i0Q
oy0pzOze1FLZp2iMPpzQB09yclr7UShv7Yt0DyovIwh8sJAFtXD9VgkE5tL8KWPqvckpDMVqZCtp
EE7mzzNARLW8AttUs3Rq4MoE+qqyqpWbvnvja+JQ3OmBKY7Jo20GaxLILiUUbMY+DDf3bp8u4xTq
xzS8M609Jc5Dpf34/zo5vofWjAl2Xnw9/d5IyVNlid6hGRjN2zT8PP8D//4x/If8zG+/PtL6v/+T
44+8GKtIhs23w/++ij6qvM5/Nv85/9k/fu3XP/rv67cuUj/z77/zy5/wzH/8y4u35u2Xg6VqomY8
tp/VePdZt2lzfnpe4/yb/68//LfP87Pcj8Xnf/3tI29VMz+bZMT72x8/2v74r78Zszrg3//8/H/8
8Pot4++26keuPuvo7X/8zedb3fDntvF33TSI4nAcnYvGZEDoP+efCOfvpm6bum95BNVa9qwvV3nV
hP/1N+fvrq9bQpB65xm25cxutDpv5x9phv53oTu2LnguYXqm7f7t/764X76gf35h/6ba7DaPVFOf
X84v14bvCv7TXVd3PFPwGr9HhsTKskc7dzjb67Z80B0tw6ycyMfzvdwuta/HzvekIOvbD9+YxM2H
tgzrvVf5ZFrOh/18mE0oqcPRP2BbcmqoiH281Cn8XMRhaTKupzX8vb6+aYcm2WVWdDLH1sbvm1AC
nu+JvA/WeI8ptXVTSvjkhIWA7tOhFTpCaLalS08J/SDmG1Ajht9etzi9d+HoVavJC6uHavQ/JG4v
P6eJEUYGPlMsbabjhddBHY5AbOiazY/rUgN/0jH7JK7wH2x6c0kk1iMt/FOXVOWxr8M7UEnW0+hN
8baNjKNpsph1imJ8jmw6F+BKhyt47f6yt2U6HHkleIatiLoPZtup1/bx/GaHvh+cixhgbQ/6qfJg
y2u91j6q6uTyzp8q3XQP8HHBRmf1SnU2iJ/MweG8AClbrd3EELuyhO8cmvVNMoEGG1NK2kYJCTAz
IZtXYTJe6FkwrIwkOJSNr649E+gECC9vUU5MNKIu2A6XwnrKkXGtRtV2q2p+azYZ5xepqYMLCKtN
qVjf1vNN549PzmQrWp29nVyluvfqeS1DhD/Uh1oZmFb7IUK0TjdoVNFJo2phab1+VU46TRKrDt/1
KlrnVmQ9FQ7ZAl3lvvYkQ19X7kpCkT21sd5egWXuYwZO4Dz62BmXGVv128mCvYy/i1qmKvwb27UJ
TbVqJ/mNiNyaZ6x/TgvnU9+zLU83UETptm1+m9F8u4o0PeDUZ08wfEzUEurAHeCkcM8Oe75vF0hR
IK1HBHHJgwpTa+1O0N0qNGqXX992nxvOgfS+hT8KlzOOe0Xd/HHv67H5p/S9eezX35MRja1OA8KT
UZe7qMG3PcRFkRySuvtNt8/+dQbkrXq2Y7ItElwnRLF9X+GGeme7ueV3RF14HqC1ceWbLQ2ZrNYF
eE28rlGWbHLi2p6zuAWs61v3Tqz3Bz0ftOvW8beaKeLDlLTiJlKxuElKooTavj2VkfPHQ5HMb7nu
uRjBjFyNtsNlR9Tgs9GBH9XyOrpQmnUbGJiw6zF2D52X9IeyT4rlWFX6Uxd4t37pX/d2MD5rfMrK
T9TP0W82ylXR/Z8G6T/GwT+Pe98yGucPxDF923FMWzimy/DMufGn9ZjhuFnAwIe5p56J/6JiKyzH
7CPwhu2goApWwn+th/617AvrofHjDRSbu9GI2c85FQufQvz0KqM6Woq63dBViPCEvCqC6c83mWKr
gukwWo6u55ZLhy7NxhrZd1d9nW2CyRluNTsZbyFx6OtmAsx/fmxsSwKYle5sh7IwHzgvO+vhfHcj
VQUJS+ThoWu8+uY8psoWrE4dWfvz4BoUxEvZMpp2veMd3Np0f+hTfTIzPX7KvKHHWF7/ZuPk/7pg
Pn+c7ClN17A8Vzf17zbjIKg0K7QMbdedr2giScGqkJtOPymHxDSPPEZsPUcp+dhT2aULKlaWSyaW
k25GrfeJAqAcFQChO4UGHOIwyVehHItTPN8A1mFAd580Fs+Hwkp2eVVhMjOMmNKZorWTMHIeAzXt
UkNXV1Jr2109w7bteazm96mi6k+Jiog2MIedH3nVseoo10QvhaYRGFCI4TmisTlEKjg6dfyjK3Po
z5EgQ0QNAcyXxP26V833bBO0iZNQee8ZCi/CNBmfK0fj+2U+36gA6lo6KUokhngUYkiBYKTNnd14
8tobIsrVgbyifwQ3y4L/kMR+/uSphpUkfGig9xxilaNCZNTyKkgpu3mBPy5NaPl6pawHeOzyNB+Z
8xFfibyupXCho8ALSQFU84EZ/v5rcP3X141xtvH9Mmh6rmHqhm9Ylml5njtvcP504Qzj4PcaeKU9
v5RvGQinO1zBS91LxKq3Wpby8B3TbnytRP+gxySz21GwlKobn1DkfBQ5MTBWHVwPxuCcaplkS5Ea
akVCGaiInmwfOc+ZJTWrRTaatBDByCRL2xBbbXKhVdOZeHUd44bxObunXp7vvY6KBcatdL4AzzfJ
qMKroEr9xddfNw0KBKox2srsaMdNiVK3w3wjE4dwd59/oMtoV8p0rC+tsco+ClhGmoiqQxXCQzxf
6K1v4pifgCuUU7Lyw+JNjlO6q/Iu2AeTHextCYgmre1NOdjGtvJT5nFd9dFxtHJCHFEzWkHfr9Xg
vFN3DZaRT7SI5mgk00SWO1wZKl2dr/7Wtm5pYA+HIQp+pHoR7gd0andFO47HJlsmZtDSXyH99WsK
Mv2p3qGG6a+mPNL2k8UO0LHsfqF3oVwlmkFCb7pLZavR1qA7Kkt1nTfw/r1QhOzE9WERoVV4ygsm
Oz/gm9M9En7Mqbo0aRUflKfULhAwPrv5ND7fBGzqLoXj7hUZLqq0CG3MrbXRkM2j9OKIDe16bAzt
ccpwSLshsSShGcknQ9MhPLfCx4pEDy8WxRtCh1VoW+MrkNpqAbYVYGGgPzahWkV977LumpcImgg4
ieYzQ1W+s5zEULxIVcD1C+ynSUjrYYoD5/I3J7v363aa/DQXL53vwLw0XEewlv/1ZK+EN2aGLVwk
Uy7r4jgvs4XegCHUSmJJdMXJVAknPDiNsq+jnl6TNqQgF8VgX6eUrK5Ng+TyAodqmj45qWY9UX/B
5uUS/BHJlEh6S6+XXj0F9Oh1cVKThKk11sH7FILqd6T9M9fvRNE7iHoZNKf5S55P3PONrvfYxcoG
kH1KY20Q/UdW3IZJ4P7oLRNS6ojucUjzYGaECUjOG7+Ki5vCMsXN+REJJ3GT9eShdIV3W9Lu7NN+
fJY6CiYC0uSN5xfWJs9jVNidDXE76OM19L365ryw1eLcPtimtY9HkT7nPUMWE9Uf9wof1o7RTLdG
olurSTb1zkqi9CbFhXkZwGGNI3ljJRC5bRPwo91QBp8eMgFxvhFZeYSP+zi6A6DUvDQu8krC4qy9
uc/mGtQVqsG7cvXUv8px1C3RWSTTY51VxU2nMtpIUXxQTl0dE59kEsu2o8Mo3UOQd+Gpak0CFjIH
wl6AEHi4KnXffACOKK6nbnw8H2Vhug28vl4kqm4fp7yGWO6F78PcYIoZG66jrk1Q6jkHQsySA7XV
5KDhi6ovzsdOU96L0U+Bh9lGea3l9GqV6Zc3o7gfyxIJ0BhBWmaTAQW8fm/Jyzy6uhbdgmMANDVp
4UJGETlInRGSdNSAnTW1ZF+rTK671JZ3uQPZsgk9uQ4xDW+ioF1Cf+Jr14yf2kA5wdP7+6BVwWXQ
5nRLQr1+CggzmPqmfrNr1mPsBae9ZwzFnWMPn7YWVG82O04u+9S4sSb5EU3Zld6I7jBIBRDPKOnw
mpgLph5+fMxoQuyUze35d9p67TlW/VJGwY60TAwulQ1IJeEkDuwOO3jK+PqbQtR56/yn9btHrq9p
esI1HPyHhmd8X8OprjGKtmmGVS7LYK2PYAZ1P+aUGJjTv+4Byae+r8GOIAjk1rYGbdf00935KKsQ
rKTVpOhzBAQulQKhzrwYCx1uNDG4RIPq1+I8Qk/GGzlhDo3DcbxL2pAdQmBUz9DT3mOe9YeOGljU
+C8JVBKLQdblj1a0Py2jcZ6MIIF/pR8TNXZHK5GMEpy/+07Hcx14HRDLzBqOpkx0hpjCfXZk+Jh6
TcKiEfkBYHhsSqlrwMi0AJSOSCNPoIjvkqmnrGT3dDM1w9hPvauf9LC5c+Z4j6Dx0TsVRfrExEBE
RhNLlDZddTwvfs6PFbn5E0ShjkIUxpyth6fzRCUN+p8oKdnKKsqKMMwt+NJEVVyd72nsmr7u/fOx
r3sS9VNZoOkYnHZcJZ0YX1X8EdumeCZ0hASz+eHalIeJDYS7QytP3xbqmZZr+lrO90YNbvn53vmx
MU1IuYtacUidWxF3yam22uy+IhyW1lwp9+fDOsNMFTV2vkSXg7tado8qGukWGLl8Pd/TehfBxvzY
171kePSal/Na+TylnNfQTan1l7qHPOT8WOrnvyl6wxL+Zb85n6+ebpkmi0Dhm5b1fenEhrhqPF/2
JOnZjLtGtRowhSCj8q1lZQ0E+RUS7HxTPCQ6NuFsXtTqeZXSgRpyAlDpAOKQqNEUcK+gWn/JJ4mC
dT70lT0SUxWPC731YXF1dfaeJVH1XNyjCmBMH4pyrXdZsI5AMFwp8h0WfELGS1+5mzKly1LiTzlG
Yw9QTdTRXdDOajRb3MmkM4kma61d6GR/3Ds/NsyPxfNjSEqR8SaM4S4YhuvcB2RbMbw9jVnz1DtJ
8Kp55QEBV5B8FMpJFm0l+6uhzUaWtzNfa4Jid/ftx3rHWqfNs5bEvsJhVY1eIhaRvOabKpdNMfX3
pNJMF4Yqq/eS1UfYRGym0vGl9UjimYT95sZ2wL7BEneZnnQ0mgcHdBZIQ0ur77QE/bFCzrg6H55v
CkOs63jcfY1XiWv4B2dqzAcUMdFAJzqWXbAtZmDzGEb0/r33r/pIwrBB/KBd3Afxq0VAMrmWoUnQ
4ocZR/1nZBufrUqyp2FwuYqRGd0WCfmEsmIWgtKqb2oNzHM8X9CTQV0axFBxVI1Jxlht/Uhb27vx
UUJTT2OjUSOa4PSC2Nj72z7vgO6bBuNuD9RNs2vumRFztYMl288b5+QK7VmXSfSuZ2mHRjASt8QH
0O+dJ6hpEFeAO6nLzTdWWtQ3vp/jj+Dx89H58bzYqokFCHxWVqsy4doz6uFezgMla6LmRtOgR6Zx
vPG6fg7T4nXqIXMZWSweyLuU5Iu0PDZBaT2Z9gyD9jFdnw992mxBV6o1+U3kXpVFz2aijaAptiSC
nF9aLGqCa7TWBLrtZdejEyKZ3yEwAlI9L9ZVIQllSPT7SiDWj1o/XPY96WfSnqrD+SYtRHVAb+H+
doX4vYbkCMsRukGFV7eFT2H21xUiMQddJrIkBOFaQt9nirwZKvFwLon+48hRuvWgc1ntTGK/eztG
/Oil2CeFPd6P+S3Flzl4ye2uzr9ZZqiam1pHNCkyPm+tM394+eheKYc4eJsgVAj2tNPpoGu1Ny88
y+wewcjGmsstMbUCIN7nUqTysLQw7CxC6Wp353vJvA843/Mz4yiLVN8QKbtmKXB0k+gjwop7BAXO
yKOKhSK6HLFQUWxYL4xLD6mIkGR2mPOKu3SL19pQDfEkunk+curBWym+vIXmjQQ76lI8DuS42Gbm
/QBBvU9tJ1hOKi1WrmVPgErnOm6op0cm1GLT9x35XuhHsQUEc6ZfWdjXzQgDpiqNcJN6gXWtJp/k
8Ljn3LJh7S7Pr7fzyX2I4gef/s6edQ7ZDoBonh2NfmHvIFMxyxJvfA3rbJWHZPSdb4gYMh91r0ag
PxtImB7sNLNXXkkAtN/78usm0SAaKr+2l8otEDANPtVY9urIJfuruEAY2STJB2kZ2RqBBOkPbd1s
rdaszRuh0wUbovQpGcvwIe1se12oaS4DF+HSbNMZKms5wTooqIfatox3BD2A+bK7eNNFdr4YSlpK
bWfr13E6Vvd0BdZIYuJT3dm8/7hDheDG9U0ztHNJnR1oMYakWTUrjVEH1nDBpvl8Lxgw6A/+XrLV
WFnsI9dh35cvpsTtFKvpwbJ0TGU6+hE+svKlSjQ8UyHWmpRSfCeH/NqdC8pWTqrd16nVnF8CC57+
FKb6FiZf++or5NFhHnUYSEA1unkebJq0v2VwyLdjkwQrNSKN1nohVtLr173t8RH86z2b6fjfa52u
oeu6ZZsOK0bqnTRIfqlQTDVqZYtd0Npso2grPIaRuFThSnRS7M83/uDjzPrnsc1mOfKatyFJ38uI
QGgt8dPrbC5wh653Y/h28ZL4drJxpAtdmGBtpU0a+X8sduzazq/L82bfL1mF5V1CKl9LXSH0u1Or
43uZh/XS8hkY+NZyLQoOrSId2plHaGMemK0oICU28Y5ZpF2KuToldTKf8mwdjRlicM+xXdDUHXkv
Un/QFOp8qwD2PF93rGtQ+MyHhA5TG3JrMqfr4CYBZ7K1XMxTNhXOB1R9KQM3VNCRdQGvUTfwlVSG
x+xnVm9OI6GaxiI9Om4bbhwBw10hGsv7kWYAQUZH28RH1TsE4p4fK3uyEXvNtjdV4C2KoTfuztvw
fxydX8185JIBcsdsZD3842d/vHDiK5OYkW9A+80SNrgB2OYtaTBNi9yvm7uhH1HI+XZwHXZUwiZT
niu1YbvFacnytGmF1mzPtQC7MN1nc2p2XZC5P9rQfnQt1e1a03MWpkrnMpLl/igRcabgst/4y+ee
9QvKvTRYuRqzpFJkeEnyxHIn8IHJysMQAkgvhEPlZb7J9NwEhtcpUtbKDlprZh9ciR8oMkLvynGg
YOcuyDXSQeqjV3oJ8QbzrscULeL5tK93FL3ZIFpteMrMnOvqXNloA2Mps2ZWnXPigT+R+7AjxNZz
SGKea8+eFcMcJdRHmnDpczMr72E8L8/VBGdEthtiiiDStiK4aK5kadmxhhd00Hz7Ou4LMpOY7V/K
cDBuR43QuZbtypbYuOjRg5jetum4+vpDGY362j+PfpOmEVInUTAxDMri/euaZwpqqIphBiH3aHww
PHVfNJoGer4LF2mlUDZQHu72lamo6MlCjn98Rf4afFc92ITcEK3CApT/K1/9rN0UhQ+K4YuxlnTQ
xSiCNdkDpCbOpXXTffr6hx34JjsycrpLmRXMV7V0T64qQDANrIOqvCV8zOhZteGC80L1U1PEyi3G
DHTu1xOYeYuWc0yH26TQHtt5GYJIji5T1FGal1q1DtGULL0uGNeSK3HhzKfEGLTxUYsR6OV8Pzog
wnViOyERbRPCh0Bex+guLLxtwaNWyhLctA3aOIK/P79A9qzkmNvDtGFX4ZwmSn5bnXQXE/eElZXq
1vjHDdPbvZJ5dmGSbrTtsKbv9QlJ5yTC6F4JBl1tNNqjNzCMLfqO4DhCZOk5lzsnsaNVX8AVnoLc
XYWFxrLHGbKnvKWGl7uO2Ae1+WLP6zotbNgDWpicHFfSnaV6Hl52FLjQAVOvOhetzoWs801h9ijT
Lvs2ronYTZqbep5lzje+0+1ZCKLU7bCgiDIEAd74xrXKFOrDxstxUwn5ea5Opzm4YMPLzLUoNfWk
WQERBwFRWf+sJeqkD9HwKMEa4viFfk7ut410jsfrQ5t1KNVkgac50NEuz4de4XgblaOfb5xi3v8Q
5HlespSvXx+RP7AWKPXskKR9dHBzR1smTm7dl54ig2bK/U2htUGzzVtJw/jJmgenbEKv3WKIKmRf
0BdlWqOqb4x6eHke/yuWY+fLwaix41bR4C7Ph8WAurIwJ4qUiJutejUUwMrjpi0YulrrITfH4lIW
QIyJr7snWKVeurYLvXq+3IfJIK/Aq9o9+02f/KnBIjO5Cq8Kz0dNzXcJofmqbYr91xsbR+vm3J+l
6nMZOob6OgoTMjNkPD3mbblOZGHv6jI03TUe6ejyvMY63/jzaqvJDH3XfS0PEXWel2bxKUiH8Ydt
4bR3LQibYe6l9YvNInVRpSHusthZtZEerD0PIlVaBJQpk8Ql2JhWwMqyjeV5DRh6g7kupfuZJpz2
DqfkNtI5MXKBAp4k2f6xa4Kfpd9HV6NEWrPq6IGcP+c8ilaOOXn3EsDevgihyNf0IdU0Nhvq1fpz
KsiEnNsKbtUQ7DyfvwmiRsD3DO7Yr8dXZtJT5Zg3qQztGzdGe+9hD1imCWvDLtWrPY3cLe/L+6EV
+pOelxXJSzeYxchynqvegaYejap8sCMy39S8Z6b499SJMjkycFMjZ8K8FCHHy64lRcmddNS4VCfJ
LTO8hwiNtqkC/T6uK4cud/ekl/VLT3vwkM8tGUriHwnxPtvQtNfN3Ov1Cg85hTYM256XWLeduoWP
6+6jQr526F/oq3BTGpi62tzhyRigZ7xhfgmJ0DmZZVScRgzu81Cl/x++zmvJUSVa009EBN7cytvy
/oZoi4fEJvD085Hq2X32nphzowBJ3VUlQeZa//pNg9hYVD3Bg10cXy2vyTDuzpxrO42EMi7LOFM2
LiUNrfNYPHZmW1zjitKoXa7D2k2Ka8Rtjviqwbw5R+QcMYfbyqiavlDT4PaPVkHStO4s0xU4Zyfx
tfTs6PYAevodF8H21GGayJ7ZjYe/TbUvsM7LluQ7xNf9Uks4pSfu07xci6W8cFrRPpqJP5NZv1x2
gyyQRPr1hjSP6cPWiGGvDNRFtPZUOolGqoCW4bVtUekEsixfZBwmsJaN5yzzipdq4CYvfHs6kRq2
Yzwo3hu3EpfCQ0Jle5F410MyzjIkWrvU8i4UYMEDAjBA5ii339VRJEHVAsECi8Lf2OSCvkaMDZ9z
rFUXSxt+lVkD5NoXbwaKGwIUMveSFcjcGlwBd+rzJqmyRu1iNju1pwoBqGv0NbLgIX7UG1KF/h7p
jWWg8Fx6thmIi2gQAsuWj7hYPmL1EAXNh57mzbXXJ5IG4vKHTzYLNML+m8hT81xNo9wn5IacPG7h
u7QgZDFM6vEOBiVKbnZoIw7lQ7LgfHY/BTu3ImCmnGO6yYhZYhJM0PYYGz+PUxPsvIk7ShrGQwyJ
+6iXNQbNy+0XFhYZfVRonmZhdezo9p1J7cO807Tex9at9zRZ8U7GJrRveoRTHBXVaZpo9qa2tx6j
+GcQNfWL23+qJlKdJM2XM+s/yRQj+GwBamXQuxfQlz2emCZJDUu1Nxu/+QUEIYU1BerChanpY24r
bz3jqG8kyFJVeRV06B8ZR/+oQSl+1PO9nDrvNhOJRwK8b1NBw2hRx0tS0kmjeCyWm7TwhmnnGda4
Uaf9MJJXpVYqSdash7pLFh7hoksB4cpjZxb+m1VX/R1GE7IimN0e8/oCy9sFVq/f1Sc29SRJN1AR
LwOyyKeiq27PB6UP2zoZP0wDXFR9fgBba2m65WtVxc593ZTfJ6dk5/Aq8huj4UtvU/fN141oG7a6
cW30PjslmOSPHukloec9NVXirKIiH39MyFs0FoQX/BoL5IiJvKcUrNZIeP0vl7jmOJ230i+qFz3r
9Qeryt4UISiMSTaUrv0aUsXtGjIGN81ShSZB0aNK5LTUCNI1Ei05KLgY4oSndeaTwC4XBXh+VQyl
cpFZIfC3d+o0CRAUIIXACS/XDjIhFSHWEwNVguXtxxyGTS+a04jlIek9dOO32c0s/SVFqtk4tc1G
0SAgaaYOCwYSRrAHHEFGahKSMW3qz1rUsc50Zre8wjlOlNeo6N8DxtVnVhjifZdrW13+kZlU6AGk
c8KQIX42rRx3k+Ut6lUR5f0DqyiFdPMqANQeOkY+r7h/tmMp3t3OyO+mCiv/HM7tfeI4v/rCy/du
QbBEHVvTh+dHn2FcBg8xQ/nHrCifFWWMPei/77InPbymM2Pm0SZBj/bMu5//Oaqk/ue5v0cRpNMt
a9qf91VhJq5WzJdiWeXeE+TkDFkb380GfY8osK9wjOG9h9uz0tk0rn5NtKjmYtjJPK780AaLgJ9S
E49GW15sFNDvus/FOA70juP0g2cJWlz4ZI0zvUfSQ3Q6VRTAOX8MVmYh6q1lPU9yapy2dNu9OlWr
+hA1xkoXr4xV/LOfiYZ1pXhRd0Qdklwfhi42CULYZ+bLCYoQmuTI6REIC7Hc8nW0Hcm3onQCBk6B
Lh/J9vtzpJ6Ll+fm5Tl1lPrRLooXvXVnW+/OmEUkPPnFSZ12Zo2mhYxGd4yaTbpAnVCCW5SyBUIV
hDTrKBvR19gxcsbRYXReENwzoQbAnbPaOXUAYS1ndbqt0RODhtCLh+eicIdn6GqMzF0o/XE/POt2
7+7rEXWPepFpjdxM2mSta0l1FcVF+tOd4aSEpAvYk7eeK9O869qhPw89+uumCux1LgyDwJq53ViN
jgAjXzJNy8nmQp5somEzbW+HY34PgyraOr7ZvugBudg5skFmZsmj5UnzLGRqbRC0J9+1/MPOg+TT
Le/lwrqAzTKhbTX5EzPHXohBwdnN9TfdHrZSIxrjL4vJjAdjM+I9cJhJlqlqfV7adUQSSWY9ao75
uyl9eZ2aAfudIKpXpl1blxlZYJzY7reaCDi5NOQNbM5VX+s2bhYhbUrapkTUdCSXLKu9eugdcS/z
EChp6na3vlUITAVun3ilDwZGKsmXz2Z3yv/5V5IhCZEjWD8v12E8dKwY3gzXHPOeeJ0u52kMyF75
7FF6osffzWTi5zs+swnJLZOV9cH2k/oUZQY+5lFE8mNaNR8xuad0Ur73msGmyus+2ljGiDTNn+J3
CVfTTpz6k0yt7jCnib9F1IgLZpkzerEcdzg2WvuQd7nznC4PzRw+6RqMjsb4pkbnQBn1Kgmi6PB3
nJ7bDcl4ROXdWyPj3cxuu2V5wbZIUWBmXBlIjdExgc5z52ws8FIHvCSFN7yRd37PXfXEFjh9OEYl
9jDV5M7JfIKTyA09OXCunFHzPuADWztZkj6sTz4+vYX9GHZ8O3OJkHsPMYXsHVxgKHHfDFZtBFBV
C3/K1+6pzNmeNC7g+kpRJtgyu4pLqN4qLuiMXTtJw2l+NSe/vRd+o2HtsqiLI4dabNZgw+hFds+d
mTyxdb16UtSfoB4kxA4MLDSRJWvFP+iRQxtx0LwIt9M2yOHhT8riRdULcvaq++Wsc8zo1LaBvnVw
p0K/2kXfwgR2ni/N332SrrgPUe7XGQZiJvHggSE+u9zsP/kIIdxIt3qQmDCotSCPkbUNgdVsx9CE
q2vYw/ehdPRd3bT0YEUgPrWEdnPy6viSman3qhUCk94oOfbMBnbGQLdXNIP22ExWtJ9zKz1rfg8G
A4t3l1txtfVh6+1pfC6DSKYvD1LrJs9aIjMtKA5cZ/kqNdiyK9IrP6LMHwk1HPr3YfjehuAGmfT0
izv3+cWknsW3jKlHbTtXo6IAaazJ3mmJ1h/b2KX/qoHJ8lFal7YYDzRKmyoKjpHTmb/+fRDH3iWU
pNxq2tJNGkV3DUqwlwh9wyl3ki+XH3EuwJOfMA7u7kRZMrfBhsK0qAbDxG1PwuTvs4TWfsxufqC0
yNH9U0nHGotaHMXblA1nP8Z9f42kji51OYqX59SRei6CRrXRNcFNO6AaxTGJlWryTt5CXHSca62F
/Imie+jbvHnK8uohbo3hCvekICKPu95gSK8HqbxMlj8/FM67m1bo+MzIefZrNM/OXMmvwXLv0XSQ
TFPXaMtGuHs0ns9W34YbPw+0Y4A0ekeiQ7FtlkJfZlikgJwCITi7sWdhn3ojPzeNNWBFIhhjMaJg
SWiiXTpYT4FVJBcFOfCNB9ueJN0X6UJDD82E2ZlluOvcb2eATPk/OqO20qqda0M3tpp8V4u+/WF3
hEYbVfgLIcpn17vBWyy8X71jTGu/HKeNu8CHRlmk97UBWgfvR707Gcrvo9uPb8EMb4D7pr/afvtk
a14FjSCAIVl4qB2rEXe4BSbu4MUcGxe6nSWGF4dG65lRGypjojifaH7dU+FPmLGWuFaZzrtlvcrI
zD4hF2YHb4rJgVxaZp4WQZp/1raAPEwHsk7CMDm6P5Mpru7y3MwvGLCctNgtjw2TynurIHkrb7T8
M9DEnRREwLdkbW2krv8eEoMotIR8zzkCn2axIWgPQTkNGkezOoqSZn/DLpbBySruOwIymc38Lscu
OVdOhF53cLWjAk7DuRVE507lycvQWTu5ALiMqmBnBwRNqSLF70zs0bM+Wasy1Zhq/3jbcGLDtw40
CzDrQdegtNc99caqNUnE81jWngNS/NRHWQUtN2ImfqlJcds14WFs4mhjLqoIxsGt3xgXO2ycQ1X7
TzATx2tsMjaKvVysKySjjM+L/qyOKtPtDp0zb7uF8KvHB8Hd/2JmtT/hY+GBnpZNFjurP/AOQdDQ
KMi/rM3JPg56G+1aGSa7QkfRl7pF9CC72D8XSeJtslDk35NqHeaa8Z1EiIEt05KXoB2r+0BWxZ8X
dI8L0q4JYeiNTWZN0TXDf2UrEqIEVVublsz08ng+mUynrlRsUAvaQ8T98rtykT3862DMmwP5v+HF
7otgteQQPdhNbRLgjpkGVHWGmwXbCvYbcIFLPHTIx7h2rLr3zfJghJY4N6lzjjBFJ4A2mveq50Do
IaFyOvNGneaWHz1HPuwzJ2/OY1iLz5uKAtI1bk1mad++KSu127M6pVc2TobUk7V6Lu2RbSkEyyzj
DneOGGlYSUn4qE/w/KL0S10ewoFAgLeDXZ5bynUaYFIDfGb5M5z7lZfwpRfO8JTaGLA2s2NhFcJD
uKhbWtGThdXUO5yGxg3OLNiOTt2fMmXgojndblULK46V36Vrha38RVmccGwI0zD6o5cyWUVDqwE/
gn00iS3PidsJ8LgF/KDcG0XgXbQt9mLBs14a0UvGdbySVQfuN8XxS1K5+HEt6Il6lQE2dizEcnjo
A+6juGVMbxjHukVmX7lzAlNWQDyuqupjKtO3OKq0u6TOJlxt8g+4C8HzXKfzcYoJUSvoI79wT0KV
KcS+cmx/H9HVn2pw2NVfRKhm3r1xM8TjPvynNUR/+W55Aj5PXL0h56GIqo2shJZandXy5pfTCY5d
/gUmgtO1gS6etuBeXSnCKJytZebT7R5WKhkvSi/14JgXUqDknlIZ/kGcGYcbKVdo1h3+RziwLqO2
xBx3yVD0O3X/DlWrryB6ecQn9tMGNShYSjOWEPIa8dWZeEiZkb+5fVvoOflfggGsIzCBm9uikO+z
vCZV7d3dCioR43ihBrSwWBBDBagNRNMfUy8+KL6HX5rlduxD8oPNKX5bnh/mFjs0zXsXCVkAztCx
oJna7bWekfCaojDZOywWfLDFLnSy8Vq6mbspWkkrmNi4YUr79yLQD2Mz/TnlRMJZ/MovTYue/fZb
g1VjFsAYkrLSeTYmuG1O7hm7QGQV42btJfEpKyoTNF7LKYDs0YWQm4hXUpj7i2DmsA4r5x1biuBJ
i8ZXDbue76Vs/3tAUGGFbUgyu96v0iEao04ZUjeUZSn1z09tLL/DHLU+TCetGK9N3bNtzjV5yHZP
lKF2KIuigBPWulfEA/m+5K+Gfmb/OYqW55Ll1f++r5DBgc3yNaXy2oVeGj6IJGyhx8v41S0Zk1hx
q39WuviM9dr6WXjGtmqWQL2wJQM89yHm2JiOFtqwc+BfLbZhNH01PacHjetAdeEcYuZSDzJkEupK
6EYlLv/RmPa/qMK/6gZz2Uik455aObyXTfkBUR/w0ZTjcZ76EvsgTrF5wSpG1GvQyfGpXXIUwnpM
fyTOkkctwl+aJj6WEwttxLWTQfFSh4xFW0e4B5M8vBeEg8XBzWiVMOGC6GGY30wNECQmV13E2SPE
c+ezripCwP2geeoyPBZyuhoRvdRG/4oT1/xtdi0NT5kyvp/Y0O+8oG8wRvTnb22IjVxfJWuvKJi1
0vffFCellk8OH+EPLXSzO0n27U3xV1ekIFLpwSu3mnTxHaF0Hu1uNfhliADPrx9v1MIhKp71hYbF
VCC4isQ4qzNA1u6JMvCa19oZ6ipGQgCsr8PgZ1h0+ulT1dMwRgVe1LbJXCKKf4cMxyESk595IwM5
6cb0W+3TsggqY37Tna2wesnthMFqUGNWLoz4e2kYr3qfNy9en9bHoZzCDZDOXS0HQfPO9t4kpXn2
lzGtOrWGdu21jr1WnKhBD/9wpdLWXEj+VbCdSHVGgrl8KsuwTb2QgUsyK80/xnmQd1or3YX67W9o
76x3vRtRAINznEk2FmjwXxxJG+D1vnZRw3NrOU3mJ5AKcU6X1X3oLbltbSvZqdPc71FgOjEsLre8
EldTPUB4I4wOoeQ6QkXwbknc39ySfgqVWzJZzSWtcjjsmNGkR2fqj4j43LPR6da2LAbwGO7Qs3rI
vca9HfH1VyutJOBFC8PFb22wjHNNzumfQxiK48qFzjEOYXkqCnO4euxo2zgJtZcpbvnt8rD6aVTz
yuyHn9Lz7Devj54mL54/CzcjGjPtiie0L9iGDgYiM78YoIvUw1ZpRAr4rmdPmAzMF/Cit30Tg85+
OKoLBiR73WW5RuYpV05cTtpehMzfNNdkmgo/IinYIM2KjFDFQSDdnmiREnegCEiROqZDhJmGR2Ih
/C2MQOsLgwmZ8Nl1lvaZBcVRIcrqwfXCmfzUMtjfUGaniO6bIT82pLEYUVk9EeyuP+EEu1U/uVnO
RKBt1LeJ0rDYNQX+i4E2PKo+3RrjZl9LyZzLpeIoCXe7lgkB11NuVvATaGtLNxUfWsT0WpOJdTDy
wNmSr/1lafHwm+hZJEXc5r1RPCW4Bn6aI9MsR4TG0RxmbetXRyUHshf8Kgvc+y4aj4q+oR50rZIk
cuOy0DXW4c8Mc4bmMgAWHhs0Rayg8ACzQTe3U5GFT44bYPbVd85HnNRfkymjX6g8VkwSpq8RjGBr
ND2xRaN1A40dy602wrQIix6BnAbD0ejG4FMSYEzHKarHki/lgkUezvsLAeCfUxqoEDNHXMiaoHMv
8VDil2iO2iupDVcfjaY2xumLksUtZzLo0hc/L4+3va3Mvc8BpPJYJU2w6fwR1uRMDeTXGJ4JsLBN
vnS1fj4V57iZf/XLoM3JUvc6kNagS6gAFTsAfi4LfcKrwl1e0WjkFhaj6r3qgS/jKJtU3DkNoGIJ
pwQk0h8fWsc42oCNENs4y5xyemhbt9kUsYtNTVbfNcsqrhfudBfX8kEYs0fCPJm2le9i9hsFP+w4
YXynOGhND8BFTqe3GbPbb61+NpLkbmnEUhocksxva2qUW8ZDYBCBDAO5pePix0QmpDHoK9UGTkTy
HMGjL9jfgq/Bju/VVaDYPUFX95d6vOQepKF/ZNrJeNHMqL03genvMpg6/VLuDp1enAfP7VdZQ2Vo
Rlb5yYAPEJPtCpLEYfBaLOcE9S1fW7qNPGK5g8ksHnIA5YckJs/WlFmzaWlhV+rmAFoAsDSxLlOn
TCPNo5CEpRDhiUa7akGugwWj44/J2ZMfvBm+PWmI6XPgoz0IvHRr+prArlPDzkHXk2vlGh/Awd7x
9tnI2cSFeKEwMMKLTzTQJGRUNnFbqRy3f4+mNl3UOua4nURGIoAI75IFbYQKfwc7ScfdvULRlNfo
w0ARb1I3N2nqlWujj6YzH+6A5AY4YXXs0hTouIXLbt6XHkZRWdEZm1onrz7qBm5ksDQUIshE/MF7
mgvyohtfLw7t3D4TyxmefarONQYWHdB4fckL9EBh5AHe+9pHLq0fTkUx7BQP6lcUpHU+5DKYuVRw
NU8kAVklttSlaXTHaTnSbHaUKIPYqU7VC+otuLh2Ryqo+CyXo7+vLrDm7T+4va+f34wKVyfNiRBc
WqNYjWkcHytAvbWT8FWkcqCpo1/tDw5ym1UH5nAAj8TsZpl525O7Q/YQPUV6JZ//AJsjI+fAe3DG
ub/7H1soT2niycQz9lcS1dQxrfywB5f88jaAElawXmhhTQ51Xj2rBbn0Z+dRt2YsWuuduusTiZOS
EeTpdhgqebAyTOGVACIf9OebQqfowD4kithxQV3s/sHJh/mnEdhyRe3/B3vtpuo9k1N7Xy142sDw
5J0QtG9KoIWy3p4i7xoacFEyy7G2svB7uBeJeJc213oCXnt1llOQANqKYt62qTfv3V5HSr5AdoM1
5K+47rx1M0T4ePZ/oHybsHRtL+qbZZjb7Hp4hBhbDbSa6km9xNS6NeQ1W67PADya275Iruk0nIMw
KX5FBXk6cip+tWF3zvjSbnw0OK6bBktCEseleK+b+m3QerQxwD9vdfGofu9RIJEYmgKiSPSkvjg8
Q/V7OYePTHGxxGI6eEqFU27MgA2im0Am48Qptlj3ex8YoOJEx7Wdc6tRqBVnDd+9Z3IcwPCXGXuZ
5SY6GYao5TVLonLTerDY1U/WUyBqvLzvUV+Ob9ZE9ZylT6Csv3QJRd5dMGMksSlpe1V6jfyyf6ml
cTRmYTxyu7+M8MdPs0+YuNqDRR0nJ19SZKiFJSEjTQ6LZ51a2Q1zWMSq0jy6C99M2l5Nmhl/1XPY
B+Y7kkX36kP+WimmOuaO3qaJk21gZ/ohgs3wXDnjb1V1LiVm0XnjKxyaYT8xocH+BVdptfPGWp+e
5xaCMeMWY+MkI8b/vs68ws6Pag9TZy77V2/O5tULB4I2vClCAUihmPnZdx1Pjt9+zuQZbtkqQEff
pKF/Z9dFCyMvaDdOQNnod3pyZ0nmzfHoFD9cfycas/2egBPd3jAWyDOSmsHz//uGxkoYaI/28T9v
0oxdlufd//9/+b9vUL9HaxXRtfPjM+12epEgxStEzdrnaJsSSkm80L31+dnuYXsuz6eo+baFVVrH
VOCF0aP4Ue8n77jct3Ve7RkK4wpYmcZ28ozgcUQnrK7IJJnbPxtfxcBFQnujdVz6xBHLNyWum3UN
2BSyxCXzGpLxJtc42wn2dRFK8wvArPraNQfXRk2LotvprDMxc/weLctY3Gc5BLBm8boYzeYuLj3r
dahw6bes4TIZUXgr7jB+mfalKP6cFvi/7puu+zYlobdysdCGo+JHa9Mdh0/dD96TPkZ0Z1WkwgOV
rlCnbLKaYiqZxi+r16wz6nW8hB02ydqo/OvkJyHdMLzQ0imC90F3rqJ2mp9G773reRq8Bp3RYsrE
oMXkZrzPEianmQPfZswTwjxHtLx175dPTuDIHenj2SWGqHiOw7bd82E4D32WXZoSI1B1OdcNn72H
gXs8HMKgu6iS4NbzeS73s1e2Fx3/TkfY3ZvVj+JUp1W1oQvG3n2myVIjJau2iGUO5ugMXyvb9sss
0sdNtXbsw2wbYjuU3njtLf6jLMCOHG/5dAPVvoDLn8dv6ohWP/pzRMdN9V+tk4buXZuh8cZQfGfV
6M4SPaRptz/NYUk9rqvybZaY+U7iS5cVIC6M6+Gqn0eisrb5MmueGEbWrXbBKNR/UA9t4GNTQf3g
o5i7L4z5FI04YbYj6JzaXzxsW+iJ/O86zgZ0WMurLs2C5sDD7+ZrHWTW7VqZgVG1TrPfE5S9k8Zl
QoPUnhK/yO/tcfDR/PfiW9GRt7pMOUIKvpVnp/pLhIoKK2nKcvSv28iBWQunhL8k14ZqHdDO7oo6
A71eWFudG+hHdeowDVxrvTXvi1E8d0lW/NAXOxKdgmMz+RH9dzMRM+B4pJ4s+L/rYnJNLsmfU8er
oVctbOVE175paZY9kmLYnjS8uKl9KZ17C9AfLpkLIba6qq1jrrTwlJK/slYrd0WwxybDIlf9gDgw
f/iM766q60Iy/4lhssuc67EvQuNqT1MJVwpCkdAzch3sBJlXOTtHQZN1TGYkffoIWnv7pULIJtkI
Mqr+a72Ih3Py79O8AmDEY2QbiTj5KiMID1o6x3+OquDKLjQ8MuGsN0UUDvdOkBoH6QiUx6UJULvg
YjYMgrTW4gdSJrTFMuwjmM32SdXbCG7dNXcaZGG0Atbgbf932YL97ygqtIEGrgqmbwW+bcCX/G/Y
O7YplYFRClkUhaGhascssygQhE+tREng/sb+E3IFo3SU99+NudQZyGjFTkg5MQUl7wkiC6kgh3Ew
YzRCkLzytv49cxOEq8wtHxs4p89Us8WjH9CuL1MkC1N3s0/dOyvR0ZancbZTvBuEkeZDZU/jg5k0
5oPH9gIx8RyiF7oEooC3NpVUtkrA4y2U0px7NxwdpKpdb1Z3kR6XD95PYbva/e04Z+T8v39e//Gx
5PNyfd+28KEIbKyrkHn8W+Th9W0AK7gx97qL0t02xXsmwvY7LqC3g+UZXfbdWtZw4P55vUna97Fx
MV/3GHOuYEIMCB2K8TqrVUKEo7dJrZZZRS5/deiqfgwGpVmqt69TPL41El7BkzGNL+razVyiiWyn
tff/+19n2Ytf379cNgzcuALT163Fmitw/uNI2deNVUBtsE5aZdio2cpyY0+vXksmLDQRGDiG+ztf
1J7N4tZk5/mdaQX5OZ6s8msyEEom8QTXm29ZzG36CJ2MIvXJ8Z48sHOHv1s7UJAYrMDB/GJkxhXb
8d+0bbCYQ3LlVpELs9uxghZz9Db8COyt2xqY7cbVB7tQupNVWZ+yJnsrW7/aqnGbb8GJYjGdt8G0
eGnEpOkOLgIjbQGUR1zC49TtrnNdYLvRhz9GDtIgDNRBlO17EYefRtYZ68ShVhB9CqFiEpS7TL+H
dZDhLcJoxV5PUrbnFKSL4Al33GPg1GxjE8ZMM5LaZPlopBVBjwpyQ7Xkv/BhtisktQvpOoAfZ/TD
y0DETqejx5hcqA2tnxNdEQ336sbIbIKF6HyASxYvpIWFYmJkct8a8IQWadxojdClLM9ZKzTDbFHc
yWHGxncxZMF4HjaD1XcnJIyAppUZw1vC03Qdd6b3XNmEv0anxrCb/WgM7E1+wdqoSOZz6FFZZmSt
VDo9jjqKMvCKyjNJSrECIOVAdkeSh/yHDrMk1ynS9xSbn2Qp+OqFQTAZr1XGGGaMLGQvLRow2xGY
anbEUbHvgTpf8IIyoPDR3oeupp+QBBpMQefmAcJotmm1tmW83f7sZmrZiJihg4z2jef6ONRH+6DR
xLPEV2nNiS9q7x3SYb+88s9b8t4hhUQsge3qC4QwCqdzFha/D1/tzdwMfo26weqx+9a0sD282HkX
Y54+Jx1BKgZqlDsZDtnDDNl91U92CZ7FQuLUjX4YMfq5Tf8LaqkDBm0khCxrYBNmxBJEGIc4Je4X
hU3s141x0/oriACkD6j5khOBL+Z+eKfobQYuHhcfKx/Da6o7Nb0uiIHEtWLYtmH0a0qaB0WPBMoX
RyPBMsVtEuu90HSPy7Xd1bWe3lZPtYTSvLc4RM/5UVmqVYmLZXuHtXwokPoNoWOuJfvbTflXwGS4
r9BYDrUVP+vYv7apVkKchFE751BnDM15cvQ8etL0Brs7K183+BoclTLXM8S47nB8qGMP1L8mkAHK
vfc1lqQkESlSpv3TrTkeYm3tNTNm9Xbx06BcazfGYipyY9fSmwGjjagh0X7F2D6DgYemLKBpV+ca
gf9usj1vrQrBIKx6Qqk8f+1UcX2R4VQf+OzrS2wgbPQSUnMWqWbkpuHKq91m1yk5pxX0wUEaJt+U
DtjZN4sen+xItjEG8tO2iYfoWptuKldtNV5u7TkufSy48Wwcxl6b0GvBCVlM84aFYAzfboJvyucU
/wot1zikY0w610IKkZ1n7mpokWsFbbly/Mqdej7FQBNQn8PgxWJXTdCHHdvFYzYdabdqgI8DEG13
jvUKZUIUWOt0okEvF3LwYMxkpgTttBFl9Uv1IBrs2utyJswIXus0WPskyXDMQWVAOMGL3Q7am4so
QWqYzrNum7ev1RDMPtPJcK96xRym5XpAggOqaRQmZTx7avDPQz7CPK3xIEXvwI5lp+VVH4QEd4PD
JWeu0JmO9qA+hmFqv9ct/iYC2Xgx+t0RcUl1J0IPjInwiC28lB9+gC6zH+FY/O+7lqMM8/69a9k6
bpWeruOuZmGv9u9NuaPba+dGUDgnTB37WDL6m+d1tbBicSkkPjSzPkLfCLfGQo6orMxb9X5TnEct
Zf6sRkxmUsYnAQB+N2IJfR5yAxt4I/vWEHyvHNoMC0VbZjOWWvZB262pK1tUB3+p8uqo68s3DMkO
zF9BPIMgH3fOstFby4MeWMxFrKnYYicOQwi/8yuj85h5RXdWQ6sJm5iFCU68DgFh+CAF63CM8VkA
H3ibKV71MQGJaIzqkFb4irEsDytD9sA6baITYJAkxsUqY5ZuzANMxyQ+CtfLm3vSUAwTtLJGHnGF
7+/9cDhVhsY8vhrMp79HUR7s/cZD5SWC8JyFc3hGdYaFuDovgcXV3zYTSfCPJ1At8+oQzzZBIstz
DAXKB4XaTgkcbadG2Z+aAaacibdvZZmBMpvJF9h7tmrFXTpzdampS+QnHRQCDKRowovnutiq/y/z
GXP6enBUPzGs7PQ0+IgtF3UwwrkTElsce4I82bh+NR9YGgJcQNEBdZiaXtQeN7nzvJ+jMt4SxeZj
gDKnd+qFzCCKYKPKTDixhNwtstsqmKyD0kolGTK9SGuNbRk5IXa8XBDKsJApA67yRn4YDV/fpDLV
9gr70fkKyHrkNG7duzpPLVwxTOu1yQzysvXSOdZzLR6rNnuIosp9oJ/TGcpexwW9VVXLsByNtZmu
4wYv/GJ2/rzAyCENUw9HiUWRhHyxK7Ov1o5xL7EEvqWLHomn58m3Vu1ALiVMXbjTQpaPeTFxrTba
8CPIV0PhrlytH+7rELMuMgjwAPHSJ0gpAlfStL0v0Caufb3XtsopNYSG7Uq9PCrLVPXQOkR13Pyw
kqE6qg2m9iZz16Er2Ojpk15qwwUft/ZpjrmAEU39qOO+fbKazNzitUjmSToG23zAQ8deDARkNgA7
Rs2qNBrnHNqBOCnmjldMAcpFTe77WB8fpqaeHmBoEK7VIWVhAtSSE3rSAxJxmsxdpYshka9NCFct
137Wezfa2HiuvmO2CLzgVNpa72bYBVqZ/R/Czms5bmTbtj90EQEk/Gt5S28kvSDYMvDe4+vPyCzt
1pU6ovthYwNFik1WAWnWmnPMO/IehpbAPmss91pfR+sWw+7FroT1JgLsou74F+SJ9Gol/Xi6zeBs
OhfKuqPMqYvEUc27mm73x9vyIgK7IddEtPLWbjZnX2w/eow6kBfENNmPCBtMjAsmJJjaPXmpY73Y
uXa56dPH2cCHE+1vP+nmjkVmwnMshy21yFMLv0boIK2FKA41fnLMN8EZeDjzV1AM7fH2axqCJptQ
022LXHfVjHmza+VUNw2DvcEVWt3EPuHgMvcSvaf8FnWl2TvfbuatAlItSe7sXHnJAHyAAetfEeJH
5wCT4kaZtAoRyQ5zvS2FZSFnRyZath4P0KwTdpcG37HAznLlzevCz9fukNdUACyHtu5srqAUHrqp
KddVTWKFWgHRo+u2ovPYj5+U4jRo4AsydRGYyVppk4Wa/g25IfVr5VwaIAZshmk5qzcRNMBr3NID
UlQEW3q8lOROgDVZp023rJDWQ7hHKFjL0T4sO4zYcYWqOH1RKl+lrivS+EWjepBPertT362WaEVF
XUSJG0PPO1hyTFdKdCO6D1pTXGJLbG8uQZatxVMfndAE6J+hTnr7pKjwN2UeYntbYxNRwy3jLejv
1UIzSYgNArgHW0UNOzPd6R1LjuqU4XvcG/ZIaAfCyWyNY4qI196fV7ffBJglwpgpYKNe5fnJG+YS
cqpjsFQcjCvdgWSNM+UxiGqYenbbPELI86+jUe9GPXnp/SK+qqdXQAvZA+tcqxFP/RJuYSZbi8VJ
jdD1MTf6cYMaTsfERsQZ6Zb9yup6fTc0VX6Io4DbKhvGrUBzue1af7y0orcuUE2TbTUZGCNScgjC
VLxQs/H/wtb9UtJCfy7sJDyRZxYcS08/hQ6yImH2ZDFWfnrMjCG6ZJhV1jTHzHdjIqBwGhkzWmP6
uDVyyP9UGoNfhz5I+gM2lLscvOexmJNXwSrvrymEtiqZIC5skVWrWWKDfyHct3LS9NT8ObDJ23pK
XxX62b4ydULmb3JMp463k44/sMx1/Vzb6Q/l26EJJ3MWvfkhHb/7VqX9JSKPwRPJ7n1HK1LSUpMm
lE8P4WhF1ZxvkhX4oWS1mg5wWybMUmn5+LwZdJTs3nN1ouMag6yrETOtGaNv1z6pBYpvhjxMTWef
S7agXpw2L7VX2gfX5jlHXfnWwuyxIqrIVTYcUsMVJ7U0cS+jP3gX1hTTyR/100ydgZALgpUz27iC
hnP2DaBUTHugj/RX2g0YRsCbrQtjfNfYTu49Z0IpMk4N9Sj7MGLQ3DTgRTfoV5CO1pjTorI8C1T2
a4yGDqVg2AV9TLtuDmp+C54q0qj8hqAgQr4s+XDqi8xjitri1Fke0VMIx/6jxmXYvwOwoMSC1QX7
67iWYRuO8P+A5UQZIhCYLt5paIEDQ0emERMm+VfpomFWbk99geW8qcx2T7PIPOhWOTzXTQUKVj8e
0L93Lx62rbMfv3H7dffkNTxblDbsXH8KKkO8ZMEkdro29SdhRcl9FQCa9MrxI0NdUafjtwS5t0yL
IaiwNzWK48lLhkXmqm6gVm4dkYD8VRZeeNGLpdsNVjLs1J6nRFa6BSWSn7EK4J1js51OwdoBTYQH
uTA3WqKjGipnslQQTUNg4dKuDaqci/+ibq3bIo2csdJB5VrfbjT2b7sOgc5aLdLcHqUXmBmxvikV
J0lAS9rMfwkrtBAsd7zbGbgCfqopFUQ8S8MUQrGY3HCnuDetP/+g0wWnVpV0WZWSDxSTxZZi97yi
SqEu0BPPF9rACcO0cXdLJ7FUElgqqvLWJi+Gvt541JU3iK92VtQkH5Zer72kxQIkz8a4dj73qXAP
S+bpl9nJCASTB1PrSesNWKV4mTXuuxkxpdqbm+nzzXEmmZHgsOKtB5T/0epCgpuDFsqB6ZKBPUE2
WkUooPdMc8nKZIzbVW0J3UxCNdqK5ZSahxFoAJNMX02ty18bAoOiTU862auaPyMfZmh0N5Rd8j4F
HVvfTGfYleWFJZpfzYlo3wC1w30VVneiC7zPxDGO68J220fNWBq25qTd1ktyXXjKjG4YutUyWs1F
HUpPojJK8UXdG5TW++s88IY2nrONeze4B4IISE6uNv59j2U4f9JtfEs4pk+kgOVaFv/7A0lqjpHV
TlBPT5o3j0d2IdY5I6Vtkrry2JtAete4LhVdYdFQWXtm+POS9bB2AqdcrLR+5SZdy2BMuYqLvAnb
1/xNUPm5shGW7ZJ5zabok2sBFGg6UIcAb70dQr76yUzLB8/N9UdhNvlzX0ZHLZ3SF6MuTzDCrYPp
D/adTvl2EwzR+Kq3VG+aIhi/+qOPp9qJnxEsov4BW8udkwTn0kKyvlT9BBEnomRXtMazKc8mrajW
jUO7pB6dt0oSXFhBnVq2CZ9hYUoZPJwAq9cvMn/h6Bfmru0sggHkIdCD9znQCPgu4bGk8xI+0NfP
kM7ej3HJdthAwNaoaoPSWvu9sWN/lGBAHmFlBN4pw4dwtqQYhmJCe6/OoCydhAmmKi/hvHxGrn8V
I4ruIgxw6Q9oWxGO80komb9i8qZBU61stkapk2fbXwx/pSgPY/kHR+4j7N/x9i/VP7r98zHgx4mA
uJQCr+kOa94JdW5znSQNOPXYmwVGv2xuPGAb6BD58/lC6z3bT2Y4Prs+WR9TO2cX2/CyT062Foy2
52VCrimDeNh+dPaVcFL9qbHKF+Da1udwAs9exei/yrDS9248TWu181SHRQ/KXU8c6OrXa+gS+rWu
3GNNivxOiYpmfyb+UcrcKcDZu0bg+FS9tWm0QV8b4k7JKltnsEFOeavRGNNrnFPEBdGYXulMlABZ
dvVUpa9ogr8rfE/RuPC+qv4/ninz994L0xIISpCMsmzBLvQf8U8U90CMApI61UN+UZUJKCnazjLy
njUUj0jvVDA7RfjzMkxJajNIFTU791z6HkUtbYA597/LmvkldARFrpxEpcTt3CuYCfeqzmBau1eU
T9N1sPGA8PJiDz96D3iOs2TpU2QF5gVwx6OCDqmDNZHYbEdo5tWlViXaf0QhGDKG5LeGg+0xd6gB
xeJtAHz8e+kmCC0WEHRWSd+Ig/VsVB89ksjnMAv8Y0cYyXZkBvqyTM9LWFo7o0uyQ+og5iHKa9xX
Q0jOBvUdN839t4AB47TQPqQf3BufE9lZmAk+HaHEn9lv9lfPraVgHgh4Ok3+BqwwLcB8KQ/zFNxp
SHYPmmMGZ5FH2nm0+yXezFLwbfbpSvWxSrfOHmZPu7mhVM0+HiD+TLgj96PWPMSj7t5lsxyNF/x1
OCLi/W2RblaIy0kwWraimqyDPaInScPvhZcZ717V2qyNoIpoWbtTVBjDLvU9TgIPoYtsm4Y6WcET
bYAYrVZd18bDbembJEivh7AxNxX8jVPaEvgs+x60TcmITekQYxFJAGiTleEKjVqhHWc0LOz0zQiK
R5El5SWCpEiTvMw3bdGW9zaW9mNr98mhnLz4cc7zLzdilAC1tDKW/pMq+ZXG0h68GBu0uqTnX9Md
7vkIs+i9J/GW/mr3mmWOdWXkWE9LMl4hA287JeWThxGAwelmXf0pyGKNJRc1RcuE2h1ZLX7Jh4R8
4rrsnlpd9I9TfWeM+MuaRGvpwKfLAcXiCpCS+6BUuUyUzlHH0LZiCnAO/z4HOn82xzxX+EAl8LDr
ruUYxh/NMWNo3UqjJXZygrG8IISIXyaLdGWzax9uWL0bN7GcDPeMkz8iB5hDZvc5VGfzUmRhvZ1V
a7SnVUEFZtY3NwJVHlUz+oBO37SlvSUmkwAF2UWbUpNvgUC1oykHhaSrJ+ZFbDJDwxpM3RvqspOX
Eaulta7ZzVavPbKvWB88qbPQyOMntRIzjOihgjRw6wB4xpQ+YK1msZrNeFCHMdg1cP9YslftBW4L
plyn5L+T2j47TMz2oJG+0ajznzO3kjus3Ni7o9z3I8/YdBa1gEgir5QIzimISZjbefyP9bz9J/vS
c03TM2nBCkEBExHo72OGY/s57ISoOOHkiFaDlb+NorR+WOIEcxynJSVAaCUi/SDUhHfZC+oXz3Vz
7L60ZAO7MA5lgH0mrjcICb1NL3W6eUjjolkqNC+Jn987AaoSubv3pvRLkeXRQW3zLUPLjk7lZMFK
sIk/zrG16owe0TQytUPYD+XOFfb0Rb4e6KFJPDRlRKx5aOEG8zVgP33t0+iHKuL/faUFhNY6eFhO
zbh452VAmaCmKXUY6m4Hsms4//vd/M9Wr89iyDd9lzav4ZJG8/u7KPLYQ9NOpa2Z/OwF4N8q7itE
XolRX9HqiS9TBz7f6Ov0uUQOwpxIu49NMguCyXO3NyJZN7Ty1qROIiW2OCDNCjNXIEW3kWzHtynN
E6HLTCGrPCHHbC5dZGP3QUKCY07ecAUSmiINXzSAOF/VSdm9DFR/n0LPBgdUGsmDKSL7YKWNOCix
r+n0n4YEEbvaQUazZf7H1Oz8I1fEN4Rl+g5JE/y/82euSI8Bn9Iana0SbUNRdZ+KscMTMi16tGNf
M2MMl9dFmyPh6vXpSKbOeHH67q3Lo/6cxtwAagoPY6s7Q2oDjCtndBpo/e3S8PaG7hhfEEHgsHN8
nxGs6i5TL0NKkOR82L2/SxOreQ/GQttrSVCDiCMf3tBCdEyahxZiYttPBSPhqZUyC88OhwfrAZgC
jnLHDoPvWNif8JcUn/IyI8A4cs070HX2MWno/PSAagZk2o/akOf4UhPtIxM1lZox+J7yD6MqgFs5
G8gztGdVfPGayrnUHlZhJ5OZAh23xRLlzd4v2//4BISQT/FvTR2f3CAAoFDw2Xaw8fj9/kwqoyi7
Rgsvs8WvlyUjJU8X+Vw66yPeQOIOIF5BykQJpnmVQkOFW18662Bfdafa0r+rK5XREmYV9rVKpzbB
p2DpztErU9QpLEhOCeZh2ujBBkEvjl4/hXqPCCGwyo9Ku4JsZUjpZ/OiobT9gO9LqOzg9i8D9sEt
gx/x1B5QEqMyt1Ut4s+dn+1Uw2jxNXeFOHwCRNq7p9Bk6YZukjHRIM3cLu32hrUz5ZmcP7Zx3J0c
4XqrpKv55mCKtVXTjcYhMsnO8Cr9qLCz2hiScZtUrHukfHSBeZabdfRYhP0Bq8z0SNFdrG48blTF
7K7Jl+fdzHaV2VuvUH0+VFhDsgjCZYJsJTyh7Wo7qa1tRabAOWCjkcW2/4RHZNgabpyto37MJGeS
Nm8P6kGzSah0U+sRHsNOdTdMU+zRSlmPSpSRRxYrugrNXI/m3qyeXB2CiE+QxZZsxOivo2HGUMqU
15Wkc++gfLc3o6s2ovB3o0TqXUFgpNPd0DI2Zi07dZUvVhezuQ9hh2EPqhF4S+uzKo43Xn+c8NDJ
MJp0z62LMWPuxT6BU/3k0EhfdSBVVj8jEkSR7M3J9/YedZdjzcb7YXYtAJtSu7QsvnjwpvOI0QyE
cLTAKecbUu8pMah9r4Y0mNaYU61NH/tPGZ/UWe2s1EbLj2hwLa3fHSqDiNnFpbwW5MPOtbjBbMc8
WkWZfvgtucgRW7ynxikOMZzvLfI8Ungju3uu0Leveku68mXmiMTZwsKp1pOuNY89/b09Js3laISL
dmcWhDn3Q/zg4MZcs6VZse6c736NwsWM4b5tCv2qs5bFCxz397/OPK958hGZtgV1usHV26d0DPrj
0DfWDnX3anSabT8X3l7kqfkemiEgmXS+rxtjePVgBdpm9mI31kmJ5LSWYdmgwbc1YGZVebEr9CA7
tTzlrzinK/ClBfJua4Aga/tym51g/4rsXdBm5VUdCBN3to3TCCyR/3tNnVlNX5+BFB8NTSuviQeG
qysyB2alxx7l36dHmYL45/BDP1HCtW2bfcafi4yKdNAFcaV/pgFQbFNJU0HZaJ7MXB9WqlWpXnM7
ogLcY5v16e1pVqTKDkX3IdWtbKUe7sq2qVN4hA+48GXPxFsal6whMH6yX73KE7dXqs791Adtf1Ir
vxoGRLh0xV03Ztp2nrD5ebQnjlWsdzR8WQSrZfFctSMwP3Llh9wqDkiVqYX+x1isUnr/GIpZI/jY
gKih8mb8MRSDrLP7ynQpmUz+41wMzkb3KgRGFrBCw102cW10r0GuWYyW5CWq1ydROZsqmVnHl4W7
9lUuhA3nQM9swoZhWex8smO/TBjmaHJWn9yGccwNIakraZ0X29N9Mrvxzqgo0bRBlOzUa2FuxLvU
y9eO67avBcPOTFHm2Qty/0lSxdu+qt6pOzjnRWcBkxQpDeilc6xDmpfdWZOu5WgRsJ067VQ0eXEV
CeDQyfuhkDiq3NIkkGnoYiT7orAp4MROcmfP8RqgVfSgXlIHqyurLcBcaXLi29RBfUsWG8ckWcqL
ekmv9JUJWu6KwHbEW+ROX9LUM1Zd0qX3fZnp90CpEM2OvCQltAEO07TMi3e9teddF1IUbmyK6bIx
qw6WnDESkeNYmPQjaIjsyNWX1LRcHaD0d0IYrEvACAZ4ItW9VTWaBP3UjXbVIA79+4MivH+UMbg3
dMM2DUm9NliW/z5RDzGSjmZO60sYFNZaocjoSP6w7dIDvIF9rAAGsC385t2t6VQlwDhWCGKtd0w1
qH9NlHFx2T57LBNxu3M2AvSn5qxvUmdonkG3/3z913f8OgP/UDlwn9RjV6JwvZQpsFFIoaxQ+/Gx
+fvMWqyfr4V29VGZycL+nD770o3m6TZN6l35eSFEc58tdM4816n2iTyz6xfV6XayR6CGwWeRsaaT
rrMka0/V4udfkDHSWkqQgEl0xBQF6LVdoA0UIWFKmKRL3fAeoNa8G090CIKNPfbpe97N1TFwBgYZ
hXFCgUfuu92We2CL5nWBG7svA09cS5GiwtY1yLrBk8biqccpRMUxNav63ATLbqyKadtSFvzcz+l2
tMvybtbp+s+AcvZW78c3weQC4WmfQc9ZdzeQtT1H26ZJn3sRIy+fc5eA8PldG6vpvra9BUZm/UnB
iLBb9dtwGDWgK6WxMdS4Gy65dchzY5dRZHhSa4GMFmGQyF2mrmnrGj6nEfnuk1is4LGcBzD+mHEc
b2H9pNDCXi5YGkncny2ItQdHqO3KuDSfSqFT1wucB96AZqvUEuqsbA0+MsRhat3rJJhtQh1RVzuK
yyRHRMHktKlk3UAd6Mh/pIwvxNl0/dYHqb3nNyaa1MSBxDpuvrMdHPBNz5+MAiDjOaQjSBaYW24C
4h80JMgz+ZM8vdi7D36rJQfLL4l007J6q0AIC3/9xpsme8e8UZwiZGNrNWFKgzAUFB3RTZW5NHqm
5hhNTnKCWh+tbFjGj4InBAV55a2NtC6BOrZ8VF2srxFlf4ZNrbOrTLARguh8WYZheaSsgNm8x79J
FoUCj7Cqqq66lvG512GyiXT7I2uNVyVIcTAMrE000kfH1arPMby1nfI8aKhAn/84K6DNmMakkwxr
PihlYM8HcGpF8aEtQIET5NUrz4hRRcriRurNhLd7rrUODJt1EWFq82FxxZtpBk9pV9qvbpU1e36q
fagj3swppOi8fC4ivPoKnkYuS7KamdEPC+aMU0Js2DCP7TWmTum73Vc1JFbCfUMKPzzdYtkKzFQH
x12pwA9/KvJzWtUAOoryHMbF1QjoK/R2/ipCojX9JgPwgsdC/vosYQlYkL95TWENgRWdHoBRxkUd
kr/PnHFXpo52uf1Vi+0QgCYP6DeWvelW353cb2h+6s56BhA/rXStK6+307AiC8VhCohQ32wioYf9
MXMfyPNoNkPaYb6TLgqzFFeRRkdk7+29yv5xkkethiegTBZRHtsHqEEJiyjrIckr7+nfB+5/Sv/p
i1oeQ6WDBYCy1h9S9s6t2pSir70v0SzywYHICinaUxRZ4q/h9pZHWBTJxprS5dq2Vn8N6KqsZyKq
Egw7nWZelRwl6spv1hzNh1tlBDsbC+jCGy5FTYFLC1n+qzMS1usnCmhg1eRZoWNUUklTbkM1LBaF
vc6XwcHnkHyPRD5tdNp3jyZS1M6o4JbZY35sQPd/yp3qDGY/eMosV3so0VYtURV/aufQ38fI97dU
f+JP8QjPN5Mkun9/47zfd6Z4ACiW+GjwHGpPDvuxP+qAnTYDjzNSUChqc1VEJok3vH+vBhvMxEee
xIKvfyW58JkKTn6PfMV/JPoKilkerUWm99vOHsdrJJUO6ozMShpG+pScpv7TrFsNBRD+Ki/Eg6/V
+zzRKIQsNNTdMF12epd9Qt9YkmiPMExrc3BXYrzKGUVJYCiQm1tuPqDYqpg8msIhQqd9ViOFnvDg
WW10j4/YOSZDP1FGKeunkMwV5itr+dqiCC0wj9IRBtfkVSViGik4GxbnvrJ8ZDIWMpqlCMSZCBcf
TVO07hizXhxsOC+1W3/to0asCeFDoWzPAY8ZXaK9VoXaTSVQWei09ITBeihj5NGY0484xwsU0zix
HLmpjTNDbAMHYVBhuN3JrZFNqdgtbWK7kuCciySZAuxI+x8WD+/3loT8eIXNvt+yTdfwCC/+o7xo
DIbOHIozAPJ2fcmLeULG5k63MwzczWm2LWg2/3upEgWdxoRmaBqGDUtgEDXq/WLB8SND4UE18Zuq
htk9MbzoHmkzy+IYmMPh2FjDh2OV+Hhh115RXvize+3kQb26gGXfC1zLq1E2A/Hh+E566wmqhqGN
MSquEBPDJj3NMBb1tTrNq9LABhoYG1MXl2yZzA9qo3AOF/9bkJIHMmfZ/BK5sbnzZGJF7RfanZ8x
Xfea5nyJQ2sLU9v/RtP6mytql3iXZNkgXnLOEzfqvi2yJ3SzzjmVh4baHMkdlYV/IsIN5abZfCC1
yFiprpyy+nuNP91e07uHqNLbj6KCdlOOXvQpDnDKdoj6niOEGlsD0/h9XHbWHt9oc2YaprEzl/7+
3x9kR65Mf+1r1Cft4nVxLbTDHnGa8k74+vEUF6GMrP9/Se6H1CKbeG+IHvGmLA3ZlHVWllyK54Yz
4wOTwVSl0aBoTFxWqzLPYCF7VLOjaVt2ZvVQtS+qzlSjsz3eYBYWpVIK6Ut7jyyNvwERd6C5Z9ji
wY4GqP5KN3qjKONdav5IpK/QgsRy75fmuCE3vn3L4ookuRA4vi7C9ay8hk4YnpjC/9acqYp0Mjqf
CmS3O+Kz+03dY6gbPQgPfj/Od+RKVGJV6vpVywtu23JOr7qDT5FlCmgE0eHJhHS/MnToXljt/H6d
Fc1wzpevcTH6P4x0fJiFmX+UOBtWMWzGN/wCMfl81fhooeffmUk7XM0GYoebdvF/NFzcfz6JposS
3vdNi+Bs68+BFr29hgqT+IsSkc2mlmvpMiH9N+ndj0QG0quDep14A2168zygUB0QlX7CVjuBTIM2
hywJXS/+XsJl1HMJdWtdQx5690MC3kKdkCLDDecv8nU6AHexn6YnN2qMu5pc1Ds3FfpdXpdEcaRh
Q9AHX1Cvqa/axSSu2fwEalY/unr10oaS02URNTGC/rtzxSQBQeXJHkXwRIzwt8Lwor9M5IEraJnG
Y58YL2Mxk8aO8EPpppVqRx1GWGhB5YoXYLD+Hs+Ut1MGMNs4j1afbsZm8vaq82W5tgapUQt26jKx
7PmozwCOgTYflQO26iE+1VpS3NWtqO6atEWd04fzfzxUSkz1+0NFc8bUPdPFiSRH0d8fqqaELiMo
2u8heKZ3vfSW+A1LLTDU0+r2fCQ60u/CtG7OoMavvuKMUipNBdas88qEaADb1+xS8hIt68p8NZ4C
i0Kkhlhwg23SPrtGKVQN+BHrVQe/t1qNOuuECfjQe+rjM9ELtla8AdV71U1fRkRt9/ZoEJNZIVWJ
Y0TKPvk0q7Sg46ku1QEE0Goo8+HBzbNuXULo3/4CE7PPDa/70hvPXpfGdwq1uxg1dyfyx51m99nT
yIwsAyvEPpzc7LXp2jfgzqhfhJvf1/FCCNnSs3jg9n5XPVXMxe0t6EpFXtWm/oAlmh7f3wFYCT7/
ddFl/b5ofefBQYKkekNK2oAn7ktclPlhLGff2OGEX7dAhZ/S2vlgSVHcqcJcZZofPlYxQOv2J/0v
lB7Wh9+MSAuIgsCeAgXMJy3k30dYU7bvf78ZLNvFw0MdzcZa+OcIK0JDE7ZeZHtzucsIovuyDIDo
/KQZ7xKVnZvpaNp9fykftBK2iTVZ1dXSsugMpdnc5eVUP7c+fJbFac2tiXxhg9uLFJBcLx50zcTB
S/i2KCUVs41J2w4K1jY7jSDUn/wUSsS7Sses1BpOfOk89nAWgtuN6lp3LvqQhtXsSaGx5i45x/7n
f38PaNX89iag8xCuSQ3R91E6UEn802OLD2fycy8jmNY149NUDruonu/CeHwM5yT+apNJKvHcQNFJ
9+hAuwFf8o95pdvArfvgoYS7HU59sUIjvKCU4ayM9fl2Fv39mvrqRJn3//s+oCtfWYUBsvIJQJ+E
Xa8bGf9LIQq8gF2U11HTPfpVQbvqsdhiUtbeMsjGV1NL65W6HEp/OTgGTmV12VPKAo4cf+uaBAZW
LsQrrbB2EyWiuTkmBnU5ALUwUD4B/Q/wpIHO0Ouk2OMSmx7UIW2R1cHQpPliSrw3xcV7QHf+/SDP
6pbdbUqS6E59wacftypoGR2BcIcb2HLhwZQYOs8aQ/pZJTtceQlD9jMzejlRqWmBe3nNJXCz9qLO
PHnWIMWhxBCP2nNUTichWfMaPQb5sI0dDC/f6bGWy2nW0IheWap82UBCSUmjkKhq7mmPOBQHhWiE
TVM0xJWFUT88D2HbPVKtWCU6kiYkuyMRmAY1gjYEzi1/Xi2h5XSKy/VNAmx4IEKL2sowuTnpOVpM
fB6jW21cn0d9KCKxbfM22PY1N6xaSd0ann7287XYh/II+hkGA6WsW/n8V9G8i8w9AOWSMBHq6ElD
m7SYPP0YEVW378O824ZybMyEbuPkCavTKEdOCg9Pet4jimawnYS/diL0Mxrg2zcflagqBGWxUx4K
R9O2vVZ5q7we9e1E1/6BcJ3knIzei6bRmNuSmbECdJPd616MlKWp241S2DAVBedfWhsC1JYzFNPQ
Lq3VrSQEoh4Oa5m9dYNuwwG36aLJjGSWhiP6bKPalDIYVDDTbNVXl76iPT3Hx1uyPUlp4sIt/OCM
5Jsu00fkVtO2T72O8K7WfHKD5kfaZij2O/ajUxs81s7YfipZ4G3wErt3FNrEUWgjHt+5/dRmbbZT
kTVm07LsIfh857bptPcjRMNtSUya3fnFnebr6buVb2t3MN8xlUyE2mr5ei5j85qZ6bKxzKT+DIub
wDiE86CPrM0i5Z1OFLc3jae61A3cNRSJVqDFyVjpxuZtKCnrjKQkTk4bHrTZzXdRSx1M1yp9k0Uu
/r2we29QB8N2W5p9ZszjJ6ulKCW7yX2vL5uxjvXzDM+gncx0Y5FfQ9VuxKN3m5bnMc8vIjLp7A35
wnthBERBDj7wweIt9SsKjqwef6ptywDPVKsZz/HY0g9gUDiopZYol+c585CZq/ySmxmFan94QsJb
AP/pT7/EkvSCAOYkyLxUulQwpcambdpp60RNdMwKo1/9+gLGbUJMUbLfU15ejXWU3ns6rrR2AaYZ
z0m+cfvKO5HoMb4bJHqkvfDhT7BWCjw/ebTS7KQPjnid7cahl5JSPtVbDL9G73zbVvZgf6OyaTAM
rh3Z3fYalMsRFY/zrYwHqrEbgvrSjMSZFNMYb6BKmF9w0hOgQZMQ/NolTdpdL6yDwNB0dpGc390s
qNnQjDsd6dZNGc1UtJxZQGHboYGcXkttIdZj6p2zS47zIXRN5zxCgTn42la1ynx33k+ocB6VxjiY
pz0gRmLlbXDIIOWiNWgbhN3V5o8ZMutdi9zTZtgKI9M/twxV1H2njV23PenlKfKBovNd2ntARlUt
tYvy6j6qucEqhqksHLsXHM83DWyTWuyKWv3qt85P/Uc0UqCiaFaurAg8C96TlarjYmnwzqaNwyX3
RHAfto23qs3yqvZYePUoYuvirSVAUCQKqIXo8X4GA5NXLbwoKieN7BiaDYjy2CufkYcD6kCUtrZV
EEjU4u8SffTl1nu2uk+jwyNWas9aY2pvNV1pXYzNc1h5yzO7eSpCafjus9O91r2PAFfv/WdnpMSh
Zx72l3Iio1TwfLnutWzCYVmVRRudGxVnhlTgPTPqnz27tAx5EGbNW9NHMDfs/cgYk1s88EnoN6gW
wKJGN2X035I6v52gotp1fgB6X2QPCvgcYw3UkyajaYQn4laI74MBn33vyt1BykrGEO+0mes9ctb8
oBVhAnDOmtBgOQHYHj8izGwuLxlWzm0ORgIWv5DocpIhLVO64mixqWYb/XI6UbLElPkCqYrIriPM
9uuMyu7saJZzw0krpnRJV+1seMul1zHKsTs0VmjB6ltBI8qNzRAI/XvZPGaVyzNG+S0LKQjbGESf
l3x+kjfb55KEBsr+Qfyk1d2CiB5fg6/PCeWidyEIsFZqkrrJtVXWWdVFXcqHHQz8sB4Gs7lHaVUC
KOiaz+rMgAt6O1OvjYLUnET/wpw2PA6LgRracQE9yL+b7f4PF7T5qs7C5ugktUeaBRRPmgzV56Hj
7s9NtmOC3fXdz2py7rIzyhDQGCKDr+O59/1YPFRQpW++xoqK5tUcEUqYrY0ZEJI1pq2CMt4wGg9j
Sk9hnOyCmqc2b1RFfxCBeLBpyjZzcLLs8BvWJ/s51I1xm5Sau20X13oGDUODUbl96oS1bNwjark5
MtFVxWQjexi/pYzcSOavYZZL936wbLQaAZLqLNmRII4qH/SL57jGMdZTlrehgJpSNQuqz//hYkO3
2CHyOCmDeF0ewhjaIy1ccGbkflFZxcA6R+CY5sb6rIrqy5LUUM/a/byYyBhCe16r35kcBLSYIXeo
6x6ToFo2oLRz0PZRfT/ZFR51FZo1LfmXKHDfhMyanDItvx1aon5YuvtMbQ86RfDLVM7/R9iZLcmJ
dFn3iTBjdOA2pow5clJKqRsspZKYZ3CGp/8XHurK+qr7774QBkQoh0hw3M/Ze+3pnKGE22p4zb9q
RftYE5Y61lZORHtsX/uMZBAjZLpgwyApG+Gf/WHYyniyueVDCp/YuYA6vjq1rPf3jhT4c4d0n/lH
MBGM6VBAuG+QtqRndc6zRtIh/AIEfT3/DAK8fGqcRbJNS0XVLcveehxyf/v//RpNTMrn5EzXGh3S
HV8VSvvcuOWzZhfTl6JNPqY0Nz+WnVA3jTXGS+ugamFtuXHN0H+sUepstbAaD4N2Iq6YJISJndJs
n1zlQUsdgiFAtdCWa4bgveLzuROWO2yDdhH97ibvh6nVw9Fs0Pv7y/RZDyNt56ErXavDLPd8fk1e
QKhZr9Jlwm3lDZWJYCQyJPcvamapj+SmMPjgTrStDzUxxN6TH0IPYLtCRqfCMjY9NIC9nTjEZDqB
cwXo/60NhvrRKKFI9RmhPUllfTUDnkiLKAMyVX1CwQ3jLJp3kk4bILR+Oqm9z01RF+Ym6KPf//vS
iy7Of1t6eZZjW/oCBaAzp/+rN91hz3ZM3ZfHu2V9IBwP1U5i7MCQ5Xv0h2SdqzhcOE5EmCzzczit
R+YB4bG17WZjTUQd2k33JgyrO5F1f7qbA5m4nbXCL05d4X5Vf1P1KUYlp+i8fw2ccCKYtchXIUWZ
AxEjP/slhmBc3MuzsjBjkmzNTFyggR6NIY5vZauNW0028bmmgnIRiaB7pF/NAdOnCqhBy0Dwsyb1
k2w9gZ6v0belQPODtyp7+7P3626oWtZvL4QvfHeidnwVPnc4PtpDm9TOW5ylSwoJme0VkfZ9SRXQ
0C9zbP3WF7V5tRyNHCl9cZpBJNGpGpzMyCAJCs8ezkpnk+iQVFjw+rumqwH+ur7xLAPtOWndcN2R
ULxR9ti2qMbyYQxK/H4hUW10hBgOEG0vdhXlWbGB0R0bKZ7Bf6UHBz/ZNpksZ+eFDWqxTNfXzsAC
zTKG8QxU/CnuUMWIop4Pc0TfEcWVf/DqVsKTqYYtybxIlQvIk974waS33hh4DDZ1W+3hajRHuTz5
fDEZD87SDO09JweDTMK6lwcVCwisgbhpuOeG+uameKHreb7NSAwu0JC/g/s3YZLrCyCCkEj3HUFf
/X9U0Jz/ftU6jkMRzbFth1YEwpv/LKHVTRd1+MDrUx5R8JjNAdlKbpg5iGC3WCnRH6RNFCNlA1wi
YfpAx7meDeOLCHgUNT89q+5+LxgHFsybu/KATt8jYdtw49DGrDqsnz8luoneDjfEQy2Trb6U0xfv
qOZvYRSSUorDFJyiu80qszyTfsdTPJyiXRSA29N7CqI+V3BTPsW6qFZ/LHbDkgVdamN6UOoKey5q
ooumLaQDbwPBJQLT4Ohf4wi9BB3dd7MtyT7ukjcrhOfdeql769r+SSDj2OXRYD+jkrvWFdg0YJX1
3XlRl7sxkj3tv7ZlCmLWe0CRwTZtqV3HIM0uRDoNG9ky3FWofPemgAVojsTYqPqvoQWXRJQ0E5X1
kFL3QdF43HpoaLkOP5wFK3GXGnaE0GVC/r6vYzDXKdNWSh7EPYE0CIp0/yd/iwiSleV14QZPtf8d
JcvWXSh7C0Yt2hVB5Z0+a5xNLJ4YYCK4SXCmwwjecFRX+qPaS5a9Mqi+1aEWHRK9Pah+EXNvmkau
A3QLViHXrIFqNza2IyDVaEsw/W+GYxbcg+NC9l2oaV02Y7nTjWR7X2hAK51Q1SyAh7omyjROnTWt
HhcDrs4LjIcrFc2W6viQxikYN6rA2dias+2tGJ5EKZBULd7ZSkz8nhQU75HGc0BVRrVHBkMv9poW
kIQVpTGklNGo1t4QEJET8gcByTqea4ufc9KFvCQkW6gufZ6g1c+y6LsXxOPOrZfkxST/7QL1erh7
45sio/AiDYEAnWmOm6P2evD619gKpnOhTGtBhY7q7r9HdSFWytRWE2a2JQqYJkuR0Uo05f7zDxyH
2CWawJTrbGEHiWXNNmp6zV+X+vxyyqCttfa9ToDBtoYLrcdhXde+szGams5RZbabdAqIwRkm/Rjl
5p+9ll7aDmb+fT5Y4ag9jEjOVgoDPFS0X/3cPihNgRqShIzeA+bpuPL6x2Zo8pM3Y4RUn4M6HKPh
YZ5CgKNE48ZOF20cawhOsMRpM8vhFW7uS4jDfR9p9IueRKG/S6AB+zjVt1TZwhf4U9Vzk30tAu8l
XpzEsorClQlB86UFht8awXH0g/ZRLik+c0wJ8t7fDrQJij7GMeX1tCKQOcs0vfhLKattCcSj8+qY
RZALU8GI+RGj9M0bzbe0JS1Zc7sv/Uu2DLFjKDzaTAMoleXQyeU3yqLj1XMhpiA81A9VmJRvEpO5
QmY3CzdbXa5JGZkkecse6ckCkvMdARRqMAAvLnmK2L+gNJAY7irVVUC7+55ZLoz4rLpzamMG4pD3
rCRThrUbv066y+DZbpw5t869b9N7HuO9GgArgpeOwBgYzJB9M2lFIMS1yyQetJuAQ6atkOqYT07Z
oV9NmnrvcrnvgCB7wHIQ8uusC7eV5WjPg0tdt2jH5lVLgCVrAwF5LIqbdYe5eBMJ6JmKtSGXw652
DOzFJAwvNq4A6yb4JxsZvhPtgmYwHuKiwlcy0YWLjGY6KxaLUznXSGurTWMumOZ5SvV1blGngpDI
SpYB8pJGMVHSNUhaH6Lmo5Hh0nEXJbYM5BnGJyBaWsSYW7+rHa0Mvhe6tJ4MCu3EM0CGEjRBSdwZ
j4MrPD7CLNEQ2yTQh5aiSlxg9yx0TL0IdImERBP4ZS7pt7lduqI8kJDIxhqMV9TO3y+xqHKy9hXL
Yw9QmUDvCK33AUZi+LU0wGPxqywOh+wYEEWDUtsiaHHBOhWy3jmVj4oGMIuy0edjJ05TgyTssdO8
y+QCoIoWzAfPxQr7yZhs1LXSNiX1ucQ7LybdJKr1Tei209mCznOVRmSsk66+yTCJHhC/Q3oajCuK
Mqv+kaATvyrIV5UMzmNW7tCy2Cs9F/mDAo+BE4msVScZ20zAg4ienOdaLYf6KTR3ILod0jw9f9UE
LUFHC+pszLEgiroNHpzZB+sHVH1DhSu8qI3tn+6XoJMxOS1lsFaxgWqYhRPa3nq0f1uvGb80Zk2n
L/FvamNXhbf3cHz+41zittnlXsHWZPHGrUimBB3drb58UOrTylW++ucrCjYBYsU8hWV+0TSN1Wpf
+H/2Yv1xTkLB6lYbLuh40FYFOyfjEwPhm76EixnNDv3krgvvOhIc1GHv+MUmmx1jZ5A/dqsl2XFU
d4Oluqv2rIjLhOkX0JCy/RJJaT/PPJDxCm9So4yK9exQTevGUVKvQe61noPmGGhSknLHe4FGD7tG
mEsTiBBhRUryoqfKEN5LK2Z5+jwfURb8PF+jiNpwd9JIaMYXQU74LtBqesPLnNheDv0pTRctC04u
CrTbbngKUPw9FJ1Rfk9+qW9lwpR+MFJnfEDAu5wlUxWhpdSscxYTGpmyADjaWNP/j5WO/a+VDrNr
euW+LhBy0XFjsfOvOePodJ2WRqgM8kk83HEikyaXKqU+b7UpoV7fx0ArEgHbEA9WSHXRYj5DIQFB
T5iNT741/kp0OyZkyAj3QtT6a1xbr5j/VpBwydHGgCrddtypiYiakqD8Tljkxd8Bh5Aduaha1Isu
3VBYVrSf534JXIhonEivgi61qHZq4o9WDCLDSUkak4E0QxJb5i05JT9LGboMAE62SXsiTTw1ouO4
q7aYNYpNU5XuYyMCl5jTVSW4aNQZMc7uIzl6LD0L//h5Kon1r1MuxnVYMJCRviAqqKyNONuNeUY4
ewRGdsDzQ15IMIeXz41G9+1u3UXDjohvQKQ3ZuWtYdBz8anqrvnjPqmqneg9X5xtkT3/2fQmfvV5
FASSCTyfeRulayUsnwcKRStLH14SwaJ4ZkIAIKMK11YTm5vOiShENQLFbZ9+i7Lg19Q02sc0xit6
BAz94/wbd+5DuOxMnNFIV7vmkzvhaTHzR4eVWt4a1VUFXhC/WuMYXURYuuhvTBRSgouG9EwSn3Us
9GH1ecqZWVdZwnqi8d2s88Dtr41pRNdCwM1U8oHgas9o9gy/Pys3ONnl3m1Caqs7EU44mxb1HtMc
Q5/xESp+dD+n8V4s1R61Pnb9ujnfF9shPvFtkxCWbTgQVcgoKkWWowYwra8IdOX6f785kPT8Zx/a
w2Xv22jUwTHo/LP+7WCw6BaEA8uNCzmmOypJCQ6GGL4YmoCjXDbq8HOjznl0uZBDA14KJx7HqwSB
0tEoQnSnvSX+edLuw/KICidEcrXs/uP96lht6tK59c4w7dTX+Tw/u1YBHQ/sIPHGfAf1yty0//Ud
71+s6EVC6TZfmSZXLawN2OfLposjAko6q8hW6hgaVn0/qQ5Bj1p7lwAYJs/FMZ7mAp7Uf+2NEaZt
s+7w9f59Tr1lsBO+++e7//Wf/3Wo3qfOfX6ZEC/kQ4v8YtBEfdTq6c9mdLDsFqaNwBlD8nF0nPw4
y8ZNiXdmN68pZ6wyrSbRSe3+4w0dTPYHPUgeeuaAfFbLmxw9ZXSDssEnaHyFUnHIhXmmXdKsg8j7
xeXA/ELazoapqZW7B7vJbs6SmqIl8pYlcHi7qPo1eZTVK2d6yCuXmIRXx6O9WMS3HO3CqkVttLbC
+Kyn8hdShn1c+DZRzt45r/utLYJT23n5bio16m80VpACDgQPtRRX0+k1AE2w1l0StTsSOka3oH9k
b2WNHVNH2F8XMzk1PLzTqSTicY7fyWDapCXoCiYGWTUzj17wtbjJ11VuvJRZ99WPNLy6jKhbE92J
FUbnUavdjVfixiyb5NwaE2yuH1EYkzFu5tuMVOGiK74j8a9WSfYUplRKh9k/mon31PryCYcJS/AR
n+6iEBrD7+RJxduFxuTrMl0FUhorTFyveWE8BeJkwwrYTE2A6PHgfxUO5rMoqC9tKQ+BD0HMWzex
84b2+5frEzTsnl2X+yLuzNehpaHZR6+NZ3aQnoBLyyGhdGicSdcelwzqU2KsiRT+ZaOmtPzI2cic
rOjsyVzcqySZOsO5z19Su2yOaWe/tNFEJzBkKJudX6KenolPAtMXPtppsnV1Yopc3HBE1zzUaCrW
tg2XTDdXfoDbjY9VYwGJkmCdRII1SDschszCj0xzXKvDVWvLZxs94qqcAcYxN6NaFNfnItTXfkMi
HFatfeLyNAya711JcIOezw9OzxKuMep1Nwd7EG/RCsG53NgGqu9ac8/SB9rf+I/clzpXpmugPqI1
iJlz0w4SGXlnULRJruaHWwArqcvHHvVLGo7WasyyH3aQiI0DATInJZpeDXG5PbbjqFunHf0dfah/
zng4eMQ/B0n8AqtlSwHkCcT0SFH9NfBRalfGzW4+zNTfpynZoBVpjZ14w3T/URT1obcHd535drGa
TePNLXXyo2RLwmb1Rj/7h5xnVDrWuA5C5yUXr/HAAoCGxLrB+25JEm25r2GPttY6snpMVG0+rpM0
PsSSCb4b/8qHV4fLmuLzu2hNc1tP4UvjjM9JwXOjNt+BBjxqnbcuBv0dQA8cps70SPyDNxjI6Q1m
db3S2xnAEKGy5ASvZekicvXt97KwirXMrc0EgCmzxDH3p2JTV/EVJzPmxe69jMlU7/XhnPAjQkdY
Aan7VWjNX/bo90gtpnZeT3417AvECG4VklpMxGB1RMNcHr1w3mujNj0MbVYfG9urjhOlTfgifx/7
El5GKfudGpvURo2NanxSe58vqPFSHVqlR+Qt4dGrchkS1biIxoQhUY2D6qTaqLHQwKgCI2555z92
E6Q0Qa5b+1j404RptJQFek82kT8ILuWMjCAH7Tbt7pz/uTxy1J56z78P/37L/dXlUO3l96/QwR/0
uiDfqB//8xcpyL7kKbmMy2pzfy58nmQaBFNTvURhi99CfS6fb1WHnS3jVY58c4vGic/AWr47MST5
/Vmh9j7PqUOXH4G15d/vUS/f//fn2/vC+WGz7N1WbW+2J7E8pgdH0N5Xu+ohTGuTwOaYJcVg2ube
adDOqEdaNMdIaVHfBwHDP7BzYlvwDC5P60hOeceYyJdTx2GXfo0WLOcIRXNlt5h9UUraT4ZeSdaK
lG3MwJ42quCYliWGIOX6aoSG7tg4oBGeLxXN12sfut3Kz2NGuilk+Gu6at/MjOnMBEa4Ve28D+1J
rsOK6JCgHoxnf3pmYUCbcTlTRLnFaJKlLNA4J+rvulc2Vyf2cVrE80VNR9W0NjYlkdawtbf5MkWc
XGoOCCMOxF5O7cpzPPGgRSC1kcvMZFCFkJ9Iqjtadkm69sIdiDv04TTy6oNYmCW5pEfKQvpFOMSp
z0sKiGokYHyNu/FL5nTFF7Kjo5cEvDWX8pcyNFgsYFJhTZAFtE/s4NSw2r1v1Dmf9K9NvHxcNUx9
Q0OXe/eCq0peKFqbrjtNetfCcVDs64rOVb5otDJHD45+b1GfrmJUWR6Jn3WEvmdMrIw4kOQ3GuOW
8gQxHTwe/CPa1HbLp5R+8HR0kQL80Nyk3XjzOFHT8ftbNU8rUgrilVWk/mvet/oVU8SLOtK1PH4Z
KDCpo/uGYhRuJf9Jd4na9NIEMXUrzol9053Jec18j2SZFlVW12rOaxeS0jUHJMrJ5ZDKhbWnu+lA
EOYQ6ANGpR5Vr01UgCdJ1bBozz45YbKzZZfLdYybkjqW/ay+mvCad3R7zkV9qzkSfzVRRD1lip5g
X/LHrZblQLFsSi3G2udkIcY7+T0cW+dj2Zkz1/kYx/Y7GdviY2aHRfX4DlFzlQCkoZoTi1tNnMKV
che4kwVAbNsUndUL7fKC3UNAKbVjJ1yqd0Ugtspc1y/WRQVRo/Z9mixMAWXyOMSQieIqyh/N2XhT
Sl45EdI06Ro+JLpp/TzKm5Kaud44I+hijY9pxH5U56RZucdYBG/qqM/R6Rth+VrW8moYsfbEdMN9
tsbuSHm6eI7rdo8ShyazjMyjHEm6uxd8OeUW3rQfImYQI6G60NvGr+C6avxb83ArshbaixuVB5cn
/DEpyDDM0oSCEal1gWnPcFII4MlE4b/ky6Vq1ySL8bu9+v5MEl8XGYKgLf5qAZM2whTqXGc0ySJ+
EhHvQg9Jhjr0pRNdhx5/KkFllyiAx1wbSMbuAfR9ZXy1275dtYGvPQxd5j2WRU4sXCqbj9mKmY+W
dvjUu45+pjsUEOXOC5URn/Ke0plrF8UebyoUaWCxUYJJ3dT68DQllr7SKJq/EufC9Z6zPBta57Xo
XON1QmXCK23uF9j0yn7teOPNYEp67VLRv1aYCtaD5qYHMefy1U/6gFbN6G2msY72uVmQT+9UVK0z
oOJqE/h+fPAsHtDLeSRy0bosxJMjI3EZfZfMgaWCUwZ1smImRF17bsRFIMBbExqgX++CqtFrr3ev
4gwyFuCXz8J7HHd+WqS7kbH5ojYwLN4bt/YfWuik91PqfJtg+oC6l2OD9fpuRVnN3TLfa1bTos2T
Qn7XEZnsqalrJlavzrjEw9cwIWDd7mpA/l7/gq45Wg++0C9ylPNz6/ivWmuJ94xU3A3ohvCoR9H0
tQcMw/DpvqM96x64HtGphd1zSdjNyhm76oU4SUmtr5AHEOz28d7MCBFj7u96LTt05GaAyE/hGRuO
UdSXzz1L7/95zskG8FwdcrMHNMC08asiPOWdnDaKm03w4KUT6XzTY6KquxTFfBrgUC+bPl/ZZqZt
/kWK+GRGlDb1GStHAdSQh7NRYO47ndupuotnzTuF7pYh+PEhFhYzSjDWntkXr3h95LbpAvuSwsc+
8PTV97NnaVfwK85mYq1RDvZ8oIIiX70GDmibptpOHdIYTQ8eGs510RtcXSmwgbt+xg+m6f65OolH
UzcTT1Ur6mstvT+fd5TTucr1YLrkFkj6IGqZu/J3SERtkKWjrcUcOecJKcWpjMGwoTALXmwNoD0S
DOyGftFs59FDPql7kCTj8aL0hfMIjl+EJmHafSwPep29mFOc72iBxN+KZqhX2Kjrq5BT+Naxxqkg
Z36z4rY+ob6keNJX9bOmzR/Eyz0rJaIfmLTF5/rbLE1Acx1Lm7RlFp+0nrGTfvHTFu3w0CxKBdVf
V4exU/5Wp9Rmpiq5v7djk5beAz8oeWjiqJVZRgIwB9bUDWeHFqR6yY8ZGiPfmx70QiC6FubPyiOk
pVwS2od0U+l5/TJYEQe/SMKh9RZk/jlZYhwNTLAoqepXO+0EK8vy4omyfLZyYdc/PK+vDuHUX4Ww
rd8+dFnaE+NPjZXWaqJjwzqw/NFpw8KnI2MhHn4hBKOOXZf96+TgynEK2z1NMxduSLomStXaOTp5
SqpFUh3q/I20DJFe+iEifV7JzDMD8nBkszZKlvhbDAEpIuJuKxv5Okxu9e7FmrXVDdxp7lBB4MMS
5CdV/XUch33rJKxxI/MvEBHpo1fW1WPjPXpg0C73YNzZ1ASWdkfvf6VBGryGcwyyL+9B8HD2FPbW
j76dO5B92Nv1OtbWDZOko5LFNnN0dOX8kAKNP6Liam+qij9ac3xLDPRzY7Z1HdLqItOVr5M3m5uW
YIqHyIrla5yO1PPnDsTb8urQtPbWjEPmTtCT1hr01Y+uQVu8aKEELWPSLkf9NUEKQW9VtHQlp/QW
khRMs9zbiSUSVGZ9RySNKA72cugn+QeC5PGWpr1+jYT/npjR0bai5hKKEDXS4slcTmGXay5Rj/oe
prklHizNn9YWFYLzJ403ainvILj/oKGwG4dHEeFgnoWwHhGJ2o/mULwbHfiFz/M11rMNNWofg9Ii
zA8K50khirQwPoS2Ob+7taTcr0dE/IWwARNJ/2zK9ODHVP6mxOl+Y1q+VWwPa+S+QlnhbNRhxlPa
tIHFqSO1yfsZBVoyTdtpaKj7LhEI1DPMh7GjeKGu62mg8pML4Zx5XpdfF5n2pDfZqxkWhFvWeCyy
vCfWBM0McYz5xN0cNbvQpbiRuGTKmZTKHbMykF1WxSsYbrmGWOvt2yUbuTHGdK9Zi7R+7HaNoeVf
CcFEeFIK/VmX8XAsS11u8bVnb1qjHZQ6w5nn8GyM1nAX2OamdYYMQXxf68BLxJbnA98nsWk0ZqSR
eTAxiTNDyE/szcu5z71waOGu/P0+ShyUH5P9v95QigEJ+liACrcNgiHp8Jp6/j9zRUvtO8Vm/RRL
6lS1bvmszsmlgnAy8zFWpdzH4/RBMHl8UQ2ABJTOtpYjJPmlHzBaVH8FYYgHJxnsm9ow3nzoKLv+
ccqgcHeDv24tb3JHnrchoooHwC/5WhptvjcsDSwOnf/nRBxFooWHyNf8dRtazdFFGrGftMa8CsxV
W4Gt7qWGxLOOg0G8Yyx6rf1Q/+2jg/EBstBZeJKJ3zyWmnFRy5e/j5SnmjaIuwttCgmmSTMAhF65
DlwXwURiTDv+nEvwuRET/QeBcFkVqZVSNZp/3qHOqXcULetzLWvWrijSg1ozVHp4xv8ePqo1g2mh
rhmrDrHjsuJIMc/AnXDnvXo1w760q+lJoCPM2gcogrpP8XMmullMwzlsdIMJnqG9tVUjHirbrrbq
MMfpuRFVmx30qvMuTgXiiv7QngZf8Y5+OtryZ+jPZTDNF90HqppK3/9uN966FLHHUoiHtZ5i6YOE
Vz77eU6ZWaPzxATHeOmHRXDbBvFffhvv7Skud07AVIDErooos8l65k7TtmmfQt8ZXPMwISveJ1SM
rpwrtz2K260WJz5ym0K7uGl9a8J+PkyGNOWDD6N7E0ce+uTl1S77TQO15FeYEGN6BTCPgJZVVpT0
YLK4pt7X++O1mH3MmzG0Yq+r4wPD/26W1XSi+/JnY1khocpFYo0g+pxbDKrqFPqRhy9jON+VGOqw
SLvzbE0bWYfGmqgJsW79iEa73ZkgdtWull31FelhTdydkcdhMrRiHo5qw2SnvLRzNuBXcPR1LDH4
RrZ2UzwnSlvG1pnTaKsYT1YHYEI0TGKaubGfZIFsbQmyD3PLfpoWvJHxgW9205Wpe1IxFUog0xH4
sCOR8Vljjn1T0lbdTp7zVky3mbLh1U6Dt0HXntTrSn0w8m5/eXdCXlc99M6r0C6trelvtjbPVxam
GROzGcWDLZ0ti5yvfWmXe2vxNc0ix09smNI4Zmq2aXbFLcvarfKiLgCU53IEx+z2DY2X5SbFxY7C
Ieue+yz4i7A099KIrCIeeQS/rdruem293fUnsRbCgQcji2CYkLuAezJJtpmr7evA158MmJwvfYJy
cDFUxuDzj6PQ3sPZ/KIhV1/UMhgUuQAJJd2pn0X9BNCMVnlWdUDTDOvklt0v0w+0LQSs5t7xzavp
z2HUfE/1qnjSC3t6CtuT+v9qU9cDhjqnrdOtl/sbs6KUtwvLEd8VyX4rJc9WQm0CwfBdteW30gk7
8qwvOg8pJNY4+bLRIF3AHZ40p97SFjeowbvEOiyniJs3XlvM2ytqm1g1EamvqlLXHpqhpTyYVg7e
M4Qz28xrn+n651vScfKz40zepYfRA0+pqT/qoliTA5b85dEEXfVE4OzDPDbJGGdFjiCTkpdJlHe1
5LiLZnqkMXvXH3wqEdCFym3h1dRl6+7GSJP+9R87FASy+5kh93agT+Vem7iQzNrS9qqBzupKWxs1
COIkk/GZHMffYrlh1abXffMkRIdfYblf1bnO8qZr1bSE45XazSCmdqsUtGIwyJOh7HEKnPbpfkqm
xeEu2773OzOiVpb1rYS1b9qnCNTQN5sn06Ic6SJY5Cz4wcUw/9zJaIlgjCPJAiAuCOpFvpzTU+oH
p3wtMGpSGtOcvUgjSTpdLNb3OOLZ8WPcmZC6E+rOCKIysJ2uHf+wc3+NPTh8t8wp3N6vYNTX+8oJ
MLssiAGdMJiDOiT3DdqPycpgiY6bcxhHbteIu9Xv85xnQI210ifbK0/KFm4YtY+QqoFl6CbE45bJ
iZYrRbxF7tJ4ExoMperQyaXbQTr9GSsGTUoSz0E1b33hi6tL6qtCf6tTRLvyAI3GZJ04yBJTV+in
vou757GafniaM9yP0rIrdzkusI3KjLEJ5Tqa1VytQA/SwU0beVQ+koCF9Skaq+dpSTf5U+Qca6b3
RiK0U+1BRFSyj7+dfdQGHkvPI8Ynlvt7ApIxGuSHFn65qVutxzvGigPGxnuG++lW5P74BhvAZ1jY
T2g6V+rxH/X1Lzj7xUkdySxPbngRd9qz9Lr5AyC8ucmmCMB+kyTPktT2lXqhbNNuZVUS1I5NtJ2d
dM1W6f0+dcrq0J8tFqisyneWC3ard5r9IPCfFS3RAot1Z9L0cmP6ZF/FssmubT+s+FBoJAi6Jba0
/+x9nhsqEILdJJCquNEz1q95B4c4JEigS0+wM8uHtgu1R/r6Lp34fD5WOlkegG/WZU/4lekmwTYB
KnwgTDJ+ijJ7j2YIYDlYzUdRziQhlzLhtjWn73lpvpRQAZBt29lGVeCEmqfpOQmf0ilIZ7Xrs60H
xrc4jV3mxnl5YWkBabPC7IliMd3lfkwcigSlXjix/AU0hicxyh/HajfzHDgnNCF/Np+HtdvLI08O
bRpWFuod257qDyNNfqodT4b/2Kn97DWlWmR0fXwLzFW3qACBgiOcmElVvVd8rN5HykYFYDfIVD8I
08kP93vfAe+B11xHCt6UwxZGQXXt3PCivPK0kVDf5M1Nqa/wQ2roY4a3zEQholhZ1RD620Yz+/tD
oFgOI7RMO5FdIP1l74bVXEcqJ7+mLtxP+Rx894S20HDCjWPr7mOoAfNMTac4mGEpb73mxZu4zWIW
5GmxDTWrWE1LCVXtaaE9vrMkBQ6w7BUCjcpSQ1ojnI33yIixazod4pVFrC/6ylyX81AT9gWxmjym
JhyefTmJrUN005c4qqpVKk3jrNl6emkClo+6nz/3BnH2a+mHwaokJe4AHDV6iVrwUk4zv/R6c6NY
qcPIcqAB2HDXtmTCaE+huVbvTPvlgjSNWx5X1uFu77nfnjl81ajHK6diUYjvtU8jZGx/TjyYnMyZ
9M6X5zzJQoyjy3Head0201hajWHx5+UqdF8dy5YHa2GrKIUe6m45Vzctg4kea4F7SInLolko/gpr
h4XMPFOpJFpLCG4uBdae68HHycqiSZG1PRJrd8PCrsUfts5jnkamOSObdBd5bxaY3KE2C2af2e/Q
zX+BLLdvBOBFB20wsNDNPAS7llt1rv1p62j9uFWPwmSRfau4UMNxKI+0qEN7x16hcUo+rIAKazh2
4U0nfuaIuOo7syhz3epRdh0mL9j9T3tlZv7z1fIjsnttFZhdNoF3HuJjRE9WAUNL2ALlZpzxuuWZ
e1WLQnqYX3SioW5Z3HC3xlhKYoPe5dxn5q2LvfhAIbzd87w2Hsuw/+E15nPoxinUUUJn1F6BmG5d
0eK+zLK7KL7w4MZ8fPk03/nCqgCgzpkaLaj4Z700fQAUt8ASQNhZuWTwSZCfzr5oH+aomQ+2GWaP
1AH6dVszK+lmLcUTHVBG0tZyqSTZWof6MRv9PwW8vXrcKaFQw0Jw73WVw3xzap4qu5aXu5w3MzEW
jU78m+84PigPo2ca1V6vLOMwLNQAOxb52m5aHVYoA+ZKndTRPUzBcMw7vbio7940E3J3K9SYA1Hj
yvoK6HMn6AXxU6lNlHUPjH79odY67dzVntgjfQPSkmT1N3HJFuyEnbwQIZSeU54RF2od7d4Jy3aV
IeE+6GSxPWhxI15qHXWtHGSBIjNv9j2uPCSvSXBm1ivfkGiv9P9H2HktSYpkW/SL3AwtXoPQIrWq
esFKorXm6+/CqdvZ0zM28xINRGR1JAm4+zl7r91ROvMzgGEAthLBTyOIzjCoGdYzbYhtX+ovThRY
P2fQ0CwE8++makxeloapl1MpIoCecTIv9IqULrawAdbvQ8/zUsT6EnrXA8ZexlmXn73rEeo7psgZ
L5vGvK2KLK4mh1ScrN2mDVBt2D4ETbrql8Ea672P9HSvTqQ2SkF/1YYWJhP9Sc/pdIxVE+6EJuwP
glfPlijrn2qo/3CiKnhFuWzvnSoRp86KyAO1tdLrgP79sHEplpOx13V13tEvGjbkmrQfcmvQ6n3S
TvmdnOqYSQTrmkoRmL0ku7YWoCKbfxL9VgpZdJGRFxjZL0oyPymdLfaRkXZvlWLdl7orTiYJ0HvD
RLw+OSHdmsVVYC27YRWf0hrBhXCU1qP6Vn/p0N0vvYZ6zCC5wNQ9ysOq+R8PD90D6EP/MVeKlz6t
o6dE2bTUp0BlKxoKAouikoVJbJxF+Oj2IEZsFc5CZXbirVYNscuYUh7kLtjO2Os7EP9mkGNEdMOH
zreZmPiZ9TNFgZEgDvtm4NL0qEUn971Ttee8gY8S247y8vlZDX8ug3XxzU1JKVao1V7GJZw6N/1m
T11J2xLEldNvpOnjZmGF/Q96g4sZdIcuDedtC3RBRkuFUzzeReZl/otNUK2dkRnCQp33d38yYzSE
hGoYArsGuMDTr6p3Ywb/gMLnol12J1aNg+2WF2EIirQd4kJ3cPpLMDFmVuhwznIgrqEqcPmhtxiD
mLkrBLLErJ4K4bivvhECZK0H+5hqQUk/jfbnaI7g2ucRfvmkdg+UNkBem/HTOpNFGX3q4opi+3LM
BP5FDR0kaTguEVPIuIhFj6kBJZAzvoRheaUgMT6XA6qg3lbQxbdp+CXNtXLbscA7u2FhfdjQ2sz0
nHcsgZRMG55QMXvCEiwxXBa6KlT6x3lp6BoaeXbuPNvXZmnZ9nGioZXpCAMt4t/y3MoXeapNl49O
CjJLkWJq0B33a6VrgumDdp4Aq53/NmotaIEYLMLGhHdwpPfVv1Bcbg9M25H2LLvR0h2ONOe33AtG
w6tHY7xrMj3Y1qpl79a7vtKr6qxlzVdwKfN2ytBEVYumtlo0tb5nj6bxYC5qWvnSWuZraVvR5fNQ
BqwjMdG860rys+a5vgRk5TPI+Qan1K4dA5ZLEYRSNzMJmVOXO6FMHbpE+tLXXpY6wkJU3jUdwZgM
6GM6Dze5SGwcP9iUqehvUmXNdO/Pu5+fkx8himtYPyLfCCy3wNha2XeQqaatA9NwL+cuOP+Txxwh
hNwryjnf/zGC2jEMBfN9LNqWbnpRefMU17+jOnuYSlrecVmwNLdr5b3F+e/N6mg9T2NqbsO8bB6c
PJ5RkULPSQl6ODphlv0ZxsZWwf22lFi2pT3dGtPqz6OdIQiwqu5KG1BFoaPBLeEh8ZqJCRYUeQKt
YmYkyGOxXmg6qTnmz1oyeaIxmVwOzN7bvCWfMLS1nWSDUmfWvXUePMz+o1ElwQoNBaZmnd2qIDtz
+ZdsQq3WXV8V7XNXJ5771yH5L8lPfP58EOY8XmFfkoyOh5oOP+k7evUaFxnRZfKYBh3ngAse4Imp
hk/MuV+rhShU0cLfDS0RHSJ1S5ZoKLfGYWtCfvyGlSXf+O7iCvBJDSJtNzgWta0/YyxE7GMl1o+y
ry+NEYQfIxZ0TJxxeiHm4NBbznCwNOxw80Q+EiC17AexxAQgu+IjDOiDRHAz9hYowvbE8NRtViff
YuAL/M7BjaF/KYaxeWys4Sy/WdXE8KSbxD8Xmtq+R4LJ9/KNXTQgdCjj/pgKO2u26WatKMRnBFr9
c6Ar9WPfGo9+a+jvCPaSkzqAoA25GDaGhVpgLXN0ZEmnjEZH+ScOlt2oNw4FNZmduRSC24K2dRK6
Z7knX4jKgzhUimK/LmEQYvcbkqHKd9uctgaNHIgJMwN0RSUAEM8vmXagJ6FOH9r5pQzhdDH16bss
Zf7HoqZ8xwztO7W2PU760mzmFteXF9waTPxa4yAPfT4LWNxsrU4tcV/yeFBaP/GqGQOyP8TOIQpU
5US6mX9XcWlvA70ZPjDnnrLxt6EP4k2vxv5sFMnsyd1KZOW+MxxtL3eZsJXQMivziJa7gT1rY4vy
sekvf7cQ4NDGVGN4U3lH5TApX7DjjADNNYhOWq3e7BpmrYsCSCGzvV58NGCYtWMyuK3nT6F/Dezh
TcKFEwPYZpME1jGUmvRo2Tf0kpQHJ5g2+TRB007rNbvhM8Ah84e/HTc0cdPNKETghUSjwFd6zBzj
7VOhQVch/X8BR3ugitDfpLBDfiKqHCiENp2TyiXREmtqA0deJ3PEFap6tRrlHPWu/iBItXhoO0gN
cNx/p/bYeQXRQq9ITDtCU8M/W/JYGzcn9KEl4siKutCIEmDm9ztbBgX1oCHMqTcd9YX8n3aTQGj6
ocGhkukTna3f2yBgvqASnD2R2NCUtFz3YgOLNSovlH0LJ8Mqwf5Eg1lfgKGab83kboy9q4EIQ0SS
pYgjrWjNkNIdSGyBZm7dfg4J3mCayLNiAq2hwJ6MJgLko2I+y2PypfGz+s7HTiKMeq/nVMBT1WI2
mjDJu/PbGBCFPj6EQT55ThCOZ30yfkwz8Y0tgQtnup76LlBZb2ETi8kl2kQiFAeGTpPnB1yDTTbT
i5X7XTtke/i5+qFk4XCXJY2PqxdpXl8EYDmX3c83IpOqGX+IH/hQJghA5Nd/chjLDiWyxowshWMk
p/vF4hapx668lKruBYvxZdCD7jrg7JJ7bsswmMYdLMFlxAsq/2RELu1UeR0CqaIcjLFEtHnojRIt
/rnElFtOl1P30jCfyt0QoXkrMv9cI64gm7G5ysLyWl0eiGOMsHVtAhRonptU0XfaH9c8sfM3Snpk
5sWgPEyTXMvV6tOG/bFGiMjYo1Lt0922OmYtKXgp7Ob1pcmSdAnAhbMjPSQNPMYmjPqnYcF8/Ket
oiJLRkSjeqSZWmagcVzl0Fb5K4WKpc4dhWhnHgLXQcvDRqxDkIM9+tCMAY3fwLJPk0HCJFTM91Dr
kFose3auwIubqZose6Ot/XK7foLeWBlXzOKK5zt0OCfb/trYdfkEixQGB20L9PzUW9Y1epXZ/l6V
WapuKexzrWprqCo5ridM0uNzglZ8rxeNfbTVxHmHVOiB6qRithxXl+ODcoMlYdzJE97rVrMtoX9s
ZT0/tJi9/el8VFYFC4GTWBn+93oU1p/zLM8uACl9lyt1S6zV+DuAPnw/xGZ8cjTm9nJA1vlzrbtV
bPk7jCvaQaUKtysmPz3IIUbupiMhYSbpYl4Z+/2HMfQUsmomLvmSkI5m9gqWx35oeuRMFb2Xb32n
/zQZup7MRtfPIufkyB8w1WUVH71mTU4mSZ3uB7eqTgk1w1fgEPd178zfbLej21668V1J2/XesWaI
PyYt7ghQ2F0+JLchs/Sfy4YwqnVjWo4MRnTLldL4ObFBbpVJUzT5EnZq66lYPC+m1B4k4Q2lqP04
W13xEk/DlgYlHDrft8krJ1NBXz6lZRmV0JJeh/yhKBxb5rd9BuFr7A8df9aTlRrhqXWM8lapLenm
fV8+Wlmbbgfqe699ztIRCYz/tcC3OxHs/rtldVKiMEL1Bwy2tBFqGe58ieHuPnQK6KM86/vvoI3v
3VhzXkeR+gcD9sUhRfVuKnPzaprKPdFWxaPWK9lrgi+2p6DzHtRRcGc5Sb7u9vHdf3c0/dPtZ6G6
JQZCMQzFMgxLkQzrv5GLu0rAh7em/oS5xbpbGVq1c9AzPXww0DdrAJSm5LAu2COkgNBx4w/Zj4JR
qmxRCNOIHtzAWw2qABYcWkEFz8AsGONLh+0TWn+LxnRvov/cUET8oZpxuVrnAypB15hHtxwyaxyV
52lyX0xaxDhtF/y72anFbihfmiSenyREgGnwoncCEx+3hOnkdYSOGHTQmOrNLsms4r3EeurlRICc
o2VXHdInpELOgzVW1vN/P4GqhG5+kkkdi8Q/yrEKw6Cj2aA5/5FpU8cqZfQUCfPYtKgfNhlz9R+f
NvdyxBfR089A4xGnzkmEycsa3VgQTDIUg/1sRrOAyk44mdqq5BzVvXoPtBakw9JmGvTK2Y2goZg0
BW/ZoFZkf5vfi0glrFM2auQxN3K+Mx7/XslFVVmJepdPme75cUHBNDvISpN8kePOaPqbplDtJ1RF
H8Zoq3eIbzB8hW29CYp6vInQfNGFmI7SrZ+2gkZ+6IDEz6lAqmFpH1otI8vJ7zvUs8pjYaf2T7r5
dyIX2UeoZiFF6sTdiiYBk7boGLLEmHeqmbY7zVDLJ9fe59IoTFXe7Zk6Ei7z5ooyPc5ZY5y1Tt9K
KKu0Uk5ll/9JrOuso9vanErfF98tG+VNsnAbLMw7Fe7xXe+kfbv59FDqdow+Vl6BoR9ZB2hlXIfk
uKFY/uslHKodpzbaWeUSyjhX4ps+qhY6qcWvSdzFNR2DFdyAAoXVP7HGg9fABNpQqzH7J6yo7kPe
fw9sB3NTWSPU8BNGxdY594XI7pKqcfchsItNRH7DBXL4qV7YjiS1NmdU8jy2l91aIEkg7ZOVNiKX
x8ahzhnSpr6ac/y63hHrjdaoASTHHqa7ilNfzhTki3RsMuxcgqZ51ixzJr4MR6d8b1w+D/rB3agD
HJpICf/2JkEjF6ZB8VV+1Oxc53+4J/8tCcux8U8qeCY1A3btvzGUyE+C/DQq7ckVVNMtu6SFJUnD
PdHlZxSo7R1z6IMUyYzu7D6W6fLksebX+ai3c3hgFR+/BLRd6V1TKvCnxsMzMz92oIT3PJGNU0cE
05G2aPpgl2qw9YOq+cAk/ZrlCAeV+LXzZ3jw/kneN7K1KbesYd5NrjZsh0QLj7BQyy9+8ljl1f84
BbaGefpfHhaOqri6SiedB4kKS4r3//a4DfQYUSGT41OpDje3x7WK6Wg815UOoK0szDcYIciB6jrc
28u7EHQxXitdf5LvKiPIHbNGuBxpOIFd00hP5qR9lXgYSw+PWp26XyjYkg/S0dMYZ9X1Pk3WTpVb
XjoKOlHLPDOtrD/3RRCJckev8z2ZVZa5zPGXnabvm+/Lhl6anGNSjDPM92cyVcFPh7Pt+Vy830wT
ZK9K7ZasNtASCy5G7yc6DLVGphuw/yOJNbqqho9GAZcR5Fz2nrmxTYzWNIULf5IsGobefR9U6U6G
MSRuRDwkFu6GusELsweY8rUpDkbatKe58l8lJUG+KIvsXm6ZFJ7/+7Nd/2d4p+NQ0tOgxluKzm+l
/QP6ZVNcYvabBGcWoksvNrx1vjC+KlkUep2eZc9KWAZ7FijuVecMIsw2/YOSH0BKgYGdg3kvDBVD
+F/xQWnX/Mp8cVhRN2qHQ3BQdGgpVft1LcMIYBhk3Dg/oxlCMSm8nUN1uu3jbQWCe9rULdwV5MpH
Vn7DNgdw/j/y6lSI9f92kQLLx1LJb6yq5Gr/4yJNbKPiPmVZHo99dI6QDT+RuryzENXgR6nLfaGD
tJQv2pg2mzV7xadQvxu6fDrPehZv4yXdMSde12NyrpEMUoOsMSGWpFZWfynGEitsEn23aAZCKbb7
q99pyQMn4lYXkCA/HPqEJI9chnmDyJ5gjNEnwWKjLesz+cIXLw6a7v+URBaFDHdg7Nn9KKjRkBCf
HNegvFHOIsq5tYwj02tkLiOS49bwf2EkOKm9NX/Vfex6PXKHh0Ll7oMQ8NDOSewNqiAVvSv8fi/3
MScYxAs2FOGGvAihoNCf7tq4DLdOIgSyy2lvLo2fhtSPDY/u6Cp3QcAEh1k04xZxJVl2tYHtLylP
5eiPL+ocBre5VhKwiLT/LabP3tz65jX35/i0DluOjztQUbvoW+iXG5ljlCOH9mLCn9YUV275edVy
Z/ZY7NHejugdUFRJHTcFM8JwSOuAfo7mRUJ8eA75IFbq+EQ2DoNVqLQ3WyiP8VSyNgce8y/v1gVT
69zCZCqQMtPqms66sKDtxmp5IU1PS9A2quouQyB7mpGMH3QskU8V5fZNWbXa2/qLxPP4lfl2xgiv
dtcgUbNjkRiQZetmKWgMFzuc64sMKJG2Mvkijxc0CT8P+XlzXac4qbMoB/UJfo9uR54rs6Pa3CdX
BbXgwZnt33WZ+i+ROk2s3Iz5nNixe9fr422dmuK7OMSui5zHXtywbO7lpauJ6RlNgXNah3up2SDb
+c/FrqiBp/C8fqIwgotvmfqYxj3apfFHx1xwo0xL/6FsijPGuYDekNo90sXoQCTqlSfzCuUbipqE
Z70yxgdC1e2rWw3TQWfCxtWu0XaTlJaedh+zSmUvC1RxZzl7Q2RMvSX3JcmCh8gwD3U8Wtv1YshM
nYalRcyK2qP4j0afdp9hDua9sL3WDV7WGcvSbanmbZBkFMeLBi/HgLTLJfu1Lo8j7p5Vqt86sN4b
VjdHeTFnkTttMShe+oRKAMhY/QihEduKrZNF6yPcDCCXja9N6u97a6JpRm3vHQ3TqUPd9yNUjEPQ
17eSYeinqzOF507sQSFvdEEFWEmKaaeUE+6xzPiQlLMaZdaZMsBXuUcYPPrOCtxYodeoTKo2PSSU
5N4wXDwGVD5BamXzRekS9zSFTJpNIZLHKTL36oKnkcpGP2fyo7i/Spw465dFScJ0suf/PY5W+6XL
K/gqor4GjRaNr5oyKsR/UHyRXyFSkNF2KvMYLamFR7cfq+BCM5Rv6B1jlEyfYLAiVqCf0wN1jj+C
UuI32m0WjfVWSknbuc9gXtstNkerJnouYD1rz/gJeyBmPvXeFWnb1m80P+s3a7Csu878VRaQclJH
ucoXyMN/tnTQYdeYuDeX0ljM77+NB0zj+EbR91VZCVISFjUuZEYTQH0a7J+nZa8eiMyTe8oktr3R
a6+qWyjyvYFngRdFoX+ADoeHaXnRZAkkIYvzgmiI9eOmt3JMHCS7HPMAgnCaHxotNi+Ta3y1/lIt
q3OFN7nbFlncvsxiNjyc+s1LQTCHNy9b43JMvhuU5e8EHcJ9P2nVc22VWD4s7dWnkfasTZVnBoMn
RO88yKdXRxbVVlGIbaDeqG8q+bQPJlv31sUA2BLCZPPoI7Mm6hiDknaYwJLqIKNtIa+ZF7jHNzkr
ytWmuy2EyU8fjBh61EMVqk76vtEJnMzT57NImdLqAhD7b4+nJ8PKc3y3BAGkbkC9zFbzTefilY+1
Zj2N6xmUJ3NaWqM2f6t5zUPj0qpO8s5v6j6+rKNr6yY42OQKweXGjPz4sTUV/Vkxk4M8bEMX2ySx
z0IFOcIVSQnE0BkjxgSmfifr/Haq/JJha2453+I0Tm9qiRixGQp928nuWqW/pwZKqZHzfB1arXqn
miKfjjopxJvB132viaxwzRyyWvTyWY/QyyWinhHOAusNlm7nIygAeU85ptGa7+jnGL1BoLzUA+yj
oRb6JajqEYMwuQSOmcyPsQ2oawPr76FxI0F6QtDtTRDLd0jtyBrIlftszLjBCCa/BKEJwgCN0UOB
nWU3L1vkZA7rljxGssWfd0cyt6GqKzokgf//sNyC2up4UY4XhFwZjzCD8KMdkbxFMUsJScYjbM2D
K2XvVzhP5lrivi538hEgHwY6wvr7XkUj3x0VraKstzxh5uUlzKB/W0ziKdKqx6IjGeNzC1WQeoyL
fjrY1chaWLk41UTfcvlBVWvEnzl5GmbVUUIim5DnlUYWxdZH4ORZmgVbLot+SWFiZBOEWIifKEyh
u2LMsw7NhBJ8rlnHDyj4tgWpH60ItvLZ9/kdA8bQoaLI11m9OEZla90Pge3iHnDnL/U4rpOkigwi
17pVEZJpWlDiHhncve/6GAEtYe1l2QZbRgFasWR2sGQpyZcx7oAr21NzQ6Q1zHr6ETuaTi8EEnXj
K90hmWc0wAuhTDIwW8TzJyTTkKU5pPrElMmJWzGryS2oS7FjjazdJ0IVoEIBk8fR38CapIOjRG4O
dACju26YymcGnItVltPHsoLeG8sIqyT6c2vpotjB4HxTuM3PZUxY53rxrUq0fkGuyMeAfCGa8Rxo
Y3ldnwxoEh3LHB4Bg5HeQSIkZxqEnkBjmJfimzzBkTMke1s0SxUMwKb5XTMK7VKOWJyskr/QWGbK
Remnb/KvJz0mNZlE24k7lnG9a2/Q3H/I33PQEF8ZcxTsm7xSD+s3FKi0bvL/5GQYqConPodDlGyI
cx7hKdv2NTPOQk6DnCY8sCgstxHUgQ8G6U3Yji6qC51i76KIIrKdEcqqv/S1ugOznmM7tNy90Q7T
WxrEix/bOqZDoOLCsetHf6FVVbTYiJHQ73LF/JAAz4wYeCqa0bnSdBW7praRg0tctOpzzV6zDDW0
8dXngnjIEC/wKXEzDA8z6PIpRsMfNj7xtDnAAWR1PI8iZRdoxpMu648Rqul9NUYYA6xWPHPn73Iy
YV/KrEIgXaDDaXzRnNYrsbJuseICJJ2ir1A7vIIx4Svz04zwAnW+CL2BUZy42qZcXpxuUlhNLbtB
qrw7xHJvdJ95zAjA1N8HY0KEZJlNHrnEAEVIFpB1BDI8vGoa9R9hCbWwJ1AOKEOMjLWloOGgljvM
LSD4KM+mXdKbrlfn4ARbMaekgNbzsSxDjBYke3jmMkWXsOiU9ZXjGDfJvrQK4lE0u732yxBiLb1M
plSAh3yDaTyVu3pHRyrYOUMdIdIK1X0hAsTNtmXUO0RepnGsRPmdspR5dQ0eBlhKpw8a5eXWIbfr
3CgoEksgzGu/iAUfGjTdvyUZrdlANxBz5cqDtEkAOQ3OmRHsq46ZeaSjJqoW1Z5sNzNzvJvkqSI3
J90EmUvZV/dRtLW9sYDeTJW2YRpM3tgE5AQhAxD7WrFHllbKeyYwDhVYvLfyCqGdoOHrmb+ioes8
X6vdYzvZ4wfmZ5bY7vyiczV6QRtlnjNm6QHssX0zSL1Yt4aoU8BkBlSbgdRgUZcLMaqgt1pv3iB8
sph29elWhZu1RJpSEX/owgjl5VAYyLin7t4V9eP6rt/H3dkJGxIaMC4pV0mujDvmzPQlwNT/xR4P
9b4/8EUf/hOTXH7Mwem7SWcl2LXqTMxILV8TH+N64OjKpc69dgLXWDfMcog/4CPyTbN0/cs4VTQ+
l89OfZXtkYKTUzLp051TA5r9q8VmzQyKYbCAKFUNXpbcpzx+8uk/3tqieq5aYV5kB1EKJHHYPlvB
ZF0E/ZWHpDgqWWmcpsKihL6wF8LI35coEd/kcSO0c6+szK8V0p/zlIrpxc60W62YT3WLSOrzOpY2
npbmfpERRkgwY3I/RX1/mioDqYYzZ48OBiQmuUP7DRC9N8OatM6Inh/CaQKYYf8ck7T6G8QxABy6
GQX27n7ey2KdpEl+FvCs2Jg38t2O6DRMaE1ofRR450ZtRkmq48MGoOg84+vu3Yz+MBavi6KjC/Rz
H8nlstwVKpdemFjV98KYxod6UI7yrpyYFZI8EuA4sau63I4j4PnNP9/K+qHcyoNKPTNclsQf9rZd
3ESTxhs8ZvorGkUMC3Xur4jRNDFPBgKTO6PKedY1S5VuuQl72b+dK9qp0QSVIiRQPi6H/mqlttHC
hDoRGpaRODzZt0yYj6KOy8eIRe2IKfGVNvvzWhxG6JHu4xF9PEixyJNCMRkPLLc+3/g8BmrzqcP8
eQoj10ZD1Z1nggXPdtrjR2uW/5+5ZIsS6o7leiLkNW7b7Sdqk8qscg2q5Czloanf45lmMXrV4/Ye
nP5BUtDlM8MPqAbZRseMX3odp9A+9KNdEdrSgIc3Te2IplY9zovaiwhGhajDRH2aBoFtLDbVszym
GVV4p7jxVb5pRpl7SSbzh2bY2B/JkjxNU7GkIdbcMvBgdnLXsev4jHQXm9zyrkZY5T3F6nsYvipz
U/qg2cBaEzrS715HkBgvDnf5Uvu/dPqUD+FyxBlMaucRIHkCMmNPFZQ5iadQ9luzVyjRrc/z0oel
KswUARTMW99SiMhQY5pgy2oInbCxVXwT9Oyym5RO/1iM8ebPGZqbh/W+yDIcE8YcfGtdpVrj94zB
/gqR4KWmLYPc1c/86g2DN5kfmvLRkIG3/mQftu5Oat+cik4M6evd2vSVuwzn3cFEIX6Z4y4A/9Nf
wikQtyhRWjrfWn61xulN1i2Rfgx7EmA6LLx/Xfxq+FZPc70NK5RZcjyoANDfory+F5avX4EN3a/X
srys5YugxOzU4kNV9f4of0bVqvkyT91vRYAM0KZugVgQ8NxtrcSIT6Vvhgesm9UbqWUPBUGRmz9j
X2pbZLkCqQ0CRP2jIr5kNsieFVJLRCT+lmFG4qa2Jda5JQDqCrq8eaxzo36MSFV/TK9yWx4tsz5/
nM7T8olcb3e+nkZXP3NYAgf6q6XSwSkaWGaCZuVbNKYvVOKsn2R+XONamV8NBZl8ySStV2z/iA1f
f28rfe36J0oR7El5hUElny5k51jeZ/6a3KpCUXp1Gxya0W/ujCJLPKlOi9yIxK2OoIG+5g+4zBRy
J3N20QyWS15joUvils385KLYTXdwsXzt5Ui/DP6lmcFVb2Dnrj6uXovisxXgEEcTWYvhvZyDDF68
i4p3mR34ZDtFPoyyfo63/3jEyodt2HTRNW/SrerjKiyNqdiNS3RB11zqMZrfk3pMrlbh3PlW+7iK
U3rozXt3oJOU96RW+yxRNuEgItb+jMLL2QUUBG9MzmjyphdnxxkfayTL1/UfoMTGnDZwX6gZG7ey
1X8ZGE5B62fJAcG6+Tjq7/JSGqm/4k6ojC3/zf3KWFaTR2GAYsBXfBTkvfwKg8qTDHD50pkzA7Kc
pojcbI/yGpUzIbLMCY4hZsfTEpoOawGZBXd+RlkW/w/ermb+azYt/eOlgWxqKss2ci117R/V9sA1
YWQMhn6a09j9njz1ovjaTF17NxJkDuZvRN1uIwCwJuWQYUvwN0Ff7HSm+reAKfEyOaQHixavjSlI
VdS46poHaW5Nx8LlsgWOkp2UoLxptAsf5CFqgeVeNStyvNzpLAZ4P32PvRtNvPtdX9gPy78KKSu4
2gl0arPoiLFl4kW5XHu1rF7d5wriSk3pqHq0ZGAOgIiRkzjYrFtna1ahibzLLndpxhS6tulL4Vds
1TTw7JIcDtRa8wOZIt/6im6pGunEcQ3pT+FYS0pBABd1njIYRMZR6br4N4MKG9Z4pCrt7PhhVOvQ
xQ8Cy7gny0thYXwROYoZub7VicuzHToTSTkmzyb9HQKXwCpYZCBv4JlB06yxni3UcuEXlHaM3OI2
I+VdyyDfGnaAPbBM+j3cTBXwBGGGRUz4JNLCTQHke+UD4AotHyb0tKKeBLkB2YsM5CJO96kDZrFE
5YS7KqGjEOtJv0GzqJ+pUBrPbYsxsJimX86UfJVfeBClvRdoxDHQ2F8nH8E8nrWNXBnr1LUPfpzU
1LyADOTYkIXhRATYKbva1pydKc0Idonxyk72a3cgVb6hn7IPjpXzDC2MbgfNMdtKR2VGo8HL5ZU0
1q715IQEfRZqcStF/WEtxqZqalwWTBCynWXXpjt5qLDjbOS7km1l+Pku0UR61WKfR59QR0/WQFEs
Y9sNEeA3xvDF6hglWGEGCgsW194VvWKsWQrqgZjPXzLurGDm/KiY0YFICJIGaoOqMgWPegzzi5n6
PzAjLcACcaeaNv9aaub62VlgKgVMjOVrIoBU6hM+ouHdjgdBACjkmBYk76GfQRwUDn9YUbftE8Sf
cKMtbSegG4DHEsU+awlhdFQ3Uug0Qfc1jad9RgH7qipIsUqZbCcUgfLeae+lVbscSMAhQTBGFwSM
3W0bZfU7JKqlEqXX7+QkC7IowxVzNER0EEoSaDfSoQD5+4Drrzpajcj3AqPeSxK2zYZCuvbgzFPu
NaSplGBnvgZA3vZdnKon6gUz2kjXi2lLUMrX55e61sg316vobp7m6mRYBXdZNfl7JjO/TELErhYB
aZ6aF5cIFN1z4Fag6wqj+pI77qYYRK+CISQSZe0GlbWzQf+2CUzNfnXz6SngWXiXJENy7Gr7BJHB
vgsGmxgGGz2lHH7ky0QlqKkv/73xqrr/1id3VdfkWagbmuK4a4vyb31yR5vjZCIH+LQ+8UrNeqb3
D/0/UIcvbhMisE4n/86CeLP+KizH6WepIiHtTL+Oilo+lloy34oxv8Z9ER2aNtAQmg4aq0foEH1d
WRspHhCV+gxPMHpXCEXazcq0QVOMEBQktYqYP40uQ6MzUct00DdOaWzwPooDeDmwr4FQz8TNTB+s
Gzs8K5s6FfEjUffU9wn6vEPaZu1nv/8SwTrbBkuqXGvqLLuT6LVbpHBJqjCEM5O71tOlNq3hRUnf
YVir9w6LFdbOSfVFc6tua1NROJuVRlDqgupfmT9p/RSYQ8SMwnau8ajYB7kV/rVVMD328kR/kvUr
WexuYkB3SUkoW6Vqd1JrMdiYZiZuQNPpftK1JxOFNGVcumTubHVBPQPcm7FL3N+TnAK6de0zRXAa
Qt714RZKtRA+ND2jn60kZrn6OJkvzlfFxUOk/FKWgYPQOH2vCDBhnSDrMqz9dUtgeCREw7R2ula+
l6Snn/tlLxQcNzqg4CreLemflv9D6tIBqa1IpYJh3MsalJaVi/pnVy3Ay8wW+V1ca5f1gWFmZXpO
Q5GffYXZDqCYrb6ECQ0k3d45SfDd5cs94M5Lt5WV5jefK1K9BAEg47Bz3de4rnIvrLHQjprtfFcR
pFF3sINT5GrRzpHse/k0jY1Mv+mCKReXb/Rjin9oSy7vUM2/6TyapxFRttdrLoIiBBAbSpTp4/oV
8SiplMhzznyVVP1eDsRExo50gd/gWkG2MYBL9vlUehPV7aOIi+me6srus0JEPBfVp8S5JDVSCqpF
ca59K8cmWa1bA/6SVE8N2NBIgpZMEKIT+P1VTAcBGcHM7f8WpiYLF4VG/z1sevWsySfvSGgP9QIS
5v777c6n//1+d3TkQQqzoP/j67yW29a2LPpFqELYSK/MmRQpS7JfUI7IOePre2DT9+j2qa5+YQGg
LEsisMNac45pqpZt2v9bF1N3edsNWejtnzrbOCcpxQsnmhxd2hxy2k8bUdvRApKRsfXTNL6RGwjv
Q4wfKki7jTrxdMvTNFEvvWjii5uTJez+o33q7ahY+xhsGeeHH6kogCNJVyiliC1A2YynKCdamOzM
Vd82wcni5pfroA76zmB16TlmNn2ZDGU5aIP5EK2L16Ze1z7AGystu32nwiFpuqB6seq7PNHYRi4M
WpaH2uhJUzeC5tAIx1x3LDtWMfKTXTYIfN2+3mJyRjbBTIZcMBgga0h9d951Ftgd1sG4nOKV4mHi
zuwc5UIS50vJUntS1eJVgnuQPs6st2Q6Z9c/x1jHBnhv6JlzWRVilE7q+zFI/JT1UaBvchiQy1hI
xXotvjuq+ODW1Xf97AvXcnuLz3O8d9SWNGOa9rrW49ttKdagaAfA4lPWD/rpjaKDdfeU4EOGY8sX
75+sbEX36vUzfSTvI4GtK+qXjoJfABcl9iZS7RBNNuNeyrEmJOcL1w/NLUX/jG2G94f80uxGATxc
tEWa7qk+pTcrLKo1mTzakm1hfu7sHnqinpwnpSG9WhmrdgUixAd0EhaEj3bIH6qw7E66/jFLxBDh
NcqCZB4V4W5XxEQ/z7mGImg9Yn/jF3n2+WIZXYV1yyjzqzPlx6jVoAIZGrisRohXc8baJL1z1iyC
SidzMu66phzMRDHeax2DiQmohTXfgsiAeKeblYulVHevWRmlV8c4jJaIrs/g5C4aymUC1ciNveTF
SCbtAUBiKzlwmOD8TTHp9kp3OgrVIzsDlE+iXNUF4W5KaHMbZlmzeRb/fU2AzSGqCWRDrqlXhbsD
6aHdPZpEpXHfY66mOourQWykOjNTkIRBVV1lmThFpchuQOzTVxNFgwkT43ljOU6Kwqkumoueld+o
9TOqi+l5JntE8r1EfNGMU6a4r51CoLEV6UdAPs6H7xpE3NpqsKBioV1CjXLI3KPJ3MrZ2dDVWaa1
F7lXGF0V9t7QGWt56hGS+TwlTvAjjVrzrjgQKezc/sLHUu+AhqFqxwPx0VtEkRUXSX3zzPY3Jaz4
S4SHf4MyU8GpI9yl280NjFYJV8IhepnMU56RhvpxUvtbWQiwxAYdKzFs49jvJBtGvjRGVdG6ghg2
VeQvtgO0tGfBOAr05JlvJAs+9lz1SZ20ZhyhbrW0m8B79w0IQYFN4V+YlGUtppyncrMED00MzVWK
N5PO8VaqSWPRoBS6TouwPaYMvVdWXl/GNrrhaKl+aAryr3zwftdZ/cra13n3ku425grBk3aVHprO
yhdwROjd1ETMyLFOtcb69tSZ0ZEdfZ4KzYRmjgO4/EFXzU78YZtMQ/kkgaLWKc/ufC0nm5XcEeqp
Ki0IEP92ef78YgVv6tbVtp9f//kFppWj8ZpNdUO7UlJ7xie75bVJY5vIAOctny1/0DhZeWWBvaPa
2C2b3HYPhmtSEsKlJyIF8JYzGz4Mszs0ka+sm6BUTjpZHIuBZt8SeftI3n3inRMftqGMGUnCbKdP
pMXEBWb5vKk/fDJQf4+IhFpEdD/NMCRv3mOLRnh1t5WDTzgUvyhDpjvCG23IZ7919QeK0fiXF8A7
SoygfoxxDf5nmL2SdfQ1rd+xnI7fjKrRNpWfJ7sWKqPZFe1fu6qKxDZVqVXKv38TUaDvvGTYFUL/
aVekuH5OUGUECkdlqxIRG3fV4zzaE3Nf7yK11G6gUsZl02bMTYYIVsa8zyf0+cWipbGv8xQ0MA7w
8URTkZJgadJH6ha4iurrUBIMEVunYagMnPBJxGMkTMppeXFhqQfegM6ejBo27VI5PyGvFW3gQrzL
bwAhmr7fmNb6PtWt90SP188P1Bl7IIce5gZ8tke3aVm96AoFyyzsrC0rouIQsGZfPctLiRMs7V7o
J/Yn6FqDaJG0RvTIhHv3VcNbhVqmvsijDOPVy4izTklaHaHcBEutmtlqagdl7Xmephm5DGZRPb/7
n4FAB0pY+bh8gpKC2WgC/NFnRY4Tv+vcEzEPGnI4KoBqnfQHw9Z++UmfLS23HB/cO9Vv16SbG41J
dXlOV71PeZc813yfImxeBTM7hUrHPHnATPNTq95MqbKrsmlYsCxQH03hDZvBcfMjuvngrEC2WLtz
A7JMQkpiwbmzRH436dTek8k4hoHVf1GyVtSbnh4JYySup9I13m0+y1NkpO5Ct0rx3ozGqrLs6m+7
jtATd1/01Y9KFcFJ+Pht8F8563QS7qufGOnCy5Jip3e0Uyb2FyvbAN4ua3UlPeCpwImliLR47ZP0
nQzv5gfpP+9E0tXfhbEzNOVPzN36GEtkChYSqm3jZl+mis56WY7Y94o43dNuzC6aGnYrVrbhR1NY
69HKekimCoWPMJgXvOHHmGkK6UVEWxjzqTbZ+1ZpCZ+e0lf0+TSDB5P0wNbZFhCAPgIXmsGY6+0h
QG/2gl/ij4njmQADBipc0te2oK5sDPSOcdGATQirYVcWFAQpYYCblp9IYtirtHbE2o0Ejh+7iomi
1DKDWg5I11RFvDKoERY4qyke0dS9iqId3i3g7g0mKrkfgnzGCsdBxTfN0cPP8CYXy/ySpuvKHi3t
C7qQARsXhvAiMACmWg0hKvNDKcaMbrLZdexNtPXku3/SQoOf5Ib5TgmgpIYC9LuThChkw8leoXy1
D0BpGYs0EZ2rUc/fBv7K9LuXT/KuMVTaAi1ZdwPf1e/CvPd2StvaV7jULogS4S3DXE9ZAyH40XP1
o9SqZmepZbshdkDZ+RpKcUNtx21epB4qZsqu8jRy2cbBYzO+OCZJK1OxqVGhbZJJN94rMctHUqGc
W0FsbVS4B1RCP9VxdF6KSMeMZSHAAmE+fsPVcbPKiaRwI64oMXUtuWT9nHeoeowDJEANX0LSBtjz
FF8BIoxbpfKmjeHhxbYjatASpTeqEYUboPq7Z5FlRv3Vuy7x8ru8kMe5tbPDwVkok0VyXFazyp1h
c4xH2c1RLAiPDQDFMGvNRZl66qkB8HdA34EHY1aRV3FZ3EP4wPJMIVvj+UNatOblet5S1W6TmqWy
wh5qPqqwp1k0DpuxysVy1MjJRp2XHOwchYTp6M6JJAtr6ySNvULclHxnFF6EHYWvKRyUa1Eh2nTh
Cr7qIFHWWtlnFM+5tSeH9UCKH8f3QyKb56Mgrv8eRfRGUAvQkSxyyBGFMj7xPE2SfvU7g5zEwdix
/yO/L/W9xwBvifLW5D7kNX8A/PdMgVCpty8xF/Kd/BYXv9/nWEf7vAP7EoF8ChOO6qFYEWsfXuZM
QeS835QKfdYkinwf2bjQIFBe69m2Z80WPeHawzoAbs9Ub9IFDdOKqJk21Ne57ylv2GaWA7xtClNl
fW8zdc9PqLxZ6oi0u070RdeE9UavkfyOoNeWjP7JbSzH+MgeuWd94vRfiQRdG/Oc/6+vEAa/GGT1
QO3Sb2FiL8ox1H40XW8ug1Czz/IFzTRUlPkNyzSRv7opkvqEGqmVa4e2LfoXI3eaRZK3p05ukkQO
Ji+EI8CaPfYgFg1P1BvNeAQMtI0WFESx8pqBtZV3mbzf+DXytd/Xux719S4s43rfq0NBl3tM0GeN
3kdSV9e2jL4PQDMeGnEIfJ9Cey3adlxr05SdawbBQwtvddt7b4lykXKZriluQak5TNjemcrxORmV
+JXyFqMmG/vQTSgYpPaRGJaSn5PcdPBmCuhue1nqc1in7uoJ338esQxlGjaqOQRrFw7+TsahJUr/
ltr2eOv4qKlkW/o6bNNm7VemccvqulmH85E/X5NH8ppfkVKADga8B7rJT7SSO3XxXl6TC5ug7Pnk
SMzbBWHOxF2O3c2Fakp8C+oNdMPqlzasPmJozb/aIrn1phCUGhv9KMX7oLuhJbMbIhkhWdWGGR0G
4dznOucb6+psg75CPSDS1a4mRZQlo5P9M3ttWkh2qeNNGDZxWTfp1EDVtmdIC6hAP3oPEtf7YmtM
F3AUQG/SjIs14pQ84oCWTaDaG9xeMMVcevQn7doMCDEdH7ucN7/YUcZ7Eb7mJX52Z2PHIQkNhXdn
3+u8VKl7QcKDgSuaGHFAgSMRQGlp9a321Y3Ve0y35+73qUWxiAG96HyNFgXbsc5uK9TyeNC8WOtW
SmUob2f5WmlafjMSGtdq7L/XfSvQWqDzL2h4bntXpDsnwTHDpvOP5hEKXOXmHzI+Nsl8ZX4rdjA+
Nu40BxMxZwYWC4TS67VbqejI1DUn+JFmw0uqPIzeJgIBsMW9dcdjbNUR+qAkARE9kcieKeHH1E4p
vlyHrG7RYwxUddwnAViqCT/5K2J/EChpbhwVj9BTXSNxVVVgnoThySEW8AWk3Jdp8B9suhCFzTEJ
NWtOGIAcfb5UrZPtk06cRZj+TQkOHTV9owp9tSmv/q6FB1syqL5TPK+XUXG1bS9e63kanli852dA
UvZKFZp2K/LigAXd3qnKMCxCqnvQYrxgBzU/XNhdoHyLIqRrhRb96mbRPvr17B7Bg93ZLPS2U2p3
F6Vg00Ss8YeSp8lTAmJalkVg/fSKBgKT7z9WHqNBTD/hH9ziG58uihrACJ512BRvny/OEDFqEqiz
Guv2nk66d01pERyB6lN0mSu7QeJo3Kxldul7VmysbBQCNoX10rAzEqFJg27eGQGnsHc81+YjTLsd
ee7bMI7rN80zxT5qWkpQ8xq3hHLyeZ2k2999Yr2qVopwbpI6FjAPahIVZ/wov7PBLLZp6oltq9sf
n2mVTkiaWO6W75S3Vnqixe9ZmhZ7jbXHGqdzv7Qpo2z+KxS8Mbrf6ID7RWNTNFXE2yeDQoIohuIn
Fan2Wum5eKIpyE8sF7ZBvofVNu1eah5qLxY0C72caISZgA29ocqH8S6bu5GJ2V2+CeSgXfm+C5dd
Wox9FSJKSbDKwp47loUdQQO1dk3kpDemoPhMLO5GNr3sRPH2oKnfpCvGmrvpGIWCc2yvP30y8rKl
pj+1OPe3z2SbdI4ygn/gbUttQmhsxBvsnCkqIlssGjMq1/+FvxyRlUMXeeYNIYv97/gh8vXyozZT
YB9+TFVkzChZ2yJx7yzEjC2gSrIykg7wBCsmfW1SiFwqau19qyxlqxPy8Dt0y0sMQmbrJazTZDXf
t5G1sXubNtLlx3L9aiWOshsULd+Zg5buu7Ttr72FSbrE+f8SqC7xn0gn5AuZ6PlG2Ea7nBC1P6+h
tSeGSrHzeD2Nyq8gKN+QfxgMps4ESpMNszzFSgOGNhg32RAop2GupSd1i7hRaT0MEIbgf/W1V5Se
7o8hM54H3X8O5rcCk31IYlrf/u+vC8LC+6o1Fbr+6EIlCGpdRcO/Ltp3UbZkrWdxfSJ4zz3VrYfA
wkqzD62FgRjwUAlaLNeuUQYy7qL8kKqi+0iSXTI/dZobO7s0xaqoWCs0MPl7lHbFqqmJA2jaonjv
4/RrobjYZToVpSWyyW0v3vQ0Nt5DsndO0pwhTyOWdQu/VVlaE9sKEK87WtojnU/++o/dZNtnfjzg
TbGjO94H0tch9ANsgHpaI8GdX1odGgjZeczp8/6UoArnmAXcK01os9yCIoC9BuKtdL0WYtc59L9E
7dxk/xQRu76hs31j4QXjjx3fEUGsf2mmsGWB1ou7EnYosDDZLG36CaU/wKmZ9fRD0bMRVucgjhi8
kYvLQTbFh040K7Ah2clty3zfzG3TWo0tqmEszhpUvuA7+hOphPBjA/81nLdxle38MeLG2SCAzlYa
OY9oe+pu1XStvWjNXD1kY+DDFJl8JDtuekdRnrOyu1KdcNf/Ogoa33tei+QRJc9VoYF84mEjV4jb
UXS1Qowp+X3yFAoEctHsm1W6xXf+CxbVVHtqS1xDK7aZ26xd1ibGMgtInJDJDH3VYkbpHfcskxkM
pFMthezXrH3kMw3QnOOopyExaRs1Gwhi955+1Mov+nM0sq8E+o0q0+wdpJlOohybQBw8a1AIypuD
5IW/VYkEPUkjh5E3IxAiN1pPcZXvc9chEUhKYj/PI7OGiUNOzFabHk0Xljf5GQWaWmyfW9ua4BPH
6w6+Zfa/5wPQq4M8QLjvnUqdBqm0RlZpxpz1j1NymlzKAZCA5XX6S3t6CfVZzmWxR6MtMQ1nJbVf
6Rgma8RqyapTVJLJorr97UEIZ0Sqf6ZRiJRYLewXQmhw49JY2xsFXbw+I6VxjFV/23eauknADk2q
anwj2uBPX6R/D8LM4E6sQG6jRAhy+jqy+Gtlv3uz8d66aJpOjZ8hBZlrwm7tGYsqQw/qJP5KjK24
NIhjjYU8JCvKd9VN4ZUsQxOATxUMuZMom5FOuiK6VaQU/jpDWH5gbUdjeN7mJv+cemPSvYyt98ws
B3I+HbNJJShwZiqkLRjdpp2qvQKaT2rokDLWD3kWgFuLM5cRTiZdYwzKHl5BHhz6ciwGhVHuC6r7
axEiF5nz59z5RR4RSMhdQ6pDv38iXhy3+0Nb92VynBAdRcrzqQPD84nQmtKfoVUiRYlD/2ZntOE0
W0tlJ3/Zd3XNbGtkkBjnjqECdmVRmZ62L0ZlXI6665zhVEwXF+3/Up3lDjrJgl1asC4hXRAIJz9R
EmQr2EP4qsAePX9A+Yabv5glIQhScC77iAQcaEuLHPs1cS5z0KlhHesqGNvfVQSi2le6i63q9lbE
Qjt+vkxmY5QL9CM95Xa8HlLEzHbrr5xZnmq6iHaem1zmJBMa1RkaNL2vn+hIfz7Sm/ZLVrDzfP7J
LMy4BF0r5poaPHGmMzBVMi1coyuWoaSTJ5XxyLLYXKcoqrnV4+o1M9pHO2O755ALGiyacfHow14U
S8/ITcAE0nQlSB4z/mEpbXSfoDicgKii/Mc8sKV316/UeYYURXSECwNSaD6TGsTG8O1DGljImOis
jwHCwGup+xNl7Mg6mmi/1lrUpAuK3G69KT6eN46WKGAV59E+gn2xrko1WH9qFGtNg/4H42QtmxEV
NYZGqcS+GeLu2OpNd6znF3kkr4Ez4lroUHv2011pN9e28sRB9iyGuVMxuQF3CgmFO9m44C/IalHo
5bKd+GOyqmnxu/HTaE7RnJlwtnKNDuKyQH/qjc8V/Oe6Xa7lobbFx3Soj7pn7Q3KmOfnJKOb0RYZ
BWL57KdaeL/AONuMaNr7cxhrpsb6YcAYgL3v/mx7C156GxqvVB/GdRNPyQ5Vwd6dPHYwrYVbR83W
5FpUr55lJcDxJnfrA7Z4NSvjQz4ptHy/C1K25jgp9dSW82pKUY1lKLXdlRrtKgpj1yDsxTbSRLZ2
Pe/h0u/BTli028H1gCkCHHtobuSDTG7jb2weNgDnSWfmSWxS31nUZjncCpVqnetFxlopDCKW+Qp1
nH5ldpzc+TO5K3Tn7UEPwvqLMQ4HwmYNgCK1voIs6yGaA5OwCP3+UZBUuUuFmn2ALFxIOzD61hnY
5u9btdc2xJi4d8MOE7j8Zn/9W9SmTb1gA7KTP1UQpxoF1GY8VXppL2VxvMcHreRusQ9JVYuiatdU
Qf219EcUS3QnDlZJmTyil4xBIh5K5Qe8699dnQRvI0ixdV0JEAfEilBFb8K93JtHg+6x/1ZHor1H
B95pyDgkYq1aCVUtt2XplQSx+PWL3qIDKtOy2Bh9ni1J4DLeSbkrYcqbbFzjsYN1soLKuJGWzdkH
9HB4doGzmW9Y/wa8t3XxytT6vVbc5iVp1Q9zXtXXZvJDIToY1Z3jLuOC+keRut/zGQEShc22RRHx
3jvII7DyPaBtDfupsI3F5CbWzmCJ+1yh12jJTybEL1P3vD2upmAroqrfdvCwFtIAW5aNWGr4u+R/
K/mPJFryYGhqvC1FX72GrXXphA7iG+BRoCQEUs4WlSLXtuxWkwuxJyG8sCZmuYTpKRnr+CxPR/x6
x7YMqyUzBGkOnkpUEvrJ5eQOxddAz6Nt4xv6Cge2t5T6FSs5/V2EB3F1NrXcvZaAu69ZmJdbI/PI
MxA9mmcjATWgzhBAUh1pTZVGubbRj9L1NjY4H80HU239YlQUJmeLFXRK//D8zoNQu1Xuu9+i0NG/
zwd12zwP1N6MPkhCQ7gGS3IW70xtmt7nMxkbE1XxQs2D4OYxdS/qsvZ39Tx8yOWsvFa1XbGJIOTK
D5poH48UtWDpjIq3fe4RKInbQBBfLYicF20eT+UmxNPqahcPWbkYIKFfE7jq7W/hlnxcEiuSK10F
81hxF5aWvfiTn+/D2bNAa8U+N7NTQR5puYjXkeNoy6asalJ/NONvGITZbsqZ5ztpgFAwB2krHNfx
XV7rY9IbrLjVCQsbwxt1l3tqdNaylNleEGtQBwqYj6BV1wgH22vvBmgunbB7HlXzUewJJsymE29D
NVxSOtZfGNra3ViMETHhMZtQub2iX/CdYBZk623xbpmFffbajISmWW+aDqOypdJSwkrS44M3KgAH
zMxBrmcvZCgpem5xk0fRpNyDDHuWPDMmke/sIdXLHyrmoY1Fj4I96V02+SNRHCEsZ2tVUTAMzRQY
BZLzzcwb5VxpKF4sDZMia053mbAA2dqWWd+bJCMiTpizF4NVQ5n1P7NOsFOtNPLlWekty6QdVlnv
YX9ImDz49+1Rxlp69JLQSMazOL9g9fb+dDHCOBBg0UEfyhdGans1jk2+dNXXaMJkFgUYWZ8AjqCY
IHtWdIvmYmQU5/o6SKLsJo/ytM1ug9Psoj6aFlKQQFsDiEIhkqUjk+W6NtbOcsxJ6Fk0bqidiK7Y
yyKBrA00dohGwdT2OJ+mbd0mLKfme0YIYR60SPlpz5EBjgKIxKx+sbxXSF+MiOlSCIf3Z0WvodEc
cqzO3lGzNB+jaXiL5y9KKYXmSjZtdTV1Tko3gWLIW2AhNiYe9l5580qG4mwgGz4qXf3bbHpmUVbC
qBYGzRJkyew9vdQoNg5JcVSjGVsx/JLmo1Fdlqa3XqGL45nxQM4eLwbxiru/jzlJEwvAXOXZcYG2
ZnMVMLasteuEyHesLNqyJd1VdTgtn6CAOlMyQpDKdzfu1aWFmnctO8G1iHj8Q0GdYq6fSH98bWv+
qUNvHTWsmqsEjsez2ETc1WWsAnMvvaoEwFT7Aest6Z0fJcW+WxEriEwhZ+Zq3Z0ZeX32LrOuhUdr
kbF7PEuBi9UYHqJyJlo/ysZtkeTpUtIVdJNeEWomjXqxw14Ry9NVHmEUGve6KuxF5pZ/OtHpX9Qx
1s/sjv7QLA1Pz79XXb5SdOp2ET2Xl9EjfYSunflr7dTNn+ffTc2/TrPTQ6Qd2wG1p4xBSca1rX5t
CTfdyawjdiMpEO2OVenciEJ/CnN+zklVWwYw4KYr+dGaLHKXGn7WE6Do+WjW5fTT6CyfLNTaVZYk
dv2JS7U4Qw+ocN+HVCtbglkYdd7dwbZXcRW1qzgNwZYLlMv8TRugtuVwJY5zHUBZuTw7hlaGWJMN
0SnwA41+e6md8k4ZjlHxI/LMe+YZHa5Xdr+Kn7dfKXLMNU9C9lp6i9TFzdI9PHMqvbCvDmhGtoUM
TUl5Lp/tJegky6gu8x1U+Pokj/xirE/BfG2ar/n++J93Y9dbPjsuGB8J5Z1/JzfGs9pFtEoJPQSb
LYpda+j6padluU6K0maeEv7SqxWCb43hVWRQFnX3tYHp/UgY4JeNQvO0BZFopD7jj3wGAn84afIm
akWOzzy22Dd4jnFx1NHbBsQZEK2WiYsJXOREzXLZYurHrpzUDCly73DIoHmcwtGoTsU/R3mnq/vW
67dZcZdsTQKwh1dfu9ez/qkeGnki33G6ntSpKS93SpalWxjFOjM0eSQYWOtrkPs9UsW5RWOKPn6x
EiXbBmM5rEWpEjbQEW4BC9vYYjTt3kK17JaBDXFLvtu4Q7Yo/Kk+T1nWvkUCh0gSODevqUykhOTu
mHT8l5HCckFJ8NHAWf6j+qH5xh3L3aZgE9Yanb1e101rtU9dDF7ta5aM1kllLt+IZOPoDWI8DkhA
UQgUNtck27g0CRt3p7HEuvc6ZVq7Ka/yrO7VnjRhIIBD+uNTSKJ4NC7CKviRzEWmoohRoKh6QcUy
fK9heL37sStWlmaGl8orMDglPRlmlQceo6vvMXAF9MeG8wP8x7Iaeu93ELvbQUe6MEv/UriqzmJK
y5NhdMkG5PWv3DNxxPgV2ZhzHXKI2X0pRmmsiwiKlijSX/JfDvM/H/X6+1O/Eo45mrxiTlpTSBJb
+RbLP2UySPiZX5wmCM5jiQPTGrzo0FWhftNNbUMZioack05Xqw/ERSmtL6wXxoNMFwLSbVSdd5Hj
ZZiW1oq0LvwuqQemPuVvC2ZePCTGMqkpagN/WrYx2Kp8GJSV27NJ8PEXv3ot+UI2bcMFxDVUnPVq
VIb4ZnkEQDk6+WZxFWNlLTXkPyK1fVKqGS509O3PG/55Y2vrmLjpy8ggv4jYEcVnJ04BSGXNcG4Q
fbPZjsIvop3wpiJu+oVCgmB13z/1SmmviKWaiClPadDM800dK7cybLoXt+mBuzVBPk8XBcxAv1lJ
YkY52tc0reJXeT2Zr0Om7/aZr9nrxA0nVv4kvCBbFq9GkT9qQvrgy/n4L4jnbbR0LTuhoZfTQ821
Z180zfD8y031cxOU8+Cc8BC2xzrL3hz8ucfPF8CP/30q3xhzI16YKTrJzAOrKP0xdQdbEyXxCJGh
+lt1t3r8FcRrUOtDNrgbMzdchqgjmRlzCqE6t/Q8wj+H+cFcdj1iUTm4ymG2f9jm1DEVYkcxRB1s
iGehkDE/+7N0cofALFsEOhglIlvmpHVcwRBp8KNYeneWg8fnqXwXnerfd/UxS9DUB/R3Ad6GJPa+
t16RXqoCn5vmdf479rR43xXQ5uW7Hbl1a4UAapkspOSttmvKVoptfYFBguSuwMWP7TfmyczN+qoV
+Z/JQDDTRjDOKGBHS1nv+CxzmEwWC6MmkcQpSWCkCAR9QU/Vl1abN+WU1+QZPvsnsF6eUc7buTQu
tKg9Sc05P0+wL6sUJwehGUfd7ZJnhLgwqa/6yvCQ12m14cfJVfuogzekhpWVL+z+rxLgG9bDeIBU
ry4lwDeqafJHdr0SjYXWKcPW+0zrGfmBJ8NrLjxB9Db8tl11mudvE9fFNYn3C6VvjX6JkYTEzOrm
CA2neSKUhVMpldWs+5FoTbmaig2Sw8uSNPMniMJsmUCK7BGgjt8Ptm8u/BLiZzq22T6nmMpjDnKs
GL0T41vw0GbCrTCyuyCS5eCgED/II4K0CJ4Zr6hlaDTPYhpAsmLhMQJeNHBk16YgajnhF3sVVnnM
5sdwaJyvdZ5Et0JPHVRUPhEEeXYsgrRZtpFdnQwttQABOfl7WA7OJsS5tpFdDiXv0qWfdnQx9Uzb
ZVFYb50AEFqM3GCh0ZqWcI4H0uOOLlpJi1sws8jVTOuEzZ7drccHUnhHa656y1P5Qgjnwn6LqY2b
5hnK59+nxMRfswGrkGNOtr7nhaKyZi/Ewc2ZWJRmIEZLzkxe7CSXDMzYMc5KwpoClIspi2OSEc8k
yh8sU/yU/B+j7sJFFRIQRZTBR92X6U82+t9NhRrd81b/u4SpKBh6875GskyFXWY7aETdIm7Nn/+/
d+H/cC64AkqkqusuXA1T/Rf+F4WVQt2O2kqdPUIlzLefLeIQrCDukOgmS+sAKcj6QDu89NSKIgwb
Wtk3kB2Ef/USCImfyOSZoUhV4LC2FB7ttb4OdkmV/ylmk8vT6jlff+rOhuhU0bw5FDIzhIznYz2w
kOsoxl96Ij6JO3/NK+4urNLDQaaB00N11oXN4NyCp37FwzwezMhlX2iE3WvTlDdlMA8TrqRzqU/D
gW3WVu4wnMxwaLtKA3oWEiI4oDpcyjmgFrQNio64rraGcuQyuFd6iAwJT+aXbGw2du2AZxkGutKI
fS9P0krpTejwPZaMpZkThW5ST7IqrXqx/a7f/v+fmFD/bTZxVa4JzTY01QKR+m+sp1rlcGgtopwV
aiRb9IaYI7xIHD1ys8jBKMk+yqYJrxnxon6pIsabXG0v3XsEwvn7aiT6KLUOZa29lH1hfBFdmFzi
ov0hz7pMxBfF6X9kkfeKwjH/Wqv7qQNZRKFmH5fV+DNv7fc66oubj2rjGLKqo8lPrigC8RDzT7UI
Et3BuIruYiqH7wpRWquw8dVDOROhq4H6tqJvEEA5JNzFA7lu1bi2u+g+kkZ9Uo3+6fWvNZutal3j
nnW04koOB8Jz9DG1o5t7KXprGjAr2CjLpVcY9ow+oMAxebNgAKhN1GevUaeESx0HJ1FsUfaqxWaM
h8loXjqF6O2qKzpWq6iWY+wQZxMP+gLBVX1JGwKltHxiofvdg696lxgMNcJhQ9LSfVYd0ThF9yNR
WsxtP6HKFg/00uR844l9pMqgb6qqDY+F40Y7MK/aqTM965Bp+kNLy+wGBsU4T6DjZqTB2ZP6Y5Hl
JHf1NMLktFbBejyKIECziNs76wfvFOlWdaKrMhdKa4KRBMFmoWamN6nuSgcQtbEYYmpKQbhEKDJv
WIL8zPqBYWzmRKZm7AL9N2g8mH5FJzTWN60yKS9Z425sQx32OmLiddjZgFz0lOZK27U0XCzDO/aW
F7O55a+gwF0/Z3qvbp9H6iwczHT06m6Uxzu3dKttKlxSHJt4PFep880lGfSsTkk9LCx0sOfnudtk
Ryi1K3lJvujPL0HfAGiUBF+6mFU4bIeyGw5ROv6ZG1pHEt/VF4v0ePmxZHlrbvI5M9Lv+/8h7LyW
40aabvtEiCj4wm37Zht6kdQNQm7gvcfTn4VqfUcj/RGai+kAmhRHagKFrMy91w43QWgaz4VglzJK
++ut0wP2kS1002EpGcnKKMg8STtL++GX8adQVtbHnIAXTZIgPDoMLy6z3n5ykfh+10qUUwQGRSuj
WJWYuKNVM4RbQPr9D9/goS8J8EQ4hTHAi/u3WtOqdS5o9CeV/DwlcXSy4yZi3sKRQa5uE/kucBBE
Ngp2qACIsnADzBBLimJVev3eSJ0PO3LmQwjeBUg60Yp7alAa17mNCKa3qmA9FmO2uOciEuR0GyLR
DIKhZ3E84CcDarH0b9Wp1Tv9ps/ngBgz68OqPHrMnZxWgzl5RyGyYWshot2OBcEOURdfVMdMvRi5
r29LEXmMv7NX5VOc2ruyHtOvhK57vhmf2GuHz+XUInjzOjIo1VJpNOKzmzrmhjRN+yRc2sllnn3Y
pmiZbtDjnurWgu3ZHTrbrNF2Rd/UyLRxablCb7sKrSoemiBZT7CeWWNs8u6mgEK3RPvUu9Wr7/j1
zo5neUdYJZQ5OejcqExkGHRdRpGV+3EwZuRWsYe7PWjulAMpa7pjAb/leagpuQyvDjsSJoojstgY
pW1NoirVru7c9wSdHRRhTL1kWvhRR7iOh6R/oABBddy2iP2Xo6CDqdpprUtaT/tkOeZwr1iFviQf
pBA9Nifk9Bluuj29eO8uTEfwIlYiSZspwpeSGBZ+n4jbbu02LRnrc0M3PC+n9GtUs+LRXrbv+wLV
hD4nTzqML6J9kKiokrsduP3V6TCQE3TbmwcTMcRq+0fHYDHDzkwT6LStgwYn00DL8WCNZXom3vqY
Q49GpIfwCzjefL4qFqfuOsHPWC3iK+eNmi44BcWL3k7VRV1bLqP2VWelSPyyfOvA/T6xPfmh8sVE
02hY99WufWqWjzI1ELIASgq4aAHMetfEr5hGwO0oce/tiVozV81M0pZshs+WXDd1XnyHoxWss7FD
+Ztm1iFm7bnVR2ZL/ixFSQgIB4UGvxasY8uoRb2gGqQv0zHDIRZ1WHVFKu7buE3uGfFh9lBTqwlx
7JLyHS4rZ8lc7i4Iqo9AdO0x1ORXZa1Ve3FV9XeeThMawOcu9kvibYPc28cZo1fNivCrabQa4Bkn
/2Er1YX5G8jahawhhS1cC1eptEzHXr7+Lxe5y0BkGrqw2odIMLf94toczdw5W5nzWT3+4trH15Pr
CIZ+JlIKsfIHYzooZU03Tfzy5DzsDJpRlUxpeQtpDQfbmX8KRJpas9eBzQR+pDW7maOQnlyRz2jC
OZqX9wJkWLDhpgy6ce1eB/Z81fLZmbKo76uUYFhVOZnVN7sJ30e/Kj80yyfVGt1CEkFX4HGIsSAG
GbTsdRA1/q9tzq2Br7GtxrUoSB+jYVp+mCbCPkRS0wb1akmKo21e6TzQWKVR/Ug1c8UKF+orG1vB
RmOqz5zMu0iIO6sZqdMK/d20K91KXvPlZcovcPu/xFW1c6umPKdxJU63btsYdfZRpdhkXYzFAHze
TjTMrG091ddKOlAZ0+a2bQe7CIvXBx9qxjnPD8ZcMVNZ4shIzF3OZgkwnTBJd5Uo6WY4WPoVpdZG
D+Vz3EzTS8CTd1PVFI1+XLt3c7Z4KCxiuIy5iDYKbabEyIjVs+3fa0Z8uf/3UrJcQTvZMHADurr8
/VKKDZoV4F8gjqdhR5CpEYBjdvkE+6l8Ui+A0P7RaKUswSPRqtUEOBMChaIgBwXIbvgS265JNru+
CoLwLji5IASuqpTvLS3dqrXeaPp217Ttl7kKy2uSkhqLPPSsYLMM7yBgaeQr0QSVq1uQLbqiHkAJ
Ng/LleTaS3y7HUpqtngzvdzazNeqVlIeWnVkQERYww+BYwDPp6gIvgmGAOj/chRPnfkBpWdnjXV/
C1Eb9Qk5YR29x4scI/Ra61I18mjkQ31byLK2JNVbIsbIU9qMMyzWHd2Id7XKkXpBpMbABG15Sx+E
uctRyMIHNofLkIdMK3TnQbpptM6NIL9SSUcb3wQAqZp1Jk3U8+hbcgWVEVrwkk5Zm2TP+m71os7U
i6Dtq1Xjc5A6zSrPdH+vMXDc5OyTn/OBRvxtEGTiMGOR7BeZlneJMt/dgL9P3qpifGfpkoDrNX+L
fePe61z5Tps22xTTWNxPUjbH3kDeoQ3510jW2SVoS7FXR6qIG4pDRDeScgqErgzFi5hN+eAizuZh
3eyKCMf1CHPvas5Q4SMzWZpEhBH5ucDXGljdTp3iwTrgHL1gSXO/NoRVx1WRnP9+LZuLl/7fGRSe
YVsC4pAwBZk/7Ft/v5SHcEFilVNxh3XpIQ4nRH+2bhA11Bm0Mcz4vpgxSboEFK/CzG4OzWIjVC/m
0ioa0gArQtDH0Ge6q7ZMnNTL4HTjxSm7dm92tXOsBwt+iu5ou5iYrTsns54KbZyvzJm2GL8ZVYdE
2R27G60SKMEDIp1hH86ahlUbbeCv01ubfUYe9/dPwhDLXfvbR4HLz/As+pGGi3rA+WPzXhuD2bmJ
z665LGMGSdMJ+cD0WY9KZ9OXJZ4Dp3Mfqjx9CUZ/l2lldVKPyBrz9+bWcTDT1L30ZbMZphaxmsP2
lxFv+lLMaxHlGG9jMTyoo0QPqfF91kbdCiLQqDzUjTptweVg/wqDyLtglmLEIvLm2Z0Qq0BzYMEM
bWI0u9CmZ4n25ZyY0w5JbHUoeCRskf5KcBYFYRDTPL/d8r7LhYfvG/wWQdPJKOmu9jL2UAM1dSS1
9CnXET9Yfv/Qev5msgDtKXzRctbKRjwpo9hyxhR0L2N7P8qBjt2iBUDYyGOzJxHa9em+WiRTTmFx
rVKjIJAyWWWk1l4Tjb5rjN3vfDNaSTY6e2WznRChaHpgHcboSkZK+QE6bI0LDEjQMlDhY7J2y97E
yLSCCLbyu/qL9fDzL8uZwRNhdRsoORGIW6awcu95eXQMnNB7YBaHEymU5Bc4FVGpujFuKBPig/op
6jRBtoyUNZo/FVgad4OeUZG6zQnswYhGvjamchUm7B1W2FmyQyP0qxoUI6RieQaOTZ8YhTnIcrkj
a4aqwCYgAn8OzOMmMaZjNlr6p9FKbiRpu6SNsxRnt7HfGM8A3KYxfEsDiLuRCL9GMaOeah7SaxxV
JtYi3d3N4AUfxgzCbIiN+2s8+O9NM9nPJf3+NUKlXnvmyb3qO6zHWhsk+2Dxp1ZAd01AXDvfMQUo
SpJCNJIBDlpdhCTmaQ7zXFN+lMVajO6xbUr/R5w2dI2wS/kjabCUSiVwje5dd2V25w/BSZWkpicW
udzwKYfLnyLxPRU1eKHEz8kFyKDX5tCQjkxypveCcFyH0GQ6kuaD6gy3pBVYbmw9LXvP1yDVN6Zh
RrA5y+4AFGE4Bxbcd+XULQvvfSKO7mkWyXCm4rTWwg2mz8LQ3nP6jA+d/kU1paMGPPbkIDFUjWoo
Z4hhsq6m8KZU3064JNQPFIb4Xjph/B8xKfL32lJirHaX6DT6A4zWSP36o7YUGtQlU0MOpg8+d2/S
ZpuWCdJGAXxxDoWnNveuZj0F5zZy4NUsC0sSBngh/ezZXt6v///7Ge8LM46ONHXFDYzsVRhJTQ8W
jpLtwLoE75zpAzPR9BkP7peGg3U/e3JXQLmSLBvSOHNTH3rLI3QjnbOnvmfTZ09T/DEgdVoFJpsG
c1y0q5w1RvLz/dQtzUfb8vFwRPmnftTlcWhtNunLae5pGSFfhHj3/8sWrehdHtC9ACld3kM1YbIJ
TcurTsFZihZaRE94OCKJPjqUfjFtJkzcG6UHualAVFWKw1Tzqj2pqe7XIdeXsff8XRKp/vsBPqTb
OzoHrtm4q0lGGowW/ql50BZnzWpr2H/iv9B8dAN/ezywf5A8KMGymZ4jaPF6Sz7Qv/YPVhQERTvX
8YHgZVZFJmZn9hOryG3di0ln96IvL+pIvTfS3mffR4ODpqDm2x894qGrago26OvroopPKc2soQmc
5zkm/lSSHM+iiC6rQhx48kbyKQfGvZufgTWSHKW5lRgOgwIsNUdxh59gRYjNtmiC/x1BODuFdR/t
CQTaBiNT/Z694dYlw53OSUOguLROJAfP1Fwu8y626cMynlJHTRrMq0RmJND73bZsM3uvOU3xRl4H
DazOp/005uVbRTKt04bZa1+49gnfCfKkVq4nXwbX3CpDYByMn+a07Q+WqTPyldmr6Hv763IwMKA+
zH6JW6cc7pu565/gT5YPcTl/I1hROwMeZeQEOe3gpDbkj2UY4on3Yhqijxhu0aHRl7Bmui3+JKxn
tntMowxQhbQsV31sy5cbp9GLs1Ojufl+qIdm7YyleaoH91VJA+3JtFe2js1DTWUYZKymIjLe/Nk6
4sUeX0MjrsjmNYItmgO5+nu18X8uJwKVXJPULxt3pokNUS57jH9dTsPkEFaAQfWuGMPwPimdbkde
tMevyW3Xi2I1uRSm9tp6GkpCBNo3hmhY0iGJ6048TAn1ESOGXTlk3UNnFvUasEb4za+/ZYho1qLV
5WHKIjyes1fc5bX3Wa/b6QE6xfSA/FFHFlblyjfNKtKe4yLL34KesQQCdv2I1/6SdD0uBkAEeP0k
fXCn/h4XxcbTy/IuGtvisZEVlX4VaIew1od9jDR8dOhH+CVb5WIyn3EF1E8jWO+rO5odHnJc38mU
RJsyD4Zj71nQRZmk7Ucxhes0S9+stsx3BGb9w9plcwdwDQq4hAddVs26lNJZZZPGQ3iRF07TVF7m
tLtn8HYsZ0e8ysnO73BLwkMMICMu7xP0Y9ea9Y0id9nrtt9xg14bs/WepctHiXSdhJDENOCVUOav
hhKnm6kzIVwskwmt9q+ypgoIhfZBayFDlEuAmdT6Zh2k0Xxqa+zXpOPJS1TCRLqpieyQPKcbAkMK
wmiLsM2o0r61qqFXGf136MbjfzyD7D/WJ7h47OaFYwuTGoz16Q9qVlBD6YHD3d2Z7Njb51jT+2fR
SPsEELlA2d1jJavtLWibjiCYxRCpzkkdodVoImU1bwZxd2vEg7xPmmRX6408kTVCh6APmo3v51/D
Iixe8nH8PMEt/IEOAV2TGL+5BnEf/ZKa1U7JllsaMawo++ch0wOAiuimmbKDwcg+U6wiLLQXgJqg
szyayROUYO3V6ZuNklr4bVJQQMNhwfFWpXvVmqsnkCd9onFhci8Otekd1AgmJPoRrQrVjTpNUQTd
V29/v1fVJ/drY0D2meFILKu67rkGH7D5x9PdpjTxLKRjd7cuXFLbxrpCjv0WkJHrFYsxlRE5Aqbu
821vmRBmGJSItGQ8OYvZ6+eRVdqPpE6+lUpAWqVmQjGKbEWz/5F9nd7ZoYFAwGIpCqHkbJf7qXD6
NmRTLn4e4QpfB6FINqEonOTSjaSu4J2LtrCoxGd79FftMglNwwIldiWr+7ZP3ZNu1euWVXelOQjo
13Mx440GijLaJlQPyzyrl9AKrbNvBC6tAo98yxjIbDAsG3onfcmcfFxG4yChx0lcoMVclOynFoSK
ZFHKQ5+Wjc4I4TQGWJ2YWJerWQIkrCc3eSznQR4MIw8PUHjbQ4H5lUEhEhz1UvbpP7Yl++OgNQXi
0Kw8KC7v2Lo+fWjxqdaK4BympDiWTMF3IoCpUbQJ4wm71U5uUn4S9Ny3mdeYn7JEOwx2XmHRovZx
XCY0ds1VY+sl5CtD989dXYcb6BPel79fKbrx53ba1pn9Sls6wqH3p/85AO412XdT68T7rI/ZJNKD
64lMZoCZlNPeD9PhPbeMaM3Uy0eoVzPG99ASlBX5rEhJV8vT79mi/bAq+sT7bpd33VKU42kKVzYs
7/vYsr+NGvS4CRHhlxJ0rLoPh2h8AgZbvHeN16IOAmENV+Y+iKevbG0YjOf2Wwgc5KWzwVTY0kb1
b0m4KwQRF74zr20bDaO/SCN0ZpK4DOGdIuT07rWIuSEodHtYFdwmexKOw00WlvmFzONrIs0KybaO
uy8xwb8sxXkcBvdFZG+nRuaXaWnS0KpDB8ej9E6dhs2IbgwR1ladjgIO3kxQ9yrIGRXfuu5aCH10
GCrquehHTsTcc29iea7m4pCGrE7U+mJbeZiXdm2okyCdMUg2zEX1C6lr5xh+clBI0rpL7VXttS6R
JnK4MP04Up/Uz1rsfclFyjj1fwc58eYal/yOgbFFcv3CwaujdNw2ffKcMEi76UTmbHgAkVO96sls
HMgvZOoatfM7KWQbPQsSNBIT6GtEsdu5i6I7vF/eq+GjSV6qmMGgZPRs74mNvHf27cBBrAHDCjFt
89rTTaGOES3m3hmwsxl8AwQBdYjL97F0coBSdREdm4x8o79fuO6fvQ+b54brCGE7MKkNqdpE/6pG
2rpuTA3h336EHHpQqoUpdaPNIEJ3p06hdtgHBxXah1cZ3bHpKmvdsl+7rwv0Dl1neDv4sN/Nugq3
yisSlYUB9/+QeYLyoyH4TqUxNlNG5t2EmAGdPdgzCGBQSdjTzl6/rZq0endnJ9h3TnghYNi+MG2H
tuQ3xiMcMW+DXMp4LKJFEbAk6wk4RfH4g5Qf5/NtQ23MufPiwlupS29876ya1L2uPTP0GF700Wo2
ozmMRydKLEzM41U4cXjRCjhJ5oTmkNH5+0AE1y523HYf0qpjHhzmB6Xns/qSqjcX+1KQm4aeb6ua
UWg+RoiwnCrZypSDDx6IJyIJVD42bfaoFKTqRQL72IGzjEh0QFVKWKj2H7/J/7MV5TdpGIZrECvL
x+O5fzys6nA0BRO94qcGppDU8+byXEH9p90VXVavC26WS1CO/T5IhvZSYFP4eVSASS5ef33915H6
zmC0n0yZGmwLy02ihfJD76g7yw7Yms8o+NzJ0F4rAEHq6++61nQb9DgM4YLopC/ew9KCb0+q8XjV
0RJcioL4FxxSK9HbAkom0TKmEYRnvYyLM6lRkktJGw5JZmYb3H3jRbWK9UDK/U22aZsJxuhFL0/b
geSONPmExRjFc6t/GXMYKKSvykuqW5LpLA8fmfv1Qw5QcW1wF10mWb1Hi/coSWL0onOVHlQIx08F
8Uz/Tn0ZMg+6RyO412jGbAaDiaZWhijK7FJ/TAM/Pw3oTLeNHUVfLXaxNS5qzYLQx/J1zIs2f//7
/aoQqL9KEungFFSIeAv5CvOyP4u9LEt9TC9iBsbHHhjUUrRSPrAg6p4ayyU5S1ky5hEXjMCGXbUx
OHRCUJ4cj8m+U2rgCWPtaBszwyBF8gZ8QdciavGnBS7wKBk8wWNn9s/TdFnF1WLNuPrVLYv4elvY
Ybr0/fBY1cK9D033H4OZ1hM9/Zfcaey7POjJwpLTGlQ6Z9Kdj38cUUeLY555CxC9xvC6dISaCuWd
7uTmPkuyqyrrCEmOuG3wv7CZsp8xrpkHgc9wVZwq18nvfbtv7v7+CUOI/W2/v3zErof0xba4OFzi
Av9sByO+L8Mmdvde6AZXTOqQ0aNAflIKqz4t7U3VJ3LNXgzKPsohAUakY6OQrg2j0xkNjpAyTG0x
zGTxfaDCI7FQaIfG1eTLXGiLSBn9DuOXYz6EO1g+5Vo1C6zQN/bTkLqbQnb2tLLxVOFAMSJhH5g9
BisL3MGOAUZOGdoR5hiU1cFYXDYay9o1aGqm2hFtOHbqbAbwuPC58clCLDZ2RlDq204Q2NAzzdik
iwc3Xl7U0a+XRjoVw/RSbAdn8DdeQIFvUM8yU2H2fv7XYYaWkluV4DwEQI90SZJtYIvtLeTVnay1
uzhmANbCV6ZEGUtS+NzB8s5MLJOVLJjcDQDGH5uOoZNaJazc/4FC3X6K+7Fhq0kUZwKvbHXrg0wN
psV+BBuG69HaKtKoOtViTmO9gcsvg+qg5qodivZ10nXeVkl6fLtMiFFYkn8YDaXAM9L53nfSJ9WX
SRtnui+9/ClweyyO5AWCOvTqU+0YNX8D0rR9AoqT2qB/NVrdRa/I53AZqJLAHXkPUT4lDL+Y86Uj
sMEAWOsfX8yWGuDXnxqCgCfR7DymY/2JGs0n8SOMTxS8NUmsMTFESe+e/n1k55t5HjJ6aurfkM6l
zj2LiYm/jjizkOPcqI3C3GJSJ/gLBAbfG/eOfdYAT+yNCliw1TbBM42sT94tPExUoO/4e5VD/MWe
oOXTyLPOypBY45q5v/0ii47iZAynETVP2uyLSI6kGjbNHpLJz6NCpMfQzo/9aBJzGcTjZQD3uzeX
o3F5D+7xeSKfYqcux1yCmJjHakScOHHJ6NUVL4BYFEcl3jJsqjDKfo42GxF4J81yF6bKYt2MpQ39
LqBpFdgvUz+LJyhv8c4chxyrmZmgcpT1xs9Kd5/Rzt6fcQ0Mn9kPGVuTmLRfyR+x63xmTIXPz4sQ
/tGlbYr5k7E4+2PTmHeetO+z0ugehWkf1BSz+O0sZqzwWCfuwY6RndCZe2X22pwiXwqCvHguNT2c
HO2zBBhwyKBzhOuYDcJKnU+V8YViPmMX7O+0rrD+EQCcwoGpSSrj4qQ6Uzy2EJxUw3xkNtVub7+0
mk3CmvJSPzfLSz1G1S6vG9Qzy2nBirPnOtTZUMyvvW3F+D7j+ByG/3QGEgC1nNQ2045b2ooI+41X
w6tSaCw/DsHbVOSk4V08qvdb3FgsGtqwU0N1RuObjIH9DWQadMx7By9v8ezXxj7SZHwhAGONBL4z
7u2ity+FsQ4Wz0s8+d7OQYXy02qBwBkdWjeuO1qi66Zyk2djniElwsW7bQS4gsa7qQVeMmlpcKdU
Lllkr6Jy6A+D5XJ5g3uHvaQFz2JMECtmMt6pD2703JebolTrGcBpAYy1XDTVRSN+C3lpfl+0EJbp
LIndLzX/SGwAHsVs1zjOdKb2r1bqarjNLqxoZtPT3f/KOKtEILd9bYB297ty70KDW6kPSWkQqPfu
0cY2537wAiLrK3LnFgp5LMi8avI62KV681OZzKd1hpParQbWSxqr9mfV02RLyMNg8D86/+PW1gz5
wI/qWUlgDhwW7MBHKVlxBJF8zNt6Wlcotl6DatRWselPsIefgwXMj0p3vAhypjeR1dubJi51qPu7
X9xZJZFO9PQ/2p3274oJBiS66wLpxZPMaJUBxNK8+tf+gul64KOx0+485uHbAQROQyH9bTkwfeN2
YMd19mZ15RdJQgnEm/5KyTUfu6C01pYepmc7p2xbuJpVXtbHOIR+TkfsLC0mjc4SnTWVzJA6x/tx
03/V5Nnaoq/Bj2HhmTzK7gQCuG139bMaXWpMvli56+fazTBWsQdbteX0aTDi8Wv9v4NE6z+FlYAb
F9OJUXEewaJ+aJJ5l7pDc1ZvqZeeueF9xfvwSZszStXgP6p7W4o/qhJP58N0LYRkLkUJx79/kCgP
/TRmvnWK6/En2Z/EuDPwjZUaNrGAs28N0grgZGeX0Cf8OdqNZq0DRPEMwDTA91giSFrLd3VkO2yO
c+0xRImNMlQ7gr33H9El+I/5jFGEuEKSMZb31EtgsXiSqHJXM/HiQeAQXwFEZ1tlxfiJKNuzE49b
vW3Le/U8daf4ZV7OSs2t1oXleitdlRC2EUs6yySZL7WEbM3oTMN/WPL1VGYgC/fHDXKSlLZ4zCZs
HE7u2o+9p3eHqCyrfU7uJvng8YlAvuo6jyXypsBLAPu1fI20HgMb1i9BghNO1irGJX3j9QNn2ujC
Dh+VDiwMvHjjLrij/KhE1ePM5AQxwOssvbuqTdJjOle04JaxnRTll8bW86e2ZcSBBudVKSHyNkmu
cO7XraOtk5BVG+2ztm6Vwikxgk2tjpavmpn7VRYhCETevn3D8q2W1SDqis3qnp3zTtez7kvtNvU6
T3MwLIQ57912OLKr6B4qEPTqE+79LF8V4FPARWZXHPbd9+VgJitwrwkn3899we8Zk99eqUJ5yNxL
kiWBHkrmZ0D9O23qtk7+j3FHfiB9j8nu1ywOFwwhFYz9viUAnhGgbRHDuYCPx8Q82XT39R4xf5jb
SxBRRurxRo/NkyXmHximmk1WJP+MY3h0B+1bbtAqSKF8jrb7ee6qnNCmTmLY97Y8qrdpmX2ZI8zT
tthoRom3vDY+GcBaaH8yVGQHYS+wIu1boOvNLl9SozMn/N7F7aqskM7o/eTdcetqq3rRWpnRjqn5
3mpGfiKk2mkwon1doGJk5lxvrTrhX0/8Zu93exft37ZonQ66rrgb6Kmt+jFLNi6Ij3ZXOga9lyp9
HZgWRHl1d0gCxOK0pe0mPgkusjWqgHwrXbJ66R/o1b4FG1gGwY65i70Qf6gah1ceqmKTdHV+BorB
deBB9ZZEf1cpqgRWIEQg03mJBl8lTRM8YdiBr05abDRPd1NWPvl5FuyGuTk3FTXwGBTG0baPuqy9
s0ujlgo6tuheIIeVqLq7JB/vtCx/cRwDJEgAldka6PBFFSddv3XifNzAcV3pWaKvSDs94gl4r2xR
sbbO5xLOEBEIB5j/32crIkhbfLb0B0yDycqA5t0DmM7cBj/ENOwXkUuXe1zpcdcepE8kUb1IcN35
mckm+bIh+Wu9bh1RiOOsDaDCkr7Tsfmx76a8gk3hGBc9177Dunxw+DkT+Od7Bo+XNHNObkyELqCx
c9VzP7c56W2DlvP54UyhpXPytMhY6zVZuSz+ewwi9mqJDoDmhHFx9JK1HBEMaty3POIvk4OHYjC2
s5c9Nvk/gpmIz9gw6o2PeUqc7ViDDAnzF8/KLZyjZnNg702KV1vMB2SjZyY5b0qjploQqhnRYk8y
a+2glwSDq75Ik0zXrB6+RfXkPSRSpLtSzoK4LNE/x/lwN0QaIP8uabe0WclbiRFOFZNnHty+fZ10
QCehX5SP7dB+8vLhmupjcPdL4TnT/jw1M+NBwXw9XNb4Ac7AHiUaiMpr3mf5pp1BCKcVMHtIxObn
jCGnkc4EHbRYON8SnSlOyn2GubUnKdXnVzbycWVTxZ2P7Yz/pv4ZtQ/RfD6pAN0T+P0rmP+173yK
u5ReC13qIN3krBVSPETR55JZDA5M4JPnBjheWP5gnjCAw7Xye+EcGnkI4AujTFllYjeOGBOjVRpA
FHUoli6a92z5qzR6Hzq5roJuZYlxZSB6S7cyAZg+Y0J0ufLuaMxm9Z2OKBWHP0wKDWf1JxiNdA/F
G367rzkLz71MnpTPs+tyfV2hYljXpfbk4WM9+Z191n1cZ1RKay120pOeL24E82ymd2JkuzCjhjzl
Yz6sByv7EXS2tyErJbzXgRvm+mdzwARVNqshJknXQCCBCoveRsjcHXVP/1YHLVQVw3/qUbaGksl5
gKXxLuk/pI0FrZP+S9342VYT9tukCwTkBUlSaU/fN6kuaacByJLuibtPHKMQnE7t6dwSc8FDQpj6
Jqjtgw9O6dTpJJ3MLCNT2aTH0QE3ly+pUPPIlR4C1w7r4uJM1r1Bk+QRwdqqS74VxGBr1dajMeZa
E1lBuOZWaZ2Fuw4E71Qfg4TJN9atL4n31vqFACrYfmMogfS7T70HtfepQuKNJc/hpF8PXYSdxmjK
gyxFhTdqPDhOEp6F774rLAx8MJw3MjPWoJwdjHt9fpgTj/INi/82Hoz8KStKgBhzI1Z9Ruyt0wXe
Tpp4DwqbTI4GYczOLlzzapLSssMtvlC5eE99FcNQsTFMMF2XwYxfmIqcNY/CyHPy6uoqvTyzE6b3
TYS8NWqGN8g4uAwJT1ey6tsfZWLUHXS98iQIYp4MtBkgVQRbr/HoFlYAJubFzmqVU70isdxfpLX4
azBW5V08rQ08SluqKAFHFZy+U0fmW9to087LpLWLFqsWvzJzpwLJp04PoA/b865e+jmkI4TQh2NM
QIqV4gDIpX1k7+0xQswStTdJbQG5jZ4Lp0VC3LrJXnGrbHjWgPmyLshUN3J6z8rx8vcmmK7/2QSj
uc64g6Gn50jbxKjye7lpUAU7gqvs1NqYfNT2QcrW2SS0/dakH4Y/5d+qdsfdeWhY7j/VrfjAckEu
ijfNu4Ep8WXwhk0KYui5F+1zPrvawbYdIjhZSC+dHDBWDGH8YTf2pov7/NNY6hfV0KzM4rsePqni
JRwGc+0BOkYYILwTCNZkFWVAN8n48Z8zg+CRsjS849h49sFNurt4nKgoA1FMpNpqL+3ITUQH8Uto
lwG920kSIy7mnUvjaJPBjmFdoo1VNrl3UPsJLuVpE7jet2GG3WGm/fw8Cj3aFA1PuCHbQCKv3jSX
fuWQuckl7CzzbS6OYVW51zTqG/gCJF4s0++0iuN10ks+nz5/TEZX7Gw82JthsSEMiPDQAl+aatzf
1LAo8ZE3ztM+yPO9QVrfRXUs6rSiX9Ax/TMLnEI8VXYe0SQbgA0V8pa6vXRBC2mklw2pRVF3mqJQ
bvKF8QJlunTxX6eCQiqmlAXwBK88PCvxouyC5N7tXlFpNNebmhKUVHtBAJHfj1N0UpACCXDvKbP7
Yzs7YNmrJoO8MFpPaVpsb8qHv19+pjQWUdW/+9xIdxhimMIxTHY+Qv5x/TXtOLVdpwXHxoFMp2Ni
fUH4J3ddXREpkJreS+Q23hH0EByV5avI2qdLkPlf1BeR7juPVZfc/qT6hoaH/owQYWfryLjUW3NR
EnDhmPh1+IGul9MRtxrvTn2RoA+EIDD+9+qrv/7v6qttqXtHq4f33Uk7PcxD563DMhmeUvcwjXr+
rF5qIFKbnsCbnTqFokYrJCgPqQiL23cYnUzWpeH+/FOlMc3npPbff/2MoU9TsDJ1dkKRUzzTZ4iJ
Qyl4CCz/mxGvGQjT/Op2znNkVMlFzS0sDVV1JQAu5RigUYGU1rPuzM6Guby17TNNp2/luachzI2D
uRyxR9cPTInkSaBrPlh9fHRaHaclQ4iUtkXj7MPO1tfdYj0LO0PDqSvLg16L/0fWmS1HimVZ9Isw
Y7zAK+CzS3LXLL1gCkUEM1zm4et74crqrLYuK5NJishMyR24Z9h7bSi0taoT1Kwy40JFT6oYnCbU
r2A/as29DkPaH/pVF+7ys3kiSQnNXL9EieAPbaW8m+OXZYfjl5O2RhCVtomIopmPVW2/1mHUnv4L
iai3YHwfojVDUYeR792ELrFu72tRakHBSvqtVUZKKkQqaCmDfqjmXwlsBj8nsNCrwtigjIdLzF1N
i9WUpOji88fpJd1qd5N1F12LzYw0wvPs6puiiOCY5u6x5/j+VIe+9G3W8sTVDC62dhvuOnCKzeAc
HTtBggyoKQnaMBZoXdvXUoxkzaqEHkVl+N+fKcP4/773X39vHei1UKHmrixfkoK/OjJm+9EWCJGc
WtFmQWUSfJdHWHGZUY24OCyGmAzYszuefNammdCK3gxNWHi5lCv2yBNIa09lwXZdxni4I7ao/lnb
6ZIpby7Ee4XgN7g9dbvcOSjqyJtazvXhZ2AItIrq2Sp8qVn1uTJ4DBoRjgs0x6oSfaVohOgak22f
6toPS/a2Q2aO8M7rG55+PPCLPzPlP7RO3/10s2M0K5ij647rQUf0P0nlUDL0pzZtflcEBugPBJ5Y
K2oi3BCZYT38+1kkYb93tTocb/GSVq8gPVdn41jbJeE/BHAxslDPVVvnW3zwklyc/3zPjtttW6hf
7dAau0W13Q9iklhIMj5NXffQoaG8/wlRjNDmVT2UBaeaT00yz6fbZ/9+UBt7OihO9/M3/v2+8LlB
SKlqYj3oWqtdI8Diu9sHtAlqQM52FDgW7LvOlYHVSlA5ayBhPMSMwQkp391kl2gilPKNukE+dFX1
nRWienP7ND6AM5qCegaWztgXD0AOJ9iqwSBO6Vx/IHWDrGFO4XFpne4t08uf78uKBOXJKrCPCoT8
4RsKqPb59kU+vUUWEEOmbxclHdprqoByq5Ki8P+9DY0hYgO5fi+j890rEFLQMuEBYUOBkmGs293t
Dp/q5uNnYZFC2PCAP2S7NhH5q+0m10WT+QcCq1WDYiHW43Zc0NZfbrjSPu6c+2Zhs4YF/OdbmFVI
w3HRRtysa0qIYrCPmO78XPMgdQYai1l7VErxdzHm5Fc2k6U0h6lyzVHxnooYQhZOmH+ixlNl2ddD
3bNKJMABg28w4Lh5htbVXrQwfMPcjWWC7wVAD3c3VL/E37ozUsXaDuvLK3WGByV++KkF2JUplAbp
Gm0m2LUrzXOMU+ORRCUO+mzkN4HSwW2jHm67viqGtHa7DW7znHwSbxnC6cpihURc/bq3d8N7e6jF
8Ta1t0xl21XSviuLVm5ZocRBZib//CozravSNUc3LpZPBa5nsFidG1gau4cxF4ihGKdtb3PCyJR9
4GS1fTBdCKkkhP1dP4kT8fOJEv/zye2PyGkPdI3krfHbHOCZo27B3rN+yPrMJrNB6l7YFIxXBpFS
FNug/9qeks/Qh2hrlXaH7zobCXUgBjEtYoC0sQPEhWapa5JjzdSwq4VzfxOOzGCJjjgi2HMONi1m
1W0bA5vRYuN8vHlLiNIBFHXbgJlJdblR90q3tAFiMGBvpoYdsaVHYAP2TY3LoWQvdPiJeqwi4Rym
gQQjtfDrxrpodpH983wcNAbAWq0AOef+9jSifQ9pkyZPHJbtmQi4D1fT1zyC9U8tTAgboxBm/Usx
Nco8Bo+PoskdJPfg5v4Ff4Q9BvORnVQw2dOXXMMedatxCXnM9JOAN/Pz1f9+3x3pOwkoYFDQ6PSH
vGIqzPUtNUuzu32JDyGldc+te5A6YsNiOt/1y6btwdVnLCbvqxyAHik3fFlVHOdlJoLbnxbOkhJf
hASssrLd7Xeb9DK/TEu8CaeIddfSmYdB71tPWFH1x2439crcGpc0hS8l2peyNN7ztDEOSZuwsKGN
EeaSHwbCFj25gjTFvdHTdd4+L7vKxMsOkYpRK8m9wKKaTdUoms9S7kia+2+zzOPDbX4qXM6UCRzS
KWWiqc743KP1/429TVgY8eOtlBBoOoixAdBjKWmbsNtZSC42twVNv35Zpy5k6gEVaDo4D7e/cfvW
bXtD4vA//4BI+uXcjpoYHssOlQiwAMWzwrq5J5Z+Afe0/ITDEflkBiuUeHN7BtaFGh/puBiwK/ry
XFQqRVcm75qbEE03dHV/Kx1q3WjuovAyRDQWoD8VFg+6sA/S7eQ5nAHp5BWgg9yM0T1Ilnt2zra5
rXgO14OgMrVeupRmd4lxAMjciMgKiVxEKvJQxPW01Z1mXegOXqtJ5dPKWHvVzGqOP0LCn+VHGZpv
bdUcTG2srzf71vqVMeEWzY3aOjRWld4Jh/hJq7PIwaXe3/wj9XW1ZovqBM5AKjbDGjnuxJN4Yjz9
jvE1+TVYDYFRQrEvkVaOB1KN0NvUOSM01X2rcUxWdm7/tqvioqmue2+HzV/g2/VWWxo8flUhnycn
eu14537JmSlUL5v+woK4D+B4y11HpBsvRHx/S7GIVyxpt27K5GLxM1nt4favxxjhRXaq/mKlPVA6
19llsN23mISOXQK/zx9X+1GWAkEvW3OE5xKj3GkrjvrEzDwBTuC3GuV+S+555BUo3cnOar/CfoZO
utT6Ez57dESQiTxLAvm8PfK024pCTWUWjBMRn46i66ROmeLL7klDWXUOt++zIomPZZzYHMzw2cwM
k6zrFuLKUrOH2txS1k3Pt1/t9uGGXU3o+Qal1k6xibSFaEPlnOQ6sm01Na4olUKqZ+Jupma+YOrp
MZc5FXLfLnaP1lS/lBB6GSgX7XLMlEJnKxBnj0M7GYHVaemj0/4nD9hcCG+hKI+ztHpQy5Www5GN
X7LbmUQteD9FuZloB+M2XYFi/pThEoJFnHQoIm76AweDYmOK+OnWKM8dc7FqtrujMmk8RBSSXJTO
elKabghqI0t3t3DieJbKKZb6Pmw6lhwgm5UU3EGuKJ+tpil+a1UhR21yWWrisabSjU7cbN0hkuo/
n9G0I3oBKrMjxuDX7bIu3Ty/r8PJgxZCqG3iZg+NTa44GITC67U1AVnSVdylURfhs4S2mEjlvlJ5
+6KsLbcVQh1iJ/7PZ4hYYPpgHV63rCcRrsTbH+pl5MLgkrrGLhffDOr/9A7u2gP8jtfbBafqpLH0
Y6FsM31wX0hDCyodGXWUjH/XTyoznv5GGZ09/zsw9Gw2tTVrTFDb/CeOrzeie0fPgU/HfX8w+5YY
aauWGPrD9kJEFVsDWKUufUU1MZlDfN9pvpQkGSUzYvAQZMxFb6ycp4EzbzGOOS+6rr22DZU9c19Q
GjZYtWBQteUqyv75tvDiaI2hooxMViOTlQvhENi6ndozAA4uWjLfJ2n3zwdwN/N9WncEiKbl8fZ9
pC7//CFERbI9tC+gJLtbBWtKozub7dAg7anvb2pko5vowXVjfOwzclcb0UTHbL0i+3bOdpCbe/9W
CHSLcxdhdfT/3V3/LLDhJIM36zGPZO0XVgLjBdJGdT/r/RdNUoY8FwUQdJV6vUBLGObk7Orfg1uW
HuQe525pkKLpNjPVm0cRmDuZ1o3N5GRptS2OM/OFbsK/iQ3oCtVDLY1H3ei/b+vx24e4UZky5op3
29/D3u68H0SX2SgqVlia7TCvxgc9F/pJiS3uW7Kx/J71rS8XMNE2yd/7ITTic5PDlHV1pcX+md8n
/7unLySMvrHEwSJUpfA1vSd7UW3UExvpYqMX8+uPByDi0ac1Tzfdv9XrGnFSrKHcosIaLNN+0+tP
hHa292MhtUu/wMme3ejudrUWde3s2rRVNpOJWTKykvSMb+c3s2DWwSwkAtZGkuXP+6SN+qm2MoIE
o1C9prn4L+bTTc4Tol0Jfl6DMBqOPTVacHs43D5I5vEKMR67Sjggqn5479lrEbrWWdUGHhokdTAo
puAdYPB7Ug0hKUnjrBem7UPiZh3GTLomR3o/lT2nFgUtg1PxYGa/3L6bPcjxpNi5j+RLVI9MFPcs
lDZdWT0lmnvuqvk62VL3GzaLPlGJj5Pd+GKo3KAp6hMJBlwaUX8YtSphGSjmjTFyJvUTe7LxbCqu
EshEYRUOVI29ppd3IUKr3nChG5gBKtTaS11deMJxt1rIT4xvu/L1jtvbDPunrmHYPhnwmefuYdFd
eJpA07dqTF+V6fsZ5tRWdzPd7/oZtOSQ7fvJmfAhh/15yvjvOgWiFGd5Umct0OKarc0SrUQgc5+P
vUX7pbyhArlmsLmDYSLHSoxSeKASf1eWam37uQ/q2CWPKSNevSHYIEoMZjAz9PKyo3WKZwBjHc7p
okODMhIGL+3jaBrTwWoEBgVoyw26Zl91Dc6NsfA6JNN+XM9sdaG6eNzMz8UCojWq2l9Vz+4o++z1
T8TBpUyzrV7i6TbtM1Y/oqdgHXmRM9ieZupcIyHBQZr9OQnC1wr1bX29VO56r4xdVK3qTN/FtMWi
MNtAIKiCljnGwQ75R01Ug1aT35kqgd65NaNRVeXGrZD3N913reEPMfozyvlvUXKCL05O2UzY28Qk
lLzHY6wnn04j7tsWbQBXgDYWZ8tQimOaKQiGlvGLsZlHRiYKzMImq8ACh57P+sRJFeGBm+0L04Dv
sSvfqsS+1K21eA5HlaHl+ibTmxF6/zCi91cvbqMcc8DOd3KYDxFDEopndkALQQgDjTJ+b/uoyuKP
JbnVR8MINGH+AgD/lLBjD7ReW0lsz8pSgDt01h/KENs4tIA0TPgdzDx5KqVG3Iv2St5ehHcjqXmh
66CQ1SW1dIh1jJc5y9KFOOspJXCDQrOcXLKdw7nzgIpoLHy00Fec5inPMOP3PNLahL6J2AgWxoQU
9Qr7kzi5WzP+QmCa3qiZL+WA2tRpDNufHJDKSbVGh9NdwHGOPyzFNM8kSEA+sz0466Bv4pB7V0u+
yZ3bN1kxIXJLik2uxSRltE+O3sJFAqgJT6J+a8bloyhGCBMN84HQwCeRAIFh2d8QmsVRnqj9p5Gz
AowZEQwJaU5GMzxoFoVA1yWPJWzTO4c0w1BZszlQIoukntnpX4k3+Q4HuBNLQlTI2CT4/7T3KTHP
RP38oZIZdo0dXU0x8IvYzL50I/5uZc0qzTFI1a6KJRhl2x9ZS59UZ5b4NrtjPzN81MF/x0sO1cxW
XF8XZ7a5vOSz8kerSdihBrpYHVTgRPT3jsuED/sWKB7bCJiQ1l4+Lr+7Tv3d1bzVZHsRD9Yuh2hV
Cq626WnsLrMgq74IY3Vb9bgb1OyVB/MDYSOzbyeMOgp4WCz2/aIKP92ibQ9pTkJoTnwn1zL5SV1W
wjNVE1oRhAEjpRZ+27eU6UUQdSCwYmuXyubBtvOroukfilhC2sHktc8ooau4x09F0O0Wfhw789l4
sSGQnrIk3YneoeRqlSaISVPDMfYSJUu2nwR4DB2hgkaM+9LI11LSmygRokAl+l3EY0ojC6gPmUlh
Mjsy7zAqqttQL99nUT2YvZL6gntjMKAUxxlGWR0BEKKXneza7GxE711obxa8V/5SV5BoB8srkPBh
eKS7Ag93qkqTw3ACLWUl/Bz21IBYTB5cguBzlI5Bo2T3iN3JQXkeTW15cRzwp/UfA9fkTktIKsni
FjphRcBWtLIK2kscW1+8sqhJqtdlIW/LEr5tjsVGBbnti+4JG+MT72V/FHFoIk1iOSuG4qvTdF4n
dvYds/U8vo78B/pJu7KP0a6Itg/YnudN28UfpVRHb1KND5NFlU9KzXsXsV+XBB/4CmTBoM1yNlCD
elc3ULmR3kC2WXQEIj3IVwllAJVa5ZUOUwSF5M5ASYgBnrGt7ZLE2i8qC6nK2c7awqp3qJkoiOWU
NX2EFHZ8ysy7ZkzZL4Xaq4HilYCzcQ7I4AAsOytbFQPNto77gc1knzxkZXwCe4Y+g6gZE6/UfmFV
bob6Zo7YWeYKJoXCmLj8mr9Lml2hEl4RJWHy67wMQFxgCXEn2v4KDHafajPz0Uq8h5Y9MIL90sCn
b+TYV0HcJWxqyLwvR+VZT/V3VcY47Bdgmhr6R7dB9ZGG9rO2kHg/OlFKQTAe+4FqfKYJH4iiPdu8
bh50mY84lJvZUiPqMWvVATKIqkL5BC8udGZ9mzA79GRG3IaLVl2M+Z9Jjx5Ldc0nrol7zNVBQ6pJ
4HctFkATRv2YjahkMxBG9Cs8gHi3sNsrnaYGTlfld7iFDvSvwFhbqQfDHOteR6CEsJZHAkEvo0rM
PTuy114pi+M9I9XvqjQu0I3mO8n7x6r6qzQ0rh1Tblo8/mi8X5MR39s8Yw9EpLERC8EUEUNE+FIf
ka6emrrPN8KiV54wdPACnJ04YDti+2lJLzdaKofgJLcqGCVVq4k4AnfGa8nzlZvIbdOzU3G/yzBr
PauO4gAOxkdJdmpQZO36VHSeRRZebXVNbalYBhk0gihfC7+NLlnPHixLNfjkDMhCJw83A80a9oXI
5zzZUz7Z+yhprtyD2Mv7KfSpX/7abfLUJ2GJPrZEbbGgi3ATbfLRmV/gyhE4Um0xOmhHMYEElPjE
7RyYjok+bNNEkvsUOxjSsjzIga6TRuJidjGh2qX6clfI4qPo4TJYTJmK1rlaHVSYjygsGjSzFInr
yj/pxk02oF4fqXgcOvkUMpqhNARE9FrFQjmj/hjfjZHdvUXm7F02tReSR53A1ftXhldDsAB28foy
Qo/UEqng6pT20YCubG4cI2DmfszwGLCWi5CsidHdMA7MyDFI8q2+jpvGQdk4YYmP38ZB7cqCAJOF
hWVdVtsx7OJAl4VJqMXISaDlvzpGcmw5yGYWSvUZ8QJrinw2EwUoUGchTFhLnDAsdqpp0UoasbHJ
8C+FEEPwNxrvSWt/mwWXvoHO8RkAZjuLja3EGU8uRG+6pBaQxt+kQCfRNtCHYiaSRFqHASnfx5xJ
JbU4c3mr452veAlrcC7eaIRXNe1PmJR48tbteIAjksFANsukPQyj3MoGOqsgZuNhMuGWri+4NK33
2FTQs0hqNb1MWE3NMzkfy+tUt2dCTlcYN3f7oIvPwYmOClN3khWTP7Q1mIQXSUqZyyvn9uZTlVvP
brxCzn5NpGP4pVDSAHXtxSk6UL4tgFf2eXddVXIyd3mQYPEGuWLAJR1AlDaRAqiy7d8GqvFcR8+l
AcjwbedPyXmYlwksHx1PxmQCQqi7gvIohjek6ExRMlhhkXmAFA2xhH1TRuvlTZmTMqyvg67noNWk
3vHYLWtfLSiJc/u5MZWRYh+zfrO73ZhtaiQ+tL86mOr4kqD5ekNFV6b2S4/vhClcZe2r4W69WwZ+
vW7AFNmCBVSil6io3tOZhFre1lTHzaiHJFPFmMFYNfguEQI7rYshD7L1sHTKhcVEbzdYc6CG9T3t
AzYr8iGSin5pJmQBakhGeoKTsqHS8/Y3Awzn1Bu/LaXCphHFhK8k5omCatVPlfcRqb1QZgpKGpRL
WwkHGbDLPU0xVBO11XYjK6/RIOfU6bPFd1n8BI3NIz7y5tE+taZo+aar3EdT/Fu4xZ1i2GzlEvWq
oCXrGkXeKUW/XdR59Bb83gEb+F+9rSZoJ7lKw/k3Vr4DiktWviBBLUjiBnJD9npPZf7IUTB7cBK3
rpFUx4FlOliuFmtk/oR+/RQNxAg3NgaV2R1fc2YXVbXtxb6X2q8wAoWiMFTfOolpY1B91ttFD+A6
EAWlSuYZ6qUXWjC1FA7dxkrsF4EQyye+LkA44u50uMkezrOA5xdX43ojq874ex6LvdTo0sZuQOKa
6GcbTw/RlSyIioUQtets7ewpyz9bIz7aJCN5GTXPxnQB+4zRPSQe9TI07Mnx4OjsYjeNQMgXIXA9
ZMyxHkUVbVBYetlCY7WUnDbtoGiePoNwoQ387kIjkMCvTyM930yUJ5EA/LcX1hnEUr/B+XgCRSx8
U2FtOI9N4QskPyvIdaEp6U59rLzNbDe9zGDsZ6jNSO2MubMoKmMdJtlHo62KrUjiDzEyghKufnEj
sDEYz+Wm046FbVZeIUuo6FH44prA7cvuHRepr0tZ7QoreQnzWvEH8AQk5kafQjqPCAlqn2HcFEyy
kFvgrudOZV4GgfVOCvDEo0LhG5d2unVLNp9dyPMfTNNWgRwQZ9CpZcQ1qu6zOQ03nTGC9YwNoEmO
0bGxiIkFK0lwyELa8KLs9yohMnSLdbjBf+mVTFl5H0ErDpnV+1ro6l42GbSlPLwwRFCsdvV7G5Ng
ltgje2HWWfuhnC5VEsLJnofp3a5/8yDlkC14YLV0ZraDb2MSzngeBUGN0VAztorZ5Q4I0cep4XHu
jM9d313wcoNyXewPjWV3PjibLlcvWayQSK39bpaBvbrbAd6IitxTC26KtCBUoesf5zKFeC44Pnvk
TBrq/ERLsIbEr85UIesxJIthpw/MouuPFpRlLxyyjvkYyJNsbl87meGloT/MCt/FHbGBLYjCkbaW
k4re0nafaq2aDuCGQWgXzveUYXw3pri7koROELryMUVIGUyzosjtokOB0VC7y5J5IJU3mbylQQfd
ctXl9BpehveyX8/xYg4/7GS9aFXk4ioSp6IsGWwLIu94XiwcgwGBBukObhAbSDhcQyVQnyvZdbV/
GFa2OrU1wkpSjEMqlYVQBs9ojTpArdiDOendAzMY4mhN7a9WWEfZ919TH7E2pe1Fi18vCLu1rdqU
wk+jmNcEqf/BZNrtOXFqr7IEr3Gbv+UcfmuhTamqmRcoMGhMU3kea8HCdqjtjevaGRxMxdzBq9hE
LWJvGeHJ6N32r2adaDCdQxx2b/g4HxslxptlQojn5xTxhK++rnVPqywCS4vmOyM4G1+DGkPqsLYG
Zt8th+2vlmXa0FQ+l368QUFoMC7+W7ajHVDGR7CQ629X1zZ2LK5Rz0m0tsEWzrKN6LW3ImEeZ0XE
WEJQOItZfVlGGzeRcxWRnVEahpTAhfLc5P3LlFRkTurzu1633BJWe28rFUpMPPHMaZdriYJssCjr
pJX9lQxZT8IOPSKJSXtq1PbYhwlaHwKbNu7sknLGJgMJg3Kva/nkOWL+nPWx2FXwh23dOJfIe7YT
GD0c0upGIdByhxz3NE3ymiuxucJSnocJqo3Dle5ZypSzfmVdGK3K/8T6A7bzmPeviZu6gYNlzO8Q
6zuKEaI/FmWQGrTQ6FZ4PUb1aWhrY2vLKfX0FBnueFz/7dZk1dvFOvK4zxhCFTxSh4m4FJcTWGFt
33LYWt02mgZjQ44klpG/U0phWoxD5/Wzk7FIp2LN4sbdplTWdT/9qVDW+1BOymMbQ2o2Yrs5iCXm
YcS0GxolRSR6IzOY25wKpVoJ8dFCSwMdL0stuW0XDBlLajI17KcXRc++E4am2ZB2vtZJY89pgark
HBZMINM+OtIG2Ru06onvTtFXjgLP1/uGyxmrSK3EXuiOD9wpDaenjP3E0p67hH6nVHZCa190sLXY
7bmJTMV8iWfwb0WqPpbp8iseFlhbBfixtONRrU8ROCvmMRDHsPkrvP9K7im2hbQ5VuLNrDAGc+k6
bVV8mUQ2sq2pj/YIUQcSOiePK8BOE7E1MsalDfl2B2l5kwuq2mocxK+M0l33W2ZmRwN+Zb7DFjvS
dgSfTPtG5C20WJDOoyDEaIm5IPkbTK+AsGgcecXITIDtBL4WTmYPswHtO7nkMMuOqladWGUvlCPc
GOFonGH1TKdCq8nIjgDxqsjVo9CuvJnxOyCyQKYpUcLwnkmvXjxzFoeis97dYiHqJFI30jUeaovR
2NSkwYI4m9kbARv6FD+iAThVhvNgFKNgcuh+Cbt/au36ksPcVEKWdIQkEhszoo4ngGIXw7LZDJX6
3es4fhnWYmuTvMpKGX9Oio12fmEqvFQo30Zo++CAglrp90tF7lBux8pGG4Ynm52e19W9EYDvFCif
BOFULc7RLn0fxVzQjuA+h8H1lbZ9cyWM3GwAX81V5JcM6pia6PhJHHYCAhk5+TgHtH+t7wtCjKH5
yWCs5YNR0g04DHXPzN+3odOgX2twICmZe12MBVvdGCaem9HHQ7xB8xtME0erkWQec5XvwZEDvsaX
NFk2Srlq0lpym6IyeSlmCXiQ6NO6oeiC91NuQpB5ge2HWQTtWPDuJG7yrGmAk5OJUYY6XdmjU2Fg
vqUg6F8GabCoiKIRjaGFwyzLQA3bkJxWJklBy73KkxbOTrfQlx198JiU3QsA+J0mayTvg24zgmwf
qqn5BeeCtM5auB7UMunbHOGaHZsgX/PPoVW+1Ml9aXO8D/pYY+9NZIgEqgn5DdLfs2IlJ9JE9vWU
vlsZWvdKyT9IB9tZi4jvI/KwA03eJ/rgYMGOIcgMDWOu8Tjgyt7i7C19Q6dnHdjT+xqVKcFdaaDX
HVar2aW21sxrZ+ecGFbWbIsx+cyb8KO2O/KmaRwSQjTt9HXOtNFLMoqleYkxrvTRw1DW54lXROHG
3TBTKX2XakfHEoAhklyHEV5Pm7y4DRe1Y9FLFi2WC8YpxEmb2ybq60BzlD/FUlxiOeqHxODZp1vZ
wQkX5sluFHPbt+ZWrlQhGHAUXJX4g5dS7ptkfLdINIIurK6a2nIfJzxzUJz8LRzbw37kuZjFR61T
jimZ1Awj/1gT2ug2bB7Caa5PWgaIfFScjEHYTklh66L4673JsWeIUV5r4TEZs7aAD5utbmlqCf0t
a+AFgRwTAcs9n1x0uTdqNK9YAvRZUD30/Kqdyi8GjLTJjdfWJR4zc14xAdA0anjh7JIdf2YhJXLD
d0JlPmpeLAww5BVH8UuWE82pxmYKul2z9k2nXcZlui8nwYE2WNour/+oyYqEqPdW3ymPIXD6XWm2
myULGbehlIcfvTHybjpSBXxEM/FjRYT8wukkkiHew3Jh1iUVEAJQm8pWfPHjnkQ17XW4EUHsKieO
CTQPs4uFLjl0evRJrC7dl+v8VaXYN2g6y17/3U3OXs+iY45Y1pyn8bggwBQr/cBJzXSra+d4pjYl
AKjlRUJTMebfje5y8ePB9bDsMerJ58DO2FdhvIUoqmPf6vo/fSDxvewG2wp3TqWtBZM4V2UFP2b8
UpF0Be6cn/oy/AhxcPgLeIhgKc2LqSENjc0K4xKGGtmykGKw8SsWOg7w1qHTk+Y2c6bwbslIgLfM
Dk2ykrDRJRjRQNspI7wTKdQw6ADeAF7aW9TwznKiN47jeCIhtIS6UWIwRfyy+NjTNUqeiilHuDzW
GVOMvu3FdhJU6bqFZkq4Gb42zrKmGcxLI8JvhzUokpCB8QmdrNZO0mtFXB8kWznUg2xHRgOvnUnd
RKEZfztjMUBDjRSeci0yLXP+ymJJCCy/1igJB0DAAd/shYm8zgxtl6hjv0PoaaH0RHBMyq/mJWjW
qMXPSeq+2AOGm5GXvSeMYI/siE0stolhDMutPJU5E+0eUSLk0PC5YBkF+Z1rlt53F3Ne9S1Xcd+H
FXrV7pfqQCpnRPSxYsUoN6N9AkXWr1oelkuYXWz0WmTodHRHA9W3vTGEbLjlbGMT1hok8KTcpmlP
L7lIVoTxSycoUqJc3XHRrvek626SZLiiQ8VPNBdGIOb0XVJZJughjoOm7Zaq6uDLZ6csnU4zghgV
MydtudFjG1Or7Emk22LKnhpTFb7CMSgW7DIy6s6inszDMo74R9FjM+5nuLpkpVePNa4J/RUPCNZM
XN0L5OvU+GMWnHhy3g/dBHEaN4oHhgVdlAYQB0maqZNejuj+sZQIDwAEPcz2irbJoNoyPfcJHyHA
xHZ8qy1BwFhzGISWsMkL0RgrGPXJwKDiocL3hca7Y3T0HQNz2Kkd2z0BJyxVJkSO+jjURwPZVzLz
VNcrZ2869euszX/kG+6rcD8YKU1WpmOKq90SqXpZ3kUAf5ZGtTfdWhKq5VnDJuUtUQ4rVEc0tViM
ywhwfKRx3xJEt+ldC1UCgJNtB7NYQk9iCg9IQeXuc77t7t5qIC6kTv1lTvo3spBthSPBm6TcOVMh
9rkessGdrI2wC7D4kdjpInzW2nkfdqpJaiWbvqwmPR6fBRR809OG8NCo+qfi0vo7zpkoJwgPKPB8
tbZesqJZTvR53xOoUZnkUGnnsTu0ZhGkGT86fSOvTG7Om1j8hbTynfY84Uyd8j4rlHujZqRaWuVn
3UW0FWiPt4nsD0t/D8wkzJAGq9GWEThNz8PUqzqWy8nx3M56U6L5b1+ztIKKqQazGM6mSzljyVHz
6hQJZiFfGjeMA0Yrn3XFohQ9NENSK1uwUHwplv4k1liQFPgP7ySyFrd9ariRqBx0KiUjL4Kp/2M5
25z0jxe8KX5XZdHetec3s0Zl2Q1ckcbEuEJj/jnErhtECuqyITVfMgQpcaO/s2P4qpq6YXCibBA6
mABtF8+de7k2LHdNXr6IFg22O5obNNTIU5PPqky+V5AfJU3nI1fF/9sz/58m+Mu6uJRQLoO4uI4l
vcuoGPFWI5HEqGCR9xJ9GEyaU8hMyi9SljSNs0PSXuwK8T+EnVdz20i3RX8RqtBoNMKrmEVSorLl
F5TkgJwzfv1dAP2NZ3yrZl5YBGXJEgk0Tp+z99r6rrPIyPQqhua0qpjdswyZDOwaaa7KjOaj6ybx
hnIT4zYXhZlz1UUWf55LjJCSxrFraB4bCYtxw9w6pIVPY7MqZoU/2S/hdO9KDMSQFo5hr21SMBaE
Fgbfa6bEN240L/GwpN2JVipx9nKjI86RENqOA8MO32CyEwksxUnRrlIScpq860FJqA8ttj7SHpYe
3awvWsXpJBxOGpSHNndzCp44W/uG8U3rBDj51nnJ5xkG2rrkpjTKaM92F1uZ9HfknzC4I0dq6N13
0jAwoxtpeXHA4a7z+Z4TFsTaSe3DsPMPIMA/M/NDxvQ3jV5Hth5XT8BO1xoh79z/4QvpOnghBjk3
DeOfXWtVT56rl4dS0zeQ27t95R/bIokPaIRoc2qVooPv5Hyb9z2MB+YEtX+u9DvQei1IT3uWznZ8
PrwRymprjOjNc6OT4hlqLZeWt8FY/eFxRW7G2HycogKP/1yOGTgTg9p5tqfPvHQ+mVZbZ5ewNpK4
sWa0j1YkUziA4wUePwN6oi916Fuyu09AQ1lEQXN+3kSpY7BdlPmKDSbQXMcYd2aIzdfQvTunqBVR
I9qPeGqSbaTyWxrPD2VjRygq9Fe91X4U86S0jHvFXZkmt5cyvUFJYK8JBTpVKN2hwEraXSbiraH6
akjZnXLbLJ/KO3zu6ljZVnqjRG1trIa+imp8dYlMT0K3D7J3xwsfMkSHP2e7PD0PdcdwmWy2mgUJ
oCiecT/tP4m5WZtBLg7BIA8xrdUz5lz/GkzvOlxMsowYipDpJGgKc4fHIwrzcXS+GP5QorVkp6YY
bLQRyuxqRn/nVTxss7KxNoidk0dRN2vkQvkdslGc3KMsN6mtZXc4549tnbR7TJj1Y+ujx3M1Ssbr
oZ40j0WKJronq5sVQNP3eQERoi504/T7meMl75ZOKFw327Oyjpwyekd3Oh3lWXqKYsJ3s+ooamM8
g62D204q0sq2x+2QOXhemvlyMQgWHYcsQkxQ+qcl7tcx4pWlAJWlaMF2VcGUtsSxQjVkGGdNQ8kY
LkThwZB7c4z0c4rqsIUxfM4cGJgMzKADSwCeC8oztu5pikn0RTYjjLhpsl0JCLyagY29hTbSNpxs
20mzOiSscmvbcAfO+LC/Z99OAIuJEGwBPC9fMCy8fzGegcuQjujgverZjhWYHoU8AVkyuJnl/yFx
wjoDnNM2vajk/Tgh7726Fpm8GUdQb5zUjoFnLAyfwftej2hz8QfO3xkxsNEiJ9y3HvxNj9SMrT0L
OhawUVK//Hp/Q42M40Zw+eThjwXSg4nterSI0BdNutclr2E5VdScKv2WRRL0Q6q+FoH2ev0xPeEX
H6mcNoYQ02cREZAouUU9kb8V4XZxiI5v6+yIkHAzwvdN2DUxeoRpYBSUWrCszJ1s6zOOW/VFohtZ
SNaxjXe1Dnr7VBmpvEcVzZ4XXtmmjHyE2cL/XrmF/ZANZsSCDkN8SWefX29jealH/Q2jpgslq5Mv
qusJ64KjdmVgyooauJfxe4Y5/V4zk/kW7Bv3XLkR9/lp3Ku4i2fte3yaCqhuzE05Tr2CneYS196p
7tTQtrvr6rG62F7Dnt4Nb72O3mXoFPmGzYt8QQKfQpgCOUiIsD8YX5c8iMkcxMoLerVqyyhfLcxA
303TTdFV2VbLNfNpMvWU/arxVlj9e71I8vUhZUbtBtPRL7VZSoteXBr8JLs2bzNdRCe4URBHYqVt
rgr/ynWny0QlEU4R8xrJVM+QdvJSIdBFjh3qZxml8S23wHAdew64WxwrKVsYgXfc4a0vt80cyjTZ
cbZhjGrtmSuOX5oo2gVpvqmJgaQrWhGoje+3XkcASHbWRGmh5QrQrSblLc1T/YxYN9hMY6FeHYOa
Kh3HkwxNl8E0WnlSATovukRj4ThorrS518+tENbseCBcaL3AqWjWHHXdbY5G3Lu7OMvnK3jQLrni
Stdq1J8M5fy1zqCKJnTGqFvX99WIPGzw50rH74NVV6LFogguCFzGQyE7O1v37uCs0A77dyogBQDF
S71WIDhvmLx466IogHnmwQeLRX5nG9awY8OBNmEGQSvIoL0dAK/5CwudjvJH1sFmHek3rZ3Qrh7a
JnzVDInzCi/TbVEl1la4U/ec6xBlSQRtn6+AtKYPql2JppBplyHf8HwFkIK9ahfOh6jpycoe7HgX
A1Zho47F3yfsyAj16DI5eb0SJXK6YCY3C4Ai26JGV3Rd4+Rfx6hm+It1AFrFFG+W5UtYRCBaNqar
oq7K0/Wt7yt3OBo547YZzR1pBbsURvjnNgaQoEPIdxbEetw42d7v65/LimLHiJxtl6sMD/ScS6fn
W5N8UdraCFvOTd+1t33dwUAcqUZEa+6VAGVrTW3z7HWvHc6M++tbMYb8yK5l3gMf5xabAM8i211V
jt/sF7BtxWJyX5h0imSPZuf6WhKXa35Ld5cPzDzS2q3u0WzJjZ2X9NEHCpjFBo7+YcUaP36V+heb
HX8T9fpNrprou2t+X8xDVjB9I1mxfI3dMdtAz0gYNjGUWYTbclDvELi6u+XybkHKKiMFogSPYHVl
WVleGB00xTqyXKGakz0MdZE8phTRF7vMPxr3tfaluCygeGhqa6SJgKyWRb/vw/GBvnqfkj8Ezjg3
LPyLDSqDSgB6CAJrRcsRM3tyCzF7FpE04zXGrskc67awpgtrOfq/QHO0Q0N0zA1Om+ng+jbinSLs
njjv9ssp5sw2wDyHdbQcJjparNFj373VHP/TTcT0IaviCfxh/Yy+QWETVWqzvB7eRWDNPyKMCRst
ITIoHxnWkFhTHdS8tXdNX946/VgzAxR6Qp+oP1nJmF0oW389IImzblrZ9/QYxI67FlobAaBiWQvZ
3bWPuvMO+0A9Jf5YHDp/TChhnzNYjR8OHYl11njDqfdJSmoohPaL33UxM1WIdtG/DTdRIILtQgjU
EEnYSBc3V3uF0wiJvD2q7jQ6ywFAVRoQ3TfDJxO1HIlGQ9BlPWRVGdNGUslnHrgMwrv2oQ9beROR
f7Uq0EadGg/IDMa/m6hrh7frbUGF3MZAnkX0Wop6V6WYLYZA3S/APtq3JP923TczsHCkzVnjxciO
A0VVa9y7SF02temIhw6buphzVZb0HI/4BwqDzL6tO2bPA/3+YqiaR32GtbZudGoibt/L0cAeENZk
hUXreSJz2I2BhI8BGv4WkfcdRAhxbj2yr+hx4TOdol0hIYDozOl29WSm+1DT4tf5O5d/sHxn5iIF
CxqAF8MQPna2dl6Mpxph2YcoZZipla58q9DorDt8Fxquu3WzZDYudFejRXoZhsU8t2/NO2GE6G2p
2fZTYJzb2VMlY/Y5djjrG8eqO+N3h7EyutYrxKp9JZJTztrxiOeyeiQY6LQsiHaV2Ie+0tK1Qztg
U7b87kGFfJAZmnfH+q49QWjYq6IY2Y9W/d7Sy26TzwHUBJSAeakq/+wQzdfPDKWyYT6ftGl1mvP5
npORqOCME3dLcFT6nPEOHENGAJHpfGXASA7nTMEoYBDlE0DAK5JNp6qbe6Lm5IKAHdv8y+ifdTiX
7xnRFPyufbkBCFK+C11/z8oE5jbNnjstc28XZxHwnxejq/TXoVUSihU5jcr7CMoC8d+cXLdk2OWg
BypNVluURQWoyqRdG1levLmm/ZHS/ftZvmam6n4qmT0bzLrfUvb1a126/Tln731UegpqFSHx5ury
uxZvY2BdfE0P7yp6pbMcfXr2IkKCW9vrPlNFVk4d4Dkbk2ITGkH1jXCYrQ4hWc1Qcqxu5nZqiglm
DHeqbrDam8DS9DMzlpz5PuQDaQTtRiIS2C6eYTUfllqp0d+m94XSwb916WDgE4Hb5JIyDxybyIrY
VAzQ3cg291YhTsttxKTpXcfV9WB5JYtpKF7/DsNmc7CAR8w54c/PvWj9m5yqK03cwuPr91HuD0e8
sgneu1M+E/0mZwYFd60bbkktoPqQOgl2dK7OjJuGLwYZigzjiuRcFUTn0vh79yLr6/CX7dse43gv
s0BHB8Cm8/cXcCXGNXPuoh2+lRiJUY3Mq3MPgIndix9shtq5v666MiFGTeVTBBDZMtcW26q3sgne
4sb0flR4p9SA5h4agqK3XBZ8jGA0TYL4XltXXOPCltehREP/w0fDlEc9VV3EVM+n/basrEttaZkQ
vpjpEnP1MbJarkzDCy8kYIqDIF5xl3sJ0UjtrMCbVOvvZDEeLbBez67NJLvXc/3gJmb34DbWz1bO
KSwWtgIUTFl/zVurOk3dOpPH7K4cgienMPEqjG2PKZeeFp3DTsdwvZAT3ZQAvn/HsLgzZOWfEBZb
SWvOB5BYxbGB/xMCVIki19qiTA90PdlCwgKsaY+H4b2PW3+b/fXMofV6fa3hQnLNqXoJqAhcP/Je
9CDI7hngoGUMVPow+qlFEmaKLqt3vOPETmpjTgMRU1ZsE1M2v4haUhxGei6h7gwXrSsvOlPJ49Xn
2CLG3ehmaa7pP7U3OrlI06voL8McWtEtD0k8UfCi15pjLZbX43GUZytwvzr8z092LuKt2ek4sHMv
B/IsnW0ksvQRk/djHoevpnI9MoXsdLU8YwqRrXribc8NkktyHvYEZKbPy0NYo9L0K7uCg8Vrhqdb
ZGinm9xjYrHE2gS69M/LMyMQryW2z3Ont2+x3qu7zuyMF4ZKbz2KbHTLgDVSixVRTHYNZQ0Lpama
h6p30+emZwhm1W85phIYkTUm4fnBS0LzznJ0/mI7fm5b48uVB2XjSUarggP7ml5dTYm3//fTQzgz
Cf1v54ftCkHQgC11F2c7i9UfTNIai0pYtppBC7dL0fzpMXOZlh3PTeIGzZ1JtEfGzjnfpE0eQCOk
t9WEQ3qRWQ0ZKwXR1PkZ0soWfGNYuqRnNGV8stE9MIb6lSTbDu14R3HVHyxn1HaGXecPDdrhlY2E
GwHw0FJ2+fV9M1vSGzZIDL6LdJONBgZNCpjec9k8gLEjBm2jEshz5Nxf4pl7XXn4n520rwlgJ3Zy
bI16q0AO0kBX/sEGLPjghFW791VKKkeQPwArN77lfvz7CUCoaltD60ZA7Ua3ID0oCTqhXqOiGbY2
EiU8VLl6tdLYXvk+3srRCK1XyMBIdkZmAsjJIEo0Qt2yb2y2ZI+kL4SpfcfFCGSwLvEVoHvFNGp3
3HnQ9pukYeLJIPdnNrXr8wammb3vzeyCN+bDUsqPys7zfZOWP8QQmdsudfN0Hdga9oA+ht1WWaff
D0ADQorhRkPA/48vNGIEdkt7Whpkj+YO+1/uJP3Z0Fxv14/UUJmD+MGa9OatlM7rssB6wbiSIZth
v7eBDJn9jZwD2iIkGPM8TH9K0vodLOwAJUgZX9Djr6vZWw63jxWmRnGfc5EekBJY8NAJoq8DvGpV
VFA2TTUSdaYgC5kNYTNojPnwuourTWOdZpN1X3vtD7C0pOfEL0KR/NUGTBfKpnknutm87qKWO543
76cyE1WDPQpti/tev6nGIT4I3Yke8yqPH23aoEVRRZflpVa5NBlUDYLKK8QH0LDhtbPan1Yikp+J
tUpxS//s2/DrxA10D4VYXslpi7UzxoaLjW08UCvvswUITpOrpyvvMJgIioPy62BTJRHsyvljxH0i
dobMuWHOhwg7yv+AChvi/0GFDcMybJc8EpP8SvPPqINhMvoKMUNIRw7zwENII5u7j56f22aG9+HJ
BK4Bj8R27tt0QC9XaOH3Qm38trW/d4GDrrksUUeSU3NY9gwKisZeDdE+r+QVnYDhqnrQhUyJQ9Iv
ZVKfZeA/M0yx74yEsA/hVoBXosDBNDkpLsCyTFe+nLxL2IQrf/aLFk5Rrq5LDJYkrCzooU5pUcVU
mXp8YnzLLNuD0BcHFtbfoajfzWVBGmXIrK1EkPLbSEyIE0agIG03qlb0WjALOTp5JHURb5ryUDWx
W28Zb6hjk0fWsc0RNU1zpLryGI+FfVIfca2++iqi/JBTWx8br4Kj+FWY+NidxnixG2M4p2TLEQlQ
m8fBpIG/vJeooUnegii3XfgZy4Pz9frW8zPBn0OyJxow/IIUM9nh7az3RRxaCPCiu4mZIVLFgWYG
g5TUGtFC5wVIFtuErty2rtYcCK4+tSJButVaPl3ndIBmQfgRikPI4C2wSFQXJjTboFgvFKTlwZl5
SGKQ/rZbTPNml6/jviqQUGotWTWOW2zKdLiVrfPUXIl9c2cckyGdrTJAQJQMHmfpgkgwjUTbLv+J
FR+Xn2zjkYbXGO5KXr4YWvWjEkoc8VZyg5KKeZy0skM61zfJoJ9NzSZHArvp1yJOyfNjjb67xpib
MaNmRlbtCpYwQumlz1XQ7qFV3pM5HgID3fzOsRjH0qPacn8FXKhwAI5aJd4OkTKj+QF1UDvfG5Yb
xPJaUjbtAffOV3pIHqEpwrz3bFHdqnF6lvORzmDhfnk2GarexIrRxHLoeRo6OAX5cG0EKOt+v/Vo
Z5pdiGvtmhDMBXdpI2VB0AXhBiCHPJYm9PtrJJq0Iqw8CGkJ0KQxptc+dgC7KXYLNJY+dHogSeM5
yjd5LLOT7Ef9NGK/OmF1EyefuHMiIkvrOARGxcjPjy90zMRd2qFgFuw+b6+XBSazp8Jsb2rdQHSn
TYd/rwvUH2UB6m1KRUl14Li6A0Pyj7LAZrkRuV7N+xV5jAOGOfRPjJflmaOZ9d3U2hFdPaGem1Ix
ZU807oEisJ6TJhiZ/IfjWsyHZdRkx7GnxNXz1oIeHBj3SZOel2+1owEm18IGu85z8sGPdjqy5Z7W
4ZeyHZl2FiQHzQ/LfYtRVbLruRWuCrprqKblS4HE6kht7q1639bfCSwjsHaCLxb1lbhUGvQ2NyjE
exL6FYqvwPjVtPacsnvrEV/nC8zCxvwky7B+knk2/kcVbv2JQjTJcjJM27GksGziyf8IDGUtagvf
coct4Z3jZuHgFyhsb0TcZjtMumrrN0hDY6zA4+SWFwNN26uF/CGu/VelGuNhKKwj74l6zXu6LW3t
YMibDw1YAns/ncSa0fMhr10K0V6niwLyLvPFneTEebdHu19FiV49dIQEIRZkulJ5nncoaVvSy03h
uk4QcM3PES/kvZUalyW5/a8jOjwMV/73NTbc753vN5c0qsXeGqtqs+DjiM0ub2KR/sQ50h+HNBvI
+ZPWyQCjeQiygJJAGOXZd6t065U2QvtBdxBfRNarqZX5jRFbw6dKu1uaX+PpP87oeaPzt0LX4iOA
ymCYlsEuSNgLLfVvKQZen1ltl07jNsndH78Jbk5W/WK5jYbccj3sw8xil82YBH7guHdivXsE34gl
UUuj76nAjE/6zFd65x1+F6s5Z12on5IyQEEiGKlPOTb9TotQCw9MsZDgWf6xn1CrA5g/xRlUUWvZ
9M/zKjP2Xkea73f1fGQr+3XKLRLXczdhW888EqjOykSTEDCrhERlwXaKGFaXsXgs5wfD6Mp1HJn6
1k+cCTlcCJtHtRgXTR08F9PvURsr3Hh9s/r3N5QT9493VOm6tHXbtoXB7Eg4f5zULXhsC/Ga2lb5
PT3+6Y2J5FzSE+OaUbTsRriQu2gEviY1vz7UbVG8Sdd7D5xB3ucikK8pMwgH9YOyGgffl856PBf1
qe7vvCapXztlmYffrweNth3b6hDg0nnqHGDyviFjkAtZj/9vSA61ehpbq3hq0657ljTmb8JM9SfY
kt1z3KP1KBlL72iiMztD53IOkzTmGrS9S07XhHknAxSfru/elaZYo/NLdhVCNBzQ7OjouTUXg90A
H38+o9qKQ0Bx8tyxWo9xbVBe8b9qZotqAmT94XpoUXoRB0Bgajs82oy/mSYBWKrMQ1Cq/NjjDlx7
85khSqe6PjjzYVoSiB41jXsJUI5CTXSrx6EYTm5Z3tbOGIibBn8OzfEZcT4pzkUPhqkxswBhbLPr
LMboBvIyCKKGdMOMemtlSRPB8WDE4UmqI1J/7pwpMk4NViOeovkzgw1dhIZ3TkLku/POdsZHEw9X
H1JchuV8li5f/+sI1JWzsYii39UWM8PR8lF8F4wUvKpHLifG8L7uDeNeVXNQmGtTxzl0u/s6i9l/
9PaLBvR6WZ8tFXvb2VKwW9bxIQjXXet/0bqxuKc9SNvFb5CJIWl/dz0se0FtlHcjYZL72BE0TYv6
IkNVvrP9i7esddF++bchHe1Qjf5jRfNHgyVy66WTjcqbE21IkyP6nfSFXftjPREKQAMgfq/7V/r3
49fc9Q1Sdvp4r0368jINmvDg6pJbvIMuvzRt2oAEdH8RXY7aP5H6XSSJ1fQcsUuNonv792vO/vM+
ApjOMIU0BBW/I9SfAYFt0WBkpbG9TTPLWVcVMLb570B4iEiqRxSAPs18KwcoNvPrWaR+vZ4hq96w
i+12lgUCzTF8ea3XUhb7UySDNzLO5ubV/NXWDCsYSfUtnaXpy+D0uwX9wyUmbzBl8gAL/Wi1EXst
GI3fILCAYOaGM3hAOs22/Fq2fr2C7Sp3iTtk61ARONvl3RVEDv3lLP9xNHhYJ65xP9lI9lnmwWLQ
tCx/XJ75JlSYcAjFbB3PH/35WdgwxEpce1hfR8RTgLHLGNVhae2FJBuwl2AqOdRyD9GhvLAzoZOU
gYCx6+55eUirYe3prv7QzS/R8gLKVodg5A2q7H//5Jx/Jjw7Fu0VKR0T5xFLh8HxP/twSVo16C08
F0Fu4mwK/FcUP/mPiqitm9Krsb0nFUuLqbG3H23rnOtCrHPlDF+w6d2587+1mvqcDogCgqIb12GY
BXe2DX6IpC1khxK99CwckYzBLxFKz+UeZ3U490e/Ark697D8WKW7X1ytsMvB5vSdcYhUxPsUJ3wZ
NFnulOLi4+fuihlgUZUHo7WhBM4bid8PQlQmHCpnWJl2mdznVUoMN0inm64XCYl5SiAWrfzgaNZ8
2/wac2BqX9lBo7HH6h7vyA/khcxzRWPuJtEaG0En9c0tsaLnEViEsUjcG1RM8s2ZgT06td4/vzMr
U3Pncc1sJkYmOxR6MYImmaDIkOvcTdl1BMibaOZUNwvT0Cj74ZCKuCN/IIkfl9eCPh0RICKjU1Zv
/ld/zfh/23NTMRhhZ+4aukSx8Uf/tYdJSJyZA+Zt2c4ObRmeNKI3bMe0zyJg2KzFwtwG46jRBKmY
cc/b5UAQC7Q0KcATwDTFsccAv9gsY9fSDX8dLnPXkUSWX4024qwQepr2eLN0kTAGQYHW+CTtIUR1
kRk3y8DU6hDCMG7Wi/wjS3CIEkhpMCDWnFOBXWYdEvnxmA5z9yrxYzgZvf6Mc+NZp3r+nCxvVvDm
wz1Mm5G8sA1yF+Mlt/tql7kAZsBivmtYQI7tHPaGFRCfReGFq8HEEetqs2hvARwbCphv5KSXdu4n
+oPfbeG8sjPsuZEBQlvMaNUD88/yNo2bn75vkGenw7BQ+Gsq7iKrWMwhOPNhN4bjqUutr9cjzPdP
Mhhf2zkFNOmDfGdOKZd4StLQ2AYmygwOo0jk+0ql3mr5qqFXZFRlSXRT9JAHhdVY940vbQhiQ7LD
ReDta50wZ9r83SmzA6hoc1endRvAzaNHNT8fFsjcuiodZ0Ms2rM+pN+uhnwL/NG4tWDLqTntymFK
d6YjPmfVTzuxyLuEyB974Q8v89RiuQExjsG6IB08VZrxH1s888/JAE1mgBQWRaXQWZzUXN79rSBm
VqGHkS37YwAQMs88LMCj8+ZU22VQqNtdjauWgZvN508RAfIYICitxPpkux12iFhQy5gyRwPqxE/s
KahL6zx58hc55fwsh12eO2icKwWEpJ9a+FqzqibD3UEFENHRnWUhTWlgiW6BB10Dv3onRcQaaesy
r2s65wTnjDXhcqWp7XXX8xkyas2NMUfSDpGNFWYUT6mkUvTrGtLky7+v3PLPK9hxBanKrtDBzuqm
bf6RJZr6XmtluDsOZFi9u8A8oFyHUC7Qb6FPmdBqUrwaWsz7Q5zlGqGr2NMovBW6b+GYt7xNATRr
2uHjBUxCZgHiTNJWo/ynZrDdmc+Gboyd2/mo0IabRVamOcOnZgTm3rSx5LKj5NKcOVhJmYVP//4H
KnO+9/x9azSvTq6w+ONQ7uE5+ONMgDUMy4dIdbokNp+ssiiKlzNST7J240Bv3vhj1l1qCn7koTUc
pCC/cyU60TToih240gIvvw2lQ4TBeQhno0sVWPEqUTGKSVhGgCLMNjsux51K5WpRP+C3FQhuaQ0m
sXK3pgK0I5AUPJW0UFdTiiI/bYu3blZQLg/K+iySPnxQNfprGTEnrZ0SOI+MzcOACAHD1POouG25
ua/9UMQFNpk8iQ4iY0G6yi0cReRB82Uq7Sa/iSPXeSGmk3TrYE5pxxFXgwG1A/kNmln9Yo3G14yY
3VtzHtcvI/wiNKu9Yrrsei5uOmD9jm3J2yhziICi9AGi1gwfUUZza+5fu0lHC0MDb+x7HQOmeWJu
qjnPSfTJkeINQbZZBES7xVTQdEfWyz+ZhIZHoMDUvEyJo5GAd4HZ3uogsnS1IV9SSPCWKw9YVrq3
vNF/QMjovnidZVyKWf/Yo14dm8o4WTF9d7sdTDpQdrhZ+ilLK6VIX0dPBZdFmuXooE4nxWwCkfjK
KyqWqCquGfl252iJU2dXxyb1LkvDDBcIsPhemO8W27tPrhu1sjCgBJqo0VoCHC+r5oX21HD862Uj
SpGdxTqyV2TZPkEjgVLWVnfHYaP67LD015cWbwa6gu4Oam5Gd7mH1Ige6BIAL1W90+gUrLPYJPib
SnvXf46DJPpL4O8bi/HpKjSkI0k+Y78HBWpdIhxvQ0W4U2TGGOAc7v6ONmL2BPkGhKObMKZ1Bt1I
K6QFhAljvUBUF7Bq3n/mnmWvBDaUW6dJ2D51owMnTNl44NCSkE4z58pFBPqkCXlIgWGaZ0NwwchQ
X5ul6jAvuMHTVNcbUhRf0iZ5FnxIL05pFPdJFj1Du2NalUTuZ5c7EjTiPBzibroS3J66tU7vud1G
Ca6SJrY/ZZUNL9no5DOoNbxNI9HulhDdsq3xpYalwp9gA45SqyFu88c0brXZGyI/+0CtXGPUbyMN
P6A2ggAcW604RMDcf/WZlV6ehV66n8LdTlNd3jazWnT+eabwQQP63cHpyZ6Q42z+SGMLr401FQcA
M71js+MJTPrbKA3Qiir30wFjeViyJhgd3rcBvisnRhZse/IOWwFhx6W+dercOqKarw4ae+ml1b10
XokIdG90BiZQUOO7luL9tm9sojeyTAMsaz0llQXvksYMWVV2cmNrbUD0p9vuzakQh1xzNij5Wqji
//tnGivzjTLyDnZCJC+d658oUrGwdsGPHJQbIeA9aA1k6EPNHn4wbOfTzTPnXCYGGZU2E4Iibk6Z
NeGB6MeLmCVH8aTZe3LOwMJXQ/IJtxQVgrXhfInQmbUAOj3ColuzTg9dhXlfZNG3wtGi56qzOdLG
zdKCa+eYgtZPV5oxVke7hcaIS5I1JABmOy6KzSiqfiBrjObdps8Ij3uiF951LAV+TAsQ2VO5zcsh
PfSRt688g74CsY9yV4yKWPcoj0+1xm9tC1woSyGH3gTo28h53BVJvl9+j6RHdZKSo7fNLDgyY+3S
vafBTmA7JcDIJalLnF6AdOzX6/dGkfcxWUjX6nlI5DC0vC3b8j0u3OZco+0G7QW8Bon+IZt/OZSQ
MDoj1aDNqT+1vD342FheIc/+7+XlH/Ryr+U2fq3r0VA+FTUcryi9W+6XywOQznRVeYTAEguzc9Dx
7jkHnBu79oluls0GCd6cNGhtkpbeIufyo+6//1Z+sD5hLQ8w03QNm/dF7j1ImNC5nWc70Dl9tGoR
bW76JBe3URXaG4ZtxSOkZjpeboci1hfbRdThp6W+i+30sCSJ5sGMKU1sKM/yfhJ981FF6qsYm+7Z
0NCumhaGPAeqn9M1lKcmJPG6i9SWhIFqsxRIEogYSt45+zue9qJ1GI2MCUJhI6EuDSZFn4x5efA6
RKWGvRpZdRKlx9Ah0Kr3kGD6UVNdStImD9Ew9LssqJr1EpzlB9+v82atLG+aMRtPo8ZW3vIZ25V6
NexMQdd21A1r40Pe349+xwpctM0hV2awWsDQCw46IdKLgZ9WB9VJNWZ+xDf05HvDtuz85riQ/oki
KdZ61JnI23N5Fj3Myu7ejlrr4GkxJgq7Ho6IR15bPRM3CTSEr+BBQioFf9z/Ts6z6s47Xd+D6+zD
stoKPItGDrhXmEffjMsTLgAA2jYuR9oSP1thxLfLFkgpLHQ93DQ21WJXzLEcy4MpIegsry0DJLsN
75KiSo/L+8qGlstrHhhS84+H3k4jVEptyeRGmU/WqFWHiloPAg8mTcsI380oIEWnqn7OT6SgdqFp
Aq8zwfHI9NfhDJuijT4V9rrFb0isFdFZuzx6QWOhoU/kDiKAfZKFNe1TN9ZfQVLvnNC3vgMH+Bgj
UleGwM1yJPl0JjLdIk0mCoqn5VlW+l/yVH9kXZ+OpikQTkgn/6oFeOGM52KC84pHt7iBLLdDY97t
ndxqbgXDg9116Daa5clWAeltXpDedtIhFyCH2Wl1njhq6EcwUspV3tjqRatle+5IWbyxJ8zX15Fr
ZzrZsa74xf+jxWz+v+Rh3bHZPSMo1pUjhPFH8nBbAAmRLES3Qza8jaM/ZyNL06SbmW4TaskVDioL
F6lBOsiMGphlotewjlL/CO0HIxrsrR7TDtMA+zJEiwYPgyOUJAKK/HM8V6vLMyTlakPkZ0jmCRtg
7ADZe6lHdwZTxB+WivZ1i/Ko1/vnSfgR5li05W7Arj52h6/LUdB+vSq2VZDtbbcKrio0kW/tHn/a
v5fswnT+KNnhEf8fdee1JLeVZe1X6dB1owfeTIz6Ir2pdJXlWDcIslgF78+Be5v/Wf4Xmw9sdYus
FskZ3Y1CQYll0iCBg7P3Xutbuk1TibkS1QLT/3fFW6Cy8gOl3mmDpW2T1hhuhykqa9paIHPrNpaV
T2FTqCaYED7Ewmo2VUKrearOidv5ECTNh34ogk/T/wSlyJAtQOX9EpCZC8IolYzNaAb3mPQaGVLp
sOAUndkT1FfhRc2afS8S98ReB/9sOBKfVKnO2sjhsajAAW4t3yg3laaOGyH7nkY8s/VUy5fBlPsU
6dih8r7rZgXPRRCEXj6WEvF5ywzths1/8RhatPsYJN2RcsSCRDj06FneQ6G8frkFjq51LpKyhz9l
Btc4bMAhTXO8xnqE8tZhdOmMbd0MSJM6WsSBWkVPjNeAq5XljWUDrYbhKI+yj5/1LOnB5VcucriM
9gKEyHVVFeJW69zm1us/sk2wtgX6P4IK99QsICsLfV+oBopNqdwmQJfCSFOfwGSJjcqC6Q33scYe
mR8jOzVmTwf5X5IjE2i36C/6hVSxfpGb7jM4nWRXo4u1ic7KeJ4imAJVGZ7CHmmclWu3hV4FD07p
Xr44ENB9q3H6Gvsj6SqWnR5ZB8NJbg5opwWarxfa3AMMdeIOxPz5yx9NDscvtpvfZKNfjAi1GqKl
KtjMKIYVn5XB+vBFu9x6brHxQwF7sB/z9USymtuVQBH6u2RDrT7hqbS2X5ZIZbKd+fQ1gmJIjsR0
ff1/3dim84HYRq5NCv9h+gMJgfqP7up/vPT/GbwW53/Uqs3f/4u/vxTlUKM1FO/++ve7IuPf/5p+
518/8+1v/P0QvdS0IN7ED39q/VocP2avzfsf+uaRefbfXt3io/j4zV+WOTPU4SJf6+H2tZGp+PIq
eB/TT/5Pv/mX1y+PcjeUr7/+8lLIXEyPBmAs/+W3b20///oLcexfLRzT4//2zekN/PrLPoLSETXi
//+/f/+t14+N+PUXV/2brnuWY2sa7VMkRAwcutfpO7b3N52ZKeJI1yDy3dFYYfKiFuGvv5gG37IB
87AI0T1yNZbtppDTtwzvb5oDfJ+RoGa5dDy1X/757r/5FH//VP+SywxeWi6aX3/5tkNleyz+rsNV
ZNsuT+Kq0+3hqw4VzYGUbICg2uR659xkWemxRtOYDtlD/ERHxav8tkM/PRuMbNU2MNWjl7Wsafby
1bNhB07K0iZAoakpsmZONOKl9lNl7UudgD0ssPnMTk3l2APc2CRG3SFwhYnJ7CXYjWoYEZfuOU+9
LfoTNkNwYrEvgNLFlbZF+t0Zs9aW4hDHSf2WBZN7F7k1SbI+bswZppge2FekNI+jGSPm65uQHn7W
4wNnEX6oXLwYgJAi8ykem+RjA+1fzEgJExdZIqwn+shTdp0GJARaU4o6wGoV/8SoUkPfYOLL0Fp9
A76L+EUiN3pzRO0iFBVOmiqdM7bJYN2QJLhSEQNsscSb20xRs4Xq5uWlcMrogu4vXo6NY19GLs9D
TZD0Y93CnzdYGJaeXg1sZfNejWc0DNM7I3SKJ0JykXsqVXbKMKEAT1P05snJDW/t03CYDX4OBrtI
y6vIkcwRLF4tXLQdWyVIEo3+Tqj2KMlR3GM6UoZrRFfntcd+vM+7Gqpljtf3NnYVijcX31q0iGU7
fhSklO/yXrceQNsgmUpTFxqK0d7h87eWse2hMTZr7Q4pqnnAeoOJH+5gfohLx9kA+4/x9Hrt1pfM
pPTO1JjREJWB8UjMsA8W+L+apGPEL8Loc4DBbe72CEgDaVOFghmlnPL7FuQYE7e9SC2swMmgodTP
yr1m2c0yT2JYMIxU6Takvq49ebUuiV7zEfrGWROza1GbveF67coYJ+VehM9oXXEc3qIC++QsyjpG
5n4kjpjT4MaoHUeVIkhZZ3jDsOz17WNuJZ4L1rC1XkK7ybfEWlZbwnkNuLOdIcVCAfs1zupY096U
srN3UnUkYodCeyvNCIlKDM+OKUIGe8rJ5D7wUOnwUfvltmhVZWsPOeZ0aVo3rlKU/SITtbtskQsc
U9chJ6olVVvAriPedArJlWrZTDTvxl0lVVzFYLFU7Rnauo93N8eSU3il9mRbjtVuZMqlQsUjEcsM
sPNMu9ZydHgoyaE/ZdVjiwiI+XalL5IC7wC0jcTcYF7MnRmrIQi/sZf5RlWiYBE5mXlXASFdVPRa
DhD7vaeBT3cRTD19ggEEKrqogwkylGxSgtYkHGjQk4VMvPJKj7JGaOi2w2NUlV25TVATqYuwgQZg
F2a0BzvCPqIV7VzIXH0yzcY6K54OYNoz9e6ZIZN/9qswvjhOm+5L6hz8FrkBLhaj3BItvY6HIUJw
5gzgKO1WKYh+laQgmmwP6J8O9GJj84wcvD42toTwBwh3SdyN2PA19WYS3N94emY9pWJU1kPFQlVU
wjw47eBsKdrxpuL5X4NcCNddRNcD0WT3GnTSmOdd6h36zmIXgJ7qApC6emiUsduD5OX0HY1EXxMf
1h2z2IkPuQbyhCkBagE11qqLDjTvkc4C1IhBjtm9T54wxxMe7sYTqKAJqJSM+YPCReVcKfkSfoT+
prZed+M2qKzT1CY9gK4kEdvmgKsieYxFV541lqn73GV/yepIN5UWmEuzqsL273W9Bp3CFyvY4Mk2
9H1tqfeKcY9j15+PCjEesIaD41Dq5U0Ra+NCURNCHg1U866awSypG0ThM2KyxbLM2uLZlZU8EHtd
9UuTER6TODZkWqmHZ6/2hwPT7Pgh1MfxEIWRwxGXxb3BTXHX0hAglaStWaOAdnwe6G8BO1affLBG
S5jxnM+AdB6cAqRRz+/tUOh4s0zo7h4jU70Ey6avTPJECRBQR3GUUhmIcmrseOuakUs2FfU7LmRy
KQBYWM9doXnH2PcZx4RNOq7osQKYGnP4f4OJx0hCoXiKIt+DqUEqzczwcmTfOhSTJOzcnKidVHsu
LY12G/CyEqT80K+yyGyXmh5Y29YJO/TwXbNjsljB//eCnalp+Tyo6ISAgvdeEXimcxHj+Z6pSAwI
IW1tsuEJslCCunyJZFGT+GIZG7vBqE4/o3eB7XG5O0HhfPKCfjxYmUu/CcZnbPfpwg0c8xZVfjTz
SRW7I8hRA21o67ecZN7BhI8A5UuhBpsB48jniWQHAmzUTZEJawMgsjqcOJ9NThbfxB3CUPMaqx5C
WzOvnk0zFx4RhAGBwUAgCSVqx0rsPLa5j0qZWQcDBgAGow7zI65ke0mDzNp7RRyeWwhczEAg95CK
hTL2pSDn5pb1M4JTY0t/yRWZH81u1NBBkCK6lTF8vQDGCSy/OqWKZk9Im70KOU+r4q2CurRMqlRI
bkW6vki5rqFx6JJLzgDciaoF0qIalKuU7DC6FvAZRtFkD64c2HWDmALwiscm2Id91JwGxA9r9GHW
MZyylKtg/FCnGShsUfXBRaR+uAtLpf2YVxVweUZO26oXcpNNsSSp09B8b8EZEhPrDku3lhYMSN87
eGlsIy/z9OkGadG0GPvqMTJTudTIYQXOooib2PbLXawZ3XqMPPlElIbcKH0R3qOkUmC4hOqDnoro
hMTKI99bV3DnEUtKLZPMk8zIhzkeB7lvhTDOSka9o5ATD79Twd2b6D0s2aZy3bsgbt0PwuySO10f
QUcMxSiWoWrBt26Y4+xNUrPuo7LFKuqnDuQ0CbZ7FvkU77NcK1koZFbGa+DqtC0toSwdM4aV4KZm
t/FQY9G7N7I19tZqXNih4+woNm3AH5BxjzaIg25GVmM/bjAvBDu/12HQ29SlrRc9dmg7CZupytBc
qSUK00iDMxh6Rrmq464/Q6olYAyrETQc8E15qycPthecRcuYpRGwgrOxCKIlFNfywUuwiaUdA9+5
ZxnDxcPfv3b8TAdYhL9kpXApL2ob7EBgpvqa9Bj3IXc6dh5pUFRvAR4yFGp65fLSPXsrPS9neFvp
6wg/ziGTVnYMkzQ7qHEVLPxggHeAzszZWgrSulmB3evVKRTDhd0WwnnG7lAJ+kRWsqj0uLuJhBVc
9WaworkFABOLd1IT2pfC6dfMTt05ZpO+kE0JOg5ZS1wuUh3lxVz16xG4n9TMRycFTD8nQQy3qwkj
tgOUlm5EJck+NDFQfIIlpZy0JlA+4hFGhIkjO6ULr0p7mdEvzlow9jaHed0Hpl/P0sJJdrGl1vtc
KPld7ETh1s4j7QnhpjiSmjrearlHp/jLnQufbDBDzutdfUymZ712w1du992KJYPOGGjdcR3mak1y
dtbgy/eNfC8QkGB5Q6PK0EmLlzog7xcvFkax7GQLtahwlJs2kgoy4jpYQ+cslrIzs9uyrJSz0ZFE
4cYg3wCX1PcVOt37pE6MV50ub4BavQo+KEHofAqyxJw35IBGsz7T6weNHM1r0YXWQ0XLlvgTVbPe
dFN6m5CAqAvMDw6yZRvxsY49NsTJGG2V2g9XmZ+7p9pkbMdtwVDJalGJ7m3sIaWXMAyPorSaSZSq
b3PdCVbsE0hbj5L4qiD9W6Rjpn2ihVBebESzJ1OEyou07T5chZbeLhpBu5KUxnJc5lkVXNMiJ8wh
HzR38QVbqLUJXdJYb/JDZtALrI0akZdp5ZdODX2snkpq3BiM9u+qPk3P9DeneCuz7FFHROlaK4S5
wznVAv2u6h19Cn+r1824TCOc38iWgErY4Nt6qcN+rjQLdmrQ9WsuQRsDMvyrqlbSKwwN7Wr5ITRI
LaaT3+k5IuOxxSYl2Z6iQUNgMvR6/yFiyP3JqYPhEmDMem0ju965SoecV0O2OoJne8B5WBNciyj5
OsQyR0pVVwjfe6GvKvyci8LJ0p2XW8oGxYO7KZRRWdDOGaEWjBaNfS+MonXKPG3uSsXqV56u+Avd
D/WNond8sI202ufUKvC2qtxFF+5YqzeVdOEeu33hUA7UtFwGECvLIOwBZBbwAi3auXCfKTMBqV2t
SjTuDJcTMAMrMsNnRvKyX9VNam0TXQikLKFDx9bXnOy5UscJGoUpnJFLKaIl+siUCAM1jux9Cupo
KRTtY6cX9NbGOjw2FbT2RunBUQjNPIXg8zd9FH/oW+hkpLo+Y7C/kJN0l9S6WFP8TaYSBORKWJXt
mi19ycQoUdaKAtgtC0v77FVWcGii0X2omYPwCTbxLsl85hcZ04ScMewymsB/Pqa/myqiWVaZgJjj
XrNvPAAaB6YypLFW0DhnqlEFy5wzCN1j8MHoDBdL+zgZE+i4tSJvT5AVz77t+2t6b+GzHOJqNkSk
VSp9jemrEBJIeWJn+9Yx4p2StegEmsT2d+xAgFcR0RYCUslKcKicvMpaNhZhhJELoXRmlXBTFmIo
3GvV2Mo67yTD8UjB4+PWQ3Mlj4ZMnryOEdX5RUWXXkIBGFeN3pFmoxj6iH/QgS0dFVp+Q9Zuy2DA
SDeJ5jZvvm2zg/VYvPqZDzb+hhmsc3WxymfTq5osZUkOnDGXRUC4i1don60qqfs59IuSVBIB9HE+
mkP7GZSbuGGnw9X9ZWTsdW1Z3zM7CM4hr4EkoMhJDr1wEkY3nXTP6UBk4DarMSjO2R7w8I0ZKHLn
IAKCGtmSkzNvqoKSxevJeLJ7jc1SqUUxUawdn/vSBLOxlW6cfTB1hPwAVDu9hVbWGwgPU9ezGWRK
Wzl7rd58SGPHOmHf9j6DBuKVo/fI38gHrKOVEwrjNkQeWKxK4bXVTDX1yXCcRYacS9jzRwMguwps
uMPNGEnqxblmRPYpLUk1LrTGn+KtjIESwYbVTnag8axqA0T9WjHXaqKWDzqWRWjyubfySu51VjVY
t4Yrtc/l6EsQMMTUtKSyLlw7K2noWqA1dW6tJ8Yi7jGJQo3bW2A350zRTYKFOgbrLmTvmH8SVBzq
AAub8IwCZK/rXZ3U8yZ6medUq5rsvgP20UDFfm7ECoTNXHlCUjVQfDPLNvJEu0tyRcDqMeSx5KWs
4rBOnwPdT7YU6hWhADhA1zIK2r0H6OXiuhSgMztMqgvts2rfpmG8GzsQxxHC/M961MQ3TILzVTN0
2T6sGsGBNxSmxp3ynCZmC/THVZuFVtjx59bq251ult3OsMwXAqsjTNmttnGtitymsQ12aIRUstYE
IPRpezSvuSLpRDj58FzVIBRyqzLP1EXmgTFodDRT4alMHqziU917Yum5HdhhE05+wJ1pHiHaAFUq
6nyY2VLPX8C7Z8sMiuiKMBdtHXVDtGMUYe5xzaDy98fmamaZXLSwEG4aJxevxKuzdBsKRLyiBr+g
U2jWqqOy1PWBdShIRqtnttpABosp3zZI7ykk9QofPkJd5cTq4p1S9q9PnqOW214zptwGdDeLoY/F
sWT7j63NgzQHzzC5WraUT71eWUwSS4bmcyTLHdR1z0iKRRfYCd/ErxPJmqdywc07LnGDSq7lx9JE
3QD7ZSgmQzxtECfK6mEVt1b3ULVaumX81z6MeL9valo1jM9rkjRUR0DRHjq/v1XzITvFcdbC/zUy
l8SeTttx6RQrNTXhY/Y1AwRdgpZutQBOYeOgUXfIFTdTm3AQ6sSlsIdqjVBXuw5aFm474rHubG9I
trHWVKQ3juVJA94XssoXbK0a3dpYsZk+lmo4HNy+1ZbjdIqqqH73Gv69+65S4mZBZCWtEzcw4X0B
ECA2NfIrwg58hFuSXOGPEFKKK7u7cU9sSfuhFkP66ilwPOhsOmwUJzYIygJG/a99I/ABR/qQrzGO
DY8wvt9c6siHscwiuD9ev4xrQjgA7eBNN0d1o5sGdlZyDE5+N8Q60XhZPIU8TSqejmArmsbkSKgS
FFacazdNGjaL0VXB0o/s8ICqmFs6YUY5j4KUY02vAiYpw3tmV4NNzpGeWHtDk+DyHIjFblcrZ0mi
1n2F8/lSRn77oFRRdilTB0MwCrR5DmhpE4xs6ayYUnCZ1pl2b5gWKB9gRdouCUq6PPk0+H6EPBnf
GCE3m5TYatTKY/2oOs1YrxVVT07h6LUHAbDvky60bm/KuEkWlmHrC1gMBKQ3WXv2UMqyG6yzY4lB
ZU73PqCQtEM0BKK4yegMzAojC5Yh/ZJ93RZEuLgAsjUyATajrzsInmR2wffY47jI4omfoD/aY0Ea
GJuYPZvJdOPYuIjjxpj3g0kKDtDjm0ZzQSD3LWeaHQc7Arr1Jy8xAzTg+bPVtBVlfR+tNSKp1gMt
l2vdCMRNfu9fFYJTVrHiOaeiqrwXuI/WW4KE59LTWTzRbiuW1liKTQ0AnmaqFdIjZsa1KQP6g7Mm
KL0N07nJhd4HcFJZOeQipedtEk+LJyNUYmXveXVyNAubnDGydD/GaWOOK588kxtDq7JFFoz1Z3JJ
ytNgTFSvrOZrgLNXnWLaW09T9Dub1fCBshROR0VoE+ElbXgD1RDVRmMXCWt9V7oHIm3NTUF26iIw
WgEqFBU3j1jvuOFDjm1HyOdGGasbMSTlzVCjoDGKerg0bdQuFae1D16PQtJqx8hcaWGn32q215wS
Kx833HxSohxhjH6KirLYBqTbOCzQXdZPMaE2xFG3rQxCNExtX5oa9UwJ9nJUbMnsWkcI5ICx5C6q
zgxs3ruS2zkosjpgZDfKGxPGHAlR7EaXhSHAiXZ1u5KFMqzR6NLldOHJguVF0+NRDlkViWyxVeUb
faxInXGLCMV8kI4G8det7h6tRklWBtHfszR1NDKHBxfPdm362VHzyeEO4xjVZTkUOnet3P5kkfY2
z7SM6qFGKWNHE1k/l4xqXTThoMijVr1NKOPWQhPJOmUTc6c2rnmipK+TWdnYJkJ2JVHvQfFQYnbk
gLyokU/HASUroiNkf+G1d610mQxZ/1kZ5Qg0Cp33McVdSU5moTyKUNcWpNLoWzOtzKembeJj1Vv5
Mo2l+9KSAlsC1+91k0SBtrgomOGxO2i6yosOHbLc1IpjqDjquLPHQXyKHCO/kiycrqTRo+ph6k5Q
WFmGu1SUGnwj1Apa5vdEt+kGmcBFaKFhji1oikNq12sPTZYxQ8AH7rs3QKUAsZbwybsxKBbcVzPC
fr0A3KQur3oUMektusa6uAq87gaLyH2bRx6ZpE6799GLratymkcQVlX2kxh0OJplnb+oHQPf2jO8
BxlV/oFoVVJ+szGMQA/1jvgAvN+G6CFBK6HlrG57nzKz7nxcW20xzNmJdI8Fy9/OGwMH1n4xRvZM
b3ztorm5eWFKZSw6ZwiXTuONJy8pdYJDO7TCURdFC85ZmKiJl30oYKduuHlluHoLJQL8TRUyL+E1
HeMGKZQRVewXZJJtBDC5HWI5na+h5LNK7KxtWcYLIo2i186egLCDquXboXeGayFog2zMbMoynR7j
jTZ0TDBN7080cXbzqeWDOVWJ9Ug2bqcpBw1t9IuVus2nso4GpN2OvZZhZ7xwVtdPiWjyNR5dH1+h
67lHTy31QxgThhfHNktD3uLG7IYkvPhW7+56LbAXNq2ssx6mIOh9bmyAAztvVbLl3LaWYrYLR+Rs
e3p3ao64rkF8TQoTzfNku+8cBJRdmmp3LLTMJzI/AaujVo2GzSkYLGhyoNsI14DUfIp9lrZZDuKC
yFO7ueNIRpKUglIYcI/HAR1jXyv4U5O6UYnAEsEeFz/GaXtU/EMGc19uQ5kkWyuvbf3G0vuH3g38
veM0SNdEWkOrroPkSTFBNfiqUl2ySjIqtCKq65wl+bMa+xn8nd666EMUtzNmuBkZAZqzLvSgO0VI
nQ4sVMWiRJR124KZvw8kHBxHoqRnDOrr84a44Gvtm2Ct0tFeFgpskyEKy09BJOS8J2qC16Nmj8R8
MvcVyIG5+Br0jKR3dIGlLsdWJPS38/JjxgvPiDVK5G0V6PGmVvH3y7TOz0lU6HcQ8EnI02J1RZi7
dSJ6Itr6RjDsaoIe50NIamhaDum2F4KNf4AvFWOk1fn3QyHlUhkrFV6yaq87YwjPhmb4J2lZxkGW
XoEWFcIikm6flB3TIltACupBIghI5O5Bn0/4sEj9WJn4A1MSCzZWnnp7z1XTXdlnFhIhU/uUtoAo
Jozgk2jteC9tyJGlXdVnnNrRsSMIejOYurluXMdc9m407OKR9qcyCH2NRlc+9h3SPeZHArYSXI6F
ZxF0OO+Qdq1GdxR3duvmV9dJElxdMSkBgaZp89xTOopMODQUYDpmMrWLz6Hwiw80DIZ9yvyF6jfF
fwY0y6VoGDznwAxD1ihvRHGM6hC8rCnVi5X7gUUIQDpNrOOGD6Ei5Nm3+6dSlAZaBVPf1UZfXWI6
MdEMnH1NXB9qK0dT7DevjPU9vBTjSBfehAmdprvJ787gGgzQwi7U5M0VItl1meft6Zf7j37OFnXG
7hDfYjr01YuZedljxQ0VU0ap1FwMLTeVWA7aRhGUhUs6xeEHKrBqN6DwWoVNaF5y4EH36IiruV6l
3h03oPgtE6QX+L3hLqqYlSHgEkB93etPsozBk1B0M+uOh/AaoWkFm4njwF6VqTJ5uPTYu5T1qOmz
QqrWjvQAIJvU182d1CP3QKKVIDemdTY+KMWjoub5HgsSOt2IDDcrow2ulekr3fQpITBlCMGKTIqE
tMM1SnTSdjNrS0ud0M4hpzMemF3+khv0UALKgo8lBg4ohF1Z71Vd0U5WHPivVRGaR5C+eDs8afZn
9tv2Z2njR/LRwFKnVZ5LaEam+6eoMrs3xa3ceSQ0+upSNaSygW0cBsCSacPOVTTCny1W2E1UWEQ4
isa7q4yW0KY4YJgaZj3CSFHIg8IF+BwyrmfFS8on6WgDqsOKVkLkRt05CDk9WQbZSzjStxe941bY
okcHgJLqroCE817VQbvtGBMAi+3r01/1XnRBnYSoPDNUX8iXQGsORbYfu7Z6tNQYE0dWKvlr1xLQ
FkRmv6aQC+4LLPp7t+wCcke4z/hyfK0lFFv2eHlAwZj4DpNWRVwL02SWTFcdv3/RWOUiFpH+bBma
ai0sxyhWvtoHJyUgIl4rhu6Iw9U69LEdXzNA9lcbz/ebaST9XZugdeD+yGGL+jK9FMgNddpuH3gC
a8VtQFlaolFuR7dgB+nUHsxs1zMZWTXhUc3kuBjh7899aA+Hmtnsotdq584BXpbMGJYq20b29RUE
lbwhrS1HZk9C4FCn0YrGh6Au7YwPfxV5kgWN5kSIu5MCSGoXn2IXqA1NOjLuDSO4JIHsbzS1kq9C
9ESJhH2xxszQfqYy61dRJVDyNEE4gCDrrLNVq/Lad8GAPBqDMfVAm8z/qpGmEtZdivTVt4Yjh7m+
1SISBzsnye71ASvLFxXT/0ru9T/Tcp3K1/wq6tdXcfhY/p8QdOEu+49/Sqb+TdA1L+rXj3/5/Jr+
5YgU6/VbKRi/+Q9RF6qwv9ms+DaeLjx+norS6R+iLk03J30WdlMH3hsSKL7zu6hL5WsYwYxJbmvr
iLH+Kepy/majEOP0gwCgOvz5vxF1fWthV3QNC51rsK36Vl7V4ZnjzOiDW5q+Hehi11x34HSPXx2P
3yRkX0vGvhVx/f7o70x6ju2rauNXyqUo61XMVIumxToTTcjuelz9+Dm+laX9/hyTUfArgViDBl3V
KahvaSbeO/bgzHUw5HQ8o08/foLvHCL3vahXlKLK9Na/NAVtZNjJ2iYPivYnUrfvPfokKf7q5Rst
M4LI5+W7OuWZ6w6HyJf2TyTb3zk27jsLoWeNJmyCNLg1UVozFFOKj5mUOalmvfETT/X0UL+7Ff91
+L847L96/R3PoIwjT8ESKdeJ1bHB1c3NEOEcxIZ4oefykzfzvWea3uRXz+SWXgKHyPUv+Isxr5R0
6dMFpLRPHtb6YBry/vjz/s5J675THMLij0dQYd7FaUlFKG19FsRmPZfZQGB4qP6509Y1vn03ougR
8tqme5lmeaSdB9a1tyJxsq1Gf/hzb+TdtZ26NPtFmrmXWMqjOu18U8JubWhgvjn85GB97/R9d4Vb
Hvfq3LKdCz34ZyVFV0zf9/HHr1+bjsUfnVvvLm0SxUrpNLK9NBWiogpm2Qg+mYmkeHDHewrVObI1
AjlRE2BUsp1bstF+crJNC+wfPbfz7qqvmF2YKOPai8RCPnZiq2S3XXywyU2zjE/4FXGnEqujb1v3
CS/BLLcNbMDVDtYGlgsAFl/+U7XW9DOZFjN/Ik65A39SvBlEE//kEH3n+Dvvlg/VrX2C/tr2Yigh
avlPVfRME5CAzn5PToPWYYAEpqPU7iICeA7Uc26a7bYzosWPX8A7osK/rn/n3RKTelms1PqQXdRs
mIkOwyfHiyj4tWZzaEbSSrediwTrQoQU7b5ZVhNuUFOmsHknjn7m41rhR5NkFXbNTz48ZzrD/+DE
caZL+6ulIhucJMJFGV3CtvvMjvbQ9eqTW3G+GNhuSXSed3VBt2rwVl0gMNLgOWu7vj37Vvzg6FY5
C0y5pLt1Imv3pbTtE/ulA+zlJ+aN906iPGtk1g1av+safV6Hw96laeFI5tR92GxVn/2YF78mmQpi
MmxmkSVARSEawpjAnAWiYu3Gu3Acj8iSrxOHgvShNT3B/bSjD4epK6mMx6aVa9w1eyHDHQv4Psqr
gy2LRyyMa0OvEMPU6zBKL5HtYUlW3JWVRotcrzpcRaQnWHE4F0Sz6Wm/g9Z5sg2V+Dzh44XKb9O0
XNGF8Wa5KB6Gyv7JsvYOgPn7+fBuldZAF1WWSKpzPNqXHjc+g0qEYSTioWwOCmuSW2UHltd8Pgxt
u8LJ9ttG9Bvbwde7je9dC9PXv/rUm35EqUpP9jzUSH9ktoBEsv7xaf691eDdah13emR6oIPONHuf
pI1cTWRbvSw//Pjhp/Pyj87Xdyu1WWSJa5dGda7wH9MNK7eDU671gkKS2K4fP8f33sK7lbpVmiym
41xNwNWGgGRHMS4IFMxTTMJq9pP16HtP8m7FNnJjwMI1NOdBpOQklftBVU4EdP+5j+E9rsepG81r
KjJ8QbNL7Nlk0WkotYJB3/6pg2S/W06Rh+ACZhyIDxmHDWZzUg6aBBepAGfz557i3YLZW1A/K1ur
z0IZzqMCWsKoxU2lUtb/+Am+cxlM1cTXl4FkOpq3zFPOOQhn2hGgTzuq8598BN979OmT/+oi68ma
p+mfNmdzjK42tHFcqq8/fuHTEfiDq+ALrvGrh868cABlI+uzF/tvPkkDEHPHsx/65za0Pneu+pOq
5Htv4d3F7JAzJdqOJSr1cZpz3fkzjMOPP34T33vwd5dyjEm4MD1RnZPeexGOZ82QSv5kmdCma/WP
jtC7axgr4BDTgBBnoa5EKxaZs4oFpoj2kIeYB3Qf3yDWgBFUiC+ST3/uHf3bNT2AZXZ5Ut3zSe3R
x3nnNz9jcX7ncFnvtlnwGLSRNERuF5XWI9oNGRy1jEh//NKnR/mD42W9u5zRElGQYMU602DDtjcW
Kyh01yrBaaraaGDpBmbucMzyxjr9+Bm/937eXd2NbQ9A6ThY7Eonjvy1M4F7//ixv3OXsN5d2F7h
oAY3sZA35ADJXM7NGmSh1Jb0x35SzX1vO2e9u7wFzdCAZnfJTqiOnxJXqV7y/+bsTJbbRppG+0SI
KKAwbsGZoiRqsGR5g5AnzGNhfvr/oO/GH68pRXjV0W43SQCFqqyszHMEnJOyUwEW9WZaZTRG37n0
0gZ+PZGvTi39EUFvhmpsIns94QMWg16/2iDDD5WR6Bv6e4m8hlBu9TkzHujytNf/dkeWp/DHjEFp
gTOOmmjPQzlsK62+CeR8H1fFbcfL8fFXLEPlb0PoYrIIujygnSdn9BP27UNLd3DDaPtOOi+CSn1Y
aeO7Hcft8eOvuzZ+LqaPuSWRTkVnS4uo8PVGwPyhIOmTAXTtwy+mD8cwg6LpNHXOnCTnSFpxZO8i
n/z4py9D5G936mKeALxRzxn1JWeLSiUgeWXCPaPXiG17vP34K65cwH/IpD+eN3xnZbp22pw5Sep9
L5io6XSN7JNHfeUC/uvu/uPTod5xuMIJ4NlpKXnUZfE1DyRVLY7xCfX2ygtsXkwO7qhNeRw3LDx9
0x/dxvS+T14n9q4bpbfKVNXjx7fp2oVcTBSgTLtU2k1zrmf5nI3NroWRiqjp4d8+/mKOKDXSIU3e
tmeZkt/RIgBzY+gL1f/85POv3afl8f/xIKiukl2AIAJI0Ngd9JounEQW2OIqHRmmWUg4xw0Sy7qO
oNaFFFIZKd7AvvEoPoxqKLBzt4JjhDjD9LKbtof0SiIVwwAYpVMeu8EW8UfJDomjIS0IsJFIxVqg
1dRaKMvYFJXwdpz/Ptd9kK/1eahpvEcmQE+Jc1cIUHttptSa4ktsG45Fn2GeixM8PdbjyGz8tBLW
qVLj4Fe9l1ECFaS3Up+cTRNxcs9RmodhOX2oS5EsIoJwG6TDdKQHo/vSSC05oHEqlqN0TkZ65A1G
5eg+WUjcqB/f4Ss3WF6sixQbZtM0lvW5K+WpyOmOdOP8+wBLZdnXfPwdV6I5eTHY7ahyTTodq3Pj
KKg7uWvCtpVIt9lJYRNvOAni5PWTV/faBV2MeA87ZttkU3V2TXk3V+NX0jF3zVTeODyrj6/nyksl
L0Z9XM2qBcHPFrCCFwrn1PA95CE3TUuM909fYV6sNX0TmSoUdnXOXU/tWhIGPotauKaq+V+/wvjf
V8ug7zZFalOdY13dRabLIuNmz1TlfPn4Eq48iEssX9vSXaYGkwfBWr+KvAatHaXZqyYOop1NdeEn
gcqVp2FeLDbjjJ1WOLo6q6q+96CIqDG5nezgk8F75ePlRVg6IiZzp3qoOVuzAo5LtfRMZwu2+iz+
jBpy5U7Ji0muk0bqUL1vn41YeCcDtYwzQw3XHKo1tNkc/m3NkRdjqtM6sK6TgaC8Ng5TET+WgdqM
JigMmj7/6ZnLizE1O3Yd9xRMn3NH241z89glza2WBbeF0a8+/oprz+MickmnoQttTs7OSbYyFLzU
FZzPjz96ud9/CVv+A03+sdhQc0/7IQaMczz3N0mb/Aqld/74o6/86kuLkwFkvqbKxz4HDvChQaOL
BOGAnwwUC338DVcmWeNiIm88bQ4m16O/OWs6vyi186CLZ6RQW81L95MefRKWXomCjYvJXJIbrS1E
52cn1DZl6CJrnn8Fkb703ZD7piNo8oJ/m8sv8ULNWLdGp2hTSdKqvZ09Z6LGgQLuMovddadk8m9j
6r/M/x8PXkiwaIpaFqJUGi7nYvweiEY/0Wje7D5+Otee/8Urrnlealimbp2Hin49Td0WhbvVDO/X
xx9/ZeQaF692SD2+UTWTdVYTdS0hFpDNaOn1J4/h2o+/fKuTxKSkoLPOc+ciUrBOtLA/uaX45N5c
SxRfGpLSCLwgxYOkqRKI1/gKaKjczsPWmSFuKHdXt7cameyK3vaPb9d/n/yXN/2/Pe8fDxyOgRsl
lmufxwRe4JewhIPmQkMdt0bxTJpprarbotFWbnA35r8M+T2Tr8Kcb6R9IIShQ/1V1Md4Trdz8MnM
eW27veBc/ox0TQo7pjTJnbNL34Y9jrSq/J69ZzM0fYxrewFizT6Y3b1TJ+Ck7rCerUqo24NJDzl+
xLHeJvVydlLbxSd3Sb+yLukXUwoGxHK2bXq2AGishuhZw4sahhP9t4fCBkU/h7SMvBU0T9TBG9mH
nRRiVTftqsqPZjB+8nIuN+Avz+oSfluYbUyHe1Ge7f5hxv+oy3nlAFQHZYAQLlwb3Veryrcfj4z/
Vqq/fdtyL/4YGVGAxUnE9CS2fRJsqI6XR2ssUKWqxvxazfRM0WMyHca4+h4F/fPgubVfR9WEFg97
DZ2DnKtY5W8jU495iF24yhr6poUerGyBL6rO5+cxh4lhVUWyShO23Eun/rruo59QnGq/0VBcCK+h
EjY2oa1QWoimhNZpEF7VJ3f0ymyhL+/5H9c4SvpOu4C6S01Evw2Dcn3P7edPRs21QXMx0815ade0
oeRnY6I9bLIkISxNSqP0mhVFp59EZde+5WLCG40qEuzQs7O06juv637Z9d4eXmzwOR8PhGv36HLO
Q4Eoa62He56P6K61UxIgt/34s6nL+fuQvohh4jaa62jm13eG2R4iupqe7HpuDo6WNqsKDxKbJIXI
vNfcbE1JPPewolk3sfLmaI5avIuqrvITVvqHmWTBzaQaY+vG6MSzOJ9v+qStV73qTCKNcrDXVEuP
nwTb127LRbBNU0EASaXPzvSvwoRpffYQ64/vypWPviTmQXMqZEY98zkcgOJDr7Ha7OvHH30lZhEX
E5njUosyZG16zmhNkgM2QxcGh9U+OrV56hOkDenbv33TRXQkQKA4oiPfNXfNz6gsEhqyp+3o2rcx
LdhU73+NNPXJunnthl1MVTLLisiUQ3wuob2udZpw13GNhezjK/lvN/uXmVBczBKy0Oje1ceYWH7b
W/UalIs/WA9Fd4BEnaNxXNoMwviXB7czGOlKAegS4fttI1R89otrImzgUCj0IvpxolWpP2Ftpo/7
OYUd41avTrsllvdTaTwFPU1pQbIb+Her3f6/r9BD59/mO7HcwD/mu4HsfqKb9LiPs/ielnKlBObc
j2/TtYdwMREl3CJ8xGV6RtNyMyh8pGP7yRR0LS66xKvFXhraWlqkzKDnXNybugLfcK7BEtTzObFt
6o3vq+6TGfXahVzMSTIckiid84y4HgFymMS7ajQ/OQq5EkCKi1kjy+M0ok9sIQYc6GBO60P9WYnW
33+28Jao4Y9ni8Ox0Ad7ZFPupekG3Uy7r0jNffIIrn36xcRBsg74sdalZ1nWIJbicyjCH/8ycIR3
MVMUZZ2neWPm5zTKqjWV/d4GZtdn+tG/z3hgdf73tkRW6dojeJNz5uZfyMQ0vmaGL3Q+3TqJPKV2
+qNK1ObfruRioqiAfWt23SVnJyqf497T/DgiCftvH748mT+ebzAP9LnRhY6mnC63Pnp3pVP+49O9
eHdTU1DdR1vtWU88temhEGNwD4z9x7/874NeXNbT0vlPIZwe52c82q95Unw36XeLjKL85M6wgHAP
/v8ZWngXr2wQVmmK+iI+C0Pb1c5wYjKw7JfBOMAdPIisgUR3UOOB/7QeF0hP+2pzE0GerqZwXk+m
WHu59gBhfAXOQXZytzRBDuqnTJ/5kAwnnsysk8EH2TDwpd3tW2BWQNUO/fA6aew8pLVaJE6pg6E4
BnQj/LZFXTifmeftYek6PIAQ78V2mdqVwyaOPDd/MtM6B6rtwNqCE4ntxLeeVujAMU8og45Ne8vf
MRAJOyBvoZ/TKAexxDTv2aSfWDjwDX2P9UfHjtasFxoPDkbQqk6iDWtHieRQRyHDT6id9skKa+pQ
D00+3VjNe4Lj0Hl0coeKgsqf6nLbGBJ0+lYfU6B31Oglt/wdnMsbfoKlj1SwOct9BIUC6O9VNHSC
QNOplFrVBRJbsF8AiOuNo7+w6vWiOiIdWHfIBXInoPsLSL/YIkVZTuiXtRDMtZ/3CJn07oYEx2vg
RasuBXX8qGfT2qj5NwReOlrW0LBf+Q2hxz40UquuwWKif204nrAL663Uh31pDkiVCrYW0WYOdV+1
t4Z9gmLiF+wEu6XTUugLFJ2yv26/3EId1DL7xE5sO5QfswUmUWxj+W25SIHCrYA4wE8ZJ0xroAXZ
W7mpfUv6whezQKz4j2/exYIQgWAaPAesrUrAAWJl/BaSGf74vVumuL+8FZdF2ilIflCDbEB600Ng
6E3c9gzd1ISIOC1s8cnXXJlh3YulwS0bu6F4OiF9bu8khEuA+v4s5lWtxK7vqq0I9E9mkiur0GXt
dp3W9M91ihgDM9IBAga+hxEBxcf368o8dVm2XXWjZ4fL/poiwacoJO/c1fsUA+zHH3+ldFe4F8tD
zbG8RYdQfC54H4CMrvRmOPLCRZBzeCeWmEmlMIm2oS23pRRnvX35+KuXpfRvI+Fi7cjGlron4spz
3Zn2W+Cp6rky6Wpu5qB+BrVDO25HF+bHX3b1Oi9Wk8bLNL0Z7fiMOUDcDJ5lPQgd6OY0d+XOKaFq
hElNpUbQeUAGGt07zE0yb/LMs30MSXgKS8/9ZMRcu3Ljf1dNB9JXBnWuOIukrG5pGMnutHAWT4A4
nbUJEHfT0Xf/yQC69sJdLEOweEw6rJPiLN30Z66aF5Q/O3rLVqKMPvmKa9dzMV9krZzzhmKds44g
D3bNBEse6w2tuwp02MAe19CN8pNU3BI6/mXYXNZ7O5BAAndM2Z2L9ntpqjvQpWD2+nsMmSiJWjRY
aUDr7/Bvk+Fl4bbrwBq1sik7p0P5ViyNssL49vGgvPJuX5Zky6hRmmt22bnS2xuvY+Nr999cu/1k
mC1z3d/u1DIi/gjOpk5L28Q0kjM0qtswN5cFFJRyeG/VJANn4xuYy/az9+tKtONczCNloppWlHrG
6cy+nI95fYgo8OUf1XRrDD/EYrOqP917XRlx/4k+/7g0PQAkknlmfE60yHmyZmX/sJNC/NaQJI6b
IikqkwBGxnS2gCCIlA4GOGQ6o6Kg2vFbDFju4Efpyp+3/VD262CQbUvjpRl/smH77/j8b3f/csJR
Uz/olRedu7HwU4sFPwwRUrv+WDwQ+0yA4ZYorHk3zXC9hGaWdQAavEuWRD496vResfir+Vyxo0zY
3WdJuuNP2Km3dr5JnXwTgvlvzM0SX8BFJIbK/Tx9hItPVqoiRfpTdF/77pOV4tpgvZi0wG+JygJB
uZzsYY9PkpWuPhk8JhT0K2P1YpYCMNaAAVL0ToMovjXaOl27pTutms7Y21JzHkx7cPcAe99Sqbqt
C6ZkgypbbPCA4asprMeFXmT7Eb3YO90Vw8ptYUOMsUZBhii9Q8JLvPRgi/wlNSIPdFsfPpcJ5E+t
6IgElZ6v5ygx8IoCd43E5MJwpcd1qtWIgiCtd20JFcHT9R/lZKWQbVzdryuLbuRSfY8GYjbXGItj
MtjGDpeJvJkIC7A2avOx1Wd511uMNWNWX9ViN4uozzxSbqd9MdWY7RdUMuXkkeW3M91LDjIVsghR
Q0xRdiBtvGQ9xB7nHDDjXAv2eNI3YkvFcLgVRtWvgNXgmJCRdmM7gC1T+mchnRTAjvWk+T4hf3ss
BbgIxzOSij6IPnwQmZE8Aql5RQyZw96x5UuSa+yB9Fathtmel0Z/w1dRRld2MwKSDloG6Tw8DIWW
AQye6Qkx5aHNyxgOinywopBdQxcg4YrMbi3U4OyVBwWcMkUYrGkI4YTu2iMtBeEuret38ts/UwyP
ByPOqI1MDP25LsfsXgytPHkc68O6y8KDyJO+8gs59PcFJrvd0I7dnvOzJ+QKah1NQXAXaRChzE6z
j2kwFzeJBuCCc+36hT0YHG7as+33JGr13UyD9zbOvXhngjfcTG4IQphzFEgnHQDdlgP+IYZRSlEW
p0tti0IjnDfVkLzS1P3dEZBJnJTeLBUDxs2zVRYWt5C/UaBpDU7d6RC5/d7onScaW6CNJd+GETLX
lDIpheHYIpWonxZ6XodZfI4c21cGCOhUxq9h32+8ipU/q29EJMm8eeUG3Nbazvqfykk3ldOsRo99
Uxzs9dzZuHEAKuY2KSy8XcFjT0kUHep3wdTe6CNM3DSaf1L9Ze4mgrYZb4t8hxbg6w4oSFNupcy2
ExNkCBqFyC7gqxugN2MxrZP6rnDKvVI2yGc8gcW8iovZj/ibVVruBFQbAS4hgJk0vrUdOUXBRNs3
G8j11FG9dbOz09hK+54o17lh3s4DZ2OlWhNHPQ5Yp01GsV3b+1oO1GfmwY3M+keDLLjtFf067gGJ
hD3QZfhdpvLZm56CyNZWsTUDTgLDD1NLx3efy+hoQuzqyndU42/06/NC2puZ+zxT0WUVYG/QkGst
UZ22si3vve9hCWSx702QkgJzuX+9zpOMp/3yVxmQuwzMBcaWNfdEEcKEKVwm2nSwsLNa7yoC0glM
n9mMaMnTQ528wYcEAMiJqKVuSZ0NfXOeMmOt6HFXUu4r/u+5PhZsPTy8S+Ce6TzS1q3z1AJ61kFw
xeO2Aqumhh40/vzAf7Gip1Z9h2u/GmnK5Dra/BUA643If43aCAdSQyUlt5XxC0j+vCZtVyhvBx/k
VLjOoW8nOBJyawHaWc1gBfwovefpG4azqSekuRTe8X8bneMrWA+bMA/2nebBVUPnZwf3bVwbPtor
uuQOgv5DdEdna3litnHraj2peVPbMK55COkRGYpvzpk/o6EHxU3LPtiVxvnWYzsGTyf2pMHXlW7e
gLFfJVVP0ykUh8hktHCyxXnuvOJYYYtnfjXY2b3jym4bMdjKQO4nd4BUGAMSd5mB9D3IE9/tmERD
c5vEMBrL7Hebpkd+Z6Wntw2C37Hh7R+3RWgcIjsLdsBDC6qfb0t14xnDWtbtA88oLYMju1pjxQs7
Gt7yR46m7vhHkFh7AR/nMYirDa3f9PZXy3jLSNzDc6ZvTnXLA3MxP6+dZPjZhsFvMrLrQac3VP4E
Fk0PhHPjhc3NEDMtMNjCjvcn1g5RjsoUUl3WB/BKIf621Z5Ht0QpocfOQ0xvLfxheFxQMOJVDMUM
EB1jZhgHRTLASf1odn7ZJmDqOWXFz1fwVxDtacsIGBrzoWofhvnsFBWT+AAahdl7Ohh2vJXcsdBJ
vmiEESJLN1PwFION9qjfj6weDjIPD6XLDCCUFrAeoGDdHYY480OySJx44cTQfU9F62JEfo5YZ3nX
qvEN+MrNKIYvBUtJKylSjsT7MuDr+QtMxKfAIy3FDJuJn3y8Ob+mxhdavtYlbk+Cmztuf814WV63
5acsX5LWBEfaYqhiKdf2kCX80bEoTbP2Kn/Fd/K15T3hEbez/d0EJAUy4pDQFWinP21h+jN7gGT+
ttx3WKewQJLHLnuO7PmBEuF9VhiH0nW+LI/IbZ03Tc7vhh6fQgsb8jDhrlSR9yCZChJPbGLXAcyX
GrEfZeO+g1KBMYpOVvMUy3bamFHxFaH6ehDJvWMU942ebKm8eeGoh9S/C17UQIw0TLJe6yZiw6k/
tIXpUgAHuALaOFjhFNdVOjCzWPO6D2yB5b1faVMguGjiQ1dvej+N+pdinr0VBeemX6cWvPqciVbX
6+zZCskIRYw/Y/b2GhgVvOaw8cNI3w16fzNnNtQo9wYa8lMjxte+VI+z1KjUbbbVLNhm8vqmYXQe
EHsLwmnaFr6QkHrLUDChrD5m/Hk39ZA9VdOdKtv9MeXTHVq3bV7ob/RJPscsZZQ65CvIsnBLRbax
RhmtqNJw7uC40odvazEdmtWjVakX1s3imYzrvovb7Th4pyRDEF0MrD7TaCfbVIrhJgu8eUfcFP4w
pW7uRrr6YcVXer2qhyzfAHeltgzuJbWwjfK7GvQQsPFkFUvCF84RwYNZFYuUbMBtQtcq13C5+x2l
6O1Gb2eoSc3grOibsI7V4BQhmu5q3NILZB4Hp0Q02TNsu3LyZa37rfHVAirmGdGhaYZF6QWnso6d
+Ukn7/YwZRG2FG+Wb0rESPqowclB7njxkfIMgNb2oBdPYZOHOzG4inO01slf9B6rLjCrZlfGvUlN
SDY5oKkySaWWGUH+juKvAx0TxwXutUvzFmlPVZDjpXQWLHnkpcG+1wtQY5UY05uWzl7ea2ecD0Lm
FpwlGFYbTK8/iqLzEEGg8/NzGle/tBS5GdtWlfYT43rcezpiGR8XHxSbuaQxeY4MMn51k89PoO7Q
MAJQ+6msGbmHC97JXrfWKKYtcTNtfa6bY6m3XSSGIMpL9SDtKgQBGY/tj0RzKI2oG6t76bw0P4u0
GX5XjSZh4XX6CGnRkN0DcF7kqWHoDRvIORmizxosLFuzEXZqQV45GUTOCxw3h6ksJ6ou0qbc1oD3
Tya0KuirRXsbWE5B6be7FP9MEaWsIJS9ChI0WugF1e6KdpMgedyk7YDgHvTwAzq0Zi0xhFGkPpdf
qCgpvoQNlYqpU/5yx4IUbT4wBcv3tkUvqZWF9WOMivSgMpW9h5EE5686Y+1oLAOTTcG6WbrmOggq
PfMXiXDBAp93YIY1a6uM0HgM2sXmLWcLYJ9Y9hEd7UC5odkbtLvGOjfdcZ11g9hDOKd+vs9A1tgI
hAApeFySsNdVxMW4sRc1azNRrX2nq9IALq/ab+3Qdq9DNw+nnPK/rSZreR8vpPItDVvakzQM86cB
jOwW1eN8kzcGGgNTRCFkZZymK3yH6UrLWC40L4NaHNv6O/sm41sH7m2lrFE/5aHo1kHjupvOMvTF
5goI0zUpgK2EOI2jZPqegmH43ttFsBUywWbc9MWuS0vjODXSvdGacGTekdNTHnX1I+059FYbpE59
LkGuaNFGLd9q8g5Nx/SAE9FbZQrqHU6aTnzVHa3dKKVh0M1a9WLjFtmKqIzvw0R8A6f8Q+TOfaGz
KeRi1Qng3+wz4RLo6N3A36QzZ5ZtusrxxfmuKphugUivraVe2wYGepBZy7Gq8u5pJcWJ1K9NohNr
AFrgzs/CwAUpC3pYIm1e57l+DhvbWwcuKx1v0eSlOMnLbTcTX2d28ZBYHjGksYPwBWvNaJ4SbPUR
JnPpyWcMKADBFFHRbNPiS9gxentFcC9kuklq7zHMxtsGVjUVdcMDAcy3wiz7FVQkz4dqtTMMsYuc
5sE1J8+3euI9MGRhPd/1jtolmtgl0bQNJsQGgxctaR+Oedw2WUnRwHzQxa+wMr85QgMrpxDaGlpI
6qR/BfkNHFo89m68NZ2lNij36KTv8cUwiB5zeHw5zSrrrLLcrWhdrlpuPdd78eqMaF1thjy2aIVw
Nn3BvN62NrcQmmVjJrcKPq42R6i+kQRU6bMaym1qeCztfamvBZKsnWu2zt1UyHCXFPZ4X4bCBSVX
c3ZlBhIMp0jlzrA6ooU20PRjUYjqWXJckm/zubvPHLYMk1cNP3pXmnedRAaKCeKuSoM7u4weaUVK
V5HB+hINNz3JVR8K/a09zhP07/iGCtM3V8b4GMpqY8U6POAi/wngc9GF3KbKAvVKet8IRr9czIvC
LB8AndPY7HT7aqlCbO2VV6ebkbWwnbqXiQ9s+u7H4PUOlkCnwUxFaiEs88Kfu/x32tfIK4ox8auA
0L9I5O++thlEwy3Mrv1SiNX1xcbM41+G4P+Jm+YmFmCqZMQorZ3d8tzdDK+B4wSESpVwn5VXBxDN
wXgnsqeq2Pk6NFyfzZLi956zM213B2xhS9b7MckKZxuUZrshUPqNiXZrlBiyl1Z8z3bevRTPFFct
jOohL6a32S6Pbc74jTA+PNLYlRxNp7J/OwJOoIjy5LliOkfFUhzCThuwW7lLxWb7HNbihOHnqLXN
XkuH9zbrd27fHW1ABxNg7A2MSiY1fM1b0J/6ulvMbXr4M+u6eIXpCcibxoSgYfhV2rtrUJfQTtTx
Ua8ACqFPv3VN5t5gcYLY71WAuWzXh6TlrtjYrIpqCWDH5EbjeXEsOtYcUZYh6lX91AgNi1Sbv/V5
C7C1vnGj+S5xon3cW9/HnE4ps9jJxlJQc7M7rmnrdZjNAEASss+bvg1/gDnpfKpLwJiPIMGj8kZQ
fbmxZ+wmc1WgtnQVkyl6t5VjUkyeepa5Qflp+Zo9PlecNbjMBA575blQxxYUCeDbm9Sb30PyIypq
KE4qw3u3ZVdlVWXvO6Hz4NbdyfGKE3TJO6kH9y4aK7Q+bEiN8T439GOoF0t3xfvoxft8Hjm76L03
ZHnERBmnpZ3F1hMfWUrthM/b9DCR2Bltfd037qlX5oMRWkdcTiVyO/eAkf2rM8/31SBOZjj+TnT7
eXAMUgFpd4Sp7FEJi1iwGr6UYX2SvXVLjVgFRIPUEG6ZQ2yMD2brgY+vf7slqU8RtmfyNd+oPaS1
wblXWfdmecTi3Il48p5zB3B2iYqBKNMfJx3TSR4+j6G4D/t8H6fpvo+bippMt9lRf2kxbOXGGaea
FErzZDfOfUsQ78eJfuv26rs1pOPe8lDfFK2p9jmpqj3nzWJFNS+BQl1DBomOkNte+zHYMaJjzg0w
zCmzgMFEqGJrYDGQ3nyXvMe5bWiMJZKtiqezcuE1nlTpdYe4swo4nma9ytu6edQ8PHlaOSkKpyYo
pJ5dVWejS4qn2IVtOZnJzyntX7oxzm6tAjs7ZETjplgq0LhKxro2SuMkOo/2tg5fTI0y4i6To3zT
2nL6Ougx9ZTelB1J1Hkv9aAbh9CYsrWyq+6bkwNWXM22hXRnAnr4fWiGdCVzxk9lZoh8SHGl2zEP
LNJgZn+sFculXeNF80O978481fq9oEqAoxQBiRbUpV5vMV2n91ZDHINUIdgnuSE4OAuBpujFDDZC
oX2lEHhTt/bSWOfOod8Z7nzXArt5CGzI+H7emeFXwob+yZ1UQSazm+D3zs5Kxu474YXz2Blh81V0
M3yewdWhww4NZpxDBTsZsI8lA1yrLQYR9insfjNn2GSwmVg2m25YmZBsd7FeUMpWdyq6kZUtjnUz
VceqTdzDf4WWg5VFd5M09A2SBTQsqk/v6tzrtnpfcb4eO806T2ZxB8TZWQm9FysWr+zRQx30Ix7E
OQrmaVqVOGpWkxZ78Sa12l4SnRnN1muEiQJCIYpz2bF5JH6rjWFTb2xoYjpFrkj3uh5wylh4TLTj
IDaajtqgDG1qRfFZOPsw7eIvDU0tO6ohJ79WsbZv5gR0eppQ38e/YlCZOOuq6Uph06OfUn3U1mZr
ZgcZZxnkItrcXiMV6m92bQ2nDoXOSyIHZA1aMqYPmgP/tUxyxPTN+F2ickdz2fbVaRYyXCt6H96A
Lag1Stpul1eBOrVWa+1HmHR3OEPyO4qurWOSZs1L10vzS1O21WlUsec3YRb4ltmVm5DGWR8jCxBV
ND5rMy0kyWGqsGfXxK880MNG4pIJusbyljn05llGZ7y4A2j3zLXFqRhUsXFDnM9TTEGKPTXRKlRl
diPoNrkfmoIaelO1G5NXeF00ROd5Xfb71GrwnkwQ6yPTYWti9/IQeTX+MuK85hclSqCfpjYAZK0E
mw6X3pgXLbOoNFTFFFMUEwzzPcx1QRGMalLDN6JFY9rEuocmTpbVjyQcSsrbG2i3lmzWcDPrnUpD
dUwy0sKZMMeNU8p+o8QEH78Z+vRddrTViULjWKChqsuXeTOP62Cy8qcC6s9XYTv6lqVIv28qjfMo
B9n4pqOu2Vu0gP2unr2fQxDFm1yPGCUcAaxtHZ1S0PQw8b2wfCDxPvtza03kA6pqbS/I6CKB/Uu6
Y4mN4srHJcnuusKP6tnsATg1ad4mA2p0lEQj3zbE64n7uFWYASi3mY1tEwCnbsJQ3Tq90wPCbeI7
LyOZoQnX3kgtbo41Zlu/KRNIo4W0v1nDyNFiItKNrIkUJYc450qV0QbewLTFENVBT8EuyLmRCpp1
oGLukM5q79IQsQUXa277YGqYk3H6OVrlvLaG1q86yPyYO0KuOIq6b/kUjoDxp5ktrtUBUCKA6hsb
yxnH574g0RVNBeK/mZ7VPLN/aXmijnLSCEWD4HZQ1e+QLWxc5LdF3jw6nn6rauM55jhwA9D6oUrG
I1u42y7OfyNCbld5rb/JlEg6S4diXdchYURlJv6QJQi+LaNaowU1F9JputwuFj1TPLORepo07UZF
UUzLSvo9c2v6fSL1jDSAZcONdD8Yyx8p8XPpNXTSBBvLNvYiQROuZ9aO8fNDC3H8eMYOxfp97k33
RW2ROUVQOLAE50O0HyukEQV1R2Y/L96yY5NUe07GD4Eg49kscbkTPzdQe4nq4xe6VpZ4J3uqiHEE
qGi2mKBQ8RWfgrmdVssBPhs4xR4qe8mr8IvWmXdhVr2AW/491PJguelrNkA5SAMN6a7NwXEz1zUr
1PiaFATUdV+QmLLT226Zg0kgVL5n4BABsxKzaXSeegRpayFJutrVy6zrd3D6vk/p8K0Mx68oQQ7N
IPct3kzmNuexL5I7esl+h6P2aOBKsFW8rZrS/uIsCweRMzo8N/5V6wVa1bjazkS1ZCM5McHd686E
Bco1vhhJTj0aRGiOUTkK3OdBvdWT4MWT8XPyfxyd13LjRhBFvwhVAAbxlQAJBkkUlaUXlLS7mkHO
8et94Be77LVkEpjQffsGwfgl9s0jq4oBq6iboMZQMITLL0l9Mz9mzX0XXfpuuXJCSeM5u5p7Hlz/
LFpxF48gL8nayDtofkWIM/jBLd0fcl0XlkFjh8SKoNnFzXO/NJDISm3zUEspMZauv6QjHWlR2MFo
O5+d0h50nfwjXxnDaU7H/sA9Z2JBZj+RZxMzBWDG43W8b+zItfpFrupacH6Qclx2ezslN961fksf
fL4m8qvSH+YasMCvnWtG0A2wsffa18kr/vL6vsn8IVyT+WtjIKpkuo6jiOg6YJ/Yck8GF4lDjKFb
ScGEWb4mYzrbxbsR5ESA8wTDsK/0mqOsvLcANXaOEHrIfjoTIbWfMoYtmvaQp7wgRpGRp5mYT5df
qwmM6kwtuHuthwBQxIZkDJAtQpNJOPXPNk6XOM3Lp8TpP3ALzwFE4w1wT6bIV9yZfTu44Vjp2w2s
XrqyJqRluG8Sysu6wOU8oduAb1e6vw6pAdJcX5nWPegQ/X04YLvMiHMMTvyblRtPHRrJwMyHrzix
XFKpkxt/2gZpnp5rw/tWaNkCHAgowNriqR2tq5MBY5fmFs9bkUAj+78gZejKV+dz1aV7Er0Jj37J
e9yX4ySo3VoEGwG/yKgisE/nxh7pTy9zavisAvmmtetbYc3pPp5xR1RkuHHj0gsR+aTAsnsyOLLC
OcyuRk5dzUMHeXf3KmZ40bjefkqyX70wP6ibOsI7MhLrCJD+M1VpeawUaU9YrTqh6MfuUOtdBmd/
0HbSJjNETO3RTMQrB1JLMzV1V2nAzahSjWHXvIkEnGQNB6nW196mW1CEFuwnq+leTGP4i4LYv4td
19y1Y9LtIdGJ8+BqZUhUDsRi2I4PnlZeK96aorcV9k62YFcOqEikhBz3VKI+l0xLcq9HsKXRmy4Q
d2WXhzVr/JC7KWeZGMWLbi/zTrXNv1RJ7mUyyuQk2jOV+3zlCnf/9ktnP7uFBuGnjfVlh+NYFraJ
V1+cpuHf4f597BBV7z2CuQJpAgbpjAdPdFlxYAPtP4pC+2wIxSDURGUvCZ4H+0p3QbxqfwkBPaaL
F+dVSHkuD93cuqQi5VYQm81f4lmJPelkQT+iSiYXKceQOeWfml7PD8Zg/JZTUTGbrZh0T8oLPKuu
4WY0494chQ6Yg03/CFg52qwvJhqsbo5u0ds7JdQWtkFLlo5We4TkAprjw5md0inf2VgdBkNv2AEH
ernXKwbnQFwKa3aTox7vOKIzikI79A5ZGU3ljoH0MDc0qJme9H7picR0TEbblr5zZzGHLYk+3Iys
gGzscYvH5HR6IPYctYcNl8vq54+qg8BSG9K/kZFOC2+CLbfMGuFrrCfBCjx67egEI1keAXWcwRBQ
+Y+xlT0TXGjt43Qgma8W1cmUhB8ypGmuCX+BKmCfod7MnK0lVc+CP5yZqs9mk9glRqOfmeA5dCnD
uMdBPt3hd2QFtG8co6LEoLHOp6cmk1tLA7pjOXa6L3FpC2trsjBGN35JOCyg1poiSHvoMatLndiv
OvNuX39IkrIPuMyepD2KnS5ISdRhfgSzoz2kgvAGoDiIyoVNHGdS64eC78gtPrzRZX6nE8wIa0j8
A2ztR08uSbR0yVkk1Vujpm8pgR9rXdVBkdR0yn6HabpSAJFjRwwrrXBgGO4cyXn6i/s3g7gSvL3H
s8nDs5/AoXRkGoql3Vgzbm0Lfb66M932FmwAojAZu0XwQBbNt4K0jGf65aHbi7aagk7KgldnS3LH
52+R6PbeFeTgYu8XRz3hhHsCYF8JN7fPUDzKUG5e6U3HF4gz7YanPbADfibVwU49FSx68ycpvTHC
SWOi2iajntEGVG5KuxC45JNK+QOEiLppzsHLpfnH0EC3ldzcpPSM4T2I5M4UnIl9YpXHvnXfx6VX
gdkNd7Bk0qC1M5JiKr4OXQ8QOgEz2Wjwa7pLaS7k8nrJvVZ1ZG5ut3Q9Ha1KAVutjGJqQH56A+LT
ZK6/ZXm17EtPL0OfsF83NfWzvmj5iZ6lurWFcCBeOU++raV70af5Ho3Uta6cP31PUlGbkj7Xm+Ae
yoGQEVvYxq7VXIRVNfIlDCmAI1KmQYufH0wbECcucuNq6lhNuJjcX0DCxD5Zc0UmKUGlia/VoOkC
UKde/qU2NYvKCeXy6wLwt2IiBU04BJ6owlLY9cWKc+C20TC5NTQrrKyZ60SDGg++ML/ZVvulFbpx
q+JY7q0+Lm7FaHHbx+Zwb7iqixwopaHrOH3UTAom5OStuwwGyWGa1/EZoLq9Jpj2RVpXmq8u0C2D
j3YJHQuvCU36/seUOh4ellDnB7DO+xYvkH1vFOJU51mxn6p6vaB13pj7JK/3WUqCUaWzYSdqQFkN
zxNRXud+KtPDkOlxYM6KxWxp3R6kLWN4J/2dLNY2dGvu4q7rrDv6w/mqK5NAqLYZ26Dnab3MJHbc
yknvz5o/aoGVmRLyhtucZNz7H2aPD6mddVaYS1VG1Tpmr2tfkM4ivewwkl94i3XD2bdICq9+bYqT
r4GtafHihwpj8Idi5HOkxGD8qjYmeWcZmq+RMcJBya5+JtMAfHqsh3SHlzA0jiVnQC0Gk3O3mNpD
02Qzs6Cxi/RiAxI1zfvRfeXADimNl6rDoyieeiucmnm5Yw6RfrtxCmmNENdwLsvxMcv0C5yIh1j5
wFukoDWCytDWRh6JF4MSLOXyR/a2f10KBthVvHSnFkSVUmjIf5iJe/LsdObkvS+tkXGsueCpNSTD
4VRWqf3ZSt+5gI2KMciAoYm+aR0R6sQ83GSPtZuRNm3o+PDgkrmSJ4cmihyGhG5p9JrmvjNifJqo
ppnQxx7xOu7kPziz+XeV7DHbwK7YZ9YXZr3AJaFK8Q5rM/A3I8FQWOeGJsIWWFtLwG7nyTiNuDaG
y+SNu1kvpyAWbRt6Jkwa18D3tathZk7aPO3dzPIOS8uMYiaVnhMuK+27lSDxyOlJHSE4zJMQz9r5
vjNh5KW6sh/xkO2iUmb9W9r6G0wVi4GI+Wl9cVRa3tU0eX+NVa9efDqmD+Se3q1PVrWninwjFTgl
MjsroqFsjcjM7fWOReW/L2kLZLFYTTS77RxybDsnb27gyVhLsl/0jACLrhluY4KPBmU0yDwJEvVz
ysTtidhuL9SlBi9ysEiuXG0yPRxLfC9WaR6gFqq9NOY0cDSN3rfEDK1j8PRt65xkIy7sYSoL9eM1
ZXeka7PDnHS718pP2/0EBIdJdTo+p3My7adFU5+6O4qrHArnY0m64aHyqwkaC5kfcSdYJIWh7YlW
sR/dYXRvoqz0l7pT7o9ViPY7Xl33jsxMooZrYX0uvpFdl8SBalbozCcK6b/EVd99WrZcI0iN1dH3
TIoNW/UH2GPjS1OX0548errsAqJkOJtrcqfnXXvsc8sI26HqiBQFBycgHRfuOO0iw7bzt0nXu5Mg
yY6Em8x8KJjp7vG6G/5ZZd6dfAfsJXaa4qNYGb7qQzOH+jiJpzbrAcqULUnDniw4OhWhcZbimMxq
dYEtkSFvGgA/WiE/iEiNOa8mYeyYFNqkq2VMJVATXPA+7M+eS1B7Qibay6S7VbR4jmRPT5r+xvh9
vUNuX143shlOMIQywX8xKix4vQ4Bdwz/KbVc+1Dib8KYtzeWfVa72dHpkAhOfd4yr6+0+3G063Qn
+J6fZumhNIpL8BwzbUbix7whUMTFnTD8ZpQjsBQ6YWfXPDCLQAZG/SzecTwjwtauJtpHgXkkQ3yC
VxfOoVCoZXpcJrGeYstYvN1YTdMBh5fufhTpetVrSY9AEOr9usQfbG9i5Lx1ZePXMRnFIwlncY3O
IigTp8bjsR5/uxUFNPE/zfA693N6Enbl//MEkTkyVeoyOMBfIDdM+DHyHe8XokqiPmHgkMH33wO+
sMWV5hccsr1B8JHlv9qEnnGqkfULT5DkJBOusOy+ywI63USVc281ZXKn6rK+xCR8UXx1w/B3UtT5
jZnVVrAyqql2plNBDFRifE/JqnscfI7XajVICXNwd7C8SfxIOsR9LaT9bKWu93cVU08sTGqc3Upi
xrbtE0Ni0whAVpSBqsfmwcU3E+iGWL3OS/KnnEPpq1xGLypsT7zPw9TdK2XVx6UbzAsh9Q4GyThJ
F946fsnRJLSiqwkDrImYO/hWt75iNFmGni7Xm+tzBHvMFC/Gaut94BfG7O1S34z3KZSWksFclocO
RvnhOoAn1Uk3nzU9s3HgVPKQW+QuWebSX8EY9dBuiVNeq9U/ZGA/VwJvi4hwxznE2qyCk2epaDG5
UKtZQDCtvX+9A6Gnoiq+b/ra/1G5Hy0cmrt80c1rIqqJGOXMDsxhqB4YpOpbak5D3pc2wGlhHFkz
wqI70aHtzHNGaCyj+c6ss8jDlx2GJusg67qfOHfFV9cwDMefCpL96LjYIZDiVNnZeiAoFMCYRmdP
Wj2kHa1Y9v44Nky/J+eWVMl0czoxDLSPKB/BJPr1VK6j+5xm0EnJiRABJh5zKNfVfO39+b1JYXPS
wUAFKfmfwGylMCvGKrJ4Q0BQFQzU3H1Sa/WWFIn5pOmiv2jCE9EsFflZBACFRP2cUgDzXZGDgtG7
/BVV8aLgOGPhkNoa0dHg1IByONlUJKJ/OQ74CX7Sw/RH82jg3Tg2woWs2UhPfOc4au50orNE1j+U
6wBhDeaknxBRCCdCjD84q8IdWFR+nZfCPBvV0J/LmDNp54nOOedreSS6pQpaaee7xBTuzvAx+KDl
ptZs/M7YDbkowsSbUSriUkzilzP84+GsX6lnQ5jRnDGobaxn/LzUQ9CTKgA0Hk+Z1fxgPsg4bLbH
72n1bcSQ8fuw2H/jcv3j89LoTLxyZzuZ8zSM/hmd38tSIfF3il+fQidQWXxYVvMeG5d0p0Zmj+ZU
NFTw5E7BUiKXvLa8p6wwOujxWf4jh4rZsG5bZKitRU8nE4NR6+SKa9jbB1PT6gFUdx0MC7tF9ty9
7PECsbcxQ/WTm2VErj0jjUTsSE3Mg9on8dM1T9xsGhUw5G2Kyihe0sBsOPqVeOvUyhVrzP84xE9t
CqfKK9e/89qEeJhEWenfGc2ACGiT80IVFG68T/i7m7bnEr4DnpXnUY+fK3O4ap3ThmVGKHHbQMKU
TB/QOJzddBZB22M67InCxYFIwQPsdE5TH87fySccmyLevUcJtx1l/NHUB+m4hcyv/JAz0KP7NP0T
o/PRitXeT3U+ROmdi0JdRe9e8ViI9Nh6Jcz53jUUC9w/W51xTIjYHerkISv5d6vYSRP6QdWQz7Y6
eTAPSWTyiefcJOe0puZLjnXZnmgDoHFqsNmbQ5EKUHO5N7dh5oqMeK1MdKVD+wAH4jCx3dZ4uhoz
Md0+DHwzXXYtlCJ27zQAo/vywVvoyiphXRRzSOCC6RW6Fcqu6d510DiMPHStI86t0HeS9HNSWc0l
cpf0s9HNN8LJBcS7FXOEHbLtwyTiEZLCuKQEMFjUOACfu7hhRusuzadWcQ77s7o4QvHKMXV/rQkL
p/qO71Qsr6vdmjuhvJsoGgYchfPe9bVG413PT33q2KxIee5cG4pvQ0htWZA8LIHy6mYHd1M76hki
3qTft8YCE2BtToJsRKZT662UyZ6419fU7hj3NV+pWL5zU13NpKv2ejMh2YCCa1Im71q9vxDUeTeI
XO4ru9+bnFc7k0rR6PRQDFbo0r2Bw8tnJ1VvecknaR2aePeVyO2CWV81BKk2XrQZALUvzDnwTPeM
jfy7rEqiIFWjw07P9F4RY5zqb2Wr7hO42gjUWx7TsJKhs9wZHmRrxzSD1dTOxLC+2F7yQ2zzkzeO
X8w/vrhED7XRvs5Ys9PklyUnKTOaQuOAG9u5vpJX9tSv9WFsks9M+7GwhOU5lispfcOyrynJobre
G+DnK4FpplTvHX1nu5oAOs1nuS6PwteY+GZstN/G+lzrJZzSFlLvEmWI0bPJBnaz7e/Jyv6Q8vMT
ZyscQeuzbcQhSXG8U3VEIupdn65Py1p9FbwnOwbq6JbfRmDrinV/VuXPDj8DHv40SE7hlbl3Mqi7
MUvpAey919v0FPqTjUPb5hvaERVJpqxxWLvxwZYKaH2cdq7RMD1ayu8KeANK14FG5c50dUwcnKBe
3R0GXV92kT9tozp3sIMaEhUhbKFVDY+VgPAj7L1jr//cTiaIDmifaVHnRXxp5YdnDoGJppza8al3
02dE/cmcRq4Oa0cjEhKfsiIZz1a5pZSXe4hvT+u6pTebWEqp2zAmlwa0uXBIJR3MazmbKDheZkRJ
g8u8q0mWMHZJTOrzUz+vIUVdaBuoNoSdQvnGyteI57sCxiLMp7lI3nJG3WnmH02FUD1tb6nrHrZX
lSxLxJzv4pG506qBUnsN9QZUqSXh1BovfWafijw+FUCoiT2cFltyrVG6atUXo9PLisp9Ww55Ou5t
D5cB/GJI2R13yywZdXq0MkVQiBVG6nOLk+SmlYf7ENYsp4oPvb0eU3Q3VcrQVsY7vgESRb7Pfybt
6sGzgelqxky8r1UsP2PnMjRb99tzk10TmQQgY7Etd43ThE7JpckS6Cbt3/YZs9yJpCajRaZ7vXRf
XY6UzEqIi9XBbtX0qDvFWRTdXwRAF3PsI9/Lj9sPdvkIWLW8bcctOPGB8ybwSV7EDP6OMdVuMWmp
2yrKMLzxnfRYdgtc2yEY9Bp6an4GwP+zxtZxngoSgix7V1X6I4b1pJUmx2yeIzulRElN6HdYCSxc
0ouuwmZuLoQSFays7WlXAzXbMJ7qhKkeRPlujO+5OVs+fRsazMhy2b5ltX2rZ3K9cVUTlmCQW4Om
1jcE4D3w4ItyrafF7l9R0eicCulh7M23KW2Oc5KuYCzbU6r0uzEZSCGwdMyn3GiB/LajJrYh8+V/
IDrJXZyg0lm0JrRXzWfS2UFk101i2UQIVhaVCg1L6R8nf7E466sucNI2XF11E9I7pkn8Rk12jSXT
a77ADySCB5nmh7xJElom1R7t3jeCCZ5UVGdUBQ4E6yHdqJUEWRpdsu+qxNtrhf1UtuOl0Pv7xhZv
NdmhyTTV+3Yx/y358FquJU+sucvH5FUU+WVslm/Gu29tXb0aMhe7eB3eyD44coDfVT2yAQ0X+NWK
z/Qlv0TL/pLL86Jr022m92us/kFb+yhPnUOem/fAkqB87dhc0J/dm4ZnMq9bI91dO9yR0BtO8C62
jw1IDQt0tB4crYF2pyg04m1RJS2SlVnSkS0T8qLBaGFKVy8Qa55re31sfAmDe0ajl8xDlCbaA1Mz
7Uhl9TBzwKGVs5k+Zmt/GefqNOfgKz6JGj4uXg37TbXtUzP53HI4anArB3Da4cA27ETNYepsyqgt
1GFemB15OWKO2DQKWIr8Fq87eFN+zob4CrT8Au/zuHK96UBbiGWYycnGWCBnMMXVBxLtWJzeQPK6
no1nR5+fGmNgkgz0SmfB7Q1dtilJwPQHcbE0/WFcASrTVnvz0YPmQ372s/aVwQ6+IxVEOoMDHEzo
udHbyO7M7waNEUeSmHZJrkhgnZLvTtMYvXBHmR3wIk3jXUyE7G6Q+r3emk/CKrmHJ+uQdPm/mJJI
cOYozx6CdXGXsIxXfTdk00HDr2OQ0wp47Ah+oC2hcbVcH2v3GRf9sSjML2Ywxl7paG22fViR+FXH
xTGrYdf0rtigbfmaoL3AqPVRWM1vwSyJMHCqMir7xpjuKcJQqxjjeRoaLJ/6W1xkb5qWo74Y/qT8
pG1XF2wNQmzd7sdaYdMyEc/attpeS8bf1mAI5qT+yUi7t23o1thaD4c833zg/lXKg0/YapdiWs/m
Ymxk6X+QhqNM1Rt5ODJ761ja5Q2o64jadFt3RtkFLhfikExnhuPPNqe+xY26Pe+CXBzdg9cEd7/W
np3swx+57uSh6sixZR3w9Ck2oU6NU5CTPoUByd1mRrKVk+RYHsQS3/zCukejcDar4cWY1d52/dCG
SwYrBvGIG2ptHWjlFE7oreat4j0LLf6I4ZnCpLOKozv2z7r9oE9k1ZbFJ4yA/UJkcWU79xW9KSjr
Bz86auXmaLNp97sCW190iOV0VlBUYic5b0QYuEhxDyydx881rTX6x9CPTzi6ZPir5FX7tmTGSQzp
F44KxxheUwmzouyLuxK8pnFvsWEjz/zp03tlE+5VoqDtGAPODdPpTl6yxSen/t5BljSv3nWilKJk
PWBe4ycict3+nj/dllm1LX4ePkfucQTJLBoufDhaOCnfSdH9tNTkaOPKl5ErUo3VPf+t1E30cxsn
9A6QfNN5hKYBGKidqrHaFrTu7uB1FqFMPMJ0254paI+1JGu57mD0yMgv63GXxyUcvrLeWewAm6uc
X526xac0Uftx/1hqOKphuZd4eECufveV/iitiT8DwJncC8Q+koSbl+3vll5EBQc7/JBwZhDRptkv
dvqXrINAz1eDQqtdZrDR3s2j0dMvjUXC+GKFnQtJvdKec5P3yQYanfdh44Siv9raC+dl+7/Z1Fjl
WJ2ZzcMBmUKzFQ/J6J3jGlW+HeufdVkcxOCHdWkfvXiO1rnAQ1g7KraQS8nsQLXV4/Q552CZPbps
LHqYC3Sy34R0D617q6zPYnyAFALPytyt5rsp43sti6PJgaYyBnH57vSAZnTZWnxqxL3b/zI7CUrA
XD7+iqoPHDyACR6W6hcT0BAB+qvD9Hi3ph04tL9vexrIuAwEnZcvmtOa9P/7ozj9b19ft0t9quOQ
ylgZUEeAVEmPY6cuy4eJE5yxlqfO6y9xZuAtwKmh6h7aVubva5lxbm1QnFgYejP4cjLPuAM9AS52
P/mus/OyRaMgJidcDApcw6xh21EOb3hm0/YcYySIr1wxIophn4VoryoCpGDuMn+CDtqlQUz6Yp5H
/JPpimaf69PvuPGZeRypbj1bLCvLR1RG3SDZueB4UCSebCx0Yf/R+TOQoVgLSB8W+3iUMEz0fQ69
OoY4nbPpUBoFOA0mC6xt6Pw+7NOozZqJ+VGl79qFw8zFqHWHUgrrAh/mQQI1jSorStIKD1rs5mgN
37rCgS2ETmA7ynxshImUiFzTQbFjR7ZM32ZTXIvSvPJFZgohR9WPm0uNyrNDMmjn7QBic9lMsbsh
OejMLkitQUmNYIaOZjBp/51huEndJsD9lpNo45l/c0Bg2Pxnycg/42jdVqkhZ4AWncVHn48V4rLJ
XqbpSTojYBw4QVWBOrb/CmtjZlNuEwsebgde/MAzNWp3DZy2LzbHK1e0ZRhnAjYZpHNf77/zvFiP
5pRyKBQuapcG9Zoey6+67WNm7t6jX8CE1d+rHAcorMnuF9nwK+bkQ+fEJntkhrwIxy0dhUDjWF5s
aT8VOupsx33KBOwDXxt+3ax4MjeWd6K/L6t1ysvX1vuwzb/ZWLBYsv0owk6M6cmiTAOH1seXEeh3
rzF/eElWjAVdaQ5/vAUkstBWWH5Lzfx4gXmbO073EjdlGrUTGm1T9W/GAl9utsh3JSnwDyMtC2Jk
P0YE7+bfa1OvrxWMUCT39UK9IcF9ndn6clYXbYmR9d8GCfdfmtVBrDIzHSqZHHSAFX9sHh1rAkao
24GpS0+lAgus2evLMlyI1ph2y1aZsAAHRm0kU6RLLo8rnzyaszqBcdt46VUy4j72xRzTjRsDw+6K
LszG6jZmtrr3/NXEoGG1PiXwaBp1shJ/VjGuediWM/hu6pLaOJj9nZUO9svG8uAOWuC4GJIqdHU7
FVh5i+pReN9jwtHZkqdIhAIsOiioskyJOhm+yNT948USn4WWunQ3DBJLaKeefnWTwMVdnToiUhpJ
gpadlLvC9RGDsGJFVFR2eso9yaBZDLhk7UwpRROUfuY+N65lXPK84ga3ZXaE+AeDUjXQVNfF0znX
korolMWI0Och/4VpgNf/aD8k3jBfuScBHt2kvXX1aj8385gwySop2HFhPXl+ax9FRqLl9hNdSBCO
vPAnKoRAkR+saQIMmONK3S+aXUUDp5Sc8w/6pmLXVfMjLjDnGbCiBDMP7KxF82myNWoAvvWit9Wb
ZcWXTfk2x/WlpAJeQWjMlkrYhX/qG9fSMxQJrUhrRre+AXEAK3jemzsjUR3z07Y/jdL+EA0qXW08
IP2LSG4j6N6LNhfsFpEeFh3dhX78OI32XezIi+Z4H16r732ZRjY2oFomH53K2RkoVVRjPreO+4b6
5igs40H0+VE42smhZFtH7XtbdxtE4ENm3pkmYDzEtbbsr7kipVfJL8Q4qIV8LjY/JQe0UVSntI27
bnYHLqUWuF63781x6K/mZD6QSHNGHpFHvWwOXd5eWOIoNO3mc0y0gwGVdR0kqJ7yTwg3IBa5sgo7
ZT3nnsI9zwQctbEaID7DybVrb6T0pMa1sLBAb+A6JPzsaOf9WSfQ4MRdSS9iDX/TBTuUsXwh1ugJ
215caKxbloLle/NlHvvXIp9xMqecgRn9MPpooDA3CSy9i1Te3eCrQExFnFt0abR64wGXHD9oFrvd
ISTc/1+BCXEvDe4qdBYnTLkf/4cUuNmLHl1F3jKVSS5+Wbz6ev05VjkvjP2eFETLpMvV2+6JuRkO
ZeI9xdnwsBVC7WAtgT33YToZ1X529e/tW2eN8SoWrPRy+1Ob84NulW9utx1/qr8rYpT1vavh/mTo
Z7+p/sZ28zg18jyl7iOgMMSU3IVCxvpYrGtTQywzgBXo+qlMMDC3/y08odxt3xXTbNrNR3Dq+7Ef
4eGbx25p4HRYGuqK5IOnVWILY6Lg7aN4MsN+TV9TbnScCI4Fi2MzEhQ4+xSwCuivRoSd4svLlufU
y09Dn7zGSfkLK6/iuM9POYaAC90gbLZT5tJtu/mj0cP9R4+CMNRHNkJnZPr1n6aZjdDu+PwqXcF0
0jJgIHrCzTHYvN1dlUGkJcTCMeDcYMpxnvQcWIZO0k+6Oxe6xuBxI3Mj/NTewAR+3pRQaMB3xsSp
2S0f4+LewT8+jgNmhHLaC0+76n3/brBXJR0m9TjjIO3PBsE4Gd41Gly1vjy1C/lOfexB7Bo+pl4+
FTH2BNBvbrWGj45YPBqeQRyBhiDdN9V3Cf0AZ5rskkJiPpdm9djXKFPnzGCAm5HQW6hHwYzMcPsP
WHeUzU114+EfILqofZt52eNm39wxruGNa/WuXhUy6xpWLXIg5JMJdENFY76qf73tPfYK8HnF2a0t
y3M3Ge8wxqOqLR4b55sSY1ukWTBDKJuXhDmKe54M7S8qudftfaISfdI426C4DcfWhtlTZO7NaosH
j0c/bM6C25smScV+6tzqPmnnd7elDdccZd5sbXgtBDagpRNu55BMyHwG5zEQ5Ret96nUirreT4+G
DgG+adubOcnPvs0eINK85E314XFybf9c85jgsN0JrCg3Q/96qJg7lPNdPPsh4pJLvFoogK2PSiR4
lGwIOOP4wKu1f7LyIzdzaIxxMSjqi9b0LITSuOLu8on8oNj7FbqoVrXnhHzueFVsp6K3drLU8EDS
Og85xvAA35XZX7vX/OWmxBLVdXdXyznw126Le4/rIJ6NP7rl+BsNCMuOGG65g5hva1wWz/vGJ+er
QKTXJ8Op771zbthPlcGmhm29s1MOf6uDBqf56yMo/8E3yozPr469zwO2Vitq+wQ+tIUQmoqYqTbE
VfuQ6QpLO/1YIyfZfqtTl08AtgdNArsUOoxeF+eGCrECtrJMpg0TAamFoerUPWEhB5nXHq6NUv/s
qX108St16yycjSkoVXy3BRb1dBpl60T6kp7GbP0rLefT31r7QZybauLimdMfgwq8KNl+pqJk48pa
/fEE649ZKORgU5RBGidHL3OBkHMmnsq/uEt/ksD1vLhbqVKgCtejkKi8X+GVw1fWluPL2v3H3Jks
x42k2fpV2nLdyIZjcABtlbWIOYLBeZK4gVEShXlwTA7gbfpZ7ovdLzKzu6RINXXLanM3acYkRScC
gA//f853QvQibo+TMtl7Vj9spIoopFUHMal82VroCisxXiezXoyoVbb+NGdvvmiPloo2zHJvdsFZ
p1fWdY1efYGAX6Fg6Lca1EJT2Xfz4KM/x6x3KIE53Jdt5d0i16QF7E23ncA4VJSnYIUyfJ27NFoW
XsQ+R4ecL3uBsYSdketVd04yfDr9DWBptonhHWOByoaO9ecYJxw7b81z1EzRKiHxem6tK8tvBd5v
TPJtPK6mKN5LOT+0zBe01RVeHrRkCFcwCQUviWvc5YXeQzxaFJVHt9O+ivh/pjHeNTENxMZl2x2X
j16aYMfjvDMVQFy6U1AI3RhIHlGM+j1x1mhWPaqp1hdsKesoSS6Hpj+0yacaPWVbYZqtweDajnF1
mlFnpiMbmUXGvO3pftOJYCc1ymavNG5zK9xCEKAaZaWPjpF/xFz9WA4F0yrGX9HsOBFd44w4mAVF
Jtl8gAZyqZPuoyxoNJ2Q+ls/57nSzgi8unxRIbLHVCJr7z+aeditk1jd9ArIYU+Bo4vSgx/ZNqfg
3NumbWZurJYCeSodUgOzC+UhTtcDq2nYsyMJp9M6mgT3oR099iiN6SjjZCjny6a2CWDzazICGlBk
s7ExyulDPMVPRuzD3xhWow4uEOk/ZP38qC2fwszMMmw7tdqFZdjTBLOWEnLdoiKel1fsJCA/+iW0
O5PqXdOgqUWKV94bQ6M2A4331eCC8+ldY9wOFcCsuRvIS29q0F5hUMlNZCiyfcJ6PoQ4bE/eEcha
yE7x65puuPHMAmSRMVCemgiilx6fDW3wHIcwy9vMmXqJFxGj2zB/8hrKHgM6gztAGPPHqAuQDzku
kOFReyzYoXtokL29Va6tX4O+TFaObPRTw0nlFkzBtJNV1h6GRlNB81JvPhUGDz1RnLu4nd0dfj7q
gSFd0I10i3AlYpUdLJdSgZv1SF6HUNe7xIRERhxLN6xw5cAFm2hWlH2KO46TmvqYdewCOSE77Cdb
iFKHGg8QZ8YBt75IknWgI3Pr97F5ESA8YD9QDAh2mmhfUwf7QJv5yyCH9sKb625ZJUZ4kWaAZCpB
0WMWUXLflb0+jj0+7Lro0N4VNOOpGKPr0Iip2IfoY8JkczBL6vC08z8SLR5ccXzq1rPnGdd0Je1D
5Ec5PGoh9lI1D407EhwTZN1HRAX1cq4QC5rsN64xIBKg0Ji3k13TdO7REypaI4tKA+fiL+fQG8pq
zWOG8N6U/jIUVM3iCOiN0nV6pXMbFHJl58+m4afspDv7UyU8k1vvtzFEhyZZj2361eS9XdARGx84
GYFHjqnk+QFAf9NFQ1BhN1hShWgRzMRUUgs/xajrQ287tXcsXUXL3u9pTpv04cYakHiMJAstOJXf
sLbB0QhfviLJ49VXqd5FcDyW4xwmBxe4x1YlOtuXp3p6MgfjV6ueqVaaTJNsNmJ/NZ1cVHVAKgie
OJx2VYNDymgHBAxtClcpied2h2B5OFRuND2zp/aWhht+EMJp1oPK7H3o+x1+zBFol0idYO1I9eJS
sFshykvXEIyKeOEEEm37VHgeZmZoh2ljxqiT4XBYMTLCVCc4111Y9Shq+4VKrWKXZ9adObjObSBA
ehkzpwEvuXKcgHAQEb2CwnrgkIE9PHKf2olCDII+NCq1n24cvrzPjfQhy/KPgzCdXdqc0qs7dZdp
59Udip6ZEbsZ9kGYclH9ZI9WCtfCLO8yqyRdY07MDxMhxQu/9koe9xG1WOU6pAw6yl/+e8OJ1Gid
ur+xanEbz2Llu/b+VMOhKriLivoyT/CdzPHNjEXCCXFu0zXj3ByrCKh5tvz32m7rOMowLgthX54K
Q2p033qKr01QvPiUWucuo3fOrnQ61V95AvDD6fVY4H7rjUZddyniPLypT9mJPGZ7TzaW5kXnNO0K
T0a+iizq525dP8Y1/IRTrShor6aigEBYbsukfnCDCnwnIqU8XwJ8X6P7fcy6/kQHwwOGtCRKVxni
a/AI3YsX0xwEyXD7O0D2Pz6P/xm9VTd/4ETbv/+Nrz9XNRXyKO7Ovvz7A5qlqvjb6d/8z898/y/+
vn2rrl7heJ3/0Hf/ht/757ir1+71uy9YLNmb3fZvzXT31vZ59/vv5y88/eT/6zf/7e333wLg9O23
Xz5XPQswvy0C/PTLn9/af/ntF3HiqP7Ht7//z2+eLuC3Xy5e59c0abv/819//Vdvr2332y++96tt
OsKjkWa6Ujom9Fv9dvqOI391AlzeHsQLSwrvlOUFyq2Lf/vFdX91HEvIgJBZx7XFKWquRZ7Ftxzz
V1f60gmsQIBoERDF//uv++7+/ON+/VvZFzcVNpL2t1+C33Mv/4GFlYFP8rYlXWlb7DLRz57Itt8Q
bNtxygrgvM7WCElPA0vgedT3rEIGwTGw82Qm0GI2bOpKXkCYC+yvaYlBArCliYZiRrqbpgin8mFq
MQ20oYnWXxutOvZykM0jM/yMf0qAntoNljG3b3Vp25LeY9YGb7HjdOUhGFLfB8zpRFN6A4o4EJxo
Q2q1K7doXXSrXVCPX3zPa5I731SRWFvCsCwJHYVZZeFAsH5IOvpNKBbTJqSUwIR/G4e6KA6TY0b+
3nKmsn+qmBzNnZl0mKEzI3BJJOvsdrI/R3lr4Oljn5NcRJYfZsdsdiP7lhfAkLvCb1qPhiYrf/U4
Ug+dp1Mbr5w+GZboMIinMcpQ2ptD3Tw22SyGL6UOBSWjJkZRWYGeqw2gSzK1q+AmQrxvHlqfVuyi
8orRfzXdhtJ512Z98ymGVrKKujpetgXazoZOnhlYn1pnUOM+j/D8UNscyjLecLg1ixYzgy6hkSCg
1rj2FGsAPfNsUM3wGX2qlNMF1mJVYsWxOnWZhoZVXoTB2ITITXCvUlatx5Ta9pLluKiAmbgwZqkm
NqreqiaS16nbvCUB//DFSzLZ3XHiqJ56YdkBIEEoRrQNnKSI8KnnZty+1qN9Qouwd5/h+NBcRuSf
t/T9Lyq/tauj0Y0TS0dVhREI0YjqwAPFyY4r8UPoA6itB686JkamMHu5eNrYISteAgr+9ODmAV3i
WJpP9IBANmA5SsqLzLdVs6NbYLr7uUdPgTwz9R1B5GeMOh1bejK0fDg6KyzzixGCImIDlQXRfdk7
vdWuWH9GmBnxGOX3KF3je89xq3FnD6aodtIySB2kID3Y7s3Iah5uZ9eV/VWvfHKcnTmWzbO2U2e6
aKrGme8TJ2rmr0PRCUWs0VQZVbKSKh5MC21HNAT2wsIHKi9xIAx6p9Vgdp9tNzfs44hrXt3GNPHD
ZwYPsCn5xYxNj51ja6+Sxg5otReiD4KrqGzD8Do3ihJpJE10YWbLDnUPR/eceNLC3YzmWDc3lUWZ
A6v8EPQPtowKbJ8Ys31tLEiXEJ1cGKoZncu6Eq5RcnbVvQfeyXFnNQKpSufwNkXS6CO/TEaTArHQ
CgQd8kqLxD1aCrXhJoj8YLbhEULrFim01dSy/bXCPJAC2XWU2vuD4ToJm+KsrTdWIvMUXh4yQhBP
CJIBVNV9lt0INJx6ZXttl+qFBaOoQadWt8bwYZyhslDC0qyRaLgzPS0GjVg/WVhcsn3d9GPnszeX
TINsAIYiPXYtJJ5LAwNpvvVmJ3Ax89Yn7YyGWuYDQ5FCXMwmDZtHgoea8LIe62x6sJrRlChP/aHj
8tLYVVsdhXG5TPx2DiGDTSPMtTKb6lsv4wSOSLCkYsThYa4SBztAQa1NVSXkjmrwiuml9oe5XjWi
Rp5tYF8QN1U8a28dqJZwkWCaqmsNTi8+xlDR3efJGnuAZDx12c7PC5q/tgcL4WFsXNcFyCl83Hnz
DI40R3+rs+wSRNSc37X2OEt2uvBYchA/YO7Y8GWhBb8G52uUPyDps/VtVSuFeb5jqAShkp/VmD/L
2TWwIzfjsJ3xs71FUYw7fy64QAD6ZhyMW5QHet7hAcqGnTtoCRI29PoZ8p1q85xuXiIBEDS1cJ3V
0Mded91gzCmX49g33LPJiiMEV2NixR+otJk1+EZlAHsj5pY+gDDyMlhNvpUgTYoBhLHBFB6Hj3Cy
vYTKR2iciqBTHsaturBQ1pftZVSyuj4Qvahc/6pWTtIOW01culnuUp1SH6ebwxaXFmYmAZ/OtrI/
K4z48qk07Ro5W4OEbKMiHVeviTNLnveZU1CxcFReCUprWF7eKh4/ZrC6TeLk2pMgAuoHy6rT+TD4
ufXiUv22qLs2bYZCp3NSHezsRIhkOwUpjE+upYo/Nq6O54sc+81pw9eU6gV4FMIV7MsJYo7YZR6x
yfGuKHPSU9k2qATAV+bBkD+3vFnB1YhqvH0qbVRzK5htrbGoffYP7cLqASjtvMYvTxN5YQcfbcNH
MR0J3ZkrYopL/Af4BQgqTlO/WQ6DM9kX/AcE2mJAGhG0HG6GYbqe3BI+BaxDq95UGrT3Cvxxb6CC
CcfnMheqvKgQvAMyccsGooDh2pQWkmHA2pvNoHUaBBnpFN9x2i/858CtqQ8P1OL1h7A0zOjouIPT
3ziVNrJTmwslMOhOswXolHpfU92LuVjYrR2YGOgQbx8CvxYcXVF8JMWtL5CoHafITpBZhNFY7GoY
pt0moiSpn8YR2oG5hEwrxr2nghnxjgz7/lFlIbthmHx2/oXOfD69uEPoZjfGkGpaxxrNzNYX0zyh
zdQN2A9b1TFBrlGO/yrIzUDxIQFdpQ8XWh7ymsKDxsHOOvhKN7X2bktX5MG1G/t2ddnVaWns2rY2
6ZOLiH7B4wjfbHxDQjxkz1NgKXkIEkP1Cj8PDrYHo3PG4miyg6pz+EMTCbqLMcUduy9TYr++xMns
Z8dOK9StuT2VelOGbVx/mEbfTGhsYdkHCt95yt/bokqji6RIx2nhN4DVAYU1EHztoDQpU5URSyQ2
5AaekiXNMr4bTMOkj2vlVfrF4QaBSnJkaJQXcVoMoEE6ak/VQ4S11d5MfpF0X6mIabP+EvvTFO/S
bvBG1p8p1vAxgDDQqJ5Cu18aeJLjbUN66QyvZEDZdB0btPhWAX6/cds1aIJg4qbordZjacT6Uzcy
T97a1BgyirRlJvCvRUY7ZbtEK9PBScrinUU6PBpD5flPlZmAp1rWSRh6x8ZMm/Rel2OPAAidPoaM
IqbRupK6aItDa9olVUDTMbwt4ibovVWcY+kOUow7B7yYuCVRniDX3lrZ6GIidNKm/wjgphiWjucK
NruwF/xVagX5syT2Nd+CCKLdrp0oj6D/gr170QXr2zORx/SOwpGZ9ajAOOIpy+aGAK0gGk9iFVWn
90ktpLg0dZV4N5bUpb/w8gAm3yIJKrtch4p93A2fWgkoFQUpe8S0nRDT0GgOhiNtbz9bOb0Kll0K
jvXOdQcDlFgdzZz/+ryo7sZxBGzcJ6NfvRizVZTPmgk6eezk6A+PvkDZvwNBZIPrIPQ7Ojb12IYG
slYLQUeC0rjZeJ7ZWsfZ8bqWa0q7N3qMEnFt2XrWTpEz5W06s0icy1RVpoZcYAbDpvE8p7/A1Rwm
OAyGzNr6cznrPRjcHh4vRatObASYAETsiSPqW7SNRbDt3dme9p6YdX3dzAM765aNUn+B+7mFXdIW
QJfXXo/b8aVWGSyJZRqPKTTiqDPaF7+0ie1JQk2hS82AblkZJwnqDA9k4nxtbWHDbW+CLqm2XVzS
v97QzDRSbsnk5XeOli6KklmhcD3MEUXel1DErTgaMhgdk2Bpy9XzEYVxN8ynStgIzAS+UjXiS7Dr
9ikSbprf6iiR80fyeWdzL0ufjtay7yodXrjssNK9ZgtKxJoho+AIA3saHqnHUs1YJ22sjZukTDX8
zVyKeNdopRWeHF7g9WiNXcvH3YTT53Ty4/qqmXtEoaIHTHdlZQNxE2Nve+laa2ZQ9kNdNd7rWsbm
m2zSEFkNK211CZ2x6j9Le6r0VqnCBcHrEVEYrI24HbK3KUnGmObDzGltXuiJi9uNs51SRpeQAg9G
lorpUTMZK2CeIkTz5kHl/KCEZUYHB01GCZKgJvZmLEcnWHXsEvsevrgzBTv217V3p1CHNQ9tg7P7
wjAgN7J30K6adsJLlQc+sJJoEibLorCUO562Loa5TAmWowbWfKYZk+utHfVWuIokOKCXPMG9vjPw
l55kRJweYByqflTlfrDg4OzmXppWhexUAKLUMkfGR2GN/ESkNCAkbuoCG8YVBLMxKJZdiRFx2WaW
Zz5EVlSe4Fh0aFOawKNdoauqJzSMqWTKuZuGmcJ855vxsPJ1COw7tUwQHSM103pbE87sIM5raVci
btHYv1y2EjBPsDZS9cdlahBdXrv6FkshnEXCVAJVXw4ZvfcL6LKZeoFh2aXsB4U/36suntTr4IJQ
2xdVKomKwQw9r0TGjnhFpgeVoSHNwFQs4yLs2FdLOqT72gVweJs2nYM3C0NdfTkXdG1A1qG7YCMz
BwbyCG8YCC9H0kQDxNMX2nPTfuvmaa8OhSFODHQ0FvOa4rDAODAX6Ee3nOp19LUlKksgyyliQojZ
BiOW73VfwX7IZrPfTImdF4fYDmrxZmIQze7NkuIpEkd0ssASKeHBFWFd5rwyxaBSyCtgt/N1FINM
3MUYjSaqEQI6g3XRhrU8WCxghbnHoVokHwYna9JNzX6neDPyzB/2WK9dBxoULUl4ZHlc9+0xmlQn
XzxZVm6N7HR2DCJRStLGLfRF6jkG55fEJwuox6Jh2+h/0C4jawnBtYOZ3Bm6QKWwjAC+4iRUkyg+
jwn0eVIT8lHHCRT/WE6nfMzC6laTZRJf6Bux4x9BwKXRriHJp6R17VPFWtAi5zHKS8W9XXW138W7
WrL2rninKE0giTS8Hpk75gTew8wd8BxjesxSZzl0Gj82kHy8dyC+JKfkz7HDjHwIQWU79wbBfPIq
pqI5vkVxY7qvo12X894to/bkeQ3HPt5WmYX6G3xi4LWXUzKUFXhlg7kUg3nEHgrcRYuX3VA8kHg6
4ofYKzQpALMfCBBOc5zjM+F2qdVgW4Fxj546MwCFCexNdO8t3NAzAqn5SqnaG166PA4CCCtMp5sZ
UUC0YSupHCqQCtkvUvHUO5Q+AcBIlipFrmIlCtN5DTxP343SYmtUlGZiPgSVY9n3gF5Cyu9tkiYc
DB0rJhsGUhM9Wsg0sUNGytiaSH4SX4hPbtJAxmiAteglnVUzvkO+1XvXHN9nXPSm40/2jVMGJ6QB
59smeG2qIRuntXBMtyV0hWdnV5asObs2tlJNLWPqk6sq1sO8MUdAGcsYW/a+zXgw6Q4ZbnGDfyvQ
z3qyMo+NZ+Wr56G0m2Ir0Nb7qKTz0DnCnRmQ9aW89Ftmjcq4SMEN+Es0d/SHSh8Y7X4KKxRiRp1x
3qz1iLCyHeoJuJCCy3sEelJ5q85Og9XsuCEMxgGlVDu6jXxqhzFoN3kIQ2LdDFaHm8uEi7lz83zu
Kl6ojC3gUqWGE25LS9jJaz5wwLnW2kdgvRwsQckOiGACrcuuqbqFEKf62uD4OPHjGY07hDwj9etB
dI8znJ3pa9zRzwIJHvYULUBQc7TPykGnLxL8GJJ41PClvs0bswmeoBjE8KlrKu2YNs0RD5QvQwk9
h7aW2RwKx5kUeQ6JWQjEJcRLXNoV1Yf1CGCm+ThasgjB7g5WA0AbFElhf5pDryMRL/WYbBYaUhCh
kE4kMEeWcWPgxmsz4X4ODHpS5Bi1vkk7tq5oXK48Odt1jPoGKTA0iN5GJ3iSSnSEtoPtiKY7PNiB
/jJLjR25m70ex25WF9GBM7Eka5NdHdRZODBju6h7U5xkIigMwK30hpE5xBFxhPQeG9toOsj7VlE8
DSJxnaXyjaBtCessg5aw9iylT3MBdDOCwATpAILefesVafVJ0jSk2p8XXZytskbEp65Zb3TcyzSl
wrPJJweAzcy8Vq6h6/byWVipG28U6ol6T2FLqovehGhqeLvKtiIQipEa6i7YkTjetOEHK1dRKp+k
J9D5HtjNmyRgphIoYvQZNZE0oaGpbHa45y4N6VuJQQz5jesUsqjRqkxun9zRdhzA3SlfVkJ+ccYh
Vj6Qly4GTgTO8hQlZrbJVG1lzCM2HmpaqDRLYuVily5hq48ZQg26H5RweIKMdZ7GxdSuqhFu8bSN
OwgpKNhNjMp3IUb+FIKfbeJb3gcYLceb3LbIclhofhMg3rn1guiSO0CB0gfT0W/yrJzglFa2In2n
Y4rdyQabvrctURUGD9/U/P+sqn9bRT9V6ut/FNFp/HqmJ2xJjR9hsiuss9Sw2uirSI863bTrkLby
wt2IHZKb8U7cNtGCDtcCO9663Lqr6JkKlfjy/vjfRyr+Obxju9ibqWv67lkNv3CTHDIuw48gYhyN
uV5vhzTd9uPd+wN9Hy16GggxUMADbUkPA7p5+hy+aRZIbTleSVgDFIzcffYwYyNI8n1ajO+P832c
3h/jONDOaUgIx+dD/X4c2gixlDosNmRl6EuO7KAT2Nnf+GpCA5ka4x7C7M+STb+PJ/xjUNcRFh0R
6dumdzZo7ViFosJcUMl3WbVQ4hgAovhTDtQAWISQy9M++6NjRvPrxw2YH12pH7iCxoxnOyxz31/p
4KLXZzrlE8UhuQPmSK5Vb1XTgrkpPPAKxY8VEKCn9z9f8X14HoVQU9hA8bmdJjfVs85uZOMPYVEM
ZrqJ9/52SpYek/9q3BHYcyUQXn0ACL9EIvSTXM7zx+dsVPssn5MFIyLKjVG5rjUt/hVC1vcv7Pzj
ZASHGHPL8vlEubqzj9NoU87lmhSsLI/QiaTJVN+rYXSOgRmAZGv6KaSB2/f1T5Izf3Bljk1N0mJY
h3fjLHXSdHTAMtrnm753sfFwvDwMtMF+8rCcv+enq3Od0wvoBT94WIh8MXRPbXdjF1b9FdHx9GXq
XReyQ1FhYspF+JPn5Ecfp2/5JrkeXJl7Pq/NVl8jghDZRmKkdz8AhKGPNVZ24248h7cFmlyG159D
Un3z/o0UpxjHb6dUrpWJ1DPZPTuu557fSUcF7LWLMd142ITgwWyydbzpFjS6jS2syFX16f0Bz9/+
03i8+FyopHLqybMpnLJ/OGZ9kZEyDKsMyoz2BjhnZaZvqCdZwVaA6tIHG82/d2dwzp+e/6k/QCAd
Mzk7SwhEtkOsyPmjmxesTCMLfMI6iMqx2tmttcOF8LU/dS0HdVtzGHh/zLPH9o8xfUbzHJ92s302
5SkVpmk+e3oD2qVcs1vR+66Ji5+McvbY/j4KKRoMIgVd2vM5zvYg1oOqYhPtQ9Wc6k5jwdUJ22Nl
79HvWT9ZPc5u5e/j2ciUfJrqjsnz8/2cinGsTUhIHzcDleM4AoQL+eNFBl8o+7wElofCDTHi+5+k
+D5v1jsN6nBWZCMQmGRuni+NimZpF7ZYc9N9t+8vu52zwHq9b7bt7v2RzvYa5wP9/od8swaPA1tc
n/riRjrYCdonMzSvy0wtegRieRK9JLlaVpn+yWd6/j7+MaxDo5X7Z9noD77/UE3gV1QiuT5gKmt0
kst0RU7AMdhWK3oSP3n7f/DEYPpyfPwSbKj8vzyXBBKNEGwgWKQ47+luK6iTWar9h7rvwPS3cHl+
coFnK6JwWQktmzXDJP/CN8+HnMYQvorvzDg+87VE/ATCeI2H5SfvwtmM+pdhTn/GN3fP7sLGMyoE
k1nMScJrLZqAsQUMun4aMrmpJr19/3H52YCnj/qbAU2z8qxUVOZGYrRZBZRwM2QRViav0o5+e+mr
+/cH/MucctpScOMsdqOe5/tnD0oc+wOKPot4xE5epkl59LPyJx/ij4fwZGDRt2UzevYhghVg3LYb
NzD3XiTZcAdoc/ri/es4/ZJvFqDf79SpjGH5KMStIDibG+eMM2ylmLWq/DmjNdp3t3XV/uRKfjbI
2VSV2rKbtHEahChstPcy9Nehf/jXruTs45o6uvSR4I4MAbzHBJeq4gUDXBtevz/QD++LJxxb0qZj
CjxbwuiAA8VMy3ETSUvtLbyRoI0Ipnp/lL9MgL/vWf8xymn6/+aJBrGW+VGjx40tB3PnsLLsp2z2
b0QGJprLHJ85G8bXpsjmVQQqbP/+8D+7yLPnu7bTskwQ7pyija7JuKDE1uJK/lcGEebZbqQqZoXI
liWssFzMEqN2Dq2k9/r+KD96+jyTKf2042DLfHa/8tGVUR3Y86ZJhltEReueKNm8sK/+tWHObliF
PifWp6kVoJ1epCbQYxOHBWqInwV3/2iy+/aCzu5NOyZqsFCZbfDdph+G2QoXJloFwqxNchdPNZCK
uL/Vv3R51tmpZqrrEtIIOdV2HC1tGHdEEir/4/uD/GVF5KH/5srOd+KGrIeRZr+5EWa/jVR6iL3o
oaSV1eFLf3+oHzzg0qbJaplScCA93wmbE5Qpet8Ympqwuir7Bn45jP6fjPKDWyVZbqnZOCh2OX1/
/xZ7XgZ9fRinDSWeE+VA4C9EbXqljEAv0z4XhHd4z+9f2V83aadjvSc4HhJP4tvy/PnogsDvSUPa
qFBt7fwlisl9aVfKD1aaeFR/IOqSXEq//OcOvqe1hHF9wcrI/l6cX+yYqSKtoSlsMvvDEOP4Uz8Z
4Aef5ncDnK3ytRE6bW9rEjFjZyeQnVcleHso8XWy6/yn9z/GH0wbHtUDD2qseVKnnq2MGIojPzW5
msS46SQUi+6OhPo/5qY/Jb1/FtXOtMNnX/79MvlMvkn1tTsXCn+nLb6u38r7rnl76y5f6/Of/P9S
UswE+L9Lio+vVfu9Apkf/0NLLEzvV14aSamPbQ/T9n9LiXmwfuVFYm9OhUBwlOX+/ykltqxfXc5A
PgWOgMKkGfC6/yklFvavAbp+M+DRNF3huf+UlFigZv5uy4Ta1eEcicz57LXK8Jnrpsf3q+YSWU1Q
jQ8SqRhy+0qol6iz8quhs9LPWWzpq4TS+qVtGU6+SstZDfu5G4vx1FZ2J1Bp0fhCK2JMFrVVVm/0
9MkNMSHV2xiGyL7lgOyujDR29knvoLlyusJ9qKdcAM1IKJuR8wQWxs6UhfCtQH8D3bLKr0ar8Z7N
uoE4lKUEUgT5cKVSzNatM+sniY0Sbyr8ahr10u3u/caPHgI25McmkT1SRovAJrMJs8+gB6KN2U91
vkNjZX0FSwHnp/Qm87JvIgJHjMK/m1lYA/R/nfsk57SDElyr9smZTr5PF0fUvR17tqA159G6rhN/
uK9zgCCp1QHvMLOyPaa+sm/tMMjqNU4UzPTFGBxNe4S47esRhaYvDQnUPjRuZCr6+9xukyc1hurF
0Zm+ICa+vRgmRW8WOSVJ4Z6r70u7bAmpZ4kEGlxoI1jMRBmsUZDAqcgHC1onot3LpOqrT3bGJa/R
+XVbB31HvkyLVm5o2jvrKkMtNviiuPPCOdgGrknrOSirK6MPxLo/6aMXsyUxeYRlLT4k0J3uKr9x
nuwS8RHyETsG3DbUj7NvAM9s2uoC5UW8xgeX4kMU9aHQBQ4RIOX9Gj05DBNXo7EK8ygiUy2q7/K6
dJCT4X2ANtUsczE4l3RIMYqAVL8NEDyskE46WxsWxoWdROWR8IaT/BJ/+rBM+jK4a1qruuoc4PA0
N4ZkCXGaEEtD84hB+hdi05vDuCUuyscfC+HhUNMYW2W0ZQAGG2qjclKClWFbN9GI4gsDzAAYD9Fh
sO915sCeGJ2nhBStm6q3khfojKxsioducLHWYchJYzzkRrgOylRBJxw78WR1RfaFm4ORRU4pcT3p
CNTKUTLchShn1n3po6TxLLbYG9seJVq6RF+4NMuxGxXx5zxOYUQjLQqPntdHu9jLxfb0Crwgb7SP
qG6JBzLAM0DAivDvCvK2Ah/Gbd4TuGHJGAM2LvFwMys33nfJaHxlhyDe1EwoUgxVuAeKgRGRBirc
sSSf17OAvBI4Cb58LZP0IpeJOgSoxfZOXWCzdsDrUalribPQAQEW5LAQrjsn+gWyR/ShqMWwnm0v
+ELSI/HApCI99EOcHlGvm4+jcIcnFHoJcNh8fouTHqhEOmuM4LbuL+jBIXyG4XWBhNS5M6bafPUr
+lzLyCSLPG/wmOXctYPOMMxlLikJc0oowxy2+VXXxcmFzgdseDLVkDzm1o8f2zkudlNSD8ANkOEu
Ble36MLHHNOMAO7uLyqC/VZJp71La2r1JcgOmx1fS+76BCfDC7p66Q3NJBeJDurXyiVFBjOe390g
sWdfQQ7isJKR3+6mOGnhUGbZK99Wz306wScwA/FYTF2zbrwO+kquej4y0hnXZuOL7WRyw8gmkNe4
d511zRr8IauK+KOV+emOwjdY4qbI8yPBAe46nUS70kUqLibRkRqC1HfFXzaAvPXaa5Qk05Wgurt0
UQ9dYIcFKxGESh7xj+q3CY1HcR+WFoFCcBUf2ork7Dmx460a5uhyNhuvXv1f7s4kuXFmy9JbqQ14
GloHMCz2vUj10gSmLtD3jnZPtYraWH2kXmX8+QZlltOKgSwoAiAFgnD3e8/5Tohjf95xE4VhWbbv
A+uTk1OiVsEp4QxnzxVyb1jQxbCSX5vX/nhujZobHqjrMZj15JJNC3CMzZp8Bx2FPRf+yoTxMIEa
ibwtyO5rNhoR1o42VgjMyvRQWrr5ktP+3jWlg4Wyi6KfsK+6c1OOuJ3KmFzeWBH4HYEMFvddpuvv
E8YY3HB4cv1xmaIN2qRNITEZ29JZhKSLI+/tK/0d/iscCFXleH+50d2pbOKKL/Oq/MkaEa2SwWpP
aAiUWqNLlPsYH9WB0iqBs0Ma1xfcePW2xlr2UE5Bv0nAJpyEPfZ3pRFYL/7g1mJmDlb+WGAroV/s
ozMgPiEnSCInEJm+Zzjr0Bd/9l0wHfI89S6dsCCnO3xLmiJ4NaRfPDgpuLVhsOI74WCpMfzUfSep
65p3kOvBsZ5ICFfAo5eVgYDdsER1xHtDfHafclsquzr+Ksuw3+ZCZbjnAd0M/qhWuUhdHAFjvwnH
1HtC3KG2BHoobYnOy30ki9i9r1Iv2RCIi5W9Gr2DlabaqlaJdiqvbDC9aDFVl0CCjRnp5bh2w8FZ
E50YXgMu4+8qGK7plG70otPhwGpYVw8uIsOfwpigXQWoEJ8yHysRfcH6Iw3lsNLLpFnYBMwfptTo
jgX0/FVDC3LXhUPvgt505THoMHvOYloI656h/C00yaDyp5GJfRoZ2ifiAywq3GWx2reJTYId8t1T
D5oN2UhSJKexsCzIU62+gSNZz8lrXCRYoBZWSUwujslkgxwjBIIh0h9VeA7a3Qj9PRGJpjfLnbaR
ZDh3DkEXvmvNomAcHz2j7Hae1oLLa2S3ldBYLnoICoT4E2OLQSA8kzhuPEir4G/hheal0eCfUBg8
1wzdMYANM3hQZqivSe8hQhie8/Ri2Hr30vAlvjd7h6t2jOnnY/kR+oUUAhuKYOSGz3Fegfo2i/oj
4juyrtEMjISAZv6ceAykoU5uBAjN69qMF2kFBkaEokLc2cHjEmF7IJG32uvX8KyqkyRZedpgnlwv
MOclYgkoUph0Wd4W2YGoX39nx9r0AeJh2qZYaRgBC/MdwK9BCSjpX6s4ss9ZmNXbLPDH3VD2Ea6n
IQXHmMgO1C3MnXbXgty7JpZP3+kQL4I9tseyiCG7kFkXdYy7sXDgDYdtMCfMQTwHSD++wkpPsBaZ
pnsi2CE/OGLUl2JwiILKkxYUIbEN6AOqvnlBmSUOleXLTZjC6SKetMlrCOQ6oVTk3ywKV2p7IATZ
ekwNsSE6wzwEhbS/mtZl3ofCsDkTUprtARlpe0a2+C1SxvioRo+JStNV7q4IxuCYpmTJO6mFmnxo
zGOvd8GuDnIwifE0QRHwBiKGJ5jaS2np9CFp87onpI4JGTSyfnTbJHg0RkLglRa2r+RQjlt0kv4L
Y1m+hTncgqDtE4J5TV/4xFU5qgLYh2hojq4RmYhDnNbG5FJ/YsYUP2dEZYKB0RER4xzrz7Uik7IW
pTHvDVdES5minyUrjag+v7Qw+JLkAGu9pkdjJs17eLXfpzEwcjsxVT8rshYFZggIVsoCJnNWjC+V
6QyP2tSZUKCtaGtgNocOakYyXHup+eG7XbIZrOalcvvlBFIb3KZpLrBPNOZcGYX+SBwtt9vSTEmG
yz4QJxNlYoEOPakASUudW4TCCnRbSO/NbgMqEfGO5ErqDRPur8IJ94X3qbs4g5s+mUWSrgvDco9a
k2FHSabEP1wT3O9MeuqLuvOHz3QQ0TNyMtarWkFkE7DeUVw0ZKRHpWzcEMyRB2BbNnOaaroivTsR
YU0n8pvocgf/0izv6mgVBbqGmkcbl8R2AntSthMeCzl254I87EPZddxP7VZbkGZgLH3TVfjY8p7V
Mtp8gG+6NE4dlLPVaCFdJxB8RENII2TW91LOUeA1zrwXJv8dU/sCmYIpWtgzEfNxy29h9wXLvgwq
4kGCdC/zsDvHsaafCk5eMS91XlN66HwhjJrjc2cDH44GSxwIopq+8xYzlYzBiOd1XOzNGHd9SkLA
Badj8mFoXf6A+A8KqqlTY8+lUmhY3AbESJjo+gWJMAPuSPZGXiA0a2PTfx7wesKfalPxJFXSb51W
148D7NjXMXeyj6kRDPOIu+J5Oflq4yKYgY0ed1xMXmt/TJ7CekpUHogPMXzbjhvfMai1327vdkuc
y8XBTRtABEIRKlNfZbh+dk0hJVrkvS/8cst6RT12OoYN3UjrM0svB7KuDhWfLwViMebaa5sWHcAE
ZyCbsLNtVnnO8NU3vv0Hny08bGAMjwrv2Xerj1TyPEGmpnAH9BCF/iGx9W8Q8ZLOE/Dlbq6rqZmO
KnAeYy5YARkl96QNyCYSKkUuJe0gO1OMblZ54IRPZMcGuFgcD3IVwRd6HCQfli0s9G+NdYcAjejC
wUgW+PGnC4bH6qsNLOtZ08fwve0D8W2XddPB9GdmWOgUqGpCdBF2GeXSS8aO+yk3c2ZZkAsHg6k3
6dw5kqkYrKIcBxMcpMCiT0K5te+xZ50ru+QC5txYJyjr+oep4ZcMXDf4wseu9fOuQWs/Zq44Mn/s
TqGwEe7pFriyVho8r7UZ9lwtsZhQG8ZX1SpnMYQ6SkDah9pO5rh0lSPE2htl98jdyWTxQExsFFTp
wcpiUpLtInf/WEUZkus0TXKhcZVjeJWFu9C0On12ZAmuSXkE4RSYbxo9Bm1AenwOmHKSP4l/TeRA
B4crz2d3M+odzDAEGt35LeSkJZGU/t53dPIbdULCDsZkc5I9BqSSdOt5GsHmZ+WVqWdqf3LfVbzJ
I0uuJuVVSuCjZZivRjROd2jkcVKGtt+SU9ICIak1US45W/UydVR0IaBNqLmRsFouNOH8Ga2WmUmS
D/BzNWOH++0aOghK2s0KnW+ZMD5VbarXq4UFEoyNxM1t4wWi5xTYNfiiXVFa3Z0ix3LjaQbUwAG7
BZ4RBwHEOJnWDCSCVa8UuW0DykOkm+Wg6Su3mMzPPunAU7S5JG9mrPE1oxvOdjhF2j+hFSjn1FW+
qMH74aFieikqw6UqTkpRvM20lj/RkU3yPhK3mbEsmoJVTVTkowjtlFiYuJ3uHFyqyVYbGveIr5k4
a1q0GSR3JHn3E7zVPbes9GC6CEvm3PbEdlAjNsQSCoV3Zw2IxL3IM58NMVooZ8UEmLcMWcA58kkD
UwMozNVrpnQWE+akrYL3atKAbrBo+IysVjGSsGJjgS6uA0IZbqNKaK9CD+HKNCPZzS4UjWdyiJp7
N4E0wto+lA2KX6E/iNxp+IXCtTSL03ICp6zMDkoSstQ/sT1y4iCLly+dqTc/scit7zCJM+gehp18
t0ExQi2aFJ2fqsYpnI2g1wDxskjPOjiCdI2/xlGKo+3keJwJJeJ2NDpT+kUAWbUPlRGuEP32L6TE
8OFVeIniuG2PHcPoT+ZFfjtHu4BhHCZAgOM06yFzoVEfAtblMTxaWtRk3YWmmN6QnGbMEJPgLUwK
tRsqAC926+T3acd6mqI+KxwjLMMDACjC3+syjD7daYRtitzsYOSG+yJ0vQTJJ0k6FjJrMVGRX0+2
d1TMu6zCVO4jPo5WNiHfNSlx1fSZUFeTq3LMu6e2AjZJkebK2PfxST0rcmj6pTGY1XeLiwFYbtDD
RRndgPqE09kmPWeQluvCYQoyw6bpbTJWOq+xBjYpk1qRz1JCmPSZgYHuImzEsiSBMmuK6bHhEw5b
9xXvqr/3kEqPO+WZ/bwutQxgsjAzgutSo4DyElkakWID0H1gvvqfMkrSF2uCcriOgkRAAY/85kc6
A8p7Lh4YSEMKZLttIsTuIUu+b4pa47mwfEDUQk8ko7af2TGYrqR89xtKKvOoirT9hPxkLYtWq2aw
psA3B87kP7l5ULzHQwCkL+/kU+DH2UxHiLu34U/tyspEwhRpKO3DCkfViH/3IM3GendTUHDzqe2G
l9ogCxHOvqud03wI7/Ka2MAlyyp/mVe+TYYKZvPHFADWtOjDwBI74kxTcNvukB8Qh3obRPnDvJV9
8+0bPag3vAsWWtvAWMuotpfgV4ynAqbD3EEm8upPZfLRkT6wAeqiH2SmZ9eA+q597M1Gro2uDk91
U1Znpugp+bWlCWFtzKZLqVtwbAmTWEVhQRKAa7T5SsvkGJJIq8Q98ZLTbogzfa6colrKwYHVAB7Q
X1lJ5ywym+zOXZ5gN48a7GsNIE94tiTBMF11ShtwfQV8zSUpZJ4qI3ukIuquCKFx/6TEq/6xnUi7
E4MHn0/zC2KrDE19Zwm1Uhb8Vyvb4L+jyDYJTxjxnAVCQua0xwMiLnPLgMlw57qT8+EOYXnOiKmd
GVkrvgHSstrW2jCCDVEO0MSF/aC3pvk64dz8AVMTvpHaFG4C6Hmjb0RfAIvGrWU502tV5yQQlt6A
C0GzYFE1STIeFcHq93Dc5HtfCzPGzZaZQJ3s7jPPNG/R5Xq38MOsnLP4SCmeeCoVaKKHcqnaOP+T
eKW9aXrk6sy9jffEdAedkB+3eow8vul2WMKxzQmfu6eSli00vw8SVHItxVJ8k8khw7BGzIVDQFme
hMupQLKeZ+VnIaAg6NQiUxe/DlWRQPQbEUIHhhjKDcOQ3jow0/xBXv9as0eOfQ2ghcJnROw3i50+
YxxSjAhwHlg6zoaucF8JYRA/1jSJjyLs1NY3GJkVN6eCqw1oTWai959xi4kOTTWCXNbrQb7VHa8x
cxHDLpswwX0SxKVLoKjffJJ7R/UNCxF4XcprW7Osh0ML3W47xsJI1h4Rr/08JDxpSYJsyJI8JXdv
shRZFIJ4TJNE9aja6K7l7Mx+IpaYChs+tCDtiVTQArUqLSMlrU/WyMJaMkKz0E+PYzHYXFfwsMcK
DGsBIwM2npuv29jIh5nmDerbTojmSWuykSgJ2AZsQTEx/xkI4Fih3oQzHoxQ4TKr3PisI3eubPOn
cSIoILcVEG7qQmtdld1SGkKdE78UzMqCfAP2gFqhHQhqfGF/4cbaLyn2pNs+sEzMdrq5bDWj2mFs
MI8p4v8Xo2nI54st+tt6kBdzs1HeYxkZ+ZMzsboEQmEw/CbdR9kX+spnIrHBBx+VgICZ+rlU1jao
W/1VB1rjlbC2KzQ4JlU7yQMCL4klP3gB9hIToADiWbjtaQ28OdETgefaah6yMm5PklkcnpaG6w4i
y9FtymbjpY23LMhEP9LchpcEpPmli0iiGmLTKmaqg8rnd1Gwq3pD3qUFQsdJKHGkhEcvKIOwOodh
CcBUDjVhGTn+4sB2A6bbmR3uUmxsqz7Si71X+eZDobcdEHyh4bZxvSb/YJzPuhktq8xe+IHXfGeB
lRACHuO3azzbXuAZFNTaE8faxjjyBaEVdgRDPfGdx1QFyV1ROPomwA2/h/SJBSmpe1Feeq7Me1KX
MQTVvVWka6xvSUw4mDA/gQXJu2oq41fQNSYY3cGXZ5YuxVIBuJcbYMQQSUQ0tc/RKNrnyh3lI3AD
OGJd3lj3PoEPw4qBMCEZKxrUq2Ne0YSO3UAOtsIifjL72N1RylHewkmcaDs2RRowEmuCdFdK0F/M
7qZpbukKX29a5OP1Biv8D3uQfAQVUgi8NV3PKG+AkrmHC+lcQs8iZc8RcXBC3NsCZhgjnzxNKzUQ
MoblgPUlTANI66Q6pgvlj53GisMX+gHfA/mY/tBEao7tMqVGoJXj1xBqgIIM/MxU6aviGhES+R2z
7qbKhw3dQn9dpDBYiB+vfZTFKtT+aCWms4feGFy54JOLn5oGe+osDgXKIu5Iac+6k4J09EVKmJo2
OpeqWOKJzn6ifjLrkx5MPhGwVMH7rzwPcmet2yPzhD6Nhx8cXGRltR7V4GXKB1nP2oD5IfkN18rr
BB2KaQm4t6+BdJZsha0Bj241kKFKuauVm8DWi3opC0FEHwUaGS9iYK0Rk2gHYHlexpGBiN8td4US
LC+CiXCtysLha0JoW6VYBiNu+67SPwk1ze61BMYGzpj+gURzXKCpApdWdiBRoRGF486EN/Nel2n8
PQFOJSFmqs/u5DMLDKYNpMKqgknjgkoeO4ZAyzfVluGO6BRbM5iwyjZWs4YBSc3cTISvjYi9n4YZ
7U9vgdhctkpwXwWl0AAxjLvqJ+gDiHPwncoB6CFoJJcK3azLKFWPmp1+xFM30gakUXBqfc/dF6mr
5qLK0z+Oa6m7YjLKI8tfQsK0Wm7zmu8QcBfkjY2Yklf+MGuJD9pc9JNh3QVEDu4dLW5fsEHVq9iY
NEXdR4gdSWUJjdqBnckr+1A0Tq+ECtDoOUuaD6quTLfpeKR/wB9lbwVxxXcttvZlrpvN1wjKdVWW
kmRK1KLhEQeavwhlLy+tDau0Fg1TOdVUWMRZsGM07kGOZkiCHtQAAr2x3HYXlrKWM1B70as0koKe
g0NVSR+buwwV0943JF91IqD2KZ3NhVU57tJ2Rck9UR+eRkXPmECYetf2Sm6bMBDrNI/qFSwNC975
WEUz3LLjyYhBs/Us33B6uKRYh6VHjAznxbxP+FY/dA5MbdslCdEErM7i15x7IJfPuN2qTZTk/TOr
wyuWRzXmJklEsIyN1nhn8u9hcA6NtS7yYOP5TU9KeoXtft5EZkd/XGDBgxc4wYchP1k++RMJqYtE
UxlR9IVzJ5MJVq7fxOqsSIrrDrSRMQ6H3GVIW/GNRVYwN2LuIQGL9NYRYp5YQEmJsI8CpHgrSPLq
WMq2OPA0l5Pm84mzAG/cnV6FAQs7Ep80/MNDXvLJDZa9NPQcCh6FrE4sb8qJ/5aI5P8vHh2q2v+X
eOR/1h+f0cf/ePhov//3//qniuS236+KBLic5B8WEnpTBmYH5Bq/RDrTgkiHEAQFh2n8VyKdafwH
EnDLcCSuLsQ/1j9kJPI/6NGif/duGmqEsv8NIJ2kqflfVCSOgQ9DpzFoI9DS+WZb/6Z9DEauhEa3
BDc6CJ5jQqnW0ZqVd51uDZoiYxS7pVPjz9JxuEI4bi76EDyYFRRps9oOWv1ipPREGPvmxO9VK69y
7LUXWHvheC+tg8c4133KBjDQ8mz84SJfm9NAnOWdXeXOLBoYTytZ7/uEmyxdB6JCQRzpWXZxbO0p
i7y1kVJp6nZdwqA32PRl6epesYsfQUdUnW5mizJLBr4W9gnkw1fR9dXSriIOUt/ZI5lsMAQwz9DV
kOoJezc5QVa3hLTDQnOUB8KutpbdbVLHaDbN0vJf5HBP+IZDkYtwNj7RL4Ir4rUOqRLunTsL8/zo
q/6PIKBnVznWq08xYWO15R675psC7nKg7LwG2ToLXFYJkMBYbhvVyiljd1W9MwXT5vCJCcKGN21A
o1YWatOeGKm2+JpIPMYqPeDeRFUzZfLU2vXazV5Lzfph2Hy17QKYeWxBAheRWMd9ffIsY8lYXy61
oSVuupsBedsSdGtP9U8PAxxG+YEOwCFqNA2NpmfPseb4rOjbtepipBRC9AvorFrfULJ1tXXvBKyt
sh/8USwjCYgHNl2RhhtNuyw29lQAEhlvA4JS5whHCF+gRa0nIb2/qtwsYmeAs2l8DPh9RXfCs/sY
RVKbbzy4oXOLFlpUjo9560F0cQ8UWVNWUowVYaVOTjq8z1ZDhuWZ+uY7PeuWxSJriQUeVZjOjXiK
qRMFJ8crKHd/2aU6olh4qEzabRqAjLnenHVqjnPCJLJ1Kcm1mUzbJexep//inqnXsWTbuBGUCM0y
z46dPkEvnNnHiamK059bArX5NpC6uJqM/LUMzP2gW4CXp/cyJ2JOyviSXle0acNVpCDnRYW+W+mR
/kmvd63h8KG73x8hPhwtm/JDhrv6mtMBbWKGwI9GoHmZbJjtYR2tu0ibDSZdLLvMgLSTnDCJkYBF
6uo0cZC5aCqN17TLPlQWv7qm56yYbBHrF2RL/AxPLJm9Q0GZAqdd0S2qQG5HbDNzk9aBJJW6SOQ6
TWi3Vm9e4b/gZs7WSCfnYwD/Z6xleGphMKQd4SPEJaLAsFh/752uBy2mfCDLKIHmJjBfJhVzQPGP
mRbua+lk17XR1fSaPppFyML2Gsml6llXq2YL/1KfaSbl8squ35GHkcRbAh+mqwVLMX8L05ISYT9n
hUQ7Nr9LmMivY7ulTKRZn4XnfSLyfokoliytrPzAiA0P4Stp4+2QWH9MP/h0wmU26hi29pW57nTS
YRQ1HTt/8qtoabTjYxKhsCKPjOYn2oC5WeR7krOLJdXtN5lE34UaSAOrOBPIZh4Zshc9nmrEcA8e
9UuyZC7I6cxXo1FkgfjfhLlTRYmLD1Rb01YDRTzTLZJgicIb5yPkCIQXLw1Q4jj+aqX/Xevpii4S
lbt0XwdMU8qs3jjUfBaOMjYi5zo1IoKwfCVOSayplWuLH8NJnkQdT2dLy5Z0h8L7MR/OOO5/qEX2
D2lgvfcTuUqRHb8iAiT6sf8Wxuit7Zi6UDHVywiA5NzruFGPVc8saSDim1JhAo5pl5Vtt61Cc0E+
308MfGNrjODXwdaNizZ866qGr3oRl3NJCkAcEX4ZF3Iz6k++De4vjegMwx1awkl6AfUiC9ve6EO6
pXTx0DN/QQN8Wmjem4GsgTJK9WbgulvUAja1UyUbH8r1rO707GhFCGS0Yk2fTCPSLiW6WXkAg9Ux
lufY896pQ5II5pD4Fg+lC8G91XZ6e4cLMIAEXNtbVDRUlEnhtCYOigYPlm9mBlz4TJ0kecWpWT8W
JASAlyKlFgjzLFNpsSeoVxjEpRf+uKKEJ5AOVvWpt9NNJQMKZbPR9pEoj7AWAViTK+XvCy12UMPo
Ylm01wFleGyaFsN8TpNO1cE68Ah4Tkax19Z2oaktTsp8obF6ovdR+XvoceuUO7UTNPeimeI3K6Jb
npXkBgx52i3CKaVlNUZo2Hbhd88M0x+8HS3oikW7MKj+Eug89sWz66Am1LThfQxEuBq9ojmQg1bv
+X6tY+HH88wGOeFmA5iY2v+u+EYdaGfXs0XiZg9V0fl7tGq05lijzUwR7oQqjbViKTR08c5CxVaH
NVNVAmUWgwoUeTbocbSg2SuNgGkbuhGd/KI/9FPhrlBq/MTa0B8mxhlSIVxOBFomQkKc4Axi40mb
yp4IPx4NYbV0IH8dw8ohO7MR9ZbmV3PBckt6RQtV+frIsrU5SQuyEStuf6eYVh9BSNzRyQ4Rz3h9
GZdJslwTCy2eq4QGSJQ4zQEUnHhWVw4PIL17YkoMyEec7a75BiFabkxl9IeOBc5hJIarnf193Fpx
BFCnl7jMA57WatpVt6dvj4PrLw2YsJs6bQ6F81Z1Y7e/Hen2/L9tefvd7Qfx8Q9ZbeY4yqGl33b4
u+1ti9yLEzSi1xcooIk6nZ7sIP5gvs/cjWOqZm8wEdlr1x9/H97+d/vd7dnbw9uPwktPlOCjdZZM
89gQIYgNlGjEh2o+OqSi9JhnGNYBG1eECGJK9y69Msj0jXVIhbAOt/9lob2/riq2t2376w6///NK
l46wVq1dogGMsc6+Qp++PVUsoHaqM7ZOjcCfiUz+4jvVQU0yo0ZLx8tt8uS+aWlh0vpGcAydaJUX
Y/biDVAIrweqRji03OLje9v09d8DSa0rX4hv+j0Q1RpeCsLpvWwph8DiZoEGiAwlk//Y6729Syvi
NAgIdXYO0stXviQzS8bB87XaebKUTn/t+ntyIgxwJ1qwuT00K3Ex88C6SOqhF7RSKBrYCptTtJki
yChRNuWvUEDgv2YLD8P0PeIo/whd6AQAL3po6S080IUknd3sDADp/C6/buGwxe3J248hYREvR5O2
/XUHzQ/9o8y13y1uO92OASTS2BjV2Zb1wbTQZOh+wbT0IxjD4kevgQ7WepQ+NE5TrjUN6ZCjzOIu
GCkIAibt3keb5A89KH+gcDzpK/Aj4ln43EKEm5uHwUbKlwlLX1aelj0Hg3yX1407RucOtd7H6Idk
eYgmOE9FfvIBjq0EavR1k4mMwht5VJpVmTsh6AVLY3d7pbjSSCnPyBKzu8ZbMcCrHeUY/cS0pIAv
k2pvwC53TjwUP9yxLwCA5QveWX9R6119rD1t3DM3DldhVKgnr47+3Db1yF4g+LD8pE7WzGuE5md/
0NwNtc+cdXc9XWiVhfMUithjC5VUXEM/4zKb9j4tnSdKjf088lCBhYhPn3yHjCL+Qg1kKM+KARZC
HEXByr0+zEbTWlsIJRe3Z53c0rZV0nLnu+476I1FFiZXAG797KmnMX2iTPp2e1KxnDsHera77TmV
WvfA8EI4BIe9/ajdpxGP68Nt66klrgZB7+V2JMs0njPJrPj2HIQmhBx+lBxu+8U9ehJJYsLvHxA5
yEobMJ/0pa9vomqtZTiYNeF2vBKU/HodFK77rz+gvkZMpcQu3zaWcVTsNZ8W321jM4mGYxnX33xT
LerIJiFS5CA3s1Ch2PY9I/v94V7/l3VIz4qhlv/cxk5CJyGenM1/9xQF4LOy2d92+XuE2xZeSwqr
G3NDp8VyPbYoxAp+7sc/XvT3v7cd/3HUKiuDuSh6c3F7xkLFhSzu3w93PWY3yCWxndb29uzfv+P2
8B87R2ZQQ5ri87vu9ffZv2/09sTtx9+/JUe8SiHYp5l3ffHbxr9v5u/Wf5/p9enUFlqxaVR4imL8
mEEemEfKRyjTKulAUHYF6zwVR2tROqG/i5H46ao+Nl4z1GvFNHItSIokeaciPfjv3pofkRWCUmv5
j2duT7cG7baq1ne/h6jwRmwNvTw4Y9ONC2ZgpLNd34TW8DVgXm3M4b66GDX+853dthFTQKBRXW7i
MenrdZemLR3rePb7UECdWiJR7xjLqhNQleGQUR2/YAqoL0Ze3fVcowdC0oC3oLU5+1OVH1LmEpfb
ZjFc97xNwkPXhsS/EGV971LL3P8+bPzgEQeasb/tcDtkHNdPudUO+99D+prx7ITYK25Hu/2A3vQK
9zD71zHMvnub+jH83eL3bSXyHcmXu/t9FcjCn0FbmrvfQ9ZZQLxXPf7rITXnH6Z06l8bu/LahEkq
psv/+Wd6JVVQ5TBP+tebunLYaUn727/vqleQoEmXsre/2wy4dNDgmNr29pZuG9YuXRgho54Ip+vZ
0MWIvtVBr/m7T2HAuWIRlP3juMJmEXOdzf3+7naiZEXWUlPE3ubvsVMiAdB0utbm99idSc/AybHs
wrMmtpImnsEwMqHiuH1WdoZ+Fk9N/a/HsRk4NDYFMpXrJ/v7CarKgxvWkS54e78SDTr0t9JfV2k0
3Lk1s7BSNedyOocWn38A3XCNirC+wM+gc29cLfaABueO11nr20kt+gx5xfXMgnNPUH1hzBkrNM5j
mJx+z7hLmKIfhGvaEQThXTdNoCDu0ei+KQcplmeBnvZKx91klWTZzgpg0Fv9rndJNipxuK1vOyFF
EmtLt/2ZB5t2ruqiWP9eHYCO+gQHTW7qLXOHKPn9fdNKawkfvkUxSbJtwsKxycF+3o5Ggce6htmR
tZNqc+SCzur2+98LN3pqqD4wnUxN9Du3013AGydoZCEtlAMUyH5f47Y5mC+f+rD+3hP7wur3/57u
JsmiRSnCYkXh9rtEr3C9JheRr1O6RRE4z+jIrZVF8b3am6HC09K7Iek9ZG2h7Tv5EIbrcM00p7jo
OnfnYEidmYfFYW1Zb0NH0FlJE/n2fJfExR39njkKvuumRKF0B0+Np4xy1FpMxPJm1kVc0/kyqYo7
spvnXCLTRaWHiUUssLVDiz1gm/dGebn9CA1SIRv6CyTQOTPDC6uLtJKRWIv21LQBWvLBOjWgTy+a
3Xd7Kj/HjgAZL3L4hH0P6mbdH0pVlChcKPVXzrix8zE8xWZvXxB6u2duQErJYSEFUuUs6NQpH651
r0G/c/oeBQFwVWLFwIlbhFzMpEdlBW3wpTEQwE6jY8KZars7Ew4wbc9tgOzzWKoMcFlScHtt4vpO
Bac2fO2ue5WyuMs6Xx1Kp3cOSFQXRaAjf+EpvaSuFdRM9aiQHIeYnOTRfPUAne6RJ6QsO61pLUv9
rHq00qBoX0RJONRUZeuW0llk14Smpi8lrSearb7c5VY1j3Qn3SRj/I17xbub6I2XnSPXlhS7Rldv
hgqeQFjaO+Xc582iFSfDS6JzaHeckGg0lvjG7guH/Ivc8enwamk8b8LX2rWn8+0UQiTP5gRoXdf1
1X1j0n8dzPJco/2dMzOeVmNliAtwBAj0zQXqdr+sYV4u0Ejrd81NMV7Gl6jwo0vra/HF5jTWQAEg
yfNxpZbRXqZ+wPGlgnQNTBW/3ODM29HWl47NgIQAy/j9H1QOY8mVSkiBM7cHr8A7GwisYtcAdqw/
c1JjzBV/ZJNfnfKsY4h/raJNqk/23fXck01hUdYgoTPLsUHgB/cJL7/WswzwsWGjLbPM7i5JYfyx
kmeaaNh0KtYJfRO/tzUamjGt3TUNEnkhfPgDoLKZFsmbPwTRNg6naRlnrvMW19kRTH+ygZAeLyiI
FTsfI0TV+Jx+4r9mLdYfQl5Zl2fNjqIKs1/v/5D1XkuOAlvX7RMRgTe3Esib8tVVN0RXGzyJSezT
/wN6n93763OjkIQRUlGQudacY4qnBonIFfwdshLqPbuCWTp53HODNVJVLkai5c+TK55iVBV4w2b9
mncxosopS08V5ev32PC2hqyiTz0bbAqhwJ3Xl4q1t9otHhPtWwHI/Ki22Rg0kHE/4gHiVuSIl8F1
skuamMZW6F50Tx0CHMkvyRnL0c+MHdHfccygsc+k8tFFVOQTOUZXKMrZM5WmJyPurF1CBMVBjgQV
98lgvbkadHZVN+eHPirK/Siz9DgXBE5kS2iBr69pyP2vMoyMC7Y+48Ld3jqOtbnHrlHto71VR9+1
SeoXTElX0UcmnWRewXQUvjprZIyMSuD20y9nYPZf1Sqo13wed1NPEVmYw72vh+6Q/pmlM5Mflum8
0Vpt4MZk1+TI5Drq3fN4+btOur6JIIdgHEYy/902aeqclZfXf7dYX9a1OWyQSzL3+7vOtHzU+nl/
PgWcablPSSL4u/G/a//dt45olQpxflr38vf9ep3//911sQjH3UjDILIe9fp56+p/11mfKZ3TEhPr
Hv6+/58v/3+/z7q4bhycUYq7/58D/HvUf7Zz5pb6qsnV+s/RLbv5s/q6i/85BiKmz8Nw+p931prK
8vDvQVej2dAFMMPgz07/+cP8/Qzsqt7Oncaf/7+v899N1j3Qz7WP84G+t8/hdtOe9qU/k7fyXU0i
PFCgM5+h4xqkEziUzvpuvlpVB2S9agORqulGRFZ3rkrlS3ZT/5t9QMA2cTim2Ual0vGakOIZ2FOr
XsukrU9VmI77kS77o1vQyKVtMnzObXRuyYL7bcfpPiXI4bvBrXdrEZ35ZLo9AdFFxxDFrMzLbORm
0NXN/IIuksSgzpA/SQne9MuHx3H85uJL/uZBCMdoM3X3QotA18JuOMw9/5/rgnUVpqav/zni5f/A
bH9aJTBnQIXTCwEtOFaTyLysHzxkibezxqHDq8RhrQcocYWsm6dTeq6l3QOot+TWlBKyzvIVVV2t
T+vXtnHJBH3WG3Tb7JT+v2P90kKaKUn/e/ndXNt03iZyPPxkHIYbkPL5OA5hfhDIXh40xGvb1svE
hxijhz+/kpkSwpMlP3A76ZtCd/pnBNj1LqlJqm0j2zs7GknYxOQNz13jMDCt5+SH5ib+esRNnzzQ
7KKDFg0a1sW8PjXEVv55mKqR3ngokRXWQ3pUpyZQ7bK8QVmPiF3NLX82cFpiixjfXLWFzt+3BzfW
yMtusoLiqPSCklQlErgWzYSDxZYoGNzrzGRJPM1OmQWw2HseNQ9jnEjnoG2sl3jW2dYEe6oNNBaM
ftD2ZW9OB4BC7c7pHeVkjxMPKuWYRhrEoDI06zUlIb5GOdR1k3Ir7MuP2ak/kpTyC5L0rcNdeg/c
KT9muVFsFU1vr5abDU+JWZ1UGxnPnEZ1kDrmeLV00W7GxnN3YasaV3IfjGs9C/OajHUwuHniR16q
HgrAu29Fa54A+r7G2N1OdT5mz9k05T6Ym30NsvqJm2kVpJiDrieRhS86cNtNi6IfPT9Fgy5v3kjJ
8vhxMF3gKKBXxribjJ6EG1OGuSKNXhvg/LqcSS4YaC9i30k87wWnHHfxd2POjY3dwtCdZUGBE5Fs
2l5cdbhn/YBbar71hnK2dAP7KB56Lw8vLoDatmz3mjO+Wtz8tt5I9l8oywB9/pdjEZLWu5a3sa2v
XqFHqXMSbIU5PdqtcQJr1vngGpuNqOSxsaOXrvjAiJXR+PXibcgYxWD4KPL0qZXDO0ZHZIrzrVA6
UmhoDiF2QmUUOp5PcQRH1OScBUY5fa4MImdDNPkpzOOuJRi7VmkkUyvczo313Bkl1wChetzp89Pg
hG/805jlK22cT0Hetg9buiQl6CWKxqcUMBhqjGyvq84zia3D1iQ1caq0k3CiW19QzR5dF5PBi1M5
vzrZpn5NLS6YC4U/sVXuWq86EJBg0kIcK98kYOWgmQdlZPAAq+IuPHRGOg3poWJsMzC3xEvtfaN4
edBIwTwOLm3i0Aj9ZBiYV+XGEYITf11SOFxTBe80ZSerS20KrGje521nTZ0/MdXYYEe9Le71m3qV
iPO2SOTTa809/KglFcZPlzCTgriyd1Vn/DSEZe/r1aXoGuViWcqAT6sar8X84pbmtDGdqHrPQMMF
VFTrvRIp81NFB7USxEmoGq2lQlX8PkSGK1LhvTdZ8lgNivoYl6H2BNL1bIVi2uKnpBdYz9fZrogH
IMoIrd2gELeYlOY1l81Bgus56eo0/DCiwt2MiZa+w0k793Agvlotoi5WM2NJZ9hcNU34g810aBNZ
DHa5Eip+V4f06no1fsiVF9vDiY3gzs0eh66EChAepGOHX4QtbOuszr9IbCJt25YE7I6jeaisSRL9
rpePfZIedDP+WU9ldqP0b/sz4vQgUc1sT/xzs11/oqqi3T5jFd0Vy48lFQZpGOjyM6b5bicq7jCS
Alpeyvkp1AAzYBv+wFiCnpLh6DNJZEWA343OR9cbpyorHiOkZR9zj60szpLmOKZmeTEa/EoNw1g0
pelkNBesysGogoVNbVU9QiSwTlE23xpRUWwPG3p6qkWcn3DsjSXtnUFm/TtjT6Twk3miwOI8OVP8
nlF++QzTxiV4PqouEAb/531K9d9yKcKjWhmu6pd9/xBNTXkqVdFczVq0vioVJuQuCP1WNx1fdXJ5
ylKrPGEdwzAYNQ92Z8P3N2jIqNF0sZhln7vpVecSdYe8gRO39BD/lSK5Z0kUNLrhK1jCNJAVHzUa
zf0sKrzuy0tZzY/9bEc+IRHigIatPWRdT5i9G4WPilYRGq++K+PUvKwP+fRik3pI+HDhEKSSGq8h
ZRuZZdR764LfZNyNPfyLWnWgGJjJhP+wEtcZeUvHKPrkEBR4odOKoouuGcX9cJMYQ/jOqRPtiVd6
g7HITbUsiouiKFR+KwLCm6Iydzl+tMUoIa+aXQaJIcaz3ujDuRqV4Yxq+wPH7LeKviZFC7KyG5E9
4RxPn1Iq6JzOD4WnMWjCe36q7UWsoSn202wTAc69MiLxo2ESqVfPejjP96GnCDkpH5kBNKR8Ntyo
ogGtyCeRWtvZTqsdqiZtV4TuvG89JopZBVSsN0L1RlPnyyDFamsSEHj3MC36TVk7R3rx3ywkyY/c
2+BYvNfLb4f4BYUG87eDxBX+56Wia8c+R2Vpzs2FcJDmolnNQxO74mKMafxgZOoddHtVygAbUfxC
cF71CCTBtyItfOLu+CxnK/OHxFGflPBFJfjmDm9+vCHo3mA0u3Os5lHpyvSsLfnxVm7R2+0sosg8
NCFKHp1oEtzyuHQ+qGU92FVTX6qwFH7SX/HC9C8p3oGXMU1e+q4+CVNtPibrfUot8xMJiBaQ7CZP
Vli1TzIzuAhV6PtlKY2AakS0oYsONjELlQBdu3NeH0ZMTASQvCWxDg5laO4zfZlHJt/6Q9je7Tov
9q0rDL+syv6pjqIXooOGD8yhfYB/KzquLxlgmQUXaBG6ysNsQFCxZPkNQZG+I6glO9Z7vuN8nHMI
hzRJrE1p450UUalfHSjgVzzFGZd4moVmoVVnTVLaQo4df89Rg3R17wTYm1E5jgUVy5rAnjHXEx/H
bhJYUYiaoTQpiWoUvMuwafirhhgPxkmcLAjG+I7Vo5wFTDPdLq6tUdHiY7q3dQxdv7sJF2sN81ME
LvoTmIXBoAw+Ik0HyAeMMURcFEeL4It9KelPhthKdlOpMN9ODe1otW2+q0ZpHo0o+T5aXviCdXFP
WopyptUT3yD4WMgdoBw0WOUeU8LE/LmeuIFls70ZuSXvNKcRSK9vcrLMM+fGcIm67tx4Ld/dXS5v
5IO80nG5RV6nncOKrPFBz2iMl1mBWGGAopZN+45MpU8b7etM5APRkNGObOr0bIoBkIeUu+GrHk3E
zrnZ3FT6pd9H/qkZ00SHloQ6grjVQ+uM9lHNcLbprYWtMD8rspWH0pEPhVOEt7ZSLXSsNVEGqRZu
SxNoh22J+gTPNDuklkRUAJkOnGV/A0gtXhKq9lQsCQsr4B1sC6GoJ+6jjEJERsKXS5AzmYf9WQGB
QCUwsy5KtbfryrwBItipZDAwXfI8whRU79Sm0BAHEmA33AYrLliuPA2uEvoE0JibXLb2D3fm2rmr
m0/PSuY3wqfmHbV0/btZOF95kt2jLJyeU+s7MvNyIRhFGzdu2kAzI8GICNWK7ZF+ZrnSPfRmubUH
JT+1BgGqJNmerQFVLor+4ZzSlNgJL/nuVigJijQjntL0Npoxl/6g9MppyQSgJB8yfLMjE0a3OTFi
67AmDVCeKF8RmNeSlOjH3SjxzQ0ppROj34MAQWbvYnRvek/96fb0WuzSfkBKnWxMvbEvalNFqLwU
72HyjmjAxmegV+lBm0OoKtWE9LxtOr8B5H+P+wTamGEee6kSbEjgKGA4B+UZ+Ie9ENFPMcXWJZwG
xhkN4nFUGc22SMb53IShwaV5Mg9DbMiHMFMs4Ey4FOgnM7hark55quDir43Q3pJt4fkTqZG7WbOb
57DIb7CUoqAIc3F0smJGi8QUCPj7fdKS9jnMrWBQC/fFHo2doeedrw9lBRZqNI94/MkTTmfvY/LK
RxT23tZR7OnqmhS4zAYffKq50QM6wHvVa/rdnFV3m3JTzR1l/kUz+3F0nAmNBSgCrZ3zgJRA0YzX
MUwQPopw3hfVQy/ECafwgbCx5JvUk0WRZ+sIxM3szB9a9ycOfFLHr9QT8kGqYrh6dXHjL8+Mo4+T
T1qRj0AUpu+x2e2csLpmapReoTGYj53eOduZSBqCu3P9rDQfBpfeD30rPLuDueLV23oQU1A5evbp
OQkH39Q3F+9CoHtvIeQgomySnnFHN+1yexoYxmUktSz36ayn1IeBqd+SGkOrtNOiTWUmmCsVtFlW
PgxXR3c++86r3xiNmNs48aIHcgyYSaGWDawxKuAQuMW5xpvXGa9eojVUnmi1aYWPndE9tyq+lkHi
K1fr9jRiJNiMT075o0S/RgKXOAy1qiNh0uUpcQeah/p8QXAuT/ksbqqM3d3YzsXR8LBuhk5iBIS0
yVMry+4EOh89BwzQ9VU+0NhKY+wYGm3Ak+4M3y27p2ycwNlZ9kO3vaAInY9blDyOH5FmuYnHiVp5
owB/AMXOP1Qe4uBRiW4MzeVh6k9p8ZMIq+5YVO4lp6ZCGrodcd7X/YmOI5yzHOYJCk4LIb9Ez6cP
2C1oW2YHrUVMpxibKPQKv0D63swMZdIofI7Qk1Eu9fwG69fZVEBllamtbao8IwUsQndWY3xCOQxS
iykvSQoptweyuJKjqHYoT5bUzADrV+JOYjdW3kRxJUJaEB0EEBVOLVc14yDSanIX7JCSdzXf8ZB+
G0oUWM13s07uCbZXZSzI6tHfbCIqCK7yMXo9hEl5p8T1BZAIghuFZZhYFGH6gz6N99g7kban+0pu
F9s81UniEfUtdwCt2CbZd5lozxmf0XgDZCb6xFyohhOR3+cJG+UhVXMsq3VAcFYWLAwTtzO+jJjb
gzEUviKObYrYttV3GYI+JiO3sJM7p0GIJ3v1hz3ptC6t4kWiIOly/nqysfZtqm0n+an3oHNUuFT7
vNeQWXb3LvmJDfgjru2fpCIdoGYmpzWFV/+M8Qcmcx5TjnEOtQY9ADHYR0s4B7Yp5wiuomc+mW3N
vgf56lbulnnAYxnNzj6PI1p1mNxrO3kbO8LkPEbZ21yRmV+dR4clDoqlfhYD51kU+2qF2nzR+Gpe
+ZziNHEQ+4KVACvViAHNQpE81a4BG8AJ95FJOmgbmb+wcOLrKnMZOKGC3Lm0pqCj8LP1tLDwqbSH
54SCaux9jJEdkPM0BKG8ovlqjrOTBa3dvo+Y1kmIStSt3pHq5tZwRcqO2g8uHVKTz+aoXFtLq/bU
MKrZ6E+CuXBHdHPAGJvIAmu4p9AEUMnqd61YNKzMb1oRvlpuTyIqteIjzuf97FntJWmH/++BNtQ2
6gdq/BPZaw2B4z53KGBntUTl7kLha5YH6WJnswmcu9RO0h6NWNkxCIfTKL3j3CAaEfo7Q+17PCbn
QsmeR1mZmKcJvwnhB7YuJ2I3hECuvR+0ec5t09qHpNF+5Pyj1LNWB2qk4m42ofi1xbHKnN96WNyG
YVIPGVbhix61b7qq5/vKSZn7LA8T0JJdMkQ316m3fZ61e1Gob/VQbwlPynyLniLKnMLZ4Ah7MxuK
Jx4BqlvyZFLqtQO2dq+N0MzYQCsV41dOnN1OZ0gMiomiPzEeYIHcDvsmfoH/vJfMnnFel9qtl+z4
xX7rWSSOCTchO2xSJNSMctQE/qOVNmJns189xZNpp8Xot577DaUNV4J0Plh9fYlstz6su/Ocwvyz
4/Xl+rB+2L8fbsrQO0RljcSW/1tafSa43MxXJhVORHlKwdWci5oioihtlDe2U53D0ZhOUXtPSoT7
mCkGpP2lpQedqQ/HIu/Qn3LKC1n+UpajKI1qF5OddyyXHxn/8KFAcKnia9+N4t3MzJPlpgLfuz5s
NQGuqqPIu8mrZoKaVTUwN6JF+j1RyudW5dNcNaCTKflmbqCM6Xa/nNJFds6YEA0q2VA0Z7O8RHaf
oppW7DEYOiyeaDy2bcU5qHaPfd8eVRTW0srJKi11n7gpsbWaiSEoVe2zDVVp05mLZthxiJ3V7l6S
iX07Krh6NWNvSxW/YXUnfJChhmlsiI161JkI79rZ+Qbg0CFs3naDHMO/tCZtI+L6k4Gecm4gBhy1
NjogQc0JxCtk0Pd5Sz+xfyei/ZebROlLq2tvplvUd9LamGHa7b6Dg0bH2ODKHaO/MbgsO2gwm6T0
Aub3zcmrxHNoGJhZ3BEpuw4buCQyNuZcOVNZUR/gFuqbxLSNr1h654wM+LfOdMhO1kH8Kq6XvRBw
DtqRFZii4dhW5vxZTGp7lPUw70ZZK+905A7rGgRKRluTwd59jhyFaZ9GVZqA7y9H+DDn9S89qVqf
E4ZWVyrCG6ymZrtuSSphkM9z/EEZON252hCfwngon8rl66xr1IV8mXWRvZqFyT3Ujoy9xb33VUu6
h3UFHBJyEyfN+Ci9cDyZU2FwSbGdj5k5l3Qa40vvxnmrxAyDuB/V1xj7qb9ummaYY93qe2SVWQAQ
oDt3KRV+QrmtPx+uZd6JBJH8ndICFQw6H4d56NznpEy+1j0Yav2rSCb5zK21PJq4onYzE913J8uO
62cX5IJtVMdR7rqnW+dyqD0/o7zyPaQssBxcNBnCBxwWAsJqjJtrevLPT+N2gz/iivioY8Zuc6uV
J4erxyN6P6Z6y6adFz8rVdm+urDBD7FQnb205Pw6NuHjum/6FVyEksriZBQtt3fhBNk4Tx9EnvlO
KroXPNjfuJCoW7Lcx4PHnBoFXbOpMNxujYLOQOXOHZdX5TAML4kT4rCEaLUXRnzoyml4D8PuM5pJ
QF+iJBEcNgzP9OrWRd53zIo3cl+97447FLgsGv2WL7iHEEQsLtTY+w537QTNq38r3Q4KuC2q/TBm
6bdUm4N1hbqC72dyToEX5ReMBTpojKLu98wq35h4pC9WRyEPzCjCymHWPm15X5cPbsRwR5XpGZVD
+kSAKQKmdcMkzDZl5rmPRsy/gjoUTJaXBXr1mhMt++kkZrbjjka28NjUL9A5X9flHiaETZFI+14m
s3IBKkkDf/kSHZFeWhQ67zAY2n1T6PEhKRXtLfSU47qCa4/jthyFewVB6tzUBGjM+rvw57vn4dy9
giewDk5sGEws2+ID2sufXXsRLs5u7JOLVY/uBcvwc1W4t7JqiueCK94zQGRzo3gkA68vifwMz1Kv
fq6v/jzY1C1gwPbnP1tlcXLCEDxtVPr4gPrK8LEMmX5wYS2eE6VtDlnCWLQjc/vPRxAsuAMCx2xo
WYNGnb1zdEP6697X98zwCVJg8rRuYzKqDLpsYWItB+j0ivXYJT/+HrJVHvIco3+j1eOZi4p8FwyN
E8wBzwPaLxwKkiZdId8rOSVnxjkSQTEvF8J5oME12a8vQ66gEF34URt0Se9d+eRmsnhTnNi+t7by
se657/BIuDMFjnUbdIhYXWVJbM6yTSa110Kpu4fWKrpX6k3LNU6+ExFeXYEkDAz8+VzNtgta+iZ2
ieVlrhn5thIqU9hlH7Vl7cGHieeaqcFTRxtq3cjGEneOCpOg02UjR4YLzVbVOD3YKOqZjAKtCK/r
0sYkHFRUbwPyonsdzp/rSmNHG81eSsjry7iifyqBVfw5dsYUr9I1hwerkc2rNk0MkhkFpNACz1jL
j5JLxnFWvhW59ZSYg0bX+ltLk/ZCnvgmqzx3i75IMkqJ1OvctXSQE4cpWcGXSwadLsOyYH3294ER
+7DtBsOho8Iq60Oujcjw1qfdJAooT1m8/583/zytFarYOBaOfzc0wP5SNE5umUPNAejjSB7k8qFt
Lxjggf0hpryjR7C8l2FOnDYxiesHelkf63tGbAz/2YTugRVUy0CMyyPppQPlRpA708YqOLMjLlNX
XfGinbBIdl3fyyo6CV09RD5UUyxkdBqLpbpT6uEOGHL7QVdlg5BoaTsV6sWGznul+mn7WWyGt4Y7
GicHEb6ep352qhOxUUN3auymd1OkFEeUetvZ6LDjuTzUgzwaohIbRhsM/7sM1ZoVyfv6EA6NvA9m
SaZ9V1r/LsgyXdvhKlf+XSBcjKcpB7dd9xIh3L6vuzJboSBfFZTVl89Y31ufaZ2iBmFpkr/3fxfE
s1MHsKa9fxd4aYrnLE2ZXvzfLeoJsXLshp3/d/frKmWDmLAdHKTMy9da31sfZqAnjJe7OPhnQdpj
16CJ2fy7ACkhWAosvMHfvazPqHxzedJimpT//RHXZ+qIi7AOGUr+s0CTqDiZ01F/+e8W62FACDc3
g0bEyrrg748Y5hhRZWXLPwvWpesWE9C3Tdyk9r8LkBNTcmxRk/5deX3WGrAljNmY/10wNMNPx07i
4z8bgN+mvmJ1f95viCsN+qi/2noKpdKzv5UihZZBZRE5RJ8hpdeBMfd7sFcT8MPU9aOaOn/Zuo9D
8c2LdOM24vfb5vxliIz2p5aaQ5QNUdBSYWBOod6YdofoChnVL7AtxNAM/I5JivdMdzH8Sd00t+qQ
nXDTIWf07COIFUiC8QeBr4e+N08GHI/L2FCd9x7MqdXfyIt4aSyXRpUXj2eBbB83cGNt+7IoMbRh
nIT2wQS1tAOd0Ch3FAfhLUimjOhvRZA16yXMtRC2KB95/RqGChAgR+pbq6Oj6hK2Ts2KkXSNibTv
91PnnUm4/q1TIIFBXOeBNTxGSffYGiN6Y9qBW1D3jT9pKHomChbzlkY2pE13sALOs1PNBXGjxPaR
YO1t3GSknI7QXztX+cZQ9hcz9ndm/186lauaOkYOMJ4phRkdGy8pmMjOu99ORlUuVVsD9aQgEha/
d1hGlPy9+LX8FXVq96pgg90Qw72Z+l06aso2VrkPyHRMA2oWWHSN1yxdkMQFYFVXLX73ZX8gff5V
CrX/CQEKi+BF7WA0cBO0EpBIInKVTZWNx9putiPchClmcNnV2h2lTeTH2TmFC3kvUXHomMu45ocA
SbUi4UcugGURPMzkiXjo7pbmGgBHhfapgimElu2GXyIC6JbHmuAbJG5YMMhu5Ud5bVtNzzZ+jpp9
H6mjd+UMGq25f/LgQfuThXN4Qb2CGYoqxd54RSLeSvHkgsHiEAF5JiH2cLVIf8vaCRRCGbh+2pRm
KattO+7SN80AZOEgVUUP3Q8HmcTORTEZJ4+txQ/FpZf+V75xtGzpqXrIeTnPHK0Ub3qN3SgEvKXS
+ENJ3yDOJ4MYyMjyclLB+izMzXWp1nnpgV6D6a+bZkrY7pgaFrt16eh6nq9QqN/3iqqd4ryZyWwH
UEUrpz/ztQGwTViVgMHGl/UlXet6kw3q/Oel6rmLH97Lr15XO69lnf+21Nm6rutSfPqeO1Z7W5el
jnyTVRrfNaptSCK6KsAx6Wxz1/wyk/ZeV/1OEwi3Ze6UEEj0eRH62twe41a/1vjbJ4gjpr4RnQ0M
RqMd/78rEI3gZ8Loz2gr9asyGO8xYL7dMOEn6aPkALnmh/Twkg7d4tMHOkstpmkQfnu6SzGIHgmJ
LVtXcW/gYO54iIGoQYvxHe7qflxQOM+/G+lp1uV+DsNb4XSnxL5YMj1Fs0XPYfa2AyX8poGzPAao
oF+9OnulAHt2lfa3R86Q9tiRtrYDrIlAe089zaP5wx2mq+BAMmAikM8ZCitQOy/cuO3wXundHGRp
CtkqQrTjUbFwO7e85c0Gpt1rX1IoVsrnsJ22tmletwMjo6FUULri1k4xtDscXOVqmwkktd84KOt1
lXNeT49gS3eamhySuPoGeewGa3XjRem9EniLUYES0WBdvIYuMObku2yZXY3qWwVuczObrdxnEd7Y
Inq3LSV8EEXyuxkVmi7JCNS91E+4a2Ls7vVWMb3u0Ebg9JEFvCRd8zONQQZXlbdvZf+kl87OkIid
RiCuAdL2blsLiyxyYNuzVVzSag4YEx3hMPu25X4CK0R3LnLUO5xDc/OchQxpcpnfkspWWdUCl2DG
KmMqey8QHZ3UunnoSi4FsocstjHyId7rc+zbjbhIaCobxtSkfMc68qRMP82YR61yRNofqqqPy/rn
xDc10+ja2jWQrT4Opqj5KNz8RzLvXPOXM7YNluyGtO5Ul76kUNOhXd5Ikbkbr49nGqENplt6rmpS
/NK7LcNJaxN25TlM+p2TiXnfTHcYB2bgZmLcus8eWeV+CrAUNtyI96L6RWB36QuGUAwhtB+hrBnG
i7d0tP1W6Z+cOj3WnVccbfx7cFiF34Xal6iIFqmNaJMokRXMNmONzHU/22S4k01Qv9iuLjcKUrgo
jL2rzCdalZNLQcLN9lTY6yctHR9nbMfMYqiyhdEYiIjgcUwwD2WcHyzK9Rvh5jPg/WfaexjtFP0X
Jm7j5hni2qr1NnQb5ZTSmaSp+qqZ0t7AP2v300h/aEOmWoQcEbFNDM3mHFeAobJhO4VjtXWLDFAw
ORQudNdwIUSqQ1UF5awFo2CmQ+kMW+BmWGj2Vk2YzTvZ9CmALeNnpUaLqRnF1eLVNZzua5b1E2HY
b2T7/pB04YJZ1/az2fhoE1Ggxp1vmewkVZNx38HJoq1qjrcszjgF52bw51hW3A9mdLrCu6yvEgVU
0/os+u+z9T2rt781Q09lyKLbm6XV1ZyHD5wphHwur8ZlX3FpievimNq1doWOe1mwrrs++/uwvifR
gxmKSE6ToNNph8jFHWRfV0cO7dVW4m1vP0ptME/r4Whlm/uK0Suw3vmk9ZiiASaHqzGWUfYqBLJr
NlR5IBol2lpSOFBD6AU0tLdA4j+OqfrV0gXgr/sMkGNTK79wL2/USMedcDT5d50cIR7V5QHpvn2B
E0rSQvbLsgh4qC0TmQjAD4JT2mNroDCM3Lz1M0oYftxEgbu211QZPRmc5Ifc4G4NdS16cpb3KiVp
+DsYFmoX9ZWK+wh0IwkPuUIuw+gZPy0KDg9IdfRDNyN0swCGPutWfVSIlN4XKDARKSe9sgmzAXyM
gbMRBNqohdluTMofXgFRUJ3j8VYmunEUw/zYtD9LNdcuKFGreYM7xGaWSBcDnhKDnihnaEhp47Nn
lpQ1XUrUihgO5P+cB0VT7zE5Po+RbH188uODzOU+piX2FCWaHsCJYAI6K/6k1mh18q44JkktgyKr
tZ0XLUNaR8XEqnTp3ghrAcIwRwmdVDnjImV8Hnos82ZVXpWO9rScpuFJMx6TvPiApxbfFc+r3jo5
4vQqk6f1VRLvld/x1JgPLcDmx9md8get/pU6tXJt8vhlmCzlmGMJvpcSTHYWedpHBEi9ILR5M9lR
c9SVXPPNOmp9J8I7qPL1AuqKuM7d8WF9kBRNbzOW4Hi0xIcjrDckeZuKCT20Q+veMsHE0eS4J0VV
hwA9CU06yPjfNLL9PMsjXwlIGD3lhAG6F0IzTcdEEOMz2MGgT6cYTc4Zq7AA5Rf2blB1qFwGpQqJ
jTHT05hI88BFDIyODbtHWg085bB6NHMuEKiHP+JGSN+0KvFQAX/wAUXSWsSgt61cxm9kTOQ/8D5e
DS1JX53uxaOZesPfJk9jifZNFNltaMy9+/84O5PdyJEt2/7KQ40fAdKMnT2gJt737mpDigkRXbLv
e359LepOMqRACPXuQFDGjUx3upNmds7Ze20CAi6FsqJ7XSuechklJ2aH5fAQOF0IJvnONCVjXQvD
Z5P7/5ShXZHLiNbJ6CdIbL1ZnnQXZnlUvKQi0vdRd0V8Q7hBwHU1qGGewfj2R3fCRy+VAlLi6tA6
qKi31pCWK0zn9V1aSG8H4694zLmATduOztJs3YtRG9bF60P9VNeyX4EdGL74qGcM0AfK9P1fZpr8
MtRkfMmlZjPjW1munpxSJm2rAMnZHna1tSwRlq9bmqlr5uL6JaU5yZjnvpolXSmz8NSEtV6C2Ay9
vLuf/yRpefR0q33FABSfNbrhnFFbjegV62tfGPopKQoT6z41BmLNIi3UOfGp3Z3C4r8SaC7rpZEz
A+y9q0SqpYdj/t31exu4jIFLxq2flRbnl7oBNcnEDS50hU8ffAS2fo2G29D594bjpAcncGocVH5w
QiXiQvNvYHfYalHPWrKqpySjVIgOWj+BmkPuvERx7Cw4Jre7KhDpzg/LYS0TeqRj0xbfoGM8T+7Q
we1VM4I76y8iUBxF8zuhTbu4T5xXJ9QuNaz9cKFP3i7qjIODauiR+z9n1ixJwgj9ZBfKtj9lekau
2fwbpvQEJVWf7DUmZOBScb9rUdKftL64wn0H7UrgywLNt7MbKjp/SQ2pRw+j/gZBssJP2mZLDi3R
Fa2DhM5ge7ch5hWJMtEgi/bTAR2zWtIhjBYjYg8P+ydJQKG/GkoR0yyOx2UNMfIpoG1ktnVxlDq1
ZWjW3mlgZL9y3MSlVMRSV3ZpvYsGF85WdiJEi2dk3hWaWUaVNa99UO4ZU1nPRfM1i3FWjJbqrljX
5ziga+uM080vG2OVpgUBS9Uk13Gj6r2vFw3YxvAVElB/3xWngtSgV6wDxk5YTMUtVIZfaahvIFzb
dI3gAMaDEPe2SdmOvLDZGr78AmWiuC8DBxwoJWyR6JyyGFKux9gZSbTLrUePqXZu1PoXQwfa0ptN
uBApWWay155toKSbLkbZgDvjCxlX1rMTilfLwS6iq1mZqQGMRyW77WRgPXDA4wiiorPjYLxHmHRp
NfMy9Kk4KVtbh2NXo6gaxXlMzp0diK84HOMNuR7t3ut7Tixlk+7oJOSon7Ng53DGRgbRyVOVWPxI
o/sRN/m5ivXpIa2Zndfdo1HBtrfJwNNpoHX5ZF7ffqi0PLmNUMeBYLANNCAJqz8sb1rfUM3BPdg7
IP17N/9Hy6OfLUnty8wT36NWeHdEU6M7M7XGenj7ETbpF+mIk0hj5z6a0FQ3Feir0kBYoLfheggJ
qqrcqlnLIISpS1jNk0zdu4zf9nIss4Ord9G9SbTEIoA69xqiTSC41/1e9fFlcKV3l/vyHz8w043r
WubKZmp6T0nwU7dxydWzNjTps5+AXMZt2lePjIGgjFcBRnYz3lPMJYdhHmCwMRv70GP0olT9ZFaB
tbEKng1OYxgydUs8e7Y8t5OpfdecoVk0fhuiy8UPsvCLmMAExFE3F9QICTToruuJZNJa3Co9thdv
pJMaXWUdleqliAZI3qG9dyv0O4MmxNLEvPs9HH5WrdHsHRyVeydROxmo+IspCn0b2+m0xiqyaWZd
YwdNZ43yFoRtK2Y0e3I+WDbQdYHgCFkzW6kO0qzK4ujEsoE033Ax7QAbe3uUQBE/1WMPRmE2yzJy
8Ga45FDU2hWglnuw46hd+aNXPsRWtEsqT9y50VCvAiuNHn14UiF0i8OI6uGczGpbrC/xudPhllMj
Yy2+aKXvvuSSvL48AdtC0FdB8Jq/ZrSc7doeyDiBcsshdh+SycovikgpcsCnPZ6O9NHIeoTisXcL
qBDatgrXbZIcQoZZ8Yhp2zI2odEXL3FVOgcfnu5qyhmpeJ3eEaeXWgyrLXlfklNE0u5QH9yGPK8Q
OvEiY0AB/zpMnw1QZAdDL6JlHxXY3LP+B/ZUv+rVP63RMYVIym3N21xbpHfso8Zt15Nbu1+K6iKZ
TJ8DgTCKmhbJUgl5yVfTpnfEA6Fk/hGja7R1ffp7cWgwkoBNcxtUEa/AlpcbN2wZ7nSFvUPOY6xp
9SYrqWmK2SC3SYbYHNmzs8JBld3q1D2ARGUkVnfBThMarLs6giQ9dyUCXX90MQ6shQswq2sPFm41
8j39u8Zui2cpAmouPNssRqOm2a+p6dwHsBri4KuDVp8+hIzoBxSzCUj4T7nbb6KCJuIE42Uz1j3F
R5jGZ5V9q4KsfIpkVxGPYU6Ltx+BWRs/LW0Xz56bxrUkJ1Yt20zzw8tGN6wiE0Hp27P89o9dXplr
LUiO+JuS19quVkysrQfw54dJxeWx0YpwkWthwrQAAwpOmvRLx2in6yvrV+2Eq0TH/6J1dcEBWr9l
7uj80Nit/vULylmEu8NWRmNNQgs/kn4WejEBBETgTvOubO3ffkNIsbTAe18iJ3iQs4NENxtthR8B
PWppPNo9IZxWoq6xGd5zmyGf8VR1lzUupooWPgrSuBMlgrlvtTRaMdsBlt3m5R5x0U+sU+G9YzLT
N4Ww+Fqa8D7UdPdSpwq1LimOKgH6HjbJpjE0wv0sV2yclO9aNojMC52TONpuz63LXaClp29dtMYH
3Ny0ms+1qWKDHCd4L0WlH9AftT/GYzWa/d5rJ9o/nTSOsT0NW7/yHoio6c+9V9MkpsnciTY/Ebay
yEjHeoBfPVxNa9wXI+1mv0ZeiJlWnCFHg/waNGfPBLYJlfct8oW/luy6x6KsjJuFpAXca9t/r73o
moAD3RbcwcskVXRrKO7JZdsUflFvWjD6+6kHhDWG+mPQjdTNVCuQqRUzNN2yvSMeYm3V+47+yoh9
nfgqf5Yg7rZ9DEZcTDF192C/RkmOnX4af/hlLxaTP5Z3wqMf6w1WtFU5rs0hcOJnr22Hg1NxTCEL
YCNE4r00LLJp71gvou/J4GQ9PzGvFwTFQOSvao2pdaueu2ac4yaxR6dhGKyMVLb72EZI3pL+wHdM
OzXomqe27r9xqO6vM49+lTujixoOk1Sjxfeunis6QoFOKyBLf6CTl5e3H5E3tCcS0ZB9sxn4pVcA
QuJk2JSJtgOcjNDaN6H3oPlEWuKhYpv/zJL915ZT9E113inJEudZ60xtE7VNDAzvQAopDpX5h6c5
tBE73Vpjs28fWqD8TAoaEj6D+ZBlnJ0++tKYFfP/0UDdVpgJWhnP2IrcBMsYCmsBo7w8KrLC9prj
Us0MlsFD3VnIeVTZhC9RXnFKK8nrqaUYwT2r5kBg7YOLCuD89qPXspfazdK1CKtq6TTF+MXX5qXC
pAmhhvhqxZ7cQBxwzm7DZsbhZzqZsBkAWSfY5eYc0z7zoBs2w0veCHpNaUYcSFUWz3VeZivFpotU
TbxOtRdeiYQKrxC8IJGPBOXNzqMMJeqpkIVa+H0DxDyP5tsPUSzhj/1uzCZc8QN5RL4Z7bSIyC6/
8+S2DAx7VfY8vWN9J62HdsQQK1Rp3bHTIxdqQxogiblS0uuvZpfdmBePWASjlefaiLQJGLlBOFwl
8LjvM4MEuzrJzxFLON3+PadLhOdsOmvSPcTR0sAA4lhdvhl/9CKhpwEifulanBkjWwx3ALh+jJav
9hW5dktiGgJgebSKpUzZ7Z0pPrVVtm9aHqgJO8QmnumtNMc2JA9is5cj/rH+m9QL56FKu3SRSlil
AO/61zxeBqiSX1E4//Dj0T4bJv7QDE3hOeuifKVZPG/Q03FRFkO1zpV84gMdFmmZV8u8+2antbcg
zNW5zvbsQ9TWT+UgJ94oaYSpgyyNoCPjokYM9Fjv1GUa8pr9G6MAWmSPnR5KKKKS8YamaZ9rVrps
RYqnavYYmbBM6wCjbWH6xnfqKnawvH3FTvrTZ4JxK2OSh6kcimMaVfelrnuokNPLkPU92Sa53KKZ
o8jg2HBMQQ2ERo0QyR/OOhTze4h80A0HokGObTDeLJaw57Kj00xw31p2fkk2Uu/dZD49MMiM1h3D
jUs0boccdDAdoP4u1VPrVZvGYlmCDLyP9azaECLXnnSkYqshQlWjHoMsUlfdov8HBji5Y/dZeobh
R2y4i7Fl1elFV66wajqHmtMVa08y3ssOQYaukfzKmBGjgDNZj2XBoYSGPou8NpJNGlnDCkyH3DLi
ym+OJ34MST++RCLcu3HS4UiNxhdiuS5tQfhxDwls0715HSYTn5XreItuQAHRleGvMGjil1iLvA1w
Cn2js9jOwar1nq4hEAAaRvimM+ueTcO/4TTemhkFByyc18DrMHR3ryhGqZBy7TusSzh2npdvLBFh
Gba+GiB79wZB5YvWMPWHimYNgOfB2tKhAN4ny+yrRg4tN3/RbBMR/KzMKvwiicg125YWqqqBqmON
i+qg/eIag7vN8rxb5GhRl2Vh2btGc7sVkRpi2/Ka91lwxzKARkXVW93IkVuX5mPNQSXna/5KGwY8
pbNyvLw8ahZ9JIB39b4fmDR6KTVQACNrAjnvDXZ+1MLcXiWG5h+HSegLU/OjTY1U6NrHjQ26tpyX
VfeHJOXNYXrwq3adBbFQSTkED4zHIPd1LM2qGrFF+vpRtA+Ok/tL5sbe8m2ZpbCmoVS2r32hNzdf
hv9MwsZh/Bw49AdTJ2juEotRajupddo02gbaawsUiZhAl5n4uvDoME8u2eTpmBZEIdpYi9s42wAM
2yQuU8Epm7qrpSJjRyDGQOmtnuy2ZBjWWttYH8ShmKYvUDvADBVcpy/LZ41dYZm6yK5yd9SuUe2a
h9pleEuS9wrRPb0dDRZJXpvPcZii9IpyYL79s6sK87vWiHNXuTe/KN/Oo+FhMI1dSzLT8e2HdMD0
Zqo4ZVZlXqQIfw19Wa1Qe866vQFXcGGSMWsXBLPxY47EI1S+uDgeKkiSETa9yLxzpenl1guw/NmF
qd08xIPbUAeMBqNGNEH72kBMVIw4Gu2ZmGH7QYVT/JiFBxlP3xpa8uzdsjyD8L2lZZCvMWnWt9jp
X6AohJtGa9slesnpylnrWFYVQF58xBN6w9sYyOHWe98Hq20xhbINGRKpIpXwgshhPuW+LDZv/ZYw
q6p1bxbOTYtYOvGhgu71YVFVaIbPCNHrxUjJdAxt+5qCSjswZ0NbkrT7t9Mxu/AZkn+DbJeg5wL3
MUVUTiu7JptosO1djumIFgvRIm3xnYT3YVU1pcGqpAGIglpYTZg4cBZyhLO2JcB2pEq9dcok7Ujb
SbONE9n9yew3hcUpo9IF8MMxWidVQqbsODj3KogRWQUFo0mH/pVOSqWRFNEhK92UkijTj1qU7Qhh
6FtLnosWWTKBRBEM65x6bnDp7XPF8WBvJixuG4rr+CRohANyyo/Y/7y1zxXftRn5zOGGoA+XZ76x
HvvK/gKZaFgXCTtJOhV3zOpKVun21bd5JwlFwN5ups3EiZqhbe/tOqu6QKjJHpKR7FzR4cQEAfqd
wzk+R1We8bhww1qOhYqyfkB2bn4jxwr8H+IlqH7hL7yMHsZTPQAQOwsMycJ4dKGZlTHHEIwx6few
qa6jPRX/BJh2ROX5dziaolUaF2sBe/hbRjt5SSkW3WrkCkNZujdRPpAejeWydsz70im+A97elprl
7YB7fXNJA91oqHTv/Yc2c5gaeeT0ljq65NaOzQ1kIFS0Ws7hsYVIoqOdha353Ge4nseunWW9ekZu
b2Ff6ir+mQTyeyhDeQqYrW3Iw9POTuWVO9cOpjk3J94og2EHp3+Qj5KVzsyeullt6Li1sefI5S1a
YoOzfix/5H75E9Rr8po5pbMAWIGOxfPg/1Z1ePam+If0MRh2ZuCsUyh3IE5bMFWkJZu6rZj79wpg
LshViOG3Gpa6HlQCLkk1bNzOEMvKkGijI7jHdeZZt6DTqm1IV2dBBdCYFu481+2wSAEV7uImrGio
lAZNf43vizrAbf36UNE1QkkGe3LhHWsQzAeC4/3j2w8C88TWxXl6LrqMWT2BvscxLNTRmH+r20lf
ORWMUZZzApSGLxOAokOH7JdNU/qPBJzFFz21PYRUwXCvWj5mYVacZ+LW3bl5PB7j1jNXwkA0Dvlo
WIHhSk6NO/zwa7yonjLhbDjGemq4QZJJRyzikU+zNg1UNxnfF0G15hU1XYD9MV7PycytGnDCpcat
HlS0t0f8XyhXYa5ZWkJ3xzmKElwVkOZ8hV/D2bQNqxaKAbnUKhZNIVqJDwN1o8ZTn9XpRHCdKXdM
Nr+KNj1GNcHTVoTalemxth6xYRGyaoybMLGsRQzof8cJNodp7dd0dMhdiUiemu0AK1aZ5j6mltoH
nfeU2wN3ZkHyOwaOn1M/k8TwJ1l6R1K6XmFMSAEy8e8xtlTDL1k5p6Jv2Gp941fdSJBICTlBer1k
AsV9EwoDnCL+Zd15jf1MO8Iy3Xc+9sSh5LFmcNStu9Sfn8W5HA348kjK6TRt1xglfaI+hzPgrwpi
YClPGN/bzFet4UUj42oFZKJcRiTllDHiocKlxp8TfP6VwwGpY/Tz7P8QUnzLQwCu//1fkpyO4j9/
vP/53/+F605KS9qGclDKmAhUXP7/H9/uw8znbxv/d0raODZ7dAZCWV8ZhVqAHyL7SE3FcjmZ9s6p
VbDuLU6PGAyDM0fyORZdNBdoZtOevudPv+eCokZE68ISR45bWwfFz42aJLxVeb2ZCMb9pgtMxQGc
7C0TJ4QvalqqnsyHMsO11Uaxfmbr0M+u3X2PCWwh194YqGvNnPyJ4OqWVn/7+5WL94Ee85Vbtmkr
09B1Scn4+5Xn1ZRQghX0nvpC4zDrTstu0oobQR/FBjOrv1FZYuwzmLMpQPu5OQLn1QBFERC8uhH+
t6zWE77XPEKv6dORxboDcGtwl6WvxltoW5SkY3X8+/uev5B3X5jjKPLtLcO0bUR0v79tzk7lBL4h
59Q+ngGeGYcsTPdDO40rGYOHptE/LafEDRd/f13nw+uajkHwiQvSmLmI0H9/3SbSci8xyeeaRmlu
enorRkxvzYCQC2Rn10TWf1Jyfgz/z/+V/+HWtP/wgtKi2DAlIRtQln5/wdgI8s4JAi4UzuS+Q6Fb
3gVGi9DF9LJPPlTj49VZDGUM6jIxt9H1d4+BNbiRVUec1kJvCA56OubnrB7vPAO3ixnn9k1kityp
ONefTJNJEZpb2XT2yevFC94P/RoTW1BrUsP4GkNOYGjzyf368Xt3WPIsvgThWLYQ796hdC3Pbrye
BguV1B43GPaiND9gLQTOIxmYsOtdwBxE179/7+8WCPzYDjBfl1QexzQVmfO/fw3kNLhl3ksAp3OB
QdfnztVn4Z5yo93fX2lO+Hl3a2MnhV1iu5Yh0ai/u8SuQKXFmRSEkmTHGr6oPsseWXWZCpohsJ3W
5ED96hea+aAg4HigzkjHaKtlQ9zdfTmKfpVaZbx5+8cWEv+9dIxHv/5kzfzDzeI6ui05DChGSNJ+
9whSEaqgrdN0WU+xTi8pzU88g79U5WCPVpgkDOy2dy35iHgAwkRmd4iop3VVG/GRal5tgCUZ982v
gkANEq3czd8/R/HhczThAhlCcHUuCfdyfrL+taYj1RyEZUzpkpnpUTDRJRmoUPvcCcS6NrOZkhbm
W0SJyZoL+JWHnf/o6elTpo3kcvdGfUH6X5PaTvthLCsGzjTxQUtybk17kvP0Ik62eGblwdKCdden
mxIrwQ+HRC/4YDG0sFjHWTCfeutsWP396gz5/i7hFlFKONwkFn0F493V5bZeKAgA6bKrrUcLVYfm
1z9jr1/Rml37sb73Y2KSW7EQVRB/Da30mYRa7ZHWxel/906ksCxD504wmCRyx6p374Q5UatTHjKQ
mEq1HHIjW7ZSn5Dg4KBzyRvaonnBsTpau2kaz4TJVWk//erCOWW+7b7//e3IP3wwlq2bPDemYvD4
fsEUtCDS0ABeGsMcLpU6TI0OoaLXyXjxCUECw0X2hnayNas5RSr7atbJ9Y3dMEXaBodosfXoghEt
4mxHoeRL3/RAS5PuYk5Mfu2p34tRBqsgq6dD0UfdDa1yic1YS9cmcUmpLNF+4ZNUcUTIop3iGTBi
fw/y9JN74O1SftsETQEz0DD40FmfhPvuCYRByOh27rZRE0Hq4H7fm6rcEYgwHRnFaw9a3f9qVGnu
8oLUhXAW7DuYsd8kJe7QeEtdBkxnRXo13f0oDO9ilrTfhsi8twz12fu1xcd71uaMIWkkcdKy3q9s
DF/Tid2S1uQw3eWKKtSIu3ujjqZFDCf60nUxfpLUiXbj0DwyVPOOHYfLrUDASlDSyzB69mvegrcS
jj0sgaN+q2QYwHO0wAN65PEgdaYTLottMtkatLaS9JSENnVNrhFkFaoB9EfXN39ymzQOXY+h2KdN
HKBpgdWWdHyDgwOOo4nd6Rj1GdjQzLc2FYjyTVBmwNlMIG0+qq6TPSpan7IG+hgE0T4i/H2ZdeCi
jTQAKyvs5y7vklNbdz9SKpWFF+AkbJSLkFALHwK31yELqj3ohoJm+8jkrX/wMxfCiww/uVOMd9sX
e6Uu4dpZat5T2DffbV81ukBLD4N0SRvfpBr3mCB/DTmt5cybv3eJDl7c6tOj3/H0chzkNDjKq06a
B3r3X0mqWfe5JuX+78/qvDL86/6VyDEcw3BMFmddfNxB4jRSNHAVyXB5eyEy/q025sFxjg7yuk8+
g3cnh7cd3LRh6DKW46Mw322rBF1WncmroU9gwk0k57JDdZL6Gxk/9HaE3WLE7Pv3C3x/un57UUvg
HFScVtkR58XqX3tQW0SdZtOoXoy1Zb7mzCJWXHV0UvnYr1MdpUyEGHnptmnwQwCiqCOioQNXvZRN
VZzoZNfHMHsk1edGmeGDGF2oltj3YgjsczqU2DInPN1/f9PGu5Lg7U07uqWb/I9bxnx3swytrF2b
UdaiDQqgEmZ/N6i02UmJ0VWhbF7ZQ+FsiBW2ls2YEkf2EBtV9Mm28uHrsixO9Rx8Cczjrn2/qxQq
agImmuEyLQwXoJODyBn1dYQMDsPmPEtpO7s4fHLp86X9dkfawnE4MfCdKV1yDv79+7JcPKeFQvtq
w82786ZuWFNMB7BffGQrWvct70W0C5i/7EvIaGr+C5+8hQ+f/vwW5jfA2s4+8f6Ea0MqJ36pCJfh
N3xauPcK/bF3ML8YjepOQ5GtDTuAIwHIyRHd7j9z17+/h3erhRS2ZHZg6oZpQX2B/fb7p1BbTtVH
I1hNqfU/PSbuS5W3PxPBmvv3F3p3RJtfyAJrbXKTkUUt399pwRgahaginD5ORJhk/NzqMANG2C1V
g15fVxx56x8SWv3fX/cPF2jbhq1bLEFKmWreqP71WPY6fQ82Fm0xeAXTvvkKEy2OmATy2ycv9Ydr
dCkYoOAK2gwcSH9/rcSzLRo3DG4L6Y/LvEyHm9Vb0T70v+hp92KiqDuXdWTu/OTNNum5l5ze50Ij
PfdrK3DnywBipCjSfU/L7Q7ltKtOdhFi3qkHDN6eD3Ul79t1nHcKo0+6JSBHLQsjlHdx0gAlQOAK
im7ju/l47CkPRj+FmzZDL0t3lsXIQ4ii5wJudM2sf+c0rA08bhQ7eMBWXiDjr9WgY9z15T4mCAxn
w9DOGJsbOT0jbdK4vSsl+6IQ+OPyXJvWnl8mL7UNsd8N0GQKNwb+FesXK7Gni1Yk0yff6LvKlTsJ
g45tWjyztCcJbfv9U86azi2iOgyWYDkErqLhziEoWHbuc+qirlZMCxeffLH8F39fKhDj8nQgAKcW
/XAPzcCbIQs4URplh+S3f+rS9knn97+/zMfbxzTnvYO90rCND4VnFEZItRG4L3HQUm0b5qNvlyPu
Oxi3jbc2/W6p1fnFRAL1yQV+WIH5SF2yYx1k8Q6f7LsbN2x1x+1ihE6FRqiX0gjLCyfvwtY6LEMl
9EPf2ghd3c8WwHcH+PmrtIUlEW1TcbNlvnvdabRh8wuwpYghYWQ5xGvaSUGLkj7/0SYLepGREEIf
l5U4C0qGx5XqNs1QYF8MEfQNQX37+3dg/OGjoLZhE3LxzHLZ77aFLsPdFkkgUlWdpRge41WJpPGg
a+S3T7Z7P0ahvk/0MjkHjIoXo2N1q8kvmWjmOTNST7M2EMSOYe/cgXsODnE6TgswtN3u729UzCf+
dzcl/Qnh0sEk2pN+0e+PQQqqDhGA9Dnb2Pi4Uyg6vtsPvwgTqkapA+YlqLNoYg4ZsV4vcgtsBctf
uZwi78c6IKxtWSlypDOvZTIKZHd05hzYiWjUULPFboIKRnXV8ldtZNh6639yJPz4HPMxow0ydPTp
XMq7kiZNk6JV+AoWZTU+GVO3D2uB5clunvjXCBUxP1k3Pu4EZBk71NAmpZyyrXc3mxGhcumCUQPL
OLw9xQwQ/r+eYttmfXrrWLm6eP+9IBAaaIS2/jJ3cZ6OfvtlxAgFEbDCEOqvESJlK193Y3L8mKP9
/ab4wyXSUDL5VLm+j1VX3zSuLw2au+wyh3mhSvXw8PlC9fGb454zaaUb9GMdytHfbz1GEGHdlAh5
nMmXB5DKGsKPIPduTF0zsjSbn//by3Lo6lD7cpdznnff3epWgKUnahQDUchFC63QQWSTFLP6/Mo+
lCk2C7Dr2gYtFyTG71+pcdIxzCPXW9DDyh4yphlvx0HNGa9B0Jubv1/XH17NnXvattJZdClVfv8c
0z4vRzR9MwNv7G9tus5rGr3BQNxs4tbdJzeH+Lja0h9E2CE577KymfPd86+jEPV6GJpB4y0I6Fwk
cLeWqScIfC4ilFtz2FBl58bGyyAN9vqQXIYw+Z7Y+sWuvepUi5yOkpNdnchgs3WKH10vTzpC9Vz5
wXmWVAzJmG5EVtv3eWPXi79/Vh83R97xXKPQileGJd69eW9k9OiQwgpbPinXVJA5q9PUrd7UxqR4
pyvdn6nQUt4Dj/r0qP6nz852FZUKPXPrw+IxUzgMJMLaootab+uM+o+3Q1tmAw+MVL9Fi+Ft9Eo8
6Ijy9yYIpUVvxt+LtpE3YqncT77L91OsuXCjZJBUbELq8sORxKOayqOSGfDEmH3f/oOKPTd9ezvh
iVhMqQWSlq8b9HD/qwuYi6f0MQ6R0wVHVTfnuulauh2YE8UE2MtMy2YX6EF2Kwxx9Kk4b3ypmJnT
ljIM22vcqfGroRXthuwtUhyz4mrPlp8Ag+uholNjBpmOXjzOHoKJng0nZOMwYSJY//0mMD5setTX
TCwQQivGFyDwfr+FR9y6YDb7uchu8B7bRs3koVsB+zWvtm/shyI1NqSYEt1o0JejtAhQFssLjsb4
TozhrWjU+e/vSbydUn7biXlT84FNOZQ47MXzvfOv56r2e/zSAbdmi3NsnwE9RFT41W2JeqqwxS/o
aV1oSvubPrTdBZ1J4wTYLcjam2itO1OqqwX3YAcRGhByGOT33OkvYVbH8CERgUXel86u0tUw5P2D
1MmjtiKZXWkogdi31XcSHMQddSzuY8TIVkT2UT2BKND7XTGinAXMB1fMlf0urTqXI8EsdWrxVWjE
Z/fZqvaIMgSMtezRC+0Kn8D3yiJhImWnupRDD76+Y+7Asoj0v1PFdRTOzwxv+zHRwHJ2ozpok2eu
SUS0Fm6KjC/sKDzqIntytHPiNOm+UlWw6plv0UmvX/EoJBc9DolHdbxzETTnNHC0G65RMhCYOjFy
p8EqGL4IcH8Ur+5JFl10gIF4tbWi+rnqy/44KXs6YC5Xx7QItsjpcY1Z+nPXay8tPMS7rizDO2b2
/zgw39AGHZJYtcSxoDexAble87r3SdFwh02ToLe2ZDQrmYsvfdqa2BlnwaPZ+Qe3i5JlhTt+hUUL
d57RPgUJHWaN9XWn5Ygd6zEen4IaR8LYijsQ37/KgQyIgrjrgyjwupjSAYonTP8QWJp1iFTsLICH
YbGnTryJGXwyZfnP1G/yfV7W1VKn9IfwDOmcfEPhVCZ6eIvwAiuPT3STCoxn4oztSXtMsxe7mtK1
HTny7BbpzZ2FKXFHNDWJDt5JIV6YDKmdKfY2sS/cZW2U+raB2HyO3BiGeT7u2tj9BfPP3ptdxGGR
8nFgwrd4w19HQDLFJK1rPxNFfKctv/rjKkZnfez06oYRoGZk38ttkSDtqwNOoXrXBXshh26V03Og
RYo+Nw3kD60Mg0c9yLlT8Wsei5KUqXEquqsMh70HhgS9sZpA0EuwLK1rXKUTvUo1DnB9ATqis1wB
mPCPbhuXz1n1FIBAX0YYJ89uNQYbw2+rXZkgVnYNCMxqSuJrnNRfrTTLryq2/7GtIL9rasjBWXOt
5yFbken/OGmozm48fTERCCLbxqlm1OfAGIjiiBAotDnM7knfdbozPgDCqTGreUsOyN7ZG13E5kH1
VQtUQoh6KRZ+eZbhERtndzOg0dzSCtJiiUpyMbkq2EnLiG+6wulS99pnHZYPpwnl0mxnNsPIlLPZ
+w5LzZEBlLCDNYH0Pd/gpFQGyHBCXQBMTT4fXn7YEnm9+UTmcN7VGc7P7+dfy57XT4VuC44Tc2Lc
gOqG/kJHq1Xa1U7FiB0RBZTLjC7mZWhw25bx/1B3Zs1ta1mW/isV9x0uDAdTRGU+kOAkaqJE68p6
QUiWhXkeD359f7BvVVq02szb/dIdUZGVGbYFCjzA2Wfvtb7FejSjh97MSaJW8uffv4dPD268+ei7
aDqvg/kMfToDJCMwrW0fAhSAKxjbPhTwWCfzgoam2OCURlY7rqZo/Pz7y57edS7rcIi16PpSWv0i
J4kdJcKmz2Un4AxD5vD2ncsSh+bhHSLj319Mmyvdn7carob+2mUGy9bPRPCkYvTTSO8a8ruh7XbF
HqStfxlpZEipXSa93IFxABZO2xQOWhLdoEOjYOk9swmf7sHzZ6DuoPYX89nttGoFNNBFRdHBBRuY
MhUZrfSgcMWPeu8/36khmn/+F//7KyOpmm2vPfmf/zwWGf/3X/O/+Z+/8/5f/PMq+oqipnhrf/u3
Nt+K6+fsW3P6l979ZK7+16fzntvnd/9jBWO5lYfuWy3vvjWMi75/ClQd89/8d//wP759/ylHWX77
xx9fiy5v558WEFn4x19/NAuUKG1Vzlv/+fMV/vrj+Vf4xx+7Jn3+D7wBdVd+8O++PTctP0Q4n+io
MHijraupFKx//MeAXmv+E+sTLXYOHZSy9CgNVlBe0Ij4xx/C/GSaps2YmYKSib5FcdUgSp3/SHya
W25AOedejYv29I///ny3P5bnj6/uY50Lz8XJCdJFgsWWRb+Jas7BPXVSx5Uyy+tCSa3Ptam9dlNx
Zcbm0VJrMEqQbz0/4r8NFYMb4VAFWPEbAzmSYhS5DlR70aUXGjFPTHCzS5jwxEqMAfk0F4KYgjWd
0UNj6TATkLV2SjFd1RNq5FLbBKPuRUVfLsZWP1iNHXOWwL7E2xtZqOxAxxUkNpodSalIujIOiNjK
kfgW+bT1m0xd9FKbdfrqTt9U+hiy3dlkxZabMWjkJb/vZZkkRzFll02fhAs7xWjZxN0NvY9u4fi3
getKaqZ8PxCtlKrGwYZk5MlBHNTyLgu1ZA299cX0jX0sc3gO8Hsi9xYvarAcFR8QjFPeZzKA9e18
0XrjoHXiLqHW8XQLeDtKoW2dQdsAL3vbDeWtmRmHII1fIN08TbZxgR/4VjpRvHTScGeQWVUXQNoI
eWXISUvIbMqFj/hxkSN6G5J4Sx7FSp10wujShWURbyinlV4Fn+kOxkb8SBrECHqKFKBMeQ7xDIgu
fYubR8sFCuBD7FbFdTQFa10x6p0yNOCKdobe/CnrEtAm02hcItaFrxdXRRExu62SF2b5xwYtYRaq
EBXkPTtXvBwb69oXyoUWmNaCfvUXIwcgrSFNbrRZnPsMauJJoVEGmSB6c8fwTc3DJ6TfN3Zxw8sx
Zz4Lhk+Z6lUX8uvFmo3LDA5RJJOFrU1PaeYfOyu1cDm4HmPFNz9wvoSR8Vjl6Rt2DtWLnPRY98sm
Dp84dFlL/Nuk4Frt10y7CjERobhVB6LIiaQT8WsQCSjAyedU5c6qBKrdoNsMRvemTbIXH+4K5TWW
UIIKaakC56rj8ToUlUqQE435XsWbT2RFYKjqrKPd0IkHlmU50GrgG+AvkjXOk/Ku8q+7qGeEHyro
hXMFvkqC0sV1JD5aKwH5nblkVdFdUAe4ooNr4tRJD5zykM0a+sEdxQFr7eDhB3/ihHpdGba6LdG3
uJyydm6AvFRJcwjPOBxboiCAZ1Hq8T1K8JqeAI5VAPxssNj0OEIbIButSiuX3JFk1evRRVbj1rWD
iZi1VsXzBUjHCCGx1o1nqdGrkoqDSzpeIO84AhGdxRmeePfwjbPUW43LpdtG5aAvS1J8Ogv/McQf
jJ3c7SbQ79Ix36GYJUTen7+5sHcW7VgBYctv6yiRKGanl8HUugVPTkRDnYMiPNlLhn5vtqsfTJhJ
JIKQCgOrTHVvBi3YyakGu1TH7qJ6KDQqutEnCFIJx22mmWteWSHn4B7IEcDMMM+Fp8UNTqE9iSir
QJcPvROKTV8oDk+FfAyPRlOGqzpX1G3g8NDlarK2gtwHwHfnkm41Dvz1VOp4zsP0KevtI/HMoTep
w4OvpHLZkoEKBV+p8kO0bQRJhPGYH6F+bgozek0jm1ehdd2bjrELG2c7xSRzlZzcbefZClgNVFgk
Hzg1FqVSHAaLmGh4aNC7NeJv41ck923rH+IqULcDLRvVnuytooKGdFKvqOwHnZu/kpN6GYtm07aM
7i07wToFdGzKj5ZFQkQtq32OnXxlw8pYlFFxG8q93zXYiKS7ZvHcOoTmLuoS7fY4sNSrOrq2W7kq
pfbgij6F8ucf/Sp+SYaISLVmk88WzSLmi7CJxYLSll98XzCq6q7iWjyw1R0UjfqxcvD5x1W4H5Ly
Vh36K3acpZHYSy3S4L+O5he/ta5QsGIYGvKd7+r1Isl58zQt7wATO5Obx3eGhJ3ZdRfCj8qFqfE2
LlpC3y3wSHU2Y145EjrFLRqiHBJgfttzBF+BjVxINLxjWFxWon+cYutaZ+HSdi8ft0Y70KLsLcx+
BUl1bXE/SsLd+zZ3luNUPFXN9ECHC7mvei1VSAQoUhZyQJDP6Wdh9bVL9G5+aZpcASuARj4YSHU2
KvJJQOrFGg9JYHkudItF2SB1yZxljb7Kg5rwWckgtZa5sewHU8X1iAok+LMxO0nyFMd4hdwTSyE8
d0zdhXDMFTTtFemm+oTItFa7KzhLl1PpmKQ2uMDUy1tNIyfYyj5nQfeK8OG6gobD+0Si820VYt0J
ndArmWCO0ukKjjmhmqZn622/THAcYfe7pWl0VaWsd0MPwI6Oer+MVV9BmoHZhGji61Cm9Mr7lMB2
XS08g4i+Rc3Zyysa8sn0rKbFg1NbCu1GBpG1rFWeMI0EmuKBOBp9GUEkkKEVeqSEfI4a7c6qQgw1
MXDqYLwm49LF5cCri4rCHsovdeaA2LkWTPqbsX3KwnmZ9fY96nRf6zMP8qZYArftssFTI5PUILO+
LTSFU7nCGMU26jcaVFiqbXOp1faxGhSbpU8ostrJYRvozdpnmo2B7L7V63E3J60ZdskbhX+NqZQu
IbEiSXsBTTpcZBxTF3ZVP+Za/agN7VcLx4Hd8VnhwPDQ4oYYZX5v16gzwiklHkj0N3bIYnD7kccn
/TPPZANEB8eTaa1NDGIrJcocrwExMqpkgPTiHhi75yTW0e8pldSJ7c/Oa2QnnZewdOnhPQsrfPNN
SSKucIBnaYewJ1uz7NtVaJOtmYYm/BBrp8/LGjIjVBn76CdTAMIlvyF2K2emkrwgkLrSYrYtCAXm
UnefmwDjH53MjTXxY8OBhQzabpOH8oGIk7epDp/6Qn427cdy9MdVmssHtx+uSG9cajHhHUPAO3dI
Mgcv8LoIISjJ5BLxab+gUr2mmJ2jC6iTONfVZFsQa/Rg2h6d7MfO1ZuN2zr7oMy2sL4eVGV6KBsr
ol/FbVfTBuHzdJ1o6lGalb9Ff48KpMGL7FyyA9s7YGGgGy292/g0Wj1HOqRu4ghbOHELhnRq1tTJ
IyukwG/DqXBrJhFhM4O2a5DfYoIsd5UZ0rNz0q0o+w34cn8v3XBBb0Ku6AjxXhLqtRuudaxs8H9G
lCehyWldqouB7XM5siUbJUVibG6TQLlQg/LezfInJjOHzlnFld8B0q0Eam30mJUbsG7aZhkI/xtx
Ep5GgMnSnBLhJal1rfoEDSh2i9qODqQKVYx9Btu0yYvEgs/VxuVSn4FAOrVVroOwCXaBS+MgtIw3
0rLfhq7cBXW9KTUSXCuCvJYufsAFyUvLwdJJlvTTp/KNaCTsayiZV1GpbItI1qT9Ao9KyANHWM6s
wf2M0gX98iQOifnaiCLcRLpvbA2CS9LmruMdAVmEG4IvcYn0FjqsdUyMFTbdG8G+PqakvOsaVSFw
eIrHLdLn3dTn95MobkczeSo1Q1DCbiXMSi82I2ID+HF1TBiIBRCxktglAduwkccjWNx4O/ZQ5wfD
xtKN8nNhCLBmqv1SW48+sJJsSnkhx2xvraN8U6t6WCK4XqSBvcvd9Mkc6sc+PgxF82IL+wgc7quv
hK8cel4ZxLHlpAM5UU36ddBb+L4D320MetYqEIC5EQ+1P+a35J08SB0DjhPTi0yWLe6NhUZc9Qp9
o70wSExamA18DuBB38wC7uZg3Pg3Waq/KqrSrqssJ9gjy554eJcYV5aVQSOvOA5h8KoEvHD5do/g
BTDT0oGNcnJNh7F5HIcyXiTZY5v59PYhGposAjWweJBs+TAm6W3AJTyO+gTcZBx89JjoxuLVYXy0
y5s7JQmYz2vBXiHxfSHMmolQR2ac2d/qUTsbEN1mwY5rmpjd6MNKckvaNnidasIJtAzgm3bQU94J
VRu/ZaFPFwO6VjsL0XA/msvdn2L0b+fnyuek4VsOL4QodNkcGHA2OZbhbWH7Lz0JMnjjbd4EFYs3
lSh18xc1YPrdf/NdKBCpEr99v9lK2u8aJ6gpCShL0V3lnf25g6eGyPgLfuHYhfSS7jI0tviilGNn
zuW52jxEaryf5p64CTIO8w6vJa2MkmWQDbya2CSAkTjEtDH1CcrxOMj8c8kr1Ksri2Akax4NGGq8
ViWJQflDqotpC5Uu2uikzRHNDLU1uBDY6jaZFj9Vl8MEerBQKLniyiaSaawXIeX2SFAE5QAJTHaZ
bCJ2d+KTacHHSj5hriWluXTde8ATbrPv28tqzAKvVdJbCgLhqSriZKPuFy5C6IWhjHiBO9pF5Bl1
tnZd5jokW9c+Bmm+d8KnNjKbBc/alU4Vw015TVvxVVRXdmespso2NpRMzOiRzwZOA0ubpunCFMmh
1WCXY2sIYemIr001yNW8+y+7ZnwwIVC1ksNQ4fi1VyTlZd0zEJnS5jHLq0esL3d4LB6CmEfRrCkZ
q+pNal7hcKTrfGYjRcyd1jZd8Fzq7HGUy0ARC/eIOoXBSaHyOl7H8cBti/rHyp4Xshqs9DS9tKrp
wex2ZOGYXtwXT/HoH6UbN0v6HZskMTqmh1QQefAaJc1jDhCX4sstuE8Y0arxrtIrgp0CDuFQH9km
0ckvcToRWtYcosAiQAvw79qMygfQo9aiA3q/iHoKGwV8JQgO/qMCYrXgbCDYt7EfkqPZl9lGce/L
0YVCWpXtojfVgzq37i37cTSHYRORF01E3aNJpraV+3I5n+t7gpTBNKfwtev7wXWeo2kxRT3yyYZd
JQrnPdqIXiY7fQwUqM4Qz5ZjS4cy9Elwi3hrOy2RsoHGjDYFm5M59VsW2RtNKF9kzYugFcw5p+ZV
nys2yyCdsEyeuka7kq3xrcap5alW0uMkBZMO2O5gB6wXIypRGAsy5gXRI6hjcjQB/kgVFfrOcbJb
2MOl+xBY+ZxYZOzyICXiuN9MLxSN9Uw+H3QKEMLgmD67Zbuy2GoWzZy9YMNgECXwZKBlrPEm8VJf
UFnNO3kOt3sJ1fQzMMwL0kHeLG28gK3XzzwtcMvNuIlb+SByA3B5QUE5jFQGeAA94QQKLDRFEE7M
X4THW7BBLjnJzVrX4E83dDli5RSbsmRgRyiA3bHFh+kB69s956ELV9pHLdVu2inZwkpPF/CRGUcI
LyKEnPemhqKJFwHW6r3R3IwmIvVuhU3Bxvp+QEh40SvC8b73Av9W2/Tf64n+3zRX/5/sm9Kn/t93
Ta8KVkIaMVP40YX90Wrln/zVMNXcT+jYaJgaho4aeJYX/GiYOvYnvH+zEkywsjXV5d/81TA19U80
WmeLtKMLXWOo/a+GqfbJtGwcXYyDdQ0puv13GqY/tFD/6vuTdSyQztPvn/uoP81Y6rxjEh752ZU0
zAT6v+umgmi2PMdNM94Yvoyc4K4uzMDwgspMqZkTHtKMQVkUkXPQmGEHDmDu9urTBoz/KIF8FUH/
rYtotMXscpa0/AUHXCuHsz0VKUFUaupT4ONbnhWHekDYTIJRVKv03osqp+IFEsM0154NH2Wkgr0g
86vnJKnV6i7uOeBRJOeDae0YwfgkZOaulPVri2ZyQocgtHlq0HZaRX8Tq7NUTGj8HU/8EpoBTZ7F
VLUJQQ0DgYEdYYOjOqVstLaTGB6jpa6k/1bj7NmNqvTTmwyIt+i2RuTWquFZhK9i92+Z02s5MAnL
b0kyUYuetKkAMkdFLRcOXb8cc6kITtCGdIaKPpCqVldObxvB58TmVjxNIJnR/vm6kSYPIhBSPAV2
72u3iPs48zhSL1wQZzotynbB2MnUDhrKr+DoUhaGt5HkAI/KNpdVjl+cmgZARxMqXxMnU15VHyLd
bsxj+FAax1kmD3YykhusjHZxKQhihYKsF5jnjGRw6AFQ+0z6HSfzKTw4HTxtmjoOvUbiZ+Cytks3
L3IfGJ07605Up1awR08S+Q740MZflXWdRCu3z9xxCQSe9FjEjbl2nCZTtBihU3vmUEjEhKu6jFIm
wr3b9bdKQOG4jZO+rC+BA5oZwQ05iczQLYwceNSy6ThgxAD78q5qPRLQC43yGF4Ue+mkhj4yjK5T
ZDguNcUtekSIIk3GFxrUU0ovo0kCGGYN/TpFX1VaaRrrcmZWPalkcIVrq5T8DstyMKSxNa2poVMc
CX+65oe4U+WphFBEV8ISZaNfSy0VfQJ5Z8iGdIlE2nJXVlYN9n2s0LMoloiJU/Wyi1oVcNLYNT4B
DJVBw2QLyR6pgOfy0h+cPbz3xPqzbCJiH7d86D46IpvphnuNLZZism16pc89vqSyq5YOBL4C4XNc
JK66hKGhVQgyaWH4xWKsQU6/ZJom84emKyV6AcMMcvstHGdRxELNXd/c26kmkx2tDk25ryVRvgUy
6mzUl6AS6ifVqpwJ833TETq5aLRmDB6Y22NnmwxLoeszqH4THUWmzqg8KF1Q1ZjglBYMBppV5Y6f
FWnriUGDdscsxfR3juoM/i5RhiwUBIKlXQ2OYTKiZ3cqk/qhG8yS55SiBFkJCa9N0s2Pq6EkL92Q
EBtkcr/QOiR4lMEMBzIOGe8bBCwPtBzRIdzD33GrdUJllVwHDcfWy0ioHXmiemfERxorevItVZPS
+dKhtygLJAe9lE95TYCDQeOcE/De9KuhWddlPw7X/K2GCosJc4/Ay9ETm0EroXYjHCveMGKRJHRD
l4Uu4IMXYVjXR7vNDdjYuJvsA0ZUEb6oGW+QvcSZ4F6NtjlVq1jUZCyiamkLBhq1C62NHxim/VXR
BfjFxj4LlZeRhmvzPCdVyn1lZyGhBhU550TqmhHVmwZNMdrEQ1INeAXxfnabxm5067MuKpOYAols
/DovynB4MoY+Gq40Q9Yq/jQKHrI3lZYTuwWR2fbaPLXqa7ipgc6SHTpabEWcSUDEtQR4Sk8sUZTu
Ohhgyl/3GT29a/Jd7KGHdto1cN0sYOIjGANN5M9Ab4b6sgrbrEgp0vO+o3uY4CW54o3FgUMhv5EZ
gx31cU/byzGGculWlogu24DW4XIc9ci6FxnwX05eCry/9ZgXEwaAcmi0iKAe5GchgPYRpnkjSiJA
KMRFK2/FUIfltd8T7HUYGsUdYCeYgzU84I4k0K8rQZd7Ri5JITAdwm7XadwNzmXb20RfpJPro6nG
zwhvxI3rsMdrUHU943SR0AIasizKxDIgecZ9Uw1eUmSlk5tJpyaxRweahmBxkIOr9JyU6LMRR1AJ
JzUedBo4zjcDvlg8AgwbtacmnJpkM9W2Gh0BxFrBbeWObXCthXIgxMS3pvgS9UMSU7tRv1+4ajeq
F02iltWfvBbJDcEAP1SrSCkCe1OUuSbegiGYXVIUnOZ4aNwOXkHVOtob7J3EfwOZnbdXpTXIZl/n
Yazey6DuBiIZS0mjlnITHwcVeVdoGzgM6CmmPo2CW2tic/zcNK4IH2NrrDQamYjNieNz9C9Rpr65
5YhQU8CgKVfKoGn5LWwKnayqXkhlmWQBobcgN0zifRDWE+cRFnbbr02w0K5XIm4hpEY0gQWVKGry
5sZP257G8qQMdbQP6aNPx4l4nmjfpGaY3bpdZsCzaCxVspEgvCLRTxpElADpNDnA+7JTPGKYemMP
oCZRHuOY0SCA1rIK3Uef0WKyVSkAgGFGKsAkL3GHqv0TnZUNcqWGAAM3I8gCctYgm+T2tq91IGV5
2BvFHbTfsrhQZZ77N2zajX1H+swYlF5shZl6T+KPrl0GHRKbjTkVsAyIuTEkDJyGHDnORVo/kTIF
IZKkKxmCGVqkjpOK1KuHup+ebABl4kuTOa35lA7RpO2FIHRzPSYBQiFSgAs/ORal3w575gcOLEw9
0atdEgPjcpe8E9L0C+SwLtqNhQ/n1tIyvf9q2jkk87JqFL7ZrIdfOaj8qF1SR1p+YxSaDl/ODSpL
+9L4g1F/SfvAN2Q/t3zLaU2wKpwmyMMtRuS1mzZKKdZGDAHjtimKkLCGuFG19DLl/1l0Loyg7KMV
YGsdWBX2C9RSrfDbw9giycSr3PXQ7VxB24gBUcxSTzx3rFUX+1HsuC1E1UbVfdyxDv3Gl4lhZ+6v
i0rXqUQGlZlh90IxFhrpdZ8wxckY9ya1n24m3iB0omAlKcOafJ4YFmfWJG4AHVez8pzmi55FjrbC
GqxArC9aW2ThEkCWQbsnjTlDVh63cIh4Q3Waa2p7FVyJ+RZTQgDBglA9aYe/f176N05C/z8JSCyO
Ib85CD2nr1H/3Lw7CM3/5MdByDY47pDEyzvfdHFL/PcxyNY/WbPz3MZboL/XjdifNJYVzk3VJtxI
N20kJX/pRhT1k81ITkWtqyNFQTKk6n/nIHSqf0LYNsueDD7KrAFGefb+PMRLG9hqFqme4Uybtjjk
DclHxX1cAkfwuxUjawqLLZvb+qd79JeE5Wdq0Hcx278OYPRuuTDCJ7iH/JYWxPX3F87ZX6q8b0nz
EY9oDFaqmoHMAsXkwkJCpdA1ilfy8M1zupBMGyUOFujVFnJUPbMNNon7N/2rf30iJFj0QrnF813/
+WiYY6dllF6pHt8ObbyWc5ZFYIvBYIkOzwA9JiO3GbZLdvv7e6GfiNB+XBmDBH5uC+KGfvIl0Ept
SgFqweOIsiHuqMvIHmiVFZOM53RwPvvKm6OZV1ogrjgzrXKdsE8r3XZluy/14NFmW5QMuNWSOS35
Oe6PFsg74djP39WJU+D7xxM4onhpOJaBlvf9jSGgsafqohZ0KFNHFNOjl0X6lVopXiJJt1ai1eTW
Z+wJH65MRPezsGpG95iniiZKMYJkuGpCskidEZHd96tC3qbisaDrGuJbA+tH7vI5C/dH38ZPFz71
G+Gpd+Ho96pX9hPy/xLEYtrepPajZUI5QFU7lOO1KpzjCNbq9ythvpPvHopZAAoWetacgmHQT7oT
RCWnvTrLTyJaCXTvlm0Bvn0CL1woZx7Ac5c6We1WW+lM3rhUzWShCKKVnqDxr6F1asOZr5J33C+/
Fc8MejeMQPNqer9++lKl54AB3UOljOIj2bZEiKQkh//+5p167wUALhyG/3OdU6+R03eGG5mB6k3o
hUq6pbFJ/MfU7Sc6+QHt+DztljnDMkhXC0xf97+//i+PyXx5sDl4Tk0IV9+NkD+1lpBml6MNFNID
+43xZWn1KC8kQYXW6OUViDiuThbI9vdX/e6BPl0zP1/25O7CpEtdLaZXr1+QebtQ7MkrFhzxkCjP
AiKxADYJAlgwnrGX3bmHZV4mv1wdwwwtORUNrXnyGrdibO6mwXeLwyIIkyWjy20rx+tBV1YBivwS
RRrKZCd7ir8FFuPSZto4RrPDhboWdrpVtG7fBude5R9+FXT4MO0xBEXh+37FWSyTklAF1Wualx5E
cpuGK1sR26ZqEibrF9W401TGvYoRLSeaza4QF53BLCidxUDZbe+YVzHwZNh8xucz39eHn40dHPYP
Efb4r95/NjeUAa5Jdtz5mzK+ZMWf+ZB59GY2mFeW5JMsTCg6tlhC9V10ol1OPv0KMH8ut2zG0ECX
W02vtX7OC6TrH3yXgHDQklJcQNw4uWudko44pNiGpHBw9/crFPqbfnoISh3vZbcvdKiWhnNkUd8V
Ul4Fi1BnfqSAuCagOMjMrdTzSx7Tz/petv3NNJFw9Hf3Ih4yA64FfWXKVft0vTmkVA/5lJFNDcXR
hh+TAMps3bnPFizmu2Qn+pUhzi0oetK/LHNBMYaEAHAX1cH7Lw0MgQwkrS4vqN0dMpcbNI73Mzeg
a2Jkn/ml7vYrYBcXnd3stGq67gc+hus/xOfW9kfLx8LYjUEAfaCYu+c/VynWYPomTbTJK/2aUXuz
mRvWdGX3nAO+RtEzvBSF655ZtPPvd/qYW67BzoRhH5XxvHR+erdlqpHQ0Gknj1bUkoGTUfpHCOCL
jJ3RDwZPiRjgKv06bNoz8LgP32+2alME4LEEA3PyC/dpT1OI6CxPTOFj3437Rh4n8qEhM69K2931
NCCsZmfRF54/gZD+mU35408AuNBy0FXPJoH3v3xlJY5vh/4sCu33ttMylpMbRY/uAFrt8Hbq475G
xzxfPbmRrvJ45uZ/tPhsoHYCQwaF8ncP3083P43CtMwcrj9JtDc7+aDX6bYtoMUW5crOxmtCAm5o
F3ojyNK+oD2IorjK63PfxEeLAHUShw/8otAbTr4JEVa9FuexOmMzNkYXwm4TW3tSLokxvIPteNkw
GHaRkJO7ee4enHhjvu/tc+g2z7yBYdA+eQBLWx3MrmSXUwrgmPSEfAgrovfoUe6TUkJcr3cmaSS6
7a9Gba9b5S4elTMr4aNnDyEUyBWM745xuhSdrKzVvOCLiAeAplm0Kh39gjwxxiiSaW9HouZCnMXV
nUj7v//qHAWZovG4442Zy6ufvn5AkePgKlRqKPZXc02qq8qqzoit4CwykO94ZrnNP+/0WQfWiMfA
0DiNmCfLPYy1UE8VgyI0aJdRQ0cqA2uyZyCyNhWHgCWiEM1Nrm0JcFiyv13q4GkJibs1ynMf5YTn
8+NXN8Hp8MXz0js9neZG2JiFq03eKBAkuNkiym4bMkqcJrgDynyjDuN1lxyTLie9Jd6duREfrTlm
kFifVPZDrEjvb7yWTsqYFtYEjh4tPG1pwxI7J/s6FdkBu8LXQCSXPk65RUbusqM8y7h/UTrvzKf4
4Knj0Xc46QMgFnAC3n+K2Im7kbHSiHCZnlzmmZguAUZ6SYvcWk/JzMFjIcdNjnTkzKXnX/BkJby7
9MkDXyetbGRG+doq/WouaeMiXIVWtyHzTmQGMlfzAonHVaRFF/X4UrbdsXUlJBHjCtX3vdDOdg0+
eAK5FbpKia2BWP1ewvz0LCSOngfkuP11QBrji8ZNtnUtrnK+Jvru98x9riwXlHyCcS5qdpOdoPWG
TYim1je7DRzCA6Dte9Fzth/OFuMffVm45WZaER8TmMPJl6XE/ZTZfD6EOut51kCKi8dCoiUbvlnB
yupvI51eXnd2k/jwyqBnZ5qoOrvI3l85IP8ryOucxVqHd1YSLZLWX2tKsyfT5MJ2m5WPFuNtrJuv
v18kH1WNwDRdvhYB+AwWyPsL62FkRSIV0lPw6yXoLJkyrIdyWBMJsBxja6uY8cFk/zareElTHDni
DQlrq0DE20idD/FvZTVcK3pLZ1S5MzZTx0ydY8HvP+dHu7hJH25299Nc47+9/5xMTjjxdr7kBi0w
HpP1RA6HWmlPrpp8SSYbTycqrEmTxwEtq7C7pT6eW78fLF+8YNAmETfAFTw9l0xNOSWpoIxqBfdD
zbZjgq8697e0+LeOzDwf0U3uROfK1/k7OHmQwU7NF2Qqi7Xy5EHWwI9lpUXRiGN4o4fWWn1uNHJB
XRrqlli2htzQplxOyJRcCZgRP++Zu//Bu5SW2lw+wiViazlZnkbTDL4ZljykdbCuunQ7ZMnBrZTL
dEi3ctjrCJ1YXIvaMrY55ww5RndK0J15pZ8SO+YNhaMXlTMkTbgk4uSVrheTFkLMY0OpnKWAAWhp
5irWyMnoQ5OU70l+tit8aQjIkjh4BhqPf45owJK0bJSEXRBstKZjzlJ5yNBT1X1Vcrw4OnaFpQRo
JKszJccpffKvT4xSBuoni+a0+DNpzuYJSFjPBGBfucNlY5ors62AWA/Wq5XIK2X6HCd5gH0ichda
ugmRYiYC5D0xW2TNnvkiP9gTTGhaBnfRgXpuniylGPnooLksJUwjy6EmMdzKiD4iNLjXqhGFSPUc
dB2QYuPquxbfGfOnUGL2Tzm9puKqzQlCjZr/kxXO6hI84Eh7ftmrh7jiyBgElGbgKUE/46qIRLKd
HPiHChVLxVPf8iGnoDzkKQKDINkGavZ25u58UDvRbkDzRC+dzv1pDwi4N+kRkmUeVtm2MrJLxyhv
7dw9Wj55DvfxJDLGgP011IfnmIzHuJku3cTYMZ9CoHjunTdXaqePvU5jfwZi84Y+3Y3SLvJ1N2H3
saP61opRGE7Oa9jaaJCyxfy6qQr1zHbw0SVxMHNc4X5TtJzsBi0BQEOiQ5IfBM1ym6RuurbZAJpB
2yBTAY6un/vqPygSTWBy3Hc4Jrxj5j//qSaoS7c0SDxjA9LsxzBUV9poboM23DQl53SQtVBmDoGG
xGfg7iNXPveIzkv+9DZDjIFlA7bEZZzx/gNUjjNpbc0HaHJG5kkS/DlW/ZL4A/j2yqVtIma0okMh
sCWJ2Y3VbboxRD2vHcYvv19/H+0vjIVAmM2N0F8eThSSei9HBed6uixLF4NFv89tBJYOAWTbUXU8
mkrr31/zo7YrzhALHQQHs/lbf//r65EuldRmY8Vteu9OzY3Wkj6zRBNd2W+OGS1M6iAwFXP+1+bM
tT96G83AhPk4Bkn9l6O5i80cIRO2A4ekxrfBdO6Ltt83jJN72yQk0tzaTEqYmFCJARpvq5uQtPKC
qN3RcPalcnvmA320GGcfNtQ/2+BDnexzJCYTIu5qtNLhq6h9eDfpDYTsYDOm9Y2Fv5HBNSkm2S7X
CQHFMfP76/+6ADgmMkmah4aQt5yTxw+tNqiTgPtRVN0Srkg+pReoa9Cwh1+eEzAHUbn9/RU/qKu4
JFw23rtAB3/5jVPyvwoZ65L45+ZZZ46JnXTn5tYeaB4HtQuzxLLsIJuwjT1d4ctIP1v7/lrecCLg
6WOTBIXsns7PIMqMHd4SSWPC+F+kndeO3Di0rp9IgHK4rVLFTna77bb7RrDHM8o56+n3xx6cvbtU
QgnjA8wYBnzBIkUuLq71B+BE6VEbXvu0cUWZDC8b3FhAC+vxfqJArRvfoj5xVxbhOr0RbxJk6hDT
IsfRZrciqm0IghTUIajGHUSya/UIF73XdeOjeKEBtz5O56z4XYJ2T01tEwTj5vaPuK4TgLelwyw0
cAlE8xpdBuF0kp18cLsUHkPl09WJP4eAEOpi3NWE4dvDXR89VSYp5JajzE46Lbbih7Dbxgj8k2oP
PEipjA1gN4GGlz3cYcoT/19DzYVY4I+BUCoYSo34gJPQ+fnUZOFWNvq1YLb0IR0cMgyMD2g6zgu9
uaanBnAz2qhey7atPmOnu8clKt9kJbcHJRF5K0Psl0DTIIeS+2jyvEWV+Yhc2dvtWS+dZcdghSl+
GDaVn8sFppqQCllsmkch7hBOfaom+yWw8Td+Lro3y0dMIF6t8S0cJZInWciy0gW/CiB1DuUBjMzg
1mG/B2J8jMGwarUkiLm7qfX2VRMeO+m1YPvK+Gxko/f19rSvMwhCCc0Rk1SdODpXJMt5pStNirdj
uzOH/BCRMwbx9159bbi+7HF1xgtfHJlsuLYk2PwpkBsf97Few6HOylBo9YKJsoKzlWMPjBNR93dA
S0PS8Xy2sn3s2C+ViSeOlj2r+HLdnvTCt2bWvEeYMK20eevFqjtT63OEwpDv3Mma/5x0/Z2eRK4i
GNaCJzWGP+itrUitLYQMAiYWH3SihC/PLGxl8A4HFEx716AcotEnLAt4vVq7y6DTmY3/B7OkLsId
wYqb1rxU0OUOqoPO8G4J4YY8OGEo7VrTcGOU87P0Lqdnq5Tx2g11fSerIgNWuJcR+SEzuvzCU1ZQ
ooggznT0jNrhxRwiNFvjA8makEaX8f6Wn7OQQn79B0FS5d0r2w5lByGffzm0g/ZKU+d675roKZZq
ct97zaZtg60exCvt76UtZBCGBXaA99m8r5ip4BnHFBMTSvTbHI9e9CAeZDk8IYyxj3JvF/TmsQ2G
lYzjvW5ymf2qgBVkm33kMMt5baECtqfkjoVch/6314Gqw2ivLEtUbvO3kGZAbv3UQmQlLf8QpM6X
XgHPgizJ7fOzFDRATIiYRWPiKgmZyjr09RyWrp8EhyA3Np2hPYR2s/GQGZkcKFjmWlFlcb1ReUbd
B7wGZ/by02LuWg5Zyrx7Ul+f3mxh1FvEvCPddyFP7izNLZJ25SZcSLZVlQsejXlMWthasw3VmwCR
acRDR3ZS1+48COxKffRUqOfSIRa1eSQlfN+5TzoygFCtT/99oVG4xxqGZj/Z1uxSajsLk15V6KB7
3RFZc64lINn7rPFd827otZWzuxSghEwSmRXYiqu4OGlG3VTIClM8DHZlIExJ1QdL/hqkFGVouNye
3DXmiIoywn+2ZnL10fQXOc+HnAZBOxtbWKRnTMgjdok2/N/KZP6khtuimjfGJDnOZ+jZKzf91e5F
f8zgqmfrOrL5LiH1cVjUv2hb5SCOKkXZQnjbZhiMj3pzZ/oCAtTv6Hv915m+D2nDgWJtdR6MlzM1
euQBtXLEB1LSCyEKcZDy4c7Jk8eUHkNh40uGToiL2k0K5G4NKjP3vxJfVCMa8m4XoB3unsvhEfGR
A7OnPICN7RZltx/lo+OgU1FyGW8LM4XbXP9CV/iTbR/iVHr15Pi3XqItglAjJUrjLkyGV7XzVi6o
9+fZRTATv4vUA08FbHbAEl3+rloy4544AoZHdX4HCS5A7WFsmyO+8LC+pArJEbUZXSUsTISBIMFE
20yNnjIL2u1rkByc5FuCb43dB59VR/7Lkj0kOpTmIbK0Y0gLz5O56SZH6zZ1rJ+1aDoEnnXOUn/H
fbnWv7k6PEzGQQ9MNI94mDuzCNX6kd4nDaCFOuq3LY7JU4r7Zt2jY5G4RtGvxabl8ZBKJIEU5a/Z
nmr0yhxluZLdqNEfIPbvw+lnHnwR3XLRJM2U+qR1w2OWvCRhtAMMveuBDlR1soXNjgCO/S0xlZUM
57p+KhYBlCnZDe1MpP4uv6gf4j3bDixCLL8g+SHjfxSl9/z6uxDVAbU/NH6713PtbHraQ9bvhrLd
KWAstysH7irNFL9Do4HP4xxI4zxw4xc9Ig9E87wIFfRSsF2t0wfPq38RTHcewgmT2d2h5vijbu2v
XQ3SJpHdMl0J3++qzvMNDoZBtikTgOaYn3utabteMQSWU0vu7Bxpgzy6N0Z4YtixYxzwte39Z6h/
58YvdmDwPxcm9zaFeG/sdg3kIYkHCBRIF4rmc8erf5DN594fH35Gk4f4HG2Uzl7JbObK/O/xH+wD
dyzLd40+MYa0KGCaAHGzJQy6OyR0QuNroIevVV1Tao0zhG+EKRFN2q1JZzyMHOSH9PoUkNNjZr1T
ByF5m6JdmhyrvP2VtEOIjIG1qyYvQaVN+uQgskpjYiWgXFdHgArYCpUJDgXQznlhwNeKwoZeB3oF
V7W0tH/giispxYPR4LDRxD/yTD0Vfb51hhThHfml0lexOyJmXX5ySwa+K6ADlCd4YFyegLGM8anA
yJz6nPRVbbiwUzhIbYUTX/8LkdNNG9+jPD5k4R2tjxiLhZWtLwaY/wABVyecKlSh5xmi2aFYh5A9
P2BEOwe03YQck9c/xv0rZMtdnZOrCgth8/ftga+vVfJBDj8JmiI2+zweBVatyx0TD1QdhW46kYF0
H5u/GsPnIZm6UGxWdup1AsGlIUBZlGCxn7xqczXw1roM+1QXA6a/GnW4t0v5M2aj6HjlPyAO51P/
1Bv6cTSVYGWrXUdfzJfE7UXFX6V+MXvL6QMqsFBNB7fk/eZN4a5ppwO+J2dUhxC4WEsEF3Y2U2Wa
7G7uGGN+hXt+4Y1AESdX9b3fDVeljqlxXsZoxpmAxMBJt616ioL4s9ZzaTfNb97eP29/4eX1FmAV
bJ/YWfO9XUYxZLfUGd1iKDemh0Sul9yPjfNsPOAlvqvj5pTfGUX8fHtcsXPmO5o7FSwOIju4CM7W
epQUydBQz3fbiqBNF7NRMQK3foI82N8eaXGGQF/AO/K0YrxZwo0ddIlVCE+M3gO7atXATSyn+JXp
T7k5AmxFFUNy7Tz4wdf/cXvshR0FFZ9EX+jjkqHOhva9uIHhxLn1jcQdNVr2DVmMglxXwzPdPN4e
TVzEV2sKuZ9YJYwp5lFCwigA9ik3ig6YSrAfSirkad3eOQOavLxlySQf2rW+9FKMIDzSQmALXz8c
oV0PkzIRIyL0UBJL+SuT1J+2UAYyvqGn49bFPurr7zCMj+Yguf7g7Zoe9NvQkc99VpX6CQ7LtG1l
578fZ4B2JqVkVl5R3vfFh6dILNVZq8c9cAX6GX3fPPW9ekzKR4N0vW3XqmBLiw+Ig7vVpFZBUn55
R8AEHMMho21n5f0JoBGvgofCK/a5Ix3BRm1iOTihU7CWnC1cTfSQeYDggypy1Nk5GtjNsiyxw7Cc
Pk9hc0L1zx3w0ESvRnBN7Nch8o562FCZmspPchPTPghXDvPSEQMwQ3ZGTiRO2mzyKS3B0mtkOhhV
8MVI/b8r/w0uIwT+aI8IDeqnO3Tduk1jqn/d3vNzv2IyG1F0RCMYJQqoP/MgOkbUheooYtMjftR3
GCoOw2GAdFVbj76jHRNz+BUn3quA1ntp8paXzd+D3Lhm4/CNpvugjk7oJd2bwyfBBlr5dVeFM36d
6PWDllBw+JnDVXJgTlPmsAfBmx2rAhm1+O+OC3UzAhAZrOKchtJGNSVafBnar7Kz5r25EIGEvQpv
cnp7QCBnN7hcqfVo5i2d1VR+hG/+u49p5097rvVdPEkrG2EhqpMoUFcBZSoD0J/txrLzBnTkaJ75
uvnVMJoT2gqPUqS8qZGyVjVb2vkqSBOUx0gTrmDc2MJVEL8Zq1E+FbB/Ba7TR+MVU81NjsYVMQnl
RmsbVF9BedrxWlK2cOAJsnxVYUJNo178vg/hJUJbNK0hVwNU048BVfWh0g8o/G+9sXTjenhs8r1G
W+P2jloYVcjJUymkeAWedXbSBtsObdyGBndI6ydDcXvjC37ne8fv7wb1h9fGKHo6f5CTvVPraKLw
39UmwtsZGGPZDm4Q+Q+t4t37gfQiIYtYpedGOeGjbSZAK7Mw2/zBbGELUOkmfiPuf7nGZtZ3XRXQ
S9KGcTu134fiPGWKi47XEVu6TQBp4s9SUKrdsHHgcZDuzxMGT2+1SdL4snCSpXg6eXXw0rXdTtGr
U3yqvNd2krZwGU63J7twkarUkQCZsaG5RGZHtVeqBsuinFDew4fXtLNGMb2Y7C/K1G6cGN1f3VhZ
36XAjZE3TE3BpaHAMWvdKCbyBdXQYZ+hRmdP9g+M9xKi1qoBPawaiHsRvO7wN9zqz38w2w8jz2Y7
aHIqFQgPQBSvsaF9tenQ5eUWPv9hQG8y99ZAJguRkGovuwiOKB3eeXY0wJb3zJ4Wt9H1VFHas5Gj
mDnh6GpyU2grefVCJKSmbwMiAFQBZHJ2TpGZVELZEogWw9giwrMvwXQO0ievbg+3F/J9O87SPsqA
NsxA2+ZDzntC4RAYmQqbyG3k8CAH+EBDsZt2ehQdhipEMrYazx58fuhzw71hDVtTUs+lYcAArbqj
0hb/DMW0MYrc3mH3arsor6xkKYtLT1MBRA0qR5SHL49xh8VIZowsBobhZxLiA+jzg0e5BG7wHq7o
HzyXVYEkoi0Hihijttl40YTogYAT+ZG/x3z+fpKzN+y035TqfjBpzAZ7JI+ngUfV7W+xdITpNnMZ
8JRSAcpeDqzaaWnlQUjKiVyjKEMPhI1wAsxgClmOfl/Ds7o95NKFgFUvNyGGoLS653OdcEj2HJin
Wtdv1BFITHGwMvqw49swFBRMpmMKWfP2oEvzxPeOJoquUOqd1wV8XFxGA9CKqyHcpKAni87HU6LJ
bqZ62EkPjxYf+PaQi6FKAJWoAuG0ekWgqkoUjNATY5uj7zTE0BGps0gtxZjhFZ3czSBU362KjWyv
DL20xICzwP1SZ+ehM/uqE+5zvj4hrRtN8cFswKkaoj2mb3Cyx3zt+1QGG89Y6WgsBRB6KPDlkBWg
2DiPj0XdWVHIoF0RnkXhl3QHQRvN/YMWK9uHpwPU03fS4rzuMUxt1CYaQ/VI36ogqjJjQjRU3qq1
txL1F5eSgXjxQ5EEcXh5QJKq76Nh5IAIqIAMb7Roe9wFATDLzZbF5+v530dtLS9dKrWovAL/d1z1
clwkl5Fsk3glaNF9kv+QzAa5ShtxkadR59ikQEuzuxG6b/ok+Ie3t+7iadGonsvAq67ZZ02E0Co+
OKNbdum9E/W7unHu4yi/D9pndaKxQKf19ojLh0WYmfAkXYAldF2Me3jL7dphpL1BxOeANC6aFNVT
0vunwNJOMPR3WDu+acUfpYsUr8ELiHcAUelysae4ViWrq6ga9nCoI2SyzUOBHmx8Su1k2xb9JnqA
aLry1rqmUYhtTLcG4DA8p6tCsYaUbhtkIMgKDY/ojtfoOFl4QWuZq5UPEmrDiPupD0aq/mXQrfAx
KRyS1BWdi7HNqk09egeEcB56bK3tHlMHHi/VtrBwdNAUb6+3a0zcpX0BL4nCKtsCzstsnYKyHNUE
4pFrWdOh8GXkgZBJnNBYrbJPhuWq6hoRc3FEuoYCV22JNvjll/FBsztOqyIS3vp7ZfJ2GWz6hkzA
6N4wiQEntUZbWLr6qZjj3APXiNt4dvXX2lB7gVkTO2Fe6hUewHXqWqiUBqFy9FY3weIE0UWRQX2B
Ipz3iGxdm/pe76mFh8a5bdqTU2UIBZZPxsHI4h3m1St53uL8OGGMRWsM/s7lilbN5Fhhwvwq56HC
v1hN260QZ8imp2RaA0kuRU8SSvRNhOrNFUSfanIEFYgNEwTwF5XmVBHHIvNnXatAcZ7k1NobytrF
uzSo2Jyi0U0DaX47eF6TRH5b8QUNaOmq/xxUoYulKLLx8i7PnE1a4fUIDel2CFsclvIdX/FfOdPL
hTU82o51wLDY3+7CMsZjA+xePx4ESz6LkzeIJWbqrYTqxYsCKJuoonJOrh5h0xj5RqwwbNji81Lv
Iv9XMn1RVBiDsNQhL9L16BLMEk0U44c/SKscEipdp3jC+352PLMyi6NM5iIu/uonY9/rPqHAoWgM
djLut9mwxspfWuR3Ty7KGACf5tWhIk10FR0uZgvotpLINaIjxZ2HUtbOqfR1iK3NYPxRek5tSOZV
xL4y59kj8A140D6wTGVsTpGKSjEo4zSHAhokiHS2pyhJ3hT7b4Tu/3sPmUz5w9DiOH8o2sRp3Uhj
xwpP8IHicVNzVMcROyZvl+ARJKwldXRyyIM0H0FKfxdBvbu9sa8BSCJbJ1kHNQj750owyjY6FWVv
jenLE8NoZ8NLTzy3rbdYMCzIbKuvzeR/klbZ14tpARVxQT8SUlXzpHLUqwaaGMjQ3HqM8xZ1k+Fb
1cqvZVWeAGScEfHdOrnTIYdtvK5MW0T6+TMVf2DhlKwtIYMKhcRg8oF+jN6XbMw+CXaRSP2QAvyq
FK/0c5+iYOtpv4cp3HI8f49hDR+hWtkDC1cEkVpgr95raPPsZKwDI/aaASi0QVugplOSZveY/hxL
/DpCevRFuYbBWsjlGZKUSDS7oE6Kn/Rh18mOipqrNJFgk28MwnOyRQn4Mcrq48oii+tmtshUI6GQ
iBaQfCW0kCAz6KQVlTrZgirqJTz+J4QU0U5H8sSXioM6lK6JuEHSRivreg1jJO/CVoSJ0giiaDe7
6kNHgpxVKMxS97ZlapyBnuFrd+4L+W9MR16c8Xce+qfEDp5BS31uumLv2b9uL8DiSlMEEagooXEy
O9+OGSkTVS7A10rwHUEdJ3nIu/hRl7R/bg+0uItE0xRdDZ27UfyQD5+0SW1FGkxiWK57HcbGrHjn
JAg4xm7dRJRYLHw7TACEt4edB2wBgxDpDX+Ktse825FUimp7I6rXUigfRHXDM8G9JN1Ot+JtoUSH
EeEmmRTr9rBX1+K/41p05S1kna5EilLZaG09klGLaMKdL/jyYbD1y3CjlwChMKcayxfpUAPrDyFJ
B7Wxtrnm0UP8AEwi2WBAN7meZ5urknt4kZ3WuSZGF3X+mPtCazfcxqhFGdGLecqwQEHpeDfFRHQl
3tjJZxMUwe11mH/191/BLwC9yQa7KrVVoaxKdohoRmn2OwmUcMIVgRvHqa77k1Ia+5LKy+0hr2L2
+5gQY2yTpxQvqtnMey2qnbyyOzeKw7PArI64PMX+HY2dbSIf7egr3wXXwP+agP07Lra14hjhKDtL
RqYR8eNGZcUHhCy0KdhNDS9GTUFa3HsUYn42IlS8lQ635zs/we/Dwrxik5sU0d77fR8OVu+V6FGD
2HTVyjgLOcMW+dem/hW06lpbQ8zgY7AUQ1GIgNnJSNclFjUKc61MRlRf1NTFuHYT4RWD7MKLoJzm
6u+8l+/SGNUmvXrS+vo+Lldrt/N4/e9PgPivsLeJJLNFlpq4qrSx793stx/3RzFwhZo0DKAXtf2i
Fvhh5PqDFny7vchXsfp9XEqUgFw0cnphxvoxfLFN9TCrQAX7uHNGcbrpk5LOWXIvNz8mPKZpF2xl
BBwNGtpm1eFxpG55H6yc6qVoxsvwf3/FLFrHqt0FkVr376T6dzZDOR3yuD/l+Fv5YCSEaJ+Azq3M
fnHVKU+QCpJrXwXvGM53oQ1V74roGQNEFbph1aCDu2n2eRrf0ePaBNJwkJNsZdMtTBkhaoGOpgtx
XRuRC6nuYwPQJr5om0pYroVbZNe1o2O+GBGuetpaLUgs4myXM6LAcQHhAsQ2Sz4mC0c+xQh6NxkB
VU36Q9/ypsJbyXJ2VrgWrhZHQ2HIxJ4CHMr8Ad6S/EleQddBiCIO2NkHOpod2X0pfyucNfLq4mKC
BkXPjMAIAedyF7ehWgS+T2hs1fYknjAl/rCDFW5BBSD/idypV363sfG7vX9EU+xqRRGXpPLNI5yC
0+WwSm7TwyslbgEQurFinOpc4cO1K6djKfIDqBCFZwGBfFe+/XhII0lprEk2Oxel8f07LQMFndIK
z3HEw9QAqmU02wp3nMGSVm6dxZVFpgkbQvgwVzwjb4wmHHacf4O/174JgagkT+/hrKVMNrbhEYRr
gpoLtysdDG55hD2o3837rpLjSx3gv94VrHd4yecmfLHM9gSvSWBnnT/KKoQkGu981PrgNs3K0SnZ
bO5VOFs1WrczcN0S+KwS09BouG/0QxEoByHqiW701opbEixEKPNjVlorHavFmX/4HbNrYLADDGJV
jG8FayLLvmvDt0Dx91HzbcjcPlpt+2pLO/i9rWAg9XBVB4wwNigUk1NqRMOdqAN2AAcElDvGnd34
lEtIYAfpAU8oV8hSeVXyNTbVtf29cP8C56bvLGQOrpFjXdH7BlyRzm2i8JAZ3c7D5jPIzJ2aS+6E
hZkXSbuQ7Brh4hIiEqL6tw/y0i6HpmJTDQVTwXPw8iCT0sKy6EjnLFgivtQjwMHju97KymuIZGxC
Do9BzR8MKqD0wHFEQW0ePezC18tsajtXU5qteBAGvBjsw6gxegp4+CHup5Wc6qpFzHXPk0gDI2Wg
TkkmeTnRSS1rOeq4dWhPfhpz3mLVsYzw0gj7jde9DNUXyvnbBC28xDqhwreRzeGAJgRemxhdVg92
NbmQlFZ2/VUl5P1nwVAlmwYGC37s8mfZaQouMjQ6F7OWTWCfSvWpje70rtsUBdRVXjTym2A0Ck2k
219+6cBp/zfynA+Nf6aSmCHJreiaCpJ76f/thb8C9c2nwCdVq++XhZSDD0Dr26FHb1zdwkGmhMi+
DLxfQv2o9XdCd6zteT71eFsHz974itbLpk3X6JNL9zG1JuEFxTG/aoroiR/2VYpdRdCC4EZSS4A8
QlKqymueldjb317XxeFMHYUmTrR4J11+Ua+NBrUfGlyZOMqa1G5zZNcc9bORJZuiXauHL44G5dcA
30kqP8cux36Vqi1Snm4aBQc8NLeToZ7RnwLNS/KhOM+3J7cULsReBUMr/piHC2ssc3VM2TRZR/cZ
4q3oZYzNDwgD2CtjHWygLlis1d8XTwngfxGmCJLEjcs1jdq6koxe6cB67X3txUP4JPjtBAbPXGnH
rYTC3kHWD0PtrEALFhMQg/4dZBto1Vf9htZzKhToOJ+9TN1d0Y+Rhx4c1YYp8u61t6GuXL3Rt6W9
JiKwcDxJy6mXAepE9FqewZLIb3Qtq1EC9FV8fA0JL/fgXMslAAdl09T6WTAAbn/chb3EN6UIzpNA
SGyLK/PDu9Mum9BWS2i2hlJuW5hDahXtguY+lkzX09fuvoWtBCqZmxd8GaDVeUDOfH2om8xo3Uyi
CRcADBfpRWRuhU6WdqBZtm2VZGWKi4Oia8ODC10VkvTLKVptnI4OaC/3wbKanRpSLEHZyOcpX+EE
GEnl/vftNV3aQLTE3nsZNOSoJFyOWFk4oZLZdGCKTp35S2BwA64SLcgR43qJ5JfW6g+gvf5kWMBe
tFEA/l8FW8/XO23wOTFyRwSiCy5ADV6f3A/Rq5Tc0azaiNajZf7n2j43GnqPNJAUG67Qlb6pg3WT
1NhEJAXTbKGbXXmu2ncHygenMbq3sZ91fjRdecDRa+XrLsUJ3h1C9p5bXr6KvShH21Mm83mFco1I
ZrvY4Fny6kjpDoY93DRcOLOXCBQh6qT/PfDrFFIoh1oqDLM5UlNqtEGt9JhQjAOpomVnbtg7xJQ7
FYhMvCbSs7ixqL7a8BwEU3LeVrZj34mGoOB9AqO48DET94FQw4hSpqco/g3TQgnHw9Sv8pvFjp29
/UTH3hI3jiH4xpc72hi73ofjCxs/l3aOj9vGJJw0wjPQhg09e6HnLYQARZCyUHH7g50NBhccFOAr
5j+7C6hZDKZUVexszdiKGy/sQXyRwBvBKxgTJPdwyor8HWTJNUiJiA5XM/8wtIjZHwKkKvzACyCp
rhAKDSoc/uwfPY5dRo2sclOeB/lkgrKz831LhqO1dzqcvZXpi1rn9W+gF60Bk70WER+dtix1PWWX
IUdlIhGQS9mhC/c6Itp6GILrcYP0LBAmZmSezdLGShl7Oezwbv+QpUgqhLRR/aAUT6Xyci0U+Fhd
oeetm0Td59zq9jbvxmE82s60FfLNYYnphFSsTX8hiQTnTiUAej1Vu/kDedC0OMmcpkUKUD3L21Bu
4f3+g3G3qzuYrXDs5aA5TfFaGBdZ22zZ2eoU/w0hXEBb6XK6QJticGpt60atccTL81hBIC3NL75v
HsNw07Dnf6ZmgwN6ckzltYrw0mG/GH6287QmV8rIxFYHq+SzXACOhtfhAMGTq73TP40tl1hbb0pQ
a7c/83tt/XriopMk6sNQwS8nHheOVfQ1BbMQ4EGRQfbkopwgb5Q7IYoWxui0StIe0Bru8i/9l1T6
LE1rrHCxmeY/QvR6KIbDImHXX/6IBJPHqYq81h2in7b9T5CY2zSlILEaXcQ6Xg2kCol0qjA0EWfr
bOMFHzvS0LoSn1mIw3teeK4RaFKtYCMOlcExW1nhpa2lwF5SwS5zmuaobCmrZDKSqHOdItgZg7ER
0jIwwI/daL/034etVeGorG/6KDqSv31ZGX7hRCG5giOueLM4V8Y8doy2b5JwkDGf3KH37o/Oc57X
MJxLxKnQh7Yr/iJp47Y3VwdfiCIAXMgWIDjwLJ+/JyqE1ZK4Y/CyC74HdbdvpejHEGafrdJ5Fujh
Js523eRtZCn75DnNXZo690plbfwJ43R24pg3d4GjV1utfUa0by3cXKfE1OAgmUBGEC+6q/1Q+nrf
VV5NVWqLF/HWQq80roODh19CGwSbSTe+dE325nmQXUz7C1ZG/NtfRTI9Nr70TYRfWiwrj5LrTUra
LMSWaBHB7Zu/+WSo3umgqbVb5T9agkAf9HsUifz0TbXic5TGazFgcUCwo+BURFFyTpHoR/aoowy1
kD8IlR/Wl642NgLZaGSfO3UrJOpIPtxpA9Ye2VtUGigbiRQzCo+tD5SC+3Fl1+pXB1U8Hf7vJ82v
H9rZodf3tVvUOixdc6OrLW9f5AdKY2Pjb5XW5Ymn/7OP0YT5PQpQBAHUkJjpceWXXJ8fQMNgG4DZ
U9S40kf140kpzEapEMMwNhHy1XXR4sjLr6jRXAmR9MHwtfbCHUF0vzL2dSomxtbAuIrHDP9fxsUm
m0zMStXKTbInQ/7UdvcoEij2HgdDcgPE1YL7LPxbctZo4tfHFgVqajkkntDUrwp4PuhvPZmaynWc
aGMhR1rlVMcq5t89lcIxyOcp139eme31NmRU2nVgDWg7XHmrgQEzlVpPK9cO//VWa1KQrsDCew1j
26OBbbGl48XDLvh/pIMeQQfNqbd2RzgvISL4wU5r1q6nBWwA5QFBYwe4BepyDoHUZQm+mudXLl6b
4D4oJgf9u23S0Pln8fAxCetiXCuPj+9dGuvHyuJcHwgeMKCpoFkTpq768mMjGaMaOrBugXWFDTyL
c4RMSf4mfkqK7EWnxEjOGBu8XN/zJAHtkrJVnbTrHNkA5or9HIGJ5NyYJUpOXDV9XWqVG8m0VeuX
KvmJ4DUN1nLTCFFwf9MQsr5E8U53frB7bi/DdbxmdCIiL22DADFHNqlym3hFbFduYAIso7CJmuhQ
PVpatgmBStwebCE3YjRkwLnAgHQBN7o8ftgl+8UYhjVbv3rnY+Q6nSjQa7Y/HhpcsxzlLD1UPmUN
TF715KhYyT066mvB8Do9MiAnCpACRTl6nLPfYRujnucj/MO3IJ4+SfBscyQVKgtgM4qdwmlIoAiw
jnZFCmOh4dx50g7zcOD37j8riyJyscsUih8j6kf0MyjuzDNlOzPS2It9/ISpaANF3mCBDUw0Tb7Z
/t9WEW/yEntXXovFCSd5rWo36iZaNf24Tqouf4WIJR+ean0ncf+OvD/q9n5MYhC6b934zM78UiGp
m32ubKCekuFKeoRDe72yDRfio6C+AeDAbgVFCnFYP4w+Zp4ydYpVQLGuMEZGbzTAmYs2WhoaWxVN
ZxK+vad+vb30i6PqNPFMZKeoqIk1+TBqOvpRljdG4QbhIRlQ2uHjCxEw4ehTQXCUkKytzJVu/gKO
gnILhS0GFH2sOSzJLjoJfAKxz7a+l0f/Vxi7YXB2unETVgXCY7/H4hhPzzGmY61irSz00hEEDUYp
gvsIJvL8ecL9Y/iSVnD72iDAeJcML4b+Jq4A8R4cceGVCmxOkreeRvxoIvcqlMx5tN1e+sVVYK8D
+iMKX98APaDxUIuS6h1II5p4TbfNuIXhnWyFerAAiYkLUjTy0JF3CzQyo2qtUP5eTZwfPvg1NJJ0
bqQrgajISTLTGcLKzRUdC69zAYAFIHP2qYieLNj1pne0+r/yWNqA00SN9lsc19t0fGzeTGnba9am
DF+KZAD4svalFi5vUmnh7wHqlyA1e0cOeppINhRq16ExUU9v6mHCc5j7ibS1QgFt5XssXAQiQRSE
QPIUrqLLs0ALXeoLJS/dviufYmzkyUeBFieV9Usd9b+mycDM8d87WuQIKTdRrWY8N4adFFv3aT6S
VHlUTXpl7actJIzv5GbWkKcFr4rLn5bZTSGng1q6lTYd+h43Sc6oKHxLIQXT3N/oDSScbtOba1zy
Kx0zyEiiCYp2GPBYYUJ3ObTSltY0qFNJZb/ZTC9RDoGv4CagSjsi5yYenoMuZOWirUNFQ2zWqEZf
L/BPWfG88okW1kGUaUWeANiB9+/ljxmcEaRlaRbu6A+7Pvky1cMmUdSzrY+PrU9tD/RRWGb3prFG
GL3iSbEOouOAPrNQTbiiHVX5iCVUQ3xWrcSFj4wi5DnBCSnAAAOogTBNlTGmxWLEFeAdCt1bKwdX
MzxrZrwzSTIttKrbX5JvumnS3VVlv6F6tBZUFu51IorgRZFSCl30yxUiva1ViHKF60B2oce10eoe
E3YQAfanppV2o47zjZS7cvjYmdVpHCHMhxRC8QiN6BiNurZWAV3IMi9+kbiCPlwxZjigCz7aXDEw
eh1qP1iW2Mk5c95MXj8NNCoR8MRacaxH860m+VTyP9nHkIDAC4Ln4tk938eVHKWaF3K7N9X3qfgs
4VbfvQkNvJpIMnTNVuxk8dUEFLeUEqxxyIMCyhjK2hNs6RtRlULihH0MVGl2pOTeS+NIDkq30WNu
XedrRdIbJdlj3j7hQXOSh/BV/JKxM7Zt+CZwNLaXvVsZCM6lv1ofF8dmdgVAmeUuJtCSnc6NJEYj
7IMpjznjCAQ34Ta1YbEkqkcf5IAwHLLfyOma/3SmE24KnGlWXmkLcZ7qPK8zQi/PkHk1qyX9VvqE
Uy0UhDtdpyVsbEqoHkjd7vRYc4NVntTS5cvFgjwdZWEdAqR4k3zYlbVumtKkacW747Fj/bT8eisg
uz1GUUVlbu0iQWPhvg/yva2UJ1ZzW1UrZOUFgAkcdEoAIIUxXb+KrV06VWiQOrlbyJDeo0PQRm65
GSdCKfC72nypYNjQFNjGJmmZ3u4EgFhoPHgRppPh7yJtT4rXrN02CyeWnyUYJ7iaXGvt1vQ2IZ76
nNisOTXWV6qNZwT28TnhNnSo7lGlaIrQHdqvna6+057o52zWg+7SVxK4GzalQBBcMeYrlGIGKa4K
FxPUrdY0W8lKD/VhrOJjrje7on0ugNpkuHrFWEqF9NrXPMiX3un8BNqTbBY8zrTZRlGnfCDZTwpX
V7tNlaVHkalNmNQOJeJQcMzMUOJdKu3Dqn0UdssFRIbb195CvKDMCQuTPF30E8S/f9irTk65s8jC
wpVzgURp333pB6nequMaxm3hKF4MNUs0tLyzPCthKKd9rXz/QQBuhPyx0/u7zCcgTq//dW54OND5
5BgAKaQmdjm3WG2tEepm7ooymKCBqoq0R0Ucc72V03a9imIkEf+hDgugzeVIYafLaWcZ+btNBeBM
0f+D7b2VorUDtDjSu+o6jzkoJ/MtIxVxnDdt7mYEkUBVz+ME7p/qvN6vFS8WujzMSlSQ6G8hmjU3
6Uz0Qk/qbMzdHm1N8rF68A+2kZwL4Ggel4Zo6NLL3+SWtLn95VaHnm1LcwiRnGn73K3r6p3BO+UU
3yvwcfJPY9A3tZZscsXZ+oSMlaHFNry8sJg1jBbhS4b7ljFb4bIwIqUrixzH8bLeNyPlKqvcpANw
5jsrcnaK/dg3h7jqHg3M0AWuyQ7TY5pSbcRJcuX6WggR9DMFbJs7DIj63MlBlsA39Ri0uoA1mgFd
6Sa9l8JDiyq5eFHqheQmBrIqAl5VYly92g4SxZr5clBMFkg16AQcp8utHedJY3utxyEavjgUr8uR
E8sNEsUvepgAhaU5BD2xIFr17Zp6y9Jux/9KXKViG85BOUag50WKJrVbxZxgnZSYdyrVxI3MAVv5
7uK7zicKap3ESYDlaefPJhoHTq+CxkTPmucyu16qz4LPVGP8TVVGJJIeis/V/3B2XrtxI9G6fiIC
zOGWzQ7KwZYcboixZTPnzKffX+kAZ9RsHvHMxgADGAZczWJx1Qp/UIhW9k6hIhrjDTDBxeOqGnhA
6jDBgKE8XYSRiSsAUhVQnKQP9iGbLBoHjPAVCoDPn/aiKyZWQgAAewxY8tqyRWemVldosZl7jSEf
sSZ51AO8fdQtiMJFC4hlhFoKqBAFnaFlO0QeGdaNGcuMI7PKML+KTHuXolzVy86tAMVUaIdp8Rbm
8bKwFOvSB0LlE1fxi7t9aIIyrBor9zJJvzb3RdkwIe52kSntQ1Jviba7iqNPlcY7ZJiuh7C7IYPf
h2qHE/fWtPzi3hM/BtY8cpzgL9HnOT9YUgiNzJSk3MuDRweWWE6wDnJUxN0se/r/SLHW3u3H9RbX
Xp9RqASOz8M3zyhgujafJ4gJr/Kno5zw1HyqVtO6TrZ/r2vFYCyM9k6y14qNY3aZZPHstL9BR8Af
4BQs7vxKKwoEV4njRqy7wowlz1lda+MnZZoL/MvSkzWlpzmFGlL2yuPUhzepjF5+EW+Jj659XAYx
nUYs556Tcf4a6rjOaUdxc8ZUrE0e7YWNbci33hf6xmNvLLVs+4N9mXRUdAuONi4dTbzrGECJXne8
mQ8o62sxgkIxmEbKssCpcsSd4qYu6B2gD5dhBsPBavP8H3lCEEHPv0RJ9UxgwcpWe02t1t7535Np
+p6B7p9DaWeZ4Ub//+ICFe8cV1Y6BQIYZS9ujFDxHWPOubJkydgJaFLXxT+mznqbC6zVsXj6PJSt
nzGmHqLTKXRGFut1YZPHXR9zSah85l20L1sUknFoQ9NgX3FxDAVdbs6e43zJu2Dfm+gLbcFHLy9q
nhoBLro3IP1INxfXRwQBx/RN0gZJ+imYVn59aMbZFVHcRmjIRE3Jz3I3MG6NEXkF5cvGLly0r5Bx
Y/gKNQnN30sP0yaJCgObygIMcndVokQyNpbvzkUMCM+/1/2HjiFY7WteEM6vn6992eYFV4mEDVpV
LH5JvVYZo0hF72deU//GNYbWJZk9aIkpGA6q1B9iwRWSu0MKSUkwpGjGAL3fCypj3negwZgG8SHS
/Tr11c8sMN1i+PP5b7zEYr7/RlxygU+Lg7mYgSQ0qMccQwBPtDiFlLjswDQETyI1dOIlfSfMXAVv
VzcSLG+2QsLa+UDLHAswAX8V38d5+EnnorKblj0aoxesoVzR5BTWb/HcHRLYDSrie6iPHwM/PMr2
k1Rnh893QHwGZ/kNG8AQiCySSoUgqJ3/gDZMpqQ0LH6AVu2YST7pWCdq2Dd9vszqg35cZ7HR6hQF
civWocdQzgNKTZBqBsYLg0/TMNk1Dh7ZkeukBHnRblC27tvVVy1aH4xATXyplyREDcRDGJY6cxbG
e9W+SPeddmjR+Wtt0jmayWH2Npiza2ZbTsIrwZhJFxRpiKRs8xKFWLWG3ht46lHXKgd5CE9pYngt
eUheJxu9z5Wsgvk6+spCQZOpgvgpHwp31Kcnk5BEXI/kB9GyD+icUKHxuXPd086I8o0V3y/r5Qmy
6SYJ6BsaQOrizc7+PFlhhZWOWhU7hIXpuiY7q0eYBm3FGOirSmtVzJl1Bc/iwKdxEl0LSDmoZwGF
jHSExvWNem0lxWQf/v1Ri+g/62FBAcRx8+kiNWO3a6avIZ/0iC/MO+wU+Xqn2lj0sj7lY/q46mL3
taTMjFlsRSHnrmEDOKIcn78p2ffEn1w4sG48l67dbmgNr69LJolGDx2jC3RPkicKtsBIDlTyz1wx
TiYlqKAL6AOmsAwmfP21t0M4L1uYktUYD98FyUWa/yA6Fvts1npnBhIrz8zQAzY4xyIbQwSfXNpR
YBUTxNuh3VkTaj0yxUSt7Nr4yoRS9V42wQPuQ/1kAH1ooh4BVrriDC4+Dz4XXui2eC8ffuXivah6
Gye6JgnTw3+Y6hXySR1VugToqUXgIBgi+YbqtVfqVLhZIjPzfN0FY4jMkL/3LUmAV0fpb5HdiDMr
eMpzvJEdrSVs/EQdtQp6xMyIxYf94cMtJ2iPnRHlXils3NjMGbSsnah3JiagopyOQKp0aeoJoJDw
ehEIpmnky9L48hgQ5ZG0UXf+P7ZNSFvSY2BevNi2TM9wtrOT3LNfMNg+6iZjC6CXAxklSCrxA8Wn
LWv9ATMv2a+8FP7fLHNdm+GRxqIrOHpBZe5q474ykh+tTbNykP292m58eeKXnMcgC/MnTj+GP6It
sIhBcqlVVmJqEanGLe1lT9eLg6696c4WNecyvrIQItfQnRSh1L54TZWUjyMusJFnpTKyvJ0n47gX
xuhi1gwN5t3gWxuHd+VkCGl6xke0Wni6JfnSiE27Y1KCiY+Z3UXA9iLV9PqwOgbVFLm+5b/GpX5v
R92XpM6fHNohbT6c5CrcSV+nXMH3Z4vOtxLyReMPixuaIqjMLEkkat6EY5hk/CSLYd4k75MyPE5z
+Wr3+lM6SidTTk5piFwTQjuK6jZK/Y8fBl8CVf4dqK4/0aKzt3LtlVdDOwF1Dq49cEbLSW2F5E4x
aEMEXzdyQ+wCOznbKeNzW7Weke11aWvB1TcjMK4UsbwesOfn32zXW2MX93HkEVxg/M1uZuOwSd8P
yy8zBk0U+7Q4wmMPzqm1jL0u2qOm0b+BIKfxEWgHJbizhn4r17rM6VAeNFCAF6IEyLcugnJHKSGp
hhQim1Fey43+LVbk3331rQ3yfRG3X6OqOshZcY3zaTANf8Dj/nBQRsL04DdSwZ/H3rVNEuaNwsRR
ICqWqHiQQA2Kn5ST8szJDOv7TGqOHOjWzTA4DsudXtrci0myM5VvL1VcXM1qLLtNzLQhtPMjheMW
MHQlsEF9QlybBgxSl/SCFi+OCcuAfjDyoUV/lcpozAr1vkr9VicIubRJwLed1YBGW9UNp1u9n7/r
DnY0hZLvpbi7Gmr/odGvGs1+NSmnaxkwtaRRV8N+oOeZqKCdtwD4K8cbfDcEbOHVDDBg8VL7Xh7l
PrD5zaV22+Fx31fzy6T414MKID3SfleTda1k2l9HD5/SKj1pT0h33rR1zjB+emubOt0V0xDCdDOO
G+945cDx2wA4QeSjmHnPEj5cXlHXtlmCOILX+8ptEal3z5Ws3ifB+AJJ5ZvmQH1CDQqvNU8d8V6I
ox+ZfjXI1R+kk7da4xedafp7QpIIQV1GZ6Dbzt9tigxmJDXIxs2p8xI14TMKna/CIK1pHqxau5Xj
FBF9xPxk/1lArTa2Qvzzi5vo/VyBqQPiepGAq0bqyHkZ44QgZx6iREgiMWFWsb1geJhEfy2Uc6KQ
W1OJD1MVUPckt7Xd/uqMcIu1f1n7sxN0ES2DuoMCZNHxo7kKg6QNkK1FNQEd59vebq8aM3yO5/xR
1mkBOOG9HdJ5yyfpdWMfxD9+sQ8OMyKBcSWBWNSVAVAqmQkF6n3IQ1lYxAvEaaPiDpF0BzKxEDOO
qf4aGcdc0zZewsqnAupbB18oXF0upvtYbsamlFk9fGCquiC9nYvBdXKMVOJpP0BEbDYt4leqSyp4
+giw6enp6ss+Il3uUi5QjvdGmgZCFyXJ8YLEAFoNJrdy4LFaB9HN4FSeMmnjgVeqa1YHoCSSXAt7
nUVa0umZ+X/cXB0cVlzbL2tYDlbv9h1ivt2EUVlnIrWLN4UiV//ImRCLyJn/TxuR4LLsEn0MPM3p
NQm0ySKw9k08SkZmDp7tF49AXZ6GsPVkP98Hdn2t0n0D5gng36g3bplLrBRfPYMLxgkC4kKJe/7V
08HRalmyh3eg02yTYibFvszuErq6ARYdIFr+NmH0Re3ISk3nuZ1RMzUY3oTtn7xUd1KQ7vJGjfgU
evxh49cq7X8Z2ngvRLU+/zTWTqeDPaGQmRRyQYtArkhVN9uSg69xTU1EdBii+LpHUCLFaBVdTyNO
NmLiZeuVzfmw4iJPAY6i1cAukNHSAfjSeetYNTB/24DCRTr+n5+PuxMgB+00SMZL7IDZmtIYZQgt
xrgdFqp+Xej4Z2YuHO+jYjq3OrH48xXXjv87spyJNsXKhatwG2fzoLTodgbNLw0xpD5RuNoj6J39
dfZTCUi7UvXBKoubXi+emZv9/fwHiA1cBDvA5IyGUW3BZUEWL+DD/WdL8LnVHEXNuYiuyc1uAgPw
jlWeUqs4fL7UyumhSAQ5BeMLTPFy0p9VeTOnE8rgVhHvhOICnlH7zpS8pK4ecR6ooy3U8EqND4EW
tzRyN7qE5LrnTyer4xz2I7vrwFhKGQlZ1VWe2PmuD9B0RJVdCYxTUfwKkqQlxZBeR6TZdji3uJxw
d6TbO5c4eESmRmu1c/1MN/Z1EbRuYP/575uDYA+JiGipXgz4wnzqSpRdBs/C2oKDclJ67a6i9RA0
ybVFrz1z/rMZpZjekf5TmKEooF4MiIPeySTJJPKU+nykZL6tWv26HBM38dNDqG8pQa8MMVkPaI4o
vFhyySwP5RaL37wnwdBe89g65Gp7NajtQUMZqpj6++jKGF7MbFfk8i7F11qRZHeKKLxhoG9E3bVL
751YTedciH4u/Vva0pbRu05HpJljdKiL+1R7bYL0abSvsKQAnaruK906OlL7C2OZ/17zk92QbZrv
zc4lkQDDKSMoLDKMQomvhSzHLOHXW1/pzRZR4sK7Trzjdz1qcFlk39ZiSFiOfVQ0QorYSvJHpxpv
alPf13b9Ipodkt0fVCd+jpXopI3hlVr0d2UbPBjcsHpyKNLiq9X49w0EtDZ+K+V0A2W0Et0//jh7
cecC7Qzz3B+Q0h2ifWh3Bz+KQNVKIOZR8M/jjbRSXE/LWGcLB0Fki0mwl7zOsijoU1VozWRS/I4X
9S19B+l8o/m0FlJpd4C5QEQWytAio4nrtKyaEclAum6TpTOLaZmXAsFgPPt50NhaafFykW8Is7gl
WxRcUcECc0xclA2krY2NrVuL3R+eaTkATgJqgqFkpb6Aj46i2KAgyqv1gDnorMHJn1Bu/fzhVsag
OFeIRpUov+HdLYK3npVMJhO02wR+RXTwCjXeGUp3iFXnWMEhsP+O07u+ZD4BouFurrZkXlZPDP0R
IcVLe3OpizRE5GxOjByTiMABkPRR6fbbblJr3wGA1v+7zOLEdF2Rt3gvw1Cn79yFf7rkFTwUPdRD
tDlMWslzhbYI1FLUSQFUL765OgvCvrXQyxEzDgHGtxgapZV0kLS7tp2Y5/qIjvx3PVTiEEkj2jUK
fNoL7pTToTEw9qjWRFl/o2MeK3azm7obLcp/SlHrOUG+k3r9Wu3trxsHaWV7gY4T/wBK8N8yC4AC
79d+ZPLIQlQCLgFDSkFx7VPsMrsXdJKe4/JvnaRPjTN8yyy9g6bjDtH4R5KmGzpSr6GefA9Ve6P2
WXkVpJl0lwQUDrl+8Xl/yL3QubaqfKTgThmw5c70ZEu3KbILVWx8xXbbin23qfqNu+fySAvwNCm1
gtwE9fUi4Uv8ji5MjAiV6vQH3XpVifVT/t/nhgyTYKtRF8JYQ8fk/NGMWB59Sdc74I7P3fDstMgO
yt8SfWOCd/lmWQYkLOdJ1K/LNv8kaaB9VaXzQCS4jVS7ZfGbUWw53lXl1iOtjKpEG5CYY4oyFVDb
+TMVtlIO9lyhkj3F93Jakx92t6PjI2r41lk0zgrHbaNXFeDG5wf4MsyzMJ17xAFo1aJYdr5wrlnV
6PcIAnWl75oSMKvZcfX0kG62F1f2U7iSO6QmLKMsZ/q9nKtBryJGUihX8egDCPzeFE8Mxuos2ziH
lzcKZj1IogIPFGO/JRa3LnKw4bNDjZ04sH3etAyj7EFy7e4UZRW2WVtKK2sL4gaOwAKdFaAli6+N
BrvazAkLjslPO3gYzR9B6EFUFP428evnb2ztrKiIE/NY7/QreQGR05xZx/jJbtEo/v6z9p+c7i1r
r5PkUOGeiiRb9+PzBS9DCQeSrgURHVIIMpznRySUUlJvwFCeXr1F43OHVJWMV4B/8nN44eHfxt9I
clZOiiAaiA9BE4WV+EEfYlds9G2amQFSTXHDZB5h81FglfyjNl/BRv386VZSAbQX0OWnS2vpJM2L
T6+aJKcsa6S/FHyNcyc55maElHp9MjOKuvjgj3TcDWM/G/ZNFnX3412vP/5vfgOEa7I6gWZdxpo2
k+1MDZCRCaPnob3tR/8YZvLRivyjoWbu7CQHubQO8pTc1C4zHHULILESBqBcMicUXSqUCBYHWJfo
Q9Zx3Hl1nrtV+qstX8PqeWam+fmTrr1acZi4J6iOmJWdv9pcrzWl8meUp2p7FzTZVa29KGZyyPLi
UDRfPl9spUABushLBdlC//ECZuaPeTQamYZCTW3tVKiCgfI0+qM7N09m9ZjNGgrbPwqbpkTwA+Zx
Pmf7IR/2qv1b5Q0Mp8H5oavRRsR9dyU6LxWQwSTaCqkFPqllJ6iOEsPM9Yj7K77Oe8VVgkeIEthB
fB3810a9Baripho69qe+fZmHn4F06KrvfnGHzVonP5Xd02tfZO44HszsKJetq0X3+rRZ3V1ODNg8
LgeUjQQVfpnMJYORdwmedN5ovCnF8Aw75JAFb3Zi3fjOiBxqczNDVpbs14mG4edvbiWenq29OCZD
MDWlMnFXpLmYmrZHq28Yo78obXkYIaQE6RZIZX1FpFHpIjHHXtLQfGsuq85nco3Rq1sz1KLN4EYF
8rb9rdFg/V7IG+dgfUXAvqiPING1zP+1Wrd7B/6qp4fDkXM4dy+Y3x57dJwz1D/88c/ne7oSxtnT
f9dbxLkpjuvGrFFBm1MCWq/t8LwDSTgjFx3vi7eQAcSY//P5mmt3FV1vfEBRH1LIpBahvCU3n2Hs
ciup2J5pv7JSu5L9ZGfUvyVNOwzm3pBnMC7qaWPhtdOriYpA6GgKuO95oNFTGAoSYpaeSqYrg3Qa
SxmG2N90ABxQooeV9syliaSphZnnVhNm7d1q721PUdxdQNvUJm1iutmsXsaumb7mykvofANt26b3
sbZ1dleaX0QU+p5wX9BVAuxx/rB53dtWruad15cPDpIlAz2IRvkZavu0uMrGo5/zsGa4U/vvNcOG
o5bcT9rVxo6vnS/eNfL36IaSxy52fEi0WIaA0nnW+Firyi5qIgySoeW9JqqPY5fuyeWzaaLJ3bup
L4sfBFFIQR2tdM2T3dVuAJEvmzaO/drNhkIakxd+GwPixd6k2KYGfkm2FClfRQGUxB0jdQVY7ZYy
+krfj9eAMRr8H0ouZdkDUkIpyHsmrRjR/o7+CjYBiuBxAoGUpj9zxaL1Mvl5HDZq0JVOtFgXtjBF
Ph3e92vwQ77kRGoTjQGXd9jvugIbToIHRKeTOlzl5nX3o/ttALMrjpL8k05oER1Ip5yvDkAD+To0
va3S85JNC6yBCwPEFlk++b5+fhwlSEMSOqOdp2Y3Y+AhL90VM+4D4W2ay6fIelShRjXOL9OZDz0s
59S+aZBm87EIRJS0PNibaAux4sWVS49SgcJKRbysPVrqKx1xIdIbMVsetFtzrG5H4iCubo2bx9mV
LN8HyksNTiY2MjeWsus0TV1zdjZuttV0k7Mh6lYkT9BPPt+cJlTNlJKFzQlQnAwaTw4G5nDPSZi5
edG4WDV7hpTsbO6gTqld7boMNj6JiySMLiV6xlxyQvCWqvP8J+C3zmAom1rP1nVwD6yb8ynqyU5m
QrBRRV8+r1gMMSd6EXyFuJ2cLzYFbRNU6I15eehJNNGUb07zp/KvnclV0n0DNi10LayhdUZh8sZm
v9+hZ+99sbh2vriKuXyACQlPqlx30dNXK3EFwbv2hvDLbN3N4Y6W7a5mt6UDCgSRfDfY+zJ1tfRJ
tnfzaVJjvGZ/tPGwswLXUimwfHRri13+S03CXWTHMByVE+SOgxo+lvND1X5NnKdOTt1OR7u5Ut2+
+CprmYtTxw4T510epjttLnfK9KRk+8Dap/YPvZPdilTbQANx0NwAqznsBCrXDA8QvoP+DSMr10gs
lJ9Q43G7mNnhqc0eGtBBnwfxixjOfhG8BOEcJtJFGwJXgUyK8rbF0uJFMKGESnA+eWAJGJWjDUEA
ycz952tejikhG3NHM6gnOYFxsDghqSR1cSwhByg6lALtL0SXQGi4JfhN+mVF8jNGzGQKfoTGRuG1
8rzMpnhiZuNoaDqLpfMscSansN/FERUtEEx/3fkrabpr7ZhZdMkWXEl0QBcH8mzBxYGU85rCPXIa
r+CKjmCQmy12aFCEc/4cSDha8Flg6S1E+Da2+SIGim1GI1T0e7ie5UVz1kmDnAuKZy2NyLWCm6ww
XYRpdwKQLbTlZPVvyuYbZuopAyp8QnhqHPbVVqKwuucffscit6/lsXQKjd/hz8B6MfHUkHorh34/
yYgLSSO+prNXboS8d+zacuMBgYjM3qHsWsa8qdHkKo/M1uurH23zpXZObfLVT3eT/kWyj3b3pycv
pKyJ28gzjo3v+tVeGQ9JdQSmLQhi1laT6rIO5IXQVBHAXHpG3JSL4OSUs4PaBk2j8aDUJ8s6OdON
WSNz8b08STPloZsELlRIOuZZ62n2fS17ReTa3wrt1jhaA+JUu+rNGHaO/6ylV5+fl/f67mLH/v15
76n9h6yiqPEw6CPaPnHoVfPeyA74rNWPcbqrH+oJXY7DWO1jm+/yNruVwdA0Ol/szVyc5vzqNm/c
RHNRc2/lfaiAANidAAA4w5NibcSPd1jtxQ8lVqEbCKwK/uT5PmZxnPqzwj4qk7632bUQsSgYM694
Kb7FAZx7e8yuHBkLQEvxmE/ux0G9Sp2ugGpTf0fuzsXexO38v3WcHOfyG7pa+6onhTakh8T8a8gQ
FaxTyhjVvCujihm+F8n2yR6Kk5GiSo9iHik2lgeqc8j9/ASA6MoynsgBdpL6s+1nZiHf0VJsypek
0h8jWT4Ad0uwNo269NRKyj+Yngpte1W4FL7GiVdN5k3YvcT5V9O8ikMaAMadnh3RbncT6TaUqn0H
7t2XHwP5b6c9Rhxk8B0JVtqpeJDquiDjL6z5JSySQ6rVV1oKkAfhZS6kz4+JuRZWlPfsE+gFrYJF
CDUcPxjHQuXKEL/y0PwT3FRPxnAo0YbidryJu9MM1hcqnXpSTGBtTGb2w7jTAyRedjAyKvVaaXZO
93iF+4kcJ26ooG+Vv3HA94ZxiMhm6yu+Pu1JuWt/ZoepJTbtHa7nv+atfytJ93B44nFX6+igeDR7
VONYxjdl++DbB5TR0mflvjo4j2EJyrh7havex8eNTbio98SnDOCbzFbgG5ffil5JQ6BVeutNXbHP
v3f5o41W4q/gQfrR8JV0Fpaq//h0lkYO1VNm3yj1laLv9fRUgQXp7q32yjBfw+J76hyqqIXbtmsa
Tx9Lt2R4XR2lfD8F6q7O6Q+0QDiunPBBhao9Kx75zKwfYExjkPAaGger0VwEc4MvYEuMByt+G4ab
vLsPnF32kpU/VGfYJUp1qIJ7w8euKiEEMgoCsfKg+ccR1T81CLyiewPAeBsFW+OGtY0CnQEQFSli
6vJFn3GS1cK31YFsEDIWHTk+yWAvTAjcvPkJhnjj0ltbjjEYuTbzKNpti0okyTQllqyc1nU47rnc
i848CYuDxPqrxczFki3wu7Fyv4N2gtbG+Iuh5CK7d/oklAY5bb0SMt9U/hRyLULp9vPztrXKIuKN
+HdUTB5pL4REH925ncefk1JvJSsXpTOnmswIniodjMuKPkOjLyhTAVXsXkrY/w7cn5kwOtKaVpLx
Jpu/OsFDLwjoXOPKBGlpHO4Beez1mkKu3ZqYr2WK9HPJEBG5gNWyVPR2oMjGRo54NuUtwWVQ7WsJ
FdTc/pXG38Ne9SgqA1/xKkfZ+e3T55t+2ctC+4FrhsGEYJ0Q687vGZ+k2QxjjWJ+qFyRuwmUoiDm
q/5fH5BEGiKrBpygqL98vvJKxkRjBSg5xpsI9CwPVTc4WR/HdEDtiDQYkUEVfZlEy3cm5NTizfGM
bmuSu/qwDJn4cnjLdPAWRyyZuow8Km6gDmHnGr4IVpjwCxG5qtA6FH0kPgHs19qNw732lukc0LQn
oMoGo97zfY7sYpZxCOBxk2+l8ZZK7tS8iH224q9y+2CHsLokMJQ4q0nJVld2pTZ+B+kCDEEh4MIB
x5wMc6TzjQix47tJ/5CK9g0KgUb/07CqrUddKQeg3dK6wSHzXfz5/FFLlJ/tJIYAEAO9t+rspFYH
Q5mxhX4QBLumQUXRgp2K/urnR2rt/QqTH1JPXAuYli6y8DSxnKFzrNpDaWpn9j+FKrwlMODhK8Hk
XSlH+SmEcjbWFenAIlk7W3eRLuBFrHYwJqnAkZof6rdWv1WGo2P8xHrV9Wc8c9n3KNsJHl+AVcTn
y68ETiFtxfyJeMa8fVEDtYNSDwWtRmbQ5lU76ady+OGP0dZDihO6fEi0kCimdcEzWhLB8iTKiSIt
kUJ/nbpng1ZjQgUbxrnX690B75+DiXyy2j4IbfE8CA7taLum/Pz50670XgBi8A0xu6XqpCV5frxS
CWKKMqHnZ9JWiJHn0VGXNOpvBdm63TyJpltvuLWju6NNHWZI3rAlHXsZu/gJuEQIzgeZ0XIUb/hF
YaW2XnqCSaUhmihIAFUGGTIi70Pzoiuj6zndoP5efsXnqy7SDByD6yQS8qRpmZ0wMECuAF11/QRO
+bYq88eNfb78jAXLGzAK/WUuh/fG8IdSSbGTLAsTmJ4+tvKYErt1rez6BoZfauOjsKsbXKRwRw5J
rzaW1i6OGtmmwKlAc2YGsFRBMrqxIVoxh5udaxNVrRjgFboJnZrd5iVqycL8GlyZzhGMQWQKHXFz
3nJNvkyzzn7E8rNKyqgMYyOsPVkOsKJECTcyTjJ0HhXfdX8G/7XlZXg58oBHgTQN9gmIptDHFF/6
hy2v+qrNNWWqvEop9kkAaNCUvVhrr6xK2gvxq1II80rYXBi6W6iS1w35Y5umpxADSW2Lp7xSywvm
JyqvnHQxP1yENfKeIanDsfJ6I6TRX7htH3u/UtC9OVpnQQPIkPI4QEbb6A/C+Unco0Iv2MTKDucf
L8seBmBFHbrB9oj2g6kBtHwoOmzeShckq0ef6POj8y7mfh6l+KlgpZHaR9WRft/5FmaDbU/K1KJ+
OsZ7OHoobEBYp/EgBOgdG3KmHrg1kjSq3e2DuXNT+VH4RURXefePPt93XBl2+3XssVDsruMAJRCo
DaJ7U4fhtZngCqhWV5Jdb4VXEbYufjhTLoGWoI5YqpZXOEqqvYVKap789MnmTTTuBoSgkWgVwhVm
c5xR7hz4XWm3lROvfOr0zm2Zak9IZS3vTdTwO1PSKs4dcUwkgUK+JZmNXVke1QxlBw1bwrw7mM1G
SFsL5mcrL44YXoQdc9K68qIJCx00BYQgihCOEatb+rWd8fRkofwpwoxHhcJvvX1+ZC4nXGJ6IgCz
APtX1Io6U6ultu5LTxugjolyAJBn7gyHoktOMs1EnV56m0zHBPUK4+vG6pd7z+r4hwGTEVDrJcmj
T4q8sGKVqC6Zh2Y+GY/SLPw0412c3HX+CVu9Y1P2h8+XvQxu56uKy/5DpEkbiJnmpJTMEHjL3V3z
h09EMZqrtEi8ztqAra9kv+fLLQIbsOBRKzUeclZDF7iMO4WIo+AJjx5ujyQv50zofwYJr9l/Ebil
zx93/R2/py3w2E2QUefPW8X5jIm2jNQrtWsTf1WDg5xkXpraO/jcoZG+29P2in8r0zXeWFxs5vmn
zdN/WHxRY7XRFMNOnDlgTFsUYAroK2TaneMzNM4kuiREc/Ga8Q24Thv9FGZojmPJmVdb4XElQ+an
AAeD4wCESFu2Z60Ax+O+nYRcdrIDHd7NL8XcI42Xn4ZIWK1/DbOGULgFkbqsusFJqOi8w5kCHbQ0
j2XWAqhxRhFsDqpjPf+ZQ8etAGXCE9po8a6cbEo7UU6jaSjy1fM3HVoF4qhxixYYdkNqVO+mSsem
nKlXeaSxeZ3MvzZe72Xk5oJEZoi5MMkKMmTnK5qlFVRYFBSQCsaDQR4CQfM49vcjfrjmVLvGSB+M
CXV4KHr75fPFV55WYGvpOZEOX0rWZ7WvZKABcg+zn1OZdneh76KwFOJbPRTR37H+8/l6K0eZkRIv
EqAXTKjlbCnT1TTQMjv3ZLJfeULaKKg3rvD3N7T4XIALwsFBRhf04AXmgishtnP07CR9PEwaatCx
cRfmxh2kvsOUfkMF5YSkN/RW+0WIs5qZ/SUaG3qTxS9H79+qJJgZPZm65yemFzi4g9n3gZ38SAyE
CLr5MIXOV3/of3UYw+yaKj4ZRl+7NpKMHgCXQxRLAcIb6lMf/v589y7NQTSk84HswdOmb3chQRZK
cd5ZQ5ZjSGIiGtTvVee2LGnjc6vTNxX5U6O3u1aO6Lun7mg8gvRzB/Wfjd+x8jlCHaYHRsKJIOWS
xKhhmA2VDak4CdTQ3Gan0A++1FV0bQ79TZ0+TEPv2grqxWN2K5g4IjhDlzk2ZntTUudYarPx1le3
RlBIiQ9ozNLaPP+KYjTBQd6hnjcFfDa00NORjH/KXW0gG0ClDfIZuhJM0+IcqkHhCuHGbFKPgbxp
L7dyJzO4/fe3LEpMXw/VUIH9hJYI+fZI4liEPxrUFcwwvTX99iYgOkc41NvBJt5m7QsTzBkiCf8H
uXe+D6TPSB6kUeG1yJRNWXDQ8+EwYAhUSicxuRaOTvqPIjDItrX3qyIfy8MsB1svRKRey8+QwSLH
VKHnZRqLO7sY4RLP05QDfYJMadwwaqWFn6CwZbyruZVm786mTF8DKxPEk8bxtHFK134BMVVHVVFg
OpYg5mBOlXlsCgT75AeLnoKC9pQQ8Z/QxEVmZOdj92CMwT61gqN6MvCd+PwHrH0lDq1ZugwKqdlS
aUjJ9MjQEoOoEDLE1uD248EZU7O0cfmfl6KFA3xFR+f5nWZ5/taHWipbVJVyz1flK8sOjw5i7FoT
cIttvNfL3gWCuHROhGYFtNJlD3Qu5dhqY/gzvi676WTfQym7c6y31L9pUKeUtfhx6LP/DphhVa5/
Q8HGB+3BxR3Jdc24rVXQqrPhFuvjcQ6rG4ZImXTdZdG1k9e73OmPcZ7t/Ta60yTjKuqGjUe/1KcR
bxEIvpCCgc61rK+LJLDyfoYqKY2K1+VvcWNcUQ7hfS4dcqNmkshXNj3bSnqlzckeuSdJkY+dPSME
Np+KKPv2+QFbScfgL3Oy4eoxQAI/cP7aczS/pVxGPcRpumuSDA9NHDiJ+ntHuqlxTEIszTJQCJvk
4+drXx5ulhYWjUI4hBtgEeOiqS6sclaBSXDhDApZivNoVSFSbdHj5yutnTiuO/idqO/gxCY+8w+1
RlNqAU6XjMaisLlCD+Fbbk1/sUz2uqaX3Nayo/0wF1sz3PW9/bCsdr4sk7pQToQGJHiYii5FeZ2p
yf1g1wnwg9rrnebWl4ObwdY5buPh82e+lM3iqDFOIQMVGP2Lcj421Fg1avTayvaqasurbCp+Adw/
SH7+O+ynk8Ehj+8SNfyh4MhGY++mLurb2VTcyU3Ln12RPX/+iy4zRUGVt8WVj1AOd9v5dsRpUytT
RAQNx/pamW6cDnmgFDcUWtO9XBDajY2YtvreP6wo/v7Dey+GxjCrEiCOWt2jDvtVstJXqf49+GCX
0/guqMk4rP/VF/XvosuuXTeB9ipmHrMxvQg6fJRNxylh+DsFR8kqd30UHdo4vLOdYONx1185B527
imEp18b58/ZJYlh+H4L/ScejWUC7aNrbKgNlEtn4/JjXSZYfUrXeNWWBKantWtbkaeUrmI033Ovv
qVq+aIWxEXrfNTnP73GhjMxnznCRELz80G1jTHzJh2M3GtJtEPWhm4BO9c3HoHTKXZk3+XGOgIoU
qNuTdkWVc1X5tzVcL0cNvLkOvkXB/zD3Zb2RItvWf+Wo3+kLwXx1+zyQA+lMz2PZL8iusglmggCC
iF//LXyqu53YmXxd0pWu1CW1pwyIccfea3Bgbx5VLa6v1R1XnQM3p/wEal8/VKotJOEXoBAdn65f
xIPvgs4o1Y0oe7gw7PemxzILRvKo1fvAHg/eXd0FrRfGwN26BYo74qUe2nPXgGbjLoO5ZYoCbU79
l5mn+Hy323+KyblFs7YCFRX3KzC3Vhiv4Bu/imywXDLQqqAt6yZqlVr5uR6nczvIVxv0mKkADxcV
Deg573dA5g5ezipYAbCAV02Yx/Zbp0sUKOPqIu7yE2H6a6F7Kz3mSFoMD5Hur6mx0fidYYLCVs7s
H1/up+PRCePpUdJ7mg0ejJID/Q4l2yYH3A6N5RlgzqSgIYuxe/n1bd74l6LzKIou9J+y58bUGFQI
IIXiwcp1eieUVuI7tEMoFusybDxdC6yab5Xdrv2Mn5teRWdiha+2S2gRGEgjj7aZU9k4ogvXbDwT
ta3BvIBR17pyupvIts/gGbjRpLzmcXlyfLKNkf10oX5scnIiAy9iuhJZfuirYu2ldN0ZxSIu3RWU
TNZQPZrp0i+ScmO6EXzq0aDXx1Vjf4Kh8D3U3DeQhY/tE4h6BwoCvnpv7CgCaqDHmmXGqwDuMG8N
LI4zmQOERsXcdd/6fNmCZDsqDKDPYqZ/qiu2phQFgXPJ0obmZW52oaulZ30FELVwkk1u4vLVFYjL
8vuuTTZpTR+l2T0gnQr/SFT/qGZ8ZzqS5QnKYVFjsWXGcsDfPXXv5mztmq0HX4HkW2p/GwiQRHW3
7qX4VpoD+MiFByyoJU9rF0A0l9PbPE9NoJRKVHyG5jRNrTAvxMKs841d25dQNR6C44P+Wc0K1JYx
4Y+TGafGJxG5CG6AQgz5mBKgT2eJcu+9tAgd7kMCXfe6wI0Ab/PkY9q3OyMWm6wjq57EJ5zmCrhv
iy/S67otIAKDqCoy2GJTiHijD2ImXvy8IQO+oI9cEwwURml6vEWJqomWGelSmjLkOoeqVHatqHmR
lw3oxzr/Vr5oBlvRInuLJXtxzPhZwmpJJXPmHp/W5vgkUEbAsYCYGUHs/sRN8q61vBpP4gp/yZru
pDXJBXSRA71jC6ayLY+imVP009ocmwS7E8c6bjE4k/abJFFE+75002UE7gfuA1HVrIu+XWdeunH8
ub7+6gWBUBnJpJA1BNh+v7WUeKpMej1dZsZTgQLowFpUHe/99qJ/Fu1MSm88R/a2Hbwa1F1w0KCp
ERuz31gPqWqWMKgcm+TeUjFs4tpAq/jq+Dz/fHyMzaDEAcUuvBUsYfeb4bYwbFh/ZUvp8m3WtkBy
AvIEhqeZ99clvNVSAq6Pys64YdzMtP3pKEXbqAjiBbGT4wo6iX0b2uqskICgUhPOx6ncpSTbDrn7
LSmNC9suzjxQV3Ab2snKW2gjVtzMztjQX+CWuqFuhAon7ebW05cPhXof0qgwyUB0tt8hpC/iRuM0
W+Zpvk34uQSYQu+hRtp5qzQC0Ul1J2XETqXlB74mgtxHJlQOl7muQC6RNZBr7oxozecyydhRQPhh
iuOyhvN2/5lcXuTU0TQ4UOt8lTrNqUaG0DNRFaDOpQKl0430Be7x0O1XOyhQzWXePs9F5JWheAZ+
IxLaOAz32y9rw8ZVsU6XAwrMlapXWnRpC31mLn7ueXAGRhY+ghkQGc1JK4P07ZoMqGXr9X1XX9ce
bqHqDIY465l59+loQ1oDOAbswgDNAJozmXd6o1kUqoQJrA6roEGVudDuGxEFHqxIQHlvV+5lG9GZ
Vj9vHmh0FEe2caaPTlb7fVgZfWpXupssSwcgcc5HFcxA14oNlMF2heUGejQTK439tb+DoEUwa4AM
Bcn+U1ZblmaiV3GC/Zipk7F4q5H6ikRqXTjJWdFHM0fmF1sJwE6IO3ChwXr+xIDn0DKs7DxKAXsf
ryRQmnf0HTzSLplwVxJLqPXZyreaGBgJ+35mTMclMH1ZaKmOIvhjOWtqEqagPtlljZNCfzBaFgCt
W5F+oWeoXjN1Sj0CCDNfW6baJSQLFOuApOyymXX66WaNeTWqDYDfg7n1iQesJ30ZlzqegUoWNDjw
pNfdeLlz7ibeCm4/L5k/XGXNTMD4Vasgz+EmMuJn0fj+xMob/EBvcAaCegS+jQrYQB5gBnfTUm9Z
U/2yKNR9H70d7/AvW7URIMHN1vts0ll1xKTYM9IlL9/sqFkl5XBvkOEqLTz4/Q7XsEM+p7P0iy8G
GZhYbA04rz5TxigwqLYXoYO7xlsbub8cenXv4SJaaBhYq7tz05fjr/kZCYEDalSxBejKAZdnehxQ
P0PYzQDiQe52m3X+GXSd0/HcgbKDdWK2/a3UeShA8Ymzt15HDGJQcVU2v3AGQE/dwMs7KNPiiSbX
AkhZFrRNwREsoOlk6cNVo5wfTpWdaaa4or0OK2PrHJP9bjDS58GfM+n64gxC+86IpEeaFrnRye5M
PI64SCC6U1m9sG21sKsNpG/WfcCiKKxrOE5CXtiBOxiQrnNby/hyk9WNWGj0C0Uh6nOBrvD9tAF9
FpEXohSRDVd1durDBDJx8jMjNi+MxFsXhC7bzl1hXZ7pEQ+gw7HW6JyixpcTYqx9YNrj6vvJLsjW
7NqllUS8rcsNNAfLmm6QdjonEBtuTH6SdTpged6Kluw0rvx7BTBxjdvi8Xn5mYeNeekCbIlVAJ1t
nGP7q55TqMfHdNT7Vs3KzOUlbPKWNTQRR6/eLJEbXqibLHIeTeYBVdyzdePsam9hsnhpVbDZ0L/b
uf5kkRJK/ba5yPARnVIze9N7kX06cAjOwUEerRpw+u0/pmRJAe22iC4d5l+wxL5KCnHJiXPex8M5
BWoxEyQGmp0u7dLQYdRpw9YehZCg8pvvHteBSql2CB7h81nzi16rz0VSX6dFeVb6fA1XnZUcMNoX
fhtda0b1anWRG0hZ7AwHEiwekK8FtW4dnLkrrcvOS8KQqELpykv8OUu9Lw541EehZ4+SAeDc01c1
kFetnRZWBCMOtBKAFcdsZcPTqmnAkU+CFqDj45PgiwMexyw4J1CD88E8mcQxMRwDytLDjbyrXmWV
XTnYmViTXuM2cSmUO5MH+VymGaccaNXwNgJ5Fipe+2OZWyLLQJmF8UZsXvU5f3b9YdmqblOZPYT6
wUBLOytsQdGIYWFXyfJ2aAnYC8wAQxnSqBlmZgOvjOOd8MVBhKw5nmZkwSDymHRCUkVV6rmwA8kM
DfPnKSvqrVY0q45B/atvVhHIg80cCevL5QeWBCQAkSEZb9/7fUE0mjcDbHKWPBFbrY7eIHwN2GXx
rS+cBqMunzpTBWRwto1XrNtoWLTUWRXwWojbbjP+MzMLnGdGnBFSCLQBKrUVnK+05fHuMccnma5A
JEuRwsHDflYAEmXLKRKHybKX57orLj3UhP00ahaRNPSdmT8hg3nnsZaftSwCi7Lx76QLQczGBvum
80FTjTXoyGb10vVvB9XRFe20CMCWBL+jg3lUueCJJyZ4Vhp05ktvFLqEB0MWmcXWVynoka364RZy
LUuyqdjD8ff7atX5oBWMcsMA2k+ZxizJGgPayFgDeDeKo2FpZ+rBKor7rKt2YHrjsBTO+nijX4W6
qA3+3eokEwD7dmbyakiWoLbDXOsSwvNbIPWioV4IH4IXcHZ065m99Ksz8GObkymXaiqF+hREI6Se
nyWZhgxOPBPAjiv401yxkUYZw1hEPJNDBXrynHkxXsuAeElMjKeqLRZeVF5HbfPPDjCkqyBhBw1C
8POQYAO4ZNJWU5ECwNJyDCAjbA/irCibG6U1DywVZ6JSpzAJ3w6xv9W8+rIX7No2yIVJqoU0b1Cp
C4gga8janxRefZZa5JQMdGsYwMP/o6H++Zz+u5Q6gnpUSvdXumPnmouaB0IPeZZYW8N7aZotc086
+7VDYR5HG+1vj7f57g7z9zh8bnNyapp1rA3d2KZeYkdP6vOyskP/e15Va13rz4DRg6tMTcpdbtFV
kjPUw+tzqq6VcTagoEZy+DxExjqrwJ1LzhooOHDrzc4IRLSGS0CWZx73i3NoLJdDzgEyiNAKngxl
yZsu0yTSA0o2p5IOVzLSdo0oMxCyc2+lanXpEeatWaM/W7F/YUIZx7SDLM/WXTVsfLO+NuEzA2sw
Yq7goXJFXZYsWOX3K70iYcOr+2bbQxYjXcL4y8Q7H3+B/T0E3Q1KPMoJwM+NvoTW9AipSikla5EP
SBAz3CTaDUy+IFdgLBAFLrzUXR5vzh6Hb294J+2NR9qHCmxfRnY9eBEy6QUHm1jdAQx/KuIamW8A
BInGgMdVO10lZeBHwO2XVX/t1NAIiKAPkMB4LNbj616nVyaSMlAtDtP4TnRyOUCTZzReSGF/11Eg
8CgFLkkuYbznqn4Vmf3Oq2EFkoICoAjQYt5NPDxIt3lwBvqYnretvuw0ESZx/iis9rxwWmNZcQiZ
OHp/2wsrgrM8ru+8bJ47sC66Bk6ihbMtkMHoOZ627+YEKK1PYwNVcwS48IwElhKR1SToUFB0AQ3f
T5Z+6a9rRtduIpbgVkDkaVG6F+io1aB6kNibXU2NU2pa57ctICqdqC+EDn/40u3ubF3CVLm4GuIe
RPYIwrTIC1ATLGbnpo7lRQrf16QJrDXMtxedgeQnSjxyeJMI4AptR7XyjLbNzojKMxN+cFL6O9go
LQ2mL3nthqw66eEyAMLmRkhjLclmMOVMMmd/a/7PlgBp5XdICkA50xScNaRW52uYM7ECbjaGmqC8
KvQfXvfj+OScFD5+7j1Yy2OBd9SymhxtJvzD+owga6Q4+DRby3AXFJZFbsnXtZ5c+/JUEu+ihX1L
4/k3jpY9+eCRPw3eudYv8yKHl4a5ZZFnBpUJHRphAKU456YxKXr8+ZCIe3HiQWljmvdnWWs5asiQ
aQEEX0/bB4ezmyJHBnaA9LMVgVfi5IHVnUtoeQKxXWbrSK/PI43NcDTe80p7axncXJgLI/xAMhGG
IpP8ObBgcVlFOMYYGy41i605ar12fSOs+rXQ7V3tW+dWGZ+4YA9IaQYjhQPkrtAU3knRmWdd+5Sr
+0o00Bpwz01pPMAqppNkYfTdtrdaaDGSHWJ/3CJakO87aANlqEQ+6ZX9SMzuUs/ihRMXC3PwQc6I
Qy+WG9I451aSBwphOdOWlffYiAXXQGo1tJXdwRshq7e2zJfj10C1r4ziXvM0uE4bKyKQL4zXZlND
CLJbGtARA1AoNHl2pTfNNevY1cguU8J9JKq/jAV9jGV+U6UQTTDFk9/P3To+bZZjB2OLhuvWaM04
LTF7VhY10sFZyISCHfqpry0U4KaiW5nsNAEVulKXaQGBilu9gohO+Z9191/fh/+OX6vL/wwl//f/
4OvvVS2bJKbt5Mt/nyXfm4pXb+3/jH/216/t/9G/w9fq/Ll45Ud/6bYq8N/0V/Y+Fq3/fLrlc/u8
98WqbJNWXnWvjbx+5V3evj8C3mP8zf/fH/7r9f1TbmX9+sdv36uubMdPi5Oq/O3nj05+/PEbjvKx
BP1h8xjb+PkL43v+8dsJz5//dUOTrGqfv/7b12fe/vEbcuy/49aIehlyFSiqjiwP8frnT2CYNKrh
uhjg90x8WTUt/eM3y/x9TPWguAfPk5EXjj/iVffzR5gRIEHCbtKCozmwuH/2w954/j2+/yq74rKC
mBT/4zfkbvaOY6huA96JwA56YTZQiIDk7B/HDonyKi4TdSdrduGTV0uSbUPLq7Qxvqea/iBc9T21
zZ3hxWt82g43URcGT/KB50g4SHlDUhpWlQEzY/vMgKjVIoWyaq+hakyvI9Wv4xbXglKA55DcZ5Vy
FhDo8pYGJQsnAsq9T4dVX3X+glfxCWzlbmSTXfmivNfTBleJfOkHLpNPMOPelV50KxMgrQtHw5Gm
YHjp8YfOc1CNr177DFjgNIWmmN36t2Zq3IyJ8MTRNnCt40HFGjCY+kfNIw+G8C661jwdiHsCoPFt
5Wq34NZeREWHGn2yYRCL6Txt0wzFI/jxL2Xll4s6/45YTwSURMmiyJB0EDQL7Bxb1znzG6ABnOY2
GyJgo+HcZ0MVHkUNshV93i5Yc926xk1VJlFAh+yxEOkKHm1XQ0JPZISzuAWmG5fny9gYbpBPQwLd
gFyazc2l6LGPOUK7g7KZgLtj3XkXFr7PbTjJZKS91ri2SQ2+FoV7XyXqJUvHgLe+6rA7oUgLSRNK
1pYVbfwan8sbqJYIS9ww3oQk7e41RaAQF70RUV3nxginHqKbQvRnTi5h1D6WvXpZrAqCMrZX6evM
Sp8snS30Bnkq6Pfgu1GSQw2RIYxIiyvitnbAWLEYJLuHRmMRoIC9kY6LVirokGr1tkV1xIbnONgN
LkQ6+w2BPskiSrCJe1xkgdBUmFLjgsG51e9zuM1mixrCQp16cXITQm+0gHCcy3Gbr06HGOwtaBxz
aA2z+zRWD8KMoHClXTi5vsvTCKB8zdh0th9AL+S7XUEn1BssFhjQUIcWSnNtdM6t7nfnmn2bt/VZ
pTjcTQNee5dJnDyWRmaM4IvXmOENfW+d+tB4jLziVRVNDNF/9dwgl+G4EJMZqh33q3xB8jpf2KIN
RWvJNUSKHmA/cdoW1jbTCDQk4kt0bgBGSZi7mh/YpvbWUR7mlbqJLRuKjRDlXeZcS1bMey4JZOE0
XBNrwPOWdqStWC7g4FGumaFtjF5/6HN2nxn2ie1W9zCTvILq85kk5bVRwVhcVMV97ga+MVwRKJMt
NU3hBlmErZdfxpW5VEmbL6DxEQVufVP1NWBsQBUsqQVDnRw6p16TQ3Yj2ugZTk9qwd2WAmnAy3rJ
NGgaGP15ZmAGNWSn0ewKOrsrT1oL16SbCDOrY81r72WbzDNWyZpKcopLag78iHeVGCB6jIOBNBX8
aVawsQGrumnD3mXhHSxkT2krILPZRbgywXMYK/9RS9sQzwsOinwjBg97om3gp7jR4aCW8PQxqvUn
0dUrT5DTTuRXhhwQkokc4RjgOiVrTpmwvtfwBucJpAB8+wQolfcHjSsYKAj3BICYt4xaWzd3T5q8
Oy3q+JsljFPLpy+QTbtFcLore+ulT+RdRPOVZeZBDrPZ8RrHs+FGZ9rGTlHX9DDFUGl90YS3Zcjr
6mR4qoT31pfahWDmFj4iO2uMgNRtWjknmS2f6piGjSy2Q012tqctJWxDXOQgPhxTP4+Aj1v+JHz8
ueOD+ffuBDN62+zv+GByJHYscPHqRidpINMvIlZ/gyJhvfAQyuGNv4uhPE1dZ62i8jQSdGuDcZ8W
8MKZTyZNrs/v5w90QsFFBKMD5fVJhqHwmWCsafQ7PZXVYhhhlLa+MONIC+rM3rAe/nkkP+XVmvLo
Iq2Lp8KId7WMtlVjXhVRdyl0WHoDo//eTf8Loc/BAOn/YGCDG/6H2fIpqDl7hjZa8vwxFHr/i5+h
jOH/TlxwInD1gKYpyq5/hjK+/zvgBIj/QeAyAdwbgdw/Qxn397FQBMQB8tTIMBhjSelnKKP/jugH
9UUY1o2Q+JFy8E9imf1IRgN3DU5DyKeN3/+QUCjKIikwzXiItOQV0i1LCxE9ZtxMLL4/Uf/++El+
B+dAC44obcPBAZsPuo2NqW8N/1bX07UfFTNJyPHT/r5R/d3KeBH48BKVTlEzBgsWsGc7hADxmub+
5Yeh/GLh7ycT/v7oyQrL4MBrCdG1ISe3UWesePaad5dOPeyUe6538UzO8NAwTK7OriVjTh3Whg76
KCqAuVMKHN651Ol+KuDvt5hcNX2KMjQ18fERw5kBbcRcP/MFJPkrTOf/moTIH/fHA88/9VjznRyB
clG1oa/YUgPRkZiwVNK75fGPP/D805ucpFbkem2NWYqIdw3+SRrgUhCvEx86h66LjPbxdiYQ+786
aip73CvARGq/QVl+QU9SgrrEsvxRPmarZDUE1hKH56I7jb53MNhxcCoFqB0vaSACdzmnN3uoJ8cu
+DCXizqCl0PDecgorL81/uhCABXlsvD4Gx7qycl6p35SggjJeGhbbYOYM75gDtIcfDC+dVk3s2gO
NTJZ9VR0uQRpm4e63y9iSHBFSg9iArxF9ouvMVnxPKYxYvsOQQzVV5JR8FjjjSh10M/i1fGeeofB
frGrTA9XrfDMoazQVXWrETdoZBxvbJV6VWAObrTrmUEQ7aTWBUof6YYzlS97Q0+WqLSoLQeUDvch
mGt+67zBe4yNrlsIlekLvy70bcqLeFhkSe0+SyH9Gx/GDWsNvvN3Oq/ahZ/wILchHTIYSIsos9WW
MW6g64ZlOXKsWgJ4oRfzRa/l5ASkKwYpEdBSwAxpgSKANuygqWKh9BJVc9r0F7Hp0y3CluFHktse
2LYe79IgrYl7q4FleWpGPD3jg8aygFGH36Oepy5ZYZX3x/vywISYsuIYt0mpBqSbCQL0zPMWrbhL
Kzdg/B9Vuv5at+8K2x9WTWdKN3NJDm96o2oWBs9QRZTFDINlTK5/MRGm1WtVdxGIlCUPIan/w0/o
Ky3VWdUkr5nmPvec30WIpi2/vvulzprSe/Q+g6F9jz0IKP4FHV6H9tW0rnJnDgNwYDCmeccqt0tK
OXaYJnqB33NYRudUrxeA9s0EyweOY2fsxw+DwQujaMwIixPuhddOUp5BOHtuUR4Yisn2xR3l+UOP
g0B1cAbRjIVvbPJ6Tl3vQM+8i8h+eHCqSq/sKFa8Z8Qr11UBTjUkUCA8qv2MkPdygx8PykN9M9m4
Bt6kqutTbI0sYrsqjpK1Bkz9zDKYQK7+XgeTcIVoZd3lLMZUVcpZVaUDfoTrRChxsxiJz6pa9L4u
tw6UAXZG35ihlXAXqA/mzJyg40B8tVYmgUwmnWZA2oDDGAoSD267AQ59pSr/1+IMZxLIgEEM9jbw
PGFhR9DWqR4aGn3XqT5DDjgwOvZk5qa8Li03lzyMnWrVdwCfePnMojgQCU8R68BIK9XaAhtFSheR
uwDcb1ReJhDQVe6c5sCh5x8b/zCBCz4g9ZVhnx16FmTOaZPOdMyBlWGP3//wwVGhZ10+frBTkl2L
HNwwhHEKyUtzZt4c6p7Jwq4H0yqkWfAQWkmnpd2eVH18PSjtqcvLU4u6MwvkUAeN3//wHrDJVjZl
mJ6sgK3kEDe3tBLVrwXx78XbDx9uxBpOazfjYcadM12VN0PT4tbDypnN79AgTBZ3HjOSWhJ9BHjY
qUu6XdTQdNEX8kI02c3xw+fA+p0Kh+VVmnfUx0EaVS8M6Bw1POLmMNNBh15gunrNuhaVjoPU8MGI
iEmY0PJSIk4C5e/0+PMfGOCpKV/dw02Zd1hmCGhQel6Uhpzp/QM9815u/jC60ksJcwscDiQB5cTY
YayDTqUzXXPouScrFyDtHIJi6JpmZOV5bQnCmPPjeJ9MCrR/nQpTl1XYa0M808CjtyIraKDbkFfs
KzgHtxQaCdpAgAfgef4S5RzZxqbQN9DDEEsN2JuNpVR/g1KL/iy9Pt61KYdYfh87WxU7MaxsvSKE
lnG/U1ZMTrmdqm3iww/x+JMfmDBTyrBMQNd1bGz3vDRQamxWqV4+9xJVRNK2v7a1jXmZj1tC14iG
RFK1YSkfNOeZGmoldD8oWm9m4hx6icmRn5GBKNdDQluL8iBrzp145F6mKy+dq/QfmpqTjaEcIHmQ
mniFSCTet7KtjG3rlP41OJjx2/GRODQ/J+f60KFKFxVooqU9auW2xfxn0xdzEp2H+miyM5S+l1tG
liHp7+56Y9RlgekREhRlmq1/6QXG+uTHYeaOaIx8QAocSkc3RW0vU31Ogu/Aw09JQQ1yrxlVSHI5
GgtYce5E5UIZWBzI5R9/+AMDPK0zWp0hYgjeYwpxYAFotMTJArbAHEL9wOE71TvzyqoUfZm0IWte
DDEEsn00hwL2Z9+Ee/trbzC+2Yfdk8Pfmfd1jTzaoC+djq+KtLpUFps5tg6k6abCPkpLepO3RRtm
mZAPUZEZm6jJ/Hu4qaSbugXEAGI8xmnsV/3MQXNo0CerOiV90ntVhEg7pi9ODIEyJ7Jh8RxDN5gZ
cyfmoZGZrGyjoyYMLYG7K1GAhY4nKg7PTu3D/QsWDcPMqxxY2+ZkbUd+7ClJfMQVpJFB05ZPPiB4
MwfboX6arOy6TPKCteinpLrvrfueR5uhe1KzInMHPn9q3ThUUHkCdQyBI4Ust26VIWn4RZQnJ8wQ
vxacknHWfZi8oHxVVlSOo9B+IzieJUBgnX7J1RvMomeW+IFBeJfB/dCGk8dRW+toA0n4GhXw7oW6
cwpBB7aPKebJVEJzxPj8aXVBHX8RS7nw9W/HV/aBKfqOSP3w4LQUTmH52JsgmX1SQ+VUGPcekHaJ
7Sxi8+7XGhl77UMjedobjvCRwLbdOjTLOvQK9dIMDYQu+/JZKPMXY3gyWdagEw+QByY8lCJaejSB
8Vy+JEBtHH+PQ6M8Wc9uWw6K6yi3gK6Csqg4qUg0M0kPDfJkFSMdSmXVIhPVagBbQhKL2c2qLqzl
8Sc/lFqY6mdovd8zU9dxN87a9FuPuvkyzRsXKreM3FgxsGmNgiktHVL/0shTvi1SDI8JDbSZFXIg
DTf1j9Tq3q8T2GqEJqzfn6G0k0HDuAgtaB7CdXdOWuzACE3V1CRNag0GS21ouZW3JV3vL7tIkJle
PDBI0/KxLZwu1yjGfxDlrkidt6zUbpjbXR8fpEMPP26SH5aJDz9op5UK2f2YnAtc2pesls7Msx9Y
6O9a5x8+HPQrW/oOkiNeCqSq+Q3nRlBRXN5IB1DInLHzgf18yk4zREd8WXsMbKAsWjm4Sq/ywoWR
oNDaHyzu51guE1beX5ei9+9/eB0lciJTlbCQ2uykAgqFaGDlSX0n4WSdDvbKT/IHF+5XBao9fZYG
qmu++WxmQ3uPTL5IlL1ruXxoPrNErkimWKi3GYMUHclSM9Cbnq78ygfYmFqVZQddEdtnplX7NCgJ
fL+ZXQOJDezbt9yzoX+qa95bBNLaAn595LKDG/tFwYA4krrebjGVcZUscoSLWdzC6rF/6i2TnaRJ
or3JtNHSIEmJv9JUM9wD224GvdPra3iiOvcxgWGbJ3x1XzNCQ10W0Zwf8HhqfvXmk42qbGyg2yBC
H6IwjCeomjtZym0EOH8ps0slhrOaVr92uZtqVNTAYDPIMDRhkrTOijjaG5yYr3LXeAM6/On4ojuw
LqYKzBFpFTgAtAkHOxEBq7EbWTZsUoucbHINqDNhAAd/vK33jeKLzpu6yPmYN5aX6GWoxS8pIcBS
AZUPWFesW1uKuz2Jk0Bi6AouRopzQH13IQYkLOJ0qeUwPrMhM2HxmS3hwHb2SXUWddmyTkQZxh7A
/bHZZstSgwKIIPnsuXOoeyd7Wpe6lHawfAyLotVWyZAbG+mTOoDkqnnJBwGf4C5uVhzSDEt47LlQ
4dXVpq9zdwUTx2xtitIOszyHzimAwg+E4P984bjh8RE51AXj9z+sY6/rZKOElYcp17pFDbtwVLWG
DGqEypw5+A71wLjbf2gC9wpWADKVoyxBasiGRDXkD11pJnewees3FoQuxbLrbGNmVA9VwfVJEJRL
w9D8shahFbePMamvOwmQnnmLUP7E6fOwYeWFKeAeWPN1WVmrGh4GKunWxI3fYJizMAlUbXUAIJkJ
s1odFrEuNp1s0UEDRBN5aLNsZn0f6ppJPEUhyMHL3jNQbqigcWxsyrQ8ETU9dQrjtsSmd3yQDzUz
2bIiSHw4DrQ1kftzTWQvteIs1VrQRLzWXTDgd2BRb7Rk9WutTa5MBakzLlOdhGltDmedqdFzOHfU
p4Xh2Kdu6ULTTxPuMFPdHGfR5x0FhJn92WUDWQrkhkfCAcHdBgaij15SezPjM8HN/XnKfiJINXkb
1ZqemmFf+e6GAhSw6WIN7LeUmcbC0vR40yH9cAO4ahIOJim3VIM5OIxKtFUeldGK1JEfIJkOs8zj
vfv18QNb0/33bVU7lJJ3JjweUT6MT3WivUUcc1SKhZHm31CW+7WGJhuXyfUyxmowUYtLz53qBgK0
C9sCn72H+Sdyq+/+2ceb+np+Qu5n/51sA4otfhubocjKdeLaq6Ky1wZuLp7fng/VTJ7gUCuTfYgX
UZOb1CFhRFNk1q1BW+jKqUCcSR9N2r0Io41mlsChSTnZgUyibIgSWiS06poGia/H0Iok6+O9dejD
J5tGmyC5TVtKQpOlyXUeq3TnA6Hwi7002SuoZ/BWK1DccBN/WCuAlS4p95sTh0X+VT8w984cePnw
a68y2SrckUqu9RU8VyMwWooFbeZkvr6OwyFlvD+llNV4se00ItQsWA5XbAWKOMoeErD55+PPfmA6
TfVrQaiAc5pR5WEPaTq4FfJqB8tIj0AJPPoBcxp5p/vKN2aW/YF4H0be+y9EraY2i5QBP6NSJ+RZ
7/6IBtHcO040LKMSDLwKns+LRCQQHcBvNif5YKaQfbX5kiAkh259OuvINKGD/7UvTsmJgstC0Yjn
IdwUtXWUEYnw1E8FaPRQEUvAXvC9MxCuxI3uwSV3RXFd+W43lvq1lDKEUfa7Q9O4WbeO1oZ1YneA
x7vgkOZM18/BZ2HXx0f4wFbrTTYMphHLaVq9CwuzjMAzSaoTTUl7AVE0LXQHqp93epxfA/Y9J8Jo
jhP/i9PMm2wc8HCjRarbfQjOEGytoP3CHBhnWP+Ps3NbjhTXuvUTKQLE+RaSPDp9PlT5hqhyuYUQ
QiCEEDz9Hrku/tgro12OWLcd1baTFNLUmGN+QxeTQaCGDYg6wUGCHDIEciYr8DsBNItugHtsIPaH
Cs0fw4OYARrC/TyIQ0wiVxhp96RGdY0qetii5Bz3FSreDaglYiOhFJUViTEVUNHmZsj64dUQzIHM
9Yq02r5BGiYVKNk2f3+oX7yYydWxUoUzrGaJ63a1cUdO6BbV8Qup4b433TcjildA0f9bnddYde4F
VvSrxuqMWoQ19CF3KicDqz4a6Ih3JBsJylxAy/4QvFXoGfh+lWfBEnR7TDxOpW9H/c12+sXHvWZU
1V6LjBVMNB6Gmfrgd9LkjDwF896Hl+KAiu8Y15d1/28L5+pQ6BVTBFN+084hFXafSIYpphBp937X
fCfDfnHuXEMgWxt5najAHRQs+gUybPIDCJDvFNKvfvjVSeBkNQawPbe7oKfbTGOFN/ybw/gL6Q8h
Mf+9V4w+q9g4wV+t7agoeItlix57aYA/R3hITYp0kc0Wddwe1+Bj2r/V6/Dd9/LF939t/W1n1TlB
qv80HvUZqV71mUeKgcUzZNk5kk58F9z2xRO89v5WiBSrMqSb7sBe9g7RasLSw4j99u+v7Vc//fLf
/79LXNZJvVYNkzvuxRu//+Aoaf7+k786S675gE3IuQNlwUAYtzsEi7xgGgWZNzotRjluPFpRZM5Z
lXsCrCcy/fn7r/3qA129MGsCvL1ZUXqgFb/hutlgHP6bT/TVd35VQuH2SWY4scwhQKBWaWKM80TL
KLd1Eri7PmjZN3vLFxXItRMyYFJZR1CbdYgq3g3RgLMoaNVjCIJxGdoYCdGK6qe/P68vftm1KxJW
3zkdomU6qGjWsBdcHFoLJveSbCPhWskXmJO+eX5f7GXXdlsmqacy2oyHGt8R8jyZnR6SafVeU8x2
v/z943zx9V87bqFwRQNw0/bQtnX/bJHcWCw21t80M/4j6v/LdnztuR2WTDYhMnAPQzaFZdqCzm4n
8nNB3OHWX0KyjYeWbUGVAojIhf454hWIFQrvVgj564Ch8PbBxnwobeDMJmu9GHHzfl12YADulwZX
v78/hq8e9dVSjUyjxsm10wH8YLNZXLe+VcGKCfpIL9+ho754Ha5NjzbuwGtrsHJsxvbJzGtk/AVr
Mdlxm1L7vw0egNT33xtUs3a6RyxocCCdwVSoNyXkKYR8upuH8Vvg5xcV4bXDdpqzOl10rQ4Y5kB8
AsalShWQ7kilbm6k6MSPrPa7NRemz97CNqzuWos2KGHdWg49JCh08NukYE20jieHaq1cq2huixAg
kX0Td97/ZqlBsN7V0+gVdKUYzzxGrXVEB/VsOEJqzZK4b1bOF4/i2ms6U0HBQR+xH/iELrkbQ+/W
9JjfrpfVFa0KFPAk2VLImoIJ+vfV+u8tNMyh/fengqMGEL9umg6N78hzokNww+qg0RgVkMhBbXz6
Hvk27ApfzP5tSqblf1RdoqvbFxAqg3Osng4JmdVSBGGjTylofch1XgTeS9Tl4XPaX4QY0cD1UP79
A39VyV4bV7MqtQEbEnPA2Gi5ZIE4TXIhMZKHGcIe9IiMtlhzfapsozew5wJaH6h+13adEjnSe79r
K351SF+Hb7Win6OxxpmWwqpyiscmQbQ2Mpoxn84TjGkvndyItpqKjjY9Q0aajHQOaov3nQH5Kyku
uqpAzGh6uoBCfpirib6l1UjNBtG/i8p9ohcQjePxlOkw/JMy3M0LZDu519hOfls2mfI3VTPbvedD
0cIozwiJ+5s1+cW5eO2aBa0VU0JoNB2QYNK8VZhh36zREBZcWW8TVlyXGY7o3d/Xw1cvAP3vF8BD
ZmPPEUJ2aAQJQVihQYGs3PEYcXYZwknWA/DNYtsNsG7VPvsuNPM/Rq1/Oc6ubbXNNGJI3sb48XPt
yn4czVmOmXxC/G1QsGQAr0DFuEfK3ib7gE/pFrHY6Xsklu5m7NFgqRq/2mjmdUdvqePHlltZIu9U
/mRz58NV6NqjNBj7XWPqkpKrsX0FH8G9LlVGX3sH/CFymSJ11xFAT9yaqBKD1tUO4qw4L4Z1IADo
qoIzJJ4LBDgoxG93wzGYp+jctFX2TRH81U3iOgtvns2IxL8mOgiYjJM8TFfzgYAM6RWAaacvsmoW
ZDqr9MXFYz/lTTSm912ksqOsUD99s+L+Y2z6l2/j2g+b4dED7DGFhzSTFYBPFC8i3jiR2gLEY/YH
1ScXm7ivjNwsM2v2Qda7UsoQo3hD7yHFXFueFa6e+k/Fefq6yniY8mlwDYLUGwgNSBum7bmSEf05
kzS9FcA8PCUGewpmhNtdzYMuRgiFk79ShCSOG0Wm+q5zk/gtTCsfJpuGN2stvkUBf3XYXN0OFakr
L7QWMG+LuKqKDeYgMUSPeVyyIoAnxCXuPYovYA1feruZT2CZBIKf43k1T9QksGuZIEp3WWdpAXkT
CQZAdKOV2Hvez8nHDeDv7+cXpc61fbuStK0UTvGDp/yHBiFBHm23fRBuzAjm+d9/x1e15bWTu2uS
gDfohB9SRVq7GyVmDApNuTv2zYSAr9ibyQPxouBVAMnCUcox7yXNBu8FOkT6e7a13SPNCMJ0asKs
KXRPAUgg3riU8HGbN0uYFDmUreX573/xFd3v//SYax90ZxNkgwCLeSBG8T3a5YCRVITIx2RB9LrJ
lojnXUjJ2zyt4R694OAx6gdxWFnqP2CKQh2DxID93wTpoZ2HqClkIF2Vi6Dhuyn01E+6UAH2BbgF
myCeltIfMKZC4hUTgeHMDT/MSe3+xy/56iCqyGU/GucVf17gPpJg6X5zTbynZEHKEFRCYCf+/ty+
KM7DqyLORZ0Z5lSthyBYyT2QQf7PIRurH1DhB/LNavrqd1ydKB2JeBx3FrbDJM523eplmwWEsXwC
A+h/+xXX7t/RVqNbkI28V0i42INr5992iZSHRHH2zbn4xae4dgCzNanjHpzuPRWL2QKrNWxtveod
Jt+/S+7+6ldc/vv/J4CgqmtNrbS3V2Jyu2zktoRimG01k99NB/pg6eKn/dvWfnUfS52hw5TE9T5j
AyBvoMFPb+D1LWUy6+olSqW49T0dehck1vQ41Gksc5Bq9IdqAJDRA3hAGTLs5WWAPfDzi6q2E0N3
SSPqa4q9IIv0TTvXQNFMAvzDrb+SFiFHCAHdwuOP+nFpCIKIZo0LCmbxDMknaqd/ENe2xEXYBQiK
gAGsuY/GzvvsE+0fbNUA7kuUYohjGkMi8n614J04RZ+o6sQrCA1xCmuly+D/Hdf5EHaTK3FSw9IB
dsNjJUPvAUmy081KhrRoelH/w1OjSuM7UM50wsjdhEIOe/hYDZeUxgDUPWqkACTTu0TqNT5ak5Hn
PQ+9WcK8WyeMA/upfel7XZ1J0gTPYxqtN8vE9V0vPAv1Nw3btuBrQMKiGrQ99Uk8HCTV9Rl/xIQs
OkChYIX26AHBb/inCl3/H0PcB12hnAQhMYJYmDsx9EnexovdNy2mUs8dQ9SPz8fgc10sjh2vNtM5
Xqm5c74K3sYkZHs2IL8rb6dM+6VGjfxBZAOyDOT3H5lm/VuydOohMEGwy+J+TIpJu+gmChcCRvHo
v1NL5zIKg3BXSYa4VDEEeuOCAPGRQdI8VGgQ/wNkAtpebXoMmWKfAnXSmsOBmNzXizEvJgqWV28J
X6sqYAciIo359kSIj55iCoYH2fJIzRzcJFL5KBlYMh/8FFBEB+n6XWF/AFdJ99XzvMQRK2inw6es
lel9NgDJmq+gTuABo5d71OMcHgaWBeAi4VhE6e3EeG6XRR1wAgE+gzjbrRQgp5Z15DfIT459hL3g
lJZrbkjfgkLDwmNFl6SsQpj69+BgrQjmqsxPPP/mzQDLCsA4hQcgD6FmdCVs8+MrbgjmV72MFUBG
vA/SAlLMgmgOYiLAAesg6bZL76Ej0qBq3cwmS+t9w8LoJgg0nJnT5FUv8ayAWKx8Xp1p0IoHGTQo
4eJoqceCLGacNjR0MZCU3RLURchpzEvVSn00CEZ3eWBTc4ZqlWKMjiKRGBeVJd1gPaWv6Ziu+KNR
GEcICVv6PeNjj/iqxlUnPlb8ZyLi6LAOc6UB0m4vaZx2bnKNbAPkJZrqyToVX+wi7DT4MNTVQyQO
tOkCswG81IQFKODptJ/qapY5Zmja2yRGtdhUU/8rsivcHihHyZZ3HHwn5oLlD4178gp3ZI+x4fjS
GHJ6UxtF/2gD9wNIrYEAKH+QwQsi0MZfEh0ptvEJ6x8watx8ADNbnbDswM6ML5cQQCqTs10wS6LX
vt3rMVkK7MzpB5yo4a+e8ynKmVzXnUay1T7ynSWFFWN6J6FFPRufr68hB98BcPPxh8vQacBRO77S
tTP1Zpzhs8s7hxQM2BCa7kIAa9o+54BnbmyShXuC+EhaTpdgoVy1Xf1betOwXfxo2BrJ/HnTCsTH
4GWi6xud6+lzylbabyKLoLZ8xETVP6RJ68OIoO2yS7j6Af1qHItu8eRRrqH9rUCle4vwirxxryJ3
gJtPZ1KH2RvwIe4zxfzEVtvJi4t1Yf5tkqYJXHTLisp06tnnxKgBLQF25/fRqRTWACPCMnFV9tIl
7bjX3JP32WTaE2lV+rZaLu9mFUdPCJRrBsRCTdlTarOI5pmi5r0L02lrajdDlOq8C1MEzNfUNcll
pTMCkJ6qWjzvKOMn5QlECWO8BDPnlDKLyE9vcadMQqjBXNo65gvG0UWOgTKBVIu0f4nkuMAixLCN
Ct2+NI4nekMXw1+rdJ3Toq+qbj+TBdTeOaiHgtJsjYp+IO0l3ADtfST9TCMBYKwd3bYO0y7J50F6
Qd46b9TIBgjBuLODVG9jxSzbt1MAPifs2fGLzhzdr3WiPtMoM2WEZ9XkI5y0iCBe1HgfCyneKErL
j6xKpgoEK+wFfVvPP0eVZR/1inxZ5JxW7qUGV+MMspr6s6qIPlI+deesnbEZjP6kobKmjb6teslv
6BxHoLMMwZxs/HSW80ZHmf0lWwdVowqQZ4HxiXVCRmHn8K0CZ4eo2lDI+Exju265qqsjTMbd72QS
ceF7nQehyLAFLhCDE3lTXXJfO4q/Mpe+7h+HatJl2hHzBHy+AoGvHZGkGWduLbJVBfciDFdk9PLw
rkPRdGj7EY5MgVsbz1u79JhbjOQDjEbeLyAeAP8Trdqsq0jvcDavt2k6wFfJpH/f4U4NEqonD0Iu
3TbGbMBN7DfeYVWDKeNOtNsUTd6TCwm9azorbrX1/H1teuhMOJclKH8z+dEOsNX584KIZH9I7M6n
sNsWsPWFKpfNLG4EPFJN3qdUbfmk5Abdjw4gxhGLERnAxUxCDUh+FB/bjOJUiWX/ksVA127HmBrc
SBLYmCaoW+quqhFlnMe6YlU+eDZ+6a011aaJBXbEGCCmnyCKLbA1pGJ9pzwF7C+qHZzGq2n0gHQy
XRUuq5q7nkMwa5FGUvasl6zo/T740aV9d6sqgowSVCvLJhqSKCwUoimHovFI/Shxr7jDl8V/BYYh
BDtuDXI9rYfo3JR2iKRt6vSHjDLs4apNx9tUWdhnpwowLITZ6viRm4yV3uqvD2MN1mQY9BwFEo0G
XVgvrF5YipyIGfYw9OWjlH8ynF4vyHrpSn8hGq9bPz7aYeb3DRIWjkvcOkRjs3G5m9BfegUrLisI
G8nJSW8pbV8lv8YM2/8FXujvBryBWw96XB4j9iCnLWiAVYR5WF2F+ACLz7ZuAE4BJ8BQkLX3ir5G
5ZZkibnclOfthAATQHba7G0Sc/ikVTo+ZRQkwoR69EfXR2LrjbTfxW4UZSr0Lz+dovd5oSTN67Yf
NhinCSs8ytp7jMOlvmVLOBTjxPw9iz0BHHBGUaIMbTipTWOXCKRGkd2tkU/udUwHtgOYNnI5D51E
2RrjmzmEsaF3WDtSbhoVTOsNAhjsC48bMz0vVqOli+irFfGkWjY/FbI63hFVGT+TPqppXnuGhTlO
11AVNPKgdEQLFvMG0Bk/AeR5cgdOOwy828xJDLfMRv9SSUj6p8QlHCGEWn5IjIMAmqQqrgqcpnBK
y652F7M7CKm5XSwA6swzY4EGrwpfSL+6dG9DLwtAQEYfgPNhKsfITGXqV+GTqoHSlrWdbN5ns3cW
adZtbZrBsJ/pHqiZFSRqV7oFVo5MLvWbRbm8raglZ72S5CFB97gAMrUpx3RwpQFEfu+1TAY5jwOE
8yYsyX38VXsuoUsz20WHxhlXWNiSfjU8Bd+66+SjWvj8orED75JxpOcgGJK0nLxQ/GgD3t3ZhA+v
le7Xt0tW88ExXxyjRPNDq4Qqgqbzj73PfciwOFuOoRvsr2EI2gfWJK/DlNVv2CLlgTeEoCuAQ0lF
qnufEPlx2w3zssWxXT0PhnlHz3B1msdY7L3Vax4QJbRSVElptq8mSw+hpuyF4hbx4uOgw36xBHig
ut3WDrjHYon8AfErCCJleEDlMg0IvkYSJlZPCMbAAws5YOcCWdyPUYqtNiemBkU2wzb+uUzYERrH
1Oc8NSCfumWKVBlMvr9Bo2k+TV4rSjFQB9+y1P2EtEHk/hR1qg3kvb7CZUPzqFQm6x8WbdI0pxEZ
jtrr6j3xvBpqBw5E2LA6zo8rofS4hPV0Owyr2jfORiFcU64Lcp3C+bPa1j3bLG3uxp5XJ4mmE8Nc
pp8+KjfjJYhsvwFhYn1Z60j8ILXzntvez+AY6k1XXPKKHw3H+ETlTcGNIno4TsS3JY4oU8z9GB5T
MmMwTDYV3V2OhkM2a/MQR2g24iht/rBR44yrZ1IYDsa8JQF0gQqWaecWIaAPJvKMlHmyW/rKla2t
cF5idzA3vTSZQycg628j17ZbXoUrBvUnYD1nA1NsbdL+Tldz4+WQR+MTmIFzU2SqJ+eR+PVjbILw
hDSV9aatWHSK2pregYsECjD2UKVTe0gx5/7EI96BIlpz5sDG7eZ7tlpv13QTXE9AZvcHmdT9Zz2H
/mbtl+YPkb14w4ndM4ycZpj+98NgT2dcQWbK0mPaMPdqkKGyn4E3PTXA8z46gEczTKyIBm6+Ucyi
8DqDbC8+kuQMmEC/qeuq+zlzku4JehColfkC2MQYu34TN13v5XNjiZ+vjGbvgSPxmSVrD/CAGxEd
5i7S8DwoL4/HS3q0rfiz08GwnSIdvOqYtDtc/5cSHY51T4ZuQGxtKFHL1j3Gx7BA+bY3EtNpK1pD
dzhc7c0gSPZ7YCTYZzVbyTGrPacRitvUf+qktgGyYUIGsKkTYHuG9JC6iX9kCSe/M9YsZYdxnSKE
tG2PqK86IKjazDvPvaAHxC5n++TiysF8e/WU0lq9DCjscLIkgzqapYeBnoy2DEaklOH84vsQq+Ud
O73/x5E++NM0uGOvVoQFDX2WAHinAErG2M9zKOburlI12nQISvZdgZEyUPMNSUqoCuKA36rPVCfe
EYshLS6mtZyl6L+lFNYmrClzAMY5KaFYrDcpSwfg2tZQYXykzdwLELnifkit3nARD+d6IJhONTLb
wh3pHyfcLE8Ji/EujmH2nlBnwN2NJUeM21D3/mZqoLTk4+h3iFzAQc9wgfb1NkDgz62eac3Qve7V
jRUr3BaSSbxD2re57RyCglBtP9ZiNds+luweyNz1BM7uetZTOt8MHq53c5jxH3xtl0KJALMGAW2K
CMyena5rv2hJhLCiGq3MeqiWrRr7dUeh5e8CjMZxiP0LlmYH4uJBI/uxQ7eLiTAXHh3rXZpkIAzP
ZG52nojJwQ6s/pTxjDsoBrGODJzsTeNz9yizsMPAo7Ilq5YM9ps53ceCu/OSzKGH0VTBd91gs9M0
1jUmuOIE/6PT9QlwCdx4Y6TfLaqK7snEFwrFaYUiu6TtbQdbwwMzlX8cSAB3inD8XAURRbJto/9E
MrLyHFokU2ZLbDAaF+j4VUzS/Ax9n/6edQOgNc864MZnmHdDf+5NXlsHKR14q5UXGlvqh1xGWJCC
aGhOYnERZv/5cBAXgrILRvqzjS/T+gzSZnKftgRfHCJWl0+7jPbWn3h3yBxUH1SJCC3NQXxMHz2B
mnXsXNbtMYu9bjigt4iTTlI/jwRzpQizdYs75Qwi7poc0XwmZSWX7Bgmcv7Zr4Q9oNox27XJyMbM
bXheja5/QBUO60L7GZIiq0jgjK3RHooqzK2NHf/UwtClCEFqvw0zQJdhi9DhCdZ79RYGttsHpp3O
zJf0uXZwseWqiWgJZHt/789xt5Rca3rb+TMOzYSSG4sAmV0ce4igRtUFYLlGRjNc7+sd9F1/A+yg
e+HwhmbFksrsZvHwHmPzDUuBcVG4JnqSYBRGiTtFVjaVHENK6LwBCNuDwg0JNJdSqT53nrHo/9IW
jOlk7X7LPlBv2AO9uxkK2mGcuvQ+QgXxs/ER3qCzcX1IM+uXYVMlT8hJI/PGH9KgQGkQv2QK8U7Q
A2JxUoOY0cfm8MwYFXVQGXVwO8jeKwWiDx5wwkSPY0NB8ECds7yhZeBPiIzhUyE81SC5STF/Ownj
7+ZABntBHJKCtCcf+MSDIuWgfjdpp0+t65Bxg00SsaELNpG19R+JlO2jiBT/wzoZnoaBrx9isrgT
R26NnuZGVEU22KWsutnP62FZP1BN1rl1yEHO4BstQ8itG+4hIyyJgbmXdsSwN9bw0dYtfK6ho8WM
acmyG6jeenpEHutigvVWpB17JdgH62KZVLPjgbNbovV0h4kld4/5/bXUjVNzng496i4BPRig7rQk
nm/wBg8T34kEMWSZkO2tJjHDJp+KRweSXZOzOGxeTersydYGHPrJXALLqnhBTZbyZy7lfAt/0Qht
ygKv2oW4P6MLCymoY2sJYr1M942COIdAwVY8Z4xMHxS2xZtqZX298Was2POSiQpVp5yTwvQBpMJZ
hNPdUKHqBi/fgHyPMnJrfNDcZ4cIx4tdTJ6SJpvSEwmQnrDpVeh3MFZgM7MafPJgovhZkR+/ILGY
7w1a+VOuwYGGWdnM26DqyF56Zt6PM4H/eoKed9NA9iSgnmfudRZe1m5aBdOtr5PoFhpv9YSSyH9s
qWlhqxpRA6Gn7ZeMM9gaOzFyKNcxF+8QGmusV42A+80cN9nOQ4Kut6m9qvUh/cxD0cMdtYP4Z8kJ
qMAsKbs2Tn47T9W3QUbYgU7AU8dzv2R3hhBv41t4rp8DG5NsW/vcawoe0MDcrDZZofH5AY3ZkzWB
+MX56na4QePSTR2Gnc6T81IDcW9s33wShw6hH1yxFwyzx/3GChJBzRUViP2Xa7cOyQUZhVezgnRe
1BwTlgCdDweHPsCpt+3llh5FUd7ScD4jtK4uTDLGUekxr7I3sVctcs80Dk9cYTKaVOwQVsS2BNHQ
sKZ5EYE2NMPUUQoxpA0CqXx2HqIEOWl+wNULWOJtvUl0nXWbZgmqpahVA40xA5Xwj2zGydt0tV40
HhBkhePgFkzlBgtZEGki0UjD/Mdcw0pYxwspRC3RvQuydeY5YqKqF+h+fC6GBBX5LvZcNx/RI2Eq
Z/MsybuSiCPVdJFbHMX2T+rzMPnZNYG5DJH2RGIWmUfNLog18qEG3/brwdrZf+KoxLwt6BVixmyI
aldoGhrnsa6ncMNXTe9WNsZIU1BAQUIJs/TRRSL+RSNUBrmNFn6HqB588euSAUzadXc1581Wj1i0
o1Tda1Mj5z2AyLlJEFV1BE8fdxtH+TYFZDIobEKgmbtwjKADNI1DeE9L1V6GpCoT1GKFl8YtLohq
ohK5F0JsR72yx4aODZIisNCO8tJHczH2KN0v7Xbyo5Vt0JxHNEVSj/EeYgoraujWupShHX6OyWI+
IbSOWzpWIXiskBYtQ8cHnXHBIRJRcRKUNkses2XFTGi0bvTEWvAkY0hmty137p8hdNmeTWz28JJ2
/HZVqIK4t8IiMNILy36kYDSDMrOzzRq+13PT7Kd54e9dLWCGDODrODdVP73D1yPuAryej3XaIH2h
TYfPVYyAS0583VLXIDogaMhPbIJ9XQBGO5ez9cSx1umM6xjaMu9hg/medTb9J10BsoF+fPQx9Y2w
K6hkQdzQm3Agy2cAhScqAu36F4SV1ls7uHpnmok/6hACbsK69Aj1xn7gNJihjwYa+wq+JHG0JB5+
WQQin0RsWJvPMlY0D2t//gEbSFjjJASo4mKlrAtsDZDxJsxkfPa4A640Am1qzBGyVYM0Ap3J70+Q
FbKjpukkt/BVe0+mm7BZIa/TIuOBjwxiBTIz57XqS79uEmjD8fo4ovN9s8DR+BFVCcMfKeHZmC0x
aT5wOh4744LtSHUPKaZC86wj06nGDfQfirKrhMR7OQoXSOKGpelUhGmrPojV9FfcqPrYE9X9At5d
fGD2btwP1sEtVVVI5Zzakabf9Gm/8kdc+TjY0KtYZaTDzBRqa9sPD8hf22tUVsXc1m9/b5v70X+o
WP/SRr2mZcGkZ2QFFvkOgOMBylq83iE5AJQVxf1lW1dDeEA1qF6mdWn3DMO3x8xvliOPUfb2TctQ
G4x8LPwZEj/cCVNOYyQN+k+OdVtXtdtq/hArnB0dg4xew7aEeXnbZieJq+Eopt2ozgDiI6CDlqsD
LLOlm4zbAuaYMgGTGxkhDxjy2Ws9ntMqfY3xbyC1wRfLjgvpuxwFwbFhkSgsUAp+do/otzLosW+b
+jMOUBQjNRV6Xg+t7uIC7ABMcdu+dwV360WN2SV1d8Z1KScTdA3ciuLK5o2fISaWHhCvgGt89LNG
IZdELcBM40uc9bgtJ3/k5N10AipYDzOWh80I/Z6ChE3uKrINF++ziV+IYhfX6zFZfDiT7b69AJEj
MEFaWUbmsV3RafNG3+SNUbkZ1Imu63M6z1tE790Bor+twmNb/ZaBf59F889w7D+curOYM/I6RMu1
93P7T1j94ZBmIfY6lB3YOnwoBT7aYcG8CUddMAy5URHuNdM3LJk+O8IQ+NUXK16sqNrH/lDSaGco
9LHseYRoX6XDRooHwX8QWxW+vGtN8yxUuBtXtDvoc1CtOdPAXULdWfyfPFmxEEbMwsfbYegOAce8
FO/iTZ1EB3AO0SGxebqKDWs/527YLOgPeuwBoKjtADNNr3DeTHC8xWmRalk6XEJC5AG14nCZRyST
+x343k5546EK3KFJ9Q2E0lyzIx1/qMWWcSt2FBGYEvHJc/Z76v5UntkM3fo4QLaDLlTUIJiMn2hU
QKc4GcqP/XxXZYCBTlKjiY+WkHdy5jWm8hRBtKTre0vFfYCb4PwO7ef/kXdmvZEj55r+K4bv2eAe
5OD4XJC5Z2otrXVDqFQqMkgGg/v26+fJtn1w3GOP51wP0GiguySVlGJGfN+78kxyUVEw4kpjo9L9
ghQIxxA6YZ9QIu/oWHMP+MoJs9JsJ3reoMNDW1abJvkCloj7xLsoT4/73pmOPo+sb/KgpP4hSHIJ
PvbkDo8VKF6CLw/nFX9FHZkZ3Fw4HJSgi9PuH+jkvGtDfWmCJDba2qeohcgHo893nqk3Y9ccATU0
fzi7I4Bsdh8Gv5hXIm8CubKNTeBbPNRgQaEbu2zsRks0gpQbmmIiRWFcg+E9lZyJwR7OLIv8cDmt
XvJOeDjwX8cndBQKBV8tHroxWPEBmcMTXetRl6ebtL3WcnpgSsbPtQ52eOm2KwzFBGcjPDYBlCAt
yF1hIwSsvfxsQbutDYhrku0zNh6mo/tsCHfeWsVp9kQHlMG6Wl0ql2ApOqtIgogM2pJFcGfWD7q4
74OKdIQF5mbdDBNFO319noMBabV/k5RUxWZHDfOZ9DBoaYWH6b2f3Uul113hDIeyl9yBUFf1vG/U
a+u0d/O6vlsTrTsctf6Nudz7zW1fFPFcjHHbv1Vh+ZEY1bk30E474UnY+Smny8oYkW+u3rah2Ku1
xQa5bKyc9EQn6A/o5u3v0oL2Vng/yjDfGh5Z7+OPjMFLG85OFtbeyRVvVvUksunBHmghMAjyKbLN
BFVmjO6WysvPtULzpcBzTGIIShURzBv1znOdpLFZ8+bxfvjy52y/Z3YfoTdAzcgnN4kHCCR3azGT
MTYnD54h0mvZ1C7xnRg4ajeG7+M4MjPlr2MKSk40/MzPGwDOJ+DAIc9p6B9gYQ4o8zaF2Rw8/cas
eJ7TYO+p99JGPG61X8OqDv4iT1NAOEmiKJkJErCut6YZ9iVTQ6/P6XxnruNT29xUrQE2dGNMyfeR
fcfMuGc8+1TRXVjr6oZGt9hWTuy6nHJLHiOrjKop25RwUYWPcplt0CESQ/bdnbGYtMbehlC6tvs+
U5ekSw4b9+vqTjLxRRn651zeQ01vLFG9pMWbm1oxwz/tVB72+WWTwCxmPA+LrM9+P5wy09mN4lrD
pqhOKrdL9hW0vAzBh86rl7q0b2bRRnU6XZaGXwla81OdVXE5DNuiHHhL2pHT0o7qTvuGo6JySiqD
oHsolrQznm7WSS6J+cZAI0Ov6tmfimNCLIJTiDUubTvOqJRlgDmkdR5nYfJ9yZ9U58em9GOgyl3d
gBl7hGqI/gvHxJHY/ngch31YdrB8+GxluF27OcqdV3NKj5mjEb/r+9Ek3yztsNacB578IKEvwLog
hcz2TZnHjWPvy+bDHmBuc7qnirgp2GkCRDFY/ajz5IC7SRV/dSE/iwxYwHyya89UEdUubMGIf9pX
CRMDzGlWEw14DljZ5OWIJ1oUsmdB0GoQ0Uuc3Nausm8RLYEKjyYvoTl6HqkmmfoymVS/QVmoTWJX
9SMYRborW34CCIkcB8w6d2dM3MNlNjoPjLZOpkeVpfnNkC3WsTDonOf2l+2pwEWtN1NnZycJZ6qi
RaTlGLuLTM9r67XMl90YngAgre08BAJao2BntjrsHuSoub9ymYfHsrcV70wSKrzIzCXsfUPZ/TE0
vZe0F8GlzdbuDlAfmbBXCg3iVH0Mkoa5xrz4dLC1qVGeW4fAmLhDXn2/aNVHpFCZe/i7YZuSbb+l
yNKMCEwEEpqflzC7Xp8AjHXaHpvS+THiST/7Dr8HbXMyaYnwCGKWSIlfZkh3J5ytsPRhFd1ZdxYb
h+x2I9qy5zw1L6Onti2yCcJ//QuxSNN2reRbmpQg/6D0/Y0JV96TI3DbztMdtpN6O9PAeJuv+bf5
GmpJT8TFLoZdYQ/5WYuxjb3GDiILeRa6CSLZc1hlEoLR8dAAapb9QxEGCIs0Mh/qfp69hb7BIp+m
cxH4N2UIYlBZHHBlOD5PWfYq29AEMK+MuEmHjQr8JCKKjXeXLB7Xenyldu4oy/7bELgXcMejQ/ng
jpjqNxlc3TJacHv6RXzdSSL8JoBiNhV+1y4/K2+HmO+OL1jnj5PdbYq+P2jLvRe6um2K8CAdY1MP
FMI1lYzZ9U4WAYyxFSzncF1eK4tsIwlj3YsxPGYZatWgOdKloujosLZNwNwCOOYU+U5m/TnoaFwE
zg3Ktjo3nXkthV6+y36eN9TwnLIeuVWWJ6euKsyDkdoR8TnPyRqmcel5PynqSDb92oecU3VvRdWo
iZMdzdljsG3znVi1+6lhTEDkennIwGhlJMM0K7Y56xbXYx/kfmSHNXOFkazQbmPuUOnsDYNUOxLo
KLgbulKo2AhcdKqdRdyroZ16Z/oTa7KTUfwcOmn1Wq4wqdQXj4u/HxZcxny2m38JTDJ0t4UU6ZWh
YT2YweKcIdCoknbqtm2YuwlFigbGqx8icQoC6XXeUDe7QpcP6+g7G6c06AMslHkJ6pJFMYQYQ2/u
9BBEiJjbLrAf+560ytH2whiJE/3tWhXOjv67qT6wbk8fln01DI35QnWvaid/YwfQ9n5RrM9EE/pl
bExT2Mb5uoZ7yhtrGQVmZ8odwGVxgsby48mRPct64pNfJa1CcMymbXumwaast5BCLXktvGrjJ1QL
XZ2B4ZI4uCCZ2JXBam174JELvlGTW9Tr27hRWYNfxYIrjryR3ZskYznysT6QVTEpWMQ5u8mHUh6C
bBgeJ6PjdRSTX/snF30KE01IDvi1XrpoOC5LwPPQZUatQ59u6dDouN6LJtFH+KxanwbHLvrjOFNb
EDsLVAdHdVYjHUnntdqLvKv6LdL/L1Gamr5qEsA24cLyvqttdjjiGa8yozXFC0LTMRHAh2VM5mxT
5R4F2fSeluzdNg+XUlTmKrwr8YR8oI3QdaCRpUFwsaKgwAwOn9gYL2lV27doM5uHsXetj35oyAFd
DPLAO8tUj57nrM1JqbCkF9x1eclLHFH3fmL1B5fneU8RILxlKiQzC3Lt0yjclaBjawjPGSFrB8dr
82dcYsEd0sJum6plfqz5RcxR7brzA8HLgxH7KtF3WvvhnTdk1r73TXNbh0N3CHqL8cdbnFu3E81N
23Xlpprn8ZtsrSye3NV8mFIWl9jkJt+BCrX7JV3aExFk8qz831HzpjR2QdD6X1Nu5Y9V5YhbeoHV
jxn0e6sJSuBnsoFg7es46Yxum+3DOgv2vuuhf6rsvtsJIo32CoaWU18ut4nntmcklT2aIqqTW1OE
JMx6sHlcA+jhmf2F12DUC0VRX6bcRUlzVWnmxyC/6rmqygq26PTHk86a6ttQjMklraZ0lyu/PFPV
OD2hvkt2KBFRvZpFwTt9MqtfzDflZlDdj6Uc6oh++Ps50BljPd4vzxiG8+I7p7aSHBT9Q8oKQik8
AHwJKrmxFkEoUy1/WUt9U3hr9j33po8VHJOybJKNsjZ5tO2hYY1t3sltTWN4p3Q3+f2zicApDoqy
g5YI611P6SW/oh6AbkWVbfJxnNDtK2qHa/ZC9WJQUHfoksEjLMpnPjGto+58Zz8gVzlQpyk3QWOj
gaWSB4psPicJQrYmMNMbLWQW583q7CmB/2oSTqXcR00B3cePm2s8w+FIJLScdk2i1F0hLXkJ+uSa
+VrD24d2iFZSLxtlLPNmTAdjY7VM4n29fJuQgf8MhQqeDYwhm3lxg1vehMtGGl0QF1We0qoohm9z
HchjWLEa6rUP4jUVAVyk42+FmSePCQGqZ7dD3pBPvCpOWZWMov6rHlqToPUK+Q9KoPcktY2rMmPd
OXUnd3ZFyx2E86EgqTRGFOtuAibtwWXxRDYRRFRUrrSEUoQkaqN6GuHab/p8sfc0VFQM8UmGGgam
Gg/ZFY2GlILUTSj0LeXJrrvpUWqD6Mk0SMFGFOqELvWAZab1a6nxkeEnee1LB7ytyrtvmlQyZN9q
3a+aalXP6QwOe9qnEESoG6NHDqYmc9wqYPDjFLRPVGTya8mzx1zJddMXSm7rXs5E9Mnhu5uN/RvC
RkHJSHOXX88PZHN1TPzauPEzgUGrrN+Q3As0SFTNNVmT3iRr6+/LogqJx+RFZg1zbp2pzm/MFkt9
XzneNmVFujPbMLv0xexcHIDXDeE/aJj46Gj1XMD5rAYLb2lhhqPt4OX86RWYX8VNNc5xWIXc6kTU
R409IaBu2PSrVP0qlfk0OMPDbHl9TOLWvRyGT3OUzpa5/oH+MJ9Uy2zFTEjJppO58jkzQ5J2kJBG
fu48l4GovrnUhmw7S9AROpQPfcstqmxH7T2w7X0Xdk8FR2IMwg/EMnFg8ztvtkutTm0/BMcJYgUG
f/yY5Irexk146xLjFhVZ+8NshvVutdxDiFJ9Pylbv1hF0my7brWIakGgOI3pl/QHmCOdtXdLb5mP
Y06fK3ojHksrOErCLVGEZcnWxElAqm+WYxvwXnofYhVOTh+q3qI+am7cg7Dqmnl/emnJT4GAyRk1
ocKifFzPALG3swwDbjF/OIxDyOWbGOFtmbZpzPmGOq02zjKcyk1t0+qU6C+qp2UcqFFdUKZjRgmb
5kA/D43M2gr2VZUH59a4XtwB5AC8jhtZaX/HHIbMs7nMOWeJY3DegRT/RHrS3vPN32vR31RWp4rD
2GiGrtwvAzp0K3UH6GMX27qY15Re5vlhdFFEsXnVD463Tj9ZJmweEN0JO7bSYfxIyQVHJ5DJ7ijA
GbYNgp51O/sBcfNKqAdTI9t2qsX46hq4OOmU7uMqVbJZ59TAvpDVW/bQ6RphPR3DVocbR9GKXYWu
FdlIHhE9Wdn97E3+OeV98a0x1+WZFbHCBjIOBHyiqbF++rUgCKFJOqSvsrjP9FfhOc1BjayNRS/X
/QxJzQVuufGy2G+zjSDIykx255Dh6ayqEi2C15jhy8zd8GQwxD27XdXucmvChZvSsSwpTX5YUNLv
6CtPE+jzpvvV403ddFWCLWyZdeGh2JnUeWo7tquwsvn6psrzdzcdUfx1NXQCZwO3SeaYUTLiN2xR
/YLcaXxNbWI9ZrVSz33XiMe+E3pnzbZ/bDuDw7Uy7HOW+d7GCQdOowmanCxJcOAXpq+QdIj2ql0F
cFu+Y83Dz7yGs8DQsvjAN9aYUHMyswJURU4WlOzY56K1ctsbd8EVcNDj4HF6ePpgrYkTm7Nr3lDJ
6j/Q570Y27BC2UEjZH+AKm6izOI1v25jw95GnH6qYaIgenOeQqT4+bk2LPGMhIbQS2lKcEMz6Zs3
x9TuTwgmf4gzRRcL0w3wl1GkxTZpQvNiEOrwrFw6a0apkw+4Kb/aDRNagb2pJJhek83cWm4dqBcL
ESRigqBmhuZtDCFML83gx6KiZ2RL1Qsmi7VGnfFAqaBsbzTOIJjrdaJ5vi/TKZIZUCIqGBIV69HI
97iI6QqbghVd2uLV/qFHsRbbuRSR5mBCZGDyYsdGJZLbsREl3NAof/o5a0dEiXh+VqObfsoRttfP
C/1eVHh7r7oAUm8NA2rVnOR44trBCuPpq6HScYomlhQ0bEabugHAgsW3tgVZXFXUCUPzLu+kI+7I
gElflrXKj/0i+88+K61n9Enez3l0xMa40sVJmupdmjXTPS9u863Mba69MnTYMgqVb1AmL1FPLey1
mGNN9qkhrsX3JZ1kpe/fYv22n3zDLV9az/S3PVEbFyQRzqvqq+TN9z3naxQKHWReODQ8O2uwDpHq
pH/xDR1m28QLgk8bITdKMVHcV6vTxx5FeltZJBcvr9YfE8KGs4P5+7ImQm48b2q3o5Sc7U14JQD7
rvys5FC+e2EQ8B2k0zrsUmycTNqDkbb3fe6aKs5FbyyMekVOHEeOfGOc0x9SKLlpjErufCHsy0wb
9NYcO5wxavwlQS24QCivjUaI31c8u6BsnMuPwcIhM3rrEWVctuk91cThPLdAf/mrThYeoeR1oqVD
k+B/IFswfcx8MWDkmDeKlXxrYGiL0rI0I36XG8IKRtLASYMNTMFfMAYXvxnuq6E4G7VfR6Oe8JYX
7Q7uUlabceKq0SwnG6jdcNuTz3DOVxOUv2ieqyHZBwO97IjntnD7D6JpHgk2sshdLd3t4K5ce0gQ
fyB13mSy+d4jKnlwaMTS9nxhlUD0Mo4Md/VPd1zebRe1xsI3ZTfM1drdeEFBI7d7MY1x35b0Z4rF
PyHx23qF/BJWfkDrBjIEcoyzacSGdZzSmgbASg3nUeX3AOEHW+TlBbVGHWVJwUhrKx8YnHchVDzM
B/XmN6XxvUEsoo0XlWUYy3ISs4r02rMk92FSfxd5sk079yLR30Wz5YfnHmOM04R7uIL9QKOSPy57
Tqhgb2OBBj3cOSV19oXiVnbuDMrt47liaIfA8XlTr/tlybatmaubbujPqWGH3h5odXzzPBy8/8a7
/y+oxz+23OjcpF0oI4pgIEZ57yzdsnMxMmIjm4xHL13+lqjzP+oQf9KKf/7jH7rAf28j/tT10rJY
9f+5/9K3H+qr++MH/cPndP/5+x+nX/ra2v0P/3E1evbLw/DVLo9fHYbMv7cdXz/y//UP//T1+1d5
Wuqvv/z5Uw9Vf/1qqdTVP7SBX8PL/qtN+fr1//Z51x/gL3++/ao/yv/j4//aHh4Ev2ELcIRwrNBx
PDCAv7eHB+ZvJrXhpm/7tm0K8xpy8Lf2cMf8zXUcJwh9PiD07WuG59/aw23/N8cNHDPwfIQytmv/
j8rD4YP+id3WdWw6yP/B1Jsbakl5E7YHUXrtQwejfse2oY4TuYuc68hBEAn1I7jGJEbrZR7AYTc2
1zrKysoBHTFRHiStSg4yW3jEkejs8KCCNSgJUugtxY/JGbDbF8QmRCgvx68yQylu9pBqmq6AzdSs
xHeaQnxW3KSHJsm720yPjFGqt19dV+kb13KwLAwEywes3d/WkjChdLXMrwKl04ZKvbaNWrMgeEPL
4iHkxj21HBW3+aSvsv+6gfpSrVfeh7S3f1YeKpxcUZe2enP+budF622xV/gbOHPEWES6mFElfSDa
gFCLk1c57qkCizsB6djnCk7wdcqs8rmxNZxpP4WcDS7aLbHhB0A505RifLTX2S0x8mTGu61aPUdd
afHNtEy5h9UbmBqRW1m3A5/2GKwsvpGyvfR5UKKEktQtORpu5qzfR933Z6WQh0dlqeRbIgqcDqbr
c7Y0jGOS++3VmW1AQLRIyyV31fAT3a15ASZfdcxhYjMEpgtCddu4B12wcO6swStqs+b7gqnrijzm
LkoSyyw95PMzWp+aCBMWRVfMu9Fa7HdXLFDgg+76TTBo83sa4q+LbI0mGQy4fhwZb+7H0kRqvPRz
QZz9iN1x66tSCCzCPemTorFCWNjUSinObJX10ZB9VUZLGpLR445XAMeeyldqFYbHoq/ah8QjPCRa
La9DfV44/bbF2beRiECKiNmVdO12bC+1a6CoNmZEOldbB9Sz0KxmdpYsJxHqdF9a7qS3peNoa5cB
KNVxKjP4AqMdy55AXLipIgzDNyWwK8q+EV8NsXIFFrNFN7GFpy3dJK5/NewEV5PtuM7mL437XZCX
H/r7xHKcu/zqhp2DCmXZUnrkRLOPJ3sx4H3zC0CleKkn8QPxh/sm+aybHH70RzElOo1C6akbgfoK
sR+wNs4D5cqz47YANiJhvoqZJpdzn0pjW5PYCdg7eKUbQy/UWEIccWwBbOu4XCBPFU1K5xktOwx/
lZcrabgO+T9ZsUy70mnG1yLNDL1rro4u5tuUdXj1/fSndKwGINg2t1a/ZHpHSmeDybe1XZNsSNN9
Fe0qFuTTHnhukeauGyO8gjUK26GodwAEwZZJYHgP+E0cKsMdV2weM6yumxO8mzVg0BPYrvVALj02
ZDk3d+3keU9lruUmxHAuz32rwts5cd0apXE74ROa4XB2IkithDynqf8lWhvgDF2aAF8NMXSXE8LJ
vTGEhNfV06oxwOF9IYrHqPhIk160n+SfjNXOnaW1072Yn8IxowO6Q5V0RDWGKQxNQ/hayqDpTkUb
5EMsRy988Ne8xQPG0ZzHNZ4uTEgjxtlYljqEgdXhgvppRLAX+FrdOR7RMShSAUQwfMmpZ7zDVdtQ
uWoyOznOh6yK6bliuH/XsFfQ+h6khS+CBZrD9h89XefflBq8CV+vlz3VacP2nBXjbh0NNPadmv2T
5ZkAHiKzr8eZh0TZbNwCnt7QEtrUCIrt2q4yQxAvrDQKsA8eiTjgW/LaifynxtPtk2VX+gtzTPvW
O0HwkDqpc86rNPh0S6VemCWrTwf+iRkMO8kap46hfNzUrP8N3ie9AYe2551sxtWKRjXOF98TqJkQ
hQ8oM5MrgIHZEP3+EFiIEnLckdhC0nX9tNQ4GlBtwn2l7NBiHqPaJuJaFHfcHCZiTKd4a0k2OMCw
phDE2Qia5uGn+Gh8r1abDI9NdmQcnD9SxIFXCW9tscnbFvZ2q5Q94JXw2ioOPHzhSXFFLXMdjB0U
54jVWq/deB7yscOJmlJWuFOI/tG7kI6QbVaCgVEKlwnJRrqpMbHMef4og7J6L/prNl0yh8bFQwyL
Nbdi+AYlaQQng6iTcpsCflOf4aE7qgvfMfbOwELOoqaAsxdnqIY2CnJ3nCGgXQ5STUDW2+B1+ruH
oXY7CosSYdW2cNVG8dqUAyMvT/K27zPxw6zW7iOdQ+cdaFHv/cxBfc0gpxu2sT74KMNw/AZlD4OQ
gRlgDRQdQ28bLqGLGmH1EQ3JznuvXE1OSz9wVkyqM+oIg2PyI1/InblFy4pjYjXb+ScODN5BvaIt
FH5g/bJqOkLAd9S8U9DWuwJDx6/FN8wblIj6qXFmZ2uacqEqRV0VMG1JldCSBCGOEmu5aZNKf3id
u45R58v2G6SYbW5CktQ2Ky/JxguFA+tljEiU5tr3P/EJCAyavmvdT0N+zZ1AmdvvynXQj9QHidc0
HAAWTFR/OO8Rv6b+8rzmTf0DcRA+iesWvs9DgglJvysmzDRmiOwL+1MdFWPQ8BFtVtnI/5Ng2whr
3qLIWk+Kx0BERjFTiFX7zX5M3ezOmBf/W+YhWvabxUQToi0VJaGvPnJaxY9iWudz24NiaSeFgu9X
BHLs3RuDHx2tzCAvLmEbN6rPjDt7QrGLCnzINyzR9c/FbeUGzNPaVH5rT1Hf5umN58urSCotboWQ
5qPIqSOOJ5I7jslaOdjEdZ0AJKItZc9ZnWarmxX022jVW0qg5tGSTr3vgto+gssXB48g3JMUvo8e
p+SN3JqJOW8NoecbkITajhO7xXyecq/NxGJXw2fmLph8xTjEEPnqzsU29uwCFASMUVb7a7JXBEFj
FVixkt26dzoPkNsLUuO7aRnidchZYQESCTOr7DaP1yJ0jqoJxzMXjH/wTMNdN10649LFgzffeFkl
K2xjrnXBcNjvMkKYWMRSgKohkN+XrDe+KHWHTnLM2dhncHgk3BD7jRdEOpvFJzTUK/L11qszmG+X
XIsIC6uNcMSaH7Q1lFu3avWtJjDjrk2RweuOHhYkNBgm7GXeCrded+VgFTeE1uo9ZgUIcozfF3hN
oNPOyDYuYjFFAoSYNk52rWUo3WWHkLbeDRrHLwlO4SUosSehdZpIt0UdHtd1R6KK5fG8sd9VKMCV
PXrN44h56p3SZ3Hrj8lwdBnhYp6G8FEHawXWOAzePX3TK5EIRYZ7pQ8zYC7wjrvJ0u6Z8L72PQyT
djkVHRbeg4RdQW2gdfWQYwqqXlEWZC+Yqppup5ER/Urxn+0tnI4HUy/LuMmsukj2Y28VJnKRMIPX
dtvxxfYwnCRhwhKIWQFmcJ2GGijEnr37SdSEGzh1waVi+43MDqXqa44+xnzIMnwU1dZda3WYXFtd
RsKs4kLjAYyMwDAPo2l156XsgycMG8WjzAg/akpriBmS02MDWHsTaowDkdU3DnLDOhhf6qQZjzNQ
1y6V3jU7uJfZA4H/TUOUQ+/WUegb4vpdlPfJlDn3hDFwMNIHm6QXd5y4FCY544NCcgmAMVcQ/rBe
XGGUX+BQH9oGxVDQk1aQdWLYDGRiPOZmQ5IQEFxz4GYioVSCUTqw//0PnK1K/vTcRNhbfrkdLvQw
7WegEjNE6GkvIyI4OXkvQ915r9zqOHgMbPwwOgMXZNJB8JpGdxmw8n90fY8dpl2ceKisxmX8arsv
3Sri4uDpdpjLFNE7vguaOBSPVMXUpCu0Nsx3GpbuG4qf6ZgBCN804orXp4FxN/GEnmHYHDQiY7pD
7ZZivMwb8Y7hopdwEpaBqF6uyYFM5Mq8R5/RmY9Ni0IxzDWPoejHfQIVcaIerrWRa5NtPOYJSUPO
iggiLHT6rQBHTygGrPynFXvIc3alvYBy6XJuGGwJB6EaLwKPxBPQdl5syNnQzMFF90yuAXRGN9fl
W+g57uPSa+O1TdZiKyuFvj7t+m3jeh3vcvwwG+X4y2urKnXBIgi7DgaJMUo0aqNKx4xH3hqXpVuT
bDe4rvNuZkH4uhZVsrec7nolt4X/mGqbzFDUN0sdgYvKPQlrSxMXvkZ7P3grJaChmz9Z4O5Hxgh5
9DwrOXaqx1NgiHnYCNAapJ5IOSlycO6qBBtYiJkLoWuZPHT21D0tQOlEfvaKS27xsUsjXXmb61Uf
lcOzEefWGCCLstGjwSOhU65JF0MDPXTDjXTrCVcbLCcW6LQ+6IYYS2QbLkXc11MtYrBwbzjiE6Zl
UJqnbnBtxvlFCnI2HLQEOfaYi8Pyda6WOb8p6mHFL+kx7Zmi/Zai+PoVTP1yFG0z/UgMi9kNp/6d
wVL0gWy1Ag/2vHLjtBapPNKqxdOoy3Da0FbLkVJyPXwQHkjOpOOuyVarjvvTJCjIjB3wT1hM3O+v
S9BiC83YKm+Wdhw/vMKyH/LSmkmBtQJ351f59AZFIFA3cEugkCrauyzRibqrR0IK49EYDVSh5bzs
yWDwItsIs1tBO8EmyOfqFNqp2hVy7Q7kNa6bSYv1nuyC7uLO5DaZLaeW412X599xm/+foatrO8u/
hq6OXfnR/en+o/34/Co7/Q8g1vUz/wpiYT79LTR9eHPT8i3LufboTl9d/5c/W5b1G/O8FwhhCs/i
XfxfIJYlfmOHFqBYgWN5rn3ta/obiGV5v/mhZ+IPc0PLJZ8s+PPfwbv7v5oYwP0+5/8F7Pe3//5T
Nah7Lau+4+/8FxiW+4fIOIPbXOMA606IS24RJGHMdT99prIpx1IkjfHeU+Jos68CwCMJyTOSsdJ7
jUoL1apz+G8v3D/5NvzrX/dHywVQmvsHawfyIVtPYulOeW0SMYDsA38BF3moqjNaIaYFtjegsq3h
LP0l8AjgaNyOKKp1+Nnk9kvpyttkyGGhR+vDFdytloGQUXQstxI6cocP+2ka3DnOs+Wl7Bcdz2te
IDjIH22R6kfLpS4yUeapHOQ7HSMvziyPq8pv0Ysds1K5ELrtdKjKLj2o1vC2a6D7LZNzSrXk+uUF
yRHkY5Ov6X2zdOi99Zb2jqdGDbdCFYJsu2yOqmA20DWZ740BlObTm+bUlzkp+q2NGb0qzW8L7Q6R
HvnXMvX/riPhnwbw8ur+0dBC4gVdN808nsIcN95ITB6OCEB7aT8mAeltIUtRHTobH//dQFyITOrL
UpOCUomjvlrD3RkFXtftRzF92PXoIQsdjrWFOHFomca8eJqgwhG2YGuvJhDQtC42hZv5Ud1dQhbZ
LYkzKW6AceB/E3G5NsS5la7/JCwSfEcxPjSNOP7fH6Z/Ghh6/XF5p/33sEUCgUy8jeF4WpLpnoT+
M4Hp6Im84hY4w4xGdyRyGhsUYfX+AOWBi0RCigFW9ZHXNwdsmztZp9/ya1tfaH8O6GL2K8a0CN3s
m6NhgAAPvFOa/fXNMKTN+m/SLoGg/+kb4Y9xlwWkIxmKJvEfFPaE8n9Td2bJjevamp7Q4Qn2zask
Srbc22ln88LwzszNvu85mxpLTaw+ep+6ocQ1xbiKeqlXZRokAawFYOFvlKMW9Q94XB7Qw3kOQWLD
YXuznOR7Z8pvZtxsnTTYxVggFladbBHanuWnymTHZQr8D0e5dbR661j5M3cmG0oRx/N9rHx2ITL3
8fz7z/fnMPPn7PKvICvQD7EAirYtqt3AGZD423tt8AyvjRPw4P+sDCaPnX9JtOhlqupu6wW+PG+i
tlVe3Oa50m8kc82d7TN9zfl1BH3NplD6oQGbd+zSYtOCrDU4jnHwOv+1i6MiiLZyp2sCIabGoI/F
bZmUt3XDAaM0p2ZndCooTStrtoFsAhnSlQN5mHU9CD3QcOmLn9acgOTgwfMbtBBQLfOh52gG9q9W
En5HHOZFUeurPLJ+n3/beZp/kks1Qfh1xDSGS9+8OhrK7wH5Cd3/7YBajNlcGgguUlFb6RZlzs6f
PWmexCeTwCAbhmnYlkcl769VdB3NMqWL/EOn2rBLjZteRkmP86pjrFkTLA6FsGB5TMBsSJDnRjX9
RR/tmwjlavajnMbqHkvpELOtahyk19inHDlGGCMY4ArN5xYZDwrXDV7AIWxnhHOaTeLL36KyBeRV
dX85OVzhFIeGrWHZ6YoK72IyElY20xgl0xvt4tj03ffiQ+oidAoSSEsp3/Dfu7C6ypv8C6Ijr+xA
h62tw79RA6ClAM+2rDcu+7hm16A8SGEcjUYDcrN50w/hT5ibz/1YUE+b60KFIrl1Kq+YV6psMT4b
XHVWkT8Z3Mmuyz7QtfJoFeXeN/L7WJ8hL8BzNfNLFfgPUzztJ/lYqu3BMxGUwxwp7JpjSxmhNaSH
yi6vcDjbDlH5XaKsVUg4OBe9S8X1SpeH9zbnAFeFt6MRveBSIK9Myo8s/8mknPdZp++dZVKCX7NT
UpHW3AzRLQhzqn07NbjHTnHY3Ts9iA9/HGDBDS3OKj10IBP1psajipm0fXOgBmriYGxDJwM0Y1t1
i4QSIH7MSTeGB40r81INyZoE6EwCpFz1XtFLedM85XXMtR+O0uabPk4ObR2+yzUGD75TPWeB/E5J
KYd6M97YKWfnPuteC1iO58P+U48/cuDHQJ4MmFfGDZcsSnEEp7Q1s/AGc79jajq/OwOUUdbex9U3
xvPGmLS9XjXIhJj7LMnWPMWX9nCqsCRkNtg9lTl7jPNE3kLkTLdkY6BBSh08Fmw6HGDku0JDyqjK
5edY03/CcW62YWtxw+Vo1YwTnuEw/i4ZDWK6/YWwFex2Q2k3Daw6jE6UFgW+inHCQjvdFVPzhIif
vw/V5sYCiwD8/iZNuhtdyqDeZQEoscDGzNwuHdRfVMD2fXxAYwGAnfo+oTbHNg5ofZmiP6FIU72j
OA5jqYbSx5KVgEGTn3MKjOhBVz8MD5Py0vAeIcPrGy2X7ruseY0T62ugxd+TMLu17fxKT/Lb1Neu
isB3h96s9mWgfz8/wupCvv3IMScjbMl1b5ud2h7lWWu/9ssvdaeXOxyIWfQ0mXINhLe9VkFVltoG
kcw+U11w4f6OpTre22xUtk2svzugPXdhoWMq5fkAeZrmWLF+bqqBjfP5d9UXNggf9son78rVq192
3F4fZa2/bdLnobunXP+oa8lNnrYP8Ri7jlndqmmJ0YUUQLiNDy0nVEQnscBgX4N0sgZoEj26PJj+
rkbjpzU1z6hF3+RZfVWi1pTb8hZJ5KsKlHOi+3ypd4xUJMrS+BDnP0bTvC6psG1Hq3qOTeuGq/dH
L81cSX1KzNuW3SsNGgVq0NbeN8leQeKe//rFkRLWYA9mOLcMHWuw5OgHrSzMFyQffbdB6u1asStr
69loQeYySp05NF/mo7yTIGrM+gvvIbjOKz2agNGBUHRrbktgztipq6gd/BQd+HM9Ii+78rILh6+P
pfZkqKTRppbCGnOM0thQ0e4Y/Wt0Ece7Os6tNz8Bh5zPMSdrrcX1OqcsH94tuhX+MyJEab0JjCB8
tMOofelTW9pO+KfeOR33BFwiNiAVtHRPPRV4d72yxfkwQPwsyQu7gBG1vVAynPxIJbfZTTqUJ3jn
5hU6LApYLhDsWlBw683uGUX6vIczl9kbszXiTeqXt9EUPnMJ8WBM0zs+FD4UXLbSRQIaakD5F4lN
D3FlXXfAHUeNmyRWAsxMlTcIW3CmsVBkLmPYcbUSfm8d/7EBKLZF/Vrn+jaOrzS1VCGU4xaRBPxD
iQATF8aA8YqmAZA7Rs+Gxz5w3kjigprvgpgazZh8t6vgMeyVQ8GF4p2nB0xfHyOizDWhd0lcmcsg
lU0d2jdaem7Vzft8ORsOdWd+beKGLbYFux452gYKRtK7mK5p+5VJspR7hH2MUsZmy4m2OCKgQ1cV
HC/quqfA2qeQZKkr+lsfRZWtD6XYbRCvhLVUFyBIEdbMuepwIQR/jcfqLdSNt372SZ+ogXZ+bF5D
Agh2I47Uu/PvqixsXT68L04mNJh5KEFRkRzj2P4KePhHM9DvSLy/6ZXxnqvBo+WYX1lBv6Zq8ICW
SXNI8oqUaEIRmDLgIqUaPtbgLMYofF55qYWEqAj7Eo3cGgxWRomjVMIHBeLjvF9SmxcP49BAMvs3
Q4VNoRaj4QYK+oNhlPVXSSkdEQsLrAM5xZjrsQbUU28KD1Xr+SvhtNhhc0eedJjajRZKKnLBkXbq
ifPS2YBXRi8uQd6H7dNwDWAJAXTzAbccbuWdBvVB05BdSFvddkgG/SEA2rKXACVRW5BzILrQ6Fd6
biE/fZxBT95OgacJLlvpjpkeo6dfbdTCQqfJBwHcfqu63DWJ8jbT91qDBrwSPK08d2kaGX/2CrwO
WVET7iK8ECYVVz9yOtfEQvsm8GxwLTL0BFT+DWsXD1z6R95rXXugNXEs0zLD3gzOcDNpLGlwIlde
aeFs91HGO+kKBt/oS0UZjlbXvWpRgo9O042bPB4ePcT1NjE3dAjOZb+5kr3JyBTcur3o1AK2kQ4p
X2ukyEW+F/4k4gxSFb2btnR//t0+VvZPcvLHvvTk3ZifctFKQ3tsA1BQ1HT8Hx6bZWhSCno1XV6j
JVQqGzhJ+zDsbmJKZQ2FtpijcQUBedspGldedlfsx64Nj+wn+6fGN8MdKJxno9PcyYy+WxbnO8wA
kEFrVgx/lxZrRf1znD3kEi2nsdsZ2/1qIOfv1hFogwY2UVGl35W4+dH7rA/6qB91vXk3KESylqDc
AyTqPjVRIA1hz+itpe3xU+d6diAMsoHiEhJ4azE6n7s+615hyYMfMgVSb7RHVUGY35GjO6VEwTeU
s19a2SJmmPsPaDi/Fsn0Zus59GgWOwvI4UZPebtSM75MNstV6QFIYjPW9jupUJvDx+j/v67+34U/
4Yrkfzf/PyBXHda65fL/43sc1s3//l9/ol3nv/mn8G9Z/7bBriKQaOuyrX5gVP8p/Jvyv22EW5Dg
shzFcYBd/VfhX7P+LaMNCd/dtlEHMGbM6f9Fr2r/Buiqmo5j2LpjyvyTUOg/V/ifc5g4mzhbiYlE
AUYf43JmgsfvEMfhWOWXIAVys7k+6YzHf5o6vVn47GJhfoCwAzYhSA2xxwMUKX1r4/yYT/qKc+1S
00K8NrmmxxEkPjcJAfjLfjXfLk7mPzN58UpkqWeEOIvx7OjzNjdd28RvV3duQq28t9VppfnPtgFz
vwj7qBERADvofNM1qqvB8biRa3deOd6GpbWyVVv4AHlOICd5GLG0OvZarigqGUX+onDR7X2v+3al
+YXe597pj+Z9XSr1aUhhcU6ANcBhGjuo2unKYr/08vNafPLyWldLQCGYNiAkEswB8+tS7V7tnNrd
+Xk5N/TJxJfncTl9QGFYY4fu7GyGe4MQ4dc4jG+yks9pELyOlXCl8PfZSs04y/MHnjwH4p8C4ZNR
GFDskRNpm2b9t25qDrBzNwCLIbR0yUpALH3TPFQnz7LUqi25o0D2VHGUY56NPpUAjtNJhwF2alwD
a0Yj4Hz/KZ/txuYPEwK79gOzQwDacOsKTFVSXiXDHvXbfZPfdfk92mVtZO/jYW9J6krILM04Id7z
nlpMWvBEv++onFbDXaqXK2nq0xr2/DlCuCeoUiWTOp9P1OTQ6NL14BQHHSuUVo+vhjR7Kb3myjCq
66pqfp/vwqXvEVKAF7WDV3k536NkvyIOgWFaPl7StOoIsR8nKCgoc2pstGFnpLrb197K3vPzyFQd
Ie4nvTBrVY4Md9TZrIFyGw9shPrrSfH9lUd83jEft92n8zjQAinCdcVwVUW+DhrrKu/NlWm71LQQ
9lQkkAKVA2qBMGCLpPta+P/Z+iwuGEtNC5HedTgo+aBuUUmUobKm3Kzakx+v5JGl1uffT2LbHKPS
S2S08qn6AM2096122TqqOkIkTz1X0fmcNiI0sGzCNZb7q/PzcO7W/55lVUcIWcVrQ5nyquG2vQIc
xY4gzVlS/XdRcEcGVUFbuaVY6h0hevF46eQi4jl1NH5PMwdIte5e9glClKpm2o4e2FwXNR7ID/Y9
XiKweiIyW9JctJZ+cJROBxdqQWYMLfySMnLUgwd8GPo3SL7zX7DQOTMW5bR1TGpMQL81IF1veFYi
3a3S6tv5pj/ORp8MsC2s09ikT6U2Djo1JpY36auUR66nPWlSiafFG/o1u6Hcx1m9s2TpxsYN5vxz
lz5JCONEj1EvCDEADEvjRk+M+w7pj/NNL+Q3WwhjaMCtxIYSCiiAPLCVwEEa4B+98+t8+0uvPv9+
EsijljpdLvc6BHI/2NhddzC09v2ytoVIVmUzKE2EdV0ZU+GtEaFKKaVrd/3zdPlsqIVYriFAFDlV
BiRly6uRexwV5quTt1clgFpm7xNbgt3571hIG7YQzqk+KJMTMQYoUdyDEObOERDyYD6jnLeyQi4N
sxDWSqTphRNXgzupo+mG5jhsIXMkX5MhsS+LaktYhM1qRAQZPVW31+yfiaG/cLe7skJ+vtNTZ07l
6SSqECwGl49FrYrINUQZZR8xW+FFPFlDtO8r+cv5gViYrJYQ3jBUQk3p8sH1Why7apVC/7AyxnMv
fDKdLCGEY2+wIR0VENzgR8UYnww22FXsAxQDAjw3b2nU7a21DPvpraiF6rgQ1pBSprLyYRipqvSl
RaPVqg8qHKUOBwKwsJoy3TcVYtWQjXBwHCoTSoF/2dptzb17EvKRX2FWVlSji4TbtwxBIgW9l8sG
SIh41PL8xJ7nWMx99w6VrGFrgq9ZWTkW4tASQh4taa9GFYwxMpEQBbkLvQ7QNQ4/OPh0P85/wtJc
FoJdQyYD3jtzbIolwMy5mxnfEJJCsk5FZidfCcaF7GUJ8e5Lcafj84AfjjJe5a11jEIVemf4Q/JS
N4UjAYA2XsktC1FjCoEfxUaGZ0mDr1HRfEshHoM+D1fKq0ttC5GflFMAS2nOWyOEF9lzrqcQj9/z
Q7Ew3qYQ7gHs1gy1nMHtOguqh3FjejkaEqZryivz9QM28knYm0LYM4eQXqoyHsHl2VAHOyCyV0aG
9hUw8/cuesbm9XsHT8j4JuOLMZIUsoCaq18dc05kKcYJOoL3qdwh6pffQPL9+D9lb9y3JA1shY82
xEJNDXdD8zwL48z6Uue7Z6nvhRxSItmh27C6UJPLvhgsR1Ow5tK9cP5UzfmZJzkClSAL4H3KjkaV
Xi35b8O4tXFcio03Nf+BXn9Cficxnf+QhdxrCllDpybdIPxGMrR9ZKXSbZ7/1YHdyeFoeiPmh6Bl
1lPv0qwSskigmUgiqzFuzdJXR5aum6rbVhPkKwmRaMZXKrGKju7wJ5SRNjdV1G6CicvW6zLbqzDe
z3/z0uAJacaPDWRpQjoY/SNsSSBmJkmermSXpcaF7ML2WrcNB7Y2yjN/R0OjILIOZfaiNzeEdNI3
ENh8LRxcTe2A0fjZe5mNT5e1LaSTQC2DvpQZm0HvvuCCdehN6fl808ocFp+EuiFkE6eVNQy3on/G
HegCeq4suvhvfIz8PMbMsXzStg2XZOP4NlB4TpsnSXk5/wILs9wQUg08s9oK9BrWvg6mrgWCpGnZ
XnF6FJ/jfQ8uXG0QSVfGlahamOeGkB4g+ReNwVkOJ9bxGZbgl8oJcXisrp1JXrmjWphnhpAlqgTo
GS6JGF2blbOP/So49uh178532FLrQlqwoDRHaCBjAok+G1U2jqEjyjqXrYqiTIYVR5JWIEXowl8s
sL0rwb87aXh1/t2XBlsI78gclBTB2QHzgHGbjuEOxcttX32TEL6zDSTM6sNqRlsaaCHaEb9q8Xk0
DBcG9b7HyVsuhmeZvUWlIVB0/nsWxkIXgr7GUlWuJnpLQ/A21LI7nGe+XNa0EPOSGpHrZawBcZh/
xvzor1TpL6vD6ELIF/ZQN0oD8gMh44Ni+Hs0wy6bnB8As5MF0sTsrEWBc3R9dRb0RaCtv7QCpguR
6w+qb8E5G12rLSRXj6EJdIb0+3x3z936SRrU5xE+efFYrkYzzquJAyzGw02J8fzbfNSYT2ytUblF
tLI1XJiWuhC+noXXZadqrBN98sscfQTgS4QM+sNUlispbmlWiks5Wjp4iE0UGNL8+xRNV6gFrwTw
UtNCAI9TNMjOhPQW9J3HOsq+Ipa6PT8CH9iaz4ZACNhExtYvm0hspqQcfe2v3ENAtrLux+iuztk3
pndaf9djCAVqMnrpUdxmq2VN3VWT/2IHNsL4Of8mC0uiyMDRJg0DR9R63CkcX3zu7gHF7qDhu+eb
X+hDkfGC/LCNSr8EKgIqsZ6ZL7Ve7M83vdSHIiNFTwvTJiWps6zbRjP0fd5JmwFcru4hoV4n6HDO
XSgnb2zdQQduUzaTI7/jp3YHY3ruUn2aVoZ06UvnGDgJqq6B0Gp0ZIOyVI+d5j37jrk7/6VLTQvJ
IJi4PUMJb3SNCbH1qjuajb7y1gsRqs2PPHlr8NA2WnigEgtfe6+ZWVIk/RX0WBrqsbOycCxNMSEL
mCHlWCs0WQjBt06eecRoELRSoL9e1j1CCgDYouPMWaiuUQw4i8hPCAZdtnrMKl6n3TOGVRHKOtPX
mp152HrgwGzhUHfZiwtJIMr9Ui8GdXTHPEReXUVyvnk+3/RCn4scCbOxw1xOaRp11G+hPrzUQfel
S52VrLEwI0UqQxiAmFcNQg/xPDSFKUdbdvv1slcXVuxOrkGSjqg4ID3+EwWG73lifbO6+tf55hdm
vEgGcBwzrIeYm43Ka5+02Eg2JhcCihJ8t83GPf+Mpe6ZR+UkqhJZ0TPVy1UXuO2uMetjGkkrWW/u
hU8WDhG9btoxeijmNLpyhO9EiOlTVikoBkBUICkYur0WVUszSIhatRoTqc6peEtd+qYn5m5E6XrK
12r3S98hBK2Hh5U8Uel2ZSoWRWO/9NMzyqo7VcYO2zlcNg5C+EJLGEa06tmhBc1zPMCOz51vlzUt
xK5vtjja2xSLtSC5TRzlEebXStMLBwcRJBzp4VjXIW/NLmFjjMm7lGbsy+qDh1/JrMlfTldFml+f
/5CFeBDRvxXOU+hkRpMbRrjvIBg0XKNXEu5HTCKujT7KVmJi6auEsIYu1tmJVZFKUd7bSm06HjQs
z5Bgqeq7wq4bpMl7Zzuo/Q8lKY2VFLv0dfPvJ5E4jMhGWT4n7sxUftqooII03DaqdoDu+X5ZBwrB
rqdGXzTzMcCANxbaDqZNtZt65c9W9X6ef8RCLIqYuEF30Lt2uGq3/Q5sJ/WiTcQ9PsK2K9sA+/Os
ImLiatC3ck6+Re0IaTZtb+MYlIcHr575gLB3o3plFix9iRD2Gow0Ew9JruwS73bsEHJx7Bq123ol
4pc+RIj4PjHRuHEC9uzJSzt+G5DfwKwd3g6XBYPyWhYrz1nI8CJYji1H7VkaRsJZbCmPfqBPr3KC
oM/58V5oXQTK4WKbyRqUTBeJnDrf+UEyPBgl25yVt59j7pNFRETKjdh3WY3N/TtqKY9Jnx5RSLlt
UPYe227fjuFKIlsYbHl+/Enw4a2bQtHh1kGVmwOi9ft5S4xd7cqkXWpeiO0sMGQFmZXRBRANjDhK
gjs7QuKgRrzxstOliJVD3MFMoOpSX8/jl0pvnlERjDeXDfI8+Ce9Y1nxoCDCxQLrpd6N06OxmmbF
yhXW0gwSVu9W9nS/SLgYSAKEiAIfilODKcxlby4EMWKeteQ5HKYwZyg3aJi9zgfH820vXTuIsLc6
srUxGZmbupXfVwj9qM0bRqZRgoNG9YBusjG176uFs6U5JCzjgwQraEQGztXi4Xel9HvZyr/3ZroG
tvw80sBS/znIaoSNom3wNbWN95AX/12nX30uxHGg+sVlwvk++3yRU0QAXNO2GFEhCelCF32THTxW
Y2dbFfK2rJEHOf+MzyeUMuu9nM7WQHKaLoiZUGqJaWsaOMjEKZhaX9a6EMrRrLDSGaRTwy5vZLt9
irW1jeZS58wjfxJmQaFVbGQp7Ud1fsSv7k2qpPsAmx984Xfn3/7zSYRizp+PqDGFzdHkAlYhj1d2
VO3MXN7qqJJc1rwQyz3OfWNqMUdVudiWTosCbgcValxZbJY6SIhmXLiBzeBm7U5SE6DLOOLAU2Eq
6Pu7Rh+uzn/D0kOEdbmJtX7QQFi4VQsoFyVOv8czQcKBhev1849YmqFCKPsJdosZbtFuaUZ/zXc5
TlxehMBSZsXu0zkEvNQOnZK3z7ARUvPuamCgE1ta2YIvvLkIh1PibMxzq+cOpZW/Y3h3BU7nwjcX
whZ/nsGKMoX9Lx6CToZHpOFt28jZX9Tn9jzcJ8GVe3XY2iPC3ZaESQSVnpsOJ4rL2hYCV8J5RVNC
g+UdRnXdBS+ohL+eb3ohK9tCwHppreiywhTJG5wj0bC+QwWJeuCAjGeBav+VLykrs3J+2/++1YIx
I/TQKFlN4eAgmRrSQY0s5Gi6q1LyL2xeCF4k+ganCkj9vT4U9ziddtd1qF+FXdivpOaFyBWRb8Gk
RYoOMNyNYsSKdRkvW2SXiuiJ2uvX88OxNP+FyOVsI5UBqsnuPBIy1oyYZK30z0LTIuJtCLjnLyuN
g42GjAC61tdOo68kzqW25zPIyeS3I83k8oQJWgD1aML6xjGNlU7/lPcKB+tPmJv6ryIea5Qw5pqp
9YDoFbxvw/0XuiYlIrdcKXpt8+xjH6sjRIaF1MYoUb3foJgtIUChq/0NvLu63LQ40eFbUkltcii5
BKtQUY79+4rpka5c8SzMbxFJVhTUWCSdDsY76FFXvZsEB522W2l9YTeoWEL4qF5nVsA8O9dP/q7M
d8R0bkLFOIydsxm5pOBmnh1hYU+XZWIRXoZJY1YkWtq5k/NXUZpPzRR/uWiOW8IC2CtcwXNMKdy+
bG77Tt9b+Jle1rQQPgnyb22sDEBIsvi2KDXq4Obb+aYXRlfEjUkdOureQP1bDqQ3W9J+sftD0MDq
X863vxBCphBCgdXIUl5PhetZNTAqz0a5NuzXCHNLrQuLHzoXPuIDdEwpp+l+8vydbMeXcX8UES2a
4nysonOPs1iI1EBn7xK8+y7qFREZCv6lKBuZxIIKX/Wz9zu003LdHv8jiLnIC1kYVRGz4Vv60CEk
ZYB4G+9blQ1fiyJ/aF82qLNq5GleLJHyQd4AUrcvSagrpch7YWm0RrpfWI9EuJ6aeLLipQQS8k3e
s5N3X23wFTFKKWlSORed+xVz7rmT1F5bXpkDlC6wnm9C2cUTRcXEKo2lw/kRXhgBEVvnjU6Y1fgf
uQqWnwlulnt/NDHbNZAYOv+EpbkvDELuRDVKgBWuC2WcbNpR2mL68uWytoVNx4jeg6LGvH2n6Xtk
sN+yqPxxvuml0RXS5ITOMy4SyHNMDjKMhXyIo19D8buo6rUMP2fFTzZkppAtU8kPkQxxOtfmNl0d
1d0g/QLaGNsv8x28E0aUVo2DnUtboJ+st3svcJBp1nCX0ZwjtfLNkGfPFacj32qvcfkw8QBvmrsw
UF4d/sqBj58o+HYZ2hen1XeFUbtZfuRqtfSUX42HUFeIrjpukxQ27CwDDTrdgAVzA+fxfB8uDL2I
zvMqA682zALcKrP0Xc/dBzff6preytKSbAg5uwx9s0lN6CKyVx4sENJwtJz6ANkystG5GfYlnCpN
qrfnv2YhVETMHnsexPwosrv4GNwC0X+HgX7d6fnf55tfmHAiJG/0C8PO7BivIATJNlrp3xsZ8P/U
zvfJYKzM6qUREdKJjjf02FQZ8ilYAWxwf7yrjLX7m6X+EYLRSpEzR7TfAKYbu6YV76RZZM3o9+f7
Z6l5ISDz0JusqEX5xQm6x65ttkg03KjtWiV6qWeEaFRqyxp0D057gBX0JvCd3x7KLe75d19oXESs
RVBZUbTi3eXWvzad4srUjJWN6cK00YUgwBmzjrUYNnitRX+V0+ugBMjcR+kWTXR7d/71FwjNaC78
uQrpSdm0aVegCdjFuPWFryHrtNpb5JfutfWGe+xB/kKEO7G87dB6384/dmHERVhbPKkDiJ0ImQFD
ecDKAr+J4EufOSubm6Wemx97srR2pRoVfQFUUU3UuzQO8EWudzrnE2kNGLT0hHk6nDwhDM1O1kLm
VNGYL0kY/o2B2E6j26htFSsHtHmcP1lFRGSbPlmmmtbQOym3Ig04G8xEttuG2b3Nvl7LirsWc9yV
FLg0j4UQN+Ds+qZn8TBfvq+94RBhjn3ZYAvh3ZPMDQ6PTDEjVHB3trBzm7x8L2Pq++v8I5aGQwhx
xlvGiZS3H7zuTZrka9OTriY1uS/ltUBfeIQIYgs6Y1QNUzVcy/K+t5O6sz5ctsdNNTlP579iISpE
IBtEvAI78cRElzHeFQmyx2N5k5TWZalKxLL1ox1FddSbbovLk9tV8VOTqJfd1yiiJLIfD0nb5XSP
GdR3SlVhSK6tYeqX+kUI50A2YG20vDjWRjsPC9FtbJkPITpxK5G2MPlFhJoVonw5YfyBxWi7Na3s
3kjzyzZKoh5x0xpm6mMM5kp9futNkhtba6JqS90ihCxOqJ6Jb5HhehGm7TWaG5uxDW59GaX48xNy
IQOJ0LQGq1fsluiX+pjIO+7tvch4VFEKzdNntUovnPZC8JpFO4661htUSj2sw+8aPE47tPXOf8NC
L4koNZz01Ljv6CV7LPQnsA04BI3heOyCtLhsNRORal5f2wGmNGjOIAa3kVC+933t0JXNl8s+QVij
bUXChz5GAgS3uzsjiY/xZO0c5tJlzc8Z72QtkyHq5mnamW7a5odB1fE6sa/kKV5ZjJe2GKJwqxTC
gociQHTFBWbnEqeS0asOcLZ/p6PyY7L6+4SgiGVlZ8yWuIjIBivPnnvokyVURLL5ftA20Rwio97s
jUFOIBZE39vM/EszvfssHtYUX+dbms8eJByFB7y/a2ySZnLEG7Z+HFSU3EPF4+swfdekNwzEg5X5
vPRJQtQrkEnCJsF41NfbdDuhQbqtwqbAPxr9yQqFti1yCmtlv4VFTxWWbsNuZExKmXmt1E9feq/K
HvB+w7zeH95l2b8MpIrpx58zkFV1kA0JGRrsSp8x/nRjKb2IvaiIQDdlAKpDgJouNngPEGu3XlNc
nY+bhVVDRLXVONiyM29NV2eX2am+CzByd1nTQsTLXJiG9sQgtzixXuFkqqPPKq1NoYVRFSUl80Ft
VOzjUSebgu183gqG9DkP7UM8Jit9s/SIORuf5BRjtEevq0LT/YAMWN2ho0QRNmCxyipfk5dfSO0i
ZE2ZCdRexn7J9P3XAS7i1oZBUY3hfwyp/6dFTBGy1uXWIKkFw5CZ2Hbg5iZx3RGNP8dQcn6eH+ml
bxDCOchRCwl0lLLypuh20yild3pTe9tapxp0/hFL81QI4iJXBsjxjIUSjcbeo7j5gCSd8ddlrQux
67UYzbcKkwnHwWwrp7cYjI4rh5KFzhExat44BEONoKYb595P3ZoehjA4pv1ldApFhKgVapbhvskp
FPudYdPjS42gi9GthMBCt4vItEGXLBnHWQoymh4quwh/r2LLxam/P9/xS50zh95JiJWFXvL60NQd
CKyFH+0G9B2UVD+cb37p9efHnjRvYofEMkPfs9bg7Vf53bY3xzXZ7aWXn5960rqq5iCzC+YkusDm
Nov0dldWJWYQo7emHbX0CGFJLjKe0FB2d9HmvQ3s8aH05GPKJfNl/SMEbpz61lgZ87zXgvLBqRP5
tYn74OWy1oWYjSAoOknM1Jy0/mceS9d2ol22IspCwEZSwo4oQ4MRx4J8m4TqgDtzHm0ueXEMUv8c
WGsoLF/HLdE1EHdisY3bTW9O3883/vkuSxZBaFWedBiCM6RaiIFMMTZHbvO+jKZ9PXHwMczxOezl
5yjLvJVB/nwOySIiTaoy1UJqnSMWKtB5lB5tqz1IWrs7/z2fx5jsCCGc9KHUf6hMI88Rsng18t5q
u3bl5Zdanz/qJMb6wa9qp6CqbZqAxvVJBZ7sexeOsxDAejJ5cebPNVtf93dl7P82HOmiyS+L0mwR
PvKTOVBL8EasUFHB9MZs5UCwNKBC1AaS0f4zg1on3Uue9Wy36iHVvIuOsrIjhG0yOL7kqbx51TV3
ilToqIOVv3HvVC/sdiF4S1/DgCyB3W0007UTYqumrF5TfGp6YzmyCEEzpDFNgc5zztSGu2rsX3Jd
2nitfOiK8olDx8Yp7SdvfGqZU3PQhUo3bZQcTyvw1pyw7vpO/h0XJTUO+bpQ00cC8dBUJC/M3DeF
N4Qbtp3WxkiaYtdEOnL/9dpJZWGyi/g23Fd90wa34tZ6hhlkbDVHp2qqi9ZyWRR8s53BDLMMfEzc
eshyldcDn38+ByzMSBHeFpQxhbKJptnxHTykN80QR9q0W8E6L/WLkAQUC9xlaNEvRi3fdWby1fKK
tRV2qW0hB8hYVGe4lpCOxyi+ZWeMoXOcrYk8fX6EkEVUW4CYEM5jdAzV0OvazkAeO1dM/d9RaK3p
4S51vpAOMt9IDYhu9E6OJVFg6PFuwHd2A2LbXxnfpU4SUsIgI72h9QxA4fm//Liv3LAP4gvnpZAO
egye87Ch8cBudmGj3dhxvpKEF7pGRLUVYev76HDr3KGEGr5Xpp1gcyUnHWh5L+C+96LpL2q6YURV
emrNY9Ds9UGQ5kDwlajfKjWshfOP+LxiIv+Jc1P+lecR/i3Yj7tNWv0ypf5BL/FcivQk2chm/9tX
jcfzD1rqMmE59x09LJOa5IzvfPY8Bj+tyNwVlalf2P783JMFPbEKbjk8PmR2J/dL89osymvm18ru
amGmijA7Xfek1O+ow/Zd3G+0sb/HteT9sq7R/nx1fKW9sVF8spwZ302Buivb7hBo9mXrroipizQj
LQaTV3dKdW/Uk47NXRCgsWSv4DCX5pAQxWUOvHbMqIRLUpZsK9N8MMb62urCXdNVxk5JnMvytajY
Fill0/Q5Yzxl2k3uSY9m4qwJ2y18hIi0k1W9k1jSdVax/rZ3rGtdkfcdTtLzWp86a2JtC2EgAu6m
pJ7kRuYTirC8ic302IJgsTNrjdS01P78eSdhoCq+Xev6fKXSDXdDZL2EjvU0jBgZnp+rC3Egor8G
qarQ5aCbun58QQx7Rwnx7/NNL42AEMGGLhUlAmCUiZODWYbgcpRbxbrPMewL+1/nn7H0+vPvJ92j
KPjVwnJFnDZTZ8z2tJcQd11J10uNC3Gs6fipdZapu4YTZdtRtV28wS+7hpM//K5O3zwoB9vLmDiV
FzwZoXdndcPX852y1PFC/FIL0HOjmm/4fH1rOuZ1bdjdznfCV0UOrrI4WMFsLM1NYUGO4//D2XX0
yK1zy18kgBQVt5I6TugJHo/tjeBIJVIMCpR+/au+q/v6u+0GBt4ZGLVE8hyeUKdKAGMCUA8K5v57
KouGDlth1hvX/ZWvuERdYaKgmowByTPpKeqRVSUOIO5fj2UD5kiGIhYYPe2tyPHajyX//xwNWk+q
HLDVAxSOCsujOJdktNthSXWGGdgIAjBhX/x9f66cq0sElhcR2ZLzuolWv9iWP3jJrTL9te+4uJU9
aWcNkW9Eqah2r5wUC2Ztsg5QCuH7+/E2b+i1b7gw7pQjkq9nFAvGSj1givoRGl/f/r48177h/JP/
sgzPAXDfptj4SLfvZ/4todSr7qb7VQZomnk3zte1L7iwbgltaEPNOVadvQJg/jvokn2o6kQuedAi
r0fqGiM2KgmIrMRgosxbxluzfdfW58K8u6aMUUbAi7tw763egesvASd35fD7lq72taW5NOyITGtz
zi9JLw4MdLbZ1NS3hK+vpDqXIDLkPl5MUaXZYBAeUuO6EPKz8YbTWt7AGl9xS5dQMnhsEsUxCzYq
jX6Ey7qjaLqO8S2Su2uPP2/Lv47nRLtgNuCW3mCCM818jGbAe7f5ZOsboem1H7iw4S5hI+N9AEUH
Hr+gpbdlVGzWjt8wr2vrf2G54zRFVW99+NXUawuhys1IwjXDpN8+GaOPWcAlI1qVThNEsbBIPMTk
phxOcow+ZreXSLHBrw33F4r3JwBir+Nysm64UTG7cvCDixSZVJVhCcPSC9ns0toDjyW72cG7YrfB
hd0GydjKoT77tVabZ6i5Ta/RSJNHHyPNuwQk+3lprP7Y3RxcmLA3tRTQaKxSI1hecbGXwDSK9FZL
43wv/i8EgFwCxMzER0GBZEFE1PQvBHPSRxfJ8tBVqiyWCYrLZWjKkz/am5HqFWgFuUSM2RSag11A
gg3A0YYsWcdkLiW0ID4H/NcCmdyl/Y7gJlP+dCMAvGIqlyAyoEHXNmEGSeJAXv1KPCZzfa/X9gTf
fsNQ0isLeWHsa5hCiheiXRhn1HvD7ZHZ6vsCMd9krH9KgTyCQPGnaAecxb9fr1fOOLuw/0lTkhKH
jxqj+BF0xHdN726Uf66c8EtoWXjWtjUjkOwQCZ1IZiXmkgc9YG6uKsPd3Iy0wHLqHx/7kIsLHB0Q
HkYlEIPtFP4Gw7grYsgffXCVLjzBGgEmLypgXl2ZbDTjj+X8MTGWf1Ti/n2BGMc9GWh08pWe/GM0
liSngbjVRr62vReGP3hRO8zKBBsLDgPIpQUhuOHSoao2H1r1S4hZBWL9lnAbgMFjTjIdz9nkxf0N
g7vy8pfgMlItK1JnAFhIp4OH3gMLPUbOPjZcTS5l0/tkAbXQiKWRE2gcJvTVUOQHFdTfF+aKs7jk
QbM0auraokXdBeYHA69rRtrkIPt238jqg52oS3gZQZNapB3C7sVGxQzYVVbR2tw481d80SWALKy5
SSqCOZfeprt0BadjsloQ22NyCNa19YSpj8qr1I8g4Lemz67t+IURC2snoX0dbCDsvA2Bog3cLTu7
Ekddil2riXooPqOtHIEC3VT0M69Fn5XLesN1X3v1i/u8FR2H3DO6v6wGEXFiepqPRH6w+PA/MDFH
3DTHkGyKYp5HEEiJo1vc8FdO6v/AxDQq6W1LgRLVQzGk/D60ovBUnWmoWd04S9d+4yKhFnpuWz4D
6iMaZNBBnUKGS3xuW//Bm8itedQrO/zPsPe/QvGFRzp1SYzDQ4bTJMbdKMMdF+WtTOvKDl9ix2TX
xgunJNrAgOVjIPm4MZhOu+Ewrj394iKmvh1Z6Cie7kOgntTTY6/Ny9+d0bVnn///XyuzSgdR7AEw
V0ykumNXMpWVfnArur9yz19CxXRYsYZB9WITmZ9gfdmS8j5IWYEMrvpoX/xSqlc7iLNoDRx80k3f
4zFEVcZVdvv35bl2cC5MF/mz0GvfBRuKF94v4RK/x/Vi7r3IpW8f+4mLezhVnmgNGm6buYT4AWP9
Qzz7x6pWH0tVLuFiKoIuqiz12cDiPfRji/HmJPY/5/s/ovtLrFipEgk1cmRvbpL3E+jMfCK2AuuV
een0LhTbliLdxm2UdTL43hD5FjjIgFXeLp6aXWSSjRHkY8PV5BJaNiCeaemICLlkk8vKuiNbhuy4
SCY+f8wSL5VC9WT5UJo22IxjWm+aSDcA83wQV0wuOc9aaDebNMHTpbBFSoKdAbO56/tNGQzPHzps
5MLc/aHqF/zDAPpKh3/ijo6XL3V6q6RyxZ1cKoH2/dimEWwQE2DkrlrYe6pujVtee/RFoA3pVJeG
58orLcun86Pj5BZH0rVHX1h5ylNJBo3rYXBpkajmgQfqY5nOJa4MqWfkhXOCIlC/7m2HIZFZfQFz
xmK+cKXHG+fyP/1skl7iy3orRr3qAVWUZbmT5cPoDikmkKux3szL578fnf9cJPzGxUXNuU0j0Lwj
Aa3i6FsYjvwr6aLl1kTKtcefP+1fF9HSl8TzXANUMWF3YiRdVsvuxqv/Z7yKVz/HHv96tkdmoVpR
nc12PKVLS3NbYlRaKZatNjm4ufsNHdB+ByidLP6+Wtd25OLOlkKHDLiVAOzuc/C1o5yI3KleL1na
+fF92oihynQr7NPff+8/Lyp84nlZ//WJgyinRk8cZZyEn7rUBJmt+k8T4ER/f/5/1nHw/Ivw20QM
oqY1bnIMuJNPbqhmUhgVg4M6NeBU2OjZhV4mzWr7vJXS+5D8H3h9L76LIFgLbe2xTdQAY+HY+BPs
znko6DMWc/P3b7t29C48S7+I1NbgWNmEkTTZiJMNZdLkQxzyWLkL50JqjNBD4Aou0Y/eezO0OaXl
rYnba69+ETyw0UDQhpdso83UZDLCW89U3uL5vLLpl9A34Cq8GqRcMHnC7kHYfaKpPHgdsqQ5wvAC
0xtgVG5Bgq6c4EusGrjwXZkO509ZzKEKFHS9lrwu6f5Dm3wJVnNOBtI7K54OHThL2z5wL2gH8xsA
hSse5hKvFqVhkqrGJmC74ridhvNGyHrVIWB9HRTp46jxdFanHh0KUONET24UiblRwr1yCC5lSont
XdklqG+B9SKE3FTgpfcllfZDoxKwwQvbX1M7kLjs4g1Twv80hqE6uaR1HxqyxuMvzA9JMW+9Ghsf
R1VuebJmVtEk+9i2X1ifrwZ/5hy2jV1oiqViR8Wr6YMPv7C+KPLSLlnwcJo2eks88X1Yl1sVnP9W
2UjSS6wZcj7PTB6ebnBXlcOa83U9IfF4JoI8xxZt7Zr/9kp91F33PGCIn9XovSkPZCpmIFmIcoCB
RF5beT9Hqb7+fT2vuIRLZBrGN7WqABfY9KPZ/jN5bIZDU2qyncViccVNB4qZxRtmdeVkX4LU7Aw2
k5p34QaT7Asg88m380TZ37/k2rMvggLX06VrSYoZo76E/B2Hnk1d0EDRGyt1fs7/5EbYvrOf+9eN
bFtVtcTDShFuvk1l+VBFfmFVcqKSvnzsE86f9q+fIBYjccsE/+xcWeee0zW4tuStGuu1D7gw+4iI
tHcWHnP0miJp6BNdp1en2qEwvmg+uAsXxg+6CB74HnKeZnplzN/5ZXujuwsJwfOb/tcWXBg/T5OV
8Am1eS9IXJvXSaC6zGMRBdCOkLvWgLBlmIkpvIrLwwLYKJiPguXQOK22/qiXPXSrkmPnLetbHcTt
nq/EgqEmXp8w6F0VNY/9DY+m6K1X9utCVrOzdqhP6+KGOz4zzJ/X03Q3sCQ6dX7aP7cNyC4bntAs
gKz9KbQV4E5pQJZj3CbdQzgp8SUwotnRpOKnfpxwfwy1nw+JcDv06foHr+zWI9DKqohcY5+Na1GX
lg2kHNA8vVunFfxcKOo38/2ItwbTEaZZkk64vI9a+U7tKh851Bmy1qbI0qcYY3UZRwBc5Qn3IXza
kuqL7M9TlSwSLVQ5MYScBTFoWKEEWX4v67G/a0Mov8ax9U5dUHtgCR2m/VwOEHWPUnMMG9tmtW/+
UAIs6bi0P0uJ1uLcOK9w1iMboJnanWpomCtP/4y8df2ygolro5Q1eVqt5sBCs2YpXb20qLTqcqrn
00CVOHippPcNpcvWDJDK0V5bP1E/tZsUQJnCnzHna1jcILsNDxC6ODkf2j2YNmvyfpqbzPH+mIaS
7pYkWrcEradvwazGHdNRn02davJBAtVrzsq/ZI3IyQHNgAo6uWswql34Sx8XqNw++Y33GroAbJwT
/1HF6odpm/7ehe2U+3Jad3G6yE3kEr4Pw2Qp9FL6XTaLAUK2IzLMkoQScptxudeaTmjrtrbw7dRs
EtfzLJwWJQu9mm7bNcsfuqzpky+QnIInaUVFI/WhuM3UPUig2pMAoSHsU4QHE2s/JyHB66NClQ12
AYoxxUAQo51XVFVidn40qiLo+zVrQ8x4M2XRch+rqnBr83kNoIj5TddTf5LSqaKa2TMNlwF4tiaB
hB5UuHPWuZ1a19Flxh/03TrKckGhpY+yqp84qDLbsSC27rZq6Q3UmxG9b9WUsI2M6xZTVVM/JFnl
1ciCALtoPyMSWvn9GkZDctd6suJP7dKauWA9wbIlSx35WTy3w3psYplORZLUy/DWrt3gMJnI6tQW
qyCE3KuQ1th/ALB3pPJ9UrR66EqsMWj181bFPiu6uZVi29EBDQrOa/0zsVxnbmQg8fRnLd5RAmjc
toNhf+J0aObtFHSN2bTLLMVxbtf1G9YweZDrmAgwkS0+zyDm6D/Yqguau8lQQrPJT/TTwrryXYEp
5gTzGk0WVFAVyewCeoiQz80blK/WtAjIGEOv1o8o3QxWmK90Tpt3iC7KvWwMZflER5Nkqxpn0HvM
vn9ouwry5BOEypdtGtCR7HmpfDiltG/Q3gHVVQhJUBpMyWbi5Vw9YUTLxBk3JmH54rxZYMy1Yudu
jW92ivkyyEs/sulmQQ3rBHGQ+Qn9XmozMUauguB2bNVjjfCy3Y393Jmch+VEMw8wCgFadUjSFCnT
rH11Tdq0RdvMfbsdg5Grhy5QKdvWpW2RrK2qowX0Ocyb3wy+2EZrSOfCwJLsAYkRTzLh+sR+bky3
rFs+yzB9DPq07N/D1cb1BgCBzgLFAWLiJmsNxP+OLqGLPGDW3v/Wl2Eyfwoi5mOtgbBV5adORKZ9
qKrW4vNZa+c+A027/VWiRDJ/4s2q43vOPKBBu3RK3jDoWsYPOi1rnge9hjyp6sJZnlirah+ZLZv4
o0URHtrNK7pad+MwR/dNMrXlCGUq1k8PkVSJeoc2nB0y8I8sa5c1GBtPvWyIRunel5gk8pAuUC6E
Bep5dQpoL9oP90M9D+JpSsZQbkfbrmW1bzH3pvYDrgHvKaVzH82ZX2P72mKNe4WO/6Al67/peUIb
LosNVNnhidplMQUo4jr6qSsr5he8Ria78VZB27NGGwlBscdihuPY8bioyz5417GvH6PKb8GFh+7F
T3+xjO3xDqF5bngwkI0tuVnzQHsNLhg3YmRuHjr1MMQJTYuF1h0vLNjFu8wC+4iiJSXkxOIATqmK
tZozY+VoiqSOWFV0AzjBdsw68OwAGyFd1o5U2A2l0yAz4vcK5OpTh4c5UfYx+CstzhxAkHN87NVq
6gejZvZlNtESYqND32YLfEa5F1xVdHfmMm6KZqyc+dnUVo171ayrzKYar3MfVVNPvrueKJPL0q88
9ItRen6Crbb1wWA+YXiW0NSyuRmWNiwwApPEmRdG45eqjQx5HCQ0mXdJ4KefbUNIAgN2zMta58LX
Si8T2zezH0MyZFzI3RJDRLJwLJ4NuqFyQTRB0irOA8+PlzyM/YEf1q4b2cs6DMJlXIy1yvqxHOdD
xNfB3zMEcliani32oVROYoh55X2/g6L7WGU8Ul2ctR6YMu90ly50w1Uv6AtRgwM6izc23EKOsed5
57mke1oCqdqNitomPoQuxh2u9TIDTtBorg4KRH/lpzJNybghLQvGl1hhNieDK0/B/NOPuvuUrlFH
cod6XwLGODf1AnfAuduI2to4w1cHiYAJVWhOhWUFsclqpCrMRkhtdKeZh8k5tJsG9cxo6H70Ia6X
AuzrY1iQ0awvQRjEHq7TVLVfx3RA152g4MOKWlbzQ1kNVZCnyeA6lDN9tuSMzAqaUhOGIrdOpumi
s6otQfeRpt6foAT9BwhnQhy6zCywiycwPJEeZywWnn1kYDUWzyCYHO1eE5t+qSNC/fcm8cCJkrea
mflbMrI0hWwEkKXlXbKuQtQbSM2Y8aFpVCi2U2PRKUvhsv29aSHBBi7Gis7P8qy7eWJh07O85Zw7
MJItutm2GA2NlwKXCVVzcS4XgPNQzzUgHYsujS6gIxs3eTfbOfyFW06X27gxHj8iCE9FVoJwgQJU
1Ivmaxj05mEuJbS5y0iI5EeXzkbtIoww9C+APVXrtnSD9vdrEpUmi2RCzPNCDUYM2YyJ4A2qdphK
TBwjYx56yiaYk8cExMvMdUyRrVhwnKkqKEVheCIBHU3GQJ+DRAQTtUqW3wLN//WOiRi4DkYMmEnC
qqmDI6snqsbcOLMMMH0Cb3JyGP+O7tO248+R8LuwUBgbHLMVHP4CVdhoVsWYGFY/eE0aj7nn4w8e
SAwFgf0aDhirDAZF69eon+mbqREg7VqI69FdqpgWj0KCyjUTJuDIdUNEngVcYvgSabQh8kjxBLwv
nhUxLmFoTSMwS5pQb2vW+EuWNHMZwbXRIVYZnbQHhvhUpd7D3FH1XDphcVOBllJuTTwK+bysEU2O
DBJWMp+csuMDKVscWtUBfpkpXUFGhpta2DNR4FiKbAXcxbxMRCN1lStIqTYKQnf6kU3VOOawe8b3
/dp6KGvWcA7HIcalk2mtpvGPCaKF5d0I8cZi6mw3F7ack67QmvtQF1m9WTeZBRwsOGqalGPRc6ge
4y2c/UTaXtX5Cv74e8yEDGwnfIozNI+J9LYzK4cg64dgEfcr89eTnNSkChpR/1etAr+HGLbuEyhF
1DPNXOuXaFn4PnyF5MMinkAdMDX5isvZbl3IbPQAEDZY/iyYtuId81xMt6xEeHKAkG6XFiwhnL+o
Ydb8p5DUg7nMxs270PfwsYlPcMyqeS6xXThOVd6JuY1t1tVIV/bLCuT+Pg1rwR7jsfaWLd7NTXcR
R6i3AXueD5YEUMKJHFxiHsrPK0WpJPZpcmrcQoaCTHEYHxvMmFcblpQLtLVAb1EfPN9T/vk+9Pyv
emS0zBHaY5IVwZKNzD7CXrZxbmKa8h+jGCB6s9bo04J932PLzrjJETDTSpBaF6Wowva+CdBlzQOO
84ilSKBqD5rn4L7m0k0HFdagk85AnBKvRRMr9z31JXgrM9P0Ub+nvPcJekMDBDmStR1UNk2s4VuF
kmFUEFYatw9lHA738C2tewW7Zl0V0wDob74uCKczeCCp9qSLISFsYgi+FaWjawLLqsKxWMH1U7/q
RKr+Lh2GZdj3I41TWDSf9GtloCd5F8RGmN9Kysnf9ZjW4N8H0q28aMswrJ66UizdC5s8eA9QR5VJ
IRs0eqMgpl96nw6PUesn469VJzUFqkmXCAxlP+IGtq5BWhg00jukFSB4zywVbMzPtRbzNg/NoB6g
nxOkMEDp7nsdiOggy3VeMqd7pt6wLe34CCqYpflcVp7kX0ErJsiJggaihNhryFTe1p06pY7zZs+c
jxulNGMkNsT6gNOjIwkK0hqKAe4NagF6BMZkZcg/gmX07r04KodjoFD+h+vx3FjMGj41S5wn4qfR
NtgwhLmTzWNfCj83ZTQiYWc9bZ9A9dvFT1CHm+YMHDg47plWTRV1G5liW5BkJMTlK3A/w6YyM9xV
xhqjgvfSrap6sGkJutWx88Ly59CWdP2VTk4M9o/vw6DIpkzWmD01pZuBR0I9GcChKhL6bQUiniDR
WOIVwtQhUjM+LSMfdn0XVYz+OJNLzO6uDGbdL08IrbxqydOJtbDyASAn8ImtHhIjsNbqpMv9xpIG
JWmkYiewM4NlDtGbQomnRqrwMrUY3Uc9FgOWIi4w5coGJMqVjhXNkqlbgi+II7lmWQ34Nv+tmUPq
OqfY9u0EBTK+l9K3h6lpqyhLFtxrX8PUmfRrWhnfvoxVLeMX2cdI8YN5QfbcejH9ahQf62KGWvsX
gIYN5u3T9bOEPzqsEicga/qA/FDDNBej85uDrvw6Qs8pErvQKtyKnkEXj9OGnbiKzneZWiY8H5Fw
Xk6eOEkojiA+x5akGLr00tehgVPLqF0YiAMmNumTB9fqF2BTn9K8ZzT2cY70/OrrsfmaIBlBaNSD
r9O2DXxpLRGheUhbAZgP5G4xpjspf+j2U4cK0mBVSADroN4dBsKTXdr29U8/GsiTUzo8VGmn7iCU
BKdD+/Qemnzylx6jssC0WveI5Kzd9nSiJ8wzpy/niPOPbFa2D9MzSwyCil+8Q5I9+73/YnBvHYBl
g1ghHB7JG60IBlbU0N2LdknG3M6L3Hewul8TmYe99DR9hCqzVywstqcIRR+eswohK2SJ5TdmwzSL
hIx2UTu2LzTCpSKjNXmH+EbyWc1yKsBtRE/AJM34QIt58bIZqiPBHr7qRS4HAjmxFxTAIpBEQTvZ
Gxx9heaAvzMQ8UN5QCK7KnHT3WGmavrFxwExXWd6+dvVUXWoqmjaSNm2L9KkkbhL41LelwKFgQWJ
AcJPbxp2ZzaPLQpT2L5BLUecQj1lzdS3a40NdW27nTuCwAqDbZkXYeqyM6XDPaHxV63KZCenYQMG
X9UVTcpwQqKzF80XtFQslMnquHsYHDvLALR67FsB7QvAW7KA9sgGw9DrnpukhG9HNvKn9m3Es9Gf
UWr0Q+0/mUDFbjM6NLIzNUEUGEyUusUl08kQ14HX4RmVsbjQIUiMdNnXoEveREHNamQXqCY+C1B6
QmiE4y7yA69AblPdVx7xT2EbTRlEUIJ3rx5MAyXdQKNYsMxBBO6yutnUoaI8I1AJQdkr7MITC5pI
5KGVIJ3whBoQ+6klQVEmHMlxgtz62xioMF9hJl2xzF67R62k41uNiOoe8ZzdwYG734MdvqMoWu+D
qW82OiYKp214S3V4GmxXbhsw/h1lDbG1pmsochrI5GQlr00+IHmIM1KB0b9AuhOfmBywSylAO/KA
2oMB7XzFIntaJx8dWC9poWFQtazJ1VyiuOT0F6R7Tw637sH3/fETX93yStfutYqWAZWUoHqKKlQ6
W98K/tXFYjiizDcmuTVdjUuoti+sDsUboADC36CwPVoIt4TeD2ImkY9V+1gSlFZEF5MdtWrNBQwI
wuZ64DRf0sU/gMeHd1mMwtCLW2jfZwRMD0Xf0Pg7eInmAsNu4Qu2xjx6fekwct2z11FO1S+0k1Vm
JMTtIiBNswW1xlc6yppBmC75CjVOkrViEoAm+hXkhJEO02rScLGiAd9tNSYFBP+QR6dV/9ixElmr
Gz9zJ1SRtkGZtwaU+sceV/t73WOctqihcVLm5xJCPq9tXLghQLdGo6yZQugnGudNybtXD1yp+0m0
0LKBRAeMtAfXgJv+IFLSKJZPxyoJn12P9qWsCJLh3n4Ssr8jnbgj0fqFMw0BYZ9BoMjWxwjFRFws
vx0fdY6DuTMxfx1S90Li6gSjOwYhPEtTgqSfTv1ro7sHxPBvQbmcuKy+lgOwMSzC7/6TVYzIL+Gp
XkcXfj//sdf0Sb7I9AVzYN0zboxjHCLJW/35SxeCnhbhQ19EiwFzX2d2M+ia8x5yL9oik/eGpmBC
nMdOq+iIst9yVyckPrgmSEEvFIZfWSJQqzfh4AqvVLu2p3fgyPzMKv5aQ8Y7Q+D8GUHkobfhrz5R
FECRqS8srvkc6uc2kxOFUgXwD27g9zXrODqYgyiSft63AyxNjfF9vawPSP+fSzGhUlZWeVCxQzqX
Bfxu5kFLc2JlvRko/RUv9Wdk/z9rV0Ovxo6Zj3AB5e4vZeIdV4rtxdjpn6FHp7xie4+RPKq7bygT
36HG/plQductaApK+6niaNV7QiCsrJ9RGQRiLdqXLfmjKpVDVKHMjfGeiF2qHB2SR07SvbPrK1LC
B5SdvpRR+mOsh2+MiLcmJG+oboHMPXkfapTnvYHt2/CMTWue+kl9Sq2bchZ1yGbK2ECzA0F1GYiN
TFBXclWd112/mwfvGxi1WZY2iiJ+9PneeVMWsPouEGhuNgZhKaRKQaFyptONzmL13hZ3BLKphrz1
/gJ6HY0ZPXXoQfsNPoPoaU2GTd8GWwOy9L5L70ZRbUSPPnjaeAdU4zeha/aiKndqhMgN6kIjnK5X
Zn1ickD5WOaCnm4diKDkvFp4D/NVVFiRLtLHZq72pdWv4Sr2Ier36KekUeaW3uY2tsc15Ntl7DcT
Hb4rsFKTeIb7gJoI1K6Im8NsgopR0AWvFOUDeJEHDnUzhfJlOap3tHO+xaxHYjKQ73XgiwyJyJ5L
/Rk5cJTpZdz2eBZBA44mMVhu151QY3Fed7CC3kk047w5yLiaP0Gj8M4BFt+g+dOs0KZKILU1J/HO
lnWzD6vu1dj2E0JVk2MqQ2Z+132n0JEcIwwfRCraOU8/xn6NAeClPNacPls7fk0S9g7o1FEm9RtL
0Tk7q9ghwdsF0byv5vKe67rNqkTctVwUPBa7fubbuap/goNsEzG6QZ37Lk2HBg2kGq4PsXpYyr0o
3QtCzQRaCWVR9UnhKyTxIcojc02/1UTrTIoIyRaAc1kf2iYDAVODOt7cF0TZNyqbFu66qwqzhl9w
CbyEbNqiaC4yDujhwS3rifPwF4KlHUQUDpVLHtNl/JM2iC3r+uhq+xg4d4r7dc3iatmVAjk+ApKE
TK9TKPF/1d6b3WPDyf0Y97+crQrwdBQclxSyh+m9DTgY5xF2cX6C+uGrF8ld3cnPao2OTbMWXQqd
URNDs3b2sqbCRRya6DPph70Xpfeg/fh01l5uIIqNkdk7CllDwkAaRWT0R9NmX3ve3u/4HvXu+96r
Pgl/PKZLU0R+/7qyaNuhq4+e7MbZ+BlaxT/jdIDlAdXQA0GROcKeKO7GbKmQhHRTkg+e/tOn60Gr
9bmrJj/HvfbSjuLR4/qRLGYfnyn7x7XF9IZ38A0qEnBmL1Hgtqi5PdRR0mRzQL62dH4aW/WlnPhr
sJYbpMT7uhFfer0WsVenqOqIO6eCTyibPcTcDFnTTL8Nznsye3kduFdXqXe58GPH++0Yt4euiTc8
UUd/BXu5PxzmhBx0yh7G/+PszJojR5Ik/VdG6nnRg9MBrEz1AxD3xWDw5guEZDJx3zd+/X7I6d2t
ji1mrqRIi1RXkUQgAHdzMzU1VZXoEai2B4yerlQ1XBhqvp5ifKSk/gzH/jGKa3ou8kFVCqYeMsln
P2srDiH8dlsFw7+iue0lLwTzAgWHVa27FPu381uDlL5FEX/pTdWxTIGbI6N9buThtvK1t74gLRyH
HvxS3skYnQ1hslZowaRGDDMpuaD08JwTIAe72XZStdArj/2fnc2GhWpm48UMur0RM0AiT0FE9LU2
yeDtGXhb0OnYZL55N/rm2qy917LtbyQ17Zy6Kg9S2R39KtnJukIxa58olk/TWL3NK7bOVFetumCZ
TclaagDRSnVnNdpDFjWgaJKyTfLoDgbYceyDxDEyFVdmhRqypaVbKuo2s7NHbdBeGkvqnVg2zkEe
cPyGj7bpP2Lre7I5lYZBW0Rqd/JU/76E1Jw1KoZm9dLquk1MIjaP6VmLkEQEV6nsxvCbb6HVvPJG
7kh00LFtVvhyfevzIHD7tLsp5Hbjacltn9rrqdU3E6JyNRDPmGcH7Hc+htJyB1NH2oiNYef6Xh39
2u1bZhywXL83ek9eUEPfdI35Bla2rQIvXkKk3DADtwk86yUXvHpL0h0TTHGZ0z92ch6QklXvoxq8
zH87pogmdONeNfXviIVjZ8mjxEHiPKrKJo3SM7DPBrGaSz1WbtBMj2UuHdtiVvGQ0y1ulQ7Sp5oz
VmGxMGToXe14r5oRSAmRVhMH0wcUVfXi0bTFHsF54dgSZn8+niBDJx0Nu3uQxPhQm9l3xLNOpSW9
6DbtOw6INInejSzbVNZwiqti70/lTqjVysj8S5fkn6PWX+ogfQ/y4d4EFhFG+PRjoadhsZ48sesU
cWo68ybuWWyK7p97oYo1mtSBq6bTI/QD30lyf13i8Lug18Hhx1sNKm1f41DMel3bdXwqVX9rGJ7n
lLL6yhTLqpc94UyZfRRVVzk5WKth04eJA38RxPkTAeAoGep7n5n7RlLeszrZzhGsHaJX27MNR1T1
jdxaj2mGsIQH1UDw3Gy8VevGOmiTQdGVu0YbXIKAFNueY3wbx3wQMImwFwUntTCVdQgaZiqqI49x
7rCsH+1gGB24Yptm7B7Q/2EVxsqHFScqIDSMDjOOnDLHbCQu6XJFUnUbDtRNPX5IVGcXVG33Y1lS
i4piycOQCYv2q1RHRI5EOSkcLE0rmwvYC2cpAzT0x9aB0+eTglBrIcW9D0iJGyE+4sY4SJHRbFOJ
NMHSdjSVl3WVy86kqxY0LcU+WtV0Dw3ge6tn+/lxZbWxlsP4TepV24k5r+umt1aD4r31jT64Si+/
tRK/4GStnj4FpZ++t/n04NMX4GWUJIYmSaz0BjCuvZGO4yCPhj9Pmyqarm8chqsuV+pdbnnpOi4g
4QKq79KOt4al9H0MCrTRekVYQKV19i6FRRc4HWiX29gGnfUiX2WNHjhZnb76hmG6klQcBC5aI8/E
s1Qb+cPUWo/a9DIHIJGOn6UpcWIU0UuTjjstol3SFOIuC8RDhQO6qw4kF7R4bM5T+7mBMtIV2Xwc
Yj2sZccxGo56RsTivAgLKBxmoCTLIda3Wh/GczGaOpFcukyUSKvRMPuPCWKj5XaSLX8ikShWmsiy
tcc+Pehd5jnmyO5D+VRiFF8yN2T3LAcY5Q79a3VJs0O6iYKufe2t3nNpLtEsDhPaoYWAOatHVK+O
2rbjs2+a0aLLTGvVqAB/imGnRzmnhTCNuQLEHtXjQrLh6PjQrzDfLKy7oo2XjGczG1e2YX7ohiyy
wSd6UFq0uB+GYTQ1UItQLAyUaycnsUNKbclKLdvpp8g/xX2eU9HI0Zo+hfRUh3m/asiRt1piwheJ
RE8JpJv+KsazAQEgq1zaEyN40Tjhe5Zo0atFI/6efBuXq1I3chqhAX07CNl62qOrVMq9GypBabjG
IFcwZ3S9zB+kaGwnelmDlYHgNdYFag5WDZh+ZAvMlqcd91VAB0rpRZTVIA6jV2pQDXKth5QTC9lw
S91XXxHojgonGYT3mrDiDtRU9R6oxtjWSITTvhLToy+UbpfUwLN2FNFZUpvjKFfybdDFvnqM+sxH
TVPLCt8pjLp6CSLA9EOUlrW0TJvG34VwFJaGT8LQlR0BRM+8kxKEVeuknVWsZpdo6zmrB00sTEhM
4SJhfNo66XGXLqNI08/kRVriJt4otjHv+Ua39WrZ17JaooiWt5d41LRd25biHpWd6DjQ8T96Rkae
0NvSzijjYMXKjxclGqFrDXcjx4zYEZHKdJEWGwIuRGou1T5Qd7ZC/RDawI6+sLhAAw5VlpCFnJle
sVJGfVzhuiS95J0qXppazm6NRIl2ADXVuPLUKqfcGbqbyGytdekbTesUU9S6Y6L5T1MrmaajeK29
bpqi2KS13oJmQAPr08FaqlPUbBstjfpFCcCEKosZ0lWhqEJs7L5N6tFNAVyDw9SNBp5iQ7KyR0rX
SRuEo7PjHdFGoOEx+5QZ3ngXqlbhCuhIGysXCzrVEfBCuZGrlg5Mv+31zB3mdoiNfzCpVJkv4tgo
nDZVHykWSpeb8p3YUvZhK210015qg3kLpKuwLKwnHIQeTDl+SvOWBK08+xU9S2RfziSXJ+S0Yiep
sQzUWoAdy0IEqyj5T5X5oRTmt1GvO7dozNTtk+Yixf1jndqKm1lS5A7QoSRLPtJ1XBepfWhFGLlB
ONy0fYfEYTR818zpmBpV6MilvOb9niRFLo40Vw4RMXSIvSMg71oZpdjFBkpdtHZrrtRi3IpMe0ki
FbFWf90U8moU2kFFpttTihMI8Hso5dsh1Vdent1kFSQ2PzFvpWA4iKYyHGTno42nJ64VAzqYk7Lu
NV9zgiSpVjg8wHhSaZACNppUCwWF3kzUU4yWZKLOlhCa4gXcDLLLcpFpWe6YMUdD5muPuTd9zt+6
6+V1UfXvMiJtRcupzDpd2FbPGsI1rcnWU91upFpZ9uq4DhR9h1w6sbJJZbeHFTmV8m5Mp++JLN9H
ROhFIiP9MJUp7VGZ42n46CWrdMa6fYxZMoy95ucG/mGelg0Qc7saBA08ZfaqaX0O6B5/+4ZAOmZ+
7qi+dOw64yTGYWVK6jqJ8e1SLEKkeVM0I8mPcQ91/VUOxOuoYf+YmzKICiBjqa3me7elYZ2Vgtce
attE1U6SSZUwBoBBQx4VLkLDB41FVkNXs4zoWPC015JlZivVkncMAQO2pvWls6ebyQ8ONdRpL6Ji
znVFOL0aW0de832I2kqFeKLT1jWvB9WtqfNwWmzsc89fGol9N/nGva/Rl7Tki5dFhzJoFnrobTkH
YxgmwxrM7yzx1DU/cyQJpYLa2iNZtWrk4E1NpXMQehg2Drv5G3Umkmup/Rzr7U1dKi+aKq1a2X6A
Rgl0HMCqSrqFCBQqYZmucBwtTNAW3avWGBc42TA8gXL5UAmgihb6miT3Zn6ialOcLRFvCq886WH8
jTYV/LVpoVT1bSMm2WlhhaAt/w0F5UVlh09m163zKNzIOjzCrvVXmRzt4mBwqZ83rXc76P5T7kNt
kSX5w1Ssi97rC7mqnCwsHudXFWNZuIBytdAtmsrphxZKJ9XP9oqqnnXTk6mQlA9d6RbzDzJw1cEG
bLViB/76BhLtCslKEi56WxwOB9j1i8YbNjQUOZzNcnQ9WgapzBmh1W7hvXKLtymqXIr0KJnBtpWh
xgwAyJj1ae8QqxZaprk+EUCWWOZZdzvfRyaqI6wouvHJDZXSuZRZd6iHxTYWobVBMwMux/uInEdj
RQtVhhQ8GG7UtnsfuklsS65f13eSaXmkTfW0HjLEnlV52LHcl6rarZSmveEwd6uO4t4GWAV6I0GX
1nb+jg041wfFdNJIcys7OxVh+p2+5UVJWle3h0UQZW+zk6Q0ZoRdMM6g25aq95E30VEM5S5TXxsp
OutVu4lleRNPb7rZb/Pc5Dky7AoRvDKeJVxwzEZZyYq18QQVm1UWd7aVbtCqw/5N0IQwEnd+CvP6
CPthMQUaDcpYea2yaV30s46dx3mVp9+6NnmQyvSm9WaTVSXfULJ+/vgKSO2tNAwvhdxS7fm7qo/X
4Wi9ELz2TKS9W35L4SC1LLQkap0mShzLir/BoSr2hjJE6ykSm0Fvn+HitYewlsZvkhr43Q5UJi2d
oglhMHm6lrDrYGO0Qhl38uC1zzAJdDgChBjFhi8jJLg9SICv6iqFkAH1cqU30bQn+bFv5K5MH63B
F1urGMNPD8brwqg75ax2hBHZpC3ltF3Quy2xC3qOTYQe7bOuyRkYNmxeRcAemGRleJJ96qTYj2/a
pBnJB4vAjXs6NFGJCtRIue8EduxNKGHIPBSVVFQXlThO3hAcIXNOq6y2tG1dBZlbDJpFh6quKHir
cN2rGeM1QWDAIovgdFD0vYyKqFxlmrrt2HrR0rbCemuFQdlTDrVvRmHWG1muwmmTp55/CbzuPrPo
vLd+bLaOoUkgdrOTlAGSvwxqeN5jou8aLRfbaIqfckWlE+ZN+WMAqoorIOdx5D1ZVfEg5wymZl28
UnEJdUZdOQdRGztWEpVOafexm7axvlGCHIKI7cuOsBrfMcOSbjtEmU3CJx6wcr1p+kBeNo1Wru1h
0lxVg4LtG+pnGaH0o3UAHwRyY5tNmsTyG+KznU0ywCoqZn47pMcms+4jTTm0BuReC48BEAFanZXi
aNyhM0T5vtakz8aYerDEVNoMuZRzyMbZXVfWwartSLxhQtfiXZD9LaykuRVa1bxUbWS7MEJnui+a
dUldfwdJfvXk7NQ26Qwl0feVR/3JNOVXe+bHMNQMgl0U1RqdFqoutXzusTmCL27dsz7NPa37cKeH
xnkY+42SpTyFfifH/doyu60hyY+W6bdOBl92X+sg12bdZq6JjFodGXe+SJPN2JK65rYoCFpdspD7
2Z+g5FfltPyWyLXJwTU16zIzvItvGs9076Ar1MnczpO0bRrn0zogBDlCTG+a0oHzamPcs77gnFIm
h/u054zLVKbxB+HvBpgiTtEqnJ4T4E4JNu1Og5y5ajLwpSne/FGHYzBoOWM9o/ygi+SG4hmbYdl/
Qw05cVs6MssKjpQDs89ewmO/rYchWjU+3VOlzm2mkC3qrLG5FKaRcIDDwDFN/TCN6h2ts9JBlunV
V5EEmIVqqXWMVWhoOykIXyBw36qpeA+arGB4QXEN1EjAjqg5p3ECww+685iV72GgfkDQusuSRqLF
RknClhEL3S6Qquut50ArT3E4Jm6j27yADPrdmPXKAckOyZVxF8dqBXDZpN0myrSFZZG+z06iY8Vx
AycvPpge+XgQd88KBZk5r/rCTE+d151JXO8j2r2QV+vnFJ0B2O/TGeH6k135L6hGx7BjrWdlnjib
yB3UaNwp+XSEQd05YVzdw82NAbtm/10ZDqOf+QFD1YP5rGZ9totGYIjUEuCRyS4Zw72cdasxKLfM
5Vzicro1pIyp4r7SYdtl4lDbyieKgJXj1ZqNtBbM9gSAcGHO+VKjeaCew6YKRnU56DTRAs/mvbVA
s6i98loLeUins2GGk+X0SQpBqq+m4QISHTwr1hgcCz8+9QTJXIt9x7LbhuI1d4mf+1gNTjmtYcbU
hMEcgH80pubJTKZtDSnBKdLkw9CidWbzJKOYMCJ6+Vkfx45pAIv+mjk9eT7sm1w3jZVMfenMWv+9
FWkO0O1WVRjR0aWd0DUL9K/YqE229YbxUFfRptCtgxrE60mGvj3V/iEx/EumiHc4fevEapFeNIeK
xWUSxKVHIvoxs+BhkN3Udrqta4lBZv02qPthhWNdx6oBNOgqyKOll2wakwYfhBQ6PoG9UH3zzFjX
A4/0VQ0J+EUxLdIUvmDZLgtDZyZAgT7SazysuSPZdrtBEuYCSpW3nMWkfW98nCA0OINE7j5EaguB
xLj4lilTw2qM4YQZEFI3fKa+9I6F6wnSy2Ma+CHxl/y7Bty0VHCILAK2gPT3zRT1bmQeJMqUvVRB
l+nZaPPcn/DXsxZ0M9mbNtHehSfD7u1JZ/uEpLR/yYf8yc7zk9XK5Ady8hgX06vd0LKgp1E7JjJC
xdCcjSFheTFQmGcyabDp4sYKKnepSnNT0rfMxreOg52IwwGiHyK8IHRkguzxNi1lRgYOaf00TzCS
oq+G9LOJ9RNMR9fi8jkgSz/xboZVWJCmtmQgo30ghfOxZ0fUy4WQvZh/e9YtMUSEp7rnhqiZoxSt
w+HmH0nUgb2UvgvZEoYS2GvHDAHBprKrlS+ig5/2K6mF2Dv2i6AZoUdEUO5IYZmX0lTlVtZBIq17
fzx5cUSQ5zZhgu3nm2erLDypWtbjM+7qiTrQ6mU5d8Ylwc9jUjPgH3TPeTaTlq0mdJ8T4zHW+y1+
hFAL/G919cRXtsj+lThb9bMVGFJffVO/+0OyqFLr1MYWa71yuQs581xrloAJq52HWoRu6FTV4+3Q
Uu4Hr/w/VSd3V2o6HPRaNJPk5SRwwrbzeGlG4VEDS4cY905zGhRIGe5ikrDWhVFr3WTwK+6LWgiV
sogePC3Gl6Y1Li3jLhFPpmrA32kJKcJzOiXYMH9EnMOzkVZLSNNYfQ+T76BLz7PVdtyDPdnM4Tf0
kWtQlaHR4AZXdCnTjH7qtKqylZLFJ2MaIV2T/E6px2B98jrI6TejVQ8ypyQXhMq8nGdU55n+2nhO
5cep8jjnKtcrglXfp3vgZWfeBczfXDjJ16Km1xXIjVO1dkH0SJ3GaFxr6m87X17FgwSJpAaNLzas
DVlPN1BlF7kBWZzuY5JFN3C2jp0uLjIfBCwzJMqavu+BWcCFbcpnNZM2ftStozhZTSYdXBz6JC0+
62p0MYceTJKJdE58zqlpkVstYF4x+CtPSopFJEmLTG/PQk+eGAXYGlV14EHAh589w8moSoY/zBHr
LU6PehHLa6uFtzw+K6i+OClkDJmCDTyJgQAx7nnho8guftIv+95eTEpxNpJ1a9ev8yKSlHAZgxf7
Ghht9RzOFk+BykBT9znLucgZenuTTGuvuec1RjBcPPkgx8rCRJpyMKtbbAJnSeMi/THf6QO32LSE
AdcI7fVtWD8irHnu6uokuoypFv0gC3Xfw/2G9p7/2HqKbr3bSnM/r4BkQFVLDB0jO8VrQQhSsTOY
FckSVbpkNVtuvEBzXJsoq+gEZkbvN02BG0FXjm961N3ERrtJxqfEJgHp0d5noUGxpYqip3ZM2W5p
xzmp2A0aQ8EGLU8hMcmRTzc6GYZaNYuYb08R4ybAi0NeL/UycCYU6RRVX1lhw0RHDk9v3A5FuslR
/ywNRi0LN6CaTL1j1p8miDDBPKlIGTgvJIYuL7EWbrnoroc3GMfmg1+PG7IOR248p2ZqFdLOLhfy
vhv0G1NIg6tb9f2M/qFfz6uPVOMcB95C6lonHutN2pIiqAq25QfgqLemmw4ptwvAT0rrbWtEEvVg
Wmb1TJwa7725tG5k5f7HhpsFWisjfjbZ8ql+Kw/xQvLTlUWQwkzvx9FkAcNKNE06JgFS6EQ2cwEM
ihO82nD4DikI0El2+hhiH8wQ0uVNCZQ3lqv5j6ImXneWvc9HbRkP6pGvUJB38eLaalz3vKe5tQSV
46w0bDn7m2d3VAc1Uwv9dk42wggkVAECwXIFBp1rjN0KeSSXQcNnry9WpZruGilezwFdDl5LX2cm
5Nv8noiMx/mdYE3rmkDjYgiphbUFK3cOH/MrNvJhE05vCsj6/LmmoCKZ/0THZGIwvGUdDCubM2Uo
V3NE4QlDL1zETMTnuNtlaXwIy2ZZjLj2ZY8BYbZHDnEO22EanuAtPvB1zVqmI4zQbqW6Qxje+K2y
IkakKYRPJmQNDgjYeDRCjWfL9uB3pdQtOVSY3q0te+vbpmuX5mrCBkkdrFVUmQtIT1Rk2gIa0JZv
08ILc+fjMpqiB6Nn8sBOCQHogDsi144J8DjV1GYwxd0cXwv0RNuo/FZOyr4yoVPRivQuckD/Pz9F
LCxiKGDFuhoZua0f48y7iSOMotthMT/4nD6QnebL+QZivViw5NVWcYmMBv+YqmeRTRetCLcRHVX+
6/y6OXyVDNI4O6eCmTjHsQkJqjHogWI0h7GoPb/J+AFwTe4ijH7MTfWiUyQ2UQeglR0mntzEIg+S
DxiAtBcShxwhyXdIJay4hTapFkCIlIyVDPq0tzRSRfuM3R5sj5JXJm5sOKVukXm7vrAHcm8Eg1Pa
hg4jRRqAbwUAlCVvYdK/4UrxYNX2d2IfHE1Jj91oamD/V7QmbA+LUsFm1j10ulpB80nxLNBAY513
UYBCTg1mN6+f2HxrVe9ZlcV92TDYMz9AOjeLxOvkTUYjLZkvGASUuJRZ99Ustyt59q2uTSc1AV6Z
qOIMPWncqRzZZDP7bo7A889xS32Qu+yz8vrsQ07ks5kPdHj019SsqBOqu06ZJ/u6S96PNyjQnHNd
/RCdshNSzarQcOWRsnaftD1jU8O3eZnQv/0eG9Mb4rk828B67zL5tst0sDsDbNvM79D/zFfKlGFL
pFExRbZ0O69GGrm3TRoeujR7iaPpJdQrMoPixgdhBVRY8RC3vtQvjdTemr3yIkr1xBTOobKjO9mI
j6Zo7iVa3zp9EQhk0n2cd4yHF+Gt4tnjvsDlcMV4764pymc/0h77WH31de1iJCQCoWGvZRWl1lRX
goWq94Qcu7z1uvKc9vppEvXBJDWgnkDzulT5kO6HTHNkNss4ZdLGSmsy/GSkbFXTb1nrvUKmO1Cu
RLB/UxM9OWNmjNKtjRMKo3nfN7kYHI35gAHBmgmWcwEwgGGTegs5DwKa/Qnygf0OgHZAx5GRDxss
MtXfFDmsnSofwXWK5gQZS3N8PX8ltN+r2DIseR3PtTmW9BjU51rVHkjgz8IwLr2Vv/v5iI5Qkq3S
yVzylZdopTJ9bd5HgXYjmK6prXDZWaS3vfpaygYRhmjGCQqWWyTfKiafIP/U2kJRcT/rG2AgTBOm
IfneyRA1ytqz96jkzDeYMEUimLXOwmZi7JdWjVFb/VKhaBiaaCmZZX1Ihuyt4GHEdXPJme7DRdNz
4Wme5x1sCto2fVe6Sak99WQMRUxZMweiOQDTtHO8lJ3TG33uarr0oRUURhVtx7hM3goIBVXfvIbG
kLthWr8ORvgOspNxchs0IFqGYYyPLIOU0lgMkVW6sq6F92Cb1SOd/1Wu09mWiarGkD3nfYnUSS05
ypjv8sq+JcQzlFYTbyX70kzRkeTsURTeG6MVmmNK086yOojIxh3Yyn5IkucaVhCc7o3WmHskQ7h1
bsUDN5fHcGfJLy19q+AxDuyVJ8cPeQKfC6po5KILw2xmsg3liam3iQSjUIOLohGkEDu7g7ifuVMD
/0CPCGxTFy/lJntuGpVeYXQ3JtOnFXYrEU3jRgq6fsU4HGQd2IWlM1lFifMeJ3wUUOpKteVtG+Ya
2F+tiTSDfyPkXF5PjLyvmnpKFp6CZbPR+aELjTmlwd9eEAaMzwAZsKI76o/Iz/qNDcKzYfQ5vJhJ
CBWs/FQZ4XEgknVP/PGxNIT/TavMdFdDf6CNPU2roYSKJgr5Ruhpe4i9EeL4qMEb843OUfusdRKL
IteOlJixdqZWlTwO13IkPgetWXVG+V4W1kUJh20ZGRcvaI11BKjLeEudho4aEX19IZiwGRKBrjsS
gFZpyau08SXXMLrwO2OyNuRgLzv+DyFahrs9nZaereauX6w/iqkHKxKV45fSYUqDW+a+10MSb4uS
XmB6UvXq8/eEU66Ee5gcm8cyQrRZwtTa0Z2hTFHt/heaJl8Ip1w7SiVykwreOFdHkH3WyJE5PLWO
ZL2X4/eff4Mv9OWu7aT8EBupLoIbysjbRhG021VxKtjPs+zPLPnz84/5QiRHXKnyMbKr0TwbEGof
FJf+yFFOk1/os3x16Sv9HVPBVSXX5m8AcsMsnq8iXlObi9+78Sv1nUavczNPUEVOYFw4FpKtyuj9
niqRuJLdyScZBaYI9QCpqe9r1brJYT/+nqSUuBLdSSe6U2Wb6ksLf+N1PASNIxrlV1JbP0Rx/0YR
R1zJ7UyQ9KKwY9PFaUU3yK7UggyzM5HCCEajzJZMnWRPkp6qHSxWlXq3b6Y+XbSiR0scJetUXfUF
DIXffE1XCj1lp4d5PSJuAoUAYl5RqMsQgsMvhLfnl/133/ZqmytaPgaeGeP1W1ZpA/rljXdhrw4H
FcJitPr5Svtit1/bTzVtGYGioUuaWncZ1QdgKqMB8r0mPf78A77QljNmKa6/qDyNYwRsF0wICOpz
D+eF+gUcwC/e5eDbvNsTYIeff9K8gP/meV37TZUZRQ+OrsiI+t570acvSmX9ShDzC+Ew42q7t5mJ
uHTAtSni+vwygRwLSNDIiDBqUixqOo4//xJfvHTjaueH6M8YEfSLJeOir7rVOEZZbDFq/4UrzlfP
aP7vf3kbmi2PWitheRTMLt52gppO1/6mWp1xtfsR2mFmrc44E+fEbn5GQc/04M8fzFd3frX3x0lR
GBufp0BM6R1qa7NQ/ET/PXlF42ojQ9cbUs3A56XG3mWBqHD1VBeZ+B0Na8s2rjYyA66m0qLgSCKt
BCeF2WO0aItfRIkvnsu1z1RQaG1P94wF4/X72aeC2vT254/8i0V/7TDVDpPshQKjBAU/+UCv6N6J
BUBDz6BgaSDIwIjPzz/pi3xAvzqorSYvC0nBHoEDOj1GVZjTwO8gllIzMvloZrT6xuz88w/7IuTp
13vZUASuDwGyfMhAYq2jvPSltNVlJXTnSu7nH/LVa7nax/Aw5inWwlgmmlm6JhT8FruxX+yFL4LE
te1U5zOkNGF0jKSl/SihAJf50zGwje3v3fvVPk6HkCFBE7PMPOxdKexudCYtfn7pr+78ahd3Yio9
0+LOLSVcybDimN+7SFH9ewmffrWPqyJnGHp2O0dYdnDRjPK3QZKri5/f/Ffv9GofW6OCT6mHUXoE
jL2cgSClnMTq5xf/Ygto8/n5l8hsGLZgwA+h+6Rv8wJg3DO8XSVDYXG0IoOfz6haDF9SKIP/39/n
Pz+G/+l/5uf/Phvrf/4X//6RF7D9/aC5+td/3ucp//uv+W/+z+/8+1/8c/2Zn97Sz/r6l/7tb7ju
vz538da8/du/LLH9anCS/6zGy2cNyeTH9bnD+Tf/f3/4H58/rnI/Fp9//vGRt1kzX80P8+yPf/1o
++3PP1SZN/+ff73+v344f4E//1iFsGvC7K3+f/7m861u/vxDUcU/hKxqiJ5ZskCRgBDRf/74iSL+
Yau2plo2fCTDnCXiM2SPg/kz/2FrYC6W0BUb5z2TH9V5O/9I/4dQDBNhc5oOwhb88R//+97+7e38
37f1H1nL9EaYNfWff/zd3jE07VqKWamEgnpYZm8tEdrPg8jri7DQK3NUkRaff3ke//rMv37G3y3x
+TOulrgX17gexWV3yNO7IHn2jbefX/fvYi7XvdZiHuzeF+0QwCGUdLDboFnhOrIdEutFRMGvfEy+
eEDXGsyprXYMvooQzkPrwXTuwN7RUlvqzfgbR8f8Na7OKSNBmQv1QnOvifGcdOqdFwKCM7b3IDFn
9Ivo/neRYP6Qq/Op0xjkoOHOs5oEUMpzi6QHRN+lUn0aVer+/IX83dk+f8j8DP8SbqZIsSQzUVEu
zKyVX9quz6xI1L7pXrtmWBPCxd3PP+iLFXUtgS40dBYlA4lEsxAI0cT0LqwCrbvfuzp77q9fo8GZ
F4ycq+MhFKzDgJw8sX51mny1nq4Oq6hFYWhCIGpvtNVu1MtHjUaeHme/SHq+uvzVYdWh1KSgHG0i
X1MisEpvT7dvJWRufv5ovrr81VauZ3gqag2x1/P+BE9k3UkMUZX2r8Tb/9aokCV0rfAs1XaPbLgv
9iid05FxUrYFtgTiOS3vB2XdPfbb8BdW7V+s1mvd5kguwfcAF/ZBhvytaqbP9ERvAs9jxky9Q6kL
YU6r+r1Nbl5t8v/F2ZX1Rqpj4V+EBGYzryy1UUkl6XR3Oi8onU6zg8Hsv34+onlI+xYgla5GmpsZ
4bJ9fGwff4sEV3u8KgS6rwcWgyRX+2527IkU6GbDwo07wcIiN4VFzqfOgvYkGilLwAQknIRKwLqU
XgHjR0fpnMVb1ucLqdcUVjrnSY9y/9wdNdFBqcOTR0ABxUir4m7i8t/1aFtY5ub89y/5RImLFG8H
aKUBPtYeQwqRXtBNbvu4sMqxrzYRQDKGbyD7ngA7wjuBBGTE+tcXFoopLPNGy4BLTfDTM6DoQrzb
A7RlQyFtI0Utjb+wzK0sqFXokZl+2LwXBhCdQNxNEZ5f+t1tv19Y6HC7AP52RB4pSi06gPWVooTd
M3BAQ2Pj2L7QB7EmXORSiLO0hWglY7GXQgX+JjpIZRYB6aumdGNTWggisSwsW73a4aebvhVMe7zx
P2UyizamYWGWxVpwUqelBeFcYF2hV1yCT3mAcJmnIK3tb5oGYx67LysApNWoLnlo+hCVeuxj9Xsl
4WUr4/lGxljIgYawjiMJstj5JIGoG0HJoe2gyF7vhzFwO727Z0C7a+PHek+WpmH++5eeQIEuGUkZ
GOA9AJAOeUag98Jko/y8FErCWu4SlSlGj/tMzXvwL9mPaWigSlPPyDRp61iwNNnCkpagpjSBBmv4
k6z/gEDly9DqbxPHylgfoaXvC2t6LJM+bHET8OMGAtDYVTXuat10WP/60hAJCzrCyxnTdcPwM/MP
3DYvfSt7OSSvTQjbrLew8PvFqm+aggwnd/j9plK/ERKov5Syip/BhGA3tjBH8ZcYmtpehcYHZmAG
6gJlVwRu2Q3EHQJlqxMLW6hY79UswJWnBJ3IkqeRQtk5wxMthEjUAnCipLxtdxArvzVEk0bNYOwM
AUdI5xiBulfxgLu3jJRv1FuuvmvgJCUWfUO1aSSYn2TnIMpQLBr6cgdQVc48Dhr6r3IKesjz8+oO
SoYduLPgFQLAKI8ts3sa04tlDerWT1mIDNEcNTchP0akYvSh3b9DfnRj7+mB2tTmx8CW7Wy/+Ziz
kGWIkAjGFsLLaYyWcmizvGS/0tMEStKD6fF39S+IwGCEKdD2+70e8Vf9SDDGREgJSp2AlhKiOXpn
XsL7wU0qF2IiAP/b78k95PF3AOFC8NaLDsMNxfa5SSFLtHyEQiOQcDhYsG962D0PI/++0Z2leRJy
hBKXALlh2/crL32CLIAH9xIb1D1bdVQHOrhu7VBvva2FdSb6qBYKgSot/FF8Mkj3DTMfxiQFMq55
MSiDZbjBb0uqnzP3JWWkwKsYgZWOPqACF61i37sO8CIVDLb1fnxOtfhANC8zYV/jgUwV6FKXgLWq
oHWaoY437RKy5ZCUIUVk67D7A3LcBKAK3IAami09vMAgPKMBZNVJ2kMFMrWN+mW1C1KoDZhTZIWu
ZLbVg6wC7QtzPDgvQLbYg/wJOHJKaEpnBjLPloHjwhFAfGCBicAAi0VanxtoEIQOMyKIV9K6lV50
ogLUNRSg6Ni0B0IDLK7cKDeONgsbkjJHxpeZYTK0hiCaDli58cKg3d60HgziTjEMBjamZg7ba1Mj
rM4U2xtE+IrsXNfVLtHVizoAVDrLQKu9a3Ko3VLrrsNoA95zktS7JgTHkhBIkUz7un9vrHEPhy87
NqSnoWghzatHW2/aCytNfBuKEwsUNIgtnMMOGgCNBtnLQdVAFchB+lzv/qej7LXuC6sZ1aRUhpRy
dpYhm9Dc90EihZAcM2WwtXXwZQtLh3qj1qvNPciV7QEI9hYIaQzQj7RD7d/MFAKUL6SX13/QQp8/
HVO/THgagbDVYVvx69HvAQNi9GUIty6kysJkK3OrX77ew1SSZ0M8+m3XNr9wSAAEsYJDzZ1Kmu4e
GxDY1TL0leqAR/sqggJgxepo4yqz0LX/vJcFqG42JUvPegEUaYxKOeRoAHJr4VfjrY/e52Z5ZTrF
h7O8YVKH4mpxjuowfYWfMjNty2rLD7CAs1f8T5B9AHUN3vLAXXVBLe+gKFAAXV6rPwK9gtqgOvEP
A8ouBZjE4N4DJ9yCShDCVetnA4GfzI5YqvuwCFIfS3ABXoC70E4R60CviKxm3Birz/n+b0fIXNL+
OlMD5ZRFwzT48mP+NMVu8Df7pX2H6jQMxuF2DeKXHQOf0tjSUdo4gVw/FhDxNs4jow20GE0WwDg0
wyWASML6tCx9WdiOIZAal0QfBx9e2qB5QLTi920fFlZvr8oRINgKfrLeeVL0O86zm+58RLx3V0MP
ypBGBj+s78FPtMGEL/PO6cjbkEADvt4oFX5u5VfmWbx4j9BQZBFI4H7vaCfiZS7A/670xPzaK8/5
EaJuu+TOPFYe9YKNRbIwG+J9XO2aRoO+C/YU82eFLABZm/XZWNisxLdkmDXUcqZigWf1RQV/UOr+
RuWD1W/VQq7/cPU/z8dU5rMrZnqmNWTZDHBw72ppZBuVzqWvC7kxVKg1tUmZnjtwmpzSzDw88G+B
S+a3xP9OMzapf5ezntY9a5SihFAzBIhy2Y4zHBxNsJjUi06hjAdAP5Sp1udhKdEKuUMLYSACzn55
Dg0Nmo2VV0gUbAay8fmFU6kmnBhQfDZHKIzgMFcfIhlONOdBgxZablfTn/UOLO3K4mty0cdD02C8
zrk26W/9pFf7zmDKCYIO0kGXwKIG5zcANE+RnJ5qGQrRVPUbZcT/rw5KKH3U+cZVYimohRRTjMP8
NqwVZ7mpDq2WPeRl8qYX1gPt9a2Dzue95Ep4iE/QgPrC8r6FbGPvDG62q/Y4eOw0z9wpLmzY3MEJ
7P4I59R9fYcioPv/Z+h/XqG/vjmqC+cBVagVBHjWRI7DubxxR0/f/Vbsdl85oVc6H53983y+V523
7996O/Jku7aJ/e3Pny3r6YUgVYWTbV2VjQoDqvJMevUMiY0aQJMUOhvdbj2GFpazOs/nl6NOMLBA
lUEqP4cFY28Eery7pmy1jWSxEBWqkCyAhQ5wYkIqYsb3gJzwTO1EEBhqIVG7/vOXhkdIGBkq10rY
ogHo8kHdXGvhSFUoKAeScisnLfVBSBMR3KxKtUYTvT66HUjQ6pB7Tf3Qtw/rfVhqQEgUHUUljdMs
PfMQMhbchka9HRAF4gdbuJClFoSDhSxLaQlnMBwp5WSn5IqtzGpsqNIGwM2vd2IpjoT1X+uGzI2k
hfQkLR8nUzlIWe6uf3ohkZJ5s/gSon1kdWVE8E4owQYJRnM1tOGS5NSDER5Rr5UCaeM0ubD7EGGZ
c1ydEgXEwXPXVEemmfs8gzgIlCuVIYJYXgnCF/F6Fdqv6x1bumcQYXGHOQTnUyVLzjhXnzVOQAsj
DijLrtIm+xR1i1n4SdLCfaQnG4P5+e0rOZTMMfJlNM3RLMLQQrGkcfHE5oFp6+Ved+T33SVzp8M7
CE4IEbd5Q6Zxmo9iD7EsB/wuL3NuXLREyApN0HZFCgcDXy/G+1yXPbi1H4pS2q8P60IoKvPfv/Rw
HFOVJwPuhhWcuL7xquNwbwQH+7avC+kgpTlRaWtClIF2dkN+q0mzcS5c+t1CHghghGFO1Bh86CLB
2fQVNKn1n7yQJD/fx78MiKaahWYRHP/D6iOoCru03iXybf3bC4vzM7S/fBveh5lUNJnlswzCS+D2
qYE/ptzp8gbPARvlh4VGZCEDUCgWDkmAi5HRqN4Iyc4aNmhWvhs18Hch8XFTV2Rh+ZdTo+LgjPIe
xX3Wst5zsL1a8MFqWYfuYLkBqljqy/z3LwPWgS40JhPiR2HScZj0HLU9fq5T9qcYay+r+q1q5ULS
nyFi/zbECzPsusHXoApDGTv1vNxp0K9KtzauhYCVhXUMs41k0Lk++LxO3SLK4Qy0EVVLJ1tZWMNd
1EGqkuHype2Dv+Aj93flHXchRfGXP1O//LaFQVm4WKozXO7rKKUtaGOMo6Ho2ECRxZvO5g6uV27h
wqxmb94FF/2U/6G7alfs863b7Lyir+RgWVjpWOQtgUXH4DMdNjOwWGyk6QD7rCODvFsO8oEBlzMy
QCdQP+pF8k0NfqyH+OK4CieBDB5Hs2k2ciNItTsIUu+Mo3wMj4hAG88AztZD+ULKkYXjgEL6Fg6d
CA0rnNl2uwqMXWkLurxQviKWkA+6sVTpAEEZv1VrUIPg8WI6KMPEZ0i1BscJmKIUpzQt/lnrEqyS
uhZuFCFvd9CcgjMsZDV3cRV0d2oMtQSzDFL8twys+Iz0+1yGDQ6JwKMLoTsDmRWSYQGpuUtqmBvZ
tc7Aa1+fjIVyPxHxSUaR6h3XMBmQHXKKIzvSfXho95kLVVAPMsMOd3t38GBjdYSyucf2/VYAXl+5
RIQryZM1EWahbFPBsPuFPfR36XdyHC/p0Tylv7JT/A2uW+u9XAg5IqKV2qAL9LpUkbz38aF7lu+S
bwYijr7QA7yQQYzarze01Cch3xFYgCpWgD4FMMvtosLrw82nwOu5lIgQpX5MpJFG+HZ0HnbGXn9J
D+ohPNFzfJR31bE9Qv/mYrnrHbm+diCd/m9K0tsiYmGEAQPNVFLeamNXR3/WP31188G6ET5dWQZX
zKympz6ECEr8Ao48CO74T3ixAOJcb+TqYKERIaVWSG1TjxV6Cro3PYd7W5W70BZ1Yi121luYd+T/
5E+0IORPXc8G+LLDLpIo5W8Nzu5Qmqp2OcPFKdXgakqN0UmKbuNacHU+0JqQMw2t1XiShao/dYCm
1VLuSUGbO7kOi8H1/iy1IGRLbUxpBB2Bye+hldlBN09O1MeweF7/+sJ8iNBm+KZqsD7BpEMbys7L
t56+QTaKJsptv15ENadqagHBx/H9kUBjZhjsPKz28Jy/5X5MLBHTDE/olGkSxh9e9qqHUe/OkJ4F
LyyMKuRrvlXwXZgFEdY8Qv/PSBUCE1L4rAPo4Cg129UD3wjapc/Pf/9y8OvxyhrxGLKZPWTSbaMb
fjc0fEmguL0+zQtr+z84Zi1qpzoh1qlQoSM6+TDgcmj4Vk4fZr5xdlXnJXxl4VFhaZuRoU9yOia+
kZXyEwVs+y7E/RzCH1C81qGcfYwSuAMgWfa2FUH63cnkqgE1K5i8qFN0N0K62wMaKR+SJGPHNoLU
32hxza+LqnAaYir+mLffaY1aS0JU5nYSLixRHEp2Bz3bg67Lk5NBz8nVW81wx6mBxYJWBocyDqzX
tMXJCUotORjP64N6fdKoeCfIdNrVdcsrn+qFq2u1E8tkD/lmd/3z15cmXLH+jYkCPAB4t0Q6xLtz
D06PsOVsd3BDshkkoNabuN4Di5J/m4jiqSgJ7ekpNuFVFxtd5OIh24PJz+62BoT0qHKY60G+GduV
BilSPU8U2AxU0wGL9dY+CPmR1jyUVB3P+wmHPTtBLE3ErSZt4+SwsHLEc1g6xj38LXV6oqZVePrU
ZQcYGEinIlUUd4gndsyg23rbcIlHL7yTDlYFseqTokf2LJQURRBm27rDLuyM4mELD3s84WaT+FZ1
KFVfn+12IAsWQgIiGCy/TobbspkID6ct72tI69JTDqKuY5rVkzUBpDfh1W89rK4vDWjD/Ru3sHCI
Ug47S9/U3oFKYrgoN+QY6xsPl9fJAcQSXy4n3TKVvi4SHw4OwW9YBOe/YNIcfs8MkFV3rKQEloKt
Dq2fPn+LKIVcdTShupzIxvebeii+aWYQZCeEYghNSL6wjtiQ9ezf2mkLxjAf6q4ka/EB0zKkrCi5
jCmCA3GuWM+FOfxc/+kLK0aEEsdNW2RTCe/nHrWFVukAU/jBkXqpfokhhrXeyPXyKKZoTmlfdkwu
DXkK77/R51n6CHDjsWofTfrSqNmZJKETQt2SXCDbuRFxC5lS1J3oZcgA5g2lp2HA1duM/CZlHybs
Jde7sxDQovREqsRWyhjGrIXeWTMCxwVni2A6Q7dovYGlSREyvRFTdSpZiJ0/0eHY4KvZt8mAWnsJ
OtvHehML6cUQcn3MjRxcqQohW3RgYxntSeti+H3Ev/CkfQ9M/08ub1VJlsZLSAD1GGUEgtP0NFE4
NBjp4JYB5B8MUL1RRNuIsYU5F3HG0TDbvkAY3Y9hCZYdQ+1pyjaOrUufFsqJhGRQW1JxqA8JBILg
ZnlkJPZbrX9bnwvt+vIW0cUEmrVJFU4WUDXN+JzWpnSQ4USwkR+Xfv08K1/WXjmVIVxtMPpSCwk5
0rx1JH9BHfYWkD2xREBxAcGNOoow7qCgw/US+o9uK8FqSgY2+tRSI7qxG/Pgfe1GZ1Iat9Hkl6ga
R7BqmVBMTADoXZ+DhRgV8Y7wDxlg4Yc1naezzC7WNaU2VKchVH9jC8KijuWRmpk64PjWmHDXhNAX
NDt1/Tmxfqx3YWmihSVtKkVAuWmYp8wwX0Pa/yjhHTwFuOne9H0RzqaYrOYQT9JPYKJT3J61u6KA
ZWrCEnOjhYWF8B8wWzEoRK6ZcWrgoBsE2Um3otvWsAjVkaZu0GUOjzEOgV0JZ6kSDhJt8XLb0Ahr
jOdmKJu8a/2kMWQXlxbmc3ifOGMAW+Lbmphn/Uv8xxVkkidNKXxq3Vv69yB841uM6aVhF5bWaJF6
Si0KZ72ugrAetGLtljS31Vw04aKZmDC6qi25gPT5o1z8ztg9GTcC/uorL7FEXE6ZtwaZ4sRAmExA
8Sb30GV/zqu0t2WqeS2DnHJXQY00HW/LQSJKJzBzyImlWeXDYZ3C8y4w7dxSYxgcRhswi8+X0ytH
PU3YKxWUFBS9hKhxD1XCHXQYoL9rZqkDrasUuuNd+HeM9Q8LBP1TOEBvt6KZ6kldB85LCk4BZY12
GJlhnQJViu/1kFH4IcLkK56I8QdkHw7R6gxeFTQfH/QRwm45DeDCTuvQ5V1mPa8H60I2FXH8bVVJ
UVVE5omVStLYFWPFndVXFsqTjP1MR7JVillqSNiauYWNM6ZpcFKUCOZilctHeHXMutDpjV2Zz2hf
1p2RYj0AZKv4kSE5E6xomhiWooC9mMnvmwZLxEJlkwFk0EhBemgz+Pa0TtaUTq+96eTnegMLG4MI
elLMEpRKOUv8gDW/JaYEJ050yVVbvfLWW1g64IvgJh4lEMKMtdEvarNxGeJ2p48cDhgQ53DiOIIV
2UAzz+rz+JRyJQIwIY43VuV1ThOx/gMhHxXIE4+DeTImaFVq0jPlBHcwhR8yuO/aVmAcIqZTuBW1
pzGq4fkhPTe82sj9C9lTxF1BFjWILaOr/N5Ixx2LpdiTg2bauJ0v5DgRd8V5ycwRD10+N15iSbYp
/GjBWYigZ6tMo1uw0qu3pBKX4kTYB3qLdhHq1foJ7sjHgphHrnc/mnjc2MGWBkrYCQz4DExGYeqn
GBwEOLn3MLAqhtu2GVU4XUVhadVsbIFEkS24waDuZoGon229UyzkGVU4W9VMaVLo22IaoOUCjkBk
OKYehC5g84Vrsq0K3FIzQvZvjcQECE7CDFSyHcwuzuk5Mn5yibnrC3VhikUEVoWiLUy4mtEPi4+y
e00zuHjEf2/7tpCLIziIpLBpCU4jjs4jqu0DrPWCLW77/JUrG6OIsAL4dCjLJi19yAjCW0qBeTAr
dZhLwmORHyD43ThtIqmPuRXkG1ebhYAVAVYKbCUUq7ask6ZN6RPkOdgukYMtRceFlS1ip+qy0OFv
kQQnBs8PhqiSKbbgX7DMcTRU36M7FfoA6zOz1JH571/2sIaErIYNn3aC7u7DbCbgTglKyOsfX4hZ
kVwJ3oCVoPANTkgRudpIzlFxDxHkUxvEh/UW5q322tQLa9tSkpZlEGoD1AFlIpJWsDcdgFgvzRDo
KlDGcyPbaGpppIR1nsIbRrVMKObVmupHTDopxibzal7E17ohLm46tLyD47Bfk79BmR2ipj5VQCXF
pQpbJdQo4/k1yWycQr9t4xfZT9LYGJ0Cj07I+wSR5UgZ3pNgugSr6WJiyuP67CykFBGkh2t5auH1
p/BhTGQ35WsEh7h6K6cszMcnFOFL5FpZr8gSzWoY0Oi/Wnl8xZl/I26XPi1ElRppMCu2avOkmu+D
/JhsqZAufVcIoWlUo7yucNNMexU0Sbim8o3pXFgHIkIPtNA8qLLMOKVwdMzrMLNLubfhIqfYTR9/
pLG0W5/ShS6IKL0yV1rYVGMzjWl038sE9ugpRBNu+7iwTSio0xkp7oR+E44ftVb9hQ/oxu9eSKni
I1ypqzRrJdRNmVUfGGCSGqSB80I+F616j6Oo2wOYJ6XjRrJYiHwRlxemDLgjPr8Dw3qjSZ/LVnVG
5fv6MC19fP77l8ivYI+YpSpO1E3yaqIelYCTBVHPjWPl0tfnmf/ydQ5+tTkymvs9Vz0IvblUTWPY
0OL2dNvPFw57zMiKWOI4S6KQ7QzKd3CJ4dWzdRxb+vnC2h0g/N8nSl36NP3Za/pMGuXQaF//6UvR
LyzgIILCg5Lx0jdGmIkFav+TpaG3/u2FJSyi6UIYkuZYW6UvEfISGEq560MCkkMb012R+yPMSdcb
WrgUURFZh+vVkBQy/EPjqZLghzTCXlybeLk34H24H1oJ9JCuRolNa8q9nMOBYIDi/q7sqPReWry9
6QxFRUpz03dk1POx8SVWvJZddAYYfqtme71YogJQ8m8Ua2Cmw6UX2ETdLo70cXgJHvN740T3sCF0
KifCDeBi3sNS0JHdFPbhtrGTTvwZYOCtUJlj4j97On7BPM9f1hEMEEiDR3hgyO3G7VyY0dov2TG3
S/vy7D0dY/t3tisug70//3obXcUBOFO23x5m/YSZ4wQfVC/eSS71tgBuV4MXP2g+pX35QakJZ8CK
c9BoYUbSvRO2hWlfoGyh0v/vl/O0lSg30FXpwL3BlWz9ADcCW3I+gA8HpLfxKAhTqQshIoBP5Y17
3Wdt7doIC5kK1hgjhBwBreydadd6uDie9Rnwin9Gb3R6Z8Q/ybFxS9uyUVj3dLe1VUwAPLDsDJoi
pcMOzal9t16Te+MdVo76aMOixtsigZKr5zoMuZDqIi2sB1LiF9aIAOUc+sUObiFO7cEIyIvP4Z55
BshkDdoMYVq8kUmuHrvRqpACK2YmVJJbTHQK50Q/5rOlnd+XWwl8KZCELNhIhjYCLw+kRv0raPZk
CwP2eXu6NqHCMTgJWiJNKT7cvYc/QFa351hS3fY+PgT718qGmZnX2Z2DhPRXPc2TderP8I+84xvb
9icL6MovEGF0tDaLNKD4BfCYd4M98dJDBFmT0GsOwTk4m07l1p51J+8SYHVhDeMGICOrx2bXOvnP
rYX6WTq49iuE5NWbVWF2IUgi/ePo9Xt2CU7dGbaFSCIZAqjzLU9/IkdyZIfCfmNO4USn5q68sBO/
kEPh6A+6u75XfF7Vrv0UIYtVVTfATgYDYlbugPwVPplAlM+8yObADilW1qv0ips8FMWd0bZc7kvP
1WGr+c8azbXmhZxVdwXoPcUcEa7mvLR2b4P+79B99Cd5CA86vNPuVX/w4+/Bjl74uXvTdrlb7iDR
iNlRvM6DW4y7NS+f95Zrv0bIc0MyzSJ9WM6Q9ZAuMAUs7Omn8QBLO5AXzvxSfPDfysP6yC9BqkWo
n2RNFuDuaGy6mN+KB8jN35kOLKZ2+omcMcsbu/ACOYKIcD/SaX1mKHOwndi5eKju+325N58woN/M
PVBYBxjN2YkHv7PjTeU+lYhwtSEBQhlGU9ga48rhsQwXvS3I0kLuo0JuGislZrI8T5EKI0fDU/WX
gc3453FjX186WVAhSclmXchGjW203sF9FjaF5FE/VofwPj+ofvW9csl7pu+0C99ZXvM7vdPsApt5
cRd9qL/WQ+PqSVElIjAniiYuqSHuMBncHNW8cDgHOjN9SGpqQy1/o6MLWlV4vf13V5eNUGqMGWtf
u9NL/Bbek1N8gCepL93DpPSuPIYP0VN9X5yCjQ19KRRFcA6U93pq1gDFB6/1bGdjK8/6z/yx/B78
ClsX5yKv2o3GPvDJOXxvD1tyY0v7jojaMbW864wQPYWDqK0Hl2HXuL1XH1V3Tv2p0+9ge3vP/qZH
sHfeAL59IlC2mtfEjbwG0VMmn2hRGCWmFLo6L3kewkc32jgNqAvbtYjnUaNwMlOG3lUeymO2jIMo
3/d3HAeh2n19jrCjZDv9d7lP76iLV3CcRXH4tOuPzEt8uLQhk1oP2d1txFAYvf0bVsihRj6SFikd
BAjbsKAYRSoOx1Bj434zx+eVLC3CfUJpysu0gXYL3Db74STT9yjZ4NQsbYeij0xWwlzQTBChrQNP
24vi6j7bDUdrl1yGg+EynA2U04jgKO7GQ34xDjUES9ZX/VK3hJ04xp28rgZMYw+IhSR/z6W3ctzA
fC99W9hm1QnWmkY/Z01FdUPYOgasA/dhC7C6tHGKSCD4BYVJOeG3Q+HjpX7Wfsh32bfaD3bNj/iP
+WOMbOW23Ciqq5Egz4wpQUt1gJftkMGoE1p+4aspwXczsjbeFT/f3K/FmHCwN3MS9ERGHLwQ51Wx
E/f59S61cWa9+x2fdr9LexfbT5GL+09mD461N8AtlO2/Ea54if3X//GYOT/Ww2JhdevCYT8GbAg2
8hDNicsEycuovF6T3ta/vXSxE6/osQTTyXjEx0uv/Dt7VJd2HNrjd/bNfLJei3t+hE4aZP70x+HU
eWDX+cmNi1jIEqNMo6KqMI+zpSnK4fagPo5E26hxLe00ImApCODQoUzIt8H30ZG99i4+JZfgGJwl
C7dv6Cft5TNxC5x5MsiBPK0P58IqEzFM+jgCHFCC4ZyTPQmf42C2Cd/ITJ+F+ysRKaKY8LjcSdmI
Aet20qU7g23wmH+n5+FUPWCOTvEF+mUbt6SFkBO1h4aQZfBqnQfPYk5PcKtP/6yP0NUqrUq0eeS+
lCgqqW2HFB7xfhc/FeWbJj3EJHGbHrZpGjDIxYexdde8XgRDU3PnvjSVJayrKxNNDRf1Mp7YEXbw
WKydI1+gnPi+3p/r4Ae0IuQJq48J5yOmnLEOihP3pNLtWAkcRVWPygQWchwdkgImcrA+X29yKciE
fKADugsve7TIozumvunK3dQ/r3/6OpwevREO1xPt825SZlU0rMuM2QAejME7I7A2DzSnIr/hG+8E
1jufNlbM4vgJaUDtwaQH7WTwSYOLXwGCUAcd36R2dKW0E0k6aKkCEtJbY95EdFOJCLmR8ohkZY6U
p2ghKrw/c+lSqt/XB3COrStrVETbFBQW4ZaJuYnLKHG0tPnGpS0k8tK3heNBWFdBEpOCHnWWnYp8
eJHUZGMbWPq0cDoY1TFjQ9mYR4tBc1MpKL/XFTV/WB+Uz4vTtVERFn1AoY/QKcCUNKqknEcJlDZT
gQM3wE8jyDM0+milUd5RbaD7tAnknzmkOHdtxqSLNCjhc1gkABGZQ6UdScRDj2sBv0ySCnEdSYvw
r0q6kyGFuAtHJXVgO60+cbj0vUDIJnhqAsX0YdoH660oYvepGdeebHHFzYywPlIuy65UwCF+5H3u
xEkRe3B1SX82DZVPqWJZB15V8gNGP3we0q71miw2D3BohWf6NIEVV8rhiQ9MPnEQVo95nMo/dVZN
OAi0ffWqJ3lUOloXWk8ZV8d7FMCTfZfm5t04VcmDWctwx82kCSr6uBMkaT6lrhJRA6brVNMcvDBJ
bl30kttPVXXA+KEWFHR1t4sBlcWBJ2/jh9FsQcBWKcRRIHlTw8svj/rXBjRq3HZyTduVg6XA3DbL
pvNols0jhEaH+77u0l00yPXL+izPYXhtkufY+pJuB8aJhBlCDMH0IU8yJ29/GdBuTPTnKdXc9UYW
ct8no/FLI0YaFGGXW/RYdz1OmkZWP6gtYzZNSmtj71vqh5BeDbAScVZWrGNgNOauMiJ+kKsk2Q+0
bB01UIcdnniHjUPQUg1IxBalE7S2JykH5qNUAOvqa2q4jd4NF9mIAyDqa+KztsBzQTziOaMb+sLm
1exBnOPB5kdcT5pmd3iF37gmLBRXPqXTvowvMWGkGMKD8sjLBKzPsoASWhC+QKLuUKX5lmj7QroR
gUi8KeFsBk274wiPaNIMx1RNNnLNQoCI4k+mFkTlGEfBESLPR9lo4bTRqR8MZvbrAbgwQCISSTHw
isbgJ3UMAeeHuqcOY6P6sWOt07Ob2A5QEBeycWYGOY8Nah6ha+jVSmCToT0oQ2ff1gUhGzdliHcV
qQyObWHFj32blj+y1oC6JGHykznJ5sZULM2ykBAMzQCZJbOso1oWD3mo70lQb5zul2ZZOHR1JtFj
rgz0GOgG2+O4OlcCDXXfyXRL1mOuxF9JZ59qH19WAoC5YVWlFC5o/BO7nEjaWUn6EqDvUnI1iJUE
EI5Ou1PZF9FGAWApuITTlwFbYb0cQb9WcNgKEviewFheBt2fbeFTli4Rn+9YX7rVSXqhKZlmHVkH
XaeUFnhy6DMValLM0i9B2Sr71DSBCAAB2xpQR6r06lDISdM5kmnSFFKeNY1Qk1SGu2IajI2kez1W
FJG7O/AIH8st2Q/qUb5PAbY/WqXM3fWIX5hLEZFeQJahKPSSHonJHw2AiB0JsOCyan5O1XQ3SiR2
6mF6WW9sITZFefnMypJCj2pkCNk4wr179qO4q1Rld9vn523rywQaqh7SApfnY54QuzE/jDBwyjHc
yA3X54GIaGrLqvKwSS3zCKuIl7hr3CYHxfG2Xy7kHZ0lZWk1QXCEbDy3dSXxmwgqA1QzX29rQEg4
ZhOa8ZSF0lHNE2cAxjEpYxudufH3C0knksuimlQd8sTjCPlIvBRBn7LDuzdsrTcCdSl2yL+Tm+VF
M02QMjomvfQoR91rVuuPTUg2SmcL+UVUkGu4KnW5mcNqYGgbJ2CV/gTTNuVUhFX7YvKp2tgkFy75
n3e9LzEal71mxAWE0Whev0Ar4reWR5Xby/lk60XjQupxtPt+gC4TA+HupskXYWumFeVwcsLJhdVZ
6RRwSnfSGiBaqQ1vW9iiiERU93BOrQYFYdvaQwxTFEjiMjW8bU8T8WtJHcLifaobP5UNN9cb3SZN
dFF58Xt9gBaWtghYk8MhrlhbNTMurrN1WNo7Mm2f1j++ELiihlwHZgWjhFR+aL7wIrc75o/9j/Vv
LwlsiSpysWH1TVgVit/1PD+G9QjH5jENIifVTQg9BBrfGVQa//J8lO6TqZ2cAvYO4Ej0TfSgGp32
MBJghZw0idip6a1+J2kSsVmWd5f/cXYly5GrQPCLFAESQnCV2r16HXs8y0UxnkX7htD69S97Th5e
qxXhq8OBGqgqoCors+Jy6oJInsOFZgOVgWoFTly8JIF8vD6BBXcwyeksmko9ixo6BCLnkA3qtzOd
tmFZ7qkLZGUsyK8wCr9Nvbdymi6lcUxmOmLJMseyYMWqzoOgRFi+FE5cS19MBBQP1HMBnenQ2bSB
AoTlA5KBN1Qoc3EDXdM1FNpfLowLV6izVu77o0rnKmKClfMp9AZgC6M28Tigkm0ybcIWiHQ/tdWf
CeDDNx45LUr/Hq23pVThrTtM/d6e1ejbA+lvxtzrjqIefwtAdu8GT41QerKYX/GYBUlB9d0w8uTH
qKzsRxdD28Hy3PF7xEvmJ7NXToDJdjXkI1M5BE1LK9unZ/pXgk0/8jBswB5Hu5uShBzXYV28Qqih
uG1sSaCPqLMvjBTZvo9b4mddM2xYniY3fWqBrS6RebEraPFF2yVE63CN2dp1be9AW+oeVZeTG5uw
OijqQe4GTHzbJnYYTHMKKe0WhBuO3bKAaLfYsEqXn3C8pI5vFzkwDhC1uis7KbeDReyDm+lip7LJ
AVV7NZzSqq2ewHGJ50E1D1GAZBNKA3UMpF9Q10VZH5pmspAXbJMnCFskpc9L26V+Ofbq53WjvnyW
UJMAZYxDjSbXjp5kWT/3dYtowpMnUsTP0v2YQBx4U/81IAmOzb5Ly+5UNxx9ayxrbxIH953rM1iK
WUbmUdfSarqx1yfP7e0Nr+rQhx5ag0s3+RhOC8mifyfAdAatH9WrkwJ6XYvmiH8pwWw0/Umlt3Jn
WNgIEwcpe1vU0dipU0O/qWHwwX4v6J8Itn99mS5fnqmJcgQBYzvXnDenMhfWpkf05KP2ApJ4YNbZ
61K8zE315fq3luZy/vu7i0NoT9lARCEOnhZBRNMgTx7QNJx02crN5Gw5/w9J9H84xtmSOusqnOE4
XAOWlNtw6ndFrHZF1aE+wNf6Oi8bFzUp+iToQJtRoPigSvWZZ9keKZStm69RgS8Nb9xFkQYaUiTx
xhPCZ7rxinQ+TKRi266p10SgLt8XqEkNpC0HT+qx607VLA/osLuVrnVzfZsXhjbhi7oiSQnuXOCC
hfB+pVUZf8rzZi2HtTS6cezUhcVBjqrPOXjxbVR8Q8N0pSq8tOxGyJA9HQiy2fTkRukjJd4nMBbe
eWrtFbwwvIlN1DScJw9MZSea/IDqXkD7W6gbrvjxgm+Z/H4ij9Vsl8pBMH2K++c6R4ba+9mtMkQs
uJbJ74eHxdyWc6sRhxq9CRkgu4C4+NVg7+uEPlpq7RWzsL8mwZ/NvL5UBCePcpwN58mRd2IFn7Q0
h/PGvIs/Ds/iCokIfSp68B8Njg2efUsmQT3G9U0Tp99FXk7b606wEFdN9B82tukrKukpHZunMdLS
ryjSPfkMDKDFiw1gYT+VpK/Xv7Y0MyNgKJtmlGWMnkiVkCfZRRIC5vF3Jge6B9QNiEC1ysaztEH2
v6uo66S3WazpSRD7LiQ5SuHtl+vTWPIQw7crpxGW8uCAqdNV+yEW88GzGutOQjFv5VqwtFKGj1cq
CyN0V9PTOIx3YTslvk3zQ8bHnRriT5LwtXzCxWWyhXlw1xCKlCN3xLEsm+3A41MorF/Xl2lp6PPc
3tlxHve2yjj44/q8/zlBGBUSemsSERfjCH72+e/vxmZdP8pk8ORxAlCksjJ04nbfmjhGZb1Zu3Nc
3GZ8w/DDPNGjdlH/wp0Pd301pYAei/bc163XIO5L0zgv3btpgMfL7Tpis2NCXxJS+KMYA96+tKL8
SLzFHAyPk2OVh06Nhj2IsUCo/Muskg2dnhK9kl6/GD8wvuFlvCQzbdC/c0IisDpXPttt1Y3dkbB+
/IUWH2C4Jy855C3Ufa9b1dKuGM5HXSvRTGNGvOSg0PlD5E+kbT+4XIbbZZEQdRV57AhiUhVMY7aV
uIb3FqTf3AEP1Q9NwTxhOXO6lNAzjdGA+nwyoOTqJbclscuV6LGwRuYpW8c0tcEIAfarqt62HEKT
XO751G2v//4FxzYP2SyzZ80dtNkPzXzf8PpGd2tJu6Vfbvi1bGRa9LJswHXCwZ8RBZ0b+RlZQ1Uv
DX/++zt/U0ld6ETO7BhSyCb3wHaU/SYin66vy9LohjdHZGaOzNGHDjZs1f6hzraK1npWLx4ItjDh
85OAyipIhtixcZ5yxYO65Ddh9V1NPypSvHzs9xvO7IZlntgjpARyD9zxQ/QyVRQVGG+1kwqr/L93
D+ZguG6cggWm7AnePQ59U7MAX3vvfeRSjLENz62qNAwnUnsnL84fitkJfbxHjiJy1hrtLhfJbdC3
/ms7E3rPWpnHJUiFsz6QNB7vLCarTYUMUdBFwvXjMUMLnmNFkOcG7usx58K9Bf9R+sBBs4Aiap6t
/ZqFg8NMfDih6IuoAD/iyH5V7NnpJIgZ/8xIKF43hQVzM5MeE62JR6DGeBKR8rvkqeZIp9pFIArX
b+38Y3HKfN2NiduAnl6yk9tmAS0ODUZP3JWOk6UlMny9jQaWJDWm4Kgj2ABzet9kb2p4u75AS6Mb
vj4NzZRpClpc3n5K7D1vhD83kOP9fH34hVBiapGWtOyTGPXBU5hA/g498P3cN34YN4ePjW+4uirA
3ps7WJykhypUiuY38SOz7I85o2c4OnpSkXZ0Uoa0XB9kDBrd1b2r1hicl2zTdHXLYa2uJ/s0pNa9
M4tfRa7R/ArFhi3hThqgCX/FhBa+ZPL6EhRb8GJU7knSEax0Fq5+IMqAG3Re4jcfklSyhcndm7A0
SWO035ySadrH5eRttQUmqQxvsOubvXBem+S98Zi6HegOMI3oxwxRDv4xrQFhdgjVUx7FHrfxy92i
BFrHybfKGeIblhdrbSWXoZm2cI3d1szr2q4r6lNeNf0vVSG/pGs97+tu+D1bDel8y7LLJgDDH3kY
gMfoQUvVgZX8+tot+LnZnTRRpJ8iNrBTYzWQbGGU+OCWe3KS6QHyWn+uf2TB282GpAKnRWTT1j2V
Kdq4KBS7ABmK5RrWdMmMjUdA1oYz8uSVOsUR9Z6scVCPo1Mmh5HqUPvo0w83LkjLVlZsaTJGaKm7
fh49OnqnECrzbcX3ITqsytZdMeYlgzD7jIjdaj1bHjuBPMLXObqLyK4GD0/XowujIn6evnIP/Zhy
7TZ9ua0EDmqYYOpwFiKV4J0ijU5M703QH2eK7Sl8nvW90/4k4rFMvpDmYazR+G194UO4cgz/FZ2/
cGUym4zycsxs4JGnE+vVhqRToFAZyuY+qEj1q9HZdk7aUw5pwapsf45iHjagAX+p+/hQeXqbtdku
m51XYa1JiC6YktmYxPQZs8UaZFVitcmG+GviJoeoLHe2neysgq8gABcilslH3JMxGbsM1SzYzgkU
CwdB2ccuue7Z0d89AfIUTH0Ql0DrrgjBlP4rBGE6ql4fcmSzAcnKyrCyCiSdQqv2pw4kZKiF5EhP
XB/+L+feJXMwbh06KZzarZriJF2nevAYi3dVautDlnK+cW10lbhtmhxCy2leZKWnzQS688yvtQ53
RSa8DfIN+Ub0JAczQdpOe0dH0ClWyvk1THm7mT2Z3OQsJs+loOR1jgv9xqlVO+i/IOpzX8roEzqd
6NckzUL0habsSytrshN5SB+sQU7bbGqtKJBxTl7Q/IKC61gKby2bsWB9ZjuNdlvJlT3VJ1pazt3Q
9YBwqELkX+cocR5zpvKbgoAJamW5lz53Tnq8M5WSNcTzHKlPttfXOJSLQ+nQPIBKKHgsMX2rfLq+
r0sxzeyqiSYtB9nW9il0M3kf6ZbfoOrh3ENblRz6qLFG32ndZkOY0oEHLBcP0LAQr9nVQsg2qadJ
OtChDStyqp008rlDfkdV9MtJPihKJMzuMVuxwXOVcE9tCwaDjgTSYT5pvlxfvoWfbzYKzZk3wyjJ
cKqAtQ3yLtFQw8hg0Gda/LVQvHARMHuGrFGX0MPIACmJp1drBHnNaPE/c48MDlpf147qhcBntgvV
w1wIMTL7pOb0sQ7rt5JbeuUwWTJn4xoglVPG/ZAPJ/QsADpmu6/KqrcVVBGA3bO/pk23cgNYmoRx
A7Dbuk+Q1+9PSoz3RehsVLSmq3QRxWILszXIpaTV0NWdTpUYbtrpB0r+OP54kDmvXYIn9pAEOdj5
PmZXxrnfV6xOFcAQJ6sMT9IOH8q0+sk94FSvj78wGbMHKIbMaamj2jkBGIRerbgcQAdSVPKmluW8
Y54DZr4+jgMJGTQ/1Hxas4QFWzYbhArO89YtwCI9z/ea3yg2v0COeE+xVddntuCRJhmvZMyb+iJp
IB3zxL3HWda+u9YcvZByNtluUWFWomKVfdJuvZO9+6WGMjgqVgk0Nrqfzlx/51b2dn0eC5Zsct/2
BbcSlN3wTKb1bQwAGG6Za/P4G54uHOZ/G+nfHS9Qbq3tNE7YKZMIWzZ69A5xz+w7t4GCZxSPYeCk
tNw0LSjkKlBjgzIgfQ0zqjYaXTNPoXtWku7POlIceA78bfCbFFLl6NeYXvu0KQ+Rq8hBAU+9kV0B
diTHq24mpsW2dgeGJt4C4B8vA2vElOcB2KVfZ1WTA6oP90OrnUPSkG+FR76nNfqi0NRwO9MEzpxl
ZF804+85quegkM3rAFJAgJnqyGcsLLepXUNqsucfzEX9Ve58t07Au9Yky93hJEAhHt14g9YvLZrz
XqFD096OI3ATUpfF7vqWL5ju35b8d18TVZF0UQTTtR1nlw96Y+OC2H6oAx6MJEZonKJmFl5W2ien
o/duEx6TSN6JpHy9/uMXHPtvg/W7H9+1hdOEA0iCVf/cDHgeeV7QIoMu9YpjLziEidwvZF8MEY+m
E8C7dhBP4S87JmuJnaUUq9lYNYBMMh7qyD2RPFNbVgo9obgnWlCGNvVtF5M2SL1Gfoo5iR61VVvb
SCfWhvBafxZjbwVtRqtPH1pKE64fqpRXsxsSKLbmIHLjw16QXvsOJHbGVq20Uy8YmwnTD0EjmLmZ
QiVZfM4E873yNQrX/GbhePn7pnxnDIR6AwXnHoXk0Z525a6p7ICVtt9391b/GU17z9kas+zSPM72
+O5TkTsnVNcUTtPxP7XKftJYH9VcrpXDF2K+SSNb5lCEVuDuPvHBA6lIWqEzUt5JiQ76OoaSxtSi
ZbteCfpL62Yc+7zX0IuOC/Y3G8P73h+tzk9j6tfjvpKP2VlEoCr862a2cCkzEeMAzYVeA0W6U0+y
II2qQxt5J8safM8C6VXLVjKyFwMDFWYeoXOdqXfTNjp2VoNM5pa7yh/YbctXxr/suviA8VbSDTCl
TaSgDF5amT+HTmoHfVsS0KvNHt+hCt3hUs7zhm3GyKlRTx/KJN2HlkTJJk2nHzYXKTClTjqsrOzS
lM8r/s4mwTEtwciflsepRztRSr+jTm0H6Uy5P9CuX3kjLn3FsHzXAed+b1XRMQ/51kGva0zGQ2U9
DN2aGy994RyK381DO2GuQlVHR+KeInVr922A1g9Aml4/YIHYOeNZgBJx0ZYyj442izSKocMXFPBB
3qj2lYi3dd6tlTAvBgl8yDYmEjVtQwaWH0laRr43FS/pNP8C3nsN4n7xcMIHjLJDMqGnTMdVfgQf
9M4rikfk7VZUUZY2wYgJiRjQLe0M0bEKx8+Rre17NWWF78wJqDyh/LdyvC58xkxwJIrUk+KwJumN
N7iV92O8o9PniK6EtoUVMqlBlPayPh3K6Dhm311U1Xt08l63ooXNNTMYwCTmwzhhZEl/5+GTrF7p
Wuy6GCKpMJ/3dcqjsgWW9cirX3wWG0vmeyJ2IKe/L7PH6z9/aWHO03rnZM6QFGk3FtExI9FGAunD
0VpzfeiLxwl+/vmT74a2qdfWEZ4Nx6yakBHnipIT96ZoH0FB+5kBG3obllP4NERyiPy4FcWKzS7N
yXDsMlQVoWEfH+u5au6Q5wzxTI6i7fVpLWy42T6dDONoWxDWO6JDATJl/F7or8gjfbo++uVMJxVm
C/WIWlLdjQ4cThX2UYrkj225aMwIaxwxtjhjO72dm2K3JluUm75zfkyV1dyosgS17VA/WMQD/Yn8
NMUz2OA7ZGjciX9KWnVbJ/lNZTvHVtWHeFTMx0tb+axwP2Ui/QrJ1qOIIWTUJOy2SZPfBR83Ey13
U++4N3Imsy/QK7FyfCysoikgVbc1tDBSER1nlNv9YqyfcK9ufLdNVozgcmoR5mcEReWy1pMuAKqx
/UvYZIM0UFAUA9aGbuOouJOse4mLLqiib9e3bsnsjFDZaxVC/pIlx5YnJ9BZbCOyprOz4EpmwkRO
6SRAWJocNTtrLeF1Ova70Q03FAV+ZpE3zovdCDWp6zNZ2BwzTYKsOXAWykmOZW/taTVvCwLV6Sn6
WMwxkyQk12lTMAyfgfUaSAicK86f6798YQ/MHMkQ9kXjeVNyJOMPrb4MZK19dmkHjDhpSauuYqqS
o53J4plmHuRBozCJNDyjkw/Siofez+yk++b11gxO4KxYk9dcOAbMdImiHuS/FY5grbLI78F8EIxT
dBtbw53TWO3GATJ2ZeOXls+InMS1eJ2mDXYGUn1VivKHi3C3MviSVdn/ngdJPaSJKOb4yNMR3tjt
aP8pVfVK5WxplQx3HxKUKXhTw2YFsJdef1tpNLzW2RlbnacBEOtfr5vY0ocMNy+REG8mR1kHOpyy
7HeiQMvmgEoT6SSi+831j1yuf+IYOH/93eFJO6Y4gNDx0VVo6NSxG2/aIZvvFSRf7oe+zgPKB7mJ
SZT6U8V+cza/tRYimmr1TdeM8gE9ctEmG53nnA+5n9Ug+Lr+2xYWwCTIqKcIl/+hwQKkMt1YWVc/
QdghOwpLKCQN8LyOJk721z+2YJF/WWLfrQMYJjKH9iQ+0qK767IOpCXdisUs2KOZXks46V2dY2jJ
mqCooDL0K/fcDy6S4Uk2OJMgk4BbQpuildLzO1SoXfo57KKgkR9iNYWRGB7lebaXTCJPjr0Y5+du
bon2WTKTw/W1X9pow6Vyr0on7eBAU+opDoFlCJ8oANrAem7qdI27cukjhjuJBArbLrQkj7byXrIy
fchDdKV3M7urXec5ifUKpGlht820lgVOjdTL8J3afky6NHCbzB9JtXIpXHi/mPks0jkiTcoWZz/T
v5z5LQZK0cfGUKjEXN+MpS8YAaFovQ56DuP5dqEOPP49lnh2j4Bd6DWAycJOmOwTWTYqpxujc0dP
3+6wy+JzO6ag1sup8zJF3jigj7Vcu+guzcc4UKM8yaFei3jdhagw5OUBIpU/nBieOGZrzRILwcPU
R5IptFWbmVqHGS1LkPrQffrgTDRZ2fSl4Q0fd22Ia8T2cKY2y37TaPyakPyDz8q/tIrv4h5LMjSm
u1548Jz0e8rDn4OT3o9y+HTdmpZ+uuHaTiXYDFlS8DXIeWNn9DTxYmXoJUczHLqNRzAP2Sw8lMzd
5BrN1eMUyNrZXf/lC3Zj5g1tWjZJD+XUgxeJu6jstiybsxurks8WWKZXnG1hDibZxNhYrmKAOxxC
/YY2a79qHsj88/oElsY2HLnKO2FVIwkPuCeSIKoEKhZpxR4gKBGuGObSJ85r98540ropJB4f1kEl
7iGbFTKP8kkmcuVc+BvV/lfAo7DDf8fnlgce4zpzkG9yygdIP2YHu3LZtsGD60HP+HAbRirox6nY
zIDb4r46ed9IQ/PQpxr8F9TKnP1oT/oUVTY5DNwTp2yEvq+fypivRPzLNg56pH9/ZefUUzhkHkgn
GnfatDbP/dyxP1/fxfMg/18Cz8SJo6zYVXHplsci9Lytq4v2Jk8YOaTE0g8kbtR27pSIghgN9Cv3
58ufFCYRhxjDNgHYPz4ym9+W564pppvvNKp+5mH0ONL4viump+vTW7IgI7QNvCqGPByRQim+R0m5
b0CKYJGPFH9gPva/GzNGE9TxUhkdsT3pphe9Oo6kLnYeZc5KWn7huWaSX8y6c4qZgowooyCCjVCp
i4l+wweOTDrfBl3t1TTsbPSVXl+vpahkBL2hUW6uKjc8jGo/Q5u6q787xRfer7WDX94Pz6QyAPyr
D9E4FR7yTODejfr1HJdHtGX8uP77L5/9YLb7d0sSAY1K18N5ULARot6DUz1Z/QDVhYpF+6HjtZ83
/ZoewIJjmujyBOJbdlYU5GS13VMtyJM7Q2jh+kQWFsrElHMZj4JJihc4JAApMr24IwUgCvzg8Ebw
rm1CHZVDcVFXbeDmX0PPClCC/+DoRtxGCrwtBDCax86O70MxPIgpvhnHaOXovOwUnsklUVSOpUKB
godjq08J4INBbztPZFKPxE5/gPz0MXKGH4yOa/evy17hmc2qfEaPy9RW1qGCJ3zirHGONE3QQiDB
ArwBCGjYf2jXzY5VGXUaLW427hx5cuA5qXweR99QMf+Qe3smn8RcTS5pHQrytEqDkrABrdbMgjIR
qc9CIKKvz2JpuYyg29NsTDOJIogQz3H1ddTdtuTPKIN9cBb2v05ej6HUqPGCMDfsg1nvRavuW7Bo
dTVbuRn8zRBeOBalca/kSI44DUFqbwi+Rqf2U3j0tpkX2FEApAy7yTfVLt7mW1YF9Et2nPcy6AMa
1J/aR/Iif6Mq8OWcxd6oY3kEzVTxXO+mE/my9oZayAl70gjTKXHisq3wxLGEFx80ZJ6DnCXdz8mz
i1c5F/lDZVvdz7KKwAUQlY3Yu1bRfr++vQuhyaQcIINqLFKX4cFinyi/I/WLdleYExYi6v+aJJUG
cC6D5VQ2YHOu6NOfER/46/UfvmCXppxQz+JZKDaB1bU/9xsB6g3u5fk+HOK3eY4/dC32zB7JnPVz
wUiNE66w1ed4mOcvkZsDA4oWYblyyi3tgLH9vLLLsW0mceB9spftFyFZwHO5+dAymX2SjJAyQQ6A
H4DA3SdO9zY2+lU6xTNT/YoHL03gHNnfXewHL1Z92CG9Tb3U58za581jaa+BWf7mjS54r9k+jUdh
2s/z6ByHfCJ5QEIm0JXTTZ2PbuRmL/p5CqowSW/DKSwPhVTFXeJF7p4Wcfs5I4MbWOD8PVYk7x7H
vhw3SIOduWGjPmg5WkhA9flWw+u2hZPGoKjT2cq6LNm/cSxXTYpCT4SrcVWwtyjXAOLL8vH6ti6t
+dkr3q153THasxSZPAacXxqJQLQvXTatXOqXfOv81XejdynMBkyQ1qEkxZsNPqc9mODVA+5I2fdw
rtZoqi5PgpnNZGlFiAYlgjzGoPwhlnpiPfk8Sfft+hpdXn9mlu+7EggbawT7zKjuivjVnj4UFJhZ
ts8zOwbOPEtPHnLdItK7wYF4RPMhxl8KbO6/i+9Nk02LMdQnzonPekCRlQObBe84WaMMuLy/zBSo
YCkLPWCd9ElO95AH9RHXNjVOxK57/djSG4f6ULu66UFnd0Lvnz9ZT8W4/djAxlEOiy9qh2p9Qgn5
QPX8InpQjlwfe2lVjEDcNbEeQYJTw14eHPchsV3fOlONFGs36YUPmAXTMAFYDcTKgEbP/BnU/39Y
JfZgyTwBKPl8fQ4LNv+/IilID2NIOKcnfGe6yfLZuWFJ/6H2S7x7DdMcqUwqS5XNMZEsuilaTQPZ
K/uFSW5/nj3arDyUFwKDWTBNrXaUk9Xpk9OKoLRedCVBJbhSg1/aBSO49XZo29ROkOXp+9m38uqF
htFL3WbbYYjXtnppBuf9eRdB+7BAZOOwU1ttET99DmrVUD5d3+SlwZ1/BwezRUQ8m+iTlg4QfV1n
+SEICzesTj50J2F/lTnf/Xy7EXMM5TEECD5v2mnnKNyN89frP39pAwwfti0+00KAdbaett68VdMG
TcpFur0++pIHGF48FKACiEFHCDWhMGgZtBLpyjti4XebGJuaipy4NtWnsnkS3iPhb00ImYKV0c8+
9P9rDjMhNk6rkymfM5ilNait0LLbdBIIziqPyg1Lu3SfTmoNOH45a8fMQu4w20OvGRbJUVO9Qeth
dhO79q85th1Qw0buL6dqyxtPFWupr4VdMcuzTpYWUBKfMbukvo8t64gr2ocqpswsxlZ5Hw41j/UJ
j+190rrbMh92c7kW8xaeZ8ysyLZzajUIbfoUDpsaTZlo7njm1ba91WBXim8junLpWvBqs9WBRXk0
JE2hQaQAQGmBI3lu2hOPV5bpfBu/ZF/GkWy7VdXWQ1MdxwLoVVCi1weduGQnS+jexGkHYZmodALS
V9WRO3O18gj8KxNy6buGt6M5wFGRKiNwl6Bt23fqevotCh6/hNpBSgTY7eQUt22/pWkY31vk/PbX
bdLduEVrHSGR6e2yhkDqJ2qKn2QMJ71puZQ/PE6qPZRrwDY1u2I6ukB/ftFl3//I66L+lpd9G/mN
VSR3rgNfqqzKCnLH6z+3qfaS+8FVzYEpmny9HnYWgsNf63kXMTsItDAdTd5hiPWTspLAGb9Pkt7m
7UpIXti//5WYRFv1TTvyw+hysbcGAO5kCJZ5Hcc0yEHkd0CerPkKeDLDxtbdymV3YV5mi0mmPd4q
assDmWeyY7xKXkYbfRJ+zxr78zQ5emUBF+KfWQoHdpC6bQ+NnQxY9C+qkdZmIol4bntRW34xkQy1
fu2tKSBf9jaUjf89Q0GyZ3XpyCHJQMvhGEa5BAF6rwFViBpIbV43istK1sA3Gk5XujY0eihEtOa+
2MjwbUjBeT1Hh798WsNN6IJwk/5xaxoMsRXY8gfkRNBLvCFeuYPwRzBByF3dCflsN7sirYOmew3Z
TVceJgjwMfchpcpvypc6/+KF1O88D513K/txXoj/+61jct4M2grrzi3m25EPBzaMP4WX6iDteBLQ
lB3cKRfbcCZv11fq8nYwE6ogU8lK16Xl0Yta8dQom97MELW7mZuOrFTelj5hXF57q6/mVgkgf2sw
m3MbdETIxcf5pgltvrJoS984e9G7KNDqPpq6Eo0dMox/2Fm4ER6l/qCB9bq+Tktecv7wuw+kU4vC
p4jFIYV0CUmeJ48FYN/xi+jV7ddgsAs+byIUqMjyseigalELepvZ0GDk7abKYhxGYuU0WuhQYX//
/m4ivCMksVWEicxTyYJcaBXkw5TuuwiJkonz7NYrybRpFKFb2iV8S2LtbJuE4s4ettmGQVbz1/VF
XbicmLCGaMj1EDrQ2Cn09NDrCHhk+aGqIjPlNSqINrU5jd2DI6encKzmQAPZDkKy8UOJIGaCAsJ+
bCBjDWMIx8KPZ5BoAHw7D2Qlgi2YgqlAQTQUm/oG7NvAlgZ1dic767ZX5Zala8WrpS8YLhPjphZG
HdSz5mx+cvm0oR5HpqnbhuOwxoy0sMEmNCDC9a0sRSIOQyofy049kKZ/vW47Cx5v1r8zpdUIIgzn
EAmCdvH+BhJt4K3cfGx046UHsUIdDp1w4O5oJybch0hgPnYroy9AJphZ804c0aYupC0O3K4bqE5A
JsXailSkWcA6ICFuco5M66aIdX5wAcJ6RA8SpVtUtjIN5q0Z2VhbhvWmLtGTR1uATaMBaODIKvON
1Sp3201ttLLQS3to3CND0XZhFzPnAEjGa0wEGF3cNamShahKjDcjL2q7LHMXRfnK3oLtJpDhNy66
XWMNgVt/vr6Xlz/imNXykYVFHAnbOZwb33rhfGUaC1im7qNVVlBep3G64rRLXzr//V1s1QnkuBw7
8Q4K+m1f53zShxCMvJtcquhnNVMNZvt8rXH+sv86ZjmVWW7DULhiB9F79TYOw8JvJs0guenMG1zs
1w6M8z5fuI+Y1dRGW6loLMs5QP+Q5TdT2oLrw+W6ecC9dyx99NRGD7JoXd/LQpRALa+qtg53y2c7
CYub63u4NNmzcb5b2YjEdJyT0DkUo/ukJN+lNlRbGm/XlGvVlKVPGC4ftmFrKSzeIW1c6AnR9qeu
JurHwwgtAjd9uj6Ry3IwuJka7pQmfEqIS/kBFKOZ7dtNzH86PXE0eImBhK8s7gakHuhWzZ3eOE7S
PNe2h+Z7z46jDxHA4kcYfjf0TikiqOgdAD3Tz1lUWNtOp+gfkqG9Ut9cmqhJ7wvd1Mpi9QBnmLwd
5amfOc6NneldWj+q/zg7jyVJdW4LPxEREsKIKZCmMivL254o2mIkhBEI8/R31T/qw+2sjKjRiejT
DSnk9177W+pnn93XdkjLof4Jb78L8cszffj/Ula4L3UaJU9X0p8e8rl/o7zY5r2WsQJ74/Me/PfG
w9bY37myfttbOELanhxhMCeRBgKY3HjZn6+94KNxf4111yKu4sy9vXbpIcqurX/sv2QDSRn/aNNf
jw6nSnBBW3ut58e6IWlbfwl1gievJigMbkHlyvCjveGhnQ4wDuyc/eff41ynriZmpAdZScfYa1OB
9BHeBlxtiFNCFf4lEAx+vPvfz4JUIQ4pGp+FFQ/L8ssURTKZnwW5hOs5k0pl63S2oN0ifKe210o2
Cef5XQteXk3mfV+NODi2CeCXJ29qkn5a4jBC2XuIQ43i6aDreGx4TCnfjTCKovAOVsa7X7Jqg9RU
urBLaoj/BRb+sc6v0cFhVnU8RFnOtSvz6c22kZ9CRKASUyGkl4O8svUnT25QtFNvm3Ym35c6K+FZ
FXhYptRsb0bVLE8iQuQ6rnOfJXyo1QvCX/20iULRlkj9etHOMzx6+nxg/HO7ZTDK+m+3lQwsKtq1
3XFQqBjlcqfqHJwYfxfBwj5Yfnz+ln/ex/GW1cgue1gc2051RzZ7fwCTqzfAOt5F0QT5TxhPZoL1
I7IzX1ld8LbVYB9kIXSoIcGum+AbzeWJSWBkctcrks+bc+6jrcY6gcgexo+cHsdFpHV/q2S+IfCt
gQdYEhF5Ifp47i2rXW6RE8eHYwS2E7eh6NKcyhgqtsV/ByjvwhXvXMesNrFckAoP88lxkB9gekSL
06L3j35Lv6Mouonb3KmTRnkXdu6P/v5/84PRtU6x7J0atVNRd6xpeV0PHwnE4UIK4tyjP1r417Kc
Gd0MuRrpUdbLZkSBMp3qC+Ppn4snfvXqSOoWtAXqESYduganu0gVrWJS/Z6Hr2xWeP5qs9J8nFih
fXr0yHzM+PBYVe6vKJ8vbOj/3Gzx+NUUtzMKyPLIxeNxdnfn9rGX+W4osgspyXMffjW365yVAGkh
39mL9l2G7oNqu+XCRDszPIPVTGa6EQimckCIliBxliyR/K3yRjBgq41gf7ovCcnwiVYTGtbOeTW2
SPnDrPhJy4DGopxecRW+FIo495FWcxmV02SQrZmPxVDdsqjaNY3//fPF6NyjV1PYDp1ZpgzgH2Hc
50mU19HgX1gdzoycNeoFkFjoW31Yx5QtvAI9CgfKHxoOsZ//8DPTas15AVlWNKFBxUIBg1UaW2AT
9mMV2KOqarLPw6K6sDScGUVrBCyBmaAJ5UyOhfT2YGIky2TgWqcLG5clWuW3UwcD1HL3ebvOdMga
C2uckORkFDCeKHRaQfo7L5e02OdasprKkDNrTGU4h9ZOc3CRKYkHp3/hE9lyFrTJWDsEoK7m0vXj
Y5r9Y7n2V1Pb4NZqDEeVwhTATK50B6+OqXWD76BkDRvjo2TeCkJSBQfhX6rIySYDBnpDKltul9r3
N0h2LS9f+6qrpcD2lM8NmKXHcRY3njFPoXdJZniuw1az37KGDBxR++MYMBsLPs13kzt8yaqCwQH1
vxuTyryqs7ZBTr+99e0L3F4vzJ9zs3M18aGfKAbS4sGIRh8DS7ZNM960Hd98/sHPjLW1Ai0Msxlp
MwbmV3kFy6V4MU1MpNzm1ZTSSCZaXTjnnFkH1pK0zlLPBt1EjpWfQTvv0piFE2o9Kf8JJ6ULS9m5
l6z2cCpdGG4wJKj9JuBJWOEo7hRdlvpqBEbWdNkX3/Px/r+OIWycC1g8IeE+Ts63JXufSx4XbnvF
3R+fd8u5hqyWAOt02GcHbLdGeCTxci96A2RJIg3dqA01Fz3mz71nNffrQPlwT8d8I0U7AJJAApvk
Ai6fjpzEoQ/c8e7zBp055q71fL4KYRgHX9pjZkCQ5z4KKF/bfInL4Ce2+e3nLzkzxddwFGkD5jk1
NnirXYAAI/oOj+Av6aUYXXNRcg9R7X4y7DiE5I013Xc5zW8VqR8//+1n5rm3mueWLNLDl3ePsOD8
gzofADLn4dbR86WC8X9T6RliWf8dtJXyp2kxih09V1XXTluwTZcNbVoTXW6Ua6d9V9J+D5QdgGSG
jHd5VIXphwXSNx8UuDfe0fkQRRH7Wm+thYDKgDTBnJkdeZg99Rr+xoHPnj//mmfG9VoG2C1Z55cI
3h3nqfyNeOVGSO+ttePPsL9EmTr3io8//2sNiCy4fxLVUkdW9n9oCecp3EWNR97zUqSft+LMpPkf
6+ivVwyFs0yUNP4xV9/qCuJXm+1y/ZNG+bZmF1aaM+NuTUmJJDXtUln3GOpbN2CJY+a48S4s+uca
sNrOEfEgWR707lERcW+95V5p54eOgqu5bRIzAjT6+Yc6M/HXYkCn7jlBFSE7ZkEzJIttwoNwBvu1
qclWe3tfC9C4hsA7ho1NsrxI54//Fu2FXj7XA6uZj2KKfPDgLwa3FVgVd7KKrgdUpm5gXDd9bb9a
6wIRPvcjUgkQKqWBF/dN2MAcItrn9YXUx5l+XisDI0Q5gdOoquPCCzBWs8ZuPCLz0wd6d8/gur2t
Q95/cSVeSwM7Y1uBwIx3dKDWGrLfmfqWLZcyU2eG0loGCG+uHjaauYG/ttSJFy0RGPvul5TzjK6V
gEC1uxlfsMrDyQ8OQXn2uy/zt8b4v4hdvtjZHy37a9WwoqNjxHBV7FW+92R9T23oJsHAkkY4XwJ3
oCGrmW1m4szwtZ+Pox88RFl/XwjzEAATMgztFweV+992uJD3zG4AHK1s7siMq2m5o0DHFfb3pcrw
MzNvTT8GOXAwZQ1zEur3xdUwjN4EM+3IfTMwXLywE517x2p2F+EQUMJICxzIXMdTyMluLMLXtlLm
a5GftSwNQ8qpEQmnMChBOnNCuiUQ25aG+8/X1n+q+hjC5//tBjDmyy6TbDkGfUdiK2oVa2BFcYw/
SUrefXzBGKaX90MdXeqXM5eS/8Gd/hrB1H6cfwe9HBdAW+5h5goXW4NC/auBh/23qG+Wu2YyuEI0
vOG/P2/muXeutnPfqMntvXk5zgMVp6KP+HXW8/atmLKyTkbWVpsARTU6ERM4dcnnLz0zONaY4oUb
itXRtUeEv2LT4qICYrF3qYbmzKq8Fkk5y9JLh6FMp+hLJIFgETCJJQboKsPdq0Zm5JKC9lwzVotB
EGa6waosDl3Ar4UtfltZ7dCwS6HZcw1ZrQSZjvwpZKFz0G79mDn5L0fbBxG+FAViSYN7yYbiXDNW
+3xoK23GaYwONtw34l5Oj4v/+nlHnzksrrW3OTA6uPwszqGKbubo2uJ4r4p7rS4c4s48fq28rSbH
dWY5i4PCLyfXFQyEKL11++Br56u1hCtovXqIwCc56IK+N4K5H0kE/qVJQNa8U9kWZvbhu3msCzql
H2VfceWqXzCxujC12f/ci/8R4lprxECERfGtEeWRYjW+avQMsSAXLCnVmN3D7e6Bz9hgcrgxwquq
hlcWABdGuR8uVY3YRREdr4npkGEEUrTcwy/+FVRHluTMeZkQbrhiTRjESpJrT0MIoWCDFOOvq1iw
2U8hKv/Twiwl9r3uvs5YfVUGCr7Z+cxThKPdOG99aG4N+56XCipybX94IzAwfhn5b6wnTSrbXiVj
yYIY+ESVDqWuAeXuO/x7l5A8bkE22eAvwYO99zQ8HvjvJWiwV3ZFrpKaI6O/5FQnZuna1J0jgBDB
ut54bWBg5TCXsapBaFRFPe1Kp/sDSyQF3wrAnDujQZpkpkqyEBdRl0RBonHxqZKPIyvyI3YaH6rI
+A+T4zhVIqwHqh/szE7TQESCkIiBCSXs99Kghx4rn4EPjhanSWYR3k8qKL9BB5jD7qMdd3bh8qig
H48Fxm/aURM9BUPh3sEhyjyNvlvHSDk4BhZusNZLW+v4tx2Mq/p4oG34Bv9icwBTD4fOPFzgqjbN
BxYiopUBPAk/gOqPZnWBfIL1khG6zkMuOxa3bX1fSJAPI+bdRG4J9O2y1X77pxTDk+0MwDpcvU5y
AANcDQb1vEX4Bqe0D96vjuJwbKA15jTb9j7ITVTKRyimosRFCeCu4v1PHy4b287qF9LXZUwL99G3
HOhJhEy30VCM4NAWBO+wfiIdSWIUrWEgTVkbAzgbbgNeTzFMZf4Y1t/yrCoSP4QKjk+6SYK2+B0F
ZReLtr9tq+HXGFUw4R1l3LJliKVq3nxn/JMj+5e0WS03nAJxHi/VUpYbgEpBr+AFC9MBxqfvcjCI
kMMNcyN7Pdwq1+/vhVPMe9PmegOSbbhxy3DYNHA3iXnTIDET2fdx7rrNpDK5wRJNEgGvtMMoET2k
xQwTkG48eo71tlPfVamu9RxzV5BDNlQqHZkssKt+lAb7td35DZw5VZ0ldAHPvXI0QvX2Q8IfIdS1
aGxfvgcbnajEYQPV6F5c9mAfm1Zgjs32BGetFxWJRxtMLbzEBPhBTuPHjT99H3qYChg2lZugDufX
kHhFjLDHcCKkczYID9TfNc2XA/HCKPXCRiauoT5s0ahJZ07arQRu6RH12NegLfcJ5ut931c6rgSB
vq/vf7mldu9RfOOkVTa7cZSb+sOP8532kR+7hr1y3n9jREZoFmcos9MP80esjVQwIgD/9I2X41Pu
F68BKdskRBPxWP2Ds/aKDKK7Fipq08GXbuJMlRk3dWERlafMITu/sF2wL3gAkGlXefOcWigNzCai
qHPf6qaM0BUweYP/qBYK1edsgcyfBC34xHXwGo463+VQKTzgMsWPpB/gJNTIAPClHPFSVQTshwlC
vQdbSgE2U384DS2suary0bVxi/G7MbkRKcRtgBLB+ugxGKb+frATvxmWCqRzV7F9Z6Oqi7Vr4Yeq
4OTMXuhcefcR612VhtTPjy0WwC2g/omgGMM+JPBxEPHowcdm8JMiDmrTYA5FUvX+z0Av5XXYN+oK
K8fgxZk72Fshum4nDOQueehGGwjC802jCvlCQyuXhGhRHkLLyu2Ic90TgFn0pUNgC8zZefFig8Dh
Jtc16zeGgfEMm1u2yx0OFbQr1PLCK6SEvRbLVqVU7qUOUXXiza5M/EnUp3Ea7vkCRFJHWbV1fZ8n
YJujhwfklLPNWFUMxlla7QF9AFWZBlj+oJXblFJ+y7jZ+w2/mUYCfwWoEjdOgaQP95x+V/RjGXeu
C3T/lJsr1wkxLNuQJzSo/bQXgAuBYfCUy7BADzhhXM7yJEZP7LoGIjIu9HOUc3bIhQ8/krp6aMeh
31HiBGloiyGF59YrPsr4LJ3aP1AspekUzm95VrO4GsY6Lib+CoqbjifYz/8Y6pa8RK57EkFtE2gX
i7SfsBqQMhjheAHW9qhldfBJlMVF1dKEu0WQwFaovR8X2/3hcsb/DWV2HS4lvNrNIN8+P1ydObet
Bc4YV6CK5RFScdlDIEY3gRc3Serg+WuPX51ueypgLCNRKJtH3ksGRkic99FHu+cLZR//FjkzuhY5
w0dh6Us35IflFsMgvxtfYG/Rxu2peJ7unW/uG38bn/r7/oSc2MPnjTp3YlyddfM2qL284PxA86ZM
jbJ8iOEgDLGYF6o8GXJ5qWjwzOGdrC5WPTy683xxnUM7/OiDPs6os6mKKs5QQkibL57d1/p5RSTo
2+PYH6s+yLdy8KMn4pgeNt5O9/Nrn2x1k6fNNCO8K/ihqvq7hlanvJy+sX54cDX9/vkr/j2SyVqA
DUccBkKgyw9FCT39m1ZwLL7kSnvu2at7vJ0yinoUhBl5Pu7dAKbLud312PQ+/+n/HlBkDcma2lbD
2tnOx2ruihgLeQYXUYITlijfjA0vJPn/dzP+/yd5nDf/G41gKKHs/bCZj43TztjWuqtF8RhuMWnj
+mlI9AsbNJgO4n7i1SNjcxez1u/jJWM4TYYq7mz9pTsdWcu9QUwzLes8hTR95W+VoctGGaXunb6S
W/ijtBeC6P+OSJI1RAvW4S0UAbj9er51TwAcLGDv0/Hp83479/TV6oar+zJWlllMHNjwVH/a8EJY
6tyDV5f2AcJLTEAlDh51szvbuEs6RcW4/fxnnxvNq/UL8uuydeZuOFawLxtjIeSYGJBHT4tXzY+f
v+NcC1YT3gkq4Py9bEJU27e7svP1FXbv7teXnr5WfTtw22hdipEcDH5/l7dNsEOqRP352tNXs31B
xGFptIuv72IDLyp74zv5JdeZMx9/LeyGeW9b8CiUx6kKRBpNdXZFaF9u9DTLC0Hsc69YzXNVjGIs
nQa/H56BNG/TDz1v31xYZ/8d7CNrdbePm68mQ4AGLC5ucTicxd4UXYddBqAKm34UnRCx55kLq9a5
xnwMsL/imTJwWjsXSKiLBlUndtyo+hHM/d3nXf3xSf6xJK4hZtqLbK0qJY8sn5JAPzQhLiYinkZ1
4QXnfv5qJjtwR5m5Ww7IHjUJIyihqnB6rH58/vPPzLK14ntpJjrZLhqPBQDWqR8F6lk4IXrk88ef
+zqrSSydQsq+RGgsJC/N/CfC9abvX3IxXXj+mY+zppf5ZVgz3gyIfTbsbTbkvgiCO947X0ttkjWN
t8G3yYwTiQPF179ZzLhsHNKHF7r2zNdZ43gd66MuykNqUysHYanhuVDeYaxgkdgv71/qgHA1k1Ea
CF9cgtAnWW4NefPadmfL337pbz9/fvjv4b/Wtnse0ApNlEWHhYEiPk7lzSLh0A6httsWG8CYnj5/
z5lxula3D3oKC5QX4ZAO5nciat+9J71b7D9/+rlhtNqGu4L1AgJJzLFwSqUhSdn8Zl8zC2Ag7/x3
ATLgOrlhaZAxReiW9L+kPenhu87fZMAuzIN/p4lIuNqQ+8wHmtjBGld7SI+QOjTJMIfmlqD0tEvD
sp5OTgTX4spAgZt61XIpOXCuX1YTnE+ZwjORfKgDUIBQcCBgFPelTlkL2ZuBL2UTGHH4qCkuPsy4
sjwzMSRmF6bfmd++pu5iv7QoTMV5H+nA0xC4P0o5XRBsnxlQazl7O+TaW1pHHrl1QWnQxkkDz/8j
F+FcOOCde8NqYltpIjoVIz8I8Up8C6fEJs3kpSqbM9N6rWfHlG5ln/f84Db1z48K/yJ4rEieBLSy
sYKp59e6+KNn/tqaczfM/X7Aa+DRt1ui8rGum72ZxwtX+3OtWE1rAIUoKUEgP/jLHSiCYVDFo372
om/qIlr5zBK+VrU7HyQ7j/riMCi6FaHJt4KYbWDMayTkJcTQuZesZnc9uAiDhOjr2VYxL04FNzuO
21SRXyqyPzeaVtNYIZXgdZnDD1b8mGmDwNeCjMrXrlBriXtFDcJlFvMsdPsuduBpZFn/+/MR9G/6
EgPb4r9DSAivVHq0HHaDat+YqoR7sgNCkEW2b253WBjBSymPmULduW4vBY3OLB1ruXu59I3UkfaO
rqtT/tEtyKFdOnSciUiRtbodeQ25lIjjwp/XFDtDu+hqDrz5Sfkm3+QZSBiIuJmtbLm+5sqnsP30
nC0NhzCGTU+1i0CRh2csR9Fd1yLGyVhVbXTmWsRidXZJ0njuG3yMpb8mr8snR1B4Zhy7dmLJ2Ff1
qygp//V5x557+sef//X0WbQ+zAPr6DDi6pFJjvTVpUKRM9NpbaFamoU2hITTcXDl9y4oj7o3KGVs
641ml6y9z0yotXsqKXNIrnqcV+r5Wz+/sAqZM+/CzfjM/Wmtdo8csoiM4FDqDT+6Lk/xH68H+ZmZ
7eC/jJfIFed6YLUmyHoYOh/1+oA5Dm9zC0udyb2wIpzpgbXunUnkpLLJiw6B0yEZTOYmmUq1AOnF
MkTjG3XpXHRmB1jr3rOSFAhQNN5REBjdUXVv+Hyqo2g7zuPVvKjt54P1XHs+Xv/XYKUjMoV4F7bL
ARoPU+QChdyVH9PM/haFn37+ljMdsnZWRSrJz8cOjaGBtwWBZ0eX4EKHnHv0ai7XXUfl2E78UDZT
ENfeOEKhiFLYz3/4mcmwlp9n82Lhk4n9KyvdW6aiWyaKKxJe4iife/zqfO2wDKK7AOIh+KLdou59
67LiSs7s4fNff+ZsvZae18RlnYYB01FwOGSWBOqLViSkzTeyRhJxBkE77WeBrGh0qUqdef+7Yf4j
rrBWpOvF+qxZmuU4UkSL1UyzlzZYvCsgw+TO2hLw1lKqYyDH7L0vSsR757B6h3Qr2giUiHdwrrXj
FmQD/0kvhb2Cs4iDXWoZpm9RhnITWcvudvAD1SS06OitvwTT9TIOMskc4RzDsJpPau6ifTj51RZ2
5+KJ5XbYuVNX7ConbFObwU0CiUb+FAD/vy05XBGFT5wDp+B1em6ONZUqDtdfSNrnkNR5QsaheaGo
7qcwTzfyhERdl+oJGelCzvNdM/emS5og6pEy8zx6yL1uPNh+zvfI20PxULXucuPBVfRGMG1/8yij
L/PA6yurCvow0LHlSTtmKkAsVdl4rqSACQwN70CoGfZw6ik3Mxx935CAb3ZuheL1wivHdKkN0p0T
RYZfBIGeEodwJ9sUsHvdQJtSxCWDd4kncqj8ghHRMAM1bR3lICTyEDKQyJ2fUQ5tn3N86p0UffFQ
dFUNqzavdNPGgy8J9ZSfVGOYKl0/trT4rZB32mnSvdDSLW6Ur0CC7cDLCQyLJ9jjbZRjmptx4XUq
jE4KkV/VGTR4wMAtytorPRTNs+fW8yZvYAzHPMYShdtSqpRctmHr/HCk48Dns243g18/MafIYrjJ
PixRuAlw24nhDdpvczn+Rsr3D8g+yyOJGrnHK5dDRgiJB4JadV66J2cavvtC8WRo7KO78GM9ec8k
kpC0zcF152L3VAHVsS2bkynYtmRqF3JzPxXzRyFF1mM1BHFFVupbAwffRHS4imYEHifIZwPfGJkb
G0YKCSli9iEt8pROkl/31tRDglp/93XWk3+wswaSXblJNxO7RfGMTlzcgeKwkOETrWdnB1b47VQS
/xsLG7gPLwrGwzJSx7aBwq8UxPn4TgN0xaqCkgZ4FqW6MclDVOinY5MjuQjo9WDSyVEBSwunBcHB
13bL5zo/jJOgO82D6aoF0H7j4dC8AS5u2pNscVORd0FiRKuuyChhQTM11YHoursCOY9sAPcJ78vW
Bi+0p3aO+9l1dsZ0OKDVzN0LUYi465oa7NC6NQ9QlfK0qqro6GvFN6xz1Unywt5xHQF5UPeJI5sO
KrMunQv2TEvJUj2WT7SFqRiVB5i+Pk8T8uTQg/ypK0WeWEuR1idcpJYFf+ZaHxwjvnENDXeXB2Ec
WK5OWTEd4Dm9xT37dx1iMXUX/USjcEh4qXYDDLH3HiP4jaHYlG21hy/Eu9fpk7EsnXOxU3l7A0XT
Ma+CQ9Dyk1dmDzmLvk9B8diT6E7ms0o7+Aw0uVdtm3laNpbNe9YZgD2z4TQLIBtI851U02bS5pGG
4fXiZm/jYHfFEqYsd/I41/qA41sUI9x33Qu6n6b62ivUEYf/q4H5V12jCSSWWdr58jXLgMWhbpCI
rFSJkzsPIJueptm94mJ5oBD2hH3wgqTfdihh/FbRe5LPWx2Wf0br3Bds2jsFu/VC57Fm3pRQIk7W
hHfOIraCZncDLWQKgwNIBWh+qpDvl0rv66wGnSzb1xXUAMsMxDDWmxhHqX4fBs1xasSvUkN+QOVz
0fMbuag7jO/NMuKf1C5EIsUTlD6onMVihbIcqK4g+N7hadvKtjeDcn/5oTkWVQibgjHfAn0ZwBWy
y5MwNCIukciAa+Ccpb2MUjKPPxoyXTvedKp1d2CFUQk+PdzN3CeXZyechgtEKMI7qAjSaqleHW/W
sZbdazA7z5XvvNGmOU0cq6Jk2zz0v4lG35Q+hTVKz39X7vxYTvSpgdgEQXuM27Dnm6bu7rIohBnG
vMWx5br2R7IxGUrCeBklbHZUAre6bc6jtIjmPXfMUWcmhVbrgVfhrkT1Rew4wZ44/MrVzk1Pijt3
aV79aIEAmow/gwipWRu0Nw5A3TmZX+uKF3HTTHdqNHfweIWA9HvOP2BTLb8bNdyz4ThhS3UNntyN
rLLrAEK8LEcr5gr0WJ4Fz5XXnnzFn/OMncALQNoSy5RBhi6epfcaudZC1sB/hYwdx9C9gXDJg5DR
fyTt8GeagqcMK0dRBRKaP/Eeec11yUcBw4vxtvb4g3I/qnz046ihbClB/yjH9ljQ4Vay6jl36F3U
8u0SYQxz8WZ0f71U8hbnYyBDiH4DSRN6s+UuGPWJLfqqxQ78IZnctF6zJfhlIJ9oSJe6W+Ha/ZSR
Y86KU+TPrwituElU8F0DaBJ20OLngCpZqvVNJay6diG9QVEzQuh09sMbn4X9IfDzduvlSEsatrTb
IIOIbegUUKvtS18gyIRSthsK5TRWr+boFniZp15tBF1tC2oHrBnNvY/pMxupN/pHg8rAe16gui2U
pbsfATnbGu1H+ykMbyrwD2OEB+AMr8oXusAoF2LFeT/LsdqVPaJ+VTCX2AXCJoEQbgFXNhhAeJxP
zVI8+rMHsyxNfgcVRh7JIJMcqkLFfujeglX12JhsT5H/QRpaP8FReY7N2B18FwMaLsC9XyZj1b/a
oDkIT3rxAkxHjPIc0HlDfwd0n05ohw/tqHKXlwvcxaYlKUj/shB9AKr/FteYJ4exV8g4n4Z5PM5h
v/GQgO51gb2tevc1hIdmrN7mqr1bQufahwxyV9jmVC9hA65JnqVlVOBySMsT3Eo2JRLOMQuG3eTh
DLvAW1ACvzMayMB8/jts/RTrurtlrgeeUyOP1if5scCbabNcteAWF5JCRRjAJq4kJIkQ0cwhuI25
za88oY8TJH5J6LMHT4ebznF+47CHePrcPjeyeIuy5SljrnM7wMUTw2vuY2TX77yw2mesvY5arLgt
VKyWl5CBtWbZaCSVDzh3YWMvn2Ehc9ct4aFS1dU4Fc+m4DoBt/cmwGDIJrotRvsxSdtv9dI9h7Pd
LVTtbeu8N2OT4syCcyDT2YbLZoBZTLtnrdnlzXhElHmvsuDEMjjI+FF3GN3x6NLoSQ723pIKRw6A
WjcIlBVHaQs42eVsK8x0hKnLc1e2h1L381WeN+KbGp3xV8eNfm+6bDsMcxXPrTWpGzk3sox22g+2
osqOoh1fp1pI6MKkSJYQk7PT0ZLIINyH2VA85YZUV7zJAdiPRrGljWab2edYMaLSvwGvrI59DR2X
Io2blq4JYwe1FDiA8IM09NGZfHrV6sCLIa5z77LMdHe0KZdEuN5yrEqMeTsFNi0MmRKVZxB4jq0D
Jw73JyV82E+q0bGCbdXGH0yeLMP4IkgbQh5q3l3fw6W9csFl7VQKmXWRToXTJ26Nua5KoVPa9TjB
OBheXrlgC23UDfHEnjBwnfI6iGJlgEdiRdfAgzu6yur6HQinbsPz7rvI+G9iXfjkRHO14dpZ4r53
OSRvIxZ/4h2bsIVfdDjddzmWOtTXvfpMvgwMQ8ZiMkVZCfcult/1xB23FVDfmNg2vG7IgpHVBO+Q
TD7p2UJ0PXRRnKvgjtGCHUVG2RuuOw1Qko3cUYtwLlw8D77Sz3ldImDpIRhH2+x9aMxGNvaqVCaB
xnhDw+WwDBAlUr4P+HIdVdEGktCdBlEc4rn/4+g8liNFtjD8RERA4reYMpJKpmWmWxuiLSSQuMQk
PP39dHczEzHdUhVknvPbNj+GNgOzTcIFVG3jXQsIGVcguojNMxet+Wp5SReof5tzdPncL3f+OpyD
ff/wt+Mci+0/P0CeGln7e70GpIO4p6UPHq3Yof37SDn6z3Hl3MJIvoeq8DPmvfvIneZk8vlt9rY/
i25EyblwyEXK38kEahHKBvZ/c1HpxP8aYJq5vTgBAXtuSwIF4Zk5wq6n7dBN0vD9oDImXcrZ1v9k
Ef6K3fan2EZO1m3Pl21wfvRHgHh3lHW2bXVwMscUZk6wBteiWb2/RlcWKnWvvA6jNV/2wunPoTbz
dbdKXMg60vexcLl7KaDunm1C1v8a20PevvMdnSJlBycvsst30mx9k23WwmY4LNPFiubxoQjVdL82
lsrmvpvZwOLjvNgyzBjhBSgtv/TAGZhuEbEzIxm/Z+Zm/xVut38UZLOftS/aS6is/WLZJYfsWvfZ
uJfqcozzfsZvRy7HIvsgQ7Y6vR3EbF2VTx0dHnH1Ws6NScnv3bLWWqws0m2fRfS3vvuHV70W3qbz
oOj678V4hPeUzvtHSsaR+AydrUirmfzGw5/Dk20565KodRbXei6mt9CO5ge3FvYtDB2bhNNp4P2a
SXLyl/UmhZmzdR63m7sEEFdO476NjPePTDrDCUXR8YPtKnji1gErWsfVvjmrPO6i5RhTLZY9WbUt
UtZpfZld+C/m2S7zp21JjlZE8DCe+ILSYz8nzw7TWRPGrwufl2dKc7fgEriWVjO97t6iRBqufdOQ
vzrPDyO0xJNse+dSd3X/MEdzx44UzWQo8xA9M1aUuDrJAUkdStmuaDXmZzyZLtobucWJbIV8syre
e8m2dM9uxoI36PC225XGlrsuts47v2SzWgs3l4FUd/XqFxmRbM2ZGFUOUDFsd+0WtFlp/CKdihgE
QoftObBEcCLLPboc7Egnb9v1hyzklFOHvb6R//3T75ctiTZpvWqlOhTZU/y8huH+wER9EBIYBIle
azfzI+N920NZvYPKtyR9kubIuV0k7t6veRkN5WMogi0fw5EYuzVC0y9U9I2mmuW17GfB/FTZfORr
d7+VRv5qF9dK93YYzo7qmj7rnajiYi774Dm2XaiSutwYSsJy4I+repEuppLI40SAnpOPwfgrsGBF
9S6Oj3mzUDL7boJgxHklWtr/zuimPN6BhbGgGvrvX56PG8LhTB+74PUtnmK/eDJh+Yso1Q9ZIvmP
RfNZqW47fXXeJvY2PLa1ene38CxWJz2kSflWLlsXiNTMmuj6WHVPlt6I8DPOF4LhbZlf87C5fnjp
UOo7PFaJNYe30JrHc9AtzrUfppvdujn1FiiepymieqT1GVXo2wwmyce0R1ARfdA/dhYmV1HSSSEo
rMeROMzJMC3p1NtvPU14h5qmFAa0zNH9zOAi05Q0Gyw1mIrhnqy/x2s7ES263S3R/nNqeDP3ON/1
1mdVCORipuM57sx2IZbmN6xIlfSTCU4oyCU3RPtY2eZTCrY5VsO00Ir3ZJllWpO3TgA+or09sn6o
dd/w5yCgluH6KOxyzmSBxbEsL7ZynEyS/JB4qngqvSqbiYOeOWV1G74x3hH95GYl00PKzPZOfhVf
pXG/wN7iU7vyRE/FyW/JnV23/6bFerOX5seuDzalgTbGRBJMeNGd/T0o+0yPwf142NmBXzTpvOIp
CMiIxGNXJ8d8PCyB+52kwp9NuF/GQ96bsXkJwu2l3dnWB+trGB+L/zzKe5PARM9+MR1JZC/r24Ic
72liL6EgsiNWpDy2Lnej0QP46W4W1eNxr6MTzp/uEebmD1uI9Wsu9JZ1eJ8eaIY40tjdu9MW7/YL
9994Z/nbSoNiED4Nbb9cZF/xavO7JlYn4tSXxfoSYFXIOPZ/r445L9Z2rTzGk3W/HKZKdW+fakv9
3Tr7JbCDMy6XJukWdP9HUN8mwoEzgv5oV6r+s9f2ESzibj+mi3FHk+zronLfdv5udnv2jDztQ/Ms
h+jIbWJ1cUiUj45XKcxI+tZ5PIqrg2tjDlXmegqwcQWrbSmZTKLGL5JiAaJ1u945O6XmC3HmB80k
kq8dN/RRszg7YxucxqmxUzlGdLlUK8Zt+eVDOCznOMXu0L/vhfJuYV+GWBbGDx3ucWKi8DaFEY3T
vO84e8ZkJbD5Zdv8MPUaCQuwOH6iB22jr9o+p56iih6TMNhTruz6atfDmw6Gn0NR/lRB/Ms2IIf9
5ABGDcOHpcbfHjFet3kT+B5870KOv06x3p763nuxOus1drwl2TxCz2gGPeKOByzYoLr9ka9huYiJ
E6JqtcyHEdh9974vGBXx3m1YRNbd/VNHkCHCCwJwQYmVbhhpUFRFw9nujxRIbcabdbKuXv9gscrd
rcafU96+7gO7AfRfqYp7ae8Ala2Z/+uku2YFgw34y2zd+kU1j1x/3YUGCjuPFtkswCgrgeD2FtVU
ugYW7qdtsTGvFQ2DTB1heprrgddiEetJEef84WxbeeSKFRyoKqr6+3g+/LfFk0VEaJIoHn0oU4Ih
S2//Xat2+aFI7Pi3WH7908ZDMeHsoZ5gbPXwVjRFdwnWocg6tw2e9NiOFKWs3psv5x6Bb9je8KpY
WUix9MVdR57XdZpt/E6srGEyj/bxduwD0S1iFTJ3JEattKqCsTwZu7Eyhnbv3QgfEFP6+79p29qM
pjTzvVnG9tVdO1WkjJLi6Sh15SSltJqH3lrGd+YNMAf6gHk+Klv9tN3e8cCuVPP7kAu2FZD3q2um
ETTEHZ+CsJ4utt6svx3rfjr5KhZJH9rlVWzWdHamyHxWPSeUPSg377zQfW1rS1+tyY3mZMTGtWZr
UXqg6r4f2pcmbJc6k77l74/aKuq8QGCFEaytp1crGC8LQ9gHsMsoUUiN6rz7sn7rRKTtpI/Y74SO
6DDppzbIuA09SoCVnQXOZD14lRZbasm4mVKb+YsfCWXyRwiVcHK6KaDvaRjnZKZdCmfX4JkXMzX7
ebVE8Vc34fhTTQNZ3i5zUOY7FW9VK/Yzk2kJpIkJMcWQV9+rfgK20op1RJp551bxRlme3HZpczHF
ig4M2z3uFumP5Fc6/mVziiIN9ejcomVqHgauqF+9OWDdq9570qY2+eh33W2fq+NiEezLVztH56md
l4wgTBIeGqrJGq66HAJ8fd67PUg92Tv3NqLxlJKx6Cy0jm8eMck/N2divWnqTskk2q3pRPNQ/zJG
sci9LVyDdCmi5oXcTm7YvenG+1F34nkcVZFVHHdJO2K/ToIimK/NEk5/IECG675MFpZsgPiqY+Dc
VHe8M+NHCCyk9W0fK6b4uC5NtswqyggaLc9FV9l387F055FIojce3vi71nb1DbEV9jvNT4DpzpRh
UtqR09LlgvQUPNn6XvpT+H09XJNJ8rIhnLSgQ1yKbclJMKyeB/Ic/4hxk3yA1fBti9yY5c+EaaUl
053Ux5WSCPNIFm5HXs8WR9/DIXRPh9z3O6ccx/+k7qbfw2DLS3+sxzks1Ha2BxxTHYjCaeuD49qy
x/6yw/2rEmT6arVwpurib+X6QM2Rd5FET6W2tBkaWZzPlWvMgwkxVyVRJMW7Yy/bzxmD38+CAYZ/
mvwyrQO9vi78Zee12cMTzl7g3Lb1o/+8aqrOOsKLKOyOwJYhPv4jgq+5s0YihBtjj3Tq4OhHd9GE
jimumpHsW+/Cb2UoUWTHzTE4wDy1U7+3+zCsOC8Fi44WbstcQxLeVsWDurRioOrKiy3xHd31Fp02
37Pup8kzeUPNVZsVmy7/bFYtf9iFmZ5Gp5nf9nEmDaLa5l9CleMp6nGW+rppT3rGvmQHdZTNq/M1
IcbhZ7tvcITaGnaZ686hvjIK5DqTfc/+/aOikAplydyB49JR8RqPcgBF+oJA2gZ8zsQ0zyVmslKa
RMD+6yrKzWAtVdaTlHgtKL3jCeX3BpQqivbea78mQYioBA7Keo8jx6SLvYZ3ehwn/MBbN/Lk0WE8
dLX7VAwcECl1QnRG2ps5uB/acHGTcpXmF6fefsPEOZ7WePkVOcGUqYk+VT6wLbEqbAiZ34TUQOLt
lm7Gf0kwDzbPy6rV99rdvEe7na0v24379V6JJ6toGUlmbZ4rpfD4rYevgq8MDThHyyq/6YbiX3ue
BN7B7s1w9178Qvwx5Y4TQX0fxxHMegXfiwfM6lPrnJu5fyYQIytW9+KH60PpHgDXkqx1uf1YjXVu
FCNVoS4cxPhpI/ftMP0KntA8WoiXb81QHecG1CQFwHixxlhlzRp+h1fLtbTubX6L5PAWmeEL7dK4
7T89o/96HgPzWlRkxjfxke1L8W9Bvg0AFJ6ibsAyXGL5PLy5BkHF2LajSGCxD3yO2KbLOrsjiKJt
L/zpOhGierCn8V60lJ67/jHl+AqfC1NFHAOrIReZwiVPYrwL++P3ith6hWROm3173QdOp9KyXupg
rPnmxGekw3sH/Ja1Dl/kYuw/bbCyC1RgWuqIP0t2PlaNgsNTWpQeQ4tlZW8V6V46/w2qJTxu9ZrU
rSrG4PFjjby7o7LctIQHyngbf8G/tUkZQ26o6LJiAU7GiLugHDpJxzdGcQQY7Oo2/TB2P/02XKEJ
GlUrmThWgL0ICJinhRiFplgv9Ii+x2FfnW0PaVSwe1dVNt+ibr55pbi5Y/lrmhvqIxyGQ7Z8zPPL
vUcRcZUE1EWd2tJ2LnzB5fPBu/zslrV/dfSyX4JphMPYGZVGt3vRZUWwFFNOLiqrOYcVmKzneM+y
DjPttHZaTmbKhBIPngLXKrwSuZrkT/CC+LdtnDA17JTZYYsTWRBT4h32XfXF+3Kf5nqP+xQCOoCt
1DpTFlysr7o/bOYs8+tBuEK37RAdAOE7IFgyx2um0dIh5Qz+9JV4KuZouQ9MHb+VFEzkOK87wmjn
j3A0UCKoCepW/t5jKzjVWBav1BY5SW0vChK9H6/tblH+Y8GndqqPnjDhL9cgXu+OMYzXpC/Hv/yv
TRIPHuo8tvGEXwgXtfl/eMJSn5xmkpnFi0gshxOecIBb6VDtfupiws250u9aYl8u+2G/LlET5jXh
DDcduSCxfvNULsF7t9fzxe6Ne+06818xWpy0Q7VkkB9+RlHvwJUPAiuFs6ZitLcMs8mcSs7e3DHD
m2gkuao4a1BXdk5eSaGzruq7XIuxy1q3jdiRp1so1vjUsMUmpiDcnisr86SK06YPrCsl9iuxrAaW
Y4gwqPrdQ330UNQUrCdiEUUa9YW+qslq72e3X5LKQYlQe0d4Car6c6gm5J1ecB7cvnsfh7C6BKoU
EKSln2HmF2ltd0S4xyamC244F16xpabvfozlPiSre+zJEQ8wlDvm5mVaAIYGn4VBtr9JlyzhJ/VL
VJE6yJvUvcYHVCDFfb/4iqxEh5EDVmP/MB7q8HUO3bR3+99B4XjZWFsm0br9JprlfZ97DzuTN+Kh
DvssGAzsfbWQ9V8soOcGDUzpN/hXK14z3+XzOEKoXKaRdzah5t6ziv43q+mDf3Tfj8372jldojm6
OHoeavhoutUHN7Iuhe/NeR0PwD0ahh82/cDzAhsgGhPnJjp+RIOtHg76Cq6lKOdfVrhw94RRnXIa
1neUwLPk222Q8lATvRGZ/5i++3QVxO/0ob9xJ+snp6f4RXf9E9njFcAS71VxkLBrnME/Cw/Hr+3I
jBZK0hkUI64anJBX1/7J/NPfdqtZniXrRKodtC5ATR/K4gX3Ak0XaLT9GcJjeuy7ej+3NsAXIS5U
Y5G66ZfhPwyh3tNaMhi5onaZEyR7+Q4/NU6uDcfDVz3ogfVgXufMn/spNTagh89mybnzdUIEJetZ
b69nsseb/Ai7X6rA8s2T8ynicH6YY2xnLVCoVI3Kamv5Fwp67daAB4uKKzYAfR2m9VbxonF7jHPe
cqBAVonuo+uhlZXnVNkxl+/V6t0WsZPprNHf+573dwtweXr8eGQPvGHCPUWtuu86Iqjsgksf+ORd
VQS47UdjJY3v/+aj+BW0vNFRxLYtpfo9EIhUlCTleM3fugsAAkfrYzgmnWCIhMUzxLM7ey7nYcvd
1VTnxhse/bXl76Tm3Fr8F7ss7lv8/WnbDvIUGCOygHngvu8VNIvDS+45+7/dnf9V5ngYCd/MsJLP
aAMGtzHJOEvnL5T7zG5ux3WViJ6makpIyy6xNt/J+RPEU+/r4LR3M0s9mROZfzCEW/FRnu2gdPoT
nUxcra5G48T5MZmdkAymtCxsDueBmbInjHwpTwEs9RshAMeDLPvwoievOoe2XeY69mqCSyr9MxRi
fbAPRHLSb+fXvVHL3dgziDFCFUiLm3EL7ya5REQ3jlH7adzF+2st00y6S49CwHI2LvR91P8vPZKp
HnjeuQjnjj17/tPFjdrSNfTKT96N6bRvrSpeazB8kK1atpfZ+Mfn3BUQDKuvl2vsiLHNVD0t53gg
zxXydMZXq37XlR/eb8JX2bDY4ha2yn4IlBZ/onrsXsC5dB4FNZKfyVW/4HS3y7L3Jp+aaMyDeXcu
DrjOVdTFnjQMhhnoWHyavb7gG9akjPRxEX4vrdFcYCUb4iT78uz183wK9/k4b/Xg/jHTetzJqa6e
DksvZ4AJzH2zdH8c3AW/ZbRX/5aJaJpp3obcbJa4LCbqL9LqvFcCvzT1mQrkrkPRksQjsuiC5Awm
PEeXqdJhNWRRcFjQccV46abNheZABdAkg5IjCoiQfyx8KU/tF7TG72Sdwliq2xKV057Uppd10g9R
SbVMXBGpJPXJ0Vr8GInaX7OSMrg0nsjcYeM6vsESt9j+OSzB1EZfnImDn5YXG+YJF+Hq4eHWvSLQ
cUcap6bF3RPbGSIeAklteNnu5R0slvUZ9t2I88e39htqFoe0jrh6jSV8W6O9f6jC5388pXsCemwy
QmOIQBo9Im+kAMdttz7tvlx5Xh18jSIEXbuRWr4HqqgoxdXbaQZke4ubsiMpxEWzV8n6Fq9R82oY
tCkgJeCVrdu71JOWqfKpJ223yHpAjVmfESBQz171mcuF6Q6errLBJy5lR+X1BPZkQXb7gXdZt158
BGMAB6kn6KUbgoL4CzE3qKd9oAz1BeOMO+2INN+0nS6uaxwCMuijzf2apPSSphICOqiG3cjwxQXQ
VOG1LLb46ik9/LYmT+d7vXBQtPb4IcJ1eJlFJa69Fy8fntnMcxMCoYerg5S6mIAyG6C0dF8G7+xX
qmfUX6s8GEbypLYewdC2BOvV5mJPi9Gt/yx7o+9X16YV03H0m4q2KjM8o3m99+LSm27K9LI6pDDN
F732Q7YFtUp9dKSp1XYmR1q0vzIlIkQcwmkmEliCJO9lSN6Q7h6HhgsmGUO3+lcoVV0OxE0mKUNk
ir5r81tJJZ6J+RbgDmV5ip3aeoj2wgdJtOb6LfCD5W6t5HTGGaCvZp23VJZIjKQ7bo/B0Qdndy/E
WVJW/CoUIajr3kx54M8dWcXD9EkUocO1EKtHf69EzoLSnhaA4CRy15qbZ0FVh0goGR2rIL8ctnyL
xvaCZ74/eegofkpOypvY2bJ51cv7DiDj5PF3PiPs0hzD0Zb0G9fc0otpyMjwCShIlSuuXZrwlqky
n7MoyRgyG/FCoLhZFXmYYicLuKn01ylrSm+l4C3cGJ8Pz+ZYY8/4GY21eqhiYJxhr1SJk9nuUfLt
VuqUqIdhf6YlN8S1YKSg3KhTNQtCE8vrwVv30I1l/c2dPY9Bpj/uJQFfsMlze6cbuWcEEXhPrDca
3n9SJ09GzY8YTcV9ExUEsJBolcbbLCG2fY8lBIboWNbqFwgRJ221T9ULy3PzaJSq44wsP8K9GpqI
6tbfrqZeppQPno9127ozWBpKnqZZziHn1X3s9d7dUpnh7IdT/6kUbKMz7duD46GITMK5kk8yZFMn
PGG+iiY277QtugNpPkrdAkRhfwODNhPukBitcHtymnhFDggyjGjVNHB6pEeJiHHbXU5ETIyJaJ20
MWhQdjeLPKwHQxG/WAwim+zSuhg4xx3A7a8x10zD6aunR0flfO5m60wUxUsdr2cek4xTm01gXFGJ
QgMKPZG6NeWLMXchUr+jbDK3We/KBrK6nfNpie7cDWxtF1DBx12xNw9jZY9nu7a+lNGKaXW4lqtL
QE+kMlO7j7R8jafQtug0lIx2oWpe8LMxDcrgmW/oK7HrSRSCV49MtKZ0VeJY7mMztM/VZqeOtb42
1fBSHFAcw0wLFpuKPw2PMcmYSJEk9caqJApOLdFJ1vGj2sV0H3KI5RvRmdcWrjgtrIrcsfbcSHlr
RjqxCnRwrlvdhKecpLeL/9ZtPtluNGVmA8SCOCTly7+h3y2vhdeu9wdUYIzoDd7WvQTMveg808Hr
3yMfIc7mWs4d7uTyZDerw3ESN+yPTfQ+mD78FsxOeO37o34xRrnvs1/YcRat+/hnAKq6H5ENyZO7
EM7NbjgYA2iC+JfPp4mew270c4SKTsLIRu/XXC7pjGY5JWAyPA0NvB4xkNMd8a1tanh5MuN2rNj+
3AwZAr3w7IZhe5qH0rtT3uxehQjDVKnCOtc63qhwgpW0KXTKCoWSpXIgJKm3wHYWBZG5rEVgUqAO
71SPZnggFn3KXJaZh31UG3du4wLJ1s2bmPfPgXQbdBCo59CrB++FuwyvkS/M43igQ5h6nFOS8f2O
Ctz9jl42VJQA37njMHivyvd+wFAv1zIKl7OwwvYXrPpX9vAXqkIN/JRir3GvDgo38ENvP2ngsycv
0vwy7IT4USPv3auHKB/Zrx2Y0X05H7INmI+8A+aVpMF0l2I9g+8xcgZGHBdq7XpklexICezCtL60
uBf+xPvovNTSmWCUA/UgF4H4JFibn6004TfVi+U+jlWLjy2c+0z0pXITSVE9I19ktWGiJu1lwVTy
LobdYd1Gu+zJeou9fO8cBTNT3iKYBuAbf78LKuho6ah/oqDDrWiU/rkAYlHXrT6EA7UNRfocRw1h
BhriI4rX4+bWPmdFFwzTaULwzOG/HEjb1/7OklBJiTl28w3Uqznv8iBEYNwJa+VCzzeE/9lWcNi2
HYScjk30xGX3ZSYVXn/rJFuBFg1W2TEG11j3JZWVAm5k2xJZ1c/WY+fq6W/EnY0GaCnO3tASE+Zp
cqwWJDYERhbycWqj7oTYmB66aC4+ZzKkcdsGZ3D8WGL7rLd3dJr1HyGOJusl4ZzHAf/buEt5V3Xh
v6nS3/jZ6ov0uk8Z9wrMt40fdp6UJ1rwAj4GF5lLZvH5/5ZLuH8APD1LL9xIFV1YD/TSX47JGu8i
Wg+uNuGB6VFFJaOft+Q4c9vcNJs57UVVXupjpTt36+hLD+L2ekTklaEOdpF3HRXXOAJekseqNw6Y
EV3APlI8W9KyOPPDsj6Pudy64YMicTvfnN1QTx/0V2s3H+Ea+yfFvnDuPdGmKC3fAOsR20eMtrFt
q0fVfMk+Dr94QQS+Po2N6f7tAjVXU89Buo3Hlk2hH527rufAqDCbdIylaaAVUp2q9BH3D9vZlbuX
HjYRhHD2wau1SIzZMTbk3ofs1zDvy0JwLyOOIOBtbx77xnHTWesx9dfFB+j0XHCHY4RvN9J7olwp
ZC/vZL7hJflabuPfoxxD4O/mL+MsQ8Uk/Olqgp3qRj0gSgCHeYUQRC46TF2GNkldLI+kSGvdsIz7
qnoO2yNKazOF6QqA9jFV0fItnDz7YjtRfRt+gxMHJzHwVkQTKEhQCfdhgmH85i+lSeZhuPcnmNtO
7y2nAdy+5VZQGrY22Rz6/KgjISxbj3qrIY/K8UgqnOsNYcCwOd/Kr0ndr9FbETXI7bE774gDT70Y
v1mH/iGr/SXowpdBBRifDdhF2941KKedY3gfLbTc4EaPOgzs+/Bw+4sJbDvvHOIToy8ylvXDyQMd
37naefYXqp2kKP5tY3xSfEzEsvNAhfYXxDm7Zx6+b61VvfltDW0E4bc2sufYZehftOvfSvyi+ewh
BgyUXG+uYdRxvePSRRYyx8G/MAqqDNa3urjB/FquBnubzWleqDpKm9C8hYP7t1Td64rjvdy/XCxw
Jgdc39eRB5F/zC+B4wfZ0prq4iCTz6AiqXFFbJMM0gT5wsuO7Eq8lCi1HRXkfjuqRAyizo6g/WET
6pRICxQkhOFLdgl9UJJspYXgvVleLfhK6sTm6rS4os3HvYYl6KIwA9hyE8ctf47LvIBtDFWy1V2R
o8+FCee1HZeY2Ao3MrnrWhwgA6zCts6Au/4KWPrVMkLH9pwbKYi1KPYfOGj3e9TBKl2nL8ptqrpz
R/Jp2mi/OK1+XAI1hiilOuwtTlAOX28y8nxusdtWWdsl1AgURnxYF1aE/hJ27jN3NWJkNAZ8mNGt
QMqO1rS0HpaqkCdVRojYoSgTKZv/xDyPIBPuh6XlxQNovisi8V8tUb2Mzv5Hi/mnb2PcY8zFdoDA
J2eACa7h0HGRC7W+1KF6K/rge6mll/T9iohUhFdPlI8HZa54x6g/nM3U5Y0ZfWh9vga/wjxJpSB3
yddIVmralIMayeTEFHQ3VLOVoEn4V7QeTx56xQyV58HsUBfJrNHXbo18LOoKRH5Gv2Wv7phCmttp
hVAMXYSkNtRML51XvpI79GhZ/me1yBcaWb4cRcUDIcAT8wFg9+ggBf1yEvk4Hh4iosiemO8fB89K
+6D5fjTjD86kEZBp8k49UeEPkhJW5vnt29Ki/xRNYS7CtUtmddc88UT+qJc6r/bgTVcHGpLgzZ38
x/jg3OAFRQ/a7PfT3l3nMrii23ilyvQBMQk/jgaGpe8VZNfoOmtM/QNx2gV9o5uJze+yvlofaz3C
DzAynOLYBkSV25WKQ4GcwCB2ayYWHrBVQVZqSqECPLDsWb6jKZ9c83ukZg6dhKk+eU/1mXSYfyjB
T9sWfexfBcuxXT1Znr+dELzUiWCtS5TrvfMgvEcBj1lrm1cHzqoIKxhkHXyz+uMNzXGRQ2lkweKg
THaihRTJKdti/2Oyu1sxI4Qeen7EwmmrE74wnvmw+/vF76VjUx78oiX3YvHkLXS5E/hXp7GoXreS
XFmHBC264ANhvYsZ6X7QnwLECB6gWBoe6udgVfl2eDl7Mwdbg0eHXtL36ivXo424sAuEOkj3+bcx
elI41RDWGOaKdngOnPC5wJewz/bJ/h9nZ7IcJ9Nt0Re6RJD0TKtVUWqsxpLtCWFbNn3f8/R34ZE+
flFEVIRGGkABmUlyzt5rN/Irt6XbhkL/ZvdEstjVDc6sXe1rJxSQrAPy8C0TLmpTEsG27ehZbOLd
u7Kx+aIZs2NGc8+htcy2o0IITBo4Mr8i/kqTkvps/1iVwY/RiAbomWnExI//yg3KA7KvqU0W8WuW
RQ80oLGAqlQjPZi0/EjfYZq/l6I99qKfXuiIlHnJYQEyvF2qI3SMEaPuQ8WgCV7wUZ3nHi9VBVAn
UudNmLHJjQe13CIqsJDN9VS9m0S6C8Ocd2fEw9KsB0T5NUUz461sEbiZ7CTvZCnrH9xOpyfjN9Xe
1Crp5FvA+dE4y6hFmvqQJjULTmLZv9DIiJvArdFcAZpLTJCgLch19mRmvicX400qQorCbpM59kD/
MqK0e0py6jECeO2hCmTaeXnxxxBJp20SO3YfpDFgvnvUNCo1RhnNtq1myje69FCVlNdE2Nd3+Cue
ugS0sGTTB0T49RomSvajpMl1ohOeOqUrfgQlDsZ6dJWdxbfJRkmKfo8ARbw35HNbVMMpNvQFSGAq
6m+hGh0qNnyEEdyNOV8dBfIjxRwe1R5yj63tNIkBJkPc3lDwexkkcbAQOB2HrhIORRf5Nh0H3RkF
O9K0pZCkwIHbUz1Ut6k7NHuB4lfJqyMyrOfCzE5FMpCeM4HFXfZ1ao+PLZCa+0SojsSH0h5R4Z9S
wrBpe95LU2q/FIlSYFTjLGrMfjgoYLQ3slR/9wX5RAo98q1fFtCA8iDcGhYmT1+vfoI2otAbUHet
XFs9Cjmly96/UJKPtoPJWkFriG1cT6s6R/l2oOywa/yx2yZRDLObLPtbjBVgnBUvd+xUPdFrGvBX
eP3WGhXjWNOUOkgYHAJXPFR68EtA/d4Y5sh2TS4l6iaI7OzcF3/9vJvK3lhfPcDL2zz0yr3X45fF
I05ZDawzGDJATJos0H2Cr3qE6r1VmuoYpc2XIe6NL8RMVpvEJ0BtirDYtQjyjzZGg5dMa1RHBly7
h7JdbnRFuoU8chrY0UhGp+yGHuuaUaCCNwv3yJ77PmsDbR8Z412m9o8ydV/HiKpvVtyeJNM/+SD9
EVCdbKTJvRvvDS8855nm7WSaWCxiEioFy3hhrXyKbe3Jl+Ht8kzSTa6qfxpF/zbkRbijvP7QQ0dO
KJYcaMf8Tb2RTWzCvEZ8H2TZM19YXyJL3Fo2Jf+MJXGTDc3BKyN2ORTLN0pYtzyc8jveOJ5BjnjK
guMqk468GeXxSxhlVE7y4JZPijvSPIZdpSknJDt/za6jHpP9oauKKL/ldVYE5bNP1MYmydgniy64
QfBXb6pEP8tN+05pfTIGeRqFF+/JlOjcm3n/1Wu51DA7Agu5M3RGbGRQYJDuRsP6TgrojSEsoNhx
JW28Bk2qJ8m3odw/prAYNrKS3Q5N70hRm9KRphAvTNsJSMLcpBINmc4FjZ3V8jaSzXcRNN/T6Qkq
Lt0prMnKoD0GMWKzTqlvBJNkCyz+Wcnkh9oULwhSXnp7oBsvBtSntTMJJDciK87jqNwO47AtvcBR
8+g27VOiCQ3zpqEGhMn9ThiTyj8GlKs6A4tv6UGiHpruLBctpbQ0QZtGLUnLwbtAHHsO6/Edg+RL
pWU4udL+vnGN35Vhf4Xkxj7fzu49Q862pivfhbFHRcWc/DP3palEu2F6byWmSQSuSgddSWlGWY3u
AOZFTll3Kep7EQb6U4FU4gAxp7uRQlNsUtWoXo3IzB9yL8Tmha4K4RsZAvJg+nwR6QmYdgTPWoVK
vUYP+Eqfo7o1jFA8GK6c/pXKrAF9xHYau/J06j4X8W08mtEXhbf/bykZiyfRsdnS+0R6r9qmPXh5
R48vYYBpWWrspZZQUOxyVIorop8aFV+zLKVYqQ0c7ae20JtThY77YAaqTnRAb0qHsQ0Dx1DLJN1T
o059fL+b6r7PJqsx+xWq0MTM03Kb9NneoS1ylSxEtb+vZJOebajh2RrlssYeHw06pxj+iiFgL6OJ
5JyFuXD+L0+t1jJ8vTl79LL+lClCqA0CBJbb8A+GoPvQtX/WhmmugCYWcB/zkL3IjIrYtAgtGhLb
2Mi2/97JWrYNUPvRxrY2fBp+vQyFWABmzOPzgjHkYpqRM+E79NLmW9hhjL587AWayP/E51VC2B1v
tHOQs8tDChzEvNhp9DBihiORP2vYkgVwhjr9gA/YklAVluV1BOA07nM63BbuQxeuANDExNj6hF8x
T8/ruzESVm9NFKbqLFXVoR1DNNmqsg3ifBcGhUOddoOi4qgCKxY+G2z/C/q0X5fv4dKlTc/tw6WB
uBjLnHhNx0++luZzKVMyeb/u0DOqWK9KcUXbgThQVvgyxdBW/sbQceXDV/77w91eskw1Ar3qxYoT
M72LEAtf+1iIp8s/f2l0zWBiOXbVpPMC72yKP6rxbhbmFipL2r5cPvzSFJxRgxoRGXLdF/F5LGjP
N43YxnJzYyreQTegnANL0bdXnWkeqweuDBZO4HvnIf1rUmirqWy4FRqimI/j6joy5Dxbz+jKTKgT
H7XAp1XHd1S6N3YmrTzshVVknqVXDA1+LVIR0Df1B5gVe01bI0svQKLmSXpILPUs8nW4tFFzr4bJ
u8kHPLI3hEej0fB+RqqPhFJZuZKFUaVM8/DDfENpZqFcH+uzIb6L4kHD15FWr2NXrTzspTs1/f/D
8SlYCtRn5ZQ6OI53vlFSI0f/vUIkXjr6bEp7NSJFdqnA5V17b2jtox32K/ThpUPP5nPfIn6yw9GG
QWjBZsj3UmpGKzdlYZFTZlM5KzSayEA9HMvlM0JrxVlX3GbPrvXl8hRbOsFsMpdFOoWklc1ZbeRk
g8MTpaWeJJs8tL5cPsMCXGken1faeM8waidndxh8tpKu/4xb1v9tULg7yhQxnuzQKL9kY27djRkV
8+vG6zxXD/FO1Y4GfDZroEoqK9J9BhUOzWnR7pJuddiK6U598hoUMzJY5ZV1hbjAdXpFYgsVHVU3
vZXkHi7c+M1DdSvU+NUmGqnEErEyLP6BtD876ey9jgoiVSS+q8+22av3QdXlX+tWL/k8R0ezycYu
dlyaCjcuZb+XAHrZIXYlBLpYz7dxk6k4DBRQ3Ebf7YksjR/0SAIOI2wsw2wX8p0MPU+mPNN137Ff
KIcoD2nwUtyndG/WvUDWPEgvqOfH29wW5b2FyB1hFAHg7IipIxASgQ2x7g8abqt7ZXSH56TLCEe1
2fIefZRRe63p3uohUp7bpkOxrstsIbuu+DZahYQnvLOoAvZ5ytYhI8PmFlUAZRC9i/ZNjSW+7yXb
qair/6JhoCHVVnVxm48eUk2VL35P0r5bGopSO/HLN72RDccelan5HJv7zK+0DVIeeZ9U8nCyhy44
dWqWE0GFzCMzUUjCG/FuRuHhoRBdfsLZIN1IahbW295s8r2lpsatZqg1cmsNoxgz6FaLPUxzAaMu
2bA3534kyKyPGqWvg6dFyp0FfaPaXZ5Un05bxH6zxdjvkVjUJc7B0UbzRQUeG573NFLbPVw+wacv
eU4wLXYfVmMkqolSTpmphoifBvrWFSUw7WskGb8Nhc/+y2dZeKfM8xlVVWZ32vIk4dtSJoi3avxH
Zr8Via+XT7CwNovZZbSy11oFvCuHhrp1ouo0PPuA+ldW/qWfP3upNFlQ2pAHWPnbtyGHtAB+pc1/
KdcF71Bo+e9DkKQ8B6omxrMumi/j2B9jHFubQTEeL9+dT0cRmqXZ28UuIdVYPb8/sRKIQeN+0vfi
0rnu6LNXS5UBYwOiAF0yeasgdpTJq6+tHFtoC799HsmICFUOYwVZ4JjTvBSJ2jx07UDomz0C4Ula
hD+2ct/pJZGz8TC+RW1bnyWCnw9lN6hfs1FLjqNaF7/sjhkcTeiLhBrBrkEUD2zKcI9h25IO5k1K
gdQbDAK1MneDq65yMkulPW3AcOnMPtlRxdFOLV+mfCeXgX2TRV37ksMEpxAtyY8IXRTKjbLxR2Mh
vJfzMDmIdhLij8Ld2lmmHotIZLtxHNpzquDqLScSnlpTmPFIStxqFk04XEHhnUnxlNZG3ccgpnBz
m0ojTTI894iOHouSV4WOy1GP9HN64BjGSx0KcH0pMTRelOOjUxRS2ABz/sQ3NVKKDLX8CLzL/aZQ
ZzqjfNa/CjeOH/rYQuhIMMG9UOXyhlxH/3ak/Bgj7y/UY4bw4bkbWfmRayLhxi2PKkf0bxS8tG9S
ZJf3hufHxQbXR3pj+UO09RHSPRSpTRltKHTIGU32ZMY1cQd5UY8vlqaNKa5SmXLHSDIkarvxSRuC
0lEKoVCHdRXHHOJfGLNcFMKGyCFHSMlNiO7zValFdmekeZzQ0EFOjGIRVFYjAM4lBZYyBbVa5Urh
TlLsBnOvZCOKkTv7UKG2mPQnCaKnEmcnzBZ6ksgZdC0g0S+equBSD4dCDUUOKynEPzlQ93EJLttJ
OsNHFTFhgCi3sbYO9qluUJ8NjZ2f65ouvp1kYqs3ARSr1JVvvcwCeCBRnhGW5t/igaom2WSxwboA
+9lskBeNOeXXuFLXWLif7r9YyWeLFIanKBrBFp6l6Gueptsy+u4pz4r8JZLvRfMwBGtZB5+utZxo
tloJ7GemC3bwPMDK3LQyTPHM975fXkz+BV//z46Ho8/WqqzQEc3q0II1WpI3hJcmSLVNiFilpg9Y
3WTjNmr69MmNfWOP/Dw/6FJR3+WIntGL4OCxTNRPnlmpR/YW7u9Gw9SbihznS5QQzEkRObylAy7f
oLMV0raUBnAmilaV4rqX3TzkNbO9IfFAmTgG8iLXlEAj+ehq4QOYK4neC++jeQyrbveDPiADc7T2
axh1m4ZvhpjieuOuXMK/N8P/PAVVnoeNxYZejAxzYs307qWtxE/ZV2+QXv+W5DLbKDR9d3mbn6xU
/G2YlLvADFY+0xdGlz57m9C/qjUXI+kZQIVC3wVjZGKOK/vppZfJ9P8Pux10MsUgpb7lFOxDakwR
Kb13kEwrt23p8LNdCCaXGj8yb8Imfkuw+pnFvdKuHXzxmcwm+DBKdedHQKcyK3kIvOBBlHQTUV19
rzsUDkIrduiX90WdIQEJT1bhXvNIGAyzCa9HiBIqavogc+v+lEq5d9NTe1pB+//bo3021mYzHlxo
gqVJ2I6r5P5ZVdroDS+q/5L5U0Xa9/mYa+Jc2SYW3jSMMaD63DA+lQKDsId85zuypnafqYF7XWaS
PBuCsh6PnZpMPZNI2dC22GSIdaLV0vbCQj0Pp6P060duk8JDD7t6j3Cg33ex4AUxoG8i8FE7yvrQ
OZVUGk4tFyT/Xl5aP101FNue6ksfBr+iATrqKstyDOUFpFWdYhKwiALvrjz+7AM5G6pek3ok1UIu
36wSHa/vn5UihMbYXfNkuITp0j5cgu6JxurQgjm0XHdWkfPNjX5msuBed4vm64OS0MMcDZOAKSlP
t3lWtI8Uu4ufOQ1IPBlIhFZWos+XOcRfsyuxJLXK3C490wT93hbiFAPPvHwRn65CijkPaYgsSSmH
hpy7LH+XlHoj80EEDefywRd+9zykAR+WLvNVbDtIU3da5Uwd58tHXvrZs+FT6w1koCqigppV3le3
qfU7XU2jdy/HH3HdKWbDh91GjmHLsJ2SbrVSI1gfX0cE3tcdfTZ4gCCLDkOH60RmuxmhVfnER+eW
vXLnP5++pj57uRRhxHcQtFxHl+INjAPsVU+q+1z46srvX3q06n+HpGqmovJ1vkJxZ9dHPZcGEDqw
Ky/fnaWjK/89uqEC2Yamy8Dpx51ngLBz4Z+v/PSlsTN7hRStKnQ64pYj08KXlW+tIsPLW6uITyPw
f15QTKjZXK3tIs4x9vDijbpj5iOXTep9rvcgLB6N4OXy/Vm4hHmQQh30PQi53HTgRpUOOByxo1ue
7fhm0VbetAuPYB6hEMhSYhRKN5xl8ZCOd8n4+7qfPpu5I/rDLMkBnfhmnG9c2zoldn8PKGhluzu9
oD65/9ps2lr4PV0+FXEG4gtHNUsCihs+g3s9NkN4KBX1a6gm2eHyxfyr5352ttk0FkYnwJFAzG2/
NeO2/G6/6RM7dWPcIgN2N/m9/NL/eM5hjW3G58vn/Ncl+uyc0xP78F7rqoKigOqVZ6OqSSZvkHzv
hQ8JDCM02ZOZ2ZevptrbfylcDj+0HhdmJCFv9nuIDejdm0OYjuMeoAUCZUyNSHCloCj+Fn06EIUc
qQj/NBXhwwQct7uofsBhjGcQgVwun+1E6Pdob1BfqKxd7bawWnfts/Tzh2fMvxbdDAaArvvDGcTz
IQ0IScYj/LPvoESqdvRYp+DI235lpCyN8NkSZmSBaM2mjM4J/YDYF/dJDEfj8kNaOvZsAXMNuSMc
si3OSVOd41J+84Lh7+VDLyww8+49DMeWNB/EDkXtvTVDK2ALUOGOM8DCcDWax0iihnP5XAvrzLyb
TxZ5DSeuhHlE3GvfIumOsVaF79cdfTaQfWwofulx9HYEuAy/TNZeW8g81x199ngH1zRSQ8gCMjCU
SQUJ4r6Qte5YKm29Mv0/H66mOnvKqZVTzCwb7SwZwxetrhEElu0ugvy/cQPzdyECaFZrMTBLz2L2
2sohEbQ4SzpCmKv4lY1tcGjKpkfUYzfjdVNCnb28JGnwYg1Yyhnkklr3WPqS60bSvGufJojQ00Bj
oTTBML9U6Q9/reW9MCHmvfoBK76K22U4R6I+2tKEgEFFvwkT9xfU38mXyB7oqjE1b9wLvZWHUeUZ
oM1pweZl3q7CbIeHpF9Z3RcWjnn/HhBfBw3EJJjVa/4EYIAgFNbXzYh5s56sj7ItAklyqFw3mABq
VNe2HqZPpkYWxMpJli5gNqk91aIDYmrh2fCws4JKVVv/8fLdV6Z59cmb718Z8MObL4gB3OKNCM+q
XLh3VlhTw2rzBBLdCEoJ5O6wk3jsX8e6auIdzWt58sMHD/Am21OZAgGqwdN9SwM3cbLMKHahpWIN
1BP23o2cJye1tcOnvsryY4hxYIsRWfl2+bcvzF5lNrM0t/SlWurJ9ZmQOFbPd3yS5eZOyn19Zeh8
Xiow5z31QJWNSXEwaf+bt2ayf4eTISPtklvP1p2QMsVGsfovmoGk+PJVTZuqTx7IvJ0+aMCAmhYl
ghT+0EmQEto3N3+IvLU1/PM+umLO++gA3ny6xrrpEAkODl3HgVrtS1nZKO6rOhR7M44fPSDOWXnl
FU1X+mGIpTiEShUwoqMpGG6k7xlmaMwoTbSyrV66Y/MNY4PGK5S78SyTKxynpxE6qeKfIQGuRHot
nWA2/9TAryJFC9MzbMMkpu2vvOWW2GjFyihbOr763xsU1nZINyMl1REjUan+GnSbgvgvrUh2l8fU
wnI+72+Kog7dLI1Sgq9/eNVXCbt2ZZY0vXocAtnKKrUwHedNzsHTQs1vmSu58Zs9FOCtd4sXx+Ur
WNgW/BvMH8ZQUrhE76jmcFZCx6h/Y388wDDYVPVLSSy8FPy+fJqFGzVvdtZlBZTPs8S58fJTOy3m
o5oc0TH/qPBJb3IpXRlSS7Pw33r84YIgysJhbak/jWas7YIgQLqeUYwyf3uZ9w1T77PnpWfPG77j
QFyrEH5ewlbMucypRQgg20ZH/a7GKQilAtkcVGvoXJTJhStFIGODZBfEcO2pB/Ex45XNykZoYZTP
2zKWWUIJ7aT0bHbPFpCgKEAuOZj4+ZTrRuD/tGWIsYo0EyhpmuLmbnWAcbXU3WZDG61MpIUxPm/L
FAMaQ7MYDGfsUfloktQfrSo37ju7ClZOIRY6cKY8W8/SkeSyKfUSvS8M51Ck1c6wq2GnJrVKGsaA
pqZtvP1YAOzcSgZkJGvA4xI2jX4jq8CgItNXv4Vo1neYCeGUCMroWEwCNuupT5cUxoGUNNEuLIHu
SIHu7r0aNwXwsmB8CDqr3WhdOsVb9cZZK/Ng2w9aecKFSZCJGaS3lWHw8Vja7svoWu0D4bDFjdzm
9UsDp+lpUKp854cW2DQbT0lC8iiRU1jWZBOsDum1xIRVEglFUvDLNZUax1EansaQlI+htKFh2qLb
114anWMvaA9DWUEVzKRxHylV6niaGRG11kvbADD2a5WmRPrFRX/IcuEdzaRxTyIs3ZPhmtFJ8hKO
WiITvA99TFlNbHu/6tEK7U0+6vafOhLRScOWA8GAn1+rpkVIjpv5hyDT2oNiJj2EuDF+lbGZH5Km
kUEGGultQ0QVUWKR/AI6yduZfqI/+pVSPXkYkfdRm9tAocv0rTHsv5LA8adMxm8J8NMu9IgEwZQP
OHki7NR2J8NATAFuyF5yGqzceAsGs/xZuLL/alqtvmtDD8LHID/4Mb24EIzoIdYbQExV+AdYo6B/
1iU3qWbTGkoqojNUK/0SKcEAwrUedmWlir2MjukZWivPWwxY7YIorEjXodB1zbpp2NPu8sNqhmfe
H+Ah5OfeUACBahZXSmO6QyZCEIZJ8t+9kEGkrbwNPp+Ghj37buvspGzGkWgWY/ScZpBvDFA1sNVW
Dv/5W8CwZxtLUaK/LQNJY5VEFuErWKAtYA/bQmqBO5mtBl2kCp8v37qFa7GmreeHW6fUeDrgFQzn
3vwd0Ea0hvPg5ytXsrTmznYurSmPcJZ4J5se4LFC5Ni09f45DzV6lAVQw2uuwZTV/15D0ZWlaXRh
ee6wmNJc++K15WsESffy4ZeuYja6Yq9oMdzUw7nJ8fF/SasJ1fHDt14vH366GZ/suOXZaLLhK5Rw
IA2nDM0vmYheVKK7rzv0bCTl5AnFim5ij+ReT+5ML1h5sp//aGPexIxAPbFTcfOzG9vPjVbcq/CV
Lv/ohRE571MOcaKE7DmGs5dPxkFSVES6LZSVW7J09GnSfRjvehM1gwCfc64VY2OlcFQwQvdgbK/7
8dMY+nD4Gq9MM2ZjBlSR96bv69Y2Ufg4c01A9JdP8flwNOzpyj6cIhl0SUrz1CDhPXE3OMj/aqJ7
CeNW2RhScXP5JEu3aT5zMbVHpammZ019sdwnPgH7NfXK0tCZzda8sIIiSUR2bnM/ebBw8sOqdMW4
8oA//2aGY/Tf20MSXF0nsV8S80GXYDBh6fJ9rh/gmWy8MewPoCVrLEsAT7M8F9cNWmv23L2Y9LR+
aIZzVj8NHWoruL36ymZ94Vn8E4d/eOAqcVyT89twlAA7pZpi9o3vo2xYqcEsvG6s2aMmLyRpJIUZ
kfRfQxrFffsOjBOA77Ns5StjdukSZs+8TqfGcVFm5yIwHhRD/WlnxW2l6b+vGq2W8t9nHhGfrbnw
i6EKmWCXh2OR5WTT6P375eMvDFlrtkSrVhvwRxPD8/N7cDVf4fG9XD700p2ZLdHQAuIWQn1yLkWJ
UfdHjWm0kFfuy8LvNmcvd4I+2kwj1xOrcX2TQbEL3fK6Qfkv7frDoCxLSAFEgFD9IqOZaE2EOjW5
QGvF5aVfPpvFXtDoRtlqKDEGEHciCYgcUH3pcPmmf/45b5iz2YrGs9Ti3EzOMLQNiD7Sjer5b0MU
OsLO9rZvyFBS+v3lky084bmGn+q1XHWQec4hYXpRbG5HQBkiWavOLkzfuYK/q8yuMuKYpEFixjJ4
kypQHxe3XlHlGLCH7XVXMZvBhWZXBsLL9hxg6oam2WVfbJ1NaWxDg7zmFPK8MliooM8K3LfO6I0/
YiDUG6uQj5JLNf66E8wee4c3JhaajRszGADyP6e+AUXdWjn650NWnpscOtThldQIxeHD7NjJ/m9s
9Nf+8umcH2Yb5AsAemGlODqImDR9bNQ/xFdc+cNnj9by0lqTWm6Ljf19Y5Y6mbJAcS7f8+ne/u/u
9n+8DV4Nm9UsfeHoVvyu1BOayk/eB8m8Ce3wqhn2P/4GU5Gg8hbD6MT0NHWIeFIHFc9UV+7P5zNM
nhf/qiSPIyItZKcb66NCso+LBjaBe6DlRHvmK6N/4UbNa39d1TSdlaq9o1q/Wsh2ChkGI1lrSWav
qOcWin7yvARG/EJUVqGi0ykhCsn1qh9yo3u3kkmGH8UPL32yiajejQQF6Xsw0/5TZxDccnkgfL7m
4iv77xCuk8as7DqUHa0bDuz8gA7l2w4oi2bsI/nZVU+Xz7MwDec1Mrs3lVGkWK4HNjEF6dO1/3z5
yJ8v5PK8MOamkhKH9oSdUQgflCrjp072iCmZ1ynr8d799xb5YaZAOqy9M/UERzfUV63us5VB/OmP
h9g72woAAa8swE+dY1nVTYKI1qi1O6gEK1NQ/fS2c/zpsX9YoeQszwhecUenHNNo20/5O0FdqHvd
NGFlhL7EO1XBnUuWUTFMg6vZ2U0rvcCrwCYzktBlSqr1MtJ/2vnkeYKaqjOwNNpYHr3UNShGZeKO
mGXtRKSo8dco0uiGzoi4kxJvuCOMAdqlmkj1Q40f5hc0DvOrCKrhZ95bar+NQsv+2llmCzY0sH97
I7D+K+/s7KnpHtdhS17piL47SbF0kIq/smQdLg+6Tz9nBLGn/72vVtS6XWupxcRMIS8AxF1QO5VW
vXNFX3S7PoRd+7fwtNfLp/t0reN0s8dY5bktjTBwHFnQUNWjL25C4kNbnkAZH4WbrX0nLwyX+Vda
SByI5YKDc4iPvcnsEdZK9ufyJSwdelpgP4xE0fUFOCK9xAna3ISNBZ6M8XXdw55/iw2JlrQCbjpK
w+Jn75OKN3GsSuq2l3/8wjSdf4yh0FLNTolr2q+DTTROlXZ725PEZiDT4Nvlcyw949n7XsisWPiF
Eyfp4uhbKSRzS1xNfxNRej9jLfHOYH2Lle+EhZPZs2XftZLYVQi/dYJOI9uARPJ4QsJKorhNTP0+
yJOVEy3cubk2POvBTmlNWTsjNFfTr++qwT7konq/fNM+fX2xvk2n/TCqQG81TVUzywOpIQcsIUgo
S7UvRZo5qhb8suEt76Bur7zElu7aNLY/nE3PiaCRofc7hOA+DoY5oaDzm6aMe2rnKACJ0VhZX5Zu
22ww9HVlKwk2A6eOW1oJTMst0EIVVKS90h9fmI/z4ryQiyCRG+6cMfjpvZob/pMBQuHp8nNZOvrs
0zz0wY+Oo104ZeN/N8PoBDF+Tey+cG/mZYU2FwMKEzl2/M6ESB8CghOjYh2geK2hT5ZOMfv5Qml7
MgEj82Tkr770aDf9ri/c656tNXszZXFly1abFSgf8uToZzIZOSFhcs1gho+Xb//C62leYejssBiT
2IwcUUWRv02GzHhqLaipOa/iPc5MUNMlaYBbpfdrZPEit1fOvHDn5gUILTYi11QH80T+1898AFRd
lkxDb2XULh1+tm51baDwJuwSpycwCIesNxzlCRfn2+HaJ/XC0J1XISS9MtnyZ/oplUW991yjO1Yd
zt7LT2Z63f3Phxdhp9OFfVhC+qxo/EYNzVOcWts0fnBlQBBWzh5iZeYtnWC2RtGjR5acqLlTtT0o
X0mo3e/UrKx3XeCqVlwrOF6+kqX7NFuiSD4XrdqK2DFyrTiSJarfJk0Q7647uvLf+9SlPVbmWM+c
IazA4JkmxmTRFStPYem3z+Y3aV+uZxdu7NS1dx8Z3YsGQP/yD1+6/7PZbQdGVodtmThyqr6IJlRv
PUEIn9pqPytysb5cPsvCPDBm+09ywgTZb2HrNCXQJ2rqPzw/+pZ71soNWnivGvMNZ2vmuhdCFwM1
3v2whtw+QigIfhedFt3hkFLvjVRAwqS/76/sfz7/Dha2MZvbxUjGdNPkrVNHQwjomHjn2uvftSo7
S5Z6UNpKvyHsxVF163etpq+X7+TCUDCm5/hhQjatYui2zda6aoqHLIheSiNbmYpLN3E21wV5gFKG
vsHJ1CraJgE1ZEP37sZqeIU9+B357y35TytAuIW9iTFd34frSHrN6worL5069/dhpQNQSI82XM94
eKKaPWwu366lgTeb9bJS1Y3IWk5jl6+eqf70kvAxcd01z9DSZczmfevngaw3Eg12SmoDwINA08lx
gKk+vghCk6+7itn8lwaCukqbqzDb9FExY/CbqHP1wPh7+fhLVzFbBEJcI2S4VtwlE965nFpfyFH4
IoRxW7fdoazKq3wDwp67Cgmkb8Ja46kPqYmWNhm0vd0G4qAGsXdND41TzJaCtGyzatS0wvG10iJF
UoaOStbAEF/5yPXZvDc6NyIchpul0dLfZI302poE/YwgNZA1b/rKWpkiC2NXn031PI6tOI34uq3E
Y2G82eJ7Er9cfuD/hLifvNf12VyPpC6OJT1rHcuroruYyMCOrNMWyC9JK39Bsme7WknrpzQi29Ud
jeENHpqxJ/42cprEtG7IsG8PPnnvBEWiuCNXaCB5Ct5/Qb7M++VfubAgzc2KbjqmHnI7SmV2c6Jj
cN940osa1bekDWwhEt/5g7SG3lu62bOFQjOG3sw0U3ES1TgmsG310Tg25bi7fClLh5+tE7VFhKpi
aNIpacrnOPFf9QK1Tzn0vy8ffxoTnz3P2QphW6MAp5i5p1L5Y5pPCrTk0HtQ1ixRSz9/tkBY+WAR
O5y6pyS71+OXWDya3ferfvncsjjJP2pkbe4JNWm8k8f2fkypVMTCfpSmAMrrzjJbFaIEBFqqhNz/
Nth2AQj8+lcRkN0YrjyAhTukzVaFJocwH4zkvtqtfY+2IiZ4NDljv/e3l6/gc8KBsOcGRiPVJSIq
CDiVXfjOUqeqtwq4y61i0tMBlT/I0Ni08HeTdOMhZYztB6uKTqS8F49j2+lwTkZkwJKWX/dx8w+2
9OEVDtcgUwd62CdAFaP1qLh3Rf9n5WKngfXJeNZm24OiClRXAbN/ytopfE3LMTH61Z1tpyd/ilSB
uHo39DDdEUMSqTEW2tptVhfOPP3/w1VBHxgJqGcmAVFXLdIGbemxhAIOX66z8i/47bWTjxPnLUut
Dl0mgFNcUTIoKMt+S0zFeNbgghwv34eFaa3Nlg2czpECVhglqDYS3qo+VLH8CkQZA3F5c90pZitH
rw4WMT48RRfxbAZHvGuf8+prWq7hixc2F9ps7aApqNtmJdxTbYt7c3jXJANEFlnAXbAxrtzBzEnP
VQ5USSuKiQQ/vrVY6G/tMIqOUt7fx2N7LgpzXFlJFib6nPQckt0RpoQSOWxkghsVo2tn1AkxSEr+
/5xdyZKcuBb9IiIkENMWyKwcai7XYG8IlwcQAgFCAsHXv5NeuXmVlRFedbfdAYmGq6t7z7D5fEZO
a/yDtb/We5a+CMYW7lx7A2uRPc+9HHjN+h9v9GuaKMqBdPI9L9/P6l0Fv3Ko0Ln0Hga/F8bnzHSv
qaHwtK8qmgc5uvvmqSwK2PNIaERO3L4TDqH/vB+3n4/TuZlYxQgRAm7tTcKB6n8IDy8YkWd6GQjA
wTy8MBVnMhBvFQxCEtPOTizfC9hkJXRovjRivLFLdaRj+QiD3U6384V3nRu41V6HhZfy2wEDV3tl
amCDbacfvvxVCCitus+fD9mZeOKtNvsifQ23aUz+VE+pZDANSGfap+00XQif5+Zktdm9JvZiRJRo
D7tBD1XgoWkT4IcuPP3MzliTRSFeYXqz4OdL4+5BAdjwil2oIJwZ/TVZ1HOh3x4VRbyHqZneNVGV
BVVwG1T1E3w8DYzuLolMnhmhNVXUwp01gAcfLEbauYYDjwO9eGjuv+bwxv63uv+aK1pKJWIJnsJB
xE8crmhtu/fMd+6+q9a7cGqcqdiuKaMFgdOaV7n8MJfmBeaRad9I+E8FmHCYAUQBgNq11TsnDusL
c39u3Fa7vSrhPjJx5ezr/KDbm4LRBLeRf3y4999DP44dr5uBtjk0/c9F05Sa95BWFx5+ZtOtWVJd
7YGfPSl+6GrUgAWsbwmEFQJ4QjsX3nAmTK0ZUblH1WQmpAlgs/tJXITPxPO/m6l8X1r3noYYKxF3
95/HkA83oRutye1u06GXPJRQn8z9IKmWSaZ+LB8+f/jHWS6evopQnGs9euXoHeOuve7M3CUUyVji
5b3Yg8/yy+nr25zJX0p52zHy3zs7TEnh6iXxavCxaHyJz/hhQMAPWUWyvoZvuDSldyQNha9of63h
0+Zq+M72bf/e+8Gl/tCHy8ON1kENcCkIlymtUDX0bQJxggO8h744s+snPdMXxvXD3YOXnFbOX1mt
L6QnQdHsj4hoTbpM7hdh4kw68vnzeTuzKNZRrbCVKGpP0GMgNYgNHrvRFiitzx/+MSwEv/40dH/9
+rgLSFl4PTmi+QB/unS4ObmEbZsH/7X/FjBYlm7iIfWHlL5DcX7Psua637tbbxPtgM1f2kdpMlEm
wOo94x/qmcMmLbnERzw3tKc//+vH8ZrDKjHS3rFmYf1Eoe5+A/9w7wh1saW7sMHP0OmiP9vlr5c0
xgLY1XX2qJSj9iOaJdu+8iHWJ5C9XyEpLZ+7MBznxwWGpo8CRDGTBoG1LBNT7A1JxeIoQ/5SpETW
XepPcLFM1cTgNBV21OwD3MHBAvTUtyYiJ4vGfpi+VmEEAjyM9/J28/lMnhmrP+4gf32G67m4svKG
Hcvque/eGQuSgF8oJHwYBOEBusqfplgLCW1DBnj1mIVAB1CfJ/HwOll/N/jfaf77375hFaEakeeF
nSZ2rKvrcC4SMnk7CFr+y6XajdbAM6j31R066RLRoIJKkQNpvzyB/duFCTgzSGv0GQl9dNmCHD8+
ghXZcHJKClNWfaNwrhEov4SX9uyZgEBWx/Uy6DGAGhU7hrN3VwtzPY3tv1R4MUSrwzqP48EP6BQc
DUy7LATACazTe/30+fTSjxs7eP5qIbkMMt2hU/gQ0qFFVsxOcJ9rArudKIz2HL7PP6fGkq95dYpw
bewWJziVn99DCBa/Z4RxuFuieDiPoEvB4dlNUbtf4DLPZnvVoYuSMVqBX6gauD9XvIgiLCEmt7ws
o6symNhhduLyJqxg/1R7ML00S1N8rzXQxjSWwxUXJ5e2CR5mj37syu0YS7jcdk7/BCEefwuFW7td
ZhZe8XHJswkWhxsdSb3NTWf2o+XzfpgF+umlMpmKcnts7RTe4giSe7cCVxQmrsDf9RadUsXoTs24
IUJTDPo+sPKDDlTl/Kor/YLi8fTVwgwcl+wc9XW/dbc5kJ4HNgciTqoeworOrCyc7MYRGv8zonFB
ce0PrbkNtelH2MiJ8FbDK+SJKQ/71TD8/Ab2U9pv2ZHL8bYg3+KF7AsHFTsy+f7VEDfiJGm2AJXu
B/l1RIvfBpD4W9TffZ6ZeBoyiyvCRgf9kDJcdUCfMuwJlqztA/DmnJ56gEaknjsF34ciKjZONfIv
vagBx/VUwCHPBRnwjdeUHQH9EyJYwDnabNKBk44aclcMsMN7SFhXQZazZShgAR2LS/2qM4svXAOQ
9GiGuoOh8bEMxgh7kofXhT/Nb02FQgBEpCnclkNZs4fegRx+AgpX/Fyhce9eCBAfZyPIDP97mhVB
H4EF7UIdqZrSQsDamkJF5ViW/1SJdcN1OQi6jHVIR0Sgk8+zmqPbKhS/Gop1LufgwlHwce4WrqtB
bqgGSMt68D/xHoPirRBQ3ayGNML+7C7pyZ0ZqHUdaFgG3+cLAhxa/5ueL2lBaFahDkn5paH6w1n4
v0qQG64rQaUuYNNRhOxIHcP2VPV8W0aq+CZ5W77LMTcPjqLBYVYTrCZgFLoBMUS6CbIBcoh42R1b
P/dODtULDNjh0dgHJyvyydp/PKxWiwUyxXokVWTgST0RXP9IhPaPcLdz24cXbhtnMoY1mtkZKsmq
LmyPFuCNVEHBAnK9dZxWBirxn0f8M6vl/0DNKBIGkYICARidGxrWLzZo/NQF6ht4o3wfiri58KaP
PyZcw5u7MOoLzj1zdGNN9kur4vthLr2NotHy+vnHnFmWa6RkzEwIy3Rtjr3rzJlgdQz1A60fB5dF
13qa9fvn7/n4fA/XSEbE1LLzhqA79mZGuarotpGIogvjdO4jVskDDItjRD5o6MNW777Szc/BQM9h
8u1VJftLhIxzX+D9N9IF89IGzuJ1kEmpjnBv2UflpX79ud+/yiCGEid8Tmo8WoxPQZXDPNGVYwLm
EJrGF3U8zn3AavfByyfgZmbY5W2JTlZAsmiKfv/b9K5uv3yimno+h4tB2bibiGu1hf2AewFl++cS
/UFgW+PRlWtHBZd59wjcohKohGj2CusS+st60bI71fhu4cg63vmwBE/zvv+xuB7MhthAHhy+sGyQ
2v012K5PnaH1n1SJhq3nhTDSIE6QMRSbbxSZkD9IQX7FLjQ/ghDJLhRJyN6oyUsdGA+lbe778Bh2
lxZGvjP62UtRiAv78MzkrCHwvKtlQ2HBfMRd7cfoDjd+Hu0+n5s/LgYfjd4pkP11i5ImHp2GLPBR
tP2tDyecKV0G1L+TTkXevtGu8wCHcvM7UCGKx7iWDzdUxeSbyrvwuoYPxlUoZLWJDEytC6rFFbRK
/a++rsob+KY2207BXVXGc76lXduLdKgmKD26rPmql6qB4TschDxkiHeklCbtjdbHhvLpainmLnNa
g7uXmOAdxd0IORJUXTeBHuUerjpwnGtre2Q9SJIMEeQe3s7VixDKO8ppLu54qb19xAOawXG2POho
XJ49pkCQyl2S6dzvkwhInl00K7EPykLegMCQ72qfmZQQIfatB01+N+b+CwxWYMQLHO+mrpoe2CLk
BJuJzPC3bgcz1ylwVOErsN4kSkXbmGpvdQQ/7RjAqgh0H5AUKIe3uEVm+vm8ncntYOP833nDgWx0
vkAlIy4gl9mjY3sFC3ObaYeFe+MrmsaM26uxLPJdrt3uAdKIzoUtd+aQW1PLcx1N6GJCP7CBO6L6
OqLfwzlJZm5wE/AvJI/nXnI69/5amOiwF8Wi5+lIsZjAOACH3UeX/QuuSj/mlrrolzhwaf58OM/t
sNOf//UynedMLXk/QV+q6pLIN/R5hIX5hf378UU5jP7vdIDvTydCcuym8IH08Y7BHFfm6nEK+ZWu
o98zzMA+/5Bzo7Y6LaTq8r5oLYV64f18cqVtoWBlZVJHr2IQF/obZ46kNflclQu0BSukkjYnX61u
7mfJDsXkt4kvoksieWfymzVU3BthoycKGMiepNGV+zyK/WUB7TMPX4PEe59HxVzBF6MGgLpjULDz
igT35Qu788xyWiPB8y7OA1jUxQcc1Sxti2jjOl1zYWP8AYd9ELLD09z/tVgt3ODcRnF7pNPi8WQM
LJR4ath717X13vyaRuhdYu/XXEG02Z+WOo1wZd45S15sem8iUDp/8SFHl7gMO3b04Mz3u5qZm1I4
CW26uZfQikDOv4FNdZSOYxNu66K20LcNyCPkkzTSHGU2Nt+MuR1vp2KRV6Wu9TtcJBYg7uHyDct3
GGIIvewm4xiTyr7r3grO6FcDqaWHIvL960A4bK+qSbzaKi+uS38RKqmlCq7cqIXrmzUD35S9ItfB
YOFWswyBeWig4rUfaQHhIVRy8zeU+OOtBlz3bmnz7hJ58EzrAJIc/x3jIQ9gwO4FQNyOctN0aAnr
ZoPCyJbxA3H85zCH2rI9jN2RhxD77hNV8SzyL2ywMwHj/5HyeSmnVp2Wp/0FukpWGQ5Xbv9K9uYL
Uzx1YnthqZ4JGGuyfpCPcW5gcXJc5mrTQ5QMkllwT3oXdE4a8+vzqHRuu60CIMQYSDXXfX5gxCQo
FKcz9Ek9zi+k+Oe+YRX00HCxRVgT52AZ6pw1VCsc5LBU7nh0WHpy4S1not7aB4p6QdyFHT6icw6L
WTKfAz84Zo6OL21srK2P9vUqTzal3/g45xgkHc130qgpWbR/n5/K7/80DWvkfO3yMbICjRsDeE4f
wg9NDqksnj5/+plFu8bNg73rlLQ5OR7qfEzraIFAhimPVvTfiDd9kc547w7q9fOXnVlRa8A86eCJ
I4ZgOc5BfA3yOGSq9IFM7T9+y2r7Mzq4E3SMlmNbQti+6hNu61SKJYUEftpCxqK1l5woz5wVwekL
/4rmTte3uE94C6K5A3nCMK37C7Xtc09eJTUtzp7GJ6hcRajz+aJ9Aq3g2+fDf+7R3n9/NG7Q7SJz
0x+rZnh16/BVoCp9ISKd2WfBajcPhLkO14we86gmKJ1AO7Htgp1Vub+BXvg/1YLCYHXhhbGT9GMn
hHg+CHtHDWz0g6yHIYVfkL/7fJA+DkveGmRJBXMAkpjtgZc33pLfSQqqt0qackQZvrz6/CUfbwRv
DZx0SdFNcmQT3BcXFOoqd77KqR03dW+qCyoN516xWkfzQqCPtBTTUYAd9qUue8eAzMFBTJC8NhcS
149n3WOrFaWLYqKd2w5HBoM6aHrzNwsKcDItJ98J58JgnZuR1dLqxYwWZ9DbA1g8DM34urkN/XHY
OUPuZoutlo3P5kvdt3MvW62wTrmB21WQz5Cq3U6+swnBlW/1Q9tUm8F5+3z6z71kdWbIGhLiFFKl
R+I+RP4TogmcQGtgImGAqcfN5y/5eLd76xJ4N/ViyHvJj23OARYOYZnZXZj2c48+HSZ/Rb8lqCbO
ffgjLzm95l59aGv3wg4/MzTrgjdxoOwl5WIPonlt+mtlfoWLk8T8Z3yRG3/uFatjouB+xaiBymcf
P6EYm/DGSdQA4g65HmH3/Pnon7nqe/+HggyMqcngsYMHuaba4NeHkQCkz4ZbRRB289E7dHTssl6a
6zH0L0zNmR35B0Dx19TosA+g7w73KF3DnDtyoSDc9rHdRKp3NtwLm6vPv+/jvAGtlP8ugTEXZS+M
ZocxdMcn7E9yg1Gd7zzlsayHBw0orpJwdGaD75+/McaT/z/R8taoI61rvDAKvcPgo6eawic+2gGw
JTOhWHsVd4O34WPNDkqH3g/Qhi8hsM/O5CokQGJ8kXPcuchK8y86Zgq6wnwjzYCCdD7fAg7w4sAi
3cQ5Lhv98PL5555bpasYUfXcQ8t0AOIF3PFsNpNM4kiQxMyAw7esFht1Atp9/rIzG3qNQAKBjXoj
RvcAq5LrRviboXEv5DNnWljeGngEk1VWly4+hMNvDCrHZmOei02ZAaMzJsXPiMMLqb0HSntT3C0X
osiZ1bkGIy02bxY4IEPJteP1VtV1mUVzEKRdrMaU89ZJSQCp8EY6/MJ+P3PcrgFKLodql+r89liy
atxDpTqCqWBXJk4//ZsElrdGXHI4Ak8OMsMDGs9fFfEL3JRgdFl7w3akUCD/fCmc+5BV3lDWS0AX
iemi9Te6PMrhx2AuzMq5R69ihjvDM5lZthwjR3npwodi20jUQXOimu3nv/4P4PGDKLGGWvrBYGgj
A4inu/VQJmPZzO8hjKhfIGzqA+gQQrcavSW2pEv0s4BgxY9yaTIYSg3XzOtggFVFpIMpbfTURW7/
DQ0QNHOdqcnnBALHQWYsBFiBFWyOHbr0F371mYFZY7uMLFQpSE0PyonyZB7wyiqGlYX0y/JC9ffM
ubDGXXm68xvX9Zdjr5Z0lEvWg8/i998DoTafD/25j1ilaYsf5XwJcXmvKzOe9tx7sOTwN2DFJUHr
M29YS5spRsowagJsgOkE4mPNvuvEbWmdr//0BWtds4EBoDPEQ3jo0CraO7Eot+gBmxS2Pt3u81ec
C7Srs4QK7iAwAcco2uXV89uX2aX/tojWPjJhMdVRXIZQyIOufTJQe4y96CGfSv5vkWHtIjNSh/Qe
WZYjmiuphqfgrIv0X20PvLVjDIlz5PJRQY4THQ9DQa9kpwUAC8W/jc+f8+mvzMibltBUNl6O1n+c
+u/QibLix+ezemZh0tOm++vRAqIkYAJLggpr715DQ1ZdTWE9Z3Hh0gtAizPZz1oVsqI6HjTgAmia
8SBrY0+XCYrE8WEIHeB02vpZ4EAgBAXAnon40uF9WpcfhNO12h6qmXnraXgYK0l21s77hYSPfhOk
daE2gOGlcwvwrSI31LciKbxLRa8zn7sGQfo4rRnk0snBhepTkhfNLY/lTVGZ7cJAzhich/7k9eG7
l7g3lPxBD37wrWvnF8laEUKlBbPYUm9T8V4/kNmL87tlLMOvbRjZMMG4N+BWghO0LR2T16A9B5Yn
XssIZON0SJJKShcpjZT4y6DtTMp7uauYEBtATJ6WHl5Ikyuco6xac/BrLY5BGZSJDiOdTJ5yMx4v
amNEeT/FuZ9Cro5Ag1L8MjXY110cN9eghXcp/DSqTamHLx5fHnXvfDVwFd7mfXfvR+ZnrHw360Fe
TqCUuKQGFtGJjUKa9cR/c/MQeTlKcbh65Jl050MwxGPi26bONFtkpm1zU/bll6qkL0TMTlIyb0yg
kbcXOKZSwO5+FsqShAh+w1xG9yisalRIgEZrTzVuY9rjxOeHIK75hjvj0ZUi2rExbK8CWj9WzB0A
pFvAN4TPQ5+PP3DhY0kD7DLt7YI69tgn02zBLvemaM9EP99EZhwSOs15FizWyybWF4AxlX2qFnYF
ecv71oQ/TVcXiWDFD1PFv6fFFIlnmm/gZ6orHqJwWtNF7WgDir6a2nFb17pOBiaa1AXNYAOvryZ1
lvpAGVol0RgkWhRs10t0prviviYLFh8gIwkbwLb1ZuEnle9ALEG0P8puejNC2VTzdtrwGv8mp+jG
E4GXhXIGui1mNw3syZB23uS+A27MUtoth55h1o6wNCkLkuObBwo5gdrJes1iqBCGfVYPeZnGtn0S
ebU1zEKFXIYUgpSYCAm17QSmnjbzROcDpBc1ices2NIR7JvA1G+D3/2kywQXeY3BXCC1Ud3mcBCh
EP5KtN/vcc14tLMLLD0ZfxeqgZY9oVi+VfBERv0ej/O1OSnEVlH0bQYXQfotOOVcHqu8LtLWEC+J
hipMNIBpxnGuWOfxTPDp0Sv83+ipH+aG7ANRPk5jBZ4kW27k3D7F0/gGmGObFtBc3MS2QmbOm5dg
wsDMkEWbC7OnbvCuePXARrLzB+GgeOXSTd8BLAKe1FtQQ3IlHguyRxoJhIikVQYGj7sN63JPlvi5
LgaVxRxGpaU33Bl8eQJq2gJWP9VJ6YMa78TXZDhhn7twQxZ61dXwaKdagXBS0mfD1bF3nAV4Xox3
GDlPzTCTA+GuSWB0QqFBt8QobY5dSjT62rpytlwibxA1H69qr2u/wCbaASml9pPGJd0OHV4XIVLG
adC17Ub2vsiKos3TSHbQ+K/ycBuwotr8cWGrYv0OZ5Mfk8IFyW1ruWm1f2Q8/jq3ekciHSb5XM5Z
xPyfFrJDG+aPB7cXr2U4P8gqPxQDhMB509y5+CmQzxziNCrnPRd8V7XLY+F41yyavlKladJE+fUw
BCp1x+quBVQl9wAUniM3Y8KY7Qzu/1ZbFSVG92HijMZuMZ6w4bL33oTKSR4FBITk4SXnEwqOFrYu
tZmAicdQN4PgSTlNW0t6QGdbcueP3n6hQOR0C6SAHFzOElAY3CQKyxLQ2wrePjVEd0Nl75QtVDJb
BAW0S68AouEpKNk3EYXPfTBSL6E9GXeyCV6wFIerBb7HpJVxNsSUbGHT1CUDL/p0rpwimSLmHmzE
rt2yrlNQM9pbZ/GrNzGrXSds/kUyTC0pIHfCqLMZa+1vIlZeiXZcklqx4xhFTtb4w/QlEHQfh+Re
B8NT5HQ6JdzsQ6ajpDDFa25deL4v0TMMIh5jd0FnrmindCyWu9qlArAT/wYaE99o4z7RWv60TnkN
bx/Y/AxAx2hEH06C9w7s8w1iHZbcFJm9X+VvJCR9avKx37ndGCJmeG4K8ZxoFwfA6A6AoG7ZBPrX
oAYA0DuZsbJ9HwpHJY4WT2LBKg29JUwGU/3uc48lWG1PsDNst0rgMEXl9gXa2c9w8sIlJDrp/bA3
g2QGxUl1Fw4Tig/K/m5EA3RCzH9BTTrcQsAFpHEIh9xVIxSTq6mMNh1lPZBI8Z2L+ynXDny57CI2
knN4vUfSzxYAkFCWrrZ5MFx7aoYZ+eCzncmjKetCu895eV3R9mWJ2ztSoPsogvmXGOwvh43vix2e
fKJVRnUFfFD1brnTXdEyH9IpR88eGKS0KL17CJx8H0XzrQuK772jhkST6UoOPSij7s9x0bc5KV4h
J/yFlmC6d8YCfWHihCyeTmlLHaxHN/PRfk8MCN/ZOIYvtvJ5Os/84HMIVJSOlRmO3zhjsn0rI8QK
f0CYmbV7G+P42qhB8qu6xLE6VtBjphasGtqNKdx/UdGJ7GMJARZQ18S3fqQMS1W+Fuj2I6dSz17b
O1nXBPVu7NWdO4fPMYG0X+5NCZQ9r2bY7HkdfHZ6EuzHpa0A1LJvQZhviyh4ngL3WViUHrW8Lerh
q+ciqEIG1097IcvMFWRIY11MiR6BeR8h+pShHu2nJ0u1zjo0DYpOpmW+3Hm2f3Q5GbdYPfEVkHcu
bkP1T0cAnmAj/FdfyDAJ64DubViMNySGSC4xOL04YkkCcV27USpyjuWEk5O3FiUfv0UeAnOn3hqZ
QkkHB18sj7QiOD6bcs/xGDU1D2Hux9uhL91NGesGPHuY8VkZ/MAR/erR5j7kIM5OFmdxyWM0Re3r
kC/PpRFeBpXNPAtH92FxFJwtF3FPp+7HTCZ51dIWkLFOz6kJTXj0Sw9lQ7SVkhCOYfdNrfRuRD6R
AkdH7oWq8rSJ2u7gTnmcgKJ3g2gG4tjAb91ieuSif2ZdKQ6Ob+FY7gFQE2Gj/qHzZqiPM3RBmjmF
G9ZLHkXTlNQ1JUcCa+N7BRbw3rJ8vucTzLfDTkmb1GZ+qON8eGwI9xOB4uYeGmPmh5DOTg52uD5J
OyNv6U50iqX+JUMWV4l2KrZVLjdpu+j2h1sSDbuvUd04wzC/AqCHYkgh6F03OSEsjYr4NaCQLIK4
+T2ABH6ejpBpvSKmnfdeOeMshYakCdsdCc28lWg9byvruretaKcttxg5F5SSa0iQqU3uSLIFmM5N
S+tPTyi9jEgqgUNdgGM7eZk+wGamAgxweLEtiOBIemZwTNo4mx1Od6X2RSLDyGwqFI/hRNnytEWW
DFIJu6HSpztoFv+qot7fwCnru+KTn+gYRhG6H6BQp6nZhpV+DggE1AXt8m2QB3zDehKdflSQ5s4U
7MslWmBkQGQqkUtv80j7W9nTCAxcqLy2ZR9vnUXpzJGFD6xiIVKKXZjNIcgm1TTjDBwD7OUugLOc
4/BsKKnaSael3zrU9q4DdySw0GvdNPSK+lrC9/0Zet7FDtrTUVr78EQPbcMhjUTKrHej+ntTx0Jf
CWW6V9rDTYZByy/puzH+DUwr3SgoEeEmQH/XHphNPSTjjwB74JubYsC1Gz52AQcxCJzefBu5zZIC
qmvTPKx/lVPvpoVkUKaIgncmoF6P9ddvAn+mPz1JvDu4zv2AzShPbDt7uFdh2bWwplMDguIYgMRQ
Iw93aIcUFq1zQisBflIusri13yqHyXSCYNEe/A0cPN7oZnaunRSqh17WFlV/E1eBSCPARHfwsGEJ
PGenRLhlCJH4eQJ0yek3Y6Mo2sMzYjTx1cZtg2q7DMObH/OHrmnLdMLqgs7kiLsW0vJtq7EmSjZ9
D43TZ8Vi7xVuPkmj9T3rsQMQoPbCKgpJQf2kTVHieG0aeOm1JuNV/yQIrjZFC2/YqJ34tef3qI3E
6jHgISjkUCnOFtf/wSov3jg6tJmMinIDdB8QLx3kSVjuvAHU8WOO8YuDkX2h1RglYGbh/rf0BsZw
KMnXRWQzn8S4u435r7aMPCTfIf7/ms7bYUbubejQblD3QawSw9codtt0GIrfzWj8LT4FFUYfwKsW
+FToO1aJAKQnK2uoflVofqbzgFS2cUMBM9hIk1QTLrO5gqZ7TlykrBXuRpFrq4c4nwCwFHOA5cr1
cV4qni5O1N+pYALQCWH0xgJuBbZ2j0MbF/uNXnp/x6IT98pl6h7hOk/qYbpRBoEqDthJRKp/GYYq
R/sbFN9N3xKyBbaXbJvWuyaFERu/dbwtH+1viUY3Lpal3qgA5Ghp1CvyF3UVxIAUt5BkvA0lIm0E
rG7CgenvZFvvllx4CQwH8TGjfrI9JHbAV9FBWsbsmxMyezf6FFfdBUeYjw98NWMNsX8PWmud7bKQ
gt8rGxA9g7gpU1JDO33Om1TCH64iXQECXTkkMD6ErE3HJiDD9XhVxMDKtRK0PToO7n1Z4FgaovDe
dxGTQ1xaXQt6sQGbGceCfunj/AHc+ievmmGkKKsvYeh/Dxrc/UJIqeA2QMAvXly8dJo5iqpCJLwb
3+O6Bf2vIzEiFfDlESxOUixinNexV95XnkMOnQj6FMoiuO8a53dvUHAul/lKQz00m0pyM2hUxpVU
vy0xN5zU79KDF21P4S5ewWTjZxiHI7xvS5D5jGhuO9cC095UmFel23TGXSB1CNFb14fcjk8Yg3sj
II0jA5RIqsIkYV7S7Wi64Q5yEXlSzO43o7o+K61sN0EHkKEkxWkRVS8Ewv9dwqEsXiakhLhAUfMd
h5XBdlAgCAqNa6wDQ9GrIfCmG88zzk7Vi8V6pC+AIkSvSkzVE1sC+BwGOtpANH5GJgjwuVMgKa2B
vbxprO2R5uMAozixtp1HoEMUFHCYjBWA7FDwrLd511issjC/aVFa+YZSfKWQyMRRylWbX8Osu/i1
EDN+oQ2zKcpwOMz9AvyIybb2Dexpd+tiGJ8oTDczYcdhK0nJ34qh4teCqOARtJ/oOCgFpd588R/h
dVRe1z4Ru6UV3W8l4VaUastAN1/i5iTIyFMohzCQqzWmRZJ6Fw1xd9W7JtrAt1BdlQ1qGWPRdAcj
+HispxL1s7kNvV1pYJBCB989QNtKxsk4CGABRh1B0gqJxELTOZ7Yw+dVyjMtgDXzd65nT00CVcrI
HyBZKvdhIQbogPf7yfN/fv6OM/XtNem31QCQzVjzB7BSkP6N1WPNLiHtzj171T6CAt3QjjOcP9rJ
e+lViGDqSpp9/sPPlHDXlN8+5iUuaH18cP/H2Zk0yaljUfgXESGEEGibkHPW7BrsDVGemCSQmMWv
75Ne+dGVlRHe9MIdLykGTfee850JDWzhhi1sFJnE4srb9b9dYlH7N0OYUu5W5DDMqJ3gVIva0eC9
oaL+jxdYtIzNYOtSqjA42D6oNqXfFjuXV8UzSkT1FSLlhXfwp0f+V6WbuUqyGkdGWMqcb7lLf3T+
Ndjlxw1vujThKawZnuPj9WI2fy5kfTeP7FTO+hs0nDeznn99/hY+bg3TpQNvqIztsGcLDgKttjHb
l823hOxS7MMoTiKWVFfaDR+PNrq04aVAeOWmHtwDpfVqcn+0ajoglXMFxe6VT/bSFc7//te74CnB
Xw0N4oHo7uw73SjnV+iqHdgPVz6oS1fw/3sFBXo5nFHGPabylfbfpiDb+nCXDo33TyoSKs6f2V+3
YPKkmZVKvUPg58U6mXUW67n8jdSVL047HJwBkwjKH9e81Zc+scUMYpUsM79DEyUdk+po/HDbMxXz
BrsBPZE7zzbsypO7dKVFM1SQFu1QYd0DvMEihhzAjyTl2NmgAL6uEdV6a7i9NjFeek2LiUV2GrHJ
3EdBbuQzUrVzveqo+RIi2xGxpOOV7v2lW1rMLiQHuMat0uSAwk6FtDNWdNsJ4fV2aGPSXlOtXbjK
0hcIZwKyzpG/e2Tlb5O9jfw+7L5gnzZe82Cdv93/7/LQpQUr0ZiBZeco0FnAaufoWaDqLle9313p
tF+6wPnO/vqmiRWNscR3D3AytmhHJC9dAKONDz/P5zPYpUe0GPd+VZscYRvkWEyph/p/vS2LCvU0
c5zL4jj13ZW5/tKNnP/9rxupnLkfJzm7B5OgcliP7ePsFrDzZFX0+Y18vJjQcDH6KTZ7io8U/XxI
//d9WJw7fCj1fP7rlx7TYrCnA6rvOKYT+AtSkGDqyC3e2kJHWf8tpPmVOfjSM1qMc7AXHKCvSHiA
ev5uCNs3nBFSZCPwK3u2S7+/GNrCA+PHB2X0iMPm4dxgCs71PvVveaognfz3FbduSZEz7KLNOgZR
ODC0gdK49+YrL/jjLi5dGrYomROpKcwFvqjZBlqs8ZDPLQyjqFFF1WDvArjGc5zxoMyv5P6f3vvS
xoVN+pAkkw0PYniqISJNeexj5rWlXqnp2kpy4b0s3VzU9qaeNQRzM8pCBYrnWv8y6Eh9fgt/VDkf
TFJLIxNCUftAUgo9nu/ta8W3Ve+AQsK/At94IiaMeCHWRYb8o6p4H8d566tuM04/P7/8hXG5NDKJ
PuWTtsw9FL450j79gn7MNTjohbVq6VyamnmQqMiHh6xsniemtiiTwu/bovN8ZUheGPfBYtyDB9/q
cJDQG8IwjGMadBIUnRnHJ0h8Q2MC5RJz5T1dupnF6M9RA+gsDL1HwpoNcTXahGCMBL8T9a9XWIz/
fiwFCwwrjmFQbs6pyg1WXAUdsb5mALr0JS+mgKpkuSauIAfYADuUDOoM3UqQ7Gfq/hv0gi4dTP2I
bf2UT/aISqFcAwD2UFufrnx7TaJ74R6WJiZF6rRVQruH0DhgLE5vYRFsQAS8spJc+vnFis5mr690
D2Xb5LOTpKJfob3zMk/+78/H24Uvli8W9BqYJoLeMKLGJTrCAaxpWvtPVSOesinJ0PQo/nHaWtqW
UihPrAlVd0RL5ThVwQFetbekUO+f38gfwdMH89Yy0wOnNZTJq7qD9Czpo4xiY1UCZbUL6mHfjATs
8foFBJKfQd+vK5wgC0fEXgjXP0tQ6kR1SNinptaPn/85FzAJKDL9d3kjDSmxC8/9QzmE/W7yM4U2
HlaiGinfT8Po5TetN+itQBTCDjREENtb7uJw4MH8luXeI22CDk2Ejhz4lLg7uHWrO7+fgt2kpuKu
mwj0Fr2cbv2y1VHXozrooGhzVztcw0bLEdEcZHoXTip9FKohuySw9d2II/qJTQ2GWOljXgLw90YA
f7QWIOecBnAxNlhZxk2YI2oSBD8V9ZDnrKWuxm2eNj6qnRYC7bzqohah2VGTwzMWpUPOUHqHwDpA
MucBegj2ZMJ5jNvc9jsH5LIYfRE/9r0x37Bu7I+Fo3DehT0SeF7V7UUKgoLI8jJKRlM9V/nYvCaj
G+xqlMfiQXC98d15inGIa85doTCGwKbfMDSE1p+/rg+XHQDWFsPA4ChLuyxRB4qm3E0KYMVOZ6S8
8usf7kXw6+fB/dduNq/9os0dWsGwYLtmhbqluoEW0902ykyxCocMwiNffuv6ykbE1+MV4d6HgxvX
Pd/tX9ftmp6wAt/VAQEu6P05FiDKJKNfHfQQdkXTT/tAj9cc0Jcutvjg3WEca8MBhBq52GsZbAWP
kTK3Djy5z/iV6fDSe1qselU1miThhT2Ct+KhZMtlhCjV6sr27cM1Fc9rseI586BZ4EAhO9UEndnv
ZHiarVqJsrmyKb30jBYLHjpOU9tPUEIrq9aqdKJOzCvVyIOpMbbcK/a7C1dZTj04epOUQkp/mCyf
Vr4nvmYCFfkh2cJ9nkm0WT4fNJeus3gZfpMlXd/hlJN38jWXyNcK+VGM4QYtyL0FPOXzy1x450vj
ZZY3gY8sFu/QS+hBUrfc4gu4Mk1f+u3FC8GbHYeRaxxfB0PX6NlARxG47hVX/nl8/9+S5Ab+eT74
a/ypPAuTuoSMJpfzDamHuCH2LkFu+D89mGXYEHfcsJ7LPgegLd3MXXhsqHP/+U9f+svPr/yvv5wQ
pw4RmzbB0VQ962aMQDy+SUJ95Qv92NeEJ7OYb0ufqzLI/PGQToB1eMWwFZX3ew5UhTyA6rYj6Lik
iHZGRyvcOJlz5boXvthl8BCWWQPdKRx+rvPO0TDM9JPL3s4eW0Adt58/uj+O8o/e+mLWtZoE0PJD
r2fSALrZpNYzmtCijHQyj3dtYuVvHx0XgBTPSLEeIjJrlX+SYz99sY4SkRTVfOCoUkOH1nfgJMNg
jGZR+j7CgbM+B9TsCwL7Zpu7+cZ02tmFcmq7VVsBh5H0g/eQBn4GtFQZbiGWcTeuwV6HQ9u37jyX
xxSbifsRjbN1HZpip4MczMvqh83EtPFlmN7bvIKwOBS8SbArF8UW0D71ltKJbAvaDZHppAtBhZmS
IxvG9JWg6bSTRrgxjIfzJjDQygYBsbELytlWJIY/Vp0XvFLC8ygHvGllRmCw8q4wW5eExTrI3RBr
RjjEFpo1qBoFVHBeN3Y3DtH48EhyrTh6YYr3FwO+p20KP900HcyUPrdBdgRmBJ3f+nZi1yjiF8bO
MlPIb63qcj1lx2RgMVgpW7eVkdOn8eff16Wxw8L/js2w7iH2SIP+qLMROgPVnWowICIBsQySTvZz
J2+BZvtduJmJXZlfY3NeGjuL9b12yCQ4nOLY39Fjk3ge+IQEmhholFZceflGZZ34t5XFX6ws+Zy5
nplof0xG9l1Zb6s0mqihW0M6ICs/sgiD+vxp/tmDfTRaF2t+jsx1QfMuO0LvKRFYUGkVBQXNtkjH
9nYqhfK6xZPcQM/g/wrJlGw01GZbUZaYFF3f+dIiWnyHBqu7I01r7qgxwzN6eOF90XdTGHlJ2N+L
IYNKUiSAQ69MxoZ849Y0XFtbgg0H2Rb2wmWPtvpQxIj+Le/Tns7roGFsBxwDhMMOBC9bacPylOdD
uYEZMziwafRWed8j/Y3P+gipLblRvOlVJEw5rkM+QhvP4jBw4jal6rZw3PQ4+0G+C+epjNFJBhMQ
LOCdpem06RWYWXJC7jAoGdNBuLy+L4aMYZMtzQYckK+FnPMd85IahzZZb0cvq6MCsot9MzVVrMYK
bDbm1QeBGS0mWJtWXgq9Sjf16V2WygbaqLCF4hzcJAdKkE0v8mtImgur+DL+qgV2J0uozI+5K+4a
iGPJvznZoWtaLFTgyCcQsHXjUabDyiPPQ5qvP//yLv3R5+nj7yVWN5BSILbr2HfwW2QKGrGBpVc2
mpd+/Pzvf/24SAp4/Nt2PAp7bKHG7YdrTZJLs9tiGuhIRh0noNmx4OahzPNd2Xl3iU7+bePBFiNf
piyYAffLjiNh72OQAiEdyhXpUEr7/LFfmMaWiOHOySivHDEATZA+TIM51YVtV1qq50rlMImArHbl
Spee1GKpIdDiQrzEALQZqlczO7vaoTtoSv9t97dkLFCHtCQdmuxIJG+hg9GQDkDhc6WTdGGdXAKG
OaQ3QVn7GWqw0H/132R1W2DGQwjAlS/0wtPxzu/nry8UExenWYbPv65/q7rcWEh8r3Ylg4+r2G6w
DJrKSlgWTMuSA3ethv+JNM790Ipk1wHxcD+2ZY09f5CVmyn0zG85Oj3ZtzAQ/UQZaYAil4nJrLAC
6V8e7EBvWdV2LQJ1a/Cietvlb7YPx28jrFcoZYVlGeUFD4EdT1Xs6P4sNAahHM1qwu5J4QRgElO6
C0AlX3P4rE7gFE73cGHx+y5086PER/msvXLatKWX3gcsTDej5So2jDhvgU/q93IApIN3BAXA86p2
XyW6WA/D1L1kIKNrFOpw0oeMu2xvRQkWObPALeRuA4tLlgFC5tMSs2NefJU+RZImslAhZhog45MO
r7Y5nZsjs6W9C2U5bYVj5S8I2p07iMPtPQH3+CBhSll7RorV7CSwkFnGHgCGhhmlLgZ1qIu0xRnE
jLcFkbRYZaqZN+6YqA23XXnnqJ6ux5SpE7d9DQQgZPNEqew3tS09ebJ5KTrk1rVwiVAAQwdbgmxe
jCQunFnHIKdmG4OApMgVrornOrxNg/bEE11Bhji/0cnnsQSEH543HQ2Q8oLOMDUrRLQMB5eW0Jna
DhU2TuaNn9YnieP3qknVzs3mvfUNEJ79XsHjA8zO/LMe/ZtsMs9tI/ONx314ELJexcjtBXC/mhzs
yukTXE0d3CgeWTUljBoqE/dK1OWKBeKNM/WDuH61qVrNViE6ThGx+YNzdpa4qKBFRVq9NEUHbwoz
R1IGRcQAPI1z1MNx/LS4TDOhu4odXaS0/eEqvZ1p86tL/a88NffoXMHEhboZaufIJEnzPaWMxlyQ
Hi4a571DQBwYqBD6J+dsLT1zON5diW0EK6c4z8wd/GYsTh19NsRA1Mcs9dZ17m8sxDoWUWAnTLo/
oI58NH11DxJfEqPUiP+7oO8oWp6AnPjCWlY/FsR/b1yKxoaRJhr8imCkdWRjKy/4TRp55/EUDkU6
wg5EGigSAMTDM86hgggY1P+ZEyXIuVnxgZsY0oQnM8NbWttqD7OvsxvPUtxOid+TBc2PpfVjUDnf
ak4nTETdCfnQ78KXj5OnIxion2ECfCl7/yfsqhJqmvbkVsHPiUDU6pNGRFkO41JHUGq0PdnyHtLs
KkyKyGfylNRZGrsMVZkm95Gry90fpa0jEMpgTlSkwLHK3CIEau+z8tEZix3SF17RCy0it282qRE3
Ss73xOqvlZpvWuagrZgOh8rDSw5ZefKyEqC5ktA1GNlNPASpF2Mj28Rexm5Nmn0H3vBx4vSLTtm+
9aGVn/sa+kfvhg8JHPkljHHDJPY9WAuQV97RCt6Ibr7hSObTCcI6/N7u8hm2v2D6YowHPpVYJ/AM
hIV9pgX2FURT5HRCn8149ZC2087JcFJL2EbO5c8Oa0nkt/WGapOtvJZ8UR353RbuWzO1QH7w0oP3
osHnO5Q3TVA3EOgbDAR/hG5TIbbRNLDY9ZTCMiOiJC/mU5OIfsOFhUCj92IW8Ceow+JKVQ3EsAkk
y7W7ll06rwuifqpMnWhCbvGpVis7KlSvGXtNVRInidiIMjWr2tXbpEnRG6L3APC+1f1k4hC03hh5
BXHAUjQrzltqVv8ENfgdvSrI3H2k9eTQ4SKUwiQz2c0Nh0WGHzmB5xK5NbA8wRlBpIJ1h7N75iPa
t1D6oUozHlc43uAoYHdAa/wwnvw+Ax0ZjbrPopI178i9AsdRQsXYuA6C7KZ3JA/C6KnS4FzQSDfB
Gd8UkgTH2dTeCTfba8wULCtghTEzSvoJwA5JndzkWsBiAvrdNCp7E1QI8pa0u0+0vXM8AUE+4S/a
wQekKjHeG+uvLLX3DhGwvAg8dbuuEgjQPfoN4m3vqZX59K4qD+8nT8mqpQW05KM5miH7MZXTY8Lp
tuBdpHEmBY86eevxgaxya24mTJBYSabfDpE3PKXPo+s2kU+TrRU48I/gbDXcP+qEPzI1KXg9U3eF
k8JzbhVCvsxM4I6QahOOLsx9zk2fu8calYso990Nh4P8RFk5r90c83aXBms943Q89s2dgTs29lW6
T1sR5ymgXgpxmisIUjH59lj9YDYPZxiNG/c0sPAngOn308z2mHC+lwYORmLk97BvXkQffCXMN2uW
9FvgUJ4RYXqAxZduGVohq5b0d345kags/L2nUUr0G7vrsDqvKtMM2wCR17DXGrwAiyCVNjvOwslW
mZnfEzY+GSKK2FhvD9fCvagNXSV5+0ZH0+EtCLhCFH8r1bzHlgLIpYGciMCkx0lPYh8KZFBH5S+v
RTAh18hMgD2igV9Z/HIbD70q7txw0H3LcD6FTvKzQO76aiAt9u5F+DT42UM5Zw8NYopXaWIPDdwT
sfYUzmC59I6N1CKap66LZ5ncpfhaIJ5PvSiw2Xd/QOd5brHC29AZIzx8hqjV+WGEj3s19NUbzVmB
yC+mojob77Rib/6sNw4d9jW+q4me+zLWcHAdcnzVGmWegZRnZ00VrtScvELwDVNjiJLdSNQzFc1t
OtY3ssCK1tSPmZZrd0B96Ex91jlSZzI/2JUKSV2Oz9+D3P8SdONWqcKBI7ooI5BnKTpLabIKtbt2
VfKoBLoKGMARI7kLTFl923Fp4hYCPnj9yBh5fzwOuodBWsNICceAiaCDnjf4eKbVYNPXyWFH1rVr
WF0IDCv1AwL3Ym3YTz5MjzJzoCwcnS5C0kyF1918mYvsGDYYfCg8eCs5MBRZsJBkcwDTU6i2xneR
oTd7Lzpzv9eMH3VbP1XD2RCQeTFItDtactTlxHaakKjZQJgFJCSA7ykqW6OCrTNJ0bsngInIhP3K
kFgEAydaTzWs47zR2OqUPdTyup5ukAEkb3Nj3VUOkvYa0R/emvb5bZWYH9SKfN1jNl4FQulfzEe+
amzGFNTystD5U1KAnT9y1KC6dlWN+a0fBJtM9a9ext+MRHRpPs83Qze+6p4+GY7bR+bTo8sUOL5s
fA5D8bXw8jFCokBcI34+HkM4i9sC4DLEVsK0asQ7bJE3FZyZCIk5FZwfaINEPCAZffi5GN9wUHGG
VaJ9RAW5VWUeqsQFeqCs8HGEqt2mjtF3NHBBU85aTJfwvuMdGchK4Wzmzo/KC9E9LYxqkrip8Nwz
UPmSiDgMFs15gJPer5oCEfVTctaKufOx0ISRqO1zAAggew5U1GCL/xrCdzfFHC1T+IbHrN7aYlYP
0h/UDWVe/lh2VXqDsk/9lBnIQ0rHzx+Zi6ICrAdcw47nBPByMvh67uUcmteBpvpEvAK1Vw8blq1y
vP4eYWfjT16m4oyhpL2JYI2ad27jNntpHPgeiDsn/BjggD6uNEmCO2/GRJNKsBXgTbaj/+S1DjyQ
NRbPlxw018jMANbCtu8M7qpr8E0gQNzNyrhiHECuMAHGwG3n/jYxM5R+FsK2+xl/6atvOvHj82Pz
pePa+d//Oq55PdgfranREJD+S17iMGKr/Cv6b9fkYBfO5Ut4XOWTEYQaZY41DkQFZXsbjI84p9wB
5BA7DeuunMovVEaW8Dhu9awYQxlzdMkDIpW2qiDXyKznCuwHtURvUbxIA+OWDqprB3augdlKnLO5
4OaZXBj2CKK1jH2r/eFK6fLSK1lULmnWhDqAdfQwsi/4giDPuxMwXf3b+14UL5KkD1POxupIWQVP
kShl9uphT50D/23yK+2YC3ewRL9Zm81uK6rpQOsyLtKTdgbY767F/V0oYSzhb6kBL7rOSnMUsqhu
+ZR1R1gWnVObTA9UCnmlDvMH7PbBW18C3zScOE6Hw8mRPOj9Xa2jO4/Ee15Hd3CZYno/qj2Hx6tf
Ia52Fbm/nvjrU/n0VGyT9efv6sJnt+S/aa+fKe8Lfax6G83zL2TtGByTZfJUnqOZAPH4/DqXHuhi
DhBZJbMAgIFjSL9YTHxluRtgU/Hnf0recQO6qFq6HQou9WT0sRM3xYTyAYusf6p9dWXsX7oB77+T
WAbjaZFpjTdVmvp3GKCO0KV5d8dqrL6qd65pTy9dZzEPhBmF+qiWiI2qvg7CufWw9vblt9Ga18/f
xKWBsxj6id/KGW696ugbskN+B3ZYDUQ9AwWh5PMruBfm4yXSqwuGAQysqT7m05AcMtooSHwIivpY
OG+DICOrRHAnbuQUAsZVRG0GCElfmnQtQMLfOX/2C3BwwKpfi1MJ784ty1gbf/7nXXgASx4Yip9B
P6SjOg6E/eb42uFuCH6OQf/4+e9fGFJLr5GckNVXwXSOZZrtswEu+Zqmj0S1p4qUzxW29rJx7JVx
deFmlmw57NMUhfIAJfUqG94NSg1PuaZybdo523x+Px+vevz/AkWcMSRoDsqjM6Or1Xj4202Oytbn
v+79UTR8MAcuAWpAXJhyqN3m2BS9emo8zm/HpIBn0yQWsbBqGBGM03TetjVuDyUpFP2bilLxFT1k
+tRB3aWxc2yGQwfgxV193oyNwiQwNpbWe085qXXcsxk9mAyyLDQ7UznsRmPoc+2XsNeHbmhux9nA
HVk105Nume1iIHpwwoKVu2sj3RI4H3u4nndSG0CvhPKHRw9nzgctgioqgn622MxafOIhzhsQBWeu
UCvTknyjtco2sKDryMsZ+YaxF37LRa9ehspvXyXu/GeCxOiXBnPISzN7Mm66aehXgxIoimpC0MUY
J0BTHHXwfMecgPPSR2IL+PNnzU4AN6lwRSkYcTH8mgHKGGjIwyWLpLbY9wWssGYk2KaUEPr9ML5X
AkRbgy8P/8sJYRuglNRcQpLtZVLvPOpA1pxk5DHvM/sFhnk3pkD57EQo3hBTZSKZl8Ovys30TQ3Y
0xZlkulelfMTWBqvo2eHA5IrxWo6H3+qDIdxknpOTAFGIgIX6WewrxMO6yksquDyzNJB/ScD2Up4
3qYUuYzEXA0bVdS3Esyv2gdymI3Ow0yrZs3F+AiWIjZFiuBokhbejVv6VeyKeh+YCkzipnFjDWJY
lA0IJiEuOc88yTfOJbhihZuvE+kA/VQCWmZbVa/RLAZlxmo84Nl7daoAXBOnu8k41npnCM9gMe92
ZqHdVgAKrJRqYOZHXSWacEQFsKYJIvw3wxm/08doko6b3hgUAp3wZ2W1v5p6/88NOr/mrsoRFRGw
aBT5IZ9YgPpYBhZX6yMQJsiwexl8UE1sg33SiDI8UDiBt+d5eC/N0EEK4iRbHjrhOsvdnxACqW9F
kKUHbHHlFtbidIxMM4V3ILzMT7TFq5mQEgfKta9uAeOod1XOhi0h6a9CMbJNu+J2StidOtMCauE8
ZB36yTkDRoJYVm1pigJj56flNjXon/FABdu2JcMqrPDdhNSH6tSFXgsuAp8PB90TuWYCDuexVI+I
17vB62gBxbD1zQwGBSjVLH0FneYJ5cBpZ5XT3gcl2HMiS9kByVu6iSaS/CiNStHOgUC1DB37PpDp
rXUyvbcypM/5rNDtRhEMUtJJrNHmR08fg48hU9HVEIGa5sHxcWImTddHHR8AVBokcHG9mHcZc5DA
LYDr6F0sJYCCzft2mvwVzfhrVcoiTvLBWyHl9sWrU5TJPJs+WoWylSfMfPC4VbGXqnLbiBrxnCjC
AUUqX1sc/bcUmxvQXGr5VGAKitTA8T9h1kWgOwOzMOa/apM8OqJud1SHedTLwl8F8AWDBp3C4OPr
F5uYr7w0fJc0Lmjb3MGxk7YQm/s6uLE2QVW7nFCJteYMpkEuDOeBIdtuVgbqDT+I/MJvT5Nx2Ytn
ZoOKWS9RhXTUQ53CGOw3wM1XCYCIgbLQwbouIK1oBYEEBRO/0phCypoN568fbfjSDPlNWDcFOk4h
+z6iI4Zc7aGMmOsCDezVzTqdbXXT43D/XmnUSipZykMWDNAbSEbnG9eq4qFlIGrB/iGhJOxSt8eY
p962sshvh1fH7Jxg/J2dQZwEbh7UqVMVYRoPIspGdxMOJtw3Q+P8sKGQd5ARl2vbJMVhRPcDTY8J
VbGosLn/xMZGVjuk1A23uQTbE6UVrSFX7oqnyaW6BD+trLd5FyYgrc3ZSzc5gFDVEq6Boe5WmI26
LfiBbuzxyfnVDo5bR/08Ar9gNEU1ewYX0SHU2w1+4Ly3PJtQskPX44tqfM2hQp5YFlVt2O08uCT1
OgNZTq7c2qlOdcvJhjWwWiEgjZ1T0tLh3us4qkFewAOQ6GgBq+iQnAEMI44zDYrGqXeH5qb4RoLJ
/f75IvvxEh782aj9dQJHIbJpG7RZjqaaHmbPoJNmHz7/6T8b7I+W7/NG9q/fzuQgfABM6iN/aE75
DtF10aZd7TGevsK+ZGLvYT4EB2dbrZ+yww56FSQw/YvTzw3cxaGiMmjN1gNH5Lg7rQLwb6tbxa7t
Yi/srJZwY1s0rZozHDD7iT62Xv+GpNWjVPz358/trOP86LEtzhNJ13JGUohvJtatDYiZYendjqPa
CB81+aF7ADp9NfMrQNRLHwD970sCGkfgeIQn1TXImbbNjBapZOGVHeKlHe/iSBFSOtZZ5uqjm9S7
kZOVSO9H17tPrF7LM8HE/hO+3w2WqGOvb7iGRLCC5cSAzVjesdJ5wXZ7rZoSnPtqZ4i5so0/f78f
vKAlQtYMwGmMsBNAX40dn//sIcJMjhKz03xl63vpCud//2vk5LNFwqrrDAeqYGNME1CQqBoOg5ie
wxTQtc8/tAuHsSU+IxuM0nkq7UGAEFlgAZCA3OkUffwfeZNcKWRcupXzd/fXrQAFMhM2JtOhbQB4
Q5m2oQgiHuqDX89XPuFLl1gMmNBwkXQT3OJzVUS6zNZQCMSzB3fk8OvzJ/Vn3vjolS9GSeGiCGtU
To7Nm/dmbucv5WEs1lj8+rfpvb07iK9MrciVVKMLEwBZDBpseAvauKQ9TgmqyAicYNgIEmhzd3kV
FBsLPtvWcwRUzdIb/5zopv7KnH1hNiCLAl1Y51M+EhMcFHiZOfd2CaXvnz/Dj782vqRhuGA7skyM
HDFEb+VRtd8q6Am0PLbdP4m8+JKDYSkyBU0/o1FQWazN1S86gE6RmuSf1hS+5F8knfQBIoJGkg/f
hr5Lt0Dj8h1gW/2VwuXH752LxaifSRfmedLmx3J2gu3Qu82j55jqQfcpGDsasmyH1hRiR9tDHinK
+PMX8+FyRvnSn6KSEY360q2OEjvE4b62T0Xz/PlPf/jO8dOLz8mF9gAMWkz/OGi+t9L7jhYzVv50
wJG3PfUMB5/PL3ThHpaGTLfznH6eBDtUWfOQTd5z70BXpK5RPf5k3Pzf+Kd86ceEbMIHg0uNRx+d
k6MmRbcC8jbZhdWIbWRQCYgVjOvGk3D07Qy6GwYsbHVPgXXJqwDcFvDNivPH0WFsAwtcs2XW7V0g
cF2v2waIRn3PcsudPcA2DhpyVQFfRJDCzVMU6wkE/68CJ5dT6yZyO4aB+K3ZWbrTNc66R1jbvoSW
9wdAawrBmp44ZYkEY7slwdPnj/fCe/xjSvhrEseZ04S1LC0ST/wjTcZHMxfvkGBF2Pk8mTq88rl8
OJHjKS8HgC1LkcD9d6yq/GWakh1SoeM6KR6d2r9SFftwgsMlzh/QX3diRvA+ZkOno1ObfUKcXYlI
sSsf4YfjF7+9WOqgJKNdn0z6CIFKtjN5dstb79AF6s7r+Q75LV+SoYGtCfPe56/l0vNaLHxtB9Mx
S1ERHrAsyROwsxFOQKsp+fX5718aVYtVb0wY2nFJR48eqHJxYV3zLERj94Pxr4XpXLqFxVonQj9D
e3vyjpTQuFUvffbTDYsoSZp/m934YgqqBgjM0xwuOJZlwCOFw30z2ccUwbFXvqiPjzmUL/1YKYCG
npWqOVYgyG5QnTmwqI0k1OoroCRXjY3a2LkZ1iB1rg5PaZzcqle+vnb5Cx/00q4FJudEpYR5IhSj
fbaU5zvJ/8fZmSxHynPd+oqIQBIgMU0gWzvdlu3yhCiXXYDoBEh0V39WvmdSH78zM6KmDgckkraa
rb2exVA8d3kInIn8/8x//4oXD6UBnepw3UWQHdNvtnib2R32JeHwefkF537/Iua121DPZqODguM5
mopxB5bq7t8evYj1hLasHo2kh85pn9KSPjb28C+7WvT56Wv+ahZA5lH5WODRtbSfeoGI7ivkSKQL
ch/8u5srY+tc6y8CXKEqiygBzkCXIHuhqPBfGzuz3gdWMdyQZf4fl+TqysvORPtSHiMd5fii7BlI
+NMqz75Q9Ljyhj+X++JMnLuLONd9mYLnm7QHaiFFg02AlKg98F7L8kpn/3e9+80SvdRgKWyZq9g6
+SkG0I2/DLfYNJc/9Op+3rdRHrRb+lPjQucJnM/Q2qHq67V+LT/sx1GueMh3KOT9t3ZcKrXgSZrP
SZI6h9LoLZf6tCvob60cLNTLbXkmZJZSLe05/gzRGzs0iV8fhfHA8PSNc2Von3v6aSz+NbSzCemn
sk/w85m/S2r9bvX+47/98EWsT70iFsCbzkFgpO145fTPKKQHvPfy488M4KUHKXF7lxqUMR3KQe59
Lr6E23za3L+yPT/3+EXMK88C6yVGv3Z2vXFVtY9ZE9i9Wf/br1/EeuOk5Sxt4x6Q8llz8mGlKLKe
/nHfs1TANBVOsBTyugOuhz5bIJdM1m3+7YcvQtsvqpphpnUPoGtBgmmvFOrg0+aak9+5Zl8s4K1T
NdWUd/SgLXanPR6B9uFHLfwo/u33LyUvAteEhZScHfoBSpoGFndlI49skj8vt8+ZSXwpepEdoS5s
jPhh5O4EYzZU7GT2fQ2LpZUFSlSQ19aVRMiZ0F2qX4yXYEmKW7hq5KwMnHayIFtIrhyvzz18Ebyu
gO8OH/P+MMohHID/Tf1r4tNvs4SAmpy6/q8pB0YcQ+NRxxx0r3dUMxTRDjARciDBaB6bIX4d42sr
6pl1aFkQlvi8RdHx4B6GZBYvkw+7gtHrT2aKuA5qgcWJLnf691IhfNMinIu2tOM09TiA/KjdzRs9
4zBXnsxumNzatvR2ifYM0JYlva1xuA85Kv62VKh+P0EA8yMhsXdlQTo3ABfbeG/M57ISPga4O6FM
k/f12pn7fIPaz/J9Gu18Q0U2XhmD5xp4MRvUbYoC0iR3DqbLIiGQ60NZdq79tUYd9+W2Pfc9ixlh
LvjU+lz2B9t44enSV07DBorUQIo/XP7+p5csq8hye87mDFLVgwIqUNZvVvcxO1nQjgYiEP/K1HMm
ppbFZI3l4I4pTt1D4QHuz7wC0O+4uSK2OzcElyVkY9rwKdEIK5vlMFBw55Ppc1o+5rqnt9KDHgtI
5im5FQXjqJTmYp15Wb7nTdfcNhYKQ+G2k1dXZsFzn7qYPjrR2mYYXNRL98Ut/G+e46K/0lVnVoil
jejkuCXEGS09pKzJVz1qEQ4QqTLYs6TZFebGuV9/+vtfM5QV4zKuQ1r2UKT9tE1nzSHYtt2Hy2Pt
3Acs5gohcL9rNRjQNSqtrPhnW/7RqPG7/PAzAUkX0V/pXGqYSPSH3hRRW0MFZ4dt++mz1397/iLg
ewOzlqJGoKTNc2rfyKHc2A6s49wm/LcXLMKdirGyrAKV9oKbnYG6EjRK8zS3WUhdlMBdfomPjvzm
9LAs/VLgdiDf6jsH6Gdg8VDyiMf9zrUYlufiRvUWymQYijJo6awvv/FMpy+Lm+o6Jm7r441iRF2H
ZyOvbPFPMJQeLz//TL8vb3ZR+F5LrtBsmMlYIIBKBypEPFEBOyimn//tJYuojlEdUWuU9B6gS/uy
6jq0R29faFx4T9MV3NS5djr9/a/Qq3zKfMHwHTqGzRkMRIDDXLWue6Xjz0T28jIXJRi215Ua/m95
90qS6rFxsIW93DrnZuD//v7Xb9cD8CuuwqQ36eaOW9avphjeRgeXOqXBvAt7KCh0yBsn/k6D4h/7
5ZM/ZuCduNdShOc+j/5v64HUwZkrTqMMu/83ocbm5wxBxZUxfG6MLWK/woZwdFps/aWankjRylXN
sq2rMxKgku3K9H7uExbxXxm4TrAZi6QvyA3UNjfGza7sac/sJJY1klnbJZ0PXOyBqpdqOLqa4nLi
MbNfVXpNgXBmb7u8l6447IKqIXEPPW4mKgOVHvM2sHM8QnR0By+lO2vyrgTjmUhZ3kvbM5wvY5Or
Q06aHl50WRoWUpg1RAJXjsBnusJehLvx9JB0eQ8el/go+Y/BvXK1dmYcLW+i2ySuhlPJ5QHcQg7D
RD4/uNC2hrNo5RoSsOZKbuNcC52+6694BLDOz+YGv9/CUbXt16DNB4m80vznBtNiFYdDn+lGAMsP
nskCAmXjBBaKC/EmqZ9sec2U+j/z1m9WKnsR0ansijhLeHkgPmdryhJyqzvuP6oauQOOPQ+8goa0
QEVlb+wAMpSOBlPs6iAZDZSul2e2cwNhEfioco3nGfY2B5RmvXt++sFRZHP50efGwiLcBS5Z4RWF
ZpyKdAPtWj4dJX9q9DU5wPc/3V3eQ+tyyOEFhefnPbwXXbWi0+flX/796HKXF9CGMmFneUEPpMpK
tDxsueYC3Klal2p9+RXfjzF3eQddN6ni7RTDULEEXSyjMKBjT9SbduVwM4Jjd/kt33eBu7yIdvqY
GMYF3OUtXGQQyP5JA427BfOtK5383wnn/45i11+s6pBjjEXqYFJXIT5g7wXlvvvBP3C3uusi934K
nCiPQE56ED/tJ/+W7M2N3BYPxXv17tHICi9/6LmxcPr7X/NBWSWmzFCrd3Dt6hn15dvJ9MHlR58b
DMvZoFY432ubHprGv5tt/8lCUQrOk1d++dkGXEwDpoT/m24EOegEmt0JqvAQIr700RQdFK209pyg
1aIJM6sBcwmoiZsOlllHVEyOt27uzKGV5yokALHs0zTBfVQm4CysBdymMgmnNDU3K6vpThVOQpCA
OUa/5w4M86xZVpHrT8CL4g7bDYzXFZGtm+HpcsOdG3yLqWWAq2oP3jk5wLzEp5DeN6jb/plC7335
+ec6ZjG/KD3q2RtwqUlS586W0xo17kjDkCun7jNDamn3ULvY2LuS0IOvU2BK+NxsZG37V+L/zI9f
ej2UQKhr0O/aA2qRvhQKWQNRTkfAMX5fbpzvj0GuOM07fwUEHJUat/PghkMcIQIOr50dofAO51LB
C045mxjluhHK3AlG2/hy+aXnmuw0Ev56acOQ/IOXrToMirx3ZfJJsmthcq69Tn//69F4bF06M6Jw
TqgTFSiMjvyyzO9xgdZuLv/6c69YzCEeHCc9eC3RA6o4IA+gdy7YgoMerxSDnZnxlxqbiswEfE/E
OQfxs8u9R4+kv1FG/zYMyR3+/k87YVcsppOENChhx6sOUJVmoef5OVTTA1kNuPgvxvoVqpUriaBz
7bWIb42IEMSzhoOjzKPVjeDIleuhzB4ud8eZ6WNpAEEaAEwHOo8H3x5hgTesBOwJLcC+SnZl6j3z
AUsPCKUrk1e+feoRV4cA3HzZoreAsQHF6J++YWn4wK3MAU4Sb9C66A/Idpo8zMFyiWD1imrNuoOo
4PKbvv0W4i/1eHBfhNtvPcc7Mj010LnPoCpbj//07GVKZUhKObu43kNN05MP/pnffGbXyta/jQrg
mU6nrb/iOjEqyy2dWLuW/oG1xMopPlrYskIZhWrva2zKM42zzKBUMEHmvK1hPtq9FUCRlHl3U6Co
63LzfDvr4RMWsx6gsfbgo0h5B+HTxpbuOiH+v4QYHn36oL9aR9t2XWMaj3d9V92KbEigZKMPfXG1
Av7bQy1esJjzwA2agZXiYhe3N51KVqjrDdMOqjg4Hjsl9Jvqmrj2XEez//2UoiY9hGlxvDt5AFvS
rJIB3QwTRkfVKyivrmwKznXGYvqbYHrCgDKKd8qujlMJSof8N/y3/9857q/OyAaNhAucT3aC9zSQ
VD7LDs6fFkt2ddLsLg+mc0N1samRMROqIfj9MfCXeY6DDRerLLumJT3TPP8nT+I4BYSONN4NjD6W
ut27dvEvyydcORaRzPPRq2v4aaMxvPcGwCnQZRoZwDPhmvfMuR9/Glp/dYDTDBz1OkWy75KWrm0j
ndvZLtorJ5lv1xv8/kUYE1OyBnDJeOcYa+MiBoxzXxcD6CnkSt+ee8Mymosyj2fHjneJsAPa/oLX
cpjTIwbS5bFzJpiXDpcyy1zwaZ14p1t5TFn7Oy/0HSnZLbOg9oM/bY7U8eVXnfuURTS7CejPuK4B
lRlpYmpNmwFGEiCQPbidvb78ijORsEyPOLikBueZxTuoswK7mgEWVNgDXDsanxtMi92L8mFB4UxA
E4qB9pH24ixq3Nq7shyfa59FGI/SqwtHm2IPUCZ4XXWq+3XieZ+TGMmNdKn8p0GLncP/hgQ4MIMp
2hghAV8CKCqnuX31nMzdOB2pbkhfpUN0uTu+/yKxzLaU5VT4gPsle7fZNQ0s6l5lD0yOe2V3/F9R
1f/JIxCxzLnMshWeK9pk//Z2t7Oiu9vs0dk4mwPMuYNyBd+LgAb16hAHn+6qXlkrlGZu4KgdsBCW
4SsANMIuJHt3P79AKLxpbqZ6pVYqeLJCszKrz8uNcAauLZZpGyUsZvdwKd9DuuHv5VTjxqdMmgQJ
SN7vY9t2I5VOEtgzGAv1qLqDXHnFZxQJXP4B53rh9Pe/psB67lOvy9BKhbwR1YdH7keqoTPtrsT1
96u0WGZzxNA1g/G9ZF+aZguWnVxRk99PBGBME9/mWo//+KJTWP71If6QO+6AEsJ9YjiU6zFDNTKJ
q2JaMbg57pWg2Ya0A3+93G7fR7tYnopAnLeFB7j7vjbDfe2bfQ/Z35VYP/NsfzEXWkmnTN72yX5w
TwwIKxrz4coZ6PsZHebr/9tKsYdNEyqasn3cWXpd2fAzSUpYY5ewt9Gk5hETYyDnmq4vN9P3c67w
l5MitL8+FGPZ3vg8ktlPktJ9212bQv7bVX4X44tZ0Wh/oOmMx89CRF4K0oDhXyTpsqCp4OdewhqL
d669amxv09aAoRei/DU67LNqgQUv4/bt8mee6bFlaqeiTa7SHgrrJue7Lov3PbtW0nkmgJZ5nZFk
U5bqJsNgALENdapqgMIbNb/O7AJZ628vf8GZjlqmd2Z/KJsCSPM96WyoV4cHO+u+vP6ardj3952g
0S/mGQXbL0oAhdjHLQ1I8S4LeiNyA/plhljN30v9TC29qkbg2CYTWahN8Yr8ytxw7uNOf/9rbvCy
TpgUVuf7AS6xqvtJC3eXQ69/uenOdf7p7389nUur6nKXZPu2mr5I04aWk31cfvSZ2XmZ4pnsQgg9
yXyvGWxuLDdPA8Ao6F3apWznzzGLLr+HMHKaAb4JJbGIVE7aOocik8GqxPV/+h2kEPYwZI8FhdEu
TKLy8jcKB5J2RWHRB3lP0Yod9eu+DaRjK7O2KpuA19/q5kcNJsocpETOIRvT+aFImDuvUibdGzgD
5LsEN5FAkghyAsRmrsGCx7snXLl61qrkvPxd0lxHYwE8yGpOPLoda3gJpZLOH0BPl3coWcM6Ajpk
tXZ8lXYnV6M6ZE0Mfwp/sMYu6Cl70QzE6rKiyY8BxgAhXBDgKwDP7XXTeTSoqlRvOl33AQdmaOOh
0Gnlj4AXzi0Vn7wxdoSluQon1wJKhvE4u+kAQTr4fAJXs8BlZ9BOLQuUGeiO4t7+eVYlEH4VZPqz
gSZfxMLdZ4JVv9tUlTdJO9vvfVJ7e8OG9qGRpgDi00sO/sjH5ARTJBsuDP0lMkAoZ78XQSslnONU
OZCAN3UTsTT25hXxu/iO5hVAwiz2ErAiYU1224pG3QPvgAHS6MH/cnpCjyK1/tQoH8ImF69oHYGt
izbO0U4LN5hV3wPQMNfIg3ncewXUl/02giCbDmuD8V7MtP+qcZKHDZI/7VrWsLVJUa8OLEPablqr
S3eO46bHXCVDOMFtyAS56wIkOcBe5iHmIg8oDN8es7HWDzmr1Lvj1tU6Jgl/Gweji5DbMg/BYCm3
Mu7yD1+kXAMj6mBLDuIfY4DxgBiaa9eObE/RAEEAs0lrUOUDmPp9oACtCb0hr4DbadMOf5wUFnm7
F/lqimfzw2oH86PGlhX1m1OxwzAFFS0jNQO+QpM5At9getCVLO8daIA+s9yzd3btD9gagmQdWDrt
SOjoDKCVGYP6LZvkECRTPuSBBS7kHSnicYdls9sLKy+O7lBrwCJNhRHD0wydXmawRWa6rqA4HmCz
FxS6Nr+6rq83sLnxcQHsdQSr0tTJuzoZsucpafIQeRlUq4kUbbrC9qJFtA0c3A9aOKvKa4fb2E/d
FGDhykkjY8Uli+IxHaZoxNnshCYCvNB0Od9y3Pw+z3kxfqhxniM30e1XCzTQCfWDZlv5tZtAhwDg
qHZZoYKJJGDRV3Yfr7OYx1FiQKRKZ1c+l77gN0letPcS6tQu6MBVztZIh6hfWvHTWgpU0B8XBnAA
1ghur93cc/aORd3IJyp+gj1ussvjpHrPkqHfyor8lF1V3UH90W9zq3Afptpy7nHdn96hONneMhDJ
o1F3bKe6ol6niKuw0uAVoYDZ3fY1rTeO6uhdVqY2NI5ZDxm8TjcF6acQdAfvOPbuBpyVAtqqsnKP
md23nyKvhnAkbvykHBvSmYHGERXzvMHvFD+xj6jXbldmtyVtptVciTpwTBr6ug8Fa2E04tR7Umsg
uh3j603MejAFPF6lQdqNAMewfjghko2Keps8NSoB1jeWOdwNOSwOoREN40k7HMVWdAKTCkZKkS0H
E8ES9jhmmfmqiXC3CVV/Gt9jUQLa0LCNm6yJLEHZrhmdYTvAxSkHFrsSD6kR9FgSy/nTxGO+seZ0
3DUtbcAb77i+GUyivnwgs19Q4WUgcpPlIeNq3nC3kRF2Tk3oF1O+L+pGgTI2kNtKMWwHp8IOFBLC
yUo7uLOo4hxsXhw/ty7Er4/MmexnOPXaW0eW0Edqpcs3C55ToRUba60GaLVsSFz4GiRtN/Rs0H7S
XoAaCkLOXkLpjQtq6F2MchO6clpeyvU4tEjpTJj+f5KssH/445jfphk8cUbRx6/wQ69u09TQ/ZDU
zVFN8DueG+zxTdxYoTBTstaJrSLg/fOjsqomaDruROjh7E2hNn0/ecysY880N7ObeM0ql6MXaIEy
wclQLwT5pbhJdJeBTWNj7rFjwh566k9bL0+bjeWlfJ0pPu8sFEyGhshuNSWs/oV3AoOrOj+/rTCj
vvuplT+4TsIxbKZxilrSyGcHdogoSwTVKjASjq2iasxTLUmzS3mbrMvYzteul/Cgdjr/JYE95SNM
HQDv70YYVODhaw7CzO1Ey+SQdYO1GtNUQt7PuX7t01nKYMwMqPAO735PnFp74koBUjxuThwjk1f4
y0P26dpONCajvMVNb3wgOQdyw+5Blbfn/odfDOUx0akHXH7dfMVMQano1NlPJFLzvQXtA5bRhGwm
bHJ2KCBhYNmSPnLKCeQWX8xm1VijuU0HWW6EZbvvMPLWem2pCZYWLoizt1oY844NmNqIQVp1OCcx
/5IZb7cZm+E5AFug45hXLXjNyqsfyKj9Y1vPckVUnbzYIiXWti20eBxHNR6KmbvvxgF0aShzTKHZ
2ARl6vkvNHPcOczsdIBPVcNxFITz5RvXM4liNx3WlI245KvKLkKBB9z3LMvdGYulmzi1gHO3Rsde
+14+AzlMP2WfNUFbni4ShN/svbmzfoMHD4EDn+ZhhcpMoIQ8uCHxJFMheEDIc8PEDlxChSlfQQUx
zAV9muFdsK6SUe/zGgbgiarSV6dgYl/aMFRIq0GGU+c0a5dTKL8ZI2CPlc1a1mAvKWxl7k6QbQDO
TRtUbV3fDn02mnXaufl95lIVCszR+0mn7GDStomw+KE4u2CA+AcNaABwgst6BWJWTG4mLFTRkHUT
GKs1cuSxId2hzk5rLHYS0x3pLMyOzBuC05bkcUyEDmPjEzQMcNLYRMCiCXe/aVixUkc5qrD+gC82
HxRJId5LGBoFpJXbYkJp7KwJAU9blNlRz9JHAaM3dPR3mXXzRkg1brxOoaYibbw7x+4Mmk5021a3
fAdrsQITTNJvYYoAmFrLe/Jpkry7K+0C0UkHx4+sDpYNtsrMW4PKPMwLbl5EHfIodkDsIrlJbY+v
seWQj7xPyyIaxxZWuDicgWNDszqi9lSt5hhrTzkyCD1gPDMeFGzonKAXSg+gmA3qrXfyCthJTF9A
w7s1u+8m7DNdt8UUOw8ay2YGZ/RP8BOTY5kCdc41POVWA6DiFS4Y5RgVRZYdcQWcq0jEpNxgk9WW
0Ax4TbbS1jSgqAUcKAtVYU0ByJ1OGzcoulyAGXiCfFEcl2EEkvdsXMcZsgEgA2JftZprA/uI2Stp
EOccyI+xz44JYCe/4AMefyKzVoc8t6ywpMw8IENsb8Up5VLPttIrxSZ6V+PAcsuAbotAGO9fqdYE
/UdmmIFYXm4f4fulnABilPqtkoN4Inbr7ytatM+J1PWEVpDpJp94FmJH2dzjR/ODwbVVFWKrzF9s
as11pKo+ezvdcdiAYFtl5OdKg7PczrB9mQEPR6EKUoxEkS9teu84xT3U/EVnrBvCJDbprXRQXuR0
nYuVNIUVjeQzBHaTne6B2mERcyp749tpdeDQ1YcpJsRQl3kKb2wsSyAKEb2ieVbfgaswglwPwCtc
C51hLPG4mX2pUuc3gBM++yxxwjohBAYIXYJ4EODwic44P5J0gJONTfoee8AC/mY2o+UdTHysDVhn
9jp1CNwc1cRllLXC+aFbgtyD2aeTsLeNtvw3q0wAglCNnB+SUfG3ooEqE6Ivtmn7ogpUXWWPvNGA
xPrp+NPFqalGPqa0YcaTjT89JJUrkNyn+RN7oxHMF5wH3p18qH6OlpTeimEdvrMKxm5sTabHshuq
TeoS+jg4mb1PS1c2Ye6B4J9OMABYOZnnBZ3IrVvUH0LLBoVypNpxy9x0w1lXHy1iiaPv593GMg7u
fRFz7FFqOGPhmkc/Np1V3/Kin18xGJwoQZysGdDr29k00x4HLfhjtA0AmartIIQAhRIl1OrGjF0c
OuPEX4beTPcFrEnuM8fpd4U/JGFrMuQywD8NcNqkews+EsealkVY2nA5aHGgCPyaKhB8imkNWgKD
+7zvOdsEU/2PdiiSI1wQoF5JHD+kozMdYj8xEaZfuPhUyNvOuCZ5yUA9hQWTjA+5Z/y3ts0BQnQ9
H6bBebP3Hdk+MHgGbAAHi/fSr53QwrIWwMFz3qXdnPzkqdU9NVUFtyGAJ8stioXmoFME/kVuSz5g
fw2MvO1TzQPR1e1zn1XDgVHa32E/5PmAZXqGoDKq04E94DAKMT48bCZwH4HAB5gyHNPcy0+WAP0G
JrTlXSULcmMpYTdIyZXkTgynHSPi58Ud4ZRnNUP3W1cs+TC6wnnAmKl+ASow2duWdAe8b+QmwqBI
b0Ywz+6yUVZbllox9p7AMJZR3INWhaP96YRL+gauQh1GQeb344Rq/UQHVZNV+F9mPmQC3KhnqMKe
TRhs5yqSoabbxFUKjw4czD7Lwh7h0lEVctPxEjTBMq7ZC8bf/AJ1Yw14nd+OcYBbc6fBmdvEQWNp
fWh7+F0IsFl2o+8azL6D2lgAfATU6AGUO0hI9sB3TbumAi5zJUsfQO1JTeEkagosa6xeS1XRFeVN
i42JY7f7qWpgFY7lqf7VF4AWCkzpQQbzpgPlnhtJLDPdCgq7+b4Awe++sH0GUCtShYZWFu4Ys/5u
lFk7Bi2r6girKsw4aiNvuZbO1s4EasMIEb86zJ64fjHmWAy9VoGJh3rtp/+BSacZ+wsBMhQLSwKX
xRVNJMG2zyZNkBtufbAMqOP1YGXpDnkLrMs0m3Evyyv0UWD8cX73Cqj7Vz35/7XIcx70yLjYK9vr
4exAPRiI4lgRDLModsDOuivjKZCnWGpv+lqWW5U70y/cEsEkzPNLCjTlXAQOirXWoi/Kram66Tcb
GU9WY634IWlJEbkjXLBGGA2sW0P8DcMksE55N73FI7ZBmCdhPpP4Db0pNAZWRpCmXtEZABMw6UC4
zWXX3WHbWgepR2jIkVAITMrz+wreRykOJXC9CFgXs18pRilKyDAl6wG3i9Lhza6wcH+2kjCouCkg
ANsCzl9sC5uaR/ijjHs25PFzMxc58gtwFIrs2nsTIywVeNnJNRs4ZJLQg2yoz8jJqqHsdmna9lie
8tx5orIhGM3wwazipL2nVZ1t7KzIXqRbQseX53ILuw3z4jsmCUqOWbqekIKC6JRH8Bmf9soeC1QW
uE4GFEmW3SQgLqxx6G5CgJ/cYGBa/fE5zUB7SONsnRu49axIh3PGmMQ5cgR9MmJzO7Fbp8vsh1H1
7AhLOqSqUhTW/XSbsX+g48xW2OamwHhmkMKpwvRhmVE/Mji473wsjkDEVMmuzTrYaIjeCWqcp2Bs
6dcfBv5w9arMJH+GSpzdA/Hr/OCSV0gKuJhDuzqBAYx04eFgQGyPq95CJWfZ3pTCSrbYXtG1b6x8
i+geUVXZ9YcsZ+Y1zTPvCQ4jJfZIkvEQF9p2KDQHpluP6VF23Atwd8uf3Gaqd8hPiVcPBmdH+FEk
e1hVZQ8e4fW7lQzkFV6g3naEFckXUnEiVK1jgWgq6Lw21WkHnNppxMAsgqdRPCUvHHTjvYJ1/I80
p+VzOzjqY+YUHvL9mG8hYcD9qnTcg5k5eXTBSA6LQbS7qpnKrS2VG/SmJjfMdZ1jW3lpyLRJ70jS
zKDyj5i0/KY4imHEvqEukuIdIR0fJ+Sow9Kzq3rVwNr0q/Y5gGRshvKAFd0afqoqyn0zbjmOPete
YddYuPWXp4p4ZSFzeEyqkW2cnDthQbPmp4/T9Npq6+4PHKg9wHatZp0PMsOxXZi9lBMcy2Q7gTab
mQ/LT81D0XJxsD0BKaEN5+bVPDnInri+DawUXOIf/cqIO1Ygl92SiXdgILfpukgs/oJyrXI78ck7
mai5QTmUjlqhNgZ+ECWMBO0glSZ+gse2/pOlVfloIeF/j0N3GuDqTL3w0c62SFLSYChxusuRgVuj
jL/bQPIek5XtO+7eydqc4ASq4MNc1P1uwkkVLiz93MC9icgNb8CYoW6OhhuF/1SNpQrLBLGuwBPc
iKKKK+R6tRd50rV/zL3TEsyMSHMFvGTinpG8ugN5mxxKm7C9bbMhwFnP2qXoljUDj3Krxjbdu8Ct
HRP4LCKL6bXVzgMy/naKOSBazpgA/F1ZEDLWNtYg1YgIziXWbduIctcPtlwNHrN/1hPsVcCuGsKi
SMrPpua2Wuk5d36AGSiiCqmcUHcaZnTTDOJtxyCFLmDXvqedtlAp4sWrU8qVrNhoYGEj6TCHNop7
wyGV/DU2tbolo7Q2qPHRVgCfW2dFQFwPKfXT6ab1cHcICS3Koych7I3dZP1Gwa9okzWWmAI1ZipC
JM4r2ovunXmyeh1GbIvHhibvcZma52wAL1N6lro1hpym9ySOeuGRWyV784TVLcVZnxe7AcmYG44j
cgtYb1NppBXHChuzim61W6sdakXHdUuR+PaZH69dQXAGHPP2w+4LbH4MoFExjEoP1pD7jzFX6ZPX
6wTMcpqbp2pqR/vIWtVstI8SBBN7oH07HoHjosOr59FCXNe6KW8EqZJ9hTzEvWvG9NnSVN5Bgejv
gMfN1vAp6qMSpl0wG88rdElVPcy5GjZNJ9JjAQ38RvkDeWyRxn2pcohXREnNa2nNJ24ac+CEw/v8
i1rYSuPkK7bI1nQ3XYX9FTcp+yHdeXpAntqsKnrSDsV5fIuzXAZ1ez+vi9YxmzaP6QdcfuaNMS3S
rpNQu7GDARBOXPJRApZw8/84O48lSZEsin4RZuAChy2EJnVmpagNVqIL5WjpfP3cqFWWTxKYxapt
crohcO3v3XduZOBYSs/W5ti8jdd0BMU8SYxiN6G/4z11QC3euUxggeyrEkfWChe9W1gBxqe0sRJ7
iwOu+OmUYQ8Pi663P3ITpuUPLEcD+wUpwldrLOpAlCx7RwxGQXNZ4B6yl9gA7R3FPvPOFbUrTOTB
Zb6VOcO7FWb2C3jdjel3wIv/RMyR/0D3Rd8cs4gj9LYU98Tt+wPGBfuWWgzeXE4V01eTTUNQ1Q1M
sgpqvobzgKtYZXs26HWA/VVOeWhhyBxkoznfxllh7GiVkaMKSf6nl6YdFBmDUw4BlvDYzhQJScxj
enAzFK2VDp+eywmqAgwl4w3VRvm3tq0F7Cptmz6iqHk82GrKfkfmkMOUaHZmnFlbgtsNUulyG1VN
8uBWY//BSpIdsmS0/vDIHX1OuVjJTC+l1rTU8TBDm1OIIj2ZDr+nKpZeF7qgduI05E10mjdrmbWv
82q6JhgxFrM7lykfm5H2pwnHSUgFiLxvYO2JVJTV7WTuyG2IonuUgzXxJk1LA4fCuDoo7IOezfO1
HO9fbuMXOT5dPawAi0eKL8pP6WA6z0ZTYyibdrwbgH7BQSfp4HwSGvbwliZ1/WjAePa1YlNzG6mB
vLQ0tu4guBT7FANsV1YubE6zGRUAdp76Q9FypDA6A7hokDpc3OiwATOFC6xJPzJpyxsUJvAJjE9L
HlQdNbfKDEs4AxKEijzgLXmxLXHDgPAoajvcMmBGsZlFRr7jNgi/jQznn4cobR289AXVhh07AXs9
glUBh1kf8B2QqZB89focDmygbbUHFcXGW9LDZHlWGbxXOzihOZS12+JsCDqptLiZphjF1W0o3yKW
NS+9ZUm/Yrj0cHgs7HhKTOwwcrzpCxh9R9xADkWF0Q7eeea2QwbtAHO+9NE2Btz1i9L2DWNEZSV2
UT8Ss7GSvV5QAIjz3z/llxHqQVA5iSH9YhgZswW7h9AIEyQy2LiVBOY/qsqLlWnhLgzX83T59DJl
tKE1osznRGlLGNx9IrGJe9u5RzAOkT8nMpPNgDi06ZVwtXuRULw9rcyUhQy00LL0fW0iaOIQeYo4
3VdtHqOobDhnQXf5+FYUdB+lBrLPZoA7s++w/LdlTytqngWBgNBS+K0DF82QT+mJdWR4bAeYOs4G
PWYlvaqmHxkwTdMzcmuYCEPgyshBeaEkxdkN+2G0NcM0LL3LTbigRBDnlv3UeR2MOCkwWuUpr0m9
sUXbHJCmnb9d93RNIYA5yxVP7PLUzzHsAsfafjJJ3q9URy11gbYeV6D4O3mPHJGFbGIWCx8Xw8Rc
A7MvYJodHQPbWMItzaErTyTs8p85siR3HJai/+VO7bzlqUOPMYdt8QS3zPs+dsJgyBRK5FKidqnV
Nk9wKZa71qHzUcBbYqVoemGy6ezYXgBtGQsE8Ek738Jy+E8mjJcxyf7js7tD+36bWqxt8ImM9pe7
cKGRdVrrPLfKEljqkCUimUdoR3ynANSAJMNVVE3L0UmtUd2C88OxgGQIZUCvaPxhcfadunJFoPq3
CuKLTUzntM42Q9AngotJRSP7P7AtzZvGdZDHS5uBIKgPXYrNVYLwKXZPF5A3uMFSa2skBSwncsYT
P0FoAfGoWfVPbtwOxwEC/2uQFPh6bSGhwhVwl8whn8W1a2wLj5UfcfHzut7T1hDEwqTEKUKeEL/N
vcTOph89m8lt5rrz9vIrFlYQW1tBIDyFBaIaAIFz3XskRIKyrh+ue7S2fIwGbEzgol2eakStFX0o
mxVEwJKGVge5nsEvcSTb4pQnlrkreTGeYEuCXDlvukeU3HeF18MLzYNZJRzvZctOmZDWyob59ZRC
APHfNRf+biPCE4ScZKy27Yg0mgvS54AF7HKzfa3YFPqIKurMzabWgGwSfLUKQT1WyOE9HFHHVpdw
67XkOSugZJavLEpffhCBPeu/H9SadWkaDsJirjUOb7iCWLuQtZA0Fjxa2W6tc5//3xzGO7RTBid5
1UkFT5zWbat9DjH+prEb841Mpb1xQwlT2KkhxxQov81oIwvRodARhK2YPl1u1fOLvvoBWq9B6ZEg
YOrOAeMKAgPx6BTI5feZgcDZWr3vlz2Hj9TWAjhHEUWaBNWAsAHfddQZdm3TxZthVNa2w8754kSD
uZ3h5Lo2E5b6TlshIqRLytqtgVgTtgMhKs/fLbNI7x0raU88ndU3q7E/lNskKD5HrYJnIaB+VyBS
eiszVzymkyIHNeEE3YSUrEz8pR+lrSkOYrZGiqhywI1h06R04wjkPMeXyz15HpZf9aS2rEBBDn8t
a7ACSf8YBjIIMza2Dn1p/6Bhur38kq+XGPSldjqRaWdmPQ0nsJST55ZG9UaK5FA1/SMhfA/WNsxE
JDKC1u+YGGRFm7/QcPqZZXTcioR1bwXIHJXbtnIegFkxvHCS/cpmuvSG89D9dGBEtVnJRqh8A1re
j+UPrDLulf3yf0cNAG3EDAVDEI503yPe3k31hnTljxbR+5oPVxXGEERR//0EVaBsi3bw3+jsHw5D
QHPaI7m/CbP3y12/1ETnv39qItskCsM3MgMcKl4EYC2qaF9aJJguP/5rYTR+v7ZKRFnHYOELT59+
QBLUgvUahL283Bckjm6aFPTFuO3onwyqeYCBYN8FC+YxiPIaoTw4sx1SmqvD5d+y9Kna6lGG9iQb
+2yVbUHv0czupkptYMqd9NvlFyysuvrpYkqR5kB9dAbTB2sPwROCWuKdzgOANWQN1/blCQbtqa0H
CIFKyHHDOiAZORU9LsvmPKWbyx/w5YEdD9eWASjMumqKDWhe7BZWyzC/M56qnO6oQqxTeGUzbSCt
vfyuhd7Q4fGW6tzQqUyYtsMNHQm0TUW+kzW2+tLDtYlfE2YIJzljlfp+K86ZJAMBBRFvr/vt2hnC
LljFBVVzwAnSCxAOK+S1x5X9ZGnKcG3KJ2A5QjLVNkEcJfY3MWPUenBdimLfSV0gJPOWweHDUFtZ
qmHvTFAFZNkM5YcK422bwiqbsPa65YGfG/jT8mDlBIa7ZWwGtHkkcBm0jBserRVFLvWSvjYURWS3
JU4pyLJ6Wft96CDsza/85dpsnzI5R51TmAGkfwB3RNCu9pMrTrE9WSvTZWEucm3nz0mUIVLH5yAr
BlglQndQr5ltLzWNNs25q0qnCLEhz0jgJaaESk8FxrAWHf57SPviWKEz47soA2G7s8fADRP12+pa
t/HJjKy5D6UogaCMQTAMyWbmw89vQrcAHsJ8eG7EQYucEKxRYTvmoFAn5lDCihki1HTc1u4Y3kYl
Fm5P4NKwLYSAFeNMk29p70z5XsJU4Y6dLTUiE2ISJPLUwbIHZ5umhN3KZHRQNBCGH6xuwidkchDL
LIh9HGSdw4VxdA90ADa6Mmm/6UTrQvQP8SO8J3KYPdZDGUqow7vxVbLYOPRNXD6CPd+cUwPhxuhK
Cb5wWT25Qwe33q56qXI32latUCckfMPXgQ7NEcfLxG9RZYG9wY1v6rPZLEHs+sCRRf8tUtLv7Fy6
pw4y8T+zU6Wh75plu3fKqoLUvFK3UHOk9+Fclsi7T/THJCSDYDIP55OUMXTXLBdtBbpIUjxfXowW
dh2duu/mzHCJ6uYglr3hVShlQQSAQkUHBx0/spOVK8XCYNfZ+42yGgtExwlM3TqCKWULF4N8WKlm
XfoGfUGdS5yYejwcJL9dqF5A+tknavTH6dflRlr69dqaKq04LWGVbAUjeOdeDyX/TRWLaSW4t7Bv
6vx9JJBLZHRHK6hnswfEMhq2s0rILoLQPYhYU2wgiGleHAVjBC8Bxuz3dV91/tpPq3OMdJE1ngGR
XYablqzPGjIjW6uVXmozbQWltDAIHac6kJJEviHax7oWK5vcgncM17H8cD6JKmjv6oCOwwCovbAe
kgaaJRJb8atdMfY9yxy2Hd04f4DkVvhmXA13pgONVwMXiMSrGwGn4Co28MsMKN8gmPM4mN53jVU1
G9sK2SEca37nDOl4bGLVb1h6rv2FxZSx0u0Li7ROym4VKr0Mjm6f+VMORRqvX+dsLaS7MCX+j5BN
aS+4jWmdJ/F3bPQod8pDzy7ym7jMt5fHz9I79GnnCqtOqhlnsCGy/cxkjW82anyGSaW7LbgJgMDl
Fy1MEKJNv3m0SrtqsRmnZXKK2vpUQk0FyZzhIzcOBTZpD05tfDf6NRvU80Hvi/2NafunsjmkE2CL
B7KNUBGBjK43VjAYE6I6JbJoERwG7Rjn9c3lD1wYCkw/OVPWQIVDepzZxhGWkt1dGiapnyX1dWEr
3ash7rEn1ZOCEVlt9BuO2hi/aUL7I0XeT6700sJH6H4NcGSrTIjOhsBNn7iafds9iGGtUn6hR3SL
hgglTWUzjOEpJh16PfIifkf6rY2eGbpfSXvdbki1kUYqc2SN02WBdFDjlDPPTEAcSOF4La/z5UBO
/t9VFxKxUQ5qdE4MxxLe3BjyzhxX9qmFGam7NJDUjpLhDPHCEAogQXcsNWxsVnY+K9aYNkvdrK3r
eUKdCKVrFtjMpY+0blDbnR8qcV1Yh2qn4poIlbuJsoIsfGP2COEYihLZt6vmGdXmdZpzqHpQRhI0
lXuXNJR59cBfbQ5l4uUXLHWANpE7VSNLKy0WCIh498rtXygURze56PoNcSd7ZTovhYh1dH9LrDSx
HasOTMMS3+dqKl1UnmbiDqbqVHrQ8xffZqhTYe0wUj8a+ZZJN9tCXnTt7qUdHoTjZiZiP1OAOhK/
NCOfRD8zMvtXtSPRBhl02GMynzuqzusfuHJZt3xU1Y5Pk/MrmiBHue412mCzoDgeE5ikBLKR2TaD
YNDA7jJUNaxgDLIWH12YMUQbdXltGYYTcSuInRQGP93WRt0rRPIrbbX0eG3MFWfVq1nmzqkdrENG
iOWJsHA3uerWeOwLo1on0qHuWXK7dQTwByNqJJ5p1fgDYI3hynBe+AKdSpdOQzOA0+ciM2/tIqe4
q1xzD5zPypKycHzQeXRwbGLxlGPFhdsCNG9dpo5dFCaDlxnUQKlfne0jOTHcUu3fTUGNlcG19FXa
XoL6CKsrx849ZcX8hpPXM5tL5L/656vGrg6rU6FV9Aw1SXDNBASHeai8ORh59TGm6dohcukLtDle
NC08qqBWh80KHJjqRqpDq/LIN3uUEl33FdpEL4vcLlCn6ZyMmL6nTl37llv1G6sWB6uq/lx+yVKC
4i/W4dNNB5ajCcZXg/ANyEWub6o9CvvLxFO5b4BpBJPZKwOsfxfsT2+qcmuMY14jBp3292Uy3Dqz
eLz8FUuzUJvnI0BHc9SiQDGpFBBXdOek3ynqUEro1q96g46rq1iEIuYRoSJZfoBNs2n4dJTqNknX
XDEXPkGH1o1qKFmVxwqWJLA6GduEota+L70uNn07RdXh5e84j88vju860N/KJokSydA+iQTHafhI
oI6DRU+XH74wKXRwXTnkgkDCGp5m995E9RkqZPaFWnMKWHr6+e+fxk+IWxRQB5Nz6rJviRUf5glW
FxA/Xv7tS+2vTWhiJpOVxZhtJrh4T7YTzadahPSma2sUQaYgbV9+z0La0dRmdRUyC/VetYPipOHI
SPGffCu54RdTvQfx9yoIK7zgyL9tBRGaOc0MBnRxLqI9qtiyDYoG1W5I5yv3Vt1SPs0NWPYCLXIq
zxRyC9t3Nm+BoFzZuhduNbptPEKkA8lmVOzbTO1GcSNS5tuok+huJVxRSbyS+f56PjAdJpdCQWCV
Ll6Dcpt9OVt3eck+rulp2E/+2wdOlIVl6dQoKhzM9DGZu+QAMybA5Aass3ycxF4gcfZ6+WVfb+RM
x8Fl4AWjenJ0TzFql2MO5/XRuQmr+V2M9QGiBST9hiz1OiBVLr/w63HMdKC/kokhFXxg0P2wjECx
rKfA7slI7WM8fJtqVCVfftFSD2nTfg5RBg3MwxygzLz0E9H+gdfe23XPPr/z05KipBN2g0Iae0T1
LrRF1k/XWjOd+Hq5YjqMrclqHlMWzxAEGh+wpP6p4vEN6IOVENnXCDPCdCLbDJ5Q0xXtFERFauHu
z7s7SYvhZ9GZ3R2Hf/CN02fuhkWgJ7mwj4WPPcYdqi/UTQSXoE2U1vHWjqo1k9evJyzTiW0GMeN4
GmOwQmpUx1SGdB45SgR/tT0Hc8kk5T0dkNjZuHm5hs3+es1mrrbth8CXmKXJnBOf3+ISGZXGRvlV
6tlJviLLW3iDzmfrbYF3kCoNVFEdZcdeEm4gRm/bDyXKAPeXR+HCVNJJbUPjQjiTRQgWktJriltY
Ru6a5LZGhYXr/Hf5HQujUce0JUVl2ChVplAjzHeqkYEZyp8WXfNcX+h8ndLWSj424KKoQBhCPoC9
7xKQD0KKsOrcbVJTZq9NWPC3RI7UWdmxF5Y8R1sYBhHPqAkcEjhF8RskOzOQZDZzN/o0eSQ5MmMu
7B5w1Fk7Oi2NBW2xSKVdRKj3QFISUvYS3I+iegYWBqfytez30hdpZ4NR1LMFJ9oUcI2Rpp6RVNN7
MjegVCmjq7zQycQt+NvIV/Ki/km46lYWk4U1VodSRsKEm1AYKpQspifEFE7R1L5cN/C0G346gymS
uS3uYpN7GKbuSEPEeyy6sn8vdcr/LQEsZGOH+3dbYPep9kA8+JbzHrVX3b+ZXoUTzU2FonhbnIhw
HuoY6AhUoFrMOlxunb/XrP8/j4OK9u8OVE5Wkw4kKdDy032UxXcJgJpGVd2jcmpXEuMl6oGJmFCD
GEJ37PdG/dH03UrjLSw8umITyoeGtCKbg7AZ4oeMdXDKIQXfdTyJvYmgw9oC2bWVTz2P4q8+9dyF
nzZbBgsuKz0zmEAnoHsnGrtjlyKaYcgcRDGrcG472bYbU+FA0bgG3ZhJk6NGbkAxZwJGagRZ3hpz
eeHay/SaEeKArQZGOO5z3HgERiLIYK77XjJ43BRFMXquXYV7uybNts8zskmjia90+cJSqas7QxUC
NwiGSzC5985EvXR6pabrIZl2GtqfUbHGrlyYGXrhSGSU3dAXIA82g5CeSuCrQ1FP6tluHdRJvnIM
XHqLdtEoRwsuwB0uZbR+HMzfwBJ5NAXVbc13YOn52vJhI5ZKm6TC+dwG79NAOwG/ScGZKIw/l8fl
wtqnKzRjHgJ3FffOKYnUvSuQL+u77eVHL3S1rsPsUO5UiF6MARy85g97KJNHqLPMjeE0zvtstMUP
VBwPJ5vMkC9cfuVCe+mVIa2RIhuUEufUmIB/qFe3/VO1ygM1Z+UFC2uGff77p1lsheBYIJOCeNHI
WrhCwfqztRo/pMkuNUTmh2447S5/y1Lznb/x06t4XXeEQeIY5O5bNk/3NgreZzb5Aklz1Bv4OSCL
l9/0N3j+xdqki/FNLE2gZ2EYIzM7bYZ+mvwkVZMfh2O+c8Dm2DMgj1FzaESPQJkXgQ3n5htc4zMI
TtL+QAxLvk/AhoFWMUJLbM79VknmArthFzfNmLhbORjDfgBgwgc6IN3GRdy/Xf71CyNYV4K2JUNV
9oARjIT/c91W8EGO5co1fOHcaOtHEhg+OGLCDSlHgsTLIUoaEutopoVYGU9/NZxfNb22goAFAqO/
LFcBCAX8A+AOrCCtYT9m+QjWRwW8TQos4z1naQsReBVuolnczwPSKmKaJ8wlPmxdO7H2aT9x3+4N
w0PFXL3lA882Vp9E9xTExB9DHuL/gKvIliO75YfAen8vbYcdZxtFqSk/K7bKsvBbcsZfNdAzpAOY
IeFsgrIDKsvJLqDQhB8talDqzNlGbdM+opYeKsikqmC0GwuPglYKDgxAxS1K3fb4N9xv1IjPgbDO
PjRJDGQN512xZTGkS3Fu9sAANn3sERDmZhz2wUmDHFDm6ldoW+P3IjSn35WwQNiKQwNcEGr227HI
bN9kbbNGDV/qYm2JLfImJgqg2IAjhVHYZ85XAZTo2oKxNDq1E9q5HC7MjbIJGChJiBKxRN3UcZ49
XzX4dbUro+h1EY/2ycqiu8KVbzGgyitjc+Gn8/PC9GkBAjGtyYY4IoHh1N2upcjmmkolK6evpbMf
15ZSU8QWSBVOGTilvM0z89in3Skd62Pfp8Fsuwq2pbjCKGUCI+kc2tptNmALX7e6Mm1m59A4xTM4
vgGILyezVOWh6wDDA330jtgU0LLZuAVeiu2v6ydtMU94hao3NYqTUYCbp+z5aNRy5RCyMIJ1LS1g
lwkgSlQFHWhWiTX4rQ3UwHWReaB6/h0FXchSqKFQ7w32TnKL9PEII07g5Iqcg2zBi3JzuYWWvkLr
kDjswZ8NkYmBuVWHi174FhkrochzI3+xxup6WqMAuwkJEmzacwMI5884ohvwEnzYHl/547VFBKTA
3jEmE9OwdgC8kq9paOzVkK3UmyzNRG0R6Tq7qQTHzbelza4GCWqSye+rml1XeZo5VKhVa6tgDB96
eeey96R4v/zohfu8ruyUyCRAM6f6oGTmBqXv2wpoOk4PFHe7lLpbheGqrKfLL1sYPkxbTbJh4KzI
cYcHhcizUbo4JGBvTv9dfjpKHr4eQ0ybwFjEFbccFBOCRNPgK5J5P81moTYQUxv/nRnsz8DRtDbY
kSQqQNI6l+3A/u8oh6z67rI5DmhynKeZ7HMuv8+5S25bYVBA8AiqYkJQE4OkgHzDA3tZTMB188Ta
wkOrmzwbmMjKi2pa3tmlMd2UoRntR9SFfrhmTzbcyrKXzE6ine220S6BXHOXjlm0dYBDB8OxBlIU
UESwsXGbx2/hYe6D3TS9hIZRnaNgHzMM5l8pDB4Kv3FCloMfN85/6sJNbqYmMe9CUCR85iClqHpT
3vSMVbs2AoCvJWBK4XJY7jPYJn80JQUyDuBZAFCN9GB3KcTLqvll5eBPIL1O9pTMLfC55Hc2s9KT
Vlt6QNVlx74wvveCTY9DKaYdxcB5nonxFg41YIlGVvwpQSDzAYIqtxQBw3taJvjfuZrzIFQl9Is9
GrGNcCxWsTJ+UIlK5V5kCnTJEmgq1wW31A7NLRGxAh6xyrd9Zzq+nOPxuZfkOyR97lER0d4ykCsP
pmHnICv2xbEB9MKXqsNhLDGVD18z5VtV/jvmEtA3C7rbaBCoX4jmbNvSDvJoc1agJZUsh9KRFCdZ
ixIZm6JFZNYdWgXE1Kzc+1iVEoYULaA8VZu6uzyl1ANoE6az+ch8NskfDFUAG8pbBtL5KBnx+Vnc
KCvWHOKyVm9AvsN4ZKD8CFAzjHgqUu+MbkTSGuz2fDebWKAZzOOACcGB6x72fgnI0XV4P8jJ2o0N
SljmSuZ3AOG/d2JUR+CTildAqa1dOWbtU92N476qxVh5ON9PPzNgolqQiR3qOYz1WxzbMhDU5fw9
NcY/VIJzy8+kX3QNRNwQ3dOtLXA8TRwUoYZzM20H4OV3jMEgqXZ4C7adMYmHqO7TO7MaKkAiOYqb
OApM0RIx/1mxdsKCnYV5UBl8+MgT1AyVqcB5sGytQ5k273APhGi+KsMHNlqk2M80Hu8VGMqbqDo3
+NRhlAyyvRlRV7ozANHyHTNsfSQHnG9DArjfEOIG7/FUNdndOKfdQ+zk8mOM4NubwRkHtQA9aeEk
MAEOWCbOlqbtD5vXH8DsFH6al6FfdBDuhyNq3GDhZ+2lE4+Ob4SopilJG+OM2zM334Bbb710GD+F
F0+TeEoSBO99cDvluLHm4SmtebOzo7zZ9Jigm0o8V71l7N0mTHFgKHP56ESl2JmyrLC7JC95ZXaj
14EwmW0LF5sbhmwKiFQEFnnciIesHN9mYs/2xonb6H7OKw63ZAM3YeCfYP2HUgjKb5hbx5u2ZXkM
Qjy8m/3L6+XSaqndajpE7RjsAhwkkXvilVGL5AxB2pqvmYcsvUDbcEcmAGwHBgiHx/5HVsT7wiHA
eRVk5by29Hxtx1UwdelZYnCgWeF9UvDRvYdR8HCfcmu6blPXlbf5pOw6msc0AOZY/OrCaAZ6t1Pd
dUcSXXSbmJZTTzBtCGqWkW2YM7brEpEgZkGvfYW25/aFXQF7LTjIJsKrBWofh59Aq135AdqO6/LS
mWTO2Uki9hWHH0ncexV7u2qA6lrbuarlSJwsPDHR2sCRocNRlBiH/gCPiD+X33Fuhi+OnbrmlhbR
maiH4AHh8xjYMFY7tSqbPAVGs9fmIC/ZfWneXPUyXfcJMmAZOVzgg4A3P5Gyeg4RXfd7AFy3kTmC
LbbWLwtxKb0oZY6LfijSBpFVw7Y26eS8p4ZygShLTgQ0a5h7HTJzDW+z0IbsfCL+dAcdmrk3CR+c
U5SNfjl8ByBzU7jPQ91iWV3LQC5MdqpdPVy3MxkaCiYAqOoqrGlCPL79hZqkl6v6Rlcu4xzShUaL
GA8UPGIHbwcJLHmUPpcyn085QBgH0IfXqpEXFMBMlzK3No0liMRJwIUT7uGNQ3D+AQLXcArM0MRK
XC+VY/LNnRsQjmk77DHu3c3QNOPKWXxhhFB98ZzcmTVufxZC/XC7Z9I68JghCFNhX5fRY9GylQjF
wov0QhkSSZY3E3ZfEjqguPYFgpet+UON1aabI5R8829514Yrb1sYJnrlTImBH04UHgS1YcLPgGNf
NtwIAL/YqreXR8p5WH+xZBBtRUWkTxQuqnHB8rY2fSuPzrRWZ7dwCdZLZWg+pXFYoq0Aon9SBrll
hroJRfGWWvFKtvDryQry67+TNepGRBhhdg9OnlPuIhhw/VIFhy+KS8oM8FIHdXioo9xfbquvP8jS
xbuA6eEsFY7imClYjgCWbsb0kVfh1h7XqG5/n/X//WHpltKDysy5qDpxzOXUdV442MnPGkz1w2g3
9mPVZO1jLyTAgLyaHvMczky4c04EnAGG4zSQOuBLhiLDdQyYiyFr7JsCvkk+cErjSu7660EJiv6/
bQ54+QAn7IacYggyol4iRHYPW73j5TZeqBk39cUkimB7rAQw+OD+3UXJfRuS2Wtx1ylCvmMN7GJk
c7TIfEsaB+xxFJS7P8xqLYm39HHaQtJnCW7xFiBBqNn1Ekngj4H7FkDwl79uabyeX/tpc0FxbmLH
qLk/uSFUxWlchrsMRb0PZsVc6RELvFbE2IeVHXppvGpbWTQBl0xtLk+dsqDhG0PYX6hi4EdjglJk
qKm58llft5r1ty8/fdYEOChPpN2cYPyEUpOGlhvU5SSbXpTicLnlll6hjbrUBSG+hbcF0gLnvR+3
0wRZA1gSIAeQrWWpl16infHNjFpKWlFzEtR9xVXsKEOstgO3N5c/YqlDtNGlZAeuEGf1CQgRP8w7
T0rmU1yV3NfLL1j4AF013bQAiUPu1ZwwR+r5G2I+cLhZO4Yt/HpdMZ1PqLHsx6I5mU1/Xwt4Qlhl
FBSlRXdpHGUrbfT1DmvpgmneOPBBG8fhNMH+ICLviWX4+EcHWwfb3E6uu/KepaY6f+WnMevCD6AF
V3A4AWSrfBsi0cDIugz1tvUaFeI8z75Yy3VJ7Rg6CEOBBnwUNQHMDtTjLTxByxWp3NdPN3UlLcsj
UOYAhAXMGSukHcE7pqpiZ2W+LT1d21mHwXQN3B3yE0U0ZGPIxr0FOCVeWZkW5CCmLp9lTjeIaEjF
kTbT72aauGeOI8xBkp+9LH5AS73LsuFlmN3fqcHGq45Tpi6hBVE24xTeQSfHROgsiY4zTY+ttTZy
vx5Rpu6grOy4y2XH01PuKvt+gk73z8Dh3CRM4ay029Irzr31adAONDQUF1MbxPw/ONF4KgYG4OWa
tcPU9bMlSNIqpEYVsGxOATtzLK8iTXbf2BlZ6YClQaUt4hQ18GXTu1VQxOZ9DB8t+IeunAS/XpzQ
ov+2TDTkdoeqwyZwuyKYYFACALvn5tnGFGvVsgu/XldvZalhGNmIQkduSQu6GJiLDbNamc0LPauD
9oYepl+G6OvAHhFkA/MNhUcyrQDZkPHK8XXpFee/fxo8EWq/OsiwoEaaEthGJsfEsAMxlmsnt/Mu
9v/LnakLrWAuKdwBJKRAAFUXxiCFizsDOnX4az0U4+/IVX8iZ3gt0pXNTvyVOn/xRl0CTRuWz1mX
Q4QvEwtHJ7Nzn8ushktOV5L6oYftaICIZLnHv2lawEoqA2acpEd2wiIReAQd+XDMmva3LB3s0oM/
btYecqSnCi+CwyYSwiTNf5vcrpETgUIA/wnhd6VlwufKRHrs1CYjiveGvikOWZl2AXx5hC8yAKdE
kcFzZO7os2Uk4PTBnGQ+oaTJACG/Sjyez/3RgXvtHQ0ZO4452IklK9qdguoGBlh0L+uGP+ZZmPh5
T6Y3iuD6DlK94q5x0+4lixLnHQc6BF8rXrnyAGfw0c9sXm6ayZneRJqNm9a0ag+mIPc2i5+GAVIe
1aunFlY0/pDA+LoVcbzFZxq7qXJjT5aj48HkBqofqwkPaAXw9ae88IGuaHd1FM6eQlGLB1kmzOEy
Yu7An2S72QCN3OBGDPfB3N0giuYcDFHtCiVPcS/lU+L0/3FaVjAgUXedQUfPVO3gT3Ac8ecCjgks
fTXGCXKTpKn9EYWveyLj765NQpzuexwBQueY5eEElnEMR6PKlh5FrRYsn+xnUMRu4omlHo/L6aYh
4pbXGbDTmQO39N6BE1toHQfMrs1Am3wbd+Y3sJS+Gyl+RqH6fA8xDFJbcHczS3wgcklimzPb8GJb
pjvS1i/p/zg7s+VYca1bPxERIInuliY7p3svdzeEvRpaCSEBAj39GVnnpv7clXbEuqkd2xVFZoJQ
M+cY41vKX5Ns/8SqPyJq7MltPLEF9PU4zeUPbtYt2MgOksxXCcbXQlNoHY9N4QdJMSg3G5cC8pSm
2NhRCkgxOwSSoXlun9zawajwi6OggqYeCDV9DPLajE4G0KRPMNDn0ENkgFXunTr+5ZP6ngt0Zurl
RPepSzCCdSQT60cI7vHHdPZlia5btTGF3AHUXKSVoNj6NyYpYnM3rhHfmk48DpZNN5AvgebsxGAn
udNbDIrhLgpBbKP24LhNtBFtiZj2EA6mCUqarozfTdhe07ZHB053r6dJFhaV99rWb2Un281gqzbp
Kdg54YisU3jSkH1Ouhu+eC+ANTy7vDkA1Zf3EdV5E0PqySB+0UhL2/gdlMSUT2WmGxVkiFsK07Ee
Ntj4YeOhAWkMiCcRUNyg8TjTj3aJ/6BK++Yb9K+ATvjsbHAroUiCpFNdj2N/BIn1GuKfWyz1QYJz
9F6K5Wqe6YOu4yvoo38vqvskUVnuqRxk0gXjQzS4x441t4R1v5BS9gaOyxH3EJtDJtOwYj5SlBAp
PRXTYwzKX7IALowWW3H0Zf8R9OENtUGJPlT/Eww+bxcyjacXxWLHqWqTuSteoH2akt5CXOyewGNt
CHSNjNlbLcihaS3Q1YBNJrItecpkuCO1mxeTP+ZOST5dHjyqdgGKGLCQKbgBO+mINHLxkwOUkgeS
lxmELT8VXAebBjZ10Jnc66Z00AOqqErIQvFZnhskno2euHBUJurmTXYYSH3t/5PFTLMazrukq8Ms
nul75Zkn8HG36KttwOm4qt0QkVTwRQP845h9B+poHk9tg5E9gug9QcRXch+NN5OOuoFrKHrRzOlB
/hA0iZUPxCSLfyAt2+LNLZoPhP1X6IUC6D3PDebWHqO7bVGz8WLov2jjwRlLyhyul6veN6ejcUMw
InS7jYvyeQL9CcyN4PesyJ0B6TRjBS9z3aHfCIfA7RougMK1/EVyjaw0BNRbhDSm0oQ//Ir95N4k
Ml7EgFyVYbjxGPCMaxizzMzdr4KavQ8gVW4LdEpZ4O88K59GCKpSBW/UnYdWX25K97ZZzYfLQUGJ
QTtJxlZW4NJYJ/OK8DAyoP5C+Rg2DRLbfPScfYMmN6b7E5W7y1veTmi4g1rQNus1WKkyEdpBFpkF
2aKbx1fHUc9uMzyAgHcniXUSEcPo3vATRpbDOhU2wxM4uf7WDelPuazPJaBnGJVdiIjwKHP88b2B
9gEWVwYCJPA3SkWPI7QcSk/qqq70kbLpelnLh1b0xyhGiklhgjUL4MZj0/IiVorbIelh8KMpjUfv
DcChLkHLEMtU4z+tRfwuBvNehOOeFZBTjw6BqLwmb3UBeuyymndbejJHk1Kf6NDznqKODojRwQP2
t7RzTgMNzaxGYXpFd3a0+FG9H9z2CDgtg35Ig2oF6XWIb0ewBbHYtntpUfFxkaidrdThWJq7vJ9D
RDuWwuQogiFiXMqczL1GSxxcED8qD6sc34FRNsm01H+w4AhIvMzVHEuGaJvZTZcYGeDYoUj/epVT
kemRgXII1NV2WKartY3AHsLBEIttGvXVLTaAwSaMAHYukZ8GPM0fH9JSNa08Eyjo9ByAUAzytBD6
Cujlp2AFPcAu5ICF4SiUYgmn/etqbbUJ2ARUHMqheaD8fueuDmAzSHvMR2wcthVH0c5xmJuMC9bw
XokxtY7zOXbunGuNtilfmJ+wIZCgsizQTSLwckN99x6eGTfjvQqTWAT3hWhIolyVYUNUbvkIArkt
9Jhhoa7fmQWmuFFmAXLLf+xG0OeWgIMF3LengdHZ9mYx43SHMB125Yy4+5BKtLdN4GKO0HrXNPoG
TfYKw6JenpZ5vXYkFJfcD1RmJ/IHhfAHVp6I1rW8dk1/O1jgyaZ+3PvRiTYdjKDwFsGnoMGyJ74n
r/HvPYwFCspyGQbYEK06B0EDZlrPw9pM9LSJDSP3EtDW20Z6bU6MW6RgEfcvk+L/LGBlNswH0wPk
zjqo1kF3r5x4zsa1IngffgzjHw7QbDiA2SVGmyxYLeeguZ96nEFD7SWlKpwDxCzbQSOvhND+vZ2Q
HRQPeKQjySwqsB0tnoA6TVuoP8Zi/DVBoADU0I2QQz64y5ao0UNzYOhTE9JUTuMNkuzRIKhyXzZP
pTqivgGNqtm6jghSW4BsF9Gt8PoUpKpPcER3nfW2emzuqG6R2UByCan0Chl0oZzcIwZgP7Vt2Ji4
tEjtEL3CSnI0q3pvKZJ8RhhXohDRgAQwUN/FnIvlqkpVgOZ+aCNs4spr4oBxHJVp56gXmAg2aBTt
sEHJwBCD1Y5nfr3k0N6+1Sa459FPjSks9OpTgBlkwNJNoD65nsvpaIkP9UcBL+AU3PdNCzkulmWI
RJOZBT+mCVA83w2yoLFAiAJDJEt53co4Wx36DncK8qVrTbHL/F2VACr6AltU4l7VUMM6ND4IT2cD
xeqFWOd3hb0ux9KEVMdakjGDN+eR1MGmrPmODcWQMaiXEV02Xxm5Hpy2g52vsE9AvmdGQzo/iasR
myuf0vsGPuoEnk2sSBAGFw4HdIth+Z3rfsfmF1+9kNk9shnIuQq6sbFDthMnK1IBgDxE5pfv9WCB
+ZuhGbqNHOIwiwayXyZAoILBjbaT1t421g54NG31pygj6E0D8AD6GalqccOvpyYsN7432c1czLuA
IFXXzgPY2YXOKjsjJaCcDcT9ngMk9niKj5TdDxXOMJQTvBe9+Ghjs5/1wJK6ia4t8lINq9wEAcvA
o83eYcJ8D8wphDMLtCXUC7OCE6iU+tRba5X1Hu5IyeiA6QY3jDCknaw076G6UjFVoH2V9b1xV5iC
KO/SakQuZR1iEh6QD5YT3feZW40skbLHtgppDW9Rb/TTQNcwDcAZTLiS44cAKvbWdUn0iXHZ72WE
n2QHp9xXE7e3UOU1x8ah7rFuqmZbxpHGlGoHCqrISBFeucjyPq6wo114AJUOEvyhjQlkSXeeH/o5
ao4K5zQTY9WnAn2YPTCN8qOVS8wSokVzo71VbKaBdD50Dl59bDvXjnctQjLn3LjITf6mWHZBWYyT
2P89Wk8gMTtqxul9LBKeG0DK0irjP4I3bGUT6mfB+ncFoHOFdGFjgl0Q4GNByNO6QKK5g01KpLKv
a0AXqijnCmkLQCy2+KW6mo3IzYoXGr6MQiNo5xsN9qUPOP39XzUILwbjFdlAwxXM8z42GBhpEc6b
64wluqox73/9Oy6UOs4FygLGzaAyKDQpTG0Go8RWJAns49dX/+8ujnsuUEb0pdtg04JCSvE4wi/B
it9983BqeAjn4e8+gv7f+wS9lj+ZOBiuhJeNcgBD5M6pX1z+5DPvm2LcpXt0VowLT6+z23vxwaw8
1w4oR+o3l99IjS5d/KyTEoLXBR98EB/iuX6BZhuLCfHf6Np917f+J/DpP2o/57m/wi1AVY4GQGmV
Vk02tV65WyjrARaLFxTOwLoM73w3AljXqLq9xtFr3rcmNg8rA6sb+4EQx4KKO9ieABcWBZP4xTyc
elUIMawYAzeptPm7Tr57rswJEeppJrTtESsFCi0WZooj73hf9OzvJoZzRUltfMEhxyQHcCyTyXlm
5cfSf5dNduFpnvv+y5jDr9ysoG3r2WYevPPpGpS/Q07Y3008575/wACwygmBTEW1bL3evq8cSF4Q
JH8WnZq+mRX+Wx7unvv+TUNnv3cmfSXZ71LzrUJaEQTcCcBtqSjbNEDW8Or9+Ks3+DwAgHm8diDJ
xUw3p+s1LEo1eJbg0c7519c/Fbb/Y/yfJwCYoK7LskdQGcW+nA8MTwQsW2i3Cfkze96OG735+pMu
1L3Pff+RLcsaW5LhylKcuvsiqyC3/vrSF5aD6PSR/1oOSpgBkPreIfSuF3fzgG0LX3JUYV/t4t1/
/RGXvv3ZTAqIOwDLDLl6Wj379ZNZ/nx93QvvxLmF3+q5FEVQoRtAmxvI4Letbp6CaLn7+vIX1pjo
bAJdWwrCTl+oqy5EFaeFPd1mduhS7X2y8LtspEu/4awfXXpzPIY17s1CjsZ5hpJFTt/kYF+47ec+
fsEquGItLl1Vd17w+u3C6P3/TvB/jPxzA7GaBlNOw1rsW8chr07MvZw4sbNHdl+5LWWFfYUae+Dj
4UpwxzBeEtQ3xn0vBr5xDULLlBevN04MuHVa49B736p1hq10QXSMHzd3sLm6G8drx0wjnjmfgzJ8
89twuoEjk4PN7bjXVR81DwvykpJgpji1tcQciF+zjRqxk3dEd9vS0csYmVfI11e7xeRZIbAu7tJm
gIY+CCPkL7amCwliP5n3mwPH+hOi1hpOfF3jBDdCq16Pw63kkFGKCJzCtGshTczQxUFjNJjJneOp
9qlwowEpi6xf31mxBKiWRFOYlUgG3kOpFB4AFF4/Rs7aFL1h91OgrogZop83BV3C3y6xqKitiK5N
ySLkLg7HchcHytuQjvC9K6CAwcH5VJLUlgC71NsbU8UiR1VZPUZjPCE+AEGGVof9HiUyvZ0CZ7nB
aS/8ZCvoj4Mdp82AWk8eWaT9isAZsBmbURpx1rr+5QQon7SBaa/jRto3FkK3EDlClYkWtXscSVgA
akWhOU8qRfptP6nhrkJOWKaImKYsLMriplrrGDfYax7WDrUPaMvrIKlHhNeHYMS+64EH16Hfqffh
FBbpxWDaxjGo6qFv9KeNqvkniTu+JS2YrgMYFU9rHK9QyJcxjuzBAAfa6N+1VWVT3H++jWNDf1Rg
h+bKHQEA8Dm+mG9sidHkauplrSRT4k5hkS/OyTLSRDbVEUp8EfIEN4ODLzFEtfuDghGcmKEubgpR
gvzuOUGOGHRUPl0uXpsA+f1EgRdeYVBlyzrVN0tEVZ+h4zVvDRsVDnko5UczXbazRIDsYkJ3u47w
T47CWzO/6KckGona6SVGi4YGDBV1LBXVx+S68Wl1jV4lxJtJrXW09eMSu3GtAP2pm2fQX8jzIvCf
RWJ6WkjN71jRCFw+RLSVj0aaKh163QoO1CrCrmfVrDCxjl3qqFM12/HL4Sg9hROc4gtiYtBBYNFd
3E6fuAvjwXCFovXK6I4T6oChyJ1nn4zLbR+uEWDpokhCvMs/MAKrIyQ/cLIi14n3MMUYV2SEa8AB
NHq7LOD+o1wMQnRnyq502ZZXLJirfFR1lxQIckr0jLZURBTqP4iLzCeCllaDj3huUJ65WmD8HFDP
c+D/jSZUi2IQq4shhjsHAAhs7utmE8Ht+DLC93gzU1RcGg6XswYDGso/9FGCcsJGdwpgBon76ugG
2BbFYNlsl3btk9p6BhZmEd52LW26xFkkf/aq0nkMHQb9j4siRbfxaRTcmjlEeKaellfHHVUahore
LMqbD8g3Ru4zhhc4bOgbLCgVbdiEntXUoxgXaeyVnGVuUR2oNYzvUykTr7AcKJemRr6kP27XIVrz
aTXktqw4/0NFUaXgiPvIMMfvU2MQZYj6ExvSLlWOpF59i44OQYERe6PVEXIbSG/NUflUaSw8s4Vz
q8t5PNQbnI/CvC0iNw+dQabCCfz9Gvrjxi4uUq+W0tnSQdssNOh9LnZAkODoqk/SkDazhK9vGkv0
m4ma6cEF8TILNXi/sTsvd55p20Nt0BWoOu8FG/rxLoyBjSoclJwTJlZ012hZX0nUDxLAOIq0ICgp
WoVecNFFf1S7Rh9e3Y9JKL1qUwFfkIS0i7dkaXYmZlcMfbMrRZW9XTgNtqEP8HA1odeL/ka0rUCu
2cIvdHL1tWvSBOKlOrUzKnSGM+7MeKFBBE84ZrxfJbMlKjEwDEwhCY9TD0IDpFfR+sOytfuAcgbw
X+qihzIMaE3IUG/gZahh9lLDHkuR3mGLUooEOW7DkMDcFz3ERRv97qlv0gilyw+3b52t6ICv96nD
NiW1Yh8Kin6gUt62HTqbIirCfWoV8BAp07rZMUf2WRWjkeiHzEdUql/sDHfApaAdex3HudlMcvTf
JrQ/czmP84+2KopnMXv9vqhwGxrV0o0PU9BJ+95jzkEVevZhObTo2uy8mjYZMVhLB4LSpcWebbsY
j2dVJ9qkgSw/M6y2WA5Xk7StOBYu/m4r77ZpuNiVM2qKw1zRLaxVmKgQVZNUovyJPPsp48zIfNWK
YJKN6yvPRXPETpNJPGwU7vDeIHbURwWWdpI/ltManDpALyqqXokT1TumG74VY6WuPDzKRFHHg3XO
dr/Uys12dEsNRXr4azAn8nrXL6kE/fskth2OlcKXrBokQ65u6ycoPmMK7xcQ6avaeyA9+4kO7V0p
h92EDlHiW9lkEAjgv5mBd0TCDdlHJK63jusDotfPIg3Q1MvXnoicKK9PIjS4t9qdx7SaenTUp049
wNwQbFgJf+BKApOV7WKxHsQaL1I5ZVIE2yUm7nWgMCvUVG+DVVKgA9vH2GntDWIPnLzhcJ+RtkUF
FKsEMFHjq+HoE4wLDGYFWixg2neIeo6eyoLLPI7oRzzz56ZXWzawT7GUdYI5DCsvCEPYItjfIgyG
BMyzl2ZFb2muLJqwI3BwldVjztsw3ixYqtHYGT/bsfrlzwtHjipeNK8mJC8LsNCouQdo9ZE0cbhj
XbgvDbmOPIJVqC3w5nF8I+xnnnvlRjsUVuGwi3GH4piIFMIB5PwSdEWituySAIWvHx0MmoPTjcla
DjCOwocJxYO2KSqmfWIBvMGpX7+bcX0tlKTpiEUyD8Y4TJugvi2d4BXl4rdljl4QMffqBR7fFf4M
xyZfMQWutu4Tb3B/D4GusoAGT0WPWSzG1HsDuHr80QYExfcehfNwhoPHdHi52PAQBMVrW4F/yUo0
9Zgz4eMwS4HFibwWZfzP2HfhVg2jX+s01ThASY7qpL6NCasT0cxog4fxr5ViKGLGOXHdXUxYCNmC
uWyB3671VoSoo6BetEOIdODaT3zh39W8/o0MI5EgBAYG1wEsKGXljSTNlFGnmRHOF6GOsRIUj6q6
3+ONwCnCkd7Wa2u09LzqT7cWf6KmDNBc9LCozWhKTMqemgrhj8qIXSQDnjCL8Pu5e0RusQuFDRn2
/qlRQbx2yDHkPmCKKUCwnu2pWftQebrLDFqgaayn8aTe+D3YiKZVuWKn2yPhuJbQVtAlnpJZGpYt
qq1grpyfJXNN7k1oHjc1tixO1Q47zBfYCzfkj1/H9gDt9BtfSnfTLtKi6Ln0u1AUz9yNeBIamD0d
p/wBVn2YTqjQJQHcpylQ1VDZunBPzEHRZB50D6mHrWAwETcRAwQfUMxeI3J7glg+QlU4nkJ8nQHd
qRqmd4pmCI9GIPaWR0bDT0dFaLqFfp9PLjbJ0QoRigEvI1k6785DT/Ag0dNMuzoeEYrYBCly+VBT
6BcHxg376Vg+5Z7xEPnhywHb6/pPRxXkXkH5gewxHx8PyQuZbQMsEagPctVLHha8z5BO0SQQlbyh
xYegaERUoGa6zPmicYKATRjsKm/of1c1QFAO8mmPmIPNjmDh2EivQU+/IY/anwHKnix02WQ0v3tY
TWUC+BSIXz0uUPJOg2mtjgBATYni0K7AToAYUDW9RLW9aboSzJkBpbRhos4jD6v+0Tit86gjDPS6
YwXc1dFjyEh1E6KZCBHRWm8q7ext6ZNjcWq7tH29kSYqE6g8LUzXQbdB+R6/fXJ2p5D9RDf6c4BI
MOuG8RFQwyBnXnNvCYlO9bLrkmO7g7of2Zcnnkcxz89D53nJ0szv9byipz4ho6gbivgKur8m9dES
i5i8MT3K/n17axHHi2PXiOnfhy1IaDCO4oWjLlh8RlUYYB1A73IoG6yHOCmlrXZ+REQ8krbCgjPh
/ZuE6vNlEn4S8L7FP/Qntjnd3guX8GSa/pRS3yzI6k3Kwq1y11FiUyPSYkcBB0d4Tv+o+/ZqmRcw
G2Mm0gowAdQiIYZZlXOsATTPncZ9p2ijb6RablfdTrD2goziC7Rc48ErNxpbvWT2DKZbsTQptG2Q
Vo38WgE8vUG+7tVEabX3W3hBSh+BOUzzX7GVVTpiP58CWEMwK3piM5cFIL4x5hCj4GiXsp1TgWpw
NgvLMAVh2UfK6FHGgudLhMpMTK3ch0XRbrFG11m1BJhIbAFvYU1fHYuRXM4+fgAB0CwUiJALBmxf
QG6HXd20OA+z4mMpxJ0de0gDkK6/IXS9bZghqaPBMmNO5yQgkdd3ZPahXAtptCvHBguT8d81r6er
JgDYbZy8eStnfCE+IyakotRufM2HtONTtF3DZkw8hN9kjhO+ldVAU7/hr2O/xOg9I2eow1l1gqRn
u/gDnPoK4jxP4gCmeR+liBost6HwQHZBsAZkKgFs/B2kpG2MDkKFSbMVwCTWEmEekRnxjy4GZo2p
e9brt3BW+lb0U/3W1bzZ+oVgadX2/A41ixmZXX332M9swvw3ICqzhxCHDAtFTMVqs84L6u0qQ7af
od3bdsRMYCAWSz5Fa5wHqzqMrn7krcLc6ou3wq533RjZZJxm7CKw59iH7vxqbP+IlLs4N7Ny70Bv
VljQgcVQylFJ1XVLLnQDCJyQ8wOtoKaT2jlRINB47Qps+VqGugfTFmEiPfoOYB2ZN+jLQes2NdYt
7ObxsvEGgozQhZxJjlvq+XCYFutmXM16RZryl5iMycfT4xXF2F43UEQ8M4hP9xLnL5CMa5mbZoG0
rYOMp13HqxhWzszvxmeEGJAEroLh3jGyeXRNGKF97j6ucC1nhcTmm7ZAOdUqcmCeXRdYaBqV1Gs4
J5HEwihqy6Hgbz+bpXkLAJ5K9OiFP2Zl7pSaxlQuAMzjbXvmk4ceIUExoujQLewaEJXqkRV7s/ov
oOGh2FYhDtYNa75RTkSOnnGRNyXgXa/6UpSpQRpEv+si3wGYpzkJj2RdzOD0aDTVSxl5OGsy77Fe
RnqHpBx77ORCbhvXjNdB1WORxQlWDDifhhh07tiz6rBQGGkyYFGWH8h7q19dAFR2jZjFhluvvnGV
OkWg5mOzrR33JXQl3q9WTMcl6ijyzBGXFlEcW9bWMSnMY+1tXBJ5FIsuNo5v+yuPjB3AhbzfNEsL
Kl2EEI24MlDHwvCauzrqMijy1U0MfSnObd0pUH7tULVGv2TjOYiwmQKDmQ6biE2kTgubieJTz7wK
EdrQk3szuhSdfi1QA5AlFA6WNFcOF/RWj4XeKKi2DwUmiH3nFm6KY/JpLXbGbOZjuwsd0DjjwOIY
A7DDVbPK9sXp2gLvfi02QYVGfxEypFphzGfS76sd51Ru/fXUQ7fdvGVxhcJaA758EkVsBgSmowiB
aaesrV0JCCN0s0kPkObzEooadZjaHkETiW4stkZ5Kec2HRpdHQZh44doXOnB6foBx9uyf8H6Y1IY
ghbMBqqqPhbSebc9gwiliAcDuROpgV0XIQR8RgfJqDnZDbQe98htgIypDefh2opO3DMR95kgUfDg
YWN3rP2lTbwp8A02dn57Q8Cpw/9HLNU84Xi8+qX3u5nX/r5xULAKolOxZYHk1sdrmdewVWBiqp16
g9yT6K2oi3WLiRw5Ii2KVUxGFXZhVhxWWndQ/DZMIgpkHouM9fF3aL0LJeTzyMWS1ZzEBZFXDnSt
DeYn/I/4u6gg93/CFWvQzrRL5ZWtH9DNMyVHXe3vCuzBqfD+r9bDhGCcyp6uHfa3ktrUKTcInQ0+
GLDkX5fwL5TAz4HXfU/ckc1I/1x954B+9DVD+e/rS1+666e//+vLex18fXZ0hiuPHVfngbs3kfn1
9aUvfevT3/91aWs1ixcHOQWFbo62GF8i13n9+tIXWlbn2YbIKQ+RK8uiw1zVP0x58quSOz1MXTJF
ZNdDBs949Hcu1XOCdQRB/1p1KAAsqsRZEr0NRKr8JdLQPWdX+z73V4MT8KHB7mKda2S/DBkNXaiX
v9EYXHrCZ62ZtZ/7VVcE5mlRdAniofNwodcdtT+/fhYXrn+ewgU9rQuw8EQPGkeYkI6or9tUtvSb
sX+hsXeexDUQIuOVRAi2LiH3U77BaQu3MZ+BuDpECLb65nMu/Yyzt7h1S6zauvcP4HkkDJXj0xzs
d9/pSC79jNPf//UyoMFHm2Gl5DAUL5F5CJGGpN3Huv273uR5sEXXhFE51QvDzg4qymJod824vv3d
Az57j31v7cHZmMhhJEuiTADZOTK+wu9u/IVpgp21VRsLfVVrA0BbAn6LnsBD5LT519/80qXPhCmN
LkYjT24Z1F8fEQl99OR3z/PSpc+6quEE4wDKyOSAjE/oB7F8aur8+vprXxorZ2/sAmNLuHqwjmuo
jGXzpuubKPw10Y+/uvx5eI870a5kLsZKyN81w2nF+73GYNuz77RfF16l8/ieFo5YeJk8chAd2jcr
WJPBJ8gI37yoF/rZ9OxFpXGJbLRiYofYg+Eg6AYE0s1PPTCEpkB3b3VRWv76Rl14xufczDKSxcoi
zx5E8cFNgBPa3yGL3P+J8Alx5OBIzzu4XjFu2gr1wxhY+VtvBtSQ1wWORV//hAtD6TxlhHFPQdKM
aUfrn4rckBCbepzly2+mhgvP4jxWZFzZAvdwQQ5eNOYW9CvB3udFZmr6uX6bBnXpQ84euES0BRwo
yPGFOS3R5dOizZVDbdI0KHyT4hud2T9Y2v8QA5yHjGiKbCDFdLgHLhrmIzbTQ1UWy9HTcXeH7iS5
rzgSg4Ba0/VOINQsCwgCcaGcNd4G7FN264ZGJ0vleDtP9R58ZiK+Qmu4zVDpWY6+CJZHUXJzM+Lg
99vILoLRKTb8BqRDVOMLGchrKhHLTSKnyeQsZ5XiXITK/iLbaOcXzZSX48jwy4mPlqBA32ieZInj
Q033SpBq3niIbNzHHcMpEqX84pvt1qUncHrR/7V4ucg4hpOhgb0otNvA0g1SALdaQAnRSQTC0r9z
rv7Dxf7Xx7QaLANrPXnVyxsnoGjIom04//76TbjwMp/DNyOB4jFa7fIK+X9Jg76FVvKbZebCfEfO
lpk2LJF63TQD3B0PJ9OdgbVl/i5q7dLFzxaaUvQdJBr1cGWcF+Rkg9jNUab4u70bOVtpwoEpOAJh
tPWQv9f07TY8ybqdb275ha9+Tti0q43ltHb2YLHxjAqZmvlRme9WmX+CbP7jhT2P7Fk1Ap3ryEb7
GvrvLq0DlJ6drpQpD9Er89vx9LPE8jotq2sTjxfTr5r6NVYk+GJBgemv0ZeKMtmCgDapss+179Tf
LB0Xfrp7GoX/GsrlLOHD6Hv30ET0CljtxyouD4zwp68H84UX8hxFF3BhRAi3DiKZq+NcAfRo/foB
h9Au8Rb3t5bj372S5zQ6iFfbuKqYewBkfsp7PM28ip0DDK3fuO0v3aiz4b1OzSxa37EHWs1utiAH
Dt3LHo6gWPfbr2/Wf38EO59WmoU3xqIBcyAjPZLS21Edwcpmv7lF/z2xIILw7FHDmF4HCmfRGK6c
kqj7QP0lQuN8YgFoAMnhM4TVkYUlrhPozwRp4N6UzTci+kvf/ezus7iUKE670UFKlsdr/SvU4rt9
/T/M1v99P9n55BIR7fldjYt7YMKkISR2N37Z0oyuCFOwTfgxTEwdfeXDRFYGRarbAp6HgZGsgFNr
2xek2LVsOLWsFjf7eiz8936InU9J9Sy8YTg9rJNDwMUJcpXrR1nBTC7Id9k8F8bb+bzE9YlJIWl4
mAek6Xay7jJ35C/ald9UJP5bfcy8sw0RIsC1N6s6QrSUfRpMK7PeyJupqjeIGrgp59qkq1gfW9J+
s0xccKWw8yyxifiDpy0+EVXvYlPH84Z3eEKl/9qecn2DeH7S3XQNtc+tb5Ab3S5QCmDS//qhXbqh
p7//azINJrU6w//j7Dya3GS6KPyLqGoybJFQQpPHE7yhZhzIOfPrv0fvyuYbSVXeeDFVBgFNd3Pv
Oc9RQ+NQtgaV+bC0N2msgoGVx2vP7OsJVZNPL8gfp7Bbg3chbyhty/lRHa3HbLa+S1jkGtv6nsnl
NfbrufG3mCwQ9RVkKaTgBZu2coaxfTYTneiSysMQe61kcu5iFvsRSzInMRV4Vuw29R1Jm+qfcPbN
dSmr0Uvk5/0N4fDhlb0hJu9z43Exi8SVMOWsGwLvpHkMcU0U+bQtDUPVVwPBWN2eeNn+Nes6IFKF
XLe09BI/f1Onob2PC6O/CeiSeTzi+LEgDXFbZO2Ei3MWL3Oni98Rz+AZ1EX6QjuHwhuzgZI7uhza
L5KOMGvbdiJ5yC27WZGpntwWpkarPgyK91Ex2871y0LbgiHPbzr/WdI+dKU4ln3u9oW9jsbvWabR
ZpkP2hzvZYrhKj53MkZWefqtNSU8/ZTZ+19jUDHeD7Utr/AfO/XEB3+t3lglp6PnSPsrJxIkt2on
sH/YqrpOujezJuRkjNhUae586uMo7UtZxdM2SLSnoCx+YFtjK/pJPR2w6p0f7/3+XZlBxVJOALvh
6dbvRM92IsX3pcIIr2Q3HJDlKD/IG3SNU1JNa6HKiPmss+q9jTkTxAFCqc6ApNVad8rwLlTJ6xV5
NZvhvg5s1wzrb406bU0wmoai7rOaknKMH1QaHCwMz6RpPVnma54IhypkOL7FaXmD6mwTZdamDSmc
50P5RAwKXCXADmqRbfrk3Yx9eqPvlp0e9AktTpfOP+ZCfTBnbPzjsEtLndzi9N6ulMdW6+INoapu
Po+brn9BqLOWOhKBI4jZVU/OlYi3GuwmIOMpnS0ZT6gp3dIWqqCpQDd2WtoPVjy7xXiTaB8BaiGh
oEotd+ALFbSGSUjpQYI8dFtP8OzH+44P6tp4F3ZFlxBJL7+8H2lEwokiv347VrZjVeZ+xpyZdNoq
Pd2iZGPO4XpInooRy2NoO5M0HysTa2WvoJEK1ugEV4Xhb0oCbXq87eEQbSODr7Uah2yXI9SJJLee
DrX6O1IFVbmXqvwo42M5Bqs2ZN8J8exOSZA4yDcTtCpHfkV86gjhRLeUUbWDciPvSvWFVqjOT4Y8
YEmrHqmm/FMe4t+oKTxMqQWh8r7E7rdY65LqpAfA9yLZhpErVa5QX/PZUfSV/1JHt3rslv6uugvz
rVweR/tAJ6h8NkBLPEaxV5fI7VYcnsuTFcfca9XtGK/NcFVKT214MKptjCwN9/gTgJYxf5i0dg0a
CZVMUd3myqoaHvBMldhONeF2dOp9ke5n6PXNi/lq2tKOFyXKkzW1yo22JZftBdFtoKHxQCkhv3X8
G+p34T3OWct+UcbddNC1ddzpTq2vUu11+i0F45toxu8thR8o+RSWqnGvRjQITZnxmB1y6SFCVzqN
8C5p8eotb+TGRJck5y+CTfh849/JaNHmnOZtErvAZLeA6vP3hjBIEPnyj7BCmqTv1MxcqwZ6/MLE
GP7ezIekcjJznxWPJiICGsdSuKaZznSCcHqki23d5uK+G/dV8CTy46xtbLNcpcqzr94q9V00PJnZ
rivuWitys3IFdaBJb1tILQ0bum2avY3psYgRbEYP8+xmo+Iw4mLpjvEUjivbdkD2TxE278280+wV
ke8ViQQo/ye3fSRsPC2O9rBO8TlvYgG6o0Nv+tn3W5mL/BmXa/VJ19hh7cRHOO9q2c0xdREki5Xb
0T7q3z5TYr2WIsQWgBFubfMnvy0ZN1ML2+W+7Q7CeAuk205gb3tAwpgh33wJLTfvj3V3bInbCjYx
ZINmLxmvxkm4h85PezTEytdu5t7CMnlTd7ti3g9hDTv6Ppjdvjyc7OGh6Zi8+KzsOiFeWeVqEWZ3
J39WkR4ThhGjxs3TbUGX2ES4ju8B8xBgHEsdV73hzhI2AGWdSK6ZDTwrsCKriM5+OL2W8fcKcAFf
nL5ZHszkpA2Bn2Ekd6VAWynUXZj1jiibVe7zemfelP2S6uei/GhQT7f+YzqqHPuXyG7C7qcYUQeF
EbsOdWVn1Fd6KA6Ebqbmazmk26TnzY89Ofw1FIJ+dr3ulfdR3eUkhWTKq+q37kBTRNS6EwfTqs7a
tTXc6/PkWOE3mAoreUbqUa2t8iZHBZXK30zrpaVW0ecVqRWPAzooX3up85eo2rdiG+gGDpBxpRe3
NQG6Ve8DqC35ZZDYpzsNakMM1oHsGCelaGUgRU3jybGlzzTYS+lPM/RkbAECICmMmDwpaWiHqwCp
FtYmzAlgOKxdoRNdyg/XpCMGYYFBeJ4JkwgHt67btdE9mv0xg4CXdA1b0GhNL57cB5RI7aoY73KR
rifeQlv6MGo8Nn648fOt2jJMs02F8s8IYC3Fj+mUrIt0Rx0CIRPsFfAnepi7+ckwg6WuxzQ8ihsZ
SF0tq48q4BKrvR9DMMaRJlZhXK6MCXaVv80hVEd6cJgNHvM8wcfRqm1jP2lEq0xKsdLMJ7IbVnUl
vLRRtm3QP7SGsarGHv1TcjT74aZg2VMyqBR6s2p1e4vtTnXqWNkRueSQN/1kYOVcmXHwmPrTWmp+
mxMKvqxf54TPoK8ymETUmbRuiKiwo7dGp7nse7gloVOLt1lU+4khjJR4VYjv5O4w6H/D3wrTYCvo
3VdoafoH3f6MS8npsMB3oI466Vs7WMiCA7eVY/5jwqRrwtx6ECxNgUAOnR3VIvfUTN+NBpEP5CP8
FjJaBHTFXfOChUcXOjSS/mUepQdf89PVWN6lqOMxvAbMb1gB6uw+Zp/E7kFh5hrzY4GUs5bXvvWC
8pZC3KStEtnVrGmr6ZbT2qo4AUn2WszmCoBu/47YrUfpjQi5nZ5EXCLp0gjbbU1FWzGcjilGlrnp
tj6xnHz7PZgImfNau6GaUThJVj7Y6bsIUYPJKgWZ37qkeGrAYpSXqyC5iWA/6Rgv/FtUXTpITyW5
Vzl/iVAKbLjjG2ieS2vTm9UhKftbxU/fayN84F6D43m155PigverQlGktG4wt97Utz+Tpnzr2npN
wIOj1eTJKfYmIAuzFggmxa8iD74lItmNpuVmp+Tgvv3dZm9RqMsrutu3OKVWfW94pY53DENHK+W3
0C9uiHz5VPtpj8arYWdjuojMbiS/X0tx86g3zSZDeGmFKoGe/TZnoo6b4g5c6U5q042hlvtWzhLk
SdJ+aKRVauY7oTOPddGuhyfjhGp23xjE7OWh8YNoEdVNrfnd1jTia3Ljd6CbzFxdr5CAyLOT0znf
lIb5Q2RtuB2FpG8I49Ec1lPhWPPU3c6azEc4++HkyRyrT99mvtCwQzF62G7poyva+TMWbAFSf2Wi
3+4hAUmS/hqxzURnW4IOgwziGAb4BaXZdYG2HYL6CYkuuZJsEvguCJvpIQZrRETZrTYDTkBSywIm
+6jm5P4+Vc2fhl3ztvtlsI5yPPApNzkofXtlaGKfNgBKmFoLJLYuyCrWKimT3ASN5QqrAjiY2hg2
0tj+1lhsEl1LICEVuwj/4CqB3qQCn9kXQvo1DoGyEgnUliDS/ZUIktILuYy1KHTNzZpGXTeJ9CLk
nC/bDv67r6J8NGzeulRs2tp+AOX1LRnmo1kYbyGbzbk24/WATBaO1Q8RztsMJ5FhFc/AST19QhCZ
8TGM9h1rDMkNjhazfiPiSVeF2j/apWySd+T3W9Uw1Rtel5cCiIpbVtl4KGQVoAkxNoiFmm91jYg/
KdIOYQ473sBI/besVxWHSG1cB0lvOsnY/1Dl4HYcG5phycAuqEbPr4+oics+bNDKcZVWnPFJEHcJ
E3DjjZm8jzV2OOCuQqea9CMsozuKNztVNVi+MsyXU69tJu71OjDHD3sSIIaKn741uzGTcFVhg7dT
b8ybW4BUazM2MLKZKzXEnKiCzwGTKKPEr5pNNFSrLO+LfYjJITarh4k5r1f8TaenJN2Mu7FLpV2Q
jdLaLLOtFvT2agbN91QZ9aNd+TeFEf6aAHxUIJrmgtXAqAmMK1vE8O0cH1QzZGrQBPWs4bQz8st9
UkXVqpnBF0c143Cu4hJYj3HMOuoYMlL7gihcwhPwNtVclzn9CLtwm4btfTPXL6p2QmmzKVd7cqpF
/qjW/gby4+9KYnSBpNtVzdTtbKkPj5CHQgTfk57uaj2x1h3RbXttzsxXnfd5B4/QOtZjXW5hilr7
ts4CLx5LPhpbI0O1D66tfsBP0XQu4urQk1JLO5SWzY9BpvYOQCZ4TgahfqssiZ0LSUeB7NAUMDZt
qiGyq4ME9JMWyhsVHNANRhb0yUWVMYnnofQ5jnb5Q5Km4iYwtPZWbwV5mUPcsQtI+3Uo6cPHBHPP
9fVIWZlyTIpR1UQ3UaWIXZU243tY6+kdC/18b9nZSSGmNLdKFxS3lW2ZT2nfBI9jMvrZB+SsMuaL
bSSkqCgN5fVyIejrcqVqn6oqf1RpRgLUsR6WwguVuT22dhTfqCGhn5eP/nUZQ11Sd9FftlpsWYz1
SF/15psffw5sOnDHIV5mYRjkdS/HV072dU1LtRcFpzkLWpvVigDvVnVK5bakUoP+8UrFTDl3+EWd
CVpo1gJXaj1t62+j3fhUHNq7ge/JeE0pdkVG5ErZTEdjw0A9VHdil2+7neEa7uVbee70iwoUCHfd
NNl9eXb4AWixxQVhXQO/fF3dUpeo1n5Mc3BgEHJyu+JbMVqpckzTavQfqx6E4Wmvcvkizo22RXNM
V4RW6FUqPD0GFx4Y93ph7y8f+uv7o8nLQ/fwtlOSrzxpRtRXPQZwbNrqSkvl6xukLdHtgQxdEEVf
68FBuiuDlEZ0sMZSdcdG9z5tzKfL1/BfufmL+v6S4u5nYzsVGK29jCyTHYhP9TNHk+5QdVM3Jhbi
b7Kim64ZVPNJ2kZi4K5MG3twIIWZz6ko7Y8ggq4LpjBnRp7G2IaSxpKVr/rJEtdQ/F/fDnUJBIGB
50dTAN4i1PnaDD5bvi/NvF3DHsFjlf3biF8SQURnZVIJkuhgSvMdG5DYQdF+T0v/nygI2hJmH46Z
lYrCarxEB3hrdKe6gJzsLj/Kr2c+8rD/nleZrWcrmICBBwPWScxM3pzUR0WUTzJ5LoDWcNJR6AoC
/Z9mP8yxf5+QjXFX4h/iatKaOgFOWPl7O/xbiARL/d9HnwhlTw297g6+abuVH1REiJnbCl7rlZnh
TBV/2X6NrZxmcwvGLyoaxctZFakU5bHxzTTy4jfUn2R7+cGcmSeW7Vc4+YFkRiGY81HP2aZIT5Gk
HgpQcf92/EXlHk4BGw8MUh7g/G0xtStfvCZmduU2fT2BEiT793NoFUNoWV8UXi3plJnM/r3pkn+i
FKnLzAKznk1i2Flhwql9At5wrEp4xXwmXr4xXz9h1T4Jj//YadSAG6RJ2PKhSaZuZc0VLsjYvm/k
4qlXrqZUnzvLacr64yyR1WS81EPh0a/x8IHsm8n6qejjh5zpj5cv5OsRpC7hQb7fEP8Kq9ErrZ+S
1TlTU/IuT6t/O/rpwv64gERtSpGR7uuNbNczdvtOm4/fCtO/8hhOt/v/lxh1CQyCAjCpVqGSdO3j
nLU3PVQi03w+UTVaPsrz7sp5zq0Rixmjyvo8M1h4YDp/9wN1nyc3U8VWaXoA8Hxlzf+v7/3VxSz2
ZNNo9L0lJzhXjPIZarrv8P7pN3IVqL9sSSSvs7DrO9nne3fq7MrtYnKHDbuyV0OqjAeAg2JTaUV3
L8wE9a0xUsklcNd40LSZbykqD68gEP+tU6kuqUSmZdZZ3gzyQa+bZxgUePGmTViaoFSuKQTODH9r
MftMMd7ESjD7SBJmMlk6Jlr3FOvSd0WqPi4P0HOnWExBSawZogC+41UdJPcIX2HZKETOmHBRw2tR
T/9t2754sktEkT8m0STGtvWioXsFN0tzx2w+piL6TJAZVED25SS/k9tgGwpxjdN25t1Y5lRYeqrJ
fmVAFo/1j5jUwpwOWVYCEWjV7Ejn8zMrjStbyq9nctVcTFSASAMYSE3LWpd/E+ap09v+W3dfXeZV
JLJQGsgoHcemuqNNwVsb6tBJqPdfHgPnbtRis9EFtkC3WSO9FzdVdh8aSDNNzG/AOWBa9+V4ZTI8
d5MWk0g8l35LYOmpmKTfaLl2mPxrivAz85O5mDqSuKQOXRLHOcfQYXswKntRBP6r0UTFpjHzGXtw
ec0w8vVuUDWVvyd1S0nnGEui8OzCEk+N3+TSKTba6FeRLg/7WljTE41uaAnVOOBxomB/LefoP2XT
V2/SYkpoTd0PdWqOB2ryD3Nkxm8ZgFs3ChOsgHJWrhVwy+Ruy2W0M2Oaq3k/pZsu1mPIBiC2VH0a
ty17ActB5q562pwC8VYDyvIhcv09yH/LA4defHSBpB0VGanm5VF2ZqZZGnk0AbpVTwZEKgrQlPTn
yYUspLtm+nn5+GdGl7GYyVQ/VHrKd/NBz/z+AJt8AAQAu/jy0c+8I0vsLDbrLpNH2zikirZpaDf6
ymuiPap8uNtUJUI5uPKSnNmPLLGzKbZ8GeetepCrgS57AXlFgA3DRq2ru8vXcuZJLKluxezXOXyZ
lh3Va4ZSRLF0eFKACCgM/tMZllZFNPs5373G7OlALBIQXJiJtSdWAXYMYB3+7SSnR/XH3kof/VQy
q0YcIs2X11UaU9/TcQvMOvbjUBbylbn9zO1a2heDUs2KNhjEAe7pmmTzvR1Hu6jBgayr95cv5Yx+
TF0aGHO+5iH3d/Ihz/rHtsif4XO5kyFLu24040c1AqDXFGW7SfseMHukKvfqbFrrggzFf/tgMBar
AIlsVPe7QD5og//TROUFN0OibCw2l6/xzBRtLGb/geppIQUEfcitvMrrZ4Ojq0CwI/oQcd/841Us
FoKUoje7+FB4SklCvL5TwtwRxhU16Jl3c+l0nGczKTsEsocoARRiR1nr6mWduKZkXZtnzpxCX2wk
imBqVDa94yEt4Q6UK0tCQxQUV16ZM5JwVT+N8T/eGV8hlqar5MmTIgAfpwZR/hop1vyRqeSwrJvc
qj6LwR5JHuqgha40NZZIc6KhBdJA1c27IjGVX4kiay7KMvnV6hpwcdEsrrlMzl3/YhTWtaqPZZlp
h4DWJG2v9JU2ynYcJ/fyKDx3/MUozKE1JkNFnFSiqa9KO0SOiPIb1ZRfLh//zGShL8YfS2wnCdHH
Xl7eEQixnVgY2Fq7lh9cuYJzK5Hy9yOkH9xYZmREXq5Unqgm0FCm74w9soiZRIJJi90cesiVs/0n
yv1iw6EvNhxAJX2/VBT5MAzxfhhMNycKRdc/WKRW6USiUnaXWszrPUE7M9Im+u6j8hKOe63uH+Oh
cir1uySUK6/3udu7WORRbFgK0uHxEMt9swlF1O4q2VDd4NRMTyzQDpcf45lhop22fn+8J6TlxFI4
4WyL22iL9cFRgMxZknRlkT8zFy49u0T/1GNsaOpB758k45dBsFQ5fU9mmZCgf4tgVLXFTAKtrSrT
gZ7jEMN7hkUTwIDpFW2AX1hYV4bHlxeCnXDxPIzQbkIQb71XRLA2pUr6QJmCVMc/yqGxHotrr9WX
mztZX8rSDSHZJ7ijzfbr3jJffJhWlx+0fHox/298c+TFLsJMVHBRag+bnRnuJyXvKVglv5r3CAXd
bfIOctbHT/R5+WznLmPxTIq2m3Kl5GR2+T7GT63+evm4X74WXMTp738M18HXhKwXaYsFn7h5lDTA
RKvxNRXXps0vP3k4wek9+eMEVhFLcaeoqUdX7m7Q2/dUDX7XISQ/+qrrIEj2TSXdFKn/cPmCzt2o
xTRtR76PlANxQCfflfI3X0xXnveXLzYXspifBVilwS4YsOD8kh2uJgKv9LHb+1X96/JPP/csFvNz
NaQ13Fcr8TKMXT3hgzSuxua3bqH/17PwWkTwuTu0mJd9nIDCMsbCa7PYnSp9l+n20+UrOHePFi91
KdtVrMjcfEG43Bad9UjLPq103ZntDkX25bOAdfr61ROLS8jo8cuJBmrKL2t6+WXgH1W/Dp/aEd/E
PASzl9Oh37d6kL2gZNNeiHVqPq0UjvaaTKYSkjTJWy3bvKC78VULCCY2mWNVtYNbkeuwRpyGY29q
LK+zE0E0TYiIDO9Jj4TVt459W8MxG4OmvDei1nLjtqp+xPLUIz8V/bAffbSowqyJNRDSeES0JR1z
Irc3QVIE9/JYtw+kGpr3JxH+93yckx5wrGkmzihLGKjaYnoPC7u+b+EluU1VDC+hIqOYn+rCei1i
EJQ41MR2noe6cqQmrHfBEODQHhEPQBJTxtsqLMtdOBbjB1zJ7qmJQ9vLRRXeTzEE5SGbR2fU9Ngj
PDu/89G6O7lOSCZxwshAlNpfBVU/NiuRq6ZTdgmiUVAC26zSo1U41R95UDYPUT7ILmik8gNKN52g
WO02DRQkN1VaJINFYt9bZSt5o1W1CB4bbd/1aglhy0KEKeRkM7az9hpCr/2w7dxCQ1+bBGMGwJqK
0t80fRQTJunXG7Qjp9SosFjLFkKkIEKqZ0j18Iw9sVwVZMSslFjjeQ6KHbuDMk9kmhGgg9pOR89U
pk+izLLVpAt0mISycGIp3ncxYlC/qOtVn8GtDH25cHub7yMMHcrG9EcL3RZ63lRCDqOK/o0wMjhM
hJ+tSasjOjM0mnuBBe4Qj2F8B1TVdq0gRUsKBHINKvf7AHzsjmzJBmRlof606iJ9axO/+lmKoXLL
dOpUJ7O79Mre4Mzbt2wKTUPd+0FS9V7THpFLkY/ROtBTr7x1X08b2rItpIaKVYPi7b2p/QH43xpf
Lr/NX/9qbdkPalJTnYgASj3wkcEulCK+yKVQfA4d/JN//O3L1bMGJaag2yBD6b2DayLP/pV7/p8f
//93AeRp/r2+qVOCRqmnJNK486be9/vIKw6qZww3mAqzb9a6WhsOcXD7/nZ6Gr/137RP0KHlr+BO
2vvuy5Wb+PUqqy0FNoNPcx8Ma+uZ8VGJf4lCgV/8FMAt9YGwyuINMvmVe3nueS0WWJklGweI0Xtj
RSynFDtmif4XVf3l4fCfL+yrG7pYZ2NSzE00LtxQtSP5SrbE20gJ7XbKNQNaIE4L4lLVdcU3pZuG
1YRs1ZfWeYfc26Bo+m2EXbeVAThesQR+vVHVbOXvB9ylut0Hstp6FjL0unjIQeQXhApE6TPc0ivD
6NxJFgvaoOg4OmW6AE1ocFM/M9I7aAo4Q/TJK3ft1p6W4a9u7WJ5bstAwX4lNV6PyGef02bH3GTM
q5gqylaeO2kjTxhz+EYXt3M32+sm6tT15ed65gqXWpG47+vWJ8zZg8R6K2fNickqWeiG0UcbcnDI
cNlcPtOZiWqpF7ECa5qCmGmwRxnu5xhKhl+Xj3zuGk5//2MvW4T1RLg704haJOONKacJZM2IeEET
Z0zCAHVB7qQfl0925j1bZscQ5Rn1nXkSEBhj9BCQoukFMFY9sJbWlXLuues5nfqP68nivJ0qHynb
lBvEbc9aeGM3tXRXkVO0MRCKOkqYXfOBnnssp7//cbJBxf1XlTbBf3x8HxF3S7uRcIcrY/vc3VrM
GkkKjyDv6x4SrnmPRZOvGKNiEw0U+98ex2IamCyCBujAYxhXHloV/+KbpD5dPvS5x7B4+UO1yntk
5FTV8RkF8e+2/z2UD6pCDVW91hw4d/cXr35F8JBuiIQFYkqbVVfX2T5QovDKFZy5+8subS2pVhSo
cutVRr62MMdgTXXYVV2ZHc+sbst+bEpS5zw0/PgaOwyFZYTdcbQ3DLwjpKOB1W1MEkGr+zTHJXf5
mXxZK5O1ZVtWqurKlMaw98BYVE43uFjHZje6A6h9+QRnHsiyNytX9VCi6m29Mjvlx0KYjH9ePvK5
n754q3mXM3aCzH90xL2sn7ZRVO3IHUOD3Zv6OhbGoRrGK2W1c09++VaHM7YAibGbK8W6mh7K0VxJ
167k3F5g2Zyt8awRXa13XuCT4ppJ3UCRwm6pHTbNnv13vzKrmFSWKCCOhN3+nVA7wL+2qNYg+3tX
WIX+XNladmUgft1tYVgsZgGT1Ey+LFGX6l2WO6E5H4qMJAO2QE5bxT/HyN4Uto0HMduEqbbtTXJd
rUZqrpz/3N1ezBSKokxaBGPbU6wnQ7od4NZPD5dHzblDLyaIyDD01E4Z8BSYqmFfTJvGuiKw/Lqu
gZ3j75nfIARk8oFRe2NX8+Fdk1T5o8J/Yoz9+vKPP/MyLZtgnTB1NbJK+5DV92WdrYPuWpnyzG1Z
9rYUBp6pk3B9MMiQcMBHu/QxPufGuLIEn3lZl72tphURQTGnr6ou6FZDHGsEWkWUybV7iDq0u43h
ozSl35fv09fCYllb0j3jJGgmpWUXBjRRWxPA3d2ClS/dXknyg0I54djgE9pmJrk0YkJtMygnv7uA
PM2XMUxs1RheE2sW3siCvm31Vrkbg2y6cjfOjZTF61V1fYWkKO69tNe7I9gtV8q11CUvocf7d62L
feaea6ez/7ETqS3yxKROar2eoC43LdfmDZE/bb4u4ivv6ZnxuGRGthYyiEA6qZbk5jYiPSYUtnv5
EZ758UsxhGrwrSkEGx0zfKxOuQlysu74HFGDOwtnbI6/5PKJzlzDUhXRKELM9chd0tJDPayNa5Ku
r4UosrYURGjtJAOv5sDdqnGxED0GXv+MR26dbsJN7xjrYVPs7UPzrB0tr97mq2uFz/+4QV98/ywV
EplCdDNOndYLj+odcIu9vik3fKiTYX8b3ZQe1sF9cD8c6cG5ihcefNd+Lq5oAWTlzOBeNmgTvrSY
X0Mq4WEl1NXon5JQ4Fw6cdJ3vaPKsvUcAnm/VwDPN05PitToFJku3cbGUL3Z/YwveU7i6U4md+OY
FZFJGLQhKURIAYLAnlhKE+ABJTsM9HDwhQzERiiZ5P9EXDRg4msVQoYyHIYRsHDsxND1Uwy2EQTJ
dWba4L0AjrizLNt87FrNIa9scZvJvrUKNSm/H83GJJQqJJyPKLO3yQqJJCel6D7Q8DzrRNJs4qAH
lDDZ4YMgrtptglqDfWH51q7WRulbXrbdvjKIn6kSooUlK03vDDkPf6OyhF1yQjdukXjBep+S6LlR
CwxCs2iTn3adk9Us1+HeAjplOHWjD/eJrkofPo6Ho1L1ZMLrmDFYItsXuKcEPFtG/DPKNQmoR95/
60a9v6VQFwDA1gxnUgcbmlmVPFkN4SYJ5lNiiIL2kPRTkK1LA/euSXrMTrY0e0ceTHuUSFkpXbKy
/G2KtfSRpBTfVarCuOu4bTeCBQJeeqg8aoNee2o3CQAbY5S+TeDrHapEyaZWZAk7aip5YSZgWaet
4olRwWo9SvY+kiR5VWU6nI68xd08SwWx63NW+69hR5a7U2EE3PlTOJYOhWP0VaU1jSjwi+EGJnkC
ycU6mQLTNPXUpnr1Y2rAZdnanwIHKTiOFDtA0c/9OpgHadhcnie+7vPKmnaaQP6YTit+m17bWeyp
snqKyKDAnqwZXPyUyAjyp0boVE6GFhWA24tZRzFgH9q6qp25RUbUxcRumMFnJBK5cex8em400v+6
FLM17Mvxyob+zHS21C+YoKztEGqtZ4J0U5o3oksuX/+ZHYJ++vsfl68H9ETroVAPFelOUAGSzyYi
CSQCd/lvJ1jc30KNcn+AiHPQbKqkca4Rj9HM8aRC0lSz7b+dRP37KvCDznk4F60X1w9R9ARay5GK
x8vHPvN9qy9W9ZD7YuohA0QhBwGKu8JuIsikXawkREJmV8bhf7qCr2b3xeY4lMwxKmqe8NA2ZMhC
MDyWPvbbknkR7EkFr0GVqVt2hFsdoi5XHmcApG9NLI/rSatj4JIVqEZCr05BiaTbNLpKg9LPwDOU
2S6ZhbSasL9s5EoCw51NxXMYadKWSJVoD77H3JTYDrZ9bcNomCEOwDdq3M6OgPtoJ2dolwNNGRJl
r/R+DNUizW8iLWofGj7XvNInxM9HhE72xxjcqmaln6QKFkSHfrg19UbaEBNlEJM6CHeoimqnCEvQ
g1FxkOdjspbttrryrnw5pBVlqVZSmK9zEWAGVXXo9QFN56zbCGb7y+Ph3OEXDyqbbGIxzEZ4lfgu
Nx5JOmN/xW1wxgmADebvcTxUiSylGj+7O2jb8pgAFWkc/WjuslXg5jvlLtn7d2R61bfFZrzJ7ror
y/uXY1xRlpsaOwdyBswi95CjJ+M6Ymlbd6Kc3ZDUlnt5UFRXSUiVu/KEvpzNON1pd/jHpGMlhgVD
I8y9oak+hjD/kCTkapcfz7lLOf39j2MboDvtRDeVA3me5SNLnQKpRSNFpw+GmwpJyzoM2u5fZk8u
5LRZ+uNkKsQqO7QC4RFYTqC4GHq6JjWS5Mmqgtd/u6DFDM06bBDOC6lZknNrm9mED9sqtlAN+gJV
pDB6lnzDvv+3ky1ma3Xq9GS0xEwn5ptsEnI0/lDn7zPN2Tq8Vos83Zz/m+m4aYvJuq4t3p44V/ko
VTOHNuQJLgKtzKrs79MpNffypZw7zWLe1rIp6dsZaWlZgAxTe1hQVv8/zq6jN3Kc2/4iAZRIpa1K
lVTOqe3eEN3utkjlTEm//p3qt/HHsUqAMYsZGAOyxHB5eXlCVAnyp3SslX3zZWkPn6LFAiAK4RPV
dGd4jhOUcAGF3PPBpz9L93kEQjqdIXpXqJXOFgKPrQUHt0h6EFaN+eRAVSIQOXuBM+QTBGS+GTh1
8Jc9O9JFGABPoSn2ahagkxbWe921K5WUhQ/Q0V+CZQ28cxw/Yp4B1m3TJw9u5RWhATenlfW7EFl0
8FdcZok/GSaBuQ18kb2q+V37/FsoWEu/eA8cTtG250ObHaXo41RBzIU3HbRsirJd6eLL67Fl6Tfv
Os4y+I4D2l31/huUR/dlCXl82E5GLId+UsbaHccF9HuhUk99h7xu7GogJOpa9pB4w59Jur8TRXZz
699bck0qeCEi6z4OqvFwSWFNCy9cesNhMduWzkvd9Ye0IpsuLtciv3nedV8EFqbt+IrD+iMRkxON
Yx12xp65ZdBCsmhooC7issBvQRMR7t351ti1ay+sX1dVMWlaEJidVNoT/NkjTM1tTRVgWzBPD3Ex
SoAUlc5TjMdeJO129TuWAjoq1IVjmmOCdgQkyOVgt7TutdhQuDVvqEXrE1TnQ3vog3qNTbawaXVT
CK8Z895S4NMCofnhOMMtaB+QYVvJeBaCtO4IMdmpEQOVY8EjOpe7WQ1PYmi9IHabj3I23i8PztIn
aCkByguM1fYENi2rHmAw9qbyCu6f6v5y80vfcP77pyQg6UuWSk/yqBcKkCPwnsDw8VUW5P1KVFv6
gPPfP/XAPM/vpx4PVIBajcAOyQIVbhemmnVvr0SepS60gx8NGw2duRNJkfQ3ccbBm6JAHXHYwa+E
m6UutHPfqnF2DRT+HEX3Sp1i18Fos7f8lR2w1Lq2+QEJBO2L19UJL79hZ6kDm2qoUI67y5O81Ly2
yZXTT7AFtp2Ijtk2jul75mU/bSNZe5tZiPxU28D1oGamJCR/4dhzX/ECbp/GuOFGfKKMvRdMXiGe
rMz1QkDWvT/meBqo34zklOaAmY3mAEVC865L3Oepmj9ir1vZGAtBSTcBmSBjA40upzwxRZ+YC95e
Zq3EjYXpsLQtXRklbnkNLU8AzvAA/rVHD8p6gdes0vaWfry2q0mcNZ4aQeWqk2aPq+wxteLDt9bS
P22eT9u5bSY5shnBurNbqJscJoh+pt3a5WphJemq9nE/VgWkxtF62+cQ9epeaFLei/NmA+AIRizg
fqh2/l5Sqovck2wsJYSryAnQwSPYwGHZERjwfE+xA+XP/4186ZgrBbtFcmowVJ04JRAY5Ok394G2
p8u2jLPUBZ9VlTIw45/eUO+F9ygg2tGxciVwLG02bWO7LkgkqrMpNNnZHdAvN4ACQAbZdWC6ThBK
MpOsxNelREQnCzQqgycRnIkj33qfzWLr0O6JTynETF9z7h6N2N/7Gb/OqbxjNcQ7k/F7ib3OJRgS
XHkdgt3oEHejQOqwIA48lHF4eb+ct9wXed2/58BP+yWHUXjP8DQeCckB7Yr9OjTB2TuwwRh3A2v4
/nI/C0FFZxOklA8NhAb9CKoiTw7hzyyB3nbM1mrNCyFFJxN0yipU26O6M1P4qiY/ub8SaJcG6Nzh
pwGaad+AEW00kD+r33IF4WpYBl9b+YAHFOAcV8ASi+tLO8BrXwJ9XCGPMt00dPEKuR2AgttMMJk+
QHrdg8vTKNhtmyd4Wci5E1ikzbfNzHDB72i9xn9dGEZdlKiDxh/k5HlzyuvhWrUySgRf2awLsVOX
HzLxhmz0I2Kn9Lw73ErfpAPdDBknr5Phh6MNvULEihVo5sJy09WI5qwxCpJnNEJJ8aCMotwYHb9G
Hvx0eTkvRJ5/0/hpVeQZ8yl808tTljRlmMkxfvI4pM9xoZfHojLxfJna48reWVqCWixNTWFJkOnN
yImh3WxO9vDeF7D4QNftzklYsdLPwgzpAmmiRy3KmovyJIkVNl2+aWOohMLwKqvx8JoQqGd7K/F0
aX404EcMEghssnNyKodfpuPvDaT25aoXw8KA6SJpcGCIVVaj9YmAoQF1U98F6Iw/SjmFl+d/6fef
18Wn+Uc2mVFGBHTk4NJ46t0ivx5qMT9OdWeuZDILS0zXuxpFS7kjczPqVEwgCA7ORZLaj43ZXuV5
Wm1lnf2+/DFLPWmJwJRlteGMmRUN/NZXM2Rgb10IdQzQwu2z18t9LA2YtoZlL1P4saAeojLzp3Tb
GzGok1n29soVZWnKtVSAdM4kM1VC+B8G2U0B8efhRbUQSs5XzoGvP8DUSQ7maLeNSrk8pU131Rb0
hwTtGfq72bASH78OvabOdoBwtcOTvJkjC6VUlqQHe1Tby4P/9eCYvrZasSZ71J5h55qn9ilV0HRv
7xC9doaxViP5egmZOtdBeB0p4SkEVVvWHFSn7llpXVtxc4yVeOvzZq0OtdTPeXY+7TvhWzE0WKBh
x13YE5g/TGMILAPGA+L37BUra2lpJs5//9SJnc459NmwVnnVvZsNv60Gd+VcWlAtMn3tnIdV7znl
slAXhM5w7o5HJOH7LLHbkEDSFRtiIyrzNEpXBSwd154FFsp3pk5V4CAU+QS63pFok7s04QejB/uE
QdkOfPy8DBTwAFNm7UgN33e7WglhSwOpbfpx9q0aj/vY9LW4mbvpIe7UyhxZ5zb+m7iavrbhedym
UHKFPbdHzHrPSJlEZZuNydYq8uS6j0cAt+bch8YluO1Zs7FnNpxqrzO33C1xtpVNYpwdsVL3pWJd
44VT4sxN0AzQAwf8wEruu66phtDzyRn10c/ppuiyaeVqt7AjdYU4SUrQyzyMTMYs3KxvLAg0j+ze
mFbC7b97yRfDo3MEhrHkKdRAYVbXFw38rTNsS6+w7hrwFQ94rOlDUvD+xUdZCuDFThYbmG2OO9Pl
2ZGj0H+fd6zb0qzioXJBoGkMku9cFw4TqrOsY8FZu/JT/12ev/ip+oullWbxSHu8zhuHYTdt+J5s
xSbf0gM8TdU1nmTCeXOlrqqb7iY7FPfQyLmNd2vMuKUNqWOvhlh0JfXPvUOSGurkaZCqLaTRyp0D
K+oqcP9cjsEL54f+nAmNGjDyHfTD/Ju6Dx28Oa/xJ5aa1oJikU3VOJxRi1B03ZTM2MYQFSDfO7kh
yv2/0dDIgcERpUsiCE/fjxwmp0MW70ifv10emKWt4P1v+wWxgWZTyHNIWYwnI43VcU57B7RQkCgh
NC3uLvezEIxsLapnjVWUXoIJgEDHSx6TjTfEK8WOpU/QJsDyIWszpJByHaR/M4NWN7ggWQJWFM3W
Wq1jYZI97eenoAf7hZ+YUZN0u8JGEYB03nPbrqmdLQyPpx1MflJ4pjdXLBqY8whk0T5l6YrwxVLT
Wn7p+yNiS4vH1VyM9c/OG6ybvuwQVC5P7NLIaKeMbEcjnqcxR2YG+QPiXg2JemzsZCXxW5pc7aCJ
Z1AmcT6rkx//HHElZ9MdqLMwoVqD054X+hfxT6fIeEURD2yIc9hZ/GmLDLJWMQyxfjvelTGYB5RG
d5fHyfr3mv1VT9pWYwmF7GU/gYyTswMFi8/Prnor39kM2jyFhEXA1hRXRf1G5ZZn7xUElaUct95Z
VWmuDyU/MAm+d/5U9iH3pz31ntIk2+fjj1SW29GrwqH+kQwiAp7uQNm+bewr2M9yBuFMVDUAr2uy
X6KOYFMXoLJUkSqEqIQpuh2+/47DWKcABvVs0sdhwj7R02zeDOwgQbM5q4zDgmgANhAgiqBqfpQE
Pkf4T/7itIHHwrL+SMhNRUw0fd/hsgqmBRyh5iIarfmgoKhkHzheKL3hScUfdjnfu+a8sWNIc8SH
GXZVM1yEU/+Kd9VuUB8wNTFHwFYnaD2xPyX7yIf5yFWyJVkW+hO4+GYg6uc8Vy8FjOiUG47jG+SO
0rN2/xQwP6wUuPLVFsASlUXjdC4Pv5D5APhqWtYw6XurX4SBDCSI4ZEAKyDaBkbThI5jbMYMKN8E
RutjfzA4ZLqnPHSGfe4dWA8jLZg/wIitJ4+ZlW0m3sHP7k9Nw2oiQc13Zv4YN7Blsa/goVRYj5b5
ZCNFTgz42xl7qZpdV1/zsjo1bgeftl9WYu7SGGoB1X3loVQOe7E8cTFrO+EcUK+NVUCtPaxZNnV8
ks6xlDCEoyFSCFmGSFTDrNs6eA42q2tkrTDEhs/v3QTYbQ5fnwZY3wavB32Wb2q2FUIFCazyzN+t
fd04zs7AgZvPaaikHYI4s4H8B5xgoNKUPFfVU9UMm9xWYSWy0JyLTS1hjuJu3OmN5TtZGFsGXe4G
WVR9VTdNkCuwB38aJaSti4fa2paQpWfzbpwwP9mzEjAGf8ReDiBPEOQEx3CgClwddo2Lrx9/erCG
QkkKEp8bD2ZYFlWoJKqgHeegnK87GnjZdfWHZfssDcQr7YPC/6iMv6b8i9doZZ94PYSJoNvL23Xh
qqNDeeoykWOX5N2JNPNvF26MPTQoNsyUv4YJSEzT+HW5n4XorPPZIMsww0y7gc5LzJptR/L8rqA1
XSlsLrV+jqqf7lItq2sPDigIOb1KDoC389DJYH51+bcvhH73/PdPrRu8z5I2dofT7PwxkcBxrBOI
WYbfa/38TZ9aH0UmZmrZ6anvBWh4DTxy9h7oXSiMsjXcztcoJ/M/PLaUsgyHCwiMcZnsYtMdw84c
6FtMZXnTwW0jqnFpEjAhzjvIOnHj4fK3Lea92qGMGw4FnMOAvXw6yxh2vwO8dgre8WCWkhxQBpx/
MUrTV9FbRkhFC3Mzq869lfvb0qGndW8DbdU7U8KjfE72gzB4QJoWAqT11VzAPbEYRwan1nQlx/xa
kQmCKFqOUKJICv0ySPQ0KZ8Ct4bAXEf9H5Rkj04FRaOhdN9MSV9i3z2AS30tc5hbAVCyIeX3HnJM
XSGTV/CSdoTnR81ZLdgzAgVjKlTzVhbrQpqiU+kyCjBWC4PeE0utF266oT+SI+j6eyv1Vy6tC3vZ
0dIHdxrSmFrYy7SzDnnTXBN7XCvsLP18rUSVy7TrrbPaFLRhNm3zgtrBfjRvbbhjfm/B60xASN/4
xJ4Q51ht8W0l57e+744N5FqE6R7Nft7yVIUGLiK5UXzvYqBzBAEf9GTJEog39JD9gUMuf7RjOAWp
yXgzSdutHBULYVCnCkoYYYB8Asaw2zwJPgdtD6/DslhZWUvTrt0MymYwZO+g9dp7neIiMPjH5SlZ
aliLAQbclrLCA+UwnfgvqAPdMnvt6XxpOWn73Rgn6XEL4PnUJ6/lWD10c44iRuGjlKP618u/f+GE
1hHlDhVJY9EKXD7YeEJWaTe08JMdkTGxv0J9C41h6vDxqfD9KgGTBrlwEySVGaYZjJLiNc2Wfw+k
X9wJdJitb8Mp0YKl2XEyTXaAv4MDq7Qspw/EFBkuszgh8HZrwG2smI9GWcPm3HKGXZnV40vTgG8I
KnU//MAanJ85rAlXFt3C+aADchXe0DwjrobIsUoRuJmL4sZ8k/XGj9Ggz8kM3hCveiO4PJNL1UQd
npvWPTdSH4aZnQsfXcep7Qc6VhacOOfNNMl6KxtYF4KoBjRDYWcfHP55je0c+mm+YyB8tb55cEzH
eaaUkyewb0Brykj+3E1+cyPzim+LKplXlsRCzqDDBk1QzFA6lF3kdbO66YpE3HXlDEfg2ZqucKjX
+8Kpmg8g6Jsn7oKkdnmQ/okTf7FUdGCQQWRcWw1rIjB/i0NRK+9Qwx8ZZlBj06e7iZ25DOedBw0y
Prybg/S2seDqqnOq8iepAUyG7GxmBEWSWH88GySV2qPFZsTb/UGNjN6zHOZsXmqU73Y1jXD7disi
QW6jHEyDduzJroTE14aBXxckqKYBOp9VDaRW2dkB1CwOqWnhRaAxk/agWiL/MiYhH4UQ/FoKiVy+
L3Blgowh3Nlce/YPE3HaveQNm5HqTz4sA9T07vojNTcEdj/wqTado1Pa6Z75oI8ElWzVcx6zOSyc
Dv6SXlU+qsoc7/A+m8P8roLTYpxD8sVV6YZWUA4vYAr1FotE4cLIYWoHl64Jfp1t9exUlghZa8L0
1DXJiZkOWzmoF6KfDgYfQDUEUpv0kdvC+BYenIityegg2+i/tz11LPiUCZeaGYWNGYTwPNnecOWj
pj74O0nEsU7Hx46Jla9ZCAU6Nrzmfi7msWyjAenMtvLUK++nh87vHiZlHEDBh97zDPfby6v8ayow
BI20O4U5+KKE8Ht84twepk08163YKjuZPrx6ztWGO13xAaBEDGWRxEzfmrlw71RcVk/w30wPjjDB
H7Zd0oc9mCp1QAvW/JWd7A9gmmT3Svrq2mJJ+2ZNebuF9R177x13fi9rpzdWturCyaqrINLCcc4+
h0U021V6NMvYjqjN65XJ/3p5Ef3OMsDNHe+evDqZ0t2dDUy5m4coFwZT/ePyJHz9+4kupjH42ei7
dVzjsTJ5lI5xbVvz6+Wmv86ViH4TEA2l0Fsf6lNt+ZCgFO0pV9MVidcQNF8PjqkD/1vDLibS2n0E
gor5lPtDFc6VZdwAGRAfHKnW1NCW+tGyMolUQAxujwMSCJBtOnUw2zJtlFbmRG1Exo3ny+P19VSY
OvCfitjpoTjVRDFug7fdgAdDb86q9++1ruVpI3Vy4vR1H2WgsOPd3oVji5mvRY6FBI1ppdu8mTI/
5byOhFMJeJFR69FMh+RQoiKINAZ3+pyOw8odcyFM6XB71depbCcE3S6HYGUCv3mgN6Hnx7MHbpPf
o+0/zF6/UlL/ehWbVLsuVRVGjVVmg3FrzYPw4avrJ3Ebuo2U28tTs/Q954X3qfrRx15emyl8nSGq
h4ofKrzGHWDHxoe0KKTgbDMld2NplHxX1EXzcbnThdVGz9/7qdO8AQy8Nbw6orHRwKTCVwAhWd97
AaLnTj81PsU86zqoCZy6hm7Awdq07Row+P/39xfJEdX2Y1wJSyU2Gj/9NIJXO7CDPPjjht5Gbezg
+jr8KYNdHVy/nk7h9Q7/3B6Pu+PuOgyvr59uH8BBDY4Pwft+/3f/8Pf4dwj+dturu/3xGOyPT8fg
+PfKCzbbfRZsb6Jou90+Hw7411v0uDlE+5tog3bC8HTY4P/ZbqLN4XQd7nav4f35f9tswtcwPISv
B1DmVjLmha1Ftbub68aKjgoLMCnT7HdZTN0tx80qBGy/C4VfOy8QWErWFEaXlrsWJiimTsiauMcu
gRn0bO7gybEHJGrlzP9aTcoydYZAq6BhPqWOeyxzbzdKA1439Ull+Zbj2WOC17QY7xrktY773Mr0
QfF5J/vHHhbIl5f9QjDXWQO0ADhBTV2DYJ7Zt6MLHEBlGjlygrQ7SEXM/eV+FsZRZw2QyapgIOq6
R1lDIsKJ/PKjWIt/C1v3n7jJp92FhyJhiSrBihCNvEthub3tC5gKXf7lSyOkBQZnaIlQjXKPNn2o
zVtwWkM/vp/B4r7c/lKFUIf2w5HbBE2vso+jX98kSRHibr9NZbehOSR7p/IIfa+NUTZhXtK7uKFe
YKVmOOX8eymbDvav5VQC0YtKVJlZAW9uE/Hj8pct7FQd5j8RU7HcqrC2JlLsmZrLLYEc6jPcv5Kr
uOEsIsa0BsNeAhrpKF/hwG2jT/w6Yhl7FxXfqJrsQN3e0R7AeVzZA6ih4J0NMKigzq1umwxyTcVn
aY1oUQJWiDMMZ9I8GitHvHlmUd+18Nm58lXaPyVFuSZYurSLtLRCOWOade7sHkm9q4ffEorZVfx4
ebaW1qFONIDwNe9LqM9EVadKFiTKzccDLCv7KRgoxLh5fwYYkMLMyoDwFBKwtWdCnWKcsvqvJSux
7apB7U3H5WvYyoUVpIOpyVBlMVzFE9Qb6FVrip9C4lV0aMXDKGc/KCGruhIHF0ZWx7wCe+44Jpmq
CGqp+9KGkfkMQFJgOuVKfrH0Kdqx5bjMcSie1QBmwdMsagHZkwWdjGgSzvwA7EBxL4YRL4mXJ/PL
FAowZi1oNT50l8sOcZazasPiejNB9gPmaXhiERsq28B1rO3lrr5c++hKy21iGFN6pbLFyTSMAjrB
Vb8lSTYHc0LsyOkc9ftyP1/OEPrR0pxCQpVnStgY4f4fVqkKGq/f9hNbCcNLzWvzA66n8qtiLE5V
Kj9GYrxWY/FoOU14+dd/WTnDr9cihLR6lhvQuj9lnthkHY88mt6pDja8dXovYXoAWfd9zZ1fl7tb
mhQtUPAkxX0PJpURBxdwAjO5L+OND5TZjKrT5S6+PHVNR0dnxSR2MyMH7tmFWt+Gd5CaKfu1O+bX
xWG0fl7Yn870yctpb8e0OHWDyHe19NKoFqqDNL0LWU2Pmh920UjomSS4FATcM8wxULDwpWHjxM0P
CNyzI6WlebLdmr1ajMGU4PJ3L2wt3Sk1TXpIsFKjOGXC2qmCQw7NgI6G2MAf5ljOVzPgCd/rSVsz
jAF0bMykP/lOtzWdCqAZ4Bjs/KZPEac67wcAlms43YXl72kLxsgGiF3PMF/o+Q+ILc7tgymOlz9j
YaHoKKN2sMlEPHB4XZldVTH5MZ4t9C63vfCzdRXeMYFHA5mlHUHK66mDABqR4g8b+ErzC9voP2DZ
0emGZmqLE6vcj0KcVWfS/s7wclDxef738jcsLahz55+WOitda+rsvDolpgkxJweW7AXAJriAwt9l
N1MPwv0r99CF4dINlu0s9Qc6x+WJZF1Ik4caGJV6XPmOhXnWcYJeT+ecwiz95KcpZBTlkIUTztHL
g/Q1agA5xPlc/TRKnu22Xj45XjR11nBlOwk2nSfGbWoXVijqXj6yGbhZbzAM+H900xagzvpwufOF
ZaDrIpew0WAcrz9Rlw1B4nRhW91PkJIrgBu73MPCxOhwkhlK9CmfGxbV6VniPmfGtZO63Q6HuFyJ
JksfcZ62TwMozS7r8pbTCC/CEWkhxegcrZltreZbVAxMkXZC89gxVE5Aih0EUJbBmOJV2y2y9GFy
8nIzZMMYxFY/rOB7loZMO7C7uSntzjNhN1+VUd/3W39wrg3VfnPOteA7J3CJE8TyI8vg9QZqifHV
HHvmFjM17dPKylaO0S/zQgyaFngFDIYcO4EQFC3rMM9LgvsKf/IVO3a8vHdEplY+aKEjHabRjDQG
SKOlUe8C79e5fDMkSDvS7IPk1t7IvLXcc6mjc5z7tNDiCY8VggwUEk3Gfd2kkUWsTZ4mv8ZieiHx
Go5nYf51I1MnBhGHSfC8q/iXJ6bAb9IgA0rv8oZcCGY6ZkMNACTOJtLBRhYnNzV3RjWsTMTSDz//
/dP4VIOJx2QLE1F54iWOQUSD8N8LVfFa3rDUgbbTvUFAqzUFvZ4OfpBOx7GlQbLGI1pqXNvkyMtL
J7HpeIrbObBHtrcV0nBnLUot5Mm6zN8EMdpkmssSQvGDfZOLrj4ZNWpSogACDgTUkEo/21VtHu/B
NBEr5KiF2KgLGCewWE1HKNpFNIMDhKOOrC/ExnDzV0vaa87nS51oOx1S1bKt3bE5cVnsuOzLQLr9
3eCP73bnrrxYLixbHbPReh14wAPYwfC3e3TK8RpuZ9/LHXSyjC081wPgwo84LbGqSAASbQCHs5UN
t3TA63SYyTIz1BYGcjKEfB5pJq/aOvvb2fV2iIdDVedbo8qO/tQfpLRWgu/CYtapMW6ctDJr3fk0
emfDNGfTJNkhp2vG0V9z6xHHta1uZV2asQnB3ZgLHsWDKQ4D7bP7yaXs1kuG5pGOtX1duRboTakr
3KextMgLMYrsDoz1YgW2cY68/3khwM/QAoLyp6ZFbgbxEOAKbWBtMyfblFW8SQBZKMQIPYG1a/TX
YpfoS4sPPVz2fAMmbJBbgH2r8cMHeKiyx8Auy6DP26BOnW2u5I60eLUd0gCbLWc+7nW3Fs5xrycn
UfkbzLQYHzJoiV8O5wt7z9aSBSjm22IE4iEamzOnrHYc68VxU2+T54MX4Cxh1fZyT0tLSssbKOkm
iBRCp5Tl0PPz2no70fhNuf33Tg8dntS2bmtBYgwCiDOc6QhJkgevUzw8o51XsIMLQUSHJHUcXn99
DynHNjVEMNnqiNLgSjV96WKvI0RaWFV1kK7lkZrsv3Vl7BLjllavMwSnHY9upjE5NjXQOy2B3gA7
kLS47lLIpqbdHqXb8PIkLSwHHURSGXPWC2OCmaVphlY/bjzvtqXVtrbXFtxCEqRDR2zYkUFFMvUj
Apv10XGDNi03lvMhlR8ws9997zu0+KJcuySFHGFnDLKMPad/6j67HUb/dpxEsjJWC9r4jo4rsGuv
rGMB+fC4jwcR1iX8B3Ozo9AR7VK8zxrS4R+lM3p/W1GXQTWKPCqUEg92UYxQD0mV2vHWoEfmQ7cT
pWXylKtZ1QE8JoufrtuDVemD+bmZHIPtQYOtTtY4uB+Xh2hhP+qvGwZtUXmTEyAj8SzwLlSDQWGk
DxaZ3JW728Ji0p85koYILzFyFWW9rW4Hd44fSJpOkOAyvGfuyzVg4lI/WmSB6YdXFUlTn0ZKIZQh
ryzfuKpTsTOcb8EWTOdfUP+UmgLoNstkToqTBUxVUYKGS8r7hlZPxALmifH3y3OytDn0MwKqFVZl
jYCvulXEYI4SGDGFoDNODLgR1EFGyMoBvxTKtLjPBz9XbedVoNDJ4aaR5bxPBr4m77awtnSNyCzp
qAG5W0ir9vkh9vgTPNIj2Im+Xh6mhQnXQSREoCoX511z6qxmCyjaiZuPdQGQqFGtDM/CB/wHzxn3
Jopz0PayYkhbmoghg9wl5ff8pJz/AFMcNO+QwYpMcFlunZj621YkciWrWZhbHYniJR0stEdZnUbh
s6P0RH3jjmSNfPlPH+qLpImeZ+XTXoCluTSsYSSR6w/Fwc5gOkfzsd7FQ8O2zsiSm9IeJwST0TmK
lmVHi+fZvsT7fUBGowoZfCijbIA+S0E7+dJCee7p8rpY2D46VMUwK2sosHlBWiGnpPIBwIlK3u56
2D872f3lTpaWxnnUP32+GQMVCJoijdTsG2+iI0C021Cqt0Q6/L3cxdJ3aGGgKawCfn6qPaXVXerS
DapeW2JexbC25ba5/V4nWgSIkeBLK3PGCJLNu7L7U01pmKCW7oG/5w7DykZa+hQtNo+TJUp1Vrkg
FgW2j6lrmkz3Ri13TQ1VI4+tQL2WZkW7Q9qSzkRx8L2LBq/LHrmBoQgsC5uVe/BC8zoaBFZsDVLX
Hlo2jrFTsIXxaQHfkTUm+cIo6SCQwpuF8E2U07PODklV/SGzgeM4G/5Y4NBtGs9Z2SFLOYsOGJ8M
x8gHiUK39bN7HXdOtBuP/d48cRV0v50n9ujcxnfkip+sw2N2LZ7l78urbWkAtaDBJo+QDFDzU0Pu
WHYnu2qDp+WVpbwQ8HSFScJQhGZ1C4fxuHrhMIUe5zWjiqWmtd1ugUHdQb+uwMNAfVu382MMm+/g
8pgs3D51XAFJy9QWZTNGZTWcCt/6BdsT4B8hOuJUKmxTLw2tbl0vcam7898/BS4f+N0M5kE4FhQN
zaS5K0eJ19VxM7psI/l8U+djaFgN0s0+gol6vXFECZdye5MaNEhh3eeCftvIdAP88e7yECwMr651
CIHAUsbGWJ16aKCwwtpBOWOl6YUVp8sbQm4M2uIcOQjQLQ9+AaAs4BLcYw+Xf/lS8+e/fxrNmMWK
tf3cnwqwPTauSZ+nfC6hU2+sVKwWYsI/YNynDlIXjB/XyNGB+94mmBUrCbmd7PiUBIMhvpej/8O8
fOpFqDQGKAdvbNAQfqcpe1GAJbnZ8DqLtYlYmmPtoGHKcCzOjArCbNOOZk1gFWuyUEu1sX+Yp08/
3+pYMaSk6U+g6r83szyJTj6jIicCz/Ou6266p3H31BTmjpVptbJvl6ZeO2uMRCR+Cy1DiMxNoVOZ
UZFWR+JM36sykHMF+NM3GbIx6pHz7KRIuVd5O20G8j2FWdPRdfhaWYPtM3X9qe8eKtB5rPItZ78u
b4mvkWZo/LyUP/3yOAU4r3UQ5PueQskpNsjZO6ootjERsP72SB1A+JFe1e0gNlWSiNu+Koo/eWdn
K6nv11Nj66JnNiRNUwVzyRMHVR/GY1AVGPMRghapvaY7+/VytnUEEc8nOBWMdX+yiLqZHBpl07ck
GMEr1A4bGPfkQz6b6jQbT5YvgllAhpmurNqvw7+tw4QYGDtqMNv85BlV4JUEj6m/GDM21L+yu0ja
1UrcWhofbbvDydVrm8zPTzIbQ6dQ2zEpV7Kwf+Df/149bB0sZEg6kq5AzWI2kz6E0Ak8vQUu/Q5q
PZumN8yrrgRxzXUnGrm1Sw8pbKIOHpw0j4S03rb2m26v8JSMSmts/BY9sYLYt+U1U32/yXoQ+klh
9T8GI4HRmem6QeNycuxSnsG8b8p2dTKSrS3cajcDfxc0o3QeQCwqVu4WS3VxoqVJpYBkckIaXMu9
X728r+Sd46krC4Y0JjF3lM038v+o+5LlyHEty18pyz2zQBAgyLLKt+DoLnfNyohQbGhSDJzBefz6
PlRG95MY7mKVdr1Js0hJBAlc3PmeU2YXBfJkvf5MtK2I8bRsAOT17cUFhUibyaFESWlswLUSWGVl
z6DkzaPUKmcMVQ0bLS9njNq6bzEWmLeKFjzTLh3UW3Qwpm7PFe0bILz5BbBOFRvWaIuA97QkApH5
7VeNGdou017A8FSAUJhMm1Rb+YHlPH4XRJ2shVw3MzjmeHRZPWTJY55cRQzNn4X6MbO8nhbryjJH
DAhfTa1S/qT0gux4nOs/TdRDHIoy8sZ5nNaXOlmZsowSnY457GdU6BfA5naQhnCHenTetwinT4Cv
ETpJwMCjBSS7A/BG9lqsulFTfH7/0affnK+xOYsKhTwgu+QHnWl+11boWqZ/G6Ldvf/4xdj+fsB8
jc+ZxuqIFoPFxseD7g2zAcLOAVOqfXYMZ1Tve+D2pEFUuBHARz+ooVeH0RRcJAgKEMakGfInIYg3
eWMHbHgUjX7gqSospLQ3jPWZ/Vt3KUZy6ayZZ6jpEiR/iDcm7UcWFu6Htm/dpWhUCSvyACPyBLwv
NYhUOGpco6UBK2oAoWgI1J5iC6zr3JesvA7ViKtRQnMepvI5030WghH5g0ZzjdlIVBbmjJd4NrfC
9qk4cLOzSmAK0HLH241bckbW1s1nockCTI3HwyFvnoP4J+20h5qZQJyarl/gLom02mbeOJnTqp6v
m9HiOVfLUZ3QOylbzNI3Wm2FXfQNU5GOLOPeChi7TOWHQLlVvoawS4YYZXdNg36R3B5VWJMusAJF
sSLS2YD/2FCX50RgpY4HDNebAGCWh7DVXLUhO7HkHmNtw+84o8aMVRKrTNoBeKSyO4BD4LFTap9o
xkaUeu7Rqzs/SSWrwQ3YHbRqNu5RAMMsfNMVwcf84XWL6VjyfBKRmh8oqm31HOzqILoslepjb7/u
Mi2pmLDLAHBsJs0fSuGAkurv9zXImSNdtzVGRVCZZh4C42+sA5tqcnJzkmFwJSVbGJGnnRG+7l5M
6rZQ5yYdDkPY2mLMnSiqLal+DehklWzDTp054HUDYzpm0jQAR3fALOiOS/ORN32+YTDOPXv5/6/i
LdxdNk9xmh+GCli+sUW0Lb132r/h647FLs5BUBrF0Ht1J/wcBMQPVWyWrpp20S4uui0BOnfKq4s7
DUJtGmIAv4gX1eUwTukDOrSCQ1/q6YYlP/cpq8sL2HDZ8h484r2sb2nfOpIkoPQK5R1aFzeu2bmD
WN1ikwdg+laXkH1qj1HQPhhF//39e3Dm0evuRJoCQbkzouEQMbBoAGqwIXcfe/JiIV5Jj9oF2TRh
duCQDIMVAnOYah+7u+sOxMIAoHnRtT2gYztkzCuvCPKbpBk3nNZzW7Kc9KsXj2tNSEC5LKBX5S7h
+hce5PPGlTqjE9bwUEwAjxYZtv5g5JGfjsSfixCF/MTSlYeZbuiEM1K/BofSi7oWiIy7g9GKK7Ro
7nhRf03rcEPizz1+FfekJamjsAG2Nqe1pdeGT0lgjexj/aV83YmIZnaWYUKwOyRmTND1EEZWlmlX
JIj1j5nzddch+mBG8KTOIAOL6scinHYp4GqB31k9vC/5Z1TCGiWqbqdAtAW+ABAi92A/uG4o9aIq
+ykN5fH9Jc7I6LrfEJy/U4mSEbQOvamyym3qzn//yWccuHW7YdypTUwpnjyqzf0yfF0Z/V0Tzv7M
tCtFFRcGR7nz/bXOeKbr1sPM1IY0Cml/QMd3iK60yWcqmP5QyrsGiijqFino/0wdw5ZVvTXQcEZ6
162HyNAA60dBD8RI8tgewWOMZsqZgIkGQLzvf9bLBPGJ6G7dfpgqg54OMzg6S9i5S14p06XK+ozY
QIsuPgPqn9hddzuSuEydqddlaSWmUV+HVctTi5SmUG1Fhjp4zDB26ocS3WAjAkXqYM4zfYph8697
gtEVqyd6EdmJNsPl1Ss9BrFpkwvLyPlW6fCMLK9bGBsAv+iYk+8PYJ6HK9+wL/MQPPV94yr1x4pg
fN262IyqNvQN1uDhlZAXUfL9/XM4d9T0rSKnARpQpoqDBKDF4EpuBeNB1zbi23P7sjb7gtSGbOsa
1M60AGa8BFCGFQclY+gubvSLvCxq7/3POHfXV9Z/jvUMcCAT+gASQJG1P8FY6X7oyeuGQ6NXeVip
ePJQ/RjpYyM2mg3PvPG61zBWChal1YB7PQM9GT3rRajfvP/KZ/Z93UEYa0o11CEMaDSWsJyddkMZ
2eWQHkcN+ca+nFtk+f+vPABUsaOWzYAqlbEEDPJkU5VcR4nYpeZHt36R2VdLqHLISwYqrEPWBPOO
aAO9SMt2K+R/qfGe0EDr3sFYM6Xe1x1OIO/ErsfgnB/nVerORAWtdh4CRRvJrcGNUxV0IFldeeXU
xw5neblX1VmxKlpKZ0bt1GKSYPY7KHPFjkbFQHVWZ1dNO00b7taZW7omNI7ismLmDOBGszODv800
F8i0NGCGiCn/2A1aIxphgLBOqzhsQRVUgfcZlaKdQuZi4wPOSctaFQAsJ6+jsT8Q2oNXRY7HKDY/
RUOsOkHT9x+UyZUW0DIOO8D6Bc/2K80/xWDFjYXf53fv36szV3bdkcZEaNaaAoFJx6ey/95MzYYx
PPfgVRhQ1eGUgOyjP5TKJZBj7CgqNty4M/u+7kOTU1cHtJp7sDQD8pyMwBlXzEvge131k7Gh5s+9
/UoTFCaQsEiAszXp8BCb07FQ+4f3d/yM3K+7yWichokwoCTLsL5Ftc4vZfRQZfqGvJzxrdbQR7NA
ETkDkwHqiO2nSDMPVRBcpSoBwH9VfAFuxt8aS77THgXz97/n3FatwgIpgA1nInI6kOoqD39qxhax
+rkHr8x43RIM5zYtHhzd6+SHGW1lds8J0Pri1lEdgUZoOEiOKZAus4f4Khwjx9iiRD335qs7G7T1
CNuNN8+rO9Y9ABluQ/TPhJHrfrFsMsccDMcYN8q+dlNup1luFRE4AkoFcczHhmP5b21jwEUMzQY8
GAysgH10VMvU4un3D4nLulMsQeaqxFgkOpPAk2AGn1vl0/sPPrc3qysrWaQMKJ/1h9xsLhpoG8z9
WdHw1GTc6YHH+f4qZ4523RNm1jXmkjGlDmxpUI/0sQvAvI0GjRdErRPGew1MZGjtUCZT3x6CMkiY
xZsmBwFCF9oNHbgdCVBX9bIVzqBLZA+QTW/8MKpCF5QOiRPRUt2ZYdGgl5zPjtKbgQsMbEzqd0rw
AIrzATQbaL5KCa3wy3m4N6JM/BhrMD0i7M69QNfM/RxwcQnNV/pNhmisK1NwX4QTtUZZhXbEzR/v
b+OZK7huRumUEM07JpRgM8N2JrTfTwBqpPP4FHb9hn0+o2jXPSllQ1TQseOyDIB7r2flyYi7L3G+
BcV9Rt7WXSmMqpNelHN2IIFkdkv4fQi3LqDpvRJHV7LptwDYzojcungvhAYC5xallX5KvLybfKlF
X94/hnOPXrbulTfalpEiuhiBeDZUYCN4JMHz+w8+d77Lgq8eDAKmYZ5B13cYgRcRgk5jlG5RAisz
TOroPu9Kfvv+QqcPma2R6vWJ89FkojuMXeQQBQBKZefk5uP7T39pGPz9SrJ1ypHq5dRQYaCOwroI
o3wFmplFg6JzVUUW4X3pqQ1aNwBRGz60ogv8uWPyRsQjdTXOxC5Qh9HOBprbs8pmt++iwYuVUH5s
m9fDNtIEJbaRNO2BG1KzMrO5b8rmAYPUbj+WH7tG63Eb6AcyNUbQYI3GC9L+UsTlJ3Tqb8EKnLlH
L0Ddr0QFsLjo4tMrZHVH7FXNUubOMRrThgVOxkojTU3sHsy4NojjJCABC+EBgiZ+jlF72oNiMfLl
CLCxbubZfdjkxV4H4aIlScMsOiq6Ww99eDvOfPhbTebWHfS+vSy6XLXR/jI6vV5pgAJH3FFOWnmF
+mF9TRF3fwrCCIOa0ajKn7xpA+Ty0PndFkN/mc8muMepocR2V4vSCRZ2G7WINYtHrUPzzwkxB9MJ
277Yi5RWnjZrzZFO47DvA4BTW5nUdFSEyJx/ShItus6GSGLYDnkWQ89MNw/DzFb7orkJgbV+bQRx
9cEc67p1BVMUyIfkcJ1ZG7pTk3uhoFapbSHinoY0wyjLymXrJ33SY4IUejmQlFtMQXMUSiLlhTkP
wldzjTgITlGoNzp5JdQ+uaGY3/LNAMgFNVjpL/Ws6Db8gTNNnNq6SFmwXANQXNsfKW3Nx4CFmcsB
h/PQZVMP2qGUcCgmQzG/tnWA1GZbDyDdGUf15/u647QK1NZFTLCsF6kwKizPq+RbZhRiB5Yv6ois
jK4YwNLd99c5fX+0dUUz7cJICbumP5bT8BxkyxRvrlltOD0OJNirAARx3l/otKrV1nXNUGrTENfR
dAQYaLw0QbYurTPgYItki9rkNDwnslsrg0SmOAoDtRqPYcGm2W1BvX2vDDG9TIkx/22aUX9VBIlx
mOJE/VJwjf4El8F0BONQblhZIcmdQThY1QyVK1udmec2eGXLjCEJwxgkaMcgBswpcGWPUgClXirh
LR+zz2Wkb6jCM42u2hoMOwRzSc2mNjqUZbfLwQqWNWAEwyBUq6muBkiJJDf9bNpn4c+QbrUknV11
FQ4BjDSNagywHiQB2fys74liWOocWLnILtBiaxtl46NU6DTi2mB8I6F3xrRqayAWAhTlukjT6DAK
aaJBL4/UYJfQCd1iRaRUn+OOV86Q5yQG09pcJ26b6ewxNNXhe9gkaF8eTBb3u5gow0XRqsojsGP7
1q16fbgy4nH89iL1//lt/K/wR3Hzj7Fv/vXf+Pe3opzqGHSgq3/+66EA4V3+38vf/L/fefsX//J/
FFdP+Y9m/Utv/gbP/bWu89Q+vfmHK1ukcG67H/V096Ppsvbl+XjD5Tf/pz/8jx8vT3mYyh9//fGt
6JCQxtPCuJB//PrR/vtff9BlRvw/Xz//1w+XD/jrj/tYhk9lV//2Jz+emvavP1TC/iQmfB8DlQAK
blzoveHHPz/R/kQPLSeAQcT4jVj6WmRRtxH+6E9UOvHLpq4aKjOMpVGzQcn25UcgzdBQNl/+q1Oq
qX/831d7czj/Pqz/kF1+Awq6tvnrD/ZS7Py3x4bXEpq5LG4aAm1g7KUV9pVbkacxr9DyLn04oleB
BiaVurDMJpr8slfcQqSZbdZm5el1icnojBGMpJT3RjEfGlAMjnFhzRrfVQr6ixppFxpA/sGh2ISY
WO9jxWkz5hnBIP2w1nd6gRqfMuIRFeK0vnKUMdAsNupeIkDU2uvZsRBsN6sZ2IgGYoWFtJMKwHpG
xn1wFdlal9sNx1Jxzi1TsZp69tQhvauU1B0AP5rX9ykisbTMvxojGK2gf+w8xuRjpPCdCRTypn4W
hn41KeDoKNF9nGO+VIbfEh3sUynP7UGAPjAudTD1hR76272W3dUGvV3oNqTkuyQTHhUd3KHsuLxM
VekekOVdsC1c9kzaDcZ1Kp67BjaShw6fWzuIDW8Cj18MTJpeslvOyy8w3/fSnDMrALgOS2GGBnmz
PEsB6o5osq9owNhV5MkQuStVxU1N9TYM+kt9em4XwBElc+XYOTK+QvOSJcXfU7wPtbtWaR0DWBak
vWtrh086iEQERiPAQxHx3cjuQHlwkUW7Sp0xLxk8kFSTflUj/ld6DIpOEfh9x9E20TFjVYztltM1
ups2TPwiYLs8MJwkBzNa3RlOMcXMkrT9EtcTUmbyGAE2xJqG8rHpngvynGKnFDU7krR3InDnYHBb
z3Ubb7m8OSlVW2XgGKy5zRS240lx07cScOp3y/9ajmb5w6lnfkiYrzaZu7yMoqmArtD3bRV+B9rP
LQi+viy/3yvhZcWUL6mS27xqLyOJ302qElSJiChI4BowEq0Cus10odFEOzleUqdsNw09cNt1OyZ3
WXcnC3D8ZO5yENMYAMItB9sZ5EAotnwwY+5rhPr6KOwE6ni5J5R1zqAKT3S6xyAOQ1P5gvmx4PtF
YtARb0UjZDi3226woAm8qkRRNaEu+sotbu71+vuyfC25r1AJbzZz9YZaUYo7CHkPa7BQgzdjqCFh
0gIYvEsxLSZKAP71d2EngV/FAd6f37SqfiWT/rLq5Fc258cmABXPKB7UOEL/deswcTDRs7/IRFqF
XjFAJsT4qQIm9SIfU55dMm6Bxt7r2tzt2titwUeqGeEhzHDyEf5EgHZoKhSAI4PgNJ9tCX4CxBBH
0MxrltaOl1BcXsx6qw1GNzPwrVJctSn3eY1TwVeaQeB2qeEtp7acaNwGbkXRuQZ81gHKo2oUd6L9
5XJjyq4DdIjugSoXXEfE6Ue3h9LoDbHPFN0r1PxoRoo7lpE3haBuVXG3Q6vD5ejoIj/GPjDkfY/O
/U6aTk26S13PXZUpaLWEvMclf+GFxt2vClxtHdsC2cE/ixnpwu5OmzpnLjDaHuteFF5Nab/PRX6s
a2OfsMpD4KWB9aEjdgyiT1wGfbCBrWAi0smtLq2ShTD0a9CVnT/m/AjyHWjm700Anx4K+aib+TEE
RqmfFwWwQsHPiIkN/ULib8w61K1CRLqF4X3QjGaxk+uRhJTWnrpQmaH9FSWaLvJUWlwlg4FYMBLU
NifQm/UhqlJ9YCto47eDsrymBrhQjZbvaDU897O2L9VMt15+N1ABt6uG8UMs05uIpZFPzDry6DBd
NtS8k7kKek+j4g4faGqH8C0LtQZjjkFtPk3SboMQqh50OsOY6FYv2I2EbrKYTnd9k0+2SkBgWgrh
5mXWOejvC60qjnJQHYmvL++JnFsVkBzfSXHE1WypuS5tIGP/1GW+IPbSy0wd4p3Co8uQBI+akcuF
dnGyGq5bCecwN113Yehl6Zmz7hhtK32qxKYD7/ux6qWfgJzKq4bg59ADkTrSKMheJSpnGYDHcgAA
Zw3RMJ0uRxuGyEkwFoWtgQZWuvmbOre6K+fw8wRkJAcBszMA0dGNDVkhZYHVRtNDZQ5ErGxXtNLO
6tgD8P+3vFb3QGqyAaz0BSjRbpGPRxILR+QIVgkYUZO9QrfapVYDK7+sODW4ynRioidoFVAqMaaZ
QiS8/UAR3gTW1UWDiAJ5UWiTWdLbDDVK0T+HrAc3TeAq5lb1QX1pdVh7EkjWmBpVUVPm6zZdLdd7
kXVp4asm83OzvCiDobc70AajpmW92GPYryx4Ssvvix0dG+HNaFS3phpxi5Y8Ma5+SnJ6q5Tgq1Wi
8dOQ3ZZDqFqcg14agClWZRY/gAmok8ziqnbdzNRZFDSurUiqG5EDPjrtwZ4rruKO+csiCU1skj/0
REaLtwC+KpiWRSmGs3LRwxDMU+YuqnzZKDYraF9mPinlfdobD5w952Vlk89tZuwjaNsRcs+YvpcC
A6HhXvTy6wCtpDcQ8B5/D0VXUt2bW7GXaoixixDdfYFbA8YqjvWdAcrf5d8iDQ/EeIpV1UqgA5Px
rgbEvS6lpYJ+N57Evs+ehxlkmN1zqMH8zdJCKuZGT3R7UO+GxemCORA5tZZnMJ37GFg8DigplUNx
bxrpT6VErnVxFVTlotYuwlG/MpvhqoLUZrPL0+6I2vVurNE8VFfmlTRhhHLFbQC7OBB3NrUd8KJ2
yQQfbPRhNVD1JtNlmwdWxznYp8H3ZU7iYWghWkbyMw4R5caU2WFg+myePy2OFIp12BrkxAHMrsS5
G/LAXT6lhnfQZW4A/b3sFIf/J8CyboCsRZfPYKk+to18BNi5y9gzwH+vFIN7IQLXV276L1/4te/7
Nk79586AgY4AQB0XFoL7Nvfaj1GT5XzCkGcA1DgMgFtFH5VQ6JmL14mUrdn7VbD+z4KCwIZyhrha
rCGygG3ad+FsFL5eiCuA7h0i5H6EwXaDkn4lC9nbrMINrZ0QZmMxfjJV/AnmDF7yVhp4+bj1ZRUE
/FqCUZOy9WSF2YQMRJN64Y89KKYXdwOe6ATAi6HlNmopgLaGSTTgJegXSnyfRcrFnB6J1n5iND8m
lMOgGTbPbhvwXxbG3iy+T5gx4IM3lDCvi1RG32qu+fqguFmZ+sFwUWbiqtKN/aiyq0CpATX+uQXD
IoqAe3R2oQHW0C5DIMDh2ilUeDqcqga2gQJLHWDbrgYxb3BP5sGuddOSvcSVCQ+QEYDV3ZfmxeI8
hwFw+PEJi7f9vri8lPjXW2ZyKhCyCbgy61ltqVIweZOi8Be3LgtwtaNyN6D0x0zQsJefIdZD9jxr
obdcxMDvwi8k6h02wosMcBvrZ1x0YebuqAcv7tyYsN2il7tQgYMKL48ybzQAf5r7zZeKjaBLq90x
mq+GZrDLkDnLwqkirqiW24rB/KntN3JWL00Bv3/kElxy1dS0dWvSYIYkZR0MCQ5hiTjGifk6kMOL
dgl2oN4G6WWgq0gQmnUydyNMmlL+DIZCN42eLcOUN4naOkNwR+rsmMGDRiHTXcKclyMs75YjWyKo
LAXVW74vpwBwMcIjHBRwzR5wB/vlp9EIM1ZuHeFL1fG3r9M1sCTBTIHzeFEJr4JdrVRAdM5HSH2S
PTcFHBm2NzgBl2VXWWEEJncWXMCftQQCLeg/yFbHf2ipes1yxAUJVPqkuOj1ATgb+Oi17FhBQBel
DQItCKbAQOJW19+LWvj9pYFYyFFXIWQ9n6RlFdLgYYOXht5fQrxR6R1D5/aQs92itibZO2neOzMa
apTKKkV61FTpElNcaQJKNLsaWLxXmEDk8aWLcQE7/dK4rsfn+G9wgeGuwBAj0gIltKU2d12au8vt
X2J59J9eBnX0qYDVnGbV6k1oI+nqLS61jgB01naRQAiNXyURkCpAf9dCSEMV/6/gHtgdviy38f2b
uOIk/UeRmoCiJILB4THWpZBMn4NUy7PCX3ZhCQcWt5ziFLhKrUV7tKkdWzEc+gEF4bqmVpJJNAHA
HcAnkuJxSP5etJURSYv1ut0hZtt4xaWb47dDE7oBCjgDbtl6Ao+XJXJNYCTxy1F/CUdgFWzs+BIW
LjEoWBzgamTuNGZHkIn946ch5tT4YRy/VjjCl3QAhxqExVaQxUOQNAqEh0jPv/+uq8zisp2MIAUk
gJvENcLJKrE5Y+d6ENUWvhYd5la7K5rOBc0BqNMQaMHYAxdlh2n7pZ8KFLSu1kq0BHeXi4pN2ys2
pI5WbbFenzCWeCmcrmaqeDe67kkbQEmtTDWH1MPnwofby87lQnErpA/CMHeXeBvSuijO41wWN3oV
HtBYvDVztnz824N8+x7LQb9SGRUNR7C+wVCmc23PeWMzg/thDs/KuMN5Dly1iuTb4kEC+spa3J1F
EA1F3zW3KdqANcA/pyazF3nr4g5TYF+L9Jg3Kn7/Oh4vIcsXonkeh8Fpp4tSf17ukpEiAYNsctVG
9tSIq6DO3eUKLh/bQ6R7OAwd/1UB+pVC/eURrXK1q3/+T1K3l/G3umiKn+3/B7lbdZkcPp+7tZEs
fpO4ffn9fxK3nP7JYCKQv2WaqnK6dIj9k7jl5E+hUYYEjGZy/iZxS/U/VYPCuixepY62V/hdvxK3
lCGpC42FFLCq4apBJfwvErerzlVBGKqGSAJTPAnxlLr2RuKGaaRjU4PwfLLbxrQ4Rhwi5EaLNvRr
0CgAU9+uzdqu2i9GetOLL4BVt5r251CYUON3efh3kkq/EFtEV0uZ59WFwYsh/hMmMZBXxjuuwQfb
LGBqgByqU3Ik8cRk5e0GtMXbwtry6VgB326a2E0cz8pxn6iYDTCqlU5nIPsQPLXVXgeWyitB+HUX
XkcHq9rsb6usvXUM6oJlow4KhyVJbIt0/JS0dD+IpHBoJTObJOaM+pnAVHXFrQllGjQFFwYGrNHF
2Vb9Rnn0xLbCY+EvFo+av1VpIbhUGdBa4MySgZkZKiZ4fP+LT2zr6xXWVCtjTATvaFQ5PXLxZLyc
QGMDlrf3F3k7NvOyq28WWdkaVVczQK7OlQMeqNQeTcBbACF4L3TyPW0F6ib8KBPAF76/6iIRK5nU
cGF0uLS6aeBQ3irxTI2NjNCocZI9Ej4+4lxP8VtfbHzcqjT4z9e9XmfVzFsHFbpMuqB0isS8L2pl
dBj5OhLkdb06cDMTcbApXDqAKw+EbHfvf+QKuvj31ZddeGWqQi3tlbyOG6dxRye7QbRvo1yCKohf
ONNOuqWNYcMNX+zUNdGYUKn2cinJuk8Ro9goC9SscULuoUUt3Ekv8nq7/smYO7qFA9zOjSVP3QQG
WjIoPgNkHmsknbrqNSwYt06o+tEM5G71+8ZGvm1F+LWRr1ZY3uDVRvYt2tVR0Woc2aEctkctpSAQ
HEQ7Xgx3En011gyQQKe2Y0c47y9+6hai+KcSxJgEQ9GrCwLQ95SHado6ncZN+LDfy6hkVmjcvr/M
OmO4KFE8QGUm4n+hQlW//cZajWI10RSc29PgwjH2tDvdMqxm39qxt/VRp45M16igAArRKBKEbxdL
glGdzcAsnKr5jmlv1P/kxrad/B6dg38HaP8IktaIIWRODPRoQiqy4+g0VmOHt7E/eapbXKMAsyWC
pyQEwRhkHsVbBqXy9oMUOiZI3y8ySPllNM/M1tXJBbpC7qJHKnKmqXOjavY0mf8sQaDCFhqTFHjy
JfIFyAHbChnBPINcR/SpBbSfkcxuE3zmiLLnvLMJMxObNS1gR3N/6Ct/QHnOEHMCbGpUB2R/pWTX
KFHBIzaW4OYbMF73RjC3F23bomenDsHJ1T6EcCX79JkU/bWpRM8TYL/HuLYDbYsVY9Gfa/36ajvW
PQrmQHqBfv3SyYPPQ/szyHZhn9uBkdr4ycZJn5IloaFijgSFoWn6yiGX1awnIEOvHYlezFlrHYLB
+Pcvx6nPMdGMD5QuxJh8PT2aj6KPMrOrHXTaXQZ8OjTtI2ukX875BSoC7y926sK/Wmw9DVtmJdBH
p752miTcp8Vx4qnDzK0e/pOrGEvPADUMRtf92DEbWtJlIYhbJdD/Mf6oyntd24LOWUdti1ZhBPZA
wxuCNXjdZFWG1BilGVSOdj171NacxgfR+w2qM6MNCDpn2KmK//7+nZCHN0uuba5ZooeL17XTougK
FAY0eW3c9tWc6os9wBJwG6BXgEXEVrpSZEGB8oqCa+yDVrydvdHcj/VlZux45NQP0DUu8GLsijp6
56egBTR2KOkBNBJBfmiXNgpl/3uHhhEwMBEdbSXGb95/ATjQDiQIldPo3AuAO6Hw2q/pF3Pez6y2
RdTahbllMk4oPSzKCaNIa+jIYb9VejHgvPR0OdzGJbaIrQStT3fof5JO4KDy6ZjlDXWMz9Nhy3yc
8qverEzfrlzPTUTkiJUzVF/t0it85qSRMzhIOXmge3lfok7EVksBS4V1RLIX1mrRD6/sv+SkbIIU
590awb6UoCvvXM1jduYkTnuoHP0asdce2bjeBTq0ozhb9uWUV/XmDVZCDcS7BFliCDX186vpsoAj
11q6NX9KrNLetmenrOeb9Vb2rJjQeaAnKD0gdetOnzR8KLIrX4lHHRBUJhtX9mUDV/bi9XJrPH/w
sAqlTZraAQmoy+zGD/bI2Lnj53LXuszLPUwjJ3Z6b2wo9pMS/O+DXfshvMiTPNDU2okn+iBj7a7L
6xul6B+5Iu43hGiRyfU3wj0wGJJqKPisb8uI/jreRfhGwq16j0905rsig5rAhXGln2/JzAkNj1mK
f6+3uiOAWVGSMsPQikJTXxsaVFyTXaL2G8pw1Sb8jzJ8vc7K/mZqDW4PmtSLMnQVS93VuwFuVnKx
KSVbO7ho/lfXsAIaoo4MRo1b331abl9ha3fcV93mPnSCre/aWm2l5AsC7HojwHdVbueiS9hbLp35
ZPrSje+3GBtPXnCKdDRBrkQzUH58+22jko1tm79cuOJpApP1PrnuLWYRZAzt2k6vt3bzlJkEUxiw
oWGYkeZdKe+qbnuWAtrWUdvGCWho6ejn2xD5RUv8JvKv1liLIFgcyzmGCLYOEH9xoSOn1/ZZZEXf
gpv6gNH/fXfs9vI2BWdsafVyoyFYO3WGuGwUWSHDMPX1R6LRqKcxJBQ+IWil0QIQlskxqILdUBf7
iFWXfBAeJ7UfFQTEGOouKIp92Sn7Hml44BdfBhhip1N5TxXTKxLhSwVtvmXroTLq64xcpEnqlimz
o9bwIxJ7Es/gEdkL4HePAyqp6rSBaXTS9r3+ptWmiimL0jhHoo/65R4x9a69KPYoIjjhx8zO67VW
d1vUFdygaKidaD/GFnMLH4h0u8mjHn+xc1vzFacERuMCoS7aghaH++0tUEU9YvCga6BLwp26S/3B
Y17tb3FlntnDf6+z2IVXmgSjffpA8nrJjAR+dTHvAixpTU5yUPYIgTeuwSkr8/qrVu4D2u5SLQIK
74sxrb+LQ3iRNIfWmu3sju7A5Ff67CDtD2mw1+uunAYlaifZVE3j9J7qRXZ1mzjoQ7qt9pmLIv2W
U3byK/UlMw5nUNfW4+VaXkVzALBch9SpO6alPQkYOao54RY93EkpgfeNSp/4P5xdWXOcurb+RVQx
iEGvQEOPbrs9xi+U7SSAmCUx/vr7kXOqto37hnv3fkyyLUtIWktrfcMMnlisp2hQAx4cWJ7nu3hb
7J3dtBc7Hq4i7L9HUAN9fYqOou0AnbFUXesmwNJSBxVfU3pOSDYsYJGv79KdHQJr72d+6rdbunJn
XXkyfR11EeWSQubFZGFUZUvCwS+qcK4zZR5xK7EVO+ug3K59uivRB0VYmIujtQGD9G9Fu9IcYAui
FjVyBQ8GOz66afiGeLS4EphkN/tAbFgd9Nryfh50sT0paogDvDvgQBMa2J7to7rJ/XgDiZhXqG1s
ZVhWHn1YOYtzWPsakuaZoseJVyki7bKNWOaqgvY2Ztp7UPM4aNs4nDOIzE82axH2+4H4OtTi8lQi
ZzAtZ15U9qhi56hMBUCy9sHi3qzM6nuc+zrUYs+oiq3VGitrX9OenBDZeuD4ffVgh3PukK7mDlf2
C96/wEM7KOCR+cx/vT/zvJ+GqHLQvfSjEFC8A/ZKcEvD6FCGP6vt32e3kBefM8yvoy1u63gYC2bm
GK3tum0sHODcgcrXGg9gUkkgUDKBG9jDMcWy9rqIfA244apMP/rRCTs1Pdl6f4RhlBt3922n3NW0
PzpaA8CQ6nZTv8km0HTsykv61h/GR4a2LUEHXuFrAnlXUuWvE1lcXCRJMuo0mEjvDX66nQ5RYIc6
avHJ2oPq+4aYR6KI3ch+8DxfvN86dWi7Kv0zkuo1lzlVLrfzU2PcJfs1yYzvGx20FPxnOjP2Alf/
191QD7RM4Ckn/ASqtePEwlbT0a6edg7Z/X0rXHmXYigKAUwIYaPat6yzkiZiY2UYeCZyN7pLt3kQ
IXADDjH687t7LYTO5+brbTEPRxEFIFeO3sLygxVMo9WEZoaalrrXxM5Lk1crV9L3aIY2lIqf75jA
qJJlzkNSYsSqU0j0ouQu2885T4totnYbXekGfR1ncYr0mNdWqiALcR4BDfITb3LhY2duBs9yDW8O
Z3S39ga9clHMg4JIjkIgUC/L5m9f1ylcKFA5JaEi9/ObrXjMPDSp9X3sIWU9r2WQCxu0+bL4OuIi
PU745ER5rAu/39MsSFCzrU9FfEonzwiEV4VxqEV0MzcC6tU1vnYQsFkMYPdtgK+X1c4Cgt365Izc
p5CoM7vBFVDqT3oIRQCst3ISvgcyzFOfKVoGnaP24v1mRoQKvcRJAFr1mQ1p6yGpPiVpeWSKAhx1
8lY4lbKDFsbvXtqJG8fRCgPRWPsVFktNqQEHb4Hpyrrdd13zVPbkEs3SpS3A9oVVzG50YRT32waG
PNsJhDO3jcSxtqVrT/pTzPMwbSbP6VruVtQGJg3PbSWbgA0sD2k7nuJSQPITODvwr2CZjupc7ecs
OXZcfTYG5eQ4MnZlFb+uLO736xOLS9EdBg/OBqRicVayIcqsQkN1vPe0QAVfHS3izut9grJbmHtr
1dtrxwTV8Tmg2hSHZKlPY0m8egrHRO4cdr4RlH4zhg4uNrBWwcPf5N5q8jXfyYub7fOIf2LupxcQ
LO/Hvu9ssMLczldeAELdjucJAUJ6xf16QfF7rgfwyz8T/LOVPg2nNJYCb148DmwQgiGoMgMMW7Ar
2lUfmGv3nK45Ks4hMQG9+bPWn4YqjSqPIqhygpHh5gj6WxHWt2XQbUnqjx/pbXcBuPtkrNziVyLF
l1Hnv/80aq8Vsq6GQUCA9WDCmLuElsLKprxy3L4MsUi6iqQYVM7+PFoHf9jBimA3npvddMpDbS3O
rk1neQAqdJ2TFg9x3J+ADgBt5imeett5KhjsqDX0W+txZXrkj27l1z2po2YCLM/cVrHo8hQUVRkJ
AUKND0Ax6WHilRd7YabT5NmwypFu0eXam5OkiWu2cOfuCTDoaJnSvPNkN20LYh1tQYmrNQb1Yn0M
lKow/caIIA9aaf0uFVDry8zuxhDjwSjNAxX8XEtwnNBN7XXnnEodOOfe9iIr/qF1QOk5FStcMYk3
Ix/uaaoF9tRuIFUJYAODQAk0h5S0E67OihtdkMyFrycDbaSoXK6D9N30LuiQB9MGayvOYOoXO7z2
uQYxkKIEShWd3oRY5wQ/VBGgJjVjDDBB/tPiFQPLpQHHKd8D2nosZf7IHCPUJ3FKFdsvB+2YOuNm
GPqfLIKmSmnxPdGU1ymHf3k/NJeSyZ1Gy1DAol3tVD+K0J+IEvKeKgTh2JKPlVM9MbNVfbBpnxPW
PpmNfU8jSIv39DjasD5ve7yRhoqDY9uFtW3cChO0RSXL3llUIEmJnU1LizoAiyHQCuYrmngx9XRn
tuLcO8BpQuHjLjaVwZOOtZ+0aivGkbqRrhahVPQtxC7uYIp67iF4o1XdHuSXcEjKLd5n9Kho3TES
6e8s10OSs4dCa/cDWumJZkDIWjlIqe+j0nlCFfOBwH9kNw5Ju7GhYe5B+gTqiNZzNFqPFhRlo2l8
0acs9qLcuiR54pVGk8Jjz4LzUuzc4pm/01sA2+vZCmFox5+8b+sNAsQ51fojSgMhnUrHHWBSFMJj
ejxBEOTXCOkIOCDB/Y3qt5KTvWJmFZQyhgeriqGhUo+AaFqwerXPI+iwthABvL6edOnc88j43QEo
fIyH7m3g0FSJmBWO2EquUTWPDo/ebDMKSdHfWS0iHKnH+wREXFOOIWQ2J9echgujxuQJW9F9yZQh
yBxrC4nVUytBH+Zx1Np+A8YgdatKATB6zKptndi7BEroENI8OkZ27mgJvxRljwyiAxp6vDGTEkzn
tPxJO3YRLHtXtOauoSX1lGb0GpWftVj/gIK+5kqbnKJa3iiifAbFbkOU5G0wxzMV9E6RFC5/5jY1
UDXRU+yp+ofdooUzzVSGgSY+BA4bn+W4nocG13NeblW7Og9migo7TzQIfgCs6JjGHjzs+47HRxPc
HFez+gZcFBiiFk79yGP+nMNJyKLZAdHAjwGLgJBKDDWZ8qGn1ZMRlz+JUW6NPD/rtYk3l66B86be
Q8mrupV5DtZJ0bCLTUvlJY20OKidfqsYRecOtEsuvI7hLcVvc5izHKTVQ7eb3OPC8ZO2e1aV5scM
4W0sFTT4kQbm8FSZMfWAt7qT9javmlvQvTiaosx05WiBYZyeeM0uMIF4ZN2E96fOJzcVxpMad79a
ELVcLH9+Edawq3kVCK4HLdiyEwR2brUISj02/IC6ChI6MCOEbk/5YNGnwY68PoruRiku+Ieew3tP
SRVXsYcz2FP3SRsFZttAJyItm3suROOa5VSeC10/wQfBF6m9iSLLb6cxVMynaXopVZQNqOwCVdWB
VE9sD3ARBa4+Yws6wLi1DAFhUxAcTeoZxehWTeWNKu1cK8pfnAEUx7L+bUy93BGRwMoG+Eje1JFn
DPrk146KllfSxj5cNW7ien4wpnXsTQksaIWTeMNE3kwVZjQ578/g07pKqYSNcqvAd5XaHLyaYUcH
xcMRkq4OGHip0jYEeR1+YVWCjAKmlVoxPPNUxaY37wQEpzwszIdR/saPfEno+ECt/hmklgfLqV1e
Nh/tZIURuEnQzqbHDPUhz4TNmBdRUPlSsD4Gq3lvSfrGI9N0dRpn/gBqPyqQe2Cy3oglxBYqHL/B
0AGUpvYSXBWk5CX+ae7hDRsiDBwNNTo5xm8lToiXMWdjV93dROP7GNIomgLRvfJOFT9M8yjUu7pQ
A2YiqkCPZoRqQNNOJ6MoAh5TRAcTEk9jio8mQRoY7xk5gawNUQ/LExlqCfVQ7BibOgQocdMCRlK1
qNnn8T5TIF1nqCCxYNslU3MgCsOuaGNXjXHlv1p15nFl8qPyqR+TXQWWFaR2N6grBaLL9mVsu7qV
fjTDkO3KKXMJqc2LtPCy4JoCOl78QZnau/j9eq81yveoZE8t44+ZCV6YwvxynL+aGvAOL03l0cjs
TQP6oN1T+A5DYggEsLK7oObq68J81MfkDN1iDySv274cPRtqTm5FbtLhSdXabVuYTypcBng3BhZC
bov7ih6pBJEQqo4oWjaz3/RQqKCrvxeF8Gup+ZYa7zXxSqJ2N2nZA8kA0oBBJYQqjnL4bVq7CPQV
GIm+qoC9uioZdk1qt67KesAY6nPlTK41/ag7ebZE/8By/ZayzLc0kDuH0lX6CLozlsesftPWwtOm
LBzjGGQ91SW6ddvxIrQVcTSnub6EJjp0ksv4ksaYQe6Ewhyw1zvMZAqkbmxUdomTdkeLybfxx03y
oZuPTi/eY0RLt9X5oajiHbdQ/kItpMoMUOnHM4ksx62QX3kEQh0O9nvVuTXwynnGTmUNUrws3LrI
txZV0QDTCl9goaMOpRNWHionCfpKvWNZe5+UGtQRYHftWiq5czT6y7TLeiNsXYZmpaggoM+TjmxX
lpRhjxb01u6bR9jEnM0ufsp45MapEWZtO7iTXd5K0I+Sll6MgbyiGf5ipmowq8mb4O/l5gd3ohMv
ycbs26AgzR0BFzeOlUeZKR9o7oHppIt5PBrStAgSk21QWw4cLTlJpGYdBMvK0fKSgrh2Xfx2OusR
8r/gkNvmE1RwYIxeWE+JcLY5hW+YBQMGQ93qVrdF6RQiZNRvFLqlrXwaDLkVhrXPGrqx0MqDblB/
Kifx2k7Mt9PoGYjeDfzTPKWv71Gnj11uT/4kC9wVSrZTev0gu+ykVnw3TcPgDpV81jXxYTcT8cce
TyAHTUhvpAJP2X5wgt4ktyZFpHDYmLoGqzdGpH7YkQJnKw4LaLXv3Gkc9jTJbmgUP3YGMrzBVj5G
h+yLtH9WRvKk5cOx78HGN4dQN/KLCpZQ3LKbVGn32uQAgDxVN6iMHMfJwWeBBSceT0Bz811GHD8h
hbZBdO28aUiKQJlmqQ2WG1B91sqgF+kRFq4jsm6oYtvJSec9KMhgjjOLXUCz2SC1vbQMSgO2GQxW
6gmNhaxnbk8M35LpThRRkMZtUA8JrF6y6R4iYmfS8xvLiF902OrN/gJVBqRwAc7zSIxhvjeDvGeg
xnb3FDoXbtmQwMxpiPpvCMpxEHW2cKcpQ2NigOaDOqmbQRT3Vdw86DkZ4JTTZAFh1q+SW8ex4Gc2
VXcpKsNDzh4B8YNwCGneeQGB3KmHfhI7QRzATyfBPUXUOyOrN3FTb3oRJyEhaubSJr1XKn3T4RSQ
qv0BjRw4s09tHNa68QoN9OnsUPTTAf5EJqAfnQQcVWGNKBnKQDGjC4yG3nqiPU0DZ3vTQtFa4PO4
3EA0BD/I73II2ujZTQdZBZfB/NkwIcsYZegENTXa1NQo9nEcvxjWxDzTajN31AzuGmAmh3wwmBfb
vY3KGmQi5ibP1k6y16FETIDrO3DJwpjwK8ST3w8pe5iQ26Mu05sHVQWjnnTNuTDIicrsw4ZCF2IN
2Q1k9HlphwnSFtdUHOg/CHlqLJ7A+aa41XM9iER1Cy+o0FLBf8yp86CP5YNCwO9PhxbeF0m80Zsk
UGyG2kmlCte2+/FQqFPrS8UkXm8qbscZfedTX4FZJsRLotXYkcg5uZQPIs5ggp1GCARaFWHBNPRS
RmxZJPxaMCBcgcn+kOMme0L0wV1t2SA8muRxpLC25/IAcbzXKOoar82VDOxzCO9wWFx6cW+fBy3Z
zI6xykAPiiG2s49S0Qw7+GBui5EEedEeu1KgWUthP1riqmNligpJnTzGPRcQ5uzfGFEqVyRFgbzZ
vNVUKAokmmSA2QJUoE9eLyU4epVybJLqVI2wkbd16HRkXfYwTBXZxcLoXHV2SFYr4yOLLFRGBOdH
RxlfcX28KZlNfWzZ3zJ2HgECc5gbFdb4jFcQgL0jidhtWdMnEJAunE0PpkWee5RIkSx3g4QoUA7s
jzOyTZykB2hsbjO7qn2o9f9shnetRPRGgRB3ucrIJUtVfd/mrQrUA9QCykgl8PuAxn4jSbGhmlL4
TW5uirbcgzAKzhkU8myDHapiakDYaEAC7mGKNKi68AxDh3+XVR21CKCIUoSmldxraRPie35UY7aF
JyDsMSYDMilVSbYtjWPDBWS4fXXgd/msmpz5JhzMYgMBMGZkJ5ISKlLV3TTLzgCZFrDKNn0KQZDN
QHHf1JMS+WBfb7Hl71VS3iHGotxYGvCxQL5Xt+PNUNknBuYeGCE4UiQYUYUAPdRAQiXxfOu1hypD
9qFbhpdH6llVyG8z0g5lVkK/KdnbIF/d91U2BMSABGIMXC3u7OycdwPHQTDEU2WUd7j8j+mk/oaS
9TNe/MYZFJcXp4S1e5qDCC8BGLVKNbDi4SdNUI+iw/1YOm/FoEWexpX0UJsO3cQ8Sr2mUgY3662f
Wm2QXc6NDx0xk9ctHrZIvrluOF492Qc2AfbYQf4KHlK1m9eQf0rsl1pPHmBUnYesq14ZWOO84QVw
3wSo1ErephkqG3E8nVSp/uaNYfhFjqyxhyosMjp2SK3haOcy30YD1OIqPf7Z6VLbzORQD70lGMBA
HUlXyCMvUYMpgAJydSM6N02quu3Ypm5jtD+hCeWrEX2qqHLXt4Phc70ZURrJbTC6I+GmfWv4uZUP
HtovkKRDyUCYDpLCAY6bOSN3WRXdRyPoMcYUGTOaBg14NBXw/ziWK2zxpjJ4WUrRhlB1gurL7DTe
FhAravL33KjrY6dHWy2u7pMo+9EpElQDQ+xpz0ClcAwxU6iLoM7qd7y3M5fZheUqKh/CUetDMig7
gBKfWGwfxTTu+qHdOpCsUHRVPRS6/aEVqrKlsoYmaaZh43cOMr80fy8znvtGZz/XPLtraml5Bulf
SYVLEAI3mdsKBVVr6E9udAv1lKFubEQXZmxGWE1qSpdtSgbeqNFCDC3JDHipEuy3vop8A0Wt1NEP
SNwEsn875KQLCySTwFpszTQ/DGN0k0wJKp9V0+BeERMqChoajgqIznkVG16kFbXXmFbqtkNkbXIl
frTpcFR0/FRhPVa6eFdHeUcrZ5NJ/QVYhV2XdO9o/u2RP5+4o9YuhQGrC/j4h+T6xe6mF9Zh9YyC
QkoIfs8qE2cIuXAIGdjEbZ0RCFkNX0Ym3ZtVR/c8hVuCAkZfQErlHvprUHYbpjs04eodzVnjkoLc
yla+Q7vsLjV4QLnVoGZALp3ERctzBuvSXvmAFtPWHNKgtsRuTmGtupuT2+5ILdlAIkL7GFk7Z9Ml
83vBj0OORxm3MH/S1rdRCSf00potk7Re2fCRAqXeypMag5aVkAjeMRpHZl+dUmTVYVsV2wYOSJNa
v+Hi9/sp205mt9fpmHltkr5kk3OpqLktpuistspdYSE3GSTed0Yln1IovOFyP1WMqwFNpzetS1/w
Vc6xLN/TFJ6i5aCOm1w6EBSH4nFeQyBrlI7hK472C3+c+FoR7bgOXfnOBk+9Qs4KCD/3cPohTGOb
XtTrrRsX8sQH+xH1dv0uIo7ENrKkSypFd/tcpJu6caCTYSZ7U0Fkyqw8sFA4SczWj9LipmYoLVsK
BOgqeTFa1OlYAud2AH6gnsm0Wx1+g1Y6+pNdI6szYF6u8iDp9edSQnSrNe77GBvSEFADaDZxbsH8
tSx/jxSVtsJsXWdy3vVOTUB0ls8m6jo0ze4ruyF7oMtPDiEsUAuUcCot30GjeQ9A9o++UZ7ztE5g
mdYHom7Ei95ox1bkDw1TPpoOb0ehy3JTTAXdAQ5QHDIdpT5DqiWyR2svCSC91MGTcErfKsueWeL2
M59i4fWc277FNIEqaf84qLBe76AZ0jBYWzUaZ6c8UatNprIROmTI0FrmOBs9LVOP4ffvKpIfxh55
XMGVbp/3FD5P7NHQVOGVSY/kRurvOWoICN/gijRJsq0YQ/mmax7TwknvnZbigEfak1W35SNtBfOh
ez0FZYp8V4dqrMcrazpJDks0wvKN2lRA8eLy2DS8PToFdAx4UXIvliIOLDxibrqcPTUp2dQiuyuz
eE+7qIBQEg4hhOOKDqUhnUI0CRz1iEpcxLmCnxc3gaDypjdQY3W0lymXlwKKLKbebIWNejQ8cFE3
3eh5s5Mt31W140bGaU7XSFI8GXnn29oY9GV/GfMmGFJy44xtEINdaTXdHavklhjvCIt4uOOxZEHm
g0yeqQPjiocMgdiclWh4bY/oBrFZdChEavcjidgv1Z5Qr6tvO2Z7qlncxnH3CGFgt1aN+0aVe7tS
YMgtjsYoIDpXcA9GPRtgC30ra7ep1t50FFYJpL7Ummn60YT3GkJVCRFqo+CuVg0dFH6y9CmtbbrF
Fht9qPWYN30iMziO4lrFy4ZPNqRl7BElmayZE5t2GHDUhry5k6TE4e55ydvg772Q790XSNuYUPEF
iINQujT4imwy6QbEnf06/1Hi3QbNhX8xgK1C0IWCNWIvKZMRZE3yWomlX6fWO8/ywOgisjLGlU48
ZvFpkEVLTOIZRjoTJL/kqNzXD+QtT44sULzO0wNV7tQOuHe2V/xVLPX3RtnXgReNMqdFuwiKedC+
rD0zKAPISl36APvHq8N/0Uj9OtiiU6bW0GBPdQw2hi1otoCUHeQz9VDUCaL3dB2SO6PiFk0yByoY
4BqC4m3byyZZJisjMwd7hq6qvzU/2wDEUeB1epFgnoczWnbogJ2LPWiBBavoihnw8nV0VAjhS6/C
PB5MxyUgBp2DjEkuAIl0GyADwym7lIDgpB7yomYXHWp0x9XXMT7IddDu9x7yPLZBCCauQlBg8Vmz
pk01mVTVH9AuaL5eO4HWyYqT4zdQPfBn6o2T/FgDC18bFhwnoH9AJwVbdQG0UBLDNpoBHO5meuvY
A9TrDXtNLO/7gZ91Vv4ZY8YjfOoeKwZaCkqCZSWO8DINab3ZrxzHtSEWIK2OjmWk1BiipK+5/SL5
GmZiNudZbA1IE2OVwI8Cx2UJzVJgE9oUll75VL+UACGaN1H5E3KNNcT4wIjSh52BBsLf77Hv3+Yr
CGYxKZEmpFYqBQgUFQ8tpAXVgGslgcHn38e5ijv7jLZZ3GVlqlWC2YBL5LvsRvMbr/LI7eBpHjuo
21Wo1vczjmkZYNBjt6OptLSngAJzUYoa8BMO3oTk6iYiD6VfhQiDQSncpNhjllw/9c0PWw/hxeSv
/grf79Cvv8JiwoUD8UhIl83UDWiaHrJ9Gs5MrPLu33AXvw61ONdgL+tEGQB+IaHclYGzM0Kx07fm
Cqbh+wH4Osziok6bApqzERoixMazEE81anf/Zjt++m4LuKAhwHXv8GrwI0p/NpP8kTTOo+agK/j3
7Xh1238aZ4GcLjQ0xhQGWoai6T8rrcLzsag2aZOuiB19v+2xZBAmhPyACf4MXXwZK7VrC88HQGks
dddbvRs5ULh/mCDh2VZq+PdJrQ22+D7UsSKpZ6iPd4lOXHyoU1sAP2E5aEMORlyjR95mKwt5DXj1
ZYaLL8YiYZfJTHCZiSD6LzTGEMugOwmSVxYot6vHar7Iv16SX1d08eUizYEya4oVlRQ1Oigx/NZl
85LR6tKo0V1lG+hgQrGVQj6PoZZsium9lWzls84r+e2XsICBt1QQoyD79jXaEFkVijLz6MzyR2Ty
ILYcL4cmdIISy7/4psD26boKHDJ0R7+OJCochp45aEIqRz15iYVEpwo8JQUKByh//H2wK/BqLO6n
0RY7SNHqPnNMnHAKFZCxyAIbOomkfjBk0Om9S+SbMvxII2Nl3Ksb99Owi+VkhWAtd3DqYz6ivmTy
R0D5bqD9cEkVgN0m0479v890XrZvH9DGmx5731EhevB1WUctU7RsvsoaAQW7M6QgPYWSlWmtDbKI
ALJPe6ZpOBrwoXkGtwfaCtmvHn7Df5/L1VgHTUULTAKQ6ZcZpWgMyZwsFn7FcxUNHfNeTuouBVjP
avjeBjSBW8naRX0Vc/1p0MUxpEXhTDwCcrVpq1Ak0+gqQ7ntUAviJTvilR52BRBCeMOuZElXF/UT
sHTx5QgkEqCPiEWN1JMOuIIJCIKTrz3vrp+ET8Msvp2dVMakttYcUuOtuUUV2Ut3yRZMuv+39BaO
3KeB5vl+Slzjxk5UtRi4XyTQcS+lJyR147UTduUpiazyE6ZzccSqKFbHgQIj/4e1kw2b/iaHyEB5
mAD8j+m2hVc4DJn+D0z4Kx8MI6OgD1YbkIlLmDU8Fw1DtXtszxoQigbAqUrfDQNZVcqYv/ziTH8Z
aI4cn1ZSH4tENSuQ9WZAbjS6mg+YjQ8zIjAgUR1MNmtvuT9Z5HJEAvk5HZpsNlDzi0UdNelkFUMR
QKOuftEv2oeGOoBbB9Nz4sNUy/bMA/PhnYg0F/U08ASoC2uhVZWsP+z+v/0ii9OoZSiYR8KskWu+
4jvmW9hrT8qZ5ceZ3gr0ta/X0PYGcBC18oO1lad1pseVS3xW8IOKOZT6QcZYHMxUS+bmSwSmK+tc
Rp7y6kWFZWQV31jVyo13hX1qfRlrcTpJlXTwsYJY0Jxba8f/cj6OsYdqyBqb8Eoe/2WsxQHNLZOJ
okctjrfeDIWOfHPDEk9urCALUAL9+2V+dWo2aIRoalk23i+L4YbR1mAH4fxHcgy1EPc/GGXnAKGX
/38+D28L24HmEq5Na/nFrKyMuxK0Wl9PHV+msVvGv/4+mytR4ssIi+/k0F7ncHnF2rFLKyaP2Dtw
LSAABnx3MraeWKv7XeF+gvb8aU6L5ZvytnR4Qv+zfGBLqL+6LUU+2vuqb21V3OKr+mL/yyf7Zx0X
WdNYclXrtf+O+Q+s/P/yya49o3XbMlUDOgfICJdcJwnsQM31Aemvb4W6p7gzMU2/ndk4xbnd/v3z
XUlzvwy2mJgD5IkBkVjht+iHsUSBglrtEpUF6JWuhMF5JyxvsM/zWlylZdlLQ+YSfS4eB2zINo0V
/n0y10L6l9ksLkmb0IhNBEs3xwdwByGzAf8ZkJhWuYNrk5mPxedIxOqoi/AswZsof4DDxQbqLCHd
9MF4LALWb7MA5lL/gi2Lrf/P1liqTapi6AZLB4mwcUwI6wKDBAzQ4FpNfqmJs/K9rm/6T6Mtinqd
bdNRiQGET5hZuZkBYITgeC9wfQ+MF+yCtTBqtAzYlPK9ycUWSln//1rBl/ku4j0byNBUaEL5qVE/
G5ET4IZ7JYm+QtK6fghQMZ6JRXD9W0x0zGnTmQOGqTmoaIa2gy/rDTxb8CIb7la26LwFv5+Cf8Za
TokU6GkzFZKkH+wWaIQENdrkPjq2QbdRwi7sNsAp+O2Bn5q17zn/6L8NvQjfTuqogDggpGZuv3F+
l8GwZb9nOlO+V378i5o/9qptonsCcxOIMi6OuwBgmqu8lH7qAK+A86h70646Ac0j92owa1yuDXn1
M34acXH6lcZonKFFccQwfunoQtdD5pvo1Taj9P/+Fa+wrTE5B6IwGshotvGNP4WoZ2olhlIbHRjm
GIgpAf/eDSRSPoxC23aG/ZoQcqcOcsdZ81SVQFXI1EYZsuxyFxZLe64k+ypyHtQRBjcFubRS38YZ
eR949Bgl+R085s48gkNaLC89WC7wrg4o6T7aXrsvHLpyBK4ywkDkw0MZghHQDVtcaIJ07VQkctbf
UD20UPsbOEEd6q0xekqoQ4HOJe+oba3lQtdSyk/DLgWDewgjwZPzv3yt9gI8cjUhB0MplYWADCAs
bcATmrw5ExvWzLuvphJ4MUEUGUKMRDcXe1QKiAmZc1V15poj8wPmw098GyRG6JTeOe/K7t8kZA6w
L1BInF+Ey9yPTq3jjAZqW9CHFy7JNXCqqrVXy7VF/TzIIqgrsu77gie4z0q+F425yUcQZMyIAsw7
HdOU/5sE+vOAi3VMwTwpug5xV907ewAwN5mX46PJm3VZmmuB9/NQi0MOPCXkhISDBSx/Y45uMSor
h/taRvt5hMVJqNqcWqWByUB/eNeG3XYutf8fuObfe0GW/mkce/77TylE1hZOSRpoFAHTvesfwb3E
kjW3+mqrZGVC9iK84RFlAiSN57m6l9BUy0K+oXserqWSVwsQnye0CG3IGnkLgjJufDhG7Sw81aCH
B2uZOcSUGz0ofBBiPH5aLRivreQisIF/JDJqYeB5gsiWwxR6JcYm36+1R65fGP8cX3venZ++2ZDU
EjaKiN5zzUi82s/TofDiMN3RsAroLQhLys+/h5r/ZVXR0Z39lr73smGPVgCHicnNCjB16s7sZ7yu
toXXoSC3gb7hRnry1+pUr2ULDgT8/zvukvysdcaErswACtouv53VUnoBy/E/PftkT4BCy9diwf9w
dmbLjeNoFn6VibpnD/dlYrovSFG7ZHnPzBuGM9NFgAABLuD69HMo50zZTIVV0zcOy7INkcTyr+eb
HLe5ffJ+xNk8benoooLIqxcD9HWEvU93yFyf92MUdGrHLEQVz1X1ist75V+XOZu0wJDAK9Gxn9jF
EwiyS4a68RxElrzWIooW1s+f5uXd66/RZjO1qRqHFQKj1azcu0Iu2+FaScm1uzibolwNqtAcGLO1
22xa13/0DRfdLdqXz6/k0qYCaxliv5ATNnRz5oU3TdqNyCRMmwpdG7sKgmdGrO+uru3pjswnxftx
ZmdZrcoxrVAQhTRvj3qRIYQ+BoopSvTi7IfFpLt9VY9jmmefDTk7zViZm6wPzivOWTpr6PGF+Z7A
pevW1pX5cCm3Bo2Wv27j7DgbS7dBZf34FsxAfyDd+g/iKQmBM429hf18bZO+ZCO/H292uI0mulUG
C8WmPdQMq4StyiZ4qDRzEzRfP58gl6b6u5Hm+0ehUzuFtjIcnRysV4rGFrb6fIQLkrPAUukOcCIo
z4IS1mw1pQUhTdHDZvU5Sn8TKJabWzPmy2raN9KV1jwmD+223A97FZH4byjOXjh4pnIbpH4BTYKW
wuxuGiCplp6FtQZN+q2sh23dWtuelEsyuHva9XvD8heBTTaeqq/ZXBf25/djzy1nlgyeNKZw/+Rb
pbuzeENobLXVJLBvX8mGXniYUBMCN8CDnLMB1ZaP515jpoUtxYhcSWCt0C67ru1k/fnTvLBvfRhi
vhLa1iTSx9GKruHQhVQLr+9SCCV/PsqlBQfZvYkFDhwIFItmjyzB9LerGgH9GoVoDIq5C8RPHvSl
FSOZ9v3fKtyAHjokpwFO0y1nXqaIrtqBVQ30Es8WA4yvt/qzawVYF46xD8PMdv2Mu0neUkiE+grP
3/cimm1NCU0B8yYx/7/wq0k/6MNos83f7vKmLv1zONSAEEu2FN9bJGIm/b02NhdkixrVhXe65jxd
Mr8+jDs7DCrTHjqUMmG93RjL4qQ/ohPOPxl3zu0YVcfiG8T05fPnE+byjZ307OHrI5M8my8Swm5E
k5PSIHpP/cIMaxedBLaBqvXvOjHjz0e75IY7yLk68AwNlA/OM71oS9DbEsRWuOHg0RZh9gWKEVG9
dFZyE2zbVbYVj9fiJpcizj7KJFE9gjQXdKhm+2iCYgu9KlCB8BamqVF/EGoRquK3JnKW15WsL5zp
H8abTVb05lIR+F4F03KKgYlFjXmzNn8C2I3UGRq4r17hhWMP+pQGZN7APwAddNpM39ntmmHnApK1
U653KKO3tCFPFio0MHP6l/EVR/tPcbXw9cK2CRFFE7JlqCAGfGHm4kHeDS1eHm4sSloiv165ql98
PmEuXdj7EWY2s56rWqtHjNDwY0K8InQ7FVsZPHBJrqXkLiwFJP8wO6GmhcrrObWGSI/ROkWfLN9M
tJCJgQg9gzSs0Z4T+aG5KNDIfGKQLstDfuiv2BOXZumH4WcHBE8BUpXT8P6hhzIbKuwnffephhjS
LteLiC+cRx+Gmy38gDZT5rcAvwAwOmisoqJ+w/JrFaeXziNoiYJGhozquS7048xEiYUBAguuCo0M
EO9alquAs8g6OFsOwfOGHUz0A17NoV18lJAOhiJmAI3YeXVT1uiNkApEqTquNsaD/lqDe4Q2VJQV
soezQ7lq4csCg3Rlvp4T5jPjGlp3f408e4qgOAfGgGZITCK1KSDW8ZicCjzGE39CnHFh7lCQjTj/
0QeE/srZf+miwUVErA85FFAgZqdWyalmOK0B1wE90BD2Rrt1/9iOULLQ+u8qoE+fL81L+ZPp0ED/
DU7L32uxnTHIugZyLLjJ5FQg2p6sJxHqfHldhPrCRvNhqNnBOIKhlZoanHXDSzbYBrPQYE0XXbmg
S0vi/QVNN/jdLlqN+ThIG86DdwPeN9oGIEITndCwuemxc/8dbclLJz4se9+GkQ+bAw/v45Aj8l2e
RjHkxFgw9tC+7WINZgYUGyzkSehCh4r+teu8cD4FE4YQspboW/gtH2Q7SnSCtygtDLs/UQO7JDeA
8iztLwA7/J3s8jTn52vi/Xjz02kwqNHbUPtJDt6Xpl8YexLx+36dPhZxjtASSjqOBgRVjn/D2b20
KFCMPrEHwYv7LU3ToqjHGAmutfyTb/RtshLLNPYX9FHs2q3a1QttNTV/xv9/qgTEy9C4gy4FG3VD
88IaAP+sIDdAeQKhD/7bj6EqItcB3xU9hZ9P20trw8QY6JF0p3qL2RFZgKyuJMSvFjnKEUqIlgBN
eGWIi7v4+zFmT9CHNjQtpsPCMiMsjXgSZVmj4kKPLMhgFwWIK9du4KXF+H7IaRK/W4yByjoz9XFZ
HEGRLsH5ZOtoXbuKrri4GN7dvun2vhsHbftdbk0yj+kLf2gfOPwlfzEhWaNpAf5biuyYGSj+gR0M
2JoVzO4lk3kBBRNIwGUbW+7MGCdiTDcJYMWQr0XlwLXVPv2/+epDBi8AEsi2oJIymx9ux1lPvK44
OxUQHorHZ0h1hUbUPJg7co1McG202dX1uqQmTTDa+GOI6xDY55g/T+ra4vZvaGZemvsAkoO7DuPe
0YOZAVpAF45CcKhYIKaK/XNBYy0Ojk7cLFBMsgwW+jUC6KUBUbKC2whRScjPz44I9KGOigEutqD1
y4hOY9Oh157XpQmJ8p8AQqDYsnAufJyQMjMarc1RCWev5JHeTcCFqfxHl7BAs/h6Wvni4oaKNyre
fBfsv/P771ZAGyi/5pb3JofeP0zdF6i9v0EbGQ4DbXMte3fJBwzejzdbcWgcqhsYMQUSUNiOp5aW
pXz1Yv0LtmKceH4sXp3F53vkReP6/ZizmwqJgWKEITONmcOwRxHc1IOofCzyv8NqurR5IWDmoTAA
6w6r/OMzzLHyofwCq9eVaLnuSz3Mm/7oVvzfscFgVsOxDUyULc4pZD6tMFk7v1yIfbIqIHCqQlTP
bCYiVHZlaf9+TZ7uQmQYeF18g1rRj9dkFLpoPOBKF2YCmR3rpTWQ/UI78edP6vcF9nGU2f6RFa1V
456iYTT4psk/W3r6/P9fsFo/DjB7NJKmWQYxLMQflsg3gUta2wtE358mHCq9Bg28sLamewVsKJDl
cIDmDXEpGTXLqdAZOtFvTLkCz+QViFu4k4aIIX5LwfS+Ugfzu8WDIeEDgCZtQW57Hu3olN8FLUod
Fr6JLXGAmia9SfR+SbM2aiAheOV+/h4j/jjcbDXXfpoOKcFwdZxBI3byAoBe3l33AS7sGx9Hmq3h
ekD7os8wkntgR2jUPdnphn6jqz4aY1RHO492iSD4tRKOC5XJGBZP0IYQtIl2mZmJ7jaV5jUG4DBk
jwA4dgxkCnGuyZW7USgegYDJBlpzRlytipWzcZHSYN8/v8cX1wQQphMMByyS+aHDghZibgO6Kh1I
gFTgwsu7zwe4sD1O1/jXCDOvldYiJ2aCgCdt7C9OVz0NWOsHTKUkGiB/G9HGYEcU/IxQcIA87tgi
l98VT8Ibry3PS9c6UXYDWM/IvdmzE11KZ6BswuwqiA6j9Fu7ge4wmh7buMvuHKQ5xOqqhXRpxUDA
dcIV6+CC6LNDPU/KIQskErMQlF2QNoKuERQNtzY2Ur4LbvOHNuqRhC5WxrVCK+N31wjDIRo6cYuB
lZ8vViiPl4nVYeg6NpYu6FiqXBnooriDYuE+WIEUyePuuUchXYFz5FqO5dLaRWffxBV2EBidFwby
uoEOMMXo2YaurXWy+DFZaqjXiq/Mr4tP9d1As129ZF3SjSkGOmNefjhwdMkSIpZVPLUV5Pdaur46
5nQefbR7p1v718XNNnoF4cGsIxjzrVhW3Ezx0Cmclt1ezeL+Hqb8ONZsExwhiumZ042cDhUS5be9
EU3ZgqlsQhyGUP87wJ7ppn12gbP9MB9MvYTkHEqFYPtqUxs8CSdcnATbafh+NbJ17RpnMRijS1Sp
5b+uERvw3lir9VCE2IQf9MXUAS0eyWpYXZk6165ytjgDqXWuN00daB1E4wLlL4dqPclH4CLX7pU8
4MWN8P2kmW2EqeULH8JZb5NGC0kEtaBp+5kQLZAo+jfg8B8nzuxwkYZTOdo03mQfDEcK78VeTNm6
v0PYvLIi5uH6tP9rwrQLtkbgNU5XEwie3f+aLf/5o/+v9FWe3qZh/a//xusfshgqmhI1e/mvm+JV
3Kvq9VUdXor/nv70/371Xx9f4i9//efFi3r58CIWCnpot81rNdy91g1X5zHxGabf/Ltv/sfr+b88
DMXrP//4IRuhpv+WUin++PXW5uc//zCniP9/vv//v948vuT4u4cXyl/ET/ry29+8vtTqn3+gmeEf
MPOQfEW0yQxcH3One53eCbx/WEgpmlCOmDoezu8IWSmCMfV/wDYEHkUHXgxJBwfTv5bN9Bb+G6K5
UzgX1Sc4+H37j//9bB/u/1/P4z8EFBdRd6/qf/5hT9vdu90CSGAoCQDsDoo8EsQIOX403/WiKYKx
19SaaDyIBO3S5dgOUDjWGESY7faogvKuN0R24yjebKde17DNK1T0jon7NDLtkLJiK1mhf+uVH4+6
CSFipyWbTtOSUHdqutab9lFRCmEmZet7MFD6sEK50Vh4EoIkTQcN56D8xu475rUPpsohYOBXtr4d
zd5fV51c9IL0h8ws5Jb12dYiJjTE+LC3IZZ5zyrlLCmzU6j6dFdSP2fBlI83Z+rgg0OPQB1alOcW
FoqWSCs4UWvZZXTfuE0PoVykQHXtUJIWilqj0W7tNhtOVBMrZY5y1aRGfcdUmkA9EHK1QaXyFeRG
7dDOAii1e0m2dGBALd+uM8tAf/E7H+JpNYgndWtr0BbrAMhLewiTJVp3L1IzWwzn72rIXL6bqr+m
w/vHP89LTOw6GDe2gy6/KV9nzx4/pKYbr21kD+MNXzy3LfZWRtYF5O4hm0ef0f9YfB25s5NaIhGp
HNu1k5EirpJyXGhQgTg4UFdaaa1vRaJzkccI0j8//4y/PQVkoa1zLzOcS+SM7NnmywIYuaIk3soI
GNo/vLwM6x4YAZlysFe5Zm1KBd3lluaHEhcTJaZB7oZcvVSWCJZo02pCDRkhqNLgV4OBnHy3DB5b
1kV15bfLeuA8zpiexKBFJBFzxHBSvV5uZBD0J0iAhdAS9WN/CJpl5nL79vPLmxfV4xFM3U42AFkW
MtF4HB9XYAFNFwdntrPSMqkbQMHV1kohRryoKsrv60miLfPSFLkNrboToreOuhidg5PreiQM4sRe
nY0bU+9oqPr255AZ+Q6KdZCQNfPiCPmzIvRUwO40Xi976bIdMI3WxmsNNLfYQXoY2gzgQNJLlJor
CcVtk4lTShP7igs/N2oRtYIyFers0UmJFCP0sj5eaFoi3Cp91q58rdgW6Rg2pUXusyqj9400IOUJ
7MyyS5wohZoijO8vfp3Qn83o3TRmmT9DXS+JKx+K8IaWWLsMsn7bKfx85WOaM4Nm+pgAUmHFT6AR
150vCYAxADQvymZlpUYXF8bgRBVgDJBDZOXyvAe4BJkmRbiNuaZl6htRKaixWPKZ1vantPe/Q1KV
bt+WuBhEsIJaMApl+pCUAz9OZYq3jaPCMu+gd2wGfWTSFAnAaR+oe+NadcW8mxdXBClGuDAQb0Ng
WZ8ji8wyoInqRbtqaiX2DrQ0V2UPhwbi9vmPEcKQKFtn6De60QvUMI9lq1Y2IDUHfyT3EDAbdiqw
qsit9fxW8ZSsIU4PJIUxbovKr+Kyr5x7r6Dl5srCmNkl548duEC+oC0DydN5hLpDgTM0BfVmJVIp
jlDhRdRYA/jDgextXjbNVvOb6pG43dbU+XgrTfep6gXFL0BhXkPCMwu0ZE8aqPDJYSi+Sb1Z6JDW
sB2tO0i7I7tS2Evi4mkQzy2WTm4I6Fe6T+ZQ5T94C9XuDqhZrTEejXKUMbq+rsy1eZUzLhEHONqr
pwobtGDND5iB5mMxDk21ss7HXhmVNLMeg/xgdoNxh7+q44EJcUK9vNi0dT5ECjDkbEj9W5zS5aoU
PhTIufHYXy3RnMX1zh8NzjaqDCEyZDv6bFsS0hvtzgL/GIe9velyzjZpp+otMRsrUoJZO4FqaEuz
5TpFWGDhWsWXvvKgP97zJOI+LWM9HIK++Pr5tEA0feafTr1HCHmA0AkFJIDB5neNdJBKtXzZriqF
zs1uMXjDlsoKAp96FmxFgk4jp78nRSMjZKK9MPGGp5yRNESN68YFaBEqoic3qNB7oHcQuCYgnxcm
MNDQhYylnEgFJRRw9XZ4AtPwC7EVNt8UO21X+mBvOBAmzqEgqdeIB0DgrY0o8bwwl/Q+75S+ARzk
1eYQoQVk0oOYKYgczCzyBWKB3rJFxGVRKxC8NOiKyya/Y8xABSeAOiEE8fKQtuUzoafBKpFzItpN
iukTOkUWW7xQUWeLn44svmVes5ZmcNOAUglQCtl7hiRxUulOnBQliosg27P3eqePOXAJYTKg4y4D
0WSpKVKFlFC+ML1m4XHuQHI0PZEWQzt5/TNQ2k0ixm3adwBt2D9dS5JF0ENJfkj3ba6tqdfZN854
ApQnMhJWL0nNBljkGopwMtda+cQ49do2vbOEdtNVKjLLWkbNQJMNNfNdozC004P50QZ6TGVQxK45
9eJ5qYSOiNsCpZ4UI9T6oVxe9V1IgBYIrcrciQEUDokytDoFaQotfQgFofWyHQXk7FqqRy2MFwGg
Kq3b7x3k9ycAUdj6Di4XMgaZRduVyDrAPKuXpEJSCLqroYCO0dISeHqZfoB1sxyk9ojo/XcFtkUj
X8skbRapCSRoj2y8aTTPmUvQKdYi5mUXwQ/eQy2SQzmzwj4OAgmmHKvlOvPEow/Qd5RIKLibqDQO
hQPhZwhB6+hyXmtpFRWsdsE7ArcmdRm0iZ1MB1kjQ/u4eEKlCsSa7V2rdw/ArKxxHJ1QawlB+8aG
tmbWvJAu2LogO4zOXvCoRrQ6MagVQc+4iM0UU9inSKsLP1LQfl3awzTpeRlpUNE2a6ihu1a78zgb
YaIvudsEoUZcSEm4vI4qI6RZJqD8qYe6oT3UdoOIcUGhlq1ZXxN7NCKgadDDWSrIoNwOgyMiB0W7
oWVL6PuNC9mCVkBqCG5L1pqxUTESQbHlYNr9M2re0Kn8w7YHsGGd6rmsVJg01Tdqq31VOjna9cVj
aaTfZOs9VcO4gW8SB4aDbDzUwMJCbUpZfE8ZtFjzvnlOuY6+EOWv3cGlC1E2dggSQFwGUFMvO+TY
dejhhCxHSqcDgQDn2Ah90yYWNUxJJfpdThEeaRJII+MTbPt+Z9DRCQNXf+Bpgxr4JFWR1theOBrA
MMgAfCHVrgeFjx+QlIHqwos15NR1WhwhOw6olon9oXHHLz5n6sHNwdFyrYWRwHP3uAhp8EVo9Nmx
HTQxw6UJoXocOrX7AyZavwQy4BBIADG0BNLOXTDcgXS2LgvpPNm03/QGeLRUpgqkAsN7yQ861cn3
JhcyhgiBh+7B2tpb3rjNINQLCkVq3ihl041R6fUaGn/6qazNIaqF7jzUKl/C9NOjJlXVupoOcVa5
D8a0EWHf0O5tiiyEjUK+nzrhEXcz+r3sb5OKZgu36wnYY4X7xdHvhG0Oz0jvGjvfRhdj0Fnul5b2
6O/NmNwnRms/NU4HGerAXRqKFqs0dZt1wUctTmlhfB3hGWpNRh5KRFj2KHYroz719K96WWLBV2Z5
zEaN7+rEXw/csG5QQTkl/qvbofBbqAzXzzUQaHu9Gr8UJTPu0sbW7zxSQqG+g/h3n+w8mppHYnb1
jebow3Lk5BF2cxWe795gDC8B97MbG5CeUyB6B94sfRqnk4unVh3i1Ou+eloWO63Hf3Sep4UFsBds
YDo2hIFtnY6hEFGl5m0NweESzy4kUg2x21fahiXG98LJt4IS56Fz8sPZ5nYbxwLhBKic2msXblIV
21Zrqv3Q2dVe4yhl7OAImvbdgO33vkZ9fZxDIr0A8MGRJosAX8kfSqvObitWxVUAnkUzGhP3ztfA
WFhZRDcBcfM3jSv7zaBV7sKq9eAZyk13djCqV83w1l1RJztq2xLcgRzOPlw9KFK51mG0SLHyjV6u
zYZXWxOdqhCI5pjWULs+jWhOX7dZnUaYcjjkCMsfmG88+YVBvjvUGEJ/8PqTb3tsn8qgWQhtwr3l
njwEibkdauwMod7lUQeV8mf4kXsOUduQ5l5xq4SQ22BAkVogbH0FdB+It8EQNWYuXtCezmMf9tgW
MJbsQWja3fnnfj220PpsTFDN0ibs9KS+sXkBzhzl2UpCCDIk6DW50ZjD954WrBpiqZNplkUEd8Jd
kqRSp276WQl7YKtT69mf6AO8kEGclal/5NOX83cF9Ncs+90PqlHLY+wPCNKPFHwdUphLJZPsptTH
X1/GIO9iLBIjOr9hmEwLU8n7uPRH9GjIctibdlU24Jw6oUEVFFKnnyks/7d3/3rp5OUi4F1x0MBw
qWvj5HEct9VgGagmBG8OtqTaZMzWk7DtKtgCzQJ9oxBBncxKEIthSxeCxBLWwZE55b1XCnWozXov
Cbq0oxxKx4h1dCl4ximwjrKXNx2hWej3JoXuewd7J8/JikkjdFHBeVtoOJPORl4P0M/ZgfHKnBxq
pR36pCy+akw/sFGAeccwEfWEZXEHgNYKN95yI4dDL7Ns4pZ54zcPQtRAl+Xeg2l3YFQMzVrrCzPK
dV882pMJ0YqTAagAlJBuUTk3HjOSLWAhZgM89AWaKLLD26us88U6hyWg8gabheZamOe+6W40kJ5o
67kgowDItiUt5PfJANyVr3G+9HwO6f8C4nd+Isvd+cv5bWP6Hb8q621a9DjycLi1uUGR60I+iDD6
QyYgtURwrk9Z4zx3nSZ2XZZ5sGmq15x0/k0pxVpK1wGwAF1VzsDJoitw60AMsx5NH9hMZEvv2WBP
bKi3nQgVh/0pQb/0Unh2eoCVLGJ4KGphtq75qGvuUmg1+CFg/0SeZRWhlpbWj7FvFwVcBjAe/Soa
BEzcAFWErAqJyTDPWH3XOGZ2ZwKjHcpewagPKhOuTW8ueA9NfQMC8Z2bitATTbXjwuoOVfM4jh14
XLXG4QZaDbm3JMOuoU1IQA0ovPN2k0j6CvsXwaPGcFcyK+9lEYBWMqKIn08+Vmkm28TBEQF8UBaj
wAqBPjZokEceBUoOZdlu9Fo92pUaT1Lpr7ZR/tk2gBEOLUWRPoAmR+SwCzC5AnID/F0et4Wlb2Ug
+T2KP78hgy/XNkK+a7e17lVHyBetsEDmrYy7ESHWRV+08ujkAEycxy6ByNl2Usoo1V1QGPuueRbs
Btrf6dbiNpIJup/ddUmmhwWH53B+2ab549ufW0IYMZvuWe2N0HdOAwtKSi46QiqIwnNSgA5Q058I
/7Sr8yvdd0YwM4W9ASOrWwiVw05XPNhafq8tVcXA2RCNugNA8043GnevSlQiGj7QG9Q38g23I3fo
6Rfh/nT0ZFxJyV1QJzJ6In7bQ9U+rrWGnFrHCkcgkQ8AQBixCcbbAzTOW3RvUCtMi8Q/IprxK6RU
5sFLIS33p51A1MvlMPoaVMQsKpwWx9seoI+7WqUbdzofMstlv+6cnnd030GJOjJd5d4Ygw5kuNzg
wZjPo2v2UeuA5oh6UvuolG8fiUCcYTpQ2yAXYH+V1kPb+3QjnBR0lhIpY5v3pzrXraXdQmUvZRts
6nYW4htbGA6izfqaoe4+sT20jGtZfaiwKEOoDUOpP+XJmjJd3dUCRUotCYC7kpGnCDmcvzh2dnrz
rz2jXTJ8ShjqWHwgeN3QKk9XdsPzzVA6LxlUCHFdPltBFsKLjMaodpD5d9mB0VbfNgjDbeoy+Kmp
akuaL1Vn0a914vK1QzJAacvqJy8H52bssyR2Uj/diGS4h03PD9zmLIRVsz8/f2bqf5rdofCU+VQF
znC0dNQKJANHxwTirbDirFBvVMg4g4yvQYe1QQo7zlROELMU3daxe2dp9sRajJWZLFNs8ouAetUt
7A50odedszm/PE/P88+MUbM3qDq0o5In/SaxwEciI6thd/TtczeOuCd98KXIl30n1HYo2zzCg7Ee
Jdb028tKKn5bp/wWeCgPAMCOP1z6DgH2RycX3u58BluNb6wDUta7HrfdpOQ2NeTBSQs9Au8H8gxl
QO6LG2syvljnpDu74l44wDrdjTmcvVTkxiEvh8fM0qxTHyTlSsIpD3UzKyKpefZjr4kignNnP3ay
LtCFQX99d3738LY385IFKwNS9jCtwMp6C6iyAnKBphjlkkjBVmmeFWxZ2A5MkCkUN7SlH5YNozEH
BhXEuzzX425FcxgZIO7gWabE2As9f+6ytlpbyvQOeVF7h1YxaL5Y/OARq1WhPmTozRfNDxtnBWJY
cIUPJnRaGl0ejRIJF9MGldNkpYQyKH5mQjJ0yyCwUg/lus+G8muObAyWk0qRKgGUBukFfXGORI4G
XBBhobKX0QJEu7wUJ8dncBlaeCEF3GYItFgGuO9tfef48htc4m7LqxpB/QB4PuakR54swascjknT
/fpCE4nwwBQ4hj1hH3RneD0HjtEJma0AL4oCWNz3PfaqRV6zbKWj646N3fBNoBhs8TbD4TPeCtVB
nMACUgmmgL+FJ57lrnyW6Eg4slJ71fMKsBfm64fBocjeShRCDwTphF730C6Q2QYIooRjctRIMfTg
kOSdhZZXLyvWGnI+R8+sm6iTrorNinhmmCLWsMx0QhdcBeNDwK3bkt0Gdf2T5YML+DaOLtba7VYK
gBHTSv/e9XAPs6HQt6Xnk4NwEwMBlNxaFzoAULwGNrjtPLnnNhHxW4CeSQu79TgGNxwKuauBtBC8
RwTyOCJ7AAWkfll2slhnjeZ9sdvXNhf0QfjkZjRKcwXlFbZkQzAuuapxTBo4CpdvUTxNz0N1TgB1
fgaUmKYEDiaCB2qiggm6O/Dl014C5KHv/CwQN9xQYqsjDg34JWyF1JPeEqSOU+VwH+dgly6Mru2W
ojSHb1ygYSkHMFpJ5zGrehqPlljoylB7Ttr6ULzqmky/I3wQdXmr9p3t4cB3kjY7NQ5IFoki33EI
jgu/Do6yhMiXP203mtL4QgdTb1FgPirgq1qYbhILsp0+Kuvb+7eclgnZSAFtjMRn2Wm0wY0+Z2Ny
U5oruKhD3CHWGdaFFuPxmI94nK9a6jj3ouMrmKHG1q50uPUWGmRZkyUbiPvhuDvfLR0d+fsK5C8G
cMj92erUgfwgixHwz5wB8wKh4TRSHsvukFRtIzCmxmXWGqCITRMCsJ9v5xvYAboGmnZghJ2RiS3J
ZR2/Hb8j5XXMgv6u8AYR5nnZxuM5LGtmfEPL1k12jCBfbngSzRl9vclMNzggEfCEdiOGxGD/Xbe0
+s7gg71vtOGO+GkbWVVbrdTkyTrAvG7z0f+znV6NCEOGjNTmIkAIYhuAZI0KvWrTVrV27HX+MzEQ
hxuJ0W/782M658Depk4iQd5MiwqdhdO/AgcMzmjjJ+vUtkCNcxSIcYGCQr3Z61+Vqy2BIdW3vCXN
DcSnt6hdZc9Ggvh6xsR9Iq27tiPVSm8SAokI03oeVLYjgw/bQwse8mTcmh3Por7pup0N7tJTYosb
N0/4besCWQQqL1BctWQ7WxQd4h1Z9cz+ZIMgOBCRepIs+14C57IlaW3Hqcz9qJ8ir2ffAiGoYd3y
Ju58wNRDoeXWqjCfJRBIeEBueQdEe7bmefogsKMswVh1toOHFGxa4bJq4W67YRwhaobvhO+Nm+7/
vtMgLxJ69ZjEXEf8q2RDddfnGY8AfYYWmd6UU7S1xsaD8we+XI6sAcC6/JFa0+BIVMVDUSAfWlOE
0tKx3nbKHfZB06VYs0LvngLIO22U2zaIbr7QRB/vnIRWG97bFJQZ1MlJwfXN+TrdHJxZizNnRcr+
8Zx0tBx6Oh9B5y8dw0gqLw6g/8VI01n7dHT7Fa0Roe1EAxccsfJjqQxt6wptaZ59f885BTLj8GLg
rvhIrS8rz/P3tPatDR+LMBG1M1GgK0R0xDfcResGdDE3HEyHw6nJ3K+aDTCSlgVkP2aajDvehdm0
yVuYEUsP3BkPefk3n69pCV83PX/1qYm4BYTVEDTI/GUZBAIgW4JIDxyJp55NNDRyJ/IC7Cowz359
lxoQfysSJNs8s9/mmQa0MA6jbwE8T4lE1feMmV8dSv01wGx/as2oL4uM1Hu9gBuFWNQx55m6RRBe
i7K0j+xBwp3onC2lSR4amQ2zasifC5soGNJ+G/nNFN33ABuntrGVvHJjVoF7ig7cLIfeu914UeDA
ubMrM9vb3QOQjrvRap6wyb14GWCROIYQutHJ2inpnZ9gliceoqyitRHMNVQE+Qy7QoCz04OQQ0I6
d3p33bg0XQc4ohcANBoLkqZfkYUdQhUQ4ImsF01UfUyGZMOmgIbVIVpopfzHaAvArhjqdnkWM6Sz
Qk45CTV/BHfJB9JSI+2uQiGGJGtdtEYY1C4cK2SaQ9trEaomKy9Ab6rAqzBJ+E2vDWbkIST6Pxyd
13KkSBaGn4gIvLnFlZV3Ld0QarUGl0DiSZ5+v9qbjdmInh5VCTLP+S23d45Eda04w2VeRFxnVUra
LYBbqRKKuX8lP23S6yvl23oVapo41sbgR4OgMrLVqWUKCjrHmu1lteQDlVHVGfW3RkYku5Zvxs6U
KE2HA1mlE/fdQff9maGWbvmeUFbAuNvhVOcskYC36HhphB0FTViCnm8GG1PLjXj6R2mWeZqdMp3G
0bsIgwAPGAWGwJvlv8c6NR/mzACTqr2attdD1csmcfWArjB7XIH4QVYqutCbfCA7qJ5Dnu7itP0T
SjdIoqE9rDTbxBs+lFlQockTHw5af3CqIwjLOzWF2a73kTPPwLj1/kxzHTOX6b+xJ5Txso9Uywj3
sHVNm84Lfgx/Gd88ZAN6sGn3a+nBP2R+ZIvGStq9P5c1cUI22n+z/MvS+5WN5XBYrO9G40ais/BK
LvMYboL65oZ/j7VrSbLbbaVU9bGUJl/nuEHktKchaMR7D7EQ6kPwZwCkOUwq++tMJRxnCcjd7nlY
DsZ23O38Kh3nZ1PjHqtyOgSk4aNpHY2jMElXaoD622K4t6Q+HaQyUxNLOR/EOEsXMVARUPal5/J9
HGWa59P9SKL/aT/pwn+n29SAORK3MmxbO+A1dWmaGw6BI45s3f9U0R7V1qGBVP3Vkc0HHbUXZapP
gLjOKB7boMD6Z5fikKv6PWvmv0a5qJhAJApUizfrBpyXVDCmvmYmHX6J0GsakZa6ce6N8rPaMnWw
1A5Tx1ffjNl4aLTlbqmKv3BaL6r4vb0rMxein2kacZ71H45Maom6yg+1pTzgugLbn/7LhQc1NPan
YlHfayl/p3ytyc6f4OV8uYXztLmRmWtIydvgrvNXK939EgZvqxLT40BzG3Wo1i2el9J+XRD/hJs5
J84gP4nJOE27Kzjf+o9qGCQ21eHZppPOX/KKjk8Zk5v32WdTTUG3/tTYXRkZy39ul3rSw5doQHZv
jlPfJtAq3jvxqStGIr+y0qxOZJX5d7nRvrhYqRmG8qgULUJ4FheKcV8cjW4MUtLnUK01hS3/57uL
5q0fbAGjYXxplX/I13YLR1Fe3KrIjpa5nwK7/fbz3ggtC6avy22UztatE6/ITqYv+4Mpmmf29zaZ
RMbwpVjPN5CclK8HwtNz8oQwaPLq5gmBdPPD652HUCJs6NMcAiS7kfBA3enzPCFD/jxNZv69obFg
D0bzpfXlypdxauCH/F3TE6O/QSsQVPS9f1dlu8Z0MYN0OM3PYo5ePHb6n2mlu3JQMumExt0FkVZo
bR4VbX20N+9KTR2l5mX1adZufS7a9nuk6dyiYnQmXA+07N9sDtgwVqmYWjyIMlNGU0nbeDBt54Fy
3sgel/G46ODhs5XSgTNRg5vbLKjlkUnvTT8vwjIOJGOe5rbukxHGKNwHLYgmBCIQSe3KYF89FJJO
8tziYCrrJUVZAjsHLknBx/qSQSvFAv3JvjWkCI3Pm8MtKm3zUOu1E3XcyZ0VVqYNcKteVY8Pct8I
U1x+lrLKeDrtMWz6/iEfypG67dmNJenQg6614dqsw3UkXzZsCqc8LKgWE8uaeQxW5T5UwYMx2P/p
NnjXPDt8M1S1arPW8c30r81onbpRcLz7fGrWzXvffIL1G2+9wf8cv/pq9bL93Iq8uy3NoVC1Ore5
wu5XLVrkrOwbVeG8IX6ZwT3buOHXkQTrCipwK4kPvCRztTcuEpqliWELtYkNZhiPspM0xA4QMH6t
6xBt5RbVwv8sN5OCuHxLOg1m2OvxZ/fV11qQTmzXdDEvujQOU2F/CaONMCcx8vBWbK7LbQcQ6yJk
6Xalhc66VKRvwEneCrCHWzdzC9W58HMw2d1LrW+ifWWiwGobBrl0GSmaHxcgcuw94JTdVpEHWL3N
5fvQiKTwTbI8R+9zqMyRCu/sELBF7kDiUNgEiurrrU3W+nX2KfG3PA8lTaOptRdRr/lAsfSP5sgf
Izu4L8WqXwth0kxeIR6UgXPovWw68sCcdlpNh3IYL7rT+8k0bQd96o9S6cFFaM2dK4X1oLbpsHMF
AhuPj+BsJ376OSr2zEzHpaNGpujSXW6/szEmy+JfrXptTyyNZNpomRFldnVFz/VUzUHMqGsclnwh
kzSQ1nlUX1UOhbzn/l3Aj64vdX4cxBJp1oqJaQOya1TDru7I6zR1e1o429Fr6yAWhTrLfvpqOCAz
h33T8gTMSLCBpTfmucwFURf9sjFmP9l+3SSD5166eS7SSQ7XFVIx2VAhUdlpR91Gp/ZOWW2s1eu/
yozXgmxAsxxo43bn6+pUEST2F4zodCBNjcLbOUhHDMuhFQh1anR4ppzU772vHjfaWqmalGenGtxj
HizAGvrfTlgLUD3o3C5gWc0FaZrVyHAZg/dx54soh+pvO4JPGCjuaq2NXYrgU9WPgn17jfagf2qs
7bHaKb4LMhfSWKsIYMobfr+eSoi1/beaZpFi5rkGlWB4HstfPTMea03XDlYHX11UDH72lLHiGKhV
ev3j1mod24pHVbOTcddt5HyMfAPUrb8htNh7+0GVGgo7HuCxqN24IoMPwYLigtXLSOt347hyAx6a
hltlcI1Puy1O3Oq4tMo9dWpGf8kqnKhNviIfvnZ7YEQ+02Co54w2M2WjGVW4vkVV50RlTw1TF2vm
v1zW33hKBUMtI4VfgRApFqWl6vCO7nWWekuTjmz9NJXp73LV26gMyms+61YULGTjbMvYhkqvKWiV
2xwFwdsuje25fQWhe1fbfkfrWT4x92fO01RYB9dlm7aVyQ1qLyFyjW/f53zQ6/FSKYA9b9YP/gDq
32zXxtDxX/jm2xDIHHa1YsQ0OXoRZ4pQ5DxFpFkOzlmbmz+m1rzmpYrqqdZOTvGDfuiDmf6p0xLZ
Olf7JgazS1s8GW0XIsT0sg9zaTF7CUWL2CrD0Z7QSTXlp3IXqsQxcJ1vudq5w+rhLlwp2UiHxxB2
PlcOoQx6MrF2xdmwdPGy0cVXb9/KMNIysAT6QGqLKruHR5z5v21WRxNq2Wgq5jae2TSqdQ1Crsgj
Qynjqz4+C5FdtLz5FPJBn6ZPDRwuntU+sR5sdDo5JgALy6h1G2s6ztvDaHRTKrzynE/BEuXD3ESN
NzFgDD40BaHSwToiW3I7UHmegyqnMRg+rz+a419/N5ekGztxues7hRDSkCQYe+jpIG1vJBmZSrdm
177KD66XsbTIgvPTq06WNb4CqLiRX43+SXOdTxPGlub3fok3Q21hoP/RrWZKpmV7kDQ3hVuzOXx7
gvXCtXlAFj8pSq6R0iLGTBavJpfs7boBMXWeWx6lY7/yQAKL/nG72k6tbHWPRLs/D4W9giG5KnI7
7bw4z5vpLNE+F82ROzTNTUzIunqoWuq+nLW729zlShW7/uB0zHUsJ5EyTBCc3SQOYPaKG/AFAyy9
5VhgXog0YzIjyo8nlo7lzmrA6ZfhA+slDxoqJllcAoTFYa9WC8pcQ8y7va+tx4UAY7RPGu3QRZ4M
4/Qx2S59X/7f0gw+mxw5iVcFpwxleFSIYIDOXY/OUMooKE0nMmgobhfr77wHl3qfMpBTxbapiXPe
/AFds+6sceEZzKGgyLVjFDAOFqfpnTP1d07woA2ZPE8mBff9a83UehwM2+UGdLewzcCBZlelPWn8
p5XW5KhvzgSsx17uo2MyTQ38fk21aqNxtB311NDy69zO/+wFQU75XXdlF3IErbEjjXfTL1N7axSP
F4l0WT9BKVZ0MGsb1yFlhmCCWiICMcXtyVH1SvglPFbPq8eEsWshim+EV8GOyqv43vIMea65DmEv
57+aCau5I+4rewsBmO0Ty6w7/2kGQkln2RQN561HUIXzH9reY6D/SmtfTrl5q7xxN5eFURy537ar
Y+V/4VNIfOrMa2H/jC7NxPnt7zNVPvM7MyyGWYui4j3ai7aK9LHikAyam5LIemz8GUUCghK4l+Uz
y4fispJLnExbAUOk8wgg4ADdq6Jl7N3PTfAHxwbBQv+pShUkznWYhJlmFgkbvZNHXab9t8CgREHv
coaSPXxe1vqPvsFnDYyd0T7tD3Vt/yvlZqT6DNh8K5euJ4twqqD53SrmF18SCRJkazSp5g09QxUh
QPqrOd5XuRrvTtYI3jrp3N7zpNUrLfbbDUB6PRiFTqAC/32uovxY3KDnwuSctylgivWZobcUTKOm
oydeXjYHa8UItq8mr2v7rCpFAnOrxWyInPr9eCXllD9dbj+Gw6S55kUeB8h9mfs+PeH1UQWaEU18
+brQmP036HlOQOL9ZrlOqW7pWlqaFK6MsjuVxp95WYbQ3Mvx0FttjbqcC3nXvrqRTKeg3zj5bv8z
ZA5Sc72aEvRj/MrEFjol1hd31Xj0pDwuK0XyqzAcpIdwCBJY23GXXxTUeugau8VK4/EweWhaJEUb
00qIGpqW20QV5iUBmANC0gVow5tbC/qDzmlowj5QAE/79gEaD65jnkady7wbGUnXVqXm6K4poF69
EjniGc2QtitdPItBP7tR+CGyEvgHAHbTepmVhJU7NqX/joJQI98GTPl+ujH6DbJJBpzpvNPhl7aV
PaSZcTdYVtzeDu+2stBRZDjWyl5XeOkzboPGSBxBoOZ4k0sOGtdvh4EcVfFXN699Yg9DHnfVno4e
791aZFe9kd/trVmygO8JjQyBrYXAS9eAY09rYTx0vh3Q1F0mLStmJHnb9FU/6M5eHzXhPeum3C9I
Dw+WNG4jGxeorfe80sU/y+iHZCr6t7l93sGJU1C4kr4+ea4c8V7O3b2V1UWM1vLN0Z14aVTwjK6B
hWetToogh7TuugyEw6D/vNMnRhtmCoLx/CfXUoc1GYTFVmwVS9o23X9Vv1kAM5uHxPNL2n0qMr6g
ftAsnk+L8alhBsO15EUC1TOaU0w+7Ws1HXtY8eddZO+EnNlRVqAGnL3YIZ00BPStIsOaKd1sPS+8
bYCxbYg7Y9ff4EKXgzlMqLZy+7CJheiOCaJ5ob0HHpEBcGv4p46hwkXa5e7JBsUV0Z1xWLtNxb02
uwc38L8hpGtFZLrRokXRgsdA8A/argigzOsr+k64nYqYiX1mMh6OW8sUay5zrBztZZAj+Uq2+agN
8mPIXc7Rzazjrqu+mqx4Q3Xnn6pdHGWW/YzV/WLwAmyFzyfDQxAiLisXHjsh5oswiUnEWfZGrOF/
wRpEwUYJaCMIQJk6I265O2zLvKqmmW6tqkc/r5wIaIXQnsD70ibiaev8RSvWiQZIcNe5NJ/yBTDY
NtSd5is71QakU9kyn3hCqeHMPXFkVfWStU2oXfEOknMxcQrzL1GEn/M6opTWiyaq2+1a6PV8MDGW
LUORVN5MmpTDBSP7p2Hcn3eTRIx+HI/kn7CTKIoCxsJ5lmuHKyhjwF8tG2CwW2AkOmthatysxPEF
dydocdBnR2o2vIuOxHMX8tAN8x8FYkY8dJX07nXsHTNB/LyFitv0qDBS1MIzDoXed6HjjePLr7fr
wwvEylsgh+ya0zoYe5pxNL0JFrG8nxF2XXrDeRsHdJM0nBlx41+DcaqAysv+PLI4Ok1QxshwL9Xg
1KcZ3ujmVJFUAptuYqwztaUIZxArkBGzeqBOuiEOFhfxmEMWd3vlQW76SV2aZkr3JhKS0fpvnx2f
Bk4EMZJBv6p7GgJl/qjKdks1m//nEQzDpoPT1nYx3zpefdi8pzW3ccWymJ5LLlxOBy2tMWmkTvFZ
ozPXgvbFDND+ZLkljuPsP3WtGdsOi5wM5j4l1ulDF5KFaGr/GX2JzijbTUTRxZHpkL0Lr83saceW
n+VQrBozKyKfk+3DXyz1c1aOtKJOA/f9NLnXVbrHzeeCryavgV80kCLVw2nPNITlQHW7hxRJImLr
BCC9Ev49bESqK957y0fs6pmivoqGSqM6sFCn0RXajVghWO2/x5zhHnHE1C7dqfXno91nCXNiG6+d
M0dIUsArK6kOfQAWPmu5BJNe42Kdg8dOTg1Og4Gj3DnaCojMFX4LzKCsC/rQF003kyqrrSfGhgsE
Mu04g/PRNd6OLMx/EyaqWs3d2SSAeLd5Xs75bPxZmuZNuFyOw8id5Po0EHRbnugjP07n3LLDy+W3
6Oc82pv1YXOUcxGYCuJe9ir2HdSYPvxdqg94sPaimk+SR55KVOd7pwT34nAn9p6mGK6NR2RUwKW1
2o/N7P5S5vUcBPyG6hVGqI22UhsvQob0fRQPwlt/XGT4SDmtS7/MaGH51QxeaR12rFPhJLQ1cS3/
oPb6MbMdWurbLRL61iV8KgRofbEyRLIkj62GfkLCxhYDKyusUJaXoUs555sYepQreQBeTA3pQDAo
zkyT/d+9aZ0CFymlepzllF22PXuoAzM1vNEFFWgJuercp31eI7QJ64E9oUwDFUS9KVrMCapJLHSu
aDc+mKCWx8BDNiA5XGsDIXwZyP11yprmdrK8r4sVHOwRqcBs6fQCrk4iM+Oor2jpA216zKufWrCS
ucuxksWpqJfqDRH6nXTA8fuqS/AImod5UN1pnHd0ai7HTjfwoPb4g1/2iRqYqmPlWtozULX5yHTi
w1AuzzZgLn7Hff0oXfO6Bz7TbZvJy9LcdZuVXyu7OUg9805lViDh1//WSLfiivGdm9F651EqMP7m
72sFt11aW9wWsj6tg74kFX/H+psLOL68LoKjJxlS62AtoB1mPeyfarnf86LqD73Py+kse3kRwdOo
9y84g9mWBs6Rsb73YXXBgXJ1abXgRQ10TCGNOXmgpuWk/8cIcacklJlfGnZsstmGtsoNnB7DdF6k
ixFk9U+BCYdGv280+7Vx3AoHKMco3Fffz97yFqfyPm1UJas85aGHoZ/0WNO7o+rWp2wy+khyExPY
okUz3touP+nlOl6w3z21DpiJV+v7qS0QxlLk/tkxYlqL9rQpCh8YCNKmM7JDXvFu2+OO8KTgzSlk
jGSzj5qu/Y+xIIhJJ3odUMyzHgXvvtnm/F1zbGn9n8xsAQUnK60tdBFq70/z6BFriAQW5JfqzE1c
hdbCMLWM2lPta6mGJH7ITQaH7lnJwkXKID0GNy1mSS8v2HwiO3bnygfEZkpUjcOIZuLYdIMdqHj2
NmA/RMII5aKiW/767kJogQYcasmewt7la1w+YQTs731+tAa7QTnjmBdpfnu1oVJMTHBPnnMFTKS+
1TZ/PNfqQ9iafws6B7QoLAhtrr/4hjwihGGB8tw61Lkhly1Ig9n5Y5h2OA1Nf9rq7p+s7ZcWBO+i
OX46eeLJHrvxcZzvKK6jF6/VnpoBwPBnVYO6is2N/VBSHBsV2Sii0qIDdyuLx4FMzHRa8u7s2ed1
CcKmRLXm2g5/Vfm8QZzC40BSb9Uy3SYjeATp8O2O3+7YWY/ayl621yb/qmBnctLZa5jwpZG4hfir
+vpQlfRZAffaKbGGUTOw0Y+ZRRXmsDxgOuSxY3je4bfpMPpATPDoNiM1vQ4yk5718WznyK3a3UcK
vuCOK1fthKHyo1P3s+yyx8Y25siV3jfJ5Aisy68uc58w7XAAbXiH2LhVZMmqirx2f4VKzc9l0ByU
VsYryhY0o39L16kPop15jGEZ0sDRMSf44rWvv2/mqJuK3pKHG+uUT+IH6/dJTLeJqJkTa8Ac5JY0
kjUFj9wqravoveu4TNaJdIIwGxcJ9DEWKaa1+8rtcLz5LamOyo94mJ2DmKZHdEuxL7uUn9JILX8t
j8zsqTK23xy5R2wVpX4J+YLAiyrXRsJZH6tsmhGkB/jz8Cdjpr54NGskrpTgKvandKc+CiTB29bc
HBgNKJO1NSNWpneYy6VLbdmjxai75WXrSecWeSpGsGH0ln+7ElokmCT5XB3evWAqnm2r2U9GiWO6
zLkLFRdctFjlAzkLsV1Cfy/ai17r1euofWtIj6klw2+zekXqb54Vm7tgF+qoVNDn2UVYxn+gUYQF
+mK+rwmBZf0svajV9eLkmDPX0NafORVxIsTEaG3kJDQvQ/my+xAuZgN9sVNgDUl+afNGi+TqmZGh
a89AWUVq6fObVTPd45a6s0ehPbj/AE2LtF243Ov1CGEC19OeNBv6roCb6MeAN8EKuj9a9WztJg8R
dX13VTkDlZ0sX74EgBQH0sDJcYDXsDaMcyXSFYaDX2z+UXaTUXgNi5souUwb41yM7h9Sm2CZmyXx
lL2wqTMlYwfLa//O0WDq9MrPb31ymISJh40771vTVXfOM/0yD95LUKuOEpnpOxPGGeXZnvjaMCVL
9Wr6lYNWyOJDBF5UMya9Dqq826vmftjxsIxrw68XmUw7tdq5mVHB84D/11nzeDF6QVN64RwIifgy
EWjEmrFj/G72NFt0vtH+2zMh57rKRlar+wtQDlx3sbZ/mO1q9viF3DGpXW/Et2mhPwHFe5AeBIXn
7mdnBPq2FKSeXb1DjLEC7ct6BWO/nzX3HYRGpBDozO3Gm7f+ShSlrmjOfjEQz8xWf5j1/D6nPltN
+PQMPRbQOyHOMMQNQkMgZquwqAUfCKHYzk7EgsFHIANImT5anmI+uYHBRhLsQ+J40zu0YpnWVJAa
FI+7OXZ8MYIBTdOBU+TFylPfzY+Tvb2xU8VKZFTSmTYnlmP8N9XeFRbt3hrUm2MK/WB0kCZYBHni
BeYbO5uTjLcwCtBl25gu7GLvwmFi/3dsSz+OAMdLn4N22NJgFdRfiHH4dhd1LzrvqrAIhy6EnfQ5
dUrn1aqcszfn3wZyorMnOA01OSXrLh6CWh6mislFX8CIEQi9upVAxtmDm+hdf8CHaOPFqGRCzqhx
me1OHnpzvlq29VEK4y6oOZrVVfbycZ8XdRoG+2jvVZLtxXjT0D5KMZMaaor7Yp5FImwGIuFdnRoD
1QY4OWsautxbR4FhFl8j+uaerBEk9ez4MEF35b48zptN3H23oNMdTLhjizNp28aECZDPviPsLTfw
4qB7JukB8rR9Qqn/NFXGV/Ve6fxpPd+fvNJ7q91NHTbZHwk0aM76TqZJgK469vTqLE0aLWVwqPF1
YZHFjUti7fc+mTJkqasB80x+RP/F9PYnFVT/LYQlJCMQcVnoSYDR3EXQWmj+o1l5e1z50LWZW4Qt
Akb81rqggPv95lvuyYYJwRx4A3r7tbaFFZajTchArT5mY7tO+Hpmi2y43DORWnCBLyV4W1cC6O31
Cfd8zBnI67lVp86pZ5iYKfE0Fku7GY9jUf2HQIQURMIKI8SqS9Tr7z2O5MIaLlqLxRMxHMNTlb+7
fQ6iPM6IEpefUT1ZPup/6OwZHrgmYY6jw6Vauga4Id2hbnFcdoWXuuR6MrbigX0rzGUPh3fL3B7I
qH5oJ5PKCSNXoeyxygY3Mc+CqgnY6e3H3fgY+t7zwRRVeH3vQIqpyCz+lT7OoQJrMPgcz4JkE9XH
4LOw/fywGyjgupHHf35aqXFR20y2jTqboI4Tgq/M3w+jnP5UAni2nOs/TjP8p+ePnr+yD0x1Hpky
NWonFjbapaB2n8Zxeas348MpEdeug2B9Ky89YgnKwv/4Xv7bOr2T8uqd8XheZrpy1iF467JSHAtQ
F0t3bkQ9EcaMm1jOH3Rz/WlLvMPAmE2vfXQb16GeAX8jdIyxb6B6N4jFyXdctHw1ll8VSR+sUVl6
l4VLGb2ucdu1aw+dy/Ch9p+C/uvKvg0MvpxgSlF8cA1T2+Dijxis8/fOFssmll37wfs3EEYU2/p2
WR23TIei+ml9/Rfg6qsKxAm2mJi9FXWD3O6ytOzs/7oc5Tn0O3Rq9szdK1H1kgbN7Y+4uj3YnXPX
4DedHPPMgRzW9CJF7OcQxBi/tByKJDDZk72kUlXSwrbZt+V5r3HZTkD79pAfxvWzLls0mnt+8BHc
R7ma0gF+OL79CqzefMvN5W2uxm+7yX/QIaVLNTzkXRHcxMhHNwAzkNZ/2ZSDA+bWyd+yl9tTWvXu
46L+I7EAmdgU3O3Mwmoxw35jD+yXiXA9nOt0IGjAS9x6HJJi411xaoD5XiQ4fJ/cHJyNlJw6dIP+
3auKR7wDyGiwHbdIfd7sYTZDD/TZc6sNWBbXe8uIhUxGRQGuFUik8rX3EVfCVswcIH44miZoggt6
sAszaRdaQF2w4XCtlzbWUNAAgiPGM4q30ig4xu3meSlXN9maUp3M4hcw5X133X9jy581gdMw6RLH
WnBeBsQlqOvsVb8Ia79aEyhn23CRzfW/nZst0ovgoSu9InF7fKnl4mKcmsJ8KYoH/vIHf6WWW8tE
tArWMcvgE+RlXIpEuxk4F0CTvlWhY4+/fVWc97lsEWc8lR47wBrkX/TivtlPdqBnz/rw18NnethL
EmxsOzhVYhtjt2yaa1Ng5u+XAnO9axKtxozF7AcMYmT/7ZDIqdRcIvHt5tozpMiPBcFmPFZIEzIy
BeBwEROOtnsaFWflot0NqnbCfTcgs817cgjoVC2dj3mCUA+025WIbmPGfsVD111qWIijeHQdjOeZ
XCG52k+otXCVhgNZwPBFPSYZ8RaHcUObd5x1TLPzcvBUdxSWMkKIG1nUp2XNklbmfKZ2IzkjmMOG
yJR4RR+96fW/ntaC0Ow7jePXST3zGSGBczGK+d5bdYovuh7+bhyQoOQaNLD+kAWgRlWjGKQXEe91
cZnckUABl99w84dIGaCx8a/hD3boMomnBErE/TxfOof1auX1OWw+ch3YwWOp0045cT83Sjghg7cd
0/v5KzP9xdDEd8dhDT9mvKzYpELL7cjy7brvXtp/gvYoB3K/ynlt4srZvoj+IAVnQhuiiACMSUy6
U80N+6szxty9GS7O7pEnAY9U6n88bz2OgUpFjiiGzfNo5LJ6sqvlu2qxF1tZ8Zvt1UtXWTasq3Ua
Gn0CD6c1WEOKHerNwVyz7lFzfjxD/PiTdbdYWqw3zElGjfDXMPcDulDvvD6zb9+tsnaOPJBF3GjU
vWV5c+gytgDD46boN+AuCSfnLfO5MXV5xCtWJmjf34yVdIfRck/WMt+w6LMClGmt/jrPvX0foO+t
cXsnnkkRE5zZnrcXAwcVx3R27oMrmGbQyfJYm83DYPHDN+PoswiP3zyA+ClESnrZj+MMCqyM5XUy
61Mnwdp7eVxrYNjAXf71HbdRzQIGQ4fxbzl7yrgDHId/VSUk6NBhHwr2cLJxA+e7eBVmlSIvemsW
9o56WfBLa1wNzRREBaZnSB0vP1lm+aH0U3lj14dCd8Kb5yaUZQ59owk9rHq2V39E0aohjyRtLQ8N
Y7uzOf5Ro23fZZFfDRCS2vJJt0Xk07MShoVVZpFrCi82t+7SF+fGXvODnHG5KEveftOtTkKie1Hj
3PJLUh6sHqZeZ6ad0dr0CG/UveMjzAU1kOd6vWtU96G7mn5GYntPCg15aI58cceqO606KlWwKMxG
6r3wIE4RoK7JXNpDnOkZlaRDTpTXVqMbQ1eNRvUS5E5wLJ3uVHR0t2PYzeJuLj9LHRWzlWsFLK7z
pCZomayTZ9H3j//j6Dy2K0WyKPpFrIUJIJg+b/Xk3YQlKSW8CUxgvr42NehBd2eVlBIvuHHMvnO9
iOr8e1edKw4AjiJMAwJ84GfPbpaTtFKvvfrySvfW0+zb9W0t+DW1JwGmgXxYchFzB1vJsZ3t5Bc3
FCaDGcUkq4bcsanJhR96AAJcwrAHZpakDAJUMWQTPNMfEgJ7KZuanUmKtGFBk6n09E60LGvO6GjS
v4hXgT2nnLzGC5U4TrQoHtYW7citH3znHRQJQpRnR9HJdEMWB2QsrC+ifF0U4R23x3QX+sXIIVut
cnspqFThHhDXGW+avVDB+GGn7MEGrdWxmWPiuaR4p9aeY8EvTbqv3NK/ZlnGOw49rpfT9Jw22ZaE
xpdE1OI3xGteqAcrFKe5Ma9Nx/wZVNmeRjuE5tHhm6KaY86IWkuWdqwxNLQHacKiaezQneAobpc5
w0s3dVTTWs3sFTjTjwwBAVHKJOqengX1GAJ+wa2uUPbUpB7YUxbvHYiVo+b2g5S6JR9xb9caooin
Ppu5exyg+eHfjSQP52mrJ5O/r3P1JBd8p09rAiToA1Z3dUZZcTTCC2rMgy6S6qVv5nyb6Hm+8iZ9
GyQ7ybU3JFRp8rM7UNaY+GDPcbyvMgmdxWZK4fVCxEmI/TxU/Voa/MvjLLvlFQG7MOf4ISQ41rRV
pCum02Q50TqqXyajyIh6BRegseSHJQtgS+syyfjDaEi0CpO/DpW4CnGGqZuPliyKV47VJ79tnNXE
r3J0V1k61/uYKwnuG+Mi/1gG5m5Zy7Otku0Ykgj1R+fOaaNt5yfEFnyn26RzQW6QASgsJDn8kEcE
kbVRfnROgw9AX9xfg85hduEr5FP/akp8NbCP2UZEeD3tfeYDMvNjPE3Eu13bhEsTg08PEL7TmETh
2o3h7MyT8k8yolNWycu40CK1i3c5xN6jLDuYh7liKg6rZ3foa4Ln0Q41mh9F4MiVtoZj4P3QL6LO
Dp1p4yfBK6L40hcFvi0b2iNKxIdRswkwy9sHO6HoIYP521oiyko1Ac9Tm63nBL4Xrj9EFhFfqsi6
V68c5TlTV2Jxuj2g9la30beY7tCRLF5QIdoCJ7Jn7pOJD16avFiAodRwlhOpbZv1g07CKFkK7xT2
360RDJfJkjV28B+jD8a9U8KOqr2jrPnBTDVFod7OXpvYvuTSQPJdGnJmc5riZyhu0R35aT439HjH
mFIC4XYyT6q0gFLwX7t2puWl+YBGSttXXUnIaAmlIpov3BzTldlk9hGE0y4q6ZKCdbjjiA2OtfQT
lJScngwz08rLEHJ1UvXkZzKuLdJ/bovYXzWyxJlkB5c34wMY0bYM7BSiQQu8gyOsDfu/tpbjNky9
F2mQqciJzfLFJ549FxoOMCVj77XzUwjMLxAWk2R+lxB42zAFFAQ5uAC7lfkjiTh1o/GlTVKVcmjY
PISbPlrWF+wotmFW9tUrKUXX5VKmwB+Pc4MJOKyP+Apt5jKTp4uHlL96+Vxwr+aDUU/oQCNyBkE4
3kfzJVJeuq7dykc3OeuyJWZbzSTpI/VtFFBy5DD+AOj8hyZNKMoRa9mFEIUhRp4m+B/BbN7X1OAT
s3q3LMWRPu+U8P9lBoFVolsV2L4BNZwEgF0VLcPVqS96zspQ2StSMbNO/uVjaDHShd/SCfgfaG2L
vtMrBOgrZ1NxwwDedLUA3JSVd+QauE9gR0aSZt3MD61tmG8MwsS7MOzXNVRpeqJluB5GOFimFT15
U2wfnKWP08jWoE6KpBP6IVEduJkrBXLJysxoTX0f4zfkRl6VvMfFHdrqvJ0VAfpk6wyed/Db7hqG
mbtNTGbiTHWPnqEYKSbO4EHcAx5apyr+lTJ9q4OdOw5wK1a+DwYq+9eY1VMadzlSQf6bDu24MkLz
znNT+vruicdzH1T2fV+1Xx0Sx1R+slVuM47Ztqu6O6318ziJPX2CC7PDfRkN7xnZ0L430QK9m9T2
cbKXiVX510iTZFfJ01LGqXIuy0ZOQ67SHgHPei3L/t1zKOwURvExjhZqhi9/bENtSNJtpyQ6RaRv
DJXv4ozlSOZMnoXWnNUYl9juxvUgrSdLf6uBj1gS73Fj37PWeMhICNqo0KJ60XFxJBTJHOkfy6ly
TljRmyGJqk3SuP4qL8pTZxEC4iJtFDM3LLsiUw5eMy+yTYQQy+V4BEZSGJQCgxuLNU6uGfyzRpO8
/vxmLNbH1Ij56Hb+HXL4PuwRCSzFDODniBFEnvad0fPlAohYpiryA9U9xoK+UAftzL+W2o09rgSW
HHc37C97LI+FH6n9FNU5N2hKilbK3OZa5nq5LAzt3G5KK28O0t+yDrdchCprM2biO3DaB39q4ZLi
D/LBUvVjBP9KwDupUO54xJmUHPZyGIS6ULTEhsdmN49xf2AiY1V1u5ZNv6SIjn5W5ccwRLeZx1Zv
TNH562KmjzPbJ+nLrbcQiKWA5ZLqixG6V6e32RuhnpysDy6VCJ5Uz7wVyOzJKryLrRl/M4tfvbZK
aJ2N/TFWBI+jsNtFY8SmRrJUxE3GjDfr9JCbqFZ+kG20hJEiimxfBFbAmmJ35aYknetqvvPz+uSX
xkso1LWTmtgLdR5kx1XZV8aeVwfnuUJiaTx+VY4dPGRxxnXJi7ZWZCz33t8+0pfIbIZzb44QoAJU
tZ8AqWoDmTPa6mbnCu/iRaBY65qArTniCVlT/F66Ng2D2abXNKldHc6/PSxezK+u3PAfgh1t/lzg
pPOqK/qd7SbMBrG1851E8cTZ0yas0UUC6oqLnD0GAxVPMWL16EPnql8kha8GOf/q+8kW4/CHKNFf
psBLFlWwd9vfsupfW2/KtlPbPMLqoRhc1/sQUlGprtCm7jmbuOq43MX74dCr5px0DM11pNeUw57L
loTP9M10OpzzGbTOhEtDuwEfBJcUDGZIYJ8Fb5pOQO66v+3skTIp0onEn4etRtjGAzvFfGs+x6Mf
g4GL5l3Depu9NEibY5Yi0LY/jJPmZlgMaL8BKJHlHwibwBL5H+IhRpFlgoncBd3Xt5cwtLOV/gxj
zkla2vVV5mO6yn1ahWZlxrsC1o7t8e111nsfM6RSCV4FMtC8iU+2pvoYcch7lGKOBEbuYK4BfYzY
4KiYBYKhjO+MRF2MWRk7WRMck+mwsQkf0IOR67oWb14Iaogv7pgvtP/03it3CDU4fHABsM6/E02b
UcgkWVkuAeqBbFCZtZe8t6vdkItTV3o74shbCEYmXtLKMRpzFxV4Hrmtj4XFOV/O/XwZovbUYw5e
sxorl8l0bSYATc0O2Io70Q2mAVNV0bVnPuBu89aOethkbQo5m5o4CMAE+3FOj2qy92mMTl1xr19H
hpjYgePoiHHSiD5dQjlDgc9HhWOT8S3qlqA4dRFswjnP96LmCSnDd+pJaIB8WPZDZ+/zJqaBVWQT
YgUvvSSk86mtQ4HIvYMuRpWQRLwBx0EN7WPdTEfpGdBYsnYfT7Bw6PcE1kCkbfSuRhy8BdzXwAKX
hL878Vzhys8ZUUzPoLOVNAP9BbI5S8zRb6HfpDOSTzzVb1ywd16XvOiArjZ6yj6jMBP2yj7aeLf0
n/jH04Rjri/cGC+dEBnpgD5oKIjlIacsnwI9jxTbXF/vE/spHsv6IFLrJZc2SpAHDmosvWti1BUs
OM/ZBUG+yTzSlJ12+FjzAUh68IZWSwK6SY+thcCpTWxztEqCo/yEiGXRo8sIQMy6WYssXahZ+it0
p4PsurdUUWRHHGZaC8NL1Qd0zwTVudTeh03BpOGj1gQZqYER/A8ZpuI5LR3UKKtjULYPQZu3e03p
HUzxu5MP+tq6P8XAuEwvOyWA6+f2w4ilSWrWfyqVow78MLZ5InZ5xWeBsOa4a6wIDhi/f25ij6ZF
pqiYy/0Ujl9pPvncPj6siIfWnYdPghfXKa5Bq87tvS/sFxHhElAN+tfbIXoBpbCqQTFgBWl9KCXk
IF3jhqYsgJ3kRhKm2OFXvLRi+vQjhI3a7h7b3MIhtmN3JSOTkF6R70MzntaxRtUoBxGtwiR9S/l+
Vr0AYAE+4lGjZBJQ5YcQ+3ehp8wzOIHkPHf+RdmXktTFNp4HgTe2GLrlTMCZUa+N7/uhuhWBcXVt
tUT9URFZO+jlkb/lr7qgPa2LNzbNtnbEb8ftnMwodPfYl5w28MQ3QYxkE6rh5oV9sA67ArvcPRAm
oVs8W+lqtFLJTYBkYg0meOOTsGzr+ZAlX9XYhpyJHGOSP2ySqiCWFD1B0cLEFRigpu//plnkHxjW
VnnKmePJgKBbIE9cm1bsLTwMJI72/Hqhh4+Yb8SblqBQvrLTOT1QiPURpJvHdMQPiAvuuklGOMWX
7l4IVpJRnSfDRImpCMedivInzst5n7ZsjR16ZA6THeAEkE7eQEi3KbgVhFmZbmIL0rUyNVMAYSQc
HIcvDxcQZwLzIJ77myqjGvu+ZzeTnWZL2xoeeEfqjVJH0QTsRoGxQCozr+hh2vxt5RZA0bvKwpcx
lT555ZjomFMeBmsiPtc4xUZb7SmrjFs/etyZilwdgFezSItdeTVs91V9SBbore0ROrMseC81sk3p
c+3pdIzNX1J8azyQIkm0MSFx1l6D+OPXJ1yafRZ53p6QL96dG1zbyDkkhvfUBcpGjufd62rStKGD
6yvj7DHw7Eckbwo9KfgAJ6k4eMhFEjat0vA+ZgCkk67ah7DmyK0rW6/iKFeXUU5PxlL+6kdtM1f3
iNaGuZ96uLEGyRkKWUfDI6rWFNZOem24sSL+NJe/eiGDlKuGu/d1LuSmNed9HwhcICd4qFMDgkxJ
wclJMf0Vklx4m8ykeuYiLQuu5Cob4amRCRJTWJ1QBVHsgJJvvKnY9Eb56ZmDC/pzAmLUnFwn8Lg8
1PlOjQmo6rm/M7X7gan1SME7XVeBiul28TOx889UVt2xoQCTZNE/PVF+5oW5yy2OriKWRz1l+Tpt
iWlXIPbWYXppo/kvK1FnXZT/lTKOePh4mWX4bSpgUX0KwsX0Hh3Q/+ta62sckiOOYTfuEl7nPhnX
qrW5rxUeWZWMUJZ6DhuuZn4d8x4wsTQ8FypA+hza3RHH9WYBbCZYWmEBU/bCC0lv5eDDdo4nSBdT
yLUM66ZzrZC5Lf0mIRpdyCbFClJ73noYctT1IS7t+zShKO59WhR6t7VI50WyPjBqBqvWa1gsmxmv
UTSZqxHX9ogGuqmXVrlJzGA1+CChzeEXaGi8lWRdhsS5G73k6qQ0IAGOrgRXE8bSVFJpsANyos62
jlxuvWMarBt3uhYtiGFOyn8Axl+FN0v4u3T8rGa+lDWQ5NgVJA188W4QGdn6cfYnfSJCwN3UVqkT
6kALldSCCeFEx8irG3w7HiAHmTLyEFZFjWpmTtchCe8dyHFNRr8bw5/9D25xqVwX8LN0TkEGZNBc
fAvNCgOOXz9FC+esaHNdf3U5+2uoN9EQ39ZZ8RTZ9Evygfivn/zaXbuboLSjap/aMiW50bDpIiuz
j0JgQHTOHafksCVO/Dx3w4+dsBNLEmMWDrCC2Q3v6ko7h7bguYll996Y4NNq9kQsRIKMw5qgjIIE
IikoYyzSPaxdAyYZiQ1jYpOZR+d6HMD8WugMsmkBX/Y3SyOHNiXEPjfrvh12rQ+ifurof6zmwiJe
zDUOKAOhKeOevXrFumlgIqd5eRJAKgpOdEb2ipgy71sn+uO8J+3e9OU9wNNN7xTPlGfWBcurT76u
YO/FC74qs1ZgsCnN8S1pBYJUyw6JJAanGLgQfOlqlhEJ8jr1H2tJ9aHsH8SApBFkSCnWkNs07DMu
2ykekAWdT2PCNsahkNZbTRS8zxQUQ3p44KiCmA9H0RR4fjQ5g8m7ywtyA8oDf3vrPYrqQZ6Gb4hU
YFXB901QKnLCXJmmlkKCbZU2KBLIBi+C7RhOpMHw9pRQDReKJ0q4FTTwQfiHPFiTW2UYP+Rx79x4
/hkUl1Ayq/YmIxW8ygk3EHw7l4H/RzaL15Eo+60Ury3Fl01cut9VFhKdds1d2FA2aTnIbG1eiyx8
ykb17fo1VbV2hYH40rh3IJLJjdd8fChP33QGe7SzkmDX1ydR0UfFkFrHEzyJpFB3/kR6wtThTZcG
mZo8PVspeL9c3idzTepFxg8pf1l00GlfLmEo7plQKZ2El5DjLYGOg4plutFV9BxN1URE9A0JvQqH
U1/NqAeS12PlzOukpqwHSeClmIZuPwSg8xuNOiZQjTdumH2O9ILWIkW30pQdfX9BpsYJXWcQEWtB
ZuJOdJR9evaP41Pf6ChlCGkMB7RH+1L9G7u6ZSDH2vCuY8X7eAiTz27ssDf10eCq2bfiQ+q/DtUQ
8y8othzWfjLVa7FUvWIH9o+urVtmGd9wuVdxQM0PvPvnQHNyXqAX3Qxx23UPUT+ceaEJvax4tye4
h3FN83IiRdhVrOPg0kekMpnPM9fLbm7XPurRaOiT7TS/9AqeXbIL/ZT91L69/MOcTrEMM1AXwTXr
7QlB2FlrFX62DgVdLiJ/fcT+HEM698qlp1FZhI78dmGkKKiqNViIuXjyC687ujDGVtF76PInZFCS
zpbVc5hQwSuafIe5eXNxFRywGV4NEce301fwEdwFby0Yt40IxSYmp4EOCOvFqSACRQef/2dFUY51
ccwSXS9+kQY1rguFjX9Tpu57BmusCutWZDVFriE75ZAnC6c4DyaN2rZRhInUXVkw6IFB2tW6A+pP
7kYlgYk4Ml3aKv420NYKKrIkgc+Z/VyLAkAdQSNdU3zAmVxFUfhRTKG9Is59ier4FvKNhgQ6jGYk
7M02l5T3f0ytdEOOcs1iCL0pWNRBkjp98BYChEs4NgPykgsOlT7POKRH6wav4Q3UOUZT1H2XvAW6
mXW4sXlth+Z35gKfegPtWUsF/FK832BK/wUpjSjq8vCTAmRkN/yunPZuCswd0cuTBusaFPp9TscE
CjHvOWtne7KgUUBRuZt8Z+W0EwnHsoGQMt43Zn2t6pIffdOg9xaPZAOAwyhG1TjcZzyH2zEd7qnz
3KuYE7JpLIMFDC4NevYmUCH1TcLM6Fm4OTyXCN7u3g07js1OcAHAAvT2hlhKaDp5Zxq6lTmqJa+1
57CXL2k9mtvanMItfQq2F8mTTsyjmF+tqT/mgYy5qDCTmDYK7LyaLHSVOIch5JFQBLF/zwjz4CYj
iq7PpWQaji2AvVE1QPX9s23Zt4QCQDIt6H2neS6m7lob5Tfq8YPdnYsgfwlVcwrzAB8eqQeSG1ni
t6GnYmA4h06Nu05hXXT2bm7Y/MC3QUDz2hTeH7sjmTDp/yfJ8DXX+hr0xF06sc2d+bmEfyEmwmOm
BeHBdbelnaEDxT+BMb6FQOZNy+CLuVzUyHzb5ePI2TZlDxQ/jqiXQ1Ft6mrxaLR8buPkavQdV4yQ
VAyuljHt0nY+9bn7wk/8JUXzHY16wY6W8JSL9NUj1AGlhfPDrz9GQ1A1CQtoVbOAl9uNbx2qB4RQ
7q/pTKiSPqSS7bgxqCwOwdFr2w3J3U0RgX8r+ZiaI+ntmZqKC3QVi3355syG0mofXFXor6MZyV9E
SJySzlsq5bs3+p9hEDG1JsNvmZffVi/HTRolN1N9jLAPWB6yLlp5yNrCWbs2kWjtvvvao2AKRU6w
NsYqxRn0ywa34S3QzaaxE4yPw+DNuykcXsKiuk/S8aAp2nidW5H/qt9pOZJ+dd7BS10rM/qhwbmc
u+4eG5KJFneAWFKzwQh1qvGznvk8mu3VxPnhOeNPDDGeih99LdcpLDsXBhjVyJkkwMRhZRmfgQIC
O9hQHvqqoi+nGt5t3jbJm61Jmooz8dhKMBcEgOLYeCxS2O7kyk9pMTOgZNabYQwf///ANUY1eSwi
rhn0DZHiE7BnPogaEjw2MhRdQUz9l4bNUiWFON88JP3fDI0lSqsnoXKYe6t0oLU5xrB2hY/sNnAE
9HSoOYk3xjBfmrhDm6FL7MTpMdW4fstveiiSz2yMXzQXrFXdUUDq7+Lux4aaRP1m2HRp9WoJfTAl
HQRBRMTEJN30gw3ATNUnuygf+4p957Z/iNgy7YwO7271JLjGcyOX9q4wze+QUBUpXMfbNWO3c3Ex
r8oZLySWyAgrd0CALh6qChY3bVJCDMLYAiHBSqfDU5PSUmq6D/uCumseXeNu2E0BEJg6MF6MFMPU
FwKripxr+pDpaTrOTX0TgCeZ4vqdJ0hO/K9wDF3xYYpwG8fOnRsSJUPXu+L1fPcBH4Chem9xm4q+
96EABSncegu4QT49Y2mlsn2NXA1K349e5WIENQ4cTDbRERi89xNvTyFxXGln2sZhT9fgf7qcIBI6
HlXkPaTxlLEVb+24wW/U8oGpVJOspRQ/RgPjAI3gJePqsm7xWjNgjU5/jW3JSo2G9LfjpHdeu2sa
ujKjHz7V4GTQkLlAxeE/do0RAj9zK2bPir1u1HjAfrqqAspdEj8MeZNvjHJ8K59bzzsuKKi2h2hR
t+aZIxumclXA/mOZBLZM9mXk5UPpeergp49+VT4MJosV5r2biqsY5fcgwdmNgoK/+DTZxrZlNQAP
p0NekAe2HMvn3Br7jdUAa8lYCWDGalN31otyC2zYGvIEu3JOroHzGZdgfMkNk9+xnmtlDWfPw9SH
pDhtnIKhjY83wYQqcU5O4fSorPpD9/VRkvSFCMt6GZye4GjDJ5jtGbQJWOSVpRmsClP82R0/Hoid
1oVA6KoMpnMzkY6BkuStUtc5wCu62M7wRfyKeTNufuvpORhT1HzELMIV3Z+XRWCyK40F/dSh6qxj
M27PxERMZf9zjfFIRhtPcGwVEbb6VxGQXNKwdwNFKZKu0Ov5PgjIWxglxbLwDk1e/i81x1fi+eqQ
zNaz3Y7RTtPKtJsbxzLJ+phpsfmOcdM3La+zbYf6vaaZ99nOVK5ocwYiCg5aMpzSYQ31qNd5H148
B0ZCLzkuuJdDj4j3eQ57mc1PKcchuaw8/IsFjwSRw9U0omlGA/5YmCFRe80paxoXCBPwmMk2nqau
udOuMva8zB/SKdnGvnszVKO3lmF8zjo/Q/N9dxm0aVcqn+u6f4Uju2yhgqJX74UcroPj0kYq2nM4
9JdAkphsm5YOBFXSVY6dPg/mjl0FzBS5/T3FES8Ogk9EN/JVwmSxLst+PPqlc60U+35wVg/8BjKT
q6Kw0lOHrU5qhsydBX5Rdom9mZOD7+k9J2a+Un5DkRE4U2KGf35ddCsbM21vGdydmsk6uKYPuKU1
KGwLJCyhfO/OnM9BT+Q9npKN40CM4Knia5BpYkIyqXKSG2P+/ShT67d27PxcOAN7ZuJ07aDmryqP
6jVe2WkyjXnP1MfyFbOmck2sR/gN4edUoP6BRCKWjeFgzZeRdwYLl3oat+vGSIorMUgCRThewBCQ
NHjPsLBl3crOuzKmn5Rki0LgdTzh7vAVm/Zz19GLcpp8CcUvbMqbQxf95NsM/KY7YMnIYaaz192b
w8hieZqWGwj4f+007qqIu6FTiSNG10379hMPvgVM2KIhXRRPcEG+K8vcQ4ZAWCr8cdvzIl21qUwO
VEPxB7o7aDwMoyaMO1pcN2ncTDOEDzpZl36Ovp02v2vrISU2xuZKjO31lGFtgC79ESQmhHHoWxYc
0XFBWk7vu57Ha27idp24wTkxufTXw7LOyxN/jjm+eAn+PNcTItPN0aCgu/LyytzXMj7rKT9Si1i3
ttHejaHeNajADKJFi0hFBi0nrFMynVatQq0tQ4EqQDFZjNUblFG9b1k5hZ+FtRgZBAyaWm6csrnR
FnhupcFMMmCnpiJut1V8T50Sb8Ak5284mt96DbSXR5o82IodXiSQhPvem+6dP980DTv2eKh008eP
tr+Ao1C/mV30VmAQspPGglsA39rt1S3Mi5kX2nikLFKRFDSM9XzODKSCMBvWaQf8oMvdCY/X+CFU
ziY37zMGYbMVS0TQEyTUC2yDxO3yo4T6x/YJLNEJFuTayOvHHrIXHBA2saVtyZ/nHU7FjEFHe/5b
6oD9KMdW7HQY39BOnlzlO+tpbyr5khCSW2swlWzjVMSaqS0wG5DwGZS/MYMc/g3A+1A5RBzIQDRB
C76cQkI9DtS5vDzeAQFki8YCaTUMjkZgxUFhpVvTogOcV3d5O5C+9f1PFHWbLmjG3CO6EvEZi8it
JFgiiDqDe3HaPj6k5NZWMTHaeKISxw6sjKq6evRsAHUsfLRSilZ16V/qmk3sIkAzCHAyhqx4sCWt
tsrVXxWp2aWLdJ6G+UV29kM/KxgZ4a5rZbtnid7fpKPbMGkO7P4dG/3BGjrQbW63Dien3EubDbfQ
jSHg89kNovSkyT8NlGnDuHmshuCNJC1MRh2Ldb3Gs/MRhqHSwK4glFPpf3QJEMZw772AHXmEpATP
gbFmqMv41wXBDp+WXWDUjScPbiedBSHhevqY+sGjUETyY05aguIuJuts/NlSfTk+A3USNoQvnYNl
ty+ad9RGi+6m4xARDfF/aAcKvY1FMy36pTFO0ij56hx4Lbwb4f1E3TNj/j8crb2r0tPYDveKbV1Q
yrIfHDp+GuLXz4tb0fkKJ2j+IlsY7Qxu6YDN0iTZBBBFH9wQ566JDrkc/7lWNOyFGb9ZCT/d2Hg1
awWf2w3Ws4Y/1kA8WznK0DsvKLko0vhdLQlO5SY/rdk9lIbDdmKq752H1EPiyicr6lMsqQLq8J79
qY3w3LQ8XRGeJxE8572nqhfl8DWdjNSMwjdcJchFJGvHJ3JBEHX3ATdt7L925lfDC6/FZq+ngLcO
wXz8ltMfd75XY6lQK+NjzsZHjhxWooVYNZNDX3NEw7H54jmxGC8KmUyk+vU844tXJ2RT+6eZ3WHX
WYJPhR3viZu+lwgIhUUkqzR6WBmcccqFT+r2L6Kb4Ydgc4bRhxW2z1pwZfM5GShGE+1O8t9W5SDr
+UE1GWAwbvwvDSSYUCafLxV081Xgk7QjmvDRJF4PnyHZdsUi+oxAoCKvONbiXtV8uJpR7ktAqQhE
HdpoynFAJxA75tlM1NkNOn/TB4wNqoh2nlNEa1+GX6LmkWFn1J+Hcc+vpTgxFzsB3FZ74EZH4YXr
DO92Hol7yAkNWr0gPwtmqi+5SRjZuC6c+RhJEqy6GIJdDuprWm5BCh3Od+tPzx9YeeeHnBBhuNcz
tWMCj8y8vFygP6NrzDMR+zi+K1O/2KCxwFa02GI4iuydhUz8Zibs4Lofb52JD+9K3o/skH6xQuym
iffIiv7rnyVY7eImlMTpB6zjfeNPT1407uOecME0S5yph5hL6I49bwQoRPplmxhGc518zAtTD+WP
hxQGQZFkF9fvUdb5qJQkGQupjxhVT83AIj2hq/vUV6Q/q7vAIUSL+UVj2vwXcoYNFqib2csI70qW
dbGa95K1Nc9tcuiB9pyKHyokH05PDTb1F4sATxAE4xzuOAK95I7lIMfGRsRFjEdMrfT7wnXH6F9x
JDz74KgZHhDoIkaILMTm0LW3pCaCHbm6Gxe/vSq8+zwHaBDylA1zCCpdUNbTZPv+v/BK9npj9iI5
GaiEdv9djPFR1R2Uzjo4NN4wbuEnLiBFhBwcFH7VulyzKuunz22oWSgEoMPsj0w7gsTHZ5JZ8062
tKhU91ElzU+wvIFiZ3YAx85nlX/meFTs6OLd6KMMb0lC3Sjajk6/IbkL5EOxXcYW/yLHIpsh87sw
OrNyhiVV84wjb7f7FHa+xb8FW8Q9WqicO4Dqv05ybHLyGXaGFG7aLlySbjhZ3ePEw4nmxjebrnw+
01zX/QKlaeZmErf3xNXP3gyDu7ctGg/MlgkVChRu+7vi4sWHpu/Qb4ro0pZsD85bl4ZHUQDLM4gP
+8X4UDuwRXIhALh0jFsRzV/FUAT7F2jrYsgSn4w5S9YAW1JKYvzSyN86Kb87wx+IeSWXMYi93TD+
mA6FdyNd5E+HwTDwDHx1l7NoEvlL7QwfzTySkJbTWsYDMaqRveQ5WRMygIyOFANh3yVsyRhdIktt
dymzJNpOdvlGZXzjEa1Z929k3t9KCCDw/8Z400fNefIwayB/gT9UPThuTGeedbx25dMVgJZJSyYn
vADaYz/7cG30cnPiWmiGkLBlgObep9B/M18cqmbakl/N19NoFxtOK750QzC3okbUifrQINowmvJQ
wSwbmmRbDPWjCwXHyqL7OK6+UpUxtzX1D4SsWQTu1jXTVyrU84Wy2Sa3uYGwUxiOCusappRIS+92
zto0UNtFxYrPOnpv2Ld5G8mX257x2Db6Hz3xeYfX1206ccf26mIzTNEXmsirG/ybNazVISQcF5lC
s/KE7sEYGve+iTlnMUg5Tvdims3jf4yd13LkSJqlX6Usrxc9EO4QY1N9EREIzaAmk7yBUQJwaC2e
fj+wena32mzXtq27rbIoMsgAHO7nP+c7g4w47y1ZMjPoX5ZFQ2RQAqfIuU+VurbD7EOL9M8Z8OLK
ShhoMU5qHWbqQWd2aHHPRo9QloIJDuLh0SSIvxmraV+l1WcKyszPreLOqdPXzo0lomkCs5CurU0i
89/NaNkAy5p3iaiLgy7k+chOS6IeuPmz4UTNxrXJMPVYvafpkQKxkS1UcojGN4N1OM77W3J/v7EG
HoNFk6/N4i3IuCVqYT/1cuTxpLkUZHIiUdI5hs2zuTjCp2J0wFGiMy1jNkaf7Ro4iTonWLr1OX/O
PeiNbEneM7M6qpyhrhkwtHJ5j3TdNdfcinTPcpnS1Jvp6pLQ2oLyidjSk1uSBSh7TtnDHOdYxUG6
CCu+szxkuMZI38ZouoxNplZ0znF2nZ0luJX4QUtK1UqwMVU2a2IRNluh7E+KivJdRCSO0vn95EJ5
nRqSIuj8ZD8eYgv6Yl98iAwuWGGQyKjwgTmdvqECAtJF3t9LWCPMId27YGh/Nyj3YHAcjIFrWcYO
hw6uRAz/8bpq9czHph6MrbdCMv0uKfFM8r6kjoQ7m411u+qZaMMpt/htxR85u0Ks8gXfva73jQM8
lWGirvI3s6lv7Z5+j1j7bFKoOigkvmEziivKnghhAUXIIW7ZDMOHhKL384chkvhEa6BwYy7RTekF
CEV5I3CvAGPGBxqX58LiyJ9MPM2CuX+mjNG3e4OMa1Xh8uWlJYDWd+zHGdanuzLH269Z7juWro1q
kJgsh+MIgtMIL4CIEpNCjh3MoKz5nc7KNT4tqBxe/VSDSTab5mtume4vL1SUJNHCpHyVbBE2s2Cd
1fLA9wrrqm6Y3uPS11wdSZsUs+HAeUzQ9lJ8+xDicKcvL1gX7r4Ax0/8weCrk/ImYUSfmscoaJ+m
5W8OjSrzTak5G6ffQCFY9eZ8XxDpgV7HXJSL4piB1pqIiPtVbNxFnCEIJB+kBd+MxKxH/sfaWZIW
n7D8sjk5ruyB16AcEliyPKUT2UJn2BgjT2V24bhKvHStl+JpwB6PRDhcuzVzk/rSjuErGU8IccL6
6OlHmXPwTUEmcbWM3TMgGB+mGA9cRDwtaKydSaVkUC9URUbTesi5UqtKvKOC+GpgBieULZKpA5jI
XAsZZzA85tk1IOlid23W+hJxCNz8mgIatF76HNKEdsl+Kd6JSYJusfavnJmjLfsijYePPFfW2tRF
yQAfJ3cQFgwqFSotg0Rrq4Xmt2dNe/QmCAJdJLbMLMllw8/xGCRKoLfICQYkX/IIjYif0IXic9Xv
htx4mK0ef1M73svC3nRBau282st4+sJtGwHrhTlJUbuEnCKTo56P6VqyoRWs6JsYMXPnzde2JukN
58gOkhzQKPGB1UijD4gU3mUvZjMsRP6MGjFdQAWNq3p+rYuh3BKdrNFsFwV5eaey9NkbMPcH7TKh
JKtD1m4Ua0JS37B3ORkry69HZjtF8WK5xSHQKRHmebIJW15dSOEEmhm+gRCyCtxV5HjQRjghOX1i
5dx5xpGGO3gcFBDBhlfWetbrjQ7RbtXGJFxNlgGoNC+WCPp1j+4sO373htM+F26qA/Fm61KbCAHm
/F7K7HpSc7XROwtCNONOrZpYpMdvvErvUV4he48RdRAIVG3FK/UoH6PoiCqktSAoN47hoarEXaLo
p0XLpIyLJBcuDUnqO6K7qs7nN3A0cmsMlKOI4avUh3If4iIq9BnujKgOiEw51zoh0RxTEZ6i+r1h
jrUyZi/fsqb3Gr46K2yv8AxBJGLSxsw5nugfTYf2xD9coVLhQoN8zbPnUpZ+nZD+j0QngFnw0AZE
is0nC9mwnSoXQUwUJAyCKtMYry1mo9Tg3Ua9jzHsrrxlIEE90YOVf7ddLplW004UUeWHFxAy+OgT
s5y3Tu0xdQVPBSXJXnfjTKaCO2lNzdXgxxZHFY+nGE8oZ1cFjwPKqNWBCIkfrc5tGMSKexOzl9VH
fpdj6EGVfU6r/J5zCW5Yfgt0S42Ts7Autj+5NUXVyVTCOCDWgE+2M85xhD9ajqzlpWQ/bKO6s9fa
jnPIlek5N5lh+LTyIrcRu19rJhKubjzOmb5VdlbuM8uCZtXLVVvSuc6cdlqF7YmqXbx+8XMXc7KY
g6/cbNg/tGuLvN8Z8eXZXlD+Brmc1dwWHyik70W/OEhNcNdUBGZkAbYYuLsUD3i85N36kYE9x3ES
Ts1qSplwMZ9wB+7PkOMAVntauMEUkPthPmgsUas50ZCqVHydKpjKJgnltcPpgePakMNgb4y7ajA/
M8Ed6GYTHThzXN1Ydurs9ZlAmF2SIDca2Z5cz6puiMjdaYrkrF0wr8pVwISWAoeugnieTSw6EyuO
PTFUJtr9iJQ+bPqkd3dd6AGmC+I36q+e6t7tHsKZcUXrmtdmUPQPbZck3F44eHEwHjgJ9s9M9k5d
q7UoXXZ8r7DomunU87sc4L7NLpOEGmBkZZo70snjKxW2pZ82SCSU8L4ES3Xa4HTiIIEGcNFCgyXm
eEps1VzLqUFs7JeAxQxI4ajb6tWYO/VZK/3i0R31nE/zpzcyUfKl5DTm4G94DO1+Eb3aO88dwSWm
MUzUsi9r39JauckDQK7UdllHYgnl3cw4wXGY9Bpu9B4kPZstsA13/GBvS4etZ+rBgbkUIylFiS2j
U3UucP+eo2l6KfqZ5oOqdQ9Trjz7qFkndylL/Pk/Q4S/m59SNuK4WF3tNryKTWhlw8SGPJpDZiae
kEDqHA0lU+9mxmy/jcFtSMIAPQgyZB0c6Qg2Br2cQclsU8WFH8ks27n98NWjJuy12QqvDA2sSC2I
EacVOOLlXyWmpu1AXN5XlBGf6jFLTrlEoMYimnIn3gZuvQ+MmRxHJ3bCoDZKFsUxqKiommy4W5qA
1WjqVBg6lSZuWQDlremY3jqMY3NLDWsCID6rfWFP/SXNvf6igG8CcgvY2w9LkWBkLTuOn7eGHUa5
41Jyth3u/YMwqLytGju00B5hAwdpEZxKuC2E8Djr/1Qo5yEEvJyv29LWWF6CCZTzTN5knTjt8ikp
zmybOTrR0HhDP1L8ntuMygWc1L9+6bMpptOPR8ZynOTiUQQip2jal622/2kCrXNatxOzJ2ftKI6Z
XnQ1SBv0+/JPQszA05I2J1U3gZ82oCLRo/GURFG7qSw9PBmDvTyQUsC7jkkdgBOTq6YZdW+kC2Jh
KSG0lh5P3hrrHPEG7CRMHjR76fCETn7zYFKH0dbmWx0u5D4WGk4hxM3QcDmg1hhyJ2iIzHdU/jBJ
L3zI7qrlgdaY1GURleqeZ0lozaGW3u6ejXCsLM6QW2PpTA35I5kMrsTQjJJT02COXMo0Q3hmm6xW
4qADUoWjgVG8ZeN1tNoMo4rWhNWNSKanVuTBsf3r2s2WbMryrRISffvSE/ehnYxXIqaBzl6uXGwr
6jxJpV3SsX7CGj3dqKyJrxw3YTphTfH7wIRlFZf4djABFvs+bupTDsWOpAHfd+pBxmbESga2qYCi
LbAaSH9sPFS0/eveh44C0t7Ah4QyrFjWdMamYX/110uE6hT4P7WRhhmWK4VZYBsWGIFA+n9mqTk9
T7Aj9HIkf+vhh2nIi1z9XIi1rDEHCSPbczf3uDxHdWAOhZhkz2BdREc0ssg/NdWyyuuRePjf/5SH
CaaV5bfGDUFTWbiAT8yi3Q9N9elElu1n1DOtDX5KjwjBmWdtThtpXa1nApD7qA7dozQ+GGKMV5NV
ZqcMPJZVyOY6Ms37n/cIyM2SukZ5oLWiOM+6Lh8SGwNbVBovvVO0m1TnGBljARTtiSuiIJzpBAf1
qPpa+DRI8H4JReE5JsKVqefyYWyp+ROQZjGtB0hRLbipKDPXNqnoa8oWEEUgr7pWdayhnV5nHbsP
16tuCancsVG3bwrbaR8rjqBRVm5mo2beLJnQwVGtz9LV0zPlUOCLpi3WZMCf41Td27SZVlr5Hnve
9LvSbZ1Ry0DbhdP5cRMi9KdjcpJWhQAjGnXreNXF7D3PN/SguEX/JBtALe0mbJbfhjeTi9RDcN6c
dteYo4YrcqQamQd6iskoR3f14N7WPV1dZTPcQQa0DxzZMWclQ/mcjd9BNPsCVslI9uI+DDx5bwuX
A4tUr8Cv9LXSOAKHbXVxDeL3QsB8Eu0Z0qt2nbNmLqVTzPSVCfRGGPk5KAMMtRA1LrBC9ZuQ4DQb
/9lagc3qgy3VQxfkDk4kRuWUANo/htyKDmNNWKm0ySr2Id1NNnluzqNw8HQnnF5JlLC1jepd4cKC
62vHN6c6+xhSqLYgr4wry8hplBmrZ6J+ACAVjMFQYs9XSLL3ID6oANAy9cnsYDeN0bFuS/uxwl27
bqFt3QxJd7u4U/2kH0ooT8T1naKgUTODX/NzWwxmEp+DadbPg6aPjGuoCQTWz0XTC+8u3mhkj0Cy
u8kFrYp6yVrGZxml9Da6EAfriUbC1BKcPgbnVAj20OTvs2OL2HK0Jsw00YOOTAYS2a7XczVUB0c6
9S4vId7KXBQslLjLQErvmBXK/Zy4ri9DipkIkF11BocbFRks84QHlasgRfcQFTNzpAgWQWAA9Bfl
/fWIsxGEKlaZWOWI88Kjl5VFHfOidrEI9kgrWcPNvkoo5N6n1IBgLCqAaOjnnvVi17aDDs9zvrb0
YuA2xLcZMyz18TBzMw2QAIZxBqHiOeuqpoi3oZHYH03yWzZpM6XVN04CUt7FgguCGFJD2+0jfO1g
Fe9q8BLwVobNAETjjIfL2yc8R+mYo7QErzrtlzF5D56oMTTR4exCKQUYniabjBGWSGvKcMwMTQTi
KhJORJNt6exNGkiLsWZTm7kchfrgsXMz3w2C5ekUvGt1Ni8oLcSyrvHnSt7VlhfuTNuTK680d07e
OPs21V9yUzyxj8jYupbuenYxCHompF6LW4NkCgDZPtlnXIy5Co2reKTRZcKtzzDNxdCpn1jbCs5l
2ItyLX7LeELJBl+Ua7Ct75tsZ3NR+qprjV2RFvhj4hfmYPGKRZ2MEoFLyNP3Xaa9xsv6NzXWTc8i
jrBaXU+JfRVNDPT1SJ83Vq8/WahVa9zpi/fLSSAtnnEej0+8HKaCuHUKmi8m2J20K4kbJ5+gLdhH
TjVMYATfdIT4sYRjUIowDJLqEVsyB5swEskhZcnNSd44mfZdaHALDVkBARnS1i/AAIwtTlArTukt
6cPj2McvJRt1zNEQDQgzPI5lAXd+pjAwmb9HI3Ooq+Sv5em0hWcRbDDtXukmUbIF8UF9WHSI9YFM
4bwtnIFjO2OntS5GRniVsygyaxGo+uTR+zyaBBtdvbqrLOuKDW/BXVN/1sj1TipR1XAilbZGlJpP
kzJyabbOnMNsuNhbq9+iCK5bY/gMBkKkTWO/ehzcEleeeEfbXSCSvTFa2L+d6QkQFpWhyXCt5X11
iFvKK/tlWtlmBnotjuAaIbiVtG2onvQB2PKI037zaLSF68NtLqh/ZdtlG+XZdd1o10udOlXGI3Bj
8MJaDCgaK0HlLLMNB3qqJZZv2lbj02hpHJJTQ/ArqAtq5yghp3OzFtZ+zksSM4XaWWn72YLIWofh
XWaP7XmMRblhjHMWRU4DxMDASLNPfQKtu5+vswyLf21Mx5Kx685LmqfJNI8/LySZ4cxQz7C6ZeOi
XwW5kW2EpOSRNlCWiVWcEu5HkqUHvOlvnYTfsubWkCjxBGRVf0sYP90Qzz5SU/RkAINYWT24c1Kk
lChO+r2yppeGi3jTLrkVR2FkdBHEsBgmL1XH3mipUZGJwO0f3U6FPrzYCsNL/qEkKmCfQNxyZoLK
tn5ItP6JBrEne+J5GV+5ALABgZdwuSZ62liJl6fvbyYB6MKLZ3uOAX3r+amt1EfjQBmbjK0YiGsI
zXvq6CjblyxqmOcZhVQYNqIuulVz9y5qRC3a/NINKeGXXDqExDLjxp70R1vDhspBCsWnSF8xO9o+
9YCy7g45u4NVVSAIFSbaVQDCzZUSA7SLqA7PEWibQrxVy3R4rwX1R0OSJJzkG43zEFOan9+fKw2c
2XG19SySZw0/a1JWCFIO+C/mLj83WVFXt8xQ4HjMGc0SvB4v0g95jq9ZZtMRLTa4C9GOWjv+KgVn
CK8PH0pYOVSXcwYRhY7Zj6LXX3/8xz//62P8z/CruCmIxhT5H3mX3RRx3jZ//rKsX3+Uf/3rw+ef
v+ABQkNzSLW5Dv/xPMfk4x9vdxAP+Wzjf4RgTI2uVe1uHKAc6IZqbhu04ZW2kPKIpAVlcZ7mgU1u
YRrTnocus1aqT8H23BbaQBYziWkkFd785hgMlVLiq1MegJJftlcYQuozvHyo/Sz7ftdnNpUL5mWK
lko1z8wPdJ10G8Ujm+FI6nwKcU1LKnome9nITvXtz4/7H3/7eZufn/+jKKcanmD7b3/850OR8d//
Wr7mf33O37/in1fxR03Z1Xf7//ys3Vdxecu+mn//pL99Z/72f726zVv79rc/+HlLi9Rt91VPd19N
l7b//b4tn/n/+8E/vn6+C06Lrz9/fRRd3i7fLYyL/Ne/PvTzPsv/47JYvv2/Pra8/j9/raOvqovf
/v0Lvt6almvA/Ydr65gzHc+EZCFs79cfw9fPR8x/6J5teB6JesvAe+r++iPn/Y/+/CWNf+iS9dER
rkFwFUXg1x9N0S0fEu4/cCBDZjAkXyalcH7998/9r+v1rzfs/3L9ctT8+xWsm4bn8iIc1yU9Z5ny
367guaCzhBNDjoiJd26JpBhtnp8QfbHise4O9AVCKsUgqenqtmiesyah7xAaFMHfLl5H7tyQ4U6A
d7viQDjfIC0SPJlGlhwI5PpllN23mgQ+FsVc20TayWIEUs9/J3fSY7jSFcbRGLVbvuCkZ+rgtAyp
ZDVRY+KapxDrzb6iRgfID+EgjemuhRWvrqeNAWmPqlfURoVx1dXfuhCjMPw8LU4RTiJkhs6g17So
WJBqQTdZBwsb8ZhaNIrwQrPMMfO71QaqI8SREQl2pnukLPtratTRAlR8pFyYXW2S4Eph/gQHghu2
dlYO5Qs7u+mofQjQoIeyuTglODMKZMHFz+jQ7YmiOnvbpqG7mjwM7XrQY6DyogY/Ji6fdrR+w5je
hIz8bFd+m8RJj7A2nmly/rQ95hDsEb6bJvvdlqhowzTTvquA5MHaD6HrsQMesIh4V96IpNy7dCS3
tblh28PorPAJ69brinpTPOXerjLmd5Vqz1YG4CF3m62hxmOzFNSby6QR2EydSoyGzNK+kH/FThk2
aejQIk/jQWr1QNW4nLN7lTPFMQ4BPkN6+fR1lnePDc2XFX5+DAGTZ79xqREVihBs6hrX5kizFJHG
jTfVg996BG9C6p4odn5xBXpukST2vg2tWyZ/kK6y18RihSxu08S4j2Na6tPEHDcBEYYOuQWkqXGn
BqyUJpNVGqcxEtIZBAQCoIgHfji36cOxE06kolL9Oi840Cot27Z9zEA85ocevVs5A5zo00nbzJba
B9SMqumRXoa9luPD8cDqUL+H6dUY5+U33GM9ZbqQ2RAsM+HtBgZzIW5cEPYhombBVSk0ACM8v00O
XsMzKjnaeq9Myrhe7Xg+6s1ES4XXX5Vt+I7t6jxrbn7oBsYPAZQiLcLG64zhC6QVe63EvOCm+W0n
/XgRcXWQFbqGicMlLNqdIweGgOzjXIsMsN18o/xd2OnuB3cL5Cg4UJSWh068dE5zQlHl73KmJhDE
KIwl7vIMzz2eWSyUNZNuZk2UZs2MjEHLw/EB5GKJ1yknnU/bQrUmX0OAlXLfiv/pSU9jQ9gdqlZ5
Z5KSnKFTzj50RNGwx7xOmU/hFJz7UJ47BsXZ6DLBhmzbgT31i4VMncz2COBdglucEPJBVzxrTmes
zda+nsv6FA7lVYUFMayglDkJMfYml4BoUzdeg3xhg1hRRUrbFp3ThpP6cmkTjVxtP5oE8rX4pIVB
vJ0/UxnVB9xja1KfxFixXYchjWeFO/M7mextiRscsae9Bd0JmG45cRvbaKSTEfzhOc97Ni8OXEMN
wkGmXcIRqE1pXCnVHRuza/ZNmhzxgDMk1TPC6Oy6tMa6DwY2q3H80LLmgQQk41gZyQvGH1+EHRbS
EUvj1Ln3SB3dDtcB1OQObpFGL8YOVBUh57o7Mm7r9+zhdfBF9AKb+S4PA3KZeScg1dVc8TI96hPb
VLNOXRxaE/tcwsNVClRXz7a9GLWVYeZ70xz2AbwXR1hvOc7sXVeEwCExyiq0FSdwDxZWhZWjYSVt
hOFCj40A2mY2COkYa1eAVW/2CqZ58iF3sIA5mfvR62w8AeHdB/ocozftWyyf1EAv00p8Ya5IP9j6
Po7BcGc4MSzEEEoE2FzsyN2Cm7/U7LkDYdyU0rtY1vhhxYSle5PkUGQo7UEPYVz1D/XkNESQw/4m
BeujtxK5qDcvY1Qzs7G6z4zeVr/vveQ0TT/YAHKPSAscT5YMFsmCfNP3w6MtwT+HRunjK9f8Ciw3
XmRNkdfJvI3zUNCWzv2uE6ez6g34t+5aFfYlmO1z3xndvo76W4q5mOxxVjVrgfeic31HRtdUJf1u
afFZ0fbb+31O5sgz089u6OfDPNMEGRr91mPAlWFSOtmNyVOvZaRMEuFQFYx8o1QYoGMcylL5f8ST
EIvOYBPLnt0vRWHPSql+3piZjTD0wnWRr3IbmmZvRvswQjui/Pu6HgP47lZ1R0zEWzfEjJUt+rVK
wGM6FB1lYPsYrPhkbh7pQ1x1iRvs1KCqQ8uKNnbGcdQk3SxxsHeG4ZU8y1ZqOAKHBhMW+QtwRHEp
dhGHBGfsyCYVzYTBiikvYjXBjnjEhBWMO8ebv/VmeIOqQbDZMXyGF4hy4lpzM7FlBHEI2sj1y8oh
2iUJ9fS8i4xcTobVnZMCaaHzTh7Ao53Wn+CPXyonVbvYxUyMcpaJ/lVp3xAQb1ALK8CxtJ81hXFv
k3jNU+jCqpHHLm5xigv3qdAW3zEBo76jyd2wozunhLzQYapf0S+WR6ZkKmqmWJY4fclEJed4Zixm
hsO9U8qHooaJMTLX3zgqAIA6so43MzzFbKrprMJORQh+O7sYoBl8iBMr887Ih5bS5iZbCkcHylK4
FRQ1i8pN5FvsOL6tOudtQq9zDbUj6Ni9ma12TOcErkniPqipGX3CXtVmBuSDAzhfHEnVtEXXLkDc
5rqPvL7JxszcDxavYaTMxSe0D2Kgeh1bCzMg0wQef9C1ezWkh1KPD8UAlapjamKQ+wankqjtMONl
yovgEug8fXqduTYurqYChdmMwBlo8HzLpFEcNApyV6JorlDuKegqu3xrxTRYz0MP19HBPaxiVlfA
SxSKIdGNCttkgPlC9u5biUayNxIUmpmIHUhLS3L7k+lDMzrN3AI6rutDDPdzZhZ7aEwwXDF/XQX5
zyxo6NZzvVyXEQ61OIIeGvN4wMpQOEsOAhisasgfRZakp0a/89L2W4xheik969WlDHvXj06yHeuM
PNoY6nuzRdMMBYdLQgtKJSS7okm7AiKxa+ZKPdc90moElgSS92KImCXUC/aHPRO56zzXQWtnxlXo
eJD5CXDOSXoYjERt3BQYhB45eyOCbl5iP1wlHkND5Qnvr78iYyzvFMzH49Ee9gKP8l0xV/4sqmhv
B4M/1fT5abmDDCIy0srTo0JplZV+hKEHsKUnvyDqDIt1HnVHNfXeenRFs/cGgvaJFa+9HoEjWIy+
9jyDQcQ7SHNIsi817lYtY8JWzMPecavwmFSfdkGGebbL8CjzCXBFIXe5Gg6FMfdH3YLgm4jiIrrh
zCElv2Juk9xg4qCOp3POs4WJD9zKVgUgp9quDRmkVeOenuNqnc4jpdfeTJWMQf1YDp9YkEzHetg6
U+lDYT3ofXmnB4l7oh3lkNq2Ig2HEkiktOpOEgUHhawM10HaVNdazNQ0ydptQU0LMbWUZvVZkC4R
Y73VBcqAjsd0m6DBLZWqDJOwo9bpGy+UlEvtHGTWUBSmm18phCEfNuVyS03NiVAJ5fWWDctJxmAF
je6jGeJ2E5CW4Ojt7sElMTVKGDnOg6jPbQkGrWD+X+h57deVdq3qVl0owtkgBG26wTkmSfEFcmac
s+fBK5jS5+0Z5jUITgYlK9221iOhEOg32hOJ+5ay8uUYgTe8jyp3M6aqAwADKdyeDiPl4zmi1noY
9Ncibk0kNtlvLXTApfJ5Y2fkl1pM1KL2LOBkLMO9zW4J31VYxmdcuXjRexpN00VDnVg9EByk8JYK
VDAjDbJ4Ldk+1PY2nl1oQ1BO1vRfHNt0nLcWRc6TUyJ34QXstOZaEchaFdgJMEUZX11FxKWvvtiP
ptuUn28hTuEkSY6VjUZN+HPfa0BdtJjqQhUMgI8DzgjpU1GCphBe/h4bHsVhdcchyZzbfaF1AQAc
q1wnHYhNUTPfM1s1vaXXCn9GxSyHI1MOkIzViY6VTWiY9HaU+riZQm480F4DRk385k3gvqeLZDjI
CbCQc12GIHI6bXgKatIzUzs9ek0pfGiM7kYbaXo1AXj6RWIfxAS8JIf0qYFAQ1V0MOpNuGdQl1kI
yvreyW8mzmWW5tGZV3bKLwcdswcjgkm61W60PdbpITk7eAgC2L/381KeR6MDYX4AznY7flALEB1a
ujOmOhfHrtv3rmucCNw/ZApUOIfIU4dcX3iTtfHKb0FKjtLChTRGsFGiv5e4jMKmNzbGxKa6MorX
0nR8Du1wpKTRbpMgOOGavm+7MbloKQZtU32LR8EecTOU5D6GQWO6UNpbHZMAYPUJVn3jA8VW6Ici
V48dQ9C1FznkZ2v2ng0emuUVjDMNdlWOZzGFV01PpEdlK5jlhjfAJ0u47qqZQ/povy1Cbti7GqBD
k7rnQXwFL6qHdpMy/x34GQCvZGsJPT5X5AGKYKpADOi7sHJevF5bW0ZGXmAInsApv6ekX1fzcvSP
vmJifEQnfxrpbnHhIKWGdXmCRXwdisI7OGNz1HmyWrCatZCKL9PObifM1syeubEIGdVt9SY18VqT
QpFVsIupV7RapEYT8mQU4eae+onOFusbouipjPi6aSRvpen2xrSbki0tGHucoyFJYbvYwbmM03dk
Fupx2spFPTUJKCcrGJdswcL5tkfrXCfhcI1gbR28nGNoDGHFTwdCDxgrli4N8gIe0drR2VExcFMl
GoycHqprH1gfBKnUjpq/9cCUnmQC1ZJhZ4pV6mZY6dlMrelgcdy02FlFXvleoLAkil0Sp7AzAIL0
EYKEHmd4eMprWgB4tHhvHtma2iEeMk7JZy81GxE7vorc5RRBS06QAIMgemdJ/dK0Zb/vHGJ7/dCS
QK13RtxByAzfHFHVB5ccyDh73dYS4wtTUE5ybn/S5vKtKfMQMg5UhsLU8J/w3MvS4rGNjM/QYztv
hZQ5M7nGfKWRmxhk8cAAlel/gDxDKon8zZCuKc4DzD6V+DQBhWAu6QryFBL0S6L7wszDrUzRUOIC
VkFXY6qfc/N5rAVkE9qDXMqTpoVMZNZveTRhN8hwVdDIS8MFVDPS9aveoD7YxlLvQqviGLjTJSaa
YKJSyRK4OguwYE57M7pex7aVjJtigW0VkDyO1WuKqmgoHpiK2NlTEWc6Ew4VYO+vvgn5AimlIzJT
+rYu7/PctLgxbYB6VNoqwyEux8565yA0aSHe2Ub2n6NRNseGPetaJtFrkoSKTqj8EDSus7fpwF13
WxHMg68FFmHEnF3AXGpA9ZatfZy/mEZ67ciGnGcoqMfOMb/1fBhvYWbl+AGwYxEBtUH06uz7wFGf
2r4/5IKCh0mHVA6JlWmXGZPRETCcWHBTv+iOrnZbxiVRFXO6r0HVUlCrIl7MnI73Y2K/QyQnRqkK
ssCmxvy0eWEKvhHWApgOP614AY/EyByzA+uAw3FnfJvEnbehBI/vDF7uew0PS+YQp74pnmRFVH90
phNS0t3ALIVFaVo5kjcMe0C2ovmy5IKlpKCcI78OY+n/fIYJ2mWtQrqD8CVvdDyYmo1BEdP42sIf
Eg11uxDXyAyM3EAlDSy00RPq4pnPbrspj2z6r6q5mKjObu7mZu4e004L6NBuKz8Dv94VTvtgGf4M
NJBy4Go49sUCSal5/uqcNjsd1hKVZtd2qxY/f/haC7kdVP3kJMlHMpuXJgqYnb6laZxgFCRWkFqw
MLz8wo6CFcTuCQChobW5NHB7J5xVxGuUwLkacnVxBfZ2An4Eowr5TorxPYAquKZYdtPwbxi8vTTV
a1IVhz5ktFHDECGQHGwkCzTmejnvsizEYTY5F4kZKTciur8Mi91G9YALPd7bVXjTCqWxKWCOPoPj
s9Sw7dO64Rmfj35ptgQ0V62dJU/h0BGF6eO7wkCMcaOIiumFzVGLyFlotT6w9Hg3kfpcj/B+saNE
ftkAQE7CYG8blwZT4MpVC4rWLPEiCvXMQrtJlAyvZkPDKGNGp6Fr3O1I7c9qmsdv6nRPkxYOh4xS
h3SoXXB1rG2UUsLWJphT0WexmlNSW1wXN3hIiRsXDdZk6C+JojSjYxofc8g5sO9ATtE/ksrCqGoI
0E9ViRBhwRfsYdzgp8L5wU5ralnLzcYVm7myd7Q5ZcdGI3DGKEpQTrg2ItTrmnV+m1btRiutlnYn
CAoA+PFIx+POcOtNi3ljVWrpc2dgKFZir7CBUxDyjAU62jjhgOekszi7ieLUJrRhVezqbEmlZSpt
qAmgNoZe3RRqZGHlG/M384CoW1wbyF3ifzJ3ZsttK1u2/SKcQCaABPBKEuxEqpco6wVhSxb6vsff
1LfUj92Bfc+ta8sOO+qlol72jmOfLYggkJlrrTnH7Nrp1FvOxZxxPKG4nIE0cg7qgFZCdINSEcYb
aORMls3mEid1dobATcs9Lnd2nZ/cUSVXVLt3pbnoQ+b8FZV3eBI6Mbh9+90AmSLwySRpePbtNr/W
XP88xBRgZELTgxeoOm1YWY72tRiAESPRAheYbUvTzzzCCy5d0n8Qw0aDvU2uY7o+29atX60lsnmG
IJNnJXPxEdSpopW8lvWSgoizXbX4beYEFltl87n9Ml+nDX0lh4YChAhjXbd8W/E0fgz4HG9loh9Y
t45sEtcyN4ctEdibyl2cvhiwN4OgvWVnxVFfkFxzDJdUt2owgSOb81ze0t9+EN3INlbC4UksDeHt
wsDw9ZHOWYrEZsr6J6qRfWAAuopkEK/RDH60PPtBMt13zcCxVo8/eETKNWYSEqr9Ycv6g2mMgoUR
CAgujCZrzdAhrCSKifZAevuEez2kRbYp8zSixqyAuyxxq5ErbnMf0fM//2sMAX5oxSl0yrukw1Dk
RISYNYn2Pqv8NrPZLANB5wNRJj3TbIs+4Iw+FI5eYe2hgD2Oi0HQlMBkSbsusL1fp+j804Kpdf4A
UpMGO9zyZXM0+uhZqq2b0PzTMcJvQRVnqwT95s5BL0a4SoQ0G5JDQIthhZVmpddTCoT+q105ySaP
xm2ItY63r/B029DWddwDF7pLigSkIME5sltss1Wws/1O348GkqdoBtE94omPeC+zQKXHJKZlHpXW
XjWoUJbHg4olK28AjfI85hm6iSw5x1DWVqIr6l1A39zX8G5P9AeLmtQYAIPw9iS8naAjiVErcD3M
idiKCOSUAXy6HoFRCf/RYo0ispRH1wze8KHRH9GBKfaFjyBGg+zTUccIyZFBH+P71k9ZVgaSi6OF
PZJx0b2m6p60S/IDq9Y8kvoqva4JePVpKLWYVDEDwm/UQvVOp1yuK4jKjQIkhImbXtUsDwaFvRLT
a9n0w3YJ6djVUAcMbThxHkDjI+jBdsUUbGLh33OH621mSBsCF+CP2RVeIYr7oUKMQhX2Gsgo3zqI
9qNk3LS+hkTVeqa2OFuuumHD44xYqyvso4zmA1fsWLlxVTvpJXcCTw5G5rUyektNDLUIP8h+nY0b
v2+xJwL6WPc9TXVB7xUpmE8vpkkRqMxtdkVfYmKKAjGjNcb5TqbGQ2rA5ym2doscoK9KUgLc4VWq
4OKWFXrJ+iLcBJZcGhDc1fBfy/JuCtQl6mixpSWYZvzg103EOVTplBmc5dd9Y68ik+mhjhRuXbbN
Q9q4oFYlB4EKSgOph13k6YN7b0FESlPGJkLjP55z8IB+wGrr8A6AScRH5VBmoR77J1kCzbNWo+Vq
q/vwm24GdGVmkBfkCqIbB3u90hF66Oy4lUD1ldsempJkNVTV1skBV4O6L/dML7fFnD+ZU5/QPuvJ
tEkvIuqrq0OfghBMksVPTESemqENOydR6u8NICGWQYaUZLvdg51oOAxgEdPYROZBLXT5wOv47tnm
IkLfGXmM0njO2hsDSMDKL1dBPF36IiXsecm0wK5yj9iQMCHuLSxqVrAsdm9buvl69ui2jLD0Ie2u
RGASEFJNBuGM+auOQ8LHH3iMBKOnoiHxhulLtjH0+skZ20cxYfSoKkxDYYl1WvfR02hEtLOQgNsb
jOu5pytIJY5/eer0tUF7BuU2A6eMYoM+FVEx9aW0HGOV4wLiiHYsOaGPeETJqiVgm2dxUNnXODLf
KlXltN153UJbvTolBpVcA/7SsmTC/FGrumQ+1aocJbBtEYLjJwUZXW7nxQySlpDrBztE84/08Jb+
/MkO5FkIzpIW0qvC9+mDhhYOdJcYlzJ6DbUSWfO3ucME0edbUq5Rw7bgaLp6R6Ts6xwaH3xygRlI
PgQ5tZ9v9PcTQ02Em+5HWo9XEuKUldsvOFrgFNR36Qhyx6DDl3TDfT7FJ01M7LRkwqddjakBMJsf
EpVhkV1BaN/oBY1xwR+wMq2aCN9lu1r6tnmhY6G1K3slofWtVYU2LAvldSgmsY46wajdVOVONGiy
xDziGp0VGteAeoskIm2I8H2427jI5ZWq8WKW8GUy0vlyB2FSZ6DeVxoi7pJZRdngqsOaeGnMjgpK
Ny5RAPWi1Dl5zPFNavjUW1CCrvkBqDJLSH2cR1p8F8WU0wmQDM0YFJKnRphF3RnVGhtSDnU0fQN4
eRxI6N00Y/eRtlpNA4BDiWsnT7oNbj73HwhnNthyv2dov46mjC6gHrJ+nyBjWw8ogayJudbAxscx
rWYL0ir/hgBSOKyxSCECmC/QLIgtFw29WxaN3n1HW3YYcp7XdLLekAYSVxbOL2QRmps4H6k0QhKR
EPwq1On6Hea/boWch5hQnwSRuIaGMavqa1z4NA8gNLDB0RQH4hqB8tuxKGyIW7TbL7lZuZ7d0fKM
JQSYcHggV3zaJQhhS9s+0ZJD4VBGR6Jr3pq834qwdlFbEu0RZ84O9wNrXk4eBE6LcSOG5zrVEFJC
C8B8emd23cVUHL1LWYHxKHBkdI08pgFqoNTUzg5zlHrgbWxBPWI7PKjI5hzu06AjEm+NhPSBuJds
gwVqUxcJhyay1Q+yyZ5R/ub0puWFdOYPXHRX5dw9R1nxMnQA+oyUCqqppnPDIatIKq8OkRZI6G5o
JSeHlsG7TgojHfxDPHVvSwzvpnq3Bo48Vk2lqWp5LarsKgb9D2Ureyvt9tS6yNgmO9C3k2VbAG2o
oiIXTToH9MLrWn3LstcRUenf5MBWYI+DM9Reah/fZopKZW017VueRS/k97o75Pk0JIq9nps0VQ8K
k8WaVPds41BWr9ux3Bh2dGNjXwIgFx9rEgkKhyyUktQa0UzbtiQCHkkaxCsKCHdIN2M/hORXEm6V
HTo9I+qkwVMeoZvXBD9wqD1Be6mLDkE7C+AXUnpZbn/YSzqCMRMpo2XpbYmzccjKdu2mNo8eYwym
zNjDiZiM8YdMiM75uSkRVs6b3anjaDGdG0A/eKQcBJ6hM4vvgq7CWNKvE2qoVUHoN3WgfmX7wWEK
BAWJwefoB7w+I6eLRiZL9uWAEIapudDi98HWiLSYMWOSR/gy8uxsJdZNaoasRAtTQkLX56/klC32
8RybhU25Bz7FhuTfME6Eb9GNTrWdoaXk5L6xukJIA2/cYP5Ar2LOe2m9lZZlr1lZEy+jI+UpC5ep
1iWXxtD9NZYSqAdRedvlPfsOi48nqaW3Zo6AGxsaUX1LZNUCVCvTgTwTPLEGfipKGo6w6TfiGRHb
BISFWUyD6R5Lhg5W+SxH9D0DsYkmKxOf35gJlEge8tEBczIUAxMp0JthPg6Q0/wvErd8eZnaJUS6
5RA2cvfF1MrTGBj3M8nBdDtgweckmGyCZXkO2MC9AsR3GTsPSQWBdURPwJCQM5kDRoqsBOK7wpu2
wYvuN7pXN2QlF2GDZ5oUxk2OLojcOMQtwo4bRjM8lJMQq0K0Dmonh3zVgE65CclCMbIkqi8nGri/
ZPiyyYGgw1DfD+bQbHAYcdzJ2w+7rG5y1dp0tuaOluK8j2uoaxMZ0yfd3uUyWBjE9CwzscTozeqo
NHEtRvlM9AfuzMzfTlr/xje7M10NmSHWs3okDbLvyKenM9F7nath+jNNyIqFsW7i10qI65zk37VG
1BfsQ2ShE9tlNhwLJmjQHIiK7Yg/HcQ9moF8C6XiYfAf6bQl64nUJnmwzyrUDvpkaA980ftEK59x
hsJ2wMXQNVvCXJy1rBi7Vy1iIuRfmWfHl5AQUCze3EeeDA5H9bAdR+PU4BRfSSavq2J2oL+H2q4y
arJcuuQ2t4yzBtl6Nxc2j59615E/0jnP0dv1/rkiSytfyqmuokYxnyqg3pvORuHES0id7g0DyvFI
D/ONRDG1EiUmAUKckKOJd421ETlGfimgIuYmE4Z5RLWTOcxjLYrgcH7vMc1jxEMgh+GBal8/xVXL
CN14av2g2jaawDnTfK9YhQmrsSk5IzIsg067w7DzEc+A+ROARzn5THHfPlJJWY1F4w91gAKk3jKu
0QDZwL5wF96P8TiQFtniQiW44pRVWUbfr/kKmF15lkOcWW9mVyXy6jFT8TYlChjD0zacAC3xydZo
bhDxm0JuTJgVa9OipeqOnGwLY2KWJwlsCd0m2Myj3e2Yx4V9Wm5h/JFX1bqviQjeY8N+HhBVCbe4
WEh5AkgPuLI3vUQ3J7VjXKbqAGDyyQj8N4Qi41U/xyQQGFA2DZM08BgGJVzIaM7v096yD2ZkcvjB
TrfmoWM5YY2x5LO1OPDbMg5px8tmPTNZwy0IE88dITOQpAc36pxasI/YSd+nAljpTCsapU6PYa4f
j3GAV1ILum+jRlecVvO5Xr4gFr+QdmiT7pxulJAViOiRcG9RbNccnliEaqcCV+O0xV4rOJSW/X2n
oelg3o7Bh1iwIs/qtQMV9zh28ZWc6eIjfuT4hNSQ8dauWWQZxHiw3FsBUjne7yLF6i2C5uAUGmS0
YX405mEX1MMh4u3hTSaEbor7ZSWkpSjM9n34YjWoN6bQJ0oaLhFxClAsbI4XZcU543oaZ30dOPS8
c4m6X1gFS1RaoklnzR/YboUuODLG07SrG+pGq2+fXEi6nGgScCAJ1uGAXqFPyNsmxV+HXzTx6hp3
eVE29zI2gZqpQCDq6UCmBPaBXho0qj668c3gKi2ZpbmSS2UD3s2WIgwmFIP9c1r1L6NkXEJqJXgL
JOvwXVOQ/RUZoHXGqljiIglz980yERImOXr8FLPFVGKCFWmmr1XxRe8RgOhzswN7EW1LGOB6ByIB
YAJduNHdZJWZn5TODZH83A2VtSIEz6GXtU63mMEiFe5LBa/GBoeutQAPY4VyqrVZXt3GvGZ0uQ2L
xWVVoBzJfGO+xsUGqGHEBBTPT8RmHKqYhPCseej7+DrmJKCIhDmhQkGr36kD+cBwiC0KJigX7whz
Lpktr4cIlHfhK4JOZHrm5gNF0JFMOq4PJ99ll3EFbp9g8TeonIRuNE+ufhyji1i8d1VON8AOOiKu
+y0YLEJNraGhRrKvor5+8gcs9nW4T2yacdlY7EP2qy2MFNg2vgO4grk/T3bk2YWbAfR1v6XTgCuH
LiGOayh95ZPVE6qEBQgUyly8hMYylgysQ1FR8uc0jE28q+t0GC8kYhUHpjgKsjcd6tm8a0nqqIzH
crr4A8FsRIElkJnZsFC6WW21g+OM9TIMT0P0xXfs8lBOdCOQlMWae7+o+8NFz9Dx3MUc9g4BOd+m
jsbMnCZ7G7Xa7PVdTtqsTxBbmmVeKBe70HhGjH5b6qrHBCtBZSwHh9HsrmKf6UlVUk/boAxQ0QZX
khr26IjqsReQV42uQV0V2kSPLFqTzsHcn21Q6XLC8lHvJgY9IRhSmyRAEcwQeNkp22OldQ4dsmBb
pQSo+iRZ8rD631Wi7ikZONM3zUGwMqW5dZ/CpFsjQOKQ5+dQxvJDOxR3mQuScGKcP+kMYNg+yOzD
MR8w8WPqUa1R7H2vZfhWDyhnkUWAOqHDnLRdtx7xzuRN/B5oTJxti/EQeocVIK6WfufQMRqSr7DW
KRnMi6knH2k6AiQ0M5I5unodSiQMiSuCI3rYh9nQKMK52xYBotA30DoHE40oKKlOAW+DFN4M3zd9
7RGPSzg45KpClEnzGOqz0hhh1mqnwBgmBGBBahJAUZXF/BuYadniMhcRsg8SgJH+kjuGOOkgE7c/
6VPqjWxSut56ht3N9xx+53vCAFZhHccrZiY4Fu2pA7XPdxLS9wiA026lNZxHEBxrFaf8AM2FFwzE
dE23FgR6Q3nZQdGGT/Etq33eEqR8w7Dg1MnSoZ+BnLtGMwk61MuggO9GcoPW0YvbNScbHw7VengZ
SrSpTZZ+Eaq+Ysb4nMKkZt2fvtm9fdUW6S6Y23PN9magip3Gccd2SDJjx2Gpe01tJo2+b3c0QV0C
z0Zqk0i5T20c3PX5xFSzofvSpeodCltDGmXIHNt5rYYe5WFWMtKjgTmgWC/rGFMtIcV4uO+TKN7O
bXsyE3tr0l7wnQ6wEikWu6wdziyVIwXUAQn3Qn6CXglqItyjZty4cUSOg0Y1GMUWDYK5+KZBVyUG
EZu+6TzaVnA/m6D2/LF2N+zyL6Nmh6dcc7eVxHNYA35iI1pGHjWSW+u9HbQJojNWyTAZdJLt5MWt
+FiajwbWAOtURs2t7KTaGUsSUFJSNacS6VTXvMluOCv0RojyEB4k0j7KqOm2ja54zziuUhcAPxO0
xIP0jHuVlkRnm17tUA5VQ3DRimXExOhmCM0vY8NLq9l4V6BpbxJRj0eiUT/82PD3hFcz/C41A9ci
m7ChRHoFZaLw+qnblC1LFjqxHW2jI2/8nawWxGHGulMxXQtLjS6jY8FGjqGU+BKMlWlYO1qpVLdm
an93TB/IgaMgsDf8owJhQBkbXtrBPLJm3HS6AaJNtt/NNHr1I0BcdY/tmszBALzpOlQmklmqHNr3
dK3M5uge4LrPVwGyXTyKiLvGWzfkaUxyOnaTiwdAtwfWEt6pVY+Ckk5rQhK8QqKb+/1dUCWQe2JC
7GQXOTsIprWJl6kvHXZJ/JubBmcfAwb9bPkIwzraGYxa0oAhfB1ibBvDSzqhUTVxaZfNP8NUQjst
Mh/B62Dvgxz1kA3s0GWZ3E82h698ark1QbjFkEAPqj9GVoeYC7W+YxJFapZLL9WbgHmbunnfNvUB
xzrzBkNiXfD12PO1rNpPWvhK9wS+gHbCtn2M47hai1hwtsAQwAw2OFj9wsdf9ELnsWm/4py/19JG
P8BZxBfLgwKNEMpRbUNADDmx0q+mlzElB85meDkBigX1w+hGu6VX6oXmIoBmQj8l1KoBsCMUH1Qs
I1ynooyuFTFSm9gN36QjGH3tUkNlG9pNXtqa3+UMnbtyQpqMKTBVGCxRTykVEW+hBWojcuwGhmzk
tRwVLNHAPaIjO1UmE+jCyHbZbN83HZZz6cLNx6QGzWHeOH3yEZEICBqbVcpdJD5SPsJLDA5psKsJ
7dKefYHyAcYU3Kgi1bHvM3VJ2ZSmiq+EaTW271QLKReYq+mSxFoO4SkHCxrkoFV1MLVo5w+jj+sS
9A1axP6IaC/wZiOLNmUJ6g6XxDlxachF87M0CEvIaF04yAWF6ryGYzfRHPbJjqzsOi3MF05nrFEc
Ao+cloa7MEEkD7Rmz9gR7LPTpztqZg+R9HtTpmKnMTAMZg7hYfSEYjLnpbUofIno0ZGQUijN1Y6V
8Qi3fNdLCWB7yVDnefnQAxYGpzLIsZxLquP3cGDrMXIkMnpBiZsW5Vuj6WxpICA2s69O4Swgojl0
rCd2Br+Lus2sLfo10S/Q+VXbGu9abhzA/nhDgtVEtvmuaIHxkmS6s3vtCxmsJLvMB1djRNcsbRK8
SvsGoMBK2WlO5B5eZBUK8NNRc2pHzZMSDZIOjHMN4lqJxGTAQnRhwTE9aK2XIY0UzMSPsWiss0Tj
qtdoOZIwE7tSndrwuctCctfBQozOEhs3f1N2/hCq8L1c2utZl9JtXwtSK49z1Tzj76BLWmxdy30t
HSc7/s969P4X2u+kgTXuv2yZv/jvHrs6yb7nUdP+53/8ZNv757/7vzY8pf6Fkc7QHaGUxWlTV//P
hmfJfxHH4tp4OU3bshwLg96/bXim/BeeTqUAckGUcMzl1/i3Dc+w/iWkq/MjseApx7b+Oy48fton
Ex77F/MpzIF4/Uidlsvf/2AjJWOevdoXDaNUQrLWQ0x6OnNPljNkCYa7qJTiERoVEo+2ZcLPn93Q
kWLAVBQmiQF1XmYACTq/ZLPvNcXpxhEhSrfKJSAk6fXmrtYM5n7kBjAii83GdJ+HphwKz9cBNJzd
2eUB9rkVMyu+Uzd3vHC5Tv9yrPTKK3t9QPQUMREuvrvVTGAdom73WNToZfZjwhT2HrihbI5p45Qj
bi8Alw+JOWv4OWokJswDKkupG/QADXNGGEp0F+H7a8PXrFAWsVaEshuMsOpSQ3RJmeDjsmlEy+mp
yGK6WyR4mtODjqhH21cOsL+byTCGfidRRNYrYBBu+tw4qYPgKYJziIk5rMiqKUKdCW8yk8mLvtl1
W7zRA/IMAd3oKQybqfUcoUeEevdmeWIOU0DCL3y9/W7HY0QaD8oZ66iCZf6CoL51dnYyIbPrGszl
J4m1LX/BlUg3eXBSRNxh2MPfwPszr+bJpOqafHI6USQnUP3mqRoP6UjBs07KIH5HJjjS3xw7rhHv
TEsrRyq3cqZdH1rEcnl+6hs0IyzmPRg1IoYC2V1ulGj2VR9iW4Sxy5B6bTp+MGDt180sHS9JTwuz
8lrVd9Eucx2CjwPVL1xjB2wnWlUtSo5Juqh0hpKmPAm7c2c9QucaEPZrXV+7sBOFCawg44hAx7T1
mSDx6CYcvVzwCh02LuubQaYjjA8RJC6EdAmFkxRdLT1PkHevi2hOzG1NwPd4cKukpkPVRUH7UE5V
W92MSmCwhHY+UO41vGUXknJcAjwGpTBbewH9TGdvxSMULafSW7I5y5jwV2ER7UgjbuppZtDXOpW6
rT3AqAIt2GdG9JFl05JkgoC3PEdFohvXegz5jja7tCKsI/zcxdxBG7oJ4x6FV4reYG13mXtXjbqe
HUxV+NY11hGaoSnSBboGMvEvo9EXhxS5aA+IKZjsq7gyEw1rTAJZIJV6gxqb2QnWwUargwG1BboT
mHsRQJqEMuQFjlfT3/uhlkx3hh4GCUk7qRpxEeYu4gI30oHsQTRpug00l2bYi0KN7OQ12sziAXuQ
9VCDb8ufyzg2kKVWufRfNX1ywmvpjhkRUjMgRkBB0nSOCGyD/Coo+RH73rSccVcQYx4RpFYQojI4
9EHBOsw+FDrUjYjV/XL+CgnVOeA9Jg9J810Qi4FCycvIGR0lCXOTYvRk21OxDYNuzrdTN1UYgdCA
XbJWRyQxFCY1fxrp2YWzqHOF2taxOQT1aX7A3z4jfAnMKm/PbMBlkjO/buv6ysg6294qsCMZND4m
c8TqNlOOLM+M2j1uAzDxTitTSkLRi35dZSZCE5eUehw3NYfsdRr1dns98H8hSK+JqRBxT5POtjIc
TLbaNmRY3C68PVpIW6LK+ispYyvczkYDobhL4n2mz7AnWI0ISQ0ble8VT1UEwLw2z2Tm+Hc4tSNc
gYruWb6QYSOkBThMXNS+0kGYETOdXtoyWngKOD49OXA/z13vjqlHhtbEe5HMAU2jridvM61Q6F93
FVMazJOUP1iR3LSfHaC8QZPLm8Enrza5YnxettOVw1fSODdGSCjTNyu0DEQRGLGWlmjiI3k0hxky
YwFUjdl/Gycs45oj8+X4hsgcCK1e3xboOpHymHoKMIDg222SKj3ly+r9ntVYGcmG7am47TRWc4YG
zQ0iDZ00taklWMBi/gMMeqJngwLYpVCMJvcN+ZHee3WpKvr1hFkyIYnko8z67F7OKCj2XII575h2
7Wsf6OB+Bw2wPtoYjpFeNGSGT9BMiUTAgtsjybfr59uccvI2nnlV2OT08CmEdvHow1SH5EZbchcK
s3kBIjLvy6RGMmDEzmJMiPPmxRz0JnyoGBy5D0L56ftAgcQKSg7lWRqD/VKL2dYWu59OHRPPQffG
+buYbrQSVcpVi793/s5ksbn1SV0Iv7Dg+xeKKQSyU2Wjt1U2+V+bSXTh9SzN5c4jtnwtjRImsRHV
9ZmEDMU0o0piIm9I6EATH8W8R1k1oIJwR0QVh7Kr5T0BRqDORSoHFn0CYShUp1g7DT4EOsLLNRqS
TVdPNDrzst+ZYWJ02yhrGDZasftUAnt+N5g21evecOkiGCxce72q7ZdOs9oX1Oju7fTPG0y+iLx3
Y9E+kAxfo/zDscNUS93VtgNgFyVQj9zFiPuXCpHLlu1tPvtVVJJQ4xAojPLPOdYiS88Z+66EWkgH
b1JV+x0waXHWyyl7I286vMPO371a1Wgfx0RvHkVjaAdychBPxCVOS2E00x1/Idh1qOSqwfVBgiYN
ERGykJBVKT2MKu/PVRm67x0o8zO4C9ZSf6bN8b2eS/1uztLavy5AOjoM7np28GrUtG/SL8vyMLHq
0cPMnWV86riqYJKHlAnxmvKdC/diYI+00jY+GZiZ3DXsOUR7DvMDbCIeQVNB4GlVK8LNVDWNRjon
UOo6M6avDnonPvJkfSOWW7U7VsHsox18rd7PuGi0jZbSslmjRtdBD3RpyhMWyF7io3ZoxWoDpzPy
iGeaVDZKqPwKF0Ue7ThlsL9EsxmffBSSV5Vf8K5aVYvwIizARngCL3pNDRWVj13vMKgExU7P3spT
Vm3mgcx9+PP5JR9NVa0tQ08BByYa8UFGn0P+hrQonhxhRegV1ZReWpbPh6x0ixMpBuIb0mKA4ka4
yPFh0ljWneFOSHNWdWyZ3V5W7qAdkZiN+iNDdOTtq8TEPfQF9VHFHJpOvVzAavZ0IXgjv+TdxIiW
t3lu4WMPBlNQzqvLZKQh0/XQ+1gwdwUdXvEU6u2Q7SJ7SFHizsZk3Af0Wxm5JiQZ060ObOOqKkes
6HMkWxCBmClxCdRuBEI+MOa+J8Ym5M9WUTdMSMRa0fccVBlQjv3bgNu33c1QtxjGoyFwIcyBj9xm
aTUG2Ceywn/QQHJ22yojs2SbBeOknkQb9eOJ8YkZPxFjHj6QU4kXWBcKwZLZm+nF1tDHrntkP8Bc
9XQav7uR3ze4xI1huiXyQmgQT2ez9ay0Me37KfYRYpMV5CLbRxWbEw1P2+TLlEV2sJadQySdVj6W
NSf3U9bXSb+fMhgJNwHgDKp/oH/J1ZzPtG5HIYvqzZ3Ax2I1bIAHq8XdNa+xtHTWuwR2ap2KYQFy
BLA0vrdFjnu7gCxerIsxduO9bGsCnGL+MryvSoQfUAQrzqMzXSi5nVyYcyuzx3S7SyNegkUmGuZf
Gkrj6MEOxspxGAE1Mds9veuKBx3acyNHr9GHgCnZbMsS9hN5JCtMdxBnCR6eGKwNhlt7TdAayQMQ
h9zG62RmzbVyTfvrAFFy8Mawd+uLxZy/25k0893HwlCosoa0FywJocpuVRxQs5PQEl4SvUOHscIM
EuTIxlIA00ncZtaeOBPlnDkTMMoOpqR1b0LOyP4hhf4bez+Ulr8h/oiFh/ID8Ue3TAuoGb+kgRsG
dIv+c6mWsufSkhsgICERWUmPpqfn3NBl8JgqbuP1ny9nfr6aJRW6UWUrx7RAvlC2/lgYBlNbNc6s
gUY0+wzmQkuuSZwGf8EYCfGby1AFS0pZQ7dc+QkCQ6lEQJHqETeF5XiC3SZvR+yW+yp2uftW5qtX
c2yMI40S/RsUjOGYRaK8mMwLy92fP7GErfPzDaZwlDQZHZuSWxpLpf7jR/bt3JlSywAcvsmu7Jtz
tB83nUdo+C7Zx1tOPytxP71FjyjCyXuKd8MJtK5n/+2WUNv//Gtwv0HzUI7bBuAed/n7H0pycrxt
7FSD5S2do29pYAYXaft9fSE5tHF5K/1x6xgagkmjhLNdd6g2gPPtLfghTxEWC6apiM8f6hj8xQ2e
uURSCesli6cl6i8jfem//Mq/3DieFaaI3DqLLoexdCt+/I1ZPZjYA5TH6ainuNO1pkfvU2imwwmG
s+jqz1/Ur2/CP9czXMGTw1U/f1EICZusHi2up0axM5h7IbSGF564MAYn3UoRfNgh6WIkXLUzSkLN
nYDgZbq1IZUDO/6ff5/PICOLX4feiatc6ShXGcur9OMXZtIEnUMoog6r9GNtRfAWEyD2OBwCjH1z
dJvg967++1e1LSkkH5+X1P580yO9J7/dUj7LnR5sIz9knuegX+v8JNs2QdicfSqP5C9XXT7LT4uQ
0nkzhKNb0hL2L4sQlHz8v9AOvBYoYjLlLYNP9AR/vqG/vAH/XMRRts2LQL7XcsN/uKGBy+TH9KnG
deksYOR0xYEed5lW3FcyfMoxxzCOIoj0z5f97WczXKVzzDFcXPk/X9aauGGxw2V9N/VEckQi/pc1
/JcnZflg//8K5qclXCGSa7WRK8Ru7zLQn8f0XsQDEb2+xIEHDYSkn3VM/aegfv1XY/L2V17cL6+o
0k0hLJhfpmEr4S5//+MtpVFjtVC/vFI3OZMwwky3nX3+80V+cwOR9ShDp2/p0qX8tA5YRQ3XLrdw
vqPjjVcuepJFnI1748/Xkct9+vQU0mg0DWHALzN1Xf78achXLWkeDq5nrQavPw3X7pu5rm+qXfDd
fsJv+DW6JVL3prsUD/aXv+2Myzbw+eKm5BUQQnd11/r0KfsO6ZswllbV/Bq3D5Jk0LG6MpjM/flT
it99StOiG6+YUkq+uZ8/ZaTJdPat1PXMnTrmW5A3KyRWu3rX7f98pd9+IqWWdjK9atv49FiGSKeh
YCWuV1hM5ZPQp4ooIjAhedPtRibwV3++nljepM+3cFmMbM4zPIvOp1tY2xBhdcl7YD9QX2znvbbW
nsfkLn9wbq1rc8NZg0QtjjUPwv8Yjb/c2L9d/dN7ruj/EAzG1Yko3FdnvINb4elXzV/u6m+/vx8+
5ecDGyaouG665ToRyodVRxgDwW0r0/QMbyLgcvuXu/q7d9zhMdGFadMHcD8tmy2gK9ovusP5xdzh
P9owmly3V2qjbiZuJxD9jXn9l2sub9qnb5Kth29RtyxlCrWc735YV3TMgx38GLbic3bN+GpH8Mgh
vCfD10t39V8+4W8+IOMQg/m4g/zdsD4NK8ihZfarl5rnpCQiux6108of3/78kZZn7+dPJGybU57N
i8eT+flwEdojpr1g1rwGZ9Nk8HIXNylypjA9zyRRGCBN/nxB8evHgtzMQUbxL51/fHobJrJBgmao
gy0atg0a6bUOB4jSYxut57Wzat47dxtsur+8Bb/5nI5OkpFt4C5nxPRpdRnIZ/VdkIdblRGzdKxB
2llldxpzdwccx0uBZvzlc/66ngmsAgtWUuoGM6xPz4rt9C5SF0D7Me+dcZXtsPXy5sV38e4vV/r1
jkqDx5LyRWd5gYT681PZhSGKn38iaTf6+v+wd2bLcVvZtv0iONA3r8yWIMVWpGS9ICRLRg9s9M3X
nwG6ypWEicStvE8n4oRf7HRwA9gdNtaaa8wkepo+llB8CGrdj/DotV12gBaBkn+lT5VpBr6fPKpJ
Wg7EGhNU1edL0OqsLhcDMVoUAw/oNTbhzru2b62Dus2f/b23clBavd5s6gSYy3acyPy9+hjfsZkd
0s0fYHsQeO6m5S5WhvCf55f3jzfbOfE97pQm4XJ2gNovs4+6aezV6E401ucG7NT5YZxm4HJnGvLs
tcRMopohpTNhQh0I52+96On/7wqzeRKpAEh8ycGaXVSfDWm4F93w5fwlPpiKJlujpk/5VYv5+H4q
5kDjnHrSu3RCdTFS2phjsM2Aop+/jPJhZ51cZ9qoTzbiZhxQKxDn2hOryg7yxtpLP8IdQW4q/9Mt
aQh4AUfn59tV/wW+ffhrMGYc3tl//j8yd+/Fr+y5Ln/9qj99F/8LwLvEAU4G4B+Z/5fxx6/4g7z/
9Fd/5f0t7TdFx86B4zZT4i/wrmH8Nn3YGxzF/5ICMEj/zvgbvxls/pajcAjjZGnxv/6d8bd+UzgA
KmTpVQIx7J3/Vcr/3aIiMWBxcubcavL6tDhdzt6himoEQdklwRF7TGRihpE9C4DzL6pnDCuHg/fn
rOlSKB4waeUytgJKeLZ+tbp1rAi97xGtalJSx5mXyrar5GBApewAVUuFGlH1rA7hAV8JFUW8DfH9
ZFz+NUNPQdnvX3N/3YTK+QSIARuyZc1ugiwX4exMBrdaQfbDY9pTZWpZR3DDtoZRbeY/lHBGV67K
N88/+tniHaSSRuNDweB49H495mh2Osi65BZj2Rm2udeYbMwx6iEMOg2TQi7UQcnw7DeVjIDdh/jn
JcK3nlWyRaxUBBgd9h4AQSARQIH/IzOMIf06ZsAL7hXfDpUvPQ9B/ZOV6FAXC082j6UlI4VuB/Dn
7ghd9Xvb5qN2m/p6Jfaa1qTKNleNvLsZTa19lQ1y8+iHSzO4sX2S7BvDakEdBNIQYtQmTR/2VNR2
0mH0oOXuSlTaqpu3Su6mre5xPDdrwEZKC1dyI1BRpuhkE8s6WmaFRb1EeTpGsRXqa2yFFbRIvpwG
0t0YVDGEm0qmyBt8Vn9tZrocHnJMhdVdKPdIn9HGUL+TOkoGOtXKqx1BIIIqBHePde4VyV2R+TLu
ek0Lulw0KqCIqGvaEByGIx4Kv8X+x7bhxG1ktNMjGOcqD4Cwkgjd9JMd1xVFUjhsQX0u63uVZFQM
LiTuScv4hTQ85ko7fLck3CT5iPW16BkzbbN/4ktN7o8J/LcfVDNVpI2GSB4Oo9Zlzq5m7uHr0Smp
DUjNLrxrqc8jJBQhdUE3Pm+Bz56TN09MWa8kIe0jIVTw7PR3cdgaHamfPPzdLnKh3ade3HwDlaV6
YFNqJ7umGAuepd47pHxx8sP0xE8l3MDsHLXNBvEc/jRKSxEEjckjziWmkfT3eocNIqRQPXRQd6fB
SH0LjkvtDx90PPXsyYDJEZOCsiMMOm8JQQBOBCBAQosqNLiIVVPl4EPMKPumIdEGfmLkJqeMzg7k
Q2N6tXTNdJZhSYe4d/LNmHQAbZjWLmY8JiyGN2R1o9YOxWilQvS4weaB9G41dDetiR5krwpYIbsa
z6H6Sylapdz2lWR7u9asPaTBvSG3+jOS5PHRIVmTb9W6pvQfsbXcFAfdD5LoOimFB4hGlUZJ2nRM
xhc4I1ryDCzKQToeqfZnOVW7z55aBV8dQ+7xQyUZClY2NoW3y4PQAF89Saq/JCVG8mhAEt171NBI
l9dWrxuA830tNh/8SKU8tw2iynwGpJuWt9wvVuG61ajZo4TnkLTHGFzKjtTL9Y8d9FxqeqysQzA9
SBVKPGnEKBl76zyF2+AB37DDDuO1pNQLPndLXQKlZZLMRW3pVN5uqP36VrVLrd9Jpi2AEhHIDPax
RgD0KjScBKlPO8gUpENiuuOLxn8c9cazrqWmSHq31YQvf65qCAIbXAqCBvQkfoa7QS+zZ33yFEHU
4MfmFfJCzbiNDZb2jlwYVZAtroK/HDmFXFKUgXLvFQamx4Ygv7oldzt8A+IMm6nTR++PHuCO+nV0
AKbvKq1IURvnfWPt8tyxv5qy0SkHj6QwxayZKQTZbKK2R0p3MlBBWaKMd6Sgu4MMUY+ifSeTH8rG
aCfvIwURLwkvLCdJnpUPCTBLTux+nvjDTWCbMcX5UdE9N3Y3aF89/tT4EpcCWJARZcNDbCTi3iGg
F2A4W+nj3k8S63vtKBWS67Y2wDd3FbxaKVe1/IDMDINP6nQG2CH9gKoAh6rSf+DuzfRItl4C1kdx
mAcNhpR/Pl7XojMpEU9MhavW2dfQhL/J39YNVToAB17g7+H+KltYvlA3VuH7QdFZPlkVJQ+JJt+m
KvYyW7NznPAa/RRaIRUNWrBP0k5qdnVstE+Fo0vk66HFyYdOT6kfLEy0VgepGyKVqohJJl/WjlU8
hC1h1JuY0Jy3R68hEWNIMZi/7novw2llSH7Wtqmpr0pgBd5trIBvwpFJx4KRF79+o6kkKUEAUSVs
x+o2lhPJviuUoX+qsir3b+tQrqE3ylSG4SxeiNLN9RqWLts6EPgBvuot/jojqcGstL0bx1GS6hqa
ADhZA8/urxyNa7JIWFG1OHkVxidEfITvWiUboZ0IKeRTuxoraaswIeS7sWQXg+wcUWe7k+zaggAh
MeQ/4LHLuJN0rfyFSTtxihvOH1f5UBbjHWG06LU1HPwA86IX40NUjGDKHFgBCobVQLC2FN/FGbZ3
Jp7ZYPya6LEY6h7GMsUOcORz1fkk0thJr6nVsiuqNAoQdkxNiI+Old6KTGrzewreu2FXNCqJ4asm
wPjxuu01hfc0u6u/tTMgb2ztfUDMjmVz78scEyY+mjFJJytghhnpw72Fl8iIc0lneSwQQS18mSvY
UkVofFjeqdl+K9jRqy3u58UzLgDsoqYTYOIxoDgbKN+nBvGKpC0sPV4eTbnN9aCEBxmQFq0+ORQt
vib+5EemFrZMMi3OEuvaNlCAc9f1yP4sSglk9DBS45RZU3FIiUmVMpmElH8qgaAUmWx8HuPeFVEh
m/ujUSDjaGNt39Q6qIW+Hqoa+EcwAnLGNKOjatnGdq7xU84kfa23PUC2xsuBeVYYjZKiALfiUBbc
2V+HMZe/mJ4lvrVygmwnlSIqhwoPK5ltzLHnO9CNjOqzrKhhQbDtQ41n/AJMugq9AFPCfveJx5C7
Y9cyaM+B0fYI1HqkPf1Di6dpUV/7Aj8Z/LccHBgp2oQUPDYb0Y+BPhwCMysHaqj90pR2clmp/kT/
qgJ5wLzMMdiSO8RneJGP6I6qZIeCNWoKZB5e00JP4KsUPkPfY+y9Y5mawt4TUGlASyB8aXXIRkZl
U7hrFFB5qEdXQ4OZFo1V3tmfOsRARAY5gpXNoyMm4n+cByrkd6scfaXcl03XReLJhwKdlt9jDJyN
7MiRinjOC/TRMB8fdQ+sbHCfMwNNA0xEmlJdf0zpkRHb9r80aF4EQ4fEJeWQKWZOk1QN7pQq32kN
koSNkRZ4aJoZ9SNbPVXzcVuR9W6vW0dI5eeOQkRjQvmW+b6wegdakMQN7G3Um/kRqnvpoRMsjaZ7
7JtAmhDQZtXZCOBrXkL9pMUru1F6sasCYl/yJtYLOhxNOqND8RG+yfnswZdzHN4q5KYDegx/w4wu
HAAnkxQQ5LVKqUXglW7d6+N30SQsg7TRA33TvskJ6zdpYS61wPcsLfT6g5RP8sPQSOzsUMrC0O/x
YkOi2EDFysBXTdLF3ArDRxaTT10yioJUfxqpEePfq9qWnmUamCSQ5lB3x7RusboxAkEZRfmmmeRN
NNnGx5VWpTtjQKP12ZTipn2K3xSXnp7K9yVF7N62fNNkorjlBFb77Yiruf+m3MyGMJUO+puis0RL
ZG4TgIECIeak/ER4gao2VpHY3VXAUv3rGPvheyFw4N0qxhhlnOryzN4HCIlBpZLZ1PFFU4dgG7xp
T9Ok0duDNeiUKSZe0d22dTfIP3ujbe/8WLO3KGt9eKJxXoChnKStuGygYC4oe3t0uk7yDnA0HKhY
tlTgU1aUHALZzWx0cJv+X7rZSUNbt4KqVk0M2fCpz9KxezHavKICvdbV5rqpM8Xcm4An78I3hW49
aJ3YVW/KXQQao7ZtbcWGx8UxF3kv0Vg7cgEbePqzCGU/Az/TJblCVTLyj1eGGNGwVRvDN60ZEAjD
Qhu0o9SkVYNZBZYMCLIgul5rKciYa4QvE259NCg7rF+FGWjDXvtLsCy/qZcz9LuhdfBGvoGgmQF4
+ozAysGzWkmsxAPkNIZU219ZfMhRCTIiz9MxTAC2DQkK7lL0s+8arC30N3l1Dd9BhgGGRgg4Hrbz
RToYtcvnQ4Z2902pjZciqu36TcEtdUiOMKsMw4jqtUnlHepSbMB/swpIvKiarZ+RPkwnlGZSiNtS
Hj7BGwf9geJO+hm9qcktkDnkSJVi1A7sPTAAyRkPzn1n6LZ5azhUHV0LpTO766RQ2N86eRz1I9np
BPAU9cblSkRSneJZ/wna8fFiO4Yla0hGqCkw/5GEoErdrlrH949+00Qo2nurKTkVaQp11VoglTs4
on4BExF6Kycwk7x4Oo4xL6AmV+8T0VVosUvgGAc+3fryu+mVAJoTR1ObT0DVLcX1gC7hGGlUf+oW
lnob1deEdPSrArDh/4W36mHylSJ5fxJG+Ud46zX8VcPbPzWWevuLfzlLyc5vSEwVgxQMASvEaP8O
cCmyStSLsBeDLzukMwiH/SvApWq/gbm3dJmoOBIRpAN/B7js38gaUwGBOydJF51G/psA1/tAqARD
0+If3ZgFerjmAEEj790SnSWGnnCktONJJ3wQS3ofy/27aX0W9u5DUykTCDKuYhafFJuPZiCrUuF/
u6z5WRAfrojk8dVIEWpkjVdhoTzBN7wPKyp5L7sAo3IaG2adOgl4os4FlbJLlAZxdJ7eJ7GnrSTo
GPiTxf+fDpp+Pwk+c1gA6qgGnWtYEMmUJAbNV4EtK57Dvl+5xtIgzAJqtlklFP3wEI3h4ytYq9JO
Kycr+jaTVvppYQrp0+8nj9FntSYXakWR4wDbNYrBoQAIllZig0sPMIu8oiCWh8JIqXjNdbGzUQ5S
YWTJe6pfnL82rndueadBz6UHIIh8+gBU/IQmcJ7GHWSy9zahCck5nJ9D01z5z/7+nyGe5TGw7257
j+CRm6jg4o7UElfVoVGQgjxYKe8RSKwmHtRw47L4sqfRZk9jUw8UpQ4GFBqFOAeyKMUBDXx+2XBo
swdSB0rea4xU3MJQP2WSBpJKayGJDCt3P8vR/d1j8/C3mXhKMkALdptiwPQnAPPUNrEr4bBZDuVB
lPWDVkIvT5pNZkkvYyfDbhFHjA9WVszSbJjtiL09RnDU+sblWLbTBv2hcNQ/z8+G99H1/zzbbEdU
1VQkePU0Lt4K/k8Jk8SNHYGcy8y0ClwVq3UCb1X5IDVOON6ev+a0mXwwA+dJXQKmfkBovHRBHWR4
fmK9djWOL1S2rYzY0gVm/VVHFRxGqS9d6Npwz8E2YonQon71s+z6/DMsDIk867dciLzTQp4B56J7
owtvjGK8bD7Ls7cI3yfx4BlK7ea+4YqueEjBB8mptqJWWLjzudzQYalgFyMaN6ulTxXASOLnX893
ysLGqM1eTwqOVxlRnMYtqPIC+t3JBe5XtYGp1OBftrVr05ifbO2wEYlaVkXjlhTuPUbK4B3tBALR
+SdYmDna7N3kJzrwNylvXIvQsCeK24JtPncA9FG7v3JKWFpy08CcPIEQo2+OPk9g+TogUopdQSf1
tffa2hCfG0LhJAIGCvo4an8//1hLYz57YwVW55hCZotU2tHApzPrQC5wUIxW9GALj6TOVoOIG9sI
VbwFUsv5BCOtPJoRgHbDphKr+7M0iHg3It+ef5ili02/n/RfSJwg82K5dnW5Ejuhgr+DDnRLXOjW
60oDS8FrE7zNyutyeoQPNqu5hLWHZWxVlIG4Ko4SgCMat5eVP4YAuzFbfO8k5Xqo1GddUDxz/vEW
xkqdTfDQrkfT77TahfQm0gMCzfShD60xW+m+pfZnUxxwrkfqlu4LTeLZeQeKi6rEYOXuF7YAdbrq
yeAkEnkkaJg1G5ZT3Bi1ApZFDNLvTVfb+/MdtHSJ2WSu8cUMh5jJPAockEX9k5hUCm3NeD7f/lIH
qe8fQU0KAGM+xtI+hZfAb0HDB3uPBOXPi9qXZ7vkaNWx1CRh6SowLBB6kAhZKz1Y6Jq55C10ZG9U
CIa6Rh7fp3n6Clf60Br6ys610DPzVLgoh17KfXIGwOVhZ1CtfGiCJt6d75eFvfctIHEydToTnydb
58VkiewLUfQvWTy5lcVU+RPjOH+NhSd40yOfXKOEt9lKgqOcSLvP1EZi/wWY7nzbC53/ppU9abtr
cO0QAiS20wa3QTNuC5xN8IJa2YiWmp9te0jdM9pn/9EHuoTj+e9dE92VJjyky+5/Ni8Dy5m+bNh4
HAQznzpFkfaFnGnYE9b/nSDs79PmFG843R0axUt6IFjQjsoD4jryE/HKsWCpd6bfTzrfUCPqRmu1
dIvqNomf4qrbeuHaslqYmW+SrZPGM8XS1ADau2sU1SEZBhJiYjuWwWdfSlfOk0v3P9vUemI0UiRG
0nHpBAKW9d9rqhCFp305P7hLjzDb1GR00kMK1hoOpXQfRvktRdwH6FGvGG6+nL/EwtqSp99Pekmo
qhkUPfuahpQhp6oEKP/xfNMLd49w6l3TLbUcZZrFpQtb/T6IlH0ZKehpU4faBGv88/xFlu5/1kUG
aJ9aM5lCFCt8C4b8Mcr/O93z3/P+H9rBzsMK0fb5WiA3Qg4OjMITzjTn73th6szVlUKzSU9N/S6N
d6HvX/mo04l97M63/nGvUE3zvuvtyvIzXzBxuPWfRRYiBAKQflnbsy1t6HpK27S8dKOaU4jdmz8q
EWzPt/1xr2hzAa+t42BdJFFFGF49QPOERJbdjORKzzc/bYr/PBZSCfS+W8xKTKLBhG6xtCcPu2oo
2sdc9M+wyA6mIlYKcpaeYvr9dE3ZktILi2/BnmwS5m2dDFtD5K0T4WFqlys6v6Uxnn4/uYqkwutL
SqN0PWy2Wnn40iW/n++mjxcukv/3LTsY3Yi+YhQqYeKtIvB3aMzoKcza+7CMVxbA0u3PFq5f5XLd
1woLIAtuKBp8HtrqohMPhYrv77+DaRSRRiqhnCl/ln0J1H9y9TrfOdM0/2gOzcIUmDONaY9HuhtK
DylqrLrbRu1Ln7wW/bcY9sP5qyz0zhSuPx1c7JIVfww5E/ZQiTGVj8GMCPX1ssZnK5gjQ1OZDRvb
kOQ7Fd5OuRZ1W7rt2WmkckYpdkpaNqHKkjO9SozH8/c8U1r/ezfW5hXRosgG7FG8wrUzUD5GuOOb
6MEfoR/mgX0lpBRA8R4zRBwxRaPti25EGQYgmdLc83ewsKrt2aqWWw2qXd+BurLAWatl6zffUN47
+avXGNbL+YssLD17tqidktJZSt95ZwI8bDSFhadcyb50VYAVOH+JpeeYre60ku1eOA6IUmSmBjz8
lmNX26x9CS81P1vXccWWV6t24coFSALX6F5a/9f5O1/qnNm6RpRUQQ/kzvUqhc8YHzWbJH48YMl8
WQhfs2erW28iWA/ob9y60CnsHhAOFGW5O3//C6vDmi1qPkm7vAr5EpMhN13jq6VCzQ7bw/nWFzp+
XsdEqNcBNj11vAxFx/sVKd8AG61MmqVbny1sSW37LsjpeigCoFTzPYW0K+tqqelptE/eY3Fk1fCl
WNiYIQL6ye+MeFiJmi51yfT7adOVZna9MAuXICe+Ar9jcbvJ0ofz/b1039PvJ40rnd9YQUF/Q03Y
tvgoZ8Byzze9MNGt2RJVLRSvckiXhO1LUdwIvYTogQMifhTnL7DUMbNFKjfsWAJnKRdU68YplE1X
fBqsNVLAUs/M1insdsR+A5MF/cOm9ONb6GbX5298qenZ+gyjrsgiE6afV2Tak5Wa0H9E06+0vtAt
5myBKvHQWaqtszXqCrpYezdoKHidbmU6Lhw/zfl7F/Ax+CnCbBpOw/ammXzGQO1qFKX2lvNTHkvc
y2LknWsV2wvPo83mEcZzCaSKsXBNBIiB+S3K/pz4sxcNxTw/WAk/iQCxMv+z9Csb2w7a4+tFTZuz
3aYcvSBuspQtwcTMSq9+FCoUgvNtT2P5wfnNnG83mKEV+dBxbPa116wG8EXk8AVXg89a531Twuqb
NqLYxsNjd/6CC1PWnAbnZJ8oGgXfQDssgGYK129DF735yrMs7BPmbAsaoikBjDW7q/gT0Ds5yqN8
g6X63gnNlbTfwhQyZ1MoLTGobGKFrUj9VFv60ZxIuqm0P983S63P9iHChA1MK75hUMM7PeL0OqUe
pMYmJ1Il/bLNbl4k3eVA0Pq6KlxIh8C3nPYRZd6zgfhuZRiWRni+KZW6bEhOzDCMkQ7SMa6gnWjG
9qI+mji1p/OnVCgu0jAFcSEUW1cD9R68ixXw/s3KICzMojlRASu4vrcCVlvhtK6KSYSVK3dRBJtV
KpKVh1joImO2ogkzxWqL16Bb9KmsbjuMc8JDNgrocpf10vRwJ6usSQcVYDeDzIflpoYAXeDoElbP
51tfuv3ZGgZKa5ljxEIbHez0QuW+LtqVd85S70+XPLlxrxGRP8DqcL1eO3i+a+V3kE8xK/Z25+99
YY3Ny/ZJFoPBq5mdALe3BJ12XaVtyyi/sPnZEu4lBds1OS3dzqgSpBQ6Lg2qKMNdMVThr/OPsNT9
swNFFAaR4WEO7w5D4n8W2FbdVKNtXNj6bPnaquek2MEWrojNPySjepRMdW2HXrjzuXZtGGtTbZSE
7dN0fojQvoVBO6xM+aW2Z8eJMEikvAP273a9+SvGLUWojbiw7dl6xZ/HzHWTURUF2LMdUlVsW1RN
oRLs/JAuTPu5/sdpsoSK6Y63otZfQ2zVYNcbbl0Wz+PQXDY19dmeUNR2l6l40LpQ6I6NLb5gMHnI
K+nL+UdY6n/j/crFXiAZlJyVS97ibjQMNzfXUC0LvTOXwgGtTmAm+gQ70vTGGMAXqM229G23wc7z
/N1PI/nBOUifvdgDSuow2y5LF1JEXLyhTYtjp2RANkY1C2VK/n0beGwfSf1KyG/qmA8uORextCNy
cUQgfETGOjYzvbiyzBx2v3bZLj1XsniV8Io4qwt3qIIHqSi/W+XFp93ZXIImHQSZyBkR2zxCi/ps
BdrKEWthHs3lKybCxwK7N5q2oHfnOt6d2tP5QV5qevr95OWC6VIoYlBdruHj2Mp/3jnd2sf1Qtv6
bONvfKEl1FKytXXFn52TV9uo1LrLzmz6bMfH9qas22rKDGLDxR4Ub/CvuNbg/m7P98zSCptv+rhE
OGrJXEmL4RWZ0I2AcGyb3Y8cY/nzl1jooDnQLKKqL20FkWIPQh+eSCNkusC0i4fLmp89QaKnPZIw
ix1U9R/CrLvPsnglgTHjQ/4dbJ1LgxK9qvKWElOXOtmtpA7XTRUwNZNtEQYvUtg/d4pwW4EjpIH3
mqytqazU6d31wRbx9vvJhOUgoWfjFDoITcr6hL7LWjxvgOl3uyDCGcwk+E59b9pszN6+QyS/dyKv
ujJHZ6NV/c1oRBgFO9/KpNpq9XiH0wcpsGpL1fZPbIZvZW38HUeUo4phXe4Em0xUh2EYb8Bk7c+P
ytIDzF6cODgbVpcRFYpwe/EViwe5VbrfVauCSCsB8Vx5fy5dZ7YfhYWqlMp0InUsDO89bVtl0iHJ
7E9xKdVXcWT6V6FkriyWpYvN3nS64pk65czM5AYn7rCw96GQtmPLa6+urytd/kJJzsp5eGHVzLVI
heTXjVbKhSsVwU0ZFPcUQ/9+fmwW3j9zt41mxBvNt2h6kOVtlsJFUOSHuvIv22znMFU4uK1JmF64
dty8OonyqLZr+/jCbjVX2VBwrHW1R6zFoQSiDMvPaaS/YGS3lZy1yPfSJWbbCVapcas104HMkzGY
DJzrqMOEw1Ef6mQtmLAwtnOxDS7GseKUbFkU/VIeZ14nYATOj+1S09PUPdk48rCyrb4m1AtfbifH
+V1rFCvHioVpo8yWdD9WdRQpMV8frRFcaU5431E8H2ALd9mtz5ZybZPNcvAhd3W+vzWl2dn+WsJ7
6dZnC1eq6wCrIRZuWZQPZQWkXHR3eR+vBDSXOn36/aTTbTFooLx5TWiN/BLo8i3eoysvz4Xp+Cbr
P2k6d1r26jYVbuLZ39oEL8zAuLP76DPGN6/n+32pc2YHmLqHwx9PnyBt5R0g+RdXU3lzP1or82bp
EWZnGMPIsaaLS8JCvI72Rt7X37yqgwWSpfKjHctr1JulUZitXAWCgKWXvHKCKrvu2ubO1MVlJ/a5
YD7VsPyhjki4eaHd2j7V6qrxonn6/fkRWLjzuWi+NXqcDEZeYqYhcKtWDey18F3dn2994QtnLtnU
gcnXbaCyo4nmc5sXu7YOdm1Y4B3ZGHDth5U31sI8mus3OScp+JcbwjWb7Hmw/ftY4A2TyitqhqXm
Z2s4aDoYKRUhBGuIf6ZpdesDqa0gXF2d76aFaTpXgEFPiWy/Y5pa4QTK6Z+6tnvlC2pnpvXu/CWW
xll7v09YUtJSLs04S1iwVRAuUltZGWTn4wMjxYvvtqCI2rpBAiHlUuuN9SE4f9wyX6VAeizRYSu5
cvRFuK39yyR5sJjfX6/zalCtxsBHPzHkDHpAnkrHCnpWUWBecr67Fo5bc20Y2Fej8ny21cgwsFOR
jlEbfrO8Bt+U8asD64ATd7g9f62PZxeY2/fPY4aqGOWG0ZeyClu78MmRk8+FGay8lj9eg/9gErdx
nLVOyMGFovOtHPtfaw6MY1F/8jXpUfHbi9aIOteN+WCRTaMh0RV1TocPNyipGJOSzgKreb6fPp7C
6lw6FmLU6FFaL1wPz9DON76BplmDpS21PVvhnexFyRigBYT00BpXkmzCSnGAGK3FehYuMFeVaEMj
aYXJhPJztg3JAVpQkem86Fsdk4T3UyhxsrGNyZe5RdDvetnbYd/11FrGy0U9b89WeKV1mqaaEsev
bnhRPP+AZOL1sqZni7lUVTVDIVm6RHbgPWioPO2Ltjx1LiSJbNI2o07UPSZ+emfVWnHFc6xpPT7e
s9U5m9rpVd0LhC7cSpegCGIEWGtPth4do7FcefV/vAmpcxFglwa1yduGqHgXHqpxuFZSPJSDBsJO
59hXuhrfFoFyUQhMdWZjHCSGNXqcNlwMDD7pTe9aprYyO5e6aj7GRa1JSWLTVQEgaC0YXTWJd04p
PjGxgpXRnlbqP8MWwHXfLwGv1yuztnrhWmWys7DwVfxqP/hrQYWF5udqwEyPCr3WUQNSDba3mvQn
H682OdLx+bJ1MPt4Gq22luycPmoy40ZK07swSo/nm1669dnHE3kVycgKhxh8qHyF9/KnGrS3Ayys
y/bluSwQj6OG+g3ex6ZjYFeHh8hVKQJzZfIsbZzTU518hcDBAoEmR6WLL41Llu5BlaXv5ztmoem5
GMzBfgxdcEefq9KBKohftWR9Od/0Qp/PlWB9mZqcSpiNUY05ZBZu1ETaxdrKjS8sKGs2okldjFlS
+4yoMrxWWfJgh/INKcB7skMr+/LSA0yXPul2Rc7jvlZ5X5Fd/BlrwbGrg9tYNffn+2ep6+ejSg7d
GyQi146Wks31n3zbWPkinpmk/DtyCnHj/a2rRVSoCCqnj7E4/mHndbRz2k7D+rREaSJjHN/G+I85
orzzolbZJkNEXWLR741Gbw7nn28hfItc7P1NKHxmOlR2Fm7WwmDqpO9mozyRLMS9MjqUxD+TXP6G
d/qnSTo1Ygx9/rpLM2O2i4NvUPW05UvFVx8D7zOekxs7fWzltWjGNMM+2GWt2VZu6Y2DbyV7iZ+1
38dMq/eOFz9BsMTTMfrDKqy1TWVp/s22cwdI1YQynMJtzaENMffrYcIra7GqhebnMjPLp64Hszqy
Mt7eJLuKCeZTpxQrq39hFOYqsyCrStSaKHZkyd+YufwQafHBa4obU70sHAk+7/38su3AKxR2MILb
crNVG007kI2YDMB83M0HPV1ZqEsdNT3iyT7gG6rInYzMGJGa26rqdk0cXgupWUlzLOwDc2VW6ARJ
AzGTZENYb3orxfBPX3ntLTU92wY8uY0sTD1JoPQqbMUIk/vLcDL4vbzvFM7xmTr2zJ7EAqufpdtM
NzaxsfIltXTjszWcqoafCWkaWifMr+RU6jBa1S/jAGBx9v7eHYUNUQC/cil43ZSmig2sWNl5l6b9
bM0SQ00o9iOfPRaOqX9LrXb8pkI7al/1hG+RQda1NdrWQh/NdQU9ds0JmD8ChxhP3WRqIW3jNKxW
TjQLk36u9/K0HgvBkBFwRPRQd9a1M5ZAZ72VmTnzvfj7DTWXewWOicTVcwhXqdoutKNrw7JuU927
HXJ11wbDowrxK/a6TwXuz3UwAnYMb3R8bL2K11VkP55/WSx04lwR5ulJrY4w91wLO9nYaG7hA6w0
vTAVjNm2wesP5mXFE6ZmhRnSeBMoqtsryqsVl9vL7n4avJOdCdpmkxglg4Sbnc+X3fBckxq9cAZM
XXbSuB8EMAADPXeFHGySzCyfWi0yv3hDt3JAWHiRziVhlF1hm95bwpW0TLtSoXA6tn/rydnBIMtO
Imh3vpdsbviDF7Yx20wIyoTDALULwoSaAb9T6kfc6Qf/CgqWqK4wtikh+elB+rUs9TV3jqXRn+0x
oVcibmsnsRhm6FYQHTlno3O3PllNfVHcWp3DzuomEz5sTuHC0URWoTHyZhEaK8O/sDLmmrE8LEOv
qsiSZZ2p/RmAKkUyDLfzwuanwTqZXXhn9aVFXsKNWjt9qfDHfc7Rr64sjBmJ8O/tZbJkOG2eqn+z
BLosXBwCN0KGdltK4WMtQVIOYAUPmrcDL7vtGo7djrzVC2jqXeiGSjjx3HetZ+4psrpt8v4Rw8MD
zNiDrE/0UMix52flwuzXZ2tX0YJOLQ2+vHpCt5IIrmOcuE2sZuuBcrH4oqyAOpdwEUaNOnwROAFY
dfFSCby2C6xr4Dw78VqVoPKWW/5ghc1VXJmB/WIWAr0tx3Y8JI1IXkd0AdssLqKN74X6zkp65mhP
PectClOxkwLd+CFJlkfE2oG4hfntxvKcaieCfNyAHEw3scqo1VnPB0vqqDtw2tq2l7Viq7ftrxRf
6kPSZv51iezgKjTH5pXIh79Lk96Tr6Sg7rfkq/urHjPerWVn4bF0pORmbNRxa4IR20Kc9Td9GuJX
MIT5tVQh8ZGUpr9SJ3/eqEwK3MNbZ7JGGK5qI/bxk3SkawB09XHQ8/QKrIpzVfKBtalaYP526P/h
2yNeDKFVH6xSCjaWVKpbu03lq7wJwu04NhmgZfG1zJr0aOhpeafCrt8FTV9vqLoONr3IweeGzXDF
m1HdYVKePGJoPNzgolZtK6nIcbp1Gjwug9eown2+VHWNAVW9TRWJZ+jG2l6u9HIv61wK+Gqy1b2q
v2Inz3/ilKRtjKD0t3k+ZJsKJvJhiNofMkbOT57qtVsSnXBX8MXaaYX+07dtsvw4H99h3FA94aUc
fhWZI/6HsytpllNnlr+ICARIwBbogTN4Ho7vhvBwDQghECAG/fqX/a189cwhoheOcJxFoS5Vaaqs
zMtadt6zou54ha57kUJdw3lQdd08ojU3vvAo+ORt8+9C8RBMcL1+jIOyTlbl9OfOQXdP70AYlHQg
6AYavvjkULWeAuabhDtBkdTcnUDGW+ts06D2Ni5aK19PuJ0Fzda6At0sNMHLPs6n+vs4yqSDxMHr
lnfOSnaDS8GXPmZFF+dyPC3e4zBhEiFq/LrxvWF7/13JvApykut4M+6pDMVznCyDg8Pq3ritPWrx
JVUaDP05QU+4P5oshsDmdshztrPC2dx3VV8H6PCa43xYvRewxL/fwFMBLYTwMpbuF+rw5cBFOx+y
cWIUEO/S81Sc19UKwJX4txH8e8G6tw7VL1qFH16fiR132VBDqcY+aImRDwta7aQTokTiPsm6O7gH
/g9U8LdV1JqOcTEyRIW1eegaZ/yIwHcfIPHr5cEsBZJuiB9bqF0/Eh163wYocTzyMty+EaXn71sV
9tmArD3w6E7Q2RqlnmrxrFajU0jh6eglYGaTCRjX+cHp/+/lUs/GJNbrMgdQ2Y7zbe7SsWofTEcy
D1xm1cpTkGInyo9TFM0Pttq95zAb8iviTg5xg+9pkThf9ZtIJPKjB4bvRH1zHvwgcQ/wIjshYmN/
QYg5zfWAD/UOdnL6dvSrFOXT+2bF5q+bC1IzvD/Eucur6H1LpfcB73z02+vhvXNitQHAskOfcQkl
inzR34f5xW2hk9Enff3rdfM7IWVjKnmhIVsUIkkDZ0iArmCxPHDLjtM966xH3KAGSh3LmKMvAoFD
I3D98/tm1KZUowZ4EEFknHesT0idgdAniZcDl+/55PaL/jgEc74u0Tx2LId6FsSyJ7zQEPDTHfhl
z/rt739YD6bCEWHLwxyn2zGLIIiYmGoV950sbRhjrecCqnkDy52a6lMJvYoPIWgHr1XfNQf1uJ2I
tKGMKw0dJsKe5VCFqHLqTO1VOmBN5ao2KQPD/p0/xVp4Y+V4Ad5Wac6LIomoc9KFk6r5zndcmzgs
lopDAHym+SDZyev+YcUl6o/4IHYm2QYz1uBiX0YysdyMUDRjP9jy+/V83ckqYl3QgkK7Pji3WD5h
Gcga1rwLeiqykI4HmbUzuzagMYQylpJOQBFAxaWdi5Tz/hFk/h/1kVjznm9uX/4jATbfcPDdU5pr
b8SNJ0AbxtKByeI+B1nJW0KELaBmoXmxLOe+6B8pGnCGkX543fyee6zshSBCRN0G5nW/nPn8GNxA
4hpdPvdV1m1o4zLzPgIeiubVBlLiZsPNJwrCXz0YFeKlOMezKpJCVEcNz3vh5P13LgYvhLCLjjHb
kEvIbkIz55ukTrpOzlGL4Z7HrDQeN+6Pc4s8c733U/BZlE1O1Acjh/uWif9JPf8RTssC/DOVmubS
/wU5F0jRx5Br+Pz6dO/Eqo1xLAPFiak3mm8ElN0R1+4pJsHRFX3PupXMfeigRqVhvTHhcpqMF6Uu
bkMHmbBn3dqAHZQZRm9BqK4Vfeo0/9qZ4MDne6atFJ4g8VKNLRaJrpPqu7OVM9SpRu6M5/vcbiVx
My0KGh6E5jWQvmcqanleJIQDX7e+d6S3UY0GclW1WznYWZp/usogq0hS46pbYynym69cDUnbyJ9R
7EHtzcs1a1LVOAfb557vrBJNJGagTjx83CM1FMdm1qUsauKD37Zn3UroWEGjjpCI5ksJebWkDeYA
XMQAvf1+3Xd79q1sRjt4iH7wIchlhPI4UFHlIb/bzkJhIxuhJYPe5k64eQetRBxakrUFyb8Js0HU
d8UVsQGNG/o7FnS9uYgreB23mtWLT/c4hsR2LpNmFRI36FwV/LNR7kfVHkXM3xdpYgMYW1mJpq9m
k9e6x9q5oIfaxFkby6N1aO8Dtxn5YwmF4Gg/hSba8mqGQGYMPpCt1f+MdXRwptizf/v7H/abdpiN
gshlPt3QDrWsS3xBRTeNJMq/3ef/W8D+8Q3Itq2ez0NIlmr2zGR7GmP3wPTfA5PYaLet6imK5mbN
8WqXTkGQKshDoo8LUpz95b7RW2lrCqcJhmLF6G9yXMsWf2LrfSgrYjPeSbz5RiWeUPOV9tWpUhBu
qwLUVprFibL7hm/VV9FLHVcOJA3wEg9iLAgDyqo4SNkd59vwNhYvZMTmC5GkWZ68JfjO4/Ji3PBN
scmXu0YfWakL3dSydOsYnyDDUyTWS6fv4zAhkbUHF16PIunoQFN3GLJwrKDxZzJoqx2EzU5i2QA3
vOjrsZ6rOSfrVyneQvceOrDvXvfKnm0raTuQkK4hKXRuQGrtAj9P9HI2dz6gEht2DPks1BQAa0LI
LMsHhXbhyzhE08Hb0t+3Kej+/Hc1EJ3frn7l6nwZwjDzoqY5+csRb/OecStZhcb+XfNZ5yNtzo5q
oU9GDg5We063tlfGg7WOunLOgaG5oLkmr0KGVXk6SKY981aezr6ClrTq5ly1o0iC9idKlA8tUV9e
D5kdx9iwRbWsCsLFTOe4SFymKcjCpfzwuumdZcCGLUbxHPVFjWhcA2jROhXb8BzwpRk+AYkSHTh/
b/hWstKVk2lwic5bSnuQoYsy5VAQzV7/BXvWb7/sjw2qVRzyIu6q81o6HwxfznXDftxn2krVEOQt
K3W5zmcDpY4+fIiMOJjSnYixIYtbgL7Mmk6Y0ip8B/KrrF75h7k40mLYM2/lKe3lrHFR0fmEu8NK
y/Oo0fwpjhjh9sxbmTryalsXB6MPBoXSoKOuIIv5vqLE+Lrj9+xb6UoEh/o66XUe0xq0ilHqz9kg
y9Pr1vdi3spWOYmJRigs5g67AqUkY3KpG1Sb+FF3187wbayhJ0UARaoFS3ztzQM0SvoVIV/7qEOi
ejmzj6//jp3It0GHULN2XQj66pwbEDYP/lnIo3L9nmkrZbkO4sq0xZTHTZ+ipnp2h6P3wT3TVr4W
BsqZ0ISe8iFk8gskQ9hjsOL4ep9PblPyx2rAmAqxRTlTvkHNKHOjAEQ3a7cdnAv2xn77+x/Ww2rm
mkPdPtecpCLyz01Zv79v4FbG+m4QLf4CtywTu/gxwBjjEfR6LxytbO2C9ibx5Iy525hUQe0r8KdT
r+lBsu45xUpW06BS4y/VlLN/ovnkd3eatbI0xDUy7gXoO8jspDTk+aqLz6/7+nYA/f+lR2Kj/eKQ
h5Auh0Oa8MW0QBqP01sIZ6P6Y7JiZAlkTA5+xI7rbdyfH6yzWwn4ppxonxVr3efu7JBrP9+7FtuY
vnZl0EAS4ZgPnH4O1PA8Vcs/oEA5usTGO86y8hUikApM4duUox/2qmYoKzcRzWICKIXTfHRRrk+3
pbko17+vwkWolcPeuPgxaBbHfG29vNHNm9AfzmF3pBG3g9SHXsR/s7iqILI+l+2Uq4imUg1o0/jE
Oi918exC4o+96yZihaqsaBLXlefXY+5/76Z/CzorwaEHC6Wcik95oAtITgNxBR3YtR2uo5lOFfVz
XZukiNSTLNTBN/eiz0p8NkVDxMU05mU0J71fpy5YV7btvqX2Jq/652JIwSPhFROmqQCGaWjYCVRc
p9edtTdwK/eXbQObHeMjIA5ecHUd6K6roZ2ysJFHAiu3newv02ED/mJHAlkAyh0QL3L/YUGTw3c5
RqLCNXtW3snnBQTPfYVqwYG7dhadwLoNu1u3oEmlh7tM9BVs9k3SxlOqGH+vKnWJnOFpDdy7sJKQ
h/3v1LQg0naiWYy5dEx/1kqz1OX8PkYRqDf813rjTGvLBoQVpBDchLJoOUW1PtI83POTlf0VqDMq
bxyGPFqdhALDevKDMRWb+GRoUGctibKoOeJzug35b1FgLQXAFEAQxFNDHhcPUPpGwawEc8En8Bt9
eD2S9z5gZX25qilAE/CQ+80Mxe/taxe8K7wqc4PwAEiz9wUryaeqXgeJp/W83SCTTUKZNKAF6/v+
V70cpfrOHmAzgwHktk08jAYoao/Qmg9zEMGfKzbIhPvLLx5jCzAkTJe+0AfZsnOosCE5iyBdbcDB
nUdseHR6/rTNR28BO6ZtOI4f+REIOzqY3iJI0I9gzjwipd1Zt2zkDZ54sfEC6Zj7ywsxQVpAMstU
R4xQewO3stpdI+hHuJHKZxJnBVuzsVLZ62G6N3ArpRkuKpUDlsB8aGSiwQpcjJ+C9efrxvfGbWX0
1nY3NRaj8rYryxfPFRXojYT743Xre0O/ffWPM3kMJYoCmo0qp/7vsm2STvWo5B6B7fbGbuUvG9lY
1BzW53DosqlAZ9EUuUc11j3rVu52unPArQ7rinDge8W1XI9aTvZMW7szH6qyjEsByYPWm7KgK9cT
AWFd9rrT985QNtqxv7XS+gaA5A4Y3tVH83WIhokgAXK8iB8EpJjVj5XU52Ab73tFsmGP9dLSunBX
DvQQQV2xkGL50o6mPVLC3qleEhuyhQWnKEZA8vJQvfDJyb3SexR9fx09oPTa9uOioitkB17AOPZM
tU40ymh+tB4seDthbMO6giryIT3j0GsgPuKB8nHawM5aeKfX52snGmxcV1W3ZpiDOrzOnYauVlfo
q1847Yf7rNsJDs4oDa1AdqU+S9Y6Tnj9+z7Lt9/zR3K7Ux0ogK3n67iJ+AzCO5Khs1ceeGVnW7NB
XYAvDmFJy/m6BhPescECQookYE8FEwlh40Mt3k5HfY9782unejQSaHzC70KCjooqfka3yXuP8k+v
e2rPvpXvYllGD4DM+VoP26fW88/9En7onbi8Mz6tI3nsQMOmH+ErWugY2gnNG92jvRLEQte7foAN
7fIh2Rgsa4zANHrOOmf84AkowQxKvH/9AzsHJRvi1RbV7Ig11Ndpom9q7y3aLB8DotJiOUAg7EyB
DfEa2l6Om/TnqyP6lPAqu9Uy0Rec3jd+a48mldocdNHoa4xGD1fkaOxMtHjqw4Ph76wR/+td/CPX
9EDaOWDbfHVRPBYjzzt3OUBf7Zm20pgKsLFW3YJEi9QjkeQEcpDsda/s3attZFePIqlXVWq++q18
p+j4WTXjaWxv2Vx2Ku0C7/tK2irrb/heJe6sLP8PfP2Ht+IAHT+j7uZrZdZzRPq3ipiD5XQvjqxU
ntsGb1PAuSNQybNXliKtAiD76fDyust2lj0b2YW7woyX4nm+Mrad17lP9fbPTPHg4TgPC5tOABcj
sKqDtoudubehXqF0605VzXxdRpOWOHZPqrgP/2BT2Y2DCxqeBlMvS32qOh9cZMqc1MDuawuGsMd/
tx9n5kWvXDFfg3pxThtvH7bGsBPkY369PhU7U23T2EHiaQYHRTtfTeVkq/Myy59+5R2kxp7nbx/9
I0TdaOpQiYBx7XDIMzSAtpDT6+PeeT2xkV7FQDYVNjDt9r/A/p0YtF3dWplU/DMej07HOwu2a529
B60grQJ2rivHs1nSOvK5AARicOn3gbgHu86ej6xtWaGnlA6rRAhxN9W9yrxqO1ivdx4ybNY6Tt1y
Jvh3jf0KbbfDxy6Y09l58iLvWgbyZOajp6W9KLL25jqIUQGakGK+Cc6dC51jQcuv/XRUmP/7RLg2
vEu22wgy7QpRWnpvRrYko3qvQx/no6Nej70v3Hz4R6gq2cXe2N2mYQszjutEQ8ckjN2kVEfQhb87
ybXRXq72eccXTEeL1+Rt9a9kGh/1egTH3TNv7c5dgOdxAgjAdXUaNHyYZB5/MnJUDNmzfvv7H/4Z
SDw7TcuxJZg3Eo2CgTskK5okX8/mPeu35PjDuvDmzpsdR18dxlLj+wmjazIv7UEi/H2xcG2cl6uG
DfLYWEV7RddUOeFHNGKeN2LeV22fSxL9fP1n7H3HyuW45KwhJX5GHA8/wsj5EC/m2YvVEwSPUqr7
g3PSXqxa23MoICHWCXwGYgQkeh96c6LC5zX69/VfsWfeSmZBKsNc0O1dA79LZvpW0Jd6fpD84Ci2
M9c27msqK0anFZEUtUUy1sONgyUtx6Ms+/t66tqYL7dn1TDKSF+Lm/JNJLYxbZvg6Bq7N3hrP66i
hoEsFXeEkrEOXRrdp9DEb8cgrg9CdW/4VhbfnhbCZcDw0Zx/WY1zWXCEfH1e98Z++/sfSUZCz1tD
xnD98NS3IaiySVcrgMRHrJ979q0k9rU/gcHE19feCdHeH/XeM2QvFbq3yZFCyg6NiWvDv+LJRABC
oxVajfo2C4VR/duqj3WRUjKL4qPghEfXvhmW6sIiT6FbvHPANlCFblmdC1CgrFnL+mZ6aJwmrIDG
jNcimZoqODqy7cygXQ4tFOgvQrCiXaOyrjGNFSR6tLrXuhUf1eB3aN700QuuHQi3mKzth7tOIq5N
uVnMlM1SruOVSXUqm2aDSw+VN3a8EllrVjS70cDjcbySGOpfC3XyBhQn2euRvWfcWrHqtqRQeVvG
a+Pq0xKhYmbKITpIm79fVlwb+8ZKX1dtMSDkZHUxssCayOTTgAaPlJfFU2RoBy6v4I1w3ftoZ10b
EwfaErcFZu1/xykIStRdN31XvLmvaxYyq/9dCDhvq4a4cryWmO+85qp6KjdkRFfMy8Fb6c5aEFph
quMFbLyg50e9/nNdlUlc9pdG37mFhNZKRgWOmvMiRhw3xU+9kg/ViGcm6A//eD2e9kZ/i7M/Vsq5
cWjRQkr8avr2mwn8JypBpmDuKy5DrNEy3/lBFXrNeOVK4KW6/wHiw+clqk/3jd46hRjTqiZCG8+V
s2iCpkP5swn4KVjco7PgTrrZjHydW9argWbmdZ0hUx4EpkcFqzw6rO1Zt5JZz6obJwXnL8xb0bUj
aaIJva93yrWRcRpVdSh+YuwFrV7cacn9wbm87vedgdtouNmrTTUHxXDVXpkFON9DpOUgnfZMWxkb
4w5KyISImZ33NdcijSlKnq8P+++3RNeWRnWXXtAaa/GVEu+70B8lHXM8rJ7LZj5HtQ/IxlF71k5a
2cx7MyYUJCdCX3kcyMcYwo3/QpYnWhJJxiMtoT1P3f7+R+oSvO24k0ux+0qQ5S5y/FnM/VFT5c3d
/79Y79okfH7NdCl6D5svb1PKvvAFxLYiA8VM1X1/fTb2fGQnb6QcaRQ+UcThl8pjv6CS9yUM1NFP
2LNv7cPl1JNeGtgn6/pAO30Bn/CDp+9D+rnMSl62Nl1HQRByLQlW/V47kPAqmx8Sqh73hasNnWtZ
4A3uggNQvTRtElD+00P/UeCpS8PHNJRxh5Zydt9s2Oi5yV/MUPfBCOkogE1ux6LZyQhgx69P9k6w
2jgz1jkcrfY4Ksa1uBRMgjiVHTx67syzDTFzu7Vm22TGa7D806DTcZqTqr6vFOPaTHJ0BU4JzCzj
VYBDpJVPYDUK14OB7/nESgDuVk3PQthWLqNvJLqlcDr3jhbSnQy2IWM81pHre3q8Dsxp+kSIbgYP
RD8+hXzjOamr4hmNkNV9IBLXpozzwAcf9eM0XkefX6LSe/b9o371nQn+f/Ax2qutVjitG9F2aTB1
b4poe9eCpya5KzhtuJgaQiijTjixN8F0meY5K6V3305po8McItCVKGAaGggPovazdm0PwEg74WND
wwrQqpjZn+FxJ66eC5fVZ1847GDgO3cBm0Tu1hQAEmlX4qLhvClL9QK94a+lxjvqHJEHr2NfR9m8
tNEU3ZcNNp+caYN4IErJK7jWXC/RkW5o0lLWHEXoXhhZZ1HqbJJT0cur5/EHOXov4bCcK759ej2I
dvLN5nBqJ29QRaPG69aeAuUkQAM+kq1N8dUkmo+ePv9Xov3LxmzDwyo+xqMirbqWDlj9xK+1Gj6U
PWSV+ynttvi5JI8icIF5+1xGnxoiTyBezgqhs7D/sbXNU+QEGQcufTsUv9nzq7URbngtnQaom1/H
nlzQVnruS/Ke8em+MLchZMZ36ND0Zr3WRRRlHiH9ee3co/v0zgugjSIDNH0Etm5brx6a1Goyv9Er
z9DO80XSI1XYnTy1mZuKBmJAxFPbtRp9eXYVSgXKiY70bfasW9dP0PQNqIMX67UNt6lNiCM9kUZV
wH69HtZ79m+z/scps5JdPQu8HF2dxk/1wk9MHaGAdo7jNm1e1xBd4161XnG/7ZvE8SfuZLwxFFIi
wdCatBsrMn0atgIYpAlSJv++/pN2AtYm1TOr22+od6xAgH2nW5E4w5d1Pbp17Rm3NnUj2zIA+ni9
dgU23frboDg4Hu8DPYIm57+z4WwBFBsiuGya3UeydFcofb0PIA76umf2JttK5XAzTjvVZL1Cg6PG
sZ81yTLEB27fMW6Dysqg6DyAjderO/b8c4SHSADlJYQQDnbxaEdc1bVRZbxV6D9v4v4qwQUQfBpI
WD1Eq6DTE94Hiv7jEhKPfxrLpq79xPWGTfBEAssjSEIpQ8glOLSMw5QUkHuQeVAJF2u3H3Xhh7Yq
lvgmdKfrh3Fbb9jHUcz8H/Bq6OgiIuJHJ3BWUrTpkXaKnrpRyencuNDUOJFFueo3Cuig0XWDiXeQ
a8WakBkF5ZB0FmB4RCP7GM+Xau2F/7Yce2e8xN5qZD71pmHPSx8FqaHbup5QDX6YWy/40ndG/wir
KHiuPmDTmdwtWV0g389bJ92fdeV0Kwox2mdXH7JaoOoaWl0i1jW6CLt18MvM9KgNQXu2C7qPhHvz
b7OCzi6pF27QaOiOentYglF1v6ASVk4wU90eALVf9/Uj+u5E9NhCt2X7qOel7D5C6mPTV7CARPJJ
b0rMKZsFbsCVgibTu77pi/JdYfjYnJoODappU8aSpa0fF+4ZXWQbfTBF1VTZOjaRSXAB7c0Fsrj9
uyBER8y/oCsM/TTGSlemQdOor2NLiuIFCujztxqCTG7uTZEqsrrCE8Kl7rlgydSxWf9WM7oB33E0
fXXvFsgVR3lbzKCEbiYpRRrqLnLTdaEmStjEpDxLzhiUJIZiMpkoVEDBZeDgLbRH86s6m60OZFp7
qwN8/DpxTJ3xIQ3gLhMhuN4vYXSNBHOHS9vKkl4qEo8si+HaIqnwVr6duCh4kVHNTJe6gHS+6eY5
kicN7COWjLkUvHwY0WgUnfU2FcAd9X4kM3SADHOq1DY9UbpQL1FT3YdJOZD6hwu+fODEeGieeAf4
R1Z4YFn86GnhiGux1J1OgliKHv0WDpDStaYh+RquXejCrf1cpw6XMX7sGPLgvMmhihKcJkHITFdj
irSTHXqhaROO3onSmnmpbCMfGcCWtUjneTBbupqqrJIppOhdHGSMGBv9pmFZ5Dbx/GkzYRUm9QqA
ITo0aTyAq5NWwalnejLX3t2Ul7atV/F3UqMTLYGch5ovoVyw38TNoOUnhykxiQQ4UVdcDXFF95Zs
cbWCQBdNJd2/YR0PcTYB47udakwguotWdOaDY76qCFD6pf5IItmwNFLdGmbtxhg/gznKuMk0lBt9
S6sFKpxpA+UecwJV+6K7RAxyEbks/Sg8O6Cuih5k64A7o4hdBqYdWeP/m0BHZT5urHHPbiP7r8J3
PjJFTqbwYzwLuIF6DMXcVp+nSJSfyBJUP4w79c3L1Eet6E98WkXXnJZxDsT7mhVC/kZZkrATaJW8
SCfoGffZwzr5oOlM5FzSSqYNhG96EJtP7hKDvYZr8tQzN5gvzcIofYraqREQZ27QJASKcm0+j8Jp
57clmMPLS902bfHbKzV0CuAOvy1/jZA4U5nBs9iaNtU4A4zbEmAQBLDk80MxUchHg3NmpucWwV59
M83QqCfs1BFPA4pQ/dgNDXYlVObL7cWJWVl/YI0s5Gmr0G/63IY8bi6tHrzmTKe5WZp0mnyBDqCN
jgEqO7QBlTH4Chc/q3GQURf0oLQtpF0IKEvavgqXxA8HKZ7wjlyCQS8KS//kQVOLZcrQmD1zx1m+
MxlJlXeNyXxokdfJAoq2La3XDx6IoDckuESJKkiqYkuMP7w1JUih6/F94wyxOXFIP3+rwbpCUyYZ
m96tfkd/LcwdQQeymaoBeZmc+LX0NggJZDTgqY+mpi9NMLtDygjzEqmgLBzGNVQECpy0uzBqIF9d
t/4F3cOxyKkOa4gzC/5Dr/VzvLB6zCsTxLkXKIrkXlt/TOKold/ALS7EuQ4agiThjniBlntjkm12
67eUj78whuYH2fzqp9e7vXzfNRED5ahhEL0DtZsbnhwDivWHqY60SXF5Jls29Xxt3gu/cfs3W1mD
bnwijAxJUQgFaZMuYuVzu1L/DKneW2OC+wxdD5zCwpWZ+SmAzu6AdXUbZZU0kzMtZ6j6lepZdgOB
9xZslqnhEERMVEeUn8Sgn9JJ1YxFnErT1y4E4tFomkjWjUWqyg0QskHrsn3og23YHv1mmvvENaGG
1Dk6f+Pz4neNvMStcLbUozXo1isnQj9PiMeG9cHtfPK8+c0KhAaIhVi64HZKoYRJvOmkwOSFx9ba
ZfpxXEuwzHvB0sFKBaElM8S6SkrfbG3Cw8L38rZssDrGBepDmRrHMkoZUPzRc906CrFiNjgkYNwE
CSs7NnzrjVb1S7hVHU2w2FF+7snQBlmsF6/LRiNIk0o/FsMHURpXPZmSAQHgQErYQwc/eqSfuGuK
m45zEfGTcrqeJ74IyzrTptF+XqPFD6LvaFd467hVQVIaeN52cbw6KtKqlw6/KGh0kKRDC4z7NYjY
/I1iJe/Bvd2rNe0WSYJso1hA3s1V23Wn2siOPHS0LejFeKIHxHEJlhTvT4RklReFJIkmbxPpWvVO
ewWIdOMqAfOxbp/dbdFz2uoZIPx5gN47SNOX6aXu0ZH95ExlTZ9JH8UaUhSYYAAcQAj6fQ5H6lQZ
IHGz/75keAZJIJ0U+5d1NfQ6ahySvk3CH4sEBMutCwGfltUg25Dysg5FsL6BciFICSPZaz+TERlw
UgIL3/JuKyD0lJRTDI/SAsyO7x25Sv7WNyC0Rqi1Qm9pRZZFpHM/rNOlA/lp9TCEoHjLGPZ87L28
39YM61m9vQjAtp3UJUCYpoimFlIk5YzeZKmYKK7QkcASjMq58DOAskqat0M7LImKAuRbWE9L8Uxn
nBdufczo2RqQS7h+QXhx+t70a2TeteCAYxmytBpAgNBOG8jodd8/4s7ueKfBGwBhQpaLL+iUBaEX
xUGwyYN4KvSTCPytfWewKzu/3WkEUou2lN8ErwQ6MZRqA5mQKUA1zTjOTB6CkYwx4FYj+sIxGvNb
Sx+1YVIXXo05DiNzZv0o6hMxEPN7G7YgLj83HSIGb9ikL9PageIHWBudhWc1mj5oMhd0/gdQa+5m
nLh1eBb1zLYP4HjxgwzUzc2cknkFv4gEgXSd1jEkE886HGqRVGYZnZMIG00fVzTOeSktgphmTRer
ONkqryPporW3ZouKMaM4aLXshubqhrN2aPBet5u/PquuHMuLCLjUl76fDGJebsV0ItjG28R4tUuT
vkQl7dK0qwiyopm28gVPEh60GLoJklmhad2vFDDc6VyHdOlOUBiqAFcIGyUhoLtM3WNYQiQgaDl9
RAVl9C8xUFRlvnHZBp+9rVyz2Tdv1wkO6TxoxusimN4sNUBQ2F5N+8uHziZUQWXdQzhyXr1ufJwg
KBOcCywRb3wmOpUYIjz36gRQtjyjBtToh3oG31rGhTvRDDtZ89GMZI4fPeYtbRJ7U0yyaeOGn1Zv
ViTFkaCCugHOU+3Jr3FReANJHhFeoomiIsz7oKsv9VaI7R8BxWDQK5vJoW+h3bzN0AGI1xIKwtPi
5WoJ5QCF17abzpHv8+Ct47Elypxx2f5VcvZBHFgbdsVFZcSKu5IQex6PnW5IPOnXTz4tXQzAJcG5
nQ2Y8yAdHxVoFelbdmrAfVKk2Gmm4jT12IUTCDhF3nkZqwgLrAnCf70qJBV0nqfCPVU9VolkBJis
Td2wmtwT3ThY89oxDr6JdnB+FApnx2TjYeekawzm3MeioUWcLf/H3ZcsOY4kS/5KSd1RDw64A46R
133AShBkBGNfLpBYMhz7vjm+fhTZ+aaz2BkV030aGZEsqYxkkCAAh7mZmpoqG7sDUlE1gN0H1vg6
5gN8N0zItJtxDq4SH1IYj6mtSmyLJOZi0y6Bh0AzLou2r+LRvE16eOQd+ZKUuUN40VoXAilXQYIE
24lyHTeo8+BI3E4ng5rJxm4n+kM65gWYknlZXbJCocPbuJqLsHlODcMtEaXVHbpyFKJ/GNlAklCQ
1GviKcvgjbciNHTAf7Ar45FJbJDDtdZR0PJFXVhWBULhhG58uI6ZXji5hUzJ5kiPrjNe1Br8JvL8
hSGRfuRJPlu7ipVd4RRFM9Mgltp87MepO9VzXisBonsPM3NzW2dTMc1mIExDRXHFs0QEvK6bGTFJ
tOwiF+rUX1iMWqZP5lHKK6vrcvpSiaR/X/CMfADgg6nFjFUIFxi5iNlppc4bt4+hrRU0HZieh3Y0
jTzQ8fWtS6ZKdkGXRkdQTEf9Wq3j+WVY06UKpt6ki80SoJgYLG4S4lbA3Ss/b8ZK+IWxoBZh6wpN
STVVTOJIbq1z2K4drxwzTRtyV3XpSo76uMBTAHUT2L6J1bDGEdmMFY59s9qUBAzokLh1AZFZW4UR
S+XTvKS923WlVfimXvXpRS3qOHchimc0nkEyEu9UmFSWx34g27YFeUg9KjtNl7c6JntkCM6XJLea
aNv+PZG9bO/SIu9ND2ZSxhygjtCMS6QxlfXRpQzfEmM7RJd2JpfVuDS0EYjDXCRrc5OpefNKYJqr
PS+tMeiRkrSm9VTLoZ6RJ6KgdViRqZZniTqhe3NWsbMWNXxAnVpRZwiQVyuBfqJSCUJPiqWoLygo
UdpXbZtbXtZXahtBlX5UgwyEzNxfMqjsb+rKY7tTR5J28C+G3RIK/4p0joJp/Ay6aKtBj6TFUN5u
1Za6v2gWVPioKVnZ+HLN5xHwhmEO8MU1xtyFLWmuhOUgViiuD0nysK5tu7iNbmHgZBxA7nY0oyfN
BUeU1NxYpya7XipVaRzsHcMMf/eyGk/mmLUe/gJltkk3ytyPeUqsD1RqbPYqs2DtTlE5qHvtPJHi
ekGFOqNkWOIknApishyAjVQGX4cCrfWoI6CmuQ10CYkaN7tSs5NC6t8a+Jl3YVsr2hqWCERQT1Eq
K5W2Sct+OqxG1WwD43kr52/ZTCArqC9Zcz3AKeWlIqsOMCRZktXuGU3epyTj5Y4aQr3LM2ppjjKp
MbSGiERdXI+II2gTmis4HThU4daLOpleD1sXft90ECoOi4ZByVkd9IQHZq5oyNliUdF7DoN3zW5Q
/WduJtXETDezEmr1CCvVQp+VIcnZK19bgAdyakdUxsOKpvOYa0vqAYghtb0UJZNf6Bp8gs6eD0ni
++VZGteYyYTZ6s40y9ZtAZA7vakxCERpzamqVyPglv6Vk/FnAOE5lE0aUqtl1+wWVF0u1LWh0bEM
P+iE//W2/C/xrT79o0fS//2/8fNb3cguFclw9uPfb+sSf/57e8//+Z0/v+Pvwbf64qX81p//0p/e
g8/9cVz3ZXj50w9eNaSDvBq/dfL6Wz8Ww/fPxzfcfvP/9sXfvn3/lFvZfPvb72/1WA3bp4m0rn7/
8VL4/rffiUk3fsZ//XyEHy9vp/C33yEO8fJbNFYvfZJ2v3jnt5d+wMdQ4w9mqdwyDNWglG3g8vzt
H6+wP3TLQruYWZpp6ltvDmXdkPztd0r/YMTUddPE66YGx7Pff+vr8ftL+h8GPoQA+9QZxaOg/f4/
3/BPd+mfd+03uBOd6rQa+r/9zr6rz/6z42VasOi2DDDaqcpNUyPnMx4tClRNIVl3x6bsWu9C1WKP
g1bxIBGoXkhWvBkse1WsZXN7w6MP7wZXgvjqrCoSHuySdaAmVwXXkOpl1k2fxFAfUmSQ6mOFjGDY
I1Oqdxpo8zPlq1dUlNvrvBnfVasvsumFFdYzDqO68G5SVkCYlVK1dg6hXGQ/aiSS9qD1ZUipXqB2
W++pvmhe3C0IsqQNUVA7YzeA+F9g15qJfCtLIQPZD3ekA2YHxmgNwgVSbNRwDke976JC1oUUh8oY
rxSwzlYFeVJR5Ra+83Med4UrenoledY4M8lftv8ao4pmCMlCLKIHvN6CtNDD0qA0LMtLxEUJbXb8
gNRkGbFrgoIA3vhDBZZtUJpq7qt9eYD7ggTs30z2vMLULNMZLm57nWb1bWW9JwR+y2udRGvftq7a
PBDLAPBlvVTrmyWq57bHSMzIISSRGPV+wqc0aIDvTF5seMUVX59EnwXLlPhWEu/LNX1NzU63eVUe
gATfU0wX2kpf+rxen9p1fU1lisHX9ma0igP2gt5mXap64Km6xgLwblLqZ3PVMETXFcepRsY0x/S9
q9E71kaknOA/A4rk9Eov+wyzNHS1DXQ+Y55/aDyGe2myOurQuWVGJ1hJ1+9K2dZuyvJXVDjYiWNY
RiX1jTCn49L07VbytTbX0suSKlHV1b0z9tlrXAqXpPMLDvaaliQDZkt2RSN2Zmdem5MxIUqbu6q/
InUO3Io2NFAHJIMzQ/VvzrFD5nQKgcnbVBA/QWWwK9eVOLA/A/5SZB9Fot438PPi3QlTo8B4aH2a
6HQPhvSr0DIK3EA+aARmqaWF1ddOUApgRkn9hKfBBI2JEbtbII3l1LTP6oB/6IvqedE4GDPJEfu4
zdTyTelKh3SPGcLQ99f7iXm8F+Esu5tKiigGf8TTKrw7GbR3MV3L+1EZNSgGKm8kJbXLFlg5FgQL
ajiqILDbVs/BLE3eR6JEObIhBh0BQQubJ8btWKXviqEWdt8Vz9gHB7vqQbJkc6b4UusvZkVRvV4V
rhxY52TD/M6MYvVh7HCf0hiWUlI3HOg51DA586YOIJGo+IXZ67u8gDYKWJsGpM/zdxXLjraoLUtk
l62wMBnZnEZ0upxJ1AdDkffact3AWgfCStlHTJV9LrEimcJuFOPSstCTQMS0104+lmp9yi1stKX2
VGjV6BsFrNjNAgbeGn1dZMxcowY5exJB3eHOkH276uQQF1q2a+7JMtUAWfXJVhfzcla0q3RUKig6
9EfLYoq9wlHXbZupd7TGgs27hjsp9Dq1YXPWB6zHl0AFZnqmVEMUyAXO0xkEfBQ7Zi7wt2ieM8wt
BUY1y53a6tFCkDnSvkvsGvk2AL9HYO8BDNC4u1r6TrAUWKkEdGVwOxGWX2PIaeEicUXeUBcJ4HMf
48bXDUM36E7PqpseFyhr+8dKLU8plRcrE15VTR43ytkFjghXwyRzMq181dfyGkp4dlPGD5Y2vVNa
JG5KdcXGLhIWPVftVltUG2Ai5PdXP+9VW03gnmQU6atZiahMlH3SNTelMT8pie5ay2oTOdyJdLoa
qvxdq9ktMclVXIv3Vb2qN6VTBvUTP+ftKe8yr2nAitRzzZZ9Ofqym0NaanCCLHu3hvGOM2J8A4Bz
4YKFKP1itcc0qw4VamfbBIzjlB0c5TItrfeqH+cKWgNruYONn611bDcsinB1Ud10EgFV2WwVtNDs
U59JAjOy/AnooqdP4yWZ8Hm0U6HaVH2wxsBdxpaEs5wCqpXIOuER4MCw7BUV9YHqVaibeE7iUkHU
A1zrWuV8VJbykvezvRqN6iqiqnemMVy263SdtoUB5JYE2kIXB6Mhj2OJbxrXOX5xzYKkyRAQO1ek
+FdrmGuXtxW8mjsLyKekN8bKBtglFdLLjfK0tNlhtRBUF7atfwia2UqGok+U0DovwBdL6UAOWemO
ZpU7ougQfnAhW0yvBU+ICDVaItWVlePiIceFYaKJkJtmxaGrJdLrKcMuBRU4qP4NbnkA+PSKzBeK
RoLYGmbW0DHqLxU8VDDEfoyX6pQj6M1ivl+ZEer0CnOc8NuM+yDus+fFSltMmPOwRc8JJwRZIabW
Fyg3Y/WbZHG6uTpLJ1bSj5jTwIpZaCbNgZhwCGnWByT4odfAW/JyVWaATrj+eTeFApIUtMUYQldd
FwhGQa5ha0mukdb3Lhi9EJHGDqSpKxBDZb0vUJkUprRcCrBcLUVmY+wowG2DLSPHLaji5Z52aZAw
bbXVHsVDOh9B5z8ljebkBIDxYGCDnHAHnCIDBkyF9OIe0Ze2aPxpZUkcwDGJ4vVWUjpzNgCwKhhz
4+YJhfM9dobE1rXuMefiVc3r5/yWqxOcdGL1CldKuFo+oP1cwqGywQXPAVEk6PsSHW+jOfKDnEKK
D/piuL2D6nal+VSjjnU43ELsOLfu65QrdsZr1W0knD5pEz8MQFvdaUFzBtI8xIaaR6SnA/Pa8Q7K
ha2Tc6twWYWvnyOYGxpBo1WvF5d2iFZFN5Uu3KpdQhQ9VNPbpjZQ+qVoFxS7oTUPMMztXQl8eovF
qHE1PG8CsCUkXSeB27nuWUtmV0jzTSVYXTljlWcp80HhUrUN9EuwlRofjP6QEvm3qoZj+oYNvf4Y
zmuCP5URn/7W/4OVg44GD7L8v64c+t9umu5lKOTPlcOPd/6oHIjxBzV1roKnahHT2kYNflQOhPxh
EfTB8G8UmTVqgP+pHPAKBT6HN6nQNifqRgn+UTkYf+igW+FzkOtbVINK2L9TOXzXWPhn4YA1QlEg
aYZ1RsXpklmfJB1NDD7se1a9xRogOi2+qwgJlA5M0qbeW/PlKCz3p2v0o3b5uVb5FZlsO+AZO6fE
UHWh9doSrnAYb4E2aqOKbHFN71PZvP71MX4pnbQd5IyjowqAP4UqJNQ6r+eVurQagIYarhDCm5bX
GMp6UwqrUHjBrBg5HQa0rtAm/eLo27X7xTU9H2ktjBLujRTYj5rNQV3mYEgoTt1hb+5LUAxPKkX7
A7Av2D0O9q1D9ZUDxC9VsHDe59OuuqWk8DuDkKyCeM7rYOjSkIEYJoSMRnU6za0ZmWAcdApkZpbM
/uKEt8v6qxPe6J4/8d9y2gIlBWkglItnXY4XkCl6SBKnugcU8ZUf+q+glu3UzoAPhSTa0K91HAJ9
dxtquZgcDGR3KTDBOdaWm+T0q/u3kV1/dTobbe2n00kl4ERo3C/hbPBglZadQq5UjzWbifRUMBRi
8Rocyglowi3TgT2VnffFldyegl8dGiDCz4c2VgXFFpkhygqMfVJPA1Bp1olditSPIU9relxRGrUc
u5RBvrh/v6Ixb5f2jPTLrUWpVXMdwlxTgQFYrq4ugTIhI8AjQxcoqK0aGE/0C9b0p6t0e25+ur4T
wG/eDpyHzWNzk35ThD0vDqhI8UN3jNGv+nJdfnY1z2INqv8MHBy9DS3Yxdb6bUkqW0cqsi2fFRFN
6Jj+H32S6XfqlwHus6t5FnsydRx64Ab199WT6AQKocNplOSu3RYtgtGS5a9zl57+syVzPpBK5hKy
eoqEUa2lAmdG24emO3OIW9uYspNZc5fEoNTDT5Hj7ykocF8ceHscfrFWz8dSFX0GmL6omCbZFibo
6CZkIDuwrmLtOYlTu4apYN89p6B8xXhgpqE5lakGvhqzhy/X7vcpw199i/PYYwD9XLUpDjmNVCgU
qKXljBDSnK1s36/xaqNeEn3xAJpOFJet7tVM7NcEbuN9j95TDMCjIaihKzSPphm5GlAx5LEpRJcX
OaNLJOAn26btdZa6nbByexTatJ85tARLmnpt2rmI9qPbasUlinGQQRW1BOuIHMp5BBKDPiXrp8xG
kxlUkAdTph5oiHeZICEsQBIf6KDuTKN8Sqvksl9gWDsUwi4EPS2EHWXFXEgmt75emrAhWl04AWfA
mS+SqXIxLuSWaXJTY7hTkH4bjCy/t2x9mdER7SEMzNTapVXN6Da+Cv5Mhi9w70/W+L/M8yZoiDFw
l0ISt6/bGq84SEk6NpjYdFNhRkiRwRnTv4oYn0Tk8wlfdNKtgrZNHMYppmQfLUu8csg5LCnaIw1u
2OqhSLiW/MhXYAJYYAho/+FucO6MQTuO2Sm1jEN0wnEsBkS0wSLf9gO7rq+TSUK24hpiaAhcALNg
Q/PF8/XJrno+FwwSmVYuQolD8GxOFUY8qoZjREl3k4a7Ftw66RpN7Kqqr7844GdX+SwuU72cep11
GPwIGwuimX13h4bKbrvKWS28XDlOXXFiBHuQoUWr2FvhXx/5k739fIJYoqDN+8bI9hO3IjhSuGo6
Rb2lYI+TUYOftw3+rw/1WcJrnoVnaMgVfChSLaylekpidc/ZLc0MPNb9HTcqRO3UBoXCxiTnV5v6
dv1+EaLOh4yXte8qXbdIOMVDpGyq6vM1t6SLuXsPhNgoRTSMpXm5FeEMXyWX5ldBGppNnxx8u+Y/
bbYUrEu9SJHMLFO0dcTjovE5Noes3iYhNsatXgNSBk/bzvPhUCV5VBbWZdnZpO0uqnWJ1gKOWW38
1Oj1QddgGI4mtpXCJDxzlGGnGT7v/Vzft71f15FcEYqCvPMV3D3iKwO4WCOIhdoOfrC2BsMHDjBh
UQGP9jsoi40xeG4L2gRG4lha5SQrBhuu9TWam1danBqkP0kwTUFnwYlwJ9TdYu7QODThALJ4NQY6
bCUNDKQqCniScSTzR127mMsopo+MXo/arbU8NPRjoPdldUNA/tSDyfyYhp3Zh1MfqsxXSVDmO7UM
yLJ96T7xuyWA2IICKT0Rgs3Ekp3S+ADs7KyEniyBiXmjHSYukWJP2YIhU2WX6folOLi3mdYd9BrT
MfF6AfAmsoC9jsARDYlhURBH9XTy89EKJ+EmU3uxyDxcM/0G6uXBKENVXS8of9CNO1jDgqgid4XA
HorHfWholBXMTywgJXx5J8BRTC5vrCJpgQnxD8jHX8ue34F0Q6BppxfGraVXx0ov3wYriUwQPAmd
N4AllL3hJQUArxI0zwS8DkvxiOzfYBPnW02FZkjnNln1sqqQu+RpcpVywOKrRMyhd2WRBWsLcjdk
I9CDACKVcfWAKc3brDXBBrJZ8S0B7ET7Gp0EgKMfqdh1o19YbjGBS9jp8zEZuZexLlBrtrWQZrue
jV0rUK4sFkjSlctyvp9BORRK45XaeoJck8MBxUzNDKhDBszYt2kR8YZfEVDGqmEBtAL4swWPBK0s
gfifaDtQZW+KpbrMMKyYEYr0RA3jjUVlBvECTqZeXqJauh3yBz2XAuQjZLsmcF/0f67zcn5rqhpo
uepbawON3xFN6f5oFCpk9zIwF8zlQqb8G9WWm7E5tuAJbn1ZQHjd7JilcZzkTlPT/Szodb7Q4yiN
m1mY6E0vQDcHN1e1XQL6qgQVebBzQ57gPIoONbua1BmSbLldrUY4q2PAUInrJdmBXh+C4ujEIM8b
yamUIAIxFvGhjbIx9xLtSWliPL/LVSKosFP4B2cT2Al5+oIGuY/BBKjioVmmPiKy2rlpOlV6Ikb6
1R79WaA5S8TANO+AlI1j2Eq4YS873k5uoXRemnAXmvzB+lFiEACu6AFY/XsQ4f86oH+fcP1VdD0r
DM24AGOq16eQ66UTi/goBjzg5eTXmXqhj5iP7AuH9gP6TRc9q+26vInneBtfBQfmppVYWiZ3TNG6
DYBitVHR68IkYIV+SQlCU7yDwAJ44pBG0kH/B5k7h0EtrW776klVkX5A1l7zgJ36M3jI+Sa2xpUg
rtE5QYq2jL03amgVWldiOjXVdW6OYC+3jnlbzqvz15fgu2ryry7BWcEKnQmY3kwwXNaTCu2PKIaO
iHZbqU/YYWyGeoovowdndQxOLM4iT73FHAs5qwqoXUV/fgnVCuMdGPQxwIkbUtfSdCjZyIuyNbyr
JBdfbL7WJ+CPQc82I0JB5Wb55g2ghwk2YVMZXFXMQdU9DvRatS66NQeLqXFy7arTyAEtTygDDQcY
e/jlbDpdCtZ1c0q145REMxYZWPhqCy80XOakcwpQPUZqd8WjPmC5vY4gbbdFHKBDZuetidLLcHoL
pK+8co248jG55/RTgoYT0OhWoFnt9ZvDF0NvGBGjrW9L4aXohm2kc1V/K8qPrQRghuqkQ+L1S44R
HRM9l9weaGnzTgVyj27u8KLMzwQssFk7NIw5miKvBl0Ca0Z7qrvKh7BIQi27pBqaORDUID1WobI4
6Bsf6oelGfxa4z63hAs5HqfFAIPMer/Cx3cas5e48ERpoFnxVA2gjJu3FLs3XV5NBN1x7b5YVt8l
qn61rLY88afUQUGLSc/Blw2zA89IUFerGhSacQILKxB5b4OEywb4xd+LGbz65alNrlg5OWIGrdoY
vXXkDsxebukofF5EmXD7PHU6cM5RZO1nU94w0KGWNnFE1x11UL3HHH0lfXSkFQdZ3l1aOcQE0trd
JotKAxR0Ftsan9yES1cH16vfHDIG0Mhz4bXTuqPQ98oMZmMGfp9b5i7XWjcrsa8CAF/b2stS4ZEK
DGdq2hrSkb9+/L4n5L+6TltE/Ok6QeMF1G60AUNWPMU9uhatccTmHanTim7FsCv4ctGm1pU20vdG
SW/BOoP+2FHDjctFcaF3UPM32ivSwXh28DOpXK5GXdhdftcn9EEr+9AQAxhjmqtQ2BlbuYPeAYro
SaAmeTL67gB5pYgr9U7XwAosXkarcizspavI3UUqAc9AI8VqlJVyqRTtZTMboQC7MWk7+G+NOyKf
KTw6oMkOZm7tGcNybMwxlGmzS4cYQ1qKp+L/rWqgh2yAITK62X27zbluFXN9E2eYyeqYg58ME0xr
NQ9yxt0FzbEYHZa/vszks+BxhubUQgMcjrbMPm0xM2WBPtj0VyOgOR5PkRwuFwX/DHvRRjAMKFh3
ZayDN4/uE/CXVlrB14DZ9ynYX93xsyJilVNMAQEoIYeIGYKXHqnyspc1AVAnC3R1xldM7hwKc75F
+h3q6w0ct3IeMfC5cUNsqx2uQApUQQtYNTAs29xd1RkRrnwtxzUEVL1HT82JC2SffLhe6zrb6xiS
1azdzMIh/0Kv+DOc/Fw9xWwoM4e5MGBmTaNYJo86iK+N4Q7EodSdMiOqBnEP+mZUL5GhK+46jF+N
6X568LPKBJwgkvJuQusBIKckmttWPKob66WkY5S0GBWSU6RL4W030MqKqMMNVTBq+MV6+qS+Plfm
KypiKFonzDArzcuuiSO9RddwzE9xBty6TrzvqNXMTmud3f/1MT/BTdhZrtLliqWSRbKQoKCt0ADh
/LRV9BuIUSApmRNYfbH/9O6epQVqqg58I4uFmdHeGYjKLC78hr1riRUxflumjVszc+PxnhQmIzNZ
I0huf/G4flLTnyvOTG0Fg20M+4Ybb34ujWAdL6TB3Ayn2edxoLVf4slb9vCLp/Fcf0abVpmsAyrE
Vl4STMeBfHqn4hy3K6uMStB99C13lo3DS3sMyqQGdgAkpV/6a36GaLOzHaACGWjQ9ZWHOfZJDB6D
nIrhyhy8AVzPFtd4GMA/KGC6jqQjx9f66+X06XHPQmJRTKSbqeRhj4FQmAduz24b3/eaidRmxfA7
d40KQt5NfmrrL6/3Z7f2LPpZKQEzEl1JOCCOIFKku7665xKQQAbUT2GmbYDYlSHZtKCiIfYVmGWL
eJzj4XnUs5MAEq131BXxVw2bT56qc+2botUxrTuiqm4K7SWehNdTFmHmJcgxxFiXagTeU0Qw1PXF
Vf8kcPyLFI4OLcB6aqxw1rJXSMBCQbTbtxilQ7zieuJpKXPr+iFFGfzFET9pZJwr5PRMCKZwrHCG
JyeFdIkG90Z4OsWCY2ipP80SMHHz2JqBqoj/LFbRs1hVJiODp64FBjtOS6wsytABGvEEb2ERcmqR
igYcwX77xTl+dlXPotXItKLAUIUSgjcfbQGjxnO6rDr2bRlB5MuOqY7nl7iMxf845r9FXADXGX/+
v2EtEBWsBXPrrn9OXLgdy9ffji+y7n6Tvx2/ga38M3vhn5/wDwIDA78ZGRaEykFj2J5wlAP/IDDg
FUg34GggOKsMEgMIzD+oz5rxB6BIHcOVOgZONdzTH/SF7QUdjANugCttcIJS8N8gPht0q0X+GftN
FYRhCI9RfBAo2BY/R+kHyjq2Dsj8dBA1gO065DQIl6MknIGD7NfNQcImYCj1s8u2hsu+RKKrY3wY
SnEYTYZgwtXsweDvULgJGvZO7ShO52k++ItPmIrtJ3cqnNkznMGfPYw+uoUPWK6AvoE9wuYYOCpJ
bXQnnsYWEmJe4qQYTgGvzp5cTOFwR+z6gEr8Br0aPQUTNv7gTi5tndJLr0DlKzzlZij9LvESwysv
gLN2TonuVe6atQ308kr30RtytfteOFZUMls6Et+muYldw20uVQ9zFI51vX0zCNOB3xmNH8MhzZwi
VL3scfVXV+F26sVu1m1n6SuOPKWWa9kge4SD4WFj2pUABObdcOTefLXUNmpwMOoUG1kroBFMl43c
ZjAJDShU9aZ95kGmzkn20/XsbgNxgYSUb9g4QAxfZ2f1ldqOMYhfXlBnvOqXUHIvsfw+uzDjLFC/
jbW3VFA3sYGD+hIQit1fFH4cgg8eYJ4mdUikPeG6YAwnDiq3DkwfFCmHRfm3qrHlnbZPoyakTh+g
69Zfrw+4MjgcXGiEN+zkEfy76aY9imO976ndY+zHHyIO5lagOeZD7VS9M9iD10UYfJ9mX+zmQOwJ
WL4w+TmoHoCI7XPUUDyXepSIg+m3TuZbnrwTuDYFaO0lgmEug5IR9H6ccnbGxcdo/JA4en2SxG1K
kIDtJWwDpbfJrtsp18VH9TJExUeG1ZMezMDMnGon9vwAKqCzFO74xDFpdA2SqScO6TO7SHygWn5h
Lx7qq1c0W996DL3k/ugqgfUy+yB6OYyBKOo2UXHf2MKpb5Tj8tLcG37zMroGIMZ3DlQsP+QnJVAf
q50CLOLKwAqQDurAUCZe+0iyUKQvKDoGbQ8Mte7c7ANSq/G7cTM+pXepl7jJA4C0VLONg+KBJHzQ
nc7BQhg7tx4dpXYxNonqgWBj3yv3Jub9Wru6VLxJ2GUIWT2goi65YAEIp44ZaK58wwTcJSnt8lAf
06DzVg9lo6M+zuB/BoLDWsAmpdu/Z9fyTUFNa6tP41uJX4G7o5tc9LfWsbgWjrbDkDMtC3T1b/GI
O+S+Vfb6NWgb5W0XmVe5AyAnpDszoGGZ7OiJ2rNblBAysRPTn9vMmeRdWxyAjVYY4bd2jQDT1gUf
AbzfdLI7MKSHsEw9DTNaFr4aYJtTVwar09jMSbzydaE2dFKvGei9NvcxMcBc+igm3IrpCuzUJ9Ah
4WLYtY1bgLHqs/3gQBlu17mzt1wau9THJKpyWPz6AmNC5Ek1HQzIY/Df7TCcYbj6W/PGTZAuw2IG
s/yx8CoH7nwYIodZQe5hzMiV64Ip22OS7hvDyRztqCf7zPJyYme7bG/tS79/aE27ewNWHIqd9qwC
xoQWeoTeqdc+0J0CQBpjqJjlsFuvVW3r0Cd2FQCKcZYSnzg7i6s5hgSXGmz3CGflAoNy8YLhjlGG
leskpzrqvdmDGNVBR4JiJ5PXPZbQfoHojmK32V7gdr/jyKSx9cFVnuoY62dfVU4VZk/rDeH3yTG9
B3O8/6gee+mOzUNqnRp5AjN89OQ91CoSeq0BywA8vph3VB65FioaOkZR4SUeJDGGpw3oFTY41Clc
YG6k+VUKtsHY/7rRcI1h3t8EW28rQn4CezjaNcOyIsOjVzxQbOKOgfAUPKx6wJCyBIuDngYCY5t8
0Wsnfy5vvm9xhKPTDTqtzvi/iN3zGoM9QzuhuAg1J3Fyrw0g2m8rR7Bg7S4wT9kXwB8lW851drJ/
OuTZyfbFaKogyAMK8HW/O1WX5K1Ob5f/Td15LceNZV36VeYFUAFvbuGRjl6UdIOgDOG9x9P/H9hO
VVPdHRVzM38oupqiMhPIg3O2XWttv60cPfbkq/6YRlNlT5787kqCLytXeB1EaUFKx9geL2nAc2YT
PfCbNVDwhXlsb28t4JDb8dxrB9Ujp3Z0z3InRz3tEfwjtuBjvLijGVj09HqsDMz8F6ihp8XDI1I2
Z7J3OjsFFQskOJz50vrJSfWO8yS5pav4My66agJuy1GdQwEQS+3HAUeDpM/JHvA809vyk15Pp9t5
tKH05+CLP6W5uzjad1yKs4bT6Mp3wDIAj7tIJjmzBzXZONxN7BqOXjraSbzbK3vmMdyx6XzzQupj
cbAe2m/7K+qGq/gtxbGpDu7DtZzyPRnh4yKO4oMfzl0c8I9cjfL7Klw/PJtkp0/dS+G0HnjE5Ofy
2AULmi6xg2N62J9zApPxXgoR9/B0mxkG7yjMzytyRm41uUwhfurPGMDT/kgR0Jcrpw3LW3bZb9D+
sZntp/rb3jI58k2tL2DbIUZ5lmNcDTXImdGLC3EMwx4aB11YCvQe0OL623iqAjECNh8YX7cvPUNe
gKWhT+Sp3h6azzTVgtrrovycnrqwPAnudJnfgTiVNtJW9u6h9+P2n/ISpr03bvbm9s4WCj5YFfnx
CB+Mp+p1Q34GQMPsNN/M8krzP5yD7El4QGvaFlz2+xhQ9rWp7fJZTn81E9DllwUHujpCoH6XvNzr
PckRiZ6CPNg+L5fK3c7pOfXyl+OdCLcEw5Pgkn6Ho1P4DQ03G2cdikF9Hb9Y0XSfoMLi5SDuPMTJ
JhwEbjNcUddzMzf2Ngx9gZ1rX2JHoeBp0wXqX/reie9bb3HbG9HjiLmnIJo7sd07MyQoNrTwnN3J
bv7AsjhtAJ3ipJ+Yt+End7pXYoeVCNoblr7zrCgeYP1+0fbnFW5dFD/tXuUKkfpZ5Osj+l/d61EV
ia56FtwtgA01fjEioEe+fMuj+jugxI9M4C+lRHftz/pp7H/+HK9v7R8zo/8PkdqGSJpx5Kn/PuW5
vpVv28HzRF1jKN6yt/8T9Nnbj7dfE59/fsy/KJ/QKTVZ0TRLMz70BP9F+TR1FfIeqB5FVQ5Y0j8o
nwev88iFEAWAhanp8j8zH1X5TdHFg6BpypZmWuZfynx+X/M4CJ+6pJqWZQDctCB8/qEWs6H8BclK
7F/0uAu0TjxXKukAamqNOLm82S+qNsib/0Z4lj60bX9xDR8XtiwUm0xoq4r5Rx1BgN1yhz7V+AIH
aUkXp4exY269Tz/Hz6yCFAfqgShVHoM4Ooj4plOTfQEUnu1shrTVDAs5g6I56J0EsDHdQR1O6qr7
clp9zffNS+k+1PL8mEMMKvPJXePRmUTFbtfUMyDrLw0KAVqwVbiPRHuoyuK5ab+lgFH0rrqozc7Q
Rf053+brLHUXlBICUYHDszYR0lWuaFVOmpQ2JP8vCyhFI3tE3uEZsXjDVjoRxSeLyLrOL6naBuJQ
3qwdZ6Rmb3MK+Qddlu8gDu7m3nxOSFGSvv2SJeO5PxINXrhzBVVDbqB61ef7Skxf0xrHVzTeBkxZ
79fHWZ9o8VNEcvLevC2l8dxqksMkzeC4IPSWaCY0tQdhiYrevFusObYRSkndYWyQN9fpiakQMi/w
qRyhGPyjMLNOwimn+DjKuuox9hYlQNGpxfh71S6GXSdAbNY9qpc6RBzph1gbI1OSxfu4HO7kQ7zH
WNrPVhx7+158ReQISiEx/EAyU66fxBX3vs+esUovB7GSlNBoCd4NBiY4jJS/aZV5bvtLJoynGlqu
hHCEAebJPpo14MjqNWopTtYqHBtT8KDLO2V8g6VLk9Eu9cn95VTf/20f/souQBz296HLsT9l0YBs
oZkqh8P6Q/OyG7pqWiWhf1kWjbzVFVftnGqDb3UboE0EQZfiXV89RV/u5Dx7nvXknFqlp/Yox5XG
LQM0AgPOrVHXQijTz0gqGnV73bPhc8J6lCPr3LRByoRkmtMu/Dg0Wn6m0uxqGclGJT/kFkG73ILE
sKKtQyGhaspbakTTsFz2lszO+FYh7ZSmbLBcv5TDctq0lJWbKO3FRLHruSNCQmiIidZj4e0cJhpB
1Oznu6Ebo3qUKWpPj+I000JVNPg9itcjM9Nn3X1JgFSWlECZ9o5G51eDVmlRapduWJCpQuYnLZtw
mSskqzRwYFC+pq39Umr9aZ+LG/IF4dhrdrnnoQXrrZKNS16ud4my3rVd92QlsVuWwjmWsvt9vksz
Wo+W/DL3iS/B2d3i6t7gCK+peivk3kfQ5Don36GguHpV3SPGR2pTO6VVuJ0Ue62EOgWTwc16OnEa
Luke/xe97D/fDpKCuJZGD1SBc//7sH0u0DWpF3146UXrudWt51wsPYMEf2u9beo/Iz30o5kxZdJ6
l62a1475dVxAQ/TNYzwHDby6WFvvcnIM1GovmWl5YpP4LWGuzGSrViuZLtHe67HwrG6Tm5XGpWXC
PNKizMarXVMlopHWc98xF37VAhWudLXW0Yak3WgsXtlNDBOi0IH1HmJMk6IGNSc8N7ZznH4tzLtW
b4K47E/QNlylz7/JvrqK52lownWdPouErl29fOrN3EUMjPsDHYe4jz5MaHiOvrU1gZJgXFEG3UTZ
nxEr68bqoJ/wONp7sCphvi3XDLGqtdUvtVhw1JuoGWuww8M1Uea7SqHtC7qhgkgr98jZlRIiyve5
tFwROwvqFpr4KFUOij12PLFPG+uWdp9Ufb5DojRsih/U7exdq21hNWzR/N7LfBUZKnHfn6ahZQaF
cO1JKlPY8WOjR62C64qF+/9sGj4K13/wXLJ0iC7gLy3joyj5awaXG3qla1k7vOhJGTb652nEXKFC
isKlM6h1qAiDryh00BctBGLtpMMQlAahnmF5Qt4Go0DtZWVdjx1Eu1zWiqjtsYezL46nVQDD18sg
7Jqw3XUfEUW/V9UwRj3LsNRQ6l/n5KFFxXRtptfBrCNZUV66OPt+HDAZY5Dgwnro8PFGZGqAPVNe
e8v6L3nsH9LYD/OoMOsJQhrkMZ0g5HdprFrKHWpE+/hSy+rLYQ8VrrzIkwsJmOQ6zv+bQf7TC6qa
hgyGRlf5o5X+S948Cz0yqgvxgtqMJ0jIvkGIrIwtyKvz2GkvsbGct1m79JDOVnzCWrxaS+/rk3aT
5hjJSIQy//NG+ECN/7oRUNw4vrkpWZImqsofeVqKBnZHWeblZUGnbs+7SLDguWB80PlhvJcOxpMC
a0tMVapBb6hhjqrLUD8towZ5F51PjuLOrY7Caw+cLkdkzhSsc42sF6JKSfIDK4CsmHFpIOuudX2f
w9nusOAMRo8aa7oy5/LeHEociellWv+KHtp57jSAefKLmvd4ZkcfIUDX2/RaTfmt0qxTqlVOXyqX
vtMR3EgQCesCNPdcc5uuYqkBZaL+ZL4NRCayvt4NOZckHCyLyWt2yYO2z3jIZOttq65yewVUywiD
TxKvtTsos0mFEAAvsoUSbyMLz4OoX1YlPbcl9PX//ACOPfb79ddl1VSQTBElCTndP3SYWilGfiRl
/XVBCeljBkr59xEAfymN+bdk0/+1lFRDtgjdcGH/PtF5ziraOnd9hjrOW/m79OYfb/57eiMbvymq
RLPI1EyTdgyB1N/TG1n9TZSRgVGOR/Q32Zq/pzeCSS8I42lpsmyIGiPpaDT9vbMjWL/BNGKUFgeK
pEjWJeOvtHYk+ffbxNTJbQxVVjVaSDAaJeWI9H6xHCsnXx3brjwnY7WcrHrSglwXnNrIhMdaI4Yt
t/mVwSocxE6E/1xlK+LdVSTNNiJX3f2ev8HAcRDyzu6WVIAgtbQ/0bVdHPQr66Nji+rZdFKIjtbJ
8o0ir84C2DsnjWWOII7cWBKAMBRnGuDeKApKTjGP4LuWx31ukTSL829L+hkqkEVts/VFDfzZZMx0
JSCyU6JKZE9o6pM+Rf2SpVHbTKmXxSr9CYtmTCxStIYh8AKCrZvzLFBkivISPaNy190N43Qakj52
RLGnyEPro5nX/ToI0tOIPm0mluWjMNG4mdKNmenMhkKtIba7dBH8ZRJVe5wyOg+beY8uAFX2rqNc
nmefpmx/B7dmBqOF+KQKgGBN1vrErMzNLVgZOj2o+Inza1sWbwIrGc0ohI0lwhFV6k9qvsIl30bP
HKU3cxM6rw7GAtA0JShRjh+0Tb1LYrG5inKd+SyXs87z5EpzSgwqlpGJ0JstI9OC8GZxxlCHA6k3
Dd8mcTvUCImLxS5g/oEYtaZxLiahs6el6K5QFV7ov3f+KoG2FLXXjoDJG8342dCM1cvnL7+cmz9J
JYw/24CcNxJs9BoVTVL/kGM35DL7bKJHKiB+608Al8J2hqeQ7T2ch3LeT9veoDrJdJGYXAlsTfdJ
GGfsWWa97Om2hHKf3YqOMo7YA0McVNQspT1JkL1Jvkvj8lxPi+JsSS+ihRbDDNix56b4ME/1e9ai
ctvmZuENFCLQCqmowSMUjARo+irAGNNdFIWl500at0iu0qAcTYHM1bMkQXzaSjphhNZsd/FBFPQX
aHBygLpu66Z526K5XslBTn3ARk7Ym0pT+ZzWhuxaYJ0NPc09U24odzKCzKn0Dk2lXQeuP+ZpWK9x
FbA393BLqWsS/C6uIXzV2KiHSDv1fkqh1lSigSBPxcPed7YljHVYElgLiLFHtc531mPldRIM7dzF
SCOPbZseGQwUtw6RHo0Uq9RD1CMEx0waMbRyE6ytJNwrIrWAQ1UHcaYc5RlKzDsTW02J7H0Zmdc0
MlkbtKRY+vpGEiyu2fe1bqB56Hp9l6zJZRh6FRCrPB8CFBDEBalAjUn7hHDS4y6u8sNuMQwNMxJW
ed2eC01HH0WDA6KsJFA7RZ/npMwyBxUfiqApINNimSlfN+/7EMswHtTlTpjpmkr64BtSt90r5dxH
kwqHY1h/rn1K92rozmVe7ucEzVAEbpPBR91evKTHfxCI/tnIe+GTsF3baRguxryJj5OePeUfUliK
BGOmNlb0VlOlR8MRQQhrlZH93bcs6kvta6xkV6mfgIbq+5PYs3uKtpZPey+EpgWYWlerJlqFD9S7
rIZzmS9OQjuPy8ffin2312kpP8sL3e0dJf8llYSHPl0Fl7JIXyWIOOvHjoVj6Ex5RWLv90BUt03+
NFqG4s2dSGIDdph3nxKdvQdX84J0KdrLDPg+lLp8BCvyZ6XVC7DosFOTDizpVN2WQtUCgHKo8Q9r
8yD2QuxSmbnTk970Zklu/baxNk+x0N9PVj311JxmXb52zmJYeagOZuwzx/uC5K9yt+ydt+eyDNUk
ftlG5FkhZRygS/gviSwx1nDHFAGErNxUqPaoOEqxPSLpTJVYL4lKGz/JUL4SrK5+qmaqKHkdZwgW
0fdD6HR14xE8s2RU1adsyfxO60wPCnALPCgFi7SJwkkyza+AKkavHhCt2Yal8/RjLjuiXSraRo07
9sYcyIWiXqyW+V3lpF3QKkBSJOHgm1uGwEqs+9TbMuYyjgx96C3zsmjqqe9UDbypPF4kTqoj6kZO
/SaP/alH1lefGsrR8Moe2VOKXwpday9DIgZJQpBvxtrTFJtfkbVAeBv1YWQmdXRVVoRgVL0K87Zj
UNLxHyvdfQa26NBYaKYcBakOXcgzrLaX2qBrqsUSwstl741V2sBnYzq42LkC1XDGR/YP8Hl8BUXd
iOX+3hXDihSvaIRz0dLINTEwpZBQLJtQkdcmeHdFDtclUwYVnAaNl7hIQlPFjM4avXkU9aFhDXkR
pNUYmlJxUet8C8Z0fYdpcVP3dSGdU/2+GSW3b4Gy1vu43GkSVfbq8GhoC8HEmy2vNEXad3Iy+7nU
nsqCGZqo/3YA/k3TY4U5xtb01lrztdjpX6wLq2CKwnKTtUejNk27U19R9y+vcVpWPjD3b0OmGxDb
6otUzxPxgfK2oaR2Ux7NqS4usdAhrAqQYB6YqQlhwyNNLaI6f27z165D8S62Ru3B2AUaxBvVnWFH
+Qu6yRPmZjubSEvrDY0nY6jQm1aGKBO7h9FalLNZQznDOff78Fqq6j2zBHZ3l4bSm2HbdWm6vZQQ
CtKBlqk4pwyhEIhDUKB7trJCZGLDVjvoFKNEpCKmNvT5NTaUrwCu7iC4rTBals+i/KkrtECXdtER
0kp2mDUUrbI8ezlDSpBfEJBUy5nruKe4CPRR2RmlYktzrdvbpg2BkoKFSITkOqNoNXEATU2FeBbv
/TlltgeucYYjLpfurO3UOmXrqZATmvgJ08PTQvKw2PEpF7+MkGIdQSuY2JVV1blDkdbJGnL2ToHX
NjJjRrf6HMbNRq9n0imHNcpsq7v0YyLndQbRUNxp2CcfaXYKLk1a2Uu/zU6vmIiKDZ/bZrwUDWgV
cm9nbgQ8xET4aPT2pCTFVViMxyWDTD6lRoXoMnNArDy+m0qfgZNoeWmG0xYUtIRhChZVpAvKM3YF
FB2RYqpUL8kQKErqCTyNMbM/j3m2TS87PLsvBDAQGghnuY/FVWf5FYe4nyCjFbZsEEoKVZXZiiTL
mLgvjE7VT6OuPKeyJni9UZ0oR1PnVfvPurmAxiw6n7Ik3fcpD+IUQSkmdRTOrmRo31PrWVv03TF0
kdEKL1vBRAhGOjSOOTZ3IKDLa1uD389rRpAImeTNNYABJb7VwxIqtUyHLC18uWsugyl00aHXbsuZ
vJ+sOVFRT4LmhOz8dCatFtxeIs4r4pFZLuWgw2QDND8kKHet4pidJ/WYKzBVK84C7AiVTCbbpRPV
xWmdAnE1UUWXshwU0hYHa6dCPZWQ6mKmiUBJtZsvlHrghU4y/FbIP3JPNVlS0gQRqxUqKRBQeSHC
7ZXbgjVAACJWr4NB9KIdJkmfwbromfXYSDmUPfne6uTC08ZBxmSpT62G2BJzVmqiTbdJiXuk2NfT
9K6rtmu7yS9xiebAVDui8rO2GB0xSV4m6U+Ma7lqQyU6w2ZQgdMKZ1NR8E0FPWQAh2braC6jC515
CPlLzjCN585KtpOawX6s5dxuUaT2cUAXhsTtTlHp5z2erus8mXcabfFOku7FWvjBqJqrnmOzFF0/
MTphIi+karDIEpAAyk1RAUmkTYn09kR+gjWy2wOTlAScSCgzmsDOyvhHjZJwUE3gJWKpvkBJGvWu
sJP0QcjeFAZ1eXNq/JAWORwRrpOKHUqTCDNuGD6jlhaJFTCTycSD5qheJcmElHpnK4uOhiBCdC69
MejN1UG0rNdTYs7rSd6sU7EKCnYAYF5bZNZF1SIGJMkRKBla6vtwoTyR+GvVPqb7dqoGr2KyGhIW
MlFzultkTWu/XdQVJipKozUjHilAAgeYUZk0QZ1dlFrY3SF/MeSNpKfK6G8niU9WdlMlOmWoxxut
X25tDSOIOUyJPuRnhPuZT3uJ8ro7raP1RNL5IslbTr9bOOAzqIu7GJLDpW4n4BjQljdsiCHRoRYJ
uvPkQ7q59wBbIyexyFmgttZJGVZkKTsFWUG/SzIWvRkg3s2sQtMVMcHqSAsEvfelrH0BzS6/q4Tv
lZZc2G9ZJ2FFBz2qe/lTLDMDDvjv3MeZV7TVm5ApHoNngAUBzdumjlGGmvG1SBKnkjvV0Rfh+7Km
EcNz3tHdGFB22X+KuXK2JldNkEvr0ppyk8TESibMLAX/YBoWFlid/guW5BCx+qXYQxYPQJRCgXKA
UlXx/2pU7qLWl73WASXO86fcDA3IFswNR9amRfyun74WMxy7rcOUDclTSlSYqKK/zuXo1EcQAK5n
k0BDVltl0mFXQCRlKbnwSnqUtLiTj6zvLxWO/l8gwb+rLf0v0km28DHywWz796Wlp5918Ua+jabr
2PxaWfrne/9RWUL3mMNN8cigR02B9V+VJeW3jxow05k1akcHLvgfgGHtN2rT4gEk5l90ZJH/WViS
td9QkLFMUQbg+5chw3Spf7cj/yZ5Rn3qQxnil3qSti+qkc25cs2j7NydhhukuJC+MqR327zKp+Ov
6s28cbDB1/hMkQ63k/SE3KN0Fz9kt9mPvfq6vW5h7IH39PK7JchOstO7wym/FG9Mw2ps5lpB+wWe
GgCPAym3+qSCPmA4V3Z1Tz/NUeHNIcBYfgZaF7Ru8RifZDBd6zkFddeFHWg61QE/eUbxIxLCzdld
+GVhH23e6IuBegK5HOTu5gl+E+qn9ik5Ka7kFrchoAI2XcGfRiRKPoXqW3KbG1vyFXcMVVe4HnzN
zDYvxdUIu5t8IrMKutt2RcU1YmbJCdxQNIetXwFaLn0CgJApM6fmIb4XbuUTA5tuzbUKu9MYwu92
JL4nHUhPuGqB4aDEA8WeSTbX9K6EAAgnEGmJl/ielNhev1UnxK28AjCu6in+YP+MvMGN/WcUXB0p
0F1wll78ztA7XtGG+sdtqJ4U8gluFyguLE+7iQbfo3F9WU9ZALrJE5yBbzaBEk79xSdz85SgPxMG
BH2of+nPcBt9ig2uciouhrf4RlBEUrDc1+HMu5bH6iH198B6IJ0cIuLkB2oZDsO4TsQTRYD4qFMH
mzs7Geie/AS28kRC8y6dintEVr9bX8ew4T4oI9rTs5M4gNdsA8CYdhrAKel3dOz92J7Bt7Yhg/zc
NJwuxkN8t102F31oMFKKQ3jo6nf5o3ipfuyfOpkqH6MuiLIRKnb6G9AnT7spN+s6RMVT+3KgrtZ3
0R8dRDvdig/J7tMzOWSYB1qUewx/8Qo/v6pXzQWlDdt6AiBrZ0/GPbghrmY5FBoBQ+3FfX3KXIhZ
QeaKQEHbk3xeXqF9uPCVuVmS2e8ZP28As9TH6qxEE4UYjLFj3tRHwpCA0Rpe5pdexzkR+d2P6Yzf
vEejlrgOJvUDwhBBxqymkxoIfnZXPOXX/CKfyot+bc7mY341OAH9JY/SU31Sz8P5F/P0JxU8hNb/
/KiLhwn45agvzSQ3etNJ1w3oPjzvFdB961KhCifbsFvuoXff3wFY+QansozaiEFZHhIPDrjFZ4ib
NoHHW3q/OOUHGO3A/iMs7RT2p8zNfIBiDomQx0SbLCTZjDhhoOgl5Lfs/HvmIUPsFA7jshwJVKLh
k8rzvBV2+XhWE6B1By5vdUY7c5CdCJgN96CdUXrwUCoMGEIXZD+rDvXUkzY4w8/9W/Uyh+MZlPQL
IHGG/QbbXRvSlHSKxpnPj4JjOMIn1e353RjGX1Jfj8ozMaATu82L+SW5ypF0Yx6VyV666ndsSODf
8vP+SD7rDf58MphCFybRfEou5Xm/xf7gq3daAJrd5NXMXnEAp1/XQHMktvd6nAd/dijK8fv3yS6d
ty+l/b3GKhyMAGBz7uCJp9FV7B/vOe9fXM4kr40dE1DxZlcun+QNkXZaLjmwvxzDat46IHKrq/kz
khsAbBdv4sWZX6v2FlrsR+GcvLLj3NZ5AwcZIbUO1vC4uR/Y8Isa8FCuCI9fdn92Jw9hDm86W/cA
Nvlbcdt9Zvp45qNq2GWAFhxbTw6YLgTSD6VGsLsomtt1JNxtp+O65XX7llB4stH3Tbhk7jV+6nEE
oi5sPGqIoeitbgHIUHb7G6moS9PuwKICPZXOjC8DMZj5hb/Yi937WzDhagaIJqBm7fcEjwDOxINT
4daRBqoaXQwrynkVc0geuxAd4mfjSwLuUbSzzwcSFoZLJOCBBLZxzldDusKNH0GVgLulshtS03XT
U/uSgDn8z8eIMO33rZh/ukzxD1TdxcgKukSmeKVudUVqFnbMEAj26HZhRTufZ9K7u9+DsOQbsJST
Y1xSngQABxZn4beC+4TMgT95Gj9mrMYnxIgBx1b2D3DAzmQ3durEwcxKGi5YydMWTmem77kjaN7j
yFLTdVf3qxnowezjmm1Ed33Ka3jFwet9aD7HtjmcJP8AtJU7xLnOvFsPKExG5inGUPU+ODTMFaOD
bPHrdKIPwQcOoc4eE2GqrH7HTylGs/MG/kxeT/kUJDGij87xK3bQ27GfhxCOH39HkSEqHlU+qEOO
yGJLyFwmjwhP+bLHh3eeFOVsFug+H18E6CjEHw1jwFwB4Mo7uxJEd6Bewac6ht19mvh2B3JZ58uw
tW4sGk5c8bFefHPOht+85aCwqcu6pHlO7OmeGIz+znoiN+hl/NEPwP6Jz2O52VPCffkSe6bXcUvb
O4/FaQHvb99QuUue4sROX4YzXQ1XDXYXiQwgzwLckIrnjNQNtnP1ax6nxTa1fLTzJHg4MkQa6v7E
Kmx0V/RmQNQHK4mp7tz939YMrRMeZuIn+A5QcjhG1KE5CAf8VmMrGxFoK//Yyo3HvAgOe8NFar5D
hWzeRQKkHLtxdHydI1Qa/em8wZfgTVzoAHTvvAK6CFsPNBOLV0f7Z/MKkIrlGLhrk2d/8IlgFF3S
aDh1x0Z19UC4O5604W4hwxPZsKaX+H1Qer3zhHgf32Fjw9XOOxO3bYvbTbEKBWf2WAvNBuPt/40M
trojN1/wPxE/wMwvHyb3znPmdkL5PAZ6qIcjXvmAEVuhcMYGnYX7JWQaMfv4uJZKlHecEYAvcBiO
jSnhKhZulLwz6HVHiJCL5bqyR/3vY0vUF2xTWB47GesissVSjEfs9cHIEhN3OECencHbP++f0wie
G2XWAHMVDkC7cXV5YLC/1QBCRcnOE/HK3TfIpVHvg+PhN2mwQAmZPnZqdjMD+TT7Qtj7IVj0sxUN
YRocx2HkJUh2QejZcQcImrkpoS4m2hHCNBq/q5hh63LYqjKYWFIYJB9fFfFwt2ZFwfRzCYNdJfOE
N8gjnEVPfDBflgf1hk3jWUMaulbusd7twZdzipDwF8z0ZhfuwhNRcCbESH7PfdRgrFkPJ+M1G9+/
wSKYwcJzWW4S7z4MP4PTCFcnTkKMLVK4K6YbsRdwKwTV5lX7rnN8xYctAJOB3d3c9k0IGswaQ/E4
/s0ndgBRP9g7DM+CDTbZ0vAMubJlG77Mkyoj4leHsC2MoeO1vsX3RAMFQ2BCdGjcA8dessijz8K6
4kn5sG2MPvk43BIW6/A8x2ndHOkwQ8A4A06qoxB/Qn3jK/SXAcUh/EjKmjL20Y5dFOI9yUeWZuFt
H16PW5kvKbHFbK82E34f0x/N7Vjq7qRxoyXLgPXk31sPshCmIX+OCbHbuypgkBF0AwX71AX7edev
9V31sP1k6jmBwkhkA9MFQhuWg6MeBxIvs26wCuYzWcnBRQyKa3IqUav0IYO70Hx8NFlOyalhbO0F
ydf0DnjjdbgOPw8Sy+ZbAe0phyAIQZuX0ielCrkXH/Ih/C3RZ4PZqbsEnbPa2ZWsyC7tiSipgSqY
hQwa5lVEI25OSpHZQGSIio6w64OqBluGP/5oiz8EhwlogUVF54hbWuiQtb9dp9t6gZIBpWCEhmYF
dLXdNURuceDjZQ9tSy+OIGJYtzZUgt3rCNmhI0TtWbvFzwB9R34Qn4yXTn+h3KRfCMQ8mHuIRgUm
qQR1c8UhC7AzlgWug6c/zxiTaDzHUfPC+rJRVOgmE1lIfZbvF4GRxnb2okbMgTgrX9UfcC3us4Dl
4bX5U8Lt6F+yn+glnfX7CgZS6VeFzWCvxKP2kzwIUJL6sApwkYSZRxwqUaDzkkDwDhJjRaSY8Gt6
zfx8kDUmuGvfx7AgktICfgEbZLDviU3fmJhEERvk9CW7JMzzdCafWb1+6xHmhQxVUruQ0UFZZH3V
4Hzxts/yUyy6GvuEH5pnXkzMdzxe9M18pK81pAXZySZr2ERHHmZ9PDeLD6QB+qauZ9rIV4QMGLd4
iUOm4NnJM2NfZEa+RnuQ+lA33fwLbBn3+8pDjL8v7uKv3hsAbYxCb5u2yUnkHg3H8BhHa+vsrsFt
2bsjf9vcIwwFd2mrH1EjiEguAXixglZGzkV6ybCiQPYRXuO3mwBL9H3ArI6dszU2lfXkWf5eRTRZ
vZTxHv76vvm9F3O5I7pF+XYl/eq4QsnnyxxbkytxF7Z10BqFB9nX/c4/bmMkTs6pX/0oH8vblgSq
3+DcjrCOIAizFrOn25BE9Gp47HbMeuLnEEOAFXIt0Zd4DfypAJ/Dg2PvOm+jo+BouXnnODQHH5SW
30fQzeANgu1jc++n3Xl5z4Mjnj2W60hBmOHD7YD/w0Uzqf2Vqj0fOZ8QqLIZhYnPI4x2+H8MEPNC
bBi8/ARyhVsgKcDv8Mn4RQP7T8mdSPqI6gS4gTg1klEgx1Bh8KkFkRTfg0UnDYU9NHKzk7tzI60T
Y+SPcBB2IaEu6AO/e24w/lZUBmvQc/u7h57HwejBwq13Gl9ADSmjRsVzF7FeOKXFGz4xK4Xwuncg
kZJTzIEZQnyycaTBUX8Zg/Qww96xyqQAGGXCgssMKe19IGIUoHAenCKoV0T8gP3dkRsmkPLTSDxl
8G2OGJtOS+bLNhmICg+JVJkYof1Jqo2HOdJFgajiP8ff4DL/TRp7pLe/pLEog2XV1rTSlSCVSJN5
0zWFJfy694M4xaMjveFDasUhAeABGERWC3kFSSfn28RSdYRPzJMlPjvC3N1NwvL+iLfWiKFgVDgY
O4NX+B/uzjO3ciTL91uZDbDAoOfX663clf9CyCW999zRW8fb2PtRlTMlXal0u2aAwbxBoxuJzpSC
DEacOHHO3whqSWSmk+HcuXH2zr7Y2ecFdOxmjdADFQ7csTgtqDGRVLcbnZpReRtd93N3Va0dcuR2
ahCxRyY6hZpVvCn30aLZos/If5FWHA+NfbU11mNEhC53GCliYwRq7rq7bnJhcgjFy/JmgDZc7oND
+TYeA+J6PN/gG87oyqzEJOUIKC/NbTd5adjckKbfQ5U90fmPPMZ5TjtAT0QHfTVSMfhrKCeEYFiA
sO48UCbkmeO5Ys2KrUQ0FDNrY/wSJL7Uj2ZZRdAOFgmTR2GJIt14pAxcLFtSVMafUjmZYobDEMGs
HJPWxXgodey3dkaY4N+Mabtz2S3G7AZfoDFrnii3Awxa0jquRMo8W5QEsnEiOEuX0tJY4Hr0/joe
yacyzQlTfJGSYwSXoXm6HjaJelkabPdJSikLIgZ7FnYganlUEDA8rikQQX058OqEAQfuXXMrXdKD
IR5Ac9j4XPV1Tu1mxcG87ImX6pzNwT3LXwTkStYSSVXuR2MeiTYRGeKYY3Nb4B1wHpnq1Tlc3L18
F1zGyILJpHrBvmV7j0EE2Rd3OoV/x0ah0YlH9ayYjWuy5c8FV61tv3UXN3BDp2DgJlARiBHRZWeg
HlCMAWQ1Xm25XLNnW74jifmEDXg+pog1+c+Y4qnwkheaN6FTP0claTomhh0TV685WokloF94dCIC
aRmVHJK6TN2NlxIgQYTUMXIRx3bOS3TmXrTw69njlBxiwgxUBPLZn3crrfq/2a1HsNY4zPQw8ixz
77yJc21jp9Be6zHfuwFadDBo5e5p7c3GRNYiNI6ppVgkF9J5S5W5etDX/kGHS01V7XJ4wdDtvP0F
I2Ohrjjj59YGgbOFd+5QPx6zB+cCgZ1Ds822Yqluhl8p9U0kCyEhK1Q5IbCvDRLDascFmjSGq/Ea
vMuSS9yiWPXnEbmGcQFL/gYMG2lpuebQnIeblCXi72I48VN7/8DhSOifyWc0fFlXc3r1a+VCeYAc
uuMUIqFVOMuAnFDkzClNAOVb25eWO2tfEMfO1/kCx4KtfR6tie9EccrnVN7Uc+Ws3Jprrt7z8YIf
LO3V+yf4b+vh/A+kOIKFBUNPGfPv2zNX6ctT+W+vb/+285+SlxS7xM89mt+/4HePRhV/WDTlbHvU
YrHlkaf4G/07/g3kRkUGok3DRaMW9LtHo5p/wKExsbHR39VexsbOb/Dv+FcY2GsgZ2RFV/mF/wz7
+2kLmZaKjhQce9juJvRLfHA+H3yKbA+ppEfppRv/Qny4kwtUEcsZdEwUB5J5WqB24XE2R8QUqhyJ
U0w+TN03pWPxeRN/fYJRkenD0es5VajaBU+A+jx0KDwB0Y9MYdm0+36tQ3Sz8ku/foyNajqaGtjS
63/vGv7Uh7zzQz97e/Wf/j8g88KaBaxms+r+fqlvn4Au++HH9f3Xj/25wE3rDxOhBl1GqYGCpqHQ
avxzgfM3YMplDfw6uFBdG2XZ/32BKyxwQzVtWL+K/e7K+h8LfNwvBrxdWIUyCxMH1n+gWySU7zsT
4tihyDEDs01LAC1uhCm5MXA3lUAZeU30HDbREq3LZQOGIG9AePvm2se5pDbijYiktWd5SGA0lbdx
4aGuzEihmmKF+JnqIlkOEeZrbaxsO/zQp/xhrpbJvaHWh8KzdqYolmEuXXdKEe8FRudTM8RlMYFu
23KT1/qpal0puvfaIY8LJrLm/ysxcU5e8lhdu/hgzzovSHdM3Jkhyl0VFMEktopRZzWguOTlC1c1
EaSWkLm2FXkWuEYwk9k3wu6tKYrXODKPvFa3fJOK7MqO2qVTcWHLQhAlmb9t2wp+FBlojyS492ra
0FsTmdKabB5GN48quHe8X3WJ/kpi3beejpZP59/54jxXdWQJ6uYJP1IuP+lNoSmvetB2UyiBl0Ie
5j2yCnZaBtdhbCn7Qgf51mEFDe56xBxEZHYJLTKrrx6F39BXqFIx75X2NoasOcAU2hiGnt2bfU/T
Jg6aZRUXxSOA/WmjdGDmq6IgxwXbgaOqbsAXdA2NNo2lzAOn8JaKmWtk20NpXQytyM9qI+cfivI6
DluYz4EGx7TNtzVin2+942c3saT4NwCsgxWWz7sIjvCsaut0+c8DzL/GkPkeDvE/8JD8HQN+FAK4
eJIiX3rx/Cd8XupvIgg//TuC2H+MpkhQ7CEMjkR3joDfEcT+gyBlwXDhf4+OSEj+0MuQRFOPlc9U
5Q9OTWAwpuCUBG7xzyKI/ncR5Ki3aSt9FmQQuVcijLA88PH/TA3g3aHt2wcziC0MbIzC3Zuy6QYY
wGKvaA/YBgS4kl2aTZFuCrlzb3Ut1TfuEN0HbfnY1Tmu9q1JnTqJr42iQZK6iZfRyKHWAblPFCfL
poOFRb3iVcnG8yLzylM7ibYDSJyD1iRuBcJQJBvotlo6a3pID8Ar3wpncGaKUV7nSfTouEhDWwN4
n9LJnAUQYMrgMSLaAVSPaSMQfQl1k2joBnughuVMlGWwh0mW7hPH61dp5qBnItuUBsJWfus9n3YM
VPkX3U+cQ2O1ySUIVZ1OQ28Yjy6nwsYNB3Oe5SOvQLJeRS2FaKvFMdpqCfYYqMJJXJda5Ac0Kw7P
UskstlmfJC+x7PTwcKK7YjDcaztWKbXZaboqMMbDvNPqdpItxCpxffUyT3t1zh1tWETQ7Ta4QJsz
YfaUrmzI9rPQcfEDYjVNDTOx8XywBrTpqhwaTIJugAHQ/AweIVwhv/Au1TZD6kuVOjCYLKJo4lly
jvBJ0W5wLk436Foac90u1aWGu12AsE4TbzLd7i56yUgu7AiKZWbWgv5xWIGgNcJ6qRZpstcqQ1ll
rIIzA/Xdu9pvMqTdHPPKCDz7vO8iaYc+q3NjF4axLlKddhg60ZicxdH5kKXhmd3l1KExpdn5Zuyj
XwB/GzUGz9vXGeG6Chpq7AbC7rDyU3xSARTiFS4I4flA+VFUXEWHIXtrMDAGWowBSGlb/S3mnslG
VVVl7uJpu+9SGq4hvxYqsAI62encS78o03llBvR+KhX5FAUFW6cv3/TYoUumQSk3PaX9T9wi/ncG
SNL2v8+tdk9Z5X1mDv6Oq/zYn5HRkv9ABkvBz1L9M5B9jIxw/yAT/uYUig+5lfyHhTwjSRUXEcVQ
DeLZv18e5D900zSEzbXCEIoq6/8ot9LHi/Zf/NJ/71YLa4yYH3L2EjJX2OS5tFSEyKdqCWays8JN
EvprWErtqCCC5gfFyUCfaL14QFOynljSVR23u7zL1hUnuOwHL04Y59NaTR+EcLdl3D0UkgVSQ3n0
tYMKM2EZ1JdKYeaTRsS/nHi4lpT+3hva60oErFgbCL5c4ixZIcrmlj4YDtU7Sx135NxM0iLA3r2y
z2oIGYBRw2WUJfQ4sA3GSLZcdF5TwIw3kIooJomoCbvRL5sndlO4J03/GFVileGngHHJtVIa9lSF
pzY1LHllVGgQBs1VUjRXrijuvdJ46SrtoZf9txozmF5BxNtXlLsAxmENhaeurOcoJ2VTe5hbDv68
cm2eB1Y0KwEfpZl36HKeorQMGI34zcRmONfM4iqNxLXrttQN9eKtVNurrAdPZ0Yhtic+qmRdAks+
H9xFb9Pu8L0K95aEcoziIa+UN2eyAMFpxbQmfB+2tO/Rlsx8RL6lAZrHQF8YFS0lwvQ8HuKNHrXY
dhrVpTWk9GSNM1sKxdrA0UeSTe8mxKaBo+8B+6927ij0jk38i3yZ6i7Q9RmWKt6i73ugWka1cvuQ
JE6urrE9bBdoVzTUeN1UXebmAHyu9rudp1f+Ki/Dpdwgr9XbdXM+uIX+2lm5OwnUF6/LrRW3B+qh
Lt2UTpVWiKfQKmoo/2byhV2ijJIplY/UlkspugecG4xzkzpKvtJCCJA4gBq/PFRhmqC3/1T9/kfF
j/9tYYuN/PcBa/JU/N//4yefUjl+4M9Qpct/oKzOZY6ANGZqf2FR+RsIE1Q4kGN6h6n+VedAo1aj
OGLgvouargzv4D9CFVhUNAwUTVbI4XQxRrF/cA3UCaEfItV4kUS8iZhoGoaJtal2VGUIdd8NmirN
Z3aVbO0qg93oVRvX3kXa1ZBtHIRSCkJPnXiPNv4AscKB7ut3WB9OKhUDS0wWQq3ejcvPcpIlwg54
VSE9C8zbLaI1zktrnw5kaNjPWkdx3sNInG5dUj63aY4sbTWFpTuGp2lR0thGjqBgy6RqeYgNgayn
xBLOYIAl94L8pKHcEuqINso1/3bA3MtZ10IsuqRfm3G99kJa9B5En7CAVY2OYwUtl3Q01qoTui7j
Z/tm4izKVMhtmfIxwE9y1UDONK6fenDTKC8SV0B5cNdkB+dDRyegyWHhKTNfN88sQz/XZBdSp4f3
8EsIXzRzja2DdCU0BLIzKCU5Hl/wHnuuWoEBIAMNKLsEUINlTKBfewXd7Z4rs70dbQMiFIW9YG8A
gGr62WCpF3qdvMjBKd84FuBP73iMV5bbMIoblXfMhgtONaY+PFHlogby4whHy2+oWz1UW0aIgHMa
F4Z1g4r6iTHEqUHYTB9P5VyBiqoUJYOsR0XjOVACOhf0dmmBiOkInAP4dqIIr1Bv/PpqKIgBGmdv
2ZQQP4+qxDJkFsnNZ2VnYhxSqlihgfCM+OiNilmMwYkb7uLR7T0pAFymwLhSZLrQ+61j+vl1cXAh
tKodraoU9kEHfUl/8Go2mGlPB5ys7PGSZCVEdAC1VrdmxLkjASQ0nuyRJZ712q8hlF6Q21qXSryT
3WSRdPdQnZakQdMWbmSQhCu3vW1N9AtxYnJsd+PlXKlKbdtaPeJAMk4rxrVRRlujopmVKDwgDdsK
FomHwJDirzovQ++s2XcmZOVi1xr3WqrMEpEvBiQ5zVSeiDjdIV90FkioDvc0olpxpjkwaUw8e+T+
GcbT3C35IskwFSn+SDVd7RrPhKaq+GEuZ/Z5lj6mJaRnU70kJSRnoI/em0/oNmWoDXBdWxhI5OJq
tCk69EHFyOiTVkmSLZPG2jT8Zsu8ghczSToAuBqUmr646AY+iPrYoyXsU0KtkN7pjTRDOhnfuqDe
+7I6D6v8nNvVBJbhDomoNd52iwort8hO1tA7D9wkQphlMArmXtYuEg/TOcfF4/rBEzcmDdPa9RaJ
hUlg29uL2ooWA5zRYOCmglaP8LVpWsnoRxhb3RDbrrau2+gmLSyOdPAekrwO5W6vdRcGUkWNEmMN
1uLd0mVilLDDVioFFBZbiwGht9KaD86z7L0lBuhffXzlBzy13jxHTCw/vXaqFryLDfaqj9WQNzKX
qRk8esKd5wNyX0Y3S51tlsWHUtzxsyXERfwape6h7p4brX/KM2NL7NkGuveo59jNaHmAUDEtR02s
pcjaVnr1kEUNXTYlmIetireVFy9SUzn0nbQTrg/GVA5mod0ewmR4SDXrl2pU+0iSoJy22gn7ka87
EI1YBON1xAoNU7fGuPAhGw+cuMltJSd8YTFU5yQ9XbNu5L2mnjoNxrz+r3x/PEXHkVBDpO8go9U4
1vI/jCTpxeBbaZ3PhtyaMpV1j8rXBKL/3JS8+Yfc4uLP3/pRYO5rUP481vj3H8ZKK6wRUkqZUMaR
Cy9/efnu5wG+n7a/XuZo2jwsisuoYwD2KCFp7tYPqoYuln//8zhfT1BehJuYLCwFLsx7eenDiwyD
ORS63xIgYzxo/NuBSwhFFULAYRjcmdspJw6CIxTD7880OgJgF6Db2ntJ/MOIVSi3uVd144KYyGfB
zr2yQc4li+6u3PvaJDiXaDpKS/e+2ifzcvfOY1j+/NLfPwP2iKObgYpCzdGJp+Za4XLs5ajtiYT0
oJyGg30uELxIAfN3qLn5mXnXOSAVFVSn27fGuVMITDEN6AYXJuGrM1kB+yG6feBolHWbpda8iiDe
pOqpJtS3a+3Dwx6dnLFvtpCjeVhHpd/VkFNFJ76J+HbrfBjiaOskcZOJqGvymR+fDS46JWm+qd1h
3tbF1LXlpd5q19kAhLlRJnGiQ3eUgcsEID2quQu1vRup7VFzIr37dg+QGesUUS3bUI+eKsirISC2
5rNU6jdhfyOGYGOqD3Z7+fNy+JqasAc+jHO0mTNPQ2sA0uesaw8+J53RHXzl6ucxvp9iW6WqQQfX
onX5OWIYStAPocZXBIXOGY7eAUC27M64zu+reXiBAewKAfb4IQN6cWLocZ6OAyPES64xXFVswuTn
oduYEOyqxBIMCUEb43BxXqzG3AslIHAZYv3zeN+t14/DHeVcyKikkpEzXGNBa467FSoqP49wrO45
hvpRxtFmUYwKfu9t2w8xJMgLJe8o+wK/bjAcn6iQZsDDzMQtlmXAyH4eThn7zEcT+Gm4owXid5KU
IIeDLzwI42ymn4v7iKwVdOyILy1uQQZ6T/5y9DCo/hXk15fhDbqQfyWxR0unMXzdDn0vp4B+Nkgu
ajXq4uc3/LoDSI5J2eiPYqMijg9ppPBQHRgi9j+SC3X85JTBzLTCE/P4dWF8HmXc7x++Wlg5aCTo
jJIyiiI9Bm5xaql//VKfhzha6lbp+yUiEuNS5wzb+YB9UZKZKwBNfp6xb44QRoIiw4FGewjwxOeX
caIEBYM+5uoJTqoHaLVtDrBRVsVDdg4T8wpHkdf0ul1r22zfvDWP7epf2NlfI+SnhzhuI1Mt1wtL
I3K1IxsDxgl3jHdpeXGl7nsQtoiIw2o9kfx8e5f78O720fGZDqHdY1ZI9pP0Z5HA5oP6XqIue/uq
yJ+CgrTagRoRq0vTuc6NS83EsMJco910gtonvl1SmCLIhkaRxjgObU0YkfVyayMQtLx8DEQRaPiW
ExlAabM/Hdy+H5Fiw4gNGZExx4eSHBSDVI61mpbKb4k0R4jegV8xvJ6jEaxAWjcntYL/ecmlybeX
Qb8eVar9zrr5eQ1+/x0+PMtRXEJ6ta9Dg8+PsvxyUZ7l02uMbqfRdpSKJ306GQlPvv0YSD5sYWlo
7CjpGdFeAUS7KN/hlqhUMN/6dDQAOHWFF98ucZAgnJl0SzGN+jyiVfS6XIiABBUqGb10WA8CIrS2
LsEqJ0AB1Tkb68Tufi+qfI74bCxzPC1RB6UEeLTCae0PWewjMhOs1bFaMayMXbzWn9AePxGylDF9
+2moo/QuqxsOy37Us9mPrC/1Bb9iUKngaBfgcvkTOoFYgU4fJMCK3gb5g/LUcfrtLvrwtkdr2lHw
90XFkBP7fuQuxmf1UjpL7ka0fL2rzuTVqZf+5gD/PL9HX9VQ6BHLgpcegcoDqNx8Cc9raS7VeXzu
7U/sk2/X0If3O1q1rokQjz++H9DQ644Qme6ruwsbFLIC8BYKo3v+6+QrnprUo9OuioJYQl6JSV1k
gJgjWDXGejTTKNfRJtl7bye3yviZflpJR4dfOtROwVH+5+GHmxBkeSx04F7YWA4ly/j5xLSeGu8o
0XNFmeh+ynhYUKw7PuJoUVJsNXgd2i5bpqeC/fefEcAFuhDYvKlH79dp5aCqBp9xPNw7LsM7MSvh
DCGpC2h7l6+rZXhOTzhY/vyi341rkRZpHPc6LndH4yZ66Ce2PXDUu9ZkqN1pXkFrMO4Uymo/j8Qv
/fINTZyFaNMBoFTGq+nncCdiKplB3QGfNjxYFVGNclKTJhMknYa3MKxmtnxWuPlWsWvqZfWwqxUd
sZxurtjmGgkzqvaI9cpSeoZEZthmODAjIIxMubDbVZvGECcy79HsvUnsqdR7aqmfmF1+H1OebAMM
8IJmosf2vIvvI8unKCpNG+uVU2Za+wqlRu9RJGk5dfJ57KNg1keqM5cdZ4FCOty0CqW6KPEuPD9Z
OFq+N6zyKbKCteVvvSGCrZzcEhcmRnSFDjw154vEh2ZXPDtgwpT6TTKaTZ9ympr+axihjWpSneN8
nyOg+SCk/lyR1EvDu/IyiNUNgqOUaBFJu5bV8jaQbprsMtSDjVy/dghUpaa4circy6Xi0cUBQ3ef
kPhaVmJYuKF32YX4d9ndpV3fB52Y9pmPmZWGHv75IC6yng0bwgxFeCxDybNu0UEv6Vr28IgSxBdS
e2kZZwp4mtqC564ES1WHwWSVM1n9ZRewDLq97UQzpMAnWipwv4Wnk+HQDj+8eTBC88JNQKgnYoFt
9IIZXQS5MUlSaq8FVvO0XcmxvLmEEH9JKoV2KgiblorxjSbS5UCdJi2vwxFl5ye3daPOwY1NM2Pe
5Qd01yZFAS/cea3ERdw2E9k9t1WM2cRlGmcILolwWuRiI6Eg6ekQAORXJ4dUEwdAd/C1wMlATWbA
WWd9ymfBw1CP0RNlsecBJ1TQLBT61kk2VzLpLI31eetiWiTgQCCPq0fdvK0gSONv4RothkJQ7jvI
3l20qzr47PTLw56rdvhiezdDIJ8X9mOi5zvX9l4EcqJxpZ2HUbjoJWUVDfW2A+eC+XPdJAuvhO9b
FNOAEGC7HnZb8rqXLk0WT+cfGjpfslFutZYbWpDNLNr4qKhuzdrZFekqUoNFEF1lwvMncu+8ynaw
lNLhxpK9lWKBje8R9kIaMW2UA4qQS99StlkyuntfK965iGRsuf1ZDHtEQWBV77NtEqUIpcbb1gP/
3uqzBj3YCZUEaKkWsu1Vug1wcJN0ZI30x7gplwXfS8anFl+YuQhKJPeW1YAzXEQOGenTXI6Xoi+n
hZVN22DYybT0wjLahdlTLPWLtlcPeaFthRLdZZAqhJ1GWyfT4kXrOPE+G/ApWQd+++bqKtZY95Ec
zxFTe07l/Mxx0Q2OymvfvG2Hu8BlMZiLFKqaj7JrEXqTznuslBvVuFYc4EuEGRBLd2jXU6mI4QEj
pAqSC3lb7cbkhxM6gBiH4zuX7MokvVYS7bHN07uO9eJrd0Ea4kqFQ4IRza2wQ/1L4uh1nIfcf+6w
qwtiWP3Ngxq4mBdgT6/TXAHIkI21VLkOX/MqPWCpsgx7nwXUHEaomeGcu8LdpfKL3JXnIXCEXEr3
bcZqQLULqbVnXzde0XJeINea+tgp+PsykdZtnW/dulyECqXn2sjWDQtTqS4s1djbdX3mgkwKYuic
Q32h6W+OBzMMZIaD8EZTBtMgTG/62L/2nctG+WWg+9Nu6/7KiL0Ls0VmpZUnVoWAg9ovGriNmesu
cRKXjLcWfXbJhBOcwOBuYUhKknuwLXeu0hJoZVR2SDsCBZ4a/SMsQ+61dpiolrTGi0Oe2qaLhCt8
9ngL2BwrZXdiZo9mjeGgjNYganBavMGKDu1AaxLK2WtUQXkMzzwDG7+Oa5dvr9XgEZTaXE7glirI
R1ZQrfvdgCin5uAv1eAFzt1xUmf5WQiuxApwSqRvEpQQcoO97d3R95i5KNP6UOuyg4qnnf8oYSKq
S8XUtHZjyTPpJm36OFj+zgivZHGwY1a4SiXG1qZucqmyCBzzV1Wmyz7oNpLq4ZjxNpjJNKsQ1yke
rbDBN4O1nCD731YA4NA7lBGUG2z3EHrqdealYmHWIHLh2+lvmBPQpr5Bg3vXxtAcw2g69MEkiotZ
6D+DmN301lMLVNe1YljLlJVDeM3dvLb9x3TknvYoTbTlxKYPKevJfaNEZ6brb00n2okMbpRdshVQ
Bmn1B8UsZzalwKw6WOzjyr2JxFVawloMWjEvMNAshYYwMQIezUtrmNBwUy9FkrgC3SNiSMFGj8yB
1RqT1MAipqy6SVSZt5KPMYc2BG9Oa2UI8tOogMvAq2zUkAZVLmKuz2V8F0iPbpZPXJB6PycZ31wb
kc8c82+ybPokx40SVcqHMCojBKuQRijiXYhahnxRwkALk6m2kFcsB1AEp6oGYzr4OT39POxRzu/2
onE1JxyHhevP9/+FusWq2/pLC8HT9ztkiueZDtftP1UD/fTOR1cAlYxEl1MGH2UEjA2IhlmIbtN7
oeAqPZxKGcdf99O7HiX//NMqwbQHEYcasL4egrOyJ64UnLinott4YqCjfNEraVomLgNFzovpjJ1a
ZdogMBmAgJKG2y45xw7Yh75ZveXFnYQ6PHter8PZYMwlbeqUTx5BiNwjLsxJQNEi+qX3t668j1Jv
luJD5Yg73bhN6tum+VXopI9woJVqERSrsLq1zUenkrZotc+tDA3k81Zr5ll1GWWXdb/vg4SOn4sg
MacmdAQOBxiZTYGWSzMqY7o7zQytaew2Z0E/HzCrbw187Jts7obOrAzvEs5r65nMwSfRC5LiWZVL
JLopvji5hhKi8eyn/dJIDvh2QdpFHtAJtF3TFRN1SNYc9behtkoqcLPJzGVHStJSMp8DRIaMbVFU
BP50qujxTeciQN1d2PFZbCK5EAcrRd1YLQUVXDYVd9Ii1sZpl82Eh75sheASoFvgybOqcx5gXsST
PMMvQEqes/LZV53HrJz6In+wOmXh5Hd+vY67u7BdGoNNhu2ju6reGuZtYG17cVVQMxxeEw2Wa/9o
pcNGyhWV47KDXT8VWr5L0lqe+f7ahw01EyH+h+mgIFoatRXyO24xSTP+QZ/vrAYNfJiQiGRjiWyZ
7aLwwnmtS8hDxHOqlTMLmY7BmnbmmAQlwV4k0ky2nXnZbAfVuVLTFd4FzwVuuh3ZU54jb4qHcUF2
VN+aOlXOuMGRXaabPqkxu6n0ZqJCNWkdriuYrFlPNh+OewEtUcROxU4u1uBKpoU/zFQngzZBJ71a
lSqaSAAx0dOcQGym/z0aaGPxSvpXu/du2p0pAJlBec8UFPcHJbpKAmOt8CGxGAvaNSBH1e7RshUl
jMQs20GRhuhZPTvZpneeRUkT5+eYqXx3LwPNL4P3tzC+eP/7D4Wvzu9ykecJGkcdafoE6bqr1kKN
BBkfhCV8iL4wx5GyGyXTcKcTEHdXI5X/58cQpx5jDAcfHkMCGm0GLsddsKbUe4no3rRdaIv6gMDM
qbHGCvaXGAaZT6PArY70wM9jeciolp1TFLNk19M2Si89V914OJkqYDzQe2syZKweAswrpVW5LRGe
OFWY+vbEgIY1aj6aGpqPn59A5eqmirxkrVv9dSMfZCsnOUVMQMFNLt32dXXinb8N21R1aYQIoUJh
/Dygq4vSpxdazFqblMtPW/RX7Zu0bk+Y+X4zjooIMka+lDFsQx4rKx8+Y6CVdtcVdTGz82vE2zF7
W5puf2LNfnc2ULSAQMmFAjLKcXHcAjbMtallze5lKotUFfHjbhfSsvsXSsPffCumTYzSnMCs+NPn
V2rMvEhsbgyzJvDOYQOceS4m8Bk3nRoNxJFNppzKY8ZZOlqgn4Y82gxmX2aygq4yCYWAG+3OzXRj
IIKC2MBSnxbLfLiKlacTO/DUoEefrmiczJB8BlVgRRQDUgqSs3cLPN7jN+E0K8nfgCee6726UZ1g
nmVUTZrb/+JDHKVSTktaWftMdouqqFZYKEZRoZ71i0F36PqEiNnpsxNjfq2CQRSm+AauAW+fP0UW
P6zZUmrqWAOIiHcfEvDmY1nHU8vaetZNbxuzNv5V4GfmIaoIhUNDJCzy0ymYrel4eTE0/9TjfBMJ
eRy2jjWCZk39aL3pcovZQMzj4CW8YRLm3TZZpWsuX6cj4biQviw0y8agEGyuDlTg89oOsdgTXTCe
ufvwLF65G9D2S/fCRfkLmZLpiYkeP94Po5lHrGdNERZ5slyg0VXsCnpaCN4MtLVG43q8LEfBPTB9
Pw/6ZUxr5MES+DBYsmTjGJ2QBkPY9CF1FSVyJ8J5boRy6oONmejRayloP+vY5cLrplf3eRJtUXq6
Z1lUbzfZrtpx918ni+jgjCo+HVqAo6P8ebktFj+/2bfNexuuHTLEsqURbz+Pm5XuoLaqM1aN0ftc
F9Th0eU1Jup2NMYG3ncLPXXUnnFeMJ/enuoDfHuKfhh+nPkP2yZ1JCNsNJuK16LZlUg4iWW5VlYn
O1bfHCljmCc90YDBEoE/j2MW0lAkEqd1OUfCDREWUxnohr5Y5+iVT4p9sLTcAI/rn2f3uzOGexUF
eUNlYX5BDgyKb+WlRF7UplBADoXxqwwR2o0veNZpU9wX0q/KOOT+VZ8ffh76y5Ll/vpx5KMrlqF5
jV3inTDLS+q9D4Z1+fPvF19OtPc9QWgZ7dFI+o6uVmA0ZUwh6HV6FAHsF5TpDzXlDy0RS4EGvyYB
vy1QJsWuQldfrZh7flesk77dmIp/HmjoQwpjEZfy3c8P9mVFjc8FnQGUowUL4d2a+cOKMrMIfrHE
JSgxIV/nuIj3GpUf1IpkhBmzEN19b9d3xomcZSRtfd7AR+MeTXgsnHyIs4zKibiUHWxaXwxZx8MG
I+KCageIyxFKHIsn6sA3MVrKafniGdKTWfk4HCdnWQdCVpJWg30SD/QF9nH0aEefKsvwiHMTQKZa
V57F6n1c2Ds/kFYy0v4FvrkmUjNtqq0dbf3zt/iakB+NPC6iDx8jtiVV0jUmRcUoRe5u/KS80NFo
07uLtIvmpVJM6zi/qJHNRrXivzj4+MU+DN6jZ4DJFCshsJHUjJp1lUj7YaCYp1U4DuS7WNwq6MdC
u5f0Uwo3X69En19dPzqncjxonHScdDNItnFN38070zJ0t0ayl9phOaHOdBy2dA3ZDBXxOwUYjowu
cAiQ231rqmamaqiuqjnukkii4ZtzYn6+X7HcXViI7+38z/MTtl5fehE7ONOtK5yFFpGOFmxmoeyu
TMzawEImmkVDu3AKhNuyg2hw0yJt8XVUjSSccPpkoXB/NbPqIgUd/fPjfRtfbDyqFQ4lDOGPIrYs
6kr3dVA0BmaiHYLamXUdDQfJ6a6UahWlJ2bjb77XX+MdpctxbQ4pX2ykQKMmWtpTHAunUd7Niqqe
0ouc2jhJaOEm0DFeAujqYtPuI+HuuYfWubPN1xyFfIGkaFlO8KqY+/kJvOexqTxSM5CqVMQ10KNB
0UE7ekLsalNpGLjdNvprq+LsRs2estEsEN1ck8KxQaaRWaOEKukTO8R53CFdia2bMowA18PLU1al
lS5cvh8AbXwOqamXryXGYBlsyR4xYF+isERLbEDKtA3O5HTtVYi51900wmzJrlBkd/JtUUVYD0cT
XE+nXqXNS+/QV1f6MDBXiEg4OiZ9KBlL5sXPS+LrcTrOAKRBMNmYa9rHt6jYLRRX88Gw66hG9U8l
GmOIeCPv5z8oK/1U8PombH4a7Wi+dd/CyiZktO6+R0rZ3QR3sBFIgk5JsH9F8by/Fx+QFBpAjXIU
qaK8rWuzB/RtvF9Fzbv2cbQvGDblotyRKCzzBE0v8f9IO6/e2LErbf+Vga9NgzkAM99FsXKpFErp
nHND6Cgw58xf/z1Uw26JqhHtngEMTNsNrdqbO6213vBzZjq/PIo+h1UmR5Qat50apYBuqx/uCY1i
ut43MB8A1KjPxZN4keyFXfifX8+gfDFUVSicUGaf3AhdZWS1n43IfcTBFdQbxwLNqMv//djODU1B
Ekl9l1lSp89axYFNJSWAEgLjGfZsFz8myn+cYDN9uCepJAWUgcAkfD4/i0Kv1MokRnKBdkF2jZAr
gvbls7KHtfXL28+9lb/CriYBJwuy931UEEakRbDjJbWmpbLLd5SNUYr+fva+AtnGSJB58KoF2vuF
liI4el0VhpQjU4cE7/hcDuxRAxNAEBKcxi6bV4Qb1/inBOg9JEA2FRcTWO6TRCT2qqatMplW6F4k
Y1WWwdI6+SsLyVz0Y9HoAxi0VbfhrXslzJz9ZxcLV+A/Q0+SEGyPZBI7Qot+dWHo+GMgjudF4er7
WZ0LM/7vH94jZpU7Tgrpfll0jwEq222/dmg1fB/kSx1inEYyflTGyCSZyM9BhtgxNHx3kSWkMzzc
IrixcqCSSBSTvw90fjXSCMYlHIdwcPufI5UgZSI9JbfpEY9Xtt22RuIRv6Z5uOHZicPzRgT6g/2O
MolEtcVKPIN6IIL1S/MNvYC98zLqySaXCXqvGdnbbDtu3EtfluOHmJPnvIIIR+6OMbEqGFUKa8SF
2XgxQq7RCnObcmY6zzx3Rpo15QVDEmFOT76bmFluJYkkqH72bGFWiqGZneHqq/kIApvagrb+zPc7
u+H+jDg9/VuDF4wXlBSwu+L3EKFEWuf3faZupYhuuWY+Jmq982sR6z6PPvspQYkqghedDrwsqspb
lEK+acvbXLxr/Jm3zrnXGI8+kF4wocCYvpctPuwVJGLMyPFYxpGFlYYvry0SqKzuk0XfqPveA5eR
RZgCa3ZYogdvDAvdc9eGgBqw9culQ5Rq+dovSzuxUlsAUB9o0lZPhTnspPRe+5ksFPjvWHCTccra
l9aHK2YGR4cPkFG7L3P5Z6xTkorqk1VoD6KUwwcNaOhEOsCRLKPep+CgRAKMTBkYLBD4lf5gAg4T
O4xN/WtRdXayJxwjxUd+q7sdpGdNT2/wSFtqg7HVMlSVQbu6ziFuK5skw+5B7wSlNaJ2Tm3wWrfG
kx8LMNjLZRJnuNZtE/0usKxFIZbkIBps3TeQXfcePHq9B0GbormM6WWUq7dtXNq9f0miupbV6iR6
b2bR3kEz2VXqkab4LgroiFq/ail60cFa5PHJxG5TEvNFmnunMnV3qSLaAVbYvRYfPLVmAA9SK6Fx
E9qmpP4wnfDOb8IFbMiFqklgN4ADKA0APqBfVXGNUzGyZCWWkAjdakjH6sFF14k73eivdddfIja1
bBzhKIvlyktpCqJUUdSHVG3XHhcjH2pRACaz6GPipmT6qzJ4LPzfFpCxhq4TNNSFGh0asEoWSLoU
j7+4uYjBFtN/G4xfifxAS3aRt0ieZv1aEqQLgbdK5+4SxcL7ln5SU6GsOGx9pHfVu761Vlqo2UFu
Ai9MVx3uiFaElypEeIkEN4xwdEUVu2kWeO0shrZeqPSFqvoVS8hVp6r8LeuotvUKp0RbqYVl3w23
hkd7sBVItFRARPQm5XID7mIfazl2yrzaXSXfmiAcQzB0ioGwdNLeZdL4ZbTkp6ijcU7rMe+MhaNf
55wpCWmNpGPaYmk/NG4Ds+R6q3aN0h1NyM6Kle1yCI5p2F00DlLQgrQSGqp/0U2mPnQ9VOZt1l32
PXJ7g3DnCMmjYg6rAY9CSQQD59ymnA34RS+iACv5dvTSvJSiCzcYbAGSt+hdmzlKV4ihoxfhLaQ8
33g4i1bhmyxcOoZP+rICiaRIqI1Ip8DojpH0mtOXT/LhOsiA6aSWbaHmJasHXSmPkvFTy3ZaVzzk
pbW1lG6tSddDPpIMhKs4q9Z+FSyErNyW2H5HmXMXs8DF3Nirw0260O66Sr7Eb7hFoqE1xFNbCBuj
DG7MJL6iK7GIsX3KhlvLvWfIgHzYqcO9UPhbXXgr/RtRo1le+j2EdfrxFl0Vd91Ej6H80hm/XA0d
ZPUirvHjsZwD5Bg7a4TrQWsPYbBto5ciu04aedmxi9AUyH3PtzszuAvK9qobFEBIeynHswpqYZ+u
AOoZA4mXH9+7FRYWLG1jqFZ40C4azN2HYgdmoV7HQ3fQWslbwP61K6/ZWA0WrFZ1cpLrSEXXWgHE
Zg2XonNwZeGtV+QHSduJQb2sdW8tdsE+HdyNIt5rClsuCGGrPPdIBKXOg+Qiuy8Ph5LMLtWOknIr
JMhJ184u04xTHUYHM5euurS+Tgz8wcyHIpAuw/LazZ/L4C0OHyUFFJxrbfO+3CripVG7i8a59AP/
oqvvi+GGMuU2NtX9oOcb0YNmnr0All3LcbGXhZ9dky0LBUOL8MrzTyarLbMeLfemj9obRN3WOWI9
ispofrfDjyq7KsyboLiRsOZFSjh1LmuA5G2yapR7xAV8AHhhfCdmmOkYx0F5SDxvHXi4qRj1EyAJ
5hR5erjn1vASh6iGNCeQd97Cgeffed2i8LOF0nbrwhRfMgVLSRMYHPJpmeEtPOCFcgzul93ncU2h
dkPdU1nAIEZSSOBvXFOMXIfNcOtL7g+1KC7c4U5XfiKkuBokdPt9d20FGLPg/SCaHEvIiPTRQdLu
XREqP4ZBMf4pSA8knfycaPiYBLzI9cK2+mCJrMtGiet1ik5bgO63W/5wBCNfhdJvrXzMa389WBq6
lPh2DOwklFnFfin5KL4bBkr2tU56m1gZMNsSSAbQTiO/zI1+6aPQ5LSH2MM4hQ2bghBOzGjrBdWx
EB9lzFmdHrCcf9sKT7o6POOzu+ogGhX6cjzvCk4QIb8Q85vA+KWrv8UGq5zSB4uHAa5zCAJUvbu9
Gr10FB1SEfkz4K8JNsT4zwCKGUpvwZYL1ZsGHzVAGRqXugFiTIqwuRNBAYMWtOpk5WegKBLkv3Vs
BGq4h8oFFr3acGit0u66cpH35klSx8KbtW2t+lChr65xRzX7KkAiAgO94MYxcWbB5MCSTmH7Gsp3
RhragfdkqDu9jx/quNxrLkoRfrAN0gef0721cOUwaB9Y3bGrLocBGzMXuXmhXuuisfY7iwtJPKiN
t+o7DwMKao+RAXYHb/dKujL6ZNuB5uMcAyqzDrFOdSwNAIVzJ+G2nVs/AtRtTGTkcQqp3GJbK8be
Ua+V5ikqQ5a+j/aev5Z6/DA4dSKQzVblrWvhwRVe5ABLiei3Xv0uuNUXgKwwIhvaTWdS3ZK9rWTu
Fd05qnmzFXN3nXZbOY/tWrxuwuemxDcmu8uaVx23dxZwoP4qkOh2HiPnDot79sfvXkOx3X3R4kch
fXQdICtoc3ghPfQkudXCYY/D+KIUH2T90XSVhVIDSS0xCwaPX43saK4E41QCHJfUDDHS+mdn8jei
oefAKxEbNcpr1bAWOjhGqwuwog8xuEDd3HduC7zq0uYZRvWVYDpXoZQi6l5JxkI1dBwLovyXIibD
wkuaX5JLe0fIt4YXYzrCKeO6t3Hf3KeaS1XVQRW/vu5KUYSu7my1NqJJAFi78HZt+ZSn0s3gOI/M
IiBHt4dXXkr9UnBApQryWgYiXpQryMPbSBb3YnSJjfld2SNLG1w4XWyXatEttCLfDvTaQSSXefQj
V16Y+6BCgmhIO7ut7yvX29aD9EsznjDPXWjt3tIjjosKdVV6RsUB+aN1IsHGwf83TBDpV0e5IsCn
eQCcUscoxZFfXfPZt2B58A1aUJKGcJWmJ8eglJOZa6s/KV181bflVW28OR7rV8eNC6gx8h+tGK0U
/B3KW6xI90W06jo8OJN1HW+tFOdElp4pIUWZX5RZuWlTZ4MK71IuXVtXYri2/qmuPdy0MVrsN6WC
X1ZX/oiM5oQOvhDKJ9HokZ/WOJNqsEGej0sxsBEN/TNHflRleaGp21oTF0LlvUnREUnptdlpP40m
5h0ZAv1OHCDe21q39gpibE5/meVPvcDbwloW/JeDx1NMumjba89qtl5zLfm5Lfrhry7kTkiOFUbc
XiiukQYu0EqTsRCUwPbJzs9BRFbH6A9pCC0n1nYVkFwX0LfbevsBzZPeb24EAe+U9FoDrd7pMYo2
iDLEPzUfIXd6J3QaV5IXg7TZFVpnKxVHiSsv9DBfBNJGJkesavHGE2P02H4F3GJG+QtM/6oO76QS
cFKPG+nKC59ls71O5X7X4oDeuhiaqVBPuurQCAWwdN7y+Z2QekcHsQXsme8b9gdSaRtr8FeYr6+E
wNtoEf0172funGL34IjWQhE7mwNpg1lzFD4OnXCoU5QLcAwZyrWBBo0eANKr6l2e79IqwbJKv1JB
FCwCs8DRxqz47MISiOyyFXWbfU2pfqHEELiFWyzf7VC8AKeD4MIjehWgd1Xbz0ahlRikodoshPBF
jvxFw6HdmNJiFLxrBChQWngMNBaMUWLNjKyQksaLWAMkLKerLBbvUfA8GNI+67Z6fZfqRzTptiZH
jeniHhPtBqg6BnJ1Y76DsZ7RnSz3Tao62ylQC03RMhRC8boP72Vgm1VyL8rBwVcF27PSdWtiuOYd
lRCDrwFwAi0ZPbpJAcrl+DRymPrVIU6vK/eHWN/7iOhpdQC1piPjFBCduQ77h1xHFxUqR4tqp6tT
eMaxSTw2CoXTDtRbcGHl5apCAdkTf6XCoalvcu+m51e10RVMlmVr/rKAlWZmQ2eS/9argSi+BBom
OOa9MsRr6AQ8ogA8myY+RINwYfj9oi1OWoqQjSpchXHy2lp3pa8enOLQJByZTrsWrWJTJO1Wygt7
4Inoe7/F9G5MqWJ6oE540hMcKUMcmfr7INi6MTpCargaOqr+7VYr4Ue1YOHp1C37qngQlI2lX6oh
dl0UW5oHVnlVv0DDXBlagAbgTRXRFenDba6YW5Qh7j0TcGQzvPjqFqNwlEuqa1/oUYcMjb2IopBn
BnatYYB1yEYEPCjPoshXLhJTkq+DDnQPITPhGNFAwtLuy0JdJ71j6wgHZPqFDMy769KdVCP3iCu3
XF922U0cURyJEaAd99iiJGVOk2sRIpBndo9ISNuxh8kOYNquN2y/Rjw1fgx9ntAdLoq8+Nzo0U1O
JS/5KMU+yJcu6+oewWB2pf/qj8BOQUqaZS7gmlnCNhFTO4eVI6T90gKnGVvI9aTD+ONWGp0Sx2fX
dIWOeHemuqSv9GXcNjPsJIzVjV+I7I9Keywkss5cSveKDxOo77n9cwERYMnhxcIEV176EHXFgYLG
ofOimZbau/DDtFZBk8FCG4IHyBekTmmo4oCoMLWKEhKH2KAaDBsDuIV5coNxOXsbAwenKHiJtP4u
7x6kOp37DWfKThid/+s3TPE7lSFGgxCS+kBoYQbUZaJ3R8kfFqmOJXSdXSOJxHYA9s4dGiC8x3Nq
6ULTU3PEfunNhZK2jGnChSGkojbazZTFznR9Pv2+SVVfNWITtUp+H4JYdhtnSyHrli7YYsHSUNB9
q9VjWburDhTb95HP1bw+RZ6U9+PIqqUarNxS7ZWd2Bl2ET3VyNn5wMWqjhZcBdUtVGzRgA0lhEet
3LXKz7C7o2i3qKRmn0uSnUTxhpY6dDbYemU4U5f7So6gq21oGnekKVtALCZlytaFYaq6dKq029Ew
ljIctB4ckEhBQJrsxbW8DG9nFRXGOf+ybikzqaYGJQNb9M+l5sILVEOuRHoDUDIoryGXgL+duUio
xCKn8P13OD/GD9EmpV8/NHuVFH1UTWgoNmHih/q+raJHv5B4cS/kBW6DS271mbhjh+O7UU5gGnSa
YJqLxB0BmwDXkU1ZjoxovKS34kW/nev/fYEIjd/ywzgnrTjamwg1GMxqI4CHHw2ycm9ut8/FmKwX
uRdVie4KuoYX3jVpiD0c0udxHuXFHktRbB7/wiQC0QPjgwkLyl2TgEFBwSwxCUhfYlW98ELBHqv+
CbL/or4Vdsrd9/HGbzL9ZqYuIWOPRBhKm5NvNshUvdSO/Zam1+MDK0qQNCYl5JWOUvfP74Odm8yP
wSYfLKghR7gSwTKtXneys5IK/f77EOda7CLwAmSrGYxoTmEXteuETh0DChkFJbgnx0ajuev2PBzr
xb/R9ju3tT/Gmxx6dS+1qEoTb8TqQiteGiftBhc7jGeFGYb8+Omn3wpRGhU8iTR2Ncf996GnwK9Q
lMIvxtZztfP3VG7Rvinml+D4k7+LM37GD3HSvBuiOCAOT4ICOQVeAq84Zyyap2KTbOYAsWcWhSJL
mCaoyLWJqOR+jtaohegEHnS1JMbCTrjtZpHycxEmy64I0kqWS0hUlLG3jQaur547J+ZCTHatnqt5
37sMQoFLrYq3IajB7xf22QiyLKm6qHJZTHuIguipcqIHANPrX4JxmQME/D7AOaybIsvv6mU05L6w
FuQcXXNHZwzinnJ/jZdpBTIFgrlMh34WMnJ2PGgsg2/Q0QN51/79sMiUvvZjc/woFf5ouu2vPHXb
/HYuKpyGK8w6yazW1sv3Qzxz2CmcCuiKwYoEzzrZQK4MJkt2AfZHA82B/EqhGxWAeuohdDVtPDOh
5zrZH6ONM/BhhKIqmIJcEi318WfOTp3mb0VXsRXl8fthnUU7fIw0eV44XmTR6SGSaRQ7D8CP2lIi
0P3FkAdHsWuXqOeSL0r3zhDcodlMdi9tguRFDLLN9z9ljDQ5Oj7N8OTpIaVB2HvKOOYBQ5Lkuacb
6M81fs8GkcEHQEWhnzlFJma93zutCzR4BHe42xj5HgH7SRxZnxQbi8GtfjmHhjw/xR9iTl7VkVxr
ZR0RE/dxvKyTZbgnxV+WmJsqdnaTYMD9F2byQ8DJvdIosW91HgET4SoIwMMlj84cxnpuIif7QURf
t0VTlf0AXEQ/mvkxMGegKWdPFZrL//pYk10wCLVviDExJHibbodfqYD4b/ATjtTSz0W7V3PKEQ9d
qq0MsVn/3yZxsjE6pRtwzSK4E701Yk3hErERTZ/Z6HPTOFn0iiWUVqwSBVOcJfxw/uPtVGPm8XT2
OEF4EZUagJToWX4+TkwtKfICEYpl0EF8p/vewr9NVH+VW7PI43OxNHGUw0Gec1Qg+xzLURIh8WOu
Auu2WKv7MYHIj86OOsOaN4cdYLzb4hL/n3+sj0En13SUqWBIBvA4VdQsBgojOsyNoJ87ls8VESDm
jdA3oEYj5enz4KAApmpjjc8BOxaw3KQ3PZI7O1suV+UuXgvB5q+g+TTuOmCD+P6SB34OWUldKbX4
SyzLvljH/qsrSsvQm0GXfqXCMB5uNhFLPDB9X1TNUM0oog77iaX4a3R8RUZ8hWLeWsVBdhnb0BAR
fwTgpIVL/UBVcvX95zu3Zj5Gn6zPpJYR4aCxvzyWwzFIb/C187rT9zFAEjFT0wtGB88n8QbC13LK
1ZK0GDwDRiTLsH6yUFUxk3A9ODqQFPfFwxkudHEfL/tdo9HblzFvE4qNKADzzYMtEIj1ENGL9L2x
vwlGAAywKJe22HrXbuVtWlOzXVM71rq0d+J9js1TTjOZwt0BCZ2dlCQXoR8HuImDELBuPdizC0lR
q4Vj6LYIUZ86LeS54DoJd014A7fU6u50REPo3mg7P4dZLA/DL60DF+C9GCYyTbkQRBe1dJEYt7UH
vxpXe8SXsuokk67kVbF3UVgd0LZo6IB7EbbNCJ+b/aGxHiz1AQ47lNYFmvYXdQ3CxoF1XcDH7NqF
3JgrsxC28gAeQqFB6OY7MY8hMmCj7fxuI6x/c8jaWmIXlX7XttFaTvJ1IJkHfXix0idpQLgmtoZj
X7fbghKhWrs7yW/vktEmME6BBOEDbNHlHgWVxXTuSf0Ocf3mU08LbQjAuIMDuJsXYjv6V2O87Nkm
HuD5Q7dTthCzt5ATbvKNuXymuXaDvpw97PPdCKkTlvqpuozX7jKWZtb5uQxTgRLFuwORDUh1k3Oq
roQS7hJgHefoXed7d+/jdK29/VFVqRczK37cNl9mQddGHiRFT6hBn48OdrlqxYMK/kVaOBt15exi
RPPtbjV6NOej1vzy+4jKmTQTxxM8Szj+YUZNS2Rw+yMzG2GeUkB/PX2pBoj3VWUXDpXn8jqXOjtB
SqtP9xQ9M7oIElXgTrgX8A7oKDen5r3uvY5+ZprX27JKq8O8R29pBWQHvFNmm+mPtDgULNw8737J
2dZUN4mxHaRLK0ejxbC14DUonyUgN66gOjPjO1ce+zi+d1zoh3d57ppJkvQcVKPhe7HjZXwT3qcb
fTmWdeoXKui72WxnXBNfviKlKg40Eg/8tD5/xUxEmAel7bFK0CzprK+qRxkVrW4T/XbdbX+Nj8Ci
sr2VAj7EfxCLmcrB+532XfzJmjX93FBKl28a7GRc1PONgTMVlFNIMBTpAGL0GR7nEn7ieN5eStdm
ia02LhK2u0YgQ5w5xs/fVB+mY5IuG4OTRLAkxiLNuLVRh6Rhf5dKB3knpbwD35UWgEPY+AJmG7m8
DNL1LGJ1nPNv5uT9R35YB6pb0KivmRNQh0pEy7Emp+7Suz4MnzMhmXkkvtd4vws3zSBMI7aUMRxP
4feE16QXdRxBO1gGLhHI//1HQUfe1o/aUlyE6xKxjdsAjZHTXM3l3BY3xPHxA8LaNKaVJCksa1No
mH8BLf5OOHWytvdbbGKloycKXD/aUm7Nt+8PlrMbD884nOGIyNE5Ocr8oTZwXEGGXmu8C/BJW1fd
B325U6JgXZSAHstbUUv3SR2uFFqzgpEs4whQhg6wBrLZ97/m3HOFOqusU5DXkfyY5D6UgtSsKMFG
xhkgS8EF10inUsZGKTbW34c6S4/hQcaRqkkmpg+T3V90kWHGSOMtsx/SD3+baktnmd5brPL8go7H
Sj3gn+ScZu+Os2P8EHe66/Fgyakyj0uuXfVPKmlrbpvXoT0WDsWRd/Hkr+fW1jkiKavqz9FONrcl
FWHbBPpY5RVsDTnFKohtFWBfmp+i8Eb2EejyvWWrvSrhpQLo0m0OjnkZh1eKkq5U62fQV3Bt596n
516Opjyq5ONOqOAo9fkINju3LcXEZM2Hga0LMa7E27/yndEwxouaB8IXRwPN8DXPGW8W7ba6CLfV
1fjubjhYu1W4M/ZQr7bz9dOz+Qwb+V9Rx4F/OMcgLuPuBPCRcoi6D7fDQUcvFbQBh3m1+StyCaQZ
H+NNJtIRStFqDeIZV6MqLKyho78ZSWzyRXGcI7GNf2x6apKiYfJN3Zv/m5yavWA0UmywmAAyBSVl
tDt9mCtRnOmYMqA/Y4xPsA8T6MtOYiku2yTYORsO4m23l9cgLZdzgjdniyEmA4HXLSJaMHWCS9rU
QE78/emh77N1eJQ22n6853Ajm7lvzi133oujpjY8GnFaLojaQurR1uaKraNjFnqbBDDi9+v9zAWq
SqM3KMVUXovT0TR4ygCvxzdBHUEe5Ceadm+ASdOl1i71m++DnZs7VeIBrNCmGj3+Jge2l+RFn471
jyQargV1sL3OAalcnSCeL+rqsgeKEYKob6gvOb0/M9YzDzgqrJD+mFKJ1svkCJfMGjVXH6CjjJIV
EpLgGYMVMo12LBtLvfLs2PgLBOJPISent5GlJu7CTYEJEYdVBMXCZ9CCv+6QgRRHuxqcR98n+T+y
lbzKXpPbqnh9rY5P2X9/MgD/f5//sfzjn93XdPlUPX36h1VS+VV/U78W/emVFVb90z9x/Df/3f/x
v17f/wrt/9f/+dtzWifV+NdcP00+2kBq3C//u2+k7flZ8Tr99/+wjVTUf+g4C6jQc3D/NhCe/qf3
tyL/Y5TBES18wWmI0Ev8239RJqy8//mbov0DgpOJRI5EnYXyM//TPx1u1X9oOq6R7HD+GP/vf+Zw
Ox5tH44+6pDomfAKFvEulIk4WfC9lEgRx59i/wEa8NZ+sGx4owcUbxAR/TAr13/82Y+OV5Nz9o9g
JJOmqaFCSPr3+QxMDdQsse6SYV7cxIAINTQ9fWlmE80FGd8rHw7avhUk1+s12fapSQ0OGgpStFL9
bobYej6MwqeAZT1mXJ/DqFiRwZ4ljAS9vYMVrCHrmVdzVlfTE+l9ziBNsULoXo4d589x9BYfYlzL
FVvdhJdjZj5s0h2EruW/4cxwbkyws5D5EjkBxXfszYepw9XdSTo8TO1RHH1M4SRcLY1qMXoIDHa/
7I5xiLzjrH/B5Bp5H+PHuJO70c2VoEudUraFyMM0MEP5+eH7lTetp3wJMflcvaMAUiyrcWhcHrjy
buDnLQSMV5YFdjuzwneTa+tLvHHIH6YyMjQk6br3qQSPNJCLwRlBLxGs8W7YAlRGKbVXKByd/OVs
H2mcr+mm/jifk31mAF23wpbg46Ye3UXCpWBDitokKwhT7eMc53ru+022nOi1CWJixBOUByyPF02T
zmzq6Xv/y3xOrsZSz6A/xiyRsWIg3riX8ia+zNZsh8M4tP4HIgDL+E6+8Pb6zE6X3t8Y0/mELoz1
7wgv+gKXEQvE5IUM4XI9ysFMSnWBlEMa7GMpsGhiuzoI10FC/lwzX11LWbUDxJFK8UWIGRRt08h6
tkol2GAr7S5cJ32reks9eGFs2prudi+l4eorwJDBz76JTFsvBGON7be4FXqtBzYMylvw9G4h66F1
JzXOsMli1eIU9UvbFIx4LwrGD6duEWmt39Xk3XUkYrOW1TkL3C97Ww/N4DrqsG30+fc3qhV5dqei
5JqEtbHukBi09c7fNZIa7bo2BRac6sVPs/XhxMCWpp2M6v8QZPnG70dzgAGrahfRuAeK0r+VMt50
LtIZvTMSEpUcUooS7uogviyjSLuJig4K2EhuKJ083feRO2zyXCF/yP3KTj2goCi7onSZNP6FEUk7
K5GkZZM1kG/ylR6Ie98peTSH/rNh+pTbm9hYiKUHgdCstmYeSZe86J68WthFhYWVMX6herkWa/96
MOn6B8K6sKRN3gqRLTqYYsaRtNbAYA+NsmXqH3sXveWyjZeuKrZPQ184B6cqUDQtd42ZI+VsOg8D
uN9wkA9e31xqWHqu/q4K6CdktSXZeV6+kE++aZBDykSCxYBp8N9bZBVbD94r8D8weEm3FdzmVIst
ym+ieuErAYgHUOqF6eFAoJqjZMxFBtEX9mLfYMIQvwiqdvV35DrbVCwEYHVlgp9KoKBRa6pPOcRU
1EwSfVE16OjNHJjn7gIdpzmuazgNxlRF5M8fP8jGVcJvMccfJWn0BYFiQ0srhAUHzZsuZStvHIrM
mKpxcA6j7Id+mzPqmR81HiSTjWjyfOC9QvKPIs/kMgxJ05rWSjTb+SVd45GurfwtrV1/ZS6LVRTt
nWfFjtHTmzvgpk5d4/HzMfCXcm6ZBBWtCKTzbGiw/QL+xUalW+DexPvgCtXEH+UFzdLlsO9WY3mz
3hbHudrCFB7w5UdM0tRcU1xgyYyejhGyOqfxTkFUfIHhxXPOmwDhmpliw5lF8GnYk4tZdiMFgk+m
2YP61qfKIojCZdVHy+8/61yUyd2sZo7XWg4E4aj8IcmrDu0nUZvhoM+snPe5/XAfB5JjiWnBB0w4
STLjhMBo0MIZyk/fj2Wq+PblI02WaE1KHNFb1+yeZ8al/CYt0W/ZAqRDJtB89rbwylE+Gd8cs+vj
zFv+49ea1ppjJ4QQ5BC6XGk/IE1vogOcj0V9Nf/EUM7GQkVS1xWawV+E7aJQtXyMAzTbjxb5qt5q
t8VFdF1c0Ft5UNb1xl2FdvXmb7K351FgONxRqTsUKzxmlmNXCRLHUplpTY8z++Vw+PCTJqmsG3ZV
NvjgzytaHnEvbctO3+jQTsxml5nmIq/rLaL6M1vkzNtnfCn/ayIm31sp9DYOYSTiSnJfVUexcGdO
4q8BgEfokLxGwRJFNSa7gweJN2aDvHzkG6l9gR0zs2LHP/B53tAR0PiMFtIhZDKTYyXVh8yMtE61
qyWqDO623DikgF5uK/se8z9/PXeanslpiEgCi9AkSqhfMKZqoMGqgXpmI+SH7CyUZjwDFsEl2plb
c5h7Op6bQFqaIrLClkrGPBmfbDhOVYmNOj79e/t9fMpCvW1W3hYW0DpZeau5F/jZkBL2hmOFVgJn
zZR/OG20uLbAIBOyjJ6D/j6ea7Wd/fuyLI+NDoUEfjKkos/dSPNq1TbKG8u4i+DszSyKSbmSFYed
D17OOKSCYrG+tFHwcMpb0xnTzlG4G+OZAy3/dbSfu2LOZGZEogxCo9uwgJRMXvaRCpVE8zSFWy27
QIOY97x70a8VG+HjeQGl8caaLPZP0SaHRBo5YuVkRFNvRhPA/hgj4CrXixKTTfr4v2em8Wsa+Hlw
X06HVhpcQVLsfgM/e9ktRxO38Ki/DCdYso3dLhXYGXm2gsn1fegzSwRf2/fikaFr0jSX1waP161I
TiZ7xxaFguD1+78/ba++rxAD1StODaR4v8jMkVBESdYNsq0tcASGWr4c0UBjbhu8JQftEgeZjbOV
f/AcWus4r2SrmR9wbm5BOo1qR3gis3o+bzK5LgJFoBHOuQUIH7+AXU/ZQluTvSBPgY3SY8ePiXfV
pbkN1+OdS8kp24CRWYOlBOQx83vOnKOQKf78PZOlFcOsNIuIGR8ZMfkJDtaTaifLZjTUWIzNkuix
pGFSLOTt+EQs7p1V/zudWXFfL0GYP1wVFgp5fN3pbmoxSHGGkeIU7bR1iTyetnl3Y9l8P9hpt5Hj
Gzc7jh60MixyhOnkF41SQ8CSRRurrwpEOle+w1M0eUDFoaIZVe40LDO4PJyZzz4d4DTwZJYDvyw8
RC+haq6hDWyarcIA4/XssTT9mtM4k50LEtfLZFp93BoJREZ7JFSNalrQy8auzbwvw3TDjgEB74G6
1EDIo5T0eTkP6KRITkg22STGc6VkeKG5pT5zrp+bvY9BxuPxw8UkAUhTXcsYlweY5n21DXejsOAs
FGX8Ox+P2ffBmEDu2Zzopk5PH91IzVz2Rk+8/VhHDC0ggpbdc4MYVCnm28HnvpaGuuCocgbwfiqz
pg/4otUBhNYR+pLdpaeSpDA8YqW31jF5nMVayucG+DHgpOQVd0ni8IqRbfO+IxfM1lCaqMMcx1Q0
2aq39VKmsGjtvEXxlK+zY3mYsy6YZjTjFAOdZY6RAINEP9kIf1YfIDYj2kvVQaf80Kj5W0Y54vvt
Pj1qx1hwNfiS5N3Uuiex/qxAaBJQWehBqJaM1Yc4l5/yoA+BbFGZ+D7ml4cBQdkK4ILhz58BT9RJ
E2WKEOHyA8ZUx8SWWtioXz++EoW7epZZOD7KJmv2U7xxg37YG03vJl4dDBAJf3XIOSYBwqlj5VvS
RgTTDivMpbtW3blhil8n1wIeYtJ7oaFD2XZc2x/iio3hZbVD280KpMc8sK6HCqXhynjMfHHdmdqa
f8GW+g6Xv/9P3Xkt141lW/ZXbtQ7MuCx0RHVD8DBMTz0pEhKLwg6bXjv/6a/pX+sB6SsKpFSi5n9
1LdcZKVSAgFsbLPWnGOW002btZ8GRVUvhsTprixLUY9TQm78slCp0wc/NlTlgqxKCmtF/hlL7pde
rQgDrNNtbFOkmIdj3HT3GmjiTrq31TTPO1n0BpwSFJbh4g4+7uZ4Z+uzxL5CfE6uTZ9Dp1WOblRf
a2kXKEr54uQsrLY6Y7hvzzu22FvZR1PQOOXRqIroRA/LYZ/lmn4h47Tzq7wevTp1lvu5ITWqKKt5
U8v2k1ZWryikYi/qDcsnuO8cbkMYDJZDBlGM47K07OoBiro3JPqpO7ifBjvvCVoCCFaOTUnpMt+j
rj2n9U5+eV/RM7WH52I1+C7FsNrQBbwdsLCO2GduZXhOxuagdKbcm+0w2zWqy/kY3ep2VJ3pvihV
97ym2uhlMDMix0EfVdwuDgfZrAZYId2XTFtQ79XTYUEn7aVNM3txYZr7No7gJEBxyzKjOtN1eRsa
807rZo3kIxOVYWX9zagZFmGXyhypBPSg0Cu/z1BP0lYr+J/Ft9snnTwlt33qx68ffIY/zzNvL7LO
hD8MzyizwqgvuYg5U3pfNgWSYfyiKWVtP0KTu7V8wCWEHwT1h5/kz9P622u/+zT0vkuKsuPa1JzW
RAKTsAwqKaoknYVMlOov9KJ+9TX++EzfzQLO7NoiXCqYbEp0iKP8QVcJyQ2/Dl33LGv98Pun+9HV
1jnph4fbaDjCwvXhDs7Brq4Nhr0p7oS762ax+/2lfjGfvn2Y75asRm2zsk+41rSV+x7XA7Nbd7L4
hr8i572PylE/bzXeXm699R9ubVHNNnPWy6kn1jY9iXfg5PfkAn5wWx9d5t3SpE5LL8r1G5BafKFk
w66lEdPWdB9mP4Mr0ohrU3n44FGue7G3S8V6bxRkVBM3qW69u7emsbTQKRkkkEi58h4G3314MwXa
3d/POf/zK//Pxd7dodDmVO9mLtZtAFjF+2xLGidaDV/9a63Ln7c2b29ufeI/vDgzJ4ROCq6XHOK9
sDbJ9rtqGbAwtMUPa+vad1vpbx6nvRYjfriiYmuxEs5wEMeEnGW9/Jx0wty0dg9OPS+0OijB3nWF
ihLcQGBEdNK1KJSnboDwp9fM+QQM20EGpCbVzJ2jImFv0pMxRHM9FbsCqTQwxy4Lcr6AQx836UVR
jMQ2j6MIrDZb6Gc51PIN4WzMqNlXQiX91yY9szgqU21eLJk7e3XZAtJJ0+O4EDRqDWYSDG29y8ua
PwQyi2ZVnVctyZfKXq5by97apiQNdcXCgNWsqUO6AqbnrBMeO8BkGiLzKgEeazg0wVwzvc4tg7Ri
eTbXwzbtrGOku19KtU/2BnhZpyPFGRxgBTR/SMxNJXEituS/gpkxCcab5MYV+UDQnqzBMrLe1F0c
7Qd1dg6ghNJzLaGBKPlhgXSawTLkMGNI0gnSUS+AepUYU0JF20TtqO77ulADd1Lmy9gRzRktrKfZ
TM+7PjWCprbmraL0qIQG9bpPVAK49XgIlnkcT0KrUwLsYmrQLcjyu7KFN1bYB2Vxt5k9XFplCLTT
RBRptml8SBNX7ACYzpdd6qhbLU1xDLXwmtYGnxLmsV/S80vW5p9DF1CnGwjBZzNRc9so6kr6omGY
r63Dam0ihjrkpVm3ydLriwU0ylKeAJQCEbg2INXZogRDT5JO7oHAiMqLefXeuDYuF7Ugn9t9GhVm
33JtbvayUE6IYWx3+tr6VPom9FVRrrqovPtkxtp2XNuk/dowteicdgM1pUYBaKdZoL+kAj4xWVut
ZR4G47yc2goF8VSep3K0j+h0e79cu7Pp2qdNklTwRhs/Wvu3Lo1c0YUPOLGPS3Wb1MYzCOaEbNuw
8WPMa16fXA7ELVq5seyMtSecTDriAmCz/lLQeh4NN/TSRcL/EAXiydr4mjnN115VLiXf2ucKyU9Q
wUkHMzadjnVcnsq1Gd2ubWnFLb+6a6NarC3rgt712NYvTS5u+7WjXZbsqrBqbJknXou1613Yy9de
MbLACq3qpelNsqb0KjALghSBxTnLeCKs7lTJ20ehLuf1pCwneQj+Zza37th/mTBFuyU+jTI5tgyD
PnZ3Wpg9TGXj5VruF2W0VeyXhoJCS/b5ZOHZHocgbEeMVtMJmZJ+MRpB56pHWbWBHj80kLFMLfQp
avN/Fz+zk40jaJa56SGNs4Ay+5lg6E1ZDi009Iu83WUzRraekFM1Qh7s3hR8sL2m+tms3mZD2e0a
QIWdlGeGie/StF6KSDmS6AiIqtnXFj7hwghycQ0GNPEced90ZEfUF2rnfHHNftfXdem5E/WSqdhU
c0rnlhxiRyihN6+suolo8mg+dvzNys7vUBIgCGi2oSk2JW0xtYvvCmUmhFvbmH3vT9Vy2Q4sAIzB
WSpgfWdPTZerOLYPRmlvVXlbVPxtQMmRq8Ofeq5D1AijAxk2Aq5UpEHSqScRWhu1nZgYxXEZc20L
N3drxu4eVw5Grnoz9DcicvdLB1sajOQw9OAHe0bZF9Ui/Zb+j8nX4eqA0PT8Kl15nFrsAgLNjRPd
AvaEgLFpP8fWU91pJy2o6Wn8qioEmSYkVhPJme6aXiLTMrZjfuPEDi5yxx96QW9eekYaeuaMdU5i
tor6HcL9XT64QQLVyh4f3WbZpg6wLNF+irpkV5ajz/lpL9PloRkp9avJxhQPS835o6EMkX3pKrkf
zNnLQ9ufoVURvK16DY65PiU8uIuJmA7XWA5mVWcnjJircA8ggjlab7vBIClUaF2IfaZlyws0O9Q5
5gt2AUm8Txw8Wvqlbl4Ku9rZY/HEm9pECyiIOaUIWH3WS0v1dCH3aTSerrZzKoPQazD51fmZYkmv
EPwR4pU/fQwSY/mcgOkrFYcYSSPk6DtNn7U0unA6A4a8ACSWVHBt7ZWwaRWtGuhFKY5dZcb7xerk
ns4E5Opcdtu5y8uD0bvu6WLMDoC0EHk+bMGtoBR1yHQ7/iSrhJOvrZVeq6eN14d1R1rtkmMh1b4a
k535gMKPPZgn0afghgt+0iWSwZw2aZDKhPepRcq1keD+t8t2vE3Iub4Y9KE+z8uYrCsLmPGFOvYV
ybppUaF8cfJtOHJ84lxpezKH5tmM1g6LZw1DDWAzGYldkInuJtPsp7afP5lag4EjbfdhuJxPINEu
x7q+GDp+u1qCKE1c4yKS/UGxYL5JJ9zG87CDq3a2dA3eRXtfgXsFGB9eZI7zOMvwIQ/7m17HoZlN
RrLm+B7KwTpiWTvPFLEP8+xrKAFUtyo6uMtBhHawWPldCstY7VxAgwANdSPb6z0CDNdhESn4C7OO
eGNmeV651qHpjdGLOudlqiN3Ey5QcO1p2Pd9/TW0iu6A1HP0ZmXe6hm/Sx3VQ6vJW16p6pEEfzm3
cxCzfFRFenSq8VglYEVsK0IkEkc6Y7Y5TxpW2aggS73Scm1vLtZBNN3XZlR2dmycUKWSXqQb20xT
cFijY8bbSpF2DA+xKPb2oO8NRd9HMwTYJQmDNE135TQeUiKMxzZJTyMDGUxYHk1ZA6WNk5dYB90b
9S7fqLhRew06b3InR+DpZnWnLmVCzaC5m2J7U6ryNa3FA7Lp81FTP+mTcVJmC7nvyYsFVdlb4p4Z
JV1ex9B+tqw585plqDyH0ZvU/HqfQvkro6CCpekNRXyZmHXrFbILRChnis9YIw1FC3C9WhuzqaSX
ajnwKVu9UxzjNCwJax9KFH9ZxAF2KG9rBSLruo8oJwDIUoP2J3JvdKbjYBeBVXewRsOnEPa2K9w9
WLorbYAFXkIo3qRdcWiFfhV2znPLhFAwwqYyuqbBc6Zp5A/L8Ix/+qlV3OuozM7Hsd0qwj2jv3av
u8mJ3paHdErOrQJxqu7eplYl/FBot7Emnvp5GL2x7x5q+Hp8Eh1R2lFm7l0nHPxWG+4qhV2TLHJP
kxoGO4HcdLHac0xlCyaYWcBdjQ9hBLF4Gc4ywjKnJf2UpenncdZ388QCm8/o2gd0Y33+KhVx3UR8
crgwn1m8b+2ct1umCsbISkSULKozTadWNDepZ1Rzcd/CfD/M7vxlaufbajR2s21tOnvezgrsxhYo
YDEl7AaSImM/buWopsq7hFRjBoJfjtPGXQfiNCqvhVhuSJIaN3HenBvL/NzrsMwn6iumQTI4orqT
XM1fVHUC8xoH8WKmfpPiqR4MedJF43E2jBM+iBMwvWITOguN5IqJkiUfanZSMXubT0Savw5MS57I
e98oDRamejki8DsFJK/sqQttF9iPzczHoylx4pnNfOrapS8imBt2/ilLSMgEuXjUlPbMKfOdpWRn
qfM1n1iZOqu6zVoA94PCWaA2Bs+tdI7vpKg2/RNs8juhyudIolarbHLFXUO5w7YDGDODJzIZp+5Y
nkWy9pPR+WKx+qa18RoPmuJprfUaqsQ29cmXMeS0k2jUlJxS+WSMcEL1Ij4r112CqxQ3dZ9iXBOX
CjjTKopTPJZWtq+7EeIuI7rpMU8rLaBVIqEOoSPVoIkzsGxVtvja2N8lLCpKX2yb0b1a3OkKZvCl
2SRfij77ZIqm8kTq7qe5OurEvOSqscli+yg7zOnA9lsKXeKzU5qkStThTgIbJNbwnsWk2A4aFxW5
dUfzvfOsDlXIkoxYUeczu0hunXaCPFzZu8nMQXo3dyr7fKhg9eVSrt/5kl8z1Z8WhbK14mHDkk/p
NSuOK21dDOKCSKODZrHPSizM8aw4FSmxg/QHtdlGUIANtrfLEO4TY3jgKACGOUa3qG3TAgRPXe4l
1O1IdPed497Tl96sJmC9L491nF10tf7FHK3BN0SWsH5FD1Ey5EFXckdxqexq2MdlbyDgmcNtrayg
TJt9w1QcayV+1HqoyKpxYdj9c5Nge+c7W4nPRrfJiS7z4gk7rJV9jWYZ7yZFPohi3jZmt02YK8wC
eIKz2koI6GR5Hfhxp2rEy8cj9zNFonqdlc+oRX2tI1i+WMDZVrtaUT7HZvQ5KVKGlfYap5hUBtFd
mWhFMuqP26TPtlpugcXOTtRidNE5QnMVM/5TtxohAYc15lCtLc9hxSFXLMXW7NJdNRh3Q2l9gT4G
5hLgJGPsXNTWPUJNxVcA8UIfBZw/hvktttP8qIbaq85r9GhcbeM4O9Va5IKV66Rg8dOkZeMZNsVN
26zZAKKGRQrVhDpGPJzbHe7coZ+jvaKIKy2F4RJXnGzNqs39sI2f0rAutpXKBqkt+FpTeyJILYma
0zwpPs+y1w9ApqEQ9AsW4ygpzkeeNXkOdnVhxXRcOTkQm8F3hnRPxl8zq75n1rzPK/dsKcHW882e
qfBktR7RQ5LE13osySngYIB0YePUzXbIk5Ui05+lFu4fCJifUt3A2RyB241EH+3sPhYbJubr3il3
cS1OVe7Q0QAzTUl1KcNo52In8pOYDWZhuhdsPnd2RpREWStXatsd0esaQaLK+NHKGYpTlVXXbZpk
iaeq6z5qWr6owmWRMetrq5oPqTFdRO5i7kehgIWwxoWpj02q2tFwH0Zxq0f1g7ECl6d9Z83xZrGK
GDAZ77hPFPS2GbScWg/0UW6niTM3IsidPg6n0iwP7DoeBrlcStPpA0MRt0aV3ZksIemk7uNRnCZZ
fa0kIBBcxmVeXEZTSnJ18xAP5KhYujID4TcfZ5PNauxYWL+L8spQqkCGy7a2+2tnEMfKbPeqCJ+7
QbBUGtLXU/p1yZABstWukgj+b6EKgLsAmgvUy5Fa7bScdWSpotO+TG8yq9tVkUPkQAW7HVD/F6HV
l6EAit048UVDbEOgaRDUh2ok3SKGS9FDj8/L4oRp8rRoy60z9zdFaD6MlYZFHeiCbxohZqjJVT03
HR7NUjsf3ejRlERDW/2OGdWPFvtMroc+td5OBbytpUmvIA37vI2ZlxtdCKM+TNl0GLpmZ2ZEhhCX
UVRuoJnNtlPhx7aueYiyyvVCA10Cm8dby23vtbS8ypThTKy7Qb0fTyKteCqy7nTuokNrdddZBV4b
r1HBbn+mO63wVWWLfhoCG18cseuSFibIsEuwuXbSOEi52Bu81pfNmJ7HYtnOkTjN0vpUDATGsIJ6
88QAS5b8Czj5a07nGzQVmae4IdnGVYQyi9yRYXC3vW08C2ndxxMJLMBGs21byF2Zma03rbUEk4OK
j6CY+Q4Cql+qhI8Iqh+Dq4FvqJI4GBvnayYECSHmZdM4jy19Kr8NG/p5WpGSUE3Ud8YG22vzJLxe
egIkIycvg3qmPzU5pXsAyCX9qTFfadYcstI9Jb19uG/W+2GHlZ2GBPT4S6lEgdKn0gtr86nP2/4s
WwbCG+b2pOzL+kFLUC32a4/J4XMPFtpOuHjQhk4DpiTZvlayJXWjnzfVEHPwg3dz3lPO8zIjHz0l
oqGVrq0tbW1yuSYllmSdQc0eRnS79sLKsD5v1+4YjP3DojcvKm2zKW2JGtGVo6jM8KnWOffaa6cN
5Surzdp9i9Y+XFY1MOJpzVms0hGtOhF2x4jW3UALr1t7eR8Us39d78WchkvN1G3zXfV11lSjn3rq
vaNvPZtBvdPObUCM5Mh48fZDlcwvS+eY4RD/2RqejXcyB6Ns7WypINjEjTc9KxfiBHQ7MmbFH+45
+Qf8F+IKganIVugqOZ8/8qz+3OZ1dRza2hokDuHqfbu1oZol9NBl4AEVrw61+6IXH/UHfnENw6I1
QLgitXToI28L2nZccCJ0od+sbhXtNA3K129IXiir4yWzDmFF237/wXv8xZM1MY8iEgU9jNDx3ZOd
Ta0qHPaXXFT15XEV/6yG6fHQfCh/eG8HX3sSb671rikoo2KcJ0edkQcShO7Dp1+O31IqQf/fUqXc
5Pe/v7tftHmoujkqrBhLXYUyb59o4hgd+G8uuEagr6mO+DkO2cmHmY6/eIgrNoKUQ/L6sPC/6zgO
UjcWUfWrdWraVJ/bHVhX7JDGY/Kx8vFX1yIQzQb0Q7D8TwwcTSsp44VIjIpTNOncU7tdteGV/xes
fb/4yL+n9n4zXjrv9e+NFGnYlMimRt/4pg1XD4u/4FWAvvKhLfwXL+vNxd69LEU6KPNGU6P1Z2wN
uInyoOz+gsroF+1hroMCEQUMc5f1rjNGyOeU9+Dt0YIZ2+UQHtz80KtHIjxWpTlhBvslKza/H4jf
FHTvmlWOxmxJaUwAynXfTZcZFa0cfL7mm2fTg36ybOqT4mZ4sg/qhfocXRMttYuukk8fqdt/1b7l
uqvoB3nfqv19+wVgMkNu2SNxWk19rV9drMxm48zdDTv13v0IV/Cr8cIX7mCDJ31Hf69GG3JTRNFC
W3WdTJYN4UCfVsNkeSg31aePBOFrT/3NI10DVM01w5pZWUXK+fbWkkKfQzdxF7+2kYHblUcEu/d3
XxvXsB0dpwK5kejd3z0+su1Ia82xwo3+sm3PrVNrn2xX29B4anv9AyhYNJm43ayPltf3SmobJSY8
ZTTUNjC5n4zCo504gDOYllegcnqyTsrjZtVkfihZXG/h7WN8e6V30oV6bJoqt7kS0bCbM2Nvgs2I
Nq5P1FOQBJbvq97HZJCf393bi7771m1K6srScNGiu1fzixFewgdv7qev/N0DfKdbsOvBWAyVK6yI
Nm0TBwDoqiP7KW6JhA9yaD+44i+fI7MKyGDk6AQXvx2OVGUTsFFcMKWkIqKzaLk2RrlptH1sPP7+
5r4JId+/M76yFbcJuJ6x//Za+dKqVpx3lDJ9+WgjIDS2OBiPKUWMY757huqSQ1MsTohqGk+NIL0w
r3//E/y0VeHpYmBRASTDKOJbf/sDyExxu3BdyaPkS2NSfy0v4/Kj/dBPGqJvFxFIZ1Y3gfF+9Y5N
c4rmcZnJ0SQ2Enk0KXh86nGgXMe+c6U/dOf2s617pBx93xX9LdjEWfzclC2u2rdkiW+0iGeUZk0s
o+5//ndDUugGr+r/zqS4LdNXki9+hFJ8+x3fqRQKK9gfYPfQ76OyXH0CjIvxte3++Q9+Sf/DAlXB
B2DCt8fE8m8uhSL+QJwMsQJN5ro/Wt1vf3IpFPcPpvCVnoP0XLDLEO4//sXjuPw+4kF5PE//A5LH
n///R1SE9nZcWqg+OYkAvqDMrloCKfvbcZmkdpMWZq3eLJLujFteiCFKfHPMCeijUlyqaVDQ+G8V
Fv3B9kJruAMBdZrp9U0yVDlur+mDacFctxP/+Vb//JEMdtfobeF46Ouv/yBTybEhpGo2qTedrnaB
lE3rL9Qjqlactt2iEm9U0/p19Ss+9m/t7BOCgVVvNArSPAVZQngDT8KQ/rhrnUVFqQf2CBLWrMZN
ojcRmEP3FumZgMUy3dduT87PyrtZhNxM9RqmRAyfN6rP45hfZmlxCqXztEhozD4okuRcpBXqUrNz
JTkvaFwX5aqrPFby1HXh+dbFadu4tw7ddLqe2dM0mcdOfv1hiP3irb3zya6PiI0YSe+4INbQa+vd
dEbxTYtsksRuxpS21kS6PKJOalBSQZCy8MXbYbrR1K4m5VUPypKKmBLElJ8KJb9pWusksdfTc0eG
GfYOz6T/2C2Z4wsT9ymGhNOkT55JYtz+v/zc7CA5OK1UW+fd2anTp2qylxKmPp7BPlNuWcfItRlQ
ocooKLHhn2jTcNtqTu25quSUQ8vaS28Zuz5YNcuiqR4rm1FXJpSqaLMspzI3NkF1ySKvh0K5i+v2
4fc/9M9fyLrp/c/P/O4LkYnS6VbDz0zz57CEjD0ExFeIVD5iBH1jnb8d+FyJjqOLIcxisng38KVM
DK1Pw+VmsQaDnrigIGQ5h1BvztQloYFL13dbLPllq9GYzMf4KbGzBNHv7C8AJ9zKHHxpFDclWU60
01FB9RZLjZZYnPyb6KkfngbqpgSvDWdRTo7ebBzjqD8L3W6jJMot6oY7p7UPhSDlyqq40ynvQLpN
tAEr99aIGsMbR/ull8ZFkxkZgYJtkLoLDXUYsymCIHXO2HLlNrbc1M9zcjtB+aK2jHfGYt/+/r28
szd+/wiwGa7JKhYdc/FuSeVOpqgNI/VmHtTLOicsjT78lBZfTDd6qntBdvXodary2Rlh6MrKUT6Y
qX6aqNZ9NBfm3/wAmOreTlQNyvkpSpbphvrijZop5GM2N6Okp6DlvIU+v7TdNPj9Xf80GtdrOsJ1
2UzALHqvRTamXpM2ua83HJluFzt9qub8VDrig4f7dm/Gs313mXeDXsSKQvwbl6GyyACq9pSrqZaR
l0xn4XLWu4+Cjn7xLPE9cFPkCdoa8I+3z5LMkF7vLC7o2sXB1icq52g5lPoxdrqzekxfxlq/+uBR
/uJZoh3nSCTW5+l+M1/9sND0dTY05KdNN44b3vQl4rS5WVWOZfpUJ5KqoABe3lXekLm30pWS/Iw1
zrqd4Y0kBDOIh5icYX/UUGTL9ICg80SRnUsCdke3PZk+lVV/MGt89o1BrpsCIctTzLOkL27gYZ7O
WaX7rgtpenL0rUmIM8l3j4yhaCNbspJLc6cVrL5WfVJ12deWPEQnIkkYKMUu1tq1F9pdy8LZ4AA6
q9rmwUaRpBn1jcry6RlagY6L6bwqG6pgakuLbtl8e4J/a9d3W+b857dbvr+2Mdy9lueP+Wv7/o96
Qy37/wNTxkn9h6G2YtD+xJutN/DPf2ybxyJ5/K+X1//aPS6cVL6jzw4v//zHt9/4b2AZ0htDI/SK
LZjNueRfO0NQZhjdBWRGaqeqBnvs3xtDQ/sDbhRj1SHlQ9Mojfx7Y8gvUW9dD/Y4Em2N6sXf2hd+
22X9ZzFydAsXkgY1mm3YerR+n11VtDS3wkr2vu705laiegyoD+GtVcDwuDQSNl2Z28EQWhmCS51e
6dzoQVbbxq0yWAh7WXMsoEhVk6zJlYZACoW4NLO7Q1VFTxo5sX2/hZCzAW3ItE1HUhP7wiovbDeP
N7KgvBm1cEY6gxYMrnJzPiZzfB8R6ji2Rr3Vpvt8okDZVzeS/apXVcq+itzCV/QxDaqWNNp0JnJS
nVAQIWE+K3TzazORH2v0KEwWx/qcVYQ8uBl9E5mAPkwFyh2KQvVlvVSPRdSITccn5JmktgeTgI6d
aPmrqycPU1Zv5RwTGYgrvJ4DilUxexG6ta2EVKS2vq056W7p6Pu0RoEAbLDSO2sQ40xerzqAnR8/
tcpLNyITqjTlKtY3lgEbIBqq6CxthD9h1kkmAv/owStqfpLbpPwSLJk42oVeG/u6KdCNJS9G1B6k
ru8mdkz2Up/Qt1c20lHqA9tX+6pKawKZs0il7XZW2yXbeDOR99OYaWdNLHA/orvfF85tbb6oMg3s
3vLpEwm7PSghAZdeSMIoPCiA9mN1dDMQ8jI2nV1LbbjtUiLl6dj2URthi9OqqzknNrjGUFZ+sHP8
qSy3DkdK/TRPYOipxvt2wjTqeeLWxQAX5juoNNqaB2sXerRhj3+WeP7WvPbXJq3/bqdZshJ/N3Md
mv/9v94AGb/9898nLNv4wzBg7ZLVoDEzgFv+14Rlmn+oFsdZyn7geL8fcv9FWHT/cARhGbA1qDhy
pqXI8+dJVrf4XZT+wQwBYGRLo/2dCYuN17pF+GHGoguEihKnpgDkz1/81A1CnZ2peVSStFo0XjeX
1l6O1YLE0DHnzULLJmgbGZ2Edixh34Vqs1scOGBpLKedWRdY3AfdIo97MMpbbHo1fCV3GgkQJpnV
oMZHPMMhlO58nIe8v5apUwV92aUXI7KnQ1i589bSluV8pgyJl7K3msusddKv86RGL2aaDVtEtygA
0tym0aiIkwyeyc5EhbsvzJSCc1gg02kmokyWcQ3MLKhJcaD9nC+RQaBPhG+h6LJnVFPj5dLzZBEB
L/GmhlJ8M3Z2uLMiZ0R7rwzXA4HP21rN1Ft2He5m0TAsHNF3Tl+lFmlI/zuLGm2UqbV1JivFcM4d
u1r6LTKFaNW5GXPuucxFj0lkh6ZPZ3a5zooFMZxILSQqyHTYozkRu5Z0Y+UZOt45dzlL151CUF9a
6JlyL/M0Cmlz52oSuEm4NNtZLLHyoC506+ED5jY9kYhl8I6QaEHAw1Boj62tD0S4EJu4duqVBu0U
GlCcgb0WhrWvL2PYBNies68SzyLce1VrcK2JWaq3dZ3qNjboin8Jz0wGx92batel1wMS7PHVbKsI
VdkSWbO9iVDKmpvMahNCDFOMm+md4xR4ts1ImKReGdGYC0LfjYpSWlLlUvF6kvQGEg6GqtuoQDZB
4jVR45w3ujpm5H3nA+pFayCA2usLVXmd3dZqhu0Yl1SMkein1dhMQT9PndgtbmSSkjoW0iJSnZD6
S8NtUqiT7Fbns6SKUyO/xkcikXRgdwQl6TmE+RXQ7xKEqV5rWaVRMVTCXEWRwWkPU4RbJ0p+LruW
HF+/TCq98yca7f2GNLiY3MRR1NgPRqcIsWXgOHU2Q1U3y6Niz66CorEdCbOOTbTM93g7bfGC3tPQ
EXTMBLw5fu24qfolRDElNkZtoSqwsCcPOGb1HPE/4uI2Hz8T9NH0gbAipdrRGMrSfT5pKrYYm9Sc
ihpOOSeXU5hG1m6OBre5R5fYDwHsV1e9FQa8ZZpnRdIOr4sYsgyyg12Z3Zlpp9nU4TvVEH56ZRMR
5xK04aA6z9Mi6+ZkKbQRSKjdjH14kVu9tE71cCo4KilNQ5ZFn2vGdDVrelk/AwDoSLfG5ZH0z8XQ
pAPfYJd2h0HpzF04EhhtV0Uh84CohaJ+KazGHCmUFGoy74vG0vGvKKWZXWQuvMvH0Bb4S/RR5VEk
bXndj4OoYr9XitH+tCrLx09Krgz19ZzllXEcZiHbgOSaEQ9SW0qU2f4wpL1E6swxOn7Kug7yIEI+
TRGfB0Vq5RE5jG6j6TbrHjXt2ITdJ8FAYljoYqhXjQX+OUlgDdqMqzhbXKwlYRQ5zSOC1Yp8zrAt
NfMccaQaR8fEbt0uOi8EKb94YRyF561s0O5Ys4quRYZKscVCkYxW0KYcYxCOI9LSaeFYSTaiS4k4
85obq6tGofqdW8mUmraBus/alPnskh7dMWk+xBWSKY8CvxpEY/k0xim0FLK43cImPKy38c8gP+lf
FJnX6us8ub16q1opbG0fumOi7Q29nQWJsHza0S6ya8MkamPMjVEHQa+PhKk1Ymaux5uSW8rA59N2
Mb/mEH5KSo8i4gvbMSPtpJOKbbIbG4pKTF6lqjr33Zp9ihJSmdRqJtC8Fx37XTUmdMgroBAGdTcg
jOwjdZC7qTL+D0fnsRw5kgTRL0ozaHEFUJJFsqjJvsDI7iG0SiRUfv2+2suY7az1NFkFZEZ4uL/o
bZJEtd9/ZIMDPDCSjRpj3DXmqcLXUhgJ1IwgY5f6WK58v15n4S5a10xCtPCmeuAbcbO12hFTQ6eI
LHbcev+6uVnE/Qbotszi2q5ke5eaRqcJa3mC06qo/UyhhHV2yqFcZVUV5PFohWp+NMbOLz60aXBy
b+NoxqkI1pMv7JC6e9nc7CT7vlxPFUKBd+e0DYZNe261eLPG1WM7wxAWAA3o5ifrspRatAfQ1yxZ
o3MEJXSfD1u5cV9K3/+qFyvcNbMv3OeunjA4ZatfbbvNnVTw3qRGr788MTTr8+A4QPkXrLTbaQlH
K3tWQTpXJy281Usm6UxUr4ZTgm6YpFG+z4bbr//1pVd2hGQRBoP7zMw2Pl3b4rU0ycbNO2PSQrPr
cEpvV2HFwutzzUHZxZzxTYASFarK/rWdWbNFVXEhHzPZletjUU7k4D2/dUSku1m6HzzNmbwz8tJo
z85Sz+V+tcxCxm1PXv8xT1m+eHKaIqs+ybhkZOC9srDGSMBv1Oc2NXzjqOfCLC4uTFHvNHYFwo9R
tr2FgdYR28xp3fdOjNtHIE22dj+TNQqa4ZBZ6/hYBnn2n3Ircc1tVs1Fy9CxGmMh0oMCu6b/pYgS
PO0Fe5kmWv8DAhdG3LnlxF3ywDimRMHebqsJCEdljZ2Yq9XdmyXHxkX19S0T4G1qN1pMYyJ2Ak5j
lC1YTyF42qdpdsUTTQXPfyty9kh4Zf1mZ5viidVOdmLlevq80llgTtdme5DLgOfKqRuCmBjO5F04
NHxQBlsKCPWt7bcH5806+Ep38Vpbi6RmwRuO4o4/Sy6MYUur4smFq9xHQqiGFsXKAVpOvl9gXMdr
bsVDbzm7GqHxtfTH4ISb0I9WJeozT2KXMaoe3JdWElA7O7MXoL3jyA6PZOk244CHtL40LB56DTZK
1lPt5dDb66G/uab9Kmj5NFihVsuOtEoqS+OeeoIlqG0p7Q+ROZpVk+ucmknPYeC8F3hHjLfWaayc
7q7bfoPNtE99yxuaIKeaz11hNIQ+SlE8OK1OT6OhCOnNhfcZBkKRxLKMByC961/XmrardISxr5u1
vHftOY0VSAqMvHo+zTNkiR2uRSeZXH6ZgkrlYRVy5UgbmT2Eg0Ch97v2aLG6+YkKznow7dk7cvwR
sajW+miIzlO7qfHsHXPN7Mipk3/4fCkHD7Xz0LsmKCZ3KZPaUfOh0lu/H+vK2itSiA9OH+LFZpgT
CuJEaFl3bFWDLcgPdDTbzHqxC4yakb211jPKU3mWxRBcgyxM3+1wKu/sEU/4OmZSkaL3WfizDe5T
26NBP7uSfyZq8VLuCpeaWn1wYfjic8qAP8DwrbMOnqy9UJh0oaietD+aIq4Dmf1WXcArXhsq6EBA
AKvsjqWHp33aFsIoNQH+n81zHgpvJoxFqvFl5O593Txt/CxrORiJLt0cpWsmttvd3r25sfiqHeep
49I7LHNtR6ypBZrEfXXXo0mIV2XbWYBQ4VTHgBxyItZF77p8YKtP4wYyEtWoEqt0jX031dy18+bC
ZlPDcl9PfXhYUSr/2I3wDmN3y2qKKm92adWMb9jW1yk2Blncds4F30OD4J5WgX+BxDYmZDz/go9m
PtMJmCt6IxFg4laldsljJYWnI2ks7dPQdF1ibrYT23X4UOCEJii78WnkzX8ib/8NXeYfltVYEzWk
5WfG0GjPmd49kiIZcT2r9Ne3hXtPJJvfi9kBnvQO10cDVzaRVl1ezdleWGM4sT1ReD0ptw45oyl/
8tVdHiurD1lVlof+wSMxFC+FM5/EYFWHkvqMeEJHgT23BokFV0epWF6dtXmjym6uVW/U71II/0Qk
mnSK6rjKxJYl7kAocNRUcOW3Fyo/DpvupapI3g4qPQ8bQsZyewLIx/3nivAPwSdfvPdbySLuVQGJ
cdYVjoNqo3pjTLK48o+XqpMLvUUSaELoL/Kdl3rTvrG3N2WOierlcS6X90GG/X4x4SzPa+p9+gvA
QLNuHRIBcnwRHER/atGKKOzSNyH7GtQQWXCAEfarVfAT6bz3r7iicxabdfp5cnV17KZcvKWBzSpG
l0HICBCaE7MTFxrp8CIDpzzUOBh3GAO+zFG/Yll8Gc0KYkpmhonjdPugvdUj5fog2vS06OrgsS0P
C2zxj5LinArrL4sj3heDTspTL3nRPavO/xypc3aqVpxBnxn/gXBEI5slv/9iM69tjPGZTHFMzvxP
F5g/bR4+STgRUWAWYDbypMuca8leTlf/h3B2Lc3wIddr4oxtwlGYSNgEJI7d37Kc4sr5Liq2ynPd
Yuo+B47x1jg/Zb5FZJ+e6e5JV33o0P/02+WnHI03Qh9/ePn2Q17HqeTwtMyoy562FkTe8lnm3Mtd
8bzK/pOCEaidkVPXbpG/GVGQPtTpRZJGEO73yHGXWVCXjMQKH9T4ZQbyrhe/YdlGa33N/I14y6/d
BElNob0XjXeU6FoDqfbQP4v0b1UchpYQgQswWwlQZttw6Af7hcrqgVKN6E4GozJgwY4BqFY0X9pY
GYD605+qFns1pmeTTZA73ti7bRRvVVNct8H8bv0xyVbn3bRNfsCxuSKM3Ze2tRe0RNlUfRcde2Fa
p6sPrlPUsRXOZz8XV+nJ5ynYzpzqnOOkby2noONn5lA31slQ5mNgZu9Dt33JkowK81sGsX28qvA9
kM7DoL2c7VJMfKewuVWZ9beXGt/5akXMnD+XqtpNnFluyOFBSK2YvXgKrDglLtbXPGwgZeb6tei7
0zwexn6EcgD3e/ry8pfWZFAwKDqTq7HWexahRFofNqK7ZLaX1iat/FnZFZ9rV8Z5ZyERgPRkYjxt
wTmVTqIM/59tj/tGOHSDd4FgpFupIwM6Pq2XlJlY2uLppuLJwu/GoOdzYuF5ked9E7shSh9EXdEl
XX7bE9jFSqvrOBI66q71xlYEh1UMm2ziofptqUHQaS6zzGhCxbmfzb3R1Ym0X5aBb9K+jtQf1fCz
Dvuxf539j16cgrl6Qdm9DOOcaOs/ZeUvpiGBzvAQ5w2ZPcqfauh2qSBiNfwWRCSKEr+4qdb2vgvm
JK2mNNLq3V74/ZaqPVa9KHZ95aQxpIkxEc7fAXs8XwTJ0409FQxnTqLsnhfruGzzTq3hzlomPk59
XMiQrnSqenXvtf0uQk/FqXMK0okQ3w5tP4dyWz3KXGB2qPneubM0YMfN+9Gm3oW5+dJv+LTKV70a
LE+djk34uzhQDyuk9mXt4n4pjx0VUx4iPLX6aJT+cZtRCyqy1J7bP3tjurx53Nv8LcMuM+/L+pDN
qRdtJcVuMFolA6SKlxCN+VJQwgBb+qjSvWv3z+bCZG4KiT1YZ4sVkJaaIYf8y9pfU6k9tXky5GQ8
jXnlR3yo1pNJMtJbt6MzXQHv3442MJV+ROOUmKwwqLb6ecuynRnMx2qczWheizvHKpNsGk9Vd+u6
oUjpJd9Z+DQkkRM9saSS06Qr2LQgK+IsnUWqbowruoNQ+gejGwmVbM5vf0vlu0TDufsNu3ueAZik
vdnHgzvRx3M/5Fy/vDhF5uzpODkhRLJxgDgW64NRjqJsUr8oTIQGsjuXxJfIP5tl/tkGLH95/6jy
cDeNd7WeIioykgbmPrftd7tlhGH/Eu3E/Ot7id9nz57RJCa0gMLwoEIMrw3dSqytjvWAg32rN/4O
4mlCu6gdMtKMGiJnGPZpB58j3wIC8jZWW6s/c8oe+JEjmdpPJRnRtT7Jog1jcUNVEIuGg2I1moQe
2waLlM4FSAQDSdVPV6P3Y1b3xUKpkx1kVFseQMl6JDhaf6/NFhXS2I/gA1BK8nha3KS2Cp6u5b5c
g33XeY8QQPyoUlbsdzdc+XwJ+Bbx/59l6p0p/Pehp08UMUd2HTwEJZchV5JtHOaVy2iDOovKGoa4
FzEF7P1e56SMadeNbg8soY4wye0tt9573Rch68dw0Lt55XcSrNUr1L0UKrH7IhF6uICyQUrjQd3G
2x7gnm889avYMOd9PgTvYf2SW9NtR+luWdKdUS97326p40MVYyuy1e3uZnpT2a993SQjVUkmwmvZ
Urt5MGzKbJ/O4V9H4RdXuKJu1JDzQvKZRevorvVhafzYFuclpxbO3yscKtqmqrV/vOBp6B/ocnMy
SKU37yb7v809uIaPYPAyZ/ZF88HavXnQguc5eLmhPOiWmulhbM1d519l+SAhDhOCyQj/jUEZeZQf
Cn5ugJLdz89j93de3kxsHqB2ztX8OYYPWSB3CDg74V3gd0R8L2yH7km8VBRW2U4zTPL4+FyDvUA0
bIEwmA41cReo/xrpAGFrLyj5F9NTd8a0nhdZnDFYxL0VXtLcTxhbPYGAeSm26UPkFCFjce5lC9QD
E3jW75Rf7hb+iN0cyAMn2KnujXY7lBKWZ+8f8pBYdd5CcOAsIHSXDdVFttZdb7Yv2K9+Zg78ZnMS
f9bEF8OSL5KI91z710Ju79h+GbETiIVL9KG5QYoGicO8bZ8IoAVNel+s2TEc3tsp+JhTvySo6j/J
1Xoti/Uud/mTSz7nwDgyKge70pG5sq1IvbNJMPLN9WhZ6cLH88JmoMPiW2eQDPdGkwJcCSW978qv
r2JlfLEK464J5X84E9gvu0k3yumhQmt4mj1xe5jupcMVulmPAhrJ0qsLqcsnSTfWpOHB2arEcatj
lU6nZgkhLRpJZ3FhrPMKBqn605cZYoWxQ0b4ACPzUropsALtRhM7e1MV2NEgxc5cABaEP2VasMlH
0iR9UrXsFTnqtBYopI5KAnO6Y+n73QxIou9YgGFNUAfR0yP8OnnMX3p0eXqspY9lAEzTeCGcuS9n
53W085fM/emhB2EjO6lphuxk36NBUccsxdUvzDftYLpxzXcbhOHOL1Hcg+w74Bu1BudUSfvS5G4c
zpQh6fLQT9A4gpqKYqifLX+toprN30BiXBU1fnlz05FZqMXOGopzmZlvdFtjBCREefthZehI1057
1mb9SQSSCC6sw21Khum82kiybg7fpPbvy+ZTt7RcG3Qep+ZVGrl0nfk6u81Hu5L1p234qFP7J8wY
JBcsBCKt6E/jS6/0UWiFYbbfhSAW3pyy6e4JBRMuzbxv9NFPlsy/VhWM5TV9XCYC2JITJ0ydN3Kv
f9U6PTSgrMgswqBCatfyfusAEIcs6siXBz75gzlCVQlXbpUispkteDQrvRFCRPTnaBj1l+B7Mhr7
4IXWdRHTfiq7yzrLQz5l+6r/XLlYe8s+kjl+Cs2qj6TMT2nBLMuaJwCT2eMceslYhWNkDd16sjYF
OXduvautHAJgRi7fnN78LubhkRD+45ibF23ipWtZ+LeuSS3+wbFJJj3AjNz13rHOmEKt+dNir6A6
yq/FcB/c+pvlTodgXQ7VsgHzGpM0tygW3MgtWsKsXOvNve+9ci8mNvNmf0A+x2JtjM6hy6tLuzw2
+XBVAc90rw8VcKJKzLG73gZDQ+y6wZ7bnS6uf8qCv520E7c3kqxzHrpS3RfQaFDkOfE8tPllt/rb
4+Zkd4tPolbbvOaTf+w8sdAcNnf4SpMWmkoAATNPp0dJxrMYXcr2FVStYNMOKs32Ywz6MQzGl02k
r3TRGE2HRxps9LEwWY0NBRR1u/DjLOewDwj/9vptctWDIDpr1NOuaY1XrYtTk62/jX/2RbrrFNxK
qCae8s8AROJtwrlYDm8NJO+oQaeJV6v9ryap6M7dRzg53CTzuSQSWVfdTisYfov9K4ftYHO1WMNp
EFM8FkzVPI6LiX087UJdOLd7rN7Q1E6OhBbnGyB/yri1JXUHZbWfHoKlhxswXkD54piYaN4TOtzV
BfYCDdRqEkIp58lTpIXJpss+2WQNID0H8IMm5YdRtdSPplWT4MMDZdbHCT5KKff1VMZGoKJl8/al
VPd5WR5vZK0Rx5Y208TX2z9lO6eb8Gm2n375mcN1Y+p46GwW4BkPTU86tqWKs9lsz7Lo8CPMD+nc
xHWnYqsFLY5svvHIz0VOTTmfK00BHvwLpGZnz/C0ckWYuKpyJ4/pvPaVa8BQEN7XDVqUTvziwHNp
ME3XjYy0fUjN9NH2c8y6uzU3o4mf29Dy0IErmIf6Dp3l0Zvd+5m/JexThJc5EsQS0mo4D45xSMtl
l03isGzhrmNVoztTYHVs41BmlG9IuJr+W1UAnrNi3itnsth6/TsVRtzRmbWjG9sk2tH/gdl0xxCE
TyGJaYcMRRsIQJbe8dicOoedDE+lH1fzv7z6g+hIgXw1/SaenMfcP9Lu0C6eerTYzTnK6dJRCXpI
4gHgprBP6qVLctYedzCA2HtFYjkZoDaYfXbtCFNnVBpFGZfbqYGjZDuAFZbfQtTMXyBg+9bO7CnX
ecrnCi9xhQIciKitWYalPobhu5L/DQig2cAZZ6SxcF67sGTjNA4ZRk/tGOwH505bdtJuKDAjlyxX
jZX9ZOEfo/obur/CPZQc/T56jzOK+6Iuj0FzctudqWxOe3A5fd9dx8bZq+C/ahPRapows45oJhdm
hXc6bHa9AdJvLa5O+jf16n3Q50mVBZc0XC8eOIoBukXsMABA8WI5yfbp3+heRX+CbcxQLdLcpZX+
azGQkuvGkXHrrINkIG49FG/jiCJv7IqGNeYUCTJLd6rI9q6FvtmEkfbWuyn8kDPDdIwE/vKB+W5w
iNn7DQ6migPF5XOc7iz/CVG46b9Tqz7V63JkWMAuU9KN3vCY81+TlZfAegX8l557Ezt6a9xVfXFo
DbaEm+25y92obNj+W5rRMvEo0iUMJrNSF6Ka5SS5oqpauc3n8Oza6akcxrgurN2Uzjuh/QfbGXeY
Qs8bylejyv1mVwfl3wwQyfT/X/su89Lk9k6b7UfpWZfG/ZPTE8jR4kR4nCBdMF4e+unO39BdjYrX
mrjctaz89yKz0qhBuGrXsb1jUPvVCBhX3ZB9rU73Wm8SC8E8ftv4z6O6A8xRDFpGxuwfAyC282Cd
ncK9kG1wEtrdetfJseaV7dbIDuHRuab10rAzlFJ6fF7rWl689gYDLBAkt5IoiwxpdFxpfJvukphB
c5dZGnDFsk27XmMn0FV1b2n/mxMkbub+rGyDyybYHF6rXicdLoyrPUCowfcc7GyWXFEdEjJsTRp5
iqVijuy0tM5hw+YSL7snYv8nbHnhJkni3Qa4A5LX5MKxJhg2nVmkR7rB8TVdxtw/uH6dDw+r5QA+
me0GLJXZEZCPB+H0HOW9tl+aXHtv2ui8/1ao5gMACd3M271Muxjt9ntmViN9r40Ej1RG+T70nK66
0ifElfcQD8txqcLfsEHdzAaOLidhKaABYAxL+opRVLZfkh6xWdMnQHdJiYNhM7ynxeq4rNezoyUq
PLXCkhH7FsazbvuLGdYwqsjxj4Xapz2HkzTgXWX+bgz0q1lsL6zHPImp/pv3zt+wH4kGhHtyfo/F
kF9seZOT53+y+l03hyp9voe7V0ZajLtuEtWzQUtQBd1em86+B4jCqJnOMUvwwOxBXoLZvH2Bp9JZ
8NVVH/34hQflMVXZZZmGu0paTJHXu2Wr/ma6f2KGd1MtxTsyyT4NQWzlcBXW3H01s9lgKxrSmm00
h7zrkzGb7o0s3y/e9gHfFTkf9nTjqh9zGI8S+ITvNgmeIUwS89HB4QhPf7818+PC2QCNcJdK+0hC
9QN5NEvaZvjAFFAy07kh7LwZ7U64896cJW9bCkPDwO0RiXbmevIWmNg+WlyOMT+DoMz/M3QwxTw2
Q+ZYOsahB8ChjmLYzoyh4yVgM1AO/5AtJmnwaaXlbiryZ89pdtMAwKguDuFM/Fbx09a/SlDVCaot
/pWl+gNDVX7LgOMqfBR2s9crq4XSOrHd6d4cnCtOg7hY8rutK47SQh+3nIhfOOYw3BGRYZPHFLks
9ctZ6m6O5rHMm7MpqmTO/ciff3QDv2/rGbvpJbYKFKYs447OTTKk3o1rmv2ZtXuEFEJMKL9YRvuF
ePoQFHncDoiFkmnSVCK5uo/tDY0ETOqsbstWuc1tr+U0AmRjrYd0ynazCBlhl7FfilORvfJh7XLT
eNwg/7tNdWeCkjnktfeLDI0KJNQ/jz3wdYF3sZ6fYF+tp3xgCMmt/rxU455L6Q8yyDm0+jkqwuC1
52VEFnDfjHxgLknL3BMgKtd/hZPtMVmgt7moC5bYT5vJGkC/TFL6gsMc5JhLeudU8jjG0mVQUNz+
p26++LKQV0LrXmLpSOxyhptiuk+jjzpRGYWJep3+6I4zMWUWtmfadJvZxIFi01+rL1u2TgBZg/Yl
9GdxHJhDdRvbUyaTraIm2Hc3vMvX2vnIbn9AIsD4DbbOyespC+hYEsNkpINV6G22cwysZp/0U7+z
9H8VDxUJrdcgFSgOpffHQc5KRIrmF7Zptctz91355su8lT9jymSu0LvWsB5MZrk9WrnnZgqxydYr
JKxgAg9pL3YyG6Bts6UussSs6/UBVpwDWYWdhJhJPxdG4smspZFsobxg96jfrY7oWJ05dCd+3gCH
nyAv7ktLN0usFJjFKDXm9GQZ23r1uyI7r+HanfxRppdSenw2NgJcvXKMpeK5YWifFMqWh21Y3oa2
rJvYs9Fw0zZlEuHRjpoph669NNMN/Ph3cd31mNXNR2OlKftSljlZZkn9mYEcttP5YOlpPAC2qjgV
65dMpR1qwegnzZY3pzFNzVg10DjzYcBvlpn9t29v5tkN0u07dAG+TeuCqypr/pushmOc79r2pDw0
i2s/SRI/16EmTy7s6descLzoEJOs2/Ymavro322WwBJnL8Zbt3UB0U3vd1NUuooXIZldu/ngm92e
+JFB485F9mg61XTAF2Nj9pF/GJhhC8kmKgkU7Q585GScu1GiOZK2aiLsNd0OBK91P5T28Kh1SSfh
Fn6PAiTLHYYwRLLSCpOcwnBfVN2vm6b9rjazOvHS6R8sY8zWtT+89TSPLmDcq+FjVUrY8A00NaXP
UpnL1EQ07KywSjs7+Tia7v3evhoeHcSwaRo4I/Cfg5mKGQ/0HdM0uRdYtL/NwLtot7oYjgcXr82c
/pmqdQL8j32paKYXbAZuMllglCpD54e6vHVbYpOoO2bzRiDFe9BuEV7XoOYrWRwo2h4wwnS4VXd+
/tWHuX8RymtAGGlM43ilz4v2J2MvhgkM6jramDEZ/0T0bXaiByKQurOhxChPNV+9n71gwSZFxQBg
OLiS7CCq/gfjIbGvVU3OdnDaHZZz56Hsdb1bDal37uSyxr6g0h9UmMbZAqtLVj67AoMUTTNYqRS4
ovj6XBMKs5uX8HD6Qj9RsoDyBcM9V3euWjeiumW9dXuzaO03r2HV1EUxtxrBTIeTPG0Ir7gsirG7
cYEsnQZlXKVjJXQE+sgaEyTjxqNazztjl1Wtp37mHn2pS7SYc53jHMdK8i7qYYVzbaxG+D7i5ynf
Nj0OztmwKgyz0TznvJKBnWMXYCC+UIE3hbKqJ1bGAq0N5jDfdh42isCMShDZ3QlHF5kxCY/VefQh
AXFc2nY17bGWTMEDy6x60uWNozCx1A7naOUvy7ojIl1eOPXVxN5db2ObFAYvyXgFdNGHFHIMEkQ0
vZ5xnfRy3xptu+0Mc3QvndGQLLBsQ8R5s8gfFmLwKE6IBZ60cT10QWk94yqXWOfpszDSiUNFtBUC
lZvdj6FXU6DkmrC0S0E3lpqmLl+HuM2k8WLgFYtqiF5tZEij+JOptnqiCGrPvgMJXMH/Zrbluod6
5FwvC8aMm9MH+7V2xQ4MMJrMBn+VpqManH3bdOVNrBz2ws7gG9Wawqyi2TeD0AIVrhHlnSmjrJMt
E/vbdUEdbbFht2Es11hM6JVd/fr5ah8nI7ATeBWq5rqbG+bdwfbftJozu0pbpZ4VNe9TMNaUt322
nbcAHRP0ZI96IDrzozLa/GTaOVU1j261M1RbgCwPsvLerGZAkmp20MCLrN1BHM0bRDpVpwnFnW9E
dk3fWNIAvk1lyqAc1yt1CUtym4oG0i80tKo0Z+su3r8Yffjf1kFBa/zKeU17r77qsv1rycLduQAA
QRxSFGBDxtRvcNV47RK00VJIhpayfp59U1OAL2c2NVl7TMUafnw9MMxcfkIPxcj14JfOHHpx1lMr
5altPjRORY5KWM5j00p2NHNqHo3cY4FGoOc9FIl3vBneV2aHehc0CvWXsyhhrmUjTWbNdbWBJRO+
ZSFfbulgl0ssXLL13qt+BUFeGsUni05k4k7t60RXErkpDUbh8cPN8/Bv0sb4KnrUZxjjr10uK/CR
vkI1lCVvdWUu5R71tAEIi47am1Mker9IWmr02SjPjjmUDJg6zWwvq58w8kIB3UiO/qZamQcovJ+9
jV1Urin7XEKXbed1iuu9SvFfY1RIP1QjihcexoO73e46VcK/yeuciWr4vTgb8GCuDbMrtnOGsXY/
NOyBFimoqCa1AEWjJAy208beBNMdTYFf1OUbz1Qe7Lh3cbnlTnka10J/prVVTbwwg/m+uSqLR7YM
Hipm44ldIdtp9RRs1TuLqtg0aG5vU7BkT6IroI0SCygJkJbnm3sJ6ujFuyF9525gPYeVfqbtBORs
ML/szn5znBp0mbQRgPEhqBIEOrOVeHHzZdetztPaNMtpbHPnh+CUPI5pE/z1cRwXyKNA7MTqv6o5
n6Fi+46KcJVKBIMWglPY9I9VwMi4sSbMEVqu+lqmaFNySd2DTr1fv5QmS6kNj2n+pOLBrpz3rFbN
yc7IBAX2TLDAmAz/CQdh8Q9P1ndDD4fCEOTqF0bvcr8VQPtSv5j2oyGsyK2dFyEkLR725b7cw+9X
Gg93A751YVQIIHo2363c7ZOOxYZMnrCeJMJzmeLXocEvPJnK3Q1jFdRHYQAO7Llp3/Msm7PTki08
lqWX9Z9oYu3RDCoi4lt7DTbv3wrQEV1mdq7ptiEJddZ3Y6YB7Qhe0pgV6zBmGbAFOXS8oubTIBdx
VypdAgi0gjopGV0ciMOat0qO1QDBDcYYBS3w17q1mUoM117PfH6Zeu4sw/3QeiV3m5sjXaUW049S
JoEmp+svylmGJ8dU9d6u2/Vgj/gONqvuzx58y8iU5RpJTL9JKnqQmLWLeSEQ/8SqQOUMdR2TTns0
9bbugty5V2znisFthqynVgZQxZJVYZPZY39UaPGV2f6d0RMiPIWPekpNiuM1O9v+AKgmZb2Dh05B
LY7xnmPq3p2mvyL1HoY+0MlWEoHVee4dbTm85kVwDrZ6fK0g4+7KDkYCiyo2egVBYItQwIfeUmS1
sV1/07Zlgt657F3fFlUi/rK/1h1vMvNm/EyKx7dvBAsLjeXXoak4ysD+5pZwr7Tx1t7LnfViKojK
uJDaYzpglIUaXLXZnlez/h9pZ9brtrFs4V9EgPPwKlHjHjxsb9vxCxEPISnO8/Dr79c7994jtQTR
yTlAcAI4cKmb1dXVVavWOoKG4sFXuS4gGJUCB6zdvqGRtzq8NHyzFzkzbLWbomdk3ugsuBIyXTsE
DXD3VVrTXolhDHk95aJYM9hxs+nCqV+3HbWnnPIvAc9gcAA82Ahc++vkuPx3jNGQxBlAvajtUD/c
J0ptPykzOBfY0zXrJx2NL+PYJgBjTtTipwag8xTBhpAXGeglzlZh/5hiZ9oIjdyE13v0ks72Q1Ea
6gpy/9AEW+bB/1sY8cduUundG529HhgFOVZGAx1FwY3iKGVL1NBP61nT/urSxGKSwUJdq5hnv22p
UlEkCiI4U8vvY9/xa8wC/OHoFipdsknNnuHsfsm0rn5yY7hzG2Tt3o+Ti4vDHw6MoqyU+mWEPvwz
lfJurZHFoszkDesqQM7KGhUeWZE2GE9N6f1wOwB4xSkuDlkfgnHudf0XA/4mZJqg/iFeDbInm0P1
UiFotWLYAbG1qv0Tnleea2r9rnHHx0gfXyFIfo0hU/wD/vTgRwQ9hrnJNAXSpMD01lo6lvvJrHmr
oKCGgOFIJVfnBSKaPlazTXpPOYxDPH1SjKJ+lzp9snUCOGLXaaB/6py+3RSetrXG4I/Stl6U+fQX
pTZW1Jof5tL9UTVcNOHwnpI5ImYnXR94J4RAt7R0BhFRRGr8k0e0QLEXDXA/h9fhd9prxremiLRX
JyySd9D8ApE3Rng9SzfctFPAeOAAm2VZNcGhrhSe7H0QfS5btem4DJXAeHTSU6ISZMx+XzDkzLiJ
0jpVwjsHKPSgeOZHvRE4f50Za34QD/0JakdzdTbodoNTQ54wBIXMkCvaM+TMUPSYqpgWP5sGz1s1
KW3mRTbNpj7Arby3VXddb+ZNuvEOaUs5Xt/fN8mE79XA2rlFicUjARekVxoWx/ZYM+yV6ks0kLcW
BQGkaRm2qcEbIOuHlm2gGhZaKpsBjeSV0IBuY+ZK0GsUlHT5k8Lnvb+oGyah2rNsC5YaiNQsR6J1
Cgyvd0zNSTcxgqVzbq7SASQZdaQK+qWqfU5mWPHDmvoaHPzOQfeWRkUvx/oFG+TlDxDbfvYhm4qE
rRz5AUIgVkjDzsNfyqZCExbqVqCWgFo6n+ngbmnlNw3bzB8a0F3C3SgZniavKCYbw83GPoZ/zr69
hitvQn9YRf56eqAuGPqLViXeLsjcVMsBQmojFSx4GyS/VdVWcWwo0PnECASvtVVtHbIdmj5wyNnF
QVlUktKv/BZ+NYPWtssMOuJFnsQjZzuZMY6FGfilj4TS8+hrfnGcv4whMWI/7IRsXf3QwOCC2vjk
h2uCfxg+kkMPD9XDgrdd8kbwsS9+i6dKJCBjrOROz4yiX/G5Z9/bZh/Co/JsHkAa2++8HQCxB5QO
ULJ6XiTvu/rewraJL5smpwh55ktHS5lpT6J8CnzfePFeGM5i+m8T+JTK6OI9wsu8UffWYWHBgiLn
YspVMioFjVGzpjaoMJoevK+CzVLtYB8NVi0a6+qiMuCSNYnObz559imfsGbuwEJtxr32zXjjzoxf
loTs3hz1amUWtz7hAwYQR3zqs3Orn6hMVB1uRQcOIdKYEiW1UJIqhJhWjrOGTH9dbLl8ge/c39Rb
Dm2rDC7DBaLxRaWQhTKYGp9SJfDhiYoyuO9Oln/fgvgq8tq4L/AUA6ItzZUsKNCHBHHG2rpEeQ5a
EvYQkYgxo/m2cKnInLFvJ+LclOQgVdDbTa64yERv5621TcVNdqj8YWui34z2+pf7K5NISK/MSR4C
9qSbQJoLDxkfG8hwhy1kJvt/yhh7ZUfyjiwvKNI12BFyedU3Wr9rwRgLO/vLkvb19RXGGTvfQinA
lartFm2OLSqpH2kMIDZsrpBuLGjzr5RFHleZ61Rem8x1mjDFd8rQw/Sno/sh9XY9ylw+DW5uDmCM
vDN32nHeQHh6XDp0srz8m2lP43+qSji3bMkxG+jJQ6XGMYW8fA8nPFpPkEL/FXpcnCffAx9OW3CV
fQqmFyRY1vStD8H6vgvdiqOMZ4mMAaVHrs7Lg88bE0kRxwp8nUpWhcCbnrmItf24b+XmLp+bkZbq
eVUaguXhDK7tHTDddf6O7l3yGu5Q/hi2grwzio4dbBLh9/umb53+c8tSYuB5lBWr0MCf+Dd/9gp9
h9Kvs1ez2FgVTPRu7tt7Yy6Sw41HFAX2wM2kyQEtzganK6nF4sC5u4+yLTpA22wTbhit2AjxpRVI
v3a3rK5+c6VnhqWVzkVbFGTZnFINEa8Aqg5EZAOUO3np3F/jJUPV3xf/+RKly1fN9CT24PT3qRIf
c2YeawS49J4UM4J9tVH/IVPv3wflbGVSWJ2ajCKMxk3YbBgOQybbfT/9gcrIWuOWD9SF1Wm3rqTz
5UlhtUZaIepTzmUxrYCGJfvhqdzOex6XPvpXInn/jTi0ZFSKsbD3K0VusKcI2xQPGVCEQ7Pr9+4L
GI4K/h8UEdYoMC/dWDfMauyvAc+QAxWlKZ1/tKY0peapSA4HpS5VoM/Nulora1J2+wEGIH9ZDfVG
yIFywHKgz1Q9uM4kP40pgqsa87a+MWcfsnhYO5kXrjRn4SDeXNmZGclJCwXdDM0suYuHU4iMjj49
t6NiLOSEV4dOhx7Ddgx4pNk86Ogu42eY2yGkGzH5eOr89AAnrE6wnYN3Pk7GvJBwXx07bMEPb1q2
J1TqLelqPEFMwRw3tB5em3+ChXKt6i/DSLM5rA/URBYSs6vP9GbNgefKY7Aa4tzLlcWMSpAR0gd1
Es33xminMM2Kv/j3Y4mxZEc6bYgH1aeiZVWzySxV5T16gBxWNIZ4M3qIDIYML0424zit01Fz6bTk
iKTkHlmCXTegl4tU2y/P4IqmuKkrkW/Xf8CBEKyb0ui2I9Ikqgdss1P9E0jiHvm1dkx8inbPBWwA
uq7/YKh6l5Yhqubolu4nxxxf4bhBjmQInYXL6Dq70cVpgyOM7gUaDXK20SIN7zL/6HHKi8/qBsmp
XTOs6o2yy7ZNu1piHb9+Lgp7tLkdV1OBKjjSE406kj04TYCsp6+ut8XH/NP0J3imfbU76Zt4N64n
fyLXYXyJB3rxjsrPtALXuLv/ja+vf3iLXMt2OfYejwt52dOUW/DtiJ76j9Mna1tuaRT5xrNCLfS0
hvDV1/0JCahV9l19XjAtAtjFdSwok1R0MEwdVgDbkdy4nGeUVUx2oNkYXMPR1jp9qPxxw+OURgXl
/e1/aVDy54ISpmUzu4DBYEceR5n4BZXRjbGZ9nVPCfVfGQRkTAbJACL8tJcHNc8bBHLatxUOGwPy
cKPcxGtAiz6yu4AgFg7s9XllQ8/MSancaHbOMKYd53XQEWVUu+RzacfdN6+IF07LDUvwSECmDWet
55q29Omi7DTo0YmLoizeQa/ke0O8VrNk4bq/ekTpGnkvdnj4IlMos5ulah2FWjYEPmTMT1MAcU1d
2Ou+YRgFlArw0Wn+XCDY+2NKIvN431mu7ijJtvjzs2c3U1cUVj0ev4llDkeHYbw2DoYlB7lphUBu
mC73IbWjSyvJpI5jSWeHipHClQ4dOdmMt2781GaKeE1H9TcSGvFxpHNH2PmPUemyclUlbvRpDqCH
Om2N0XoGb/ORisYhctSF8HLDTzjaquPaBrzcFBMu1xciqmkPAeuDPelbVH6O1S9BYby7/6muX2s6
mPUzK9IxG8ErDnaHFbRm18HO8Icna/a712YEoLwrds4agVNAOeD4NqALEKzwl5INETqkPb34CdLR
61X6eTCTcPRo9yPYGRkwOWTvaUhBG34aq8dU1aqF4/HGjn9t1OQmNIgwkABe7u4ph4AsT3iQp0oD
9Xf7FCTtbrCRDi+bp24wt243fc1DbuS0W8hOb31YnlGCqJ0iqyvL/RR2X9ZWhA+d2vyr7aWgZPv0
u1G5C4FGHAB5iTZ854bhkfTob5/+7BgC6PFywFiQZ1g0QgfGcNESJBvpTUb/6la3/Cpu5/VUdu3q
vlddnxIDzQ7bsUTxy0Am53Jz3TiD0AvFQ39gHnDVZ/PPePK6I409ALJGt/Q4vd5QMheNFjGOjNbQ
G7f52UI5rWiFZwFvUzjKIA5FqPG7Deb9/qKu442hmxpUkTpVNwuyhctFKdBCFFMTUtcYfynuSw1C
8b4BiX6aByg/FGln+LrhPkQMSkprpnhKWpfCBRHN+6FvwiND8BCJIm8C/sVfMHbjG10Yk8JLE+pt
XGosp92OW1Fw97qXdKts6o2+HYNHSLbX7VO4XRLxun6GSovUL7dRG0HpxQqLbH3wYMfRB6wFOJ7S
/rBligbhuM3iWsXfeXkSLjdWijBa26CMG4i1ki+iykknn8nudeeLEphTPC6W+65DGgZ11SCueJro
y14u0gYKwfAsUVWUFmksMqWpJg+E8rWzK/ysOho2MmkFz9B0UZPn1od1VJ2HFDcHTTPJT62869QC
qKefAY/qT6O59QYQmYrKmDKw/25335FuHT7e2LSJXE3jWSXt7Qjxnz4lTuAraW/062puUN0s6XB4
vgW2u1zyW/H3yd/SRYmEbhgE6ZZc2oOzFRBa4opDonU7M6MlJuSAoC6qP4iX/W8UMa5zKbGu/5iU
lmglTpMBg6eYv9a2Jm0EkGmuX4I2+r8nBg3mA0DJ7fA9eF48MUsrlpwJ6hf91BqYhwJ0owTUTT50
u2wn0v10eq1a0pzFE3PDpkEW52qwn6LO4EqnFCqjVDNDdrk5ujuP5yebbPvjmhnD30usbuzxhUFp
j3XQLXD0YNAJXJDgP2f7uU+8byDy1ydIlxRg5EhXb+777o2jcmFU2tmsHc1JSfHUWo2ibmOXLhxW
nYFeqn9Cvj6kJMFozr8I8wYs3XQ5URjghpRySHSz7bgs3yKvS1UeDDAgRcp+9hZJkn5hifqN2Hdu
Tc4CwsSFbjWNhPMC9fcbiDAPaJfAvUl3td54O/E986e5XFXjCZkpy0/UFaNLc79Z8mRD7Kd0dmHs
NR0H/Uiihfz0YaYM/GtIWBzW5hE4m0qHddik89aJ/Br2lhXU3WtgQoDwnuMjePOdkhOhgxfmM/bp
MWfyXCjftZsJIOZa/Z3Gyc3tOvuJUvTUlRzeKHDP/ETmXx9F05CS3rND2zf9tlinXLImvWHI+YoA
eovAZ/YaeNO+2TG0/qn9y9wyN7vc6b11qs/3X/I8N4idsTXezJUHzRdqjObBeBJ6ghmae9n3+8fr
Rl3IOP/ecp2mg4eFCi32xGeeD5CCoHynvyi7dNN9X4xZC5spS8H0kDXVMORx76x6v3xvPPR7ZIHp
woyvkEatF9YmX/HURekvIS4h+noGZajLK76IzHhsI4aUmXTba9+TXb8y37XUDsa9smbMxqfptGIk
+Htb/+NSvmxbyq/ho4VGMcZ26zurAJpaZpsA4ngb0KVKs9b904ZhuIWL/qoF9GYVHlrT5bJDX03y
nlqfzB4KNtd33gEug7CZsYIVXUUfubPyL/p5QKv86WHxu8pXg2TXldJiA6VIS4XdiC7bvJ39bAOj
cv2u+2jsi124gz+Hex/OFkCj6ioaV0sNTTnBwTwwGCo1PNdcwCnSzVQ1ilvNueH4o8ZU6i6vWvDL
EeSi2k7VQdYt+JXsxZgTgocUNUxx88qpYx70CpTLAif52G2crbZX33db0ROKfuObXt0OoAfo04oC
ANqpZDni15w9nTylzEcdxuy3MxPvjT1723ywKaN8y74x/tu3K2sDVSEUVw8uFFvr8TUs98uYI/lm
ePsdNE1Q4jKRZZdvqehUTW4DW5Tv9gq4vOpTV3gLfYYb/staz2xILx4gXIxF5NgQNVOGm2ZyORFw
zXxb+fbK3FJUd5knXfSgtxv9/N4Tq9NFPk7CCm+9DKiClzsGimJBZAw2G8bRfNJqt2JQwcy8fWob
3dzB8DWgHrZClQAQo9V3EPgxVq7kTCDte9eLbX2dx50Tv8xoEcYfFcbH0fc05txPINbN4a6Zi2oI
GP5uXSSS676OF1KJ64NgWNQS6eoDirKpv1/6Sgui2So61/HT6HGe2mcdduGwiA73D8CSFfHnZx7Z
kVA0zoSVsUZCB8BkZFubOckXztkNh7tYjBRC4dQO3MLDDAO5K9pNoLqf7i9ETi756BcWpEyiZkpJ
b+bA8cHmQAX/wXK/QuTykBYf79u5sWEoVhkEKboQlEKlHAIQbjuBBLb9OURhhBl8wctjfrtv5KrX
wWrIHDwCP4cImgPJCgj0Ls2D2fTHbfMZGuunLv7RPlTmlyxpV/EuetY27pcE9PUc/WRI33E/3/8B
N1Z5YV9cEmduUTRI1FiBavp5f/Lh0NgPfbiHyvefX+sX65R7Ooo3qMXJxM7pEHKfIMICw9TGZuB4
Za9OH2He+BXBrshcDEWZpQT5CmkldtlC1tN2hQwYNbvLVVLKT8GBO55/qqlU6Jt8G/jB1n4Hvp22
B/Rm/j/fVYp0SBuSxTjIE0v2siGL805BuBBuzamr1wUkLkq49Ai5va4zO5L3eOPcDpER0ynbMrVe
bscHUX3h/frxv9nIM4OSu5SJEdd1jkHxZOc9kW1AHn2cSzqDyAW363CLYs79vbwRUYyzvTSlNCWx
WqElickSUtQ2+Vo2r/cNXJXO3rwD/XY6nuJ7vUnSnp2BIEMKA1pdkeAWf6lr0fiLN+qwSh6T9/Ov
3yh8yO8F2aDkjqPpDbZZYXBYR58ofWyqXeTPOzgEtsIbl3Lqmzt4tj4p0zK1qD1ZzGz60FyvXe+d
q3xf2EHxg6WLGFjtf3ZQ/IKzHZwb6nXZhIXsr2ED5/0a0sPI1w/T1+J9+6ot3DE3gyaKmrRoTXIr
VS4Zn5hzjiC1FrUqKjfvjGwN4ZN4UPLA9etpZRyFNHAfrsG0L9Ygb+2mKP9hWqeWfC2GnE9Z0hBL
xm24dxjqWmnNmmyHSgMNltc+2S3rx9900XOj0gabKNFUvX76+/mMoikzs76ygcUJPPH8jVFJGgD+
/Y+6tE4pYbBGLaGPwzr1DJKZ4rUIDvcNiFghOw0jDxaVGo2U7K2VdOY0U1TFEF+NYCe3LWMcAo8K
cfRuEU5wyzlJ/emY0LFxEEm7dE47zqh96cwk91v3KMqMkV8+uC+odJFwJ1/uL+rqbc7ZRk/d46UB
fYPDKMeltROcSRF0pBy2nbFNnBeBXXAf2425tZrXerdY6rjxmcC022CyANgD85GugCpunGEKmb/t
t8Y2fWS6fA20HWrsjbBZQF3gL8UT8VdKH46hG95QAFPAachTBUY9wyOQFJ6fMHvqptUjHNbrSNDy
2JXfBSlKcMr+/rbeWiWk/ARnpGgBnksRM+2hYlBs1/O7bF53DPAVpz/vW7jqEokPR10fyT4XWARD
3JcfLk26Uzj0HDFzp25gdIq2+ZfKrw5UjGZ/ySlvpF3nxq7SIWb3k5IBHz9Mv9j1qwW8R5tWCyu6
tWlnK5IVSOcUwYtZrEgUbmYf8i53JXol01dRQynXHmNjC2f6hkmL+o1FDRb0meGJPz8700lPKjsj
XuIboQpVHcO5m6pXkgUgxI3dwxdsAYegZAIW+dKKFli5E+g8AVLTfs/kYe3HVf1sGv3CYV6yI6Vx
Xja7bXNiNYkabINT7Kut8y434n+zaWfLkY5wGKlFqBmYAddmMw7aI2sfKcPCEbr5bjqzIvl3pyip
GMhy/BO8+9DxdNGDEjEebobjMWhgKbrvfQvmrqI7zOut5vCNZjdBgQWaJ6V5nJJx2zdLMfD2Z6Kh
QjeeipIMaRozpJ1yJq78eXJ8Bq557aewVzcGJNT3F3Uj8uF4/7EkZVK5nWG/tx2oLk/F0VW18lsz
nIwv7Gz6lNO3h5BP7R9Ad44f71sWribF3AvL0sGqcgfgESRkfmzYj/FsvjQxsb0NThbkz/ZPo9Fe
7xu8ualnVQnJKadQd6ox5yFfzZBjNckxL5xVdqr/jVeemZG8so6crs0CzMQOTQrkRKeg2cFCsJ5P
2gIm5+aKeAJSVAYRC8TxMmqc1KpoCIdwk6h2vZ4crftU6fA6iMHthc27FQYNRFbBbtpg+y390hQI
w3zovAjtNV0bf/R17Rwirc0X0Iq3FnRuRfJGUiquYZ24obWQmCkTcVbxygzeEU75fW+4dZrPTUnu
p7dNx6sPU0BQvsGe/2OCawmen4oR4v5fhEOKIS65Ie0sHu2Xm2dCZ1VqIupOyl9x+NFh0v3+Ym5+
HUYtAJkyScOpvDSQn0oPwhIMpLFqHt05r3/A9lQulHZufR2Tig6odTiCVBl1knVBVQJXdn0v6NZ5
/zkb3wMr/BdLEWUGGvYUEE0ZUJ5GUVv0eeEChwZEZr+MNPLub9atLw+cm0EqWqoMhEjV3S5D7iiY
0B8M4RZa1/XwAwoid40sJUhcBd2i++Zuxblzc9LJSQO0bMcZcxNzeE8I/tbP6BXFm9Cuw2OKtqI/
hXa2sIu3wjopiyW6xpSJ5NFU5ITGPBxnYl1RBru0Dqd1miqF77nWB5hhtmWrWa92moQLi73lIqS0
jLCDKPVwRckRK9MY3Qa7wWhPuzGvGNM1rWEPPL9diBW3PuO5KSmce308Ok7FvlJ8KOhKR2Ca7RFy
UkTTuofQTNWFHO3WnvIq0U1R2KQ1LUXbSdcnm+o6HRCntfdwcMKUb0Tda+7k6ZcQGiF/9DJEHicE
le+70M2liqFnJiw45PJIlZvoQR4yQurD074b0I5fQer0nBfDVw/NtgXXufVssACX/b81KZi42th2
KNySfBSx/WcE4+iThZs+oO52eiqL2XjIkV5kCCEBJjAp9OGdtjw4nmIs9GGEITlDOP8hwtnOUm+v
Leq478mCbCPQ4Ru14ZaEW2dhvbfO57kVKTg3czWFcDM6PohdtIC8cVxVXdzvkMaBkGM4nVYeicnC
F11amnxOUvVkGwlGrXY4uEP0swrSheffzaN49hml89F4jTEOCu56Sk/ZtjzlSI7qvbJrE/TJ7vvn
zdVQOkIunie7K88YqAM1yOyNhrs2w0/21EbHyELa7b6Vm6fgzIq0Z3Uw241ukYIMWqw+aINjfqbP
gdJp64WbZpjjT/ft3V4VxQAAsRbyE8al+41DDudtw6Vqeck796QeutRZSOCWTIg/P/Nw2NLrehSJ
wTgEnyFu19aMok4LDn5z30h1ANI4hGQ5S6zRghrGmX2zYt1bxVM1ftRPnXpwvcauV7Fjm8nCo+Km
64EFg/iDMhjDN5fLKtLMjUZ4I3zTdupjNgMltNKYN61aZUuzkbdXR75Nw5ZRCRnEGHQqwoQIBAOM
cRHc8nNyx1Wx6+2jGNIeQP+0Iy0Y1/2whM6+eR/QT/s/y9IqOwj2IWK1qAy0ir2punCE/zQdNjGi
MAc9zYR4i6ZvYOFRFjzz5ppNOvF8TI2SnOQ2SEMoyixSijLXpmNcn5xtPSBgYo5T86fXnJKFp9pN
NyWToJlAtVGVe/+OniIrnfA9VR7yGbBpfaz+jcuYDggZlZkXU4a6G/FQe17PZ8wA+f8q+yH5gfaw
9X2mk7fgMrdX8x9TUkJWGLaKBjCmPNP+YOcKihSwrt6PHTdPwFuPR8AiGcq4PAGwV2VQdOAbkEPX
+zEtFdSH2uEdA3r1Qli8uRzLoeLMeBsxWLolmdGpHLXhuu5a1dlDgTysZ5TcF7KtW405xsdcOgSu
GDKRq7J5ZiDLUpWYOdq7ZM84sLIKfiL3Zq7QgmcOuXYWvtPNPcTf6FULyIknLawuYK5Qld7xa300
PurMXPuVWxqruQrC1/ufS7zJ5UyDpZFfcZgsXQZa1gVKmLrKQ5r0As4eL0mOp8h19+Y09u9QcA0R
Aq/6Hays6mPqeEspyI32jymA0YYN2JmOufyyMpseLiMtpnlcrJQfAPzqT8Mu3Cgb62nwESDcmuaG
Ac5NdFwisbn2HpMpZFvlHygQ4CG9dFRtzhwY9HTNn0oTElIorEMDYsNpTvz7W3z9NRlVoL3Fs44R
SGhWLg3N+imxbYZB/E6dgp7OalK6KwSpgn4VKrk7LJi7saXYE+NekD063AxSdK7njKJgpel+7SfP
5rrbwRMrJruZ+px3Hb1dDwkaP/SV7f113miXiJkMnpeMl7gO+frlQrtphLh2dHQmyqf1RO/w9M59
nLbGJt6G20UGppvbemZNfN+zDAKuPLebW6yZT0q3it7ba3RZNj+sD8kO9dCvvG+X20/igXx5WphH
BAwGB5zGC12ejG4gYANPkZo0aPpHgAewZTcAhMWIRLcP+Pd/saPn9qTEL0myakbKkhkXX3tjkkDo
rl+LidL8CYxH9o8D6uXyJM8x3YluT4Q5xXWeWk85KtVCuLkBMAPwA50cfQWToVX5MJjQ39PAC3Vf
5axDW7GFeXYbpzlKuyATYZt3lHkNCOPY9+xsmTxmZvHX5CDBpeo/G/oqmZcv+a3wS+mrvjUTKb14
gEtkNpbIRlId0mXDdxFuc3fBrmTGJ14jlACxuwZUdBlUcqMJTFwXIf5/bUrea8ZVblgxNu2nbmMB
YczW2rOxo+2c+fthv4SaEX/d1RKJPsBwydv4/8vDMlCxjGCcATHp9IcJ5QzrX0BfLWhPbHJtj54R
syeXJorBTvpJR9Zb//Dk7oA/0Syt99nub3xx//obiMgbV7Ow6dGcBXXlUAq+tIl2mTaGUMX76aN7
nJ4EmDk5/A0rjjbpzlg6jze28cKetEa1NlENDxVGBDaj33wUYO1xpb4g4ElYZZb2UHxfiAA3LYJy
pZPpOFwh0odT60SzI4MVMsqDqPsGroI3vBOqHaD8y7W6iBG/EVfhYTIgZHQYvKbxfbmn1thMbcbI
NMmHo/UbzxnrEUlLTQserFMbNwu5ztsjTHJN3pkaz0wQIFQlpaATApmL1VNERDgKcL97iA/Rvt7R
Hl76ejfOOT1Gwraq84SgeXC5MnoTYepE7KWD1u38PvgQ7/N3waP1wUAGOzkIcOtSb/imh57blM75
MJpaHgmbPQiTMnwVLmMetKO9Ld414/vfiCxivy73U7yNwNyDw4YsRG7bZkhaaO7QavS+rdp/aj6L
bvH8kH4ZtiKjqnfOMfxZA7tfWuu142CYJ4RgdKMCqkpLpULRdaeh5HC0p6haZYZXqxurHtovxSmy
uvX9k3FljYSKN72pg4S2PVeXrkZVaasqptfqk94l65NSGPucYc21Vo7qkuPcsGVD3iEeGfgn6fKl
40QjMgIRc+ZgvGCB/hg/2L+aJ4FxQcR8371UP8vdUpPm+qIUxFxnNiVn9dBpQ4AFm6dHMXuqbpAn
eXI2w7bcjwCFdD95F/rV/v6mXqdwklXpG2oJTL7ehNXu+Pe1pKytTXIQwS1ennNd2lfx52cpHJHG
HtxGrPFQJq9gjDdITK2QIN4JCe7vv2lVfK2LAyKtUQriadqEHgzu6tukqyCPLH6Jfa0O5l45OJ8W
dvQqZRTWALVTTMNX6VFdrtFUT7HhJbbKDIy1TTbKR/2nOIhkcDtYgO8bu7mfHqdBzElD/CL5TFO7
Dg10TfWjmA7lLp0Q6QA1ryqpvRcgIHVz3961u0B/JF5QrmjwgceVDoY7ZxbafgYR5n/pudQ/xCAG
M8r7YD0ulAyvVicZk1dXdjSwUoydcnPbRCkc/dE+iZaKW9cXEk8mbnloDwTwxbGlRXVDgFD8ScXO
Ac1s52Hc97BgUihhDvqftkeFKcd1aWwYSC7IpYWoTCen4zOh5zcgAPnVMRe5iK+uA2h/DcoIBGTm
/03ZRKsQruPWm9+G9Wbo4XztE0MsbyNJ3dbZlc8xMo7b7mUZq3r9wTBNRk2GRjp4xXJY2YGST8CW
/Kx3sREinVgb9WrqlrZRnKGLEy3WeGZIilpe1ap6MWEIlvNo34kBXE370zBG7aBV4+t9p7+9KrgH
wEUBhZUzMsPNkfTJY9Ufy+EHsgoHM7DfJ9NSr/b6bBE4+GD0MYAYUEqT3FBg7Jmec8SlM/r1e/VX
5DubDrom47V9XYLd3LAGdpPEQNSRBWRO2sIkDaDFBn7lF236KVceECDam165DnvXj2fE8IqNPR5K
BZhZfYpWjf35/q5eVy3oobBeQBaiHHRFFGX1aTUZPbFLUGLGe6t5UV/zP9CsEywE6AQfgocsf4LR
GIXwhbB5a/FkEi7PUmikebtIKS8TQl06VPSjtR+9b21jCujOOnrWt4Led/Fmv74RWOmZNenDlkal
DE2MteBJgxCr2AX74mCRy8fLHKfi77o4GWJXz2xJMbPow3nq7Rk93z+HDXKje+NZtAa6A/e5v7iy
q6MhWZOc6DQbsYm2r0oqH+/L0mei4WEs4DjbcCvA6G4P9jZTUAou92gzLQ0hXufawrxF2KZIK6KB
dNW6mT33g4t5WrS7/iAeoKZfPAqCs9/Z3LeBu6vNtahPwp0Ml4UjLTcjLXRt5hm4/YytR0725zZ/
rw/+6AvO5hiyjp7RrJlcbQDMnlN0W9zxm9/XEgyOzKbQm5e+r1bVdpqp/AR91z6idLUzfWv394IR
ll4tnNFrz2UinxEY5jy5H9232fWzfM3j6WvXZj2/gVDDB8E7LGrgw2H5MXF1bQmyOBA3DHEQjXT5
MRFqdla5Dto+bmB+0Lqh8QtGiopsMNaVZX+f9T+U0/v7y7th0oNVBmSMeD/pMhR6QsF9OM05l7EV
7jNwtoG5y+rTIc+TtV7ZL9EwLL19rzeUEhj8dJTYdUYG5XFhK9L0GpKcyW89JtvzbbRtYez3888i
g+qHpe8nHPLSYS/MyVPCyMZ4TpFgztwJlL76dNom6+GrC3+Ovo+OZL/+/S298YoRFqklwE+n0xEV
e37mMYS6saCRNXFERBUaxaNfYed79CdR/vHTcN2/Bht190/pskhzLsxKSMS+tyaqDZjNWg8h3AgV
Bur6mh/lCIEyyXyMM2PpdFwlIdjk6oSxjr4CxKBSNBhDTaVyUk9+pzsI3QRUo7OwXgVltFd0fclz
RN1H/pQ0RngiAoFkeka6sqZqGBrEWSZfGc15nWbWsI4ZtnxIkYL28ypBh703EcaOEU/zVul8Cv5w
nVz9sPB9ryO+ANiLUABCHII56RUeIPlTofyHA5/yQ6UFRz2N10adf/ViZniav9RTvjHm5yR6bNti
5cCe7x3dTFshcLS0I8LU1Y4AUGI2nNN7BVIy25rz64yTr37Qze1cb6yf+aE/pD7cFEwBw3Gr7rKD
7kdHODyWKudXbTSKqm+j72RRguFHxOkzPx9Cb06dxMb40do2sAyI2sByVLzOVHgDCXYB6p0kSUw5
XNqhCKqNZkqMggwDIrpxn0Dm5+1+c0LwysmwxuXmcLfZTNzbkpONVqbpRtfMrGp+NPZ/D0Ypx3Z5
8uXKjyRL0v6FQxg1Zosl93XgzHyA8mUN48th+IqEn/UBlXe47Zc+2nURXrIq3Z5mpiBVB5BYMMDD
MtPsHGNfPtQPxk58PNs+OjAW3T8x10mDZFP6gkE0NEhZYlPkuWL6K2LMs1oVx/Z9+RJtHbIzY+38
Il04fVC/dOriLNhVnOKxBJqZluTbK1e+5hrdnMy8CGa/oqXyi85o+EcXmdEmCSt3p8RGszQ9cMNp
sUhUhM2PESNeTpdOq6Dw1RgWElHKXnknklBn49Hd5dL5DXaaN3Krizgg1ndmTdrgU63yCtSxJsZa
o3XqizaEmOiLaIK2XzIIva1d9sHZn/z6e3+EDmRTHsth7wyfuAI/CU4bBjf9YLOkRnHt45c/TPz5
WYzQEpqm3cAPy0drlXftQc2ACFn/9XZLaXBUalbvhNQvYDMqVqK3BAvXo7ULVqeH33jOiK93td9k
LxCpgcPnkr9c1tQOxsCdKGpA9k5/IygqXtu998HeJr7yfnFmU4SCe/ak79shexiCnEDwkVHD4ogy
PLIvAdPm9AwOS5f6NSRUeNPZ6qSPZng8DPXIJinc2keLdla5of26bnfpetHW0k5KH07JPRBxFbaE
D2YfO9Lryjd21eGEPw4Pi6WhmzsJHTXclzRkwUpffrm4OY3FlFcqfGJbPt1GdJaSYF99dXYGHMnm
kuDL7c2kOAk1JI1CS5Wi/BgVTTKVGNSQ+D4KZYTyOyTmX1U/2y7VhK5fg+LLnRmT/FJNnDBS5lK8
zsyjEPZQLeoITBwyBZgwRzkv0aZf5wCXBiXHtJGOJTvEoJgWNfbJrt40vIz+ealGWpjkksnknbI4
ZRdR5t6IN9/40V4FbxyY3uJ9daMaerkqySmh9mmbPsRadLCPqFAeWkgeqoO+X6q7iu2RzzU9HUh9
QHQxbCEtK6u1MtfNiAJQ4Gbooje0sE5pibr4/Rv4xmeiDo/IqVAiYMxUehvYdhvHjUv8aFGVTkrE
QWG+fLTaLFqPefepHKwPhc1Tb+qGBXiFWIG0QoQBTXxfRRyOsszleetjJ3QmyOr9IEeryzW+lmq7
b0/uP0YU8qI8tyOtsEV6NKCTBcWk+nLqo1Vbva9ia3V/G2+dL6w4ZIdMPJBQSKl/lEVOH+SGKNgJ
wbdoPZRbSpRwVhjrsPKVw/RxweLVa5mERTyUSbRhFNNlsLWSM6inJGDvS+OH4h3qtNhmgbqP/4e9
61qOG8myv7LR7+iFNxs785AwZVj0lCjpBUFRFHzCZMIkvn5Psnumq1AVhHqed2JiYjrU1GUi3c17
j/Fmv+q+OfVnoUFVhU0wXraij2MvFyfoJHjiyAY1gNVSMPh06misFeYkawOMfp9Tz29Ftfn7EXAi
olguhRDgpXcaAaqjsZMm8DEuwHqvAtHBXcJXxtrpVoZy5vglxwKcD8gcKHWYeCifRupNXVHtMpMZ
qL7nQLdcZfuUE1kXdF6qnRY2fnO91hw+Wy7vUQ0baQIQIrImeRo1t4whsXLUjsTYzn7nxfb9NHnW
ttfLu67k1yXcPYnTCPh2dxo2n11/H9P00bF5VCf2yrv1fDrxQpQZsCXRMOhOnP4yGuVMnd+r3VMb
tsm90NZcJs/uOks9DbH4ynNiULUeUFC3i9mnO+Bh8Cp0jdGXX1i9WoPfnL0rEA8wEallYWNgSLZP
hzROUJ1S4EASpLAWTwY4rMLX0taj2Kn8wa59mMB+yvVhxzvXNycwdsSD9MQGZTMjQmlRi2mII2JY
h6v3TlmlV3HNV07e5fn3/iuiX+jBbA7uiUtq1tBnidIoOP8cStoY2IBUiaySP328keRWPD5ll1EW
H8IwEq0cMnyIWLu3ccm7zq5u92q5Il11VtpaxlmsIceozYpXMg7gTg5au5UPsdAtpClDv4ExoPod
BiorRY4LXxCrCkVKQ2rAIYc6neTMzoZ6QBYeOGNyZTbalWkr2xbE1JWZWtZSMDbcU1Jm20FF5QxZ
zWFEPpTcUwMvgRRFp/+AeEgT9LPLCFo493Wzhh29MGkIiHHpjhShWNY1+tHgntkoKN3rTw2nfj3t
U5H5kxjI314dJ4EWWUabqpWa54CN1NnsZ63akLIZdqpZ39mVEXwc6+zh+8dn/GtUi1sjLyab2hKj
Yt5LOGwWVp+yjYXkevj0C7oyy+tRRpPeSqC6gIuE77hYHA0IBLRMkTXt8DC6lw8jA5qw9P4XRLjW
Yi0ufw4Gl5UoiCUb/w2emO4u/SytbGB1+H3lK15aG+/KW6gwwtJmuTZKTVB7VHLtHZOC9nXQbwB9
3TiQYXc23l6HGnoSrSJh1qIuFkpSgjFmG4iq7vlOebaeoWXvPQz7MTCjfGte8WtPIe3zWn3orA8q
Z/F4tItZBB5PnSoIZwYFLMiA+PuZXBnbiZPk2oIJwzcLM+pu5+v60btbdcy5cC2exF7MqjYMPZ8t
xB5gYikRR3BDvLN3UonJ27eRuJq+fjy3l86z48EukgLUOrlWNyjMj/q93n0bqufEjT4OsTamRTLs
xSU0s0yMyaD8WnE0Ek+rJYmLMeSt66D2jJxicSxTy82dscUwyp34PLCtlCTl2+ygf6E2mV+mTblf
fQXK33txzYGr+lfMRX5RWrMBtjhiSrMhRprH+gHclEO/mRGaQTeuyonx2b3K9+PV6iK9uDmOgssP
clTKambDqdFJwlFzqD93O/j/ws/pER6rkbbPvpafDbBiTIcYKx26y5vDQh8J1DPIFi3pdQksyVu1
hFesBOKxhykl/X17777J3IoDhm8eRg4LNgjc/22MgNyXqK6DIyPZRmenkFJMgBo5pfzeAl5L9WZU
iPtkkj/sndJVb6fzNYWSO7oqQHJKzcplitqxzs4ckcxIL+IN3N+LhHg6GTfwcw+nsHGvtE/ranbn
QQEBwSsL3V08DDDS03nt6ZRbVYGuUmvTBpwg3Std0ltsWMlj5L4+XbxAiaPgBPa0RCcsWQC2U+tJ
PuloG40tfE9ddmC8ilQXq3aAq45OLWixeQ8fnwTnO0YGBQ7PAWESN+Wi3DXrYy+FsAQc36s0JoNV
ToAc8tIwopyPtbjpPTZWVzZeBzNcA8d8PACbNbG1OvBZ28GCuoMLrAt62xoAJ+7iaqFpXzOLJrAo
h+QdQ+k/2/PvLpwDZE2cfqOf7DUK24V5PYm4uFRAEx6GukbEDjySYluEaDpIn1s8xEh7q3JSbtaY
sBfy49NRLi4TpYBxVyJHCdqcRWA/paLAqIQVD1hkbVQAQsxD9Tg+r9V3zu+U07iLOyV158IxIPsA
wMCPcd6orUW8ZrVWu/ZFFztFpaB2wJZINral/7uFN/RwBcEnlMZgQH7l3a0e+PJAX+yZ4zlcyozZ
bppMA3+PKEJdQrplebgP+oMLsICSr3r3Xf6QDjYMalUW+JWnh4EYea7RpMUmdbvvVmv8rAZnIJ6X
r9G0LwXywACUMA8NvcZFIBqbqIzpngjcosVFAuJo/aUCss4lGW9ZvPICuDBzUI2Vjydp/nIG9kJZ
WgWeBmdPLvKb2nRf6UiTlRgXz7ejGIuEoEizOOaGISQC6oGZY0UMJ4PyEvtm1tUWz49dp+fOStDz
Sxnn21HQRUbA8tw2zRhBNdZsBPpKprcrQX4vgF/5+CS9MGFAJOJekr1hFJPkJz66/tOO8rxtckyY
Erd+PHKOhn4Le+cemhgfhzp/iUoIEOiZEER8x3WdhsqH2CgsC4uQDep9juSYGGmd7tW8+gTcEIsK
FTP5ccgLowMbFmKgAImCyrjs5UMkxgS5ESiZOH9W0207F0gp7j+OcfEOsMAjhEyANPlwFqdjj7tR
5C5HOUzA58MMIeeXhDwh9qt0jLTgZ5VO/hpC7sLHNI+DLo9G1mQw/EXQGvrXDb1iiQ3W+W3svugO
366M8NJ5BfqQ40IZA0WpJfCYiph6TpUDPCCuSx2gOPkA9kIxPM++S7p9Ea3VGC9sABPCC5JLJJML
fTE83nl9DarJHEyZsp0Suql69fPg0KAv5v9gjSD3RhkLS0UeF6fLEng8BZViLEu1bQ9NXvRRNlNB
ulhfw/RfOK5gqfAuuI2y2RkBzFZn+NTPOPbbjhG9eZrKNSe6S6sCQmrY0TCtAI5xcZU1BeTdlbrG
YZVlL1ovHkfIcmRKD9id9UPE7n/w6d67Ly4wYfiPHPDR4YHakVEivYRYtyXVaAs6wFBAaa2HroCV
4MoilPNwdmmaOOVViG4Ak7VIfIrEpkNZ/XlN5180+I7ISndyZ0fdJ/NhJdqlJQ9Qzr+jLTY1ReZR
OjLafAvvnhe4fqAGw4LGfm/OrTtCXCjlI9c5CrhY8X2XV2YncwL+OoZawB9LJQB5HjHnENbX00xU
tI61lWfYpX12HHWxYIraHUUnMyy7zcioqaEJSf22fmrjNTuFC12DkwEu5QGGUqiVJdOs0Xc3Ug03
Cd1dt5UGfOY2ibwfH8/gysisRe1Yw2ox+wHhlPmOehGLfypgeTZrhfDVYS2Oj3hOnDEtEEfySOWw
zJEgCSf1k9RyLTfD14/H9a4d98E+WII0xk60cLtAQHOTbIdHBZsAK6MlTmhslI3YSaV+DdZWPodf
RbT2br94hv21TJf5QhbPTaMoyhRUlYh4tou7eW2jXwxx9KZanCpK3cazIweY7sCTnQ/Z3rtxQkda
s77jjL6m12smxRdaPK6JNAhPShTJUXRdxBStldViBOiv6WZQaaBFeOPUfewXVKM3CoitG673cH5Q
B5RIlBhFoAkNljSlazUuuc2Xs3v8iywS6AYS9FXSWiAhw3+TNHFLQ6WsHNKndnLv6VX8M9N0uq8S
Xd99vLAu5UrgCSOpcFCVgSzC6WEOX4S0QMcCjy2TmQHs5MOkgj9cMqxduPJMORmigWoXWDAgSaF5
iYTiNNBo0tGxuK6HhvKtKjN3uKqg1XbvaY1xI2zYiGxLBYCPp6TjavbQedTL1+7Js7GCNy/dC1B1
kz6O7uJ0zxn4BVT2rQythEo8pclz29hAsuhKt7Zfz24SdHfQCtZ1B51ufF/5OY4uSddOdT221Dm0
iPB1NNddXsC6Odk4GzA/RRn9ApDr7K48jWkv6iN9a81pAiuyMPk8BMlW3pX24Q/u5y/wWy9Es1DN
R2kLImPSNOV0hGbmugUIBSiAvD+gwYxMcBpNvjQ+y1uyWrI861iAD4lSsysZ4O9q56fxalVQLbWy
9t1Oz/3cwmXNPtS7/k5svZXq1vlpu4i1GJtqpgIa74jFQgb/VksnzM+DYpPGvoSPaSHdQ53F93Zs
v5YDn8EfURRFUQnvFqjWA+e5fL30OQOdqUrbsDyoKLnQAKIIuV+VFclq5edQ0/10LyEaEuM4jQS1
n9ivrozSnx/F6Pn5tX09WvtUi9zruWxuU9jRQXRjfM1SjXx8dpyfn2gu4pkFNA6yaODPFhvKUxLR
A6vYhGJPn4xgBmWGAXtm+Wm4qqNwttwWsRaZUuVktGbZ2ITOI8rDXyTLuNu6Gsq3khIPYa+VsZ0d
Fu/xgHOAoBfAdd5ibCxjHmcO4sWOb/zgkQtUs/esRXoI/ahAH6mvwjO82fz9OvUi8GKgc1u7Va4i
sHY7R06NlQfBVYjQBZKWC5TvKjn+7OZdBFws9nkwPZdXUxPS3gogVyUhvtAZCarr/Hss8u0YaOG/
33r//Tr9T/JW3/1x9LN//i/++bVuRJclKV/84z+vs9euZvVP/r/yx/79r53+0D9vmzf6yLu3N379
0iz/zZMfxN//Z/zghb+c/ENIOZ7G9/1bJx7eWF/y9yD4TeW/+at/+F9v73/Lk2je/vHba91TsEEe
3pKspr/9+Ue7H//4DZfb0VqTf/+ff3jzUuHndqx7eSvPfuDthfF//GZYv0vxUg+FGQDbsP9xCo5v
739i/i4ZauDhaFCgAkAMG4TWHU/xQ8bvAPcbwGYDWSDpgvghVvfyj3Tvd5BZUCnD1SuJqCB4/2vg
J1P015T9F+2ruzoDgOYfv+HqwiF7dIvL2hrUGuR/cZlDImqZqCRG0bYgyfiJ0dUm8qa4+DkpU/GQ
24r6ZRzoPO8U7k1IRl0cZEFVeM2DGTv5C7xgmbbR2t4Fnk3xemCGauGrnavdZIo5fPdSMez0xhrA
HIUprSiqCSdKZWeRArVgh1At0ba1ZbM9xMY8C11/Xl8l0HNqwtIw469zahd1AMd5swnKqm0nMhic
6WFcK20dDQVvtrlo2dce3ROUMTw+BNQwYo+oNBaB12rFBo8/a4uuQXpXJ24VDEVfwcugab6i5llF
FCykXasK/pLRGClSpqVpGuAWLK90N1H3w1jXB5P3FvwwR7gN+k01Wa/dpNQp/l0F4NUZwLiKsEqF
d1JvOQ27hkGDrpFmrvt+o4hauy10oSsks+NxeGtYH9d+bxhNFTZKN9+pPdT+djHzKNr1WBCJX9sl
Tj4KpFR9NxjUxC3V9CYeBo1pZBuo0yclCNS0oGQy5jQUORd7BgkYP4nVzNeHpr/vigGqk1y6Es8G
QwKcewLol9yjX/TZjb+OZcdgBVZ240R61a5DT6gOPi4txB0QnpPnc0adlMQuK354TQwh2qwr0Q+y
DQbwOj50Q4ykUgIjnVtK0sqaC1IB1FaRUhSJ5WvlbD9UfZ3d9lLmwM3T9CbvQDGyldF5LnWDR04y
qBGDdvNTzjFYYk3ibUgKOApwzxGHqjYgh6aU9ehbeQMwQ9xUvgUOwVdYo3gHR0m6hypPKA8dU+RP
HuvgjT7jWwaQyDW/TtngES8x3+KkVh/quK42riLsiOnKfDt4jN+nuKUZKXJl2owzyxuSC50fFBhV
Pape9pUrqtiaVPNCpVf7t6aOf2jcqK/VqbXuYyNNn1pTg9ehwWNiCXjjDXGXbmKa4/ryjAngy2rU
Qx5bGqkht+53VZ6RRjN+YBNSUtgJ8GATrLyaoR+JafLPnjbWIKfFCRm7mPmdkfVBNzol0bv0OR+c
H32BiriwiyvWQ2XMZulNVsZwDTViI8yr/lFYytNQ5gUpOIj92AcNmYa23g9uaQVqbnm7AtUqP6cp
oMK9Y5HGzZQAzTd4lugGFJPa+dlksPpo5lnxa8v9niYNtqtQoGkrhoooM/te5PMr7bMCW2o2CGeJ
cw8zs4S0lvdUM+0Kyu9P2IYGwZHzNbcYnmH9DPQg5jVstIIB/DZQAqHwvUYL/L3K2EMQNeuIwrvR
55rWESsBoKlLku86U9663pmwHzM4LIsEVidqPD3Nk1ORPMs+ccATQ9blfDuwItv0fQr9J8+hETez
BI6qhXPgnpGQmrf6xkN1ekur0SGiAja1GwzTbzyaAZIXc9+o2/bBUOPmyirHIsJugMtw3aIwpbIq
Sg1eBXpm3+owkryxUWgBB8gbbyEGwNAfyb6kWT76ZVPmZHAqpQgFVb8ZBesiPo89cTLkWz5ab3Po
UssK0mRsXvOu7xlpcxs0yHjCwuhbBUekQbuw6IeeJInzVRj1SNwiNm/gWwIRczMbt/qczK+l2eGY
Qu4YCJ6X0ZDU7FBw/hP+HGmgmWZ+PVF1CKo+gVkBRCCimNp8rxk1uuSsf51cdRp9IPGbjS0accPs
ot9W3C6vewMdLSLXyD5unfiH2yixBihiDwJh2lnP+lT3FqmSUfhDmrOwL9Vpl6rpJ48hIy3LwtlO
aef0MLKgDVGY1fqNo/ahib+YqJ31c9bqOFTAOThAAL65r6j7WIE/bBE2iK7yYXFmGzdAtht+U4zl
oTX1Jg01kD2eq2EqrvTRS67AWmJ+BV3wsDCmItCdJvuUJVnr60VZ+TP0pAhTBKRjNDhrCLfD5cEq
D/tqxF+gVNk3eJnSQ88nTWzMOE/vZz2e0m1ax4DXEYYXWRPpSmHOr8agQseo1qz6oU+SDHVDffC6
twzTEdqDczcZPAPJXCR7GxrDvqLx1qeGMHxNT+CPIvTOn+ypeM5Yo14PRQ0dNj2zMHSzEE+jZ8Ay
Xk+NlID0xi0yaWYeTM5QefsSr2piUdd+9RC4IY1eprmfa+Ns3BqjnmgIw/G/VTJP+8GCVtdD21Bx
3QpFR5MJvXoBr/S6KtJ9oas0x9st0bN6oymFkfvd6CZTgP3hWX5uZd4DBGJpta311Eo/D0Nh4nTS
h17VRqJBd9H2VS5cPbCbVgNjy5yNjgzVgLea7Q55mFMrX2tmLVsx7w0/uFPARUSab5nuoujX8KKI
9cKAjQjc39WX7na4Sq6VN0gP7iCsD52eeA0cvHgcIKLUL8bkypI7aLOLNKiqYc2gDMbk1x5DBXBM
M8I8gWItdsAK52DJ30AsUCrQGER/Fc9t/L/Td2/HdW454zz45sb5Ihmj5RVevbd/HyEjIwEfA8go
tBcscL5lTeOoZsGrZMoNxRr8P3Qtpm2y6wPJS5Fio6sN+PNvaDkwCoYrp5Q+gHjcabR4MkdTwAoU
4zKiJnA3yZUkFs77YT9AGc/e/gJhalGVeR/hccxFN0EdPQpxXMR0v4HNjBuAFPfwGCNtF4BqHvyC
voN8PJ0mzKejXDwje620YCFcTT7k/6IMiguyzN9CQ45+l5ZwVTBus53mc7/ZoHx79K74M30/SddX
Yi9ekrVizDBmxGjVyrgumLXrqs8fR7i0OE8mcfF2jNPBhM3Y+yTKOrhU/xsjtvsFuNylqYMgLoqH
8qlzJoM05Gi4F0Mz+RK+pUFsuIkkly+7QysbYO3GXwfJXpq745CLwSWWM/NiRkgIlaOaBjJzZEfN
Kh9MXzzA31flUZxl3U7HtdLVHHEkKE7Bgz8G8xVlnUAPx8mX0r8VgCLQDfIhBtamwPrUQYnrkNQq
+Y+2JZ6KQMpBr1Ia5pxuy9mAGZlQO/mdtchG7WF8kXaQ3jcHYCOIm0YN3iTbj5fRpaPgKOb7Kjs6
eArgnnv9PWYMI0jMJzUUlKzs6OMwy64NPjQUipDCoJUIyBog+Kdj01oDBSuIg2FsMEcHh8Gfvhf+
6+yrGTEAqUI6vLIFlyCqs5DLsjccBMoEBx1CQkFR75CrYYJRXEEbU7m3vomawKs3J2K7CoA+/6qn
o10csCkKWBOuSxk6e9BBM0Shjn1BvezQbTJ4bZqb8lrbffyJ12IuDljXqjy9APTCz5wvHryy+zDr
V2ZR/hWnJyqGBcEMQFegNopr/3QSTZaPU+J48G6ByOGNApXhub0pihV2yPmelFFQgXHBoICw1OLj
lb3FR11FlEp5npzHlq9c65c+lI5hQDhOitS9L9WjJc8MFdL3CQwzSj6STrm3kxGW8397X0mLwb+C
LBYf3r2tBZlt4adxTJTa9mPL9pV2xVtryZJ4X+NodEC4CRMC+dDFjDR57bK8AktKbPiXbtdv5O2m
347BuMv3axCYS9MPgp1kSKDY5S77SNqs9ImSGLPP68R3HXGljMrzPKe40I2njxfzsr79PrDjWItF
oMa8Sxuuz0hRkq0FuJ6xkaK9siW/ulvP7zc8ro7Gtdg5czJkptYiluSOezWh0QQx5NmfPgPp4K8j
hS/O2nHARWaiOW2ncVMODtwWPUz2VviH8pT6C6IOa7O2SEXcRLCRNQhGZxZxzfzEnfJb4sHsEi2L
j2dNrrbl+WBr6KKg14fTfglPEZUQeqlnKo696qbfDMAa9Id15ccllP19cSAll8IqBpBES4vaahAT
UthO9btgCGSHr93A3yfd5RGq9dCkMGacsv1zGq51iC7eKbjDUID1oFWDqu/pCVhMs7BNh6tYll7v
MwitoIYT1AAEJyzEqzJ+RYsxikM399e6E5eOxePQi3nUu4ROIHZD3UC5a5VXSG58PHkX3nJgmB6N
bXGWcFHPaEAjgBT/GJBR+uXjsNXuXVyTmknMQxqualzJvujZivkr5jL/irWm8Nry/XtK+QsGlV7s
BICA186ui3vO1dBsh6AnWnzLmZvM1uFODddkeoByDOmvlVBa/QDxGeb7dOUKu5juHEdbTFZetFnS
V1QeX8Mh9Z3v5hDaAYONcnxVU/AqyRq98cLygNYlkAQGLAohVb84MOnYNZPijqrfTGC09C9Wa63s
7rUIi2Oyggc6H2dESFBFK7yHcfyysgIvHMQnY1jsrgH1y8LuJhUvNtl/ldAe3wtZIO3Q6Sfr658Z
9/83wn5DMnD07c8aYfu6+/FCs5eTVpj8kT9bYd7vsrksAYYQJ3bB+DhqhUkxXLAwAObwgBbFwv6r
FYbDGHVxsPA18PzxM391wqQ4Kjpg+AuB8AOC6m90ws7OYDSEQbFBr0026dAilqvoKH+DdDMKQChu
YW81O9NHT4L5fNtOuY+GSJhu0Rh2QEIBbXtaFYACjmRxYi2jL/bZMGVoTgOa5JdqrOv7PuFlv81V
FKAZgcpPhw4FY8YAp9NMfFIULZ5v66yise+MTuPs5npUaIACucXQGWtzsWkKGlv7WGFogN6wMcsb
SA85uTEG6OuYDN65zPQydElSVyHNZBT5Boa3tChRKObwAeQeJLFifyyL2LhVSjgOAJ/cjGX6zR2N
Ps6/d54QYetaEx6ypaBCeZnRtEx0P7YzNsGbsYDvU+yMfdg4KcgteTtq3jeTtVQn9TjY3qNTdbTZ
w1CyQ2Gx0svWUA9pNXsGrj1FzHxrdo5Fg46q2bOqpa2JiVBjqn8WpUjdneJl8YPCDHcibB7skgxZ
nD+mSmo9V2AXxsRlXrJrcNG3RC+K/sWL0/lRmdvEuEKBmgVDzoDcNT1hPyRGHj/NozZ9Uu0W3RG0
fQqHTKXogMLQO30isGFS94ZXD1/zwjKh3c3Gayp0+74pVHQ2hrLwICSeMHeODK7iovaEa+96gTeN
4PUYeVXdbWCo7ukPZWZCAIeVGaA1DfpiUeVW3WtVNs6bO8RF4DkKu/e8mD24DH3PsACvF1Km4J/1
xB77gQZKlcc2ccAEMfbmXPZik5ocLZHeRfNn7Kt+JnHC0qg1AJifctUC/mt0+KOmJPQLs0bThABB
5+JOboUYfVOpXO4zhaZXuZNbj7073CTC4w91V8eftaqpw6I2XgwUQyMPes6hqivaz2QcSrRJ4j7y
GgcFsBFMgwTV+Qi2I9XnRvX4QUBpndAJFjlNbH039Kre2kxUMzH0rN/rOqPhIPs2M/fSDZe9nKaY
p1Az43gHHSEz1JMsPQDSPgcmHMU2no4vo8reUTt55QE4Zb63Yea+sZLeDVIcI/c1Q/+pkk2qKlFq
0ntzHWSylTVlKYoEssVFFdM5UD2tQvRQLDJnRh3NskXWy2ZZ6ab1vpINtKw0xM7LyySqUq8NHJ0m
m7GYWNjK9pyOJY+eQ61s87TsInA9fK0FXcClvfkE1z2xr0TT+NxRpkOD/i8pitzd11iTV2VbJLu0
M7Sbci7prizj+tZSE0Y84OW3sZi4r+stlFuSUQlz7L0wd6Gf0qdWvmtjrwxjuCpHpmK6ZEJ3lVA3
haRmCUlbpJYN6me9TfCCg5xDqVq7obWmN7Rq1O821SZ8Ktbfm4oKf+ZKsdEnHdhDaQIIanEeocPn
PDVDlWz6sa72ZR1/6mYuPolkBD2srPhOKMm3CrzMIB81+7o1cu9+yG3rEFdxtuuSmUc8pt6VHqeV
QZTJrQ0/BiMhu2tto7dfG4sLoD8HHC7X3XvffG5bDMFEyxlvsPfeupZk1iufHKXx0R7RHBIPRWZi
uSv0EOfmvM9li16ZOudLXKlJ688wPbxrZCO/Q7N+15pjfF8rORynYh312KJM79TYM7fuOybABY+E
6a4RQEjRMdB+82CArJqTErTMsn7CWLfBeki7Tg9B3lHRyRkMyw2UEici4Aht/FXpJEhhdgapZWGo
xQYvcSeiFqAMMLCE+xywjg6ByHMWZZSORuCNqnXTVOVLY0PaQBTt8N11J+2mlYiJyRH9nfoOo6hS
fJO9wGMn38fvoAscO0MVGgW+upIKFR18zXl0Zs3c5Ex47aac1AKQMZPXOzyv+1er6vgWnnHcFx4w
Z29NnniVdZcmrmqvYOqWiRuYsJCFwGsFdCCoei1JCq4CQAlrcGF61qtsO9XDz6Pk4UK1+yy5XkRY
0kNh8pFRRyCCfDqY0A2MFWKDlClVDWI0xFYy0bN4kmcGZgw0f5Dwwjdt8VRRS6t0YTnX4QE4hhAW
8vNI8bODB/wj3fxZH/j/LPE3ACmPJvosS7zqx5eMn+SI8gf+yBFN93dHuirhSoJkLFjlyAT/gEuZ
9u+WBcCUI+nXJvSg8TP/yhHV35EegukvKdLAWUm64r+SRPd3iS6VZSXkDUBku38nSUSI43clXOZl
GR1CTfhNINa0BEtpg9drVT9ygIiygAGIqbA7zmp/YHStzCybgEdP2PdQUJ/2oNMIWzt1WYzAZkZ/
WJgsyHhkJh5JjTqYLHqASbvfGpqfz5lf0ZEYvPYzDSn5fy+S4+M+0/KhieiSnAOiHSTZ8OGWrbyi
7PqWaXYHqY2kPzhRu4FGPGAsQQ96ydOwKaLVl/QiA34PCSI4dh5aFGgsLzafG6dqYykpAwEj3lTV
lvlj7YOAR8ZIC7v48AuA58UJtgy57FKIwa3GXENIpPwWKmbZ3gZqHo4OetQRSBJG7oP1tPJl12Iu
m7+MJbNmIWa5q7Vr/UVK4ssHRg+U4XVHKjRm/2aJ52yYwBmevGxMFe1sCVaBhFCA7B5JVv55ZVgX
Zw8zhxI7KgUoYp3GMFOzcaADygKrJ9mDPKuH7wPRAI7PviI32a6VeC6Ia2FHYw9CEAkeqbp8Fx4P
isOuOsajACL09CaxIojD590OVHoDvdiJ7MynWPdxkjv1jafup/BXHAMXdUn5XbFLZO/SxC8ChbjT
XyFrXUh5m5wHsWdvp9bDs+ZaCDWMcxEmUIbI6JdcWSUqydk6PRiQLgFLClkxzTgX+Sth35vnMZ4v
+QFoYjAQCt8Mqh0cHsgv+EGdn3in0RYVpxlwK8MoawbNi/fm+t65SoMBvCjSHtgOQMhk1YPqwg5B
qRcUdxSdIJqmL3aIzjM8NJAfBvXcEzOhgIPtVlbrhRDAI0LcF57gUGU6Q2A0nhNPDgcnL94rtyb6
sWnk+VkaIKvbe/fwbtiu1njlglzM20nMxS40KLWzuumxQ0j2IlvrQ4MKLyaPmK/pViU2+4WG96WD
/CTqYl8OyNHsuMdI0930ZYbhHdukAScO3GABj0jDNakHWUv7aJTyyx9VUbTR68ANxyhR5h7JrA0b
PgF0MsdRRXfJ1K0YUK2Ob3EMjLFVCE1gfDz61/hijM8s0dmWVjF/N0eUm/7kg8oNczTABtjaWBgI
OOKK2CVbaLCj8Yt48nv+fQjPWbxF8ZJrc8/yBB803dWu38EjIg4ynzqAt9S/EO/SKoUYKio10BHA
3b/YfE5NkdaLAujTpr8xTYXw2L1P22llB74TSZbrRPK2cNOjKYsM5/Qz6uBEpK2d9gErSyQxpXbN
57ELHMaLL2qF6iHJUy/3Z6SCO0cHSjJT8gzYyR6qUWz+Dmk63R967bacscpEcugBgaZU2ThFeV1V
NvQFhXaj5sP4iOLUXlZl6twqiabn5n6yOx7mgDBvxWig0cJQUM8aqhKqF16gx4CPKiWdolpzkVtV
Rnld9/rKwr30naXODFYTlAtUdTH+ohhhwzF4HA7UZkHMvviGqtszF3TN/H3Z1ZILCIoJELeFtAas
q5YVfHOopqKAKTuSnL5F+bva9+OuedZv1aiOBEn1qNynD0bY/OuFc8IHOckiL1xVJ6EXe0UrR0P2
JHF5fPuDvmb/6N7JVhIktZZAXjjT0T5D/gGhPeTozuKLTly1h2w2cS/mlU9HPSiVlHx8b1y4DE9C
LI5w6lSuVsucvHABR7fRjBvuEztM7FVZbnmtLraHB5aHia0BiQ0wsU63h2HV2TjZFo41vERTg5iT
39mbrg3l4SYJh5obNvfpN88EbQLH3Kp+2qWpO/4FFkMtzNIcExe/QIG6Kgy4GB4AqLpB/Q4suV9A
1V36tMfxFvdUq0F/KTYRrzxIWYrYxo1cQJg1JtkdVJN9usnvk2DttpLvzPPvjPekBA/htakurg9o
TsdqPzs4zX0UMUrSPuRAcbsEGluqrDUMoczPTQMyf97GBsEdJM9dF02A/qEMGPZhGlo5Ub6C2wFu
/+fsDgaZqy6uy7rE+xYGKxM4DNkIwfv4dDWIgrYiUz0GU4waSk2QspN6ApMV/dqd855h/R91Z7Zl
KY5l2y8iB51oXmlOf4717QvDzN1cAgRIAonmn+5X3B+7i8i8Ve5mMcJGPdZrmGdy6MTW3mvN9eXp
++14n4o+OVYeDP5Fn3l3wY2Ckmoj3wDLaZAToXbWeckN4j/Mr/7HX1Y9SBm+43H9TWWNne9/n/Cn
ytppuXDFgh/gbyeEupud3oiLu/sW4LS+Rl9OFD0B0M2x7cQM5s8L2zhNU9S6GoD98iCNA7MO1BCE
uWNUvJum7T+vHp8n4f++jcg4hoMYpOy/uhS/lw7eEkt4bCloW/DXBshUL9NBgcAVZSs8oZ42HM1T
pNb/82G/rouAesDNubZO8GX/vC4OLlwhbYBrCb+RG1Y5Xb7TZ3xdrACmww4MexKUDYBs/XkVYUM1
S2twhIi7kIyXSUlIQjoFMO2u9Z3Ebvz8n8/pbz5qvx8S3YI/D2lzKPdLAOlR9nFA8GHmwEsBYchu
BZmtbypsGwe9+46J+7dnuoJs8KEBq/vztN/hrViiQAyZcrxDL2eO3SdAgAMhD6UrwLOEx9cevntu
1qfwz6c0ArkagaHAEuHQnxEYnS8mWQgsUiKbNv4B/mxsWMwxzleUQpT4GxS6aBt893Z8fQlx2FWQ
BYM2oEGftZVVXE5mkfjakZE7iRogV+3jZG6r3GH2Jh6KJolZkYvAv/vnu/t3VxkytxUEhhcFePk/
b66uA3fC6AMlL2aUOyvij0WF7Jc6uHUH9oJ74OVTZGX/fFDka3y9zPgMIGkO3ULsrj839zyGWaXN
K52NA9H72KfyQS9+jNjl0kSYWXq6enKUjN5HPZMD/DfFa+fO8NLOSwnigHb3TkkQuVVHnkhRcqkD
L8iDnvg9jcxtG493qhY7Vdo3qIv5Ubb8EHTtBtJ9ccKwK75zHKc9mqbu6F4SwnSi69C6mqclypcg
4PmI3l82G0Zfyhg9yFh1D1MYqyxYAniJ4GiEC6/pDqF05lTTOEpmz/rhc6/aFWWIz/dUgWhFZkx7
ap66PRCHg5KYTromr0raZZjNQL0FQ2NQET+xjfnRseFilc6pKPt2Y/Xxpu7Ga4tWj9xv6tQqu2u0
QDhecBvmdI/wjR+Od64zbErLPuE+JpGE71hNu17VdwEGyQg8u6pH91Y79m2FwOA04OSgGvQyY3+8
VO3yyvrqupDqhRf2fcs8wAlx/YYySNxQHq0KGmmjuxnmxGgtmzEmVPyn7t3rjrQ3+KJcU9n8dENV
ZlZhZaye88lqt6yO4aNHUyXtF/oWGHZFarvFZLLfGdZcZn868645eyU/hyQ8+b1OumDIi1m+Swtj
U66f26j54XTon9ndLaHLgVaYu5STvrENuXWneDPUCLLzI24D8xN9kGg+SG9SWVVj/MwlzTncrZNY
tsMClRXcTtul7J/HITqHAyThLkIhArh0IIKEWUkogVvFqnc22n5WO6AGGTukae/791YrGJxi+mEw
elMtoO8MwYx7EdCMScskrJO54PZdaXyZdIzs50Wf+mWpEsKK63rwnyzAceGlLZocXONnaYlngERO
vBYYwDXwI3HbJ4nj0TEJY3DypBsim7hi/macFIRx1fhUT8TbOrIOUz7VJ8yl12dgvEKr7hRP5Wls
osSV9Jao9i7CBw9WmqlM2RifZec0yeCOftKP9LZYrZ8e5J6pttvbsq02JhAPlV/Dh9V0cG/aJgkl
fJmhVx0ahP6k2mdP/eC++cEQ5TLQP6c6vjBp++fCk/e0Kp8Gr3dy3Bye22pQFyfUiCEi5NnlRZWM
M0ampkdnwtCeJm6DvAruTbDdssVO4dk9VIN4dwBA3kTTgtqzcoEVKWW1pS0uwsSRATbQeIdLrrYz
drZZu5gH+CyPsMNF8PMZA2iGFknN5mUPkvKUhwVv03ho4T7WTglsrMKN9jooS9qR5j4BY4NFs5fT
oiz24Yinsplhp4Ngvm6z0AEWqCdi3pjF7y4w3hUbHXZRxn0tvkNI/YWr/OM7g4nLyteDewefmy86
7LkOtd8ofMecCoSuHSnryUexr50Y33KtI+8h9PvmrublHcQBLwjfeGUjFhZe1O+dXZO8EWJvSPte
eZNMsYU41GN37SG6ZRsO7kkS42XB1G5o4O0hOg4vxAD87OjwBgU6/BhRLXLYtOykFsWlCZqf3TLc
z16hz85gHqbYucaQ4NrM9TkaG55Kt905OsgnzsasCtsfLGLVUxV6/aboiw62gz7MXCEQdOg7kAyI
Pu7h6grLEOZwe9otGMM+CqbZ1TwHQQocU7ft1dRs4mWwslI47qaayLbWAfyYtikBxCXmCU508wTn
CrQ45dyIXxLz1rjjP7GZl0nRLr/MxI+LK3If0SR41HIk9r0Copm3otk5Ib9IAQ+sF45vfRi+DvCZ
lbLYFDq6KRWBfq/zakgI/PeuHe6YgMN5MRQKjTHYMW1lotTXvqwrnqAtBMth0YTb2m6eK+Ke+2K6
gtn1yEjzS1XlvrPdDfXVscDK4HcUF7o6xku9JWF/5xbdBd5RrHbATo3dMwgVl7CJvWSOp3t3YTIx
A8zEwejvJtJsR7mrSnAQXaxuyoszux+SDhoIPi3bMR4Sl9E93M7obLZACPQioTBjlcbbEvsJHzJU
EH1izTeVD3O4pSDFeHPBf4XGZjdD4EOIPjH6DhvXkMSIzgyQA1APsJD7012J1Xsh8XGopx0jp0hV
l8KKpiyu2Knsx23fHEOgq0orAsyT6t3Qxvj95EjQkTOiv6UMRvb+F0XmaAhvcNfM+4qJNAxXT3G9
bfhIkmiQ+QwrstMeArg34GB7KlDJdi3SgkP4/buthUVkGkjmx3hbkfVAexR6xdZpSTot/VWF6OQe
YUU2K+GkhvfDJuWxhuEHcUf5yuEQsZu2PdkKIP10ccfHV2w774lf5O1ibZdGJjUGGAUF/MQxydhW
gBgGJ+PuBL0PVXNy45PjH1taQMc6jfgX3Rn/8BwUcQY6PQhhY9oD0IrE0QCLWc/qvBAllEHuMVy2
FmQCRLMErInUstRxmhG2KX5VFmL3FpHO6I1ZMjx3MOoWAIJxy8ud/kwmKHJQ2PSNOhecpU5THwqb
pqR4t6bl0Gg/IdaVaj5Q9GQ1BpSljcjLliI3Vz+W4OuB7JOWQbXVIsrX9UALKMEGkVsFRR+hSjs7
SpdWbP35wfPqD1362dgOCUPTXxY/YxWeXQe5tNO7rhHNJIdc+j7c9GgFiMdOwHxjYa3tgnyYohRL
RGyjb8CaJBw/BmZfxRHddPrei0AsmOdNi5MibbmL6+Ze4PyrunnG+C9h4rYc4dk3r2aA+yqe7rq5
SnUDVDxj2xL9z3KSFyMV2nNqT7x2N4GoFzT9vV09QvoGrZfJY1enRNofcPy+D2v0Ub802eKIp7bu
E/iMIeAajjbxrgKXd0lHww1pxlRqSMkikZII7zjxrE0h5JWHmC0zfcD3nCjkmKwPlje1+cgOfoTN
NtxMrWZ4aE4w955t9dF3yCWyLmNFM0sNaVW8jSMeePFmIASU0Y2trk3Z5FD1hTUDDuLDsRF7Eb17
WASr+tWtoHdyqx38tkncXWnxxkt9LK1y16nrAvGfyayHjVfRMilmABOExFtpR+g+zChqIIQ7jm78
CHliortn11W3MNgeVVlkUaUOMcdvC8JnvZYmYGtkHSd7MV21qA3bBsALlGlZNJMH18iNEUD++Led
hgHQtnLLaQ7VGDzXCI0NDVBIUrZHRhHggpd4GnUyc+eoSbVjiu4Ge7hMSuK7jWnjcoB6LOUV+QVh
9vVsLylxP8YAbxitE9uOEOIZVJtlnm9q36RdWW3rxb53eAV8WJy40YC/vyxldDsGXr4oA+VaoCCQ
/OUNMB73EHePMpmE/YgCFeQDFYEVgrvZulM2kPbgAU2iQHCKyudBPnazdR7VdBvbD8J5HXQBs73J
TTDv+w7lo0LJ3jpXkqLYg2uC46mWQwNvzx14EekUPVNDT13pbgCJ3bZeu6XBcHHl+GMccK1HS7WZ
P/NTA5RHxkOvBDzD3wmuz/Mkz7rQz7FQGZ3GIFFVWyfa8R/dgGReXL5Ocr6VURulkaRV2nK5JEsM
8oiJYO8i7pxzbY7j0AMO4mdujJAiSXcRbfdWhCjlitc7B8LFsqrP1dRuLdc7UzvANkgsEIUKJzwg
x/BN1X6V+G5H8oqgP2YRGKrHCa48RmiDqszcKHd4063clyG/JigEtDuYXWWV9+WwRAlW+x+BV3o/
lJxQ3fvUPbXaKVIjC0+nWIzxsZCWa0XpBMEClALuEqJ3WPUoU5UBcymzywZO+AJEjjkYwJ8QLsgn
RRWdqsUg89AVAV6K2c/R18BOIaxWtsq1bsfhPENShce0uMfvBRqamA0JhhsY9QFIsEPoPWZaiixo
eL/XMoqzGvSeZIqtCdxlM259OAM2SA/76LqOZ/jCrNdGI1UROLuN6a3MrW3EeBQKCVuVCx1HFDH9
2o9hfXbI2P0swCaBrqPqE06ds0N5nbRsuZri8VZoS24BvRvvTGyLbLSncMfAQtnGCHpCs3iGKs1B
3lwK5MBHwOdTPGDdpiEkh1FbbgaD7/7iuE20jYah8lJfSRrcUVzi8Se+iTzIxyasN+Wgh2vdLA00
miNpzoYIz2ABZhqDZi2Lq64Y6dMcq+imKMr4jH11fWxZOb6KqKvy0pnkoV386oqBAlvhCVwwrC90
1Z6gWHPOoZb01EJefB0zd7y0fleAM8O8+mwBPIRCwOHiNNbdfIOPhhwQ/e6xK79hyymIGcB7E42h
YXXinfY6ehEj9TzkmDlYpLxhBraBGmxVFczxFzyszpQsLXW3UAu6xS7SczhA3q3VDfbvUwjagQ3X
GSAZ144ZiovXzPgaq141F66sD9ed2vnDM/XSbYhoC7aN+0BtOs4MbnaFLv4h4OBNJq7TRogQlqoJ
07hpg+m9kuRMvPkNghdATCrHD9oEE6rCQJoQ6SoBeGlE/GXljskU0P7CiKiWBEpGYDeaWNCbdrQa
yCecsnCTtqDkyfRU7qa6L+Nt1U3qGw/jZ38cWpSAVLlABUCOH0AP/6mVJ6UXVw4UrNkCfWxq0Os7
qRion2nu2v0w6CW3+CARzgCIJbG8YwT2zEF27Xfg9L+CTv/Yi6w/BLU+uqRQIeGz8WcPSCnSGONJ
nTGnnk5wGD2G0FxmgSZzIiei0gA6mjSCHXUcpwNu8VU5zvGFO7I/+CsbxKozr3EREVu6DgiVS5w7
Ib3purZNdLA8NnVPU7ZMCvLfagaWc9zXdd3vShfTI1SwXTKw7j2kwj+wJXj5ptf0tSeLwLVVq7Z6
zRD1+qnvDJ2223adq7MgXoI0El6UT7UVvzYWnl8LtP2EBa11aYz/NpXVjVfxMY8c69fA6JzEgQne
6qnqr6Em0Bto6E6+ALqp8cdbkNhJ2sHCn/lTy/aaRa/CW6pNGyrrmx7s30wJ4NcMiQM1SgDHxmcR
RSuskQixQC1VOiU6P2Tc9RHtRaqBgwdCRGIrof3uByILsFtgtpPAoejejF0fbqXliZtQ9TC+L1Qd
msq6GygcRuhEOjvb4/W7R5F5AvrRw+K0D/98+b/OU5CfhhT1FV6PSXfw+eFaurK3R09hnrLiRXKe
WRc/48nKuaQb6xuZ7FeJwnq0lXGwImkj96+//6YYsKeojHrS/FvYZvYrkylhWY3eLQIPwrT6Nojo
y9P16YDr3387YGwKy3ML3mcu+giB/5PJb5kCXwYnnw7xaW5GoTrnpsU5+Vv5tib51ltbg+K9psIT
L/nmfq0v+x+LwaejfZojS0frLhxwNLPpCTQs3i66jtO/NB5dRl+ab7H1X1rfnw74+f0kvpois54e
6XMKylAMLidy6rYeuCJteRdPU+LN9Tdv1N8eNSCQRGBFgLjt00UNTAN9UIf7tpqTe0RN/zv0/ru+
/t8/kL8d59PldGZm8OHHccYDvN2vVWYhlQ6ui3xI6431PRfmS2N9vZq/He/T1RwLDZc6CiWML4OD
gAu6TNchzcrV/j5zb71IX56V3w62Dhd+e/gJBoees+BgQXss1ZtxXoLiW3Hul4nMX2cEXexfId3e
51faXxAcjHVpfaWBLrlnXuYdzfuKEYWkLPceStDRbtxj//+z6P5HovH/dfRMDw/6f6mPv8jBT//3
/7y/td2fenD8L/7jGQz+9Zfn7z/ITLIKvdHGh/gRmCZwXP9bA+7/C94pOHEdpDzAcLzOcv+jAfe8
f2GQZWN0tjINPPQ3/ycacIRCfVqP4FPEqBhpzQGIFfiCfJYqo1JzDHK4nLQsMblALHKXGeaN2OG0
VvVLAKC1Rf9qLTtInBKDT6/0hukEC9alc8yu7UAdNiW30RKGhYqtJLa40zBiVeX0w105bQ6CSDK7
K84CBLpkdtAz0J14D9F4TwlicrNxXn44epTbAOYwNPOxEzJuxc5osXmJDoMpYSsgrl5RcXPlBW/z
Em1nKo5+bT2WjTwRbC0R6bsTEv9qDvO6dnf4kUfUHBhL8R2AjjC3CHIY4AG7htRWH0YHoMcO04YX
UljDi27L+ewq1GjN2Imk55h+Ktjx4ESqf9pLEV+FXNRTojwOtgMlDwaa8jpZZhnnQTBha0hLqzkM
rSs2c0PrF9eTDk0c4Zg7K0ZswhKFDlxX69bU8thertkGztIvCfJKu72qAiS/MY8k0D49jIoN26ko
bhBvAkBkjLaAEVXBgW9b/UY9wf5+Fm0SSGMn1LNewPzbI1bmNDKUf8CrgdmofDj9u9o99Y6lE2h8
XhjS7TDnlX0KV+ad5cf91tjmF7PGaa+pC58gRuJpU8j5x1L7h7p2bvAnudF+1ZzDsQXHTmGzUlf4
lcIO2U0Ta7QQrRnf/XAooUeLWPHRA/L27EqNDV9vZGIzQra0qd4hWAPIZrD742AV4towq9kyPdZ5
KTmcoJhv7HrIyDClCYsLKVWUoWF1H1UEmQGCEmzbmmHbs7lJnFaMSbwa75QydU6K0txVHNcvCkdI
3pfW27vAPqXzItXeQrhcMsxglHaykTsWEGQlTfGDtMZ2W/dtg7IbpI7FmdGjmaXOVTnUueHUO8N9
hX1KizvmTnN/wl7dvNDAfYpL7ODmvvQfCjmqi6md8KZvIiyV8xpUUbi8/OhKIlDkhn7OAufiCCSU
uVP0AuRVmxJGz9DJmbTBYXbrtbFN/Q7bIhz9qLgyNBABMF3IgKZ/GScF1z9b0g3oV8HV1fQkgqdq
gCPLA7ZLeMrbk6FHx8JRXtrO1Zh11fK+ihiSmVVoewoPoxhetY+OXejUk2jKVahhjdV4aLEVGL/a
zU7DOHdcekXT2lB0EUvvipVRs6UOYrMs0YavGNcALYJscpT0uEJNWOHWxdWYVI37UBH51goOtqjB
nJL2y9ZX3AbLErO3tgr9bEaL+M0XghytoQZEyaEMfcIWiEGnR3MITEYqIR2sAIeFUQRnaV2VgAKu
QdOX1pLHuAk/MFY4AZ+LKaTLb/1uFUKSTVsFxzieMmn5J6d3+qTwYgCpSoIuG9oGiUMjtAtGsZuC
8BRqBgIkSum0GLoutQ0gS0obkkaFe/GBQkzgFfk1OwJazUg2Vy4NA+xlBRiBVQ0OklvYh5LgdW2X
oQJkG/MtukZSlS11NlyDO9x3FFJvYfDf6FKlpQlKAEtXlYwjok0FfzJWSCg0ofIt8h5zuFRDkA+y
KDoxDvd2AhOnRBBNE17oJ8VEjUtn8WQc5yRUssfEZ7p2ZeNi3jAAr2XJXzwqrl0M+hBxo8Eask7C
ledBFjrh/RBvBO0Q7miXN1iwTN4UDk0nNR6s1v/hi2ZKaI/vezPhWjesVymixX6VA9RZUSCnrU29
uyBcgqRZnNQo4maxES8WL56cjuxLu3xBhjp6SFhPe8ucWj7fLdgDJbrtUX4V1qkpyHkQxW2B/3O4
jgsJVGx0BiT2GPnoodrssSezu7HKGeBGjTFd5d37qjVJEwKi6iqF7aL1AdPzSz3379XAQJxp6j1I
uAdLOTqByf2xQOKH5MVrT0aYNPvogS7Q2fvBeDX6yCTnDdKuaHeLG2JSSiUaPgXYxLP2wk1ROv4G
SM7n1q1O1gR5iJksVFsFw3i1sW44OsZJiPlh0pTlcan4veU4dKMGc7egxbTekh1aPVelDK/HqANK
1rrmRYgkTXFo3OlHpMnLQMrbvmuB1kJqlNdjRAoF06Wg9MKb6MRhwyQVriHEGreF1b0GZaNTrLZg
iwCL11QYYTt9hwmE2/ansFfXFPbHlQ17Ta11ngaVQ2XXCRCjr/A2/poi78532ZtYRgyCveAw0L54
6BQ+vEsfniiwTkfNrfk67Edy68MBmlWAtSriARZpcjfie4PAJIJXBZRRx05DFoMrRyWWwsoKMZ+v
bvFGHAEl2bjddPQKfqmj5aCm4uco4gC4Z+5i5w7hBRU93XJj4lxCX5MEgClLTqsENCQErAr70nhG
o5iwVDKICt040t3zEnxPZF69a18el9J+9x0BrVe06ermTgZutsB7nUB4loK8vI88qJv51G36ZnrG
9ReQfuB6isJHO8Tl90LUaR0OmeyAflrbtcTsZdw8EBuvFe9vmYM9u3FK7PKiuyj2MMIJT/WyZHQG
VV9DnsoDKFOQGhq4OxqOWB7sq2iEVZr0/bmvxTosQ7fDIdlI3B2kTepgtLcpUVIlgqlN6zhbHtcP
pFVYQzp5VzC+tR3+sExwNYdjtRV9Fa6mbaz4UbT1RPmz4PEFXbXMNep66ux8ati5iTjE5QyM4I5h
w63xTdiCQ47gONaPe+Z3e+RlvyDu4l4vkKzBB/YihsnCEI5ldiRveAiCkr9se2s8Dcy6Bet5N/Lg
54LZbsLB4217DyqGwGAiiMLHXSXzwKNL055t4F5jb97GZniKw2iP8UmdSAvh1LFePhDU66deKR6Q
bdpBaxFgMt1WMXqB0b7Xuki6TkGrgU+YO1ibIerOpEBEgWbXg/H1BgB7tMLaO0rULkbtJTvrqdLW
tkXTBZbjWO7QD76Bc2iGgkcBrW5tWamQNoBuimtlDrF2Ye1jIS8vTHgYU8/WDVZumHif0XtBLUFS
H3pXXrsHwuFqcJ8wb01hgsrWOfiITjExmqSB3V1Z0RNFikOCvCgr6TAqmfurLpxSHgNFgZFT06HR
EWOebnfbENeo9h8BjMopSNxz+Ejr8RaArMzHHLtgQPoG7nb078bFyvxB3OEH73p6O4tyz7v64uqn
Io6PVuNc1wrZmkwjQ7Qw174qsk5NWQCAzNwjR8J+oeaDQRDFCx8YNjRa2oYmniCvgDNsGdR6i3m0
Q7WldZHCwZWKUWQLKhYxPgbV7SidlDXxlgBoPAuzGWcUsJDeNcRJif1WezwJOrx4jL00ykkiMqS+
eWHMPTiqyeMYVXGR+CMmjJQjEhjTSkoyQ9+lHW2Y2FOm9lP3MTg1PA8QS85LPmm04FGM66a+FzUE
Rk2TETRT+IRCEau+zYpjOHr3uGRtfevwp2h2LzEZXzo/SNVyOwMMPuH7OBIn790g9Qxa4HWZ4QOb
kcjaFV57C7rI1mfAvwZxamFhoQFNBxeClgn5qMuU1SbYuIu/qbmLDYXaASaSjmWXFBKQIas6cP7B
sApTfHKt+hl21aSxeon51fIT4Qd7n3x0uIPeih+HjQIQkC3oxgmK5xuJxXj23QKqliETTGKOidLJ
4vfhXP3EODQD8gVsYUtcAzKMUQ0shEDX1w+tCgA59qANmEEs6LauDVvfWCbMivPKsCfMR147MyaN
7d87dLwIesUdDl3FkgmOSNQAVVb0AIlHRuEMqfCfjSrvjd/sUcruPTmkyBPCOHx8kgwXhVEnl1P4
tlSIGJPl1shhy2byvITDIZqrTVTzPdfhDoVOOjpWykokNtrhscfNAoDimQlAupz4HqIMgPnbHkuT
v66zBvipjj6MpdpA3XBNnWVOhwE5UD3UhOufnhxIA2az7EhPQX5YNr3AaFiwTYVPCpf2L7cq38am
PcCXc6HQnSGEtUr6YikzHounup2eNZcQgqL/igo7whhuBr46BEjPO05DCGOLfPaXcOuQJjoMBpCL
yc0bezi7bLltVHiwTCjwrcBAbZiql6VwM13RK91OBoot1A60gzoqqjcsbHXiBhZcR05/UCreD7r6
abcRGNys2GI6dB59lvY1Pj89t9NCHZv4wQ67FEPVu763j6CYMJwr/1EIjj1nm4s6fHRndeIUurXW
BV0Dz1vt0F3XhMd5Ztio0aQYTzpu4HOQDQIyi8Se6XFePR5zxwCBADUdY2o93WEDm3YDT2O+Lq8o
y5Q8hjOu9BRuJolJ8VicbQ9FinwY0dkLe0j11ZFpL48M8PEYYqdu+yoIXm7g6vFZ22HKl6n44nkN
RuDySZfqhEGClyiHoTyxX2SIHXslRTIvHixgLdvNrftzKcO0c927Cv7pXe0tWRC1qWufChSHEWp9
jp/bQUPiyo/FntclD3mINwUSCxZzY0NJhxdwG1bjwY6r3CN2gsyf3DPWk/H2Uy8eFlsd/Q4YdlY8
tn1x9ik2q52GURy1uxfctU0APPmAmXLgDHFmbJnbfgGIRbxho79VEEtZGg9Mf6Y0OLCxQmEQ9Jeu
i7PGtMfCtCj5IFMZIJPAnAlPUBedBbaS+Oa6B4tbm9B9nW29tbhMluqjxi53jE5hxJPBXOPs4KPE
PoYpJPYh4gBVTx4RFDr+gdTFmdX9xiHPoGIgCCAsS4hVAHUws31narqZHUzHBeIYAmM/sBEodzsg
GMX03rbzf8ztOxIo8hU+4kDCR0H9r71oO80IzCv1foTllhV2UvUXtZhjJOt0ASwJ6uXz4I1u6oT1
fSlmtKl50KasUyipOqjxoG4p84FDfNQhdjkpJyGyhurnvsbuRIXzk1RaXQXU1FCuofUyceirJrVx
AnRQuuUXtccdhlA7IsM3xxOvBYshYetFVodyykcxFGdkYYh7hAYgn74L24MDA3UmcA2wZqgpGevq
oZ1nbGecGsEg41wiEAExsK3DtwGWZvju1W5xIDLxYzweJZRGSGGWO95496PT+ZsS7f5kgWb0qYi4
2odT8FATxzrC+3nT8pFlqJjOYrJ/+TYW+9hDEl+LZVx521GFUdKFq/SnJxKyCXD7p4K5P+t+QrRF
2Yc7MIhm6N/Yw6BjNMGHEbHhRRfmhVYztr4SD3cDbI7SfpkNyvupapTRMR85+jLU/i42/dPgAa23
lc6B4SDsib73xQrToLkmR2qtLMhiC0TiVqOqOo+Zm807105/a0Re/7tr/IeB7e+OtroU0eGNVxPF
p448xv60YFOHkmCPSjOjh3aHxlNSw3j53Ujlk+j9rxPDKYE8tp7el2hvU6FJF0rtop3YABINWlfy
NPn3Sjz0lH6jdf80IPpyrE8DAOwYOtZyHGsc64TYZ9/+DlT+Ny1S+A5/O51PPX8O/g/WLRwCKxVm
tDnQiDdsgzYj4kIh990wDB2cmyCZs3KvHqujveuPov3u/n2aPHw50U/DACCowqiCeRMc23YfbhAI
n5D8/1F3HtmRK1ma3kptAHmgxTk9AuDaqXVMcCKCDGitMau19cb6AyOzkgS9w6OqRz3Ml+/R3Axm
165d8f3l0Xf+ir+6yAq8j2bC5iUMTcEqfVqfUw9dTnGBOjKauIcF6eRMGDfUnft1892sLFY5ybf/
EdR8TpYT8iZhrn3pl68N9I4KtpUjEuTMUJtMEoxa/Nykl7r4poo44eZwZmUXqarfU/0w5rzwH7Is
UNiKLgoN2Ul2c29gs53xmtXmbKpqkc15H4cWSJHKZBxBCvQ/j2NIRUIsG99bumpXMoIXrGfu4AEN
zvBLX5sH3CDHuP/zsT85KO1nfEuRJpQlWmIyTRVdJhPGyiDZXnobgL7rhO2fB1lm4ZgPItIa+hZw
aSi9lBeHMJYBxAt+oztzi+cMzMgfBGCe/XrGUmq4r2c+2bL97H1AKjrmFiKarr/sk3QQIlk0Mt3p
90Cn3JlCn18Yl42t7JVVfEWH5bkRFb7Oh1zc7xFncijEbRZy+fUawsymOo9IVQxfr3boapi75edj
z6ejFG9zZlG/HEGdBNA70oGePtlcNvT1TapVc3UY1wMokKtiR/jP6X74G5KPbuO0HP2YVqlzM33X
Mf88U8almxutNoQ9vrSzSw0tUn4lwxyg7ySBWFHdjPFTPgh79Ffs6Uq4o7l0VltvfkxYPSV+GnEe
1QJOguESzV/XFs/Glo6UFPfkbv6tf4HF/WIO59X58CsXpzamBFJpIuJW5gPQkk27qdAJs1MAVzk6
hPWZYqIvNoLRILNA9ESFlh2wOLtjQDytqnViDXtlna1nbQdj/z/BNn8ex1r0AnpmJKdAztR3sZj2
u+7EN8ZtY8c7054eu82cZCZw4Wi7M3vtyy06j4vFteAkUZeyFFdRUKnKeQKgFU1Nzs93XBg+rZP8
Cr73ru9EKys6CwqVvtimeVA2mKqYfElr2aRmIvhlFn2ggkSbrUYMGQl80OBIDlXVOzx213LVc37Q
qZka1K9gEfGE1GW+czJiuel7XXNGL7swTZqn8jPNJyfnhVQNHqlOwdcX+qo1mdNAapEhNvpGXLWb
pr2cDur1TOkF9qbv9Sfrv9tmjH3CSZEMXaEZkIO7rGASc2h6ZJ+pmEpxEYKWNgwi7HWHCpQAYuM6
FOtVRvDtzMb5ahZn30gSITLgVKJE+vlS40lRon3KXPt9qtvWO8InPRorY4PduvoLztWpTfNhQG15
QgJJzYgdaACQjWcrceiH2CYcyNCRKOzv35VyxMM5RNOySff38v57nsu+1S5imn3OPBtXeU6Bl8yd
5DO/nTeYVTi8jVBzmn2x8DxN7NRFYMjIPeC1zxZ5XpIPDspIp43VpIw9axEFjvbUXgbvIh3TLT39
zUpZ4cJvg6Py+uePu+RS/Z60bqHRAE9Ahs/0eeA0GORcyEigaO/chGRNYIUCKdfA+jn0H+UPqZMc
WtYc2NeVFl2fvQNPbq8Pv2Bh5Wu9pHo8pDWlp7pN4NYhOEFnIrcuhv8QrMqnP0/59Hf+MOD8gz6s
9QTOVO5HCg/nLvrAgT0LMxPMkB9tfg6OZyekg99rffp8f2bokzubsmYVWQ9YMsq8DT4M3Qx6q9dG
jNlwEn8j3xKp2BVrH3lYu1g1zbunf55W8VXfZzYcH4ZdvCusXrNaXWfYbp1eSm66zyTHcDKXmtLc
Ua+rFQ7rY77OHNMh8Z2vZrucvEU3Z4/Ylwfq4ocsTElKeaZHyZiGOsv7hT7z8rLeHSjlKjbnaBnv
PLyll0NpMIWr7/VxS1pGEJi0a8TYS7kKtwgRBsSQ8skOKfzPSOOX07FA8b4ff/75K5/6yCYFPIY0
IyH42J8/cqsRy4AmpTqDdmu2V1NJ1965jfTl+c1CfhxjYS98+P5GoeNEzMd2PjSlaocH/BY3WM8Y
kAqCspOjFaUQ83P+PL9lPeq7zWDzApGT4JDwGvg8wUoqx5yCgflSh4XsksNfCStpMwN66K1Ynxnt
1J6xZMWgzlDjRaUvLNQ01MSCB1N9D2oQ+t3MQQ3ZRgH4bFBjWU/+e2YfxlrYoqSZ2QHz+fytPUXj
DUkXdK/VtUi02z0zs1OW7+PMFoaIDSRSTsHMqJ1yZoesfhsOs+mzNt2mIlt35g13yi/6ON5iY5pC
Wop1zXgqbdJFgnEXb/88pfn8Lk4cfbgzXXdW4kGb5PPOkKyoIV+TKM6wrna/S0Lnd/bZO2P2AL6O
w/6TZVGTxBmg+tGO0gemC0kPq5nKtVuKnACu9Ed1e35HnDjLMz5Dl0UJl+tLjKTKYgT7TOpu+jmZ
KVWtgoCwP9l6Ysn/g41O5I4JIR5Ayzro10+T0rU27SC8Kw7r522K95gTNSnyzMs473GcnBlsWuQI
4LtwnD+P1oiBQkCdfpr5EKeQBrgK4ocYtCdl3jYy7/TAnP1wJ3YgU/z3oIsd6FXA4aaYSen+fZod
Owjxf96A52a12Bh9jIZu+T4rCl8Q+d5kDfShWjgzzLui1HIDzhX5Gvc4G2Np4w1axeoChWRyMluA
4NSJpMMWbDzVwqWrZUJtA2Y15SM1bXRercyEF0/jUMp39i3/RQiCVwEEY1QJicqAzlm6jgklIGaW
z2HujfFTXM1BZvNeJum2nh9ZJPgALWz67dlb4NQZ/DjuIiAkUmVQZmiQOhFYwfFyjpP26+ExvzLO
vVxP2EkFv1jEsCgIhL53dnzwmmDn6H7AyxY7WR1nRZ5YekYswBXX2UrMns9LU73/xcXn/TTi4h7o
yefQRmLM90CfH6AapK60K1fqxkRsQ17RmL2JL0IiBMKFKNKZV+/M7V8whucl/NPPWJzRvJNHA8ll
nbBlswtX3Q/JjSjbcOb40D+fIpRr7c66afP0/jTu4pgOcWKY1fy6VW8Gdx7T/xZudFtykm1yc+5W
OvWW/rTYizObiwmtuzWLPV+D0Yu/TVcdNffVI7SCXepmG+OonHu/n5whNFxetRANvzSOJZFR55KP
awhtwZ1feVBiDfi/wVY9JJvp3HAnP+S/h3tvH/uwg5NaVsljz8OVN6isRjvZAagKrn0F0Ga6lG6L
X94zr4Ktdm7kk2fnw8gL72kEgWLSBk0FDE8NCRC446MkOos/msiwrNI1ssl/NsGnDJLCnfKvtVUW
h6ceyXRS7aw5NH9lR07MOlpXW5IL63xnXQyrOSEVnreDJ1ziT8MuDktjDBO5ZoZNIN7966OqLnXb
+cZzKRZec5NuoCD+xUvj3PddHBgjR3RSqeXZXqh72stl0HOxA3W4bh1rIyKGljitc456+B7Z/3JO
P6z04uRoKUaTZwC62Eekb5xpbd3NpF7QAJGrXk/EkeMLnrTobyMIEL/mO+ok3eyCNPeZT35u7Rd3
QYV0d1bMPwSnkpIgNy1um126minFkgcsLl/7AcHFchVYx+ysJtzZHbdwO61YhiE1svzqJtwCmBgC
FiBG/IRkVveuGtt9E/Lb8+C/U37Ap0238NlMIxDkfI6NFTTnNUeNjTfiyk87ztm37kf0hCiI/yJd
xGtSJEpxbt1PvI0+Db94T49VYXlodcz7Ltt5G2Vr3apINtJ1fx4IPR/bP2w2dfYHPtgwpNy0GbE5
x2lEh+yInd3NaGbzimzM+lyQ5syBWgJFY2OUvGZkMKG8GSbgJrVod+JWtMz1n7fuCY/04wqqC2OV
VRMy6xYDWWJJlWBNIWzg/nmI0xcceQykXEXxa3NwZMDDE+fTMTfKCRTOEF+j+ereP+p8LJl6u79B
lJ6c2YdRFzZJ71s5qgiA8L1QeaUOxdb3PZaQOqfKLY8Stv/su+zkfvww5sIg9VVOv0RF04+49/Yz
CFO1W1dFPjQ+i/ub/9RyOxJcmd9KskoQfrH1pTaVg0SftyNVab0kbsygvgqC8vnMxzt1gX4YZ3l1
l6C2KrF83/ZzBoPCT9WeKejlrmRe/np6OTPgqTWU4OfN4r/IhyqLeywgstM2PQPOoR1vL209mm+D
SyrC9mc1X0/tkY9jLfZI0Q1aASaKa2Gmg0+QbLOraWutaH7WNsIe7vHhnOslz8b4y4f7ML/FHqnD
CngKQTJslrehdmp+eNJQUOX4fOod9edXHnLqvHtt+ZC9WW7LhQ7N4lq+rbfi4Z9b9r/VoXgR/qzy
Ov/V/K/5P/uZF2MV+kHzLkDy7//1/1sfozyHgf/vfYyrlHbSJq//43//Z/X9x1v9Hw9Z+JrXH/sa
3//C775GTf8H/eCypBPtmxnoGgb7d4+jJv2D7kIEEESQnxQgzNHCf+rcyPo/EKCZ82O0dCFDM6f4
/6VzI/8DAWX68NFMMoB2atZ/r8fx855iVHMuTJjVWIjSUAL1+W4KxaRCvqqnC4ncbUGqqNtblK+I
Ntvn3J27MAjvY6kUMooGyTBM+mL/Rr6mkv2T8Cwv2tXc+IyEKjwMB0oaUHLPGW8/fJbr3yfjU1XX
fAV9ODBfBlxMLiYRGPUeYMX54qW9IbZnqva41tfD2/m377LQ48twC2cq0xCoq1WGq1fxpR9eqAi3
zyFlGrZAE/6NEPTCe/wy4sKJSvQop2eIEUGtueY+3VIDbYfqTX+RbywSFTDjXgdSQfxTFen4s8/d
xVXye3waTaGrgBymMmmxe6oKcByt0yywtBbLN5KMhLRpwVmXVMD/AKf0N7Hmk7P+MOpi1spIz4Ss
MCril0ftfi7ZC7fUfrv0RUrueNWvp5W8LX/oK/fPG0o+uaE+jLy4OmGuecUwMHK+Gmm1CRyIURbV
zLVNrGxVu+JVx3O02A8P8rgWHubk36wVcTaCdHoFQKYQ2eHkLh+KVqu0fskbhp02oJVW2MFLd1Vu
IjfczEU31t470Jc1SbvW29AZuv3zMizdsvfPTq0knGmSgTricJ8/u9WmxjTRcvPeFT/tErfZDjdQ
fBE3KRyLz3K+9u3k0v/XmIYoLpzotJc93iqMmezSQ/EcbFqmnq6idXiInrPivfiOTrDBNR6Hizm+
FZ930mZ7sbQnH3/DIiTQKVNqQSbiNxzhzWwEWzmWbLvODp5Um3ZoV3k4/0SePYkvgxL4RbGOKlgy
zZ8Xu5WEcaCTTHNp93FMmRJwtdyd+aCn9jUS9v81xsIy6w1wrSzLaNVyst3MSXnXq7mbn5/Jplqf
Ge2U1fg42sIsU5tkdNo8o3Hfud2xWNNScZ0cEju+t/bynEF1unO+4am75+OYC0sl06UHiowZziAH
nfqs1ImegGs6MwG+PEjnVvTceAsbpTWtnjfN+4qKpAkkt7zx3wXDe7e9Pv/GPLdJFieyrLOwVnOG
C9V8ExjoNsnnpCrODLF053MkVqoMo0PfUrKLfUDUUnpO9vzUzkA4k9ce8RcyBIt96E+C2WWDpbrE
re/6Uk5tBJBHWwro+KnU8TrvYIfJGTBrxYtfJ1B6EOoGu6X70skLkH6WSl4GWtLDmS27eFqIOHAm
Lhq5ORVgOZmfz4eQqtXYkOp2PiCdW15KB32HTulGXUd7/Vzl+xcrsxhrYWUEFQL1FHaamx0Rp9yV
JOm8Y/4MQ2odc52ELijdK+XMhv3ydReDzhbiQ4yiGkaQwHGPlSHjT9vIt1CY7s8s4pczMY/BfTH7
mjzPlnWC2qQoaJ2OvxcR0TY6I+AjzReW5Iy75Nu59MfJOWkqIjEiWX0q6T7PKWn1IR5LGlArE9Z1
e2lJtXNmSvN3/2Sc5ynNuqhoFKP0sCyUEIvQqIZMZtl4ts/l0eFuvgWRo9qcGemLiV6MtDCacZz1
ZU6fAkIx0vOsBidSfaLtiZ9tkvMFILO9WM5rrtHjfcID4YvSg0FZf5bTN/vuOc+favylrYdd/agQ
f/E31oVQrdtjuU7v6h9n6y1P7ROVo6bMpQvUDS+sQEfScKBJSHelq2kNLpp3PLXLKAySMVv9RRD0
1OH+ON5iaU3ZgvknCZob7YajJCMGiwc7432sv9F4ObVlPo62uImiIPeSIWN2c2FndS1tkfHdt7v0
7pweyMlv+GEZF1dQSYevlyUM9C/KVL8moHQ2My19cUbZmR8ntLh7BspddBLF8/I1+IL+TXMdrtDT
gv3U7QfET96LwryVsJ36c+dvXqwv+xT1QBUZKGVOcX4+4o1sVmliMsdoF25H1c73/IBVczBWqt27
VKStYren9lk9W4F+cnUp6scNJpKmLEtlRW3sYfIGOv7o/JSlZ5xn5V+s7snt8u9xltKlehnrfmQw
Q3nT7CSi83890ikLg5EESIZ+GMKTi2MnTEXtdSMzmsNLpUHXAACvjYYGVS+6yCG5ZyzayW/3YbzF
sfNGwKiwVFlBClVRYfb627lpyKCQIn8N0oMeEAKdC+QF99zY81S+bBuTcgr0Dqi1WbZkaHGX0PwX
zwCDi1q9NJR7K709M73TY1DpIBHcwbNebM3UsgKjByTwvjW1LbXqME8uxF2zUmlnib4Z18p1+OPP
g57alBrOEwWx8yt1OWZQdrJEo/48prYmp7H6yyN/aqt8HGf+/z94Cx7RZSWPI51rL9wCjPBXgGoc
XNsrxBF8/Pf/t2nNF8aH4ZQBMrNlMq05S1Vvfk9LPJ+oOeUwaBD5CINZM65zcQIUPbeArDAOkr2X
FjJYuwCVKNAL93Nd5188as13H+TjTmT/z5Ew9HTfaYBfzIjR9pZQ+zAlMnjpl4YfMlRiVvFGmlIK
BcesHn5VU6KUYHeCmPdK2WbfhlGOnzzPVK+hQxQQltl/zSEy9RE9RXRes4uwbMP7Jqmn3G2CsaLv
T84mHcJPJg2Zi6YKTdajWpotfvWQbjLSoZqbx6X1LTKjRrbHSEZ5vjOzW6P2L7GA/jbrZiJzNWrN
BsHa6MIbYihLQor1t/VK1HFMBOXWCKNHvTMP8Lf6nT5J1ZWIOkpnC631RsGHAYZEb7ZKboHA1kAn
yH7UPanemN+nKWbWjoaxORoj83KssTQvhnbaDX5tBLDBOvjPmKlfQhiZPyUwD4j3dMk2j73LUjVR
a5uy1DY7BDzKfvBg+Zi1taI3UdvFmdTeZoYQ3KaTfiApIW+UKoa57ldELnyKWYsEDQ+q8PjPPNPb
9sqERgOgn19BPimAwM2SLg+zQyxvhT1501Ga+V4GU2C4sK9KNCIEYcYTBbHgrTy/0uCfiVoBZT/1
0m2GN7WPxyTapAWCMEM6JmC1tPZJg3a88YAqOkaa3FbV1MrbTFPCbF1LphA5QRGhLFBXmWfxkRWB
z4i4y85PjOmQSuq4GXytiyiJ9v09vdUoPwoZ6fpxSKRN10fGRlMM87kam0leDYGp29nYSKtMFKrL
IKRvWvfKoyED6m4bb5f2BsXjMKIPfoYkJ/JGvCPTSPrWaj1Ki1E03bPn2BttYm6DsLAemj6lKV5T
nsRESw5hbVXWTMmbJnuMkZSy4awo9hCOxpG2hOgpL4MscpS+FegQy8oiccxqKvaRWefTDspbu1V9
CNupGXZuPiQU5sZBdEm92IBMhQ+KxwgSbxUMQKoqc2bDjHqwNbzSh+REJC5NtWIvBh1JJpRcnLIM
lC1E6GSmRZCXwWq1Tqv6RLcbiPUZ/UTuwLLT7DL1JiIf0k0iQrwXuHjSCSkNWVyHOR31ZjDdy9W4
VbMEtg8NRsGAsIG4jpLmgCSUY3Y54gSpk0bJbVANxxry1BT585MUJQZTLi+rMKmdpg6uLdbBCTp/
bfTTCm0VJ6k9V4O2PgidCz3blQowAZMor9opfPFUncZ0XbnoEusCOP5LP7RrQS+yvewrqR2X43Mn
9bsMvhwvYxSFDG0lDSYN6ZMACo7SuULbTWLioNfyo5uGOxN1lEnyQaMYxUFU4HypE4kkzwhkFpgc
vAw6O1SOqQWqTM/cBGphXRvrXkKuvIJTkovewMZKIdCU3VuNslAmK8/qSNdfQPgrg2UzxICBh+Qi
azobesNFlE+dPYgde99QRrju4kVfJr90geJgHeeQrq6DPCqvvha/ZMhfFnn/XRnTYwa6w9Cz731h
Ot1UVau86/ZGBbqf9rlC6rdBhOTDUNF1F5tXgmjx9JqGi0DSd3VibUawG6Dhv3dD+2JkUIrlzFHH
7KbvavgCwdqDvB1XlO17wyHgr/q+vEsGaTuk9JuK2Q9DEHeS33gbL9URfgNPTn76e5bQSRcKyXrI
JNmG577Xwv4K8sSVlvj73mhWeh9sAxN2YRILvJIQH+oFfxfqoqOP+qPZ0EfbGfd5VBwbTYK+3a2S
ubReVaxD4oUlNDNztCdFRHYhEJwUJNA6tvIjPLwU7kLjobEyRfSSRjqBVt0PdzUt/qt4EINLjWQu
DLEq3UbeJIosVCIh0g61+aKXAuWqjeKcb9ShpyWPD6XsW0c0hjJHqDN5k/nw5VQBCZ5Q1e2iCcN1
GRbqZipBzYOddLpZPkSsPfC4/ZVhtivdqvZIz9yWY5vbaT0We8lqnjVz2lKqe4XugLQKEyFxUzFv
bbIwZCYwlU5RdomTgJqUa3TDLCt+GWVgJXH8q/KSzi0MI0E4YZquFamnWF2wHhAALC/ZX8grZZq3
qcPh0IXKrSIGuVNO8lteD4Nbwc9G2KV40yWhRFDNL+y+a91CoP0xSLtVLwJy0TAAnnJo1eY7PWHP
XRXFrpYL9b4fDZSXkrUAHqYBjZiQSEF/mLCyRJFikdbPBq02RJsmGCkw/WejkqAgJAgCUrvlQBpL
ER8AKmww+r2NxRqhC/m0gjZBsWU2s/QIukGlkG7jZkDtSky2hjl8H6ShQGFHBC/WkirQoDQMvnr0
3lHaQm9ARE+AgPWpNMIg1O+MDrWoJkFAaKzlfIeA2g59OrfoUkq4LQJz4vfK718ALSaOmOmUSUj6
bZl6Nx4d8quqKtdCJezDLNuNo/Eae9pLKplOppUrJa8f097cZVG5njLA4kIi3fRxuS6S5gIZ+rXp
h0cB4TXJgLBYy+B5WosTmFXDtQc0PpuCbdHy1hK8Y+SJgV3U6nMul7u2kPaGLLwNTeZUUjPsjAbI
SmoFMEu06NIoPMUuMzqw66yZETlQwvOBNYFJVsurhqnyQg+g/QOtqn23V/RVHiNFVAjX4lSsAp9u
p4zuMpApWePdAtJgk2XJHKCcVsgscUP7iWLrOgogfdq7Kju6kcR1NfpYfZGepU651lp1j4LbfdR5
nRslr7qarA0/eyQBc+/J3r5N0Prz0uEt0ryf4lQdGhQjhFKlTTIRVJTOOuBMgX83RNZ1oUAN9Mvv
oWG8DnwXbP5jPfgQ6Ltmk+d8ZwhEyn1uxU6dAYGc2ExNkslOHHESyqYu5n8TnEydrUqvXjdNsBoN
hTXnSvTy/Ih8LCA4iZZnsK8HscxVIDHavgsRC4wrCn6akkyMnmuHsjOPVUIyzISR1LVPaRc9U9X5
baJWwg2iCndtfOyUYONXJuWqChmGzkebJxy+V5Wx0jOwh0BHaruX2ksvb5ySFn3dL44SEkxgKRPb
kCmLVGvVpQfQSZX0LSheySasFcknBVi6kOJhstXBHu6dO99y0mTsq5B7uzQ2CGFeCj7OaZOij6iY
jlJx3ZqwWkILf7LtqYFsPfSQkkNm/ESfAJEXXFK5nZ59NT20KTREv6l+lGhXpGWoP2Mktg29Bg7g
hkvVV/rZDPvrPkzMFV7wcAlqNrdV1sepAtlppWgbFtFaNoy7LkBCKBf7blYaQW6mw9rAgDGrVZn6
67RL3UJV3SwLvrV1tQsg6obiINt1EMqOoRAdyye3kcN1PMmACwTtMpaDx0IaHgHQfKMTdNP7o7lX
AKrTP6UdcjK32zjTHopR2AcZOhaafESX8GhMOey58DnspRupFb4JGdogGlwidLY8w0Wlba1ZnjtY
gSNPBQSlcTtkaBGK1Zb+5bUmxbea0h5F39j0WX5vROMVYFeqVJJpkyrGfUljsS378PLKqnVjcdZk
0bmhlbZwk1EtECypLsY6uJUjtDIq7xDqJe8Gr1kPUbnJ6tRV4WynYkwZbsaV2xwq73mSqyfJQ3td
FA5Cm0CzQ8apyx+pd8ClrMf+2GWWYSNo1m9DBanCWTNI5V8ai9EpJeRxRoGNFVqdo5b1o+pLOnS6
jnhVS+GtOEkHschL21JQppRhwZg+Dwdv448S1DGrvw67hO3ZfS/YIutaVcEWWp66N/IpAA4K+bBw
JLM4YmedHjpdVYDcROfkliyNU+v5pdmD/Iq8N8GadmKNNzR3rhT19BJ65WM/iRuE5d1xFNCxHOLA
sazsbWpAg0Vib7lGbK1qpX6QxvJNV8Z1FCFDEohaYDfWdDSUQXRapblAH+a+aiQ3M2HLRZG1Uv3g
vhX6XZhWryWvqngUoWQqLJgRpo5IqkX34P0K0kUopaspCvZGYl60Uw6lIoPQFiqda1jpS13XKFQG
aW7HkvyzTIHFJk3U2FWA/bBMktOJtK1r+UZIjKPY6+KxE5W7CNWctKcfWpiqGyiLP8oWbSQskxvG
CpVvGXjTHsBZUkcvI1Anoudbyc8Rz4qLG79EbiwdrlUDrejIdGkA+hV51hoHn0ZQQKjbzELCUCrh
HVaZfpFaPOCsgdsthUftZCbXU+JVN+hlRtsK1ZpOoHBKiIGW+sUbyMq3oIq30HJzO9MB8lGMN4bE
u80JXJIq/BI1H12z7Faxhs0wpdtE725Dw/Qc3fBMYNjRsYj61RjpSBUiMjW0rY0fWttV1V6NUzq6
wYixGUeUcqwrVQqntVL0m8zLta3OU88N+v5SqdAAAHF1pUSAkROh3iqy+RJYsw6whZbY2M9oOBHA
jQBCs0CZqzHKY04189GMpAe1hDFVddF1pomvWiNWiKNl29jw15kZHpJACR76Ip6AsFG9lZvhQ17o
Ky8WtlHt/SyUutuCgMlta+qJrSQt3zST0bqMhRDu6LQ1ZHPiJaE+5YmwmypFtnvdi93cz7ZqO37r
RvBe3J+S05btTSHUN2qcZhzZe7yV266FFxPKbwrAKWeCpYr85T5IgwdFrFCaE1t152tKdZtHyY4Y
/Zp0JlTYCt83RdVsJY3tjrKwrT6O284qbmWz3AhBeSz6fNvoCXhbtrc9wY5qeG2sRyVycz25zWK1
3chprLxhgq6Q6CTU0Xm7UU10uyPGAXfRq9xEVzZZaP4Eb81bJN0NIUVJTQROsYA7U4/BKowwQEFp
OmNSAC3TQntIlcsgb+7lsH6SK+munuRnkgtIyHYomhl+NA97IIi7MovwthLF8YLfXqwmNbiNBCwP
0Q4I4oqw6fSBcq+oxlOZZUkKT9gMcfxYDaBoEFt9G+nBPaYBUUvZSyo6roW3sZgKuwmjV1CYPDtk
mILJk6T36Js1aOJq+xF+ViD1Tjtq25EnEFe3cSNX8GObfA/Ia9VXwdrU87Ux3iN/dqEbD2qhULU7
rjLz+zQmdlhjIYnjXIdRszWyylHF0kFR0cHN5xkq78WC4GldI0ro89OFFDSbDiBxvPFV5SpJf4iV
BmsNqJiW39X6jd4e1DrbZPwlfVobbeoMo47icLZSBJjWLa5Icq8XL23+YkEM74d9hkCoRKeJgZBg
KmfAcCPole1DU0+PLdRGghAoyQ0lwXavHmAsvHbw3e1Sf+jy1PaGZlcPd1E3uG33DBpto+q4VeWK
IuyHaYx2AtdQ6fXrpJe2vmddT1i0YbwJca3S4sXAA86sZ6qdENWj5Ty55e3qtup1PGmuH/9IB3Ul
tSoUTcwEuj9+LqN9560r7jWAzXCcs2tAcs+yOcBW5jUyVupNZQh2PFkPcgbeuZBwXM1xPRniqlP9
fWFejplOZxhYvM4cHXOsaDyxeHnmxbZve7uJbwj5HpUmri/NzDt06ZuOiWN5kJVDDxF3tqOFwRhJ
2Xa9E1ZXWn/fB9c5Hy4aXnwaftPgvhghkZfpLgkR9k0vgY/bXcE7ujVsjQ1k1vpDVf7MgdlO3Voc
NO+xboC5QPIf+2aVkCCGyhYKF7LwIvdHyTTWprwzS0roiyvf/JYJuy7FunhXofmNt2rog94dg+sB
TS67rAKiDqktDm1/0yCravdJbT5mimaCvU3qJ83I76tJJEQoCsGVZsHGh38+yQbyg7C8r6Ogu8pG
nsKAzqvIx0cSyyvEC7NiuIZeT0mHor6Su7kuJHVnzdqqfenUMuGTGv8ot6dW2QDQvhXFQzC+jfy2
vqYjdZDdis9uBsMmQ//PrL6b6Xcr4YiZ5kqm/kWAp4rTZRuq6LZ5dG0J4nU7XKaDdcED+ilOsnXg
U94RS/debBxr4iG9ufcazI5KQAuHpDSMx7BjHxhG9WCZwVOo57YoSk6pfyv1CRZuejl5wa1vVsfI
iqG9io+RON70k/6rk72rLhJW4QQRe5KBLJaKdAlYD31hCa3LDgpEGTxl9SjZLUU1tieVr0hAXaK8
7GejjZpVbQd9iCDgTNKuYeDbZZ9idCXwf+MmDyhxb7eR1R5qZAbrMfkxRViyOgl+DIRvmokoUvnT
F59hnWx8q7vXiMFplDhnGjpvk4ouNFp8oktcGMKz921oyl+NUrn1AOY1gOFMpEiRwvZoZfqKjI9b
8IAa9N6xam/fKMMh7tuOYAWwxhhy5xRjAvx1VxY/YzRlh/zZi9Q7z+gvY5HATZr+kgk2VQY4I5Of
qRLXs4mt3PkSJ8GnTVUQwmsjjO9Hqb+jspamToC7mfRQWdldJTRPJlQJe7A4WR7ckNQcn+oxvBp9
pPJKFjNGEK+J6m+agFujy/4Poc1fG8xhW/eXA0BqOoqjF77am9bhQnAzVEp97cf+z6yfkH8e6Nkx
BbQTJBB4uYh8bYugeNtCGBPMH3L0qsrCuhuFB/DBpZ2nRG6CBj1zNDbg28ZwyLLqMeufpfaXkoYS
r/7gWtG8ZwsIOAHGB17FthJJ15luur2fg52/ILr8iwjrVSdd9cNrpwpHYJgPCiEGQ0JJvn8ss/Ki
L4zXoHodh8d2GEK7GsOboZIe4xhrKQe/gpigrNXJJYGr2EmT+8G61bPxhap3IOmtdtVKxouU/lTG
4h6ZMLjWKE8jP0CPXFUktpw/mZWFHW7122aKr0rLerXM69iU3/x3zL2GOgVIyhsjeSxAQfrUKwFm
lUc0cqu7TCwvlTAAeg1Ku+FPWoL6GjXFNQfo0Fcliky/pFmbWM9Q8W552YKmuEz4L8Y6up/q7M4S
vFuhHW8NYlMi7rRqIrSmGYQEDcu/k9koMZ7ROOCcNp6w763KyWOJiE34f0g7jyW5kWSL/tCDGbTY
ZiaQsrTmBkYWSWit8fXvgG09zAJzCj0zq1nUND0jEOHh4vq9yDPnhyoMj3LU/pDRO+gDc5Uzh1FS
S6WealznVO6CJto00AiqA3q0Y/Y6Zuh9EouRxyQguhrzpojLjTb0ayB1sELH7p2o9d9Q3KByObpI
k954nrhGCmLrQw88oKcYVON176GtMPqPqCb8gJU/XnlyvBlqGE516xHk3z3E5e+xCx+q2wW2XLhc
IjZvfE5lcycENBRyZF8KNbkLTbjkkLP/iXzBgYAiWwl4ErivJ/p9Vf4eutr9qEaPkoae20+ayZs6
2Yk5rrDzyD5ylOEk6Ii9jBKzaj6DCTIIUlJIYQkbMtCdQwl36HSui+4YmbcWxfSRiUSCuJYprihZ
lx46lVr47Lri2iepUKXybQh6FP6sH2ZTOpUi38hask0a0SYg2Q64sjSYuJslJ8qlF1+Wtgo/Y+KQ
N3QqlG26n7Q1UBiFPhRVwiaBDN3/kQmq3KIaSxGccq/koIdL3VImp2iRzvb86uvYut/0Sv5CsXAb
1xznOOkd8GSHOu48Elnexy72ruIKoQg/GBxDK4lWoUEPMzQr0kHeIizhpEG7NSyGIUXZWlHV3xuZ
55id7hiWeaiH5CYbtVU9FldmyNRk5q9RKN2Y1njb59pdUVr2mPiiI4U0AgR9B6Plk2hA6BXq0S4u
Lf/KFNrbRk/3ih+SxpSPfh2+oSQzrgqtEzYCw03w3/B+6tIxzsLDqHR37dAf8kScauT9m6CG5PB8
FrHWHzyUeyVNOWL3OitQV+5N4Sn2IvKOgbCVdl/fPyNBEz1IgRwdkF68liqPV0+ot3IaOkpiXgth
ceCBQYPePMRVtKFbfpdN/22B/uy68LX3JJOohZT1XdT6yGKonXLStWhb1wjJQrUvCprTiSi1pYCz
FURnRs/RG3Q6s+gdmt/XQZLxrR5dgFqxkpXvi/7eIM5xC2unjd7eTWA1F82buhse9dIttr0EVayi
n2pT5ZD7FALGLdP1zOdJ0m6I6DUYjAIPkKlMeDylnu4XKzZssaRzSO0B1W34tvTcyRWNyqsY/MyU
4c7MUfHqFVqcsenbyOfAiWpRhCSUFrtyqiI9Znn2vU3bgz90DJMbdbkK075fKx5OSNKFKxjcvwkd
WiJIXoJbUNovOvwCgyo85znPYe53N5D/793M+1GZjNPSx1qVcZU4PaK0HNmExKWp5Y2ZteUKHWl6
f4rRw1sdeHbfEaGQhd26mtARzTEWGysvYxYJyHPT8Aql4KADXugaaS+l/UNRFNkqbKqdGrSnFmbi
FZzPSPZq2vvg9zDYDspO1MZ3T/FTKiLBMWnyfRKTF3b5TV2Fm8LN7rtquAmrSrEzpBd6vc4h0uIB
j+kCUSeAXspox6+ocpjr2kd3PZVRCIcc/kFM+4ZCKtKtVmg+1ig606pKkST14bqRJcSjJDVB6ti8
iwJi3TzPb2VIjtDJMUX497t1TqFJNAuKNumAHHo0onMjXdWhRWvDp1ZqIceASp8DP3S5kgNl17iI
CpBg2knVdDTw+jUeZSuZ1bZIumaTZYm0hvDhiBLtRouLW4Qrq30WFP1KH+poxU35mTThm0KLMTPj
78kksKJr7g06r8jbDOM2K10gPUlJ/0CnqiGrcnGTMg4ul+4V+CbI8Af1seI/9UZ8RyxzmqWXrnPv
TLHV6SenpYOUx7EyhnLtizKRNeJTTUzjCGJ9VODF2BllHJzRBj8URbEZ4Y9Xvd6+9o3Zo49E7OXy
NjURnRKVdqdb2uydbSr6tRRFHHiVuoWSGjdg9RGiMFAX6A8e/XccfVKtEiWF/B45mEFEtoVs9VYx
heapC2lcRHC5mwkhempoJMxpkN/oQevfC3VJ0u8lpARKOdWvFS2kQTem12asZcduRFbPG/ptGEAD
CAm1kvXIuwThsQrIM+kRhKhW9CNdwYkdzB+tO4WnPEaGRiionEnQeiAGs5U48VFl8YYE7QSrvQvU
zniuK260NlqpI4SQmLllus0lrV7FXcs8eFhedSR5pU89o4Ov3JC2WW3+GMSMto//rfaEHxG16qge
bK1DVMoz0FRUgPD6TqQH7zAD7qUM0n7V55GUmz1qPzb8/1sAwdJG71u7znlJUtGHBQS1Kri3HiHi
PfZwPvchSaYy2LWlBRu/hYUrFvO12kKsL4Oz6Qo6RF6kPrVDel+EdLK0qHswpJh+jJTL67yj1RlH
qK43rT+8tyrto8ri87ZKmNp0pDauBRlUZQmMs5aPKLwR2nOcxIFCgC49JAkc2Wq5tyo4RnU3IRdu
Hd81Xvg6t0LofteSNFiFwRjtfc0ICcjFp5BxPicOxqs0GPPrISCNMT2w01aCsGQIAANdbxnxAT/c
DH7iviHo6UCxoOwjCebySDYom8v3eo96j5y4hKQMUVnXJkodL1Uw6XC7ct4CI8wr5bHMuk2bAK/t
cXXrptXQN0aaaIwa19FH/yd3WETlG7pvI0z1bSdUIV1bT74btSg9lDQQUinbSEOfQ1QaPSpuAId9
Dqu/KGYrn0mSXjBOqtUdA7I7lNaiN78KIltXxom/XyX2yDmSrh5PY7M0rnslv9KkytrLqbfhGNtj
kNtynu8UT3GhXhQptYPEeomj4jWQapQU5ZawXutvczO67l3lG/oclhNoKQlp3px0akCpodBe5zsq
Q39FbE8RoKT9kN4PfXZnZE2w6WQaR3E9lleeLkQHi+LwQNS2LTpy3i7t9onQE9O5za5B4mAVpMZ9
6PYM+vs6ajWtcWVaw9XYCN+NjGo9X2JU1CMTGDJa8C4Tl2V1jxpGs/Lj/CbIEcEQ6BCSczQ/EZSJ
Vt2IBEzcMhHUpPFJrENEf7RwXwrI8tSpYXvAifk2hYbEl4DGgdeAW+jFl6xmS3At4qaWOJJCSvlO
jamQhD3Zfqu1dMPqvF6TAkpc9/qbplBn80AKfPPF5l30jRw1wO69LVsC7Ug/mkb4NbFQUyu9I4dz
zxT6ay6gG5h0p8xHkhpqMNscfR5dv87sWGsoemh7U6++m7Bj7lNVBzwZui9uB/tzJdI/6qQTxbnx
uqYIiLhFfD2AQDnWMk3mHsTFKqd18TLWHQqjsXnsu/LQFOlrYAA8QoFdd2nuZal5sKrmRSoKhz5o
9j0UiNRMRbmJgHVoPDElt9Uqd2HpooxiEmVTs6ciELiMJQrZXhRLqm7KKN22kR/begViA7HEflu6
srxvtXiD1Nj3vhXXitx7dOyqxrbSCkG5IYJwE5R4zHeI+1fD8FPcLvIaWm5BXWv6V71Z3/QIeCHE
FaTZCj90yqQS/kr6ksARFHeXwvMv1+VTLhFuSQI9/LbYSkQFrVBepQikSDhcux3UF9T3TsikoGZB
ZY512JnI+YtQdvIbX7xi7PKOuvAxU8klxCgFpUrgASlQ/BhL7p1eayfowB7CvnvFUa5Rgw93sPVT
v6OJGvn+Tm6pEIYFBeK4BmWUy/QUPN96ikUIjFSPqqqh27lLXwXZDiltbpvRu2YguzgURHXeQHbd
kFKGFE74Vw6ZJL9IvXQwa5lWekSw24YJb7tUUdoS3TddtZ6RWMvWnpk96SiMAdvyjoERHMtJpmQI
gl3Uyi+jO9qpWuyKMDuUlHYlQbDTEf43Oau0VRh50toy2/Klq4WDGcbWCm2WU9sgkpPKBTCdsttL
DaW4pBYPgBluugJEkqcArzJVjIeFiAZlb5QcVxYwmOpbLSjsYtB0WyMP+pMg+S+0pmwSVq6Dhd53
VLunRI+EO1/jxTB6SkApGK40zRHWiwq5vvZAoWwTTS8F1A8IKhsvKtaKUTeI+6Ho4Y3GaxFTLRUD
vTlEvcyUSUzW4YbUlaLhq9T0pyRpD17ifRHooMRhv0a9bi8BL+2aU9uKV76H6tdwFKXHgJevM/Mv
Qmu9jIFJklJrT2U23llWizBdfcxJQoX8LggG0BjaqyH277z0O1VLHdV/lQTTGaLS6fjMh5SqUWqJ
p043nJxIqtUGW5S4z90JWaB1BajFHLqdC1QE8Jbw3Mj+lj77JhxjhFiqdWqZN2Mi31gFSYvSyMMm
ovNXi++5CoVZEzwgL54SVBIoMUO8E+RyY+YQ+4c/LT48fX7VVs0QKVMm/5px2+TojcgwOmW0F9GJ
MfPnovQ2lZBvUlL5gTReQjmiKs0d6pcUWSQeeGEfUtHfwdEurzzTrGxRQScja60fvRk+SEkEmFQK
jwaSS4E85CtJiu0E9FFaxAWt6tYZC1p7lhiE1zwTlCxfG6mUUa+hxZjEr4rv4wQFb525QK2i7034
atBFS6/VEShdaA7P1MGAla8sAiAy6bXc1yCnEGUMW8GReguAEeVP6zVQnynSXY9KcoiRXSpMYe0a
7XNaBZ1dVBVVGvOZ12CrhhH6j0O+nwRQy2pAUDN+Gdr2u+5Ke0+Ru5UZHQf6+qLHv2QUFC0q0ZEl
+ieWfsgy5TqLvTU8mPclrEqDleys2PiRae8CDinMJbwbAWflrlN3C6R0Mxp97BT98DUWjPvCrZHx
6Z6a2KUHCQpO8m4QflsrMa3hNLw3Q288NkoZn4hbaScXwngloEt3NYjFVpODdwAEP3pNKjdjQHei
yxMIGzThZHbGdzHijazZ9d0IHMTwGL0qxa44uh56VyjXNU5rUFmtSvELyq03WeASxUsjcJlcoIWI
3qNPaXAtCuAtxsht90KpcE8o/WtV8CWUpRMAS7uKDIcyXmX7Lj3ovuvvimSgeZg86nW/1a3qXvZl
PPZYnNSmgERCUjYNaokoBGYbKqk44ri7roz+htIjMW5knXhSS0aizRczje3YbN/yVN8NMtAiL+rE
VdbXwa2YxfqjXHvdV0Cy7YPud8+ZT0El0HSAh8D09p1YIyCZEYvnSU0qkdNVbsZ6VZkJpzzlppc1
HYP23pWya2CcCG4nzW1QEwpNJQHkPB9o/1K/ljoANQJ55Sr1WvV7ld2heL6vNERphsQHYli/pmrt
aGGx6TN1q5Vq96LqdfaeeBRD0sK/i1Lm46yxFkyKUL15KLU0cMSgvfbB/dLR0A9Kj5d3s1uZ0hMu
DBWogSsgljkleEujMY/vbLMoprbjW+FbnHSQTFlJdVLkTF6DJDvVXv4c+kNwDCzC7zQJKekaZGRN
tRIRjdypGXKDVS+j7W2Y4obSEu1crUScLhBg/lQAVnRbM3FpDfnGA1W+3kmjInKCUPuii/QhvUAL
bMOTAVpklk/6CiGrW9A88IFxRCvRGJR1G6fVtUSAu0sVwppVp+o4LaOnLmoWAKNSIXIGudWuqC+R
sAQ6USEYV3q8w20jpjaR5DEW6geQetdRTURmVu1X0a2Cq6bub0cXlEgaGA+ykA83PnSZN2MKNCdQ
DEBcIEk3jdTYgwxFim7ZblI7uMXv1LZGJ3bbZ8+i8eeF75kUlzbannRPAJmiyzd8iTvTXBtySoNf
8NNtGdD/TxrzDjCgRSWV8ELt+2ORqqdw7Bw5CBJH1Q0Q0lJYgtpMgBAKug0Ie1Nawfc49vqNKIbo
uQUUWEvo0FZinpPWhQ1jZkH5KIvxXWu1Xz01sHPGPw0YtUiIXNHuRo8B2wRva2rNY9v6LK/1yo2a
COUmUxk+kty9Zg2lkyWa53hcnJPpB18DgZK8JqBFLQXalE/D85xVjb5u+/hJTIdvFQLXiTV8y3Kr
pcCjMrTbcLHbRBZX/pBa6NQBRE+02tiWleFRjg6nlJDXAhTXi5jwOmdi+cXv/acmxLzl07FLO+vA
7BeSxGoX3TXwqzBbj0oXaPIWZJ/y1Uypa1FkWFWjfm1W9Z2M/O0V0zHWui6pQYqF/pX/81dQwl/C
RnyqelXdhZp5hDblIaaci1wXIbRmDkfwwnvQ9Eely/ZJk5yUNDipcdVOlZHCHqUsQj6UTkxZaVeS
5UbEGsFr5nvheogAL4tlWgFypSQiaW99nT/2qvgTWG/N/C3EGXn9ve/yLEdju0qlcGMxwGPd8Y+O
nbami69FPSXZDKDQdZ0JAuGBKNBborpCiGWIP+LelRFL/L/YlWKxCXUVmIeS3mrqcE9f/4uYAxdS
Ff2xV4z8JoLoiVHaZ6I20U5kcNhJWdAGGWKTnjiDBAjh+qcsEY4KWnQreaTynyjQyQ3SxhPyqSHD
TB26M5sgr28rj7JOTtsT59l8E2O0SgOvwoPm4bfeco/sL5CMQDr4WR+sQQp8r3wh4BWrFduj8bX2
jLJ7M5CNyemXI7C75sTi3D4fCJmzh4moIkzMA1QXGL2FSHk22xbWIEm7PpA3taNuW6gtm22xTbaG
nduMD8kO0JaNuLP2m0Vq7Pm02y/LgCvgGKbBJs/HoBuzGHN/sFAkh3+guFdt0tRNuQPBtwKrYHNp
1+FBuKXvtTA+Ox9OmRuezRORvTdGORlutMY2AKWmS4xef/A6/GUCvg4FbihRM6efcDZnU7WgE1qR
XT1Om4puzNbd2wbEg7C1IlMSb5uFwZ6J4ubDINbc4mzihiemj+vSkxlYSu6Lw8Sl0DjZI8GavUz4
enEHLcj60cax5D/mShkURg1YAOfIUB3NaIYZnhaO5Xyk7ddyzizMRtpAdItJCS7gFx+L+rXZmrf6
d/GBerB2kOwQKQLGF7b566gsXIglw9Pfz74c2nug4RMM50K8ExQZVC3QfdS/kPVUaVZE4QKP+sVr
cLbS2QVMcy2m98peWvFd4r0BNl1XfW4DAUuTt4Ry6ec7u/TpZjOmhVGGcZOxPqMuHPC6mzyzP7cw
Z9f6y6X8XpE5G/GnNK30YzuZuJn4Gvx9HqzI8GzzAF1Ev8qPyrY6TfSf07j6eJD30qG8ThxvMzKU
sziLtrBgc3bbB09sAIewvxkJyVjcTrXLzxd8+e6dLXi6m2dnRojklEIWJtJql6Gb7aJVKSY6RZS3
RGgYPbpWgabJFPT74GfsL9396Wp/nHzDhZ+Znw31xV5tVHWH+SakblYP0Xbs2h6sYrbgZJYMzbxa
xNxINhZ82MBEOTkyh+vQ1XdetshWOG3YZyuafsjZhkqogfu6P13C1wGy2AbKwO7NfFCdemttst3n
n0+eTsBn1ma+ZtAyuR9z9i/ckwRAnjnYQL9Ax+14CZm+Dp/LI8DyZiPZCpXPvfw3AxxMbt6P7PYv
W+f8WpOF+S+QJWaT4dGSZV2dnVGEI12lSXkuAn885Pq28p+nbLyBdfLztU50Z59amh3VQa2EKAtD
eYOya7yadD/cDXPKG9Ru19mmvVqmWLrk387XNjudHZo+chywNl169HvUuyB7CiAfiT1muOqdn9Tb
z9d4cTN5eQn14T0wlNkpJdnWx5Du60bVj6ELcVd713qwYgj3n9u5GDrBCsDQPgpmqmrOPLeESC8V
2JxAZTM6TK21qNcTwZyCXeqEiDUixDTu9Vfjp0/cvkJTZb/wAy5+zLMfMPPllF4sL40zEkgb3eWT
aiNPt7Zs/aE5pXb7tKzicskBECQyhK1D1y8rs2+Z1sDdfItvmQ8Pw/iq5Le9+vL5oi5+PXA9hsjA
N7SoswPKFGFsjiYmBP8r1a1rjSHb2DLQiPMWOHLmukO/3ikIr/9larYahlWbYZxWI1UdQs2j0hYb
vWo1cLzuAL41kckdK+vWU+P+3QzMZBuPsfgy+GGObrtmfmnHWtzqVDpIx2GQAzaADHKg+AXEh8lh
1MKDRL88XrjDvwLjP7yFgdiirjAejLv46B17mk6R7iswIUVV45jM5eD1IQG6i722e0JLGznpNhyN
rZh2hiOAQbr3OjFx0I+oDwU4+XXdFOqRkgwwbqsp7Gr0mBmqKTd6iSg/adnoMkVQMqurpxwpawg2
6G5LmzYDRNFLZbiTLAbgZAPsUBXF6g8h9KjG6kahLax1roby1zcydclSyRFQRJzFEomR9brvqZNv
Fl4nRTzaPRBzMkvhLHLBTUfrj321ULWZaDgUGHc/7mtlRKVhhY0EQUR0jQL2bgqhq1/6h8sT639w
HE4RLqPxzOKg0YPB+cq0gnK00k8r66MThN3BbtzBu7dX3Adl/Y/I7i4v8LfJ2TMDH5QbIRrHsOS7
u21vGHRe4aOQKl4DT1nU6LnkLBQRFzwdUpEE7+N2Zm1QKWOMbHNvvAv6QQzulf7uP3cW5yZmN6Hw
PGBBEu3ujjKbORCnM5+oSBSEu+r5c1Nzgu9fJ/Hc1ux0iJk+TBiJ6XTEe0DPaMv46Ajqb8h9k67C
bg87rr/goy6GlqiBmiyCNBKdjY+baBRA3PxBnqJo/3aiwQSVfCNBTAtVhLMUSP6bNf62Njnns7gL
wG+puFwPwD+AMplT2codneDCC94aRfqWJ92BCeWd76tfJKu81emw0s/ONzTntzHDceD3Gf93l3i8
Lp1bjpAGckFk4lWdbYKalnGNYq8EY1NnC6sU5iQTIiNjazr5lb8QPlzM3c+tzTZBlUcwyH9bU6FX
RY09vDU3k37uRF4fZ/cxXOsLx2u6DXPnc251lncO499WGxhW+82kgtxDO6Jtw12+ZSJ1wbFeemYh
YUMoGBIxURVni4wkXP7oEfPSn6XCkpaTiiPtIL+ne6h61evny5vTqUzOToFKRdYs4iRklz8eLHrT
AB7xhDi7YAeXAGQ4oOkWc71/8+3+tgPf1kc7XhuoyMGQOEzkhACTo12tbGJYqNTVNB4OSGFtPf8D
PsvLJ/S33ZlnlYesipg4xtc5QC+954l3vLR728q2pfhPCDSXDE5/P7uptSGG7YAwEEQu3k4FAeMw
RbhGduAamYFlmtTp9/95On+vb+bL0cuWxnQqUkzMVNa3iYDxl3w1tpZO5sUn//dZgXP349IavaHt
NlVgpr3s1F8c7qU9Mk1y+Acn5uJFUMQpxJBl5FTnK4vDHCATdbPmYOLUi/v8hJzcBjbUbf5zaNbC
FnzFzZLQ78W38czqbI1wtoCf831SB89du9mDp4Q7OV1IbKXJZ/zx1aYUiBnkKbecrS1sOojnVAEm
37V88HbmdrAhdNl6toXmS22H9/W65gsucULNRQ//eirP7M5W1xbAJuj1SJAaAX8/RttJEEKGNnmJ
y++iWzkzNHsYKh/EjdiwwEmc6C+tN/2fuJXLh+T3Rs68ZR+3bmAxvrcRt8NaP5iHSZd6UpuiP7bh
Nd6YL/9gGy/e8bPVzZ6EYuBRUDpWhwKUzSQazC6/skrRGa31P7gKF+1pEtVbQ9cYtJ45sZgrgvoh
EY4UFFChCCchrW1XkPZBGHxN1XDjjuZKMcuXKMV5x8FOt7qFd+LiiT37CTO3VhRqMIIU5FnSq+ew
Mh+9UTlETbhVEv1azZOX//RZgjKemIJZD3GSnp2dn0waGzWKrXGT+Hd+w6DZUGws6ZuU3ermfcAw
Gsdr/bnJP0j+VJKYieVS0WSK2Jyaj+5Nkzs10EqGoCcCVL7tWg83yZMEesk8WXclugPDsdoJjmk+
KsZpMcn50/NgHj0Rmi7IKJPlfDRvmK3fa5UwblrH27U32dUA+ileTTzPAwJt0c9wm14tWv3zaH2w
qs3e5coUJC0H08SiJUddQw+SrCAxQNQycap6tWhv+vc+er7JHrUfBVVhXZx7Pqk29KQk18Ex9KfU
MeGYHdcgFp0lBu8/PRCG+JxcflVXVW12gqrIgzhLY2FGY+wkkBmrMgJ3Iyu1BmZfgjDIYnjMzwEV
Vlm60Dq4kEN+tD7zSyI9z6ruPZHsgNFiJ0avEWDkqV+PNqrxt0s6qEuLnTmkulTFFOgLMIUtXDCw
6SrbSWp8sa71pxeYloUT4n6oBPyzZRktUkpQT8ATcOdeMUmFnNQtdYgrAHnybfwcf3VfGT4/mvfC
6fPLefFynBmeLZCBiULNRQz3ECPrJnWGnqq61C4F+xevw5mdWeXQAKBZU4iA5mLTIpZVMVmwnuqF
xV4/MnDgLvmcJXvzS58OoepHKlP2PwfbgM8w+IFEZLmCFQJOyOTb57t4IYL78P3mTJs1PCxJrbA8
yFUmUVkUvDVbdBQ8THFcsPXn0/zR1uzRinQGTcQMW+p2eNYQ3oDk9rbcVU7ngNk5tFv/EG+VxZbP
FDr94WB+f8FfeftZ/N0zwOMiJwBvxT7pKU4KXL8KPsXGAaG0K4ms0qeluOri6VRU2vQiLK2o6H50
3WHNTGVlSiN6i/DtWY+o6kGvtiikdmlpxN9o6MIDS+Q4Oywk+mFeWPEUdkhokyf0kn3kf9BkmL7g
t6UY7qITO7M3bxcaWhCB4UunEseYrUg/JxZYd0PfRXOGDfMxy+KS0/2af71zk7ND02dwfBgKS+zW
yrv/PT+RLNrBQbiuj67Tvfr31sFEZtJ7WFI7uuTZzg1PF/Xs2KRiEw9dmkgbTfumtjdl+ubJu4bp
JTBpS5d+irI/W+TsuFSZHoWBySInEaei/1ocvINhQ242riHHYboVRZGlh3fJ5izyH9pc1uBhIISs
8hwEWHsXC1BQfX7nL349WgPEbCJJmzXz0lpaC8z8sImVp0/UHNCmGqSJYJFb6C5WWTgwPGx4C2/D
hVKcRTXzt9mZ0y5CX5GTEbOtA/T+OOXA0Yn3D0bfdLuYBV+67OfWZrfQMpBOK0Ssxa/yXb5XUECF
OVJbMbs7ETJPvpSr3799vrWXraoS1Pw0X0DlfDyfzCIxLu1R6gef2t+CqEPgJ4j6m6orl4AIF2o1
7CcMsVQVKOn9IdQtiID6zRpbDG64W31tQWOFirA9JTnpT2Ob2pCnbUS/2QXO0ot4cZ1ntmffEqEX
Sx0bn/KJAk8TcMxNIbsNPEVLObhy2RLhoSgxEyHOKdiDVC67QIqkjdDW6abL3NYZfOYtcL+l3dRp
ulOUoNhB6Coc6tLvjrB1ptAdWvnVoGr5UXKDaZSZAdQ0qoJt7OXFuhb8BhKHhkmyRknWjC0yq1/B
82qAwAQWN+hbz5j+0dxEX0Wr2lNZCulpNOvqFKhRtxdaeGnGMK0dtzGgeWKuDGINF+5UgC63nx+p
i9GAoqkGigVTKP7r72c+L5G6zpLDQNpExRTqW+OuovFktQogZWGbTWDxZIy6dVzXm7EMTiYkZwu+
8KLHOPsJs2NthSWI2IrPDfxddSA0qo8yYMGnpNXdvQ+Z00EB37qrxT7fLaz+4mt6ZnruhTsGW8Li
r1M+6aV4iv48FeuadyC/wPz1539QObhoFMkzWga0akH2fbzGRa6mvuYq4i/XTwAGAzm8OBRBp1uV
Xy29ahe9vmWpkwgbU8rzRrgRFypZJfSOquRDHlXbieTbn+/jr+Bm/ppRpkY+hHIW/zPbx5ZB8mCI
WdKUNk8hs/dlUrdlRmALR9CdAn5hymBhJ7xSHjlRjnez9Lhd9Fg0s8DaUAaZ3OPHbWUmykiacWAy
wy6eC7/9oa79dXgDNc6kD+ZnPz3QdulilevS6T03O1s6/PJlXhgj1PGxVlzXIfNKoHt7x4P6wFYY
loBnqBpvTUph64Vdn1b0x65PrwHZCGUZefYKtVlVeKULRnKSWFDX6aZ4qkzbVDdKdUzLB5OEDPSW
C7xB3FXfxOAm07aVuk+Hw1LwewFtYRH2/uun/AEXLTWLcJWfEu7bvdpsZMSV/iIVt6Tt9AsCx9ro
d6VTHPOrJbDqJS9OyQRCeBmRdyK4j19eK6LGE6SS11jRGbUs1la0b2B9/ny7L1oxYdK3OGQE3vNr
KzIi7XodZcbKgKYpYawaWkTv6XMrF4/TmZVZdl3BAOa7zIZsCi38pnk142v9wcqbXSJY9/Di2UXe
f//c5CUHoZ6ZnG2fXEPxJZuYDPTHyv2i9EsOfjqHf5xTGksmJQM4++dvTJHm4jhaJOtaflcmT3FY
24ZarAOZLmbBhEl0hOlyIfW8lHlOzay/bc68ASRF3RBGg7SBKwge4FeZkXpJelOVYfX57i0Zmt1/
mNHCNtAwVAkv5pAQpdyGBQPMqvJfnb/fK5pF75UeRUJcY6hUdKiqIL9qu1Xk/xcx5vm+zU45Q9tM
0ngjOQKFlTIp1oX4I6p153/btNkpT1GMsMactWjjTwVeLVV6ruunMRs2n9u5fJt+79nsaDOjLidZ
On0cKJaCOjuWI6OiDMINSrUadSdhpv5zi5e9xG+L0y86i6eYOxeAznPWeyXZ6LEBiz6zq8rSYVg6
dTPXH3imyogZC0s1H6rPgETrzRSrlREsQa4XLM0lwRTXisZmOnYKDHNd+TWH2kyt7zR1IRJdsjPL
+suuqQToNnHijAAO0ERo1bdS2onM0Hz+haZv/ok3mmdRktvrXtdhqMiO5s8CyiVor9OYdK353+7S
PCqSYEmDKIqtixnth3YUQD5MQVZgf76gy/77X0durpzIdKkFEy5mPHKORrdWMeSFn5tYONVzxRDB
88aa4VdKMnp1ELTiWCCh1ufiw+dmlj7NzC0UoZLlasxKBq9ew9wIUfuXKLoP4hux+fm5qaXjNvMM
uQc+czS5pwNsqi2wfuifV9AErKR2/79ZmnkElbnwsNKxJFjvTWuu1OzLND0rMuD3uaGLtboz3/1H
PChmAUkq2ycGAyyRrvem+cl7MzBcbJqO0Y+2CuXd0JhQPLVf/RFtFAt5gyKWFjBBC8dlHg2mcJCB
2eSH1Eyxaa6+GcUbtxQWDuXFT0iJiYYZ0RhZ3EdXWxeum4k1cUtnimuI19PYXQXGTd7efb6vF1dz
Zmf2AfWkEQxfx87AnHOBHkfjJbAm/Fd37MzMzKVblV64QgzAURjRoXO9VR6oSDt0C0/iwq7Nm321
F6t6mrEaiJPQmmnws9AE0L9Fe/Lzfbt4m38vaN6xjsR8NFpjsiQ4EBJvEyQAEt22lGAfy87ntha+
kSZ/PAvM5KZtMmJrFA6qHzDfCLm8n9ifW7noac9WpHy0UnVxrncyVhLulDbGzH6GqHH+b0amH3EW
QTDt39WwuBC5MhRaw/Sh5ks12qXdmv5+ZoLBSiVSfFKZWHnWYGasIbUJ3z9fxmUbYCKpcyhA2WZ7
ZZIRZsLk9royg9jjrtbztYGG0+dWLqBZSDxBPvxtZrZbiZUGkZFjRpeyowqNoCuWjhEJV2EecKzd
t8ittmluPCEd4i4YX1ribBvL3DRllMGpnQ3MtCIGQF1w7eal/fkaL9/Y30uc/n72tWDGUQIxwkwy
ER5XcPIgsuZCCro0m7G0nplDDWvNilSZvXS7r5AurhUuUR39P2nXsRw3smy/CBEwBbeF7W6y6Y2k
DYJy8N7j69+p1swQLOJ26ZF3MYvLCGVnISszK805vLLFtlt4VYdxpyDUGUgDmAUnjo8KSESGvnO7
+vuYPrZZzXF2PI0Yn6q2BUCMgBbq5OVvAVvvigTYC2x7nf9A227hP43YMXiM3AemksMthFpuK/3P
JHw4L4CjBst3NwHFtQOeEwTEoy1qz1KBeYnp93khHDMzGRc6d2UYTTOERKALmkRP7I5dfp+V958T
w/iFqerrLm4gZh5ke5megIDkDOQiwXb15wQxnkHQNakC8hrKyjIw+MBe0QMuLgAJxwSQzPOiOCbN
loZAkmSMCo0LKnq/vYDxy+UpIrMTd894/nnnhfGMgXEHLZYuyoaGurj8ZZJdDnQNXjeNJ4JxBJmI
pBi9ENjboIOVonf0uQIKXc35QrxjYzxBlkQAFAphCrHwrALOrJUFkFoD1+SuI589NcYT9EndLroM
J1pP4BEEbsAiFVbXfvvEt8E8PDNJVQSzkgs1pABgGhB5gDSElDgmHHs763Do2P3biBDVGtgQ6B1S
gAjWLsJRy0XObsNZbwARjDdIwagoNzQWdNX1oGIbGJjtgXZdlpwpKZ4cxh1gIrwxQwGm1qmTQ9on
yskx6z9E9fpzX4bxBkZiLABPhJwI8Nngz/JJZYCNoeCY9Nmbg2Ojf1/F6rxZdOBeQUwOGFAg3Fig
agJxCm8hgXdqjA9YVCMZ65FqA0DzXgDShfq9A5EbkH7OHxtPEOMJMJo5DeSU8faN3cY/AABiBd19
l/MSOZ4gxhcIYpAMrQFvXSOGSmbuS8AUBUamY6Sc5xxPEuMJIq0MiVbDsgWgZmaPZiWBC/EYggns
/NFxTIGds1oqRV6UAL5gmiI3GAfgbB2xN8xxBTwpjCsAilChGDT36CLAKlMcJ5CLqfLASXF4Yhh3
ADQqM2sSHJoEH92DTadtVGxURhwxnG9zqnCsro/Sg7lsAekM0K4Agpa8hED+HnvDNsboc4Z9WsVe
S6rzvk9PX2dEwQxYnHlnywDAibWGYwc8nejRriQFoa4sAfU8IpiR6+YSQzg2OoURbu15g9sSpGKv
WQHqB/CfFcawJ22RhVzskPDkX5Xlhzmj3gMgVmEOP/CVVoLY5UjAEKbFbEDQoN5NArDdjAiAbaCt
EzPOWM/G9r+J3dj/dHq3ew/+LrmbW+BDGPG12OX2KFZ+3aEvUZhAfUR7/Y5gNWNJlru07r9rxuQB
xumlAogoZsUBCRYCJnusfdD1Xo4tdh3G6r7KC1RijcePnD5YX2XD1DA0w9wQoiRK11Y09Ld0mhiY
XbPuKHUPdgfeEOD2h34VxcTMOShbXEf4SgkouK0OiDu5s8sEEEbpw+eUYqJmOOWC0VP3H1ZXk3Sn
oHZN6msFjEefk8PcESUhKUYlqPefYzdQI2derqqGYrXzqiv0X2Kr/6r0enb0bFe3saozXQUmP3JO
AjZP+MsFFMDG8Pu8PluZ7VoKEzbBJwBgshb6TNoPMh37uLen8klSUNE2eOV/njUwkXMUw06pFGhU
gTJDBOJiBqZTTA5HOse/8I6O8S9K2QCvi6ZqRfBSDIYrgpVQAov4p46ODZtG3f9TNZxT0EqZ6Hv/
XtQvcXgzfqRFvPpIbFtaxBi0oc34SHoFuHPtShN/G+RSbu7PK8T5Puww8tDLJCkniMnywjKjr/J0
FakPYylxvDLn87Cxs0P/TCqoVwYZrVXOqEQluR2A7+S8OjwxjEuo2xl8oioVA6j8ufg+mpknVhpH
Gd6h0V+xvqaVILeKTr8N+HSRZ1tCEwIF2Zebj6Qcayugv2QlKZ8NMTRp1MwAXCwX4Flo8ObNH8Ah
yTk5jlM4LQSuJKWtkvUBfRvEIvjk4a5T5UetAe5fvE/nH+e/Eu/8GKcglXOp99QBmerdnF3VcuKE
xh3WUTi3lf47Z9zpaS5opVPZAoejCejpEc3KAIE4Zbe64octtjPMXQVgnvN6cayP7UbLFbi0AdCP
5D0FCz0+UVHcp+VHRn1WNnHKSlZaSaMpAvQVUvLy5wREql6W3VGv9ud14Zwd24hO02yIdBXfKDED
dGJuVfVXIN8noPxSus4S2+fz4jgmwXajm7qNjAhbT6iBHTEqAOSQ3xMINgjWFc8LonHgjE2w/eip
ztMmKyBI0Tq3TcBCBdrOGP/1wdiEPA5cj7yND55ZMO5CHOO4B+AJ8hRMp87gdYgNwP+D+OC8Zjwx
jK8QM92caupiVWDx6iJdRRTBA3ZeCO87MblDGDZKHhTQJa+IrU+g9QLYdTneRPHTeUE8bRgfoWjV
JBcKBKV4mCxq4zSgCakSjhSeOkzWkI5hpGU0ylZgi53Ny06T/KR8rhvDPa8ODTxnzI5tOofNEBsD
aIMxBhHbEgUtXj6nisK8tdUJ4FyjAAkiqODS/AkU3WBLuIjjr+c14RyZIr8NSQb2z/O2gpyp/SKo
+2Fp/DF9EfGeOy+HYwAsYBTomRVVw2YtemfITCgEanJHGTjPS+GEPRbxK5ZN9OfpqYENbolKgBoB
RBi4slH9MmsfqO2sHPdp3n/luLUkqhJCRxmD4CZobgaxQ03kV8yLrjyV6AdciQlTsLECmQORPER9
It/VoMYAX5zVR9/VlreTvPmVgORuiAb2yjDf/FZYMpt6o1Jom0K5EdJfue6XIPQ4/402786rDDas
TunYpIAShmOL1QdhDHb1PD6cF8FRg42pgAJS62zBCFFf3wxGY89gGwNjF8dDb16dlSLM1QEkeSv3
E6QA9L8pj4UEOvnydjI+4glWYpS33wSoXZWxmBAT6LND0qda+i2OEtiuea1F3qnRD7eytH5Z0lQT
MElTB/e9CtbwjOANwWuV8aTQv6+kJLWG6X0dUqT5eaqwEW0AXAvMVZ+zAObW9KAniZUURpaBwEge
vhqpCDB485NSmPCJRXY9TxToQhLZKvtv8hQ5WXj/OVWY0Anq6lbvEqgyAS8xTMD4gpGg1OS1ynnf
hbn6gB0QgiKHGK38vrSRNbY+OFI/d2XexU2lTGd9hpDWuArz3QLo8FwCgS9vUJqjDBs9Sd5VktBC
Tl7+ShSwDiATJDrHy5xeuW+yAILcHJACCob0CRa7mCOL0rkuYnBCOuA1wyYKmHjBFOv8mIC+g8b8
LW+55j0o11t5rOdcpiUM1RryKPpVe9VaCgC4rBxrgL2DFPQldhI/9rj7Fu8gFBixTCqSgi27LzqI
pZA/1fVkUcifaJcduOv+70IDI4nxqKD/0HsxgiT5W+cIP+iRRo78leo3g8/V6rgbNe9nehiRjHdF
Dq9qwekbevFdRaH+DiV27/8CzYj++DPWwj5VZiksJqyaddgZijVLxpZxaseXql/dgUzR5341+lXO
iWP8bIlR6nkwBVCGgJvoBJxrXNaxNTsdYMe50t5lKfQYJUnXUJI2sCTEXIV4VMWsBpiRc4FCOd30
t8vod+7XzuigAzHZ3bH6JYS7wHXOO8dNi/lPrsI2wdVanZSmgNwuqb1mBq2NFP86L+I9Tssb3UAa
/TZilQ26390EGRRha+ps41d5a6ABlgIbynRnAONLwOTDxJmKBWDuyVIDfPcdVxoydyIDHXk2K5BO
F69AOAnyOTt0QVrtAlq6sKLbwOXou2k5K4nMlRBluOUxhUR630GJkmBhcPSIZ4Z/YznvXDVzuvQL
r/KBCSP4fVxDmmqNLmBaHH240dILajsDoP9ndS+SHXgDeU84nlz695VcU55iqe8hVxe8vHlRypsk
+8E5yXcZIqMbk4WEQ2fOJVjeYTmKNzQuaNnax9o3nORJskO7Ga/7ezJ6lc/9hvS+nbMaJjNRln+t
htosZpJGYIoWt9pkxYfQR93RDoDEXt/NmFc8NLeYJOKjfr5fk2e0ZxIXglUsXYmgPbVcyvoNrmab
gjWCIbMD2ojK8QXb8XhluIwT0pPIGIUYAuXj4Mg2SJKc4blyuycKa8pHTnzfMHyrINs+GIRWqrEp
SU33i+QVP8EzLoCdNyYXEgAbewfz994Ebu3LOfxWZT+N76F3+5NjYhz3wDYW5hjbJWJ+OmSgj8A9
NJUjuBTkSHSKW1m0eDhH2/dGlUXgDctE05hDBk+Q1GiUUDZvxVuzvSKku4pQeOPotRktQUTyjxid
mW7KR1lIg3/dnnJZXCOxGj3NWx75WBWnQ3p/W16FMR5eBgiX2jXQSTxQkJr027922jz2u/OKbQes
V1GMOy/7AuujEZi8Jj128+YZLL+8o9s2iVcRjP9ucnnWQUH7r0dt7QxEVl7tmH7ppMPVR1Ob1cdi
fHiSYTc4AZXYCUqsUFxpp+01YFNMVwGs0eGZ4LZze1WQcd0z6EOFE6cx8cGReIiBIQqC+gtehNjO
aV7FMN47yUqSghKsxYX2WpQre5MA0/slzC6BaMz5aDyzYPy1CPJINab50ywdEJiAqM1bFtx+Paw+
EuOOIywt/7m4/aF3VaAjTdUzzNBtgCAcF0Bemw81uGpvZv+8xZ96TeduF+Mx6qKTWkCx/sknFKO0
pdFLtH12ndsakN8Mq70JzcwWx6tussAhyAuGnLNlYYVkvW0GcYD8IDKeilq/awfT4Hy/94gAp1jw
n7Gw5CIYy07nIYAQ4jdImg6DCGQLAN8cTHv0+r3+q0JDYmkfMZ7lcs6Xc98NxqUkM0hWM5rJTN6M
DLG6zic8CmObojQ1EwIfDzPlf/hLoM4DekpTRLa900rgaG9lPGUwIW7Hu+o+Aghzvo8uKj/hzIb+
j6D+KovxLWmbSSbaph2CLMBLAbPQ//rDGANKzMvooHHWyf5H1vIqj3EuvRBLcrJAXrKn0jqMokI5
SlDT3cVc+FfuUTJOZlbbCazBJ3H/HiRFRG7s1ONCiG8+5MFR8e9nY5xMlWY5mZV/ZeH6pfbszZcA
bOAsxP+P2/AqifE1s9JU4YKBGhBiADnsq7qjgITdTtyPnmRHO4rFJvNa3ttfDjQOkiSBHwAYrW8z
+qwcQiOjRzlHduAruxwMGKD/ax2KgVgcpZvz927TrazEMYYphBGwIKk40DtcgQfwQuLa4ubNXolg
bDFRRkmfS4gQ/fQpBJlI4FS7+FKzoJEt7Hn3mv5z7xz1Shxji42m9URK8dWKGm+wXHTmTHrQQt4Y
Ke/gGDMU9DHIlwKViaIUweEs2XP3fP7TbDuNlSaM/RmTnsmNhINrf5u72QbJuQc+FHAIO2Ag9hsf
1eDzEnk6MTEOjIJwUgQCwS8J/hAC7kzeNBlPqXdxLAxA8m5CBvHHJ3VXiV7qCi4FFze6XX/9EbBv
GtRej5ENaoEYt2pATbxBwZG8UCxzYoG67iX3uOB/9KufMT42ipEOLIdTAlkdmBnBUunQjxZ52fOY
uOkxtakHDm2zAtA/VzaNkOdkM55DMMSUKC1kU4C84DAewdVt0ZJHe42aqn3eVLZd/upUGccR1qCc
jmg9dTxQJodlN93lewV8AsWRd6M5ZmkwDmSu9Cw2Y4gastIC6qw+8dJKngTGZ5hzlREzh8/ommMl
BjuzmfYfOi/DBOwORc4/JbarSo1Y52oLrij6deTDcpkfugv6vgW0ps97WWyWg2VNE2VACOETiYxv
ktUEtHtp36JvBEphN6j0yS+DBcAQukYwRpenGDpqhbrcJUJfOSQr40ehV2udZyRbbxwCukjwJRjg
TWFxhkDnCvIdY6ZPUu03aGjAcij71UNrSVbkSZh9ukUxN7yRjjOKqgZP+taFWEtn/KdYNUKoqODo
ooDjGlCah9ZW7uiNaHwtsHmZyalzwV7AtTzGfepmrSymCm0jlBxn4N1Z8mPwe0HTxga2kxN9D+4B
5Tg748P0KJoehcj+pMpsayrDZu8s9vgJtGKm2V1khW5ug8odr+YOTIy7D1g10Si4ExgHKAD322wl
DrpA0PAyOjVzxit0A460Nqa44N7gFR02U6O1MNblxESJmxbCRruJ0XtADfLnCYrfoa0OntfhimPc
To+MyGwWiKPmk32lZGTFhYq6X/VttDLOl9vKWta6MR4IJT8AnxQQRmRwuCuKVYyppTe9y/lgW9nz
Wg7jGkps95ZDDzmUYqD4J3uWXDC38xweTyPm9uVxJRVY7PtjGtXP/I6SntLPlf4cnRk0vNUjT+ap
+/TuBgLQDBRUiiqCX+itOfaREs4AgECx46krrfhOu5X2rQsyKgVZhvQde7N4T5aXnTXZaMWZt7o9
YTfHbnyerW45Psr2pkkgqgBJDGM7w9R0Zdzo9B52e2nX7WhxJ+VDi28FLnDyaqYOJiGAezKv5iKI
J+iL6g7x4Wek5SrMdqeLgV5Hi2lz80CB5LiPdXqO7DmvxTLXfprrTJgNqEfx78v2qQKTWeuJcG6B
ld5Q0MDlZbhKPV4xa/NOrgUzLqCOso7kxknfeCeqTjAfQO5sU/dWJl//InmkmpzTlPmQ/SRqgPiE
wBYMPOB7dXuCh3Tv5D8bcIwFdsUbLqDX4pxAxoSNTq5mUAmCyEx4HBpYatHZoRj6mCJ3k6h8zAOJ
58R5RsT4hEUvNTKQk46jOyBhbVD+r14Mh9LUZO7SX5PsyG0JbqXK60/J+Ad8ylFMgn9ONkRb/NJE
pqy78ejK6ZXgDvSreuGoWX9RK99KDdbCmVDdZZVCJh0G/Kc+YmJcHnUESn4Sf6l8hfPI3my+rsSx
EDJK3w8kTqFr4yieNqJZhh59bAOTYLAE44scW5loq+Bk/Rm3WFG2/gJDdcvxr38C0x0IJcWoyx4/
YbR1Kzj0fuo37niZHbjvEJ4kxifBftUQuIs0xMS79tjsZm9xEys68EZJNt39WifGDUlipY5YXKI6
/QHmV4fMmwwrvaLUckZhD5WT+yefj1HdZ1nzp9QNZFed/b61CdJfnxNeN+0K8EpAWAGEC7hR3gag
UJJVpTJN2NWlfk2B3419o1uKD6QTX1C4WcN7/lu8bYEh+688drGwVvtVdxJzYk6cXgDF9I8pJ1Z9
H4H60fmckuyK4TwncSmkKH3QxAhCPblAR3SxJbfx2+eFd3k2g81KR8aeRkEg9UD7Mq0b+JQzU66J
1eU0hjs01GT5HQns/hAcs4SXLm1NEazPl7Gwoq56UnW00fVDdAtQ2EkAtKI9KK965LF1bAe3laJM
cFMHECEEtPreuv2TekkR0qmPMH/j8rifNVU2RYlBAZUWwPrB5Zkc7YnSTfVfFtrQ982vn7YZJqwl
gQJqsBHSRL/ayygXKFd/aiEpWmvc1J1nMkxEk5RGkwjVTdjh5emOdrXPQXAVPo6d03uyh0oqsTI+
yj3PXJiYFlKcqIgOC1Cuif42vtVuqLVkLkhzuEnYZthemQvjawQ5V4JuhjA6SCfltiEdiTvtdBvU
gKB3zHbjNX9GaiurX10INpJhHyZf5hknmzWmJQF5IAp/Ts0jx8NwVGOB0IxyqnuQrkE1L32i1KSB
o+Z7glkaShTQJ3by60NP57VmjJsB26M4t/XJQnMwr7TgSu8TMOYSL3GLR66JciKFyniWfhjSWl3w
9QZP8XI38nrjqUYjs4BHE5Xr+DvnSDcT2VdrURnnojeimMC7YKzEV0CuTV+zAl4/Ot5GKNrxC4Q8
Q6F/X9W7wLIgVwmdsMjK0A7UahfiysXTh+YE1p+NcSytrqASWUGv4Dhc6rtgT9tc9X5xZYuOy3BH
OjZfdqtzZFzL0PdBhKoHfXEpnmpYRWVN92qLoaAfBLWdJbXGh+4Jw0GeAUBCYNrwUgze3WB8jNwo
6DpIONjaLdFOaf24toJL6VbDnI68M53gjtxxbIdnq4yn0Y0i7BINOlO3Fs5OC66syR6dpLGD73zT
2awtr76pRjPMle3MfVPlKp04y/bVg7obdjS7WJ7k3V/Md3HuhcbkxWnWaH1CQ0Xr0vHnzJHAYPmV
PPyh7Cj8kXB6wZvfjxjExPQDARwMc5jdNIRmNaitIyXTRWmKSKLmRHA+8slAXSCKGso9oDJ4e4TE
qHq16CEFPFIgAyrB5aQCLwqTrNTBRAlH3uateBXHhoVw1JWwQBsY4uiYbupTKjV5x603blriSg7z
tZoiE0B0AjnJ3jhU6OT8WA71vrFjB00x+3NnyEJk9iNyJBDR0wwJyN43tIYb+sG9ZCegB5C+cqRt
OUygYGgES0uYwNAYxyK0Y1rXZMG9NgupsTVd0ZxBkDtvVuIwd/N8ydwSHOzXpVm3VqFImOHtUtFO
0iV3kI+rl3XaTXeaOb2IoKHhLTxtNu7IqrbG/L6pJsWYdyO9KMoXmmik9nRQfcMCibQHBAWPcx5b
z8i1PMbPiU1fCnkDeV04u0s8TIcwmvcKiX09SC8xffaylOLlOAuK3wa8gY2tBJJohq5KWCIDOAxj
Z/M8lLKgza1jhgBXkm1Apfq58CCAXJqjJj02tt4Dqk7RIBLeckRhjlVt5Rrr2VAzgJhanPeRojpd
R64bCes4mRxfy4F+UHXzCJYFLxqae0WQf+ck/TnLy+0UCDcLGnFWJWacK03P99wPY84/COtgAq9C
CyLtMHTnshg8dUn1i6kz0WDMRMAPgmUhuJ9InD986FDoNQCtp/GOY6eZFz0U0wm1kOtiH/gDsndM
yKFfAprfBRNIbukQut2w45UUtq1cfpVMHdAq9DR6LmrpDMmdRw60ikB5qOkQ7GnAzOFlnduH/CqO
yQLDWI0ArgI7k5YpceYWpE1E6veylFxMGAAhWXghKECm4JzvlhslKy3JWy2ldg71VIOWjTO7wPJo
/e5iQmm8vTGe+dW2bc/2qiSTCpZNS6Q5hpKAKvneJ2B3GkYTyyMIXrzbtHlvQZNqUkpaIFwzouQe
TVw1hctunMWbHKTxtPWG0f/BFo40UOTXYFVxOce5lUOg+P6fVCYH7TIQpncqoa5xdqXwCsjNGPyf
XDm8wlbMXwxtb9Z91hIZr9G14yCkIfQss9PCQWRn172PvR88/ggafpDKjb2bn3GlJeMQBqkc5Tw5
hcPu8lSLcRbEejpNgdwT3YfHv6i/b1qqArItDJ7ggNlW9hQlpRQviIophhq6Bzq88SN7wvQLhuF5
IfgEyv/O5aFNrRFRMsDYypyqmGZh14YyQvDvCYQ8PU7VBrgiNoHEw+RIl82+90FJazf9S/xQ3InY
eFL38VPEraGekCzO/RLmrKXAIIXW4Jd0GD0b76KHGqMCl7pX+pMlirBnfHbsJBW3BirKrrCXj0Jl
8Zwh9QLvfwSooVTQJZniyVeufaEUx2NPvbCuplYQg3dGLThBZtOmkPH8K4JxRNinL5UJr0IHqzqg
cTSPnVlbXTF9yOGtBhEYv1CAWnFp0WLFazt7IG54QGPlgFYgnmn8N8WmE1oJY9wBqOp0teugVBH1
F+iS3bSjgKWZklj5oHPwUzcHoteZChOw8q4tjSiDZs0XzRfd9jZ2wcAd+8E1QjMewcU3EEkB087j
+LzNiwlqIkPH5dRBzPY2hGRyGVUTfcao19MlZo1gk8I3GiYTN75W9xxpmx72VRoLGF33Zd7P1cn3
lCgIFU58O1wMhwHrY02KtR9ueWYz+9QBpWeClxPMsUwCCAgOBQtrCn1oNHviDrvKjW9QNrS5g1Tb
qr1KYj5gbyqNugyQRG7bJ/JCXxm0fC9jZ/SvOE23x1RWqtEftLrWbd0r4kjgW8ixd/+Q04431J/U
fnMBJCdv3GMi2c0uR7fiziZt+pSVcObCz400LbkB4X30u8h/1cvCueqbl28lgLnpciV3mjJCgFHo
dt01tgHsnB6gUYmacaxyS5QqauDRUEHRJbMvNiNNzUQccfUAijq12GnUKo/Mk9vlrcux/61XgooA
SMAUiP+xrhhPwrbsDBPz3LX0oBiVhKH8On2RerVBFNLvST54YLdzm+G49PVtMuelYMUmuSjRe7TF
hGBnLlN+gaXzIMsLl1Bn8yQMVdVB9WYqOqF/X5lUJk2gG1CT3qkG5dYopMWKFMMzkuRL22eNdf4w
toRpJ75CHY0vjZ2xFJoYT7NawASpGNumMl9p4/QAjFA31TpOeNqy1rUo5qoUgqB2uhx0TiBnd/0U
HAp95pSDNh34WgZzIzBiWwKCAzIGL/DBX3I9oSLcWelj5Zp+54eFZSD/ED/aBdcUXZJAwg0IVJXJ
MpQijhJTR08E+C/Vnvaklzvj2jxOrmr/xTL3lhGvxTEhQ+pAOyiMEFc3Xfi1LLXqogZTjdsStd8R
ISsfCAlEX6jruMT/qc/Yhc4yuw/bAfs0pVB5ZWxgWVgfBm9ZEky6pIPwc6laNAPPm9jWLzXB/mlK
mH6HM2HsuZmDrlHHsnMqIHGRLHaiKbOJ6ijJfiTckvJWKF1LY9JOhFiFdCKkYUTeDn5LlwAQRyaP
KanB5k+Hbtg0nJUq4mGNLVNg/7y9q2qiDepMx6HNumutYZYviojEnIuztS71Rgqj0zL1pirpkDJ5
QWMBYPmyRy38XrDv3AmDHS3Aio8DHgy8wL2RUL6Ry5i0FGpJv9CxZKOWu+8mmBn2k5ipLgZz67vz
RrJxkCBw/e/2sFXqKteSBmy/WJ2A42uS9lsW/7+hwFASWotgspAuVUhbClSE3FiN/KLUT2l6qyqc
TZeNQ0PdEcTVMkFhWlGZmCn2SpT3McRMwVEFX3x3Ny6/zh/W5jKNRmfyDIhB6Zu5/FM6aeKcSJ2j
3E+emON5FbvdTrmd40vsC/5p5CdO9/W82M1v9CqVnYeV5CUQjEUEDgcI5QJ938o/PieA+UKhIhai
GUBArrUuwaqoFnESms23/urkWHCzKKnAoqrh5NKnwQG+50VjIrRa4BL3Cje+L8GO7XDLkjSysW8/
TTMwvSibCA8aE/lazcxDbRwozsfsKg6maYwn2lmm/dcSWIuVS3iwXduK6gChIQCKwuw6c5aaqOtx
G7edEz6RAzguMwebQm5yZdzLHkqhh/H5Q2MJGs1asP4HdGsW8aMHUkuhDx22rezqErkwuqL6Fd3m
HPcydzpI3spcdJ2ooMTFyZo6DQTrNMksRninrHfQ99XdNGqvJ0MhoTO0Q+CrbVMeQuCdfEkyZGgW
MWfFrwxB8+tiPrYz6T0hzQ4GnLdlRL1bNe13OSYjGAa1R30JYt/sdMEx5FxU7W40lEO+oHKsqxGw
ZgO9rOxCGDkucGtk5Y27ZW61tKA8I/Zwt3SvMd7lt5Fj2vWl5qWeuec9lbaqImtpp5fN6vwCIQFt
LJUm+5Kn4L0iChZYNqrA0bASVe8xu3Isncg1ndKlsbRdnOgX92pshGv8CgOT/uDKRS+KuRpTtUTd
JGKTgw7OANffziJMDwKocz/5Andy5rSGytzEN+Koi1sr3eXhTILTEYu2ljvDQ+rSNbDMEjNffIns
9DZHlVq9XVwx8UIFrQAQ9wCZgnf8W/fzzS9hwsTcxJhSL6A49Qngs1Av6FOVvhzLnxhxuec/jqn5
nNOdzVVIq8uZBIl/xqjT0458w8VP2riXbxRjkhXUwgEV2VLFlMyRh6s6PwyG5BatzEn2t/JKuioB
3m3c/ncEjGM3wXbEqnf6ZLSN6HeU7xdAtuA116o8O904O0RbkfZ+RbgbFntCzoagAjUeZOn5YcHQ
git0wJ/OYR1midUbafbB5ulFRsxjO9jyCm9EM46cNGTp8h6iB09rLN2rfcEmVglWdYeOmnykiULX
i0zgNoFRnZ0WmrK0JcCxxPQuqtBpOLmjlrhd/70znsLY7xvOR9yc5l3LY9x4lcxzOeeQR19s4JA/
JupxNJ+Cn2hO2eiGOhWGy/BrwNT2VcRuBQ/7f3O/C881dIAV2YTKjL22UpQlEul75GuoQ0vNZYqH
qjMlir1Ew15ZyquiESySNxVAIxfvfMazZcOmoqEcj0cENhyYDDtL0kjOgZSNBccabfdhXCyjn8ku
MvrUz5u89wBGxh3z2bJmkPIiQ5UkE+GaUblslEogY43F113xZXRFt8KwuHrXWYJp51gq/k77LSE6
0UrpFYnTqLwsbCshwjo2Sp1QXtdYr98nURcMTU1dUbVfHEC5eIMF/Cxrviyv+Z5v8w6tH4WMkS2a
HMmKjEchHT5Yclt/DvaDPbnkUnr5CwS5TfVWL14mqCVJkXelBnHo7nuanR6Cm/QSKbMFbEMv9GQe
QMFWYr5Wj4lqYVIZygL2SezKkQNs9aU9Bo7kL3ZgaTvliV992PDx4logE7wiQxqbNsjxxmkMzGTW
JfDWc135pnaFcUEEPePQZ22+gDUsPqoEq3EwWCZ2kSTt0zxG/5yu4/Yv5KB4+sWyj10BU71xaUmH
2ZENdHMs7pYM9a9s2NQ0WrfQUL/QdMb/KgoBw2Jb07VL5CdW4QFqzZ89zWuOvEWnLTuFz32Vxdip
mY1VPoyQRdXsHobrBDkBLV6EifUXA0A81Rg7lUmvlPUCcRHIbAxV9kC2ZedgJKpi3Y6EW3gQq9Kw
Yzsfi5rXrdqaDnijLGO1/ZTNZlw3dCJItEtQY/7ZtepcMj/PYCzBygw3OdnqSr4RylhuryrZkM1Q
mQrNzD0xcnvo/VA6hspByL4l9ddFtgB4S2e8/ARdb3HfKV+Bx+9o7U4tL7T6GGuYzeeNIm5Egjc/
jLHwaUnLoSYV+lxFeI3p7tFRFjDwpnO6D4tcA+fvXHGCD9fcmDhQVOlgRj0Ogzagl8JSnilqyz9o
bIXNfSDSwz13lZhoFxG8phoZX/yL7Af+eJWgPUPXB+Off+DY+C9v3qkyT6oxBFpZWEHDZB/SFTfF
M26xe+ClfneInnQf45fgLroXHHT1zkd2qssZXVlohlZfKjGhhhbEX3qh+kKKYp8E10Xe20nxrZ1H
+7w8ztmywAxLkZrjUkOeLBROC/5uBdsVPUhnz4vZ8PxIkSQsRyI1pBUNqL16QOXKbBYhwSfsC9lu
wuVrGBJP0MULJf3xOUnMp2vrLExGFZLSQfID8lsOJitE4UmReOxyG+nQWid27yfT5CaLqE503pKu
bgCWcce/4VuTuG/kMJGEZLmsJVkL795gJ5kA6VrI9cGv5PYubbsbIB3o12kIQi3BHKyoIKbVlDqH
0mz7zqPLjDqUCfyE9+XJeC5zDX4m/T0DE6fHNkCza7+gO/I3XYpNczEkVNyQYCuoCb01lylY6txY
0NVLkOaBa+YALxN5MWblA7xfBl9+bj7YBpa0V7FspdKooyUndEjqz2RNfaxHvJnQwceIgv4QPfIe
TZsWtJLHfNmwC0C9+kfNeCdd/HlaJ/xJls2AvZLD5AdGphbTLJ30Sh5kN3PKKwrFkP+aMejxXceL
SXTGn92xOaTX/TP/B2w5Nd0gKDjrBmYs2UJmkAepFnch5iNExdGly6H70WeYzNewYq8ezNrgRKit
c8UTn+BxZiiA02Bm10ezBIiwUGKiT1PQgx4uQlIDuz12wF1zXRvzTbw0T1nOg73fslpDMjGsilae
DvDit1YrNvoiF3KOgbDyaS6J3cpXsZLsppY7B7z1QdeSmAxsLtRIDuWidaqgu1jUXnGSYLoNyu7Z
lMt91uvuoJqOHCahVeT5LjXSr+e97MbTQVr/ACYJm40Qw5ICVCVq4i8YSZJnHjHkltGsRTApVywm
oD4kEFG1GGdpbqSRXJoLFjlB+yGmD4nIazhu6iRjzopWv+HmmNtYpqj/gFAVe4b6cepky0wIJwpu
eVFZNND2U1TFUDBy9dZCimoYg7QWGgzsiL8pcqLhhIDjR61bcjHvMXPkbY2ZvJHHfCa5CxIA50Je
ts9uMMCOro9dXwHGni5SRp4J8N5vJ/xgO77Odn8BUrAxwoOxDEOUUCoRVaAwvFVYFYK8l3uwk1ZS
cqWMpi9iStMRWzCjxjkGikcttWU9vMx17aCHpen/v81UlmjMUmlbDaf+VrwiTEEWDTEeYSA0N80r
MkgcV7NViHojgjqFVWYT/h9p17VjN44Fv0iAROVXhZs6B7fdfhE8tltUzolfv8We3bEuW7ictWHA
HkwDXWI6PDyhSqMJyWaK/NnJKULQPRQzMtYn/hRAO9LcenW5H2g4voyJ39zLExobx+QMX3DGiYV3
SY+MTTBWKI6M+smDr/WdgXPIK2j3xYlmaKBnknndeg+doQr+HHVIDeU5oKJu4Z0sOA6RDoNIuVl4
0NksD383ltIwDqorZCFOvDXEvlv2IwL2k8Rn3ji4Zx8jbLJyLJQxKfAxJPkOmjGPIvT4O/vI0Ymt
2UR1RS95LBcLBX5Y5IEwtJkl7pcOis+SYWw5ehjHLxTh/iBoKBurGqf1f0kNdigPEM4JlgOVLOCm
JVpjCZYomheDxgquZP0pxxuHd1qWn/sF/WtoPQ46iV761qP9bGiCIZq7cVjSBXC8ew0lvShzyXyY
Wf89SxWoj5fXa3sqDRQUgGQfNI4igyOEbkecyahF9OXv+nNOUcn5X+RaExsvKFiYX1DC0JaJotJj
AFQSVfd0jE6wOTe5Hj9cHtKGT0M0pLrQoQI6Bfd9xCs7k7e0JmRx2/fXhnbI9n9zaEkrzDcP0wpH
2IRURY/4kgGnD5L8pDjosBz2nAdcL8K+uuquTTSny6Jlm3O4AhV2IynB1zc3ANU6kPdbasiym1ZT
Zbaa/xrhcY1DpGq2AaoeDUHkc1vd1Xls6K3eBjNY1o0w5VSiXu7FP3hjiTyBv7lkKzhhZ2RKXbsa
hyNg8uVF+sPOPsmLiTZv+fWwhFuuMlva6CVwurAp96aXed0V74wd9uwaa+eDm6e6t1HPykLEkZ9k
i7eVkzybVuEKnBMEcheOn4JspLzjYitx6IJnMb2lh3pfyvvEtxfSVsEabyD5+349rQ5DqVtLnzL2
X0v5UqA2GLmta2Wveu0+3skKmrbNCfid/ocnjLBuaJNYE/CMfXTiCfYepI7WLn+QJx22zh8Bl4gD
Uny8IlRh0zCQTyDXTNrASRb7MI1xeaDFlB0vW5NNg0wgNoTSJgdXmirsGaNNmIpCLT6DIOREg068
nMCP2XtcKkM92HY4j4c/xBRm0aDpNE0LMN/JEsBZ0lU+NOicADf3rt/T+CiLjm7ZFYJCD7h+nAXM
FtwUR0vmGv8b10Cf+5jtXdlfDx2RDEyGIvof7QIJPIoukA6skt3nzH10qsaXTN6WJ43EG0pzdNXh
BW/ntkuLlUgbe+hdFhHKjdtBubOovmuG9LZcyp1T0UAx86u2RY0sKqEk4FvnbQ0u7BZziuMqi7By
464/TjfVTTWG7Rvv3VgOzPStR022P7nbKppqXHbo/rQ1VHiIHdpK5i6FAbUcICL4Co4EFaK5XnxK
d7XiL+ONi1gQ3zTtdGMmqSdjsdv0j/Be0UESCmryD9etkmkWtTg+BEaP1NeunMnvT5ycinjk8yjr
3ZbiCdeu0TilPnM81I8f6eClgXLLq8v00NJAciarI9nasuvhCTdhpmhWq+aAc7UXJOt7B1mTgsi2
Dd+THxcRaXrbsmDNRC/MslNjQk0AKrs69IqndeFN5FadyT6Jr0q0+8+olrdjGlo8eKmXR3Tb+pMK
5btKk1RXbn0JokEGWADRW4aS9fPTk/dO3rbo2Ybc/Pyz0u0nM5F1AXHrJQ4WVfd43UPNGSZVmFKE
uEdVKxEOBnv/rpq7+7Fpn3KIqAx5t7t8HrnZEqHQE43hIA1vO2KcklVur6Zuj/jWYnqJ8aToxHPy
l2RKH/VJD4Z5DC8Dbk3fGlAIjXRtUddMGRD9ZWh6gEL7PEts6FZtKoqh8VBH8wJWSVSDWVzoYscT
xrScymska295cGT2vWjXvuh+AUpjaV5pa8VWkGJ1TtaTVLU7QPJHCUooGtfnXlobjjmq+8Jpp+wL
MCPpRyZ7sW4dPxf8+dwLxVjFvdJ3zpT2BWJbebR4Uef6VZ0iUSjjMdzKf6M4BXvR5m89VyyYiJuk
VduWZweVvPapDfnxIkbRWqLf1YX6NuUj6CmN6JCU7Z2iOYEF+khwZgYREg1jy64TBbU7HUgGdKiW
XN5SW5O//jS+5VYuHEr7c1uN8GmNWV/bNmpqKftkO9kOvT6yQgduPMXzssYSrq+0QDy4HoFFHqbQ
3kG5KvnOGel4h8VsX8dVcHlsW5tZt1xcHe+BYEN04rq0atlSovgq1p5rRvbEeDXy+a4jjq93tje7
ql/n9sGNkyBikQ8C393CIm8xNN/MdNlbf2OqUQKh8/2GmCOePudTjTqLSi9nDdWZWuyPyxt16r1b
K16TmD7tQMHVPmZ6cuX2n43JRNk59e1FOQ1GGeZp6vE9IpmeDXcC3HyITPIOXxcpwfMPKsy0cuPG
QEvPzZK/CxgaQfpN2/N22mzXXcnyLFve7hkgn6HVZlNynbJhACBP7DQPzs+pgb5m73HpOwPPwJOs
NXNjys8AuXuzAuxcJ47dHoAZ+Kus8rgo99aAepO58i/P5dbj7wxJcHEjXSlKxocGxalr9S1hvAoB
YpfGj+zADvnn6hq1eElI/kITj1d+khrRjbN1hi84v6RW6xTFj7xGKtpTXz/E8ZEbbrKrdmp9kj02
3+824Syv8USj3dnzMBmmDm7/5FFxQCkAutvaNEKrjL3UDUfnE5q2fduaA7a8FbBjUZ16HSrZGdiG
83TwWkheM3fwVJf4ZLjS0cQ21N+mMn6c48nPLP0qycZdYf6sOvWg60pop7HMPmwcABuEwSgfNOGS
IN9wvj2WRu8SB3KQCIqyHQqkfV7SYBxzFFGUKO7/ndZd9OnhDQRRTfQKi1X9C0FkvrMy+O9xiEeK
vuM9/MO0R81ON3roJ/Dqypc9vrZO3Rkq3zqrQxCnbd4QkDsF6lfzqUYH7wxMrzdB3Wvs1MPkmT8u
H4Ytu3uGKPhgyzRbsKUYZ2RcFYtvQdUL2mj+POwyKJE7yLNA6hJkzDJ3euO1gicZuCfAluKia0Kw
L0OT9gn+IAa4NGQ3uG0WJmOdHFp9HI8sgapna6WL5Oh/cCJAxYD75X8S62JPCsKB+lL0kPO26h+z
+lfdvCjxz8sT+mFcAoQwnz0oCRI1g4p7oSE5ZOp+RSDwqHYIKIHgLXu+jCYbkHG+XyzSVI2CRHXg
0kcju6dN5rWpTPyE/5Iz+yEMSbh7ZkXvM4QWuWr4S2S2cPqi4PIwPth+AUHYDDSPCCjHgMDYfZ3V
nlt+n0zqIekl2QAyIMGKVFNjtOkEoJHdN+03puCtYcOWGNL784ORF4YkXDKTq6Y1qKK1QNf7N7wa
J2Ra7KK4Rx/5iTrxyzSop4yMwWKgHkWNvkUp/cNJFa6ZIk0VxS6wE2vrpZ/eLKUK7PlAI0cSeJDs
QbF0IFMKc2xyHKocbNBKO4ZVA5EwqQSPDEZwybRJd6yoxoRGQxHa1kuUVrtGlqSX7A+RmL5XKq6n
CBBrYN40gsm2vomKr+UgKcaXWAlDsBJjOS1TP2LONPMH+g5OaLDw3Pmx66AolA1/uECCkYAaGJxc
BWCOUXnURBucWvrTJKs+kC2QYCbMaKkd5gKGTY2f0istIqhd0ySesAxFMBVlbZKl59uga7JArcrA
ZiAIdGX1MDIYwVAUQ1+22gAY0/k00SfLAXu+NEIpAxFshAuqNoXwhUn7NDCp6zG8GY1G+TOjJ5Iq
qjEqnUcVMMMcB6x/jgfeBvlUOM9/ZMVFNsVsGkxD14BjsvuOPZDkr4ZeOePPyyiSSRPbZgg816Tv
sTKKZd72CNwudflgouf8MozEEogsimmr9IM6YzBthx4NPfPQWboz8utBl1TcS0yByKhrkqFP7ILA
fCb6KXHRxjA8UvtEsuy5SECRd3lYstkTbMHQE61S+F1eRn81hu5jk+O5Ksv+yFD4z1duLOvMvFMI
3BJ0fkZJ7mf16OUyT0u2QoIlGJYCnH45hjK6n0zrm4OaMbMkXtbMkjmTAQm2oDfrtrRrbAXSfU/Y
6C3J3qpSfy4VCdDmtOmqitpVBCkRyz+ftsVOwHDTc99xeoyznDOk2PbLb2yAFQY5x0jSAQo3AzBG
O/FSFQ2ZkebpiQRlc1OvUIT7zSzdbMwToJAyQcGi5jfTMVIhS+xGHokbiacjmzdhU6dx0pAYkcOg
qDoP15A3T98qvFd/Z+Z0kI7YFgKQhrDfmJHTuC+xqY2aemPRIOv+FievfwYi7LWFqV0UxQDJq9eZ
/VgQ7GSZJLi3vTi/BiJcO32ZmXOMluSgmb9aKHqKB8cb5s+F86iPspjl9tL8whKc0KFGl2NUzVqQ
OI7XsHzfo+KJjPR3XBw0CP13bT5cPVVnU5rgiE7wBkwL+rsoK4tqTXIpSEYj3j1GOWhpA9XMwKHs
irg0rN3xMBXs8fImkCyQePdk+gIO5hoLVOVvY33nIAyWzl+j7kiLvy4jfQw48GfKauKEg2qBlRVa
nXxToyK/PUILDY1eTVAQD0TIXhIUssfkpjFdAQpntZtjbRotACJtGxbzs2r9BdKGYIplb33+iz68
WldAfC1Xd9CcUi3N+QWuWeOjzdIrp9e/XJ492ToJFmHMBxKRBRCD8SVpUy+eC3+JssAov2pU/zPz
YwqWodf0eoEoIbwrtToVCW4HS79mkWyLy9ZHMA4OnUFcXGFMlVl5qvHUjephbK5HS5EcWRmQYBka
mkIKAnUA4FCMDup4ICwNdWXxy1Ri7iSHViS80YZRmXPulirp8qSr+q26DG+KAaHuy7tBMiCRkl0x
tAViZ8AZE9XX4soj9JOLC4lEsptIsu/EqvlkKrJEnzB1tdF5cXEbxT+ZW3kTehNqV5YRk02fYCFs
s7ZGg9u8pE68CumQtEe1FKLDl2dPBiPYBbuas2S2MaayS33VpZ5OmAd6NAmMxCqIeRRqUkvRXX6K
CvNaIezUGtnh8khk+4D/fGV48shVwNmJK6/QnxmSC8y5zSzqMeX/ZpQ7t92WYBEWW60IgvtwstBT
R6Ybvc+9qD92laQUVTYgwSQ0y6ggXoGNnZo/LdqdYIQ8lvwgoHu/PHOyPSCYhLZvtJxxkxCBQ3yG
MmDnzqhD/3QZhX/uhYtBTIfUaKxxCQWKEd/oC/XmmfPZeHXzlEyOrzR/uB/EtuYZZLSRyU9r3Lyk
7cnu3lLjgUBx4/KwJKsksvQwlPdNY8WHlT45zc8ys0KFlB5KSCWrJAMSDMJo6FwDBkC8maVZbgoE
uNmANuZMJsQrsXO2YBOs2E5dwoBk08d8um1LtpucRzqDm3p5vDx7kq1n85+vDq1joRMpyQCVpGh+
7L/GueG18/NlENnM8Z+vQJKWmIWhAKRSZ79Wn5oeDGIRuqMdWXGUxMyJlNCFFseOUQCpcOtvA2OB
QVtJfZBsxgSrULoq+te5k6qYnWfWOShZGi9Vfl6eMhmKYBIaUNsUrIHtiaGdO/SqV2i3eWJLzo4E
RWwhrkYwOlt8o+Fm8Kn1raOOl3Svl4ciWX3xdd9ZbK6TBiDRkPgjMq6G8003nsE/KjmgstGQ822G
Qivb7CLMWbMguGMnvmmNXomSv8vjkZxOsVIm6WhjxNxTBHetP7u2N7i5l7aLp+f3i/bpMhhf549G
23IgyM0FCt97ilZHZ7CmIjFAGxTYEwmRJj7lKjqEKn3fOlbsZX3hIrYwhuMs05PYnsxfwMIGVNG6
H4883Di0yc4gKfWyrLtbFln/hQRHJAkzrKogTgkczt3ZWbeJNntNKtmCH6uy312Gf0YjCoQMSjYW
Jc9KVeXbbMfehIu2pV/17I30X8rlNSWGN7GrNv2tE2aidhoVNSAWEQ3S3JTUoQoIW3UTtQUJRDhG
I6AQMb68TTZncQUjGKUF0qzU1AFDB/U176JjofQ31JAFhzfN6wpG2BQgHOh0vZzgrLYEpSLa4zC0
krDwprX4BSGaJGZ02my7GEkDxhX6xZ4XGFmUYyiyZ4tkykSzxEbQYRQMQJMBQg7dM9tvhi25+GQY
gkVKrS6xND5fcwbJWjyN+DOpNmXO/aZFWs2Z4Jk4DZvtYsFQ3MRAW7/moTXVM/ufqQO9oXb+s73m
8E2yMkl0cNp0HIBGyiwozM8lQVcqk1lZ2T7gU7tCiXOXKjOaMINEe0iKz3oJpkDE7MvIlZjzj5Ug
3DasZk/wTpzeLVBghkXKjx1I+eZvtPxagkLT9u09PsJfTPDyc0JnWbbgY0GWgCw8ZHRa4tQ6GKN6
6qEsrL/oYOIqTctbOOFqyjlEwhn/OeLdgacOHf7S0IIExjI5g75spwoGxGgio8k7fIq1OEEEMqCk
6nwWy9Iwm4bYclHJhLZmk5fLny/rjAowLg4LEgGw46DfDoQN5Fgc9VC9kulhfCyUx/RaqGS1XVN1
bdjfc6xlNl1W5BVYIHZsxwls8dohR7D/oKKo+1x8vmyCt2wjamc1NJGopoaCxXO00VmUQYt6cOYV
mWeYf7XR7xQ2rBEEa1JZVj/YfO4QhfBTlYVWjZpuDKpXyvDPBiNYlCifO2PQMJg5/pRDNrF3ZeZ3
63yvByNYEbSv0BHkz2qQO+Zr1HyBitO+HYjPkJz7nbE4LvjoECb/oE6F3ZhUC1yMgAwOuP+10Igk
T4KPTKfYaSh6R6kOOA3Rry+sfZqNIyNurAbKVXld3BYHhoLoOayf4of6QG+Vk3VFZw9/XTXP6dVA
ve6O9B6VFFdsTen6K8T9oRtZlS34Cpbh4DZDucsZ3TukQkCh3V+e1A1SQ4zVUFGSiJNsA/Z8u9tM
b5VibGYwwkX76lRBUXPY1bf/guvuYzvTOZJgMpy+BD2uAiStcp3XdnCcncaY7nWaXRaeFhflAdIO
YPmL0Mw9Lwq7JdXcvF0e74fTDRcOpeUOOIk0dBGKPbWxOs1ORDR8xFx9KczpCqnM/3efvkPAz0e9
pwnWUWH5tLKPbFthc4AawddCZXd1L0u0fjS/AoZwrm2FTEizYRiZ1aIRMu3zAwgB5u/DyMZrxFe1
18mi2Ukpq2KPKD90AhOlKrxkcFOJuZR+imAA+k6dCzLjUxbOmBho6NgiR17Uir7U4+XF+3AwhFEL
voRltMrcMRUxtcZ4qpvej3Q0vKrEV/r/13sVkPiXrL0WNiEIWmENJ7MG1S9rvoydclzsBqeEjJJh
be/JXxtGcB/ImGmtAd8vaCrrqxu7D10q44aVzZxwylkT0U5XMHO5m/X7pKu+maX+6sQZPLGiktgU
/r1nb11h8oSDXiwK9h4UZ8AQo3hZ2XvlfA0G+JRooZrZErCPbh9HA0sVBIPQ7gJ5hfOlgsZKolAX
aKD2NT0kfejkuYvrcfVVTp2eaGbASeP+hWAuP8kfBrqCFgbqDsRS5gLQ6ML+xmudvxte9D39V/pB
Gy3XZ+MUO8Bq3OUDq8kcRF+dfX/f3aLkH/xYIISFZwlIeccg//wLwxNLyN0GVfdFjeEZaGbXwT+g
77nWsbRoXDKNYlXzQu0iQYqdr6Dqc7G5bD/sTPB0QmPHN+8v25CNBqnzeRRMpxE7S51xNDS2XlOo
TD5WNpqhFTRCT8H8ogb1CcRr0ZWc1u2Db853qkvACg3CIR2UmOc7FZWy6WyjGzFI0Q9JcjSmQEd2
mV8kA+ROirhsHAKOsg4PViTgwaFG1zBayVEq10SQIOuN/LmcXDswkEAMtDZWwlapS3CaKHWoJEX+
aYEdRcxmUWSPv83DCUYnl2u6goFDzCkWxbwUOergcUJw5eINeChCTqgLRQOyx/sI3T+ISj1KZoAv
4YcZ4P47+MdMXMCCSUiaOStaVizYuObOvYrDzOdiF2jlDfk5kbHqbtk7TDXKaqAOjECrcFmkijYM
rqbMgVNl9ktjxaNvduybDYX0o9Ho8alRDPU37gzHMFSimjwaJhYtowAK9IouFhk92ofMzndVL0HY
vNjXEIIzXBXYXV2U4RieIDHwlTdPMV/z2U29l3LTbF2BayzhaOj9mBagjMNwWm8IOXtujmIon1N1
NCOeyv9Kg3wTFCol6OEA7yC0fM/Po00ydyhLugRctMDe4bmXWyA57KEBAVKcYhelvlLtZOaOb74P
m/MXqhgYs7pMUbMRK5eQO819TRBUaj9rLmS0Os+t+t3ls0AkgxSfNHRIHGY1GCQElLQ7e/AmYxfd
JLfOFEQPjnmVvwvtoffcT66LofGyxKtRnw4OO6hRZTtZM9eWDQQ9/v/mXFQRGzPSFCrftxC86VAE
UsVXDZU9sLfHbOhQi3DhFJj85yvvrWNmlZUUDpWyDPZ11GRlqFSTLIH0sfYI9hw80//ACO7opEMb
XHUW+G0h23G5FjQe7V2/23Hvt72RPQs/xkEEPMHOaA2ZFr2e4f6ejDfDz0LQ4kWvVlChCem1jv24
k7xktrfqrwFyw7eeRy1PxmbBAAcTHXVjCe13tN9FpnroqxjZ2XGvmKXk8SvDFGy3HfMW6hKDRPYU
fIrONJ4s1DLT0NAnMIypLdFR+6sou7ROesn7f4PZ7XxFBYtQkXaZswoDfqdk2M+74lHjvAz+dK8+
8c5Ri8tf+6B38y4fU43/5o9W4Z+pFot85rocyxkqhoG6z4/9dXM7oYPYM8IOlnAXBfo++o7a+tT1
p7v2Jr/RZF4R3zsf8C2N09DoDqJtwsiN0TFitxrhmxz7o9kjXUSmQDu4kA1DRrFFOMfrTMNHW4Hf
+uks7xy8/AG2SNeQ6LYCkQx8ANccSUKmell7bS5vnF572akBROgdNfFoCNUvmVHa9K2R1fnv6G2x
XdrSrdQ0m2kG9ccUOm/DfohPaIF/pxsZOj8pwTEka6OVDVi48hgaBduYYzLS+Pr0s85vC5P6/Sg5
UDIcwd/tcmbmSwGcnoIRLds3KgoEsqvEkjyZt83TahJFq5sudqro7ys4vUA0cN97OLBvXBQ7loqP
bBvfFZpgfFVox9SuDTSotJmP9BVRbi/bg+2jeQHnFTgcZGUj0vHxiV5Zw0l3Y7ArAbEN3uVV2MGC
9i6uUa8AJ45se0gHKBjfoawaYuZYN+uG7dpntCQFo9d7euuh6wE6Q7IsxravvppRwfKCAzFVUwrL
y59hY/SJy15baOsGm31dgAUHzAHh0HvSed301le4gulxu8JsS256uAbGzGWWDJhccHEQ+GD2HPn5
Xn++bG43HQTwttgELAmQsBFc24llqslyvMQ6jRWBY44x1MXzGmpPl3E2vR3onEFCFpW84PE73zIt
yCJUFcUy4ONsn0h635b5o+E8XAbZPOC/QMTacRvFA+CNAYjmVssNLV1PYw/ozSsPI6slEycZkFhA
Hist6VkMLCfNgkYhnp19TgbJZbS5OqsBCZZxTPsW4pEAsatXx+69Im9k1+3mGxlcFBoeh8jxiLSA
lT1M2mgNc4D7Dhpwh+j42fBKRL1/g1UKLsUKiQ92ZTWidhgUkgJJPeU/qhMNCvCLMz95LU+/GZFa
owlW0axa6NDVQOPl8IrjpdAH52o59Koa0AQvtRnb82iiCR6yWpzc4Hx0KSLskPh7t/n5Pefk+54d
yc44xNJ++82dB2WR/yEJ1inSrNhAJTzCX8O3FnVUygSRHCYNrG8aoxWMcGJnN7HLnhv5ydd2SexR
fz4QZFERsbDfeEx7kREJbBv6X5Ci6+eoZcqaFIaex0g4Lx94GaIgUSB3AR4wQBayPBcfxAdnz3Gw
LxEutS2xiqanpWJqcfe3r9Xt+8O0owdVGtiTwQjnWKeDbmf5f2HKXQ+aJR4/lGrhbK6Zi4ytgRAT
Mi7C1gCnk1a33HX8ewKTkD65j1w5gD/irVTKpPYuXfFh/lwTTVQaqObBsXG+69GG2gyRhpuyNM3k
oNptcZysQb3V7M46jrWjBkuvPauDNfjKZCWnaUSJIdQUskOPpn0lmvrbqSGfMhY/YuldT18qC9ph
BajQ6g4h5KLOAlNJVeT+LMM3S1vbO0P0Arc98zKWWn7lmIpv9UrjuVryPVkUyDlluuanVfOzT40i
pF1lBctM1BOtNeJBFEk7mCZa9i9fPZuHcjURwgpPVtlnXYNXCyjSlnBitRaSyNg38ShTE9m8E1ZI
ghfrLDRCGzie9K5WPGhGdd9nss6ezciw4yLBbGnQaYZvcL6s5VQ5SzEAg+Y7nsrqQG1Dn8AF4I1v
U2DtmmvuWdJQ5gHx/SluJxcccjCWYFxUXcFo511R2EPGjahtv2bTLm/Sr4uDZ4cx5IEKJXIzkz10
txZuDSn4srXr5B1o+maIBXk8ul/uin2Rht8XOF092KCVa7kU2NYSrjGFu8Lt8qJuGYaJrJOv5D+z
ON1d3o6bLjr0ZJHPVsGxBt/qfAUzFeSD1mJjBdsj/PTnmktw+WAYM8G55vV7menZXLkVnmAIJnvM
2NQ70H4qxsyPHIVeK6pSveR50zJvIfGceNOsRSEqzkfZGm6ZvfVghcM3zzrTnBGDza9BsG2FWUh3
POHV0H0KcuPJk95U/Dd+2KjQe+RagJBA1IUDQscy0hPb5KkT8AkF2lUE2VnnrjkaBzeYJV7gllvr
rsAEx6lcbGWoe4ApqX0Flh8/jZ/btvXBoSfZNnzjfRgWHHS0EuBS/PAaWMaB6jVB/L5A7bxCq12W
GbGvR+krKTQf5AP+5W0qwxMWDlGeCYUDLkQDtOm5Zej3pV3hoOVTRxygjnd2Lktnb8bysV7/DFFY
uS5riGIYPEWh00Njdadir5f5Lh/+qiLqR7HuaVM4UXKf9NPh8mg313EFLawjZalW5RbOSK58jbv7
JKLe0ryCMP0yzPbZh0YkJ1kksJSCFXX7SIvRPz8H+p17B22dA3e0G/QABmCSlCqUbRrQFRof9cqt
n5Q4ri2KLKLq9s6tAaMDFYiqPbhDLSPz24RCpgc1T1AeBX/zOVRrDGWWRnisGsXnZHx28bese+Rj
BSNCy6jls0ANDfIEJA3PMQprIY2e4cnFeZoN/RTd4J+QV3Ion8BLAIoh3Xd2xTNP10GHHKJhvxXv
WH+CMKOKPg1KQ/EJ9FgeLRCW1Tvtime4R6jn+nLbvbkvV0MWriPHBB8KcYDXup9q2uwUxQCfgOnH
VA8ub83tBbTfdTBRouAIk9s56LJtB+wVd0ROq0u1u7SqfLoQGVHKpgcDqa5/kIQ5jMYUmoW8zKMP
nD0LcCNAsBE9NKAAPaCFz/3aHHEY9nQ+ldFBlwnZbYbP1/DClILWc8xSXp/Thda+fM5iFGE0UEmb
Xr/bYIraRShToA+TfniQJRA3fYvVwIUnwNTHrV1QXhxRp3utMe8WF3v08jJuW5gViPg2NBDPqVDW
HszI9pjX7GCqfny97ECmB+faN58leNs79J/VdIWDH+noqFB4kRensHRuxiA+QMGr8sEv2VdIUyJ/
ft3uzf5OetFvTicYuKF9omvgcRaQe7uOyjaDzeZU8Qo6geFcQK+aAtSGosagBP8ilrA53BWo4ExR
i5VjTnAt0uimPta7I5dbVwfPy44lgnTIAqehvMhl8zJeoQqXccNi3c4jC5dxg6ZdKECCgqFG8qm+
Vli7Gwfrk2RV+dx98DZWgMJVPDbJhKAQ5tZ2Wb+PbCc/4J1uPswtyPbw6iuu3TmxqVeMMwsI6ne9
vmgjycNtw3FFH5Ju2zD4BPWQgklyC0vBe7OfgtbOlIC5fZgUB12JvlNrpBCWnr63zfj18sg3Ztq2
4Dzile6oqDgVjo+T6JVrL+UUJFk2w9Y6cx/qozF4jtLOn42xjq4aPU32l1G3ClyhH61bxOUc+khv
nV9tLcsgZ28kU1A2N4PBphvXvJorovpTNw0ecQ5jeyRZuosMmTjclsGwUZaGti5Oaw9RxnNo0rBp
jjpAG3t6DyKHQ/0ZulSItdDTJE8YbHjnZ2iCDYzRZgFy5Xe04raE3M544rrOLWrflEBmIjbutDMw
YTERaNBLdwBYoQ5BvlwzM4g6GQf5VmhsjSJawNxUFfC+vg9peuFDMiAcMQQoAUdSyT3KHuIbZu8M
TrBASIK6DIcPp4Lcz3mCV2pm/9/8FIaKKmtLxQOKtwGKjWR9YllZlcQTirvJQ5s2YHF/VgrrUI2G
5JmxNZo1krAfCpfUjHKkdAGJw/wljvPw8tna2gQOpDpRTI26eTwLz/e36zSRm/TKGESR43dL9ykb
3FOl9hJjtZWexeExAGXj5YlqnXOcKUsTyjokpKvcQ7Iv51prWcj1kEq002RgtIKPnwRSl3TjRjrD
Fe6GiOZTpqrAfWeL/1o9KjAVIc/7sdZTh33OQi6HUX6X1QhJRywYLUb1Iu+pMb3n4mz9WtFaz941
yMchQtOmwd8pQNmh3jRY64nmW2r1qnFLVMZnmY5gV+2reBfu6x33wKcW1UDVv7nzt+6hNaB4D8Hy
OxC/goU0PVZ7vOyiOpFQ88ZDX4B21ht2DiI37Gf2mkkrsTbi02fLK3jLaToN4PMCOC9wY4f2wLXa
5cVtm+dwtXuFW0Dtu2JkNmCyKbtXUc5W0lp2QraH4qC21MKt/uEkViqNHRapfKe27Dah1B+ip9HG
tQ6XkafFEwhhjNDls66M6m6ul7+PjDRLs/UCwZz++hDhyEx1ZBWmvUCTvEfe4t5BHRlBf7MJj9ny
Gex30twYxmNsTj52MkR2ZUeHbBql1RcIR2duwT5FWzaBX/GgG53XhPW7G9s8Vt8Ur0M+J74mr1wL
YHlOH+3Fr9y7Lr3WfL7BZTfK5g22ng/hRLFKrePCwcJgvIuXIoN/7KDPlfg5UkncakmXYOstf7YE
wpnK9YqWeglIxJMUvJuxGYrJgaA5D/I2QcuVLh4LO/UMVBxOoN3pQur4qIJEfl9mQjctKLKsDmS0
bNMVgzJO3KPUONWmoNe77EpJ5+Uh65h9KnH09qNKZaIvWz4mHtio5EEcz9BFlnWUElhDo8FusqZi
P5LEcm+7WTXCrHeNvVpExTdWV0xy0b7XEwsuPVSOf6EKN23Zxq2ltxb385bQedH6A6rlUcfKNZfn
HXhgIMN6SPzimN2bfh9CEQ69n/o+u1eY37cQ15Mdgs0zsPogwTsbbaw/zTANZpRV3lBnt+iZOxpD
JetX397fv5DE4gPH6O1xck1uePBGtbyY3I30ltscnuyb6hqlu7LRbcUZ1vMt+gNlYYDadMF8V9Tw
bZMd6muu2MRLxewaZfzIeCGrRoufTnFn3UHr6F8oh29adcSn4Y44rgZGivOrEi0Lih4PmOKorT51
TndXGxC2vexfbd6OKF8FVz+eLygiOcfItaSOzBwYwzDuaTUc3EX9Xg/LLk3q23ougznSf16G3BoW
kjSgvkTvqwUdLgESQkJo6MoQc1jyq6g1T01tlt5ljK3ducYQ7t1kactl5hg0126SFmU/unsoUz28
DLNle1wVRKTEMB3iim/cbok0lkYxynN1ZzkSuyQB7Zbsh16N2j0bKvpbzxVIwKgGCvORhxb3ZaGP
6DvMKjQ+7ZNbe8fQMjP6zJ/DmKsZSWPQ75RIot3BFkRDCXqjkWIV7I4zDrmq55hI3aozr5+Je5PG
OdnXVu98yeZx8Sx7Vm6noYmPmZKPR0WbyZX9H9Kua8dyW9l+kQAFKr0qbO3UOc68CDPTM8o56+vv
Yvsct5rNs2n4Phi2sYEukSxWFSus1cVvbbpGfpQDvLCxZuVo2ZHh93rR76vSelCQ2t6lha0EdRJH
zjhY8U2tTiSwp/ENOW/tFsxN33GMSK5PceMQzHnt1HVe3LqTErTwD4Wnkxr+pO5NZVfXwNwn9mIE
Q4mfrZggIAgbJFps/G9b2rEbDaPhGqsmB9NCOjdvNYBWD0+NgSlftTAf4rScd9OUFYe+Db/neYpq
SVM27hSjP7bXUQNbpBaY4P36rSsm1Q3DcXCyugMSv9TiiaCuffw7beafdRf3x7LTtMQZNdAA6JKJ
ekSUmeBQbnr0o+vrpCeuGgNAp7WzH1JTqrvLasm5YTgqVddtHfPzMgunRXtvh9JG+3256Nc5fVFE
z5cl8ILBrVow1l9qjSosUMuCO+oxt0XbO4ZDG4h4YzkLMVFTAs22aurobWNeZa02KGMqwQoroI8F
o5B2mtCSLYhsubZCR7oI7hxNdDb9iM2LpAwrvMEkXOIlVx1Vv7ZAsFDnAoPEs7PAFvhbCGP0qlVf
jaKOke4cFB+9EkmwluEOUztQ1EkH1AsARaNZlC7n7t9GKmMG4yhUtdXE0rT1Ojfv8uXushqI/j7z
7kDcpcugf0IDaW7sZxC1zqLBVdHhMPZnNaImjOgK2vhJyx/7+leS/YuuYor78PfZMMoMhM0YPIOQ
kR5gvzBsj/eogY42a9/EjjgdfHnT0EfwWd9Co2m6Voc40+gdZVTdvJcFXp37RvpYEmG7zbvQRsPm
BBnWFTlO97S/fw2MN93vfWO3PiGz5bU7/WAI/CE3bNrKZd5miZyulWFBrnxcVjd2u6f6pnkiYKvy
rIcO8GRn+9jfZQ/RDcyoCECJGylupTPBTIYwfCoaSC/J5Eq66iztk6YCjWWJ8L+lq/T5Ia+HYM5D
Z6qtg2yobiZ9u3wnLmsslOrz8aLpc42MGDe9RwhQHTO0ToguhUiDGGOSrJJNSqqwZSE7VbO44vZV
0SoYy0FQ6jatASLM+WXtHiK0hc2pwIlw39Hb82LMB15tpS51ENL52fV6zgxHB8CNm+x15ErIrY5m
T1qbxWRG48LBN48N+j7ju+4U7UTTMaItZe2MYqZzQRWXtDuk8t2BiMCJL3sAFCc+68UQkqrU6I4m
82Ol6EFeV/u2epYzco7V0xQawWU9FN3F96rFxq/FUiV1GVVE7WF97Z7T2/HQ3yj72AvftMWrDsu5
N5ze7TF2g57/g0A6vWtfAse/jeqXjpdmNLQi0rBclPsRSvmdGwGQzokCWiG2ThixESUCBCr7nnnc
rteMjSymEkmvujHt3QWOuil6/oukMDYmt5dsmBZI6eQbNf2FxqFEEeGUfgWJQQZ/czHec7ebpSCy
ItJAtTEDtaOTXrVePToYVXMr10idtcKYBnHkXXhCOe9OCnK/vkJPjyc4Qv5SNUz+AsgEDI/0981X
GGtmGlIyv2dOQbngRvegLHZogmde0ZL6MxkCOrIhbuPjJomBwfO3ZMb6SOMcVbk9TXBfkb5rD+g2
hU8u0wMe2pAnSkrzUjpbcYwd0pSRRIqKhdrJ/JuUReECT/O1mJoFOjQbZz1qfMHeUkf49Xp8rJCx
N+q8yLNOkMQMr5Qdzd2MTufRWhpK4L4om8E5SEtW0MiHEiWe3Gz3pyKPWbnYeOQXlo7hM3WovChU
loNdAjH08sI4Vu7T04MJAAa5qbtWsydvAYn47RhietUF2BIYP9FqoB5Al7w+rYNkRR5pMlGLBs/k
QToa29A4jZw/SxSTzoDxTKmNBUrHrwkAaKf+Jn9oX5Zv2lX9PD7X95VHXiRPeROxBHC3eCOZ8fqp
UdhLFErIF603S32u5Nu+Pl/eWuHqmPvYxW0DcB2sLj1Ir/PjFAzgTB9P+Ut+0u+yx+5xvjZe8sB4
IsJ4kn+sHxvLXEhFyaWmppFV5/dn0jr5W3Msb+LY6fdN6khX0e1yHh6BETKDECEXdTPSv85clk/H
ytxPtcTLzQzDyTND5Li1lzR6GKTFqcadYIepD74kiLmVQ7tUTVe+L7N5Nl/Js/kSHaMndMNMr0ho
38YngDt8n/byXbUXzV6LNIiJD7SplQxQCCATBz5htIZY11X3cnl971MXF9bHzoEAL7Afo+j9foze
eB4Pw91w1V1J1+VLuNOvlOPso9/nfnho0cesAGdJFpgHXoiOVJIBIB0kJoB/xuhwkipWXKnI1ne+
FYRB4Ue+Hjm6b8OJqT9tYVDAiesgz6aIuBhQs9k2I1VOgU47o9wIwkkfSFpBJCS94XW+fpLBZCnK
cVpBnoDqmwVbTou3au3ID2agenUgvoocz/FJGmNh1TAE++8CaXR8iM7yxF70pAA2p9jlV5WgA5x7
8zbbx0Q7KNZmiKggrIrrqyWr91PbXrWzH4fh42XdFB0UY0BtdNsqVYSDyo3EsZLf+VS5lyVwL9hm
LYzqDeWcKSqqgp6RLYabrGrtxyDbdgakMQV8GpyA4tMZMebSiKbBNnMsprBtTOvkB1KBCTu2C8eY
p0OidYJom7s01L8UBYE25oWYpWlNkWdFRDVQzvw++25XQ1Cu/yL0RVfVhxRmVUkxSbMk4e6a4Y9a
OiFPppOHy2fEi3w/yWBMvSRZA8bksRLMgO5NUnqqdWXE9Z8s7l0rHG7U8s2YbsrmAUDJDrC63CU5
SnnnzDr+E3Q5SyJjcLTcWx3MytKu3xQg/SnD5F3+Tl6C5dN3Mp4irEZZAksu+ngGV16c5H64NiK3
cSOfHBovvdb/dG/1vYW+RuEwGvdO6iCCp932GERhzE21pMUcvx/DrANdOXGVMnUGY3VMIlolV682
ohhbU7eKZhS0K4Y2acY1qroutW+07T1t3PKH6q2/xY1fXFNgoN6goDkapQdmb3Nl6vQ4rzEDEgIP
aP45277g9KjZ+uIHNxIYX9t2em1JBSTUOeic9d1aOomfBJXtLDsFkzTAgBC9prhb+SGS7TMbyoWE
s47CTVJkviyjpgChEqZM/39LY1PmEoYxx5rKQXli3uk75THdSb5VOtOO7JLXRPhM5Nq6zcIYHSFq
NJYywNXQX6PcSGZ5Qybzpk/mXZQ3Qbw0AgvBF2diVAHjwCZmWnG0m0dp089AHrMw8YlYxjdtUoAU
Vv2+jPVrkqeRUy+o+lzeUu59A9CmgToE5j7es1gbicgo5tNilEiFAaIOSAn5MVKGc9TWovESTtsu
8AI+BDH2dVS6ujXABOeZvdn/qash3tUTBuDn0iAnsrbtvu2M0bMQAdw3K0LtdmhF/f08NQVMK6Il
tGXrmBb8vL35VBdKsaDLHW29vQMnuau17MkEpKlAUXmCtotlDH1lh2EdV1isoT3q9cuQnSP55+WD
E4lg7EhB2m4kDQ5uqK0jqOr30pweQcMhcL5cc0XxbRFdog7MYnzN86o1UYOVxHlz0jMJXBKiHh/+
SkyEy/Duqs3OwHfD0FjGglnKavrRyoArCINleru8W/xlfMhgdmsk6OtNI8xO5vU3Aq0jyA5elkD/
wherizjuv6tgrO401uZqTD1Mk2G1QNuJb3NESnurHu+MFszBXS/tpSgVJV75b44PueyrJ1rBmIHy
7Hsq0q/u0dOwDx97pzrI5x5AS6ZgIwWHxY5uL0uk91GFw1LzUNs1cnmOy/p2tObBu7yfwoUxl7Ur
W5hCG5Km5EVrDkaQ7LNjvx/TvVp8o4hGbSDCMeIuDl4Zfe7oOUf48dk+pKYaFXVKJ2xb42CQEgz0
y3o/VevT5bVRXfiiKxs5jDbKYNlIKgVLM0P8MxpOZi1+P4COowD/HTBiEowcjaGIFIj/ltvIZXRU
z80u77KZ5lgWn7gILt3MVY6AlT2Jitu8sQGAYf+9lyzcapkbcZXLWCPYBNBNnwUUtWM69MIyOi+f
+kkSEzIWitpU2QhJJDCOkpP+oniVo4sGgQgjyyJAEoGOsGCr8NCJZcfQERNEaPWPhQBUXERxLToo
dlAYjUVtWK9Yku6MnnLuMAOGzm03Pql7kc5zAwAKHQkQes3GEONnnc/Lti6ANowLnU6KE6ph5iRx
T0on0qXIwWyT8eOy8vMv9kYi3eFNyAFcaLWzC1gs+Tg806mO8cV29SC9p3iJw4sQY4UbVG3kMZFH
nmZRNfWQpzuvODbVAamFW1zNju0rdysdzESDoTftxSjj3Eh8I5mxJyr6IsqofZeMyOYPbeAN3xLQ
aTSPKvrexQgMfIGmRTRcPIRb9PfN1pY0EC8MxI/0SQMk4HdnQOAM+mvk9oL12+Wj5NuxD3GM7piD
buaLStdHpjooupjslkTLvnX1YJgYepXj1beAYJI5wJo1fpqN9q8aKHH7P76B0SaF5GoWp/gGCkKa
vtE9jn7TPQ5fe3fZC/lr6Zq+2u4PeYw2mdIod2qO+z+ggIJ0Ix6nIkqI/2HRPmQwemPXpCEStTH0
GIdrev2nXXNonWIXCTGIuIHLZgMZZwQAUFLXHYRp00Ovg1Z2OKaEHKrohyTJ+7wVQQTx+qs/nRjj
hUK1kq2whED5qKsenqln2/lOB12jo3QN5uYdIGxvFBdghV0NzKV/9Vb9WC+LH9uOk9XYE+4IchAe
aMpvpmo+AeZM4OMF28rixipDAbgYeoZp+wgaS0ciGMdc9kO/t6PWTbp/FX9ulsWESyZZWmV5R4HT
JL/sMldLDAfIOk6nfqvr2bWrf9GGCv+OmSLahGcQg7l5hRlqUTMXeORYljM3b8Ow77LHyxaG7wk3
QpjrFisApzdGCKFXAbjGKLSXp+pAx4aEPDncI8P8NYI/Qp/fzLWr5TFWyIK3Du3FpsxH3Tq6FEJZ
cVun90OHTjiMEhilbsz2uAjno3mmhaIHYAbFxvuUJSY1CnVclzan8pUd8Dp2ZurG+jsIP51Xih7q
8UpUHebm+rZCmeiJhPGEeW8I7T0MSK9O87z4pZfv+hjArb9NXEcTA7Z7MV4iVQ/WkG4FMwobjqNq
rAWabyOlPoej+W1ZzJupVEWFRZ5P3MphfKKRkMQE8fxfGkRRf9dTjDns4iwFxW44SQJ5XPO2lcc4
xXrW6qGoIW/VnjK986NyvomN3pXG2Neq4XXqn6s8cuXwRkFvRdolp6Zqn4cwDkBziV7JuyjMg1jq
XKk4tuvr5fvEU/HtxzF3VleyFQD7+LhcQ5OcoYI8JnbNWHHqqXa7ogF3taBawHVmW5HMDU7bNS3D
6P0GJ9fRnrZ5aPcTzUReidsPhbvP3GGi6GOZL/85bQpB1Stu0zgLaHLs5/lUHOMdgIYwHX6gEVhi
JN4gNCSie0wPYROFjZY5qrWBbzCMHRrMHQPdgpePkRd4bfeUcaFzopM5r7CngB2WD2oTKecBeDuu
GZnL2TKMFw2zQV6JKNshxLJ/XpZOT+zLzd2k0ZgbhaR9VhaqjgYeqTtGEc4y7F/QI3AEWJtIe6j5
+SJL1xQVdAzIqLEDSWPUG2ms43mCJysmmMND6w9AjA2BIy0yhdxjo8OUBvqkZeS8Ph9b34PtqCiR
URvHpTt2vY0W2ToW0alzpXwYeTb8kNao7iMVymH3s4OhAhcDlMHl8+G+sDbqwcYeswQg6LWHDOrI
0l/5LgnMK903HClQ92roivoLhQJZW55i0rwCwQq8NIDfxvd5re4X7fjpXfITkN+OYIX0D35Ri80u
Miqo67OmhQMEkkDbAXGhcdGr8bq6AJhDoViZBPJEh0Z/39xoRWlKs6ROMhrvW8whEj0X3GhuoLM9
M8YyT6k+jlWGK93Ebo2esPCwlMhiyLvKy78LszN0fy7tH2OU2wrI2RY1Uem5eI72JaooyeT2R9pB
XQfat+zn5QPjNmdsl8fY5doarBpDNnh/x071rC5O97ziBkfP9usUFBjzwYD26hOvzvbaHW2EEwf+
Qi1l7LLUtUWGZh+akkr2SO5BLIK78CZB513lSYdU9NThQUK/40H9J6KzGDudyUacmzUONT1EYG4p
ghnkSq0/+6qDVAewoO/XKVBqpxU1FfEG4LeS2YpcPTZG0aOWikeWtlueCWQffqXPdoCKy5PYdoq8
PFuZK8u2qUYbe0tp8Ki0/FQibkZDIwhjdO+yNolO0qbmYXMfs8Y0G7WDNNomAlocPzLcet/79rFA
W8qwD1eBAaDq+fW+ANUSYA2g0rSZ+6LFU4IOB1oGqavXUtKumqE+deFwku0JhNe1nu/+1RItjN7Z
RAbGDGMPZmPK6iGE46MPH5rXj47a/V95fQpBJUrl/A+F+ZDHrLBo0xSsTpCHaebHaD8E1ZME+5M8
kh0QUALpIMzL8R8AHxIZkxCXepzFKiSSYGhcQpGu3GxyDGcC31jm5U94JnuibtH/oTofUhkjYCdj
Gy/lf1Jk1T19UOoAu7WD9vqf7Cvdtq+K8yGOsQCY0DOJlmORKEfKTpzk+0pCb3oW3em9KUwc8f3U
39LY4ELV8ipJ6CHSvDH58461kTo2ZqajN82vA3Bvi6ImkeJ8CTbUtI5SeoyT2zxTnrPozvKIUz9T
xUl2y0lUL+QuEk3bmP5T0LCjMc64MZNMCkuYtl7qdo3WDY5MclEFl3vhN0KY64f5mn7IezRRzHrt
24CxBC6Ckyi/ALDnNI0iMGiiJTGXb5XTNFFovTgClpMfT2l+ZTSLJXia8nVf0UHPCqBOXWYHp7Io
QyJca+gdB9LbEVgOp/pEHDtI9zQ9LOL1EspjzPSS1yMwEiCP2rD6lqaj5dtf1eG90zQQkYzzfdBm
eUxQuJa9Vcshzgzss4fpOjkWrkw5ld36KIaJEC6OUcPVyPtGiqH3LXKY44EaErqZFTic/9Fmcs2l
qqIMDxhL4MoxGtnpYDtR3qkDrrrj4iKS2jXuKDvEU3/RgKm6iYRPIm4VT9kIZRRzWAtpDHVAOuvO
5I+H5GhiyI4Ow4qoSfnx70YS4w2SbCg6JZGpNxjPA0LCNWgONEyKhK8H/k7qgG5DiCRjZuBz9BBK
Kak6FanZIn1R9YcqvMoLQWsp90KrHyKY1WgWOgGUBJXWYkSBsOjqxEmjRSBEtA7GlWHw3JizGuvI
49JrldDR0JwOChJfEIrQa/rFh6n0SQwEVYuwnGMVZv5KmEJc4+O6S/bJ0XbXQDtSPEExMQ03tbER
xlziRYvrejXfa9Q0Chn3WtAdxBgYvPE8Cr3196KY6xvZtayndFH6TXZf39aa0x4o3mfmTqlnvTW/
6Gu52MVI0R1Ddwnk0/g0X6knsPJ6gv3ln+PHp9DfN9Hs2k9tBl7n/+JiygCLDL0oKP9QAhfJ0732
SRQGUdX4cqQakMAAvGFSdJnPItup6+a1VWEqY3OHhKUz5zq6yKvYjcvJXY11cHqtEigSd50bocyl
sNTYALIOrniRtUFRaFd2u/40bAFMokgKcyuUfBwkMFShnjUCy2RNcz9SY4RemSl4sov2kAntRrU1
G51CGOdk9IfJdNLht9Rh6lkdnQQ+tXkS6An30f6xfyxWjDzPihxOEDjaDqb5i2tAtoDDVj60ixuN
UFeQbInSVfyE6kYoUx+o1kTS1xaHlp+BSLvvvue/MFNxb3gDxq7B/goG0rkBSLTsyDXe0MJRS24g
tsnKMfL1KES8R1MvGBM8L77slztgTd5mbu7E1yogsOiLL/RF01ZcA74Ry4YuoMyLEE5Di2I9ualy
zfIqq0t2/+ZIAbKiqkhxAgaHWR3RytpqJOQcwYCM4LkL1hcaPKuvNFNXPolqn/ygZSOPWVaidHIH
POy/HgjmK57Ox/4lAZRYBWhqJH6EBLZcnd0IZM15WExRhhLI+4vEfDVcZf+XwPGZDjuKBXITxhuB
jF3PzCZsihlBoHZjBfJVdJRvzCByyV4cAvLvxkYWNUUbwz1os2KVJl4ic+4qDz3iQHSXDEHs2b6+
OsWr9dj6qx+e/uq+wFpFWsqPzzZfwNjxYlVMe4Qbw+0MgymY9/3RDuojUAEExo5HsGgBeBZ0RAr+
bRNGc7RE1sZyBOzKuJtHFFSUYDj2QFSmqcPldvgFWDRJfayR8x2QhaXM0yKfxbuS2y9gVMke47W1
QGjpSZhDALioWovwot4ZSli3uBXBKA/4dnJ5nSCiIbvsh+omJ5AgZ2iT67z8GpzL7njEsJU3XtlB
BSRpvJzGQByfcp/UKvaZGLJpojWL8SwZ0eJlovOW8jFL3HY1Xig5OvFwtGr1bXmnYxeL5TnOjVR2
pB59EeAFLSFVNWMgRxpqYuxRJx+/GWsyiHwZz6xvhTGGL62bjhh5TJ+GGCtTaq9QDjZ51vBEtNG8
s8rfwdNXhD5l4hCXCblVbzS7q1BlwM4BwPnzzTVJNZC+SWh6VNHOqbUPR83Xd11gwafV1WkZkEHR
HnvlKkIGM/KE6X5e8ICOe1Ohs5+YbGJMB1KlpJfm5q+yOx1+H8fbhTigWwnmY3rfu/KeAl6BUbye
rkQ9jP9DwT6kM2ZjVQdtXAjMRvOn+qEhg5ojvWhSrtICygVyMLH9oH/yy9XaLJgJ/kYo9ZCqEBmr
MIO9R2sc4MBFSrP1LRsYpe0/O2ne3MF2o5lwUJPrWdJKbDQJIBs9r1GgBzQXJrTF3PtDWXN0Cz0c
Mgv9thRqG1cKvIF505kjILoekj1VKCR0wuseb3W9ctDi6EXCOVBu5gOvzb9FM+epqdNsFhJNiXn5
gIqYtgcBGkrfwYpcxD+Amud5ddVG5tKk2Ny6zJhikOSlMfD0AJ7QjS0AA+PKesgGo7MQLs0LBgLl
fB8VsQzwD80OtKoJnbjODB+V3DXQ5aX4EWeDPgp8FM9BAHjPMoFbiTEEg1ExHXSVsa3hq1KY5tS4
kqvKuRyv8R6nGiDQ4f8IuCfZHEyk6IA1kDpMjHZV7Shzcx9r9WNuJ69LbB0UKf1jtfIbwFNFUOi8
26NRZwAwQ00z2A1vtNy06rrHzGWbmo5eEqBqde2h1bvHzjSFdSvuTsI0IVWI/gDz3X5sAhspDjNF
QtHDC41w8Hoy1/eTGWGCrB+Urj8ZJCW309C33oIOsdingW3oqqampV5eNsNVCcze1FGNDDUuXQ0T
wTARz3gC/hvQkSr++YLrWOvxrOMAMGdd3ZLoEWnNQCoOxL5ZFoB4FEI8C97NBks50m5oQwDDC+Mt
hqTvOtQMMIGKwM5ZY3/1MAx51OzTL9l2usN0QyHiExF9OFcsgUopGFrSDRbwIY8WdVJq6HOdnLv4
QcqDvBD0V3AVeiOCCXj0JTYXbQYWSUvS62nSLQeP59S36BnWYLwnRnOPJOCxLxDZXr5L703srEfQ
0H0C74v7BAiPzz4YaR55sQcqG51n42PsVnf2Kfe00K1rL31Jrip3doo9ukIRflEsljaQPNoD25RO
ftVPbvokn8wBxTBRTzwvONF0cMkhUa7BQjHnHSUY1B01zL9O8qGJ/ygYmUDu/1pdftkZINQu7wM3
80mJpYAZgJ4/UDx83gej1JCSXzBPDYS2M0KBwLymzf7NrboX+iie4d7IYlsMh1RZJEmFrMYfPR0x
tI/2e0f6oQd1R9FZjqKmSq4OfyyODbTa2dbHKoFAMIT5uRXeKVP9u7IU//Imcg3WRgzzOrFirV1B
/YQbasqOpbbfpCgU5JX452RgNBNJYzgY9q0+Dw1Suja0YgHHeKxbO42E+zpqCj+1lEd7ivZTaZ/7
vkbbWRNdqWneepdXyd3MzRcwq5zkfiybAhPLYND0c2X4ZsjWfUF6YScqV00wC4/paEyhoiHqs0qq
MxkSMsLd1GsHgoCmS2enlJpkH4+JcWtbZbUblGI8VTl8hyM3VnRUQqRQpaVtfH0Ad19uDlEqOGRe
9sKWQSavowgPV2gyDr4B/nSeNsmKWM4AAvsR9EHgKUsC8jB4CVp1hbNFHLX6JJAJHkut1qZeT1dP
KwFhpDdelAqzv5wA9ZMM5vrH9ZIb5oBFSbWSOO0a504VhX4YztcgLduRsdq1kno72InXZYaoiZvr
SgFWgqgJQMlEY6RPWrfMlQ4jPNe55GGQ0PC61WqdsgB2o5yEOgaDi0MXTrvLqqzwIhoC8BJdNZD5
Rgrjs4rJdhm2cYMQQ4lGt2vfLHILNlR4dHufknOZmUhJ72w89bMhcpdpDVYCbH5yJ2NMbkwSwc3i
RtCbz2Efv5JSJcUo4XOAem87q1fc0Qh6sYJ/BsrFUSyLYJ7WsBBiIaBgNFm2imjosggRTEZcMhrP
7aLcX95h7gZvRDC6q4HQt8pUiDBB3jkY32LTCuzq5yyJJg+4r0lgxWP4HpEESFiZo4zQctBXI12M
v/yh3eNTdR96FCiiBXtOUdzlruj9zLOEiEzx4tF0zJSzoF9gWpJLVW9goPLupZp3ea3cmSKWV97d
2AqhO7yJglH1Qht30sKpKFpQNjeD9DYCXHPN1h1gj92xrg6Xj0y0KkYr1MrOrdVGXNuqbyR/DpVz
LCJF42qFjociBv4Jto7RCqPrm5loEDEDY0oua6+vWnfNI9/sRC0U/Cu+kcXoRU7UeKhmHBKqki5Q
C9289vKf4z5z42fd/2uIo0eB7+3yLorkskGOla7tAkAvwKx4yk7qgGyf+NMcLK2Pp/heBohXa55j
pHV2osCRGyOQjyWz4Y4aGmPfjxAtH+mCuyfKfowWBF89iSC13idN2fh5K4uJBpRysCttgSzANgAr
qUPpzjFzF44E7bCRjyb771HmILezKzDmSzF/0xUxHihDnpIHwIAAHeivrEvktaKGWb5NwNMFlQ3b
0oBw/fnu9Hk1pjgEBEtDGmRkCcoq8ZqV+GbYXalhFwwk21vALHIKA5waVai5BKHGohWn1hha57JK
cM0tOumQ70P4ZrLUaVrWJ5E60K0qxipQo9X2yGImT5el8J2IASBCmHZwm7MJCClu5L7U8U7UFpK5
gzQn/lCRZwy2oIEu1X5bJPXlbERr6xC+IpedecVQUC8jShfwLBeyMhQiXcNdZ9drFlk6WrUOqjj1
mJfEt/LKifKf5bw6WrI4SlvsLi+dHierix8C0ar/+bgRGVulMQHL3EbdWv1hSNekWc9aOx7HMhL4
apEs5nU2aWvVIwOHXEi8XqV9+xtkg4+DavhTUobOkMYCeTyrvF0bc886QzIRJkFemAPmvpLnl6pW
d2YGnPvLm8gXZMoa2MCgrOx7f7HHuZdbE1m15GCDMhYNy946CXyMyrsLSIX9LYX+vvFqaaiWaqxB
CtAGy9+0Khb9MI5DkC6a9xdhFbqw4xYNvNGhOkjHLAZ35D/ky+Lr6ce30B3ZfMuggmNhKlBvSc/G
XXyb7Nub4rtxW+/lG+lOP5YrcsKSZ+/1WxGYN1cy2AwNjPkBQI+lfign0Boi7TJ58YpsAyZ2TB9Q
9ZVfJinAadri3CZp6iaN3gWXD5nnIkCxjP4tApAfpIoZ9R1De26VbFhQSOtB1lXBNmtBvAfwjrDR
iXPUGGKl0TUmCgk6Jj9vbxcniVrYKGHNQ+wRFW5YFLHQv8Dc+60Ets3cHDtjNnpIkI8Y7cKcsgas
PnG3Due0Polh9mzAMbSZXi5eWHRXGQBriW25aYWFgTJnkcprI5a/XT4n7mXcKAizd9HYpVMyQUEM
Uh8Vy3qW1+YUZu2Py2K4PkNXMHCEEWONZq0/n1Fop3XaU8tJZ3VItJM7J9/RogGKqOuJQlVeFshf
14c8xjFXOhnyDvD5XpKgRVcZMMc+HM21PVwWwx19wNwWEmgUzgqvnM/rwluqsJZZwQU7r7vpWnFi
D4mmZ8MB1DIax0K/FCId82LbrUjGskmWnSfAXYM1Mctdh1x0MZb3S9TcqGYruMVcH7RZHWO48iXJ
o7SEqAgzumq7OCsguZdwdevwNVUigWPglisNJIEpeTKx4Nc/b2anZWXbkRnKqJE3W453lTm4BbJB
ni2DqWmKqtpdVum1HFYgDoEUM9QVlDTLYDZ10FeggyyvT4Mx3Jqz+SA4aN5WoJESLz8ZmWoEG5+/
bQG+Q9WFI+rkLQBI5/B6DVUQjObLddQXx07uU6dcC3eu7XstK06jlJ3qRfOJ0gaZlj23YHhzbKL7
idII+p15qg5PCj4hZP1sg81trKMk9RaJVlCFjjujBRKrfVtJpkAVeFq3kcKODSattRZ6ifxNl+/J
lAfW+tqj7ySsBal6wWq+ICOqfWQBqgXJr/o6gvlTc4T78yiIlHk5NsTJQILDUD/I1tmBy6UbohrU
6gt9zINyMPHL1UMfHUgDvOEg7y3tIJog4C5sI5Ea/00QUBTGJHdUooS8+y5SH4y5HHZDfndZUUVi
GD2VjKyPMN+zeIo5rkGYAL6jMCqyayIiCIa5jx9bs22AIoCnVmOzO4o5mIux6gsqG4BhuZUBqeNb
3uxaTn2/PKT+P5ht47h6ayuS2cRY6VsVtFMLGoEG+TCfs6NxqM4aRhV3SP9o4M/6Bz1BNPJlvD9G
oZCJVUH0IqssAgQyQaW0aMOKHloC1tHkaJ3pM9PYYdpd2EHAXeFGGOMo9Syxek2FMDsqO4DLaOeq
7QUd1bzg7NOKqLHb6OJktZq6rhBCgmgPAgTP8t6hJX/FvmiMherbpc1jTkzH/K9qZhBlhQ9yCmWU
251R3Y/FXp8rv7Io/ZfAIHKDDVq2B3UyMU2ZLSMrmtTJbVStyIy059WjAxna/fuQ6a78/a+aDbfS
GH+MOkpZJC2kycd+FwaG212hQQ0DXlruELS3CKeCaRj4ZUsRUYPxFq8nBB2fT6+pQLOl1DBYkXLV
LgXo1+ydPCb+GKOgOGfHZToB6GYvx/Yul2zBref6gY1wZrVyN8+tNRYrSAU7J26zQ72Yrg34nClN
BaK4pmwjiv6+0VK1LUGSM+U4xm49LAuga4mEkEA0R869cRsxzI1L52FsMRKP7ex/5YAhTsY/l00y
N1NnbyQw12005DDLZ0jovSF3MlirY73rVRBi/JrdtNspbvfWwpYQUYWLF7RsBTOXz2jsTqlMCC6z
wl26t65WPUDWOaF2AIy2f3mZouNiPA+RkYVvbHpcs3Xul2lwVHn6ma6ZiJ+Ca1LQNQgsV8PG9WKf
SWDFQZjTrt5SZI5p/9BkzKtVcN+JH5uNU5mLY07CzlD+8j6kMvkRLSzLPhkbajPl3ElqJdBizwB2
u4R865rtlaQFVW/v5neiPja+ZHC0gy8ZbTlsthXAEINah1gvGZDIXo5rfs5LYaWKWo2vVuVDCrM+
0ud6nOrdioTJ5FMG5GUNwYIsH+yg9IcwQYZCFBJx+3pt60MmY8lWVF+TGUy/MJ3Jvr4JMZZSHBRf
vIXcd5oNck+ZqKAZRlHqsy0x1cSamhRGGkTOzximfkz8AvTKgyefx2fakxcJV8e1lBuRzOKsBmmV
inqhRvKjDmjbpe6FeunLgDm/fPN4+7gtrrIDsehdQ9dwTCvGVRgFqdQ2e4QQ5e1sWuUt+IzT/yPt
SprjxpnlL2IEV5C8cutN+2JJvjBsj8193/nrX0ITb8SGMA1/noNPjlA1wEKhUJWV+VzntX3S8046
zfGQl1DRtGxB5s7LB89+BXMu1WK10ExCG1ne5YfZU4AeSh+zZwp0VfwVNTjh1csJ3WcWma9axnMz
lDrWTVnxqgo69MWOMlnlXfD3Uey+C31WZJP5rBMw4+VqY5WNP/gQbZ4P64kc1sqHYLYDjtG9Zvoi
CQeRTfr/m5uQzCHk3GmDvlaiHoMoHRBDemfsBW5EfzoTArCdeEQaRMecBov7swyJDB29Lv5+FCl7
/a3eDwAloX1xm7vJd4E9TmA7s8fcvFYpoXlC7cnH/A7y48fUG78bfvSkAZyb3YYPdOTlsk3OoTwz
yVzFvR7ins6RO+Ep4dbkr0kCSeYMxN/4dNkQLwlFTRJco6YBAl80b8+/mZmHq6SkuA7/n7xBraB/
NXiYF99Nipu9XLbH3UsbEGu8U1CmkJmFlR3p0nGxgZrv+hwUfCOYdyCCZRaqd9kQzxcVAFMwVmoB
jMsqitk5uFSLqkWRUmqzW8kqMYS8SoXgO3GtYH4NPEXo4aJ0zezeUkWxPaP0OZrZYcxty4kR2Z0/
WMrGCP0Rm2MFRu7eiloYMVBYKguo2IQCC7w6A6SlAalEhRB62eww22JhAiCVYEI+2g7BINsKDPyC
2Sd0v4EaqH/a0u7yongevrXIRGFIpC5jbDSLBz59aEoMUemrpUY81VhAJ6iks+jy4TxHzpbIBOF6
7KwlW7DEpQalTx3EgXFDFEjbUfZCIY6I/jU2Rm2XxzgGCZvRBg4D4R0hX3IQNTI/HwLdUVzNX/ZL
f3d5O/mO+PEBGR/JQ3upuqRGkaNGNILWg962IvFa0SejZ3vjh6kOXUnSYE36juJK0qA//ezGewU8
mt7iFcG0rxY3y16FfXya/3/eTPCNEQihoBLGxCig16DlVqJJI8UYfNd92c0aQBiIa5yqXfkyGpAF
09zpds0woS66vWlEumD8fexss+rJWpdqkHusumgxAa3Mpre20+qkBtAnml5YXtxCPOby5+QJsMFb
/1nyO4PTxmoUochctVjymrspavaqjyzltnge91Q/S7qeDtVt+1xhHl+UOfA96cMyc07MaDLlroZl
izym7Q8rehMsjXcFbJfGHA3wEEdpZXcLbhxKpw2KMm+gs4HIdKODtMtKgCJEH5FrE84DxIFJGVKZ
K7whemNBAhHbqSNJyO4sM3NkU4RJ5R56CwhlCwpSGBVjDkgXWmGbzXCVzicgPkYLTvLXm/oXyHPr
BzH5OffuVjb2mFXJ8EjdjLGT4bW1625yDzPAzngEwfS9uOLH3cKP9uUnlqcaMbmGYIcXJ+NzKamt
Hw6F5VYjpgouewjXAzeWGAcBbS6ZZ4O2Ma0723gNgTH8bwaYYGmvJJFzCwYipfK7Ado1g8DJaUT6
FDSQYmNCAe1sAG/OQ6WRVq1VFAiV1pRfN1FiOdK6HtfZvKk72Rl0zdNM5XuVraIJcV7NFM3Zfyyz
N3kBYpJYphfPNO8H6201LZ/kj3F6O8TEAQYRTAJv09ScrF40QsC9HmyTktDTzhhbZ4e0PdBleoo2
sFbljtkvN2UevRWq9jNv/qgzgnV+WGNqRkMSoQwRZfQyGkCoRlVNZxdKw+9sVeLmPa/pB9EVzEZQ
mKOtsiAeXek1pQlzrC5QghFEii450kQp9mrQyPeOifLDEl39RvWBl7h8WMZI1bkvpU1khCSCt9J4
uXzT9taB5mXTU78TDfVy38ZbW0xW1msh8N7oFnrJN5SkE4eqfFAJruVHerP6/W+8dHjX69Yic91I
6zJ3dQOL+kRMN1YM3HNDcWVmyWPe2iWUN8P7y6efV+fcfEroQ55vaFvklram7xs6+c2N5pHooEFi
wSdej0Z/jSQ7cs0KlU7R3crNs7erZSKP3K91ZBOYXlC90iFx3NqY2B7d2cdkK17LsaMJIpHQJHMp
qZ02VFoNk2MgLQFoina2vx7zAu9lDa3/5UWUrvHiwHaNzK002UthT3R7a+trJT8VxWkdda9MRYwf
vGtia4d5SoL7K20bqA2DWTd5tqyocHSQLLqXnYV366kgINd0CFXRaHPuK4Wx9DZJ8UxpmvSqKssf
cWv9StRMVJXmH4MPO6xPWnlo5Crs9GrvtxX0Ii0o0Te19JSUjRIsUez/t4UxnrgUOjCfJX1/WdFr
NZSHrjfv0tF+uGzmXyLKx8IY90vnVJrLFO9w8xHRy7dPk+7k32d3wnSFM19nXvqzEfUN6Waxt+/2
ozEeOFvJXCcFbBqKM4CnPjlp++IaYga5G98oPlQahQhbvkmA14BwsAi6r+d+spSlmaYDTcW+4nH5
Bj7TzMUkEOB69JiNu/iYiwZw+P7/YZLxfwzM2QaYrRavkqs7JVVPam8KRjv5R/nDBHPJGrZUIpXA
qiQZhBbL1DlDV10Pafa1CKf+T44a8MCKju4F6ASZ9chWay+KueIliemFxy6XSj8DCdmb2kyiU83d
uo0pZl1WXPTZssCUbT0boHvtUxF6lFvrxqQ7xrWAXASAg1nNYs9jG2owkVESh9lGZ8Ls8xxi5dqh
HkZQI7dtuAc14IM2wD9tEfES99MB8A0QhQE9YrZIWg8peKcT1HCkotiDvbB1Yk1vHGWsoRtORkE0
4W4ohoc0C2vWIUh77v7FQqTRLOGLS229WW15CqvcE0QSXhUAU8tYDkoAGPhjdjRLjbYIlxhvuB9/
Y2H6U9E49e3qSL4BaDfAFaBcOpDQTR5F70f+LboxzngMmEiqqZEimm5G+8R4h5DUvyh6TnZGmiqI
2ufcHd0YZF4QJfhIcqNGNl1X4EhY6vuyBzTr8pZyLzdcajZGKOnkE5NZ9hmY94wWNtr+WBvPmXxn
tM+XTXDd0JIxqo2RYgXP4nPHCEM9JcsigSUrjL9VYNV22rY5ThK+HOKAoELFXc/GGHNZj1aMLq6K
j7Togd0/Gvmjthwvr4f7WTYmGEevDK0pMx3riazCDUnrmOoffRXACokC4REZ+InzLcOfB1NnCD9P
usWRpMrBqKejYecur4QfoT7ssIUtbR4jozATxFuySse+ifJTBxy8k1ujsjebIvLHNFvdpdJ6dzDK
UnfCblFEj33uycKjBjoFeFnhyqIfdVPpsiQTRRvbfqdBTZxcdymxpY0OhNrtIwitiLNwHrEQdtYE
hhOECGADZ50yKVYttwhlIQl3mtdcZ40DnPtLsevQmwMPituCvBqCdeMOxOCnBupZnvkbfFHUH9k8
RcNMO1qpdCiHVR8G1E5fU6htetms615TNFT1I1oc0g+gcEONxcnGTj6YcT2WjmbgV+ZSVZqOHRbl
VVVIomkEzrdQZJBMQHjOBkgTvZPzb0HKdtJUUsle15qguiF3ZRL/nOzkTcohy7bGzfVs2i8aRkKt
Kr3RqvBbMiiRo4TKl8vOyflEQHvjw6MLTolU2DJGMqCiPZk64kY1eBZKF9Jie5kx+EYp+2FfOXMP
kaoqfZp0MDQWL3ZWORbGBlLQb8yQbAl1MMnHQZcbmKwCibXeutN4NYZ/ZZotyFs+h4Tzn8p4U7TW
pRnTnzqYjd/Pg7sY3y7vxue4pqiYDjQA6TUgxc0iScwx1I3QakevSOL2LmpSckhj2/azaG4Ei/kc
r89NMSEUKViCGZBm9CYiH9CAfM7S0o+HOkiGWXCh81dFRyF0FbSX7HyWXAD1pYAx1VOUGEQXszOu
X/Nld3nrOB8HjE6aZqLFaYOphfHoFgjuKGyxHklOnSm5QqIu2DHuMjYWmHCNmNi264plNCVxyn5y
5zJzIknEAvM5+8GHwWmglkADw05ol121SKYyjZ5s9oOjmQDMNnp+NxgATTT9W9EmfmjNoruI5lTn
EerM6vsdsgnO5hKlsYK7x0MzAkOplYeBVSfPX2zpi6SJ3op0py4ZYw6S2ciDtCZoCacHIwDLyd4A
IEM8c8F3iX928r2qvlmTXCdWBmlXnKZcC6S5c6xCF7ybuCaoRLMNZCcCO5NYVZkJVadhHT2tl+7X
aTpqsbL/A8femGA2qy/lTpEaGf5QHMsYTdtapM8tWgQTCiayRlKUwEKigrsRFYK5Lb9fXgTXvTCh
iWEbyPkoOnM6l7yLIRgLpzb7yroldWVNrtEtyVUcyYsT9nMqY0w2F81Hco/sxixzZEk42eGsw6tr
TNvMJMYFthyV+tflxXHqjDg8H2bYOyzXIhPofaxO3VEFufrWzq/nJXSi5+QKru1aQX4/RqAXdkWE
19woDv4IZI94fn6aUDHMBmll3I9eB93fU5y31WHQ7apwAO1fDrjUM8F9zQGuYa14aMo2qNbAPMDk
xbHekbXGDAxaX1ogl15SONqeygxnqmO9xqcoB3NfvsP4iWCTqZ9/Chobw9SLN6c5rGoypGEHF7JB
1dF9t9dXjJy70/IUdTlGqZElWLsiObWpaMl8y2gq4l7GHNB7CrOxXFllIlcS9aLooRjMYyvvK+2F
NIPTRQ/VdKNnijdJk0NhFYJF06P3edEfpplFJ11hRmsCz+r8ydfQic/GN9MdfdkDWxQ5FiJCn/c3
xyWD9ERt1tpPcVl1KWJm/Sq79mtR+GiaBUMLAlkLOw/B4NCZOq//tfrTI6VKFCyYGygIAgTNTzGR
y0Q7K0zjyEgRi4AwoBU9zVv3beZG941HdaynK52y+SWAR9Yi03QvPy19Y5oJg/lQZOOsI5ZTJEf+
pgWUDn82HGMne+UR0JE7EcsyNzxtLDJnKVqL0epyZfSyInGqYg8ylnBqRAeH/pXP64JqByYPUE9h
J8UiZbXxzoT7Ko+DD+ZYwCD7fQfVLpQD/oylEBGC/GOPMHfivBZNucYzMkvTnYNoH+cg17J9a4Tz
rP5C+YeFbiNYI2HcJtGrJKs6rBFYVvDVHNLX3KOk8iQLJBDzZmLKCa6jUiAdUGdgUdOZb2ctIK2V
wgoJ06zZGHOYtJtYL5WXLlLyvdImij80yStyg+91UoeuBMaTU6zIg2+a6dNaLYkTV9ESzN1cXROw
ZuyjutEPl08Tz7/Ai4Axa5BUgu+G+Y1qmsnDOMSjRxIk3ZiHytsfxqALHIyXsG6tMDEqijpNq6oE
Rf/8p5FCb16D8LT6Lc/s3QKBwkk0TcP71mg9U9obDYUEVvmmT9PKQhqBdOWL8WrilMa35R5qiC6e
0k/1TjQwpPJiMAFYTgZnLf6xla2UGKQZNbwswGvyGj4vYM7VPP1+8il/axyUJ8yhjqkbBqurBuMD
EhniimCi3Gt3+yOY4GRMUMeS6Y8wH5svst+52X16K7m1PySgEyFB4SW3xt1l9+FVCVDp/Vg54z9F
qtd2T3Dl9hio0zFakNxbk2N5nUc1GmxdzKjKi8HQgQTZGOZtLYDVz68fvOKjSSElXnGn4gvoJYCr
ySSnSn3aCFc9ea+kKFYJHJjTukLZUkMdBNw8pgm23HOrbTfF5lxhc8dAC4zQyY7ZT6wSEvUgbumv
c7TFT8rb5c3lvYG2NpmMWDbzGJQleE2qBBxn0aMNQqBRx8x06Ohq7sjt9w6ShJdt/ssH/Vgokw/b
SrhOFV1oeqgPCgbRUm8+0Utd8cMXcf2N+zV1VJdkzbQRgJh9tcBGauQmzMn5brQnp5BEYE9uhDPA
j040DEKbbE1xIkkCESd4aN2kvlYuBuqnlT9B/VbgI3xDqF+oqItBGJs5CtGSZ6pMciwFuVATVfeq
mvujGf/vHU24IlEUFWVCAKfZWom6lqldGAimKC+A5j121z05/A06kf9IfPXcHOOFQ5kPTZenuMXU
7+OUOkZoewKf44bPzYoYn1OzgiBxhwmqfkWDSPEc7TqvOYDDPRChzvke/mGNJaGKAOHE2BCsUSao
zp0AippA9TEjNPe7QXELsI74l1fIPckbk0zuUZfTnOQ9TKbpQ1pc21SAur82oDtgLB2EgV7KOBOY
5Hkj6CExc2aCFNlgJ7CSWp7jpR7AETx3ENOcBxmSVGPtQoirEzg+B3uoqIjEqBZDK48A7ngeHBUp
66Zobof3Jwj9ftkAoYXOo/JA0D4W8Wtxl7Yxx3gkxvPUVtJgTtZCr9RH6EVXduQvXXa4/Nk4QC86
U4JUFXVn0L+yVBmahWFOOdcHaGdOIAHpE88OyiDJ3hPHJVhBjeAMjyR05L1ICJaXPG5NMynTNNV5
rFUa9hQU5ZXkImWunMZ+XrKnqh5FeD1eGMaQuo4MEHQRn+qvA6g0czKCcySxjK82+q0OuuKCdhn3
4AGNCO0W7Cr4ARk3sVtwwY6lQd2ENm3BAuKm3ymhLoGyLTq1L5e/Hi/p3Jpj3GRuFLtJqLlQxwGw
f2ipFMgW8RQJNCfL3uwEHUe+twCvgPFOGUOPbOM7nUilzgQGKTgPtG/OfKXsqao51Z4jYKMG9MOH
HonIS3nRBfVscIKjVYMrlJ6XzYO87lZdwsjGCFIDJcgqX+kfZ3Bk7gAydYfQUaH4QYUaFlfLTn0D
aH4n+LIc70F5CRqsiDMgjWbZBrLSmEdasYWEcPpUlsXT2opucZEJWuXarDGWuqFp5nXwSGwc0SuL
ndlI7y87DCeuIJMFLZNi4GbVWVhnvcZTCUwBbJTdsWrSyGk6K4U8fb+/bIgXMGEJbXZKVqyi63i+
mqWUjEaN6OFGhYzWbDSACZC+UvWD4rs4e+XUALf22CuvUDJDNSx1gL4yeHlhsdrNIH5cXhMJJAPQ
GPKyoI+O4SCe7eFuKhrYlB8fvVv2HtIXTQWSFL4xdtV0V02FcSWls3yVFq1w0IaWDZgyBuUFNylf
N64hNgOTaqhJpK00gPCmfVTWOUhUvIPswu/L8l5JqgN4L7+PanhVkk404c1zUPT+6KvEBsWBzlzx
uBmJvJjY4jSPMO4IRFtTCO5Z3lZuTdA0anMGujiT06GE1xhToz9kGIw6LvMCvS+JiHj8Rathcllj
0NZJH7AaozZ2WTfeELl6vHwIODp/CkLlx47R37BZTkJG/O4cNui0Ydl5ZuVkJfq6TvO1e6geqMKg
eS0H2V0cOVHkRYOD2BUA7Ky75rfYFxWIeGdk+3OYKGoVqboW4KL0qulbjO77QAeM1ptpWXeChVNX
YN10a4mJZas8gBO9giXzse/84pcC6cbiCMjxXZV63Vt01fsUKEgJ9sYHlISO+sPlX8B3JLSiwC2N
GMReVHJp2SDrJkig6lE5EKBKPUOPgV435kJwOfEd6cMU+5GVstBWjV7CBR6vY++oKGtdXg0nU4If
fZhgP1xoSislHPDs7CumnAPVGHdr+zKO8904mP5lY5yZCngtHl9oVKGdh/fkudfSzgZUhiFu0EkW
2p8FOUJeJnLwxNzXWf0MX62XG8Uon6xp/hoVqoi7l3PZn9lnnAcDkstqNfh2FHymnbLdFMR7VZh+
cq+o7TqZZM3QSnXOO9ihFMEYr3bWF8qYWx2Qbb+Izh7XSzabyqRqxdom/TJgUyv1eqgLh5KzCL4b
DY6fDt3GBHPlppI2z/NKv5vffamDeb/uZpS3U6hWiAF7/+IleHuB15YedWb3JLxPpAoRFLs3+cON
dkp2Oe73BQ8iEW0g3yE+TDF710bD1KcEplTtVCu/7PRpKe9qNfbiZXHADO6boCT7k80EuBNEuiir
YDzr/BAkDUkkPE/+LkHQR3TqZddUBa1CjVEkVMHfTKh+WBYhukx0JoYshiTVUxtSa6jo7jtAKnzb
bXPUNEFd8AfwbZxwpNFgCkZN6hO2NKYctqMFcz3UT2yMCPrhAbYce0EqXdz+qbdsLDKfUJPmSbJV
WKScItN16P2QruN9vZv2IkoYrrNsLDGnoFvNvMgSCc8TRI9u10PDlwApK1IzEZhh4YTSVBujHG3M
UKquVigCwb3H0K2ibVcTvWYmS0mLrsnGdsXDB/yOVdw59vhVB7+zwNu59/XGDON/YTRU4VLCzJDH
DjRXPbntbxPc1VA8dxS4haQXjqrMzhKPTqQnr39i39I0ytht4p5jUsuCqJRMA7uZHlD2rYNqBwUx
3/xFH3aiaMI/bBtjNI5usrIRYIHCVmGsnUto1/YOaA2OEQix6+J1MsYHzRyvMb44WkbqLEsmCtO8
vQbjIOYVAMXDE4lxUDXrFzuLB1Rr04Y4QOU4dvLQp1czqDt78wHUFQ4aVg6JRjAgliLGSO7qMbQB
/UMNJBiATDCrN2YTg4toLmRGFrQos0TNnZw27lDsx1LxTPPRjpW7LLwfrcYTfGbeJQgWPTAvQFJK
xw6c29a7vmgg8UTDnPKahpi3a3bWYXRhvv0m44UWebqA/4aXOhHAOy08mjTMMTLJzBBKa1co1uDN
Zp1fJfEYxe5itlPmjl3Ru3bf585QQh/o8lI5KwUfKQWb4wPDOrNSpe8ntTOjwSs0csBMMxjQJ8Fu
0pDJXPdbEyz9cdxpU7VQE4uGN68tg2H0vq9mJxxQdsJxJYuwk8pxXTxxUTdQaUoN1eDz75dnmWrk
aYdUl6gYZVIX/Q50qvGdVq7kejHj6bkJ5wKsCBjUvq3taj5G4doarjKSYS/lQHBIlpk/j6kmO2oq
FxjfNuJidNtqzPfJ2kbXEajzDGArkhWN8ryddnpuybt0MMAJEOUr0BiasqqOreT5zpSLAkg9uXMt
e62OmW1Wf2l5gWgFhO50jdGy6iXKyh99nY9vC0lBeSYt2Sw5a9jhz4M5VjqAY2S5QS+1uulWsKbG
hLL4EA3HX1+j/DBGpE2OCh7+idPMXag4shoOuB9Ho3zoR7P735F07+pOIIxFUfsTjQsx40zTF6v3
YozKBHlvQxxdSivBmeDcXboJRh2ME2og5maL2SQOqx78wb1nkL/a/KEev8j6fW3/zDVfKn9Eimj4
7p2+gXXVrUHm9peTvMmbCQb1XX6X3JhB+VgewgbAiMUfdiHAPPbOXH19b+5AZdz/hqwt5x7VkQUC
eS+jdPmpRZYNVjda8wDqSSm8R8e1dKyuhzLzrAaXDz4vvmIiCGQoBugnUcJnTr6WWPVUKiNdq/SD
ZuG9o+3Mo3VKxPO1vFVtbLH0v6gEKUQuYavzMaX9V3sLxSLcm9FfJQTK9/R1rd5oT/9tgWwZaJ0h
A6b0MJoeWlAZBdGxd6JD8rR+FVcseG+07W6yDHHhZExS38JYfsgedAygp7cZNFT1YPwqeX+S9J9Z
Y7KtqUqVop3erdFWfwMG4h6gChKUx9/QAeZF0+3Xo3fIJg9p5z5FG+HdWn6nOPQqpNig7vY32HJF
nkL/f2OrgHBFnYewRUEMAOrtivsCORYmpJFjyU7kVcJXm/DbMe/4Qgftnw1NGkx/y2771Lnr6W+Q
c/gixsy9Vz7ZGLPdTebBJklWKFU5rNHXfERQASa7pXiMTsqe0EH3xg1tp/3WOssjik9IMhMX+saQ
VxaNsvGaQEDuUdyGRZHrbK/ANCRNBYE//SXTr7WCoFfn5o/qgdwq7lJASVLIY0D98tPaNxaZnR4x
lWUgHaAW2wScQapbeisKJ6abPHV/iY8lf7MxxmCBXoaS2zDuFFmJulY2oQaRs78pQeFXO/uhPNl+
f/TNe+WhQBUlv59eiK8e57umd0R5NNejNz+BWbNkgihcj0xcYinSCGtw4v6BFIL7mG8ErxINLR8C
JYvzY6P2nW2GFYxU1hgoDcDz2rMyCCIqJ0XVQX5J5990jCIZjOeOvVEhz0eKaip9cYUWNNnN/Zhc
16PUYkxqrT0oG86iZwgvfdxaZe5kTNuBeJJW+SDj5K4hAT0jtHWhNpg0TleT50LHnKmVu83yGrbt
Wxy9jrXlVXgD2qu0b2tkJulVPsWx4Id9Tk5QcgRWBu1FA+MqrPxjV8WpmYJsCJUC+n6n1T9pJ1b1
4GDJzu0w0TdK617NFtXwoi/RjYKuN6Uvylsnuu6AYaMlg/SnLOpvUKc8P6jnRplzowxQcy0XzfDA
ljvUzjwpQLpGWoiR2pKEu1VVZ9GcOW+hOKLAPwKkCUXN93C1Cf0hsqI0qyvdSxY/+tZ8Wfzupn4M
8fx0l1e8foAl7iD3KgpKn70aE+eQLYY2HzJN0DueH53R6Aujq3Pd6zEyt+SJq0KsOYnBXpuDjCpM
AkFaQt8ezNae2WNOkYrOWG+n1J6no8ZURS4t5lK59bD/DU15jfrHZ3tAkcFb0YhjQwMQgdKCFFL3
2i7ZqVO2uKXe39epETuWVc2uOff7ZshelE66CmPzWiv12C2H5Ae6BT9Q0mldYnZvoQJZLLMPr4Yq
Xh1K9Kum4ZFUae4uQ245q5Tjjqr6wCox7UTavHX1KM/dmUxvjSz/0uJ6cmqjPowNOPgdZQEe35i0
eifYXV60oCVDFRgR2lNhXn5gA87VPB0GTyodoPXc7Et6VweNC2z4Q487FVVm6VoPoG8XiPgtPm80
cMUb00xSRvCEN/UCpoGuRZZUycGMZ7eoAvbZfc6tMOGgaPQ+zimYqPOrb5RgSbuhcjGan/uSEOH5
OQzAGJV4xtSzgncCU4OJx3RVCoy9eq190OK3HsBkkkK43BN8Nd7WYYQSQ79461Fa+vMzmBC5oOhL
QHYfDYfO/qYeBnDwRHBoHXuukP3871wTCp3a/Mcks491NJR2RmCyyVU0kL4qbSPyRV62szXBBNEq
zpI5yhSafIAzGkD++WQUICD5m8XVmBzj8B/3kYllE7HmbJKwKPrOgpRkoIOKECAKbwlCp/BI6FkP
tS76erz3AdgfKJUA0MBALZ1/PU0DkkjvYXVNnsMdzbAS18ge1QDkScLhAZ6rmGixYGgUFMOAqZ4b
A12alaKgjXY4Ao48vvWGsD/FuRHObnZ2F5MqhgAsbvbOb74tvyYXNZ3kvbNiAz+kQirySQ+GW/Ha
+CkFUjiqjWh+ohlfbWu0UnMx/mkJACfvq3sRBJJDMUBv9w87zHGTY9NQu3WldrIHbT/uh8A8ktMf
PR1hCbr1kNPQoTfBPvzXNi+0ep4MYLXfcWZBX/sJJqKgmHebCh3xc/Cn1sBmIWN4n8IFz31jjkcy
ajbALPquP+Re+lj4XUd5c3cJsrPkrnhbr2VHfimfhS/yz2f93DQTTooiamTSd4Y3/1hcGA9iDx3a
1+KKBKlve//7JCHEqNE80jHnQBQ0v89XqqWmBhRiTrx1jFzbXPdQA/9pGN0+k0UNpM8H7twUcweE
Q1y3UpsQlFE1zQFn1OtIui+XA9fn58u5DebWXhKl7OooIx4A9Q+6bp4SQh7rYtz/gRkQPeMxCMAF
cOjnu6aAwEiVbOxauSxX02i+NEn8HdiXv/6bGWY1Y40Cb1TBTJPbbtrmQb981aBLdtnKe/WTSezQ
aFNBcf0Ok2MJCA17SNsQIEf6fMdgiYvhPxzkJPWLJTCO/S7fDRAtdsPVIYUjKh5wv9jGOLOVkdWs
qEFbUD63J7dQTxOBqNEoGGkRGWE20tLDDk0CrDAiS6DX7VHRfkwi6QpetN9uIxM0lCpL2wEsD140
Jf5KviTlrdV3KOUrGPT4Lvhmn69KODr6lxiEgvIOyvHnHrgss5Vrpf13hJ+u34feQPwfQ8NQdG45
5R3YAlwanUrMveG+OrcFxhI9NtMIRaX3eSDFoWWtzM1pThVMJ+H8EXdttqxivEOBniHbNKvQmY3j
ZMYhfqdvSW/b2u+d0aeQ4s4KBDv5GWCoUrZ6kLsD5o5eLFPxwAvDGlV50L1YzZx1sZ4gXp2p0iN+
waFfIcczfWkjqNlpImgqp1yICIJpD4AtbDpWzViGyhca4KWlvYMS5if69G998koJ2RNPExwB3lfc
WmPnM00SY54ZzJheA3Ca7nc76jOzK6EAgNHtP6oKni2PMCc7UScVDGW25i33PbRuh13lkoN2PYMM
E0+MgwhvxBnHP7fHHIkGR0KtIthLr5rckQ6Vj8muq2kXP1reajjtr9kHzukktMu51842ljn3IFFa
omQ2NU/aWzvVN8Gq+lACjUtVwFv1qHr1rhcCWmjqyMRsGLWh9YnxNZTrmM2tyFzMmSRhsRjpkn3t
pAUdBNATTOQrC1ohqQ8h8NIRDSSKzDJ7HLdjbi1NiG+a6F5e/KzqvTk+TmrrXj6V3D3FDCJKvOjc
mzJjR5tAUmtrhQ52u6+meW8UQloqToqnmBsLzFeLuq5BZC5p9UR2u5v+cflZudYb7tlfK/qp4CUJ
3eUBd1L4IALs8AtUG9t09ZsCFWhcEjIlKFCBDcN2TMegpTi8UbsKWLzaufkd+UDRepkgnkdkzgmY
ULxSasGZZOKCH0GVCRJGfR6Pda+nXlJKgtSCc++ebTJ1p81CIfCSSgqkcbwU4NtR3yk1aJXRqb/s
LML9pDfzxswg1wPmamDGuM0SFy3k9tDtUO+DcIwOkBc6Ico3kCkLSuW81w9WR1HwGElRkD6fmyUA
wTfV1Ol43k2+cbXuVbSzNF9+EZ06fuzeWGKOQ2yZcbioLaTCUayhysU+uMKSa23XDS4VuCgehRUA
3rWI0hfGi9HWwfqYPYXK7qpXFa5F+gRSKDrPp/OioO4X1Bq4R/2jWitTx918vGTQKl1SUUxA7dCp
y18kFc3wcL1wY4G5Z7tEwZiCDAvrj7/nmYv5XR95CsYv9UONyzb0RfsnWNW772xW1QJTUtsNjnhd
4e5JwU9gxcLiOifjPCt0Mw441W2qLzSOdNHs6NKpNh9ac3XCrHMb7fnyIRMtiHHBqM9ySSP0M2FK
VRsKpxQND/DzIYx5QPvJQNzXGZfrKjMqpwgXi4wpe8xa7apn632Epn0Q4wz5Z2pjjfE7CDhrWj/A
GoWETrOnXdHhtcaz7/XEUUtH3ETkB4yNScYRo840E7WMadwHEvVQBiOwmtOVuBXB4XNBLvRhiaUm
Kqs5qYwZi6OWyjsMA6wxlM5tH1R5Xnyav80rqE0pXqI5DULoN9cvN9YZv7THIk5ssI96qSRfN5IE
lWbjpiXFbpGW+1QeRNPT9O99SoY29hjflOzYnpT+fbX0Li9vQR8ABT/VIy+iEU7uMdiYYtKGKtWk
og1halgSDOm0maMY0iK60LhpFp3dpHy4aA2yGziYcjNluNDoi5wO32KQpHbUYZ+CHPJ5xSBJEQz7
3n6oTIFp/qf7sMxsZaHa0CZrYLmo410cXZfr6lKE2NIpThLWweWgwqFgoH76YY7ZzlVNQCtM87zR
xoDAvj0Y+/AAJr/iFdi16mAf1875DfgA/yt+mKX/v4nOlQJxaijM4c2XOEgXCHRQI18/oBma4lV7
Tx+a5mG6v7xYbga2WSuTgQ3qgskSanQsR7dJfyYzEH9gvoyl2p+MQ9kICS7ox/p8Lj6WyaRfbdIZ
c2/DIq3ia14eZDvyRIdz0bfaowZ3eX3/ElE/zDHx25YjubJkmKNtCh1QojhIUMEHtydoQ6JAFYD6
RPvJBvCizMO+gTlD/aLG+7L8hplVLzLxrp1LXxJ9Pm4Wsfl8TPDuLSOvihLm7DnFzDFUquJvS92K
NlHgmmyhu507OY/B3g+aG+s+PHY786ZBtXRxMmif5P6EIn5qCF5boi/HItz6SdKlRIfR5fjObxOE
mPUfjxlEUNud7cmCL8eBDJ4de7Z6JU+2OS8K7JVX85V9AhOxAwIhV/nyGyJKgljKMjaFch6BhwK2
4gOGMXw0Xa67Z/KGYOPrQb+Lv4aRYwsbnqLIxg64ZHYTp2UPs/mhP2jfVd2hwEhMjI+UMk8N6Kc0
ZVE8FS2WiTG5FBnaQL3HfiT9FaV6ib5aHvDG2f+xdl27kuPI8osEyJtXubLH+34Rps90y4vy7utv
sHp3joqlLfb2XmAeBpjByUqKTCYzIyO2ZAfN1zfZlX8DG7CautHRQ+kk4QYygPOAKguFRrIQWATl
rgC5J2WNU779ei8Aace579eOyNIYc0cFoRgnZQxjWZwk9xhGlmUn6ZWk463m2hsI9MS09Am6Deh+
nXslVj1A7LTIIu4NP3OJUwOvC2zkDa+GtBbKloYYjxTAoGSrQFlFnWvfyqxHUQ+eVTl0pdZ6ApRq
sNNO/+t6uF5dxYVzzNWr1VIwTDKcM1VyU/XDBxB1j9dNrIVMYGEkyGShpQvakvP1q1UyzUWlK+4Y
Tp5iDK5kPnBV2dYylqUR5tYJ81FTAwWKWy2GWxLSQGdHsKvOE+K7PP2jUgPG/0C9iZaxegFdG/RO
arUJLmGkGdN/mZ0/0km5cCPcNJ/RLYp9AAXzKvCr67gwytx0sxB0hlHDaJYIuwy0KGg/bSyQGlz/
XKsV1KVzzBU3hEpGih52QtOpg5sAmhKQMIK8+D3QhnXlCJMjlM7syQC98I7A6nb88pEtT0+J0uvj
ANuNCMX28SMsRM4tR389mw0tvGPLNXklEgASYaFMcmewIrcmsS3V38h4o/UHFTSxarG9vqI8p5hz
PShQ3q4EmFSk27n7yyo4Z3gt3JsylXSFHDvIo5kzXMmTJKKsh3Js1thyoNhkfglAbzHiTrvuycpE
A1pNClD+gPhq6BUzZznToNdiAFyD57K5if6WQUuaIsGzMLVJ3ovpjqYntFWogv1RsqWdcf9HO2Tx
C5iDno7ZbEUgdEP+/E5qyVYNnkjTal6ydJI5aKpgtLpJD5rWoBiQoK37WsQopiQ4EvFPS8c9o2l+
GWhO8Qe93rP1Zc5eL1XQd41h2jA3UgC6KuEjLd+uf8TV7fi1gixlSBHpMjFrDSHfwoyoMdlxzmOF
XK1xLJaQRXqhlRbUE/1Kxlx7kR45jWjcA3jrDknkhRA3GEXdIZ2JYBLvrru3GiYX7jGnzYQkVAG9
BcUthhYCD3Wn+eBRjw5mZPLaB6umwApCPxmELVgtI2NSu0TJZMWttaNUJq6oDk4kipxDx7PCbMfY
CuNkKmCladpmX6YqJguGUNjo6tBurq/d6tZYOMRsvznIzTmbFaxdW9lWEe3bhpuc0nTpIgDj2kS3
2jQhocVEq7ZDW7ePcVMbsfEegpsCTVGvUbJ3oR0kL5bLTaxJKKiM5iEJux9Gl/Iq9rxfQFdh8e5v
qjpTmh5etnHoxEPpKNVH0QiOGut2XH2rIU0tImcwLPDTN8rP60u8fr0u/Kefe2G9jguSqD2OX7Ib
sr35EEHSaA9wnTuWezqZInmWuCMxbT15103T0Hix8l+5nskE7x4zRdDEQq5Xi5HTKrmdGTHEJkag
fD41gNuvW1vdtgtrTKCOwOYJ3QdYU/PGLrpoD+IZV5Q5d9/6m2NhhjkdAP2OitrBTHua8Im9MgYv
F1V4REFVd4Tn616tnpCFOeaEgA58yntwQLiKEL/LinQDKZeck6JwVo6dcA0iZa7CCTaqCGPopl4d
+6lwMZfN2Yrrt/mXMxZzEMRBaJCY4MHRv7exDcyP8mnZshdDo1nHc9FUnOivFvXaT0xLoNaYbRJi
JzyBu9Wyw/LZwxwIaEfV+pQCUU6/oOqkHnnJwV9Qe7RgBJJBXgaxhnSiKkT/POiYc5DHcWeSGOtL
O3YRcLOyrR2pHhAqcCAlMjBEeGjuxDcgnv4klOugz8ecFFX4YDbrkKhkBMMZSnFmuTfq0CvCCpiS
p+t79D+s6JcZZpNOSddCLw4rSgvH/a4Az2uMoSgVJTj9AOg1B1Syvl//MccWq8wgx5hFA3MNxeuD
48U6RlyfeEZoUF+EzaiIgE5T6C7xZxD16o50CHba7eCLvuLIdvKQbQgngtFluoyXJ8ovDQAktidp
EFGJ5QRQklhT3gJVaOw+yG90IThYUEuygwLkL+N0EyTax/UPuB5kvgwz369I+9kIJ6QwKDU+1YL1
V5XyJhvWl/MfE2xnUpPUIVUj+Fan1SbV72uNeMbccCIZxxGWdEHVK8zg4Lnl9pr8Q5ogvyvMvDrQ
ao0NRHuUmY1+ptMNsdgZlZVnat9gtSj5pOEPN3BDa22opDszaMHH0RZ7nzfms7p+wNwYdJZcxLvr
fDvOvVhECa2bGPGxKG7K6lNtOAWu9attYYPJZFvBmps0xpZXNYw3ziHYr2VtBxYlDzMUkwNanQk4
ivZeb+d0NwaT8D6EFhYhyyPOd1yPKIufopy7W6ZaWSkK3NWewttgn+4DV951vvg+I08ZtrrHOQCr
y0txqHRwHdcoY0+cQfYSDkBT1eU822SIbtKePBRKZbgChC3toCQfZRik9jTot51FdrPWPhjGjMRV
u21T46Pp5OcKj2IbZUIPNe2D1OiYEzJUGyM1fpQoppuU4yeAeQSo1vpj1lJItkztbVd0d9lovsaj
mbhRW0FuY0h/JkYEft0K2sP1y2Tmt5Mx32eE/rJMshVBB6gtVBN7zs3abaOS+D1RAT/Bk4P3JVar
kYuVYe5sQS0EgkIQqmmBhfnF9Fjk2i026H1Pom8ZxLxHApGOooOOW8azTVf9IiBiywOMCVYB/NHz
XQBF6242CqSug6O8Y61dgivldQRTuuKML/Fd+p2zDVbsWRi+Am8tOHIwwnBuL2miqreiRHMJYKAK
NE3jisNvurbPlhaYSEt6kwSZFGtuYqY7WZ7dfnjRBs49sppwLKywQlGQVYxkuYUVmnCkoT1sqm/S
wfzABQ1otepXAPXL34WBm+rQTIb9YEvDTJQS4wCSNkakuZYyg6Ovf5UD0c5QQrLR3OVJM3DW0mTC
VdlkejQk+FrBzXgk++iubm/RS8KDptxUb8kPMOlbz7z232qxZukiEykqLSUmqekX3GX37RNlgmig
xjw9/0bDmO63a8vJnL1KL5Mu1mCLzvAEPyUQq2TOjexVG8Mrf5avwV12W/0t2iAA310/CbwPSdd+
ccdFlTwmhQLLJPsRJwOYg0JvDh/KkLdV1444tPp0IG9EMFKxfTKQgQtGT1LNlR+an9m9Ct/oPGnX
OdVOobgv97pjq7f30iCzpmUZ5NJcYddkxxqQ3Z/lLvfAOedUn8p013uUv5Znc3WjLnxkFtPKAzys
GvgYjW+EPMagHFZH3mngLSTzyFC01hhaC19MxSW9oXpCkRs7BXYJKqR/prxDw/LXl2OCM7gq26kZ
sZAUylr8PT4lroCjMDspBq5v+NwaK2QI5waZ6BzO7ZCOHQyamIzdzD65jW/B+CRukEnihNAZRS22
6Uxp5aYC6GAeRJ/q//CAtKtnY+E4E8PlgO5lZCgQb82/x6l2wKQk4M/WTjST9+u7lbNzWEBVGSdh
LxgwpYv93iynbZ5pz3WrbK6bWY0zGkgRceeBLI29L5Q60EvZEoB7BmTQDisoZ8rpgFMIjIhS5A7K
A343lP89tQQ+6MIsc1soWtll4oTbQiUJ+lq3RvrUq5wLlx7nixC6sMFcEnENmVMrhWtxNESeFJfd
jhBD5SygvLondA0taIw+UmrJ83ipVnqGrC7AlLo7eQVK3T9pvS1Az73yOg9Mkw4G6jDeVL5q04zs
BQy2eCwAwhUmNoqPfzL6jO4xXgoQiwRaH5pR5z/IrNWkhTQ7EFVDc0+y5LaYWj+cU79PM867YWWT
wpR6UunD5Azbo2l7NSMG6MxcKEMcKlVxeqHfF3grXN+kK1+SMv1TaD7mOyX21V+aUSa3taK6cnVQ
0puu4YJg6F5g9sqZBWbN0rYIuhLEYEgoguqV4gl0t3Hl9h3FKDf0eUOXK3vmzByzNacEatyQQQWg
QB7+BvPvxihMr1PE11IPOKfgNFB54RoG4YHro5TmInPrAfYf5gOGrBAnISkrbjVf24F2bTcfcuxE
KvEXbvqfFcTH33+HFmwNKy+LC/vMFSikohEHjUnta5+GH+8TyWnNBwomj7biQe3uAycVuPnof7Br
wjaGyKCZynzSWq2BowfEHXZP4F5HSCDQQgtTCXi7ik2LIiOv6Lb2jobBL6PMh5WtXshGS6MAOKTf
B8lO3N4Wn6odZKwSm8cEQO/Zy0/7ZY1JSGvSVHgowVqnPgmz8b3u8u+Knv41KfFPc/j7+iFcK+Ge
+cZspDbA3EZEFzTbWe+WCTJEPxEcAJxcIbRrT/QlSHx7FdiJ+3AfDZ5o2jGYM7hz9Gt5+NkPYXZU
UaRa1kG2DSgZbGZsY1qEl/0EwE1uYWT1pC4+KBPdSzWZRzTUIUF2F2z6Z0N0Fcuf33Q8p3RflxwQ
ypPOlmIn5dZ9uH4yaVYeWXOhjic/oct8YrI3IcJWO+KWNxOxVnU5W1MmwxL0URe0DrZqd3SFGFqr
gtf56TONfwISY15Ri3tSmFQqboCBambsXfDROqBteaJj5/kOBOibYsM7KDz32DQniIhIGhPWKHVZ
eU+B8MkrrSXUUDXpDjx7K1p+uIO/tg07r13lFbrBAZbTvIkfp8buINFBR/TKrTB6VeZLPxVHBDda
dpJUicGGFNrCvfF8/cjyFpl9JwdpWZoVuDWxyJrf3qFOaY+OskfctQuHV5vnWmPCkdoYUkoQdE8M
1MbbrxHh4E736SLzdO3W8q6zJWbCkRiCglQrscT0EYLhDbD2EKfflv4AakaZOMGu9ga38MIPeq0p
Oyt97QmojiGnhv9PwzjTHZeeYuUldvabmMhUG1E+YwaNzjCpP+lzZD5R3MiY7SA4RrznCHdbM9HJ
SAfk5nSbgdDV6wObKsmW3vxzAuhSfYu59I30UF65cFihvREV1CGqT/79mzmMUnLzggPPDBOMqlKy
xjzARqJQVqRimHKTvN8IeqtZ3+KUMjFIyHtpDJFC47Ye3fhAAZeCoz9ZaAZiHvqDcxjphrxYPA3j
s+BnptPfzPEwgihI60hETMjyb1kZfW8z2bMSCzdKdtMQ8Smsxn0aJI+RWD1CUv5O6a3HLB2elEh3
Ob9l1XONsmoZEoSmL2ovfUYy/CeMBqDBVUB/rLJp7WXyFY8I2Km8gLgeGxYGmdPa1OqAyioMUr3B
7rb5Rqtn9LOOKQ4HL79eQz7I4sIccxDLcBS1xIK59tTohZjcaMfpbao8qbt0R8ctFM3J58e4PfA2
7+pn1lEfwZsazCqnlVjUz1Stneo4mrB5R/INzd/cJjVvco3+/IuttLDBbKW0ydLSAvu0S/QycHW5
6NwyEJDJkyL3OFtlpQsAxckvf5gvp2tZNRrCiEMStttMjfahoB/lug6dSmj91oxR/zfDNxXSN3bU
Zd+um199vqDWpEEUDNNJoJ/AUiyWU7O0opYmkXJBgBjqfSQ2Nqwff0tPpTtlgyQlAgKDMhg036P0
D1QXQUNBdbwUvD4vmXmUFJ3ZMJEBUvABq99SslrVT/a8XbNWnDyzwyxzpGjDGHawQ6+z7O/yKfJB
uukYeCRlXv70G4IRa5fV0jPmjEhSqBQVUFPu+D66MuYUUMNTMPVxSopewCLI6d2vIfXOXGRuq06J
B2S0MFgcQyhUtNvP2Wlv+dfHWs6+dIzJm1PTyqNWkXRXU0ArqnR2m5R2J+IhH2e807F2Epe2mKsq
NBVI3Zbwib4yZd1OwhcRhCwAqdLgFrdOGr50f/MfQSt2UWsC/62CsVVLZfGAbdqEtarEgM9JxWB3
jbwB1eY9oizv1lrZJTqOn0JLSWD3Z5/R0jCK0PfOaSNu8GaXvmipSouITlLs67w5HZ415v2M+prS
jz0BvhhKg9QatIMoi7KBMXdolvFLy2vn7sw/JpSOJK2UwoR/EXgt0gMasW7nQxf5BPUoneawvR7Q
1nI2kKSh/ImvBupiViCQNEozmyoMtpRFs3a6TXswwKxHmRAjAOA9bla6ch4gBUGLZ5Th5sKiWbRz
piQ6uEj2wUPrk8PglDvV69/KQ/Muf1a73yJQW0kxwFRggW0XpS7por0TZhr006tOds3JhH5AMeSv
UlSod0ZUoWIfJf2xnHrTj1oxPjbQWbeJUMoOCcX0ta4m8eH6sq+USs5+DRNeSWKOat8Pshsnow3V
rV1o7Ert2Woxv1tWznVjqwu+cJ2JrDWSOwh79rIbRaVT67Ft5uTQjrUjq4RjajUOgAEWcl4giUYJ
+vx6jMxArQUQ37hNBEzGKB+rqXnOupJHabDqEhQp8ClR5cZL+dxOHqWaJjSqjDBQH+dPBU26Wyrr
bdyGO0jDt+D+tuUjf0pjrQiCCPdlmFlLM4CgnpTAcLKbXnMv34RHbS/b8uE3CIRWt6wBsBwOJoi1
ZCaYJ0qUjGokUSfpPGnmmphIEbwaxSXU7/DvvOHutbQY3n1ZZF8git60UgyLdGBWd5ob+gLp99am
8Iob7gN9JZWDNUM6cfgoGvt8q0oLA6zUv96nBSVzp2ysTejIW67a1qolU0XtVQTPH8SPz7fLbI6B
AdJlGQ/T3h1BjpJuyBGMkAfuCq7eGAtLdOMu8sPIaKF5FcASgtpx8iKHAoYoaSIepg/8hwz9IEzm
DXFOA49GZISmwVbTkSdGZVCaMl744ZbW5BQoJfD12CS61Vg7gK2DrEtDywM09+du6YbYGWbf/MIa
q681uBvGrWp3btXbdL6yuM082pfIduTtevCif/maZebTKUMV1njCAHbco2oDqvKu2f1vFphPNg95
naYNfEtqa6+ZzRbw95/XTaxV/0Enr4C+E9MS8oU6EHD3fZXm8AKqTyc1+BAyKPTNCXYeh7YAkj3v
eK0VyJc2WTB1PcyqPBawqW5EEEIoYKhWdEcvoONTNs8aWh8WuuSZceim+vuQvuiG4AT1g9Q91lAl
jbldprW7ATosGNcEYhEThMw6m1C66dE6l10rah41rbwt09EzK5lzta4GsaUdJt9uBiEnod7gsD9R
ab0Mw9ziTriZvQTEztxshj742P1p6JDOFClNtqQyQVqtiT4nRk1PoLlvHv49yl3dZ3tuVXztLCxt
MeG5I/UY1AlsTXtzA+J+CHFbKJNQaVWETeRqPFX6tfCyMMh2/SW9GgJSVBB22AX7eF9vtZO0Ho/w
e/2TfS2ixryqjU7oLbGEYzSrh7Qkqv0q2Byno7rli+isxbKlU0yOksdtHHU5jNVT4UWmepvE6a7P
pE0cjK40atuwxyONEwDW7nIDUZpW2xQqRXceQK1EC9J5xkpqd3iYefM2exOfRofKY0/bnkdFsfbd
0J4GeBCDRqrKhutBrrWgGWLZbcV83ICcj9h5LCWbqWi2Rad3PmgjcteEms8kTjxfV845yCt1HdTS
4Oe8pMu0yt4KSoG4kvZK+o9BPYrgTeWs58o9C+EvAH0hGIFqDEt0LlZZ1oSaRU71CarWmUmPkW+g
gaw5ceDLgcs9fTyTzB0YqEbZQrOBIF0BsuIDfI4v2mPlYrTHlVQ7+8Erp698xDMXmZtPnCaURCFx
gy55qtiyYByJZP0VzBKAruUHMZVDmBpeFuQzb3FX4gws432GNzbG/tkil1oa5hxP8JTiykVv+mah
zAV26+Y9sIV9YEIxlFdwWmtRndmkB2iROEHvpBZ1ABqRWLc7EO4UT+3bhM4I3qFb65ZmbOlDumnc
agedByRS43MFHC4XUsVznW6Cxc+YlC5Qxs4grqW3diERe5wn7/reXXn7WSgt48ktQd5TY3UkjMpQ
QPKrEVfuTDftPvvI18rQVnWAG6PtdVtrZxG01lBfBImdZCnMXZiDDWa0ChyTqHlWs9zW2kfDLJzr
RtbK2/DoywpzB85pp0ZaB4+6fX47zLZ0sBxhtPs3wxv31VF0c3fadqJNSs5Srl0cZ5aZsNrVcxKM
ISxDEHGbemFqG4CkOsEdZfjpAnfiHUrOgrLYn0qOIx0iyASzfT964VlWGzuWHq+v56oNGTARRTRB
gcuSiVjxHA/mjI8mlXdF+KH3m4I3VERzLSZrwbT2lwnmtGF+oA/KCW6UvfJD1AvIwqvWtm+NbTuI
jfvf+gO2CAW0dlQkD6V75kyNxMhCIw5L19Ieu2HbxS/h+HrdxEqyS20AUoSThdEFVoKLKE0TiwVs
4Oo2N7T/mh7q+wzVuuGjTZzhfnSaI+T/UuRJtROARTJLOG6eXpHni0oLS8Bj6mj2QAiMyWJEFe91
IUXAVjf5bbhFhVfAvetlT9Zj41fo/0647Rt3AjqVZjemnXkqSE+hv+tqnN8iXQaZ89/CfOBGSjsh
opeVuO93+j6enO6lRQ34EIBREEXM+/ZBMj0RSlNv3Gzu8qI0wZsJVn0UhKniJBN0Qj2NZS2GuAnt
dpFH/XW4EW5Th76BhfE3lCxWosC5QSb+lCBRa8C0AnOoJJp7vIMP0obey/qB/+ReKdGeW2NiThZX
odpmsNZ49S4QTOiuZjbVkurB7Bwndm+MoJ+8/yOQigmibLy/QceD+qnOLCzGN4c+lTLq50m/3skE
Wp+BluZpJ/FaxJeJMsyh0q5QFlTlQkcK3JpTI+oDCsNBqT408iB60L8E/1ZhoJcwD+Zzl0JEOAtj
hXNtXd7CsAyOmZNo6aVeKRlKKc8jCKFEUqn72pyndtAQ3b4eNC6DIKxoioJmHjTWwNBzftdHdUuI
AnSxq6voMptgewWpZ3sM6+A5lZuBdyQvX4owZ4IZDWorVCWQMTeQToqMOkFDDTgx+SWhbzdQcIXv
v4HEoH/rPBSd2WKZLtSwGIUqiNtTwSvL/bQ7QoxrmJ1oUx9lTx6dcE/FbHT1VUxfIPPGb3utnsqF
v2yrhurO1EILf2n5cg7s6eYXwejoJSKKfLwMcqU0e+4zE/Kwheu6Iim2K2phyTvYrIGKi7YDmpW8
LODE/nu5vqCnpL0uqPjRDbxIEyUSBEWDuVh8S/E133YvqmAPA5B/nQtVL/KB8W2v8nI3djNHAdwq
faSyRcYHEjHvNyrFaxEXotMGsFMop16oM/YdtKfnOaRLDXBp5VCsTwDGM+LOr6A5/RO4HF3rL4NM
LUcWUrVSLBhUnsyH8KBAEEHa6J90wIPPG7vyNji3xsS91pQqjIxjN4++5LdPlIsMBH2OFdr6fWtn
9gg402QP34EmhnkBIjHcxx/dPJcf/Mth5oqpcmsYDSvCCqP0An4CsNuXXo63SA3pAN72ujy92FZQ
3sGsPLr9eOWd7y5TI8iZYpXu5P7YAEQV74RNxm/yX26bczvMiek7PZHNGXYGx8SZ0baU/4C2+SWn
u/+NiMCzR//74tTUljoo7YwuuLjHBBne7Hc9ts2MXo16rIGz/LN1xNsHqhaoRrABXgvkpMHMCgiO
fXOv4QGrbMpbefvf05NhGYH8wMCKtJLfClUbGk0zt26pFjtRCl4is9lrXfNy/bq6vI4tTaIqJMC/
oI/JDuUnEyj7J7NH8gbK8s1YN5hFjeQMiewYemNfCKldCaZ4A4YjIv3XVyXco7KOqoT8HbM5518O
s39tqpsQC8stQXCmrG5sBYD2m7kWQlcLgvntuq+XTyC8flBUBSIMKpZw+dxenInzoIZS55rxJOd2
ngvEn0mTAvUDTSDnurGV9ytuY1mC3NUJC8cW50C8puV1MgJr7HevtJgUegbYN7zZIc+hk+0LDHZl
N1wQ2soxX5pl35LRHNRmFMHsv9M55SQdvAmgeiV4ysbM0PWneOf8ENzyrPOMMzFGV61isJShds2y
8PP5fc7FwNZnLy3vhrmFko462GGZcZKgFfzU2VKzDWJBQC0wpEtNMY64EzeSBS14b/JRJPB14oZ/
57gi9QRQZJTZMpuI33mer7yNzn8DE4ZEJVNBvYLfkOx0E7AOZWvexyBBAXpLtilHqQyIcOxWIDbk
7bSVM3z2yZm8IZ/yDNWlvnbBujy6kZNQGXAnAjsErKud40xu7Uy2A/463uznCif6udv0zC2ir5Rb
FYQ1YXtwrLsZxosd9b3/Tp+jxqYFFtu0xWO7GUS+8csO7LlxJoBMfdzn44Ttdtrrx3RfHygiKb/r
OE+HlVbbuSUmWeisxpjL/HSYs2cVWP7TYQ43Ywahn8SOHnQveeF+WLpnzvMDahVvXhkRGnGEHrfF
4gawKjYRFnfCWFOUHUs/uxMcqtA3ibeYenXz75ygxbHIpvhCXqXIHrr6lOIL6bHBRhrfaAXcim5C
5EE5JyavQIXOfGTTkljIgyRqYJFmmScfqxs0t//t4/+DReYa6LIg6KoIFmugEBP1GDkQoP3RI8su
qlswmPnWM2dV6V+88h1ZVHQU62Mg1C31EYMnKb4jDmfl9l5WQZYmdo2//0eDTESoKyrSg3FCFEug
iTAdSr//jnlXV61vaEeP8LYN/XsXDoLojtLRnvDW5xu1L9oJFEnNLweLEPbyDTihsVVFX5NuaP4e
/682mc+YZDkxhPpk81+HA61v79fW6cU76uf8wVnXtQwCoOd//GSCfKRO41BEp3U9bZ1hEz5QL3sP
FukYeubgAuDF99Xto6MWjhbfCQR1vroGBgXiLjqFuQEUV4dh079RHLsR3dB7TX7keLkaBBb2mGdJ
lvbgZWhOMf20XekBSV+ol6l6pN+Sd0BWt8/CIBPndClpK8z3I87l27QjswN6RoO3ihyvWFHOvk+n
SpFPXonOZByoV+NbjGP/rx36v64j2/FS1KjR0wZuUbizaBxUWBQeDUxG4xzS8M2DtawUrBFMvxby
9OZdXBhhlaCQLP/LYqXs8aY8+QjWkATb1NiEGPiFdFr0Um46vGtTfqxbSQGBZANlOSjZKMsX/QyL
n9A0jZFgsJ46HTwUR6t2hSMNe5KbuahnzAeqjxebW2ALCptPRrF2n5zZZ0KfEBt5oyYVvcGyneLP
z1BMcKUHqszSg0WaO4WxkoOc2WMSoK5UgqbLTvYoMEQ61FtUwE5aF5xjeVnqwzyNpICSS0dBFFjl
85WtAqBKM1xdeMC3uxACuuAJFt+jraT92TALrFkWiMYxlW4AUXduzTIg/17ECV1H0Ym3ueJT4WhK
PwONz9+AvKwczzN7TNCZiKBEEsQ+cUeC/0LcqhCqxkCCV2TYp8lv1LdWYjncouA9aB+D6ox5q4Ra
ILXdKFaYKkltTfxE9Q2kYD+vf7SVyGZoBphfJN0wZMi0n69iO4pNGvYBDgG4j1Oxtk2TMzyy5gZ0
2UGYCwQ7RJyZ82bkAyAws1K7RfIidvEnyRU82blq6fRzMzc8ah1fZphjhWqZPpotzJgvw+SQ4lAA
XY1w5ujHOvAwhyD86FxgzvDGtQX/+iLSNP7Ctk65uC1KEMcOtmZloXTNgNBViimwo6n1YebzfTXL
+9iYZOe6sbUYCjwNtJtp20GD3P35JwvJUIcDPpVrQLZqO1EY+ew0Nq0Oxk6EIntpxzuAZXHoqsOE
LjS/NrnSDaKYnq/fwDxs9LIww6ySkKBa2UESXyXt55zcV3Hgjk3spfqNBrnBObnNSpRMkrvZeqos
nUOqsLqxFr+BCQBk6KBdIMw19AVQyQs1f5a2/cDDLawdkKWnzLGvjSKqahmrbSXzN3kSHlSxsa9/
0bU36tlqMulFP3dZm46wcSIoBaWtX+zaAE3UcE8f5lFjB4caoMnRA8QWkoab6/avu6iI9AZZ3IhZ
XuuhWGEhSYzkLZTz2BtIwlOeuP65IPJ5bgWYnrLMCjipm7fCLLhW8EaE3L3uylqlxQCBjqmLpkUr
aUzSbcpCCAAVkqimBuhZLDaq6YjlZJvp7DWvolf41Q2FQaNR/ADJVFpizn0z5LJCrK0pHQXAdwWY
yGQ788MciUIg4g0Xhn6WYSS44bGVngplbNRZmmDOYNSSCDcgcn1RllNvgMr6kYCw71jlQuRTugQn
na3cnZsM+jqyfEyyIrTDoLuP1fEtGGfVaaMuuuuS5t6k/IhyVnSe2rW3fWAqOyGfJq+dKTlOFPY2
5jMSp6rmblspeuCrqGxM9gjOZztq28ZTLOCUp2E8EKFtIL0pYeYLFDL2mPTBbm5RQgXpT/xDCGvd
ayrR+ruTRNccLYEzu3Sx7BoKtUgIoCFtaeAtZDaZkmig+tXK0i2NYdOM98nElcu4eOxQE4pIOxXo
9WOI6HwfW3FcR2Zal8hy9MmmTRHL6T6NzXSkSFuV49BlPxHmMHFlAUkCrJHBknhrEZnbCA1hN2ni
XVkSxW6m9L4jkqfN5W2ajh8l+uGxZnqGVm0Vq52cqis4ofYyaWV+BRNr55lgTLuSS6gdz77mU5I4
a/6l3nSaCRcfr5/jywvmZBAZOnr+KFHr9EMvYhJY/LWi72BQuyt30rFDF9UsjmaEV6XoJp4pefPg
QI/yutmLGMVYZa7WHmJfYt/AKin7n0go7kd12kLpr+fc4WvbFAM8/3jHHF0pC6DXZCilG1WlTdDR
m3hoKp4F9oNVwOsMMSwUampn9VMf1u71teJZYC7GWW9iPcxgQarmnyUBDaMVfl438R82/9c6MRej
VGDIOh5hgzbTISo5YkBeA8mN7HapE/q8QsZptuhaSGVWLbbMMsqsU+WNzlkiqoZ79UPKbcHwA/kp
qSOn67d1H9ma9BLKPh3BpM1XKTmIIL8s500u2qpyVym7EY2x5JYLvL/Yoei8L4M+s+p5Jsq9Ru8V
OtNDmzZ1vamVv6wTwkq2s9E2i12Z8g3TNJ1ZGmjVo9CrWegXWSKzNJXWBU0vIw5ZTxgBx8BksPsc
nfYvGQQqUGDiHJCVRzqucIkm06YIyB5zEGdTKuueTCV6mDUGvmkPswGnEa+HeRnXVAt2NKC1ME2H
MMt4Vety3EzyXKIYQCXwUi/d5zc5OgPWBoA2wNS2nB29toxLg8z3S4a5jMQOBinFj+wAJ+eTG6oC
jllXL0ttXm53eYTgIYakqKYojjwGNs4DaVO32SCrJw9/MbSA0RxgOGvTbsAxwWPBpPcru0uW1pj7
t5ZGGZPf+G6tBTnuwjd3BTh+JpegiMyTt+C6xtzEAwbSYkx+07WkROAYznoz8QQS/cLDfCl3JS8C
HubKQH5A0RCYBrsYwjZkHH+zjvGQbTPBJmGsB6C+n3JM9QB+SfIydEgZjYk9BEP3vQaZ08ME5NoH
WiTiMR3m7KkPxvSvNgx4/PGXDwh6b2HCyMSdooIYnYmTczUW/azh3qLHJUycUnCGG8o/2nrWPv6s
nuYbykZDT6rgc5GPFwtzbp2dlymgyDEbv6K06IAClBLgqDYaXftfRq17Xni4PLcwiX8sScSEL2Sp
6DFbpAdWAf23trAA5Nwn90S+6Z/p89fAt++aB/H5N168F2U0xiJdhIVFcSB1SEZINNFWXo+YZEE8
otvVKFNyQsTFGWIsMbEPeVbTkw6WaExSjvle30Fzzk22xQMP4LP25SBNo6ApArJ38QT4WjoF+KhV
GzAlF5+h9kMZnq/7svr30cihdQpRAxvc+aIVMqlKQddLV5zDndmoD4CM8Iai6Sk/Czl0uVTgQzFe
D/AQWwcUSxMaFJOBTPHXjWgTwCZBY6bsx01+Z/Ly8YsAzphjAjiZwiIoFZjr/Q4pgrEFvO8l8A3c
F7FP7nhf6OK+Z8wxJ7sP9FYhGlYwbInXC6kXG6ltqi/Xv9NFAevcClvAKoNJ12MZToFC0noJCBm2
2tDsgKSW35qmr3jXxIVXCKUYp8WINyiYwE3AHN8giSt9CEq8jl8nR/FzVMAHAmQoBSG0G02wExsT
cJvrTq7VBgBYktCrRpCEHgxzOQVTKcVTW9AK7uzLqLLUZeEU9xE0vNzIVz9Kb8QclVp5RWqnzVtk
3E9bbjn+YrtS1xc/grm00nbMx0E6/YjeJY9AoWx6J91RxkZhx4uTl99VxCAFnqsgRBNB+8Js1iJU
SqEfNQA2UyPb1nkhbZTQDBwrURqot5Ti/fUlvjzvoiQiOcSHRS1UZwezy1oNQ6XWwUI9Dun/sfcd
y7Ej23a/0tEjKULoBySQMIp3X4QSrnwVWfQTRB2ahE14+zca6jvej2mB3bebLFKnbmukgdrwGLIq
C2l2brP2WvZkqHwXW0Vw6Qx+2T6IhdFpB08UrVrz/5/NCkHWvzJSA6WiqxadWvmqMmcoyW5amQwY
rZglTs/6SyLp3z3cx1HPjFnUYGOJBKOqBqS0IL3YNJege5eGmB/8gz1utWRUggFDjASo7HoHRQz2
8xX6ivo6m7uz0JOndcU7A0NQZqQoe0EZ7Bi5BOiYGV+w40AlesnM8TI6F0b+ajk/r9qZrz3j3cZA
xsiaPxBm3mXCqaH7BOVIV6cunKnLBD3f+Amfxzw7AOC3ztVQwoaUFnO4NIHI7v1u8MvltL3M+vxN
2uLzeGfmuk9DtNS3eMYEl1G3LELoqDYMSgFsVk813ehizPr1iKPegPMGorWZZ/pc04vr04iehA5h
eKs8Q/zEtkKK+opeuJSTC0s4z9bZVftprLPtaRSZZTV1XwCPaJgsN7JwK7cFcfQmfI7QNs3qfOru
weBRuj/fO5ce8mzTgmQN7GdKi4G7hpWjukjyh4i+RsqlmOKrZfk8m2d7tEyjThQUT1hUI7owpwVt
9G0/hBfyafPbfJlIil40Bcx/CM3OLgHLzGJeh3geSJR7cN69sRIDmwptGcrjY6jAwPx8Ar/E0xTP
hX4PUCMg1sVvPhuWSNCii0dE7wNo+zO3AxW6ACb4krfylV3sbJwzGymVRtPWLcYRGwUSCNB1Q/2i
XDYXveSvagTvIyHVD/otFP7Oywmkz9OUk6FwgidrT73U49f1bhZlprtug+zETKgNy9LY1TaeWHwd
3I+LS+DCr+Z6ntW/PsPZMg6BkHlkItqNImDIu4cqau2fr9v3jwnZTNXAymkoB39eOBHkYFHM0LGm
p07rzuW+ybHWxRE5w8zNt/pBQJxcSpm5Tlcl6pvo88NcX/Ijvt2vHz7F2cEvjHEyzQLLGoyGfIsW
9HJJszrYFKoW+Fw3zZNakYub6dtTD261uYKCnnf1bFQqxDSFnM6efX6nr4g7cx3N9nSwq9P8qGAQ
v5h5+nZNTUOB9DsA5cjxf57wdBAjKUsMGmFdKa6qcrqwpt9NJpr3oeAMfiPzS9NmEXCjDOMYSyrW
IMh0iuSUaTslg5Zsojk/3z/f2TMYmZmUQJnLxWf3ERpIhKxUOeyZlt1OOgntTgebjNVm6QUL85Us
BwdyluEFdBlbFbnCzxPX1/1kZmKYuQmqjQXaLRu3X7CcdRa4bS4ARFXtmS7nX+pO/CZmRuYDpg25
GTTQ0bOtUqqcjlyX81mLCCPP8uXaO2Htv0ASeWmss8toCltJJBLGUrmjrzI3WEp3BUVhQnErX7no
sH2TePj0aGdXkhzoUyViZSZgyHaFFyyNrYW9X9gXQ9vZXJ3fSnMHr/UeK6B2+XkFkxFqHePcyVu7
/Lr3h4W8n7tU5rH6iyblG1cJm0QzKOrNMzfVO6L5g69rgnCrJRNGCxpiGxvziqCBay4syctp5Eis
y8CBXbrfvzl7IJxFQdaCnDmGP9ukGbJJTdKiPqgbHWtMy6+MmRgIkgRS5odlfilS+WavfBzvPDU2
ZVE1FDrGmwsYGQTpFtG2ck1mgdxw8fdRrgjjFVCm4Y6fqdPOheErIN2TOsBoQMGgGzxxoQlQAMQG
OmpwDnmlYC3cp8XPTcx3C4lSu2ZAjd4AR+35QloEkL9ITuCcud0mXg4OkBjIjmlH60qH0Bn3Ll0M
3xg1C2xcBowaSMAAQP+8TwGYsmjToss7mtId3KtdJYVbMMvfXniwb84D8MIAumhIK2FGz84DHbsS
eSUCSao7bWXgoSQbibgcgPq5UeJiZmC+WT4fP0TpKvjM0ARk6V/2ZjMSZep1kHD83iQSoci5Rukp
BVfWzOsw8NXFaPDrTH4a8nx7tiSXCRpi0ICiDaULM6T3LNCTcZWWaIe5cEN8vc4x2MwENt8PCi6k
z8tW6LQyJRlcJ+F4DMGN07XGIid3SWVc/+2Fw0iwZMgLomAFVqzPIzWC66jkYYMgAw8aejdazZhO
hLYBm4F6l3QSv30wUCMDVIrbHPmlz8MNgAchCJuHizU70ypvNC3WVubCUv5+gmB+sr+GOtuScZ9k
QxfDaGYKB24+uCppdCGH8815xhhoP1NBnDL7fGceUDgOqhgVXDizzYL25xqtOo5+A/ZXsEhIy/x4
KTH3jsr4svM/jHjm5LatlfGiwUGbnmW0rqD389Wy80246F4v2Y5vIpTPT3e2N2olkEtrwFiI70A3
L7xmIW3bpbz4v7hOP490ti2MOGo7MGfO5mP2SWq7fJ2JqxVXfb3Mz/DVbcVgBkCccJVn5+vsscoO
l1imgdqEFC/cgJA35CwunKqv0T+GMBVQXKCWCOjC2fnl3FSmvADrzAC6eop0Dbws0EAM703B4J3Y
dNuBoyov3UQhA9/epaX71lh9GP/M7BcSuKuh4odHrDdR+lxA30s8/PwZvwIA5jqFMlO5yuByBfvD
56Os93UFIQAOAIirb8Wm2cA1WZRXE+5Qfa9u1V102zSMY3u2TsAaO0MaxOuX8jre5ovo7RIXxXeP
/PHjnD1yHFUFKSUc9zG5H5rUa6ALHFP10sp+9Yrw1OAuQ8SDVLFmnm0ekC93HZmfunYDfzimXhgC
aBHBcw82vTd7gPGTcRDbi91c31nOjwOfHZFxqIwhmgeee6uIqyxmGixlYV0ntvUUHXDR+gKVxOXP
V/m7jYyksTkTDRHwaZ8ZuAkawvP+BtNQJJeguwILVdowS16RRGYtQRHeoOGFy+8rTc68s6wZzYCB
zS/INCltQQ6j4fYD39VNth6Rep3bLaKEqREbJXe6mYOWjtFt44rhVtmiYG6X3r8CrvjWwutABWpE
RVGOnu9yyWzLYazmbVUxspJdIGtg4sEI3bjJYfBzHN/tRffmu738cdCzvVzWjSVPAXyNeZPJ1lyj
jrZQyGSKDZMCMATohAHbry5s7q9waUw8gOHQ/ABvBeQyzzZ3F+lj1bbYY40jnjtnjg+XyBgdyjVl
um94qsxAtxb5fFibhI0svIwcmB/t/H77+BHOtjnoVTqd1vgIM+d+gfZ/1d9NrrYGicIlGsLvThSo
AYEEgIoyksJnBiwUkZqbE4bi8qNSX4WhxQjfqeJCBe+7IzTLURD8o6OQdzYMpCwrDPQevIFrdAhi
UPyry0AenkUF6TOSnqyh5e7Pz+03MId5Kf8a9WwLjVoWFuNM72TJme4EoX5Xi5zbgAKDIDc1d50e
7yhtX0qeUWZliQ5B77pnnVQ9jhpB6BMZoIFSIRfKjQa02UqfOX0sKXYxDZfi9u8X4q/PemZkklSX
ezPCDMmqcHg4sjFBxBmhOiUtfj4t3+QIMS0gykZKSZ6xWWeLkWiJmRUl1rx2i6VFmMIAwfelW7CO
BU7hRgexblwISqy6+StClwDxdkwv+Y3f7XI8r4Z2HLghsnwWWwMSHLcJN0andCdvBs9xl2+71VzR
vYyL/e7K+jDYu5v3IXsw4CY0plIHwAR64W9NGcobM64hVWRSWBfSZH7ZqGjg+vlUf7OoYNWYmclB
5Iu5no/Fh1H7vh5Iq9elk9Jhq8qDM+nDdS0kD2yDv19S//Y8/Hf+mh9+Nw/1f/w7/vycF1Cj4diL
n//4H/viFYSP1etrsz0V/z6/9M8fPfvJbfQMocH8rTn/qU8vwvv/Mb5zak6f/uCKJmrGq/a1Gq9f
0Q/WvA+ATzr/5L/6zV9e39/lZixe//Hrc94CfI5341Eufv3jW8uXf/wKU/xh1uf3/+Obu1OG19lR
HefVy0lEpy+vej3VzT9+VelvyPIhewokPwBZSC//+kv/+v4d7TfcsCiFEROU3TPZ5K+/iLxqQryI
/EYhWwrlJ6KDJE6d85N13r5/S/lNxc+CnArVBHRD4T7859N/Wqe/1u0X0WYHdEM09T9+BXjws7kn
FGqsSCQhXw+GcPgZZzeOnnRqEUZmZzd5IP3Iha4+yEMIvss8ndZTGwY5dNDU6SDLnVjJ1RDdkz4z
9uMQg05VMolvWHUQA1E2qOhTaLMV5CrEuCGF0UIYtddvgjFX9qRRxH1ai8QCPQm6qRntmgQ6R2Ls
VNvqqvC+I6WxrhCNM1XkPbOm/liq+JGwNa41QDtALi61dqRWD3rWZUwAO47imvGoh8YGN9ayL3s/
7pqVHFtXQx/t2lZ50nr6qtH4VFVilRNI66bmOhzjLW+AkM3baxqkV1PR31Q9fwP0gMUT9cs2ZnIR
bVpCFqkC5YIuvTWIuMllVHy7YE+EgRRO4taFynQRuVNibfVceRA0WnWWuk1Cc4c2wJ7pufSEYpBg
UTQ+KHS6tcaqYgaNn5qhvKZNdq+b0yZMjPXYBY9JPt33MAloo/OLuF/3UuAhLbGSC+VgBrUfp6PO
BOcGE0IUaJbgN1xqXyF94nMrMViWB7exZrzIlnFAd8WqnDRkEMR4q4zmbdCYHlekNahgIkbgY7BG
TkvHMIQnKYNjkZilTT562lSvSBzaUmj4BY+vWk5dKapfO96fhIFaTl17kujcOEzcYZBWXZFDijm1
U8KdrFbQQ9Wf6pRqLDIlpxulo6l3j6lZL7WiKFkccV/u6wWJiceH8kj7LoVGveRV0uSlQvoRoXcD
aTLpkAbEl7N4aeTFQoT5oSbWIizaKxENa0M0W0gGPgRR+lTTdknyfDt20yoYm0eIpa9rGnmTFh5r
ApYvWSQnqVVOYKbaiKx+iFJJWXaSRR3VzCJbSSfBzEFZ4T666xRgsQpzQO2bx6dI1h6C2vKB61iY
mXKsRfuiB/TAW2s5CawFEdErz5UrtbdWWjIRlo/aEQyXr02dr4SeYJXFDQg8fYSBe6MqUmZwClpe
fQqZIdWCoY/pjprCq41ik9DiWTUgNyvywieGdizNcDnGVLOtkr80TbiPa3ot6n6p9Y1npQKPmy2r
QTzU8nAFrXPoQpbpraShFSbpT5EZaSzsxAMVyIs35o2ulpbN69SHNs9dUHaQQpfv0S/ynCpjx/pk
SmwjJyf0N+wEImcWCVJ74IAxWVHWfGmFlWbLaQ+JxG58NKJwE/fhRh8L+GuVftvEIAM2YkHt3pLW
ShVctUVesIIH63AyU0bB5c1wvo5BrO6y3FxkSQAJOYBup87LCTDyNF92Mr8r6vwYDYPidsUITuWy
CW/yHlGPlWO39kEV+iTI0DdPrMRVlPa116fllPJNrJsH0QQgDo1DulCGkl61gRUx3I6hb0n8lXdy
+xpk4RVtYsWpdGMBrv/YSzr+OBjFczOWw7pN9XqL3QyaeBJWx1TXJD+STVKz3qqbq4ZI076KwW+k
IJHLrTDzRV+i6aJDBJKmlcWSIptWPJYzlnTipsnqwo/H/DauuZcomT8oZbsOYqv02rbOmVSqbhWS
kCXcgs6x1eqOqdTc14LyUR3Idqrzys6T/CmoSWurfYZkZ6E2rLPGbVUpT5Nu3Fsh3FbRTsERiuyb
YNQQIUWBZputuYzD4Lkeyl1H8pe+656nVr0Jq24t4h7KKzxZmELex6351ivjE7L+wSnPG2H3HbBt
QU2PojJfoPg32cijo9kOl5RbVeC8Gcy0sUeA7gBeQkTS0mMZNKCpyUSwKWuEp5FFrhQ1IW5ZFSXI
yxXDS4jaeGMzoaRA012YRH4Vi0c9pfY4FoHdkUhhGglKlpRmzKiK5Kc+VC0emO9DMmjowDVk2yrC
3VhMd0JNdi1tF51It1zmC1VrXrJAQNOY5rbRo41UBBamjHbyqg9B/hkVfeclUTawsNCzjQQnGlLq
7YKUUbIA6Gy0JSs9qikfGLQswMyQ1rsxhrRQUrePFQiM3T7QEoemQbXoC0wbAKrVBgSO20jtKjcV
urnqTLwQ/dF8U7XRvq6FgWOOljvbqk3xpkm4cUbYN5u29WinfarZcS/3266bHjTwIaMLULNJxwvw
KtXKTgQ02SggqF63HVLpk8RHL1bGkKH0jJB8aks3b7SchSW/LbNEwlqQyOvCyYvSWDgy7ixqSZMj
TdkqK+o7s5jIQg5LwoJJFKzWtDe9m8C0YwbQd1WLjqWwGfY4xW/gL0tYL+Wo+STSVSIC7krUXJEo
hShRGFR2UioQAIjNF5G2NxChRDRu1dEegF3TVuP2VkdX2zoNu6bEwsrGdWHWwzYPp+x1yLvxvqlK
3e7rEogLlEd93sjXVpohnZJO4OorspexFgA7qlaIVnJ99CcTIM9J1bBmIZT1BiYPPWS9pLp7GqpU
OoSlej/oau+mEmzsf8tyZL6lTgUrgmocpa5ZjuDXZ6bUUFCvtUu0GjoJ10BIWIzboUCHfAvnQ8Mu
JJHw313Bv+UV/x993U/+8U995/8HvWKkJ37mFd9Er1V1+uXl9Rdxeolef/kvHK56dfqvH13k97f4
00UGNH7WCYAYASLDGQb4p4tsoSEB2EzkRFDbovjOP11k5TcQBiLDShR0rAKZBL/6LxfZBNBmblkz
kEJB3fbvuMhg5/ziIoOfcO7RRc7RADksnPGPgVTa9a1EaDLYo9Iu42hTVuqOF/mPvCATA72fJ4Lo
EKn6bRuYq0KFqsjUbgv4VBr03NUC+jGy/GgUimED3MdCdXjlk+qNGd9oNoqUk5ObcPYihBPkSQqU
0dainLN2TCEmV4rKm+p6IyiNGTcNCIKVJ6L58E7joxXv68SvkJHU2Ihqu+nquZ2v0GlQ1T4ObWke
9o3e4B7cEtBNhZshRL9DqbmZavfcDRqbKKxvGVQ5x5ix2nDHGOZsKUs4Hi50Z4v2YCVXUetE+XUQ
r6PCK3ObBk4CWDeczhISgrvK8ixtmR7TYwzES7oP+Ft5q8rX5ZbKLIPFk5magD5k2qQAPtF7KXBG
aMc+maNfHCvBQBx8g6yGnNslt+E/hcq1OAIje1Omu1y6I0nDqDkxjmw9k9TcnlhKim0Z+3IFhZXY
rqXBD3hkF5COh5iys0yHTWWVC729yiU/hJBGa6x7haUitRHMMcWv0RRD7AF9YQ/js/QkPY3P8vuv
8vuv89fw1Lz9/jU8kefmjTz/89/uLT5Rn/rac/emPUNsxYK1JHD3x11Xe8HoWX6ZbAiIGzQrYeCJ
ZmqrAt+fFpDw3cW1J/fwmvJH2OLJcLKOkYf0pKl216Ysuemd8HqQl0njhsRnSDYuw8kdkPjhvlWh
V2efZLZCvR7J1xQRxr4CI82011VbJVd4L0Px8RXqalm+N6uFMbMVjgC1ZQRfBPVCyR165xEsch28
L4BcgNBalXg1fk2Ogz1UrLWY9dTZ2p5VLn7OPOWaK0ZmPPlZtYiLZ2LuaQEF3tFVZZ+3cA9sHTWW
1BkPeM4QaWBhzwS/8NyYdjMewh+B7Fn1IYvguq8GshDrQHWKRdjCT6k7pqfXXHrm9T6DRuwybT3u
4+V5eDcM14P6RMXqoMteLD1gq3INQYtm2ApYbUnf2XKMTzjm3gCGSx4iCDIgetotk8SBLEWkrSta
MXU4hO1C7Xx5sk3DKSVX4IFz6hmsKbdDKNsSLjy74D4NtmqwLTYprkRPW4Fm2rx6olPFLMXRQhDy
Vc0qBDdwjkNtj+Smlg5110ITWGINeKrkQwxX+i28iXZbx4Nk88p8A1zSyaVdf9pKDL1G8BEtW2j2
hHs6vCpqB5d+vZPdEPj2ybXUTYWL+Ebad6GLdyQjULFuPboDvMQmWKVkk2RvQXRvhkCTja42UwFp
zWmQArdW0Qcoqz6hBdMkyijJnEIJkUQUdhXJjjFJCytcp+DZV6If3GxBfbGq4k3SbARvWZGAWqhg
EASeP5vVuMVBPnH4cpyROzjS5XVWviWmxvhogx7RNRDuXE862KuKFu0yCJtgYPZEW8W1vBAvUb4G
eAst+1Adi9B91li2gi1lN+bL3uMpPhpWNGbDEjRGKstkWzGekmC0Q+PV6qX7JvZSukiL5aiuM8s1
0oKZ/CZU7lEMwpP6QvYScSfkOzl1i2497swTiUFWC+oJ6GORadWnaxWVEdl0W2AEhNemB3m8iYHZ
AXUbR3+2cd/DHiosv8quLBnVFDZqTHr/jdi323r7/tf4u9+/I8O8agy2apoNWgtN+Pf/aG3Xr/k2
gm5Bv4RhRL7kfkQoxhn4MRhECB0TfMjMPJTajga2Mv7AtlcjRxp+1BD6AGSejil20r0ku1xzohZn
qtTn2ByGzmCp/EMRE1yda6OSbM7hHUlMw6cwxLKOUQOiBgitM5yAVUC8sFhW9BYAr97toVkyGshm
tBGMtY4YEXY1ZHpxjVkVii1abIyeUY65+WGi/wgG3srYZBFEDnnHKvSTgqIF9JcssIqHtNfB5iwQ
LRkFQzexddI38Y+2t8ukRgPKNsx3CGVz3IkIDyyxMJGsNtgUetMOXBaZZtPJHsiDqKCtPWU276Bh
NoCG38TZkXGRkMkdE3JoDBN/Bt9NeaoUyxUrikMbNfcaHdxCs1yrAVuMAYmwPPDSvnjjNLWLGCZW
y1jc5sxqeicht4GS/MBt/hinmsUGSJxocGwjmjhVKx+ypnKDVrdlbWTTdAW8vWPyzuaWyswWjMqa
sqyF7kppsUZK3KGj6agSFCryCjxNbz3fmPV9IvU+SMMSFsmhF1sHSW3REqRoEfiOYCjG6CqiQnMl
03KHaLLsypI0ptTdmlj7bDgqiDKAOkEQq7myKB24HIKRgmes7yZPSvxWGp6o0u2SWNkMNN0b6XCX
pfoLEdqGa/tQIBP5b3+mSz/lBP9MyP6t3O3/g/4neufmlCgeE270H3nfT3nZ/4F8VQ0HNP3Fz9P/
/J+fUrp/vPhP3xNadxAWgN7dXAb9w++kvwGWBnQosE0WcrAf/U71N8gR6HBTAboFg9Ms3PVPv5P8
BlyIAkcWFQ76d3xOcFJ/8TlhzJCFAeYWes1AMnz2OaOilObWWSBMqM4ZEk4EWkQycJTNuM/6Bk0T
7QD7nEI7MJfH/RAVMSIZ49bk+hVR25ZZQftUqZnTaNWLNNXXCUJolgf0R1tlG6vTMmeII4h3l+0N
lSTNV4TSQe6ERMNimipEmnnUPRddV8eMTES5HYTV+pSWYkelnK46kEjdDmEWMDnV27uktjI06KgZ
0Je0lXubV7HKCo32JkN+o/MENcL9VEUAuU81le2s7ItbLU6ra9rNXYJGmDd2rkvyWxO31MtTFQr1
VQnwsQ0kh7VX0uRF7SaTQdajdNsCdwKJ09YhmTZsS2RiHiu5VR41uQcHjKy0q0QN5GOeKKGddgDE
0W6dJvCZR8NtShA/tfqiHJvFqJjbFLQkWZktRG4tjKhVFmnPTcdIAm2nZ6jISZL+2KXxUavKq0iB
f6SR8RDUOnfUgop9pYU6DJFew53qDBDKKAEvnmt1ok5M4b0pWlEvFTRj3RUGkNr1BIe7mtLKG4T8
NKBaeYtev2PNR3nRd5m0obVmK2p7zFW601oVMr2xp0UTHPHoQSJTwhpOjwodA3fC1MMn5vSh19va
aYcB1Kupts8F/G0r6PxarjMPhSYJ3W2DAgm0IvGIHBTrGP2M1wZBAGBFQbhVtVGzkfFEsqesDWY2
fK9NSI0GyIsy0ZTk/wfGqEfN5SLwk//MLB1P4hd2gmhJmmf/+b8+hcPzC383SZJOfoP8KPIl7zR3
mj4XJ3+3S/O30EoOmhkVt/vcB4tyzh8BsWL8ZhkzGJpqaDCBhYI1+8Mw4VsQnkWsjCYBADaBafw7
xml+ow8IAeRbCMW7IeQG7AiIVTrHyx8Ki60xRWHb97MEcbNJTnQf+KD/hA6CcFRkOBmoNma5B+lJ
e0YE4/WL7Digqnqpz+OsdPXH5wD+e8ZMYJLOyfpkrW4jqW2gVgqWD90un4Z1/EMDOYXiyqzQ7UvQ
P/K5aPx1wDPoHyqRJO1DDNh4xVK3kysNxvEQomEBSnjkRqTwjRpXQnc1uZ/g7cRohEb2myU/Pmya
P27sj1U7EPp/twQfHv2saicAqiA0xSeZVaBnYCBfIcO8prtkVZcMGmuymwL6NjntVQyugdwvtzBS
+3cZEDDuuc0iYgiUwNkGZnF3gjpItrW8xKUe6v8uUmTb0Kt+WCfJpj+KJXVmHnJjUW2Gpbo2l9RF
Bm7ZA1Q2vILbCIzomZM4O3C+VTZS27VHV9Uu3/fr3J1OmSO2wTVam8ALeUBktqjXnR+6VGVSwQaw
poJtQ9/lx/6+8K2ltUK85csPKBE9d7fKI2jmQTzkWktQVQgwzktocobRuzSfF6Zzvo0/7Gi5yEaS
qJhO6NJcj9D9TW4bIJmzl39B0QNllG9GUwA5APpg7m8j8+J+GK0PGppKIDrBNrL2BdDvUE5+CCBC
o/lQrTxEYIcYWQ3Pcd8ObpjZ7chAm2jnT1Pri9fUln3T1+9QRxpeBNrGjvVtHtlJZYegUg99za23
xkJfmdvwyXQTpKGxSfBM6P/HkXDmFRxeENsVBVMfBvCeVEtzRBpmWho3auIEoF32+b0MXYN5mZTY
kcKdQsHpQOcl7F6FXd7rP3iMZANkkYzYbdEVP674c/ik/TDBLQA8p+5Y0kJWbMNR96rFyhNabOAa
yJwhM7AK3mjHUDFTHQPMB9ZzhZbelI07cLjlo5OiylSs9HvDxwTpSCmzBKkO4NwGv3Rn3huCI67s
+/QFpHBS7ZqvFaQvvXJVrqLredvzq0TZTojiE+tYZ25BMGq9yt5o5SaKK9BsnaNXyhl0m+q2GTAu
2cZJnEZHoHLj8cReQJJw2s9d9wC96Sw6tkxlqDhSNlgMX63GRglTfTXewKlyV9kpklzYLNwpnupl
hWCa6bWNZH38ZDmyL+3JNgtZ9ZTe1qs8u0K3yLVuMAs366tq2dnRekzAdK2yEcR/pi2tpaXudk59
SlubPqDdimLSAr+9Bo9Lmyz6K4rd0ByUZ/l6BseY28nrdyDmgT2yJ18cy7vOA5mga621t3FEy1lv
E+rJLkhArvXX34k3pd24a0/Qqw+85cSknRSwuQtDxKy5wb6qB1ufoFyyAXAW0qUg0wOPyMhkf5wZ
U1QnPAqvgIkFs5TFOiCFXqQfoLtqjsFdGvoorCK8KpHcgpySsQi5r5A3kTzpgN2Gdp86UbyMege/
0fQCfek+0L9mfijKraWweDNTgcYg/ubCxTahC5HZfXYkvWMtTds6NjlDRgTksgckPzDZN+YI59AG
hc94JR561HIGrxyRJ/ORa7VeLMVTsx8UTAmBUyVO+Wi8VUw89T/oKjvMTBUO2UVolbBrBMDQuFcf
y2ODcJ/DWIXLVrgKYQaK5tAuktwASQ1UDm74QrrvdWQQNyhYB1A8MewCmyvbVZWLVp0Mkwxy02f8
CAqrIeTmOsaBnkzRZk09yZtbJnQ7zWzMVBC441u4Ctx4AyE+oFjl3fAiPZunYlzX6KUYUR9EiIwL
1rhH54+1K3GGi0W3hHm/5yXrXgbJGZDzc4ktAT1no7ivoC2+Aknk4InDk14x7AyXjsBBQwjTrdZT
xJB26gC685UFwLPqDxTdUOjj69Tr7tudcPKtAZLJGkRPE+SPua280qvsppsYisUjWkrAGoTWzRy1
djdQ32LgQU0bICagAKzQziPWYJ6Ws55gmbPmxG00J8Zr8cQfDN0OOatvquvkBj9nFDaYybN2OSDb
Aa2hyZnSqzZxc4TInd/E1xC1bTKAHVzkoEJkF1UQcTKkbmC7zJLRXmcUlev78hUdphZSwa/TfXMP
vAiLd6fhBERDl/lmy4zRRk40v0G9ERBoySG6H2asUpZT78w6SinoNtEtAHILw9H34S6+6w/6DXJl
HRBx8W7Ah8qvkU1C+RU5aujCWTiAKBTnJ2KjzbNd84qBaHXIvOg6sJwWyiAtCzflunQHbwCrJkPi
PeNLJHWICv8d1U1vnlcLOOKc6RbqeCjJXks4aj4eQ7sJQsy8+tZ3TNwlEROm3ZU2gjnwOCg1y7UN
RZRyHYGV/80gS6gMcYmNj4O2T5D9QVBEHe0VF4f21iFFjhNrwUDy0ekyewJhOYrDxEl0BvQdiFth
XXGmULybnNpWULljcuzU4BZvmHYo4T4Y/5u981iOHMvS9Ku0zR5l0GIL5dpJulNvYBRBaK3RNu8+
HyK7qzNY2RnWZrOYxWyiLCuCdDhwce85//mF6XPQvNBYQXvgQWQfECXUH/kl2ZFk5mSuEDjdoXbF
Z8nRaocOaJgcsbPN2NZBMW39aXjHelPuHP2eMYMJEhV6gNiT4ImA4Hz8F7lI4m2oO71gx6Uthp76
Uv4YLyxK0KNDxhlZkKEI4A6aiWw6dRIJKrTdv0WOcqgGMD/2GLQz9cbkDSv81U0qI/459GJncrJz
fEDyTEQXKGThBrvA711jtoeZyYLDZcbUMpxum5XiqwHBL/aKuG5jFn9xFnf0kA06mcgNkcM1i0Pe
Yegoio91d1T7qXFjAUPjtAHONDhN4eWyO1LgMPOgIhK3+bCZOTj4j07cRSb8AacqvSr0eaGI9TOX
c5ZuQd5L+Rgv55CiWtpIlSMxW1JuJvDp6KlKnEXfN7D2aSpvRI6tmk3Xuia345dwlTfFvbDaY0hu
m9rUf3nqzYzyJbtir8vsYKvf51xABmiwaXvHBL6GGuL1t/KHCkJ5t3ppWOspbrPMpEfFEcVzyz2s
7yPTmcqzxGsh23Vlp6I7lI4i/MBBUXtMWludDsroMlMYCsj+7NF03z/Y1QlKzl4qhhtendr5D3O3
nLmLkpNti33xljxqr1LjoBWwx2mvkn6qSnbAj6xSDCdJ/JJz3lrnWbLlhc1jfkBuPNjwUbuP54LC
wbf8gSOAIb+vOvPJCNzh8MHidGiXT/1mIZ7aWbbNfXVDJIiX/yj3TLEpLd61S7BTd7Vlix8Sp8ld
sDWvqewmjyAmSm4rEFDTDfcXaFcuHZk51zzdF6PfEtaXulC+osGBP8H22j0LfnSXnapnYH/jA178
GoGwCr7XV8TNT/Np2Hb7dmPe1Zf+dVmnYE7yUd2aqHCRKLkg0x0rzzrE+0Ti1Ygeq0cr2wTqJQxO
tQI87BTWPeDXBw4VRbceJVW97THIfKn3ADTWWXxTRuIh7eoTzBtgepxs7T0l5zxaYdrEJZMblNJL
9P0Iyr6bd4yBpj3vn9LYWLbEEUSth+DYq156XxzWgl6PoEa72rLhrYz0Z4vf1HYbud6W/W4UD0W5
14qttVySwjHeg2QjoROaqKdQCxWEIzSSA7rJs0eiet+7+nNH9aS40+v0I3aZX4qUmQNIK7NNfygO
deSyueEA3j31nGQWXCAfto+oPmXMFEHQ+ZKY+aZuxEmmHXkgSETnn5uTDk7cOIN6CsJ9AdiFAQ1p
VBSZotdp3hQBZ9mNsa919nrHkuAreDSmU+ZTe27X3YHx3VbbJj6/JXnSYReFbvHFtsw6GELeE4pu
n114Dj0Acjt44u01NHjba1l8xrNkzHzd15tNtumdIHNHA0iJmZ3f4nyAp2XmBLwcnEiSM6UbYx86
EwS4Tf4l3HfjVmCIOrnpc9I4BoxwTOhiT+mPdXiYgMpNB63hcgahDwcPAFs0PMvhQftLvr7QMSUX
zk8NMmeeE5LnxHA7hIOJXT+LfnSQn83RTq6UO7nNuVp9rRV5yPwTSp9joRUqNsk+vOkeV6m0oNjT
jXpHvUgBnrtlZ6dPKbyRwlke4huqYTj/g99+Mc5hoL0wMOhdaR0dbBtGSHgIBhuaAtjqhTducaKy
Sqc4c0rppj1NKEWc4Klw+K2cYFwECRniO45O+qX8Gs7NRuCR8CATO39fbjrDkziqKYsFO7wuFaOE
SwxhDlN8tnwbR007vEeKrG6xah6fGAt3mcN1rcVptolf1IP1srxo+9KP3fppvXjZbTxro3jyod2K
+0C0g3OO51lz0pBXyPSV6jZ3aWhqu9ymuDbQWW70M+844v/Sr17Ns3Edr4SUbwndwhUy2YvvFsKM
U3lY7wyXHu2wUMXPflfgptwehO3cYWmR4ZxDDgoXLbiji+7qZtzGT2tOXOEEa+ALDfUqlaFowvqJ
U0A8aC/qKX1bE7/i8+SucaTzXj4L25SQ0vSr3gputFEoH/E0voUF90pL2OxKqFBEsFmucp9zfF/j
R321LPBAWzHnqj0NUqajY6BFL8bVb0SuheakeKhvK6oS1lS0La+L123mJ4MCwpfxh43dfpsdMTTD
sMLitD53dBOCLSX2fNF24wERWXDOTtqONZJyNSgEcCSP0g2snWhyRsHpE99EancdXWXDXN+FWDss
nkbdvzeww52JL2MJOvJdk52pwINL9kO4jzRaydvYum+hB1n6bX1UvKk6Gjv5buwEJ9+JpK6l16h+
ZG+xK3m/XEAadnAVPAkywexRPER7pdoHd6t6cTmsNqWweSEZGHuRxGCi55fh1qDNzknhKh1LuYlg
S85bfHNUH15RcJ25J7mv7EV3ApDmdhV3wgiQ9CTBw6LK5pmS3FX6eXITjd7aI8ZPIaM0FpylOUL1
AIW/Sw+gJexq7FSOvAca5lkf0zMTVDqH+FZWtrWy5UYtNX0FW9NmvFefJa/aVxSiXc2uzFpD+AsW
7zQEn8w3I89F3vLmbive38avtzWOmfc8SYylhX2zsZBp1U/ws6IfY7nrTTt9lrA3MvYpg0LJgbvN
oXRvbaibKTkRMEV77ZbPMe4XyJCqzT250gRbsDvug4/16xi7liKVzeMhoSDANDtwptvyaXSa47yd
+XbAPUTQKQ8pXFE/Oa2+9P32IFK92qxyshhN1pR5WE2yxA2kjMg8FntqohF2t5PKjghnkoD16UCY
R+GZrVOd1zhwYZ/7FQiHwEEBLKTcCrvwq3mNbwzXBERatxRqVqfYEDhZwOYFWYtp4ZIjM8D4lvu2
t3aQX0q733a+eY52AQRytteO7/gbyOi/QXGILcUaCbMb/RsKOlaC0FcDKI66MZ6He555+FUZXkw0
5Q0CSD/AD6L2BF+zi11+CRdHphPzGNXvMQHaas/lgR8Zn+L3FZ2RPbqzu+WggXDI+BWv5hIWiSDm
iT5tqzvxXsMH6cO8Djvcq7zpEF8Ul7H0migX/0huFGSBHAt0BOVGcKhFNzX/S5wemYl0s88E3Ht0
Wsf2iIOZw0zGEbdsBuEJNu6a1Yb3AZv2c3urL3T2Tnc3YgbmGe7f37SfJjj/pS37A0CVIGah0+au
Wd9NclB7ZVo9iCtsufiDr+9rhia+cAMdf6M70jZfM5ZegSDXep0XGB38JtyVO+hKvrGHRpAclgf2
a23PHvtbz8Wf5g9/d3nfHmkxi1kntLRI1jX7bCnmrAsIxGbVlA4ehilI4KTfCZF+HfT96y35ptLR
1UHVzJZb0rOVFzAi6tfs2pHrpJ0GL3SW03AqNunT3z8Iaf0mf/dNv0GQik5eezTzTUcSWVqv2a3x
HRA2twO6K6wKffwqXF6e32H2P+0F/uWDLUVncoHFFyreX7FPo1VGfRQlGS9c/SE5Ds+jNy9ObPi0
0PUGufIEVfxVfQ7ZZHzjTWaG7yletM3g4LpdSdHzOxHif3NJhsQA2Fw9lL6J36Y6lnsrUGRs9/Jz
5IDQXWQvux24J+TuHeKdftMT1JbtswcKQmoKk/pgNRdYfrMWfg5O/vXm/NeVfJsvBJElpiGiZzd/
JI4dl2B6LRmwJnMtn97Cx8H9ESMt/MLSfXmSNWcQbdONeafHD+0LLOOu3s0f5c70KbtqW/nU9hQm
OxRfbu1H++ghO86O7rW82MURLe9uzT43T/WVd+l3++NfzUpwV/rnXf32oM0lGhMpUtcVFt2jk6Yf
qd6tk8U5l/7elOGvRlJ//rRvAH5edg2aTu5c53LnKKOKCJNNmI9r0gVejRlnxm+/4l8NYdaFjNEZ
IzUcKH5dy6QKhWFS8Opmz+mj8NG89FS4vLIdiCrANqJGMXINhOkRdVymXpXfrBeVEeG/vMV/voBv
64VYmCiIRC5Afl0L2uRFVu3iM4KWRaMHEII4/bnHZy6d7PCuek++osfF0b7MG5EYeGhzD+bHoNv0
H4BaW/qz+iqsLQATK2lXPfxu9/95In5f3n++3G9LAq9CqTLr9XI3gzsCtWyNZ7Gx58fqtnX6h+4m
v8yn9ocF2whICazP8CCS7dfHqct+dbN2zZlop0fzOTnTNqq3zZa96lk/IjtQ7vhKrnZS7sRn1Ve3
tbolhTqmHRVWspNxt3jiffeQlE6o7BgqmID9aLPag3lRD7D6fitulr9JXf/Y2g2U64iA4eVL3+c8
Oo69OSFgVAizA3Q8+ND7ZLBf1N1H/W46ig+AtYCDzS7WbUDOBno++w9IX7Cv87V9HKlVv2BVCX75
Bo4Xn5djdLvWBFD0GHlCw9wpt9kp2sCFqrEDcKSPUrRrT96rp+jUIcunN+SNmDhqzcbW/HgP9RB7
LEQEt7JHmjy1BUnSypHTBwvQDkYyzdY137YOtui7iZRKcLOfunf1npPwGNzEx+i8Rth2e3qrjXYo
H5oDGNlxWbGJ0hkOpJd5azEiujONts6WuRaF86EAjBM8WJs0ZuVDtc1P2rnBDRG8GdiOWuV+PI43
hdNvo3N/tPbUJ3cGtcm62QJ2bpT94IDdoUe37tYGjcwkz3xey00Ij8G2BHXAsITKOPiA2DJtwxNK
iNKZiCsIt+YndJnWtaiqBidZe4cRPYOfX+lr3MzLb42N6iJA2BVvMlzRwi5fwFTJePWZ79z1iZO8
CnQ32+gouj1frPDSK1vssKFs7357TOKs+Rev9s+kO4y/sN78OYP/04ywMWLk17OMMx0jp2pFv9Rz
6zGGCNsVq6dZBen7CsEUKYgnP5fuKS8ZlUzTgRkis5zwPLjZS3QPgOeDkM6P0W23Y4yzFejnrA/K
rwHEiojXTXpoBoY9HmxBpl3VJ7qjiaHjFvDaBYBfAsSdyLdWuHi4Mi8Ae0prezkL54EM8MfxWLGv
dOvx48W7wK3dtXIzQMNG2Jk+USshVACUjC5U5PJYnAkaAfTeapvVQSIFjIVETcEKPMlR73SOskrl
7AYIpPdhRB+TLT+Bh/101LbDofVX3+uOtbSamsy75Lxs2MPCjbAXD6tmXN4C2oBmmtDqgHEg2+CD
RW8EhZyeNt5EF+mNUD+TMjn2VFdlQpF/KG/dHZnmZwZ1wqZjKuii0INMbJcEcalU2eA4qtuWbtP9
piY2/moTN0wTKgVqBgIpv5ViklaG2mis/K67iD7bsuMLFveXEhz6ZF1NWoH8NT3Nj1pDwVEO/vI5
PEME09aZVH6p98z3b5snndbihRlK8q5fdRxETQbrP5IniF2NaEvvFFYgXfMLYrwGzaWtPtXv4ntx
bi6VE1/N9+JRAviNnxv4kvxThmLWXiLmk/kfUMXvYqqV9WD6fhL86Tsr6z350+qui3hpx5rv3LFa
8APVKHLSQ3azRjEo/Ie3bj9roz957ad8i0Dttn+bz5mbPuhX62I8aOEpfAne2cHx5jLiDcjU31fI
6k8HgO/XaMItwZ0CjTQO4b9eY69N6EEKBtcrxUK+dK6+yW5HD7bL3eyNF30jOzcQXo7FkeHzXXdb
3eQ0bMM2vAzsomT8nvK3+JDGe1B5ardqa52lJzgXj/E7U9n7ZEMk1364WZkVxA4epGfDN14SICHF
h9w2fuHA7GjUDa/RQ/CG0Fb6bJ+YSBU369S33Xd+epYfM184Z7t+mx8Ih72RPXDf+ALTa2vuyrPI
SKC18311K5V2BfRfeOEaKqcswNPdodBsobfXEU7hr39qh9XrI9+u6AiBRXfr/dcujWG3zwE9KYaY
V8bPD+sIHiq+Z3kfo189LpsJHgnztwqsDVVXuOeNZ5+FuHqG3brnb5hIAGZrIpYx1VY4W+SeYpf4
yPjnjQGkz+m8kpnZhxWveOQangZ3nUUxvMHHqHiieol/sHuD+cLC7u+iK7SB9KRWdvNkeLpt2sY+
PiV+vBn2uGN9zDfMFSuv3K14hwIVqeGsYgClkPG69sbs8g5VBGf+nZY4dnAcImf5Ml6HhlJN9U3Q
TVu9NokjvMo+8x1X2KX4VLAzQe12B2Dsg36DQ+hEYkjuDwxuIEFyVI7H+igA/oV+8KN5bZkshk7H
N6jvVzvtnGHq43qximfcNWfpVG1C9KRe/qh9CLscnC9/UjOvpuXYNfcZeCKw9lY+NhvTG/crNgiq
9QEPI7fDN6qDnynAzLzemCDrvDKg4R8dkgvD7nww3l1yjO6tI4AS0IjpJDtwF7Q9mx5yOp81b6FZ
LNfwjJTSnt+zV3lxAbk6R3qzKBl0e3xeATDzsDAcghxgZ2+KF76speLzUNvSFwiQn/yIOPGP3LJ3
EBloPyt01m2kuxQCeezGkDwei7eAb/+hHpJ9VYMmllv4F3a0Ny+AUJ8lh7e2EzeFxz09K9fh2QRR
BxD+Xe2p/FXDS9KigSugTLTrz7//046TLpXeDTlvs3wq4YQcpaN6ynYQPgEYB165ZDd7wkHfxFvj
KfHhrzNAC/e6W2wZGt2Fp0mz28xn+bkRqF3tyAdO/zpw8sPf7zs/t/t/2Xag74mISNdc4m9NhRIF
OlYFRGcKV3RddGrQgvaYsxOfNdnGBZb9a3Bfk8K0lCwkzubbiTLPbK5rYHrgiXfhzf8wvPGPQhZF
3T+v6VufoZvx1LYD0/fOhfAB9jxAvd/BPKbak6+MomGORZz06k1xmO7XKZhOGRDct8+0G47+zJzg
Jr7vd2utpoL7h1fxVXv5nbPhX5Hi8NkwuGfs2BI+27/u2EsmWXi+cZlr6PECckPN4ieYMKNsXfcY
YzPuGFUMDwnYV7T/3RqT/6Jm++Xz15b4T2ts6Fsrqlo+X0bKcrsGdAkelGFvOCBrkG9q9p1sP9xF
24QBwQr+/46guAolv5+rv1zBt8WTiJaAAe/PBxXdryQTgcw1Qt5ck/1rvJE8GAOeafz29forPOmX
D/62QoqxydNi/errthTCPML/+lruE1/fKa8j9XK2T58Z5fzuG//Ve/3LB3/rKfMhGBRI4ijKnpuj
4SMmDHEar11ln+IJbO5/EpVED06Jo94qEv35SltaK9Tmi2mnxRlBTcRoBhKQfknbA5XhKbwwymLf
/Plq/3858P8ycJHBpxjXMBxMcaHFzPRPu96/mOb8+8W7epdHz/3f//aEE86Ppvi3K55Cb3/mQ//l
r/ynZONnbCrRLbgGA9jxHv5Bj8Zrh7AzRSdN1xB/ajr+yY5WlH+g+yBdjgQu/H9xqP8nOxqzHUOF
Z79md5KXtio6/lNXcvvHzvyHXOavHXWwmfzlJfzLC//zNtB0vdIQU8zxn0MWbDRtG0p65KWxJt6N
pvJUWbDDLDl/gAV6l6jDI4okOENIjzSVEePq+NX0xSZrtHM/MIiClNlb7Tmt2+zVNCf8EgR4xzne
YrYsh2Apk/4UylgopGWFtXdBKIufxMsX1qgo9+KhuS6tOFD1B4xvpxkjj/wyVgxagYCx6uhmKFRD
qe5SqTlPU3dW9Gw7Z+XjPBbuaFkRx78VIxkbyqa+NHJExvMkwcbo42kzr74UmSFNjlRA25gMrynQ
z+Wm6hOy+5QmUXWrxshLNbOLKTcBlxvcy6ImPtf17EiVvhEjKHOa2DgKpicOP3EuFeO8lPFjZ8V3
eDUcFVE8RbG8abR58XJMGY7agPXeoEE9MZOKM0ZOEIsY1iYIdBLEW9TTSpV/iUESOE0Iu0Kd5GNO
2vC8YIOlqHxyPkBDGEXxRxtlb60pwDc0BYG/E1LHnBrNz/MA/pKhM6iqtN6TjDk8gmBNnjSwu7cp
kuLacuJmvAqV/t7LIXGaXTn9aNr6a+4l22zwSsBKS0LWzKk4zhezMj6wPYV2i5ptDIybIs6++rmB
5xPo27iBoKAXOaYO0hgcQKW3+lL6Iakw0NmSjEIgElH7tWHX7nCLw5tNFyF8xCKk4AZZcDlFyW0/
mQviPYnBtfSu62FwvwQZJEJSx/hcA12xmE0YP7RxyB3s9cCrFIJaELCO421basSjWLm0CaWiPOV4
pppG9tHJIfB8mi9QnYzopamn4qAs47KXVLSIixb5g6bBPU671u+UuzKBGSpnW8sg0ExrLq0Z+oUB
zD+hCBQR1cUwJ3O8MgX4J2JkXfIkPYityWL+EiCqJFjQmU246RaIUbK+S4b2VFmxryvJqYnaQz/B
y4WqNMr1uTLzGwxJNkWfHfSi3qQMPzPoR7OIHrRWNBxF0vnaG3ANMxlCByQ9tQz/KNn+7+zr/w+K
5yga/k449/7dzIx//8fGK0v/wEWOcZRGafpT5fafG69k/QOjMszTyb+gcFWpO/5DlaKiiUM+hz2D
pbOz/rLvWv/g/8LUU7Ek/lzDqf8n++6vIwCD2D6CVdZ0RZEMCUzTvvXrc9ZPo64FMPMySDBq/EMs
umM2w4+e862cGkdFyW8FpGmaBvTbBdTyafwjqNsjrpvvndqiiGdYoId3qpgWjjUFJqZI+tGKH0dF
fy5wBnJ0lpTTTcvrn27xf5whv+g50BR+OzTQ5mAGxxh5NcTHh+3bAGNJp8lqgmwdXOQvaqgcKwu7
HBpdNZm3Y6GcwlEKYCkNMJ2GlU4ez5IrZEBrwQ9hztJ9PUD1B7Bwp0W4qfvwzigSrxDHH0FlbUlC
gTUJp0YkEBCnNw12DZw7J23TR7MO1H1nBLZmhKg0EK3UoukWZfFgJevxYxZsPQNmCIJeb9ragH8t
GedZ1E+Ex72rEii7oqY4LKdqjYa1hv6bda94poP2Eq5qNwKmY8sVrxZ7rBXJXQQT2VmWXvSpLT0r
1TCZCqAMhAMlca1PToSTgMnxVEeT6bZJ8llL8mT3I+99BYd/yU1kbkGSOKJU7hKRzX6uxvioW9Wr
WB7zuYn8Liw4Ug0RE6oUDps66Oc55N7UqbW4QVKehiXnRK7CzguMDub0u5wWnCh9QfhWJrhIndmH
h94klCC4qll5zuamupTsiovaXKaZelOE2C0N2EMZUNLC1Y3XqHLVTaI6d2atVtyUJOtRjaOtoEnH
MFfi/SAHmZeaMKnQKm7KIjhlLXzeqMCjqGw2SUu7bukw0Zu0549dERa0MDqSw2SqfV1+wSYecsQI
/a4VytXbATAv9S1tuXR1aBFlXyCFmI1DwB5txyla8fXvKrnZqkK9IeuuwF902aZNewhC5UQk0I9U
a+9QXLoszm3Xtu9iiltpOqibttX9LpZF6K5KYPeF+Siq/WeHqaRthTj4hRwTaY/DkyXcmyVy/mF8
ggm3xMIOYSEeq0GmbGUrD5y4l00vIIL7oCMq7Iz3Qulw8xig0WklTFLdzJ+FdNpMmFhUNUy0cGE6
rGL+N74JovEpNcz/4+CjULA2s6zLyHC4MKwnBgj5urYa4V0NrZusbZ/Cfn5Ihn2XojuVlvhpVlJ/
CqJHQxgARiYKL6ETDyV1Vr3adiUIbbRyOOotAJsxYjlVJ/kBI8SNGWJamEsXZVqV3lylLUicrhrS
yfpRrkwCsBoF55RlPk/dcOzi6jVQWnB0Xf2q5voUyzNdZ4Pn1vKkW6DQbTUD80UGvkqUA0L+pjXR
cVapyzT9MEjAMWqXbeVqPAa6dUwlZr7z49AGX9Eo8cMVPfX6a4rmbjbAgBKYIpXwWvfjq1AFNLUl
PLwZlJ6DHR6y3j5OZn4YquSuwk6qEzCOmcWrlkWQUJrbMbwRxoINL9eOeVN+COEEC8XQVgLwyUxV
R5lEmfSdsXImqeu9DIL2oMD40crggP3HwRqLSxmET1kZlF6fQ+uXhzslzwpHibvnuWzJkdN1pBAT
RgeSfsRXh47KClHyDLTlw9g6htyfhGV8MFPWgd6htNdnWrIWuo5iwZOW37qmgn6VskLG6pFKYVMX
cG2LyIsow8xZOox1eyeOMkugBNrMYSINeEGj0YO8PuLQNyM96lmZctoqTgUHWy2Dk1rI+2FGuBxi
mkGefTqDaNwMRvAkzN2hx4wr0+gSM7wKMJ9Uv4rZH8vwYVZLELQxuYtyqDkVu0o3z7dNj1FtnL+3
Qr4Phuhey2oodEHDCx2fikZ4qgv5ZUkVLo/Cb0qTxU0MarwqUvd5F8MEHqnD8sA4RDos1DliE9KT
ZKtJw1NFY7ubhV27mOhHZhVCnxxR6+lvZho+p5TVkMXkh7qyCjtZU0FlHqyQM/PQEfI0eAX1y/xW
KeI5yDX8PKvtiM5LT6EIdtYHd4cVrzD7YY5Qt8CTSt7BaJTaTRBF+0UWs6044WAkGEHrCQrU6EHR
P00ipRet0TaZNS3gQOG8j1Alu1mS7rK2ri6xcEmUBPmH0juyGHfOJHBmGb3xinPk/ZC38Po0bBMV
pCRdccGPL7Fx+NYRBTDFLYX91KgfnXAbaMx48nR2NQgDMbiJWt6VywQBNQCDm8Pe5lYjzxiC0jFT
HbpIgORylKEQy8ZtpDdfhV6/FQk6sA5TU5czEkcM8SkLocL1Q7OXcjirqbAc6m7+NEaTwqHM8boR
VRziMm3Pe/lmlIa6q+JwBsDWnYYmxDdVKOBFm7HblgkNQAVPPxcgTZ9jmpvF/FRGtpNE9IXAeKiS
vN5qUwfoPMWoQpkjmjW05o7+zG1NDE/7EemXQj8n1fJV1YYrQnIiOaIS3XWQ7LuG7TGKjC2eNpEo
oLSxrTE1/KoMqUaK4TUcbhLVx0y2sVUFfroel7VdDiU8XAY5rSEwc5PNdysscLFLsDyRrRaBAx6e
SfaizrwBuMJBv0sZpy/FZ1BXx7yu7+cgxrQCpKgaZEzg4huFwbWUtdtuHn8Ill7s6nR1JeTHChEv
duT9aEvIaddD+I1viTJaNuE+D0IA8Nx/RRNcvbnvXqrS+Ojl8ayJ5avRhp+VOUCflXbqkLxj8tZA
A+LNXcrmZWRJ4iWA4ZS21yMopKJxo4rzaTSac68MflymhdeEWebx2XTC6PpVPPdKafXJ0ktGEKLy
pcxMMss7Kx2V/bgkb5GCO1FGFqRD9vuzmqzajwlpUNhqpzQoFUdqMr/tG80pzZIsogyXgC4RnbKO
G3tRjUsDYIBth9p66mi+SF1zq4rQkLGrS70KNqVp5JqXz6SFlpZ41+PxWHa4ay11zK5ioQyek41h
IqUzcerSUmFb1aqvh/JDJJVXRZl6v1B7tA3WcDcn7V2vaKd+sY55p12iIP0clOZzrMO7APZmEdXM
NtX8IszKc6waD1KfYGw1XshLC51EjCEChE+DXMDTzEODgDP+PXKpSRRrL+wNi4YLAYo6jG45gfwP
C5RUfezvDTX+MiWGWkqgODpGvG6aZ/fNs5FC3u+iiNmJ1jNj1JiT6EN66kbxNIvt6sZkYTxVEak2
YDU0rL2cXtWu/sYqJ/PWgu8gSF95sRpIVo1baYIvj8wa5L78zEMFSYtGJqFWV5ve6AtHbufPqq7P
jUQzV8zXuqJ2nY3W5FwN3CSPiYEdG8PpxvihrYMFPRg6r3Jln2tthUzLaDOogri42pk5bsJoesjK
5o0Cx8OFnCzeCOigGHWktjJZk2O4LfTpq+nRPhXmsBvDBascAcmb2jA/DgSstpKGwffUYKoQthB9
AsizSp1uOswlba0ASSxa+cNSEm8pe3y3LCbemVpdsf98niiHnGbScbpMMiclSq8n8uEQSxPaHlkw
3QgMQq5rBbManKsso0AjYEIfrb2oUzRPq1vA/rSHv4nagcFkdyM2syvECiM90/QjQ0i3bYIpm5QL
fkrmG8wH7TpZwcnS6/ykdy+JqGG6PqRP7MLPQi4+aTPygi6tPHNBDhYnULr1W4204AM3axdlz3mb
fMWq8jn1kROWKGCyZcHPSTC3CJvxB6oE1Hk9NA5ETGkhqw5mjw4gyS6MrVMlYWyVbOPEumIm8pqs
kzNRfi/wMXFCs/7ELBPnp7k03VoVt1mOprA3uRuqN8RB7KbB+IV/7s0cGPcNJ7KTigUM4ZLkIupO
TxfajdBqiitY2BB1gT9UIZ8jXPUqqbejad2JEzUVVawrLyho9MD6kaoltOnKqwuaDuy6EfykCfoo
+Jfc2oOU0u8kVkfGAg5zCR5FfaQ86YXW2Xmv2qnaH5SEdmPI6/esB0v42UWm6bCPjWNu6NOpyuPX
cJykI34/TyHBB06G82sep+i4S2juRX07a8LXOBlPQXujZyVZDrm0z8h5Y3sHY7Mywloq7T5cmKLI
sA7EkMy3Rlve5BFnrkpK3yYx9ipLfScjYKemsejMXS45L8kT/qRIhHpmnV3BsLEbrvIgfUhT/yaq
SHL67ko7cU66FoFrUTvZ/NGl+udQUVVOZtx5i67e6nIquZ1ZI0wQLVdoq12S9g+WlmxqREOhzl7Z
ysJXFryoacfkMJefAhgFch35Uz3dqcTMiO2h6rRDrmQSe4p+LKR7M8BZZOh/pEWFZ836S6QeR2rD
+KwCr8PCS2lSL4WHpOnqU6AoHQYv5nuiVsq2TbF2kiL5dtFfy8KAN1/VEcvfpLSLEpy+FkyXi62E
djJqDehvrcr+YzGg0sjEKXOU5zHOn3X2jKn1YUziU41sbyyE3uPza3pZlI0L+sdR/UiUBc7+EN9I
ebeLY+0gRupuKEAE10efskjVpEzsIJHqvaFW/4e8M1mOHMmy7BdpChQztjaPNBpncgNxutMBKOZB
MX19H2RVt3TmoqSrVy3SIhGbIIM0YlB9+t69517nen61M+shzuLvaJqvcVMdlg+TjfW77wYPVZoi
QHsxYLOuGgtzclZFmymBsDWJfNX69WuR+hS3bg4XXDtEIdGc0JwOaX/ffNX8CeKowVTlvSW8eiLJ
rrr0foG0pc9Wk8zkOWtjjDBk2Z5/ysq/JS3MAyRYPAD9sKrtN3vCiOS7xcmy5g8JtLvJuZo5dqqh
7a7UwO9gCPLtWP4UIZ05FT4oVstjWIfwsPKZjciz9kaL89Pz/PPY6T99yMqqIB1v4vqxC/wZhvY7
GNXf49C78G6KjcNzsGsCnOP2rHad4KFu4+bqDvjRIueX1kx+pSXWQOtYaUiasIbFFZvqlR1O/GHk
rq28+i227vQ5/E0FImw9sKmsePPXRR1ZG2sIh43XfPd8l4O5RJnu09jhXgiF86nlPK86n+l9lI88
oDKMt3nuYofQJpUcc0E7VjfZwWd0/QwdQ228psl8d2wcDz1SLNRVIWeD6XnS4Z7/iBPB6qk4A+yp
dp5/uovAzk9ekyT9CsRz3aoQekH27FRGdaDwbq9OUTu7TqvxZoAdYgRXhJh48/eG09c5cZejZNUn
l7HGbxLx8ni56j/TUEWbgfbJeSKKCxIStfKsPgl9nJrs2Y+rj9Kuz2bb/mpS/1MknPS8HiyvkbMF
ZQPG/Sh5asKPuss/g6TgbxlqjDBtdoon+u0R0T2xW/7KknKvZgQLvRFcIofXBMj3DKBU/YDVv3Mk
f4zGeVPPHBijXH0UsYf4jstXZdaxDJlZgJCmFYO9ORj0upM9MqnSeO6BIFMgZQ99F8MX1vSbRKFe
OQgh7Yj7bWxE70nDxWxDG4Zf/BoFOLlFUvLmgsjnpd4rA2NSCLe3RrRXDIlDW9+4VcRorbRbQdlz
+L5oVzVIFOPintv6AID8zRDeQSfOVfk2KSrvPkDCLkzOjZVf+lr9mWegE3M2/vhxMxwJozvowf2C
MH3SomhO5hAonL23rLSLSy7tQ+LX6pIMRfKYcoqBT+KBxTeJFvBj51jRoeGjif4a0+uSNrq4MZ/g
Wpjyq7OHtziMkG/l5o/FKkgn6Jg1QO8Cr4YT0fxpcIXk01uSTh9EuBx8Z/7yWOMhYaS7ObEPs6IE
GitDga60j43uD5lZz7u25whThggQZAEf2hg5aAHCXHtdgCKkR904nW1HN1uSe4Byx6TzhuLHzhgE
WAbCfoCxFC8NjtVRF6vKqdhaRUsdKF5rB/PZnE+oyEvnXQa1Te+vvQVl/sGUp1BFsgHxhS8PRZ4f
/PY7lz6cTEhNQ7618iuLOiZ6HjuzXi7Bg1LOvdHzik1Sr2eFbQuM2QYalr1pGoJgpYfzFAH/0C3g
F/7YJuOz6XA4Tnra5l4R0XBlOiAMjj/RrCDW4CrzKa+N7hYO7c1J0nvbwwlnkV7FmfUdhcirExEd
DfcuY3yCqYHwpKlKTE1G/N7RjwsGnlNXqmE9c1oBhMWUd6K/W9vp2hhCIAYSsbERioq35COffCpu
idVUZ6hyOpAgvMMfc8l9ohhp0MJYDRBZu05wGVbJvXCTe0s7teaq2L24NWn3CJcMaETKguLlFg/t
aL1lEaf7BrfQKgrLi/acYzTrbeoOb33c7mRtHXvV3VI9frRz9KszWUqy4MUloMEyh7c6GT9SjYmQ
37jJcvVDUtiuss3XwYzOsZ/8BD20Bpy7BR1BKkU0xXqE51o3V4sjjG6Hw9hyTZPZPIqhu40luq4g
ouVlv2t1m1oZb0xDbzvfkCtpDL9dXL+Bl9wDTEamovtHj2tLEOElAFNZ2v6hanO9TxKcVpXUG5R8
8vjP3y28sVmHdZOvM4/Gi5WzsZfyUVRsM8K1EIQF1r4vvdfUnr70vHPi4WBr44VWLFESAb6vSBcP
XsGe5NSbqrdqSHLNKcatZCnIQPwp1GHe0v+bn1OICFUzvTADewigJNpSc3asuhc1fBrN+yTml2mO
fwIlHRqoZC8lmHz9Mbn4UEHSgLFAYQkeY/obqQs/3qQxY5nJuWKcWcTzC2NufzU5Hd6FwuR9CL14
Kyq6kh7R15mnCe5YZllJVG8U45CV0Y4fWdrtmS3Um3TkWjl/SUU4gfQ3t0gzaOiKx4XrB6zHeKVG
KfY6d46xkSebqUfI2GaYJG1e5bhusk2V6t8NYlsU5lhmHfWSFCPdgJCvqyrk1EKHfXCXt3F0aOeR
nVvq5iL09+C7z9XM/SbfFKm308AiTvH8Z8Dq6eLRY+4iYxMFqPqmmgZzi5kZmNbNKYdhG8w09NNk
fDfcEZPfSKttMtVDVlfQL71512ibzIHQf2wEJl9TuQ8gCgzztLxmpvFmhvaxtYlNycFceDRL1rHg
/CUiohVw3dvd3k+8ax+0FzMbP3w3sS7RLeHo27p3Ekm5/8Gwb31wdqaNnXqOjrmtjAc/tl91FCPs
0eUPDXHcvNy9peMS7nuJKYcVIi/1IzMNx6AL2bQEfLFiGEENszQVe6X41V7cX7GmUVAm6p43uFTr
ynJBU3vPZvcQurxdfhTcBU0E3t8IWE2BzVRORzbns1XnBSLgZTErik1uRdCH5Age0CJKlZpUZN9j
UdBJwgMsB5ZiT1XnKuivYfbaa5Z3FyGyMbW3ASlynfvXRsd3Rjcr3TC4qHmm09bQa5tfp5yHuYjv
7mypdTxTpZoWdwfyY0V31BS9vQmd8aMPYGWUnrhCm9v1Zv8xee46HEqc1CBz4nambUzaRGpRPPuQ
Kebc9RZBPsEl2m4vsdHuGBdDJdbYx5uBR2Uc4/PMWwNDH2Lh9NEUGPEqj1YSbJhoKdvdPV4H41QF
2SGe58+sCUnhG1J6/IXzpYhs5gfrhEdv5Rr6wyhGWtgDflW+Y1IPRTp0RNfluygWL7iD7kVT7aRM
zkMwvLlV0cOy7LExSI54ScjgIaIprPZB4V6rjvN9zWLBL4yK+jnHcTnb38M4HKys2FQTvgLTgTXt
fMvM+OqTyicU4RYV0DLVh9d/usIhq6PFPO59MdNC96PYqoKlBeR68T3OcMIG4K7wsPtUQKFud57L
L12epIjlbejIO2pYwAuO8IVfvGneCPYUFiQZL7c8I0EsDXaDOXyEXvRjeMOhpeBfF2l8b6t2L8fo
nonhzTLbC0OUo5TNDntxHgq6iILlL1TzV9ca//nppvJoQJse/W1EMbarvBa00cREK4hBp6W7PnVA
grV8SRTJJ13Uv8J1S4QUPLtu7uMC90fO3k6ymPVl5Mb7RHGfk8I9lQ4jloKtl8AgnqdawmmX1qsd
0o5Uah9XBqwmzvmjk/+eUt5WMnjYBuevEbuAl72WIVaV+j75y16rqALcKeP87sR7Zv+/CV45GIqf
LiN16lUpVl42f7iJC5nGwofFVsAiB9DCcR4LyTwCH70M4p88sH1op+ZOuD2MkuWh7D0D5tYUPfum
ec2ApfIqL/zk7hqUDska008Qzl+55uL1s00LWU6nIsHVTVOVIhxC9bzpOgwgditcmBg/HTkaBKoy
yMEDFNZvHY9juw7n9Jt962q5zcNyZ/rB44fXt0KNT2yPjkXkTX+s5+Yiy/gCDHidBnpbad4hMRyY
yW57nt8S0H5fTL/TaQa9nfzIan4JivYNuP+10u53GPKoRa371I0DOOHC/W46+6On4cFD+6yS+NqG
zU3Mn11XbpEwPTWqe3eb6ED8zEU4w8ELuVsdfFatp7dBJr87+BcOKXY8qNE1ca30KBTtDg5Kj0UY
n41QD5cijYDxmDCwjfrkVlxUb8yod9he1z2Gbw+DYWr5L5mVXQy5XHNzUTQXxXbZPm1TdQc6bvfY
ab9Td5L0V+MfJce3xnCeIrvb5jzRdmhcU8bRRo++cpgRq3Jp3Ki9+DUPTj33bwb3aGVXOYj06CmL
mS1ZTvnS9FBuhIF1OlzaEcaLV+qtLuSX6yW7XpiIlTVEOD7U6HHtllVIpcknXXiUxTilZEy4UDy5
18zhRU2m+WUE58rR4SfR1jFonCeGies4V3eXtZL5Nh81QPyumlcC255mD/N6nJUrPxveAqZcEUfE
3kStApcG5CQ9PxaBKTOPgfNSOg7sKZf2ALwlVU3rzsCoJRDM+Hl3a4rhY1koFMGZK2VNL4UbvYT1
QbbxvWYjrDr9N+Ent+Gcb7Wyn5a/LJuNr3l0YIEjberSnZu3N/4Sjiu8c4HTH0aLFWr58Q7D9M0U
zV+NY8KEZsSezyZKL6feQdkF7U5h8OQwOIidX4K2vzMmd6dVdw7DL54jTpNP/yca3mh2kb3w3XYj
EKnefrIi57tr8nJjSQ50xnwN+/7NJJiCQ5gDVaAE9kFpWtc8tFW3p/3+ZY3j23KF0brSCvIEGxV+
fmrqkTeeepupfBydw7DEo+pD7irLIwGX1z7y5w0xT92uSZxgq/DSJBSdKLI/yLCpH7LxNHQ6hZzg
RyC39J6Aeb1rmdev5pZcJqnYNZzIo/gqWrGjorqBzf6nCuO/peN5KXP++fdcwn/Javk/S3TZ/5RL
QmD77z/q/0E9EI7z/0IPVOD3av5Fmsn3/4ceSIKpNXhTAsMOPIei+X8JMSViS9SWAZ2nRRSE3/9f
BEEO8FiDLyHUtpZU6//E1KIVwihJzgr5ePz3hcf93xAEyX+zx3q8oiY6JTRHLoQGjkT/Jko2g0J0
dpPiaxUXFr3yWoQzUzPbskkN9ugAtxDAmqTACWGgt2ibrDw67QmtQHIPZwENLusOqjW3jAJPyKLK
h2U8phpfrpqKnkiQie1kE4oQRWdf1NXZGPQuwGXmMRxaIZ9bDkCM0FklQDY0NqB5Z74maoTXNtc+
sSkBI+Wx/50bzZfVw1udH1TtvPViuodV1u89JurbLGBE4SeHZmA8atgp+XkP4YBzJStS6j9nNO7C
qP40MvkSNigw195NhMavh+Z3XeKohPviqbvhxtaujO17r7towwntLH302LVd8uLBWHWlfpgH9RMG
UMJKRt8liQRORa3cZ8K9pktojOmJdSMGkrjMjvmKWeL1MAAzugujT2hvG/ooQpPiOxW+2Nuizw+j
Pz1lxR+j7BX6K84rJXtfMLD+SFecp5boluw1q+CNRdSo2BgBxIWOntfGnzGMoBDZ0aYZIw1FMUd2
qVlVhu7cSPssDevQeCMHNE6MWxoJ2y5sT1yTlIFQg3fIs94S/6VpiaupuFwMrfI9Up11nRjlE0aB
R/kqk+ZvmIr3YoCBVSvNbG4aNb5A568Om/1IfNsRfD9mWT1ijjRBuqWUdUGJvJF0BQkCFRhnXs2n
ufeL/wtZ4f+Py5HkNf0v1iPdkpb7L+vR8j/854Lk/UPyzpsBYkTLcFyXr/yHMjz4hwNxhNBUB2U4
aaeL2+9/KhSDf2AWIU/AQnmH5eZ/U4bb7j8sljiCUxhnkVVmWP+dBcmynH9T+aE8XwjcJAuYUGNY
mP7dnxElXezPS8mHnpZpWAHuhg72LHI25DAfz+Ootr7zbnKm7sJpOkaTYNoBJqcHXei67oGzXr33
agfjL82ZKWq/rDy293aVoHv0i5OvWX48IH+VtwD3kgr64+wc7Si8RQbbuE78DTLfN+1kLwbnhQ7V
CNRg19gO3bjsrgTwgI/WQ4JG3UruBAXcx3kiX4fkLvoC+jIRBhr6HdlR1LCrsU+/fFFx1hzAxJ5p
IDmPeS6hpfkNvDT8w2MOtxQpmrMfU/QAXYMgGkNlqd+zfG5WTR/8JVQBM4wbdceuvKFbWOduIR9Q
lMa0y6BlJSGhRBZC6YBoVEyACzvX6+LDSLdvFQSnWGpr1USvTDelnzwNqKqK4IZQB4BS4LocmWJ8
cAxSva6+ttX8lCEkcN34gRPOW17U4V5GMJNiuopW92G7A9weVN6Oq1hvHMBKmURyR6d6lzQuE2rj
eWQl33hTA5qF7k8eht+SGhPd8nBxKoJMhOXXm87QGnoys8WIqWXXdGQF4u8CMekGG05YIVmubkvc
5Hyp+rjEm5SgO8IHLXVSHJIh3aiA1NW8yox175M+0uWMJCbkTYYFA3MGM7/q/eneG0TNJNZ8SWIh
N3lHMh9NaacTf60Z6QoTQDa3NHU2zRQMK9cCNOnRhQYqqPzNHBW/k4Re65TmWIljSYtOj+smZCGl
+8Q2AxFna42nWoWoB3tzPgaJ8WrlkOBSMlxWYSmpc2mUwqwnQKZDdNW7qOH7toU75geHxuQnEc1o
zqLf2ZPKoWseiS+E/9SjE/MUYbFFgbaAvs4IJlK9jCGq8M578uLOQ66xSl2fv6dP+4OeDxGQi6Bn
9lUJd8F4evBGI+/um0WAszU8wQGJDi28fsKACppyXRAg/iGgKS+A01o+Big3/QnNYDrKqK4ZRiSk
tciy3RdJte46LEFdWtiQAem9NV3v7NClPJI8yNjQpJiw0wzoth985RTr9KM6+RrM6j1eDug6TOQ2
uKCk8baB3wLhtcZ6M45IUkNpZ8epxR/lkTijg846AZ7pKZ4ZnIU4sunymDN63pItLgs45eDd4qiw
sdNSPAV2zqjMnRlrNikEsrnhIF2rTW9BEK3hCI5+H+1yAwXGiG5YoI7jOOMPm9oZ2NDHVTZStcSq
RTfitS8TMxdtdnemcf5epmrToe3ZNIn12zSxBU8uLlxXpYe5NrYKcDc59+5KuCM50yjM1gzgxlWZ
NUxmknlbGoRIth2mhaDq7JUws3Zr0BusxEzcBS32PWx1oMxdsvZRLk9ET4yY1N5dI30lj6PdcLoh
xc5I7m7T04FFvEv8M2ObGh4y9+ohSu3DGKGcrLQDNBCNwCKZLbdYv/bprAGfpClCG5ZB14kgC3mM
UGsffUKdIJwowvSjzeSvmISSrbJgutN9QCgTo6RQaEh0IAiXDk4qACZuhqFcK5eOs+9Gu7E3bhOm
l74GmWrEMLFSDzanem+sap82SmHLjP9Ybnzua06gtJ5hbNWcvxxOtl6kXkwQYXTIEUKGtYVB03cf
ZG4bO01WkU8fYFMEKT6PRL3ZpRWyK/Aa+ZSSqylVv0L6NSeshKZMd7oeqofEdNaeCsWZHM0dfySn
7Vbe1LgLrJ6nTNAclAhHaO/21Z5t4Z3EE6CBtH7DYOGsWeMvEgqDdWjib/XL6L2OMXGQvrpuDWLn
dElfSZKUzNE6dKpTSv8Suo277hOxmXWTMIoisKismdzFFeagnAPzaQybs0G85spgkfZ9prddpR5p
1VFtFWgbswTYStbFiLhigC+FEqxA8hp6iNVa23uXdDD3AfU471pNdV7lx9lhcoSstJHhIavRYjad
vOY0mghV65OrzG+NW/sb4QOLnWhJNr518oVt740QcVDCAI1shPYtcd8dxl42wv2VZdTFkcjxfYLW
Ytfh5SH9JdmYdIVpxQB/sZynsq//GnXcbEBvYKbKjEtvQ8/NA4KtR6LRnYCBLXJWsrf2sqIWbJyW
BynQj0r/88nKMG85jGTLaV00000UbJumo25uDdtqGg6hAO/rhc7zQLRcqvSpUxOPqwnMzvEIxumU
wzOEAiQomDmwMDBywmfuZc2EGGsJdxOwxqnmd8Gqkx1TzHHazpNHQHMbIX2z8huvg78fgXJ3NumR
WshP0naHjWWDvWmre0KWraxTACAW1qhoGvYUPvu0Jk+viyx/k8/s3E6LHqLvP5JkGWP0zbCyEidf
GwL2BwnO6ITi/FjNsI1YOChFunUdKh9hpnGOq89Bj8eO+DZZimCf4ztrtR9sPG3pjZ4RQnQKuEFW
vhqyKXZJwVMQJ8lTXBbqhHy53jkyhqia7Ls8ahGTV8Oah1U2PmJQ2d7NYRWIcd7i4nmMakUTsdzI
XL8S4Cp2OOf29HK/Lac1OOJwrksjXaPjr/MdfXtOCimefdu5cDJ9pcpKhXqfwgCALXcgpo6oDCmI
8vKozJxflpOR3RbqX16LJL3wL6PvtYfRFoehBiKa+McMoUqY1L/62Ly0NI0evTa+dKV8nxoVAK9H
84jA41j1oE3TUayssniwaAVtk04C/2MNGEJGFUvLJ518nBI248wRt8G6X5Si03gbTU1IWgdCqFeb
lHWQYMMsOnRLw39wH9N68UwkoGAQ/e/rGDsAd8LcjTbNIXCVDZLNrY4yfz1oMzmigd+xKZEWHLnq
EHoo+tGpZMmhHwb/ELig/tN6G86JcXGiWG2SIXprQql3Ks9CHGvTJzUM3rEINXilkveZGqiNmGDE
YaEOYtGwJy3OWV38Nfv+OYpQ2pjW9Gq0LQ1PI0I42D/ShZ7X2kSblRrDxzzkYNVTC+VTXSFJGQhB
yHJi522a6peZB2wyO1K1E09sByRwzJZ5LwdGhpd8VO7BkjmYH1OdmwxFtjsTP9nE1S6N8oF6I/OI
YSgKQNN2v8/c5IHZg3mw7TLe5EuntGd54BAhrnU76fUAT9o1Q4dQQ2YhZmQFTyGKKlvTUbOL6K0r
jNfOeDPyKDqN3jHocDyqAVtLBiAGS0N1HKUC9S5TjuaucyLNuwWXX72ULRV81SBZypg17+h/oHRj
Dd5wxC8qj4gIN3gLouGPGImEpSGwi12JrTPIj7ELC6SaC+usBGyW2kVoZ9qVJLK1vQmDDPK83eX7
kJtza5GURQyUQA3n6b7dJFGbHRGz/kSVf2nKSjOTsRG4ub/yzghp64bPZjwgTZhS5i7uYTKwq6rG
eTcQFbLXFo8O3ZW1U0kahPNMsYF5I8wOs5O9410hpQEj68po7HJjG/0+iMadF5Q90VE1SX5deiWc
FTcAeJeZpdZq62VgxrQ7HeUSM4qFNMxzdBB2Ag/EOhds7mRxoIQfWDlCweYvo9Y84X/c+2my7qjJ
LGkUm9QeWR1VExP3zvI4BAxxu5iZhu81v5HFG7gyZkBSHBUS14P2xJfyIaoPGfOYvYrPk4HsuU0Z
3IWuxVrilid7aaio6qTpshyHQB+EWSG98mzWvY6LhhVp21IgEwPoM1Lt44/SODJmKXZdWxJtWTR/
lUNoYtIhz2C8FGyxnP510Jgj0ymnFTpuOuIsfamG3YM2VDNPW+fFIrtP7WLbe9OH0S8Z7+CRPV3e
RBszYFfzS1RgjQyGALDLhB58uQpBDFQmwTOAnnEfFdBbagvJvPOSm/4EtZHP64ng3Vbdd1qzGw7y
YNXLoCwP/y51dlN3fzPsl6w1pBY6dDPIWyUzwAsO2grHFW2kYuf46mnuqvBgDvg5Baql2PbfzJrx
cRG6J+ywPdPTnhObfJ4QzGxzu13MQNZjKv7qovsa6+ioOB+4Hqs50vQHLz/X0zjt/fySlT3I+7i7
cDnLs18UhMtiQ+gs+5fghLzFZH70VGTv2sHGhhM9WR71bN9ka9kOv/xg/uuH454p9bzOmtJdlcmS
BlBSgRdlBXKZb6wt6kEiGknJaXN08WLh200Wm8T8lfXiIG2RbTHqnhCTr9NB1cc+9cO9qnjLmvBV
tHa67QY0B+Lap4uyujH6dedZ26CXhLha9VNL6UPAE1y62PIPgwlM2cXzmmLeXhmfVu7yaaxq3uAP
6Vax5/xgAub35ssoQg4e2mdvQp6CytitGDbkU9wd+7zSiKONJy2D4exwrI1aDRcUok2YF/NxjNSf
xkC37Q1mvx09LLRyEh++g4RJYVezGputCKp63gMni7p7Y3X6EPr2JS3dhyjw9C2zULFIQ6wrFoy1
/8JqGGzQebHhzDgj/bQR2zSS1ZaW72boh9dwJFIeXaO7LlyY4mbTIPWaOBWr3oAdhh10a+rxD96V
cu/25oPsnPScV93O7KP+saXCv9X9i4ycVSKVeGFAamztZAkPsMbf2vMfhC0fW6TUTL11N54sgVw0
i0pJijLirykcnixhvPpd+dtqlpDnmjVFs5yF/UEYM5EmToO9kJfHz/3fpddQFWSvYu6WeCD9RhlD
WqJJ5eDEPi6qpWdoBcjf7dFbNnj/iJ8O5Pk83jTZIGVihHuMrL8ExwzENwcnrg7KlgJFUb5rMm5q
DopPeNNNO8LbyAnxXetkJ8soySQsNFPZiKxsM9rPs83JKkeZPtmcXQW95dEsqlNkF9V+1Pg1JZon
pKEmkQXaf0ai3MGNB+RXWmLbyPRTWm511FWcb1XyIgbbOkSd9WyiO4tkHm48a8y3HeZPZIrtQRDp
GxuVvMbjxRtz8RBdlVfxcYoevk4VXJIxJp6x8UgMO81hRwCX3d3rZJbXbnJ3lc/BEd12y0KXXjE8
oCHmntM9qo/GnygmGCpS58mMTaJbxcGNhWJu5GVbQh5xmi43xU0gedGGWhZrang/zcGJZfi3EpRX
8VBdjao5W517U+UibU6993SCAKyYFrBRxtMuChAg2Z6S22GMtwUV1y7GpzRX1sV2/YulSCOeqKQm
WjaNphbvIdZRk+CQiPSx5Q7sXAHsj39nB+hViHiCowRNZQaqX+gJthLP7EnrYB3X2N4dplGIHzER
QpqApkpRko3hJquFjTis+ZhRDa2qMVEHv19nRhQeR38nHPsgkNVHbvu3ZRZtG+hI+2jg+EZH3PZy
zKL91UnqY9aPD8gPWPXtGb9SV3GWUiFsW25xEhJ43A8ToTAGtKZJkDgb/NKZvs7ttMQqjCed8ZEF
x3banStTNu85EkzhsZb5P2lJ5zlBD2hz0FuXBk2X3Ia6VUlCeLDmVE4AK0/i0UKyfPJligK7SKJ1
3cLHc/tXDb+vTQ4tQ4CNPSfs4713d5Px1LJc4eYS+W5u6ttAAbwGiwx6CMfM1onGTYNRYVcHaqSt
xp8WspmLGLKlU8inzmdEHWRMAFJzhJREtkyayufiriwep9IjEWvodrEw7mXhOwiX4ZWhJfrsI1x2
mj0unBqYR6hoN8UYrOemyc5DDLCK+RP5xO4vBwS9pb98HR+KQr+6HEOo1EjQKOXRyxEWzPiYgnzY
6JY3dmCLT6XLlNkqOR1af3IOUpxNkrn7oF+EKtvAzaPGEx9vh5MYQ5vtcyoev/1pCNg93K2DIBlV
giTJbkJGSehP0bPyYm9eu8K7CgbzK9tJbzyvwSb396WrMUMKbe5boT6mNv47MR5ZaZH9ASjxzhRe
nxzf+Sts7yRov41KfqRBShGJm2TVipZIBKSxm7HCfJUHobOzdXfO8V2sSFD3qw6Ua18/9DEZJrVN
MonvtkRupWDaMjZYQ0fYTtP0yYtGyIZzdLJS+oVBVfU3g+p4HokKFFlDiDxiPHukPgEjgZZUMpP2
olvhc5Kr0IWueomtAlsh9A8/pB63N32UMSjyjV+K0cyGR4bGBCQ6TCi2Yb54oiYWqmQBaGyG7l1B
veWb5w4nM7oVH8CpEx+dOTk7fXDPylGe7GD4nT6aWVF8WBRVbvxk0Y5C0WcAkYzzZ90FW+r79Kin
8M0eWBlMH19hkU7YR2bCvYyazkVUzduiTcmnwP0rGfUHGris75eY4twjaY1QONoQK2yAFFtimlbo
7k6hEyA/5Htm/duo2zezD8OTIBmb3l4tl9fTjf94XvGMXfrb1ggN3ZRrkscnHb/V+FlJl91PNblp
loPKnAr/agR/xwyVSyTMj4rBYonYh0eewVnU8ewxgrfMnnQEYo9sHqqLR6tVKJY5z8uKlY89n65K
MR86LdehGAD3NUfeYkSPwv/k4zR7bv7GlOW+DCnUrQiiO3nVFh4OwrtFjIfFEFgohSbOuyBFlBph
OBMWS7KN9C/SVvnGqHmawcT8nksWpMTsMKsuBBc5/UmjmXSA2npCK2Sj1dB/0ahNGwyVWDY8Zz8U
08kY53ove0NAqy2Ye/oOP1Eh1nQIcJhhFHjpuasySYkX/JkiCw1Sn+3roadUDFEjpSwCHhSTO7po
88RbnuMXsz982gvkD3m4qO0Ryb6rt0GwTiWtwdbp61Ou603buTgIS3Tf6fA5NvWXS49evBHUwnwO
xSDepUOL+31OHnvRJaxUi5lBvUY5bdQsjDcWH4Ie+EcEbIfh77dXT5/RiPsnT8PX1H3rO4fy3UBS
mDkJhjtkvdqqt70JCzYIimuxJLHQzgWXy2pMkcfbOpjfTfUTxhbdlY5ZQW6gHOn7jXbiVyLJcSUO
eKlDwNAxKFIstZsob2lOw0vA/k7kjMzlveqMP/+DvTNJjl3Jtutc1EeaAw5H0VAnAlEHyyAvyduB
sbgXdV05MCONQxPTQkqmn/+rMFNfnWxk2stHMhDw42fvvXbDvr6wLcy3GM+r9NAbsGpG8Ry3IfH1
6q2zqc8Yh0xQA0XxiGkeo6qNTqs8S/cxh0OpLJ4XFJ++nC42f40XOweFU6h8jdue2THj8Km2+TC7
+y6lXUjH3e9CK+4PLp1Nlc/NhiDSJP3lMk8hbUIMsemq02YEHfaEgsTcvo2iNM8tcWMA7smTUTpP
KgPgWq6fLyBNXn76ngUFdX4LHXiW49J4Ed9l0ni2CvgzIa+TrWJ5pLNqB3PgybvpCucJ27VPzwBQ
Zs6/VTpfCl46KosPyubNVa7Vbv5twsfZLMCOzelYW9z+mUTlYB8yVjfVypConOafnVV+hPcd12Tz
l3TVrp2oT/QhC23Zu5yU2V4szixT+g9VZn05WJwm0VICY/Z7gu571alo1yWUXY33U8XrgRpBEoDV
rS87svFpRBtDdJ/HxymncaWPWHiI4m/ugVBin3BNemutp2voT/H4Vaf+6JFfeXAX7yMcfZx8E84n
sujdMeX8sNim3EoQvwubtYOEP+jwlzckRWNhn/mn2X9w7AEMbOoMe7tq5+ehYj8VMdwQ2WXk2GAx
Ky9di/Q8MqvrdPFYZM6PKfLf5PfNKRPF6xIK99krsZOpKNrlVv/YsCQ/5wmJqaHoykPsLvd+Ebss
1t0PS+jhrq1MWEvxXVniXi88BJGxSz+mfuc06sCLBYdOXkmaYPiYxPzSuqMkBcYiBOMe4Fz+GN0g
js4U38JGFFuMWBA5IzKRlk3Z1PCou8HZ+RZFZxh8dmHhp4fog40/SSHwAjGSHWgW/UXG4m8FsH8z
0L5VhNOb13YBoYM/XknpjVfy8zcmFswhvo/WKvB6SU9oTZCodf/hdvVdNhVyl0f69+KF18WdGFSM
+sFKiyM7DWJuEapdCziT/dp89OKsgoyiH7qORU2hpkNtltCvUxWuK9MX+s/jx1rzitGc6EeW2kLQ
iWmz0H1uQEMPKfRxAS5jyS4RlzYEWMffDVmhaPBu1S5OwgBt1PZYgOd5RDLQt3ft7Jkc9au8Ko+T
UHi521c7Nz5nJA9zKP4QIqejRhIp25KbqeKDEBOeUclMVRNpO8mmiXaEQlWweAP72zFn1czzOqJ2
fd0sx3YvRsYsV8npXOZ4JErS53WdrLORjcPL08FkMFJOHG8Bh9HjmCZYTqJKfqTD1R2inYqH4qku
pnIjNf9shPBLpoCgmhffubPznA9Gu6v6iIO7r+UOVywzX89e0jT+lkP16YvZOjqkvHHaUUOYZg1l
LePIlcp+DUXvsJpJvaNdJHLbxMRRpGN9y8agyySfrQO+2HgrXN09mMJF3ktS8g+mt/PNgYmt66Yd
K+Td2BI6Fhud81PWDgrtMjXjSars02d+N4FN0bCsseBwZxuTz1E5CTsYWnSSKn2zWK1vJhlTWAge
hPcKcbQIQH7lHuqUcEPXyurAuH1tVAJQPFcY0SDIFPwVTzAYjr3ySbL4/CacVQY8nnWdUPAOzMQx
rogU4TkMhsHdN02Y3Ieed0q88MVU3puKmqsJJH7bWukD+tlmGKLiuVfivmh5m7R6OvPOp5h1NFXA
uvazdCZ1dWwKqOwYu7vktzfbFCk5IvdlM9yH5F5842Sr6J4kC8t0o7tyvUxOScQKZBDqY4LsBV6O
Nr+QBq0myz/57riQCThSJlM+4S/4savG4lktH0jK9RXPf2JZLTVrWIId5+rHdIc6RIVrl6zrGgOR
SARhkn6XSWvtPIhz+N9Jy5VmcsOnAfnXj3nMhrrj+03WFKX0pHL7VCpRBLavD2n+jFzx5vdwJGLN
ys1dIgsRjbV3YzqUSxmYHeuSZW1cVAV1a/0qdjAmcUrTH9NmFnA9j+6zBcelKa9Wp7unIib58dTG
D360lvNwvxBZ+pvvAj2SbnIzkoQCwc7xD1o9GYo4HVmorTRzqr6smYNrFG+j5yVBp1mGRqgHdpzQ
wpFXdPv1hBUYQ8ypNPeeyt7nmEwnl3cdzHLZM1S7D45vvaMl+rveFFeZJ8+DSjG3DoL1krWkZ7pm
TqwY5+soI6rkjJoIVRzKR99vjp42Plqf90SLarUlwI/JCSOpYIP9mEwMe+TJ523CV2mbxH+TCdt4
iJMEtuBvxyqGq+MaDHdR+TkOi9qRV0c1gqdHJNjuThPFjpo/Lw6078XHV5b74zUxAAeiUOKHreW7
z5PR2fmvuOUimvhTExAC6HZRYue8fwPD9pDk3UEEEwjC1hDo0SVFC2kcfci1f4pVRZeeHe8BIxUr
4zqOgnie94XR/JSCUQxzOOUkdgqjeYRnZMYaNJtTwlswGg66OLxanF3LmO3chM2AQJrO4bpePKYY
3+5oRGu5O4czdZLLopm6AL67mmbplIun2zh7L//IMlec8kamhyGrb21oIG+XE8ZnYEpZzd0zZmcG
9ySkkM2aX2Rqmlt+vmLNOvrVdxsNL2XMJMukU9GDxnRil0KBuBC3zmHK7kaqDBJybgUhNtQQCFVZ
wT5PQBc7A3cAb6DRwOkTel1a1o7N5Oz0TItgnMbVDn8KS46NDPufjtDRNNCqGU8MVnWjk10Gkido
etbuTijYG3lA5600P4VZDXVco6or/LEkYYe0p/BaJre5GaDgpx2dx7F15ChUY7ETrZMFNqbpWUF5
LKZj22YcOWW3QpAWe8sgR4FgTBrF8gexz6No2Zs+HrrWMA/aNDr28/C6p/JbazxwjjH728iumXuH
iIgSMSYxl8Y5E362rzxsNjJfnRE2m8eY6CDmlvqbjJIKYvhb7IYwFI1zxz7ZJvDGYpVgzRpkRnvM
4sAObSZgt+D5pOy2c7jPRTgRQtt8I14CTQg/wj7RUb511VwGRvand8zpbC72qu99hQvPpK6WpwqJ
ZzP1yrzT2fxErp6B/BLr/MIIjIEgcZ4TX/4Zw8xDxzLPVn8ul5RIc270wbL6EPoCuDbbeeCFpfuD
oYfuyfAtAWK2NQbj7BHqBkbR2/tmOPVt550J6+mNHJcRgc6nzi6GZdOZ0cNshfGpKWjya5mKdMx4
M/CVTA32/0WG9uyyb1h9hfUqkEe1u4HzQw21yzunmb982ACxmc93xjqU5JO+LqXxvZSVtXMlk1eM
bwymDU56y7jnI2go4agBuqAO8LdfxuU8Z8SxR5N3cmlC1G/CT4q2U0KidxNCWeCPiLNZMROi1G+j
S8APWNcxrms89+lI+mNNBFpagwzO5XDwexN8XMdg01VPrU2Dnciq86Ls5KDz1TMyYtSpUxdsVMVr
Crs2z9F+nB1QKWIE9yW7t5jTIPDCFJVTShJYd9V2NuBjqIUFMEEF9hzslzVPQQbOpUfFlAke234C
IV2gcuZ1iwdgoRBCcakhL+RgSyOWBOLAR7kJ2hyYE4pXcfIj5qoud4LZB0FUE47bNRY77Wc/7Lpb
1byCrrjGS3y1h3TZ1fjJovph9gp1GIzhLzurZreENdtgyaCd0faezuFP0drUXvvTa0bGebRxfDTI
ImO9MLp4qOdpNvPhEIndxfG75aj24uac+ADElGBJ0yta7rnh05VsFLt5/GXmIRxqwWAN1ZUSETNR
J/wRZ/dQLoJxDEssoE5yTLL3njunfZZEpdLMtbcDZ+vOxl3DJtDlPbVvYpL/aUu/UsWC0sFbFUf1
09TXCFQmmx5uCmxYqvTRDw0iMMh9dG6hCkpUSKMi0dcY9Amiq+aBgBW0q+cdaB3Km1q3pfEqwVTx
nKYZE65t3lmOsXfRy8E7pPQAJHzMGP0OiWs9jcnUssEYWKDE88XkBWRWzSUblruolXDxhtw9q1jB
np3zZwy1TgAP6TMBRnWIAXvBZrnGelL3eAztspy2Uy5u0+BPV3TUE77Kniw4lYS9ZBvTpssd5BRK
bOFabIlSH2eDuTrsp13Xi3Nm95eoYnzAUbHKlCltMSZgg477lVsYPBXrV8g22agZKsOSGSdffuH+
IjZYbwyYIFtlVBcR5be6jkC6utm2KkZrl5ok4sIBFwkfrBda029cWt+G0X7aDX9kUUqOygzuK0Y7
yBv5SdsxHaRRjTNQ/elk1ge6ArlkhPlTF5bJoeUhyjjv2eTbd67+W62pLEZek7WcgZJaNfO+Ten1
1Q596ktMx7rfnEelq4eQPP/G8fjw0+qYz/QnjeMh8/M9RIAvbXcmZ1TyUnf4QplXt7w3YN0747lR
MTn0Lrxk6b0YbcZeJ6Uuxgz3VurY9xayymZFCl8mMTK1dSPtg7H1WxV0TDP+AcRbDeaSxXLoYJdz
KKbnbbyp6gTAmN1y8jr1q9Vwfy8LdRva4ehGEBcwZyLHysnfwbcDdAI8LSr2gBvL+xHqHWvKvj7E
hksbu/S3ZsZn4MH+uGRURORgCM+peGoTPk0kaHZEdeQeCH1fGouIqeaHDEJvWki4oMvVUGFwRKDq
srWP4CHbJ8Tc4ZA6c3YZOP1GGzNd2A+A4WIr5e5DqkYL/rsFL6xghAyULeyg6j/Hybz3FTv+uJRH
yxmj3eiw2rOnsgoKO3otaat2nLMKq/owTvDRkkEUeOjqneEt5jUtqXN19LhrPf4psCJc/aR1P6Qw
JD0CTGYvP5wmPys8wFi/vmchaMYoNCVEdniuGd5cZ29Hh8YB4GLk5ZtlskfGZQlYtzt12XDD7Li3
vJCiptx54wmgbiRbfvxEP7rR8NO4sDVyIeKTdi817907LmcGAWYxuUdcMoL5YLpLVyC0EXNLtBDq
THuhtrso3qbEOfNboJTDhcV9iQrd07/VEuCH6xagmjwYFvqaaSdXeGYUVoJ4jvPyGEbpV7rQO1R1
9qGsZqZzsCnQ5ySzTB0steufkonFpwaSQ8DQxznKPQNCUkVfit3oXb5eFsgjMqqiJTkthMIKuPSe
Fh125FX+ZGExW+K5OblzfZz5PhxNb+b1IfS5l/djzdUb38YqarmfWVsxgy34FRB5uUsX4sthUDLK
OBDGUm0BDH+yIJ0ucfucs3dWXQz9cok92IAu/G5b7oyBY9wOI3x+TuofhH/x5piccOE9urV1Nzea
Z9u0m+tipLtZEftdHpu8jg+LY0J+arlXY2cgNxjFZ0j5wxZ25CtgKjLZzGgcuFAKqYTHKpG4n3XW
8ynEI7FqYR6IKlLng3AadDU6be9UV2umgxz+YbaDpqQj/TEmyy2vjPGgTOzeBrBJ05jGfc+ZnnIb
OwA+L3aYawkFF+HdKrO6Fe3A2EVAOjVYhjjOKqMcXupVjVS+vyER3AaMf0+K8zsQrKCRHpJL6MfG
fYlr7yhHDH0q/+ohywbK0bD+/JDEMmPc1rJdau7J5QW2yRcL+ThomXP8UhyNdnwqfPfv+j/kaaqP
GWggbWnQ/ZVnnWOLNN6CO2Qhrt+XmaSMnAMDkOsO9yK+yYxDw4PgVsk/WGmXQ6k1hhn3MzUZEdhX
lyfUR0x0dk5nz+oK8mL/nv34NiepvAlDibce6dFpt1YLI8NJxnczrbv1fRNUPKnAIMxrVxF2JM82
b7Km5ykoKPbuZnkHxa+VHkJGSUmdQPhc5q7eR7ilAVmIX4nWELga7l+RLk9ypmsAt71NPJtvS0Lf
au5RIzKZ9kuYrGCSKJLbzrYubNcrHKGWZLegYBPAsmyG7r6OCpSWkNbioTxnOr3YnnOLWohfi3M/
94gDYdrQ3uoOpxhz6RHvB79cYdX7yhZUiRregcHZxUWZ/yTmIbfa7NRr6vGUjb120frglSsra9iQ
aIXOIYWxF6551OUoDjLtX5yw5kXRpMcaryL8BAALY4k2wVzOC6IJfFLkl9kcrKPbqHOqVuYDAyiA
d6pWoM7wRFj5vh37m9KwgGf8/3upQKN5JAOqpk0P3ThSXmUfIy5wS0epigMzHfE7QNs0je8MiuOp
saJfeQL6NOS3UyOMXrbIW5C7SHme/2mFdArWxsghYBbduQvlbia7i1wDNry37qvMja48vk+lyqjT
jB0nUDNt81NpHesBBRltgdgyu0ju4v62dZzmjnEWKwSkj36SGQmuFHXG57LRO+DMV9Jkj9W6QZH5
Tt1neyx+9z0xThWVKPnG08AnGGD7XLZcXmaqXQ3L8Y5Jzs0WKN3W98ZqF/mFzbEZ4hwpTonEQ9a6
pyIc6/uhGGviIEZ8iIhMxfz0e9+p6DAu8mcOsXxXO+NujuqTs9TnGPhhr9P31jInTDseR1kDkFiy
2iVZLaCf5f0vUsOYZFykOihl+wrVpBowkdXKeoJiQwSB2CeiNzAQsAX+cCdnJNR1kGb17rwNqz1g
aU+A56722LkYNyzriF4Bo7gTNGELtJdJcsI5zQf3jB+R1/WpoTgqFdZrWCJCJ4XOsKAsAQxblOgY
lwGHCBOBXdO2VizOtvMrQNcR9kEtsBVzgbxONUoU2p1xlmXmsgD1b6UBWqRuTtzr6Plspx8MzxjC
4PPPHktTVkJlV+2t2SLdkk2XSarH2iAe5rLcna0XiX+G2J82711IlRuXwA5TVVtieuwxL60Wn8nL
Hlucx1sr57vksPEo4NNGPbbLKJ1+91nLu1Ti4MLnC8CIdiRp2I9p3VgnbSm2AKHkRVV2N1EOIJ++
szhmfRFpKhzzzwzKKHuL5lBn3RWUcXtOhGaNFc134AG+TJFdwwpOFzeFr8IDTzgZw8npdHZAIYJA
4+fgLDN2NUvGsVm1ggyGhSs8M3kVFI71MYy4ZUMs8U4lYb6mv6t4QUojaYB7D8Ntv8wxLu0QH2lQ
pTBp6NegH7C3Lu3yOkgCJUYYt6yi76feK/YkPe5NYWJYL70/6TTEB8/iGr0s2GBiy8+D3mgvoL3A
MVZEeGT1Y8xEx20BSUOxMGSbS8ewytuEu6pNHaQOH2Ypodu4eC+6X0xL1pF3IMAtD3M9x7NsgSiH
Zk15q0Ppo5/s4ghL5ppktoY1byQ1Utlk1dsqGb9ZYqldHpOaAb/Abaz9RP8WuPk/8yV3nqayOAEY
BQoDUJBxM/taDIjP6C0fSj9BdwOHg4WnnTlsOVLAKPn1A8vTXw7Ad8uyHqBBfSRFk90yx+83M9+x
QweSdjLfookIVphwTQq9vQXOd5skfrsHsdoCbkb1CLsJHmD0N+bamiTOnRsKb+sXwIMhwY6B4uAO
VXFq2DIEVZQeM0zieup4qjPwN4o9ZdAvfnzkflaSFF23YxhQsYr190bBQGaKGS+a10QQJGQCnk8P
3G/caMu+kwXs2FEF7tL0l6/07nJig7xgfSc1og/duuLwlx4OxyxVwP2Epyq3MPbZ5FbLAR+wdjs3
4CpcsUr6cnLb2UGZYLESI5I1PvkrU4n+VBrlXZKxOc/stei3UVxGgcZgW2AR1iw/YStNLpUdGq0v
DtAFHuw8g3GViPZumc4RDdScpGR9ZtrP4u5gh+v3w2vNjTOV9XFBEi8MEEdSk1sqzaHaTzPlPsmX
FQ/y0A0J2wDVpVuVQj22a9bJ0izvISwhT2T4pAb3WmlZQW1ExB1DorBRcxgLLvexD+jD8lv/NE3z
Hl2Tb5Me852q07+egR9xHFR2VUsTXmhUU1PiPvSt+9ZYLvRIp0n2Q7Te7DoenDRNf4UR2ShHJzfO
FP4b3Pv9AFAq1xK6HqDWU+bAKa0VTNOhucgHkwUTKAEnmIq6OLbrTsmubl7jQURaih/FQ6o8YEAl
1bIb/TDPZv4YGeQC6AWD9pgGVpI8umJS3Gf8352R39PTArrOUqglwy8TxLfORXeOgIIGkai/7YRQ
SRq6NzCmkGiydCcmIbf+4uc7DR0Mvx2nuu1hz52F+hGc3tPEpmBuOF5sUAe72AA+VJpk+d0fW9X7
FhjYNkeCOTCOV4sd3nGMLZU/nEMbk2E+N2vWAiOvEFe/QYrlErcyLeltdbIWgkx8zkyu6thEMRv7
GWv1Ya27VfpDejlZooa9agyZNuhnTcWYMgJdlv65NH6EgW01GtGi3WwsnyfwZN7QMM5n0E56f3wc
JHyacob+iuOoQHR9Ecupzd2nQsZGEGbONjWAwYV8xJZf7RKNS44sDGo/Vsdjn04GRxcs0FBX8zUa
0QNLXwuiigIxH1RZIwaS31HTXEwj3SOscl51fcWUWMZHPyz3cVYcWYnQP4E6e7Tm8DtKnS1+KURV
qX+iBupQSdyaOzRucUev7vYWV71wo3KfVd195S4KUWwc76AGRkGeo9qYI1Eu+pPvLFODtnRfozZ5
rGtct4ItFd0J0BEUiKqsGKrHJinu7N7DFQCTEBeDe7CqW5GKOZgJXjtYxQhxMUNpbA269eMrdzQm
1KhRLOxt0OGiOnJINdv/z1goe8KEL3P95z//p+8KZzNC/J8oqcp/rbNau+L+z6HmzX/9L3mUfP+7
VPP6T/z3VLPzDwLI8EKdf1auAEX4H5lm6x/KtuklXWuwhKlI6vzPTLMy/6GEsrGxKo92JK7E/wZZ
8P+B4OjCXhCWZTvC/39qu1pLVf6trdAVwkfFVravLE85ZKT/A2JBkFbIm4L+SVqGyi0ugvuso5mg
zV9CWZ391L6pHMtRp9XpX/5A/5vKFMlv8L/+mx3Ts+w1oM2Fhf/9X8r2EjK1CMesiJMJui37ipfU
SF8Up4i5/K0lK6iiv0LcZDKx2enJNzHOn4O9POiIMcM/F+cETyu2xvHsy+nRldPDpXv0hujO6+4H
C9m2mU7RwAjO6CAhThKqLB/R9j7+778Ib+z/+Ec0Ld/GuiZNR7FTogrn3/8qwxyFjgjpyVxseotN
M92X7MC3g7O8pWNr4gD0v0bAttvOHWGnFMupc0rj0CHSc2v6mixvY/Md3tIXZW23LqzBoyT0mI4r
ipOF4tgP7VaFtcn/Lz5Q30goXiDkR3b0GK+h3Tp0P6MwRiYsTAyl+SWRzp/Ip3is0yv9jySyauHG
w7qmuFDnDM29r/CFTr9HPybBle64Fn1y9uEBbjN3YxTW1XBHZv+/8l2VT5Mov22IG0nc+hyNCiMU
NnLGBn7gvh/Crd0CKEV5Hw3/L9MT019sXCBDPla8rZbBTn+hMmcPdjo8DN2X7vHRzLlJohJk3pZ5
iMIv9+YxpeJvrghZ+X+TgeEqX6JDGRkQLxv/zR/bjwYZloVW8jg9Y5zdFh2k9rBGiFm85gx+bdqC
27wjrbbtmYo2qhYXAW4A3xYDVFZM+UPaAVf2RkmrANZCQViVxz48cn/g80sz/5xQpXUvdcmChbqL
dXnQ1sgaPn7TfQ4NN7Iz+zAsHkNrOOI7J2jFH+OkMph3TBbXgXzVEbTbcB9Z1HoZSTgf7MKm5Uyy
aKg5hxqEhl3GmqaEVbvP52VvxGzvG4fSkCrN3+dhioOawj7CwjNKf7O81MmXanq8hDK6+U1IIQPb
fDL61mMWUwreIcm3EWVpAHw2qm9AmsT3VisPsF3ZAbIcqXwy660jbskAvdNtR++01Cw/9nuC0ekV
5jjmUo+IfhT74JxdwEUjbOMUnYVUdA12rRg2nhO6u9lXeziA3EdRAbekYVq17ablpdRky1B5nvy8
uiJG4iH2PubI+B0qVjKjXe9U2hHoUvOxVn9rrKaBWu9fo2OeqrZ6stvurNz6YOjhKIxM3rPNwDpW
LvwAff44aH3Cl5fubRnfd3V0ppDnpMKQVKImNOM0t7pYI9JER8n9zH/BNiEqmyZdYqgp7gP8mHfN
Km/TaYI/Ada7eeNHIZPm6DK5D9y0TX2ZDfTRsu5H9qNLBjwGA0LUOLCWmZnduYrwA9CzvtjWOZyX
62jAJUvKxNy3gh53OVMfHYp9X+rxUROdKVK6sc2z1w4fmZeiK3Qa1S+N3xIzWTaTzj9VZ9tE1PDz
FMXVNv0cQr54j/o2IPiGx37qTnY1cr1bPf1Wae0mWb1XpvugXXCpWnkNgBmeqSKP8e1o9V1moPed
hhy1cMuPXMjAdi5L765IBZxypH185Gmg42IKUq+5QmzFIK0N88gJhbd0hfd2Ld16BVnuJs/3obdM
OAPbGw693ZhVDdY/plpVEeeqBg/gOk60knDEZv12ZBqQZmhKkLfVtHeJOjuAY5xlY64Tu2hRQAaA
t13l0gKB08eZy1tchGe3DP8uEXO0ts2fnNjstsixSI8QorcD5OGgGduDjGS+105vYNke+fNxRV5C
qAdcr/A6s2MsLN6KPjsvLtohFv3kFlWkSCTp2hBW4bYxpseQIkNXzDcqX+SpHeedLLsdT8ayrUJ6
jkzsb8Kz+1OND2KqNHjBWjI9hH3QVTV+F+8rA/1Hm7XpvK0pG/1TASysDa5ubdGTQCp6FtTd8IC1
+UvK8CNs8eWINWcZUWYQaIdiQfts58ub7Es2y6lwg9h4Usn4xareenYc75NJE2pN+JrYfMCF66Fx
Gb0FPNmBf1e/wu5EeqdLHA/nHTHPnts2F2KbSEfxbrn2Enh+PCEBVXu5msHrGvNcWLk9NIiYpNWS
vU/LQOqSZCwYtadsrt6UW7GqB4508MvTXF3afsSMHNuX5tWsebiwXk+m/6uQtNlUc/WpkzX7W7fk
lFCOC/49mANrPHiFR0DJpR/D9F7rodCwT6M8cGKHDa/5a8jJZIcpLhhTUzceqvRQLxQ6ZrI+t57i
eir0M6lKZmYyJjpj+mj7te46PI55/dE6dIrVlXFtLyWg770JahXqiXh10+ZvJ/OHZuYaExELcREE
N3AXnpuqOOHO/8DDL4/w2RXBM4yWJfbxzAPmn/jvKW+NzcQGvhyX8FTUlTwgNC94JpigO4ttXrca
g/geektYnZuwJsMNWXfTDB8AYz4GEvRbL2aANwr7NPQt5tIMJ4rdIK9J+Bk+4OmiGn9XRaVPvo6f
LEwsB5BJ15k0/04sAB286dwWd2DuxbaFPr5NmuRNC/YRMeGcoJ5CWitIU2eQZ0Y2iQJ2Jl+oAumI
ZGlsyK8E9Aj9BpfWheztcRZ7LxyVW8xP2yQfT4AsA7sjwm0Wqbf1aptFzEwKpJzcQ9Ta3Jk8ySKM
0oXGc57sjtiDM9jwADroJyjz8R4PurGdO/ovim4+gzygg28NV1funO9k9aj0qAmJmVCPnWbcpE34
7LnGVx/7SeDMGm3Xc9877d5KGnKCosD3Ss+ZP/5iXuN3qSkLAjjrsAUNrCn3qV2heMcbwWVF0amp
9FPVFyhARfUar1JqD6zRcpdT3nLec7bdD804AxoHodNOGVmO+ARZ/N3M3E8zvVaj6O8agDuRMB9b
zXslc2N6SrsQHtaiVw/Qd5TU2Zm/+XZqSCl1cgjvrSK9Gh2oBvaE+9g2870s+7/swTHqbwhQG0YW
kSrlsPAmegBGFrPbLo17kHkHCwTiPN033tDeEs0qVWDWAdXJ4GJlzXEiu05oz9aHMsdxpmpm3Hi+
g3EB0zAjK80Oh43KC2LqzWhrj/VN/YsGHmLpCHgi7n+5g4enKVRfk4tRtO72GMkfitHdTrr/Nl0d
7iKL9XUU40Vheb6VWflbaRATQ+KDAZn8nD0SPiUx1s8NgVkH7XzXZrBbUyzdAy413ArZZjmJiCgQ
njJ4Z6vx2JuyZ6WmXa1nVi1Wcr/+MEiYh7jDpqnEr1FZD9Bg3trem48NKYpH4CSMMovn7VIOLEYX
ae2nCe/kXEcXYEPDoXM4x4S8JZW3XIDuj4c57l47iR6IIfDoZyMlPHOcHQWZP0lroK6HfTgBAzmQ
//GD2OPNUrd+hJ0he9dT5txalhiEswOljGlf61bdbJNEcaJT6443yS1FgsWOTxxmqKcTxB1nz7D9
1uVi2LdLz7lgNi+sGevjUOv0zikqCiDChX5K/6fy8IWybAf/NCH0JXi9CVgMctfy02zWkqaWCYOL
CAUMeCDBxRHQ27qmRHuV0Kplb/1YpDde5/BvNzrgayqE3XwYWH1AIjWWCE1SDecF4dTonTKwqcLd
EhJcUbZ18MLEa75wXJ+sMeFRQ5+5Ljkug1ItL4MtjTfXcaCo2d27bVPEANKA3ZAztEf+ZOEmzZw2
YI9/idOQq5TaGplP/Ysu8LwZWAf98qOs8a8I/dbHqX9P5EruTP5toR99+QNhqjlsvhGM/GMplxZr
fIh7sKj/wDToH/PMbzAuO3dGZj1x3i3vDb0T1cJeVdXrPsP35daLHGfroO8UldAHDTjhYvqQeMHH
A/SuumMZ6gkAgEkqyvSY+6o1qdR8iknO3PAGAA7Ye7AiTTdTu3e1VRFAVBg3ooFeC/jO5L0qh/sY
YoUht9RP9C5FAADdE2SwNERAjhJ5W4ZuAcM6nVPT+o2AuU8WLEkNxS0bcsENmRLfPjbsxVd/Mrlw
WD/GAu0BeMr3vC5H65QoeJV57xIXNA7AfmCeT/H3xhcueSs6m2K2dxUqdSmBNVirJSkWq3fWYKj7
5384sw2dSOE0CCfyZ5NwHkdQ+BQTKURiMmT/jb0zWW6cWbfru3iOG+gTGHhCEmxFilKpq5og1PwF
JPoeyHx6L/zX4YjrgR2ee3IizqmqI4kCMr9m77V75qb+8tsdehWJRNE1y2No1q+FGtYR0RBc0ETn
NCFwm5T1YdI47POY9TzL4ZeO5ca+c9e9pAoPYE2AA2SrJhU2GG6d5JwkS7u1+DqEEHLNZdwFs0mZ
FGQmViFio2+eGb/ipfSfVd29YiU+15OBrDC1T8J4SKpCX2btfxsF105i4KM3pwLRAmQsTvmOMAuw
ArJUP8Zqa+parFyjluF5mrvwnGjx4aBZ2jcQtdBCd+SRyEesONRh1JgLSB28JuUFlx3LSYq8SjOx
z5DRZ/hAIyOvD00LgHbuGIPPNjbFOLzXXWpvLImkfrSbizvC0IG9bR56U/8e4/RvraiSazio9HHw
fjSlQt31YYTj86ExERHbIgSw28/etkXUtiUSxiAmtbkhtm52aognGEAL2dCGJlkmENPBMO3mxFgb
BoIA9+AlzSWXlfFhLinAN2Oy9pPjdCfyt/R2kjkrQxQF6CNo2Fwfi2A2ZikRZJ0PpxDOO3guCup/
t4lWc0g4jX1+paOPxqA1Q7bakyOiic6EvDVKKQX0BPvqzWMb2+Pht3knGTjiB0hktsdHAa3Dn/Yl
5hR2Yd3NCIMXpzVqKEdfVsJaGnVPwRR/csN3S8lvV5v5EfH7HjzNGzJV1oHfbdNyYcOwPnEN8gqv
iSHxcDeA/xyDskSVE1R4V+EKAFiBT9VuysHyI5T8qFc4N5H7HTDEe7Et92SIfef84u0xpeKbXlif
ikdKPKw742VUDLQHMhzCAjtErpy7H1SfQyjS7eSx+3RBj/7KSfgyUUAYEqWDYN7u6dtgph/ewCaw
t611aH2ch9Q8lGPx4Lbix8F7B9CTysNr2WJ0lqfQ4JlnNAinZUIeZqSTecsnwgZraRb7WioHQW6I
1j9PLp5skDQhyNtWjIKHOsQC3ozJjn0ussfMRKpCxSBlg5+qGn+XKJu4iMBK/iK45+i36T1f5l9T
OkfuyJ2dduKMw8S81gn2A5yvjkNGly0SFi7WB7Y7JiIt+2oaPPc4eejGeBg26AmyA0HwH5WoDFYw
I5KPTN6abCDkNIX/YFn9WQvDvxDANXCQoisr/klIpUxdsAxW1zqopGlVgyqTaJBdPqGmO46CUpIC
ujsGQ0VXWD3m7cL1QCowpcM1JrmsqO1frQVCsLazv15svFgLsv1/3zk8jgavao8M/YRO0iSoBmGX
XMLm3LbZrWvhuJeDdzR1DpLBYuc5WlPyiip1PpetHYKTqwNkXixmkVHaz1NjHVNiAy8tOkW4We5z
hubtRFasRZuRUfoX4wvbw+SlWYYDf6dr5/EedIZ34sPKUeciANSD7i///qWanh5jLkCeGEzyNp2a
8tZXPbEDCG9rjZPPmvtdMpXjvjEA0okgvMOf6ckZzoOoGcSL6MLwMg5iZ/YVr1ZphUQk5Ac36d5G
hLL3//yP2H0bGtwuWA1MG0NR4JCzIXPAKEAyHrVNHuFiF9O+mIgODtHuohlIT/HU/oPJEF28wOkS
ev0hDtrnTBKFaILO2qbB8sLyjHGSimzPElEbyivlixMFRv3ROLz8qPpgI9V9Ry7I8KDw/ehwofEm
Y0b39m9/Hq5eivUw9FlYaYtrPJfdZq136gsDEXuTNaDo2aNC2+5u0C2hRSC6ytv70Pl/6zF99ZZ+
Zu0zSrBrPeWgcx/Jzjp0ifncV5esGettLNyfvCk9+GmYZeU1MZnp1StbwTSWchf36lglmig0lyIG
R5ZZf8IVcbFSMW8R5tFTiBBVv0blDEDrFEQGGla9R7plAj1qJPYFPqFytvaWYTkHzMfDNvFRXZes
hDRzwoL909YtZHyRNXfXVIMHhzvTb+eJ9Uw1QBhxq4VzwjyGY5Ntyyk/lwXtK5L4NddIEW4JeiIt
O0yuNkIrU33xJw0O276IRJtGNoss0pJ4RWQ5fhmKMmGs4Kno8sWWiGKW1cUp1mDNuXesCBZRT+qw
50Uhxj21fDLn58WjNmk6PPGh3T17U/vtWt46U3VZY1X+qVPtd0/p29nEqnULuXqGYW/8GqSlbLce
gtMjjBDodEZaXmSp9zmiWmy29k/VfFZ82ZvwMeqUVcDGVSAHyTXNFzOPewHOnwGnuY8RoHM4I4kI
t+1MhvfFWoZ6J5kkgWSOlpHX2OXh6YCMILxk9uBY5mcHc6Eocp/DP37WRcWUy5TQJT0WnM34GDqx
3oD64WuN8p5qdfUykhybWXkHOxNIAoeN75XOW7DACw2nL5KGDf935rSUZWP8Z14sXFyNZRMfzmmI
vjYrJw/J5gLief2QuxLTGtq3rWym8almADcMtXtuSsxEbRYEV7aRx2YhjjNsmEhWgqCBgvE7olZ6
hSJrjoNT4U4gPRKoarjxfWQafga/x8wQ80g0XBjg69jCUcldpGkomrB0cEplKLza9gGHBDU9FoKl
flVpWp6F5oNmDr9rceElPutXyzOeg4H4MacSW38JDCbKwyqRIlNGu+NDisYmy2p4PG17yuS0sLaP
HyQrkq2YN7OWWCqzt7Km91t64Ke+nA8lxgEvYCCTHB2ZyCe0qc+km5M7nSfn0A+mi98chmX5mlHw
bP1MXae6p3fEGXB0XOtozu4fn9lYkXocYEn+jBSBOgqbFwcQXudihh9W8P02vaVpSpIXnMP4ib7S
hVMBTMSjSOZkG8CeyAvw267UOHv5RWpcnj58dzdPX5E41Yi/xa2F0bSlkMwIpq6rgT19f8jstDpg
iHtvynCniXIgsAD+R1E8OHspa3OPycyEA5Rf5xzOGEa5U13Lj6KwxMlfDF5s7PsYqC7+iOrF4tDJ
oMcPxa9W9u651/kTbJHiqS6Xm9ERTTl431Y7kmZV3fshPxuwPPs03MukpIQldSzO9bVJlXGtqx8c
9ACNPNwQq6mrMxHHFAZYmdxaeW8NqBQBzs7TNScIgqJNzwh6q5Iw31IxigFJXMlHNfd9spfx+D2S
FhkYNqdAGO5Dmh9udHbdqT/dZ02OqXDQQeUGi3Tmdbtw4dmqM8ZDSAPXsSsyT79lEzCBguB3xUba
KOEHq05eiLTZshLZ2UNwqxznWw5BigR97hnFgKDx/IZMJ7h/QlBz176P+BwnCvN4rJKZTTEIdtDa
kJle+xUknRCohhOT+82ol7jakZBU9+q3tIBgzih3UQmDYkrZN8RY96ZaH5GHug8hhWBWyGtTodmp
6/JLzrLdc9G9hzVBIfHcEWMG8WU7TQjBEpjBLUCTjZXz6wnNLw+1VTf7eNduZRscc21WD6bkYzXS
8blzUN+H3Eyd+25KGlm24pwClfu38/XBkLk88OwzbEq4GoKMzROwj5OlaVDLmeAUK8P15+L3bJmm
C3esyAJSv4RQCHVajrtePiuNd4oF3ypr105kuvVRMA6ownrhc8nRnAo29oAL3yv4mRSR/PpWg5tn
WSQtHTsDTWw+I0EDTcGIxLLKvVnB1OjGR9V0t6ZZiFl19W9cfH+dPnyDQLtrkFdFlqA5sOFu6oTU
icSb3sPZehvTJmLnA5tBdo89rVk1DO8qZ5GodEfAjWZbkywvjJCO/ihOFkuOLflM5I27MS/jZKNI
sH/5Xv1KhqsBq/YnSK1+p1Q6H3LPvJOZxInWj/PeMd8scuLOi6Ejkil2VcZD7SF8HVLa5ATdHQNO
45wY3R9LAP2ROJO2sPYiKh5qTHca94NQ1jXYJns6JxjOQqaw8+ubLocP3ZB5NJrmKdbEnFSV+TuW
TvMw8j/Ygl+DoueG79huWtzrkEMQoc9WHrl29tUNeHIt4YQ7vIm+sq+5J9TZAY2qM+D6geg9niXm
m75Uclu3xh8F7iTl/+gs40iZZDcPY/oIowc/ay78AyEhX76Yp8sCimJwnZF5SDJSXqSvRm6lUVxF
uHD+do0VPrqVe8TMQAm/JDcjn1i31DZz2tW7Lcg0yzgVXQbhJfYE7kLiloLlMRnYi8SEeCEfx8Ej
a14wZ+aDlsztNmOT77hTmQ+t3G9DYgqz8Ai06KIJyg0uA3MerpeCYWyUNtnbtOgbUV/Qm/LkgwiC
8BEFFuYGj/VikmXXcaWcMbKm8jHtiBztl0w1z1ln660U9XMl02c5UevbpoHLEY3dgvhK5nCTKfa+
YuK0DOYifBP1a52hIXX40FcjJeHq4q5iWrgE+fVmoLOfExqQNPYHDCgBqidfHuYcLgtCsKcGrVoc
0m4spOScNIFkY18/gFcztjP7t41XNPlewYwIIZRF0kdv5AbwKBTVRZbwwqQrLLfrnC+7bV9na50t
VMRkan/hgSr9sy5JcA7js1aZc2SxcE/XZOKkorfLFobASbHqWSf76IU1HFh5MZP+aNaow6E5yl3T
PmBx7yJHMI6bnUhqFRy6rrlYwwDjZGGO2Q24JWTxi4FWLnREytiuzFNzVxtYPyuAX2KIodMRguSL
5R7O1WuYV6SCxc4C4kDBDgn2Q5GnFNjHclHPrPJGqM3j01SziBvkqxf4X2ZNreEvFoo5P2MQisSq
IdV3RxAY/vprXDrGsQVyzTYHZcM0YtMhXvSZ5/iL4JS/43gLa36CLNWo/7AY1GBXdoqGblO19aVB
UnVFGlsfULoCC/C6H1Gg8R0QNYyDwy82qJ81hWsw3O1xSiNdze+mXppdN0EedvJ5s1w7Ei0QWRFc
2JKsgHzyCQ5Xwyiw+6lt+6Ug2TYo1shc5X+A+0tZphaR9lR5UA00wLCgZihzNvxgp98KPaWnKiTY
aelqLL+JvY9ZtWP0bM+M5pmUcLcDrhqKQ5Ih80IxyN3oOSexIN8HNwPQNLNuYDUfw499vgYmF/EY
R4tkcypy3ns6KrVtQ9T7Q9+/BeX4j5nxDUElgvI6LH86Q/0qGUBBLhzjdzxBjG4IpkE5/4wTWRJu
554R9hGUvrD3ZjqY7zsHq5Jsqo8nnZhUXJPFLk0tb2Y9O6RRdgdvwfEcN9jvO+N16hFzuxhy8eOK
DmNi8zwswyMOvs92vbX/VZP8/wyb/5u+Ck3N/0FfJf8h2b0b+/8aHGHzj/5TYuXY/yGEiSiK7Ag3
tK2AUJr5n3747//Ndv7DWncJoesLIRzX4U/+Z3CE5/NH3C0mnkfPdELT/18iK/RXeBeRX2FzcSwX
qcX/S3AEM/z/Xe3k8lAHnk2iDgADi571v0qE2pAdgeTr7GqGA+US1cWvtCnFNR7VY8CoccMVAvdu
9a8lRvUkCvtbgwpgsoW5KYPHiEsZU/eEinnEEXwpyBePZfondjoH2Mky7AmKmIKFPVEgLt5sHIPA
+DUwniuU77ENfrbZ2zIBUTG9IdtwQF4YXwhR7l3w2J7xxeRyTeb7skfrvGCGrmqDDFHC23c++7+t
ydau14MdtWCqd3MjmbPaKJPDBhXkes0amUnKpV2C0UClYCDDR5vVv9thlu45AtEECKLUhI2wYIBj
0rLj6JSijjHdRyf5U7Hsjwei2Aox/bRPpDyjOusJn7KlfaxZEgPgig/DbmUVApbak1/acroMP62X
vaquv8/V1+yP9PgOF7xHW+cBqEnnmlEDWdYp/Tgzu7Mzc+v0a2jbODtHRv/YlNZry17Ojqv32VS+
Db6PSKp3HuoWEzPw2gQo42bJyb4D9onIiKW/m6kzgEsmxPo7J4UjC4N/CEEzdlOLzCs12QPuuOTQ
hsTJaW5YrvMbKYr4r1sxquTSJ+/ZlWcoBUzYxPzHDS5YMszImN4q5G8fJsFHexqAYFsB4FZkjtXz
X4u0i+0ydo9109+7wOdwtO8A0ua935ZxRD7pQ21GXGMtxkncBhWqpb5tlstbObHKqtCUIy4hQUwY
L0Alxi3ZvY09wPb2KG9nqn3hz++xD95/xfhAqmfdggUw6JcX6uVjJv0BeA61dmU4L0tHeeYQoVeC
4Bu9zzTOx6PbtWepmPGPxEyHwTyxUWrW0aJxR2ZUR6FvSpaGVDPJdgaOd06cbNrAYrrGcX9PdHpz
mOcelsdao8M2OkJ6FywG1ItJcOhBlDQxU0yTlXMsNWqJ5LFUSGLH2QM+RjvSeDRwXnqv5hqbXSvo
yxkg7ioPA9zSUf0JVzwQiYx42xoOvHLnVmByGssaqn6IW7CAPdU7YGhmA8JAMr4FcWXC/uG9o4H+
7cTBh8XTdpCtSWmHPD+wmk+gxjBZMrq/k1LZz9Il7JYxlnYBzk2MMC9WOsDWl6SmTzrAN4LxBikV
U4eZLLV0cpftAJN9w0Bpb3mIKbJQj099OhwNGsGtHcwYHNWb5THy6uTiohtY3azzIXV56ws71lFf
M9RFLKN3sym/W29I994IfJUtEoGMyv9WUx5cwlDbF/8Pxbv7MI3zAhMG64wF87XtHXiA2sBVpcyd
ObfOo1mf66zBRmZbComcA6dDtE9uuh98WWOxUXXkTqTC18iUHHYhD9qqnqZVTIMInz1xAU58mLm9
Edk/uTMyDc0xkBp1tofjS3gN9Hr8m16UsIgFttX7DnQfrEZo/S6+AW7KA0rc/CWHOX6slPWwZITV
YrIkPM9990JhRlM/XgxDJZeaUYvSan7xq+BVDS27tdr7klp7Z/gukeMaqP/s+aNhaXGBo+hhFQFl
QL5tBr5kNi6DM0JQD2YEQdnw0M7hclYZUSpDqXa54+JHHgvkS2GPGwZcJUympyZs4CdMpBmEXbtP
7SQ72CXDhCwhqgFhySYUC3Y3/ddrLX1qLEAnPnZVSs2RqTaQLnKwvbrNomLAvW6kxHqlDUnczZi/
t+ujW8n2zVPGZwIiEbU5pDCQmH4wjw/xxEDHIi226vR4xPZKXkcB1NODD5uTbgBViK31vmflgwKw
fKjHJy9eMBVuBwd9V5nF/8yhsLZTgY4dkycbsBCvW5Cip+Fv7AbR3KiixLFOgkuvvGbnL8QThxYS
DliuH0FIFC72/fgAPsdPLklWvpiO1e6t7ixCTu7CI/3ZQ6cf6BQWCwww0IPv0Jg5AIkrDPCfbwF1
1wsMFzcgvyXt9ImQA6waVkdK6Dz2UKrY59rdH5m1E0heBxVlML7renlXrdtHo4f0kMnsduxAp9lE
T9gWS2WzB8czwLoz54bPgPzclvUsc0T8hDUnbGM5bwj6sMEOGEoJhb9y+d1Q2DXPqvhialpuU1HM
NyKNnmdpsKDYpyaHsKadQc/XbZyvRjjJoWcod5izlu/BAK6StPZ4gvt9ZHL62I6xfw8t/wfL8OSA
mg/4VcP0Ka9lHH72msbdZUm5w3e3yVmubwIUBo+lpAyQbf7W9qAgk9BNL5Ctjn09w0hU5bjzviZ7
zLcx70alJ3UJM/5beSBTyXmypuqjEIvYo8279CFxCx6J2phux42LwxW6GdDmuMyv2GvFwfPq+yia
4VjHzq7PAsWsCig2gVXRAuv+C192VgAfDzsfy1cBpa8qfxHfUB8y4R7amJgb5fsMZgPQB7rvmRva
CRlIXXOq/xg8AJeZuCvEeuUjm1lWqLZ5xIphk9UyPWHBZmXCXFCE8HkSr8RirNLveQIyYsHD8AOP
RqwYz07T2IepGo82xBEG4ilKugbPerM8cb/BYWJYGVXjwIOJnwOiT04WSMAAsMexhyKbiVzLNszi
FkZ7/9CzuTDBIrPWaiH9z/80Gao27OHDiwabOa8/EGvu8pAkHflJNeHT0rOulfDaDel7Hxn63ppO
veBK2bQh81OrSP/qmCiWufgzsXGcJHeyAHgYNR7iecZm19IHHQOT9exabGjt1FoiJtB0ag79X2vH
34EB07YYxXRhbcjicq7JL01N0Pn2D+fd7y42Yb+smbVdjG7Axg+K9XEXx+2xrYo3hLMu+Z5tc0EV
cLaaebxhYRsO8HJJdBmc1YtPBtGY9B8WI/aHWub4FaeSlNnqGXzBtFsc3RJhnhwsBnF3xOGIjDU5
VXTtDowZ2wZlPPPX+wbfasV6Pa1L5nSjkzKC4vmDY7lt5G2ekPcgeSNvwDAfY9syN0PNONfw9WmE
8aHypeU5H8sI/Kvlj/dc58mx6sMdtpgYAC5/PLr23yUvxhMGvOOY9XuDhc3JFQz9XPQtDKvaFrtm
G6wOwP5sGeHKdfGpGzSjvxYFLxiGwkHbHXvqhbERepA1MZClnJKj4r63/6K+AhCF4HDvmk8witmq
BWXCdWzqXT7ln6PD4JfEcrx1yAvAyDZTJBYbNnnSbQQ65+NUznmkWddzHjmnpXksRlk+UpxhCQLJ
sTWzo66s/GFBq8o+v38IEzNqIefygmRXdmNrJKNM77NPT95it5NuyqoS7kvAQIIJiFkcCJsUoPiY
3LQpYj4TrO0+YJLptYoLchq++4SRUAHVSprMNjPWXlurhT3cCByxIPgFf7XZFjWeP0erCa33i+Ke
Zy1ytBnNomGjGFy6Za80AG9/vWGKxf276mPnvHpgF/sYQikns+vWxwy4RxeqYLfzx895nZ7wip8M
Z81+Fh6KoFLw6/oIsis+TXb45syvGMPFgMdjFzJ2LXpnV6SSxTsSREQp+dDFJ8NDrj0unzpeADpK
46ht6PxVyA/gxnNUtHD+Lckg78WFCLJrMjZwAdBRv7GiJkBUEWikaYNUT7MAzOFnbC1ldmY8/Jyo
Qe371GM9NIKqLOX8RX4G0mC7YBY6AEzFMRhlPipjIs7B46D3rgUhbPGAdhUB00fX4/tE6IdGLSNM
usaYpuOAtUoojkvfHMmTOBmSRFBbjWSGp354zQ/VlMAe75uFmVd7ryo4Slbfo3Eq1UBWCSBcLCis
j+yegZulQPxQh8qAwgvZ0ZX9RGT0RbYfyKpwgqY71HAYWeEa4GzD5GQAQ2HZCduN/Tc3ss0kRcti
N6YVJHvt7M1JRkJ3YmsxJD40Sc7Eze6T1a/KgoDI40k2WM1UuDOdNfp8kkDYSiSQwQJaHsSq42HH
6RDAXRO02ijv98phQIJok6dDtH+6OCsxCnWkxQfhzZ4McB82qsGSR60SAjl8oJIDcLtvT+jzUiK2
z+Y1COrgFKCCoXiWu75S5H831m5SeYWXwvglvfqdOMUxMgn13GhMvhnwFuXxAJk+gVxg2SJnoA3L
pvYAuey19Ewg2MHsbILFwTZBX7DTSAx3tGP5yvYBTon3t3Lz5MDemeovsC6inKJWt/Ozxk9te0CD
MHwQFdYtbHzC4b0LAuyxfvo5doTZYLc8kitoAIeUBFDkqRsNwfCyCtVOYXX3u75mROxDBiWgp7Bh
j5UvHk0HKHaP2tMPb2ijnho/hDrQd6sUd7qtmCVgfFFJT0/+QvuSFbz3VXn2luTd7ohLyQNfRD47
wiJJFwa+RbnLzeIRik1L+bQLbD0ehoDi1gk9utigPLISOIBkIcetlK9hk/Ib72tEUOLH8NqK8nLa
TZYC21nkv8U07KCf/Eon9THEK1ezuaqq2Rs2RtnA5ODUL24YvwWZ6rbIcp4DM6S7g4jcTc6ZQV7D
1QvMN65uIbK0xAdWSYL1e584zFyFcWDRgafXYhSn1oT5XZIxFPagPQCw+UWygADQP5s7NQKLccos
AXhI/yVRdjmpu+NYirdGEUaIqS5Z4ZyLANX+ZLLFTxJD7woHlXygPrAXY5/tsXiGBWjWJIjUAhMJ
Qpqn3LcyHN58wZzSmB19pmA81WNdgfcik8FA6tDUbMPLrP4cMoyTRbX4u9A5uctqbskMTKklV4q1
vDZaOeQ9QWzppvLdD/Jnjp2PeXqA8mdurHl6F3QY/HQyPJqTONdB+c0rRMPV9DQMCLHXgv7479+u
M9CgxDUg0TGJg5I2Xln8Qc2V+MRwV5BNv+1RfaIqdHOaczIbsryJTtMYlqvyuN0uJnZY8Bg0hiyu
rWXNeASlt7Vn1jihDkKQbi+uSUOeBuyRl7jHXkp2oTWVt1gagCcK98PERXEq6/7HQiSzKTOGQP3c
HOeKbMN+gKTh5tMvDpaDN7neQbLZzFnnPPUNoWt9x1wqBHpWu3wl7oLp9o9dTjcyydUd6UBeZMbV
C/KompPlwcJYgJVvAqgZydqCQ+30kOAmfkxhoGnM3EfTpx1MC/jjDakw/Hv3yQyrQ9E5uObH8ke4
KHUsKc91h2HacMgigLKG4L/CPt0+1S1ErDQc4G+t0Rhl/oQO5h4GYKltNJ6bmZslS0GszaMFGq3h
EDMiMmaKY9KqXTUPPe4ABzGG6fxuQH0cDSq3vQmUilyn8J/GHxgEW7hkiHNN4P9N1jmcfiR7kZs2
MMrkSL4z99pP3IDakX9iwBz8m+ShGKtrDjZhwd/N45O9lHR4mzmheVLpFWfgLfbsVzbSxi7Nw1fk
OTjJNOTbfKQQoo4eyb5iZIMVkDOFSTfOZTu7ZmwBitJOEElZ9d6d1YF3ZMgsDkeFfw5CBjFD1t+J
+LWYGA8SJw8UkpeOnl6P02/ejjLSbnue+YN8RcwUnQd2WzP47j+FiplG5S1SG5I98vzSEJzCMsxH
yCzeArs7di1A7tXSs6hHWsOdZ1pRqhbWj6yea8JeqnCqtoU90U+4Ue1NT04cA6nJ0BeSn+amuHI6
h/PILQImYwFag+pUm82a1Bd5NaLZzgJaGOR41pHu9c8As+lUBx5O3e2mtHpQxon1ZXxymdctHRDv
mQgEo2XZaQf1scaqqiUu0bI5BwwejyLv33vISQAZ/PaYVKvaJxnJdiShwmd9sMsKlEqKBdvBNtG0
00avlKn1srFYzPV18EQDm96IV0LVMQ8oMcirCxAr3ExbXIqxLB5no3sqmiFSvuVfdYzWxaaCvvge
Ynm70ReLnFybqM9kvjoS2Hg7ogLEvGgpCkn+77qtZFu6LfmeLuMS8iiX02EYQ2hQsSABZxUhs4z4
GvMeSW7ApVQIG81UuYDiSbEYaE3AW+vuLIBvJCM6UdO5SzT3MUmEGVrEsXGmc6nUY5axTLFlKbZo
COsrA1vwpxaWgBAIErSW+VO08X2CXLjHkorpoy/RnyO2L3NqE9H7n2lbTQ/FcEG7A/3rrWlW4YC/
PM4jC5vQA5KQqqkkAZgsYpDY8bkQb4y3p6vtpR+lzSPq2caTS3O1tdzybnEt8n0GW0RfSEVsPnwc
ohzEzEvykfZWaf+YL/0qruSJmHI8veZ1XHR9qRRJazA6NsO0sjEwJ/LhpidpW9faN3ueuY7U85TI
Q9HIY2mxRCz6G2BSwU4wPvMx+Y8W36UeWVWJLmkhduFB5O7+5EQOz6HSRzmZ48buiyrS3BK7wuW6
snu2f6k7X8iz5BhO7BCknxPvKqJZHSgKxy4Go4FzF2zqosW+k8hg0TtNXM89dTOP060xkkuKLI0D
mvqMPNfPeiofEr6dHY/YL/4xUE83ocOYFUYAFzGZMhYvkvg4/XLQf4y+vGH4+dX6uXE1MKeWCSFq
xP2ae525z1M6MQUmWnfTlocu98K9qVufeVI7soosL0I0/c1zy5d2eDVNwSZCrFGkhjxKwKk7w7GP
VRlfFNb4nSWxB8RhCGu3Bo8LxirS+aeaBgRlsrERi2GTAyCDQguWRKBxbGgr2fMD9VcTmimNqikP
GWVLpAQM/KXrtpMTsgJ1B5DGNiFRlrrHiwVxmTmkHy9n+M0IYLXNLUbXhhUl2IQyDjbGlL4F7HGj
BOvUXPTjPQafjYER22lV30Mqia3EXoqVwNsVMHvtWo6H0UYkH6B523gOwzIwnJTSXvxkL+ZT+9S5
40wSSfCaVYsHCYj8KD0jpE/M5NwY1k/Yzy8BPXExO38Nih0yoOar59p/bLF6R4mOJg8ATyZN69Ty
20eteiUGZDqrbvkyFgScLlsXlIkUpRCYDrirntWQUHR2liQpJQv3vf2BEGvcqQVcS+WTI1LiDN91
uEk3cZcTZVu9gI4OT6ZzT2CqkotsnyrkAJg1mbARBb2qdPS1sHCYSJSV5VSxts9e7MA2T3dPUQbT
Zj2mnXwmkfEyFdgSS2e6WTS926YRH2Uz/e2Z3rK9L9odw3QuMaYDrpI99hoU8xVxORxEWQbBHFBx
I1N5xAqYIOLSdI8A/88dMoHdjGEroovGQwI/rC7614W0oS3aedGVzrWbx2esmPbezj1MyagVXDH7
285VQLnj2UT7UBAobr93S/7UTeSCOY1/Dor6T+DMlGMNw0buPb3vwuDMOl0enX/RrSiB/cRjgjS3
nM962OqqO1DKTRx9g3tEosNElepCBdVzx5LGm1HNWmtuAcyNI6fcPwXcpMnFumOn0MFiYHAplZvt
uCTQ5ASsBF7wwRCKBvBfWlqAqhlfBOuuDehZfJItP26/awdFzlDeOdvR+c6D0jjxddzKIcw0PHdo
EAGwcC7QKFZHuG3dsZ2zP4lVTJdJNGefgoY7MfzGHF0cqXmuUwlFs/QBfs9+Q/VX8KQXcr6RVZwz
FA5iFI4+atSM4aaBtAqeVp7um4qLkKXWtUqHS46R7ZTMWBj8wdzDerPewuEH+VRIwwtdE5WCIXEb
BR7BoNmUfEqDXh54m1zw5zJRE26xGWyoNvyEJrUMPQqWk7+L/sms777+EsGfXv2mXsrLm5+8twNS
mSxgCldhIOtreFEz8rdDXryLXH52MfECDvou6laa2MXOvAfT1O9VwsZAOrinkTL0FVRzrwyB9npA
GnnTXuuQ9xtsOrBdeK8FuxZ+dF7p2uG86h1n38EpgIOcHzAMkpZ3SQQQycr/FP3/4Og8lhtHtiD6
RYiAN1uSAOgpOrkNQq4L3vuvn4NZvM2LGU03BaJu5c082f+URv45Gm23tjr13cSB4f21A6m0aapP
saOxvchzsR6l0EQV60vo2uUHqezh6iTvZJSKNWU8aEJlOm7VKPdJslt7wtJuXCoBerv6PWvgI3nr
aT4McZ+x/lMZ5dqLBouLx/hrtwzNmakNxzQOCI8rdGz1Zal5bEeWQsswOxGhdbtJfeOJ48SqrXbl
1PFH/IXMA5nNuApV+UG643PQP6cufhP49HBkkvbkzAM4RjdhoOzNWVi7mU+Elvr0yOuEsP9s37sq
pHcwoqGEBGMTVtSm1WEFXko6I6CzexHiqaYJbZr6zAIl/FeFZu4bDa4TzKf8AXuFWPIs+1bV/hGO
uWmJfs4xm8U94f+0mehqqxw3o5xor1XZLc2JZiyoXfTxB6Ox5hUUKB9snTfb3Dvbplsq2rTyxN/x
KjEgE83RIM9bqNRiwbFJidfA4MIjxeILxZe63PxHsG6EmHYcx6DaG7g7Ztuim6K69KWxECFNV5OA
5zBybYe+WKLgwCgAK+KRk+6dPDxbiolOgFRy7PMto55c1Kc+0pEjJGqx+rni/ml8pzhZWOaU0wHA
FXX2Ga81RxpvLSafYqBF1UxzvndNprIUCyfUQPp27PSRo7E+xsa8tSpBuEXSUMMB0jhSyoEPZVMv
mUMJ5eJgKbS75dOE007e6KPuuJBVqfCMKKLWq6/OSaxroAriIdBUV7WZpmcrlU+p9cgtXZwaKsL2
7UwyQ7LlXREWJ7padDc2OCVdhcosggQLG3NlE7ie80/ElqNSZL4Oy6rgp3Z6chyiV5NPsONqYeat
l4alH4TZdzgQCBvFLhyRCVkajScLAzGsKteKceG+ksBFqr6RbTqyMwCpfdMRhfE7w/Yi5UMFGRPX
qjUo+yF0NRF2jCeLReVrIr4bSoskBt7lJCzZxCps6bOBqqNLkH8M5mcBNAlm4BkPh6+I5D7yS+01
czuDAifrCOsqVPeSIj0zDczFkBC4Aubdwa1BD0ceVWijx0LAHZd/CMfd2VqCVnH1IiN08U2bOc6M
DWf0R26b/5wc715i+cv/p7BbH5AVoaE3eUTldbuh3I3uxeZs0b0DkcbwaYNgi/HXypyAuFRton9D
/+sQBexDHOnsGlj9rjRTXsW2fG1G7GIN6L7WeBRklnC/lkTWZF38TPAoNJNP4l+Tf6YIWjEt5qWg
CqwH83KU8TUv0eBIUJbucHzD+1yp0mdeBO+gBDcNBYgsq5HKXhdfMnYKd6Q0stgN/YLoUFcSzS2h
jYsEI5SFfJMAUkmGkGiwzIsUAgx0fskAuWaxm7DdMPlRO6zz+KLtHc/ryziJ18mOfPok3KmI4Wtw
PQSN1aJICmjK/Eq55NRvOuvKNn/PSaS0LF8qJd+BlF9bJYG0nI1N9a+rxk3XblW1f51CnnEKoOno
ahQsfnHqGZP6yjpuKYFhfcKeh2iS13eUqCeJh+/OK4SM6W18hGryphiEc3XufegtdIcpfHdLpPvg
ZZKvWo7zWtuGQmtJ/0HaWBbRDe8XZ7i2iD1681GzyQhD8jgayMKKC2Bw0PTJZwDhjZaiAQLmEWfM
tpxbG0N5mmQX2ejgWyv9+jrlV3T7F608JxK+BfaVZXVwCKoBP1ZaPtWC3OuHgZduyN/t6ppZsdvB
Wk8l8i9kYzoMlUssimnE4s8nCUzz5eDO0Ukz7ZeElQaXiJWD6CjpwUZWcrfoEHSreVXkxU5JfsCR
omTSp2F8GQN9yz0LYUu+d4K/Aiphu+8pJ5GIeuZLphjhH4PkoJ4TAiu9kh5NgKc6hRRR/GT14UbE
JRVsE2YmE436t6wKTBRuAbVDbvonAzCbSH4d0GxrY2s6yaGYMi6ZFX6801BgMg1/Oi4k/EuPAYdi
JCWHJM8PeE5C9UNR+NfZZNhuody4xA0kGxMcSmGJ8yZsr6XG5RFqMbRt/d5wJj6on36Qb8IznRP2
n5uEP9aonkqekU5b8lUt9LykoRsoq5x6l3b9dEUA6/ncW22XJOkxNoforCdOtKvi3p/7b/pUVeMz
EF8zIO5FJJhJ4uvUcOU5sgqGhNKXZZipCl0SNZNENQTFGsWbP+5YhX44y0cmJjYKhmK4jaJ/wgJm
vyUn7xTsQipa0kuGkJfyDQzoxOmukiOQ2We8RmYxumVQIHDg8ZZ4YEy5+2fN8WVAQPdExXV8DmEx
Vna8p9GZdksecUgNzTMd+19yFbux/tII5ioOvk6t+ul6wksBz8qqlgQHk/rMa4W8D8m2LlbtTQoN
wuR1yyHDAaHRooIH24vH5GvpAZg1SIXDPLlhjAt6qN7JDvqUdZP6zneZKe0GtQPOt1R7QM3MIJdE
8YsWdugwySbIn+mbPRu3egLfSlTv6OQtC7824YYCOxYi6F5iWbEihs+hjn2cN4nlN/QJiGjWNixM
oFZpV7Z5dH1q6xFdyNRkP+ylXTRab6Ml8BtEEjtj9SRl0CpSeKXhlisseSvopqRbrUThURoPfVB6
XTjtO8fYmOXw3SAUjzHEYjt7aerxr9+ziH2Fsf5qZg2+5aWLBRsCzRFrJoMs/O4BJgE7MAjXR1w1
dfzOtTW6Yfccbds3CNXgw0BFNtxWGbOV3itHNu85E+ayH3JOLAoW/xMT3sjyS/VTy/ZEqG74tVJX
jhemfOvwplrTuCulpXMjvTKXnxUuD0b5rbeYNibrqyr5vo0LLrgbmOBCgg5YdtssxjQGZ9hWzo2I
r9Srelk1GeuiAzFkQmEJtfapz6E3k//U+aLrFK7QYfgrZ19FVHypM47j5T46WIhJrZvai3W8MBov
DOR3sKC6Z4GIzQSGdVs6GpzBwHEOFmShDQypYxf1ygn7BHvvloRVmepvuWTfq0o5VSGR5JRSUqNI
X6KEbAIRkiayGt6UEr9KoOVVpLxldd0c0jAktGy4U4L+OXDh7jXhERyAQKQk74agcdlULxl5nte8
RP0JH7jjzX2fMi+qHUskUlUmFCO6ZG0uYlIf2yvY5lwGAKHOPa6pFOXAo4bODelk7Ib81nS7TN2h
Qa4N2Rck6li2bibnOqIASsn8iGVK1y2zuemS9qoFarivhqg90mhzom4HghG+6sXabUDfMeKN7ujF
Kkx4OOibjXirpvQRY7zTk4tJxk2h5XdQLDb/OinzZiNnWML4b1fDm0EEwCYLSn3WVZu+NZXspC55
Y2qRK4vWg5Uy+WeDRxfHahzNXVW/N+9RdAOgmg4lXs+1CeWrmIHFsVoDop9tp3Kvm7qntm/WvG16
B1J1hect9m1sRqKDbE21W+0JBrDUkj3VYM0cE/tXPmxKCgLiNs7nxGhY6yYReXW8aYvLfIaqi62t
SUFD2qM/IP1yiYQNSjlUVprHLovZSohpO6Wqw4JedgczYMcSZD9gexGMR43LiZnuq7JziLUxEjbN
l6RarylQ72BOVvW02OVbUe5H1uCuPolzTorZzMe9gAns5OKRzslJWoJCmpXa+2JKfhQMma5Wwf/m
inzOq+ajDCYACLlxNvm+7WuLBg0VqKibjfTzdspxSOOzbWkvU23csIU/REAQleCIhQMoL2YW36QD
1KAiaw492S72qJ8fKpN25fim3vg6GF9qYAwoRo1MT5YJXI0S4rBJ/TDFNm9tMWCdlstncE6K76I5
jgas+tbDNICWxtnznobM+n2wnyKoFHbrAVu5FezJOMxnxbrr7TMGbQf7eyMx6jWDQ/DgQW+Ta+T/
5C64UNXqKqa0SUyVsAmXV2XaFGh3MD/cuce4qM+Y7XPqGu+yVJ8c9nutoj9LTtUpyk4Jatm6HBi9
ip+RyCAKJ2yRl6I/SL19AbPOHRFtvvsmj7RmyoCRRWyOmnpi/Nhe31seuVTcTOkl70dfBrlEQILV
FzIHhToxt6+yZ5H3dOixiKqaDhdKzCKTnWDtR/3Ewfk6z9RTtX49cFPB/ll0vlreeVOtajAxBd41
WRgb5lAyJb4uCd/SFqEcKN8cbieGipp4LSM+PwP4OV6vPuJS3wewHRBRSIq0s7QxZ2SIepuQfB14
SFh+EkXYdty9LG9MaqyWbt2BcnV7HFRDxIaDEb22npTyVSyW/s+kL6E6bZvLyS62qH1yhnUY1y9l
n16EeULpZ//QHG2ZBLxGI9Zs+oJ1ZZnuet2691ZFf3LmmqxrA6S3LKS4rZf8FqT0xF4Qe2hl/mWw
3yapX7c5G7NZBlmbJfOezZmbAvdgU2SypWY4zQzsOan+l0oLzebCfIxKlR91QRtKQvV0HHF1mymk
bAKulvwny/IGJ8frhvJc0KfOW5GqRN6Ms3JPoEbg2eirDRwerG1AjKOwvtDfxnz5E3F2llQGNRVe
B+cUz5CHCyATxqk1J7fJE77dqZuRdqvyRYzQfKsY3EWWTopDaDteQsKjztttQ3C8qt8A9l3apXwr
rBahM6SzKyGlWW+d2CCya0TTRhUd/AqM5GUAxkmrlaNU4N/l4PxNE0aGMj6nhg1SVDpy0wCaQ8zJ
cRsYyrMq9kyqY886B29cGlhPh0XaCiQvHQQKf8yvTMV0pNnFS+IwrNo4SaiSJay6cfBYxjUAQCE2
ZU7zXr/ly2UryjGpmS4IOUU0d6FH2qvAiuVj0YB6TGrmgJzORQrY3KaJaRay6z9dDX/KZL5JDk/a
rLCqLi02Hlsjtv+FZXOExuZ4oRS+BjqVqhLF8pV0oYTsnWDVDrvCeowRDKTY2A9jU2/1prrCkjiW
ISt2Hn3Rm0sgq7k1eG/IGj/NnkubsCReyJNdEcrfS11peKqM1TbSidP0aoauBx6qn1l5ghS0nYTi
CLyRTgYI89NJ34H3rBS8JomD+DcceVt7VF6Ylc25TveRYImT1O9JbLkV60k1fF2KkzAAQ6p3FyuZ
Jb107B22aqiWbirjM506WA9Be8pQmoOmPhCEfKQ2uoJc04fXVj9a12X7ZmBsBCMSE3rlSubs4nj+
7nWdN16kd0iK8TWZ7V+AUMYMC2E0pdu8cDApRZGPVYFrkpxxNP1i6ueJ15e7m7SpLYqpNfVVbRCh
7fJTSSQ30Su6N0lq1zGbuJ/R0p5plvjGnLJxGGKvcP6GKKT0u2gZMAm+LxVFRHmChFWd4EPHLsui
74S4TkI2dbYK/IlJGX1lsO6JIr6nnv6kQN7iEdtXYQUiiVtlOqa+CqVhii7sgVgI43W0B3GcA4pk
Imd6keRkon2zEwc4BILN6X4WxOyEzCtsHLZ2r/tWEzxrh46ehJ+s51zP5FA60Z2K9mJmfsErgrWm
+uB9+y7GgLknoEsFYPdL2XIrA1b1QnvampEIpSQ8DEV7yPMZfNZQX0NBnUFclieuGDs1K26VDkqN
Z3DVNNk2s+UPSdO5Nis/acuBH3Qh9vX6XV70k3SkvEM5QAm/AKaY3fEc5UByhXofu2kbypOvVaUX
FTgCZhWPU3TA9gzjDs4VHhv8Uh/5VL0NFU04bSdvJPoSjbF8dHO+0zSeMU35qdvWt1rtyf+YfLrc
o47cZdlIis2kNgeokqJibinMAu+lVX2rQ58esMTeWkd27ZLxhtY9W44+6baklC42HszMR3P+Jcgc
bGypvpDpuVBcD9PT0F74tdKbKG+iuT9SONl6CRsMeYKqP8Xw62aNndIwFvKFzflBMXJQ886xDsuP
PgRhRcr3gGTyEGGKOAoiPlMIopiXsuwPOR7jQl/kV+JfYEYp9kwYlncDKPwFn3udB6I3g36LEkin
YhNbI7KlSH5Xs9r6uY73syCMPIYeU/YZWzBOrUY7CJu3q2H0gNfYvpm9ds0y2oAMx48jABpU8bIq
qOXXCZt036prS+XXz4VRDjcqFP9OL++FXN/mcjiPrJh1Ls6tE9zMCmS9yYjH/UgQ1gWKpkfjFszi
uiK8nELi0xjGxnLeS/U3Jqm+fzh0WM8mYA8V/vCCWk2MLzsLcVhgGpyoCZ75AI03DQUoQxDWJMFu
H6RDf9K6Y1yma40ucyekhkMjny6F+0bnC8m/ssdDATJGD569kM+OoN6d4yNRj7bFEo/8e7CqqMpr
WOqW2ghbP3jRJu3Y0sjFX731ItKHnIRJXLtdVvo2GI3Sii7gdNdSUftt37j1oD1KzcZSoN9CnOS0
Ru0iSttxxK15G7TWPmISKWUcCQSewBhXrXGmK3M9LWOkqd9y9CpXmYtdNFFNo+9Eq1j+lBtbXfmG
K2nspwEtzrAbmkx4W4WeELrp5ZpxkNTw0ae0FhQhK8q8Dx+Q+rEPBNGVtuNpE19lO/mImQv6sLir
Q/sOMfaoAHf2ym5Or/NEDGIMbhPrFigpWztwHiIBa08VEzZZ5hBddsU9GDEoxaxe9Kl+nVj5ujGL
/UA61N2P3Epe0L9jOKJZAmEnlPyCGgsTXFpH0QRw0E0WNX5Xk2rC/TvP7Ze1dEbgbNzzrUbkicot
d+mDGfcQnqBLVrY45AsxFxT+pBvBIRgnmunK9t1pTSgNaJAZII9hhmTBP9LXzB2t5g3g797Tzt53
7QI1TXLs5CNzm2I7u1ImI18Dl5PG57xIps2PQ8DF4SZk2vExSLH+lckhy4xbRZlA36S38DXso4MT
vJUjiXzazHxB2GpU8uXqS/qYDd5P62BfIJq1q2eT2seBjm4C5SWMzpzpmnTVbACvDXiknINOEThl
7KVbjtOJMbPCWI0Zjb2f5eWdJG2EZT95RpLgRVeYDko8W25gtG4nOTAEVKSpFhonDVC7VlF8WoiX
AEWELjfTm2hVd+AQaGEJfsj+d5gA+VIaRh2bs6d+gAe40/bdbH1PtvjJSjp9pAyHJideq1Iup2A/
wT/L5Ijzb+5ZpIyuk4Y0QLJQsmFvMLbfKts68pmw3wju48KAAGG00XHwkMx+V1QcirNJva7J4nKV
zr4ylgm35YQ6qdSkhGDxlJlr7LY0P9TbLIsWMYTHkPZnTeBQUmnesRQxulZZbVSiKa6mcdtj+QtW
ud0brTne7LJ6WtH4TGzsEdHsMiGE3FNxwwcNDZMy9FY30OdHgLHSgmqhjlgATc345v3x7GPCV+Un
VbpuH3D5yhovikM/CgewedaqIB5IhWj6jQ1exo/mabbkWp3FRZh2YUHkd6fZ4W+NE5Bt20deFBcD
iIRNI6CIQ74mE8O4c8lZNasDTOiZOaXU1aNmOrdAElsr80dxD/dZluyd1Dk1OgEnxslAba+TgXqm
UZeQxc/SVM9T8mis4R60iP0Ej5WCUb8P1v1QesCSDwpr4KmKnuXwrC2oDuNO2MbLQOW7k8evtjTR
fCrbW31p7E6VSzcqFyAifqOFFqvfyrN5HwFbM/RTSJmG0f7FoFmjtPZH9S/J9hMObpO+xJHuhnp4
StgEatZOA428JngYrukVN3szldeRFCEKIU/lc+RGTqKvY7nGm6s9Yq1+Jmr2EWTOUWU3A83gBKId
KkHFmiKkH8uOu3M1KYSQgleR3szB2sGT3XBg7sIm+C1irA6WstE69mNacuf2jyEnfgxSAwUiosRe
6klJsHPxs6rG6ySflMb0E4JC/TWU7H0Vj38r+0JgFB/YZL5JyEMA3R0Wlou93gAqXw+oZcWlkbVt
wD2sMIqHrJeQAqLtWBl3U0l8J8apGQJt3oA+x9BtbtvWQreooG/ipMk2KQE6XdEOsT3SjaN825qG
6znFTBS2hdcq0caAITQb+lGx44PIFKJT2asYEChkNTmz339DMz2ajfGVNe3igXfbVr4FcuYOIRIq
N25eOFsKb9ilmg1mFTo8YOUCvxldrOEeV92TCGqOThxlmvUTKlwvxzy5UwPgp+q4I120NZh1GunL
iniaeDHxwF8Gq9l3EIyzgVUFXw0lf0Vl5MFPH1FFb2MfhK7GdUJwM4NQ6ykQYNPhIw2n76T21ZkK
37wKfxBudrCOT4z//+qAO0AU0pWYLqJsGzwapbj2VQv5ofnX07GqGdptwjyIKcMvVekxMlp0seQv
JU+BVRxopF5nygfdaWRq7GgXK/leLOgQW/RbkNgKJs3qG0cwrYascGqWewZxACnisiv12g3lRK3L
vYjSzyYd6EROqjvcZnbcrAaTIf8T4FiDMv2jd/yfPdYfekBssWksIhi8yhtxjgfWIM0NNCJ7JRZc
EbHDTKDeE/dQySQt0nmmbLsIYTYs3jJD2kfpgH+W3xNyb5bDeypUUJmxtKUZYdzEueJLZoTBgSZn
FGXl3Irh3xSY3xqrpKZfjNSFfJfwX9QtwksSHHWLwncd6GIYTR9RUhwnFoCAWfZAWUjsxnzw+Nhj
Su40bRVx3BDyXg+cMDHCW2hQlPcG23lPxo+MLpdfqgsIxMiHQDVwuykWyTE1vFqLgRfvZc1nrGm4
TxbEmbD4XiFKs04oiDBOj5SJLwS12nP2iF/VYjtcAMcGZRZ9zUigjcSIjidPrADigLCwQRuotfZr
mcjqhkwngnl3lJKCd62G+8ArliG2bpINvv8jusArsuC6hgZHbIvoGCQdG3lQop5Jbr4qDd+bs82E
tJLSdCsjmhSldLUGCpLt2K9S+nOa+JZY2RP/xh1ivJdPxMwGatqgeBbs2mq95Sptgbwoqhvk+qsi
TW/Jjsa4dt011Ske411k/ZCu3JfQxEo9TF11WSkVnNZCuuOA2c4FEbIwhGIxGRU2+dq3AvWjCnmm
UBgAumguFkKaSzNAgdbWKMofUivwOWGLgCP54l51p82ocFvKzgvTaNa1E/zUtdjGZXCdu98Ge8Fm
yB2FwRrlikreziTZ5eTOs4n60xSm67Ev4I2ZLf7YKPjFS7xWuvkDLOJXg6xmlKx+cI1fySbXZL0D
cj66hoVL006Emo7RZP9ZyBbkNDHOmoFzsPLXnGm4cka/MhyxzuzqtQEUgn96rdrPUv7oQm3ZhPHl
5FEWVrFtHPVdNQ286qxupSR3W2O8hoNxISC/B4nKbhiGcseiTUexEG3oUqL6DDqXqmPWyIReZr14
jga2ukaFWSUiAwtuRXyH6glRjfZDZfIhp269Vywu0oyvohn9/zb9baef3Mmw6VcvTlXuOKy+1Njy
wiRlCC3OdpS7GCXoSMcEWYoto1utSJjVuicJs1tpoddo6bS3G/sptGcgxRdntrJVhs+5ZUtoFN82
7OcG+2emztwtFM9Cy2GSHryxOjrpcNdBefR24ecZpyMImKyu1h2rvVwNHqCnVkSL73bcnoi0E1Fp
+BpoeLHoLRetFODhwu6ryMdZE+c6xetIB3yqEbbWrpHKaKaXKMLBKiYSK3Ts+eRrt5mU7HMz1oiV
JJ+y9BkhXVcG1bzaF7u9wzhQYIrugflon8IVpkaMD7y+mjW2J826LGOYTsMHTnHHmt8QlimOdXE+
7bqQT3HK9gEzbwm9JeH0dFPebJGVn+mfG+nAar4jCQYPZNcpaR4Rv9kGFrlZmnfL5idE0zFTX6v5
Th5iLbNGrKlHriXpIVT+0ob+y/5yxe/c9ojSEj3MwGf1MJOdFEO26oW1vpapIydmQjCuxVoO5hpH
Fqtt3koVgEzbUu6SBlVSfRS82TDFbCryLykddASd4l04L/IoBj1YmVNqf7QOn3Te3UiHe0UI5TGW
xCYX8SZKify0Z1D/KDIxi0n2PrND460zlVe5K92BPHeI8hyA4dXKJllTl1atowe91ztF5W5fTA+i
nd9tbnpggffxGF1mpb0WYs+Zi1KfvcioPabe41AYXWHY2H8cVHR8cQp8CifcVQQSA6wGxtzwLFl4
57uV7CVZ9moQHmH1h9QTnCTyCU0EkD0mo603+6Fwbr1ybeYX3VC3Q6cdVHxU0qlzflOgN/VIv+hQ
e9aCKIArqmOu0GoMvimB5clmMVr7plIRKLa+alXjwLhGZf00NPm9m1GIzaADifYRpgGFijjZ9LJD
/xyOEAT2zCcJyEJrSyfTQ0PG7sz+1gV7BbB+pt4MANw2VRH1YhEPidSreChVfs+UznVZdx5rXA/G
WdLMHQCSH9bMXtYisTOS6xhH4NTuo6p/qUquQzOEixKOQ/3XQgBzgTx6WTkdYxpq9GWHmooHbKxC
G8hzcynXRrVbKchrVAZZVEiGXxTQQ8LE+2zJRyaEe0QoEiB++WUzQCssOpvofc6UdVei93ajcBYj
8RcGSIWb2npo+zO23JD+ORPFlJzFJG2qMPdiZitFZgkx9W6eUs9NsqxpYC7JpuzrRshFT4+QzMRt
7qxTOmYP6K4flFevpXo4BIHykLiCOgJcebZLctJ4009X6++NYRxHHHKxANxNzdxrpfLaT2swGuxE
SPf5HDvbzsYYbwYH8NaifJYcFV0AP7LPN4XFklvVDn1P00YjEWLUt/WEgXIanKfWRrxtK2p0wbwX
mkvcYwuVNpKxgwRT7AmMKmp2rJPqX6VLb47GFiZhUBHD3tRnyPLVBt4sUDTGnamuT7ysqW9Ask/o
HIGI/myD8FPPppcS/ULiSxOq2SXlQCwaaZc4JfuzfhcGPSI081M5pKwcAvOqImYGAm01LhCqqrmH
IkuJiKsv7XwSkXx9lG1fqOp2JLHCXZcUuzJuB4wNaWReh/6aK4Q9ksZBIE2P1NvttYaIfErCCDus
PvAY5hOgrvSLNOU7xaSAA5a/GlrRlMPoRmb5NLuMOLOfUbYzwnZl2I7ZyE6lgh4u8lMjSUebKmNF
+6jFu1Mxy8TZF3UMXKq7A9UAm0hW/QqJmnfU/J2bymVqHG/MXKzd60I5BlRkZ8idqZquItP+rWUy
sSTawlVuK9eomTHSN8gqNNgHZuqpVhquASGSLKicM49Iz4ugYUevfWoSfYpBiYsgDreBTHtgnhgs
io3ITVirizu3Bq9OmXOL4EXupW3I1TURCgOjYt/TMPOlGLhOTwMmSX78aBMqVYOW9JaN8bWlsdXE
bUS4oSSdrjY/aJ7zCvTZymDzu7yAMz072ZLfIQDTunKCV7UnfrLHX7q1sQ+EaccjXL0E9h++NQRw
iFhQrDXEu4nhym5XUUeAjcZ7iXAEd1X5H1U2GymIjnWr82VwuPeLray82fpI0Ab/VOwj5eIswhyV
rgM4l2qyGDLFy4jMXmEdWNWO9hpXJsDsg1G/hvzouTjG6U8W0LeyZb3xFzEy5Ulxl5l7o2jeiSz3
4zG7yPNLPDX7pA9/JeD7GE7XQ9e+C73ek/BUJxwxeW6AJZGZSRaDYS6/ggR5SQrnnCQxpabl06YW
puIQlCSs5UL9FFPt8p0/dhrcxOhDNPuRnGfAEQftlY3qKYzhD08Pi1EJiKG0sJZ91iSMgD20e9vr
C2l9i8i743ODQN+6DgxgczTXUaYfWsFKoWn2E65pu893kcKXiXVXEPyBFvadLsMuRXcl/Axxs+p/
I9KpkUarmDA9HU+JPV/h2r7ItauaBTVQ/6hK5pi10KY5extP67+G+MtyErfma4XmIuiG6fkmqbHC
z7vr/Yc0SWtRN9uKN0xdfGqpDPjnRsXN00yWedO4SAlBvv97qUBOYH9UaIJIdMPhcufsNNwkq5Du
X0j3WJkzN5d5d+mpNbzEI1lpDWhtD5CRbdaxsXXXyvuNXBNhi858iIAc8Bw5nywwzhk0tOQkOJKl
JRLMN8NM7kA60bsHbiYoWLBmY5hoIAqop38sb0FYh+tQmtaaFF+t9JcDnhDFOG+n4V9W5L7EqrfP
/lXqiD8A2F+RPLTyxYpJtP6L2Heq2ohb5VDkt5ardyx/2+YW1ME61O+tkftLQTJnIwMMnebXGIM5
p9NaiQuKhZ6Dji40XZi5VTaxdSW8mlMIW6wKXFrBy6jVWeKlg8x0FJJ7oYzvG3Phh+hM/sna9tXI
vHPerNtrY7A/j2Jy82k5vcV5/081Vdj6etvRD2anaxvVYqulP9y8RLLuyVSgRuBrZc/Wtp9qHxvP
YbTPUAv8nkjb0RoIDw6dfA6L4lp1hblyRPVe96G5EUZmg+GbfpVKgALGUAzTy9mYClk20DY727gk
nRHcSWQsDFo+W1XWP+Z0/osBzYRSyw+khCZoSCmhPIZ+navYOqy8cGldR2WNFKQdA9ikqpi7EYEM
QaX/kQmZ09IuN1uruMETKl+y9MG2ffJYUWKYrWp5q5ZNBlvhafBynYLvgRcg1IrC+kGbLubPut9K
1Z+aPKhWGrBfZ85TxaQ4wWukTsTTSVYryBcBTTO5/C9V37sp91DLapkLE/Vkzq42wYYlHtQRo/ya
efH3rFXADXLBZ+uAq8ECpTN7GKhYCbdYMwsdYyMfuzAPwngnnWjHWzWGxFFdTPgSASJkcR14miVN
2k2G7SmqX7Ig4CWUljQJjOuQXryy8AjzMihd6wF18NJwsaf2GE+xHrO6JxZu9k+cog4+VxATKnWL
Mx4J/ZkT8DODXZ0DVhKQIAa3AfuY1n8x9pBoBhqY8jty/tVS51VgDxI8c1nJKqvhuf0bc7FZGGbm
Vg/5lstebTHj4oOrcWYvN1rB6xibz+jQ0n1SwydQUw6FfRn+tvWLVNkb3f4eBzfu6T3gEhP3eySj
2MEESHtvZgf82R5BfaiCFIaBTtPKraRqQVQyAsxBDDub929W70mvbIbmFBOy6aZq1Z67+SXs//7j
7Ux2JEeyLPsriVwnC8JJSAKVtdB5VpvNzTaEuQ2cZwqnr69DT3RnhEeUR/WmgUAmPCzcVJVKish7
795zK/3ofXYjBa9+4ElZavG+KL9lZY0EKzrlTPKKJj629aWj9+Or5xwZmjEjMeccD5BG1SbveLZo
RVKrE5nYLXzxDBBv4cyBXWqpjassPXkcuy1wwS19ezvsVjRblrOWQGdSLSl1C3lXVvQ3kI6DK6bn
bwSX1L+o0lt5+gvIA6AwQFELtBIfeAyJDF5aFC1GjCaoXLZvP+4cmhl+j7OQ8BQ949TgzobynSSN
KqBvU7RrJypWGDp7Wp0tQSVKv5P2a9C4q97aerDHpoTngA3Jm64UEmDySvMk9a0lb5N7CzdiVSPQ
4QACLhrAEd6EiT1/Gat4r7FLMzz0MB9jvmJGDi2HGSO6Lhud30FMmL25NBnWmhH3djOhPfAgOsfG
yuHSJMU3ORt4/QdvoPlLIy3gPBoXz4UxID9/TQF8ehwT6/A2dE65aE4OROm8Yq3USDV4abnKFpuU
wSJV8v89Xj3l3AY2TtcC0pdD8F6zdxET5eUzMj96Lm576VCQZ/YbSgFfsEOAQE96SGIRLl8MHgkM
iL7aGnT0o34Tya3PKbKydk3JwAkNDEUi6DUsdpKb4bbtH33ABDUctaz8yAu1T7EZ9PZrHR3Qvex6
O94FE8z0CrEJwlH0MBBQAgglBIIw/ZxvGGvlSlrFxU4xYsJWu4zsN4erVsKtLcc3UfOhpru8thbg
DOpG7ZT12LEnDzH3TPeFTBOlCRJchkzMgXKWK5D3PNRorZlUGoxRTZWAYwGBOIIoag9OB3KROf40
IKwiMA7VrGtTXrOSRDzDFXYG0j04vQHT694NmtJhiDsCdZtXPBRh/lDr832NrZT4nrWuE7TQEecF
KZfKUgjeQqI95CFIoT5IGLC7Ic0rQ31vNQkQZJxueoOGYbGa6F+WDHdKBfXbIHa33jCO2HC8i+o1
kYY/YLA5hCTElpkyLZBOWHXypF4VHtTz3qLh6odIDKxwUJu4nVkbY2ZuCRvFEsUHZUqw0tJ9n0fa
tgqCGwvyct0LbzXQ8gmDPF+jx+6fHUbVyGvei7Tk3A6SeFUkdnSJlHjy7/3SJMB1iMVTkDSo/uL0
QVFmHW2nuzdRI/cgB2eYSizpXEomvKhmEQfYdc+B9TmxQxTBOvteTOOIpjN67m4iI4nxaHzNOwtR
vrM1+WIVMzhqPlpF5XJ0hzXUqjnUD1sMQ1vRHcP0tuy+KYyMvnExiw+ccYvgrPwnlOgHESZwUJq9
TxfHRBvGVrcmaJgISmyDws6eyewOtpkTJqcf/2My6E2GTj9aFHA6U3LPxH8sCusrKfpmlUsUwoGo
Q8iG+ndY+N3GrhghEbi7TOzeuxMSkO4Y1R8eJR+JEHOimNHdzsczxgPbOOjE0mwhZ2gVtBLSaJdh
UkQbk0gYmLycyuOXRKKzKC2MjpjvcDCTIsZtrM6ZRwfJqTXrNYZeVUeceJxVMmAHCYqpvK9znyEP
O4eD76klHiO4GUsGRqLmASSmondG3AICrJQzWxMqGOZxk43LvrABG3bYHaf8OZz8b307norM+ADL
LZ40vJtQ5ILtKNOIVLnyJk4a69mp+mxNWtUJOhKngW3P/RQj8MHzD5ZwRlqOU4rU+aAUtiCBc6tZ
NUi1eIY9czwmsKhbkxW5CM/tVN2TUn1TcS63Lb47ddIFkDaUpCIkR8stdWw6+nLSMrUkN+v+i9HW
RUx3dZ6c8ywgXbFqvo/+UVbDazt2myr1b0NTncm4CwgtZdjoMC10vU+UO+0iQGxXJOapMkM5Y06u
hFY8YRi9rSjsLJaGvoBRqZ87TgwEr8Y2/fMGJcCAAhsviYD8For+Zeia74YdI5Vtl6MhlhZWD4zR
yBWYxHCzBll/NDr7PidROc7fGkSVVcW/7tj46RQ22mdtgYumxh7wirc43nN2DPZpusafWfymFYCg
76L24tckDQvJRhbs9fIhd74rFIaVWxCk1G3GfI/PwQzuK0wNOP5WhOKCFzSWTXbWE2YT6KjLACFW
wZAI2Wa5Ks144fGBKju5Baw/O6cgXjym9Ba9kYaeYD4VIklsERhtOeMVLPKz6N3Nv/UN3f9WPZna
52A9TwFvCgCSFN9a5Jiw+SluPnjKD0VIwBYEj6eM2mZM9G2Nm8Suo8dsrDdj3JMx8JEnRJm2nFXG
JN7M5/4QWHSziUN7X7Hb5el4MUEmLMAwb6zUfoujO1OnBmV/BB69NkoUDAntcZVMu4FttR8x1Y6A
iCCUVGN7IGVqXXNlp8HZqpRp2iTsl8ghTXQod7qFwgri9TvxLYdEdQ+xYy+q+sxAc9WhXSrd+Kkw
jnOksUudYEViNTBzrBDzVS+j/1IX+UsnBnJXsvvah1TjMuTD3EOXaJXfZrjlUzNYegnZwDRCS0ve
dZTjzExh0N5ODbS4pK0OPgbUWn+K4vpbZMPnkuOiZfF2wGJU370sWBVGfq0KeYBjQ6QcFScHVo22
lxnhInYVHYWOQwNYeiPAK4wIoXdounebINqHWneNEzh440r4FBeGdalpZlmM5S0cnm5wkQ1Ll96v
8wRXrVrVgfZEluHCqMpdQUEcAqDypLNy0FMoaP1AfXtyuxRKadJrcHWF58i6tYlOmnRmTmqV8o8W
Xnsvgq27UbnGrQLutsHT17QcqPSXDsdc0fR4O7Z2S7MJpGbD3m7Y3Wtnjct4C5+CbZsUEs+B4Etd
Yvg4hZHv5tJ6SvgCcspYm1jqifm6pXlLbRqR9nbbRMRnkyKcMkkL5IqUuXVXN08c8SHvc0mOmdFw
W7WHef4edwwhDdrPXcdJIfVxJzRgZfDBTB/j+Mk085AIH+XHWejdLvr6CmOTv8xO0DzCIFiTCfRa
F+YpQ0paWsdQM6DpcrMhI0m7ch0GH7bq1yO5CANUqjF+ZP0nTTU4oxR/aeP7PuUIgo4R78eNT80i
jeFG0R2wEnkL73WthdjuJKlI1EBE8TJ0RZFRszsqX0MbwrTUSF5m2ZMS+l468NG18uSTbzLbJxMf
PD8B36xlfa3vkdCu3AnUk3jLk5HXRaQrtOkh6lgOpv4Amu+bzlEo1tBMEB00CWdTGdk29zQs5c3d
AGGOPaUavAXtJtokDQMuM6RnJ46zSlqE3wcoAhLwOxC2WxdMRjcC6zFvC4wBeBT2WwCEZJuo9zCv
7+ejlY7ghGQBta/w33hkbFHuBAtU9yvDkIcB838OCkCLjwZy3TZw9ywu3DcAEzWfv53x/HdHGDrn
hmc4h0XohMfCRhwEGaVwrX1W2VsbPTM1Zq3qLw3BYNw2x8TQ7xtqgdE/B/nVheQ6iPStnPKN9TGE
V6tp9+6gLnkO6xB7EkbSnicOrgYzG3RhxrgXtnZndcMcPXhqMFekTQVRzFiYPrlBEPn3eb9j07o6
unVtBQUtObRiuDcn8AhJ536GFLGRepZkGMdA92BDPeKj2EUIJdqGZEM8gRSR0vvQrBLeE5NL7Y6e
Xu6Zm9woH+N+3PXvhelsHQxA2HD30vC41Mm4awiXy536RXn0YiamNU8DsVbUJJlVHUOdYC+dcJ36
Nh7c55jsyMokqGf+fuAiW+7Bdp98jpWDPl2d2Skzz3R4PFz6W0xNcq29am6/St1vYbG1ps90zDYd
0woZAmGIs89Y5Q8mN7+Gu4EHj6P6XggoKWijQxA3ydhsR0HMlaMOeotAq9XeYareAFRqtfCepI2d
tPqDrtDQgMHUOxKILES1XXppU7nTGUaTRbHGAHIu6FPKAlUuU++Y60PYTKg9hD0AIrvbdpaBHQxL
kJUiyw+Xen6TKXqGDSG9wYY5F3yEg84mYH4G/YyXWJiU5lLz10n8iIfQNZ0dOcx7C48KcdEPXu9t
m666dOW7W9PJCnn0KQ8qeDtdsjfofwWcaM32ri2rK/BmqlG1lg1MFF1fpOZ4zfT4Wzddaxr1hfFZ
q8cklPBqklmHwJq6NcLy0FrkdYUlGoUBgSz7NXpekZS7nLokKYOPgCxzn8OPl03PBOU4mfi06w3g
620aTajDnuzOAliOYvk7Ag0AQv7NlCpwz/5HDP2kqF9ycnmYvmFPDtEjdlF+DeGTHunQ79ogW8YV
uvsNhVSOBzoqn3r9FrgUgFXGNaiPjODFGeeCK1jL71rSbhXQH4GuLEjV1o54bf2VI99rxRkd4yMG
H+jheB9zWp0Z/VD62Mz82IoI16Ppq40LlHuZ1dLcfk0s2HrZq1HgK42dZ+FA0hy/1f5nk+urlsLZ
b3de8z0ph62mOFQLcccpVWfQBId778hnhFqbumDMT4RwwbG3SE5FfTs56Z0m73tXe9PkTTqoNYP7
RaAQxjhfSW6fINUs5tjTKnjLkckaKl6LUgMmDFhbI82GRcqfvgy2+SHdk3a3s4H2cNzeVtbXGGq4
TrW9xEaXGY9m8QCwEoqfhhLWB8/IsBa0I0wi5IVkk1CHwl1DfR5v5vF8hxPEqy6zzU3q+tpkMQvR
LqdZvnHJwsAY+BYa0Oiz/i4jGc92EBYxgNBKko0ZKYzY6+R9k7O7uTdmat/OvqW8QpLKzH0ACUHu
4saOqh0YmMPw6ZeAKhXgjWgg0hBLgrLrlUBGt2AYCXfG2iDl2icBmVtd/x4ByqDWw4tce2RD0/2F
7+Lv4u4srH39yKBF4wCa7rpb3qk/ieNwGXAFO/FNlN4iBEd+qlU27ZgnP7zGHSC8D0HHLdjQs+29
h7C7TtO2T06E1FArOK9eMcO4XgqEeapm7mlUa61mpTtAL9ybrDTyyxi8jcV83YLg37BjueOp0xU5
7GCgGu6taxjNw3rvXuY0pIbkxPRyrONjZXlb8HtHt6GfZH8gB+DmQX/vcTzQzEVHTLrVyFueKc7H
Hc9VuCVdgAZNc7W6r1wTqDbOFnsaTCxqD/Mx1ENyTOsrkQpt0BwdNvRqwCrbLw3t2oblZmi1i3uM
20cJxCMxHgP6mmPm7NHqO9kB4OIqznRGR8eakWPGSNS9tLz6UA/vwsy0rR0azbUYXrMAzplGABEy
iXylgSqTqiYQsI+P3VgbhyhUxJkD4mVb8DPoXZzaHQQJY2qvBQqWbhzbp4B3greW9jxkqFGtOlpD
cILQcSRxZuz0Pn9wPLTDoopWU1Ln1yloxC2qupU/kVJtYLlZ23HprYNEh5RouRYjWfojjQ7tKsEl
vnKRFKBfWWpevvYaFNxZauP3h401At56FOUWz2sLAJwVoXEd4zDowUVJ8GOk4axYsjWiAcOgemtR
3jF5z74Zuj9tGnsPWyfa+KH5xUzoTak8PudQqVnwg4MAj37yISkyvPOoGgGuo244RAC+ji34NCTi
ZXkONTsjh6JJGetQ5pp+FzzbVgcLEC7R9scfGwfkWOSVKEPnn+IN2OnxaN6R3ZA9oGuXnOwbxDPv
cYEWQO/i8Qr6SR6T1kITreU8PzZ9MHuO7HDa/DahTtnjixHuIdRLeXUTaFxtO8Ub0rcRK8tCX5FA
SgT96NHByF37SAv4I7JG6HGm+6qT0sDxqnfXwhTasSlDIIjE5ywr0ijgi+kxLJSKWPc6FceW0dKR
XKCvHFDmplEkRys9Rjw69bg8oTXh/vKGXV1SRYzG1Oz6kVne4HX2znOyG28YK17UhlHqBv6ms0Hy
qwpFioG60ZuhAF1XVqhu6+Qom7jE6VA6dF7IAyOMXOMDdre1ORSbrOlWUQjgMZx7c8IFrZq2o3EI
0lzuanB0pALJo4N3YVSQkwvHPmbIZLkNm5sqDwvMvvgnOY+Cnon6K9Bh99DWdL99MUScPQxrm4VB
dCK1x+4n/Viop8iV5QkEo6EiVDOmqfC30ifTc6DYjh7Rd/AnpG+qqvZ5sIMmhxsIs9HGyptXL+rA
q7LhyhhspBVE9dKV3NiCWeTNpG65cPZR1Mshiur9xA0MoROivuHSeEb1lKa5fbbFF3wTFrGifEFm
PqGA0W4a4JscAQMme8pwd5PDNoQ56Dxh2pm0TaL774Mo4WC21JJh2R9CK2EpL4vXCKnVudb8nT7V
2T6QxWdP9NMKvTbEID86NoN2kA4mP+lXBGcZ1jqHvbqmVKWtpqXJts26A1vbfQsRR/NhZoSC0VnY
JeGRwR7MGzA4RPY9EZSImzNR1LXlbLRRo4cqajuRrbRrNU7shXWsJhu2Pa43JvE2KqyMRLtqQAgB
rm+YkllWCNUgrNN9iEcG21d/xieN4YmaodrXKX0wK5/b7RFmw54ASPxKAosIk/ixGKYFWCchRh/r
yzVgVrlzDPA7mfPSzhRvd7YwWlP1YGvVjNLpzO1QNY+uiZktzsordD/GBsUg4Bzn1snOHxvo2PtO
ItykwbgtUtprBfjFqgCjF1jnVIlxV9p0kMwOUiwceHIT2EVJuGCtyizmrxqA1GniVCQVkIgBwCk0
0w2zN3CoYzjQtdORgUZoyStUmb7l18+SA81OhPaqn42wkaLYS7JoDvVgdBsMxcVIZxEMS7IIVbhx
ekNdu7DprsiK3606TvYTaI4gN85ZDccl68YIKxUqr4gty01vJm6GBTotb5lNyHibCK6gV7jvtsGK
noT6XDkGHJUywnQyB1o18CFGsnJeHdKHWmVPYNuYbGKbr4hY27hGj//eCQnv0PpnQmwlzHYiXz31
UEaiuphh9GklVrQVeEtRtRL62ygbIFtCo4L8KxjskbMbMa48JpgPPaefVoZW4DaN5J2nMUQz55ZF
6z1FTS3XhqU+qrRjHt0JwnR2iF+zpZnoRK4hHcsz/PugyqLNQOoHZyePxzdT2lqk2geJDbQLDLyE
wCoilPUIUppRAIT1IbKNpks0eItdCMj43pd4Y2n1LeKDBpTrRCN9VSsGOF4O5NBqjUcrJIWPgDqS
6MTwoUcmxLgol6i588eJIiylUQvViO8qD+qtNp31jHKtL5HqQWnChU3uj6k8bPgldNIfTPtcVccy
HN7cxkkxjVOe1Cby1Ww2h05F/9GroDgzay7Osf41BIN78PVBbsvJuSEaOzk4EpQtqdMnjYjhggSC
9Qg8fBFNsHw7BnCcjHFxk+24hwZ5HGl6nSrECD7qEL8R9yGt771HCmddYnAvAfUsrO+Yl1zy02Ev
+P1HounvWqEfzAC8sNvIcj8xo07QCgWJfY/0w07gk4cOZiCpjXeIyqxbr3odA2NHH8/C/AnzLRio
2VSoy0Vs1GucWD3Ux9pfV7N5PRjYmlS21c1WArsTB74zsfZEnq5c+uxtVVxISUO1zuaydhifGya1
S5gpYq7gMUc9smCoZxaFQN0dQgn7IkO05sSTtwlSDza8peEoBxxjJklBTsLQLCNC6kJZHOab/DLZ
YLs0Gluo0hrcf3eVZgY7DUWbUwL3LxIW31Q7oQZ9cZ2S1jKJxlNQpmdakd3S9K6RZ6fHSvcZSI5V
hWGBdI9awErQnuVgHbK8cLFbOewFQbsF00wpoKm1N/ZkS3ZZSVVbuxhECEa0HYMyvEDb5Dmi3ace
WsH2tS0d62wV5NQ0KNZ8p7xUrjGn63IwY38qVgygMvrxAQHQWqkdMj96sfUOp++c3hlps12sMODj
Mcqph/Y1bNuv1HY4QecWQOCcjMORk4WGA2kNcj0xwJE1XnPIAlTaetBEa49638rDcCNM+VkGznNc
G2t+HC5Z892tT5LqKs2I3qsYz+IifUlrtz9OrXuHAM/GvgZvVLoeiHWbZ0l1Eh8iCkCv4t+3jC9H
t2TzxMlo+bZcVMkArgIaBz4V3PKu21D/hdUHDaXbJJ0BSkNg71SGdS3RSgvmglPSU8ThGkIgfR9h
b82emjpDIhkm/U2nynYbJsZDUyb2OSdSAcQNQlh42YKWEDPGG3T5Z9DW5qMfMHntbQDIqrG+w6TS
90WDu3yYAu88zTLsnuLB7oxdWvrm0UalE/MapxLlydLivyeuZWx3I/smsuTsCShhtqlg/uJIC66i
gvw4JRNfTQlP12i+C0/7FsQdxxoIgLIgjjmmNTbV1bCpTPwbcYsokr4FkGnlAsmPoApTMzed3ZKl
2RLXCtMeme0hjAHwk91cbCn3Qc9SOq6qTPbwlQdtU7v2DG8zTwJNCJPWdgE1hkra0fdcQsRnLWNy
J4qARGYyXMnBx/GacPcA+8UAaF11+ieLKI2SGT+bbfT0Wlel9Vi7MNkIW11FhhavR44/3xLxGtrD
8ELrXiNVYCUK5Gd12lWHNkctYRnGE6aA+4pz5XVKooNN7XABjH9h8tNtOKo9opYnyc1Ah1U0vKNy
dDaTRA0AmBtonnQaHi3JDKA5d2ZBbjV2ihH86tIRUqcWTU1U0Rr9WH8yX2Gqvg3jc9cO8tzGTrvi
7F5W5JgPmTiPiBh0m/GlLYIz9IjmaEPk0mWF3LqQQD8oDKIhOjsuw0c79Y660F78AdUeRSa9RH02
JHiPoyIhvXB76IrjnHwN3bIS1cmRPlxEeHHA1r1DGYh9p1G3oENWa4MQ9EWfmMdhaJMrk9Zlpfkv
JWR19DjrScLS66FTLTpPQ+ccoZaDw+Z1Ht0KUvFunKlD4R4FL33vZydvvCWZMEBHMgejOHSaCO1c
xYlnrKy6xTmrhd0+ctOVBRILndcJswAcH717wQC/H6PU3BBM/5ELzd460bEj5Sq3GOS0rrlQtmSs
nqsv4lXwtER0mTp0vrlEshMplL98fcAhjOqUwVzFO+n3y8SsX3vXosAofEBnwavhjo/snduGYnxH
/i6cOQUSzWwJfzNIlwVmB7/U6DC49k2pnWumhvmQDDCu5T6tR1YsRL3Cne6lXnjXbDBW4BIdNvAR
EG9LMx9gCZFPnFqCvEbEBNcKgW+6z5Q7ayOil1AF5tVB4FRqIcC2Wh93eNcglJj9U9liyows4DL5
rHN09WHvxoB3czfrd8wkPlpBQx+BCJjqWJerBHOPHjZ3TACBJgGK3PV80Xjws8ZpT46vNmbE2yV8
4GwpQ20nZceofT0kNHE57rTM17F1mgxMbM583MqErwlzm6t4Uxr3qN1RkKCBXSRV8h2hOBN6zSNi
LvOutZ3chzUyVZNFZhVKgmm7WoAMHCAAGk6ttq5nfxh2TRuTfOytU3mnvI0c8usIDB7I7B4kcQ90
M4+B2ZYvEZq8xKtqioC0QATg3Riahhd+P2iYHNoWHMxEJtNQoyikE7uKeJ4XWT6Tq5Lwi5Qj2CUx
IqXJgdk74Mbt+2broLurTOtSDs2TCAgM7srwVlpoE5PAYuCMZrd1hv7ZhbRP9rjqA+YpFEHkWujN
gN0q7DdopbH35vWpUehXDNmQwC2/aghuq2DC1U5jZxV4XUeWJaXKMBAZ7FXGmnoGGWd87McW9k5Y
XIBC+kAWtsloY3LBs4nT/Z3sLg+WYXHkPjE3/xBkFpDx0wXrUL/TNedUYk/EOreqMRitnKlFFxMd
rJqA655VclcgL2ugtK+CESElvJl2hQ55WKaTt/tHkcYGUB1rWsE5iFaNx6GidIBY22DKJfpbHKmt
g1o6iV5y7a70EaYUUUMAofHg+bLf/f8Nep0TZd+Lkuj3IGyb//rP+c/BZ7F6a99+94c1d1E73qrP
erz7bFTa/td//vu//N/+8G+fP37Lw1h+/vPv74XK2/m3BYDACWD98aP9B1GrhJr+zxmu+yZ9a/62
+Kwz9fHW/Pz3/hXjqknrPySJq9LjhORIWxr2/8lxnX/kug5RLZxGCOejzP+/Qa6m8R8mjQrp2MJy
XewGxt//1hTMI//5d35kWIQ6upZr68JhC/t/CXKVDjGtCBGCIp8/oI1NwxG6I6XumlKXNr/tb+X7
2x2rfPPPv+v/qDjZSITZ9QYF/D60ExSGP8zmS45gC8JCBvvOIBamS8ZLQA6BDpSOgw8TGvhXoX4G
QrQtECtW41M3weFpqiURVMhBqP8wjPqo0FxNY0MCxWV+0GP3HAD9ldq5YfBcJvUj7bENaCsQdPFO
Z3Cc95ymiw1YhxWpjCB0UICT/xe24XNgoUNhLD0RQBGyE5B9DRjARJxtnsAhmd6ulgh/XNkvvWgE
dZChrzHy+MEU9jff6+6gJeB/BMPitRyctybSgjZLVorfo/f16jf3ws2/LuHfcpXdkLLRcq2I2v3l
hTV/f2FdQVx5BnNmQ1FxKMcE9PUN4r51V9mbX7+S9RevNP/8N19hWZVJOCDz2HjGjWa8IPv5i9//
x4/iuh7nGV13LMkN+dMLVHO7EGFqvWH+G1FlZu79lMxdIYzcGEIxaxVLUnMXbpXg+zqaRbZJiHWL
42uLw7Nus7UJwrGGRNqQWim7Z0VSpdCfBm6cmX/X0DoM+PtxSyec39VW48kjDUzO5wnzFnXpQjHl
i6F4+2R0jmWxbmKEjnQya4q9SUt2ObF9Zs6uGh1NEst+fQH0P15hLgDSJp4Rz3QY4f7+CgudCXXZ
d7ij5WyIibbDexyIpaeeVdHtSNhYQmaxnIHPiHubi0KCKe2WYP3r9/Gn38Nv3sb8LP/mi86EpFcR
8D0gk11Iz+MkivfWQXFkG39xT7H0/HT3/v4TkzH925cqSqtDXTiwLGD/nKPvfNhGHc2wX3+ieUH9
k9eRlu5JFjspfkqR9sK6JCyUK9sYD2Fp74lcXuCYW2hQUrTwufZQqk7g4w61UHcTsZZFt26mZ8ND
lYLRMS/p7SNz8L/7XbP49XsjevuXb20OwP7N1bYahTxq5hIKx2bygEoNlWSi0D/S3wuYm3dYX7Qu
uPv1y/75l/zvK/LTggyiGxhBx5dcSYRQBT1BhmlNifPDb/7ivv7z2/rfL/XTEpXbUYSsipcaByyD
NXOu7PXXH+avXuGnlYO2uiByk1fox9faeSDc9te//88vFtwkm09BRtj88998R1IgrGPiVW+UfsXb
qxzuDmRS2KJ//Tp/+jiAzvA8hL/suT89DpHTekPW8DoVx2Cv25bqSUz3v34Ny/rTO84lNszWdZdQ
9Z+e7wYWrxAZd1xWE9mDxKxE0R5G7t5AWNLSv86RmrkTPAL4m5E8NjbO6gDgm2M+DcEsrXK+DDu6
RoyncabHzE2Hx45zJM3OulnomEAYiFIz+ZgdUvuUDY9IiXdWmm9CPVnSc7lqoFcyxvZpaUNT+AiI
4hYoV2gkXlrnXVToOvj7QAa0Uhz08NK5BEaTsw1udUnN1k9rzfxorEe9WE71vrUbkhwpByZv3+W8
f7ylacVTg+yJbXUT4NjuCe5aTOXeH/AzYAb1I1TQ01OFzsHs4h2G3l3bb8sSl0aTXoz8Uxwivfge
1c4XI7EnaU/3rg/Wnj6Mcemj4ValzldM+FQ4T1j1eu3H9B4hMbpxeGy5cE3oHCeoKhYitAgBiQX7
1C0JhUfOgVRW61/rhKRui0q9t7cFOZIlBoIkuBhkA3CL3GRtckka45RUH4ojxLRzbtvqPZloTcU/
PgKsz40PQHrU7lTxlsv3YHpV1nOdeIeqeLOjjJgYwNVMNS3YTQkd6alE9EwOfOt5hL9hEG5Inhxc
YpSMbR8+9hWhv0lxkB6BzO5C4BMQEyFaI2rqtqAaTmBXfBA8h0IE+CbJRHw9q1kZo9gpMtjwQWGf
xtD4cNWwYTBz3w+IghD3NuSQJKeZW1xYSJlwcF7Mrr8vq36n6H0M1b2PAdwbZ/EZvYxorQzmxUIe
mbyhXks4be0EpA6E8Ejs+bbx7DoFUB9mWlhN0SdhTG6/a1htxpB1XFtG1cfAfxQxJatJTnS/U4Su
5x5E5On7Cl+fQ/g1Txk9fzh8byZKT51EFa55jiqua8+knP44EaSkymlq56AxqJMSnieme6DxWZGt
2s57yLprY/crziGzIrTh2Neq70ZIiwrPtnEpFGiIG4F6A/DhEpfuXUFHyAQ0N5QZyUFQ7AOL3Y+W
3cBTlmSrQsHcAwdh0D7wichMfePsYfqoUoxsRXrBAPOGhu+V6v6KwnrWitwh1jplHGWF9a4z/XVs
e+FwCG3Vu8JokOU1MlT8Lc5jh5C6CMHnFt/b8bMH7iqQPVtDvKudnIPQiB24uSfqeh0AKk69ehXe
KEwlTfyhI77AsEu8m75GyzLgMOPgtLV6yXVgiI35oPWiy6Bp6KyKhTESxUaTVtfw6k+nMk12tdEe
M8pZsInnIchfS36bMujPFtfC0HgH8/gWdkp7LRISgxEGujFdUtltMPdDw39KbWqHKtspLeOGtDdJ
+eqP5Y2PEDgE/Fv0KByBn7RtfHbd+94o1r6wlxrO6w7cDdiidUPnfj5MGojHgvS2zmzqe5IFRxNt
B6KXOt+kUsME4z+RXb6TsVy53P0TZO2cNI4xWlvVQHPKuabMn8JCAKvOgGqi4e6yZg+5APtqBoID
hzlD4vkTYjC9l2iCO+O163GM5zgUAJduW0B0hAjdECG1D/Ps1a2126itD0PjnwyY/TG8i0E7aZLI
iJjIwek1Nuj38y3YLNctncTO7jHV3bcoXXVeSC9nD3q/x9C2qRtrZ6IbHGAUiImCXXnruRWFSRQr
/A0HzZUJMb+XDPcR2IwZ/hJtNQX9yXQrNP/W1k+cY1gHzx4LFFom+AlfAmVjI25CTx0ZdC2xYSzG
4GRHwS0iDxTIrwzf7mq0aV13Lt1mRWAq4A2GmgbyQprEIsdPhyOKcazJctfHw0WLY9rJIOZ1pKey
A1GYnack2UHMR74OuxbfRdTc10H3ry7Cvyr0mz+WTfq8lf6uIKWodfhHCtJyhe7+tKU3rP9ZrAqO
DFOJoIYqAF6DjcW+cL2FMFLsvJSEeGeGWWGpkpUUHg7w8Jh04kwOz7J2uxu4pjU+zl9v0H/Ynn96
Zz9tz07i5ikHMqLzMhS9BFEJH6EJrFe7eSJsZc5S2bRtuvr1q/7h6PHTq/509DBVTOuiKeuNBrvf
s57aOaaZifSvX8Wbz3p/uOy6JVmYDVd6+vzhf3OSCp0GkaKR8OEc9IlK7myN07ZqbxT234KpajGQ
ytL31/kAEIfNeoRp4U3q2FXut4CvIiWu77+ZO48d3Xksyz6RChIpUeKkBp+34W74iRBW3ns9fS/d
KhQys7uq0bMG0vzmRsQXMiTPOXuvLcirJUXN7c6iLdfOYkmitjZ5semPo9a0n+wK0ZbNRICyokBv
UJnfNCZ5a9RxUM/IEKPHFrjoCEomQWAorW1/kJSEPV5+n24rzgqzQBBlv5Y+MbicTgI0xHg2BIRT
LckDUdNNLVuGLPPOkz9REuDnb+6Wd05Z/TMQ2VeDzp4zB3dpo2G0Z1e/z3c6GJ5DZTGSGggIFe95
MK8960EFM5GLhEpja/rToKmCE08ojv88Deo1bYE2UJqYggEsqeIw3aE6xr/jYkHvPLqo1bot4Nks
JAQ2EgnDesJV8D/fOev/cuf+llj/cOdYAgnrNDFXKbL0WBNDjNfGbmnjEGJ36bnG83N36tCGsfb6
+ut//vH/W//IEvS3lmaUciyb//nn56apvNGpbX56QUJn1O3KY3gTZc6lzbv/eET/s833n0sDfb9/
aQP+49/++zX6qoum+G3/dgf/q1v4z1/073h0+c//+Ef+22/0/2EXUnJN//su5Arjx0cdffxj/3H5
iv/oPwrv35TpsYx6FBVCmNy+4adpaW3SYXQty/GoaTwHRi7rLBG6S4fRtv9N0BK0OY0IW5tEdf1X
89G2aD5yvNPCtv82NNX/S/Pxn5c2l++kTVO6mPnRYNPT/JcKOxvKLhd9B+pMyXfP1A9JJOFPMdj4
hwvyf9hTJL/RPy1v/CiqKQU0z7QdIaVS/7K8kUExld2A2XVqyDEwENEM30GEcN/SNjtf+RVl4283
UWKnZv6DoxDoOV7gOHaAUujqzqjja0ik7hLCC0oqsxBckhoxInqqiFqCjjHVOGCNEjQnRA+FdqyI
8YkhhkJ8rx5UU2HbY6wyBCC2HLr05mC9NhHyfPIGW9bH/OSDka968i8Tl+AOv5YvY3FP3hFsNQQ0
MyEP84jfLzMf8QzdT61zLg3rhtiy9qiog/nE3TdjMpionr0rU/xEABkfGyW/ZD+ivpaYU/OCgInS
UIfAwvMqUsmZGQuU8NUTYazAXzvURKmyHgcRTACHhte86veRh3Nh8J1zUqE3aNPx2JbqUHTJW2k6
v4nv3DYarkwMrRhD0mvukRHhIHRfw6kmycIyjnlsF2tVmJcunh6KpvyQQXYaEGN4aHWhO3ICUtEt
6RpPkXsmn/AbSHw/D59Ca7mWJgpCqGaVDU1tSjOsistXjPVE5IT1jFkiI40XgUJkRe9hsStmx2Ji
iWo7rBeGZX07TzVqZ/kBhp7gMxJjDMRapkzfyxQsqrom+Ff3UUolSsLYD0oIkscM867ts8UzgqdT
ja9DVgR78mDeajaKTZEWXzUam8ab6GwTktHXaFMdVSHG0nJ/VeTaE/rCSBvXzcYYwOEaiUrWTYjd
OF6wmKWF/9e6aEUAQKjheAD4eqkpLmTmyDVbL9KcDOv48hlwAQ6baXoydPtaZzPstB48W5ZpCkAQ
jmV8Qj2Sw/DG/GTPw6/VEi9MLBH6Fyw3MRVI7XNGZfJCT6D9rJHjFhltdAlygik1JD9MD8ICtkVM
DHs50yZoRRbGNY61derudTM/kQ3JoM5AMtTON8inCKBYFK2I36ijXdSbjaw3lebUZs2USJaGMx6d
hEoIUqyT78Y0m9WdDY0FxUryLRpy8BznqaSqRIDPObl18wt3Eatm6nar0rmdJsYJ4H/HDamxJsqe
6OimeBOoSJNG/UH99trr4Knh5og2PRqmOKfxtM7gnTuhNa2ahCRvrzN/3dq7sarm13GbP1iA8NFN
KSHeQCBRthMYAhZA00LfBmF4svmHwmb3LO3ij63a72LkxU5y72Q2/IXInEXnCnZyiNd+3lK2Ac3q
B4fBYuPAMUxAYlS3CL/KtW+236JtbnJQShwKomsGpaCPkS/GjgQ8A9BkNdIRbwJSwNoyRUXa8CQT
7h7C6Y29/DQMD05LWYrnJ9e0Ifu+RxFbDx/LkRDTfzkdjYnj+OCWTzKGj4PUM9VJhteXMGG4P5Ap
oL0IeD8rOWBRCtCqTdEfjDnXALT9MHI2I5QOHAiHfZ1ZWNyaT6+3ngrkuLgc633n5vesefdFXx6l
bZ6l/soE5d8MtoGS1T+USt4OjkIt/cc3h3fd0WWSzXw/DClqmD3S73up7etU4j0oNYRoA23sFPnj
Mms1Wdvi9Uy3CRr1vhkj9HSYIhuFlAGSIVzQJYS0AMXjBNUfa3Bb6u90p6rlxBn/7WwBOc4WS7tV
j1t8PswF8s7eDGN5bg1ada4GlJSDelSQCDdT5eOIA2SujFU10hTDvJwfZh+nNfCAQK9j/92RHTBO
544QLhXSTxqrF5ukQFriT3kIEx6Bz2BN21KTI9d3Z8hKAFq3DVqIeh7JMQs2gwSg43egf/yPiGYZ
2qod5+VNafpvDvkeI8ON3FQ70xw/qxZmTZw5B4tJuRnrg/b0SxVGm9Y+gERiDTfAlQXkN2eQhFsH
upATAExzySSxCHBRWrV77fJhbMAhOWs/S2947sLsPCATgZfn7qRa6NboikM3PRmx/MyNgbMsxBVt
HGTHpI/83uuEir4pANW2/qnJQAxJtC/BFSLQHnXJxeelTCTOrLrdFxjIhYmLqWjpZFWp+TV6Bi1K
C1dcQ2wNPUBjoh1YGd/ezEIIFeqWKT+phTeGGQPQwZHXkFXEQn1TmOhujLL+Fj3a80S/Z+2HOaVn
uiHCGw4yGW+7HA2VyOd05eQfLXNFyO094PPyRvn5d0dmi2loVCvlm6oFrcPxoRrqV9FjNyrLI/uQ
Ld23vtXy8HcjKfcN8e2leBE3fuuh03Bx0nTRi4hIP3YalJCzwOaCr8oVT7X0thYf3Z2POBiuUUL4
Q1vc5qX1aVndfRo+jbU8Rbq7rbVzQX53H+r61MKybAU4jCy9C+3q2ghmV+liUhTmKbfT75CUq7nK
ITT4D/VMbzG9aWxN5KiCE+M8h/V8V3WbgrybhhiNCKmM+o2G8uSouCUbRr9ZXfunFzexW+2SwiaT
r2hfxeyc+7EmNsiBl0M2N8j0GS907ZR7G2R76QYflet8CMfktptbV4JzbqvDFMa7Rnl0J/Qj8hoq
fYAwjj0845RFWyo+mi64xF777oUsJONsPefza5GLd2PMf+RoXcyMCULlr9O2fnBq0MxxNL1mtV2x
yCY7L7S3dpw8hY16bIeDrq0H2TUU6cbjYJf3nntTyOAR1OMnNOeWLhVkgCS9d+kYZ5V99PP5bBsU
k2Zu3bNd7tPG3gW2exF++eXkiJ1VoT8t9Cff2s5wzRsK+r88xDH9qfm9FeZVCYQjHAHZN+Otg8jH
96bv0A8vpmP8qISI+BlCl+/Z94JDUD8FVG8J/txssvcFWJHJc59Q35qrqCmgmMCNLLNDmvcH3H4g
th4L5lBOgj3HHAE5ByVRPBb0t8D+sI3yHq3ofhr6ZVJJ+LqRP+Gxf/trERh1fk5J7huT/ISz/hwF
DQKw8LZBrNOZ6gUySha89yTK1ty+fvL/aNqjUeOVa9objlm+IljbM6h7G5LuEtGx2XDeewXthLiK
44ik0Rl5BzXiQ4ZTslesMYleTn01MDowtp4kXWh4ok+5VRYaY0nieFJF7zzmsEVy88VC6YRSmz6M
1QwbC8sFQt+09K62cN+sGQ6gGA6xBWrC7I+DPT8XNRxKUcttMEBug5ibd90DYRxXaKjbPkKDp3Es
9MHJnqBGy2Efl9FFQ4HGCxAv4E9v4VBv4jlgV0GCyN6NAgFSbPZhd/5R2OOtIxsQrnKH5ee0vJ65
atc5fr9wBEmNZ9wVA9sB7lEsB3WqnjKwAnXg3/T5+OaSgT6UxpfPxIO9x76zh3Lf0flb/ouP6NXT
y3Fkuk4VGiFUAibwT8bW92EzXUvSvipW2np8ncq94GKCQj7liX61xnzdC3k3wJskmGOHE4aolOSu
s4etPfZrV4tHyyUmzMD65ZE80hSXPDaOgekSCzjcG+cZxdRsfc1Tt9PWdnQR04rppgjolUIoxq2W
yjeobQf41veElwNFIXlglhvv3TYb+hhL20NAsiqeO0bpxCOeBonpiNj1qFF7Uzq39chXp/ElFe3a
DeobMWR4gjPaNhenNU/EdGxnyGI1sRID6lmTfIYAkF5B28kJt52eTjULoC/0sTOvTTLsIxPDVr2A
pr2VHIH78f9CTbfDmJMojymcsXQCLpEIZDwe5jVDpjnR0Y294uLV0C75cLC3ufzEizBEJ7ENaHZ2
Wv75hMmIgMMRxieBVHde4Zxr2T8vd2GZaxg0ajWyQAYVG8IqKDtgOtrfIgsR3srdEkniFz5y/HFf
kxcRIjkb5HTwbffGDxXa3eh+NFKYTz7uUOZj5UPNCMJQcBcwAgSnHnenqtzn1Fjwv96u4mQSMO+l
l7sfnPqkRb3xsDBXOFe9MfpmeToAQ6Kbay3hBSFaTr5LkzbvpAf/8kihwd0TD0j8XQ2dwT2EES4V
D1MOkZ0p2mc4deWnC/6lsrH61oqYZKL8qo9kF4gBnvvRnP0HD5VDWS5AZLKfg/52wDUGtISOr97U
XHTB09Xk86axSVltoxuR4FYmf4mbLHucQJw3l585g8lbLfdY0/fuG8USSTnVBGjNRh6XSN83JC+E
WONzwR0c5n1TwmTksZEj8MtebipOoX/TZOC1lS2EcrUEyKzTHDRjbbEh+cfW/3bH4ujI8JxDVJwp
JriGkqgO767l631Z7BJGYGGVM/IadngjwO/wHi5VcOHd+FP6HLrjWXfmIQwxTS4a/ChlNFZCHp6p
08dLy3mL2vDqBhbT+QgJYMNsEZH7aN92Ql2FnjaWbe/yNDpaqt7aA1nRcjwbUFvGGUYDQ6ywdfa1
KbaOgXe9ni6mT5hItUO3C3pfc9psroVmZ6Mbn07VxuDFDyE4WDw5mcEhHjabEz3b87y2xtdWC1r+
b7nLe7Fiu94I3wXcGJ07Jz/YSbE2XePOsTlqk83SIfJtARcuz7PbET/HJ9RdQ9h8cJCITOJIb+ca
cASIvjrYTQFgXuA/gtGa6KerHj0iIwkbboC3Qi3ui0PiD1eEj5Bw3QdvUlfFgrm4+EXt7k2H1mDn
3jLF0o6Ggpwc0Xre5yRIwtn38R/gs3XqLVPEey9Kjz05YHkxEeOQ7POGwMBUHhedCS6xPYOdo4IR
/Fd22JHMVyqeI1K/Yb7PJsBinq1lPbMocQek4o1v7ay43vn1J/ZGgo/BaLrudrkQdGuwDhCvjAcw
094u14TIDGb6UhbWdZrfVZ+dGEwfQi+BFU+mpTsdRvbgCY3nchFlYu5LUrRDFRCZRcKcfE5Dc7+s
hZW94Lvb0wTtXJDMHNnRlU7KPTOOV0+5lMLN2U/aJx/B72bI3KfRTZEPeDeiMR5aA/k4tGOy1hg8
x5fW46BImwkubaqpLqBOTxNU3LwmVNR+L3PiOUr1nNPIWRF+/VPTll07kXVxOvVtDzWa3gqoAa1v
nOkk+U7LidbHmdvE+jjl/fvff+daEz1ijKWwE0lEGR95uwTsO9mte3aEasBYqjIDQ03gvWAcIKFx
kM+B8VsugNjUs2kPWSYFrMwJYs/Ad0S18ZAP83NqLrLdkZqv0Q80aH4xO0CKvkQFmS0FooSVNbsQ
Vyml1lNkVauZTwoDUM/PZFAuZNp2b1ULxZDyJHYWo01onPEXGqAS6dpVbSe2ycT3Gfv+tja87WAv
ImaMDgdsMntTy3cseCg1GibjtfnHos1rM2ZaFTNa7mJasNmp+LHQ51Id4qjtbKC5Bq8m9AOWNjN4
CEJWpsb6LafsZ6ZPB5/HyOBuYiGZXPAmRvtBTN5ESyiyFuBungo2UrBhUAWCdT0sFoOcnEZFfJVL
PHuhRM9aUs4EQ0FCqbYByt+VX0zprZO15+WeuiJkL5PpTyi4/87gPhA1+FOAGlmJmZ5RqrJf2eN5
CPlN5poLlRbhse7H36rCOJdwQwpDtSvU9t2yXkT8cP3U9cYtZ0Bg2VzeIAjguVbRK1HZPtJ8PurQ
ymcbVMOIOTse5Lue+lvT5dPYyU+nx9sKKQwjBky87pRvkE7uC7P9aDUX0qC/QmPIfwxs6EcFa3zQ
9WtT4hhxrOgmS27w55bnEan8zkCc4DcPpYOCOYmDr1bNSNzM7CGPbxUHJngDBK1WXO3GaA+mmXxp
zSag4uhERzeHmuRy5Qc+S71ErY9du1dECTCWZ8uJvc1IhVCO1HouvxxdwtXQM0o3McHSMONC2cHO
mqnInA5XiDGEO8zVPrJ+WKLcdUvlTKvLKVjf+xONDJRizbaKg98hsCXyQUUQRJXf98bTlBiafO3k
uTac/GRUVxSp0b6QE52FPpfwZEYBCVq9GgGjmSLT1Xnu0EWHH5OMSpIC+A3KDMgedqez0VV79LCf
XjR/yYa7r+tqPwQBptW9VYfTbkgycif52EHANJgTxmOBsjNQ1dn0iRdNpcXEFG1CAq5s8on5lVP0
O80llA333sg44zTaPtouYvsOhJsfdJgXvSGHYRaj4aBs7gPnKWMqhYGK9lsVxGhYqs/JMd69Zudh
fYfI5IPDWi6pibI7CmdBl46jfcslazkngeDfhREUb5fhIa0T19z4flRt+qX+rUl9ULg7NwaeS/eh
dfj71GzFdu748gFvJ2f36ZCHFIGzsqCGYHSkLV+9KlG6J+s2Hy1m7CNT/TnFJTOVRBVA5GJPXZw/
fc5BqqKvlsFa+HtrG8APG8d0jyqkrqmq8sco859S9Ldl4bfAdLgMbRwANemso6yNDKVh4p8bDEpI
FQD+jLQqg3g4iTr+IvnUzTjnjAFr6bIqZaJsdrxMPwgDWPQ9+zVxLPcGwQowU/t9FAD1gWitgcRe
0xbaFCbtPq3nW5/w75PoxgdyGz+y3Kr288ReGnhtRk4GnpnRhEFmCEaA6j4M7XfHoelae8lZ8h4H
IOgxUmHaXX4KQBiHRUy9x3V5SKryxhj4jDYHrLWE3zJH+VXpkvhMybGhqput/+vHJZQy2+o3TRH/
cTRle9kCw4l0Dwtd5YfqqwUmirMd9BNQZBHxzWKHpW9g3JAvW4mu3X4z2XjT2Yfe4aRDArZYiETA
w2Vby+NREE0IVhcnGMY4WqwAR3uVE8dFLzNtu0MPgTaoWaGsBPoMZKDeM0/GTBae6EjIDLOfzix/
fBumo9F1RN3N2zTnLZ7seidCD7FuYa67yM4PRQsRMl26gsr/Q5uDjaylKhq7ZD9o79ZMMufGbVJk
VaRVFPOi4PDah2IZmyANqoepWs+JtjduwVV29fKkNmQddxqUM2cHmY8/WJbsjWGah26hRyQS1hop
UysHRw+bvzr0miyMv4sHpODLBAbXqrhMlQWxtWqZm/f9nz71WPF4fezZvBnT5EqOzq1b4B5MFtGF
yWuHsgVftxzvuR/Jbo5cxWk3eKa259yRc+9h4ENEHYMSPdpx0lO471phrf2qf4no7R/rhi7dgD2K
FAnUUS0YJvdHE1jRN1OyUzUZaUYyfi5jr7mkXUreI+J1BzEaoNQci6XCeQm00pDUKgH7/MoDOmcy
lcIUZb/pfngk+vR1kJ6/a4KJwyuCIUIuH3VgluRw9tEpc00OOI7R0M1oPhIilTZx/WgtiEx3wMg7
K+wv1fzVCjZvX+U/SAyAEU1yP9k8KGqBylWT+zJnzH/G3sAv5HJkKWh/uUugQmJ4L+RY7WLLOXYD
i/TymNikwjjMiynbeJCF5Pa3LXbvoAzhxSQEAbnohpCEdVqMi1Qm2vZjsw8ScQu53zxkcYbI99MB
bciIH22cY9vjyXEIIiUOudimnY3ybeiDTUvAtD2n8WHoHjFQ1xePFCW7Tex9PVuvhoRtHGJxQWOD
PKzqu9cUkeBaLaAdcOSf4MiMvcXIFMkS6j38chcukXmJIvfFDuSfYaC7mugs2s+L81PLLNsSmYgr
KaCph/zB2yX9caI5snWyhlYq5D5grrAvIdeM93rICANmMLeJlrYoKMObTkTdPRidcmN4tAFyjpoi
RLHV6xT8F5rVCpvJOpgZlhhT8p2GnUV3JLkWXfqKUEje5dmjO48JHSej3uRAtaGOsJmhVkUb/eXg
N7tIDU9qsEkzikKiAYMwwYHc4mJCllXhG6NGgG/nNe2GqSvWjpo+UJvH93aEMnJsbMIDYScIpyNf
oxseibQfDpzHPrJkutoRQwJHOAx9KlJYqMyex4LNM2whZ1tm+xBOlMlGD2kvHHPK2IgKvvDDHc8O
COpguI9zGEnhjIqndZ0vT1J3zDNhkD2ojZ5uk1+4FhsS2PARbmqSBfwo2MuJMZLoqGx0hkNwJxz7
VlX265gY1irWUKmsWj4OeQHqjMNSPZs9/SvfXWP6LycAFD1490m1xYlloIkXvRvUfSFxanXWIjGa
jz3RtW1JKTakT21Pb2wq22OWypCSfGr3sv2IkdZdZMco0TbAKET9zTwuYX6+9tYmIehQBJiH4Oh9
rslUpgPpwljok9I+jA0bhnCMs/Ec0u5ZB0/FiA/9IYDJs+k4c5AhAWRQUCsA3MDuGBTLm7ANxPjG
OWgaqncjjRYEKge5EjKQNRqrvmifHD1Yx7B/AmgBkscwX2RT48jhcL32k/lVj5bayQ61WDMA1zbG
djvQTTWc9MNCusW7AW/Hdj98ZxZoREt6BGH7KutBgAej++GDZ5jJcSaeD84jBuGN3UBBN6uuXvea
xlNCSrU7gPQeiBimhZIU24yMd6qeZZbNoXSmjzrUbJ2EYJG6iDJoEqxFtMDXbWNaMJE5KZjYsUOS
WDZofqEk+Gs3F3jhcgRxPmDjnWmMr/6MNndYWPu4Z64Gs/QCxyLz6+rNDJU8Z/w0xgI8vUYJDMaj
MIMHREp4c+nbYr7QOAWLAagDSrKzsbrvREkA0WUcbjweQR6m+tCo8MPhyiobiVuhEcJ6TvbRx623
r+rxytYTHsrs2EnNiVVBI2X5kEeZ9dvRBJ88xI1NAKk4luZcnA2A1Du3YP43AbGYlEV6qzu+lot5
NQh4d+a4ZU4QMIwqOQ2UtFHNuNqmtSxWvv6ZrZQtFmwaNpjPoE+RMRXLnCswjlJAre9QPFNEnEXJ
Ga0x23MqmnsmL8VxzH6tuH1jOp0sN8Nci1z8KTsr2DFDpEhvi89JX+uBic2ooTdUVXxnwW24BMek
8YAB+9MFvCrZXgHqRGQJ27Y0g51vOC+tV1qbWJyGujN30iZFIeji5KJqb03MZ5nAgKG227oxKZPE
mBWcezYh+J8tjtujtsOHugIOS8l2AGne3o9l/AnVZkKTWSGoxMNVBAkIhFlCc0TjHoyqXtWSfrs7
8AcCQjWZTuegKjXgAyedX6IJcrOhNlUBdTmvXEiRfbRnHvpgVDmpoyKFlJccRERXw3Zh60zTKDdx
ZTKj9Em+w8HsOglpXnZKOq8PAyyishEgXlVaumdyirYuO9+WpZ5TUIMRrYTov3B0fQmbBU70Q+DK
W+1OC0+yrbdy0Eench/DkKbzkIzEj2jjEpUklkb4CbDN1ltEB+XGT03oxSI9mWOKdV4gkTeDrziZ
4XorsHy6eGYbhUTi7Uez8mhIVBWWuJeptfQxMgb3uTIBoRABuZU4hFdVnjS7YABwm7XTvFMie+sx
9R2mmUXdS6oNwOX+r5gu7gtgjx3Cb/pjV131524xD4xejWeU6FFlku2QC+dIzXzjeczpGmNJx0pr
kmNNyspUuPMBBcTFJ5d3lXkurD4vqDat8h6rHCu/07uMysP21lfYmQkNCKl5I0YR9XjGSrO2LJgz
tcsMkYHCxQKMo7PmYo8NrfaSXn9dLrG8MYyUjKQ/UsRwXZDIRo8VQvOTaKCZRy0lhlnzV1VYPxmQ
rvcuzYJqHMYNIxaunxcam7LjuyUVW5ZdJ9cQo9lO+8SUeJk6jXNDdlPNRIN+UrNLY8g+Kema29YE
0eYReVcbNe5BJjnAC2jPTo0zb0qU+c3oTVuvrhgr2YLcmBg1uQqAQLcBmBP2Ct7zpc/lb0IXkgLV
M0C9HC5RLfY9kY6rkAbdxh/vGKtN28AdjrkbHXyjPcZjFYBMyABWtkgf65YjH5kikDXGu9QJHulG
IihqUtzCPhp2V4GlHFAK1TP+N45w18HJ73WAhSdxzfgiRIn1kqTRSBMCN4L3X07HRWzCrm7hrgBx
Rf5eeMxTW3Kdkql8J8IaHkwYf8Il2xDNDrPCEN9QpNnLcwgEtGm4gaNuKHpGwiBE4dCmwFkw0l6N
7OHq6OJJN/IyWAFRWKjJiTCRfxxcKLDJd8FS9xY+cwsTPOt6Kq+RmMcHkAOPYsG/JhPjVPT2TrfS
QeFB20kOTpxflGoeOTTLnfPu1lgKxXzjkXO+zs3khTC39ZiK8mJbBSHdCvFRPiv4UN1PFBjYFOPx
o0dq1NskagYOlV0GqUEnSIAki6Jm/rUxdRRt8+mhhhi2lY3zFUrrDprLnpO5k766bjPCocQH61qg
86ll3saq7MCLQr513QVmA/OGd+NBIqGCCQlGXSneOVRbmOBDRvgQg0YO6/t0BEjMhvdHaA47FtnB
696Gi2ll+SmNSmwSA1+TF/ltGWCP0UGChopTe1ZASWootNfTTHvB5hDk1mdE8cfMdPRt0HHMSnq9
a3rQP9qLv+yOiFU9idsoSx67uTa2k2GOK0Jz0GPRWVsR7UwnGYBbbqP2Bj5g5vClpJF46w7ZADRV
72aMq9s+NjhtB86xSt3vIq6qQ50z1Ql7gltnGX1VWEH6klMNecs7lk86TAXIHSGjiSuh632paZoY
/IzQJd7Vbl0EWU3NAAq/XpPq12BGsyXc/p60tupkpu0PYWbpVocYfdt2OtI9Ic6jeQgQLG9IBGvc
LoedOb1gSdrWlgRg2JCdrNSAnXcCWoWDY/bSO9tw/Y1k8YGWDAhBhcRClO7OMpFqIew4KpK26gzH
jbD5uKH1NA/hnr6DT5rAApGCYtbg7DjC81YnC+BfB5Za9tW2JzIMab2ELooz1aEdzRFQHvxiIcE3
HJ5mfPnI+eKtqvPfQehT4VVfJLK89phgrUXZwuqV+2ax81KspPEU1Ac0gIcQ482uzp/LqGZ62Q1H
bP1HlL0unLbpCqLIcxjT20ilODMPGfOA1N/3eKTgSGbedrK94zSbTCfgW63q8TKoiaWe0Qa1fwoI
k7WaMD8YAFW7TQqk/9LzdukIXhilhaBJ7NNKDOX7mMWkmJTBc9qH57QVzmXIkh8Xtzi5c76ziYrg
SbaRwDwRlzvtqT+i+kF5mZ9YPA/NUB3KeHgA/seqGfr5lq7oOrTteJth6l5RFILFhuJiITLbpgy6
yiSAAJ7oJ8dWd5L0jJVZsyHjGTzmGakLU5D1+7o1n1rvc8xd8xRYINEdpqHK/e1i0j9V7jCPnsOj
2QLditNuOkhrPjtMxyRxVl2t0GF5nPjcIrdpvUDa50/fEyY+rKw69dZDFca0UKHuOAS1kMxigwDC
O5WQjRa8ZUb4ZnIMTMPSviibkB6utdoRML+LxQf9wYnsKxMfeQqge4r1azlgVdCU6/zU+q3Pufg+
AjmhhnqrHJP0J/2WUJ/uVdQRVqxHLFSgQnJ2vJXlLwxE6fwyML1TDsMqtH7EqBAFIiHFxQxnFlk9
kBgjgaoD4aaksxRZK7cJbd4Ymjx0LpYexsjZj308wrE/F6hOHBfpAt3ydWJCRes8B7Bzjije3VZK
fCN+z9ZQ05j3lPf0fyNiHky5kxWFBwyalCRIGxjLKtfjo0IDSLl6a9GKk4H3HAfRrdP4P4oNURRv
o4EyCBj2H7KKIbjNDEOtzjsX0ljrmkMoJw86AEGBqXZ+YEXqj6koYPD2R2zbPz5JfIEzb2tzYjeg
9prdG1c7nBA5ccKkY70mV8TvGnnAMLWM7IyzsCy9BSGzHCZBYtopcfBWbzClBesGKGUyqxtT++MO
/RT8U4/ZekiwGD9t6t2vrAa9lTKQ6CLOkUH75Xj4w2SLrY9jQYvFy24DJjo680HwsA0KtkSpyS7R
HWK+gOFlRrB9qHKXmrgiL97nR/Kkbs0lG4PU5tecbFKjmh76BT5TwwJh2jCvcJwFqEmAT/km8g5G
DPs8XgjlRWSssQfyIer2hZqIdEea+XGGKA6UKdoSqv4yoD2LHyPQ1ocnHdpucX+GUckOHlQNoXf1
Q9qaSCcqftuE0JDBRz8W+ZBYESiR6I5darT0ZjYwmXmG/8nUnZRH6txd2ZAo6nG0sKKvzHBs4qrd
B3oURHcy7k6hEJF//cJydUAL9stBs+JYqG6guTGyardjz203Yd7sCF9pjHzj+YQUefNFBoio9GBT
45W+xfuyH8cx3HR4gFY4lWAwgbdbD3JmgUd1yKN1bisqJhlVapv6rGRENu57MuUpEug6xgHZ0Tkp
SSaLAtql1aTpNtHkgNmbPnHQ/JNo9z1sEFC5cfXaKoShCi4UI7TN3IYkXAGiRKQ63hFXNlMrHxOP
SUXaFwszGgVR0IBesoAGqdk/WlhlTZjfMUOXVeI0XOMuPQQJ6XS5w29ZUQq2U35Pd2ghS5P/66J5
Dr5rRf+lxPYIUT96axy6PtPMq0uxuB/LAQh34N01qeVu3aKaVjo2nh30lplDjGPjNw4Tgum2UPJ5
weqt8vtpYalmkMSI2cLKRjUNilz+trN+7WINIJikI9+jT9jmuDalRXbY34j4WQoqUffQDx5LZtld
RFmzM/oJ0uI4/7YnBIlodR4BFZ8FMcONTBFAZSWiCY0KPaF5ouj10n0wADBxV0L7vrcna+Mm04fq
kycERmvRJ9uyrq7/i7nzWpIbSbP0E6ENyh2O29A6UgvewDKTTGit8fTzIWi708We6bKZvdmL6rZu
FslIBAD/xTnfyZRDCG8zvZkxSruBuBIh1UegURt5k7H3WrkAvbFOpXMGRPZTGGctgUvp/tAC5HY2
hD269DFh58mQ6BUdU4AiHf1cxC0EaOHV6Rg30jcNNANTCpHts5/KzZhaCv6PK8F29+ygvgskpmu9
8N5HkIxlMEMyoweT0IOZbW6ve1UeS2Sq/gRijy3yRSEASQ3ySyzAzZ5mnEzdDage1ImWsCFTwniN
+/yt6PS3XlclWqhPUYh7BZ+6kNQY4/x/FnS2UwW+WCDiYb9+9EpUZ2bB06EKUhgnBsM8xpy2OtZh
3ap+Kmns3TK+95ClBgUc1nz+DDpm5RFGKf5IZF1RvSG+A5kC43qYJpNicteU6DYqEsWHlpU64g9/
aegthx49IemEr2ybnuACHUUEjZ1xxY42lYoygFytUYZjSEDAIu9UN0XI6eOLo5nn1s72YCu+LCIG
Rv+nbHEmkN75lNYRUXbsvtLQ+nTGEjmk7r/0JJotanu8hMPwmvncAbVgxjO65t42u2BVGxak9Ds5
C2xiUAoLuJT09qX5KPV8VcPNCiSIF2mFr5VWvjlTJhd7DsTP1GzJXYNoTQYe1uWsezd7EL+uxaJD
mxRgdpd44yp8yXpxLPsOyGXo4JSoT+NI0RAkByNzgTJN4y4R+h7M310QOjQEFk0JrjKjaN4rOX4V
Oem+nJ5wdTk0p309tndZbe3Nsv/IWurHmlxvLwtpOI9eg2aU/StKls770fhsC8v6iM8UFTpfsAqR
oGtfscKFbESoqKQsPo13QVFMnspDTmCg71PxxTrdfF+KfeeMT40uz0ok5qpq8IGYAM9ReZ0C1yeY
PH9Ip/jY05W4+pONypDd17l3Krpqjzzm4kuz6wcbMcfAgJxAFiazr3nHsk8OA0ScD2Msr7ZQp0qZ
zzLrr0ETfTIgKg0HSY7zWBrNJTO6LZnK3I/1wxRFNT9uBzSqZTpmBFSg3bf0ur3vDCgLPOxc9MyP
I3JszUivKEooIjP5xtr0ggbz3glJ4HS1Swi6s6/VbBcWCJiQispSfnRti7LWZ8/qcioZKZsJ72yK
M88MKPP5FyO8CWy3aB12lEcviFix4me86aMeEwAYrXXY+LspCX9NZEdVoTx14XebGZfOIP8tjLil
RzG9a3G0JTuBJS8HJuvpSykaZOPRPqyoGuuePWY9fBRWPMfd8SP3fbSa6PbbOtynDVBJ6JvPaWju
8u5bs8ez7jcYTvVtA8DPo5ib2hD5f451ISySR1B85uR8hLQlfNNE8LIIg2ATEu5A3lOvuBmJUo+W
1gEg2hyLmn4CPNmYJYmQToHocWjcnUVUOvUhgyqfboaSgT/W+oGgFtky7w1lcsfOLdnYcAiiS2Ae
4nG9bPObVRZzAD065JxGC7C4KV269cNjeEhyVfChhM98VTU/9SY4eqFxUcOLkxCF4hXs08fO3met
eHAd9N85OfSz5Yil25A/dAmE1E0aqB8CVDWsNyZmwfTLIscUWcZ0IF78dQzkz9o22DVM7KgdhspT
4HM7JpyUBZS3lMWtsph+5WO1KLThk82IWtSoKntGBXQj9B227z6RzLzvh3lNVVxd13gazeIzrGKe
VoYceuN/e3Z0TZX93rAHwvC7qrMWiwjGHV5C4gxs747kqBqgKSFT1ZKwMQ7KlkCMss+ulhe/jVFZ
MOAk68TQunXRxuQWmOVDCkaw8Y0ZFkI73JcRYklbLTWHhoFit1gomXx7IluYwIzJWTqbYYi/YyJI
gp+PyDj4ynUtiH1oo28Yy4gcXvoy/lkgyk3t6BFkxhdrOSgDM+NNDnSxzc+C0yQr0o2b6XTME9Jz
1Fvr3MLARICV8eYwxgVEuy3Saq8aubfd7mBMAZLNGboaM8SOS3OrVfmrm1ZnH9KWTGSzQC1GT+iU
SIpMKteouUaqRQqMp27hDDxJUMAQI8YgayoCHud9PSgR1D6vXuA80yvdW/yxie0gxHGCpwxhvtes
5h0R3JWDE0xPXWC9NABUjem5RxON/B4nf/oAhxEieGr+arrhBT8L/ikNExU5Fve9dg3UdBalj0U9
gpHLn+KLZZES3CSGH62jYwirGRijEr3q1cy9doj60+e4K7o4FLN5tihqlHqJYNBgU5dlYXJEQ2sw
P9Fc9dNlY7sfwOTjKzAQRTfLQvbBqhlZXrSJDWST3Mjcr+NNb9sX1+C1AzFkY+TNU2hbBY/b9Oya
4iOAgildvnH2edzfsi8WdLQXu3Mc7GAepaVDKGiOeAj+AjMOfSUYAi0zp/7Z1jGL16DdBfXwoqr5
nYNcc9EEyXNPdIYdk94U2bhcJClzWjCsLR94ZRNsLEDP9J8FR1zkcA9m0U8Iu09hGa0atsNV6cIH
cGFk5HVA3Ti91PW7G4F2zNsnplCvhVWgEcvzH3YaUfKNEYZ+cYen7C3zr5Ye/mJsE82Z3M7wkWXO
iSLqVFs2U2XU2WkJ8qPzLkAftQWJWs9isB340wnlOue765CJRsG5gNJP6Ml0cBg8LPIueaQcrheF
h+Ke7nzRZRNhfc1b0pLUXguGKoV21+fBuyM8Y2WV2lPbckUGLwVJL7x8DTTDkoRQYFsjDqzaNhUk
BQ4nNBb3pc/Z1QwjF3gCah3Vw7Pd2KcEAcrGMWvM2YgEBPskrnLOYId21Bhrk+l1uJdT93P+eEPh
w0cdfhmFxQuwaC/hXLi1LaUHuqLKCkA3xnWxqcofqJDyo21yCFUN9hZd5/llMI+6fdL2Kt3nDstj
xANzHC1pmiX2Bn92KWlJd0l1tGN20hGAynBuDyKBkZGVHf3EIbJ3UMxT5PDsA+vkcmIHYGSroOhE
BpFOz9lATOjQQpRpJdaQIL50li2XmgU5RvF8Vy16kOFqaoRf5eESU+uDj6MPgEvwUHf5Z+cwPpU1
04KOvorF56qcuzQAg8TuSCQD7zH0xBVDWBDBQfWhVfFdxbg/ku09alrhRcMGdZW71g/ojYL9UHd0
90FPDnXMFQY+0VLB9ePS0Gqx9m1gk7C0szXlQ2mTEgME9nPoMKwxPdJWEENg5zX6tHbYIaqSTQED
aKBkOZ+9oHrUi/4YcXHdTpGSGXgnN8ZgOpFSgehQPxUeABZIu9kGv+M8D+OoKKIHFEzX2ETNVmOE
Inmxl6upF93SsJ17K6IltuRAAs4JEaBORJJ37EzqQ30cxg1rUIYEjEkwDyCEcZJvkbXMcS1JOLN4
kzk/EE24WpaOBfXINrdplp4kvzSg1qHQab4Dy7nO/0zkny4ml1WDn+vZFrorUzEIhbNmpDJPiUPw
eVOqB86VMz0JHSoxq0ioUT4M8kdiUBzaqiC6JA02RmNvZNMb0NrnwsbEbmHVB8udtpHJot8cN6i1
UBObvOPLQu6raLyw/Tn0tf5m06WRDXVCMau38c+xYNvcFmTyNamPgojOm15pFbNLH1JjWPQm34IY
rGAtOQziviDbHsOK6X8qz/7pp+aBlupLMjJPiugp7QhnCAMEMmRQF8MxJ5sPsed0amPnFAXdxvSS
+/mvRaf9mTe0bmlzxWSGOqqGG5zy/UBA3YpSLWtj209tyn4zi1f5aH/5GZOqIvnMwwM6vGRpV5Rq
ZkLUog+4m6q5Mr+1KXh2wvLL9dmoRex90YvOn7HSzF9hEWusyu4LBti7Jnp2bPasTJh2oehY38Fm
JQkUjaAV45ALSfhiuo4vAVCy55H6PeN69OeICaxfjE9BVH+ZZbuNMpMoFsUExsA1SMZAiDSoYWNo
nqbBuitR3NUzX0py4ycEsPT6mfXp1Xf8g1YXj2Y6V1kVevl2mM4DE6XcXkZFd++ltGEBt0OPH4Tj
tVtZZoX1SpWXws+/+7w/teTn9kjuM5YOcPuSzWQAdW/y8QcGi082keumNV6ojjbaZD+6DASqhvFB
wdGaGrin2rf5vyuzuvB07+qcuSF5wvuu9YnrmLj/pjk/0qrf+gJUCoqXxWRojz7bViTfzjavbXBP
WAGXuh1yG6l0xdbqIXPSATV+tUoZCRNxM/8MVUVQCP1uXr3VDrqgMWmvjdO92IpXkQDvTJT3F5Un
ZtuExLKOSA3bTfsFZQchmol4oEP5LFP5YOYcfpR2hOcqf+Vr3aLxyXJI1SGi/sg57okpFTtHRcjn
dN6klWutCDLd6fN1dttBLpIWN3ZfpycvMB+s0TiFynxCsfNsYVnVjOrSltU1GQYaCS+6n3+iDjJR
2hMgEkxfrQmXSzxHWXFi/fNZR/IR1f8+T7Vz193b7bjvlPZej1+lXl0bzX6rFdt2Udp3eaB2M/q+
ZtBPkINCxuSiwW69d9slFFjYeMw9CaO8jR8kr0xmHx2htu52bIlJlOjxUOcvRmY1o4HopYbdW0p6
IkK8MphpEpRmsWktSZ7Ph+PgKsjHk2AnqOZ7OtCy16FKd24TQDyWd4aBGzyq92JyD53bnnvaCY8y
Sur1lX3LvmgSlHvsfZzhwl7dwAcX10wyA6N66tkpNQzvmyC/I0GL0zPkhJ1b9dAC5EIsATpZfJUB
dVNaaidjQJeSd8zMESlcU/6pS9OhxtdPmWLDGtNngmkz74rGOCRT9NoBQ5SawCcZ6ndhjwiJzRZ9
e3oWigLARQ/PsU0afZcVb7zR9kP8MNU9e+7ovUe9Q5gMJRyk52iO9LlXyCMRCz2Z3jofxLXokGw7
aoD/rPUoHgYIsZl8iUCpFRTsScg90psJ738IsCYb5UXBunOjUDjiAP/GdfWpZ+ydy6pKV+NniKhk
6Yfdl47KKMGA7iaMsLx8a3oNMEk30OHLl68pY8tWWEw3HbTsEfPZjdZijWfPzryLOJD2hXQV4t2I
3/NgSS8dC94csuqnLBXkbIwHO8vwVmFbyEzq6jAJtIXSca9b1q+IBp3g1GrN8JvEIjRfbezjMYlX
tmaLZTsogO1FTVkAPiewsBf0uCIyK7ufOhCrfj4nvUyMSAxOhryCX+YfUgtJktUm7J5ktY2vSkv9
Q5jzpgGqgdCRzadjfXpxwKDe0nZ6EwP8n5uAwGL7S4juhqbrOXeN39Sk/xG25f8FyPIX/sv2V375
QG7+J9vl/0NqiwTU9N9TW0gT+sh+/gXaMv+G/wON/gegR6kT7mU7prDsGZL1G9uiGfo/bAfAicua
ScL4sv6T2yLEP2CyCEzJUndsE+bL/+W2COMf/KsGQR6mAb/XcsT/hNtyg0H9EyzKltBhXClufwcq
SftPamvqKdNlnLjMMKc/+qO6G4Ip2SJPbHd+YYljjhJgAbGEdHeTaSGZVyFLGPeXT8Yap5449M7o
bX2NsYUvKUBrQBQLnxNkG1bbf7qu/wX8xZ0pMn/9sHN1Z9qG4Cd3zT/pxSpJ9SwmrmAZDfE1TSf4
bEwI9ZoFeKenLraFeETCNdz1AQ+J8rClqpJUODe5G7yywDd+7zmA9ZrG/nH7uVoNy5OjM8PUjFvy
zJ1Pmg1ukjtfgH0SUUwZ7hnWMUIAsHJTIikcC6+IV+70bBBHR6K90mAt+BD3t6C2VFRn+8I0riBa
SHsaQqIStfC7NjtWRGYDBivqUR2bvVHy+fQdZkgmmaSWSlOL95Xs250VMBIu5dkc8mhvqASTMPbm
pW1Ur+yoqJwbPT/j3nAfRKW5u0mP+2XdmD/cmDx1K7CwUUhr7/OHpKWTX0rGJ7HvEpHD9LoGdnUS
KN0WyVSq1cgYjEjecTO2DO8sZuDHahKC5PKUbgrJmxciitJ8uqg+oIkpDpM37LTYdl7qMfuhD/EB
K75YR+3kHMqYuZPmBX8DTTP/gGJxh8Kk0qUrDGEZFglGf8VSVUPgaG7Ml250jM+KjtK+LVlNljis
j7f/wFlSHxGvH6CPF0eWedc+Q45XYmdZsvePdh4ObVzJ1Zse+AKjHtvjqQz2vT5dw2GkWkzwkTqO
dxIMMf79PfsnBO/3x5eGa4JoMpGnzTijf2J6lYrGcDJxQoZMN/d5kpGaKqLwMq9BmghgEjfkdsRi
shg7LFGRu8UfV2wcTV5yIJhQBtpFEpuSIDktYbKSNKscs93/4lNynXWQuLqQrv4HqphImWo0czzC
Qzndobs7+zFGVmTXACBGM9wP+seE1YdwcqifQ7vPjEoccckRigspHCtvs0r85sl2+kuS2OkRhmKz
+5vP+Ae0z5YK9pHkdWUqXTd18cdnRA2lykQjyUmNgbFRdfsh2tTbVNibT40DLjBmWrAYeCQ1ciY2
sVYm8JdOSdTE69ulHGPIMwphYBglzdYv700E8zLDHPvvP6n4l1tWEQ+AFNDlG7eUpfP2/ufvHM2w
TyYAS0xlO99lX5APFJyF0V6MpIeV166ysXvr7Ch5aRDLrUZqm3wcABXgFMSKBIzTqLGQdAyqMiV/
GVP1Laxu4nWbLDv6tqa92shwb19Cb87vIQpJcB1khUQNi8zaIYqGCLDwEmaZvQmU/6Qn2RY/bL0V
9M0LuHgejh+swJaX1Nc0SO8SAvk2md0/A6sliyvuxV1aHUORWzuj9Q6G+sZ71D5go0JqZkfiGOCn
W5DGp8Xh3z0zMxjyL+/5+frxtDMkhtJsG3888nnexJNV4tywx6zcJsQuHFVIx3N7Z+s9rzaa0+fW
tefRfblLCRsoYqkO2NDg5QjMF2yeQUkyQtDGy7//cv/1xFSzOIQT04SpppO58Ncv13VZ1+BCzpcQ
y5udlZkg7TmpKaqxwgNtwUQ+ALshohp8H3CJw4w+Qs1RMT4L7H0Hc5RovwQ1NbQkn4S3VSdjDYkW
xvZ//1HNP5Ds8xPDxXMNHhrDtfjIf/2oQ62NkTXQWxm1/7OvuWYIMFEmmlmW8Hxgcq5TArTMxN1G
Tad/1h5iQWCczZp5E3Ey5RwBBTTCitnHRhXpaZl1yCqdbNMpefVbN/mbE96YP9Gf3zxdos5rEy6d
bv/BkSMGUfMEYKllnhE4xRlMNxqwdq6Na5cZDfMupicYkjZqdBhPgCk4QKVqziNbgb87eP4KmkOm
pBSOchYbumtahqH/AZpDAWr7ns+03sVZwsazCq8MdWZMk/ty+19NC6ZKA+wri3G8YBsC2Cr0FzGP
im9PXyqS735EeAA/DmCNnYBl0KHH6SOrIyJv26Ov+r0fVmrVSsPZANnZ2VkR/M1V5ZXzr0+Ua+uc
oKbp8maCnvnXO4F9Xa1khH6sLXKftKwgOykyckdbJzncapah0NxNOCG+iBqTKE5dHE1RJJCWmPrO
bxgLEUDi+806yFsELb2Il6XeFpvOy1l64seB6HZIxuoII4TAaT8+Yg0o7nq09gVNtypc89jlndzD
jaJXnusu0gKKDYMhNDUxkWT1XHlYYfgsVNxwIjJ0SqNT1CfOe590czGFDkV+1JWHydIb5whh/9PE
9rk0fGderzy4BGhe7QbpS5JHdJTBVzeZyY7QVCqcoD3ZJQ7SPresfRiDVGBjoVa110LJ6/tuKdzI
nNU9+E0a5+wBV7hVYtLRivfczd7RXAd4Eums4zp8LAcHU2LKlq8SOLwYfrgFK2wS+sILCr0uDk2k
XeQiJt7Z59nc+GQj4aBPB9CrkNqqPAZ2ToGK4Sq8MIy/Mh+GvJWHr8EIWdgNjVfEV9pGDIzSfFfT
f1+gcEq3YHHzc0x7Z2pEWuq6fdLrgFlwgqwe0Xh+YW71EY5dsSHWjwhpNpRZ1IOBDSgDU+auCrGv
45Zf/AzBfpqGravjgMNuEjzjInpLDZaiCa08O2W+YiVzjUpXLWd2KE1q9nn7qvpeni1XHlO+4n6E
4QoEYYTekX3atjbc5ZrHrrVvnQWZ8fy90qkhwYin2jMBbQ1o1EW/lh7feRrCHZnfN4NJGRF75ZPV
pDrmThdeWgPFaosWMmGUFAPqyFzso2YFK7xHeSHgLSiDPz4IoFI0fVdvbgdpVI6PeoMfM2nSl9AM
J3abpbGyB7HuAcVvR8+xHttpODlJv68Hb9zww7ZtlSzwx+LP6fCooD9w10Plyl3MlfSJuXeIb7p4
fl9s4hrVaBWM2tkHfbzMI5h5ZV2T8jiUe3ABQFvTSGyMSu1ay2LurQa+jLpFKYVzSitq/63/Lh2c
ITpPxha5sLvt2N8HNrPgVst10lq9o13ieKzkxD5U4dbKFMCKtIrsvZ305FV7rGT98svpbPQ1vXbQ
ZUgnIIyvWxUZkfPOu81aFXWLKjLrYU1tSuQkm1GDYo344tOoJQTN+cp7XpUj5VCboDTEEZvO4fbN
j7E8FJ7Y1qo/Tz6iMQ5FYxcmCFcUTeURgZO1kGiwMLZY6e7WQiLk22FpENteja9m2en7eDKuVTI4
+9Rzf3YdizmZIxNAoQ7UMOARGK2s27TyrbHT57yoUGzX6oEIbOfK9g9R5CnCkbW9Xf3ChrVVsEyb
RFVtoRR6j4rpUTx1l1yyzCocgvpcuLM8jliIVeUQ/tmLnT851gFKIJMgaFnLDLiAiQ3PKowX0qrR
0M1XoZiyJ4bE9tob4SdlOQafJKtrFGzeBl/QYqrD8tCr/Ei+TnEd/DV069cydr7pHU6RQfYCa1zA
dTg98MLCDRew48hLwrKB+vj31RkYaIKbG5f5yIsvts0XcyCsIdkLcpA2kE8ut8d0Y81LOFHBivR0
lpfA1FBo94Ks7a8y1BfNECKEMCcb61qPOhIZ/1z8gk0Vx5a4SLQ+ECWKMX9EHrwus9R6GGt1YWqL
C6Gep8TtvFPxuJeDqoy3boPYOEk/b5f/9iabPLnBZWI8IPLDvCO8uzaV7WbwGJslnmQj0nhE5Jgy
6s9dSOIBbk6uIbLd9e0mki4booIV3e+H2cin9FIX4SqU3MDEY2yyAEU0sLzbnVbN/azR/347lzz3
LiOAdVRHP7CO11cWc6iy6Y1qP720c/rm4Ibu1stjew+AxtZdElVrAtLmE9dBHhKZ5rgnlTFeOZLD
myayZRHYqFXMHNBBHAIGr0KbE2CNLcd2SRqttxHTvLIZ2qvLIbhMFIPCScMVf3tEwsgdd5XAU1Wi
KdE6+v3bgyQsiCaWna5bO9g6sx+4cLTDHE+fjOIY9ka4kgbu2CquxvXtt9F8wNvucmdbG90EqrCF
O7YZfWTYMcvuPciWb1zJaxRK8ZZe6nb+3k5MWUA/6BD4qdFNMc0O2SEEWtoDawq1BspHAKWl5qfz
hsjb9FCNVqUKH91qQhZ5e6dikXdZcRwHLxlJorMSHIXocWq/e1JNlT6m41eEDRJwRvQSiukJOKc6
kNXbrjOAOEu/NuwjTDTUB9oJxpOz08A68XJlyunHXXr0esbQukK6Xth31ZR0e0RepzFu3WsUvpiA
4c4da1PsoJ5577wBtmCvP0+YjK5HNe2nclnUIVsTfIVOpXG2w3460A4QEJhp2Hedku8vaYa7OrQ/
/CDRKZokS5FoGs7hgNQe6qtEL+l+MZPvN5LHxgyBDwQTkHFrxH84v2tx/PvLCVwjArzc24nR3yHD
HzYNssulSGb3zu2r6ixcGwGprnGZedsoQWhn8E70sQLtYKWwpgOyuSiLPl3bNZG8yfwIOam5Q1IC
aQo52iI0+EnlMIdRaB7uj4lyJi4og9qt1vjRKwBhAh5KrJ165Z8jHVykxronzbeJa35okS4eZZV8
Y1tGh4//MdMJuZwHA7cO/XZHCB7gCvr/iSs0J0rU+wgD2EH5QP9zi0ZFdviGUsQJnBTjvpUmDNKw
+gpzcOktOERwEci2o2J8S1IazwmxwBjGcnv7029DgJy5v1Ex14cHRWnI3nKr98Y2VhhLp5ZYB10b
nXXIvGvtTPp77jjdzvbinTUN5iJth+bBi1kfqZGpQoGwMxmTfG3zdt4Kte9DvAVGwPv6dk4WiYXZ
1/MekwHDCnllJ1vU60BFeCngoD5OhG0nNfkXWWqTKVH5P/S+BUEax69tQr2S1FTX8SxGCExmkUEz
3aNiCDZNItxllyQrDeUSrt98lU4o1F07xy6ofI13YrXHZmJt4gzraWtm8VUYy95/BONo7bn6s/hf
vtyObM34MN0ec4+tNhPTBQ7UEvRQ6aXL1p/QraMcx5VGrXF7fGPlT2s7HNlqDANQMePhd4tvQeIT
+qwDF25wEYU5kxzDlYEWf8t61lhpRDsxdOUp7zKhbzQH2zLdSrnPtZ5dWeofJaQai0lWPnGwBanK
V3kueBXNxUrg9YKoN3abnuVq59/v7XIKvnMX1YxmOKwiWAYu3XGM17cXse7a3tbt20tV87akobD2
8zv11h6KwP22gk47E1fJIDPq1r9HrG40rL3EQNbkFng6ZXjftCx26CpvxZg01Cvx7NSBpFoIkdA0
WNlpIJi6niXmkQfCIPH6u9sZbNV1BVeJjdXtcBIkV4PrMbZT7eytInc3wE2kXVXHPLzDf5mebx+x
S+IT7RVbRn28zgPXOM9RP2O3cmfhJ1Gt5R4w2e3ZryOPHHtCZqFZ23tK5eapJwmXeehF4STBq7e4
vUhuo5nb7Z5XAMvaCfmcaTNJ6oNT79iYbCij0tirLtkUnr35yGha/5oWtXPWn2+FjcjD+OCZ+U8d
5yYDSBJ4mTdCUinRmQwSZUYwkjaekoqQsKBbt3V17orpRVNJuZ8wbwRWd/A9bRVHOGwQ6uBNwh5x
xmCJhcPIqM3nFqKMxkXZOenKQIm8So2OQa+cHeZRsbvdgj0ipO04gvX3dDBtWcmgmuFz02EfWBig
XFhigrYwBSaaji9l39fBdCgt6+ww/vFquGxGGXwVExJ/NonEPSGEoKvA8f5mT+LKFPZp7KojwGXv
efDCszHaT/bg/dB8B6gmoykD+CByIb/r7IdqTmA165ZNoqtXK0Z0nm4VZydlawvYcwM6eVr1DOoX
pCRHa1s1zrphwe/IH2ZJxdoWCKMEPtUS5haNx9aU+MabsvwWceCvMvYx5KtOO91CSYrGC4xBHbRL
3A/IqquvvGYnOskCb2xdE3MVQCpj7TGmE3Tddk4GJJRqAQx80a4qgRMs0gdEjsZ72wAL9/N4zpBt
jaM2RwazTVyHJTqQCAjCyq9SCEUqXd5+C9zK1QCJ5DFBmDAZU7iHKkSNpg+vQ+PXuJPMt3wy8Dtb
2KowGrimT+kI2MHSu1+CzghW9vygPWKJR346r3p18SlKysrSG+Wim1y8zl22jmWJLk1KRFFW+Ypb
Kzh0BYLiFFeQXzgWVmH0c0JVB1VjBIywlYa/cuuYZOOIKoPfrIWyXLK8TyIF45UDMiwRx5qkZ0EB
Z17RIXys+2Ct5/4PU+jfgDDrY9jiR41zseGZwLEQEmVSGfP5bAlOQPwbZmZovP3zaGM78ii5v2YH
7kJWaQGTOF4F9qwo1KzTmEhmo7TpBcHky1yMLEXKysaEZwLjI1m9iR8YXHxHiJFIy4b8Q9qpB+QR
VAfNFBZLhbNIeqxosNGosd26LZWV3WmHqXDfgwgWWxKG47KqxK634N3FVYhljc0wIpN1YPXtUWbK
wm9DYgqNOttxuJxR/R7r0DUGwA4Kwyx2ofBddvoLFrwhpLXyKFqY+e+bLHW2JjlQQHqsXTGbMebr
4jcONMdJ2aing9cyHbc62+3dVCYbP+k/w/DOrsgSnmAsLRybe7SL22FnQZqYfzmDQLcrc/0oAwdh
UR2Ud1YVDssh/6bbjY8eFTrIhqtMGoHjOfwVlNoi7/FAtDFiuUEPI8BxbrkoE8Yb3ryiFnwdxvhD
A1VCoTvgfwn6pSUjHwMB/+6WD7zqGnUk7vuMQgpxQ7Ed/CjbM46lmfdfe36WMWIBgN6DthaVqGho
NOyHSSwFEoxzFRaHsP/2Rgi1VXXfYYNLKRxwNuc2yUrxMYAJG50MQ9NPzJYfpZs9jO4+mHhLkIf+
7QzzS7sFKZ5K8ei43kFkcbJvFV9MGbf7aLY9OsHPptSh5jIkMo2K2B4h3IWdMzSodDwkwn4ua7z5
TqdeC0PbAn5di+RdiIJhXuZ+tIn34ltoj6Xy9l6K8ySJUf/l1rMElb1upuFJV+ady6EEWeqeAvOM
XfJzdO1+q3qi3xDWN3oxrkqjLzd1IgAeODqGVVgtrYe0IG9RJYlMICyIwH62m86hbRri5OoFxTdH
9xUoCgF6qSCozahRJjvhL7vlu0pjxtlkisdBfh/ABkNK42r4Oztq3A4HU6yL1woRZYO0qBL8jHli
e6s0RTXcN4m18rG4JWFfLgtBcQ8B+sMUuVyzMsBOTS+QZkD/46rXsI0FAFp8qrLAVi9d7+088Byx
Fg57yZ0TeWqryuBE2sC37aLRnCLjsYpwL5Ryj2OlO+ej+tlKAsm9hs5Mddm3H0MXA53TrXJRI+A2
23bB3QxhzAPJgFzjkW3bIUqm6ujbHiLRWRhhVtWlt8z95Cdyl/RUM4VTiLXIjH6r1cdkSp1VYxNs
rsVvaJurtcgLynXyEly8lJwr4+s42OPRbhNQtcBliixbwjWDQ2wzWfyu5lcZ8kqOAUm4bdPmF75t
RrI0r5QoBiJnTySbiBCt4dYqFvE69FRxSPtDxCQCn73SV1aKf6T2ntnIDzPij4FRYqzzhniMoBuP
mYc1L6kR16ZT8SZbu91Rvn+b5qNplhEvSGmuddh+TvWDCPqDGyJNn+Jyr9ceexx65WU25uOmsYdt
FvfEBKAUxTLqo510DiF44mXrqLcQ0SLL1nBdZGhNKmNfW9Yd9QZqlQqnGIXkwXWCZOWM1pk58xo2
n05RMvZrNuMz/oEdd17eqZY3fpMqqHtjHCJx5MCvYLbaNVMAx8q+7a65ZmrTFMxqvBoqDASjas2X
uAr/g73z2K4bybbtv1QfNWACrlEd8lgcRyNKFDsYlCjBI+ADwNffCbDGqMy6+are679OZirlzoGJ
2LH3WnMVvXbIcbqyRqvnHOsTRvVJbiq6hi1ETc7g8jzIRdbIKYpLA8F37kCeQnAAoW7b+8HuWQb9
+RjhrAfqN/xAVIpX1CWRXTG5Kbon+tjXyuoOdout38k4cmeOuRMRKp8kAQbPu5pFpgzcLikPuusc
AHOXloakvSx/uwOJHlP1PqXVFwTBv1ER2fABzS4wNWzF6DGyu9rUQZHoOAac3K62jfhFZzN5lK5N
vgU0AHT4KsGjnQZ9FtDrYxZn4Y7MUue98FjRlDSf9ERDqN/9Rl3w1ilcTIPRQKZzGNmJud0WvsPq
CxDipPp6Csbyxce0eQpRzPkhPBmN/WnEMNBq+duM+hOXHTlaTjgClR4XhjLkJl4BlwrChFbphCwf
pslOPJHcgnMdFcDdaCgO27Z6ZK+MNqmwv7a2g3bOGSikCjuoPX9LMczqIpiXT1F3rjw9xNzKp4bH
zQmOA3I0nzJv+qXmVw2V6tHWvecpDOBf8goqmyiTitK9KyAOmnF+AlS5VQgFdllO7F91cidnIBYR
dx1tjIsmKGuc0iQkTAPlzvrHyGOBINYsoN18Fl4Y1FrZbaYMveEciWwbijKnZEN1jDWPCwYsUmsw
3CiCwOREJkfjz2Q3OngUb84AtmD4AZXkV2SKx6nEhQxf+Fs/c4RQYniXzql0WN+QUzp3uipAmk9b
CegLQBYdJ68irIWQBSaHug705C67ASCqrr6mDCTHOTLbFuarQ818bz5JY1GeMsXYaBqAcTTgyTY1
CBGykRQTGxLVAJDojfmXGJ/KhB1vB+a33ZIvQh1WO3pQxc1HPyTzjkbxQ1EjyfV999GFObxXTf6S
Ke0pq3CiVLX4jRsVT2UWnbKSGD/pzu+UTbcwNfPt6NXfBMo/VIOds5kGiLSwLCjZ8c8rkFilwGLR
K4oXkmD36eAatEOUc8xBl2xUo7+nfTjvNbe+eDP6fHsDX5IwCkl7pMjq98o7hkavtmHnsnZHOp5v
xNDWe1QV/V3nIQGEOpPQGYYqkpECjlo1PxiW+jnX5rOIO8oZIF1WRBOAwF4WK9ZrN2q/Dkgco/gZ
HkogKMDwxlcbzv8IGesQVWSMRQ7nA6uWhEzT1BbB1AbnBGKsNhnThCmjZMXNOAS9U9wwpRabnBeh
mNLvcZwcqzoiWyWOHh3/gZnMixGPVbDgBoeKNFHXnOGv9HByrRoEQKaHMPNqxHSGp0BeD437BQuA
Hcg4QSO8/JBBqXaNvfpx/UlGy/5zl56ttm4hvpOq6JKw+bD+ykaiJe9ygB8F3JP7msLmoV3+0WQD
vl8JhCqFXviAIlw8qJRxW2202xGqzdHMc/dLCeobTuROJQmlYoqwSk4l+9By1B50olwT370g8NvV
fk0CYtqDaiKSVw6zt3OyRScShkiG6Rfez2O4VXNe7Advl6SROJpT9Rq7pb9jqeo5BEb1Ns3x4sSL
zzitSMxcTvX95O2zolK3sLfdu7a06N9bqP/TsSyORvbadONiny0foBMW0KJJoiPwsr2Vlrf7VBUw
od+b+skNWZKmkXhgAC0ErmRQiSCYwetpa3vLmuONbEvZjPxoqslwAv4ktsNyGM1mv9vq/K9PtVPx
nlhJuqfExeBqzcNe1ZaCKEtFbDGOybiImKNQpyiwSjP4kR3zvu4OyLs4zMWvrumaFzamVXu2HP+L
EQxKFub1DiBagq0JTqYy5u9DyremNccp7Z1jFORd2mZ0HxRTezmSOznaMF6jcb84iAfDYaduP6Im
Mamd3A5WXEQFH09HsgIBPdQUeWU4JGfgVB4sEoUgMx3CX7OJ1anq0b5GHYW47FkeBdHyZ6TAAGe0
sAhah48vCgDbiT7VD+j8I+T/DpZbADa57e0jHxVe3nUvFG8JeBCoVKaJ7Ca9lfmUfPXGbxwImICJ
ZGaQlV5KKT+axUTu582r5vXqEbgH85ClrVRxts+i6GuWOM1FTHDZ9MQMotl8qbLOv1Z1jOjXT391
UzbCTQk5T7m9G8zjNy+kzb12TbwWNsIYR6CsBROaOCQ7oYz7y9qHn0An0XiN3ePaj1i7PnAN0fri
UdkLUYMzKYxik2r6VbYWx0s7OUYxgQprh9EoWh5hMzRubQY5kbPDvaiN4lAZ0cinUNXnY0uk0yVC
YXwwFAzLsqoIruxfoYo2X7rMvXKOdC8zmzjFaEI9DdnuILGSwymJ2r1WM2ybrYotIfzt01o/lYwO
I+bcYbSNm2i6kH7JU6AN+W5wum4Xo+LDrMf5P1LTmZI8DqpoAUzwMDOYGx8ys3tNMuNL6HgEFc3T
fEiE95vW925uxuy0DuoqvFm7HM1AbZbpjgqJfXJpgXoDr6c1Ud5EjfWBqsk6NlTmKHUYiacdCQmk
XVKi+u4xT+hS59B8gEaNPMXxs5dB3+mwQMHjaNmOdNoY67embr6rPaaCapryrayclBTq2buzK1zb
9Lc2le31XD0oPsvfY6fpzC/IOAomOfh+i27GfVrCe2qT4fwpVJS0XvdujGtShN5hfRIqFX0NDc8O
GialXdI/UUT6h26Z6Ptcj0ADL1Ypg2HWmIJnsltzRy8Wh+VMKTC1E8mcLLj3fdlIIDROfp8WGfV8
T/cS5jO3AOfQAirB8J+kd8nEnNfSm2X3Zr6OuADlRMWRPW3SHQG6vzqDuFxXH86Av2ieOqBh/HZ5
xHu2oUWOI3wCPKLM3zUhqvxsHnee3n1rAaQwTYg5W8T6o2DWfMx7ApXxxz10qBBPeiOuAEMAXiif
VEANy7gEUzQP0Cbuhsx5WtqiZtzgx8lodvcENu6T1vrdgJffO6SkHJKOLxKH4FYxB56Rq37H1eFe
DZIhYuM1mU3zNpkQ7MC1EJ2y6G/oQ9XkMDUlp3162HA07L0vMZ26k0j2pTQOzjBlgdRsUm6i/BBO
strVGptoyrn/AabxcK1SYIwpq6+fpTui8dbeHxPdJUGZDX3OUaKFgkQesK3tshuA1mBUe5KmjGEc
ueemRmmWIanqlCNYzsvAXvSVbmulVA6k5XXwDCeVnrrkqOEcPXG05/GACxwmMkjSuLj1c7UFb9xv
B6uwt1MLW0jRLMVU9tE6WOdrR7t5ABPWhwYPBdF4Uf1C7/5bRA6fr0g6/XwTGt/bAwest00TWfdV
XAWid69x0iChq69l/Ax7ylo0Ft9EY1dBv6whWkT0u4Xg9jDSBLivLfHN8iLQ5BAKd6C/ql2Hx2oi
7JSCXvyzJ+63FKRJNcZboIbq3hGCwkQwvZQeCcGd/cNcADU+yQR6SAg19mLAjmJBK3Lm5vBt7/Ew
2XdR4V7sqU3umir8ITNeubWpXWaIH8y+xc9ZzY+xY74b1L5X10j6oAzxMq43iaapsbfUYNwbjELK
ZVop5vSL0Q0Qp8vmw2qTA36d70oy+ha+8Qx3qD5aeOV3xQjeGgSSu2mFGT0knfzwjGCVKkxzjogA
oQ9cXUiMJDEe3LET8Ji0X6lRh4fZw5al7SbPoj+ZKDQjBanMiuZA1FTjLu/YJidSAS/rV8FGKHcR
FUykZ5zJPN/bmjUxYdlEilFNM/hgN/hIedceSSzdTnVJ9EiP9DhOcGNaDPOHSVzwbmr4f713WTqP
61OAfss+pVnxakr7i6Ker0WG2CIrAGeqbJt1gbQxMddhDegHl+WQLuEoQNIwr2W/dUv/0nGHuJpQ
k2IXOCNE0y2x9Sxai9k/ifUSNu8vKQcwtADGXC976YbwXFqIgGqvIwVEz05gvtY1qEtgA1gh4eq2
K2cCSTiYEikGrzv7XTmxdV+jHqPoZuyM5TjeMqSa79YKbt3QigqMJNOhY17Ut7Uoka3WHCHopXe9
9NSdGSGuJjwCOmlRdliDmIp5rBv6IrxqkvCi+9PvSIXRd51XadV5roXSusyv20XV178Nj3xsBWuW
sup+kF74WAijpzXJW6NB/2r7npzPJmtpetGbLdpu6yy5EgYxDYTapZT3eWRvvR5na17JV+B2MFhQ
R9uu8LeVHX/vMe4v1zftFOvvMG7We1V4kNJw6x9FRZYzQYeP63I1L1KW2AJ63UH0ZfTR0/xgql/a
BegJDoWDjR1Kmem3dR/5FNCjjNLejCTRAi2bv88IFCjoNFbQZdTt2h6QrFSJGxCQ7/5ET00nA1AV
5OgNTaIdwsY/09uPglSbCEwopb4Ph/gj6QkjTHrzzCJzDTHuXHvH/+U5GuQt8UUz1eLnJLID9gDu
Vb/uiVKMep8poMAksNSnbkcIat6w4ioBJ1VRmYlwmL4mGSvuqtxdVXu2rj3FvkEEKF2Zvcqn8dan
i/KWdn3f8mANJSUoZ+eUdgTc/jci7X+t88l+GdpXqvkYE+iL8MGKTmvOUQXyCkj5w2BwDT5VQxQU
0mjKk9NiHHJNY7zvgINsLIL/jlKPrn5EfgrhRsM9p3sEvYuShT0GmGbl36T6Zk5wUFpqUpLCiA2w
mFXiepu4S7k8IdNmBLiIubu+Y+IxEPjWZUSGrjeht+g3KV+8qAgBJBGSW1UR9xA5ZNEtN2nZAuXP
FoYVsj9h3q/31aE02TVumGxRf6gNgLSYfKpTlp7SyFxsE/IwFGALOLGBv1xG+XlPmZMmzk2MbtCB
iAWr1cidNae39U+MEEPtS4JZS+zpwBkY8sga2tyM8+TgQGTcFRoncfQT8I3gY/tgQ2OjEtSb7AQ0
wRiL8kTSb8qv2jhhba21ABXHFZ35ixXl/iGS2oPoC3MT2RnlHao4ofJ4v95ogta6szsymrGWhW6M
q4NZY243TIsoHvB2mSSXIFWAyhgsB0DL9uspay29uTcZi6l8tz2pNv4SsZjFABpmmwKyxmJCJdwh
//BfpSyeezwX19JFhla3Y37K3A481khTH3QjfwNYktwGCoYksNlVtrx2oSUWNuV2tW7MNaVnrNPi
yGv3pLEWX/OUJ5FjGfSnwg9gcy1AUja09e5JC6hJWhDnTnc/36zqZDE/k2s+PpR80N5rkmPYarDt
xgVca5Ort5aR0T2zIIN8+Em7ZgO04cE46qAS79dtrNRs8JLQRig4mOXI+WMV3yuUnlspkjPE8aX6
9DAM6cTA7darauTQsMCD31zUpQDpwWuisPNmod83GbD62hBTYIsKY1JoHJBSPLbsnoFZVd/SQeC4
rt/iZLwYYsB4t7wBvN5kKSGBAbbdFPeaKOo7QYoIY5m3unHi/fqrfM6KWj3+UzmT5jRx7YlBLoUX
Kcbq2c+E9nnEKRZhRKpZBspeBUUSbX3Ul/vazoiXJa+QPo5/89JHO7PlvdtVNGz91t+09EbXN3KS
cLt99x5ACKSC5UEqjrOWOgTCUfxHaQMupvLboGi8ZB+OxUnUMZ1Av3xeT6cjGxgdxhCdkPJC4nXk
u9L4mp9CWmOjW1l3WleudR+ZKoe4O8mUmpqWv3gmsAPi930Yzz6hD+/0ja1jXxP70fb02EkTJvwv
ShAJ9Wq3LgerOJfla68TcioMm/DjAdR7VG0HrT/WKZGEYxd2h15MDBakEnf0wwUqDWyRZaxe57mF
/jWXHofm/TiN8mhhZcOTwyA8hrWwTyOKEBB20zYBFXqnJxHazyj6ZsM622seJ+OGaNjlWbf2aoiv
qVU/rk+yXsmDKflUtLGekrmqP49akUZihtsgfm1On4NtjR58b/aX1Q+13gTBsJW+9daXrnlCQwXz
AggLfQ/8nLXUtmZDQHMDz3OvEfs6uWF1HIb4ya0hRcQEi4Uts0gvGd8MgziIVQWLFNt8ikJv63ak
CZsWmdA5YWDIYK9V54afa2uua+S9VubjurykbtbdE0OpkarB6CdOc975EilpI9/0ti8PWqtblyJP
N9UicLFz+eEuql6RwImwe4ADZRTLQCf7PC8tdfGnozXQql6eyXypmN3l1L6+qU6mRhh4dPrA30Z3
5DcDkBRoE+vltCkXMVtTJwf0EeA3kvGrHyG9x6WdHNJuJO1zOR9PpfrIZY1g0qbPB/EJ5aMz7fMM
BhV9efu0/lc5+Q/MIVkkfcrfsC1/2Xl2R1Cff2QYNt3p5g+5fBvyLl/itJuuDmK7O8mJh9LR3fRd
+76+Ys5SdC/7yoxYPVHWe8UKRNYXY+HVwuehcTvpD9TECIdrWR3KFKcFSczaBho1zCsvm05TaECy
FUNA4/i1KeK71o5+oc9l9jvypxJ6cS6QLm+sxtzEksOZZsDCGqLmkpBbRlzZz0jTUXb3THfWHX9e
fL+jh9EvmWiIkgjDYVUrL2MIwNcaQdPqxpBvLCByyG2/ZMpihDtKPPXIYJDrIvDpmvyBZNKfDGHy
q6ybcCeLnMgwWn+lX700vLE71UifUTwJeI4ViE6rtplnpBh8Y+R1lvEzdeBUJ+igqfjcbJMXXs4Z
GGeio6X2VYU+4iuBlTNzfpeokdpIkYLm5OzmMqTnvMi/F0Xm56Jh68OhaMeGWGnjVSy5B7TznI3p
MvKCwUR+NM1xzov0xoiKHfeFbvikWnTMGHn8kfmEiywOSAXNVrABGcuEb9HZWXRZiw9rEWiCSt+1
A2MICPLqAEguqx25yRcNc9QVC8wy9zaD+FmMoX/TzI5mDIpU0AmQxBDCVWPh7enbknfYcz77PC5K
0nU+GxF+8mHXGvb+9A0JCLTfOKsOdvlRE45H3RYDW5YRrZSih5zedo9TN3/XLMhRqU9HyoQAYFt9
/NzBJJeAqte6TDPbHeFl/h0xwGjDHMIdpFE85XFHNo4F+oNQxzdf4diY9fBZmPZ919Ty0vcwcbKC
rwXK9k6hAqWTXu27giDA3lBna5y8YK6n11bK+EJJArkBzU8dPy+ZH2jgCgMiKOUqOjZFgi8S8lMx
OeTFqQ76BN1Wi72pHjlfNXO1r6fscYI1luTu42TYIfL8YdjPpnqCtzdd24IvYSTH9eZpaTRyokQ4
Q/ex3cu049SMNNUMa07SzFWnbCYOkmoxIHsews7Gxw7IIsTCyup6rtpt7/SEq9nRA15Px76U1Vwf
a5Rod16q+XeGharAduObodl+8KkzXTX/yKkQHg6j7sPTD5NAMpTQBPLFxPqg82huG7ZQTqyMWJhZ
IQec/GWRoVIbsx4Nk9shKTKnQOcy7lNpeEGIuiYgr/5ewwMZ1K5Xwo6ROHKocDprfNYx/t+4nBWT
ObPemcg47hja4+sYvDcI6vkxHtliefw2fZZ4l16yaXtjFIRzfOlagANa20XbxAGeWKVyywBe4TlY
/FFLEdWUTUtsM8Ifp9NwRC2n5dh+JxrEudQ0o3ftQhUGjbqFmEAy7PJ7yPqojk2EQHh9asb+QPwn
rMPCfftskLXhhxdW+wSh0mkthztvCJBnahuvQVcBIzpE2wNx044Z1oZV9OGHDwgFSXxdXIKlF6lT
PszJuR7Dxwxyzr7SnfGQG+ErlH/cEgiEfDP8YZAV5yWTcZhc+3fqJRYhZyzv42zeGrINHuC/khhH
UhQADxPHSXTrvorSqh/Wp8hqiT8DOEfd3qHfdMMyDRYMeb40K8uvmGvflhCu5yGjczIOxZEWSntI
WroKIyFh8qRKooxKLwPIRJtReMjiXSGQZ6JL2zVkAdDs8G0ADHdNOfXBiJxZagQ9xEJuP59XGBo2
TaiLakM6qJH50S9G52aQr8Vg1RsEH+am79P9TBDiSWbmI+YfThEInta1KOnAGbtEalp+Vd8PpgAF
TfVF2RqiJ7xbxdxrpdrjBD7kafTSivpa2GZ2XS903BPB2Y7Ddz9zAa7CwDurnhivRXcP28g/VZQo
91qYPMvauTl0ST3BOMXWkAgtfchktJs9E6Pn1dqb4BzyyQg7oNvfr61rHdpnnZVHT3b0cx3QFms9
R9Ir8hTYuQQ2Lf0kH6kCw6R9AmWRPnI+nyKbea2RVZ+Oz66eU84DE5N7UEDBEp/kkpe2z/OKVVVH
Eq6JFBOHMR2XSYlVoY6wh86HrYnybF1i16+bkSM8Mh/cThbIHp98YORe2QaDwXiI/IHgPFN+rcHb
c5PUBfWnQpEg5W6GXnEt2+plzpnLh/1B8HEDlELf4nEp6Sl9twAW45tpfTjFYAK2yH+qfM7QZTGm
CI0fqNnqz1sOajzdNWoNPhDluYQ+lTLs22h047Z9/26CrDmu5V3WGygijLjboaGE7iT86GJHMpiU
vyQPcDad2/iMvZA8gqRCrDLrt7B9siXXzlx6ggjx3hIDMxxt7EF21mHwGhheS6GOVxHkDck/xFBB
1mgYSC2t6BBd5D2gPbLKYO2xr0BNTr+vi0u3rK+0fnv+f4QQejmQyOw1nmJ55d/YOL4UaoZTYvGy
tAVm5dWObyaufcwySXhTaAXgZ1c3RotO8I7sTX/DsLIkTsGeQNij7nA0ixF+eF4vAIKC5Lr+VzPo
aHYzzjsDqnsnyb0HdPLPfu9mQT/FZzdU4uREk3Na6wBOBPJUoT26d13ObEqS0opi95RlGcLw9Xmo
iQleK1AkjxvDhOin9H7eRIkjz7OQVxOvFwmkKG58Rs1H352fmx70gFEGBsC3E9TmbLfOTNYtNtT1
4TriyWeYkgIWHbsPXsmBeqhQxyweztJDShRzVTnDoaLvKGn8Cs1P5SabtT0AtOco24UiZmODNtF6
Y2tuMlZq3rMytvPPMhDpw9lP2nA/zvrZ6jImisuQtUX5Y89vklAyFw/gd6lqqKP6tDCYSSHziXNg
4Jt2xnIuSxbgrUDK0Rv50bPHX14UoY7kOSoJzgTvPbuP1SJtJ5jumEKgh+vHNhKqeTqNwtpXeUJM
0DyPAOJFc0byvlnL+wRw58FymdUlJLGsvYKhsY0b9rcHpv4kay0DlSE0GZ2SUtTrPjuplia7IUZI
Uw8TweQC8B2qhOQ6c2xDMoKibCwtcQyV9WutsbQa2Fk/hs19pTctZvgu2yVx+bC2EWOfPCl7rqYb
LzdxRq75eaKpu/4rQ8T2wKjhDUFJxeTGpo+In35rM59DsA2OB/mAcWf2nb6LY/sUdQ26K4mgyESa
OfB9nH6/+jocGf2kz2m+ZAMxaTX8PndGT2MNCSctfZ7ovysO63Mb1KEDW4DJS6KlD2uDYui17mGM
yJYcOxPUN6xzsNUGmHPRn9yZQnz1/k0+JO8aKXtb+/YJRWOymePu+7qXktM6HFQK9zecmDskBFpK
k7j1rqJvleWCCBLBw9CZL36xN4pt3ZM+ux40WMKs7fozbvHbb9jN9bzdlRIDWtKmWuDB/I/i5j6C
IE07GJhdF6HZpism4Rut8xDTjw5tmDEcMgBcr5t1ErmnJNHTJxEpb9cu85e2aL76Guty36ofkaHh
o+tY7SOE5AiqiwH5jJZvhHJ0hl7M+JvWoCFJqbXTxvxL3JYfjCTtu06fDi6I5E5xY+SoSkotFO+p
/IZBHNptqfnnMv5RRc2+cXlr2Hf1Z9kU+nPE2a+goaVX0FF7omdOqF7GK+kxX2zdUkHWUZxJHaEC
UxWgKD7tYmVhk6NEb85jmb6vzoGq5Q4sfJHaXKJB9R7TJNZsZOu1fmp0ExwZrXSGqUskDIeKoY6e
OuzeiNmwEMMwu8a+y8Fu0aQPmOWC1K45g7XTW6vmL0mYE9XqvzkUq7D4koGUtfx19IYYLdVgU0D2
byqS3TEaYrWz4/ZGgzWAPwnkqXCirTZz8jNHaJKWpkFI0J1831XwplZ/Gelx8b3uMEA0o8Y7y+Vz
2zCmpeNtxtLbMzVJOTtN+QbqjTolHZj32Eof4zL1b8UPy4PEmxlMKwWzDUu0u753wlPypWim/lhp
wGzdDFmEyE3Gwap4jUUld7hlfod+M25lriOU4hYJ72Smg75x/Kj8jfPFPtAv9s6YhjYqqp6bUqn9
EpDlmK77TEZKfWTwTiYS+2rdknWV694DU6noQhsBSoPbdLz9PkMzxzy0sx60RmI/rQ9dqaZyy134
VjCzPTdubAZgzquNU7XGBhRLwiGu3LCIWxiEwrtsEb3HOf2FnLSS3J2uCHv5xoUeWJOTbgwqua0g
c3lLGIt4tC9idqgVxuwbws2fCEDa24BGv4q8KXALchPmXiNXL+b0GRNqE3WYcowKIOny1IyKlW9d
19qcPztPiSFbT+FGjcrXKud3kiDpaC7HU9thxDdKJn5gNWoqEPwCIq0CD9WvXerWi8iNt3yqnlPc
E3u8PcmWtpUPqlXJfWTlBmJhEyNpm381RvNs2DVDp9r8qcciPXRmN/KnVLtWc/oH5tLmYzOYzCiN
ciuU+xZpXrDyM9IKCCLhgKeZFRaFNXpGIdMGU5s1nObZCWSL9CqaypJFFau7phcYnibwnyYKBd4E
VPjLm4OFjKlNykQKbMUcW9EtnY2fRqdQMmaIG5qJBzmyWY8c2lYxU+61EikbJMduf5A6BxxQ9z8z
e0LIK9SzR+KvQK29FqBN3H7zarcJejEg/EPmwe9rHjMLnqFghkuG5y4hloDyyQyBpPTsb0bnticO
SI9Ej6q9U5Kt1eT1eCismAYgRomDOyMqNzB7bzHpZydbdR3hAk63bcuiOadT+JQcxVJ3NaSwBexW
uMpjMgZpryJPNr1Ht39HgST3+FaWjCHj5EAT9bIOksdyPllBTKRDvFQh9tOUzXVTxWbLIZWlCeIu
3R74eS7fmyEj4rHiC7k043Hu4SwIpASup5LtlNq4roaW+zZ0fFJPNQctylAwJiLaovLF6FDRqc8r
Mdy0oSI3wXbf11GgZaW/XMSeQWYPL+tAQFO8hr3RVmdWzY0kj+ik4+3eWBpEPdcxj7lbhNcWCAyx
t1q/NWrufYiTF4+e5D2Mfgi3lYfZIuZxbdqViUET0h5+q5yPxTThTmNysZtKy8AHvDMhYgX+jEiH
dGU4CBZLP8mdt1KY7t6qyqfVRQ9behFgVTunDm8O3bOnlFn+sp01VrUnISx8tBIGpwVxDDu8JGea
s3iKFuoXKyV6B6asBhvJocrIhJVEgwQdym0G1qhXu/TVT/N8nwJJRKj4c/1toE6/hYbSA0l5W2Rt
eC0tCE1DZBp8iGG4oD/UfwCNiO+6jvlzTb7GHT77MXY4zoum/6pwPtwnefkcTkxr0TCzcOTeTuR6
jikQ79z6hUaT+twJyYvtfJdIDguxbI8tO5va59yyxdUBBL5V3ezAdg5PEg3/JYxpP6vRGDm9bvYh
M31AryyTfl3Zp7b1zhnDkEsjFIEvPfO5goSOfayP+DWX3RmTW/9oFHuv7CGkc4NtqawTY8PTRBjV
c61p59Cih9MUNORE33cPk81Xb0Kgj5H9FLZwSxqzsTbEGTOdccaWRhoyzcaaeCURG/z43OdQWGP6
r9XAbAB5BcS3z/2I0Daiepc/kr27Z57fwxhg7EX4cLEdw9m/zQSWW4viSfDWEp3XMBot0oMG8WUD
EWneriAIT39cyRvAUpwjglW6VlMnIFCk6cYZUWyWeURMH62/GiNariOQZ6KVHfUMe1fs48nwh7Q+
YLkoHPmtQhpUuqH+xG37VHwMYxoYQq8CQ+u+NIOHnYNNC0+yFcAsjTbTa+N1083Tm6e1Ug7p21PU
+pgBtajak6Hn7noJcz+eUS1l8W8AbkDZbUtuJY6JHZB6MWpvwkyAYGFrYsTJ9Opv/6L1/QVV7i+Y
M6g5TQwdcPV4Ild2yh8IXQAt1Niwwd+bLZaOlrzNQ1U31qUgswCfC9WL73p0t016laqDIdxMOkmI
ajZO8pNx9f8Ji1+m6tc//vaTW9k109OvKJEliEQKWbLfPv7xNxfC0/+ZsLhLygWxmPyJsbj8lk/G
omX83SZaxSfHEpqhCSnub/9ELBr+39Grm5bOpmfZ9P3+RVh09b/rvgNnSAjXtS1f56dayNTxP/5m
+3/3wMzBGnMBpHu24fw/ERb/jBECHmg67kJ5BOCDIAOr7p/RO2nPyD4VIt6urYHa9h6EjW7YyBhY
tfb0bfWZNkLco79/YcLYw4BnGa+jBRnYs2WF7OAM+uh1/eEi/sWDb3LF/gBbWj6Z6/iWbtmWAf+R
H//5k/VEpsfNSCslJHjC7tT4yPjqVjAKx4RLp8mlO2ihsrO6rz0o4zcDux2sX/eIe+BBj30tsIij
VvV4yasoOcg8xH2hhxdpITnux5Gw9EVLoS9KiFUhYlrNmRYc8ZExHIr/8m3+jI5avg0fCM2uLnQP
bJMu/vxtYqsAmJg0ERMo3Q9gECwJM/XEbBhcnovVm5N5x5yuTl6jJl5yUkmjDjNrPmtwrLK2iW+N
ZsQ31sYHeDE8Vy/SxFuZaNWOSiQ9YY1KT20x/BdanPlXHxzUO3gf37JM319u0x/WH91omfcaVbxY
Nd1NNCYJal3/oXO69BYRt0ZhoT5Mf07vK7SNMexhygUnLaP+rtDEfo6H4qU1gZc3xdHL5ptWxM5+
7e0wUXzOL6OJX/Y/X2zjz4Q7LrbDGwKTwxEeh0rbX3hTf/jMmD9ylzhoKMVaxpDb/1l02CNcBW4h
6VMPMjKN3D6kLocTUz6nS+FACXnywBr+3zzKfyaDLp/HsjzTg6pHjjwUmn9/ybhzjcM9Bg4D+ZeM
tMPUA48qcfwLL4VeESKSXT3aSQKuvFQEws4M3ie9Gs90MYgLSznHt6b21MoiumhRt09SER/L2TzT
EYKlg4Xz+3++iuZffmrL8Ezi6T3zf13FYTR7vas4vc6ESW1nJ8de7jvtfTQCdImqZiaRgHCEJlPX
to32qJCqM02LJ+UV9YYYZNRkiBVnP7Jeaido44GsYQj/TMsudempC9Od7r88rdZyJf9FaFteM9c1
LMc2eABQuHj/tmg4o4ZHWpfJ1qu0wGhFfx6Yfhe29qLb1fzNctFWOW38MLcG9OqmBl1aDLn2DOWp
WyJSEQsM4alZ/lH61s+1Y6IxKr8ZIpK4OagU0F599REmbbSwkg+iZ/RoDTS+2p8aHoYX5NiclGe0
2mN9UIMq7lK/Mo+kmoGn7SOdbvzMmLTsyr1REcsxZlN+95/v3L/VDJ9XwTctS/jwnXQKkj8//0kV
iXJAM79tQkXmZzOd13p1lU6sfa91Qokb2z6pxawTOdrjeqSdFlbEf/kw/+sx4pb4Fpg6i24z3up/
W/k80NB9JlMi28Q0Pqzrth3Z2DcKwntUDEiq/B/GzmxJTiTruk+EGaMDtxFBzJHzJN1gSqXEPIPj
8PT/IvRdlFJt0t/WnVal6pIIAtyPn7P32oW6DDh8w9g+pDHqgGt38R+X8XlNMIVhO2ylpmGx5ere
shH+Z02QidUkfIl6cCWGDJHsg9nPDKS2yG5IdA9EXH6MdWJyTK6eySR++9VdtiURfh7JF3+/nus7
/98nlesROAptm23Xh2m63Lb/XA/2KAKIdI57yUBA0cj/I0gKlxiIW6Qu41ZRC24SB0iol7MkuIYL
mGqZB1MlrmRhMEOS6h0ngdgT4WASJcYsYLCT+FD4xlFNaAOaWq8OeJg2vlW+e96Aw1k66qEiBnkn
dPrInpaq9d8/lrssrZ8/lrkscrBkdVQMn17AIoxo6/blFIxTd1TDcrbQ4cY1+QvStDVmt2xDCjTJ
KuAfSS0R5H5lLmoz38SPPgThoPmYIwGmXNkWw5TAdADtPJ9yYd1pfnlDwy7KjkWFqaoiucpcCGfE
+1bPkWOBxnewEhViGrO91sLAr6JSe4BXz8EBGFtcJDPtDQYPlTZs63COLkT9krtDotQWT6F1o3Pb
V7yrzDNTP1px0GrP+N9/EUbypoug2Eg8sSPW0pDWSTo1gWswp722VN3YOZqogo+mROnqmdQSelQO
W5ibOTiyGmY1/blutr8YZHQSbZBaz24mNoZQHwbQTj5c+SXJmwFuVpgDi3NjYk5CLqsQBUAepGBh
j/aQiHoUHAWa8r9/e9afNReVCaoYyzapPVk5fn8oQydWlqpIPLXdGqFXSrN2mNFad0mcb3U5nn1N
R8/TwH5XeGeNQu7JfXyq3ekuR2TxMNla+qDRxwOi8lHmc7KbbD88GZrEWUR0wi5HNALiggk1mS3k
CgxA7vuvsdC+9a4SKPihwdU+SLHJQ4Wlp+13LynnUzanD25alpuq0OdnOzTvnFR//PuHN5dH87+P
rg65l4Kbz+05FGufubhWrduk4SwfHoHJqsdff3TJKdRlUTy2XB29BSd7ab1xqxeYtEI3QrEDJEAp
HRug38YkFzIuCMfBh9VCM4N09H7lEjwPOSMFRUwS0T8u+fPbpnOg4KpsFxCozjzu0yIShSV4MEUw
hqm32fl6qEZo+M3MvGHf+yrA1vl67XNoqvdXBNWQWN8KHDtO3j8Wrn4bad2E65LeAcKw+GuVRheP
mPvjdR72JSr66ayHV6iznz35WfjVNJr6QWdO/Y9P8js+2eUY4hmCY5IpKDIdtDi/P3ltybLd5SNn
7alkyfAim3kZQnnEFeN3p5XTvsHwfH0sjQmZZtrc2HHcPxOGkuyG1uYsTDhgPenjrdOiimnipQEW
wUkbvZ2PcmWvWffX0QmaXhoXdsStWBbIPNfPRkxmUls37uH/Y+fxPu88lP5CN3RsOd5SlX5+qYqq
SRVJe3HACVDfRpNfQlqr463Qa3FA8v9DZIroLy17scHnwBY1eVdOwp0JzyLQY8Peaq9yP9VvR+Uh
mAYjKpR5yokfO+seWdKZqRlPXZG/mVNO5Bu5mEfdIH2Oi5ox9ElAV1euO1MKQJDwRm+Kmcl8yQDQ
MnjXLKJldqEZzXfqSEpPcQeW9xBVHiPyHEi5wsGfFTI8sDClaA+RiOOGkIt83wX0t7420HPOiKue
Nic+MpBN5Rj2O9foudGSbFajEpuc0DSYeVmHFaG775c/Z7ZRrJrcjJMxp7tc07NttRQJzJQ0JDCY
44rI/qnB7sGtV5nCebNaivYxocvPo39mOA9uY852+Wg7ZyRfqzH2FHKjET/SlDKqqXyfmqOCpWlr
KP/+8dB+XjEYI5kGZyIUpoy5ac/8/tCWbNJ2H8c+kGLGyzJvCiRRpUMKOXQBY9bMm6YvHuoIEZDl
jSd/AXX1fuafSdE69TSsMEppuIVEwRSn8zMGslGSnHmA6XM60x4JzuXvl2z9WY35rBmeblgerN0/
zqENky/gFnoERZR5ugWTYJv1Bl6t1qMU9dqNM8JIqH0kJ1N/vN5JxPIbfZr722qJMEsrpAEzeYxC
tslDbxbdc1vZ57Qjas+k6vDNhphoD9tOBaHFJAAy0KVGfHI7xitCpZufzLyQsIE/M+pTOzhf//EJ
lz3q92WcQxtyFN45Qzisi79/KY1eDTNpmjFhzgsH0mDqsTGKprwz5TuuoFVKRXfjM2lYjSSFB3la
N4jriGqq+j3sRYKWNa8/FKrn3akRf169b0utjR6wZDtMrcfr8HbumdnmbWxh4Gb2ej0qeIl5j9EP
Kp8snpChZLdXeRLT6RmMX4ZBskOTaKDf3Mmif/r7J7eXSvrzJ6fWxn29/E98bhVWmUf5KlI25xyw
lYLWgHLAR0zekcHb+8ldvEx5QxUOhLKVtV+hOWxvSxNkhyY7PJVxcZ51yEXXkTrXSwSQbS9Oq6pd
FTpyqKIH20HaawCiBSuohdjb8GYYqSYZimFT+LddND2R0/iINf99Glxt72m5gasAuZXXH7PK0AJi
PoqtoO5hpinIfw1JwkrBG+/F8t7mbJq7KrGDQuutf7ywn+jo18aALQRHWYf4Esf7vMuYcjTtziJV
J6PkujNnUFpuOR4GzMiHRJYvjJDUBV9VxdLhcRqMoNbt/UZ/i0N0VJn0p6+AlmF8MUUyC7XVTSgM
Bp6FfzS//jzHclrxfJNv0jV9z/h8jjWwUeuyAoT8C/c49hwm5xGJhmkJHEY9BCANk1OfvZVaRqXo
q9e5R6cXxaXa9ziSxDDtvD6PvzSxv3c1o3tq09C4JLIHK7L8um3G4DNklp6oUMCdZs1G2Z1zJuUI
rqPwA348Z0NTgJOD1ZOo3tnSWlbUyUvxo7zsMdLMY9mY+pqOs7gFICf+VRX8sXXSOGF3g3pBCs1y
I35/l5EpVk3S6gzQlwYj7mU6ELU88ItvNMarlaw4wHed0f8S11yVI7rv3jR4DfMw0bGAqhcjAXxj
DkiVewdZa9Q4ZyePV1pNmJtHVGRXTvdx7cn131/HT9ka164POTCchZCI2vRqP5U0kUfD3qhnF/zM
5B3AW9ckteeHzKGFVtj29EbPqNzkyBSOfFtfjMkRd3yyVZvVLllWSU5EdwqdbPLjYlsMQ/umSE/M
rqva3y/V/uM+L5uY63I2thFILD3l3w6jmnLxTDR6Fjjd0UxhCK7lGzANG/k/Xm38qeM5L5ktzIOc
H2sDSkZ3iKYevX5HWGCI0kO081tqJ+FDH7s/YMHo+2YBUDfzzMbs/5DeiGJz+WGH+0qho1H+Y+lV
xRO85M2YW/1ZxzO/bzFy36At0NjkcQCWfL87v4uCyXOGTRF1LbPC6RzDobLMVpxdIfojNhT6X016
/vtNMf/YSGg+8zoZkPYt4f5B2G9qH5HF7IUbKynJciyIktfxtOJmMfYOPpdT0b9cT6mxdOHSecPb
FW19tTbgYx7z8XakvYJQtpy39qgkNA50saKO7/pUC66NxmaAEhMZS8hF+YMTqHP6+4f4X61QX3Ce
AepgmZQpn96gEWaEpbjizS+IOkYdC1ROCJCuB2RDwIWxt228htcOuI4c4zCHVh5Yqej3YdLMq2iw
9H8cW5ylLvptoxIcMGmJWsJ2XDbpT28G2uYa2piHOyz0vXNYzc2DgOxzre7Jd1wOaYd0Ui0Vumie
KxeSwrpenEiEknwjSETurv8i1lBv20JPRmnOicRdju3aPDEsLzrEWB6AGeCiL9YimllOfWdM5N6Z
ISdSIHNEbJag8p5CeH1lzfGJBfJtdBvG1wYCyihK78IwfQijptsXCQnn0YxOQOKKM0StPffzTAJN
NhPihudgDr+7Vt+dkO13J2ijPzwr7fbzRNCPOZCtLhKvOF9Vb3//fv9Hk9ZkrkT5aQnfRSD46cQ+
xvlkWGxrmz7D0F85EZHMKp/XQuePHhDw3KeVI4OrNKBO7XPmS2cvzHxYkVKAit3sywPJxdMu1sCV
ZVOJ/h8Yl5k09enapUW5YWvx/I+V/c8WJY+ATeyH6+uob/647qju08YZGrHJ6EI9KLQC6DPAFs3o
ifXChgXpmajVZ2SUKFH8PZLyN1iyzdGHNfyP3fZ/Xoxjk01tGzqHafdTi1J30yGF6wS4suimlWyr
bD0VqcGzhQ56tqT7S2MNsTOnr+W5+77I/EDmcXaoaoIH//Gdfl54lmMFrYjrxIDHUixn5f+0BiOT
RD2M2DxsZWhi0EXaQNjJ3RX0Kh3/WTUSr4vpgV2xOm/v4A+3Qvwy17JUI4zAiYzyoZiBemhTOEFW
KzMkkeZrVipxMksF4Wq+S/Gk7nPYQJfUhOmYt271jw9y3Tb++55fPwiDRWpRw6GnsqwD//kgvYWM
uG1ylKxLZZeRSLTt0+SbNesvfcOUWkcxPEqrvTXz0ryApv6I9LjBgWVsC1cEc9poLzFOjo3nc/L4
+13+o1rm4rgqbrXj8h/xefIptBFPvnS4y0ttEYVy11epONVRlu3RUdx3DWj3eLSXcI5kh2TrCWQS
i74NgJOsNf8wdMNHVsZPnhqS0xUtYyB++KVFJmkhAHUdX8rZtc8qRhG/eJ8wcZFv4k/upUfUIocU
R/uyrnUGsSRRpAVui9QRYRFyh0husIWKxw5VMHEPoIoG+piN2ST3owi1HcoV+9LZAB8Nn+fVVsk/
9g5OTP/jSbToMFlMYglooZL5/QusMkjWuC5Y8iZboHJhfxrGKTk0VlTEGyC5TFtJbThfvS7XH2Ul
HvW2gvjklx7iTHwYrevsrn8XLb90/asxSt+tOUyPUAZvUjXKR6l39ckOZ3mkANCNtLtHv30Detw/
OYuCZejqV4h60/H6S9dRgibFV2lpAwBlV6ePCkd6YB+/uxoTYjxjO3uC57ZSJhvcwlUAUmcjfiJ9
YH39cluNGOUMGdbu+reGQFemy1Dsep2ebST0h94TWTCYvTz1GV3ntBlXUFQ4PBddwEMFHX6K9fNo
q2hNSyu9SXDTr9qZSslmrrD3akudqvFr2Y11iP5puPHKSDzNnPuNxjP+L9jEwo7OGbmeTpoBQM+j
W/J/F+qFHijK4qvm291uVAQ4EyJDFm3iAFsaYLoaLdrK63cxmlV1aONpPNY2JwDArUCfdYfcO/yq
hG7eaCbamw5aIGkNMGKcQrPupKoJUzLc/smq5q2f59kTR+dpL8Y+eW66cNzXqu0fFm4/T3Z9DwCh
ujj59BZR+j31jq+2GNGhEBgVppDKhT/luB+xbU1fpQHa59elZbZRBZbGphR3Y3fIbEZftsv4WI+a
XZcZ+oPl2u8aQ6Gg8EAgIpJDDW9uOqamG8PpLbwCWfLqOD3SpsIhr9h5oe0V2BWoKXNADmeCgoTz
iQQJs672LIEojl38AHjTuKD80h+UF+IDlt3AEPgxIQz4UUP0/rCw4GycyT4t+6tRroFsfqYX4m61
3rZeXaZ1hegeUHPHGyuDVh4lcbr1SchYFU24uRo5gHEmUIKKZss0I94UIyuXboQlplalbzSpxfcT
QtVYTUwcNTzHVASsAq0ou61SmU+TS0haCvqmFdhXdRmVt5GsN3k++uSydzazD/wpPZAPmRhkR4zd
bS9yWK/XBEkKg8DmFp+uP5pR211fjmGS5s4g6Bg7oYK/HxUI3p77RenmoujctjEw4et239jjPUpq
/VBmMgyihmBtZYlTMoERda3xxSvrL6Ofn4B+9Pd5WWJhXhBp5OAKQ4db2RjtKW4IvjOgQi2Y+mcj
l2o9hqlxxr8943hnU7WNUZ11tBqsx1DfOu+lDkH1jKmtba9F9PV39fQl6SfyddhNiPAPmQlRFWqS
BkoMcbcUMDyu3l/D2IYFJqRKIWlFCGHsOYJGmETG+mjheriLWy3dWEXkB5Fb2XtqCMqxcExXUVyk
H4ge90LNb3KJW/BhPjkdQFtRif2kNSkbqZ0BeMCfVhiJAnkSuesIotn26pUpbUTB0zhvIyM2b7TK
mrfJ8lcjRp7N6ELgzAlBx8lcoX/Thhp9Ni/81V4TdUl49DLtPJaK8pFhZ0AT67sqY3Up5su17wJ7
WFxQobX3Nf7EX+QlvdYAvkC0SqLkZyFI7RiUlxwSEzDIISpJbbwqHKuonY4IfMEK0AgNoLPg8HY2
vl8ne1u08hADAmH5YDkIi/BNsPCuJvoYgQYN8+iHkaTZ28mnfCQ1r545lE2kirW5fWtN1ld37Opj
N7NWlxb9vKQMN1Hh11+m8TJV2MTjnnz6hgC0rKlutLqiKvduesTT1Ti192qMysN1FnHlT2CMlgEw
PWTIy3AQbEF07AonvFc6QQJhUbK9KE+tmn504B/val/OH6FXXZ3g9oMWp7spqZOgc4qOWn2RONu0
NlToNfu6QKYpYvlEFQtLD9Xl9Ufe4fm2+ww80aLQl2R7BQVwU3rrE/aKWbGncipF7xAL9VSZWAqY
I5Mtl30liUX/QWvth+3C+OAwLfcs4O2563ERW3CQr6uHykOSryZyz391bXSWu9087EZrtu4Q+9S/
lKa1K13Q1Zwxfsksr3lmjYdUZe7E46gn3bkqEgLZkMp3BchU12UmDm8AuoEqRxYGWhmVZ1gbTdOi
fWkyxKcnS9IvzotkjklDRaPh0kED1nlQVtG9DtkBlv8q7drk3QuLZNPCT0T3EN45FmkieuRPp85E
Fi2qBgesphGxNE67IfHXAhcuGiSpYUKLsFZqEWTXKvyh1c/X5nqV6HKrmoQu2nVYK+1y18YyurR9
K8AvDkaQu1BnRNEEVgTwI1/YjdR5JeJXzdvPCYZpUaFuHntEActtCaWxvY494WG1W+yHT9dblFv2
zyxpYeNaaX4hqmQ7WUI7XZ+fRISSZg+hEzUs48R7UjPFryibByuaHEzUIFgMzBK8Z9a4NL59AEFM
i/ZpFYfnsYF1d/19Oi/cJjiG58p8b4eO8auZY3SCPNxFpYVhjBQg14z1ve3HML+Nmic0iWww0cAN
p3A+g4ZbI3ytjm2UHJUrmVALng+RhpQE9dFEKU+U98SKnG8BhYF9WXCd0D9AoMGDL8VhtCKAIAfm
h31zqdsnBtTrGu+xAxKsFrexMIIm/pixXXnyKVbf43cq6YrfkZeh3WrNZsP8ESHDgoqgwfVD3Fvl
F9YoVBErj0ykmty3oVQ69QGAgURfHCvqq/QKe+M20QebIxTgSaMlm4snYUo4eA5BwRrAwSif2IhS
aN6WE713Tfol8+ZvGeOKsYy2dePtAOTbN5E5ccowjnG4USSszyium8zyAmws892kuptW6QAsAXMz
SKCV6pRhfcDZ5u6Kmj1ckAcXEL6Ai4kePUS1mZEO+/xB9bHcln76hm3jpklCcmUmbJCQj3ZOFzEz
TnA1KG+KL7akjG4zOmgynPtdh3Atd+Zbauq7HO5k7kbTa0mO1k5hYNPCnAM89UGYUd1NUNHjsxNT
5Nf9FqbkJl3wnEV5ntATZLWONi+zOixH2rjrVaq/KLN41jrjpc/l1rXFKnOAFkEzRaCGzSOZFK0w
tkG+9Yih8VjfqJoMoXwWpxT10JTEdyzIYAR7hggGQF2IWIYx9Wu7p7tBTzDG+FN30lh6bBevc386
UI1HvT7waz91rNcuCBkjbUl2bu/RbD4Dg5kJPEiIiVb3vjk1K+HQBq0Jrqr86aOZI3YnOHZbUpRX
hhs3R80vbizmxfjtztZcLkxP/SnrrWKNjrJe4Vwqbq3RAoSNfWET9k65FglaP+jHicbhkkMOdrH0
Ma3CJ+Lmnq8PCtJEidgKP3XS68Dhm9o7+iKklUPIbeQ1+T6OkIakd5pX7dMSn3UVnmbnp++MT75y
79vo3RnCU240W/ZS+H3mrdn0G9xgwUz+nmebzNo1pN5mseacriOIQRmDZH02O3XL146TWAciDDZ7
ZLi5Gktui2V++ORjrFmiSC1o/fcsmd/nUcGLHx5G3Xwmqhd9V+s86UYDom04ZDIzLmOiV6dOTXty
UFdRh53IwcHkvjm9T5ZBhfPFaTxxr/WDtmsMhqIyNdq10VbdTppGlBDtkLxqUCiEU5OA4OMlwb+C
HNIXt3b1swTg4ZXvIoNQPGho5eKvqgEyyXzx4pvw+4c6oHLck6ext5sfU52t9OneZjyg2efWn+4A
PDHG/9lPJ5JlKxSjVlmecJgbqxKvhYDbt/L6cac6m8Y/W94w1ClakiVRsHYPTgLrfG4uQ5hq+8n0
XhlrOUHL+CGGxXXInR517XKSytWJCdmMk6H68BkqeQvQTb5gRg/p8t5ENNwLmkdWxYMOojFn/IbD
oMCMGKYsENTlvJ74YN76rPBfImPa+lqhngv6oaeo8eFc47L9Yob4w8do0ikpnJXWyP7OirunFCrD
l2wJhEo0ptYi7wriXulaIR05Zy3759A47RFLyLDlMHuvOtR6hd/vYT6/EAbIdRCtXdu7AUVJ6IRr
Sb7B4k0IUW20b7hRiVRnadPAeof9iggcfA+skOQ0kk24LrTHaeDjOunKAD+SviJn6DZGb/oB+iNo
lgt5iQla57ExkT78ROHZH0K31jdh025QlqzjkZvIDlHuFLzBlJ48BCsHXnrkQtXovKNehWRhdPiu
3QiLXL9H+n8PP5gNZhqKo8bNA8f/koTVjR97ViCd/GManVs972mI417oR7V13H1YYf+cyj3NjG2J
YcZuIu66h+CRgqj/oBdEnByDdAAXriSxHK47hR+c5Sej/gKa/GucPhu+yB+Shn4cGiipI1p03Vsv
sT+koEfWDPv3lPQ5Jym/hWG/jeAr7Mi8t+/x7u+wxunPvj52GwVzwvC/4dBIYKeuyyJaT1JbcRBd
OUu0hBNNLXEw+kmzoplEz/QH8RXBgMkB0mKZNeFliEPiDjkt0ayUq1g2q7SFfq2JjceD7CLlmgQM
dtM/lH0leY5xfUReiZkKg3UOt50jE0ayPiRzh1DN5yLisBgL3d323rOB4sSoWW4qUgzxfGVmPRx6
mXjEf/B0ONS0aAhmMqgGC4dZi1USauJqnszsVvOKe8Df730Na7IieGiVW5V2b1XtmSF0fBoCJz1D
Z1oOgQyP40s3mA+p9KgLyqd0EKuUIFdzO9sxnArW6CXKmO439rMtj8AGftVKY42roRpHc7TR03kx
p6yB2HpI1l1PYfIGt5D2ONyqEQSekTfrqGLRnry5DSprSPemIrwyiQu+Grb1QtPh6ppMbkvqX57a
AOFautgc5+5BVskzSab36FHLHbq3aZsbVrf3TZsI0cTMTkiV1x2WNPhSPPPc2UVD7Zn4XdN1uXxy
N45AFIXrjLNNFyXTS6lke9DC6Ecn4LnqKiOEqCdvZBxmoklZrtmAHto4MLXsVf8pR5iR9wlre6Te
IVysdYhog2OsHOKVcnAFhs/ve9EZPz5NUIaMGGtz8VIM3yuNLEx2A15PJ86PnKBXsNHphmfUgCnI
DhceLEllZuSbq7KTzTaz9CqIewCSbtimJ4guARDx7MWtFroI/ZHwkutkyOQSWooCzA8b99uS0lEI
egJpwxi0JazvMoeXlJRZa0CmU+HqbWkJWfgoRUXeXWrdOypmal5HW4kiGtfnclmeskjRpe31atUj
MsKmVpuE1to9pcCupAF60ieq/pHx+rawOgTXHGVKS9fWUqkPSALvuic5WPRqr0xKSI8gijWyGtNt
eB0bPvpNylyYnq69RI8ju/AjZ8UZlnq1wTeFtuF+muS6hwbWyufefWzSl7T8SIs3K7ZdKgIzCQp8
rnepFr80c++sJ+T8ZBWN8lWO0LxrfPt9qG4akZqPGfwunXde76m+2PMz3A3mxUshDsRpTeHs6eZr
E/d3tnbuzPxUzgqFZfS17ehr9n78nICB4Xi/IO3cTZUUJ5GhkI9LGze+ixU1nud9B5E1WgZTelIc
MDqbxUJZ74EZTVhwN3W0sRC46VOgsEJSoRQB2QM1XyXGSlVQBQqLQKhkw3UgnW9IJEMKFd2TjcX4
fmScCbBKj40tnLkNSHr/WILj9c2yDnBPt89EzpAHVg/uhya+17yVP4mUfeJUyMnYfJWkQZCEadsc
OtdsnCPq1ekomFOnyFZJIoMkL+UPoN+iCMKSYQLorztRHHzt4BqPvYVv2HjU85/YztagIA1KF7oR
KSSvU6ltWV1HNwNuuTPUTdq+jeGdJI3DZucy531EAHF4RJ45Dc9W9RQBAGheSHzMgeaqALi0G20M
9o1I3+fY5jROYKW04KJ+t+QETIStuv3hgj2W7DzG7eS9TTQVS+ebOa4QySpn52UE9BxG9zREb9Fp
pn/qB10OAG/HNti9hGjVsAR3a7d9pTFhe+sEZEeFjvVxZMklzJTb7Rva7Szijav3ge+z+MOHo3Cy
UdwM26GIsico+vN2YIcMIhJPC6/03mpHXcqkxhHoFgIfetQFub2GhLlbWBEb3uApLE2WGgiDNIzT
1jB2EyHhMvPtTZUW5gtx2x+lDjSzdZgmzlFRE4+9DX2t+gEomvuXFyR2edmhj3P/QK2DRnqyx1vF
SWUHVdKHTobGeVrViGAVNruOVpQQZ8ULJVc+wVsF3cnZfG8kwO++7tGxt/Y2Hp3kTAKndVSSUBlL
xfbtDL92U2V0JofhsQ1tVOXJEqWAGnknNS6BtFAgXmNYPYQ2vibbTvK1qr0T0knAPVN9sQZAliZl
ck6sIgKVvuzxUpBFMejQtyXAUYzpUAcEeY2oNmz6PlZgyGE7J6RqVMYqrCfOCk81Qp4wf0WlveKK
A/rC65zTTltssOMW8hJC0dAmsjerITClvuJfX/Fu7zO73lcktzZxvphUc5aXLr1H96Qwibb6vkc/
dHSHu0rBJ3LAZJ3T6tA8gO8wZ9YESO2EvvGIs++1OLUazt7zDhpD0JPzMNvPrOteirgdtYmRcsw2
mnOr0+PDkhU4VtJt9SHnwF5zfFc5AOnSxmKSQVufCQoVjbMO0ybgu1/pc3ZpyRktrRmFIqojiD2W
ImjYKqFxeexf0X4wiTHCZ4O3e1N35XGUziVx1X40H6sw3MWDTQw30YbLMTaNNwO79nKfmUcEwJs2
DiRPnfaUzxY/LN+JT3zIzKNPDZYSe1mSfeEuoSj4dMgw8hBKlM/FuHLMB8Ns1/gsVrqfB9IygpJl
vg8LDvzlzmxJVLY4JRCpVMMaNdMeOdq8QhO6VjMvsXfuwVQgMd4QtgAnYoapck/PNjCT+qxW2H85
BZJg0za7praP7FQEBBCviqq9aC78Nym+JtNjZeI3ioe1AaZ6BEccRo8FarGio6xEpsioCd69IUmb
dSMUlvbaGwnktJAEDANTCgMVRrGFVEKYEtoxICw1sb5LFuNXkbJHczhCe8pb2uFR1jfO+ELtzk5k
7+o0OxfDrRry6JjBqr8vlh9d6b724Qkjk7nNwvIUtzRqh3KAfKP1m9ojLNL4RqvDLyUrT6K9MMvZ
E9Q2XzSiMjmlQcdBbLcex/CoO9mpywEmlkumCJ5cPMkl/wwzE6AqFyeVvxItYT6WTuMh4iF0D343
7kvZb4QDR3LWiUf66MotGdO7WRLZGNPCJUzV41inXEzKFGLxEipDCsrAMxJHX6zkKUMU30KnxqOx
KsolX62ARt9RhbqrfkDSjOswm/TAF1bQhOBJ+ts4/tKVD46fBJzc8S6T5iueFnV8qhO5GRfr2szR
yDlAmN5ZlBJxx3MAKzWy4+2opsBJNGglmnMurQURFs9ZMBUtxA3XuyxbPXyscDsY5ncND/1F48VZ
A72wgz5lWYOQRxqaKPqbphoQLtQ5ayd/lw+zwZRBet1N5YzODqpfuprQg/PHjf1aCJ+xgLvS5ZfM
YngKYAxIHtzPQ9S2BySw7aXIEoKM5zziFMb2oVzrIqYo+sF06m5yJwrYfIJPNUAkbRRh31XV9Hvo
EzIYpPuYVNkNb/2ubnZWgkOohQvrlTfS0s9lGx89emcQQM8VLUqF5I2JDx1nmT2FLYcZqEndpmhM
TlJuX/O2ufUtITnPYmQKY3btSTX2dDNMwxumDeNJ+k8YMkNQP4/tqzOUtxqc2na2b9wI2KP2Mfrx
1rKKHcqLHdPckzbAZI2/EwazTdG1zhVAUchmpe6vLaQo5WhgYhE3KMzPwLRYb4ikEwDm5aalLqNH
xQTndmo+ojRGP/gA44EEYSr78R6PCaU7S6oiT5q1XPEEhPKeXgxng0OhBQVMex5meuHID7/p2Y4z
K+Uo4UT+oHYDUZSgf/fQgpNbCFIvzYBk0+IwE/gKbk6Dp/dEW+DY2PWb56bdwZYF+lZ4vhuzc6il
vek+Gap3AtR0hA1RRZyVUd4WblPdpnYRBZ5tkHa2/Fpd2RgLWpAhjirJHQ7tYxf2CUDZGOw+xjnV
Dy1EULe7g4leU9zb7V1XMZ1tMYCwteWvqPMjVIh+/dA1w7BHrUkp8OE1HmFPdWcEfsy/p3UdzP60
/RozMLiVDBdezOouV6545g8tTl2d31UebxvkjOQWrJdOREJ3aqrQvvAMI9yYb0pvJi2TdKq7ocLw
lU/NJrLN/Bm6LqVQ9hzRajjNxIYtB+cokEWfbDvTHQJrNrYOAO43VXnPUbxPYggFsflF0rK/hHZX
0dZBThmOebOroPU6cbsxzU57yIuq3BoR+kLCB/pj7FvkDIUe0V9e/vOKf61NV52uf4WEyNgNunYn
7owEVXTL3m83sPAH2ZDlIsQSG61WgxvkgJvpnDo27cvbQU9rEDbutma0dyrdeuYWALDviM44cT0C
YUW55VTXZNW3Mi0pwRf8c7P80OZ4R56WJD2UIGc7y4n90YfyTAuWA7mwtlMFR93ojRjxucjWUd/1
97qr3fVWbrxqdg9qU9vXzM0eBg0IZJiJJLBnIiHLuEDnO/gJLoX0W4waisGmtKCy0COPCpK78Fd3
O1ucSSamXiSw/cichXPv/2PrvJYbV7Yk+kWIgDev9J6Ul/oFIakleFsFFICvnwWee+NMTMxDM0TK
tEQSQFXuzFxDViy9oFvgTmbhBU/Gn3glan9ph2INvVzu9KG+pRsHTTWOcWs15vTudZdck/zF7bNi
nwqzwdlbUTdd66ak9y0LiIcZw9mPkTZU8lYbxYPbJdXCjYnGCIvtaONDSKNLyl1yPNMz2mHSrw1W
j51LGAkWgJ3ABeN5yoAcpxV5RQZCduJnb1Pe3HpIV/0HdTI/MUXiF7qvghUQHxrDOupwFWrUCSgR
epdrv7pcjlfINOfI8I6uGj8T5CFWjZXcYMXNDq7Z/CULEB6o0gJqmsDghlrD6It6wc60UD+sUB7w
QxBijzciyYEuyfFXpaG77sf8WGngHgafkpwKss1BS0A43T/698ZKvJZTR9ptXFYySeg1V6TE3mlX
iCobB8zkBb9YYmEL94IHjoN0yZ4gpGNp+AI9UVy0zC42dg/TmGI3tg+TnW81t9XeIpOduwYOERTe
zm8ZGKHQXWODfY8wfM7IVPeQJ9mpWHNfc5/WxUw8G6H+ilZEx2o/WLzOgXHpO3NLE3W8nkI7vXmT
KS/EyuAayPQ2tl9R7HPi67x+F1HaU+V46Wf+wsHM6fe4f+QaKabfidrsu2GkcaksKYaa7iba8iHK
T/tcWcEOxI//ovRBLOmypAC1EFsHQzupalqvCCW4iwCKbDf+qWh5SSkSeK018MJNAHtqjZtpJZCM
XC726WBSr9NsJo4MKKtp91ANCRgY04v3XBqj95pZgO0P7R/Oh+MGRnWkZlDbHrhY/eBl7wwwllZo
PXsGSDSrbdwz2uRE5wPNtqY8uT3VVqHrVuueWk32b52Ea2g1J1xGtNeLgDorEwIujNojVpT+QAD9
x1MRzIs0bjddo3E24fn0Ky1gQG/FKz/LXo1W2Efo7xevTiBjUHbC38zm2mUI/4aCjEOyfg2QFI4Z
15uGoi5fUbtcPxZ5UNAYBhcbbTXY5kaLDircLzv1mSflBbuNaton3mbqneRINbK18U2MH9F0VZE5
S3wvyjD+RDuDIknEVH1ZNLykyI/uvh/r6bUBo6YKeK2J8QB6rLtEsTTPqmLOFpdB+5oYNb10+oNp
D+AApJjAsY4YoixsOFTuDwBOFbp34jYIM974FCjDvMzrziQqDryGtzRM8g9OrVs4DaiQUMQWcRWz
qxh3PiuJTZ/j0EWL0/OaCmwaInNUj3UPBRwYpJciBM4P8r87e+qdrpIumbrNvylAvOQM+yjUQS+a
v/l+I3QcEqIEFoSFLErkqf8u2+K1lBy0qEPLJlwbcfRuV+JP7WkgOdPnglN/aBULu8NaQF81dYoe
NtXJz9edVXrrutMg7oZYdvW+eRsj/2WAkIIXGWIzV3EJWiaoVtDaWCXQSGPSjwT2UTPXCJT6IiFq
tCKDeYmLRi3TPPoZ85AWbq7jdfhkshqszHzbdk207d0rkJuRb2VbL834MKTRj9a0O4uUALW1jEBS
WtLyu8m+3nbM/s0RzDF5r0lD/HNL+hXycGrxPFkG00vEu9jQ6Zu3LbUCZxWttA75yPEY8QXnupvU
RgS1T+H9N66wa9Ea+ovFgqMWeFrDqn1IWI+3DmaBVt/WGgEOtwbY7lH5Gg3Dt+3O+ykdFRqwX+jn
mIyI1tmUwJESoF88KpYhGKcaKKED7nXJgUCHVEXlVOks2T0Bd0DnzQPcCLWXUhqI2S5VG9L54J1e
9YruranoBUvFqlhmtDSt7RqRJCVTQ7kcCkdVGK9WWgAom+LDaHkb1TMyyotLQWlgXSbmM5cchrJd
yFSSWkLXwdxCLTwnG1G+MyczmI0z7sPdtamneFo5JjsAHFW7zO/Da913HwO7cCu3fouysB8CKpSG
HlBUO0AP9tbNWGgbKH32a9tQv94yNdF4GSdm72xxKlNfG7wEkfEejoBZ3W+b+YBrvQOB2OG8XAvL
XgBnXLn2zcueCSqs4vysW2864kZE3sVjEJ4KD9WcgbhGtMh04oPD8KINkx8qlnEQ5Nor2SNwW3oa
XbKHsEF+TNTsRJB/uuIrGSaM5hyfbhgf06tLSSXDo9Cl11m/Brmfv0Rlf0iVHy/NErBaxuTnYKde
tQ0a7TROgbuhvXBCcZwEohMotIwOj31BmH1BcDN6I54UcKqanH3TsnmuHPxYbV2Xe2h8Gv0/2Q3J
2ut/SjF9IPEsURz5xngzMt60EXVCn22XxXGhw0J9LN1iVdRfYzGCBrQ2Ucprb/IJwD79qxtKanq/
PZ6MmGa2VH8cnWAlvPtOkJpELBd/RISIn5BQCQk8Dcwq8rh76BlMZdjgHK4CUG/x+z3GdY42o7Ew
podxHjdypqJ9B0Z02mh7ONVrM7sRNF51vA+7fCnREDwOJDd/A+GzkO66aS+BQYFv9UmbNb3AtNFP
pNRx6NA+bOVlvkh63bu1IDDPxdazuegEcZR9tryn/Gh4TIa4OGP6wgBSBUAuXCv+hBix710/eCGo
1+2nzGAZBHu9qGJoSD5gJhu/ROxkpBRxMdBRqrEbiYlfFj0ERhQdGK2ucwuzNx86xqPWQKw8hIGz
Kh3e6O6VyQG0ohbcqJ2G1qotSHo1jv6bcX5NrdxeNNTROdEHBr99E/2WWN9av1s2lMxL44s3rDb+
nZhUV8lCgcXhfbYCfLfWuWgWM7oghK5jBoNB+72Ue2wBuBMj6VF4P2jLyW3EoxY+56UoH0xE37Mm
a6aqlDknRwpKRg6okLyN/iT15KW3SpphRwDn/dSLL3uyV5BNmDbQmVrfIlwIVMr56b5zjfog6U5C
MkqGj370f2LMx7daUnhnAvtc3B+n3xbLM7PrTZM/aao59/MglE4OOoB09SHxzIAU6DASzHc5+A+4
Rrtno3etE/VscG7mx0dQGYtOcMI36uA0ZtF4K2a0WOgzkqDJF4toZj1k8fAwZ/sosyV7Srj2wVEg
HjvgW38YcYhlSlcykZpLG2QMOWpG+q/skxct1zekeXg0K8nkpRqoQfcwiLv5BkzoCrePKxaORaEf
9QQ6aWWSkEs/eh6hVSERB+OrP754abicfE7A/GsNdoG8fYZ5t072Hx8FmakVL8my1E+OdzYYFNd9
uTQUM5r0DfPBUvepuw0Ua302B7UCq87KsMJQiD0rAHjJuJtxscEWpKcyzvF6tnm0ugSwlIeNFWPf
a1YVGpzzd+7WsSmQziRKIxVqEc25DUOyCFFIixO0uFsV/VoW+LCM0sxo2flqHWFENRhHQ6MMEZJI
ES+pVFsmP6M7Lg2ATtUsy3QMJ/J80yT6aoK7XAL9nTg6tA715yy9L4xaq2aMZu7byuOLji1LjJbK
ZfnOWTI1Lsz2F0J7ddC9fJZbogy5spqLlmlD1z5ZsJZhEC2ENJGtf+n9XqTNu6w+uwAGHuovsSxD
pPgwYWK4VwxKm9EuaC8Nl2HHM8nYobYwxpr+InH/uQQWHkQEDicR1othwoAqtxb7dtyuvONSSn49
rpI6kFNUOwZz7EhXwqJGQz3jYKEfn9+jQ4HHkG48aGQ+pfxA2WVkXSG27TkQlhkJNgDUswi/sJtk
NTiP9lAvOvuN1uUFiAWP92lW7IIIX0n05LnPUdYvlI4i0jzxTNIVWy2MuiV4BIQe8kvk867nrKmH
NGbYf/Cb8xLS80yfzjitIWPMg1O4kz3vbaM7GJW1dDEgKOp5Pf3RtjZzz1PPH5mlAZNRQVehAWvm
NwRXXWmKFDBKimBOEvyN+dO1AcllPp4Y1KlP1/5jRd95ux4SKvJfOsmYVbv4+d7C4Snuy4Rfj701
P0e4FPxYWFLbG475hVt/NsApYaAYOI5YjC40fQKzmHMqAypP7T8VIln9twWSiiUDihYIQOOntlI8
M/T6xi/9XF8/uWB7nBkRxrNJnL7hPyFpL+IB2wk5++ArdN99v14SYUWQtzZwfSdLbNycd3yicJL9
tMZvNjDCcOhyzStW4uZaR/dhkbNNQ3tZkdln992nDDmpiff4H/glkx7VuWVg5vDmgZpHymoV+I+j
q1AzGeBVOHQblSLCM1ApcF9tsjKNd6VPVtEpg0upS/FiGvhJOjpON14S+h9h/cqU1sIM/+iEBc7s
pmczZP6YU7CfGLs8kzJQz1PSrYZG7fHBDy/mZFrrApVhaxBkfQsH40/I2/CWdHb77FvOunPSL4KK
0U1rwv7QDgwXO7ejO9Pe9VOq7TkZX2QcZI96ltmMa8VRbwbaR5tCfwiCFabmZkuTKIqupMkKu5Os
0Qs8b6sIID5iJkweMSzuzSjC15eXzRqKZPxYT6Z+0fR4S1Vp/Hi/6VmBuZIZRpQJ/ezSy3k0Xa1i
NDoEz0Y7caniovzDApg1pht+5arPlxx7rEL1Ae4tws/OGUz/FvtmzUsn1ZeAQmH1brNJ1K6tKuPg
lNbvJCni8zp6NWGekBZQdn3W6RpYmcxO2iRxXppkuKbZGP6VbnqlrRjXmc/KPlK6C6H4vze1HmIz
jjd0VzT/PHx/5N8vsCPO14RsB+rZ+dL7J7i243ZBGEcRtuyzmm+mId9Fqp4O94dS0SW8c+ZPQNdG
1zUhCsz3OuJIaPrfoWorBpmRfrY8R42cifz3ARDnLlHmdL5/opka/Vwl5VcTh0DGDVVgfev22CvD
9yob9K1re+3GcGLtHSLhs6it72SIsqPhoHUFfojoZCisTa2bfmiuclaVl3lLh/nNzLqoP6ZFCgZi
YeoJJ20pmsMY97/8Ch/wery38toPP0Ud/tDVXZMbTuxdftXGaboZpfilHFd+yH4COxxRFVCayYfJ
1V+17aPd2V/VCBx+GFWzGXyNp3dEZzebh8IKH5WNtRY9TYCDRKToE1FfMxfZ09WMbekiX4KXsD+F
K6hdMDR4QSjOUxpUUAm1bIslUL2bgVo5ZXUQFe6KtK8ZvNTiiqvc2zYa7LIQh4keZM1nSgF6rMes
EAdhnTPwC0czM25lFI7MmgMHKVXu4kr8DKLrH5WGcCFoXtlFIp1OOCKmUxyhqC8gikA22PmmetSK
AtnfxwdQmjTyg0o6qMxEObOCpD70pEW21BXuDM1ath00vdZttjkwmvtXppO3JsIT7waVJ4u5Iu9A
M7N1cT06uellsGEHWme767WdUYf2VtbCP99viEyhaNDNv4Rnsr/LQfcbUCaoM/50QislShU6gKHw
Rji7UNK5Zs6yEZku6S8geRWLjE5A/P8oS/dvdnJUECL9pynIOVfff1ae8x/1nlEz+OHrqnjC9lmm
2rYtNbr/I9vbYA3zOWskA/wypg3Z2WtEccNVzJut6mBxZ9rRrlrjwQPlpkMdOniyv1XkJChulcaa
2Q6AkxrPguH/HVqeO7MHBmbH6X6U/W/pMhhvpXfWnOQhS718Q2eOXCcDMWlfmy/2E+iJ+d79oUg+
BnKLZmg9moTFn920/qkYJZ+EKrA8FhRhE4xJVmTHyl2exNYzDc/EqWVKcmW+62Z4bFuPEe/9bsL7
8joGxrGuHYJDNeVPMYrqk99u4tbnGq/aVwnD4mg6iP9+MhUfo0GPtVMF8cHw5dERor2m1OUt9Vpd
tBKXIjX+C+kVOA8TMtLF6L1FxaQRTFnkPeL12Al8ZoO3wZ+psV/VvbPVm5LRol3c3DKlG9tU9mNs
9P5SYt5+6QIYZHSp9O8itRGGum76dCtMxiXsBNlEP6kPGi8cEZyq3Dp7tgjghs5pqNaV/d7vzYuY
790/SyQPY0Tf8c4LVInPmYDu6n993/3D+zfzxr7ZDdSC+0P/3tx/luZZ2gEj8+b//dbeCIp1JOp6
+e9/fP/C1hyvdQTHs5LR1vfsPxB0pojwc+ytlSZQZhhGkRinXZUnj8G9aq6zxes6CfvScu463O9V
Xjf7W0xtxwzCOKZO/RDFgXuDSAO7w3moQiPfOTWyQGy11qPb+YzmmzHdddJ5LInu/+lhGq4azmSL
FqLqaqqm4qE31Fl3yp8pD4JL3MAf10IOf4pc/rKTFAcjR1GCPyFomcusTR38EbY2Hrru7A5xDP4b
xBx4zGrNiR4PbpN/t8AyiXaYW8+cLt1ckmZIhLfaENomyLqWkjBUC9O0V8YsaiByKspDbYxPkcRF
mllLSw+/3TSbXQGyOYkmKRbBVPfrlqjeodNQX5yxoX0bqQd+J31dbmS946XUgIB4Jzy635TqgFsJ
GTOVnXwx4bhvrd6JlgErQyvsVpiwzL1vSHlM4rbemW1zDrO2vSYzIkCf2mlRtfShjC0S/zA418Gu
6nNltrsQW9g2gkdNVAiijGni2gFZTL92vfECmqg82KBMTj98Cx+jlaXxnhrSsG77E0kD+2QL6rqx
VeEqsQcuNom4RG0RsJZIb2nF0dz12PPrKrLYaEQtix2nOIMxXFdVmGBanB0JSqarWEhWcB7eVi5g
GtafeOB8ky29xGdfJySL39b/tgb8IY6L+M1Y+4CRKsgZdxjCwwMPKQra0aYsoU7GTfU1ulqDKKmp
daiohS9zD+gkm4wybzClRk9QYqmFSINfs7SeMfqWm3JgPY9NbFGS/4gL6jq8ydqm2hjtGqcxDqLl
B5phf4o7iLcOqYRG8mLJtmV5bCXbxJjEXtDd0efSWHVW2pCyxJxAMHA8iZIrY6qFlDLMd90hRAaY
P5KeZMH/732iuvpKPZlFOq1ifXLWut2/qAA7EistAUsGr47WAweR5gQRtW8XNuV8q9SEZFRgFRzy
WjvXI3HJVkF4Njt7HXjAbSXpvGF0y4eBLfbFmAF19UMfxMPVQp6ic0Q76sTUFyzaTBhBEao75/nn
kko5bEFErdI4U2cjm74GqffbqmdcOLhAoTBOU0c7osdnAq655mQ3XWs/a4b5e9v4xRLdnLI6kGew
cWxR4xEkTdadCoSLPc40orLls2k7PDEDIy+YZIxcuoxNbdVdJ9CHtij0U6r092a+XnpWfCFkDsoE
MlrN9WvQ8B2o3q6OJXti2odRKJJrbsdPeh/kOwUGdQ9VbTe4Df1FU3ulVUzz+HtaBgP8umysbYfM
iqueYBaYblQ91qEp1iwFNGye3S4Pm+zaDozgLE5Wm0wPb5FNVVYMnGAhfUIvIDAnLNzeeEpdrvgL
RiK7pBfaJZigcQgLs3EoXxNWo4sxwHXgcolbROymcyZfXAlaUBDsIdrc2RVOj6KkmmKNfVlju6pk
K44fTZ4Zy0bjOE7rEmx7SP9layDOunTNawNxlBYV3ZPerxsW+hl7fMX0nY77H2boBZOiKUo0+KYm
OuCkSYIM9t9CpfmB6ckmzug/prDsWHUYufwcSsmYi2RlRhVsAHZDftiRggsdrkfFbCJBS026Uzm6
j2Fj+YuMBeK8T63wlMVLpyeXM5RVtKS5z9hMOI+7xjC3Q09tDU6rAO56ht+IXUmEOKMbFCwFc+Fd
0zjsm6dkQ2aDluwy2mPwOecezT150aV4lGmGS4Rcclbv3nql1kbDWTz2ngpqRIeQ0zrJx738HPpR
P4vRemTFW77leGgWVSGay/1uabx7ld9fRFoYbJ2sdV6JczEE8iFORuecuZi0Juu5r5TzqloX5SWp
tG1QmgembKhxJDNXCaWOJknJpQiiDwxEZKv98d1KYWgUhuGtzJ5XXI/VxvRe/HpyFnGbnxsftlds
DjQXtjbBErQMiUmuVryZ9TSQ7Jj1UxFRQCrpE5xnuEj0iXCXfpxxHSmKW+FUIOcH/7VUbLAZtNpr
hVRQxPFSIqcBvfD3DnvBlSkHZESr2xLoIXkZu89Z5BWIDuprjMoXp6spryg/+7RlnI44u8BDuMyT
VmDbpj9NzyLeO3H41yoAa9jzNDr3n+jgEytv2ndON65ibN3430MUlYo9cnkZEr87Dn3wEAVQerRP
AIDGqawdAHE0wy1KqpbH0p2BlMPVFZZ7Ky1v7acErFIbFaRXCC+DNCANnorBEItS6heDFFKFWuql
Wb2kFW5PdP+qEiPfqjZ+MtzpK4kNzLAB5W/4ltLUHAH71DuZiGGPj+3RaP9SHZVTJYtM0cA/XBQ2
e3Q1V7sOsUlzBPnHqjEWYux86j0ZXVB0N6HxDcZaoFhcjdZ/IyTvH7iiDAehTS9aEGHDJXQM5nkx
OUFPlnW8GE1BBlMv8U63dG6pKdub8BWK0Vp1aB169eGWgXeklOjZbBENRhu9KJmpXFXd/dpmOd0s
6oxzGmGMrIUNVcDmsGe4KF174a7vMhYWcHjXdDufzTHxHrSUE6oGlqNopj06gHfL0sa/1c3w6ydN
uE/me/fHQUAUBXaJtm9OHrgRrNmcmHOJGCnT/9zU80cu6baeTAlKcVopTqo6Jd7jfAMj4z8398fu
d136a/emkTOIHoqDSKHujMoAzRuIZ1i73Xow88+gzv0Hi+1J4Lr5VWo4Kiwx7g3X7FZ+X/fHzKDU
nI0fsroydk3GixG6Q7LjyNZT95LFen40C8yjDFb4sAjpIXcYfmKVn1MhCcUSoYMl3MmRImLFRNeJ
m+JcdTYZKJMnueT0e3Cj6LEcaOIoethurYdSJlQ6sOrQxLmShjjfP/Kb+doqeSv6lnwneJC+cd7f
Ub9C1jpFz8E2UK1U46SvBkeNzfFkMfz9Kfj9WQSEXzNvRA7HyQefU6Q0VY7BwSzt8DDkvcBuOz9O
4Hj65yt0yKUHPWVHMV9hcNlnV9dYTAZGLBTZ/Prvw1XQ3HLHF4f/8zj1Jw6yHg0X9+8eBy+nYh3k
Z9aZb/Zs2kzbN1KP85gTdez+sEtgeRtSLbTJQ8NdQhiJ1+z49MP9JtBiUhqgBFFgeU0RCu6394cz
URIJaDI0xSmML//eFACY0e64JhVBUOr00IyVvsC4lO0BgDzdvzB0Cl46UQIqaI3T1LWcdecn3s+7
6FiAwb4/dL8BUEafZIZDjHCLvfBdX+xqLrQxynk64AAeAvYFWr2tSrqeHKwgOE/tlyKttVPncj0u
qW56d1UWLkdrimDL6MO7/CKlS4Y2YFgZjc9hqIlXVp9iA2Ppy8x6dcQIA4clMsY33/YGxkCBS6sl
dyeXcQHJWO8SUjjyCrKsGMsRG7KyzqOPIfWfryIsh7eKGU/d3XwTEgJFnxNmesqdjZoglqVgsMQN
5ffUTeKvqSTkQZfR0hhCAJoi44UEKgtzFtU2O4SIddU1S1nfgbqdPgQ+kuUASu2o9Z7zErvR5v74
hM6zDQJaljPyYx9GBVSGgc2zV73ppK1OftL+7xspaUpIYgc/R0qR8f2zxqj/90uokoTFZpkM49ks
sVXmm+8/pq3Kqy2JOEjckZ20PSSPzL9ZoUMk26vUKmN9eSrKYUsiGas4UJktdJzxQc03IfrfjNzZ
9K4z4WKXzkOgyI14rnhwYYiPuhHslV4+Bv6cLpp6CJ9yqNZ5E6CVI7etHKhEvJp2/x2Jt6Tpws+0
GK69yq9dQ6/MpIXYJHMRros34bbVcaxC/RiNBjZSX68fEELQix0cG+lA0IA6bu9yv2ET0259jcSS
3428wPPNv5+tcDXrU6qIkf/3G/75qIv7VRxyEvv3E3Qz95cgX3kUZD9yGogfJ5k/OpqnTt18D7Wj
vUmwsffP3b8q1blqS2xRSC79m51hW8r77skJh5mvS7jCNWjpDroANKuos1VKgnGFM7HZx0G3uRuI
7jdIX4Jc6DAstdoDVVg5SwBAABfk1XKcF7+p0rOTsHry0r7DYUFHAkzgE3811CPDlFs3Z/3qt7PN
HxVC60Ebx72Z71wbC3fTgmtI8Q7Rvd+seo/JzxT4vL1V6jBUL9VGtVOxkApnU56kjLCD/nXSzdnD
SPG5t4pVJk9mzqGLmdQ79+lt0H7YWOpbXBr5MsjUVy6tPy16w0aDHgHGxKT7KSjdY4DlxEl5D8iR
/SgUkaDM/IMSRCEbzEv+IAkE045wjkS0g7nkH+yZdFTr5UPKwgwXJgt2BqoHvOsPUqNSonIHjpB2
mIdhHRFsmwtdZjbRsZ0rVm3J2wGGLE4L9s8LmgWSA6neDyumtoUN/danLpgwG7pqLX+Y8mc7O7lm
oEx56pxw3fhetYp5cZe+LijrRJQ7RcFbpFx9F7OecOctCfrJJ7W0EQ0WMLfiIjZ50zhr0wqNR9h9
ePab7G8iov7ZZ2SUunFLmJ/AnD5K82STDTuWRKLM2B931fjVeOk+hC51SPunxrKqo2sSAZOGx/I5
z5ZdKja+XmCWEvAWBZj6qvaR1oJUPxhp8eSxJ17zgqsd+zdlOK9zCTA74x7wsF9Vv0MsGOVPBkOU
Rr7pbHUTP5id2DqI9n6g27CmkD+1SvtAzdcS8It/pBoTcaOkNkINdn40IhwGHbXlXIDm6QMmloPH
dV8NzcETjr8dO86akYrltmxRyfrikZNDs40qru6a0TkvlS32XdR8UUJTLfKaXq6Q1S/zJI3Fmpl9
S8ud2NgTg3cVxrYsfcpc0zyYKsEBxhkSYx0htHEk0QAnbhOmnCjg9+SL3gs2NE7wVQNm1IITesVs
YqtsCp+rnKmhn+zGHBuWtMLj6LowR+difS8Y3vFuZMzCLX1TG4r8YTbu0L3qBe1lGKMbEHYsB9l7
rwZ8UF66rWkqOVe6TXEFEZAURWPE77hxRlSnUBfeld5n2lE8I13rhk9mlQXcEn+QcxEx+ZiOlpw1
ybn2ZltAX2Cn+xuHYixSsvyaJF3sy6iYRuHNW0iq/DchpLmJlblOd/i6nq9oqYcaV5bwQmTXrXEk
Nkt+l2ZnqfzEFi9f9r2ubcDJbIaEVi/B2gSVCI6hv4kFVyTHLEt8qeEDbfIOlQ3Ny9SNJKnMyeZp
xTE7SqRP71y4pX4TY/bV5qpadgJ/SIldlWNtmw059cY5mTN2QruYEtmz64IRRRxzVogc5sXL2Js5
HqMNjTSaBprvpGUBGN6OdY2Ff1BL6Q1ByMI/KHN/qbVyvMB6ZqY/aZwQgmDH9ms3qRCjbCxwO6KC
32hOLJetKattF/vs30fjqXaZLLO9CJEf0xkCgAk/oxFxsC1qgXTt7LjZcAp6tgKJIn2M8/Km0eaJ
w9coFp3BmQerD91BTJzxbjwMlfi2m+CjkhM0h5fCwBzvkABZuHRE2MFzXJP+y7LAP6elfAOO5iy9
OCnOkRd9qsR8t0UGuZrgxHni5GqwR3r01JxVEjjWQFGyycvz4IhaUuxTPT81jqDmS49mXt9CsAb+
oMz2D2mjF7awydmebyrW2jRP+kvDQUuzTCpdJkSLth4dQlEEmujL2ZhFLPc0gRZrJzvQDcNgv4yI
Zyh+IkXoOzsnolvpUXG1aR7QJRSoIPIuUaaslT16f51G/0nTIGK2B/g4yN40p6lu4CG3VRwPF3N6
G3wcR9KkBwkF/xF6LxHM+sBKkp29T8Wth/l6JxpkMFFpFe7W6cY09tugIwhRSD8lIEIXo072pJ6i
WzxS3Nu5gt+8E+gRodD2cfE1eCcZG80lcgX5YqiJgfrojQaLqYaXCyhF0JYp/czYsdsKlHv25pmj
xFYdzY4yzFRVJEg6hthlA8vcxFNh7Arp/3Gm0T3U4640qoHd4jzOR9K1Hbop07lJqGqeMz/DJo8j
VGALU/px6jHNdLO/xMjwS9LjwutJVkHX0BwE71edTpmdDpG8cZn5Rcy9Fq0tIFWp+gzCZ2DrIq2l
DIgFl3GriCwjPc+dF0nOkj1sGVQWRXkg0R8cajCUVHpsB8TUS8jw2+aIv9RkqIzyNDShuR8dDCFl
FKcrTdnm0e2/48Kqz40ujCXW02xlczFbEV8yF37sneMIZ7cMY3NHwX2MPb5ZUyZtr3y9fAvdFuvz
OH50CuR0HpN77SniISEFX7al5s3rMpwIefIXP1MPZ9Di4Kizmkn8WKx1dqeIVOkw1xPEC2eU21q4
cNL8+FeapsT/21YkTkgFxxp9epkvFsmY/BZR6m/qaPjDzkDsZ81bGbm1ct2O8VSuPVREo7adJPHU
90EPELaiMM5IHqSj/7EJ+GEeq59z4uEnpcotPpXvRB8+6cvYahVGX2oSzVVLnh2H9T4fPbWN+75m
041aQUkw/RrVXuRoogbu83UZG85WTEByNbOEEgVTclUP/E0BnlXGjtqnpsXWTktc563WvafaScmy
ALJfp70h97buTtt+nm1LnE2bIvLDq2FB2SbJy2JwNMadkNMrta43A2twH9lyPaiM87yUcwclVIMa
VwcKNON+RN2VrEtz06erJK7XAwGmh0aKJ1cptd+xw6awQcG/yA2qwjxeb64IW0qjsjXWBl3vv5sc
+3+Eis3m6XnZi8g+ejkQUGWs6b3zLo7m//WLyV7UkjLFplHaMtP917DBA5DUmofOkq8UIstjXwL6
quKPbFRg6ElDI89NS1IlxpHVnb/Bj7ZyNRupymyfdcJAdKuMpBbHm1Gk7cZTBdltYpL+8BaUKejQ
DG54RHWIx/hn0ZrTp4qicRGKtynFFudmGS0XFc9b7/wZSShtRBq0S1uZZP0zk0IfZa2nuHucGNMx
YHO75SjmgayywBsHzW9KyGhhuPVPXXEa0CX24vZ/KDuz5biRLNv+Slk+N6odgGNqq6yHmOcIDiJF
vcBEicI8z/j6uwDmvSUp01K3X2iUOCEQgMPPOXuv/VnXmZwjd682Glxt2npchqGsT0oWtgvdzBHJ
Bb6118tNpeqAw03/wnTxFUniuK7ZCepR45/c0N5rvcJGL7GxcilsBOcP0rPim+OJt1wjgKcsadjm
+VOm9G+wNpQl0cb9xq60rQbrmPWDjnijKahKs2DnGizLehIwzAhb7AzGU9BVvBg2YKiLs83ovQVm
3RCSTfB3IThCI+I9RdK6jdHqakmrHGMmKlCPyE8YWbzjr7Jzt1lONKrtp59lq31mFxKsQwzqjMbS
7tgSH240wYvRje21pMKAQuttpCKro9MEJ+C+KuI4dlSt15G3kV26ofc3UWm0j7Q4mRR7w8YyBned
QsR4ErGB7rhqvmlhE60SeU7Loj0rCmp76gWA2QqevjE4Y1ofV6ioQiwKQPqRiqzUOLFRoxhfQh4P
9Mdg+NicO72g7UMk8m7Ucmg0YQpDjJxyBxQjUtBhJTxg3EqB/FPJ8B2mJWfEoyTHZbtyK0w8TqHe
l46vrRnI77rCc9eTL7fUQ+XsWjzegaAxx2JwZQavTqKODOTZJFoGDWCgmtikKsoElniykIsHngVw
FAnmYmCePaiuJJUiJJEgypjrc8tn1FJoVClFBRNVG8hcCtamylTMnpWrMjtsdxSMDA8S+rEkkyFD
YFNbdQNxKKbznGttvcmUMYbwpe/9BmMFwh+AuP6rG3TjyqyLKTWww6xWD/V9pzlkMg7t1kmgEaNM
bc6Fk6AZBxpmpTXz/ekDY81PphYb2y7kSp3oEyzf4iHKkIb7I4tVBCYuU+yC76xYa6sywnVAfz/q
E21ZGrD3MHvgm53438QCONvcyu2toePVa6x7ojbFwwxGq9opfj4ymNxKL9347KO2Zqeivxvoeks/
+kq0cre1nG6feUx840nVnHVSPcC1vidaeVjNmEUNWv2qLTp9I1GVR7q5bB0cdZ40A3Jlsf4MrQo5
AqV343Rk8Ya9crVinpBRrsdPXvGF6GLjwQNwj1uHFGzginCZdPbu2AZMwtl1cxUIx77zYhoh7cSL
VKlzt7WFrE/rqqtGTlbc+ls5UY5NcruXveEn1zIG5gp05MoTLKGtmPo3CP2foPVdW077oaM2n0Rn
M+HSqkW20jGvXAl+eatLp+XhWz0UXpxyL1TVw/xdhj/2G/RF5Plh+i0dhXIyigAf9zn7LiW8zti3
wVYuM6XQ1LWDyjwC2aZSnueTPid4OFqFgG8CJzpFpkBYIlYm9WlWp03+bDcg0p0Ajoubu3essR2z
Ho/0Yh0Fk6UcyygKIBcw8ClyZrpmXlzqyjPPNJ9BPMBBmPMT5uQbWjVLqcCIKAw3WxZaXixBq6E+
aRCETztQE3eqwatbsnJSHpM+cy4Jp+uqQh6VPLh6nTEeKirPJo+xPulheKZazfYuVolQNqEK6d2K
10WviF2XWwQTqi5ek6Ay3gOFdGmcZKkwjoI7vcgC90nN8vE0olbaEnL7XIb1cAhIltl4kYTDntf9
O6OycwJni72QThxP3dP8mevj/ijNPLnra2vtaVb7yLfPF5FLRBuuOXZx84eGhSLNwkUBpeiqVfZ9
lBJj59B9WIwtxSws/pAL2K+YSlr5yiWdtqkVooTYs9ypmI0Y1JjiATMIdjPVJ8cxofhM6MQfx1o9
WALV6YjrdD+WDtAnbFM2qymWnfvC0cWTHId9jyuynrCbgcKheUwIBqwIizmJDVLhsBE1KpBEQ/dc
I9xFgO0PEH/T0LkqYQPRMZoAW9agbnqJtb5wvAQjK0+VoCcHxhNIqb3wyzvPU9OfyikCc/4QRI6K
FHao9wINETkE2EikDFeeZys83tl2223wgiP7qugKsjXuwfP0r74JPQTRzHaHcJgCsXEg9qXxUA32
owN3+lKxT8TFaRxzzEMMmfNV09AqwRzbUyAOqJ8UzB0ygRIjCNO7oeJfcSUg30gUm14qP27oYfCa
B2RA5MZGdVHKJEpovb/jfuA7FEKEwQieE04YpRcvd8Vr78UsIQj1lmPng5OQzrf/pGoqRP8Fg8qE
NK4QeRYqvMfB99rNSHwjHZksWQFSs3c2ZpEndjy0SXud/Uma6yn61nDYKiIdt0HePTaVOJCpw3Hr
KDf7TnibkNntmWKg3AWi2NdV85wzcX0DpbZ0ncWczOD6nrHkHbbPiKiGtSZ69sHE+N29I/Lbmt7r
FJE1fxD60C8Si8Z178A2ikVwYc/K5nrw7nmSQG91R50HphPv349f8eInIe8LRiPsLRFoOUQPG/Bf
V36NSRaNAO9iRXho4ofxrm80HKXo8tBbxxvYCuU67QaWkVJBUVfWOzMd3bsOWFOCB9kYHfUz6wZD
gVEftqNtvDW1rnygqQ8EaDpfUJljmsZcw5r24ASZdRdB+/djb6/pcBkwkxXIu/GzO75c60GM0IiZ
/YW5/m16gu9rDzQWuXFXXdEwn7uKwfY1fyscibucy/g2n24ra6vdfLvjFWboOLVyDJ7kOfOhtasx
dkYaYdHvT/DSoR7NbfvD6Dy4Q+Ov1M6uyLAFivQeSUbHy1nVlWJt359tLgKWbIkr+0Z17e9Q8I44
VKW1jlJNbiIDJ03OYIva2ix2Cl/eITsGXALLatnkqJqj0dg6Mb7IhaqEX7E8E53i0I6gFB+R05Z2
TC+hqcZtgqr4MQFyvB+mXB0QueC6hFi1mJvQ5Cc3MXFp58jU+QnwHpI3L9LYsPRDZ+cb0i61y5za
4ZT42HpLM5aEqhLoWLg7vayVlRJU7WrEFn11KvWNvw5tlfMgaPIAXHB7z1yNQ6Y+Anagm1zq7V2U
ZQevU58JEu/ulAZRSKZ2n/vO9w8JnYXaen6HJMtpbzUGqXPu6sE4Ysh18AAjT9Do7GyAG1u3skbE
HioJmkqFwaRjKkQnYojvTLnjIfMaIa5+Hgf62Fg33HISUoFhnVbvUkPASXbZh4xJST2B8EfcrIzU
2Trjfib/RTcydnJFkJ2icBy+2IqyaAYtRJ786oFBu6YNGr+m96yTW/Woq5uJE+ZWp8giflDqHopM
eFBwbqFdoXEsbP5Q+EHL4IXwY4PYBLhHdpnPsJmsiJXeVP3dvHbiC2LKEIagBXUFI8/IOBbgwi2d
HslaENarNDDWc1RTHwCE8lNj836taQ2u60TKT+ZEZs4bHdpNUuNDqZmBjsaAQUxxul2fap+aoAvX
MC8IXUiaA546NhkeTi4x6vLg6+g/8kHHj6fQWQqD4CsnWn8WUqU8I1NXhaiT0/PZK5rR7IRIMdNH
Eqx9zOQKc2Kqudpdmnp4BrQyu2t3qYhL9v7JuCYVC6VBIxf6WNNj0I0UI6JQdm5LpZx1CtKWKfYv
N4BaVRX3RS9Fu+p08CBWWy4RMfQX0y6OVbuNe62+knEQLosgsEFXs1NK8MvMZ2teCmmIitdYauHK
mVYGV02wIJhGc4j6iXQcJut84lLQV2nRt47aF08H1tqtZnYxbztXneb4qHl7/1LbGuSxFv/sfNoi
XGVrS9+R5pdfbUH13Xj6Og0rdWfNK1Wp1puCifWm0PDm2BNTts0t41gYHvkBtrMTpOawQX8dahJs
CeN4mf+qqhnOVqoxTXg6ck+IfpuzVmhkvXHX5qpa7pMmGjflYH/xavmoN3Zzb7bcBoHrM+NF7Mxu
vK+ueFMnaEZ50dphr+WpuZW9Eb0OFSLHII3wp3a5uvaaOL8NKYKjQDTGpWndFwWm5msPlxgtg+i2
KhfDoiv7ZAPwHrjMdPP0lEwYA/CShoW39LMuvo/yKVIElVZqVOVd1TIBVBPz3lYHoJpTZ5jI91Vu
p96pQd97gUb+qgin2ecAymhyt+K1ySGbkAdLGDdhhhHJz3TQ2HrrLQ/tjs3iSrMmaw75h7f51DCi
RIFFwm05TeKJG252JK9GRy9iKxR6UtklWphhZ2DD5VAKHBUjO/sF9NS+qq4p+GsgYBwscSKTreGM
mWHVwHVcGqFe7BMV5GkZwrGPp3zaEXcvvgtomTFJUosoQeEiSQ3fexqkjDaNccciMl8UqvUZUKT1
UBssClrqT/NKEOxmpbKwQIs5FJlvYpAoJCq83GGcDbt3cFIJZAXp2Bwk2VXmuLDtIjjVCW49TU2e
jKHqP88rAMOr/Njj+F03BXfGIPN2JVoE0LXG8l+Fvb0iZ5Kft8z4kid+y5aatSvuSuTjOsmngJRY
kzUUe3r80rdoK0xEChjUY9zHaZqcgjoYYWwMKFm97pZPJr4Ud9pKtXN+haNAbeoKEqki/Eh+Vvbn
8FvNYmpGL1Y5NBcnSK1lGhnJDtw+BmkeqwsH6/C9NIqzgyCAAF71ItF/LVN8PRsOUd3Rt14MRbf2
Lcra+YyXvsyw9uN9z70uOqHFMDdjKtiVjp15preJYU+gObTpz6zzssz3WTl8pWvjLTO1Lbdj/xU6
MFrGlrQBA8RPaSvO2rXQXTGdLzBKpVj5vYqnhassBOrOj3XZiW3fBy2eTtLmBYwuhAZcUN39SB7T
vcB0tslarb+9n6207X1ErdwRetFglQESgFDovYQFHEvuXI2MVt3R+u/ZE0A7yWW6g6HgHSNbshVS
S0pLFtpVxdZ9PT+P8U/xS3BWil2DnJVbj9rSQJZdf/YFTVp/2o4Lo8bkWikIR3MTi2XfLPqBS7OO
jYegMNBdDQbHrqKjntY8gN+luAS1257LAk25AwtgjiQYJaX1mOeArYCKLMD8MHmhWJBadqVD5qxK
B1OpwnesdbXzwUtPlC7hnrzc8q9Z3e1krdyBeQ2ZfrXwSQLEL7iGaKsCuM2VRD6QDd9iOioJxvGT
ZjkXnK0fXm2/qU5eVSDTQ5C1n4vUrNIRr3rBQzdc52s9tXHtdl0O9yfsr3RJreNcogKlRgpmaidn
SmTkTlNXNIlLEiwA83eWwgNxcoopU5wN01C5VmrMCQ5emmvW+au6tx51bqN72QbGGTPAfSnUZt/q
6olebb5sENwdRghw6BeV6tgY3lPhpevcGLB4p4082Zrxklk9V8S0hdIJK8KYrR6hNZTHKl2mFY4z
T9KNBDFC5SN8eKdtf0gr+2YAU1lKwg+X2Pl4t1rlBHoxOMP2o5GA+B+9nIHZRcNDGpSqvCCGb1GJ
Rsqe8BY5NMbJj4ti9d4hYAhmgUG7hLX6FAwJUMQ2ri4p891z6U7JcS/0UzIeaY5y9UeJmUIfn7QW
7ToKDhC7ZoPYrPBqbKQ3r8Swb+NK8GJt1dowFlB4uccOhSpq8nh6Z0OFYplXTK7Drc46e41tRiLE
6tYD2A6jjJVbrEneFtt0lkFvVM/z0j7W9VNPqNUYRuq1R+i3TFRcpfmY7WvD0O/zBs6U6bLtGWnh
HISnfLEz8TwGwn81bEa+aQOoB3XNI9qAokZ+Y8LCvoqi+EBh1Z9k0hZbl3AHqH60iYYQiIsq2m6v
VXIxVLiwhwRi5/sGV8mCF4V79Dkt7HERRJV5pgcKOnTIXwoRd5exbAghrHzk8/oHqwX0Xw+Jf8Oo
aK21mN5YM1rerTgmp/nx0dmQct4X/8gc3a0+jebsuorP82dVg8u0xZG5c/1W3pQye26EFnys0JBa
fXeNJPJNcvjgFwLM56AV/i55o1lv0PmDX99R7W/4jo3BhnHS2gZH/IU7ekPZroGzc+x9xT9S/RDw
gMqlVff9WAb31ALhE+FtTliIJysxdwHYN902CX3V6K56JEEth0jtT50xIG/ovR79Wv1Y2Sqklq54
wJDCHAGvKTQLr3uiBYPFuez2oQtwZr5ONA8be92vzCJKCVOIAYG3BJ1GkfdlLqVkUL4G6cv8l9Au
qQ+pZEnsmgc/HDWHJa4Pz+istzSX1FWgMniPFAYOqQcZTE4xpbTN+vcGApNdIBxcbIuEfN2T2hbf
CpVRnKfV4WUI8rnsofCwVQh8Vg/rkfXvoUW6tI4jpd2o/djevy/MPqnlOs7i+eJS4JPGKPa7Agc/
+l7d26s1uwdETckj1mnJBrejGh2cUVuyJfHOafOB2drC61xq21j95Negz40+/2pOt2GEiGlLMoHO
k7bxH2BgLPq8dE/ssIBwtTyy/WLfG7jyksJ4jj1XeRpsNhY+7ybag8i5WmxF4cdp3pcxfNKI4fk6
1iwhoo7Se3uIKEtHP9rNi6MgofF50Ml0zfr4Lidi/g7g2F2VddXHsGDMjgXM26hYLT4Gdo+QTBEB
OKmOuhER2fQMR5d8DgFhDXOBNn3IAJwMaDb2cxkoNPKL4lTvzoo/gHJyiicbL8j8mBlDeNdSNqWy
iDJiCN7jPmwpnguAcUno1msnDtCPDXG2MSqGQhSQ6zn0Iq5L45D11YPmzf4HoeLxwnDX5sXxPx/y
hMQCwaDriBL0iipFo0/hRyeSy9RtZKYszgPAWSCiK9tlcDk/GMuBSGp24+Uu0R1tmTDLeyO+C2DZ
UIIbr0YA/z7sRJux+klkMmCw7Jfb0OEtwwfTHTQx1VcVqtrMCZjo0+OifJLZ0hpDVBF0pq0jbDBn
q9f1ofUDBRIlGW+kgUNhESljqxxzQiDyaJtKehBZxubfndqqYWdktKeaW2yb2rZ1+G0mKrqFZub1
jfZWdhVlw+H1XvApHSGTKS06RJrMrDd6fR+W5bnsxvEKrBswb4xvPEAldWCaKR957rgrR0dy3DgG
fRW2DHPpY471zpMjOBYxVDsTmgkNEawimWf2u6rD8pHHbX1sRttfTXZOTLU95OmUvAR0ca9lpjTL
1qRNyrUWfWjigzPHF2HlBNoTWlCEconZBvKs1yrjPs+6/P0Jr6RIYWuzwimqqW/zxVSZEODClvvP
EG15l7bhl5gSdaXThGNB0J8j14drxKnlyboKdeF/HIBN+frwkfVs5xtluPQiYTzo3vgYgyE40L4r
H9CQuof54ktMsFZFHj9FmqFBV0erpyqOsS1DZFYohRtNfDWjeAcTAkNjf55ahe8TCTyzcB4zz99X
pVRXbstOOIjG+kLE5Z2tZ9Fe9VqLZ7ztnaUN/gbQrWOATWtJAF2amCwAb+jVIgmr5CxdJD2Qb85B
l3n7+W0oFQTfRq+emKAxl7Z1dgclSbeUystAle5WdIm7nCPa8oANGi2ER/hQ1hYHhL80ySVmSoKl
RVpiJ/CF+D6h69XInCrIxJ1npuZXYZaXRgeVUtOAW7HvXFKpabfIRt+VZWxyQ+pcr4+Ux5wh/SLt
EVfATj1HuX0r9JYWY0ALbO6lwjj005usen89pO1XIFYTRrMmhsnHEYWMqkNuTTRbErd3XUbVDvwv
QmYmtA9u7IYbXiRpJNPvsMWy0wnbdlv9AzXI1yihi4wEfgS3QWEuAoXOrtN4p7mee+8sFJ8yEt3u
S0lW0GRjVxLtODdddTbAU/PT6ozJ65N+o7HZoELXnfPQkR8wX2TzrmheHRVJEnGnod2a/y+yCjou
sXk3FtZzP3XyJTnJezvCLgkCeEMx8MQw2uYk6taFNhx4jBJK+PxPLbCJnkmEmJiILxE8wueGohQ3
5XBAunfEgJveTKJjbioP+/nvjTZI3iCUxcpNRXczhREgTSLQALC5WGQNKTxmOAT3QZrfTM3HVJg4
vFvVpMoV1UqYQb32hjbbor7oFoRGfEQqj5tp4Dk/39FGYZwLnewwZbyoamN+dd3kDvN1w0O/sOkh
HnOr1Z+zMb3HAgzrtrNaZiTgwMKoRscepsXeGMLXqM6SvQpP5lK7aJx4euzxnYK2FXQ/iBdceUb9
TdCRu7dxGy6qSFdJqKETNb+F898yWiILXKqLk2+J9jR/Jk1cde8dTxM9N3aZ6hqbA/osjfZvkaqP
sFXcc8bWjnWJkcP8HQYSvCiGm2F7VP4B+W+IrnCKBvW4VVr06EDLg4vHjbslAQDF1LSgmXH0eUSH
NcdJjcQvFFVEdh8S4Y8WuqUp04MaUkur3XzICQOgXWcehAzGzfvt6U0c/BL+ap600XJe3lE05QTp
esUxnuOokWDKU5C9lZZvvwg8xJscobxGpAxooWjThVp4aJP+Ian6J8mWci5j0ngYL62CsrzceE1B
DSp6/eS32UgZw+eJxrw0eo7BMp8RBb12OprT921K7uTwNp2gu6WC+8Ws04+RhpTdDKgblRA24bx9
xdTrsCWw2k0dP+gK4RTFhPGa77iUchhfPG36obxrGQgcBzl8CTBt37AxWbckHoN9JVW4x1H/ORfx
GdQKcwWVOA0uVZUOJx8MnOSXrOmpe52F1prah9EWt/envbS1kw5LpqXYvVSpLO9MrpSlZhOlMTfN
ZYx2vONBGST2sWGTQ+cGtgfhreb1F2Gnfwr4phDQDVQxFp0hXdN+ioF2qmyoBpcBt9brFiShDHIA
FcXJC5r7QR92EbPk1Vx9pohwVujAtbODhrgrI7BV9Tlncr8nu8da0p+3do5hKlsK7phEGiN8ZHr/
1ROuR1dBYRcHM/TQkQO+gBdpbyvDDB4aYW09A3oQNbK+CkuL6kORjC0U0prIxSjWLEYv6aB/pc/P
MgrOuZxgDWBK/EHutKzAem5+KySifav7RU6tPsWYfp9TK0xNFbZlC2EYFrPLn0KUhwSsN4h/QpRD
hqamTd8CXWpxmldCUSHIqiyBBrJuspuRLEL6CXmbIf/IEDhz4rKuB03qKtEhq9RD7qbGUQkLnVen
gzkwO+SwkNADQng9hBNoVeuDliMYnkcHoxWla6UQAMXbymeOVatbH2wcgGRQZ7je19Ky7v/+eviL
bHrmoYZKK0foDhzGn16xCZLRTvpJ/dVRubTTqIqgym9/3F1muscsNnzyIIDINhzoqwdLyvf8xazF
hvam2I8jD+VpIQL2Edvi1Ld1R9beNJz6+0PVxZ/eHF1auiYMzaTfLdSfQoQR+o1eA5R1JdXiW9UX
+oEqMAZgyKa2Uc1TF05qEYXpn94ZLcztoFgzFf2YFMmDabjyonHNqEKKI7z9FXEnLNMmcO0+jJ6U
EQg1Eg71CGsPQwsUe0NpBYRpiqkqggoUKOEpcGW2n28OI9R+ldCuCfNPL1DjhpzuT4dmK9cfX//y
mWebV/3+m/pfCh1rAu1NQULIoqZSvTdCcs6iGuYY6gC5DEU0fgpj/WM0tuM9ssL3Fr7JbYPb0Q8u
PbMba1ICKMaUZ1GMEXt0Z7hS7aXchbNYQWX2YDoYEY1U6B9CTijp0uXBzE0i4ZqRtNU+zZmWJpMN
jhszGsb4qQsaZwsKbB5yoyN8xRY+7FvmoUvwoSSjUG4ucnw1Cxl1xd4Dq/XY5/w+l96nRyl2oRZF
ATCPvSoVBencrDRdG++UExMMEJIQjfgkAXzF86/YpLlTniq/+kQkl4XDRySbwSUNVPZj8Dg3V6JU
Z3PvwHXLE83d21M8oY2SzTG7r1qt9C/069AAaNLeonijFyIT4hHSItsS2Un1xfCKAObuVNvmbYT9
nrIOwoMKtloRnXWQWxeF0c2mb4hkwDeAY9hiOerqzZCjLCxrbFbMz4l/bPNt7ucdaCZfTKyEcx2h
5suLBr/EpFZQLNfaNPz/3ORJY3JVEzBlvWzEyY0U4oPkpWhZ4WyPTJIq0I5Sy5+1Un2XBuiFOSX4
sQyWVU15OH9a2C2O6alk8eDHLPwQd2qiWohPiC0yrfaFmSOs3jJydg5Mq31ajq/v2wzDkAWg3bgC
DYQgsssx2xlEm5006Tg7IwBTHVCfP0I6NVYxRYeIPqUD/Qcn8jQoMwyotB4c4miSQ9VUQ7DVi26D
QDjFH6QTGNQiZp8HpeBlqkVjBMFrU45PqiWu897T7Hw88c5YXRs0fXCZmdIQGbfSZZA/94GLgYtH
PJfDs6oCGaogGSE761U6nE3y2BijuAbN+CGrfPpJgaYe/RpztM20lsyJmnCgsn+ygQgwDmrLg6Fj
GRwabv4RXCtCugnombyZXdbf12EdHQOIIavYvZcdiawgidcl0vp5Wx5jsiRyyNWXXQTsxMQysFR7
7UNXk6QT6E13SqX2PG+NKpepnwd8h6rTOc2f1W39rZMWa+PfL4OG9RerBPUSns4pi1v+/ARn4Bfb
8BDVlY72ivue3qOek/46tAYTcxOqjscNrCm+cpy/OKVsiaizXxyj3A2CYYZq3L/nklZozXdGYjiH
gW3UvPh75vAFEC7Oa6OrdnnOOiKion6cr13vg5Q1E4LWlMc+Mm1AmgSlNAJTZzpY0QbtmLv3mSSc
bN1CL2Eg1FnpOEM2WB9R2FQu5Kewl69jMhDd4JGtB5h/Z7v9Q2P29tKpB/GSEhyFB1V78thgmTDD
jl7ZEgNXw33XNfIva+niYHe1U9yUwzq3aFb8/SlWp03Qj9sAXdrITFSTYzPAqP24EBvDwFBXkKo3
TxW0rgkuaZID3VM02hpBtlINTd8D9SPN3UrvhUCoaZnh3d8fxvxO/ukwTGoew5S6qps/HUbR0FS1
RyyNkK/YMsgnYfSSOjoOH5T+wS+hadC2VNl+gAwM0TKt+5SNQ57RHxGNflAd0BeBQxAiym0H5gO5
ky1JyKyfNGASs/sCfS3Y/uKop8fwT0fN1IUdFP0ZdJXqdP1+9xTrIbmEQRSizyhxLLkdUl6IrfkK
OSoklYRIiJZQ74UachPzKCDbb1Q+qkwozn1gvZHJSD5zGFknX8GjoRm0BSuTJbY24fk5lkIV5nuH
oPN20BCH518c/J/feY18e8dRLUczJS/ix4NHg6NbtBzkKpLDyijgTzIoex0rMz3mMQUarYP0PiFI
YO8aNYQ5JtDrEp+7P8n/YpgXKKCYVfXhJF7zdnYSB7sxKpWNgU+Wokc8gs7//PcHrf7FvkGqUsPn
hApVcmv9eNCp7H0LZ4RcucxoB7SM96OS7RBLPQV0QIhQgjSRj1BJbWkinTa/yVz0E7FhmSclEcto
5qKgn15ucPnFoU1/+vuLATamsNjV2CheuBrmxey7iwGQtKkPg1eutc7j+Qa6KvUxKE+JyZPG1WEa
buEK/CpL8hBJWKch3GYEaIFFzHDqHyppvNDUIapKr5U1TMSnXxyg/RcHyLYXbZ90qIs058dzp0A7
cuvSp1gcnGEpio4FDI4cQxcFN0eDNKPXjUdgE8WBpKLoGqDO8cCxK49FDY7SHfJPLMafhqrZJOi5
z5GGL+9/eYxUJdz/kmvScYTOfv3HY6xbV2SNinJ63unp8ce0kt3RRokBs9ToPt4Ptm+Tg2rqd0nk
ajxJHf3QhbQIkYiQF54k0AftSL0ELtGSOZSUix3K098fpZzO1PdvtTCFqerUpZpE/6nK6Ux/91YH
QouZFTfk3xWFRhFExzumxW2WQwQ5ooNep5D9wLBHBzGJh3/+0An5eS6u8iEb9uUUFw0kNF3mMpKc
UARMsUX2NLvYZ9dto+M4qNq+iPul3qvy2rERXs8rs0fbeQWqEvKPxJPZ2iWECok3KzWVcueH1TEK
8U4plbudzNGrSGQaSewHUp8q0PJ05+bemnTEObVS5Ryg+zI7DnXMBjJe4/ax7HznZhNEjZcmCNZ/
f/LmMuvHk6fpvMXcLjxy/nzyMByFUqHrsfJKhiJakl24M5vGwVJmqvYJ9z4+YPqAbLuUj1lFhe2w
zG6pSCH8Ks7B1hVlow8ETf3iwP5qbXE0ujbWVJXo1k/PIJkJy69djYSDRGcMWUwR03il6P4E4zEN
ImaU02pIWoD1UKTu0Qi08+gUK3CY9qtX9zDGfCXZNJNDuMUT/YsTN1/7P5443WQjKVlfLPB5c9H4
3VU3ZFna0O/nUT2VKHNfHFerx9MmVk+orB9Q1y7xOfSPbJ4P8zTfQSB7wTu0mPc0rhk/uKkjTmUr
/BWKsG7De6Q9tl2ytuG6f7SEdxC+2SISN5rTPDSwQzu8+GrpXaQkYroijzPynQ2hnOWdX4GCcB0N
qSaZWUficUg/RN2sqrH7ixdv/flpxYvHU8qaoEq62j8tXmmcIjWpjD/2KUiH2rUKrcSn/u6h+EPu
YKHy/E3mOxkjbQRLng6IqlQ9sRVG/oFKq6kXwIAA/E2dZoQd9gazLM4iVSAzxHi2NlT3xdfQ2mdD
2J7sQiEFd67uDXyyc0W6iZIpSnusX1EZaLtE7R/mYZhEGAs+pIW6nBYYDrrhBUr7MXOnfKZsyKi4
8pdwcgGoIW4I4OjhZkptuOBBu86KpYzH/aKM3Y9EP+OXyT2g/oIgyKQjOI5huFiBGJEXMfSvSSuv
YlIOuzWg/M3gF6yQMrLp4SPS650iWJq2KU5aWttPfo7ZVNVPBkTRw+iVeGqkPXLvwaHWuvYw30P/
/aX/H+8NJnQ8eFla/ftf/PtLlsPCJY/ip3/++xx8IeI5+1b/a/qx//dtP/7Qv7dv2eVz8lb97Tc9
gnXMkp+/5Ydfy1//4+hWn+vPP/xjndZBPdw1b+Vw/1Y1cT0fAq9j+s7/3y/+423+LY9D/vb7b1+y
hgE7v80LsvS3P760//r7bzaX639//+v/+Nr0En//DYvf5+ofm7cye/v5h94+V/XvvynmPxFvmLoQ
KmYL0xGSXmb3Nn/J+icSMp6GNo5mW7Pmh02albX/+2+m9k992r45bODYb7An+u0fVdbMX1KnLyEa
NwDhw49w5G//9/B+eBf/867+I22SG4DZmgaM+WMr1aA8kLSicKaatqNbjv3T3We2MjJNGWPWLkZm
0ywoFWi/JbSnZyVDlsJY2EEtXax1q77TAka7bTpA0KenneVgTmAuA4dgX9RTJy2MREYreyIWAp0T
ZXyCmHfL8QlhL+g/h32B6NbL156EXFcM9ER7KIMMlkkYt8VmNL0LDJZF0byhdLsbqugb9B7UYLTs
Syc5Kzo/hpzrRjCgvdBNeh+l8+hAKFrA4hwWQd/uUXV8AjJ0SIR8Bq+510hZDlQdFTyJ2jOi1w7H
TW/5L7UgRtr10k9qlH1SgdCvpt8WDF/0qjx/d1H8cda/P8va3Nb7zwo/n2aTfa1l0/KzeUt/2v2k
ZaDHKCL1JTBgErGceOql48fPBTmlJtkgjku+qzXUS92HO2eN0P6L9Jt0mTQSUPM4nYvQ4eQGFifd
ydLD/2HuvHYb19o0fStzA/zBHE5JZUu2bEu2SyeEQ5k5Z179PIu1Mf1XdffeaAwGmJMKtgK5uMIX
3iBX6mvuMLKQSicP30DA6BerktZabZxairKbwEGuNCuxM88yujW8DzFjBLudxJuzsFzNGoLmtf1Q
Vx2gy5DHb4AmJ/vNgEJzlaWUfqbzKzJSF5Cw33HvX7rIuipoMww6ZJWwQ12zfVPb4OpXNrAMqHDr
CF8hyHjXxDjTi+jBKM6wnccS0XmNQh5YOvx7EdgxgmGl0Fp2sxDmvNbTn8l96b4uOWK7QD0pxq0u
kDeLffh2tv2OszqCtCFtCZTQYHmgvj52GUYA7bTFItJAITtEBS0BkONKjn2pOx7sDA5X/EPP5dwd
sGEAnZjstdEcdo2dvdKgpxcUcy+1OcLONrotzQpkffT0pqLVQZFlPvhV8dTS/105+LUPhn3rigCV
zOKhG/KzwdigEvVTy+1LjoOFOhaXZmA+MiMawi4quyiIwGLIGB8bppKuAZzjxY0EvWQOJQrk4YzU
qnUZMZwAhXJeVhWcn1tlh+hMjmjb0Go042+58i9F6ZA715LXkWKCiKFib0dge/Tg2+x5tg7EPTd3
4EJKLUqSAoPILBPzGhGNs5qiO4ZGARoyGAykw4cxWY07RQDGG1vZzXrxjQwbAyEH31MO4qjTrrW4
my5hJyCziOz6FQ0CWO2BtTVLHbFO/ylrkluE2x3SkL4ny9bsSgr3DfTqDZL5yWkYWnB+35WSHDss
KeEjPxGlvEn+c2OiQRJn8re4ASmi8q2DD3fbABMuaDyDHpdrcMFgcprguyKbcbW2e6bpgqNYijOM
rhebBsPrNFLV9WSM5wQuPWhyepASkLauH05VUDwvc79XGRoNBDIiS5tJK+/sUHlf7g6o9O3v17v9
e5VfLHfsgSxZp7hlGirSAL+nEbokoeDTFSqs43hvDfSu8yB/d+wM3pakXcdCPVoYYNKn2kyAP9VB
Vt14RLgvyu0zaL0Af6P43dIcgaaUiD9wUit8EoNi7gA5Fk/Gk6yyDsokQWsZeWuL0M+AVx/3IOwg
OGm4nFiK8rPV+Uq5ts/iVQmqMAQ15AwpUqQRLF7H/8yccA3xhfVRzpPn9NnDiNfibG47Wlt9MB5R
5Dp2ZfYeSvSkJbiQsY14WpK9A/ulSTL+tCTlOqfqRQ2FYzcKvxO1TEQwKdlhP4B4Xb/zhTKGJef4
b6NLMmO1EHJ/M9clgbp2cyvai69RBx+X5uZLF/dbWwjHKeb4BThaMOHF3ZuQgv/+USlLNeT3rRnY
oUX4rTiqwlln/P6sGDY1miMbxESpXh3uSwwTskDH0selw7KvQwiOpFBuKfhXUPDZpmpm4BPFdJLL
8SJejdWSRIqd5K6DI5ojQ0Su1Vs0wF9OLZqoFRuUIv+UrOSdWuBakfT3IGfIe4HDGPGKpt4rr63J
emxQO9cK/QoTIaeRzpKr8o9RwqgBlnNWFu+KAfwf16JnbHfeLaCRnmJl761m7eXa+kHxpkMPmdEb
2ZagWGAMMuLxi4hUg54R9vAMIIGGDydvP+QMKeQkyliqehWV6MLqz1DYzqrNnS6/maPi0cib86yp
RzyoQzR+BJwMA4bBxB0PkbscOjR8PTrRmGTialooZ0CKQoBxXRnNxtDjnH2Nl3WDeVanaQ9hfmcn
Flw7MC0UDgtPjvFR9fG7MwMEPMLqilVATywO6UBGJoJ4Y/JyQ/2wBqY8AOIZrkUCddDxk92MUJKh
I12TlMmPOk3+ofZj/V5a+bWSdWoBikJn8T/X0uROigLamYqnWRzQeYTEio2eh32eZ8bIxGTU1pjf
oAQ8xM7Qrq7GzbLoCuZ0wJFb+jW5sHJN2QCKRD4uv1QiVmEb87DM4triCGzI1hHtj3fxyi5XmBVT
9i6lfAU1H9VVdRQqKNgnXfpetvoVvP41GpyzVlvnwkBiAnH8c6zYjGXCYHUSz1pcQDEp116Vj1rI
BIVRwaGZW4VXaNJmHio0JPimtr9SGyeWQnDPlXL7gNM475u8El4j0gbjLtd6QInR3lJzPtaBqAxX
dD8MtJvIEHGS4UMU/uh9/kAbeB1RK1w2AUkTJdNuF7KtmWx4E5sfdpzXv1/Dzn/1kCwES6hskN0r
6h/5/ZRLDXdSq15s9vZa8nHm1pT7VsnPvZW/N1bxXqrMsxanrBYhHE/RmY+0qLIGMxWeH8taS9/F
zixer8wlGr6YjiL0jW0vokp4f9kfYHtWM75DrkECv8p5Aw1DIAcSGOZXOPtPjt/xS5aliQ00xkQ8
A8lPfhQVtlQ8K7Hhg0dkQRpQWTDwSxRcEZsd/XXIuDyriHcV5nBNHOPaid2zVfRz6wsVU3Tdp+1U
tafIpHMlo2bciDOlQ7W4H1YqG0Y4sGEAXrxCwDzmqObkQ3y12c0Ug1WO8u4qTxASKFP27KkZcA6T
kOVMEek1Bq8q2Gl8iaebR/0NvVfY4UF/QmUYHZbJRkteTn4MlDlJIe7E84OweBYbtlXQ8NS70kVQ
71pz1o0F2zkiWcWqVftjahvXOkDv6ZEulvQPOzfVkd+Kdb/Wpu3wt+Pouo206O87NwMYDI5CiVPW
i/PcFje5ym7NXJ71rDiTuFzrEGJRLxVEc9mx7KW1WV4NfQbKlx/9DjJUWKJWiPhSjDQvUcNY00mv
qvbqR3vE1b5LNSvXFsBWpWufiVkQCs+CCWWdaR2Eh0Ju3+MqP0pmeuacJwJznuAqzMQyhUnXMCWM
qmieIpkWf+d18I2SBFE0HkC4B8M3B1Fr4zOmhHj4RI5r6TWgMNtateHgsGVKMZaz+Pxp0BidroBU
iZakD41QptXk/YrL1PIlGWlqY74hWeljG+hQ0JoHrSUb0veFFMvwTmzQszxf2qU0gPMh2ckBHSwd
nkc1dTfVKI4R4m0MM3G1wyiUAxLAPS5aJvX+VWEgc0CtAAcPwnvABYpnd9jaEK6Oer1FoPAqtaDA
pVe42bsQTp9eY2MEiNCCGyqDqAXajc0gN4b6qe2q+XjM/c48TKg9uhWO7AOyKB5GSgBXpWvYbZGQ
gARNGT2uIuyUTBwguCq/J5vQctSoyvFTyiWKdwEyPTKySyO3YtMe95qaTjxMPw9zd9nVCZo5ykrC
vpBPg+hE0imI4SFCb7N/sRQi0wKZIQ2V0PWSV5QZkILeOiYTJw3wYtTt0+JZokUvz0CnIhXLeBJa
ZlIlosxRZc4x9+wyv5kjMbItqlAt/rC+kXxDngHxmyi9FzeXPrAOcRec4K7uEqk8ZvCEsJK9K2xs
uvzkhpbzdzuKLCRVDnUSvirimsegectMY9/F+badok+phV6FkbDrRARSMM/ho8a3iKYnAZL0c8m0
Z6GQNE2kfKa1nb6dCfkDKYFMnJnE9tM6aqYfiT/vBz18QJji24ygXYHqQpQ2fiIPQz1dpPLCSg79
Thh06OjtNEx5yfi4JLTwLmPzYcb0aZEdG4A/cSeqPlguoThPG8OswbylWXarTeuiS/pORPc+zxcD
RbIN6ZRHXxgEn01GTdLTYxoGm4ohjTtEzZzuG6fgbxxhZGTA3+I2ew19+7LMB4wLNgYKjjjnpqQg
87mzs9sg4vrIIqkRj0YbspcKIQTPCBM0zbCKa1srgSTHQo5geOrBDVOn7whQtNdlxtPQxa9tzT0P
4mGDp3XTSXkTKc0y30TqPcbF8yiE68TLRO4G/QV7a4OWVHEMk+iWNvaFs/eCZsplNDadmj9FerxD
ImWNcBq5oM9jravwiXqUN0ZAQnOL0ZxFEt2WLxYgodUAJd6VzY++Ub41v9kFMW+sMvJXsbtYLa8X
+Xeo43ozzahZiZt2IGVGJpB5VJ7ydiNpyQvomEvhQ3km5V+2CPBYM36++W0UNzhiajdZaCTVHGqj
1j1HFkIEgYMrYeDAxZsiyokk2UsymUTJc0tNiufqXPoovaH5RHKNWrurFQYyk59l07wofXGWCpka
kPVaBHdR3ryJr0Mg5DxY2nq0Mbcjbb4E8HSQhajcTGKhoDL9DagOWzRDcQvkGNeONe5i9PlKCPjk
DdyfHQBeHmXpHBvDg1mK/7T8GHcHwtvg256kS41TLa55pVtmvu2iscQBLj2LGlBF2l+hYwin8rrc
vsMsh4NDhKRld3GCKydVYyVjmoHxMbxKPN16Dr9FRSiRqbTAH8N7EEj29JSIpl6qUDNBa7URnAd9
ym9lVJy7ujob0wE7gjM6K+sUGrXl5Oemp+yEeqGYsWJaSjUA6Sj9lkoWI9W9nZWi9NeUfBOfwSxO
0LBTrPQqijjYleM0mMuvfWUkKwW1VHyjtXOIdPZYAqpOwGqu1F76NszpIRWXqmoc/kHffCFGJ64O
SlqPTq9Fz4jtrmjV9dcoxMU7H+1aNAPuzZnHXkhk35qWIXmNJ3tLxDfLDJJdy5+FpZ2GRlbXEc4U
UrCjKbByaG/etSgUmqWoGvBIfbFJi8lRmGsKfdBLeDBi74iU5DZ0CmdGqe8cleHtIuci5uTEGSFm
TCM86owZjulAuSa5qR/GUMZLIWN5yCq2GXDNgs3fR4qqSOb+TPYcUA8gIlQakuYf5U48y2p/llsV
lBaaxyEwRTg4PTwmNJnoxzlQQcTRPVESkIfklmX4/4G536J3Za+WRdkVEPb87qUOMHp3jDZag5rS
xeGJSjwYN6Yp2hgc8tV2gvz0TzewtEP+uAOAFES6Fj1yUHZ/9MlnQ9XxjyZdldX5CNIaWgNuwpIq
X3W8FMuUXExKUetM6ks1Ps4KOYYxkwsGg437cIMwQygKDSIaLUx5DRlqJSJRH0i6L7/H4GDcGTy/
243wfLV5vIiAMjVjOIxx4jZkyyxjyXRZcKslbpwVGDNM0rM22lu/u5/l6RQ7pKDKMCD/YxIQLolM
Trwo6jOV0T4aFWWJErc9YiNGkpxbIUpdMmGRT0fADhB14484qla6xqofVe2aQHz0EWJxBvqKc0nE
HhGJGzHBjY03ZdHrgtBUPct2+IxcW7hWm2JvjBbELaXwgLe2lX0PtHBPCYoqIPH5HMMETeXvoBSM
NbeVaHtpWvedojfQmdvZHCbCgPpt6kkYDBMZOQu1fMpIXP7QRjG3t9JlXO4smjGjpF9FeWDy+2dJ
exFVl6VmoxhIzCrdFyuTuzL52iXlsG1EYA0LM1gRfeO9LipT9n3hN0R5iG2jGnxwciw2G0Rs1kUV
X9GKVdunNBnvxCBZbbs2MvMsUOxGHbIJZPA3yFhaA3KetfdpoQALxcQA0CulfaTu2Zuo+AbGTqSZ
LTWdSclgAFpLbiKN2jUKlGvUnYIpvwaF/6OyHxpiHERPRGqglCs1lCgpm60QWxxO2G9fCuDg68GU
YNtcKh6koRbvKKFtGyt/EBmCBM2uwGK7qYqN+P8w2vd2Thl3oKaDWzP3zATpk/vSeC0yeHIGc4/I
EEPu3Dg7Wv0cyuaq6hnwJk6PCe7ZS91CEtmKHzFrUplnU5XyNQiQ7yCPJ9oVibUGmUrUV5bUdOwv
8LdtuC2MNaxeNyjSn9RGQb/nxVknacNWmgki0tgIW9+p17djVtzRPafByOaLs82vdRHrxh7zrH9o
US/wlj+XtQBtW7RAHYSO/9iYZG0IKJ/HqieKtUuQmSLyZuvKr9ox9aCvGgypSky79GV6fTjZvXkf
qPKD3am/YuRhyJKV2d+VDTE/LmrHZS8tXiNaS7DbrQNsqV0sYlu9xwRuTL5h1B21AW/hTHZrcWqI
DTprx2PhQ7CytXY3OvpNHKB/vxFDNv3POzEdEWBKpoOWlSOLEuq/9bwLrc9AfJl8swj/kvirD62N
LqJlg8PUEsf9UvyvQ//Sc9kNwHlUk25xF32L6FocrSKpgt6ITSKA+2dIrMSMBPbouJzFQKH0foBA
sK/T6kxWcK6CADtJ0xP9EFhBGxRtVMBGgbIVKlD5dBCRqBj/JdA01kbVnZyAeBOg3kWLCfn6GivW
ma9x0Ls0SvkzMNKjyCY1Q4x4CLPMqZ5SMzuHCH8ngb6Cn7vFiK1cT7Z/QYxOA4xjOAaV1oLyvNrr
AGqNB3OKEatKCGJF0liU/CP+QNWCLDTvf3XVUpSv+li9Lb+UbDoZZU4mx9mK2tJRXLG4LQ4NQPd1
ui1MSjOV0XOEjxz67DH3YVAgBEiIo0f4ntYosyPPYSN7yD5maE9jIHKEuoSBg2xAToCI/swhguQq
jvMlIA86vq4BuOLgK9+hw2ajebKCOW7TdDBXGYLjS66WkbUj3tGshynHH1eKvhuKdSgYwhG0Upta
JC591WxtUe2mVENMTRPJcXFQ6b0iYApYZflsjYhN6IR1nUKwLsH1MaTwELXBHqVmpnmDfwugqDux
WERsLNIGB1uqqTypRBgBYl1F9iFOcpF/GyqiOqRJI5jdX4lMFnCsiGtDUi1ZiTZRTOPBRaIteTQ7
nGqpd+PfVaeQ+KrdgutC+JE3i0ddWLkXmRkV0Fy/q2bjOzYf/TaaKFjyqY7KXCWjUWnjLK00U3ji
wjb9kel4lemEmiJRRm/9kcLTjhr9sJorgqklwhAxoDwDe89Gb/DDT180dcw+2EIhXgWhdFmy9CUB
dZ5Ko7zDwRjGd7CxU+luioqr33CZBfJFTPp7jHDFWmh8cydmb9jzNb46XLN+9x+fo2T60TTrH5jJ
7QJHZMw8E21mPrFsLMv4GWSe2qGYX/YXYzxCNLxorMtfGTIvtUjlmCVvhE6zaCctTay+KrHoTM/i
s0R2GrLfTLnh5ZX5oGmVgsTKgIE0KoOYZQyeORj70pQOTcD+JGLFlkpOlyI9gcJ4Ooc3+lPnVBJ1
FsZPhJ1hXCabJRq1LYJN2y70Tepo92lKy0jWRszFLCTqLHInoBIhJm7dlIPmKKqtHLAOJzHkS5Yk
yUi2afaXSEfFV0sxIxiJoeoSkCimOkpr0SaW0XvDQZxzlW1S7BSlyQubsD+b1EUCsWimunnLZdz3
RHCcsUEtWdOSQWDdh2u8WlGBhMna/+oFL9uxOdbzhg2f4ZsQzK6SECA800wUF2JieL1q733Q0qBc
Pnrrw6FWbwf1TiTVOc/ZF+WOR0q/vANTH9G/S0hKxRgN07CjmnETOXgLhAazKh5VFT4gIHBKyT4C
LfpO2LDyKf/Iy+y5gFzkoiJeR0bEYvSj3dIbFzmVzoTgSBTdiCVxUjL1h94RTom0rFTquzkNkXDl
PGUHl+zi3YpC8kVGqEPNeW20/Xa5W0QXCKbFOtWGZwKBn7oP0k3cqzw3z07+VEUkNUtBJVfSh1mF
VV5Dx81bgxTBwulvWQ1SWXsVVQdRslgeJeqY1Fpi+a6f/LPY6NB63I267ZVsDX9/fi0l5d/Oa92w
wAeLPp9Nt+/PknNXi59qhLPwwJkBzBnTmp6aMduK+sI8aOy+unKVw11kbpy0fkRjeKdN3cZGYX2p
siwlA7HticdUZ/GDH8zuaK3zqj6FRfLtZOk/HLrGf3Xm2qSXjsgbaAf+ceZmNDOQbJ+gGmWs8zA9
KzP7K6xkkhdFolFYfVqd5OU63vD1t+lkx/EiUBy1pe9MUSA1lwqmf6lRFXDTDh0s1EnUntONM2ip
0YjzddnMxU+QfNxH0nRfyjwiXe7uzLTbV7m1M6vsKHal5fxqnRgpFvKrCDLhLk2iVZsrD2K5SQlS
GVb1kKp0cwPbuIgtYEnOLXE1WYVeTabtl+xrWWaxZh2AjOBqi5mIw5f+/VPXRSPht6euANBj97Z0
1VQEeP73oCWCOoOGE0u9VfWrAU+pBJrSFSQqoiXk++mbk/2wDZOEKCYmoyBuio6bqeaIv/WA/glj
BUajDNqNLLKsSX3Gk/K5DzARq2nGoBRP0oMH6pIPSKJtKjoNQth+yZlEe0H0iQhA5zT5En0DeCST
14zCs97vd5Uy0bxI1CsdSNUtUGpz9RDUouj12Q3B79+PiCbi0t9GRMdQQqAqUSWx6XuLKfdvYdw8
4N1tSb3i+f6Ej7yxjbASdMkCjl3BwqeFgXmgdPGTCbQLPjalNT7+queK0hiKYWj36UdxRJB7dRAQ
8RRBCA5RmR06BBd5itha7BLVACAkiGTR3LznMFpwAkNgYKOnP9dtf4/ZReh2IgIMU4IUhC/8KvVm
0SRXR/rHdI/+YTL8AXelHi62AO6Y60EgVV4my7/deiTXhlJMDu6IQ/yhSNWFHiiFnWKVdvBeAeO5
vUXrxXDOTTduEQh+SgLOBCPE5HQ2w02AQcXfPw3F+U/AA65Jtfk5TSjHonT4++OIOw5NG60SL+qz
m5MUxyX8EBV1Wxu9HobSEsgJABLSp99LmLfUqUczeHCCp75s34oIJJIosxaTedGm6hyBF+8H/Sgq
IqLYOavmQ2EfZ5vNA8s+/BalFIFyvMJ/Rctp9K304SrIZw9fyL08LpAXXzxw8fbJBtpnfizV5CWK
WYBNvaQeqMSufDTnRezUknM4ouAoNh/xA7sz6Pn6LXpvDRvWEr6ZYJnSghM60v1L21JYVOwGqq91
D7oy9caEumeG40GHpQrsuSUvSmMEKPWakgV7tLglEW8tO1QUdXt4y1Rz5l8l1yWM6XKx1UDTWy9f
ufRTRBTWFJtAQQ5EhJCANm8zDMeQReD2oiot4SwKRfd9gQ6lUgs7DxsQjoZgJlsQbZbaiB8JkR5y
UXBSnOFHDJolIQKjW6fcBRLH3GDuYjV862ppX/a+lzvjzkgajlcbvVO0FhgiUzyopXiZE1oKKEs8
pecwlPfImnumKKNNwyJeqd1Mc0cLdKe0KCDhi7paaqoqkL/OR7+qFB0N2omixGt5IodB6+9bC4pv
w0iOITkAisHQ3XqvBfm1TJpQNB5SLXyZwuZOlPOThDpKg/OSnH0DQn1SbR3PEMJ7UWfVZYjsaXVf
UqMW7Z4lwpm05Kce6b+K1UOae5nv5K7ZZgyU7qET+q0PrHdJjt+RssT3bIltxXlS+f4JxmLETKhg
OlDdWhLYbEbwUqaQD8OB6SDQYtWE97ix78O/YHAW+UAoOgYVkimg0f6hHa3LvxNGlp2BTrSiwHKA
SaD8yR6iUprqOkVxT+yDcYwpEke8z9eLKF0kJyINEL0XIyGpGQ4GTRIVW3Y85C9pmB+nNDlj2H4c
kZpI+L/oZHXtexU4jwg43UZRvRdbZqXQ/ktLtxaNI9G0EOVksVZEY0okybjLPkBnpR0qeky6Yrr0
IGtvlDGmbuVH+A2wgfigdp1ity5mzkCfCpd0UbhFMP9bNE7FFWBBcAHRKbbTZd3mLFTh+Spamr/y
bjOEIRnEXmjipb3gFsOY7hB8B+ToqVo36KLjm9q+JwgaoKmY3XB8Blg/KquynXfMidygOS4wiz2F
nOUfwfQgKcGPKapvOjUArxxFZSC/iVmc6QD0ApJYZWoOS+oschXUd2gPWdIy0cslByYgSUA2OH6F
gxQbx/LkVRG1meWzQ4varVJy0pefVIAJ30WfQOT7YonbWnlu2DunFIjVhAe0wAoORXwTm1MQonUE
7nLZpMRT63IKoZG11qoTtjUXxYx26Zw+9takrkW2hHFKtswIi/SQSf2sdD0YdeUiD+j7it7aklou
WyI6V+Cs8JQpnPRmlTC31fg5acSOJV4o2d2hz5G6pWiF/gfhLexkdLPQtLHvY5aqCKaXzRjazE6o
oGcihKJyRuaS7IOUsvwz7To6LXQmRI6sZvG7LYWuyJUdmlpLKxFP3sa1wvSZhZcTUXqWSL3Ezav4
fbmI9Ihb8S2sbZbXm7L+oGvsYiJtt+zgBuqZX93hqPkgOWyNv5rRFW08FgaGZYBB8J5j7GJJNCTY
1hgncewssGNlUh4ijH9/pZPLCC3tBZFIxrH0U+kNSrzIkcBS5sTKb2Iq97L/VDuorqZHcXHYJ5wt
pCepf8Z3FIVfbNozYoloQBLNUV6VufJZDtybAA+0NOnK6VjrwfMCGE6axdIAXei055ZScV8yrx0K
PFpZC71K6QCNfulJXPTQWte67intGD90W75NHLPghjggjYh2W6E/iSqDPLhhJn/+RxBk2fie+tLn
rxqIEViucxKXnzpiygvwtJGuFVAWmyXrAhF2HAMWwGRcgFovMOtkjk+tLm1/dQzpp4h+S2Knj3rd
r6PBxxomI2gntsKhzQDeOtvSXTWiUE6xZZlRCs30mcxDNGZFBwtfzL86ly2mPooco95KAiPawCJJ
FugIv9M6ilDVWoCTl5zO1NpHDClr6yCSaHEgiDaReL1cEhMQ0c+ct0N8qf0QdXwAoTFVMRU+6NIM
XQ4EMZlFe9Hm4eFLhs0RxbSBChcd1tIsb6IqseTsQRvfxFGbi9o8DO45vk9weZrxvBEqqkgos3Ka
/FnPutPUz1eipXWM+6FS0yptgQvzoSJvEx8c13xpi/0Me7U4u0Tn2kQXF1T8iE4qq14MnC+m8JJp
LiWIDncFTeVdC4p7VMs3s3q29S+qSO95kWyC3rn7MozKwB2HfDaftV1vOSsVDpKrCCT9EPcf48gH
t+jDxqxtZE8vJR8oyHhlSX/JNCmUMTfw1eEqoxyv5EHG+ZArax0/99qBLVbUIhDYYe3Yj9mCCBct
2rIPv3AuKUs+UpzsDcGRGMuE1Zcl+kWR7N0Sff6PKCL/Na/jN7bI/x2L5P9DiogIwv97isg2+qjf
0/a9/neCiHjLXwQR41+aZhm2YxFGGJpiaYDb/iKI8CtyK8UxIZDAXLJkyBt/EUQ081+UHmwNnp1G
Hg9D5P8QRMSvZBsaEMUJpDehXP5PCCIKoervKZ5paVD6ZHGFJtxSaGO/5xSoLoexURbfZFDhHuG3
S/akvDFLsSe36devzPVXcsgOoTcflV1XucV22CY76865m34ax/4LbYszOqWXdC89pF/xF/qtu/SC
bJD1Oby0vlu9N2vZy/eTV60x6vPKfbDDI/Fu3vdf4eBaqlt5wSFdVY/VwXwPz/o3Uuon46i+O9hi
pvSTXfWlvrTH5iBtmrXz0K7SDcJpXrpPXtTH8ohB0mO8x1PoSfUQ1z5P6+qRLb1g271k62inB56z
yR+Kx+E6gKwC8PA4H+3teOxe2n31JD1on+pB98LNsG2P5ja5NzZIkK7aXbKWD9YGiMB3fC4OXOW9
dmft/JfsSXJc59OmVQN5YYUsc7DDw5a4p0LIuFnZh+rg86WtWz84G2NH72p8qA6lc/7oTtEBU7RD
cB+ep4PzML0whEfu4Vtd5xt/j4rpwfTkNe4SD5aLFfgG5t9F3RdbLtBrvEvmWWukzo/yAfWpFbv7
JrynVX/IN8ma1GYFVW4L/M/f1N06fAPGcVA2zoZ8a9edsHuJYSHc+Tdrl2z15zldjY8hJ77h+pvI
lRoqaZS9IZ6CN9l14alK3eAjRbUx94Y7YEqe6eWb8U7jusbjNHiZZ/9on6ccNq83oEPxNh+zXfRY
3lXbBOWhfbUzVqYXc1+ti7TjId6He2uT7SD63amH/NLcpPvsZJ/5hlcHxw5XXpNPTq7NsCfbaGuu
rCdN+ILHX4HjSa/JXf8wbO3vCZ1wt391nuipvmp37XP9YJvEWNtZmNvvHC4UPY4dOskbZU0MsO08
ZdO9I/d3aHNvhcMskuYP0jPzs/eiMH+Isp21UdzixPtXkUcPfGPepRQtN/Adom26Kn8QvrnVY3+O
aGwi6nHPoEExNVdYWoJEklcKFI9NSKs+28iRVx77zQAEyc0+jNW4qrYoFaN5eDpnnou+3VO8AYq0
sXbp16a9BBhGvqg5AITTAM/icCvWVDvsNVZYHkasa8BwCL1vq1t2gs+6aR9AlAdQXfiIr5hpJHvj
fgRFojyI7nNChdgbA7fuIIm+dcD7nPYbUQhi3+8U8msmwE2jthu1U+ueP5uN5Y3jOt/RiadZRN7g
gZN9nJ6NK6IMNn18DKBJdTBboI2NKvlnt8Jh5IrLiuLtasKK0aOVaTIVKTpUq5yC2NgST7pN7w7O
IQUwMe3kz1FHIJGpK6/9Leno9F4d5lf8E7AzDNbVSqGye/A/i0t3Rt80zNcmje/xUO1zhEbf00P0
AMP9O1LN3WQ9+/eAydeo3BxInrbtRpN/GteKYHGFYMtzuUK0XNE2zUN/AlkLI+FkvOgbiiYeelkj
/BdmcYH0nQW9tibqw6pQX0k6VFELLCHhszdgHZCczPmil0hBbLVLfWAFu+ZVVmn1uz0+CP3KakGx
g2Oy3PhEUfzLVl1zPW6wO1IPVbQJRwy3T+l79Cztza2jbgDKV9vxG5lRgtH1awEaDkyTmzxKa9b0
Hpi30axb7Z3xld8aJOP0VxPimJf9LOtXaQ2iNNmWE0bbgPZ2GFyo9klL1/nHgPGOuUPvJ418t76j
ddj8GD2kTdbDU+VRildWZninKTtnXlPPZELgj4axRaK8TkggE7aFCVEQVsCwZj/9KN1oG+25m3co
JY/gHfuDuk5e0IVUfuh3lnrKr1W2h171Gs3YGAB32AGRkWt32Mqn2ja9m2VuLVxPXpJwY5ovLZor
8is11GIHQFBuPRkBxnQl56v5DSa+IXzSPHguzjtjPT1rGPDuhufh2XphTnk5k/u+faJz2IDQRGXo
0D4mq2drr4A6cufcw49gGr5Cm5TyMZBWw2vzKj/KhttvwDd10gZhkS1F753WrfKrdLafmt0X3kOY
a8gr+kzlCbaGdZIlxPXeqocOyACsBn84KcFTvtEeusAbDTe/Wd21ywYXmdYtlW2v6OF2fdKu2BKi
Z661j1ap166iJ+Szkb+ePOsUr4Q++4XPecOJ+TG0DAgbGxaHsqLRiZ0jDRLnZH5kYKSiVbzGJpoD
mG3DDaD4mq8aZTmIjSZ86QpDShfRHPs0ZPqK7S2j+tSvpJcUoM4PUjWzxe/vFL3J+ZvyULc3JQA/
AtHu2BD3orNdfhr1FXX15K47ZM5Rl7erag0d6cFAWWv0rv16PXxmzRockMtKdMfK1V+D+as/KWlL
kKmusPVCDvPU2x57u8e0Hy321YRfPHZ4VOLV2gsN00g+C6q6a36iuD7b+QvFnw1soldpFQ4oLq+S
Zz/Gstx1EEXYSqjIHrr9sCq96sN+Ar0TMxTtqUq8BuXmD/5oT+lhOvoP4DFX1QfN9T1fxUMtPXON
hTGQJZLcXbk3OVz0W7jvPkp8e++6D+2Mov2dobvY4424aJ3xu69W1Rv8F2VnrrqVuuFeBw8NTGvc
8o9Qd+Vdnbg+CYZUbPBBYa6WyM2Cphp2BtZ6ybYq93F08HFOL3at8TqoXvDV7f2aeplnScg8HJC2
wOIWENkhPDDJmM39ScdHmebkLlq929AYXaXYYEmGbqXfYtxzSAdvbFdfMmax+vb/Scz+33G6/z+M
xm3C0/8+Gj8jmJf/bKL3/7Wp3/PPn837v4fl4r1/heWIgPzL0QUxzNDo5JkCSfhXWK4Yyr9IFmGN
0emHzKvQE/krLJesf0GxdFQHJQcTdKGlUhr8i7jNCfov00CjxdHsX9H8/yww/wPKaNN0pNJoA9XC
gYCC3R+kF31sEM2uOlhoKUGBHgYscWGJUDohVtRNm7hIhcfPwQxVqGj9e73CAMhUgnGNO2H9vyk7
r97GkS5M/yICzOFWzJIlWc72DWG3u5lz5q/fhz1YYKa/xQwWaMx0sC2yWKw6dd4UWETesHOaH385
qv1tUBnD3Szg74Jnzhj/gIUgADA86HGAhkwNuuIfSKO89DSvof+fxcxUPbmroFFV2dNsUB1t1tK8
G7NhPKIYTi9qrKGKE3BRMGLo5gu2S166JtzIyYCkgjk9QvFhzfS7mk7aaCOaVBA+bmS6NTWpWUl1
v3Oc4YSzIUPJhns40JdaupdIVU5qJSkfa3yHCVzyWNfa5McrC4w2F2+0i3daUfuyGSRhxnoie2j5
j8nvzx6V6D/AmT+5p/uYgMwYBogZHTemwT/PURsyBcLg2wW/WFKyY4HW0W+3MpIUtHAgpQAxcq4+
z1lmHLkHiYDuM12i9EvvM/K+LNJ+tj7F+nscAnkl+EMj40Tah3Yqou9EJ79tf/5JTrEpqFkX7lIs
Anj/w331/3EfuiTvZ07dQK1IE+2f95FyVNxw7JLPqYrfZKqKySO2JE4VlZ+jNJaJU9Zoi8QaX02y
MzsfCnjlLBWe4SPi8tMyCBRSCwYRmzaxfosGocWCSRbzGF9i8YcUVfVrWzwN2CSHRk/wlDYWvlKL
0n+o8rX/naS4rdC2NCHeIdSVd1nZ3wC8LRomQ5ryjfxBC3QrtULBFL4xBP9uE5zIzT55mJdIO0Do
nHFrq6+tMSmvm7XCsG6kOki6hnduqLAw7i1I1av0YqD/+Csf4sHosYTacPAgDDsOrcHkjLFnfOWL
8VgW+UYON+mCbaP6U5sL5FWJ83u/2+Ss9fcStc37RsbGQR1X7dGom5+9go1pnPUXq9hISMWPPEVv
m23z+oF86JaVGxKvmj2jqpveFgS2TmUyk0AysxUMaEAb+O/v+G9Xqb9Bv8xnS5Ms2gKGSSMCK4p/
Dh8x2cR3Nqt4nq0swzfAQaVQPkfDqpx6kaq+JYgWm8JnDlxlh950EbfkVFvtEsQLnfupDTDhSU5p
SmqsJC9ORw4J4SaEIBXqkroRUpLLusGZQ4LvmZJZPEBnq8KU5DVkOQ25qrv/ohm37/9xY3/QJPYb
Y3VFRmjB3eWV/QPTXqBCJAixxTPd4hmfGbjTsSvmSnFV9jV0ns+GSGLDZnH0I4FIWbvyRz3Qp5C+
/nr2hDNhiF2iqt3W6YBBc3IGyCaeilzhOf209ITSftWl0zjIuidJiKSXdl6//+M+/gCDTRyPrN0g
hIeDQaj4J9m9lOBfgPCmt3Sp1FDG+shcRhdjXxaJDKPUaRWrk9YvhtfRghWFz6nX+lCgJ+xAI+cK
C8sZR2PzyRvkqEsEeKjK23TqLQmzIOXx//tyGW4RNplp4uSr/3ZJ+tvraDSl1s9Jl94mQVfCCVjU
7aeeOm7bMG3db0GQCGmVELtzmlyT1987mqCmUTBK23rcrE5zxt3K2PqdLhajOdWpSPXeARbXL2Ui
Z6d/v2blzyVEZt8VGWhVMg0Rg6n93/92zV2UNchky/jWpwY9VvQFV9RzFdkuUY2B+ZIHaIf7Zw6S
U2FyNDTVBhMJx+qGPgQcZdPLoxY3IRWy8n7XkbYAGeAU4W3JJD8z5CcYnb51j5ZG/8TZc3AbLHGP
kzr+2hX8tTh3blRANp2KeX2Li+0/wExp35X+/pYrhNDpIv5MvBGmRIPyn3c4lFsqx2M3XH4/gaxG
sCckWg6pHM/9ribRVFBIbJiJJ4PW1HB6WD5aPUrddo+EHatGO/z7mP/Ju2C0ccVhubZ0kRVI1/7Y
R6NkKFUZs4H736uKuvuFqU28Pv32s1zmn5sq0Q7Kl2u94gVYE9p3n3cZUAWc6aBKE92JiwZfdZoW
/35lv2fo38eKgoxRUlgz2B3x0vmjUwqbH65mL2c3kglVxE1rQ8rrgNlzTkQpcjYSJtCecD5ak3vi
E4mB0/Parefh5365v687qaZrnX5LUdTdb6jPnW026UZ16XtTK/q3ySH/9yL0e4cAfsxJQO5yP6EQ
OyTi/60A9LdEzjU/333ukdi/4jiQcHYz75KhiBUgoyb6q/n/D3uof1R8f2De1KDso/LvelnHd/T3
m/K3N8GEFgnqrlj3NTaemMHQ6PmBgF83HNm0h29tvpAxZC5UZu6K35pxoF1jHMQPGo7rJX2GRoN9
CM5CRHUr2ZG8RRKwUbBzJCMltVpJXHQRY6mqO7JUmQfS31ssVmsHqick8m6xdyfpyS3iY579x3PV
/2ch3e8NgxqZeseSsYD85ztQ5qaO1xdEHo6TyXTYBWrktku+1bm1vFN94DYCfAf8VyaWG0lq6Ubo
ix42j6oF21P5m5urjENMRpB2wCIjW13NsLsGjjihck6DtPqVAGE9w6z7gH91zbFQsqddbn9o8X4m
NacPBmDg6Gr+mAWSgskXcQZSm258LHbti03G6dg4A8brCEv/4+nqfx429jXAwApVxGZdhv325wiU
W9JlKSsq1dmThS5rHR11PUbCg57aJX/I6DehEx05IY8+rnOSEZQVpV/Q0n2bE9dUra9muy+G4xB/
dnfTdhmX9+KljDH7TJKgr8yQQup+E8wSI5kAufavPagSbYty6NRDLdhYpk3o7vHTxQWB8zKu4DRl
917cDG0+sV00skvhCypoK9Irm5i+g7EFOYkEq2tJflpAbGzB1j5kYEKBKqT4j4IS66w/S4f9LYAQ
KkMP5Nio/llSysRmY4qvW/dy92AQdS4Ru6NXl6i7W63XGDd9wYvTELPfLPOnwVnp0ZjnMgsGMrIQ
xdCuJnM39Tvs3SY3/4pqKBMQxsEfNyxb9NNMTyQ69AjOpbcCUy7TazSfkDk8lMYBIRdeGkRKw2tH
0vQaP0iJQ7CtZtzqX20VsI0C2BDg0803tNfy50waT3TAAMbcjToecIsdG5epZNGpW65ZfcUMLm5i
b0J/lIcGbSVY8T/ga+f9gRhntbWhLM5Y45qnKkOgavc02UubnvlE6gGRj/cpxJRl120fiD7mOis9
7LebXAFIf2TxFy5hCxcAtACNZ9t/6ZXLhxg/DOro2I1NVLb2gAdLA9Z5gNVDNwd99/I94HLeMip3
BID1mAtPXg/2kCNO9PgpGOUNwKTP64vSHLhZ6AFmkJOnzPQs7XVxlicDEHY6WPhQHrrogFMHI5Gj
zzXDmWB6pAsasYn+ClUP0wi6WiPestDgVLIknenbpIcEFYS2EWz6jhkHC+kg/lSQZ5P4h5EgStFj
mjsCsVIwMHV7Q/eJfNRy1U+uRrwp7RtztHvKmgOpuDRFSUeveruPndq8kjNflWTr2MLgCvTlzwyh
8Dbd0TEly5J8qPqAR/h2nxIEbj4CpPBnerw5/sk+YPg80IjeHxUdR1T6DYyE3tbeaKp3PC406YkN
7aJRyJi2685roiOQCneBFSuATtmyEhMqcBhbWzOYNNBn6Lb5Te+udIt/f2+dhdrg4+wF476n+0lv
FPhPdXfu56I9sIABWTQQkwa7K5845QkP0bfwpX7yDLJv7HwJ9Ew/VXLA+AyL7vQBljauCGJr450P
RjHm98yo6YnAETLLO1RQcKPLfVoxuZhoRMfyC+mqqB/MFOQrAl0iE2AjtS80sLbV+Sk21hDr+tSv
ja2Qisr6mgFRNo4g2Ppi55NjsmXApBJsQ/O1yCnzk6CGRHaxo/jsrJnM3hRUi6dVtpETmJq/wURd
bip/Dcf1owWAT7h/e+AZ4SFCkce3G8eKLu7s8vlY38Qx0+0Q4/w13eGDMP/Knlgxh8JW5Wve29gq
vaNfkl9n8Jga7wgnexa/ssw1Yt8Q/P5De5NAP4BGG5s24Da6Gr6QKwTbl376FGSa/IazMBK/5/xy
N00+mKNJu6DfYUeFEBDIc/g2SbAKOTXRDYeMRq74PoIKATTJpTRsyhIwGk4ystuZDx0JaskBjwnz
M3nbH+J3ynsHb2+FyON2HS6qTovOnRmSYq92pJRNdEggh4S+DHONd3riEjjt2uZ6YBHClR2GB0bN
pB9u3vBtdfhU2dizI7YDBm5bm/m3LCcdfCFxcVsXsP/p2ht+R3bVaYeM5qiCayxLvvDdDfS33UnB
thg3lL2+qHX2VRtklTc4Ll8n8hy4El5P2IR14fJUCf7QTE+dXAHXhFp5lGqHPENrZachw/A8aB8C
NGHEuwQ+C+MvE6EXhax6aCB6i7xXrrFxKDWOCkEWmrOSotOz+KyoRMdTNj7W3bNhgY+atIBhr0G5
xOhQmu5nthtBODG54KBlc3uk+HTSQSXrO9Dq4zo46hiK99JPfnrvFL+sBq40K4WNfNgo3Q08FwLY
aAuRqwEa1AfcagCq3qrPpsO50NUlJ2mZfI61m8Ww5IA2q+y8dmuxDPvYffR38xshwFcw3LXmcR3U
t+WoP07VRRZ/KZPTlD6BgTjUj4fks8EbYvVG9aEgNbfgPILft8Fz8zNQ3o5Hd15UD1Vdd8X/QJ5C
pXRbkgzB8UbsSBzinEx4UhBcYqe3iGM4LJaTSTvSiE1xK//+SvQnWO/DcFL9ZHNYLuufmVd9JbBc
KEvJT6BGOgqf26/m0j4ln+V0IPXuE9IZA8O94TTDrRhnrC7Qv8HdPIjvZhRCROvRkX8KeM+9JK/8
G/UAcAptKNYB2Vl6T2B9YXl7otlPDh9FGMgE6BRkefHREI8FCbZMG9Txww52clSL2jcFTLA6RRJM
PKeQwglkq0KKCo34ANwktXYCNUu89iTHvM1AwvMJdbX5hUwakx2kZOLHHPl97wAtRIf1UXinL3fs
HsArcB54rF915pbg4HxrkOgNex1twM+kQ/Z4MKcDR+wc41oqFdiSb1FECeQoVIi0/XJ36O6N7ZbK
F+ADS7nV0V7dkALJ81JNT1uOJupGsuX6sGvwSHc7zePL5D4s4ETkQNAOVhS55YuI/VqXowr6pmg+
doY3SM9Kf2F+wQs0siepOo/RXUROq3lqhnAFeC4J0R0dvJLgdR3GJcwVIONzTTjetDnZwBJnWnfD
YGc/kJKnysnMvllhl4ERPQB8C3ip/KLry7KV2+1Z6feFuLbcJHagBEi0GFI7U9xEZo/YNduRdOrq
cE6O2vYAaVBGRpz5debW5C0uj0t1qkoHvIc9lQIGAzrRFYHZMvRTJz35AYa6Vcc0c6bVMcqwzRwC
UIHnDfWoGp8GwP90WgpnlFh5sJ52ppoD151isEF45DLwbklbaNT3Uh5MlY8OjDmO1wF0sPGAtrjA
IIa3ligYMj35Fa10c/x13w5dzM+IocssvPiwJtmnS8sG1TmArNtHAqZORjp+DZAIN5t53pROQwAV
dA0qMxl0OVTzu91wTQyRlXY6RmBXGGsdhALTndhbZje75Y8gl4pyahogdldr9m+ekcSjHRSdwcIP
3qfZXbMLF26rUDyf4O8ZGB2MBNo9kVIORM9PiDNP/pqB3wcOqa64tzedWjowp3BafOl2sSVf5ozM
Fgwte0fALkFwUuXQeubm4frBlTeLUyzO0HsEDM+rhxhK1e+gDkaVZ3U2ioSwEWySrLfNIQslQrwL
fUj2ag3PR7q7e71k5m7CgbfzB84x0D1OI+5HSmDJX5rm44JBEgOyIwEraMxS2F7Z58eNs5bT6A/M
nZhs9DSAlYlFwXQ3n6PslMOZlBhLWySeCuomUB57LthteSMpls8rEMtwdJMOUf6yAUum4LXdK1nF
fB1XIf5cL8Tc1ooX4bJJdwmMeHeY5PkjHUDdgEr/LpresxlDTfMmab7MyFJVRJEjZy+a/GzWN/WN
BPLtI35vPkuqkPajyLAbcRQ4Fa+thAfAuZxYR1lFJTYlfNpmEHxWVJtUI1OwtfbQPlXrgfUsod6B
PVVB4yQlI2haf1xstnm2u36x65ywSE8T7TxzEByrEn2v6llRfCSguhBgIc6Fj4ot1S+0FDgxzJM7
MZipD633oAluKR26GyGKpXzo2LiFQ/aqzlDvyWJxpuiwhNPkUelGv5an9pnvF+810yYuqXziO2LE
S3DCnkeB9q5t6vcKkI/oc9Xl9zpAsmmx1qIupLxjBVBsfsPyLBi2HD9o5/qtg16F6SCyb7YQw/BS
8bRCaNU4QnnsCkg4SAGoYa9ajtAxLUI+jasUYydqYVM7sGwZFe5+Mzz5iaOy9htxbSw7s2xZsUGO
VOokroAFfDuIb3A5NlQgNQ5Z7lSGDSyN1zT25cLWSpcdIzIDVlQmvPp7MVZoUHNm4IfN6yl9in6w
zQ9SQH83ZldS+pcYtoR8j+sAgVcH3rRGpaDxVsuLzfP+y7jK2F1AqhXwL3pVpFB7jt/khDnLnHCm
jxa9UHuoNj9SAzp7BKHMkaPXQclSPrulBjif0Uv20PEQlcUv7WfzUE+MvgVHhZK9NDZ3+IlG7WBq
+FfYCy0naPoGRIavOLuWxU1TL2p+7Y2jVBNTzHLM3C+TxC2Z+XEd9GA1aAckX928+VFEStc8kGzZ
Ys6DALtirXEE3lX1fpsCov8sinoF3lbzqamvQlwFRqKiT9Zek0rxhZgKqqFPeQ9wZ0TfLa8CcV/d
KxzZQmNyvJbig16dk4KKjEtZ0aQkvNarrBy26TVKrqv5NAYtydqkaozC+1hcJ+2d7zCn2U7z6zy8
4vCGyHeVvgq6aB26yrV/VPtX1WBqLj8riAkdP9FSZqwWiSaUB6xc4L7QbEnKr/2fue5MJmeaLWeW
nvdcUSmk+qWpKW6BCLCRnOnqNN2zaSicozwyslCoAbPYGVre4bmhEsQnrdQfFNzNymtplQhrHjOY
On30zpgrykUST0N9E8qrmj9Oy2ktjnV8K9mcTZlNqnw012CObDlDB3SpB91ujPtECjKawoJDQ7jI
PQWP3eI25leNUEP5ae6CfvRT6nIOMHVgZnhKDdTej9Xs4ulYmTSjHHpgRFtD42jXKzawjf68UOIu
xfuYvsbiswgfk2jxMuSkny0+nRAO/qXsRqpfa+eC8FCVT3D/vT2K7+3/NtJ0GKm6qNC2RZX5p1pQ
h2uSzNLKLW73C2VAdVGG9yl57qzzMp8KGc/V88imJpGV6e3AMcdLEgxWzmhPUfbd8mrD3OIwpQZZ
HOq4ti3wuYM1ek3E+3n6FE1b1U+cSTb1DrZ7DLGuvswz05YtE+lbaCTsJFtr58qRXFH0A4NCiEtQ
oDzUvCl1piHUxWAWw146b/lzQlQvISMlerLtmF05zOGltCkOpxs1crP5MUfiPux/0xKtgHhHoeQh
ENd4q2V/Flw+OhncvnINeIOERsv7d/IN/FMs+0Uf9HQZ+DzkCH24KkegGeh5LuAGFKyzrnv7dWou
bYDVcjsibogBoKUbLYEx2WN7iWNix4L9Hjk4p58CpL9U3MhHsj/M7cp5s2YE1OMIFy9+1OdQlE9a
cyT+ncsFEJxjzyArr3QFPSxiF4EOwe4L2/QOoDtAclyzdpcVnwwlRQzsOdOlBOx1j36NEtH/eFcl
f7Go9PeGRKn5EJiwyJIGfNxw/brIEMVSh6dSE4WDwxt+wZPTbj7F3tIeNcujj9KJ3pBSzfdusfiT
7CWc1mVPj2zrTv/FsBRQIQnZlJ0Er8bDnLtW68dzwOVLmVcW7oDqhYqmP4+Ah6FY7aOszjSFPAaF
T9fya/VarU5DAZa6kmlnmKZ4de6ahpuZWMj7nNZU2aNJk7RubmIzvtcK1uZoTbAt91yotDl14+E8
NOg+0v50eR/G09jZs+xzhlYmH8PEQXay0TasIzZgK+n27mB99buBzLGX/LwvEPe4BUF2k69vfjZd
Yu1VzO4VOcT5laMlj2jCvxSeI+JWzdOIvcG313KtxEc2f07G49Kj1/KH3in7IycTSH41yyYNJfnU
Mhb4NjYOS2WV3JfRC27PjYLtwSXpwr65nMWehjL+L6PPqW0bL5ixFRNNPodCTMUyVUeDdlo3n95X
9QOberoGfH+8fCqY7V4GFOn9UyddIhnOo2+ad2L2klMR7UeW4lbWnzGuxvlZXvw6/ikV50E/DsWZ
d4YfP+KpErEgvURjWJOzKzgigwMnUNkFP41wSiI2ymOihnw9b3gph0lxZ2luk9+S+ecQNV6U/8jz
l0IJVumRPTvOL/Vyw4hznm9JjtDqOLNixXBhsy9VeNkHbvrBzOjn94HFfjltxMMnS0qjvuTgSpl2
lMWT0F2W4dKooOp3fCzNSeVVwwNZe80ochCSq1MoWs97kHvhCuaDLgX7G0EH0fqxSZcFEYzib+UN
8wIaK2xkuIacBcjN1j1pysp6rbarJfuZfJ3rc2kSXHVKCJXuLpZxKid/E0MCPMfu3RB9hlWj77Wa
z3H7ZET3euuIFrYTCQZItOgGX8lu6fheTk/acOGDmDjW+pCZ77rIrDxlYjhJx3Y+VnClZ5T6yKtC
XQIzp3PlTFuQqL4kkxpqT3LIVWUd7ftAi06DeiVgj2cnK6+69RCllzRzh/zcjBcmSyO5HJMQsVA2
D9vDrF5W0VNnup2JN6wPRn42lyNPIW6I9nlivEeZWLM7hmrjNZkD8LVpuzYknK6uyDTE2mM5CcKd
Zj5GNd1Z3vuCqCkP3zddQUaXchoP2jHo9BONt4kgwqZ9lZULLO7sR6S88tjFGOrESzGTfPMgk8as
PeViKJM4oF5JNi1o1S7Z0whXfH1o8XPjCaajH5XncXnpPsTBL2NXqX6ao88orG04Sqd6fmqKG1MA
CWbX+fuMVMN4dLoS32ua514xebSSC5POz0PUPHG0qayTkUNPOW5bmE5HRr/sgH4unCh6GSrrsYw/
CSGu8kd/lk4rW0/pMyPE0u41VMwQIYPqa5Apkc6/H9tJ1B6W/JaR7EjxJ3tTdS6Xd75qBAehn0db
BjcdmuHat7xeqvVqbKE6HPnViaHaBYbO+Vm3dfHSTz4/VykBQbxoO1mGN6le13l8DI9xnG6MjoJQ
IfM75QqcVYrMxCdc/1AUvRc1DF3pVPD2NsiLn6LoG+m0uNBIVEMINJTgYDbUG/dp9tK03WGaeKO0
1OmXIwkMsUjIIvwtS3pe0xdea1U6LQDa4qmhVjdg9H6qPTFouM62YSRfVgmQPGijh/3dz+hcn6Xp
hdPUhnq4vjPK29QE+1uO1Bi6FgoCLMwp7pE3CE75wbnHaF32AJD1PGejt5uJQtudJJwMD2a27264
OPc/mygU8/uuIcyAUWLFIwLzQmYEGQJJfZKvtOKMyG5Hh9MpuQq07mlhR1IA1EAzBT63eZIauBPe
BObYeiwUxkxFtrf7a05QSA7h2u1Iwvygv0z3Mmd5JB7071CwoPZEUHqZSyel4YKP03SIXrQv+WfJ
Wwnmce1/qb+il+qb7CW+voD8FiqcUrEmXTgW2fTBwU759kl2SGjRAPxSmq8YsHkANsXI+QTbc7Kz
bP4+gVIGc3+z+QLuPBFpjdtq7g/UzbLLDjY1NEEPMg2x7bB/CnOcDaNxuDHzs/vmMB3jIwGRn6V/
CLk/LqJkjecgQWwLFs83OT+o7Umgt8iJk07ZXQp3HN52r/h4P8hS0KVu3vEDPBnTmY8O2StN9Ths
n7Hr1VKP7glcqRIFA11/dlgEfh3bZCCJl/JSQDymu0arAGelBsnckSJhUhxtcPeKDEMjmoULBkY0
qzhEpV68HAgnVDN3WUHzCCI4cSfScKTb3b8MdShETgZe2LkZOgNFr539/xYrm35GXQqZ/Zw2HhZg
Bul9nd/TCI5pBHwRqrrvlLVxr8u/OwS6r2hBWrHyv/EYQUd4VJXlNxp3R0LIQSC6AWMCOFb00DGS
wvE8PyWcMURH/wnSCIyC57NOMOhuFWIXkYMwBos5LtEY6CHmXtE6C7w+HjIQlGnTYZdiRwXx4jzd
OT2iqtRWvG7295JDPSaKCzaSYLtXOXJqM5h8H433qXcolHhf+RvrbfzEexmr2IQwkNEpaKE13owG
ih4bgpHIiVj1ESUCs1EzYFNBi53WAk+2dyIOzwWoLnyWE1bginWYV3dO6EeCEaEzkH2mOV/Hx64m
JQ8u/icGBaSI29WAHOJLe9ivZrKJElIRVBFnnYqcyspjOXjMUXo2iCCtfodqsFBABw0FkivSmn0k
GEvqZYFfdFZzB+isbGwAESZ9/aDvjgMOWe0Un0xY3nMs2YGAdFDDwZYSN8eJH/s06G8LdmiwsN1t
cCvCxxfqUpd3sEwD/pVBh24GzIisLUbbowTxLrS1TesiJO4q+3yjVjxnzaFVDxEvKIKAbkcIC7CF
Dx50ogYLRki7myN5sFgz0XHgIbq0oXiLcnEHCvkNhEALEcsIa2DHr0H6DO1qRM6ItSvVE2gheiH6
nbzKSyCz/fA5HyPv3eqX8Mn3QzrAry29Mj35QdV3+xm9cMINFXhpe6fJYXxZBfnVvQJBzbO7hWBA
dfOAXy0LI5VfvZwBH3NUSsohMu7Nxksx7Mj3NTXWHJiMACQYdkZBBJQCnAgmI9FLRjztG61TR25b
7o9cBW6x7LjGP8CuYF5UNtfGf2nSrN8Njf/lTZ45h3gwnLjzTrYRxIvGfT4jxXbAZBEALACPwpWx
LThgmDZtJZ5F3dkMEOsVabxT5vWbD4XViMICaRYtlDgcBnCWy0ppll+pxNsk2CKnXv1+r8ZhD1DB
0sQRARo8nAk042AC3nCvLSUsVb2fmB5oj6YfkyrUpxt7DH/kobEhIcLSAY/slE4xlScd0MxvGI46
1EFqOrxHWleASsNQA+7h7KPpZ/kn0256lJ/F5WZW+8tc3+BASIKdYj5JOlZOtY0hCT3S1uNdA1Xk
pxgrWeBBmYPV2gbrU8+Akg37GmW+Xu9fttMbaCiUeEo51u9TJdSROMbfCLwNecstlrymCoGywP1Z
vChWFOOW6edFx/t8vEZCkNVBtHDytMD9kIAAYG2N23F9NZXbsUzvevHECOkZJRPbHG3NuwoLDQAx
ha5bB6EG7JqOaWR3tIORiXs5Hcr8zI+AEI3WfkK5BRxD22xWHXN0QT/LwQEQUlnBRF9P75ot3NZA
RhvDSbHyGoPqaQskWA+1SzOYbHKNVStj36UUMDFJcunEjegseCc4x+yOWjb5fOP3XwXTOAUWlYmA
GaVjgmjywZW9WQ4V2TrjfYtIekGPkb/pRYybgpfmPpsDmBsUGuyP6Byc5meWZh1pC3i8RrnqxdBi
2RA3x8joC1KfPy+qH003MQ4Ky+PLKAPUn03mESAmDacWqeEcdsy43G0pdlDaKSyYtBEdhXoje1tl
yLz+Znn791WOwCaEyqN2U3SQiIgUHBh8QQkihYQtW3/jW/mRBo8hDnKoMzTgKWH2KubWKYEUYX/o
UpRAlYfpuJheZLhcKJO80PyFoK/MTmd69g6/4Y+U6cQUowJTeXdsft482xwOeRO5Gr4P81UNSpYc
8JfM0LK4zIXbyKCKTANHBGpeHT115d1OPbQkKi6ClyHXx+eixtLKAz8R+6sIaip+dTCSFko/MxSy
p4a1UcLxargflccif5K3htkKWFq8zenFGjy5DZkAqy67SXFus4u1m0EsL3/B7E1yyHR/mbyE8itD
ie+lKPYsW8J1Dms8kLiY/IP1IJTMckx5DOOpSK/MMjEG25kgX9QzWsL2cxFdhpfbXeNANly9O3JP
6JIliEE2AHleeMKeb+aAp06iHyP0VX9k+0O2fmbjDiR8K8O9Qn/ZcKflIUufLAg0efOcaB+ZgVnV
rU2+61TDPOAsCw+dSNDHO7cxjlcWCXq9NNMz0a/Kn4yxOIYK/132x40fAx8Z81hoPsg81xM/K9aA
dFHWKs/Z9sKEmOEqdVdxCpPmWEgulTAzLMoA26Gy0RShV4y5McF8mAQEK+JaPDPdiYoWVWdzzNZj
auDz5CecdrWgKfyh9bb+cx3CrBi9pb1YM/wsSaZJAzEN0GpC/adVPnyoDTwLYIihGwOJZIev4QsI
3KAhnzjAjpLFfu+kE7QDZ2531Sd3IuP2hqdqf6Sfst2iIBRY7Gcb/xaA9fEqzeE4nHQaQFhHszLj
ZsuKke3iKUl1gKEK7aBjC0cyZnNpKL+7gEcf9cdFg1rgjWRp0KKDRQaLQAqW9tQOFIeMHM4OYdsR
cRSU84kvzuhTAmREQJcnlgsQ+rLxhNFjgShNdq6TNrMhA+HfmavHT+Z95TJ553nsvLJ55rMYQRQG
hiFvDjIe/kUaU5uqjN8oAetx0fktVThEJ0xGBBc2E8XRzHaanVBSpssjN53Jvkrf7nEDizLtrfOk
zktoEBREwvi1cCxb8JFs/1zKS30kJ+q9KI6FftrvnfpHvgFkmth58Bb8oDOGopWFQWqOWKtigjbU
R2Zmxcny9/wGXmOFnoWHeA4BQ/vp3E6kjIe58dDIvtlcRdJa+pCeQwu5OHse5meVZpqIerkLzPV+
aTj++EZ/Yt1ivWOeVjSeK7rz+/rDyrOhlBlD1oJB9Hl3jfVjxx+3oMVl0/Cn5Il5ULZnzuem9gIw
sjv1EZXFbqmmz7xmEAoYOCrJlh54TFQhDjseP5ohwBMTilEflpwQKPCIBEg51x054W5bIOTHBk8O
vDs+pn5fNYbJYz9vJY4DDi8m6xyvdJWfNcqQ7qhCoueMx9aG9JIO2YJZobv8ZJMYUIImGBzTd+Aw
A7wAaSNI5Lsp+5gJQBEf9swK0uSXewM73MqZhc0uQLAF1Izql4CwQnvW9rRmCETrQ0KTXpCesp4Z
Cjx8LVcPNF2o71PxHp9pJ5bLWzc86NZVNIJJPuZmwMnchIwVR9zT3jPQOPridJLUnbM7fwihiHkJ
pNiW3vW5EX3AuTZzaaDE5VdWYGPWnrPikVCHg7h2d+NMndTrSAB/rdAsGhV0/jZmH8DT8BbYdqFQ
sJNXltfql1T5aRSPqe4n7Z0Vh/Q4JOmsxN4CmCAFaKpoGxlI5d8MM3/F6qYmKHi0gjXz2goR+JFo
qlG4dZx59Bskg6H4EgilzTyzOi9JiNtYIsCGuNsoRyx/21xEL+pL1H2ALMqcbasIyz24msmKf08w
0DEb7lSI68DPa/FEoPghpxKOQXmWHHv9AN3EIJ1hdVTiZ02JbpEO4mFUI0HvyU9wFJR6bwYv6Mcl
5W0qL0Dcec/CcpItr9SCUQ0Emg7mrVmPzXjd0yX6mGrfpEktQrYMSN9oG+mQ8cnC8ikPiC9GnMAQ
pRqPggieLf2Yd+ZLIx5mA5tS+S0b8fvHDtoK+/R5vJNN4GwKCBlATZ3vJeH/MHdmy20j2bp+lfMC
6EjMwK1EkaJIDaRk0cUbhCzZmKfEkACefn/J6h3HVle7dsc5F7ujWpY4AjmuXOsfXp3+2dY4Dfub
a9+Bu0ehxojvhHc3jE/RiEb4SgVno2DT/MLVmr5co8ezXVjEKPSbibbxabCowpFh33BkbIniUaEe
ESpuhvxlIkPK1rqwkhjdwEkWhEFRwVkn1+7U7SGyo5uejNVQ8qC3SakVadqA19ak6VHb5zA+JxiX
828A3qD/UjsLiV1KC5a8LxtqEMHX5a0E/KiWaVWC1Zkp+JYdpfeM6MYmBwOu2sE2JYtfxvSrFsPu
/Ptmuq0DCq4zdN2I8JUiY56AJaIen/jmseNEYC8E+wM5B09djV8aGhfZb3h6NZzj6DpHAlo3eC6W
m8ArNjk85YqczjRnSAHTJ0gICHALgfnFmRcW8pyzD7sq/2YJ2SPra81C39ZYsBUVTlSSE6ee/vUN
GBLPktdVosfIAyqMV0GvsN6JKCDglZZ06zx9uQi3D8EVtlnfsqGjGowTOzc8Ir+dEDEQJ0zLVwOM
hQWRV1TkvcqbxE12sgN0HgarYcKFMa020UytU3XXBcWBCVQmvkZXC4pZfj2ATgyvJ0rXM7GzhxVc
gVX0BME56uV6YpQh4321mF8n6vohx5SOems3UYU/Y+gB0g4dNXrwOeQEymTRj4URN5AvmziIrgvq
94EVXDVkARHAjQDnTBGxAfo/E+ZgCYXPfPzIxUsCX+pYuw3q1A0ntVM4UJEGGKNgTgJzpCYYU4do
kPs2SXIN89uYH+fuow/nK0umZCcBNUim8IAmLRkIg3+nFkjWJp33Vv7oWQ8t8GVgCvOLS1npXDKV
JaT0XlLyL2/K9DQ6p7k9eTVeQk8j4CMDH/jw5HV7fHQW/yEPPhr7gcpM4+qUO5KZM6oYxiYDAyqy
g8XBwqfV7PqNKWKAGrDVS8vM6B6V/VITGY7pW9/dVrgjOHMM/HNh3enhyC3IE7y4gIA895zQih2A
xAZEW/Jm0RSteeitfY/AWeGthcTg7VQtp1i9RQgHsgIhyUCobJVUbcWhGV9K4j/dWjaf7Vu6ZV0s
VQW+Vc7DZHxwwRgZJLYHmBImUrdfovPiAkXo3jIQafPJyF4LLDhd8lcmAQjME7QRCg5PXUBtnMy3
It8S7EPzw/HorCm+Y6W6mYFkJQlSQnflQpli2M/Wyzy8NSCnSFGoYuXbH031ZqCfap/TnuqM/VLm
2/CdclyJwBl/8g43EdTFiIwBJeTd97Y8lctLY4KvnD8MVOzKL0OXXCkK3yik0KN+sB5Sat23c/Ag
1cmPM0R95qtlODA5Jh2+pW8Q35z0Aw9X0G74ihmnkIpskLzMub2y0Vuw9o5FbeogWLYSqhDpDbDp
qX1xnY+2+s4otOzDML2JDhsMEx+xLwZDth1ZdNUhIAIPlsOlIfxzT2Kytt8jPt+vH4b+rrEOKYr2
ZUfR6BEAaO8+xbRe4Jyn8UADdmjLMDQxC4/b22j5sNq7oLtVRbSpJnQS6Uf/WeRIWRBZnir7UHgP
vXcKk0dTMJu9Q5+f4N0ZxZ01rZt+Py9rSaQLz+VqVPrFmXjhyQnXsZjGb/HPe4ncE4BR0z3UPsN/
ObTMYuC3iKESWHwYJNk5B2VME/ej7HW1cwaYCmgFExDc266r75VoqMxzslEHJ3us5R0F7bI/tO1h
nu7G/kRVy2sOAtbOjBcQM9k9j7zFrLSw/Hqe9tbwgYVWHOkNAu+dM9zPK4/Mfg98qD/HfEmEE4ok
Avez79xB1X/kiAAlaNDuY/mSgAYXHAmrAmz1vhUvmf86dmcrOJcGKrxscJw86V4aOUT1QHC8Ba/Y
vNHCVfNmG9U1bVO5D6Zk7epPDstXT1a2xtVDPxSIj1DRfqSltMuEssGq5l9TeZLAxLUiuAKELUn1
UrRHY4V50OyRMk5AsMzAeiOUbZrqZDP+IxRF5nMnwVwj8TqzPJsgflSMDMaNP72krg0v/HBpl+S7
vnA9rlyW4wXlmxkoOwPEk3s963jCJ+9dli8AYBSoFf1m/fKBYGG805+h+oesOtLYdLtVPPaAhFIC
0/JbSfqWy4/BjJE9xZUHC62Dfi/dDbomnz7mea9bIOQtZXge2tu5eRHeO4PRC0nMf4+Dq66/HnNi
2BsJwowzMujE6jaSO4AWmc5erScEJOdVwkJYasBA7e8muZUKs4OPxdrxgkgf8dahCYJ4DamDGjsf
gjcT9Xb0KZCS6O9tdYjUa9zc+vOmGVc56Ub7NSHUgjkyA3fCKpsUj6Q4uQnYvWKS4RpCGzyo4bWo
j+aIYv6WvTFW6yBbMyxlcCOIlwnal3UgVvxZyp2XPubJY9uDyFd3k7EdQKmku2a6m52dnJ9Sk0IB
itbH1nwZ0i0oufmpsH+Y2PvKndXt/OzJ8PcZzUCVf9rzn0m9CDzQyfDdPR8+oLSZouEdQV/RQJHS
/MMVa66MppuMde4Bqromt+xQ6ppPuXUH+sCp3pXEDZxQiQS3T1kEb9J1zjw2FPELkRc5xLuh0V8K
SIYmb7NHg0se1jwFCsagtNk9WYx813pwx0OpNjZ4MyCj85YNlKdbDtCasbuLcf1c9hnaYurVR68d
kaHuXA4aNLdZ+lVQaZZPiUdnc0OLN/NDgQKMS/5NJ8SLZktJHrwJsA8wIryMRnWND76mUrdoFFMj
FvVWEiXGd/645am4RAbIvXdmnFrIXG/15h8l60HuMvsDzExMOb2/A7NSx19l/ciQ4yaHBB8ikv8I
967j9oZbKIb7MPrBDtKwcoY/Xn0pEO1GUPt2RmIkfY3b56ba/x7yo6UwfmGP+viroFMhTKiajgi8
TxR7nDMEBHm/OCrZAmmYS3buCpsKs8B3pmyrp6nPI6J/iySpGoadbIrXRs3yYIpkY+djtpqKurw3
MuM1nZuYmqmRcgRrflxonX9zsZ9Jbj50dgqZZmjjr2Vb7if6pi8xNOpK1zg0CwxPAjplALAELZ6O
ENOXY4FmxlWFVfMtVE6JuxBytBOHxhIXwAeBkurGq0DkFBKXyt9fmvWZheu7vsMVIRzhe74Fx4x2
/oldWRazn/d9aR9GuL672V3EbmnNjwn5AsggPQdYfyatnCGYvM4Sv1p1lSMPIhieOj7yHhFK9qpa
iF3RF+5zrKI/RjJ2I040kKaq8QbOGrxevB2BtdZ8pBlMm9/fwr8MBYQKbRtmN1qHrkD94hNt1zSs
PF58w2UVjcS3SBF4qRbZunFOARIN0/2QAp7N+lF8c0uHDKhV1g9dAfqwCsPpKcbr78FQBK5V0A93
kOtQ3pGA14wZMR4xZ/7xby7403AIkYUQMLptHJlgtgaf9Q36zh4Ce7HLx4vASrIIAYLbwHnM9fO1
35OD6OHm7iMJgiNTcXQfFfZhmtsfvRc57wEoNHJwWzi80fpyZf+/hTb/nWjP/0yN83+htI/mU/97
aZ8tCIL/sxm+S/R9vs8/y/ro9/1T1sdCNjMIkUWwMfMOHesntU3rH57vwOJHABP9fO8ixPlPWR8n
/IePzGboC99zgC9q3OI/VX14yg75n4/xLfx4nv5P1DY/a6s4iGn4WjhcmBayoKar19Of5vkIxDjE
VJ2jaQ3E3yMfa703abFKARXBAq1gEUTeKwW1wX6KA9AW0ZPlfhuBjrWggG10QGR25cxPS3UrScR5
yMdJwdL53vvy6qfW/QuNH710/0R2/3yp3ieJn7gz+iRviglrImI0UJTnEfhUZoOgGPZmnf7N17HI
/dUXOkGIYxiWz5bQ8/WntinmqGzmIoGzSrv0wGAdH4g6vxd4Qy3WHrBKicfRbYpGF/GAbA5Tb3I0
3ofJvitOoHDn9p30AgjNq6UjXyT3JTkpqNwzhcJXlRJ5oxNu7aMU8x8+pLJerV5e0/YQw26m6XU2
oF8mJz/dl+o95xWmS9jx7sWHFrdm3Oio/1LuTfbKRFRwbFmgSIs3rxAuUS1uC4zYJNX4nBjvtpje
p/KQaccmXruskmeY0jJdLd77OAEysN6t4TVwYXlZ77htq0mbsuvPXkgktRXsqkgBrHvn6vLpPY6e
uBBZdteJT/RUbwzjnjYo7Ndy2Nv5fnGhRXT4DoH2bsZ3E2VgwecgbXidcibjMprFuCrqVy94tdID
lh035ZTh/v5uxPuBx3DVo4orHqIfbv9aE50se54sWnIuFNaz5jWBINt7uwgeYJa+BwKeLt62ngFU
44asZ4EbAePSMTKOv6/xhHZ7vK/oDNuH++UxrON93+4lMv4jBCqybUa3Hsp1q0yq8lR7gm9mnxG2
ttclIPViYR/YoVaZze+q2eu5odtxdHfU9vhGX0AHkK+yOOl3ONErqSuDlrEFPLjeMveOjsHnHbao
BFfe62w+Ya416pPIqiYv1wWg+71d1VAzQ47Ue9ItZnMdDfw1BbDUpGprU+Ge4KDiyUAhH58Bgbo4
ynPBTvbvbnLQM1Bfv/C+gRnDcxjPiSfBZfKFSPf3k0EmFFppduDrIeDzwTSX/S6dJz39G15SH+h7
Obzrr048UqDOa8qI19fFqxSAZKOlz6IrCq9cPffAyGTg9AjAeu8sEmkB0hNSEGcYHs6jXUU9C6wo
qwUfjjE1yEjahblAr/GIRRat21Vwe1Dg+BsdhYsy1OclA2kIHKRMH/tVk3X55xlsG2lQ+F1PMtTT
mCjrev5ihfvIOhuc7ZyeS6iYX6x2GQQyqtJAgcYKekR5bhm/loxubUAt9ERmMyrwcA/OObZUYKl+
v7R9ilovSxtBiofRPXrHhIK/XmeCGP7Yjyxto5fimXrmvwnWNUubxoSNZ4d05e+/Ed0pPvNz24RB
4DgOe5NF8PHrd/Z9myrFaOL8fIfWEbwpXQSATK82EbAONyshQtEmPYSapmIXAF3mUCkPjr17NJHT
LOdLS3QIVkWU9PERA9ED5KhHBX2D/hJ4iaN+F3+l3a6Ib31AvpdXw8cK44rM5NEgzdTDJFU95Fyt
YjvbK/3ZbYezqoG38aA1KstrZMZxZ4f43Z1TDtMjJfmueF48cirWviZV6zdwH/n45QzX3jeuE8hT
VXTsUZ6kYs/beEERnbX9IpdlUOrvyaUFATfoIeAQievSAouEcuUckxoeQfkF0P4BVnJLuj1i+9jH
XCAysnH2zPeQi5bFmwsVYgyMW33Rrrt3GRqZw4e25GV5ahbnkYQvQ22pk22UIFdAHiibjvSwbl25
XPqbpsy4rYAGEkOxYuVTPdmy8cwTWCqvxHDWD+jLov1Nbrts965/5GlpcOPWyhRHTCvoOzpHN1jQ
nGty3fp6RC/W+rIJRdaRjLcjigRu8hGYNwPMz1mA0iHTbHNdZu5vF7oxRS63mY982rhcurpyjvSi
1210a5CAb4CL8cl57l7pRuHyaNSWe+FVoXefARQfYM//OePqwAUQ4KJMq/2r+PSxpP5HK6CjgzXR
5a4SBVMsxnyLFmUrMJBR5d50u9s2Yis+CWNQcRD0uXYu5jJABR8pzOucvKL+u8RkuUOMQ1+Qflz/
PbUcVQvQt/O5mTAFxOvTeMMtAdjie9TcyWRTfSjR3tDPutckYBDaHtUs/c/AGVy3n74T+lt/jx6C
Cv7USv+iX70wWBJUWfQ41UOgK2HGZIPeu+hhyULIbzQivYbMIFogdGJFfTa/0k+YcoNvim4bHb7k
7CmC2ZbB+FPcJ6OETpi8s1c47NJHJpYeHGXG2OWSchNUGtZqOccZW2/mt/IhynAM3I/tpmmgONIm
4Bmp2VzF9xNjRH/wZYmjU09Od9YXjAIXnaPhm8CK/KMfMPpwa3BQ4zI1D9FFOpkVsD/qK+Rie1oY
/4NrXmRxrTyiLzsOj5UFwJWerUiJ6O6AgyG4TWwr9eKlR1rBHNafMg2ox4J4N2Kqb0mmZ1bVMay6
jTsius7Cq1/VAM/WY5FDGv6pNFuDVDIzSo8c2ZVgro6FtPVyJG1mDRaKijfQHXPB6Gc3tfEdUKVY
My2M4BxbdBiLir6rSpaIXtgr5rpgpaBfDCeievrIleTRfAXHzR6O+gL0ZzaiuNWf56TniOp8Ss+7
KbthgAoY8Sf6YeTuTYQ00C6n2Som3+gCy0nPNA4zQ99EoScKzCe2m5zakp4F+l4Ghqp+ugRCrLuS
95gS6qTH+ZTYW697FmOPJjdM1sH5WJNmxSXisl5FCKH3JKfMa92Y+mq5fL2QSXEfWD8EYhz6Cb2v
MYzQStLLzlI+c1VJW4ISrQB+7vV2p1coBleHqQicLd0BjCPdlIZ1DikwsQcNvASzoJWeO8NynFg0
glHiw0zwxS5VgRvKmXO6daOwgelSrnTb665hJbJYguPmWd+q7i9mRci+oL9B77SY0TOEdJ9LjWCm
XbiuDjMK3yKPhFYv3pY0fL5X5L91P1KWA7VDN7QbRgE31zgO7LZuE4RvmfGU2vIG9yE0t8k38cZB
bQrmiP72LLWhejp4uL1AP1UWsiesw9yIbmu9gTmxd7W4KCYB+dQ3ubAhtghH0LTIqa10a+v9Qo8x
vX9YRIY8pVfFxXtyYOoZjFJ/WXsxKhjLfdx9baGhBrWg6IE0L2NXNxFdoK9G19j1IhiyrOuWTyOk
YbqjHh0B7Vyz67bUhy/zh8oHLbPR2ydfeOkOGkpvCOwS0vlzHdZb15+bxkC4qjdld6JT2Gcu6yuP
6a1ymthjmbt6N0qop3dANDZ6MeOtRmFBo6LRTb11RnDEE+YEU5nFb+72eg3E8PNafzRPxNOZn4xL
nwmhJ4V+vHF5TgLsaGkaLjG2V8rT6tqIhKv8+pXh4/JF9V6PJXYv/c06TMBsBP0UlhS2aH0jel3L
B2flsI7pPZwv071Dh1k0t144fh8R/dVxL/CIE61A4LRI8uvXgGiKm0WFDijvS4kP8I3eEnQgwj0K
dscONCnzWTenDtP0mGKz1b/Sftwx6nAED8+aCcj2pefzZW7Phd6cmV9/bqehySfRX/rt9ric9cTV
a0cbv4XurjTyFdM0UM2Ny82yrOlRqJf7tpQ3er+F6Aignq/XbFPWRVWdXQLZ6ahbRT/YMr0YRXHP
UKWRJJ4Kv28o+5MGoY5WA8/D1dP1TWGb4lOO1UqsyhExrHHtpK3vnw2OsaM33T5LN6P8g1og+5a7
7Fl82Qf1LqrXIWT/LuNf/y6I9i5rEw3MahviAVjCjtNbiJ6QetHTIQbt6sOvY9D8/ibMSyb4U/zL
XQSkNz0X/c3P1prWONnD6DkIZzCw6G0uNTX/qIKN71/iNno9GTa6RQk49F0aesnxz9rRV4cthHZ6
1+dlRCrNh+Efh5gAhRcSGer9zpcEIazfOqDh7MDXWDMFLOusZ4jboS/D4rLEz1WHEsTYbYgx9MuV
h6sdYUZJP9M2+v96xdTxH1+Ed9HKR1JC70xEEHqn1c/oHZLxpZdUxVXoOIOlEX+Vy5ao95nLGszi
SRbWN28m8U1/QsUuWPvwJLXIAO8ZOrGuItY376hj0ctd8zIdTBLNMOr4jfCGA4Ikg8tdsN3ovVHv
oZeW+nNy6jDF8nENM1gi/wxwbGpcAWvEnxumHrh6k+xLeCr0tN5H9Aag9w1SUviJfkgkgVr3zEKk
jw1sEiltruP1nvvTcxA9xcv/Q1iVlMk8zsljiCPkeNSfzPqid5VI7PUKz0qjl20scfT1mPoQkF+V
/pOeJ/ZR74F6/W3YfniaYKfOHBwY93oV5+1dZlCVOrIr6XvEEE8/aKRogRAm05cqyJHmZa1g5+Tr
WTh19+u1krf8ftj+RUoqEAhRMmYtx7bDT0qxuSrsMRpISbHksBbxn97h9I7Bt+rI9/df91cHaHLS
nusEDhLinKR/XROdNokDdH8v36fHWUz+hRHPUNNdwLFGx5A9hVgbFaW2u4OGVkvWbpo+qB8JpAhp
9FGPVqYnZ7b/H7Td7y/yr9rEFx61ClI32mv412tMsAVz8gjSPfNUx+k9bHqCHx1B0P20y+Xr/qNk
+P/MUur/xZvqf2M2nIb/99nwjfz+nr79kgXn9X9mwa3wHx57BolUy/cC13VQc/xT294km83AsoUu
MaHtbbLX/HcO3PyHLkKJAFVDgbip1pv/Zw4cqXyEWF38qfx/quX/RznwX/czHz17LgqxSV2EI1Hk
fdr4HXs0S0ILg9E9Y2oBnHhxbXl0VLCKQuhmVT8hFBOBazdntICC0SHcn6sX6U5M+IjRjx1mT7RD
kdr0kO0wUNorqqm5TfCpEM3JX2b/4afG/Ytk+CV19X+3rz8vmsYkZcQqrhvi11FfFaKTJhXK69K2
AVOX6tGuICvGc0kQ+70DCYXpswteJlAk7kM4LxPaHk4y3P7NhfxV62FLEAp09/+iiGkLXEIrNyIz
ni/pKo+hPjSuoGrVI76EKMOt33o/QtWjvRIi1VPh87dyw+XH7y9DL3yfmyMUll4WHUdXLH9tjiiJ
VId3fEy9e4biTylcRca9dMHJOWXs/E1i0fS15vzP34cyKVUdOzRdn5Ej3E/NP0Y2RwwLTaDOtIeH
pr9Jxsh5M0b5KI0+vzGt3Lmulth7yXDP5qA3f7NEFu2Xri93JF/rwoO2q9QpgZKd1NkuSqx75ZgS
ejuxn0fpB2HBWdzmqpmv2qz7qCMoBp1pbk3DtW69cuEYCdJHTulxFC3KyJRrd1MTvophMu6qtoXq
kRG591mWPgscq2yr9HZpY65no3uIi2itxnagbJ9jSdXBgwXuLOux3NUSPuZzWS7zi+p90OJ2cNMF
SbR3i/C1H2DhFJgduinCEGUBtDFV4ipKSwihHsLX0oyBEEfjj6GtYa50kMZD9dSqfqMSK0YiKTM3
VqU28zSBcEtNFCj95LnPDHgbxoL4ThLldwZG1QTj95ljufdyhmtfWP1WudOtYQzor/qlui0KuyVN
QlYqmpeH0kGrKW9RGCuE/dCrSa1dM71XAucwBzWXKdl1KOJOFcIJplvF6wD7uxUe1C/5WL8UDjoE
gIddpz0v0io3uQ9LCvJ9WHTFuRknDuXKi1fsZBVnE5A4YTxQJo5hYC8tkhL50OZoXbTOvePPu94O
qzu8JcDJdFn16E7NEyqz6aavITKEzXA7BfO8a41q2dp+/2XyjGgXyughqpGaMude3EmXuNQe3fLB
C1sN3QhQdTiZzTy8NkBLh8Sa13YTzs+9j5R7Uo8QNkJwHUEvX2rObw/T2FgIulg4WszZJrZNHPI6
nJvMIUrXtgDFg01BsnEyIhwrNRQc8CYA7BB/La1x5vvdH1FYjsi6UfLyg3q8VeDmsCTFEDIK5aHX
PxxlfHXMgVpG0N4JGyVi0wA6IvwRtesZIeHfT3Hr1yw5BzPmHNs7Us9hYLnO52x+XVGhT5ssJk9i
3jhFth2sftw5DjLOyFD6rufsbNT519I/p01tcHqqo4exsA7KBJG0lOpFpcMW74X0KXppUgttEXHl
x/yopRh3Mi0QGHwRXTewaoIkNcJF3MZLcx9Uc7obgvXv7+eT0rm+H1MI6r6eh4A1u9CnDLwQs5Oo
Dprl2AJPc1DOvzeOBPckvVoHQHU3omWdulsDDcEqQGHMX6izhQg9103+N4APRy9Yvy5olgloxnQF
BioBbfXrAlp0GNmY5EuvhIutGkkShFz7oNzOQ9w8zqUt4HabDrBcfiQOeMmcsvVNb7iDg5QTojLX
jQJfZaLBFFQyuW8yK0FBhnmtUAHPQL839oimIkaxT3gtXxsTkocK0kk91rjGZ8ImU+fslDHM92Pr
Nc9Stca+J9t5JdPM/tLl0wJJQ/zw7c4CEq8i5JigoGGd4G2KJopOVdP9US61fHICmvDv+upfBx/d
BVbHx2AboaHPncV4xlYkSdjmsDhfZ8LaRn7R7Y1ey5WZCCr2kYO6TVOLLzJw39MpyL+HmUuisVbs
C5zGy971H6MW4NVC3FCUY4reRAXU1SsjqHUBhtezfzLMuXqQvUHyN0CT144WHHWgv+aYrjYgm5he
U3VsI74xcPtgU5jm/BxETwPigfP3BiGkR0Mp/yCLSj3YCU6L+q886t/csJyxKfTMqznxWH90q3pp
BCE5th+rJBv3LnYqV5bdI2kYIwGggJiivJp4zwWFolUHbclSFPirQAZvdtIcKsdevsdSawOWV4vl
p4dJlY+SiAVGGsrRjQUFNa1Vus1ErK5bGTi3rTc0TLXZuVrEgOyIcuEaT0ZzXwqTH0EHM1BQqRCj
86Mmky4CA8I3fVLBtOwspKIVqnkDyO0UL+1DlANtD1XYfDMNnKyG/qkp6ugpbiAiYpyyDatO3ntN
Ku8N9kcjKs1tKJ323mJxhOlOBtnxFmgq5Pr7FsJ/4wM5tKJhDWrd/mJOSXizpM6AKpRlfekH52BU
jves/WhWtoBLYLA6twPSPwHow2cj48hTlAY1mFx6nFzRwMX6AyWGfiCh22VHo0/lc6QWtN4CFFhq
DT3zAhvMHnDLNIETJqxG3mOvERwslHZqOza/JOlO+BrJaMMWs/Rvqer87e+HuPae+rQCADUhCvdM
sA6e6ehz1s9wB0/hTWSUEKRd9yWB8ty1FQb2eYguRtzCFk0cnBAxSDQbFxEIEdNTYRfeA6b7rgQA
qnqo0C7JEHCSS4MYZsNmWaZEwJ7bgM8dcnmnja6XaFxOdjAc62EWB9JcxqFMuycrm8qvtgClKiA9
eCpCzzrtsaTMFbXakUqzdGFszuU0Hy8/Skg7AQiER79or6eu6XduMAbADqvmdiyD+JrgggVt+bDn
Cfe9tKiOY+J2iFJyQuzmP7oBl/GiH5PNRAyyVjFK7R1UUD9Pm9c5Q9ZKNWgjZVawbSdD7UxpqV2Y
BXjusLl4BWoCVWCW97nnlIAtSwZjgHthPRcudiYK/uakim0cRw56ysNwHgOLNEJpw8Ks7C1pNXIo
+nF36G7TzvS+xKXX3CX9OPxdtPo5OLYYLrY+3oRg7zDJ+nRCzsehpDxuovfe2WtISMPJG7z7aAJC
UCxQ7qJEVccyRnGg82PrSc4iv65V5GzB8DhSuhunqpDmnFNIINgVPP9+4HH+00Prl83HdshqaCsW
gc3Gvyyu9iTDJPJZXJUFGXB0gn1lWMVdlVNCIEzSeohQOpVdRsgbgafpnPjUZ1XK8rt8af3uNq5q
++7yQyaTfVexU65aMT/m0YIB1NyC2wgQQ4zqo9vV1PuqKPniW6zAaViX+6WIy3uvKIAcA+IOAuLi
sGnzL1buTUjmQTyqH+ehbHap5RoosVjt6+xXDsoE9SabbbmPeiixTZgCuq0WKN7aI6vNtjF0nF1k
1WjsAh9ydlaJEHXSOdvLX5cf0o3LtTsQwEWsptd1HECfawrxEiWE6A7G9qjI5P6abBvonnYq95nr
lfsh8lFpsMryWPkTxMBpuDOd2kKqk1Vt8KqTkbfnfp6861g1zd1g+uM+EZ1aT+5oHyyC52snFOGp
moL31AdXnnq4CheGfUpsd9o1uYn8tzXZJ2/pK8LKjhjL6g7SRUorVMiDKyWKL5X/zRjdW7/CJdRv
lmObMdbzMIy23hB5O8+wsru0rT9cs8mRCdcqN2lUQW1Er6aJeMPQlQifp4TRXolgQdLGzkq0+D3O
cOGirHcf5wZhQM8WO4BE5u7ym6hPIgGM3DReiiRB62yA3SEWaw3BbT0gHFPZXQRHKLYoxAFw9uwh
eY7QykJs0YwrGBElLNIy7sZtGHRouBY25PQkTe9blVBX9VHZTKbyB0Sua7OZJNF+ZN0ZNYIUU+/n
OzGjUaaKxbr186y97xqFSDTucvdFaSY7s+p3ToubAZsnrO4pe+t0bpFhP57yxnk3ouFQG8CXwrKm
AC/lNurRelVZYO56WVi7y2+NUyxXSyn6k/EQRlP8SBeoGyMO6Ia+OyXZ5ELXAftVglc9gvFbT/WE
eXOdPnZzX+0yNE3nOm9gOUskAudwAqxf1sDOK/l9Cfz+XnVDdNdVkLtjB7800sbvSYWDb2t/pHF7
jnd2H48oC0+INIWT81BTFd+kRgnltkGHn91YBGjVBTmnO8Si7JuYjM0z8X/1SBSxsqv5YHdz/c2P
EOMW3SKfmkwk+8TvEDHQT1gUzPx6PeEkczClCWGlrxGxSRvnJi5jqtnboFLhaqor+WjUcbguoh5c
/UitNTLT9K6o0mnVyWVety6s21gCdm+NyHw2o4TsfLvYkPRGiHzBIjAIqcs1FmURDVAEEEJlZW6K
2M3Wo6ygE7sKrpuc40dNs+jncfm+YPTRChW9RCMo5sUq4mtvMCSq6M3AFAjUY28/kE4yYbzzRzFa
DuCQtLlOXNN/GNPc3aokQ12qqp4UQfJDPqG3b8kQ9XvHiVeBVQLrHtG4F4Y/3w29Bxms9m7LBjpZ
Ek3jHYSW+GrpZ3OL7L7mESO+2SQdzgxTXDxMVogSbcTIdDIfwx6rP1SxTSIaggVL9nArmhbDFxIN
nNMreGc19TnlmcWP+ZYTToApY4hKSDl/Tabc1450IBtipCzKbtPksv1jze3m+7yyvozgwHHR++8f
hSKbBKoCipQoHlOSP0c7q/pHx65eyRaXbx7rC14QQ0SWekxWMrPbXRcw5cLAuGeU1M+OqZX2yZgP
kBaQmm8jYFlu0Yf7vPbPIgXhD0xnRlIc0aIU/Zolxw64jVEqK7wSO2wbEz3PQtLX9wgsl6Bzd03C
Lm+5BCY+2oV+u0tafKKC3P9x6YPGJTsR0serRmKfhTPgbc6xZYKkKhqEgWPZxjeTsn4EwNF3XQwd
sbNeR/KWd5P+0RcA9/JiAMeo4hB9ptmFrw/l1FC+81DkiA4Xnv8QBHmGoxngmoZe2DoN1Wc6iJLe
3F1XdjW9qhBokm+W7Vb1Tfc1ZEtO5+CYSSL6KYOXElT1c9ENrAuOfbJh+BFp9sY2RxMzRrp7tJR4
rVr/wQvC+bFz/ZSIe3rqO8N9iW0cDZsZZZfObL8k4XIXBpBVcUa01osv6wdT/3DzqbqSzUlEo3WK
FnnPsefGMMxlV4LP3NTCW9b56LxTea3eRD08+uzIj+py5M9QzjZAAJl9OO7TIkOrZqjR0YDhureR
ELSg0R7YC9or2/SuOwtxGD8s8drtRphjSkCUwWDRTz1ySR1GwrUpn53YvM+MPDp4NhyumazZ2jeb
Zse20SCWDglpCftyk6hkO7uoyM1ecp+b2BEt7YK/+0KVaeQYv4HL8Z1i2r5w6uUGXWCt2tT2u0Hl
J8toJYsw/qT7eJ7TbT/1X710ebfT0UZlC2mkcKjX/0XUmTXHqXNd+BdRxSy4tXt2T54d31DJsS3m
QSBA/Prvab8XX9Upyp2cOE43SFt7r/WsQKGCqTuUlIlsE8oiSAM579296XPUHoowDs+VOKCCxjkN
RocbT2OozOjfRdWNNR3jNnNwn5yyIjpQdU17UQsWqDaB4B5lf5PADAcXK9RTnQ8XW+WCXISxAgNi
0MKUI/FKQce21L61WdB+Zlb3OKth2NWxsQ5iIFNgbOa111v6IZ6nmdUhDrf4VG8+Q2tf9oamr0o7
UCtMLYeueza3bToEtZnP76kU0d/CG14xHbWcD3u6WjwvZQChwWjVn0hmu6NbCcAiG+AXKWUf6TNO
d2mPDtdPIrpbsARGMyP39isyIjoSIMuaYKyurA9D5RBM0mAoa9JUX4cGNKnl4TOVbBxa+erNa/9m
Ue4996PONxYIwUciMMkwF3qtB4vukc9EM1NLdE6DmFgEnksAMOTxyZ6lclom+gnQhk2dp69h4lwH
AZbeKydQAybLeUdwvZfhYtFc7ABxJMNLlhmWFM4gGDKDxqycvgBFUWUHxPc0JG4maMHQbg776WCn
U/4Q9gYcT98dGXTJ66h8mHn+I/eg+0Gzpl2VgnoiiS04mca6+O2T8HBf1TcQkbsAEdP1utXVyl1u
CNo6RdrSaYg+2bhyTRLiZSawLp7lV+kRTen1c7VTmhOXvRiMmTkCKWJUxSklNPdZRNOpI413bTdI
nzi55A+2unGSsqbc0CHBghkN0RkLO/gcN8p3c53OpwpBmynvmqG6MSa0DcnCWULA4YPFVieyw7g0
84VEVA95wy01oy8NJwHOqUEKqYc2w/we/ukW0b5HtFzOSxGucfcfJscilMnqYc/2sz3fMZr8Dskk
xWsWczuoJxmDCvj/i+hJScTofcmjlPXdoZPW2vpVpmF9bHxlQQ2c4l3i1F+FMyeUTnV5LKLusxoX
OFCpNQJqHv+EAd3gzv/NFSqrLZmEhGjfLpEVHfysjDiPFe6lmz+VsVwIG3l8AbHz3+yS+yKmgpgK
KKpDGvgHj/vqvm312XLqHuK8lI+FLSJAE/qfVQE1DnrrJ/ELc02q4svxa5TNVqYOTaPUTtfQ3GMM
QWS4tNWLrVSXQFkbj13LWLmcdbgFvVIdo0z6J8thXprO8XIeAgs1GfOi02BVGua2uY9JaaibBkQ5
QaOPlY0qT31HDnJVfqakYrOT8kqHv9naY2gRruR6D/lo+0yd6s/U4Rhu0fq69TfAyd00aNJEKGv9
ol3lU3E1luLncQt9EsswPI3Q4n7fzGlKIe4K6+oMkbywnyEuhw0wxEH1X4pONM/g08yV4eGNlLpq
BfMmVeHJeJRSeJY+ohmWHfaG8VCMg7fJXUnkiOUhmBcLrQ18B8N1bnKXBvjND/61LCYDXNoTtaNx
SBZD1cAPWtI/WO5kvpzTDprAMjcjfSjeBvHjmi6++PHSkMGxzIhbo/noNWAmQtPsQm8InxAjhjt3
/Br8BS8w/KZcMuLN3RiRkeeyl4g0/JuPFLukVDEk+pM1jr3y2slZ9SVqgkaG6vp7uQ1fEqcCGNI3
8QOBj8d+1v0FGVlzGcnkbZINp7Rn3bXLW7DsTYkQbcI/jjhRugfH8pxDf/uqb4HJ20rM+C6rrc7L
7toimv/fJe3yh3xIh0s3qogpYK7XygmtzTJWw7ocr+0cFgAAWgBOc/g360XxEU9vi6w9QLxBs5Eh
LQRdynY9+15ykNg/dl3MX6hDWutZmNRfnn/xsk6+qg7ikwvb4jHLaxcBObTtelxiHAd0GvIhClfd
7JScTepy03d2tZl757m49WAW2/+TNpgQBj+CYoar+BTXIKBcdocun71j1+XDWvvL+EYh/mn5HAZX
aqnD98r04Cxnu9j+vpwCC8lLkATnYeyih6aRL1IodgTpNJDDXc2PrFDFliUC3Pa+Dyv12uK3ZGLZ
IjhpAVc0Vslj4BZ1f8gq+QQpv7/EIiwv5jKPRfSQlUI8mLT6FrmOtr2FuabMfvo04ZxSFOnDGJMY
dyv8Vx2kv3luplNDZyHEkUR96DdEsNBWoJCxvUvsdx2GEc6rnN9ifCeoGiZ6IaulrYMXx7X+2rAB
TYhaV9tluU0EKF+3YAv4LaGiIf1yUWbvRJX3K2n8ehMsVfzc0bqalla9dUk+X/lgL8Jx1VvF3OnU
zRwIf3+T4U4scvipc2C/+6Z7Lrswe69yCcUnjw55YkeHvoir9USg610YBuM5MBgqICn8N/aFDVBN
ckjOKzoW2IfUYjkXJmjpARcBoXw6Mx+ewyFoyabgMLSipmuNM7gqSlDsgQIGs4wvqg5Z/lXsbf2k
7C9luvS7PNSIJmhNP2SekeussouPoTeQU9OnIafdTfM73cViFl8der910QRmk+n8xZ8MwbcLKEaC
FbGFVoG4jt4YXYOmzg9hy/9vmdG6G2vVXXxgzGM0CsxBMiHspqY52/3kefKQhrm7gbYSPCYjgQON
nXNAS2HS/176IRl3Ikr3UxMlj0tHFM/tzzDUP/AJf6RME+Gn0wAIRjs3d5r8pYmu4l1uxo5RPGys
MSBUe6Jd+DvEos3S3rUqLwAcwI21LPoWpYURIadvV7TQI2KRjs8y1eOzqm6Bn3pfM3d6c5X2EM9K
iGCBG65KLaqXjtTQOFD9e5snGshBhMsIROSkgu8c9Huhs2+6ySP0tzJ8JkQerDPoOkuCMoptkH9N
RbZHUT3ObfItksi6jH5QPRlJ47KaN07R3jzlyAhCf3hkyYdm53O/Pg41oLla843NaHskh9OjtG+X
yINAJcc43Idyhs7nJiCxpENREH0yVEgvc17m274D19hnBAGOWqgDfKoZRD6GLLt0niadLe/VgJV8
UR0edJsstya0y60KBqqyRIWXPrVQJA8VECzLvDoLdLeRsSCoFC9jB9GB/xAHgDdySxqqnDheJXWU
rctbjZ2Ow7PlJifP1O0RVVV7nAuoQXoo/VenE+Sh8+DR4FgwbdccKJrONZ9Znn8FCGM9vsVd7GX6
qFJLncqsPjr2khw6E3EBYGU7qtnCmMwnBYpSDx2pa/CA7N84LeJNRRIED+GY5us2M18V7ahtQrjx
Y2LB7G9wzbu50mekIfocCkufaUwA+pz88jTHOYdXOcwvJm6erNF/UWbyr2Hs6Bc0oiu3spZ30rUh
Qqr2fhm87Miunh/zweYMUmvu6Pmc9SMs7JQdmXrsc7JGcQwsMtiyyP7DO+A8k+wBF2c6lQMPsu9M
6SVtRXrRt+S52q5OXVztNJP0Nx8OgaKR/FPcGvJpFN3YUq/z/EWn85+w5nDrWIvEvnSzN//P4xyf
eK9ijls0xqaaYoxxltrmAu5ajld0awegrgpWgEN3y6VvMzT/Q5y8pOY8yrk556ocT9L7209d9V9i
buhqe8mutvNY3Nze6IAIcLPDfRc5Wy8Z5da7Ta4Vuhg8YUxbpqoWl17G4jK4Y36IOB7fbmjF4/8x
BNWy6UH0uVFQnlU4MU/sir+/WcadDPWmSuyC5+Fz0E3wOstik3ZO8GABtk15Y0Ho0sREIQJlfRLX
HL3PvRXyngi6wA/IHgBn59EA+/YWI1qXITjNMti3hgjcWEZ0JDu2t6a5/r5qpvK/viZR7aZpWuOC
h+zB/3oXWrOivvQh6RYNMsTeck6xJeZ3vlWRoVO0FyAkXdJv0ozuk69oGxSuBl0upbPl3Q0QD7r1
g6phjWitb8oitImpZS37JJygUyY1t44z41y7KQ7Jew9HUiSd2ofLUJUfqctUhjR6hLZZh+vAKBoq
XS30ya3G8dS0IBYybXbZqCOK0WW4b3qDXp+J7l1VNN66hBa0v717bVyHtEp4CwcT/bWsuXixpnp4
T4T/ODQ5XdzfB+V2yQaCIGM5AaJHpVvMTfPtRoO881RTvUIvKzepn/6HY8CBmLQA+Z2i/yoHksqU
6ugj6hqiMy3Ye6L3kAeG2Tkoa4dkiBzrpo9BKSmA84vZRxXT9TatvlSetFXO7x7sZnbctZKfiZ7M
uUePc4cgxn+w+QujfJrOASOONR4X5ggkg8owkgSDZ+Up8ifweoZ6MeNsPL4LhzEgw6Th4ferfK5z
AGdrh9WcG8hzCf0EdrnUlvU4tUlx6kx6tjy0rNmsoEj6RCBywO9Oc1ZjUnCTTVU73ttQqZfIzggY
mrOQGAri93hQq3VIq3VbuVSwrs2n7zhp+OIxdmG0ulztwAQvAndSUZOR2iBBe+YDfHNG334bE2pD
jJsS6epXrQqfCjv1zksZk8QcQ/SWUfPmzQxkBgnInA22x5iJ27IZ7XudRF+UdNZLgAoJSH1fH5r8
F1Nc07FwPXDpnBW5IwRCj1lfCjeyXmAeGuBiyp4o9ivSrlXocYtNQf9uLx9DzAEZh+LJm4cEP6cc
rpkie0gU1mMs5T9YVukhTE1yqbX/VvkT1X5OP+yuNUgF+jw+2bUjKRNS4uNiQawIIcwvcc5kV/LP
SeNx2ptF80vT+G65+m3MchvkVTa+ZEWxlvOo7ltW4A8l6vicJJn9UpaIhmPdzQ+/L52sCldKgbDO
RP2Yupl9CiztbkhkMvBA0/vs1pf9vZR+sgszjyhTg2hYmr7ykeBnJIFyN+yixTcUrOqzpGO29ZtS
vsqEzo+GBBwVHZ6TJug5qdx6znEPSTgC/hjKhvjNqq+PDOAokO0o2kHFagj1ind9HpinyU13qGZ8
+JZV8WcZR2Zwxlklo18cimyctmlewvru/OgqbTvYjzMNqdyP5YmfA98HGOd+aaqnSQBWLSw73pXw
DAcGOwDA2+5hoEZJGrlyy7w59j7lx1TQeGEAa649PdE7F7pTIQv3mepmHVCKLpOPolmZdisKpvoG
q/RTV0LZ71n4vWnZhyK3zlWmi+McuB9VL4ZjMRmaRdPn74u4m96XGSTo6DkPvxfLR6vddnZ3YDR1
aqKs/OOnUBuL+qrxTrdWox+dmSbobNZtHkWvSZVipJ5SaPOhSkFP+e64y2OcKmwZTHAtKyYqs8+A
TKNqr8PqTU4e2WqtlncTNcJpCq2POrEvWeNBqEpJ2ZjxG3gpuvY8+GloShw5Kfn38SKTNy/6iYzF
bWPNgILmEO2UU2ZqS7B2+ITcicxaz50P4YyUadDdsu98yJzdrIJnzkLhqh/NBKL5NY6a8slebEU4
TBBRfi3dpuijDvKXT0CK3QjGbvWmnqbx6N2K68zlKCNvl4xflxCztlD/nH0fdnI7zfjPg5tEIWpo
qobiqQjz/mLkCPi84/9vGoj4Osd0bYZW7oYhCQ6zUctD6tUxjRQo7QNvPIUMkgWhBoaSTX9IIbVa
rmDjyaPmfVmKeJ153Cg6yxxU0b59VLYIIGx16CNwD1BPUAarQxJy4uqrsjx73eeYwxEItfjs/DB9
Dm4FgwoJC421WxyCqYhXVUsPsYtkePi9BAPU96FLFLw+/sSYcDPC4Z1mzFMzW39RNfLYQxhasfF8
dI7ptsNccsTDHXjQ8lZtF+/0FMuzKBH8cFQMyEhMYbM1wj1ZxOYIOtgltF4rLL0TeXDWo2vbpGN3
ebgHLmnl91UAexXA2z1lRvuYFR7RDM7yz6oLzkHCDy+1F2QglfCVdAzqgYkNM605335CTtfQVom9
jdDfdO3NIZ/akSCC1myDut5rrVaotvKTg7f/IbXM1eudZa21He6sKtJ/tH1K+imjwvHg0cIq3Nk1
5VGOhOfK1H85dpV98lJi/6oEyXCfOPqaRtXudwI9zll+cGBriU48exXsaFUZptOci4+WdFjGXASi
ftOwAg7kLxWGMkhlPgBT96WyHPEX48BD0kfc161eUZ11fyqNiKrmqVTcGJDzhqrcUdQO8CHEcggF
2UX2BCqhjyZJn19R51owsmhAbhpOHod2bHtmCx2pRk47bHW9LFDZVX8ZCs55VkFro9fOFRVotrHs
IdmNRfAqfgfJ8S130XTRgffoe2jkzpsd/yJtolECwsHzftq5DRJWngSWTdu00KEgAzEvb85hMp7s
HLJaZcTz79YRcfa+T2/pAZylDh52U3pI5kYVr+NdPidELdKCPRvfeXHkoPe/rxLlvucs9Uc5+XTi
Oll8/O8rE744s3KvcYRW0QxDgXVGJPiuOrDDcc5i36ZfuvD524b5wFSmXjGxqa+s2fp+NMy9PRLK
9W1GBfJqckSFVI3PSmfJuBeRPmrm5m+O46XHuPAgwgpGj10Fcr4RyAv9gUlfnPNMFEW/7vGPric6
+LSi2n9Km+kQJH5z7ZzDb3vTE0FzTAefiXcTvCWx94b3N9j1Lhqgjvd1Aak8xeF5nBubDDZWw7YQ
4UMZZAeR8yTqoYbDVBLqowqbNKMAHsOSZ8kfd8pQSmaGanjBPcn5B9w7oTNxuBDm5hO2lY/OUz35
7rXsVEI2xRM1EUFZLcFguZdnZ0p6TInTXGID5WUjETYNdkT8k1mcZ5ann7lGpBc7kIN1RLpbpPPx
T8KnZZJy+QcFarmn8iKWr+98sBn4/BbXAfFWgNXIdVBfE3YHUg3c9NzL4aL0OJ4n3NcrEQ5XIcy8
dYeMqInGlWs1Q/WCi+Qdfy8BNrVjZkuF/bv7W8w62c0t8VZ4vtR2nJ38PZA94uCMRuDvy24udjHM
xdwan4esqICKOO9TTO5qIQXJH7dyPOuW4XNqawotVezHPKquIpn/MHxPoG83pEUiUwiX3jwOhW8e
fRqxbUjhHsc9CV5IMcpSkJSNZAkeIQ4hIZbiGN8uWVXZ60RZA1qPJSET6RTmjHknCSE7Frz6vbSK
ylflPLCD6K4x7ZnSJiOkScfpnJRi7Tti2kYGiLVrAmJ0Osd9MiVJKYngrNjU8Xi31LbzacvmtVti
EOpu8l9YVzMcaATPTmPfuaVuoRaSM2sP3eX3lW5rxBRW7t9PfmQOC6E+YnA1I3HfQ4iHzm3jLyY8
/F5KOXwoSYDyOGUI3lxS3qRI0bMGfY8GpwK2roeZ5LbQzZ78SudPybA8TF77IKbqdahH+rX00C9j
xuTNKmsSSJliwpvjiABRbFKcdrDFtea5jpfoeWE4CoSPkxMyhuiZyZ63ywZiPxRcwjyNvKOzuOOz
t6Au8OvwexlGZzdmlsV0uWTlKsiiaNVQvlklDBnELfofU6Z9g9vJ1ISulbcarDB1evr96vfSJIs8
cVJ5HfFEbOpg3NgTUMqixJtW2E+RJel51LLZDnkqv3VRPHuaEiNycJQmyW16l7cjZBS4nVlY8ZTz
6vfXy0TYeNPGiGhk4JApZ8ydpTqBW64+SReI82TV9tMMnQ1cbtC+lIJohiT3YRzUbkxbUUxPCe8K
6AXnKNNpehp5/EISNequtvZMwthhRuZYY/stcNvZORh0iroI/O2ISM+W/mMRLskOIp27XQaG33o6
p/JmXvU67OptJS9NhrSv7xfy6tzoOPERntwwzA79QFyyWYx1rNFdbtoQ7KBM2rbDTDcR7GBHX0lH
gK2VROmudMrugZY+M5UBTPoY5PNGQzm7Q1+ij/7t0kuXrIUZ+WSi/A2hxdk+bCIcjxa9LQcToXO3
eI1iZfBx7folEZ590p1LJ3lBh9BevImVzld0UaZ0/lBDNB5+7yzm82DS+YFNymNWhx7kld8vOa4p
DP8irjd5D8YS4ehHyM26M1WRnCphudu64TP+/S40y/U2eCY41c/ogDg0k0gLmb3d7+slZiI++Uza
J9ti3fNb81YM/kuEpeQgR1PeD4bku8ClvdqPiKE7qoOqBqfeRrgViY6yMYDcC+curKPDFMREaJLQ
ruV6RFtz1wbjU8yOiBj43hq2DCFoIRT7ok6firm6SAwXkWQyCwQDV+RdhVKtM84WJANoTcDIuBka
Q/6Eeu9nGglHxvLX2bb+Vagr8oropHoMjk7/UTCQMaZmnjVAmt+PsXcIRzLl0KrcZUTYtI1ZV2L8
QJtzUMN6BFvvjIixbmwYcV+3wb70rftofIgiaAEfWc9hHxF35BCKAOxUx+dh0bvJKfnch2/+iavM
989RAvRynw6QuD+9wb0yAmTBSdcO/UtTy4e4+eMDNW0lPRPAQknarcQtbWY66LygM/EvOS1qV7TL
xnFYbcqeYzr6LJrCikA01LRMIg3vRAr0Xz43W0GNtnD86IA1Ia3i5D1hfiUbaBHPffevJ7IKgwZt
geiujvW2H/8LyMMQ+8ypttEtQKSSm3xBwzfbdwQpriw3vkZfE+ErxUKX7HXJXm3nD+6FXV8enJiQ
ugRkhbVFJke0yiNndqGXQ+T/V8NLJ2e+PWmyyYoJAIQ5RMNn4Q3HmPCMno+fbXqt8v4/W5GVt/bC
JwPFUPhk0GtQ9lAWXKiuxOVEiFQ9xtVD0J6kdQNzLNthsqhYsdNSNcyhPggnJE8YNDoascU29+nA
ZLukBaxRvdltszYdoUxOt2HjuM9Y/uHTPwSQDAoH06nalGl9PyTvieMyCUK9STYFp5KcdY9/ugdS
akmzfRmTP5r296q6wWxpayZFvobADcTrJSOSqqlqgOJ5smeSGzn9aaHPDE4BC23ewIhP6XyGaO3m
co+CyYrxlafVkZDmlTe6Et4Bo5oRvCpZjB1ZyTHxaGFOshPnlJtl+wha6lsmFWEbmJPmTc1TSlZK
qCkIgzF6dedmb9riWlnuOsozfH48YWR3FMV3wcOCFOpM523jZi7HMutOBQS/eHtt/pkM6WIsL0st
T07X/53IcSoy+WpsJi3yJJdhW+JQwRecBMWuKnPnvuNcKcGUFxrFeSY3kne0MfmfkD1tXr5Rib3Y
UfpQau9JQTdD3/O3HtlYmvmljCURhp1YL+6/FKsraqW7WZA7P+kzWh1I0P41GkoA/+QbBfMm5JnV
hXVmf2g2pKQ5tdXsW2WtG4NIFVnA5OUrqG4bpCwEKQTlYzQmBwD7WzehHRffWrqYhExKNIizipMM
hC0HtKG/N0nzPIftPiO3rkKvk0NNLmjQFfLUpel9h7YtJI0uLPNDD3V/HHEkxk1MEtZdNbNiIRI/
4I7Y2gwg6HgucGATSAbzQ1UT7U4F/gO4DDBG7H3WrcXnMZ+yTB5zazn0abwTRIAVwfLooyYX4cRd
zxJZx3LLJHPXVum+YYPxpx1TvQM+ExJSagRY5o2hMebAIdiFbUQC0oH/rPBvW76MwHjrzr06gGJD
GBw36hPJU5IIqCD9aXoiy2RwnSuBhA5MA0zpzgtOaAzVHULHZ/oV0gJcnFHbOzP9pqHfyEAcSq96
aRckHymyUR4t9MJ3pYVLtCPBR/JdqceIfw/BqSAmx+RvXAssHzdX6TOCocHZ459c7PI5KZ2PUcpt
xijLtlrGKCNAZfFV2tYqmv/Mwd9G1f+mpdzH5CsId2FtGcMfmZjNWE0rbVkPPIIXRpz3WftNswhV
mrONuxbb3rtZLCDe6Qjdt/mv8D4LmAvu6DMOai9ZFlkUWvEDCtSN70o4LYTyeCErUzCM5C30mzEn
DWLQCcMu+nUdKzG3bVZvnJjW90jCl6vWba3+xTRpd+OijhNSCaHr+7Jx6fIyfOnR4HTGuvFb1mla
n7wGdQ5ZGiJRuzqo11Pvrjy3+jexAqH93vaSVCUI7Wwrm5QuDmtx4XQfEBW3PCqkGOZHS6hdzJja
aperbLqjk9evqh6vFVI7Hv9j5gRXj7RE5ZKCNjurpSYmfRLnStjfpS+2Rf4sR2pnMuGzySWFoiCf
LH4oRrPTnvtWFGobkmFj5gsqxKiLfiY73oqZ8Wkfbecw2DpjRUoEe4FumCoVc4su0QEPkyGEaYkl
q38UPzFyf7J+5LOspp929tesQnh3df4Pt3KzwqhDW7F2iQ2PnxYH4WqakaSkVokHPukG1/aTvaIF
6PrEsXoeIr+BaTS59YIcp5DxgCZXKMuJC1TjwXxLUAtsjN1jnpRvYZZRTrF+OdnW8YZD0lZUojQA
qiKG6oFEmtz6lEgcSW5c12b/+al3XDpgj+m5kuF9lE4or8uXmBj6QBf7uui2uW0dG5f48hsRVBbJ
plGsT14RHlh8H0VMfA9HPOkWazpb35wFD8axN60VvY1EJKAVLBrmFsnGTqyfwumPLYyJQMhNYKDm
Tzlhh/OOuPON7Qdrk7bnPrLoYgCviwm1rM1XQCasn/wYD2PUWG6zKj4VEHOyIdhMoruEafzc5s2m
QS85BPT5k2p1Y6m1Lhh/l4xHIl+GUWEadO+6TrzaZILcN+cqpOlBDqNYIFwQ+etiIJngYePofpot
ibRvXuuYhybW1chAwDxPi/NnArqHt8e/dIQJ8PsplQTx7VW9LxvNGah1iV5kxrN1+gep23A9ZhS0
FZO2lUOENh3K3lr4ccmai80qaSfC5RhvkFvnFxkyHKS37b8BPSSdtHWA1wCLlRssxFwM7l2iuk0A
nTsIktuhrrjHJn6SOTlb5b+Q07suklXbxofWfc2gJiSYTpWs110lCIsIt6Aej4odpdVvNbl5jbSJ
1SD9tEs3IAw3fQ9UvSoZS48X6NNPMwoaLZpdYYlHBMOIpDOUvP0m6KZ7RV/YtSVhefXnEMTIn638
RxFkH+XxbmrxShUnGyBlU9DRSpvDMEJZyp56oR9kgfZHsuHhrUdileKHHIfsZGv57PvoWtjPdT8Q
clVG32VOGeLQJbuDZEsXE82Gn9s/s2hf5QKbU6vW7HvkKqtFTX+nkU95Yf7FfE0gWNS4LJ6yqAbN
7tLMglWRUiElwy3bTJKdYQUrm+ECAkL47CJlJI334o7hYnoSonmolu5cJd1XgQ2AZMDmUtwiuWeI
IwIYqkSNoOsOgKqL3MrQ9q0dMlf7Qd5HNufliS9Q9nw1fvNcodq+m5joSRj3UToTitwRvdL2JFjE
/CCGxMzphh/zRX9zdP+EKjoLbf+gvYJynpK5Uc7E3aAyS2z3wRkQMTT2h47la6LqD3uOngHD186I
cIv7ZbZYoAbs+CSSIdNqgkteCqIMmpzMMVEfI2SL903bZajj6dOTDStV8YWWXN6/9bS/bpqvLycs
xP2cHWCc0+90cOqYnsljZej/Ki+7t4OqQ+XNwTOFSctTG5hyIHWTvNCox7pTim2N0YgpP+BcY6w1
Emn/znEmvEoAj0L0pm7jkS5SgRTsFL+q1D9RoXG30mLlevmysisOlKUM10Ec72U4/LSoG+iRUAD5
s8wPjOJmd9q0DugszxkpdCf1EZavYiT0EWMvCx770ZS25BtMNkS5UTNxjd5jWVgIBgmAcNTRtE6+
yjyvvx+ovpBwFCw9CXM4m3lWbuY1Hs78bg18fhvXFeW8ISA7ZdSxKpJ55ZXF222UTG6Rs2Ii/Gem
Cw51a/wo+cva28/gyuUaTJyUgyn/zlJ5s2KMepsdGahb5OLmnzXtF3B6+1lQ6Zol+Eti196zFWFr
nNYyRHbtEjiIkZnhZ59Q2OsVUmZOEJPzZpQ5VSpEDPgLpQzzdDVPKzXekoLqwLtfrOFfgzY/8b/C
+SEaSFdL5OX3TzAxBkhPurasDk1Y/dVyeurInwCRw8mQVl0mI9Yu6yZ1cNDsZCr6sBJFpipHaboJ
l84OflpdwIQKd7qc9wg3KLESMvXwItKTHckGnz5mVxp6ts6LwOzDb5P+5Dr+q54FEjKXCNzU8Snd
rHDXkLOeUCQRtg7czC6c/2pXvtz6dXeh4/ibjGGtHtRXNwVQqBCA70sUU8RvPESOeXTrF3smScLO
unXfRP/ZCWfdMr66lv1eCrIKFbaLe4sG2zhUB6Gx7uCWJ+KBsWiIxmCyQa5lrbiYEav7qJ+6kUSf
KSbIFy8fCpFTrrFCZooHu6Vf0tHnHfJq7zcJpQFRPfUk7suZZGplp6cgaW6VSLlKHBK0AIjcVXb9
PZqE2Khq/mnCf63rtHdTEBCe7Q1fwt+E9N5axh99kb+WGfNdhjqfBWJnlAKIem3PQkSWsgsI758p
BX1ZYkYaNAmxVclDeREhQ01dkuLm5e26kAcQ0f9H2HntRq5sW/aLCDAYtK/prVLevRCSdhW9Cdog
v74HddDdt3cD9z4cHal2oSRlkoxl5hzTAEOFOzAnc1BFiLPMIburZPnA8kmtEml/RiQd6bp114Nm
segYNiGsGemBFMohD4CCOT5EKmo9OfZfafXHzOtxxQmMwRVX8ErhvWN9grt+OlWFo84TCwtfGuPa
EK1eG1G1maCdr2AJeOwPNiO32MBzIKtlvmPqQiPucKyXUq5SS73VAcUbWUmY98NqH+bTV+E4L+zN
cQ8NP9Qhej1/N+yC6XrI98ZX/22af8yYLFF0KnIXGg7R0Montiee+MGw3iibVl1VX37pvnZ4l2F3
DAc5UVkg+wRwPstbb6PWKp69pt3mD4mD/U7ZPGJEXPBgfK7S+GNI+tfAfhhaTky3eM+yCH3IMGAB
Bqa7issCwkeLIAn6Gevpe6IJmIm0al/M6ZvqxMlImLMzV8Yzznoeyj+Aastjjihv9fK/QWYQB+GC
lTjj+5iNsFl+OS79eyrjdhukPJOnBeXuMpiBKnLfh87in7oJBrpZSkdT29kDruU4Hu9G39uoLj/P
GoErIgDD0Z8ab+UY9Ncu9k+hqQj+RVXg2fdOF21FlB8So3wLTEWInTcehcbxAZAgHQm7wwszEIqA
0hksN+YS1+G2ld1mhte0TBYAPWK2dVT/mRTJtbRYhjTDJ0/JcVv02WMZElgF6n7lBLSwQ/gRBx5Z
nujcgE9C2AoICq1j/+Aq+z4rIX73hv3e8OzroHH7xofTT8dxeKgL46pr3B2p+xQXxneGpsxwXgaL
AYQUPyEmgdEddl7IOj5Efa01E0/VsJlt8DdQQ0j9kgjyifz5YoUzbLCMACseytrkGvFT3up67g5t
IDe1iaLYSGlUy9o+jJ7mK273lkNd03aPcEaAZTMHq4FQmkzV3QSGrqi/s9wBqIjCFjv+uBqb/Fjm
trVJUCyuVfLjQqxeRXM/bmrdvbpVezODBYzmVu+imt+G+NoV7mNBlYjvwpBcKx4I5+U3UqXEo59E
/9iixL4bC2xko7sHCIRlSRhPImeBDCCGkWn7TtuDqkyCdx37aGOG+bGrkh4FVchaqbkzC/GStP37
8v9UuK+G6pkpMT1z3Cc3qHZ9L16xa23JTvrWcvgsy3RY15KUCgMNyTgaGystV0M1XoIi/2tw7jdF
xSMv7De6pMX4/R2iAqtm1ZH/K9fQxi1bX8eBMypcXmeapKeoMY52N9z80bx2Mj1OkabzKL4bCgZT
y/vQQvvaddsmplLJxBgx5vTnFZr5jVScnQzJqmR8NorqR/LO4q13QoLVuwxDOYfWk510NykzQDbL
Ne1Dn6Xh6k+dWbIfqOy1Y9HgSPPgq4ekMwj5K8w/LCBOQVMeDKQ3fpQ+uon6od5gjDT/XW7ylsIr
N99lQ4E0Dbimy4TuKv8eh+g6+uJnSBOA7x1Q0KynT0QooNq9puWicBq3UGgYWBfdreZ6S1T5LXpK
rjB/gBOz6zuGWWK+VGHAJKM6V817Mot+jQEKnU0aPyubi7C1f5af0Sytf4Ik/CrD9AhR6McDqO9q
mhFtNVDgC4FVBoBfIUkRj/11X8C9HOoY8Su1Kw/i7B/f2yYOTAjeLjvU763tnnhDicV0j3IA6Zb0
IaXVqHeDNDfc4nsU3ad5BugRLWM5uxXEasndzJzLNmG46jinIY7sz9bu1rLGLjNY8BO1F1yd5ZL2
goxKHZp3nl2177NmHsiG78p9aWBCkKNF4JTj0Ls5N501fwVuMly11rul2Z3BENs3nty1Rs3qxJaa
sCbrHfUCg8Cyf5de/lc7mB4E/uB11wwbTN7TDjmVXlPrnQfEs+zoLpZL2Fka4ueVzoOMmR0P5uii
Z+D9yS0AhIPb3XJm7APumrpH+2aUEE5UyCtf++bFzFywKXqBpdT+JRzA5WQm47V6xOYAg7GqkPh4
ZrAKFO9CSbpv3fToEK2a3kVPBEMMtBx6DL8bm4BDZgGJcMnmKm291k6xxJay+bDVDGEanwtx9423
FhHR6VHlRcfsSINDQG0djMSZnkunBdFhQaHN7p24+bKigXBHVHyb6BMXOaheOKSN4SAgGNE9jBK/
ZmGCW6FE8b38OyqMh6rnUVQyZUbSVtSdzdj65iVkfXUtMPhmXjOXc4GdJXeFn96PPeSm1FGMuuzn
LPfNfZ+M/q415wWtQXs16eGl92yLMG1BQD0r5rNcXBCO4R6rqghPfWH6+6gY7uK5dvax4jDxBOwB
ZYe7mnnfOiiOWBtokHKToT/rQOSHXULEe3g1zb46t+pzyhZnwkB9ENR8J6MwjrpNzpHuUyq7aGR0
8jlX5vcQ2AMnCX9HTAdwKdZWdRR1duw9+AKypTlb8JpTca5tDbRhwvWkB9TlDDu15RJz7UZ/Uhas
K7/CcR0x1zMDfecELLMlW46Av5u57VeoadwUQltKrCL0/gj/nRU/P9wrfBhjbZpDsjYKe1/IssVb
CQ/WswuwvOErOlwsvNG8T2jQ91M+LqMEH5Vb3aDei28yQH/Qd3RWtY9mgu1d/cjkytr27fSnKwGG
xeyeTaa9vKz5eqj9cZULyPHK0Pxo6V+0bidVlockI7A6x7OxKglh6FpNUN+Igh5QyMqqk79mgU9D
lS9yck5U2/Titqq24XyXhhbhlMZ0aisT4VY2vUZQV4jcPQ09hU8Z03QZbf2IrhRZGy4zxYUIYmh8
aXBCcUIMlC0LYIG6Gm+ju8+s7BhZNF4GEZ1S04qWeHJIjCDXOo4Qh1NSlaW57StcR0MZHsjcQYWf
v40I9vGOiDeX/bEN3yCIEmMjJ0AzFewA1oNLIIimS7HJm7dCmqJ23Dh4ATztHss6vDAVugp02vXs
Ret7dyCUpSuyry6cTpYZn10Z7wqTfb5sHyo8baH0yRTF+sM3F8MyRWDu5vSL3NXtyJh0GCqBTd65
nIgy41FJznrOOGG4xUPbrpysuCfRdVkZnvToNWjBsPXEmdikwn3HVv/tJ91fysOPIEm/8ROsHUyK
ScLaImE9NkyEj5TmPx6/G1Em+anvEfuVc425nlGbSf5wXqBa9HqoNg6mzxH5B2SAe4XqlPz09SI4
2/z+10SIH4ZqaoXxMurYgDURC/ai4ZdoI3fjwtaazfHkRskS+js8z8vhVHoRjyXxgnb026ysdBMl
8ug2RJ5GJhEtwwe0/4NQRGYY89Y0mmcEZXubOnHQ7VVJ4LfZ/JZm/ZvdqE1C94iXld6cdhsds35q
cuy9hPYChEtPBUNEboPx04vifYhrwAI/zNGD7baKIX+zpV8PBRD7BJ/RirYhiDDruk9FmbhgcDd4
QonAVbiTK24V0TZPFiRqBu/AiXyHzG493rct+QJi5q/nx2rInrKyeLEtxInG8gKOEkU75y+MgpJH
b/KVz4ItMJpOnJbpw1zmD11nvYb2fPAddT+L2lj11qXOTC5gq8UYVeGDYHvvjvyTwuxeJ9Iahz5Y
NZ333NYxgpycfYsdGFAq5DnknguBC4bMVPu2Xyjtt5rcVnSm07XTG5PwC8h9Mb9a/tiO/Ul14Zlh
EcqF1yCLKQ/w2jiJ9+qMn/Wc3KRbnQ1bPddlebEiLNx1vzPGmRdjhN7kecOXLftP2D70fimjmMYI
tpPPtMjwk5ltY3ffmppFOUUtXA9v2aYZyicokVqh7GJ8vDnwf3WbbatbR6n52qCjDRyxweLWQRqh
Ok5Cilh9nal9V8annVPoVXhLGJGviFh6UBF3tls71GE6/Eh9gIXiQY5EN+NjK6lbi2nlf5Q2s3go
+h79IXdbMjEH5+JeVmwKGjH6WHZ7TOfa8DGteEyXmjCHVJ9U4D1g1fkrVH3t/OkHHA0+b+85bRds
r3RQx/by4MXorO0pTTCpeF8Qtl7SgaCrbnk3HSHhKqjsFWAbOxUeACufJxxD7hEXj1c/487+7AEt
H+sEJU4IpQ+w3LxNwy1kVH+LwTNcwQg6tHV6dSjBd8L399UUny3JRGnu6JEgX8/qknP7pyCqVkDw
9AYcBTOQnR+FJAEbp9HLmD174r2p8EBbrCbjz6xtb5TBpH2n1Eh54p+skRUeJzdHo7u3nOLFTdEF
juk9UJkNwoj7t7I0BL1rjTeuJpe69OjDIhyKQTe8Z6bdbK1OZqu0UcUumuZPFM/PRUnYkz9YP4XP
ChEkKu+64IUZK4oK390PNbCm0Y63Vdi8AoJB14Zr71xiCUG9axy57/ZzCT/YjSA3DxxdmMCYD88E
ekn3B5vq1mbsJYLyEGA5qqSJNGD6Uj5DWhd4/LBYaDtZ30tir1RGnGgcWy8w2ilbsuidYdUXN+ze
0Lba4vUdGFodK+mpoy2Gt95N04OOG5wBrtqgsjlHIyHjeYdIvxtYsoi0QjDNOBHL+mrKJD7u0vqY
Q/9N2Rc3ZiMt+pyphzKe/D7HaJdSPtSndpruSaYgijUAzTfEJOoSjhHF4fPc7IJZ/HXqEceFw7tW
zPW+MZqz1/tvVnmLWi6hsWL61JjcGyhdTtXgX3OCs4uhlCAN0ZkUikeE4Qw84xKWvjK/Gnmym6py
O0NKondtH7wJ27XDMeRtJgTvK5P47NF/yaMMhqaPrKKrzS8LQVOSQYn2ovGv6r2Nv2CUInN88a3+
Oo7t2hv4Lk5A1K3wTDLo3QtPVcZejRxWro/HpRHqHecJdb81PAyFuwauWG3rMHrTff4IDfqMGOs8
p1RdMYFjwirxu0LlWntcM0hGGTJG16m2aCJTRiiFlf8Mg8QGjQeA1bYbocUEBmB105M3u946UHdN
HT+MfoErsH1VeL3WmKa4rkF3z4gh8PmSPYybzZi2CvnzCi+VOza8Ag0Pxs4z8f156L1fU5FvAje4
UIVfojQ7zF1crUGq4ycFLGWRDdrhLwpPIHM5sUPqit9/RuRvUyaecSVQs7vVdY6svz07C6KFik9m
G4CYxrupkT3lPR6bZFSvoS/PqPLcEpeupYlkE4V49CKB6JWBx5id4cPBjGOYTcXZXWIGgqvEjuAn
JifPIRysp6ocMkwFuTCQ56VQfaK3uCKifChOYz7id1JvLARvU2N8o3mjK0GVFLwNONPjIHhEZvU1
tt5PjZ5oDux/oo/Eopk2JuZuipDxUVoQ8/TeHbJ3gfYUHCPXgWeBEdbtd8IBj2A8Obv56G/RiYdr
eE3WoTCqlEoK2Uq0SdO3THFlJlbwHLk1JVW3d1rO19pi9STs/p+h9F+VKyl4EsuklnR3+YAeNMOe
0bftd8Ca3iDWobXVQz/oPyxEriaAGEA+B0PUrDhkzXJaHRxLP6ZZU3LS0ATYk3c2FQVkD24YL5t+
ZKFm0IXhEkOzoxC45E6Wr93qo6T614HibJ1wgxv7MmZA7rstr0OqOGSMep9rOuaYOZLd+dc2N/eY
bYlKCOx8W4k+OTUss0c6qoNJbImrCANBbb7w8OFTjQmntT+lG2uwlgg2xoMIDDf87I9lWaEUbOpH
mVd3YRSyRga0kw5etQpzY8MYtt2IrCQS+TvwUGalNUBkwKQxRXB1rbMAOEXkLMIW967KeKpwFdcU
YSUe06mJd3N1cYL6U9cjlkKTan0W1ZH5KPtaHxpuwGa4aBtrO2U8VLMu+sft0WeHsPlWQXHfK5d+
M0JbiPeetbTjY4prKePz7NE0fIAbSi5WeWOlH7nGeFhYdDDcdwlZW93nMHDEVhkHkwVunbpHVqyH
vG/l2dfEde4axa8ZGa7aW4P5g3F6ecoMpMBGEEiA7ZY62XQDE0XAZhSIwj6ZSfLqgH1kq2zxa+Zc
bwZ67FUo3TU97KEwxz88+SFqRA9CBKCGCIgaaBejOc9OkcFOO2LihYsmnWm+xpmbHwARGuBeXNnK
HHhIVBg/VjJie43OpqYUDtVNl62xcyOP0HuYgzuzddtrBzt41SOl2gnyDarEjwg96rNNoSGYRepu
LIL3LhHxBk14mzjBVjhVBzPQnzcN8Lgcy+CxlWsyQJCBiPg5CQj8S0tzUzq86qFhosLJFEprXwSM
ynWI+mButxVDtKCEvUCxZUDw8JgnMvVC9dM853T8Zw6XXezkTwSzdHthLraduTceWieEXScSpk1Y
tez6WTLQOifKxPRdWvk2Uy0uuNQdD73HtZB4VUPXZ39nwzhsfWnXNINZvLVjVtNmmF5Y/FX++EAB
H2xl5PzTlHO5LYcIf0gsHq3Yng5dy22AMQWqcd8jh7drFHY5UTeGH0GUa26lqNkOj0wXQoo7VnOn
2i+MOw73ej0FJN2PS28XTje7ZL2cstQ5UQ8QdNKBF7YQoXlF8jzYDDCQwTsbQDZiE3WRtyrEwGpV
gCqzjCOl1UpD4Vl5bVe+IVXsGa1CiRpiG+FfF6N9mebtGH9opOanTAD8pd5ep14dbcNgns/or5li
ZDkdRyC/YkkijmNPHwmxzyvmTnobmxPWlqk6u8amE0tGWN5zCUdOuAXRl8LFivMXHHJsOGQW7VHE
9xftg6hAmhim266GoQTQgz6iw9jDgra5dwtnXtVEsO4VFuej0UJ8VSwLX3w17wbPujPmvPjLk2kH
V8f+SnUDKbdU4zUss5+k6Rkdxfxty6oYaFuaXU8Qyf98idynwBcEYRA41bUQRvaYq3s7aqb3SPnv
gfxo9V8FhPTyH6Jppt7x6xv4fJ9tYaIV5zQmMSwujnBfGSlnlb+tvS4524xbkRwk0LDDSr1aXvEQ
xQNhbPxba1Er4/b7AR19fowz6GPYb1fIw90XVkc1KeVOc2X9zZBOOVwK1Xwq4fUShmY79xY+ZGBT
2buZzp9GO7sXL82RE+ZCr3H8kryxfJhTL0UqWy2RJE9Tm6896CvozNT81s70iWPplc8G4wZX+f1X
cI9Qu/lpl4LRCcmsMvx5AgyVgekawz+jJ24hvomHfgyOoHWnuyYEe1W27xRkCPQH13oxGi88/H6Z
SUvtQffyPOxn+2gKDhlLAminUu+8Xeq0pJi7uWA86lzNKVPHyq31dQjzdF12fX0ppxE8mx0cUQ2h
W8Xe8tFl5wCmo7e0BeyqSUyyTf9S+eA/PY4DRoZU4aOQ5SGFqbNylBxIf9cOT7fyo1WgawCS9Hdi
th/IqzWuUYkJrtI6u4p2XGCMkWDn4JvXoArBI8jwPQ6hoGRZbm7qdKg3RUKP3MZ+9FyH+knNbfk1
mQjlBx9TktVU850JjfrE1HRg/xX7Z9wSCF5Tm1IRY8eXNLx7Oy3UQ17Pz8J1oRb0nNZ4GAQHV6PT
rQOZc1dZyG60ESO107BDKosxRC9z6r3UI0A2rm5pkA77wEghn/mMyANVBLd+4ReyMsG+WqFsCjov
IG2QuaPdkS+HPQkTllabrJHozJCvb3EOVCzEdQbhP7J/eqMq7qQV5nfj//ksKtrgSNHxnz+XMp+P
pcsj0qt0fs4LLN3SzNu3kZlmRtjrPwHb4aFbIyvwzxlIGFJfqXx92fSH2UVeAgY3f6wQP2xH1cHm
DucE+EZsk3nY7ye3YVgIlmZKY32k9eFuZDDAyY+IbeGNjsB0XkTMsaZZkxex9eaHCEoTttd0n8m6
IcTnHtNKfeSuNxHDPKuwq+7ttmbgtHCCo/RZR57Hd0qAG1f8MnVQPZgNsFHb0WhNq5q/06KLAEm7
NeiirkXHlDbQzFptGbLPHsNTvtikdHKXZi3/vYqBxfdJvg61nnZeS085gpCJjPSUctCcneBLxRpA
d+ckzyFTQhsJCtuqsdyE/YzAWL85ouKZ7upwF0BbYl4kyhsE8G3cmP1Om7l3xQOcrKWY8bllBWxX
GBCKARCfZq77J47yMw7E6eDJYnz1NVSqerInkMfz+Oo4xgdoWBh305AcoZQ1G59+4GWqpoUw170F
ozC2ClHz3s/C4g0BpZvZyBlNba+lQxaNSmGzZHaAw8QKDnUgH5zF7mLlVbmPBrqPNhimdcMyAkvC
BCNjjLYpf3QeWhCH6QS/MR2M6eKFbHFEOG3YCUUnS7FeH/Pu2EmV7n7fHlKRC6njeysp7tsqbO+s
3CDeIHLNJ8lDY2M0WXUfj9fIQ5IGAk3h+4DnNFGUHtjcR/NlsutyPxoWUnH9GmB8eip71igR3uSD
tpmkeEamNwzwMQ2O4a3V2bALSyNAf+eDbhjzdttHDrqr3igerGY8axTPtCMlO8HQu9ocRzp5ieDH
PU5olcAqW1/URcaLSPj5PNEcU9M09trOfd4e2plw+lT1BkymYEP+vw2gpstl5vj+uY0Xb2ZtPZke
cpa5bQ8AnvCO9q671wzpjzJAeYh2TEzhiO8XvVEARPowRfNLgOd8b7raOzM3GHZNRv1dY8vIfRms
HXInZrtNrq5dvodDJp+cKcNiZuB0DQOLZGu/Li9a7+Y63joDAN7uZr3QFrb5ZXal3kfGEJxK3w5w
oRPSFKpR3zthjafCdWH10SIjitw0YcuzZWljGwRZDyPmDeQfU8mGqtxYkUJAihQo1pxrxINvHZNR
Q8iWGknNVN1lynpCX5/tf01PdYlah3jfh1+/79B57S0GxVVZFsM0zEyxnJr9QDAGRluxuEpZZXaz
hxLf5hKockIdgqjeO/iZ2aq69wvZc+eKgRe3YwYQBMygDBmnHD31yXJn5wJXxaO5VuyiFzeS22e3
skq9g56YiM895aedN0cofA0Q0oYBBkpk8+C5yzStQC00qIFM2DSrtuPCWLBoxtauJ4LT75eomI4N
vMkHx6n1xSvUcC3NKr4wgFwj8gwjs3ubBme6RrVaXjWSlrDn5DtlVagf/DHZWB0SGKNkeWNP8Yij
mHcYp++wz+N+OOOS2AL1iV+rCoJMEcHM6RMZvVra+MuFyA+6yCSiKB8vYLnM3cRs7yFE8gjeaBKv
BAUd1WTuQ42Cu8m97Eknt9GsQH7nHvJMppjqUrhDuYcEStfQgoEDsQ/BEyziowjz6Mru+qmNuKys
TE8XZirjMafQQawomWMsvCkanp3vSJ5EI5jX2ZbRLujzbN2h5AXX3BevZu8ggx67nWwcxkqi0Ses
4caOjfUtXExdjOrkjnXp31/GUq/aQ8MgynTi7M0n1cHQ83T1qk0vjAhfiI53PNwuSb1gp5Xm56NL
qvrwBcy89wiv2Kmj4Gk0OcIKq7YeB3e61cDoOKKYZvcVVDI/2JmkjmwGE9ularkm0gpwXtN9WY1X
3QzZHeaYl2uYvyMTpKDr48sfJukekz7aN8tNHk9+woCt9Q42xOD7wj8CfD1P7KnuFNxcWlHDPoET
e8xr6iFjpLV0BsbhedaNz2UgQSclX3Nrtm8IKtF59gDYCg+nT+WiFEv0ucJ2jOAl7/ZDx0jB1jt+
L3n9ZdPgIw45dlHil56N704k8fX3s4QYWwg3eDvq5KWzk/JsMgzZICkhGq6r3hgoXSY2fd1kw+Fz
FIK3gUktj9oog2yw8o05O2koHk992Xpc6TlDWfTWXQm9lcHNncqbhuNhCmDdQH6OtN3d9bVv3Wkb
pHcYLEY1cgqeYh7qc9+wgXDAUXUMaVcukSKPbjvhWCl7EEJt0cMUFxgh0rD4IsPiUoRfI5PuKuig
l3hRSYrPoo5JYpS44zk1HL4BXa6/fED6m0OJGFwMIHwJVoQ4lXm296hfoIDm1dd/nqfLQ7WLKn0s
eSKvVALvzcEdue1Jb3zCvQElQiavhWM4LCfkwWaJt3EnOzpNQZoCP/TveplVpGd3iE0QojClVYB1
FilLUP0Js8DZy3nwCXptgagKYmSSQj2XTOsh/UtKX6gGyIPH7PL7Qdgh5u3JZ5HslsOlDidGZSw9
P+aanVXTC3knauRRuGo+pt4xPyZkdGsPDW/e1HB9098DMXX2I8K++zz2yBbyx/YdvOBrMqXpl+3H
e7fJ9ovi6dGHZ0ByDrJwqK9Pv1/NiztSJ9Xz71cwqIHGty9104yrpmkVrXRZsKes2TbGpXru05KH
sYdfLGYm8+B1LkvCBTFlBEvNFOXiWthxsqOCylDTFT7arPo82IP10jBdtpmcXoLYna9jmplXlbv+
GjVFt2GsRLagJmfRic37PvHtPwT8bGhkMX8+BK4xfaU941XGOjtEN/hxlQ7ZyzYNL8LyoUQScdYI
97FUNcjDreb8+xm4S4qERAOv5c+JA6nkhwvV7i/KPcO2/mLe+WEBGt5zbIWnMPbDaym6NwB65kKK
Cq96jDsWu5VD8m2a3oAZEPc9ts/T8pWPEGAV2O2wN0XaPpjZ/A9jwOrVsabFKRG7h9RLsre8BmUE
6ETd2V38AuSS5tOA2K4N23v3p+yFsho7F7KUxDaNh0mYLA1SNItFYPNjsA8IIawVRhue/TjvH+Nx
+HYWUXNiNw5axsw8/37Ils8Me5EIIZ3eyqCDuTyzqvCs1jk4pSlfmtxINtNsOodf3r6R1ummQOB+
yFNimSatjiHETTaHATdQUTgHfCKCCFsaCNGxX8pqVcH/nxuXY9rLV91kphc5OPpxAh9idjga2wIs
lZl0D1neZYfUT9O9GQokh7r6Kh1EohPEjgc/cd5GloEroR37QxP4mnUJ1JOwEidlyWFDppHzoUWJ
IG3sH8QknLuB64CVhj8sA7d+h5kjugXtFF1Td1ib7AJvvx8Kn/7fTQNGnoPxJyPHdGuVon+AWqc2
nS9uXIEXCtXpzlQZ0z0SZL5NFt1mzpwuy6A//pamZecBfyByxZhhWRmmdUJHUiz0fyb9xfTh9c3/
kCbiEOn3/0Q6IB7zXFOQ6OA4fPT+FZDmjuWQ91lDzRqK7jDVxXAfLJdBr7vHwcy7R6MP+72R+Mco
tz7hsx+8Nh+OSVlmZ9bpD4R7m5ckigULMd62//tlZVYDDXz9T1mfPBXYX/Wogo3jTu7ZbrLgVvjs
PuEWO0ddst3vgjrDCBJl19/PzD6g+E4cblGphpMxp7QXZXoJ6P0eKTB/Gg7VfVL1wQbCBRBD0T+H
6OuBX5X+fejBFIuhLK4L4yVDT1nw9DbKdgzXvn0mzla+DGjQthbbPMET4lqmtdzkOvX/hwzefyd6
2NKWwhM21aYN9cNcQvn+S1bL2MxhnDrADKAN+gfH7k9BIP4yEDCwfeBo/O8TOqx/h0Px7TwSwrlF
yaryffNf4VA91mEaCGLQSvwkP/DrV46fdT+VwsKUQL5/nMYg3sd291l3CJAdCfNyGraNqqM3thKR
fz+z1j3VSshjYuc/dZajUYjy4Jg6JOxYgXIe6llnS6XxPwRbuf/OJ7Sl5/mO50KBsaRnuv9K2RrT
YvRYDQzroBOXkRfnROccE8V2T1EMeCcPJN0975c0drx2Eqpr/TZVVX+d2OHNKYdcoe1mXUAuwFHQ
GDvbdcSWrjxE5HI/5abzEbpKbWoCjbYqj3HB2UN2tEHyRbFO9l6s/potuxAHkfB67AxrXYQGE9SW
s6dy7ZlBAolkqWrPxlwHxNu1AYosebEtL3x1STPPK3eXFMx+JQOaLVXkLhjDkYErPsteLXVyDcW5
xvJKj2A6u6I1Q9Ym6dUWzs6KY/OaWFO9G1M4r02FX9MMcsIS1IAxX2Cd/++vFpTZ/9+9zwiZjbjv
2NI0xb8DNTMB6khIjB7SFXeSD4yeooBRSZ/sNC49nKmUqD0svJsFJO5gdhP1CdakovRblIDlhsmT
evRI0yJqWLFrzFkNDoqetFU8+Go9DfcdaHPUIAguo3x+a7x0JrjbCjZ9yYIFbK57orTtrkza/OdI
pEyYUZO6AIcxT1e3vuvKo9M0yR5lYfDStvUTuKr+J0c/aTEcy+7aORXvqKCJqp5V/m0horNAqwzO
MkUIW+M6TYwZ/Ng6t0PBrnoJyAtwmm0F3OF7LIA3q4vkirELbXUbmo+pcMRNo7mom03st7AGK/MM
eBmSqxUZJ3+ujdMgpwgqDuPEcfRZfRl+cHKN3jwWYzLiJiiWBRl5XduklfMG4kPziPeu2cwYJGRo
ClDmRXeXdxYqmESgasDUmlf3ltleYj+pX0QfiseucdeM+/zjINELYbq4sbNLXqQy1NGy4pwJ3ol5
jt6TmUP9E8vxACnE3o4R64nAMGvOfUyAEc+Mp0RqpBRmbJM9wGfIk/obJ7G/ook4GL5fnsGpdef/
/gqz/x1VZZP1awvh8uAzA8f+TQr8L4+/WkrRIziHIF2Yz7CJxW/Dt23hetFg4Njtx+YgAeFiDCTw
MANpu+po0bZpr8J1LyPvrjKcawKzLpmK92hGCO7PX6A0piUrKPGKg8a+fpk6YwMzhz0EwTBlZ4Y3
TTJJYdr9xUjepAiDexz2slcBL9j/4uxMduRGti37L29OgI2RRg7exN3pfRudIjQhlFIm+77n19ei
K1GVihAUQOGe64hQCpne0Wh2zt5rq7NVHpJWIEKdzGiAFXIPFedVMaF5d7ZD8wVSPONjP3D//H6Y
8xqWJ6OfZ7sf//s/Uuf9mENyiThUAa/b6rv0U5W8HujDqBWdEgioL5xxr/QdHiUhlWXv96+OhkzF
C9oeyyp4OwMt4Rmp7MGC3XyUvNXbUmt7+ubdlyDxRzR2qjgj4Y1WKgFWYAj1vxv8A5AoAWMMKzPg
YzbrsXjqrL1qWC8YOhQs89x5QlV7jla0MrU1GDAF1OvVm8AqRUlxi1QudkXDrVYGMvmGSRGqVEy8
QhnLBz98wyhn7TzHCbHkatE5FsF+UEX2T6S19kph5PVJiO597X//vhmGzlqlOpK37d0mhYNqpHle
nGNBYSbP+kRieODnX8t6TsCajwBmn3q7RFMPOuv8iYPWPv/WA3iPUc9E9tKCWkIf0s6euWD/zqO3
iE2sHpgvyCn0Zd+tszaDotBo9oKeKZ5Y6TnLQtr6yiYtaG/1OGlqdZx4w0wP8Qi2Zqd9M6saHXZO
btPYkWWm8QTZSH8NrTmKAuNYEnKUqBqWOZBH7qh12Pg7wFQenQOmc0a6cUJH33iaPQ+hrL/yyGiP
mp6sDMFEUFWt7IUjx1WJteLqGRpsteyIcah+aLvwXHB0X/75+6m9z/din8Iyr2uOirIKwMm8WfzP
9RojdFRF7xdLoYbdcehkuKti/NJN7ByyMsQ+J4KU2TVoUUC8h9wf+2PbyG9JHsFyD2V105IqXHp5
zLwRuwTk7t7aoh7+NOfxd8+UgLR5wwokls3Vr8+UGQHjDqyiuASCAfhNQFsqWKZOpD15svjWMxs5
tmUkXXobhosbd1cRQ3NxJvXRyqzWzfsuoZ0TfcV4yjSnTZkUl57xyfbvw+aa99PWddY/2zBVYc1h
lf95P70Uq5rX1PkynEAqqSahQDGR0Su/JkszwAmxLFJ8XJ98ivMu79erhU6bqdvsN/m/pr9bZYqs
EdUIL4P/VrnxpjzgXErzAxJKKwjPgSEr1nqXFLBYAMFl06jvxGC+QbMC91orOr0LTJufPKmPS5+A
aeU4Js9IqFK82951UV5V+ghYI7KaXSvL9hQDzd/5NIfckViRbaC1w65Iogb5q9j1Y/v8yTP4sDm2
WH4dSzNN3bBtIl1//TCaRoWRSX9ymURYHh3I19jaPIge/KcEkqpNLkxan3G3o4HCbTMYvnDe3HYW
cS+kixmfXGzm/DG8+5gcvheqbUnpaLZ8d7HZLYoYPQnJUwnaU2B15SaL2wifViLfkgowPlKYnZqF
6Yk26BPsQu0LGFjo5ZEwT7EyyT0g1y9W2iU7zjAarYg4WFukylgMyw+wGQLmeQ4EYLPWWrfRQu86
dC+aGfQxZ23D2LHhg3XHINT0HhozU/6xy1NTi+CF+LbXSR/AV8wJNhzAFJjKUXIc+va1mFuc9wdH
gn1JLZOUa3iGD5VdO240BdeEzsHZIEZrkalD+DoZSB6Vuu0P95b7/UEJm7+FnXrb3qj94yef88eL
ztLY0nCf5TjEKejd19+MjRBnE0IFP+uzOWvSNQajfrERBe0Auk8rHNjdQi8L55iTdu6NQ/qoz2Nl
O8hokrxyhgiEVwJys7WT3cZ//fn5GR8vT0uzbN2GuWXYktvar99DJSsgWU0cCUrcBSdb5rdJrVs3
GEr4sUPLQKLJ/FUV2j/oWrVrew727usKicgcPDQUZudaLXsTO+28S+7Ppnu27/cHaNQofkc1395/
bfKXEGSioSPfJ7rbf/Dttyo1uB8N0Odgrzm7sKBTl4opPEtVHtic2Ge6h5981bUPx2DLMnTNJiBV
45hnv98HWhyXVPoQIcOsdM8CEV0sr3ROPSTn6Driy9p6fk6yee2doWHtiFGqD8b81wZt+oaB9xVL
C2faIbl98ll83KCyI1OlZaGWFDj532WpgmCAWoD7fNkyTTgpSu0ATUeHbJBuw9Wpu0oghiOX5LRz
AFqtSlqeTfamprCCCC8pjsE0Tse2V40zapoMKGYolpVlixMoI/M0j+3phElvnbHTT7MOqNE0fI3a
bnItLKC0UULzYagl1lWgxCtwILBjJOTUhonbn1/rb27ulmka7KAM0yAz7n26aFkJUTNlCZdSt5ZE
4NGobnR0abpULsi810NbOQ9BCe0TneNhCJQAoMxrnBqrNizqIzFrxrkfGrwRKUIXBCyks2qhffnz
09Q/fiSSAHGVzZjk2bLb+/XySAMES3wr5/h4jCTsHdiPV2PzMnnMqVLyNPwx128MWLRbEqUc/PN4
JVmUFlXsPbI5okeU51D87dikpwXjRozTroVEC9qYB5MDGU1cgXrDIX7lz0/+Hm3+65rOBc1px2Bd
Z7cv3q09SqgQBF6PiN/pWoOaRRLetsNT40hxxOD0A8MReBcEjUlFdB4nfu2UhSUh3RGuzj8/F+Pj
RceBgPkudzuhck9//0bGInY00QBvqk4pUulFnjjjS++jf3BMswfyjcVRyZN9bWvJpfNteYDb+qJ6
Dj3WKNSPcWmbN6fVgIhI/wfAHGVnZdWcNx1Mrq4lwOTK9njPm1MnrqFct95g2B7TjgNdILvwNWlV
Mu4MKCJxaQ7HNLXegMjKU1tUMGfRCa5VchDXflIzIvr/ePncWfnO27OFQX2398J3FidllSbLSrf/
niZTnogq9rYcmDXoLkKBh+gU6woAxM3JdUGy6NB90SymKl5rhpu8CJjoV8WcBI6esgvsR8UcGcib
b8Q5JaeY1siyVkKQUvOvfZjLfRgb7YOlIW+c1FQeU9ustlWCGtKv9UK6sNddjvaB0L5JMi/6UT0K
tOQ5Yl3xSSdQftwfszWeT5v37Tzbnl+vopGnE8CEz5ZeCzhyKi5xKf1XbFTJ0UhB6Nvc3TaeCSmL
j25Y6kX+CoapOalTjsakTki4CshTaIYofHW6Gj2QmZyCuV2WjA4eAlDdpoJNMSYIEitIuOXFDgfR
eBNMxLB97nPEYnVBxJm+ZJF1SSEB4O8ZOupYn2itVHNuGU6ElSkLea4Vv9gTnuGDjWrVR5HiygXe
Oqz93mTRbezs7IuGHgeoAJX0DaX2jRf8TW9EjT91hkdiDD61RZnXNdpIrbqFsii2Nmq7vq1n91v9
ZKix3MWQzdZ6G5v7EWKCzAPjrTA8a2PFLdktY5pyFgsYRjIZdKMgrndmOmNwXSLrJ5c3MADz4XS4
WHrrxQntDvqDNj1qSiFWePmtzZ+/wr9bCi3JzZvOsUHTXcw7if8cH9oxJoBRV2HtElFpFp51y7rq
h5ph6MsQ3Gxi85pOerGpoyHGFkqEgRj0GyQ149lmQNdm1R7LqvcwwM6H0OxcE4KKDrmNXK/HgXX/
jYbjtPjz8/7NDkfiDXVsHLKGLj/sbMFsYsZvoSIagI8rfAjGUC7bsfbdWC3AMvJRbDPAlTstN3dB
AOWhrpnm1MBol6piOYf5Vzl/jnHn/e3ZPVKOZiTRq9LJOMfst4zGFkGTTh5DpzZy4xn4xBhlsOfj
295gZj1ovh1fmQH3c8TsgD1A/2qEycSUojb3lcC58ucXbX5ops7beFWo3F11jnz3/vZ/PixGR2Mq
QjCfjko4dg+74RCSCLzoRr91a6ICd4zPopPt0Tqx++A2dAKLbiUfmOyoq3vETDEnnkLqCWHHw1Mn
LjVa2j2pzSFntkPmoFHIG2zNS3DPoWupeXyaTCycDT5F6epxFe36QftLBHpN/8iviVBaQgEg7z3Y
1kPKCAQc3p7vcrkru65EaSrrzTh65C1Uqs6OBIKOE7CjtNSAqC67uznmsiAV8dXotshk1C8KvSS6
bfi3EHW2n3zf73fHd3dPW4dlaQtTZ39svDsRmV0NscbOsqUVhQZ3EJIVVC2FmxvUwTXMaBr2tAKA
tvfwd5S4fUT0E5ED32UPUzvpi9Evxq2jdOGt17EtaaiDOZvEWOeqSNIEIn9hPZK7vBZ5nx90PUYq
0HXRs11V0Vq1nenQdUBJnFLLNfhlWrDOfYbP92MMRk7H7b1MhxXs2CvNw+B9by9Xpci3qCW/3X/r
I90h4NQrl6mcMzcqVdsS8IB/a24c+VC5PrvYfrNfciT9VeFYBlBa/d0iETnoHJmJQzCobyVy3Oc2
b3Bm6IgT7r9mebE1Q7+9lk7Pqq7YpquAz91ZRWq5Fq34bdaBa0vg7H/FpiwqFW92Dvwj2SWyt86+
GfcXfzrQMYZMwASeXm5+7cPRx0tSuXkEKA2B/7DzJ3JbIlUi8TE+eZHax7M7m3PdZjpkSmGL92e6
zrOsrIgN9B2FmDZBnPQ7K7ReRzN/48vx8/qQYnwI825YCWBBB9/yhr0nIdDg554+2Ut/HLRZMKAd
zAzsVLEFvm9IDkpehqxPnAGUZMNuKn/UoiC8iAl7fB0gtIqMaiuGUT0EaflWmMapY1V4Vdrh6E3t
a9uOx8oaBHdlR6zMriSyVRcIHmgcMrYcyc8l8Lzu/4YoZH/9ZKGavxC/XmW2ZrEx4I00LY497/ao
FkF2eCZHPPYtzG6UWfYaMPzDWPaAcYMkOI8kJ58zEpt/Pph+1YM9LcrlABYKZwLRpgFIBXnRDaP6
wivt9iWiMJhG/BoaJmbDyQEUeWh8AXyfmO61FWXyaQIPWwDHe1QTUm4GTynPlqK9VV5jPjQEyixK
p0ouzs1EivyFnXy+tnRdw8EyNau64XJH1Exaq5/iZXGeyCDoz2GejZtE+VImXb7zobwvY6O22FsV
7bLI7AakqGLdYlJ1/bAhnJ5x+yeLlvVxm80QTc7vJt8HiRv015v0YFpVMSAbQxcMchgEx4w2Vfb0
P5SrAGPhqoEUyygTQNkrHFIsa/XhnlVSQwrdeCOe3FYKnKBqGWzHCNT73IxQpia8GtM1UcBJK1oX
shZZ/+ZihomVHlOzO5CJVf+MykQ2zFZLIWkwZy99+H8Po5H1xIDeWkYBCyNN+7cmYlJXSjwpTR/a
z03EWRQLz5sMoTSRMfeNUQv9B6NLHsoezDT5GxjbEQ1FIPkOMMXLZYIMaaMYDkCsznfoA9unAd1+
FMvGVavWcGPdxnJdBNmaY6R+gvTNqsDurQ6ZKo7l4wR+lshbYA6frBTGb1YKBsm6hXjKoNP3fsRi
K5mHloPl0J5NlaMR4VBr9e5shEPndnLUb2iPIBG4rYVrDhRM0fblQSkIeVD4uEA1adPWG3GbTDFw
5KYnOk1qri4GUJzky+I5dtQj/910FVRFvc5HPbhJKCFmNUWXWmcpRNnsPxL0AEUSVXSdS5gRE1RU
MKmf9bo+9hDnHpLJ/2yTBfL9DjFuCENM8TWgOHaSm2XXf0WpLd/KWT8SxI7cp0U4uz3jHV8zyJZI
vfeV3dZ7aSyGukVjbbQB6TitdP+8ylgfb0vcxR2eHHclqKnmuwMIfXs4RuROLcs+2gQdTq+6UYYH
kwjlg9LB2IP893D/I18WUEVDi3yjpGZnEfonpbA0sr0T46L6+mUAh0DMSnjVbPFPgbQK9nFirWMG
eAuN2fai4ua1LwsJiTbyTmXcaAtjUpxLp2r5acCovwymdPpGU3VPYl3yoveKum0I9Ft4dvqNsN7h
ZswPMra+QvsMiNjoX2I1+I4mNbuYpAEQechoKPFWJHiRilTUaCkz+7kixWFP/kHlBpaWb7O+q9CU
2v4pDxtvkdTqJiny+fzctl+ZhIZnKGO7IrKQsPkXRfM/OfLTZviwtjuaJU3BO4Gox3r/7eci7LlH
A+6px6rb4oDiPFYFo3Kq4En5oX6yYyc7phgBbEJIXDEp404OOVh1EfbmQuUwq4tr2/UAncvS2A7T
CpMYVLqss9YaUX4/jFL7xoI9sIvHHDIVPhpNu9JhJLXFYx+vnAnM0KC2xnNm4XgKWkf9YfRkdwP5
XzqtSsPAQuSkMQFYWrORIAWptrEbkbqJjjug6EptU5cp1vNhKB5q3j76gbibfDgi5G9stcljXBxP
RDRmAkJUA13+yNh9zo3pbzUyV/wPEueG6tUro3W+lw67uaioxK33mAmXxlH1wfgt2m6+IkKIQnEA
FGUK1ZHTKLInr8u9U07WEMLZv6w0tkBem+aDg0WRyfEE63vc5mar0nklgpgxLryaFn3JKZn9HIAD
5YJsb1q7beRscua0iD7N2TSjL0M7EthoVXhesKVwGVahW49WdGUM1K9TYqb2MQzdFLUcxFIerEAF
/asyj9bqhhkVFvcXu81ex8bTThh2Q4aXdbtJWcWXFn3EC3mvaDRznX9Zpe9NWPosXk0ErDxKZpsS
8hZAPXAcp3gVJlq2b6cYWmatluuuGM3NgAViI1ItPOtZueXL5hyN+SGcI9oHwVfBSLJxH1Zm95Qp
W0vFVzCAyHxiQvKXbOl5iXbbtux4+v/7UKva65+Xl99swByd/5nzXVdF1f9u16vGlR7VncWxMjVO
pI/DCmkSSQzLQHJqTRiWGbXDC2K7J7JkgSaPaHiUsvwnZ591EwTNrKYaypZpZs+hb+wRZRR/AXAh
ihcLrem9NDr89vnUJQrxyY7hPn/7dQPGPIRhIM05wflYvnvukTfMNoGiXqbMYNe2wpemqGaRDDuF
VRuxdGtsJeag4u4h6oaRTXsdYGvLHPRQFk4SbkAt+YerjEAWZv4ywfCI7D6cf1L8XmHl0ZKtXujJ
qcwGWOadROY0jIyw04c/fxDab7bmjqSlzNac4+/HsRqqW1OjG8snEYTjyTZGbecFDIHxFgTLwbGz
XZWJ6kazRYUGAocQc+yuQ7FyTkdt3zqxvBldGZ0H5oZLYkImZk1xYLNXIXh1ZgVVzrc2bh6CoJvO
aMKnJyvheGVbxEHzb76oUWAcyF4xDjEMqEWDyA8LD79aXvE3WJPsYKWl5QZK2G6mIP9HYsG+Vuq5
UiEulkWGOWrwj96op9doqljhEUUhhcUUYGv6XxyY15OiWG/m8NK32bA1y9peG4oVQYboNpka1dtQ
j0ny62u3EYBwmGqmF+IgDUxvEpoobjw4VD0tVuhN5RbITevqdo0SHOHirg50PIhoD3LkoCREhd01
m2wDtr2vsHPU0pVROtqjXKltNz5q889llzUoQPJjkU4Jd0lkIAR0xnuiT7LHoQQOQNwVejIlnQMs
hEs8Sfclmw1NDCAOMTpy16mgAOWK4Cyb/wgYRJ8J2RqPCZ79ZRpmM6DcqdyJWL4VrUX9QOPvOuFB
3yAjGjBCaKQiGdPwDVr8outNxAFjoJCB0TPRUIIWTKCMnkUN1PPP37aPalWJNoEzoFR1jry2/f7S
Ccs8KXXoUEKvul2fwacYjC8lTPRVEmd+ucGe2G9Gp0y2moxHxjdd8qrNqKtGxzyZD3SAYxAJi9wE
EN1nffotRvuool767lfmIUF4+I9iQ+6JCtBXuKVYFA914Y+EAA/IYllnV4AF2m2dh88mBvY3xF3D
gtGceSbPW7+ZcXGV6Rm+yLRXGR2jBJl/DMpm2ovEs+C6qLSozIjkrpqmvEP/dQMKqthkqUXwtlUO
rLyJeqnLeiKkx3O+GubszJxMEPdkgUx86fd27xn7HBtXtlBJa/pk8+Z86GXxNtNUYGqHyGQepP56
pgnAn0Wt5Iadt/kz/eJ0rciudk26XjRZsh5hNgmIed69tmrVMakepuP9IcgDLFnBrdOvg36tq/mx
ra6df1W1C+UQVKVd+nMp9rV/kdrZ0c4+pstrbcGMYBELIBKYcNTKGR+wdzZW8E0JFPhNQHBcs6mq
fzAYHrzUwcYTxBbtdUVc+dvfurJFOp0V/SoqmWLNZWkPRvAomrn0e0nzMU6fqG58CtMnX/m3purZ
855q8TxUz6V4zpIXKhfP6fhCRclLpeBtgET2JVNeKIgaC6VKu56IJBiGDqSHmxPkG6KsnK9piroR
Y9urJZJgjTWneWo/bfvo6odzp+SQgWAWtayuo6t41yzTTJ0mRIy2XbMQSO5JBcdLB1GyTw+Dszd4
k8SBxwY0dXj0MJeRM1Ufa+VIOpd5IG6wKk71NNfgnKzsTI+dEvbZy85dhtTwYtsYiS7UhFHUuRTO
pcyvFdvq6Trca5qutjdXUd48j48BHt+t4Wft5jOXcBPekycLjgtUt/SpblKx02P/qOCtgrxslTu/
kMHFz2M08Ka2yfWdQkNur86wu73S7SWp8x6sRL7zcwWEkzh7LzlQdnKIUXITEiEOVkm4+NH3joU6
l0E4RXbSshMorBGSFYbK5EwB09WTc2ud601vHJz4UlrnsbvI+FJYl767ZAROWpc4uVJhco36ay7n
CvprKq+xvDbpjbKGW5XexDAX+XaN7urDLXFu6nCz8ofIuTVapx8c4jri1qDHOktQWW0Ix7PB7sdK
1BGLZLIgSdXfQHSJb7qCIsNvq36Dw4K80gczezDupWUPlCchlz3Y8sa3DKUfZlIhbyK+Jf1cavxv
Zeb1ZyXm1QlJmbnK+2PQXIzwqtQXYZAIdsHxmIaXuDnH4SVszpTfcDo+t+LUtCcei/ZUx3NhyEFA
ZfVHca8EJplzoD1IxdUhrA5BeGBInPX7Ptsn/d4hGij6RBb+USWDHgrVgEbzj6Ok896fkPqww6pA
IOvUg/wxyGPb7Rq1dwdMHI/j2FZnr3Z4OYn5yASdGLJZ81f1bUvwhCAYnp6KhuLicP+j+wMBQMZJ
GIdwNB1S4CVycagXJNh10y1w7PqstO261BBpByNsxARyDACRfPwa1NXS0mL7S1QxwODKDNd3I9L8
5zIFRT82trXl0Bv+/PsqG+vAqvc+yst1DLh4IWTRXe4PGTa9S9gJf9PotbUY89eJnea5MsrkigEM
D0z83RJl8qUd6mpXp58IHz7un+chOxoxy0DNbDCnebfC12T+IvbOl+ZkPkVx5CAYmtZixqGFPUdX
dQQLM1Ul/qfsHGRdzRmenJORFK4hHR51y3y2TTO+YXcLTQ64Rty6omhNWMdwvQYAxRd0eaQW55/c
m7R5Xftl98wzRwyuoSJh4PHhiGvTCc7bdIDy0wbtppkq7pKV/pxgX3GFwMYRp4V1JaMFeLLjv5io
0cFw0NuUXdrQ6OkI/J1jtaWOj6uJq305Jwn8eZ+if7yBMgKiLQPgAZeB/X4YFMlp5EQB7KgZQQjn
FgYX07f9bavCzYFLI89jSxeOPbLbq1kEuiQfl/HMloZNopBU+GqWabXptVZAm+nIW+jTY+SgTtdH
7w1wzaXJp8/mLx9lOry1NM7QDTJJQAf9TjHAbMmf6spIl5FaeXjRwAfaJrkItZEQvwdvc8ngtd+Z
zSGroblZ5bgxS4EONJXjMbOVbYWIH8tNS8xyz33xz2/qRwELT4+NiUBCjYL6wxBgwg5NwCTctqD1
imfg30Rr9VVEy8DrXVEbyJE5+p08i0hDTGJnvWOyGNU640V7/KqGLbBHj55eLizGu6Ayto5p0+0c
9E9OeB+bkDxTZ1ZdcNu+izDfXV0pqVdDBd8zGOcltkSB7NQo82RsVjjTRJUsbDml60prdORoBEjh
qcLD38EinfR5/UamMA+ftFVTdPjeAiJZK2eUJ03o8xjGBiHSdigUglRT3RRZztlPCdyOVXOEvqMs
OGTZL7RwGFFrnvZoichYdSNjLl0JHaIwzGwtA44on3xEv/neG0j+kRsysBacCn994Wpa0DlFR7ek
j90d2jyyibpsaLyqizQ0vkeIhdfYkvH3dK7p8WrtBHzWn5+E9ZsVwmBRYweEiuij0ClBxmUnWjoD
NYK1qhNaA6F+25jVnJpS+HvYnrSkOWLSNyTbD0voGiVN9EwWxPeAuOEfkCb2NfEjx1qFO9lzwqUj
DPVUb8RfOZkrN0R95WVunCy4kNTD4CNXGqu0fwSrjcK7WbF+Fm4haHsF9XjEzVycHb8lSDHF2z7O
7ZKmaMmUgJIcJzgfghLfBrzmnW036tVIDOdJKYtoYSB8xyUdeU9SMnipDSff3f+pUJvIbb1F1GSI
tqRHeiLG8C1rY7T1yRNZeYMhL1OgHH21KF8kdhktDdQ5YYYeXag9oI059SqkxVFNyy1CEufBKq0R
eS6JdX/+QDB8fFyzTWY1MCHofEjxvk0NjbZtaTgVoM8Qo0y+c7IF+r/7T4Vob5bBtnWupEMeuCNj
kBqaudpkNzW7ztkOzpbvTrPWiRRv5uqNjeNtRmMu9k4wU8lr4NiCnaYgbU9DxQF3QbuNNJzJensb
isPPUv2DYezNe8WE3HV7VIlU6O0MbS5T2xHKMzbY3LazulbbUl6z9dut7dEcJhR+MxibySCEaWPV
G1FvCG3M5YYExQkpDAf5cIvf1Ry24fesA/hIitKOaoKdZ+6mYVeFe9sEQbq3yr0o992053iY2nPF
VHsIkkNIulJ76P1jYhwohLI/q5yORjFXPh3T6Sihs5ALCpUkPVHgSSJoeJ98hPf9wLu7ro1Ckzsv
C9s8P/z1ws7qqChGKLQoNuvh4gB/OZfaPkB1hjUMR1XEKOVGpxzzWm7/U3fGOm7BnQdeGB/xneb7
yErI6fKb8DHyfoigTE/0U9PT/SclScaDr0tu5F68t/LwTcG782iRA7YKZKM+TKNprEoyWbYlO4pb
ccS9mC2QL37BK1de81yW17F2ym0Q0hGWSV9efV/c1BGUt3DmxFC7tQhuq79HUTFdmlBRrwgggoV0
CvGGkS1ZFVmCWijlPDWF02Cv6H2IRcOLBbUFoTAWW5k1zzrY2hM+bHmKZCNBxAhrnVYOHAcEiPD2
zG+RhclUx2KwMkgjX9yVGxq23gVH9uZGJPk/BGo71yitUCzOzeocyx3W08xEZA4suu70bCtuiUre
NdbLTNkQlVsvrSaWMAmdGkQDvIU61I01Jki4ZR3e3djo8quWKi/NZKXfQ7v4jtoXepju8ZZ8tnVU
PwwZ8Jgy9uZWY9rYGu4iyP8oXQBoKSJNNaJ3yOBTN35EfN1WYxEptwgu6nDXkCAEBCjc2eNc3rgr
5A4Tux3tsVoP9X6q95m3r7U9QPYyO3T9oc44teKFXCXRceoPOH2pgoSz6NjpR7ueq/RPk36kivLU
+nNVCNbv1ZUsZnON9zJmyPxJeif9/uh4RCad0uIMdEtxFhr4k+IcKSeqLs6hhh7x3BfnQjlR1b0a
5UR1HN0sgoXcmr9zr147USNxfsEJ8aYITlZwMqr5MRFH7/7IjINyNLgyVWHdJDndb6OM1GXp1Pkt
JfiL8OkxeiTiU18A4tOvk1l8KQw4XoeMXmZxbP2jUxwlP0xHE5Gxc+SiV+yjcy89Pan3Gvr5iu/6
uZqe89pctXUa4jPX1xwOZJ1S69TE56gHW0ma8CmLz6F18i2wKnPdkC7a5sm6lxKd57zLfql1J908
Td1puNdongzJLfvUJv/WII9UmZzIYWjkEYm0jko6nyvIj6N3oHrvkGhzedXBrg4yJJAWGsLe4NDI
WfFeab6fgP4ruxi/sbEz2x2BR+EXdCrUfQu6nVhzcfm12wJCKHdrYyOMDbKlz25R84Hn1wXOUDVu
cxLXA3v29xL1QZ06M9JbTnKWVFbYtnc0NtVjRCzVvQK4BgS1YdSaPXhzkTDjp3MN3mbyiAXY5MYm
6OfCZK3gsw43MSQ1dS6rWVfZeizXBsm3K8tYC2MNietn1QnIITKf4ZNtSGGX1qYMtyaynWJLFHEG
3NFEv7UNA0SZcwXFv4WEjkJH3pg7K9jjw8tE5Kz7SQEiq5ewKTJtRxXaDuJ13OzCZuc724CIXl4O
qlywL8220LYjd9Rk23sbavQ2CXc2Y+PzQvK5vGADEo6q1bXZrMk4gYIXEgy9pkxeCC/LWGOb+1lt
vaEm7oW8okljJmH3zhMM6sD+9MzChu43Hxx7TVNw2pKoJN/pL0rN6oRCAB0xMHSglyOsErK0wYL6
KwgPlFGufDSd2irsGWauiB3wWUp9+Jlum7o9YOnaHVOX/ialCXeoXUPMZd5LsjETbqy46b1yonkB
md2L1KuWtUFxJURtBT6TSzIeVZluY7INdztzroFfG/IHaFy4PeMNxNOAoTmtZm6AjA/sHEm3JBob
K4p9OjXU/1YXrigobo5Y6s6yVJnhAIFearCj7uVDdPfnYh6kFCs7XjXqXNW9CoVUwJUXuxkZtDEW
t7mm0u1poHBMJ4Gid8mzoYlFjbYLlLbgD6EK2259L435R4iAxJ31D7ZL0YGhwnv5tovHnjLuRVo4
6sEG4pQLv5RkREqP3A4RTOSOkeuQNOusciRP4yoVKygsxoi0Z5Xkq5DcvmgVeWwZyOFdppB25lSX
JaD6ZMQevMRm7W1tQiQIMuRz9VdTshLlCkw4it0I1ru2AmAEZFaHCydXwndJZqGmezGdGWs3e4nR
ndf0CVxibJm7GaPLgSnhExx5i1zfJEtnLjzus82dj4yP25yrvFc2ubUJttxtTbdu5momMkNdKKza
vUambTh7Q7exV2HoguXxjbk00gWHVV8zslo12arLMFWsEIVAmbUFysRlpc6Ps/5rnB8ziQ6CROOV
w3Y9Jlp0FXVz1eqqJFTNnCtX+Ed8LVcydqmRD7SfH3tKd6vebe+PA5+jzjOB8Mizmqu6F+2rkA+d
JpbtAlmiIv4mKC3C1sO1pblCcx3pap0rwbx1rqqxg8LF6vbFXO29psi1nRVISSTQmVglYiXGFcnm
TbOqCIBm/8bnyqfr4TJbaju6H5iJW3XpdJ90B+4SwHcLuHCQ/lgm3mo6WvqvO9T/Q9l5LdeNZVv2
VyryHdXw5satejgGwHE0ohGlF4REUfAeG+7rewBSZiXFCrE7YiWCRlIegwPsvdacY1ZTleXgc1Gp
BSouXl2O7vCGR3dBo+37Ych9Mg4iBGe2vMd4wvKkVbQnyboNkWEEAauvTJtvGQ6Wni1nhwHpnJf2
IctUSGJI06Pr/xwy/BBby3pyrKdUPOWCf+ZpDp9q8aSET9paZICBP10JqB+l7KOpP4r5o9Y82vpS
gf5o8XXwQEXTg3PMottkemizh2x6AGJr6fdU2zI4uI/C+yS8t+c7TIBGcWetZVsfomGpZPig6bdt
+sHQb0uNdBxAx1WZk7kcm/ZdOklEZZTBS2LGxQO5h36Dfu8GiQrSKNEl2wwf84ff30r/S8cW4RVj
dAfzq07v65cukty3gDWDpeNVWNd6hZVrPUwZeTNlhtSnHBA4j5P6KFcmiZqdoZzqOvnUOFygCXnR
dgMrJFkBLdmS2kSyTJo8TYBfdjYJZYcsRqcCzbxRNcU1AhjnSbmkB5a5fCuymaWYk55yY5Rv1x+1
fLuxYE6S6ho5DBNsck0kFF2WHdt30zgam45dcBYkjySsGydCw/5+iJVdsYS5z7Wy6dWBdSgJtxgl
wmPTSfa9LchNzfqGawjUtB1YWd9oq/yhQd39zgluvW1rMDPBzcsIHtUAY7nXJ/hoqkEqNzMneG1z
n1tEmqXVTgcCP6nROeTKYXZYnyzFuuVHhVB/HbxOS7F0oVi3BNlyZN1C6fZOXLF4kfqfKxdUgLHl
snKhdHJx1pULi5ckXdYvrFui8ee6pQ9c1i3dWj/WLSxdSjbAsS9GX6uWRQuVGX5CVYdwXboE4c9F
y+J/g8AaF5MLaxBakxWd10MpIYAN9rVAXmdP0rUABHb5/VlqvW1JaPQSF5EgBikHm8zrVzMlWrsD
DVmRiQWCJKOlem6R7p4n+6ZHEQjqrpqe4mZGuGv1XkgYC+Rmez6tB9FkjEGSdNjW8Nn8xo4HfELo
zNpM1b90qrKtgH7u9LkUnsWIh6EnZkY+D9+ibMFi/fWj9edN0wTbEnDyfv0FQYXfR3UiTCSJ3dYp
YO4L8j1sAqtPBW8b3uQJpf6TA5B5myfjoxMmz2VrJPs5mYI7MagkaMQz0wZjsI8hlBdG0OZNryKB
SRO5eFALST+JfsnjbYriQUYKerGfzZb+WFk76Wcyi78EYsqfxy449/ThHxqUBStxoyrQdEnObPlO
rCLz7dQHpVXrW6ctmu+GXMubVEchkBqwyhHYtfuqy6v737910JPeLvmQnKC5lXkH2YL+8t7JNBkl
wuyr7aCoFe1onUaZpZbXmCJEuZ8ZATi72mTtt2cp35Bsv1Y+kqW6x6RMNYzlL3GNe9CdB3dEeqUt
1Q+u47h2iiHIsxyXRC89RaHraY1nT0tlppesNUS+WEsyWCH7FIMm4rWHwTdKX1urHXxEgRgq59Iv
B38s/Z787WE5xoPflX44+HroVwgHS0yXflbyUfEAywxrRYanjp5STTAsoTnBSUfn3mbXBg+v8TSA
po3nTJ7aeLnpGZOXml68Vh/53VpN5NvlUlXk94OPC6Qb6AfgyVNLH0NxNfhTuRSNlQx/cblUwh/h
SYS+1Pta6Du9r4Q+2K8R8Vvo9+HyRWh4VKAvNSMFrD0oNAbQ+F2Jiz3xssQDd0+lNoHOS00EGRXu
INwhckXEXuKdsdBbRAhtRZN7v2w6lqI6v5K2sszKir5WATV3yLDlPCVEIMm7O4X5VQGV1icdwL4z
rURCeDPHd8wYSJIY4tw3kJYekxr5TaoSXdPQv/0MIfDUmoBMoo7Us8maleso/OSQKQQWcrqqpr47
094JL9HM7agqnehJHgbeoIhQyrpTum2ggLnrZYgPUC/Naxvp9bFuO/piTp8+hHb2vPzX00nbMkWy
rhEbE/dUsGMWsgMqttePqlERnUtjqcrl9iSbX5QFeJ11NjEZIReCOZqIjZlC7VNoSN8wG3RfmZTe
DLn0HCXG/KFM+bu6qNIbwKvSez7dt61+OAoOtyPms0hy1hnI37pAFvEomS1kXs7U7H1hTNGxQ2cF
CjC+M6DPytHk1o0zfyzDuKLLA9iBKOUeaXickl+EtKjWTM1HJTQ9llELg9eAkNUbASv5qL8YqUS6
XKcF77Sv3lp0QedqOk4t9vtQ7lc9298ed8SbWeEQQaCmW6D1plDfjjnTTkmr6yOYQNguY3JIYrP/
gJTL8ZTygX6gfksKpPQO1+atwQ/ZtoN4W8VMxG39VwCXko6zng6pBOMQP0YWVeXFrOJn9AC2a2Ra
QUg2lNrY6Wo/yUgyBQCee/GEHyMDQL3MpBNtyfIWKYEr1ryB2KrCRGvNQ2IaMVuv2fnUZfqt3TjV
OxYYlnNvrsIQ5rgKyzpwXPVNS7gLi6wtRi3cDnMg19sQvibCUWna2XKt4NMUwDfLRQox6CotHw5C
Y98ZmcQtr78oDZR7cQ5OgmhBV+kt8zj3Wg1Oq3R2SZEXkFtDGgyLnU1bDgjK2msRz9/IMTHcurW6
kzbQLF+/EsrwVA5t55kdmU+lmXxEIjsdREngeFUhTIXdeKrLPjh1eg8AJEgG1yR3mlZ/5oB2pV+3
Wb8s5Lw9ypaLZDq378rSGUsvrCR5zwzDIAOpMs4EFheMRlN6IS2I5/Vn05RUO+xC0W5eMMRjaeKy
YBa2t6NGuUrsADDrZJJ2FGnRTQ1yexs2PUkcqKtv1p8JtXSusedK7Z8/SOgZIEGwCMSwO3Jk2esG
Nldahee5E7TrIcNyMKt0w5KWVJd53CeJVd3KOYnMskyAYlK23NlEe9Xg6D5FmlLfwC0n+m4kyDxz
JLfrFOHrQdndKxppgH1p464xXuKCXko2g3xv4nT0B0e2Njg4tV0x9bSwDKWH/wlDX9MWBG/nhVpX
kv0AP97KSDjlInYcEesY4azf5YHGfjxhzJWZiPhTiai/hRpJ2h1JeUJVYWs6rE3MNnkyh8HajSpN
ZMFUH2wot8nUku9buwlvCk1SH3Xni26Y+UMOjzqMA81P9TY6DiCvjutXdOJ/flXltcPVt69/eGKs
HKhD3VX2oarmYV+0WAQ7tetP8BfESQB+OeVAycmGmR2PKJEN3L/kc4aXxO2dbjrMKasrCHAfcdtd
8ijBUxv0GpPENgAzpE/pkZQQGdoy9GPCmJuvssPgs53sqylOEOnkRXdlsyBZv6unfN7ZNVgpM5M6
hnSKjvfE6BQUjXq/iRqE3BJcki6c7i0ZJQX+spvOwclqmjOBQGZbMtVm+1Sy/ey1cjiC6RuO7Hh/
fqWKcTgWDicxe1duuDzb276r5ltbKM+S3upHpNXT7Y+fZy3m+NI5r9+tP5/oN9lxR4yJPqPDYr/b
Odl0E2OHOSoq9/HJxAjBne3WsSyQ5wpD91Crg2Ma9kQ1zvJMgkEGoXcTLz+N159GBPVkCoqt1dFt
kYrgTehemcJAWvlxaPvZLaQQhFlptAizGMJhV0NVq0kBqCIaxjKXNuaiI1HQVW+NHpS867rP24sj
sw0qB9l3uoHno36cA50XzlS7BRNuHev6sH4j5O/AK4yDPAld8UN9Wf4PCtHj2fSpnqL8QSpClxu5
/dRgi6ureDjkEjNrdpRJWDsnTFFJv1l/NAMOOK8HEX+uBxtCc6330W6liA8LXL5lBlgsSV4DQTWO
qH4e7OVb2yHhpk71wRPjXJ+6uvwmFuIqZ2axbwml3JuLO2dobOJo8vq60aF+M9dRvT6udaQlZG2H
EtRqE/n1pjMrBS0OUHU70sJDh8BgwxyqupGJjI6zpr9iJf1iAQ/8UGvEiwO5bM8pmWBHCAd3DCla
wF4WZtgCZFfSSgB5NTbGeWQWnsP/0J9Vctd00twuTpHENOaU5TyXtWmDNCtkcKXQpdRCLI+1mE8p
QWPHmfQ/YCQT+sOEScby1XpAYs2qdtJmOmXWR1uKC58gUeNiS41x0QtVOxZl/2Ar3XySDAujLZu4
LT6j+WStAZT2XJIhbqqPVZ5/rE3E51GnprRPA7ZglY6cdIxOWtk2R7nry60O4GYHQ44Q0i6g59XZ
JKeQDsHapZRBQcVygQNFq5Fm1fVedBkp6gJLV2WEmDqAzXUA8dF7wzCiW2HtynE6ajlhbQExPFd9
1ZdXkp6GVxYDZ2VLyLmYpWof0XVyA6dFajr01SGxmIfinrH8CJjkptcVh9DV5udBkPO1Qa4B4N6Y
t6MdNsudIur8Ms+f9eWzkBBEv+nKqvBJBG6vQyMnV5qVBROUCH1HmHy1Rv0FH4f+qddNQUrDFD3W
8SGoeDcm25oYqmXzj4OUB420NXJ7a/EZOIRhlRArWy3pzyk8vLlsTpAqg9nIrtCFC2OnawUnxdbY
JOn4xYmjiIjKNroJaaA7sWQcK2MIPiDIOCstWF1F6g0X0tJ4NS4g+mmax50tyFy2Z/kQWDWcdXsc
tlKqFy6YqXo3WeVEDzfQLmmSH5RcTDQ3+xdHYjOmVwn43EVhgXjkg6KFzB0TPTiWIWYkoDv7McHf
kwqC0BQ9jO9gvjNMWtwORdQGd8huvsppYn01wgJocEh0ce+Q67ekmuh2b59VyJ+7eiRubYzkz1Xn
lN/aRie93YqesqAX+8DEKZkZ2lZF4cEbTPBFnkuYgv46VGTQnZLKkGnUJ+beCLXn2dSrO33UtYOi
kcJVEiri4Wi1TyKWLE5q9cOoIIctYwuFLc4en/VmuEnbZPLf2S2/ndYSQCpbYBhU9stvtBekUJl2
J0hlipBqXUWN6vOSyjsZ9qQdlwxGxEmD3Lfl75Kc6mAfAMpTEOcKyECZLnWSfCYUVWzr3rkrW/Wz
jB/8nXXwqh543bt1WAjDyTM1jZ7Mr3K5GXBKYCE/27JKpsEvZVemUXCyBQiz2bs9jHoSnQZYXL7J
Wd+fVJUYSEQ0jjG210Dw9hPtgq3Ws5efMeDuI3q5uzQjOS8mPQiQY5TvKuVDOHpEpsiw6Fn053lJ
/FE86nxSkm8w0GAraMMGmGS8lzv9m+0EYFr7pY9fJ4wxVBWh9wD3IzPPUapgyHHwbtdWRKO+mrYo
v2d/xgFBkyEuPbg2iWebeLymVvUwGkx7pfLUmAGYFRVPkZMxOzY4A4Fuw83am239oATjc1ZNso9U
QDvqAUzzYSqg2A5ADjCq3f3+zFDfLuB5hCYXXM1EVMca/nULrFTmzuaukbMvgwIXWNlnqLYxzsBw
VzAiMLQGFb9WfxR9UXFhmNsrPnOOF2kFU6IsC5/y0VE27r4xE/TRcGsPkRlZngwM8iZ3pgdFxyRr
hApZ9fjLoiuR1dFVldXWO+IU883s1qYRhPkaN7tJi1T/ZQSoFBl899QqttWo6Pekb87a99gx8rtE
I7bKKuL0UsXSjSifWXam5/WgKmyjiRNXfHOw+5u6+56OBS6k1riMo0J+Ep7QgFZ9MxnZwRnUnbXk
JYH5wfqGX8EqY3mXaR1RSTPIZpCuq4MoVJVPxKjJ9/SZ2U5gNf46iZvI5jKiZGQizdDl75KcRBc6
fygjsu47TpDBbftK2VdTpF7lLfE7mvyDLaHVNgvqgbt7bsXxPaRTryynuzZPz53Ul8dIjcdHgr/3
uF6sh3xIP0mGdBO3YX+/evL64DtZl+07vRZFMX7d+tkypgPL0oFaonN+M2uxQz2UiELcKs0e7rWl
LeWsFcPiZi7cLJU37qS7veTKujtK7pR7s+RqBJF2ZCIuZbFxSP0cUj+Khv1se2nqw0zKUx8vL6Ui
0Wx8uo0Edkctlh5fs3x7Rnvtm8nBsvyQ1Z7lB8lBsnwqsv04PSS2zw193GU2qwq/sP2KOGeZLq0v
ZJ/1IZ8wymohrPpO6+MVklrfcjyR+Y7jSWupqhcFXt8vhe9JrNVHHuXMrmq6qKWptnOBWE2h2zHI
Bfy27+uJvNBRdiChdg9RmObnua12Ze/VaxWlR8HLrvm3TLddjya01NmtUjFuotggWtbW22+TbxEZ
985H3nhzN0CZCbHC5JZA51vRf6FilVo4SeHkAJ2sL7p80cAcyktZ9QVxjFNfAnmRxYAMC5ULyph0
rarftK2bAytryD2/VM2lRgSTHRG1RZeuufTNZUIPE13GZhHGSDDRo0ukn4U4J4g98fyK88TX2VIZ
IEkWI0RATSeYY1P1s+QKaM8JKSCV9IsUkJry4w81IMsUk/nGKggcmM9lB4SACinpiyCwzZcSuY8g
UAoWNWA3QPDyKovQW6+wuPD6cuxntW+Pvjn6s7HUEB3GipHkQR0P8lpOfbSMg8WxPhr1sbJxx6IE
Paao8dZKxIlicJGhLzhL3akPz114NqulmvAMEbCaz8Vatn2GN2Quy4ylxvyi2uceXU5+6fJLk19q
RDn5pRwuRX5Jh31MEsxwiYdLlpMucYnQ8hEs2V/s/iJlF4fVMbBgPgyxfm5ZjpzLbLi3tbMS4dg4
N+Ic6suxI4Wer7OlFIuHfdas0zCdDF7p6YQ7C9Fo/6cSEhkkhR4SMSQySMKL0UOGwQEl5A8x5MD2
i+y0P8WQ859KyL+LIf9SQraDp2U/xZAoIXN4VKsSMqWzWv+lhPwhhkQJqRCFV/0UQ5r/TQzZzEc8
yyghKYlEEm3RQ6KERB2VrHpIpFF1+EoMOaOass/GWvEM4u2i2GdK8LJPnvy15VXnJYewlK/mcTXC
zfn7z9hKKXq1mOEjZtFZdOgzInj9FTwH5jzvYMJV2zqPUqKELPWuyJ1oE42VdSLCJblCfV3v2zSq
uPaMJCyqmJbFEvIO/Eq/RgquERBZEWSk0csjP22E9TRm14WDkADSSejSITU448rMbQ3TuZ4i8rC6
Mmywu3BFDh3yrXE96ydLGhFUkHF5cei4V2mAEG4Oe1eWgALJfVnuzFyKHmfLgUiIF/SddR0TtTc3
ClIFFn4ZoeAYeOzl939rtiJQbOqkawk66Xc/amIuY+6KcD+zRXkK2T80+2DcS82+xUo/oWleykpd
Zy2ayAMs84l9gBvoLqNCS3JpW1EBTACiAQt6NV5ceIXwYItRk+I1TAAUT10rcbxReBlWQsUrHM/m
ZrNW43iG8EI2044HyipVvVz12Osu+vm9XeB38QAcUGHpRZHHmi6JPOzXWeTVpjtz7YeIMLtxtxRa
fmWtOnTZAYTyPsNyzDxA3pd4e9cKmA/b0BCXyoknbJdiz0CRuW1IdMHYOS1HQNsUsa5U6exhU8Oe
6hO3o2hakj5buVXi3oMMIH1OY5OkuorjTinQLm9IPZF6Y+P1a3UNHRKvabxhWkpMXrse8W4ohpc0
3mx4+eSNhpdOyxfxnxVOmDsIbvO0eiml9qbEm2sPnAcFqLi3XaqzCVtzJ8UdmMYLtyxdTbhatBT8
rNraU4myj6hqH4i9VC6VfCQhtnMQwi3VkEXc7QjUhtjQ1jul3zF2p2ZzKYjjVNDsE8B/xP5OeyLT
qD7Yj2t1DQRJF/TG2LiO7pIGIuluZCyFlyYMmd56UeHFoZdwsqxVC68oPMAJYq2m8PAfDqzNFW8S
nqN4Y+FJijdzGqieLjxyQ+21JpWh6cYqPMpZSyKjm/8FZ8hahYn8zq1MkvBcZOdXSegOrBByN+lc
+koVtEtzH5v7lLNELBWvhRHIsnccJcbxSMDYDk9EDy819jtdXiojXtzcNRAn1yLfK272sbaXhj1J
E5mzF4lLtQnD66XqwZVUMi9dR3VVx7VUV3bckZPEcXvOE06JxhOcG5wtZKxxefCA5JM+xJWybDzd
8JrpZ1WTR4FaGgwv4/ThxJmWitaS2FbVnjN6KpnitSczDUy8qfZ6zpEEi7knbAI4XK60NsY62zUF
RjO3KCExknqylBy58DEpSeyRW4TV3mHfzWmSLEXMCvJvSmqXolXwzhX7jYQQQTtGON3iIqWxhfhF
WZFM+Sg1Ey4+kLBHC8jIuYpCctblkbAEc2d2dXpefxwzHv/xFVLSsd3gd/kwq6XY2i0remMIH+u2
Di69Sn5kRqrsk76Y0DszZpRgSPo2kizEJXbRHEbe6kmzIIxm04ek0U/zGEZXa6qVEYmQ7saugMV0
bMOI5nLb2RvDlD7ZqSpuhJMUd1q20Nzn90brbwEytmIt8GwGe0x2WCW+vmA7TRBmiWSR461GMQB5
hVusFgyeaZgP8fLd+iMV1iWUKSrVj1F06vtjqR/tfCnia2P10C/RwAerO5jZUpbjF8IPVZ9BTAqj
z1jKInk4OlhM8KtDZR5cjZVYTNr8UvZ8NOfjbB9pPw/ZiRLZqRcnWVvKCc91fbbCc1kvJZxzXp9b
Z6msuMTjJSkuLSTlyg3HSzBcJHOpNLuK1wppa/VXQXplp01EuLklwR4bVZCwNHd2sO6k6hSEpzBa
KtOPoj8O/dHKj07Olusg8CTDJ413WnawuwP7Q9MhLmOpEvZJvRR9HNtYyuTpRQdpXKo0D0p8zM1D
zoRirTE7Ebrd8wTt4yBOCosbQettqQrvcE1r96zPZ7k+JsB6znkByOdMReOFiouLtOTUvrNL+C8C
CxuOGeQk7thMrN5gsZWpGIIqI32eHhcqxF5KWaTk+nUUDNKuLyvtbmylEnMrdAWWQI8muunZjueb
ACTnh5IIES0k2DxTq9ajc9iBoITLOUDa3484S69FqB4Lw2rv6V92963EpUtruytzLrhixQiKsZL6
pTWXH+06cxOhv3RN/FiaTngPm7Ehe2TpFQUdbZP4pcz7/muBXnEyIXeMWKQWOAO93bBWvqZZezB0
LmrdoNY3FRC+7dw3Ej6eOt/E0ljsUkNv7vmYmqy7h8fS6h4IkGC8ptIjpvWJzzGqTeBsWnc1G0W1
jYvZ+GIH5VWkPYLOcJZET3Gss/BWtQfLs1T2hKLQjJspl4Zdo8Qf06KxLngokV43OHwrCb2FVZ4m
6A2YGwb5sYnUI+hvk3zAHCjTVGLsqyLzsyrhFgon7XqSe+UkInm8WQ9JTVBhRadrb+sBgRYp6EHR
FKdomuS7tlY+8voMx6nPGXjGBlr6VjmjnrgbzUmGGtGCjTVtfaNw6UJO1yxSWpEftQGQRSji5q75
3k/Af20wQDfrQZrC4Khtk6GetyLQ5xMNMv1jZZ5YAetPZRdUx8kYbYSdYfyZkc5Hucqzqy4ar0Fy
VlxSB3mv0hIhBR6KhNw3tzYtx9swoIMWpDVAkigQ0Za7pErmkzqUxVUemCUODqyMlV6aT/SvXhRJ
K57HcjoS2hOCaTYujo2r4vc3g/+yQ6b1sjBcZfBxKvbB11fAzuolMzdaYhPCSb2NO3QywYyx3Abg
+VTIyvM8w/WqpMTAaCTJdwmLxwwM8p5wCwl/hOPFdhQCLLullBxVJiHoPY2U038O3fItJmmm9jjf
PS2I77JSsT4rKabgUiLFuhuEc8s45GWo7EtoPDjZYzA9WtljEn6M1qq7j5oJsHqpdiA628vLp7R8
kpNPU/JJU5768VO3VjN+4m6WcZEc2vLK6svmrjWcm9+/bkDO36z1WeYj+cTzDBAR6vbrF26oics1
JmyXvSxdN2bUu5M8m15vKMMnG3YrmdjwldNegTE6ZgAaLHqgSn8UyU1T2fB4GiLEFb3cQ1KGStYp
8IImIO5RHH3V7Da8qZJQ3YaIzK5bYZHiWMB4bmQYioZhnU1VGz8Zg2ZC3VE3Vc3rEVloxQmP7D6E
lvTZAR3DioOda6LmHeGqxkuAS3Y7m7BNJcKTUqW90s2O25RWsa4sG803glz50OTB3dwl2kehTn4u
FfKzYn+1ZQtMsT1PZFxz6Mp6OueZaZGtruaHRCGva0rjB/TE0YMT3nZxnrHDIsdbTZOtOTbFtSMQ
QxcErG57U4CpMMzhIsdjfmbKvtXV/IVoz/G+zePaM1JujcyLSl+3pfBG4XO4gbKILkzHog1e9qSJ
an4u9fJz30GcpK3fscqL6LSJtvWaxVu8i/pqKyT0qtskK4h3gwcvqumzGQ8l5gUaaSOqboS06xpk
PZiKmmzSAY3ke6fKr2cKGAfMY3htmEuQPrm0F/+2K+QfF9XgNGKrm2PtT4H0qPfD92gGgkmovbig
iCiJ2PNSxxy2lUCY8fsH8JZ+wEiEtR4PgZOVe90v29KQnMlWAfOw1eIAb0JoHDurxjjYtQEgDiwH
hUEzP6lYltZcuWxr2MWCPTJEpHo3qOGuJ0wbjYm9t8WnvMPnmKE20VlmD+EzXMwcLuZUfRBz7v/+
kb9p3/GguSRZLM9QXFm/qtwiFJm9gvN/yyIVqZoJRCjOg42wZYMttvYNtcJ0kQTG6vX/+3+ex/8J
X8qbH+2L9t//y/fPZTU1cRh1v3z77/sSM2L+v8vf+evPvP4b/77Ez03Zlt+73/4p76W8+pK/tL/+
oVf/Mv/3n49u96X78uqbfdHF3XQrXiBEvrQi69ZHwfNY/uT/6y//8bL+K/dT9fKvP55BYHfLvxYC
jP3j56+WyDbM+397g5Z//+cvlyfwrz+2TfnlOf7y5m+8fGk7/rLzT101HcMBVKEbBm3XP/4xvKy/
0f6pI57irSQRiZjOJRiqKJsu+tcfuvlPQ7MhnbDqIiXOWLzUbSnWX6n/hKdJJ0Xmbmcvl9k//nzm
r97B/7yj/yDc/KYE2NXyaH4d/9D8NYAK8z/TCX59oyfvQ2ucEVAE8PLyfdlDK0jssnLLOS7Jxx4I
4qyq/ADhxNyORkKalD1UxznoCdjt4ienkjGtqPSwAMzelpGjvMc2XSzFf++jcRM2ZNpnvBToOZ1f
pzr01rgljHawcUKmZYIr10n6MJjIe+1IpzeibWkimt0pZQ7Qq3XGVj0LCXKLGZO39juXjDfYkeXR
cM8j1MMxCCfltX91zbLKAcgv+R4bvf7KlPKbFlnardCyazSS2S5UzdYLljAeKbPLTR9D95Ml4udn
ke2y6gGidnQEhzvvRNXrO/u9EdjbN5PLAZGv+mq4MBEVvn54fSkQ3sgQLoIJ+9k0eUwdJlat4XMa
mGLbJkWwTxUQwAHhQnuRRV8zFQe1Vh960xl2eq76ZRLf9uZ71/pfr1i8brwCjJ65ZvHgfvVVslgG
byeBYB9Qz23LTt+pY3RR5GQGcGgdSpFZ7A6Vecvp+HWeRbe3AaMyboxJFoEybVv4pMD+fM5QGbdd
Vm2DsP//1bLyIPkQaJC8HT4IgMZfv3oGAPh40HJp0+UCUKpj5ttQ7SNenyHZRzvymi4Ll+7azh3p
IC+J6VP1oOrN/JSH6j0ateZQNN1LidOX/YEiPtnA+DbE//V+bTh3yVBNh79dZ35+ml99etc28i8f
D+Jd8C8QLQwG01BfP+ZABaUrF2a41fWQVlOJmGOOgoSoOQkCEgap4kDKyUMrwofIYFUqEW2yRyp/
3UiW/kGMUnioHT3is5J+Gwe2WmEaXJmJ/JSEebozOrPhNKUhZ7EPhD5ooImJc4k7ZkHaY6yg+iGn
nMW50vilHaQ7VUrYeImJeXhryLfj7oWWhupmcTvv8kTE+xG99IFAMaQGltUydOo9JSut3axp2c0w
FsomJZUhr63xIizphguhedCs1PZZLVSbACeTY9BsKyYLOz/Byu40IQbQ7PgUGKNy4uzzw57kcgZc
Gl4dsD+kg6CMD6XAFWOlXk8JMslshgU7RjstjOsNm8lun7bCD0ReQEBaOjlVecwtAwleLzVXFX/0
KLRym4BlQcqvp4c2ZF6r1GJCOplvM0lTz2bf7awl4AQSQO7GOihzKa0av2ef76Tyo5LJ5Y55KT5N
gux51irnizm123BwjvD16UqzkzmqdvUVnClLY316sTMLHy5LQDfUY7Gb2CQhTSgeI6M8pwTZnCyR
vZdh8UYbzeeAOxbUP2Pp/bz5HDSjSKLclEMIOzAM+uacYa7whG4dWTPMNIMT1O1DptIDGGlVBuO3
coDCk/bDu4DX/3LdIPBEwei0oFKRSL8+vRtG/h3JE9ImzxtxiEXLtXRWx10jcAXlaLt2ul6DZZFN
1Jnhl46WTV4jYdPp8cth+SVIEFRKWtuD/LWu17uVmcNCLTBZ8d7q2kbKY1ddxKhWKzU7Pu4PqUlm
SW8Xl06vG+Zp8XuNxuVB//qZhYACGQe64pLa8PpJ2aRfELId4YRmkCmzduDZOdik6ZsPCtJ/qNwB
kmpXDDMzhSh4RBmn7wanjHaKyRVFdWYVq/Cg45utxqup/GRjRTzm2TKLENZ3ibUptNeOJnnFa1Em
9/WMEXcY2CVYOFjlqaZ/OkT9zkjIBDaREkpD844ynAvN26dpWI6hoWinLwgC5/XTLMpI2KlUSRtt
+Giyj/I0odkb054v1pjB2GV6B4bj06Ju9C2Li7xCCs+OuVm0H/h0f0oU41kEOcQ6adxMkyQfO5HF
/jwV0TXn4LZtReMPeYZTuBzKR87jZ+R6LfPaBGRBMEFlZCGf0ueI2p6NZ0yfVTrV+lh++oY5kgtQ
H57mzAgfx9G+Nfg1VNTsybai21iVMmwhZbMJo+z7ZKcTRkmNrlQ1XUyEB82M8SPKlJ3dgAVpmv9L
2Hksx41sW/SLEA/eTAFUkVVFT4oUOUFQpJQAEibhzde/Bd5Ji1KIk+6Ivjekgss8ec7ea4ddb6NW
oDW6Q+AWJs0cCbozxybHfJuv6rnuwTbTLmIKJfFMk0+B42cefxhzhsp4veevksd6aYodOIjNDec4
hIPlA8hilR5tsAQYmv0OuaV7oUZhXupLuxxyEGf5OL7lRiWO1D5YlFmSCSifKOAcNE26lZ1Pjdmd
/KF58FTbPiTBSKsQNRGTZ71KvXMCh9BHrfMUZmI85hxhEtEbx7JLRyCfLRJO78buN8j32gy7Td72
OJmZF7uFfaO0CfRhaZrfJOVf7KGJky4GJTXgoW9tJJu2tehhUs9qX2Z40ZNi8CPZkAfQTMlzMTHu
YT4FZAUnWVDvsP1Dc6U51HuKkfM8HXrtXiPq8Lpv1x8Fd31f6MF11lQGIMCMjox684dJ+4ah52Su
SLZIkHqCvN2HLjIKMN3QEzbxLKvVt74yrn29p4OW2JdSMQ5Dtpvtg56rEqOLSoANkyz2Dr2Jqs6k
T2dsR4JHgk9/RCjbENnDbgXaPH+1FdLTdlZlPA2lEWZO47EP0HWY0nfKhu7bXFt3Nds1Iee+OM06
J2qjbOabVozJMZhvu+2m+Y3zROvjSTid3I/8iWbr/SwSvYOI2ZNL33b9pVF3N7Mx1ZEv1/rMVCu3
lJ4l5kI94tLFzp9mpqhS474K2Do4DHHN6tNPC+5vKjUdFF+mh+aK0N72Ejbu9Mh3eeoJebGolMMx
FQDUvOmXIPunJDTyzCy9MgT3/hPJthkm3so+NvsN2GZNHMXkhzXhJZhMSFA9LBMnhFzM9dEefbzo
fcZIE/cq6AyPDPiiJOdOI2bGazTETGuvR6to2/uUC+bWGndj2wRnlUhdmiwcXn1AADTYvLOmbX7J
Lj3QIsIHXI93RgDgRvP8gyQ95WasEjsMcpgcUDPzMHGz8adjXzlJel2xvHNU+79PZ6bfqqy/LNiO
zyHE4YCkU3B82oUSQmSqxey1ULio/+DMEXUTqDCosxuTafw3l+tqPfdB5n0SZ4sfYEno18hP1Vd7
xx/0u61G5WBBcAvYnT+jHsY2MGqWIS2cOp0cqDmnpE5nJ2yN9LmFGx23ykExkARMA8eqjkyPQAV6
rXCFkeOpNY8bfzprDXxYmGn0SLdekpwg1H/fsT/Ih9vPdPVt2wbrBF/yUylduuiXMxv7Sa37U6zm
ZCa31LzMoR7tgsnr9rNOHeqZ+PAcl+iewkcN0Bg/FfGXWsH2pfFnh9XUeWdkygwI35pXMZKs3STE
X6HoTy9QN//496/+W+FD2YMOEs4o7aDPDSHXSdtubvAy2WrySP4kFSlY+ku7uWhMb4nTxeYrw5IW
dwIlh5FaB964Kmx8UXzRR/2ALH6qETgs6UDt6RwAgP90kpuLSltQ44vIHAr9jBgZP9R8ZGgg68e1
gTaxcDwaejx1kz8bkV5N6iZrU4ZNHpMTL3XiKij6e73z31iu+4csmJ/WAqdNZbb5feo0dx26GWVA
eqkzXgjH7HcEBHSHHiNqniXrzvcIQZSBDvqukcAdCckVkGLqAYF/69vFOUDKUAVT/zqnaOizRthX
lSbNw+SvvwopcHsi7HaJAg8HcqFwbLZXbuHtqqC/6TJ9ZMigKVgAQ3IcGG7XamiPghTCw2SP9Knn
0tynfQHerCD2rahPolRvU8Na0snaue1mgin1IaoDJb95IjgU1vzQ0ny5mAMg5Ia1vCpTfXX+tz5L
Hnmv4Z7RdcNlygvyWaJcTqq2zG7VQsSVzEKKKhxmozuVo+xDr3GR99bahVB2v2s9JslZNf3C/o18
A1JmYa67UmhWvA5OfZosc9exsbDeQe1wyp3psrYn9rM3zNf0mDmRwEze9VZdAw3refMJGdz1FWrm
BsrFHkvdqubIwF8Sj1JVl4NMFB++9lW1+pcGjB/QJ0UKu4Xjfm7TJi0a30xHluaNTItEbkPWE/qN
LrrblhoXwKteR/2GURuxh+1mG3tPnbryUlJR1axBoUzyCsqMkRwByNTZ+CJkPt6T2H5eYB0Pq9q6
0koiyWucDhR6uHvyuab6GFGMjHO9Rhz47d3kVOmh24SVxNM/aWOFxnZ67ITZfDX4/HO5t7emKg4n
m36A8Rlf6ackixFzDz5zhbqTGWyiQvlZKBwMFTYtHg0fIw4tk0RraxSRxgB5Z07dvbXwdL5Yk7aO
0u8LAT/GZDvnMIar4DNyr1xa3WybSQMOLLLbxk/3TDaiQnVkfmiCgn/zl5vmVe/QElNJGqfspGeF
9rMENflFM+7jyj//GNfXyatGYE0z7lNJH3hKk3nNj8FtgulYWt15W7Z3hKaAGlfZTVv+rHw1HvIR
CqO/Vi4mDb5oW1uKR2HmHNvW58ZIg5uUEeeJmFw3nqQ5MkW3iBlOswcNHuseBHNynDqck3hP5ptl
pNzwFjRactCnM/LSDZqS0IyctNnVZaLfLOyKlyZKIHNaSc/OLDOcQOVFpmqN694WYFJRUPvl8A3r
QsLQZ0+48L2wcDfVuJmmNpniik7YrocNnKBjC4daiGjV/YPWFheBXmD2hIfMZBpaFh5UdvtR//LA
9Lcnza1l5k4s/R88g0FbRzxHKRv6VhQtXZ6zWAsduyTrQIWLBWBeEBLNRtyeObsR3Gi8b1sKhFut
97qxlfAaWA1bG47lTP/TSdNur+dGGeoz7jvV6HxebvdadUiVNGAwOw0HVy45lfz7pTU/Q0pgp229
ac63SCADzu+/H/0CPdGGesAVHgA8D6rzvh/gzuOzDWmS3zhMmJ6dJNJ7HR4PFjuSzTw0wfQ1ape9
IdmrOu/PR402YABVIxSWox2bNE1iP1+Aynfm48gypPWVudeMinOO1v6aC996BlXwxaX80R/nUuiQ
G74VEBH+MQn475SKxC9DjguXUrRDGS96MIEzyMmIsOQze7/MAnHdiuYxUJNJvFEfi2EYHyYXtnRG
H9CxK+1kJ+lj1bbBURnaQhJTTjakax/zMoeU0QtnT0kX7IsKpFNQTdfSI6umT4iB+fe1GH94PT6Y
diTOez7NfjROnzoPLvPqchroD2N4AapV1DWGj+SRRHCIf3l5Q0gIIKgacSWWpIiT6oKmL8fCkM4+
LJ4qu5Hzu5fHqzE0L6aJQiwXBntUB5ALFVRI3bfr5V0lH6qN96uTTUqZQGTTYgw3PxFfkVGSdN8L
lSKgm+yS1VSUhxFe8Z3p8sYGuSWu5r4dw3p2+vNlgUZDL4yVxnS/ORuzGIBKwYT1PtFYeNctH5F1
CgHroPyLqlmfR0mkQdKryxWTkr8Nub3UuF9EvWsxUNx7CblKVDitblcITebxYm49J/ZWDlezvcDB
NTn30Kv01+6iSjkNDekKba3QnzUcGOE4Zhem1+r7xnE4/WsHfNqS1Ba9PEMleZ/m6iYI4KO6mq5H
U628yNYBD+V0EwTCOYRnIMd7zoVuNZj71ZMISLUli1E/0MGl6ec0fQ2Zl8GB3az+VdbhN0KqD+Rs
pkQ216F80TbndGX7h6Sv80OfvdMqhx3a19M1tfiePnGYmI394nolbQtZTnvickzySlp9p9l+c1NB
ENpVonXiMVU45dlOkbjoz52c67Apmm+D3junjG586UFw6coGyjv9mdmZ6y8a2H/wurY30va2DBfL
A5X+mX3glb47dQuLnmfMa+h38NC0dnBOnp1b8SC9MA846YeGf9t3uD8IM3pQq+YfEwdKumzADDS+
/mBjZI+LxMr2utAPtkcXwCvH9wnTPTRXgMqm1bZ0bPohDvKon4LlJQNtmBq6eSekznm7XpDZ6vaZ
KMYSLmcZnDK6sRHW6fWsKcDBqHn+Jao+vzUaA0P9gBW/BHXupcnBnnkzdOBJzK/9qBgrhvEzoi3P
PHq9rV0WnGKvhU2WiQsARQq9+uFaLX1UtA0gPtRNj+s1MlNvvMh6xsjaqGnnydxjgcB2VQftpeMq
sTO8atypTDysq23dNbiF2WL7o5122vPczEHkZEg524klBsgy4JCsCkg28+T3JX0GZYlgFAWAayRk
XpOkGqZ9m8cJOe+n2VlvycAzLizayv9ec/665ECHpWggvoFY7m19/c+Un20rrzoTIotFrlhoWXQJ
hMgCFhimBYSv8WJ33nOT5vQm01M2Ftr10ikrSmpMnWXhNOdG4YBhWBApjRy/zdpzbjg4rWFuOdN+
IhUrIjFQxRab2d7JT3L6ac5wo7RB/wqN/5eWpu3ioGRngytu+x8kj/9cTFtq81gyWsEHU2S7vM8v
M7d/qvL6e28nAcs/+Ws8BaiFTZvRZOJjW/ELh12RvCyWlt46m4bT00CfyLI7mYFXXwOIR+JjHhD8
Ly8j2ISd5hSvwhiRcverJFdE4WIZ0ljLZg6lbfU89tYPYtmoDgxElGu2ZdV73zVCig8Ver5wpl+a
TLK6s0aiB0oHQ1XS1ZwxVgeOXLtvAAlFVT9b5zR1MausxJkEQxtTmRzaxUNt3hXTV26xP09ODt83
3UTsYq5HfM/v70GW0vbrciaADm37aJq6y7xznoVGAJ0c5QMTieP/TO3ahqTNbvtd1k0P9jC/SByz
u9IIvvTE/lla85OYRXKcQ+GI7Pf3n5SOeLOtsReoBVMcfuNjqmhQtxPBXzLT8HJCjBaTJHQkmLBq
aylduGCEKFkoftjkflHqf8DGfq+uHUyv23Cf/g414KfdeUw0R2SyoGli0GfkB3eEFFTTo6BlJ7/D
3NqChlCicDVDtOZpXG4O+C7nR8sKcBG53m9kbu3m3gcOpS11qGXr3Uyj7bYlHmiVAWdQ9r+mhK8r
kpIzZetTEmoW/co1zCrMjGPVGXt3poQ3E2uX+lqMTeW2N9vbAoz05bRM9/9eIKztqv64asau7maU
cXAS/v4Uelf3ltHnfOkw1c2aaUOq+IfAzYZ9H1QwIhUBKgsGbiY/tow1gEPXVbreDUPNZEGpQy3l
Q48/86oQNowDpjeHRhIEGdhgvMeVAmNwXozUjkfyJR9pFyeEhjrgsg3gvPZgR0QqjMROcnnW/H2k
fPpik/tL044H6zKi9Wm1bUen3y+RNnqVkVhGAHnivege3dzFna7ntaVG3Fq0ywrvABJN6DRs9+2q
fhKpWv/v+4aCY4QAJ3J+5jDsRnc9aPnOGersixn9H3Io2hqYw0mSMlFbWGgcfv+VXdtAkBhpORXO
+I0OxFmqI2qW5gqkoQilIMVVzzKGaHyJFcHt4bDMD+jEH41tysqB6Uyr0TLKfJqjSdp9XE35vBu8
27z2vLPCNwdI+tp3NrQv0oE+YE2/v0Ie68o2UNtWZuQiv/9yXXgrulk+5IUsgYO3Ue9yMI94XLIi
ctupui43rMRa2mQi4kiYLHvnWi4KiPoI3eLLnPI/zwz8HqLKt+E0WdAfDMf/bBNlVjjoSilQhwC+
e8kOvpeTnccIS+JVzsaFljJynzTvoYD2Tj1ivmQQ3M8+jmkfk2Bc5GqGJ/zRA/r3B/eXLidqO9JT
NkWNzXjxk7jf0OyprJAMh8GUGBepPodB4ZFUL/znxHJpMi6g4cayaakFCZrAx9OIb4vuPPz7d3xI
Ez49NR+dBQoorpt/fXrfUCHnzlSzmVpD85ysQbGGHelcy9Su5IdiqzE7g86v45dxNpK+RHoJudkN
p7AJthLJroYFhre/m4xt1MDh7UwlWExWBUERFzc9CidAPIiiTzBuOdMNaKs5pT6MebbUEK0WwMDG
aWOECuVuaKYnTdNoLgPURyxpXShf1Ce98wB/lN26X8sgOFSlfT+a8nbZKndjC0iXPqdSy1eRlgz0
aCv14CeOzgmWEOw86fowSBw3bjRs/GVnaccxWc39v++ksd2pP+5kwMribWoy/7NwBVlGkqUlQwG3
qqqD/5h45nwEodZ2tEtps9ax3VpRZlVHfdJJIZ/qmw+9ddOlCQFx8itl5UeSx6cfRO+M8EAOzLzq
H+bI/34ANdjZSQcXNOcjsy4ZM6mfUdTgabJbBuoe+tewEJL8PH1bs+UCFbFoyxiBPadIE44OfbY7
lbnvoqmmA2c3cWutxq6FsHLKWwxQHucyhslFcpqrEnvjOLfnUnNvWtZSOcij0S/muVsTvuBZfYcm
464ChHm7QMuLiIO/sHz2t0Xz0m+ZpqrIKupXO9DL2O5Ud7sJ4yPLHMWZk7plrBfpV26jD3P877eI
Z2UGMFwtELV/9PXybDaWvFXI3bFAHD6wZL1hZCfdMbolLBVrBrXGdgwp79fFZYAz2WzTM3D8pm+J
tJzRxThu2HnqTlQdEcNtVuyatZ0jq+qiwHz1x8LG6zi5McE3v+hiGge98H9YlW8emQ7rt2SmNljN
SWpu5fA8qDknLcDL8X8b5Mt223k8mxk1F56JYRQald0T8N6dEAWV56kcy1OSleVp1BeXHvUM4rkt
zbvR5W/MaYdek5L5SOh4feaJDj65v7x39no2YF7qOrLQRGvElr3AXgVYGrtG78Lv6Z9lv2ElPPxS
Jsg2BpInw+wfFb5AJd2Qc4YW5pEWzEercdUtaTmx6YvH1XTIC6QFxFgWeUxGlmrgSpDlKSHVBUWE
lYPRsmE8a8OJBhRaQb85V17eHk35Xaw/8nbrVNdtvQ+2ZN3//SOw4n9/qn85Dm2acEzBnB51ip1P
nbEajk2g0AfDpr8jd8cP/erdqjVC4EjScKognIpJO611GrVtTxWWVRdZveCE4tzg52Ccs2E5IS2K
4ETthm6+z+aceG0zuS3r9QxfP2b8rX3ol9kQ+mbXIeeUX1QKf8D2iSymWDANtlzqGXSov++3CDNM
2cCYihB81rgi6fi2RXfmzYSpYbHHr+Ul/t0AAz/p8/mKiSnQT5Na1bkUmT1f8DODWNJOj+a1fkaz
VpLz4b/9+1b/ZZ9jPuMyJ6W4DNCOftrnUsJEq27gdamAusWuNn8TCyqUZvAdTKQC9nWGhA9XRxkW
NM0BBKi7WSVa1FeMAP/9Y/5coeHZmIR0+qgyHQSav98xt7ELcAul4GShbQEgGDOrL44Pxp/DKZYS
fdtSt+EFDoxP71bjF3KDfaaRv+qE8XCwJM8BkexFkxFyT98CqlUFd82qHYGS3eXDpEmij9jesmIZ
YiMpfgVjk1xIiEoXraS2Ls3iiMKqUGFaKfO8t4yzgCKuDy0+1QtxNlLmXLjL/K4yZlK9GMAUIxje
BlEmncRpeeP9zLAkKdr1U9OEnWqmsCqm4KSLgeXfVeMZNiJOe0Sx4Rxah8dl6WLKKutojvddIoeL
Ze6zvVd1UzhN1stkc0IxeqqpKlvxahavrkV/LWj5AZndp1Ei91PBy2aTf31wl5wcBPcRvvQaqlId
zRXlYtMk5AWIAarc9MNqdOO8KvDqIIuyHaLZ56InFwJxCAtasnMo0625TI+USWRGpQ/p2iFeQawT
F4H52Hm8XWlSenHm9NgCNf3OKehUlq247CvObHnaY5zbkqWLYL1tWrI111xcVO1yuVQoBIZeFvu6
4YcXToLOCDnRKP3LscJl5y+23LWS6WI9StbvrE7vhHtkBgmyIjuNKsiuxpKxlDYm99qsl5E959cj
WptDvUWOepLTQ6Njm7albZwyoDA7+gjAyQS8QuiifXDBR+HCxSQpFQ7RydsA01PVhq5ZNMdUU/rJ
bHwztC3iM2ioObAiGufYsgAL39bOZtMRPMep/Orz/XOV2XZGCz4rz5o5+Gcn0TzO1TR4Io1c1379
YBIBVfjeep514IilQuMNS+1yHHNpnSVMKKPCq7SLYunquJErjyvfRKYfCMJcWzZNGWdC0yPIUMiC
WOvuggFxfj4htMBcChVyIrgzsv3qrVOI0Tgh+v2oUSy4fjip1gMN2F+lUnXYRvOTu4LeHiUaZejb
+ovRl5hYC688t3vzKvMy/dyc26spCdpbLXDWMzg9FRhdQGP9JTkWwwYv051aHNPyJ6MPSazmrBAQ
6Tlzb+UYkMQPnp8mR3tjm6akeu/ZlsF5V5p5neeNdT0HOQb3/ipv9SXMoD9cGV5bX62m+iEq52qm
S4j4Zm4O0mluQWG96t28nAkw2Xle8Gk7oGQLAzIKu3LYTKQ9qIXDXxKgrBOH3KFwrmYHVRzCG3jn
cccVJiMdZrPb2naNlGGBMiaWwTqeZ4YoaHhDbjNpP7ZUfI4aokBg5lt6WuCIevTd2toTg37lIPpw
RsKWILn5Ncpda672JZUPTcIpdlRAUde6yWFilJw2hnNSHB5PoEgFcj/Sud0SCYgoOAyI6ouzuuUb
fzQkPJg4m4QesPHWt/y0Vm9swQVCeoZpbIvWaw8G6Lu2Np7IkBz3Q+dF7rq8pR1aGl9X8zbDkLss
46xil94jmuA1srqMUiUYDtaERVEDJG+t6Q8TP2qkMuPNs0bunSZe60Qy3VK843VKXkmnrTtZMxJv
Uy0OzFqP8r4BlZrcU4a+V8l8mybim6pQXK/DDRsZmKLitpvGeUfAsEHnYN3lVvrkYuyJkmcaVhJq
S4Ng1KGpE/DqMyXsw4SkIW3hKYgZ/t9i13tVGD38c+2dFHF4kyuLBinklCIFWrKK2XOua3u7685B
SG/k7rENlevcUt+GSYbHuSvvJ68aYvxEJgjKlRkmKcfl9FAnwU8T9hlMu4SYxATVFODON29Jw6V3
c/CTGdW/DfPGAghWrtYPS8UDb2U46tweJANNg2KCIaYTZh2eE1Xfz+W40woI9IaXgJeYs+1e6q+q
J9Nk6EwRaml/8h8ylP5EqKJtIqKRhAyiVdVqEVOuUirJBCdL6+NdoY2XWvZzV6q4M5r54HAfe4OU
lrnucpqv+stSAMcQzRrqDcyKxrlveTnIYoFbBCAtwmG3Q6GMHo3JTYUWYJc7tY72zQGz4V01Xn7M
KmHi8ZfEtOfiBS0duB7tUvOBl9qKm4N2hgQMNC7MMY/DxEB0XOg1FiKPLAT4U8VMYmXLjw2lfWcF
el5KbGjkh4L/JGAAR3QXysWjKCTyJnfda8bcV7ldQ0/I0bBqkPTyrKDRmlktxtL0OjW1V4aWJ5Dy
8ZDyx3CW60JHEUmv1UkUeMi5xy5dY60Ml2o4lB2ltyoHUpdF8SxG735VksjC7IeWmjfFlssHwfin
DH7ZnbzlJXkOfK42McAnU/rnpTRIura+Jd2URWWJO1QTzftEwmbYsdy5aUqqDeYiyw0QlRZPupWe
56A9OR6Oxa6qlRkNLlnW+auRaxCTuFSMeCZH/PGnm4/ncuYk4wr+i1FcWnlQR0zQZFhZtDwzIX9N
bc0NtqtvuRF1nrg0c/7XYWkIZLXcPE5TcS2M/DVY6/ssgcrijQxXYDqfWR2vA3d+jBzvds5s/hZK
FsicfC9yTo7JTL1IuYyuebXeTeXs/bk9Db1JUk9mrpE3YZ406vyUdrBa9fYlXauLtUfB4RXJjbSc
O8B4HH78k9SbmumVQdO2c+Reoz0brva5yCE6GyYt0KZc0w3/AJGxWM+9yfmxIhyhfh0Y7XnM6gII
k+p6ZU3chmIFuUI0DavkeW0whehrjVCt6lEKligs6uxlNmgrL9nDx+fKE0xhtEACTXPcQa5DiB1f
EjkyfMrZ+CtIhnDwWu547yNl9fBousmd2fQPfDxXvIRi53UKLQ9ID1ykguQdHoZWtNei6V8VOsW4
nX9urv1wMKjWsKi8rdAFeK0zdVP3/rtjVSVtUTgXAmaea5VDXBNTwWoCzN8BadfMPJbyzsV4Q986
eCVyQQRcj0OlFqXYJ0J56yyDHtYVgbKp/ksqYmNUVjyXKX/tnK37VPboNyVhLiLIzkaZ75JK3lo6
IFb8+IC6fciP64rbcCU57BzRSIn2oD7M0uZikvkVXzrfsFk/eW55msv2dWZEF2bWk6F1r0PnY9kN
TArG8V0oVqzOXK4qVquiRrmYSB40Dq0zf7R/OgrWjjZGVVGyYAp5ryvj6FXpfVCI+8a37KjoWOV9
cgHyPCDXRlPveJzvSq97rEhhGn3AC81KTYue9sLUs4tmC8nRPe56vnJOTAL+ekN7bJTloJ6kva98
7dZU3vkysdyCui/jS1VrvLi6v/JHRa4Jrz1LQMC6NE/DAX2bjeCRR+qyD0kQiivdtQJxjMFEX2Po
FaE1JeKgj+uyHjCPscLvvWBm/FwLhnJEc7A71GcwcW9deaPVE95CrWJ4vRb3qtPIOyR8RDVJE2vO
tTY4MiYawMZhWP1I86UK6RkG8dJ6u9qf35Rsz1FF4wQYUxmtAy+bkTc3mt/+an1eWd0qiW0bUf4I
4u/KPNYW3tTcm+4T2T+0LPjhmCikGIoRbU+bnd7QWxZ4JwxJ+9kF/Lo6WoFr/0kNQYCpH21fOmgg
uXomEot1X1Xmd/xSVpwg84+qZjopW7K51PsFrFboprwzrVtHwsdFXilriscRpZA/Bztr3CtTNKEz
cXmpJ0h6R8siRx6WaASxz/aT1hK62JryvZxnBNwZi2myRpM+4rIxOx8JJVzvj3/wd5ldYe3WlRJl
U6SaAWJoMqg3Kc8DlfSb6zcyIqSdIt9YAOOmRUiV/jYqgftvgrgHGXqTZS8oIVYoG1unoBwgtRik
t2s6ETd18Is22HHSkwfS+nALIlRxNNaCQuehVr1/BZ33YlrbeIZJXJXptZfoz60O3MbxOvTio/NM
E47OqaTjSgIPm5V6Yv7w3VhwomBSSNDs+IpvCYbU8FpXaR7NMMTCYOnIcbN5ufuaKoe2k9RdZp8B
Dd06KK4ds+F9NkQV+T58Uhomfb9uHOX8ziaAPsmeipImY/Lol/pLu+U6GSKd+EPM54Sv24fvE0tf
vdr0k7S6xeiDWWAMuu91gkyMqNhjYc8qbNYy6kpWVdXjxBga66kvlxf4FBmOfvF9asXDsrD52xWQ
joEPW0/Mjn1u5nHRQpoMHSiBm5KSkws6czB1V08rd5wlaIaV50m14KBqo2pYf7myxbptgulWHBpd
eEK5m0MEd3GmrWZzmuUEORWacNhlw7WmNgzJjPSQcggVKl93vhZUaJQIixW8t6p51oO53yfJTefj
QynWlMOzI67zoaaaI6981xd35dgmJA9q74XO5B2x/ggem12uKU/e2BE/k+v3crAwcbSv68Q+WRT1
d81ueTc6HchR5n9TPX4iPj8sMtOrP8HWHR3yxC3mzBPSDCmLOHPJaRD3Xc+wrV7KMJ2mNBY241zG
vXuzp4YjoeEeUPsSlcNPZbjj1Rik7yYUhY7vLzHsM534ipBX4MlNGtY2B7uBxissmfgbqd7GCbCu
kpcUjU7hh0uJ/I33NDOCJxGQ9O6M8PQWniHH2UdarpdVEbwOAVqMstT9eAVFEgaK+IcA90djFq9T
gCzO4IrHMqeqQtDFPMThxWGTMPMiCAFodBzRVZLToiRIEFgSCcL6HrU2bei1Qawyu0aUlQbbVJYf
hrVd916e3xld8exZ7KGEWT1UIF7SpmrjjKoydIQnGMsu05lQ7wKSFzJBeWeM5rwL1je7aX5ZkGb3
VtlFIGpwt8BF5lMW0C0GK6p0xhlr1VXRNM+s7eHqLoqoyMWJpz6lflFkMcyT1e4rGjh7L2NFY0EP
aaTQLK7tlxJ5Xcqw6Gj60MmTrM2iXq+ishJDZCxEm5vGrWwUIGRGJTtSN44dPfWdmAqL1BvoqHap
HxwmKvDhLTrqpp5CdLXMkKwTsi3mX4beFJxz3H2LXSXm0NjvyumFPI4CSQwnSm0Z9+WI4Aj/RY4q
5K0RaXrdqGYLJJxW5JboWmdZxY1LVkKP3aJJ23Nm3uOpNk2YST4ZuPMPRsViDziecVAb7AES5ufa
7MUBVOmDI8XlyCk1NBeHRlKDbcS12+/JWhQhJoU66tbl3Fit9H+K1MS8ZS7+FLic5shzI0VIiCsj
1x/pqh1dgzigQaw0crw+0v30+5KXR72lGWHy0mUFya9mJt9K8h0wMXA04E6Hg/42JR7ZiVZl783a
eajm7L0H7865LbiwoU85WXehZpeKvdJhFYEhnFb1zknoWkmzY51pUZnPpLxobf+d/2MVllLa4VA8
JIXQww4jVeQ2vBE1hqolab7PZUKqTO/cuiIVodVqeWh76rIXHeoxHrVXtqH0gnttCKZwNlggGveU
phjEh6mjHllQgZl0EodyAAGCNCkQPSO5hRWLMzRFPKvoqnfvmPoSjot1tqvoGLKapZJJdc8Im4/9
Afh2G4nae5lzTAQZgR1lv6OHnF4mjHTqZrCh/pXsEaN78EskfasjRr4SddAaoqSVnYU4E17HgMgH
WZUvrS6piLYjXEoMStaXeiSCMiod41ee0s0sZNbQ5WK5HZcDTa19YjAvrMfmV9enGXuBJAW1Pdd5
34zC2K+g2FgNSAGaJij1GnEuvssulywdJ7ND3+A0TsCykxL+vWhTkyNggaTRr24E+IY9H0i5H237
pS8Dwo1gdVPUGj8GjxaVtyQWq0ZPCBz2Lcbn6dNqzO/6/P8cncdypMgWhp8oI4DEbquK8ip5uyGk
Vjck3pPw9PMxu5l7e9RSCTLP+S0W6pyeo5YIz83YrDY1DiMUgiQ+zfFf6j7InRv9Y7EQwD8U6WeT
pUfXyajMGZ7npn3SxHJzO0bbwZkbyB4Payc5ddc0pqcqgwWJWxyMSdK+skwS7oIPx4SQd3VxNMi5
jQmE2qiqv/NKM9spKrLbadiRsbIJMoKrWMh2o6zpPtFZuo+HHmPHxpydf623tJukTgn0nuQlc2YU
JabvHMZaH+Zxao8KWbqztI+Zyfcx0kKRC57SbE1jb9qaojxs6Yf0Ll9IbBrNoDwXVmy/1UHwd+DR
2rheO3KBSn6ugp4yfncKFngCiFrsadNK51CjeUd9gLXA4DpoaBaA18xR6fs3UZvBnU1tStkWBsjx
O05Kftsy9W6OSVH88j9cUVU3ApYdPVBfOHOXJkZQEGa+7UWaUaNlinAAxd5Ja8pYlcVrbDUkTljB
C4EFehs580+adQ9xt7xZY5oferSvmyVB9x8lbQF16d08xi8gbki6cV544Zzobiho7S18sk1bL+BE
KJ4DKlwZy7fu+n8uepOX5HRK90lMTLcqvYcwrLaV6ijFnPsbvcmSzciaELUDhB8nu+n2TTO8xkSR
RjHZvmpetmPee9uqBeZMeGmbGr9wgoXvSNARTRYZ+Q6qwMizPBdoxenInb8zwrs7I0a9kVC9kzfF
T5oLtUtw8Yg1iVaM8uzbumRwUU9NzVemZTndaDIi5UDHdYB+Vqb/BjsZdm7T5kjb+l0wVQWJVvXd
1LCI2zNJmQxI8erqMWcf+W0c/1mSYGYcdgq60eP5Ir3v0evUORPRV8f2eYqgbWzBKaurBvS1HR65
ML+iFZLInEqxbDgsiTbhlQ0bbOn/1OX30jEsl8HyNdXRI5N9v5nWgk6EAftBvcBzHlwikTZyGREP
EMwaT4xaPjhx9F3K5mI72bTJ7SrbtgO1Ov1wsEsFIumR6C3kHUvVa2nME/dLhbUu4TNj9LEUUmWW
y6S/T7yAkmSLjVRa9JwLtY8duBgvNe+63nwEOHtzY1SaPCZ4gRLvzAGJczkGDfQUN4T8tSWJBchg
d0mJF2hR7q02xMmui3sC6n8KPLV9H/8GFdSH3T/alHuTJhASUvno9s12crtmwyY0JtNXRSTLln+f
wQralecKfeSEZmY/SEH3j0ECZ1HF35g554NVRqeyFPe68B5qsyVk3iQPS5jVdapUCwyzJbdiHbN3
S8mvmnIpP/Zo94jSn0nV7q5L47vWK7YSeol7+qHX9qWYRvsOZu5uYbtAR56d6iDLzqTFY1GJ70rt
BbSj7Jw2ag/SiG5lIJYdOVooKaJHI6msDfMQHQ3+IR3WU6e7b41yPHJLQuN6vkZymZ58e1YH+gd4
vnK514vJFt+QtdBQolCaerX2NykTYE6JQ/NLojpPr8mZHyQaYU2JXbPr0o3ve0+cYT9NPm1G/RKV
oAdFZgD8ji1Tezn8pvl05xXekSKpL5Aq62bb2Q8JZj/g10THl5AzbmstaLIzBuyy3Jqa3d9pGR/r
tRKNab3cBnz0S/GJcI8VROypQP/D4jntqXn6slrCahGq1ZeK5qZLzriJFtA6Z7Wz7Ee55lgY/9r1
Txv98LcZXNJdG8mvtEVYYtQ0na9u8V59Ua3g3TlUZm1q2ZL3jfgBXkJfi1F8TWvAi/Twq4u+b3Av
de42rdI3B0GZV1BD5UreXcHQViJVPuCHhSdvfdR17yKjydqJ6HrP+53W5NkOdfNtGW2+6xdChxtX
gnhHoRk0JN8IyUtZc7fRPL+11NVswMG0O7zSzQMgRhQMzhXPwAp9Y9NKsCK0ExtmEO9chxJykkWy
bTTkOszVOG1qbT3S5SUuaZWn20pzncnIkceCULiNTskRbUGM0ySggCyBW0XtTyN1rFmjqCiy5pxr
NWHWFZbe243A4e0t4L/GMzh4I1aLUdupJ4vSNtv1XkmAo7Fwm9AFEbqoqKBELWqraw8JIWFqMSiY
QDt1dfruqtBeLwWHAYoSTM/pyMJCZ+DjXCINNmKB4AaqqS2+gkjTPZ8I7lS/2eWe+PQITUEFnf4w
ZRtnZ2p1wU5v9Gs2Jk1djnnz7OaWG2V/SA0UChT6yc2C5THNwSlYDL1N09l3/ND+eY6Fd7as5le7
ab7vRbE2pbccM3MNlJJUAB314O5dx/px8sXedhtY84IgT+OJq4L0fchHlOuN7z4OtnpUCW4aH4lS
iVgCnG+HwqcE6YBb7evl3JrBIVXB/BTY9ckzOYmlnouwMUHKZpzrIXF3LHeRuHkZcHUa31Ovle+F
4TT7pM3BIcsq/bJLJ93WXv6arWKgPus+xDYSRbGRwkT+LhkBnWCvfIdsUzy22vszuBSzBEWxtZb0
B1/Gk+7tIVzhKS6R9ipxcDE9P5kkoLc6vljcHKq3q7/9SHRcE2b5+EUiQBG2M4wdVKO8ckKGvtPq
7YDvVXxZ9AgJb+ngT5Dag17bq6q8PfpZeukkC9EwURSf9GFnNYSHKodkJ8LfCqDOKrHhSnqEc17h
kleb3Od1c16YRmBAimnn++1Z9uP6IYOQOZW+5Y75V87DZ6CY1JrcdrfCmI9A72+Kh+dmteq9zt0v
Lgh3B4F4X0iuirbjFXOJIyVZLt0S2zpsET6CfHUBvg7MQkkjTBSQ7pvKxzskJkQwjHYZts2domAi
wqBpVhlnAQ3V5SAemjJ+zb0/kW1sAvwA8OEo3bzCxonjMEHg4AUvVoTlRMHVmO59ang4TEtxSFPj
aMfkI5Qtoq7WE4/12FXbseNv8OfkTzW3t1E24uAbEBhlh28F6VaK1byECxuKf0JieTJE+h0bINwl
ETm8Bg+5WxZovu0p7CfjPbPJfHcL/6cjhYtZhk1/UfwtmoSgLQPWXxjbF9cSFEuWATdT1oWdZ+N3
WdvbaC9aMm7Zhnt8DLKGsJPeYtABvK088Nr8ErXBs9OP194/1/bICMzfbYlCM8hXjIQ29mmzIP8d
p9/gvS5xzDNh01WavTZu/1xlq3AkcsiEMgmjmSblc3Iio4PBgwoN7K8YaVVYTR71lPa5dQbxhsSY
3AV8yhjA2qYnusWEGcCJt4l7+khm1KvGMDQnpyZxqh7Zl1WO08opFSZgRs5NZROCHeGG62yr3CVS
5LvaEq8zQ3sclA5xaFUeTqUJ511zr2VLHdoauITTmyTMkYjIuWhAcrnVxsmlaCJaDiaHDIkcMKF0
tPiEiWgj3pkuXJizRlfJPj3PrRsjy8P2pofuEhAaGXUE0g/T2MO/qm2bTNEJXPzeTsw7Q1ofqhzq
SyJivakd70m0zUPe2SMWNy+HlUmNfTpRpVF7xX4yahFyBp9G8y6NOZXNeCazghsT3e4d/dLvRUt+
OvOMI4L0qmbnYMxBvG9s2Jx0Mn5aYMGjqf0UcBKzzZAMZ46475hkR1ygDs0X006vXEVE/ee21PrL
t8eHoZm/o5LaZ5MY/AUF2MYt7OiGfQI0qtu0FQH74xC8a4MLQMqvoRNUGwZ0fcPSH90ido4V3mWv
WY6k4gXnuff/9Cp/sXz6ICkWYV1V9BkC9LJJ0UytRoJiK++EHLoJEVtc+h5lW9YfTDgnIiXAmEGN
yKhuk5AgX/pmLRLhA2w+FN4weZbav7guzSpiWl6Cqbn2hScOk1QOt3QJgqz+0hhZYaxwf5rU9RhZ
l1sWxZ+6bYlJN0mD83hlcQzHzAX+vyYpIIJtvjvIO3Azi+vERyd7RANpHNrEfYzcZJ9rQSFR28Iw
uIZEOJSygM/3rAcEfwBd77pZZPtumrioSdA3CbvDdUwrTlSnONic4S3A5/Pk5eIa6PnUtYZzAxY9
DiYYjeMs75ZPeHks3E0vuZ+7mekZjdaZNGake3X+WleZd8hy87VfGpOGFfyeVcfevVS/dkZjbFUT
JrL6CDP9tRjyJygGxkYiLUgE+kxo1DjawE6bkkwDd0gdOK/6O5tJE2DQovjGPhUEn0ChHa2abdKO
XXiMcnrJfHEVaRsG2n8pA0hjvxdAW2APxJDxTAeMQQj68Yk0yZX3iyMnhcTXvpXtdSBfcefhXXK/
0EgAQozZs05YVXIeFj4Y7DsMTWb117eKN1Jvei6tSp76bHjg8oRUTmDTm8i/uUNNcAAZR4IZSqRk
Kg8Ox4I/nKqCyE8qp/qtlUGfugmlEZqyiOqfj8bjkLROzBo7/HHTrLlGFQlX5Odh2U9XSoedc3nV
WW8f0zgkTZc48RwjqJQCjwstDjYIA6bJpwGRzdbu5f1Q91+4ER/QwOBuNRYwt1lDhbEmt4n/a1Tf
PYHFuQfiizluT1HJL/QYbC7pDWYrPwKjpuDDi/+ROHENsGUcmYFAHokE3zqW3+GMOnlaOmG95idq
iGGXcKvtSB3nlo7Z3QjdykXc7EkKecWpF+y5QO6SuFjzwC3uvcx9YOC6aIs3t/ct/KIcIDAU8ID9
TH5ZueK2nsn2giGKYdNfaqh5SszLhUCmxE5fyCzAx9zfI50EBfo/acx9LMuVkoapDONimcO8mV5T
BgZlk4q0qPKjtpFym9Wgt7UF8tUGR4MherOMmOtsDRiFaTLMzdo+5eTWeND+BEnLHfqVvU9Aq0qF
xdNGxyKpwgrODxtqQ+HietUltCQKRei6nnELSPGkuuBo+mfF1U94SbbJEjhHNr8jWdSf5FX8I4Qn
gR/vaDXRv4i9FwcuSPpfZEdgDSOTfCPzO+CsT/5r0u5a8a9bqnSjkvIY6GVb8bbPtIB4YzzAnyuQ
jIisP8oyQQ+KUGrGasqmgfVy/ufSfeWtOwyGpo/Rpi9l1Nleyo8u6V6MASA6RS9KszO0UZF7n1HT
pcRB/CurRn+2s33Cef/SN7N9jmLru+/ic59B0uSV/m4kqYNedtLN3QJcswqGUlKhAIVgqtK4/MpT
TSqSWclt0tknOT8VontHoPa7Fodv8+LQwU4d3ZRsFluaUFG45jjZQARndwYdicejruvPHCHASaqa
8lBGuPVr2CrIqAcRB9car54pMGraPyaNrCmwX9c6PRISqhiinj+fpNlvY+M8HKKEu7V7boOLyT/1
LfELFY4OY+q3QXfpTOOQLurB0YmxEwZIeeLNNJt7MseUJIeNNPPHllz9AZRzS+xoSZovW0viSyRF
Y/fLJfaDcsxG9rtieLANzhcyoE2RirAnVzB0LEHTa9vvp+mdTHeSvkw2s2HJD23/Iyfea7Pu6GeG
zcRrHYdg9s9Q+Aji/Z3Rjt2V5KpKEWCO7zXZQomfVLC8zIXxJypXB4bpbxWR7U9BIS4cVcx7Kn0j
++Qj9bs/mCNpTqGoPFbvox88ZgNwERHK7iaz5HbpZm+bSD4Je33hiraWQBMZDDtQF0RES1tP0u0M
+Qf+yQR1iVZWhDW5SQl2c/MCdAWekxSWlFZQ68QWy8rTri7myA2204wvKUnKMFloh64me23QOGVG
DhYOs+l2tHSjXty4I20mhtw2FkiIHcRw94v8SBOS63NIwUpkEJiu/+hNzNH4GMAsJ9jDQBYsTYDN
Q5OEfB04bsmvuLb1gM+gOdpFMtBhN/9B7tE7GXq3KKNjgrSD1KdFuyvwNszoezMfQCrWGEOHmV2X
8yXISTTxZovjGuhRrRghHPcZAxyVKw6VJn47N7SdZS+5OTpQEiW8XOQ+xtrcOcMAgObLjpFGHhbf
vWKdRjE71Vs5aX6ByfLHLao9amcgARRAO2n2zq4JFv6UnGCJQDknGwO66iihW7RBR0yAGqzPP4nN
83m+iHvsCU6UpcMrQ5TukHZcpwaa2r7LiQXyyUDy0LmxQjNFW5onJ3udoMLBscwv9iPRK+4rlxdw
GvJzgLQo1C28kSqNt0JFDZVV2WbWnNVNCxVDVFexiYrs3ojkG+fvoTdJEsvK+auWQYYea/F2KACp
8uXn3EwOWljLAOzNS/+Jtuv5EKEYYTPtZkBfF2HBUKUQiYB0iOGdp4EaysBaeLQIlmc06+EL8mDf
BfpOu5SCIwC7K6bgFRsXISCq2S09zn1Je8uI8klVfKs5O9Hqu710Nd0czfRR4A7a8lzxJoOObGqD
TpFoMcLYM5JQC3P9ywDHu0+ZOyKsafmrcqdG01DsCIArkSQhKBxNxXHgz9tuWkDvO5hrt+UP1++Q
qzE1TTAbM+x43rwR917tGeQw4C0luGGLnKp1syN6VB56Cz1l6XKX9AIAykYJ1zZzeWiq8RZoolJZ
ssydJloHSTZlrhZ9GbGWIMUJl32Ei7UAJ4xcJD+uw5YUUXNKLiRRb0P5V4r4fZL+3yJiJTL7tRwl
rV46xDK0edafLvyCNgBUlC/2bio/7Lyiz2huw4mgCBh4I9pWPvqxgvypUMGDc2fJGJ98tclJQCEs
nc8vtitCkRJrVeP1494pR1SJbsmarKdoDR9F+YL8VjTqqCzewcjnmBnnjKmmus+TodjChzlgCfVT
blXgPby1CTEq6DOgVdsxuvVl8+HFKDbizII0qFGwsQamCD54NE8wb/OmQSC7t2AlN6Zs7JBsP75r
x1NhPcljO4EkWvC+EYTw7v+j0lcT732Q0qBHZnaSOH+ntDuOMoNZpzBDVss7UIu5HcpvLwdQm8Zy
vWUVv+U6q8Mi86ipMsMSrpMUTHoONccjnYxgFkNHJJaSzo5YFOii6d5i/doYngRuYOPn6Gbyd7zm
JNFnsKQNWxUNAJerCTzh5r3wmDPoAc5vXIRWqHkpbXX66qFQlIUmznxpBc3kRYzGQaLJKiuxywqu
VSpw1Kp3Ecd+bSmNnAo1irUcANyQnim6/0qTzq4xQ4ndH1DMJ9ugRRvH5rGH/E+vaKOLILsgZoiO
OP6f3SGwSBhBIEOHxaYcE9CSTlFoLw1zkxYEuSJQIbEmZ5V28hJeG2d6KYdob8VAUO6U7XC6sYzL
5l2gXeXzB72orO43Ma0v0gpG8oRnYxejrXNa91QOHAJ64yrIYRJU1daNq7tEp+amaBAq9FaHwgQx
QWgO1v0c0XRPWqJKKECgPEKgaGhJVkLTgVKhO+Kc6Haljr9zRFiFwC5qDuywwFUflpxp2SqZ0vIV
SKFN/ZD6LaR/0+5iT1QbbQO09qYF64FULcR6z8VZkQSJTHrnd7o9O8J4bLusvbMDQj+TmCXQgvNH
mv5hke1Y+Xkbmn7XnTA88y47X4s3AdsaINNurV8axdJBdB4fo6cf7FEPO43UifjPnjVE0o9qPlkW
cgbFRXpwu2zkTmAMJ4+JRCE9ZOvR8174LIaz2T8HU7zr2+BnDawestCglIYXW057FKx4jpd6N0b5
3lAgFUnZggdV41mIYGRGHnoimAOmKxOUVY98PXIr2CmYFl4mTQsT5781iJcF7tEZJhgJQjcyMof8
ajwaAa4xkntz1g92EnS4Liz2JstQoKF0f8267L0nXoHKEsvYZWWMJMgvb4KsvdgJYDTAoRl0k4Pw
ohwS/mTGw68z18isVsDXyVfpkVn9usVCxYwmLSprwqnCnLzYS7DVeBf+H2+igIAXEkD7bVo2LzyO
C7k1QDkVGdZcVy6iivbH6+ZPP7rvXfautsC9VNK50MYBSCC8bpUTylrHdL4nL/g7zEPeQAPkbBZU
AwGoKNETJsXHSnYxiyX/luPjyOeeNjXKlCltM0C6lU72mTcww0QQ0UXUCGRuxUWI+jOmYi12WVsB
y5kAuUihpnJ+BuCacnoVnTraTKDhopE7RLndn2s3iTYtNLag52ijAlnu1Ak9pb2dZfw8dyBBYnn1
3DzddchqGxxz3OjW3ulrh0BWUuMrU/ZhrrlX3IwgPURAj52HnKMQDjk0hWLSLQ752FCbjsX0KNuK
d0cWfxFak5uSqT/gcC8+An2akeo7T9T3jfY+WPP+kXOLkgfib2sNCyZDXRuhyoYQABR7gGhei8R8
6ROEn4NNOmteOBQFpdCsaXeHWkxtzdhtWHaAfC0N+OQA1lqyOwTIxNcU22HLB0hpozs8KWihI+HI
33ng/HquRQ2mc2my6afM025nQVGzIGDPMcGhEUd/8823Z40OfcNqjyLCcghYM/+19ZBcc1V8uRHw
o4eyDd2YXh6MgA6+C9iHf1/n6iEZQc58RdSp4Wcf0YySeCwoHzXEt4zI++8D7rI0X+narHxIUsd5
cZPyhknin7JAZxwsod+jzxXoEG1YIn4OJzGdF1EHh9hBiUT/1a1RBdXWRnMaGG4nV/wmnVls8ev3
IaE5IAKq/poaKS+g0cCvhn9P3IdzKcnSEal2j7Z9Is10RPMIVTla43iJu/JgLAkRisC9VSoJoCES
DFvwk3IyVEwV/X2oYzhByDehctK9J+4As/3qgR4Jdb2XQ38/IUCiwRKaB1MDjD8KK2MNN0YrEXJq
0VnZuhTV8gUsZ7iBzQc7wnHoom35NiAH914kpxNW4jpcehoSElxndBrWqE4j97aGEFR5t3ac+Gpn
ObCzhRLIm3pQ3nIYsTPxlauG27bT9i3LOusxiKzTWNCCaUFC7rU1Z/vFfc88mzxNUyjSZGkj03zV
jQ/KFqHScklvpXuHPXbFgLzuMDuVF6LW2I1dCZpSU3YRsyOVvtGdCslJWrSlS+MDMJEn32mKckIs
SWjo2NlgEdsQrT9tjMmy7GpFI7FDymYtqFn3+FKM0dztmoSmbWRk9q5VzM2WqZIjeDOIWPbsFIYd
5qSlbedRImfoqysp59deavFSfQtEwSEqoOj8f7xk1tyyhKbrOZmeE1CUg7V43t5tSdZQyrBOqETv
UiMyGMMWMgeaPsWajpCG5FAPdpdbKGhaJvlOI2QsNZMXwe6xgZMt8zAnpWjEamWcrDW2flES5VXP
IReVCdp/HQTEujY7lcP54V/YrNKxjYO35xSZ2gi9oedOJJEHGSThpbXF8J8sqTpEUQ5WYtOa2lQt
6UbpeK0M6h87CzCv7lyYBIrSnMnlhKimJbSttHxJArENzIe2n3i3u+BLZSb5w2n8FpStxBFsfo7z
aOz9pn4bCDa/4VIG/fG9hwx4Hrni3aRm/YzZG/CUvLOYEePN9vzn/3PRG8f/R3xDubVgeWMQ+etg
WZgaSQUZtc+ZEPNrNWMMNX0LoJTGvxn7722pGAusgcelJ9stjCak+bMZcZszzn4QRH7KzfY2ayKD
EZgyQi/sHNnac4VIJ/1StD2XYp3Il8a/+DFykUDWx1ya7vvUJVsgu+ivnekPkbJJuvLRlshKDGzU
m7k1rfvAKv8Wa0I0qCnyf10MtxZ7glpt2CD+tCwWzlOvqN1oQPBNJoOzt0ofucPMe/RMDqqNJAjr
frmS9V288Z0ZN7C+g2URL7n4/kcLRcukvoHvg9dChnOpKobAMZNv5eDZW51Rwq0tfokMO/3N6/Au
WA9UQnQPBbbUHZ1bHQ2ufh+6RR9tQAyrSxnHe0SqNcjgZMHn2y/uZI9bcnc7ZGLDVcgJk8Qk9qWf
gPoNfhrK6gmHwvjGBEmankfJK5/vdbIgphsE4XYNKDS8EnBi3xtjQVkF22Ks7Y9mgDmtyZnc1IUX
7Fi/i7elc7aeE1VPCglcl9TGobFUfmjSUbwlhbULyNRfUjQEkQHniB8Glg8ARxzx1PvPVC/Nt6Ff
ZyAv6EPUMfbFRKQwswn+Eat1wKOwNrA749YHhbpPKvQmY8XlME1VfCyIXXvIB5u6W2iZMF7EkxmL
8U7g3zvEWuW7oKRmExF4xB17zci9QjDKJjxFzhhWcYnCXVjFzpLNk7dY70uX3cySnsRRN4SJrW9p
gP2ZmjB0cNO/HBA7DgbzEpt/feJNLx1qvmVA9+hN0tzlDg48jq72pMgjAJr8pEBRnumICPOx9z8K
VNm1CaNplEVD57L9ty518+D1I64/zxahnsoe2MrRT0PKJD1epgDctM6N9AEQBqd4tjHbKD2DRumj
Q4tGZLjpE0KQq0lL4YaFxCC8a3yZpX3J2GQOuoUxJRtua8XCfMPpNRxzAg5sdzIOiKSPxv85KpTa
2NAqaDqKJYzm+btBwH6HP76i2Fo5YZJC5I+t8alsLP8rmug4Y/aYVZ61sRKjuHr9krNaUN7sZ3F2
ssi/Yg6KygML2EjtrBrvAlaxWgTiAAXEcmpDXHXGeBl9lKU9m49piePEu3C0EMm3nbvza4e221ZY
oVyV7Lx6e8wNCOliv77+n+bZOumw911NkUWcI0g3I8lMVSdXIqBO9VJ/luPbNM7qIS7G22CSaIQW
Bp0q4zPRCeM7L0PWkptRwMxMao0CXB+uVHUIr6rIfM5Esif25pz2TX3h7Tu67dCeOhtuwIkC8aBh
AClKmmP65zhBSlt/ymy8J473zF5E1H5PhrnoHZ+XiP55jH8VkOQFAP4rzVKeAlXYSBNW61n21UZC
QnfzPOFbAf8Nqh/PMF8Jo+N1LfIPOnWdMxHxQHDunWs20x2qER1G3oq+9SjCOVrkg8jKT8PiJp/p
5rgu3NlHZ17LmvvxBvqXXUt/rvYqsM6z3XjXskIA7oEtDolqL2Ii5BT5ZrUlC4TaG1c9Z2k+n5rJ
RG2qy/Le+HEXClTA8OZrrGGIgKSg2QQOjtoak+e2hWGWanq0bZGdPXKYzoUDyyU78Ea7zAXCAIxT
adQAJI4jE8ZwHRdkDIme4ruBVIdDMOB4ZfjeEGQzEKFfplOwTyJg+8D4arICRqPJ9EMa+acSm/1b
mWGjxAGwXnu4asY6fS1kP4dyINCry+F7pLUmubkQffE89ndADsm2SOprAhewcQE8NiVWzqybGBAq
tzwucqkvaeH/0QxNu7jGHLIEabCbAro+CLitd0jtCeN3WePI8v1DajPmDtaizhiy7yl9SxmxsF0p
c0uA708nyZsdksgOZ0BYdCcJ07lMHykEwqbIbserRABJ3PVvuM43g/bA7VL7wQk6fRvWmLc6qVDi
Max77LXDMqeQv75GgQL66s9A9PRCjefidcgr8bcS6qza9F8QWAMDiUBkWvTTp5h5zKL8nPlkpQzd
e9fkmgYdKA+yY/4a2CpgSTzGjrmIdwLfHm8Fo/A8I02vnj0hnEflajASi08IjhQv0sgr7n9ZPcHb
ZpYse9tHDR60IHMqfXFsPd7b/ARuM97z23uJW4Aisx+QPUqiQE3n1nKqbwiR+UEJt5sxZH7ZXNhd
7P7AcpuvYu5+Eu5avGHvCfaFd62zl7Gpg7ODAA13wQCP7vkfkPW7uUBTRM798jGt/zTXJqtHFA3n
OI9I7ncXA6sf/xGSVo5TwdBmYOT4Few344J7t5z87BZ344/KFwbjeS3RBe682BVZ2mSa7ISnrC9E
OKdcVGedT/MHoW8hAO4CFJRmZDY8J1aAMt/JulMVQN9W9TGO6uJqWKDypkcsmYqJ461H564CuHxc
oN+uBtEyLkANjd59XMIYrkCjy407EHvV2qva3GEOXPSfXGQOok24U1GvcKETnGuhkhN9vcVGnQnI
5ZbsiNVbGO42iUk5gNUPHyzjCapYScjb3NQnwiU/ojLP6JYmlLXpumqP4u3Kls9PXRTm3qKPa+N5
Nfg7JI0o35RTx1RBccjAD+AES/r3NF7Mq0nauGKyqfKqYJO0WffrJgsXeo4MoIlB+Ke0mYKLJM4c
Uwl1Lkn8VHWO+zIga0KstbYTlzMBAsFC46b8LoTrnVMk04WrBB9hdVdE43MfRaTERryx/TBRh2GX
X4tZ+iH+2DaaScNAcDu3hTgLGpZQm3oen0JX3yhWtxlYHguTX4dnk2OZEiBfAsscVQnAGqfGnV4g
HfhVejuZtWjbTOeHwkwkKjNoHFUbG8OssJMrH9Oul72IBsyc3RN9YP0R0Ex3SLisDUWCrSCAdV9w
3LQ4dNELJucyk394LuBzgf1Ty553fVeGTpZ42254923cpQQ3gTLwnWxIpaaBZEj++QwSRhs5N3f8
tQiZ2KZmVhxJ+SceSFHnFXRIkKWP7EVXLwNphIfCnV9Z18TewbS1m2BQKP6t8PkSeL+fp1Xw0tEK
yk1yHeKkDif07uS5oA63b3Lu5uNSWV/kLWN/sYIHrhdgGL8dDnHP46ZN7SGPz5qL1316OO5uvjUD
zBbzWSFHXKfgdNs4AkkDcxJpgHvDMBTqEjITvWT+FJN69udVbdFrODKA1MJG1lHEbijdIj/3XHZG
uxDuNZE6/v+VnnsQooNBHEofHRfj/5WJsRClwJv/f6WyV6Y8ZBAuhgtSlpg8rhPwyGEuup/JJ14C
fPPsm9WLjGgBM0YSbcHjQdKN+N31WafIcytefCYUkLw136WbreioCtldhrqznowK9cbQ43BO0Duw
UnNGVbAoau7s6+ykQKUYBDTbwk6n5OAQDvD/r60dDJgTUT03Fa8Jr27GZkwwu5sKXmnkU5cqnfaS
oP2n2eCzMzQx0AphFN63rUyHctvyi99S1bU8CzXjJ0z2wFAjosGbNmb7mtboI5CmJjd0d1AVBr16
05KIMDH9e5qHVhmd1742DiXb2X+MnVdy7EiapbfSlu+oARyAw9E21Q+hdZBBzRcY1YXWGnuaVfTG
+kNO9Uxl1ljVmKWl5U3yUkQAjl+c8x3vKaiqC+eQayHerkOa/IAuZllIDUGr7UmGxQSq4fFAdo3l
3aVtcolJTwilQL4aDainzIgY5sbWVh5Crq091fJUJ/G+Ix1GKzvzviJLalmMh1FGzleHGsyu3tkO
jt8p7uqZVAGOiVKX2qkhccPzDkkQpCcj1rpNWb2EZdqcPcIASVYie5yHKeM8ExVWHlfyls/45VE0
YKUwko2YGG9OjCFUcP2cYFi4xmvXNNmdXgTxLhmMapZj3rWERDz0DkTCaUCzVDKlPFfhUZnTGs4v
2u+5jhHyQC6J8al6lk8a3xCtn3bfzMdHpBvlpYz6+sVBHAWyc7TvuoALRWvA54r6NkfdomsT+MWD
1L/T/PSgRclr1ifZZ+iJQ5UAw9EH/97IGJoUtgttmCjLuVH55yCk31l0f+CeIWc3HJ1IGEHPbJh/
ghShLQ0dBwPnkk0ewx/2/X7mUiwFawBm+YFWNN6S7cBBgMChwL7h5ZgSqrHfNYbcBcSNrTv3ZZx0
qkh0l4VQ26qFM+mHo8Huzbo4oKEX/Zw2wfNr1VB5nwpEGOumrnnSlmn/L34j9Q85Zw5CImkqAYfG
dXXnT1Et6HFcI8oZS4569TAI56q5OElYdFoAP5bx4DA85fG918guS7Rsw1EdbvnVSteOgGTp5cUl
BcTL1mKIrLMRoQn1QoYMYcsMv65hbmeT+YSGxTwgtoMyog3a1k+FffW7bk4izF/gfteYKPiXZrF+
N1NOgTGyshM5gge1b2wzv69TvzikJtcBATLpkT3cu0JceaAzYQNTglPpGpfBLRR6f5TXKsU/bCI5
W6WO5Z8DbQAHq4ODKVP9s7OSAb0qEtEEhOMu5Kc8iFEcf/9Uab7Xiar3dYlnl+XofRWPwwWpM1vr
3JV3E34TGxH/KfVRXxkgp8lBWTd0I8fUzo2zU08kKjckNhD+oV9t9lMbZWVkoSmxL0eogmOLkvif
X5fmPzA7eRdh8VkCYqE5R+L+kdBVMPOJGFGGS6Bnd41ZqZ0/p+xhITlpPq4Ij0zQk1DZFoRWs2kC
bv3MMGeqIv5xS4fywzMj79DeJ6QFwIZUA+dovGvx/V88QjD8kFxaBmekoE0BZML+rc+sRzxc3SZs
q2A1WO1DyZlRmfBKpdmg/K/h/NWo86wpba666LdwCNW/Sjv5f12+yiHxSLd1qG72ny5fWY9WBMd0
frPxyFPa5NupKFuSXkaTJzjH7BQwW3USiwK0d5l827TH/+LVd+dAqD8eCzbwMjKSLUMKMo/+hAnH
Nqn30u9RvFUxh4+vAZ1FfQTEV3+a9UwoX09V0p6codJfmm56xnGBQm0YfnCNP+MMd99SJ/gaRCG3
s8sO+nWJwboHBLhHbVgumklgT2O6jTA8XYKLghKlUYBPWvscivxDTnhrHYscyB6iuEUOFd5O7KcF
mjcs5czF58Kvdo889xBNeOQLRj24gaz71dPDryl5Yc0yu8ksjH8oASnA2vqCQmhRywh3SB+CLRvW
5Tj2e9PDsNKi0pqwY67sklwm28UKaJTMHAQTOhoxucSN/pSEb6OPltbC8rmMI5w5jWu9qICYpJj/
7emzh55FWjMxiLJz7WN+E3OymBYt9fkCfVnBCBIr/IilfMImGHMKEL1z8ykfQabA5J30KwM8FsYB
+2hM4Hhd7V1Vw8lsDVoj1sVertMJKMtkcvuko6Ua+QXWaUhYa5sGCIM8gGmZdNddp9UrcDBzuOsH
0udoXVdMZwK3f21tQp4g8DOvL9y1HspH3N5IhiC9hHNYc12ny7ge/U0zV/O+X5wQtp4whd1SA8x5
7ROUCh7u1VY4gOaThWq7gVSFarChGlSc961CyIkkqAKAd3Bi/PZyYA4fKVAVIv0shH43N9SxaBX4
HvRFnuUMXAodpnZNHiaR3UWVGln79Dt7kh96BdHH74pr7xB0W2XPll6+hRqOu6GHImyi8vfbPlwK
m+8rcPEg2y2uAjrHRCdc42KAXpMt4cw+1IOBdk4g0B2MS5mmA8rOIN3QiQ6tw0srxy1pIMUGbxIy
RkiugwURoLNLFsgtc9qe6CH8GpB68jSotixYUVOT8sAzplHXPHqyqyLdpi0RUYwe12mDUrkt+dmU
m083WrHppiz8uGMSRQfQzGgjg8cMLvquKFBpFZruHUvB+zkwfdqgu8jJ+PYGOI4CqlAYbye/c4/4
TLWLEDizrT7fF9JNz743pecuuo8K4Ry46PVjk5sAIAyTOlXGXJ7NwEwjCxm+JEHM1sUWYm8bwr+4
AZd9bBWvkQHmoc8Zhbb2cj5GXR5SQEEl7yrtd5IjuSqsWfsFqHW22lHm9ZjkIvda0E5eg855yGs0
AN4okV3Pago9lqzckvrqWggFQkQx68y0smPoW4+m0QdXEaS/ujFVe5VQmPlNdm1I9WMCGSztUVzi
Nii2kSaBs9hBtjUMRBEhUIQ9NtrZnY3E2wUOKz0yKTIUF+zbzmOiw3lmNblhNSnXyuy+sfEju8kY
JhEFIghs/OnSDrFLa4Hbt2qpNgqRgZGRdUJyvOwWYhi7YwbAAAIBdoOWDsIIGamQOXCrFaOKIZAn
IWazFUqspUzFe9/a5hnoyJPWJ+qQhQlSLx+0VhpY1R7tZVMMe8F+k0uBoqLpxmanFKUQwhmfnNns
fZAV4UAo9mAkMPBJJy+8yyq2b15oGifc6MpuJbtHC6h8mv6qWzPch4lWLJXX3EUm/RiKDBo0OT1i
ha+OGSpgzJVD9xblGwfdUeJ1413hSeTckY1RMGmiY9g34yJuy+FeV/66QTjxACSjraLkzNPhCcJi
fVeX022CScSJ2Oy1fKIXxmQyu855BZWXnsOueKOuACMa2snK0f2HqonepzyH42i+m/N6jHktroag
WGWR5A3rIyAJYUUiUWckDIkYA/8OhSzi4VwU1CwxSWsDG8+1UysggGX+0pRGfQ+j7ThWXL6ZDKJV
NDC5JSEnW7ZDFu/DnN0tykVA2prNNCrnsaJDJNlOI/mFncSRhgI/eMFwvXZskOT6YLq7umB23hUA
nzIZvWQyNdda6XBFw5III/QagD6DdSaYd2s9qsisVOljOceRz6PWf/78/Ye8Joenr2nRDrmI3chq
/2Px0zdqJFi4ixBxgzGpSZ4EYJ30eEIqY4dt6V6GlEC/f8//8TX8u/+T3/3vh3v9e8zmV16M7BmD
5k9//I/HPOWf/zn/nf/zOX/8G/+x/ckvH+lP/U8/6Rx+VXmd/2r+/Fl/+Mp897/9dKuP5uMPf1hn
TdiM9+1PNd7AOyXNf8eDzp/5//vBf/v5/as8jsXPX3/7ytusmb+aH+bZb3/70P77r7+RR/R3b878
9f/2wfnX/Otvu5bknf/8Xx//8Fd+Purmr78J8ReF18DRAchLmOlzt9H/zB8x5F8IBiU8jIgPC7iw
xUeyvGqCv/5mqb/YcGEJkhQONRYZpr/9W523v3/I/otjESmq07/oStcd9dt//+p/eAv/71v690mp
JhaYPxZyUEJcsNP0QfyXsE1rLvT+Dv3tR+SWWRk8+aSLgTUVZoHY1n61pDinRXnNeotVKLSfVo20
tLhT19xu5MO3Ry2Ph01YIImOPOByswGJUQHyoxZcbanUnZ57HLCzYUm/EAG8jQaMSBk1zWi3iL5K
qJ0TYdZ4ObwOt1e5RmaE//73ckQ2RCs3sx6WT0Dh/WxYcbqqHSdbEXuJRK8gVKFBeOgm3KXRbL0q
ZxNWk45oyOHw7H2C7Je5bewGcgoX1FPQ45nKr2yAWCr29kMHGAKjV4HjK8P5xYyzXAd4wcLZFOYx
qVt0s1EsnS1jQOExj802slDrHsLhycNdps82s850n3QfMRJxdJAfSdItKScHFDOBE6DddsODlaAE
Y1KsbeMYJ5mege0M/fA97J0TJof+yGN4yQwaCrVxkB6ijkbrdwOrrUNepsFuaPs3RVsGM/bUK3Od
Wy7TJaAtHFMp0ws2McnU71QQ/yRN/2j2KJfzsUXMCNMmkGBlkK9jlvtRDuGUIy8H++kPKk2glbb7
C4X+hcuQxUs+7l3LJd1K6Ftg41C1fB9VM/nyq8LW3yb5lZiRt/bSYIupN0PHABCOEJTVmB11j+ll
ZXBapoBOl0lwQM2+LkrEm+7oIK6WaHD1ur1HeLMxXZKBDJsUpbysKNUbZz8oZx+CrkO+Us36W/DG
LaTnKWWb55uM04bAuTfbJF70Y/diyszDheUSUmdjK1LsetnWMVrmqYNfNIcYaVN6jwiHKvMXx6ha
GlXw1CTi1fDe2hn6oyVfkdkgAtdZPxRKrUdPkM23ULqWHtxmK+xi2MgWk3XnUosbabKIGgxKrOKe
Xa1/CjX3rinix6gEyjAOLEzSFkLzYL4nRB7jSXaMRaYTNClR8iCyx2HdVGLdJtHJbZExpkHAbECM
oFPBszbDS5gpAoE694Kx7AfFbbyarh0y1A1KVnKdTRpU1CaYKaS5AuzzhJsjOVXzSgh/eXwn2s9o
qFAXIRWbRS0rCx8hObwEwdFGb0HSn2PrTego8A1c94WeU7wN2ppQVByJdt+v46ZmZyKrzeQbL2TP
UoMNhKKOqnEwB4EMGJtyFyLXKob+U6nkTijQ8UaUUWy49jIVGSqRkqe29u167CuimizQqWJR1xK4
l9lDukkNeojBmbSNCFCsloO+yruQUnFWPxtizHZMf5dGSlRi3QDbR7eWggFVP0ms7crGS1ajWwIm
dWOU+vbUY882is3ouyj7XPnJkP7Biwq1kboeoerDTqlG4r1qVSw7tmpQ1oLuoLts4c1nK6MWaGC1
cRKLNYs21N6pft8MLDaDaJ1NzO1cKkLscyMXRq3ItlHBsyUtA+139pFoyVvvK1aKTosWd3A+YgLG
WwqHYsRmnrcEO1eOdfWoYpDqphs31krKYLCPdsj+swh4lefLG83bvE0uNyCxSmgEiDHwtZsj4l40
vxM8640RbZ0ARmQ357NmPQParCQtuu3m0wy0ckm8eEbaJVcnRoWOltUKq3cTINfSJH0WeSqJdoIg
OjZLDIB7tp5orli1aPJJM5tj3AoANpjXQs/AUoYmfh4lKj18HTPQM1PIWMFO1dYT/sS7yW7YQ50t
HVUcmzmUT09IGO9iB4TKXeN44ynunuJQtpuSrTQuiM8pZsqHMwr3Sg7coWVDljl3tg5iK9D2roH5
TZXWPuhGRjR1wusEPmjL5AdmGzL0nRUGT62FtiOFDgWiGCL0fcuubmkPtFsmArFl3jEqAwnht5wB
LZUj7kn8CqO4LxPtMkQuQNkQAm6lhU+ww7d+Rq2rQizlU6a9GEm2zbhJfZY/Srx24mQaLdZJRwNq
gu1aOUjiGuLunZ3WSOYTNqJTJ4X1FuXqB9MGM0z7u9Xqc8iadkEMyWVqD5rATGjadrnE7YL3sbsU
DYrR1EN8qZFvAOuD9aqhji4TH/Rmg7WaZHgPXTcEbbjkdnlVsqVJ9LmrR6S0ueBcMG2fSYstXvHJ
YyRGAQv4k1lQ76CMzNX90OQM3jq5bs0sX6XQvZJBPgAYoOxV/sEohyPPyVeLiKpF3X4PXqqvevWW
kGi6VhADCoF0FdlOtSTV8lCZXDcggSAdDAG2XFjZyzh59QLjQUX4d7oevnydYfZuiSjlOElWsINu
Am8O3TLDTW7hRIcBGfOKcRxwxQ7ps5LNt28jVncdqJKB8zUaVYRJm2iilsxgH7v2oq39jdaTeaFw
PfXtwGHNMz0ZfMoFxBGLQrN3ZdHvdAueCkoBRORtfTZcvuBIzqKhY5IpcGpgUJ9tgKBiooTD0fYI
kGDYn/qHsIjvBW8lWMsOjUL21IXs3wk+BSaJsrRqPHOnJY4NGjXfCAPmSKk6VtttsPZz6SFaF4xU
wl2W8pSl54cLYSC8zt0+pTafkCr23kYFzUmZ4YM2mT+uE9FaMZ7yqrNfVa/WPDzQxew+cpsbsTM3
oTNhsqtrT53AXZAwYwgBamk4BN2MKJ3GWybWWdoW5mSdVDnIegaA2/dKomPwEfjCkAk+sZFdHZ+S
iX2NiUqyI7VzxENOMECUojS2QIP0BdLtIaveOA6WfccYQur7ui3pz7ymWoiqudV+OTLLQufoF1h/
uj0xI9w0pvOMQsACxCa3eYCYyyQSaxVUGARkUS3b+tb1focT3PDA0wz7XCTjku6xZMePVsDW7oCa
cP5XxoGFVLEQrnVAsR6tydlit8AMaXTJCqjPZUaJ4Zqeg11qncxgDgc1VZZzIDsSBnuTeA/l1PJ1
zdk23hKWgME59rR9pnKBeKi62mxZ3FnDOVUgVlV/P+KlhOi/oh7WV0VTnZh538bZ/N0EghBY+ysH
6Uk/PwdhQ9jy1LlUYb5w03eRRFewgAPgGpsxc86sJXOxZXTDJrdrDkRb2zJ9ZIcs2Q2ycEOtkcMw
vRH6WOIX7AoytxqyRBDMaXMXqqUaUS1ij0Jj3UzjK2hAFo6j0MCb8EqA0huswTs5IMEWqT+ng4wJ
hArhLPsIiVa1z5HlUy0RFySBNmBjxUtpPAKjVDhI852JuvQ6ae8WJ9VS+f6zatM9SMqJgoNgJkzT
SyDKp1k9ara4KrrxGywz1299c4GmMnVZwcP6ITiaiSdniAto0dY2Q+e9kTpVrcdCO6ADKZaw4ALK
XgcVnlE8eH24KqKPLM3HRQ3AaTWXNWAyL1mA25FtdITwBB1TAnqtgTRooz8I+uYX2921nBmZWoze
vRiOdiM/KcGoWoP64PeGvxa5wauJHqkX7mnwHlHEz/Sq+GMyo82gi13tjC86pH7218aFQ5IBclVh
YEsc1qZ2hhDXTcyfMWBQ7IYOa25W0mGakrloIxeSD07BagjrqLfKcrUL0ZuQRM3q2BmjXSS1U8Pk
akfS7KuJqrw2sxglEPe9n0dfLmOVMQneyRwwlxRSM5Y2mxWYeLHb+pF99luCrpg0nGRDvwPL23TW
Nmju7WT2sxr7Ve/Q0XZIovSi6xkmOF9xNj8zC3xeMHq72viATPcQNIziPDV9R2+k/YTM0Lyt7nA2
lpj5ub9CWA9pi/5Gr8/m4B1r5q7gI1PSrHwHeyUwEK8JV7Vn/wwMNwlXqsx93fNYRIwhJTV/YkND
SjgatPxL+fq3zfwAdV6BVc8j3o9Rthw9jEehDQgqTC7gw8NN3me7XEd006eojQz5KVWh8zKypLe0
dhtbzAuhMvEUyuN+3VHLijEogRIlBGokLc9IdFUj0vAVhh6W1TDPkDZJLQ1Zbwan3HX6HUArLLYD
L1M7O0LaOj0GwxEgqrkVdX/0YdzxshIiZEXFoRePUW4TH2N4IHnrLt8mmQPcT00f9phTXZfUi/D5
lyxkV2WvXkwqX3IW7nrNXqcFK38h743B/pWm1YOGOS4R8CMIOqIf4B61sRotGIFda96FBQtSZ9En
JIjEXb8pVP/taVaBfNY7oxePVn3Ni9eWzt6DiLrKmbcSGYybLySbPsMUVw4eV01zGpXHzMvGVa+w
zcQiBPpJcxmETG3z5KFLOAvMHKYfQ+UHaG93QZk+xb3LumLq92rOdir00zC5FuJn9BBdTA5ASlat
W5xE6h8jyz5HhfZYO9k1n8J3wfdZeMvCA2tmBKm2SQtvl8ZYeeuWe8MOke10Ui7s7zQEhezI9Lue
YUXKmR6UaRKD4GDu5xSU/ReNL+d0nD9OCnIpM6rPqnc+BzXIhYgdvKcBII2cJBqZrHpJ1z24zANa
z2e5LgKifKKjXdan3kae6Sru+9DKor2DRRj1WF7Da23b1eg3M0FK7CbyV7IJMojL7we+RHabSPgw
6gSMJPSoa3acCv+PzVPPPKmidTbwLfV1PYTECnR3jV9dqqqwl1Eo7TWOGc6ZFLsy6jRPU6idbF2s
mN7cG3Msi1sD1+jTbdbx4NGCIkH6OHFZZcYVJVSzJFv7vRWYNxE2zpwjOPU1MbCYhd9E5n76L6bZ
m9TtQYg+rny1WiqcWvb3RoVt0qnclZuO3X5g20yFj8fJApG9xPaLBJj5COJF4OqxDeoz44rIou5e
TBa5KMENXzJ7GUYTPKsnAf4uYkSP2jz0ny1z2CkwxDhud0l3NE10JHFyrnKSNrk9gpvwEvZPtOQZ
bklEP0NlbXndl5x/N3O8uopROeEhtBj1sNYhDMvE3VWDvTvvrZiJK6ZI4jC9fW1AKNK69dR2972x
8mr5IIbpXAbq7NvtL9muiQy94fFC6UIAx0Ia4X7qUb3mB6Uz0JF5sS/w/q+krM8YtR5TRCzuEKwQ
NRI0kQev+pB/egKmWB7rINwZEmhzAhjD5qXS3M+yVebW8MhBHa59RjuMs0RP1roowS7NQWvN0R3E
e1OmCG9dRovmcEx8B7GM/OVS27KzXZdDexxUep+RR6cVyaHru33M45CEgtXkNncVUvrRuxWOhj4d
2EZS/1AFXmwnO4LYu5Mes6cqTp8J1DiH/dk1u70wEWh2mN507R5tLyK1i+M6J8449I6FzbNPn662
g1qqKb0vixzJYaKwK6pjHPn7kgf/KhnqDftBC8Bbl6a3Ui+Ptl+CTWUVkebOi2EF92BjHivq3ynq
d4VFh2mx2l6MSiNzjx45BRA1AUDP/GNCkRBXx8DYOoI1jperLc4YYrctyiOhKYimPP8qIXE8azrm
NT/FmKuD87LA4GLNkGvb4FCv8ey1/BcldXQ0iGnf5UN8S88c+RUMgPFk9TeTPW7q0IA7eXNwpfNE
+vzMN8lpDHhsodQKvQVmNZ+QA+1TD7XvXvA8lWDOlw1H3iS/29o8+flwCtDmQrfsVlWbnnpiMErd
NwEh+W9smshOFO8DL36eOfS7AtJYMm6CxNmIsvlxOrWfkuzIRmQT8V3LwPvs3PTXpDPAcdiX6Ro/
Mqs74u3NhX0DsQqvS5DPlDfHgpQSXhbjWcZHfSR0YTDUWdYarxUV1MqT3pbsv3WnhfdJ7HyB2kXV
r+1p3DaexH7S5dYb/uq93YKSIvRBYgaDhJYmMRsdzVybMOPGYLozlAElNGS9QZRMVL/4M1I30Psd
1HV6nw4ysmWeY+1nSl5VcItNue6E88J2ADJU1q20Kf99swwHOww5gnT1IAomk8inAhfrCUiFNbSD
50H6p1HepR372oCSH2dJfCD6ZJhA3DYKk4XHpsjMCZSqaAqjLEXqopaBgcfdpMvScf0reCYgrO5F
rD0jubahE4zFnUqRTdW5KXYNA6XQ0n+hVecsLu2XKnGddcqGKmcIT4/CIKjymMKo4bWlG8Y7S1cO
i2+hI4JfszlOWUHTRtlZsWsNkhX9ifqTPnETR+zFEUc91waiHUV9jTNkC4TsJgkq73CNkBMw2ftp
MPaC4gCVsMN2eX4UmOVMnOUFpp9bJuGLLO3dQEmwyuv+RlbKJjcYF9X52L3H3kcuAXyR931fm6G+
UCV+4I7+BH0pIF5+2AZPGPNI18whTsD3iroPuCgs+BExcoAiM0la4s06xgOVy8Tb53cyB/FUp+4l
a2k+PfsXIxRkPdAnmrr5qrBPVj45Lr5FNVnkOCVcbEFrnmPOqq3aYYXXAOTRmAXss4H6eK2PRr5m
rI40YrJ5+8nU40fL82yZZcW3EVfvEaPbHU+OdVuNnGAc8XeJVhMmBx0qMus7SVimG5uPBdpKkoOY
cacunpIycl6AG/dnnSddadMNhb59rfMqO9LrWaS7MM4BVhheJAYdHuhIf9qiP9sqB1US86MgdyJy
skJYyttxSYf4YiekmmhJwWSZLAUA6iP5XbOg3iZHApn1eDVKmy2bPnyHzOT8CSNeVfMkruyZjsIM
FWEqo6S6IDO7NbchFoxoKg81xfZdwWoYyaL+DorvM087DykSQ2ARud9paW8IysDkBquo4szQJE2d
Yk7UJ1510Vi0UipjgxDUtXVUf4+68VjXnFyelIc8U/GKRS/CKWynCyMkwYf8UeaSNBhJxDPErgdv
kUheVLtqJRBMDrCMqEXW6iUuaNMFyOcZ6yhbw204U6H9irq5hY4nCUCaQZ7nodmKCPiAtkberUlS
EmJjxXtEWxszoNiWSCcWRdxTAoUV0BqGJn084yv0keGjMBM8yhNkTEWRa3ZPeRxY9xoXeDFByR39
C4brYv7dB/SaurZksMpalMGQxlQGLhnPiJJUP63REizbbGcVZKQA9d4m8eWHb5O84nrjJimKD4Fx
zNT5XtOIaCAMrZ9Wgp0uJn/iMA9YfGD4x7s/re0ifMynLNnlLd7kpuuShYD/lI+MGmq012bNFdkm
BFjE/lcZBaSky2aDo9FcEnQ3rUKEP7UaPiW5BAwfcBtnLR7b0DKXbgdRvVSMPshdaNel5V9Jz9zq
uDI23F5cnCMzMruq1TLWRoTRdW3TjIzfbuY7VG9yT3a4QSNOVxijZ2S0fAlYADDwmGmrcYDHkvgl
SAWrLGi/DSnPcRlc+5JCs2+zveTpe8IjfagLoAda0gAJRfZOZkt1gZzHHcWIb91KdSrN4ISz9Bp7
FH4IpS6pPfNlEYihOFj2NTc1o58tL5AwJmshdmkeextJQ4iZhxdg0Hxv05TJnVn2l7zAzFrFLCg4
4elkNdJpAv3EVIWongKZa3sQ7LpHHbI8tba7K4x776qHqr1ja9YuEt7AmYn+CKXRXCWFzbZksk65
HX/5uHR3vbtFjIAIxL0PIaosTD1802Kql7BdELKE0K5EnzU5aD7D6eA1ZbkMO9muGtA3h1Lq8S4G
FHk1Jgme1UBBTKkNkUca+9oJ71FB9fhaGeuTdQf78D30skuu9eMpN44kyKiLT8wQ6VMKDhi7FAYL
5BaNamW7HRMgkV80aaPfzsmXEnOpqiBTh15IAh9bzaXTUEMYVblt28xdOiHtceULcBfAwRcdVM4m
ecCpyyZsHA+EmC4Kpqpk6Z4hFZVL07LXqMbjM3rnHbh5eRy595DjNADlmXo7DP8hB7RXW6v0eXZ2
VwfxCQxMz1/bKH81GR7gomy241YjiQRIKVGjTMGy7LhP20C7t03uVZQlJgWutuncKl7aHcvUILY/
WnK1cC52BEN5H77JFJ5p0bBL9YrUWyzMHoEYUHj4kcyUEMNxoZmjteqmF9JBSG3zK8HE1oEoYLIo
4CJelENyTQsQmmgjy9UgQG23zdwa/MSNHKDMJDPG1/nQJQEho9tice2QffR5u5xKJqT4Fb6RrD0V
4XySUwTiKHaXEc/foQKOM7jVroooxYEPvHGikGNNEj1OardbGAjdnbpgzxuXBgE3kFcspz13sFwN
UC8DzgZ/OKBxQQoVW68xNODtNBE4Mzn45dJRBxJcXYHo+KhUg+/YDLVtQwdWpdEPgicSvPD2lBDO
ppG4dXPW7k0jQSwoEC8REZ5LlqvFtlfBk+8UDAA7kxAkeAXjaN1G2XQ8jlOXNlxscCjSnEXAtUSu
3mOjprmDVLyEI6EDM4tJWvdgFfV022V1JlkIOJYFDAeiFc6CLDiGsICwbLGCQGAY+R78foP1t9/h
PBAGL2Wv1gWzLhRpr4bkaRDUzH1Nmsi20etDVDVfWcPUBMyQy+Cmfgo9cupqw5+DxAaCtzooUgGF
Fhtj9pSdRAXss6EgamU9Zo2BX7u1F2ZAK8A1C9vM4loo6G58BvN2dW/iHLBU+eb2SfNcae2jCnxa
ei9Fv0rxhONJW5nZvK3m7t15rXfgqkMtlWKRD72YKDJOg7ZgJaETFtxJKi/QYiS3Ss1ADcl4Ehsa
wP6EFPffLXmadpC5Ic96gd0UWt2yRFuOvNY/EIv8oPxaAuBU713CZFbZXUYIor8GQ49QEjkLQyXn
DYnVslf5Y5d4V9ugK+rVEyhBEMXjk2u11zGLb05AqEu1SQXJRLwEa72D2CUdDn4NQtiC0NYLEVVu
IW++8zkqG0wxualgocIbhuwWvAxCAOTTldHf4YMPKyq9QEvt9eggm80Brimn/cprUr7D/ClW6pnw
rJlxkpKh0x1JJzwaSXPrUoxDebRx3WBX1tlZCOCDYfpVyO4X6rbv0SjfGE8vyGt7EEztF77GTMuS
U7kqGbkCyEzOvslosLCtVVMQ4xf1eIJKYdC40WVQE4C8LjnNDVZoAcy1pVaF+tZM8P152X2s+8/D
VOwCFR/7Ch0zvkLcfcYtKomTqtOZ0je6P8R6HcRID4qyLbA8ejPsy9uuvDBWfWjFqONspgYHEy54
OoMrBMowrbsGVlnCZnpZpgWNIwSr0MHgTVDdfunGiHSduAczFUlnH5gICgTgJPTmcNHqMAgf6xLQ
IGuXg5l27tp0WJ6nTKauRsayN9cKUHXD2BxrxKhSJxPVq+dAVRKaUA52zLscsNTok15xr8oTUuZH
HSLsLuXRh4+l0DbNGLoXX5eENND7oJe5SEyVadP0B8Biatu04yNoWfvCAbElMhCqiQ8+wHY9D0/q
vIFT7bAGo17vI1hwJvktDGopxR0zHU9RWE0kyRP44fcAwxz9iXiT1Bi3chxenJE6qXbggzDPvbEl
mjb6BD/em6ydZJdBUVpv3JTiYkL5ObTdMQmB3OSOfosD+vje6W/OLK/MwOlzVUKBiUhsg9gmN227
rT0WgYzv2VP1jFtGF24vo8KipXfAB7sIWxMXRaV9RI5kS2sGb4LiyGndikk7dw84JfrJ2dQ8w2Qq
Qii7gQrVTDOkCNyZYJAwGwwIXdbCql8wA+NrshjvhbGPoKRK4o2v2lc3pgicd1NGE2Z3OHmZIGUP
SKD3JXjtpaF7yXaYUeMoYCFHDiiCuSlYg/MkAbhiu1tJ0By7065KMKoL/9H3mxcXHek26q145anu
Pg8nn2HR8MhShjEMCwSVxRtgfSh1ktzeySQ89aWe7VQmR1KNB8VUu9h2tZ8+5/6PJofp0ELpasup
3Bpw7dZ8aWQERd/9F3XntRw3smbrJ8p9YBIJ4JZlUJ5FI1LSDYJy8N7j6c+X3H7PiYmYi7k43RHV
IiWxqRKQ+M1a36KFhnziEfU5Mh/YNJMkpNXIV44bA6qgNzQHDyjh3IIY54l9hOAA0GRwt4CJN7HX
O/tW1EdYgM0h9ClZ28F+rvN6n3duf5mk1Ea9GNkCAi7G6aiKgF6Guyhjs9fOzWOYwmpsumW92UOF
zJBUj3O/8jRNB7M4RsoMbJxP9HHRxYumX+nEPk2sBh6vYAB7piVCRLCagqlLy3C2Kqb5PFf1q4F5
F8/67JzyMN34KkJBtZANXANFIYkEGXIcp/t8PWa2LY51+eaE8xcyjb/YkHk0PoTnpO0/RzUOOcfC
BTbBa1rCftg4SorrQO0AZ4fGBPnjNqJKPmQquTHGHoM5LklKWOmd04hdUt3G9d5ZQzBWFBOFlZ4t
s4iuheE6B8mW9ZKO7nqJRhRa0jYEm8dsPY3w5z8D5bXMc6fCgbFUx8bchXX4YEwF8n0DZN/A/DFN
+xVJ2h3ANQdgh7PCtpcvU8sCImz6F8v+rVoCjdMhrgDyRemhI4PgoYQ8mkvxluHkQJzKXHEGo5pB
GN5xXw24maM3opVAMayJcQH4G0KbepiY1x58rraD+S5c7w1jcHpg2iu4/ZlQD1ZyJEbVQwiFBrVi
6rOwexa4W/Yttz+FvwpqAi0f8gZmhTk5dycq9widBWkXcGIYBIchZMnFGoh7Kh45IFJ+Gd+4CB13
YzSMpxuHAnYMyfBKIK/QfJ1dMDlMU/ObocKHZuzd3WqoYz9oSy7+DxRLCwNlgVjPqO5uY1zCqfyY
zW5nLwokq3tcpDgsngsKwLvYVISIr7qPFWoVYxP7IzJ5Mjej2CFcPs3wrYn3nR9Skb67zjv4NqZU
zgV2ynyya/kQgbTYpxEVqK9lJ5ZDGg5hKT/IjQqmMo8Coxi+YGQTNXNwu4ruHsbunTlxvyLGNTAw
g7leEgKFnC7vtoR5ShPY7zJZzT53xvQU8XAmsZ7UBKbhkMyqL12KFH21Erh49sDUj2jJnC2+UQk/
YDt1GIf5mLtfU06GJol4jPAWctVsq9UgRieNi6NPB7UKtH9Wgoo5HYmtUN7CBjn+6hc8vCzALA9O
P3vbDHbQllVjQDREECJx28SJICGnIoW8Zc4FFAK6qybimN+o+muYHvYfA6plELnZYzwz4CmXlQxu
gf7fYe7CKK40U0KvVbZVvRWg2Fn2YckVaiSM9cgaYJwEjWwmgZH8CEZ4K2CtIV1Yn2YpZvLsMi2L
QxTmctNWOlovipj0EeENoZWYrGwDCY5pO6cMYsNp7AmdR4DNmohisXYIjU37QGSs0iGvbZdZ/MhZ
YCD94RsYlssC7ZG6zWu20iz/9LbzPJZgz1KJEA7hxLZbokuc+/1+6KExGQ343Rz1iuR4iNW7CSLq
De/JxssqbgpjlpQT1km1IIllSiFaEuIRe7euzZNrzqZ3OxrrFaMnANEOs21DYB9JWImXHW2Zg/ga
fHwlFYz0VrrvcA4YwtrmVZVg/pw4dg5ZH5+yhIWxKuHm9TXOCY6fuxFVGNap/VZsk9Q6/blQlnXy
W3CWFWNUytOuQfDUJvsBW2qBnWPjjeW5qKsTvyur6M5NGzQlZPSnmIpio8b55Pn+W6HrVhLf6SSz
8cP3qZqGjN0cKr4Hq4jfvZ5FvtH6rPtAuSGHGEEpzZo89kiww3icUA7anHrnhnkJhUdNhFVK07EJ
5yw/kdH14eVg7MlupTatSM9yIPVCY0wObo9TgipmaxTS2MeeuoWYxBHEMW6xZMsTXUWv1MXgpu2O
JTEBUlPTr2Sax/hB4l9G7SZoCKsgsd5yYsLMGCAiiy0Qv23zDGXpMedE3bObPtmMpTaZL7qda5zC
QWmnrz/CvfOoqli7bbm0fvUgqqBkmjr5/GsL6HJHsQj2wKNUSjrX3EqbQk/41i5dkZD5bGH91qp2
q68tzajMgzy0gbXSV6PXuNVMChE0MMutfdZrBROC0oieVOGmQdkiZU/65IvZhNF74pXPBonG/KE2
wzjNROnYVeCrAVsO2+uVTnznzBxNXlyG51Wx9ezsT8jj9C1rQRHExPJgPATEasfOtF2oCDdjxV1W
ZYIYRn/cFT4x5oBnL3hm2J+hgqOnPFOq9A+YPoYtXnHMy/V47kIASkjS6mW54qoY9z4bC4f4FKpy
BtzQ7YJ58nfdYiC3YU2QDf0WJA1zMZM1dRXGzk5WmEXyLOQ2XnlSTLVzK9wh35Y20HjDzlllzMWN
Qrre5j3Umjz9amqhcYdkSjnDAVD5VaDVfmAF++gX9QxIl6Kx1t7ZLJ2dLWSqD4BUywaSzQ4HVrUr
Wo9VE8cfzLln6Y4j0hn7JVtRjEmypBkojuogigoaNiDPgpM2rNUZaMg3kgjr7RxO30FUAFjIEJnC
K2Y2j3XKaJ5kdDMiVhvl7D+NitI2hxgbJJjRZAswtnP9FMpTH9ThWxkXzcVNmJDYY/6YDZWxSUyW
a0xMkkze6977UWUac2YiDLAcb6taNLhLhhwqLUTAaj4LiABAXdZYzB/s3WxVry0zdlRMJSNSrqWH
fNAJuEv0OiwhjTGECKQwoN6U2QJGNO8Szwfi4CU5y2JInyNVP9U26uEIl1QuUghRvahvldFbbBcY
SySQyx2XQiLR+CEfqvkC3dyMrmOfHpd6+eqYw0fHsP9hJoyMEdpHp/HouKFf+e+x0OD0Mv7ja5B6
DlHdrkCr253Hpep3YFTK4XVF9WgiedA49t6AQ7BAaF8htfcQ24lXIpetr8Um0jh3GCYAM1KuPv6G
RgR32N2cAFsLVqR1E8OEbzUcno7gj2WDiy8oeCxMORojT7IfTz/v+4Ihk5AD8Jrzrx7u/KwB9BIS
PeUrMbs5Ajrm3dhMeF9X9mHeKe78wwLLPtdQe+3phvQNunic2EVBvo81Ah8Uig5ZRigI0Bj9xS8x
FnsJNR9OLneWbus1UL+FrG9rxD7wxuaBmUpBT+AfKjj8hgbyE3kgTkTAfI01rF8g8XHi4YvIwVEB
csjRRoD2z4tWPeVsIsWs9xzg/1d358bEAbCDB6FCQgCZskQF6NAApeMDCh0k0OlIgaKHY0eoFKJM
HTgwWQqZMxkEIVkEycBQOtLxBCE5BThFSV0juUCRYDAowUFIpsE6oQNl+mEhayk3lQ4+UDoCgbfI
bJHJ2DocYdAxCZ4OTIhITqhIUPB0lAIWj69CwLaTFNRz1f0i72mfucQvdKaL8+lD1HAuDeqwQgc1
TCQ22FPE5Ddu74UaCYZzHnsd7uCS8tDpuIeC3IdUK0Sw1G/aHEgF482+yuVhKL70JEaYJEf4OkLC
12ESjo6V6JbhZ6SDJkigWING/s5ngCYkUaBroBzR8maABiycmokKE5ARuQouYN10o48nh2yLRIW3
UNXLwVpn6gPyL6QOwvAwNkKRr9/0xKeb8m0BjSIjO2OK0b2GpGnAn6/ZvdnfQ77iRN7G9Bm8oSM4
/LJbHkqTp2RWIjPQQR34O3nLiO7I6CP4o1LkeOR6hOR7ALy8RnT1U4Ui39QRIAtuyJwOyJBHrtwa
aRxhIbVqP5aKnc8690dbB4qwbhwPAAy+A53iwp0tFl02eXDz9xGNQFoRS+Jk9jlt2l9hRWDJwFvH
+sc8p2SZIDZw8f7nX/DTVzuHvBM0AMm+0xEoIlSsLglFkaSjwA+I9iN5KW1LcIpHgooiSQXFXfKM
He/N1yErmY5bAXNWg4AagnZCqQjaIttnOp4l00EtA4ktPbs5WygbFSMj6kzHuvjc7U2sniwd+OLq
6JfWwmYe6jgYHMn9vtYRMRU3dKVDY9CYGodoYaXn46wzuvSba5k3OKAsHsickT3hM6JOfksPs6OO
pSE5m/QnkmpYRb0mphdf0Ygya6zldXQPkylei4pVNVk34BnjnT3ARkspYOoIU01H2zozZGNFeG47
wruqipkQGToRWTo9KtCFVKvNUiPd7pdDWNzmqnyde+9nDXj+pLhYKj7v6Jge1o263caTqiN8LPv7
hJ9pOwz+uzDWdI8fiIcZeycnETf+BpCkk6BCdd6wJFk+XDneSWP/7uvwICB3/LRDopujLhE88iAu
3A8Asiepo4eMmRCiRscRJZPxo4ZuSiNNVFFMZpHU4UV9+N2KifODNvye6HijiJyjSgce4ZvDhH5d
mYRNITeuZ8d0e2QkkbNq7Esdm5SxBtqHbXOvSFT6X3Hh/X9lsDNBHPyfv7vY/ovB7tjlH+Wv5N8N
dvq3/P402OFM/ov0XZaHBtt25fLv3x12wpJ/Qd9pWbiYKNtx0+GT/JvFTqm/ONLgp1Db2MqGbPIP
i53iCxqmbWC8cw1QIab6n1jsrH/nNTiSvFJDGSbgA8dB2mQ7/26wS2Ue+8TPtbu4rr2nWHpXf5HZ
xWuZh1DF7HxneK7r7FeuMvccLn15a1fL2PcUDBPgOMQuqMl6KomLYxAKNmfNS+O1hEEWqFZWvHr7
f3l3/+YR/FdPoKnJGX91f2q7I98wXEjFOwDBwPEs9z/JGr7KlKKyyvAD2dPJqUdETyo5x9J4A5pe
P3jWJhvHaOv64bBFqKj2rq9uWQSLKUwdeXAJG/rvvyX99/Qf35IlDdxv6MBtsEmu9sP+i0mRMbef
TQA9d2LE0RKvGCdM79h45qOzlo9wgcZvYnSPVPo0FdH4RajWvLE9fBs6L5hT775C6bKt4RsNxJnN
4rIbp3rdwzs/d4WCsroIFHatzUX4jwv1//FWWhqO8+9vJWZN25WW4h/LN/Fx/uv3zbokG9a6E1t3
psBTbfk4LJybgJabb3Iq8GDnr1KMPeMRHraRnPInU9K1mxVASwjNaHxptMZ8eJUaJjVYf0blXxRz
i3ISK2P/7uuSTMv5v/+2pfdf33DLVC5XLneHp3jv//OiHRq/LnKoUj2XL3IXhwDGf7xEpeyP2EuO
//zU4ibyYugXZUHDg/TED1kkhNuYuRp1yt+/gJihW3lYXzneG9bQfj+fC62jqHWu8OePPj/3+WFf
pyR1xhUCQP1LPn+Cpgmd1PrYCDu511XbIsg/CUyTd1+/fH7aZoy4i8bqxzwa3/rQWJ/g1eHsmiCj
ubJ46gTr19wee+fgQ2i10YefIQ2yF+Rif2K9gStlrZLvpYmZwhsCL27Mrwx4yEq24EHIpIB8OIcE
OPnjVzNZrUvmMeXB9c3WrBxhEiT/+Ngw0+6JhutP0xfmwXHFcOsStqnlSoZjF9Vsw+ee/ZWRuaeZ
ofMFP277IHu8VJFXNQDA+FxEq1onjTotZjxeQmWMl88fcdgBYMa/c9IzaB9kDx42T/qnuQeF4Pnm
vOUG785zSq5lNPYYAvWIJNMvVsWUcNdGOSKtz8+ObQkZJ/fe2f7jnSqgcplEXlcP6Zwm588XRwjJ
pEkwdu5i68wG1/yXl9GBMhwtj13Tdo9ZDy8eyfS7zQp9J4hF/W5Yr0lsiq/gwqcDCZvV/vPTJgHJ
vTc274thG4fU/k3+urEdoIq/rZCp9nha4NUaqnwTDR0eEE9iAPWHuAVCBEEjsSAOUK6wtS+wg7Nt
a/lNkCWie4k43691l7Ksa/uXz08VzBo0Q3M4f37ILCU9Tq7WtyIhpoScn0OrnJ8nxHKMC3nI//Vz
RQG+aZLbz49i/cuIrq/20xou28/fwLBL4WRlCoio5wsaAXijBmvCuVnltZinv37UkwR3spfwvfUM
5DJZtJIfDMLxXFN5bNuYoSPblwedHXQ3Cl9eKXy2mV5khVLgBxswHn1+GBk9Z67+CSH44nHbbIWv
J2spWBuXpHTErWuN4EP/MJpEAG8xOqSov1jUJBaJjtaEOa6acdyycZ43bsqkw9cvYSh4c1oSNQa3
5daLY3EaUxmSi9nEpzz53rOsOVPHao2gGT1CMuwCuUDnodZ2ok2IiIedek1wT2Jeup4xJLTZ7LxO
5IoIT26TaHCeC0ebd6PuyWSmZ04V8FtfoHBM8JMv/gThQtJ11mnpXGfzbTITl5JPqlvUjsbRK6qf
vdenwZiW0W6K0uiLU+KkdGK8vLnqvbM4lGkoAVQRkpQo4WwUqtjzklr09J8/NBcyWlwMbay7Orzu
Y/4Mipi1ZF3digpRTVdkSK/MONyXLvlCKEKIOJ/cBaw4mH/H/CKcDt17t3zT0T+jynGmkXFxCR28
QW2tZ9UWtwB59ikzXJnRe9gkZ9OKP/SR557rcHwsSulekCBgUJDdHWyuOBi2Ytoc+s4LG2zrsSld
9PSyvCFiRIDdJwnoZm+6EsZCik7IaCBiMzV55vNsxUHV4TCFHZAcCXgar3EtL5njP8Pkrd6QOpWc
AeMtgiZ3h16jOfCnbL13lhNuJ9jg6ZRlKCIwA6zkfYco7B9yE/gfoOWtpR0kfd3jAbEOcVIndLPx
uFus8eIRPb9NpoKkRrOeg9wsftoowyq2QCdi2y62YI9qATZvgd3tCqxQ2mdDyhgLkXsVhlujl/YR
k3O8g1dW70A9ZUcfEqlfNOa9mepvfqW6g0WXwjCsH4/xkEwHiEMs5Ufwe2cHpmEZpwmT7sQCPitU
+eQmNB6ykK+GfuEm2HCp5ig6OQhNfwjfw1gShb46ry0nUpPTihL8hnI8Xd6MJXtv4LCySvGxP8f6
8kCud8pGdA8d+vR6LLqrl6FaLYl02cFw+9HQPZD3yGAjzBltEi/9Q4ppuCll37k1ktfPlzKyDiE4
K/R0F8HCsU6uVs20xmX7e23WyZ4eOku+N8u8vqaeOnm6Tze76SWf5yvIv3QXz4uzoWRszuHqzMQE
JdZBLOJZrG1glnJ5UlOAdcG8hKVvXHDdHGKe76SVMD/ddvEYXasBD302XP20MW+hheazkrN3LVIF
YAUSMH3tSGJq2ImrORkHwZoHmBD8ZyLFrhXh80naTj9DdLWtbWQXswy/tcqWewNRG/DQoO6K9V5N
S/s0+vND04/hKVajC0F+xXG+LjoEfjDQWhPTPqXztoFYs66hc7YiHxiVU8Gx6oz41umXBewiiu5k
3Qu5PC6Vqzgp5xvbO4E4fsLvYctuW/n0+Zmb016qDqWbBJa0JNlDSESRANj05PtrvGzNORS7UCPA
CWxkWJlvhf4zjSigWDVVIWDZdrnAk/gJXI5IUmQNAIoI++oEsPJwlIgTVL2x7LvNEn1by9o5Vhkj
O9F2sW7zf4AzW6lk7OVMUkxTJxfq1vZceS8G+dBXjDIfU4eT0EoblrqWNkr1Q3coygGNTZFPAU7y
O2hZ3H92lu5Exf/FtmcvMJOBXPb1LZyHiGd77QYrBNYd8zjzOaSYYE/zK4vN5EoYyTaRIMsY9WTT
2TWR82sS52D2T47Zk2ufiZJd2ILwb/X+JAxT7uF80d7sIVm+xq474iVFlZGnA7LrPXJNJNOujfFS
mMtyziam+escV3uyGMHtcwSvqlweiiZZd3jr3S0yb1TiTf/TT6KCDPF3Ga8adelvTVupPe3WRdU/
DYvguRhuLrkhfXQ2q/YSg7KB6dPC1SX5j0yf8gD+LtwW9mShTK/kpeeGgBeuIfFJ4DcVHmUZW5de
Om+Ll4uzaMovjexc9LcIlxpwCRH479KM1o0g6WIXknYIehql/iIe+rjjqGC0s1F95++Jb8JxG7en
KR+jvTvnr5m9eFCzoT/pmTIBfnZ39efwT9T4RTB37nAeYvO9VIm7dxaSa2rqilqaN5qTEksaDnsg
T+E+dnC75C6ZTChrkF8MJd5+UTosal1LQDJA5NGYTbcLmx8T6S1irL+jFnfOUFF9rNBSskTFRhla
KOu81C1f/RAPWjwzuDM7Irvc9Q85BNm5FTI715WLWDsb/S01pq3TvTaO7apjFLtTgHb6ufm8Z4mT
I7lvOPYjIJa+RmJm6ptgBCfEsO7umHV9FuicUX00P1W7ljyqkxBrOmYUFpiNISx0NhSRqFvYbbqn
IgXUVI/xWbe1WGB86kd0Q2519cCnntZpzDY+h+I2m0PAgMI9ZjOaos+yote1RSL3Xp47rLGbodwT
JpecYit5ogr3bjNt9UPdCO8xWnduWGYfyBx+4FuByPlYT8zSXB9LQr2k5amOh24nmwgfhAHbdzSX
7mAnw+tC0B4P2PCS+2N7qPA1nztlZ5tGFLg49FlpKjyJTcVZ6U0r+3ePfDkIbibBVYyG//kCO3Rm
95GKzbwYRwd1394wQ1TkfT2x9gFHwSbZJsuSGyjz7fWACxuGBVIByuHpA06furDVfLV9KznYRlcd
Z3e5z6IUhIztfBd5EEQuJCCWpYJpQoCfruNrqNE4UxR/96oZdIrbVre5YHaNLAyPsGvbdyZeiGq9
Q+PWXlDr83ca5m5jM6tP0CMtV9DZ7SXJrk5NM2YQo7RPMp28l2Bqy+1HQaEooXW+ojHeNqbEPCaS
nx2uiADscYmPDcn+KLuvtS9Q2mD/pZobmL7W/FFoThXWY9Iypu3Izv+likKwxSbOJDmcPYsLPwHo
Ggyi/Va3fRJwZpj5gFkG5d2xTtP3z8dRARjlCkqFgJu5sU+27TwaxOxcp4Zd3NqlKmhJg6THJ9mP
ZGSSAhQs3ndp2f2Xv91jUrlPISRDsnvVum/GMbnlnV/syOa8otXqyIIrTyu+n1NRfLMm4htjW36Q
cH/2k6E/RWkGktaPmHDmDaXPGnWPwsXYt2iJOeaOc8yTgr96G/98PJVkqM1cMr09wCCEKLw1Yxnt
DWitz41Zf12syAON84xcfKb6hPA6Zg2x8DnL4LibqkdnubjTbyW79buT+ifsi0jLHYOtTJbs+w7r
ZtMLeVMl23NGN/E9IcVnu9ZF996p/idqiOqn62XzOUILf+lCYg4qBwi4hUiXwz6FT8gzo7pa6JEw
saz+vAnhzRw/awS3b97h+8nABnt9CWE9VGrG8mZgqneTJchQaTKtqDsYPhj2d4luBMXMrhni2B+o
dDVa6hD9GAAebhj4nXi3m4O7dv4xsdDahx5Cf7VXsSfeRDIgHY44cJs6vHi8IXc0oEi6qlEAESCg
ykNixl+JCnpXeUdZ9S/0vAnzm/wVgT9q0rbgQGb7O9C770D95BcvzDHFAakZMhzv2Lnda4fudgt/
Ha9M18Qs0fBirw5ncqQNcmQAocBvNXkD9eybcCRmDlfdI4KhcCo2OFnCgZ6TuT4ylNLc5dbIaMiO
rDOW8Y8oM8vXyGlv0Ywdm3Sg+dIZ3ryVuQjWTNr33OfusZD0aCTofhxVeyz7vDoPFsbSqpElfmBy
D0bXyQ9Jf+JYMp87x6emzr39hGHgweLR/jTh2WAlBLWxGsktj/HqJ93UcgViFqkq5e5k0ZGbXbfZ
BeDQ5+MlsgqMXT3hh6UdZ9usa+PH1k7MU4Pr7jgPvnMwsy9d4Zi7ocr/DK2ECanvxT4vfZ7DDrrv
tjv5KSsLfQJWGVKQpGKPqKwVVJG5NnsQRgXCTCSxERyPVbjdufeigy1s97qiXyabU5+HrUUG9+J9
r6zxlCKWuYadYV9tEZ9GUUKSLKeelehwqi2/v3aDET5q70kTIVkVsbqPfW2cmvpXOZfeU5ijH1DD
nzbWUJEIxlc7o/Nu2qjGnT87gS0qrA/L8NCG+Odg4c/HhQSzvT0xBUICku0aXQ8KtinLmHnnzxcz
BnOfhViVbJzYz4R8pFuzSYDry0juk57gN2PO+nNuY3BNM6Rmn4Ocljc3lOXJyvLXvMSWhiCDvF5n
KeBDtnN+NVKSoZB+XLksXiAIdwcVmdnLFOpJQjG1GF7HkLfWqLbEQ3UbouvW3WxPXI9W6l6zkf95
ZCXn0i3FNepmdnEOSIGtIqQCWpdgcQ0c821sXoQJWqRHk3VepYWlq6rBq6JvDZYpeoHCkaP/W6+5
FUVPRYc712yRRBYNZgCz/2kJx/hhrn1QOln5VGT2UzW74QEVPYGba1i/NKwC6z4izF1UxcEjaeAV
t7Q2AhTnz4IgxErCU4BTJQcfhQjsii4x54hd8AykMS7iwvRPWdQ/fj6sJGOxU+Mvd2tU1pfQBjqD
Smjx5/qb3RSnZLGJc8gZLqdjf277Jb9UtXpf6o6Iv9zla7vOliCl8BCTbBPUrj/tkCXKfR0Oz3ju
i23pGjAhvGw5t2vz2naqOQpt4O9tDJwxELrT/fNuWVMIv6BSq6ORjUAd0ZgYceLuptADYKGPStet
fneVc6vzgoYlk6/kHxavDvjO3m+OqH+bv92ZmHQbVkvX8DXD26DKYr5mDpG8hlR9QGqY9TTFfmAK
TmLK6eRUe5X9BO10g2AVf1huPAIrPVmRxdQsqzY8hBVf2SSOHEFCNBOWRePPIVJA8oFNRiG+lB8D
oy6e/7I6RLWQL3A9J2jw3R6m3t1ILqKx0qsi9eXBKscy8GPXQsWFV8rOGEH7Y2Wcly99Q3jCiGuJ
YDnbipczdidSc2JmJUOGea6vBJ2J2z1Gvip3ZIIl8UPJ7uzB99k8e2Fifs0AZ6YzuEgSDG6j0eZg
RKPhUicmsBnfvVZ1E5Da4Z76tY+JT0E6a6btNSHD6WwQg8XIYkZJWll3t337fPb3WQduG82gZfj7
svHDfZuL3xTKNJLhvZ2YpRAA1jFKrFe4gfDKDNG1lOoUS1bRGzd6U/rZ7OWzuENNjF/OiZA6j5xd
vrvt1dzfehfsbNFmwyZyO3GeSOjZehN4X5GXyx4LGX/IHH76Q8J292nCLwqcNUxuDrkumZX9zNrB
v6vFJ0xtmPEVatA2UjuwLeKhWvXoLWu9AC/tmdm63nmDcDdEtpEinA+gzH8Wdv2tQht68du2P6VI
FL0KkQQ3X7Svp3l5dUvWEU6ZE4BCqlbadCevnpwzUXgMrtZifPWxFCEDGi+TbXBt8nRLnNzerjne
oqaU7VOM5+uasXgdvIIWoIr3TPDGW6uFXaHmdeRjCfsUUh57dme4AMkCix1XTUDHujx+vkAQWR5t
/533y3jwyagCmxgvF0s3yJ9dMowtZq+DB4O0jEZuupELbQrXIykeEbgqZZxtUVhHVWK/7AhDKb3I
DkScvUjCkzBo4E4iusLCcLsCGUC6TqSgWOqtksAQSZheyPrz5GOWmvj/8tVCokYgDinV91Q/5YeC
OJO2dChSsCNS5tm3oh3NWyTHCeXKdKoB3B05271jZFIfJG4E8euzuPPUF9cC9y2HKcPn3UV3gwwb
4q+mq2DyGedm8+xDIsDumjxXc/HWVSPmQH1uLfFyq621PTRc7ToUKDrbcf6GcjIJmMpFl4E6H3wO
LuGt8mUgOvv9n0UT4bclMh7nZ08ZQRG7TO+EkrzY4y0vB+tpkIm/n0PX3USmORwjnVExOxCSTROy
cyb98gQbkUnmsPtsWOxoQtIZjXcUoy4i2J+lY97pq+WdwIZ2H7Nz2sy9xY3BdYk4M4qL9JeX9++i
Dp88c+4u69KknNOuwwBBGhdSK7BCdNDqhB4BK3cq9vOCD1tarboU0umgiyF4dlzmJbIznnPV/llJ
tTiJtSkZIhywrhlD+mWgIGXyFTEghYOpvDh5gSyDbNafxLZTjnNirLpj1VCdesMNCamTHjSqLj+n
RnvDpIK1qOrZUyRjGCgbb2+NoiuIpgLvjAB0vrCCOcVzkwfu6JQ86TfM29nJywo3mUV4RMi4wZy8
J6NvDdRNUU8mQx8MRv9iuzXdR/SnDLtnQRez56uY86aPi5gpibnHWb8GwELtc7RPjG3qpkQHqsHa
GTlDkCTv2qtLoMxQ1+81IAG+T++gVHsh8G3cr15m3hKjQfKv5CM4RuOtXR3n7EzMGP0SvMZU+Dup
0jQAeTI95DYIhzx0Tqjcv69hCWlKrMe4fF0NKCj+BD8/CeVlEBa2K+S5244QSHpo46nA8X1bRUFh
OYcHy23J8MX3+hCZMRdRgo00L++ftcawtMgvIF/f3WFF7qD5WOhItpbhpc/T+DjFktgKIcvfzyA0
CzpNQYD7oPdggMATL/lYhngMSiXe3NVWx9qBGhATBhJmpXxohRqCmcYqULn3o02Key2I6LQb41gO
tF0DVgh0l2ZDca1QoLFbY/6/klLkqe482RVEB1pERJ0S7mOd9YeV3XaCXnqTslUPElnD60H2HozY
n9bxtEAXMWpGazmYB7xQ66O9zrjjBCE8quqZkYxI5DFixbd+qB5xSu4js5VPpg4rUB2BuWTwdR1h
gBNR4HHjcZlZK4/LpkwCe2qqQwq8EjkxmvEuhU8JYZIw02Xm6cuBdBi8anqgKD/iViKjZurfoHmu
z407E8ORe2itPgZreJ3RPD2U7TIcZwi4eytP2kNcZPhD0TQlNrKcuE6+knuJhwEGA04BNkG2nIcd
OQGQZMXiPdRhRvcX5ecpc4LVdUngsei2KK6c4HdbYQXpqNPh74XrPoZAgcy2hDihS0Ks5MS24qTY
RIrd4USHfo5k+yzl4h1NwzJ4m7MPpbxuV43EqjE7hB9YKhN+R55vW7IZNkvqP2dwWTZyIqOgdtAf
5gQUbqbclxcg8cY21lN9ZRkOdmzoGykW8q23zumjn2lJvBPl+3ktwyBlg5uOqffkpea5xuJZ9O0X
ZyXBHoFqFkCirc6JWU671kPohyCzu/UNO8QIjM1GpVPKFbsydGsg5mRrgeK4Megl4c7c5+qvFeVc
3cw19TRmtyX9NTnCO14RIZrmU920R4T5EMUXoiOp+y/F0LL4TS4dXe9KlCUnmgt2a4neRRLBhIug
7qUu09MkO2IdxIdi+QdDjd8mkwYtK8OnnrL4RX7qvj3v1Zrf8LTVlwKzMC4RIrXKHIts2FX/l6fz
WJIbSZvtE8EMIgJimwqpVVWxSG5gVA2tRQB4+v8ga+5dDIycFqxOEcI/9+Ob3uvbDVrQePSqj16j
Nq3hA7GzbRX7Kf6OW9KKNy2R/zABSxj+/QHKvsU3LSR5UoXI1KHBSUd1HjABbySfyDkoA9HiZ1wP
YZkU6hDbrXEgDPC3ClUKG5/stpMnxySq/0Eu/zeU0cOs4myBGTw7Lol+E9IbW4aAYHuprqHXWNSL
NhRaTdUJtK3m95W457OvG8PVq7JvNRIWN5VY4Zui6pkXVB1HPaUi5yq69m9E2OE4DADiI02Fz8Km
lEnW6a6xDRLY1K/sYzcgRB1sXqqD0TODE7bGKi3VqYwb/dAAE20HQWhMFVAKwjHz8XJgdmkaCJCN
OJjaklCrawBOjeUg/et7kyHYhFeVgqEgz342o+p3loTVbHXwAZxMVduanOej6SmZDvEZrJDDumeP
49dKOizqljGeMRAz8IDe5kj9l0bKIqan6lGhBq9apPut2WXEDpmjH41MxyOmx/A0XBzaVMZNd212
AuzZ87CvishBko6MddPkJsipwbJ2QpQ/Swd7ejhoj8AJkcmnKLhyKwH5T6nwFjEkvXS4z2G0tqcE
n+raJk226FQbKxSdPwdjs2eciWyho/ANw61gkngkNk85OLu6Rg0W07+eK5eJl5g5aM0lJXUesXtU
ondu+ImIJRM7hKTXalubPiBbr0jaCaCRuEd/DEWSX+oYj4aes92zCp11NcU30yxujlWZT5V6/5FQ
7df1FDMbTrOQNZ1RW1qZw4lmmJgTXEklkE70LQyd4VLa3fexjbyzaLRPbxQ12TiWQZAAzV4L2mNR
VuM1aUiCYTI8YL371wF3ZRwInsfNWnF4nUUilzvH180jGW2E+FY/Jh86/khEN+OH3Sht3ZvByCvj
nRuqO+kkjrAEo0L5tQ5vFe3/U2YGB8+5IlBNNcdxzuEygITkINIY5NERAvMpTzEy41bUlHrjD4FG
108abQKmfpwZqa5srZyObZvuLIdrfx5xsg8JFby0mSZMMO6nVeRXBeE+Fs30XGakIIAg52660BkB
HAkDWEowatSLUGjIVIDMchOqhi3gzXBF9SOyy8af0bQ2NJ9Yfkb2douQ1z5jAhxkYs5hVr3FcUKa
0qySJ1kc5xi7tbafQcotFSHRI2WUK1pjfhS0GL7uTE0y0bAXKnZn08S1rQZ5jSf9G0zG4mOmskVM
CysSXRk+/vBonNzaNxK7b8oN8/46tWSj3Kkxtk8pMeG1Z6Y6/UKqJ50OlCmz0guiXfvAWeEBYXAO
ubSCtzTv/Sl9JKH4JE2ormm3EHyXZg/6w29Vl2tbczCja1SyVCY2AKwo8my63pzqHIxWw0iHtIJJ
bKAfSnMXxuKRQbTe4rMgLmUQSA65tPlWH1q8EdFZlaN3i+hMY7ITKp/pqbjF6Y8hlPT9NP1vMwHj
MZtde8yp3flB+6RW9E+pD80j7UB5VLTrZDH19ZptYn/IAq5IzneJJHdfy6qRJ2Ja+dZhJseopuzu
Xr3t8+q9W/4cN5IW/BmPPTeYNbxaSX8RQpuId9D7E0E/ueGcN9lzGKdPPSU33pgk+8xpkDIClhkk
8saJ3wpzQBwYoX5QZw2GYFis8X2Z3zLKnVdtxckIH1uypelTUvRTG7fQRZALqgbv5DD9RJg8a+Wn
TRUQbMHwLqZhxku7C1w40FoS/VTkxn62HduFZfyl5EzbhVpkXgzWzgu1b1AhB+4W0aRdFNr+yov6
EsXCld+8ejCwhkMEZ0oLJyxKPwaNy2Yd9qPPC0NqZ7Hk9LxNW4K/OhZdHYEhbaH9dvhhOrsbb/lI
ozV0fVbFAt+ITRZMEgTxMBvv2OXhgVdBhBU9SU5zg2rObTfX4XtXTTVtgDCem9rsrxRqQj0PxGX0
IqTiOdnPQkueWgcNB6awvUsrPTlHLVj6Nlb/DXqqnr3l7eMoKw5pb2IEd7w/Lm6qtzCa800YjXRA
gScuUu9dmxk5hNKhhkgQHbH0Sf3xX4IcWaR4gwRvorlgpNLsEuLMEEOaXsZLrU5vIhlxVEcD5Kxh
QK+q7OkgBlSctMbbDYYm35logCtn1gP2sRZSce82LN91eWBGqw55MYDfdcqCnyeFdbLM9bvh4cbv
FRiAo+70f6dgMt4KSMmrNh2eDPq8mwZJYK0lpClUbmun1ArHM4Ssq429GidADiAKlNXJzUzcKVAW
5TabnZY4d6WoedTRA6z6UfJuB02j3Rz2P07UFt1R1Mv8KAg2nOJMP1RAl+9so/c6YE5J/SAI5eXQ
x+JCiqnPMScxIbpOWQsCY5kOqEc/Nt7RsnuAmk5prPShQl8yuNRDjjf9zEVukpZWrTKPD4hmOIWP
C7ehzntA8elh65IYt6+vkU7bFRrZPYa4neiOeZDVxD48bFP9DNPYdP8SthuuQMXpvMvZWCll8b+0
cAx7/42L2DsvD4yM6T5R5eX14Zq/nEukgjzNtM41xKy1ETGKFssuXJfxsmNp1Y+a8reDbebl1VLD
xzh62k7Mk31s0RHBNTMqoM70MsQlFwsG5+WhazpSvoLZIwGk6I0u2/zq9SgUzoyVcyTfdHSdalo7
GZQjGiGbsyNEdipbxF+nHRhygACrgVzFuFfWDAy1C6BIz6dAkljYqIa3tG0xw3BKWbqU5GQgz5oA
TF6ypSz4vxor32dGAyVqkT80RRyXz0jIST2T12kBY9sleBOPHfJKFSCxONyFNSPFc1wJhCeyKluQ
gNwFuMi2mg5CyewBBWXKvnALOXRJrJ9aYfy24EdbY8ZNMSiLQx61uDxU61GZJI6eRnk6RdrZfvRc
EvxaC9SsHQ+iiK1dNeNRHHX4nnUR2Z+NE77NEjg+KdPJz2Kds+rk7EpPAgvVKDsgNLTzOvNviLCh
ViEgo5eeTNIswwut6zvlOtrasZbsnbKmK6kZQORxSClIUt/ddhQHhIx237GYrrNeecc2b8/kcYBT
yvK9YvKbhbU4Icgs4/Scm02/TgAfParZGIgOJKeMxeSklmZVV6+ddVDI+dJOcKn6PH3Qy3CCnYkh
gop4lVgPY3Q/Fc6Nz8iIwqONfYNxPxjH2oVbAjan2YlkzNHDyMpRjFHs8q54moUOnqyMwKvkfXZn
dNFRXz8KX/DpP2FV4KegE1o4LeeWtk98VdbkUVIPTKhXd7xW4ffe5qLkdDLZjnm5s+zKp9v0WCxt
kJIiaZ9hf3kwnEmsahsbS/WpjUXCmSAqr0n9BrojfSpn3M8IpTuMaYJ2ERoQTZYj32CgzrsAyVp5
+w5Oyt6rGfDKzlQLS86jlj4ldSTBL/bLAdsOVEXXcWzSvKt8pRnRl2TOhAzKpsfrbPCH76IRw1mh
NbVv2szfZ3EdLOPeU1J/hgPfbPO6SPEk2aC6+S+JRvaEGhzHsmeEoHo24zyAe3Cyk1hcdaY59L5G
UnA3RbyH8BK9q50233B5Q+Fbrp9WTxJMF3yBGpwfXz+Sh8gPloaKMWwBbglluB38JHTwWA9sYQzM
222xR6SJ14jDYK3dsDzpCQ6H1xFQSnQjUMvoMxQSlgZtcYsGa4Fs3TDWsbGvzPZhXj5tSYYRIqke
XTOPW/v76wrYkhA/20OqzkZgp2BtGCU6YfU5BuOdfHJ0n9rFAM7AkhOcfOsKzh4h8qeZZHjyFKLy
qMEVcQLrGhtbb1GKSZqdJNCdlR3D3qodEISW1huPnitkwoQPDGRabgpRTuywRb12F/NDwzHBt2K2
nwm+vJESoKv0+r+GjxNRoZ7ReRWau6xM93y0p7OwJIaTJL2/+tyGiPx1yVmQEN1fzhS0Ny8P5hru
VtKwBQYLpps/Fa52wS5Vn5t+XVhQpbpMvnHw2sl28u6qNHxzKVSk39Qhgo5NAlJ/fGqLULtTiTit
Je48X9cKXMzLSDXh83wK9XDcTBUeKHgHydN28GUk2cB3o1rsfngW7TR6jNDk7QAhzsgyDGzssz+R
lbHxTevcqYJ7XZp/ZctZvXMtbV0jta7cNqivQGh5gcTw66vEWCdwj5UwOAGHAPfA7MnX4jPdlcW9
kMGnFlnmhZMvhRFu/SfAq7sLzTICydaji7D8r6Ve4Veq6wFRmkrdWVp4y9NFO+baIHn5j1nuAAeZ
EcnmsDnxtxc+nOY/s87cbVwetZlxlCt7fJbkVxvZY67RPRr6crDBtBSvKGsK9n2kj3ezxNvspipd
jQ/oNMEJoQlysGZqgPEcsWcqqF/7mG/jS3MyU1RnzSi8XVJb/41a9Rf8g751sVxso96wzxA6AQUF
dbU4XjswcOVbazrGksQb/4JBjgiWBmhnU8fcIXcdsYp1oTbcP8LTvDzixeul1dXT4IqJAX/WUbTi
8DNHJyCZf8WfR/I9Jj8wu/2065Bd6ftT88OhitsrErYR4X5OYooYbJXt7js4Fnmpgr8GDXoX0bA4
mMujt0Q5Y3+P3pNwcPddGOg+0HOwMkuV4OuhpQ5GbF2/hYBcbhG4TU5khdq/jIsx0uhKCOUdcI40
O2vQkT+WdTRuDESlmkFKNrj4nelpTDig8Aq64O3MuMGAXUz4A0X5sFwUsip6iyRH81jbYrMVV2n3
0b7rAbbGiA2GFo7fbNSLtddZ0Uk0PZQ2w/J8a2q6PQUBJJgrhXViFMd+dnI/pHyPYiiJtuOWH0zP
Rn8yJJR/IiQk1M2fGZDKuHGD/WhX+R7ALDzRoXY+++kTo91vcnASR44pHp7F+FVvemer07lyyTqc
yxNMbMCLXJLZ5j9aC4dGwUhmywTa9gdh+ibGLix9UjxyhQAhitEHgZ77gyngu47FdJxrtG+jygmO
eDWj+Vqhq7E63lPJ4ZPInrMeFaHuEf18DzVyWYi84kwiALnEm+FdS1tdBkM++jB7y+bQOHQaYAGW
4tJPMMxhbImmVdkp46Yrgpq0Tn3MjrzZMreYUXUjxYMgGZqmwRA2gGiZhUXNx09bWOUhQceDevLO
KdPw8fKkPk2mFn4tvAz93FBAxdWA76wxrxxTD659rbDpNFF8kpP4QRGD9oGkG+2mlNRroMtTBNDh
TKA/244TrCEoD+pPJV3nDC9dUf/Ky1s5wz8V9z9VLb0NYy44rjIdL5wkNjBuEDl6uX3du2tPA9M7
TeMxa+Uv0vkwDACI/JiLmeqxpMZlJYO76RV+I7NfDm0/K8MutYOKzRvTzumZzR7lXkW5b3v24UDE
6q0L5X+z5lhvAiMSTgLxX55+EGnszgD4g21p2m8dU6JkWNSlxDVv3iXLbLpNuMLtsmV5ziI7INPz
zwXMGOv6lg+QB96IS+5MMnddpvaI34eqRr3RrcOEzr1lrVwBSbXf3VmroRyaAi95lx1J0gw7pB6o
zFojsaJPvxke0F3DIH81jjg2DG9092aCxXHxJos62w+cHMy0hv4YuX5ra0jvzVgcEteFXTGOsd8H
TA+bkXkGe/i4Y+K5dLkE06EN5/sI4uVmY1+iMQV9jrvPuK3q1HhqGNnoEhoirhsm5t0ffb24Nz3a
mjpP0x5x2b9buVw63EjGRmHh+GXmQwas6Bwtpo9I1g0f1Xk+zlGFwOoGD3JdH+mcGhvLLEGAapn9
VDkKC3em95HTxCkCHpK3U7D1okC/giumMn2x4GT4qK7k+MUHk0J5KmJOokk3Xfkfdx5XfQQKJsiQ
a8PhZVyfuuYkZ07e+dTFW48bOwiD5TI62K062++DKPNzxKX9PHQMD8ORMmNiA8bZGocaQt1QLrB2
/WpQXD8yyj73EZYccLnX2PVmH1wBbbvDhOXAzWwaQkyqol4f1HYmO8J09gi8ifaFEMldV4DB85Cs
Q8m8+/R193JZMtIYJBoTzGCTpBrv6WiIm6ewIfBnJEs4195Drb4FjXLPuZG2vjY1NlBciJpCD7md
y3S6v27CMZl3NJUP3qHylHfmvhFACDAew53v2YWHmYTEnC7ibNp7FHFr+3wK8UQUpCSyBME9I7u9
alLuSp5LW/nywLLn7OwKaIgTlAZ1Lt0YnzCdYbMZ1bHmcjQLb6+GqL7hL4iow/B+1iLWnkUavoP6
UUdtaFvY3KwFqsOLFunmBz7ybm3a9S86klNqoV3tnaOgfvAofSDQBZMsE26+zbsRfKOkJd5qf8NW
Tp8CnvHa6ylyd2ZnYMVwtGOzPIoQRM8ALuhAFSMVs2H49rX95reXATlz+Sx8iaQ0n+61sB/eTBKy
WyfrU8R9DtYhYPAV1cbeRknYv6+JjT6HV6vRg2PhEnPHTX6IOxgyuhZSix1y0u6olTpOfdrvzXAL
gdIXiyetwyH2ulaqMvXjGEt6aLn5/vWrggz/vlAULvUV2FXcm+gpRV99BpzmCbh3Nfop59p5OHiN
15w9O/5G7brrayPqI64vOo0lWkpT992lWx4WH7LTIrtVYfdvgka9s6YeU8H/f4S2pZ9SgJg7J6ZJ
8qUzNCk1al+/fP0eq4QiJB4/JnD+G4Fp4R4bYXNLCbNUbjFd7a7acIuT+1y1P23995Aa8S9lN+Jk
VqW+cmp0DcuuufkH6rMKa2xCfcUknXlyCerl68aWDvVCFeI/qxpZTVl9sNU0uKLNwbGPdtE5x6Gz
mM265PyHpifC6sk8ZbHGpKFJ7vqsWkuReUVZQxYNl9CjwUzVUJ3YKxj4gSu5xn32kRltcc8SuuN6
RhL/y7xwTAg+J+8dP4pd28FeDpMfmQNEg+VBEqclEqjktsibZF8s+qzH8eQwLWbUWLjWDjPeX0ND
nAC5vjUDk0tw1P6oEmTziNHmyiJEoRfVOU44z7xcFYs8psPlOg2UjngwNj44XGxyjiPfST+Bbmne
HSpiIKhGsAPB/NwsgZlNbbCKAwHKA/2u2sq4D4mxgaMzrwFzgGkXY3K1Qje5vn6lAV1e2cpyD25/
AchUPyJwWBcBcT+dQr66KDUO7zU+WU0ee4umzbVbsuNqHvMZMpZnIAIGWU8eMlTsP7qJs4FlphIy
PY6OIQ98SdlkabzTuDBduZJrfIEl4lPm+cygKeGzouZSqPYj5MI3JSNR0wEZXMMQAuIm/d054YXp
3m4Iy/bek2A+xVb/p/f4XsVmxXA+MG60i2NZHgxvx+cvuvZZHV3N0TlnVfgcei0+ZGgWbyoLUc80
uGRjApW9NvG8t0smts0w9lW6HUJRYRW1AMWFjZduehdHYLScXsVs58dcc69VQPFEmqPvfnnX9IIk
FTC3cM02Uf12GF64eRXuKxJz63jR8Swv+t1Q3uXHOW79dCieeaL32ObbJ6Gf6AAzuV6V0sJLMPpt
WspHzJTs4CaMAapM8/b4bsc9IWIPhvCC7sFws5ka6ueMgHcvkcUZmzdoZNN8i93kAV7PpU2FyPVL
Y+2CRD+OWT6tsiLl+qA1AVQXqkxe4abZjdQddzFfiZUMm4YZp9Y+O6BCR5XrFVUqfbsDkwSPZrme
GIPLYUHgN0BklJes0qCYWXwoOG1caDJlfxk5InDq2r/MPBLBBGxcHuJ7tbHi2MN8UXn4byIew5Xb
ze/Mn7Xt16YmPQY8bQbYPUVbfQsrOl/mBjC11dNe7vKNxmIWG468EwymIpfEV0ZHyFsLx7efyE7Y
9mCdOwsf70DetrM+UpIovpHm7lm4g0s8lHKQRjsxAzHOes0KT+Zr7zjcyofkbEymIompiZ3GeJe8
yQRs305vKdPQPRem31UGItvw1ETUfIl0xQYhTOFyRBVSvcO1Z+p/4sJAa0qFsvKKd1Wuuw9C8O8O
gh0lvqr0R8KN/GPcf2skYMZDi6dmeCNWhZM6Hi9zs/DoQZ0kTGVPCaaE0yCqkLWfBs5cB81E75XZ
nXrufcQpjWNIGJGhfN1+CzO6h9rWIGaCk0DU3QTNKsCMgXdUwRWsuotbzd0lWB5NhbtZppRiIWoN
4ORoAqYmvEq3sOs2QpbO8fUwl1+lUPXZSJgyrWQZfzhQyY9VLzzytPSFyrDbR9H0r0TIhMEQM1X1
QJq/2AtkGKc1c7DvcS6duyMyGwYuns3MiJBAy/BdtGZ55NrLFQXDG+U3y0d10ZpdkEHFbLYUC9FI
1EXLwS8E3JO5Yqb9xtB3GKG1S5dQLGTNpl/LmG4ww/mQtcoJxepviNJQvBycPHxyqBuaOE5ohzZv
RiaGNOzWy1LrhY7xoKXCpURXzfsudo2VmAwYTTE9wHXVMg9vqQY0ufEtvhEvKD66BCCsDGf9gZ54
Ds1u/0pfkg0FJ8OQHYj70t0bEIbH2af9zCg5gmo0EwVgVYPCXpMiutN3OEdDde/maD+32XSKlkOp
3axpJaLrtRTJQZPFhy7b7oA0We9Jq9NlS8WfRX7zKaPmqUH0XL+8pkXT2QfMD+rZWFSaWPPJIKSC
DxFiKS7B3ddaFP0phezuxBP+tHMVnRDlwrUuBs8PIiLnWdz+CCrtYTIf/Zbqzi82HufKjfPWYi5e
F5V+GChjf6IPQKOZSbz0ZPcUpiYWiY4CAw5wl3gm18z+MR9yCnY43CAqoqj/GRtzF2ntIapbzccB
JCC7u+m+pLvPYV0ziFuZU0OyddRXgz/oUJWzuCOet9jJXrpbl1il70owSmKW34suybEj9KwXhNy3
CCMETPGw7kNVsqNL4oiv0//rXQMA1GxSrxV+l0zTcwKQN0SAG01byxAuhvdsLIl49ukdKzLRuHKk
bcIsrH3AkgeYLZh/UEpwjmxD+8ZLUe5enx0aj/TZDZB8gZC6DAHGpvgPz2616ywHf2mNmDfbw3mO
tT3N2/MJZe9PDHl3X0mA83naBtdpYff0CruJnrXxgcOkz4vurHAkdruwzd1Hj8d7AeorJGgu29DN
R6uM3vrIJi2Ndyb1SkZJQ9M8S1X+TQI83t2I1So3N7ZRDO/2lCocbYhw0rB77BPcGUVvy1UHw/I+
LSvwlysIo/mfrLAwaZYmU3TdQeOOnP+MHhx6Z40NBb9K7SKCvIRcqh8MFoqDEeTlVphptCvg1/oT
gd81KNzpqKv0t6ZlVFhGEXxlzVP3nviqK7gGCdzsNG0J7WyBMlyLomfVVUuvRAALo+1LbGNNbmw8
C2+UnaJ/5Rkh1Nplc68Hqmephqkph8kbQGMmTDE6fbLu7Ex8s7WRwFHKIMsPB6Xt28Uc2FSJxiGi
iI56xVBq4R0j4bynMjSvTEW+p/hw6W6Ifc65mAcX5sKLvjCHbBB4EK/hbPR37s6r1wbe0CGx1rVc
J0hdkf+0ScUSk7hYRgqcG5PJZgSdQQPLvskoPjeLJ8FnuY2dNjrWy4rbu+qU5O5IZAQ3vDfGyWW6
u0HDCEKLk5NnJ/F+jNXJrQbCs2ndbGH/kZNuuT3Sw6avTXrrrozQFkJV2iyyGKfSji4bPaHp7DWD
ez1MHY6E5ahlPvqvVpV4epNnPamW+hB0JFSTzSi/G54mHZa6wYZAt0q6/wo1yTblu6SJdyl1F3w+
ChikxW6k96Mj2mtq73kQt+8Tc+m5VDuVi5jROR2+Fse2c2pg+a70KfTjCR5Jm+nfdLeVvnIGomeo
4nSmeGhrpfbmVnF7fKmnuqkVsMbHch0b/+BObxmKqe8aZt+NBdixapaRCYvENiTfiDjT6aafGvpV
dwjrGS0nEm6OF6DNEtvR8BgyjeAQjg/dDwL9VzE8FIGjW2GDCFY5PObVwGCT7WKb9Dhv+1yJo6xL
ao1LRm40C0B0BiiWX16P0vb+9ytD8mUl0n/Ouk4nX8972GYGrhJ+Z8iODocc800i+u6EJoU2nOjD
m9am8bVvyh9ERNjW/podNTat4J9IODJZkUkKzp7MM0bgHZR98ea6HNv7TOJiaR3Ck8ptn5XWwmqG
fF+34aVgd6JmEHs6F5SV2QbdUzLu2owCCglfYTKUywJjkWacIGq9dFd91s3b0lUyNagEXQr1sBzs
8jNnT51L0kEEETnu2zZO3Bw7//n1eDG5X79CJSNIxBdJLDrv62wcM0Nfm6mDZ5oL+QF/yIesyvEY
TNnf16RGmt3f3MrF7jWfHZYhbWza2IYS5mcIg48IGM/BUg2x1+UqMWctDXvUuvp9DRe2mbiiuk72
u7Lr7ymVzkexsDviCdR2ybdwv8T3b6bGoiAizDjKu7z+u19OsNfDbRyDXYqfbe4oLMX8t5QnbbNF
rJIdgVxZIVDoQbTTRwUfN2n2gUAttspOnJQkAEFXL4Zy1sTRGa7lpKxdCbhk/bVsOvw4IEPC9tYq
RowhsJpu4jX3Oufe9tmfiAHNNjMkRiJ48qVXAQ1BCL5mdO1tWnKynPuWyWsuni9PJn7E/7ciD7DR
XtZwaZrVntAWg6jcPveh4+wrvfo1e9mmpdXyoZvu2eO+vUs6PTnQSf9DeK3uyxRLGDkyNkzkBQpi
mh3DW0Y2ffx03Pd5NIwfRNwZYcMnoOcGZp4I/wRtEkGhhTMZtmb91nCu24YMdgE8JLjYNK3lIM0s
6us/vxW9j+kIR0XX/ckZDVScZK1gVm9QlTAhGFR8keYHSepWze5/5oFlmK8PB4JXH6/oIk2+sMDd
qd/ZXSGIpnO2nGyv3lVhydF3mA6vvC0wiv2kvIAQKYsv7MmTnWmPaRkPUZHb43LEvUvfGqol3Ws7
0B4pAwK4/IsFigUkKLlrJelyhKdHIS4w4Jj66TXufk1pl+m6TLmcOUypl8dAQTQ382NMKgCLS/Ag
bDmcLS+74Nwji4V/c1ULle5mmtA3lsppx+sprDEy+30uKTznY0NuZQlDE1wy9jkeseXKPHLAapLF
Qa2iS1X/fv0dMA3rE77SFeaR8tBQm56NLss5P9LBYrB0HLwSZ1A7oIUL50b34PX1pS6hNa2mVFr7
ZDYYL4/Z7BfdT6lZ6THt6AOoh5Fivn7QQES46hZY4/8efFiKreomrILAHxy9BmuSedNKcDzZwmnx
zq80eZoC0MRExO/ZANdlLLgzVlXwSbDvx5DX9TfdxFyGIuFLnJUkoYR97RegjFoevfsWmE3+hazo
sCgsd80I77+zNchAnV6uEEv/BjBsnZXYOBElPrRKfuMHcvf0ASDH8i84vX7lOPhezDKloWQZq74e
zitdTtWVpbvF0e2yxbu1IDoUXQJ1Eps+cp19fD30yMJgYk1PwHUI3ssQFE7dL9W3qB4aB+eVYQi1
KxICdEtkkjLqNaU5HRXUZoR1gQn4MAXvHb7G8+TVydEhlP71O1TNXVIJZAyQHh9yoCTSKHG3Om1h
7mhvx6PY6tZFV9I5CNs4mhpygbK9v7Y3k2xI+2KfCOsnA2XrM9Co1UxbgFiYG/+9RqJ10V1rt50O
HT0AW6fICgzajEpT+0GIjQATEpDdMxXIoBRvpOXepNdRGjRP2H6U6HZYujPKoz0qYYrkR1QByyOR
xvg5CIGyiuw68u6d++AgGuJpMU3UG61mViFZM3w4ruDkqarYOElgMGCga7GN7XBDm81b0mMvNaPs
t7O4rgO9ZN7KCteKYJfyWV0xi3mPdQY2r9WgrDs+3npH0WqqLZwzATgWZ/Xz9Vf59xnX17i0n1wI
aIJSWi0eZqJymHdZUjYO87ztULnoewx/Lyoy8p00CKaEclaPwSrfJYafKhHVJbVoy3VbCgbZRM1b
CfXd/T1j6aonR34nh3bTRxyS6eBNP/s930jiHhbOBtMaD0PKF8aNqBXSx1uGD/hip4DDKl3PoO40
9vHloML4wXl7keqBSDgoOBwf7CwioSUBfstlq3J1X0giJ6PT89cpvYi9iYjcFOwbGxxnKEbmbfqg
w0nJ9ItrMNlsiRQUEO2n3gm3YWB/zxBmoOuSqia+uFjcbbq4lZHdJO6QY9i6z85G0gg86J3C0vv9
y6LajtNPh/Kro6uoOO1SIOEafYaizadDqnKDfFdDJ7dEHO6l+7NmGqw62X6bci4PATPofRVUOMDp
2UImDQ+OSRfdi16FBS3eVSnvQa4CQqpOni9Rz/5MOQCvh0uvbD+mA9wRxrbZgGfAC0vF9wf7FDM3
+GuW8UeXojkhKvW7TGMAqpXVPzRZb+PofOkSCi18oE8/0Y+sldOya2I4UdTxmhfgEGuVTFyvSwJR
7czhPgAJVI/zZnTEt9b7RLHrMDO3+0aVDpbI0TlNy+P1Wyvl3DcKVGKXHNfBg6ABZygxHmASjEfT
0HnnYKdLNKmjNITem4fEwilOnnslb04Ue4/U7LxHyU3PC7gmeR69MdGsWY/crfAjQ5fdxbNrbsOS
C3bLLR+/lUn1x/IpklTTknQBe5th/ScIlIOHnhAvpxlek+8UVub3A4d+fbbgQSyht6ngHSryudiP
BkWB6UjpR7ykvnHmfY4TA60az8FKn8aT03tA1Zt+Ny1rQ5PPLlkTvJcmt9+VngdEc+jnPAfnBBwy
lkKnDinnQXp72eUA167yOc2PL7985QgMjBh/YmHHzIwnXrReP7/s42PIITOyPaz+UbZ7XSUxFS/l
wS2aVyeeJHazTRoD3GKqlZz1sTkThNnYFYBvvUzedV1aJ9I1a73CgIzFEWsFRL3AY65hAPMvlrCh
1k75zqsYe/fUmE2JY2y7wGsewVLhCM23i7sn09c1KVPvCSloG9eEl6L7K15ftfq0w//4g5KUhIgA
D1TbZVFejo25Al/fxLewF/pTM8kZWKKBt6UDhOdzjdIQMDaklfVQ4fRiD1fmqUCAWr+c26FNSNiZ
DPP6daJBK/se9ZT3cHQh+ZD4Xei4300t3Y4p6zb4nUsW/GPEwBQomIkt6tE7lUgrh/KJk4mdAxnG
hcs0QttyatJDrACnPrXUDR9LirBaBkyEnOw8eNF408rk0EhGni+rKK/vM5yj/2PvvJYjx7Kr/SqK
uUcLBx4KjS5g0jENmbTFGwRdwXuPp9cHdms03TEaRV/+f2higtFVRZdI4Jx99l7rW+GWBMtzJyzF
qXOc19/Ftw3Ad2cW4N45c2enSJqhBzfioA2hydGwUO405uHVqNYwTkaFcb2EI4gRykY3VW1HGnF+
wzon+STMZXqyr+C8Y5eMjIcpvRhLia9PydtHWZK7/cQgFA3q0j5aqIQPOmpFx7D15lFUxasps+up
ld58y99dlXzGG7qsvpq20ZGQAEdFqI8MvG280EbsoGE09yabxqWuj7WP61cQU9AWO3BrYFARF9F5
YVxoQ8YLZfnYkT6qtniv8tXnpVUyksyULJ1axLd2E0bbLLMZd02djuIUSL2dQ7yqIpX5q9FvOKYx
Y2zz3WBX+k1OfYYMQjHQfkTVWalrXLQka9/OarEn9VBdNcjSlhqBLiv2T9BHbiKyHNqkJrsZwXG1
3ElwBJQSlw/JQT03wu3Ew3A3GWBI4UeSPLPyHTEwoiVUauwAZbxLWuYtrbmuh2kQuSbt1plJBBJj
440pE2aTHH1zvStNcYNlo9jbAk64sMhMNVBoe9O6Vnx/4PcLCa4kdSZfczroVR5n5qPqahMoGMVw
0PPbdVXOrWQNZSUCGfvRyG3eaQFBoBJ2PYa1YY4NoasMx8AIfBPpsX0Y7eeSQfH5+0PUyj8gKGAS
5UG+UceYhBEQoemsG6dhpS0oCeffOubUSvgr1dRM91HO2diyolxlBWJubunHn8u8qc/t2vu1IsCy
lg31Hb9wDYULwR9N/+EcvC66Vd5pst7v2ewdADGvSmCJjaWgblCNdDomnN+Owk7A30UlQCc1ERe1
uptyjVIaYu0TDSKvzNoXyGC01fEAh47SF2hR6pV/FMSPiEPIEFl6MgBC9Sucq54SKC+xvvABEGKa
UGh9V3vfH1RJnnYNOVOGgVRpxRPU30NxI+GJrducvmWR301jdln0pjwK/uvu+69iM/hQlFV+oIRP
ZDB0229tdw287CaUKHWHPNz/9+iCW+JQ2Siwsjl5BhUBfI7W/Tluk+138SyvII3JRsCpguuxFFSB
SIo8VI8m772YrrbqdpyL3gcz2wVRJX4QX/UZdNXPIi3OfUX2QjshxEPEOr9k4EBwFlKzSOMJyV/m
Zb1JFTijkpHqNTYxzEtyO6b4JW9TxrIdfHKKf4+qIbmICS652qjXjMCPKyYomwBXKaCVsyYU2PQC
W/pccmGsGCJmOMXaKdXrpdkrtZxuuwXOuixH/W6MsTBwg9j3WLjHO1Wf3erXP+X2farhoVZzXNly
s/4xrVSkwTy131+wFLZ1Hufq9P2PkWDyk8v1W5LVAUhA1LM2EWjztiutFRk2rWQjYkuiMlMuS9q9
TZUYBsQODI5++8/AgnJm05H8/sskmPOtElc/gjSwDkmJhcCMCvsAE4I8QTuVtwIH0bbOKQVn1EKj
ybHZkrGjjUzVHENdYgAGkbqj16+NY3qW0Kieu9ZsFE6bVBOS2UAbSmSZBu9//XMgixe9j8VOW6ya
cUKUZeci5ixVygjovr/D99+FsUHEZ7ri83KLjBU2tdqVBNAMnFsTSti6BCmFLvP4/efvD0lWXdRI
63epXL3P30C6WCESDxs+6jTt2lPO0YqC7fd914/rybhfPzSW9QKxIkQ212U7lPWn7xOJXtkcS4Ll
tw+/nlIy0f3K0f7Xj+nfwq/yN/pz+40t/yhJskEb1v3hj/+x/SrPb/lX++/rV/3ts37/Nf/xACWj
zP/pp/w/hXNXoHf/jZL9D3Hu/3L4atqvGYR7QQk0r9hxsX7Vb0R35RdZQCyzbdScKrupCX16/Gq7
v/5FUn5BJQnK3TIN4O2qakHU/o3ortm/KIawBKw3RdBiluHAt2XfRX/9C/8kDFxuloBBaUMNs/8M
0V2stPG/p3qbGhohE0mCLYRiytoKUP87GrlpNLUkcP7w+JA7tTyFO6m6JBQJAb6QwfhaRSOcVTD2
tgEq8fIAR2pjyFdVDrcmNu2/u3z/ADKuf1PEf/f76FSjCrMJXREmwRh/oIwrsKtmKaHrERI12sg4
gKngyZRFubiplBHDwofe0poJeOBbdqDcI81pF8jjbQNjOScmKl3eY0lhpA93SxQMhGf1ECeYB9L4
rtaNMwJyp7GNS9YY72hxjovdgMpTburJvovAY6GyT4d5J4aHtv8JDM8hkRH3reKWBVJvE6oEXVL5
S8UXZnLQKId3VSWMg/RYhJTMKLIYzWH71BMSEXSXWWUyrOqOQFSSBGS+kF0UihyJMJfb2ivE6EUh
lJpx2yYxI19gUAspfvCd8JZSIwAS4DVEfCXKaw+lXMJStkZSZ2Xj91PuBkBtY+TA6Bg5DX0aSAYq
fUE4S4DJTLwfE91EdF5E4xp9kmPR8VR4UeCXnGr6xC/elIWrINal0cmge4CRrUeXHi98skAOkIjG
YjOJL1aPwIzKsK3pgIknZBQcaeEzRiiZSauD3+Ig5EAxQ+HhNjL+aU5Oqf3JkBIVERUlGb/1E9Na
Z71+YXnputfYYuVLGbbzo1QsNh3CkJ7klR7wYxKrnjULX+eKW+lTvECXkTdKQsvAeq0shEADV7x8
4jUH6e3IQGXI3Y5ZhRJ+acx75qeM8GHBS5dGgvcmSEQYoXXsFtXQOkTDEfIB8oGrt5CS20ATRIqX
rS0o5v4KQS/hVoyfyoA2B4glfnQr80rCxrWZkB3eivVX0KD3oIeFIqQ6FXRDmelqTvR10Q+eQNMa
Z4QuwXWiv6u2oW9p0k5BOLK+3IX7ZUGjlMKLiBNkSuRzI14mhO0zw8/evo7x0R6uaX2HGrAxW5fM
Sai+WMVi4J/1BR+DYyAGLYrPYekcNBWeSc7IQgyKPV5U6ayUrzrv3kpRn4PUW9onacEoQO4S6I5E
1L4IvwRvO6GZXXLfjtwmvC9tlGP44u2klyrFOpN6281Ii05U0s75t7EhfZDPW9+HuNOdoY4dtb+2
xUXiiTSCK7dEAJuvtwNMYhpyLwFAhx73Gpy0iM16m5iCB4UDsamH/kLTpSA2FkTgTTltFxJU7IoJ
W0oi1YhyCBcZklJHtq/rKxTJV8S73Gpc5gh3Kyx1UkS3lZztUONvFd3tMuRtJPlVPLMMzkhozzwd
HlSL6X8mG5lMRwIVvxpu4hyh5ojTlVcZD1+i3Or158QbK9NHYLf3Am4bLiVUAmaiIXnnXEzoEKvA
t13QG5vVuUtTX2ZwkmjZsdatJ1Y036iWx0qaPkTTOyWwza6ZHtVS8/JUO3Whxgicb60oWz0GOiW7
woZegnxcD+HxS5xjVE8WlV/x4Dfmj7EiZ5zbsyLLe1C+UvBsafYKVM1tKuAAKoVn/SSQz1UAOrPy
s6xo1nJFu4MlhK/xhEzTnandC96uEjd1FPJLjV9K17nmmK/WfjfGAhvzLkU08sAmJUkJrKjZ0nB0
mFlg5KCGC3OX36830rsotPZyDbSLJWSgwsq5vQYyxMnNdJkt86xwL5oxsmUIT/UX5HXH1KDQvybp
G9JctyLfhqzJ96JhADgY56VnGWLBC0hRLlok/5speoFajO6OFZBvvj6oPAeyaruyzHSbX2ndnUTJ
aqfk3KerUp4FDFNkwz0sJUgx0YgKnmpyjHkWs/rTZBIdTE/19ISmksxzbt/8a+YBNM19wi+roYxv
ZQWBHC2SKPemgRUMz1Q97SMEUJkU+iV0JwZ2uLxZAddjDAPLHvCfMi/I8Jjq1Je6Dzc2hq1xWplW
ETNHwlQ2VqFuyDHaNNn0gbplRIyP98jIQBrgOoUR8GIbkteHoWsi9Z9M3hQ4pvGc75RCp4HB+pt/
4fDejgF3MG+KyoXJzWvJobdXrugK1psUtYPDURBLGeq40F/XIGxPcM+Q2YTGXhmzXYFoHve5N+kC
JlOO4BLdEO9cyhpmHPqSNVHnhgc3Udrhtoub/aRNO1lS/Qm9CkPMH5UO6aWD4APjhMD79dYOt/98
/7f+QTUiWxbJKEScUy1R9vx9NYLLqNPtMUEZX3zRcY1hbJMg0LIrQiJ31vv5z/88gXeOQmoNNzH+
UP0ALRQJQz3ww8mRSfEoX5bhaVY+p/xmYIr4/cP+VBH9Pxa/v6up/7+roil6/7cq+q34l9Pb/FX8
vpDmC38rpM1fuCNI80EKSC2tWzIhR78V0vYvskm1TClNSaxQY1Hk/lZIm4JqWabEtnRNZpGQ/7uQ
NuVfLIrs9S5ToQOQZ/RnCml1LeR/V0nz7TXLoo4X+B0MS/3DvVtMddfgpIJ2wkZCtghj/nikX9ok
YFzLEXoOPSISZt0GrjfKQhm0dxe52Tw+o1PaFIp2aoppxAASPFht/hpUBI729aZWxaVOF2sHagoD
m+XpA0dopVgRSiytIZroFlKb28vzzYJnmNNqs0Q/Uzu7DYh/NGpiS5M7EOvn2jAflJC0D6k70NX4
2SgJoLkVxjvfCwNPU1L18BOin+S0MqmxNLDfEsG5xF5QWi6QAUaUm4hSXsr6Q0NRYD+E6nQlKOKw
KMxmmrg8an2JJlHj7AytWwEIJZ30goqJIkEVMoQMTWfP6bOrlCgYALoTKDZ1C1+WCnZagFBBm/Fj
ThdeKUBJ5RMeaUtaA9lN/YRwYITxVEVw+ug5WHBCkcbijURwZHtliMGTrBndDZX5OTdtX54MeBfW
9GJWDOV0qrSRnOQNL/XUtaibCmLQ+av0PQq/lEygaw1/Ds34nOrNWosX19FCUKvjjMSU40j06Vy6
CfmW/tNTIfCnEnO7VSLkRcuoNcccl9w2VqdHnaTuo2LL89Forvg5xc5qyq1RN5SzC5fQjGrFnzF6
ML7B8D1bCRevKG7GQBSruuhxydJqayfLSwkJCeUcZgVVuaWtBOkrmyNUrTAAOonV3UbTT8FaD9qn
wpXw6il/VRoiP7IequryGDdUbiUgXUcPkN9PwJHYICM7OetKeQQgtZv04WFJJW9ZZOROsh37yfSc
dYRLR9B6bfy6bm1JaLRhjeCP+Kjm8tgR7iKq0xAaz9qAyC2zwo+monm3zBWSNUel1U/x/2QhTcrD
T0wWO7gDz0qqyG4Y6Qm04clZTK12Bx0Drzr5gyJweRBG7uZNoXhLQ2zPMGU3NN5w9sfhtWOg5eUa
miZwDAUkswCsFcMUBcuzZcBumCSPY4cXjfOHivQFZrp8i3UZI4p2MNfRqKas+LZUL7FribNhDwPH
Opb7knsPvX/sz712KrRc3ozQjhyMXRUWH0azKTooQiB1PxBy6xy7hKPdWBv3U4vHkNRZssZXvYdZ
5vullcGFiMTclQxWjFC+sv+aewCqe72Omt0s208a9tpyWCHgFK8OLmpm+ukRxv1DonBr14k9M4is
71qDz6mKj14eLnjlXxWbMacUNavUOIm3SdDikxQvkpq/EsMeI8SuYs6Z4aEyLdRqb4Hg61Mb+gi4
CJ8sZAUlIM5a4NXXMAKMpwudaa4OYk8FTYGfRCWp2MmgoG4UlhZtQKJXqcuxIj3rMJZ3g7aIw/cY
RUusHW02dRWPtltZBx2Zxh3xHvlr34U/4doz1usuupYRWRt+2ChgOVfxGOujdY8cjf50Dqy6aMBs
66ALyH7TbouawonDPY+eQaaEbDG5pm8eFcvkEi6VE3A/kIMxRG91q6ub+BiHuHmTwH4blIzCSAWo
Y0NwH4c1DIhgB0cy5duuaRC1R/JjLeEeZ+5Opx+6OM/xtaphAusVYNZR20Xh/CgCkG6zC08SDcq8
uuST4M0Op9jPW65XMTX3sWa+QYiBvhzSmAgKsmzNnEEPoR0aTBmnrNBRy0lde2nG+Wc6CACFnhEE
Fs4zRinsEMDaq51GVsyoPGozyHoYRLbfqMXXVLwxfJExHZMTHK3PmpwRAckDqxT03aLiRSLE1Q0q
9bGnKRrXlvV/NcpvjTnIT19//ctH2RcdDOyvMC5/X2po/7TT57dZObzV/R+iG9cv+rU+UZRfdEM3
bBLmVEOniKcG+bU8EcYvFn0/7bsPqNrsmn+rTujlGbIqNJsBuGwoVBT/1eQzfzEVi76bpiuqreim
9adqE+0PbT5TxmGjymuxo+vYSRVF+X1hXYHgW4amGpAPMqBsaO7tWWLA0SfGuRLyQ1Im9rZPFQyD
VeOaPPDAR9aYNdON0s4+4zOXNpk1xO5CIunOyLQHmk7GceyHl2Ymq6s0eErjiTKllzgf1WHbnVsV
R9JEln0hcbyTi1ihgWWUF4XvD8VM2P6S6/LBWtSt3HXxg0iXifQVAtgzkvrcaoqtvVqjx45Q5+43
Zr2Qk8jcKUPpY6zTXJ1uGpNp1C4F+Xw+bnVAPpPE15Ps7nSQvnZ5Ot6b8nnJa7ZmaKxeNXCq5OBs
oXrPZ/uryydAjHWdup24Zu3IsbeBC4tg/mZeql0mh09pUNxpWfIUom7ZxqRUuAqVRlOHdP9zXO6Q
jbxGERht+GxAJlAnOg2PR0cmL/717BTDiQhDvfbGEANmPk80RyRxrzMJx379I0z6z0yef4Zq+dGr
QEXS6hTY0a4oE8S+5B0QvdYzHc6i6aa2S0whOVBPy3oKk/Kxas29bfYfakdrbY7EJss63Wf8xmE7
3QzyfKvM4GVi7KlQjV6COL42uLB4h4h2CusP0muv5EitaS8N7DwnZjdwyeYK0MUP7HjKqoHbGPBe
piK9Wlp/UTQcrAjkx+qJEoQhVRZcBqt8aCiPptD8kcxGyqrOqRjBrs9AsfD7DHSYUUivjCqM3ZBX
pCHEh1g1TacEJOwuZC7rFHwgY6WDGKL7NMpsAlsmTqQT1a5lSEwfc4gyPeHVzLW7LY5mmipBRqMx
SN0AHNe2YcAE4Dk4sDnDVCS0CHaqJnlRT8h60wf5xoxCr5b6B32Zuyet6X4sskqUfHMXh+I+C6uW
GAANEwLs6wFvUqYwvp2tUThBC/cLaMPC+OomLSY6mCFJM90wCShJTOpI5Cqd2NaBqlTtY1bTsk70
LsZMN34Esd0ewhr7YRYh0g9tAoj66oU4Zm8eLV+xiKxGvocYI4c0E0c5l4oXUhMCNzeNG+jxzWzZ
MVppbIx5S3eiFqdYYmDP5kK495QftQwuDAZmEH4FjUiMz6/k62B+lqgWexlj5BoHbpRYP1AEXwMq
UdEE1iYEquyUafqIz7jCOEcYwWSFl6Lr+f1DnUSBMEbylZPgnst7A23roQiyr8g07hKVGXTURp9W
WYa7MWkuBeo9MEBssIuwIdahI0Gf+NJWJNFLI+9rHaMzcCjtOLlkA8JOHGxaL0DZog+WyQRi7I0j
zAjZ1hG/YjSGXJUoCYekepfFonIpLDdtSIqrlMlEFFL/mdH0OC7pJ3ICMvPstnd1C9Ic79otn8h7
kgZvllmCOg1wFcyK8TW3tD1H5a2IcCTzKCisNNlFVpoGuIwabUplzeJulC1LOYiw/LlhVI8Wf6Zt
9DJNfe30Pc0lckBZTqWWIIp52oUmeZlG+96btBB70hEOtmK+ibGdMAHC5o7jaLsopup1Jq+nT6Lr
vMIJYgnB14CweCsqgGWpOrCWKYw06TZXhKYQLOZjyDqqSnErFgqYQRpWSLDlEtpibQ0zo48dNfBB
OuOmTTl32UEK9d8gh6GmGdScarAEvCFQSuf5oMQRfLEZGWHod2bSswooXP64DBEqc8tilKu3Bq7M
seVWirUc3yZQFy+IUw9bTeZDqMQCMtVnG3cyzTmymcgEBWZIyQULCc8VS0hiFda5ECz743yMguKc
jq/y2JLEwzGk6uzRlc30Lie6cQ96lFFTpNExVK1rOsfRpW453FSWDR6ZUY0XqD3INFmG+ApSZuCH
1WETuyPeuzDDPifHPwDLD45p3y0LUoQw241tauP7ST/URTvmtLXgq0Wah1b9IWrb75QMBrOg6m6D
O5ijClXeboFa7ahRAuhtOEhW89wCHks0gY4ug/PdFwh3sYzS7h/dJZvPnA5vM6sINgTZoZlbAB5i
UA026k4Vi+bYAn0VxhjeKm8V4LisnyRCkdzXpGfciaqTRsoFD88R5PVxovz1G23IPaNcmvMqW0/Y
VTE6cSjifHWo+R96ShJUTBqoKcP/SLZOnDo+pdjLSTzwgjQiepLv7oRYIVlkoou1nkeWnsYeIvyt
GZh7XQb+oE/is5xRHcsjojeB8BnatpF6MmZV2p90MFcmF6kKlzgJeh+pew2Hmr5gpKlu3su9K8LV
lJcCDWus6T3i9TeBiR4wpN0BpGYT55z4Rz3+6BAKK20ze40B9oNxt0v7xp8ICHTw088O3A8691X8
0CqLL2xMlEWMplFktGk7A8VeFGtf0GgxmXUaGjROdZXZvC1LtmboAR0Ojbewg5eIJpIbqzDcoENJ
XFW42hCMOEGGziE3itJrugpy9yCh12PkFZBW6Kq4pI3WqhEqovxvtbvFemSpJe0LiQpCShtTDEdG
VzP0yBdy2Lmkw5GJxO1rpKzGkBnTbVSwHDBihSqHTi6qmsSDhW9+AyE5Gqb0VynNvBRMnzN1y09l
zk5SC3kkU3wrNW2HjA3gKQRWEqNMl6XpDT812tDrGhE438HBQx2UXhtLUM5sDXEoCCRLgMRC8MiI
r7MOlgwQEgrdQ5O0nzHqHzfM+9EBmuIOWdCczWF6CIyE+VuDpq6E+eUahJ/V+kYk9mcPLcMrcpIy
RBO/d5n8Wg54Dpu0am/jpT5EgQoXsadEa6uPPkbEjAWIWLpufCe3OXGJ2gKQx5PfyNOnDBhmB3l+
vhBWyq3bDchPQ7K2lijwsMshz83wUWZTygO0kH/akh+XKfluSZl2YlizvL6vxhNM45jRg+oAzDpL
leaqFZg1lOHkGNxEoX6pdGaZC7cJB6LxVCXmM2L6Zr/I+IUz6DMOsrgHNGQk/fW3UZG8pRIX9Qlq
IPm83JCLYvhDrCS7SnSvpt18Dgje3MDk8InfgnN/XHr6goA3j5N3JcbhM9pdtFFQh3qB4KFebCgH
6O56v1MCZpJqzwIYLiE8OkRgEUyBjC4Be8DNFMCtIe2SNNjzYmiPhC3lrpSHEZNVemp13bKlzXiu
0zXolz1Ktd8UUMuegimPMO27OuuAMrLf2LqTFIycWuzfhCHhT8LwoRlUelb73vL4vbICYaeNngL7
OjOcF+orAL8MTaVmXShzE6ZvSoT4+KHTTtH8UeUnXb+U2e17or0n2ZsVvYzN7ZLLWCtQhSGtFC6m
FberKOgSLNT1G3AAsDWLkygfFXoq0OrC8Ef8R+iZwRhZHtFQar4RSkqrZY0NZOAAOGY5Tv14I2fc
OAmHc9prMmfvqTFvF2A4klpvStw5anptgsTp5GVfVir4nubc4iU2R30fpQN+oxepGii1zonhk6Xm
pGPJq+14shkK1invfMk+Frp4swGrDTNBB4O10ZV6A4YDNf0bXS2gVLaHYs6PsSzLYe0Y4lUdthNQ
7/A96Vm4xCt5qY7d3tk61LWYuqt8t+RTbSP0pBV7HVW8Rd10S5+E+edFXpO4iAPQkAsDJEWf/VgM
oasBf884ntj5ZpGfB3IJGrzGhhRdeac23Zh4RZie+gx+Wdq5m8XeNcp5pLmTwJdO2ZnX7YGJUP5o
9hY6UM23zJdiHJ0xmnheN3X1U2ZwFk/KNbYhOhuNbxfRzmSjp7whhMPjm91A2tmVegKGSdkX3bKP
F4oKiryIjplFwECBYwmRlWNIt3FC/TPf11dY892t9hPqWD14AXPhD/gZqJp9RArYX0KQCr2bRQS/
eUvoFRixcPeam8oEtYVr3Vv6PRBcZxhZmQA0+YKhEy1BSACIxujrGB5b15Gs8uAVTGB8ZUhOqQJZ
oU0PDLiq1p8g+VelS7bpXfFC/BZJAKOEHxyFLs6A3RxTyBXbcvHBVwzSm2gQc53he5J/kGgA+jbE
YEN61kH5JHvsyKL1rdzakNQICsEpn0Di4+obqD6pVjrSzioN/UTqytO1jC7jfFKX0YnNhzI55OOx
5joRkzXUSN68sODiu7p0oiBAS0DiO0zpYXrO37hZIL8OWPIeWFqbbINYO8gBDOzUBmurB46M/f0u
SA8Zs2tKxbDjJLtRVewHR+APjLuLZWMtF0wPS7hNWi9Utg3bNMEjNchQ19S+aGACgE+gzc9OhYRN
ugQmZwk3TPfxlfqRON58cfGzMCpYIr8xrovCXM9HqcrOcWyO9ZtysAD23me3wyVDCPODhZUJOKRm
5oVQeOmasUigPA6sG2LsdH0HHQp+P2AmIpRr2SW6Jy0x4cGIxJrnRbCVtonC1fK0O0LxcBU4/exq
kz/ZJ7Pe4VCD+2AkO6O4aZddQY2rb+ZkX87+nB704JAMZDRnZDZvA3GQCS/XOL8gA8jrj9Vj/aO6
INelzUaDbbhdu7iPwKbU4mEFA0jNbmh9fc0xQ6/JokP+4A0iRXmd+C/Y8UIvVaBaH+r2PRXbkU5y
+VmxY7N2WHdxdq8GHSC3nzgPGxwgCe3bF+haTq4cuOvS7qgxrgmWXZrdK7hOSRaCBnaLmzUrnP4V
OUlaczbacP/xiEbdC/cZ1so82U+bgCCG0NPym6C4zenxEd1BGHhKj3/Z44ZaM/BQcCNmnu7zM2AN
rIJzeo+bqg1ugcsAu+iBTgnwMH7O/4ut2ngwcT/imNGRYx1CeqkUOIAlGOp7ZFVQwuO+MxlikEKi
Xq31Iwv8j5AoYDTIuiOx978FmCKEB7mpJHgcQf9HCt8r/5E2sB8QT9DU8NTbbDqHTyGM6w/bPmC+
RDwQgvSJnBrZAwCpwIfOwAadWRA7D7Pl0s81+jeec5Qj1oSU4KAWF4G6o9mZGGDjPYhWYyLKjwzK
U4yFxboM6SZuGIa7xUeXkzd8aBLIUxd4IfNA9NNtE3poGTh+19Q9L7RO4p+sHeUTuuWw2QDQFIKD
jB8m+3r0+AXRZ0ktjmZUCh4eavz9YXs0ijOxf/PbDO6P1iuhc7AQV3nC1N7p9pbUUOgfsS07S76h
yLB1v49dBNfkALSoa2Dx+EIh1JmZPnXJ0ehBtEMxvDEmAsu57aVH+IY01Shch+YAwUy2/RmsjLmJ
0g2BPp16m/OyQy8vIMZRo23yN964tLqpCCLeABrw0yvMT54jad4Uw3ZpdwHl0bIxJJ+nP5TuK37j
GXYBI7hBOiEOZoZG5JjZ7qD7WcXWIPJFPSz2diZ6zNrzuBvdUQGFPuzSbZli2/GiNWsXHM+VkAA3
iq/cPzWq6V4Cv0RVOuG5eVKUB1JkpniGImHt2yfAEpIC9faoKVuZ/SDaQtjIYi/NnaA/skPwkNKH
SNENIw6yD1rqNT9k45y+1uomm5/wh5TUf6k7En6BIwzTryfJ93m9CTAbs63MPox7zg/7moAClBjP
gKtJisCPHNLD47AGkXentoTJOdm9GV3I5jKKDZ21lj0mRnErNkijV/3OeCBeGipEtObMuquKUdvx
aMwo+nSPKRJrRm8wF3RZ18ZX5adB8YRKjEjN4ZR3l+hikx5BU4uS1xWSyyNFJVHJHucEnZOtucnt
z272suS+SVy79Ic1i9RJ0QCqTveckuOuIU0rKAF3AjodsS0I8gkHOsqLH+fra5eky9T5VEVEm7Bz
z4B+jE/GScmwbdsNlxchtrCcDbtudJdEt428wdeXq9uxB91Zbll452zf3abKnqA5oCnGGa2HTZg4
6X0+YcWFjWDDKaXnevGr4IKnxZxuFukQhTeJ9nNo9716wPo06xtbeK24KyK/FHdU6BS7JMR8xMiS
gOlMKXRnACRkkHhtcM/e07Ivdz6NYM7g9G4iz448WKMyOVTlzcqOYvszb+zgNNI8Ryma7cmgk5Jj
+5yQHrHw75thdX1d0udAviOOgofQ75c9fgqQL+V5PVbC0NeNnU3KYMnE74aXLUknWeyl/tDMLJ9b
NXmcWbxRuHBK+uBRrAYEIujS8o2RAFPcqJU/PRvWDeNE8cC1mMgSWFwzeRTzBrKqQlB67onOD4f3
MkdoiIeANhqWyB2rtWrD9nuALRXQ3yImHHBv4LNjs3uPw6OQiLA8aTnl5maQNrwkhFaEmFPQlPwI
PPMaTwAp3kyXWUhPuHRooFSQprfYX/TKw6EykfCWei2NHO1RtO47LT+GagpGiQ/2XNl2u4C63mXp
yVid6H/l7nTMHujCsDrx3LDR8oSseCjxoRq2WxBzM58q5UoV6+TGPWgonf+iF9Fn24JgVPyK/bMR
7t8bi8OmOxAzMvk1rb+OLneUXrJyP0AZtY6Vtqtf5fC+XWEa6LUetWoj2vuIH55eFvVR0c8h7QYW
LzqnPjpay7ihHUO59iHqEw5xwz5TXlGbMEdngzbGHQ9OPJCN4VpfIStx/aWwoop9f6o22ivlCfmB
EH8YwPH2BocmvGn0Y7LcqN0uVE8Fh0dlr0nnnFM5Tc3qptQOESgKTpUVLa3wiABWcJUzPxH3UuXR
2AQdzj2iz88IA1VCaCU/N0ieoyvNeYxTG2hLLBrwEncTx8iApX4toZrZhnTgYdlxhKfRgdvlix/l
r1HnF3wa+8ngpNgj0Aa+ocsFjysJxKRPun3CpTqoLvfxsBmBZnVs/Ie+2ObpTkMO+6TJJwoS6li4
B2b7QmXLZ/HL5Fd2aCaUghQudAgpQw2Y/TSz1ve7EpiAHI7x41l50ujBHkkXHz1ut+aDonMS88+a
yGEqSO294JkZxYHSkdgnaIOMUlr5IqtN70Efgqoma2gX3Wjc6NlD8V2RWMSvvK0gv4737hrs+6tW
wDr3xqfohW+2uHrnc3sYb2blUQnKKWpFZ36Un2g8H6zyhh4de2ISXOqz+bEwab4GBAbQ/dTRF3tw
qR5zxi0stWdKRg4Z5baqknUDmaqdUd5IBLqBDeUkeBWsIYvA4pHaG5Kp9uYQopIc4e3VyGPLfUql
AOtkj3Hd7Py+Y9KaNcp+kiyfKxbpbtvbdyr9Lry5DQrw7FRkFcv9rQIVLMxXdMmA+HTtC7cL8W6G
jxLnkforXFyxbzkCY5Q7EQ9fvajjPRGPKeQPokU1/zrBbP3MXgpg6LmvnOC5gHUUhyXdUDwV1lah
qiU/jEQNPgNsRLbhGI4AfHghZDgh5BqZAopwRL/eWKx3pgS8rXe4IpEHAWWjR9le7dfkJr9GcVYq
e5LTrNQj1yMiuVwFL7GZmstQn+z7xVp/JQvtISEM1e0Yam7CXFmo/8ndme5IjlxZ+lXmBVjgZjTy
57iTvsceHtsfIiIygvu+8+nnY0mtygylMls96MZgAEGAKlVJdzppZvfec74TA3+/k/1jQb8RKclO
6p9d4mx1MzqOYnSr7qz18ebBMN4dFM+ayqJ3GeXzDmz9bqGShtoRoulgXtnTLd6YUPFv5ua5Zjyh
XsQ8UaE7kl9MI6Wn6RfCC/q0M/pQdK/IDTnAhl3n1GyxTED9MsuAg7bHs429vI5XjdKfKru+JHob
ZGtKRgnEqwLxCDr1Z3iLHOaKxcj51jmXwyDvq7k/4nlY+SrHyKsaCS0HDcubOKgiSL1R+/AGXOV6
UCP3Lrr0y27d2smBvNn70ddcqfmgY5egc4/O9L6b4lNQYYqq7VUvupMYa8KFIDrEe8FiPWbYbn08
euRx0rqk8N8Ul0GwAimEIEpFNbQfHZfA+naPx2NocoNx1xx7FSdKkdPWqTE+AS2cNETe3aevNeht
x9vWUdsNXqdbzJvoBumECaE8OeFzm/o5hxxHOUGAhVAXXNQW84WFVLOKfZWXKQcN0y5s0hGcmI6N
7TJQsotyJvWsMjnRDDqIUwtFyHaI4k+9NOTGKZVX6xv5szjuddxdEPzx7MUrGY3I05Es1t110TUk
V4bndoKXOxFTu86nFzRiuZfk6jE24Muy8BRdwIpTobdlNMNayClWL/cV/Uva/Mvxx8qQY8P0Ns5x
VOq7Gcc1z30/bxg7eTT4xHG2aFUaU4IPeSqZ8UQfSHlYNEV8TqxUeJiV2Uv0yEWme2fpwXWgfNZx
dZbxGi/oMS+7i7Z7EkZ23XUgXIrZIOaKdk5fYY115LVWNGCTdXXLOZGIhHBJT0nQwZtzbFDyMG1t
MYJB56a56GuMl8GowPij/Iwky3xVcIhKcswMGNsJzb72ewgNsketj3AmXmcOZ2EC5Ct7zHd68j5k
mDAhCC9Dsu4zLL6FNXjxhixB18gtBro27RFgTqRcuiUAb1hwkLU0kezmSn4kIUnI0xSs245MsZFU
z3RABd9rCmhnxBzrIgXCB+j4HJd0ULEuBkhOOV1LTrCaU5toaKJtYLpq7dxKWO0MEZAyWdm+R77I
qSt8dEKIxSPDI+rEaaLSqjNO4/2h0+NHTaIlnhQ1QzYNI8OxGBvomQEX01QXQgPH706YTJfqyxkd
ryHeyRgGzQeCbO3VSXzCde+gY+a07JS0QIkgI+fKeCHs6yPNUTLXtN0Z2pQvcwRBonIC0CQ+mP9K
73ZV2d8YZogA0Tdp5jJ0VYThIcNaAUF4W4iFWWzGNAU43yUaBlfkEystpp+dhxgh8i72Dz29ajSP
mzRMHjSjOEeW7Q22STjCJEdQl2RaBjhs3CXAtSpwNzZF82AnWY0Jnh2DZmnZZiC/QDvy0PI4D/bD
YFMtODWvGViX58EO976hvqmkOy2+iKoEN560pM4quGVmBjybPFXIzrJjLEOWdg6uAdZpaH7AH2sg
bHydjm0Yg2tTY/VoC8RMfTSXG78d7wUe4o2eTd/SOo3ZTJNDbBMhnGhYNQOZfUtSLYdtVCHbbMJN
308l0el4P7OOHgFJEmLN0B42NuLOVvOpZLQnBK0w7RnAbDTpTe1IzmOruw3x9pthGE9i+e5yrF/m
DMpoHbMXFw3FB9tc0mcPshN3IzT4wGGzL1B560McuV1buXoo9Uvfnj47gC+jk6TszEyVrYGoZkcC
6wu4WT5KBczpqL67aytEpCrm7KVRzsBgdixynxbqcA114EotqmxNEjr+pp4KLEgNpg0xrJfgfqw5
JtfxlZnpmLkQoWuMzj2zKXjGRiRSdKU36dBf2+l0NcJgWCeSRi8bd5RKe2fcaFH6QNbMFWbycOtP
tGjIjfKps0fPcOK9FRTZsdWmtwkp3EAuB99MvRR9QCtlSi5lM36akp2jNQOv6Zpb0uCOcKgbd9Ki
apMr2RMxNrBBkZ1O1kOre2aESiIZOeqXCSsJ3mjO3wOtJt7CldVjOQ91usVS2huju/ZTswJ1tPSB
ZESUDCekbJoefVO5xsX85EPXdVHhwnAqOFk7ZB8BFxcplvt+5BGyauSGQxqdcjuhvwMEuU2qDhhA
Q3R6ycEirFe+S+wkM8+NBZB6FYrwSchl1daAx6llfZ6nYtuqNlaa5E4xCMgLIxq7RpfwtgubVRVs
DOEXtLCt4Wr2LdqxQ/4wt6I8BFNOEHRBW5A2TWcWmLjZ3EzcV8NE44iQ2EvbYqBhaPhgzILOO0E8
aoWjCa9q60ahfqc4ykvL4VWn6vY5EnSRcSBMAodVYj4UdXs1GNpz2HavQmaHWG12YuQ8lJleb4g1
AIL4tLh2BuOxFnSA69DwlAo8DBz+eJvlz4as2YXG/KVLaEoi2TgMcXNdEyVeJxX+pbI8h4n49mqr
+YtWT0ypwGuFEXDgxGGbLZNHfNoJHE0yeXrImaC9VmlAe0pNKLYtjC7q1KN9vfEng3jlCkQbKqhI
zdPTELVPbCGzpxjFW9Y750CvlENXX4Stn/J76jSuM8ErozJtNkVgL+Ece8224JpmkPedPj8VRiS9
BXSjS9JbDJq4QtS7bshaV9jZVTcrrlFoyX60nLecaIIdw9siGguvGOr3yQcTBviJGjq+Yw55M0zB
u0wCxWV+QhKZTmN3INZ9bqW1yo35PQthqhIP7mZhimPfDB5qLSFFtffpBoH7gls/XpbxXGNOuwJV
ELtJyE4KVZU+ui1OjijfgXruifOtORXQx8qC/lJmTbfNeX1MM6z30mTCF9XVtZa317OuuyQU2Sth
6Mo2KKh2us6XPL+roJnwFhXaLqJOymq7X9mzQBFBGBPKcuxTWWiv0DkznMJVYl5Xug/HIbNe/FwB
KGRs27p8DIL5A0mFzoCFgQW6Knwyq6lKqnVl1ON6XsxFGsof0iXxbqZ3qGdokSQImnpHvmYj6V9K
MNDWmza1QLltt5QbDN1PqSq/DcJHhcA3QXwMAoyMljkB34ndo4VaTqvLiHcZFCzXssd7J2As1Zb6
G+ijcCW7/LVCXOQ1uL9WEK08e24omQB0r5vMZ4TO6jb6keWV+QSurM8fUqkaO13U92bVB5tRIeg6
Ktgnq3c1B4TBNj+s0Qw+miCIw9hiVKJhYW+1tjtmmXOq2NJ2Iq+VhUk6oHpQ5Z+1a65GJCDNEkMs
+v1K8ckpPxaB/ekH6e1cEZ9X24hOZLjEppeohpujJk1wK3O3DHrbed0TImHSaU4ZvBgieEnzb5m1
ztIx2wfVOWyKcK9U1egh7EcZSF52Qs9S1ZfI3JZtuxbYPFHT2NskY/+Km23c0foLxl3hgMsiDZh0
6mFAV5IznJsmmCnpm9lBAx+ifBdEkbIGg+nqqvFqU/fqihZ5I1ZciGaLTiqwB0YowwaUSgnK4MnR
KuBuY/CtNODmWIEBZioAHpTT7INkeJxOGKYDoAGclozWufbt7lo6AbjE6smcUs1jMEplafqPdmld
Vq1KvyKG6++c7Zx2a922b+LG6aBRkIDzMIeCFO7pypYTPVId8fSoMzNX40087wxBHGc/ts+JmfMp
fLkzYsZ/TaX1OykqbyrpNxn1uR+bE97aZ1gkV4OFkr7pvlUEBQ8+zf782OZ0YyuTTkkg+gfivaMN
6gNgGNWTYXOanOEerVPrqRQ9eh6GphXtW/RnJW04X3qiZ+tW4mAzRTrVLUFbi6uAXAhuV8OrF9f4
+1rTuMC1DK5FpVUg+pj3XdH3Zfg8zE9a3Jde4yP2KpOHMD8WenYTTCoDPimY/7dqw6HX2Fdi2eIL
Nd0oSbLO0FOuiRJTIdQqjE4akKgBuCNlnu/negRi57Q4Ayie48h8GS3LExE0M0hVR/zMDNcN5M1F
Mm3Vzrjrpn6bzRYgFgIHuPHV3TQ25zKTh1CnZGtNhkWZDhbaI6A1oMdaqJ6plI82tmcdaRUPBGY4
LZhu/EC19qXduUJluFJX9hHCrs+gZfKUgmZQOVJBDwPFhBPtYFUbWwMPQR/H8WXfOOxVIQFtCmMY
YUyHP/FM9pBCHZKK787ke2QaApmWncFt6vG9raS/RQacM3dymNJkZXMUQU9Z1jog++X8YWVNfvCl
wICuKzulTl9nxPRQCysvUfy9avVioxJsyXJY12jzuNdV7StbIHH1cRqVZjPXPqmxZHZYFtbKlgxG
2hBhd4THExTUZyNkj7Hag46Wx4TQPUKi9kJpSs+cKsCRQ76ziAmgDr8gSZcOa9C/Ijwk8qWBcR92
BG8bA6Srhkz0DWXtJifO4BTg8FVQGCDaj/MLQpdPtpNdJpHaHJw8QpBlDfRUYAa3qHCVikjAqmPU
ZlvvsBGCQzrUwy6e7KOmUYWEwol3JCJwJJjnOycbnM0YcOAOWdKxs4AzysZm1xuVQ64LkZhFR6NN
N5P0FncKe3gYqQckaURFBGUHNXHE6hgRFrOz7N7rizjc4QFiw4SaYZkTJO58BpHWG24uc+XCCCZn
Y2O+wo9P/SMaFhRbFTvVQNdZ6Mim4jlJkRPrXuGA+zGY8DMI38pkmK7K5fmuWJbqImrWrNcVCB+O
iqofU2zpxvbPS+SjU29ExDiS4tHYEL6sGOZM+zUmNiLRkk3TECqVNtrLUOpERTTVZ+tjl8o5y0LO
JsdPZP1GKxO5GMUtd5qZY2kVqUPNsljplgZ+m3+TiQ5qMrX2ehUk4ZSNhwQbyT6X9Z61sjpaneMG
3STWuY32sJQlR51UJjurt19JmcfmOcb+JirRAg4BuX7xYqvUZMvOPPQnqfe7wCK6UYIDdIehukCZ
Tc6vCjnQ6JNXO6N9mywcRLVDYaqEa4VQ7X1RwGoWM6PIpMYuUhDO2adIoUJWPZmFe0yc6b5Y6rF+
keBOLXHIfvVCJE2M6BUW5kgu2DojUwI82ILMDVUvadTCjRqS4UWZ554CFW/R+JVuPjJGs7Be3Ava
Bzi7DgID7mvTRdtq8LcLivHVMmhHYKJ7NZAjZDWascaKhiu7jLNjGdQttyjf9lpiHvu0QbFmdMyv
aS9BQmKK7HAolbR4e/6GXdpkhTvMNv8sMu6nUe3vopxkCF1wak2RvPAef5IDvgLC/KmjSMd9vlMz
olPB0rxZivPoZPQJSaslltA07vvKeB+Q0SZDvi1NVR7FiEmH/QtZdXTgJqIvqAp7VdnDfZ1b7RYB
1lWHSEANsMLKdniqKwh8uozaVWbKdk2oHFF45RqtEYE4NRhVP5lWoNzyxaf3Ca+KlLt2hGXacXAq
uuIz9CkRJxa9TdDszUh5NBsz5iydxV4w2t7c8nkraYKT0NH/9063a+sh2EflweDsvzas4uBA06FZ
QEMsGuk05OahhPK6TYeg2kUc3UNLEv7CB/bnebiKTfRJUtbvTcif9Y5BnyMeOeCHebiEiS2FjJq7
TW5uZMJMW6UFAgOXvFU6zcGgOFvFl0cK5Bp22lGa0bRxsmzE8MaEJCY8m4UwZLbTVOZazkx59Yh0
+AmpcJsg32BqbTlFf2UHEJ9VBqvALd3IwbWeE9FFKzJ9bPx0B0SBiJDYTbOhcFNiF8g7T69nBeVZ
VItHi14FEhlrZ0+Y00J2bou5mN82/i6yXoW63LSixFIf+Cc16z6sSE33jTcAhePjTxQrfkNUlD9d
4WTMiJRUs60p6ZtOKSF6Fs1DhCukxRSc02j22wsZK+lOaYXrszNuYR1yUhz8alcpsCztVmxMBezt
gPQswVeeN1a4b2ntScaDGKWrnahUOrVqOnsWSCIAEzbYEsoTD6nZBhQsGpTBpIMx5JXXwjVhbAhl
0hpn4pk+uibI4DWDiq5GeyVzazr2/H07QZ2qp9js0pB5pMypSmOLZ1ZCANXG+5x0xxvAjjf81aiE
NSi4cIsf2feD+44uuS8pMmBiOIG/xS+Qr9WUYSVMK2T94QhAg+fgqKp+ui0bFokWsl899fndWGyw
IeTXsoQBkSDwVGT35NRpwnAdokRvMsWrfKXH8tY8DiH98gSRI2Vcabpz3JINOtAv8GsThX+JBA7j
AGdDHZGPQoqtGdBOR0LSG+FzJBdadK28hh2PKWFL/io1zDPLAWGcEDI0gj0qncOkDVpyixJEZI2F
XIRdwoddkYmaB4MMKbeXw20cBpBDiW4oKwr1NhqPStlskY0jbk1Bg0Z8lBS70K7xyQUoppnFM7ut
pW/SfkS8KqbxUWbatGV0oJ7xrBEGGXLDoqiet5YBTWpmCjAT8sFMaqEpZHND7hpThdDB9IL+29/8
+771/98c6eYvHemn6OM9bD/ypv2IvrjE/mFIx7pl6JjOCRO3pGbY1j8MX84f2L1gM5mmDl1J1Y3v
DF/yDzT+WNFNx1rM5xIf1l+WL5oAdPUsNNAWPFb571i+HNzw37nRpapZmqWS1eNgSbfwy2NU+4Gk
oA6OpZIfikwsQ55kkQbeSWNjMo51ivympwNDGd4CLy2NxjNRSmUiIyNQ1IwlTOq+Ziw0FzCNPWNg
QNQ5OQiBBhpeainpT8MGTuBwRzGBUwUOxc1cNOY2mWlEtsFblOY7p+s9OwsoEMyIdDXWyswSV461
RGQAkIiJLuhnPJq2KXaEhJGAHFmHPMsexz994xh1V/XMWYcDzWoWRGVUDDAydZC7QLh5inIi0pwQ
Wrye3JChCAqY5ojSmjZCmt6+hZz3afsmQ/PFj9w312bO+WQk/BhpmMKkyTeHfdcrb1VKj1y26GJ0
uS/jlG6fFAT6CipPm6aqkQxb207NK6IA4lWYUOtpxXgNhE4p6G6o4PESnLb4T+lEFgp9BKej/vGX
YlZh1rMqlZ1QihNHiPFiypR1GoDx/599RX+gT/wr0NsP3DfocH8HXyxUtB/+h/cnCO2m+1h8lk2X
tn8y4uDMLf/P/+wf/iddm7/iSvzvunt7/QEn8R9mTcVy/rAtQQiLhevSkZYA1vB3mARYCNUybENo
Jq8pnuq/qGya/gfuTmBuljBUTWgGr/zf317+yNTgvS4IClMXSLP/nbfXsH4EodhcWjOBn6kGMBTV
ht/44+vrzzIhPS+TbulfNNEWsAAu4ZkNJkcWz9gPuqUyIMnADdgR7lDPFT32u6QmHWQxodgM6E0K
VgXL92hfqhEOoUqA5yZrhyxWk3qiZRIaBwg/54v6WdAuozsyxh7qOCSkyyBLoV/Z7bN+p7Q0EOSm
gpCeNPOlAZOqtLqzSfmYz9QEYNgrI7g0w+BGYzA0V+AZ8BDmo7bPkGFHEaUD23cx0UcIblMUppPy
AkqDcdrRUj9V/QWZ5X1LX1ilmnbiu04UTII417HAxNY3rZ43KPhsNFZa9xgowm2Sby2KGS1gt+68
uLiwImNbto8VJUrYjzCyOJipB63akBBHNgdT7dY/GkpLOG/tGZ1cgZKEM1ugoCKjm6NAKP11qTwv
ppSyeIoD7YQ1ZGWRuAP5jZ42eB54umn3UEW82nQIe0jQZvLK2GikUu6rvR88NOlDWV1HxX0T3UXO
Z0lfpBgQrEyPic/gwWJGEL3nEMf08iypMoOXsXgYxnOLOFEprpMMFz2+ufTRMu9hsXtJedNT/sGa
Zkk+jcStCiBYQchAjU6F/9xkaEkYeOr8jkHPYU4bLnwkHiZ90yAs3T5kxle8wN86+zMNXQQzihJs
GB96NjByUjbaSmHhvpxn7sD0Nk8fSfE8ImhI6t0yqmOgsKryftFXRLC3iepYg91IjetRe61bEqr0
J8XHv5WjSSwu0gB1fWzTvVO4Z/TrD4ZgjFwNSNMQq3UdbpeBQ3pbtJ7ZTSTtlDZidQ6XSrmTCyiM
o6lm1FvFos5CoBUP9boEmp36T3Z0NjviV3q02DQPb6bcOKizvDDQbI4987NAK1eHSmFSTxmx7evc
pSa/Fc78LQ4Y7EjjPs9nr/eLG35IfrPdRLHkI7l09BsDH5nMfY9MTMKSlsgFTLDbvJy2aeAnIGuH
G5Fot4aIyTv+yMcS269GWXIQtsLW5TwaFlyOxewb7BM0g614NAEyQZh6CWhFsg9MzHUqLdsmpbUu
+tgzUwRmNo3ADHKg4Z9nLblMdGeTYLLQ7ct4OGeRvS6n9CoYhgt6K6s2xiOjujH6xlbHOeHv9LpL
sEOFVzlmMycg7ZHWror+KuacjMfxmZCkF5riEJdpMEgy/mKUgXugc6QQLoXAkqV6ayMdrxSwJqAT
AJHcm1lJAq3ZMaMxXs3sbCMGMpuRB2nMqT4YRAEzVNJjgGhtqS70pL5PsUqJ9kWFTlbL4TzP8hGF
y6vEAbOuQgck1ZV0HmYzPejWBViZJU/bbZzh0oEFDJCBWMWd4HktKAT83Klo2iLz1aA6rOxa2Uw9
YeEJwVuJvFXxYjPhZXYvIdEAPgF12vq3Oreb1G+C7vfY6mn2Rt6MsXIwYbTRcmoG3u4UwQY9ebj8
tOVGHbYygqwlbaMggSctYH11z99tNz+jWf5wBvv7Im7pJrMRy7RM9QvLMrSCvNaMnGej2UiN7hWZ
sNH1r6+h/3jQ+4+LEHNqUVoZ2nKw/f6gF8mciiMqpNt42sY8Z5yFVsYbto1qq6xZR1aDK5A4rbRz
dpUxEftAw+P/7fjBqeAvOuz/yjtyQ6K8bWCQ/vSL/vUZvqCPZFU5vpOX0tXUSbrMIT0Obd3fypB/
eRFt2fP+QoP+8zdl9/3+m2ZpNwdkoWB42I3v/pbRuxtsM2fVepoHKmmt3v761n6BJvzzBZdN+js2
atqJjN4gt5bBi6cJz1wzmgVssrJPxGu5xTV+2Avto7yQ7q+vrKs/+aq2SumvCmnZVLI/XnkqrV61
x5YbCl9kb3qBRyuMgJFTq67SR63blG+MljeIw3YKVlKcYOQbld5vPsXPHi1bldpyoDEF6K0fPwVh
FPh66066rUuU9bpaE3U6PhKQu9Epp0/KWW6XT6AyO953O07X4QU7z28+xM9+9e8/xJdb0WWxNUcq
HwI5jYtAfN2cp3NUrbRHpMjr9K7djevRA06qeequesyYT33gNAt+8zk0KrN/evq+/xxfnr7S1+RI
zLd0+02wg991A6qoX1tctt4iLKNI+fUX/+0Fvzx9jgFrc4y4YOuSH+A2K6DhO+nJreGV2+b4m6st
v+XXl4tzLY5BqloQal8OnCWRu5EM9OVZNw/NZ/gtd2NX3IYbZx0FW2KvN4TnZr+76k9uqnBsnaeL
51yq5vIEfveG+Y1tGrYcl6v2bnmdbzjE8Htq6/ESYv/219/xJ6sUFwPNpglBff3n6/7dxUYVClsR
0jsTKPOr6dNBsfx/d4UvP1lhpuD8a67gjI+UwpsBXfh/4Qo0moVBZa//02rvmww+RKqxyI6jO7CV
m7LZ//oS2vJGfXkUhPPdNb68cXSz2iSkz+xq2oq0di/eRGdiZzfZdt4aNyia1u0HdcR/5YH/4bpf
3rBhchh6hVyXDAqcMeE6OvTHaE1YOsvs7x4G7SdL7A9X+/JbZX3ZVg4EEpeg0j155p7jCZ5zdWf/
Zhn93e38cgrQIEAPYcGFpOJmgJ6msDzFQXiRqeFvHvCfLRnffyexfOfvnvAsQs1BhM/f1kp9Ha7n
o+1y+N3im//tkrHcoF88JuLLuytqMSjTxKOoO15gq1etLq5Lcu4d27iOreFWi5TfLBc/eYGXrpaj
WfryH/nlAclSAiUkjTNU04eIFObUGc6/efZ/d4kvT0USp0qmNYJnELByZDm35A5wZE5fM0qDKY0b
fMGYb2ANzWRgxoxK+h4ZNCk3APf63ywnPzvx8IVpJtoaLQnn66I8kmBIfA0+Bfpc6mH5QZOX4Axx
aB18U91k0+1+/fWXG/jlJ/3hesvd+e75mfKJIZbgevgLVOar6XglMwyVh3m2r359qZ8drn641pfD
RZ/JuVI1rkWI4hHLLy4MSpU1IFztiJVmXplXgHI9vTz4v3khtZ+ca2i9QsEyaeFIWjk/fk07Y1Q8
DDhnEzRwoTYfrRKxtjWSwZN4ugk40cTzat7m4YRmcAh+c5eXF/6f7vJ3l182xe/uMsrYcggGR7rq
IdpFBzySW23Z0n9zGe2nz/J31/mypQOtQVRicZ3y3doSq7PKN/NOv4729qo75V60+fux9b8BcHtV
fuR3bf3x0V68ln82Er8LlPh/sc8o+JH+NcEWw9G31/4LG275Vz5el6QHQwVCaywEOLC1UN0Ez/rf
uo269QfgWmk7Frg3oZFT9xcbzv6D4YFGapNOK9KirfiPZqMp/qDa0y0KLlIg6O1r/06zUeOz/PhI
UmUs8kRdRa7FhWg6ftmj5mEMSqsy0boj2TomsaG4etura3AXGSYoWOO5EVf4F2vs1g5uJnVpeYwl
Nld08PTIWyKlsy7EllFXA6Lp3kAPLcgZB/9/sCZt0/gxQzIHE6TGkMxRVYjjAyosED8X1pKAIO3G
rWj945posV3q8ro2lF0rI7RCYFfi0mkv6iccGhby1UWcV0AUMUkBZTam0xvEMo0iqenHveI31YHC
CuOfH2zrAMdsIe1H5Q4XA57OBRBrmCqYNQQL6xEFoKHTJUxDkHP8TnunVUYC6CvCH/HE9XOHXLr9
MAUGBAWzKYjWb0WqLar0cpc76QWSs4RPPjyXuNYDDDvW3N5bZNZZWvsQ9Sm2sXDeFUuUo+pflvP0
xP3s161SS7K1o3PMGBfn3p3S9tOKTFDyDE0b8WO56ccwQWJPonDKwYgpwzStVCUhCqs2r9MuuNJt
ojAM6FkMGtDCIdQlUvmpCYtniLIc15WePglCJ53Qew+M6FNf1i1SHzBEQTofaHRvQp/DsBgrDNU9
OfGdfsjlh2l7pJyFnkmSG36lnWbXDxmSdlj0yE6dyIRRNdQuw8n7rqzSXYkfKEMw48qMeceY1980
378blfwTKCcZz8X0Vtnt69RM3yYkql4X7iUpO5vaH+GrqXaEkqJP4M1KXLg9pKdhQnIeACosQHkR
f7jAUZCkjCzLLUF4sUJ/D9eYakP1MUb4vwXK43nMoBhlx7CCDqrW6LESLSpWKTFlW/zgM4N+MjxI
djJ0G//nYlclnWeb6OO+i2djH04tzAnNJOEeXcSuCAI+l9/ggoW6shok4EQgjvoOLBVZ6PEcXMoS
Eatj79o2091hge/btry2qoEm55w898Y8H1Czwyoq6q0gyBNrxNJbn3N8NPbjNM1vS3gkcs+cYI98
NCA68CKZejkxWROlJ0L04bUg57YVJGvFst5lqdqe61OA46sk3hrHXI/jLW4fh3l8j9VBucoyxmqZ
OfruOOvIxOa0vjX97sWML6t5BIWDkKpAzMbz4eAZyCfGfuCkN9EIQs/p6qeszZ4Wkx77s7HG5sFQ
eoSClvmPc107rjpVtZur4SG7qYJePZiIr/EM1vMtaOBdYCvq2hymnNGBGl8avX5TqINHkuitNgwP
OkK+uI8Mb9ZpGKQtbeXEV5mrjViRrcI4aWV/qqviUx+6OzSmJFdE6NIJHeMFsIaTDOFhDJZNb3mm
MInEQRHEsyEnhKMq98pgRpd2W27CUdyHcU0ctL8Ni6RbdzOQA2toWoglLFHEXPeHMnW6v/1X29L5
l5MN98LEQdZhF9Xz4tzm4UNXQHPCx8ZB/rPLyrMWRB+pn2TbuBcVHhc0PrFje/YgAmQsgpQcAjtB
9KYvbREchjrEJciJ0oNJRpKTgdwFm1Q1bH2eeWDfELvMsXVTy7iaS+vOsQdKng7MSJxnJMoKPDC5
YrkhEulmZPpja1cA+l8VYPyNOp5mreDmpeprVzF6UQj2q77FDb3ooaCrHRAKI0J9yS8jHLMUD35X
v0lreuigAHKZ5CDtNjiAId2bdNZ9Vg+j1d7w9xuEXdFpDkksDNOrciJ9BxzgugBV6mqKv8vYmta2
ncGgQOtG3C4k8xRVbpn6SPwavtpcJidp93seOWStBN25HW5ex+muQMGxm/pr9MhCW/hkUYgkilSW
VmT3oR69GOhfmRJ8DsaMrUEmJDS74LZRu0fEpYTGfATbd6EHAQwPG08ufo1ukVXgr6AhjMHQgNFh
xO9z7GCKzUlCC3La20BYkWuh4zPb/oTS0Fwp7piqGDooVYKp9bdZ5zzbyCHXMmkJL8lk403IJEke
CK71OZnWDdMvD/cdyrwAs2lABuMhN4sB1Er81MB09+csWBHBDtysSNrVCAQNcNS9UpwdZyyYEtX8
q3Z8lQ4oV+IZ5EaPgzoy5iVZBNeT3mafY6Tf+wbm6jEAuAkYxfDfTBW3aN3rpyxgzWyzFLe7g7kO
WBm5zXj7s+5G0YP4XunSUzZkUNDMBrG19GfiwNvHog8VLIC62DSlfCj7jEZai2EV4dkNkZlkt0iF
hAUFIENRXHcfdFqRBKQDetbOIAakl7gRIyTJk94+Kz0ygr5KsHCKd/SGRNuTWDNazH9kjI84Qihb
VuN9WcJ1yvA/Z6kst6FhPE2auOkaHAjRUN60XX22cF4Uy2mBrCTY5QclInDWNivQSqwSqzJU963B
n5sDr6AtarcNncdUYyjZXjPexPDh9ycyed4rZlYWX54IziRyFUaInVO/BV14TMIjtjmcg8arFaDx
TTL1EdnYc9mq8MCdWytrey9znNb7Fvu2so968WZjyTNixV/bIXTZ2PRLj83XrMNr0erRVebcsfRn
V1i61gj6VvmAUOBP0FxVYmIvDay2OfD+1WCTBK6HCJuhzoahvAn1+UoY/qOTN3I3lvdTjdgSN5y/
7hxr8fYBlXNaVFzGOKIul+i9c9sgJxQuaVWb2ckoUAEa2XCP1E4cMGtsouoaXFe4tyJAc4HRe+GM
906Zr5W+vCRK6y6aLwHaaytqnuVEwzgx1MDC4E3ZGIO5jkLCTYgMjr0StK1VNMW+mbqdHdY3bbvs
sEHIsAQ2nIMkQ0MjF/hgH9ta2ZtsPVno7IbAGHZ9GpKzpM83JHcxVNUY6MW6GAE70qPnycUrU19q
EwEucKrWQ9Og+re1e+X/kHQeS45jVxD9IkTAmy0IEPSerKreIMrCe4+v18FoJY3U3dNFAu9dk3my
lh4qIYwIFg1+1HI9tuIXs4MfdtqHxOwvsl78KHW0C5DbOxUeSyuqz8Jc3gqNOCagVh0gdS+pcg3k
tt5ug4RBIl9H7LcbiQAUOQ3ZKPWdvNEMYR/3KMH5aJtN7o/kBphupUIUCQO4hoqkU97WKuNunGiI
HvGCm5kjQ2mcjScrcgMnSvhn1cW8nrGJriU9+Cj93snE+BcyLDWhSZxnNcBXX9aLRVRAmkPXh+Fa
Uh1EvtXFjMgP8s3B36hxBPRMWU9m4yoiJvfB0ta6X/G0alSCwhA/zlqDi3uU1ANkVt8egjOXXs2V
FiELDSbVA8OLaU2OcRiGnR2BItsh4MHJ0mL1roUB6pKBB6KoJv5WH3lk8bcriyd5GKw19aW2wl8s
9EXpTLHwU+T4AxrjSRr4Oq7Jic2qL6t9BbIJMyFOiO1tDMgrqtNVeYiXuXgi9xfsejD+9Fy8zVMY
rkcDaFlrIFYn7WcOk4LENp6SUoGok5+7J9zyR6MVHw0OrZSCRxvL+5BHZ7+SPwpeklWcDr9zvgv1
1gBFL5bQZaIfzRjDTZFaLYUuL0gVJ3Au4+m9xNK6jYvvcVTTfS1ZqSPy/K6wERxSVrR5SRGDtRN4
/bSXwS26iSIRBBaEa7XXyAkScwlZ4ZXI+5IwJsKxRgnBX+m/dTIG6zLCQ4HC+sFCG5BLPrAtBnq0
3El6QV40/QFR8hLT3kG3rbzz4kDfdcpgyz3ebWXqPsWYDWj5EFXIrVhSEOWPAAN8jU24OvmrwcS/
gOFyb4JlGxOwm8jKWGSJEdpcAwMTeF7MLkPkVp3/zfov20+KofBvxew1kJSkRvGd1AInrjgUJtSL
61qO+RKTgtsdJ4kwN8lah4TiN/qBNGzcSaL4je1qqPNiNTYYMYNmeIvp0jhvVdiTQ7XN9BoHlilx
hiQsbpWtFlck5OjjS2ifEjESqyDujzW0Wbs1aZ9wUawFvTe3uMpv7UjZYkdL5loUEXUH+5gYvNLJ
5Ok7UhcyuE6+QiUleGT4vAef74wsAKi3lrEVGzKPhmF6hArpzQA2D4NiJfAI9CWpIb9oZQhyuht3
syZt1TI314ZRkb6Q6zs0BBKRc/w2RKUIMHtKpS4a10QG/HXWRbWmr4nnvZhTRKlkXDUGSNIgLV6i
DHHJEGLBwSbcuhTCq7qJEV+m5SNGPOfgiIa1YNZ4orpmRZkF/0c9K8qUr9p8hOut3POGyyGZA6AB
cUn0HG6toDsKQde68wCXok5kHNhhvgbdEUXpCACRaqefSS4QEVtMid3WCpTeLIKKxdJcbDO4mBqd
now3qMe9PujdRFrU8jhk1OzDAMoAXbQWt5s5awj0kKh/i8N/v0Kqh1+UNG45eJpa3WZzevkkeImW
/D4tf8yslIhwUWRoijI7htIFcFrg3nQkzq4hW/hEp+OOQghksW53tOm3s/g6rRJQCaMBco6LAH8d
/MYmTPY4TzsvA8wXyAUswwygts7ThkIvOVtCXjqmji2wnHTkPTqnoAJwcpA0/Io07lj4v3tTulU1
8LqBL9Qe4GqFAChK6NM0FTgfkBuCp5mRHxdY2tIWmEdb9M9JQ1GomvWxBdq5mnJwaaGe2kM4QVRo
d6oJlWKu100yqY5MxWZb4QxsrgcB4qegULLgU5ywWVlobrOikOACgWMpEeCovkqw2ag+uy5+n6xc
ZdoBS6klZ2ZBLXPxVwc9/gOC+2tqeJZanEhjBmUrCR+tblxHbdhMSKcM3DCk1f+M8sOYmlNS5585
HsSEnCPOXJSUCXpQBDO7yShKjyJNpuzkhI6F+JyNtljhWSWm5y1VhVUNeXVNwDaMHWMKtlUb/zKQ
4HApXj7DHXRMdDuAf+JG1EBVf9CMYkcc0luBhSNRhRoEiSfPNa9d2KvrJs1YWgbP0ZR+p3DUocXE
BWj/FoJZ8Z0YstOBEPMzGIfk0TtmX78Dpc2Bb2UP4b9ht2F5/oxVXkyER9nOT5R2QFfLD4lg+iwS
/U2ZiMPW7HWvMFGa4W52kjo13JCKwRQAvnTtpYrzAV9v95NlEfmWlMkhTwA+AxssLw+cypdBdAwi
Dz9Y1Rqx2zmIcyfgjKoa4jfahLNuDDOEWq3KL/XTHdlJFQc59IIkRDHvEx3pf5PMWq2mGf0aJO2e
yMF1/EDwn625HAWXU8nR4/q9DSgkl0j3RJauOHk+CgO/91x6rUimOWs39EJZKOJTgwkRGxDFkQav
9NF/KW2r2FBGIgeP/yVD770a+jJ203AvZMj7MTNn0HBIx5Td2BBD1LAKlm1aJrmEo6nsadhLu5ri
P38O73HRu1EyKHgj4eyWCc7pGC+llN8MekXTmLcd76fgd2fY7ke6Y3sOSJt/8wfBwSG0y2EUZeBQ
eHGPjMIO1oDtwm8Qkmli+wh7KOpzdCRPlYW6VZ3Vxege45CMOpR5pnmuhRQXmJgz6WkwCeFSy1xT
inaQDWbZyDZG5V+VJpi8XmgAyGPMGJt9GJY6ulteaWr+3w5LYi5RZxQS6q1kYYyaCvX/o8Uw5wyW
TGFfKs9kgBs3Yf8bssypmzuTGlRpKZ/j4I8jJSLMjIiRFNmX03cAhmpST50mcfLVKWo59T22EDFN
Q626MR8mQQ4/YYMPHUIKlrL4rqOYcsUQu6YUiOtSo5eeJrCZxDetRVEc3UIsUftipGzm/NXGCnhi
dWJ2QhMP0wDSoZGhoyEFpyf0ASR7DxQnWAAGhnah0IdV1xugcMFFJb0uY8XQj8DV/8Z+qlyc8kfM
yn8wAnBu4chNJrIDx9r6y6VvQP6fliJ+lvr8LZWE3GRt8kCttAlmaGKGCOWhwMuVdACkrSk4lPhz
wIEorlFo33mFCUqIpueEXUpPut0oi5c2w+ZNgRiUfWYPmaXxGcLhSRoWC77+HflUp2TF292M67Ao
BtmpOdt5g4D5BLduUNFAZ++xKcYeOjU/8onF9vdtZbzIoh/cqsLdVJiq5/s6IGmT3jfTjOtiYQZC
wmPZ1ld1Mf/i/p5qlIrtBDGmlqV5RZP2l8kC2HR6lCSemhWo7NkNkuAqarq11QvBE2pr1ybSjxKN
DyllZhqkw3s0VmetUBS7T6SXzk1v6x1yvCzp/xLYxEmmPwexu+OYCtGIlfWaKd47g6ccZ/bcb42M
JIdlqmBlFj4y2TjnhfLoUM0yN0HLPlawPUceRfp3fqQ0f49UwH4MpBOCMIkv7yiBxVpBNG7JPEKt
cO4lyqyO8zcbcRfWEwrxBK4/4CNp3YMmM4oiWRV1ReVbZ5BMpfYwT4rsNQoTwUwuPkkfw+as0rIg
f1O4chgbJvrI3YpBTTMxniikmOu+eOtKXOotLys2sm4b8bFakSWttaUiHmuO5FTqbpXB7Y8TNGnj
o4lSeZdo8hUgMsEecZIDHihIkGgKeJUZIDMluEAEGLeizPSMQTosAy5yHMXVNp61cx8wVokrjFkZ
7aZJJwZRG6B7OgBaSvwzLrsPEuhDeyqKyEul+TYs1NixE681P7w7ZSLsaSN4r3zRdGOmkO5WydCU
MRffSoUPjlUBBouvgJ4IU86McpyxjZLvpZHD1M8t3ZsNJd0yfEtsSeCXMBn2rIaXIRGGD13PkrMe
6ocl2OKg1tO8iEOnVapO1NRjxFRkVD2h4U7IqhCgBxJaQvGYHudRWjl+ySGjCVBMjaCsvQA6AuEu
yUK0OEIi6/ZCeAbfYCzfjElypnSoBYiwsJQustUOu4gXqCon4QhiaBtnar418VAwViStDE9y09Ic
ZFV1Kqz8RNo9oxeLi0WyhHMnhQ+knL3TYO4NM6LvcIMJ3FoSvA+nCaDCJ6EIqYDPIy2BxDRZQriB
leJkbqJ1JUzDNlJbNyrDykO5CBKrW64HKbtGyNi9yRoof4v3Wl9XYvywcjAvfUcobE6YCvfnsGJK
haGWf3NScUFMA57RvMD+3zXfnL0r3wotfP5Mmoe6vEVSces1eS/28zvHEZvRXHwdzCqRuUy1aKNK
FFNhmLHmEc18LS+jB0KBhFUxczuK6nevivm2q9U/SD7TRu+qPYFoqTsKUAyaDndUQhzbYYJw0Pv5
vQ9jejwTsGWRseYmOS/assDaSQR0SUzHXbNCsPgzVir7oUIAlK4qHPohHpRAlNHsIoxLgAnJNc95
jk2zQcSIHJpSUxD6zy40WRwEH9XECKeELsUQJ3YbXe2QcRteRxyRXlrBPoM8M5QknVoKkJVUVbJV
oOuXuvAPUB9UKhi4/zhM9qN8tXLAUaMCb4Ark1kh43DSz6JdImxLGfLmkpzdtaK8rmbrV4liEHPo
gqAkG1gAmdsKXSiv6zYjIijaZAIke9y7SxGC7HaILFoJy25IMTkNSkfRNpnbvGTw0xgEJI/qpew4
pBVr2ikR/h26Rhf2D02JpKCXbalDxUwxgCas0xpED45FpMFSDet75OpTSNToqks8e4mBVpO0Nd5u
rL6moGeeGGuCE6mgp2eV/rBVwVmKBo4YqRuVjRiYOBgrhbYJ+CDck1w+k8r8pwV8SwDraQpGA/Rh
nh95/pd48O5XlOD1pLAA1tQGAG1Cw+5YZ0Vr7HS8sBKUNFkuFfIZsmOSLcx/S3cxTyUrecmIClIA
6kycu8CsQSPwfQ8ZLsypa16TzpCsi8SLWECXBkmxZpNKpbhUj2jnaN7fFa1KnVEvf9tZ+R55vv2k
YkXif2ay+iQ36TbFBBzBqCgyLnUGz9DIZ303S9p71co4oxihGTSTxC28t5nyanIswdAvsBEWIcCt
ubyHcIJAps1Ae7PPMfwu6ns1O1p7NsWv2TzE8FaSs6pCyiqZw5gflnwPCB4W/UsgP/RkpwRe0h8G
TPZMSo19B1KVdJ7qBFas3w36PSeTio4V0q12V6SbER4MVgN6cB1kj9/LW9CzVZK0m2neJ0TTVvcW
Fk+JjxlCjrQgpmZUq0Cj2ZTQycLJGtl9VUxKv6zqVujHuXOV4pobk812gYHIhxnKtoxrOHmJg370
/WbFVMldNOr+FgjKSu2ZNPinPLo1DEGH+5Sf0urfkoaXTd+5Cu50Bq34yNW7OR06FefBn6++NOM9
qqGshhtr/qcPLPP0mwC5YN53ZBSO4O8Perv3ATPWUeuF5gGHdOXv54g2ZW/V77V6E9PA1nE7zCU6
+cydSDqIm63Y0ou9hUO1tpTfMnnG8JJh77bMe8qLqO9lQCvFy5B+l+Aa0HYYY09T89e1z0K8zuot
KP9i9ZVrOgdISDbAqc3/hcFX67NqpYAg3QJmdQ6vk3tP5z95pIMPLfsS/Ycsf/mMgHz1KWMO8Iu1
zLAyrhx+6J7UgIStlkT4Ir6WiEMqyuCIE68YasAwc8bwZE1PbAksAWvsaGOqZ0QH0qb8JzVomqNn
Rn4ELiDmyPBg9Z9ceBbpVisQuFu2RMff7QliAyGstreqPUwYDSChJkdTfkY8buqBhC5TWOW7ZIC7
sOuVt3Y46pzaSY5DLdyaMVTZzRhtlGCbqyd+Z6LtDOOM0qdnQsQgoF+Bh0GTt4mqahP0pVMOUI4Z
rAzDP2Ad7LVR1sPTnBcPccUyW/incbqLDP8tmMoBF7TK+Jrez5YDfd+a6IZN35EYIM0pVwEzJ4Pe
Q443KeATKmC71T9RS1CR8khXGFEswqoQ9lJKhUbqtgJ0C4btlmAAwqPmxMYvWz4Iv9VCQTWn1quW
QALTi+dLiL+R4f+yPFvP0nsrv4cUG2cR+m1ySet/Aeq70ThUxbaFxxmRbYB7XHHj7hzH+z46VVAg
pUca3DKNlxReo/Bt9ZLjg70mNnW8auOD71mrWGrfN1oNeU9+F+vCKZhKhHFoy/ItwBdVN3jA+T92
fnLOrwFW+EHlXMu+eEWkeJ9Vd6kkqes+in9Z+ifJPwnrPCP+V09M2Rg2pMqfyGYScO6E9HL4HKuS
K5bPhAs9YgibcRdL0ZOLUwLVPn2ZgPRCtjkJCfUp8gpd/zcNF5OBesDcBkgaD+v0N1JLiykxsvQr
8o37DbDDd84OGwyDzWnmWDlhfkrooVyh/yHIjfSYRHoaTmY+IvkTyL/Lx8ieGB3qVYToYuzI0ibL
9EUOCnVHaLcTj/zwi57EhU5pErYbj/6OrJ+VD4Ya9MHylJd8Sct72XDmtPwzYMFViO9Ixk4/UpqB
QFb7HwL0jPppVH+a+W6Kb0VzTKtXiX9KesT5KRjfVP+z5rMImVCP1ls5yAvLxulg+zdOFFBKFSKJ
alced4Z1q076Ej6aurZzDXYLQjPMWOycjHgZgZK0KRpYa8higIU6Aw+sMyxu9LV6H9tjz1P8ObSf
7OBdZls2JYF6mwzIL0u2faiy6wHwmn+bGauC2hMFne/fMh+VsgcgYofzm5nzzvPUEzGXsImk2IKG
v2wMP6P2j3x2O4UzJVdffb1pmQJrUF+Xs8cE4yEaSBBHywthjFfTrYV6TvfiN8NK4e+ac7hP8cBu
kzI3VsEVkBQNhImOG+TKb4UehPVyobg9yBteN4UpZCnCh2e5wdUctNmG7FW34G1SqZIEsIop7vw4
9/F2NTz4FRKdkkqGqGK6xhA3XzHD2YSRmPLxVYBFqIV0jFUhIoWpBSQLUDeiKOgFt4OSlcTZNgK3
2xq9s2SSDasKr5RFuJIoPid5WvB0PPqzXbDvV6Gw9sJC8y/XrfKWFGCWVd5zpg0si1wdgZ7OreoX
tRv6jOJNJrowiJlPIOr7QFfyVEmZM/tqVZDIKFRuzB9Y0/MIIheEYJTXbHHdZeBArWogNI9wBC3x
onBA6fQRQEYPjcltoWoUDCHS5IWtt5tvQvMvMTPqEq4i4AKBhvTlPlB36b4AaGaCR8HTOx4mLMoD
O8Cs+7GivWEcxPg8aP8U3uOi/yGNbUWnBoQgdglBdifCqaf5Y1L3sMjWlbIlFG7DNM/h4Q8SyW7L
zrVmqK3Wh6IC0aXp6bloRQ7Qsimoi5g3NV9w6XSYJCKD1ox4PytA5gQmQ1KovTge0zh1rLTh1+hO
VAIdhwpZQhUaTPAeTGh6poA1zA7dODV8IqMFr5oo3PRdQcTBm7J8vO2ETDpTNy0OyqxnNEthTJIx
7Ss+bvkYjBe1vidUrzGllPVTdx8moGsTrEjBalzukXWb6IMSHq0EwxmPlMY6sFd+yhImhvHwxS9R
/WyyQ1jy/OgBj4T/lyFvUjiafcbIHbcD4znKULjJPOARXUy6YCxyecUumn08wTg1c3CyBRJJXRd+
dxUTUHfRfBW4KliRMNRJgWtVLoDTpZw9IKi6D8F4StJl2/cuD1hWuXFoRhgSv7RoJzbCUeNOJaRs
lQLmGSqEJKSF5/Ba1cDaBRhwi3k4drp26ayYnySD81ok3EHLOyevWwNiUskATEb9pukOAApoXt2u
QAAhBmDZMzw8OANhOG2KPjoKBgTBLjzVpbgTM3/j92xXpfdG/pqxqrZM3WSVePAx2hNI/UiiYlcM
PEXT6KEl4GcdXKDGKyGsdiV521p5C4aQpRK8emmtR6U3ZsU21GavVxNvYkIbLJgRWT2amXU1lyC7
evgZuglwhciKyocbqq9n9HRia67a7E6nfjIXtA4ar8I0yG1RD8E4e0af3JK+PMqhcCiC6EJaiApc
aEAjtFUb/6ZbkmdozamVmxO6Xuk4MKfL1HjdNtO662OnY/2nzcYq8hFZiTmwUDy2+XSQYnM9jstI
jXg+rhk9Q2cQFc/SH26tmFK154SzZdIzFLv3SjbYlmbHvGkAQgd7ozJAW7aeGTLvNZW3ShI/xMQ6
1Y16Rxd5UnPNK9J/UZp9afPGMppTVW4bC0RtKOyluNjLIYN3CtNUzAjEzeaXrFqXNBf/xoStCE3A
URWki8BaNJWaTbpr6+pfLcR/lUYI4hA8Ut3Ry/pW6cZvQw5HFgxMweJj4E9bSUIiUunVZ2oxReb4
AF7zQKWmI1lczvbB/KiynO7tU2LkmyGvlBS+522VFJui+hIXlE6vEhtwGrGCFP1vHe/9Zu/PpHCt
MzRWFgNLc5enqCauk7VtQgKc7lHHdsQjUzaWHwWlBJi65B6p3xFxtOBs7Lw59Np7zeuSQZkMA0YH
4J6h/TL2Mct/qp2xLoApfWqiF4xsvKUAdABqDQzUhBVbOKYqI8UC/1DLxAwcpZ0teZL8wXzGyWBw
+uGtz39LG0EbC/cMWL08WfaTamW8iP0uF8+xcmW3utJDL8vO0Rpxvb5axhLhXzley4FbCiyDK0Kn
bv7xVnMQHxXbcgwscceYS1tqGXIrJyu66C6TKS9oTrxK3kzVpA4syhGUovkkmQVFE8kfPaWCiW5J
QYuhBM9G3oCaSjmAMwmyqfKU653EgDQB5+YNHXwcMF3URwddi5n7/yNAeSuuaUeKPyV5q8E3Cm5h
bpAdzPE2rF7clfbCcNXPZnWsbdBo+JpX4KSr3WBDp9SOnC4meTSOslJAA6Osk75TRieIYXuvAoze
bpXcjd3CGYdtHKBUcyJYh19cXqAdTy0DPMhGaXkETIWO815aO52NtYzmI4KMGBqreMW4xnD71hF+
ZGbelpM3ZPJMX0p/BYVtZ8a/hOMiui4jg46nQoQOvASr7nV/a0lnkKPcGBcqflN/1OMuCz9G+a72
r2qmD3xkwkekv+iP6tltxc1kPUvK+Vw61mQo2CbtzIbNvj0WN/7m61C7ZAmpxm4X78Z1tyJByyxO
rXorS7j96kwc3llctQ5GKhqRaTxXpdeL+6F/8dsSZTtp59y8mKKjNWttOnfmVnQQg/IiUKdDm3Xh
m+Ed8Hhw8m0UHka2lIRJKvl3Nv8K2r0a1unqOSHC+g39VyPdwuiPYn2wPCW8Ji05KbeOWuoZqD8D
CSLWkzqczIsPXTrpuieMDw5j0bxiROW5/ykdEpaMU7xt16SnGNUx4O+yYuiW3vkzV60FIPUXYqIt
FR86g/Fx3TosiiOCyNjnFFzZXfk9qO9T+1sLngE+UT1p406I9zOg4hUMfdLes2PX7UX/mq+eGUFj
Sje4bfOv1KiutmW0a7vvnkLNaG+RT7YmWjizv8fqUa42ifXJ508wFEroK0iG5avwkvWAcDl+hFjc
ifHkzDDd1BPytWZTl7KX92E9qsVbv9YcM7/MFKyGzXmEe7/C8LP8dIVv1/ovBnrkNgHFYmfhSwWp
2l8bulyZ5OYZSZJAD+npIuDH6qDhBBc37HEwS75a382oEyEHL0MK+PMw9SPc2RGNLdKB/s1vvIyp
BMpl27gmNXNw8bz4xEkvYh2nZ6Qz819HOYevwstev/zmOIZvefO5PGn5CJs1Ch2mCVTuLLhW/K8U
JWX1T673kbJlNmZr9g+q8iUVO1cvmNejFObhuST4Lp+umNab4BLKnW0Iriv7n0F9pCWibyr4v52m
2pbNKWxPHQrL4VCI+8m6teW4gJztGlHjWAC2207Cn4EWowbbJUY/g/AbeYmXGh8TFWanXNrie/kB
Py6i/KordLZILMfmVuaXqtoabNs9SfNMi6Xlvq4fTXWpKZveUWP3hEZU20Z4hQ4HriP3R/pFfuJT
z6mbdNfGAYIlfRT+Ua7fkdyg97Nh09tULhxFpxD0WQck/enbjLeUV9AcY6YHfF4rchro9G+EaTJn
W6e0xZW/DQXoEW44ff63n2anJ3uV/2nKB4VtfJzeA+WP9MP+1tUeitD0vWDWysyq3UfWWiRdxl/c
Ji2FdHTxtV20LGXoqamSF/z7qpjAlTyk/hpyvkBgodKe+FDZddIL4PRyZ0KL0VzH6p75NGhVA0Vp
oW/b7kuGKdLtrODazfvJ/hQrF2kDzcnObPYZi7cpe+8Tz3c5WpGbrxsWVE6REe1Gfdj8NW7p1CGh
Hig2BI21a8PSUz7NyHang6CddG0LraPrdhVd5KD+0CuJ4Q06GJ8l5ASvJF9eZXm4N9K95B8K7aUk
DLg2Y05A0EkL30J8VGg+encAs7GPCw/Nv9SfU57QUHtL6mV9vcvHo8UHXwh7sdkL9M1x/B3M37nA
VEh9W5TjNCirAJ+dU71xOidXxd/AfFzkqPwAOKc8yruVdkh5J6xurSFHnU1C8RpucAlKLI3T8mkq
Twr0AO54eVbY7vbjcwIMZ3mfOjNxqjbP2pYe8MSJ81z3fp58d2Ww7ZE/lzerIPPQBe4gc5oHA5Jq
ry8v4MwNaRcE3unCT01szSpu15BiSfU1SnbfuxLIPxedr3lR7ZkuKXUoloVNj4MaOvH8qrStVZ8y
RsqWTZ1jh1cGfBVtr60V/1jQsC0GNOVI+WModry4LasgbdclR/gcoNz6b4RUNhaI9Uy6mv1lOipL
1zNldJOGtmacxw7AKGP0rWC9EmudppeYKycA4L1uDqYN0HiNqsNnHeQwrKO3ipdiortIxsHiIEaB
xSdREEuTMqw9jwZTkKKyFe2tTS9df1IoeIw3XaFCIlO0XavVRwuPAuhl7iE4+f80pKFKNPtXpzGE
paOaiwWwtYyscvo0L0rOiulyLKYPg4pqQ+ITbo6G7nlTaiuVZSkiqnWN4uwicRpAzGnvaeHSsNPE
IOc+pePVKJ9QANln8FxmX0S0IFPeFPKnFPonkylcp+3E6EHiCwf8MDkiL7myrc0XCsaREyM/tNGF
NxN1faYM9Owv+aaFe1+E/cXdxuuRVaul1OiMD2HeAyknV9o4aPGp5K82xZzOe5CdDgBwHskkPUa8
viZ7WwSfq4TopEg7z+PDCHdCug3Tt/ZFHePWuEYdEhXNQw5pms2wuFbbO4tppoDkTE/UM0wvRAR1
+g6BeVXuSDeFgDJhUshOAi+MxgvCIl6h9BXEPUz6jHpHzoHKb/CRUPRassfDmGRr9CZ9sTfH04CV
cUXKmUhgFBPyVcQna8Du7wlhDsYfY9xZxiHIsSH6Doh14tIQovv8o77o9DAJ4QLNECLPHFSVSjub
Hos3JOiWfmhI72UlqmwU/hB/o5eeOH7nqejI7HdEfw/q1UQuQQptt6paAq/OHSQmHRVGQ4tVuf6q
Nn8V/xsySUvUkBmZO7SArKNu2XhugTcCNcV3hbJKhhN0F2p+hvQjAwAKm7NiyeWGrhD8cJXrmtcM
67xaq5BkI0fPSQ/uP83hTaRcVZZBGZsTVb3xyqyGwDNJ+4EPNSYbQzyOfyOnefjZjHdhPhrx2+QA
Vc7uSxE3/wuaqxmyglmTCG/H7lTt5OwoS5MdDmc9f+e41NTd8sLr/ofYMf7Q/y0vVNfiPyBAmGR4
oErLzavrvCw+w67+zQoPqbAVp5uq/euTpYasxNMkXnJ5pwVH3TxjnlKmDcRsmOUr0T/SJthNyTKf
OOjkLVhBmWOcFXhMPMEJETV8jqH+hvIRsSFlOhZSZwIP4kVOypibY0TZxspbQcuoscTpovPSWxmM
32kS4qCl8n0bpqNZ3ke+7LE/muMBmLgS7zt1w4SqQ3+SwZzBZTKgWQLxKKFs42ezaKD9vwkOJk9Y
BJ+n2mrXWrgk4qlMN8sHqPprjBYBIWx9/2H1V23L2yjnO6PnNe8gh3a/y+hU6D6S+btT2QaPHyyY
Vnp3ou1R5Wcp3JAr4FHiqXQIduBnkzfL5aAotxEMsrZP9HdVfsjUaX3+0dbv1fAvFrZzx4HZgmQ6
N0B36hM1rkKLQoAsm/lp1U0XP4C6fLdw002r3O7piC49Xbx0oBls/N2IOtEI30QWpg4TXAbt+Xne
mabXt4cC5o4trQoFNwWppoD2OYCm6AyibKmQ5Y5EnV2QovZfaE9/MfXehl2qzC5bo6p4ScG2Tfei
7s7CiaxPuxMewTp0OV50atJOeKfhpVeeVmxZ0VMIO9M6pfj6oJApPyo7ACIS7ElixIfwWbbuanGS
i8mOh71ffpXqJZmpqN+QOOdAXAAV5Yz1tpH5VYs8uq8x3lXfug1Yt96KBg3evtEolXAliMpCwxrE
kXKvAxgW2lbxm2m/RXCyZuLmVzRrOIG4yq3g1wh/dHUz4jvrd2nJIP8a1dcqOTyXLekxaDe1ctVw
1CQpqc6MiKdD1J+s8AclgPilckPM0tqCwbysILkk1IZOwunMjxna0lgcWCU2KTKLsw5KlJJ0Tt/U
YC8LX03D1cWRWdwoHyqrZI6CwKE4yPVdEd+5onKdcnTcqI2X6m8xy2FBuC23DJqBJtsSOmSyPHj2
ILJLNOEio2xhPAniYai+Fu9dzGQQdjqT+ps6Kls1/a2sSzJ819lNNykTjr4F0dRjuMxR/qlkqKhd
wkFpfJx+xaYXIxLsc6i3Cn/JZOc3DumdK/xMHBoyuYbhEYOXW6BcC+9jsJU14F8XMFbsT9jo8CCJ
TFHxdrGReBIwTcy0HqN52zOtartjVr5B+cXpwyEoIgpYMUeD3pXIH7ODmEQhflS7Ri7aTuvhp19J
9ezaf2a77vR1HOwV5W/I/9Aq9SwXqWM15Wdp2LJ0B/yfAFLQ3cch26n+qZ7uSfOlVe9N9xqkJ1+I
EhAM54X1QVJ2EQHnBnG5NPfsDlRYaWgTqlfeYVoCVdNeaYGCgrHJILpa9srK7VweBmPn/4+j89pt
HMnC8BMRYA63EkXlbMuWbwjZbjPnzKefrwbYxS4Gu922RFad80f1Rcwwph5UoweKt9Dj/nQrnuP4
ndYGbgvODO2q0qxUKdIC0pgmQbK7mn9qf8DrCeH/N1D6Je87k+mUhGKnRqg1/Ea1vdIIxEmGX7ar
5UzgebL4lczH6KFyVx8jKEiwMdeOs1Wjq47qpCA6kHifgPWEsjqZ/wNlaHQBhfq5543lPoEWS14j
SKz4Mfg6lHCVEuVrWN9z8Qyky6BcDeVQTZxZjPnYcRc9mLEyrzMcMr4Q3aSXUPMUCm+1b9MOxe+N
MOs7MXkfPuYRhIpW6bC40cCzFsuaRvp6G3ZLXOzrbPGn0PLKueLzip26/mHzdBT08vjDwyYQLMjf
yfTV0wNLATI4ruXrZJ5Z8xmSRWfUSjxJFWxgFb1l+tHZxGQ2AS4yBiO4MBGZQsrQrR1WRyaYwt8n
4y/vZT6+SQB07NeGdZk0V/qzZy95ZtF6KjeNsSUnnPxPl7a5Sj21tjv/ZfYGJqLWjrwJirqrKVn2
z5wBnAoTBg2FjZXtiwj9hVb9qMPesu9deLPL42Bu6nKdciVa+mcN1ErjsVjlpIxd1vgkKxF/6dkf
9/xh9IgE5mZil6sYQYO/Dlw66m3ypJGVWUcAm8qbrf3E0l+eqINLlW0ZXBE8I5Ol7y57ls3F1HAC
LaxlQNvgVbJcNNzSBLYP5bWq68P/fziGr5E86Ld4OobZT0XrKB+tEURoqmlHR+k2Fu/GsE6ggMP8
5nDBGFSXiCkflrxjWLfWw7RpmW1qDpkFqAftOPS4LEOfc5aPSdrp2TqyT5HClEvg+JcaIWf50NVV
1a8b5/1FM2515kQJV/SJ2le2SNpqN0PyOUPK5ZyVVvo9bEiVhcUsqHrMQAW3yZuZeuIzh7CI7Btm
lmUoE8+KWXPa5MHd7P+1/KzcG0TVsiUsfkOTS7TE+/5BUuyCFkF8ou9ysu2gZaaF+dVZS7tFMvOp
yt+M7L2+KLoNd2iZbGHm8GxvxdMsqft61z+kL05zI920yllrGDK1NeppjuR1W6ADPAhY01IRL3pk
1c3pPVSezArKtFHp2iwOeXdBtwR1+94vWRXr7874sTWAErgSQWCgXhylVatdxV8swx/E85NvRiru
lnOAL56gQLXrKJ/RmPOJALmIU7b1UCwju/qyEPS07RfX4GiR67ENZo/Cs+WL/EbsG+gMGFXdHrrO
jScKf/GeyjddP8flO4ByYaEsHS+YDSPpPE3gcespO5Rr5FQ+FdZXASFVySdgnakdSzqvlKeSP/1j
AXJQX9PQ8hSUkc38FcPHKvWbnXxIztlqadY81v1exsnBhDyg8YnGZWYE4lVJw2Nc/k46DdHFQwMq
SZvvCiunA1rr1AdzISK4pPGLWwql4gdfu0nnMTteeho2kTdVH2JzHsHbmA1CsEa0ZCIFmZR2m2N1
V3PpZeNXQ+UPUIKUvuL85auoZzDmdOzB1o7+ct64TT9eua75w8TNWXvmqrfeWXbw/1Iv3bP5ECYY
yGdxPBqEJRXXkuBk+nst5z2Zz+h9WoUu+o2Jzbqns8UrkUgm/6aEyqLuIFAXI9x1ggzwj1n0bLoF
pJnMrCO9av5xUj3t7AtxMnQkiZrnLPw2UViN8TEHoLGCNypfEFv8SPK2kM4m1F4Ij8KkIjdHWb1F
7muEssRft2yqj8bfd0vLpfmFEnZxJ5jzNgMbmjuSHTnQtX++8Rn5H2S8OuaWwMQ2/W4DpqPdWH7P
3ZckIf7lIg//x7JHhjX5y/DvIYZzgQ4kyodY5TX9HlS7OrgDNS/zeM9+uLKFTPWFBIxA94aBkrlC
5uLhts0G6qXHO7g8tW4dGES19gPKGyvoeZ6biKP/RAHOFh8qsbUUq9ZUieKs7pl0fXAPKicYGf4E
p9CNjIPOuzx9EIBN8/mBqNOGY676HkIyGMv3rdNd2nKnhqht0jeJ1xXR7hL7YyfRPoU68x/Zu6ww
5L7mvDekSvg+VWoBjyd/vBQcBwNcyVNTj7qmCKPzo0eDX3mYo1g5xPM26V9qec+aU5H/On6xJAYf
2fJdlp8Gfj7fuPKgjYh+1IAfOL+1ySW5x/OVilwHqJk61KnAveNSykOvlCs0bgFoPn99qcKGAJMg
W+fcG39QM0OrAm8iXCzjta68dwIoktFM9x8ouxgLzlZ4i2SchFs8EKs0v4bud+pjECFVH8Cj54gn
xlA+WSiexjFd6VqAm9dZGrq6IBEisZc4GMbwAjDElms6+5R9u6Z1sx4wFBLMMR0VjbOG32vcB8VT
vImFfJIdIDx2zQbINJk+aHFYNmQE+1uxcoslgWuCB5E7HyCn4TqJNpiNKHV4OtV2lryYbE/xC6ig
oiZ08yBE4dN77Gz66Y5UeaGV53ni0EDiS4/jIcvWuUgvXpX2IRMjAdqEsjuTNr4o1G8t+QG2t6iE
z48ZbWsYHWW1d8Xd0FPHN4bbSbmN4A32Kl+zHeaKl5oH+Yuy8qXa3JDurhyG2hJHTsaLzoRmmRtz
2pbme1/DH/HxJ9lVax+aiUnSS8uTrf6JT4LcWW14z4PP+hWZzSIduKKlIyshJ5WkbOF91I9E2gNO
Pv7GCJvXdSJQVxroibZYPILfQNvUeF6T9HPOD3xutKcuOxUGYDEgsDxYw2ele+HkMVlQDS6Za2U4
0cGL7xEVn0UdAEMxfNyUnGpMvi0NZLuJkmzUDPR82JjRE4xCenTl61XQ8DWsD3DxM+LLXP4MnKtf
3yEZXBPlcr/pSS042kenWTXdobV+s+hzfKuqC0Z8e9oQXQvpVKJMaOyrvh/fSWkVf0rPDMWewqTk
qExkJFnXX1l7H6c3nxEuHtEcMLzm7M7rajNwsIvvHXGhwPYKS0bt+W1ZWDPbq2U8ZHuvR3/F8jsf
WHwn4IURl/Kxkilbx693DFnka5EUzSKdsu5Ywdk31/a+nwqen0c9vyTt2Zl/qPL9fqf631qJK2QB
+md8qPPN7B+Cz/H9T+BhzYR5Q5KyKu6UH8Wj21a/JR4jJO7coLWOSMA+tmRWRxxVuiDzaGGrXe5m
AiGryOsY4P29H19R3AnOx0poid9NK3ON3k0mUkV/G7P3KvrToIbR/js8IQr8zQwLktS85izfNc0g
bW7ckJgta+XQYdtWrlPKULpKPVqh07eC0ApRV2gCm8kzxZz5V14+xeFqti+FC2a4qiKsN0dsgHm4
a1TmxgC/6s02QKJlooXRzVIdESGBTiSOhaXkWv5v63FHJH8WFta5dVw7YEumCWU8h+pvZS3UDtrn
6PQQB685ZJri6JrozekJgw78p0J+gkFzh0O3tQNgqU04vd8D/8rIMNvwGDimsOMSvQczTY6+VP7V
4ZszHPm5ofgAlsET76NXu2MS7YTjpcckmvFydCS1BLuk3Seo6RL7yJlILxM2IAPC4EdF3lOYHF3l
qbGoGfXX1OBIUJKa2yLwxHIN80kaLj5GS/voYCIioVcBdUd0wb8gxSy6qlVgU1lDbDLfyMfwYbN6
w63HbUraR05g0E5Rrjprp+5/SdV3PXNNHgZ38OLuILP7cn9HHheK8f8uA/5FoREbxinpL0Kg7bcU
UZbbynz0hHD72CL08SP1P6aeHf7PkT4lesgrqtOQXWxG2UvmNSPzBuNrg3hp2hrrzpOQnyPGwL7B
K/Dx4tA1/qEChDMXbZcAW8JGNeH+6rkqkCTp9YdO3wzqPWP6FHshzkSnPou9s6q/m7+EE8QA0prR
CtXFWRM56Twse6m4KdU+rf8Z/gksqiAVKD/r4uoWd609cLk1bmXdoN+U6mYj4l1hYgV+AKiy7BRM
8ketoiXJ8J4yVsjSRf0jdj5ES62G5K//8eWX7exDTcHk9p2bJz4ZdpiIsxYHMJGJKB79YzyvVOd9
RJEWchuIRAN1R8iJi4NF/cgiT9fOZXf0A/5EpKl+8RHhoc/7ghgAxnGZWyxkAlSAIAuss9NBN3ea
urdrIPU1ojgdvSxOd5BEjbbq6F0bWO3MHxgqYiP+vaNHtT6d/hUZv0OF7M/47ZixSINZTj73F8y9
sZTYkdcTVUHuLK31FLp1BULJcEVsUI+E3ZAXx0fbEegLxmbB6fg9zUHVHTtTax2m3oOmV7DqoT/r
5pMZ3vhO7RlKjtEodqhKao/ppC2qZ86JNRL5XvW9V03/TBQxKShr1V1qtv4O6Z1iQ8Smrzo7+9kF
MLNnyAtJo2iRQg0j+rW8X9bzRXBh8Vsr/WnVaw62MRciSeIc9yA0CePGlJKtTwS/wi2dhMuchy+o
eFWNcRkogKT7Rj4Vb8xBCaIS+d70ECslVfNPJYRBZn+gBoCFauAz52B8UpzRkcId5BTr9dMq5qRO
KyaQtEP9tCK5Jgw24OpkcYUKrdo4DFCoadc+bDjb6Wtne5yFFtZGUwnhHLcH/qB15K9z2x3Sr5SD
ZOHjTdOI8VpOxqZ5G1lpdQ+A2zH2LcN3dLHw683G0WHgq/CKU4orkVe/yJZWtQdcMflZcMUs0Z8y
2Okiy4QNw59OSnERz3tKTkdWvVV8+ZRbLrgrCQvgWVrz5Qd3cS8LvQnclTptxZff+R8NKWhRwSYb
kqyLrj4H2XH2qszKHvI1WoA6TDtc1abzlOeDVt4q6a0gbqbb+fmTQ4FOVDV6zHAblDXyUbqyA4RZ
hnSKW/wnI65fYKd9ko3AsocAFDBTuF5w0GrlBTuea6R7MXWFHUHg/MwWNzTiDGrTGc9mYOFaWJP4
xQuCbgZIenSXuP2MPNnogbmiaRR4XNqU+rzOk2atNxmErCD1ELTCAeVk+WgY66kcb4nA5yoQW5bZ
Ocv8gDEJYKyUzL0PhuowM40rh+RKbQv8DQsCZwYNKSkoo2+qR5x0sC+NN3o28+WrIleZYYdeCG4k
1CuA9XbS0s9KOpx4bEAUJWv7ZeMGUotfU7lW85HIJt1gpuhTV4hSU5XvCBV0ZXfLdA1sRzc10jCd
4JoK0njLX4Ejus4utU7EZbZwZG4/84fVAbWSxYvb2/c2+Qu4FqAOjEuQXlodzBWNKl6m0PqqsOhr
GFKc6VvIooaO0rot+7NXSDufkZdnsgzOc7aJpvvo3CdkiWEPlcY+cEk4ArCrIsz7m5cOJ8J+Uh51
XS/r+qd4atW7USINAUkzR4Z85IF0H26pdHdzYDHZJhMi4S2Pc3e81CHskL/vwcx6EOLcshCmdGBl
l9T/MoAdBzrO6alWrV1qIEoVvYoOxuL8n5/K2Kc2in8Xh6n4Qd2X3NQQOvJSVuh7cxwgQ5RRqKsy
OG7OUt5svSDV6KWCyEvF+RsT9Ax6qC5z0pvcZmnHlyl56Mp5gmUWdpLQ/mvJRpDCCxfOHI6bgGp5
CWdr/dVQViKiru4NCo+IABx5uEfCTwDdb6ORANlaGkjiBQBWR/WiXapema4Z0leTcaQYfFWrH7zE
m8o5deZnjThjohg4DlCP84pMNBTU8cQbF63QGqBI+JNMZvjvMH9BQDT6hulB8qGUOFxSeduM+4Yf
Qll2zMSvSkB21l4LWLrq5cAqMTAvAD/p5rUafniT5dTFVq3S6fM/tfbeWVfDz+mW1tclxrpaZxid
U2DgwcVNSIgPxi64OiuDdzg2FnEuqFXQ6BIU4FJp1q/QaNUuQGe7HpyPmih/qaEShduuoVuWTzL5
YoiM5s0cXgrjGGSQUTwdGhONM3euVTY/AYJsm28wiUsiCn/9VeBF+dZ/GUJLuW/Blvk4Y2R+yF5k
SwIveUroi62A39B3N9gTlp2UUabKyIcfRStgtjVuGBiCYcUalBULQEqkiZ+cgfS+PohiUQHML2TT
ze7o9SQi8ZJD6c9uLjC3fTKx37MiK3K8jJkOKXaF4zra3aPlV51lupYWqUKhRkUE8yStFADAhk4K
qvjcuDzkM1qTH0qv0ZNL9Yk63oXEzZmONwOzQ1nUi59/dXOBmOXPeqY4QPriMTnHBGdacg8RXtmo
N8xuJ05rNfa4jha6spQwleBQd/40ooaIumRYD6bcc/zfQn4X6JBST0xWtecU6qrTuQn46eRwSW0u
3VUIIA5WDwh4HSgBjhsKakCiCYf8l1vPrF81XrDW8os4CsLwSJ4j7ZcsY14/7VRCLMKrGrlyeBIQ
Gx4LoY9BGblR6KV07VWUrcEdQ/7R5PbTvrI+GyBgMya4Jt05aLTt/OHkKBL48pE0+Tcq59AUMmEe
VftqFtsival1vuyUW2JZENfoTxDNDxolvJT2sAiFZ31doznfqO2BX4lNZdWpx4wjsGGeVNM/LX35
xGr8Vlxp4ntgCF9iZpvKT0Xhw8wIXnEVRvTiLM6Ntrg71UF8sGWytp48b+IKSLtrJl9b9VTWg2vZ
8zYsi6010/M5O0SH1Lx7hUfvIvA+vc0rPycEoNIZmlAECtGp/jutRqrp4RD28/yvRkVmGdsm+Ay0
txrBc9J2yJGfsvaF6Oz/jw5cCcWrI5NZOm3Z27TiVWFOIcFCApmOqM2MwZZG62NqrxEmoyJ7s8xl
vubVK9+7/p+EQGjSGJdarygfw6pbJYBveEnIzoIuPZelvBjNmw6uUdIaDJBRfcTBX95x7qMj4YzO
xkfOy56ShTnWmERnpO7Kps5Xlf1eNDslvob9n4YrvghaMiVI7lFat93ErBqUZy4rLVqD0C7UySR9
cWSpQpzfHiq6c9MZT0cOW1as8+7QXwvee3E/SjYpei50DZB4syL8Q1l0f1XjmfKGRDObZa5bhvF7
lf+a4VuQfk44FWbwo354i+lDCSlPLlznnyJ/ydOpRqdQvpMPhFpwYxPu+qcH6+izs6+/WHq0e2Bd
SerB7HFqpluRXAmm1LvR7WBDI/TlfSN7lQmmsPg1mO5MHCn5gwtAkXbAfRwWHmQctlxSySmTQAiT
sm4m845AjUL+cuyzT+F9c9Yg3rEtY3ZhO5MRYt19H2e8ujbirVpvNSh/VPIIVRN9a/Grd9hgnfHT
UHEkQIGJx4sg9J1OtplpB/xvUVyIjbdlJs2FFNJAMxEujUlGTE2e1RkMbvDfaljo8qlLR4FZOfTx
Ir+IiwsutkU5n/1mhRRTyIUk1QtCMmFIDb2KE8zyv2TTRdW+SITdA5EGa4bFcGXiSa85AtP4tx6v
YiCmx3Yp1T3QQ4IL+AkX6/wrl++zSTbOqmRimlEynBykD+Y+gF+r9N9qvlj5I8f8WFFq0fDS95yA
OVMPFm8AUmbypU2IKilaRxU3k43ugq+FlixkMmwnagaUtEc5Was7C3cUzEL3azdPSH8H4zvtWBvg
/6bsly+bM+dIUBW1UIfpG8zW0hl+648aa4KuLSbkamYIP1hl7gSZJpZIk6oIfuO5gQOSKHKet2RQ
YYFDG8Pl2o0XbKHpTetwdKDuRBtI2i0DJ3kMFoSw8ayhb8Uh2FeYyxBjmzvumSDeOupjdqnGrGhy
RyoNsz9VP1X5o2abULvb/CQl8C3+Rr8+9toRayC3G+8KUlCEPyptqSz12aZtfmZslD3kLVmA2o+D
G9msv4biFkQbo9jYbrBqdLagRY5o10u2+YiwaALo+f80G0FFRoq4JMx60Q4qLhlRW3YMQ8pbZZ8j
/RKs1BFoxJPrl0LAS9r8T6Qaxc50pWUHU7DS3ZIkohqcmj92RQ4Z+EGCeovEPMw6VME7SG8YcnAn
g6uOzCRbA1lVVuxkLMHJsWkuibIbhgNhwOQlvZOMc/Sj68ixWpVLi4XFZkB3cBEyyhcKctcOQxgk
ugLefZgbbxzesfEvUtj8sMWLCw3hRYjz6VfLvNTL+Hv/URfshcFTLEJsQXG+0dbU3UieHx8aydMI
ybXZpokr8UIAPCAjCFG5g3nk2IItK+xVET4fKvAz+wnbXhs9qvIjSz/BDXPqD1l2lRUXn4nfF1RG
qflVKrgmk9mFpL0eQlTolweGi7T+ead5TKXVVnsb2MNe/fDKtD+HSLdppZ6ngKCujdT9ayDxYuOL
32RFuJR7gBa/28EN8MUNrU/V3pRLeMV0JX+AYhjSpg7/yLpZDirdcPeQ76OK1nJIjvJf3P/KiOnB
gDLtXpmXjsGbT8RNte14y/QVhxqgkTfKm4Ke5/pKbBzpmm8T4IeYFR31SD7vMmnuiEa4G018V+Tm
yu+GdgH8i5mB0OSSy0t4shyiIApfr5wdfKWbP2yvIFPhuEqBy6JT8NdC0c7SyJeCkQxNQzp9Zp3X
O48wfoThX2vepeGW+wcKAaXmPK0lrzL2pXroMuyXjF9kINVA7yYbZwenI8Hv6KtSOURYU7nXqEmf
1mVyMXW6wG5DQ2rQpQz/NOcAuFVUOxF0/F1Va2K7MNZtGGNdOFo13toZJ3e5texbOze4yo2ln56m
/ka6iG1/lNZBI+UPwhNaCYvl/CjNN4eieYScxpsByGWUe2N4TQD3lXqxsp34xZnHhvwqpHwk+Jb6
qdYAFW4Kx/MY/qpQqT1qMWdFAXgRwUsscYbbqFy7h52/Se2rX9G9C2Sa9BNKSkxibNo6z2lEYGsy
EwunH+eR0HGXeJiWZztYdMPaSY5w1C5eRHRII+narpgYExYz4JahBKQ4j+kGjRRPuRFdBBo/Ew7A
8KeFJ7WbsF3VNNc9bX2vqmcnwhGw04iIAeFsb8THAvLeY9CJWX3jc3Al+Ggm/H9ze06jX5WYp176
c/oNQmmhic4BbOzh189AmI2vEbgfLaA+kjbDReEbX07/VI6GvnBQzTjECx5l0lqRtEhfSS7ekuXM
W8206QLLIWVww2IlqPsOTxcSqlj6S5kOwGaXlvNbrJqiXnY66czHUpbE7IKiVOXAELF43hS+CmhW
lO1uQEjakLxr9icQSaR8RM9p8gbJC4r3mDT0+Gcg/sfRNrgTaWnRSCD9h0qj8cpNgVTM+AS7QhfW
OMym4TGHG2PcIdesqY8IUXlhRsI3aEz/P51CPvHfyNQYKiaybew8/fIVU9o3/+P9c51mHwB9qrRL
QdIp3MleiQ2MEQAfqQhtTzcC8+QVSr9k40gN+pKtGL4uIaR3XWnpMmS6DoSYVKH3FdQiM7dq+lbV
HJkFuuf0HHXbwjhUBLA4/mnWrvx4ytFCIo/mIHKuMoy6MjgHwfyWEDQgEWa1V2EmuNBCgQNVDx2m
yohfjv099IzNmGeKFZm4mU0mwWLuj0gxe+OZt1zV8oO0qEWsbLQoFHeXoq4Hym24cwFZ8zXyeX1b
beI1NHt7tLT60ijvPC4w+7G2EyJ+wzldlPJSymc5/YJEQnwucWRbyX4Avq+lv0lm+pGwRnKxKOiM
K/vNkrZke+KIxmy8HzQbZXSPwPhHN3ZDch0LeuBdXUP4jNFqLF7pMWVu9pctsQ7pTRwBU/zR00Nq
Ur+9NRzMkK6urAiwARPnd8vrS/Vm678AHAlHT8dThLoFRenSSHesCsKBtobidp78z9cRKYE9Ot4i
PVaqRgbONsFvQBMnkQkOOd1SClY5k9ZrZGtry6JfeIiOsz+9uKh/Pkets0cqOUVXELyFprAnOdck
+tekey1aBcUahiUoHhkC/3nkQK+YjkF8kabSLxCAaFs/PnRDXmNrxtmrG2eSfMJ1vJ7x0LdI3xCn
IzJxoRhiFZJbpe6LEvNAvuUMfdqI0mzwCIRUwOD4RAN2+5vUPxBWcBO+oY10Ne3LoSedlmeAuMb4
HiK+4Ay0WPLEhDElBwgnt/uVkQYKGGP6oT9w2fnYtWEvGWcTPnKwfRdPeuIxA61b/V8LDCAwT64P
HOgNhDhhorCYKNBDdWP773X/cvLfBFzeAB9dpdPMOYDWud2WbJ5BuZ2Gv04nHx0VABkvyZV4rpCJ
gsGiR80wow7G1aMTii+3YJFBvR7UbUS8pX1N1G/FvpgZvmLi9O0aBNin+DgCvVZOgfzh1H+dveg2
02YYD4TrJPJ6mI89RWmzcZPFV8tM1xNoQJe8jAE5p4MBPzmFdQC9a2Otan/RL6SaoG50/zwzLKZ3
WpLQowHAeXa/SlvK3uhoylD4B+ADx5GfGmRolhDCnQYXyqjZ9tY+rfZVfIuDz36AIzBXGhFjfNZ+
cGgHxCnhCvwbm8uKwZ/pIyaGkZNq2Nfm/7YQn4MJAgz4/p7DNiOb4hrgM0c7cnS2wwahXhqvJD49
/5LwrMvHePhgCbSLlWQSwAEqCOZSTGwa6dYyPdRUiKpBLTSFWHKuQql7gKwvzWrTrqicJJwEWglj
csI6RNRwi9ghqDnBKN4Orwjju3afwo4az4QbIZT343QREseYOy5sJTfJ/qDhw3ZH7j2JF+CqRb5V
ETh3JLiw60YOFhsiMXOk6KhpamsvW5tm9MY4F/pkQtXaedvYazN4TUgqIunIlZJmH2p0A4BHFs92
iVsxY95ZRNXdbhEQkrHcaHz3GxbsdPzMonMp3brw2aenmHejmQ8gHM1m2IgycO6dInVRevXVUV2i
ac/XufbPZpUp2lc7wEfW+5Q8Iqb4ZmP26spsjlbHL1d5vrTn7IYi59lM147sfRJ6vJAA5XkmwdkX
YbANCd1XVsPwGIC7hh65RnAWWRaaeXJMYuF2CXl5BGlOfuZa6jOFQzQ4AUeyBwou6nLx0U5favOp
e84aoZQQrZDND9CJxgqIPFb2k7Hra/SLZrYy+Oux08Irg41ea7bsuQowX26CYQf8YUknvMaAXDxy
JFXEDVHiyKnaQ/3Ag0XQYd2iJvYS7dR0RGJxcK3nB3eRGH5M0OkCkaJcU3nW/2PwwqVcfMRb/l+1
G/6WubE0fBhXBGRYahykP62bGcLk+CtMTET+Z8epv0TdR9r/kBmIeSAAQuQ9Q1fZyP5Car/i9n2c
NT5xGoJ3zPH1lbzsgctugE1hbCgh/5PFX6ihxuNYXKvrAPR2ZAcLso+A84bBDYk7KRXvsQv3gDSy
v+QmvlVpE9FzDALGThTfGRrJOY3xL9qPlj19eBMb8NBfNOuCIVCUvIRr3fjXprsUbEVhoxB7dYYF
CjKNqBF/gsBF1pL7j1DhhJh3IWcc3qL2q8KGq61HDPLcvfwaIfBktpn61ajyy7FwFUTUX0IKbMdV
IFjuBW/giu7aSLAf+p16D6Hx6NOfqmIoD0885oPCNNuPi7EZl077FaCPkQmQ/ZWNDbvTVLOpDW7n
bBgTxuYd5yTHMy8AIjLy69xIWoYlPDlfIzbKsqvWqX3gT0Q7pBBICZBlv+z26FBsXFq+O2kXNhwZ
BhHPFbOGAAWD8ODwEIjRkFRHt665JIgfiYBx++JGjiAJJKesu49fbbrm19fjG0OD2mx5n6viKbFc
9vV3RWMyF66NsIAE/QWDQRbueb7Ebq12p8S0AIv4uPx/0TfdJkKCJU1cH+V11GNaTsKlhCC8u9jD
HxYFCZFGPK3DZP0eWGvhp5ybL5UcIYJIO+Z7G703Q1Nj/vVavkgtIg/YhYQLgGE3ThCm3FSbA4gI
4SZ6CgHXy4yyJbnamXMOk52dPUem7qaM0TbgBUw/BOqQQxbzSRgxZtTA1Soi8YYODvFH5nHg4qru
gMc4+dPog3qdxeAk3GNYFbhrItxWyrPm9mpy1pDgqhuEOZFUFWAuFyOnoMCQQOrlLsYWrPbAKre4
elfVd6k6KPZ+RnOpqS5jVZZ+5UzcM09/ZtxKSKAif8I3m+ZGdhicqdzmdmIQRWRQfsHwG9tuo3Sb
wtkDi+VIpMBS+1+tAjowKBKCG5sVkBQxZoflKSpZARQdM3CNNZa1vHuYbtdkS5tnpkq6FSUgi9l8
ZvarHL9yiLMFXEQDfjzRUW2hCYEl1vhOOD2zo2niRRqO4pTnyBNm4YJraJoO8FvMMMQk0eujevHI
mbLjzGn0f5g2hWdmVHW3vkbjvw6ZJK8rkUdReeeMXmqNhZfNYa66YdPA+JfNf+ItQUWa2P8Me+D6
57Li4bZJ/UEvXTOxD7jMl8mwD+s9c8LUIlPqAe/As0TY6yRy9Va+KzG7AYynylVs6YnOeUe4VQQa
HyAiKKdkFYhYZNQc+D+W/GOBkIgvtX/wIzIx+t/cyvA0U7t7NXgP1yOiE2AVvwNA2cTmXuaBmLjS
kFRouJw0B/KvvvImRxcDEbiyZV4eMA6ijiJe3jwUEZzPTcw5MYjOmxB66h8j2XlNvrH1nc7+ioof
UScBe7GLnIXi3+JWIfJkWBmDdVdcCJNvFW+OfiIHZx8HTXVChyJjPUKonRfr2d5Daw79LsTkJsRF
Ei0/G7GUMXuBIGBGZDXe5zEJsWegf1iufA1V0Mmu0rnP5rMgkERDTq4uQ+dTqjFOEMsgo3I0RsSQ
IzW4ZApJMo//JbbeOhLmot9Q+fZt0tO92GsIqoftdwWioUanbvykA74ymUGQNQ/w4k+OUiFL5knF
GimOOMlaPUw6Blr+kQitix4xFREmqFto3E3zrH/IuAMUbZ8RIhWTBlSWt5BnMz7i5KZS3oq2bb13
KpMwqW6VTWs6v6v4YkZ78ESykxeDZy2Bl/i5YF/vY36P+a3VUF7SyDVYmavHIrh0GwUnE8Bs+WJ4
NJBvWF5nvcWE6AATmCCQ5DswfpCK03qqeZOyv9lg885WpLwQSrHQOLrHYg3lKeILov+9yTPe1cMw
bZ1ZQ/REzMi1g3FjuQDFXvXdLhb1CyZn9MWWLrL56UP8O2dIAQpTnHE3cJxN8hKKvs1OpgwnP+85
3wIDsZsszIwxm/f/XAR9n9bLoVcrGMC5iaEp135z0rlZWdpEqqGrlCcpBqZQslWmE1QElIeFGWUI
j8Z77UibdKAoaD7EiLgjLjii3cIFe3IQ3toGazRNBqp60IszqxaxdlykKhres4w6KN8STCAeMR1u
H6qy7DlgjW5ZW6sYnMYPPSnGRwgJsNPX5grA1fiZDN8rSeeIwUJi4tVSiInsJgugl/N3qO8yEF+I
sPJGzFcgMcMkvzzucnkOnHPivzfhd9E3FLN5J73HKwBAZVxyUJakpAyBn6Wb+ff402B2U/cGatSG
DoCGnbVCAc52j72v0g4GXxpu2nKNl2haI9vuxm9xsLbUOoTVOZdwfdBZkTMiFkjXaHc54Lk1SRUo
q99Ee1TYjx/m8FFZ6LYJ3dDmpw9lZuS/mgU3rc7uSW2VhTV9iUW1tAyvVq+OvAPfsNbJFr6jXepe
6dhL5lJj3I7jU8S2pQk7IpJy22MHQPTEC/cY8oePxzIzWd0U/lot9UKSEiRmXXUTDqv8P+rOa8d1
LEvTr1I418NqejPorAuJorw3oYgbQqGIoBe9fa15hHmx+XgqqxtVAzRmLuZigMzEORkhiaLZe61/
/QYzb92b5tRur+pDNgyMxfiKLouv04o2qsCOKojevtMTaCUYe1erF40JkR+8KXv3lduN+dJo56W0
75p0x5yHp86lyYSLAhWtPoFcT2jyWCA0XLz4KiUVRgW+avAomJjUdB+/EdHkHAqEcX0mWID3W91Y
Kf07LNPcXKL014yzlyST3gP2G3vC5OEFT2VEdr2bDwWyLi00+Yy/iZCvj3U2KckTSHGwGN8anQuS
A7W8RD3sMWrBvsKsJYC9crfUs0HjpBuXkedrJXtVfG/xPzLmeY5zKTbDkqM0W2LoBGnO3CjQnzFr
Wh+QWo9k5LWDy5IslYbSO3/TvxDUq7j1lwEJQfTWrSdy05Q2AWbTEUsCQREo1yTxznM41mQAGPA+
2J8wBiN2LEOEKhuMYeB2DeFHJv/gLuIWm7Is2dIWw+uRMHDSlIbXAGMAHUJpJ6zmBEZGsViPOtJl
Q25gSvbOhwzVINCeevjh5se+h8VLeVVTJ4vzxgJOIZMN/c1bQL+YtzgNTxh81jbWoUxvBpYE1d/l
Opc+e+vTR0bqWwgPUa6yvdTc2nE+shhXR4n5jt9ChzV+gFFQU8IGCSblZ4Su38Uu1o2rWS8TTIAa
qWFlXTctfH5qrd2b4ca2AtGD32JHgQx7lLJ1IZIEjObZWwhfbk4FQy6ZawPHdPO0WL4EbZJ7z1do
URNDkoLQXy9K2wIY3Y5jMAufhCo7pOq31JGoRqaY2sx9enR3YOqYXyJzLh/U5lip+/QlTJ4pZlT1
ctQxyXh7W2+AdpMy3fOUG/JRLxos88BQznq26gR4X3ZVrpL6kWPXliQp1wnzcHiThMqlo5h8Jo6U
2LVWXxF8jBrm1Ruz9VHDr6Jp7iZQABkle+oHkwnsdq1RfLVi6Kpy/bPumcMIdoWn9FqMADDgvx+d
e0eZe1RYF2K8xvF16H8H7SG21s28DdF36jkCGzqhSWPMwIfKaNGxyoY6pf48kI6ydVBfO1oeBXoL
BGYsFmB9qNy+gemyaYN0QXWEMM8oCI9qE49AFl13GO3AqLiDvYyxF+mZETwPdFHQaKKPZoL9yCeQ
npvbee+g58ET6KDoNK7F90u5pxX4rlg7vRDMAhR+ENqwiKA4o+Dgutcoz4rROjw7C3QdorhWZAnF
/oA09iZWuPuvhU9QeExkgvLkpU/SKfkoTuHUQJWG5yeoWrVjSsR73rLkCwIcFANSlwS8pPYeTAZu
Jmrf8kwLPg6g3eowzk89gJMu2FjxMxsuf+J9PrJrPyQfb45ZoRB96srSIz8qY1OQ3imVw2U/N/od
iKnF8GeY+/q8jA8v1Zoq2gZvuXoA46K0mvt0p1JZOVbT2nqMl4V8QN4G6J0AiI3coHFy1CSc8wNc
+1RwqRvhXwUrc4R+2ZnrtuTqXQRzI8Q73C6Yeo5iZ7TX6jqXzjLk0wGosMiqWQghSOYO8WYh7kHc
u7RgNc/A7wlh64zxUaadYVwlQEbNUGdW+dggTWmiqYEYG4Qj9Vx4YpYLIZ4OiGlwAk3PMKn2o118
xIA/xiMkYtDZnkceH3iOHOFaQsvBejwKsEpmWFTAsCkUNsDwmEyOlBAK6TfBE5cYtvAmMqBzwk7H
CYrzO9aVYC3ErtlCblOuztJ0PeLSpFQCL8Xup5zzwH93wxvuuEyFcNKIOZA8uUv5VaKvKwkQGEZJ
GBt3jNUWE9cX6sGNzBubuwrHaiX9SBFnZhsmul36rZUIOedMTUp3cNzkIxLRMtL0MaUzeKKVYfTO
JCxMR1qMGVTTYXgIm1TCDKtK2Xl1GlboKzIbz28CJmim/0YTzlrOKoEjV2eIU1mlFiNpJ2Km41mP
LH0GFJHlutK3yRwDr9eSeDynIcXdm4+zOKAYCfB17PUSmoIe854XdyhUQckZlTmaME+U5VBtUb2j
E2a+lm2xz0IDoqez12j1jCXCRtCh2jh1jonBKkbvIWonHwUQbqcQSq1p01k0uqcc1wwGpkBppbHE
hwpR/qzs1/UZ3ahJGxYbB2zbJ269Bl3SECGZrDWLENqW8F225cLPoik5Y+A6MMrRaCB1SE8sLLV8
CfT7KzaXMhcwZFDOzQlcOK+zjSoCE2hzlTvAgP0km7cAqYrF4PnE2h0FyYT0d0xorsO0a06+jxXz
p4mb9quUbSK9ZrnMakfcgaizwNz7cgHuFJh7hc0twsugSJ+iuRfbuSBB87Yj815QDNc195iywX3O
ycHuKA+dF2GtM55Lx6pvYXYmkgInvGqa4eg5hMxh8LpZZK9tawnwR0E5MefKWRqxc15a4nX4zeIa
dxTV2jMq6l1oRCyq42QcYqkxOqfKaw9F7NADA6fHAItUs0CNi3QaJYi4LcKFIhrcYF8RLaCA60yx
17t7+cJZ7s5cWwghZKs/L4VoGwBI4KnAu7fZTn742QK7Dezb2QboRVKs8ZxS8AHCNgh5Jm6zfocm
8BkMB0aGPYPzkqXRCpjWlcc+25vRtTW/wubZisOCcACKtSyG5mWcNI91QMKWaSfWc7rsxKUwJz5E
RREAZeXvG0zD9XPZHQWbGwKHgbBURldNuwqlmWv6KIuOtUO15x5ggscKkDU1PYMHuflOsHfxX59p
8C5gAlc8gEhxjtOIL85AE47G5Ks3dziq+dKPRoardQ7FwQ66Dw3v82orWD9avZX1lYwmwL1ZylkR
frhRh9cpjCD9LE1Ut3tZniEkVNCHy7bRekslpgiAhUiYro3hSPDaK8a7J/GEwyIS+5UwC508nNNI
jhvq2NVx5PDBZoJ7HiBulA2aLPj62jhur+6i4IwiCVlYMduXQWqkCPPevXBE7JtJHSP0eyJvRAOi
D5Ya66xrWX4ZC0FQImmCKe8SOl0wTd9lRpK1TzToxGRiUmDI8CEGG7WdK1hDJsGXpCBEl056UTMw
QwXVXzqmRMO8W+RzyBnZghtRX7bM9YPwOgJnPcVowNjToL0WB2i0Ki5llZNBDcbKt4oBOwKKS70C
eb/i8TwNpF0rAkIBMlodDgdng50g5VaJ0c6xS0KmoSyn3ALrsZb9gjV67IGUl4MyejTWLEFKqF6z
FXtCEywA6aPhrSwxk9y+lGOcnGu8BIIN6hshdzRud8Y5M2tOVz62RpjZU0mU2TmhYybcB+HcQ31F
cPUWGe22xE3JDMjGhAK6eof/Jk1dGV4xd+nSnw5UxKDPGJUqlQzal9gm+TkSz58G109ZluukXxTk
sWH7U5ms3cxN3OozKZ+NfvKn3qIbvnyfDBXUB9HM0h4JLNri8tvnbg0/sB43IMpOc+7G1B5rSAwE
PwBEfvv0aiZZl/WupKky1UWU3f3uJA0pT94q5+YLm43k3Qd/a95VaykO/kaXi5nVE4n1VuJxOw6o
mSSz0I52iWIJm1LfCRbE2tHJjZPcjsZPI4GTmRYJUpSROHN6j4T0siKhvql1qnOuDhF6IQMK32Fa
qxGnCZYdUVpgtYerAOp/tDBNf2hg8adMxLJiAWKkyY7KfCepCzKzU4IVQT7LxRVf0HrGJcvyg4ZA
C7d0Y1PDP5c5owlNvNhcRGwRAhh+fbWF7zptaEfdw9i94I480pvNZj5OWwpCIQuN+5D9v5AyYKJ2
EkHCL2HqWsxkI4EHE7sn4MDB4VThRaCWS5WIwvSrULHNECBesX0N3BKKwXPpq6SkC4snCDcw8wwL
yL/b5KjG58ijqwjggE8CDh1V54hiydOUCV0+FqvTUkEg7CEiwhek7iBg0IYQllA17wqMoe6oYBju
EezRdrcC+/4MRfBSuaUYj4VnTQaH6w9ydpTowTNKhehjwDIQji91Jxzu4jaQs0OdA06tsKZb4UIt
Zl11UMdBxFggmu8HPkzBUXHdMMSV3y0eMhRz0mIcHERsYNg/mtqNQEjmzWvmefRV29wkbt7O8Qsd
kQtXpaulqVP6S6yuGT6IJFtcvOz99+Ij9rA9Nx53kjU6PNA+c6WwF4xVRw4BQTFYbJfuqUCR77zE
NazbWjy+6mVvOG6Ft+Qid3k7Gz8AUCYlXrlGNNeyXUYv0iki7GcH+HXAL+u1aTifPlpA5CE03ZIt
PmNcBfHwwuF7O1I2pNGg3tfg8rkXK94Z3XYltg7Gu6PdC+RMGBp+Rk7km0cF4x6LnpjVRQIVJV8M
V/AZ8pM6G/Sd9YhGLvT3NY9eGX0a7TMI7QbhVgnscCn8raifyuz9lcOXmo8mh61DtVYze8rLFis+
LMnyeWo6+FXlGaRzx3W3gCFt9KGMWuuASTPiW0VkkfvRutPQYrchMNT7VBh+SAhDl5GxHGfaDhao
cWeXckHJAHjtb/vyYiLWwEudxFOX2wRjhhgXiZXHjahuS7bBGT6d/gNwKGYQQAQHkiFo+ix6KuPc
0eImWyGSCapLKe169WbgVoG2D3Zo5M49HtgGKG+ZZquhW72Cm9rHC139SOUrd6csIa+CyTl2sANU
oZy93UCVgktNNyywvcWuZM/sid10bLkGtDDtlNSQSS9/FhK6LqfOjhapzYF87qSHDNek5NkOanvQ
g6llvvcUghGhSQvXXVX+VlHfJe+I/avorjJ1G+urMN7qwc0yLhDYajwq3gdpCRnZ988ROL5kHDye
AGXFbZ1ZZx9YxQMU1Z7MivpiK1QbjdIZPwnRXSJmzgcytHrJeXlQj9QeSBTWpXA3iU7tUCc6AF0q
nkcFYbe2SkMUQ5dRlVsnHIZhKah3GTJMDHIlCqC08XuX3jK6rXSNaVpUj/VF43szxs/T4tpBFxbb
L06oUJMisX5BRxIxry/IgjADnMDSiy/+kNeNhWOprxp/4eazVJ3iVL3CFjKG3ZfC4NTFg4vJbbUc
iV+uvg/a3QDRRJu/0kcvzXrzkqpU4jabLBMus1qZ0kY8Y4Qpl+9KcJHT64AVFwMWYR6osxjvYfiy
Mz6AYrf2MCl/B4caYgL8aneecq0TkOQeer7VfLo+T8JsiAnoeDexJdBtMXFaHVECx5k3aPuwcgDh
CtuTXxw6tFMwNRuYNLSRmA3r/aYjtLrAcgRgVagR0iO4Cg/YG3h1h5Z2Zhl3Kabk2voRii00Eike
GibSRe+hyj8hx9oiwBONT6AWInKc8ZnPDDz8DjEMJcDGmaksE/FKUGRfHTB+LrUtMNagH8hQBIFF
S4XX/W/itv8TtzzMA2awj7T/imn49ISoDPEEfRYuTb19udXULoU7RkmoRF7pScTnJLnVxtfAXSBQ
wScjhbG9wk8IAiodaUVQciTfRkqdibXqlY8khxOPZYZyzAQY0mPCkjUzLNZtt92PY4tESaah/D3m
hITSrfcvcKkVD3ouLgDbRtoXMbDIVq1WQkWlPWJ16VeCuIVCXzcWLA7jSKsOMOy8Wniicqql4Z5U
E6tsCQpiQMP67ftsBhbQrrlxqzU5NFwttZ6PTb182fkJHgG4/fOOkbLhycESxcWrcT/6XGGJVY2T
hjiflABkcalNK7aVUNuB8HSYHkntexJqk3g0xvB+2P7w+elCskmSG9af3hCQ0bDT42Ms3tUBk6/u
Eq4Evly7SkmwZYhdENK+obzy80MPllXR5Kb6l0Vx1Xq73zcO0F+1ljyAfB554i4vMVT0zv1+8bVa
LOzHAXcl3Bjc53CmzRxqCx05OGsjTzqpAWjAvOKcOEW3zV+kSTl0cSxXNaXVb5ivtmtwjwQzPIxw
MdtZR0w3mNW72ZKhB9moQ3YoWvj87IRwr6P4A+1XEkPGnpO546rjxcq9jYoHRID2e1zvPEZJnD1Z
30vSQqZjQyeN6KTA04CFYyuL3yMQjDFcEd4Vc8faVmIiisev9SEjpSzTuy8Av2PS3j1jFaEhxm/+
ogCuttZqczc5Muk+jiaNce3U9r4x1eir9XVCtYb8uVy1MuvdqLjccZsM0ZLpEgsbJiJUNKTlAub0
WGmSZwNJEY/hG4I2zD4lHJ1MlhwLtPq1ksQ1JzztbuSnQQXyOev3EC481f1WbR9Dt5YK4hpnFICm
CBBH3AOjvqLlvdufvMXNdA7I4+awFxmQrSIKhm6tYaq9GTp4CpTPQJsAJRYkw4Wx9HnkmnMaf2vS
uWtm+J5Y3yCvRvqdp/soOHX6uq/nVbWBad/CGSzhgAnbTr1YwKAExJUXlccCTW74I4kAgCmwU3kb
Xmf3qbW2GTBp35j+AcSkeS1iapoa0CQgKSh9EmPLmDqmj2IOpKpQEvGVZrDR4GMFsxHbgWQZEjoY
+46cwMlchaSXSMeqBy5yhtcc0UEtQMHBORDKlHJ9QQ4vz010CML3HupIGQE4DM2k0HaVACno8oL2
gKFfyoDyPGa9APMI1Snv16NZO0VPR0DRiqmfYdhmwVR8H3gnV7xV+WepnAL5SwjwSodon60jui+H
j/TDg4Ber2hmQ7Pw1EVu8NhGuMVv3Re2Ldc4hzGJTBPMulnyQOIZxgQcy2Lsa/vy3lHQF5iy1HPU
GcjjvWk1Hoje+KsCGwtTPDXY5LAY9aAzOzfDEXmpk9XN9ekmFZoJZ0z2rdxu8SLYEYiIESQgDOJd
eeOS8iBugwDuKDElxsKQL6HwZrH8YzU70g2XEqhe2fHQtPOeMI3yRw0zp2BeovcL5hwJqsMWc6CF
7F66dFaLZO7Mo1bArGdrBN8DfLgmc7qe22CaZVPqP7REWbxk9dWtT5fJZHg1Y4egFj1fEVvvVOzF
AS4C+DBCt4UMRvRGEDxy3G4Q7rf5Nqjnqk63uEGMqienrkxQaY1UPeflOxnduUGd3F+r5NnKbMSG
Rtc0WkMx66faCokgB31Nt0Zz1lGwl8WnoMzMbuRpQnYp8LzQm4Muw6QJd7nKrWWi90QYtZEwB4hw
XEb7iLQa6ykeOhcufAOlXl3io0n7oJLr0ECQRAqCrcs4dUz2ghCSwbjpmJDUaIWD5lpx+IOGjtPG
t6q5hhFBqECBJRZ9gzFvcNDO5023wozLC53IONUWlQ/1hYSyBBVgg4eYDxkTUYu2xb43MeYKzg9N
sxGUS1Z/JhqGode2XAl9THd+Z2AYoo5hf4p3EGErZavBrzFOxBAwIGlZO3EeTwJuNWqSNUEuav8s
so0JwlxwsuZtt1aGbdbte+EpjKnen7HpgN+TQT+ICzV8wNUxRIxNkHHj4bq3+nnK+vhCZKAg4LZu
eXnu18Hr3gJagFGLoO/cUHr1gyekjrFmMWMDhb8BYhTjJN+/8aEgHxjhBiKtY/tjpnfkpDUImP/p
WtzoqxiDDBWml5PpvBM+GhSW4Y78TINpR9juje7Y5de0vb14YsoMZ6P+UzBwYUR/HwfPJJvhWGtw
zfyVWy0EGWjGeJr6SQNWhEdOywB9hnjZjEbWlv3TUD80jFsk6ULiQWWs02FtKSv1VU7hyYqlPYU8
RJSMCPl+hHwxmNfMPcY13A0vKBcEvVSQJHYZRr0ecF1Gg6ert1Y8D68ncXtjldMqC4HNabQVDJHl
ML8uGIvylRi/v7xLH11143N8ZMFiw7dRR0384zSnX2FYBNauFadCW0vykeCvYVwj0MgYqRME7zVU
q4Qdvqb7j31w0eB9rEJRHdD84nHm1TAuflzabFwupF3jvSX9d6yHdhsAsnQmoXt7jYc4nXUYasUJ
JuCHTMOi2CzOfX8i2TUhwCP65Argp02QQ8ucpqOxQhUHKwTPUJib+jzGaJtX8WBD12dci09DZhKm
u2yJNaYgjbxPCyoe1Sh0d25XGiIuSiHjD2O4wJ5nTjqhblTPTDkSvlOtMXfWxkiJR+keceZNSla7
ZWRdc5y2cJGRv4rXLWNMYUCnFS/0jRkmkEzW0yU3eKa+cfRxsCYFnec07/b4SFcID733hAgwFxdl
ptgXy0P5jkrgqKA2x/x2nKKEz7L95jTW7cEw10FyFa05oCjVphmcEvnAqTKFLQCp72HssX1ZuFpv
kWMKTpofc7Bet13Xwh5Urwd9MovZq3EdoTxh8VvTW6U7lmKCscGBIQsX5ThuQew83jgeskDWAOWL
ZZAO2yMmNbBLDdPUfFLL2bpJHgOQJJIkbzG02CtsAu0mAafUDBhazHnQxBnsYLim7fwIS4G7oK8S
LwUMoYHB1Fdh0sBgaMY3wqNVqK5tsx7mQ7jio+PuOlZffEE8KEavE0Z6OUb7S1k9FIQlN99Sv3GF
W2bse2tTZhu9OTJEwBQ16g+B/K1FFU/gsShPYXmSxVv2OsStHYFTvaA02jwjXkdGxI/k3vTk0rLd
+XNhWGAyX2RvadTQdjHW8jDvRURSMQNUrmZ66s1DBuIfJkcZDBIer/rp4/00oKEGlsdn/6MZltEA
aWlB94NuJxXPYb4bM3k1kuYGcDWqKtjMuCxLsJcb/EYXtXHV4PFylllO42QldgdZ2hHw44VX1R3m
VpY5chQSprtvoa4rIGghlQKfwe/4OIq1OeijzFYUrFLtESfG1G3NnVx2dIYrCXNsZanlHwoW9pYq
LI0aZN445sy+M8Ry7H50XnBdiOplJWHK2/40wgnjLtXf99BMkPnO8uKctbEtVCaD73oJzKo3X5j3
Qb6KGqcGG68w/5pHGC4JRQWF6avLvjIFXwinUtYxCrq+R4r1o0IEeHnfsPIFF+n9R5O91xU4MF8d
SHZP4a4x1YIpF80t/y7izyeDDlNMzoaXU4SbCsctk0cbm1FDp7E+enSl/ZQBRYdPsroUJZqLCDTW
PeKpqUQ7ZABlsYmNT1UjKgUeY7wZsmWr73KgaFG+R9iH4L2HY6cyi7XPV8kUC3QRMpSFxy3lfPTe
xTfJwEUdrZtKld+TfcfYRAqBZKHRSye/fW/lhdXRC12jR2pC0qpYdXzMosqnVlO0CI8B0bEKp8QY
DYHaNbnEkJnMAvKOE3DIWsE+X0D8eZb4roaIhzYsQFkG6w/OJYtMOey8/JhikiRotETCRxJ9wDSj
UclALKDsgcJYJA8wm0NgByshD2ci8yMxj1m6Vi2pXu2iUpy+XmXtIx+xmwouXn3C5FCxGkDmDXuf
C3AdU7/VysMFBhvAbaZVywCeNsqPbj2aDHdtJouiXpCuwqbIpsr+5b8gaCgwPGRuQ+lN6ykUo1ON
4wz7FqNlT9yNIsUXVBFmtTxkMhA7kejOaNDNvjmurx6c/ZFnn2hLn2QKCghlRY98avXbqIoQF3iF
4XPDPJRv5nVHvVtl+VtKYSI0kHy6z5FaE5YOYYqg/2wNLrz2FhBfhyDe+KPQ900YbTKEZ+j+GMBZ
KfyjbdrcB0RSAmhqzXLkdmdVvhnGORVBMzh3EogMCyDJozlEOUZK6o6s4tEmwOVjDauCnAMJeXRJ
IhQgvpcCuXDLMHlLhjeG1bshWXhaRiv6XqlHaipY0yV77zA4Kqu9j3sF8I9vERT6GIp9oK+4mUay
ueSh4tbZdkk9MwUyx6GfFuSLc9Mq1WikkQO5/bTeRxEA3ULQT8CVLcciAIBMpyuctbC/d92Kxs1U
90J7bPuvIn9YwbdLD5LrZBcYq1eGvOOc8nPyQxoLg2eRKwdxddzFdAIq5lWw9qqdKD2AwUZMjOjp
ibRMx5+7im2pHjFnESS3N6GQoP3Qa/qYdAiARcxEmFiF919/+be//fu/Pbv/7n2nhzTuvfRV/u3f
+fszzXoO3q/+5a9/u2AkkCa/X/Mfv/PPr/jbNngWaZn+VP/lb82/090j+S7/9ZfGo/mPd+bT/zw6
+1E9/ukvs1cVVP2x/i7603dZx9Xvo+B7jL/5f/rDv3z/fpdLn33/8euZ1q9qfDcvSF+//vzR8uuP
X5Jm/j5Rfz9P4/v/+cPxC/zxa/s//8fr8Uz/t1d8P8rqj1/GX1XFMizLMDVdUkVJMX79pf3+8yei
JVqWZpimZqiyZP36yystKv+PX6ryV0OTTF4lQSo2ZVP69Zcyrf/xI1k1FEs0VEM0REX69Y9v/k9X
8D+v6F9eNdH02AGUf/yyxo/P/n6lx69myKIpa4oqa7IiW6IqyyI/fz5Owcvj16X/ZviiRv5wD4gs
H0tqJrteHzUbsN/xoQk3iy3R2jUMJe9sTqEWzhgDzYM54bq9M4R4cPWT9c1r5Cksp7kyr2YMOLj3
i8mK+Sa8R6e9Y6e4AhVftd5C01dibVNnlrsbzouTZJEsjJnpSLiTZgpMQXCaG7OMhEoPg9MJlHBK
oG0Dex0cgKPqcRNvbLQyYD7EHHxoOGwcaw7hSIs2gzwwJ6kJgl5gg2Ct/aPSTgE863VA2MzkhmXU
RtzJx5hxoLjCeMmRV5QuKEQyW3uHcgcTbYZi4E1dFCsSCT4DzD3rxY3Z7Xm0/xo/Ae8TYw9jRdng
9wNviX3s1LzLW0hkE4wRypmEUyfWQrfV8XazJtv1+BeY5RtCEWYfhEziHlFsig3uPiuEFhw7Jm6T
u3O5eJNPEJkNpiGz5AQWNoluOYp/A6dbY7IW5yypXIsAhyUojDff4ZwxxuPtPoLJhXM1oV+BNkOi
sG08LWhYOq51k8/iXbGjU2XjtLBJJsB5GHEEV0l+nQIdFkNIAVCT82XgBKIc8+cwF5fZolqrIaz2
Sao4Eh/C6zZodQ+wvublghVwP3BGg/aMcgiPML4ZwZSEN8G/2+DfsySFBnurDh701YvXqBXNlXwm
ZnkeWLM3XZ5Jx0ZYlzP9vVtcLsJCQkE3xzGYKIhgFS5D27RRki/9ZTcftcmzm5o5EPXeYkdaRCv6
E0ff0l1UEBEQ8q0cFaM3A4IB7ITIxlEdbNca/9NRLDKt7xYM2TT+gzD87Rq7s7Jb8jIswnI4q0v1
3F7pqpGIhgzhbKRrHZyw0TqQOeXCR1SCjrJCHtnOc9E2NqWIvdEbjZcW76wjMA0MX3TjW38jb5Uz
aMW8poE7EEv+mQ6ijb8Vy/sEr3n+IK6inW8Le3ataShs23bGVCLapOwfmjPuIuaUP1NIIPYid6Xd
oBtFuaQhuiNLnhHATJa2SrmsdUSBuKMAJDCUkpjea052qR+gsdqm2pe8R7ps+1Vdo6desLWu/AMn
doM3Wv3jHnlL+5P858nhsIGKSa/EdALVUUiq0aQCrL7DSM4uowAF/jnz0x/9A5rSegxWcuEN4+A9
U1aRI3BHFWScCTPtWfJq05bmjHsNBEME2jrekQCyCr+hFouQSXfnNsu1SfAmHZjCa+82PFP3LD5D
Z1Ixs2rm9ULFAmNKqC4JAk++GFFKDlbXzgFTcWsy9aI1eyRnR4WCaDMn2btXgQSX8ZElWq5/8yNE
YpPyk+OCz8dc4K6xUBjT5u4ew4O37r50c5Z/C58MbDEzppMqFYf7g8GN94ajt9xfqEOkRb994Ujq
9LMey5VJtRzsfeZo60+ivrc8J8E6/KIGX1HR6I8Xooro2yVPfCa2U/M9/kyECSN2Zr5b6wFrDpZh
eJBPyiGwrkq4bIh0wFJvSpu5ld/NTUbFjulqW0+e4lKCGr8ndsKYm3fEbtsEcSiUz0/5sFROkFOk
nf+j7MxDMyU986ysduQlLlIIk0xnTka0HCk5N7XgC6H3LCfEDMGICGePBym8xRQSwuTsL9IDwYLK
9G2GJm2y6+2ZRjTD7CnbDMGn5Ze84U+Yp6v31+MdqTZ2QVyd3qkg/VJuPhAyMeWnSoLbjdvDAvXe
rN3sZEea7ohNvJW+rRKpwlcA3oPokm54VGfmPgUthc3BawF/p7ptoKThd6x5jFZzR5lsc0D884YZ
IowhKkRkespShTK31d/hs9Mv/2jahD/GP++Iucaj2FW3Hu7BOp4Tq3czZiTuoYlm7lNuMD5xavxY
JtiINj+hvIJfTQFFpzNF8jTJ4dTxnZIlf9xYc2SyisbGxJAHX7h9DDFlUknzmlmpzWtwFEV94Qix
PRB6z+0pbtWnJzL50hxl5h20+btAOmhLWcZEAGIF/SwjemMOY9V+KI8rjNzVebr4EZaMoOQ1OZHO
dYeoiAGAS+f30KbREnhsZWylXQSAeQg4RTW0HvJB5+O/MJGOOFphyn8fDx9AVp54l9eD+OGSDn7D
QZl3yNE7nEYmo1UBXQOY80cPvPHVqDZxjBANAnXvzo6WrY3E/5jx0x6hEIaV/J93YhNt0AcFHM10
MoQ9DV5uUoXLAiYwljD5f1JN/v9UJ+rKf1knPuLq8U9V4vj7f68SJfWvmqGbiqVS1MmYGaj/qBL5
iWQqqmZRBFqypJgUcH9WiYr+V6o3RbQMmdpNVKz/rBIV7a+mqMuaJWmabCiwgP5vqkRF0f6lSpRF
i5gzXWXwZGgiRLN/rhLF1ksYbAAs+SmAY95McRLLdCgRejvThnynIirrzGdoysssggDuv8X+Ux6D
grDIyayZiGeDWEPuDbAQRLjdAlLmYj4txFucRuvB9JcpfvjqqnPhpFF3TEzpOMhkZdSPrF1DL33V
DyP5EauVe3gJB61HzreKLx76RpfQKo4MfiZmZImxscRTmOwHd9+nDInHQZMTKjL2K8gM1wiH9Z5K
hFGQqUM1u3boteG+j1IOXCYsSgsY4n0jgDIp0yJApYrvlh7gGgMbXWbkzJhSCVHzTeMEjSK7Nd44
GUOfDnawmSPOCiO77XD34PT4AlgXy2fPqKNvUNBH5eqVEM4u8BVGxbe3KDQFE/XECQQUFMndjD6n
ucimy3nWYd6nLpxQWtEIEQKEpmnR48eT4Xv2e+IBAya0XVki5JTNl9DjgOdabM9mHNoax925rdPK
+D6m/jKJEQuCCDVBNJcwoU3IX/Byf6aA0JcuMghMAlTgcHdYvjAxbzxlmiEIrH3EQtjrRh5ymCaf
RsGzzjcezXNdzaEZ6khEJNz2WuwkFFJ0BMBnLJt75EGIURSLg/CIrYShMh6noN2Ib0AEdmzDNy2a
ZjnmZcwjMHo0r3V/k1E+7rzgIxWROzwM+M8qBsCBRMCNIUNIvBVZZ8vCpK2wU5ZvGi60qXTjmF4K
CuRUgWF4G48y0Ij8FHKsanGS8p6CSrQpyLmbdk4u4VjF6wa4rliSowyU5kmHhiz84K4qmFJiK2kH
Kjag3KiRgr+idSggDKgdNVmFMRgXKmdu0kAXpNkmxETTRYy5PHS0zyZn1/UZ3yCdyoXPBDUJpDI8
z6ZCCCwbqFw90OsB33QmbRxWzGUpa4ToEU4SOt0FmeedBU3aYuQeQlgwWjtLFmoKdbX4SMtbWT0l
jGNHi9sCYKzg9mo9BdMPEh75GFHsbDSjk5eIi2kK99k/6eVcSEVbaN47FvM6FJysNCey+I5IRRqh
g4GbhzsXxRNqeFgRJXetx9Qd1UoF8uLptyyUpyJbgMCVqJGwv8LYFrMnduA5bMjRXzYy8Zi4RViO
GsRRF9wDMXWQQXgtFsOAx/NG6ewcmNTMlClME7tq+JJAQz0SBRn4KApgTGtUplJnp3nHXo1enXtl
/HsAI+ylPDMOVh96UiHETc7YpCO9Nib46H+xd2a7cSxZlv2VRL97ws3dfHplzBGcSZESXxwiJfo8
z/5P9RX9Y72M91YlGWIxOuutgQYygUTqXln4ZMM5e69tNHximO2rkT8fEAmpd8W5tumcdBr1Yhgs
JDYGEdWqizB+eTeJ/32kfn+EdpiaP5yg3+ZGSzcMw3R0qTtq7nx3gjYd1/DCFoYIsMmmqJfzlVfS
fklNXMS8cj7LqvWQqeBJtvJF5R7a1OBT02Bb04fBSz6P64kn3uuCLfsmXuYuk0m57olS6GhJlC15
sUgsLI7nCO03LpRcKnIc2dtavf5kcyO593LOOtOL+sjG8e0baIobHZ0STVIPOeVEuVSiL8zCl5QP
yNUfpNpCQJjmyVdQFozuwZ8aONYgfPQXGf/I1j6jAYWqYOEP9Utd3TScjLT4xXcRl3GvowlkM9Vg
fLRNeJu1Ey7Dzdd3V3y68ry7u/bHu9s5U5agAlBBcd8StGIJRmETtxbfqBNDxWcP3lavpsSAejlp
LD0SWW19bpG1+/UvYcn88zlL07DfijWSBffjL8l7TXOHJuE5Y3gHRibOTd72CeI9Lm6FM1pXnGCp
4LuXJK76SDeb6wZoLa3X2MLEgpdkY+NG6jaNftDyZYokrrxJCuTAZ3X1UlqHStuhKdAiZFebBHGF
bm9LHVFCd/X1pRzXfHhjPd3QeV/V1VBe+nglZmy6uu5i0s3kuvaeuzalxIPS1iEmsV58PRZFrOOv
g7FM2zENaUjhHT2/WqReGCqi5yBhDFO5XKa0LLqNRaf2uQn+2lR+qFC+/xg9U/197+tZhmAjpNvs
lXRbWsJQX+u7r3Fw9VEz/JCyM/PNHBs7x+ezgv+QlEgUQRwWgoiR8cXQqu8YGj3WjEHzcEA9DAM1
nCBYFdh7aC5cih6yRqIs/+HBEN2FmuUxn9C6Tx6CmHRrrXwO8I9nWy8Kv8VmvMn5yIeo/WWRh+KH
9yR272bskKIxYNXXi4Adu/oVaRpfN+6ApaTayvzFGa2lOa1rl8mCbEyMTvrPag5WVYfxCoMjfRUW
V7WN0BxaiDEqDQJamwP/YXm9QNqyGiZkuTjS0G2O7AgktW5H0FamolB3wZr+sNnf+sAPG+1HJgUh
tdq25ZuHRBnPRJ+mW6bQBW/KWeyPy8wB2c5GBoeaWnkjfrZaHgyHtYxK3+ArtL52pq42GO6NJDrz
H3T63AWe3kRSNmc9YcpTuwadf0dTH0eNedBCHsFEX/v1nhwU6kvo1OPQBgz82CNRt+nCtQNysXBj
sPhJ1BRthxdS+7WBmtRU1y0EFyQmccy5z+lXJYtEwL4H1HGNwXdq6IuCW+0ThZn+LZNrraTVpiok
LVsYHGkieVLXpRaUrHicQTk5FQmMZ5XLDhJwawdycxQ/XJvyBr+5Ys2b0FOpDVtfRRxquwnWa+is
ZAIQy90nARvggr8sxs1paQvnTMvR8bNMdphAK4KmzCh7tKoaGvJwUWB1QSSgm9EubFwkvxpuYsgK
1FBzqq7dk9ljXCiUIUKwKQlXRcBmEeE78fEksEtwL6NAZx5N62JIgYn1QKEwyDkgkbrNTBaJE2Dp
Q/nAoikN/nY0a64dbQpcwNme5TKyL97W5ZWrqMXJzyakO8YG1rcfBOapsvjdcRU+u00bikRTbNVy
bQ74z9gelUmCVb0mE4F6ESuSlb3Qe9Tn9GFGeibgSE9kSPi0zsqbilDzjo2QgaVHxsF9kptsFQ+9
Gy/jgIzUMrhPhbFI1AuhPUxoIPLmthfjeZmEy97qL9qAvQE4lb55Gdxng921QAzVWOeOez5RRovY
1rrPJjWTXCDjApzICFAOLF78gh839nsvWxcNSFwH2SC7WeQlRUCCYsBS5vAvN3s1D/QDcCCQlZo0
Nl3cbm2CFk0M0GxF2N14aL3VVxlRTptJhChZ8ug68waclcVWM1mawc7AEWA5LPHDd6HBgcDYhd41
hPOFmi8c6qNsiwrysNRq1VmCCAPscd62HqptltULsw3e9rc1r8ukdtXjfdY+q0OEU5lvZ4y6GlaO
8ZIgB1a/Io/pgPVEjWirJA5WZnbTNS9qEzXIHZI3l2Eku/DQC5ckGZyFTrgKNXyY81MCTkdtim0b
4hbgsDZDbHRvj+TIkKgYli9581gm5dYYYKxQwUIXHXvwGFqxswEGNjG7Aa6nx10JnKfxVr0AqgHL
JxTU3UjHqRt/W1l3LtL4qHvIqst1TPtY/ak6WTQhjs4U3AviWtTtqQ3jkuc1Uqd6O1jwNqijg8cq
6vGiSZsNrMtmrtFQWwGjZ2dpa2dF9Atm20p895BZtcCvR/DmTNLOs7rnZllxyHqpc+Z99plExsBt
YpOd1Ft1oupEeuU4nOewI+sQIWVloeYEX5BsOlQOVYAKsOPEIjpUQ81VUgdEpquX4MnvnooI/qZq
afLV109AvBY9JeI4zLY8VshqD11MbNprlKPmpC1p2SnpkdOy5DfomBxTf2nRyW15fcN6hha0LdnS
l6BfFjGeQ/XfEbWSBn9yNC8QgaVFuE/nbmGO0aJCQFGincIPvPKNgW2PtTBQ+IoWGgpG7kDfNuKm
IpY2pFd773WHNHyWM+DZje8/Ye6PcHIH9y07YvWshzza2Hcp0q5Ovv7njy0AT3jtrSDnGbFBBfgm
crS1WyhVKmuJsanSGNALBK9x2sgKd1U/nKH4qE24dDggKguCq1p0dSTrr3pyHgjA7XaNQu6iT3GA
QDOuVwEVPMN5zLHUipiuPDXvxqao+txza6NvbnfPzBqg6+6MZE3hY0MASvQ7pAXhUv0N7gcJvK85
aMybfokgEA+beT/GPzWmZ1YAn8+Hw2p7ngigYQXRnNZMps95nt5XoLRamjME3W19ADZiTxpBW1zR
WeUq1CZIPbK5o4rYFtRnnXQpwZT0EYHqLk7DxaRzK8igHH56VgrIFTq4sbagXSXApZMAtWqHoksT
e/zVnlPvBLFDBvIBLahIjYeTOxsg5Nj1CR1Lf7duKxowSM095D51F65UvaOi+phYXEEVrEOyfhMk
FsLrsRTwRlFnlzkfEtOfAC7ugboT6VPJxr/Fg9+E+4HiLuqGmNibDsE1C4ID8VEo6jVPpFwm4jHw
EVuQ612rF0hDAAdF34FXwSSZZ4dRa5hgkL9hDglwwUJ89+dHy7jPDfxhXD/fgex/OMa3CZxBCiQC
ApONCDqCwyT7M2OKF0lPlBmgNxvXsmfkqN/Bz6OdMJDyWxYxCZPB9oB0gKRZzZ68MXNMSiN1GSbJ
DJFJ9lgD7BvxEhh2sPI1VoeOtwsZ+AD31wGHGbJvlDBjHLQTNttJ1bvCsqAGrjmKVqG1CLNml5Eq
bmLRg3ndja8dNRAdjQAq4pDNC4qeKGA+bJJXJdYvtqZ5r6FY7jqYPdr9UON5M15NA8AmTX5TUbUm
yMgGLnjrVb0oBnOT8F/H4R614yLL6PLBp3CajV7Fi8J+nU2yh7klJfNcPSKR4X/b6Hy3pJuhrn+1
dQJtGnbe0VNOf1V6EnrdsBATpnXxlE9giQPeiRp0LJujDLNbTKlBCv4xU/2YeakjIqvpwykk5zhH
CxNpkQXPMveBjgBtr9FFGUa5gnT+9s+nlGs07lGMMwnfp+1QlUcoGEzZskU+lZS8diHq0LTjAyAG
MAY5kpAU3/NDEwIsCGqKmO00ZodwsDh2PU1oj7AkkBTM34z+NiU4WUExR0muItO7hwOYI+GISDPj
7K7+MQ/3QuRixkTVpef9GroG4WJ8ZjqbMImgsQ5uZUMgpZ0/TTMTPa6Yul1b1etkDRirKI1RPIgz
klCkwRSgtGnGOWksaYqYnNO+6Y5r9igj0EKtSVYpdbXZ1LZ5M6wGXEqaBU0uAWiM40xABgnjhz6Y
1lG8nhMc73WwmyP9KRp8ZvVhFU8xNgVKnha6ePZjDbl6wE1clrM+oOJEfS+SD00WQ3ZlJ0rZsEH6
qrPPa4ubAG2aL8VmKMFqOOFabTyThqV4HNeq7JMn0TpjNTeRq6YaTRRgrDMmrEH8rC0+eZoXsV4S
8WiqJftscAl/GO4Bj/M6IBu0BrjCqgY5tnvkygheqICwS4ugo+UtoIRwWZG0kcRQ8MVyqA4m7/Q0
vMRqPd2RVUUA0a8GR61DmoBHKzKh7tPYOlq+h3nGiZyFGJ6AtiTz2a/ZeWkCukJUCdUmi/SobUts
uNek6Fvqy4Ge5NxWim7xYBIf0IVYcfPo9u0s+f8FKCcEKIb8UoBy9zP/x0P0gpbl9z+mf6Q/m39s
6p/5z19R/rN53294+2v+6jdotvinoM1g6rpwdNdz5X81HNQfSRtliu25HNmFqwpaf3cchPlP0zX5
N4ThuLZrW8b/+k9dijD+aVEcobJgomixhGf9Ox0HwV/07hjv0uYAVKJbEnWKZQhh0Sl5f4yvhynt
Y62mGGYPC0foj21RkMNjLxp3PERaQMb2QznJfTuk5AQXm8HzTlWePlZJ/v4J6opoy1jCtOmuvP8J
WesEsadKs+5Ff56s7gGqhssX9FoX0/Kbtag33tLYiB9fl0uEurB/1S/+HlXajpCG6QrLVvWUd/WL
WPbQzQoOXO1yWMEwQBGB4EZ1LNf2M7HlJ8ozn16kRWfTFlSCTP2oeDm2Xoe3kVluwKEZBfFVS5Cq
QMYoKXRpZnWiPvOxmvf31b0b7qga1Pl2aVstw03lZZXDPKBZa2Jb+/omnhpFXfS7ezgPtpUHahTy
4QAkCnCoBNHgg/56mI+lpj8v5qiMlhhJ1qQBj6qAM6v3wGDg48At3SjzyP9kKFqDhrA8m2Laxyuy
46ac8pQlJo3o9jfhQbI5i3Njr+u/vh7pY73u74tiAGYGVwjHObp3EsRbnqkXQm6CbbPpt7T8tzXE
uK+HEaoO98d7/m6co5vHXiaZ6VXEy0zPrhJItx7FyISGiFOU68Es7lt2PODutgEIXDPDOeHecApd
zXSZTvyUT+catHS2rVuWLuTRN+Bn/UDPQqeTdoHcadlctFu68Eq3cUOd5dRo6lH9ceHI/VQBFuHf
2wTw7uWsYzeLE84+ywQe4y5bFRu5S85RPrMpGVfDLlm7J16eoxr638/03ZDqWbwb0qrjntIVQw6L
gabVKlspSZR5413gSCazBfDSoTvxDX4+g78b9Oiu6qnhRmHKoHJjrl1ck0uyzg84mFYWxpCTE9mn
7+274Y5mlrbHfJz0DBfvgq25dXdk5W6MrbU78bKoWf+rx3f0fVCF8SdtYhx976xVQ3wZEY4NgfNb
Qmjq14OduqajbwRRtWO56lXR9+SJbhOwNHJNYNmJa/p8GMdWVX8aAq7683evR28Fbe+i3X/75LN9
spn31Ooxg359Neann7wrdMSrDlsHeTRONhZGEaq6dNibT5r87UBXbMGNOKV+m8Lz8czkMJbajoLE
pkx/9CAx/cJ/chr0iKSV8p3CLZ3wmYEmMIF4j85+sl+sJFsanKQHtzoEIaVruJUjx7AmoU410OfW
JNAjah50OMLpvqRP+vV1iU/XAVdaSsurs084eiWyJiw6P6PWGT0AXr03QDLdQU8i3wOvk+r+UAk9
T9b5RfL89chvk/Hxy8h9dDwEIm+br49PTmiT1YU+d3QybjpaiIU+n3FkWcfTCAumXBMb/lxSvCEQ
Lka0biccKql1hT4yqVQfn7UeDn6ZrZuu3tjFudvDGvJxr5PZVgKF0ORLFOSQNEhFS4xdMT77lBWi
rDw3SBOzeoA5WfnSVsQjo/dULFKj7SjzEt9mPGime98NEFBTBIF2tQtr/cL1YcrY1jYA9VvVCJRM
UoBhxkXYhxywGorwLgPkc8ogaT0GFHGzIN/ZkxKeZKtg0HaBBRGzm7YikTzOc8U3CHQPSlm3MZOe
O050iKsRnxTdh8iQZ/oLnLGo+cBvHvRTk7nq+X3xAMRRT7DNI63npYiXs6o26td6sO/ndO2UVPXt
H87YXRl0ymmMnRr4s1UE4TbCH2lQLnaPN6fN3ItQItJFKraSi1TJoY1rjrQLFA2/gyV8ja/fNTXX
HF0pM4TDkKjEXet4kTScgh5Ny4A+UuyYb0yCGifsIPbuzR7xGjrJrwc0PrlEx5a6ZzP32LZ3vFAK
z7cRPzCiscFYbkODP8MCSsYWzhDne7KtLvxzpBsIw1cUxzrykkm1+gW1mlgM+8QS+snU9eG3HK2g
uUuOC4AzPjQT3qkPpie5/PpyPx9BSrqXnm4Zxw9UT/3ciJQVMzUeJjjUceWfuKGfrchcxL+GMD7O
FmkgRC7UEHLjb+QiWcGHWjdL4gW36YV5Yrb/7CDzYTT1eN+tKqUpKLWo0aDILnX2HNXv4Fu1dMGQ
NFfaj5ML8yez8Ifxjh4REd9pF9aM57KLYwqBTnIAgbEfH+A5rIMFMuFd8pi1J+6qmtz/+C7e3dSj
bc5YBjKuBoadaeRATls5Na4Bn96VnW+y9OLrt+Stff3HcEjDUOJxXuNz/HhXUwyeRUT+x7JZXVgv
BNHvKoT0/ma4LG6yTQ755Cz7VsIzbJZEov8q90Qp3n79G8xPL1nNBI7Dftnyjn5DaHtNayrl2czx
iuZ4Xf2YKLN6WXJfmBxR4+SKA8seX4Ctb/SZrJL2NRXTNqXoa4d3meusqqHb9Y1+24YYTxCtR6hI
ehS5XV6tQk6iMQ1AzTcxX2J6yLFbZUQOVEAVi/62pfcckzmqt+jHon7XBv7y6ytUz+yPm+y4ar5j
i+4dn/wTjaprEqibLG96A3/EcBiq+cQgn3+O70Y5+hx7AYuvNemJ2jf1zjrQWEMGj27wUk1hzfbr
SzI+f2j/uqajhxb1dQl9lGuyq4d+eLAylfFt4B7AL0rd2Aa2oRUgH+HdxoQpFt6+RO2oo38YQ+Rg
hr6y2p9OMGxjwoaCDv2k/YRDXleMlzJejCGEZfldx0z49Q8Xn2y4HfvdbTr6rvs2mNICBj70umFF
70ptUL2LZgcg4fQpwvhkQf8w2tHnbBh+MWskIixp5WggYG/zX+NdsgVPBx/SRqE9rmpYxCQeLN31
AIfv9Mn407fPxd8lbAs9mX38E6zMFwWyraX/NIDqPMuX0UoDr9edz3sfNGu25CEsvr7Ln4ypRMYY
wWy+a/N4Wgl6O/TSriGT14Gy0KP5S5SxcjoxzCfvPHJlg/og8imKXMbRtsUpNbuQY0gzYdfuUKPR
HV/YZ+ZerFBuoII48fL8eVmmIVgVuDBXGH+UTSTTlBAB++MuvauhJJvpI7/uxCB/7ow+DnL0ghr5
mHqazR5wCLtbCKhnY0qaI1oTdn202TYuM8i/+7QY0XOo0CpRlXu8V2hlWHYBGeTLsEFpY9IRAuFR
yf7UDPVJkYYdpnRtKsSmcNE2flxt9MA0xqkBF5YjFrR70u964FJZsnVQG00Af2O0thZui95qFzqH
rADhS9OSh9fdp3QzJg5bPoiMTrMuzHa+UXJsk4b7bLU7x7rJCHUKZpMjGiDLsdpWKhp4brdF/ThX
r3Z8Pxf3k3ZZQPOLK21ZYE4IHGftVbiHlGrU/yVBgUEx0MBX5AbtIYltpRygWd4pakCNuCVH1NRi
4K2xqHc2zjnhbqbcBebye9B7xEwltD1auKRzaukrlnyUlNZBesmhHbxDA1glEofKd4kxBbRFbkie
qu4iOg4Apa5RLWPD3ujek4STjzhwObi3lYtwyALN9C3Huef4/mZsylevmIEkScIEtMUknmsp9nFQ
kdsIGSjxCc5s1xN28glHYdfDRQ71je/N25a3+6xEatYhCEwjZiWfAKpiExKqnmpohhuB+jBbzrP9
4PY4ukcXRb62+vqN+2Q3x5tgUY/XXUdVw4/ehMAYRr/X2ACX3wfOGw3jn7nLHupjzXqlH06VPj77
qAxG4lTrsQwfb/4pQrb11HKmVgcrq8J7Lp6nyMKvL1el5D0Yp1Mb1j9XSGY+gzIgbgmUisZReaKd
A80fJJNFVHiEV1pXepasIlgMkAMi/F2h5G63IZGK2HFKa9/UVx1u9wnPoZ2/tKCv09I6cd/VmB93
Iuo3USzUTcvmpH/0m4rKzzwv4LYP3XmJXz+eH5P2smmjMzfQOUq/wr75+kl/UlN4P6R1LHP1jTHP
qN4AYzbF0vHqpVlZO0NXCDXAu/PLXFwVBjySDBgm/X8Pokhcb/sWPsJ0qC25cEWyaqyMgLMeZY1L
DMOjm7Bswlywdbn0EM85qA9KOp1a8GvGvKgPPu4Q57FMb43eXjaD3M9mcEh9bUOun3SAHHtXbQnK
3sP9OtbLChThFN41rrWJHMynDn5AR18mMxRRMoiK2lhTZ9o7nbueHbYqZfsoJR5DbJ5+VpOLlgLg
hs3S3VEQI6/TAWChwoQ5WKJGyslXMvNsE+qgmsBlZ8QJzOaKnvda+HJB3XxTWEgLkJd9fe/VSvHf
P21K0R+nWyebq7aW3PoBpHHI7Q7yE+eHz0dgY2u/Ffj/2FvkQWRUOe9TiMoK6G6IKeHraxCffbkc
Df5riKNCbDcjzp0cLqJduptQUYxXM4CjdQJiu1niKIgW8QE7zpN2crn/8wjIq2s6mKgMS/VJjr6W
MTLGZlCHowLIlozuWnR8vvVbip9fX+OJcZyjqk+emJkLcZPJcLq0JnzTAwCLjuSJyj+xbRdvZ43j
d0K1AqWJ68oSx9fUZjFTUZwnCLKi5Rhg8jC0Te6Tr4lkpm7a72REn8vAWLkVUqzmdxFXaP4oOgr0
Mv73wPpuUq4wJJqxxD008nuGSL6fpwXcj4VOZW+WVJfRO1VJBirOx/B3EPZLEpfLDG5TiEpcgv+d
aQfiIELAu6a8uw+imw4hlw94MKhmoB/oEtVRzirOC69CSVssrUBH1fo8oxOSNvIXfQBo1yyNEZSr
+UtqySqxGijvaJlmli83g7serKvRXwkLR6xxFzmPpvPSad9H5zYt73ox7UZEMgM4+QAzgyfqVUhW
oqfg62V1GVBH1HEGmONdmP7QGjCc9Mg6Goxj6yxKExOaDuYfYO+MhEwSIxql/dbpQLilPTKlLsD9
wv8rvdceehvY3JfSBNMbBRsrJ8EzFmvfUiSTfDtP7UOBAy6Mii1qn7Wcf1CjWw3lcDkS6RVE7baB
Qux551EZLQOdPGIfYLpurcJCv9RhjZVSLu3YWc8NkqExvC4Nk/xScVG7BTktBbYnLV8hxvnmOPI6
bf2rsjpEhAIUUMUsaKBgXWzjrIMNYE32DksPtMdwWZPqqTfmWRDItRTBvs6gbhF+FbTxPkDHa8Rr
AmyRF/K0RvYZo9/tQ+dX2jwmk1/B0puRKM7fv/5YPpty3r3Axx+Llg2iN0SGQtT6PuU/Xe/UJ/LZ
hPN+gKNZs4NeYHoRAzgKkU+NEBL6Ir42l80iI61FpbPZqM3uhiVlSrzi7olDzWeHjPfjGx9n7VnS
5vJHxvfyq8a9DrANkFP59U186yF8MQ0cN4BdfYg8gRIdWhTdEDh0Oa6BcOoJLSNvApV63e5EeyvZ
lgn8dln9bSQfCpJm4eWAt0Gta6fuu7quP36S6yEFERzm/pq53hX4hn4YxqrhJ6XWb62B2LfLYC5m
cCej5JzGwDIuX325L5gg2+jE/ZCnBj+66V1li9TyUsCzo4ESCcW8W12m4D6CaropiYNx6RiNOt9I
Fu4iwmf1NgcQHa46e1oPAiwc6Mnekxs9mC9z1Pb87jMTt2DegVfCpeBU4S5HVZVV8TIYo31N2leE
VncYPYDikDYlRiRUuuP4XG6lJh90sLSODsCKXE/RE7YcXRgyOvGuffYx0Weiz+lJXL3Hq8Egqigh
NilZgsrOmOFn0JRfv2knRjj+XIs4CVjAGcHERFimcDXT569H+Ox7saQUqtcoXP24DYjyf8hDnw2C
XZASpbmwu8l3I53z62E+6R+YxrtxrKNV2rRCt2hcxnEvyGSAtvwT6gNeA9Sh2Z5wCc5Zy2rXXtIQ
Q39pnBOf8607bym+/ftCEX4JF8uv8VwbW/bHGaLT8sRF68SWWmTLPvoJ52wbtVRo7RPbu8+v+d1I
x5uv2J7GsOTYNO2Jayw2rI0RYs8Nk8O2fsaFzAmY0Ntt/tC82OekjZ6xFDz5LAXx2de3/9MZi1aG
4+Bc160/usqG3TTl2BSYoQlCXhAYdLDO8WEu6y3N3wvC0R9QIG/zjffrxMCfrAeIVzg7eoLWKEqW
j3ebNI5KJCED2988Ni+vYIb22i07wgmq/qJ/HSEy4IfcdvqZjWT0xHVL65NzpKmbrovtU0hTV8q6
940PWbJBtYeO9aADQgPcsaVA0vnfsZm7dr3RqnvEWDAwr1r3WQygJcoRPCHudQdXTUkKBlsjX3pg
aSFjkusVkYWQcKYqUwOw7oUnOgScXrNnr4h+6kEIdO3ItecOZhH0E90oKSA0RCumh3gmVUDlOFK7
yDp/p7P76bzDRMDL4PrYYDCZcwKIodJb+X07jGfDAIi33UioEVFSPRpGcT32xb4v7T1FDIw1h0Ej
fbYsF3Ka4czD8Oc8JhrAcfGTE73Ijn2e35ZrAcfPweVPW+tMjNWybuNLio9nhVNdjf7eyfy91JsV
drWLKtW+jYXC3mdLT0M0Lv1XnWITSa3rAtJjHNQ3Prxrs67srRDJwXXrXQjSMDEnQpoih5SF/DrX
q18tjRN6Ce29lRi/of69NhrAmticSGPtDvialTGKzaVTIhc2X8Mp/e1V+aoMITyTxiW4hYZ7LYsM
FdLIjrAgMui1lhCyJxKVINhO/N89TpHesfHAobSfD/n4aw6eEePioyaw2GVnzSeHhYR8HXdZaocW
q6PTFkSTJtzpdsU+/0w01dqFnGOa14G4wp545jb1zlXI76y70OGGBuW8c+CBCqe8DI34ELgPQTKt
TVD1g/8wG+UildEytL5NFcj98CXqc3zgFhYX8zrBGlNYsPhMHD7Jtafc/uK33Q27oXOh4OG1g2oU
Asyme8XpPST63L7WJG1jm+ghuap9dsU94JwkBL2Vd+u58G6KzP2VsYWsIe174hyKGrhmNlWJuSpK
KmkAPe3vhg7wIYM72YKPpmczpE9RwkOxTaC9oYTQux28a13GF77R8AK57m0Qqzgm1JWzyM4NMSuT
kXKgyaLETVkR6ag94zLa96S6xuqmtXmxtbOZKPH+vBFwmef0zBjlCvJtcKbWbKl/r0kk6hDhZ1TY
QI+xBW+720kcfDmRQHWn8y6307DMOdpEbr1sWOUdyj6lYe9SDhfB7Cz78N6sbs2s35ou0vb+x0R5
MsZy5YbniQvmsEJoREkyqb87FOP6Md6NoLhJgUgg4/Y5wG347NAZk/Ew5uSAkKXQ4Nb2snZj2PZZ
PkF/qodFFGEOKt21YSBaqomYBKBhz79iVqvAwaV94WSHmKTeeGAQ8J++P+xxu0MJAP4V3RjTg+we
JurOtYmePMMcacAMH2HMA24PncvCJ9S18bYpIB5DP4RztfLrZu1oFebxb3O0HQfENA73MX4R87iI
PPRM0WvKQaLwN0SYIR+Bq47vPnZc5GMAQe1bMyxuNDi/dfI6UxvJ+wLufHlWkrhd2t5t22KaQVzi
Tu6qb3+2RrUKnL2ofqcwDHsnX9odk5150zk/fToaM4D9dnVo/S2Y87paSmygARzxDD+g5b8482Zw
7uv6MoBKINn0CedBd8q1RwNGTiN1Uh+4OY0ZTrQwQHSahTU0kRIwuBlehD1elgiMRnZrFESC4aj2
rEc9P+DMOtPFrV78KI3zWHYqvYePl7C69jttg0XbqOSfh2S6m8MXrUMXfzfZ5SqBMBDP9mpkNgq1
dc8baJhgtn84hTJBfbcmKk4ar7MPfMnajpICl3UloMLRL4WuxXbYH26DIF416UScHTYzaI5QZm39
hxZmhwpLaiJzcqd/5xnaJfc6NImASuHPoXww5hfigh9qvSRpEghmYawMQJEzMWejE141GnJpRQQt
Xhs9WPsGr4CV7mmNfAujuwFbocm2EWn3dwPibQhjdEww8ctfdfsatv55D2dkdpITe7FPFIimSR1T
t122rnR/jvYlLV3russCFesYgC7bpmt3GWKN3ZA9srLX9QbiUE0hcfP1XuCTQg0LMO0mehg0TJyj
glASG3psKWsTdqmFjqvIJkTKNO+xJJ44DX2yqX0/knu02azmaoTqzkh2sp9Z9hzz3iy/fX01n7RC
qdphD1LcR2rB7tE+Mpg0wwohgSLgyLD7bL3Ll3lR3HfXfJ6nnpg6NR+d7iBCmoItKwALGEIfdzGB
3fedm4PrAZO47HdYvVfeygJnVV+cekqfbZjeD3W0YYrDsYx7RQai/ASzL0eud1tqRJ0lrCHaiS3y
Z50MKtc6byMsI8r8R+WCyLbbyDId6hGE6KzJsty02+6lX9H4NNmQ+qv0f3Ir37/8R4+t9pJoRiie
MiKhTotsleyDzbSGDHbV/fUa/lsOmf87/upV+Tu/Ywr53V78LP9fgLA6fNzQav8bCOv1z//9H83v
5h9nP+OieW96of37n5At55+8x9hTkHk7wqDDzp/8hWLF1sKpjF6HAXzLcT2LR/S35cUy/2mpP3nT
WCrcKpWGv1Gslg6l1fTY5uPUcKnPyn/H8nJ0bnB0nbo18yOuG1vnr9OPJivhzqRvJDUtStAVa6GD
gRGpfqt1SbyqvPQiF523zSfpAqDA5WgXVAELew53A5MccInffdaxU+0b97xxIZRWEQZyW+8JfQYQ
F6COWhdB6a8mhx18Va9jvGhXaelvRNyD5q8rKHKytTA3p9eiMnZC+BdJ3xWHPBxBK1iEY6vKJAgg
baPF2m9ba6JrqYvxIkgLSPvADBI/mvbx6LbntVlRiqv1w5z6xcYJqMTPrVHf2wCqNNtD4WOlDiFF
OAWHyMK2GhAuWdKQjSnhzSnGv3dvw/VfE9d7MMjRcfTt7uJvsdhcu/Q+jDfhx7tqlS4ntzLd2lXR
8Ncp+PdVXuCzHYtK3JaE6kjPPIuqatW6GmmubUyqGPDMqWl91B5FvW1i86cn0gsDZPbo5OOJ3/fW
efnXfPv373OpieB3ogupH02Ck6yKDNcTQfSeQkaQSGEFV34t5KEbg30bBOAOvQjaf0xju8WdfZYk
pdzMdnDXueW5B5pm2QQ9J6u4KQ7Wd43AzJK+wHnqpuNZAGI88arvU6TWYEc976hju1smT3aJJdEn
iebtDcj6+XyuwL137dhvOGb80EOdaLeyW02woPZzdx0E0TooVe7zEM5rzSEwpydVrjUhvzeZ0V8a
MbLegvQSZCXpnWWHAm4RuHtram9mOXNELaNX2bd09i32v2FsXviOY1xlAzxFyFxWQGtd+AbFvdnh
gTnJvLYGyDpvL0iezf2JGdrhG3632L3dfJsyBUAci7KacSxuzQNH750ExaXiLpSWf1cmbrqzA3Fd
TNl46AXIXbOxva3Q57Xjs+ujzHifxc4DZ1a59kqM+02MpKq342hjyTpfiGx0dmacP3rOTEuzINx4
mndhMY+Xg+uRu266Qb+G72HSSCQZs9bqVd2jYNY1YS7tuf0VOJyFio5NbeEOyOEi2pRszTYZds1Q
D/Nrqi47GwbTzovy4rKV3sTZABzX1OHYRDTVEC5HeXb6P9Sd2Y7cSpZlf6hZ4EzaSz/4PMccCumF
CIUkzpMZaSTt63v5zSog8xZQ2f3YQEKQcFOKCHe62Tn77LPXNGo+1H17lanb74WEXTrnxbVFnryW
Jv3uo6aSEDZ8paJR+y4xKdg1fglTxSACUsG+aggwkakD2NikR3QN9yCVk+5UXTvbqorestAIcvRI
xE+C+x6ug+CQNPa/kz95Q/7bO0VtKpA2CKPhFA/uFd8/fYwnz9d4IClwVZtBMM98Nq7bYhdAsBsJ
rVhJ4T2ClP7GWPpmLw45zZOhmy/iK3JNtF3qzKxGRftjT8tC/MBPV/Sk+IfdLZln8N6ultvWyJC4
to5YBcsbzrzN93QZiGumUvWx43RaS2HJo8alsyudFqyjsK2Pyu7PUzF78GIIPYgC0GVxXkz7vCSO
ISmt19hXDb9Rp3CS1brvsd5ZoiKZwgHVPtJ5eaYpdwzK3G0JC5rkwNfcdg8+/INjRmpxB9/TsJTM
GIB0joWTeSy21L34TNvy1kYlPIV53MT2KA84bA6DH/+xOjTqDufv0cnJrwNjlLNy7XwttoT7FOmf
bYCvWiakhdpxC2Uluam6Y7LZ+V9eAP2WDlWvg0JR/i3pU9K68aWwl3NN2OBUEdc2ilixORyQ7NBi
5xF6dO4DPLz90yK2eYrcAo92Pij1lxqicLK59+iQkfCCqBrmR1NeecjZQ4CKFVvafzaD99y23s80
s17LjP9CJ/gtwk224ytkdGR1dShVho3Z9vutKBoyde2eLNu5/J4rLzsHXbgTymfAaJFdLFsatDzl
azauxJWauN9LN0nIPJt/91IJJiMVH1w840HBNvv92xQ93Jmy/m7cZNovQ/zb7kCSjDKCW54Ql9Qb
fxVp1ADtfDgRVlXpkmNYZ5vJC/rVEEw2QC8ZnbyRbFwLnu48vYTKesi8/DDquHlJw3RX7UXTjN9l
nneQdO5BgAX51XV1njB3cWCIbl8XsF8HcoyhltDH+UN67m3rtR0CD/BSWO0qHXqbNNf2beH8WqeJ
fZwgIPZOwFLAnTzI8gUp4THwkzZPflVjddEDxqK4bw/l4F1C+vR1l5UfwnZuPisSSS7YxG/JctZH
ih73ZQxw5SpBonMQN5/F4j3GFcFlCmzWsFg4VUN3PDfQZHwVPXT61RmzgaSX5MOE+stP3BwCyWpu
dLif5yDddPpYDU64BdCu+wgaoseyyDh5zSY25TkRhFUvyfA4CgJsU9/ZjtZCHHnXN+f8T9063VEL
gSQS7PwqhprTVF+jL+7Ty20qkLQC79Qsn0UO0y4R8aulJDMh5k//ppa4V2L/fFffRxcevivWEnAL
2X83QzWxBkjcEteUZBwngh+GuHpiuB0+yNnAKkwgOXLHwp0PgmTMzNeYZ8DepjyrpHdcinn8Obg4
xPL25lpYp3M/sDZR7f67XudfmzjWtPlGMT+yZShwMeOu+dfTcvaslisU1LSNgBr129JtrFei3+F3
twSYj0R9XHyRwVlu1GaqJwC/+t+8WH/dnX97sTzcIHRbeDBRvv/WGXdhms9UWuk66yEwBRLrHdtb
pw5Ey3pUQhybQbyOpq/PQ9naK7lABC0jcbUa8qzHLqQI6WEhJblzYrXhqWo6dc4A+IhMXxbMJFxV
e4pJfS7HsVg5SefugFfF58oDDyDUfCsoVMla9AhOL4DzuCmRbGHqQ4AiEAOOScp8sHafo3orhqja
tb6NY8WMd5QBJfGAL1Fwxa2y+DKPw29SIcbd//w83buLvz1PVKVM8imWOczZ8f3Xt4n1l9S1RnKK
MslAai71uUv8fSsW6OVOkN2i9ikpy7dGy2Z//kf10HPAbAJyZx+aOF34dFvBNkyC4Gy5frgaiiaA
lOyTunf/GZawMWSQpQ9NQoprWkO8KkvUzrYRyarLMuvU3H/563e8iWofJOXVrgP7tNx/YfHHPnWz
oaXQdr6xtYdZt5gfdG6sk5shevmRevCoKFduDAJmSUEHkEwXQoeqeMbAAONgZjJGfEQOZS7VDyHZ
bYE3Zi9m6NbjYsX/RvhhjvjfXlSHap9yH6/aPe7w3gb+c6Ugpwj5wpK8GCb8WQ96XhlZ78w0T4hm
zbPXMCTWdCODZ+2GUROYEcJ0ZXT0rR+LmY82E6O+vkYTeg6ZJn1N+WDN5cUpu5gMzuxpTqrDXOj3
iKzIddRln/1MDo2JXwkkjhzC3v2MQPGoXgiHquJsPUTPJhbMchZ0R3xKJCdvsqokM97qoqMsp4fy
LhCGY/AZSpeiSxMpNOTuVxc547pHVSPavDgtk2BuUKVydxePE4UeO4Ti1N49sOG+mDX+D7JkQ9Xj
lZsQUYkvwzHgq03IaF6NUA6sInv30/BhhoJAbuCHh4G/IyzHtdpdD+avKxv/HI0NfHv850k4R6vU
kl+ZHolDLhEhLemsfbqpVeiyY1eAtSV+NtqGEddHKzi3PeW+4JmAOBecUpC/gIa4JnEY85p3nj7V
1l5GtnWOhfqjQvYPihE7ICPDSy36YKWCDMS7Q8BVUk28PUGQb5SvFoJidbYf7exjZrjjM/JoujmA
m8Usz7WJuGN0DtMT1m9LNJdyPUCcQjFlTvS4lQ0eTvJM6rqrb20NMSlMWKoNMA2O5cdg4l+Vo778
AGrm3EcYF+BDz/DJCgtek68Jx08ekThBUcErlJWAV+CYVd223/kmYb8yWnoQXypoDmET2I8R5VZW
pgHfAW9fks/5Nuy5/6OoPMFSUHmxJgsn2BJbRs5d9GSFhEplufdUiRG+d1WIk5dZR7dU4WP+bi3e
jxGc+8Hy52vmzT+mAONvNQw3DsZn3oafHLTVGtVwaxK/eIwkFq+qalj1bkKShO7pgfckhDDx3ZWo
Cenz4+pnazfJrpt5HU2dTMQZiU+ct3sOx33KdJHqSB0bwxvS+jWTxwW0nWWnK7cmgVouNjw8xxx0
nT6YMWBaVSna57a6zCZ8sePuta18+W2UeFaTbm2CADz3EqevfaGObdWM27zGPm5bslqVLmtCVR2D
9RBYH6W6o9judk/wrONzXVQhKMxqwPwJh9O79NmcXOvq1lvbSQS/tYjIWoyBi/g6/jGgP0DPwsNR
AGXz6uVYzbAGMEIBIune70nrq6Eqvg3DzC56wCez4eOxNtKKNjy8hGoalk8XdU2tbMelRXL1iHm0
mBzv3ExabtzwsTN2/OyTZkEqprudGosxVuzeDK0cmL5fXs/wtVEsM6UuaYwUiJIxq7vQ+2ZLeCdF
VnsvjdUm1j2buvl0CRo4jY41rTzHeXSLkOVYUWKeJYTU3o1TpPHLRg/T1BL25RevTedNjLrwq9iI
JyWfwnWIKXLVEV9QOO6mLAiKq5NqO9XdH9tCLRCkj/EoDt1TWEXbqgy6Y6/6bCdc/dpRIsGt+5iX
CbSrje0dYzvPOX1p755Mb/W7wCKIzI/zk5nUS1ZQCVfd2ZpMt/PE9LPpYvD2PsekND+1ia2VTf26
GkEmZ/WPjBHNKEkAlYZM9SKNmNZV4aZrGKxyFLPMpT77qkr3Hb12nU4f7DX3l1h25Skb283cOyv2
kMhFm2jwfK4gyCtDv4VxTOy0YuNsbHt4OX03n906h2DXuM3ajkB/WOXkb1LZ3hZXYfObLdbEaRAz
d3z3bHdb29POLFVyHYfgmizpQO1NiBJKH+uCzJ44+nKcVr6Hix+LcSWL5gCCbMfF1a99opVcr1pb
bl8cFonFJBz5yCugrbUSbH5YOQVF/GBFmgAmGnb4YAsJiDolZ57nHp3yiSMJHXo2n74IzlwU/LU2
o42QoN55zyvGWSV7rbXMt3ZKRH6VmpMW4XrG9LlqLKE2dluatSXpHEJ/oC0S59juroEYf8xYVNeT
Ei+hufs4U/HuLBmcwFReXunKlhs3FQPmB80dhGHNDbZ5S2p6PqdPZmDLNphpaCLgkmK2rqGBc1G6
9iVAFUp5/bZOC3leFcBgdGzhDQhe67z4SisyMuNg8XYytbZxBMKjGMDBx3AyB5UCD6xI4Kw7Ozvl
pvwTTpG59hYxtalu6/10IhI3fWaIvxy8nvWrke1eWmqXeFMtV/VQA+RQ9bIiePEY63rvsW6eKqa9
U8SIs/DXlsPqfR9iFnUi8tE6+icL/2ZAZJgicXObxBkdQTbQxXcvpat9+gbu1SJM60MZtu82o302
QozrfAtMQsJdT6ct9eegIQWthET4gXgOEodkdUSvm53i1SisGkKkPuQTOighsoTWDSSBeZ39ZTVA
mesxfHWwjKxonmOwqDsvadpNW5GDIUtEs6khNc/k/Xen5vAVk/vkzeJt2oYEcNach8eMRXcSSqJV
K8lrm9JeU9eB1sln3E1qHxXROWkWSDO+iY5GV6cosx5CK1JUt0adtAxjcjnVeomjBQg4RPPI6p6i
bP7lkDZP6GlyzGY9E7vpGxJ5l+2oMoOht/tRE7K8Dj31OFlVsR9j9zv5Jde0rKBP+/j5F/S5kgW9
VWYI0PUkUUnE5x4Gch6IC0w+xNes498cAFgz9fI7iv+4xo0Po0DoHQSZwnEpdiYPQUWVDbKWAQiZ
1F9RxSVc5bs5K9zNtExyP2spt5XHVH+Q4c9Ek4nJAxBvhjCGAGG8Br4NzMk0KT/rnHFO0g9X9ppw
OstHEbbV1u4brvG6YVmGxpdcDcjzUHJa53ebaHtrhQPJdtmgNyLAsl7g+gWx4G85cc/wQlEvnXg6
6YShvCPlQ9YG52hgN5VyiSbbsZ5iuVx6TAjaIiKZ9sKsvaR4J2Z9Hivvat9NJJ6sGHZamFNN75xb
FOlzWOBmzuYLOcM72QzDwVNzCz5W+bwsgBzme8R6tuRm17U5qjwHdDMgmcap2mFyN2wjRSfbCbpL
7cMDCxROZR17HaKpPb1ZqtGHflnUIdRLsoqWl57w5XvDejQU57sxRG2NkQ7WmTtfHVVfiZ8yT5nX
fxutQjwAPY5H9WhM/RPkwME1SrGQyBqKdmowz+3j6GE+mYuu5ZN4ip2JaXV4NwX09nu27KhMRWqD
NwCDTshxtlY4QDYZq22sWISs8khYDimzhTgaKFgr0r1il61lnOkoc+m7hzwE/iw0REi3AHwKefK9
Pee6zd8w30xrrbrQ4HPoIDBHGW1jy7IXMSNoQQadq4qhqnrmPPZ8chwS6VqlWD6Q6WM2Td1J5+Gh
qJZg4/YOrotYvAcyOzi5SS4cN0SRsGZm7n+yozi5zIzmcXKwJmbmVmOkn/NNY7GTsrMTGW/bueY1
JbQxDebpmavkpxOSeNimRlDkd/mh7e7U9k7+mMGWn9sRUu2k1HLyGI1QvHeXQileEysFTIeTlLge
FmoZPb0KT1kH0gqZ9MZ4YVJBQnORokRFPgjqbRdF1j4OxEc2VMG17HdzUAuSpqvdYM0/tJvp1zBN
n8r5KY28F0dZRwSnfFdYMXFmvQoe/ajceZQbJZDltbbqee8O+F0YVn0Py+UY+V4HWho7PXlyr3bZ
/LJNZjj8qk8vzIZDeh+p0N3nBVdKC8pyjLz5GdRBvtNlGzw1i1gHORXZNCXNnmEDjc3cW2uimNgA
3fIX3BeHxivPaPfn5tZ3OKgcZiRHUXbzNiOtVzcg68YAsS9XujgmNtaywp3UQzujcnKP/vaLG6Ef
4TW1qaCGalbXmkxHM2DzEICfcjt+6tKweYyjMVm7VXf661sIluB9aLLw6CNTMZOJWeDa+s6UPZQN
j8zs5e15WPzDINDBR7/11874nsLjXYY2P0+Lv5sd548l2jdWBllCaDD4hEMBKq9UbBcRP/qzjrLy
Uip2pfLED3e4AXGGSXXlXoa9HLCIUwxz+GBliMhLfp/sqGe/C91bMyXPoa/rg5sZffjHPyjMnK5m
FY2MhNAImqjejWMvDshs8hxqm4Rer38aYlceoZe+lkazLZL20TltODcjXnVWmpgbLOO1q6rqVpCf
q7JMH9Nq6Uj3tdjpLNpvSUUUJ9yBr9zOPoPqd6+WH02ixoMQ5aGUScoKo7CBAXPwptzti5M+KB60
y2KXIQHYsU3GsBWe//qldCtS9EG07hbGiNdgsN6qLow22T2QN1usaxM1YM7orlcOkItdHzfLLavu
UqRCS53JV1gHBAk/Z2P3LVnq5uzMzDb5sS2o2MvPoJ2akwoK59HOrC33Eay7jk0zV4TjI+spyLFJ
4uyTxpe30db+fsoAhTQFZ01EqbVHr2Q65tnlQVWYjfx5OFLG9a8uMAtK8Qdf0HLbFe+ubLy3GZdO
a93D0cCvbPOM1s2xauectVSXKdG9cc3EzA2fmzJ7Ldnu3jY5l5QM0PtxUgej2HrTgtZrLLXnpPxj
m+UyABfYjO4wP0wRFSghCMrlllek41smnwgyai9DGY6vMtUbE6r8bPXdeFbIemkr842TZ/khKXx5
likBKd4ASbNJrXLfE/X/3iZ0n8Zr51NZEMte5mq8uZV8F95UPVaqV++zORjt1d/uP0TjWvOjduzN
oGX0arTJj0s3P/f3+UCFOXXtBYZrOQrw04Wxe5HZcOk14klBn0PAMeHDdZGNW5VyaKV2/dv23qcs
Ik5+zVuwbND5xPYvjd1VA+OBdsLDGjodu9P80Qz1ZjbDrfCLFtBQhow/QEDwrCjZm6Whf2FHfRvX
hi4JrEqkcekZJzl0JetNBDR16MXRNoq7eJOPob1V7kZO4zOfMxyPbQb9OV2AUZUDzf/UOFeFaMrS
YM8H37tKgmNPreGB6ezwItuJGGfdXGlnu9znWBUuFtyhmV8XleF0tMXFr1S0tuqYD5CHfbFrxHQc
QQpEAcSgBncr3q1A4VnkYy0W+1rE+DJFGpP8HPXjNRMu/fRISO84DFSJk/Wt9wWUxqRiOIewvAxw
rDzfrx4SDi/EqmRHH+Sf6hZhSPuaJOh2UTugV5mnYerkt7QAS5yRxB4OY7whA/hP5mbhQSfuzakE
R3iaOOs0GsZ10PQ0aVLPG1373WXyJkKcl4Lw285784bh4i19v+sN/35bCfuDtXnOK0ytvs7bZ3G3
x0aei4zGas/OyqKD7+fJvpN1+rKwQsDDQn6A7y+fQ+PQA6Y81aFd37wMLagcsuYdXXXcJEX8Ie/L
4F3Wj0fgIcAACyCbve/LA8khu24w87dKkvc8TGEOMBIUUkNc+6MgPQQaBSSxtF1+qC6+5uUyE0VE
LxKM/rbvi/jY4TG9KNeFpVOefOlar3bv0bYt9nd78b1tLsuT3TCB0x2uZS+dnvBMvDPBgszFy8th
Hv208unUh22+Tzp0vTqi+OjkkO+FHr6nKXzwjmXATWfX/CtRz10oJrXTHPKkObfMspfmLfKL4Wjb
fIkoZRpnu5L1LSUuSavbs7HfOtK40mCCltE63+rUfi75AUTmeIiCKRkUQXTMi9Zaz7MQ6yiqWgAf
/s5qG+IDZ4kboW63pmRyKJHUc5SxbUspfb+PpZj3zZwRs5b1J3sYT3898YNgGy0Ll27duMF9KKC/
+UlDxmlf3xEFGsnUimucx0xYZR3h+J3RuXJ2BZMFylCsp2A7IAEMgc73E36Q3XQPGxvazmeu0Ovb
UPUPUx9P597vv3DTqqwUR9dwC9qRlIe/PoTzEk5wPF04iYZvazY7HBggrMvoY7r/HKHd2Edzso18
ViF/5mjTj07U/hwX8ZZ2DD2nzGW1QbqXzKmAbzApKOZ+OgDYgMPBoIqO0dhJfMmmzd1Ph4Dk2at5
bL90RBc1svRzJq9zKicQGXfdJi6CjV9bQCgMlX7g2GtOmmoVjMOT204c3wsvmxU0rL3XA5gYxmeh
NszL4X7HVVluAy8db+kAGOCvceMcM6ZNyc1H/WrP3tzCVW0AwyX1fGpcUhHqDje0r1BlkagrNqfu
r1gynV0PO0GiJf/XJO43aD7+Liby1kEoQniEu7aEf5o2849B49Rw1TJ58Vl+S7rmoxtt50GJ7Em3
frZbQnW0WmmO5DLEbGOilfQz4Kg6uFpOR8il53xHiUu42jF0QBmwy3U7ZilgWmhpDCKBRfRAWu5P
n4k+mtCTD8Ti9luveSOuygMfktzChU/Q0Kptg+h0ng6eQwL/FNApLff56TT9sO4PurSaW143cme8
cF73kXhMPXA8s8fANQ/E/ExtSUgeed+XOr1yI9PfGpchR+OC67XNtTCzZk7O0qbda3/XhrhNpP9k
eWybcREeYm/MwTjAbgjixex9m6HliPIhxXOB9/Oce1iDw9Y5lT2EFSNhaWg3L07xmF+HyXf3Ueb9
QmKIjskwnBZJH2xyLNRldU/D45JofMQFz7oiPLFB0gYtRav1o7eYac9+854Tq7dy+vtq+5yUu7Gr
gs1QBsnGqKbZtfeZ6GCL0zhJweNF1Hty91Jn9fKLJVWAo9AYSt81Gxp4oncTDo+kGvADdeLLH0aD
O/k6xB2ARW19DU2Ii2B4W9o0fA7t5A2LUn8ThW2tZpt0gKUgSbWTGGfcPthlNFksghaILqwSPxHY
F68K1mWV5MAFHL/TbNHhRcneVM66rtJYI8bF+fBLsxdxXx6T0ovPHWAksCI9RuJDmC6Iwkgx22D+
ziJ8e9V8HVUGaH52u2/t+LHuqLGmSXqcgcSle1ZZXv/6JbVtEhvVBMZeFzw4RXjGIfChmFVe5RHJ
7Vwk5YMjzLiTLr6haUk+nKkc4SHGcO+K4MsgX6zaicDd0aWIYKrJ+msVHISFp73X1Id4HShmYpcm
0/3hjxjmR2WuVua95EnoHpacczjnJ42mfUO/ataB56mtsFooWHzHU8SzwgcD643bggqZoys35EvJ
OcEzM8ZHZ/JY/bb7T18VC8wIJ0arcM51MhNV0qpDYtOOBh3JL8OCpTvR0bwPBvcWpSFfwYABrLKh
2DbGhv+mOuJMpPlISvdJJtGV9UV5todweIwS+duXKvsubQwWnifFAWfQV5B6yx3K89O122OBX2Kb
mUHcSmwSlQdRl0Cu0qre6UlJWyvZmR6jtXDq5tTF4pyXbMOKycdqG2IU6cm43k11Fm9QutWH53G2
+571rQ7M60L8/8oJ5uXiaASRhq+Gi855fZm6tNskszp6MoUnMEMza8y9IM71SaKeXolZYxxbHepW
x2upQ5aOkz8JyVJvxjW/yHNi/dlBpohjxtApKQ1qSlekchDrqHkut82AhQa3JpTjKdOnpun1SY8L
6Ssk1QDE+LWIGKMHldBm6ObimvouiyVO/0p8DBWiH/LsBNM3cErRrvbnI9HJkIXyWm0sK3lhMRxU
t4Oo3s4yePEDi5BjXImbvue4KkP8/vnHkHrwlGKQwTmv++bMS9Zs6EfGHblYJmFXY8nKQ0zw4V4C
EZWePZ/mTL3JJtH7rI0NrNEXGVIvhLEc9/3SpeepbdeccHzWXIa293EZgZWwSTvMk4/9EC/0mvO3
MXAfKr28p2reOjGlbza8j25+G0yAPBjN22gqn/PcMitJeszaIMet4kMR+WwRiWxZ6+mz6SgVeod7
JJywZQ7Nc4eStdGTgGqcC9YmZraQ0Nx+DLnDlE3RtPkeckzE/n0b918If2unCR6Sjmomis5LEvxs
eDjW92+moLgTlc/t69V8l3BsPE+81F7yIocQtJBceTPAj3j0ZpKAmm91FT3Mxofmzi4UmCQBY2g0
NRhQNhj61n5b/Fy+uN54G/EcBvcqV13HduzWZdhJDKIR6FQCO7Y+pyPWKoxTxdj/qXpd7epstnYy
GY/jnF3o4ZJbKgcLkiv0yCktTxByvrqazbZmQGBUWXrTOXJPZjuPMlU/2gmhsAvPdhl94gv/aLJj
P5UEV8yYCYZeL9c+tG+lHBlcuJE5quUrDZk2FHX75msaqr7RTwJOJWtD+kZozcal5tjljYeNiDU7
A1RjuKcvxPpd8pqMASXfhClHztFLLdkKVG7MtyWYq0/5lzWkLxHiECCHuNkNuaHMNo+t7TOcHT0Q
1a1HjYVsNCuoW4HNvYyCnO2UIh6fujdepRPnYps00RP67VrG3qPVcxdQTYJ7RDpXJiZ+IG2JOLmz
7O4bNouLEsMPmIAmGq34FThoH4GEadNzhuvtf/GbdqKLgXBSN98xCT76KiOuK2SE2YK3CGag5v5B
qJuq86t63sfehNdpeWya+ZSlWbKqTvOlslISCGipjV4+XUg0eeu/+xV5OjFbt7V7tM0fP1P70ipe
PVO+9ik49f/Fpthc9QTSEHgTMchDM+668EV47WmqiteCQaFbBbcxMc0/TKH/T1b617bmf393x2NB
/2q7ReZpNvzv/zu3/f9PFOs7Rvp/MNq3Vdvkn/9isb//jX9wJVxo1ezb4LGGbob/NMA69Q+L/Z1j
jV5JmiLZsSx/O/gx/sti7/9HzCp7AGghjiEfxGz0/qfF3hf/cTflOxEr7zHcAP7Wf60A/KfpW/3t
z/9sAscf6v3NaoMNiWzViNhKVoKwKPzNZB85bDmGMYdjngwP1jycSwlRMLbP0nnRHbBb32ILBKJV
AyaO9vFUxTngQHbCPcQiLrtR/hqKkSWi8li6Bf0AZGdmmJgkDuHo73T1vUCHnJ+q/HhXPQvlrD3M
cra0GSkeiI7ZLOZH5Hz61i0Jye8khWXRww7fFPQz1GmSFfvhswNgWYxoYov7WX9whmFAtRh2Ug76
Xz2k6aJOttojeG15J5oWx4e6lPqo+AoebTJRpHokmqz+MQ+gbqBLxt1z10PdKp5/1CkDX3a+5qsr
XvIG6f7swcCK0Adyh625+KlRt5ruF6+ECzqY9DXHvVs9io2QVwZHQXuIRLphXE4+6CqxfjTVVcCj
TstuQ1WzaSIMSdFHxz/qjg86fBbcTIAsuk9U+JVf7JLxQJe0aQN1unMlYYElWGhiwhNGSkBr38cn
Rknk/B6V/b2MzgWHlCOfOyPWEzN9xCoCbU7a+ROpw9CA4evm31oKakzveSzJs2Xpj3ERDlnAgpcR
hwgW7DJg/Zt9aPxSK5b99pgl4TOtA5ormj18luGwumcvFT0Wa+9bIyNsnd9dUmGw3ybpbiGkyos5
k9XZja4aMFTpf8vrL0FXqfQpwHiSC3b8WnOorekBlmtuCMdjdsz67soWMzF04mhYqlUZovdir1KR
oQ9yOgJINoyjE8l6gftEvcKbADCQPB+GhoVvH3NP8OpWqyrr4SAUG31YvJcJ415YxUcU2bVU1dUn
tbsZzcmDy2knTL9eFiJAqtr8hVQUbI2HpHlOaItJ8izGkFVhgrpR7JCoG3/DpdkXaDCE+sWvQtCY
vXl+8Kiz8cl4D8LrMPEzVsfMb48Ps7zEhX40KdOpbmBNt96a/qHzUjbZy0vNInQvYfXF5tjJ9pfO
dsT2LQR3++9F8sTtR9KPlEdr2HvxDyZoNcYCzXxONsuq4iPC/I0LUzyDldzOdrNb3HivCsMK/FuM
f7rHNFXM89a+exhnkuEnuW6FdbaBfDYNuaCM0LJCsv8smEWlEHUPsssevTvahNnFGM6be1qHvZRg
2z5h5IUjY9QlATyJ9hS/F7238rsa0X/ODgHE0PbdhITWXpouXLnf4zS5ZfNM+YL9o+Hz2o6rWdTn
CpJ45X5K88dz3/qKf3F5nOS0TRS6dk9UtQ7Osaz3ZKRh9QArydp35iHgyX4dE6IkDjltlgJhOEzT
6zT88hQu2GY+6PxbjBDgz2iekGzbSH6zfJRW9H1tn7LOwZj2AA3IF83F7l9HtY8L+puApxHhWavp
R1Gehu4rMz9JKCE3EVUj4dETPyvvCQPEs6bnoUmjIyXzg9c7bN8SHEOS/VRmmucJ5mhpRwBPX4IY
/zxNfOdUW+TvQ9UwG2FqqNbWw+Jc46Jk/7ghiQDFLK//kN66Jpht9uTJnrFl1e6O6Lxj2f1UsMsz
6rf4XlX7eouF9ZTqN3Q3LIXDxnafCrtfCe+hDrPdbJytGc3WZ5XV57hIJTxxw9qIihi/kdlUSiQy
e2Wss3RZMC1z0o7mnD4MP0pRI69HHyTBtxepJuDaQ/apvW1Y1P220ERkDNX/4eg8lhxFtjD8RESQ
eLaSkJCXSmV7Q5TFe0jM08/HLO6u53YLicxzfhtqXmejzSuExevSpQz5MxuSbWFdb5eOz4EiL/Zl
sr7cNETA0B5mYaOzGPKLYVrPA8zATgQAWGY53Zom3ReViNfIkYhInH+MeYnOmqxxR3Fucy4PirLW
KEDW3tU6/pYx2gJTcbahS6WBZsaviIpcYg+UbzeyjmgwmJ8U7dhawUtups2usBsc1A0bbwEDQfPM
flIehIbH66ylK9AB5ikw6mtSoamrchQ6NCEfrZiDfEzqrer0v6KdWeBz9I+VmY771HWQp7nxg05b
QFACu3NK7YJWWu8l7L6L4osBOvqwa4H4UIU7NMv4D+e+63O0EzPVp0sEmFnfjBkaXc5rPDzIJ4Kx
39fEBCwdBJjTZJ1HFH6yPsi5l1ulgvg37hodbR5yVmRpBxAygpyWJnEc/KTUxX+0nveuQT+Mij5u
zEp1T6vZbwsJxxOsF2Z16sFLJpr56gm9SdftWvOtCz5GwWblUDDZw3QY7A+o2FKgrrH5mTy7IQto
jpLbvGgTssnN950cCLFQIdfr+luLuzsM31dkhMbdNbnBm1TpkTHF8Xog1//QV+rvKLj1CNKLqmC6
BCpa966Ff4jCndFs8bdVF6jnPw43qhdE42AHmTnfouEpi2v7qW+yCwkii+G+oju+668isOWO1SdT
s2kXazh/kMRJr5yCrRHPKBiRhaRECRwye/qXyOFLw53kVbPDFysBqSTgbJc/t9hLYNg17i9CHHij
u/y1DbQXauKJLa2dp6h578aEN8BtOcTQTowqZ3JnR5M/cZKYJEBYiRG91Xm3yens2Mh57nYykc6L
IsGOwpD3w22GvS30QxSp/TGJM1AER3slnzU6I8AP/EAmHIDddw34f9CW7AMezioX6IF7ENmQMjqR
Nq90dGbnqBZvAxkyGwVBstaLfJ9hWPIHr56A/ulBnFEowDINlmGgvc0u/ytQjDC6BnNiXhJxaTpw
ZvBr0I8xJw/EkmtqaH9wL6ge2B6HFr9R9PCIPmBei6g86boMER1Mhdel7CtqbjymMDURbwKBxTrX
S5zMaBemeO9m1sOIgnSXNKpDv6NxGVitNHUAoksqyLKWZszBicwDyifQlo5kcmJo/TFoQ/ZS7mP+
GPA+mVOnIAlfLTsFu0LhhnqmKaxuO0M2VE7SXRr+MDeqI7dJpyNXmhNmwLo88Olo9bB/3Bld7cBu
biR5t7ZkdzKxKG1bdzi5SSnPsqz3qtZtQeuf08T9bHrnohlypzT6bdE/6l1CfxTpgNiK2oMTSNQ1
DfDDiEuBaU0rmYWOZoaY5lSg2tLC3Zg4a62hvodgFkbLEJwoaOlJR/cVISWfSR37nCtvEEervy6a
Yx3tWs6JaaLJCsv6amRIp/5F4tsCBBe/unt1o13D0JDxCaL24eQPJba3bBTXptX4kNc83IfFCUvV
TkEillzSrrrkZFLHzEtUMaPw3/QWLOWBsGWMStE+Kw9VWGyl8whoSh+KwldDYkKE8TmZzWoMx4PU
TV/Thw0iI39CNpi7x6yjeLPLPxVEhWbOjxfI1qUkV+m2AtAqgIitxFsTE/uRbkG0VYi6Zj62Sr1G
rrKWbMdp/cQIbQ/NW8ns2rm4Ia1/FT2zgXWpRXug96W5tVX6bHWA6/z61fyg15bXy49WNk9RAiqC
+SLwrSzH94XDM4HaRKjS8bVLRippGIzEt75Xt5aBhG2ITvZA3ArhP/NTWaQAlZpnKOrRUI+WKJ8p
RcUE47o3eq69yFBXqSCgEsa1/sCjuFEFKAaAtGvuZsU9qGTqSDldkiXoXJzaXPHBXDVmH/p3NFh7
81326XpknMjpWKd8HCnzURaHPbP26PhG1d3wdqwF71DhEvIZnCPk/Pl8DUDjpDmT+bHXoq9otPm9
glblZHAsiWk1XrO1hpTDUe9qCmvbI7VEYN1Y3xFilH70Rr6rbIRWzs+OC8A6/mAxI1+ZhWsmwav/
7cm/mGaWpCbzRm4xyx42Fh2mrpc0xzD8lM12DG5qZa5ixs6MAmLkxEZ5tp1dar21uwaCrh7vc/S0
+C76/oVoBcrETU651wDRfMjE7wJpYjPCNLe8MKitY7LENAps42sdUJsr5aVtUprcN3Fu41lx/BZe
nOOpgucKryD7iN3p2jBsvEHJ/NpLhE/LhmHQZb5E9AQoOSvHs8s9do5bPBhIYflXaCZjKh4pIGxG
l1jsSWdfO/olNG+CzjBcHYpyU9FJGjc5WKxaKpXjh3oQJzf+0MacJG7MAfrORW1LTcNhGI2NVBGa
pkgRhh8rPgWkvZCD6+QsAJK/NfiXRulG43lW9rCN65apN1272IB1lM8TUXqhWj1JklAwSkpjPOjI
ZDVY36KtvEQv9qoTeUo7bio6WTtnwe7eHFoZ9fFIhKYdJds6QrrSvXN7rfoJkaF1W0rypu4SOXuD
4HAlsQ6Zqh9U7czLmFho9lFa1znkdp74cU505EWIGZRtX9r3pQK2xovuhv+skIFgMHHMfPak77Bt
SuuqN7SFa+SfCPulDrFeyHobs33VWkQ+FL9ap+QbeDcb+WIY3A22vi2nqyaGzYQ6Q9eia0HQDl7X
daofGvqJe/UcIglqBubceddbFE87fizls2Y/LxIVeG2SccDnLF/vE1/BGUdkEhSase/hkqrimY7Y
TUY+UQaMNhfjurVjb2yqBzKa50WhEs9fY21eNDb4cevioZ1msS3Go80/VRevAaeEEcHsdC0/Ipp7
heWnQBJjRdUtqmm1J2/naerQ5infoOke2jne6jbYRGywyGr9sek3BRBEEPuVqHYJ6aONhTjHzKJr
SKpU4eS30eC2jVrKlq5F/jE4zs4Kq/0iFavDxZ+dfJUxR7sIcdKG9qleGqP3OoeXSK6h9qid2bej
fme3p3mm7jzCLwy9TVS3Qq/uZJonbd8QgeYa8wHZ2nG2ltYQZZ2xw+c4NOa6fHAsbJW6fRRQr2og
NnmLaWfKXtUo3BsWnnYuZt2pTzltIGH6OoEojOVxEiWh0PAoT6b9bLYddhboxxikfppwNyaESUfN
tadRXCfT2ap2QdpDsXPrltrdVk8Ct6VK5hl663gV28a/nJpR27g2kXK2ORsFiaqFYi/VvtMZBQSR
kI2XGO6udhMPo1Bsmi+jSXpQ3jFNggmFqHWtXP8Z4ajtnq+4fUV1g7W9PkaB8jM5CvlN2GIK5x7b
891hhcyh8RXnI1Hvodt4ZvkzWs/t/N4k+iFxqNpSX6zgL4uXunGD097l3GjXJKds9TqmpKsv7zI2
jmL6q6UJRwFowZaAHPG7SgzPmcp91aFIpCNnayHf59zUnBFzbkNJ+dSco4wrRzQ03Lfb1hzfJmfE
roW8or1mMXVcDWJNW747U36dTUTK/PQWnwS977K4ambo4aDfW6610Y2nOPfVQSVajp/7fAG433TM
HFLPyLU7ZIW6eUXhfYe224riI3EVUqqqixlXzL6/o/s2ZeoxVPW1NP46kKOiupb6sM2DZN2Oe2sk
ypaVzdAOWTrxqKJto5+AUza1ioZ/lzqMq5mDt+QLc4uXNdFJMcwPEbmXIBzWqR3eo+UmG5Gy6k9q
DSjdGpfZ9E1c3ib+YlNbjMkspiFewaKHYz+rfw0jdozqfWDMCPEfg5nV5YuT9YckS9eNuhVm45cR
T4E0JZQZazhurBX1wUYhAvl3Km2Xmwh9bHtRnLvFAWisp+oXY/17GfsCs8//hryoOqmlsUnYxqrg
iJmZTx/dg+mmRw0HLIerfq1MEs4L7YFCSTNv+lw+lpC55FDCbvFW8Mo9ITaEB+b6ab7cqH82cHOg
O4Mq0xkV//rIJwdkVUbTlyxhbKluCZDgxyHqfxU1j0b2cv3CPdokb4H71dtfUXex3edcwxg5kW9X
iEPe792cwqH2ZNUbobzPdfQWg9rgg+CumTd6PfqhXpJ5kCGXaLeFjrXuMBShn8T52n041pbED0ds
LZ4/ino3OBk3C0nnvCya3boIgUdz6FcIxekBD5mv2gGX8GDtJj6jgBGq4oHPMPi5eREsd3Y/+AQv
sPGwkcrkHOc4IkvtoG8RhkE8rEEmOnLoda1eVVH8KgGr4uCW99rqPpfNLotpwqmeu8w5JxV5hXO6
HkLy4Y9O1OPcfXdjwxtnbd/2w7ai7tqO+zNvw0qffkKXkY2i74qXc274H+cgoZgoQvdlwpfScrCE
xC32y+QF13kfNQNAmZnQwged3tNg3GqMKoXqfqNSQcYdrcul+chMUYG/iSD2smH6rqO/LFU8TT+w
Vnpdc0wallsMJxkZLYM8jiiltfG5jX9VtafgIlsFuPN01aKrosT+hSNII1dNuxFVxZMr6F9HY9Hi
mrA+UPRtIKEwAxSbCYSxyyrW6WsaNv6Ei1HgnavAJMiduz/NGZG6BcnfE7GqFTsQ9oXCzOB5+0NO
2EhHE6ZeYlIxV8gr1wmvW0lc3NQ1TxY9pwYraZ7D01FF/911c7C0mR9xIJPnhs+IeQg7i81xlDr1
uvwtOfq4ltrJ9FR9CzbEzNruJX+8F8pa5qvKJY+EXdkFAegzwFKzObTZjjAuz5QojplxQoa44moi
GZntox7vwzw6LyYhp7+iLji06cUg3Eq6GyPcSkJDxxpYhUQ64ldWJB8Dap6ntIOUk37CB24H2GDy
PRGdSIfYxelSUUMYIVUsnR8HVm3CjyiLAQS63hn5tGuWKar6y8Y3jBU+AklsQNq2B+FNFq2HG/tO
j4YMpxlvaa9oXtP1jIsfRMjhs/smFMhDOe1L7TMULe/GDDKV+3btaxaxhddCTVeYYVBBdfWbYu70
PmOEIs2CxzBW52HGn4qzpRi2KBoJJu7OY3KNp087luu6DFcL6OsKjguH84ZTXQY503fK1n7AEbJ1
Ml+Y5wFHZTgdhu40K9nasd/NkTxLa9iUWISya2ftFbiMIYbhHmsscRjgX5NhWseSX393yhkx6vJY
WWctm3h0XMHOVZ1qTs6DwyRdEf5XGa/E4QWIujV6ZLriuTL/VdJdUx5GGdEFBpHP3sCPIMfN8SRd
VWl6IapOVqc++zbi13lAsa4P/rRkpPS8BG3/obv3EOOdTuAeqwzDzC6z7FWCPEyzT0m8T9VLXVYe
hM6sTv5IrEMPpFj2hTe5yj4/L+p23Z7JxnwsfnHg2ZCgi1o91so/QWidwelfHToSHcvkuyFwJU3C
H737zdznljWqz+Hep10mPqP6MTdfA02VA22ajdA9A1iNMAFfHd8tqi26Lvbr+FhHBzXEC9CW+5So
doFQJVGU0xRoXksiqAZhbFablrOns0FqnEc31CsuOpwQtDDKIqdUh8B9noCJyiEjT946ZvOvmLgF
MO1M4tNu9jpy9BBnK0KYwaw3tSZ38Ri8dOUSSlN5UnT/SmbRBe5VKJ0F/ZznB6WuXu9kMDzfCJvX
SLewvwEDqNNuTouzlWbLl49kJCW93zwkot7j1xUWHANzF4TxLiAfH+GqG32SNnC2JgAcz8rTrYYG
mI1x7QyIqojBH70+xK9Dqiqpnps8+TGTyXOd4tgp56p+Hplk9KmnECHm+fyjaXCdkd/oVFusSRMj
qpxurT7sArXZIY1ZIBXujPpNmsvm3m6kGI+trM5TRcK3C3uTX0lufbG7ehvU/UqfQ7SaiQ/A2LuY
aquDmZK3iK8xEh9RNDKnPaL07BASOefxK2LppeZnkxX3StyK6tkYv2Rd7luodj2eNjWuBAE704TH
xfOodH9V5U01khdAnhPcJ16BewBvj8PQs0KKEkgrEdP7LN8mjG22L96D/tvOV64ciSkpdjJ8KUvj
kb3PzbXlzFqCzmdDvqTs1Kmq3iryWEXdAffOh8F4Q8fqNXQTzT021flzyHm5SoealPYkQTDRCmG2
7rylLUCqPHEs5FX+PFPKLYiowCHUfIzq/JpFoGMWd7o5Yedp/RowKCQZSZs+5hIxL7KMiau20hTf
QSJKXSwuo4uRvE7D1dU2k7CQGuSHWpQeyraVW7/pCSyUlX0MAHN25K5VXZ4clDGdbB+ZSVpr2h8Q
HIFQWepW6/DWZhfHpsxAtbdFGu8786R0R9cJXyUzv8m5aARvDStBPza7FAcwaCNPv+HSDj1Su8C5
lWeT1TtRDlMivWJ0N2yVmyJPXtAvr8oqYRk0VgUyrk5DG1bckvTZoZapdYHqUPaGZFmn2MHGIGDY
cZ6jAquMamCsyI8C2Fvgkeisd2OMGCAjf7Cd8yDSk2nd544NuAS+ZPlTmwBRnrIpnGfLDbzE+ciw
XCXWy9SM3z36dvdSCGOt9/WqtY56qXkArBspD1V3nHMbmLpYZ9qLHZNG2r24x66Krn1UIfa7aeq4
nqyjrEngUaG3g0epXWNBOUemv6CSEBjxIt5KBjrAYPmX2u21TYtdNEe7hOCkgL/dbK37QFiCDQ+m
9h0OD5003HlT1T9tm3iN0x4bdp+5SY7ofSInPtlFcowM6OTl+L8m3Cc1Sh8w/rWLwUEGe9PEAZRE
a80Ay655u+QOcHPP9zBPW6k3LCPyYIDmh+KDi9CX35wEVvsU9id13sXyOrrPsfGItoILV8gfbmIF
n078ajfGpkFAVr8l2d1JbsQDrbtbXmrH2loNTxUOpWiPvL59EfSsy7MW+KmySxDCuOm6Jm4WdX5i
4T+ev9NcbEeFyS4ytmQHrEXXUuNJaWWE9HzqwcIpBVIqk/v9NxfGwYprX5TtduqTt6QeVyWzE8wd
kK59H5xbB8CRoyXLe4zS+S6stwPnezcn52LREVTTU4yAoG6TT3fSVmZdbhF4rYycrgYE6FIh7Vtc
Zs3yFuKjnNF3D4WXwMTXstqnDBvwhgcVwqHmhtWw7lKnxnfzKPhhhCUMeXiIUf4sF3zRjLuMfhgL
oVo7Zns9+FDmP4u4igyFkc7ijJvkHdObNxPgW1KvZAuOAQxvgXWKEaZGYHIDsdj52APq3UZH+Qzt
h+IWT4Z2NyigGfCmQXG3JcinpYHmvjktyEHWEruxtXTiVXoFZdi0M+0vTfg9aD3OgE0b/KrTO9O8
R8rWm048byj+qRhR2v5TG+SZs8CATK5mNrf00iXXgkVA44yiO3wzB0SMo9GkIJydnTW2Gv5V6aeF
uDDK+p2oOOtdAmezbmd/dVrEEiz5sB+S6oYCwVuaa3wr99h5KQUaLOQBnpwVmC181xPvrnaM/9lB
eY1LBhbyl7OO2AgCsz4KXCtdHv0qNZdlHtzcUK7j4ctUDm5Ppof2SnbIuSM8ueO3rWi/g3vBH/vG
9I28pF23Svxj95mH+d9PIGmVBEhzhP2OuNUN/OsR44SyU7nQ4VMx5Fqvhf0S5n+FEa2b4JoDhxF9
fk2EWE3ckgapcUNmISVu2c2fSmvaBIQcz+2+GaO1IJauyRRPReA9G99O1V6cwd1ZQfRMLM/BMdy9
q9u+2lP//TIlIdABWAqzHUGEVv5nFjyDgxMT/ggG3FI0XaCW5XYl8aozCLHih9foqDuYtVGreAap
XSgxOAE4IvlaWOeGamVaPSlfLLW22PSZ5Q/Zxa5KNPVW4kdowLR+xGk4HELU3b1Cs1e5drLhRkbg
t4YxCDnaYVYX+Xa366rsMFflSqigfRCtXU70mOMZnb1VMJXJJvm1ySUcWOzzKd+a82+GHrP+SGxi
mx15Vcm1bqtfssBWDruBA2XUGeOVvERGqVfTgeXGR5wRjIPooqjrs+4Gb/SrK7aBmrg88h8eaQqD
kuFTvPXz87IwQMl/dIR6aenk25rb8/uSgF6olCNidv4Yo3ycYS+5q2+TehU89T1QXmBUe9P9EdQU
uUjXm27xCh3aUfeHqn1Z1PA24oOkf8tSdZeWyq+toD923AdGi3WvJmuM8tc4UK/l4JOAsDeChES5
FgtsW5NbRJTglJ8A3o/CVJ4Sbdq32OZD3EGhxugIJlBWYoc0VW1pD7b7PcZH/acE9B3U7JPcmg2P
xSJGr2EC18QDd8MRRcCp7pu/sdhmIcKL2dpVjrGPWgzK5rALEeWWFmgPhpaoOkeSQAZyU5QQ+7QN
8A8vaQ7WXu/pnUiPJaH6gqq2oHQO7ihwaXDSUKu4ifslIR82Np+VdckpJZru4Yz9tx50myP65f1A
LEKVPCHiJ1GgAMmr7zbX2qQDyQ9fgdHCbYoj+s9XuIUnN6WobiqCFYk1LsIPMvaf0It4jZbvSH4l
VL/bKCYx3oDUiibIghkOCZeWUOZnEmBXJY6hlaJ+Qghs8sDeMH3uK7RDsJPrLLgPQ7bq4+rWieZk
2+iyVLGngYGN4sMZyJ3IrXDjNCRrKdroZVPpV0QCgX1ifmXhzkrPTK277PutrY03BeVGcKspdKDA
A1HYKB9p5H40TsjcSx7H8CIyA9wNfVZPPWz4Q0SG1/LjL4VKW6Hm1QbhfIgwFOMktO7fmCsIUF4a
hs040ffhCkdO1fuKCctM5h3s3Dz9jvNPr1CPXXcb4jC2c4HYRzOaVSqLXwMrfzN0WFbafctIRuEz
Y8nQtK/I1L0wYqhr+/1s/znIl4py3DXUSJUoj4qUkFrKckvEQRkO8Flqr4j8Njp59GOR8Xq69k1I
0lCWKofdwGoSlN0/UsB8yrY2VgfVmuyqlrZbnPZD8eF03E0NYHQYKr6kRrMvseXFXs4kAFEy8OMo
BnRMWGnbe9dFZxxhG0xWK8OA92W5xg0qkVoE+E/jMPcq9K6BqH1lIeFC5ZVDc1OmN0ssvPOwTZuL
acxHE9UZyosjD+QiAn7c0yYloT+L+2sY+K2Q22Cwj1oceqYW+qSQr9uWwHkgevAQgudRvFGHYWDU
yTUyB0rrUGnFNcD103xRZLHqUQYuVBFIO7Kg8r0oX5UBAXi3XO7ACvFwJxvbG9BvkSL2VLCbBylI
81LihZK/vNcNCSiWRBY97xVT4blXj6Sf1m1ZACB8GMZHPDOI0n4bqxt74Cc1k5qmHSEZXokY3RCV
DzZ3Tm1KDnr5jMcRDX/wTUVmTJso3YuGfFJS/UNrGZX0wtq1YDC5St7+1B30Dp9pr1zGialoSdRK
Z1+NSWNiVloNdFS2JDgYggevsYWDX9RUM1YzsEY9XGI8KPqo7+mF2/ZOtE3ZIpNt0TlM4ikYQvAT
B/02ZymjjvtFyZC0UwXAerq51W6xqyKqbLr5kMw/BFZtxlauu1J/D8iDhN+ajDdD+a0AUigFJNri
3RHTLkxguuufSd/peDNEdO24P4Op3VToxRvtWRmFP9E4GpsxjnGDejii3KkstNZuGexrbIwJtLeG
jq7Lz0KSrxwleyPNNw3aOCN86Oa/ucCtJLfo3vd5LlHmfVXuQ0sUvzJNTLARzP5lVp/C6kkbP4cC
UMjwEpe9g34gAlpWg0Dwpbf3fnZ+yaQbCm4GRtlu5CUpPstIZ8s3H1E+HCMMx4yPZ8LfvEGnidSZ
wcM6PLrJaZLtV6wOHyIXK4HVxlDwbpiWr0CUCCZBG+OPch6pAjElQhEOs2ru7mPP7GJx6tvE4w2d
OA2xXKFu75Dyub+DjREFaL00MXjGen9uOPz6SbInjP/mgGOh/SpzQl7aIj1DUKc6jQ0rxTQfqpKT
Iim09Tx2i4EweM+ojo94NfML4lB+DaFcyqZu/Vw/anxA5qiv20lDH6AeFzmjU62GrgNZ/pbgtU1F
Jlv2SXBOsiIpr1uThAze3XDT4CJUEaXnJ5lquafMpkFORHOzzD4+ppFKqodkecWV8Tq4xk+Y4mOP
og/ZhuWbE9IMNNuvhYt/vFLM2lejCPS2o1AksaYdFTRgowXpKQipwidMvjZRWAy+vMTMCKuyUaqH
OsCMkhyr28O6QA4q9c781w/EhplGLs+CLzuf24awuZ7UK7hiUIXso3CyLe0RuFr7eIvwHJqeY26u
QvC4GfRuhJbaIdTIMk6DIO02Y6CTxmd2P06vBAyNjvsUxEiTXBpk6F3h55cbX2VKzE7S98HG6QVZ
U7H9xzVs+SaNQCCgbD6GONrkebVTQfbtPDfhLs2qt4j3N23BAc2JjlmkCG6i00jS7uco9SjYOHTB
q3ISEfCf8eNqF8zNENbvYXYfy/HI5ENYUcxLUu2tgOJe7E013Gm+TOhoePg/RAlJjWpydbgv3dDX
bPLfQnWtGIlXUlWn5sm+Dd66cdxaUbVXmWcra1+o/GJA/mDyYeP1owinRyCHYEmMyp4NrGG9Nqiv
ZLXIa/46GVw2TZJc6rGrNkYCX9XZ37LjCLNGY3jLrLbwILZWQBDuZsDAVAfRbdAqdsN+L8flRCi7
Q4yHKXU7fSdlUkBojj1mZ3p8RpSIONAgucq02ciEGscghd4ZdfLJwokteGyBH9Gg6oyXcOpW1mxD
/VEjSa6x+6uoDcSI8lFDlSRukUq2iajHrwRAyh/KBjxtCeRBsEZeJ2kgpSCiLa6w7IhUZdkrSC6z
rq1Au1BFxfOI8mUKLzHUrR5Gm05+z2BueaLC96N2LkCCuP9c8DVqXDynRo88npfBCrBwTRG1S5Gg
hdWukbCC1MwEDEI254JODgN5mJ5tcpOFoEIoGHRtI+Rfxh7aYJ2Txosedv7QcTNTkTQ/UUACLf9V
o3Nw+LYS81PJM0CeBGsw+gh14xibNHKYCn5sHarXYjaktmjq+a+xtS9i9jLFOKaMfhvj5f6XF922
LKm9Mb/JJOA4QZfjvogEhb21Gk0b+o7QwZCLvwJn9zVO+AQrMI5DkRHkR3b1vBU6y3dcbTJ6ZWZ4
PgXA3DHeC/MzIcbL7S5csE31nFdv5FeiqW33i451CZ8LDOi7exmNK1eB63EyhMYMsahdYskiGazz
2tcJlCvV9hTbJ87tCtIuJ9gjVf8N6gTS+FYC2uop0W/ELCrBs6U2MDbvsgDa5XJsLVCDmXVp5ELH
U0VUJSadYBMXR636Y4VQGA7iidN9QHSwlO9cba4LGiz2TQSjP5PEQJkQWU/IcMgRWpvDsF5i1+8T
O3B3UpfQVVp0rhZYvUqFFDUvu5EgDDZ92/wnxVNlt/S/mSsieyyo7XL2IgLc60Cyfu5dguQY4oky
II+YXDOF29EAeo5+gEXXOUEBPbwspUtgs2n8EyUlIF2P8AUm+V9eoQIor0F9WQgkBYID+XFdf5Y5
xgPYC2yClUqTct+uhSLhvZAjEBUy8mi0/hSAnFr9WrHfiT9mwn6veDSjyZ/hWykRP5f1tpfxxkFk
uygxbVyrztsMKG2KS9WSsoPD0JIxsm0QxOo9afd1nq4Jkk8wegBCVeIYyl8tuFW3AN5WctkN2nlU
mSOhkKZxrWCpMI8DToGOHb2an5QO7XaUbZTmaAfPGmIRm/O+SNHJZc95Ig8pK3pUPah2Mppvwi54
w2919FPHhxaREzqjdDhP7m8gwVbDakVqE2yS53DD6oNJ7ZS6NVHZTr6FeLJAaPzrts3CAe8zXuKG
zVwxu63l/lkZp8sMyDmaa9P6xW4KdO51uOMkK3xdHBKDIi7jRaUdieusj9pDkHhRcIyTl4JYJZM1
lHq1uPpDCYqrkrXJLw2ENRmA0VZYFebjcZ1zdItDCeQWYUM0USgbyn7kKOnVu1J7NhEwsbjqrCyt
QxG6VzbvIrSOQ/YdMs32uJeD8nUcjqpFE9ROjVtv+enMsOwJK5BK0oNVfRKkVDZbfVzguANx3usw
JAX1Jqdim2vvFExx0a40kzoBTksyeVhP+DUk1PrVjHaCmqe9nj7P1m8r/TD7ZyL4rH9KCidKd43+
1MqNjRK86BVCErNuVN+WJILaczFtgQvaeKxuTvlkT2rri5atpKnl94TBdVNqwtqLycz2thOLTQlX
W9sFyxab0NYMMpIL2kTZNIt6TunKewrRB8jyq6skJ80KEmZsxtAS1Am45nVgSbJFbLwqsbupBrB2
Yo3H9VBPP5GZO6+tZJMKwvq96aEp45LI36FXgWpgzUsHBNnOidB2LlDb5kvf/dOKxPaKjBbiYQSa
cpR7bRXhk5F9u4HMINA4qhR84xuaT2wmR/mXV9OblXF7Ig/jG7xj9OJxWo+W/Kpd1Ftb8v4/BMTq
V15H5CmyKRjQWSyW9EZqPQe+gmvSi7Qh3Obquh9QzVxDUV+n/kXltTf4h+h2DBNyFzEvA/IJl78H
ugLgVoORdrBEqV9jqvpFQULOiWg75J4QTM6fk+xs9TaV6fOEiYi44kOj/QV0b8AS7ebhr7P9Zniu
FYIWfgwlucc8XjTRNsP8azogdbUwPvVeTw7Kf1yd13LjypZEvwgRBQ+80htRpEzLvSCk7ha8R6EK
+PpZ0LkzJ+a+MCS1kUQSharcmStTrDTKGze+HFae89hjJImJKSVFi9/4UumXcHTuw/DDILdjEDZm
sLjcHO1CoSM7lC6rO2BtGycpT7nGfoKPW5HAHCvAnuV2SMV70UH6LJmfDx1n5jkCcOW2DdbYmmW+
x//We2uPisfCCMw/yK17BxjC3QjyLkrmW5v2xwQoJBuijPujVyZw7V33XMBR23Pnfx2MTV+06upK
O1sFMy9O3EMqy41wz04Z5oi4oy7vPh1Z7/ARcfMzgZfMxJaLga2X37qb2hAQ9ZpGH0OYr/i/Oa8A
AsC/oCiXz4R/K4zsLmLMCdSivedaMFcWWuOuXaoSVa93xRS/BM1YXyzZJVt42hAz5uIusCXSBaPx
x8i5Z4D1mBaDTy4OfIa9OLZgfJD9UpazMgbv2pVo5WWrajruPHyFJ8iceqNUYq0X2zF1N82lmLGf
Y48+JG3+FVoYFNgQm3v2dMfQ72deKfCexjPkyiTIr11c1muXU9k2M2i/0eWHOY0xh8yvySV/HdK6
afTuDDOpZZydF3+RcBY/DrZMLlsGKvxAPBuEfCAjpa7iPXTjl0vZ7QUawT8lSsz9veswz3gSA19q
1KeSseeq5enk0A32wM7gSSU+o5kKQSJNDsBIhlXaJtAtOxq5594I13EWI3KMEG875OQl+WUMzXI6
YacYC92DJgU44NNvsKI++okgxgG/BPsIjJ9zizWBNphm1Zn1ezVkR5KBp9jhzhcn423SHgBDr+CJ
bLaEasODrEp89DnJbpSNyscjPcdMprn3mSl2B01euRmjFEYYnzstLBTHzJ8mnTMdXB7ywug5rS8f
/nzx56Fwfbp8LDUwllw+/Pni0BqMUuzxGrZheOLwodz1z4cTdhsiwSYRRoqJujUHdnYyNTPNHpDL
SS4PNFLP/zz8fO3fT3/+9L++9vOnw0Ie//fvNdWcnILuVNu8BdceT/9pGiPMLGafZST70TV8e7iF
tI/sx5QN36rRdg0uS2T/+VCUPt7uUHTDMWijtZzj5ozzsD7/8wcmy6sgrRAU08loFNk4V8jp9M/D
mEVAgEe8wRYxnW7y/NPPR83/ffTPp6lLoQOOPCMby3OS/++DbRO0t4LY4Gzp5GcXyxXCrHtmojbv
sUZD8BzOlmEQL1we3IxZn708/NfXotYojkY5oqVnPrfawT//fMQ5Hhkqn9Ak0DMczjUApCrb2rFF
qPddJt9VZJtgYxPoTpJWILyPEVwSq8kOCKC3RLrOOdB5CmjVTl1mr8o5G5n9/z5PdDyfk9d//8LP
v/r5q7LiKolMr9rOQht3aLj/eZBz053/Sp9BUySy888DFF5OQv9+bvMcMB+VCAcO+QVoEeJzsDrr
7LoVsZqA7oICvuHTPAavzTDgZ+BcYgF/gWx3Tx/PVhlZd08tw3Y2s/7BsYf0xNj2wyIXhEsMhzrG
lmCvBg4gbqeLS6wIrUorPM2DiUOZjM5WaRxZjpkld15mfWLQcXc9EK8VAQuEVhTM888DAc8eFYgO
LUM27VkDeONDgwVUVuGwNdaR39nneO6/8jym2AVEcIBXoo9qY9vE8a84clqGcAD8fAZcCFbs46tA
XaKuM7YJCuMqS8n4iWY80yIx3reGeJxHTxxK8ANlpbAV9Lo+ej57tBCjaeNNJJFz5DgYnXS72HvX
mzGMibbb6hjWc4ZSmUVOfUzVs5cExkuM37saOVVYs5vsLYsTG17z6OiHKUbfzNiPzJe39hzuTENv
ahuHNXBRzmY2Z6vBsK5xTrpPCIBWc2IkJ4tTL51kC5N3GnZDK5ZZRvpYhchm/TwUd3Xcshsr+1t9
mf3BYNOukm3qotKnJp7GoEAma7v+mtANunxrt48IP0TCPVcNWQSVzs/VRGxwiphMuQNES4M4C9aU
n784tcjoJofNY2XhdrHrwdu7BVrrGKLoTISSAs4z2xG2F0O+ethpB0JH2gGVbNCaHgCmLbv5EshK
BtdYlu0OYJm5ymzDO5ReJW4V3P+1387lnvzPfAv9ISZlOyLRD/O7CGf1AFOmoNL4Prf66WDhTUvm
7BtcM7ZqCotvdSMu49zYr7wW1rYuG4irM6NJx2ziPVtaubG8ActYkT/nte6xci5e0yj+rsTkni2s
wlF5RBxC/8/r/kKhsYEBW79Ahs53PayQj5R8jN9U3S0e8scpKINHgA+rJjV8ZgnSfxwsewTsudEN
Tza0H+/BCVvvwcd5y9nQLnf/fg1yGts2y8VJJbW8yl5ghBTDbYShsib3Xu8zpJHbzwNEVwBifEvL
XmC0rp9cIbLeRdaSGqW2agOBluOsGYt92YTdnU7tfGcOlPimS5tNaRrxGYm83EPW0Uv3K7Z0boRD
cgclMr5jhy3sy5h7DoNpugU4pSKpWRNI59BvLjhnmksLTuxSN3D9ZNGhqrDR3vWDtlY+nSv3QFUq
ElBut/cWSa3v2voSRS1uXp96t9klvhIjlm8aKfUdG/6Uzq7iMizvRqqxmKeOmD9MGeBVHGzKcjwZ
f9k5ulkMpf9MbJIgqraYz0KxHAezvzMIhmtasO/k4PBgScGYUCLNBBePW8q5MFP/lphMTenxnQ49
FvWQQOFDXiRi3XQmudzl/2pLi9Zex7nBIEEyAl/5YBmDf6Ov2BwNsVHSEcdh8vWbz9mJSarP5fLL
7QNMqX1EhIcNoJdJ/0Y/Rv+Y+9ErJA+fyRTjHr6HCGhOcY3EOKdtRlQIsjNKKp1fmaRnxXIZ87bZ
vZaJOI/9Y99RJIBPKriPSb6CJvL7c66neUWklj5BIcb7H+6bNuMHLybPzUvtbMopie7tvA22FjvC
TWCO5ga8rX8IIFcSUfQeYjt8aYYp5N7Hsc4aPetXr9S4dYKjGFmb8aKrIzOSR1sSNKXP8VKHg3XQ
SnUAcrMCf9H0PGLFvyvg7MEGW0BI5fzZ0D2gLELgUSbas5GW2XPYEbBBMuFlz3+xVyq3EbuIoyXy
cWPaOFFao7w0DFBvFSNUP34OwtQimqU7Iqmlu5ct7rmfRSoCOUrALcPKkFiPXtsDiA0UR2Bsf5Is
IVlDnxKbc1vyakvtq7PrpPmxoB8jMnEOuR1BQmeqE5PaB95cQZLPyMHMwMZ4cICTPaRmlv7z/vJJ
8RiWkieURxyYSieXwbjr3bjmn6T4AHXUNu9qzsTVpqcViN+TiJgBi4Ghv9f6138Rq2GOHCbqjN6V
NE4PbM+PagxzKhyCfts2vveW4qVfjFPNgbLS8totPY9VUOMcVmZxzZMkvnpPcW0a15jFagc6nJa7
puXT5Wv062DbtIg+hBSur0yP2+do2/79sDzQQYxBNp3FP1f0NDqXoLbm4yAx0WvK65YLblaMMbOS
/zYYB4IgRn/XGGzs4jFMsBCESD1OYvVXU5XmoePNCdyKtmbOZi8RXfFXDjDWFUABu4GKCuik9fYe
Jen3QzSk+EvT7J+Pejou3QS0nY3sv411xLTU5YHu+fyVRnkTp5hlbwLXs445qIA46ay1HoDTliMh
da3HN001/EWlmNkCVLQcbFxGegZWquvl93oYKb9ugr2dWaCVWGNuwxR894mf7b2giM6gLEaRRbup
mf6CeYw3Zm+D+hM+pPW03KRzgfDj585WGOmuxYt8YAR2sxlz4iIUpNujEhd1HDEAVUTsdU1YKgiD
c+sirtiefMsAXvpV8i2oJSMAntq/xjLghoKiO5GDc4coO5DXzk6Fi1kZahthLW79dKY1xwh77t53
xt1Uqqu2nA2dgEfMu2x0Jpfei/ixlfOBhq+1Mqm/swSnvmYIH+c0fi5gOug9BcUI59GHA4j6yTU9
rEhdASmIrjaaPqGRdHgayyQ6eZFcJxMZtMpJBavKfJ27DlSnnSOWQUqmnumBppLDHFSc/PBuKedQ
AS5lCzvVu5IRVmkvuQANrUwPF86f8iIWM0kbENShwG/lqeha8Uz7tK2uR/qidGBt0ow6tCwIrk7D
mVwEKf3w40SA7jrZOXe4VoDVzFmHO5BcRN+ngRw6cAEPn9+68YurHIGC2flv8DPxuZnrdJ3LilFZ
+QL0AhGu2DacjL2ggqklenijXfxpZYW9rlp8BF4VncORBkUjWG479GXEGXRQFElhzO2dtNWrGeM+
a8z5YrbqI/A5bQ39wGLk4F8PJL5b0VAxPjjtsRWMBh0st/lSPZ+57mOVeiEjJkV5uu9fBFfN1kw9
6zTVjr9MlBAb4CWGwZNhxRuwm3/pAXeAXLKFyxMZrzOjTndG8Tp5kEowK3RrIXrnHE82jCwDgnmU
Pdi1uu+dvr+jou0+rsLuRVFWRIqWX31qHsJg9lesd+41pohqPVfArQucY6cCoyl3a5pQmIXRNQcc
wEutXQ8VAJ0xOSZOJ2kDQK31Iy/ZSDd8TyywLbTi3oVu0lI6AG0Omu2WLlwEl8jAZNk9dFlhvAvA
4lYwPBWJdW06OuSLsj8ZhP5IYgNVFKHLj6uyK9u17kC63DhKAeLXFJBPSrASyp2fdaGqJ58s4x27
thdpJw8/27+fTV9kDvnJCKyvwG6wnyiPDWxd7RlAaFxC9l4uQQPhgyWezCnFLYAn3U0ljtSa216Q
McAq64vGNsiYalhnYtpa3ih3jFvBzBdfYmhfvATwQESzYsUBdavHhyjrxxvEu21qNfVBFnri9QkJ
1XAKHQUoQawTnyKJ4KsI/YVFgNy/F1Ly0UQdSOV2EatJpzUAhhQ/N75ayQ6eiA0wL/sAy8ycugGk
UfnIEy7R9ZlWOaEKtj0vbOdk+MKJEe6d3v/ya8c9C/1nDlwsWNNpsK1mT3D73RRUz+d1416EdImj
T7RSqvehMuKNaDMMZpO1n3TN8205BGNV99eAxbCZMoMKhx7TY/Iwu/i5Upyo5EXacVMgWoHhGZ80
za97QyItZ/JGUNhaFWb5lkzWt+n4dNhljb0pLcStUmC8z7CERxXO/JnZnMRdHLDibsLBxEfO2+8M
BcRmxDzY2WvPIQKEbdvSxDOs/oSgyvrid20VB+mT56pMXlSjdLN16ZrUsmYMuuBzGmss5DthdWID
RM2GMqtfEnhEnm6rte/lH5YPdt/J3kOGqnsleywBsr2EdKQuAjEeBMnhvzeem1wxpMuKN+nKlwSG
YTKh1jqu9dTPJvPlfotaKupieBOd9dcsVXE3EPYOLW6DFADwQpFwW7lNsXdbW54nwAnSBA3iRNsk
LzraFd2dC5xua+NOGfzqYZbVe+IyRB9dDIUqZnAdoMmTo2QBhL6xTvP0BG760WJb2tXfsW9E+ypr
nZUwwQyE8V87L9/SCRBFkBCOQsU/JNKJt00IlYdOp29HWXo9wv7EaUClBsReXmr9afrGr0pVmMEr
5jUTOxkPULzdAXEKlXMPZYFtQV3/cfo3x1Maa3n71VIjiyeDO7hhdh9TxFbH7L2tJ2tcYfiKGpsd
8TgK3BmIYFHRrz1KSQdGxPWUVFss3mSR52inTYB8dCHM7ap+NjxO6FIwf6n6Nw48RHUm7p++/Qhi
I9o8uFX22RUtSd+4QOFngY889Qa7juGW9P/Gtbap0EZpykifCU6R8EDMRzP9ncfe8+B7e4ozXqac
oVLblzbKAkNCk6a01jlSsJBvBg8ydZ4lv4zcZ2w5ZOxg6k9XJjjza2xvOnCvS7RogUO6jhYUsXYP
meUi1WXtnv4FFpcAlTVc0BF9NTFBMcWuawjSK7n8XKlz9BviNkGB+0An9osDdnbluXqTe7+7vPRP
4TL2nel2ZSKtA2AGhei2Tt++ZOxGt9Aw6AOMz9Tg0koTbVTKypDaOAkBzqR2w+mOAbDb2LSOOilz
Zg8515+I4Vlk9M2ceGOvWvo86qdMUzmAcXAMKEVi84X2Noa0xmLQ5Aa4y43pV9MSku+SgvuN4hsG
3gzvAa6+H3JuKaLut7O4Oa3PwRxLQo3+R25j6vGRBnTro9MiZjT8aGWUvulxeJ64dQJ+8Q5BIujc
kv6+ZtnySs5FJPKB16QrpypvuedfqJCl2eZBCQqDA4g/Qc1rnVWc2som/lN0XCTSb4huCOpc1Bo8
R3FKK9yabeQfIvMRLo2gI4g7Gl0ilYNg0FRPqsOxYVRrafriYCZ/4kT/pq4U8zLsUKhF3bqqsJyz
zOFhNdtPOunYyzXFw1xOp0qIfVZV6XOKZ1RxCOOZbNdppQoqZEruLtyVljrtlwFM3jFBXeIyZjgr
SjwcsMWS7USnGP2swRnty17nbbbRefHLqTrI+MWHEI9qaJ6aqgKTYHfOGi7nGl/58sTgTOym6TTW
rD9R5BxEm4w7GQGTVFn34GTJe5CHYuVyk1r1tBcXnSq3Zfo5VbkHjxY4izvpB5GSWLCiEXczoDX2
ox2dRMWBXRU6MPfvrhftbtA8Sa3v7IUetkLAWaI54y+txU9V6hBbKoe9kGPOyTUsjmXoEAX0HpsF
jhtk/d+FFCqXNCGRMTyKDVrhUmfg2qaHTe5BcQlEVUc2I29/F9nk7TpHQoeInpiykA3TlxxdfCMl
k5RWtRckp4eMyMOhW56/kSqIjak5iCYhbQ8hcVbTe04C9y4fDHwOWn63sDo3njnCTKl+50vqz3Yo
vNcEiFfCdl4ti57bio4LiA7WHzkUN6xzA8LiAk0HOprbCHv1nF3tBuRvErs7I/Ze+SFnJoTZWzEt
iPMQz83kzBfAfuhlgYlqyAWwn2l182lczEn9nv2QOShsLkUnWBpnCY5Qly41iEnNssMD4tPiYIE9
lZqTuZZgIyYPspftsHeAMksTTi3QRrAkNEaBM0bh9czJnkIReR1DGlcYHfBG7lr/yE39WDR2dzZy
ZldwD+aKMgTeToHtqUOu5V3IImVhiHMq/82M5Jml+Szj8HvyGMiBRMTlBj1qspwnlDZAh4nNnTv/
mGfZ7eNyuC86/zWnAm43Vvus/oqN5sK1+tH+IHrQJitSNgSaSt5mjTgHsXUpMnk3xepWRVa7Tdjv
Mdl02S4S5uE3J3vsM0RxcVCRlpEgf1poYD21JLOvQAM13F0BKHwQg0MeGc3qatjeb9U3n+MUUN7R
TDu7wkBdO1c/i9WpLI+1GxCC6V4nxqu8gN5n5vOSWzN9mlqK9WSwv15TtFSxJyjs+6WiblbmPkea
4BDYx2t+cwQRT5N0csbnuW9+4fEpN1XP9j8xWxoh5mCAgC/XbMw+8J4B7YidpamURFsw6HnFE7Aw
WcMyC2+lnWxqRYpNBQ1MQ8t/xDCMkQSnBQ3x02tI1NlloS+Gq7LsF6p/PKYj5O4MBnOzBDiYc4Vz
TplwMRvYrbBgME57nHqb1MTCzxaN+OPf0YrJCkx76yZb6lYKODqbuXDaM5uk104zjIcHs6395lfF
WbHJkuaQF21IJUO384sUIdcmdJb359mwvmYCY4MT98xawcqPCZv/2YEiHy+73sfS6FgLfEjGVOlh
xq48cw3JnxKLICu2gFgg1FY5pyNgiJMDOwxs2GFW4aOZkCjwDH9eq95N+GYouvXQwzBrcYr2GOM6
VOsc7XRtefzjfgwPrR0BbDE40lHPDAokeC3NB+VH7BFBkKxEmOPd7V6DheJjjdFL38sP2WIxoFFD
YWHa5fZwMAv7qbf1/CCL/AforFGCS8zxII51v7Rr0AnmWfddSqd1RFVZBAV8wxzmShN7tNZKYCbp
it9QxFlNg3irguKVewZv5Dg0MWZq3oydd0aibLdO6F0t6kLs/sXNbROyHh1lmcIXH5S7eEw/iHqx
7TfrxwjBgTY6/yIXt2+d6m4H7fRpqMEkhYWN1TNCFZ96cdcDUIwwwezD2MKbVpof2cxI3vatY0mr
70o25pGLkGUls2jC9f40SU0PIawVdiEs1lT57WO66bcNilUREF6OvI6EWWTwDLsjCQe3gzJsc68O
5uKRuR0xoJBolFHUz7KOOBHY6JFzA+3Kjn+XyILsKSGdMP94brV1rW3kakFQ2Zlzczejo6PyNfvA
QiMW2TCRaBophWuGXWiE4c7AgSgkIX7DYT4NhD2/9FV56UMmnx599tdMs7eiMbVcBWnjHjIUqiLm
zp50IPs7oFHUfhmryU52dl6JQ9Qiy0smqrMjP7M6B1b10JKOW7N3IWRtk2CMrexcpnrH2S/fqPiz
EnQmm3Q81Bbyaz2DsasVaIcwsjaFz0CyylFnzJLxB1j2ZBPNdGvELwVuhXyZrkeVfCi5ScfFpqGG
g/aGiAE7RPkw3/YjHlQzKZ6rgFMbhlRsSsS6ATX683hOTAIokQ+HUXjVbciNP4J+VnIjvl7HQfMw
G/QHKfNDIqOt6yidVllo3n4+gxRYbyo64hHBYd76jFJWPTWGh5glM7LFQNEaxq1+IuwYFzFLuscT
Hamd5UHmaQpG4rbIvodegaCFa9fjqG/T5Bv0JFY3K5gX8uMBv834S1rNic0d5bghhp/MJd5mNXia
ktSRO+HhnBXVTabYmWKBX23Kst1MHJN+VaiAoxkc4+V2lQpeORkvHZ90CtTjcG+CnMcTeRyNXN/S
SX+3nEzZF9hr3/K5Z/ZkByKaMVBu9HnKiYy5gwo3NnRaTJFYglJuTMvbA3ZLA9Zm4ezUbPcon/tI
5UCHKHSAztEUD+bjdzpXr2PklFvb2A6cELhM1byRxOEai329cgBVOgVmjwwzTxhdGBUxfgjSxaNN
AoJlcRz+ChG/lBCf7vq5+iiafGLfNDwE2svPXlfd0fmB1Q7iYJp35YUp2WsrarV2kwSCkLGKbKRU
9i84dDqbmguPZyMrjVe2mtNdFeQMNWZOoUFCRW/GJVfb07lQXnZjU6kL1OFJRya7sUrvG/rF2Eaf
jQHigzELsZ69Idnwn9mY+0iHuofBTA41clAPI4ZrHyTTnOp9lvIfu/a8yWyf3G0lYetjs2xKJ1/b
IW+zZCjjLRoLb5HyNAofaSZxN56E0+FO/C4egIROAh2MSGOVvnLw8oExB7xKA80sfjdcl4kwEpZd
fg9RdU/R0HKHq2jFMDH4Jc2c3ASt7B0wdZht8BX6PGVVJTpQKvr4qlzvZiNWxymFMzTr74mJ50rL
Pth5zB/OwjRuRebGF3y2QHKyVxWm9i5PKY8RDvnxNoYWRL6j7eky6Rz22C20QIZrOMcg/kviHj3J
mE3q4EEH9K7vKIgE4zumj4nCeQSLI4d1y4+usE1WbKtsTB9dsywYuHXypuTfZ4QN2/jGkTA9OF77
7NWmzUws2TuapVlO/n1RxreywNDiMO4D48FRtQWzJeOsQCGpj1370WQfoh0oHeGoF85hgL3A+ppq
98uJ+D36CqKLShZioptvbcf80G7+2Fcu+c5K/uo8EuVzBSW2AWKBf4iVG0UkL7DPheFnEES4DK17
L89/479/+ekKqbOPibPFWlvBVUU1RBFNMnSqKi45gXuhb6nbsGAnmiOGrEo+F7KhFIPG3hyz+m7q
Z/lLOz0453o6kpm5YNnH0C9pVMsrOkOGCnsvyvMqNyPuJOAGd1YEu4T3PeXBHsW0pIF8NPY0Jlbf
1xnIQQ5XI6GFbTHHONbluC8YDUK4z0qOwN1iTlr+RkDGMo8fzVFwa8UJ6i+SbdCdGVfpFcFBVvUc
26Q1QHsazO+mS/G5FtFHmSZ3c0vGAADnb+IKGEvhtwr5zgwCuj8Zp1ZIOqNy72sq9BOGHrKRtGf1
WFqt6algjr/xjYfQOPU2EmkRIfZWRYXnum7qtUdHyaYrYOX143gso8g9x+zTqyh1TgkLCs6sgdQA
Vuy55LxsdtV6iuE+uD1sSCYzYVq9lwLRdJwGgyVoPM0qYLNvuGpr7VPVJOuIOoFDiyFfZFW2D0X2
gV7cQIKAYzu44x/KZQF8E+oTqi/3UMCj1QhBQ5dw2MoKs31LpAg7Ob8SSj7+9zatv/0iCmF4R/Oe
PoqXFhOyKjtu1BXgJPw423RMsFYDFVJBiNA73PKayODsMhlcClkBKXorryHZaPHCG6F5UGYAww1L
HC+YJXhJci8nxppzwMB9+JkSF+EMeisSH82pc66isl7HDjNn21o8FX7YrbBaxyjI87brTY+8VFVj
cSV0MOGsZN9l1uwgc+qZwCR6kctWryFIOLroQxFp4STBNWbFmGSMYInFJ+afoqh/tbDEKMbLztIC
LUDSh1eh7HGI6LOHm3HlOPq9qHJyME7+5jltd3T6+FOkJCsNTsJU1tUCFk43NOPBcsV9NPmHuuue
TQtJmtEhAIX4IjnuEjKq/jRdrAFiBe92GX7WNOpQenYVQfYsE1zQudFSdZsWa/aQ+94GvaWgdTBW
Yirvclvl+ufSoBrNJFzJwFPtRq8jPRRQ7GQ2GQYG1CCBHabJDYK7AHsDHyQiKOSjM5BfHpXBro8j
dsiUmKDayHrX2XAT9HX2anfhfz8YOUks6tjxFzsv3UAF7Oz6NIoVX0b0t6BGed/5JgECVEoggaR/
O0FPnx5JrCR4sqh6Pg+T/Z164+9hxHCYNFrSxkjNKAF3Mw73PcRNz3A+mAB+xmKMeNtBOgdmXPrY
YmPiMVXEVrRvaWeTJ8OuwyN+nqsXd82Zbk5eLXt8MEZifIOBTBv/xQRyzjSUuTBOv4gwvcxWapBD
MrCz+++4yThpTu2xZOVAW3Ww5jJl6UiFrEdNO3Y6voTvo3L+ep7FfYnCa3YMoJW19xmxhV9TLLPO
Z1C8pCts/IvRPqckdd1UjIYUtmliX3rn9Fy4TTeiUfkUAib6Z936VZYLgf1YcBFEI0Hz2Y4veHp2
vBDuHvMBkTsxsYCRePiGmgG3kPLPe13aT1nEIKlE2vcDhHXTDciSUi9bkJdXrjA3JmQWj1+hN2uy
jxkwt9ABc+Z+V+Fkb4bIXLu9PBccHylXjJ5lEJjnQR40vMNTT2ceKKjk6A76d9x5GUO10Ed4qdah
n4xPuOpxian8rmBlnsKs27fKvOYyJILX4M7s8OauvVydDNBlw/Aku6FnOYk3juOGjEnWUMBXGQYi
nCw3tKQjpRCA9FrI31L0Sz4UZl1aqF9hR3ZwMNRLgfoDjy28Op54yB24O10UfLEqowXbM8aYiZtX
b0gMS5SdUQK6GXreNpR4mzBim56tIwG6K4DU6dOGq7/JZMtK0MO1rwxaYZnbDwe2HegClpNs7LD6
qhr+g6R4aZmXMtDEopWmHQ0pA8icqD1AT8xBl+endCTkmaOF2WmLcWJs/w6IxEqZf9VSbV6xivIr
MLfuuZ/0E44bq+M9TuWdxl1aezOHMjf1tm2HJN8RlVRM0Rdxz2yB8WkUq5rauKAAk9nTJS9gq2+Z
0t01ASus9C4Gv+PK7kIiczE1U2Vdb1Wp6TVmp5WOGOerdAC/p8RH6Wlg/SAwHExjFcoOHSrUTyZt
sMl0sO9mcDo1B4ylyu1FTSxaswcHg/gN5Ac0twCrRT2A+FJz+TrP+yyv/w7KP1kx361w7f0Eyopv
hPwaOwz+TEZZxsykbIiO1NWfzZTwV4E5O4yFdxTx9FBpeCMmpp2VD7i0FtUrew+x1QEJJBwdJVb7
YZwTZvMBI0WX6Xv/a0jbpw47EfAKQE7DhEIm7SfOV3tpm0DgW1rje1mdOW4gqlBoZXD6QdYgCaUx
XcFYuYvm+ZmVpl/llIuvM1b0PvUEQ57lYJyTRLC8YjcZrAJu5x5HNuFrJwrg18LBWTlW/VCosz+B
1fbSq8gIc4zzW528a8M6OiMuOUtwSq4qydXn2JcU1ZQNFgj/ijiLS/WCYTOC0SnTd+b0u5BZD9dN
HmyXN0dDVoZJVomTQutLUr8L7pBrh4kT9/32zULdaTxygnU2vaS0Aa61ZGVRTg2nf50moPQz/Yef
4q5I/esSAla6p1JP/mqHGLZTt83TcDzMlUESFE27cAA2z7F697twWmF5myoqHw3E2ibya7C24taF
1zEJgQal/UsSwBUNn6pEfeXQ9XfN25yxW2kGgLx+49Etm7yx6WzWtdWZW+m8sYKaeCLVbR6MmwE6
FLMLsnN7z0V49rV7wMIuMQJ6hGxCJvOqyv40JmlnfBbxIiMYrd4lJkft2cZyZIboSJYFPdUH5GcK
+5OR2cZIUiaiaXWwFzZr/qXRXPd9VbPPogUKyQnFtAoXiUkdUtnawLX2HJqgZFlesG9dF5zvAKJ4
tqp54y2TxsF4MYsmJD2DEhT3dXI0ml9FQc03dYDaYsvEJgrKiM1QhinOXnQwnrOZlUT4DhqgOZxN
5ovTSHbKVjH9v62mp7B4jEv3u5zPDZmUkDd5ijK57pKQesEAsrqnUGgT5B122GT7Wq8/FGV415uD
PBMtXQ7qABdR8c9B4LxSHwwYhXK0beb9NhxQfqHb3ivTJKERy+fERi9oxuoFAzzRpog1ZkZtXXVl
tBEemomPHMkAQDGD8pnSKNjU8NE+HSqlCEfNX0HMtskN9HOBdLRJFH19zYQi75qo+myz8o304dry
YnftjaEERoLA+VN65l2gw2CHxkPGoiPxTFmrTGZnM7fupxeTTSSCaxFg5bDEEGrKESVsolApjVFk
9nKQ/wHV9MnM1w2W7JU6GMb0N7G71yxxqWJNHjXNIY0VkY11blzZI94qFNIkAN6WuMjgxAeDSG4Y
6IwYV/+HvTNZjhzJsuy/5LqRAiigCmCRG5tHmhlncgOhk07M84yv7wNWV1VEZEnUD/TGxEm6O20A
VJ++d++53HmG2PmSG2kOysyAmvthqhZkX2pb4koc2Kfmaki7qxmL8qq1+BytoNqnzDhVWrfbxO/u
jLIJ12XOQZgs870ji8+BEYE2MrKKAhtRcIvpMekuOcYsDu8D+IBMW1G/8EqN2NjrFv0eyDR7qseV
cOk427X4RE2neJNYD4gwWNcT03RgioTVZ9En2Wa3LE8eIqt7mTxkA/SEP3NX5OuGwqxo5A7dxWdU
ufEeKfua0N2LMKtmhZmo3rlKrcUAxKsIPkgFsuHNZCcJRhUPnecghcS5bmBzhJo/LtIG90pdApp2
kfIzyDr7+qQdWkt7QpTzK4BWufb77nUMB2YAwZMO+JZ0TdwZxsM00iiQiDymOAUB3dAS6Gm3TYNN
iy9JgP0hn42L+MWLKdErxLWkLxlvohrpCGXv7O+2/ZUN1ZNZUaprpKxiqL0WWntoYg4g+ZC9Rw68
xdR4c4Yo5pZkwB9XgbkuZXjfmS+5nuymMoxPiPKXrbc2sEAvYwxdTQ06X+s/OtN4y6rmYsXWc21Q
SHaheUBqDSk0Xw1YUDm3f2CZfjAq1D51R6Akk/K1maOZNZgl2KrlIGnod4wJupWg50LWYcGU3soR
VmSXii1XG7LnsZHFwe75A72hg6H6S1ii/259uPiT9K6RxD7uA1TCygchkyjzh1Z3mKXS2hyaJ8+l
dapstMduEr+WOdkVUVFSiG1cfH8B/u9i01awcbC34CwbZ6YEZOAuCU8qRMGOB4gFshqgQsAh2ciL
k3VM2mdThigFsEkrf3UtGh/j+OJLUJwiD44AYbI5za9ci/aqbBKOWoYIEpv1KvIAxTiGwUl+9LHl
tvMOSvOrD3C212LtjuqZ1BS4uSFNo/QVyWO56XR+E10R1OsoR7l/LMWPVT18Z2N856ZuuRDpeNch
AVuFVUQT1/iFoDE9CrKv24q2O5cnrA6T3NIY27uXqYseJs82wdJ4XcCaQkCOEC8SHeXk/aUYmuuU
qGLjUJKb7HeUlxPWf03uzZSxbhld+moubkb/sTPjbdN15p2E06QEJmynZY/XA3RyMqz2Rhl9GzlZ
8PVzEhfvdtCQ4Fe119zjKaX9ynLtt8JkuSmRaq6I8JwbxwUfsOnuPGF8ez0jIFFWK6OP6G2lUJB8
tOII6zaqlQ8A6J+LFg4TmOhVpjhckcK97sL2XcUpDZV+ODVNkm2ythGrqUGQbK+NCASG40hn5Rrm
a2Foq5ZSbYXI8CnS6dIK4p9WWoHYte1GCHA96i3kn9hu7Ax3dfoVMaVfhY4tNhYKpniW4hHQ+0UU
CoVHMzy24cR7RxNhgYTzmAg5zUBXHMszGswGKTbqhbGANq+Mp9BBB0drW1+ZNt1nMTKwBJswZwdp
+wYOOjKENca6Xz5RUqFnv0kLmmLn0EvonGedVv22UIwec+hZB3zPWa6KJYoGwrLz+rnI3RRFK8gI
ssxX9kx3SFA444pFnTy6EFq18kmWUEuwcrYWDJQ28g5pwL6tRxq7kpL2wqEY8UxUq17I5Lep211k
il9+P9LZMuEOlphuAXHYYM/pGwy3MOx3fdTQAJspXiNR7zjEi/eysPlAspJQjFj+9nv1Pjlk5eQq
ZLzH8TkwUrYIGZ/OOQP5ZdKwCeSm/BzdtwjshcBMswKrNRvIxCO43mg5oBBamWj4V4Omo46xZ8OW
gByXknjUMBEcwKOtCHTA9Bdgx3KC4KW1bLViu9yz640r09f2U+XeayY9XgwYbmVt4UxoCz+KT8Wc
a8ZsAyt94jzR00fj2ExcmoZGF7wvCSihVqjbBBAiQFMGdpSTpf17AAlPXg9ZPQbWOkbizKmehiSj
hCHOmRMF7DuoEvLWmF8yb78lH8SmS5WzMuLPwqGhT2rRMkFJEXpoHTkYtkuy0V12navVqYRFKcN+
lusb9hCPuhZNpWMMHJYs5eByY6BQZ0Q/+agl0GGbmwYd2FLzM20zmgwvTaFv9bw2oEzY16krxdbw
oSvkk7ls2oHQ0vQq/Ve7r8+gUY4KoF5UPmneN43FqynSBw6wIcwJessqmSPso6dWMuOrivA3npJX
QWwSvMSWuAXDkCBVACC43bQZA+ZBYViIna6ZT0ST5So92jk+liIoWF9FQWYDl3PczLzT8j1rWbVH
9FmdQj1nG8CtUKRP/kfpI6GsR5UxcAuesrbetfOC4qRHrWq/fDHCv+ZNzyN4NGh3FvLLKbQPozDt
TRdG3zISxbYTOsIxKwaPMXHmZus4p1Wr7mhy7iW+wAPCUUzInk79b9F8LhWGVlokZwZnLNIukvHE
A54dvBF1+zpwgtioLn9G7vlQu3qDQ+zeNWqSuUX7LQa8oGVMKoeVIUUpuNiSGcyBHgT5j9o7tk1a
qMvyFM+/fLgfUP6kBnkC8BoZXPnmsKcH84W0aZ35v1i+wIjPGJzZPfkxzVl/vT1vzPez2yWIxpfJ
IPvce2usnqEopCy92IeQk6xUbQMfUVfhHhFGIF70iwN1Pk8nP7SYLfG1gCEFSmwtyRCY2vjqspC0
6BhTmNLmvMBj+5y8XdXGu85N30qqgnDwj+MUvxkTS5I2bHLnrRIcy3sPCoYZ/Io19qHPMlPHIryV
b7Lwr4bx4pvv3HGHnl0wgQEEn5HJoHtAUnNHYbSKiuqXAiZRk+zYv2CYJcCv7Z7cbjgzpifgdBZU
8BThJrd99lqWvAstxwFZV0dQDrGVLFNUB2wyVKf6dmhQDxtkrLsb98JsZC0lSInEuFF4vFedtXa8
q0cr0/Wtm4RUkpkUDLMqQQ2MIFrv6CXgjMP0AQf3YLffvskYtHPJjO5J8OldY6+iaNeK4EUWYBwo
VFveGU6kbzmqa8r4hdmKbWAPj34dH7IYHWd5bUX3JYwng7gjVpNFFsbrKOb2hDpqqftR9zmjjItA
c+7a7G4cOQL9pIz+/zjWRzD///rHJzzpphrvf/thnv05XJUI07+LY62a1v9I/u2f/P6om3/9Q1P/
NByOsNT6jD8c3VL/FciqmcY/mYCasIGkKSxbt/8rkNUSc4qrmn+ihOs44r8DWU39nzpiecFPpCVc
RVbrXwJY/y6Q1eB3UIqQPpTtv/71D6lMg6enO0K4rulSQOv8/PPjPsz8+l//MP5Pj/husnRQAb4L
ibstvpgXL/p8si61aNQ6sdxHNkNtTROd0jEvbl7eyj2zmy3emccMxRRVNmZIB8t6oSh0/vBeXv/j
ifwxMNaSf31+Fo1HXXeV1G2epTHHyf7x+RV+mAVozJYa09mN30bVptYHb1HSKWVClaHD3XB233UV
SgZGydGt8g1uWA18WNGIgz0xwkzDeYYwLFHMEGJfstdAiHyMHVzeupOWF5ntJ38IjlOdXkonG++U
W32UuckIOQJem0KPX3c+1ko9h2WhZ2V78MvwQx+N4S4zE/+5TCK8VLOWL4jht5jGh68QnrpgrK9d
b5p3EGnXndffm2Gf/m9v0Z8TdfkILTCTpsElZtjSMuZc3z++RaUac1uKHGU6H/ZmxE1//HlIVIMl
pYfcI3t6maqeFWyWl7zoNABg5fXlVtGKA0IZOsc4iraUAMMxGKlwjTjxjwNDM5eU81sxaK+1TMZj
3ArvZmvtZSLR7zFXeA+wUm/rwYcDURSkT2UZByCHmO3KDcaTETbkNQVbO62cl55nweZgkiab9PbL
hBwZORSqZ9OhxDJNHW+aWdyP8xjm7y8ix/rrRQTf1uXmM2luc4D660WEbzJWNDF6Cvz+l+USFTRk
wXD2LKLlwDmcA2rHzhiAuvXg+saMI6oR3jTlfQahAwVQ84Lbz7emzgYCqFqTwRLf+3lI1Zx8RRrZ
yhv1baKZIVlBJHx0UWytHC+OnrU6VyhkwnVstRbjDTnc/zzY3bgvNBzGNIvH+zbv1KEU1Nw/Pwyq
ZLw37YAGKnfZlqwMRVrgNYVQc1WVR96F26vVz5c/D3ZFnlBuOz7k6ZFoY7iXS0+Z6oPc52s8OsET
6v9um5mE2iKNWmuuE745Ixux15c33Wjzq2EWkCBKGDNKA9VfucTVCeBcqV9gaMnypyRPonXtm2KP
bYORQZLMLIopPU4mtXnFirDR7fZeYUS/oAD0n318Ly1ny1sblf4zGqY1vVV531vF199/xPZ8kf9p
HbMc4equqSxXSGHKeZ37wzpRjmOd+oFJgc0eOOBriRNaXkhi+nuMP95d11CztzI6ohzm0Ih6gYmF
DsNYayFnW20fHV2zOTedvCsYKWyMFhK8Fw/+OYH3hIAyPqumTs5BKt6TaEA/NX+rCVGWU2UEIPkG
/SZaN14lllZsAA/pt2F+4KyDap4m225y0XBLq4tvLjWnYJL+PSb1VWZdcasm/dTPLIQfXsLPgzSK
//el8oo1aabW0Qtj666apHkH7iXc9U21i4Mihxzp5AwhGojKvuluGsiUkZPH7xJuxMZKY2BOpjQI
mSyG0xgG+84BgdLNX/18Kwx81BNtGB0CGxZUH8PLnlkITVFmRwQI0osILYh9666wverk5Ugy/v7j
E3Pq958+Phg4XEvcmwLjsK3+soZpsQtxRQzDsnTw1go0jndBYF95W8aFi2Ft6+s5hDOmsE+92RBE
55Tgnmrm4YFerz05+Bu6LvIh6eGkNo1zX07AdaxwvCPgJzoVZhHf1THda+cu6bryuZgzCONc5aSQ
0LI0fazl5QwBKKw+2v79i5P/w/LDIq0Er421x1bzz/9wbXK0V6HuMWTqHMl4rrJvPjqdx3wk9XGq
X/3Mlm/+hIY1iBAT5zZJcvMDYzsEPyiXcQMfBovRapdF00YjspC+cXCTTuecfh5EnDonM7HyXcrp
FE2lX666RLxjqmu2bmRbp7SrssNoN8ewIneJjlq5V7VpvAbTpWhdcWoVTg7C2nEYWeSA+Hb77Cf0
//HF/EpzaX3F+b6pzF1T5NkZtQ5zr7JYB1FN+rG219BEwDBxaSCP+uQdaPf+54Ndqv/lWuHU928X
iy3oJNDJ1ue4+jmt/o/v56DBGqty9Fn9sA6U1R6wrNLpBGvTgYrxVMLEvmv2AWHAUSblfTI/OMYj
SHn9FnW2f9c65a7lfz7+90PZN6ti8JDmNoSiKYqaJ1Kut3mkjBdZ0mJzUqJNMqAuoU7O6IgKdMud
dejooqHwWvsSfKTj5tM9+iF7pZkeeONhss+GVZx+UBkEQBABQzN/maBXdw2Wb83FMIIOFKuD+QXF
RO0ooci8mN3m9fwgRdcv2xotWMl4uZy99IYx+ntnqm5IZctj2xIyqRueDvEdklOhFUhChvRZBMNR
w7VzBbzYgBNtD2HJ8frngWg4aEda8C6HuR/k1dq5jU3tXE8m/Vh8kU3igfG3whskYdx0jX6WNHyd
ejR2rlaKqz0/IINCUN6YzMLzqdkMXSYvaQD0OnKL9oYlXV+5hUY6cwXEzWNqQrugSjCUJBc5T4MK
OYMpOqs/TjamsTrJ8vc+HF7bYqjuB7/IzoGrl8vJs7J3hFGPCPL6Ux2M0e3nIZ+AfYWlOKTVRHfA
s+WxH0082pH26eh59vn3N7H5bzexbdi2y+IkTEfYjA//fNHZBEhnI+a0ZVCtBtkV9+iBil1VgKaL
+MDPshW4M9xoILcCuGGQth1FZbzvGNcczSGp8RBn35VMsRYFuOh3cWi/eJnLul8FX0wEtW2gWbds
vOWx75KTSmZ5Tbfx3hr7nuM6QqJwdE8/D+DB+o0XCqB9geqeCrSWFYyOl79/yVz9fz0d2BTeVF6s
XlIKl0Lzzy+6dJu+dawxRkXHRjDmjz8PCYBFmPjivgdRfPYH561OJI2HJlDLSjnp3gipN2VHOIRE
I3vSPBcVZDeEzw7mWLy+NON+fqo81e0Ty5bLujeD58EDcofIQJJ5shkJOH9yogAZS71u0QPfd3rS
0HrTiRtqchJl5y9xrhLJFgQuBZwuvwfLtGDqUouNjXOtSN5Gf1dzXs9GBCbNsMzQYBrd0BMtie2q
qx7LyPdpIZdfEUZ+6oXyPY/v9nUQfjkxwhktHumfue+exPVVTgt8i2+j6b7WVLTL9nejOd8Zpu6p
QIY+aCQ+BfH4PpgUW3RAlwl+E+Jz+tm6NX6UfYh7xsy3tgJwP5j45iZlbd3cF0vGyMTYY+5hA3Au
DtzW6d1tYIyPGXQ0etRNShJK1b1FldzFdvzh4Hh1S8SWBoMCrN0opJl6sYabZGh0vXNXOfh5pKfR
8SlvYT/hecuC8Kyl9DsiZl2BBgi4yOMHQzLT6Fy2WOk9R2H0WmmPSpUP3Whb+8iC11VlQMHnXKVO
9S9axtlBa5NlVDa43gbtEjlI6lsdtLyVDk+RNXeF5vCkfiu66QEM/CLSngIXlG6QuSQEFrfYbor1
4CMwN9D0UanSYmWkliM/WpRoGTdpVSKeNbxtJbIXJKkmcrSQZONEYGGQ5cjMfEp2ulvHEKRMZ2ky
ZTCrcFsa5sZAygYWBw2MVsodyZMMYDCjbszC/9RB6Gm281UqfR+OLQntIVEjRpN6e//ec616YyUa
Y8MONV4iW31t5BfOPKxO6cqxI9q6AORTV2esjjfVaTO5TyDgD6igtkY1A+ykIyFn6tpOkOHTIVSV
nXaysFAcMontus3hKAOb5Ty9NBIyWAC8LHAcI4ouBv+kFfGRV2avCXaggS5QfZfgllG0adtk1C8M
Ar4DDSdOJ/xwEwRxRRpqdl+1+iPUIGBF1cJxip0SKFyg7ZdDB2GjkIfApbEZDerqFCNd3tqcJ9uY
FiLGgXIUxp2Ip+ep6rJ1DSoPaRnfZ0O0N4pVbycFk6oBK4jFYXfXDXJYo8TXwuzZbZyPNHeJjNpB
8zgrk8FI0+jNdoBR+Uiq3HdSecdeWsFloG0wVhQYvcXHiVjxzNwLoK0ItKsxPZQy+0WrexsFSL8n
lpAaoZrnu9ZunKINNgxEH8a5GFz6YMhEa/pjDQCPdsKmwkjyWdP1D83q2Yv8lwQTwBjou051i/gx
DAyUYg3WGPyrF5rRl8FwsE+/MGXjNizct6lSRPWO2qx0XBXzRmW+R4QdBHirtZoA4H4slj4czm74
jeouf0t54v2AsFLLO/uWHnz0TJd0xOvSY0JYiJKbeZT5vYjdDxVPOE17QKT0MRA9+gjKfM3xV4mD
b8cONePc6Yzm8iFfoM4fn2QY7aBhM6F02QghsyKo6nVx0CtydA0z/iriwCLIsQLJk5YogTxlr/ux
vLk5+YwKBmdoRb9qDHm0hIn/RdWNZY5s17HjCOAn04JZwTupWGSfFMnzVKhrevAOvcMdWPXDLi25
0/A5iLVBx2LRwZkjaAowbfybzFTma0wYpyZbe1mqbyWdR8erNo1ElIELctwRPUAKKhDPXtCeJfzo
lsZMQXxrAkueeu9MbKHpeUyVe2JqKP6eKT20s9sb2nmwybfqoIGw74cuuKFaJ68UOf6rZ1fOiRbM
HR/4d5TwvGrQSotSaMTCkaPRaO2tHxDIKFniy6y2sHi7s61G1nRR8CG47Q4COWhhkldLWR1UsgXf
WC7amP8mtb1X9FDNPhrLDUYuZlGBXqwyPdfBCjZPtYebLhYF+D/y/nSz+N2GZ9e4D0f1zWDI34Qh
PGi/AjZglAgvDS89V8U0bSxvfGmKOYJH9KjgvD4myaCH21px5xoaeYld2BAJCmjfMNPfjhMmrynk
Cxp4zIPCKb1m5lXW2RO+sPtKqHLr44Wo21vYbMrefMxywZSzCB/sxjr1CM2KKJr2nZjqrYS92NRV
uEmHoV9pavAvnj3McZXWbw/4+cxjJGHaeWidftyRqu3gv02AhqFDSZDjbFsxHNFb2As3QqKbjOgH
M/hsJI+LBEkgSq97zaHcy5l2D3gb9dJwLqX1aFikMEWdlq4mN7lFI1kcxHZbWhyfsTowNY+NbG1n
O2gM9poGkL4VGoPo8Au3SrkPEhbEfgrTvVWWp7wloTsdcn3tIg7fcCsUwGHdnD8kXWJvi0H/RbJc
dWk8fx1xlT+y2T6XHah+t7PNcxVqZ4n4flHo3q0Tdn8HRy1dt1H8uwiw4bkoLfqkqpe2xXgvCjmA
6ePw5HDk2qRm/mm2Pl7tKHsye/LhZsUnidSKSak0SyYyjr0qZD2dW6Gt+agx/2voy1pGcX0J/6EE
I2NKLDbSwvAbuGDT7RypCWUxKfbFa98Dx8hq95detrsqggfnxRn7Q15/MsQ7dRyDAWES0ZAi3SWr
hO5GEaJKcwJvU2R8KBM2qlXfxfDT8a7tcix6gsz6dDy3dHaWIrH6nWp8REJWj5J0MMCRePfTkD3G
+sgYD8uuqpA99gh2CBq95ANQvTGMfkWTulaRZu9c0kjI0IKMLDPr6NblhOL1I5mDlPyIrLZ8EMcm
dqb/eDDGlq2Jza9I7eSkyMO4Bgz83ahNTwjY6UJmRz/u0mOWWKS1NbqcJybfNoKFhWsSHw/g2CYy
CXGurWMTQSmUaYosabo7qwITYmUhRFft1vvAGognteNEn3Ug91uze42S8dVOzGrjwO7Zhd4Apbd/
96xo7qil+y6fj7i1hnJEk9myimIiyUmEDjGzJXhcahfSAjqF17qY5TjEjtuJQpyBPLwjBoORiymb
adcxaFy4Ft7Fri30Q5VP5M+VN4VaaN2Rj8j5no1PsdfbIQkkjbZOecrguNGVAZr8RStIIcJlzaxG
GzNJTLZsmpEKGscEGOLfwm7ggUF6xXhn76zaSFbC1relsnqslig7gJhBeCr6axGB/uyqQ1GjjWml
DngcBaQ/1ndMD+lET0jPixQgD9lplf8eIPqKwPFENuFdgnqo5y+MPXXMKG2kmtBfbIwndfsV+mqn
1Rbd4fyxn+JHRqxET7vmk8sAG2+fj2PaWfdK+xbNBDsD6oUtBDhUw8bYXHToG8u5A3/KpgZvMzFj
RBsfUJdMO2NoPr3BOQXUXUvMkK+D7lT7kUSDluaBz4kmqVE2B+O0l0n3NBF550LaiAC/FZbZbJKy
xcXfoXLreEqMSNbThAKq0NaaF9FbxXC1NbBYRRYijzJERgT/0NrEBUd9W3BLNlO2Vt8OvmJWKIwD
qNJhfaEFB/gFSb5vpb0fQSKCPc43mEpAXBVgQymfigi+MR1wIF4gCoJHMVR4sLNOW08DarXK1Ajh
zcTGNYii6CYvBCCiCIRIwF8gOEKBxj+tPdLVR0cSs4zZfYJE1I+oZwauwc63BhTxmH7jyFhHU/kS
et2pT1zcBqQkpyEZhC0eQVm74VZzcZNCWrvEmniZynVet9WOXMFLnvG5OX29deBxkgtKq6CNuoNi
l1rXutpya0gw3yQgWFr53juK9HYCZ7i2EYWVltUy2d9HGlQnI+Zq1zzmiKMefKJWuE/yAlV1o5Di
FvkHZ1MWnLAcViKloMW1AQggzhCJavVmijgmJGP1ZQZ5vDJ4douYqMKuP8Emu5ugNGBiCb2VAK51
nmaNWUa0gGJr4BSEKLfTS45vq4wnSRmfA2fnPl5YBlEk0CKNVTwNN7Rc08Gc6svgYDPD4YH1lghL
JGjUhZIU13H6SI2eiCu/PZfSXtduPeOAg2ataiQONuI1FI7TQemwwuAQvY0EmqaQMtx0joNiQO1F
jmI+MrP0WvStruwgt1rJfuzqpyJI1toYThvczkh1K2LwrLBd1cQOGFqfHLQqNTG7lu91JkL6l2iD
U4HgGbLCxRvfUJ9cohK7N+FH9lLjXKCM6SPBmriuhMBxO51CMYTYA9iKRMH91gR3lQ9KXk0TEhYH
8YYPkXSd+mcQsV/hiLsuVe5GN0lBLwab+Ty4SIYu4XOq76jrL7E0ffCUw5PFolIMWbquMv6VY9NF
824Don3ySu5TuITRaN53YYFdWAXWNlXxuBgrTsB27Pb3MtP2nUsfNq5PhiE+hN/tDZkqdj+s+E0W
7XQrW9msL7sKcyhnWeLE2zIE8FAC7rA1biB5q7TgjQqc2bz17jH0WUpTPsXC2sVdLVdaaV264YV4
byJryF5FScRtoTFixPXC5J9+wojVIRAnoqCMbe6ppzYtruhLp6+EKIpMAYWHlHoNGp5GFvjnAufH
AVXgbtTPumgD3lQNwObCkby4ASibmMIKWqay9zivQJeQtIAwa80291wX1gd3WLhqXU6zUFvGpdSR
kCLW+Uj8nNK8X04mgif8pXUR25uk9Q4y8Sg10WeBsiK21sdB3AavcZHsip7/QGs5fzca+ra85z7A
7QolffqK/OIVeQmhR317grABb8jjIKQMohon6yFFXFJper93vOQxZmYWRMHRikGJOKKOV4EEWun5
08uYm4/DIz2rfCXYkA+agrzIMAQJRF9u4DTzAXU9u6v+ZpTyjumut3Q8lqupTX/7lKRVspG+l26b
vvvMrYEc9brC46Nvwjhr7sTVaZGb00GuNwzdgI+0LYskI9O9pjEhw1W01fJAwAjJ6Xl0HCx9eS0n
fe2gaOYJDzitWPOqCLFOS1xk2XHEyn24p7GJ+F6kJEB1ldo1nX2iqHnwchr0o+jWNcbDdUurBzVx
FNLNl2W8QQ384E13wYiwVB/D8lj0mNtjGGRMRKNLXPVfXQ80GIosOXdOsIw79hScLUdqa6zl7Xft
9E/lUEL8dUL8DtV3gC9im+HQ6jz9rc7Do5YC7MTx2dB90gkpMKBS+PgGFoUEOjyoNUjdI9crHQEN
8bAIz5FHzZ+E5oc5Zh9akTEEgxHr2txnOEW6iVk0gziAToPFqmRd1UBKmjWHh0BaWvISNg3WlFXq
TAKdqH+PwzFadVXyBGIb8y6mrXWMN5PipVNUD2k/E7wIzwohmk9cjppes2tdqYMZcFi2JGCHoUcj
so0lCBLmL/Lruvi+0uJ10xqbXkDgtQ62neLC9uS08kgeCR3U/mB87bVSTz+80nakQ63nkJ5D8nZU
SwYc/PWH1MN6qFpoQSH/z5TT/la9QUVK/Vr1xAJwrp2vE5jUMKr33EOYGNEenEiLc7XC4oAdgxfz
yXZkGrMsO8SPGcXAumfKbGtoUcPh6mfhAazMQA6VvpIxLQIoDuOyCtPvgVq6U6+aSo4xLCDAlIiX
ywuBMa89SY7UI/618WS0kZXxOxHuFY04V9vYPuh1UFJTYzXy0uS9RpPkpoCUTFp1fNbxexBcmr7o
iG5B2463duuO1opb4Tm2/JnW0qE5S8zT0FgIdUKKUTKbARUYLkc8cPhy8n4xvamIQg6CUxl46Ejl
AyLU8HpfdHp2KNrivgjrsyay+Dj4zTn5BcUm8QaXmw3vCwzAZaDgD6oqwjwN/SjzH/PKeAQ2F7Zi
M4utUnoafJF9hG65R726Kyyk8GEfs/vlJNOUIOm7NL1MsYUB2rA4l3Ca/fkqHhgv1rZ2zlq1FWbt
7xCv28Al3QI6H2RdlNKreXQk0pgenR8+F5Xpc3KLHn2bOExs14LDyRzkEADNI0DNzEta3kSvqk78
HppQOwBVInLdIxLOK7eaRGLSOeiYKJLNAbF9Fe9yh6CqmGBFeEpioZrBXAwV/yj/CHvaQjyvcpkM
5CxgxuBEWuK0VB9mwHiwIFNgIQBZpaUvbn5P/kNFb4OZWIewkcl1RGUz9OLJUtULPi4awC78YgCy
sxOESi7Tf9cpzpvBIr5aTAK8VUcE56SXK9rfTxmx78jT1SU25dbt8g0k1Wnn+5umvlW6Ph6ruHTX
TQASVItoXXTqbRvW+Wus+78U+u+FqSVXUBA2l3swLlNP3PSgIb+J/FDSXl89pJpRkl6NBtu228eo
s/vO26W+OrV1/RUb36Xtp1TQLCImKG0bT5eTBGDRO5aICOVFnI1rS+coVJThumqb9NaEwZZgRmxm
i6j1D/owOntZI13pYFLHg0B6N1Xv0AyD1UnXLXr4s+9HpBUS/4x3viZnKLCeshTV6tDaJCwYyrmz
BmxorqE4CY26t4gPJdNFJ79aDEJAdW+F1B6wCVFChsm56Dl7ITxc5y2obHeio+MoIAL5CdhjvvQc
95mNlFUqiJ/tPoKobxY0AnVqbI8Wvz2UF21kFcsGukk0DyTdX5R3OgFnKfaChY5RnPWYEsfop6Uq
6o+o1/VjPx8Go0ZuFXmmPh2Xhc14wW6D8zA1yWaySBipvFpusgpc5NCbjJDpTpgmR/kegQpZ4Xda
5OUwQ6E8uMwddnZYfuZJTYu4htZHTewbD+ZsMFGVsUfNDT4zcVdNklSUs/HOYPNa5AL0FqaD37qD
1BDRwo5GAFnhvVXtI0OqRaoVHa9t+MAvto9olC9BtaH18S8JZNIWI/kptOKXBFJz2yX+g24N+x5B
9j60kAcGevnWa96wbx5wIpXnYDXQL1sqS+u2To9glWSXu8AwSGLAL8uV+LtcKZcPI9bxvrHr2rNi
6zdDDNTVKZBsqA+annTcR069dV32/RTzu159sJbxixGNTDYI09S5jEZ4iLzwIaQiGRwuIOmxcvYN
N2BSIR2q/i97Z7IcOZJe61eR3T3S4JjcsbhaRCDmgWSQTDJzA2MymZjnGU+vD+zqvlWlq5J6I9NC
3WYsY2WSRUYADvf/nPMd0SG3uAX5tn5cZTh9RR/R2avMQzXa36igMjGwz3Jvz9pONfUPHgcaMXSN
RimhrZtGneuic3eIhb9abf4omQFCuejehGCPnEUxNXXN/YSZ4tjgnE5d9kr5gkzg9Ar1wVJ4cyJ1
ScGJbsEpvMp2XgVFfIF+g6VyPswxB684uOC7+8romhFHAeA9ZkY31PKNxEzkRYSUPZEWQIeRP44u
48sWlzIOzqDZBRSkGCostlDL400VinibgEEtoAffGS2xIkENB23PJYLFo+92EHs50/hjdsM/CtIq
vZfRoZZshYAfkD6sgxwXFfii5iNpbF67lFEWL+SuV80DibiFnwRyG6HlOdM+idhkjc2u+oUCEax8
qrACezTuBzXT/WnJX1lCcFqJOztReFzrksiqw3YZaRNTSBUC/maktbB8eJb5L2z4fTz5ZBp8O73I
MnpXyWTtusRnfrMcVrRm2vJb0IpZ48FrTfE0qEo8ibjYGeyYAaWOyEuKMzoMkAJflT7dSxo7CFcE
Nx4f7QG1nmvACl1acEdtjRvRv9psXK5Kn4k05fOwjqFwZ8HkUtqgt1fqaTmbBcUZDEJ91RTNgcnA
CUv7SpH1L3pdoq+isNszCze9z7VPMxs7N7L/7ocdxifgw/U5BttXgzC+jgIbPLDDnDllybadofom
MPsf2lCccmfKD0ZIU8iQiBpUpbDXgnKL95g8WVFBHTNzfYe9294SjBSX2mYmEOHM92qlD5eBjPoN
woFXsSu8lcUOSHRzQygki0ohdJnlDrJ0XCzR7YbX4s6hlOHQBk5/B55nuFOtU+9bxZ61i9+6rLXv
47iOb5E526fZDl8VNeW3zw9xTz1laHFoh+1yCJ0ovfpsmG+cD7A9UKYAP9BHkY7shhlQTn4lCqkd
E+X0gP3ZvO9SjhLiW4+r4QhHKnpIoFA+aGxkV2Prd/vlD4c0s46a1qDG9HTH9RX5b1WSVWLWNWzs
LoEruKTDtaFpttJNmpu7fKgbi3swHK56Ytc3t5j8E7/8a9ZSexokunmM4Og/+vI9KDkzI5JjI+dx
dqYR2/Jq06rOGK01Z+jQHvz8Ysjxos9G/5ilz5Mqqxtn6uEx1E2AROUcwcXmU32GQWZYUbadXPmz
6Ljx1zrVgionJmnVT1ZS/ErcXD+rqqmfVG5IfIyZu/38w6CtWLWD+Wky4xu0RfdlMETLQLrK9u7c
m0822EckDH3rK7ag4I5GMA8OONrIyh+NgLeQswirctCAKjY6bU2C3rpmFpdLQoHwazGq4pcRUb+D
sTG7hDagIJJ8jufEwXh1Q8A1YRPez0HcIKDLN7NfTOUoXOuqVvs6sdRDbiFyjL3z0+dEvTx0LG6a
tzENvwex3j/XZiTwBsiHWGlQBgC74O0j1kIyLd8t89NzCIHuaC1GrqwyzmWclRhkyRbUNOxKzdFv
Cpc9lYtaT+y4pKTdRCU+WyaTcksbjnOsnsLAhP+q2XiHOm7rsb7KGFm5RXRd8xNPu6HdMAGqn+s2
qB4XloUQly6a+pdC+AU2uyv86ZTHQTYcp4ByX1EZwall3+TkeNUjXI1eaj+p2KRfsOCADCtmD0vu
BgS+uNqaj60+pKUk0RLjoqX9IUh56XlRSLQPWfs1s8W6krPNtRVEm95BlrIoeBF+6b/YbLeOul2o
dWT/KmMLBmBcaLckrp+mQTOOJh3WDN2AArVmGZ4ZrzwQFzM8Xx8pQ4lG44LdVnhU9liseYL2viot
sGDlu9qGUVfYdbUbKs1+mJw0v2MAvR2rlkh2t7SqlfLUE02wYZRvFUOklbuYPIwugCyeVZtsam/1
9CmkGMgeqqjO5pzZx6pj2YfSj7sQhItuqVPmonvARe23ZqSFWPisHKfy/J3119/LRAJ0jigwc2hb
CTQ3uwlSH/t60TAL55VUtHOwSyzSZTta3AkA+IX1GrNduBY19Ew3z9Ru5sy/a5rqPmkxqAR1+Gto
hLp+fsjhHsgq0/YT9tWNrz4oUudhSuh0ruQPIghshKGg27lCioUWdIa6AyWgq6+Ucmwmww2OkxPZ
m9p19i4PPPCAQ7dTDhdqqUlJ9J0e+iAY6KFdYX9x7hNwzgeedURbOCWWIS6YKdCyPS10/XkGl+Np
VlRCeCqnk9Qk9DAn4ixQLT5PH7YT5TPtIcrkLigr8z3LTa8kdJ2JRn9JxTSd0QcxQcREPu3C8YQZ
g2tdPhQRPmkteKn7LH+QWWDdciPQqOx9DTCygJtOrWMEeGZvFM13vZBw07L4p0X2jujd5Dwo3L6r
wl0GOzOD2ka255xWwHFusOHCEXUSQ6dFjVFMVYJEJI6V3zs6vi5pw/rSUwR+Dlv1m+G2P907MQ/l
LeGpbA3pAo2Hh2UJIjXTJFM8LLWCVZ3R0hB0WPjAcmXZRx7k+ymZpzsjccpnf9B+ahVedS2erlSP
DUeVJIcyAvucgq0MDDu+6Bp9nL1pk5fN7XOlGnUFL8otOpWXOYyezRaFb0gC8ZC0hN9gICUrzVQQ
IcZA7HLQDxeCrWToko5ZdGcyAMHXiTMC2F2ZzA8BRtVbr8ZTXQBkMJYDSiKi8JJLK7hInIkq7TaO
0dubxAx8onNGzgyPoig71AcvYYXakZaZHubROoRzKa/B2ECba9L2HEPZoVpx2MbLvx/NvMYHsbKa
xLpPC4REtzFnZvOwSMqICnhBJnzTTMRLBYfK56BcZuuxNZyn3JKnsTYoASl7BIrG0vYK1vXX1KIj
IzSit3Vri+Ei/Imq2aAy1kKXMKxSjZuym5LDUKQ5FTt8SP2YYUNuIKkOmLPdDue/in8o/7kTGX10
mUQuZz2HjgX9koIACgsHOu+2wk22fRa4T43TuE9F9c1AZbuzZnWbBUt8Pnfpth9LC0MsXsZJgd+I
zeDKaZ6zYVVFD81+Rs8PUlOA0Oy1i9CHbdcJ86gVvomkX3+dUbl3oeI9N6VayMEdU6cqz85KJ3aI
vWc9zdkTbUv5KWdEBs27w4RoWXTGJl1JBWJcUjGZ7Y3mKczG+tQkPt5uPXgZWhtgWRg89IRBfikO
olUTeHneQCGfbdv7f/scaKkHVPTPZwIltsZ3veuOOZK65/gZIbElP1eqAPO73u34boCaHI1THCTo
Zzno/WaGTwHHMLOggtAPirYwrixwIvc8h1rWt3x8ckc2KbWkd8PRnCP1UPY99xXUbxKm20jv/F2W
ymlTWFOz5QuCE03Nch23rXxyen+HqYH+N+6Mr8EMC7FxjmbhfKTutMvGsIBzCr6Fk1zpDaOECdxA
7kg7uoVr6WSIbGl/8ceN06tHF7GRTK39aLrMo+ogeoM3wBQwyOtzBbzx0um0XohgP9X6YyZoWBrY
IK3r11pG9raUnXiCJcOC6GvMYOfIPSJ6rltSEzCQyBNbOrPsdeK7myBgdISrggbvNGNW58fxeiZ9
Qp8B0lMmcMS5VYwuonwgoOlcGnfuSGXm3Ibm3sqCfu+XJCcrsI332N7Q+uv2+vmZ4VcCDrOu4Hfk
8bGI/DfL7jvsZ6PDbCLs9kM4FzvMgeaa+Wp5q9yyvFn9T7yh+Z3LvuFCldKG7kj7HBglH5CZ1jNN
WzhKgv7ewGh0rxLVnpRp3wdWd9NlLa6unw5PQ/xkhLrx/PlJbj6WLm1naWA82eyPL6W99BLHs/sN
TMuBQwy0vCxKd41d+Q8N5SsPf+2AROPB4Ph7X7q0TWkZJjMCZRtEtRbf+u+s2xWsXog/GIhgcpq4
Zxr9AbKyu5KUOm6sGMC0uzjlI5FDoe4CqMITeUA/nA6OmymPfr1uyyOlWCUVDH6Wl4ExGp6V0Pya
xUHKUELI9VRTWdRQ4MDkpfAZL9bmiYH0YtjYkgmRlCHeZNJeOJ8U9+VIbXtW9ZfPD9qIGJaP2Gk+
P9XjH2WEUJ8Zsj/5gfKavmn2Ra+cE6ac8FBHYXRypWUeJsoFjlnz3e55XHWglQd+fkg4Vty+ZmS5
Pvt0+qVUJ6SDCXiiGIluKvbBXGTp1jSZbJrUNeBZzp/TvrVP8CVxyxQ9xlbf+Tp2NYDDYoaPMCf7
mS0HJCP8qxyaqefK2c/zfaxvpnT3miwXCU4/YeETq0LFagdcs33JR4CRVJHn13KYKZjuC/qg4Yfe
OibEHq1Fcvt55ZkRCLWWxq5gfDX8Mf6KJIO5f0wDOjJeRow1t88PymIzRuzC2BanIkzTa+G31Zla
Ja+VWvFYtgTX//r6+XemYengurakdAxl2I7hiD9dPnkkKUda5iN0aK79mlr6KjKLzY8+mbVvnQM1
sseGA3KLvxPHLcBrl8XNMJhSlWQweMPirUxGGDHogJdQARlkUYnuJwlxyAxJ6ULi8oFoWz8KIOsc
TTBOhD4GuFK8ug29dnnL86vJmiXtW25JrTKarlDIhTDvQ3IDh7/+la3lV/rDHUMi0QVJgVdDuLb1
519ZrxSs+6qFBNgVPVNUp/ASl+h8X4BGFtQp5CMmx8bgeE3Vgn6Wue3pjR/dkS6O7yId41sByucY
4YcrXad5GaNCOxaVnngB+4tvXbBIHv0166A1VROBYlXwdUHoXMP6rdf973NeQqU1anTIqsFGWox3
JhvHl9Dq9CPkxxeV6EeRUb1GPooyqAwHJ6pVfGIm8MKJKHv865fkz9kWqXRwSMq1JK8KMb0lv/e7
NSQoDSOMe65lDar8ikHSh5Npv+gYowJdWwb0AndAbwfM400YOn/9H//Mtv3h/eC/bireCOzdpjD1
P12CVu42QxTBO/An6y3Vou+jYx16SOaAZIFMJEI7UpUxU1qCCDuQ5R7frFTRYNOSlP/rn+X/90Iw
oDB0R7iKu8L44wvBMqjFRYDi7Bv5z7Gp2dkDl+/hCQGAOzkhWA9pzd2+qIz/5uzyEpJ+L8qp5jpq
ydf+Fpr23tq3P3yyoYeinR66j5ogMSiH9u/R3OVv/lf/8F8+Pr/LfxJLJk30u1d/+f6/fd31LSPO
vGkIoHzk0dvvc8mfX/O3XLJwvjiwK7hZuTjI10qs/8PHklgW5heoVNCnPt8p2+JyzYu6Df/v/7Gc
L8AFXKJ9wtKF6SxvIEvI5x/ZX/DfOuSbbd0yXcqL/qlUsi3/eK3g+DIN3RAWXBWdzMW/u2nc0aZK
I7dp9pIi8XyBkEHKZRtPQY1HO4d1OQEL6VMsCjGGoamxBGpyW9+hZpIGWToNM3xC1OqgJOfNY1z7
PoOq5JS0VzmE8dlqxVYBKV1HBp1otex2MszfaqOEeiiovuZCgEvozruRBmqv6yGkdZq2T+swQoNi
5wTcTPOs2MuDESVc66nLghFyIpd/dtriPvOx8rGfi9e92aG0h9jaGF5bJ8yNxCd8/p2TUSSE24w8
iUS1y0PsRAxtVa6aNVW27Ci0kegOHQcRMIVIIDQWU0Ka0EcWWeC07F4w83PA8SuMc+WCjJAI38jt
KCIpFO42fyN7jjNFFy9hw84EX9Qm6Nt9FNofQ9lkm9F24F+43XbSrXCtsTB4ZorxdkCAw2G6x3YE
cmuGL2yYlbUxHUD9dWJX2zzEdEAzdmg0eFOWJ64gEEYfAodiSe9FXr2yc7rOJSA52CyAFxrfXpUd
dUxufcPvAvoN9wm2i7u6LGBQmy00WpP3ggLhvSvxo/oMB9qWcMGQ1IvMjdMu0eZ+a5ROsS6cbkZ1
Q8gflzpzHQFrBgsFbZiyiiwHxlQEMXYlB6bDYIK60edmY6aMMpzRfkU32rmCloRqxOnU199axvWM
GKsnCA40rSfAuIZB+zCYC2ht/pEPaMQkSKgEtenYASyITRNWl500T3XhbodYzWsJrGct2qUOuwo3
ivSOp0Z6ccqiv2JqyXdmBLVJowxNFqnpkTwevDTXJDp3tudXTL2kQh1pWzwuZYvSWJpfmZMiL4MK
1qeAH3mqX5xxU/bE3UjtLJrahGQVITiZcX1AfwUihPnGwlmzrvJiZ6X2osM333DaIDtTrDE6IYXE
DtGGVl2k4PVDeohWPhoQAJnXthzUMVgKhIghNNxSNTK9pXMETl/yDIRoVHk8/4Ed2dqznviXVPSw
aI35ktLrwVUxtmu3VFcfIRXqn9zlGCRvHJiHbdZBii4oSI8b5jIzwCiNd6aYdmPs3DICDdwHFjAt
dpEl12LqtWKWXmUumdp8+t6JsTiGU4m/z/wK1vOO+jiYYADi0JNI3vTMKDpKkLcTdbBtgLtmpEVq
wwTp6JtBRPwhi9cRE0Lb/A5XiEtLZc8RvGE18962hQ0nCbtFSbhobwhKilrSjbDw0p2Rs5JgbIKL
Szii0rjgDZV/U33QESQe2XA1/a5nerqmT8Fc+wNbZWAqMIpnnEzGaHgxnGm2+eVWGuK9ngTTPJDb
60Yf1+aszmlq73SFyAYpCtBkb9Bn4D7AXVhsBD03SoYJ0zCq45h0k9fHzKUb2qyiaK43VdQ5K4HO
txnZYQWkhlc+NbF95EOTE4Y3GlyPhEcJ3Mm435MhmHw2gjYYPdwWO8xJ7wOL/G4RI/D1gngFdrLu
JrCWBnLyFHPXMsvk165h1k403KgBX+7kqIdSSwBtpSSpiYOf9NB5tcKECGiO9tkwex2GZEeVEd2I
7kRkhssbIxXNDAipin5CCo+9RGb5pp/SQ+g7Lia62fBgZ0moKYyNLKi3OQK3DRUU+yW8XjmBbIBh
QL9AQfZcZT9HHR+WJaea+C5vZVY6yJClyewdYE1gQuybAL6uY67uRiqqaCinXhGff2Bq/NIWFxsI
xC5RzXs7a69FFH/lPMTKk2knqjn1W5ALusXzeT/TcBe781MRuIfPpbKMYpvfm9/Nas59RGwa3S9R
/eOcIeBFIvTZvranOHHxa6gfXU/igHHFdnCmaB/4Lw6gu20ahvsy7OuNn+EnYMbT2N/B3smYVjGf
3TUPt+iH2Tc/A2WOeCB12nM07OXsWP1jRcEffdsPJKBQ+iSYu0BO3Mk66RRrDHV6TKP7WuiorKdE
55XgTn2SajA9O11XLv3yzWPrQ0m27AE1M/npLgytdiY9V9d2y8CBJ5A17Jz8PZ+X3lyjP2vU0pmR
m+yAQb8s7V51QTYI215+AADxDbhVvx8hSsmk71dwasPV0DkWUFRuwBon275sd5Y54P2l5Gb5HsZ0
CxrmZaJA4dNbYzu0WnnNtBhBN0p2lUmMKXTKBxvU2C0MKHa0uxF4tivupYDtzTkU1CcEIgN/4qYD
MZd1mLKg5PGrCEDGDf0dgB2LpyQzN23OHG/GpYcdK9klmbarAmrueKi1zJZAvCU6GmCZWJeqVT8o
y7HuQy/GxXNMu4Iy0T69UziivCLMKuY5X9kk7FrpxlsSOqD5mGRnA2bPOWqrVTxrD9ylS5vNtRPN
w0xEE/op977fnkuBzRKu7ncHPLxXjfE3rXROtI5HALvrbZAXpyrpnT2efQpk596mDdd8tFgNoCVq
N0XhAQ0s6poBnth0HnX1mj+tDat4A06wOL1s5mQOQF0/K0k9RsFdQFh7lZfBdUoJBQgsOGMyPYZp
jFYHQT0MeUCM2VWY1KRKx2TMT3GMR339Ver0dpcdjhPm5j0n8sLeYLExuB5pbgOp0mKNAiiuZ940
uBu6xp1dlLI0T8BBfYbGnQWaHULDJS9TPDWkq9OS8cQAfa83Oi9GVMO2J0/0ErR0V/ZQjv3p3GHb
SWXHlMVKdiBDyF8qFFxwT+A2GnB7EThibnZGuwQUvrVmOHq6Q9ntQK5uhZy8sRxgjyPL8WooGdvF
TkZFMKbx1dIFyXNpE5cKzanr9njTYQpE5nvYB2zHCoBlgVC73mgf5qV1SjZPIqPMwZZsM0uqihAJ
+S7Uq9d02mwgN+AKhcPlwmgmg4PT0yyVJ8sU7depeNK4ORhpfATKIuVBg7t2a2NMZJGGhwWL9zcf
FLCBl96kbyGi/YHU/DSP/Zpsg0luHzDe3AxrTSze47EOgQA0FQoD4wB7Bi3jn3s/ouRSNsTJZ7o0
MJeCoLNZ/ZT7nSgQGUUDB4Mwx2FrWTVV8oW9nftlTlDTtTDSaL2YG8k/hA3LoTQ3I0VuGwPx6+A6
pGVMhRSX4Uuj9stLHNP1lAaibjkO4cAygz3DlaNrQMySvvVg5rQ4uAaCNT40e20FFhXE+9ZS3V4H
/sHuHcNdK9d5K2+T795s+r4Bvo3X2o76lUaexgOA1jLl1TkfhwdzQmwQs8ZlZBdrrP54StVeNom2
jyd72qEsudB/bGNtl9iUSRLt+coFYUYzCtVfzzLt5kNNQoiV8YipYd40dcjWPCIC2LYVgyXmaNBT
Y0JABAD1IH8HR6y8PmT4VRHSY4mnbKbFh4TJh7wFo1lA5a32i7N4yVr9TumpQK9CZtIzpEM5PGg1
e3GU33htUddCM4raxUOODGgEgDpcCbYMpqrRAU3O+JtmC1686sPiwBn5DMWo8eTAxMoZQLCEDF3A
TOf1pgzoBpwxtZRN2XnzBFlX9IZa66I7G05PzND3f6QAIDR8YbsWjwUK8WPkkqsOMTKwHQe3KVnO
Ie+6Xg0VCZR6tcGIZsfsA+05fEVaZwrZJ19Ztq+ZPl3acr4hplQXu9r4dDSsKnBXK6EDY6qnuwDf
UKoN0a3xquA5EJ0JnJFrAf9UIdtwj12bPUkZ8xIQiF65CfPTolMHFVghl4WrX2tuA9u9mrPVUMEB
iKHq3V9JNkPNV/VL5czbWC/rtWs+NRq8oTaiIraDxGDGBda/ZSydtJV9DwuQLR5mUkr8+uS7OWDA
yIayXQPXfktJVAVqJN8008bFmvKAG/6hA1bM8IcgE4m6AkPHCtKdvimNkdplGJbdHD8xNvradZHy
hsG6BbGiCRtVKsW8I+yly7IrAC5Sm8HYJD8WfL+Zc9luDprvHaGmfKAHg+WVDtHO3i+ABHDuJ23U
qIbxp+kgRh0h8CUdo82Ar/00aRnlU1inmiwkCO1j/asSzI+9Tv9wabGVCTDlFcXUk+pxqXIdtXFZ
5DLiB+6OuNbJN9kkGmhIjbMDmA+z0LQIkkXZJWULfu/IcNNVkvvJ5PRblXzvsGajMLrPXTdf3Eq/
AJ1I4d2B9uuxa3tBjsAx+CTP9ba6qgbNo6h4Jky50DajSTwGKmK8Dis2MIU5/vQxpV9CbiNzgqDU
xWpv8A4v6uO+XPQSlpE9tVDgju3AONLrsXXcoDphoyHGU3fTpun1deEuoIReuSDfi+ncxszOunig
X2WM8z3pJq5ZpDHajkCkE88/J9pw0OCx5maoeWZsP2BY7/zceDLFt7qKoPqbLvXCbn/fJwQ/3K4y
9qNgIUr6/Bb2uTgK9OVVof2kSccFJIIpahrFPqLJdHH6L+UzyoWg0X8DIZTR6EGJMtWByH50DG1S
MLONk9RIxQUxpaGi86XA2qLr5zh1aUpPp4orN9qLinFfodOaNAJEAq4c31zapZnrwqPGhXzsXXwO
ZXkOU/eREkTqG3XjLRwQccc2hwlsLM+/HK1PEH2WdKb4RBexu6C7QTQ1jRYyKSAvG0sLyl/KAANi
tBlZj0HsK8JxoMXNBtw5QVtsNO68NNXohLzYUHd1ewiMpLtP+gk7oh6GW9qOcWPuJrsbLvYk2bdX
kIhKFzGtG3uyUgRSCGgSbWcFbvoPfxYU6KUIrEG0q8HhrfAwUvdDXFEozrGiu9md1uyHqX/WSJcd
8oEM0mS7J3vc8xJIEJO64bkySHY4IL2giVsyjoXaaxNWPyZXHOwy3d70zfRz7kCBJhRxziYbO6vE
4pqN/pufAVjVdDLKtfZWNfGykt44CGFEL+SJhxuwRv/g6DWbFPhxfSok34W7PaTYgZ4+Mqe0NZI+
Uu+D/k4+ocaAHD6IvnE927zpIMoPEXzWwXB35PYd4AMcBX169TbwAUickFWArLzqXPzJAlWPOE9C
cU1CBWk9dc4J5tYmS9j8MVqKG9wOeRw8xy1PGEbJxY4iVPfUMrZdizjm+EQ0m9YClwSTOXaXwK9v
NjLgikQKRy8V8YDJiT3TD5Ss6xoj0RRzdLfZY9T6eDKCgEWRnwYPNKcr1ePNTodfY04RUj0m9kkL
OWM1+NqWqY+/TYggW0DJiyS/VnV1LKcQryZc9XDaUKHwkcrM34axThQQCM7BQCEmDeMXNBaAu/az
Iz+zV03sTzQD2B1k3ffMHR9q/8Nv+3eFfX2sYwZcxOQ2cDor4OIcCF67un4eAPlOhM7v/YFiL9R7
lRQsLksiWqCjeHkFgMbH8B+I96TjFBy3Wr6Byut6Vh0927QqDHn6s+YEyKM9XvYjxaYy2+Mw9A0Y
5e5qaMxjsL0HPG80IL4k0LFXAopefAwudSRmpxMlS8y9FMa2aQHfZW2ykQcuIHfJqAxQwE8dR3Dm
hm95aNC+DgBo7GWyE0uxNORX5ki+/RCUpb0r3egtw/496sa8NcN0WKdBFOwHdmRnZWa70GeHlpXR
xqKKjz08MWomJeHKHVz25tYIkdalFZG8zqazS3uT1trA4wN+K3EcTHlsZ5zWG8GJcIa+DxwwF1oF
1mIkzZwIna6YYrLuXhLlv8ywE3F59tUWj+W4o5BgKeIL6Ifx+31WZluXN/pct/jcC6h89hBdk0Tc
OK7SlFv9MFRHQFzzD/EYHEajPCZifKkLD4ApCWoeFEb3xj7KXeOf4ahPF0bkDhc2OPfWWLGp7ej+
NfSTFulfS8fcdzm7QKdoLbRtH3clJ80o/y6FztoEACIhpb0K1WtZwQGprIn1oPaRX7kEwx4/Hf2a
d6GmOyv8ErFnM2aay4C6qTE+4qn+qo/xRRb4mOpQx9H51ZLzfaXxAPHj1sA+THq8YeOj8yQi308o
ngI8GDfGeIMbAiNMPQTWcDfJbD+p59AgaoJvmJHRgVdjTUxsTyr3nMUanX11QKSLuyo5yo5Jh1DL
d8OEtaLDECIL+eK6w9cSsQRqjFNzAf3ZYudvDjenNl/VFF/xi/9CPmRl0TY5nL/Gjq5WFTwains2
CR/qNACzp5JXYBH6Ouiz0ivS6F7vI/L2J0L2G+xu873TJeyicA+sx6n4TmdYSNeA9YtDv40RemBj
Y0CtcJ36WJXdm24B+E5arlpuOJ71rJG8zj+EdE50LLE9tX92MngLEaj3kdPdXG4haMB9t1Z6LJa9
w07YCYlbY/QPklyGHkAn4N7kjCvbi25lzGhy+dCZc7cpQx/IApG0IW+fwxIHWJjgdB5LHTschPse
D+G6KDBClUPxqx7lq9LKu57V/eIG+aGeoqciid6HCNRL0pcfs9HUXGiTtk/6irYRPduJOYueUs1m
522X275SDzah3yXrMHu5wKCUc32vrJabMiReWeL6XdVt/OY4nNH8+ZmqGebsMnpErbXWE8QUM/f8
ngoQkicrcCwQ8WXQHceKKi0L/BaPnHgfu89MVQMPETMlsVNtw5GuL82mllMLJjp/y29Tl2EQqigt
9YfBi2XHBCwawy1zoYHXJGD3MrXTrqziGwW4oHPm2diYGbmUgc9ILAVYXxSBTgTfSpB1LIv4SfS8
YFZHdooSAxoeXAJPd6bNqazEjrBW5X2u9G9F2v3oWiZiJpQVsjAchnUxb/q2eeIE1AJWsGjcWcZc
bgSvkn06EURGkq5bkigOqA0qxEPf1HSwUVpPeQuuQYdXYzSHn0l6lCEKJsYS7Nlptw1kTOmblt07
RlZcFYbPBCXQo9WnXcdN8kKC5LnhbaUDNw3wlg14SUwS5Xq6nl1O7RLnAIXiVGLl5g43K914lIx2
2lNCzrYf3bOJz/fJhUup7bWhZ1loJfMaxpyc8doVxbf9A4P2I06bhdUG4SgGGEsdbenJiloWbRho
dAa0w3JO/PlbGATvdhNCoumxkNoa1cLiJRsZJ8kZ2httSx37GQYXoZNyeRnc16FGBrq09yUHazr1
6rXZszWM5MjvzD0R6bB12A48EbNjOuBQHlEW9vdppnFdNc0hV4isAqNRV+qvlpFiRA+wCxUdBZ1V
V2OaMZn5cn/WKFdcxzVyB0+ADDbPpkPPBvIPaQftimujoHEHngnuCkJJCSz4hMk7nsbJ3MS19Uov
Rr8FRWqROGE8MtKOa/eoP0Wzd6aJXFrEDKGC2b8srkwLNVZxp7jqnXE36AaMTwOSPJvYgKQAvxkE
z8tozbw5EYxJLtuOAX5g185BWwLKE6Q3ldHiKQzWneYnIankzDxXMoCtXqAbF//Ncu7v1dx/3X0U
i2TafIq6/xB5/ybr/uPT/ymaL/6k/xhF/fiW/8vlrY7y4o+iL1/0m+hrfLExLmNFMBFYHbWggn8T
fY0v1qLd8j/MKqCgYS7+XfU1v7iu5YJhRpNF5F1wi39Xfc0vKLP6Ym5xDSlJ+v4zqu+fGK5IH/Cu
wVoLOB+WxPmz0Oh+Z5RoCfQbzmDB0ygwVYopZHpuH6TzY7bd4yAZtGVKX9GCOa/dpD/H08dSOytz
9F9ULX2bUa+l9fYu4GEuQAriZSq3T8QX7+gH3HPQOmf1h6yQItzyBazReyVHCKrAByx6q0hPrKTN
3lWvXervivcseBuc6j10KZ6tk8epUUyxsDWvG0x3bYIR3XcYcGMUH0YOwpVNljunTjTrEPeMzNhg
UpZUKnDoRZQZgWGRr2Gq7mZ7UUYnjtD82NOWw2iGNUgSY83674ya9u6TE2SXMWh/ORVUNUC2mO0i
eluv7tARpXK2eI02WWb2nmOXDw7NUDLSvc9L539x7/+Zr8LAIfMX91j38f4nU8XyBX+7vwzri3B0
V9fBVjEB+7yCf7u/xBedZCbzSmWaYkG6/+P+ctwvumNwv/12U9n2F9OE460Q5YXkH/Y/c1NhwviD
IYtvwn25UCtJNvJ/Yf7JfuTOyb9xdR5LjivBkv0imEGLbVHr0qI3sO6uamidQCbw9XMA3rH3ZjY0
slqSBDIjI9yPN9loQl1wQjxzo5bvdDK2rws+kQN+d2rL6BvFTrWb1Khtfa2ZLl5qTNuB0T4ErrTd
U6p4cCvAp6FyR2+IZvUtHyF923SFfvtZu9NtMlas+GV5YIjPYMh0tQN+puRl1ABFdOP49T+/Q6+Q
EQzono6yDhgwMVnKBjC0nsc8uwvt+pcKGajAsXse2YCuAYiZqcj0K6O4ea6EQ6p2frI8a77CmRnR
hjV1DfSuL8Mr3ltjDCk8LbJZCaBH8s/P/RCj1jS5GC207mjhwVybGKZQAZaJ3lytGoDqYAxbFwvI
FQag++CF3kNam8Mpnx/wTWt7i5N8konhZJEkE4EYoeAosRuhvpDzmUhmSX6bEdWrpmP1CHDvVEWj
fftq+iYoo+WEWpMQxMZNTooOylX47VqfdZCZGR0s0w2/C9l/0FWU7xHBVZts8mB/KjItKdMea6/8
7PvRONpBm1xhu2zgXjbAbJNbnYwbJuHVj/KsX301rQSdlz1HaO9iEXWIcrB57CPONsgNaSiNbvHj
BK+O7VR7vdOnvefRUgUcorZDlT93wtZh1nrypKuPwT0JTkq/YXWGG9qBHQOB0nob4po3ERa/ex+9
sd2/cGTLT0PMKAiv338Py8/cAE+45044UErrOe2i4XWw2vRVcNyb9vm0IeoRRolM2k1ku8llCEKS
Xoib24K8Gl8GpD4PTh8JogleBc6vUhujb4l1Fk+j/94reEp1BzA6DLr4CGXA2LVp0z9NZtVSWqIG
MTmnb3r8PcMwotkA/3mEy+F8LFpuKxz/ZAHxG3XeF0+aHXV7f/KxrBgJZ1jcxhmyny31vbOnXB5e
8Ye/g5Pv/ygPPU6jgYqBOKEfVa/R+im5FLo6wEftJlzOmWOAO5hRPbG4ZlDzDopwAKZ6Q3KF/mTA
7XGdZ6uyBFSXyt4ELufdNI+QSfZerJFR2r+wJYMjQjDrCDXcTIdEnLr7kTbgj9LqYnAJPIA94BC+
vEafxdPl1zNcKycrkP/+14r3eBcP/u9QBsdw5liI+y/MsREsKi6FpRUgajXMOXXg/4uN6EPRe5gk
UBahe2CywETobMo22OkNtMwmnYZXskGbizejmN+mthkfSXlglgvB4SEkX6zdCPGpk6Qpoz77F1jF
uhqZN03DcFkMMuTWv0RoQLMtk2trnYVTeMK7H3ItBtaJgIEpceyrxoT2ajj4g+rQWQ9h0D7B1you
Vm0fR3A3+8qGhtEIjfXCLt9a0YlkG8FhEk4rbpP8uP9XMviGXYGVb1K+95Jj01lBVXNWrUFDBeeR
POCOFVvCmN3PSebM+8zhT5wMj2jgv1EF2eeR0+azKbRffi23ykuzq8Gs59VGlY8Nss/OA1+pNgkm
9gjk30y+8jXqjGvnUqNHrRw/O/QKzKrdHfUBn1MoctZZfr9r9fFLkU5npaJmmwaBoD9V5vu4wBqB
AEv3j8GoQedG3/0wjVOzbkj52tSzJ5VkY3fLzYDBndYTE4DkOfNHepc+nj6MRzeXnJ/z8nmHOrVK
uQhLuvx79IL4YomCf8FDYlsXlCiEnU3IxYv0IWjreDORjLzV2wYkRD/ET4vgpDA4bHbz8KLCkX2z
PdNjqU3fzUgVN18L/xJxU38QxKLtVYl+ZKx9++D71VPTNWrfeCQJpkX5kY1VsUZOYB/TugvXgzDN
awtgfV8Sq3RwqZTSQE/2jWmnL6Ov/sauYz127vRtgSA8FH2H3tpHk85UigHM/SoyIuszsfX4Zcih
ogSdcx3YrkZoZiCJuGzE8mDOAVnL2y5xNq10U44O7ffsIzZFsy9m91LUGZCB0kpnXuhm7A52EF0U
1SmRdH6AqmrgH27b8VfepjbNbUKV8DKTsV2mAcu0E9xSl+k3uptrWQ5w1N18SjdZBuEIrvLvysmV
82Cn6OXHRCb7jL98TqYgGXjaJ+3AvtTU9tWZH9oGyZ2y6cc+oFxLtoCzjsuNsjy4JfaB+69WzVAd
ypS+ToucDxFlBzN/PrKWCUEVkT58QK4At1KJ8rMsMDlpAwIU8MjNHpEwbdguiS4BOoGdmY03Y/SB
XZoi/nKB7RH+VvzF5r9uJYTOmcl8fzDR9kG73fZJH14LgVZtqlV8NU16DnqNPtGu7H8RUQYilfX7
1OgPFlRMRJHwkb3+6rnSPy0XsWr86iwOmlMlFYdl8xnIkfeWxQ4BTZaxJiFQHHRMd4+dYGjn2D86
Uq3fTfPdTZ57qQ1v2EbiT+743a8I7Nw2LGh8g5co4zUrFrHHM4YzdYfujxUDypR2soelVZC7G1rX
2dC8MSNibEnpDqA7m8aWOTXSh9G+MIodr4CYIK6LjgtFoTUN3YJiI2g1ziTLNyPZME3UK5u2GBVj
r6lFEmdQ9pvgc1M57J2xfiWkQF4KzyXE0uoPFWrAoMbcHhitBx7Ft9ZakSCPo+Wxb2RtvdERe0uh
qw1FAg3EDmHgoTVAPqT6Dgi7IFEvwW8SKJIzNWU941VSmxEJIlIk0AxOA7ByqZ7ywXsCv/7cF8M+
9qrxfciC4+AkyR9N6//Sm5vlGxl8MF/+IalkzrXs/rQ6q0xd/lJkZh2yJsAHGCftDcq+diiEgCGH
aooPwEbryHOJDb0y2mEz1uLJ8O36636LMW8eH52w38Vlnv8m6Y9A8g5lJnvH1OELaTub8cCylUg+
dqDVoJz5D/krqfcvyzpawN9bF54Vb2WYrZal0hjeJ12pg2LY9dQl6AYqGVvXpucKVBnOLilMazPF
m/sC2use2OWKkBrNjfiSwFDoaBy/Rie+aLWmv0yBlezT2n5Fwm/AOfTs9ygs34LM2+U1K7icF45+
mNMcfttm4X2PzC1thBrbAurJqYsAApO8q26d1chnxNiPnl0Fn+CvQBoRq7nDFuZ/jpF5cZmhtgWU
xrryk4OlGm9rIAy+DZXF/4JdI6Q7dxoJr4eMD/aOHKtiR7cnfVUeodhlkpvnhtnazELel0Pc7ih3
6cqQ1B5NbvsVAAim7Ti6ACssAuIZXiU2d5DpCOsNRxHT44kiCe3XMx9rfxbmT99F0eNoWzsUUn8z
EcmNJmzro4qJ+WM8LFYxVl6oT6X7fP84pZfBz1KmfC5EfTNsrJjW8NKpsv7gFIB2L8jFySPa79Ib
PYMTUYB/8slEZspjVYe6c8CNsgD44V/yh8UqK0yLCzqH4aYlG1Rw0FvsQcOGe3b9yHzq+noy1l7q
vodTXD6ij6XAj5LXoIPb6ttwN6ORnEVGhGinbdUx4KFrr6yEcPLWLd4t2FfEwuhfagK2ymzXDU+F
ET02SWq9WXQOxqr/dKjdsWp3CIgpZSGHmbK72UEY7KNU/LSt96szmmRFNG7yGE3cd//zTJaOS1Xn
/ZCzqS6mHRnb1siHUxwn/2QTl6+ay+2JahOlXaq9msLqL0aMT3m5SExfJOvMwgNm4gf9zN68qHNe
qg7zeidB0zldeCzzBJ7GyDTHG+IGdZwo0MxGfLZaio/C0Fz7FluInXwaGEA0HIZ9rG9zNGLxFysy
JuioYOCp+2ii+p6+ulDhtZof5knf1SjSZtXFAPPuu2H0PgOs1ejh1Iqzj+XZNPVb1VYkiQ8gn6GP
oc23suiUKf6d+442L5pNTc70U01f8iAbY+KqxJ2yHdMuAMDnu0z74vbNd+JviuSeUQorBQnoT0Kk
dbxuQxVuaglHwXa6jQaKkWxEu910oK1W6C7tK4I7G81t06zcEFFdkLyTuSxe9QqzYiygWI+Bsq96
qP34tib2sPvP0GLGTxtRm9O4H5WJTCmk3XvUk/HUT4626hNjjZbcP8Vhf9QjMV1F7HQvkJtabWrX
te6c8d4i2kL/bZyWh4rUDGdwTlkUG2fHIyP5vtrhpZSbuAlwB3gTaoWxRkCn1LOfFVvX480UnsbA
FfHiNQa2cSxC7RmXpnbJLAOmWh30v6soWkmRhc/FyMClbXw4mWaivftpmeKlHUDIpUa2azOKvcJK
vetAgslaYWs52k3bPhtu+BiAAaXn/sbBI76iY9jbWSEoh/3ogH6jeIVIGJFYXvwJmWmtGk4ZR4nf
/5NEcHrCxnlkEAVgy25PLk1tpgdu+V53tyU7B1SDPDWus1WVUzxNeYroei4aB5NJZKLXIwqw4ctP
svQinBTYbe6JXZ371ZqdwtvXDvP4trC1YzZkt47S8sIxTR0GOZJFNreg5we05dbQoI9HJsQszOXm
IduZedS2RZq/X2o8LzTFFRjSiU+ZTNUI/LDjIT3SqrI+tEGCL3iw2aBGh2QrF7rwFZrYn1YBwhaW
P14rjo3XSe/AbTttcqkqMunhsc1BAoO/pc3/dwLkdJ5gUm/yNMLJtlR9sFWrNXjvAQmAnB8caJwt
Z+WmDs8tXnKK3jc3pA5sGAy8N/Wb5DJ+w1ecP/cBqXrxuG3bLLpGbtQ9hdJ+sKfojEfM2zWqdV6m
IY5O/YB3X6s0m4Nh3Fzut3qdIauA6l2+tv1qcRHbRKC+yqR+1IV29KtWe0yyutpSqJgnG3/9Q0Va
1hrgotxzMEvOsJf6NRIfDwseA3EqK05XuU+zs4lNd+djJcITLOzLCIN52fN813kT2TSclle2CtQ5
g4WZ1DXjmNInC62dtZkpf/uFDuhnO7+FOS/uxZnfVaXiW5QwMbckuK+lijaqAEEDw4Yj0+zpkAcN
k9s8fcm6ecrD6OkZqAVw6A7WvBs32na5ugha7/36PJo0tWCfTi91REFcqgk5UCCmF9BUlMUT80im
7dNLjjMeWZeItzggiVAGvbaPtLPrfkV1p21lrNF2nkV25DTwNF+eKlJ1eV0gwXLVQWsC6wPaRXkg
RONBKZisy9dMe7vaBfOQpzLdrYo82mA1aGliRGAB7WgXxmjwUmr+MTNQmtXeb+F5xSGMC2gCY2Bg
9fTt+WagbGp7B/1KmgJOdiOHgrPjJEBGydfQ2e+uI4Z0ZQnnQ6IfOwWA4AJ4rA+JqLwZxI4jo5rU
2dCabt+lihgExXcYo7T0Kx//3YxYCTFYMRoiMH6JmouJOXmAieLv7YGAOt1T0VOGX0VxeikIj5+9
SqidsyZurlWX4gwIyv5NeBYTPWkl333cwjKXMKnisj83jV08Ns3wyw+y/IRgjyXSip0XCqRVJ1GY
3z8HBIGMEIWB+YlyiIgBG0Jf+KaTXnCoZfCiawR3rTMEgUnnXHIWzp3yMrIpAJtehZP92DT9Hu9F
gNXY6jErgkvQub+7fBh/mRWNMKOjS2HYKImsusegr9cXYkaML0E4+KbPTLVni8ywdBXWxY+y/KF1
uGCrrOF8FWt/oiC+dZFWv45GWWCpVrfRreheIKXzHnrD5csMEo53nhG8UGjW6wRLA0yBoKTHBN88
lW209X2Sg5vASZ9tks0eWr9p+FVeNgEcFBeWnNB0agCHlHAWflS2Mqcl4EESWreTVR2npClXHVzw
tR0N5oY4UXcrKGk8lDP/oJ4+8zfqtyy1kAfGBbVVSDsGOABjY8RhRPDKq0V7hUFoj4KX3WaWtsFf
knC3lkPo8lvml1kumHKAqNiEkx2eXHBkJ4sK9RAziBfY3A6JF0Zb2WrVb/QJJItPv7WxeA3QqEUk
N/h1HsYP8zOK9PLdA715KEbe/uR1uId6x7qYKrUvfTtYl6T0jJ1R1r8bQzonJ3Sc0/KsHxE1wAID
+i3H9mn5gEWuYf8bhL9xpNGtwhmqszyQebgPk2Y6Bk18NCR9sJUrsYo79q5043Jtzitw6wOSGQlA
XDulbr25plH9d6AooRquBY6TNhsvEJtQ1hoeU3/LgirUMaI2Ry4ysOTM7A3xCBKse1SQzFamCrSD
je/roQ57wE7JVD0XXfemvCb9WoqXcfLUZ0O6TeKQbpS1tTwXHTBPIp+1T85gG9dt1rHpgVIs/XaP
W4myOiyT82Q2zH+0ytv6ZRtfENH+95AR4RXmVXRLsuGXljrhD1vuQ9eF06NemqzToYqSlZRyI4dI
/6tyRF2eb7XvquPs1jrzTRaMzJSjCRwHkyeIevNTU4pntU+t0Xiw4jD943lij/yji1jdhrUI4MlP
epifVJf2YElG+KITUhhh+LTjowipXqSeQHjiMuJJatJyoqR7SmUVw2GCdst3E0B1o4N3CuaH8V4G
zrBLD6aDNkX5o2mm+alzWrkRae8fJ744+qtZegTXiHJlXj6cdpdnWbaRnHMmwJp0tqP38iOcHPXY
T0D3fNIYYojOj+grv+9Hksiw3hcEU+gXVGRmDzJJBt1RjLTgBskJBaXysTKMdw8CynZZOTzzN7FM
2ifhLeV++XEWIuxAKiXDrTWLFS1K40Sl/Q9M8lNsePIrl26xbt1KHWzQBPilnJXOTne17N4+dSMn
fZ9m5AHUigHPLmmec+ghaCyb6NvQnhPfJ3Mybv5XA0fFPvqYBnltLD3vkkw9VwvzmPXy0hgrYAql
eAgcjZp7wB5JNAA5CfR8H6Ikb4nd4cKau1NV7b7cu4p4TzVIJmmOx9qBns05BpnmSklfEoQY+uti
8NutR6P2AorBmwvVksS1dVbgOErm4hVzJwM2Y+J0oekAR+ky4kzML2kvXhwZkmrkwUYU0xTcXPbz
W0EM6ooFkyaxFccWestGuxQZ1qal/8BMVV+1HHZl9xS1A65JJxruz4iVgPkJTOBcZHvqfvutyAvr
2QdtaoLuehdtqV9F6P5VIU1geoDGfsELLQ/uFDgrFyr5WksCa1eaKGOX9oDVlMPZcoAjmKP2HG1g
kBaXweRwOTLR+KiL5g2jWf+T8n0k0hVzICrHEIG/btk1x+ZcC6bBwF6+qKAoUVXbP8eNscLnb7xW
dvX/PFPKZ4TW4mDudAvJbgliFiNSxKCk2i4/0wJQB/Ohsuzlo6VwcdLkvOGqym/mcNVav2eUpfWH
exsTBe5pEmx+CWKuakybclOGZbfJoUOtJwuDlRcBglwOH3jZjTOE779egNCbDmPxSu45BJhWmqeY
zOet7cFmtW1bAMSDhNvOiYOFjrnW7HNqKF9qW6AqaKwp1g5NhDq/DUrtSUY2EkxcWTtrkuFTGYv0
cu/O1GZ2TuZDn0Fpve6atrstD7o34r4eXSrXdu7tBSWUQdd8swt5dWMjvBWwh97SxHxCqqjflt7O
/Grss+l8v3R9+8V1e3KKY3oNcb2XtMk3y2KuFEdex02elh95lgF8Lct6ZJ6AtoLcfg7HFrWSuKSF
U2B7Ui6Www47ghrD5IDO+6Sj1xcqjh+XVmsWhNM6srNgG+HBewlGhhOtiE+JHVYoYoE33de9pfYY
2zkPEHDJ2exUAphT6NuIODKMwUcqXveHoE/VxaykfBM3P7cQLk8G3aZ5ctGZbrxNFTk8uNt+DC0a
rq4rtQOULX9dD5FBHnz1VfuldaLj8tlFZXguAwiucuaFCRtXSlYCtQJfdMgJVcSGhh7cLTCgtfUB
Km32QdG3NmG8rhp0E3uPiB99FwZq2+LHuY+As7i6TCGTJc6TQMyZUfnu5GxCK+0QEHbu9v75Jx2K
6Mmnd4xhNpjBw3M77r4iloE2ztaD7NxaenaOBBmXnD1prcxfgRfbJc48/CwA4H3/wdbO980q1SBi
MQMADdP6t8LVuhdf0h/lni/2A4GpJGXAm0MEEp8rQltQ4Enn3XFdBMm9EW8QThJfN/n0OpLgms8d
fj/RTkWvxDNyYcppJmbtxqqcjtqoCp9qe0SrhRoqEcrfOfNkhTZ1fKOh8+BqeHFHVCMQHtcDCXdQ
pinDiflVt1AbbdrTzC46n/ktWJuXKSKU9X6KvH8Spj+W+Mho01G5I/+ag2ht7Cg6ZfZTMebW1pnH
qwhBDymYxE89gszj+5DRYsXOCgQHoVrfAcSgdbetgkA9YkcQ2xKuy4XzHlCy1HXOUwHyxWnI1Jt5
ak5oDAcvGadV7mfY5zVBia2NamfWwNYBAv4QdeN+ayrY5LZ67WK6by6rsmTmfFiEeoWNsSHLqmbX
F5p6bGT6o0e1d2h7ZCZTGwfAf31o9fSGz2gDyWsI2CRZcr4ITvBWmSugdc8L/TAv+RDCtmXtg/mp
zd+hNFnDSi7J1mjkKdP88Ema4Bum4qyVdvQzP1GdMD6iqHoJAVpclgevHv57pggnOCaoAo9t1XVP
o589A0Ivs62vo0/jGzUPLjGbRes6h8IY9svVVzTpj/Taabu8CshDvZ+RYe+qralZBsX9cbn04eRI
zkLSONBNc7ZO15OKIAmsC4f6r12Vnw6DZosMzJdQcgQL9IqpX0mgT9Sc/7v849g8LGfX0OpyNJ+Y
2hOd82+kQScqmhCTyvw99UPSb2lGhOj0jPBiyzLd/c8zO+1oUWYWY+n6fTm9Lw9JAUgwlfQ/Ddvd
ZH4MX6EDju5Ybv5iSe5MwIhvTjWRtNK09nM6iX8lpeAr8kECXTwqZQy99zWNHGA8BTlzemjsSO7r
j1w2F5pJxg1H1SUSRHfaChHtytb8D6dm5ALsIzrg0GDpWEYOum++JUWX7CLXiNZOq79XJcLrpeEy
5mZ6k4m9L+nC0kdE33/vek1DwQpo6BiGzPEXi5nXumQUmfjAobH+S5GVs+kVzJELv33p0wiQ8hRd
BmbPK9NwkrUL/EcyyQd8VzTWGrVysYsmGkBDpKolC3tLzgJWHaNDSoF97qmO7RZKr+gu3th5VA7o
K2Pbck99EvXrtodWOV+qy/UaZyOG1MbLcISEMJ/DRL/UAWFOo/Hc6PhAqs57KX2t3/vzRanN16hP
aMHONqSxVbivj26GToMAt+ilHpo3Z74D6W83ZGkZR6kHG3caJaGXZvEIibJ8NMOa2EWSHfej0+L0
YMF7sMtCXWrNwMzvdw7b7kQwhcpoKzZB9xOUxjxUDQZ6Y4N6LrvY3IZxOZ6SlGSve7OgkuKnSsz8
FKmkPizPJqOZn4lkr2Lr0y5iCI4DBlEwBMhH846xbWjMiR4t5iFTP4pWnqOi7k6iQlMNRfAhqu3m
C//Ajxi4N0z3G40BI1XNPw6mxRa/9LzubbFO0vIJC3WemhYQQdpYT7lJcRs09c3cBaXHTHPAX3DC
maOj1448EOeqpInu48/0m3QHLo/Ws5G2F6QOYid756eeRHvpmgo0dzPFHBTnhnAeAvow7Cjha6mb
lSdRCy8DXPpM+HLnBV7GgYFdjkmkPdXaVpOjRqKl87m0PHuU7mfbVfhjqBiWXrSemeNFS3WGrDK4
ug7Qebd2EXwvHQXhQsVvOPSvnLKziFJkph2kfnMYDZVfNS+SD3GejZ9kzsXUkAOhS71/atHXX+2M
ZuG8/BuxEx4jhqgPyxynkt/S74tXY94teBEgT3w15ykML2yG83spOKQtXUDFMrGtJsJRuASOpWRK
sWwy0poUxEZe1iXN4H6YJE5ITroZb1tPd1EpnW9fhGeESxUp4QWG8qjYTFJMpGoZFmUaduR8tKIv
ZJ9yZaPTf2D7hDoIl+HkdVq5TSaqUZHDE2nxRV/0hkbk/bZuhs4/2npShyuG80AGcaEnmMsB2FlJ
d7yLQpb6KG+nzzT8V8/dDgzQ2XM7QbIXZQy6r68dTipzynlYaxdRABKJo2JrR0H2RgwKoiHb9jYk
gmKjHSJnj58fCbtnWY92ktqPdivLWyS66GzWJvBy+oKX5Zk+v7w/C1oicghI2WYddDiiANe+neq/
+x6iCXGIOKqcCC5D1g5EFjIGGegMFZ4RETrJYRERz6YkJfJ4Pz+OE7iyHPbJFKj6S5Kh2Joh3Gfb
TyMc8XS1lolJNdSwwQHipFr0L844pFfqqWhH9U2oFxzpaTRekHGobaZQqZDodb9GEHus/AZjQTx6
6W3plprOiNtnbr+hVIV9Qnc0sq3xF5DNfejG/UfuTvZqIC0CVsJ4NJpgXAVyBm+nwCBiy3yp+ls0
Oul5uTQcvfz3X50++PETzXCUtaqmnGU8+GDp7VMdFNaOP4fVeypIICdxCGUGeBEuVGCAFlM6RsqZ
9T6GOVo0vHg7KJIuMvymONcjDsLR1tJnVPTZxkDZs1le1j6R7Ogm2wsn8349lmF/sG2ldplR98yH
CKRj0N3R8Zj8zXKXzzbLeVIiGkpKfAfP2IxysrpKaIjVqC6lxoGtz4iQSTQXLnAfPDdId09JponH
hNnqI6Hg3dZMMVTdX9K1ruG3vhEMxiBDtG+5iZWqnMsslYzazpivKDlfW3EyGmRqjsVmFHSbPKzT
a8uxnBcVq0NtjvKoFdlF5CbbkacZKzhAq0F6mJUGCqK2VONjAiqKNQNdpJuP5WOZdNFOQzn5f9vc
fNPLDkd1jBmbsxa4ZGJIs5EMMxG208khi3wT8ZFhuYIi5CHTfDByUbHosJxgnW/Wld/4kPKahNDq
ofkVSYl3dRzr+7PlZ/dflTMBsrZR/5Nk/NQLxgdRZhgHP0kAVMzkTCBha5WCmn4gfLn/kE7PnLdK
qyvYHlp9U2PcGNJF27I3jFvZCW/tejhb7hNcs84exLwXFzXudDQnaq1FvfakZp7QrPVLGIe9alN+
HsP/ioLc/O6dgDDGZQeRUO8fEKe4V8cRoN7H5pXFu3/IXRg0D5OHm75CUrnP7LdqXt7v3V6C17nn
KqR1fJlgKFtjOhlu+i9TySMRJMENcUJ57Agdf4iKgKRgN/HrS5S9LHWD25nkeleAJpxklzuMo0sb
WLmWu/vEyI1tgPpnU6HCebUToqwiLQ02JUKv57pHEjVqg7cOe5ogjfwDJ02tkz5gjSL9quaNPjTm
ILaGG3wIOZqrziXeLjH5Qu2C38SFw0INJbMLjbVACcI4WTFfQduiYxvKYZ3UjK7WmnCnXV7tx7RA
gRLiyBRF9WJP0JCypGzoKTcvwcxlDoKOTNISAKllxGskgBP4GmOCD5X8iTOYPZJsD4i4pHWlpKEy
xaKlH260OWY4QBgJ7fVZ6wLzyPuJSzLOq5ajBJs/3t+W79qIgCgisRjXJJj6AKAEXPGmZBxc0+IB
Eu5bEOqJXak7yDRZB8sdefRfMy9w1sbOuhZ+uDLrFgeRjjeSsD/a6+RPB8AroyiwtlULzbS0L1YK
UzTr+n9G7uCQnkdkvrPIb8ZtPPtx8/lKUiON2AiLkYBdjyIXj6zrGZuwT85ECnQnA5HWllE9TeBp
uLl98sUmuW7rUp6suCFxCO3MRibObwBBv+2YRhTpUjuYpt/hMF0n1MCwrNc0fbUTGm+yU9JoZzt8
Iq3uHUaLSKzUFf2FSJXOAbaLA2g74i1aReUHZ9wC2msl8dejgevtIdnjRMYDBfYbG4/+QD95Bw1B
bQsbtSEujR+CZN4HcJz56LtH5Zg/TJmKR7r/DoEGPGjgcJgTa/nenILDRLT8WenZzVL6tCHo7Q/z
wuTqj86tHbfdwMFtKgb4YmZBukw/nGlKy2NPLAz2ckm6uRXXhFH+NoS6AoAShH93P0NI70dY4p8s
PYsaADK5sunk6TCEN0Mmn9WEj2gMODFLMwWLRaU2OawHyeD8UpgevSxzN3rKOAmgj4oi9GOV+dtq
2VQiPdgjaiw2Tlc160776HHUD2WXbGK75iho6CT06eNeJ2uLBbx7HV1kl3q1jmu86ihejZPKMOZV
pPbm9FAhTn/JEnGaCo38uVL5OkWBwkRuoJjR/Xdip7VVI3p/HRSTzYHY/46KCU64QbBK1+1kF9kn
4kC11xiJN87KYG3oJArLbTgW2Ub3yl2A0WQV5oaxGWX2GqBo2OH+lfLQiu4FAQOxC5zEJGZasOU4
bdFosl6B96qZ/PVp4qwqIbb8WX1Lo0xsTPgMTZs9CjG9c4WM+wRx08q0PIBykR/e+kDjd/YmcbY6
t3w2QLEPK83CUJL2G+yG+PZdhzNyYiEF136H9FFZqFO10cupW7cFYBhEENZDK3wcx16MJiKFA4Xb
u8KwyrojMamR6cG16MldabmcdwmYjHu4ZJlXbYYw242F/ptG4F9pVzt6jDl9w/Y10hniqsb6pRsZ
6doiXU9hLFdmo0NAmhpwaGX8PJZEsVUZcLBaC8hbaDr4JeqX6dX+FvfKv0JqQKukOg4FXm5Jrip7
jYf50Mz+GQnRDQL0ogpMjDSC92TU1BsMIopNCc+Q65OMQ4/uM7d88u33XAu54wHUNtDCRn6xiie8
+2QkpAwuKN00ZW66qPnQe92G0tRsLMCMD0A+zH0S5aT/xd4lBwqBPpqposPds251vu+ksOqLN/wl
CMs8MRrnrTqGsUJwDIesJLzYPtL9CK+mB/TQb7Nr1EANH9Aq+q5/LIuSuE+UxmnOWc1qzYfCNadr
FTPL6AOI64CE4I8hjN3Esr50dof8LGD40bqhhW8c+A+ywX1X6Vf0gQbRW9xirgU5x3IroEEp/2EN
EAjjypNmWe4jEDY47SfbfGUvCNeO45C8GZJ7Vyc6flBOTOxkxuAhHArDXwbpfntKVXM7mMgupN3/
jBpADA8q19o3WQbS8SNPiTMCaoaQp093yAe3PqET0mhKSE1fFcN1Wi8KxqXR/B+6zmy5UWDbtl9E
RNLDq/recu/yC2FXQw8JJO3XnwG1760dJ+59ISTUWJaAzFxrzjGRrl/i/FsEjXY02ybfdE6T7uLR
EOtqCu90iiysox3MkdK4wOpv+SPlz7TU72SOyyNMdiCXrR8fJNgWZjgg2ttgkKcgJIkmeGqNzttg
sMG4GH2UbT3cGivZT65e3jNZvGsZObuWjF5VYv4uq+BXyHJmM3jezcPTdeJM2pDYmj+UkSBybfTV
wdOGH8LOPLAZXJaVOvllVGwRqKlj3qe7zNIYHOUI3qQBGWRM7R6VPWnKSYZgqhmPBC3FWGLYWHHz
Oon4E/Z99yOjFNqKkEyQRjylIrugE8vJts/8c1nTw7WbpFx7KJFXRmM6T7OeBiNudsVVysI/Nj4i
DNZeBJeFwclep4V6z4jOuMZMpDe4M9xAHh3A+DNdr3+sXqWaCOKpgJ8TEF7UwaMRs5iOZ4a0zvDe
52gKwsmztwNVn6THdS+bWseT4PYX5fiQGtv6XOrw34YmLzZ6Et1D5PoHfTI4j1iUdJEX3BtD4QTy
6DendaHda0pOW5M5MSie8Oj1WXBI3UnbqZwoiUaNN1fxLVEolETTF2hLiOUu29CGHOb3e1A102XS
IHAplIwEUXS3gU4xZIHK3riOAyjP9Glt0YXP50jwjIybLYSf0gK92JF/BOa2L9ekb30TKCXubuFe
J3VX5PTscXaj1eSKulF19VraKXrXiMkscM5r3MAPEG6EGSMPyqs4Zm1WnWpV7/pOaDs/aCmF9URc
mV516NyuWrctKxFmePBmYw4by+VSROtnHhFuWl+cmDtjRYgRczqhdzTHFr0ZQJuVTt1hV0uDwQpT
ENO7oSaWILW2KiIoxHZK++YlzNR1HYBW5+rQeMYk3pDN6T44I1fySYthbiikVJBTWFMbd+xjTIaw
2e/VNthgZLS2ejWWm5zBCzVnD0zJTccDnfLXOiO/zk0A0BV9hzcoqy9OPHWHFq71lIX5KSVHLBZu
uupRn4X2MO6L3ryaA4ikaHCdTe/6O92c69VJE2xJ895NfDwUnYJco4nsuEDz7E0atsYpNZ/cXlW7
kjr/qjWZ1NpG+tO3yA3RxtRa0VrwN4QSwIIIq28WHMfQaO3XqPTc9YA0a9/nTyWsVIzt6EimtjDQ
ldveHv3MCc/qmlV/SuOGrJTOFt7KJgNtY/Vddi5CjDa0dbpt7pDUwrRlTUisdSpkAEZktmC3FG/W
CbbXrc4ME1Xbu0mPZYONq9k2cf3HZakXNMnKSbZZr9tvxPx1BcKnzsq3RpKjrk3ESUov3rBYooLb
eHtf5Nm6S5rd0OKMypUOAsSgK2qa5TmSzxqr2RN5E0c5Ihv3xkMZwqnkIDxTdDcu5Itmu9SJajIY
IPYslqcq/dUDAUZaFehP3qzORpO0mQxY9voIQI4lyZfbgSiKKZpFvSMOfffuVY28kKoN/tctYoLd
3HIjKSmQldlZGzt+YABPD2GlfvdB9oD2iBQ9kwkrAQ3bwIaKZzgE2AVIZuhtAz1RRr1vKHgB5anC
s2aBjTLytgCjx0pZOoPattpsjTNqCnj+cKrJXE6lnh0qUUBUGGewXuad6GcdnCZLr/7AlaerWDIN
jbUPitTjt4weJjXCOrVxqgcOwpfCOcvIGDk6NHOFfyLf0dr+BBX73c7jW+FKsR+1331yb+IKxxoM
QwIXUnUJA5eFLuIGrhl9Mb7JrEjW6BmLPTIYzvCpZeImC4qLyLHWdeOAwhI5i2PMN9u6jo4uhyeW
W4IKQn7yrUw9Z0OLe9y4GZgW3VCs7VS+Fb59ASgfr7wEwgU6JAPFAqGBlm2/qjJXD1Tz29Jeh5Ur
jk00DOuGgQ8JSC1PywbCxG6aZHVM5zCOUKFaClqWaq6O7MbSTH9mTJa7vGuf7TTkrM67d5o9GTg9
xk/P9uQp1iTn1HLTzIQ8JfMl69/d5VaOwg5i1fz0/7pfLntZecutF/S//96lvJGeVOyJF4rsUBQQ
flYpg0Y038ur4oNzMbktjyUZyxtNlNbJq2T4mrYUC5wm9PfLo5JDjTYwc5fMHLsnWBbIqYx250Cg
MSW5BRw1Aaeghy86LHet6sBRedFNR+pyVXq1L810Onplqk5TACXB9m6F+YJBQLwDGxxhYJTWW+sw
rwwbjM+pcyt1hMsdiM2ZN/BolZl77RIX5TcOhyieLZY5DRP4J/W29Er7lOcsjiWUKK+Ojx4VdnCq
AIvQwuCNorj6UTtn1OqknBVDv7c95XCWAs8Sbfngj51+TzIRHvQo+pSt+llnzdUm6+xaxLKdRRpv
FdOFS+WJ9gnn4cZGOdFULbFdXnGbtCB6XDYtlK6HLPiNRGfc0qikcmfn8Z6A37lLqvOfE6ERnyhD
3Kq26269TALaFHbHOjH2xUr52ruhOd9+QCRKaLzSN9NfKKtoTvnWhiMrzkR0z8UkWezPqC3YYXuW
wOKRsJEUZATCSLIY8XZSOAVWIxH+9rSNLKjHB2z1YEJQKHNa5rd3JY3+JHPtFlFj2fcytK56m/m7
Br7EetAIkq7CwkD2Ol5HqhBH3ZzsceWS+kDGBg80QSvOZo/Ldb73b+PGg3FdnqYN9LtQX5I7Oe/7
95Tl1rIv6PBaZWOrb/89ujwgiNMbV4QNHxR1ztP/eoPlrg7V9iQtHXorH2D5i//1UkUW33bIUJX/
e+2/D7/sK7QZp6tP9W55B6ZOw8EYq8c2FBIuzBxGFMmYm6ElndNyX+YptKLlZmCy04IUxHpoRIg9
P3154vLAIOJoK5VPHA+468iifEtXgFqOS0pLKDBt0Jzw/uhpn58XqSUeiIhS23QuBnyKhK8+Kyj3
fD5nw+XGuwhjrsFKu6sIrp9v5pZFIvGQksntK/jUiTZuO5u4XaZ1tFD/z6aTfXHNez842FZzJYrO
2vTEVa71SI6IAqqw3g7KBsWLNDqgxGl7xzLAXlC3+s1QJ1kgrEdBVn2PIOpVh4SB4SN6hTvyW3o6
8SlJ/TMzY3sTxGXyWI++geyjqR56wzF3Yuj0axoV3r5ui+Rid+DrqtIVJ7KAkNIbrTymKibxE4Hb
wdI4vhPd9HZtn1gQ/CCLqLkyKRWXQOCkV38uVjqFbuKeA1FNReE01toflXvdQz1vpq7D1VWyLF/2
ObNXNuZQfqDBDZoxLd+5stebCEkApxSbgNXmbbkbDdqT4w06OE4GMwOFw22wiuZm/d9bffSzV31x
tCj8dlkV3eKsyajmNCK6OXX7kWXMACLTqtZo42YAXAn/zQ9e5hJYYlDPGegmaTJ0d1GPtMLrW/fO
aXsDnoOwR+pYuwZsSI0XPMdpeWJNMNO/2RAtn2xGQ+93//Y1jfWnjzrjlBjKRyGTfAKVLc6V/6DZ
qf+U2r3/pEXyKGyX+HZsdvgu4vFh2Uwa6G46sPreKWtmfjlwb6LDSxr3bKq5XWe3FuVd9RwHsvlh
GUgf7RB9l6aq/IX572nZj7Z52lH7Ix/Ly9QPa8q2DjD41yzGLY7Z0CRtBJvsWPo/NXfjxWQ19uTF
7cpE7doRegBn8D50kc4Biqv3Oc6UyEOxF/vAyr3RD15TI6NqR/VspecVlrjAzXdakNJKlS/SLcnN
ciGI2dTwdNNPnj109FMk5MFMmCxmfedvo8CVq8Iak2KXOQYkbjTzkHO0+EeGaWU3Bpo6LxutoIHL
yvgVuEG2BmNUPuaRqQ5O3wLs8pVzJxsA1P60I7aW5f9YhD+hDZMDXZZg68ZipyHdObVB5j3GNSR6
WADhTxcl8kBT9w3NT7gH2hwdo74snxHXRX/fw8unV5HE2etAtZ9eSJ8eqs41XpQrP5Y/YvreL2FV
3jmJBBKX3p3OckYoIUzjZmoa0S7382MmidxuXMjzekxqnJV1xWOjZeVj3ICp9OrywbKyaec6dvNU
RW3zpAdiJ/BCPiy7KBXKs2j7X8s9rW0m+iadYFEPzkijs31yqCnCn0/HrZ64GYbiqWP8zoDT2aQ+
M5qRiW669qc0fuRdHaNcKuwHrxRPQRTqz0E9fEHupdqVhvbd8U3t0oUlS7cYWnXetrcQDuZrLVpn
Q4UExalRCKqDevrl9/AZqyz/IfGYz13/aa8Zvv8R68NqapIfdPK618wjMqE3/PjJaJzqkLJIPsQA
ng+17jJX9NBiBYEd/ywbcY5H91c7ptqFxuhe6RqhsZFuH2Ib7LTtts8s64mBZ8m3qzrviZJM9Uwg
UXsqvYEQ7/murIzqOXCynU2yJgx685anWfBsBYGz8U1EPtTu/ecgEKyEB6Zqjq5/W5NdrUHCFYfE
G79onZo3zTZ/KXwnG00KcxPw1d5qOdFeUxg8iNB5nX9ls7WAVbnVB5zNX1kcUpUMu1csMbSRc7s/
wovajiVBzhoixjupx+uMovqGX+e5J7HjXs3rE+gZcCjnu8s+tyzLe+SUrxVn4Am1SHlfdjkAsw78
7Azz8zP+vWBI1MUZ8uC8vHzZjxafAzqck0AV3bHV8kgoo51LYh/cPV5PkxT0btmR5qB6cVo2IrcF
CeJs/t1dbklEkczl/38P+zLAXGhAppjfClgJT17eZnnFsnPZWLn7NXWqOEPcuIosji5w6g34yfqQ
bDpiDLYacS/3ZeOPGaRhZukrx0m1ZutUROGq7D7ptG2pT1mnUAzjyXIZbQtkao8up1hvDOZDpANN
LdMApmztuGtbaAanZ1isrTTxdiMolnWoOe2r6VdM0gYFad+uXBa5ORqz0BDpiQb/3HDOrsuGPM3/
3Fru6s3QQQbCCpA08Rnd/H82dcfXOmdHxechc6KzK/XqCB7hU5WEnIghL19yE5s4DePljhuM7LFw
Y7Sx3V76j2qYhsPUlNBL5WiSLEfeU+cZT8vGa2u+AGbH28nx8dy61rgzE669MOtQS3tNfXfNMbtC
9wPQWUr1NckMY1rYvraVVsGldbEHzvv1kz01xVc6lcWuRqp9TPvWenWJWEdJ5L8lgJYcnxgRp07F
QxCWAbpM6HYs9o33sBkvFEKcn37Kn/ZyU3v2UHjvBYm8B4wa/pNvIVhfnjK/EfRT/6OeUXw1F2ma
n1SCx7Srr5qXurNvovkYCY9jNhL+dsPxQQPA/xG6iIUicnOusaNpZ1dY+rYzp+6NgPr35ak1b616
P/ycgXdwaIPh1roMtwwf464SDEttojzWp8wDCmD2UcjJCpkKc08Suynubre6O8ir7oNnROeSusno
U7bD1ssDuUE5QiGBWJ6xPDds+4NVSZc55CeBg+YF971zRZBb41ibb7aJK7fjQAuI2sFZKB/cRWGK
dRwizYYxCXt22RmB5yfnZn6c719duv1y28YrtSm8lOx1bdg4rI82ydjVt8YHlcoi8zuilcJi3vhl
5/LoZRZ8vgiHPoxEeMhJsU0rQX296L/IAJgi4oVwDxNn8dap/EytUbuUbvGfzTTfXfaxbNv3OiUd
GHc+JoHW/e/n/X2ZYb+GOLEO/Qg9rqSjuW5TAPzMMxHlLpvQicMLl+/wAuncPpSmTXeBVl+ZTh/h
FCf7QZnxRRNULh+XB/oeHpeVwwdc7ha2fC240u/x61DMqkEColF0x1uB634MvZKLfwDBUG5LozMJ
W3olTj24p42u3WVcafe8GvaJrQ3Xf/vzcmZg8CWJcVL7ekxOuDGaR0NE+aP3jEZl2kFao2Vm1OZ1
qtA/mm6pf6OrYUFSq08SCOivez1hrr5RPXo9WbXLM9xMcp7F3ms+9tY+iYZ7MVr2psdZ+0p2OyLp
Rn0nnYbKoi97UjtLcyYRuXNlUH2PO7QQ/ruRkVGPwItaAwkGwmz9dVGBLNU9NHc9Us03Rig6Rrk+
m6GqduPjKn+0amyzlebsfBnrL3hr8l1QEeJZuiSSDpZMTxq/LJY1HjVjXKNG88na/rlQsvwoutHe
9xmCQ/Q6xQfuNdxekd/elFMbD7qE61lWQ/wYsXjZUdKjeyBFDxuDw43lN3PqhtgeRWtwz9JkDt4h
OICUA/+5ReOzjpKhfssdxEUYEG0WnWq85KN9M41C++Mpm+52Uv0Ko1yuRKWaS1p7iOjLOCWxK+nv
LpOUHWscFMJarlEQztU1HiyGO42GFR1qk3kMYydH3in1sGk0/G63KS5TyhueetEI7l3BYU+/omm8
xpHph4S+7JD7xOFqRCLQy3hCl9bkOC9nXqSoGywa/sOUyPxFi8vsHAQgT5Euik8j1a9N0+kveh87
fKe0zZb9bQKwmxAtgJ+ivyIi2INZN+8QMdQL8kASaaqsOAmnVy/uBNUOb4faEiQbUyTshg0Dlb/V
mCjv286a3j0qdqtYxt3NNoLsXcJk9TPxbjTSvpZh16BgCKY9ppJ2X/j2PjBC9xOr8UQ1VTR336DT
mFVABHQz1a5NTj0FRc+6EEn5LTR5zntiktNOWftJKWauVt6+MX+4LE8YEhQ2LcLmBztr4iuNrYiP
J4rvlMYWGrn8QqGzZ+B0650+ZeqYxUl5QHfA7MdoCcKgWK2HaXkm4io2w+lR5fr4mCauc6uEv/m3
C/cPx4FTPixPWPYnod2fENGwLuQ1y8ZtBnKCUMys1UC/JuJnRWalpekFSd9DP2bRYztvYG/YD4X+
+W9PUjrhYyECwrq86rbsd9w4OjcGKRFZbII8nWT3rqNoXY2u010QoHfvdTNXh5T1QiPavWcNp8i8
W+HCPppeLTfLixI/75EFyOK4vIim6VveTs29rx35ajbWKnZKb4MGh4hhRC7QA+fVCqAYfKFmYK3D
RGKFmFc1yBV/2y6T0Roj645hdfgc23s1OPYXsnsO4ZRyLcaZ8Sm3wz/L/j6yazT8InqM0zy+VMic
Ns38gqrW5oAa8wPrV7wPEr0+QFWt3jiITrZX21+a6+Cra0zzlEZMalgK2q8gknKcWHF4VZFvvXZz
ArLRldXVBnr3SmXhj17n+t8HZVcDqi639Ygxzm0tY0fTPd6r+S46rhdHj5sr07oY3pZdbPBeDlu/
UYewhH7iiBb/+HgADOZjxK4/e5cMHamDWdVKaOiIcX9mMD5m/7mbkGwHZSfKk++8Nz+jsqXFpSgZ
G1hI58vuRunjtxUomPDmJDahTLaJLWYyfHOd8qg4U/ENWZyd25CFP3YSano1Yq00ctetpa5jo4yD
QT9sbQXWtBG4iAOO0cPk2t2xI9jctyofE5V2HojUOC33OhOSpDCTfkOQU3ILdTaCgYAMgzHZ1kGe
nLqp8J5mDI9BmB9pQO0ms3Rt3UkdvExe/GCkZT2Nphza2YssIp9TMykvXj585CRCtBKFvgosOkrp
8BwqtXXb8ZupsG2MdJiM4IbtE2pZkBgbOPdb3zYh42j5zi6rT89JgP5R7CElzb3UXCLf9TR8DCMC
GqKRKvnMtvi0nQ7zCKYx3QuKU5ECr3VCZ+MaifYKueIc95nxZbRYYkF5mkc7CK/A2zKaQfmTG6NL
bKxob2ZxsYfB/eIWw9OQuWtLRa9OMlwtLT8jO7jEI4ziSFtnWfA9OeIPrk58/GI6B5P4xphxJfsF
ODTyrww878HT0+Ywd7NthDzn2hCwWeLyqJEBQ9yZdehbiTSvQ6CRC35yVSLX8pKEdnZPZYJ/F/xG
fqhK2px9QmtJ2NJdNR5wZXSYmxHxKXbSIFuXGgrKUrsBEfG3I+4OGn8F5IY83ChWCHWbIgtpsH0b
/gg1AxvtOofT5tmkGQqNUkxRDh7JOX60NoeU2jczQdhD5l7UeE2QhEwM1qFajUilTsSIb7AEOrRf
yflpiUqP9DJeN61K1h6YgU069r9rvx+vLJZ/5gGcIWV3+x6ODgGJMaFbltjGdv+STLJ4TUkyKZ4C
+gCnQGPIcAXwhUGVBXoUj/i6Jnyni2dcQ5eiQcI/UzguqEiipfe1QbUz24whxhs3MUGipeZLieYR
/j5OsGAOZjQ8QZvPnJJjBYJjFX21pROcYLiSZiwA3dnVz75otVVoxv26HAvULfmrCggGzxzOCmW4
29oqb6NTSDSU5NmYXX9h0USwTRmNvPNw9DNgFNRPgTI8RYWJiCokKw2jOqyQfipPRp88mT7OAxGM
x6EIFVl+9JHAcm0Ya9ouop8gxEVEfXdB8QojA/EfapjT4KsXz8iId4oM8j61/DkF1rUPzZYRK+2M
tes7f5hsFavC6X7n87+MUn1jRsTfMXOIBlqFTuR/NFXyx7K1g4jIkWfsZL5Jp03G2o5up4PsrvK2
Wfbs6gFtNFG8eKKKDlGF7cwgllO6M0ofEL9XJe9mlX5T10Fq3CWUx7ZpHAKqXLNa/RnK6twgAyv0
1NhaAgJtNvWXjijJ0d5apkFZRlBFczKQBbGfvzHWqVXjOgU5N/1RyOAoGLEi6IJKxb/F1KMY6fpX
0U/aiirjuCW6XuwgitanLhjOOav/9ZS6RLqN8c6TTbAuyFClc7MZtOjZ10PMp5V59bWQLrMSPxjY
uYIZ93HsPShfyDGkg1KQiAGi21uw3FNwsyibW8R/lcYJ/QI+h0Dg7BMbFVvfiqXKOsvVK9E163CY
01y9DHw5RTYu9OeplXJlgJpeG2P4U0vl4/xPjln85QTXmAiDiFQ6feprJttGcSjb8VM3LCKiqvoi
yargop2kGAdJ8JxmBrdlxwYMsEvS5Kjd5lAP8urqGOVfU5CR02ZqHWgOB3gSkETXcrU6Ca9/r/vp
V9BOzGllvmmx5Dm9/8fTRbAqdagZoRG0q8biJHU5utNJ/+LCihLQIIRdC4di31X62ciyepMpmAMk
9VVX17r1NvFgB7Pkc4yR/6LK/uJgCEd7WDyrW2YBEizpshuQxOfKxc/KpBiUOlDhOq7BLPrm6cIR
ENSB6J3ZILXNYG6FTf7luYiJB2XBmyoybCNR/iURUL3EprrZnvEelONj48rrlIFeHyrSiYbC5StG
W4qin5PKIrxHL2n/d9Gb1XNlobafrLTYfXJE9WvQ/EsfCQRQ2bvjG4dONWJVVDg60FJHAd4EAvcA
vmgBZmCSEc0fJlBBgIPAw/KxQQZhIXQxHXLOKue3NlWkMsW0j3AKr9M+OFcqGzYYzn5oiCQMlR6j
dAS51V4cbNBDx1vJnkSbKj9SNLxkU/4w0S5W9Hct1d5HqoKg7es11ZVN7BDFIkMNE1t1dCKM21l4
GdzyGqXDo2Op7olzDrKiL47E/P2CdJnsOYBC1CXrPB6fE4QaiGtFzOIcmihzhXBjOebJnYidAgqF
Zz0YdlMB503G2a6peo5HoASNH2BZbAQKtvoXKgzqoT66y7GR+7hvb31uv7kEi6xQBHOS9ojgZtmD
Cr6Ybp89Z48Ykh/mCYIWeU3jiYBVEo8RLU9Dd6WkTh+RnB9KcsQAFslL21rIjUrWKpZWffdGg+/U
iV6imuC9BPqLT5qQYLkFbCdM79XcFpL9bzfXrrVWfenTU1hZDzZGCDvu5xDgvWaH97r+InrhCnLs
ty3zB9FFXxkq3qzzo12Tkl0Y/kYE7+PWqDi/reBNo0SGmPnIR+uR9tY3UHrnWufaCxwi3CPNj8uN
gECva6QpNM3IWpvfAY0IcfGsUiIX6B1KDj9E6GwGhApOJvr1rK/j3ZQHfH062t/aR4JkDwVGcSod
sRggejftdqpTxptWGITb2LTpsG0JIVd4+n+DrQDN4pDOk/mJBaqgYniuf3RzABz5YX+klW3cbiIi
xBPkjol9WVUIL6grbWVOBYSa2rElWU0yJzs0Lt2kjKu85WnfzdShZvOLS0p8ISA54o8SgmuoBZ8h
vjGR7/JxbUFaenBEUW/8ovXfAyt/i5q6+ZP2FaTbsv38ayxt3fFOqybCU5ytif0L1vyEB74Lbcdn
y4+Th9hGy6GambODzMpJBnGw+OJ4ZZnZQTMKPY/+0exWKXoW5bGFIk2zPPc1nG8VhiZOi5cl18zP
WDf2jmOZf6ZCHQwEUF/MsVZRU9JsFAH62lE7a8ng/OgN9EJUYEd+zey3MfuWzAorZ5Fz7Gm9913E
Zg3Pj5K5RzvC1vrrKA1xbBq4FUZa3JdNT6ahoT/9tVKH0m4flBOMpA1N2qYe3Oago1h5Cz2ATZ03
fZVdB5Hy1W/CbBONtvs9/EnCJP9J7gNtZLB8n9IKPkbdMzeJ6WAlm2laXZg//TV/GrFEaZga1T7N
yY9h9KKKO7sJ/tqHYTcUF18r3pKpHz8T2742nQUgqu7G+mLrRbe3BorFljMNV/CS5a6pS+jtFBTu
WhkH13xmfeaCRAehjR8e1+hVhiMBDGmfkMgH4m/v1KRSDg3VY11vnV/SYpHnd29e5TKZSfyHf5u6
e5xM0DFO5pbnwoEb140/IrpNc28fI50cBD/lmPb0tUYsEh5STk0rzq1m0DtcaBBSgfUZKVmTH7KL
22b8UTD59DJ9+goV8NaOzuRGtlP4qObAm1hrtSugty9/XswOiTTfsT0xeAAowxYaP+SyTi8spIhE
kv7PxVhrkb2Ld1FrWO8BHh0vtISdl6GdHC7hpjiUfWO/IEhqdgD6CazTEdYnbmzxcd360TZQXtlz
YqhXxFCRmObeTRskjVW0zY55HVydpnSvtRpewIPnr7U9ffRhMd6HasIl0rTH2BybN5wQUDI9CrN9
PJ1EUMuzaRMSR0jZgwodoJYzBCET/tUuqA0oD/yqyuh8oEo7tknxlPLPXJYnkQZjrvBFbcqZOWPl
nnGSotsJV97qmSbEdILoKstp9uOYIEHlOK1s1703USIeW6uAcNGZyA5TJF3vQ4WOqLN8uhGABiaU
MbsB+sNB1OmIWwTPoFkSA5cKBHu67382Bcbev7Y50EMrryNlfvkcXTzYe8oOUPX6mgS2Wr01ohSn
wm7qx8jDeL1wZoPe+MRi2951X9bQYcFOOFdQnOICfpPuU0IkYGyzyoxH6wlOs42BoSbKI1DR99To
e5fGph08LVyxJorNZ4x9TOY58Sks0QmgHmcazSZMuhjHL5+QxUzBRSWaD70/5UR9p+YjW6U2/QrF
05hYb6Sy9N+089+0zvrAm1eT9Bk7a6gFGe3W+ewqUjlAOvLEQVWyfzQoXyVN127TMkdqtRwDaWgh
r9SQ3BTZoB4Cmv+LGc0PfhemzF7++im739Qv0AGwdq9mylhbcXULi+iYKUe7hs6sTsxbD3Ir+XPC
S56WDW3g6Njq7m/SxU+i1/rnsXEMwMpkFBcwh27lnOuaj+rUja78MUW+g9YyqzCiakBXF0pXnvra
1QrtL8RywQpoiL5x1B+jHD0kFLZERCHSbdtrF7dy7UvrBgXuKLKDUR/2EMJf/n4RYZ9bOJ0K+5nQ
RZDPVUYaWT6tR4Vv1JhBGSjxf7iZGu6WRUH+LzyrRl4NrzCnOTK6ABcJRwQIOIzhScIzorExPk86
zVGT1fE58eB7uJ357jesdNXkb0U/jAB1IF8EFa0Pw/nKpUUfzgQnVdUT5bZygiBKOlQRJPJxVCTJ
aFb7UTjO8IQcgtC+Ro5vZoTFSc5wTqcYdxgK8hcgQeYJ694N+pT3MsiYeGnlpUcHFdQ2iEOfwqqA
dzRTMRbybVdiiWlbWK5koPaH1um0QzSW+uXv6DBiSAzKwlo1KUFOlRrgbTdUN1euUVgXsdwcHLen
il5Vm+VkhWBJletTJ/Vrb/gEzYZDeCiIQDtrRMYOiX+XtTut8drkuyL7SUaCxyIzcYZ92HIMTEAy
4UQ7X7Jpg7Vv18at8dDr9BA3t1XfO29aaz91JazWiCOsJQb3yeOyiVv25nf+bK5DB7B8lZDzWrz3
DMFCjzOaxGX93M/SNg+duRZZ3qktG/0wMitdt5jMb1UVvP9FB4d5nj7hsU1QpMKwHLPU2vCPkxda
5dFVTbFzMPQC0lY/SSCqPaQkUapdbh4ETqRy3Xljui1h6v417XrwwMyhih61ZnTARHiU3FsXg2kO
OUJAdKQcRi8NrpkhLPdj0lHuNdF3Tz1y7XkdFquMuFJ08G8dIVFTna3lFGjvINcs3KiYrKkqQY2F
wvIidSaDUd6hsI5SBn2Gl5DCCyxgi/r6cvI79L729QQAGnUFEv8PnBSviafvPfiYJ3twhp2kr3EA
ZEgHf2zbF7iL5GkmiSQXYAbDJwF46TBGgFTrJcdFFjdryzLJww4H/N1ek4uVFthvncFgAv0BO8Ay
yJI7+2IePY6jw0L0/rcBZ2PvReJ8RQnK9sI0CUcvANqCD4DW6VGh+xtkRL5Q+Lv8f5D0LeN/cfSF
4diWhzTc9jzT8f05vOO/Im/0oSothzbhVqGcJvIaBIc/ZO2FHIErevc2ioqfuSTXGDulurFH92N/
01Zm9BxmYfE0jedpdkrQlTb2E5fSi5fU4MB1/mUKVs1D14zBUSPT4X/YO4/lypUk2/5Lz1GGQAAI
YNCTowUPtZ7AyCQTWiOgvv4tMKutb1XZq7ae9yTtMkneJCEiPNz3XrtYuApR68w7Ov10U0OCZsKO
W8ecIFhDxhw2yPdxssmjpfpqb7uU4RObV5J08UJ0w/s9MfPndlTPZQ8KO4G4H+bOIYrq/uHfJwzY
/xxaYjoe3VblmbaLdETJ5br95bpEY4LSOXP0xm12VjV/9ZbgrehdtEIQZnZ5mRgvTsfgLCe76BI1
bvKik6Nh1dFzhkRNTNPZlnRKOIpU07ldmjjUqQQ9Xv34D7SurT9OhH6xI8iyYzMPi0XRaHi4ZVs0
REhLGdgHwSWquu4lnK+Foarn1HStm0DiiZosl/x3TJGhvJizvJlkSf6Jlb1FY/s551zMylXjyqcL
+5QqJ7zoev/vr9LPVfhrCgNx5pgbJcIcYfrKNQmR+etVatuU2ZQw2g0dHYScsZlsI1EAJm1beeka
n8UQ9sKOQFwQd0mkjhC61DpLPOc5VFXNwBAhVOx6+e3sBQHHXVKyV5zgwoNTKUwaxEACm3qymia7
C1PjGCDWooHfARy2UI4BUmofcIwVO0I00fdg4zixPRkn3bTzps9Jg/wffuElq+Yff2F0NZYtLOnY
/Mo2KTp//YXH0EpU6pOF0Xhwz8WyM3bW1B87l13oh8Hp+nhm/9T8kU1nBiwWn4zbLW8vdltEe0Ml
n7SvbFqDikw9JxnsG6IiBP4Ei8Ztr/F/wJ/WTAgWul3kN4TZqOxcjagEHJ2Fh8C0h71pf7GYiYtJ
cMRhnjIb52U3XtAqGH+SmP6/i4T1Ly+DS3zPsjw4juNzz/8pbCPBuF5JfNcbZyQwPHEyeaUkkXuT
l+QIRYL6OITVUxxN3jtn0WPaex76HmpwP43vsyEtlpoUlkzUdVdtj6CniRvahD8f//wRmy6DxML1
XmpffBd4ge7juLVOBrKErYXy9X+4jz8/8T/eR2VjArYtVyrLE/+cSVQ03jjajg2xJc7w8Hb+9dTF
1jEpK5KGpYUkSpPOnhdZwIqeT4eR6CFyPzfGwqT87z+q3nvH/2mciQiw9+BKiOwz8Mu1MHiwxTtn
kUzRhfexB5AZb6wBmnkzi5AakrZF1NrTpezimao6vqYcaAij0fd2NCHWXfJGjKAo9m5fvaYLw+eH
KwfW889jUXaDvK6IlKzdxHv3FQ5fj1bmYSjLk5xCjoQOmQg+1NAjVsryueVIWHRUOBp1D/0aJ75C
Bkpjl14bA1rrMhuy/aL1+iKC8fDvXxvL9f/lvfEU1iEpFYcJ9RPh9tf3xqCTrIoIjnRtaOKeM4Xl
YRy6aun89us29mgMM5q4j0fvXC9VIuMW41jj0dxoLf1HvRTtXZmV+9Tqsqs/PL8REccxzPXLNPfm
1Q+TpaK6PHYzpIMfLJBnWI+2MzwtjZMz5S4H6qU8B6a0tZtwm/Q+I24/GlbMPYeDiNPQoAcPrVe0
3cpuAEb/cCuQcRUYggWnejQiq37JwxBRMhxbcwzXtEf/4MRQwCX066N46y9HzJLmrpu4/jF2MnU0
/XYxYxODtMRqutBhziReOw/F0I7btgTN0abH0Letk2ck8jg62a/+B0K8ABSF4+ZrlIQIcBJj/YO7
+m/mFQ9xU+0mDq7vpSD8ptQLfmYIPw0n9x/qwUfVYuIb8NKK5YTu+AoLGswzDG+vss0vP6j5IcCk
7iaEYRloMrZtTOY9LjcSwwVwop+VLZd0L0JfpNuuE8G6YqSIn3Bsfhtt+/AHdfnDKkTQEhEL4Dwh
G+qOgw/znBX/q+0icKVGk1/7db/DLvCKwBeyAIXR2gAndPpTJFZL1jvdRJrlQbvz8gdwC9WLZfsl
3R74BVr30405gcBazY77lgZg46uRhTMp6W7l0dDupS1Jcuoq91aBOPVSXrwfnKCGVHDK0vku03RJ
S7o6G1TSDAvc6pWxWP6+zKmYxPbtGReI/dhU0MSXv2cSVdG9nIYduuMlL6JJSWo2BSM9GiAnTw7V
s22HGKpNh9BM6AaCzss4vWKbHt0KuE3r6oMh6/Y+jayNpCHLoABiRe3+F8uvFMS9ONCPAkYR73NM
IEEsZXjflOitZirMvp5fnCi6E4ja1n/wQBxsNskP9AZIF/64pAQ8NaT9rVX39hOw7nm1zHQf46iF
/eAv8mFZHWPfC6+B/2bkLgTDBzUQYDEyVnKocCd0k/1+iafe/pz6fj605lvEJ4R7LnQfMkT//gWa
hsONY06Ps1LGNmwzUOrLm4uv7tgQquVNU/FuAzli8WdO7vZoaOk8R+mZqFDQdYn3kDQpHXACGvZs
Fjfw3IbrwV7SZBj/Z6/owGh5xjK56WxjX9KF39LqYtky2w4VTbSZbJWeK0USwFDKRR+W2gwXIIkS
Q/rQ/AQzyKJoiSey8lu4o4TB/lT+o5n8Kt0uROYiw4u74+3ELKkO2fKqjX5YEzFcW7ufFWSMIB8t
fTov8nBl+t4NbVekNWJoQPADfS/zxtv8fEVUZWQ6e6luvrETBAh52+wPkOcn0YA1L7jWMURlN+4A
PDTi+O9XWfdftmlHUbS6Jj1G3yQh65+qMdpUPijKety0BfvFihW0OiCpx5kb6unajjzjeZ6Y+Y4Z
qde2VXDVOWpXqiW0G29c3jC1T1r3bmryZj32NUGWIxCOsmQyElbz+J6kGJXH1rSo8jxr7S2nwGCA
GcxN4/mwy2bPcK3bOwEnHxTk05WtOmbOLbgnubRp52j8+4eJk3OsVy/m4iJn+Hqxlj9SYdbbSKd0
SYQB2JhH+r706/rRMR3rzCZMkHdnzY9NHdB84u3++Sjoe/PRyNXWSrP6zoeh9ti3ZcNwuxFnsGrm
YzQFchPNNKr9EfX7T4dsAIIC0UfOl58P25fMJo3g55b8X4bl41R9/+d//CIpq2um+++QqJd/iHy1
KJz/XYZlPH/8y9f/PSLW/BtZrzYyfI86izKYp/xPhKXzN99RtkNMOBWoY1nLZ/4rIlb9zYORih9B
8E1U6BzX2lJ30X/+h+38zbMcl8BLx3J4L1zrf5VmSZX/T6WMcKVrwozmRyPIltftH48ADCPDWsQW
Bqgeiz4LFdwI0lmcmf/KcBPMxmfXQWCAOiNYT3uJXQq44RywR/XmdWw/QpucrwE7cAAoGtjwUFfI
tR4uyrqnN0xFXcB7dYTa1ot1KDW9Ly8Zn2fF2NCOHyYiYqhHf0VEVm2LXuqV7KzXtp/LY1Pp/ZCU
TEVHIHstNpV9ZmJENLOhWGkPma7VuP5+6QfgatEHx9bzRYc4aRwv3TiZrfYs8nv2aPCp5eRQABvO
FgPdwq20aqY/A/2IRZgaOIdZMEv36ulQs56d2zrf6yzGaSfSXW+kxgZyjl6XNaSoAXnUStBDL/q2
P9Vt4q0KShvUigBbANVsoihsVmfLSrt1nHR6RzLMJzXmzRAG9MPcsdhAgLkfA+u7It2PBUI7gL0e
tZtbxLwgEK9AgFij2zGySL57uycPDPxpbL8Z6ZVwO4DUrTJXVgc50HXjh4EG6rbqB7r94bxWVNKr
yMppWxrpp64rgTF7eMUxU+0blBxeCC3Ibxt0fsDHZ2zJa6fJdrVunwENkuMtp5XLRW9rOp+YhjfT
wFi2q+KTGRHSViJ6GtOk2XJoK9Z9N1PbpS3gnhXydUUuyEeM8vdM9NFDWFvBZkz9i6loFcDHMtdu
m2wGkRU718AbHTUVaT7e8KQbj8zLKqDiWPAmM25Cd0hx1tju2nLoyJXOfJNaGPHd8kwbb2Iy7Hrb
Kfq0m3zapsKGV5ahtI+IG0qsnZ/LbQxRMhcYfejryF1UyWwFrucpIFrokOUDNzwW113XPTZtbG0x
HOwwZk3b8LXm2LjSsj2CEfR2XsO6Whflg9eO717OQdyPeuoPCwkvVf0qnMwQ/Qo6T4NBGLOQs2mh
g2WM5ez70R73tQqZmOY+B16YAVkwXUszOtR2sMzYSdpKR4vQ8sZDxTUU9rYfXiqtBJMChy4WBiE6
mwsxr7UehKxItKmAmkTuTiS2s6XU4yfg3Iwjj4lGltJvhoW+QckbQIvpX+JJZutY+bTq7PC6dV45
pz/MtiPBUvpPaZ6Nd06ofuVoVTod0Vi1rXUkQYTVnYVGQxYNqUIAYqW2ZyR88s40ovfauLNwsG7R
JDxbfR5cxebwQC4lwyyoUNHcDRRG7mIw7w5O1+OZaqHiua9mVrRU8j7SV0WxSrTWtPb6zjsMx3Ee
YrrH4rwQUddgRSKaqWVxsZR9EHm6o6Vlb4n2xYUfhfjiq+kuL3Ck4mtaBY4Faau5N3hyxMKhplEi
1q4T4Gmu3VVhMOwvkRQHSAXBxtVv/cwmnbb9we6qO5W032PeFduwHuVVhQNuhwQSBRUFBvFl3Mpm
IvjDLm550jp+5/CMI6O8ZN5KpoTUUUhsNJEi68LhmO2CQw3EXkov3DWFbxMh/1VB8eZ2RuW5bV2G
VwZimDpjDelCPCwj8xP44g1C7IHwLI9J3KiCT5i0G7+HJO4vbVyUXHC1J4iN87UTJPQikaXglkSE
CQoKkjNN27E2x48KALnl1eFaWdSXhMFx+0CWoopY4cPYNg2AGG8ZZ8yxrHa20C95Un1GfMsxClo0
/jcR1jJee+hUroPqw6Q9GonuvQxdKr1O4FcBzBv5PQusR0YoZX40NfdOywi1AJhTx2OBkCM5mNp6
rtMT1RmAPw87F+qYYOtPY7tzx8lbacuk4ZU4W5FPELmWtWHgtonOSg5Kyy8FQXCh229yb96qYIhO
PGFos4otMSQOxXIGyGgsX2wd0EtT2N2ZVol6PMV5uCNrkF/Y95t97AnwgXmxQ8Y0rAgjQCOAvI5E
AdQXcMMj/7sCwLUfBbIpS80fvqn6bQaNAgx2vzXgljO1Hl8KmJBoNjdEDy3HLBhFSsU3vWvcKljK
ayi0aMs6fXKHOObix/FOZWmwtQV9e6Pr9w7bY5BVZ4e/8HkYtlNro91qQJUplzkCf106i9DCqFGS
xj7LeBKcMuPcMfHaTxjtsaUluDDM3oK0SVBXhEeOHmGGX011G9/N1tJpmi3qfLU28obGe8vEOld6
G4XkpKcKv0HCCe2NDPbJmE5T2F9yvzDug2J4bwzlrCupkbg1sntIywWw7ntXzuyvfD6HRrY92XNQ
7INp71kKlWeAIHBcmghJ2716znhkWaRzCkRthy7pvhfD1/K+W2wuyJf6dSA5R9MD3RgxUdSjsB9z
r8125CVcFKkbG3vybQJJ0C6FxK9ilQEM2Aq1Ckr5XELCwB4CSyQUQwIDGK54Kz0aXBtiJy59vhxN
alxEGjUhctRJgMXgbS4nc22l3sZKUOGShdy/SpzjqsEXo16sZmYAnaB3bqpmXTfSu54EpmyC4iH6
mP7annRxNGaoNFnhfMzNsCvsYt5Hg/kNlgIBn4s22BugdWWAGsmkZyhh7c043ICe6VexNTxDa7FO
kzWmK89qvnGuMafE7RLEzu+k6e4cNR36xf1SYY1aPlE63czJg1FaN8oc5AGnEZ9NCleUrmgBJ59J
Qjx3ORu0ciRTOS88m+ScrsSihUYIdzfC/N3gHvUJ0eIIaxT6cbIJYTFno96pCX214nnV46mr8uBi
UZF5AmxLOoTuXvs5Lo4BPAXBFxj9oICXDPyQAjxM4fjWc7lIh9vKyUY/65ZX/MskuQwWNy9gpDwO
8EutiJoo7UjqUR8Da89GUh2gIFCZccq9odnOnvnU9kqvuyEGfGJpZlBlxr7nyrWbDNE+z8TtzEDd
IMZV2DUZjKJfe5V18XKPRMLIgZ96lq3nQZ/zaZSoMmCJglHAWPmgZw627rJB5p2/jVmZkpy2hx9/
CGMmiCFKIrTVByc3PzMvGPGRsg9nTUmFoD6cggH1UKX5sv8TR2KOJzD0V641jgfCWBCiTvVRDjlv
c7zuldxZFi0OMRBZkIejWM+5sU6Kcby4RnlVG4e5JxgsqFxCEuaR/3PPeq9sdnovZ9RCCjzxLvRn
VuMV//It7yJLbIVkjdLKhvky7tu8g07ZAsPDor/KcEqhDVFE9nbxfZNxLuyNTx3YAz1C3CZTTn/X
KRBf2X17i//VZ8Fzufj170Qr715VzChB41ibAsm/TRD4HTUeTUSUH2CKeZUiCDTpFafh6BiXJaW4
HL6ieL7NlCDDGAjkNHovGLOLvVkAYK+GB0wX6KRLApbD7MWu5uIlNvoHu9jLiCQi3lLyuk5mP5F4
6ZKRKrpfwiHaV+UnEMZvtQfNq0/khmbcNag/mCeewQbuyn6bFnIVQuQk36/GrSdRUVsovFymlHvl
nkqwkEDvARsX5WZw+S7UjvCvCnmoshgpH1ulHby7NuA6YUFa4+iznUwgzbSI41UdWQkwSC3XA277
dQ/7KnWn9OxhvqFuc45mGKIDq7ijqDwqkt33FKP5viyY1YWB99GWtFKEMAm+FKCXSmHbu8rxS/TJ
YXRlx0RlhfngHtwZDaaCkOP4EKtmVtb7unLuW+LRSVbgCrk9sTS0ccOLHOYz0jTvziCLKz9WNfgj
e1qanyVIP2e4iwR9jUyp81h1bLK5SarEPB3IqfpF/AhPZPHquca3j9CcZI6Kpaj8EH0Nqastbloz
Y4gXTFfEZH6q2kUcYvq3DWLWwzzWHx4qgZ2wHUTsenrsHCOl80pSzmxuO63nUx0bB4xTpzmn6V/X
pC1RldwJn+5eCgWurCb2paFmJ0yuQfOSC00MoYocTNaCk9fgTKeZEhyvRXv0mUavKh2GB3a0WNlf
y3FR0xus7Q2xD8MdDRiTQ5LmRCMCBOACoHjVgYeT8qsujOzaFcs8FrZXN6tzksVqM8TYbuIBAFNk
AS5cCFAk55hbrydRFfHRqhY+qzCzJYyfZMipq9BsNyoEFzWBleX7iUHApbXSQ3rblAiufMKMI8hz
60CMSBOz+anhMQp7E3WwaT7j8sw2AZjYeGBz0hyaUYaQgTYj8/VVfwKnugaHT+RzFrw3SB5Q6TAk
cvrPCTn0zsCD4A5Fz/GPpCHgA1QEGf+fPuCxx/WMqAmUYT9HG7r7Dh63NdyP31HHP5KcZU8CuqpL
6hivW3V90WMYcCCpgv2MQo51sSLbaJrafdMMJ00ld5pekfehQo4Z5WdqfNHmgMT2zspY9hp7Y46+
D1zKqDg3b2IRqpUsxZLiDssCDeQxkN3ZUSY/BVfd0TrYaSsm+KpwmysA22QX8G0D6MyefWZdLcrL
xOG5sObgrbYJeOi0S8OAhULXjaZ9wCreVQt3NTqOiOpIYLv3zOglhpYDIl3tqgboaDl2qMMJX+Aw
CVoA1tC4eFiSk+sNatUb3q/RgKzWDdm8mguehCr7IvWlx4FYQ1ZtuuPU8KA3mUdYlDizcz+FmLFX
PTtq3zCVHluoOcOASTLl4kAsQ5qBgB7TP4bukgxB1MdEDCEz+9U2UQJw4zg5JMuQlmF1NyRtpUax
ohUy7p0Fhi4NA5dCOONMzZKzbuybsoaI68Xma5PrxyYGASMiRU2l3d+Gx1LiY9fY4kB/RVmBUaM0
d64znoYsvCUnXo+4ld3Cj1AoIBzsMS3hePOzKTlUgyl5pM+ZzNqzX6r3NL9v/W9sEVHTDke31ax4
MScNKIegqMv5KyFs4ZiR+IvHooPhaTsARXV/1OaT38uv1pO/UUvtLdiD6OPT33Y6yX0i2Z4jzF4t
pRGrwbiumuHKq8wdgLx55yNvNI0R2Cud/6HzH7ncM0p6rAXCq9tNrzDjW/G4LYMEAP8owR/PyY2n
RkQB4f2AF9h3uosFIKDoja/JFm/S8B61M6PxbsQSeodoDsnFqYlD9Cvdr8nMP3wLTwuvUtIJ3uzq
neSL21Ik8d4LN7Vj3ZaVsakiY2e1zXnS9F1dgyyD2P/NSTqGVxm66yKISWeEimrr6oH38jc++Whl
xn2/MTxCYoikQaLBlCqI8+/WdH8B8ESjmL5kDXe4n+Q1HqVdEVr0mpulNmWzlgz3oXtj0AumX22e
vNeAYr3SfURbGHACJdvbjY7UidWuH5YheEK1ZEi4jwxYtvN1W/G7psSEbAEP3kRTdshilmCUTwsi
O8KuPkTED6z7DAsmLoYn34uJo0N0sJI57vHIj7bj0H+54YyKHeIwddC7bCVOFqvG+wMNegqdXdNq
lLfCNLaJcVVr172iH1bScuSz4qk36vfG9m7DrsCCklTrRIL9sDoF3BY8YFssUg6ciLvU/pURGYE6
Sl/Zpnvbl2Z5mQrWhNBfQmlWaZ/ZN7X1RSLR42hY6Y5gpK3bTYjNKpKPypZGC9I10h9XRS4ItI30
Y7s18/nUZJyKZGhs4f0iDqX/YpPGtg6b5DgQbrq2PGwlXv04Z3lL1k5f7GAl3mauemfb/Qa9B9Kr
tdv14IQ3Ff31VUmgHIgEHZBLnK3yY4RnaiQffV0bxhVlF9RPYHQ6lNlO9e1xDGHqmmvDDcQ6MbNn
zeh0Zej5gwHTqs+luKIftTdQc8tK+fvSgWaQ+T1O2aA6pUzMt1WYnJVTd6dusA1cGTnG7+49spsJ
7emMVUFy/5WEYD1aGPKi4FZPe3uu9EODyAsvm53TTyjBfKaAZ1NGZ7ATqZQCMawZpq0Myy45EoS/
R7b/OCeNC2VC1Groj+igM4/jgd3Mx4g9fxOli0gYVCYytOa+HoPbQOhgqyD0rGqn/I3sU+yTzzqz
5hNtv7KTGzPVJOuIqVhZdelfhSxThUEa0dxf+Zl+U5MNntZQrLnkTRKSm9QdcZEs9gpWaJqc3Q6n
bJQGiy1ZvhKC2qwGyFdrNlO1nobhd2eod8IH7iMTw5qlHwr6rRv6OiKeX3LyLtMKdqBNbApKjYwf
ybv3g3pvS3+4XXpDjL0lUEVv3Ivc7C9g/7PNYLZqgzQW+xjJqZPFbHjidascD9NZNqEaH+stC12z
qnwDVn4WPmYGHnNa8CE5IOZD5Hl0LanQAy8OfhhcHDYZfxqJJQ4dzJJ4eIlktSm7KtvRAu/Xb5z6
IdJCyfp5rkSbYoNNIUeb0l2HGVNCNcHtI4US/RlzScKH2F002eySNCn0UGeNI/cmTDls253tYPIH
kZbPZgkYqKg40ynyNQMEipkysGpYGpKGaVnbfmkQWvawbYYw3gFSY45cbdsqyHaV6QQ7fyRHtwTl
7gTt/VxFJKPEZ6vuCno0ZHoLEmjhfMcbCLO3QvYtC+fAOTOBZTmklDph9ewF9a88cl+YDO7GaXBW
bcQZfSrzA6OEi4KrsbJim5e9ty+QAOPGe6X9w8igvtdBsRIFTO6agHJ6f9GbS0MNJdB8H4uGk+NS
7Hg31CoxBZ29iwbxjpSVoqCwwJEsHq8Zq0gIeB03kCQq+44T7qWYZfqIG5hmMOXO0Eu2S/V7HP0K
0qH3SkYremMlF0ppvJrNfFVCPG8aHCYI/DeG9qg4zd3MzLwQlxBl8g2ejyus0Ny9Pg/PeetcBzRF
q06Uhy5Rv1NQuORB0IUHb8SZzHiZw3YXOCilOKaifmhe89l7t+GzVFMPxqNGumD0b7X2d5afQ34e
PLZjUXecDtVpLNxvLCt6VTXo93tsk7s4flLVTH2mAaonJa2O6ETHE/CBM4CQnRdC+NyeZlG325n9
eGU7EdRFk872MFQQ2suBji0rD2gKRrUF6ch2QVCJb62NDAbJmPXnEPJSWqpmM2hKlR/qhh752Wxc
2qBnHkRIUkEVvYpOXS0BPSsfwQ34M/QEjKC9szHJ6dV0OzwOyVcNMPXBVIZe6WLAAkT3KA19d8O9
pf2VIArEZPZJA01jwFTsGUGW1Fe9jZ08AOi9kUWS7tWgnmP4VTiW2Ps8lrRifodJgUV+Gm7CurLW
qdDPLl4hdtoxZuPglZchLhTgPO3aNDSRTzETAZSTdVYN+8GKntsk5/HGYnMPEPSpLRocLWakYAmj
MDPjp8qXWGpUw7MhYD5OuVfuJhZEsSSAND7BgQ7aRjav7uxr/dLAQUGvleutNSfIOwbjZYpH8qA6
tDbgtnaFEWE6xpJ4qVDultLpNwBi84MaIdKhj6T/YtBCt0ONldxxGXXFH2VhHAY7+55b6PQ8HchJ
A2ODV/E9L8WG1hehL63YxbDlK2z7+1oE3SW7RvgFM7hu+7sA3Ps2CwPjkoUddjQuSYJkZJ3KAfo+
bSz00zME5kw+N/2wm5z60s7BMcrL7xRBPQcznisIhgSTNsLk5NLKLXib+KiS60BB6zPqwT0VTUen
B95HFtXA0DVaPLybWKk/lDnaN9UQ0wL6GMtg2OFI+nQSydLVGxCwcR+2NbqItE7FumlGLCpue3BJ
Skg5Ydl0ayqxzJDE9JvejbEanPIEFwXvaUJf2DRJ/lYZPeZYaHfnWsaB5kl90X33AJzr0isKB4kF
ek2//Jnx/K+0KmwUYKVEtkeDpfZgxtcpdUo6VtdVwJo7uulzkE0PEoYa4HFajO7AGgRqQTG1uavs
/kZVxLzzOq78oOSIWRbVSd6W8Y1tIsCvLEEJhmgzzQ5N3webKZ8FyhbF7WIPLiKJm64K3nqDTrzR
B8W67PMaP+zaJgmZ49aTH4uWzFL7C5/HtJIJHnstASF5ybzRxNGyuB8jHeT7OpGPVj6563ycXyR6
0nX9G4XLfeTU10WelyyNDlK7VH0O1VeyNP6IocBcAhXXLO5V79LvL65NNFu1dWUhUcZN99277a7o
SuY/OngTpQ2aXzH6lDEGeneAfCOrR+1nA5ZZ3a2ZYsNyo3vih/1z6zpbjIwX940DiGUemsD71oKu
AgflqbhHUPGrdkuK9WBn+uPRd6ejcqGMRgGQr8b+JXNo5Dh9u63EFId7N/+Itf3KIz1NJReWiCTp
XHem0Nu4Lz8Cz+82Teldiwp1j7Hhfb/W3fyJ531Tmcl1WQiN7WT4nc2Ytib3dpyL29YlZqsCOruS
BGN7RiiuB8VxmekMIuVol/VVfEidxrgNll+y8/ReAouDO+o7rEbV/KyC09hXCxaxd2hhM/UeK3M6
hWn31lf1Zk765NRBGp1oVV40P+jezJMjA8TjlKvoYnvtG+zq7BRxxGiHyd8ZWNc3HbMhTvZxuQMt
Sfgp9mm7DNtDDz3UwslFa4SrZNIvOzeNV6CoDm1a/gF2wgWGKnFwbFTbErNjqPaE7K5c/+g727o2
6H49RCFx4ehpd7WsHxMVbYm6sK+dySSTxI4XMFJFaWylLbpalwc/0ICz7AvlqosAXRr7GVEfBVHk
mCg7PYC3E0nsmbyzTWpjiKv6WPv6dnD7txmWZOcmCAlboGALEAPn/rRrnUNPFB+xg4IjFXgEslIx
a3sEw1vOwKA+vLbHGaCeMW8jKZj0ORLShcnRsyFtpsBPc1UmqHnCUOkTmeuAKluqLfoHh6o03bUZ
sc237n0pcDp3ohPbMGTo7SfdKZHdkxkFJ4opyIsGea/t6BkbyIiHvFcGMgZCgZoxShFX6zPCh4nF
iPdpYmuA94ZXcUTWtclMuU4GnnCUhAbOnwChcmI9aQLeqhLENwVsuPEtDpD1SCaRZxHFaoH061CP
ZSZD15r0t3XppducczWnGOTQ2P6TNTzG8NrXrPqjZexKVH+xicOcdAqGLI0It8L1Avxj5ufoFOVW
FsxIGdurAw/FQWYGW54RXALDCk8GCwlV9sGecgFFEc7ETFoKxvFg1er6mZzihyjuHmdApMRWRJ/x
S51jDOml19OsHbGYmZy5s/TTRnW+VRWGOj+y3nC7oa+ut4GJCGMxHBGaTCKhMH6npYnxu4knXvIv
y/FfmBcQimTM77r1wq2Srl5NFSZa/KaQKnYwNDCS986dPXZ7qcF7WB2iznIYt3Ec1u9uQjmoMykY
Zw5fU/67rNNvNxufBJv6bPekXQUfFfXFnDJqdGtoAb1OdpSbDYEg7T3hFzwGIkmOzICec7f6cOY8
P8k2/3bd/lRqUMqWtkhTMiQRPia/DeE3TwHCcxZburBx/UJbhlOuDJ/x/T+njno0MBBA/xPuKhjH
o2owplhhEmG3t9UKqUp4NBODDR0tXAf2/6awOu4Z21cg5Kf21ImEnm/fXnJ8OntjRK13IGSA1g82
GdKBNvbS7p+4bsWYbYGf2CtOLRs/dRIOQrZ5mB2TYeuM5wZRG5ZjSA0eaIu6t3gEZ/fRSQGtyFkl
W4EHbSKrZnE6bu1oZC6CjJihNibDJNmXE+NybJNkXpJnAq4Lg1IZHCmbvQMX/b2XvKJGIpjO+oxF
bYbwA1Gv9WLaldbXwEj/lOT4vsfpt+HXnyUd21WzhED0oSkuw4A1OdbfeWm91wG1ZbH0XH0bcged
MUmyAf2XT10EdzSKLvBk8z28G3p1DP6rgKaaBSVu1utEZPFBmSEDOj/AvJa2cDH54sBNvqCWjZtc
xb9CRZbyKAqEzHayiswiu/r5g7orQ2ffQE9eMHBlkNPaxRJxTrro24qY38xNlXBQskEFx/rdcsKj
sBIiGX10ibH49kEZ7cwArL2j+UK7XxBHsPSgIzKVNQf66MzJuu0AGYeUa+sYvMcUy1d1XjAyDz6o
ZlaT1wfnsHQ+TC1Xqg4eIqLJ2eZGKpPwuiLHCgjaZnDS54Q4cbL79Fvtqt3c01/qp2et/h97Z7bk
NpNt51dx+NroSCTmCNsXHMC5WCzWfIMolVSYZySmp/cHdficPicc9gv4hi2pf0khkgByr73Wt3Lc
ou5wL6SZ3EhSbZh+HgGzzU9DVT4EOf0wZlZrfma4T2Zf8syRQNsBREIzcsJfrm1B3hmaEP21jjZz
TXChppBrQ0BYoAw7D1bfhydv4DelSABlasePMkSd7hceh2eW8zZ2sTw0dXqSWvqGqyg5jjWxfij5
LOcdhjFvTtNVggt1MzUeDKbGiDfM3fveym50vCJ22sbvQdkopnmo/G5IyIwdEdjHC+iIFbt9bnQ1
vQExEbMm513rFeOQPcE9wgIRzARhbHAKMayZWsc4T272jYAjDxNT3KneYAPPGetQ07cDecdPrIKS
MvZJ61za+YpCV4l8Eu6/aC2g0TF/08ZbiV7cB5SuRvn0OxDoSFDSViVu0q2q8+9k0h4gal5EE6lt
r0cZRTrzY1/EtMo78Ehmdq5qQt7RlbWOQPhykWefTUqtglsGPu3et9oo6GIzxDZvtJ5mTrQYvqNc
0WIgp6fCrySG82XKpzo3qGil0gZhmm6EmQA9vVfNHp5H/2Ytq/wUgrInQp1T8JieJsIg4VQ/Mp7+
gMSPdx6N6Ct0biSqXIPxN0dvbttJfyjmUz4qFzcZlDqJWcuhy6Tgnsbn99rXtNYoTHakvsdfucHQ
ODjZJx44Yx/M5QtsbuhtzS2tVbxTpsDK6hZfcC1gFejT1+wSQEiCia4jYA4xhdRkGo6xTFqW4AjG
a20Z66ld2Dv98MlKJfVVV6DZeTOdoPVayHFeORUr04iQCX7WfJ9UkMjiTryqyf0zNp15hCktt8OG
ZhX+bdAlNzkgmLWZmwerSaJLW84fJvSglQL0f+wHjL5lEWubvn82FwU5Ls6UcOOyaKaFscQdJK0L
VqU1lTklN7qGbVmAzOCgTy9tQXoUfzKkIfBan9QMBTgzbPj5hEtEhp8nSq6tx+zZ9daPJfWLlnW4
jJrsTGSYGc0Sp56y2YQOMjiY7sars02td7fW6/l8s2mvgg7v1rJG/2+llZOf91gvdTW2HM30fkNv
5Dk43Fnv4nOy36LUpXewR70btBKYkl87xnMC0WIOZ9Tzni/7uCxQ0+ZDq7Fb/DcFMjuZbfSg0MbF
MUJG75ln+ZoDAuT4lwxo6ZoIPxQSjjWwVLK1+Fcrkjvw8EfpOtPKc/ksCc8fnYxOY2hZa8VWnTy1
w9QT0asqR/iaWXdMiw+Rgjn5/z7hgszx9P/yCZv6/80n/PINpiP+j07h5Xf80ylsin9IDuMScRDX
r6tL/O7/dApL+Q+kPs6ErmvSa2mY5r85hS35D7wchiMEpmDDdBYT/f92Cpv/MDAJS4c/kaybzt/0
P//7fwjJtf/p5/+lUDmDbdG1/+O//mczvsWfYgoPHDg4U8PQnf9oE677JoAzPJEnCcodJ9Pvumwe
E2PaNob8/pc35f8Q4uXiN3gX/jWYCKrCBdJuWbruEckUgn/xvwasCLvVWWbF/cam7PXGM2ArO+ne
nCheSP4MUgVzwMolB6SwGMzODk7Hq7ek2QBtKH/EVog6ZTa3xvhtEdnDI+UVezdqI4oCeMkMHGm2
oQ5DFfR4+GjG5tx9lfEgrkXlEmKverlXhZ6/CmLgfZf4YvCQsUvJ/uLfXjy2r5Lbzp4Avnyl4QE9
SySQWJ15kwCuOtLPXVKGCbSktYIvDsYfTWQnj3rT/TgUN6/haqU79mXhHiOGvjZYULL7LvcDR+u1
rkR1wakEj91KIwpsEnCvdnayaoCnUWPYp8Cr6HiehnlfO/gQe03v9uNk4WcgFfdEJap4gkrXkxfD
/sdm428zcpplUOlKisTY2ayaNBlwo5bpTZjmo57GBBP4eDZtSKitmAfJjE2fmUdz4EYiIh1nN5uO
+vJCWScIkE2aadXNoLpuyUcjmmQHOdgegsJSDoOH+8jpiY6rszMLnt9Su1MpZoJbU96+sYqXUaE/
EX7O15lZHuh1znb6IJ8LeirveYPypQFFk9oLEQj9rjgQd+VJz1967r8rdxxAVgW4mhOrdfYTAdVh
sv2/ibZiRntwsD8SARPPekOsU2zRZsOzPjriDDjKWOOwj/BxUaws83jfl9H8iC6BicaU1FmNevsM
DJLkVX/XguBUKUCfydDUK7sW6rVti4/EM/pTqlx1YqEGCNKz90M/DE/o6NXTkPT2XjMxOSEpqToA
VOQInCWOeC854Z/bWBS7CVI+pl7rWIu52k+jbazKpRCgqiP7UTfTnSxOZN7yKwVCzrVLJudagc9c
2eyb/QET0Cm0DcEKGJ9E2qDUZSZLkuVFtfVRxaRW/v2XKN/VN1YP+mFIM9BYsphewJaREmQyfOdv
AK9mlPsgS7/HMj4bku4ON2z2bke1n5XqGy1ZjGWRi++n/KaPnaEG0O/2b3rPwq28h1/FpZcm3Qav
hvOgLEsBV3I/LYeu3Kqa3oNa+5PUxFQT+HqwYDModHVenvullItLLF43pWmde8qwCN94e7zD9qlT
zyHz4XlY6NSm4iEKhP4FSPVdy8LhNQb2EhB3wUMoOtbeBK9pnJ0Mn+uDpq7S0g+D1Jl4XG+6xe2E
eTiaWcmhf9VjJy9Nvan/cvBBrICCWTj7WojIHbk9PZt98Agdcjyycp1huTe+y+IA4Sw5WGN2L5al
uJXZH9NC9w7YWIJ/Y3s9c3KPLG09Tmm/F2b603Rqb2a0B7CI7R5DDxktysVT3tbgUgkNjCC52g6z
OwQKPS67dQshb5MreWqi9let5TQop8OdoBTPdxlSRIf8U6bTS2nH4weNGVz1PWfukY7AR7J5z7kD
WlIS/V58abi+a23PLjl5xw/JJg3dGTLmMdaN9l9e/v5a0uCACKMu3KWaKQ6F6KatEHn5NHrjTTNA
faWxotLUCZJzqeI//HtvWS/SU8+wsUlqZOGaNVKdQs3uPcr0qoUAhA5/InIXH8ZUvyeo589dhOhp
liQcMWNvGEWNx8YUZ2kXu7ZCHYi4OcI0LLuzQ4L1PMigPZtz6ZwqwaKK/y1yzf7nCws16rKInmJR
Tf4Z9su56Y3KfOv7KNmPnvUeljhnUn7LVvSu81W4VMvgzWnolGTxrrlVfaiG+sk1x+QBTLdNe0QQ
+lGTTU8W2NVVVWPWCXo6dpyhvusmp0gVxARknHCbNZQCTOy8knb8MqmT2BU9I09Ze2Lr1LARp8Fs
zlAYX5WLcQ3UFm0G9DyfaHywNkyKREVaq1hFCY1AZd8djKj1PtKw4sE3mz5533JftsWba+mKFYKR
H6lfa85B1a9BRg/nsh/niybSW6Cz9PS6Yr6EsfU8RQr3NTzjR8+xGMehze3K5Z4eEZF/RL4D3mtY
Pjw6fDvWdyasJZIPmKWndWmtO/PwStiv3MsJF12WscD30kw/REL7yqTMnuOwgV3ORbMzQqFepFU+
g3aKv6lioW2U7Pa9tOhsnQuPOpdgPNcSU2ZgJvlzM7kg7WLT/B47qj2RYX7QIxcNfJWkYvxuBsDL
w2w9ZxRc7+hb0feYBOK7CCs2e+ymPOphXt3EDNdllWn3aZpTdtqe9pDMsMgn0uXHCgH1VLQCq1hO
lYoTM/aWI33dXHMPPRu3t5r8HnXlDWK9pU6BG+H37bLE79AIv3BvpCrXP/vOmDZ6UJ8jyf9VWqV6
ycdCozUmrrd/fypKGzNqglc3mdyt0rL09vdlABy3HYRjrx0XpGkqq3GVwsq4AM+vL2z05jUafLMB
tq3vYIzdJnmR1riWFUHO0WzKDa1C1cXm9sbAlH7qwOi5LeBfsfXp27ESBx74HhaxeaHmyrr8/VHc
j9lFxgfBDSY1UC3kUq5ZGxUjRikrKowRk3FO6Me85rs3e7ZivGm1R89i37lAk4wcv8+oE6ExRXSf
B6VfkgStvaT3GSftk52J9GB5zZuTR+lvDPHHQE/t15wtX9pq7wNuj22A2+gCvKKjxCEV+3AEGcFz
Egm2JQ1udtk2SPvYz8bC8l0wsMfKaSV8EKLEY46sVy5sH93Ido5VAfUc2+rKrAVdz/A2YQt6cuLd
xpeLrx/bn5YykeXtAa2jBjubtAeExGhvjtGM8QZzmNa3+h0bauuzYBMno6m7syScu220udkFLi0U
tYYuPLWp9ac8GNQ1iAbhTyHrQ43hxUnS196QXKc63kMxh96lV9K9dGPTXtLxRJWpvmn0qjkiS9Zv
GbHfwsyNDzYFn1Cm3zGmpnwPrdTnC1nCQoiTR7KdyWOsimZrEqbikZXavkoUhYBOnd2MrlTHyLa/
//4sN9PbnIwAV2Y0HtRz5xNjFbS0aI1j0nolv9xsyimvHxIv9Y5WjS7bt82RDht1N9Vorsy+kL8y
UdDmV+k/yhzOAdP1LuqUBY+RXVkOSetZWwS40ouKa+Sm3q52HUr/XFbHqrPjTTmEmIYlshlvkfGr
rYaHJElcjm11vJ41036Yw4KqcqqFRN8P9BeXJhVqwrg4tDujHusPKOQLNcSIXjsvno7wfAoiNunw
pP9FWgmaKyzHuJpGoXFyy2k5TG1xNgT7Wg1A1oMd5e+qtS8TJ9qngmTcE71ixbbE87BpKsQZvqPP
dms4x7nCS5nYUXlvm19xEWbXrJZUBWd8y0BbZdfljb2ONYhk16hSDodqPIOQGs9zM31yFVe0JLvl
AQEeGD3d4DExjO2wPKeGRMCXnVy4yNF4+fsyGYvmS4/rNqrTfU5gT4u84apr9nxrQigDE7bjwkQh
NCe+pH0+HENi8r432xqXN9qoN1nNpeJ5tQWU0V+EF0UnL5O4QZxw0XNoOY+a5ErX74Pr5RPrew+m
qEEBWqFoezad+IB5GSccB3q3sbdTaDQHU+9+9a4xXccQUiRwo7vsnoqCY3nTEpAcm5Supmr64T/x
vaiJf+kkuvALSecp6yNBsC+eTpFF7hPeBfkOu2i4PAg+steEmhrmaETKm7Z5SNNNa7GhjLI6f6vo
aPbDPGh8OPrxxYi6H/yLxZWBCBGdx5ObhsWV7W5xLZaX3BqvcnSn47//UgTtkHsullsMqkcce+Zx
bpr8UGgMSiQ/OZ7yUkkRbjWDPXrcmMMJDnQHkCML3wubzmM8CyH2RQqP9Me00OJ38rbWuov4dFQI
LkwalyYJR0Y0isu7EsMrHhQfXwSrLrwH266JrKccq98Em3NTmKZOZRVaZzXVw593MGJg+rrsBpEy
OuZGUkOliJv3qiwr1Lg5POd4jHZ2BaMUiZNfE/gTQj4yH34mnOeA2KiJCvvaYMtRpZF9lNNMJowI
7L6A6LYUzRG5Ha88ayiGyr0EIApQc6B09E0sF8BfGEtTPXOgdVda43FDJBv6kKoKrcnEG6HaigJV
+WzHiztMDPalGiJ0OtGA3U3rmjRNrwzOvxwFxJg+Ty5G2HbK7XUsK/1QmCAC+ykgvpiqX70zPdMz
aW8CbmSE7Y62LsWfPMPrb2bDLzpqBGaaat6mfDsoHYjoQw86DSJnpiMsyvk2ZFa11WJTYXsK2IQo
V8R+H8j46ki21OXUz9RLFPOeGIt6SCbMNhjNcDq1hLWyYNxybLtxTZlXmFUrM8HHbQTJvDdi870a
2KHEE1ey1evxqU2WnhqPsgCc0ycl9RNFNfesHejxmfE62JCLjo5cnhfCfGQvUj4hC5g7BE82Qa65
lnMY7WAnDyunn7ZZ2xUPsVLprWwsHhEO+n+cW84jjVBH1eEeS2z6iSoRfMAQyr9mO99wc/vNw4o/
01XHOaSmCA+XL2lY51xVEEUoY1ZpbsSiSK+NrQjjgx4bHHWqmIK2sckemhB7jxPa9Yvp2num2+Q2
KFpOqiqbtiqaiPJ20fTCPsBak6ulXNTJs63ZxYB5zXrYlyMclPlrsBv8G8J6bR3zXjT2CLyH2w6A
qlMy6wthuHHXQVliLIVmgxVSe+8tukQy8MrO5EoGP3ZkHSCwVfkzGg1FynYAHIZJssTvkdDbzpwV
/taUujHCmBg0uBnQtmqd87Z1j+alS+Hgx21UrinNJI+dY7IbhloDBK58+qqoaWeBBhZW31bSfCOJ
cDSQgKheZrBpbKk2Dndqsg44tILROWEulbbA25u9ymU9rcHIW9cB5sqQH9id82KzZ1gVVdvsRKff
CGpBqQdjkZN6XdF8uCupAAq4V7EteJ51m9vGAJvWA4uYYFxPo+lDPRjB8FzW2SV3rG0O7NRLpz+S
GgKfviLKD6nUDkXnHiZaLTZNTfKuMb9ic0rXtTCj9diZrNszcYR8F2yppXsAn0J1w7JcntjbTYRa
qlyQbc/Yh+E9jhp2cTkfVTKMIf2ZmKnR83nQpxsj1ub91PxqLTCj3oyhA01+M9l5whAj3qs5u8cz
AfI2jNa1gcnfdSq5aduHLkMSZ0N6tcdyxE+mzkZI3oGGeeKykrC3WUC1zgbWtBmnOxDjfIAVmgf2
BD4LQhNVW1EnlEocqBpNCMe/L6YXV8dyaDwk/K0zW7g/U8LIWgWJtnWq89h6L5PIuAX3BMEq3P2e
/NBorlhX+DJy0zunc4hcL5pjXpG7Bs35yA6aQLF30FMtPeRkI9JAqGPAfMuSGspORYQtLkCOTNWy
YsZl1v1uuvhLTOyIYXO+JPFwdUfn2UsVqXhLrEyvvhMRQHzfMPZ82daEoogxkvM9N/zZOoyjRvI8
Sdp1XhuHJBTJ3uhIAQ7jflrsDY2FPu+k7ruDnMJy5qer3YKztYUCcaeUzEciO1Tj8DTUNZwb98pq
6hZN1d3jcHdm93EewoTbgwYeibIatzuDlU3XVaDdLdXvxpb4RTX8lrN8XXrC+ib6M3bhn4WVuKJt
6UGyull7MmLpEG4HBhR8FDlbOoOUV8Bmw9FZQkMufbaxXlD6aaVrGYjkJMp29EVlvES9PR+9gTiD
LvgA7YykvTRJ8WnkwLJMUfI0JqfQoGy5wllMfoigZcO2LWeF4Nqqx9df3tPpl1PoWBgyRR9nzKO+
n6IatzFvbW7M98EagENVAf0eWKCCltp4wp8FHt5fiSuCdds4P6UWXdilHB3Xe0ajwCuhqWXPCz9q
qPBD8ywyN3PBDGV8eXqWY1uIvudJ9Uecgj/DiDOgyJfiIRa+Cc4MvDD6Gsj8sW+yj4xi4DUPtjdX
ZGS6e32lBJjaYOx0em9umOO/0sBTftuS/jS0xVee/og5xbo3Vwl2Qvd9nu37HKsLdL+EhJz5OSgc
F9h3VIXFPk30r6qAYktI/5kiFCxWoyPXGfk5rXawH7QW7F5MnKQQSdgYNiYrs3lMke75asbG1kzN
uyODmKTRnGKepbwCjaVlCdrFW5mZH70p3+mmKvAc4UKyndiH/RcARNOW2Ee7zyqpLtwRytnLfKNZ
SES9s2Krt88KFmZKtGucDCj0jXoK9PZSF6QdeliVa8t+sYa5WdGA8gdH2Z/GeMxSLkDMs3sjPFmT
/F05To6UoLkrZ7L2asrPRt5hMla1uhEkJhY7kZ8zHXKhOob8dCTAmfQzESeAwvSkqrUGa1SgBq6K
TOt2udEOvjY6hyKHgUOb6rS38/CWjTSSZpEqNklWbFCRacnFCjON4BKlqOUp7/G6ytqj9nGi/gAh
lKIReZxZT6xKqiN3abLjpMsERIOg11/K1pnvcaFYwA0UMmh19YkvY4Of2MIkoSIe6bxRjsCDV5Kh
RNkd3ANpMyNyIINoVENVHdZjTFIICWPzqYwLihRDnGXwTtf4kAKzI69ZS/wr+CxIx0abAaGNbBLB
/TwQIYT8jLGpWyIP0bwaJxlv0vy1D2vPx0Fy0yJ4Er2aTH8G5+XTlC72sMxWVth/i2yWZ/gO1mMT
vxnscQ5cRPvYA+HRGt588mL4FS0B19Ei7Q08PziW5vARGIIRnX81WGdQvxToueuOscBQeNtoge+v
jei7DYt7fZuhmO00cFl6aBVbuHU5cNT0QUyuX7kOUWBRXvvGz5PsGLcDp4beVz02Ud1ofjpJUW2n
PYQOTxZO+X+ibPjjpqSneLjYa3YWdxUR5WyotRAOmZywRQTgMOzrGYtg3RqoyeWqbsY83UF4njCx
f5F5D871QIuj+ON15o/tmrcK/4mMK4jINs6c2ujODZWcZ+Dr6EUz9drJiI/MHRtqYSd5srGQcSBT
9PLGB8gfakU7WPCQI3wBuxp1nibm15hFhe9wWB1kzo51XqLbBNyLAkF5tDXdZ9uTkc7HOd1U1a4F
PLgxoNyCvxvkevGy4HY8o7NTeMbiA9t86NDZFGzwCBgrO4Y8M2Nk6VOMjjPRVMLndIeWZM3xDRRb
MzG/qIbAmVBGXwHn4RVAXfC7yjt2Xo5TF3E4ShSnKiCpuy4heRD2w613wAMPjSQyOVt7u0PKVox7
BHFSyd0ckKtfUDjLEOU881W0dT76MsydzRLwBh8DfKdoIFIHKtjrERm1IO24qFWZPMJ1YwSh5df/
5y+GeSgfJCFk+GarmarbSBYZbgPA5O2cj1TDGO1O0ghwrU0yMkUanRjl2edQcLcNnfbcjRio3CY/
4vxlsTzQgGXL4Y3ko/5YG/2HcNOdIAD3VuUQ3ieJbBnqqnnTGGSu8wxSgZwaF/+gwxbopos3icOo
wvLCGTY8yYiAYwKoJnMJfOWy/cWmhqL1ovOFZYPKCKJflIfc7DEhBS7iVxBdpykcaDgXzceQG99l
ljsHb/nQkb9WuK49v0jvERnyw4RjEMWoim52AMVd6K9WUjtnk1PR1hp+dPFG/8a2QZjd2AQw3R7i
YD/C9E6n3QwH/tB1oHvKSKhNs7BTavmADWSmNKR/iq3K28x6S4qotUL2LSicqFBiJ5a/q508D8vY
OTWC7lg2XXfEK+9aMXXNjkACyyStRikP3yV2GXJqOeVNfopqvGMBtd3bUkmMR7g8mFvlSkmJcTKW
VyMHRyxl/KdOCf2F0wILyVJ6a1h+UvgpThnRpnVjsOwf5qF9bgd81kPx6OTdcIlxbp+sYtxbEyhW
rRAZJXJAEW3lDFuOxJcuoKfNciJcCwmiimY2HMnM8TWJGNqyoCpP5t/SceH2PsdLgCQ5i6IhpdKM
XrDVQlYjxTCyZvPqrSqXZ6JRbG3H8fnv1IZUrHNtUbmvZs5wmY58JG0THEb9Be5djwY+cB8N4DX1
kcFaR3cI7dFi4ejI1MkEHh04xGtD55Qf5N6X7CHsDbRYrqKu1neN4fw2W8J5PWR5rNmWuOrS2Ukr
b++ON7V3Y2JViM1MP/z9aUkkCJfs8OFwagKWAq6wDjm/je6NGQ6IgvYVs8y8tcJ8TxGDRjgCRJ+y
C86dtLLlg2uzGlowML1xcTNlH3VBKxQyUrNh/MNyi78YqAaG18zYtC5PUWh+2cEi7V+VRAHhc95L
Oc0XjDyUSC2fWNI85AE+2LIm3Nl48CqiigKg0pDn7zly1EMdS0yEKK/CAupuwuJ/LXpzJ3tXO2dx
fqH5Iz/afI4rB+zYxUKojTJS7+x/cVtBFroZhb02bBY0ZUOjTU/UhKkPHIVZTDt4xBhNDcy/0tCT
o2sKbn50Qw+Y+5yUISIvqHOLY3wzZs983dcmN0DqVNBc3ZMATcMbWqHSsVzfWd7wjjlWPc0NwAix
OFhCagu10bZOlYzJdaRD9eByCmepdytAaJ4SRXd57MXazhVlQvIHykxOxcCKxzl9X+MYPeph++71
Jdi8ijY91mFb3Rj7DyeaHmMGY27DjXPUNaIxXAgEyx4jEN38ua+dqty1pskrQbrPv6lqqw4w1NUQ
mnMBNGDg8ZF0D53GQppIydr+TsDhbBUhzueInpmVonuGuGAyXwcnZfstXtvSNhgmoxBwVt/iiUfW
HI/WCDtnwtE5tFePz/7izDjLKV7QfJCkp3moPXKGJO+NiIdVVVl3L4wwR9o1rtAy2Is0Y1Hj4nDc
aGBpjzD0uYeVeKUFWhcdTDju9Gb24zF4rs2pOildwoaYdO6qE2KsGcsjEexrE1v9ttHxM4xheuis
rt0UlC77QfmSGg1ryJhdDVgv/Ul41qGom1Vk5+UlFktRylhM27Hrr6GnACfOFl0hdpo8tAHpSbMg
eFZDTfHm8mH2Jj/VnV99qBns2CgjmTQf0FPkQ+r9CeuCet+oD/YlrCMMqF7+YLgTn61hxruMExsu
RDbEGTrDME/diW/rhsAOy0Um+PVYRsi0f8FWbftZTjzZUN6cNZ2q00M5NQuJa2uhW+KUqsy1vazg
4iS91VoTPsBsRg/CfWW5e2IxDJWE8gPnaE/9p4ZNNAco+2A6XnnFL7c17MmhLgOb+6QNPh0h9apb
BV7hXqsKCIljMC7n6ZdX8RWlKEPfqlY+FGhApNAZhiCMzERWJ0jTiXfKC1KoekA3WutgOY1WA+vO
h7ApAQdgPl6zPDDocMtILzousZnYfuPJl+AA46Hkkh8NRibDPtV+Wwk5x7T3rI0dpydnssmSVZBf
enktuInbrhfuosns1rUc9/WATwGc6Xjtl8hhh9TNJmodz2HvdxJIQ2tSel2mb3N2LRG+IWqwWEgT
7diKQmzyyDv0PG5+yPb6+cBusTcx9YrJ7yVApdE0Hs1kIom4FTN/5sqqcqwkuCVEzqBLjTbnMM1e
DzVHrAZ/NUa/IfX1IndWnCNJFKTh45Dz3QlGSkimTG9vxsxexwnQTlglgauiAQSkl1gnVZNvIoGM
rGEV+V0iNM0Zt6qJxd0ZU0O5ca3JvSTKyM7VEOTbvkj0bRKxzp8rucuRIw/cFL+DKnyPpGBmIIS6
SSV4q0qfTDZuLOns2vrSXTzfgzTXcTpyjLWmFl5rsVgXHQ5jfXH0vJoPnfmQup7f7mDi3AmiA+aI
F1Sl+ZCyMp5GoummQwbKlMUyn9ok95aXMpdkbwraw3D4aqspS2BNqF76bPguRmHqvlNHf2wuHYSf
qNg7XrcdRe5yEh0/MjWdpFsBnkYf3WqePj0m5eBbjAPBMKrLoIBkDTyEE8VXz20XlSyea58UyC+n
TzsiKiNWwraxOXZiNqL4ul/XpM9WoGR3ceV1N/KHRDs47O47PkSPG+/Kxl71SOPzZx0a3dGosD/Y
xXhsv6NROqeQw902AtxCrVgM8h9/YzEFDXtAehvhH+twuXgpwqDwMQt/1o7HuooBl0hio47JIjug
ZZA64YhhZh3TEf6jyeucRx4hf4+76SEmfawxXoDAMhU7n2akpz7KtGHHJkW7Bg5jtqsgWbEXxbKC
3UaRfRkr8ABG8UN87JlOL+udxhcSrc3N7iDzYJcXaIJ6vR1lprYiwZ6LXJWeGaw4g9kzPUK8B0Y5
9OxSxo+qq7ZGC6Pf0NQjTDMNnxDYGVuAzJzRRoYWakqY5meLzg3/G7tq+EON/amGjn6CSecrBNtn
r0trPn+zPjV8K+/6ZwxyaV+W4gXM5PRqFPqOp9LwJOfuUzROdvZqmj+VY/tpSbwomUngR0aYreq5
+iSNup5t23jUlxeWNs3a0gG0TTKhQIwj17aZ6J9JW7SwHOa4psiK5TN9enWOIC0+GwSkDXVjJFeS
jBvsX5pGuqRkemdNAv01N5dPUeujY1Tm4kZwptvQJf0S8glQbGgD6Skb8D4OyQAOYOE6qTV9wynB
PZfsEtalTgqldfscY5t+t3rWqD1X+mYYneHEYnQ8/f2RYn/q5572y3QIQSm1x6xN8jUgyuH23FgD
kMbrtqMNUHFSxu1KoaL2yzIaf4q6aFHZNl3uZD6zT/zqTgGUaw/zstuFUEupQH7yupwiuQaWnDv/
MRwbb7UT7NJchmdRszU2tfhFNXXki0QnyuhuXRuVNJCW8U2tyFrBFzZ4pzESUjDGNbVLujdvpJIz
TiZGlJB5Eku/Oiu8A4xuCQYC6k5qQE9XjQdAnGNH78QSFj4B9THeJys+ZGCSYAxV0F70yH4ugFBi
5PFONiMHhAncC4lD82MxaqZvNgV2C7DsTo/whg7PjR8kaNn7RC66lbKwQww69XrlElrKxuYZ5ChI
m9rbC4dviegAAmDHOjtSjSdTlBwfEqLStPV0K3bgbC2Vn6mRYuZWK31XlQcbQpiVlyEzTkFdTR99
TKWd75u0Ehcv1GmDsXK/cpI7bah4wJ3lO4lTiprZPH0w5VuuS3lvqEzIA7gwcfRVGik/qPN2Pw50
ReWVwbENpA5sqtQZgAyVw+tkd9mxj/mrh7ysD02eGevOaQ/JNaNR7mb19HzRtY16GBfUc9Jt3vIc
MytocVWQ03XP0Y0UAgWqdvlt4/HhO81ZjDfT2liio8pnNMTBIbvef3sM1iyjgJbNxdaoEGY6l3+u
mia18RDCsIgV7G1IYZAN8aodPlxuAEl1tNn5WYCY+vJYuGG6n+1gUxH8ZmSwsXAdrVSNlDKv0q4u
HhBmV9wPr0msIGlXEFzkmGziqbgVagjWgpTV1k0iuoKiEanBACSlkp4Wq7JQD3GdPoZTFvoO3T6Y
DPnoZAXjqYJk6IQBBewQ89lNf/G4OuYFS/DIo9bRVvz+icLbMY9+rIpnk8WBP/pfHJ3HkqtIFES/
iAhcYbZCCHmpvdkQbV7jvSv4+jnMZiLGd0uYujczT3ZqezVM+589LdlNfbF4zG/mhpcs3RWl16Ov
E4HCDkmN/JwG0ZgYDPlsi6TVTefFYdmRyB4q5z5MEudsts2lNNWNPUWQ47mRoZVFWdueIHBs5YI/
cVGlcuYJzTRC0+0HkBf1mY8oKMFn0yoRLeeRIL5ZYvuytOILlLlzYv0N3kuh01XlGd2qU4SoNv3J
LhwPNEy011TB3j+28qLSqMjizWQpEA5EiwUn/Bxd3SejkbGBNJR9ThYNx5u7A4CQjnnuD3imyTUQ
wIVRtC1XAJMWxY/1Uolds1j3sjfTc4Pup1c8cFrNrHlhjHwrWua5GhivJiRdEBbhuLPQ7fNxNM5D
/DIgpo60SQapRJ+xYplDjbIfnbBi7nOm17xjz4Q40z3W1ZrWhdqycVznQgLjI1mINumO49czlBkK
sJxzN6R+BQhI1d8y8lyHRGk58WOeK9zpkabrhI4AG3qVASpLxjYM1cwgaUDbJH167KH77uZoVevn
o1L7OBDHN6nJL7huQFTxHfsOXxBMSaj6lP30eOdaejvRlmRQNCYLWhJH8M2dfZSq95Dk99FIqfM0
QWgAXOqehjQlo19wtxnwLWtolq4AnJKGaDCjO75G4fguOMhuGX5X+GKG0TnLFI+Gzt04XzVcqJwK
qQEdleWGbseKzv6bup4gkQYDorRAsISNVVyd0Xqt0uxNmSb7YRXRal4P27B2fUE7Fa7cblMki0O3
QfWWGi9RE7n7NGuYaiXGrdQK8gL2bVbY606ONrio8afaRBMTE3Or2eJwdPEn5ooBAGxI/Kkx28Pc
c7iOlBni01whfEZAkdlisUjFZ/X/H7hRxQW+4z9D9sUuF1N7bGkE2kAdyq490d3KTsWVI5GGz8d8
tTs6tcpcXPUhg3QSNTcMY8YRN0l/gGy8UZH/4a/0L2TiIKj17ZFy5WsdQ64C+elbZXzJU2wxzIR1
KXiodR9uafl118TBouPzcaHTWlndB27qVh5nWJ4cvIRIf5E7OSaK+Euawjl0hnSvetX9Dk57F40+
slBDxY3SjMfdmjPudJXYVw7zySwl0/mDmOXszc2cwS7kiJA32U126c4K0ZgzDVCSS2bJm3R2yTGN
9zqByUtajG9jiIwkk5hlWpyc8BcSYOLY0VUPlqscMrvteDDpn4trjr49T5emh2WPjMazxEnGC2li
Oxm0zbi4aKINhzaFJ8NujKInEQ3Nrk0XYlfFFLRSknEZ9fAI7BXa+LuW6+aNsvnHKiVah3IcpcOv
NDRycj2W85w+r7biYKOC3lmbznClfs68ZDccGf6Jrt2T2DVuTBs7080KP3UJGzFxBHaZ3FWjI4KZ
l+jP9moDSanExWDix3NHSyawOEb8bm+DiVZ7xd0rMBK9rORatXmnk4enh1SLp41W6MYpflI6+SaT
lOpkRdke8rCI99wNCYxyjh1p4cz3braPQzdBkbWpLUdRool8ThTm3AbKQU8twLB2EmhF9SRFpHNw
QWav1Qf2wknQ9VZNk/Xql1ngY9KOXhqs/+mvmGiR7qCIZTqBTeYxlDgIWYoCbMvO4+1IkzireloP
bREdibzB5+xZF0Q8V1qg5GdQNqGXZw5lftpEE+JsscPETe1GRCoI4a6bm+qIAvcI7vNBH0xeCotE
iutjHucYCvwhxz7BnvIFz8pNpPj8SaeApDCKD50DpTdqJghfOFM6hIQcTDCsza1asM0UsUXqQpkL
tgTdKVNH1ecFcpJR5B70VOVQECqP5srvYDzv/EkAkxmM5BabCDMA5Dq/jcM80GtsMOoqL0ZV+qZp
kN1NGzGgX3+6vjg4Ln8rN4F1yoKqK92ggkuJvtwFfFarqWiw4Rji8ql+idc1Xgd65GRDg1UbBpAk
UyYvLF364/BzeYs2aHz84K4mUOJea7viCqkWmb/jue2kcFbZIJVSu3U6MpZrNWivRMMQB0dtl1cE
Nti6xLby2WHMQjfreY7G8bsdZncQHE8j2citHn6qlJizHR217dTExnNdLh4no2m3rDN+kdCpjEXo
hwCeFvQT+q9O8lE3znx09T3hVI4/LdUuWcL8jNsEqkN7jPLKeLKXUt0bXIc8aYftAnwEu3bHAn1e
3i1j4rTEhirteAyWnJ869i4eltYtR1x7y1s6APf9BhLC8dC7Zm+p77o8jRjm2VP20k91/cMC5LJZ
63R8hYZVouwVu94p/+ot0MG0rv0onJLhJgPnTIhtZ7q+huIaz+Zu2hJhuScx3jc3697lzCEn6qP2
xXL56Hs4ALxnNDz4xKljWTPjaeDcAc8p+A77rd5k8BoWO7rbCXRaTRRB15m+xq3tFWv7s2TNKDWn
9kI9fUhCso+yLD8zxDz6/BxW3XSI7iO9fGntqbssLkIBYYIjpnkMkf1hUWpqgdT00XK+607XtmaC
IkrIdJ4xVoO53yNM8LZgccDUzmunt+UhnUAqqiQBQAKFQdPgPRiwU+0VF3S2WxFxlYn+t+hV5I0h
SxWd8+2uaiyNknhsiFpU71RM4Dt4re8l6AE9yQNrBlxEV6ef5pTu2hMQPZldmaPvmgf/7YnMgbHr
hhiiVINxS1l7G1LzfbEkXxEG8400nyWFop41i7POk4SABgr/Uh70JsXgLdVh35DsAFxEpzpvh2QP
iu6eArBwE5WDT4tbvaMQosEsHgxj8Qpm8oXjaLR3cfkAyzT/Igg97FNACKvLdjHmiAYWwJpqqn8t
COHgmxZUnToLgNdeZr0UF2OpxY74Wwmyq31hQ61shpFkqHQyY2876ZMkdr9NQsgYHI2okcmX9BrH
7clQjQchAKMOynRfluqzAvwLQ591TAGBsY+gteYVSKPQxvvIAjXoT1onnmKSS0fCPoDeK0IKuDGB
RMS9YL+PhFeJNPM1eMuUGkfnuIT1ZxHeYU9UHdn/PWgckzVg/ttmQCrPeaDzjsbLuaS4hzl7Hf8v
lMOsdBiMAapAPCknYoGpJ4TRAU8MBTDj0jrl+vRumorYuiLz02URR1GJ76WHo2aXzsuCd+W5dng5
RUvEmXw4Wa5Nv8ZivoWSwvfFFNfFXjhjau5tEP/KgeFnphwDJN+psGdYjaNxW/mL1lMKoZW9XjsF
Tas9a6xRd2uCfiqRPJ3WeJCKIz08RJXnJkrhTUYJxk8rH8xeaue6hJYzTum2a2cMO1ZS3UW8K1Wb
xX5sbE38LV5NI1+gVUeOfRxwqIEvDNPdJYNKnqbI9WvbF76ts2tqcmGcm3ehYRRIcji4xK9+pkzV
d9ZA7BondbwzFeUb9u8CSoYdQaaHi99bBeF29h7EvkHn1fTWiwm71/yqORNPY1YkYODaPcmy4aEm
PsQ4BA4qCllLh7w8lFHw/gY8zCe0FJvWsc4dkzzp4J6YW5k8G2M8bHJgxHMLFaNxot+iP3Tpj04J
HMTb8quEWDUPIEv1mVOPGTrvWSw+aPQjKuXEKqSYV6lkbPdmRpTMzD3XjZ1NX1SuV1Me5U20x4H1
CPqY26/A9nHu1743QP/buOFxOTS2xJuNMmLFd1dn5xFr6bdu8g+GxcghOFau4TB9y1nmvF1sX+2j
HysRFKRgeCUeDeGnAsa/Wa62tB2QhsqliDgf4rMG1Mm+wg3FMV8tEpSkWGrC99FUgLvdO9rStOEM
Tvs8iNh0Bgcj2uaYl26/d2z9y02lbxukdzgbFYrxPM0TswlLMELuCwcl+WyoIJKJlLtc3s5pMMtH
XIRvRLWBflmqRmBZ9tuvWYKNTVT3GbM/Pu+W8lsmHP/eN7U8IfTCMsQSpdRGE1Qg75vmLJoi9Me4
p9e9vY8on6sZ8I578qZK0ob60P8RrvZtruKigjxdMJBgO5j+wvFV13UVHsSpaoZPBQoWuNTkOEly
QoKAKbg/+09Lw/1YV2+gwfZi5dnCbOdwk6ql6c1EUtDLrX8ZDSHDwstLQ5tP5yOCV+2TN6JhgWIO
JULmRUUMwAP6HHTONdf8jujbqz3Pu7U5oWxY4/Hh4m4x4E9JMg8TXpuuco+RoflycUMYwLW/YFzw
04RPNeJ3ttZjc/lNMuFei/TFStvfLgZmJAFz9tC7JIbNOgxoog/Q2/R9S9B/NpET6ofMHn91gHR+
gRalR59YY2/NPOPgasAgjEXf4MDFfkPBwGvMU8BwU/QcrXuzRzYcOaKLRVfzBuMDsg0xRbI2cFN1
KLsRlhBuLIcyII4j/iLtJ9FV8BNRXrZw5vtg5VlwUDoqxXdvtD13m/LNdMuinKoauvCwH8BNG8Sq
oKx8G9t9zFBut13Y321HeVq/kSUGCL0Y41P/NxRtv2NQZ30x48m1ao+xWj/lKcdH0SVakMHXlghr
8I44dJUT31NYPtgrI5xsSLTPFoS3UOLhzxzuA/GIJCn9D2sZsbY31amPKKGsxx8W7OwcZlHtizmI
YnrHyBxcJ6fWkQ2TUwjJtxeZ7rdkf3iVEepwxxGPL2Aobc43xsL8ghr1Z1jdoR+WhAqC+sxCGyeK
jXSCdnhxl5KbXFzoQXytFg78LksMOb0VYnF2eWT6thnDJhzxM2hoBo1EDTfMq4OSE4k+6DvlALk1
2RtpLH1IciuiOf5j8GMjgodm4xi9jd6Wfqll8TT0mvmCnlJvwgPoHPFMbvKeoUzscrdpedsk19jo
6485PcHhwqjXShpYShactH/aN6fBWkYDYmAIqpNdV/wadsvZjNYgDF2TyV+izs3GzA2YHTon7W5P
FYWkpMAlLwSuUUbM79pgIzW4CpRj/YnA6K5Y6R8Dj2qzdkw6lhbCdqmpcaHG8761sAAbw5SezGqE
bD7GFzyA5R4TM/A+2Z8Tm+BT9ERrs7O3EGZ3sVKzmeECpoBqy54B+IQ6Vl4xy1/Gv2nvpuxgs3I6
LBZHrsZg8IC/zzPMmF4NRYdR12qURSnc8g53ZAI99lYVyUc5OACJ1Dg/cJ1oDIdU6FRFxRa3uBjU
RSBqgaKM1J65DsxOY9LBpxryqRf8uLhuP8nBHuyKA8DoDD6iGCUNKnyyJOIxrBcs+1J6r+G+hAgT
bPg3OIcagp1JgHpKo0/4YRiKe1zr3dUCM1yEaULvbLjHegeFm+utYeFMKDE2t7ahv3ZhyNpfMfFx
lsPfKKzk2PbQrBaiKnvOQk5yqlRFBF05/Sa0fGFfcA9x0WPuUXvfzkwu1fZ55qE8mmLADIyzPssg
74hCcLaxnQP7XtMzXDM6hvODRJI7l0n04SxAr5apTu5EKtcq4UNKROc+AR3GNgPRVLWiyc+inTtk
zgEf5ifLOM/NTbYPmXEycl3dUEbBR6Tghmoi9UCMjN9biXlBhclTq/IGKMn34cZ+ZMmDsy3rKeu2
lBfOoZs4ZjmqSPBTuqp8WAKPtOOEp1QmlzhsUvh51rNu4WKwWNFyd3QnS40I5xXGav+h59VZLvmy
/BrFVtjamjwqrUueUyoivxRAap9x5NisLWyk4FLTttYA/EOBWrQhFEh0trtMGmsty4bQxvS/5mq6
XTPbuykjRx6yhfBbNOONTLOX2VEGXDX21UUiu45qdKTVybwptflUUcEUu70eKFPRHNWBR6+95rSY
jAioyg8n/2z4JN6bUDD82C0JbvDegFnNFzW/ZZEFujVn6udwmcDAge5Is0wCRcizZegGE72ma3FX
s8n7ofMI+id+aWsH0Zf21tA4vYC9DwqhncsFh4OyEoxIB06+Ihtl6wysCs0kqoIk5VDFaemoh3xj
FKwcYK/0j9gZyO44CVfz4PgUMfPqEsMm6bEmGZTO70Y2Ag3ARkqy5n00MhNoLgFDvfs2avOqZgv7
gZqJI17aiNcUXO/Jynepk77i4Fg/vLWBStWjoFH60MtA2J5xoT4WBMNOwJf25oJH04jdh36N8nG4
sTfMfuqhMLVvsx6r/zmunjpa+ouZaJcKyU/BbA6+HZQ0VVVE9YO+zsQlyfTnaWD5lmTTvSu05grI
31syO0g4a/yEaAWb1qV2lY8QwBl57I0uI7HPc8x5ehxBtmh+eQ0RR81tZNk4aQB/rw4tAbFvKrCv
O5S51iXigTTnveHwgerEI1oX5CAhbtu3Nf66Gypc1rjtZb5Mp1a8z47Foinjtg9VN4XgoDtBGLKv
W/U0AgtvmmH9Mx0r4rhR4zIjZQ5/xvA7PLBsLDlqLNeoFjrzMMqOXnZ7bQGmXA+UA/RL82dE7adB
PwX7muWLwvR5LYHQPddmla6P0QdLFuVoKZZCqSieVYdk+9Z0WC+3Ds8uGuCvYcv+T1SlP9S2eRk+
C9fsjuybyUBHdcNFOdoBkbLY60zm4aQNq4MkPOVbSOJlZDOE8y8ELDge8rJyfCHNo125by7RT4qf
sFHGzQlUI7Q+Z0Ipmm8uwgrbfyW7uH3kskljEC6cjzFxwrPpBPQtzbt1kUMfKpPpIy6xcBshfq6u
Q2rCsB5eE1IQacb/2oFKZGYZiQTi3ts6jfdx7qKlRpa7K6Tt9fQ1baJGHY/SFqRwXRiW4A18qOR0
Z6Vd52GBZmQSvU8zGbUzTXV1NQK1YDTwignIZBRncLLmmhgKDhdSOa1YLsVtQzp7xLSFmkWgEyNm
LI1yM07oPmpkmXdqXvZh8wncx3ywlfkxxwK9xYM+ktqBCS6e8jD+VHuWvp1VH8xo4oRWa0dHNX8a
bfl1IYUu0nU24htngMMW0VgCpwfYi2kSFN/8NJvO+nw/zHOB+tEYp7zAmybZoE3piDmcJcCeChoy
Xe5g+AttxuAS0jNJqK0uM/S2xb4PdWOxr66o08r//nd+mlIvL2zUf7kCbM9o8p7/XAxGusWT6A7D
l00DIDWa7D1wL8NyojgsNCsCdFx1JjMuMX2m5TS8QJgPShefIucOeYG1HmB/fTGr3vIhkGGwV+Wv
4k5IUIqWgOtWX2TLvTTS9QY+Ld1GEapwdmQXJ3Elw2Bx6vZQ6IvtW7nyTueAeeSkS4C64U2kGiLx
an2imExvFJJYym/olAqZHwoUmFSrjXCXBNsH3RQaRiYz01h4WkC7WJpkI3DVfMSsaQ6/cG8sXyb2
64LFRYwxpYaK8Ygxl50qit02x4ncQFl50TWx7yL63CpEIb8b2dq3RP23ZFPkZso525sxblCWTYx+
z+T7VJ50qQU7UpneLDu+uf9bf2PkdMGoRdgo3RlZ9tpl6TPGPOw5FUQrBz3dK1IiJ3CoIo8SDvAt
kXMKK+eH0zSG2qVmwCs6bqSWtELr5PdUSdKTk3xDwuJNhCtz20SlfsHBj0ILx1FvflJ8MzeWHwML
T4Z2G8vAoGVyY+uwQbmIOWslA/6VkfVb0rSUZsAKKYAIKmbYvtF/tRPJJLxZ00J8Jnjk9AYkW252
1U7FtmGDZUP/U73FLImjLMCF6X4N6UbB5SYd9QsVy942q5+oGNR5X0fmpa0IeNS9X+fYjmOHXmgb
omXvFNnBKl/YP5jnqIYkPik5gOOivhFFj3cIpy8E1o3AUprIF0vzzOPF3AwMoNvS/nB0JNWYYWGv
mTf8UuEVa89SgUyrdU5cwOB8c3FKj6pjkBtcSrD/V2JKchj6reDMxOCHPdcoMee3+aF2KunnpbJQ
AUeSCvZIkJlxiHnHOGnECjdEmprdVJkn+IU+gmi47wCFDLPrc+jLN6xV5y12GszaRvhaoiLv4Z96
yYi1O1EB+mMhhO+W1TQcMAcQxE+JQQfk3ll7oNSzQIIKkOUUOSgKYaGQA5dL1HKllEctiYOIugw5
pYR0Z3c/A267LCL/hHxcBG5cT0cdAWlWa3nOtfAHui/Gx3sdzjYVoTZmTN3Zm2Fkb3tB5CtZlDvI
PgpGq/oDyWhmvfsnY9zIhcixgJAbl0wnHuXIwZwk7YEuugWKxkkdHrQGAA4VoSYs2KT1bCCk2yom
JJ2MHUZnHINLVuwWix1wFbHZbppDFy4s3bWErjUwxT7HeGoCTQkaaBDpiSGBlXjNhP5qTQs9lcm1
UPWYBRqyNhoTQLgS93+TRc6xrYzx1kx6wKU9HGaF7zfnKHQf2ukwh1KcZnAhAItfM0ezThwotnFe
Wvuin0GxO93sJwMmzDSO5LkEjIJiV/GKHx+gRijHsjOUI1wbBOYqrLZU9mV4iFKQ0xQbbSDkeTr+
3cNS8ZzQFeHu5AgTJ2YlemITep9JsezlHEPb15du39UOK4vYlftuZoO2jmdgEuF6QtYtsOXRTxpW
wx9HcOo/W8R8UibfmZZmu3bBSrShfh73AYsoaJEthEOrRsGGhw0nz/q0+to+Yez8ScJZMJgJesz6
xQkMC9o5k2uJlwe4upqSMdTMUNy6xD5+EWbPDiOh6j5n6ja0uglGjZyFyjbYrwsKtsmHyhshTPKz
cRj9UKqHooLe5uTPsiiMx8Rs96meRG8zBS3nrCIz9f+fhq3mBK5bVygO/F3BqMmJKssPtJtQUpor
1SWuR7EhsTKeQFcfY5xxxyF2LooS43iomAuKKoyOFfXbI6Hiy1IqX0ps/MG/SHa9OBhauOzqsHqX
GMegd3ZfiWLSs/Ay8/IdrXm+UaNz7VmgHPWWsUVfhn4HUrvpe/XFRun0isU4hh0PUoxy5PohcpvV
KY9EBwIZR9Y8z6NXc4Ai+AbAPbcT1y9MDGigpmcchNZ2BNz6UI6E69WBQiKpKSfZ5M9ZhQTSmySg
BptntRwY1zLlQsgLdux8Wsa8f3VsxHykNgsJpJowHhVuWFwad9TXcel/UKZ+7JixZwn+1SbB6tRr
3kyU0ZVuEYwCn33Tdje1UkKchdZL1rwlzsccR7vCoSYa5BC7EbvkhFARwGNQNK2HqC2osnIuXZvs
TS3Z1dWHpGVCpfwhUosT55EgwpLbOM9TCOo1TcjbubPXkKTqOA/afJtJBk7mjnIWFHLyigK6FeaI
iXpYglEvNSaARTpbCwJoqR97nr2q5j5rSHzdADVANgdJNUFmEOWRLelvNAL5pnXzZuh6z3Gi15Dq
qxHLVEQZpI1TOzlqQPn7aUuBKz5NYpEFioXsjVM3kijAKsAC6lySYauWaFvwG+mpRb38m8sGrAHA
sTa2NJi4pdyyXTJS/E71dUq+nd70G6j3DeUfIfKnAtJKmz8UhzVTBJWZ07cUM3G+ik4EpnN1YVHY
fsSCO3EGC10Vz4WlIxCjSwyMUJjnVDgqA7yLsu3OteueGD2IZXwpjfXId78Vve2P5psqlyPwYLoc
B/JT8x3BHohd/6IpuJ7NiN/5prxGqf40RC9ClAFcLB8ia6h811D39kQPyuRNp2IMvI8dUajRMEYo
zAsNWj8zlUH/UINMWNVU3P8VRDVxOYNB8OaWQlxw2llW4w6uMGt+285T3gBrIJgTbsH+QhpVXmza
p6LsAuggT4nip58O2oaZ0dfQ421YHI/xPsJThffYbYaNUtW7hXVI7jBeQDOVDbDPmpFbntK23YKk
8VAg3gAHbkbs24raBr2Bk6C8o+aQ2L5ir91lZOM5AUn1g5zbWgYKC1xlefVUE5+oi5PGKg2+BHoS
q3fqUFBHS2vyG+NM6IsKK2K2oLEpLwbamlCjZhYXCUV72uFC9BSByZ3KSJWPcaENrqgPqS2Okl2Y
HXJUJpjKAuyCwTJYADIsWNAX0Lpp9xOyanF5DY/lU27y9WALpCJ3Y4aBnbWfODh8UmW7WIYvtT4G
IyivHgQ0tHndtHZAyxbty0R6rtmHZsu/pLJO4JE3kbig6CuUpA/IfvpIuLSNue/5WebpaUABcgBM
m/W6svMyh/qKUAdcHp5jWGipAfWDHXJm0YEYH+vkRMpsbxmcv+Q7rvN9xOkfeAZnHeMAsTcYre+o
ecq0r14sQV88qix5M/dZ7/91Ivk1uGbL9EcQZFLrI7A3wYhm9V+1elKmHD9Rux/4qKwnht8tKAwv
v0gcJRWAGYhdG43gCAoj2sKh5YJTw2vZgEU4J1xLmWUj3qfBRLAtSn2FjKnuPgzd8JGXTEYsCZCz
9xQCHozktc9/cHxvSPiqCMJJfVOLS92PPPkIROio+smVkiRAIdzo4rMrnws8K4roIXXd8vYVfBjM
3PGqiqOKRTUs7w7VlVo+I7VcGuXIDeJltG2yKBh16RXPZo22Prf+mFSAgzWvsw5OTsncniaJrUmH
bDa8rzJ4lJ0VFErcm6q4UC2Gkozl9ZjJ7GjjhC9c3ncdazB+tpiwdEPEMoEGn35hQ02S/kJjJmPx
bkTSHqFHa9SAdXlQlt1GHzDPsutr3vScor2gwOZQkqvU+D72DrbPlMeiQtB40Imtd/u0df1m/lnl
wB7Scz+89iSQ3GneauxF7WFL7nFP0/sG8+aWQOeO5MW2j5e9SN/IIjcUCBnszOXQBJM++nJgkirB
erT/EtQIl6Vs5F4Him2cCgghzGtVnChE2NQw9WTWE0G7TC1VhUzOHZoFmwdWxoRBLT+fCHNifM6u
wEuO9nBrQ266PKa66KBk5540rT7f4PKQVRg2GifIMfVbaEiiPfY5y0QaXqte9yo32Q0FinDEON7t
BiCapCp5wO+60WRtAfYi88t/nIA8CzVAjVe8so3Ew/fd7XLVPnHGgby1OmygboUQJQCOYFlspv6x
jKuHBOwfb2pvSnASGNivstsgeZKE3ZFjrueSiImMllUlQwnC6pzHhwc5pw+kmQOV4QYLAkb9FuIZ
XWf4vhxI6PiVIpdNHUHo0PqgO5VqJc72qPWQkmhDeyha5tmRempspinWbJ3zFYEJ9IYeevc/TT6v
6IkUXzbiGgrIrgSmR5tej07FlSYRmWospbn2o4b8f8q3Rkt3JVVdZkdqBCR+26CBkltPQ8k48QDU
Z2MZEE15bpXxAwwDhpLtEoW7vAs9TCBbtVw9MOwvZnb21QYuyqYzNbgpClis3zWbQDD8UhndgdbE
XZ9pB7oa/Ul7U0nJLPppjJ4UiuoU+hHpqbi4zlORQEnmPn9cw+HWfG+BobuG8gJJAlWKl4izwRI2
8aoFjW6ox7igQNOML+2qaq02q2HaS7w+WPYmoHtrTxSnyz0Qkg0r+qAF2JVlZkHtA7z74ciMTCfk
pSB2wEjMV3wz7qK6qKt0n4Jp2KFkMIKLh5HHuOSmnrsjou1QdGSi8q2iV7hURs6tDGg6frMU7n8T
v6nKO2Ytmyj0UAbNfMhL9DHAsej/bMCeo/46ND9h92NMb0nL/u7FluoTZrVdHKG9MLZTx0JDDmH4
eP6mYps/37funxgxk3ObVmNLlGp6bq3vScXiWLH7UB9zfkeTOzXu2Kef9KV60sS9nI5Tx8ZZFKfO
uOGZW2lUfhHege8/OCXQ9fCUOIkP8WtbxvU5C+2Ao/2xTPa1UN8T6zexTK/3QufB6a4WhiQ6wnCv
SVif9KLpzTGlayxEYqE1lR+Xw/7Q7I2eBXVGwRGEuOpF70+4KveRk2OqZ2UGY9P5McuLVg4HG/qK
lec7baAygwOQ26QbUAatSbEiEdQkfSqX3o+43WiHv+s87uPCvkIM+4h16ByZS3zle8jZQ69U0xnT
zaVg4UwUXXHiXZbND52pHxUWOEIeW3kIi5TGdLxV4bUzM4zaf8pCg7Wgk7N917t/JmifiP3mGFNI
It5zvdxJY3q4F+SpgMLaesYifM37khCuriLFXk5IdOY13j1S07LVRvtgCBo3HBYiWAB4qju0Y88g
wfWM8ee9aTk3YT9gwdbfOpO9hsQwJ9/ok9sN+MFWdRJ6yIVh06cfDMG9K/wmJYzY7qq+1XiPVYcq
NX2upx+3BccQGQfmn5060xetn8qhetCbhBnEpRFzWkMlLneIecq4OUX4R493wuapSY1ju7xP1nNu
/k4hJkUF2A7cO3BvFQxVSmbL0nmY3HJDSYtPedWvGTWnYkFbVV7wqD9PrEIQVn5p6dhkgorrAhPw
xEINcMKLRbDRJQ5sokYQwWLO4R05XwpK71l0UueUaDQaKxeIULkjT7Ftfi5MY5yY4BPxXLfUc1Xp
JA3pd0J7UBOO+Jy7CP1lcXtzUgph5uwdNxWnU4idJmd+0342H2csi/PMeQe0H/YRJX3lrqBzsDlX
+KEMq31Y4ojlZ46tm01CSL+JzfzddE/0HLAWqp5A4WILNXAXYNbTFU+hvtMxaVK22oBEphDnVsSH
Ss4HYj893QFU33DvnxlUgrnS9grEQmoO4nyX7xvoqnMtznBM/ajgQBg60XeSqjebTQES1QH4aNCa
7717deNuA8lsYzPtVxwx3FrhHYiEMzpil/dVMPBPimzv0pcs3WbfI1A2nbulYR51ugNwp/wsq1Eq
ZWc8IMydtDrc0sAXiHm/iM6vdbbC68FC6dDbq1fLqby0Ygek7UJ8GFwsRrHPRwMS57dCCro29ee8
LJ9Anfoqw18B2b7gclehGlkj6DL9KM2DWrn4PflZ0oyqkHnv0DxiK4Pvgrgy7Od0HJ9DoEDrvKlC
f+28SrVYl0M5MTGtsU1eQaDDwdTjG4t8DoHTdipva0m7MJdNj7G6z9/T9Uft7+DMkJVj6H0NsDfa
4MTwYqjEK1qbKde6LcPj6gjRxi/LNk5i1Rajz9lg+qRVt7YfxEJWeyarhs/5vSxSnuX0G7HBSyxM
IIxL3aUmahum1tFIOJAuh6W/5mAeM3pSZ0i1SPuu8lbDyiBes+Pxs1QnV6kCmk3fOoQoSmxCuqYX
ogZlXRxYudNsI/Y69OCU5/CsXBZa1idZPiZZyJwBCn2hQARcbtx0+8qedkNEZootdkL3NDES6kc2
uo573ua7Br7x+x9H57HlKJZF0S9iLbyZCoGQV0jhJ6wwGXj38Hx9bWrQ3TXorIyQ4L1rztlHQAGG
kLMdwXq3TXKYWtBR425JhK9g/7GTD4CVp4j5Xrvse9LlLP3Wtnchnlb8C4RhSb9Z2mWhQUK1kENh
J3VRjk0vnSDHRTiBWPQ3snQ1KxjrtleGdMAAmbIV2Er0uooKW06XV0dHf9MjycrBGsuodGW9AkmE
gC617IAT2puoJijjSirpOuzceSXFsctL+N1UZV/MyibmHag5GxgG+aoabcf0tVKMXaQhxo9fQoOi
XIEw8kSn7opdar4NComX5dnqgLLi2rdPGaWKUz9hYR37L+7RdPUW4HjE20mKN1RlVmX9pkOtE/X/
RG1QKKXIv0wMnr+yRDZUAQKUXl1hEN1PXpT5pfgp0DsPRGIo2ZrN+YT8dm9r6w4VVdsIEoF4ImZE
Lbay8XtMD3SMnsNAtq+uSVcDa0MBT2r8RIoaaXKREDdFDlhXQqU/YGs5NtxkbVL4lDhA6Qg01N4p
+NErKxpaMx9C6d4MT8nqe5XHCxIDoBH2gcorMULoFFiy62Lb6h8mw2FZuig4Fgi+pSR0bmx2WQkr
FdKsoyYRh2GpFHnUqcs9Ug4axCmZTU7CYIUxod/FNxZv+ka0XgvWWI0lgj545Uisa5rSF2EwQgOO
AFfO3Z02QW1MwF77WTU3iTy7os6e1egGJCITbFsuFZiI0PzEu4FMENJFXr/1EwqQe19FR5MNFKse
t2yOrY31EFd9nvlNghfijYhymnXL1Y3WL9ZCRgfkG/kC+WvRFV8gYj8n/WjS0eUlKWw4f6xGD8YI
sjejz7qyvhZavaEsA4c9rFVBEWPOUh0qnFM1szTYO515c6Cq8bytYcv5wIsyl9zdF0v+q6UokApA
oXs0MCVpXa1DmcSZa5v3qH1kBU7smuGy5bODTEmvkoCh/GTxZ+XsR1FdgalsQwb+YmFANTLl6a+D
wqHv1fZXpMh74EKbAqhnTrCxuq2ibSb1riLWdZvtMpwCubTPxKnrAis5KZSTA1jBqppQvAKDY58J
ZSU2g5glAasp3xjEdmkVEPPDrultMK7OV57Mz4va+T2euzoLe5J1h5MuUYOZhjhVQDzdUR+AKPXy
QxO/xjCkPmSAQ6jCjdLGNWBXVgZ/qCFvOKPRXkAtkJMDeSNbxyzGIQEqQWCC85IZeg9+lnUxND2G
M2EW7Y16DAhmz9AXazqNTAxWscUv0WupvK1XSxaBe9kJnhXT/cvgtOgUYy3bTZH+yOom2TdYohME
GN6crlmgma0Hbaw+JtGOV3SXRPKYCCYXBo5aqkecqGg4EfIQHo+Hpaxkry2KX7gKA2c5WYVNxWRI
Y8SisUFL2d6GyBXIJ00vtpZeomHSd0q/hrsONvNIDY3OuK1hgAY9gtX9wrpJLzR76zjzW84veGZs
99qSC+sWYltkUnLIWMSwxF97QRzVjdP89BUyngTXtR7N8RkC1ms5Yl7s7KY/kkN84AIY9zqRjtZC
22flif2SMqXc9XoKCqhqt6ZJz+B0moet/Dol5hSAk8GzPgxlkPDkGC1BPJ3zxr7hPqzB17IivzDO
fyVwAikUaRCQtfoKkWhXPCvEYaF9YIppY2aY0L6VVvddNyPTN5Kuy8p6oUvoPSDVfs0IlMC3QXHr
NpyIaTrHujzsVAK5rqubgSQlXBiQ1eEimHcO8ns2EaWXVMCDe5kzsRj1PwVR+gVovGaGsPE5+0Ng
EZ21zBcW+UpKKDz+9n/ov/sD+sWYNDKt300TBi2F1NAnRtzfYSyeOtOqf3IQzhC29kavFPshp7YZ
0ph9khF7M3d49VsB1A1Gh8a2mNObDcxrVDR104YfwgBYtJsbfioxMuWu1nWNGRJeBTJ+027nJP6n
WBKLqQU7rRovtQeRwhmlf0qI66HkNwWVixxALQ4O49cKQqJ+TQ2oyYtU0r2mEHxET95cr5aumUTp
9ivWKF5GsoRhjQJ4JeFkMatbkaG5XcBa/FRZ6wTKIP1D6k1/yrZmY4Xhez2m3ElwZwCuk+1mzFyQ
GLk4Gp5MI+LQ0RLGMYjJRlUe3Xphu9Fm7b84dtbCZ+BamWavllVpy4qH/c9M9KAt8R1qA4+QBEpy
edho2dbnohkcPVh0AHWF4jQ70gxfRgkWF2mLBzs2j0kkgapmLKEYySuacOug4+ntE5bLS5P8WOq7
MlHyuyWXkCTOymxOO20hqXFGRjWg5wRLDRRTZHu9YgQdrhXxBJhLM8xn3RmLy6xY57xuD6qTcfrh
x61qhbkhFPLNkKDKAYWIULfLej+tlQU/PvfmFJsKI4ds2Jglxj+UCGMXf4ED58Caxuqkdu8DBPFQ
G79zrQnshJuvUSNudumI9nSjZQQlMlR0WsvvF+0sNc1OAyaiGflh7hc0whDWCA+2tasWNwxNn4qs
3WK9O1TJS5faB0XtvQzRazTkvrAInKy/halBmlQQNZHvh2wLdoClSvy1/wyAs0KtD3aJrZTWLb2U
8GXcuAJRyAUdYDvyqNd9nYFvGj0Y3eCSJqSWe63JZ/T3XNvVC8YRHwE5KFwCZliLS8TDGsm9Spxv
+uMCTIkpV/ixvidCWtsDU9TPcp1e8GA5KXFq7S5Dp73U2Be+LPuqCKSrzoGEB5YSxSYq+zczznaQ
pPD1ENY9vEXLHKhrOmj4wzTtOQuroEmso1AIDvFm0bgYifykDflo2WzBBM0y/Femdkxieee0mT8Q
EmA6N7Prdqr60ix/mfo1ofccwVLVNJEh8+OQgbXSEBAchRflo6ipHi6SY3ua8qpjmpnAva8fU8mc
pbZfW5mirD+LnYEJUtvJPSl+jFvRh6g6+9aMWIZscGGD3MhLxm1MZwFyMBVezOG3YP6XtT/QEMjR
uZ0mpFz0FwmNXyLQHWftQdGfsxgQDnKqkY8b2x0OP+c+MLbJMraDiMT7ctpA2zxo6Ua1P61iV6Z7
YulIIEvCJ028TvaJhMA+XrHbv6W97GtIYmTZ0Kykp5xplUTjlhReRNVQQm+0k+mWK6elv4JkcaO6
dOuRTFMNSH3/pOrGbdRebIec0uf/p75WACuDWQwrZkGxueop7N50nfA+4FMxMg1FB2LSeTpnxbJN
otC1zIddXdSiQRSxHPQO6k1Wnktw97MC/4UnatIefVAyYsziBjgUwjsN4XSp7hvEHbRmeThiQ2MH
x2sgp2cabVoewPC8lwxR0JCRNxQnDDkst46l/eKgvkEGpmsWTzvyc2kPzOM6V0uAPYbNU7HNdFoT
Snyi/PQ3okXoBcGcdfBPCHJ2kEh4vEy9QeJp9pmiU8q1N9zyO40Wo0WkvBGSzOpHg7IOZJT54tDt
KrYXy4yv02DMShlQ0Nwop6mvNhTZXqSf+pmJhq3cl8z2nbH/V9PEl4iZcpwBhx5m78A8CQqnO7Fr
zhBITse2+ICxsIwokuwDkgtMdatCDxk8YYEoGomFrhDUQf90eobfvp7j6Ky/gNWso6P+rvTXCrXn
2AEnId5lROGV1lubxV2Rn1E92Qb+gph3JNrqVbCEtzgh7SHlQRaEjpIRCWW8YVa58qAulf2UmGRE
4MIiUmDDp5VEO2poazorElOX5XFhP3CvmjervqvILIFQkjv8IcB7CQ37EwIzO0REvZfS9gT4fgOS
JGVTB6jKY1UNMfg35QCdWgjSCW8UYlf5S6LCy3vC6MJPCb1Tl3NxIt+cBpz5LDMclOyVcjGVryb/
LHhF5HCHzMhV1YroE8VtgHyQwCKN/OznPv9oFMN3qF+mCqQIQ6FURdXVAJ3JqbjsHznC68JMQs5i
j/XthqBFaMS8TgZGGGgRIl1DLJRHZst8ORVdiDg2cXtdZp12wDl3qXXp6JcWOTrpxQPun889w9wZ
hFGCX64moVN5GdThV2maG7DguM0OiTU9i3wNXiXpmIxS0YXvQ1q6RjZdzDr+HdT4zUrXtBnmO3yI
o0NJFWvoiWar/5vAEScFiUVgScKjNQHiDS0CkCuNmGeSeskOegox2MoEVJLL3pf6J2Tzp26lYlLR
xRcrsn1L8Vic3+0eB13ouGVLSCh+IY5Wk/n80Eyn2Umpdcby/1XRQDQlwGKqaYIdNXwEeffSI24E
9PKWIcxR1K9Bqb4HuMh5lxMzTofInUq858qYZ7+UHGLtU1XezDq6mV9K9yQwn4XtL3GWoRZ/6618
aFVChWv7Y5QmX13WozL7II39KPhkOMA/2p5hEzWtxdO82nxZhwxA5cNCIH7LbiUubva3DP0FDc0Q
29iEqkOUJNs+QrDjMEyva4dH2NxHjr7rgX06cr1vBBsZfV2UfMhKjsJ4fhvz7Llvq7s0WoHMW1dq
Xy00CkPt6Vjs4zJ9KT2oHg1qVDXuE7jbJXgC016oWDbypvodT60Jp9fNPXUgaLVAeEsyqGWzW072
SwzKur6LlOQQgYK/j6+FE/Mnun0dg4pqjtLqncN7S5j9M5q8g1P3bnN6HnV6R5oceZBuprLgl1uz
Nj0+AskiNuxasDBkp4Xh4ljVxnM4syOavykMFfrjbQdyyGaoDl+OFbi+UJqzYbXFhTRSopISCtZu
wzMEdy5eyYw1yiH+o3Oem+jhFW57GXdLpP9DRVBipUeBpyzX2HG10Iuas5Ye5PYjd+wnmQTS+Y4E
nHo2UY6LIL5aUoIUGH91itESxByzS/Vz433z5/iF3KEtSuJjb1o7qfjrSiVYX4oheYvrh4FjpwRq
FRUax/0VoSp8C2P2ABsZUBTPRXEVjc8CBBmbpQRkzuJwwTxuNnid4ET23J0k6XUyVpstbF6sRBYX
ieZzNIJEZZ2Fm5XcAg0AzVP6yuGNY10Cso4VxmB2iQKSW8y15B2Va4lamKyCB4th88QjIMgZf1V/
ncYHbuARBCH3rkqdlz0cRKCb5ITghI20ukcOIf5STX3JVQPQFkN/Fe6IgxHeBkvSK+yV61tqlmS8
pmdLAMoTBUvK1nrqCt39ydkExra8VxW+GUy3Hr51udnbce2SHrDPK8xU/cgQlLu+z/dFhpwS0quh
RFuFUYnD4ocbhUHBWAfE++Vdsk3wowd8HsqZVgFN6PSSoZ7foibNhRuGm+Km/ZVfM3r8K5miAsCI
dEj28759nl4wnC7Z1qYUrrfNB1MBBznz4H5E79Uzr9uqOL45++YGeneDpWXGpHhHTownW8+fI3QL
Izc53+M1hzMwFEiIhvkK4oPZCZ4ltonUkjOLs0n5TsKK0bk1/EnDVvscWd4228V1DggF+mf9pHAL
EXCrEHTmOv9oOBwI7UhMmXywHAFC8lvckNRhnqPxK6U32OesdpXZ05uz+agwwtg7vrYuO0w1N+tG
eDUWUZzlqAOW84QceAbavin/5neoBOiU8V1Qhi7Y4UvP0T6K1bkSMPdFOxxtcOOWto34jWeXIogc
ZJfnnh9tWAjm4QfkR8Fz3i9+w4owP5BR1+X8TKgOMd75Yb2VqgeeGuQBeDjH6JTLnqMEtKTeOBz0
6CjZxyImlvZSz3uK4qhjbhxI9RGVEDqYHr7RoYJWxxcIGZ5r873yuzMmCZWQd+sXk6/1jzw4FLMV
lLExYHPCGIX9HiS8ZrkorNOjc2N9C5vJ6XQ0e3hE2wYezh61q2JcZu2FrXKUP8vtQ6t9o3kR3F00
o9Gj/qz0wLBPvXHNqn2UXduGH2FCsw4zp7+GLbfH+YVA7bF/k1O/MIIOVQBgDKq2kF/UfPT8U6Xe
yYAuoNWbyICVnzD3pb+681UZGJ/XRpv4zkmEQJoxGwY+isHERbGOio1tS/ajoFQEAmR7LygLWv2F
ZqBjMm2dKfxQnLQGB9bOgKq8Y3tgF2cdPT4eZGhNi4v/hqh0zm+u5TAjEJEO1c9yH/d2o54MtpzJ
ixJ6aRag6dS7XZP7aruHajM2zxwUPN4hhgieM5KCWFwwMYu+wWSHMQoeHnvSVPxSe7Z7t0v3lrKb
H2PhzstxfFMZyccoUy6G5I06iU0DQuyt85lx1uI1wIOmPfOIlPWRb7ft+MPncNiJCo4lyy5O2sCs
zwuvSxSeDRTUu0LseYhRoTEOf8rfYtQJ6V6I9VfSSEB8W4i6s11j1xicqvGXIZ/N6WhVx7YNZOlg
E4maHzjVFdtNt9Q+86ptXOcSJWks84NfSI5p4y4LuVkFkH1910Q/i+UqpNTr9dNibe0ad9bWnDG9
7FTigbJ9Wf3l2kFTD2B2Qiimy7XpPB1kyR8fBd8h92Tj2Wsu+1YzL3Bb+Hq6/XRB+1ujSIp3ukNl
Bg423jFDLNXrqN6miyuDNRBb2i/WuFK5UxavFr9Msi0Ict1eRIAhvRQUBqdQyirAGzB6o5Q7U3Ky
kA2x9ZeuxvfF5qB9I/AjpQwFgYJYr2Ib6dbDo6WccX4pB/WWtRsr7S2wXKfZyFRDGc6oTXPFeBhd
c/jYwxn7FgtvnoDwZ/hcyP8gGtp0Sczqy02NSk+FlMbiAoEurjh3ZRzpsDyZqxwGhOqEqSk+qDdB
O4SYwSiJ8MKGfc0e+KrU9sifCxFbUtBvhMk8ZYv6xnyT/hJulGUPKoIC3usGgCy7nBuxevDW8KuT
SzPsmOuXcENzvsHXWvPTzxXj965BknMOyPVkqpTORW9X8A/QL9MNcbB8zYAH+XTJuRF4YdlYoVR4
7kZz3zHC47Aj5ctoUDc9pom+UKbtZioEQF99WgUlg3S3CIRAP4SPBbbAzhoCVZwbREeYj2QUzC+l
umPllvQHmzOYFySHU0DsJsmVW6GcZ0ZpiXzpOGT0+aGzzDS8iZG8jukmSKudaDk+toAPstu4/dDo
CjdZdIz4sN6LyecgVsN9QUY1EsPpBuaMbUojgwN4WtjKsLUSB+aJTuMyHyC+1FF3pglfG8pBzNt9
ImiW93BGhjttrcVrChxiDCY242n1bC2eAnCXOKdKhs7Kie3jncvjp5gWAiAOEputimJq2CUfk+PO
znlMqPACpJwhKZ36FqVKJ7tajftzG1kBSJ4a/AgBFpmv9pvomfla86MQXffCO0YBxycLQrGxOUm3
mjhp8bXlwWGwXdydr3J2+xqJDG65K5lS2XoeuKZgxE+6XYBaTUqDGFm8c+lALmMIrF2QYk30RZSj
SdCZeqjlgF+tir1M9ypYBOzy/43Klp+PPPeYVc1nhEzyIYmLfjOwj4FDYVFJzKTB3b4VX1nCamJP
C4WYFReP/k70DPUSdya4oE5/L6sfudkO4k7UzMD/RXjjb0vmDfWJx+vEa8HX1u55eIgiyb/iy4L8
jE0EWX/tetrCNZHHY8ZXvdygRcw6QyhSCDf9ScoeJr9m77JYYR1XiX0WHlhkmPQQPPqhfdWdA1B5
5radV1gBB7VBcIH0xsB+KlDe+ikb/HrT4ZfdsKubLpwGE0OXHlv3HbggS1CsXScVyUB3MCBLSeHb
bAUI8fTZb7V/C2kFCZbu6/CHLw96wE8ltna3m50v29q3oNl1CA8iaBuCkcaHVh7j7sQYK5WZXIJQ
QloWZAgKhPVg8qa9cFyMV27mAt9HElRX7bUyfgrrexbBiCO4rRlx8y/tQX8h/wDiAhHV3lcouiy0
976AjSMCMzw09m5gwU2tjlJjOWPHZOk5ci0UuasjH8e+sVEZZ3i8Q1yx2MtaaAzYmdCFLxt6gYp3
BQWMsVaJ6nLEj8WRhj61Ab7CEYn1lfpYdbN3Sur+Wl+spxUDuTfftUNHrFI6uvmCMBJGw12yeOA9
SGB0UNQlFgCvW2RTf6D/2+bylQK1H5j/YAnfMCsu638UJYn1g7WCW4c3Xyq2ZJ1lzj6rr0sL+paG
wbdMMqfAqngjO8TwC+ut25PJcSXqgu0511fGoJ2McZ97m4oecWPnPLL0BQZU7KrvkODMkangEbyH
4L5TztgVIgYmw1bkW6M8CMQL5XjSydJAyEGc2tid6/iqTHcpRfdbc64TI4Jr1KJGUk8pmpTnBRn8
ArM3snweM+qqihYSCHM1HbH2EGPLe8Fxx0tXX3j8rJHOMgAdBqAGnRjcq10kzrFMRuXKk+Chs154
sg7VVLIKgCa1lq88VnG5o6ClAkhuJtP/d93ZDIfsRHIkBwf/zbiFUoaXXNVYpb2M44EsDRYyexOz
IM5ty9PW9SHzZVfDwxNBYSJvl9PnBFMUqI+SeRULgeTH6bfgBUhFin6nC7dDc1uKxzzCnJVvUk1c
ArIaOLQ0t6yYZWmTkMkkwmkfO/I+qpNDv/RBBJ12qglVpjlFG4jEFt1I45msVc1Ovq9pHrPxj0t7
TEekCoTC9O+khFOVWcSFPyc2GqzxKo3I8PK9ztiFKYmmBO460QbTSSuZnKGtrKA0BlsSI1Ey8BiH
ISecyN3lmavkZrPoErLq57YmHsPAEeyUW9kitFtCo02H0A83GJ/b5jY313nq6TPOZfVNIA3HOzq7
+ElwslflpyYWr5y/cuzbaD3Lz5aTdyZ/KiXlQVJs1C8IZJRPo+3AWde+XfE5D4onIy8Y9wZDsRpU
QtanfPU5dQbsNexHmcWxwsvSXBZOf31476wOMpG+b4mPMhp2WaNynvIZOwvCDeMpIhYwXZg0abge
hXGzc6hBPAjWxMw5tzZjT4DhcsqZ+LDiFQOTbAkgeuT3Ogq4rd5ck55d1i8fcpdxli8vifpTClIn
IsKtmy8dgktbZ24xjMy+oPFRx/Hdtcw+o1srv2kqVqzvlzK/6QawAhaMP61+ZmIfDp9DbWw6h9He
bQI2lTfvsvZJNhZ69/sSvyL68AlEvOeojiFOmsE0vOV6w7gzMoCBrDHhOu1OTIXad4SPzWQpGNVi
7PuGBCnDJkJBH++9Mpk7Fm5CwfFj6w71Pl76Ie79SKcxUFNOZ8Uug8hh4yJNbcHuayzJN5uoA23O
xK5HyjLhZpedrZRNHDPY+hBdkVTPrsVrGjZ3ggEtu8e/tmQ31A1qYBWcSuYC5oraA5VbJrGdgvOh
NZACGlaUjRspgjIutBmLoX4nkHuRUq6rUKIZn1mOEqDtZsYuNvPsIEFEZfVfnyaTRy86JXb/mkB1
iRwjRAViPIUzfgUjfJBwESEEltjOm3DWGtTdpmOjr1Ktt/Z/Bs99RpIk/Qt17VyZWRDafAeRPGJy
pIVI2rcKKUXVF6xkbQWWlnLTyw6joeaFE+Otzhy8IqlfDE4l4pPwMe/7Sv/A9TbQDQ2+oTn7fBaX
utd/hBQ9kQTrOWa4UzoGBslC97MarJZZiz1AKFg9XqsON3pYdUfZjp4LJUtd/U6hrTdQcBeJHN7W
YjA2y86td4o/s7W+BzJN01Lzhzk/YsbeK033rwsNzOS0ETWrr7K03HGOsSeotJrqoc3Tj1qONFYv
a6hgdQoHDZVNbRPkO51UBZKA+J04M426WlAKZVAnVee3KaTvtGZwX5HihX4Df4/TVeC6ItQutknY
X9UdQrJr2S+sMW33yZpPBo7dbX4up+wuh2PKAjw9gtnA89lSNHQkDKg1Az+Q6bo/WJLfS8DDFEM3
mbcysCEIGm38WgtNnM651gsgUvjDm3jVeO9EJo4Z5LSS2hWvPWtI/LpbJI4y+vOZODOdlKthmIAE
8Tkq6rOsx095Zb1lExTBHh8ByIdjXxR3Te6PqzqYIrmxFRLU0wiLuzg6MuuIRgmmKP5Fkw6rHEAg
I0IIa4LIG5w1JzaAF7JJMFtzuIAVJR3Z1oZ9PJ4NhmwNMVRGyKdfWSZPf3GUSvOiOv0/U/D+W9L7
FN6bea1zu5uaghWPGPXDOV+M9EBK/SG3kW5PPb9f7hmMQcvU/JuEcezg/ErW+NRCcd7YE6dKORwV
Ejcy5MQZX17P6rZktLss15rlUKpou1ZY3wAFsbAQWAOpC4VTlWGnYayfhfl3b4VvGafuJkbAxY/o
Q3F9Bpx/VhaJ98Ys9xAB2B9WB62NfENJ9rVDSksMkpbBYHQ3emSs/R8jz3OoT+d+th/4SLWuewKc
TtaFBOItpLdU6fF5jAJPo6Gj9Ahstpsy8FuNMbOWb2k/FucKzfZhK4yvhb4THVfsOh1LyDeomTN2
974+NBVbTas4i9jYZcNRzEOQFe1V03BSGs5LooTnJn3XVhTkuvbXUBtj/iq6JEi0Z6Fhw+6YUBS0
awODsvSUIZu0ocXNFGMmgeRryG2K/qwn8ZGsqIpy5mkoCmaOOQqh9yn9zsbPJR3gjZ9K7QfuJpyo
ZdOy8oXyFIwdQUkLcy02hPi0UKSWrNOLyfBqCpCkRTRKJT5gl1LriXAiG39J6KYY0ppVlsCVojdf
Ndqxls9FSaRtPcV4ltju5KwZAaERk4lOK2U+vrSm28upG0qlK88HhTS35NeKPkSL7YlOmcPMl5Ca
QR1kK9MCMkFerVRuzzEbZZU3je/C/tTsT9BnRI17dvyosw9CDxj1jPRZKDKH4tS2CUJDfdv20Ukk
HDBdvs/Ba0fdVV1jLXXgRGG7SwvDL0GQVT2zSpkkM2FCjIUMQLKDMjisgklpI7iVUDRfhWKtA+3h
BehqOCjzD0yujfHS9t2l0iI/MT7LEjVy6zD6/QODSeZOvINr6BF1goZT89Sw5lVDyA4aawIQ1M6n
enqXbees5CyXcxfn8CldwkOmLQd1GohF6Ul7K+nq2MmpB30MvxTg0qwgTlW3sDstiQub0W3IIOak
iT0lIPM4JE5ZObFO2aXEyEZ4CceeRfw4MkYCa9hrxrtOLYaRgEQWfRIPmROY3fB2jGYcFGAHSsuj
iWTQAgLFjZzWVal3K/yBbpozXTXkbcOfJvKrLubLEOpgcqybyqK967Bmj4xBxpZeo0eGHvZ7Ts0b
IqQgyuJdXZZsJOhkQU3ddIabic2/ndnyXE63pLkYAOY2TiLvoh77RyhfBGHanNE3dSGH0pCODesP
o7D/NUiCpMW+U4CEGPdl1QLyBXbtjCOaoL4qQHCc1+GfZI5vhBEdlUV9mPFywIJ6slBaEncC1Z2U
FgkAvKXcShikagVZ2J6CSP5u43PYRP4YSpdy5wzcwlUAsfRJnYqLU2i7bBHXxWSkzc7GUZz7nAj4
p/C+B/MUY/afJiA9kDxfSowrEdKcBJmyRtINYLW9BU27pOmdHMz+1UlbMtAv5aUfBRrkh7NAlejG
b6x+TDEUPlusDTgKsy7ea6PNXPm3Z6prjj774Ysad3up1LdGWP3JHbLhJHqeu9ynKr3S43V0Ip2E
Tp85nWnJL5qpgHfRA/5OBlLyn9zalzmZ3a7RgKjJgQGgxAC1lrbqmxjr975vL8bYHMnDJCT4fcrQ
MKvqCdolgeojV2T/bBoWcVYgs2KU1ci/xDK8syiiNN+Z1r2NtSCZJNInsvPCBhqyDxg661GwnGyG
8C6YyxoFqiUL97FTv9fDRzfM5yVrHuWwvMtqcu5JY8J/D2sz++mnW0fCaTS9SrRxacMUCS8/OObi
rC48Qekj5cOdIqr0ItlacX2HZ8YaJxrYH7UnuFdAdMmT7zIvB0LWKk+8rz5qqHOP2yHnNTRi7cee
QkaONbyY5Fvu2k2TtH4UJU+d6pBLS9KjYY7XHPE6a2SaoRHbG3nCLypRDCgFL5OUP7rFeS3l6GEw
BlcY1EH72ReK9Sf3eEitjKqqBCLMCAk6d41FWYYY5DyKXntWQSvBEoai0V3aikV/ShYie/kqN4Hk
J+cBWXER9j8W8asKHNctKx6LfoK/dR0KARowpvu0CpmXB7Tl+yisV0ckb8Ju/DrSfkWLMietqvcY
yQDh5P4kxBnCJfnEpnMxHHGbDdVN2MHLNdoqazk26xLB4g4PxQciCFm2AsNQPuLOvtKEcaLbJ1FV
J0tfdRYiwoTXXW3d77AkF7npbIwefw1ikn3M+oIwrwx3QVe1r9BlX7m8djmGDX16gQH1VhNLV/X5
i3SaRnGxm+ylrZWgqEaeUtRkQvmpczeOpyCrdMQgXfuow3sY9r8USCgaB09fv25S1DFPT2jbqgfK
pu9ZPyNKvI1VczCU7F3lQwLTipBw16wdG3SqIFzCYzbzsM3yL/jYQIoS9P2XkdSRBrBTNrBDS5Oj
uqZEGChl60GhLYgfTa5cql5xs7HfjWK6xG33b+7Lq55Lfmk2/0spkY4xH406Zs/5pJGmtDVD2n9h
fUFwuWnrbMEhjNqYPhSrvZZKedZnxJtw/OYZ5Xr1QdTcVQXp4C8Z3im7OFFXRKr2Zi41sVc2M0tp
2NnVWnWExyrqT/CR4EDkbuecSFf0Kyabo8QBBJEhypVAoHwR7FPrJFttRLx5q70p+yxSuEDqX4Xd
DwoPPKzffvBb6ThSRbT1G7h5oJGvWc6kBldchBSjRTDAK6vk34QvENYNAWLXcQuurOUCDDkN4Gas
W19gr5EZpxaoGNqEDZX92jCZkrDTzdqA1QaGCcwSM99GK76lg9LY/hEMS6nwZU/MYCnC5nAADwbz
oEMJYYC2rCFoYndkLiEBccnmiXwxZGRyHIwglmLC+yYM5nhrghpmpKqgR6iQ6L4lGZIFfjg7+oAq
SL7svCvSmiSjKOiH31rM25FpeQ2IrEOfNTjEzjdsA9k2aY7tLnMOQZ9kSP2WXcOUqnEUR7Ae+7GN
6MlC2G4NFhPWzVaJvk33FsQxDQo6BcGDRR5cVll7qXrqsWJlw8tUXSWoPCIFaCt9Wkz1BPpYozVQ
RuElXUNCJizbc7dLuV5mnL+djhictTISs1ADQwxDANvkMMnIUwmFX3NLIVzZCV4zGkS5fNVby5VY
jjVqtyWrgm3ghJLT9swouqbpEEgNI7SxO1D2euGlR+uZcaysb0AIC7mFkypjpOQa2S5m8atFL8yp
kOZ5VOfTzP6buW5aP1nDo66nA/kgficCzjj6Kj6EgSnjKlEkWEBg8U/Jta1bxsNq55kNojK4EQl7
DQuWp/Jvxp27EHLFkagbT8glNMdkX2LsanY4GMgEZS7/M/avWrNPVPMU6cMBXbf6gbPN16vf9a8Z
13EpthKBgL+4TjCBVDCIIQPc/zg6r+XGjS2KfhGqgEZqvIo5iaREStS8oBSRMxrp673gh3Fd+44t
jQh0n7D32gRwP4XMoXJkOfAO62+uxKe+OaJvfMqwNddfI4InPWB4bH+rnEKvS9mAXP2MB+Q98V5R
a0zlCfQBhMdhN6NdRbLvnO9Gu7Rqw+804zvkf697t/Kt6H6xi1TGF/7YJPpQ2OCS+ExermgAfb0A
Z+JMXBclOXXccFkTnQgrO4WYKrBz1jsvYBVZqedEDncATshYyhPDY6aLgWscyEtGtYNE4UXXmi1Y
c2rYz6b4aRAnZXuXuZit3qU6T3L6v+xO00/ecUtljxEJrWG9VFEHcN1D8uXiSli5auFMZ4dX0kPn
6SA/YAJJMd0joMijcakj2a/H94b9E7UCy6J7MdO80z/Q6SyF7iWQKIS1pMoyG6dXRbIMQQGSKcWN
wSzUrrYAUxi/GoiyzWf4dwmcNDEropS3VEjJcHciqtx2KUrZ8s3DYBfZDw3VPrZn1u8Qa7hKajRJ
yXQMcZhMOPkVBLcGy3UTGqAxeGjwBMB14bfayyCU6/lAIWZ1ZaLzqPR+IxGXMF9VkAZM/Rz6HtNR
tn4caGGNp7x3t7ThZBHV9KNHH5Fi1/v7DjS7YoJdYPGboCko4D42ilAtHCm3UJqLI52PpTu7pmKA
wLi7AYQnh2GhM2lSaPCmgq1PANWywn2FzHMU2xQmjIM6x+Lr5QRoFew7+irZS1hoUgG8wA4bMBkF
lbUoQsw4mJJ97a1CFjqwpL46MF+jkQYSFy3nI2MwQG3JetJZiiLKNRBQeNzVIWNC5LbIOddhCEwh
YiyIKYJorwKewQgmq8OV4sTochPAciXrgeBuJfh/fSjoTcSkzdtGDVODZNs0REb1RJxEKAh642OU
6YkbY0XTuMkxlvhWvhYHBmisyWhG1iXLmCmYloDeiREu4eNazxq5tTArTHw34witD1BNHya7NDE3
JX+ExGY3hniJS+tKCuiJlK6KLYQfQidL++WsKY3K+ACtaW178z+bCZ5wtEpz02Ob8nrrMDt2Sb/e
twZmxIAoiyIjN6SHgqKTnYU8FkkxTExiatm1wZPE1LKaQE4b2xyNqzK6JTnnSwttA/qILeEpeK2r
J36TPeqrNqxgjGpL2skN+NAXyCDrsEVfxE0f9tEOVva86o3dt0b9pgk7g+7qzlJgzlDL+dcwY+bN
L9Jbg6Wrzmb884L5H6L+cWll+N+jPwUms6/UWtN/q4Tuy72NjI0AA67z7xpGDi9ZS5qBnX901RWU
4f/OI9QxDqBL3aIPpxYlhhx5PjYZ+M74X7ScXewjZliHTrpt/mn0WOF0C7SrPiH25QZGsHQYMQwF
yTWXb0l7sbWfwAdiigTGdskne1MZvw/4iMauvGW3N+E2FdeseYuiax8+RP1LZHhaf7jtozTfJga2
JmvXWiNKKXoHBSn1j4KevENTNbBSyZB/9+piq5MRbQbqKS/6GtFoA2+0XDwcG304B/4F7DgG8qcI
PbSD2lA8AXrvXxFWmelFV6+TeKTxr2NBDc9g58EovSo6v+EWhqTLrkkqHo27QZhsD5vERXpaQn4w
2Nh28pemzcq2QVZghWsXXswThDA26n7bYM8pt7VIxCOOjVv4ERvZj021n+EAblkaSXgfbneLOigy
Y7U2R4EAAABemm18cjlG9g0jwoJs4srDGhaCgnETzCNmefIuA7kutgbQx4MozaMUFA4i4oQSrF/c
db9eYCFc6x4r24RNIpMOOmnFx+AxYhTJ1Zq+ZoUwwHAwDrxXwn6qo7dufHQNQDuYLBndnIuFM++Y
dKe3TNLInidmYcYdw5zUDl6xdqpV1f9Fzj8Gyl3Donau71ymNxJhL6IZkNlIMVGXIzqcVInuVC2y
guqjs5G+2svZbB0nzxPool6sAETKaZ3ozNspTjJCiLgyfCJV+xNQTb6ZYx7chvKLK1dz3klw41H/
lwZAIF6M6GcyX3UU8Vb3a5uQ4a1XPk5zumXNtSv+yhGi+FnKXSqXDeMX/z50wTqxMRNz9TZb/iDp
eFX1MZjjU0MPzAygfmYV2qNghdbotzh8K1ZB/CrbzwxxDICiHvNm2ycgoagu9q5r8UGdSmdbGm82
i/u2uObUJCklqKfeC+qB0FwU2oh25UuyxHaQYhNg9OTYV17HvrkQ9YmOAiRO/JoAI5n0t6Kg1EbB
hPsn6FFze5ei/9cb7LGzg1ef7eI6oWiTAfwPZuFNRskp2OLiUAAbEhSzlJG35JI4rKorhDbOh404
vPA6cmmRSdpfRNIvgEW0vLtpyjwyvMnmk28IY7jjP3Jt42WfFSq02nwfvJ8IFEXBSiSMvplILdv4
YrXP9dw9FkelLsq9BtbOM5/D+MJfk3AdFPvEOqPNHzQEOBqgcGSFFl06hmseHjTx7myLskoWe1SN
MVLPeNhhBGLGN60afdxZyj9LRSva9tsYranb45ostOfZ5Dc1u8HN7vPfaio5TGHFjhv1JJ0ovfq2
D2tO3fEEhAFIOtkT4Utf8pJOWF4hLRnxeBSR3IsYbYbl7IfkGAzEzo3/HGFsKpAQBGOtVU+rZZjE
jBokJxpHEM/A/3TCCQwwYGBaAKrbBgjFxNpIX7EpptspJPLM+AI1/xlQ+HeABtQPmXS77UsUGVd2
PZ9WWm+G2ZKFH1a1zpobtkzVLmK2qTNwkgrYm1ccouemtiAvRWe3J4UjbFCMDh+iNl6Q6uOCGN71
QJBZMq7h/2675B6ZgjUlRKEiZsCZb8w+fiGqcz/22t6cw0WD4ZBQVuWyWyUzoL0ujmM6N2scN3Ne
zCA/Ci41J8J0p8ajqypylbBr9PGjsYIb6abXjvzqHptZ46ATE/6GjM9txvgqFd8aQraeNF64CPN8
zZjsrev3uK2cfQ4wy4+zzZTYO58Sx4E5CSADPbq7B3yvhXIX1+3OZGrpinAb+KS4gB0MKfkEUSMF
Q20QOWaLw1KzWD310zaW/qvt4MQzs7sQg/Yk7M7F+rwLWhaked/fp4rNZMDWnxSxa2fyJUUu7s7M
gw1LBnc+TwDCI/ad7HBnMReH47DqF2OvkIrUyGyJbKIuM35KkjhtMfco1aPpoWSJa2G23WHOdc18
pippUL2amnV0VLsxoootnAYZxXzmm9zFKGUKVoaLTofBPhUnKys/G73bTmDTZ8dlNi+MZr5Wb9MO
j96Xgqg3EiX1FDREFZvOJaHWdcl44BKYzrVJYeHDa6QFB6q/BJl+xN547Y0eNtVfl3TPicmacQj1
vw5KHSVvCTZT17J/U85DaslPjdJN+3HAeUzkR1WAPgZBEvFsJcLg2A9fsjokb5nUbjbiPB/1Wl2X
Z7xMnxm2kSIjvZv8K1aBrAVwStiN8T14kLqcjm+6ilgsMIvwh+faMJ4tvne4Ps+9218aR7+E7Am7
GLpI+SrU9FWp8ILh47N8uNFILcq6P59VEiA9Hb+9Qd0/DpxjZgZdlM6afc/BkuNLA2Xfte+9jLZ+
+5tACyul9t7o8mJV6YtNH4hSYOU46cH2sFg6G3tiTl9018kxz3Alj44ZH0eWfw0c2EaRFarvK6b8
eTQd/XraFF32ApXHIQw3I+Bc1wKGNcbwGsXhw5esTZXCZC+YGefg2jNaOTcXK9woq3KoVyaxF567
MWFMp4ho0lieWrS8kRZsBtJ0iRwGMu4TPQGRui9Yi+Iy4GAHsXHRW6JAyaVXXDxkagELb59K/c9I
1h7zTRzak/md+4CfciZTioVBYbTbOKAQdm8K3EidfEXduJtQ6cQWWM7IWZlFu557wxDoi5zuDlNW
m20uX8gejaMelhczN95lMi2m+O502j5muy4hW40BYnzzaZnoV9P9jIGEgQEnNyDC5cQ+FEwnCIqt
k3lnREzua+lZOJsZgBP4jfFoaUdQRSymCwCGnOzUm/M+7knBfJAND3j/z3fGPbBddJDGKmzVdmpQ
EVoG08NPazoP6Efbo488O4Rx2nj91fajK5zQZ7AqWyIudcRI3eSjYUUA3UbEQYZYMjK1lhplFIXE
0D3i1EMaQuZfnGKgAeppUmnFoNkRPOcZQyZ4KA6kxXrLrS22OWTQkJe+lOIS88t0nItvy0vaot4H
vSUSDQE7C+SH4wbXgBIX9uQeaN2/mJy7tox2GRsGpayt0MrjCE1AzOhXLd+lJu2ZO047P3KPRfXT
IuVtShu7RrpvPA8vAlZy3TnJwTzaj/DiBOWz4BdItitpCdDbzasMcUqU4rNC1VyA+xtS+20ajfdI
1/4FQ3oJmmkFQs59FGPybDfJJlUoIEnlsh0GdBjLMyPY53b9TiNphTCLdhFyL5r+DiKYexPFim6I
f8r/AKQCoIysGVxCCJbyy+TuJvnpcyDlwcZqX0gALsQJ78lXQcJgdWz6rVHvowhgGo/j0epvU86h
vQVhGiVzVeRzpIAm8F+C6j2Ov0NAaja/2myexkfIx1C4jMdwX9AieNZFZLsaqSvta7YqmhdQUROx
fta3wv5Y3gzzbyyjp6i+xPFnPbwyeh0eRn6esg9WIAPFvfXSultmb/R8ZfdwvU1m7JSx0+Rea3cF
qJ7KW7j+SR//9fg3Wa+6+UfDuEG2b6Z4VzWYQwo8fCKt9gOmiePsB8MVstefhMiDfv52RyJ3rN+0
+m5LxGcfAtBTIX6k9WLw2KJAn61la2TrFXKN7DrFwKxutfqgyraiG2nduMsornAXuvovEgTWpV2T
rqZ5ZIFyMMGL2KeUleUbf/guOkKi4zZDk7S3tIObvzgu/stTS2JefkkqrLWYbmq6pcLzsTn94ZVY
TfUOhvwzgXILE0p40vDm8gs1NmUvFLz2YUOL1PKz0I4wNprpSzWHuvtw+31A4ddwRDD401hh94fU
3w/jM+iMCiEXm8jk1GKFxZMq/gbFj2p6Fek7qOkJKWF0dNtT0T4bXoA1Nnoy5W8k5T7FzUT964Pg
8S2bzerMcl2QYch6nvQeZOkVTNQhfIH0Mn+8PN6F2IUBelLQkQlarDKDfn+kvtMxrlrftmTf/W7U
O76z3juo+lACnnZBk7wF+U8rPyfIxF3/rjPLa3Mixx6WdqwVu4ELkuj4l94ClmY7nNx+m3lrjRx6
MrPVLjRfAvlMQZ9i4bZdYA/fbvHPoO0DZ2E1XwmEYePiV8/WtMK2WYYkm3CC34qSkXf7a8s/U93K
7IVMp7C4M7A3/J9UvLZU0awXeQckk1fXf0k1lkriM7NPAW1z7YPzG78K6zS0Z2bDqQ2zZQGDtLYx
Zd55aaYY98bNUKdGQLnH1Duz7176EYn73p/+hfYxkweEV3nLVJXcnLPD2Fa+070ExmeMpbnmjRsY
sOcpAp2zB/qKORdjnrOlPkd289mQrCSmghYkEWuTJ2NIFlb2O/fb8znBNw9kkyHFePGK08hZD9U9
6sDjf2XNVwQpZr7cnjWOP//NQ0VMchBqmWjVZad0WIfOzzC8e+I3Fn+O+6p4vAZG7kKSX4M9uyRz
M6JF/up6wF3l0qkReZXvwj9q0GacZYQOG8e7NiuisTKGF2mBbtm2/rlrd6p+TqeD21xb41k6z059
z9KL27zHCLI823xysZ4Y3q1JLgDfNfvsJxv+R8rBaODMyP/8AOyAfEioIxH0YYNROgwnwD+n0Pmt
0j0Z7ToSUv2SaJdR3IA80yKwrR5wxt356HUMJ/APDD4SUb5V4mYFpxqbtZGuMW2NDbqgk9MjPHoL
gz/PfGWA4mAcVOQY5V+CaZOFodJi5qazo2SqBDf3t2kuQ4D9oHjLGJRyCUjvdfSey/hfM51MuDXG
e1r9m18wPKb67H0zgKcaf0wUewwWo3NLGHYH+ZNKXwNzb4lTVa2n7plN24DJXLxGmAak/+IV+yy5
eCPCnmWt3okCAQ+OMO5gsOi0xMGlaDd2hn9m8eEzr1W4DIbnbgYXYKJsFeLvYSrBoUDrSf3CWSZa
4BDjbL+RaP8IJCplhAyXccJWN/qPkIYgEBGaS6KN5txl2lRCpxv3JdOce56HX1pSfY9pslIUO8bY
/LpUmkuveyS4/55KwQxDslxsyP2dCJBjSa9fBofyeFDNW5f16O4DHeJIAGZcunJJiAg52hmhV55D
lnYZu6uMkM6qzU6GKEFRGYDajQARLEBtPpFKS1gglPES8r2FWndGr2n9b1KViIjgdbtmaK8Kq0GQ
7mOjYMvyB+WDbViYzqgDcuNxIDlo8wdza7iMfJRVMMa18GDEVkwrF9vakpcv2zhtsaPQ9w8pE2T0
6htNVRfHVMu4N5f/LzyJ20AFWFesPsP1lCHAddswZMLh8KBN8PFws0IWn9S67vR9SowKo13nosuS
dVQJdGYa6a3KYdPacnyG42rpEPvtmIFxO6LOTzX062jH+WHYS1+FYk1E83IoonbdKg5EEdFAlZP3
mxmtWCdQzQrBEjfWdnI0InAszVJFGRQI3cEyaYUj7/DL0JmHTA8JaEwb5tWadrQooliWZlSDdOnk
ZXIxsMlw6cPIV6vOfuhtZC7JKWlIspQMdbuqmsk+wYfC4t2O42eh4WepZzaunecD1UZxkAlaySLg
CJk/byj9O0k4N8Il7ou+Imnc+3EZlus5ADkbtFwFAJefe7TrY6BLWsN327O/Xri0bEMLedkdRu4H
6BUkmmhPo4EJhq39IaqscdvW1l8tZU7k04+VpTOlo9QWqtPD3UT0+TrtS1TfNSN2EtsA10a1WDPp
zPU3ywDbOaFDULY4hEbxUvV1+WLwgLNWBheLu6u3y28btg1RPs2BLUmz7wqueIumsysS2AYa6F6U
rIuwxRVROektRxXU1I8JQ1Bo2saGbEROTcNchuhLF2NTVBtijVZj7hLq1cdrlpESwck89ZvvdTKi
mcO7ub5uHOOvFEwYlFvhR2QswFeWDb7gEaOy6LRXW/POYFhyDIvkruVe/iyzqiIhs9v45Xs7Iap0
JcjRKLPynSKPa+ykdopgCvi66PdxROkT4gCG7H9sTLxiqRsjJA+5alN1MOrxlMzaB73z0ZuW9cbS
6OC9kpT3jJE33hd2MxDpiYKqQrHymxgezoApe4h4Yy2mO0WFZsKsgdzxH6Y+CJ3jmMn4rNT0IZs0
X08y2uiaZS5bAIX44s105+WeswkVwVSZDEh3Qcv5NBb8FqcZqIkmE9QyMDhrpGYXWXbZRkRHrkpf
xxftBo8hwwcFzMhFVRPr166ZkNJPLwNTu01asky2lfZhJf6Zwss/DEUPhKXFPZJFGmuM1mDCB+as
d8+jC4BgKkBrCc91qavcvUsmFjVIcIHDhjC/KQ481fpCixLo/MnsrXasK/kyeAOS9NRlDruMGBtB
2L0YebxMLVZMthOLdVRjQk+QkgsL00rpWxhmdWJdCtqn1n8qh75d9gY8DPS4y9pj3NVbk1qYg4PY
WBSftdmnT3lBqISl1bhnUPlDzg8WJLYgNurI4sgZhUkicpGbMuDV2TlnqbaNK9oku/OguLA1SmIU
9Y6qwapV/lowrkMqzcdgpTnrBDbKqnTYkYXdsGgI4yAGMVrVnY2LwjsPCol8I0cw+UirAGl3u27M
0dHG0yMKyejSwKSvmay8xplz50nbULL9MXkGuDpZjEe7/g34vokFoTgDvHrYccP6WCoqAePHhzBj
F/gyyODZoa26Jj6fcRyPDS9QuEuF1jMlCv4qgYGrGdlKDkgQQE+phUXnq6v2mmZYiOOshx7nXb0M
ppvmY8FibsHhjkAxJVN6pSr3LW7Do29qB+Zumssp7RXlo+utG0ihF4WJrkn8ZS8MATi/IleUH66j
wOc1uvedwvbdWCreFyaLL43ZBGqh4Nxk3CKGuESi24+sPgFb3GPO7IWDCShwzFXRshGQY3AUfcgw
aUTbQog8P7IaeyOrtLRNblD8SSNxpm9p6p+kVHxmxnfPGCkeHaLrITuQMlyvRD38ze9p340Vf1NB
YZanxonMXWRCFFCEuJRk0S2ka1/cgFvdTTvCo1P48A5w2xoSJI4P1hEcJ0+mhTi4iU19U0/52wyd
h7CM1lvXh1WiEc0RdGLpRfN6Cr3ZFDIZtyc2pUg0Xm1o095gU+7a4ieC+4zAB0r6zM6LM+uRTnV6
aZFiDtZzP6V7Lxm/w0IJ4lqY73X+vE1NPXIXssBeQ03l6MUslIwuSUR7qncqOR5FziqfS/puEnVW
WnMmFW/8uvYq/HX0imX1m3XMaYOwdNZ9c2CDi4q7kWzkkT46lX8dhZttEbK73JBkW2arsXFbDkPW
3l1awe/LL06ls4UkudSLYErFTnOOUPXC5jq1lg14Xm9vfgsbKYT2hdxWHT1WMK2JFWTmcIJ+9nu2
j82jw3rCop1Z5wkB07ml43LdiT6X98vkkukpC71663d07iTRmcs8A286IXcd4z8aMu7Ogz+x/fRN
fpqaMF8jVw+PRr9q8bULF1eS25IpVlp401hKQpJs8MtVF2vg5yja1nyyB/9Nm4xFZ3KYqpAgQOUg
si4KPH/2yD014qF2eY990/qQ+nQtNEvQG7fHURSPivyPeOjQjIS4cbWr9FSwBjbPj4yt7sgeXCr3
OzC8dQF+dlfGeooe9Nb56d5usTL1YSZ5ebgTUO3y6fg13DD0LlrmUJZi3gpi/KkQb1j7S4wDRNOh
n+LtyrXXLAdeYDX1T9XMkJ2uvmSj0y8NysZYc5AZQTUryPpKMnuTyrpneAN9dsCwn7qPyBWgjrDD
IJe9eVOMW5cxg8+cddl48S3KJDlbUflo0I0vm//RIjVuYmOpF9n3iI0r6GPQ6SFbmF4av0rzbrqX
bERBzSlcigPL2cScuwBdws9GxS+WzmPpeei7lb1shYoxT736Wi8XlXv3YuCg5Lz8jm4V7MYWjBzr
8ZnP7OOLShiN2mxB+CFp8dlJvDkFD9D84BIOwB4ktm08GF1KMKsnPHJYzGPeNZ9dq57T+M5s9zcM
um2kdTvS37Y2qhqpvxoVhpmh7Vke2xW+Y/Vrx39eYjL4UqyUCjzayTw18EgFVW76yBznjoSCJ4PP
IjZxOqZFwasa4xdPgM+KjPysDthWh4cHLIO+VxrL2kQ3YXuPa0wJAJpZFXXhuA8ofxtFQ14JPg1T
1qfBRq0SB+3dJg6eCAJGNxjrti1FHkSZ3sB3wjqAHeSum1OIU2gqYwml0NVMpsnetzv/a3lPEzAl
tPa9tSxGx8ZFgyVWojBbZmlytn0ml3Gmm/yfrbbIbHGarA7Njk7In5WgMiq5yOOYJp91L6k35Opa
4y/YKSwSgRkRbkPHiYzEt6qaFJfA2FDtg1cyTZLnPXajJoStqsHJoZOjKCws9XJ8s6zqJS03XPsr
ve5/3RSudvDcToBYOgcdZtuprcjtgz2RFF4l7fL/31HM/5mpiC9+PL65fUHX1FZc3ibe+QzJweCD
2wcxztZGf/ST9xkI7tmKqfgTc9rJy7kqKoy5Y9/skL/wwNrdKQVcbJBeI0t0DrGPjVrTxGuTY6Mx
x5z666I0tHdBo5qFoZf3sKS0i0pBYmla3qoGTJCBO6dUhA86Wkw6j8ABpSXQM1xiP7MMU1nRxjeH
thUdzlc20m6Hf57t9uvaBHgY0k02ZDvNBixYNbmzd9xqgBKVyzU54LtGU8PeKkOs6x2q7tphlukh
w4j6I4RuLAZlf9MnHoWpdcDBTj3SdAsIiYN7rxg7oLv6tKb5nGgq+m+f8XwQolqqOApCDbkfzOEc
55cKXnynk0xQ43Ujsxgte8JmOuoQwQLUcJ17m+hv3oDjJiejqXGzcz8H2/ipem84o/hjo3lRgg/S
Gt8RTVPhsBcFAHDpdf3bCmYFe+McEz28xyGzwSGoEE4XmPkh/bDj7bW1Sff5NHaIcfzg1Uq0d83H
IR4FFoI4gy1xZbnfdkA1hQgDKVILWHPwYZ8wpFg0aRBvJAZMrbUPAfRHBhCoK2vpeU9jMjtyRL7V
mwl2WnkjZXmhm9Nn0dCMklnDTMfZy1xt5NADLUyUsVRQolGoozSVKG/QN+aQABINWxz075tREMPJ
LqLlLnoYMyKNeDEEyoLkBN+96lrMR5l42OODcB1DAkbt5XqrrhgPZaPyfVZWHMKcFUNzBFEJX0FE
+LHHMDvgQyEAtt5ZPMRjzASiTsCzkk6lMFHY4bab0p/BpCIOHOwHY76P0v43J7Zy4VWCNOnknJTp
qyFqc5mYb2itPtqovLX37ExVMtNqYO+PIbIml8QphpXr3kVabXoECNLhvSDG+kuGMMDfX9/bisFt
ai1F4wKbjpOZAc0twEwZvt1XbudPonbXY2zfS/RbU6z9uDXyaVsVm1ygtJh0bvySyIEs4oQu+w+j
YNpK+DvYiFrrt03rEFOiEGTpI5WFRfK61Mi8yKimO/i0jLo11mumV60C8ezk0GB7wzpazdAu9nEd
3mjXwZ8GUXgITGvtlrGAG4yNIDDZikRrjIIQs0gPY5JRVJfOMnDS9LZcwV8b+fGQDmNmb55iWi4h
S2gVQZZKBohduiUE1ofuFGrtz0GJNQ7DKaXmMNVdmeGRS14PkCp0LstGq7ZahLSgidJxFqrZjGZU
Lol1gCs86M026pC5eZDr68wXWyMN4Vi1JD75YIZncRxeUow97a5xELhqUExaupa+iHDq2O3LpDXn
ElmfZhJ6QOXGcCv7iWXHzLc6dir47Vv9KyNryWgdLAHwT+J0uhnSuAGPpWXIQyxFBpovu36uOlBn
ToQxPsVR1QywBTV7IjpWTFeVUlUTUcoyKvS2Js8JpbK20wjK1gdYwgn1XF5FXyoI3+nm+DNELR0G
92irF7vKQh2jGQQkhwl3Xz/TXIp1YJByMgZ8rR5FGwsIHnpGfpocXtO2eo616TIL8Zpg4HugGYhV
Eu4i7VyVZOblub2PA3WrPd73SqrsSFL2opAmW2zXRTAzDPpTXiK7TZOISsMDEmnniBoqY+CPScZU
lbhbbsZ3j6y7VrOu0xzvKkX4isMQ6wDXemXWDkdCjodNkIrgirahsufFoqwlmSxF8PEqsjBC0x9e
ollrgNUoGY1+4c5fycPbFnek+flS2/2SVgYTKWu7Ve+9VC1nRFtZhDjo727AFWSbn6QS4XquDlYQ
H7JBfXHE4FhLMGUwO9jihtwiqPv2/e5YBG6wcJvuwmcRKu3dIwjcxjjMkhQSI/ZJQDfZPDikhA/i
gS4pSFFmNOegFOtxjtXIyvvY5de2wWAS6SbWVePhhzqtl+SbaZNyXVXDzSXMiLk2p8vIw1IWzT8M
n9WSDMxvlJe3uoXdO+ZYHCJBtNkkqHJiyWQ77d2V1pXBsv0ti+JianJnuxrinYLYF2h9V4nWZnYH
NAvdt1DPkYnRpy7dZl+/W5GY9q3AJpz3IBnAukKF0CPG0P21ddOtXVYYCysqcpXNntgBSzahDjaK
66Vm+l+exYDIG4IXzdyOkbihpPgj+EKuxh5evduQE2ihww7JNnmyGZxoAS2u7w3Qmcq7wrN/m4Zv
Vwbs7HRGw8kcHDKwme3a8BFbEcamMpsYMDPqbo2B/GbixICeJExluuDCXQX2InOhc+jIt6pSjItc
eR/h2FKJRTBvU12ug5VJUjDiQUqJkhgVcwSG2oPCYiJM6kYMXcCKvzvTsZ5Ea3z1XVwjJ5uNgoze
K8d+M4LgylTrRGjwIYss7mvOGIbMyxaM0mByLdmq+qs7sWD6/K+xMwIiOOENNt5pDatr7iFRa6P0
+KQJYdht7fucsD4MONGTI7vdWCITahrWI4bDGUyFOs8QFwAeIE1KsJM+ip+FrvmQB0mCIrgNbwHd
TJrG51Cz+n2dzuybbjHZ45cW5w+bOZG07J2UyAUnvK8danSGpsabiNRXortvThQu4AcOaJ54AWUF
1CdCU02+Qzf/iAXgDPjRnzqxuXiLhyNyoyUz1c8UmUOD4KnF4iishNjZyqOUpnKZVJAvfckxrJfO
a69NZ5sQARpokNTOfNeZGwq5DqZJZK1zNDmNTRxCTewAKPy938b/BI0/UlaDgKme7ZTnCLmShIV1
GRLXzE8yUs6i30Ekd7dx/qTPO0jX3uQY+vPirpTEak71LTrAM6qFC1GlHlka819IM4Ffkc87Ubx/
bPchjRoOBg5bbIwyzVZead7ww+JJQBeWTzAP8G7FgiCnqDf3MZ/0enDASYZYFGU8swpJVhwjzG+t
DU9z1siQ5vY3TDjNED94E2x23UfWVnp6sSbXdB48S7ES+t+QqTfHz15ykuVFJ66giONnsyf2RHPh
uxYjSNSknl7M0GfeE8zTd/iz4X4auaIAy3rLKvPfrSF792OEpKPPCHAG7WVBAiUzrB8VgU6pC/wD
tzPHr+Y1+CqoMOMYycc0xJ8A301f/ZumtEbnzz6GZNiZQgaqxiTs+dzxUpIx8h7Pn5snfTJdICOa
+6zJ27vJfsYuoIJ3bYGItST5p2KOtLLqZFx6JfuT3KLmKW2Y7rUq6vkb/BpH570h1APXV8DmB6cF
Mdf1JnFBapvTxIY4+bArhoKudC9dUaKx0AKxDI1tpyB3Zl4RPFeNbJ6owsW2MNFrJTFu+hxZMvpJ
hNfkkkXbjoAxPkqeT9+szF2TM6IcUVjD3mQ/6YwS0KWFhR75KxwkEolHSlUtf9ITGFXpMJpIW/cd
gl+GlmiXY6yKDE750dbLToIKLzrhPfllW7MxS7jRo3VVsF32Og+CnWAnbGb866YFpYI0kkGH6VER
kYs2XjfWGCSHMFXQo8afEsFnXoxfYs7m6jXQfpPzyrvy042OjpI3FcuUNWlGeOB/jJ3ZbuRIlm1/
JZHPl9VGI2kkG1X1IPkkn+RyzfFCKBQKzqNx/vpeVFV3o+oCFxdIeEohySV3kkY75+y99i6ppqdS
4r7sRhRqfgZzrrBdOiAVHchd7fEMdllEazRCc/M1eGLvAFw1Q4YnpgvUOwFaYxTetHchKbkybTdB
3r4FKs/Wmc0AoTAIkJ85QZuofIdR8FaWPZiqjj4B70plRGxgu3Dx0l08IgrosGGNyhtQLo3E/Twz
b7jNCfUNHW/n9xZASg9gYedcLZ2pje0yHDWAvmfcQ2/NDH+dOA+NZW4qjwgexQ5TNc0LIn6CaNon
I8XJUM87WsjvmavAheE3c8cKHpzJSNQsfgXBsLecwmBTyUS8n7uzpkQYUkrH1hjJ9XNBQGUwVSBl
YAaJV4TM1beJ0WGgbOUyWe5J5n6wO/Vah/TATAOwXTApMoDNet/0412nQAHDdy1W4+88jN1bRP0B
GzoT0xYjRuPZqOb2pMnExio6brVl7GjMXYyp1bcNPURs9+QDEll2axtAuy1M51yJ5lq6w9X1LShd
AXpgdzI3Vjy3eytHOlky2tp4i2ij6HCLzDZ9CydpmOl5JJmDHHYRfi0ATCvT8JowQemepNHGL8m3
VLWgwz0aq4bx8cFsae2UqBLqeq8nEjOzsV/KW67OHN1HnAzsH5ycsOoBEoZP1FRel3QhoGZZJkOU
0T1nwsIkb5MBHkbiKS+4TCs2kZnr9Vhk04emDOwH1Y43Tkj+qEpRStMLJSzHRfFLcBeJpFQzzPcK
eEnKVesqT4uV1QTpesjwLAyAXAxL9hcHx/kUX4bJkTtHkrLo0GSkl6TEziSmmL2uj2qzdYyHxKx2
HhS0Aav6PpqKF7PN+7tMlUcVAJ6xDIekHtMiqmIUawI0CBuZGGuFtfFBJ++3zqEWeqr6aUQ+GKk6
ePaAztAR4M1OG7JwW06FeJxglkoXUnv8q7PBu0RCffauIPwaXWc1YKRBYjC5AcD6Lp7WTjLvBgph
wprkcFtgQIh9gYIa3qi1GH0yMLeIvrF8sFSvkDQbBORltnyjIv9RJfMIphN9+lwz5ckHomU/9Mh9
Qr7ZiOCI26LHRoHojfNb6gCti5yPMTmOE7dJKxru4fgyHgjvO23DcPUFDrI+BGzVM9ec35ypdomF
ql8IYFa3qPKupZ09DAZZMiIyf2hVPZBbRZeCN4xbNv1YZrQBHQfIQ8CC/XQZcgfL2zNXP2NnukYa
6XprF9dptB+dae5pf8GiGZT53DnZHRt45tY9jsoaZTG/NglOVOYQ9tGNEJCCq2t+qDv/selfDTIt
lZqPJJPIG1p3MC0AnHUe3d3WnftdzrA1cojwbBT2kwpipDSnPZ2mkCk9ucF0F6lGyeLpFEkiIV2x
xVA3SiAU84hkuNr2Mzw9edMybbOCnjsmkdtk5XbjtC0BpCXIt8l95oAAhGkwSGTDneainEEymvl7
xPAoyL5Cv7kruuRcsxTr36nP/dvt6HX0zKYaYy/7rqXxlsGVaspVyrB8y65Ns01CsVEaa5E6D3Gc
/wjy8JUpINyPntmuj9Yp2IQU9L03My+jS4Y8LORXqFNAhF7pX3xDsn5iqbPkWqHTbNinjsVxLp/H
Ci+kgDndlM96UDYqZTiqPtEkFtHRgUdsCWPy1ip/ZHh3SvZATjugVxxPCcz9HLmSifIopA+TAmgt
JP/3wBEn9Y2TfzTxJet6GnSYWTHAdOzZyWldxVh+yNSjb/tpttaOyPqICxwZ0NxBhI4j81YuC1Pt
0btEAcTzz+W0otlyI0DxL71AC/K5pqgbKE0bKuswtm8xsVrrmFZx7vugBhgIV/GuINYWJi+tctVR
VtK2YgbF7BsmKkpCe4AUyb7Q/klCzG3PKFBQQGN2WtWleWujdcnTW6dmSlTN0Wfr0AYu/O04z93N
lNHKI6ehv2VPcxkSbF8pieXsAGFNRoTIIlbIjNohv8kBQGYsnvtt4/vctNWuNt4qTLK6d7F4xJuK
ULIMsF3aUaBX6XlJZPcRyo6C4snL9h0+Oda2IwVLyzEOTyHyg774EO6TQ3c0WzJTvZxgopj7HDpp
gWPE/AoLAe/Yq1+9trPYvpT+RlkldlF4nkFvUl8HqGT8MF0vuapLuJ/C9SsAt0wGIl14wAkNTKAB
OZV91k+4ZoojvWec1fXRc34gQMsdT5EKizYyZGlLCCKxNH54PyWaGjfvsmTjcwD6gExy0m9m1b7L
gGUxddx72VpvZeJDzTepjICbVFKK28iitZpVMbNuI3vubGujjGLVFu1jK6hhrAksoB0syvmtI0FN
YiOsycf1V1VSOs+SMDTZ6OjdLjGJqg4kAsNc46pzZDtj1s/H2UEp3CvVoVqy231Ohii4F3g8pH1T
QvrchnvL+AiTrn+yekAzeqDGGV+52YhuelZzEj58P6AMnw49O7nANZ6zbIzOwh2w0SDtvw89cJZ9
Ph6ZktSH2YTG5BZBcSwHZl2T16cXpsf+jXZDsfWMxiF2AArH7OJe9pIXu2qGq9F61qq3Jvcu7HuS
PEfnHDuVhxqpqgh44CjQjMn2VYX2hwtlj/tn+uG70uPQWsPeDbvyefl3wioGCzGuCha/cJT+CqZZ
HJn293cuMZ9W4pVvto6uhrbsh7LNsbjx3d//PKdKkXRSe+u475h+tVVN4ZlEu9xBUK5pHzwvqBRd
5ORDWp27DwVXiKXm9E3ZJXlLtXu2G2PaMO8uX6O5uFqm612YdtXPAzzP73+mY0Ofv8L1U2i3vrVk
5L1/9/WTMSh2Q4lBd3TZoOsRgTymcB++6rIfmwpnTV0Nz6o35KZC3fRYlvDFteW2nPnraIzsX3Ks
aNZ6rXeNfUQmxUiHrdVxeO+2ANWHzmpuhD80x3ZG7tMQFvccD6lz6+HEeHRbFAdKmz8GbSdn2m2E
FNiT+pL06NqL8B3x4KWNf5/o5uJIEGn85tcmBnYtAq89tvi1mmygUAub6S2u5s/KieoL3b/+WufT
vc8d13YZT8/hVsMFgdw1WcfZ8GCNmd01I/9q5RnOW1Uj+M0LrHFz1aRbz0KvY6FeoBAy9AG6zE0M
gmI3ISp/NMhKdOGRRWZV3mnZjpw7cI/KtK22iQoflwHHzrUj/zRF3btrtfpQY22FxzTugbRFTshX
WmmcO1bylObiaUqzlnjLcT/pTKKKinEI5caPbB74THHPgA2GeibM7hsfvlzTEcXSAU+4T3NA5Zr9
L8kKAL+/H3IXidCc5t6W2vekBKe8CORwUEk/b8LZA43PGXQZbfkZAmv7GJH8AQm0z1ZCcCFdVIZ0
bmCdYzxWI1cr/Sjdr1VQZZwn0j6WVYUMRImNJwgqzJr6fQzIDJAjVPQZBujEvSoqAfM28UgYgJDw
S4Z5AwgDnrE5/FTm1i7YHd7MsbuZGXGvha3a7dBzOEfXB5+WbKNpwAwVtx923HH5e+l0iBQMZPgo
ye0M1U3cqKrRdxacN3cZtke0sOawPPsmOnW22sBwDCgBDbPyjWkvid2SrSo9o13lR4iEuj52UbKh
cx2EiUBmls2affm1HYrwNCqw2F7GFjhvpj13DbV3UwBskdtO76j88MtVMeRvLX0QY/OHaGXzVFSY
kHQL8Fd5GS1HIW8HetXHaeI+Xg5tfbDgRnp5MLMtFJQq0kAgVoKt4H52V4+SgmsyDy6cNbxR9z4f
955EYKdSeEskN7Wl6+2BSBSvNMfYBaTteweGHoEu/WignkYTXacO9pPu3HIdMbdkJCza20SYkMuR
+VZjbj5KC+FgyPnwKWRxnznJypiQS9uOMZwSaCuMYRFr68kYaWfViGgocjY8bbKv7Y1VKXWkvMeE
a0h3XXM47jI7vmu9Qb9JC/aGwGThsELAEHKyk7cAatRibYddULjU02Hfsj9x4npHUwWZiSWSrZoS
b1ePNtPaXjTVeYrAJ5lAzsB9NEx2vx9wU0CEmguUdz+Y1yDsZzZ9jwWKW2o2QRhrMyRby4Numagb
M8pylC/e3poAWhPidyozJJ1x1x+YmVFHVklDsGMvTraIH7pqsHeJ26UnWJ/tTVQ35eb7U9tI09PN
bEOEsrhIbmaAk4tOk4ZFS3ewcCWxhYZ+wkJYXzwH25/pZfjHOFsvrm1eiOrGv+S2zaFdHkSdQYIS
chfXubP3PDO4Q4KS/IIUgJWryaarRHOwHbT1qxXOZ9rk9cH3VYuRxBek7BQpexJ9F7GTXQEjap8I
eR+2smpbhnxQuu1ShSeFUuFGK8O896UFbyojDKXzk+mcjxLMhbfRo+N9FQGi0VROxrrxoaCGbUBy
1WzNG/mCmimmCf4pKSMHQ6uDknl5HjrqWX+02GsPuLgAbjjHFjZm3FDsdCY6uXQs6E/5mhBiJZ79
YZEGKijSJYX2vlFxt46jEvOOgRyxMBADGsD5usY/lE5ov1TkOfUFZ2ARTNBhEnwac0B3K5LAq7oB
Z2zZIGsKtXjogkUzQtitMDalyukwOYmJNo50qMhMDy1OqENa+5uuCIZlWbsphKuYWNvpITT69CD6
jOfNKXskcp+X0SFmZ87Ncsfp9LOFBXMeJd1VpXMQ+yk3Ps8uCZ/3u7u09LpHvzKrS6A8CsGIfXwa
7ikCooPKGDSV27DS4lxRlj3mVcGPEl6FanG68QZXHloZjAfPIEmuhej1/cAIgVQVurUe7fhjSC+2
ApKxh8YJ4JqUL/NNjm3w0HbmwbGT/nGBHnWR1aHwsoJdmxw6FtlTRa+E+WBfPHo1aSZFPFxYcA8z
5smTadcStx2dHHK5Ml+pwxwY4KSWB14POpWomFbES1vchBJKORYZuYothm9lLaxjvjy0cfI84Uva
diIKOvjS/Nv3V5MhB9iVBA9UecXicH2i4Qa0HxrA+fvh+9+/P2rl/GPq2H3/279/f2qJJYRIdgRs
+03A4LeuE5Ie2drn6eSdNQRa3K3JrpTmeuyHHtYwK0BZUNCQvCuxoEgUFAGXj+dVl1mFWPrnIDqP
hYEcfU7NbO1lS4KCFtHZhDt4/v6IN8A/mFqD/2HxSNiCHRrLF3vmwg799BhVX8M8atPbBhS7qD8b
gpaZo5er5xvutDwwVp43XohHIu6L7pTRj61Dtj1N10BQLRL/fk47/75wUEwnvssaKesnGxfbLuxf
G2UOe6NJhz19cwHyKXPee+GxC+z8AKZH4p7cLHhTJu/zUIkW3ET0gGqMrfByBL8/apdPvz9qJK0c
pjWgCnmd1WKHLLvwTshqBlXNQ5am+IZn/Hox+ovQSWuepxX33w8gQ/HYavswCXFnhUG1wzjqAPkP
2z2kwSpzrGOzPCR102yFZLTlOMVvP7HHO+1UCcgc+dtOqvbwvw8VLtedl5ikODdeLxbGKVI76AME
n7CsUcYwRu60/+kLTY4FNxRsor/HOJQvLg0ybgLLfNEnrdbH7BpV+Dci7XVIcnw8QmZtPMcztss4
AnScD83jorDpKGRHI+gO/SSc0/cD45V4bc81VJU5zH/CK1aEJXRMsSWEw4IgXe5LK1QlE2ayiW4H
MolyVu3vjJqr0RiClBcUGxfVxB4VjHdkeLv3cupf2ZT3VdOfE8wEXNOspumI72kaJpo0zj0qY3hs
BuoKO4uCxwkV561s6Q5YGftxYTjZcvl4T6lfMAoiBRFyx0dNf/UaKlBEua1BEnXc0oBtGCUhITOu
1jP9EkK9hAPx1LDe5n7yDk2W+SjgqdRwWII/CxSpa25YvSbCqrhu2Oc0EAxzJAgbxvb71oNvP2IJ
NyiyVmYB7dcF4bUiIohS0fLMO3EWfkler52KpyFF4dHTaAqmHzVqmFt8HfFZgcg4xI248oOvSe9N
d3KCpB8wyEGRss7cHPKTpi3VQGpdBzAz14U+MhsltDui6VHBrMxjBUjRFTguIvNKp2RlVu6vxK+p
aXrfuowpuU1BqjNCN0KHMD6Lbktk+Q9JSdRDPjaUVcI60fskA2g5KSD7FExAQ0ykPYcsMOWnndBQ
GpjhJv0Y7Kyxlqci8x6T+DH+CmbbWPtFO27ANMUvgj9jXcyCdG7y0tZVm/isHA46pmBfOr+E7y2p
eYvprYiewlS+9U7BdDuTT6UHfSoiGnU/LrHBSpb7tsNclEtx78ZUbXZBjgi7umibpJQM+YwBd2Kk
JpGwrHtdA/TwyIhMfLs5eT6CbB17AnJWRzGc909C4qIXDXmJACQLLGC0QyJbmecgz+S5lojy5iDY
JMuSJGna+SjCEbViDMJDBHtJFj+yyIpwivneqlfdeEKLUrInRU86RzvcAWI9REZ1N4IAMmJrCUxo
p7fMEBvDqM3HMOgXOlRJoYIj+Yyw8AEkZr4rzQ4yTBfGT0PvosSo490QeLS7+6zdDKYbP1vmu1C9
fCyaMnkGA3yooQ7fVC0p1wg6p6dospGih8Pv2YLaj2pN7pnEIbHxwfdz5NnldUG39btoWlkZbDPf
L+ldxJH1NFNNA2xiLFQNQj7lESrRoqZV7ZTM143fQ3WyI6nv28zAO5ctiwm7s20ci+TqDSWNy0hk
2ESgxKBwH/dR3I1bZFgJ3QA/fJEB7Acgz+FGD+79yHjjCu3iPTCN/lOKpailXneWdsEcyFdfd7RD
2QeuWyNzNj0aHLDxxKT6lVHi2u9Jd+nHLwJE+3/cW79voZWBnW4Y8N5mnirvdZFqEhICY/39aT5l
1X3+aoIEXIdE47HzM+laGheyJQpQDk74VpA25M0BXtBObbWd67vKw8aN94qAAnYgFBgwDGXoJWex
PKAJmTZmQ6mHhRHorg2do2H6eE1yw7mW7oOHzI3e94gjw66ZlMha7vychEIIkYhQUEMiKNPlg2jm
l2wwhifWrS8xggHpnSjcFcIKH13jZiZsmivfLr786tm18HUNdmvt09Fg47dsOseFQ+nfzAb8LojS
xiUoQ1SSI+5JNzJf8zJgolu0F7eGHVUWwtgZJcqUxhLogXM0nGZbmds+mB6SqXOPnvcWhUiX5UT2
j6tTMk7VSIQKBTF9QXJ8rOlnnQwf6BDdx7nPNz6s143p2sEm01H6ypJ+IMvQ+Tk2hIm4DmCKiWkJ
OpYa4RfSwNdSuTkuagKKw6GYrqGh75COF6uYEnLbkDP4FDUoucJh0BsczazOs8ZqNYzUZ/HNhyeA
P9owmM+0eJm1xi4hnFGMI8nsxa5VDsa6mOhXqKDoELDneZBPDT1gLwbZcOt2YnoDUxRPVnMskkiD
mENwWScJGpYYpi1QXAnARPqfQrf2ndeMeu1mXr02QnAkC7D+5Of4f/L4B1ljW98GhoANiBodtnhs
JyeEs+RSj3JcOeVLiWQPbggRDrXWEIQ8a1i7Ru/vQkXVMU/4tUaVNlzn0JZsPqAZZ7/90kOdfyIA
rWgTxbT6/fIiOAfufG+xFTbqKirkCugz9S4yInkac6j7KozsezQjcuU4NkKVNnmm9DWAxdn1ySi5
2mXjEHiky+g4+MlnkTPQHytwuHR+wQhpClLXyx55g8uza+t6/ecf//H3v/7H5/if4Vd5oUjEhaD/
/lc+/+S9b+Iwav/t078/lTn/ff/M/3zPv/7E30/xZ1Pq8nf7//yu7Vd5/si/9L9/0/LX/M8z89v/
+detPtqPf/lkXdD8mB66r2a6fukua7//Cl7H8p3/v1/84+v7WZ6m6utvf36SUNAuzxbGZfHnP790
9+tvf0pXfL9R/3ifluf/5xeXF/C3P09l0X4VX2FT/l8/9PWhW35e/IWdgvCFqWwT6Yr75x/D1/IF
0/sLwhmFPMgVpi9s688/ipJQlL/9aVt/cWyhXN+3+CGhpPPnH7rsvr9k/sWzXXSMrmmZlu0q9ed/
v/R/OYT/e0j/KLr8ggew1fxKV/Jbqn8c6+XFudL0LMv2Te4j/CWuVD5f//y40kxbvv//BG0/ZPEy
CMdx82joEnI29WGBelG89jQspKtoG7tE4qiXwibYI6oefMaWBhBliZ2hV9WptrhYFff4CmHCAg9m
+gFpIxXFs6jqraOQzIVJuQu9yMDF/4xJ0aHZS1c1M+JXL+rXnY0eKuTW2HZgE4eWpRvJzXk2anVT
z/Yj+DjECsjdb6UvGMgZw6FEnFZn1h1tXpKXXDZEefLW5hXJF73g5pdeVDHiQsu/fB+P5hBA1RmE
f0xnopryuNzGqvzIQsIYiTG4ocG0d8cuunV8rsXYK98L/T7G6RUh5IIGqAF/xQFBW/Dl2Pu+4yz5
sBt9gLT/pig6NWqHOH8Po0Xx4LeYcPoaQEACXyRP+neYqVie6wkKK92lRCEtglkXHcAcvoZtEaCy
BcI6Ft14b+IS3kAL0qc2cKtdUBWPkwmKqNJPUZz+MJriuaZoaNPmPfQxFXeGQAY28GYq29jOlFVT
bNBiYhvozz2pion5APb2GT8UamEG+De91sk9NLSV8K27oIO9NZsBQ1vUhDcOW2E2E6CYZe+90wev
NhRhVxP1DfT8F0v9dBUhcC5j3lWNK2cs0af4NWGtMzUJ/aWrwXeZDHLj0YGJnmKxj2fUkJlVLp3q
jYlu8jafAogG7kdMvqBw9CnyqOlDGzq+R8Xn52Qhxzhx0TaoVRtkn9H8quKcsO0a3jcMe28w0ZGl
4y9roPYEhUnx62w1+7eNjGObV0hQtlXeJw2Z7pn9xe0VmRfao1G3pyIaNzonqVRGOEqs+c1XxT60
EcxM2WuOkpwnLe/KMA3vIvu3Y6Y+pkL20zNCtKiVa6QX1G6uj8c/P02AMIsweBl1ivFYtb8q07r3
W+qdAaGRDSOjVwuOsMJ8IdL2uWZ0O8Zlj+sJ4WNtFW+zhnkRjU8lBkIXUHQ61q8NMB9P5DvgRid/
DD6szDpPNaAaG9JdgtjDSuiXJLbYJXZ36AojxYsn8bhYh8pu2E0jemGSdovv7rOf2ciYxbuhXCwo
1cyGnrtpqMNTg869qrM3ZKvOTV7mH7bC5w8uP9eokSEtMW835pvlj+mz+bGKkr3NAcIkQguVQBE4
0OqHiOSlSXk3Y7uyaNN5PwfO/3XbydekRUcFv6PyhwO0nmEKSBTxN7E9AuhdJIpFOX55VK5uBJnK
OwZ1jWowcuEddwcb5WczP8gODTbXDuP2VyttAXEH7400fofLk8RsShAmbXs9PCfsmEoRrBxEIqs4
rU1ab+pCm6Ndz5ITmy7zL6xv2gagHLf60cj7szf1j9CNgf/OH2bPWzWNjzYzQJCv7d7O6NfHr7x5
bQ4nsiYju8z6O3N0f/oC11dRfOSFmjdGIz90FOLGr3rzdiA+XQ7uUwUyxxw4q1OfczzKzT22Ql6d
vu9Hl5n6gbrylONhMxmFSmPvCHrjIPhat9gTWrN2SyCesPFpxW89PzzbTGunelst0urMXtdhuLHn
hTGUbCeES4ZFqm+vVxw+Et4Rm+F6aXG1p/4qlBNdk4tU00onIZMnuhhxT4c7v7ENsKnGSAu2uOuB
K8oXittNPjKHKKtdZIn9OINL5ifNwV4jSkehwQyiidhfJrCa4oMyHxKyGG0cR61xb6bPynrHNbFL
i2brdnrF77cLNNnV2yjYqkfiUsfGFpWfRF934wzxGWv5KgLFVBCliJ1t1wt5L/o7m6kNJh3kpktP
SqEjKnY2KJO5gH9OUN7ynnQVUX+RQnFN2Tu2cP4JtGJX3ZjNdnk6FEvrkISTZeq7n62YVcJGcgJU
2nCOGZpx1H83hHmc/P53gGFYJXDrLhXFrz2FVy7zFdH0u06Wd1MJCMhy6fVPNyWLmdvvEXlwDohd
kwxE0HEDqUKMmfgDebcCb7zLa4JQ+X9vRB8dmHU25e3iTQQUvsTrhuGzQImek0NkFJA6VfA4Vpp0
BoKZktehABhWD5vlfU00XyYucHmfJ39Yj1jdTKQIHpma9AlvRdSsZXRfjrDWmfNXJfkEre/ivZaH
GmWNN1UYPtHeAaK9JG54jgoT97S/bZJ6bRq/5nE7KFJSHAqeychOaDFFNu8i4PU1K5HkBuk5RNqV
ZfdcWtmbBUfOytofy+dNWr5laroYwroPlPUKZuCRo3LrIKNsYEm0Y35BiHFJRXilVX5pMtr5cHel
fyxBkpDd/TQTGql9jDXV9OwWoDyktV8SZaYquyz8hlwR1BaRhjX2z5MXPqUsohm8NzKStn4dvMuY
75v7Z8OVF2r4Y+jifVTlaQ5BjKdJjvsekKf5KkiCkePPRnGKtYzDY/2jnbKfftCuls0+LoMHWN8y
eSsK4wHSjuv2145QBwNm5WSNV4vnMPrg0ULVr1Pj7HzGE5DbjrC3EbmiKfYJmnEsV+gMbPYzD4Xf
rBPCydA43drpdOcTElnPA4Na/6gyCKr53vagSejuCiOuBtqAoRbMuJ3RvxUE1sYP2DT3c9Jf59Bm
EQ1ffAbOqh3WPrG7gSnWdloeclJ6MXyT3rUpOfRiLr7EO1a0Kxr7c1G5gAWnD9serpRccdV+GGn0
Km1FLExa3QxgQnLxFlWrNm0PtYFgEUB76KzKU1hNNHGMa+6OrySJPizXjDI1WQD2V8BphyvtEAnz
UpO0MzfzIb3F+/zYAq2GnnDyXPkT4cpv5rarIJmPVTW/0Fp7Tf1sn9vdj+x7NIQoxDgOVnGKF/yU
tSDYYn30wQ6YnNzo67bu0n2uQiarlDm9PiezeCuHQ+x/SKgM8ymg0ZyG2G8Zp+bdXVkP65o3pZ2M
6wTrshFI8BG8ZIQysbVBVJeXh9otTpgvCbRiQj/a3YubEuKW9eNvvJl09n6S3LRpGBSZhxEcxiJ1
n+zuURvJQyjmt4r8okEyM2ADg+6ZoXC0Y3B12zXWT3sMt6ipnlqAj1Sx+Bp7n51xgiGUm+Nsd9c4
Qm1Ye9jRQmMmR966tRt2A1aOUMpw05919TyARTPLYq/IwmAZJw0FkCPbDtDccZC+hbg5Ql3d+561
1pU+6uBq5x/WoBF5yu7ZbOJr3KWXqVEM9BD3Rrx7YECEJko+tQ6p35zpf54nPJ3IHpAP4vmlyRqP
z1HtER/H4SbpTwOkzYLnTBvPpeqf7ZGLomhZXX7ryHhk/oU41SDvwD1is31mAXnMQnbb7ninsEMq
GTwms/cY+dOr9GgcyowqH9KbZMuW5JdxYO2YCdObwnM2YAsvdEF2eIXl3hJQP+XHELOFdNpK3c7I
4DHUbU39JAMGDHm+iBjwCTdhRPA1AfSp99DYKKQLGiB5kp509zB0u7SMfkVTXazLyVXIRSpvlaQ2
lmluw7p2Ni1tlDEZJ1K0gjtTuydEBrxT852TIWcjLqAInQeE8OjaSiJS6wC0jlddRweJ8Igyhs47
AGQ0ZFOyMLhiBPBdg1HKR+rQFLXcT4iwYmOMcWOSuYjMKpvqjr0Oujm8oPHKaDyD9DSUlOicxp6U
M1+BWGE9dzcwFW56pz6ysR6OxYDeM6jGeWVVFmZpTqWmIBGnAqUeOEezhDhfDr2NieK+Cuv3zglR
Ik3Y0BM6qLJ5Hpko31CCMvEIrbVLrN+tI7Kd7QzPWhXQNrlE2iI/F6UXcZ9R3saJmDMlOO+ImqXc
XzD1Aa0+rF+RFZ/HOSea0c7yjW02h8IkQ4DCa9273JBbg9oGhQF4PbP/CEDlMUc7aMHIU+C15c8o
aTgyhqpSBRxOkKugP7XjbK3eZt6ZFOc25WKN+u6dAQUhKBL2pM9hToSHKKEEzjWL+oPhKtsKPzuN
nQcPyrmNcqTjIzf1DMfhTqD5HZGT3sYdeaszV1uGYj1e4Pbo2fuu4mK87WX9kgTWb7OPvkQgAAko
mKkYXVj4Bsohx73M7mLbN2YCsn2ZH9M2LI5J05jrwWOVSuaZBJ2xIg6o/Q0JNbttonq+H3zAS7wS
HGu9a24rMrs2LgwIju+wtl28w+iNx10zYs2kKKFXjC1ig06UPKwKi5sXUOfmta02msaOZbGGNkAO
7+0p21UNuahukLOfYZxAmiJiwxLyNfat+FBb8inraWpavNZVU9ZrUffDMTavCh/bc7lYjVM1guid
NUHFidlsnHxK6frDV3KhlBIFsgTkFBP09GReJKI/SSkNbixLfQW6O2Se1ntQlcBycsvjVAd/ohCz
ALdGF+uwHbgBZMM5FE4PJTO7VWhFCSjYeFyJARnIkAJjlAH6bT2sYy4b002zYxUHA0jO9Fc4+OnK
YazjmXOL9sqrd13q3dUS67FjwhIRdOU8WHmh71MvmRR6afg893QTLCga+ZAzWPJ9ikcJZNtjog+E
qcUkHrbkcDJISaII5R+BLa3DUAnPcSpnqioWIIid5AHmLLg9g2h68+DSt/Sa9W2XJwCvh+Kj68u9
O8Pcc7mdcuyZ7td9dWJf+ZswDTNAXth7MePMDpNSZX31fRJ92KgMvcAnPAyQP91efZ8EFKg1zqyN
O5bOcUjjiaCe+Is1dbrnaBSUPv6mJmu2Q73RTMrdN43+50eV53V3pomQQ3sxhx91TxsU/eOE5wPq
GA6WpAyOPaM+mJzGhJKtuFgWPghwWxAPl74KWLf+xSmajR9VhJuWIanpOu0fk+yicg/3qw1v4L/Y
O4/d2JU2yz4RCwySESSnmUyrlHRSXpoQsvQu6Pn0vVhooKrRQKN73qPfnHt1pBQZ8Zm9157s6gtz
kXx0SS4ysUP6yJCVyr6NyqteIrTekaXvY57N8zChW4nYMj4klcZZUkTmfUaGCjhJkLu1L9kyEHZ0
9GZwr+vYFu5ISkie+R0tBewW3L5dZRVkEZHUUMSpfzMvcQf+wAFlFtu3SmTjAx3Xecb6ejKsZtn7
JcZvH8p8GjXPRtLXV8/6XdzFuPKlsXlwZgCrH1kgh3Q2ykZpmpUPcfw6WrXCYBR/l37uv0spXuxu
mn4bC5bNsLwoOz3N0EqVQiw4+MDIJTEVJRENpm3dJLEPIMFBlIPDUXE5VIlBlX5ozPwjrotfah3s
OMVHW+QvtZOceb33VQs418JdkfniinPv0GlSptr8NhsIIYrJAbE1TOjS2Lk1Glbn7KHmwOW+Ok/I
w2uKaF+4NfWB9Gb8H22zsSp5rDRfAOGQ7M4RHQMmnbk8gDT+RiNK1k/94Kftr1gI+jNXRhTczKAu
8EhPEaJU8lrSDeAXoD/2QspGS8nZM7ieL/Be2VhwpCAs9tAO+Ef10YzePq+SP8OvPrzJxgp1myxB
kw8/PmRCXes3Lo6dU8pT5LinRueP+XQc5vBjDjEsCoZJomDuAJOIr2pFT+Ey3RtIVOMlhy2PVBoY
0JPBeGE7rT6GVdg2iPm2mIovUBIHi2ijpIKsS5+rMJ3cMozahWV4NqX52rSH3Ej/tGffIXHc2pAo
jZLEKqb4ZkpQpQG1RITRA6fJ0UjzDzyuGBJbXB4RMxFfx3/jyiLmUoX1Gj6t/2kT+NB30UOeX50q
+VKIeQgS627xf+BxbFYxM+842VHqLnTzSytbqqXDIjf2NO8Lek/8pSiMv2p0B9h79RvKYE/o59Es
L13vPjGIefQNHPNiDbT0bz15z8YevGsqyfTS0V/o0TXDtcTmechVSbrFsrxI1JLbMuHpqfKPvOqO
FuElIkahk2H02kU6/rIWeUpaGuEozCDfjgGr2DsB5AvlsouNFTq2jotTgZYx8M1n+ADLZsFg3i6r
AbrI660uhyfDRB2JSAI4ZLKustgBRdOc7WxkitukaVByQSlj48KDlT8uPXojM3mMExebcBw0miU9
iG9nTAihSPMvOydcnJ/U9eGxJvpRF/ptzPXRiPwfMav3gl/+NivhuLkOHTuDTst7mvAnDHxUfcPb
4VXgMytGe9XwJWLjZiiQqYkB5vp+sXjmABQrApPUyESqLYoLI4Jvv+JHmuv4axwlzK75z+WfGEY+
mxIEIYSkU4Xgfv3vHpYLoGhbkGPEqjTzudTqahL7BUNxBabgdEikPDoFyeowwgOvHW8XLCoJ+O2u
plIEQYNFZyf9bNeq/rbs7Wso1V1XQkDuvUCDzUtM/GmoqU6lFWFWd/HVZdfMA4PYqR3bMpv32WM/
ChBx6/GNlg7BODZ/81iWcJv4rsPV7lPXxEnl0VOKqLEaWYuxXKwKeUoTtkyNiI9xidLGZR7sF+Tl
lDypOaekPSKwyF67rngMnZxx93S/6OYtMnnKSqNAy2xfSXyjmO3WWT80zT7iw2G5C+YX2T/pWQM5
6O46fFfHGau/x6Jtmvj+6kmdMkUPVtVnZOVfuMAx3BqsMWv+naQW+XZwgG5h5lz42CE9NLO3Zw12
scXIBhXdP6bhu46EFzBuHVLC/DjHSHclGnRdd29zm/0pY4h2tl2+YFG4Z552QMvmWedRZH+W2wej
Mdw2fPBtnP/ZXWnj14A0EKanTvMtExd3iQ15bExN6qj/i5eVFUBT/nO9+Kv9KiqTzYZBw+ifsXl/
RZN3l9j5zumWFyCYGC7hj1jvZuruKy6HzjfOkeGfm778QJpztT0C65nUNZLndFbZV9tyutrxcHtT
dRwCY2KfcwzZtTB2KYbtzYgTiXHD1nDyyzCouz4sH7XlXLkPH/3IO8FP3yPUDCBu/2mz+kTQvNE8
09PCmiXtmreQ4M8DcMuvPwBldsc+N3SM85yhpedhzk3soAATMcm01tVzFHTXuic3Awk2wtRXUfqn
oqLlQK5WgekkmgQNw0/Osn+AYTJ58pSH0Y2e67d0GV8c7d5NhKG0IQbtyXNpU+zqn00nqZLxxWWg
0GBhWT+MjkEoGYl8rzH7gJR4R57pnQZ/vLTlo9OTU0mKe17xipd49yvje+h4eucpv9gNYgE8fo2b
3HZpcU4GZLcySYAhvBc2/Qor85ch/la9zvZuy2Fsj+opLMabULQnDAisX1dPitEgQbC516QYLsbT
PDt31Vg9DrFC/YGKIFGHz0inZP86x4ZRBGR3wkRy4qsU8WvE1FrR17wIUE9cl5Mc4G6P2xpfQW2r
Ux15TwmQhvX6hrdx6yTyOJbWlTOeesDjxDSGU4EXX0bVP1EwuDX5UklU/ptj+zB7HZRbwoUczTk/
RfMr5TDvpMJd37dvU2P/4KZnndbw9DYYvEv3IbGWf4Mx5wwnPaLg0GGXHfrYKAgnnoCykUdp8I2S
q81B7STJDrE7jifmO0yyaLDEbk1KNCKcvMOQkVirnhSGORJOQ5fiibwBCJDY54BOOVNbHFuSMGUV
tv9I70iilrTBuh5x1gIL6cm7b32mOgPvJlQQMg3B4GDuEtnv/98v/9/tl8X/ab/8+Ku/ks//dbfM
v/A/d8v2f6zbY98XUigB1sD7b8tlDz7L+ieuS4CF4/zXdln9h/CF5fiU3Y6wWE3/13bZ+g/LZlHr
e8q3+eP/t+2yjRL7f9suC9OzPIHgwiSmV65//t+2yz2P7VKz10HHRHAt+A+nB+SC7vtGexUcU1ag
vQtD2ELtHtQ4ijWxibIoD7ijl8CCWrs3FrYohVUGKP0x/tX6J5rJKjATMB3kjrGBxoi9VJTGcaJe
PfBFhDZEJWJFcZ+NeBUYiKGjsHb+xYNvCh0N+Qiu7C6i2fftjLIlX5PccbETjQCIMD+WRUhsdbcY
2xZHMt5DtOnZB7YLcvYWClnlTVv0JL+rRkOaQ78jGvpYuHqk1oOUShgF+W1YJOViHsx8ugsnLPda
zD9jT53a1AMDCVM/IERB6tNhiLBCC6rQ5HGSZCA4zGWnIgeOz1jXXAclp2ponTzuPqWgaTOOF2yj
3RtH2SyljobGmoBmgL24CwQuK0N0X6Edc1zAmkJntzPi6cjzs8sW/5C0hr+ThQAVUv5CbrxHmOhi
A4eysiid7PDjfJACWuwSAGCkVBHa1teE1pajTbHmRJcWBARgq7Fno2cku3BpfgEoGAfh93B8hvzA
pke1IzkO6atPnnAi7lpYNf5MUAD/IGyL7DM0sO8hqPxgWlNsiJxdL6P8vDCCZpFo/RVDSOlbAG3v
OhDzTngHa1CQD0VKqdI1FBn7Y2QOKb2eygn6FHgzBy4GuNzarynhM3zAA2xZ+thmBiGlLzFwwS1a
LphEPiZZBwqkdrWzVV0YBclQ7awi/CSwu+nKx66nQYDAyQdORvt2Cm/7ETVkviYpzbc16yJhHvMh
fukHhwJNpicbZKVDCBDpYJTmDHR2rYExhq8wx2BG6jA7JSF9ujXeAd0pSM6gVM9TWoflPU0HoukE
rchQirsx+WsTdUEw9GGQtICr7gi5b8ejjPmLWw3HJHkIOWv2E3ldkGcQ8kDq4XJpWupNW96GBuEq
A41qGCAC5+ProRS5jfo0quVldny5nVpurRQqOEXNHYGmF1VG11J6d67w3iQlLe19cZ8UDrZE5zHW
mhhGGzqni52vKYe/UkCEwG7hgcGmI+JHdor+QZvAJsVw0KK7U7b7qIV76qw/iE1fKpvvy1w+R1N4
qYf2HuujUvMBBzrkCRm/qni8ztNZ9oQcy/bBFfW3jsJDxMgZZ8mtUyd7kpedsdnx4d3MZfMAH+HU
D5ciRDdZLPBhw1JbAXPGW7Y9T5GiOA37ZhuT8k2UlPXW6OiBX/XWenfx0lvrzDb3VhVWZ3zbXvIG
XQ7YAdL/9qaHB7Exh/ADROa4MeAlbtkDlUxZu5Z5X1/hzG7GT1wdp27uycYWJ1sXq6l80yn9abBJ
ls7wzsALLzb9EpYCgJPqX010A3o7QnMj8g+6swJZtbHNnmBz46pHEsXdzL2xzOwFdMRWr1m0cY6B
0YoBYlTW9F40Cu0jdV9u9Q4uquzryASQorPt3pI0fwV4Qm+KFUDBvq0G5zHJMc+1PSOtBFH7Zrxq
lN0bLL5xMPnWSUts1AWPIWT66ZUZ+t1g4vTrzeiF/D3Uk4n9xQoEaSDrji7OnqBsd9hQ0p8lBnSa
fvdFfTIcB0ldducOCGVM6ZE2rwNkkfyDcfzQL6SHQp074srPIKOJG6tzga6Vr8mIQmWaxnswX23Q
CSTXtaL0ki7ZfAs6Ubdlg1d6LDvEISUMjUYwuk0IYUUwcTOa/FC5BN8ZdjZJfNnVV5AO+/7H1mAd
o4GBWDaTvVQVPAU1RAujmZm8mMZN5KfWDonKC06lr0TFmu02gQwm8wrahuvkgdTi/8x96631qbot
+3VGN4KtK7o1sQ0jCJAX16gP/fo9eCSDMWm4GzviU+ZOXAevuZERMm9OVBsVTP7QuOZWkW0KdOBD
pNnMcUy4pAi3KidFdGKSir9cU6l+kwdQMPmFIUe/ijtgeR1qRDY0MQCxMqgSbdq8zgupgVPLJoWO
L0qs58YxPvSCLesWf/BPGKlbJ7N3BoMhGLQnt+lR6JTqMymon8MWCDqMhcqjfcqJ3mLeiVgj2SZV
gi5r/hydWQRO7FwTDmZrMowNK1MOHdydJB/5r3HG7H8iAzuwEVu00U3tek9yZt5fpeVPFsdgZira
DnYBl5Ewqo1DHkvWoM+K1q4xtBnK9CUXrkdM82KO1mZIyald/Lehs/8KtlUta6ltGZqQOosc9OW1
6WcyDpT9Msj5vgtbymHJOEa55TVMjZdBdfNG+b27GyOPlBTc0V1iHZYF938n3XwH3e+96ZC4t8rr
gir6AbSGoIklgwW4rJ/LK28viQGqxGHG3WbDUcsljpisp+oWHBBWMT277P0saCoxNkmOb0PhVWCV
lHsjoMj+lPLI7w0x/UvXRtzsYHNrbJfu0Jzxjc1bL23ekraG8eC7H5ZoHsWQP8OePC7+VJKbZ3ko
PZkZMonpUzaaps1RjzSPViQ/FICPN07SqF3fpOg2Iu/GFCORefaCsDUBMpqwrIH5bTJys+KgZ4dc
w2AKV26BEzGZ9pcLAlFwEy26eYesu0ns5wH7ez0i1om9bWGpu6Ewmk02WX9uO7FCqV8nukkrYmMT
5uqC4/GhNJCgWsk36F/SIlpzP6WL2EddYe98I/wyDXYhfGk/kFQGLvukIwLYlAsUkEHGaNbTjdgV
nQlhWj+0iIq3y9zD5EmHG7PCbhX74rOafPQt8zGuifHtogy3S7remCFzwpAoYt29GlOOnI7567ZK
J7pQOyefo4RgHFs2JCPC11N07TiRqu1SFewjevMhjRDxm/Yb9dBKIIjFrhzysxADNZ8G5+wtLJFY
F8YeRy43HpuXinwdi35u8bnH/bXWnGzn1sB96jLD93MG1lXUfZcrKISAMKYmE2vR8Ntpw1+u/dPk
iV2PTh7wek4kIfvrZgGzBL07VtHRmcxkT9PMndP4hIuE4D2F1sZNqvOd1Zg2TgfSm82CbKCOQ8zj
4tYDCol4gK47f8XMRo2cvo+/jWn3qQ7rAwXBcGJ/9IBkfu/ZboWnACNutEQBNeSNBkAZNIzVN1mu
HzGJA0/L9TtbQjeP/7IoYTqEli0qvqNYYi5do5Mm2A88XEaeg4CX8YeLqXNw7T3R8KgkKg2emh65
hFQ4T/InTXwg6/W/tohZugoGZ7UPIJWbsMTxsRFmmsNIQVWeIY8rDRBUMmQw5xUAjW1sr0Opvv1Y
vMRJfgDJ9cyTT/iLBHSi6vraePlTXUjEdQnBnY3Qt11efJolEeQVQ3RyIokFwx+3LWfOrDgZnhoU
PTRQPH4NGOKMQcikvrWMfQp45Nrcpmcce7u2SJfbOBk/a5PvWY/dnd829hEpVBVYwKynZnlYZoYC
Meli6M7WHFhZ/KVhfQtsMN9bcrXDCJa3gz6mFIain5l6Z90HTDpKl6xFBzUjt9cWJwA7BxZoXLsw
10egpxbWvpltVmiOnLmOsMGPuvuhRENGmLfFNh4cCa56UohTtF1jKsm283xGwIAssmUN7YGFTEjD
d7oQLtyLk9I/c5h5gTlTAHTE9amZeZyu3YLUCzwn7cBSoasRcUYVMreSHfjWHB3sa6ACg9lH48u+
lTsE76aVakwq0XtaM84FDIDCw+DgaMclOraYnToKbSIew6eQOn5fiNYgXiS5kVlboCryCF8ua2rC
ioCJiTy0WQKaFMl6zFIyx04wTwlPU8TEQYnydxIuZ5J9O4GC2Rix+S0nFHsCPSyHs/tADwoXvbiY
1WLs+4LhSV0d/VHse4U1IvWLi+cSy6Ew9pILGNNDyv5PJJLSxrAQ8pI6o5rMeVUjZnWobVphfPct
5iaUSu3Wdu3sZBAPOezkzP82qvUHZCQFaJtoH1a+Nh8c+Q/h1j4s+N22Q1H/drI9Z/NgHOx8fg8T
y9nmNqlbM+nCZb2YOzsaD7N25VGUhI2kToWadydHUiYYHh5H1LfbOgUB7Yfm1jfoDkVq3lWuxDI0
Amooy0dUOx/gOjj0cnyXWNYe51Y8Law5MOnOSJ7BQNjumznaCReZnnesEQ6DJeKz1YKv1RlcxKW6
i2IkculDBmb9kSHlVTlZe3ZNEpKjot6OI3pgXc4+mgGgl/h1kBpwNEzdT+s7O7j1QBM7DccXqffE
HRvUaOpJKmPjT7YG6uKcEPgWNVFYed7FdRnK80grpJTTO+BksAEzIdQFzBDW43QfIjRw3nK2U3zj
Qsn7YxNH+rjEUFhVJW4w4yAWQ3B3Hj3nHiTfYzihDnUrCCrW/EiARX7oUpuXmxkrrJXqBrdftXGa
BL3x1Hz2q5yuG4wHxhAp0ib616Upb4RML03s0+qFf77luudqHl9iLwc5RGTDxnR5MMeBtDfhE5fn
jBrElcPXRRHAhsrjTDZa90QMx85CIQW2tjqTEWnBDNMV93aAMh1smSStYUwAmSMoQxzP6JkwdliY
UoLJa59j/wMpPUp0Um12bLs7VqC9nHeNObLJ5lXbDh2Ltgk/SLMSISoH5YODgHKG0gA3bE+N7wSN
wLaUeAdR2FhRjNzA3o4CPu7HW7z/DOw8+nhl52dN0gnRYxMxc4bJ7N6+9cqeiEVOl0y2T2Uh/K2p
VY3qqfqbe9S3AAPTLZk/eydBydBLNEymsI8V1/JW+IPaNbHxEsFESZDn4iCrSQbDs9thFNz0zc3o
Iezrc3IokQxHTHiRzQiaH3ranh00R1Lozj/lAs61hodkI9kK8iFpCTTXLD6Jh9m2Xj3sScR6K1w6
S09Y865yBYOE4Tk3uiloipzKs4h2bpyiJeL7cgU9k7RQOdFSb6US1nZfkZMT0MYaENrUmyYlB6Nj
AA6GKz3WNmlfa04Dn4y54DbPxxReCnNVVgvuMWFkgOkWHTSBYEZH0elM5XXKxO/YI1UgJZcNd7LP
QsapaNXxM0Q2YUek7rWhTRTacdDuWzHVf2bD61HATdzVVhc4SFFbpkl7YgcF0gP1jpoYUbwEo/Oi
SPVSQ1jgZiXe0JPVXVpP+bEaMHfmtVVtawONfB5/UpZVZTjBMFg5pnX4nbIwrfPxGec8NXZutQEC
y38Oa5z/HEp0AM7yJil3DfttWh3jWPb149TbwDTKXYGMC6tCvMsXhRo8B9c8Egq0ARHCpJlfhKqt
M3HnV8y+v+5ycc3qyFHrYH8Gbi8H9jREzNwMvdYbhlx+jSY2Hz3GAy77yq59sRPi3O2c5HdFPpOf
/cbxaNB2GLS6pnus2pghRbyIjQ2s1fQuQ5hO2/q182EMVJH/DMHjexakVyy8/7jL0ejF7UcLbBtU
K5sX9o8GQxizAsBqwLFjLGPAS0EmpEZkWdOVu5dXXoSvPeh9U4tvE/2nh7cT/pX5A5AFM4DBQ0ER
z5k2HhrBO637DKRmdVQxxxf7DHRUaNIcg3/LlZKrIOWs6qvyvfflYShkFhSlJl9+CT982ISjsh48
lrY2EGc7u3aL80qRjsMl0j9jqp9FPrdsH5LnFpugzUKXIedvAuTSpSbcZHZKC9M8xr26L8z0r7PM
rxF2qFz/5iQuv605PpZlvrcRYmwsK0ItmI03dieh5VtUSuYTMUYPfRKxRKeUT8vwiN9yW1egOlMJ
1NxtHGJ32kfPTl9N7eF8Wf+5uSi/tCPeTM53uKYenBCbE61nyZD20XEaKWIILVoNcQ7GdhquCrPn
Js+RAthpjdLNOTHuJJKo89mIAQLE7NNtdcrjMM0kmTtBHffWBe5aH9rBknDMhxEXK4kGZQoZtxv9
nqszGKrmpUm6Q7V0zW7BERUkPPDUhjBJo+U9mT26hUGiln9twna1kPynDOiaWVm4dc1+3ywNwpbo
y+zURy3t+xFYXd32RDFVYwuurd4ifcrRAdYVGxBrHbAimmm/zRKyXTVEFsGI2XdCazFH3iPcj0d4
ru52GOh3DS8JQpOp3NQD1rbI4zPNxbvx0p0XWt+YbD6ajHsUUyKCuJAOPu8TsusZrpVzTBkno7OF
0AQpzFerGB1OVt3tnKZmOABjgAlLhEcd8yjb34FPl4Q0eN3RXVsBL8ADP8L782GRrn8uDfMrDPWe
rPenukO6b5YHrwGz0E+rW6qXpDenLUP4JaAKSqi5nb+R34PkrvfHjs/aAptcF89x6zwXnZbYMAAs
1kn7ZjDYX5ne7CLH6l176bs7fy7d+NbLXY/1LDDZ4m+SJGZ4zQR6jNVTZaYm1FlxngzFRNDqmJdF
XJ0OkbYZOGm70rzlsf+X4zlp2uEcMa4IF/COQ8wvY0aMZk32VwMPZmsJjuDBOo5isQOqqmmNQQj8
qD+GY0Nz2rGolbq85uX05qDUzU2Ogt7Diib87uTaHVDWcj5LdryLDddT+iMJaSGRBk60X02+Wzu1
YfhTK88GQpXIrO873d2KoreJf0PxJ5NdyfW+Bcq+HTIicAl1R56UXDzurL3q45/ZT16wFbDvhkaD
LBU3Di18fII1TJZOjaxUtDdGP9iHMPcYI5PsSSiaPhgGL1w3Of9IysH5QcFhrIOLemBb0HRItXN1
RazUnUVo78YVBujlgrU2Gpd0YmhUKwsXlM5WiKf5Afrm2a16TPW63fGKcMRbGX02ui+mcsl9rjsq
vOzWJHMI852HsDOboCkTcQGw5qmAiU87F17NgV//EvZ38wSjrFrYn7SvCgH/lDFnsdDAbPnMeQNY
mzZwDisUbJRLJUHB1FB0CwcTh8jeSQNnNoyj1xrwR0uodeD+w4S8Nx6ogJ32ss3FjK1LgB4te8xe
mdEESU/gkeQObl3MsPAoEA2UkAHS+DXH95WHzmfu4yN2OLDw2KXvncg+IxthwrQYz51kH1LbXbcN
PdfmewcdLeJ010/le1WY16mFOKwUYuq+RV1cQmnh5HxhXNF4Tg9uXK7ZSARjZDEiHtcc4LJ26aGv
EqpTmTyWtfM1546/lQj/EAX0I/Mdg0NpwcuvtMwDoAyrifkXcghhOy0wX6ugV/Rid2tZc3lMJ3Q3
9UDp3DYTU5C4CmZ0a/tSDGpTyanYD1HzYmqirLOWzz4Mm+VGGT9JEwEFJSxr7JgCWClIWm9UASSG
f53ffa1g/YalVpwzP5zjEgFxAb+67lWxG8z5dc6U3uddu4nliAQ1hyASAT7KkR1tpajPVlFYQda8
J0l/m41Ij8Kw8KjKibpmthMwZzW3g6p+QuNTZ/9gR6/pKJWDdlOk9nPuEtEGUouFkoOgRiX4072F
gEKynRiB+Uv4Q1zYHZKj4YTHvGuanBJoYtLt01rZ2ka5GV9KpvS0l8DLLSPCYkOsmlC22Mi+mTg/
xEfBWpC9NscnFKVtX2dPqeH/I+3peRwV6QDmumMjN4PZzJYQHPI0iMBC4HrIElgfnCvT3IHgBN1u
9R2ikpqKsEm/QxlvzPAd8NybqeNnW/oMw7T9N4XdlwAiybNUBXYFuTSOOPFNj3smxku7NRv/4igC
RaZ5eHUodSkdnOvY8EMZ6+ONHBatIP6SxqC5UkCDsH8xKkk791Q3GlE/M0LHV9O2yZO9QLXu2Wyy
whnpSrOyQK263RXxuZwoxFtBA0Fck0Kiey4TEQWRhsaFhvhsGcY+7mGRDvrbr+d3b4LVaNQuevCU
aSwo+IPnkINQyfE0VATOWG5xx9H8Z9WZgVrmYy4p0NGOcan0OK4RzdWdDLikyFiJ2s+lHugtiv4p
a+LfbAGKl5XvvluQF0RG8652mK5MmBFwUoWXrL/O/fheN0V8nPXs4iBbNQUROPlYiLPCNVkAgIud
4SYd3Quhox8ZyUG0LWQ0NaozDpIsE1BQyTlxeQuFC2dXGAVRyRQXlTNkAVpYYXeXvnAfY5IdOLRR
y5QEVSGSoypvyF3ByZSRbFHPRKNO87t28W3NQCVYbvrct5Z144TjU7bEeIMTFPwJmoe65qXTiiWO
LLyv1GHv0Y7mKzfiuMvUGhNQYpapUa8ti3NcjPRzhbHsw76A2cFk21oEA53Ww49mRnho7Qaj26zv
3Dn+7lta4Wrgbxmkf3VVNW2cjBxjA29e30TGgS4ZPd54X4f+pS5XIRWdMNMKa2Y8bj34GeuMCdwc
egxgVe23IhpN9/4/1N4MeaoMqj8EgSw6DNGtYc4lOcFK7+J8uJ0W9RI1hiBclHuz9c3dEoECdiVx
t6HNkyUpbKEbhLs+I1XAUgRtI7wPhOV9hFb22kAKXGleL2lsHhXCga2XYF+h0nhf4a/oiu8I/AG/
2nG/uYywc/RFwcz1S0fWnOUS3/duoc7cjYcypgvrC9RzzKwGy2TCbhYkx5XruBNiiK2JYsrSGy9v
yefz8McRnQbJ21t4EZr8p/C8jx7/Q8no0IpYYi/2BXUz1p4MRnqaDx9I3tuBKV3nVL8ITzfNFDFY
xvdqX11XjTxJg77Qp266fu53aTg9EEXzRYgki/jF3/uu8x2X9in25K3j7wkAhG5kCKpTeHUbLsqs
fUu1w7vk5s92ySQLpmb6Eemckt+UzX7qnXxvptG9QjdjOaFxN2XJbqJM3NXrzMua5mKncGxg36tP
SeLPD43wDzFqQsIE670SZnljuk5QdLy+HpHnjQUb18muVVi6V+TJoDL3lSkvcpkfXJBYB/rVHDOD
lNaX5MDfpzEzrmiu+fBmOunWoG4ZVZrv+677SfySt0eO3nnG5QKG0AWChU1ibqeLk5CSNcCmO8dD
1MEUqSCkLXeR2fv0gwOJGKFkPjnBED87bfTllchMC9d4Hz3yzwFZAK5omyBz0w/FBrBR9jaZjHgH
E5c9zZqkl0CEol7kQsdccFZde4nK0rusOLVBjt2B1uGEFIIMHX5ZQT6CR0IDFmEoKi31LFCK+9BT
H2pDERAIM7x6RHaFIKlmtagnTM0Y5DZ9FAGn7W6HiGgsbl5R76Ico+sgMeOl2q6DMe2PeTTDhgql
fSwnE5tIxTS2713jppqsa5aA+fH7fGKHh7mBHwvPHTmSQTxR0I8CNVdp3Sb1aP4bxl5ydkKDGlX/
TJu/cAZcbJShDK44zZdaHkz88SAEGHTwkbSLZ+0tNltBb5efueG0+wIAbOgkmAlVvIvsF6A3OE11
f+MaI+xL7AfJyHXmkbYbwB6HwZe+AMBW26inLUL6DIg7d0fSciHyKW+8cMFv8m4ViPQz8TNQtm6z
LvlQlpSsuIlSGDSJ5D5B6QUCxcyk0JEyO6D3P2n4uZvFG9NzlOIOlxaanFy9JqbeR64Nkjp2T0Pe
sfgoMLN4zuwHSy+YQcj5YEdIx93c3k60MwcfY/tmHYhFEbSvZjjAhaKdcsCRszFbABYd+oQKtRPF
s/CJkJmBrAV+R6SYVegclQa/BDEh/rGaCQuK7t/A0AZlbALN9Soo6Gn24jeIJC2zBo1Z/uPce0Mm
xQ3psRBUY80wrTk3Qj7WLb8Ke2n+XMsqtqSHHUdz/OzK+VgugJlnHzFIVM2/kq8ZhLTagTDWRa9r
1kj/8xfE83hAMNNbDSN31Zj3jm5eMupfYEzu0egXKG2Td7ESHkeitV2kdvxELeO3feHpo9a4Upui
B6lETCxDVK6zwX0pPU5cI8RiZyKCHNYwvBHAdNZepkznSLj9/BR257abbCqQMH0sXHExFdlWuf/r
zcV8GnzsCqRyvSU5yXzK2MqEFFCcpkNB2xKahzxm2NpO4zlUHe6I9lxbtE0TFpJTN6pD4WI6Mj3i
OGeYl9umaU5pRfLGZHBzQpC1tnNdXgdYdICHSaxCi7+C2FskpcQ+xitSbeYc6fL6lrLrh8ShcOxA
N7qkIerXjoCDjeSuX5Ps7mbFYeA7kmrKrW6xpn1ayuOgGA0IOWMflFPyVXf+T+YVf4nEHamb5bEy
7H0up9e+mFiB81at6bwbzXETjCaOIfZfRrJgTkqWE64FSWrTwAbQ+VcRDXmT2eO/cWL92XeSUWu+
fMX0qV7FoGWJ2n/NmHIPZUIHRsfKevb0+tLC98SFtbUAQ7IMLQkrou7amM6SXAa7+A6bDi+qGKJA
aZBzjCDCUnwW6F23dv8/qDuT5ciRM+u+il4AMsAxb3rBmEdGBBkccgMjM7Mwz6Pj6ft4lkyqzNJf
st60/b2SVCwqBgKOb7j3XOj++itKLvlQbYKwBiTW8BWpbWUfwkQGxMgyM9oHDUv07Tym67k22Q3H
GSOnEc+uEsu2wFh4Yp5znQePKAiE8mEG1niOXGwmzEGND0ojlu+zZCyxnYRk+SrZ7btu9N5wAtb0
oqxtk4G1rVssMbfq2NuWXeO/GeUPt82iGBIGmkQMY4NfuumwbXV6kjTUYkYGnnGczYl4gah5rkvb
W0AkLxZiSqwHdKGkagW3HlFd2EzLqddJAHD6+STKcjkB9oWdcB5CCwmP8+SW+nZsxrdyLHjgCf9b
1qRbHtPbGZDt1oE2OAXyqS+M33SqRC9IHgeT5W9Yx9eMmIA6RttrNnT1cdqfxsHothxMeDuOPCUH
BrsTDG0cLvTY8YsdVRSu6bRil8+OXxG+vskE/Zz0+TcqP5iWOQrmRQZM6oHxTM3qhESB6QHAstI2
i3qvveiY4Hdu2ZH+mpYsanO57mgQk8b47oLHWklRX53K1aiOAoc+blolE3D3UY1ytc5c5IHp4ncm
mZmG52gq7o30C74/umPM6iiDmcSus1BrgKLk6cq1aCuUKimSPRgdWAapCYKCRWUSfnVE8qXSJdjy
rMBJF2BYCxlEDejG9wAuXvSpb4lhiuubDUdTL7LvRDDmn1Y+39yi17/ZZb9zs+K95Rl9hexGz+mN
xRGPzxSSNNK14YU9QrmN6Tq4dF0a0LYimSc2d5buvZDPWO2k5kxrHcpaE8rko9ay61TQsDtV79Ku
tuW6nnBtM7Fjpz9fuuxS+Hp4IL/lE6naUmQe8XswAZeOjL4DhNnFhtuclbwsML8EKUEc5Uw7NfXD
Bwkpr6Q6pjtuae8h5TSF55Lq+Pyte+hImo2KyU47c//GlQc/ehSv9lARppP0z0YKVnfg8N4F3IFT
0KaPCgNDwHi4bGTD4GUGyMhIBFc/DDk/FcwOIXaUYf9hEIxQs+uFPrvRAUoXedSSXKt13HMEy+V9
r+2DFpyWM+IGr9jT7hZlY0IPGYpL5jjlknGTPMwxEztNpB+tO/DwsoJvMdbSXtQEQTP5LLdSOU8N
5UEdw+wTCYBypo7Ko8pAe50q1+o4y4dQ+ViRIozK1xpjcPWU01VieXWV9zXWlQuWZkEqX2ytHLIh
VtlWeWalcs8KbLQNdlpGEl8L7LUlNttW+W1ZYTwwRg2xlwbo4jDl+phzJSZdxEpqp8sWr1cO3hYr
b648vUh1+CJw+Y7K70tW77nFADwrJ3CtPMEl5mC2+pwTyTZWrmHsBUiUMBJnylHcOMXJtMc7CXdb
dIhc5JiP4WQRUP3Dj9zcLeVPbpRTucOyXGJdlvYjyDWLdAjUdtSbxx6Tc00NNmN6xpdkQFnBB50r
R3SlvNG9MknjUJ2Va9pT/ulROaljLNUe1upAeaw1Hm1LJ2IMmyoHdsIA18aSHSlv9oRJu1ZubQ/b
dqf825NycjMQ5iKF16I83llt00E0ZEcVWnOrUwQvPeMdULUg8iL32ofdNtPckzXqO7RbK711Ty2m
cp4u8tAqWh9280L5zmMM6MLBiV4oTzo6ZvQR2NSHftv01wzres7IUdPRAk2Y2lP+zDUmdzydi75m
txEEFn10+DylG6lc8X4GdjLUsL47nvWBENTYddZX4LMNclFMrQn2euhZjP36u8B272O/V28ycPK1
46YX4hxfTQsiK1wNiYqUB+6uiiBLh9Fz1Pn3wfKOjgzh6vBsgPWZWb/5soeSHd2sWN4nI3rB4nXP
gQVM5E6BDghBCGSgBDKQAkH3xLhhN6nwaIADCeABCYBgBkSgbCRayFbCpZ9onG0EsEBXjxTBGx0h
GZhkugS3BryBx2RBayrcDIRYgj/QHLEymOBJsAgyf7CBJND973EQ8nC6B276KRRLARUgJBwTJL3i
LMQ1LWsEegGQw600t0CCwBkqNsMPMkoLroEy+9kE39CBcajBOQzRFocfn5V6V9EeGADt6PzfGjAQ
k9U/zTyW1IHAQhJqkQsyoso+EwASPFN+cxRRYgQt4YCYQCDC0gHohAZf2WKCnSoaBXkXOEfn/QSm
Atr8rQJbQcrfqpY7G5iForv0KOQmHxbBxmk+R/ugheabVvVnCyz5UEUrzSKFx54309QtIg+RH/AM
wXEcKZoGHrKTp/Aa+UNqGZcM6AZ2+b0DhKPEAeMD5RgwlqdAOlxXfDaOcWqxedhAPCitAXpUgD1C
nd8E9KE4MzbgD1spNQGBTF7CZHp6HQGEaCW+uZNmkcPRsZssTi0okbBaZvrbAF6kVpwRA+BIAHgk
AkCSdmcT9xCCmY+cfi8FU+KCK5nfcZ5+L0CY9BHJzkwFAJuYfCncgiuSMtY24BMPAEoJCEUCRJGA
UeLK3+eAUoDGbmbAKQTzFMpY3QXkpVTtrQTLGAe7uutPc+UeHTDWNtEGoSC3fiJ7MEQ559aroL26
FFHd5FJiNuhMZoi/zBjyZhOrtfSHXhI463BnA4JUqbeViD6wp3H5GM5Kt7HPNsarItGUQcckfX6y
ibRLM2ML5vQpMcSlBdIMNf88sfng568EyL16NGEaf0ZFtvHlxZc1iCfz1eCGVDcgWrXHXrQrR5C8
Eww34cpXUOoXhQpSP/cRSwX7vsMgJup3+7G3wisB5ZdCJrchGV9aALUD4FPh9090IwsMkAAo3WNj
tE/o8W5Al+4ZXHWp4GHWWZMq9i98KfT+rqX6K4grC2edHuoXvUAgTwplmDrHbIpvMuLNy+GMjusc
s8ky+3Y9NJB/zOgWNf5Zz7x3dYyA7mSZQaYP737qCYKPoU9FN3WS+B5GJdgn7tJz3sbqEjbpy2jn
+xBknLcgnPne/jb7iEzkIuTWoA7OxrMsL62B4S9fee3FLu40MaeRcKaGqRNYgxnJDiOHZg2896iD
pevS5DJh0aw1uf8h6kviF+zul8joz3XvvTfMzLyq3RkW9xQryOiiPWbzGvLi0uvlTR1z6l9lt/XM
BuhuDsO9RhqSjfYJ98itBmjE4ubm6PHNQTEWDuELfugxHqGrczJ28Ssb5Es/kEqXxS8wjU9Wjd+u
Pyue0eDKS2FqPz5Y20Y3U7PuRsn+Vzur9+Or73NgTklVVozgBYs9uRQv/ZhBbXnKguhoJh+RbPad
9M9RG7+YSXjOW85oXsrmEyQOeI3qPM/JSZGZ7Kk/Q6V5Un8A9f+fm+1JGzaOGd5QEh3Qod1Hc3qt
4xgUCUnyXfJmyvCFXDyWg1rzJXYc/PLjk7qijME7Te5XRWiiab51uQWaAps1Cns/z6kChxvNP80H
qiMuvhjHe8Kc2g0mTJP9Tfd4rd45q59lVrCtm4+mL9Auxy8ynl+zcr6qDzVb8YX2DfLuxpTzlZXj
c9L3Tyh03388dHT3XYiREpbFcPSi0Eyx676T6nWzm5Vt9hfZl59FM+1dYDTNKDaRN6zg4PlM/xRH
S9fqL9Hco00GSTOsSUOjco+e1VvI02xLGAsU73d1R/FdnY3eeB2G8TnrN8mQnIVBDHt9bc3haWws
vK+Y/Yzhid0AXMNkSz4DUI3y8uOy0Ye7unpDe8IDjHyBCa5naQe/6p7Q9LzN83BLNP0VSc17aVO9
uvmlzqx35BqbKbHXXJk8IGCXyeAuyhxeU39Xz8nRykHOjrSoTMSS8QrJ87nv4psdfickfm+Z4Yul
kbGhYy/i11h8/ni8Fmn43OsdQZb5ySghkMXhZqrTT8tMvzSv3txcgzUBePcm/00GwyOF7pOC/0RB
e45HXt3u7ywPz0rcx2KrrSTybLBR3vCki+QNiOhFs5xjIx97HyhXM91od8ko2EXTjzJEva0ff0Yf
NWiLJclEWYayltfnB37w8uN9OmKvDc/hrH+L6vDGAIE674v6FE5XvHECXy1n73uEN4ycZSGuaCt9
E5H+mnNREKiH2ru/d32AYYT8CiQzpD607d1yxWPDuVWrBWMK4X7y9EMerRG4b72G3wDS8mA6qEaK
tc6P3fJuhdFdPbyEUF3WiszTz64iTS4PMceHF4eOiuVR+KJCYnpO0NAkBGwq1i1aMzIH+baob9tN
Xs4n1wdgoOmnGtqC7YdbaPybhJrUpWNP7P6Yutozwopd7kKs9uOjbQC6wIYdY9uvx/SqnuyNn29h
O3yN+mpREuAzOuGLoSGa0gzrMbCbRVjlJ9NVTpauvIzF25gY33q434iiOBar58kqPu1meslN93s7
Do959jhpPqldEZQU0NzW8JwITlvo/pXpbazSePBZWhjhjVDxB6cwScVzSZzP3noV9ltPO+mN+xhl
ZQ6LD8E5/jPDJ+9SX7oTI68e7gfiInQsm6CzjkPOLyB1conbqG2xWErklXEgORsItfb745wVFxOW
InS4o5sYp7DsjjLZNW6/QZ/9qLPIm4i7uPCQiM8MULdZ0JPw7BCcNKw6BtWdfoiB3gURcd/jtypR
RsHhltmv3PXxYx1DTcTUhDbFc8KjFdaHLhwQQsPw0+uNLuQuQiyjM5YE7Iki6wUO9XEs8wWTurOS
/xFUyG4+eDYCFsiCYFZAqcxym/o7O1TKS3s5hpQwaD11vdzXMQhF9Bbkhi3KdFqr71lVlMgSdT88
omvflwovO/gcB3JvD+k5pObw7M/Eb29OH9/6RF4xGyB5rTa+zZnGInyoHjOCYzxEiPjDWObMqDoj
3knIKgGdxMJyEBINX0OuIpFwIvXDveyGJ1NDFpkAqfNbJWgmMcQEaZZx3PBy6VsutZw/Bj4uLd5U
kzwNEdBTC4XYo/sehy7q6epQM9qaHP+71RIPwmzCsY0N+UkIeayF739zj6pwDZOQBbS3ERxng/49
ab2jUld27ibxT8JGmuNEu25KSdbF/MO+tOSf+dyJoi1XmnqX/PO6z6G65rC9gZ4QnzoM156UxM6d
tmyCFwZwUfVmQnwiqbiTEoxqyEOoyfaVXt/NmYyFgOtR/zvrdBBr5fWOJSzFmUwkrdhGxnwaGN4G
rbfDJDXJBQjVlXDhS0osQSmTmSBqlwAQl+1jlQwrL5bLJpBLixVNEKgbl4DPiag8O2hIhsagM+zK
XH/EILafx3xn1tGmlfXSsCWMuGzXGSVgyTUEkwcUpqu0FuwVkR2SAT8n60bgyzFxKhWLUf/m0YPb
3EADHynoeHJ/M5G4ohTgOkXqCtjSk2B1Tuob4L+peln9FfLQYvjfLDs5L1np3bDtv2iknbi+fvIh
p5SrSff38WyvmSrEDETj2wC+TjOLDV3/exGpVi265qn1ngS3BCnTQOS7C8t1egzc6YKy/z1gYE6X
VQ06Opu1qx9sbn1yM09NOz2jJTvCSL4MqAsqiKlp9ZrV2S5J2o26CmAUnDhvEixCX0eHUY0t0OVY
8opAniU1LY/ajDrKOiKhbbg7n5IzLX3iCDme0WCGMliFk7trUgb2o7Yeg2bTcBVGzc0jEeyBLvcE
yvHFGqGItvHZ9VJwe9NXuO8sluUeyDxTroVluqyYczp0e9lgbTFoV/0h3eLwwHP7WAfjEwuTi5Fq
HIH6ya5GRKrWAg3uAyF0SxPHjipN65ABx7zGbXwabXutfswTHQStt3N7HmvYX3KX0xSKj8SBIUcL
ByGNAv87zsGDgnv0inE9dNbKIZjN0k50JA/JcQxWuQyZchDe48wbdNSrpprWAUx/nkArWFcrfFLK
JYR7eJWRC6Llcqn+MbC8neYGG27NM7v0gcNASc4d+ak0FRIhI77gjXoQwra+yiEnLtOC9mqvJz86
aMz7oisTgb20HsMBsWCJhL/1zrnlgl2pHskPeBQeuTeBv0mip4oNrhmu7XCNg27VMbDS2tsYPM6S
btCuNlKbN85cv1dmeK147MUAtyL7iMCTCRp8cKAXhRZuGn7UVtA5i4VDmK7mcLTGeC6HZolzajkg
DDWTZkkW9yaYhpWZO0eHxfiYwzBLSaLX0p2no2CdomPCV+CPeKbJ5x7tJba9lyrhD0eBFyORV90c
HQvgOPeJlf5rPKf7Htax+FQXlVdD90AQDazFm0A7RzD9kaMkpDEm2W7UWc5NAl5dtTUmc/2jO7S6
p5BWJs3Mt7rSD10cbTQDOHi0s8ZiVdnM8cRRcqkUNIkeDmd7+MhtDUQhG6AmO4H42dY7PTUvtsCB
bNlbU+OE6Yc1v5hvxw7TGscOwDelZtq5ub/Ja2+nvqbut+ScaSuNhBYWbT5ewx9fOa/VWoTXspRj
trjsEyoFsVRvErgrx7+/YeLwwLXypeefmSkBXlgqGVCvg0ZgiaII4D+TOFiJESRx+U7q69opvR2x
9ldhmY+tTtRGNFxjrT/WeA6ZkBFU7LBBsEA7Wzzj7tqMEoOgkikqt6hkHggvW3S9ziihWquDeeiH
bRRDBONQTevDj7Na54/u65uc6V4BAJ3R/KqP0NDCt+PbkAlo8rJYj050tCuu4CHeaESadeEIPQeF
UtyvrUE/ZJ17Totsn4rhXrGGS2c4UILYMlplTPo8rsUhCiwUw/4mMBDbGEC3anJvCvucsRpHq3hs
4wEi2vytI3XZH3MmMvGrupJTQLx4bB7nKjuNlXZ1fGotCyEtypW2iY5EEG0d0Bjsrrcoxh6MsDoI
YgFHVlVDuymMaplHny59HeSBDFR14h2Kqlijn94wSVqqP3TtIt2I8620i312BXS4SbPnsAJmbVuP
OgFUCKD2buNtYOycIebsYQ1sG6lvAiKPw8BbwgY41HXziLT7MchOBBpe4rgAE5Tv83B6qlKaHmC+
U+zvGivboZc95kSAJiavhMhmxteZIa3Q+TOANF+K2dvKgpUpJbc3HzsJC3nG+N1mqLas2vqWicTc
oDAqk6pGqgJLyr40CfEB2RDcTaGh26/Mdn0IJi8CI1WxIM7pBAI09f+7+BCVNPH/WfIEUA8BMIOQ
jv9H9sSuzT7+9u37304fPyVW/OP3fkeEaNbfTd1zPF23XVvYjmn9kxHCj9DT+QaqFmF7lhAeORP/
iKCwrb+TVgEbxPNN1/dgePwTEsKPdAsOq8cv6bbjWMb/JILiZ0KITZYFYBDSYsFxCFvn//VnQkhj
9hpCWnVHECIz2q8eaZkhZhubFucP383l90yLP4ZdqO+u+lfUxY+XMnQLIYzJV+HoJkkcP8FIBA4O
t+WlRi07QIsjf6xDLeBbl1CWhKGS41UmG8x/e4IIX5Laesq67AG20WrObPK56q2S7fu1/j2lgYhS
+Upu1rY2Z8qR9ECg5qXSiBhry0dH025//eYt/eegjt/fPYxKAcjDRrDrAIH547ufq3ycYo4NcgEJ
avZIt+wp++DDgZiL/A20L1CV8ohsNk6+WjVa2tLDcsQQZY5vIyzwKnvFz3XUxuacEHfkfbF6pvZB
HO5MTA5oj7VkoXuISF3IZi4KilGy1mCQUN3A7xFkriuTNHd0zmytcRqEA7KQC4flVxhGX8aiNh40
HSOnW0WH0YjXrvQPSZZcaokzs3BAAgoQZ9FN5v4hHLwDfj6ISMzy3Qp/rVHDXEsBelUjmoQua/bS
9DFN8dSicmah7QMMy8zvEVUqPv7o4DLO8tnMtpZ7kDDRGuaSMIDLR8ECfAn+d8Hklemg736gwWto
bsk+DDm3M1AnrjHRXMo1yqx9qmsbzQzfHXbhTcRbgUl2qFL3EszhDgjcOkEI64eMjFRkieHg8Yja
/TCQ+Kgp2osVPkwY7XMPe1CA1sAVR81MLlGUXI1C2/pFRsReBOg4o1YrHwtJAVF6LO5silzEYDi7
o43fYJ4pYHm3wUeK7IRSYpXDR2dODcQgECugk4OOjtjj+vNKqMTuMuqSG/AayCsgT8NpNUbWJkd4
TlgCyqj5nGSojGztGWcIqpbuMov6zOOafM10M2eE0xFtWs9knFbOhzdF1yosmWriJjB2hYnySMSX
KuUTdWNIS12Gt8Cv1yEblziKqRNiHES1+BJMhKrQfo2WcaRAQupUouFhl3mqx/cRHgltBvJM1AJG
0rOqCkUO3rdblHmKyrqnSxgs45ValKWFE5gICOZPO4qeaOtvqTUySMmVI2wgVrbzgBSgqQxMe8JO
xQXL8RKuBVWz5evTxuvwD0QYKvEzCuA1bbexqYQYzbTU1UkVbOIU5o5So/GYK4mxRIyq5alaQFL1
OUm5boJOgzndvcs2/EraHRndvzWVj6yfKawGg9GaX1k4UtCE4FaHWr47nbdFwDSSrqUjaVJtvgOn
pp+zVaHuUD8mTaWuDQZNhAk/aJN5FFnx2hX2we+QNQ84cvywOucdRS36ab8+w0bY6AkXxIQZVO9Y
33slQlLnSxD6K6Ly8G/3k0P35CEpVMq1Mj1UY/BWRnwT+lgRjF5vdeE/l/yluxyACpl+1IHc5qRe
PbWMp5uAQHdBNIDcaHP7XnoB4QD5Yy8T+LMjRrthJQ0EHnl1ttNtWQFb1IuFndof5BO+NJF/9aL4
JTRAjPX11o5A6Hvtmw/yNcdOucjJ6Cu7YJvr2jWwgt8yMjsQja88PPc9cg05ezebFaSb2B8QhKmW
umPwAEoVOlTqfXSqW/Ddw2xaHxq8AUlN1xre92ast1Nlf9Clj7ODplUck5zdYVd9Q8C0qFxxDfJm
a4Q6RbULr5i0Ezt7ratrZjvbbEhfNCIzFl6XPgLN6LPqyfONXSO7TUiCHM6Kk5hJtwlAiXD/zQOu
e1Rv7EkBEONuwxG081tix9OaQKT20sOjGEkI13quO01EwIPYlrKB6tr4bpX5EljLRo7Aj0bt4o7d
Gwf7B3AiPPgLgkRo25qtZ7T7Ik0v7SyxK6UXixmy4zQ7zaE0gx/OuKk953lygKS1QbAHk27+YjAS
kkGzJcKWmjG8D2XIigN7QM2JVUVXeuzX9jMzSTYCOtywgulOmdFTOqab0LS/F2iYCqCeDzNZLSbD
jJowuQXRkZt4Zlw6TyN2Z+fa0CPQi1Xnpq7OQeAcKiJKegfQ7VS5H1Lox//dIu6PNdx/bf4PZYyJ
P1QDf4oYO360f3v4iD7yj/YnDhy/9I8azxV/dyG6WTqnHBJGR3HWfg8Z0zz97xZibt/6wXOz0Xj+
s8YT7t+FK6ju2EYKnQrxXzUeoWW+Yeq2L0ziM33jf1bjmT/XLsDnLMFbc3TLoloERvdLyFgpBIQv
NGNr0oHZ5uINfvWF7KA3NcNyblIS94jViBma23VnHIOK+6Nx6ubigfa4dg5jw2Ikgr1xHVTiA2b7
9ugQGghOInoZQx+MREwocYkbaxsY+buezvpHakX5fZqLGjakBlnRdoro4CclVJEAstEm8BsfQTGD
yXwu1n/4A/2bWvPnUvPHBxa+Rb+OCAQqn8OX/sdirUItAB6zTtf6VPsHobxV2oTno6ECZUwbrf76
5YxfqsMfL2gZGGZ8Vzd9quhfvuFEK/0yLdt0TXYxHqjKhUET4LMEZBYe8wJt+1Tk7zBLHfC1lYsR
KPrwWgxgzuzidPWWCA3XtlUzGivuQqZIJKz3sspWU589iwm0fW4Qfljr3fBCS/Es+/bZEzCZGjxo
QtEv63zeY5rbNyNexBk5covE0LYS3OwSsIddFRht4gxRpgtAh2akfbFbsNk6zj/sBEx+ga6SntKh
vdQ452HsOHcKDpYGzoZJOUAoqR8zGyu4EXkbRHckH7hfAypTmbOy1CT/XpoP6ZPuV9mzplQgVmCw
3Cj98XHK2+uculh9GHSxHQFPNWp6tWo8BJzR3A0r3MNohL2IspaQ9nXcxfVR89GXmgIXf9PY06Pj
UWS5JO0BPW+g/Y7VvhE1m2IShbG0WfVHadsJiyojx87mBEiNKJEf3M4Up1wjTrmRNnKMrg02qM4y
9AeYA9JWI0p5jsa1bbKHKEXT7eraS5+9HmNaJ2t2BBOJHWiRhnNZp1gV/sPF46ke61+NERcPhwcS
Cdu3dUuw3v6lMZrryfOjERpNEKfe3UTkyYSn2kVFe2/sAGJWkwRrJR5c2qh80dqY2OwHw/pu9Ag+
i1Tq64LxDySaOUBPP9qPoWOetLFnzjlGw1Km4amdu5YblIQ2256qRTig6vdkcBRFALBM011zh6qb
6Y5sX4upfjeL5opT6pu0KSlCmb0wkllFhuuugwkn5Dh6ATvaGi2OPHP8hQp0O3mg9/T67NvuExO2
zxr5LurxkmteQxY89wOjKh0+gabHau3EIi7MDJBHo0IC5bg2bPcdP4mFQ1SgUZc+sbQgONLL5PX2
DnFHDmWpG7+mtCfrKBHe0+TO5j4wNaRN9XKEJ7Cv81Q8+bkpn+IJkMVCl0l5skIkRUXr6UdFfmUm
lOoLAgT0pR72X8ux6pZBQAtBq/7ew4bSa4P5pUvUAhHQpiPLZ18QXxIJjKG1d8LcaeLE1r/0UZWs
ZdRNq6IxXxy8hqjigmMZzQpf3B1coLiwU6KJj8dEp53QuTMFMDYlEumH0S3mncVsnpkeBTHzZ2NZ
0iYuZlvATBuKCR4BDu/CjdPNIFEPxTnkYd8cNXi3zaPIgvgER/g9DTNro4dms+iDML9lUCLXaHKB
CbemZLZkpJu+qK2l11XxUzAwVe8cgpl8TA3m3HUPfeWGG/KtCIVsgQ8EKgkDqhXqA3aFAs7dexQ1
LfX1LI5lFxrnNECoXJiN3ABP3qUxi7gEes8anCXYv/RTlgJliUYvWhkMzyaiDHV65EgQDtYmA2Cv
5K0i4G+pjqal56lwvsmzdm5T9Nyk3pPH4gArK/MsjHTBjUpJ27qQ2le+0X7GQRMtBWQ7FY3tbiD5
YOOTu851+kVpDsZj0untexaNKO8D/SuH4XCEcjSdB0IjljONCq5dq/yiEfuxIY+u2sEoGX+fh/0+
Cfo3T6A/3dM8fVzhGw5VgZrt/PIEYqgYy1zvsjVxDAXy/RINY9XzYTO22jnH0Jinu78+SP70kq5h
WK5nOroP1gcf7c8PPb8BMaVZesSaG5SK4/0WF2LXzr/NjYZTFZF17p/++hUNolh/ObmE4PVQjapH
HzDbn18y9goyKOYsgULSXE27I96kWLq93NW5PJXmpehTEmLalRqh/vVL/+kJ7woetK7QeehSO/0o
ef5Atm0nPSfzwiXXSGfZCppv7m5KiA/a8a9fSH1rPx/O1A+mZfDFCtv905O9mIXmWFqYrwGZLJuC
DB8C0ePoPxQsxp//eKbAvueTsuVSpf36ebAhuDX72mqtxeU6mg8ZxVPvtEt0jpsqX9f+c28D4y2y
3VCzU/MyCHTlowFFRYCrrV1m7Z39Ok7l/q8/vlAPn58/v2kKQW1jmr66uH6pbDR/mkfcKNUaO/1+
FqgqEAdvGcYrfyRr9xDHVSPvXc2cYnLYM6ipl1L8K+/1MWIU1DsQjYbysRmrm8Q/hdewgwIBpiKc
rlYx053TuQ+JtSFRAiPWf7hSDOryP30Cnhw2F4trkwT3y32RQfGO+9au1n6ZgNgmk7VjxdJj1XZR
E6Cpr1tuzllSa4i62IkYJiqDpb/+Hv98vTJjxT7ItWp5uJxVif6H6zXpUbPbuVOtKatgPmDBlDth
vbTy21+/zr/7c/3xdayfXydsHc/vRvVh67eRTNU2O4DkXRr1BWPof6hc/t1rMTrGBm758JT0X+5+
Cv/AYBtfkZMUnedGrDXlJI6j752RrmICQv/6o5n+n48b03Q9Ztamobt0Wr+84AQCoRICMTzpaUiy
ukwLT6H0qrVacg91eR66xkNGTh1rOUzSyD4vNtqYka6Ue6dZZVXazOS08u73VXIIEzKV0lQtDR33
k2lfz/BL9x6jAs5kG4NUCjysIpWXsJjq6qU9zZidJye7pSxJ78WgwIOxP0z+QzQrQbbDuiyN0+Go
dVTEltf6JjLn5OwxNFuYyhcd6xZ5QlOSL6NQIHNKvWGbkfC2HCi1lwan6b3NLHAHteUAQyKUTXKC
usNV0xFczPxd9Sy9Qjqm1EhrwtTT0ogeklbgcAl7sbEMDEHYhZe6VT2NlbxMpb4eu25nme0Xt4xi
7AXj1Y27a42qK+c3YJhd6QheRyRKhMHqWywhK01ob/0QrCFkUSclq3yOd5Fp3z0zu0hRvjDTIGV3
vAWuvcR1mCzHksjCUYWi8md30v42oUAIM/uDJIwcZYXYpixjWzM/QEA4xx1eaCs8a2xHIwf8WVvB
WtIGiwEHSRaaeIOZT8gvcV7L3gLdahkwwiVKRuwNKK1nkwpFa9DpV1GpH8chunVmwoGSjNnGDEiQ
Ddr5zWUptgZ+/u7J4jDj1UDiVEK7MAOkE9L/zrBobRTD5zgDEUgZVQ91t3fn5Jj1xr6zcN3HhYvp
KEVGU1Ta25BOvBMHeIM9W8+wmJZJVmyEHFdo0pZ+Bj1sKBPwedkME3Nqi2VreYSRFPhXmBaCfcIk
44LISLFcLJIq0ri06qM76gwP6YqpVN/QiH5DEYG+fq7fDGkDZU/3tOpY2XGfAFpE/KGjv3Ljp4Ht
f56JA4k472jy1iYSFo6gvd+YT6KPV6VRrNOoOYBapa0zUdyPjoYO0bwBISXvVVxbSnord+9hJcdj
mYzxgzdNT4UEeTHM5zT078JvtlHaIHMfnmdw1FLrSNZoSuo6bdcYENgK8LUF47myK1e60qQV+Cw8
r/jKYPkhd7LPqTY3DpnmWY1afyjTrZnkJWA1Gsu6vZREPJeV+ca3/eiZ+XIqzV3Wl9tBzGeRcRKH
yDD9yMjXiS7eg9FYGg1uviky1phirqkB/Gxk+WvjfvRp0niO79J+3DW4GiTQZZak/TH2223SE0OF
vw4wCgFmg1a8YHTa+nG/1/J2NWvxk09HaE7Vl8GiyxxMCTwvD1C8iG4bA3v0tWmrRS5yq1YOD5kT
7iwZbMVM2Wt6REVPDdCo9OQO2I8my7s5vlxJqwAfQf5Irz9XRGiKstpEVIJLXUCyKDJGvl2HwhQY
e1tm3+t4OFj/Tdp5NDluLFv4FyEC3mwJEDTtp8d0zwYxTvCEt7/+fWjdq2GDuISkt9FiFNHJQlVl
pTl5jgjHtiYf89hCqTKXZDfJ+axlF5abkw50Jy4BCBaR/gSdQUF2BI+uL1E7r5E2A890KKBuYc4+
0WCb7yiKy3EPEoGJZQ0OXWuCONfph6KJd6qn/zj1fTiN3YD6iOMKnxBBsk3rzoYFKnsNW/30ufSh
Emla6Y+2hrsitVKkQ0QzQCWy2RGDNYDxx+xmKMXP5FsQx8B6uilKKT7WoZnfZU0fM6Q0fKRwItiR
Jt8CM7mpNOt1iDok7NHF2JRyfaun8s/Az6Bx68CfKX59TIroF7y2qV2Arguh1YO0wNNosufZnVCQ
s/M7keJCutQuAz/ZqcXwR1IXN6klQqeu3BWF8bFpm0+JBkhXkyBwhWMpcfowLeyo9x0G3/ZxDoeq
kCiuXiQA5AG2WHHJfMdwEFvjU9mpN+hAPcvSCLxPHpizVVswjFQAIG6C2SLrvqmd/uwHFS9Qj3NI
pJCZsiQQvren8msRAgWLsxaO6V7/3CFVAhEPIjSdxazhoLpqD6Hd9Sdy6UW2iId1iTBSpvj1/vUP
vEismiQoXKk/HaQCCYIwdBhQfegLxpBO8e66OWn6e/Pg8NzeFHqdRTWjZlheo2KvCfSNXz7GFCZS
/yXsXzUICyIheiDlvEvgr4/yr//cNs+RJOnMLJsg6GZhnRXpnZX6KQKXOWl9m99QY3LjqUIAVwNE
ahYkXhD8dgzkSrm/z+vX6z9giqTerx2zssJPkCX1Mt1ilk9SU1GnqgKjZK1+VdoP1w3IF2VbA4ZE
U5cVdOfpz1uzmNEHipnA81S7wh4t+R20pg5MBkD0iE66jf4IxfuGicONuCH0OkKdvAU19LWWVnKT
ywyIn2ERclkks6olzzKALg/HvPSU2j0ZB8V7zby7pH+6vtSF9EeXlKk8bckEklh5f5BMaOl8GO2p
Tj33zrTQiNFjJ9wigkZPjomBQ3UL3+kdFKU3K6Yv78w709oUdJ6d4UyIBoYsMT0+eHfaS4DP3NZf
0FPm24ou//wHQpxAcJuVu3p5ft7bnd1VGZnFSJ7stvKHtoSvdy1zlZY27uyjarPbqWWJQns5btze
pR7TfDs5KNXbDMB9bI/CU3Pod/kuWnEJ8tKygEnIomgYJrXM6XOffc4x9qBM01lWcKBDfmDm9vbk
MuS50/YhLHp38SfLVp8bh8LUDVQJn2DF6j/BZ+xtV/Z1OjLv7yedk7MfMmXcZz8k1hjF1bJp9bmA
zDLtSQHioKgCKpyO6q9iMJht05gpTx4QF/9ai+hoEnb+ys30RwvgggK+eD94Olr39VMIqztg4J8r
v3Fhh2RFoTtD8QRgyTzrV6QQTEAAl+b4XDv0ye8NMuPvgRvbRIiSLW/qHdQQa7nowol/Z3XawrMv
MwgQzwit0MCXz6z+0KJJcyezOQayC4b36/oaFwobFGrYCAnPwZs0O+aZZQipVpCjGXVz7IsTT+lL
n5dg0L4naWnDc7lyrxZ8CaUKzaI6xOSkQbY9W54cGnViwfudfm6bjXCrfOzsllFOJ74pn3vJ/lG8
VOP9cAtrq2uunLrL049tSvmawhOM256dfkuhqeMVfuGWuYg83fcqEFeWd3lk3luYHWu1HzK/HSYL
yFSYzIRH3yAYXsnsL41wd0ClEUkgKqXON42RWZkOUda4sf/SlQOs+hBrJC/XT8blt3pvZOae2qEa
q9jPUd1j/gJ62k3FeOl1E9qiDY3Xk4Ioo8rzioEZaZlE5N/QT5I+MFRQEE4SAzO3D9dSnvxohP6j
IEu3Qy7nFPFFWNzkScVBFu9zcWIrFKX6hsr4D8Vouh16uKrdDJCxGvHU0LBUalwwTVGM3MrIBwZ6
9blos2+6eDp4otqTQPqT6Im3VYsITqnwV26JiAjUvzrP/KZY7aapIEqf6Oo22eDtxKEtN2PBcHwc
jN8Cw7srQSlEJDuBbDwIAdRFAVBaG5fygpzSEXWLZykobhXZ+tYNcsMIbbXW21w8CgTtIOKmbzg/
0VGgxnqqDbjRiqEftPBMJpKE5vX6Ri0U6TgMZ2Zmx7rN9a7UYihjWxfaZlAVCARs4FPbavD9bEnk
DOe6xbetv3gfzizO3ITS5qOMUCcLK6H1qxTlzh9BUeXqDhaUnRrJgKZ0MOjxAAq80Om5lMVD70Pa
4rfVlxHCQpRoxOdRhBAnSHuAI+JdJEPU2tX+8ymRP1//vdKS1xZlFR8q8lgo0iwa7JABPOm02F1r
ED+WMim8oDmGpQYH0/RcWBuOaQvpo1d8jLPkYQyEnW+YH8CswfdvKRmj5mpiZ5XwPAzhh+u/bfGn
KaYhcdOoy0041vMHRRtMsRiZH6M3KIZHs6k+x8ZElZC2pR2iAYZeGMTA/9wmKFjD4GgqsjjvdjRm
W/V5hk2rRXg9ZS6ggFAzpxJHxRnCoOvWFr/+ubmpvnv2ZoqqIMa0lBtXj+tPloFsQB58odp4lw8m
oppgJ8ugYtiyPBR+5QAL+XQyhHutggqcsSHm2aqY0Tt9x5Tiz+s/7bKyTIZwFkPMPn5XVCclZYwO
BVLUpPLHHviXode7FOWW65YWXAF4FBQFJVDHEAjNbkwDvY/ijcDzmQLSYHSoyx+KlK8YuYwXWM5v
I8YsHIeiN5WBLbSuYgGde4lkb9tTBTAHSvXoCsiRvvLWSdPPnjkCmScOCTDwNiJNnvdbqyfIqrU6
FmunpgRmONB9Ra7+aNgF6lobSo29jQqFHTrxo2aL+38eM+jv7M9cn5rViGg0fFbDOwz1awqdyj/f
t/MFzvbNa/vkJPcYkJGSP2nHrIKaYs2fSkvn8MyKPtu4YjRCAKwx5/AQfoD9cBs8UHOUNigGbCvC
fcR5qAjCAXS4vrqV7ZsDs1VKMX2DgpHLIIrrBUy65s2XEy+UmFv3GYNElV5+LBF2vG52IbI43zVd
fn9qjEQIzQySL1A7oKRVyojpyrYtdFffHQx95vE1NHBqgCqY2Og7xF529Y2yaw71rtpfX4u0tpjp
/595Nx3SHtmk/OhGh+yeuBI1wmcYg53R9m3vpv162qXVyrVb27aZ2xLFOC1UJIJcZNUP0r7exwdp
K+5Xlzbtw5Xbrc8cdw/brJVE2EFxZls+Snv/zrqbUivmHJ7XrvLSQ6ia07iGpliEzrMdAyYatnTd
uMoQVRbBSwfnqddoe8SdT6q58gVnAxUTbmg6H7+tzXYtboVcbrS0dYVO/wKt56RE+lntUcVDP1Sg
AdBC75PAS1bRvYHhii7gCG1NYOzNvN2rmkGHof6WGYgxa3oPQ29AQ6F/FkLx1heKj6ofvVBxFsD/
W4PLaOdj0eorhZ+lJ4Waj6yrkGJMSdP7g0cRzdTDhiUghuaERvRUGZIDxetKkWfpfDPNYwIUwMtr
85crb+SBZh0qGkPy3Cg3KlCzlRu0dMw0WWdDZE2yRACb724QWG3GQryudastWkbR5uTW+7fC1a3p
Jk+rp3rplTw3N/2cswtrWqInWznmOrt3ZLvaICt4kL7Dkozao02H7O3FanUbFJx8f32tSzf33Pbs
kCsnOVFyveWQt4qtA7ArpK3MQQ/Kz32dO6XQMZBZudeNLu7g2fednXX4/pKs6FmwCC2kCQdQ0n38
/1mYOaQoGHxkf7AQx5AF0STSx/bndRNLxTHqm79PycwZIdoRyKAecHpP1q2+Oz1aLth77Vb/ioaQ
I+3Du/4LMwr+V3R2D/DeeQ5BXI000H7tuZYve+lgkc9+yizqyYbQO5kyyyXfAcRvJz98hK+AgtrF
U7YLd51bcohaRHps86V7mHhZN2vucnFTKSqjkw0w+QJbMyhpHwcMWTDhE9kn5fUEyvT6F1/yL9pv
C2+IgrN7UkTwZXT6ZMH4pfU/NelONMMVP7z4ep4bmd19RQ2MnglSIpB+UzupvpEcoh833v1QYEPa
olbhrm3fW7Y3f9bObc4cwNhaKNQo2Hx71g6Wi5Tjnqbept8Wr+VqWXcxutN0UjsaxCSV8yD5ZPVy
2zKC5nZPrdtsEVVDFRxetdf4CXThj3aLvCP05V+QPf4XOwi0jDlJCRDWHEgHc7uJ3h8LHWHW0SIL
rn1ve4rbX9fNLAZb2pmd2dXUMr1PTMiAXMkKUnvsxU95LFHfkYFbtaKKTFBV38hhDhITNTVDrHfX
f8BS6KAZYAYR9NGohcy8ahtBjXMSZcofqfgrNcBBdyLky4UkPCg9tK2StmJwMaUFKMiTaFJRoDj7
/g3pJi9etiou9RjCqu9Yqd0+wq6A4MvGAmnxIuxSV+uPMY5qF61cmsXlnhmfJT39mKg5NRdGvdX+
Fqz+aVNZIFZliRmpLDgJTio00vb6J14qMjE0C4CIg0Q366JmgMZFgQTBlOkhw2E3Ox8xpy26pEdE
HnfWirdf6r+8Mzc7UnKgNOIwYK7Yto4F9MaeYPX5Ft22dlPeT7V9mGtV2KpX7szqQmdbq4GhZhQf
y1M1zfs8tX1UYoL4lXqMu9byWfZ/Z591tpc1CnxRKpsogtHDGJjoN7eIwtFAk2yA5AUMahvBWYt+
F3rPPGBnVqcw5cy1k/dBoqhhVTy2B+OGw7tRduU9+gzbtRRz7XvOixI61PR+EGErOpw+Sg5CM8/q
AS0ku3ksP629iotv1u+FGbPnJCn7cdArNu9kjdtaTW9SGVk4T3z4/90GY/aEVLphpdL4n0Wp235P
Y25jviAXZAvOv7vvf129Of4xN4oM8n+Dt6NDhjj/VIaRU6cHr0F1Lg5XlrYYoZ59wSnuODsaXSrG
QXdiZZ75UhVMU6MUZj5GEnI3EpEOvEl9LP8rh/Z7gdOuntm0oqjzjZhdy3NohOJXOYcyA4GzEOVM
SBpX9m56Dd49/6auKyCgNV4Lw7C02WshW0MdmxXQOulBBxhQHMd9u6EtgdyADWh+dfsufBkPBO0s
GWQ5GGjtovosDHlujZFxcpEWeqgq+c7KOpprAwIHna+W37MkUxypKnRg7qNxDKCoeY2HZprhCdVH
AegcjT+Ko3BVrnyK+UsyPV2wK2g0nJmTM+ftvmhA06nOC1DTTfZCvpxvYlRq6qEJXaEe9a2e+Z9r
JAeBau3THu7lWAn+UI1BQHYF8i+43gDktloC0ycDsnkFmuP6L5znakz0iMB+mb9jiBng6myv0soz
GobUC9dg+LwbPwcNlEUMxYX3zDO5RWSt2JuelfOzMdkjmFYR4ZKmAbiZ8289LSrGCGBMiS48mtyM
oOTInmiFCGk4MzIrB//COU72VEVS0bcgImX64P3JR2NktDxqVW5z1HfeMT5OTFmb/shQ8RZ6qG7N
3vS95us7s/cWyZ3dtEpOrHj064LHDZUxA2iB8mF4MJ7gA3SROrG1j9f3T5kc7tzgW5ik0W8ABz/7
oKZchiLslcjLSLVvo7f8I47qGxOSfhe622inJIxj6wUEVqOYQ0bQe4kLWC1HhVNX0RVsUEZMJHQI
engDxFqycwCdIwCmPVrJIxqWkf5cdlr1VCVWseuyBFZpqb0F+ukm8TSKbsXhvjck/yM8fQJC45Qa
q0bpnOvrvDg3sklcD5Bb5axewo0i1PMo/PemW8TQrOVxAE+Tvs/9qkQlrFjLmuavHFCAd9ZmPhpq
dS+q4SjfDen4Y9CMR7DFeyuXHq8v6vJ0zuzM/HIQMIkAGR55w+3poNyGx+FR3wCItfW94HgrZ3P+
8LwtCiUFRmIMWlLzclatKpmfBp3hKir12rgIN0PQPwH1eUkMJqgG0Xo2G8Vl8P/1+jIvnOC0yjPD
s7fcOMVI5ZC/uUwVSaQNut7Rla4OIF7tWFuDB1xkn/N1Tlf07AqOFqBUFVQscnnb+Ju4RdXasRin
+BIfZFfdN1CF768vcDoO7+7g2wJ1qqqgwy5BaGpem6nnS5DMw14bEuShq3LdwvIn/MuCMutflEKe
knBJ0HmQ7DFXJnrqtmFY0Rd/yMraUMrSXUM9D1LPCfbDvXr/ASNYtaMyKy1XTZ+RI9yBiXMDBdqO
flw5kksfjgENJjTI3hkzn0WTuieOHgSzgttqW3LZO19TVqbA1izMzl5cxxpUz6HnRua3semQah22
17dmyVecr2F23HxrNJkRlqfTHXw0eusRcaiPUlg8XzezdHvPzcxcUkalIdOM0XAFNb3TG9RP1WoH
ipxJgsAWhPpVsGqiDH/NRV0ECJztc7szF6VCPKmkEa6w2kpuuk9c8wDRTaw/5p5jbBtHdY0CviMk
KZGO2oooXqwc/bUdnJ3GMLDGgF625TLDrvEeNRCcRisx+fKJNxhw05cQnrEeKuij9+ApzElkZ4P2
I1OxenQjKmuQzqWbzMX6r6k5ovNUaacGFQTDzbVoL8Tyvs1+oRO1gRhpg1jkv/p4v63NLpjMeLBZ
1rXnDmX3JCjBExLRwcolXr4Av23MrpjkeSZnpDXciFkbI0i2aRJ9EDz5+/ULsPhYUomdHNKUW89D
R02JNEj6kRLR2Rsq0szjQVPjKDt0M2APWC1jLh68M3uzysGpghmoMRLDbRMmCawu8pk80NaKwIvP
FUVgylzAAg1pjk+RyshQC2B1rn432KPDWEm49RzlDoHXjSjbwXatJLJ4o88Mzi5UlXreoBg+kiyG
+BLgE9tTtEet84SGSPIzQ4O7AUa1chBXlzmLU0ddCUTrhHDiVBOG2RcK5jvTGVsHnV07P4r7cQ22
tegxz9Y52z9GhDxDqHEc6lt/OqZroLrr1edF33FmZvoZZ+GGF+gJ8zut6co0jY9haI7ItIloakan
mzAeP6zcgnlrZIpuzo7LvGnQK3E1iGTDrlkwQVkb5mfRlx4bU/vUmqY+aZtAkCYlzB0HHsJsuudc
/wGL/uv3cq2ZRzHroWtliGPcJKBvbMl72a9efRXyAJVXwAqzFe+yfAv/uh7WzLugweLBesUudtU3
A/1BRnNWjubKBs6L22UZRHGK5B4Dj8MnVHgjR9FUR6v7H2UqHq5/vctSxWz7puWenZbIL2u1E3D/
6FZ9RPDwi5cJhV2JcJb1WvgyRown17l2bDrtQ5QIkG2ctB1f/FBm+meDlGSjVFG/EsJclCvnh2r2
yNdG3cIoXf75yOt2tWu/eK61o2zxpK0FFIsHSJMo4MFbqFhz1GvMA5S3RWK6uemhLRZBQxVL9QMC
TrBZhB/gWldo0yIR6wkDhODBTcPzDJoRzUU/8Z7bVohhjUkf4asoD1ohrGH3tEW/oTGMDRukBJJ4
dqHTUGRSXTdOO/WudSZki+dA9THeGxUUK18Bu24GyQ1tkgvtEb0nhjD2VeQwZLnT9+Gz+EG+a7Z0
JG31xneUV+kQfBI/BL+y77kz/ig/+a71UfyKgpaY76RuMz4YBKUfFM2my5Ackrtqn+2jA+q9/GW4
7r+snL/pusxTFZ3GiiapMLowef7+/IEN0fo4M0ycouLG2iahE6jKdr2FbnAv79E/+jcGJ/gszAF0
/uctMquoJHlMwj9T3PjmzxRXssvN30lxL6r9bwdZ11RQerDVgOx/vzwaRiiZa5ZBDxtKQeZ4gXoJ
28Y1fxT1NtkOe+0g/EP4xptJiLWoc07QivkEUiq2CqrzfNHI1+zSe40tYcUFLkc+v03Ms79QyTWD
Mh1PzJ16tOBduOkzUlr0e6BwPNA0WTF4Ad75c03aBOTV4QqZd9/qCLWvwuCxDnqhAStEv10bvvqB
cpz4Wk6ZSqAvHQYU1XqjcIQCLNvYf03ZlI12EpNN25pIZibWnT7EKM2oE8Uv+tvRtomER1ltegcC
lDutHWs3zHz0dH3BXTl3F3WxydHCq/DfJcxef0uL0O1Mqz/PnUZpZbxPD7DB/43CyqJHYzxVh2/A
ZCph5j0DC0pYv+tPuwS+ny7lxlfBF3Gg0kGl8KkY05VLvBhwmzKjrorE4MrFYI5vVPhPZRrEf4pP
xY4Rx1TXV975i0mVtzNwZmX2Unm+6RFRQHqb/uF/Q+raRlttg5Y5Q9bpzke2BHZJl7pR5jZ7/StS
YisbuOipzuzPvqraGzAJKKZJ5dbchWeOg5Egd7Vht2iNFoIkTXjlizJqV6WF7CPcgbXTQbsd99L9
1CL8m25q2dpEWQKP8mXVXeg7iQZs/C+d4tJ5oeIHtgyU2dRcfu8U1frERehInIadvisRJ/oBmbej
kEDFu8J3EBkQ7pPjWpqx6LXOzM5L4UJCrCqksINNIEr4wtu9ctfbwg5BLgera+XNpbRmwn3rsHRB
X/qWgJxFVj0CZVYQT/QU4h+n7t7I7mTw303yqTInxefd9eMpL20hE7bmRC+CPM98KDSMYmX0fQrS
mSr8ytrTPm3Kr0Y05oQF3SOq9/QXDOmPoA4zZH1rW6t9iITH4T6rlZu4gHboNDyMNVqViaccfFn5
0As9qLX8APvdU2MWK1w5S1HN2e+d1x0U/QSsoYlNd+za8CmFPh5Rxvyx8nPUhYwXsfSDDSXBOy+w
1jzJ5CnmMce56VnKYBR9Xo2KZ9CCF+1hK2+tL/7RsoltN0zYR9vTTjlc353FbPPc5LR7Z4chktUh
8GucR43J0ZEgjv08VYF7W9NvZCc4iv7rdZNLWQT4GCi4pyT+orEFoVhnJdN7w+wFqsePGkLmasSg
wK/rdpYem3M7s3dNatumUtPachs5dE9R4QQpcpV9YvcGBAT1WrQ+BUyXe/d7WTPfEUliDQ8afjHb
Nlv06BWn2MmHepulrv/WzF0r9/2PrfvL4hs28GzrilEp/DAqLNfaq8f4prAze+qK/NcX/2Ow2vTO
nX3QeT5iKD08Qaps0i5QUEyLhBvdau8kmKyrGpEGRB9o1LqWkW5LT2pRlh/dQfEem6peibqWr8nv
hc/OrCGJTaEypAlnQLwZuoOar42vrH7babfPvq0eRKrYQY7qDk9Gd2Mex0PimAeKMBMauEjdetes
xf+Lj8/ve/GGOj0zWUcIV8l+kO2mhANJmO/+p+ghcEQkIuh06S4jK/3tWgB7AR+bb+oseChRtY0G
JrDeIMhK/qAC+hHsWN8jxI62jBNSpha/Kp/+RiSxuOCpFztxP+jMJb7/xkMGoy4Sz6YLB5Q7xU2S
/FbRqzeV+5+aXr5bO8WLZ+fM6OSdzr5y1ymDmaLx4Q4W/EEqxOLxj+t+Z/k5Z/iJVjrjt8Yc1ZHI
8HkqpW8BMwppH/71nHs3EyRH0lZuw8Xk09sWntmblny2JAibJC0cprwK/Rhw68gRwpHvBE7NyJOE
8Pn2Fl7t3YC+7Taxf66sdroJF35PIX8As0GYPfcKWZRR/o0tdjF6HoCx05wlkcza56k/OxzidaDa
YkBxZnF2/WWplXOhAUOq6IdmawG8DrdQ7+oH5Wju/4a9xYfkzN7MF3QZZXsp5chMyIjRUT8x+k5Y
SGHPFbaUBKZqaTfBg9fIDxYjERDVkD3roGLm9RWjkcbUFFho5CXf1dI4pl51jE7mq4+qby1BzNCb
f1iDUDgre7qUEhq/Dc9Lp6U0iInQJv99Wf6bErY7wVm7j4sVNQCzlFxNlnhBsSkV8CN7rWD+5xX7
R7aWziqtZ0syyAYNUZvFV1FPkTs5iZ4LhfG0lckPaS/YlaMYjm+XfwMvt+Rtzg3OjqrXIG0gqXzI
skIOCtLnaO32L4bXlglTkAIE2KAE8f72V2kPLEIRBNd4MI/JodoPx+y+2bV76Sm24ZaaQjmUHOxk
W38SdvJm3aUu+XHEbSbedHNiNZj58VPaNEosq3xV62s2Pirq8dQ+XT+RgFeW3MzZMZn5bVVT5EgQ
CD4sIdojnPQijVLo1C2UxZbuK3ftCD+xFruVJd96MNmqQ4Qqa3LwrY9MjiHv94qylFuPghM3Dfwh
hV0ODXP/ho3yBvKvjIRav9L6DtU+By6RIn2IrNDuERyTMt1uDZ1STXpXp68qOAwliJzRexG922jU
j1nBaAdEAkGtbozT5IkCIADtLy8vwYiESByKILF5xnUNNLi1rzuIXUUPkkyGu/NvrQexCzAypWFW
q3IyhD2SIv8MYS/6MD24vPpRgyJYjRGxKH76yI9C4yBbE6V2TZf3trEgN7Q8O0FSJUYNUFSyHbzO
xxr4j6yd7iIj+eFlcHSE/Lsh7eMxBA3xNImtSNnnU/whSZ9HnRi8QOquL7YnBGbilIyjVeGDl1Bf
+KWOrd220TFlzKWADiNG1WF8NeBjH+WHsWXyr4CWLdTcOm42Xt8hQ1neWRovjhkJrtZ8t6Kvevmp
i062AD9b1kILjWhDjCg3QFIIrcGNNxVwzmxTWP7m1FM/oe7t+bDcVCfo5tELxsPqzXcjLg/JUO00
KTpa0Wep7be9r+4FQdiGarlN0OlFztfxhIyysWQHJWIgwK4ScNvmiChkHtpe9U3sasSUgRjCs9SG
D2bWEfHIn5i/3gRgw/qk3ojlPUDJp758qNVsY5TNkx/dTii8AmHkk9Hc6EEFU+EvFZ3W6euJybOe
JhsjjZ2QZsgJ+b1RlzZ+X9hhmaLNGW6S2PrS1TIiNRMf9tB81oF0AHH0PSdVT3dymX3sdfGrLrav
gU5GlELvsh8FLlZtjF8V36whBJN+oqJ238jCY6xmylb0AEA244c4sV5TMb3hUyIsi2QmIXEA90Is
y5sxyW+0k3Gb+tqmjSt42z078F5aDdR6HN9nEJWnkWzj9V1YmPcywou+4W8h5kWsFEFQ/yHkr6i0
wyOi+da0RxEaO2uAGa/O7+BD/Nhr3xHjNe16zCNb8tbeiCUHc/5ETA/0WYDTjGkiKDB87hAgeLFQ
K/GqtnESwVoZiVt9i2YpY5R3UYQAyL8phS4W4M8XNfPbIOfySAFyv/OQiHXQ6uMlyvfanb4RXfQX
voB//1fPOhOadB15bhkBmn1HNZeqTMgtV24d9Sje+dsUfUgnO5j79VfhYtboLSw9sza9jWe7Zljo
xFLQmD5mfuiybR4T5I9Ot5viw7Q4dC5a8+G+3K0h75cD8DPLswcpKXAwvU9NIzrUBwGeZdek6xRA
k+ki7oyGg339dVqsaJzZm71Npd5mUimmntu3ylHvP/FU23G3iyGbvW5o+YCeWZrdhDEYCEabgJoG
xdc/YZBTrb7d/Y3TshhmayBIaT7qsEfPDqiSyzVE1em/K70uXvHfxuaNG1jYq7ApSEMHeN27+Jeg
3Yxhv/b5Vpb0BhE+O5KiFnZjq7Mka386dPeFHTj67Z8f8G/0htaszYI/I5DMFO07YBU0o3Rr4lJw
4PJsXJ+32U6g/esclNVs36k1W97ldpRsw9UAe7pmF/nZ2ZedXXpNCsSqSPkVZpVs8pNEXebfVUvO
bMyuuk8Pvk7/XKlo/5XH+7dTDUGs7XXncjGC++ZciOIVWN0ldBlnkTwvghiegjykWNIVtpdsqg/G
F+Eej7Y1jyc3etZff0CyeDBf2g9FsIFxtb1DtSV7WBsqemvLXnxf8haiNwYqLggsDYpEaJG0ZIOo
zIcHKkRO+QoD22YATzudMA9aVkZyCEo2/Q7B+MJBxcLY/Z1UdTFhhHtRg1Rg0oScXdmgRd3kJAFc
9pNjkrxYEeNiJXry3cf+pPCPqd2XonvdJymL3m9iagPSy0zJnCrQGjq5UwcwvW2kN46Wy/emlz3B
9Qo7q44c3Qlp4AEpvw0SqnsBtnQ5Gtwg1WwTgfVIHR4IOhw1QZBcinanEtC9aW4rVck3SVnceWFv
2XWdR5vklBNaxZ6TaSYMsz0aisFoPjdx1W5SAl5b60M4rjtZsyE7dhg3cf1JAxMWn+31JS9iU2i4
oegkMzVBt/790waQR7W6jjyy2hLG626zMw+Vc7qXhi1dGyhmwnojf1/tEy2l5Wdm52m5GsVS07EJ
byD4f9apXWxqntuaX7Cup4+eU2PtDLuz9ePwNXmpnfJAWRuUOArycHk6wu6UU/dYW+iSy4LSC3I6
2ESZZZi5rM5DLCgvCs/1lHgbh51jmGvTNctbeGZj5rIkcfByQ/EN96QWj7KY3PVSfo9IwiejaqY8
57mMCkjSg+/BEHygzv4wnMSjJIwxZG+h5OhqtYKOWHRpFNiZTkEPlin62dtuxPCYFYwC8TjpO0v7
CfMgtdfmWAOtOTkjdLEMvj1N1X1/S2bqTZBi4aHerXm0pft8/jtmQXACkbfiVxG42/BT2qOo3Axk
073TWoGzco8WDzSVQ1C+6DnDwfv+HkES1TPf+ta5fusl36BJvpFs6e5vVJuXXmMYlSesC5CeCwUM
TRMULaUC5bbWsXWgQ8k3kYsi5XiXHcpjvlsr3i0e4t/25sOmYTmcitTnM5KKQQ47fhTVcCVfWTMx
+3yNYTWnRK9p5JLtVegSeNXzyg5NV23+uk2McKYES/Kl4MUwimWbGhzK8QFxom/SZgISy8/aTrGR
nl1PUdbsXVxLLTMHA4ghqaqjEyPZxa61HORQX3QX6SQXGYPrS1z8iGcrnCULAVNxrRzSc+3T8A+5
AkGHNsXuuo2l6Pb8K14kCJIaW+kpRVntWatuTvJTkH24bmIxNTi3MXMfISWOrEjpAkwoEOX2z9jW
2HUPf2OMdPEuIeHxJnmow3v7/t6OTHL4WSnSRDlKbnVf3Ckfqh+DOzE/CT+tP+Us/6cG0/IG/WVs
jo4ou4SxS/7jagL6fwZ6UQzhXf94y/vz28TsIo1Cncgdh8ANiof69LlStqGyMjix2FGkH6SDGwRh
AjD//TdTi6TKzQwkS7WN72nRbKUv9U1oyz8A5W/KT8MaLGhpTUCeJlpzxGouSKyMk3rqzFBNd+hy
KRu9SB+r3PoZJMlaBXrx5J1bmt1ZoeGVGHKyqj+T0vHmT0QQXnw1mVn+imermn1Fq5mA6uYIU6Zh
T+EIHE0Tvbhly4Iru+NdsF2rJqx9x9ndRZtMDXWT/Kn27xP9a5aiOrMyerX04p5/wNnVbQa/9fue
Ol8+qtvID908NY5CQxqjJf/iyTg3NX/cm47Z656W0oiAEeppXreGg1i6rucWZr7BCDOEQPsyYgxK
eNDt7g52jtTOflROBLElgBLLkdeGl6cPNH+l/rLJCPnUPDjL68saVa+24m5FCPFawNFPyKL/oftM
Sgvx9rqvuH7cMTZzFt0wIFrtc9zPqmhEhKKb7NcJnhZrWWcdpDkjmS7Q+A2nHuA0+PqPUcHTb7/4
kL8bZOqsZNGHRq5Jp99rixzhH1QIp8N2zdoszrdKQxsCHcTzMOUYU+O6NHZAue3/OJBkW73+GQ+u
RxrTMbxme+a0aq2VjNCXPTc+/aQaWn4q+vuq3DYMont3xufrZ2bRh5x91pnXkkbdSEYDH5KHt1b6
pKG7uwazW7x2ZyZmbspvswEdlNxzJR34hqijk7L2gq2ZmLmpYfTU2kJ+EKiIaL9xDUEhbYOJSShu
lBtzHxyl08rjv+zwz9Y1c1illGonBWlcjFKpznbpNtsZdtPd6Btv0z4NeyK365u1euVmHszUEq3x
IHT4V1du5RzO0YaBmFddEZ8sohswLzBkT1R8J+spgUBONhJbSHZyt7LCxXt31rCdnZXcrFTETyN/
VyZQWRzrJH0apHEnNXuvePBXE9ulmP68Pzw7NxYJpajVpcAL6nT2nUIMv7EOynN+MPYBKZj5PPWn
/a1la8RCrncTOs+rvY+lkNVitmKiGUHfe16yKeH2UEaBc5RCuI6KABHyTqCBd8wOfwuksrjo3/bm
tZp6qDx9PJkCh+gM2vTXsOJ6SXThDeQxmqI9kMsGZZP3b2AvSXnqRXzlOKydWHgU24dEaTdhB5B5
FXo4nZCZ93xnbHYrQzEyspOVZztoy3eKkzyET/pBSDcQagOGAQvjGAeBuufH61dzwQNhltkYkdIU
fIOzB8PwKl/KBvm06/Wfg9xt0noNWrj4FRGBhyOfj3lB/WAJgQUOGQSy4n1TzWLj+eG2o9/ia/5G
a/fXl7P4FVkFWHPVmHQ13m+ZLup+ERUiqN7I6uxCyNqNVmUmumbK80kFonDd3OLXOzM327RgKPuq
kXjyRNX7MIQxSrrDShHrgn+PurwmntmY+U7mxP6PtWvtjRtHtr9IgESJenzVs7vt7tiOEyf5IiST
RNRbJPX+9fcos7tuy7pWJrtYYIHdGbiaVLFYrDp1ziBTQ00izWyPZmFAI024nPwgxjdriJr2nKuR
SeLj2yvbCKJAshMLfOZEs14xwtUZhm9S3lSRKsJWQrkueaBURET/y4I6NJ+la8bpTh64cae/sLkK
oqRhzKl7DsI5KT4qWXlWU/XQ2MbOrbv50a6WtvIRa87xCk87aCh08gm8xA+AGM/u29u3t5SVY0x1
U46gq8H7Q7vV5hslfbL/ID15sVsrv4C8pl3yGCMOtO/KsJ8ziIxhIuvtdWyeJ4J6BBClKKGux30A
bBE1BWVP2A7pBxstmTqvDvkIOMNg7JylrfoxyIQAJEUg0uF5qwXFfZEoFZuSaOb3WJtrqVoY50nA
BPpdbe9zipHIAuq62SKi+g7a3oGoRo9YDx1NdpKk5fu8isa6uei8ANmGuf+XcUSWmlVmhqOERvGk
KoovwNurp0+EHnAhHKgY/Lf3eQs0jMU/G1w5DEoyE6MDkOcKStV/IyKLI/GMID/ZS3crP6r+b3UG
tlATLyyvtn3irYR6MxjTurJBf39u1NMIEQ1HLR5onEGusvnMSi3kKsq7s56LcCppxOwh1JLiJyRF
99xgI62gi+ITxIIQfOw1K9go64oNcwtellAcW209JWpUh52t33ihvTC4xIurp64C8pxhaEE5s7wH
/2EPaM/W6tki2Qz8YgJb/y7sLM3yZdBrv1m+9aqmyzjSQq6GXuq6pFhB+7fDOx4luH+8rs0w8Wxq
XVC0NaD/OoYKhdJ/ImB47/LUU3GEgbvYcY/N4H1laVUqSNoERVkHUS9PHmn1o9y7HLaeKte79uuf
X3lDARmpchjwsATTxxyCwSmC5LWNQTV2sH7sE31svcZe2NNfel8hGjsdMkv5D/6k9OJDgZbN4hX7
j/TtQHO1gStvN6BPnmUtMEQSbTC0oaCRftOiw/5LWzD3DF+JA80be38/n95OZa5sr7wfFFOTPnew
3ZOfrHtf0C+ihZirc6qg5Wvq7kika42Pb5/vzav4yug6q4ghQyl7lAIrea9AAHPMGGRTP79tZNdt
VhdGn+SOag7a34ftf1FUeuE0q9timFKjM2ps5NKZKMkZdc2wuNFPpTz/xjDl9g7q0AkDah459Wpt
VE3UZqhwN2nvFvoUCwgAVLEgC+22budrQa7e2sXjH0ewZ8OrZUL1mxRkeWH+c2zWdlx5NrW6BdVR
G81xxo5i2h2pLaYPSn/HRbaD5H9M2KuSKhhdFV3hVhmR+96XJCrtmx5c4RGEihcsC1Sk8zTokzD3
1ae9DvT/45/Pxldxs+66oZCgeP61lc84rd8MMpvXHFQr/uUx9qroWQ56qqI98yfTDtu7iiIERFLV
BdzwMn7ms2WBoWXAqHgzfUDDfwjque1cWVhfYzsn0c5H3F7Zs7lVNBlmp6s1Dj/5X12qz6ZWx47o
We7wPsbAOxiROkAFmuko4p863SOh2TzfIGEFgyCGDcBa+nILBzkYkkhWRUpSuk53SdGx7f8oDF8Z
Wd07EJrOCjWmZSQyIN8HxYeCz1nV52DnA22mj1d2Vv5gTlraFhUyrOzYdQ8UJKiK13s0OesemLr+
QHDg1/sck/SWubxZXnHKlE6bNVOF/llS/FgmfqHojiEmVf2xTGsVAOP+AZYH75Jng6vD1apVlRaV
rCMTmPG4czDivddxWr74q+cPRGGW6SEDj/+V6/WZBprtEnWNhb4qGzE7WXsJJNouUyhc7YyqtLFn
cvmTr0wC/mWjCIWCx7qZa4u4HUyawgk1qENGow+u0EP/VMQYJhoD4pKn8q75KI9iF52zZ3l1pBNt
UOeikCh18Nw1wA2gqV+JJgKbfJ2Lae8W2NpakBBDKE41LfMVYUcG5AeZeMmiVRWzD4TL8M7bVV7d
Wt61wdXyHOSXs64YScQm7hl0CgQjrkwH6Ap8tcc9Qr7Ni+ba3Mp1yNznkJnVQdKRnZZRwumShYpn
it+sCm+Ffw2UfAb4dkxQcK+OezqbGC4oHRYRWrsVPVpFpNaq2+8Bg7bsoEaK6oSOSjcwmS9jpKGM
UISwBzhmRjIvSXq/5DokYWSbeuDw2issbk2ggg3y2d4q9UlZXxpgT3ZC3zhTFNenj6nztNAJ1Ilb
QK7a9Mt4GUZ1ovhmf0xy8ysSjWqooULBHQivl8tVWmeWc2tU8NKlHFEGC3dSCba8ZWBxjz1jK/e6
Nra6GmLbiZXMtEsQgsyHQRkj3Wy/7lwLW8fu2sbKT5RJQocuBuRFjaoj1K11n4ULl4ClBL83p7h1
7K4Nro4dcWZ9ahJUkLp69lTZTh6UoX62XXJo2qFxW503O1ffnsWVi8akNnt9BsazgWC3Ux5o/C01
/op57VPlr7e3c9mtdbC+XtzKO5vewAnHdBsQXiQytP4hzzLMr7GdSu2uG66y8oE1bYptfJ4uqL2/
qZQWHp7dwf1tP0TFjxJA1NANeen0WZLPcdwhR1ZPi3IYlF+WbizQ5Qae47G7EEXud2O3EkqiPRtd
3eaDPU+ijdGx72EHE0T/wgc4v9Dse8ibvRWujnWcZEXOQOIX2ZAj6PmFO3/yDr5ezuost31ZsDLD
Hi758T9+B28le9fWVqc67imwDo2phOXkYXrHr9RsIYhCTa32Zfv0G+WaPYurYy1ICYS8hScpJpEg
uupdfbAx2r+8N8tD1ytcHWpa9nTmHPsJNYQOTATQ07aD8WB9+Bedw2+Y3Fvi6nAbYmpEKvB4+5NP
uOmRhGBwHEzewGmvTnhlqnk7LXzfNUS/E6V1GduVINyxsa5OChuldUbz5BeNdMyB3FuIxOpomeOO
XQMcK1Fz3muPb0bj54X9qs5e1REpA3UNS1E0UdVTPiZBTDr00k59+kXd65uRzcvtytYqhuRdzPp8
LBKM7mBcwpVfSu5CCoF8lF8wWPDBbKCAgkvIt0yvhNJRFkxPseoOT/nT29fC1oAixYzBv7/m+iVJ
dAmeQvGrvN0cRxZN2rFwTgsN4t9t+tw5yfaYmpC/2CN72bySrkyvAs9EW2qoRCqhnrN3EIY4DRpS
apW6by9x77OuIo6IZ2NGFRNVm6x6gBQ61ExT+bGxOb8oo/7exvBzsmNyOW+vLturla1CTjZMo0UW
GELmnHs1dRXTwFjUoeGdl4HviTtf3l7i3k6uQk6mxlM6K3j8KWp1LHrmDbpyFhYJ3zazdypXYUaw
Zuos5H4huGMCm2Mj6Y+3Lext3Cq2qFPSTWRGlhI7ENG4H1LoOFX2O8FDpXsaaLHznbazlecPtWaP
atBKVOulKmtCM+fU3Y8HUZ8spOhoIMx+5e0mLNvnnhrA4Fg2mpSrLxXrPKvLzsiiwTMiLTSC+mwi
WaEn1GRhby+kbX8xe4GFQsoVgJiX+VFVtrKqxdLUrsIETARyV/1hs2e10N7+28TK11VAQbWqt+IF
Cdocry7XZbZvLxvabH1eW1vtnzGkc1sRAXI80H2RYAgWfUpw63oiEGBfALkP+/C2S/4/PvK8wJXX
V2wunZhpSbQwGTH7lPml5+Ay1z10uCtEleBtg3vfbHUGBHgsQc4EsAMo7N1c3sG0/19ZWMPtyjYb
maGWSZSSR73/yM3j239/b8vWFDPSsrSpIIhHazJOA/2xPTLOxYdfB9v/fB+6ukoNS0lG0xkVSGSh
dhH/nAXa7xiO/C/XtE7EieKAGgExfbrvAj3s380gUPFS0OrWfjN6e5fj7h4ubnKVjSzVRAP6nH+3
p/6p2M+utVWgGAqRNwpBSXTp2/zTZsPeF1uFDM3IzLjIUL4DAvMA5uloqqqLQZs/uq6eHWMVK/Ks
z81ZUuxgf+rzRXbkD4SfkDw9W1iFhtHQszEzJxDkxYGhfpLlOzHsSa5tgmyujazigUYZk1OHVHGZ
BoPCgwdyyv4muV2euNBCsIAz7Oj5D2+q/6zNXPW+pCXKudbAaz6/H6G8WWHkdSFTa4U7+Zhg2D3G
ey64FpzKZinHpkSR3IgYGmuHRcRR/MwJllnDXrvXQ9m7ucxV4Mhqg0xUaatoMP9zcyVgAY9+Z4Zh
x+fNVfjQCjvLehWz+i39GTfmxQRYIXeMp50otZlfQE2ROkuJFTCol1FDKauWpBqghxgNkmABsL8W
4fLZfoGKlwnPvQxj+0YG6Rb44Rfp67Uok6Hy2uJJUaMEeFww8bOvQC0P47mm38d3Dvh7/wdGV58u
7esMc5/28nzCSH8GioFlHDvRbhdmSjuUNnQjm72C8uYnvFrpam/jVDhFZc9KKKr7UmKlTqAqxs7d
vMS+V7fZlZFV2DdVa5xmiQ+Y1qZbTY1bxZ03otNsFXvRa/lTb5laxXwrn5ISPDlxqFdny7oo/Z6c
0PaRvlrMKtDPY9XxxozjBZnTBTT8lwbP6I0BxAX3+2zbR/rK4Crkt+3EwIwYVxGVxhhkZGqgf0Yh
WukmYDi77eoWrEIjGTBTS9jnOhfpkRT9jH9M9qaGN58yVz9ldTeQqrD0kgBeEmvgxFciziaoCZ95
pbmK9t4uH3dO/p691TUBQhM6ZCPS1Dacfo0RkelxKZiYbulEmgfOO8/x+8qzefAbBIbbcec/UWCN
9DdIP6RpjKQ1ZRhJnMBA8q+iFzRmvGz6DfaTHe9dK8v0VkMAGwBIiKvyYo40KtQheHtP90ysokyt
KLWSxYgyIrXdPIbqtb5j4dd7740zuAbzI8frukYB1N4gaVAPNOi66pbUAwbrGJ0wudfyAEcIZHKt
+WTHx5HoT3rLoeRjRLTgARnb2wpEOnVVnkwGkey+brzOnk+xqWWu7Idb3iZ3pWoE1QDmZ9JJ5tG4
uZ1Ef5Cq5hNbfIj7Bjx6NINsis7VCGPNHzoIu7s5haD6vNAIEqhmDaMLXgG3ZPwmQTck1uaPdIAa
dt5b4AKGZkPi/LTp6Csj2P5KQT1ZZ9DCaj4rtD83qXpsZ/pFreNjPqPfDno4r7Cn2x5cdMUYm24q
O9WNFeVUKspjLSbFnUq1PUizOZoTXpXZEAjIoGh98shsFIvzWbjQXflp5kXopM47UuQ7r5jtcL+8
a9FBRJN7daDYpKeZEIjETozOAvlmmkFr7c1ZvXIxUKcAywuJlYWOFxDal/d1lUsJRp2OA63dtO6g
kzvqTIe33fjVlQKMDVA2qmoAMEKtdWJljTVPaRY3IXpa0Kt+GNu7tACtYfnpbTuvNmyx40BORUer
HNoBq2ZM2iYyx2RCE8asPeiYYjQL+0Hl1o+3zSwx/MWRgZllxEEHpGKDaicH72WrCSyH1o9dcexs
EgjlFoVqEDvtzfhsbd21rdXnEc1kMw39CkwKf29LFIXs5GCg5y9Bu/n2qjYc4ZewJTJ9dHD1NYNw
lXPdKgZoc5jJfdqfM/IHH2cRzvz331/Fsm7KwEle4e8X9COXFUCbAA6BFu7tVby+8fFxgJOABowN
uSCo777058Qcijm18HG62nIbrfaz7FgO7+jwFxsPtWjAVH4LSfiomICdSH7uWP+Vsq99wwI0HDTB
pgO1jMVFrx7NpoyrUukblAuJfTshOwM/6NQEaQFWyq7Jxndx0SjuYCv01jbImWlVBNZQftQH+7uc
oLctUbXzOGucxoU3t64Vq1OYohtxQFwDc2kr2iBBqQ3iUvbDhP6jV9H+k7T623aMbyRRj0TtPTvV
WajS4XPeQAWwGD/qfXNvTfEnQrrbsRT8BErMydX67BIT1gPmRL7yYvqeCv0+z+SdinLdZNIPulJ9
G0pgXGwyfympUYX6VGShcBDEi/nYjVoGaqfUlNDiQyHRjnXf1sZvqSN7d05qdoLOgKur3Y3VUVCI
ZEV8zoyC3tGUZ0E+KDXCuehvmeEcGYG83lSCKcEGxRQzkqNVZ5Ob6Q5/18+JfRDl2JwskGscqaN8
JRgywrRtf4s4jAhtlp1rNMJXVHkLitrprnEqchgpJGjHFAywTapA+EoI7Txaqj8XrXputdpwp5Eb
X0dRUtfOytadewyOqDV/R0snudha+p5NYPNty4hCYhoQGFCYGSJm+HegBM4ciAnNFfxMOg+sGG6H
2TrU9XhX2vNjNcublimhM4x/la2FkdJB3CdO9QFsfp/UQkWNXCl92xTHtKWTx0qD+YYF7lM6CDvi
wlJAJKMjSc0wbMvoXZLIcFTiE8hspM9Zdyd0DLdQwVW3UCHNWdTMVQYDpUigIhI9PVs2/4ZCWKDp
7AnfKZyI+UmILgkhqBjqbUsBEtRADFeFVs6qzyYzuT+ZY5BPZHJVs/uUK4bmZb0J+gAF7G06o9Cl
MKH7tXNolpO/OjOmZlD8Rwdd2itCTKYx/FGicMDv8ovu/621UYNQcdFd+cfAEUhEXRtbwuDVAc30
Mq2haMdDQAQ8BjK+Id8j4nstRwUbkOQBlzZkPx2y5ibA5ZEWZLKwIHzGICvnn2oRO4Fh9tmdo8so
nal1obmeeZBrsO+1CXIYjsiH49yN5zrR4PrS0m+MMb8T3LjoiTneaErDpdsmZnabm0r/aMxmEhUp
Hc48HUDQW0/aDY8NsN9ldOdNv3EHmVBEM0E+hGmjVy0Dq5uJAJG3COviRMo6wBCxt3g9B938267w
+g5aIOqGDuE1yAyBy+/lxymdbK6k2Q5hkfSRNdWRUHduodfNcW0xAfVm0GRjSHc9nWZPVZlUVQ/a
0w6zGrMvXf3bQgxYcNSySv83aHpeoTUWi0C+LN6gAiWyWpTV64XocLX+kpNpHxeWuvx2uO3PVbRX
M9vcvytTy5e8cm6RzXGvZ+UQkoQ/lnZzyDV9ZwM3nAFTsgvZ48K0CPj0SxNjlziiLwoe8lL5kWjZ
kzW1Z+lAGCOHJuQ/dQeoFUHKxESmZQBXtqp3TDGeV1Zm8JCoMfqWIJVudrXqXr0bkcZhTBGMbziv
yINXNpq6nXOqzjwUVvK55fSsiOouX9Rly9S4s+PxS96TKKdOMFjkmximk1UbJ8MadvSOFi9YBUH8
DgeCXtDVBcvXal/VAd2zZNZ4aGQ/yuaRs1uZPr69nRuf7oWJVQamzb3iVClMECf/aXALUaMvL2Oi
j4jtSvS2sc31mJBJhyi7hdi+KoQ4iUU71hK8K1gf0XIClYLAAFa8E5uW/PfVtl2ZWf75lcfn3E6s
mOs8ZOYhYw86XkqFCRhD0buD9i1rv7+9qtejUIu7XNlbpZexzRnpAcTDYQbn1gPA75gMChIbHM4t
iE7rHqXi1B++xfFuK3Xz82GSRsWYOlkkc18uFVomBCIxeKkVUr7LB+jmsnm2XCpw8TPe7qEWNj/g
s7k1cx4IPwxRpJKHkjx2deqZw1Nr9jvp+saaMF/vLCNCBCO869l7o4r1LG0SEcpUha5Xelu3kEzh
U+HWmOR9+9ttLOiFrZWrgAg4dYYUtgw+n8diPkw49aCH2Alae0tafaY4YXEnMiQYmvmgjUin4h+j
WrlJY+zMG2+tR0MqgxvFxsDm+rULhrPE7ExER0Wc0uo06EAp7eYyWw6PfAk5DA4yKMvXGHul1dW2
g+Yvhoz5x/rSHyGQGS0s6dpD8RNV7ij5ND1Zd/zw9sfaese9sLts89XBNnuilqyF3UVLR/MLPz/T
YJHjWzSf6j1rG7fAC2uraNUBBtQQBmvkPr+kB2TcZ5m52Vc0uMCm192QHQKwLSe53tWVL4K6r1fo
squJ8z4H+kcZFRRGDkX88I+38WXysVqYDWQTBvSQfEynIeiPle9k4LfvQiUaz8M3/fOOudf7+NLc
al1V6phNLJCAtL4GXY9AO/SuBtL5oA/MsDmjfDfumHx9Cl5aXB03BZPMXQUxu3A26wNJraOJ4rY0
p+PbK3vNC/syi1sDAvXZbKphWZkR1RdUKptjCdhH/aV9333VHtPZrcISlEjsY4lhXNxBfgU1isfi
1N3svWCWT/byynux4jVKsEuYzIccvyS3e1c49xUbXTXjAXTHUWnf00/fTpifc8pfB/XqIJbMFtCR
hQdVtyOyZbRhI+ZbIE6vj8NRPRg7J+N1t3m10auEDBKcCuQ0fnnsIlSQ3+iAHf5gPm4gNH6L0kXt
qPiw10XcdCPUazBeAy3EV2Uj9Im60ezqAbOcH1R+k8mLkr5/24VeIx2XlT3bWLtQk3I94Wk1hHIC
Cri541/4uEzFel0oPloT+hTmQZxNy917Fmx5DCrIyC5/tWTXuWVtyXFGyQ8vkOpeN76o8kdC3kuo
mRv17L+9yNeBDY8r1BFVwMuWWt+yz1fe0pIsHpySDnj6goZhfig7qOOYVjAVVvS2pa0vZmHaBI8R
yPXhdfrSEsA9XVxzcEpUWewJ80j4AU8Q778zskqZjTiJ1XYxMms/jAGyO5Z0u73bZ3PPFvF2CpEx
9DtXIUyD7vwkEmUITfEtFnpkUwYikxswy++kJhuXKr7Os6W1vkOh9awW3Bl+0bgpoPVNR3d5/DpR
FTQQWN1xhs2geW1v/Y1Y2htFHi9Bc/aZZ5wwKBqU5+aweH1/Mu4WTVXimk8FhoaIm/vyBvqKwdvf
cNm+dby8/hGrb9gwHez7Ej9CPSWH/JRG2OjwN1q/m6fsanNXgQs1bYXSFnay4zL/tMgO9DcSjGq2
34UmMiUTY9pNBGGpt9f3K268tUDj5UkAr1uM3Br+kx11kOD3oIIYPfB/RXInTdp0VDQHTHDuW1Aa
WB1uQItU4rQJhLLs5J6WnR83DnMJi2y5cwtAde71VzMxE2iY0LeGTM56mgzNvFmrGq0N8zENAaO6
5Kp9YwuOqvF0kJABrKj62co53l0ok57xSPeJph7qzPgeO/FNkZNLkdjVASKToztZeeXn8QwpxBQd
zkR5n2Gi1O2q1sdSUTdV1G9mawRsrECeyG/o2F60WIP+VBsLt+/S+7jJjnGd2h4qc0eUne8zbfJT
Qza+0g+Fh8vDz9NSd3OhzE8qzYLUtk5JXJme6KZDGad9RKzsp5R24adDfaO0A3OlbT72dOTgPqkj
jKV4uvzoaKlHLfx/vaVepjbPTrPV+kVrHbUZFPBO/VcDEd3BySNZJA9m00MxrPSh/gjhBePGITyg
MjlVVlNBOrjDaFz11GjKw8j57Npl7qaa9K2F4DNRDmR8LGKETd0A2l86FhSW+deh/aT21s2UD+Dg
7p/KynFRqXNVGOcNOgEjT45FAaKtmri1gRWnIAd1lEuesPMkQX+SKUe7p5mbzEPi6p15n/Dq21g2
6OLeS6s6203hcu2n3dXEB9X/mRuQ8dIfhxJt23Qe9KMuck9pPk28+tyrj06GR7YNfvWnaqihrmtM
sd+Z8qCbvHqsacGOsRRftLo+ao0SzDZXgqzq36ms028TaZ97lML1rA1bOh9Yg3aEkg4X3ep0SG3x
czfmqpdJ7ZLOQO5IfQ57ydmDqpHxJDGD4fbVcANxTRRgOXGhuNuedScP+nm8DBO55CU6EIw6hpfY
LKCjaf9ohTrfiSo1LklStcesMb6UNS2Dvp/mAIXh4lZLWhWNPOUnoUIHFKWIySmxxiaUfLhPJbQ3
CI3tSzL0txrJXCXJQ53UE5o6INEw5e0o+WkGT4GbTMzXa6J5NINKrEJdxQFndtf6aOXeJsaUnpoG
vRQ1tdMjZvoiiIOD/NdwUDLOPsW2+tEkbTTO6lKZfhL5+GXohtKfB2gcaDYaHVL7q9Yrz8mUypOs
gQYbktsOtXp3NKyHpGOPlE25Rxtk+zqS0YbX54mVl1qRiSdFa/johl1GVCjclmmQQONdG+VdRoIC
ulRBM+i3NOdR2fVQfNNA/cPUQGU80nX9qBbQvxvl16SASlzPs5tmYInLp0w5jCW2upmi0syhrziD
0Fhj9mGMW28k2QVSO10klfqbVbIjGbpLEc/cHSz7BBbfG7ui39tqOuVTawFyYEc5Apo7Kyyq9PSo
VYwdUPu0XAevln6q0BUHYiUtbXYPvbbpxjSV8mRoOn50pQxRS8fCV1EM9IpB9bVMfV865dEc61sj
ziik36AeaOnWh0KrHZck3XxuWDmeGB2FB7QImjvpCCW4IdduWTMi2U0kuzCjT7zJQScJIUqQ2g5I
p5ZuJpOjsO33tKo6z8rNT7LDw7EpcnD2qgAcWXhTepWZfZ7tNPPssTLR/kw0F/n7g14PT8JJzhi7
/AuIw096rFBfHfT6NPIKFXASn5SsD/KGnQSlX+ZUKYFlg3qf7M33CvgdXbuWpVsJfkzroUZi109u
Wy7/pRWd26YjoLRi7oHfyAEHbSoI/Tg5QTwDaJJz+tipaBN2/Kltna9TnHwoqDG5Rckrd0Z7K7fH
gBv8KFXnRpvsZRIVSb7sWOw7BPqBmVY8zGp/5OhUjlIiWwFoMnXb2jxOMkP1K9EhqQPpGduBpqMO
SRrgEy+zph1VOX4tRkNxGW2jlumewnFz1Jo7a/0pm/VAK/So4dZn0+Z+pYyf27m87+0RnUDd/Ahc
xC3mrc+aKCNFVz8B5xJ2TvITopO5Ib91g/mzhzv7GpHQ+OPTJzakvmoPJ1bbUNxRxF2vWkFfTAf0
gc5DqsPt3vMcGpRO6atzdpPaRmgayMMnkFwmZvxtEMlNNoxHDHmfILviquwdZzVG4XNXKfuDwxsE
I3arGsKDxqEIGKunoLb7o6l1FyuRnxV0vSF7HMT5V5sCllibAVMK6A+BLIZD93GRXBU3EvcLBmVd
e2xuJpYfHQPRcMjdKk2g2COCNNajrCOJG5MZosU5CGkzBzdMUQ6u0uOVG39uVOsvq8I9YlonbuU5
EGbzXVHxY9sbmF3uBN7ASjDU0nHNbg6LWPEHnh3iAS84M85/WAa5zSF0baKjKjAG7LGpvYDn7KuA
QAcGoV3A6g9aPd/EeEineumnMg/r5m4CdREYylxRWr7FMz9R+KEl8qhm480ACqpcggI8hUy4eakw
cc8wi8QsCtFuXRxnZdaPmpVFWpnfy7oOWYKQrOKCy7/pZPA047YZ+3darUZ2n1NXCMxbxDoEFjH0
l3yr07vJqfKgk8lDWYsz1/NLmY848NkHfCFM45qRmTQ+PDhkuABn1AbqCuQl59gqXH2aDxyl1Fxx
E47/ORYP+iBODo/B9xtfUmc8QFqSAdZJlO+9lfsAFvltWR3VEnKOY92hGUHcgkEKtacBswCu1apz
Q7tPCcTJm+mMQ+kZLJ1AXCrAOFuxc618N9TvNLsHkiAUueHxkUf4sWOdexw1jN5yXFt7R1GaLCV/
P0/6WW1rzSsg74HA7BnmZRhO42ycmtT+0EwJ+B8qz5w/1GB9dQQk4trSk/K7DVoBbl30XD2XFU69
ox1AueaqSvdFs24y3KDgpfF0rftQ8NFPnS8MAd+MPwwppMbZ7NKmQKBlR1GVT0qDf0PtXTCS+z0b
L4kpHtsOSLJCqwIx9QZ2r7UDRnl3N7DsUz7wJyR752RwLF/Pp+/AXOJ5OyDnguCnneinyh4PI0sC
TqrEtVX9g1MZsddm9ccWuDXHqcGIMNtDJGOBa7lUwqH51Bhw4HJqPiNLyd26o+/7DIywbf4OiPQv
OcZrgYyLfWAooF8j23AwGx86koWP3HM4li2DUA813jVJZh6ZVUEgLTOChV80KJDtACYZSn2IGKdf
UFOCrPyUQy3M0mcf5t71GrhF1UTTonko67DITSO0RUd8HZPtl2x0qKsDSeHRXLszeov6Q9bOftvp
H1P8/EBToWw6Dlz4XBeGKzWhgCXNeqpAlBroVooTVe889DYeBpCNhuIZ8FCgYdFXD4PUTow0iU2U
FY3ks6zLCFiK1I0zhoilfHz7ufNa6WzRwbkytvyYqxJDNtZEsNrpQuv9FKDdA+ac+UBMD3p+hwQ1
OaiB++UZHu7VUQ4mGBIWwXAAQtGvTtPBfmjuIcAeGTfLcN39bvl/oyyBX4eAqUJNCU+l1VZY7TT3
uMfw4tM+NQ2IuhD6fr69A1uFpBc2VjvQ6XVKyxE2ZKCFzKtPDHQpYOzHclNvIYHXPgxP/GnH6vJ+
XT0zbdB2o91god3wqlM6Tw2G7GgFik3f+qt4NDz9kKB8EPzi2um933hRLw/XtUW6yEQ5AB7YryBp
tROPDc+aHg/bZeykb36RKxgp5hVtVMvGiJ14vMOdvGdzVS3Ia8aEymGz5nk4qWED8tq3N3LLQ65X
taoTtDptqrGv+xDJuqY6fpugMgL6jbetbDrJtZlVVYB1nalpMcw0oK/nPmC31dEIkpPxvQBCmrol
GH2OS80l8ffqja9R8Dii17ZXh0DHS1nYFJvIcYXdOjdLuacp/nSwZWVsdRrsfNLrusNCIRukd4qX
GDFuix1xmI0+GDXRo4RkL54yUGdZFekKXYE+jC67cADRx4xZJCq9EoAEVzy1LiQt7wRiPA4Bhnl2
CzxbHoNaiLagA2B6DQROKgsZcDZ3kOMCmeLH/MuInDdcqHw0D2MMLR4j7m+MCm8UtLBYlFeBCAWe
9lWFFQ+uvmK0w/HD5ISXnqwnaK8f9Iv0F6kA4wnQs+lQRHsNjuWDrY/9td3VEWyNvuJtB7upiM98
7B76GF0rIlBoUKZsryi6ubnP18m6+toWWdtmnY0Pm8gUVHbO516IDCdEe9w5kcvvfrWuZ0vr6ms5
geAnxygIenHmaYiwl25+5EfhTe4+FIjsWVvXXueMpcKENfXUHvOTE+DxG2GK50mx3NyzziQcHv+P
tutqjhvnlr+IVQxgemWcoGxbDi8srwNzzvz1tzGyVxSGHsja++3blqt0BuBB4+CE7soWHKhOXxeH
2EFU/J2zYDqhd2nBzIecy8UgqY6fQGtm5WHYpVeCT3YF12O2ikYvYgIGU7MYLXJGjY+o3lJa2pFY
dOZMuw0sOpEdYl4wdnjZ0K2bYh2HMAA7a52qojqGmx7pkR5EK4gFL2/gloU1jNIDuop0yi4ol7ID
jM4KHsrIU4RksS+b+ANUgw5A1SUoorG4ViSqkk1DPfziS13JhnHJkrZOGkRxf5tiR3QycZH0pWoH
MEAJVwTMciVSNqI6/OAsaXvbnu0wnj8i/VqpBEsaMDbaII30RUBctBxmp3lo38WY1+FW2LaqpLjx
nm0yrm5UOVjvY9h8oujDKy52A+eJweRV00dci4zLy3WvztnQDDhcild4aPc2VSeGdE3jPkW8pmTY
SFVxfHLzqK1Xyrg9iqdLCtXWATUk0Z6uVHDcuzQGb9zJ7d/XFXIW1is4qOkGsliyNkuda3UWRk3S
2laCWRrzTt+Rgt2ZX8Hk7+GB1HMV7nguxMQUYtRIsRTCVdPgrkcJIDAeLjspzwB7tBc1nvsU/pLG
YGep7gzp62UDvINtMq0YZVvNidRgwyY0J5D2qhsDK0EKCLNdSPY/9CEe6NkIZZpPkVC4/9E4Ey3N
Ihp4xQjGh8wOfFqTmr/Td0LtvWIWl67kz66BsuhL11AqlDUx50k9ckLHgGS1qR95lL4IjRgNmnoh
c2RNnmKNuzdGur/PPeQlXtquq3hC8QOnkGpQ527kSTkUmSe3wJNzCjgvh/NR51Oo+2yNQZlRipd0
KuCWlGO1u/VML3ZNt0TYcvjaXRshF9d4W8uADCZVE7QdIrbuzMxuBohLKGjVA9NdYSBpjngsa3mu
Q//kpa/J4Etf9tWMlk76zOyu6LNPGW6oPhXEbt1guOGrWV4+ihhAePkJwZdcz7IMg4iDrbqFOnvt
cY4Db00MnIyVWkZjCxOg/8z2yPI0trQzHGOARgcYFCr7FZKFPJsMwggmdF4wGvP7RtKH1Y0kQh2F
P4jPs8ggDmY9NRQosMrwZrhSvMqbdqndOwaStadnJm82jnscGJRJi1ASZRofoeLlLjnUXLPsHnoE
1oLnyay4jT3uzIL3Mak/nDkoeJmIrqmomLEtLtoizbkAuXtvgtiIBpKI/DpBGfip/9cJ8JEjpKNe
Qza5eQeuLDNuFIKmGnfv6fh3e6TrIy8FHZ1kz/vqC1Up53gt/XOXFsp4UBojTyrqMNeCbqbqLUnd
m5VTGdeCupd2utu5kqugmEvQdcpXfN08lqvFMt6kiW2T1nSb51CyNenHlPD0Sk99T5cWyPjPIsBl
Uap4ujgAanaGh9H0WGaPc3Y3pxaSJc7oiI4yYUbLHsVvaQ2dGy9AXcS+vNecxbJPw6glaHpL8UsS
AYX9Bc+XnCccyXFbhbmp8mUa5TbBTWVKoAOef84duKuK2b+8kJP3X9hThbmigqVAOTPGSohf3Jnf
ZORmpRsS+4K8Q/EOxLmJG/3AWN2xskNHc1WUh67FB/2zfORxnm/Dw7MHsaM+6CCZMj3vBk+Lu4dF
iVAYS6y+/mAI+A3BaBEItNTvawG8yAiElrb83FfB1zGoHy7vCW/nmRtt0OsxMGV4sqT+U2ECNUWQ
rg28fv2tDJUBqbzfuMQm4VN9KVuS4wPPPuWHGh+WW0rXo4FrGkgsv1/s2Unm3SuAf+udjx50DL1B
dY6Ovr28QQn6b7WkH4CIo/g+R4zX59eZId/2gXI9CPpRjY2D2i+oqXKwmB7QM2dbGWZ2dumFUg0U
GC6NHFUrNHtIsbWUrqx/maOv2RgfGzQrXP6am6i4ssmEC+D0X9IGLQvePIj7olQPXfOPmKQ+MbkA
vHmhorMR4/+mhuc5g0960S0JSq5PD9nCkY6pL+6F62gnWrGT2egfuLy07Zzxs0G2QzVROnT65tjP
GTkj9G++G96jvAAOj84taDSt2pUde8PIQb+tvkQDYzW/F3p6y6wed02Yi5NRYaF43JUWhpMBvMnX
2ens5pqf2NwEW9PEuClmk9BcybhrHKmVOg3ABT3o0AxmHNO64Rz5TSdZmWAcU00MuSgCmBCi5poE
u2m+NZvIGkWuMq+8dQRWlhh3VEc5EjsVnwz1XJoHQLvh+/hD5Zo00VZbyp7jIjx7dOWrTzWqBaaA
AnyqeLYCvwK3U26Pd9NhcqE3yqdb3MTO1fKYGEQtkcxJQ5y2BiEefWEpx0p2Yz9E1+h71e9uooM8
XXFXufnuWZllgg8BMzzZXMFs59SPw6c6tyiljQ7eUVsxEBeYiGvL6lZyaT6J1za7+XTXMHKjQhlE
wdwoc1UPjVCggjjRO3TYz7AENtxfhcxau+blMbe2eG2NfvH1F0VjRWG2sBbWQYYK/1WYZ+/yQXY5
nrN1S6ztMMdunIIWlK0z3ll4vEJ9CnxZih/tco+3IO7+MacvbzOzBOcuTt+OcgmGB+PqScD8FQTw
Wxi9XhVz/qS5MAy5wqqiKyp0NQ+3iZdI0EQTvcKNk8+vGCjmmWSOYFU1Y5x0+GB0BhG8vm4MLhVM
RxQ3oOtEOW/mFaC2AHO9RuYQprqgK2OL/VwqyTKD0K4Ers9vXeVrG8yJQ1+eJHcyFkWTtgHaZtV9
pKDjdPZE9GfMkbXgxYH+BXdKv4toGtfnvR6+418Om3nV9Q9hLl0p18ZCbPBDJi/wk0/5YTiqbuoP
lJPXy2uXG6ZuIerKIJsWF6egzPIOHqRdg7zIUnbTUbBHTGhpR4H/qON8S5a1Cm2gOIYllkfJZKEl
NhMruBPvym/BVecSLzlU43ve64Z3IE0GYpa4m4TMxBJ/S1hKN78OJDdze66CghzZejsZmJlajNlU
Gi7E0Yau18/R1Wyh3Ak3xS7fyw7EnPbCXWPH32XQv/FGDTYDmbVxBnmGNqnLGD1kCGTCnQYBJBQB
Aozb1Xvax+Ny7XGgwGTQJ9NGVZ4H2OtaVwAv4B4Xslc7Rm+V3elK5mfieQ7EoI+xaAQqoQgAwn6y
axDRSBNnFJ5ngYEbvZVLomXwFjMgskOqMLBEaC9zxmd5B51NkHdFqucCWgY9zDBg4Dh41KEk4MW4
2ZsFOJM60YGLcvTmZh8sa/9gwGWsCmkSaiAppCDIIT2iW4k2Rug+Ujj8hNxWFPps7Swxri1ZL4Fa
jXrjDJ5qVKSaZh8MuZ1iBkZ0MhfPfyHRMf7wM0dQz0W2rShqbZ+JY7SskzRRwA5TWWLwIGLCACMY
AHLssWIvqXUAV5eaOrVhFdOOn9ndzACsfwCDO6UUR41J8AOeeEFBuTNei8NnzaGDxI2P+QwrR+Pe
W3Iga7MMBIF5UTOHGmZblxyM+9Ht7U6xs8hp9uWhtE23OC6HCS6XIXnXWeS22BHMB6FN7Z//6HG6
yCASuFvA7DXjMNG6GSRBvDrxqY8nu+RQhDtOjLeNR5RRA6OUlIXrZSwZVU091hOsZftwB8GBBW0j
10gEXFWHsbWT1HoFUfU2XPxrkyUTH4cmaZcAZ0qBssI8f6yhZMFZ1naI/GyCdWS5EKJUwLKeGJAx
RHEvhgB36kgApwAzbNW1xOUH5uwmSywelWoT6ClW1jg0kwP3VR06CEulatBdz28a+cP99bxQxnMh
DaAIZSH+XmhkZ7eU2GLGxFx6yzsnvF1lXLMAURVYwWBszn0lT8Da96FEy+Tlb7eNQc8rYm7Iigia
PDYSQo9JdQ1DR8ciGSy5CG7Q+XPQ5eFerE3OBUYvqHOUf7bJXJF1PS3FiHEMT2jnqwLisOH8Scq/
QQvO7tIfl9f3h2vs2RhzW7aYZFM6EcaobxI4ydL4ggstbbw/ptQH36p92SLvvDGR+jiJelYM+Gym
6YuYTSoVHg3UZh4Kg3+/YURlYEQ2J1C80ZCY4na809XFzmhmw6mdxY7vsl2JNj/cJrH3xlAVTJgS
Gt5ksA69RLBJU8KqVrCdtMRKKm/YVRg5d4iXe9l84AZw2wHBszlmM4NQlvOKugqRQfhXAEz6AUyv
93PzqWvRUTjZDaoBVZY4cs5VFNjGl2fjzDYPsdhkJUVrlCUpxbqAxkk/xewDnh/EE0DA5vHO/Gb7
CMQBf+8vK3giaXPU5KAi8uriUfsw0+8L8VMEJHckfKTk2RCs5cqf/uGQPFtlAFxtZ0GMTyhwoEj6
shiKIYS35nCeLTKhB/hcg6xt6ClBDuJJPSEHpd2rROjo3zrHm2dbDGrLowKdZgm2iB/vwvgkECK+
owIhJQgKnWZwLyPAH+KqZ4MMcpM8WOIkPRk8sZ+3fo566w2mpuzFDU28rDL8/18r+51eds9WGSiP
+6SfS0S06GhUvaV+uczCl3g6KFxfZXC8L6eERBOWSd/KveoYHwxfcvrsZtotN72zuJF5N++GxOFs
L+dcygwGLcmi5lkPu7SZbHGm5pY2WIVX9Ivm+e0rTiXPIgNDYhumBXqPf1tMEIz+a7HV/Ve0J3CA
j227DUNIsCoacACqPeTw1CIO2USqffCK9W2/hP51Hba+ivxDpWkFrPUHckDDGi2NUUYClMZAaX1P
nyOv21jqkxeOJlt1rY0I3aERDIOfjCYkBCvWIU5QIgbX3mVoy4UWK//lx7PKgE9CllI2qOOOaEYX
9IOAmTypFnl+uh0JPO8qgzvQkTLBQIb7Y2rcHpQwaBMfaUUgtXNMKqcHlMpfsTieVfrvq3y1kY4Z
ERMZ33K5HvBmFyIeKeB2/Pa8LhZoIkEKixzbp0WRVWCaTWonq02uBugMmqX6cPm489bDoMwI4uyy
7ijKNNcgYLfHhBex/SGsf14QAyhCLyuDQZGTXkZUXOevNFE5YMJSigtgYZPnDj6PwZYnKn5C9Scx
+4i5ARnMN2/NdDwvkIlkwEWZGjHN+DdO4GP6WPwiH8ab+JDaGOGhOjWiA3IRsuOWGjhXL2F6Dxsl
kMaOPj7p1fviThqGV129PINMJNOryRy0AryFxqeS5kKr3h2JS5V4EjcBc+z+snf+IXf779YSBkvy
hQwtBEU3crfcBnGuLQZQlkCql4W+Zd6QJ+ZcQISBkVasM6XFVLnXngSn4gPIihCgaa/JQ3FOBKuC
h1wQxqQxcu6V7uIVuad7mFiEknSZeyBugJ9wWwd4q2NApaIPeTK8bSd5q2PQZZqnqcPk0tNXo6fO
km6uriR7vH1FSo+3MCZS0YSETEaAz3bmIlx35AAzm8zSQrVNDHoNhBhqNvTQMsnd5cPFscCmrvQh
a9SowM5NQoMhvY+NJHqXLWyRA6Ec8u/xZZXwxEIUu6WGCeLTDFJ2G/unOsjtf33KstmqWAq0oqZO
/vdfhgcULGtvqxhTO9JP8wZbvI/EAAWI1Wuof/+y1fWu7BuHXzpCIGAASwc0vrlpWw7Mq0wIEoLJ
DfVyGBWO5DApznJcQCxr677sCNHhzXXsZz9hAKMJEknqaObvzQMsnJOsMrBRgkgk6MI3fUNOQKcy
oFEYUtstJdAwTd+NwU4j9+Ikevly0xQtJ/fHdU0mFMkQiyTiTL/c3zcfbG4h1Z3XqRiJzqpNVAO4
1cYYR+7/K8mwssU4yDS0yywHCLsxSeHlbg41h3sIR3jVobIzW4k40Li9jyt7jHvoELCNDQFrQ6ns
9wzxrwfiK84bbycZD0m1MsyC8E07STfq7Em4WhjjIH1FUi1OFSRsVcmpxXQXSndjIjhi3Tsc8N9E
kWdTbGtBnati0qJBEkQnbnc13IaHeDrUaE0pnaV/hbrw5rtzZY/u8uppVmplBJUnuovCFyP02sKr
yOf/uCYmHi0kPGb0EWuiBS3ixuB7GMEjSDxxFzo8dtntl9NqRUxEOhlqQOmXBy/4ofki+Gzx2DQc
ak7/wa+tb+cpV+aYu6bTQsnsVPrBkPlh85SvGtrguQhz0chRZOhVhE8m+ppvQHQdNBLFERWm3KOK
bbwHE8f5TQZF2rKHrMOE/Vxm6FskNmk/JBH0URvOs2Xz0l5tJIMeo9kkmUk3UjcPattY7fjpsh/y
XJ0BjNJo45jUMGAq36KytupUdPWaWJet8FDQZMAiCtJGagyYObtN+J0zlzHQYOfoCsitam1F/ieI
C9bdl1gRN1GctDruyTfcXZsvlH+9ASocL231oTiKRPh1rEDeIK8Squb4ioQq/fp/xniQCr00GOZG
HIMpB+QbummDA6lNBzswr3Iw+WnvlqDhBB2XndFgi/xCkNTgL4a5UPfQYWkXk2v2rc3xxc0GztUu
MlARFTNGR0xYob4YH5ejcaUcguMrglGeJzIoUYoLqARjeOJZeM/3+ssAaIgMUsSRqYO2Er5B7xNU
wJSdCUobc6bNcBCq1HhTR9svstU2MsiBkcmxNjIsbpYOQw7S0eVd1UdWHd7maM0RAvlGj1Lweuwu
f77NGHhllkGSspsMQceorIfOFSet2hmF4u5aKotPRR9V6LccSo7DXMZ6FKBeHoIqA+NFoWFnwwTk
PSCEQqnTGikHPCgELy+OcwBOMLoKPEQlzKqlgGtOw9Gof6jdYxJ9vGyCEwoYp39f2YgI9Fl6BTbq
eU+7wZUr5N7sQd4rh3nPr1nwlsRASJk3zVRB1tTrmw9Zg1UdMuPx8pJ4Jphooy+IToyCeuL8eVKu
6+wD+hc5X4YT0hinIttq23AvjpJRwAvmwaGzr6091Kjkt5CC9cE6aPNzRJfvfuPUXbCyKMillMzU
GTLMQZWgWBdqjmdzF8WAxiJlEeU3/XPl/D8/UcBB9PI4jUOpR3qGjXzDhckBxVOT7WoL1Qh7WGgA
CwqKxlfKttB+pk1zmWsmfAzm4D3bFDArohEZLcy9hS9qu3r9jIQsHX4cDBo2Ex8vAXEzJuUkqyiu
E8yxTPe0wvqqeifHJ09sPasN1Yy0BTkvop2xu8rjn3WU/cdzJjN4AZodpajpC/atCRzekhj0qBsx
GqHGPniFcD8s1w0oWy/DE88AE2+MJlQiK+oVTfwVPJ5WFbYcCzxMPyn5rT5LWGVyFJg4U7ikdvou
PNQgUaFVaG2XYsJu1g3n8po4Ab3B1vazLhuJSV//52kN/h3CtcZgRhFmxOgTWKMdDA0kQ3yjAG2Y
4OdQPnpje/PqZDExRmgserbQ5PzZa4WbnOdBMFvSBz/vYkJHkNZUZlvyNEQYH0FxfZXvFdTBPr6i
pYfjj2wtvyHoSKupPwpHzS+IXTgUNGIb3OuFBVHRa75NTtDGTlMLIxh5sx5XmSL+WMwcfLyhVYL2
OQfHcJq6HN/kLZCBkGhe8iihINV4vRvl2FNgfWIP9uCqoLaLMAfqc+uL9I9eeCop9EetjuDcJfMg
RXDR4hsND7JvKaq2g53LDmyCn+xNlC3as5Oyc9LFkOniWOIz/v3jgrehzDtmgEyKVlAfDdsfcgwl
2vk/ApjCBCLCgK5kncY6JwAL9hnaLzorTK5ow2KCmQbnso9QwLj0tRhAmSOIXMwzvpYqQ6TEvM+q
zjaNYxYgzCIeJuovm+NEqAoDKE05CqBwx/Kk4TiMd2VyNS3+ZRM8IGFL+MJULflMMzlvvTh5qEyY
1IegJRgEaWDx72GS44Fs9T5aiKRGdHFhDY59tHRqKS/C3/xGRNQhew119zNmTDnNckWREE5psQwG
8dmuRG2fRSnHFTZX8myGzWWXvZaVRqXCFeLIJcMnORDedJhWJpjvomSz0akBTARLK1pTJYBixdS/
tKq5D4xU3I2tOjpLoj3E5ix5cW180AeMz6Qzd095i5VfgmKPI6mqLfZU1f/Jjcd85OirbMfAq6Uy
UF8FQjzX1ADFDRLa6sfpCNhVQWUKmjxLhlDCnlch3rzMVjbpoldIn8+ioOc5bKZi6eqTMFl6WWk2
WSJIJUABhRQLj9GA45vsfFwSl/0IOZvBy9FarbcNutIgQxHxYJji+BkqrlbG4HzcTBJU3KkZOXzI
Zn3X6HPhZENVuYsafb8MWLxtZCBfUnStAQcHzls/epUwOAbJnZnc9VXriKHgXLZ2elaya9NFDVUO
FTomoL99+dXogHM6jvhqMwoEYFd7LwgOpRysFKTKBPtbO2OWE7my+RXd4lvHYG2bOQZJsgzVQG8b
5E5l4zoZB96R34o+1hbYc7BgXumUjFOqAQIrsas397X8U59/di3QLEoOU/OzXPYieTSG2o4xeHB5
f7c8dP0DmEPRBlWkC2jVgW7OYSY9KD5/FDzN5s1nztoI/RGrkycppSmTAUZ08lDtewj4QaxlxtBZ
vcdADH8OditKWNtjzoOam0s3FwBSHL1dUz4WAXi0a0sWQQov3styx9lEnp8wR6JfkrjPUthTK+iH
teB8V3hHfHOueL0mJvKJUBlJupZeDmFnB2Nz0yXg1DeoQG5QSJZqkNDSjcanKst2mbWLb9YjJBS0
CUM/6WKPhfQNEn2da+rJRyELoGqFxJil5ZhAvOxS3M/NRE2dtAhZEuJz/07UP41bQ8nKF/jJG3oI
LwAEezErtRB1FS2uUIAIj/EBU3GHER3Vr4reOQeWnV+XGhJMLV3bqKO5FAOVILNyKBm2SjzZaw6v
aC7dyk6tvjw7vQ49J32IBnx58RDv2hHJy8GOkClyKz/9qPOmcjZZydbmGEiKJskwCTXXOCB0qW8j
qiUj3+Vp7jQzRPoiH/Wr4hfjqmDkV134XhwNuzCOZDdyKSA3z5YkIzmFDhPMRDFnSxuiORdDE2lH
/XuZgtdCJj7HX7dNaIqmEUM0TbaNRQxaDayWuD7r6ldCLp+QkBPs+ZZ25uvx7o3pVKznX6MMRpXo
0UnqmRr9f+KoXxtjNjHviZBDoxD1iQqUQ0psEXBymVyeyU1PXa2JwShRj9tJi/Gtzp62/PzLJsav
bDEgU5Ui+HF6HfHjMO+WLMN61F0y6g+yfhsMib2owldTqPdBMUNkr9uB394JuwW1jGaPJk5LLFIb
SjY2LnVONZRu5hkgPf8yFpC0Xi9LlJax2cmXpdKsSPdbqbbyBlJMunvZd7civ9WHZeGoTggaiSXY
MiQ/SzH6YIi3fSQ4i6hyFAg2A4XVqphYaIHwYIDXCL6t1tpRG9+EYmT3ksh7GXB8yGTgB7unLiP9
rucJyv9+Ck0KDavIRFtGMDuIb7W2eXms9pCJg+ogmuekxplPZ0yriG6Y2OkBcN6Ah1V04uwVPKw8
Z2RgJuijBlrNMKmat3VWHTJl38m5t8iPpPx02Rd5HsKATJPnfdOF1EM6bxAXx6xiN6l5tBk8/2Aw
JtczqTHpHv5P/INBmbkpB1Aew9pZ0YsfyFxamSTiv5e+GOZNjZ7Dt6Enzxb995XfV1OxmF1ibCA1
f11bfRu/MYqui0EO0HupsplgXb/DwV99G3xLl84XtcRgxySlEbp6YenN7Wu8fWTwQ0yjuQG10Fv8
41KUQhfHgEe5xG1RqTheabTPQ5DFRrJz+QBvJgbXX4oBi8GUu6YFd8j5/c3/VrydY9AiSXOxDgaK
Fph/Ua7+RviBuy4GM0J1CkvthEysLe66LoEg/UoMYIhiQ1KlAWBIk2eK33XpUFccnN3MGK8+E9vY
Us9jPkXiv27e/r3Yw+bHkhVZMYgMMWS2ZE3CtJPjXgDoggZRckCGUFvVscP4AUSquBwIm0HNyhoD
GKJSE0EmJ3AiByk6yl8mD9cJyOZzG7J8E4hk8+juFeXKzafkyjCDHzJEEZ7eGkm9arHJ+1e22Gzn
tlb2GPQYwNw/RSoWerrLgkcJWo/o7BHx+IBod3n/jfYDgJ79FUvdhMqVaQZN1D4Qy2SAD5HrWDsa
h3wHzcq9WmB3wUKfQ727311GF3rIzsLilUUGXIqSYAxYBD95XQVXSHvdKjU4kCfJhsjMrRp3u4FH
z7t97lcmGYwZ0WrRpSFMnmEM99xvJz1WthiMUSRxrFUJttqffWZ1+9oPoBPXgyMRChD8HsVNnFmZ
Y3BGCErNyFucyIbqh2tfFum9ofmXvxhv/9gadzDFWprS++BNsRbn9LH17ToplDLqYe2Np48Damxx
u0/1QQ1q2DvzDv5rdTMGev5cLEX1QGZ5EgWc9Cn5UFToQmtHq0lKR118w2isUXgvmtlNzqtfcr8g
gzBiVhRhWsIr/ydfkAEVXczQWJTB2u9I728Sf5wTcNLpXIWw0LausliHMZMs3mKKnixUbhOrHucQ
8NySAZGmLkRJzHHSINDrYWLGb7LrGC0JkivuSOmMPDHT7et95SsMkuSFVqI9FgvrQRazOCeymCf6
DdDzvGp8nXMZsGVupY3KBvNH8M7b1q1qkAx7Pea6a6fMIHznSdf8rCbdtQu3AVv1rtqikIoGJsUy
/JhM+WEsxXfpNCdWTUK3JNKbYtvnXWWL3mkL6tFOhsE3nQSOc7J172aW8ySkWDbbA1ixWlsSLQHK
IL0M4dAKinumk10pd5ddlR7mS3vKhC9xP9aQPQLIBHFr9aFnLLxCx/ZX0zSdEOjsiqxaW6Wi8tzQ
W2cUY7cNTK81Ktkqs2EHVtfUWuqE1x5xtiaa+ZUhwqpj4o7afflQLQRtDJM4QdJZCbymh2iNwUnX
ne6VF9t2MmFATEXXJFViH1ZhA4o0OQ9Cf+wgKyKk3wcNlJzJWN7VqnwMJ4gqhUFrzVEHaWn1nyBv
94pYqTtoNe6DqnP6OZlc0gj3WStptt61n8O2+oqBdB8KluBgS++FLPohCf1nUoMbGRfBzRQauVUl
zTFF/5FNSzv2PHecjN3Zx2LWxQRcmoYyBVHjyFciKDDjZDXJD6VOLaP7US2cTTwHLcYYg5JqCglr
hRSRP8LhqQiWFu2obNLsyU6hePNO4OHyGWgxFhmY7Goo2YZgSPELqJgT6BwLhRUitT03qQM57UmR
DqJybUBwUrpqc8nStZqDKTTGuuQ4TAym5GPST6YZ+kZ0X5mQFB/kgzYeu870IZHsNOSYGT//8oi/
XDT79KuSbsiXAiabpfbAdGJLyY/LFra/pAL6d6geq8qZPEFmZgLpZ1L70dXiqV7mqQ/DP+LndE+8
xk8DPlfE2QVL17QyyBzxrmx7NU2wJtokanbvaFfjeEcrL2kPWtqm5HgO9fuzz7ayx0QpQT6VppRJ
od9h4nUwQnsEX3Fofm8jjqHzLhdmZfSXvAhRZKmZQrgobWPPoQ2u4uRbxBqdeR8deqv4xq29ngW1
jEnmHIJrYQykHl+v8yRPcRJv1t3Wo8TllZ/9151kjmAbSVDbadPIz+XqJxTGvk+BsFhqlKJZOgp4
u8lbGnPcolnMB60ATlPe+WkvWcF+uan3y3Xhm7vLh+Ds+j7tInrJJOh+izKbxck7fcnlOqh9s6/c
OjR9fVA+SuP7y1ZOtctzT/zXDHuapaqXpFoSQh/PuH0p30pW6EpgdpvcWXHowENgBQSvf9MxTPuy
bfppLpmmm71yzSGrK3HSsJlhmDrSgPZJdbFMSOv1wq0maLZaPVw2uAmWyvNaKQqsDKpTJZKpUkq/
GeCWqkwnsWx1KXdNtLhjV/joE7RLvXkLRq/MMjGRYU64b1NssZEE1xXMaH3i5qMf61dV/cOUZz9u
ORLuf0DQ56UygFbGujx0IWzSPqWsR2YF3KGgt1/cKUdff+iYvKLINoQ+W2QgTa+WpTJjWNSuDX/Z
LzvVjW6oSDZVWOaR+/Bch0E1ncRBE/VwnaXbTVnhQCAR5WWrKT7FGbE0lRNacM4i2wAgRkRuMqKG
fqaATksKLWF8UHmqevSTXDoODJKJhaxlBjFqP+30x1wkH6Sat22bJoiqo+SviJrJkjCNejJ0JQoG
vmi0YI/trIZbf990g5UJ5svkU4tW2BARH9WO6CqwqRoQBITMCb2685JLE8NbEnPZlM2UaDWKLn6p
p++nYtiL2uhfho1tEya05zWRqAo7vtfl9aLL0ETzFzG1Ej0FAULxpvOqamgvUVVZFlmOorScRCUa
hNrvG0s+hLsWDWrFEf09bvpeclMv4gTm9DOcOdvKHgOF1aiOc9/hTTOj8ltneDdBW7sD7S2kvazL
27eJuitTDPwp+EJdqpg1oIiuixLv0858Hq3C5lcCXbKoqzK+k8wcn67Pi7qfsCIF6r5LAM5ujQNx
mxY02SQKQYfOGdVMFwZTTho99CFluhdyjJ9wEz08E8zpMaCgHaahQW9jxTMe4x2V0K5zXMOLa0Av
MLAT8+Hy55F5NpkTFI3y0CjpgmTxl8F58jyyj7zwmrhoC/oI/kcTykulD0rLKxEy8ua+kb2p5CYo
eb+D+YCiMIZDN88hPqBhxcbewLDP5aVuOv3qAzLR21y2+QAO0NoXG29YHugTewrf1cKny2bO8/A0
dHu2w3bfQFdaAleQHCLmDnyjm63ez/0n7lqS9mg25VFKc7aObcFJBMXQuwmeGWkg1xvioxDqnL3b
PMWrNckvYye5wrdp8VLxn6Srhp3iC7684zXIb960KzMMWIgkVED9CzNpftPmD2lxH0QcEmXqR2fQ
tzJBN3MVBaYRkaSkxNcxyKcla+7U9Jp0uyXtHKN+iGZpd9kbeN+GiYuGMWmSWIJbqwT8m/VtDK2E
yxa4/sagRlIFoyhiNv/0xsuSE4N563Q5KNsTN/SqhGOQ95EYxGhBatD2cohEy6j5+YDiQZ7qR4nw
2vy3t05TdBMpANyMjDPoaZeXiy4iiJ2SfYMO425WORevflYVOZ3VZxuMNxQtdBCmRKr9CjQXwH5X
q1JIpkO1OVlsvXajWN6ZoASQq7tl/p6p8QEd8ZaW7GdZAUrFNnj6LWVEU7n6GOaBlcu9HZmV16Wq
NcvftbDzw/RDJEe+QB664Hs5tFY7E9+s7tXiypD+EdXQmxsRzeiHbCodYnh1W9pVbloFpjiFg9Go
YE4+NmO7bxFc2WJXeppQf5b0Ch2EQbRfOtlSm8lVA9MJ8eNjJKGi6LEo3bL/KsjXE+iWxfZKbvyi
3kPWy6kSyFEvg93MnS2EP/Iysi87JP3+5yfMBNEBIWjpZCe98coKIm2GP5Is9fAsiC29a27lfPpe
B8b73Jw49rZx/dke4ydkiIIqjXD1S5EfSZkVScTGmfi0oOzEcf3TOPSltTH+kkpxEeQ9/EWQrOqq
uiuc2oaqzUey744TmJht4bF18r0Aqfb5XeSazuwn1+HPxM4OvGr25vHQFZqZhkgiXl4vgUyeiwEK
m8h3thiH1cZPGQjNLn/IU3X1bLXPJtibbKlDQQBg1kipTo78WHj5B7SsVraKlvPH5l1tB4521V4P
mILJLPUQ2pi4TEEEBWHjwFYtuUGRgTR2w5NL3UIgSFPoJtTN0QrOJkegwpsoMtLjflIr9hjvFEhS
TvPny6vfzI2srLC5kToJCrEySqQh981+KKzEIaqNipSffYzt0dGQUta/N868OArPNHVZduMlRdJw
T+maJrEvtdZUpA4d8jQQnF2B2NTJaFoGjcQD6HIzO+cA4XmZFkBIoDAoGlCFJYrGeFMlhYlWqkvk
0/6aad/awX6+rffGcdxJe87GbqXRVrZOoLy6gpNkiOM8LONftiRrOj7ZKnzuurZOydoWk2WaiSq0
Qh6V/mTKn6LQCKxKyTCna853QocUV17mVhGGh2QIj0Mi71sp/9hJhhOrhpPqBSf42PSp9c9h4qhe
VhMM7Q8xTtToDt/DwFGsnmqTWaIGWr1qBrOeSD/yfOTyctK/zTrV2jaDk1kbhNOcYdupeoRUQ4cr
cvQP0Btxiswp/I4rksH7zgxYFnqrFIM50YrM73QpVID95Xrc8dKlf/BfQwT1F5iWz0poBkYoAyXC
DZBPkuKYfYzSS/5hXswrXZuPomF8MiCLPSa6C6HNq24cOFmCzSiMqM8/gInChMYsxsqYI7xzZzff
lf5gKQuYJgwLV8GOiJxLb9uvn80xQVgxRamWZVP8f6x9R5PcuNLtL2IECQI0W9qq6mortdyGIUvv
PX/9O+y5V81G8RY0+t5iNtMRygKYmUh7jj/PX+Sit8zwX2+OvniEVwlcQla34N2KU6gLaZOjPib3
UZI7hZ65172B6CCc4zGrRaEFqWJf02Qr6X+SVORM99Xw90F4P87yPGNEfaOGa9XeuPkDdyOSxbsb
ucvVYUa4t2bwyzE8hR3m2RQ7uZlvtML5i6tbG8Ya1egaJL+NAIJ+kKthGlHzyFccSdMqQed3XcS+
XW1kcDY8lzUrQ4J34Z8DLYeXA41Oc4pOwgPt5WZ0I4xLloCAVMVj1cd+q41OrRRWpt0P8vPSp25N
zwZ5vn64vcBxK44z2Qy79ImOwVw/mbCEjW1siTxWw4+aCuTsqvjmWLytDlrZDAwKGCeTxZBpxv3P
6ye5JOpZjRVKwAhFsm/wsyVmqEQ1A1aKn/d94hSp2WMoKfkYG0NqdSoow9bVJBLdpJX0CQ3jCJyb
6md1oraZqG5Xq3czmwSzILtNiO1v4t46QyX6lPVQz39CivWZV2+xcLsanvN3QcXmBjhjGGkbtl3z
H8vL3cij/QFrsJ5xGG9a3bt+36siXjylaMwZuGkCuEDOaamxWs55n5S+VGDZKXZi/SfJP12X8YL5
dUUI77d0IBNKRtjEvl70JyJF39ps0D+WrUGdUSkfk3r6ABqMm7EcnCD1G/ST2BIfVdovdqSXdtxR
p5FGJ1P6yV0m3e/ztLQKOrvXf+f/cBG/L+Pl75twDgjVutRP8OBVX3+T9fTbpADqsG5NVxqDT/1s
MKuk2VemxN7QYdu6SDNR9LqXctLX7/HyOG9+wpgzMmDzL0ZjFp6j+E5O1JZVH10ON/qoWYaVh9/I
CzW4qLy9q+UAMgVOoMJk8yINk6alryITEV29FFZzTA81hJro6H81rMDKGOp9IgiaPe1jDCNBKnIz
Vdd5fwK9kIiioemRhV7atd8Lqp5l+GjBh11NhldApikKM5FrkIsspEyaXsn0ooLvDw8hW9eMnaZy
v0+YyOt8Up0Ugcu43PyFG9tK5DyypjQyi+ak8uNf6V13pHfyIz3lboIJkMCbvfAk2Uy3y+PgLy4G
Hw/xN8GRd692c2TuatMuHIKIYcN47V9hMCM9rZvVwTvQ9liJG52WZyR9f/GMMw0QuYrG4FF4fInJ
lEqpLCOgI0VoYmJf/l06Z18FB1s90uW3fBXCOeMIAJRVIONbrs6Y2pkzgJgW3IrY4gEtbWeR9+nR
sIa7xpfVA3Z7Aup3gkBs/25ffwLnoSWtUGqm4W6pVj5XevlJnerayvREcNa9KGJ7n1zIIudkLLtI
K/xQyWW7lvTEIjTMHS0yO0eOzS9JW50ZQ1vy+h3vPfNMV8BFALoRnfBsKVId6fVC0gp10cwaDMMp
iSJ4d3Z9LTMUQA0xaoIflLtD2pNYns2y8uVC+1JV6qnAbqWrLSx9bGJEMYwY90YPYlASTpK9BPFN
S2RBI2z3OxqMwDEQVb5YxQFhi8GGQULhaagPVTx818f6oEiKQF12r3MjhtNY1qVzTec49ouwuNP6
4cOoiYbTRSK429SUINA7NYn90FAqC2COjVVr+dN1tdh/ITYHudDHaoiWNF0fpwBl4LfFnAq1MlHR
Y9cADEMDeK2pmRczsqSLmxBt/thXaXpu0sJdktsFVeW+e6frd1X86/oB92/xt7iLKqExpXoNDAxf
qRJnCGRPxSTidRH7KvcqgkurFmkql1kOUTZJqM3kj+VY2wYVveW7BzFRAsPMoaxjiuFtPlXXS9hE
aNf4Rh/bZvZTOOi7ewwTrBYmpagVkPXvmzAl7ecCmFk4xkK1k1SYVkg0d+mFMF6r3l44+40c7hkt
aTeZY24U/qLMltFX91FArCDHhEz1g/SylUrxqUp/Ug1bBDKmZFV2mwWlYGpmva1rP4K7zTSpU33R
I8xvFp+Z9Kybn+VGsWS0dbvwx1+ox+a8q0Fs7nUplazvJFhYoqTHQapupRHgiVTUy9v3vhs5XNiv
65FSTyliPWXOACQnpTNelgBkMKYauWoeh+401Jkry3mIPRAlt/KqvpvLQgR1u6+ov/WI34rqOtYZ
rIYeFZXkUlQwh0lxr1/pvggDh6UKkhweBCEfSzUKW4gg3QezQ71b7v7CpjWZqKaimoQg6nv70fqY
dfo4B5GfLTd9vlilfJZCUa9y1XReCbdCuEckTPrCzHUTQsboeWzDp1lV7JqOTgxURcGBdtVjhQkj
OjBVZJNndE0bhliubaGGTfysKcVdMhYZyA+UU9hUx7waPuddcas1xoesXD72tGsFH23P5DY/gNcL
SQ0ZJRIyxrKofppxem/IxXPc5IVFA+Wn0vXvrivJ/u3+PjC/L9e3Y5CEi174RZadQvKlyDq7bpnV
lcKp4j2XhgdNZqaMyAOtirfaIg2RpNNpif0h6GVHUsnkNmSsz43U3pgqFoawi9U4RGGY5gSfNnAy
pSrvLalKcyvKWkGismcdGkOpGZkfsqOXJ3/jcPSo69oe/Cd+VMp+YibHaNHe/8Xdaqhno+u8Jpec
+zTLnkizgkc8RUt/JHdS+Iu1Z9r/uC5mLy/QdN00CGDiNY1/8yKKx7sxUOVlNaZSsdyVdb8KRq2p
xKRKwNxucjNRRLQXn2iGAsei42viBt9+S8w26w32JUCzk0iHSf8lF7mVVD/L+EvRg0hLrkSGuaun
G4Hce9gMwZLnEQpw1A/8SEJdIAFFr2mia1kfsbtxDL4GkiMdhUWpXT3B1CajukZVlfeigRaCAgWE
7+iADE6JaN3RkU0eVzzhQL5D/x2tvMa7/kV3a4GaYRBg66rQG96xmqCyNidDjvxqvjO+aCcsc2MN
JjzmmFzVLMWe7mIwX6mawPnsu7+NXM7XtvIUD+Pa7vn3LcRVQy7c+kYUF7gPchtH8zij5KR09qD5
fQusg0mkN/tf7/Ui179vrNwsl7BqBlSVylwB+Jf0oUzVp+sf6+VjXDsJZwttpHZ6B/hnP6sXZgXm
/KQG5ochnU5KG7tFFNuKmhzw301KkD2U8rdpVL1pUUugwRce1Q0rAt2vlsF6l8bLdf2IfQ9HHbH2
tyhujAy7Rb2tp6ZnVMVNn+VubSYnJa6tQM1Psykfmj5ysFLmzkbvQndCN0n0hz6VDnlk3kqx6YV9
clPG8QHJu1Nnkh3K2UHXVYemwTkviLOEzG0j7OUMyvcAsNJTHHuKRG8YMAJ1aQFqZf8+IOYXlY1n
UMp3TlJKN4tKR4Gdi7SCM/M+Daq+6/D8qe1Jyt4XieICLlxgXiIhnF/O9CwvAwnVTqmcwI0td62X
J6ZDklqkfi80Hdd0gwtre7CuKt2C82CfEj4Lj1wJ2hCQpw83UeStxe3Si4P3plO617VSaMpcoEub
KCnj+sVhzu46zY/G9EoiTc/SMeqc69Je9qSvnJOfByibMSdFQv+pTSnAlA8nm6qWfrM2Uacns7XZ
fAZVmrQSgHa/gKOpdlaFLS1DxSrTguFYiVqmdFjUOzZZ8oFEXtBZqMoDnnW0NRFngkADdC5wBYeP
rg4xSmlGnx+HfnhPQeRiDMP769eyF8zp2PxBX0dVUWnhfFwMGsFxUjADkpMvUfKlVz7pdLDGAYUK
YVlpL7pCbIX4CjPoqsZTkUVFOAXNgg2HdV8kiR4yp7SVu9ZZ3ILc/8m+yGqK/CffCuTeignEp5HU
odOnBoPDMslLJ2IzGgGQlWWiD7YvDFQIAOdWFJRE3vpxYzI6uZagXyMAzlSjaayy+kSryaLS+DcJ
h46Sy39k8bqcIhgIzQhvBjVjwGLk0aFNqWmRQf8m58tf+KKtME4Tq0gLp6WBgwg0Tw2oQ9vIMTJd
sCzwMrB3+bFez8R9rCqlS1CwDnWRQrsNZZSsUGlspc5re4QzSpp/M0fjiOz4sVrUyCZLbtdxFPqB
DKbgZY4sVE3vZ3VyQ7kBdkF2VOPgqY/Dp6Fo/KAHN9Z1y9l7t7fXwllOn87NULa4lkyfXPBvOWU0
PF4XsecDMJKKlXBUVA1o8luVkmuKdetWqnwgI3dd9JEoRW3JXaKKfOPuWTaCVt3exCAaxicjE9xe
ftc3s60lmgQQ2wzcEJXZphgLHTsrashXkuqHFIgsllSM92Ws/YiNObVZXmPwlFRnc5qfpmAK7Vqm
ByzpVFYWS06MmaPBzEqnVltHWZCbSnFJ7S4qyCGSKTaoC6wgjEFjVVUfWHE5j1gbkptT0QWmm2WU
Im4I3l2/2d0Rqe3Vcg9sN3eqGZsjhgDcdUQq+LoCEhHE6thhw/ABUhPXzI5/UjcVfVTuvTUz1i6h
Bj3vtNmqg7Ma4jJSUZVx1xttvijnjbB4iH3jCLFr0Xc9Wi/h12BRb5Z6epzH7FlwmQJhfA9ZUqJ8
qVG/wWYz8yYDM1/pCmDVOtGhcEFb7Gef9PEo3tATXOVLgLFR24wEqFPglfTrqTtLsWZaQRs8hWUr
8IC7kcpGW/jOb8nqcUxJHqG4PmNucV3J1c7s9CczZnup8lYU51bAI0FYT/Egv24ySX7jizaZ9q/O
XPutaCvjOX5r8SlFK0XD6JXfUGBo9F+mZbKH6ut1xdgVgkUplNSZrAJz+K2QYmJowJUULWTUMNPx
XZPcUkVU4dtVvlchvPKZemzWmYpQOWSBPeixhfTwITLPC3jIrx9n10tuJHEP4VzPbaqOGP5I8495
/NyUgjRtX802ArgnUK6bYQkHzLKsTmk61vZ0WGfImpN4PHavOoK+vgk0ENNATLZ+uo3pBGYSB7mO
2RLAxTw0mJbvq9JSmsZm6mgxKTiOQehev77d4cWtzPVLbmRmeYfVxAhfap3yYmdMeaXfaiyB0+Fl
f3eO3l8XuKt+mzNyPh7T+QoWn5FfKNK3KgObU3kbp5+uy3hRr4uwZSOEc+eZSufAwIvma8WHYkju
mFzYNDqVKpxEzTBrONyQSkYPRkT7ua8tG8mcdTVxSgZzfCn7/Hfw9R+cAPHgq+Am2brgsvlyDFNf
YQEsHF9GMl6T9uNcHTAyLwhD9nXSBBIBKq86SoVvpVRdUNZhggMZwDrQQ8tsngr6nBdfouo5MkXT
POu/dvHhmIylBgKkR5VHQ5/yuc8KBgvQptiTW+0nkNkPocZA+nXTZMup0pgXyupjajZ2MRyuq81+
tMtUplNCFayTcv4XU3QjgrkK2YIt21Pnlpk1u7Ub3+VPrV1iSLt15tgKRyAmK5pFPiluiU2AWOQ8
921y8ztWn7f5sr2kw0AootgJOBpBbKuH1G+dteHjrbwCE7OvH3xPkwyGEjA+MUDu+VplN1RSN0kh
tsOD0apMzRqzr2YjQn3YPZZpYksXA2PqJZuKIcljW09YW2HxYCn1xwgp+2LcqiCPiDqMTjzOhFiT
8UnPfDTnBWfceye2wjk33vR6vgyJgghPlm/qanyPaZx/3xqgMsCiZLR3V/XlTEXHQtiSRTXIfJTH
WQLCNpsEj93Os0qxJG6gXI+q/QVvuNxJOVYY08ZXRw9wFamlovbGSqCsSLFA1N7sAszAUNdVrtUk
VqXZKOEMo0+nAsawIuNU+m1t57b+3DuhHZFDjC0fEBZcV8OdT4RKua4ZJlQQtFmc+UlygEKniWQ9
xMiOoQYnKcgEAyx7OggsLxVbugZ6Nxd0Czk1orlqY+oZt7JNbeUwHVL0AkBRchRv5+7YFahqGd5y
im7HxZQ2xvRzqo8N9Sa9sasytcz5s9oIIWvXe+GcJuDD/hnJQfGV/1KkzeYuCnvm1YhQVpJhhHOI
Id32rNqyhaY/E7wJL3yqFxIRp6oGZiYwkMR9qaBboIaA+feUzH6Z0rsnz+mpRorxE52G6AN2Eleg
uUPuybIFjIHgaU05QiEayE5cvi4tqQS9DvNSR4OwIrUUGqaXnadz4RnH3ksfOmFcvqOYb8RwMVJc
60liBJrp9W12oDS7z1pZVD3a27h7I4QLjJQBG2+E6aZHfPUTcZdzg5Qm//IPkBJ27w7hIbITT7KD
g2Y1X0Ex89hGlnFTe5VvT76Yf3NPe/FpsYimYdvO4IfaCrIgrE5n5mlNfKg7zCeq32eJCB7dHZcG
cq3fUvgoZki0kCqRwjyZtDdl1r1nXfVQFYWDNVxRKL9nKFtZnIPG2I0SkcI0X8hs8rvhYV1j7NAZ
C38sXyJXNN25V894czbuzUlLldKggnrqkVZaYzDBGFrFybG4a3eq/Nii4IFxvcAHSfjdQMwzmJys
vhotKXnMx8gKgvYmL8wnTGm4113txbdFOAd4KeyP4j7WbuFb5x6mxTDTQNM8IiXgYcqIk5mzq3bp
z+tyLl+RVZCJmqimYpjkIqDTSgDO1BHwuNT79GmJrB5gT04HF3UHlqrhqcBrMlm5bAnEXkStnFjO
YsdFzbV2mDWPvVtrSMq5cJYDpomd8Wnl1hlsgFvLcE/Sg/7jumiRZM6Mp8xI0grr8R4bPpqot2BA
yUEdUloAnjoBTZuKsC2EV7z+os1DnWAzRCuAqe0xa3Diw6jZEoh5UepegdfmA1LH8f8sk0tzUmWS
0oJkBriVZ1fzZQCGLDfm3Qrwkn76C1Z7fE6ygn4SgoGhi8DcRPtDCU18ziFO7CqU0S0VFdQvI4NV
BloEBubnUYDhg+C8VGgzYFAC1FOKN95l3rrhrN1H0JL+sHy+riWXL+gqTVUpCgvrwLLGKWiuZiZD
Ld30AEJrt4U7nemH8W58bp+Rmh7jc/COeJlb/Uzcwi0Hu3San4UvogPe8wIEYKoIUGQK+inOHypz
Osg5w4/QO/SEs7tk/qLVgr3Xi7dzPehGBucDG1UZxlaCD2RZ79BIOqSst69f5p7JbUVwzoyUxUQq
DW49lkOHAHUlyQw3wWp82Xyb2tRCZvM3/mUrcj31xuZ6KTO0IQMGLfXrryy2FtSFVvLh+BicV4hF
xaWfOjtyldEWzprtfzUsgKimbsCLc7a3dDoWJRa41M5Zett4lDE84Pf+dBPfasCVsJCiVotFDqLq
5P6X/C2X729J6pzlKYiuPNl8hw1Rq8tEw42XSyAvyvIqglPIZI6JNHWrQqIE5Rk+OsKAJcwtkD6B
tVG9nU4YSTzlQAM1feIYuG/vX+PQcD/hQl+XkiRo8XlN8TmTTVudn9vk/XWFFd0kp7CD0seDZEB7
hhxAESne+6AXVVJ2tYSt3KUm5tSQfrzV0E6TZgMOBjO45xXcqUALpfkWn5O7EDlB7NWHP2AX3z0X
o+gPGcDJwizkW5kpUH+jgkJm8ExPulfcRx4CV185mX7prIA0okTkksRi/VoYuEQmAsARmW82pMAZ
WdQ4Dbz0g34/OcZJObObxJkOJuTmx8pavho3svMHHBa7Z91I5vRkrnvsQZQSUKgBr6rZMdYOZ8nq
rN4JrMTK75PnSfBmXCK6coflrjce9DGLEogcbek+OBVeWVsdPI2VHudzclrwv0erPlzX1V3nujnn
eg8bT1eVS02UFjds0PeDdqDsrsrkg1kBu6ZDOWwQ1FB21XYjjlNbrV+m1NBhGoBHle2ZaCcNxMha
nqr29XOJBHEPMLgIU30OJehqENqTjNSVnsteQCh3WVHkPhkXDUZZnVEjw+3NIP+pn+LYTj7LYOh4
rx8KL/IGq3FRyTmm1FZ/GRHe+sYfDyJo9n23urlULkIcoq7NOqDYeeQRY1yu4Zd36WFE8c3Kb8mD
4neuYi9fM7fAXGLq9AfpX1dduGvgnqyuStMZmykajCV6KD4DSuljhtXM/n35TrxUtx9bvR73Zbt2
o7JNi4igLnDczhlmTzupn5ZP0Y/haET2Sh+UoxEaH5VT9oQRu5g46Kiv/kmcQL9Ms74pk7w9Nl8Q
7Mux72slYJ5Ug60V9oqhpuxXBEx+sAnVVnhmj+w0fU0OjW86zOkQeAZ2BZw94QcQeKsXPd1ciQmK
ikKR4TqwBrdegiOFlvINPD+e5GenuLD6j0LfvOr2tdNz7orVNNV6PQngrqqzlHkqcTQsyBpARUhi
m35ij4MLetfSk29EocrLhNQ12ZzXkrI2xwIAFK52i3N+15TWBOHKgR4zhwApy5XcfuWRwgjFXXs0
gbapYs3zZdwJtU3kGX6Oyv6qFMJPIboW3sPpQzOjK8rwKdaHI/mRfFqTJ+PBtFdyqdob37PSxliZ
e93hXTbFXrRxxbBEioM6K+eLlsBIwzmADlA/ezC94Fj8QhvTjsUYRvva9iqJ8zcNoSXoyWCA2dn8
RDB6gvAttYMO17xu03Y/M8yYCR6OS45q7nicj0GXKlc1CnUbvOIYtpbsTu+6d/jSdofybvyDnZgf
P2Qu6SywUwhek8uBzbfSDa4ZF8eT1NU5pE/f46fhISkACFaZzoSqGaTLiH6wiyol1iRZws3l9WQX
yq4r5KUKihiIM7Q6BKosJXhkRvsFQdbO7iPg71qZZ2BmpvgQv6fIJcPCqu8LW5RDXtTv1oNvhHOW
VmflaBhxonljdpKGnwNBz4zdB9gvu66+u+/1Rg5nNnOo6iHrY83rQCzSdflTTGYr7gbn/yaGCwsU
qe7qjGV4KiUQlQYYXiYWUJv+Kn/cnIazxSafMq3L8cnWms3iRPZ8Wvl9Cic+mXYPCnegjJXO+hbX
f5UY6IjCdbQ5MZPI5ViVnhtpRZE+/qdcNNn5bXUAP4WJ5o4Bd4w9pbtBOl6/18vVhBc9eRXLxcug
F52DoEP2mBxHl9jpzWqZMc6q2PimCDvE3YF9l7A5KmcYaq6aJcA31+hrxjYkJruqmyJ2AOO4TpTp
4AdRFrvt3MpwWOthkQjLESL7eFn9urTO14NzBtJIeZBKq2dIjsVDdzZO9MMkO9nD+CG8Sd3cH2zy
vffW7YwMVNIWsSI3CK3kZBzac3tktfW3idrmYjhjCkFOBxV8eQomjJWz9qVkuDKOR4fKNx8WMZX6
bpkSWBm/9Y6zrDROmJpJUIC1uU7ASsSwD4OSyWL355UgwhQO0a+f99rNc0aWdEo6I/IM8OBFP0xv
pfZYxbFfHVLg0BF9aaGKc8+ekU6sIKsf1t9VR2B32qkbPOh278ne7CDOhGUJWwy76dnmVrlXL6rD
js1hDH+l28bt4BTvq4fkU3OfwPdjTSAGjpKlzu76AJmOkAZHIJ3f/64LrdWB8r1G2tlgGb8qj31M
dUBnpFBrNAE1C/ujVW0rLgCDn9DsEDiV1Wlc+cI8/HGaqVFCCLx142BQFDo1HTD6a+nA4Cx8VeTC
9p+63xpsci6sl6Ysq/9x2prf5bYZI5CMnNVhz2eCBs95DSGxHCB4+nbDqddvzFemzV7pq1yBtRYy
1nv6xdIxzH79JndfV8DYrL2+dcuSU92gXlO0CReZIjVM0WfMZwtBnOh77Z5kI4bTViWjXTFLsJDi
HPjovqMXBCpXDDm+TLYUtibIv3dj7Vd5fCY4gn+cpQWOZRZYvEt6i+TH1kBMNFOnDDP/+iXutxA2
4vinFWC0tE9wvHVkQi0ea19zZrREzOkQKii6iax/vS5e/VU0RYB7iHET9Ibx901Wx+agbNu5DDyp
Oajsa5T2j8M8nligP2hYtpfSFDRsolx+z6tuhPKRbgSQtrAucgNedSEWdadDZ6l+SfCArflSZkui
iGXPyrcSuWttMl1Ps1VigG44Hu+1GszcHhPUTwQS1R9/8Rkx8aIA5kShwFtdb2BzraNkKPUwoLnV
ui/8eVZ4Mhz0YI7r+ZjAq7zo4MVH1FTzBTl+XeF+K63KSzUJjRoFthT8NKrxS6uJl0iNWxZorQFB
AWYJPFLpnTaP50CvvrQIhBNrrorRSgcGTKQp69wprR0lxEAGa121IYAWzedF8FP3nAT4Q37/Uk7d
4nlsinSGt48rtIpaKw+6o0ajx7+5/lcxGpdKETmXc8AgGcgetRN1Sx+QWh5grK0GEyTCR3tXuTbS
OOWiSSeNjQppyv1aJ1cAaIwpch81YwCjCqXtPSGbK9S4J6TIZzosBbrDE9B9m8+1Xd8OH7Ob5bTC
aq2nw+ZQ8igqh1xOpSL43orlNBoqFuakbTUMPqw1BxzSxYqIj/nFe12gJHsufitq/fvGeNLcyJoR
O/EeKwYrl77Q7P11/RAJ4GLXPImLJUtzRFkjkHS7I4hgRM/U3rOxPQMXqlJpmZZSauFXFUtGHx0F
u9wdn0tffepOo4e920P70P8BCfhuxXArmQtZsSHVTgt9cT0YBVm5OzWkBHe9K7tgx/6o3qyFBZfd
KmDnqkKrss0jbPGu/ZGcRIX/fWtHjmjKqJtQlbvnTK3jqUqKwFv62sma1pNz3VOGUnTZu+8JyDX/
K+fisjFmOCTw7hj5zHNH9QrgbIe3o2oHkSV7mvcHzZvVqC98LuY0AeSAqSpscr1V0sZYFuxbMw1v
2HBMvq8UJytUK/vQPYtsb3WKl6KoKgMhEPwS/KhcOyytAkJWA2UpAy2blT6j/YNRw91OGABV0MU3
GObP+SBxNNOmy9REx6M1OfnT9D4Fdh628fzu0Ln6SXFrr34XOvJN4F63x13JYEjFKgkGfTBBwVl8
UkhZj9QugOTZBXXNY39b3+b+SlOMITUb45z2clvZ4zfR1V4S2MCtbSVzn1FOpq4E3QAaYh06f9Qt
Mtp4FTgqvxg90+9yPdS9Pkp+mKQ66IZyF+rd17lfYnvpi9NkpEfgi33Oy1J2aW5mIPAM3Sonj0wC
Z+kAjAGr7WpFOVZxKDtDvNjXL27Pka2fC+MmOsbYebCGkWhSXOly4PUpUmKgg+lMVBMVieCeGzIY
almvZX/5hK5T9qBiCmotM6PrgD56Yv0FtfL6STaH4l4aNuZlnWno343S6KIB4stl6uiV4sufikwW
hPe7GfdWGqd6JKvVhZirNMxBRA/DUb9Za81rWcmIMKlc2eKCzuVU38sRMTmHPS3MKvNYP2GlD3m4
pmPZUfuFvga2m9bWTvWxR5Qynssf5mxhTPRb7IgSwX1TM36L5lF+6ixIIo2+1G3ol+Zcht7kyC4w
TTzNWStpzO6yU33sYHSiXGNPlRhGmfEQYHD6ArklWEgU9WTBNChRj804fw9MRRD57YkAkiuQMDFz
Si/GB8Yc0DpVogReTUs3KxZbA8vKdZvbvcGtDE5jFsy5RpGyoCQIWJb+K5aZwTW+vM9PgUOODEMl
0Wn60qUowokucFdvtqI5bwVFaog+z2uxZHRVlIe6s4pJhRRdkcBidnbH4C1X+ozrR74cLIa+buVy
D2wcYh94XuCfs6PhMw9Ehvq3xJltw2/vWn+4Me0GfPLLc+TS+9lpUMIobgmGYsEVfoqdxI9OwqvY
exR1GYtlmCo2VszVt+9vMUd5i8+ATCKPQqsFpImbG9gql2j4RaeBbufYgPPG1ADjWI1Z2UjR7aXI
UrcqZWh5NNYudusnO82bzm36rnIVYwhOYx7lVtlTUV6/Oi3+Dd/+XO4GQyUckjqAm1nS5nsQ5TpQ
J8D1PJDKoh1WZsK28Fv0MbXkYLCjqkitFefvzbH6ef1Trtdy+Tt0AGFRqhGD5woE37dOk3i1QYM+
0jQ9TLSy68T7l1IUZujrqC5MENNlvH+T8lk1qQmy+jS5zcbzrLqDaIf+om74VgTvx0y96plWx6NH
ips0+2YCKECZH7pktCYlxY63EBbxIuDjBHJZHonkEDic4ej1mMNQz8uNcrdW3JXbWMxmJ5LFPbp1
Gk4ToB7B5pEVjdsxACWoNXuSR6w7sV6zEO4ewSZx7rT8LumyZ6aU1MkmEtyFgJG1qjaJ3Ggi91WO
CY0I44x6n9ZW3uo/krK7I3r5pAADE/wMfiYtj3KAlEAno9cBxypQxqPR9e/MeCBOOFeSbYAqwsKy
Rml1NaqTk+pXqWnLJtDpgBnnFfr4ZSjY6C0S+3BdjS68OXflfCRQxIMml7iGNr9J9KclIaLMQXTR
nC/X80kv5wUSatAVnk3MfaHnmmGYIzvIQqjmyxyaOw/ns0JlahTc8XCpQo7QP144HE4W53CitjHq
ZIEsDRUvDJed2FPp67YGWHHjED2KcvYLv8KJ47JObB1P7dRH0Nju2TBuAiWyluVfO1FOCFfnMqe+
K4wQXyvCQCKx9QFDMODAuV2Qysp/ErFclmM5iVy9SlmysIpN3CKLrHVGXTlElWOAZod6JPqTF16g
kJSrXDUL9HEucI//3suI1JGnfYAVEwKUTrjQeHo0YmyWkNqZW/R+pAAjXin7PAOVRW5kB6HbqWs1
UwDyKrBvyrm5MpfNRU/hw+Mms1nwKWsE0b1AKynnQDKVjANp8PmM8puaKnbLgKgZi2aOL8Oyt1pC
OS/STDRf8gwXOfuavzjK++zTWpxbI8MU2E6oPVIvNIEtJbRykbpwHmXpsI87jJDc1Q5dsfrgv5TB
kb3/H/6Lcj6l1wtixjGk/XvlFH05zp+Mg6k14MsbvTy8NWkDzsFjqgmrdKLr4xxK1UADdQ36IR2K
43iHIv35P2+62CGvlvsm8uKUhHclrQyoPAOyCGAkc/Q8Fh8T6Ki/iVyxyGnx+3BBFtKubvCZ1rni
TPZaMMh2J1BJ2cOELrlICQVWzIeU2jgqRtZDHJnu5bZ3o+Vf01W9vTrG+Ym0pWNVrn7fGAdLBxxI
mAr70Ou/ceXz8EW2CRWWPqT4POulARMRHAeH+cdKVlGCDEesDgLVY5zPWJSyDMDA8WK5/408WkzQ
/FnkIYgGGOcnpiozzDSBtOgs24vz8nJKbnfCDhtIQf8g1/8fSqijJEsoaDxNzoBpMc4qOFVGtCkC
v1IxSQZ5Mlzh4janxh9EyAv/4zV7FcjZMrgx5jBgEPjvndP/cPivsjhblsuqU4GvwDt8MAK+OnwJ
WxJ/6/D/KxklYajxpjfSDXJCe5aMG4/VO5X1J1mI4EZVfrcrz0epA7fazo2KzWHf/F7PxZn4mLRB
IFPIeqG9/pq6xtH8qlmm3/lB6QgLzvvW9yqOCwyKqAzipf19tPg0P+TH0B78PyjaiGRxlt6nmZ6T
PN25RmHieDkh9eIpX8/F2bkSKoFclpClqO60ovHEborOMxC7+ifVzp1Y+OX2vf+rRC4mYAO2kzEi
NXpVViHNrE6F+f9Y+64muXGs2V/ECBL0r3RluquN2si8MKSWht57/vqb6NmZZqGwBX3au7ETs7GK
UBbAg4ODYzLXx+vPQOoqLl3zBwTjSghmOdRCAUQi3en1Tpd/FtZuRQ9GN71dR6I/9hoS40O6Yg6n
1sK5VqvhNCnZTovBjFvLR3UQTleJLJ7xIWmidcswwgTV+hGlh2foIwUJyBExtUlH8YUmz78C/t1F
lk9rjsZ20iR4jspfIQLtm8G6J4feLwq0LVJOGGGlWrDCd/+y8VWrWUzhomKF8s7aIfOFLg/ayEab
JMWdmgI7fL+PNmCYETXanDrGNnxZVeRLOlEGiH6QK8bB9nRYU4e5oh7LSQ8YhguyHZL1v1GGE9jg
+wjXZiGjHibgUQSMaS2FM6D2oYU5RMPzXSKPP67bOz/K/rAJxl1EvdQpagiscPZJ0Tq5fJKJiJZC
dI+8N75vVwR9iUiPz+6s/zHK/lgR4yviZZxUMMP+7WwpFxlYAo64HYV+T+Rq38sEm1Vh3rIhBUWy
ZW9AMl5xyPyVdiS3Pjoxpk/9Lt1d/1oiE2c8htTJaNhJgUjK2oMUloNNda5DiFbFtrsNLaonUA1E
2HZP7w8VfMqV24NiDUK/5Df6z7hr0qEDBYk4G8IXjAWGSWhIUJKZgimB6h8UzGpJpBHLt78NBnNF
pQNUYpUq//93AW+wGPvrJkOq4h5YKnHpBkbpRxJg9dF0KY4JuYcYQivvOwjGZyaWWcgMrkT42iBr
BifWvmhp0M8ieTK+YWxQ6IfcmPukFDPmGkqkMk60+V4x798j+vcXRFHcizssRMtiLCPRs6ouDNz6
WnvbVD+a9DY2BekhvvF97BxjGEkZQup0wcfSjDu1eo10EcmFdYkA/RgISkNmV8Z/WI6GqdLaWdZa
mJ4dqadIUn+ohv6aW5EKjy7fRFZpOeUM7U1pBVWn4ZlrfUP5eqVcDSCKtS+72Q/b8GgryY0sIZsP
frNPa5QjMzf6TZr6k75+M8zqSSetm635Lk5AsKeu0eJIdoFna4kSXVs17lTXb8Oc/cwKzNAtvZUH
oFTQnNQyjoWdndDgAn64LvHqapLQDtjSaopmuV1l3xXN9FlrMlD3lb6uJTN415BtGsGW7xsTxrCS
SveaIb5VwMkNVmDUsuWu2ylK842Uk4ffctSHKL6fjOxNS8y3dallT4GUrFMQqXLJ1N8srWoEphF7
xOiPXdopflvkq4vXRwUu6DHyVS1+S/MYAhwA8ltbLty5GUBs2dSRH86ltB+H6hep65sCmlVgHBMY
yuWdjM9IdYyoLpp+MfcWZulQSSCLDaZCdex03+d3ndI4jZ35Av/LNRgdIuSUYQz8b4z/UEkxrRZZ
EMArDlR/0IBjqE60e9DQx1T6WenciIq7XESDzveDzEe12cRHWpShHdtAXGNK45PcLnn2f764MEpr
ooSsq5QakG0sonydk91ZoAeV8XWKm6EXdKlc+goA2GiPUhT8jwsG+iZToaGq2VAaJV8jeTf2tTeV
mXv924hAaLi78YBLBE9h6VjFCOb5lo79TKBWiROBCfC+x3YtjDvviGmg8wgw+vqkQZt9IaKuIWpD
54Hs+W7RX7BZSNOUZpdk2K0RgeUy/YhGzalNTJn0GGPvs/31bROth27rBg1D28aitUDLS3IoiXyX
x9HhOgTncqIr0jSoYaGb64Kjv57DcTVavNvCXz3GpFWvAddm5rYxJkh6V9w1zzeFf/FYHpOsRF9Y
piKdlhSrWxVvyE16vRpcX5UIhOYVNhsXj5EVVREWZSrjV7AzHsJZqpxkFfUm0EftpTl8LIax6yQC
yXdkYjGrhZlXUquvGPSHCJbxKdMhhdyHspNmiagjn+dSN5+MJfpAMLHKsYHVVbmHJlw/HV3pfaYu
c6Vvto2x8uYA/WNxXMHJTBq4jBUCSQKLUFGw833tpdomIIhFLvRgHNv3kJ3OdIFeLfdhKiLb5Cz0
DI7++eYzZsWwTtUKuOVov2nUoY978+5dPorOLZIbyRtnUBk7lWiLOSfvDJm9S6pcLbsV4U0bjJ40
vFP8jPu0dayn5oDemBvRYCh3qWjIQUubDjlilkVyrKTeAp0KckHNYzpjcgsCGUYCIqH+r+tHg7sy
zFXYtL0E9JjMyrSY9BO+4xTAtTxmVvvZHKX/EYJJBUWQHGqjEFe+qTwM5ddm+L9fWQqIddATZICv
1GZbN61yxIj72k1BZNTOGN/EZPBnORLcWZftjdifLQxzuKukM5tJBwxlbdCD8nk8TLvsBHI3v/2e
7+cXsXPkfpzNypgLDMqS1WhHPao10tO6YHJdCr3rn/+SxoauCnSAeDDSfmi2v0g2ikg3uwnf/wQp
VAfDZp79acQwrrRDMQPMB8Jc1mUSF4j4WGiNBhsSyJvOT/FqQ+WmSPBOBVtd4xI/OvbkHroX0EOD
qJEqiDc5rv8MjfEZUAhM0nkBmgZ6bhcked5gok+rXRbBTnJPLLjvbAOcDjYazM+XFapmWhcSfTsq
uruqw96wpMgvdTOA2GQjMEb6lzEXDZ5CGjoJUQ66pFqdSgu1fgVHCs133mqtsVuY8YGQMXOXevia
ZvKLqbbfp7kUEMhd8lbAXhTIINEvR3AeGH/RVZ2S6TrsBbQCuzrITuG+ORg34lkgnu2D+Q/RNOjO
DaCe7yexeiOMFhnvPbz51Knwiai1jnuisQaL8l8b+uU0wCBHVTWt9D6ZPcmZXsw9tKy83pcD8zgc
Utxhxec/OG9bTLrszR1myqkqRTowtUfpHnxgyAlRBszsgLlrZHPR4ikwFe4Jx/m2IYYuYxvZJ8Ok
D8MapdDsVu/jB+LTeE57QNPkqTkQJ/WHG+FoLu/T4XkCQmfDxNXFfjoI2LRJa1tTkOeBgqclGG5C
L9opu/KVtN57T6twsp+/TMqKj1ZJzQD19/nGTiskZuU8ngPyuLaH5nvnZH6/r3UHDtty+1crqE+i
W/qS3AipIvC1qgqxFUj0EgY0l9H3mYfWjNGVaD8+gbgK5nOsTsqn3LklQXHAwAy+abz7Ut7q4D/T
fmfSnd4CjDM4+xHsxRTmYb9Y+BENSFw9GxtOKXXcEdmLXZ6A7iQ+Fj+umzHH2YH4XEaAgk9MiZDP
N3uVw2XpK0AW8Zc2QWu/frSWmzoRveAuh0roBm+AmNjBniJwvK8AQqtR/Lz4HdolDcycZt+KCB84
PWSfhl34PmMw3fY7dTe/rvEjxkfEOWNetHv2WxgPPydSVs2pPaNgbOwIGthGp94rR9oo/hslH85b
An4Ca0djNjIm7DWpN4Y0jYo0B6Ve/JLzOXTAmv+j0CtMnKv2Uc1VywO9feUZS/8028rezI0f69ge
OwLp9yXTXntFeVQHe7q1INnump2cv163As45p1O58KAIIExQk55bgZE3clZG+IkkhnhNvzNHUbsK
554DgkZPtIyrQGXsrNQKI20WIGi7/kA7Alo/3ospxXnmrCCfApkX08Z0GBOSdEZSyFEcLYFlQerK
ToMBPR6Okcm7MIuFPW7cbdOQXobmNhrHWc4XQ7WmnkzFEvS2Y1DiQMR1oB9TClAHKq/EKTF3kIuU
Q3gPe4zI4KUGJijgvtOzbC4eA0Yzj1O5vLcFlF53Qo7wK0SoHAnsWuWLIqp/cPYUhNqg1DUwE4Q5
FSZ2XUK0xZch4qGmmO6UAgwjubIb2zrAcPV1M+Qt7QyKuVOTAnnOwcDrzJzk53IuwDurSSUa3ZJP
eld4SJq5xLBu+3k9rq0xOV017u0+/TEojUiVlBcfnf0WxpTWhFR2jOJSoKqFN1Ad5+UhUQgiwq+j
9bmRg6IqPUObBf2fnD4axJ2b7aafY/N5MYUxkbkF7oh2ycR0VFwFM6iMwG2X+dDZwFRLT9XaJG8S
RhicGPsMmzmlpFNajH4Au3zLDyfNbb8qe0p2BS6/6L1TQojI8QtniMy1MEuqCcFuGJfZHk2wyYWv
xgsURo/Tjg5faU+gGHOz5c7eQa43EBUPOVWw871m/F40WVmY0gIOKA0RN4LN9Vju5QDVgL2IkOC/
2LYJAVJ4QXIhYxLKRjUsBlYq3QyY6IxRA4NG+GnwZI+yxYk6EPmf8gOOiSUWCfK5mPhHer79YURB
2t31reC5zrtH8fE+MBjPIBk1MVINGH1QHzR/3dMn9N8NnOIBQdGCGN/QKXaiYbYDlrKUrlw8DP2u
lk1RjM15054tiTn1xFzNfFCA8gcdc1zb1/EIw+ihhbuXsT6jq6zUQnEpQFDoltouXSQouVV+RXRn
yHdLfzKnu2WYIieSnzHGZVWWEw7SFzl/iRYlWIv5EHeZ19aTd90Pc+41xN+IwDVE3zb+fe6CtGEs
alvGo1SRvuVKAlr4QoDAPw0bCObcV0av9uVMi4BHytT2n+bL6PZ9bAGc/sKOXL6xbhCZ3ZYwmZ5I
Cxb13ls0fQKLFKJNM0NvkQV2LuFQKdeSPvBYvo22kGJFr4F3YUnCs86/qzZYzOult9siMidgWXnt
mcUefeKObD7oKjxNHLllWTtp9cMmn6/bCd9/mrpCG1qRL2FDW1AYF3FaIpPWDZ8I2vwrMIlb+2gE
3yaGQ5K2cMC1jumsxMHolH8dnOsPNtjMPdmCjBb9M7AgKNdDpRDdH6icpoXo4cK3mw0OcxhypYG8
iUrX2Olf5ujGAO+jfD+GX5t8OJrr4kDE0rWtwZlSa5d2osCZl9ugsoWoNuNf6Lxnvm0kDWYtTdGM
cK9Wb+kUBTooWqfb0Yt5mD/jVQg5WeF54fkA5GtMRUPJ1cKz+NwHjIUhQ1RFQivP2rhZNAaaIuIZ
4zyMsCQoLFFFbkNj26HlEAlrIscYCynvysX0utU+9MNNpjZ3dfqIMP9PnPsWkHE6RhYn49gA8OJI
/knXKVIXsmkiG2vZxkVFBYOKUDXSMixu9PID5aIcMT+ErtNl2FH+BkwVCpbH+WJUJw2vDgVU/6hd
nX8xWZKbFMLvELdLLITMT5YtOnLU1Jn8xBkCE1MUiTWbxQCEOsuPctM5zfRE9NsJ2mLaJHoLcPzn
GRgTXOjVYMwl6BT/5GOJsOjWbmLuaVa7hoz5jK5MY2d0tMUrsG6Lw7AGZD/srzsunkc5WxkTY1S5
mbbj8r4yC1r0J9UrduUNbf8ryUmc7qCO8NpXYxzlGifoizOxuDEuYqdYd4mRo/Dc386i6izPAnVL
R8ocj28QOTA+I8FbLZlsWjW17xX551KLngv0L2CXAnIZYqO8QZXZGBMfZxkMm22JbJV8mvEwrPsv
PZ71nWK4lvQ8k0eS2871r8Wz+S0kY/MaGUYlAXFRsMqF7ahzuRsW6WQnuewsq+4kybC7Dsi7VFEt
BE2aKSNbbl30rjUjmqMSmN57WYUydTXxA+XR+a2yCi/dCjikpcBngMQnm25Vl8laVLB14X6J9lCQ
utFSL9wP3vy9hdQc5op+aJ+ur5BnJltEZkutCZ01VRnihTuobr/+DONBEBvwEMB4Qf8LZo2L5pqo
rMBklQNhKsFvNr9GUitwtrxDtUVgPUYbVeDtsHE9qrGDhJxH0tpVigdt+Ov6ZvFiOyoX+e9aGG+B
OfTFnoZ1DZCxfFnH7pAP5XORQ7XFiEMn0/CPDXoLLbpPLWGbKHWy7IHbgjO+A4xOc6dm2Ejt1PnS
m+aiwdE1foJs6RmdV0KVGK4xwhYRdCCDBxYLJtiS06rDMCXw0kN4xP3yDf1XI+jkq0Pply+gJPuT
JnnktTaQTFBQgLI3DCvEV0XdOXZ5WC0hFxcn0DmDYPziImtyqJs4Ymgvuk3wuPveucW3fnStV0om
3nj9a6W5vemiw1GcCeAehn8XCO98frmZSWHHUTSuQd3WDpgn2kJQmVV51+fHFoL86xwBmTJJqzps
oXYKQZZLXO27Irlz66E3Z/imJo4E7SQ50PzxUOKuoxRWCYgfNXcZXU33U/R4ghlwnp3+Vb4V64UK
rAr3x/nvW1upKesI+0+qyV3U7AQFQW8pWhf9u05bdzdorHVjMCVbRHbTEjQ19eCggRevKYFj4r17
N6aAyPf8pxQ2aZOwxGk2Tss/Q4f/jOunC9qyhDMudHEXR3jz+RlPJSEXJc8RPo58LMP/EIsazkCc
yO13pSuKQnnvlbMVMv4qrrVsHWx4xgZFnnfl1NyT8cZWnQ765zpYwjKHaniJEl7/5StDr9Q20e6G
OvD51upx38xZj0CUjssVmCEe8UjKdrVvaSBqtl/bnVV5toC3lf6ll7v7Aco4yM4yrLGVsbtLjCF3
45j1qrtYiSe4BEQwjF9Uw6xaIMmEQizmbHrLIRki1LJ3NIy1g24yRosaSNaN1BXtKveegy9GbICc
tMKqWyTRWrVaivCnr9qHtKv29Yi00Nx5uiEJAh+6hout3EAxjlgeei0k4GkMEOJ5WTv4SSU7bXhT
RKtjTKvgAud6xQ0a45MnSZHTLkIoaenPpHkcmxfBJ+M6xQ8AltDXmEKNVPGMZr4icUBi7jTQy0tq
MMbIu8S2YJ4vGiQX1/kxSR+vY3OtZQPN+OOpn/I2zPs10KOX2fxUl7NjlV+uY/D3D6EV2toAxfa1
lTMi47yr58Boeq9ZH6ZRRDQvQmCO1hq1mpQkQOgRH2pG70+rJjACvsl9LII5VoYZrmsiV3NgS/dT
BtU/64tUHEy8bK209K9vGPejoL0SVVBDpymVc/ckzZk59KhcBcNcOnNnuQjI3Ya0znUYzhNJx9sB
ExZgWkZjObMkcB3lcxY1c5DN5p1pw+bKVbHvM1UJXTuCr8ga+ThPqHur9u46NO/lYuCmgS6KDu04
VHrPl5jEtRk2oTJD4aM2HNlYnNlMT61st44OCeIU8wst2h+xcC8MB2+YRepjvDvgbPWMD+nNBuJj
GlYv72aQ+GmuDiVyzbMfa4d4VKBP9CLlfNUzQMaNRFmagSkTgJMO/vNKdqEh6SSlLjBUTgQJGA2p
eFxsxkVdGzlIDYSggCm1GldnZTygWeUhsUMPpEa7JM2fbGkSXG2c8wdM06IjaLKGsvL51+wKU6qb
uMMJj0kIarZ6dKR6iQT2ysuGwF5omYFyjoJ0/RxmtlLklCxkQz4mYlvfBLvp78iGcNf0AcbSgCi2
tE56CLDG0N2OgF1dRMgkQmCOeRo32WAYQGj7yZHzHWSiBbbAcVrYMHQbgNwXDYosy66VrVIcUr/Y
xAbi+V0x2z+GVXWHIn1YY1GlhmvgUConYM1BHoQtUoVZHxXzAhfZ9IkfraFXr9IutEVKCXwzANu+
oUCSmHZ/nZtBOip9ZGSwcHLSjjYStKAr1v2i9SYvXzxxfpu7rg0e4ymMtB7khWBda1w6hmEclA7a
eY11EPhETvitKxscxrwjpIjtsXz3SHTgGz2yECc00ZL7W1op9EwyMdQWjfXAfYuSHqmAli1u51tH
6ztG6CESpoOb673MJYoPLxW60NS+WR9bnjCUVC9iBfuImQXkaqU7aK+BIFn39V0MutHCHzyku4/i
lmrBB2Q536cSPTDoKZoDk7wWy6FcD0X//L99PINxgWjCUbWSGj/lQlJvKQmugbQwJcWQxFU8gakY
1LVsstD2QqLBqrEiLXPW4A+I1USAdIs3gFGIFGtDzxzl6IpukqPhZbcK6G9+qw9OZJtMPJc0kqXH
9CT8zVSX4LX7wVRHfmMiiffYRnBKLLBtQjv3on0VPAFzvlITwWmgfZ2EirdRHuMFXBn+CpZK0XHg
+mZU6UBJjnmPC4YfsCanxaDC+2dz7XWavdfHySGqchsuZGfNghuau0BEBRj4QBOGrVjMlsIxr6Wk
YoHbgpZPqW/+gly34N6hnor1LVswxkND6bLQ5Rlgtd6hvmR7ShN0+UtDJmdQ/Sw7KfkkgORdpgRa
ajqB3zJ1tvVMQrY6ixtAlr2BOidBq2jTld8Fp5yL8n6lgjkXkwzMlY3uyhWsyUChDMJTAlECQ3/I
XA1Sqqqr2n7r5ju7DASo9G+92M4NKj2c28NX1qOVyS3iHggh/IemLlJ+k6aOZ5dkA8Y4MlWWkhSy
PYhKlDjxqqp/qlEx7/TpvrF0SBOJihi8LdUwVyCjbRxxK/vYaWbZmNRkQAxu9q0T25A/0kS6KdS4
2Q3cYjAbSKZSqRaph/FjjFxumlObGo41JpjSFo4M8XwXetHRbIlRWs1kX1VtScKc9Mih/s0VlkLe
FdxdtF1FdbtmH/ui1jTuBqL4DjlmVHKBeG4dSlyPuUadpRHXqxMqduzUdSuwQREI/fONCWKix5xr
GZEkqX9FkMFYBL2Mor+fuV/kvBjGVaWRatc/xoa6a+RS4AL5EJgrgTYDXD07rINpxmSSDRhBb8UO
hhUcpf0mOKicQMOQLVVGP7EFL8umwMzUipYoHvHEg55ki5t59UAN72nQl0/pQK2/eEsChWlhnZgH
TF98Chwf3sRs6F3YdTzLqoLOj6OsPPe34z0dahnJQXMgY1kEEBpAg/HgXF8v56m5fcSzgXikJnWq
00d8XstOM74UQ+qYTWA1xxHdzU34dh1OlDRghZr6NTaTqVKRg3mPsT5ox/6oEnK2NDYWN+zEkHRA
QfjcUdSvhi6wFe4X2yRAmJsk74xMIS2BT5+VY5LNiwMZQb8My9gV7BrH+aFspRh4lqMMftF5pQxJ
n5WdhstYy/OdaU6rg/mnxK2URHoye/BDDPbwNuL/gbDYXorCm3KuOg+CNC9NROhwWbrXdRSEkrj7
S/DbOM7y7LfR375xK9lqQBapxG/7Y0pimlhiroIzRCY0mcysS0ICxP4LTfrUsWM9V7dG0P8SHkpO
zGzoBpqdwM9D398MVC8PpQohW3gDDGjrum9m0GGW/A4XdxUeyP4PLoIzPOadutqj3uV0cEIHMUFW
38akFBx4Tlx3hsCciiJdoy4fsCKc+aF9nfrKGUPo+qmP5nCIpxs9ygSInGgEiJgzMQx0tl1Uala5
kSc9xZpGbXGU/DQl1sHUnrK19MxK5M+4DmaLxpgjkaGQohlYn73XjushOf5NUh/eiLOB7+9r1hC3
WIx1rIWhZbWGlZEmd9NMGg5tX+guekiOtNN9dht9rKGGk7tr2OySQYWQT5E9SbrWOmQp/bHokCMt
LUzvwuEaVr3rZ6PcmykOdNiP/SnWp2+lYn0qjB5qtkv9q05zzEGEhWejOcsxaslXRsw7zgvgrWkn
9TnKmShrhhP4q+3OvokwyuKi7Q6+SSY3lqZlHiTsHdLovypl9QyVPEFqBh2b7XjX6MZL162HPi7W
G3D+fYna7Ofc6rITxqW9b0fZS0rp0ZTb6cXMwbKfSvktYuzbZZLve1BQeH/gWrb7y5yGBFQ6NfKS
tBmSckmnwVz7w+TkuBBBLepID/l4uA7JPR14fUA9hd7FbG0bfGZZI7XpgvJpAhk7OoARgwdfdMz5
VrrBoX5n4zQneV4VeQWO7shusm9cKCn7dOxQ3lf760vi5WyQ0lVsYmDwmDZ6n2OVvWVhcgZzS+hI
3CWQS26mR+t53TWVEz2g0WKne3niEAO8Q4J7ixdcbJGZs6jFY7eEWr6AJARi1Y210xBGgf0JvaC3
Ezq4xufrS+WEh+i9hBFj+lC/JPJpSB1KkWbi7MtPROswCdYIfBnvDU4nJ2HVaJ5CSpbZzMWUzcK0
qTMLor0Ugq8j9uL66e+GrcSbwI304/qiuLZCU4oYA6Pd+ewgcKhaeRRJsJU2KA+WhIOw7sub4tAU
kDsUWia1PNanbdHoHm8sswpTOe2HDCfgX8pKmsGkwpHiKQ9qANfAmN3sVXnI5CpZArM7jeG3lbxl
Oga/wvXPPtvHHjKWqLepZbd0VX8HKejb/shGoRFDnHAWrYy5GubZqoc2wUeTkHCuw59hmrtxNDsG
ytv/o30wXrKPyjacOqyNpoWmu39kWab7PwupTQxRIQUsGyak+M6NQ0mVWS8WuJJZm8E9+7WzK4HL
uNSWolHuBoLa58b+0ATcqSr9UpSFnIrK/WrQOUNZY97bqT3dLYJBcyGMFvvCKQ6u8W/Aaay7Aa8z
xVzHHuBUXn35XvgjGFtXN/qq7cVPL1758mypzFGblDlp2wZoSMniHndRiKbahlBL8LLEs38Vv1EI
4bpIw4C8Ier4yNgw4V+PKVnSSHDJdYayhPSwpiIaci6CpYGFUYYuFf4538OB1KAsRKohmJb2aZbk
IA1FnB28hxes7x8Itq7X9kmWgjYBEBiNiMsX46G2RRi8TkyYOBTDMe6Ce5PloYtUqehGPV5ACoWp
ITn+pMmkdrImejbH5pdiTqjr2/1bOqgnMP4IjgF3E5F8AC+OhkQem6RMjCoks0rjEBkMuHri9OHr
dbfBi8pp79Q/CMw5MxcN0iMaEMy68bLis5zJnhW+tOVebb5fh+Jfmhss5lhlgybFxoytnOzRGcaX
vOk+FfKXKjyVSQQ+r3k3Fntl2g3VaTH2VpR6gh/Ayb4a28XS7d6c6xFz4YMVYrHbzPnvKVdxr2sw
HxDKLWHZFpvHaVti9+qEU32R4RC2I3A3doNlMy0YoKnNtIY6SzrBu3rWd6q8PLoY4KVjpr/BbsB7
em8B2QugKM25NwFIS2TJzXpj3arH33lbCZfG2OeyItJaRiD9p7Y5/9zUNtuj+MbmOZXt0hgjrcsy
RMEbNjInL2iaWa2nVMS2SniHDi4R2QtIXloX/BvLkiUR6lSgENChqCGRBRkZa9wZcXawc3JrjfqX
QUWIFyH760ZV2jlam//opTly4lbDJHx+G9fTvaJAvtgov6mlhSfRused9bkwK9uZKhIMhgIxvWG0
HUIWzQulSfLKKq0FZ4oX22+XwkQdhApqYOx4CZb6pzwMIM5+LqFDtezN5KkYfl0/wDx3iLFZDMqD
T0K+aIiJ56iaQ61ewEyDyTu0n2HM8ToC9zLeQjAR4hAR9Dl2zRJUf6E7DC3bNPuq7Na/ylfFT/3I
M/zriJwI0aRTfhjiglg1hrjOfdJkdFaZQ5kuqBU7ddt02Ov19FS00SEb5B/XsTi2fYbFfKxZXZcQ
CUTsX6d+KpqHfoBIb2N+/t9QmJs/NLSxV2OgxGN7q9mzv1ito62x8ycwlBxWo7TCLOuHlvQJ+Cmw
cbZ1SNPa1/BcGGrBWnj+B1v2gcLYwzTbWlQNwwJJe5pkzL3m1+xQ3g3LmQ7VkyjTqPLN4QOPMYeh
0aNpzOiq9pQwoETviO0Xu/Wz9CnbQTT9R+zpN9lL/KVxx32HPhnkOx810CSULrkDYeWuPdkH8yc6
AO1D6FYCY+UdD7SuoH1FVelkKluh6nE4l0zFdixH4+VdST1IM9d6aLzqUDxEb+IBR16P0Bkkc2l3
Wlf3Jdipg9ZTAjqLUv9o/dXVgnYHCW7BVAOvkR1ooHexoc0LVkzmZpPbKkU74QjX7OWjs7wOu/kH
eaaUFNYXyrcVZ07oktN1U6YflXn/noEyl1yR1eaQrADN1m9ReNvMtROi85UgH0eq4DoWLw90BsZc
cDkxacEC+zm+lYmTPutfor3mU7at6S1/JV+GEQVwcUqbf5I2O8t8xzyBT7BjLBKsT3fzoXEL1NEw
x1cddDy8O3HCS7Sr1Btuoj27obR0MxZKBxKKfe5B3FOqjtXyZXT/pvuYkTOt/Ubd11Co2wv2mets
N+tlPEfZgHLULLDeHHyqz20IopF1bxzKPbmHnA+E3O7yY3KviQyY2sqlLZmUnVvFG5p92bXpmKSt
AVjl3topt9VpdN566LH/Hjsd5/qHMf2L9v562uzxkuZ1O8kLjCnIPmHQB402tlu9mJ+0wxBQyuH0
m/01fsx3omvzv7iFD2TmoE4mGOw0ecVj4khpSMKDjqYzMAU5tMVO1KjI+5aIcmjPGxJvaFQ8NyVJ
VTsFRKWw3Ua/hQDurzHFQEtI+sN1o3l/0LFfbwvEGM2U2vKSyLDZL68zRqpiV/kcOf3n+HOvHhTb
64rvZubMR6rFloMd7mZobzRDWDyhLuDar2AuIXmasnKlLjfJEwiK1tHPaJDBJh9+7sLu2KeSh5y1
n3bNozKhulG1v1AmuB9j7ef17eA9okz0zqsIkzGwhDb6831vCpRu02H+k0cUJ7YElIZonAAIxBbn
UFKirpnVTLCnfj0VfX7frtkfuPkNBJuvCMcFOSeomgahXr6ZEDuIFeUuz4q7OCu+rIaoL57+4ouv
+LEiVo4wIz1axiesaF6mT8hord46TL/IKn9aO/DK9PXnrq7f6lG0TO4Ns10nc53ZJJcGGXVwpM+U
QPESv+6p4zV9yCzcgfXBn/Yr1L5LocvnBU9bYOZqI7YmZZjaxga3qm9BXaGJbxSUwYxBRIrAdT9b
KOY2Q3Zyydcca5yHd3kCS3KMh/gzKKa/j6f0pIjmYoSbyriglUj2krf4mtbJ2C1+dlNCqvquRmvK
3eBpKBilJ/Uw9I6Iworr+jZWxHgkack1OR5gtKb9bc5OcngwhWI7IgzG3yTJUvSNjM2UTfTixeNe
Mm0frMaCziReQLD9ZszzJ0zBP41RALztMvkgGatj579iC3K02VfLTAT3v8Cf6Iw/WWR5taQFa1L6
3C/i9gD1E0/gHgUn/KLxu5dDIzWA0fmzRw+aaT2Pju5XtEXNt34QFEcP9m0CerXuZhA8lQUfje0B
b/pQn8wRhhEbhqv0hdPiloJA+vU1ilAYX9KCdmKSdXyzMGqcWU8wcm+5q/R2HYWX5YX3twjYkZHq
xZTFufcnaw1GnAGeIz4svuYqe/1O3xlBfBQV1t51oy698gcSY4RtY+IBpQFpDNKHwZ9cC/qEGmrZ
u+jYqY71M37SvNHXXVX32tNw80fnGc1DoNLQLDRK0w3fRGzpBG4xEgLfmhfZmRRp3yfFM5RlRZI/
3AOwAWIchz1I0BAs5CVQowr0BeYhXpKvgs9G7/+LzdxgMJ8trnMzQ7UGByBsT2YLvsa+hoJbEsY/
YmW4tbrQxWiO5ltxETroxtbdXMqbQPAreCG3tfkVzCeVS7SzDQN+hYqQG2qCN8kp/aw8FgfVX/aV
aNaaeyI2aIxjqabQWkKKNo3Vbpbv6rA9SLrItXB95QcKm1JuR6ma7ZiioLHKW5Bc/JvtNDzkpqMp
HqmcKfZW2OlvjbQIttRmAr9EzUdQ9QJ+fFPextviWOzmx/av7JmADlnYGsGNdzeLZZxMqvVFk+s4
E9lfyXfjqO/puMD0pfxr8SpPPPMh+IJsJV+yItvqCeCkrj1WzWFVl30qcjTcWGizJno8N+e8skbM
OUMEKpDtO5l8yezZGYvjFJI/uQY2OIw/WTNTinUac5FE2bVVBd06NdDM8iA4ZPxvpCuUrZuAs4b+
+WY9vaWu4aKoqN1AnTF0Ktutgzhob6CWl1l7cgsFsD0RzSnyv9QHKLOJYHG2s3wGqDVYXq9PfqV6
0dg5grXxrf0DhtnDhkDztwgJsmqghDyYARWvxzGzT6tfBeKKM98zf8AxnjkyczXJJJhGlINEYKjG
B6kXJYH55veBwXjmzq5TSL1gSWHYufkMotUldRcM3q+vf7J5lKiAKiqgrZBBQqif5RMy28gPTj4l
q6/c9jOyOod+Fz2J1NG5W7cBY1y9sVRgM7cBhhSpP43kc22kn68v6MLmVCroQcCEA0acyz6ffOnL
vNSrdFdr4ABNIDIQPtl6ubuOQnfl7OakKOiNQhFKxqANW3borUWZok5Od4MSeW0KI8tMt217J29m
Z/5/pF1Zc9s4t/xFrOK+vHIVJdnybscvrDhOuO87f/1tKHfGNMxPyMy8pWqmfAQQODhLn+6KFSx+
OQ4wB0IjCNSQf3xRMRCSIRGCLEy9rJRuK7W2k25KEDFWP+te7xj3SfrSniRGUJVC+5UXQMZH3Sf0
Jue8SJfEG9z4Lj30SMhqRzsZdr2brcnOoRMRgEdR8Yzrahde6TYAYshOfwSmiNlaBzz//wLjRP0m
6tJ1lbz0EmSHPU4UwH9jmDJo4Kb3uGMUGb5mppQh6j50BaBpURrGHhl+G73sPrKrZ8HjPPlgcMz0
8MuFoKxRFyIPU17k6jj1uhba2oNmTQoLbCd/cf2UDSriWeKskxNjCVwpa21x1s2sLF0emkSI5sSH
okkOPC+djDh9xP8mmMHUv/R8s4v6yW6UyNLTwuaG3JQDxQzBnAWmh6sg5m7BDauaMeowJjQrUYxu
AK5tkAbYeDtfKgWzdKlqd4Xm9wMEqZfGazjAZzvNKcvZDKduL1d8hCgo0dw+mcwq46DQ2ZnjGB6l
sUL7ILMv39mvucPnjaDV1oY27PoxH1Nv+THZqjX2dt7bkLkMHtpvqU9kzUNXRCL2GDzHdvsG/8Hs
j5C9pv0GGa8ETx2G8740gORxGkG1n0AQXDH12ayOo5NJZvQSO9Nh/pZjkLQxSzcKTeWxHCw2rdPW
eVvbJ/99FQaEXRi1ZQJhxtC4SVFpGWWG8/jap8Amry1QzkOtBDzFWpd4/D56l60W47/SneJpewkz
gZwdse7rlxyGskc5BuCMy1DlsCJ+r7gNbmtqTZbhkZJO9Hj5AG154fXSKNeQoJQq5UoUQ5MU/HXL
w1L+1I07gcmCs2lHBG+AbmAI90sPokxIPSlRU0/0SMuuObVe4Ot+bJGx8NKtCKt8ZLLGcL8Wz8lO
fpilmxGGoTStkKV4ZMAjV+/xkIWvw05/DySQyRGmzdASn7UbztYdLQFsvPuZsD7m5vFc/QQqb8lR
FJHlOou9xO98IbVKL+FN7VG4a0CL4hTOfNAjt0icy9+VHMkvl3JllcSXq0sRT1wwg1YcDeIGGtXx
g15XptoxOkuspVEB+BgCsAJ2+dRL6gg9rQZcau7lZWw+XesPSF1uVcuGju8WOJdbIn4gmMIbupKu
6javf6CsRJ4matc0GSgcAypcGzWfWAS3vBjIsQfprf0C7cXFnY7SGTkl7Wd7sIzb2c6R/zHxpRtb
Cctg7IW+xkYNJu/TaSkLJcaV506gWhfBok9Gj1v8E8xeBTCtrMuxZRIXAObQ3SYaYJ+PCLgky3mI
YHLSO6szFGtInv7519Mg90U4TEH0+WX8F6AqHWjNLvYIFRvkvqWD7i/70R7f/4jCceu0fLJHnXpF
UWKot+L7QWwZeAB4T7iZh2l/5hkUd6yG7vYOfiyP2kHgtcRKB+bUk+bOadoZ0/CVdXkL5a0jud5C
6gJMQSSHGAuCjVgD4fc0aV7Q5w5A2M0+w9gucONZbnJZWNjCMD8VenaSFYSvnWBm8Txjnifbc7P+
oxCl6zRbXoPSuA+Fzst70Ytq/tilem5FIyY6wwl979iPhuxKlCWTH+qrqUju0YVzIwEcepxxEA3V
EcToahD5n7Wagx5LkN3WmJ1+mXZRbJgRyLqXDjUSNbhRkvKB6wW3U0veHURMsSjNr8u7s+HlgFUm
cHOIaUC7ivKtKOrNmDw3sDnBPs5vmuVVYOnnskxQR6rvg5LvRRUXs+8tToUEFxmxnAVGjLFxlD6t
hDpKkyKWZQNpC4+friKpNFONNd73tXOK0WHIXYEkAj1r2aBZmauOn8dI03DfwT5KAOwDBOob5DeQ
M/sXj97a1jkdWz0/jWY0XVdzWI6XPxV+A6knztEeQ1+7ld3c1a+Zzf+NAOOTReoo4BQXuVHAYmUb
J+imTTGkL0nmP5iYshsFuz1CcMvi/KFgXNGvfbjPGytRR2QQJS3VFz1GJmuOjmhphwX7W9wb1wSw
z3fAPECmx2f5b9YHlagz02pTCkpGHWRC14JbudMu2BXXITRk2NqNX0FQZI3w4wCcg1n+C6FJvghF
nmE03S1eOlvdE4k26TrYHXtbdDMndN9ZogAb1QgYVAi/FTL2Lwm7bCxhpOa4EBoQnUniNMpjA78y
Cpht7BjB0tbZQddIhvtCeArm8s8voTBPSTwvA/LjSTLLqr2tgsqaqtnjo9q+7LHOqlxUiAEFuA9b
5Lesb8ZQaEWmjrAF7ZN3hTMST5trKEh0UMRM+Wln8JLJ8SimD0nlY1zVW0LVj3NPzWv+kSsGP+dE
N9Tih2wSExtjJHtIzjECu6/iU/jc619JpQUoE0VtQcKRzhZe6u/LMUN3PgNeKXE1a/xBhtqATm7/
YM556w0nYGuU7UBwpxl0VbcUW7Bv1H3shRjvwSgdXnAbxM+lGd0Bug5U2OUPsul4FYw0ABtEdEmp
SsIwoVk08QtCvhZgobGxo+n2soXNF+TDAp2iz9EoQvEOC6o6xRTEwcZxtzK9ZZ0sct2/nKyVHcoD
6ulQi3OJSIGErcmNdpgOGNnwBsfYd8hStffLy9r+UCt7lNtrVBQ7xLKIPaMNMaNcLkj7jWpnAP9l
LdF8yhTeNcT+vu3jp9jwuaR6G/m0Yyyb8f1o+CnfT7WscWTV6XPQvBbd4+Vlsv4++e+r+zoMia72
Sh57fcRZo/6oVW+XDWyUTwhv6l8HUKOcTym3fVBN9e/iHHkmJST67CrJ1/E5cqVVKDmhtos0g6Yv
UbQhqIs+ShCLN35VmfzPRDfzyexBiwnwMkHmzaJTVrYemvMh2rMIqFkOnXJ8M99itIFvoXX2Y86V
U1yJrtzdxJHoBOPPy1u69c3EsxgRHC0KfdQ3E6t5HmIRD3JVVE4yPxYKM1/bXg3RO/ptgvpqsda1
Gg8VXi9+yoAPiHfpnk9saF2cpLugQB05fq/2nF8UVlowPNZXxPX5Lf6wTe3kkKMgL4cBTsxr/n2x
cyBZ071htXYfgeA6xfPPAjtubSiSJ2hhg38G7wL1HBjg/5xyHhYHNJfjERREHCP+3XwXMYVLZpkx
efZF7QLSs41hRKKC7rK8j3S/z23FTR3dF265K4jRCnb/bbKgwGvXxR/U4sn3op0n2HgRFUvIV7/Q
5QadsVRtniZe3r0h1JjG3hKSm8vHcquOSJJtPG/g0ITOLnUuq2ZKxSbNEi+dTT136gXNqdaL8Lzp
gslLFqe4g6f5l61ufruVUeqkasPAd1VcJ142xD0GggLdKtORNXrBskKdyZErIrC05eivzKnmchjp
N/MUdP//bS3UORS5UUL0hOApHMfrWugewGfPahVtrkSHlCtIaKFqT+eUUHbJ82KEDQVEt4X2rZhZ
Of3Z/3w5bODvhQVCd0sDstHiG8pmRN2gdfonfU+61tUzBvdvhYPiFqT1lO/n68wVExC7K154M/ri
IbhO9twe80auccxkUD71J+4G+Wh5uLzHm+4Fnca/fh1dM02bqpAjUrSZ98jbrNqr7rk7/Tjg8pVu
/5a9srLFrSaGvrZIRS5cJHZzUOFpIOhQdUEbH9WEt+hU3XfP1W6ylH0J0uYktaXRRGuwsJjufPP6
r9ZMxTLgaiyUqsMvkHozVSHiW72DegUaJ+hgYco7MHs/+4MS3Nbbv144lcF1eVW2fdb89fYPqGyC
oJVJKrL1WK3NUH5H51OuVFWYicTSxvyBHRmpO9b3rXrH/3NUBl6ntTHK39SZIVfTiK0kWqoYXG+t
xZRvpNviLnPS+4ypTLAZh64NUq4HbiYIlB7nVb5tjinyhfAnf+KuRHBgaN8klg8nJ+HC3aVhgVCJ
7Sa5w16qtzir4HyC+97Vdu5P3nxgIXaYN4NUB1fRpxFXHPJfWDtvJuCpJqiL7NZM9zIkYhzCNzU5
zWIOiwk+qBZT6Ewq0+1Xa3U3qAypavS+gBIxHn+QEahWCv43E5K8kJkuXTRNoj2rsCFuZTKrL3re
ldWqe00YUdWERcL0EGGPJ787KifJLdz6J2fVtjBjIEk9KCivQAUZ8lTZFQtT9xX/+fkcn1tLqx+h
aGGtLzx+BL/vMMUy7GTwPfyJVjlrg0XK+YAFARPjAw4w70XA6rrwuRbq5J7SmDy6DWx6KpaLP3+A
1do6gNviQSJr8+JrokEsmInd7EAUB/Qe+Na9mvGoMBydSHmgTu1ycdLIGYIWXCjcjhIEtI2rsLhL
09LKQ+PO6P75zAr1BSlPJA1lDBgLEu/EB/XdW+SmVgeSxtTvIZuNQUEWNOz8oS74BpHyRJGqchxH
+gHnmwICisbmLTKyI+162eS/91dokxHeb2XfCmb9noXgbmRzhjLvDxUmlVMtaLlOPKIXeCk6Sd39
/CRA1Dp+jJHqCRbR3eF+pTHossg/Qxt9BGZ9gKz20m5QviurNUQSxFOmT9CCcqTdcpje0Mjzp71g
AXa7177FGFiw/1v4Qpe5AYXt8kSZYk+/ugJwx1921Q6Vq+/KeaH/qu688lV0pXtq5bAui3PsIu6r
B9FRsE6wc1qaV/vJrnahD7hjWiUR0YW9PStxrS6wqCsp15Cj3b3gkb3GIKMtv0vEX6Su8c7YUcaT
R9e3lUzMezVAhWLcT1BHb614j4Y6vOEfiXQxnD9d1a6KMSwqAxta/VDujR/EN5Ve4GajbYAtP2a+
b8T1XNpKyjXlylwMOvG+uvJQ6A+qHluX949xDyTKDfVLp/Zg8MNrxkG5l3+TgeufgR8JmI0IRhR7
niRfnYqgjw21J6GXeCv5+lXykO4Ke9hNd81OujW89iZ1WREK6/GiUYPRUAVlrs7E18S7zB2eRc4M
3qWrwYlyE8MmdsMxElqmSdqxdJOWQtyFpAugzLZSJ/+JphZiAShc7/udyCqGs7aVCoB4UUWLUcW2
vjxBG6J5kAhY8P0nsSh9Hx7/QDuNceNkgmZcfUhRGdS0IwFQY/cO0QxugUiMLWEPGsBDy3ibGeeT
TnihtiEHagu0uSwZCD3GCk9CCQ4SfQZaxsBw6eXrwPp8MhXuaJVURKmE7cwx0Eqiuxr5rtWZGJZw
oFfO5qZhLZDOsgZ9ngsdC+SXXYgJlxSjhiVYVIVCZZXmGJmWTDmTSiuCSMqxtuB1fqpcpTATN7zq
XaLO1nmlnd4Q+p0YKfx/3FTKySjjUvTi/PvJb0wJc+Xgq3dKHzKPJgnoWASOmx2i1bsnk01fHdFI
wohLbcAgIUQbUT+OoSkIR32sJYzSh+h4js+TRxwAK1lnOGyZim4CfEnNEHH9q/KVy16ygjW/sNnQ
Xa+NcjCG2vZjCVVVV/YkwZwtsbagGGHnlupXv+Jj6hfXzV3qsuogzJtBORoxnuWaI5UXPTVBielw
QBuEptGak1X6ghPtUe4Zkv94H+kZ5HqJJblqsZ+/nQ3y9cOwC72F9Ph2445jHdVN5wZyGx68oxCW
pxsRYlDFM5gkSYBW+Ior7DSHP8GVWugj25HHuBibzntljfqWeQ+iZIWEE6Xg9Zip+958q684p3OA
3EW3b8pM5HR/IkO5mfKsDFMf01BDgDpULJP3+NmCSPXkAgN16E7SMXXKRwOp+4L3uXAW548QZYxt
pnUHOa6LszREY5MQVA8Pyk4HXzyJ2drTv5gfIanWx2Lpqfwh4LlcUbDYuv8hNT/GnvEGb7rw1d+n
3gw5Uycty/D3lxhynrw+H8pOySy9Gtx2MRgBG+PI6NR7IQVtE4olOaDCVTIdO+k2kf7jeqh3QqxH
NTMynMqpuVKU17k0dllvWEGTuZfPP+MU0tAGHcPNv0spskdAOMOucVqMwfybLvr6+1OvQVP1Aqai
EOMa1VXBCV6S/2ONCuqEUV6fnxN+qTMc53KpHUDvnUx3Lm/VtvtdHTLKVSzpJIpcgaiL3Bgi7tBe
cde6nZmGVzjNz3/n7lf2KA8hDGEoLS3OWXbU4RkqyDpod8Zr9Z1QWPdvy7fL6xPJ7/+S6XzYowc4
g3Ze1LhGjys51k/A8FxzB+Ek39ZP0A2X7lsnvSYdtxx6N0hf9fhRa0wVNRPQzUcoCxGms3p3+Sdt
F6JWP4mq/KvBrBfajHtg7CCW4OAxiOzAXfaSdQ84ts2MWjbGgNZ+yqD8CDCOQIAIsJf405Fch8zs
cCHEHWumejNIWS2M8iGZoRYZhlRiD4gdDDWpZjc+MPaO4RMNyocIrSFIYwgTiln46l4C1q20YmCG
vz1zHinjhf8u9FqtiooyW20xyqpMcWLD2F8g4ymWg8lYFusTUa4kboKkF8knKkJP16Kd2pemGL0J
KVhuxMdAuAnmzqzTkWWXdTsoBzP1QqREOuwGV+oChQB1L9jlHnOXiE6AgEVxdPmVvtduc8XKobem
FD6dSsrxKJrW60IJx0Pms5rInB9LT7TGuwQU4ounnghwMbWNxEy/qYf4ZPiskJrl+gzKFbXcHEvS
grM0Wul15yuHAWXKHGqtIHFTIAMX3+s56+6Tu/a/3RHgZp8ziI5rlbAMUahTzMEmSe7cY8gV0iVo
pQx/wL51+UqiCf/ZHnJOpU1Q+MYuo2aGnsmxcocDENuDQyqiQmmNO8lnnObNQt3fN0anJeeFepj5
qsanHdzR4Z3MXt54HxIhtvjGeoPJAb20n7TLSeYAIsZw712KxjX/JkhQfIBSmto/1/OPy+ti7SXl
e2KI0SQcOS9VlFtVrZldygjcWRYoVxMMmRFWpGepD6BJ7360yenyEs7V+Ev7RTmaLJubtMixBvWq
h0Sm7EDOIr3irHA/emitkZMIuj80YEiBXPJFm5CJlXZsazfC++Xfwlos5Xswy6hhlqYH+mQKLCVf
7H6OGRHn5aAWaiufT7/SVgWfkZ4A4nQrnDVzkSW/NtzLC2FZof1Ia9R5GcNKPIJ3SHqU8p1WifZl
I4yoQacRCuCnMqJAghX5VuktUgFMH1Ord7lbzgNUwuR3rNiQsa4zFHtV7Ri6QRLKc2W1EzylO8wN
MLgZ40SyjFDBCQTeRqEVEESP4L7OtWNSY46TZ9HnMHw9Ro4+n4S8K6dCanCzZpRP1czsr/Qb9Z4k
4AkkP7orFgBpu0H/4QPPn3O1eUhzMNpO4B3zPr8GW8I+O4AEwPwdUv5zmpJPiQI0Iz8vbzKKJFEJ
znAEcULZmn0BAgCfYIgHhx9M7Ve2a25jl/mEMp6zc1FptUqZnyapIGVNwrwkW4BKY6JcccDADdgD
6zz+jz0F7YAC9Slg5qhVQjppLiYF4w5gA9D30m7YwV2VZknGxTBsu2dF6lseSuWBhoI0JqjL6QS/
VfSk1PQq8ULoCIGD2iwXFkB06/ivTVDHv++LPg4gae3WwvI9bxJ/UWAn4plQw63AWYVsl44AGeJT
NIRDyPJSUkkBShDM5YfgIvVypzeMRyHVyX4Jv+Rj5Rk3LEABcX30c7O2SjlgfRqaUlkEknoE+9ZL
PQkD+CIbMrJ1Dtd2KBfMY769r2MkyjImbUe06ezCLk61l1+lFtCw16kfliDdE+15J30b91Jixi5r
rZvjIqsfQSM4lDD8f1T9KBSm3hi7WZnsseugzThqL1mV7tNuPGhhcGXkZQ319cwP1ckPx+IYGE5c
s1pjjE9Ogzmyop5lfcTm50YbOd3S/pJlBQjCNrKWaWAOjG8cZaINgesCTi24IMrFYqql7YUJt/N3
h6q1itInBEIR2tGWbhYO52cAr5QMNjtyhKgj9sksucQrF6Q0EnS5QA7vGVJk4cmy2u6kJWD4uW01
zmrSp8vv8PYqAZeVgJgFcT0VUDcg1ei4HGPxcwwmofRBhYygmt1eNrLF3KGDuhYEnDoh8KCZO4Sa
U6vBwHNFyFzauwn0NNflreHWHjeYGWeDZ2JPgMHBQTxmt2iPdaZo1w+Ym3FIsmYAuFdZrDdtY+mf
fhQ5b6udzoNc56tFRc+ML68MFZXIVrKFZnEuL37TDEhLoI0nYDqJLpXjD88GROsACw6M0eSbftcn
wpVS3/xzM6CxVTCCD/2qL1qG4KKXgkgE80vN32bafuydjkUTvuX91iYo77dEQQZxrBFnZT8dexRe
ere6lplIx03Hs7ZDeb++z/WmrRBJY3DJTUZTi80evhbiw41qagQ2lmJ8m38FEcblPdwMSjWk8QqR
M8HUKXXn5xb8aFlRJOd0FsJtqdmdQke1o2vVTfbLI3fDgrp8FY1AqKNBe95QNAWy3yI5PqtTuICQ
TRaa+DdOLj5kdudLOw0I+skOfmmHwId6ozOQ9hHGEO3cPaPlAEvJEOcxO5BbEcL6x1BXAiSy3IK5
AJLOl09FcCKTW6StWybH7nv/0F2xCXQ2gU5rm1Te1KoYAFZiODzhh2hJdnqHtD6QzSDDgKLu14kp
eZNTov1ZOHh/hgxz0mb8grGMW1byvQkXxOy5xktQgUNIRn2LalZzLW5wh9DcfsmD/iXRg3uAI16g
s7hvh8hPKs3WS90GCda/SMbXpqmd74VuETJRTzypVsw2/MkVLDqyTRzq2gS10XWvqPOYovAXZpAl
hAiBXXrFqb8muEFkzGgzdw6em5MCBEbsMpt4ZAXUw6avzVPeQ+QaqemhR4xbPfVW8QCKBFt8FHYq
0PF9TvL08Ugo41k3bDNXgrquriPSFlRwiXy+YXJSS0Y2zzD8o/AJlnl6NlBhHRFmoyb3B3O2W9Eb
NKahUQXtD0zbUBtd6RNXzrFIprQI2DYGZ7GJwR5bgLA098CkOWSZozY2DZpU0mc4rUiwNXOy+avQ
yQHQhIrt7PM75n6y7FHuWe1SDmRI5N30RuAjpsNgQelyj82EcgOz2r91bFabScNowrqZISjXJOcw
rJkPsoPxWqsrDponH1M3cPjX7pbdZdjyhGuzVFwk1lq9tCO4xtLkZRSPBirXjLeGnAL6PgBkL2Ac
WwTfPR15pYto8KnSpueFcSfwBSx2BY5ADIwMZvKUPwSm8YTzeRJ8hmXyil2yTD7w6snJAwGPn4i1
yR4qE5G+w0t3dvOo0ueKUwGazsSYbe4nYVMlBFNQdaHuhDLE2phNYIrL1daRuRqvOu4JY083z4qO
4WpCUCRg7vjzwppkTBtBrVKvjoPGrNveF8PpOWwLZ8oD9/Iukr/1ZRMRKAACAcUUhYao8mkUR/Ik
J16Q7KPxZcxPuvR22cRmOKJ/2KBxqVwcJWIw1gBqHsnIQOFC6kJAWemFlHqgArYTOPByMjZx851Y
W6WOPqbZoeojY2WD2/nxdZpjlEbGCFH3FkAA1Vn2hP0hLMzuLr4RbfG5fr687M2vuFo1dTxDUNp0
XIOZ+h4CF0BEmaHwrQ1Fi68b559bQnKnnCUAMbZInRe9BdN2qVaBy4XcLo4KNzP421aCyE7CwOdt
wpHWpsiiV3euxHdU+EwhTdLCX9C2LC35Bqh5a7olg/joFh/UxGJ5z61DurZK3bo47prW6AZ4sV61
BV13K76yIVzKODLbZmQD4kGSzhs0861SK8pUyHAoSX7bSbk5S5mpK4wkcvNcGhhf/csKlRn3bcwZ
eh8jOjum15FoCm7u9LXJARm7eITDwrgDr8H5XsQCGs8Gk6x/y4mtfwF1XkbVMHKwrJIQhrey9/ou
8Hov9wjskUuBQIrdnpWSsExS5yYysh6EKAhJ+Xkxhbk3y9q5fAmkjYqDvl4VdUjqMJrKVkd81ASp
P0WiBcoOyFFBicXsA0RMUoTEK1IUs+5lJ2wNq4lKZwj1Ez+r9xNIgxo5t9XE8IdW8GoZusVtsV8W
0S/GxSqD+sCBWsya4+CI6pkjSP3LEGXQHUk4Cwwhx142nrkAVBhJA2U7pYnNVu9uFkTdRqNet5F4
reoBi9tmY82osnyUPSgfM/FtguF1EdN0x/RJbkzjJfqGUoRgRkAIymYsmtLtaE9PDQrPe2aesfFR
P1mn0kx5XrJeJtey4Zq7MYIIKeaUpWE8jIr6pswcMBv9YKli6OYauJkayZWK5aiq8QmkfCxoO/Ne
UfFjEVcg4a9xrwbMkLxwJ7BQ9a8LFD7IkIDhYFZzsdKjAEH72VxAlsiz651beIH1EaRCyqFqlyxL
ge6tGzPxKx/TtCA0mA7gS45gWwEZxb4/ihiY1a+NY/CYMDVEL7owAfPxlH/uen7MNGwCgcKGuwXJ
gRPuZbt4ahziU5orDsJrl2/eJp0DiR1kPD0GPh118wQD4rCTCgIC5cw51CIRm96UXfyKlsCx2A0Y
dGqs+bmExAvLZW8/SCvb1FdHg6CT5L7FGbSbI++0VudHI5DOqdc4kxNmAAD/iV7YxsXDn/5YMvWl
pbaB4QFFXH6BKoKmHcoFU2TJg1qUUGHqTkGaMfzb5pf92yI+7ecvy7VcIY9odXsVqGyL+qlJwe46
jKxvSTwGHQ9+LAzShZ/NCGXCJSFYY/E2jJCaIHKmzaG2z3zVLmu++1zrvmSN8l+SsUhaJ51fIjLB
Kh3a1lQQvYdm5nLX/Yhy0WzjvrwGsdnEJLzYIbxgNZQ2AeTrRVOODCxGpRLW50WDChxkXagkXCut
Vb0RLcUcknNO5SVgYrDyt8t3h1yNSxtABQNpHodGKmADxKKAiGwEpudg2cXBgAAEIaMCQnHzssVN
dov1YslBW4VwYtnPBSREE3CvSS4E57xJcOJXdTRVX/Ga6/6mvMcc7XsDhB3vSQrrgG08GqubI/BU
JJAoraTUJZim5StVMZP35iZ14tBqOVNE6Vo0+8iMbpFWvTOWzbJLOakqE/i5jPCNCUdKa3H3k625
pUfGkUY7rzD7yCrMEx9w6dtSrkmQA0zxG6gzEyjV7y4bKZ2wIFushVGuyOCjCFrpMMNn6s+WS++T
SmXg5BkmaJBDEzQA8zQ4pcJUm2mPqiprVJ+xVzSowchyIaw7eLc+S229Su06MEw9RpTfLmaRipa4
FI7RvzIOBfFmXz+RrqLZAN08ma6ptWq3xLVE2kbncUJSQlT938QHLO3U7T38MEWd+6oupy4cYEot
uxsQoB/Cqny4vJxtd4qSARiwSU+Znlfkl66S8kFLPP3VKMzBBcP4QwvyUbjx3OOe1BvD6VF5bwcz
BVU5RuL+oNC1+U6tfgPZh5V7mdsuKUUEgphVD3cEuBg7gT3lpvjQOdEOkyqPwZ307fLCN73oyibl
0vq0KJrJgEsrk8nRhtiMFShKqj8U0K5yinfZ2FY5AwgSqBKAvwoyz1+G1NIxyFB6/x1jEWw2Wo5g
kwUNweBkOK0OUghWzraxq+t2Ko2xyIWIkzOpTL02Te2lifYyRhrLcXIYa9t4/j/ZoU7poE6FPuc4
QeN+KTH/L4D5t3LO0/+N9QfThRv3/pM9yisrUbKIowZqxfRXvyeKvZhHkc3mlLilZVj9S/hAaAei
2+mK3bPaevY/GaccdNxFWcUvyF9ycNN6vZN8C1GSfYhQ6g4AOy8gYvwrK0EtwR5S2armf7JNee0m
iJZRBuGf17z0DnkeqtoLwDruEQkh/Q5aMfzd5W+74YDWFunZKnBnJEPZobqRaZIZ6j9Ulv4541vS
io6BIMuDyuHmD80LpkbNkfuhg32/RrVPhDZ8OYhmJz5fXtQW+OjTqsiBXrkb4AEwjKGi7UaQuzpk
e6G1utwuFjR4eqBJmF2DjRcD9j4ybtq9xWo0KSVe21As7AjQ70ZNdlJTWNksWkp5Z9RPY1g7bctZ
Rhrbl1e74ec+Gaf8XKLEWTlkxM/l8ynN8BBzamB1gXRcuMyLZ0lkBIvbbudjtZQ7KDl5hOIAHi1J
fWpBVB8GfjumjFWxjFA+IA25SS0LXMMiHKDaoFloSyKJ1xlmttqin3aPuu5hrGagUcHu8fsaMX57
1exmsLenJxYibqsU8ckSdbnFTtTKwZBB4XQqHqb78dFo8QyC43B8/C2g0DzVN81r91Pr3MjJHllj
4uSzUGHN2j49XVPN4tD0RoxWGiks5rUpybqZ4l0sA+/yidxCLn8yReWLUgfZnEqFKcKPI5yEGxJ1
xDv+Fwk69G+pxT22x/S4QLwE0HY0Rq3wXiIofpeZxW2/XX8fVnqgJhhyLe1S/JS/yhDLW+gZZ4ea
eSxGF8ahpWvFSP1HdSRbbIB3SFNe9fk5URjObYvE5dPmUs6mHUGvXvFoGmZHA5R8CNucHFkTKnt1
aXIQ4qj92cdwjcvtuPf01PtEAoRV3iFGLh0myukUwJlUWlwH7hyldgkKaY1ndBVYe0l5mUnIJ2PU
0KlpAZOQC/DCSJWjGU+Xj+r/eHI/zgftZ9KuW0QFn2y04msRUXGNIaXiWTV1M9mJTC6DLU7sT1+P
8jfiMtZaTOxl6JQgu/fkk26iBg1WbJWBqGddeMrhyDInRwK+EsrrO1XGuRBGc+ASK2bPJl1+AA26
DpVFc5ZGPUrOiT8cyVDSAPmSxcpvsj0rs93+YhIyMwPIIglE8Z8fd2WU6jaXQVI5atZ5HqlHXYiA
F5N0x9vLFVuIYvMoflikg6TaKOamCDC4IrS6lZWdVStPCs+K5reqlmjv/r0wOlRSijALxwwnHv2f
BcxMqomnW7UI4KEzwwwcDYFZA21BNIr+DYLlk3EqZApTveFrVSFeJf5OaOIJrw0kNAFh+ZFHGCzB
wJ6rMde8GR4CkUQY+c7E/58/5tiB8Xcx0AIaXMgNT6YB2H1gEpbhyYquAYkLrfpUXQVvUYscat4N
3y7f/00/trJPXUdVz9pg7qGe0Neg9+Cmx1jmGNeQ/IkvrnJlgjqv4aJqWh1gjKzvHpuhNkNwl8R5
m5hdqT8uORCNhsLyapuv3ofNcyyyCoBBXc6NfYJstCOomcGs3NzDAIo9PE3X7PvB+Ig0eFkbhT4t
lRlE8ScoCO2ag+IJzh/c/M2dBOxIOaveSzSCMe/4pE1ExISNXaEMGtnDu6i64+JUbuCHqO2DlD7/
IYCwRbKT0us8VrlmO8tf/QLq7cVEoGgkUG/zGnAY+zxePWT6GGr1CuhVgNs4mnFLmB5v0/+srFKP
bVpxohoMsDpa4PoAXVt1nyMRJnOXkB5wYtAps0QjWSap11fglzQSa8T4YdYelkR4qoPURljHGvbZ
PDqrpVHPL5k8rEHl/1EObZw/IRjdzupXdqh7XnEgj85bAPQI9lSEQlr5U3qWdDOCXADJCyVHzi3R
LLxFcy57mC3ErwGZz79PLXX/y4ArBYin4KXHzKyMMsJ0iG95UFMCWXauY7yWgS2wemCMu0LrrCdc
LCwdaefPmJSViycwZDoN11pGfp3oKOL0PKOGT77UFzf3sUyVivl7eUCUvRgoM+aHZXzJw8kEOagp
oA7GDyHD2HaGv7JGPVetyMtV2oA0mkBOxut4v9wR3kA0l3ds8WOmNaoVNE1qMygS2gTcrvJFB/Ry
luBpHsqJwGqzkogzMufrTmrAXmk6XkXanUJnS5k0ZBAo2PLWYnf32rMMUztEpp7q89BNAgIFN/93
7a36YXwrC1NSzQREfqysddsPfPwWap+5Ys4gLgSXq43Br1oKbrhwcJo+8xiXZPPBkj/sUDtcG0Md
1S2eENkzXgC/P8jgPeDAp5c4bPzjVrfLQJkWzlpDdxqqMJ+jjmlKavRkJRKuNqBOTV/rOw3bS7SZ
i1/NQfLIvHU1mWSYdpoYa90MOT6Mf8nDQ6MWGwU3syqCxKxGMDgtmvTPJybWK6TFyNVMDOc5Bt15
VynHtKyOWhZcgYmKgTXZPB7/R9p1LMmtI8EvYgToyStt+/FOF8bI0XvPr9/EKPZNC83X0GrnOhFd
BFBVKJTJPFsLox7jLIkJaUKoR1dbbf9FU0fb4GK3rz5kVNmEC5U1Gejjvx8XQu8lwzEiFzQZh7Lv
XTQgV5ac109llvMYS9eN/Uwac1VIcVmRDhlEJC+QgkVGSMXIs0tDmsYPABnIq72u7+Hn6hhlbLJy
HIsQEyFyj1JT+KzXX4e8sa4b2LpT+VwVex8IpB7KtEIjdRn2aMNZ7kGVmlhFk/paYe6BqG7JamrX
TWWXIx44stVLoyuD09lr5thTFCCEoEp7jMPshC50lIvwEin66qlPl5cp6+7FuSox2tDuZ4UHJLIa
I4DbAbzIaD0wPpZ2FszqU90otYEDoa89ed9tygNgBje8VNG6XX6KYUKekVRVqtKSqWhodkJ6K5lz
3rVF3diFa9cIUMVAN0guOKWnHrhKxYhX1q8Z3MzBc5xypzbvYJa2Mz/8C7IAzN1QykZJxDDOR1x0
tnep3pnpEuIu6cbXohvtSBu865r1UT9k13QugrGXbFTkaDDR/Tx4tF0jQeeieTM5CMG9ak+z7sSL
7QUcldpB3KNW5aSPNGotfMMunvKvkj9uKO0ZD7JgzWmcfxZjVmAJKxS9xs1VTpsCXr541dNdLPBu
6zWtORPDvrTUxIiI0YIKd6xKt51qJ+NGVpyVsPGA1PVGWmJqx5+CwMpFdC4vulVrxBLVkeMmeKth
/HmcCYU40k72bggTKy+MH0HPCynWl6OBqw2GZIos4teQppEs1Boi01F+Swu0Uor9fd5VPiAbn67r
5up7DdjkCO4xHKOr7ItxEMd2BtMfbauVH2hJjeamaDolbj7w/Iojb8xeXV0eeDNMGSQqKurPv19W
vWCAZ7JGsWIikttF094QKr/qW5tMCPJzUf1ayaDZbqZoP5XkG2n0L2G/HAex2JVRdqsDcE/4gBQZ
Wg8Jme3YFvdCMe5x1Xm9kbx0imYPQbnVDKAvxP18MKdgVyX9TdyJubUMAEkUs8gSjPJ5kiLoSn+U
y2ijRPHeUPTFUoflaxyp2bZWk12lj8Awyt7JNOcO5oWfu1newLXfhJJyqnRtGwX9PjPn75JS74xA
9fouTSxzSCIrMcimnMn36ye2qoAqnaNAfyBmKZiGNmUYSVumASYP5twSy29k5DUdr+uERhQ0c0sq
pXH7/YCMuQczmATmYZAwzoivMWFtoRoCmBh3+kmczo8fuAXC1WWdyaRKc+aGZxM0MEMQYTzt52gH
syU6qTuBpUBGL9v0M0EdxB87LtT4WmQh6pj1w9ws0WR2VmskGBeRI1ScpFmx8uBZ6tHRVC4cn7Ga
kD0Xw1wA4zjMyWCg/R8dgt9jQQECd41GeTNG9bHov8ul7PU6HTxIoTaKiE5baNZi623yTUh5c7yX
ZTaM4dBpOEXEoxuny/h9cAkp5tAvs5eA512wKDFC4i1bCnahu8KTBsQc2msbesqLueVB2F3mcKl0
VSNgLUZXz4Vy5SXmXbNSmb2ysWibceaEd/K+fqL5GjoLUd+mqECDzfu62XDlMgqmZGGfJQvkErQs
ELfAMIQVFRYlFBCR1xj88oYWgf7n9CmzXCYyb1NtyKRWnr2pe4iMNzHhQt1eWA4jgVGuso3RZTZi
YYmJwc7FUdwIA53aITxSsmsNSCK8QeHLAhsVqYFqC1OVCs7y0oN3aEdUZ08H0hnSRe0miQF3Sxmv
i5fOzR+TB8PJY4wL6djexaZ9oAbXqlYXfvYVzFWMSzKlU9wzMH4pAYa6B+uSaat+dvrVo6WFFrd3
/yI8ZVbOvMKVcAznKdJnj9JhS5M1a2CPie04/2i4zb6ADiHnRagXToqRSffhzDWmc55LaarNoAzd
U6r22fxSqDMn8L54QjBCWJ9P5hS0ahAi+RSMxkA7n7njd11eukJGDmOGU4mcjhxBDuYAdwWaWOkk
FHXxYExEFTb9yjF7qgS/xd5UnomuPtC2UYVlVLXODEAJxCLM/k6jj6NNh9Ys6dsvDnhezXf1pM6E
MRqphwMJlh7CpqzZFUiPFFGDxkUORgiqFJxFMVqo46fFZpYwd6v1BO070VHLJQE1k+A0TWaMzs+5
8QsdrMlL38+bskue0gYkw8sIxLxY3pqZ+l5rpgxG8CgFl1zoK3n7HBU6sQ28BOpmOo1B+zICiMQi
cbxZwJLuTBJ6TDCqv1OrWkXWRP+OlkxPyYP3qBj2ppy4sqhb8VTss77fTcPytqTNCRHMfSzInTvE
0SGJoqcpKe+zujoKNci5muhFSYP7OJsHJ24rO9Pz3uoHqbSXYg5O4RLFbyAif0qieHDQmhEcll4z
n6eZrlIKG0DjDcJNoDYncH8BblRJAJAgqIekax60sqHQBZjJEuv+LR/GLdIkN62aeX3Qu2q6OBmp
bV0WXrWodFqxw74lvTMtxYgJoPEGVyRmFCYJ3etCAYCbVrPR1uOo4XKTGqCoGsAyVhigSlCI4UZT
dqxDjPPkom32y8uidPc4/E0TI21QIRMgE3BK1gs8YdQ7aasfdVNxk/qtDfJN2D6RQXsNg8GWgQBV
pL1fVOSlj2U/7o3FEVD2dCche9ED4AJWUaZ4cyOeENWcpGE+TXp3HIvgNmz1O7nu0dAc/WiN0G2y
ag/YF8docTEoQFXDNEBf13bYVlZu9ihcJI90e9QMQV6BGg3CrkF5aMTHCcHHWBh+kSHhH5UWaKox
eSoeRAwZlKEOiJhDlEZOohBbycxtPWuap2gLYHb7dhOXpY1xNTcub6LAdIYZXKX17IjamNhRnm+0
QPtBZsVNu/BrI0s7EiC6A3wQQHXMzhtCzA60yqEWppsmqpzaADKhUrtj0bnJiKyPSfHUFm1y80V+
iud4g/9aVWy+LG1x20XNLgjEvbTAjQ3dQ6Euo7VICDUGKdnoWW6BqO5B0RDMqpi3rjCyoOtWpf7M
Rw3oW2i3Cfv2vSUIQQfDGhpUlvXWE0O4j6ryCj007E41bvIasUtXeWIwbEPzGC3TvTYnOzIE+0Zs
9s2c74wpx4xsjXEmqRqdoglfEk27U83RSyQQGE3hNxIt0ApQMON1ognRTZLk+DHTAdqzL3Tvkgbi
czF3q145qIEaublUbwN1VxDViXuxdepYiN3YUABH0X5NpuZt1qGehp5j/EMvnlFzrJx2IbMFNnAv
VpZdE/eOAixbQ5DsugOWSokE1fCuNsXXtDC/9osuWMqiWJm67OK2uJmNypUWANklwnAjD+Y+1+XQ
A5/1zwYzeU6bLrqNZNSCo1e2SVb9rNX2tRcwTzcJo53VmT+pojfn7T7saqhebwi3alLbGgZl7Ar7
OjZT4hWxPG4JKdD8F2BcRkPHTFlIvrYMd62KfMwoZIfFbN2sKjurnWTRjoVk8ttE2dURoK+UrPXU
EpjLqviaSDHy07VcOnLeLxYKByDjWoaNUWp2CXhUW0lBkzSP8c0gVHbShN+qQAChJpC2RvKd1MVW
j7ufpapsFkWQHcUA/mY/q4cmHwu3NeNN2423GD0/6FIHWqhUdzvMNHZjtYlj84DR2IdZA0leXCDz
QCQn182vQSa9jZJ2R7L2HTSegjf3WW8Rc162WpfcR0riVL1+IoOAORZzuakqKGauqN/1urjV89KV
uthD8tMzBOVOoScsyR1sWNVSlKgmH3RVP4ygTeFbBmNbalPAKc5fvNaZC5SJPoiYAhI1RHi5RLVf
CkjfELzU28SZZx4DKY1U2bsanTEAX1EVsJ6zfStBHA9AqUOsLMyw5MqWJyjGrlbj/dKlTzAm63pw
sBZAnslju1b0JZLVRcDSQNXiDDKxBplzVSucJbEdKxOJ54z0EBG20esAKKNOesiB2JjkyV1Tpvs8
1IDNrTtLSe4rddxXCWi1YsMKGukLyHTx2BYNeGYJntmQ/SX72rSzFcS0x6V4MZX+PR2yN2XQHzQM
1aGh0BrhqrPZcNLwS1kKu764CzXdVaXMC8Cd0CEtEiXFbdWgsltmr2kI0mP9FCwtmM7Cpz6WvudT
5CWRtJMExe8i1bu+5ZdlZqjT+Z6zIVIG1iu9wBlTdBSaAcUYMNihlMSCPwBGCtmknQWAGC4QzFqA
ey6YiZlEWUrrLqQB7hRvgk6HRzAwclwrM3JOVeZpQ3lIg/DnEABxj7NoGmReKjaFn1GRZkCWHv8/
i+DFaCZGLFEtMHNgWgrJBoj+2zwwvb4MfsoZGHpmDVPzyFjN3oD8mIWUJuF9xfoOfH4F81A0wP81
FSneS6PdOd2hepzfF9T2EkcE+Pi2QnuG5IipC8NLPWHLIw1ZNTaJMkOjQqVdoCu1FVBj0OiD1xpU
Txs2mjFzFsiTwD4ttFFT4Idnb8YdCLqO/FAs9c/rR8mTwZxkUWiYyJexClHSdlM+4g57vC5hNT2D
1CgwYWQRmdmLNoGkkuVWDeBwb5B/E8A5BJoTDFmo+9hNfXKDwaTeDh5K0zKP2Wl5RtJzc/0TLgt8
1EjPPoExUmEBqnJc4hPm7Gc3qNYsbev2BdPpXfSWd62bBK1boAm7R1+7dvdXwlGOIZKKl9vHC/LM
WOYibwJxNCAc4LbN7S/ezvLQbhs/O3LzjnQpF6Ypf0qjB34mLcODOhk6SKNG8dHdehzwQsxB/Dfv
eaONlyPfdGMBKQmadFkyUAb8XVrRBF0t19jY4Ei7lDIv/dEAY2E46vfqiQ5CBVbmNk8oPg6Tn/Pw
QFaVV0GJU4IX0pSPOtXZWkc9lI0RzCteDhy1cLqDE+KY4L8s8FMEs53ItLd502OBjaPfjBtzY/g6
PEyO+nDvhG74pAMc3thUXPqS1cQCqLj/WRyztZUqF0oCIlZPARw8wOhB9/QQYLhsBpnVB2EXbze5
Ehl/szS1FFcmVR2lctQp2URNc7sYJl6xGEw25S1KBbcEI3XI7wIXnxTfI9L3VlMJPsdkVqOMs7Uz
XqmqhkBTqb1GW+EBUaoP1uu3cth0xJIDByAObnPSNgrGd0crOGktJ0T8l1M3DKRXDFo2YPxFm7Vy
Sspo8WowkCDIEQFYG7rK22CrdyJ6xxJ33BSutOc3qqxlXChw6X8lM7c64G1GAyQESCQvohMRdB/M
pNubQRHwNJsnidHsOpoSbTawRrxRP1iUkS8fweKMBDI4WBcX9ooR7KfrJ7tusZ/LY5Qar3xV6HUB
QYvQ3k2TepsDc/e6iPX75mwLGTXuBLWVpCpesKxwo2Oib/GiW2o/iRcf8yfBHr0QpZ9TChSM4shr
wf8XK/pcIqO7qhZFRSDgBClXvWaPPwYkPBATAoXCzgm6xzDTd33F69fb2YrZQEgfk9Eg2NXmNTjS
9ibBRY31J+UIij0e0eslwuWHz/9cIFNuARlcXXcpFEd/GBzVy7zuq2mLdz/aH8FbjPQ4+P3uzB35
qHkIm2QrfJ84rU50Cy/uOI1i0BLFhONncqCky1Qd9F4ILaXCJku/b7I9ei4BwIHkK88ZrKrsmTDG
F+golMZDh+WWy+hq8z7Dk5Fzfrz1MEY/dmU0NVQE1dgpOlCg9vAI0iOwq4hHubYAmFphVKrdVxzR
q07gbHF08Wc36NKTrkWjAZQVHWrW1NKsZe+0SsVrmricgqFacyaJsXwi6WowyZCEV9h2PpZogqEZ
+eHIH6pdvT3ORDEOIC162QCu9+JVsZha8RK5hlbe66mykZLqIEZ6hWTXxGukuOy3YlbIGL6QhWK6
0BXKQf9UBMN7kYinDGk2DAE+ZhLymenykJL+VNTtz06ed2qQvMRCJlpGXbmiZjp1ggy4me7kGU9k
BeBSg3Ef1fHbEMl3QaV4aHoIUc4t3q7rH2+/GPcRV1rWhgk+PCfbbhgcOZEwgtU6IULySoTXQnx+
XeJlhzSzV4wP0dO+EAcJIlW0QkLpy13+pG5yv/6G4pqdbIYJiGe82Hj1vaiZiqIAIQ+NBozQxmxE
vVhwMRTK8Iaq9TbAbL+LMv2WSOWmGEqoYgOAjrrl4UtQjbt0WP9IZoEzlk6oOjlJFlSoNX/JEc+N
zyDHwoBG68zwW70dbTKg1PJCunVf/blkFk/DIGM+hnkG5xWOvjwni6V0ZDMlCrh/NFRBAFu5lN5C
Wq8fRWItfYprSmu2YD6wox6lkVzZhtBGNRF3Eca93Fmbb4G8e2rRZKoZ3QbwQ4lTduR/n9KlGoIy
FzB2TR2NDIw1ofuAxF2Aw8rBG9tPrtrvp0bzRAJmyhB53iKz5np2A018va6bq/7+TDBjDXMANjEz
ouFDp3kyZr4ClVvppQ79Qh/OZDCaWJtt30jAPPC0I0UHW/aBUzv6XY3BTTqrw+uQWI9JPuWxxJtT
qMCmkd/2KNIfhaqojwACgfKZfuYKGFz9m2vlTB5zQefq2EiTDvP+yASltzJc7jBurh/UZU/37ypi
MDfz1AoxAGOwqhnNlbJHb824tmLNroBA+aPZSA+g0UICLoAeC5Zx4rZ+UAFXjpFl5dRGjIAAag5e
DKAD1e0MpOLBGiiy+aO04c4E8aQxd7UKjtp60OlyEVgii7CPD6PzLgGxKLN5lDWrDuvsAJnbuquk
EmNxUFAjkLaTKaJYcyAtMED0hRPLrTrlM0nMZa1LKdDMOuoat8O2PoKRB7P4ZM9tl1mNsc7kMP6E
VHEskhRn1brEju8L5GESR3mrXO2meKcPagFEv6h5cl4j/6KkmiwChF+E12J20qgTc1iKgq4v3CSv
MTA9gZN6VJGdxNgTAHDd/AHOHw0lSo5hJF7ctdragpmHf+Qz+yvneSxqQ74gH0Rs1RO+VV75Q0ss
9TTfwLmp/gco377YhQ8BMrlWvyl8XhvBJeTCh6V+fgSz+eacFeC9wUeAVnSX7pp9ehB8OgDNS8qu
P4XOlst47yEcYhLS5TbORzOWh0Gre4rkRLOKOe9wV8PnM2mMH8/KSZWlDofbuvmpeJvArQ6gx9qh
LViqXT6gosQfxF/PTnxKZcs8WRYmRaHAESApnNnR7dha+T1QSDw0Cx2TZ+TCJE9yhqfuCz+G4h0l
WwCKqjwBviaEU58Xb9I7sCv4spve8LiX1g32H51RGe9uLKEsBdTd9fMXpbuJzVfZeGyMwumGR85F
su5ZP0Ux7y9RF0gC7Chcj68TcP/ofGf4A0V5O9pLm79LRp8dH+vHpdyIswAx2bwTPYr/Dhow2/Qb
609Gy9Yd+efSGPczL2k6pzOE5fpp6fRtUwJaKFXtSIy+Xd/FdUf+KYl1NKOhFIsIyyO7eIOR4I0K
yA3CvwbXV2TqKgh+VCJ+xDpnT9Y5l3Q0CGJFEXBMnrtt9yDvwxGVhPCAorziye6YAtRVf+NmdniS
mYOLFwxZS/TgFJ9GG8teOMWppQNCfDzkXrNL0TcYPmv31/d1/a2EWPi/C2aOcJJSs68GiKUc0FQ7
cYGAkZWGjAR2vtRWklrFkft2oI3XTHRD8fB0FPgMtBQrzHKrJcGDvUYQN/t4tDjjvfTFKbaCRRaL
ImaEPoqpoxPa8av69Ac8FytGCfE6SIYIJgcAJ4vPOzvnapI6uZaQR1NSa7S1nbmPvAHt7x+Y2H+D
6AROjTN57BstF0LRDHXIa3f/nS9F/4qtbcCu6XCOdEWTfpPFxMejFE3xomBrjWMyYFbXj00wRpZH
zZF9BXUwf8w9rbQ6P7N5AcFlMzyzTsav1ktMDQuyBw/dUN1jS1FO8RRoYyu6p5A8f3Bj0fVcqtI/
Z8nabBlJZmXSve08zTcEsIigsXafb03B7XxuUYoq5jVpjOJOZSnO4gJp0lHzKwV1qcSjMNhokSks
4ojHP9AejrZ+GPGZtgqTpKW6Apl6sxtQd5NaK3RNt1mOeNTtIpf7GqCBzLVFMu6WyLrYNAEEAhOl
cwJffMxeKT6BAkJfmlwLg03rCD7p/gSeYN01fJ4nE8+JMrJWHc1x97AV9bBsxJO8w77yLWV1X2UQ
bBgEKZtLujFQwgoFjMUTRLAjtz5tTp52xg1F7v4DcauqcyaOCR+FOKzkoqSvEfR/z7bx8TyPvNAH
tSR5XVzwXcPJX/cGq87gTCbj6KTW1Gc0ei7eoobWWCq7xHzQtNCTZG7ajbObbB6gNWqgnxTYTYQe
Ml4Drd9t+tex/OAUBueie31lK+GxIQEeU1SQqjfRWf+7C9eDvADSCVbW1GNlV4L22gzkPZJlTr1u
/dQ+5TC2UGuVWui0XNcF/e0wJbs5fr++krV3xW9LYTQ+TIBoGNNn6lDjEtS9ZSO95SICfQVzqWhL
5ryK1y59yNMxFGUakn7RNDD0RrMsCS59XbTaZ0HC9BBY/VBzrhU7f2yeKRYAv/q4vpGfUhnPOeTC
LJYlpE5I/9bqKQPaCWcjV1Jfvy2M0YlIAPRON2Ej4bco8nSIcdid4aD9UPWJEwOonUvxtG5gn6ti
1COKNHUxGqwqkrJmjz6QoxkOjwAYu20SOeHMx/O2kFGUep67Iozp+8jcmBgZUYHmeX0LVz3/mWow
PqpY+iRT0xLLETGhPTb3MWDn5QehzA9xX3vCz+vi1o34c/cY97QM2hh36C73jDzejKEHnBi/mDm7
th6VfC6KHarN2jrMRQNS6OshzvaUS0b8QrxG3BZuCGpktAmKXBByztrYyc18KVpDp1Y22qJXISUE
CjkRlydAS8FOOD1lR8zb8gLrtZZBjLSDJQHw62idUZnnpmCAKyTrIdXc0MAaU3qZ2zna7lf+MK23
9OKuaNcaN2pYDcTORDMGjnihjYoRounFDbjQvXiiICo0JOIuc3Vzz2Qxlo6u6GRIw4/kyCjtPOKK
m9z+1oDlxkGNR4msv300nMlkTD0s67hWZ6gR3DQljzP3H8FtjUS3AdBpblZx1drP5DHWHodimGQN
1jjaoK/HYKkRbiMMvxNjG1gfQ4dOMmyvGyT9zYvI70wmY/+yUJZBoUJmLutuUI9ek7zWxGtbEUzG
sXtd2Poh0s4uqKx+MdssBTOcWUlTI0m6b5SNWSZbwiMfW79d1U8pNG45i57jaAT7ewop0cHwP9Xy
F7YPLxvJWxJjfmI+1HJI4D9N9CX3qLJidnqWeBf4umZ8LomxtCwB9WivfuRdB6eIMEtIHyFoBR73
PXxLs0NdovKvH9ZashnH9CmUMbloMCKQV1dQjWSnW6iOPWtP9O08+omnOcrDYmMopLhBsmnHNwbe
ihnbC9ShzBQV+4radm6P6fh1Gg1e//mq7n8ukLG3SsMsUSTRRHLkjxPgekCNxdnD1Rj5bA8Z81py
URTAIY0XB3CmUsAh6q7s0zzHnwCf83SRuVwHUtf1PEIYhjG+pSMSWM0Qu2E5PVxfFUcOS7036+UU
G3m9eEHZPMxxUVmdGjphkf7N+WigoANdoamBzv53Q66DfhHVGTqwqM9Eudeal+vroDp04fs+f59F
UspIYC56TH+/xitQfpklDfkopE5bnimtxqlnkpgUTRjkyD+BpwouiXZfJoIPKho3PND+hFb3+VHq
qvmcCWR84DjqetllWFqKobRsPKQGJ8bi7R3j9/TQjBtlgHOYphR9aFJ/LKb+1Iw1ULABUOtcP6l1
n46ZF5Tu0UYBIKffVaFHB2e3gLbDS1DGt4MY4KadQg6pOZpWHWOsUc5/JkrjYHZyK8jxtg+1kyGO
nHNcDZbPvoKxZr3sY1OsGih+pO6DbNxFiZ312rbGRhcREKJ7lXM9UxW/UFEdfaPoXkB2mmXBWgj6
vccBPy/5zRbtlD5Seh5/8HjVos/EMAvL0R6bkQpixuUJYKapfJuFHGNeFwFyKxUdJKghMiZQBmav
ZwacRof5r0zrrag/1P3/jC1P85H6pxRG7+M26lJMsSHyr0t7Up6avgdNGrdHkqrb5bF8imG0H7AF
mDEvqJi77gAcFXCB7lPwO+BGdjCpkp2izbzNPYEL1LBq12fro/8/i20yU2/lscBBiZjOQdMHCEn+
6pwAPiFqAKDAiMXvEvpRa9RUhqV10T6Zv83pfdW/XbfmteY2nNI/MtgLpAsWLTRS2BEt+6X3qebU
JwxrnZBCDheLvGdOsFXQwqJmu+pd1R3Vbn4Ud2OBLtA9N4W9ekWffQyjmKJYxPjDx9AEAjqzd8I9
vscR7iQHuAyNfX3ta62Lv62d0dBpGaIcVLzYXweNWycK4S37xYmykEUcH71ucp/bzGhpJSVjX8ww
uUUFcYTxJdcqP0v+AoDhtwUxKkmarunCDgrTDveBcgJLDpBD7jm7tm5wn0uhSz3T+wBtY+ggod4D
lXgCPAt5D9bpYGva6P52ohPGGKAc/VcuDur6zXOmHkwgClioHkV5nJcMTk+LOmEBgTcgrSlIAj9p
zDsz5qILKpInmQTPIlevE4DWA+UgpjpHCT9SEZf+63M7GX8/TR3mvwdsZ9bb0i4/xRvlXd5ML6ig
/GLHc4x9tJnc5ads/wlTzbob+5TPOJksDdGIDRZxr8gOIzTS6CPOEnnnxnKjGxNaumUdaknQ4LQ4
+Q70jTZtp5of//b+/Gc9bA85IOUplAZOLRhzq8mBGBD1njoM1nUz4CiHwvgOozBDUaCuas79YDqa
wa2h/X8+Q2F8Rkq6JooCnEwanEyQewCsQgs5/p97NozLMCpjnpcS6zAQzGzl/bDHaP5D+Bjd4y3r
c/NU9JuvaDtbOahlJUiAg0BnDFqMdmECKD0CrMNPTvWWwtLzBHK0W2FdRlb2yARCHnqyrYQIljq/
XleE9QwnKONFDIJLiEgZN9GXi5lVIbR7RPvv8Njf0cxUuAUwBS5L8ce44eHSXXKy0MjqTCLjMhRp
0PLYhER6Z5Pn4aHHI7bc1k+U1Ure9VsViPuuvC2wobRM+PMnBgz8+obfkb/WgIpPUZHr1OggKDsn
WKZCOQ9GTxcPnAFUZEFIQ7MhOlqHAGd+w2uyWTW7M3nMeSqKlBkTHqOeGk1ekNxmoEMMS47h/cuR
gsYS9O5ElmRGSl/UdW4m2ODOQScPcL7Re0qxPQV/OI6W4fYvvNwV9bIXdmF8SmSUSNNmVQKoANZl
tF5VqI45jlZJCrsRwYcKpIoQGE5E3nB0l3qpa2IZTdLbQOlqAWKTbfHY+6WPFvaduqMpzsjlNrys
GqMpKZKqYrbnAo1LGnKxUtE1ia460aMsbBTZ7AF1X0zeARX7RrjlD2/wZDJ+WljmLpaLiSroRIct
gWlsNy+Rk2G+SXihUHIksbRD58rAiW4UjONUoW2+AXJoKnj34Krynq2fcehaCTi7TBip3RK7uKV8
IPImcVJ7OU225IFZOLXQLHr9jNdGBQwASv2z64yHj/POXMYWUkuXxmtgY1Us6Q2Uhi89EBi8/AfV
7MlN9gALTp1+r6IzPrdAh+5d/5B1qzr7ELo9Z4HjrHdRtxg4fko9LKGdASTSJ8ri3FigAHTrrzwY
YK5Exo4NETNeKcHSKdwwwJZu9M20MR4HbLbhBQQg6381s/fbdjOWrCdaU+g9ZDbO5GjP4xFourgK
hlN7YzrcF9O6eoNxRVRlmpljordaB0/kPOJ+0yQFWB21186jJRfBzSiAPS5KkCIu47dCVBVHjBdH
J91iAQTUHxTtJEwiL5pYvd7Nfz5Hp/0lZ0cszp0xCin8SXSg8whL90G12O1ocg2FL35hiLN+nXkx
NnVnGhVdf5INh2Wq9moj3l/XW54IxoMUE17gZkCfAYFgJyVgs0Rep8j6NXq2b4xnwC/HU0OjSZqU
lGxR+tg3+Uj5LIj0B/u2/u43TcDmqwDvvQQUHUcjlPLulzFSTM3czl+3DQiYXifMbSkuxXDodZ92
PHe2mu5DJ31pQEWmP17fXmqDF1fQ2YcwV9AQzGasDPiQvO2Aa6Lv5SXbq2bt1bLBaSfhiWKMRTOz
sTALBA95NoOHurWG+H4aVBeIuX/n6v/ZXvbJk0+ZkWULRGWAivqYzYkyEOYBKQscix8NXH9UB6bO
5cpmso8fDDi1U9dAj9IG/YeCbKaWHEaZVeXZSQ7kFyXhwTFy9pR9B4XwdQFeWHg+VncSgH5VoIGh
gc0BCRVnT9dvz88tZWxkyWWkHib4lil90+XXAI/IhFck4smgvuDMfyltGEyjChljXeVO38kPwMiY
7a4aOKm9f7H4z9Uwl6E2w2u3H1l0+X5G7BzvaRmizu4n27BmQIjwXkJcicxlmA/J1BoJrt9fPqaF
TKRJf/kYqAXfN/NUg7kJ22AE2roIy5a1yZmBZj1itk+YGk+Vc++6E+GdG+NE5C430EmNteXKa6Am
215D48eY/p9SGP8hq6GBFntYl4L5nlEGss17IQ0cNV89Jxlj02CPA/ywThjNqJNESPOZ6iBVi01W
IIJQYofOuoCTKnFNR0p5Dx5qO6zfOJfJ6EZNpi4d6b0NhNrapvC4gq1nPiWnke3JnzcAsrt+Yqux
2blIRjv0dpiKgT5iaTNvMtga1JHCKbTA1EIzb4OpWV579tpNfi6S0RKJCGWRjxA5kBeDeOP84/qa
eL/P6EebIb4lIKH0SpN4tVB4k8brPuAcFNvMLubC0FUaliB2dusauzK0MgwIdZaKoTNv+dsO6LNd
uxg1Hmc9LqhPpOMC4T7eac60G4G5/yeNiqv9kefSmGirlEsSthL2UB0Hcd91oh8WwZ3Qmx7YxV7L
Lt8RLQSQJ5pixlwzLT2pBI9ICoho9fa4gNJIykLeOBgVesU8Pkz27FpoAZffdBM+CjD6ZpC8ylPg
d/no6PXGNL9EWepEaCO16oK4svCNdJvrerU2m2WcbwpzLZVCJjSSgSOgrQsAGdwbB3kX7P+gt4un
X4zzUedh6IOYqrA7ODP6+ScT19LiE4zfhKNX2LxustX8t4xJEJQiVVMlOv2is72NUjlLIuq6Zx/V
EUd8LL5JO5ALF6BvpW9jYL769E4Ee6Tu8xOEa3OUwC+TiYJm5o+y6+/yw1kLlmycqeuTvcqrj0uE
rntAXmEOSEOyB1Dz0KnYAqekW4HcBFQQ/JkccS1wO/sK1q6LJanFBVw+H6kRhXbUPaV+DMzpGK9H
OnOoAbznJeJyXKy74c/ls9YtCXJgRjIED57hT456AMU6monQUPQdjFY2eM9tjjKvGhOShegewANc
ZAEAFHOpawAN0i5JOo8Dri5HO9CJnMHnK/RaYEDx4f4rjHH5JO8jcWoIgp7gixJ9C00LkNT/74oY
vy/3RqHP+ceKlF26p1MTvxjsBv8PZm5Wb5nPJbG9/jUQk4lKTyx8F27ifftjeGm+Jj+LZ8Urdmlk
AWpW/f43Z4aJMVMGVjMBCt3vRpIsYF/RaPkyw7DzINjGVj7SdCh6L53QGRLnurzVUzsTx4QjqKsT
cY7oM6ZO3lBnsZta3JD5+boU+isXXv1MChOBRGXUaTWBlFDStkrzH9Kua7luHMh+EauYwyvzTcr5
hSUn5pz59Xsg744oXM6Fx/tiu0ouNQE0Gh3PmR3QkXXg9RhfLsthrYbSwTgHrnZaYvOqRbLjxQuW
CS3Pr5eFbBazEcb/c0SUEi5S2HKZQo7IMNW95ocO8ooVEnugv2NilG6aK5mw7gmGpmt0p3PDZaCr
4WG0QWdk1TGQykcv58dd31xLActt2/aIV9Ko56/jNLDn1P+PyGXbKq4kUvo+LlUhRMSTC7TeEfrb
eAGFjfQe85KtVfdN4WrjczD6JcKMMQKRdIVJjnvGgW6qzeobqEvAC2j/KNFqRVIIBNuAM8lIBZ6E
wYzyP28lZx0tdSumCJD1tYKAHvxAmj3p/Hegad+JgzGbCH7cYBB3lxe6vU5CmgdSOE34cBBWDoBY
L+j9C+DcRG0NHjonn+B1KAzHmSWEciuHuZ7ijrTSxMl9pzpD+SxI7uV1bBG3gGXkcyGUJ8PnnTaA
kWCEjHCHRIKfNoUvJIk7ZI8C+Fq7ePZVaBBf7XgD8DDjXgyvA8Agc5VoF0PFeJa2l0xI8MC+pMh0
y+ZcB0CKlovJ5eTvXA0Wd6mwe5YNJVblzIbK/wih+zZlrUvQIoVsdz77fY6WD7nEIG/NP/UiRprU
9nYepOteMhiZPJZYKu2rCXnBASFIcstYxejwFeJ/k+c6OGc/ZUBQp/17oL9ePl7GdhqUBiV13IZz
ipWKDR+ZgEatAF0pT7NqXpazff8+d5TSIrlPgMWiQE6Yh2aPUCc5TsVD1bscADovi/oXw/opizKs
ixCrGTif4PueSNq51VYpIfFP0s7kqbukLmSTV3e9FqVhAOQUHO3uFJWBrzSPiXzDC6e+9XiD5Zix
joyyoCiiz3VsJIj0y4OMYchWDUFlxQoOSU3j0poogzlIRZdj9gD+rDY4Ojq9uVkGQ1xoTsFzPacn
PnhcEtnu1J7hJW2HhYqMVNHHq/+R41/tZmDIQxEGYGrg991uPHX+/0FbsHKHmxu5EkRtZDf0wFcb
Ct41jJOWCrY2PvJFx9BGlhBqHwVuXqJmQKW2VONrLpT9TBtMg/ub10YlJpEH3ckZaLWRLyhBywuu
8TxZ4/S+xKktybeXL9bmUlRZIfGNrIFB8KuaZ7Je1UIQ8nCPQGINFLg6fANn619l7T7F0L2bESqC
WUE8hP/N2tWebquB+ztrp/t/kLUjB32m6yuJlN0dEkmfRQNn1PaglU1/gFDHERIUkBPW3d1sTJJU
nUdiAJRIKt1W00ZNN3PENhFoAbkFHelvaAGldTuPnYfYjsBX8igvXSh1aVGEZSSQP+9gbpEtITJB
0K2b6FIgPQogX5NJGN5NZuiyuuq3N/ZztZTGFEtba8bH67LwdtvctDVvSd2diuaEy6q5aYH/WaZG
szIO8TwGXY/oMamjHL2T7UMaz/ten79VI+YT8ogTXUVcWIXq7TTPSi6lOYkwT1MbhBO21/jOmRn4
mn7NT4DwLOGVnCK3crrMDEBehHqnPQNvxRreCk9i3P7tKAn4BohcUBE/wzXvB9CETDLRKoA5HVdT
hJn/d5MfgGv4RxhlNrklL/hgQPJhSHKrqTKLG1gmgGzb2YVciaCMJohpoiGTcZz/fe5z06itRFEX
pBiUKMMxIlFX/CiL+6rVzJY1nbMtA4jHQBXA+dDA77zEz3BVJcnlpp+52NqxHO+DCYBAly8B8WvO
d+1TDOX35JU2BUtNUiic6sNtt2P16bKEzfusfUogC109zWqBIcFUxtErMQhitR68UbJp1Dy6jVgq
wFoMpWVCEWH2B9gLqBeRZjWUA+wlsMB7YxiH2p6cApjmMoY8Li9w000FO6coGwLBa6buc1ePBQZw
cJFCDexChtLthLqQrSZPfoxqaYdLyXAPtuC/Qbb9KVH8uqVjUs1VLteTa7QqBgT5LLMMLnoeygYT
5YJB4gDeQ1xwSOXJDlTR4jugp6j9S4SZwq7kDshivcUhv5eMzgky8LYSJh2p4hg7s3keZAAcTN0a
UiPUlVS6uuNRwEOdem7NOUldVdKOlzd/U7tWIqirqCrRDAorPMN8I/zK2sCTYt2qy7axDJV3Lsva
3ncDYE26zn/4gF/3PSxqLggiiaSmZ6cEkRqItyIzBSGyCdbXb6Wn2mTwdQLJsCU9Su9NdWQh/2ya
hdUnUPcVM/dhmmUilC2NLODo2zNgbLuuu7681M23cSWGurRpxvFhNkFMbfBeg6pOpzfeIABIUS/v
OFHzAGzP0OpNZVmJpC4vADNCsQCoEYKHyMzDfa1LDHXcTksAjYBHEtxAgzJ1U+UMLYeiivMb0UVa
OJo7htZy6Ezg7MZm/BC9w7GxBZnAuv/V4j4lUzdW5xux6RNIjmrZhbWw6/zl8olte4mrxUlflTPW
hdRoJoj4PwDcYNf4E1D3MrDSl4xQb/uwPtdDqWGFaawk56AfIpoZ+BaZwcbwGQva0kGCjawhkwte
GTp0QDTZo8sA1kNG+15vVccuMFWrPQU3IKzdy7WtoiIP/L3IxAwWGyhm66atxNMhRc6lnDTFEI/8
u6kFksMniaN2LUMpiTtLP8DguAKnuiFJiF8pGzn1slKFPXZSAmGlpBZmNSSHIn2JGwxf6Xu1ifaL
mjP2dstqGrwGkj9YMgNx2VddycDfUJUcdGUSJ1uTAYuWR36VFvf8yOoj2tRLQ8c0AJDnkCOnFwha
02mOdB2q4pFZttZavmmPi/Wu+uOhZajlZh5gLYzo1MrZUCK4ShjWRYEhGtwqQ800E/2xlV1MFlpa
h6njLnGW5EdVvDO0lWzZ2TniCDH5IKq6Sm9prhsAhmw5Uj0cHVBku2Ay/Y2yAnT5a6DuMo5wM2Nl
rARSV7CvckMfRwgkwxb9ewgYELg7GONfHOWJQGwzFriR3IGegthWFEBzhU38urUzl6RNwGWT2wlg
b5Ql2xg6RxMypw1jR0jD46CGVpEanoJ852XZG3fE4AU8uTKPV1v52IrVqVZRmMhygasoeoFXucFO
8NBLyEbV25QDKCqRZK6Bn09di75E62ldBaM7fZ9s2UIeSbDyK/zjZwTMW077qL3zvE0qfcaPntWf
rm5YPNxKSBdUEb2o9FURFUQV+JGEZEkLMqYueBTlwuak8VRyuuQmSIPqxxSkwYqfzdMz4rrXqkh2
zdg5cY0QPfkWVWlsJUV63yfTTgwN8NGjbK41ptwoscnntdUEMdw9BSyYiiuBWVNONAvcV1DX3qmL
BSn4UU+cLBrzXcdXd1IvVWavpEdVivYVlM7RxvynklWS1UP9rDERIi+acvk7cn+aWSflbS0Yoxmm
cgyEQEIYH3b+YkS+VunenCgIAcRbfQyPmZA8V5WwmCI4RIWysZVidOJU94dEtOsOPKUZPiSPZWfs
q1MwmU3C317Wqw0z+GW/KWsRoE4njeRVntHtqww38BgAs8CBzu+OIWhLszA9A55RTQBLGh0j6Eop
j5M2ID+Z8MlOD4vsUMnGm5hl6ILVR8UU+5Hf95OE2TYDAUtSBo2VVCEqpGA0bjipR0s7kBqqwYDD
WQ+FGQXNtznrQwfMVcpTPYK1NhEejRhzi8kSnfJKOAQlkCF5tJdZ8qIe0brkS7nyaIQ6QLR6v425
hyKXtXdZTtWdFMU5RIOFJQ3nB6nWjlIuPbTxmJqRzoOedlB7Kw+a+dZQWsFBNqWylHF04NXAqC4J
t8+52l+a8pabBsw/6WNrI4OJ/8QBza0bbgwttdUMbRRdGZgKCPO8OAICYDuC+HhJZ7sox9wBpbL4
K4/r4kqNJ18aq9KV8ha/Ovl++UBEYh2/mmuwGmrosgHyK1CqNOroJZDvSjwX8CAIvmvjJ2XB7dAK
C3TQOfcoFnc6uFoLYTZb4RdXLn4QuGN+HBpwtnaBlebRqZaBP11jhLNAH2IBEuKhjaxUn17zNn+4
/LHnavr1W4lyrcyfARZhBeS2vMth7BGBGjJVfFS6HXDzLgvaANeBXRd4mcB28ZhmoyQlWqvNahRj
JEkfHCXSTCCagob5oU8LW+wra8kqM8rCa6Ppb/joNhtUsxo1M+hvW2PHazk0QXMlHpERSDOsyx+3
dWKoikoEdwVfR6f4F0EMpqDOAGIG2jaAtAEagtGJvClBRN8VNkGUJIMy/3wJ7IGJzwUXf9hdhhGk
CUhErD0mv4XSPEPU8JCiXwD+Hg05EfaNhJ69XvyY/SGtnlF24kc0dk1O6aKQDp6YguErnLuyCHdW
IsWvClTWXRbK6SC6eEYtTansCgRPgKtnnNCmGF3GQ42ZYx6TFJSYLqnyOedFzC8s1oLxLW0OnU6o
WTtIwrSzHTQIUqouKBoS4l/lRLlcxVU7YTmgsjS5b8GOjBXBzCWI3FgFn40GCGzepzR6kEcxiiwp
S0irf8m/9AkolYENhgMbZmzAE/dBq8BqBfwYq7ywRHqYB5zNeTAtEBpWgl8GisXDsUJ453Ri7ejZ
Ux2gKbD0FjAq8VHhznFkNTwws2vB7AxvrnaRABp4aQHpdG6mC2calWTn/GQu41VnFJKVc3AWU8lX
x3dNKPZ9W81mF6tulNeFOSnZXVV3r0sc2EoOCgNmRf48FEehDvy9cGAFgKYiNvh6huISDAmfi4nX
ucFb9tDsZKv1tMQSchPu1xPvdncYmrUVVg7gvMmREkwpqRJ0gy4ILQQH+wC9/uCmCXYIJ3e9N/ma
pd4op+pdNHN3Fs3yRjTB5M3s9PyX1SNUQMZQl8/srFSXWTLPWQJSl+yhKIHiJ9iKD2TGylE8wSlS
c7giollpiPNg7GP1/wimmxSmMC5nfu4SL0WJwSOMj+mp8APf8GB7nlnDXGcG9UMa4jHymIhn+EhF
M05jX0app/fv4vQqZzLLFBA1+XJPKAnUM74YFZepKSQ0dqsD7VfwdbsBxDAmBILnP+g4PDNxlDzK
9EwRhnn0WE88ZJhfoiPaV1KztNRX/QiG1tYugb0R2sxx0bMn46tUlYRmKwegBDmaWBsckfp7tFzw
kw+kvXIHxvprZhTN2FX6iVKUWuhLRQwQywouIfyWX4EQd4tOd2f2QaBy+WEne3bhDFXyNavV8QGv
pYU0JZ7S1rXFqWVswubGVm80Rw3jK+ZoaNcqp4K8D0w9l2UT/bgkm7IGGnzmbkmWxMtGw40w2bgQ
aDJFh0MXCMFtq3anoE+/XxbKUCKVXJvVgkPkEJJGgRIh7R6D+T2yuLmPzKGKrcuCNu+fovGAWFYE
/EGF7NooL2OkYWebwbAD3TGyxbks4TwLQVRzJeLsAiZ8nKQ9sWSzww1kBMMuDtwJL5eV7OFC/ZVN
WQmkbiDoDuVciYLE05PgvYzDG12KbMaiNg8IfBCirCPZD0/w6wHVxpAawgLzTFAlyrtwtrXcVQ6D
L3jtEZGLMpnDHbuVdNs6f8qlRyWXclBqvi8Qsbv6HsDlh1JzWpcMHHC7trT5t8vr3FSPlTgqHT5F
k1xEQI/z5Blo/mpuLwmjOY25IupuJxGSAdoyxF62A8cx+hYi+3u+WxzgxnpM8hKizmeXGaES0I/A
Q3g2LiZWSQ/ilCX2tPvRqa9atNMDddtpvoWefNPawfcC5kvMTWQ9Lm+kuGlGVpKp2sXcqlk48Ei1
ECCo9qp/nJ7DR3Gn3Iae4HOODJ6d1i3BUk6qkKHVec0pvMbA/XKTHPPnvmQp8OaDgZYbQ9VUjMvQ
ycgo00I15tHB3e+747IT/ADjI709PQE9zPoD7JNNTVrJIz9fWbRmQQI7krF+AmdR7wlsE+c0DrBn
jypBF4BbzjBt5+0LxPCsRJI7vBIpjkaaAkwJ1EwmybcKphGaMjCQS5fbSYyW2fO0MiWMOt9Wi5Q8
CLC+BGrco71sdGdbNNEnwXiPtt3T1bIoky30upLwahN7YwTaq/hQv+EAj/o71OhKrODYLA7wYEu7
eyrA9nyF6UBg5PcaQ6G3DKCIQBukNEhDgqj76+YWUpF0BifGXs1fV/zdND4KrAzMeVyFPV3LoEwD
4MFFzuBxW6X78I7g5dSnwZyRkMSkJW8nTvWTBWW9ublrkeTarHQGUzh90IZCDG9RHO1eNeEA33JW
+TIcUgtMofUxeRb21R3h3SgP5WwWk2nYjXvZWrA2l7osoaZP8HTwKo+ZCGYcOfPVnrMGtfAuy9ky
SuvVUjckD6QRkLh87AEVws6HkzT+MnIQYWb7Ad4/ATC+LO+ctI06UeqW5FUB7osIVmfeq3v9JNzM
+/Yd42MusueOHqI40dsAnT+KB2aQzlordW3GISqTIsPJkuafabcc5tfCr3zZJFT2jYXmcjIjamVM
8sHzKU1q0ZQDlFS1Ig1ZGLigJT9KbnxAQsdGj2sGxjNi6yMnuGOFceeNCJRQykHRVAyvdyPsUdqY
TeiFrQnyz6f4NreUxpJN1STc9jOopHKgjWQOD8gKVtfLlslfaRcdSSaFNpTjAhNRduhde1U7VhPs
pu+wlkAZISGX9bgKYSCE69YJfcnX7rLDsic8hwaTVZG1HMoalVIeTr0SB24ZtFaqgIG3+K+dKl/P
jM4uGgknoxorwxWSQXXeDtdKfo8qiSNrPy/fw/MGQ0oSZWDGckyRwcTGqacCQ2rpvvPFXbgDHebP
+LF30wdyJSKn8cYD8FqVG4OxUuksQUd9AGV5hjoUUC/ABxB4o2FXXrUfo9nFtfqqOPOLtI9vCj88
gd7VCh9K0AhkTu+rgGnT7pdX4557MHby3eVN2fIN18pE2aaxWzQp6nS4C5iqNkNF2cVhYQPIDrTw
8VOlRfeX5ZEbSPuia3mUQWomNPIqSZF8eAwEIlnxIr/xWNEQ6xU1KPODvrpUiqcB6SxsNckmq+Nt
cxhdzlMsOAqEOBcc15fXdt4gTJ0vZX50FKYidAfFXvwLBFJ7fi9aMuaxAhRJW5d775zkHTP4Ps9y
Szadvs9dRSHh6wOutrNaSgnukHZNmCgWX90RgD3drTwWTC1TFmV+VCOV5LjA82ncNzvCl6ldkaGC
EQjKzOfrsnZivv3ruiRZjGNOkoj/vMA3wW7WFnHZJaR3nMjVLPC6If8ruWxKg01FFURexKSsqJ/N
s7boRh5rA6IJK03tqbsPcmKf5Xtt2teVGOr+BZMy8VGDk8uXzJ6rl5z/dlkpN72qlQDqwml6nk1a
Ap1cQu0GQ7MWEGttgLFflrL9KK3EUPcNfU8a6BMCYtoGtAh8MAs6v/On7B7tbYd1JY26aEuRSmkw
k1fpV/g+hU7+xF03u8hCrvikw8vobcExbuNjhEQ/pm1uCRU4i955Uzc/v4F+6FPOGIs0w8bqfGUr
4n0KSuVumQGv9nNIGIe47UKuhFGXTlPLtghqmLPRqnXrg/C8dlTBVRwCs4HuhMYrvPqQnao3tkuz
bddW0qlrOEXGMvQGtlufzNaZbKC/7MhQ/kDiLgCzLvvZ7v6APJJxOWjXQIykLCgGyK3zzi+M0S7y
58t6u+0xrpZG+QSKzGdGjfYChMuqNz/BA7mXn8Bx6oUn7dSDk+Oq+DYB6yDzE6cWrJiF6rlZ8hBX
H0D5BMqA11cQsMZkF3iYeiAVjwOZzJZhwPljsU/2f3Ci5MTOnuGVVMrshGXcN4mK6zrODszbiXPm
a/263M126UZ7Zo8U+XWXxFFGqAEVOd/MCEMwLyzPYEsafoD5AXy2ia0/1KGDkbhqMRNTD5gUi+cw
duRRXi2Vskxqh2SepOOeEmCCzM5r7HHzEAFZs0CH66HxwdI2u7xd7Tm7PQDX3QtAd5tZzalmKNtm
Unj9KZTZQjWIj8Ya20Dyp8WP9hYIelZ8JAhKqYCyFjMZdNlGgYrx6/sZhOPABXCEEP4R5JTxrvo+
4W/ZaTEHFisWqQcVf8Q2Rnb1308cE8aUZK1sGiHLSaoYBM13GDpw85MIaNHfGbdCNVU4JwqpTDO1
bdPN/ufEZdpr0AUtVwFHBJyGq+nYe6QMnu84jwDAM0tCJDVyaZ1U6iRrmzwfRexwtstuxjvUaRzC
6J1CXuFEjvHjsr1ivLMyT9krrcmFKezgL7SO5ILLIrMHX43QqQ2SGseQmRQW5w1BX64PwAa+HmQt
yE2utoRm5Im3piMQqw7zdYyuDBFNjVit8S6bgIb1AXxjTzVYLszuMQRlmNkvzJO97MtgNov6lkwv
BZlkboawMIdhMrMAEv87jCC1ZMpalX1YIyaNE28WEL9jYeFLnr4wDvKyf4lB069rmTDfP+sJ8iPC
fXNsr5KduB92CuqXcCiu+RcA+njZO8n3jT6LpobhPqF59KtsIVLnrgLxDnxbdQ+Y3etyH0Vme0V8
ahik3Qj3KbuVGnN+qLzA0d+qR1ZCl6XINJxRKuLdUxcoctiO953Sn6RAfyqT+Kopm8Qsm+6blgvI
6S67sGpRKBDHX+os//eema9n/RHtrFKfSjmOYU0sJMZj8jvJR0D61vwibBHViRnOXH515Y89WQmD
F4PShI6iIIkp+gogc2Z4au3fuM52WNksFl7mLlPmqW2KUlLR2uolR+2622Uu6dHh3iaHwCkzDS9r
fZRx6lpBqZIJZ0oa2iWgY01o9U6eOK/xslPO6mknv+3c9CqgKEK3onqGMCP3adjMOtYme91O8sM3
8Wa5WrzBIWmc+VAHFsvl/5ft/BRJLTCdainoibWPjr+BqUprvPlNFf8HTRXbJuJTGmV6+17IxCgi
DQBwF4C9gCxGCHvXoUXN6Z7D27JEBMy7CnJWcuUEwvuQOAwrtX2in59AWVw0cUpJQqJg9TbwWkTf
ky/cLhbmnazKYqK/bz+mn9Iow5uFYZGjnwOZ+dIsr4CEBGza3AyPM1oPLNHH+FFuioxSLEuLKDvc
RIWEoVVoUamWJlCYwCv4ytjEbe/3c1mUuZVSZRgNHi4+8E2d8AnNVQ/E0EhvxVPvqiahCEMRgFWb
2/aC/pFKN8eo/SJqWYLMnoCmfQKlH4GRycue2psKuWnz8ho3K72iiE5uXcaMwxmUjDJLjaobGrmM
1YPsTP70IFuVjU4VoOgT0on2CKoLD5QF4n1wLbuJw6GUxPMmoRHIrJlJ+rXpK3x+EB2ec0agCTFA
8zwZld3yMMVmfdd6AbiiiveU29eg0nFzu/BYNYjtUH0lmPJ8Iy3Xa0H/2AlgBHC6SXzC72Aas9A4
dyTk9Wj+BjJmdWLa3837sxJNbvPqfQlT5HbG3ICvhjoW4BAABPUs3XWm+IJZGxtoqawC/3b0upJI
vS8J5qW4tiK3pzFFT/eSV8OFE2MDBPPRyOwaZW7x0D8z3eBN5V7JpQxxNgdNMc6QG5zQVG0JZug0
B+PU7nj/r4rcIugReMCBIB9IN1jXQdyMDUnRfbwzh9jjThgKI6VQ//Il2q6ZrSRR1pYv9EaeEvTX
dENhVUvcWzpG0mD05ciVw+SExpTO5DDVPNUcMNUEtOLH+oELwxdjSR+WIIjNaUl46/JnbVrI1VdR
Vjmu9V7g4wqGpMq/dzJas5Zee74sY/OpW8mgrLAkiCngPNByM2mPyJ7FwpsQ3gSCagaZBZRXcPKw
cvWbLxtSuwoApgEmQAeoTTSGBd/jmo57Up8kTBskmNG80k7eWB735vJWwqiLGYj6nMRaCmPkDUfS
A9K741H0WQ7m5kmtxFC3Me3kBShseGhGfjEnHW0R/N3lc9pW0ZUI6uJVKJ2r0ognurPFfegXIAeJ
fxbf+pfFaq7kA2aoeIw+mAyprIVRnhBo8fiySGDYFDO++igDePCE0FVnxgNK2QUmeTNW++W2IV8t
lbqNTS9HI+b3SaFDfwQsnK89gzgdg5of2bkHLXfGXXr/RwCem4/XSjR15QQhLQexJlU5cyE13oK0
CliLFz4AqI0kMlyV4elt+igridQFTFo5UBTwLHh9D8bWca+B420hYP0RC6WBtTbKG+r0PMYICCTN
bYc4D2guOedIOqMgwZBCh5diUEx1MeCBiHUcGPdjmN94jWVDGGpJB49qORRjlYRo8tzHT+q+cgFS
U9rf0x3p1MlBppV/Y1wE1rIoQwJUEqkDCgOslkUqyC0QgEz1RgOv4mxPjwTHY2aOfzJUg54ylYNo
CWceVx4D2VYZP3SYiGsqyRViptO2+ax/auFHVXflwHBykhVBh6TIOL436lGXblv51Bk+HrW7cLjD
GKFgVtUVJzBiSda2kp+v5OZhE3RyhSVKwfU0PqXtLhlfGUdHjuYsXFU+aFoxdATMqq8y4holxQXI
2Z58O4MSk4RS6IC0853uptesB2d7Qf8Io4dzhLpvRA6sz56a/4qS0QYhjVNgYvXymrb1/1MK5eq2
vZBj6IhsG6w+Nx7birFp2+WZz03TKH036qGLeoP4Xqfwqdhhfhx0XPIufFf3hZsg1wgCzA64LuQV
gFPtcT8ur3A74l99APWkJpPapDwpnw4uRiFlp/Q+uLBATAg3ng2u8C/v6+eWki1faaKR9m0gKCgR
BI8G4OKfeEc5to+BLf4APg+WyYPrc+RNZujA0E6NugF6nyctwLjJOqXe4p3mPnJr+PH3hpe7ZELO
u7yxLAWlHtdJzZQ85UsEDnVf2z1GDWxDq94WlWmkWSuj3tKYS7heA5bD3+VsWOui3tGmK9G0MCgf
cTCITDnRIbxJ3JOOEFhA01koAFOFuZtkDRdsi0bZlqZMqkCfyUWcr3ReAgRvaef9S7W85g1r3nS7
tebzStDo4jE46oKkwoaOlnEtueIjWWFsoWtURcPS7KNcyYhAtgtnK5GUoYmNYJimKSNVj1bw5q4z
A8wBRGDwzmVnaL4XKhD/mClqhnnTaeOTwlUBchtaJ76T8aLlgdS8RQlthN0TJgId3MO/S9iC91AE
+6EKzkxKW9VYWvimgeEmkUJhF/eBPd1F7+9Ik+y78a/2dSWN0lY+XuS+JS4ucSeQr0EvPiSb1dMH
dccufr586bfPcSWP0tN2zPiOD+C+kHmA6BUJAjDXjCh2SOi6yx4N+7K8zcv4KY6eGwlGJVPUBcub
MaTCHwPhqGosbLVN86KqINYDYiigXKgHgpvSJmy6hHRmEPZIwZwOKK2iBIiGe5vZfLW9ok9p1PMQ
dkk8dDnMCwKh99HhzP42dTDKOs2An4x8ArZv2AsLgmq7YLRaJPms1avUtkNVDqS7R0ImmnSY9Y9w
PBXwvn0jbeIjoj9SqioeM9XSduKdtov2yl8lNDG0JYk84vVzlCrg8wYjj0pkspudFmm10pLRlYXe
ngOrK2szryVpEgEb4UEOQTf6A2kWmRdwmH9cDK63uNyV/NyrMUghvE/esgAzP3L+YAJ2S53Wgimb
k2vaxPXtnHhqZRFMFyR+bsDr4aovxL1hvcKbtlzSQKyCkXtgU8jUhawnTo8zXiBtks0RA7fxHWlJ
BZypcFU8zcfwO7uxbnNoZCVToZoSSEJmjME1hipR/0RSxfyu3Akn7q/KxWtB1Kuhdyl6bVXUT6pg
NocxMVv5KSnfL9sY1hYq1InNeiUEioREM+dreA5VEpIZqEPlu8SXD83JsJn8KGSH6Od+vTDK5vRD
Fkl9giHx0dJR+4r34o2G8ej0mqUfm/73WhJlb7RaS4Y0xln9pheISMPOqyBYD/NbuCeecKw4xXvt
Fl7wPqKdh0XzwdxdyvL0SgRYjkknCqqhb6i12tmTyo+pLcI6md5H8z56vHykW+++BDcJQJJoyZEF
6g0GanwqFAGZ3VQqoAm86+BJvSxhy19bS6DeXUAVTllRQEJeRGbIdyaqfM4M7CDJqE2l+nlZ2scH
n+nLakHULU/nWa2yOkm9U+3IexRmfXQKxw81pk4Io3rhCaM5ayaKMOG3y6I320ewkboAKANZ1Wha
mFHs66grRoza2hIIndN9+R4jN4n6cGYnYEHPTCU0G0d9qY0PJjnRbw9xZ5W8yWyG2j7Wz0+hQo4i
N2pkMqDLeXtM2/dJUp2MP7bp85wDr6IDkHN9RLph4RQzbzprNgLTiNK/cbnWG0Ip1yIq0tgCNMzj
0er3QjplkTTy4+MUoZRLiFhYuNHbd3h1BJSyKbHWdu0CZZO99M74jqJU/77At4xccQff62poTN4t
7WgvH4QTdJH1mDI/gFI/wCHBCsP+wohMdt+Ce0YH0e9OJV7EM5rjndHN3kMwxbwkfvOoJSYT05lx
9HQxUAA8VBpOeAkGd7CBBEbSL/qrRjisXsdj5/3lHObqnA3q8RmrGI13I3ZdNdp9Jd1MaB1NAP40
c24JXrip+p61NxE2IuZr+/Kl2/ZePk+cJqIQJMAN1igEYLn5FcmZpLWZvpU/u0OL6id41O1ycMED
xcoiSKx9ph4mrY/Fvg2x6PCJdCwAtzu1efT8jaRXjNdRYSE2J35N7mpA+nB+dKoei9sS7UaYRXPF
u+hUPPIH2Qd65R80BpK34twM/mMADPL1Ky+2mwdR6TmAfGTFNQh6hAkewRIxTPtWtnR97tSDFatt
m2sVtkCrruflm5w+t0C+V6ZXxhmzFkNZs7xTB74Qccada9wPR8yQm/GjYeHFWizSWhlYjctCN93M
hq0XRxmvMJYBgg9MNZgS9DDYAIgx053hiWg/D5mjzMQuXTouym6NmEoNay1OvYLLXiUg5UkAWGxU
+SqqG6DDjeVRKowXxrYSDb0klLJVlaCGcRLDUhTH5khYTjG6g1l5wSK3hm0mxMvydLpDF6m+ZBrA
6EJK9inyJzfxnbwPrwRXBL026DoyU7wZEeP092jKuzW8CT3hf+CTsz6DslZpnaf6XEGb+P00mDmc
8gFpDvS/A/kXHH/zgWUqNlMBn6qk00267aLGSpVjoxWzOaJBGCIJ4DAHBOI/yqwyd5qyTSk6V2Rp
hsDOBiMQmqh2iHfqgwxKw8hSaxPeCFp3g2vtFoMGXYPlLw4JaVkrv2wgdLqDFxpdR2HI4w4lixOK
tZeVpV8lgLPV/ib/sd5jyhaVAScvAgEhKeqHMPlVzdcJet4v3xjmvlKGKJKakq8LODTT98HWPX1v
uOW+AVT1z0Y34z1nAe3VMOdjaYutNZ2QNvP7wgxt5iQF0dF/v7o6Txmnsl3yaiLdlTO4bgQTmXqP
9Ldne3aYznBpAOr29SmJpYETGv5DmWRM+QFlLEVusEPGBy15g5PfDADVT+22tVS/JSjMzNVetv9A
K/76BX2u8RO4Ksi2Cy5n1nvgoVkqWt2Vff9AIBjYUyMMkXRNdeKMJUqqKnCj+D3VM7OVHK2/ZaiT
ePkU6ZrqpKotoagnT0y30771qakBxg3jA8RNTO7aneYtTvcLFbo95ijH5xSOBGuG+wNp6IIqfbyD
K08h7DopTQE47QWtDqKA/jTPnMlJxXXZVIdCA33ioj2g3fWR75Pd0HVu2xheZyh7PsfMZan6RqQ7
ilG+gcjUi/Faiep8AES9rasYdklQzhmDY1eqHt9OVtosilmpw64YZidIQDMidacmzr9FkmGhA9Qb
uXbX9KVXwkdOBv4FfXZe19aulo9eUqi2UhWHSMe5F/1138o7MU8Pch+gSx8WTdIPqtzf8jXQrP+H
tOtakltHll/ECJKgfaVtMzM9VqPRC0OW3nt+/U30McNBcxs6uht7NjZCu6oGCFQVqrIypzB6KDPd
ITPYcyWya7rcUXr9AcSSvhbLvj52vkGqb5AMuR9C4l//tJy01DiHhNWujsAyNUqOC9q6oCZ5HhFg
/BzitfL37G52jF1119mFz3uCcs0yaZ8Waq3ZmudIg+T/sdu3FgFnkYKpn9ap97I1/OQ38q5nwuBj
/Hg9MaMPgcgSa+2TsbYqKbpVhZyHP7ieIRnnla82NNTktqlo8tA45qmv0Y5pv2q0ROOALORkfC9v
ZC+7U9Ab4c1XU+9y7YIwvpaMXVZG8TkRDHetP4D4hY5x8+pPnFh5huisFpgti6K2MhYYxJNr4K0w
5y6RPnPpzv5HheSfpwGqFR8/V9oI7SxRf674PThO9+lBfgvd+YW2mMBY4dZ7YpsVKvq8bIBzTs6B
ZrXCus7KqpxB2zWPuVeOPulGh3PtOLkdq55ZmTqpINdEH2VgYUcTK8HgpmJFVCbgdwTaeRnBuZuw
WlOayHiYFNjM0QazvPEFD5Fv1eflM20cJJ7+WPvjI5Wkh2SW7iQ5CKjq59zjtu84+cD5Z65+Bkni
Ji8MnFEVs8GoTXoT7vxi5/f863COSlfuw7kMtrJlKqlJ0gl7LB5QpLTaF8H+PnuGlzzwrgQvcWbh
qDEUz7I6xbIGj2qQueGhs6SHDoPAKIc6/Su3bsaJyDKT4Bnd0LdSD4OUxKp9pPqyGPxKLTD1+uMr
j62Meo5rO8l4ll4o0nIUYC0MejcBDXidxHYzA66tox4XNJz0lbudTCan6Uk7mdRR0xYosG8KkPKT
1aMgileXDlgoN3XbvvK6rEIACAo9LJt+RnQqKY3kQshEyyhvSc0Zafgf3uzdAv0Fq9MYykKgIjuk
R6TbD4a1xOiXha7hSBWSU9VO3OYhPdWSNe4Ij0h2O0l8t80EvjabpEQraF0i+9Jot0S81bJnjkfj
7SBzIot47DTkMfQpFz5m94UHCbC9uKfv487vX6EYyktdtiPt+6qYUxnmglTk1Ieq1mzTG55/ER7l
+2A3HEQPXENAg6PgAkDQzENfb3dAjHfTzAGtYjQSFDDJnysEsa2XFh3mOIf4zE7xWL+nQjY8ABlv
i5mAmJh5nis0De/rr8Uy2bPY2Ne/IscCO58yzSppFB0XPY1HiBgY8qdR4SHqeTaYskYuoaRR0Tw+
Qm+jkW6l7Nv1RWzitcj712FJWudyNsqGVpYVP9x1N/NhcCjbLnnUnsih3S+3lc89jNtZ0b8nQmMq
GUlULiGpkTMIuwmw5Mybh13/Jr4FldWivFp78zdVd6Fa1nMBmpve2cTkIlT+NODmmWORlWHUGmNJ
6XsCP7KHCC98/bG8pXQF5zH27wUAAMLILS1vfsl3w2wFv8ipGl8ACtBowpRxq4DxoiA/rn9Mng3m
tNSS2Gp1YGKCRV92Qpzv1YnjRzbT5tUqaKhdOeZ0STW5jwITcrz0lHQ71dc8kUsqs12nXdlhTkhd
xPmUBcBLzYf6q+4tu/FtgkiLatdPv1GK2EwwV9bovq5WNWhaXnUavg1EZt3cDd3gWdyjaAlcPmaO
nIXzmbbPIPjtMRUiQu+A8cWRFodkaTscBRU0mhnQbmBHrPrZKyNhJ0ScR9am5zffrTHuV4HU5JKU
mH5RM0g31FBaACGx+QQmsQTDXcYRXEizVTUBl8J7e1ffDTNXTR2rSiM1ZkaWU7GXP0m0QElJQSKg
CGmk4Q6ubbqV95WyDnkJZAnT/i2mL4ODAjD7tCsTq9Mt5U37EXidu2BouDHc5IU3ybuZMqwMs/eu
U6NhoiyxkfBNSwAxKn+pC08raTuOrqwwd6/N2zptOhwb6UQxTIUTH9Jb5aT7dDvpDGLEuey8ZTGX
MM7reBYTGFRN8Na3T2r5S9E48LOt0wkSCIVgBBowHpbJmnSCiM4+eISLWvT7EVPQpddLxRF6yYdC
I1CWMb3rTnIz4q1NMhcCfBD6ONIhNWMA1RMtnjen+DAcTZs89M7wafnEf19tHU2FYrF0Efmyzkre
jVGRRUmLu1BX+p2GJ7NVx1BhUbXxCHE1zjDAlpNWIMpN1V4w9cfuaWeQpFaKhvZCUpAEKvt8T9zo
wCuhbB0PBUy9OiTGiahoTKKMVhDAlzJgtBV5zNK3bvqGtw/vdbN5PlZG6MauXPOcRlMxoKMFykMK
YQVdW2oZNbBz+W18S8Hz5X5ZbNDze0hhuDVqeqXYt5wCDI0KSmLod7EzdioY7GVBROqqGtNTr3WJ
NfWN6EVmYDhVY4ZONmloe6SjrQUSzmvphQSMdVrxk3NmN8/P6ocwd3+ulU7TSwCmaJaG2bj6oXgC
Hc198preSLbkDn6ATqZhdYpz3fJWSrHeAcYHdGEzquZcIQEVTqSLrcTkPmB5Juifrz5x26GaK+cw
QZkOqbgvmv0kscUfy0Gykx2AmM8RLwXdPLur/WTObpgv2iAICIpxD7xInwD49YtofzDCtd475uwK
o0aSVKsRFsxDF+nOBBr9QPqT9yrcJ1ENwL1kwvLbaF0Yq90ETs5KAAOV+iWtTEvWn68fg82EbG2F
WUubBUJtdLAS3NLXo1xbdPZH9YnbQVnO4WF+NisAa3tMjgR59iw3CoxzKBD+tc6DMx5o8mz5ZDxP
dr1XdumpR8H2T56NkM2UQDug0KjEnHexkLQOwCn4zkx/kcTipovCjOfUNk/8yghz4vUB+mVyGALH
gR79AjY6sjMfxRMdru9s+TWzuZqSm44MHhnauOASE9lnz2C2sV6D28SfoSlJx83rn/TFA5U0gC55
FbBNgKzybo196wSBouRhHUFmZFmcRIfuXv4oTyHoqUUUpmIb+mu+og4dkIM8b7IZL1ammVQM6Iqg
bTs6653oXj1JlTWV8n2WTqrVjmphESk71Tnh5Nhb7kQF9Q1VL9O0C7IwuSJmpY8mUt25sdLiFWpr
1qA+XL+DWzFABWU7hNKgTob5CsZPkqRomgglnK5U91r/xRx6O46+dyYPs7p1PNeGmGCThbqYVR0M
zRpiroBiYtna19ey2dNa22DuWTws+tiWiNkJJpIhOfpN/5acUvTSqM72+KQhmj2NXCTf5ndabSFz
8aQBcIIqRTlFMk9LdBeqmqUKO87Stp53KjwI5CowVIH/+PidoIsuNFkPBHy0H1DeS1uLkk1Kr/Ht
fNKeUGTILGOXPQhvy9t1yxzDbHt7niMwm1CAiA5aOl2FmQq2x59I3Xaxwlnm5la+r5Jtc1cJKsMT
LapDnP5QDcNzWFW7JJs5b5DNxgSCG1wX1C6gdMMEglwJRXNJYCe50Q69v+xyGxPDVvb4G/NSW84D
jh+MWiaussgOTUSGKYK0AscDIlBemFs1CMWGHZXuaj3DomzW8yvmoh1+vNuk9lYVQ4dkGsafIenD
HJoaHcmIdg2G78tJOUgAHlrpUQIsLgLhleqLTnTsPoVv5vm19xs1kK0IoaqqBhFGSVMlFudc6nO2
xDPesLQwlrvJaQkt8jB7MnC10tvEm4XZPKsrc0w+YUzDZAg0RMg+6BV30rG6MQ75jmKoiC/pDiUw
ix0TJQrv+iXZdG4rw8x56sQcGkC1gqot9KBS46s6cdz01utrvZH0kK3S2ZxEcw+gduApgBJRmiTK
2Z0deBnsZjlA1aBkRGWxgU5nwkFVkS4sBNx2+iTIH6QjZVgwnoZPFOgXuOVOfry+c1yLTFwgmlqD
uR+InfoXFU8unBqzxI0b+suvcZ+4Jp9PhkYB9v21XiMTJQJzrmWgUSk+QPIkB12D++obndSkvXqo
a/KEmjdrA6BjMxFg0ZW40O/Lgz6f8dxFG/ShgFYg+PRy26QUzMEu3A+oIIHz5CcP3b15JA3UPnQN
LgCiesyJMSstz6C365fSlyZ5aGeeFP22E11ZYG6bSIeVDRr3ZNDGggxcB6eSYWmfUTniIis2aUfU
lTHmhi1GkfSjgOXQhiSAbDvgENwC2bsJlgcFTOcQ0jv8jgjiZt9+bZm5eoKSZiqBiiyuBGbdZbf2
ZQJheEsZ7RSFR+QWBFKi+RPmM0DF5jbf1QgDsGBKtLm3czOUrDaB8eeVpNTgDKZhay9FjuhCKeA2
hiQNHaIOrOCY7sGaZpv75s9IGle7oDPjaZk0m3NIEcCtCwSw3fvD8btmlc8dIM48oNnmlmsiKlqS
iuSXsOO+BcpYi6ngZMW/Ji8tfd2jyMmXLMFoFeXUjj08ritgcJXP1a/FNg+Y18GE55+wv6x/BvPl
BzJ1QV1gQEgcH9sc72AoqnfRz3QILI4T3Apca0vMh5XNtICoBFL9+UCrFYWXyW5ALIxB6d+oNFaA
GSjAbkPBFkFNynHBW6dqZZydB25jkghGimUGU28NE4RxxbuQQOpj6K0wg9zo/Pwny5UVfFjIJstI
jj76pjgbFKUXUXgqMVUZfU0azZW6CsNW7iTt+rKAHg5ATTc5ePGGVrHU+lM/firGF73ILa3nSsds
uUrEvH9/DuPI6qUTqgmdC5Qh+swCOfIDIKu0mdxCfy0Y/OlLBDWg63tA/042CK1tMv6syNshEvIc
j5PqrYe4ktqUXpVC4byo/yB1WFtiTrGuFdWcpAQJvCTdVUZ9jHvlLilUx8DnsUdN+aXnjQfEPcfu
5mtsbZg51EGJ0rzawFv9NUYPmPNOd4XQAsDpEAC4T3l5Wt3SXq7v7CZ2ZWWXnaSV54I0SQLvoT5N
HhW0QU9KbYHtEh4oJVa5Cxbe/eV8TZVJmxQCYJe8oAHcofSfvLWWtDgz2AX9mJLk35k/q9IGTVDm
/xEMab1YJn1S435uxDKlJS3JozUYkKf7xK/uKnRveAGIc1HYOpYax0kL0XO02NXHqno1g0+cT0d/
7eWtgKA6IZqO8jiTmsVmqgUNag9+kDkYlrqhIxemLQpIdkun4rJSbmXVGka8/zFH17vKqluhnsGG
BdkdiqouTt1OOqDxfOT1NDbrnGs7jL+DnuqMqkBCleToR+r95BRiElrz8tNvHIlNf75aFePOcqpu
Fmk4jKGOVtQwWFVuB5ijOVCHZljmQSktTHOC6zPCKDbtRV//itun5H1XGddGeiMyAqFMwYz4Jko3
88KpgP+PC/5ugPFoKZIRiUTorNMyz9I6WeiEMRLCblfeANab/YBcAaejyDspjC8zx1poJgEVXGlo
DoP0KAcHsT/OyuQ0umqbRWFFY8UJEZv7SLv5JgEZ+YWsYkpCU58UPBua+GsjvkUp57bx/n7GdYSg
cOrEHil1aj4FIQruwuP1g7BZsj3jEf5eAXOde2nKRaECVYxoDE9B2TjajLmeu6WEPlE4OXFc3Koq
QPc654TQ+3ThRlY7R1e+utd6QgjUxBEB0vg2jXq77w5LIjt/tDpFQ20HfVHUwD9a6aPQHMweq/vn
TU58cHojL+X6D7pPl+v51xIb0WYwbcVpBz4KiExCYhgFpMRpjuVnCCTeoLbPFUjc3r93e0w4K9I0
NuoQkXtqQzsMVCcl3yoATjkbuH0A380wB3DJu1LRpSjxSST7pOjdYJFvFl0xrCrIXmVFd1FTetYy
8MdI4IuYlmdJyb066m/LBdMj13/N5vCSRt5/DXNY82wUm5h+znaG2L10Lz5U4E9zQKhyW3UYxgfl
F5hOJrd4TAOLjv/xoNm8XWdOrVFpE1A1aKd08exk7eMC6u1Z4BF4bqYqKEMYkoyqAFRbP57afKq0
sYL2lR9UwU0CceNK/Fkoyj20Tjk7uv153y0xbhoD/UaRGUOAx1rqaH3iId/lmNgMdavFMFcQD3NZ
C1W4sEYuHRIodjmYdg8wqFgbliL093PGY/fbrOZo7zbZ2QR0RdHyojapNpIy2zMebFBCg0wPQH5u
5xJbhZj5F17uxVkqW5kbZy1TMGqGLoMGfgjAPDCMZcl9bmtptevqozw9ci7E5qN0tVD540kxiZ4r
TQQvqi23o0tZRkJXulPug7f+BfQq1il00bndGU9vWDNIw39mD9pgTT4Vx7j+UzYbt+s9Z+5mG8mh
3M9wgMnNCHon4qjQVQ5dOrARy9b0i9aTe6s/QCT7uuXNuL/aA/ZOTkazFCbuJK2HEhCEdG60Sz3e
x91OaVZ2qG9YRSwtkjqhSVTa6xMjVyLFcRnMG3PWB7zIl0NJ4tdqHI9dW9zjFn1WptyewIrkdHP2
5fqKt5PV1U9h0sdMGzVNppWeLLbCRxFtZKCqn1OM+ownvjoG4e0w448KM5KDKse5NrXe14LObuIW
7V1j32X5rdnrTjqG99AucpI23KcVWCNKKKJkyq409QytymwPXkFHaXpHT/sb6AD1lt7qhpWWxmFQ
oSCgBEcxLR9iEyATUkwvc4vx8UnQXSNvjslkWELfPLbRcooj+Yi60wNKjdDCVVPMQZtAisySPYOG
5Poub/v6f33jWThg9b0FvTKEMMMmB8Hs9PW+lGu74Ylm84ww3rGlcu8YqUCevLym6TFXoS6s8lp2
5yGwy+Tk36UQpjIojH2NdxTupvZwHmV6yjF2UKNJQUeZBrgGQmWN2yOlBuOFzE0inZVjOGvLrvYx
FFJBEMiMDNMnEsI2AX1OeisnlraPbdUjx/IndRLgL/fkb+2xtxeXvKQn3pOHs9OEcZXJouck0OAm
kuRGkB5b8mvgUTefHfzFPiugPtBl+uBne2mzQFqtPyOavBEnGaRElFsPCQp6eqXd7RrMOo3P7c10
mDDMQmcveDWrzau6+gWMZ5iGJSftgAdJn2BYlEDEQezm2zSAtnwpGI9TZdwYFTx0xVMj2fZJ6F8i
nhM8pNnCg2RMQSu1iLm0lEQV8qhs9uKX+xJaFTy0zmZjQ1tZY5x+3cdLJpbo5tVutTc9SuRZufE9
cHhcNg/uyhjHr6A5FGUD3F+BdpCvuNET5Q9bQHBhgTz4D+xBpFgDqEQyzrAuFjMaVsoikklb0Ejs
9nJ2V+Pk5ClGfuk8LEFPinc1LkMbtWgSTJGqpioRjXlMLGPTZJMgwOItZb+JZ3y8wCG3C1oWIqV2
4lq8SDwZi8xtHEXMgbQaLLZu4MutlaLfTrlm/xrGCL8Thb+vFx6AsclkKCOZIjzk6SqRKMi3tNcP
4dX0lPvZUQULnV7f8Fd6cSFhlFIUKhIhQDOw4B1BUjJJrkrRM5beMhG9xkOZv40xtCTl2M4V/AO9
ueuRSz6zS39wRBJIEYF1lnAfZU1lj9Cgq2EJOlawYy1If4U6uSvaLjqRBlVI0hkQETe62V3G6W7O
osoGMM6Sp0lyME8/2fKS5laXqCA3M03HKEdP7CGaly9KbpFl+LKYGJQI8dmIcEtaZTcJ6o2wTF8j
rW2sAiQB7lJLn8oOLBpK2cyWlsrhfStI8ITNDAXNpZTcKmh2SgCYfi+HN0sSfA8r9SlXZL+JUOhO
tVdgBH4FUhVZo6Z7Qxt/DmPk7Ul2MIJ8h8lqyMkGEFaFbIhpoDQvdg/Y/5eyFkDapFfAdbZC5Vex
aRd9ntrjUrauORQQx1QVTyonsKTJXexEiSZZfaAYe7FSK4+oiXZDBg0pq5J5YtLUpdUG8p1Eht1C
RjCfC+0TGc1dHo0C8F5mfMKpSnIraBFhrU5LdUAkwynaV6Z4A1mh9A447eReScAlNSWy5vV5pN8U
VS946aAqlpKowAVNhW4Zwjw5XS/3R91Ib0QhhQgYyO+sNo9zty764m5MC/gcQQYz1RR2t7Hc7cc0
7rzBoLQOygwfmC2ai5Sr3AmpLOxmaPsKciE5Si3Olp7Oqp8EVYzhW92PFEhTyWleH0apy3dJGEGY
sC9G9UZVe/y/FDuZeieSCtB2S6S/H6vCrZVwvC30OL/NAlBfL0t6i2GSR2ESvdnEIP04z4BD95ET
avmpEkc3aALUBZrG6aHZd2iKNLfTrPaaQBjsagr2whw66pDbUiiJFiiu0pek139EpIysciB2mXfN
U7W0tdumPTibUKu6USTMKKu1dBumiejMZZnstXGebsdkJgg4yyL4bRIWn+dAS0E73rbkTtD1Q7SA
Qi5vfRS0Y7tFAm9LPYALQ3PUp+lFLBd/iJq7BDQWZq/2u1g2XgQ5epqxD02UOsOU7toOrcU5Fk9B
aUBAuFzsTshQ+k5G+EgjaG6FoDH8KOgP4zTu0gnpf4Ha46zVBzFr/KpKDllYOmU0POUyVOqjshE8
AyLX/tRAqqLKWn+uJWyMJsVOXwwVOFgk0U+mQHKatrc1baH5Z/cmBmPntCKwEDn+N4AB27gHdw0Z
nhRdj60YE8edOQy3RRg4yZDvwkiEvDNBM1rI7mVB9eJ0OKladiyh0FOXE0R55jDyk1S5kWbdySL5
UUZ9ZSyF1zhRP4Vt8jmUCBK1LNYOiaSj+9jrxuzKE4q6cVneCEH4GAzBaZEKVy/THfzCoW6Azsea
0n2rigczNO9aEj5FQZnZgZyfynD0uiCcX7WxEH+WYTs8yIl8nGOhtJsq2EmytIsWabGESUicNgB7
AiiMcYUh22RFhGSeVAPufN1tXsQkpGyYDYROkoTYe9HSHjpZFUDgAjJDDXj36qnrOO+2i7oOY4Cp
tszRLNfBQESvDsIHLfuhS+FBGl4Do9ldX8lFpGMMMa+Ksh/avpoU0ROXL0YACjA0FOL/rkD50Qrb
lK6TSZLGRV+8v/D7kR3ss6MJ9Vi+bjrn07BRdCRNH02pKnpCB4QBaRNoIeNScg7A9raBkUiXCHCA
LCN2FSlBk+rYtmY4NDNKjOpuDrnFqQsOXGybiqKpjKK0jjyZeU0jmBcGWWBFQ63IMkzVMbvlhO+1
OGpae30q7yO9veubQnYn3Yg5i9xK9nQR+SVmkkxV01n7vZw1ChSkRKRBsGUt4j0lQkn9Fr4YiJ0z
zJE3UCNfFKpoQrIyyhx9Ocz6zqxgNNlH9xBJTJ7B7zhjsTvMFaADTHbTDUghKE1v6uu3ZvdIDIRo
KwjdBLLtSLT5GJaN1OzDb2JuSSsqqtjP+E2AZnqzPjtKNlmD9JZkkjdirKatE1ceFE5Z4bLn/nEr
2GsThYM2mDXM9rMV606zV1yqDZK9LqhcEeSFVKIjdfjr5Vpm0vy4K3RBys6W3Zg8p/UP0aUahx1g
Mw5KL+HgawIE+OjLlCvpfYkYYtbNpPxKkSUxUlLcrs917pDGCREuTs1N4EPicGrAXVN43U451Y40
u/VNEJzy6Si5vwMYu3zSMb+FeQrIA5XZpsdx8MZPlKscX9tJ7ymBH59z7fKxSq3Bp2DcHjo/4GX+
WDkE4cOgtdWCL36ADtfNcpTuNAvTW7d8CfGLEHM2hUCvaJhcw3Pmo6nJMBLkibPoxZLq5eRIpqeU
dEeZV1K6cJUf7bCQc62YkWQrsAP5FbB0oOQpy8+FIf2Rs9L/Xc95a1fFoyaqlGgWYIfINkWKCIFF
fVUn/qMAz3+xXcQaLA3fSjJQwqH/pktfmUxmJLVKKYnQItHt1nzMoVL+H8MzY4Ep0sRF1WpNi9Mn
a9AfQb7WL/Ve5yHoz1U99hG4XggTaNKlbPQylpGdg3fja7PHBdvj1ZvYP9TCFnbqd2Al/2oZpHb2
q06owGnotLH1NmRWc0f1TXldgq1js/5JTBgIDGD1JvBVeVr+I5AKq6xBZhYknP3dCjZrK8wlIHlc
1+irYV5TXHwjm4gVRwroZIBki8ed1spctWHOuljoZW7EQthhOgkFlL6xzO9ndmxMvVNS2ztIzrso
TD3x6Kk3vdhqnTrjV/I6auaGntTps6af2TsozrTKnYViwfkdkK2AubbHePBynPJQpPuq+ObJtIAV
aHAlqcQfQBc+Ac8rhHIJapsU/sktGfGsMz576RIw+Apn6zDqhA/yW5M5xWtSWG1pgxfer4D/hDpv
V3qB6EY3A+9cydufGb0V/AtjIoT5CVVntG2DP/HqxqoNu/5Ep1ap8rxmzRgFfpaf5++iFwL1iifc
LootdX/I7kKArbnfnpq6vNzvP4V6sZWXkk0Mo8UC9VKppfjagbJXoCz52H+ms32Fz50k3L5U7wYZ
t5irbVjBESNbetJUK4mtak8DZ3UMftSO/Dn5mt2dIb577ofn7TrjLmVJMEa82EQPZNz7rLcTCDRj
26mu5IwJmeiRotm57T56mK9tMOM9y6pqJYWmCI0z/wqPC2gCYsh99PvfSY4uO9bnkPC+u4xjnDRR
jYQB1gYvjG1KxlPdpwfwoIOiKbOSO/OQuZn/34v2jFnGU1ZpajaZBLMd2nPWsF/QSOzBWoqZpxwZ
KPcZwDm1bO7bRWnVjHRTl1N2Q4G8sQUfgv+iqV4X+sm9Bn77ACpEcei3GICarVK21PIelf17DEhw
nsmXgy0fl88mZm2V9uk84efoT+b3/ivtWRjOZOfP2VdwxNFmmPMHkV8RRRVEjQSlP8ZjU0RcFVcI
yUQQbvLW9AoVLXI8da6buRzFoAtb2WE8daeC7XwBbM0TIW0tU7rSYZehI4V+hSue0LzA8AOG2d7a
yJISfqV9KwuVUEwBtY6GJy6rGNk3A0GUhflkP+ENtyDBsbTSnjB8cgZs1/fKYMeZPaAvxg0UW+5C
w9MWkQgp3MXgYFFKY5RIAS5uPe5JpVmGOEENds/ZYvqpGP9gyiZqBTq6JrrKCjyCPGea+2GS4ZVG
V/wKPWEgieGjnkHkxjunG9fmgy365ytnb8TDCND52ZZoqxiLPzNCatb0SXZ+hwhzq0bwwSATXSpZ
zhd0B3AJAJYmEG9cbMpzTpvFUKwbHvnh/VKpCwOIiFrok4BXRAVy5eMaNTmvQ5nMMvyt5Im3xGsA
GZigPGGRwBpfJiu3KQlmeo9Gg36XtZilMUTrN15rF/UZ5ocwrljF47yQBvwQxc/u9aOxp2bre77o
9da78MOSGe8bh0sD3AosjRjOx8gnLmm6j3bF4Tfe/hvhe22L9bxEi2e1CWCrxVCW6U1HSsCWHzrw
39K2ogB2asPjf9atHPWDXcbjDei1TKkIu8m+vUt1kJmCGhozaNCvAfs4d2Zjy6V/sMd4PujQ90ob
wh4tSqqDpR8pBmmwRyfb9c/D7W9s7YbD+WCSuZ1tPohK0sLk4M1ghxZka05BWjlQQOJhfIoauz5B
Zorn4znnVGHuqNrIoaDWMBveBX4NQEfvBZ9/qwG+kXmbBGhEFWAU+HS2qKB0uVkuiUrP6V9KgYFg
Qbpv2edfKsRMjNctrvQS7fInXXfLI5qJ130tXQnralf22WJDhlJvLjawD8YYq0waTxQIBzxOL/U1
E8wxTcQg040AJlTtVMj3gwauPj0G+2gf7spCtRT0xK8vavNmrFfFnNRiFqZFRO8WlHqUhz/9Qgfc
6S1MDiY389r0NWtrzCFNx3IyyQhrkAcBSTSteDXAyWWH0eKeTPp3XdtM9mQWRlKCPvYvv0bnhU3R
wmARQBMEOgoKVvknwRicBKIMRipZk9hpNYAPEzEqdOrdRkhUgy7gKO/JgbhQpXq7/t02D+PKFPMa
aZIZQvONBn7y9HHR1W/mzEU0br0GzPVymFg4qSPJw+G8HAofyiC6dKgqR0BbHsxXdLyy6x1h5FI0
b5WMPhhmYl9sSn/vY+eIIBTG5Z6s4imq3folEig/kwLWNMmSWtt0ARTwMrd5CZ8CewQTl1i7QmJF
L4Zw7F95Ge1GRgm2b0VG9VQBlxqbqWtDNxiRBO32ua8OqDWKVpm+GrkqOvV4f/0Db16VtS3mYoZh
qUVCWhKvqx3lIN5S+sJlgIAmREo97kN+K49cW2MuZqGWWjYpWBktDo93/xSHxxO/OLyZ1gGJIpqQ
CMToIMupociJoMRxA+ljkC9QnZ7AAXcUzW8omaf2uPC2cuuyrA0y5ynVpSAqShgUdnRxzxDQs4wb
WvzG+rgthu31AcBkGqDyMAyWx2Oa57pUJphL9vEuMQ4UFma+LHA7yWwjWfT7yuUcli1fp69MModF
L4pWURqY1CNgzReneZN2tAqXy5g5p4+s/z5OiPx0bZE9MAtYngwDFil0CiO5qZupZ0Y8msdFyhPv
zboVGg1ZA6UgPaYX7yk0q8qinAesUHqknBS+oVNdsOKUVY8hhkOVdHi9vqlbpwbHE7YgJE1Rqx+f
AgWgHaKelNBabLGRRu6kPedgbqVsawvMV6sVva5DPZ88EIZYw/xjyjQryDk5xZbPAhkOnBUI0/EP
86EkEmdq3yjEK0DsIBt4b2eOYnjGNPPC31YqaGgSfXADeaqxxLK9mUAmE3AJsBCWvQ/WxGczCWMX
qn1WK98NvbkHn+N4TEXJMqTRu/61tl4Wa+PMHa8Ba2gxhYBq+1S5lajsi+xRwQDEgnJs1HLn8Dc/
3WqtNFldvYXxNiulSWtRh7ToxANllwW2Vi7wOhydwEJo/KkXdseJ+ptBYbVKlmMWpaKuaipC/s7W
OhmARemBRsBsdAnneF5O5VFoBR12B9oA7KEmc3Q6eUhDgEAXL9vT5nwA3QuKUEwOvDLnxRllDDGp
mqxHQqHpwLz0+ugsZv8p7PXDGCzHqk455P4X54QxRT/s6sOlNcFcU03hNeoPuXxs05esDa3WBNqh
sK8fycvcmrFFl72yhSZoh74hLkREoNcJdXhbsIEmyiwTOnR4dXKiwIXDYswx+RrgiVmlJjJESgRQ
8pSvqs4bbr0MbYwJ5palYT9ERMaKqOenjKjSMxTbaVIN4SbBr70/aNadTaJljYMIAi4WFSwPBkbT
JvgvYQncLl8coVeOhfxfnT1jhXHFRaeFUWwOgPa0U2kNCrmLMok3hHZZEGWsMBcqTYMW4hKjiKA5
gQdx9IF7eKue0DdC65MK5sm7ADrCxx5Z0PWzeOGvqGUFxUgM2CIjYaG4qTJLcoxSsAfiSUeSQTsa
ApmqDSAmvG7o8tXw0RI75ZFDRUvsUvRJpKfxV/VcOK2PEZ3dgHoLwJ7BZ2Bed/9dWJMxysRqDD+H
SUwr+uopeQZh+5FSfcMcUi6ozPNykc2L9r6Z7BBHvSxT1FPsTNZFzty2uxll5evbuPW91vAs5qJl
cR1GBZBMntims5Wlwv2Ar2alC/l53dDWWsCdo6K1g+zAZPlbx0kL9bSlUI04cLXxUWxlTl6w5dzX
FhgvmMZ1gGFVXfTS7lNcFuBPPuTirTLy8AybzkkFN4muAdmmIWB9dLdmA1kHQUmAp7+h8wOtiEaK
YJNbKtT0W/MDW7FkbZAJW0mq9rVaw+CQpqlVJdPtHMcvuIC+2CUewG3+9W91kQPjlKs65ErwsJCh
t8kkHWmUJhXoGiQvbWN3TJYjsLmPs9S8CU1cWWpgHisJCPPrRv/Htv5rlZ0pRxEFMokGrKrYU7fZ
G18BboeCfAx2Pg/ki/yxjIvH6Md1siQpmah2Sg+IGB5QYm3LkGhqZLSLJHu6E/ZzdPp/LpDx/W0J
FRI9A9wunW3w/XqQMm99QGJAFAutxB6zjLxIvXG7lTNdgyzRWiabWGlLMOkpAQRXwNhDCAXMHHwb
Ay9929jGD1aY4zlEULAoFEzw9AfDV29AWm4bN+UegC/+m5fu0Ydim4yeCSWg+HtFdMWrVEfHOgNB
6ykoI/s/0q5ruW1k234RqpDDKyJJUVmWJb+gZI+N1MgZX39Xy+eaUBPDtj11Hk7VqMqb3dipd1jr
znzDCrdjXI/H5l7e/Ya0DcP7II1xKaAla8ppRjTDUL83+Tk5UBz99hrloINluEcThKloSfE7p+e7
dcw56S9bnbMZVbFoenw56TZ6i+/Mg+oAvkd9a55+MrIpwRi7Mbik6eZ/5hp7OLw/rzMyP4IJDrK2
ZHUCoF4UUOQfqlcGltM0KNpi8sHngxJSr3Lp0zJeB7BrQ0/Qn/aFqw4sD+jKf5F8LNDcFbexT76G
oHvBCIQtoZ/iy1f9FbfUQP32v/4AAKPSd+fqzpVCyDvsBCy+fq/ja9c3tEUl3RfPs1uitMGL7ueP
rPX1Qh6bTGCVJsYizuLXxO2O1hWtvLX1b1betl2BquimpALAjk1vLSVeEjPG7SYtcaJIdrT6riXc
Kflt+zyJYXxcU2p6o86wT+2WkkWD3BfTQiP2tjHj+xvdy42YDwM9iWNCMYnNpjKQCPrYcr2dxZ1k
7jX/f04V6QzwiH/0nYcpXz6MLu9CGa8XxhmIIWpk8kb2pYqOc3o0CM+zbiRNH47HeDuVhOFU9Pho
8r1w290BY/Ja83SbDl0NQe7z8XF598k4vAVZdZJgPMcf5exa64tb2RSPcyYGBZE4YOLbvpVmGZIE
OF72pVBrY1mHEsaEjbK4UYTpUNQLEMwBjybqj4iSnOxw+yp/iWOfC0KfTSXQf7GZiHK+KY92sSg7
ToDfVomTDMag9aRPww6biAhOJhYBAdRyaCdbaZ2fDNdy5mB5rlRs4IZ5l0XzTseYXV1JRTQPkKyI
j7OZYY7o7bKAbed8OhpjaJNiCKo6CBi+zFRoPHgRJoBvm1fJ8rUXv/bzVSUQzpm2dfEkkjGwasKC
ZB/hi2WDeBw7+Sir+RVeJ9dkGHmoGlvJJyztJIyxtMKI83GIsHLTeoqvO8suKR11rwUhPFfzSVBs
HuXdVtHrg0TG1JR2LMxFwXOFFr0o0fGEcRMV7dCaw5NzvghB4wzApzAhZSGqsUQ52ULCdOmhHKNj
ESd/bo5S8r57gkKbM/xI0D/0UNjjQ7RumvhKMJM/9KNUjYTu3oTXjQzq43G2iye69BK78j4H5ezt
9GPuQa6R+OYfY/0wh2ayiSQW0jCTTMhuMq9JFj/E9N1lm9g0ul/Hw9zgx3xBFbNEITL1zjJAoi3A
OpQJx0luvMRWn05iUwRBHvtKD2EDWia4hR5jC3O01eJNtUDHS8D1RXgYWLxDMZ5E0BqtnRQoC4lV
24o0e1nuL1/bVrnyw6EYXyKHYauVC0TEe8ySATO5xIuh/WYBEsPa81Cnz0dkPigC+hMfv5LUiWZb
m1hAI0e8l68pQf1yo1xTHJDUFr+GTvT58vl4N8i4EkEXMMNbWKJvSV/D6W6OeLMUl81KEhnPIU6F
JgkESlEMqTdFpT1GFRpHKJJiBlwivDlw+nvP0uKVmtOfs0qL61HBRJOA88StdjPozQ+z017jCqup
l+9N4V0c4y4WKUmbNrfwjmzH46AK18ADEwdKxgT40vyNYDi2mjvHSB8E5S3GpgG5l6tnNS5dPQVq
GEldI5q9ska7TgJlowwPnsnP2Bd3zerWkm/7MPysqfPnJRJvMnQbMlDe9GWORbhmN42VrQx/Tg7I
KB/jheQuNZsOvQ3ogg2O7QZlSur9yDu6e0frsLzpyc1Affpa7PSQOYbIq0oEsiYVrufYyu0mz2d7
qsLRaw0xdspieZ6UfL/I0+xe/oKcD/j+4FlpSjwD2ncsaKABwk6KOedwXpzLIs7BfT7e6LtzWcmA
F8dKAsH50mPvJTtpp6P9FTryFMivQGf+PmH2TcFGgLGv66ADs/nEccnbqcLqhhn3JSyjKqV0ozW6
Gd+y91db5cE6IrzEk9945HDM/d3BrU6cY+xtihDX/TwGUivmmkPQUsWL7krE4wGd874g47uWqUaZ
1kTUTCLijPOjAFSLyx9wM6tb3R7jvEKtMksSw3lVveJkxa0kPuTzo9QUHF3cfl2vBDFua5RrsWwI
3NZqruX9dU1+Ay7tfN2TUUvGd81ZJEqzgmONDm1Xxc6IibrPCRAEQMKe700fr+A7pOdIdUJPfDDu
EgwV3fFKGBxX/W48K1WJhqYf9QnGoWnHDmtuzeC1I7csxFESFm9Q7fNplE1q5o4JzB4pxIQ2RaLs
E7ukmxSJ237lnexfklgVCGEi4LXO9hSJWJe5XmoK3lbdfvmHwtm0N8pOKrHD0cUAtVYcMu35U0Tb
V3qSy+pr23X5QLdZG+Vunm6a+iqVHy+bxLYIU0JdU8HMKbtnlc6FKgJRBkFiwKJ/jko0vPasBpel
bH+1kxT695VupLpQI66ipaoa2I4ILS+x/s4znkQw3gNTNZGaGGg7jo56EF7oDP031e6ef/JgcOtn
247xJI75NLXR93kx6Yo/YkoPKNZ0S0p/yuk0suEo6Y4WKmMPaWycutbu8m3+i3s5CWfcizDIoyzl
aILLYJo7rIp3ZCfuuEelMeUsBwMAmIlhL9BEna2YWESrMfZJd6rNAOieAJ8AiikGQOgO928MedNK
xQV57IZnu5Au70Df/FelSXUzJpxOx252TnIbZ72pLn4pDIVtgWoiNjovA7O30e2AMLoDEqU7w10a
va+RZAdol8e8xwsIdMei12uZrcjXWY8HZefXuuEteLY0GICYZM2RmhtrGo8Z/oW4+lqEn5emt3PV
V+dXMSv8THqq9B9lS+wiV2wAvTuJGNlEKW0SfRKW3CNDTlGIbLXeZZrukFrkBKpN618dnnlwqUZp
/lymzSGpTAwnzI7F+MpRV94VM0lLLERtNtJdzualaFwFLEPLnqB5kn4GwhqZsTHkyMCzzyRHfrgs
etNKV+dj/E4zj6lGwNnuRx3QaVszIBWq6V1nj6Ty5piHmrxtmCt5jBMKo6SP8haqu4r70uDi/fcb
hrl5rRoQxyRL1E3Ai3x0qq0qizG8AP5xubFlobabHpQH6lM4/rh8i+eAszTBWElirjE1LDTqRdjI
HNDBS+mJvND/Vz0JAVDuHAqHih2z39iDpgp45gtWkpkL1fq2DwGdgqTifyNoP0k16WwR0NL3l8/J
u1D691WUUomshlqHnkgLqLBYfBzMybXmziaWzpG0WVrBxKVlmTKGI9npYEzHRN1kon5vRcAyE0H9
LTwPyq5IUV/PbsWW8wHp9zm7xZU4NkGkA02dDnHhCF5jKUZthXMgngTr49VVWZp2mkIldI1rKV9y
gHJe/jjbNcvTIUym4pXMTVwo9BC6PDn9+NlUH9P6pY/8TJBQW/wslqU7539zLgPg6tjypNMjjI2l
HenbqkJqPXeRtwzSPlF7//LBttutKxmMdXWFYtYkQ5ZnREBNsBv0VB+m0DaA1FNfaw/SA1bzbipQ
tvTAiMQe5/AsuuKOV8XfDAWrX8FYWpKHotlreFkqUezlcJXthPnSRnMun3bTxlZiGBurDAWUevRC
NSC2lV3hNoiTogl4DJU7pbWplCtZTJpEUDdqNAplNfhwXc8SpgOQpLn6Y7nXnOoLP1/nHY6xM6MS
K1OOEej65dOESjfxpCzIeck070sxtqaRwagbEVdoZgqIS+rR06tFsyfUHC5/K879sW+tGpXSgcTo
uyTlsy7EbqXwym7bFZXTJ3q3jZXL1Yw+agltxFmPgmWD/Hx51W5/jpECwzcHTooeuUNMkZM9EfCX
tvV0+YzbBeHVL2BSoHTWgd5JF6hF5G37NhA88yh80m0BPU4ScIf4qMM4c8UrcYxDIaOsTVYCM5OD
8L64a53SwaL2CyACj/EuPWDI//L5OMryDhm9vmDwL7bAAqWd4sGOw8ifdclNR05ZnSeFcR4GyarU
ovUOydh1guFU8UuPdeL/dhTGdaCWOimyiaZV+U4rSg4SGEAtHrM27yiM08CAW90OFDEIteebsh4C
ZTScOX+5fJatCVJVMjCLCPyojf2ZrEuXMQl7DJzsjMfBFV60Hci77QoEAkYAQFNMFPEectsnO4lk
NB0jA0SJG7yQxfk21Rcnam+jnNc43a6VrA7GKLhpCdGAVz5tZnbH9CXzUtD6/mO9AYH1mwVOyu57
KdqNYOecTuPm6UzA/1o6dnbQ1P+YgSypHkpZCsMawuhKBmNWM4UPvcybiqCXdGa/KzGMi697Uxpq
LO768/sqaf2FQmiUx3HfBInPS0i3ndNKGuPqhVYs0zRBSVQNkt1Sv29ZlS/AsXXKGlNBKLFx1HL7
eDqoJnWKzMjCqie5Kmgq5r8QMs0Aw/yB8gC2gyN4XkBPByzXy+I2AwyQI/5fGmPRUUQA9UqbcURU
fUz22032x9QC9OmyEsGoRY8IRgY6NE3qV6m9eoc5Ljm1J/rNz3XidAxGJwQpnovORJ6BrkcegXq0
sK4bdCDq+fvUllfR/PXytdHffEkeoxX5qKnFgLCFNKMLJhHF3uyI4g2wmfJd3WScj7Ttqk5XaDGJ
txTp/TRpNEZngPDr71N3+mzNrvC9+zF51cPyHYqf2iNvkYCjHBYtE60iVwGOuByzA0hI5+aTuii3
uSD/lc/49eEsxiMaY6x1YF1CcCxecwVzJennCqSal7/WvxjxSQrjEaERStNQlBQKhl7VLu0CTzn4
CShaVYgtNY4R089/QT0serGri1NBUL+MGkq6RjJ6BjmI43Vq3hggT9EsL5W/q9LD5RNuCqSwBVhc
QUA7S+LSJo0H2nSm5XHlCu1PLFCRAxdDaLMwaGFPXwF7tIXdy48H68MsGeYwfu+qfJhZ/J3qynar
7SSNVftuAK2RRvUv/E72i0u+gV/457bpO+oYf7yY6sHZd1sJZBRejOI5ywCY7Ueohx0S6wX9Wn95
yPdFRdt7DWqtvM7GpidZiWQMIMvzqhRinLEMew/I7vY03U1a7ZHsqxlzaOi4F8rYQTwMshDTDm30
g+xFb/5C13dbF9twFAaVP0+4rZYWEG40XTdUdlVzkMawtkq4fvEQBoWPcVow0vGb3tt3eBLDen8w
1+gDvcOmrTQnn9GUqmHijbQTpeLKxCv6srVtv5msk0DGDHJTNIiQwNxqqZtvCyM3nVzoa0cbAWNM
KE67pqS6F0/GAyYMnhUrJbaRl+iKR3Vtg8hOdSKxjPY15n+dVOhiO46jQynUQTnV3Bfetlb/+rXs
NmdhTsIyy5nkm5bo5kYFGxqVH4UQOt0i23VkvQy1iraJrO1Ms/+HDMNOi/Hsk2uOl9qsYqLLBbxp
lDE08x1ycOUX+75uxZZOhKVIn55FZ3EzzU4aQC9Enu7OvlFjbuAIpwxd5BnaVjBby2YyHaHtR7NK
ILvrpaMsxV+GTsmdy4rBk8GkOsQo9bxe8JJFbhAAFG3X8JgktyWgSwjeHaRV7EoHBj0tbWqgedry
qICiopv+mOUT6ZqMavb/S2BiVwLXv/Q0IpPpc9h9U4rMvXxJm9nMWgJ9R6y0oCQN9rRAt/sejVMQ
bL0m991VZydPWO7cRy91YSe33NC1ZQVrqcz3D8lsVtGIRkTn07Ezgp51eAT1s6P6OYh08s+cU9J/
j40la3mMLqjVIIHKF19KuTVepn1zWz2mbne1PFAMKq22iy8xoK940CE8/WBcYYFJ1lRroYGTEdpL
9hImb5fPxRPAur42CQs1owqIAnAjEjgTSfnnv8hAW+qjghTtOGBfAdl8pAFfjmj+JJC/CYWnz3MG
TlhWs2TpGAhGs5oy3OdeTkHXKCaR7E7q70CtXVYIWWQi/QSUB7kGy4UPUpxn4CS4Se+qhQNY/PRZ
iQGbSyiSqQFikp3g/7cLZeJ+MShVJVEkRhP4XFXW2CqwEC+L2Ar16/ukerMyakkzyU+wS+yABFmM
uRe0IaL4UNayP/UGOqehjdP/lcP9f2cls2ulRRNjqs/Enc7tl1iXnZr0weVzbcb69cEYv5FOORmK
EN5qRg6Te8lBd+ZngLd/jSq/uEoSrICBNGpyiGrL6ILcxbwfwNMbxpGgydhiTxeBi84W1bpN7ix/
eEy83Kld+FA/ArlcYqs77qDPZY8pi4wvCZHsj3GPZD/BgI0veq2jgtIJ6AyNt3hj4/FxaLcqSOu7
ZpwLQYkbXED4nIYEeF9g5nWRnyPKcT4pRww7JBmmdT1k9Dkt7AY0w9sgdiUAwb52BzAxyn7pjzt0
XWrLvSyXJ5Z5XeSiUhRYkMfppkdTu0uVV256sFn7W93g+0t4ZYZjEjcDuKho9Wj22tYGGEtGXCwo
e60r+wagmx8tkPmAE5W7Z3A5Mshso061ksUKUzyyB18PqieKL2s8qLcYjdwRzL1Fbuldvs/N54wM
4H88LUwkk+xSG2nHpi/CCWWRnXrIroAcZs93FG+psfUdf2NPph76LKSD1ECxsCCN9y9jiaUWktyI
S8nPi3IAqcTkpuGkHoy2v5MnLXWsoQWQbxkYUfgWdxjVnIT5CoRgmNtvyFUagfssUvMf0Rz9qJsS
g8cE/M0j2IHHqQm0GhMYUd5zPOT2JakqWAploOXILJiYmlekXwp8FulWxxoplP3WQLm0eIe8ByUV
R8mpUzi7o5U4JsppSlljgA9KnqKS6MJzu0ur2mKpgdYElZapr7B71aFrdlkXNsPPSiwT4aJaSdpZ
h6/q8+9CHBhC6AH/71iJQan/IDVxhIqrflvFECTLv26WCXlar4ZyVmA/FvuqzZ5ikms31WzjKQ8S
SF5JierWpXulzmVl2A14suuwSyRf0ITCFcvcL/EU8LAzcjCBvAS4g5hTU92MO6qJeUtkYCogPT5K
1MwoJhFIyH2MsR+jxnBDK/IxcKfaRBCiv1PTX9JYn4xxjKlJaqQo8v3sdOgC5iCvnm+RIvmpF7kq
B59nsyQon073Pke0us+lIxZ4uZBjViJouMwEUOAi1g5GwIkoeAdXc+tUlti7UToEqArNQHXW3CTh
B6NNt7n6IYzBWNGAGZUqkgCFvqcRfnETw5bsGNCxaXlnBb8DfbD5afGAtCzJ2EA505SiUSfaYRuq
+6EGQeN3sxvtNOUlhZsRbyWHySBisFD0soFAO8WfdLNwJay3oSV/2fQ3R75kTbUUSAI/H4uHqZK6
mjQTtk9x99aMM/wQsP121TAwhHFdiVJnMUaRpebUT8gGAbr3MD8D/payC0dBsk+eipvuvgvweuXh
Vm2qyEoo42iiQe4bAeN7vpIoeLHmFkCxgbPDcaGbnnslhfEwk9QNoUiLM/oSfxHASpkKQfYpD5UU
zPXiU6rqvHWDbfU4XSaTWoPmYBprYMr5BFtSthJflQ0YHczhgaMgm75zdTI2bhuLYYm0hwdI395J
QNUe7kHlAKYUcF+iAoCa5JUBvujPvzFKSxXizG+vZDMmYApl3QsFFEbY0Rxa2ZWBBPJeSG335BCG
Dg9OjXdYxm2XESlDEEqCdSACBF/eTZ86ERtAfYfNYxTlZhccnoSjOpwPyY6phKQVK0VHzQgh/hEA
yoduNA/GyNsZ31zmk0+XybY5lnyMl5nAEEan9ywssSYHA6Sj+wVlZYL2qF56ExdejXc4xkGPhRoC
ZRNfEPuKP4yX5Kr/VH4CwlpQvSWJS5d+MKSy46gs/UcvqM37wskqPCWKZQ0gIZH8WqSIwqEtFKmd
pNjkygqnB31ZFl/VeCa1bjtMbtU9X5a/GSB07MeCI3QDlJIssaFVdHEN3M29vVS6E6ZSa491tdPB
XXtZ2OYFr4QxF4zBVmMugIKJlLF1FVAKxdbNouruZSnbYWIlhnHdGYimBVMCwNAZMRm3kbR9IgwE
WyLw0Ex2EqLIiUbyESdqwFG6zLFtDImbi18vn2hTiimDC9QCwi3GiD7GIoApTiTVMlg6hhS1T7ng
dxkvKGzfmqnhf5ZE0TYZIVE3p7rep3T14GNw/Q28nc2E+iSLbVR0AO2fpRwH+nNZ22+5lSzmMR5l
ut4RBdpQfAP0qi89mbHfg5mALm/pWZC6lLxDBvUqAEwGkEx5v9Mf23Zoq1/BqL5YxIMa6vgVws4M
st2yMzzQwwDbk/ZAaDTi+JVtlfn1NXXGBobeNA2zpTdsPJaiN6QvY+hf1srtB6clG+hG67TXw8gg
Uaol5gKcq5/4aCt+dcWJQbbOnap6fxucOcuVRCY/ykFma7QSRdbqBEBlL0HYLc48W5lb67Fix0kC
qO7eAPBNrblpK9qcE2/e6ko+/fvKWaOaVFqEEmlSGoYGjMFBdKDAVOUTwKncBjtx4meFxxOw/YJZ
SWWyp6VTO11I0daLj8U+u0oO69oHF+Z+0zZX0pgcqgKNcBeBBNfPe5iJ7tWJ6mrLUR5eU+l+6npb
S3eJkgfmA+dyqbpc+rhMApXmo4TsECr7U50kGXWl0FWuF4xii7LzG7hwPImMy6sFUqnLpgK/S+Qr
MP0H2SOCaAKgyRaoM8/AEZvQykRNxdveGILO+t5gpywiAzCaO1un3r3YpR0PjW4rwq9lMtpTJ0LX
JxRuj745h72gIjENvgEY2thRTDG6VkYGjzfruylV0lVZA+m0qrPFqGUIjf89n5r5pS6Vwpni6R55
3THmzmhtWaWKvAxDniBJOIMxXPIZACxhLPmzIr6YVvzQpMhlsj7uOPa/9TxbCWKRC00ZLA15hLJg
GXpR90kWeFTNm6a+lsAEKxl7U8aYQQJ1MB1IJkCJFO6oBagh4IR4xJWbQR/TGsDW1ikvMDu3ISVz
WNYWHNqfw/Rvrk5rSF9APkppmlmVwH+N02JKdcxSaKpdaeSTasSYnWij5UbLtc8AARoO2qK9GRq5
TTXjWR6jg9xkj0WuHYRs2k0wNbuc64e+a/0RbAZ3ZVF/E0TdsuUq9dtsIE4fxjLnq2/GOWCAqqgE
Y9gWRNofvb44YCgPg2X4KLTenQM2qAzkfecZgvd7Ewyb2cJKIlsjK0OxR+O808FKGN20bzqgdLor
w0v2w4/xSLzIF3hd0i2vv5bIKJ6p5r2ZGhU4quia64od4ne26Lnnkz/eaI4t+n4oOwmrCEA7P6II
5uagFMUW+5FiDqKD8BfTh+vjMakKdruFAvKQfinfS0CAxJ1fKJ8vB7Ct9/haBpOcLHE/paixAte0
RmFzmp3CAocnADmVBSy/EudEm6a7FsfkImY0yh2B4/UVfd8c6Zan6eY96GHmPX85cMvFGroOCjMZ
I/RY0Pr4wfDf4GKnETiN8ehmGSVHzoNFGpzLV7jlYNdimBRgHDsjw34wLE1F7RtzvWMQA97hjw0a
PBo6Vkc1RVZQ1NeYkJjqVjLq+ZgGtTe45oFWFyJwTcQ3ipf5/dWfp1SMPOb2phl0z6jopQH16slV
/SkJNDAiddckIJwbPI8g77JMxbTQMKO1y49famoXNZOGNg2MW8Dr4mTN7psRUPTSir9hQ+30Qz7D
CGPsOFRHIAtHcxqoX2Zn9oyruLC/YYWutSljF+9sZ0rISGOMOBSGuaznAdcYl8cujZxSSz09Ef0/
VEJGDGPHJimTJpdwqD6P7WqKnUrldZR4J2Fsd8JemYYybxq0yms6PUv9wzQ9XT7FuY9ljsEoOVJN
XcLEYRoMAK/16geMoRxAtZQAQiO/Ew7WMxBK/qvyMYqe6IKOYI0v1HoSwmTqGw/L/eClu3lHHPLC
OSH93pe0j/EWoHCxgIxlpYGwi24aDdQ/C51y9Zvc7Y/dDX9q4TwTYO6UyQQG0zCqqkQFuXtpa0d/
7q/za/GfBf1fYsdXTdB+Lb9yDnkWmD+KZPEsDQu4ZqBqS4N0P+zH77HbgTMDQ7wYK+M19ul9XbhP
hXEdlZzG8TDFuM8kt43yW55cD+bj0lxj1cdWu4zTdjx/zTNHY7xH1MZWZQlwVXSWnQ4Nj/7PQX3e
SODZs4sRxDgOUauNtjTkNCBRb8vzIZ6+LGbixMKjTJ7m5qhP3zlfjQ6uXbpKxod04gAYG0lPA61s
a3vRdA+gNoB9qAFZMpK3LB89YW7dSsoPTSUEHOnUzC5JZ9xLX83qVLZLAjOMdnqge5Qdj65bqu7o
T/f4ph4WLr/zRhJ55qEwLqfu1FCsQNsTkMROHlobXYnv1N+A1jR9n6nn9ZXOZ7bol9UkzIRI2LpR
2cqoIohAZlThcHKwLruGb/RBsqDxI10JHsC6XpcGgAmSpwOduLCXNz5jOT3S2VWffgC7uaAWUqOH
Rp8FsT54Memq14zIhk1G7QsYO3njfZtxYyWNsdDBVKtI6+HTSy1yY+MgWRpA0Z456rPpV1dSGLsc
BSx+5MMEl1Pas5MloMxLPOsm3BmzUz8B98n/K8+zksgYqJAMizwrCfxqN7R236Y3vdpc9430DDqJ
vWBUgGxpM14zaztXWollrDTser1TrTgLFIJJBGmXXYuPaNfR7WC8sSzeG4ve2yVdYcxSEyptGkIo
KzlWe8svkXISIAxQaB8+ZDZPVRhbjMylG4YKHiiRX2P9tlQiO0x5tSWeECbez6GB4doJeUy6lx47
F7MxWJsE4ss3A8X0ySuhKrzNWvpNzi9RAx0miFsNk61YNDXAC+IMPiYhgMOPPzcDL+Juf6aTBCat
qMO4j7q4TgPltveyXR0YXnaUgDv2O8sK7x3TS+dhUoqmzkur71VECntwh9xJn/TrYi/YrYM55dKh
tMKjbKORi0FsR5p+g4Ng24X9Oi/bjNFFMWnVBRlGV4aoQ6bzczZZx8lMK6eqo/vLzmVbY07CGA+2
FLKcRGjOBbWZOloq2VYVw1vuL0vhHYnxYLI+WqVmwYNVKNIPZmpXVuUPeIBpQ+5fFrWdZwM2538K
yXZa0sqIcvC2p0H2LAJdqnUzzIclzuyDo71JHFohKhxeps07IOO5mklI42iq0kACFHFhJK6QqI4J
OKw25gEsbiYTq/MxXmsGTWJhKvBaVa/ZVdYf2/ArOHdtvX9sedu2mxnoShY99qq/kmMhZSzCIQnE
ugf53Q+9PurKI3DSXEF7JdGfo4G/pw+nb8f4L3UqitmgL8oGhPDVP/07DwS29YEYPHznz4jwlJ/x
LDkBcp7WoO4gYr+xehPNoKneOOrI8V4sgpxsSFoqGHDJFRwWsurYVe9AO/MDw+vBfz4Rix8nZFAK
Sx2ToMCEzTgOtrAUKO3y6CY4esECxzWxBCzfXEmCEEtKsDbQZb8t472q3DVYmTcK+79dosH4D7Mf
xsmK8aFS0rxZxtjZrUluwnj+Grdm5TeV5hNhuNVl7c6QSKAq+felFub/+jOYtGjKBRP0pXka0Maf
cvzZ+KOIBHTomedS/iWXNgHpABB5XWZ39lK9bMA9Btc8v3fHW4fcdldPc22HbrRvrkaMd1f3iduX
bsylaD4ft3u3xJNwxvJDrRVqsxkA9OcXe8mVdgka5a8JwGhCvBziL3PoqJGte5wPvZ3qnsQyDkCv
zCozCJx3vKcDmZKdHChAf74XgsZJuGXofwkWJ3mMB7BmTQU6GAJTg0qg5EZXiTd8Nrzq2QRT8WMR
8BBWtrOlkzwmu1CkuRGEBi/fpdTsvEidUuY1xTYf19ovEWyBohN6UUsM+ND0ndSzwyte9X+j9rLt
PE9ymMwhNFqt1QrYJOpZKoAMe7va94FU7Dsbs/QySGJREhng43iD7tvP2tUJWW8gCGrYDUiltdvx
uQUI7rSjhOV6+b/2KfdVu1k9WAlk7H4mS6jIEb1SkjtFV9vS8lxZo1ePAMBuTUw3uFkDTHPM3V+2
B466vCO3r+KvPNR0K7QP/aXd1aD2LeOCY3G8r0j/vpLQt3Ih9yPCk7xcN5ADzsiF0xnhHYJxJV0t
znWeQlEAR2YL2Uulvl6+pfca+nnOflJFxmvUHe2nj6ivTJFHV0yjm8Wt/OkpOyTBoNnqbRE7PTbt
kbcfIt/8Kux5b0neGRk/Muiy2AsN8r+hvB3Jc9pyx8F4Osh4DlPJ+zJSkDJbWZwDcSQP6ECiVM1H
oxo+y038XTFSrxNqbwJ98OUL5iiJyqyF0v5FGEkLHsp6aqcmBnsA1th2PJjDf3l7/fqObEd6VBdd
12kBElvqxbG8CjMbO/y++YzVhzwYnM5TX4z7jtjt7NPlv7+tmJ9MXWV8yzB2YaUOmM1SAfKJFS4P
EMYeXU4lqJnzyiz/UvA4HfjMsczFgiEqWnGtb8CTgp2dXfx1cmY3bmz+W50TGlSqxStjT4a4E5qs
zCCO8j2jzgKwEn5ooAZ9wRzZtYCk66JsXHq0vKr+ps2r68kE5W2ChoBVc8jPz6cJP+Yp7xDHqyNl
s9bFRQ5ZnTu4JYjIUedIbPEQHwEjglqB4IS7rATdhC009vBW3c9HYExycWfOu7/M72Bc0IBlknYw
qIkcZw+w2OigF1czcOczn1c958pinI2uCV0SotcWgGXhiEMC2ZHK0v3slrcAwbN8xuuUepj0VSol
QV/9M0e30oI5Hh4gLEcGO8UTWWQ0MOeaBIbUvYiCuGusaR+OXBpQmpBcUEuWdbQJiWiNQpIF86Ha
G1c0adDt8gmNWId3bby8UmPciCBrspiX8Nb69XX/DD6+a/MJgM+6rR0UDzHW4zJp8W6RcSXFLNZD
ZcKVLO3emC1HCh9LNXEvB4JzguuPaq4xHmQwO12pBWRCWOhwBSRcxFYUx/BhaKKjXWdPoQwro6SD
wmvm8jSfd0b695WxFz3Y1q0WiV9ZgmQQwKmCPrqGxMVt2X7e/nLL7DyCnmMjbhHw8mp/AJBc8ct3
8Lk5ta2bykMiQez0SnFyt3IsV194r0xOLsFWVBetXsCIiTcCyM+eKY14dkABK9C8ztP96svfFg1O
x2X8ydBOltHoSNDK7qFsCht9uNa4v6w5nNDDTrNrRjeqbYSyKrA/AUg0vQMSdQHP8KibvWDjbO10
KI1Qx1xREtBlbLT3QrvrFnuMletWqkVstmec1IjzsdhNaDHFyMUM/sEA+6p2Ku8kLpwJdRWXjsS4
kl6aRaEaUWBXbuO76q69loW9alMaLTz8J3swvMtfincixpFI6hi1tRJCXvVqCrFtCv/1PaUzXmQU
u2bQEniRtskUexRrfKpYdUUtepwMvPTr5jouhhIjo7I/ECW4fMDtrAuYdIoiYbpXY+fkM63KwK2F
NDOWkDRY9s/pukgCqMPvzGptqv5KHHNaIgllIkzvKSXlTWp2sy8hBvCc4/YraCWH8Y5SLeWoNcI7
Di/ij9ts1wJZKj7ogi3fVV69R9Hd0ToXmO6haMvH1KbYALyi1aaHXv0G5q3Xd0Mk6wTmEPcHZXyu
zdu4FHgOkmrgmUWshDC5lhBPUVxGzc8WDVgpTLDALxiTtCXM5epAEjZ0TqtwM6PVQeKIkVxFUljO
1HRWmlqYhCSYB+1+MKv7tFwO3VTsrVn6O+38JYut3zTYeDOnCalDf9ADzQfR1l4KqLnnQD3lYXNt
1/lOJ2NnTJIsA/Mz+OvwrPS7yC32hp94qB03Xw1nApcqdtCcqrVzn+ept63idEzGrUW9qGgpVlz/
9xYBf3BAy1Q8q9j8csCcVilaBYXH/ZgyjKElaLEChdTFLzMY6mLMPiwzyN9NXpF6U/VXkpgouuSl
mNbgAgj06lsyXdfGPmt4/d3NFHYlg0nHxaLLrDCZ6WtH8tOXZZcFnV0ewbs22TwA3s0k6JcsQ2Qe
/Rj6FiJNwCsj0VS77x+idnI61Z+mV8sc7Fl8vOyVN8POShxTTswFvYt0C1mPEZqeVD9GZe9elnD5
AxksDFSHbTrQ+WCcqhY+E/1LG/4fade1HDeubb+IVcwkXhk7K1iyZL+wxok5Z379XZDPddMQ3Zjw
4qkpT81ugDthh7X+0nlsvduhZXUKJngujYJ1qBmXJjaeeaD4NspjuFcbh3pf/lAB79KY0NJmUSmH
AcrXrTycB1nGpmqZcj7MtotYnYmJK7pcLEGBFSRY6iBbkpM5SWp3qMonlzFHTS11AOJ25FXKeV+L
iST6MAhyUeFokTpZIvkhB8/ASOSFEt4FMu4hR2AexhHfC8wd2FKjtIb30mMHpyeBI3ICrvW/ipCr
22TcBCClBDPR4XBrrIwOZWQb9aNYCvZtXVc23etKDOMpMPgVJYEK9yqIwQhildSuW+NekZNLBEAR
U5uOSQIoMrMaWwsv1cWKmnCflcuDGGinZek+13ne2LJiXhSlT62RNKc+aF/0ebSVSLiI6phakmw+
tHW4W/IYBMOK4S394I2adt9k+muWkbMiTXeFUt8paXkmQWbXZnoRpMHLB+kwyc0TWULe0jjng7Kb
GkGNlTU0CQOv7sgDFlhmVJyNl9uXy1HNt/rM6hk6hrUaBS1iSg4cGFMwd1XUHcxp5NS2tosIhoYh
VrBMAqCFMbwmWDJS1WUAXKef3NiRfmi92WvQ55hfys5SKmu6/zdnu8pkzK6V+1ooWy32F+0xM841
4K5VjkPZvr6rCMbmDC3UCyWDZZezUNtKlex0khybJJ441r2tC1dBjKnhDd1L2YSQMovZZW6lg9aH
n29f13aQvIpgzAz8oHOj1AjIRZV9MBvzYzSNx3mqj60+HWNFfA5FwjFtzvWxLf45aQg2lw20U4LM
ByTJQWoXSxp55BnvIWNpqeeqfWyPPzKLIV90Ofa7XAqtGODdGN6BByFflVT4kHUo9ETja2BGl6hA
aUuW0Z6uhAeDFHeLoVxGbByHmfxhlBTRv33pPMNgxwGMIDE6nVbX5IfuVNxnTmmDBNwKPtSAsE0A
5shLk3l3rjBZpJkbqHpBkySAzhudPRWhJTU/bh+Lo64G/fuVW8FsQY4dEjxr5PhQD09Cwltc3u6v
rD4p41DiURorJUSKKhzBn4h9+/Kc7WW/2NNKOYZ8iFU7c2m1T5T+RfR5jVveARnfQpJwKIFKGfsq
WrW5sV94DODUc7x7GK7Ox3iWNpfNQRVRZArIh9I8JcarInVA6v0UGR9vf6s/JHq/DN9gfEum5VMU
V7BC1Zd/oL7r608U/w6zow/8URDeuRgvo0yVWRsJvIww3SvCc5CfSPigLq+pyh3Bpd/gxhWyTGNi
T4DCZeIKfyJiobseWXppR56BOdxqsZQfIBHEJtHY/Cu3RkAcTAzsJyuMiYkEG6ZpVMZ+1RGnHAdb
kQ/S+MT5bNsqeJXC2FixNGpE5PLn8drFngaLbqmkwGIPvxkz9kcTl480Rn/7+0u9SmXsrqpCRTQi
RDy6WCFOwNyO7XgvaFAYmj5ntsljBH+/3Pvmva8iGVvr4jwegxIq0zj5xfSDM8Xa9UY//SyOlvAx
Ly3xNXsULTQ/2h05CXA3Fnf/YPu5ev0RjD0KZhqHgkRifzzoh94vAS2nogcClCKfR7/+1lS8dceM
QbZhNQi6UECWPYMI2jyUh3wnebKbeB027AunOg178Lc6qd24uZ/nFoVj7J3iUnrzrrqAFQ3QgQRT
eeORkilXduDm6DGn952NRnO9+4+ayNi0PoSalAIRCjshkzNeNICh5n64N8EsW3v6kf/w2B6bMX59
DbaLLyrNGFcLJHYOvP8C95842CjCSFf7rd13YG6/fcTtoHmVx7zojUENYyR1yI1ayTJzwerljyUP
12DbNV6FsGUk7B+mlWmi6tI+GsSw4ry3iPAYdR+n5fX2ebYH8lYXyLiopMybYBpH6jy0r4OCqTzR
XSJL2tVoxB5VPBqxS19Y0l/VpbH4qy2b9wlCJGzVAFTBFJn7bNWhbRID4ntSfVfr7APJBRtEBp9u
H5MayjtDWolhbrSulTZt4iD2sRTlDfNlrp6BKLGrMfaEd441hr17W+B2LF1JZO5VCSdVWQw45RlG
5ytO+CB/Er7nsqW4MyidO84Bt/vnK3lMEKg6WQAQMWaeaIzLvuVugIYKtjC/8ftRvG9G/36V0zUi
eGhSDZeZ43UT9MDXz3uni79xbnAzrK1OxHh7MS9UYxxqDHacxUO4K7zAUeMLNe03QITRakY7fuEI
5Z2N8e4JCYZIpTNPHfiyhlP+5mnBPF65C4D9Jh96w3mcbrswE1BiKpFlDMUyTrPMhg7I9IhqsEBi
xbsM49SdpX7onfIeFTaft9yyXfu6CmQfW8YUKFPR46Xxv3TIbipnwYjVDvjBblyh2yB/yVJXf7x9
t2+zve+N8NdB2ceXaTT50uU1Dd/pRQEXTgZi7Kf8kWLdEtcE7p52oTqruNpBdho/+ix6BZpKvBC+
rVjX38E4g0QapmUqUa2KpdmT1ftw5l3xthYRDMiZRJc0hdGigKj4qoUOLcpFK0xTi5T3FR4hty90
+zULCf8vhkkPIp0ssbFAczpcKJ3sig/di449OgHUA/ETRd6Rvgt7jWOZ2870KpZRWBAq90XU48VF
atGdsI8iLafZ/DqovtpXFpbrbM456Qd5rzi/BLJBvo/bRC7QWYHCYqXVKpzhC91qI0BpnHf/qkZ7
vVR2Xk9IB2E2QghLwfgmqXdjgUmryr19JI6CsBN5mZSm+mS2dFeo2C8VELe05U4qNI6YP0Sh680x
UWgYDQG01JBDQSHC3GqxfDIdAP1qdylYKXh6z5VHTW8VGnoQEoH2CqaFYbVvKlxKbGsPFMJaPPKh
GjafdasvRS95JSxcTACRFyjrzabiDyBNiAcTFHrLvaDLnF7ptsu43iMTi9S8jNuFvjzSCtMXyUup
Pf83hWA8xgg27HCpqW+EMohCZ0liYNdgjb4thvuBGJdhAJI6yFI8hYE4vGvAFPUhPJMUHAwg7XLT
u5BHObwdbMAlp4HRHhxXLKfGRBFr4iajGgjKKHGn2pkT4b1SzWi2CADDxlhV5pPCu33QTQNbiWU+
WFGCHGrpkKfX43Oqwit1GIzTeJUFnhTmq5FC6nNBwkzVOD9L9YuoPercT7Zd4FodhflkQMoRMXwa
0bA5ODmo8ejOe+QYWCAJXtvEEiq73Ie2aIkv/VE+Jmft6b/dJePvFRVDGFjvSP1RfWqwqTo+dxon
Cdo05esZ2Q5HNZAySGQETG00nIIoFphMsYWgWb3JHUWjPu9dNFnJYp4cqDq11Yj1XjxS6Vy9ZBWF
1exah/jDRbSKM49ka7uyuxLI5BtgYdeTCPRNAMcjd5KnutEdrc0Y/oJMFo1G7991AFcSGbefoRkh
NRK8iXIXPMS79NC19pCgRvBWzPuMOuiLwRsw5NjC2y2svDG4SrsppS5SFsqjpEu+0lQeet/ObWXc
BvRYnY3+jpUcUiWpqBiYeDXumr32Bc8DLIGrJ/7E97avXElifEiH/Q6lS2Dd8wEgYoAOweKYO6Pr
TZvDvDry9gNuJY3xJSIID4HlAY81efps0eor+D3P7Ul55vPab4azlSzGpQgmCbMC1VdgaORWHbTO
lOn/zQG/1R1Wn6kRkGInMgr/va7+1XS93y/SpYt5YrZrgtejvHnPlRwxjYV5bPHuVf1gttqDfkaJ
FXRY6UH+aOyMwCZ4U6AadN/mtnZAESyx5F3BrQvxlOVtkG31O5JOatAtRTcliq1sb6IyKLjLJfhg
gCKbP5rP+YBvGwRraX2VYX8FeRZa1m5lZk5Y8Bq1m1n+6mIZH0JiuSVRZGBKvrGkr1iDexi/k9wC
EyFgw+3FpccqnXlH8Rf+1QsN6GlENlUFJQBGdq1netfLsIW5PWWZZo0Sb/VoO+BcJdALXl1gPfVg
B4hDBJw6VxxjAsVYJOVHMai/1AkgHm87rT/E8Ks4xmkNaTmoJh1/bt3AH+5M3Yoqi6pI7UjAzVJs
unDb3wF8057u1MdetLip+bZ/vv4Expu12pwHhYSC1OTJP7LYLRygfnrlafgY7UZn+qsD6oPMI8fi
CWWcWt9LvaI32CApUuDCmrozDRjFVnir23+wvuvhGIdWlmKazzryh+k1eqLIPCBg8aYfGL77G1gW
28Z3FcbkQ6AGb2Ktg2VIApD9jL+y7uttdeEIYPtVBtbdZZO+d0GYc5ELEEqE4/NtEZwPYzJJ0Lws
krFEBCVmck+WYxg9GjkPeosng8l7gMOKqb4eTqp104vxIfBHHzgctOs2OoXp/IQF5uU+Mu/yGN+h
THm/JBVd+xzl6GSEZeTLUZkc+liMXnVSabMl1SpxYg3Pn9DUPhqAy7G0JXXnoCCoBxdd9kFeyuwM
jINvo5Gg+wKUcwfj3Xd1RVqrFg3JkgItsjqxV21pVjNnGMvH2x+IKtH7LPWXkpmMg2pqkOXNUYf2
qNZaJkgWdX3fafuxR92z7K1xkWwJ/7wtdHvc+up4TfpJV24xywqpAFDLz3pBfOwGO1ysYHRU9BM1
V7W6j8MP0EVoP9nO9WPipgOX74A6hVtHZzyVmIspGVQMJiMIgNkYOzj4LG160snnTOSlrdvbP6sj
My5Ki5saC3cYfGpd9ZDFTmSDNriw+k90+YwCV7d383E+AZHK4flknqoyXiuWgr6NFABbaAIton3S
pofb35MngPFUWYZ8PM2gRIku2FHxTeYNuPIcLwtNpitGV4cx0q/gvOBls+wGq3oD2K1AusxTzz8U
E34ZBWG8VtmXcybS87TuUlrAx3AaPOufjEd0P59o11lwzNxKeegD73kQaeP5qiOE8WR5NyhkTOCQ
gTn3mv/1k1Cs2ZlPdKgSa72H7sKv02+vga6kMp5MCoqpjRucdjw0WLN7Vr7KDz0AHVrsRmJfuZJs
cL6aTgf+zOoB0HN5hQYd2fPmhDjmSBhPNIGwBl0zJA61ltt9gsFVZXZL5TFWn4tu9P+TxhLGAVVS
lBdGhdiaGPtERjuELM5tCX94QF6ViHEvcjUVVdOY8KyqCNAkUdoFbX4eR8kPjexuDEbFMc0J3j1v
fTWp/1WlgyCAA+FYf4dZn3ZRGGcjgmIUDpZRP436pRAUQAvWnJxz2/avghidlcswTAIKXJop+WDl
ixgDyyFxb1/mdpS6CmFUtOwwTdenBR38jfwxH/Zh2jujnln5VDtlY2J7bJ+Q77eFytsaeZXKaKTS
lv+DOm5dQE7aNY5o1Q+1HT8TDD9kj3va/yhjy/hRf6u9yG13gOoHXLYT+eEd7+HOu4J3GjuP+ZKh
wDmEmL9ozfITGK1PpjY4KdpLQGt0EzBrWIZZlJwv/AdNvt4Do8lVFgXDmKFAEVfdQxMUsZXKjWuk
mLgIwnM8GN+mXHMTLdoLC3c39w/u6SqdCZwRCv1LkGMtUfsAyQW0+VV0hZf8UNr0/tN9/SrZ00f1
a+OW+/Y+v0PO9eW2JvwhIFx/AxNB5WEAkHf6FrzTS+dhW/4CGFAHnWKrGx3RoetF3CkXqtTv85Or
UCaqznU8kbAEMgedctFRz8bnpVgtdPAp+9zveLjyHEtmd8lbOajrUUC/FlVgN0O/PVA5E79/COO/
jsSukRNtkaqkg7NQ/RkVUbov68SwpeGj7s1H3mf7w3P4Ko7xTUtVmeBeQ9YAuM0B/sJSDyptAl8S
D3kKwLCPE94I4mksrPCV7LNXHg32dnHj+gMYv5WKciYKdKVPlSqnzg2rbXZhXFpEPIIuwpoqXurC
8RLsjjkKQ2Dx0hDLjUmyjca0W+ljYyxW2D7I5LuCd1HBmwuk1n9DTTXGMc39pBkqhahJspOR79tP
8nIyeROOPN1kXJCUZS2RRnqREcbetcIqDd634p2D8TNYPVKExEAxSAPsjTAcxRCN7vY1JP+Y/v0t
y7sqBeNMur4jJAzhTonwlxB+mrgN+83nlQEWK101iKSJLMkHcKjTaNCBVVKj9bAAxDFOraCyhtiL
nxNAdJknw9cwrVm/hND8u0WzzdJZOBnI5sjX6lewzRZ1HIZCUzGyDKjF03ICqnFy3/5IBptSgOh7
IP2IuxYdpfiJ4vnxJui2gvdaOpPDK/VAzFyHN4sS0Q30c5nuwqzxWt3wIx7pMFVx1gTWshg/U2Ep
MlZMeGoNGwvIuyzwAlm9yDOCTfe5lsO4k6wYiiamADtFZhd7uLID3iVl4tQOZZJMMdHGgZ/iXSKT
AYEKNwkrLGb6M3gIsQnV2EOqAPq7kJ1pApAe4ZaDt4Le+oiMN9HrSU0wy087+3TI3hDfIgRgt8Fn
gbnO0OI9O3jfjvEsJVAYE+0NNlMy7oqxPkyxcQJ/pcdJIbbcy/pgjHsRMJqYmynedtpd4Kuu9hLd
0QksubKWgyyjSoXq/aP6mZs/beYua8GMuxEaoylDgiadgL70aCJXTmZbMCsHLERJ+EUFEokg3adA
eDBM1WoFwar6J+D62bK0uLcvYSs6rX8Kk9HEaS0FKfgL/R5t8kn7QobZnpbTQo5KHVmyFNlKzcVF
pcZ3wzjZzk00NLXadyodRej29UPophikDu6inbjrj7yOAsdg2PZMbebpQiQqDEuCKmhY8F6epv1I
XkyDV/TebOWtrpPtzuhgr53TBSql+sk3/TtNalRsNGNLe3gWvv2nT/fWH1tV7CpByTBris6CCGio
1qfIiLon73ib7ZslkPWZGI/TqnGe6Coq+dGpziyKYtk+57b4qXvBXj0ttPvtkeCZ4/y34zFuJ45m
MBBLaNZXQ73XZWUXF6DrKczIWtL+LpuNQ64WuSXqIofSneN+ZMb9DAN6lgm2Wv2iG7ywnA9hVbjN
ouxun28zFV7fK+N+uiJXKimYsZH2ikVIq7a7l+VxHC3NnXqvcae3PhtIs+XH6Bl8lOqZh/K3+Y5b
/wLGDxXd1C9DBQBYaOsCWmKBWBRIjYAXEbskNvjneoQx4Wz8aKzuOUCVLXZ45slVL8YDTWWAmEXw
IqirxdUMYIQXseyXffVqZtNjFgDWLSSf8qrfG3X1ZR6JO6rNLk/M57KTC8soAD0/AiXq9tfZfGGv
7obFrRhyYqIPCseo+tOJsocANQCXIe9aTkDnSmLSokoJUpDOoy6U7PPHygPxlV/vg+PfQMfg+F2F
SYraPIqlgpK90CU5Cs5XYBJLAhr134Ge50RXdgNKC4VcCSkdQd6GL3VXHuUF47CLBjgERbZvf603
IKQbEYVFFs1JH8rg8sPYC/h4rVGF6sY96P1m7NiDVnWPmTBnqirXmOp92javavUxybI9MM32bRCA
EiK9yFPsYsPTqcKB/ieSVWt6aNWT4rQVuD+W8pghFRGl6dAu2Wk0wYwGCWkJRgehQpmtBf9kUVyC
QHYwZgyy2EyxK737VuSkgpdSrHAgbjrvCgzI5M1gAT3KNcDB2IjEVTQlt1Mp3GWxjJ2tNi/tdAIm
JUavrEBWRmuppZ0azIOlL4kHAEt0rbLHUZdteSTeHBOeTvI0hXG+jSIseMzE0BS5fk0q8GgbM2BA
lL9AWLUPCIrhghrt+jJ3FYws2lIxnI0y5Thi6n5ufVTGEYcyHuSw7tQH6tFkVYv5KqXhhF6YgZ55
KD9NVXSuSpV3dnFTrG6KIogrFYUlo5vUtIp1WqdN9u1F2tGRxRmYw+qR9x76Qx54lcT4XyJJQqjE
OrXHwakv+g/DK33pcTr0Truv70H3e+QxMdJg/f5OryIZb6tmmTolAaoRUY5VuQ6xnJ8EbSvPLxls
E7vpZ3TWQhxrtClNFzCoj/I97ZeoXnJQeGvAm1sUhngVx/hPKZfjOsLIkd+EzuSFuyiz38iIZHv0
0B+pbBFbN7f9zXaKcBXJOFLVnIuiK1EvKMXdJENedKrSL7dl/CEwXoUwT0tNzCsQoCACiQf9h3qm
lOIg3HNlWnLULfPr7Ezpv10SWd8nk+/JGqidwhwJswbtaD3JGeHizgGqgrOXSDvpB2238WH7/hAH
r+dlfE4nBggQ4ts8V7jTduY+flsfFHcJZ8Bp0wYAoKTohkIkTNfBRlaJ86CSqdNDJLRmqltC/UUW
v97+dJvqsRLAOC4SmEE/9zVoC5bxaxFrDumG45yEH/6bGCaBFLQmCWcJ5bEJJM9x9CRjwKFF2Lgt
5b19AW5qTazLKDtQKpUhNmcdCaJ+AAdIDLCAnekMGKrrB+DYCw5vzeR9OGdEMqo/9CGg2HtRAlQI
QGys8nNOF4Sc9jW2Taf25+fSrr6Ar+AZcMa25Bu24MYPaD48Cth43UUvkzWexTPI0xdMrRm+4gr3
7YfKV4Hyj6nH0iEO9py+17sJGJh0iE204rvg0Xwsj6WrfBUxi0U+/eOqBnMmxqwEfSmAxQbu5bjx
wO48Tx75x4ABVARBRUvXNGyHspGrVQY1xS6g5FWR/CEXykejBJ9qk5vAHSz6yAKVffNPbYkRyYQw
qZ9R2Iwk1UsLw1pENFR5sCfb+rc6FROyNBxrLHVwB+vnGSQKxgAn+P/E7aiboATlcjSeavRvQRKH
wvKWIckqKrUYOP/dQZSo6tVJD+5b0X9jZFYcbFwf873WenR0iQfq9s5dvIlDDcJUUHJCrseIS7U5
qxUklN34UrW+oryK7QvnSDwZjPYtijoXY6mBxPxg+qo9njPTyr6kZ4xs7Bt/umQYDa9GnuvYvsjr
yZiL1OSoakcySXAd8iHdxQdiq5h+p8N5fDjw99Vt5h5Ztzu2XWmEveQFivgdJNDOlEjnJTXtLFFr
a9QXLw+qh1qajoaaP40FOdVNdjSy5qGNdKfKLbnIdTuqNUBApT8yKQg9zlegqch7xbreB+Oxhy6I
SIxNeS/S9S/muHxvi2TfABrFUYLwoIlmbQH9+1sRhk95Qp4U2fjHHQDmjhh7HdPCJMuAO2pdCgQc
48/WXnYKYLfhWfFtChfMt4ur78YdzwO+i7tUtqyLsqiA/kVkJ4amvFQrTC/Dq+cnJZ+tqjM5Crep
5SsJTCoYFNEwyjksaSo+Za14niTRE+KPt7/ilhAkDiqdyyeSzD5s67boAROG4GRMoaVgTF/xDJln
r1t3Zah0CFoFBpHObscD5gy4/Umpe6C+8xQQ1pDQKo7hnibR4k44BY+8xsKmRMCBapKiqarBrmvJ
g6TKQJiCh8hB6hfaU8Ydpnr3oIMCGCsRrIH2Y6jUFZSvPyweColP4mf5oNrJiOJXaYd+pIGhFaUm
4+84dWpbrO2thTO2N8q6ERdGrXsB1vI/S18VLz5SqCWwPg02Oauv5VN0TJ3xqHKese+3gJhjMzYX
9WmZ1SW+ZQOkisXJd7FrYgSbAHs7sIaH6sz7lJuecH1WJmQq0tLK4pzq2DsaXeylkZf6Gc9odzlU
APM/9PvK74/Lp9pFH76weBXjTQPRdKAJKRhWFtkZfr2qAqWSoUmLitHy1HwmZnhRANRy2w63FfYq
hv79Ko1fwiyHx4cdTsVgB2iWqNynLO8k9O9XIkrFqBWlQc62AIJpjNTvudn4i9HInKNs5jggiv91
ZYxltNjKmUSaHCZ7vPIsmWIAawVmWSgGsHkUd1LxT/da35TyKpExh6Ecw7CO8ZHKTLb17sng4VLQ
n/zO3gzF0A0JEEjk7ciru4OHWQyzhAAMXxeF6ZaNi4e6lTc8npVt+1pJYhQhnGY8tlJN97rXai+8
gFMTuDiVq/nTx2zXAfSS9/znSmT0IhwJur5yiLQa75MA/fJDaocBiqkU76Y6YPPfGWJe6N5KpozV
MRkdGdQ2LWo8aD2yK/bjhfJk6Kcc3foBR+TF6m2NXElj9ENAe0LLYMUeirV02A5dwAzTVamtqZ7s
NQf+1Oumsa0kMm6S1KqUt4Kqe7p0yLCQjFXoMPz0L3zGSgbjGHNpypc+glLK2II0pReJxy30vqZH
7cpEcqBJEuCgJebeFDDgSIEw0ARrzIDGVfv14JpYgf48e4FVuOKX9iVt7Umzb5/s/SQCI5i5PjlN
SDxmo4Qo87PqJjxKjyOw2XMPBWje7OP7ag0jjrlJFTMBYOtELKdQIjFSewMGJzt8fphNN3+9ULZZ
DLYWs8uQtXhqmgd+unTnXJkil3N7m1KISOCWQMqE2Pm7pw+ETpBTMMd6dWVPCNKRXRjnxMnt6YFS
bRnAZedWETfToZVMxm+NQZ4vZg6/NeaRRfTIzusnc3zShJOYAV4ZkxW3D8k7I+u1iFqXZi9rnpl9
KEGiWWCS/raEN+1+5/RXR2J8FFCqQz3QcI1L0e2LKPq4tOY+i4pdg1VrsdJqd8gVTIWmzWOtJhcs
6uwEVQb7SqQ99F2+L/p5H6T5p9kAH93t38Y7PWuYU5UXuoC36ELAGYDh+YY7DESV5NbpGRNUM7Nc
zA4eWvWRXRqWdHwLC6AuRVZr7qKDovKCwpbTNGXJNEQTWIPvQHWjfMRC6IJT6T2q3YPuKQLx2qbx
hhTDckVZ7TH+/Rjl6WClirrrxuVYTjGQkJVzpup+Wy7e7Wt+v1UDx2DKJh4v4M823+F6RVEzpcJI
tdpOBVeUD9Mpf0D71JlrR/FFRz+GiVWfqst4x18ffd9UZ6TTILrKOspYTPHKRmSexQMKUnhjnE1b
/1ztKy/xdEeCNRv2Yl6I3xxSj5f5bkbN9eEZNzL3jRb1w4L9FORxSLUFgCPqaKZLdnNoJovif92+
7s3vrxKAWIJBAvGGccN91nbgxEWpagSjHJAtF/mQ1VzghK3Uw9Rkg9DyIsInYzudljbV0huorHzX
fQAn7CIB5QLKxGl8j1zemTZD2VocY0ddiSoZUKpkzzQwmRsS+VTIyVmqQs1TjPFeSYp91ucoBkZh
6gxV5+fCiA0YovBi6pZBr38Ic7uxiPdqEkUyDLrbV4lX2rltPNOcfO4Au0H2A3cpjSOSbZ4VpdEp
fR8jxcL+mdvtu8qiQ2mxnYFm2Q2O/LxryzGuDskuhAZlDfBvYdY8NfqQAsYWtbLbOvp+Kooa5VV9
TMYo+0poVbGC+vSHn0TD473h07yVjy279epYi2IMUO3wEsgNfLFS0x4NaTzjXz25kzwhMTm+9/2+
KT2Wjh4x8NskEX/87mumBqUmOcKxKKNxG9vggTqmoR19ikaLInFhY1QF1WLtxY4GONLSoovWyTlT
vJBLr7zpB66/hd0UAK6PjvUm+D1Z9BV1cqu+tUiW8BZ7N7VzJYYpsJXyJAZNhyO3Li1LJV6N4QTd
oaktDGJHxy14A0LbLn0lk9Ee0UiGAG9V6lOnk5o6kmrjsgfZMXI0RKsP07HYqV8jbH809hhjP80S
E+9vPPo2neDqdzCqNaQGASs35eY+FU8Aykwcwc5+mFZggUDnMy+UbFqloYDoBTgIAIGmH3wVyMRh
TpRJSw0vj16H/lut8frmW5ZC8D9XVFqPBdH37wKIWI+mGOSyJwITWeoGVxA/JcErorp92/y30ty1
IMabF4WkTQbAkjzVfM2FyMmLYpeCT6kQjnX8lPIg/7fFofmFtxc6OCzNwJCopQiGHPhsMEa1ceDF
2tMgofRWyU7fTW5SPd4+32a4IuJVIpP0itE8T3KNF8qqGhDFe4z2OtPlbyR9W7a+lsd8ub42slJP
IS8N3Lg5KfNZLF5vn2lTOSSaUGJZgehsjTsLqqBXwlL26mVXxj+CwfSbNreGtPFuC9p8R2LQ5Zck
agcrPddNdUS5MpXfYgO4OnbSRTlIZ35FY/PWVoIYgzLKKSjzGIIWBeWMKel35sxLfjdDAto7uiqj
d4gJIsY/dm1JytIsZA/D5Xa+FN/MsLikIcVxQLOgyQRvCvNdWRWiIyt9gc3s9gJ+iss8gY1GSXb5
iKrVgJEHbT7PpfotUXQn6epDJiBZDZUPWLr2xybofM5X2PI2RDJFwxSJqSssEimw+o1IUPC75bPu
v+2D0ACG2fPexrvNaQ5/w59u6pisorMrqjrlrvv9ywtTKJjhCJn6Z1qwyIEUfZiwy+yL9+BEnmVL
BjOPJZyS0uax1mxmJGQlmzHZqQNpzZxB9s+dBtTS8DjQMCgQHXiOfPNNsJbFmGtQFYZAAigeKmmr
+aQM+Hd7xY6zvzGftFmFWstkfO44520y9bnhBc/JU3IfH42XApHqU3DS76aPee2I9C3CTV63+psA
r8aDlBCFmCqj/rXcqVqvtbKXnES06iXESOOi+NHub4ylb/r5lSwmLWhLOF1lwrU2Tu8qkTsuPo3I
0yMA6VVk6GIEmjfBaY8AQuWmW5u6q2q0Ym8SEC8yuYCZdXHUN5XhRWL7JC7hJemT/axJu1n7V654
JYpxkHKpASxJxZ3O0l0uFHZbARUp+TT3PccV887E2OMYKC3pm0H2UnUAwImXg+0kedZDTuNh0w+v
zsOYXi8OoLUTGtmT5OmUghZTToP7Sdjf9mg8KYzRSSRry34A4aaOBq1W2qP2TSa81c5Nr6nSKi98
pqSzLycw04+tIOLGwuXOGBIr1HnbuSJ8IFtRIisJjJIbhUAyXcQxZLF9WKrgmCJQROCeMkZgRovx
165SP5I0+oxL5BXzeKdjdHyS6jBIRHyoum3dAsXs0OARML/fQMATan0+RrkLJU2aUKM6p2teFAln
E4hmSQA+GpKINkY1Rifrlhh/GKfIkPe62eyasa+tlshYOG0RHBt7Moxjlc+HEkX1SEncUIvPRjjv
+wWUGLfVincnjI0M3aj3fdHhTvr0vl8mRzZD97aI96ui9E40WQUxpgKqLPZZaVbZkMVwbp74QDGP
tV1y1wJACUNP+2oXA9vgYXbAZSZa/THZ96hL8yLW5iGvP4B9SybZ1KRmCaXr8NrKsH3WFdk/HrJ+
OyTtdwLEFIGCsU+cvDKKRdHQfgRjeVCIdqqa38pcuOs08P4FqX5poskVtUw8KsOSOrcv+W3V4XfD
0hRkHYqqiehQv3te6ZEwGXFkUCjQ8HF6as+xaqWfq/vhNPqU5xCF29OEnka8Vx26IxHa5Z0AXsDg
ETlJdC49Yb88j194j92NZOH338V4x7htg1iT8LsaZ3IWkBPGD+SR8t12fnHOzrw233s3+bs45jP0
iUSQjEKcKn7us8wSYHlqE3GshnsqJh0RNWEgjUnFAGQAE+GHyUrtxcf0rZ8dApe32PQ+NdDwriWa
hGE6ZONvcPSrN0XfjTPpc3iVYv4hNrNTm50vyqD8ayXbBHdgkHNLXNQZMvr0m0jmu2lLE8rjIsr/
a4fV5ITDxm8IPWJnN35myyln9HKjC/37MZmPlxFpSEUTjoLeKqATPpgCrlW1KKKg+X+kfcdy5TjT
7BMxgt5saY+Xa0ndvWFIbei9Acmn/xOa744oiHPQd2ajzYlQEUChqlAm80gbcxceWfGGvnxYJnOQ
crEsLWlkZGalXd48x8VtFHJMA/3qazvJZNXwCAHmtomd1NG/Yi3aD0u+kQVA9LbDXi6j3XVDsClN
lS26k6BqYsmziyZsgDpkav4sXNr5MtSPYHYpZOjn+Ou6pI3aGI3UFBgdvHcRHdO9XWllHU+J3hbq
8r/uJ3Jf/6CVRswXAQ2yFzGtoPp4DQAJ0uNI/hxFfJTMKGeo6JGhpMqCBtNYdtR6frLU9KZxWj1T
nG7W3NRoL3UFzI1x1jkbvPEU+Sic0VKBoBdQzQcRN2Nyx31ySH4NqYsxTuVQesVD5Or3y8+W1xy0
4UU1TcNLXJZU7LbMxmZAJbe0AVlpv/XDc/PSVpgUtNH66oEkzo885RKPgCOkGF5zaTe3TQgELZ4j
3ejD+vgRTPjWT00YSZkANqTYSV7Q4PtzEZzqF14qul3vFrxSUrsPpCdQ8DV27iicIPhtVJW5Sx82
gQnhzNDqzdjEdS2bAgAdSu8mEfhMNLITWsXuw+4IeLPLGKlPcSF+kdpmshOxihBdNp7VZYJdtbkr
lnKQ9OFeGhXwAxnuIpluZiyRo2mUU5VSpxZ6KtlhlDz3tcRLOW/cUKzBFFF3MoGDzIZDaZTHQiIt
xv+s3HD+AvexE5wRmQmQGYBHPD2Qo8lr2tu4M5qmaLJiQD0VkBR9vK1ipQAsIzORLpKzQNQiYL0p
om0CdJeMyqEaojui5YcysiosHPUGzpXd8Cdr8WyvrBEpGUEHq4GXdPaCuUA8yi4UaWgBi1fVePmZ
O25EdfGTrrwvmEXYs2pB66deMt5S+7oj7Yqz5lGqDXVXOrzZ9Y0qMR7PaA20ZAMRrszGf2i2EBeh
6xScarKrRYQ6SBYgBwPqG80DHshOtmPQlyn29FU0bM7m0rNjl7oWznixPpQSYQEzPdrSQ1CpDb8w
1674r8YRxJugwkkX5xR+JV+AgHLLG23Z0mYdiWlRRCc0WnuZDEkVGaScxEn3I6WyM0zGCsrXiliP
wGCdWs7rcaNygk1Go6Wi6yL44lkd7kySKBieQL3JdGpXPdR+eMDzCjMzmObyYp8qVBHiQZHegxnO
F3kNJ1sRyvoDWC22Oq2tVSR4oVNhYPk5Os6roD3WOyUQAmQyQ9fk+LrN/X1fMqvFTSlkiPZE3ReB
QS+lfkx+lkJjazWFWao5ce2mHq2EMebdUtocbfpYHi0PZwfAxQKBgf8e2wqf8UJBW5mMzJpkfMo2
dWLVgyRWweQvqDoE1ROHujvLTe4ZNZoA8/lr1o6mY1W9CCCY/jz2QmAO9blqGk7Nc2vF6y9h3utC
2VmZKQqK33QG2FBQm+5+12ghnoBgkIdOJXwpzG/XbysNi9jLuhbJhE0RGZRFSDXFX+LxdkmWG1EB
FEJr8aJpGgRdk8MESX03mVWfYJPLH/n++/fYIb/QJGTrN9kXxcG8yv8/BqysfThVJjBqF53MtYyF
GQB5dhCaPhR6/fQvNs98ewOhc0Nhw1sipmMq5onqj/VNpF7M6dgt99dFbF5yZEHpO+tNBqMTcJIR
oEoj1dcfmyfzEAMWr3oEx7L5YAS6X94Jt7wGkU2VWElkVAKty3HSFZCo1ZVbphhdqRC4oMGYs7It
J7xeGaMSY6okdFJU9SmHkupkYDXSv1GjidRIgPY8bt8+b2GMSqhRPUQAIsOw+Rk5bV/ZWYOfAdqy
9yigYXwANhixR16svGUz18tk3GEX9XU7qbnqT/2dkH6HIdrJy8XIDCdDO8P1Pd28ZaujowZm9QjC
26MUkgkrzJN7Nelv4gqGuXkBKuD+uqDrW4k5vo+CMOZOSkTfql8Yw0NsTK6oDd9NovWcBX3mtqPX
+O8VqWzJDwAE5jiOuGLZk3ygvKfAMXzV7lHE2hWaW/zSPOUggnm1x7CXPR8j3/TqrxhDBVUKZ8mb
z431pzD+KAUtnFy0sYoXj+RrtxkQFie3swfA9WTQISGIzsSnussviHzOGX7cBXqVVufaKNqIGQbs
QoRsrZaObqLwKJc2ksUfZTCGxprzPLN6yJCn+qBVxXMxdkd97t3BIJZbT5pnAZ0jRQeQC5+BFo2k
AlYMQiyCkWW1iM5L193OPSB2MJt9pzfJxWr0INPIr3yx7ktAbf03FWTN1GASU+nobY7PC4bZ095u
BF53BW/jGRsV6009S1pr+laCF570JNa8BzzVmk+O0ZKBqgE0DMxzMCGr2KvyVAkV5s7e8N+UZ4rx
at4owI0RjzwCXGprrgljVDgBjAvYMmrVNxUkskLRJnHiy6nXIXVXq5EbtzzMLp5ERnPTmoDYeYJE
KzxkqDco4Unp74hMwBzWeUnO9Sqfi6RQ49V+MmrcNJVeFhPMrYb7Ob9kB3VPfOtQ30UuL71Lrem1
3WQ0UGyFWGkbrE0N2n1x6BF3w/IeeAPMGx0wH5fEKqFAutCSUpUOPXjtN1qqSIL4EtqaUwDdLrh+
r7YyaR92kHGTShumVU7exMlA43FEL8c8HQjRQvTgwD0TV3OqEqxvAX+I9TMENbX3dCITpQNDltjW
mGTKh3auqLf0MY6wk39FnlYAtEv2ygf1MQN7E+3WLE6Th3a/g/zcPEQ3lVe5RHDILuZErZu3f/Ux
jC7pGhq8xgQHXE6NM/a/Bx598rYGva+W0SBTzUHkocLm5oDqk3bA0wwk798+cVYLYTSoK0gPjCgs
BDNcJwpCNoLFPtrHl8Vr/6RBYjPmWcljVAhpMXUaSIvwAJew3xffEyBItEfjbN5Ue9nFwN1PgEDc
8hBtN5/ka+1hYi1pEAwzWug6XRFsSpgzAYXIc+JNezzI3fq4HCQPMGsP84nE9r9quvmovfS8V356
EQZEtCbOU7npwSzw29hFd7E7GlDgwa/2igfUR/Mo7Ivn63f2M1sXfR3IukVJnYC5wraG5MQkfVFn
gAACiojkSkcJI3L27HVAnjXuVTfb1y/kpP4kvnEYg/yx20Wv1ev1j9h8qqBdAyVHdKig6MicumUJ
aZZVOPXWrcGCWfrAgDa/UUgCIdAQ1r8ae26D29YVXctkTlwsgSMHvGlc0RPY3ShzRexHjW05ui05
2pMJvDuHZ/c3I8G1UOaY0XBtRtqMY+5zJ7wTn8hlPmsnir+Q7VW8y4hvor2qeeiXP0AQ2gq9V8LZ
FvZuioDWQaDjsRK/jMas2kgA7iqj9jnHuXWJ14KYyERQSakJMVZpAh1JfCrdpnI0DPfcjocusafc
zn7Q8c/cGTCoz2t22uj1g0a/KxPb1S6MGlFUFHTQ9qm2yB92QeiKP9sjHXIFebjpojuhwzxoArCk
4nk614HmlqfwwjvszRfI+kOYCKYUFnkOJXik1g2D+VL/pHdKiIAh6wzAVYU3En3xlHrl2XwmN1bQ
Y7xeB9rFs7XndcRsuYv1pzD+aBYjWRtFfAolmVWOf7mLlN9Tt5WdX8th3FKvqnmWxCVO3owcS2tK
Z7TyZy0TH2ZB9sZhcsRsQatEPQcjWEs5ekedERtWWSgMACTGUlAeYKQLSMM1RgYFJwf9UN2NJ1R3
AEnT+elFOFuBbKNhpbF5qc3NnPlaLOMjW6MSTVOB2BSkC3sEPcCK1DqMpNCYx0SsldxKXu2gQSHi
5lW3rdj7khnL2ZhLl2oJrFis/VarM5mfOHu6faLvAhgzWZhxouUGbpNZDMQz4xGQVlm1m4dZdCUw
eRGlPstF0tnZDCLHttW/XP+AbQe1OlTGZEZDOSSp/hZU0t5FHOld4hlHWQe4VLijQ6CtA02mxK23
h9YpbuhEEufFuBnZro6Ybb0x80ZO0J2g+gK8/0Xxx9jGCY87zM778lfccJwxRi2CMuhTnuxts/33
CXxigtAHHVTa8NB/ZbtQKAB68Q+KNQeTEeDpBVis63u+bS3eJTKPPdCmdKYqQKFp/rwLgFCB5wm/
DLsZdK13lTGQkZQslkyDy9EfTxR8HyDft2ZqS8/GUXqmuDc1Son6UTpjf+cTb5kcc8EyQMwJSUhn
4lALJXdV0Ljp061cu3F3c307N59h63UydikKsyrVTVhfAjTxgEbR6OF2VcuuRkypqDveu28zI7MW
yFikqEPPKLIyqr/cJJf5QGY33xu+hPEOF/wG+UOBTIH4dXopnyjlcXvfOngL7Tir5pgmjTFNaTJr
Y5/i4qroXTf85ox5YvG2OFFSlhaprjyYuRVEnkzGWsmpWFtDB42ib/jqXgFaYe31Hg2qWmfGYCB3
3p7eBcbnwNtgGsNEJgaRK7PKOk7kRCGwj5RNHaPihxBlvPgl3mW+5fIgsD9jT8raB2nM+gZFtRA9
whboZ+NHeQsU+GPxCAii0M9idwY0fuyZl1K19XvOYdJ/fG2ZjBUuW3USwHKo+mhAuIn3BKRnyi71
xdQGYI5DEQb6AB0yR345ZkuZ12tmw1YQkWsgzRpp7ILUe+JSgI16N+4wa+ZJgOPuZ5uuvLohx+Yo
H4YDuDI4vU8bBvHDJzABbSgWBghycJ/Q9utIeXiD1povqPz9NMMismeruR1r6c7oI93l7PuGQn+Q
zJri2dT6WIZ6lZat3pHfi1sCGwnt9C24w0cPydye2x7DWy1jlrvSqIaYJsIkefG1AemS8DkU7iOQ
v4vhl1Bs7al8+Y/rpPuwev/qaEIE0hVscbwfQAGfeSMwVR39BsbZLx1tX555IfGWVf6wtYxVVpcy
wQwptlY9l0htlD76Sfb6DdUl/gN/w9d8EMZYZImkebmkEDaiSdoQYyeNgCiPecl64HibrYDpgyjG
ImH4f0iJgK3UG4xgtOF3IY2/4R2SgX9VaYG/XSx2GiY/kcn9RiYr0BU0OVUkvI8B4RgOkZs1jQ+Q
24NVL7d52QVzC0YcNQ6/GAlg+Wpyrrs8uH7+GzHOh29m7BrqzOlUNUgAKGPjdvoEgy1pu0iMeYhO
WzGHLstg0VbAH4mkB3Pqctn3ZgIQN8Q2yW7MnNrv1KO0o1NGNdKDbvTQOxFodsRT8kN+jTOP10q8
daPXH8BowjBnrSxoOB5N/9VILbq/dtf3kp4va6rXApjzjyN5JDP1gZMZhOYpVW5AJQ+6XcKtQPCW
wpxaiGa1pqenRg7WTRnaFFO6QKPrDNpRRwTmjHUr+NcXt2Wb1otj/JA0z+bc6bhHgNc499n9HFd+
Up0jsp/l3xFmE9Kah+DD2U+WcUCwaimJJrg+STCCsEHllxQo+hrpN6QhXFJND9eXuDF6ieacdxVV
GG8j5kKUDsqbLaThd+xnbz2o8pGbsN8KXtaSGO+CyelGUJeeenUZyb/SDVM7B9MbxvR94ZYbRGwZ
QRngmIpl0RYrtutBqLQsEcw3cZgvCgMJPU8IW25HhBCDu6DZC8/kyOeR222q6Uos41uKGsyAZoGk
RGGiFWa6DAbvjbZlvtYLY4zKOM2NaXY4MaE7NKRzsn7XRNxHKG8djOVoGjMTZgnXTb/r9yow6E5/
ZbPi++Jn7qGR1OLO0206yfXKGGPSChIeaBFigdEvv1ASDOQ0DhZAIsAmzOW15UpjDAogrXOhLSGN
HADj6UeH6W5yAJIFfAbL5YXuW63I4Kd5V0fGloQ9pt0MEYYS4H6xM54o4CrqRJfCM4ldOGClAEaE
fKx8qcGTJfYinxeDXL8QMtsMoQ6pqSg9QeUcGTK1TL4VFgHjjCDel4nAZcmku/fJMfy9XpntiJiy
EQM/MvSH0q59qS4JWHqQnI08jNOgBfAk+iZufXEzIqnAe2tvRiXvmy2LjKmJMJWt5ZhD9eNT1QBE
i+ZiH5RnMCQhKdrvkB2WwEQQ2rlXBlrjqCcVb4lh96/8x2oPmNh2UnLkHYGijzMPD9Ku3dHUBh4M
HB/8D7qFjlIMugCzlS3OywBFMxcJJ9v7gzd7dJcVAE+9aq/Ls3lb9YCQpKsFhznQODHzm2nn+d+0
eULB3z+C2XOMHubzKM00Dw8UTkeyywcQmDg5UkfpbjnzSYO2LdS7QHZ3c3lJ1RarLpTuLp9n9F1q
auf+G/+I8E2STEtExZ65t3Izd72kSKh9muOTYFvLVNuGsryOKuLXEpMFeJIt/TGRMbDGEb1t6P8W
zcYCIziDpczEWxQwzV/bvTihOToK0ifgSIGsBx02fzDTvNVmimN8F8rEA1UsqGo8iaZv3MxodyuA
8xQdTASskjcjHcltgNwqx30QyOgNHrdllygLzWlkjUO73PvX8lVrHYO6aU/eDaPP7XPfDLNWq2R0
B6gLA8a3O5okEx0K0gW00L2yi+o3DIAFCVbxVB5KMMr/vH6o20r7vr3099XTMxcGtVp0rDY2ikDV
LUcZvlyXsO3XVEVEqzCIRjHP9FFEL4hEzgGk6QsPaFhEK0LmNG58L9sUkZRnajd1dCWMcaItUMma
hUblkxqDoPAhJS+yfP8fV8TcwX4qm1QacVrhmRbLa1AguyOYuECl+1QHPHac60tSWD9Zdl3ejyGW
ZFoP/SD4cyggCucN2m9m1zDf+79jUlgHiYsNMNcSt5vCM5u5Xd6MNxHwNurfFCgwc+GZVJvP/7W9
OsuSLJMyG7CdK0sxN03fijiwGtM6BIXoWnYyjCZxzmzT/6vvchhFT/q5EqMUZzZ+jX5nTxpGZ25L
fzm2RykYasR1zV55IqNdoTLLK4Zu25SVcLoJq1smJGCjGAXqENGz+1d3Babr4IkoNK96HI68YdNt
s7mSyITLapOIi0mVZj6Ih9krvGVn3Cvnap++RRbanrO91EB9Cq9W8phL3kQKQGxNrLB1qZnO3eKc
BCP4+mgumJaar8ujN+yTOHT+gVIEGIOf+lsJSdNUEaA1FNRS2WXoHfiTIs227VrJYZyBqdZ9HMqQ
Q+3yACZu9P+AGHRyJq8VMUHLe5RuxsQreYwfEMKyBbw3ghZDK86hGB5ivLBBdRuDQ4dLNUtd57VN
ZK6ElChTrg+w/ZSrU3um/bgG3GqF8UderL/V+6FjbODvA2NuQFvXzRRVCFtobYLOVVEon84xXuk9
qPZAHrLFVwN/+UwmdBnXlslcBZCOt12YQjVB7eAMDbrVY5ETGm2679XqGO032kFMO7S9+X08uKY0
OL16liWUB0bdVSbOXeOth3Fx4LYZZEuVcbXzgzZ1tinPnOVs26vVehgHJ2eTFfYyNKN1v6oH6rNv
E6Rh6GO0dSyudmw/GN7lvSWFVvaxBecxscI33zO5qqMf8D6isDk78fEtqbYfUe7QnHFClEmO2Q3v
2m1nnVYfwESZJIzRhZ9hwfWg/o7E5NTIAiZOI3B+Ldp9BzqrLMuPElhY+jH/fd2WbeA+aTpCI4sS
d8APioyCljmmq/oOB6oG4pMIGimsHO2iw095x23X2LLTpm5SHAJgTOD5j8uy2mkzy0MlHIFZ2nmU
u40Ey65HMYmCwerHzOcOj/DkMTam6TvR1HuDtmrWb0yiFYix3ko3lLCN32S2dTnW62PszGJNxdhG
kNfluZPVnZMrvCHcLRErU/bmM1ZbqCKSGOO/fI/+O0J12Rc84HS0blI47T3yBxjxs2vu64snlj25
ITZHuYWKRsQ1g8FwFX8IkPwNOskVf2iHMPmDYfHN+uN6scz5KTPAbcQCUuW7GqzYGWCedKC+OtWj
irFYahDoK17ZR35+t0x2eVcH8pHXULxtH5BJUIBtpcG0MddTm9XZtBLYV+VGPcge2IAv8Wt4m93N
58TT96BR9bSn9oUm5iJ/uZVLTkZj0y2v5DNhQN0IA+B/FLhlPQWi501rDHZkJjaRMp7p3XTKK1HM
McuNYaXDAAUmjhlIJ0ThYHCAMbj9A2Ow6baQkDYkXUYbLIvTrGpzqueWSh/0FAWhw3x1c9cFy1EH
vExokxvxGA1/EPNvwS/oNPX4P8GsvZe1WFQyStCmfkfBE9kZ5MGANu9kFWJitEi4FJtEvefYWXpK
nwKBlVRGi9LMCjWpxClOX4GRhIiYNnNTzN/c479rtkPHlTRGZ2DUU80qII1OqHR28X0CRWZ1SndI
597y4qttBX3fUEZrTDFr0hk+xu+UckfSwpVJfBoN0LznnOb+N6jSa7vIWITOCMFINsFbpRHK8oAO
CVAKuyvyzNMxPa40ApDM1UvZynazzGdJTdAFO5q7RH7VraeyiuxsgI2YtS/FgHFWoX9oZvHUJJhj
NMH+Jv+QhsKWkgFVWsMVJv0pknV7HCunIspB701PKYnTNwT82nF3DI0uaGWyU/vBJlbnyCmaxifZ
I4Bz10Z0YTbwaqXmVhZow1X5NPX3XbN8mQEWnE4jiBctt8lTH1X/X6Cg2ik16G3TZJ8KP2Sz30U9
+M/7wk8WYoO8UA6/ZNY5mxLOnd98zKw0hfFZcidbTSHSHd1rsOngFg9gb/8FghYqaysxTJgxVDOg
ywRcOtIYu0ya0E7CJRvgXTEmEE7SBQgVC9hYaBKBXmt0/HZo66aNXuWZl8/ecokg4QDsLGgGKFTO
x2BmAdx6mZYEwYWeuejRcbNY45zN5sPFBOCsDBIy+B+FWdFYLTVJY9hjSof81oBypgRdJap3gDVy
lWB8anzhm+ZGN/+qRrOWzUT6ZqoWmW7C+QpLrduimMx2JupfMln8rorkoM7RvpJAF9u3UWeLkwAk
eFAn1EOxM4GmWeVg7I4E4ZKCDC5OlB9jrLh5p+7mUNm1YhRwzOuWN1l/LXMaRmdpphJCjf964sVO
FSTBcKbv5WRvtehCm3fqRT3z+pM2M1crwSozVSuhsjOg5EqVrnlC0Rg509wP3SiYnBkzrokf79qA
m/HYVL53xWBjEiAR110XQ9XRGASuGdAcICFeBRQtBFCjRyVz61+8dwpni1XGp0SmKYsFgDd9USmc
stlZ2ss03mN6xCYmx85zd5VxKYNqTJU2w1yM/l9z5qXsGSlyBPDQgF10gMKn2lFvFze8RwpvZxkP
M4LlfcbsMs4TsOmt+D3kR1lbdmr95GJMrtVnkpHXcM7lKbv8lZM2zqKvAXDkD0KBTwZeERHqvHM7
M/e4Axs96bo5DZos9EtVPIJ/7qzP2sHoqhs1Eu7DvEQK0pz2Rl/tJ6PztQRvsXk6J1PnRHq/T6vh
OZxCrx5VlC+1+IFzdz/tB/OFzN0dJjOteznOQC9vmk57m8LEIc11UL8myh8M43w64Y/i2I5yVSzi
PNbAqg2MGCfTUT6aeer76aowIphgL5P0WK7zKA2M3iEOsLVhF6ZdfaQdsd1ew4sNfR4uoHg5TwWq
OR/CI0Yuc0VbtZuHfCRpkObROe+Vx6Qy3EEkPGtLr981Ocz1rNO5jDodfPa9X+9HdCeAv3Gvn+KL
imW1v4Qv1zWEt53MnQyrgQiaCBUuAVYg13uxPAAd1Tat0c3UyrkujHNfNOZ2ongvxakE9aADOxkm
hCUMIKYH3twj76iYgCitSlVZjCoN1IL4Wb9csiX1+54HK8oTQ7d2lS/ogQ4w1fSktKqya+08ZI9j
9uP6jn3O2DFqx5iYdsGMer6kSIS/MZ9hQKS7o/Dh1X6gLBixN/Q2Tyc+uwhGKGM1tHI2xVhV0oAc
vhNv+L7sCgBoCt+nw+jJQAZJnZ81DxeEs5tvLO2r3ZzTpEBpA4dWgz0qze+torVFizd///mF+nFp
n1oYMkltZl1KA5obV2jW34RjLy8Agdf9DMNzgIIFaMb1U/z0imOEsraj0s2u7LGfAOj3x7m2I/IK
jppdZ6b+dUmfZ3oYUYz5EJfWMOce6+vQoKF6oFr+lZ2jx8GXnOVFxVwesWG2DstPjlz6f6+YLZ2x
I2AMkfIS3g16Srz5kqM1hJaDe88KTH/eLd848uj/uyaPqtNKXRRiqmZby1DR2Oljt7nU30ogLWZA
6lMBIN3Z4wsq+hwfwBPKGJYq1gVF1KiOSoCx7E7zzH2WcBy2zhiVMIl7TUpgVIaDHmiYbhEcEYgN
FJFH4PdEcKy/zlgXSTGnAe+jNKCkQnpuV4mjANwAJ/d18OfZn9231NtDT2wefgzvvjM2RhmLDPyb
8Ke9BBp04hd9ei7RenpdTzhSDOYJUYJ8QswLIQmmstjpeeUMvXjIyGRfF8O54AYTlPR61c9amuHU
dNVu8ltMhNshehe1oeC40O0FKbqBwXbU8t/qwyu9l7slqY3ZTINFf0zVzFYjDDxnvGzltqK/S6G/
r6R0YAPR0gF6Ucr5N9mYTwaSM9e3jLcQ+vtKxKRUgj5GfRoArdWTq5dUnjHCLXJu7OcazJs9fF8J
c2XjpqXA7Dnwke8w/m8nB+WeVudNPz7wrPw/uM13WczdbZI5ivsQNjDdLwrcteqYvyhWCJ2YLV8s
08kBNPkHt5je0s+28F0uc4sNrRpauaNXyRVu8sQWjr1rxYC+Rq3Ns17I1/alXbz0j+oyvGNkrjGZ
W5ILZZgGlZA6Yo45vBSRCsoJ17WFo5BvAxArbSmAN2kC8SkNJgxXAoFNTGzk9ThkEdvW8O99fKtW
rIRESiJrpUJ9itDu+z47pZYSlBjxzgqyn8gYXF8T3Zorx/ZWolmLE/TC6MoYYSoGUt/RTnhqyds6
JiIoMPZE2gHaYemLq4+GWw28ytm283/fOMZc5KK8kBa8foGGUfHiMgTjUTsX4JuR3cS1XF568DMq
zsdLLTO2IwcIWp7HkDf6xcVI7NqPfbnE+KduY3bhF6BVg9qL4ctQ1SY78YJJUHBW927pqb0tv/Ky
N/8QpL+vnzUyvb5YEca5AwqCRqe5YZApbpX+g/Y/CPvarTize5+rEMwWMLZGHttelwvEefRd0O9j
dHm3x/wvAsAHHgTi52TpmzSkOlCCBUkWi28dSVGkFyOuX+UhUjglF0y+OovkdI0dA7YSTZvOWz4h
PY9AnuA9vT83PTHimfi5soTeCC3Ez6Nlt/vME+4x2XTX+bq9eHRYXLq9fjOV7av5vl7mzuRho+rj
ggNViHjoI+2S0h4GEx3N0XyxpvamxOS2qY2XqVAP0rIE4hL6mtVh7Ky5zImMSmX8dSGRtCOdEiQZ
MBSSRaEMuX5RW7MTlSoQMwBvrcsRkhVyeiKtftAziXiGVgakrr10KXf13AWKgNIsEc5RAvuqtYHa
GI9LPgVhl5ccI/sPDux92cw9ztqlH7KZvvsQDqKL3p+eEX7eouM4QY9saMt2OdmDaHNfD9s26l0w
c6GlsitRju7SQDhmTyIyYeiTxTzs64JUr+Tkiy1yOya2Hde7SObOFhnMrznWEFmIjjH8jtvfjcRt
uKGa+dnGv0thrqmZgkpnWVQY30570rTpRm7x7JSy2NGTBRDxRgp8wekUa6E3qMV+KpTzrAhfr6vz
P9in969gAoTKIhElKaR5FzwpYpu2fwLde0aDluYAZMJVz7zmVq4uMYFBH+pla84k9NU7/VC6yzE7
RofwJ21JUZzw2Aft2fjG6xLmWQoWA7qJ09CaehF4cJW8H3LDtsTCswoBiK1R9kxGw0Ge4dykyXdi
ADqnUebarRuldP4Nfc9Hq8WiQ5ejgaR+hdtUpa294LQLnZMM5eiwxdjFMp17vYngBHQlu3SpYIcy
Jk3mnDN8y7md7IRb1La52E1WGshjbidCYqfxf70oFmN6EiuW1bqCS88te/Lh05VXSuON0V7lN9x4
wPPZvDUxFicqK1S3TaxpWGrAR/w0dW4qZvN0ZFFTVWS74TWZG0BQ9y5BsYPH9aH80t4CFLyVnBQ4
bE74A8S9nibYy4P8zFvZdmjwLpdNwpOyraDk2MoSkGdPyIs8CBd07HoLWv3Ags69c5vOciWPefxK
0ZI3cQEbN/rd7+YJA1gdet0sL32i9HimXXx7A7S+pUhFvMVuPrxXspkbEEVZtgAsGpm1CgBzFdid
qhTtfYunFoPLsaK8dTJBAYn0uCbaFPrtV1OzY8wEA6SZllOku0zfSXfCS7RHvxJOVo/ssXdxHzlf
sBlnr1bLXpKkSxLRKpF/qnskGIbk2QDInR2N3UFsrcaeLKCjmxkqd7M8OHEvTbYsmN/LxPqZzEru
XP+czb1XRBBga5SDkU2lprmKmkGN1LSR5a5VZ7a4gB72pqwfr8vZvEcrOcwZaxOCq8rEs7qXQcDR
jfYoXISE94ah/+WTp17tLWMQ5LSQCkFvEyROCZ7OuVt2iOAnh7afmwUXfZunTEz4IeVG1+nDnAZh
DDWKAZ8w7Ns4qCz02lm525sFWpp5aarNnVytkYlGumSR0DwDockk/sq0xTWUONBrleOWtpPQKzlM
vFFmZVZo+QzoCSTZAQ0xHY3q0MAQ3sIm4IagGJt6SmpbSaAaNm+G4G205PNRgvRI1EG59onuo5/b
oU5jhDudl9+m++qY75fTfCnxdwiKQH6Yb6s7enFVkCajpv+WGIkD1KTByaodFM1uL8BMcBNeO/n2
OwpTb//vy5iNIX1lDJ2JbAllNFcflVddRV+SHfbO7Cte9yC48WPtWt8ohOCeHHmmWtu8siv5jEsS
KrPCqwQnERJQKshL+c3KxSAl5ikcq199lN5ZdewVQuG2Jji6Swk0HeqPyJjAD6z7RZvPeMPQwajC
R/sOLG6RH0vZ/D7G5V7tUc0rNcDGtx7aK75loboj1XCuJ2W0cyA6F3X6OHTxeaZkSFnqTQQvtxg0
3UW1R7Lz1Jtma4fgMYtbc2+o8xm5HgdtQofKzByzpRO+4TFsB7cXUDWsyoPZCLvBKr8auXToNc2b
y8ppRhHBVjdxQqDtwPJ959gElNBmRT3GE30agbP4W+7m8dvTV7dJYvcg3kYr2b8weyuJjFs1+nCc
hAFuXJwfByFzFE2yW/Jf18UYV2mazGGMuwS5QzqgWLpq5afh281QvHmn/VR5PbfUyFy5nW8z1au0
VzO04pDPCItGItsDKjURwvSiuF+i3LfykuO16Y26Jo1xmXkvEyHWaW5U+0WsZ1LY2YL2DLuuI18Q
gutHxtUSxonEci8MgiZjN/0aagGcCwpKVtDuVyRgPag2RyJveYwbqTGXmbYJXgCRuI+yH6S8kNwb
5MYe6psl4jGobldPVzrJOJC0NZdSaxE1t914kmchWKIwWCT9FUXb2GnzyO8avLfG8lkYh8AK2+xc
K4ajJQMA6aVvcqc+Xd9xjkGTGYMq92nXTbQcUoA8vO8yRwtv2xZ4QGXDUaR/OFtDlRDNg+qRZdTL
aq03hH5Esw9yYMikIskHnI/RqfYVOsLyg7G/vjSqmZ81910ec7QTmSaRiGjdiZIOXJnCcjYn7fm6
DO6imANVDCnTuuXNrBFvvC1vBiCz9HbvGYf+Xj5i4OG6QN6imPMKE3GSe0TtQQEQpEV+7HH/r0t4
S/5+2rf3cFFjwvQ2FRfRHOBjVUw2YPLG6e71A7jJUf8xdslBd61z/1QDOxXQLMkeAYAbe81zycWb
3Fzq6jvo7ys7h7qBGUI3KTNnOXjpqH2tYdE5q90OtVZSGIsDVhNFJIVAU+/j/5H2Xc1tI12UvwhV
ABrxFZFZopIlv6Bsa4ycM379ntbsDukmhv1tzTOreNHp5nuO01ud0/5AyxA462AwvtPkGdj+/oo9
bpfkqit5JZe5naHZL4DYgRY3jvNvY7cAZ4RCbtSHeDvH6CIEMOGGSy25Gv9cCWVua7fMQb+UeBKU
4Wv0pT0wkB/1L2xrjBnu05YT4awnzq4EMtdVrowkUcsu9bNDXrhRi1f/xRvnNWgXaZzsKQMjMhfS
hLdMxksL1UIyAaICX2NXbdUDhROipY34k45rA1+ad4c4Z8m23sixKoJVPqShj2hLoAEu/0pfMX+E
jG9oF9+BVOeYn//tlWrMKwXvoyoEIbybMG38BRl1MSBPvdFv6zJwm3xyiqzZFVr3rMWdlYmhi4rH
N1NLt6M22xhvsadK8KoAdL5dHlmgKRutuZ88cVS/IYrDWMao/ZSVCTTiC09nrtqcy6VgW12aVpsl
Y1zgmJ3JtgHTHUF2M3BUV3yMt3TgrnBj7sAd74yYdw68EKGWygaeexm9hJPpyZmyX5SQEwbzxDDP
Og00UalMIfKH4LVS0J66l+OP+0e/vn2KbBjgCxRvSAklUSnaBFAcIOSrXQyz/5az8lgKy2uZS5yC
7r9ox4ssmdHBohJ26QRbIA44p+ZzPmJI/zk1XO2xccdDFlrJvq0AcjJbGmcn100ruchmbnghFqQM
qq9Yj869YviKYGRisdstcNbc5DX4cX9f152zK4GMwUk6SYo7jH75Q9L8LJv8xUyCEQhEwRaD5puM
CNupIqZFRLTrt+G7Gk4BDa8e5D4E8LNOEFNBdd//qPX7dNkE5trmhtJloo7imEKmB0ATC35dB70t
qGnBOWueJObm5l1dVoIMSVHVvQcJ8fu2P6VzwFnQenb1apcZGzSUE3AtSAX4aGt0iQzEp2nza7Kb
H/MLH2Bz3Ye4bB9jfyQSd3JMC91ND/tOALte8m4NTwRjbJJpSpsomFJkb2eXOOU5ew53QHJGKXnw
W8EO4VXcvxO3qFm0MEJ0QHGrsol6MiOyMDJiFAlWZXyfZ1jy3A3dwSoaq9tEkTVsQl8/pi8gfLLG
TYBQzZ4PMtCkeJiV//JC//kOtliUBDW6CAZEM9Mv8i6iV9J044O0AzEJHX7ld9vRiP3WM73IYyL6
vI/lSTb7AJAoo9WK9lyr+QnEmluh6F+yFFN2SZ78IGIGgPBx6iwSorJ8f+/XT/vyCYxCRDucMprA
s/LLSbbLSLEKXlf0vzyQiwhG76VqWMvGoCIkSzrbEEanbX7meeEUi+ZsBQTg84BKwPBuwF+VN/eX
t64ELrIZFdipuZzGI25W3bypy5M47eXl130RvB1kNNpYmkqXNGgNWOriFAoFSCFGHgv1qgxgx2G2
CV1MNzzxRmqiSVhYaDPt4hFPegGohjvY8YB8ZUPh1RyVh8NINcnN3bwSyeycnlQkmhcBgVlz0svO
WpSt3D+VKPbXxLQV8N7d38Z11/pKILOP5VimAnxAmiOmuFgJ+uTw+AOn2Cw7zUt2ccBVPLxtZUxE
oSpS1GoIPtviV4W+eXF+4izqhleCajZdVYEEqMiYXmSMQ1QW4lInCKcVfzqowGlvXHMHfC8u8pBK
/+nmvK4kMZbB1EZwyAYofCVaeqgn8lLpZKMgqNa09lD20kaJZ98sugPiw2MX6taE6AVsKW+a1OwD
I/BDaSysduhPkQDkwqVXUW9YMrsV+scJJNj6pB+7oj/GQvgR6J3fN+3PGBgZTi03j2U4PnXI2mp6
6OgpmHCM3u4L0W0S1QvN8ZCL7asmKPsoSD2tGAHMp4utZU7tixDhmKdhD/LvTRxqtqiX27aen6RO
PmZ1vwmi4Vwk07OCgeFkGne9hBmpVFtszkGtKoqr7WNMUBtGhmTGXeJLpN+kYeLAXbP7AJ2aBvGS
IfZDuXlRdWDH1nNqxZHpp6V6GpR0YwC23ULnMhfXkPNJ7LSjoumzOesoQGE4prXojG3pG59lhA7w
1jH93FsmkPbxjPG613jZCXbcUVAxaqvUqGrSkkQBpm7jM/eBnQkwD8pMpr/0e7Ll7P6qIbySyVih
SAecR5XD8BaHZlt5w6ZyU5SH0ZjCXx/9rzsPRWHMERgwKqS4YY5oo9yA5jEKwxIDEIm48QMvQ7Ea
21wtjNGiU45cbCUjK1IOT5n8TQCKCMgiDpmS8NQnb1mM+iy0SRtzgrx266anBbVouKG1YzyMTofL
s+ElI9et+tXKGN2J7tsBY060+P3/cMBeu43qUhwwzOAW//F9KowilRNJSOYEwRPlPVRTu0dEj3mx
0VtqO30RHfBLKVb/k1cgW7UQV6u80aoRCEbQouWnMRrdwtAquRMeVLPcu4+M5imavFuiGnFKAtgc
Wo4kfvnCZ0tZt6+XpbBdIBgDIgkgIHFgvxR0KzwKFp3JwcU/mzqaQejoGK/TmHP7WU4fRY9axYzw
rDUt3cxy7s5zEFmALjhm2eTe1yFfzdh39lFldMgsFGSMBvJ34nNxAAhkWOXO9FIX9t1TdzRX1rjR
U2iLYD6AR8PnZVlfr2ECfkECxpPIvEGhwCRGOH19QnAmD2iZ/DEhD5o4BmBWihbcgpQThrfL6wlu
/SKWeYrgIk2CyYSSUXyDdtb9BNq/RTs2Y2Cami5FzKvxAVA9JwXpyQ7gOaYjczuoVj3Gq89gnigp
9EieE2ggqc/cFhAGodxbBaqhoTA5ZX4W0OR4/8z/5U5fVs48z2LQImz4ly6XvMW0KL9F4GgOQkfa
qNE+87ub1jXCRSTzXONIb1WB9olV5qaQf+jIM95fFEcAC5mTaUQIsgXNClJW2bn0e1Z5VNbrGuef
JXyNyFwVIsIkrqulR9Zc8ZcDSCG2lNjmf+Dl5TyHLxNyJWfq0sYsR9xL8F0e4rfiML7RPl7B1e1m
RrcSBrMpIA8Ximzdcbqsj7HwYMxTtdmEaVKfF+CrZw9wmADU9RNBDB4BCF2/SUA+5zTg84TSY71a
LPgaomEq4eln07e6+DXlvlEPnKvBk8HoFzEsl24RsKH1ALdMU6xYwQJTXh+XzDs4VqHkeWikM6Lm
/Lf5kGyTF4rzicFYpCFO4VndRyB/wohzcqIkV/I+fqihVCiOefjMM8C8T2GUSmEmdVGMKGcZZmV1
WmML7WuzCJaQ8SaBeZvL6JIeFEBqOuJVTC1xSDi5Sf5UVQvnCHkq66sj6OqetF0pkYFmJNK3aIsm
GZd8A4Wzi3HjEuBmgMX0ecMa6/bBQJVeBpS4rrBQgKCMTqQgQ5hLM5RgtnqmDIMvgOxxs4f51djO
D9oDer/1XQ6cPhtgI9venr/xOjNX9drVVzAPpGznOggBsePrE4Da4VKNTencV53r6f0rGcwDWTAb
YaoKbkvr9m+E2ORXuCGIl4ze/bXYi6vt48/QHmqLO5GyGsFcSWaezAJsp3LshxS9vV+o3r7g/qJq
NeFOFd4i9dGcwpUo5kn0fabGxhcgBDp0zNJS3sTfzSOlAEWfDsVchDdsJWc6aYT+2k0VImXLBTqm
3tSNt3X1EcxrqU0KkyfR1wJ/3PT6V8FtP6inkXtJbUkf9w+Wd3cYozs0UV8bIm5whMHjfnoXtS1H
AN20O+th6ddkaarNqMxRTkvgKk7kiRiD6AVL9wIsnm+yFrlzqG/rwPDiuAGeOTDFaqn6COViHw+A
lTaXYVun5mPYKI1VCcpGwlyHkpVOVjb+EOl2Osd2qJh2ngMINy3cLJwfQmXaxC2A/LXEnN1Jlw0L
nMIoIyfxMaiao9Ism1ZfnDyOcmeKRc1qm/FjkkPJFfQptFQh3pVyC57d0QnkzgHTljdWtcJxs1Y1
4+WsDSZNnYR6YvQGdt+YofU7UwAuyAJezlh4un8K64WAK0n01l0pR3QMpsoUfJXIAn/4tXhABXHl
1wlldmQ8T4DzLUBlQTun5EP/UB2NnygIcFb75WDduwqM+9C0ygCMfiR0R1u32hMAGjbEN3f8GHr9
zqFX2pA09A+xmZY4CZoBAK4Yo9CGIxyI3lLaclNohdNGkqcO6eb+9q6P4BgXgcz25pkcLUPQ0jSy
ujz2MDkaJqsA4e13u0TeoWMqB9TGBkbW4Y3/UH1wu6kX0cymjk3TgmwPjRORGn4ASmSwzbnZp32N
QqBpSwKg3eLq7f56V32Hq+UyFqcfukbHirG/aQgyv9IS0PKODipLLf66L+mWjftLJ1+WxxietCpA
9hzA8HSAGbSU7xRyt7WBThZ+V0K7tCliD94oUvXJ9+mUPRUIQ1OPl21aL2BdrZixQlGopJMYwEGU
nnu32RYArG1Bo7vsZI/WmHkFM94GM5aI5OPSGRP6RPLopQBA9WT2D2a+i0X1J2d/183rZX8Zc6Or
UkSkcf4bKCgDhw4tDACZzzxpmArUv//tisYP6CFPfyaTlR3/61oZE2TW4kK6EogOQvK9657jZnRE
8WBEEc+HWX8pQGlVUOlB0YARRAI1jPQAmWjwFymU5Jk2cplWus8eytqaP8JtW1rND3CCglyet8r1
LArYZv6vdDb6DI0oLYUBsVP1nr8BO9MnkmX4FENVcDUw3FsTKk/yp4RWsgWjtv1PXrPTurG5fABj
bIRKEtAjQZ3VRNyJnfYsmKovpiFPF1KFc6uQLnJYXdjrqNaMX6ZmdrvH4pMyQBdfFBg6SLe5HtO6
C3ORxyjAotfQ5RLBYVL1yFIEYtWNYN9/JTwRjL4DdEA8LQLaxDC7ZsdmYevx830JvMNh1Bym7Au9
zwgkxN/C/FcjftQYhbkvY70AcXUFGSWWxYLeixPsb/ij2s67/JR8tBbNoQHk1gCBQOq133hGn7cw
RpN1rarmRg9T3BmvaZlZBomtAGXp+0vjSWG0WNADD6OWsTIKBxhMGVBr88NUpu59Mbx7wGiQSQ/6
rKxxtQHQemjJ4ohVymmuWQ9jL4fEjj9MBLWpqIXBC1Kr/EHhUhNn+Bm/tr8KyTd9kKv4o+7dX9d6
eGeCrQ44NxKIqJlTKss0mnsV/kupvC9IHwEhvIZxhULagvAwPgzgSAYyEqYLge5wX/bq0V2JZo6u
Kqo5JwluPtF+Lepi5+pfTRFzhKw6hFdCmIMLghl4YHQ4vBgKV5+/lQA3jibDkdCIzXvKvM1kIx5h
lBs9HiGsA1kN8eDm7uujYNfH1G9cyvRlKlbmCxtup/Cq13BZJRtOyFViNsAY/HvmaTxNhxoUdeZJ
/CDHxQ7t6bVEjmLLq2tyDtBg9P3Q6vU01YAazFLDIsuvrO6sFp1n96/J+ru4Whz5M4JBmBpobQP7
WbpAvQ584kRe8VPPrQpksSCa+KvyeSMfq8/9SiSj9mfUntUpbFKMV6SWFDx2E298j370ja28kkD3
9iosU0nfSCltcQHD0Bulx+ys6I0S+9Gsn7nluQDrERjmRwkGK1TRVBh5UF5ZQyooF8XHVJyd7miK
GhECd6RCWnW2riSxtkaKxUIWoSobM9gWcuQYffEQRdpJNeLnGPgec5e4M5FPGqLeXhf3U7w4xpBs
ulawZrl1ElF/zuThVR5Ljoey/kwum8AoO72RmwYYevg0NTmOQ7czM9MxAvnch4V//9aue31X28Bo
Nz2PTRJSi0GHvmjtDBvxURSY0xw28lY/j864pYgb4q636siarYVX4F1/npfVMqoPPE8YEUwx04tW
Jxv5nj0CC9sgBSdLv+5cXFbKVkHnOpeCocVVVvxwM4e2rFm1bziUWIK8aTFqhKVh8dtz1jX7P8tj
K6FkMACgGqCNWiWtJcymM04eKPlwtZKzps2cIT6eNEbXVfkcLgM9zrZGAmVQdsA2eJGD5iSEeWf1
I/nNuT/0D28VxGV5jNYr42IpphyBIGXpau322IlW8jNPrcpE+Clv8wPNShpA6LfmxFZHy7BBDVC5
PDduPcNxdbyMLhRABIoxZlRhki3Glzz1vXe7bY1kLJJs8XZwFzd+r3yuwloNT6/EMgqLkMAwlR63
KtnOb2QTeYNFmU+bJz5OBX0I97aa0ViaqqGiTou9Q1mc8jiWrDwsNmIhgvd0VH9FvbnBz440By/3
D3ndzFzOmNFHotxLgqlBKQvjt6xrLGXiVT7/xSW5iGDUUNh0ZTEsiJFGOzib7zKmtBZw1je/c9OK
Tki9PiQ2lrfV3PtL4+0po3wwex8YZYrAaZbOkvlrFH0yNJYBaLQ2/C6qn3HHmQX4Ije/c4rshE1p
RH0zzrinjYMugafufXRF8DRNDqBKt5QZS99Lh/ycA71UPSvvQE39jlEBYJ+g4BbjEQH9k9+PzLE4
GhN6FxjOgAuhw8ctyVnLPkJFckrprc15B83RTxqjn5ZKbOqY4JwLpPMLobAKEnqG9Fi1o5OG3+8f
7nqn0uVxspNFsViTXiPQhkYFYDSyCRzTDbeape6AsODzyly8tTEaSK0VNWwipG/MDkjvwWaoHwIt
3yhS77Xjr/tLWy/UXi2N0TvyIgq6IiBsVR/k3wOotyQgcjn9kSI9KmiiN744qygTMpD864/q1Oyq
U+GC6IQbIK2DLFx9C6OY+mDRQYWsoUogPiQCkhxp+SorZ7UCxWdhFKMldvGhGWWABDRI3EXiITZC
S9cQYUwIFsXXUACodADyXSW3xX6yxOSsTNlbqb5lgM9TU+1z6BIrD2JHzMJNq303lt8o9FtK/p6W
n+08chwwjsLTGIVXQCEA8ACDHZqhukYqvqrGcr5/gLwXxyi8aBRyVFJQEwXnjYX80GbIxFNeb6Oc
+PclcfwrjVVxYth3mO1FZnj2hn55K3rdRduy95+k6Ay6Lvpnq7pqcR9TWX2P+ym1IpQ28kZorPuC
/iXO+sdUsAC7cl6lsl7SkMQXf4tgHi9tYnyZXcof2BaIm21eIZ2zhzqjtkojG1OTACFuygS0spV4
belf0TLy0gC8qIQt2KcgSKxzFcWS+Ae1BSCn3mXO8Nj6pW8Cp60+KF76kZ0FDI1w7vztvsqUovBC
G8i84rYNDBJhpMHLorK15G7eho0pPHTZ6PV6945QB2R7kb+UwambzR8C0fdarZYWwLqe65yX0bzV
3cznMG8wEpJRnEpUhyifLrpQPE2wKCtru9X2oSdyc483jhwjj3mQplirgaCDBCg8Ea/cgZrbx+A7
Ogb5CeHbYicji3mSqTiXdR4Hiqcdk8ca5DK7wZN/RyCwR1smJp7Cl+WUYcCj35IjJS8DJzh/BOlG
yf35EWwWqM7zJOrpBkvPlP5FsNA3CZbrA/FHJ9qXoPzjvaLbIhUjknEz+npMlQSUZV5TWhI6Fedj
uEvR0g4I32TzP+Eh34QnVKIuGUQSdUrAyUick3kmhFLtde/m7IUbgKi7tRO2X2y0gsMroty4k4w4
Rk9EhTjMQY09FXcqus9in3LYixseHdKNp8GIYYKuXNNbrW6xKlK0aIxYnGqcdstSuvVg+G2vczBQ
b7QfI45xbAbT0JsmNHBdJ2UfVrKnyJk1t7wa5m23EiOH8Wm6JOyAlAfi0ii29AeCRta/BwKVD/Rd
1N/1TQ3CaQ28wi8UVCD0psRSYgsdpxIQBv6/077MxzDqMEwmNeoDLLpBi5YeeqRBLTddOGZz9RFe
3U9Gy2VTLBfTgAtj9uO+idCvn1Yux2Cu3hbAshHDNA0UFpltbaN2NoUR2kY+B6rVvkWf02CF+3hn
gJMhfDR6DA6BvY2yCvBSr7dJF7qLV7KZXTQLQwSvEW7qaPe/F8AzPyaPsl2fFxDStg7FZV7gk/LI
GW4bpRix7La2SY6YJlK/OOoEdDpUDwEQeBbMfEQPmjO4ihedmtPkZ+fQi/xxM3xwNn31YK8WzpgT
A+cZykZMSXhn6NbyXMOED5QeEhgxgM7lJ5pWX+mVRMaoBIo05VqPYzaBaqJudCJaJVqwOeta1XAX
KWwWbWm1KIwIHe7KrMmRnNYPX+HTe9R0UQ+lPcDNp0iy/V5/5EXrnCWyubQYZL/LBAJAT5tzS6tB
0Kq8LZPBWSM9mj8i9D8vDztO0Glx2MgyvTxS6ICHAsGcDmS+qKgBXxcNT5WonDu95lEBcm4MC1Yj
pEsODD7cmG55EzqPwlhwzo4ngf5+lcwXQnHqkxgL6xyguR2lrwbJ+AtvbnpNPQzwORyJ1N7d20pG
9aQBetSyCBKFzd+tBM0GYAtgEqGNRjyNzVM2X5B3V+sbTbMYTB3SssPioUDoA08Pc0kb2hlJ0ydC
YhkngZNXXrstpoJ2DVkVJQywMKrGJFmc1ikeRCc9hkBPmDCmrk4AdlXeIrRwKCGvTWTtEVwLZDSL
XIomUedU9aoo2IVx9TuvKoBS5sLi3j89niBGoeS6lKdoGVM90HJu2lJE2XVYzsEgcopMty1UeHAm
arpExC7qN91wU2CORadhC1vVWjzoFCDrqBi4yi11E7v1mXL5wEn0ypdmVz7oO7DEH/Pn8Jn3Am+j
L+ZD6HW+ukBTJEq5VuAC4XVn9iCrdpUBAqfWt1OhueoQHYimvYpdeyQVeRqS4lin2qlLhcdhHGOH
9PFJUFGKM6rJNfqc44athkRIswB1jJiadtMfpEhKA5ylnNqUCqxp+Xdji1kmT/Oq9H8Zl1w9/4s4
tiGokqI4LiSISxuvDw5BfKrF1l7Q/xkWmCXLX/tpVxa5XVaA4k9SC0G51cIXyycu0gbvUxg3vqnb
hSjoz8XKgfaUWu2xfJWQzqOQa9om2pES5A686urXNAyrva72m51iQd4k6AQVGpm2g1LKmPqooJKg
efDoN/ff2mr0fS2LcemNBNS3TYrHFnyngT+GLr7HbvelLcvH7ig8ci/7zYA6vexXx8tYg1nTgn5Y
4Hpm226LdkVEnvQuiXvewOia2bkWRA/36lWhfyKsAUxGDVtiLeq7HvLSJjwJjJeZKbMqtn0Fp0T2
x3KxKkPi2E6eBEbLJxkIAsShxFXIhf00FE7XVfb9K8C744xez5Ry7mWCbcqTbzP10IOHpvh5X8ZX
c869K83q9KlMMHCKQ6dDgvUTHTvFozpjpsgBNKVwJiBKlzvrFWkmhAO8+ay1SOTqJrCtQ9FcLkLR
Ziq0e7EviXmoE2CAyKZdycZOERTn/mpvuwn+vOJfxe+rmydlYwnWdMij4MM09AeQyo6OsvPKgKsB
x/XKGMshVDnQxxscHuW8Czfxpv0B4HrxN/DANvpihYfeQahaAEa1QFJJ9iKMTvHaBv5FXwErxCCK
It80T4DvO2/TsTa94Bj4tFmjcmePUnVUNi/CWjeV2kUW8+QMqR/LoepUdLsA5rOJXNoIFjm53WL4
RXHibfwCtpNHDZDZvDoLoZt5c4lNw8SsrYjg8gsQ4/pYZzXvQRr3FYMER9onghEYHxjEI7D0Hylq
XeSQE0V0FnbBA8U97I5AakidHjOxlds7SHBtqh3YvLecC7fyhtGiBg5sRVQ1xWSpCyQ9knQzhpro
IvWQR/A/Z6UgrpYGbqYKWzg5D4JeL1ZRFc8A4EnswSyP+txFVjmZpqXpemNHerFwHgI9DGbD8Flf
bTxEJIStulV5MaumDv2YLcjrKbul0LwgCgGe98LZgBVvWBfRQqzgeExgnzCGOmqWdJbSSfUSuOBj
i8g7dJufppvty22ypyCUYFJ3jCfyWHHWeAuojYtwLZp5ghraHqZQGeCugGR5kJddrguindXmaEWo
L+8bNQXbZi0+YcZnM6Ld2Vo09T0NzY8lD05pn2ykxPyRteI27XsnEtqf01DKnK9cvSBX+8OY+X7R
dbBV9arXjNJ20N5NMMQV3GmPlQeCrTABq2fohMDM/2lxlTystDyHFIriKLqUzD4+KkAOKb2ZC+Gx
otSvhbGVn9yMs6KpIcxIn/P4lKFmnBm9JSWpK8nPnPtF78/NTb6sjC3+dIEcyBOBMPDqgVyrRUJw
9ujwZOpFnLBE4Yhi7pNcxkarTSNERftKAphjFLv3V3PbC/B1Zf85J7baMwthUshA0/BCoAV0h+WQ
DBZ6do8ADCotdHR8ym7pC3bjNm8owgBFGuk6wKoijLXql/6hQ1NL/8DvBlhT7n8cKd2aKwU71jrQ
IkD66M20kZGSqepu7qc2HbEHbc6b4GduVoOJKXB5Qfz6A7lsCf39SrQKvKCknmFXZplspTh6LQRx
mzRcf5t3axn71Y5BJxfD1xOJ0cRcIexM3eBDPaGBxgY5LjwhmhDltSnxlsf4kZFSG3EW4VIJzRk6
yk7y1NaWhZOTWIsm/jhAxpc0FF1S6wAXK9oGPrKfzxXOULCzve4XbnHUfvJ8/DVX6w+JjMqR1DCT
kgYSi/KhUxtrnCorEb8N81acNqOJmLjETJ/eWfef0Kplu+gDtohlIL8slRXEyu3nMM9WP5uWhDkv
weC1vfMkMZYN3BLdMoqQ1AOITXQByYTRruUnANEsqlerY+DOe149aa1idr2tbO9yo+fNZGaQ2rra
bsEVzf3gZQCTDrG1/bhRON1JXyDpd/SrwdinLMvjbu4hD5A0P8a35qO109Ju4DovZ9o7E4HrL0N+
l9Jjq05vS+/Sg2EHbnWOMBMUuNwolWPKDEYVGZNhlkk40w2QvDoEck2w1SILPS3b3DMVbsqSrITF
f+w4o4ACtRATERDdnv4sQSn0fm1rH2Cf+iY8qW4EeF/jY9nHr4I9wrUO4VnOm/Q9OpPH5EC20fdW
tCRe3mfVqSLIskn04ZpfFIVXOnFYwlIYO91EcCE8oHTagBILXfvTXnmMbdiEAJuBmW/nf6lVr1rB
i2wWiixpl6GqUsP0SPDQw0UNAl7wvqoSQZipYrJdEgGm/KfGV7IAuAgiXMa6wvGmo0Wy34siuvcV
xVpyWBevxDAKSh6GMmom0fSGJt8YrdLYrRp1j6IqECfQpFNRRaqTds2r0iu1pQ3xTky7fTij02gA
OHCwNJW1RMPmv30Wm2SbqlKv82KB3jzo75JTn2s7+AB1+Y6W5JYfgx+llsx55evm4bIXX4Hk1YUq
2gjEYCqEfpWpPSGwF8Xu/QDY4uj/oNAeU+okCc8qrTpvV2IZj0oHG9+Yp/QtV7ayq3d0skulyXlw
w3KbDVYvrqKLmorcPOAcGX2dTFJodoGENHlf27L62SLeuX92qxf3SgKznEAuC2T+sZwshk+2q8dn
Q/Pvi7jti6Ue4pUMRh8vcg7DA7IHb/Z7l8J/zmdKK4s2/cQLtuIzhbVJ5g0fOmQt2fyHZEbxmr2+
lGVOIBmZIsoGs2xAu4XyJcDyPJWj4tY0HCgQVaS2JWD0sEUUdem6PitkyctmBOuGbtUChh8aS0yh
02K0/Ywf9zdW1el7Zy3dtUhG7WR5Gg9Ab0erhiGChzLRAteY9eKgTFP0HJtN4WV1llg6oCgtBIVu
GALDturJCFyHRHLiMTguwJxvlLx2lLl6jASDWIug4t0a0i6YBXD8BdBo4ZQj9dB2Z6QM3K6cMWuv
uktebaKxdEYJI0kYC0xAEqd/SlBFsoLk79SCpBITIE6h55JbSW1gk24wrA4NWXatTZIPtK3iB6pS
ZNcTdGspo/5XM4Dkb+ilH5IEgslmTB+yNPC0MHcksQrPcy0nzqiXGHwYw0/Arj+Z6HG0GjPNrSWJ
Ho243Zk98cagXdwyaN/CPkGXThvlllCKR7nMH+JWdjMTiJTZJL4kgzFbQtCdpaA8NWoFaDkDGa4F
fN9JhRS9IgLsNB3PsGkeMWrQtWWRn6TAVB66FyC16LaMSgdQPpvJM/rO9Ns4mCwMvji1kHh12p5b
JN/tCnfDHiN1B0bWXdzIBf54/pACfbSbEm3RXahsNEHYgoKutyJVEi2tBTiuRrrMLuPsLzlK0Pub
56adBtJnNGGPUiDq7pYKxmyMO/HURrN5Emat2o7zMIDCN0mfqxhdb6GQFbYAHCLU0TGxSzLZ7+fC
nVI0Ulatmm8VtftLm4txU6QiRv37OrVLAPq5ymikD4KkT5661H/JwJx020w8R1O1k6vuxSyLt0HX
UVApRSef5+RBUnrw5anqoxBLm76d/DAKHHSfYKwRkCp9MRCLpPO4L4ZkO8xx5wy9/KbjCvtGE0jv
U5PoXmwsxEnlSbe03hBehEUEAN0sSsekVqJtHKvzfhIkIbS6sW23htgHdg/rvovrcnClZvgRjk3i
dkUKjomkT0FHnIpuXTTSI1pxkUI0wcMg536U9fugUr9PhfAstsBAlebPcRheG0Py9MLcVw1+n7vf
vZm/KGKwi8Tp1IjLMROjU1uGvkjUX1OmPvZaKNqqVH9mKWibgwjWFqnouOqsOlkeMQb/mChoVhYm
2UrC4lQnaBDL8sqKR/LR6kJthbk52SBmtgqxQttaIoI8uTd1JzSTydU0xbBN8Nt5hkqLDmmwV0m2
gBZMekwjHfNFQXUYE9me5PS5jjHRpatmaWfJdGqr3AXoipeTwa+r0l/yfIPOJL+demdOpXOSax+6
nD9MpLFLzThqFUgn+rH9nCdz9ABz+JgT7Qj1mdsBWp/rVtrMRqHh2pJvQZg5VTltk7rajPLoNXGL
YsWohv6Uak9SGUTeDNjvRujckoC5dgLTkD9JLQjz1NdGCzpHW+rHWTLBPKY2qV0nTb2turJ35VA3
nnShj/CWAHlR1njRsan5TWJgoLPVR0udY3LU6iIEnq1xzuoWg1ZKYhNSoDUn7ZUF4VrxRqSCXuKg
sZDG+6GYQe+aZRQ/530dYS40rzXfVMxqBhyNubipWZSPERmJVSWd7gtl4Mlmus0H4UcVLLKlxgpG
E/tnI1NfCzX6GNDiry69ZI2k27XaOTRPY51KlihO4ERVCYBlpn0kqN4wa8azUslkH0Vd6QSC8C6G
3fCaCkCRlIa2tvBVtVXM5S/S5E8gLalt+BbboYhE2/g/nH1Xj+S40uwvEiBLSa+y5dq76XkRerpn
5L3Xr7/B3r2nVWx9xd3FHuBgd4DJIkUm00RGDN01ZOjhxIV7JcyhGJ3EqSuKBTRphjGyWkXrsFpV
xsEbRQwRq0vtt0MEFSJA1u1CKxVIa1c/wrboLOCXul1dKMDV14a3zNVRynVbnKK7MJ5+zJl6syTK
71quf45E3UO5JPZiM8ZFTt5kUtqDHvhTHrcP4gBcfDBmv0UzzyyIqP/RR1Li4BgPEi4/nosXaOte
A6HxA9GoF2XdTW0Kx9wED1lRKu+TFh5UqehsNQO/65Luyaju0XDOXbBs3oI4XMJTNcu7MmxDK5VE
0yo18yPs4Kv0AIOUkn63GBhGnQMFWsepCQrh8tHoAMlStDKxMnU44MRjlVEATmNdPKURyEEpIQ/R
TQP/JQSzbNsH/e0iQlOlE8r+Jciq+cdCZCg5gCfoPiyq5iQFYvGSFnLj6Qj1bH1sQECpjaK7dES3
hHo4FeWyk4v6pYZM3lILbjqZ7qy1ii2ZeuIocfXTjOvaHmX1rSki2RXL+lcgG1dLE+S2FuaJu0jS
nZk3urWA+tMlRjPaqSIrFo5/6AipYAtiAWek7hS9BwVKDLKKKv9Qat1dDGAGjUK6qubuXsVej1IJ
4nsJouxBY3ZO0Zee0eqSlYVBYel16cYaSBjr2biN1PGV1M39PIjHrjb3zQIW7UroczsmkzPOsYsT
nnjLUqMC0YQ7dSFgd9LIa95o16o+T5CowZeHj8RIqyT1h7Y2D7irx1ZtX/BqIs3MG1spCCIsaXiM
VOF+NnTfXPKjINbSTaxrJ0OcHD0ApKWcjmionkg6OSEQ6e2S3Srm4AO2EFt5pQOLYt5XMWL6zNwF
mgii+Lpz5TjYyaliRxmqjDE62TJmk0NZsM0A7Hq5OexLUT+lurQcQ4H8KIqu8ZZA+5MY6T4cZN8U
urskjDMfhEYGxl/nyTLqCMlwrCGEz5farUSM3gnLT32uTr0anjDv/TriJYCfjm9aMUJzg8jXQoEA
I2p2ZjUdMlNFLVPuXFIBWiLEE+YHRuExrAzIHA3FrYxZYG8W68BRKumhJpnTx8EDug/xIYghu9Q3
zascpI5qkMhJIBI5hqJl9g1qE2IKNJqqOZU6985EQPwKziU7nKS3oYS6ZBaHd6YIxw7Me+dBiebW
EFCeytrpVSmnR1EF7qseQrsdxQ9QRLzBEmdWc6uitI5AmYy0U1JFFUpEoFW7M7vIVtXnfviQeDCe
zUje0A1Nl5AFiSphKhpVMvTIeSP5M9tbaNqFKRtkDopd1k7hSwkn1d7Ki9b2mNIqjbHkuEMTbCmy
m6YyoMRs6i7eOx6ydSvFWxtiiqkKUdowIIGERhP0s3VvNhvncpqwVSU2Fco5IUqGZrJCf0uZZ10k
irI3GJBmTXSs5CiSd02urKHh4Q63zoMJdVMVNBcqUdnemQ4sUVwvyMpJP7oBqg2gzEKtP1JeLi9q
6/us7TB5axYFehRHSLbCOj+IvW6HRfShiLVuXbaz1Y/G2yARTSQyZrhZUuROL1VBAKbKk8aHRv+j
REiEKsWSEa+JRQo5ImhjR40TESiqzZxDuFXjMHBJ4QokTDNJMnO7AkwIoUWdyN7Smwi+1AhgeeUg
NKAcq1LXUITZkgvRixPhFc7e1kWIkIxt9mb2wxWYiDh1no09Nwgun4LePFjfWAH4rqvFtEJr1CtT
JG/mYthRLHmG3vL6J1u9m7UlFqAbIpXoMY1FvM7Ln/O34AAqsGvtOnmpfhUgTa/38g4URONL4/Om
ErZKbGemmZKLlGU4TeOEgxXvaedRtcMESCYqrxwGu9YRQGwF7jMeHmBzb1VDlk1NE1XwnJ4XEJtU
qfukmoiXBoYtaQetf5diXpVya2bHILRAgdOkKjLrRaMxqwc9WySPUm1gaFdx2qfCgYgGwAeoE/q9
R1nepmvJjW+n585uoCIp7Tk3aqNOcvYjGNcaGLEAZCL0l5HGTs5yyp/nzwG4wEGrGyhQ2hfIX8kR
OWtyJXgc69QxMCWTM+vMRtdZuchqDusUPNQ9pmDhH+zeaffw8Fe8r7rVUTqzxhRoOq2oe1PpcWV0
rboaRLnzWrWIbNloa78Rw+HQVdqu0UK7n6sX2TQ5vebNYwVtV0xM4JUG8dD5sQqltOhaEW5ylBO7
6G87uOSomTkvzNYXNSRFAnG8iaeZnbweyxptK9ShvHCZ7HHA7KwKkatJP1TT7HdiYlfDHeczbjyb
xtok4/9LAuL0YqFumexpaW++Rs3Zybrr2KblxMBAM533Nbc2E80L3B9RUaCIQ3/TquIc6GWrGg02
M1ge4bF3Whi6Y9ZxKrJboY6xNkN/xspMJAFKE5cwM/vEpyMuxJkOo6P8I7z5FpjuzBpzG7MxH1U9
JgQTdEro1s90hA4Fg3vt3rwOPuSHHg6hfK0x8JE6poOG6OUPydtT9joCnp0TPOTekOmLPwXSc64j
ASwIbxaT/kXsvV/vKnMTQfM45HqLAk8mYrQ8fgkq0ZF62Ra10kkEno7t1vE0FUWVcPPAncGO7AFI
DXRXncoeSmWtENljwosbtzbOVBVdxlEUVZDCn5+SqcsTOVFhIRsxtqIAnqejrKqmnO+zeT6A1Icg
hIwehPnZ3F2dRhkw7gDqdronHDtIpYTH+ad2XHbLUbCBHo3ewIO/AA81Q6JF+UChL+V1xzfvgwnU
GC6epCsSC4BMyzQdSN7LHuX/pryksYvRox1FAcxcEOTGhzNlyPgRytukE8Ick4BMEx3aRcSV1U62
YLarePvXJ/7MAhPTGfLUFiH44by50l+1FIyrinrSp5Lz0NF7y5z3tRkW0SSC6DCukAx4QPi7lfkC
XjYnDq6H5cfl5WxvGAXzmxJ2TWHOYURaVDICjOLLzXVsPlUJp6uyFYDjJhkGARhMwvgrY6BfZOqR
a8VT/W4vPlHyfrQnbgDKvFLvL6/lO/+OrJkKvrsig24e9F3Mcyk2ck8mkBlguCh5BKAc7GfpHXSB
7iihXOpUTyUGjHjR7sZNNlVMNsqYu1B0woZ+aj7WSoyur5d1P4ZyHwjgAgD7JWdp9EFkz4OqgKlZ
QjggA1Fy7i9iVFXGclLp0ugoOmYInepYI5zNMOXGgxJ/XxL2jro93FrkgeySmlpug8U0ZK81X8j0
mLY/lJATRtJrcr4eagIVAUXXAKBlL2pax4vWQdkNIA9Ql/vVcfYUl89OtwFeObfDXFex7IqZlET3
1Lv8Ld7Vfm53VrqXf0iYD4y52KpPGOuFdbH3dqnCOKhbU/YwIvVL7M2rJqmqXTtJqCYq0LHvQfSa
ouITDE2yG3sdBWQUfD9yghplJyC0nyfAAoZcQveqq7w0pY2txhWIqu9UFPQdQ2huqwVfvpbQKS9C
3Y4aeFVtuiLG9ChUqDbK2RJay9J+jJJwTSu7EYkAgp0F4opqq/ryrJ8GbRhB946AoO+WvdqMb22v
3BYSeCVKWEHzCY2Jfvhdz/lvw2hfEzF6H9rgWjfIVa2Dz0ptKtkqRfFab2VnavrCbiZy0lSksO2A
ZHac0tLKiSBdCULWW2nfcBzxRpaJhJ7gAEkKFaX8RDaunzZ5KWWSmqbXvXev4yG6bcGaANkFcDRQ
iJJnYg4U6CBb3fF13L67Tdg2ZdRjJNkgGLk7v44kI+hTQlHaE1ok9Ip5FcXvnBv/PeI5N0F/wmp5
DZQhWzUyMb//97u57EBz6im7Cfd+9mYn25HjfOQ+2BuXX9JVkeAfeC2IPZzbTVrBkNREBYYZiLbu
pgnQIcgJz59trW5thXmoSZRIY12itd84ARjSIavwObxLoPMb31Jsl7lP7qgqGA91yVse4xAiooPu
qYbhYbnVzZ2hA2EWZpxXdePVO3M7LEYYdIJqpcuSjqCHpjeYDjion0JHzRVPgGtjJ0VZNj4DLGBM
WFraLBsibcSyPEHfjTPq3GXpJUp11AMRMKaR855vbN+ZNea7CVJSl0k8QhJ1fFBK0U6a0A1Vbr2Y
3h/Wja4XxXwlrarhP9IAbvsqfq4gyhh5utsnVnyCZ/WEW95U0EacjAAFcQNKn+AV/haPgx4gnfG2
o4B7MO7ya9H9S5kxv9Ov1Zv2RGeSIjcFRghSfzYPkbvlTWjRSDcRoGtICc6vXKNHidJWYuDpfXmY
En2XTfvL3oRngXEm8YjmQ1PAV8pi40no7Sp9/3jZxEagj1O9WgU9OiuH1arEqFv024FFygNUqnvb
0DtvCGq0z5v6vhwwmazU5glP0C8tQa4B8ecHcyp5hA9ba129C2zVNY1zlKhy+GY9K/vDkCsFOuBJ
4FxeLsfKJ4ZztVpdH9owa2Rgu4BBaUPDmnvOVduy8OUiJVE838+CxNoYy0CPRSZx53qwx/T1369h
bYEJKuU009psgauP5052c+jGyKGmcVw9bxk0sl1tlKDUXRNA092r2xLifCDxT5Xl8fJCvmdLZPVm
AcF5bgOcMEVXNlhIVd1E/bgThGeSf0gA81y2s0EPQw2hVI/YFf/PZjORBLXDevmEwTan4rF8njAB
ItYWhhdfmwfBFffSQTyF9AXzkicAGK3suvOL37wIfSPVoT8E/+imhhCEdRmSbsyCOgcUjzs4GsCS
7T7dgYjHA0z4YP6pcyg+WuIjf3pg85qvLdPvvfqeOrrjqRTCsrCjjnk6Brse8woYf3Eymws+p46e
eQjO1sk4lUbtTAWJ61/Ya4LSVvwUqtaUg5I/h9yU6IX24FdPYI200Eqe/kPehX0GC7QE/TJsNJt3
aWMrzbRGhPEY7LMXHwYL0ydvGqp5UDhwLh+vjadcAkUUyBN01IZwyM63tu2zNJNiIOY0NNbjEk31
ilhzZLhNVe8y0eCY20qOzuwxV7PIg0Xs4RpxiEY3iZ0cRBWVq0eowGp27hW/eQvciB4QoEgo0GCZ
ksqqi8id2KIeBnBNKF21A1Dk0p6YHKe2fUC/jLBwZgDwwFui4K0TDxjUvwaWzOm9+NbwoLzKxepz
rTHfbCnACxCOAgZeoSsJzZvSl8GY1oFhJDrya9jb9361OOaT5WpeSLHy9ydL75PKyjxMBPjx3rCQ
0lrZQT3xgcyb/nVllfGvIxIR0aCLnNorocS4kPk2hic1q//LW7Gyw/iWWcyxnVVIPAib2hrYhY2c
w8e67cFXJhiHYqhJpFQtjmDznp3S69aSrAks48UL+L2aY+JAjfvU/aGkDrWXUU4L86PzjLvyF29U
mnMXPr/0yo+OQtpUY45j2raKC3ASYLjeqDxd9igbE6nwX6vlMtmcMc11reRYbrRP9pJH7OWIW/5L
OU47Faq8kl3dZ4hrG6q2wAtr/4+7YQBGgF+A+87sdQK1eknO0QeOTsTXvfbKxFAB9HTQi/gHZII0
Hvr2VIC65f9bo4d4taGzuOQzoV1nfV52yjRkAJJNkHIHjbsxRpnVQeIL2OBHI8kwapvyurP0bF4y
z+x02YSiMk4wL4ugrk+vNPWO8y03n4fVApncy1jMTKtUWBgh8ren818TJJYDh8rH9171PIKXOXIz
33zkGKZO5dLS6CO92tlwjOYiQ1MHxcf4+nNI0TEeIe3lA9V25OHwt+/F/z4jCx4wQ6JEmYxVLmIN
SAS6EwSoSCDPOYvajCy+dlNjHXcfzWM747GdfkjIUqwO8Do7x7ArkAJ7/R6dUHBETU/zg1K4ACrs
OObpX39hT1mGL21UpVAosczsBNT31bTrDlTTYroKueTIW+88usc0Qhbx9mIc5fz71T00nYWpIp/U
NQALHKYj4sMdsQQ/98Kb8hdnbRs38cwecxMVNVegLwVG3PmgeAgREVSInmJ3/2kXYUlDiIZhfwpt
OV9ZVACLMFfNX3AA2lzKbqqdciCYRuERv228gWemmLeJyEFrCLIKHngw3yr64gnEOJktHJs5cy7c
tingWBDZysa3Yn9TyEUiKTUyaYg4N0bol9q+AcJwmXLOg/uZDDPHEKv6MsXEE/2YFeo8ZwaOxuxG
ewg1+NV+uK13k6d4APZ61Y6KGoEKBlSNcWyZ942r+emt4opH4ZGqclw+O7ylMx9Un6RUnss48JLk
qc5ux6k5mnpoE6BpLxvaQAqBvgoRvYraMdEllqAgX9RsNBSsvAZMyPCNP/Sgmq5qKX9KdOvpOP9/
CH/XJtnmwABOgkHqO+LlMt7bNHKAU43+2+37WhhbewxNYiw1taL6xoHqylFBJdDdcUlQtoLRs/Uw
h2dOF8WowhmETYA6qPZ43aNq9jPCgxQtNvGMY+SOL2rJp/TceAnPDDOnpFQAhcoGLBEsgrMn4FuB
bp7sobEBTs/JVr3BrW+Bykk93vncimnOTDNuQO4EQBESmI72BApgIRJCyW9PtL/I5/LdqiOfWWM8
tzBOqgBrAXIZsBPZ0jFGahHt2pt/QF3I21R6NdevfDAvc63ClwY/+z+guMcsZrGbP+kLD90f0cPU
vt+96nudN9a+8eKfLZKJnFKhK7o0zw0cWOEHQfV1QkfQcJCJ3hlW+ag9859f3lqZUKozxzJVTKw1
wWgWySarykKM2zxl1R89er7saTYCjbPlMdGTkcl9roYLXvo9Rmw99KN9MPpy38LNJWFU0wTTNN54
tnhg5pUaJgs8Z0Smt7GuG0syC3fs4l+xXiEJjvP7y+vavv4ri8z1r5DJywGBB6U9aYwjfko+xC7F
WqpWewptCCY/yaF12ewGPwAc98osc/ljOav6dmzhRbP+SQvNHTCvjliq713bvXWCfiILwCZDcarT
pdwFi3HT6QJG7rQSClZNAPZoCNvpRQDqPrG+QTJ9AwjEPfqqoy2FGPQkQ4hRDEP8qNXJQmvl0ObR
DigWr4gwCnp5MdsXfLUYxp2kndnqs4E9pPAI5djtaNwJvm6UKng1Q/pXfXvqV6YYX1IhERPCpkWX
oQ7tAtxfoM+9vJrNi7yywHgQeZIMMaUW+gbEo09SdTSD+8smtmPZlQ3GWYTR0LcSdRaUdWsAxiO3
JwTrlAchdYqr//Rkr8wxjgL5OVkwiYvDphlWAlZJvQitIvxzeVW8T8O4iFg2MPNBb1JedLtZ/i0a
PPwc3fpvHx+QYUBUdBMMscy29XGaLNUoArW7ELs1B0sMHxYVckYQN7m8lg2UMu4nHR7QQaggfsOZ
l0T7+0iPtggRWEwfA05gZbeILm/Co7SjDNT1afHL2CrNJ8lNPQATbxuf+1RvHsevH8JmkpoulFlv
VgGwH+1z2kDaACqhMD7rexqeiDvlluRW+XJ5/ZvfcmWVyStTNLUng97oiRQGBGNU0AdlHBoDeuq+
fc2VDfn8qQ4qOpSbqsTD7GjvaWl+KyaYZMjE+Hc0kd6alvFUJjyhNWXzEK3MMp5XLDGAjoIOTRYm
0OOblgDXL8sHVbxqk30xWFVpkUPv0xeg9zBSITth5E4u3LNpLX/aR/Nu/DHHluR2bmyDIhzaQDG4
AfnfnvcR6J+vYhnF0OdeQSSMWQfdnrJ92fHUdJVNE5oi68jRgGFj53JKUjXSOEY6Jn+MQziUv6Er
Zbd5fUJP7aCr0QuAYX+E5qpE0xd7RQDQDYJdNvaaZQaK0+fL3WAqH3qnPwFr9aGZBANhxbjXy8bT
5Px6yEcQGWGUXpwOQ5k7aQXOlWbKAMeWIU4gdOnitom+3DYtFhc2ZHbmuf73AF8Q6WGYDlo3UMPE
ANL5RookDREXCmjEp5Ff9L8FzBQrFcepb5yrMyP0z1dfCzSK+RyrIWYGsTnjgpH/CgPv+odSvV2+
mxsTOefLYdygOYUZ0YZSR9Ul8Id90ltlT3kaH8gP8YTq2d0IqkYe6fkGM+e5VeYRCRTouwk11jd4
7Zv2MB4NqANiTPFRTK3xqbyi8ZKJcWdMw/V4/qNd4/e/Qh4Sd8Mdnu0y88iYQReEWo9PqSRP4PNB
bb13kpIXzH+r/SiADIF3kU4VGujNMT5Cx4RTL3QQ6gOZ8Gjn+fyjERaHRORFaIg7meoDMBgvVVUh
tzdtzuelfu/MLzLGmWuf6nWAawQdT8qWLNuQ/nqghDKar7j5DW/W6PtnZawxd6McowjzOFhqrlmf
5ZId6A5AESVeZSglYAQ4BbaaiuU199Eb2LiP/KTtmxNifgJzc5Q8VbRFnBN/WR609G6AePjlLf12
NRkDzIXpZVlQjQVrXKSX1HzIsith6G0VfLKX7XyP6xhDzB3RFvB+gUUg9bOT8k6BmioUmYsZeDDZ
ATrdmRSOxW/XgTHIXIfWFNuQgA3Vb0U/LnJ/ArGFMXiXl/U9GDq38ok7Wrk2YiC/GMiQ+vKdTJwM
jJEQC1Mt1a3fRJeAmTRyCJhqg/fqfngWcpeGQ6HDG9rirJXF4A8ZQKhBhXsRTLIzjmCRKPFY8xJ5
zmH8vC+rtYrgScCgNx3Xh0qvbrzk4GG5vJ3fU05mOxnvUpWlFGQh9A1R2xod2Z9t0ByjxKW7EnAY
Dx1EVRJXECyuLhD9iy94lk/9gNXaGhItS0MV3/IZFL9WPruaaSG4zaaHKrBGf9qBYwDoXOiBNA6q
tsDDmpUtaGBCwZAzrQ3xYE70fF76RYz3MXNp6VINv4iWFegc3OxJbnLgTU3xPirjYUCJFE+tEkMk
cJ5uZKk+Lo10f/mr8k4n42M0s4DsPBXknGQULZSf83KUzOfLNj6P+KXtYvyLtGC6OG/hKdPZIhif
NK3kI7yvrwP8qz3+7nbLIfzINTfLHd3P479ETrkVYJ6bY8Fpg2FipE+HEiK4g05UORA00bkV25n1
F7BReeWsm/P9WJxaNI6C0mLGFzem22s7AfRZfugrENXW4H1MELvme1AcQUo9sdNPOFPhT78h1Hz5
d2zeXANlKYCnREIwVHAe43VCTSDBqaa++HNGuV05NQ/Ba25L9/kJgBNaoKZ8jm3pXLa76YBXdtkk
UE3AJtIbcEqa5BSBpdrNA4UOqU56ldwYDphibqGxvo9hfAF95AT9Rj6T2dZHWP8IJies1ZxIBqQV
/CodWqsRcq82uLzX8oZDWBuhf75yUXIsChmomMGQBmmd6WH8C1GdgyxNQM+Pj3zZCg3W9hhfPHcj
+tERGAKyU7EH+ccJtZjfpjvY4a3goxZjh+8hd8DiO+ofL8DaKt3q1SrBh9MvQoitnLzAB0mK099T
3Sdjb5wo2zqKjoYVepoTelw4A2/BjMfNhMQosiABJcJeesfoqqPsKkhEp7i8YmmhkbT/J02jLT+/
XjDjgKNxkSsyf7YAgIK7Ml1MrziNz2XP/daQZjaW8cJVA5Kn1MgQI1x1+xKCNyAywYvS/5NWA++o
Ms5YVRekuxV1xhTJgMabZKdX5JQ8q17ujb8EXharbj3f601kvE9NFsMIInw6FE5iSyWhB1TMoZ/l
G+TimIFRC19oKrdTo2Ofo9EqNH+GCvR7UrAbC+mlTcr9HFbQqQt3gygBZtXEe8lIQI5GnLFv950A
8EUqPwYSkvXE2OtVDJZ9/dSBSgORw6mt+13Tam6fDvuKKB9pFSOiNY+G1PlIDY9zP+9kCF6Lufii
xFDCnLmAg61X1kAjwtBNTF5pCrPn1ayQQGvwfWmnF5oJB1T+gDD02hN+vl34yr7hDtDzbDLbvphl
tSyZiDMVvxQDmNOUj1HnpSgcIyw9bDfNgTx2DULsyrzB9LVqNWJcW0an/Lj8lnxnwqRX5GsL2RYL
hp3DfhAkml5CIOc5+NM+U7IjFz5AQJIp2eJp+inAPnfIY9MJYMJQRuUKJLUGs5GSkIapglFafwam
ESyp+wYUD3w8xeY79WXGZCDnYR6FeQb5KHA7OJ1pHKo85tQHvuPvPvfwfysxmadQSzDYMWUFjmE/
nrSEHAWBPEyTiAYViOPC+jYdprsoz38IiXTCLO/1oM2HRS3vR3F6LAmm2VOsPWyupkA8FkpwzIr8
lE2nrJbv+7E4RAOaznnMgQ1+Z4KgPxvNNUPBkIMEPtfzZydrtSoPexr/K4Jfdj/HRQd1ESjFo50m
vVVl55gkOcgGx+73uRRqF0yBmgZeBkNh+WtyM1xmSV+QpUJeRLiRAMRYEMRkf1Oh9g4KqEgcaQRF
p6U0kG7Yl0/9d2k05icwDxAEt/JQSQegkkHVCYSrKmBw0NZDK0ptsLl1aLmXJ9GhgzEE6LMCmh4v
0VPcWIENNnL38q/ZvOyr/WBeKRGUkpoJrhUffABWmF4L5ks5epdtbN/zlRHGVQ5oDsflICV+sm9y
ezz08JfSTgdDT2iNmd2FVu9QSgXIsarQt+HpQG/eQmJgXlqDcAZhhwuXHtOfAsoR/hxQGjurT7nM
RJvb+BWNE/aim4KpRXmY4ViJdojBQqxktJdfSukMtvwOOTeUCk45r925uTKMa2J2UgPFFFtNjow0
mFIUrXzwriJT7sdf06hzTsh3yCs9rysjzHnFbSmCWEhiv5oeeuWqLYECGQrg6ME8qL0NILqdyQL6
x/KQdepeMoEMBckqMSDpFr1PmI9S5ac46hw4GN6X/Y4eYX4bc3x7uVPlsED0qoMp9hEb76V+/T7/
oHPcBR+gsxn2rLaCOciNliVSEGC/6ZRIowIflzjiq2pJdhBbmB5FXY1zdTYP1soi81CNmFweUSz5
XCDo1+hjBWB1DIqe4bmZreAB3tNLfvOc1HZ6+WWXfbnQEV6yidYQ6MBl8hpf44EGllOChvn0R4fe
VfckOFx1PnqU2KICyMXAYIBZYAnX9fxVMAMtlRcIYfrRCWEl8Ren+WgxzFrauT+AVJyA5ZaqmL3+
Jze4Msw8R2TUSS2DddPPKuPKCIXjbHTHug/2lz8nb330a6+SrcQkfaULVeovRekV/W7CLJ+QjSAz
/nXZ0GYtfb2TzKUlUpDMVYk6c+uWb8EV1Stu/eGmtiNH/MieF9s8VM/qD1olmHflTr7jgpw385/V
lrJXsygFc25xgjAgj85BDdGb1M73tE/Mg/5/R318uoGvc8PcS9CwTTIZ4X6TfX2t74K9dEe5EOVd
eMPLWunP/nZEv2JWtvQbCmI1lV0Ilxu1V3p4MvBuluUvQFnvFKJalz/jdna+ssbUIIQU9GhLBN+b
9PPPStZOeia6ybK4gVS5ixrYUw00AAnv1CGxo37xkn7Yh51mx4DWgKVXEfJdEf8pxfGB88t4+8Bc
VbVH6K6bqAPRWaf+unrIPGOPNjX4kZC1Y4Dts+5zy3VMm8dqtSPMTS17g2DuFpF7GsMRaFcRqJqD
vtnXZHBD7akFCkIL33UpsYn0xFnzZpq9ss1c31EWByMHpyPWvHigjSgsskfYup984VY9cjPMzdd9
ZY65w1UFKta2xA2isSr5jbsLrTtwXqDC6lU2insHbguO91WZS6uXiSDFtLBGTZro9lsgeCyvNbDL
7hPJKqHNRTn/gmNz1dnBjeCP+xDY5Vi2DQ95wi7l+LHtPGG1B8zNFgUji+MKWXbjTE5/Le3o2H91
D6wJxzVvPrQrQ8xD2xAhBQ14m/pkLv05ep5R2eXO1W6Wq1cZL1s9Bp9rIaJT9tf+RopVPKRXtJ8q
+JoNgWl+Q5NrkckPxRi8R+KMerV810PFUtrldnUcDr1DMwy+HCjdpgvu8VPncfXCSdkQgJw3ynwq
z9ledbt8P+6rfw/OpA7/62uxcwqJpuaCLjd43pTwvpOJO5STpfbTDvwltrTMb5dvPudwfGJXVqtS
+2js5onWelIocE6N3wjoM/Yvl61sR7OrVTH+pe/VtCgHnA6QbFvttbbrdhla3uahuypsriflfSrG
vdQLhmOXGZ4UOE2vb63kXTrBiTvmldRY4R4xrdXY8Y28QxKc3vD6YNzFMq4GvOx9KRaf9bPuNEH+
ZNmFuAuUt0h+4Vrbfja+yiTMQzqES9gHEor5f+FCI6AYCKg1aYeP57e33faXKeZljPu6VQBAjP3Q
lN027V29qDmv72YcuaorMY9gPgzV3Cd97JfijZy+Y0DPbqPrVOTxhmyf+6+lMAcylQNopQjIO4rW
lQlqgOKtQTglme1j+GWDOYazMWTKrHX0y9DeM/h5fAkDYtzcYvuz6CImm1RAzDTmvIEyoZzyPMvw
knzCKOWnxElBXjU64mDlDmJFbkt5e/u+TDKPV0L0WhlFvKZEDZ28R08jflMmnsj09gZ+WaF/vnJO
IGYf9FDQcI8F0ZOV0ImrHkxWqj0FlTNBDwKxqdOAiP6yt9pOMcBr/feGsjWPUV/MNkEU9pkMFx+L
N7v91XDb/0w8wVZvtEO/nwtL3onoeoRoAvZHXsv+O/zs8xn4+gnM4zbJUZEJIq5atg8xuhndiMKu
FywqpkdLLmp3rb/yEoDtDuhq3YwrCcdEVYIJroRikyL0P4NX/Vc4WWON+j+qPV5yLK7JO5aMLoC0
n+HKkbFzE5HtFH31Oxg/U41Nk0z1ZzQaYWjGg7IR1ZGiozuqk2B6NYHEWQlFT54z5Rw4wnifUS1N
Tcg/+3bNnhbPFR8VAX61ZdPLgbbB1AxZUXFlzw92LQjgg5lD1O1QbdGhH+SE7vu+fdc1FFzo9Ezw
2/zgNfg33cTKKOOOAjKMwlSM6G93YO/MUVXL7y5fnO1TuzLBeKIunisR8/9/pU60iJSGNuhD8dIH
VnVI7oJr3ltP/8ZvUdnKIuOIJCVvh7SSE1/URqdsn4socjTjOtD/tLFzeXWbPm9livFGpVjqWSGq
MAXMqTiJNhTFqfCVd9nM93FDevW/7LCRtNyVZpJ3Gr4TTn1PrOyR6rJXRwhJpvvRKVzkhfgf7+xv
17JXdhmXIzdKlbekoviPHKj3yAYvJmbGFz+8oiOdo2cAdQr1Rm/cGf8J1LdeNON65nokmLHBoicv
o4Sc3vSLRtiyU9xRDW6eq+NcQDbKFgpIE+kdjo3UIv6cWnzHzm41BGmY7bn8PbevnY7JUbArSGgK
nd/1sGvBftGhg53FyIR6UFzJIsfE9sn8MsFu3qSUpaxNcCfy6wJNyqQ7JTOvIr99076MME6ZShQO
nQojyZJc13oNsTNpvwzEL5tyB4Ux9/K28cwxrhh0nBAfkOEitVLekQStUhWTcPrzBL2bodFfLlvj
7SD981Wk0QXRAhA+mkVK/hpRrazkSelK67IR3klgHHCctHqkJzqwDLUMaDyGWup/TYvy6Tu+PhLd
1dU6gFMtQwVTp36RxW+CWt1pTfl0eRX/h3/6ssG4XDGXh3GhkAxwPICFMbMVQARMyTbvMUDhmn+q
0IMCm82FnfC+EeN/wxiFOWFEY7VxwjfRbq/jY+u3vwUXeEq3vI0Vi9/m3g5FlP8tlh3EJqOcNnGN
xaIvAjTzn/aPXloRuqpkv2hgcrMH/MszDeuXf61MQ7+lqoKgWJcw2s/Sa6KHny9pAn8sN4HTCh+a
goRZCl3O56T+59sLujLDfM60qMygAlsZIs1u//8I+7JeWXEu2V+EBDZmeDWQc+7MPQ8v1h7BBoMx
M7/+RvaVbreqP916qlOq0skksdcQK1bEcL71j3MSo1Nxd86/jPT/89H5H5/1j1foM+sVK2QhkWLG
EyxqyeetLff5mMGW4dDtb17Y/xrr/zNQ9P8+9X/J42mvLYogwqdiSLtvD7cP/b9FSfVQw1Rq+2+j
rf8Yuv7H5/0j4vtMwAiqh4jGtEo4Xxd1kUKRvuCB44ap9isY0/vmXzPof4wu/807+KdKQelhgkct
aq8ug2khyOO3iYhMxJPPIalxKxr+7Ub+xwv535/4z7tBYMe1+Ld4BnfBTOQ5h+Eon8K/fzmgt+z1
vw7o//iYf/ycENJY+1iA2BA+3oTVuq15nd4ivuLOxem/Dlxuaez/92n/yKWECSwJa9BubZ7Om3xX
VMmNNu4TcNz8TW0S919HoZC2/49H5n884z+SK/wmJjFLXWyNZvFmGe2ybfvh1xujLfPNcvJymPBM
+ZpJIeYtVNSbjM2QbHWCKYHDITkTacZMVXmbzT3R93aZ0TPBPSy37h4Gc4lTYKW5W77XkCRico6r
dw3zb03fKvrTDhPEwboV7LbQXVLTiuMwmOeQ9YlcHuDa4HNSrnYHLay3rgcpDB6wcK0TWLVwVn/j
B8U1LMRTo53PgghewWzB13YDC7Vr1cI8uftSQOCc/m2l51CYB1J1aeMa7qOanGeVemZMWFTct2P8
6VZwiuzr1kkgN/fIZriEugt31+ECh00+yIK7oLBA2mgb5dO5q/RHNPfvelw5rC0zXzQ/snRGTufw
kkf1bg2+ZNHASc/fxODwbWg8LdkYujFGK3kRoIRnDYz5wgtM6j7bkb7SueVkNK9dML9oCWFqEXRZ
nJfnpcK2pD9iSOz3R1N+rn1xar1xV6/xQWovrSazKz2N1UoxftdNuyRsDq7LNB7zHAIJa52tU8TH
yH7PscqigT25WChryVffqmq3Ku+1hdi2hdtc3ZlXtjoCWtnra9FhS6iC/0Lt3zkeOZTdkq7dV9F0
e1NC4xCCn24Ypl6+XOfwz+mipIfL6AAbJQEDpQXMk37gxBmzRsLUNqrPZJkyN/8eMKadCKBRyJX1
7cEbMRQIcsioTeUBGqyZXcSJNfpR2mYTLLCJxEt18qiD9ejMxyB+MT09+LOBBXD1MKuLDU5jqD5K
b4ZbVnUsy/6AkHumNl44KrmHsR4OQyRh5MgOOOy7xeqtq+h5DtiOrRjx1TQc+bxEbQKR5b2BPmMN
Q9JcwoVQsnjXmGfXkEcY8G3kjC2x8MmF9YvEWtwAU+IBIdYt5bPPJhw/WIoWUwcHQzeVyyudXgL1
HpfLpek8jv53T5dpuxo4gnhxQnWMRQ2sKnqCpMzWIbTV670Sa55IH8oEI5bGsT1L5J2ZzB4VSBKS
+WBkfJhIlfZDlHR5vq8deqyX9tzIIF1iul2bdRvk4x7nLjMr2wv5g1i5qayfBXN80dCpkWPXo4tc
n/LxkQ5TWsqam+Dd1t7WkAjFRQfXZmwhw/l2luF90LaHYMH7unlMr8tbY9UebMZNFXubeiLZ7NUh
7xd8HTi7BN6+LzS88oYtyecE5pl8whkfmo+2Z0+F8B4gD71tA5gjR1P3omi8FXn/E9P64izrM4XJ
aW+aZF4vXgRzjK7N2mJTi68Z1AU6ZGMLlWqNQsFxUx8T28Jr9qVXbC3ZCzptNSm5pUXN1c2oUjsc
iApvbfu4yOIMbhzv2/muABWO3DVhlLhOfV4IWJGD5sDyMluhrirONnofogYTTwv46RSuebp4TWaC
C2nOxIGL9Qrr1+aol3tvYmkE4/naeVJ9waUHk8vVP+J0J20Onn75bgdsaTR/8/Ii8s8lOhGYI3nT
gmeB5a02qagggI0hoCnu2qhLPIJrg1cF0a80auVOOU963VcB7AHhKDxlU2PgfPs0m4nPyt0z97Oj
C28WWM7GHc4ETKEVhIjKNwtr64Z6GYOe1vjoq88S56hpXkAvzph3b7AabXFiPRiB9ibk0K66mLA/
Cl+dTKv4BM3gjlwVc/k6+Em0XkG8TkflZgybvsMEz17o5RdLnvWjn/RUwG/4mUR6N7NqZ4PPUuzM
oFPWwEojgkN0SFINv4lqYrAthhItULRheaPgboWwDRXAF3ApY/dhij+FfgnEA4x5uQfCuoEEYPRJ
kOHl/JkXCO9Yf9UPnX2xApikjDMJt0FL2qTBfQmHNi3CkEvATKrxuRjxfn/hyJrS8luDAze7bxrO
47BC4dZAe3Z6dca9Xi99HqVsxV6rvqfFMxswohUvMgD0t3ws+YpEl3NVh/C8PbhdmPnDFzGPtOwB
ZG1D9RnRK6Eq6XqdaIvqcqtGSK/a8r4L/F1kYDSg3W2+3j7Q42XXpnH8hH6Mk+khik6382B77Neq
pzwyvAYvuDEONxFopTuxgBCBJOW7XFfHDv/d6fcEfnyQRyhCzJKgHOLGKYFT5+JEXKzdqYnulHc3
Rw6vnKd1Pt5sZlzza6I1m9YPaBDDToFuFxeKKGWUFitDonvzyUc3A+MtCZJ3wePKSeogyiqvgFvp
96B/YVuTICUkKsIu/Pq9TlUqXVDUihh8Cc1bZDM3fordIGlHMOXtPnK+9PwgA8qFuIO5JgetjodI
vqMzZwpa+o469OE1rBX+ZLbT4h27KnqpGY7k/NuOjPeu2Qj6SfB2CzxT/zq6r4p9w1Y+mdyjGMOU
4QxPs95JVcNJp0zhZHg3MPiZ2g9JTdKNcHxuvnX+iM32YLyw9X01aTR+UvC8cXm3SsDiZz7G0R9K
IN4hqTg6PuhQcAWLMaJ0GufghdlvMPD54kqO7Yok9z6iceRx6T7MzVsx4deV29GpYK7abMZGwQS2
5qvvJAXC0dBgJKZn1AUTTSXKjmn+KhhqCRLsLNlMLEhqXDabl9wFW5vuHfMSs2sZ7QU+TuhzBWPm
oF+4XvO9rIpEK/PMujIpA3xY3yeK9LxTLn6sU62Do78Ybiw2tcSSOMurLi6qOwew0CjJkPbj5zpc
mbhivzxhzmEeCt6rh7a8FuQKT9kufyL1E5veQxxrvYmKO1kdnfg5Xh+s0knZfs64YWAWu8P9UOpk
gISzsHeOIAiBzkaSj3j6ztePAbK5pXNl/dH3w1tIbao7XV86PSQBuffocx2UiV1283py40+tH/zg
KV+exwC0RxxkWf8yiF7U0S4AWXd5deMT7MIB+EAsE3s066fSYdZN5LwER9dZkhZ61vGpICcS3M0C
Mg9gRYEhWaKKi+1rBS/3YpKJWmjal2EaQkWJ+rtCsm17+1dIGKOKyqBz8BFg87QkFY/DEh6XNmXx
DB+vmYf+nMqQZmsLjX3WwY+950p4hwaLefBW5fAY3pYD+BNiSHNa8KU/NhrV3TT4qSP970IhMA9w
FyZForCZoSZs9sXXYgW1kjFOzcW3HhfdYwMXv6rmEYJiPvzURZPICZto8PCz8j43uDPk2GkUIV2Q
Fs0nIvxfSADWliMO7JIBkU66Zqe8JtVyOyFYzOyVOBWf5C6OHlvnEkBkqIiuFr6IIU5pJH48QtIu
HLOVokR32osQ3YbkwY7V49Mcrxvjj3BGkWuZzYhIsxgSpR5hKCKXFfBopztOKvrdBxVn/ltJ9iMy
QNkdVmaT2WUZqu60Wo5NLh8dhKuxfm/IJ7M4d/mydUHhXyvcZi9Pq5EltbPHGjdSBPzR868KG46l
eVj7Xxv9NPGl7opkhPR7g1pwmFhSjPl+LCY+IjaOVl5lIbde/7DQRwNd8dCBY1+Id4dCyUdtNwU6
XYLrBFmLad5FnuS1KWFQjh4SGQNbJ9yv7ymCUSjiq4j1rpUFakOXPjewsVzuHPo8VR9LcCqWF4VV
+brPVFQlpAClBSoXI+5A1ZNEB3dkeKpjDD8VDpP/HZLftYMhN/0h850RW1hh8DbOITdj+KTYJbAf
XfM+RmEyiAoWNOO27IsNKRHzFEJ/lQzee2VDRMxhE8Wn3LeHUL2SauJdfzXBG3VeSHyGZUEEsaHw
bEekFftcoV2gCkkIBYOMYOxaBLzp33PIc7RTmXTlZ+n/1DXSmig+QfNCOUDCLDf+IYTgCWiGG+uJ
DfXueqe/otKRc7u52XbnOCnCfaNrmBYKNazzJMOXOvjMVQO39Wez5HvtgQ3e4uNvZ5R5qHNpGurj
5OFsVjDe7J/nBeb0y6Nb5jASfyRIhCZ/X5anEiKqfk7x84ynARJG43Bd/Bq5qOC5A/G6CcVRhFvp
uwkx5XWODm0HN4AfY8DlwHOjFMvCKQcKLW0Giwq0d1eJUl6YPvGw4xwjHk/mnah3POSWgky9hm+k
vA+Db5e96OFqnE+mXxucM2ruy+A7svkDahiuJ2BwtEkq/RjoGA3rxi3h2iNAWIvNhqxVKhrDdYCb
yLoNq+UOXqu8tiNCptyx+Y8gAOeoUefXfv4WUKCpQamT8tejahP5P64o0eLMGyM9+GirrHV+HBxy
aAXzYEZVOJm0R0sMPAfOmgFX4UfTxIlZ0ThZ5Hq8MIK50OqlPapBhSvpLlGaCwQp573Ma8xspoS2
GSbnuCw+N36b+PI6+ShZYxQj3le9PJKh2oICwR3z3ZJ9e/MeXoas0HWysB9av4HuxHVs3loPoJl5
hnPsY+PqpxGKMCryuEQ1zuLqwuY7dGA4TS+dfR3FG/yzdlP5Gqy/t2WIqPqS3qWc2iTupyTGK7Id
KhXNyYCRrjblRo7NtQ5Euhjvgeb0gsHhcVrLXa8eR9tweXs43GY/f9WS7temzvLcJjYY9xLAM0p5
wt0OCmXdKwQ+Mk+90RAtZnNAgesu13zGtRnzhpPoHLbkbi7gO9+hHWIIswFoY/PeZUE2oHvVZD3a
Pk8buFxZN+TwSedhZyBxc6qZny3576KLpGgf46jYFgZkPvQL3k3QGcPydTr6WLPvPOcUiAJVRKnh
lRUKTLO75pOWeJ9tzp34r54fVfmlcpxVP94EsZMGtEprcLJbrBGtrcsLJjIAssdQ3tuZ8MivToue
EkWRkpp1V6BSjCr74DQ1BtN10mFtYIaO1JjDWU4/UPhzxQgiMgQqgmWROKw2tFoeV2Q2E6xAXFBB
t1A7QrCCAX06g/XS++9FCBtol93BviqZOmg3szllU3MJWravy+Hi9fgh5HqNOpC6wZ9clqNL8qSy
R294aGKZlKZOg+CrzWnCXHzxZR9rdSrVxKEjhOdZN35t07DEb+aixzed2LrzT6wE8BPKFXKqtX8x
/kHWOmnKFX0CSpzhROIci1X1plvrFLCRgi0lVrJM9xjNalejmSbrkhCfcCItZHrqnnEbQqWGFOhT
5ikqksibsD+P4rU6aGxpVfKh98OHofuh1cMKpGGcYS4AanW4osT61v5rjq5uqj8l+5FIH8XMOzOn
lsyc0uAtgKSDw4ZEY2ucx7ktNwuzCpWg7bNZMxhouzVsGNcejE+vQ3ij8W8fKoghWc89R5HegKXT
cr9bdsZVF68T5ZPIm/wbQuCNyFjRoyN0XLlDMPnuoOiA276cy7XWwFb1AKY0hBpvNYQNo5CvUQdd
rV63aFS6NMeRGKPmIcbUzwTdW8nm35E5WS2w3+3n/nyxjvqjS/5JGvfFBWDsBeaEWf2jOw4HmrON
9mjqiiAVLhze+lxmQtbfMQsOVR2iE6hmlFEqbH+CRk9ZvcxT6k9xe6jhcFLN0ZKqqSGbAqsd0ENH
94suEvf8jvRyTL1wwrdbEJGGsqX7alJ258RFRntINGrYtk21e3E9uzNihH2GHh9j++WNJZjX9bVk
EZjYNWsyry7/GhX7iXFbhL5yqDlr1MtguhJ1avuwSmA0rAFTyGvu+9ber1F7X8kRKqFhD93iur33
ZvyWC1F2E3nqa9T+dl7cKMEa9alooAzZOL5IRSzOdOkAv4UZk3daotKilfNpFIJKLo9RNW1zd3yS
MUHWWXdxO0JbC5VTY+Rv6PgvY+OlzQi5/qbY9XG7FW6BGjnSlxb+EhJlWqWxyVN09mxaunOLs0LP
4KmKK3B/GpRjU7DTArbg/gtMFtEYPDrRu4fj7SBOSn/jxvocMBxv/yrInHlo+kuz7cnH6MHKsvDR
JUY8UsAs/ffBAD9aKz62yClo09sGFi3seZ7ulXSPs/jzcQE6xLsWuTRqvNMSdztvcTGD15mRDoAo
HLjV2daAV2IIVdIcwRyQ1ho/9gwa2oBebXm3+D8QymhJmBqyqyfAseyvx2ZTYA9LuABBeCfoAufR
3UwewIORMw/GeIXZgbNZ8aWcN7BaOBf1pyI3yYscfMomUwhgYOhw4yGQsQdvdO/9tTi7bsWj8To5
nxErT1C3Q7++vsFBLQg+oBiW5LdOSbx5WEitYUk4PEWu4h0Ab5y1xG/xmH396VU92h6Cx87x7Z41
Yp18riYM/KZiD4NBTLfhGbVUaSXfbPfQxWZnzBZ2YwdBwks90zvdvtfjbzfSTbU6XJoT8DQaF9sF
CnjKuJu40knr4L5TvFhRbfyJ4tIitlL7vOKnYcGv75G01+jJY4M4OG4CGDw0jj5NVnFBLm2QGmdA
OfmGojmhI5p42Rne4/9eBIoAA6PEYr2oHlvx+IvrMuSTe5tb9ydbrYn1xUOO/BcCWwnz5TLpbuYR
sUNSFOarZGWBMrjeAzWh7LP1hiO2XQc0ZWvmCJDX4Y61oo2KMHOvpUSOc3jvQGJPX6ryRc59smBk
3g/vnfQzsYxnxepnBjP7PoQtIKyse6jRNPmYOo78W1XwGioXG1ftpgjJox6bZOmmzWAxE8j7aOP1
40M4Rfsgqu6dZYKVMvjwRcfnONhHSHVNXsJC4V5N3lajV7Z22pLmrYt7H+9e7xdv3U4FkPObkEl8
7qArCTgZ0K/ZdxqigN6SgZp/kT5UTIMws4iYDMheRYHGhW6G9eyLcKpzZREXx/nY5580eli8p7m+
qayirC7nnxvWOYKNamd2hss1unqWCGCYnmtPIp5xC8jeDEtiI5Z2U3TAPOnbdZGxdc+NYknfvzkS
C7pYzc199PFjfRdCI9FHKFhgmzKgj2lqu+nzAZUa7joWaQdAp4bGiQbaYwg0Sap1W07F1YeK4SS+
wN55nvPg1BfizmnfEGa2vskzRqtTMAe4Qu8FPr/p/7r+zAis5NZw5xXhMR/zwzp0p6qHxQh6/dUM
u9gpT4OTb/3bpvqIS5dH01sNI2sau/B0hIVLNCAV1vl3CcFEbS7Mbb48n2VWQS+mG8lj7tfJWMnj
sJQHFpVHZaF7b+KjKAEq+jJbKnl1SYTsLupkzp29h2xZAbRYfP/X1h+0+tBjvA+B7VEGCO2GLOXv
eWzTCFYgfglcKwLHa6ZffWh2sRlTl1HcLrHXmoZoIPwdwnfiNfBM6Om90dW1u9UeHfz5VI89DIvz
vJdry10QfwGHJSPywECuSwV5pHgz4CFxWLYzwMRu/AyRSBzyxJyXAnRQr3pdHZpWyDm56x4gVZv2
1Y+0gBDLTPgWoRJ4hn26+e5i6zsB2Iq2J0xi30sWAfRGLlk//5AOivUtHttWGxTYSVsuWwdydGt8
pZFOohbvXT0F+HUrgN7RmPXxu7Bm76Npg1oQhCJaPgMayGmbqLXN8urZul/U5kmP3I/tHY3tkhlG
d12c0hl28greJmEBIIqmizPwKZoP4Jbxuj2G8wAx0ACF0j00IbBhzu30JmnALaZfo5unFsGg6yaO
DHJY4yFpXLULV8inYiJXlTTJnavNSRJSi1xznJC+osbNRHxYCyBQONVh/MRGoLFHRUb8TSuvEUfR
L0y4dWw8TKB83irZkh4bCqUq8xlNAYrJr64wSVP8LurLmeN0DPe1wVZ3JPnkvfe5n5G+hOHWvVOt
hzV6VMV9RF4i0SYlAVYvr43M92X3razadOwgoehB1/fGQ8yEObYdgJt6JU7thwa9rFY74iHKgGQL
YkUEogc6bOC2cQHz8+IiCUlyWK1rulXRRU+XDsuUWkxcBg3P2+1s7wJxWv1fb34YIbKlCpOyEUKy
ggc1LiJ5dVA7Ov2jRax14SvqYnBEz8508WLAqRVDvJs4CX8oUlql3itM3ubfOIQUI7tbg2Vz+0aR
Smf5LB2TDESjj7h37SUOvosoOpejOoTDq1EoL9b7rnwrSpFID5pC5j4A6WDsz614xA4U2tiae+UH
8cUhdp9p9DHIOY1XFK4Ya8RIKjSodjTyEt0sdxP6aFb/OH63VxSDoSjMjPnUtthYQVEXynSYPU6F
5UV+bizdBXaCbmXE3fati6KfDp1X2b4FtuaDLa6wrOXCn5MS3aTq922dpx6ALz2GOxQ8EKPdOKis
Ow3pFVhl+9Fv7aK8gMpCpAa0ZOtldN3dkt9NfpRhgpnKAbjQ0iYd5jPQkERKvy/YeQDXgbHfvESJ
4tLMZzPM/cYjs9cyX7KKHk2A84xKQDs/xLyvc8QJ+1rI0VkcNM3seeid36k4eSsEmciI6zmkvtPw
lrzXIIzU3VsVUQjZFqg1JfTqSg5VOeC50X0FGFZ44sF1uiReFo7hDS7h64BxUN5bHqJ9b5spFSG6
/GjcobLBnPPWY0HxGsiCi18m/pOmy4L+u/XeY0nSuGkA1EO4wL55C4YmIuD+/NhVTerp7zb4yb2/
AhhCRUtOiyGLp9Mwn1v2Y9DSqX5NhtHnssWO+XK0I6Z+PtQ1HZk5K3Yt43vHnlhsjgWG94y8ldOw
KeyzmaD7ByEyWuzM+Gmra3wDQtWUGIkv6Xlo8RwgzQMwM3NwyxDMgdf/Ggrd0JHiPgRJi67FLrbn
wIcfydJyrdaMdOg9TXdwxZgUmAopG+1cN9/EeLgVB4nqYuNFTuqPK+AAk2Knhq8IkiW6Elh78gGV
mEDZQqVA+SqyiOmXMq6SXLqJABBS5jfVhacQ0cWHyXPcw5WVAFQhgIVzHJMuBtz3289vDD8BVlgS
o86yNIBZ7inx0gLtoqcxsxktpIudg5J/GNsnTDsHoc3O7WOETsQH3wBK6y5mcE/uyNI+wnJmud4c
tLkyPmZM1V5hihed3QpAKYJDvOSYTjmYI1xnuZsJDBHx9HXbZqZodn0fHXKv3bSsz4KIpnG1ZkoF
KShSSVz/lUDtIEGbhgpuexajLYz0qzDMBMZfrPDugzxIR4noNWKlD0qRjjRZ7emMDcvGArqe8NRy
2jIjk7p4E5iVNC4WztdnH02zG767BcZC6Fcm72vCw5PQ7kOfoPocX2BiwQOwPcYlB+LfJ7dBZYX3
U6EaydW4U7RPC/GxAsejxk0WAGWm0JultakGTS33P2y78gKT9mX8ahR6NY1pTYCIiQMhYqDQa5XA
UgX9SLsLGvJDJDJVzw6F8507K3exfuGZOtHV31w+mE5uo/BxMW0yx/MNmgGA+7EGoHTluGe4lhpo
cm5RfKGL61G9BeopLEEOcG4XZk11vTO3UANkzgyGNyrPFpThXo8Fsdl8KPYa0T9FjoummxpH0uJe
jhiUqMlJJvna1ubOEwMkRETSTmjrW3M3gugxdJivAOP0yj6h8scdW5M20Xs0dOmEfiJEge7VwItb
CJR0dKPqfeie/LLaafkrnAHfAWEatXVIsVhS/ZpbC9RFD6a5YXVR5i9Bhg2o177HrJphBSQ0GMv2
qegIRlwnEVkUkxBzHTAqzeM35rVZOWPlzHezcf1FFcdLpNBgeS/ld8cg88yAqTpXL9Y3GA5xKzj2
VXOENnvKtJ84UgJKAbZf0itdl21t1rQiS+ouNfChj9uQVfh/vodJoXh3a5C2uw9LnC0yL3Hw4G3L
YfOQLKvervih1rzZkBDcoKeimLMRbrchME0vx3m+NTR1i2YaWI+HQIrbVxjIVo5oK2LKS+zcdPri
FSrryzhRmCcJ77dzIIaxUIhbqsxbByRQloz9owLcbDGVQ3HGLJgL0wMZYay4LGB0AB4O5H3V15sY
Q8N67JICcBwJvhtwr/PgGwTPpCeoCJxfiuQc7scJg2IBuuy6U6i5pxtcTETiSsM7DbAteo7NDGDF
STx0N5OFWDiSm+tdMBOu3O6/hjKCvU7TtgUdJESZ7xXPpnPv9UQ2NVytWr03HRT9xicdPOv43NDn
Tt0X4UOIn1XEUGIOdkH5S7QHCsF3Mz4MwG0qDLdA904mAZpkFCRAzjII8ieR2TE675YA3cOKlB1s
a/Ghwj5zBSTnmi8MNFAgONEvMRhG5ChQO/xlxn8QYY9+bjus2xmvoDHhZvZzeF9CFtxuawwd1eTz
Rj758ZeqSTJEU0IgRzJLZBTUd3Gwndo35Y1bVnyUQBtbjGuKADkJPLkKnQ5DDqoT2lH8Md7Q8Wxz
hSL8HFXNhQ5DNthx0wa7voXMI+5FVCFu1c4Ou4U7UEDey/nZix8cjdAOYBoq5RVQxVCD6/QGHTPM
qs/R+MPEq20Tt2g33qR3wfQcsH0jzF2MQEjhK8I8yCe6z3YBJCWqFG6DqDLLVOcj/oIJ3APM0ks3
bei7CCEUNLO0gtoKyfWGDhYWza89RQ1dVCksvjgocoleMBrNP7QoTy5wt1B3qAfFxoQIosvATQ2H
eNwwhYm35wLTRKmukR9yewzDAIRFwMI+Bk6Dyiagf22MSn5QB+ihJWFXH2mHKKpMyxeT74R7B6Q6
kTMyGGKl79IR4zjME6d16wNRdHW7KUMXOJ27MfBqWtbxxZvQaq/mqc6b59WAa5Gjem7yh6iedxpr
hzTsk1IJkBXYbsKKVQ8CzCrDVMDxdIA7O3XhP/Djxd0RM5cdpIER/cYv338Ng/HRYJgIZf8sn/W3
bOdkkG4GItnRl8O+9SC6NPnXmV1XzBHlgPqhuqyWZlbvLAV2L29dKyz5VoxiHKApzSH3l41xSdJj
PqAB348QJ9NF81COTpqrdwGckA0rhloYz/6GNOKOD2FMDwbkDIJw9byv4r9lAb8KsRuDiLpE0dHr
rVWH2cAMvR62MYUHfAmJyUadagplqBJ1VTkC1QblraSpKB4HcO0C0vIOc9gWRYLwxb3qx8xv2ZOk
MWoNmcUWeju3EhGF+7rckLAfTKxBRxy4BWhverJVgUyD/0PaeS07ijVp+4qIwJtTCSGzvSl7QpTF
e8/V/w/V/3wlIUb0zJx0HXTETgFr5cqV+Rr5Qe2efYACASaLTa/uKx/oSRhJxaYrY+7EylEsmBkw
r1FBGHRo7HDXD5KvCaJNOR4UqHe1TQ5kj9YKjeatZfX7jpTTeMXR19+RNd9FrrCNK/9BghmT0HCo
RulHriq02Bg2SMJu1LUnN36Qov5OmBZDQJonO+lGyJsoGSNn3GcTJpAS/g+xPHEa2dRplN1L2Ycy
jG0Rf5khrZ5SY/hkBMWvglOfC8C4GVGTC7AETJi6hiC73GoLKmsnJPq9J/Y04iCW9e59FfgHNQUP
I4UHKSShDTIwZJoLIyOvimZgZloHbN3ACVRbXadlkj1XVQWcCtyHqW7SmGQvfMzkGhQc75rd1VbN
64hasUQnTNKpnGIKNVfdJW38qjBv6wsTnIzExIQ6RdcOUF+YttcsppThoSEds250El//qY79PVMZ
Vsy3pNEwhJgsIL71JVwcndFRMBxCwC6eb4L5Se5kIaJhJL1VpfGq4NSAT922UY29GvuHsSqelB7V
MYbofoRKJJsTEeuNG1OIdz0VCjM6s0DDPkm/F/2wl11xU3X6sW2NO6HNwbHgP4QZuNKLpy6m0TAq
p6ar7gIdsJtVHsJYAOXVvqBZHTHWzN9E3k+fBFs9HX4zKI4niBvLyN9V1bOnUL0KpR3mGbDOnwnH
RFtaB234rGf51xjhU27FwPiCbUXny8Z74k9BpAFrra372C0+R1m+lTXpUe0G5TQaxX2hI3tCcyED
8BI39VatH3pmu0YO84LBFF/ZthhtBR514RBL74U57kPqh7yDruUDg6v7k1TUdkiMyPhNZtnB4OZ0
w+te6cwv2tR1CmytuhtpCxb9S81FqjOiN69/V0ckH/FIAjnJHlAp0SRRdEaT09bjFZYUzxpzt5Ty
0xK7o5/zt0fpSdNdFA+Vh7A2uJP+VARo1hUKH0wHO64tEYi7ivlPy5TXD82tTLLVaCSImmCPYud0
QvKuTRAisblXs+g9VeutRy9GYKzDtGFbKeV7qFr4YHi8XsX4PbgSgy/JNtToWz7d9crC/RmCPvI8
SpxSsA2xQAEvv0+Go4xbhMh5qhdHxhf0JuvR9pGcCru3pOv3Bju4xEo7i0BNlKnwqx7bk+e5yZ6q
UwPnlxzAmPX7snQfZF9pt7Vufm94+F0bNKHtUk4c+kQXN7lGx7DrBh9oRfNRD/yXpK/u9D7Sj1Ii
n0ZOQLtvg5g5gfeuFuNrpQ3dxz6osn0hDD+DLOWS6zc/FUl8TFtKziKOJUeuh/rUWRIjwlr0NlpI
RY3RJMJsov9a5yW+PbQGvIYJTqPeA3R5MUP52CXlOzeWB3eaJhQtoqK1mreHXhkfclWnoV+xE+vO
ro2B/++WsBwVXdmmxlRzewZzLqE5ClL7kzKx2DQJZZlMx24belq4FWPpXkmNk9fLxYNUibRjcxnv
S0/RursqAIi5QglYso4wz3TvZuSwNMWBpLEk2NHueFCjmnNGezVqqmKLoQFY0VrNfklV/pLRf1yJ
vUgQOIs9sSLOKFZS2mX+aEEOL3at3dt0PV7oNJ3KDTdPaNFr7P6JfnPFRzgLNyONaZlU5K0Jo0uj
6E+sj0nybEpvevqlndAMHB63H2+RiHAWbkYg62ttrNsc8aM4ctzW/YkU90GRVVKI+RoH1tvtaIuc
FUMyZAbHlnZlY++LSZwbDPz2KkNczro0/XE7gLS4Us4izOgcYgWOEtDEP1R+6T446cfBwQ1yVcB2
7VGmZXO2LIKwHnw9UoK9T0M5qAVaNvuVZ1lceWfPMlv1qlxrqRzwtgSQEaOaOoNanZI2ciS5/NQr
BaBOz7jvreI+VNS3YGi+JGXwUaBPsfJDFiljZz9ktgXcLkrFGm4aCHPpvazKB19TH+TC/RUx8C0o
b+Micmom553ZfhAwaV+JP635qz1xFn+2J8YsaEs9g4ld45SYPQJ2RaA+2qcHLlpY0E4qXfFeO96O
OnHTbgWd7QyG/dzBVBE63t7d5057kPayox5WadhrK3bGxwuSKNfiHsZhej9ZIrtH46E4luQW/+H2
Ay3St5AaUjSVE4SJ0OWK5VHcXs9ClpP4S61+egYWKt7T7RjSYj45CzL7VFTDPRjviTWcKC8G08so
br4Zavq9V5qHsemNjdiGDy1IWF9iHMKZ+ATfiWaoQfujAyPaAoR0tfvIZcCx8tsWv+jZb5t9USmx
OrNicLyHmrKjvXTMfXsSaoF7lG6jo+owT6PNtAVbhWJt8P12+LXXP/vOpYtqT4xlIAnj21AwDRQn
poO0vR1lmcBqWTKSk3h6o0x8+ZW9qA+jXkiDvfp1wHuXxlT1OnmXtwfdbpxA22Xvk+BE8ul23D8M
+vl2scBPa5KMm7iizfJhHuttLhl8eG0TPDJ3MvPHrnntlH3xMhmnNzaOdz9dyabP9tDv/cfB5mpS
fkOgSdpVb9ppPIlODYpqJ9sBDgHi4+3ft7gwz3/fLJm6QLM7I1XCfYt9tfqLsT90BHRe9vj7vCgv
1b1/AH+sf/d3a/TQPwIOt17N7JNoEq0xqyJ94eyB0MFUQtiAw34L9xRvYNRx086QzTC+Ds/Cztoa
+/EjvvYb36bRCeDlVAfbf5F3lk6X8xcy26kJQ6Ee/oS/704McHeApoSN9Dp5CIcn/8Ow6t+9dGBy
55cYU+uqIVuz3SeiZK3kDYVNHgKoFF8RqVvZ4IsRVFFVdYSxZdBNl0tf9Xslr8seTfmGN9b8kIXR
ub2Kpndy9SXPIsiXEYyiCuUuZxEN4zctQONuKA41sHu4YivPskidtlRDkbBKUyxJmb2utqu8Vh86
UFzcV2ml4oXAlW/yLOu51LE2MLQAabxKZl5UM8OkTZd1pMVVWZ29Rb8RElUB5YHMHt2yf9ye6Q4n
mKBMMntrerWLoszn8WbvtDGi1O8EjJs6OWc2K7rbVgdmiNprkx/FTPgVVvg9exDFKulr3Vh3nZIe
C5oWYdkchLoDXlowm1Z3QMo+A87c3/7kCxUlF1xZR7ZHYRCFP83lN7dEujrpZJNTTeP0IjYOZaYB
hS6PcsBMbsT5sIRSBemITlrZd7uV+Itr7ux7zBKrnviVHChkD70kP+Vofg10onCDFfz0Li6bLxbd
DVNpaJk0dMj8B3Bn963oP+L08M1gjtvXzYrJ6KKYq6UblqLSOeW/s4xmmKqp5pN0bMZdl5nuOxcG
SjIz3/i/h2d8hF/aXflo4rgVvEnPt1/ItPCv9uBZ7Fne8q1ByNtJbS81XuviU1PC7km/0FzYBcrh
dqjFwxQ1BsUQubAg5zJ790agGp0x+boAP5t87BX6A5tJKtu0e1BXG8zZHqk+173kl4rC88CzRSeK
ke5ZBoKpk4RBw+EtIayp/gtht8WcefaEsy+plJlHywN1ZXYUPbEENkK8kjSnP3H1wc5CzD5Y2DZ6
0EwXaCFmBGO9u31PK2qtulu6N5+/sVm+lDwo8Di5cLUcwy+S1p3iJNm5RrTVuuRRo9vdmRA2b6+P
xaVoqNjHGLKqi+YsdaWSmg6hy1fqkgLQXPOBOeNBhXIQgvwJA2VNWkhZfpV/A87WY1irsdooCKVJ
bbXXDNeWo9SR2uTRDTpHyKyvag0GwdNOYR48F2X4ZCnNRwZWR8FTTkkVfjKL9pi16mdaae8FQ4e+
i5kkV9uqEhxJAOENBnKoxo8iLja+BkMOxFRsQa7qfDcFCccEsDZpI5dgF71o+JUn0un2O11+RBO0
OKc4nmAzyZAKSiOHLO90hCCtwlzQfg7R++0YiynV+E+MufMXjUfTlye9uSBj+AYvIGGYEX1pIATc
DrR048BxQDdMVgg68LNF6SpDqvXyMG1jwOROfegc/yCvllZ/8tDVFjuLM7tbuM3Qw8saJyE/cRs/
S3botN+N3eSQCcoODO/Kwl8uEkwKBFGXsHSdV/thmJqlZ4Axr36LW4bUdvGLSmVy2QINe6jW8vDi
5p6MIWRNpzKZm9x0nYIwQIUUkH8soYRCX9j6P4ER0wRQDtYrlrXKS1o5406/Sx+0lQNHXkzGf6PP
HQREt8gKXFiQCIHrA83qlaY5ULBNf8dE2H6Udu5ddu8999/y1/B/5fBDASLKsqVq06VuLh7Yhq5V
Jg2ZTRLgLw2h8rFtU2Ci6nOcwdovWog+FhBRd80v4/pskDlnMWynFJQs8cptpO0j1ZQVf99o7rcE
Z3E63MOv2ztkYSVdPt3sdPATJdFimQMIqIutbrE9fCoPLYJEmdN80lb248JGuYw225C+5TVyJlG4
lPbowPZ24PccfkxyhcChX1bX7XUyuww325dJLyqDnLJuJ1uoisaVdPC+MkPcKCfZjk/1Lw9vxdsv
9PqjXYac5c+6lMjrk5q95+uOmYSv8J7f/k8h5oKFQxIrhpkRQohB4+i9XcTWWoK5bjlePIYyu4V4
EewMHF0nDad/3JohQtOjCQ/5h9UO3MpXUmbHeKj7AdI5dOCyvEEls0/TnVrHH3QI/3JrbeUgvSuK
/j6v2heYXV+yAQRbHRQvjWREO0HrmvsytI6337G09gJmRz3GTjmBNH9vCKemEu3UzPdSrD1oAOB9
/XPriQrbMbhDB3Ajy6uilNOfvzxRLt//tMzO2ttjG4gemhS4tbwNO38LYvF10tAanOE+3Pgnda09
s/a40zc6i6cLeVFFPTtlEsEc0dD24UTYfwwJbOH99ru9Pv6nZ9MMtC9NbtbW7NUOeMqj10MnIgB+
CQ6+5w41OiPziNtxFg6OKZAl6To51DL0+UOFktGO4Z+ek7kfHoHX7rxTfmAoYUcH76TaILYnkwku
cBAxwV2tJYMFh67LXzDLrhY+e1nN8J8ERFfuOOzULXo/Tx6i+UdgMxGgTDTDejzCwkO485zSFo7N
qQfXtWaqvdDQuPwps9RbKWleRwH3WPkB9Pex2tPqNgne7qTtF5p+q466i5mQY1OiG2kq8p+O5dmS
stScYavARbG3PmRAcDMhXfnAy4fXWYjZLoGZpIV4tLlObVcfc8d3EFjYwZdEDnFyzb29nK6LIF7g
WbD5apJGOJMNzxNUwa7z9AdYRHsThmUsWNi7AUYaBPt2yP/mAf82P2ZpOFUTX62VPy4P3c48KQfz
GBz73aSnn2/DlQHFn6R+lXTOWi2zRBwxePdSeRIHKAS71WBKmOOLpqJbg25KBhI9bQEgGl/rtvsJ
4ffIhOwruu6nXtK3TZ84ALoPeSc9ZGkLalj7lhfBSYM9NxrSnQlFNS4y0otU3g2h96xF2s9KqFHE
sOzB97+nsv5xbPMVTfjFXHP2SLNcI8pdaWZDHeBrFjyJsXIEYvbMEOLNhYOx8rEWc/ZZrNkCGYte
DD0J4w/vozx5VtCnsHbtSf7xT+dOcFbiLW8wi4sUrGTLmisQVlloFn0WTjr0eGpto13mn6IPP0DH
7PNT2e3CX2u9n5WIcwXCoNWyzu0QLBdBUwu/crxxVp5p8XtNjT5Tniwd521XxbQSpa8Qup/MgFB5
Q+weGM3WtCs7ftWgCW3jh+yT+bg29p++zdXSP4s7qxQZ2RmWYen0roFqSABhTfeDKY4rj7cWZVYc
hlVqilk8qcwnTy3dwxgdx9r/H9/gyVN/H2XuuprWg5AhmkCTwkXbBoJ2bxug8G5/qJXvNO9Sh6pb
GKKv0lQSIWF173HAxQyOTrVy+VuLM0tJsRu0BXiIaG+mJSpMFTDpdGt29bFW324/0fLdRNF1rrka
6tFzQ88i6tQ2rf+o8cMIwtymPBV706534y4rbA+VhtUjckHAffpWf2NOj392RprBYLimSMx/hOll
zfYdYwvZgTld5lCXNHdrUtwLzePLmLNCQCowuc81Gv5wsZsB9B9Dhq8cnra1DY7ec4Q03AucZXwW
iu+3X/Hy8v/7tLNNVqNWl8dizqJBUUEJjT3020fX1FY2wPKpefZWZ9sMPFyT+QVJpHdQ67Pjp/TP
3IYqi8qAIc6wdkwvZv6/Af/MMM4+YyeWYpWnXKJBle+nrOXb2mvBjEi02z0ORmvV+mI8VdFk7kCS
os53nxjFiVlF7ArpqdnlRwWcjfbYfEaRlO4WwMK1y9C0y66y41m82S6sYISKyoh7yz9mXtJhWizD
D9WRD9Xdqmrxdb+HBXoWbXr6s7eZqbVLCpv8fIJj0t63ENVj6yDA0zFlcxurUAN/hPIacmLtGaez
7yxqq42xKrYsmtox99M8VngcHzHSmtr+jrzyBacVeOuFzkoFE/qplqQGPbu9e5qsaiZDd3kV3LKg
c3v5Kmf5xVMLUy3dZHKTBTx3zN2NZKMaCMsYBt7Gd9CAeYBa+A4y3uZQ/Zo41kneDHfJU/3irSpD
T5nl1lPPMk/SCGFYCybdHwX5MFi1uvnjw6mXndtpZvmqc7aAZnlGGzJrcJkSOlMRkbxGB13fQhaI
n/D6OzYogN6lX4E7b2+HlddW0CztJJ6nDG5C2GKXHqtHNFKqbfKh+Jo9CNsKh6B2WxyVD9GbBvjk
SduGO+v4f/0N89Z67DZGxiR08q/UfzOAeUZE7AG6pntQjwg4scpCPqwBAqISN8Wd+y3erzWn5cVe
AiAAXUZBU0JJ/XInpboo+lHJ4ja/fkbUX4q34hYm7hP0hANuCSntRQ3w2DhsVCdykmrb3Zkr32Jh
f1kKP2CCImjS9fQeFTDEcspgr2viVoGfYQE1V0A8wBqE0KqfXJFecray8BbONwvsjTRhBvBQnjds
gziEBGAg7Q7fBnrpZya0toVs6O11tnS8XYSZZaqxywLNLahVIfjrJ0aGO5y+QawfyVV33pty/N/E
k8H/iQZ+V1cjoVS1XHQD/mjyN7+h4O/GT+p78K5t9U/Bao5YmPlKFg7U/xVtvoItszf6wKIkUvcS
igcvPjrBiJD7b/Rt77rPYfEI2dVet9iSViPPLttNJOVJObqYbMW/XdjTnWi94jUOCX5oHLQ8t3Gu
bK2o2TTCp8T1Hoya8VXtWbCjQLOP+VcvH9+UQNv4QkVTtpQQOfS+0A++L6z+zkuh0CHXLckCGrIJ
ttaQ4yLsc7x2tEVL2MpisW2RSUksba8LwOMl75Qq+Mj3xalAgU41fTuHCxaaGC7Kn3MELCX9u5Rg
xjgqr4JiIOSlvbWiexxZ3OWo7lQjsP38wTVRxxt+gFzdutAIxqpCvUnZAjTZIwP+1AXyXu57J9Q7
kDvwovQXZWh/BtLPsc5/e6a/qdCFYLtDWa1tNUFcF9Wb1sUXu7lPuvSEBpgdW/iTo2s1aAcBJcAQ
jWhkANwGRRTZ2mQjisgGXNxo+NRZrw3afFZ2V/VIohrRa5r/Sgd3F1sQ9KPtpF4VIWXbI1PhesZO
Ntt9HfZHIBZHAd1BFcWR2P9YSk9V9zXNIbUJ1bdJA7nu4SciCrJZWf7XfR9ZI5UolmyZhqzMEX2C
KxYjvWCDJtM/E5IW7t6vSVCn3yVH1C4mG2npuf4BWzP8EK/s9uucQnQA2/QxIdXRML1Mpq4uNEaQ
QiKMk3YrlCgPMvzKvt9+xut7/RRElxTdNGXNnDvalUNtpk0qWUCc0H6usu9D1X66HWLhejXFAGkk
m5o+TRIvHySPMzOO1CLdW2/tffGIeN4u/4T24zH6We+9p7XR7wJu6DLerPSJhqKO26S3HMMUDScN
WYZQ4VDI66Au+V2Brkcmn8xgDG2oXx66/1C5bz/zFOKy3uEnmBZmIpBTORLm306S4kzORdNR4LGr
cC1RbqyZWcqH23EWTgRZF/FJsHQuBOCKZoXVCLgVnrBmOt3L1NtN6YTGn/IdcI/dut3GwmLRRdoh
oAPIoao5S5NJWaGlJhcTyRRhIzRdYiRekzWI08K7A+tlyhaNY0ViTV4ulyouW8HMdMMJo9rbdiW7
XhXl0m4jxC5qFWJGWL0gH/naeBlSrS06ShgiMkUMwwqOKzKQWZP+MgwfcQIZNtPtN770DiSwtpKm
qop+5RXThEXoK0pnIc10l0lvOE6tLJ3rUlnWzwPMStjYbxqEg+kU5eD9N31pYfwXByd/EF9iq/5l
yGuN0gUc4OW5K1++8KxB8EjzA1wzLa/aoMS5Ly0XDjaS24XyadIRqMSJP6XaPfJKQyXBp6yhLp1q
Mdj5jHFG/atZ9vvRj+/6oVqrKhf28+XvUy5/n1pEvhzIjI7j43Rl4t8NuiROucosuV55BFIMdQKN
8IHn2ArJDTC8rxm9tdVL0H3qIVP6SKqEzfvtNbQ0nrJA2KDhpGM4dIWqUKidWzfhOmS8FYzAfzeP
cPx20XZ8CR5gK4LYRkD+rd2r9+L9+ja+PtZ4zL/R56iKUg411Ie575phbQ+xbCOiBmw9aV4UqKZ6
Xu9WHnfhWnARcJY3ukCBKRb8ufN6B+hzDwjSnNLveH7Ud7qt7ZVt4dT76UFl1IA37uvqkHNaIpf5
+PKRZ0u8bKTKcGNQM2g0vUhJf/Lc1olS94seJZ9NVUN0w/hcFumbEZhcmtSdBwfTjJW1/tTa75gt
ZcFDhKmDXPgHLlS8FvEudCz8btLHQd7GL/F+rYhYOiC0KZVy1pngv+eHL4K28mh0AKEQLAY5dmho
bHbPiB4L+3rr79ZAxUtFy3m42dmruBmCxIgN7BGRz3H4k2Iq2jV7t7Ugs0PPkEI187xec+oU0JWJ
+E4DnCP8cXvZLuQd+eLVzTKxkSKHJEwmrYnLlRn9sSfZ6AWse6xjViR3WlFmsP9hybf+6G6yXt3e
/gELR81F/FkRAXlWLoYE6eakDb+NZmqruftyO8TKm5wDSvIcnUlLyxASL0BY68+D/80zVoaLC63u
i/c4R5SoYqm2rp/T6toK9BHro3Kg102XtPmsOonT3Rkr7mfTi7nY7VN3VOMiTvEO4dGcLcJ4SCRT
D5H2CDFaSyGQKXvrVO7X4CvX7Y5ZnNk6bFvVKPukMBzlrbdR0Nqh3M2tDo0r28eK3NrJb52tbMdf
8YO1L778iynCVbEw+wWzJZqHJaI5cWPwWs198618VnfF1rVhau+U7XA0fk8D8X/h+74YV2e6b1AG
AVKbLc0uRHkP7CPGa1z8dskueimiuyz9LuwmZ0IdYAWWO9F72zDgxWhurdl1ndWm5/4bf36EJRKS
vX2KxGV4TB5Tp78rbGM/ATrEzXrz8vq4nkWbnV8S+tiZNclJDid8JJFTvxOekL7fTaiD4nNnjx+R
l5v8Yr236m0dfnDNoJrimyoEQoV7KJpflwVQNkii0Aem7owIBX1mqn7n3YkPIIPABZlvwTMS+Sfj
Y/K01o+/yg6zuLPVJRWmJ2jlqDsW6jYGqihxp+wCeY3ofd0+ncWZraY8Ub3KCwIDLVQ8qHUwT6jE
VPviNCHw8UO62zdwYJA8hGX/4m9y+phrK2pxQf/nFVviNJk4mwEMQTNqqPfrTpbjpeCCxkEoxI8e
wlje1HK0lhKneuMqQ52Fm60ovElVX2TIQ+boQAYpd/6btZtQvPUr3quH20n++gL+5/0aOoArXZJg
Cl4+XFwhJO1mPJwvh6jbDvEwSZvaQGh0rAhcZOTN7KT49W+fgl7oIzg1VYCET0jTpbHC4+2fc1Vl
z37NLDsPmUrHo+TZEXN50hvaRsU9Sn6bOk3t25GuDtBZpNm+8ZJM6JCqMR3PBChUeo6ufLgdQZm2
wPWH/PtqZ1uklQUhQtmKEN/cX91JPMnb0sk+egcF34Otu1fukRXfQS3e1Zv6t7UH8WqAQNWf0NV+
aTgchAfxydji++cgGWavE1r+tBpu/cLZ5sqkTI9630Xyeis8IS620U/DR+NzfRwdycah7ts0swQQ
d0IQChfo8lvP4eEf2t1w3z9mT2uLcTGngAwzNEWhazHHhnm6FlpN7XFmihh0vcbCW9utXK+mJ7p6
4rMQ07I428u1V0iKVvumI57qY3DiXovH6vq2Wj7+z+LMthW+Oy40YDzr0lzItloMcmBSpwmlDpaI
uQvEbFdpNOpD66HP3kLdhYSKUjiiQnHSOwDAd1rhvoxJ/Gg2zd6TIvTdE1gl/lo3au2FzHach0Zm
lAe8cxFwUnSqD9LJP4iHtWHxNYps2m90+iCZmqCh5rCkhEtTDpidNvFOcsIv7OxX9Tl5wV8rtB1E
zOBCb9SN+nlCRTV38Uk/ZEcOzSf9MXO8p3B75x+LT7c36PJy+89PmuOWPEwepM40dKeUZbyz4VKS
8ySUeW+HWXt0Y5bQewG1/GJK6FEsIDTnYzhW5cdCrE6YHvwIZI3nVnH7DLJHQfVOQVNtwcrdj2n+
CUdJJwvEd7XVX9sOsTU5sD2MGPFZ2bmFfx8hyGT0XIu98L7F526o5I1X9Y7ihi+VXL3KZr0rU/N/
ejPgW9JXhH4AxgzVgtniThvEPRvdN5zAe4hD0WnCAN3+X7dfm3x1H55Fma3MQkbaVTI8+IrH8t47
dI/5mwvfFhvPIz5r2+i9c6jq6IV4tnzwGFW7r8VKv/Ga2jX7DbNTQkPjEZsGgVqWaSWSonDCHzQn
ehUoQcBZ3CuH4gEUia2ecFTMPli7DntaA1c/JmD1LnhmP1f30s5DN+kJKd3j2jVjaQmff4nZETPW
EHXVkTQTczB7zUOJJc+IB+XKp1gqSc7DzM6JskY9qKwIIyGlNFCH5U5/aBQGWRuckV68E2J+f64V
JVNb+VP0STzE2/Hn7V9xfef+8zEYRWgyIjWwsC9zt6wg8WR1lILhUXO0O9/+ER2p8k9rL3XxBiFB
HPyvQLNDQhv0RLL6eLo5dcDsY4hbKMqe0Kl0PCdbWWNL1eV5sNlmGsM4iKqcQqSujn2g2aGnnsLR
RHoU5xpX3t1+iYv3lfNws11VlSmi+zr5vtoxEuDJ2Flfp4WMQd1G2rqfu2Nkhz3GzlB3nbVSeum0
OY8+20+j3xRpqxBd3VMGHYJ9vaNZu3r7Xqxqz+PM9kWsNKMfVJEBdL7bje/SZjygZsf1s3lGB3GV
GTy9tHlVcR5utj8MqytUY+CxEmwDE0P8HSjaR9yS7qTRX0MkLW/5/yxOc3YbSYzaENX0T0pC6+xY
oEW38bjuVfZgM56GoHH3L8bg05K/8YTz8U5mNLpiyCGl2ZOAXMi2hyqAIP87Se59Mpx4XK+h1rbh
nMgbFF0foZ00jVjFLb5HaC3skV8GOrJpngLgKre3xtqiMWf5JWhwHy0EnlE8AYkS23tMCPbKPnKx
OdooHwWsnJy1XPPfnHJ/P+cs10jx6JlyyFkal7b+m0d8SNkc+qnEDNwxjwhLbFVHIffkJwVdg011
bB8TZ63yXvu8syTUoWY5cM4ZTjd1S0H1qxgC3n6914Irl+l73nmr03YUa2b3TvHb3au74KvlhA4q
4b4CjGBbvYSQDAUuuuamazfDe/2hfAlfrRdArwej47Nb4KM38UtzuP27VvauOUtJBZhppckxB/ZF
Ry2fZC63Ep6Mgv4/5qXPnn+Wk1QpDQy87gwn14MH1KVSjGLNX/mQfk8Swc7cbCXVL94/z7LSvBFn
FQKQmpSTRfrhvUp2xGEG2xFooX6qHe1zbefH7KPwmdu+/hszTsfauW9Zu0mOSb2LjtnRe4/eEWH8
qGyVD+EjEEC7Xu8/TMXvPLGAjpowDAiSSn8uUmcXsl7QsijxW9xXTpOgl3sM7oU9xtxgedYOn6XM
qYM9AzJBq0yaM8xio2y8MYN2FdJLCvB7nIRV2z443l5Q8vQh5490Hme2pYeyaMW89F0HC6hsE/6s
KBYnpGW2E/2tvJXuy/veZgOAdMBxcD8c0TqWHgenaEBZ/puW7GITDTlBRjzMp0wgK/zis5dsmr44
DiPAN9TpkUyOjv4X4+kfLgouQD/81+Fev08/Zkdlax7gEh7+xZG88Fag9iEG8Y/W2fzSYI1Z71oD
NKKJDT9RipsP5dNE1iahb8sTqOFN4GBR8Py/yeuMNE1o2rRIxStBCCVGeFj2qV6nc2S0wZi8AODf
TPfLwME7ZyXRLZ1bqgoJH8IA+jRX+gKRm8YyZuecIy/BI2/5ATduHAM2yBPbgr3GUVkoqS6izdLK
0OpqK8npf5VUk5pBcxTX1QwWds9FnNkaMnwx1I2KukPd5++tDGxmMw2mVVv8UWOy9zjdwPJfazPD
paL/POyfevZs6QpjYA66y7xGPLmn5qE+aHvR7h/+RYmzcMm5iDS7pvuo3wLW57NN+ODqdZoNqZtx
Wzyrh/UpyVLr7SLa9GvOnisHPamOek3eA5Qr0W4L7XcMZCqU5DftJyQ/kUILt+7B2GsoSnl2cYe7
E5aYr94n80F6/okOB4Z8tzPXwlXk4jfNCiABo3FhaOnRpNmXaayZGw/saPD14y5pft6OtVBxXMSa
JUk0tBtNC9iUWA01qIqr/Y/bAa7x3jKo1L/bcD7d1rOoC3v/z8qpHpVPmJobh+wPqJ4rebUp9/Wv
4bCWbNZe4ex61Ul1JkayxU05o6Gk+OJ3FzMF7N5VO8DGwTX8lV7MQlq9eMpZ+TIqjdpVQuc6vVDb
MDLsTpCwefpSlPFOtZDkXaFeLQ2cCEjrUlLQ9+UwvVy4Vuv3OqgIBj8HfT/a6of4c+9AYd79Qd8M
ABbGHTZ366XyH4ra7FxFRY6G3NR2wgptloEyZm2NnvBBey6tqP6Ty7Ecg6IU3KVo5VUv7TMTOEc5
TKzHAlpstreQOMRT+9g9pdEm3g1vQEin8gIpyT0OpHcyEJq1kn7pHnH+O+dvKMiyuJB8Rr8YEu70
jw2dInVT3KtOvZUP1uq9ZXEF/H0t1ixviZEgak3DaxGqAU36uBH3lm6io1kHDxUS6IGV7ZAJiVaS
xfIxdxZ3lsGGzPTdqOS6ND5Vw2Yq3nzaJJmyRTKSz7+2s/7s1xuf/6p88wy/LSvuKOoe3j66JPIu
OSGPaOx6rkok6yPS6HsciLDigQfdHTAb+9Js3V2/tgWmJ7v1S2a5K8bRVm/q7P93F+xk1x+Mx0kd
pXDyh7X+0PKGO3vPs7sZ6Ge38yOWE4gZGm/5M5yJbQKwv99h/L4bmC0jObhdA/gv3IsuVvEskzWV
7rsieuJOjkLkttMwCcDxFwxW4PQ4Lawk64VrwEW0WRoDWawWocXlkMPNkXfFfnhOjtIOELW9xgJZ
qoYvYs0qphQH0kTQ2TDqvtA36DaeIGZwHXNfxJ12F9qQPA/JvYUBAZM3bys99B8wpDSOK4+8WFCd
fddZOrPKEaxox3dVX9LjVBBLn8xj89lk9ZZbONvOetVxrV8ynYn/iUkWvUzeKT4/oSXx6FMpXD5P
KVthy6h3/yLW7V2CxuhlLGTYGtWqyA/Ac6f0jBghFCsKmnQ33K3JKF9rakxPhpwXk3FRMXVttoDM
MPUEc2rBYR/KZRf94B8yVyzXTt/GO+sVj7lgM07VnH7AjsBWNhWwfP/D2uJaTP4a9Lo/CiPiFV9Y
CrqKsQW5Qf8wCdML6OPwIyIGFoa5bZ7XK47FPAxCH1gqclcczLP37Oli2vka37SC9Fk/G9/bO2iY
cLqMjLSwmoanJTJPfufhZmm/irTOSgs+q/Hkwmpt4scQcjL+TRDxxUOEcyzJl/J82zp4Db+txl86
7s7jz4pUrfCKPo+JL556oFSx3R+0Q/jkf84e2mNsT5xePrV3P8GAsRR/nn6M/Coe8ke6F+JmLU0u
bikqkmlqjRgYM87LZa72veriNDstc8kpvwSn8pDdC6ep3tiuwp2X0iQ3aAgndFtB2s9WuVKLKDx1
tHQ+I8x1D7jpcN9ukTY5rHXFlpKTIVkatAHIxFydL5+q1t0mieRCdzwDA5wxvDc87ZuqeitovGt8
Odv2PM7sKO0LJckBYuiOjCy2uEv/H2lXtuO2siS/iAB3sl65Smqp1avt9gvR7YX7vvPrJ6p95x6q
RKg8Zx5sGBDgZG1ZWZmREU6wz+CCZZfS8tCOwMoyIMbj9rvxUXrjeOAtD7U2ztysCbD0aqAAw6T6
6RPQRA6Ebr3JbaziwH9f8maUuU8lMDSKtYGsUA6wUmt+kbKDqnN4TTa9z3pEzP6IVLUSixaQk9Y1
figeYrMdqKtP5X4G/U104L3O6d5mfcHaHHOTRjPq1uJY0Qmk6GF6mQg+ur93nIWiu+2WHeaMNW2Y
Q2+yCxBqQubP7/0AomqWcd+i2pq52S8eF5W8FfysBqYz92QuJIsMAWKIFR/UR8kTvkGuLac0eN5g
Cb/SYwW1Nzvc10eqc/CZqzy0d+KdsR/veFlL3hHRGf++4MiX2VRAWckyfRmGoZGMR04KLdI7aDKG
ruGiSPEgDnb8LRqc8Fl/4kw/Z+vqjMufQKkKiGEdeKIPTGfy0FoUSDpY44/822e3hU9d7G2jW/mB
9QowDqgmQQYK3D7wGhBEReBnKAhxbpvgDYvxPX0YdUZfYFi9BvZu6HP+LsoEylyQVL5taDOEXw+G
cTRAw86xTsFm0JvzMgmPJeD6dmCisNVvI8hH0fT9MPwauUxjnPOpMz4nrcpWMGXYHbwOBTuaPKPN
1bzzyVsrxuuYQ5mbkQkzgpaeS7RuLAXxOVPIs8G4GrnQDK2ugert7Rm0jYJVf5/g2xSfAtJE+Dae
D7iGpl9eTSxiqdbnuSKgafH0U4+KVe6O6j1xW2dyCcgSPMFR3tDEcHuYdKZuODoWkiQuyN2rRQOB
t1I2HaCoQJ6apeDuyBYRgpSiXw8594G5FVGtdieLTyrFOIdOJpYPMYVT3ssI1cvTn+swP4IMT7JD
W0TusQQ3AM+zc65gg3EtuVioeiPT+/9RBwCthuzHfA7OkGV3gvt/Fz7JBKsGBn30uzAbdZDlhHQ5
iq3FMfBHP/Eo66duFU/8wtZWYZcKKvzXFrNhw14OwByCTCAFWhg78VdYeeJo/wBFuWN66TlDAgpE
AI60x63xtXD/9XvPQKsk2pTRlHjV4SNqoTLPRY7qMrodyMcnQQvKA/rHaP2rssfaFuNsUNtJBSFA
gaA4Gt9UiJtowIMDtoweMh/SkBzYzGbcDbygQckkcCrYdFBjGEojlANijxOFSeeH5gPAumN24D9l
Ny+KlSnmopj7bjaQTw2gyPpszD9qEb3oceLdPvqbIcfKCHNHtFIx54JW4ZofZT+rjV+lEAt2jhZB
CKDm77eNbfqZlTF2rYou0Ecd3nTs1Pepih5EJXFFofSikpwVTYuc2/Y2L6KVPfbgpWVnDBQKrfrN
Pncpc3675zPbbL6FIXQjQ3BdV9C4zsRKmVnlJiI3euFFgUXD3xQJaY3W3oD74VaUNy+llTnGe0WQ
3AzkEg8IOQ0cofmZgonu9sRt1r/WI2LiIIizRSAspSb09pDqILkVpBxczIu0KwrUitJEfJILckDz
80ksc14zwubdgMZ8ypRKcMiYhat1cNTLHcrzRQ5CosX8sQwTtLNJqj0KpBqcXhWfCEhb50COoPke
73Kt/RGR/j0HXZOfTRrI7XW/Vsn9JOQTqE150krboTr4x9FSD1FgcB5evlRDTYwnyFghPXpAxype
kEA3YKEVa/mmeC3CrGkXnwQgRg9U3ih3oFibvU5u+RfcptdcITRkWH0Lc6zCvOmEZpj/lBA1j3jT
URhAaYBg2S73yxdQzTSPf9HqtZWTWdtlVikXzWXKu9bwon21z0FiW7ndF4ol4KUFrmnimBEyt5pc
5k0dA+yG9/roAspzCHe5Gx8GsPdAzfgpegJgxA/u+eiszaO2mlrmCYit2Y89au3eJIMhN8nt0njk
HLXtvf7fnfR5FFclWYh7CIMQoyRL6zYgcPV69b7Vbei6HARbdchpcbVXgJGSh1i0Rl7xdftC+2eE
n7+vzGsDdJ/GOkCn06EAedtyJ91TaIR04sMweSNl/NaMkkItyjjVsaG5hvE4t7+iMId07UGYZMzs
xEvzbN43q7ExXmyOpIRodIMO3pxZwQF1OxS8B4hnW9Uus0RQUkCptDllB96O5eybzyh/NasSxjku
JdxDXs27QTBcU+44l9tmZWp1/D4r0SsbTRwt8lyNtDCZ34O93g136mvsxqf0QIAj+NOMN4CfN/wG
6WrlAXLRBGX9v0AucxzBp4NafUkU4tkQg+3Li8m9ApBGXelOZn5PU6AF0MqVg7Vd6UE41Fm3z86m
FzZFTSWqroMHhM0XZqEMoSMZC6z607F3NSf+AhE1Ee2fs50+Uapy4ob7YB/uy6N2oLiK4Fn6Dbwq
EuI8la6tJV9/C/19NQmqOIqlNqamZ6BPbwoewGzJG+7WAVqbYC6dQEQW3EhxgP5QO8Zu97WzCtDo
pe70UXUA5FKKUCRl4IPNp9RDfuTe2CfAV0F86cxLw20+Vdefw9w78jJKaS/ic8SDgdf3ntawIAh+
kPxy3yErH3PT8Fsh8doic+OgbhU0St+gCjCldi7EBzNpTn0E6qvbG2szdbI2xFw4WRsYRi9iMalu
IsBbLxRusDhgPkKCWJUR3anosUIdlFvG5w2RuXGMaSmw13GW6Bo3D5po5X4MPAHWEEoRihu5/Qf3
Lb7lKCkbg4IOZkosxQSwaDso0e+KO0hAY5Tf2/pjuaP5jhRghuIrsKnRDLp/2gzIHS91+mzuASA5
E7g12rrNPo6BTRXSNJ+hE6bPD2R8DDLwmPVnYDHA4Rvv5CC0DHP+UOPSU9Pv1bjjrPS2fWA7wAQl
KUBEXx5bKe5VIRUwdLRKAiBo3JF7+YyOBLCazztevXAzU/7ZwPQfa8yR0cEpDcSzYiCrOrrgXrMh
qI1b3oLKuRs7PZe/dNMp0Yap/9hjDgzkOfMmyXWMDjL3gvo2kpfb87dZAV2PiDkpUq8nvVRgRPQW
mu+FGIHndIfVI65wCnbRE/4+9/viADVw0MEiAAYUpWysf5UuXn8Ic3CkmaSmBDK/zzgq+BL9pHKe
HTi9oM0GJJmD0hjhKxbSBbvevv+dYJauoq0qYypqHFdZs6C/7EnEV9CqfQbxrgdZuhnUiyk1D1/M
SxVu3gb/rC1LYhHV4GyKewxYSI/TtOxKCboG9ZPaiRbeavakEE48teklVgbpUVrdcFPd1Oj6g8Fq
eiYhKHLEgArPH0V5BnkzD+mzBWj+0+z3Z+8qTPRGekUYY/CLAfLVORMKSXbxTO662Or25ePw0XuC
P3uKOzrzUd2Z3yBKv19sinaNvfxr6PEQr7yzqzAXfN3pcTrS+ab9We399NKejCfFR2MyygTA9HJT
W5uHV4bukqqBXvkKOZ6EYt0ZrfZnRxdvtCu6uUP/O+6C5jH1/oKxdXOFVxaZIRoL0Ps92PC9kkKr
cjdxBLvKLXI/nsqTskPsHFqThqvA9PLnzs+foZX8MR+0l8Ypd2TPm4HNu3D1OYxvFtXeaEM1AWdd
alrBuM+SHVT9OHf9dhC5ssL45K7u1VJsTUSv0TRYhrFUbj72L4Ja30M/8Fuhdos3FBVo2CVfmo3H
QgTwykRInY21NfSlFapAdpjdoU2kardohp+PHchGiDGc8lEBx2uhurmW7KLYfC77AERm+bfbXnjT
C62GwLh5QZ/iMIqxU+QRXUrT7AzNc9N3jrLw6oI8S4y7n8xlUFB3AYCYiI7Ux1Yynps2s7N/Q5UA
yr1/dj/jzxc1UuZkxJhQWHaGxYBO5NvtWbu922UWlhRXgRk0GbZXYCjHcfJSXdtVuZ9BbkhsOSTb
2xElePTQtwz2TMQal85TqUFD1Qg4WqnykuovqeSBF96qo4Mx5zuCc6UqkAFDz8w0wn2DE6HrXCGU
z4H8akIkfOT48m1vtvoexpnHRjUtYo3vmaZ8pyeAW8R3talZi/CeSG4fzFbTnef6BXmHnJz1cnFu
T/5m0hQ9+f+dEMa9G1OoR2aLDxB9Efkc5PlOraf59KrmKwtvbVuCDkVZUiUR0BLmgPR1KWZGjDhI
kAdlN4S9S6WYwg5szDFyhhyXsuW419aYQ5JLaSYFA42J1DZyxKLv7Xgm/6YUsbbCHBAQoshC2OCN
0tXoBBdP1FkvA1p7zN1fkHbQ/cAGOitrbEeEFkzCKCg4jskesqGP5p6i65BqjCzt6wRYQg49tlrE
0mU2kg12dcDO5m2ZrQNLDMSy+IPuLZaHM1PR4yLV+AbaK6F/SQC7Sh/pm3P5lFNIIXFA23mEn7e3
6hatBlqI/rHL3BBRJuZzprdwenb7iYQAuG5PSvTlh27zER8ptVV/zp7kXfZaPwDlzcW/bR5XvMzA
rAoOMfoll+4jKM1KXjQkIkESeE8f/JFjuPN5gSaAfAc+Nt7moqfvarlX9pgtDPBHRGoFacFPyLMt
WYVH9xfUtV3FbU4txx79726ZY/ZyNCHb38wGLjCpcmqhdcZUsVI9toYF0kUUutTo7u1V3Uqbf3ZL
QayISBp88uWUzjCqlhJNX4AxDGivByqSpDvCd3QmejGwjLR6A8Zqjt0N53BhltlM3QymPiJgqKGq
uVIwgsWak1LeskCBemDJUCkZDONZl6EfEo3W9OIZHTxZaBcTZwx0apjlQuD9jwX6BauXgGmQPElA
4+MNyuKMBDjlNF2+p3rFGcnWJaGhzCpqJu4J/YrVrc165P00gXhpZOwAnx4to4zOqhBNlja0Tg2F
ais1mqPYyq48jyD6lkPb7EP79l7ZuD4oJlESCQF73xVdFcmkWO1qQrweoHS0FD9UmNk0Bw+Jxrk6
tvLxMAXhH+xIlBI/uUFWU1uBtUVsx1lDUQVcTYCZBjv006Bmzy8wb5VVoH+g6irGBk1zkznkqTEM
kSIJsQ/pHbWxS1f3UVx5VRMLUfawi74G5+qpOOgefVPxMMtbgPgL68yZF4MlLpGRIZ7+GO3l3M11
sBRmSM+3nnleXACkwC0QRMh6xXZ0D6o7sHt0nBBwYyPDpUp4XSHWxMoyUVkQy6UoxCGkJtHWJqRP
3QxOy2lwbm+frW2so3XIwIqidwmrenleytIUjKbF/oESxoGymNBXnPaXfbebY1oZYw5nNgOrmyAM
9TK0fgG1bA0DOtiHgbNTN7zMxZjoZ6w2KvxOlISDhI0K+mW9zpxw/HJ72jYsQCqe0nrT/amyWAsU
xboyNhGnidgaIdrwQVbFWRm6xxhHdmGCmatlDhYi1oDHUihp6w87iovjtyHzRsLM1airSyNnsuap
I7gSs18abrTbc/WZDbk1EuZaUcV5aJoBkppQvj/WzYhOM2VqHvKsrUCrJyy/iSY8NbG6OHENma18
1qFyOLaQRRgql5RQB0lz6bsY1g9FR372efKrTCGpoJG7VkF/VwXFRMX0I6lGP2iUQy1CmF8LSfie
zsNkNQ0UFErN1+r+W5y0v7VCezNCNeas1tY5MqCgim5qnUhEYjFj4zgOeqP2tJub/OhesOfc2Cag
MiVfIpcXbm5Em1D+kMGYj6T4dXyQ1NFYQtc88YW0ctPWtMTkSdAwo79r0+BcMBvxz4UtZvUytFID
eQpbRSp7s4YMfKg7o/FalGczhhZsxc1mbXgJoO9EEdcntByQYro8viRNhckU2xhTKWQ2+vPNQ2SX
NsVqSY/QFo+hYd74vLrotlUd+gPo1aTd8ZdWA6GYOw0e18+qtzx9mMZ3gcesvRWtG3jMQz8CEZBs
quy9IsepYhZK7A+eAurOHMz8VrE4Uwjw5gDyXTB5xmiMiXYLQacXOiPje+GNt3m2TvzqIzQGyp1V
JFUL+hEG+C0boKk0MfRvH/mtAHY9UI2dzAUFwaARYz85CiDgQltKfEAXmUsl+4aDgY713BP2vJFt
PUUuzNKX4srxj3Ee16KJoemnGc2w8Ywya+AoJ6qcLqLUy6+JbdSXLywy16cIKGGdVgEGuo93Esqc
MbSzQJ1y4J2KrWO4XjXmOsi6WZXSmc6ouReakyoeBP37qDx1GF3MY16ny8N67LUx5gQmlRIlcDvY
IqDuRSXIjrxqpyDamrk8iJuOc22L8S+DkEhxHJLYr1F58aufeOqcgXlVrMbAY6fym8HlbE7eAWAe
rFK6KC1RcNITPOK+DcfPATqmE+4hfvKXQKgt70L78ERVBVUbFL8ud2YhQJWhUyoqHC6C8gQCnb0l
5BbkcdoCRTYTeQmwm/VOW/LWcnvj/GOZiaQDIykLsf60nKc7U0ftFoz9buqTd9SAsshWf9R72gBu
7PnRxRa7Ghy4qlOmE/SCXXlVSYpriIsnkKkKd8KHbgPsHwk29JMEG+INx9qbemd6DXLr93SfU5fH
u5i3xr/+AsYnCMrSF1ofU23xCZLtqauPj7SuSQsylOu0OFBi/+abXkNSgbPTts7R2jbjHRppkMsy
0UCwc9Rxhym7APxViz196XxuS8XmOPFeQv5J0gyJzUBVhtmTTIsSX/qRUykUOlbaZEox3Sqyxm7f
OjJ4zpGH+htKna3XIcRANGjJ0Va8DTKCvNNqA2OlK03JCNEOQ6EI6BzjZfq3mCzAjwRQK+RAVCJ+
6jmu/PyUZHNfKPBPjQetKYCnYjc/hacfwVlx0d7o/QupBprtX1lkTlHULgB+gt7ZH4TOGjPDSibV
GVqNE2xtuYm1GSZAGLs5jqQJhxWP7aMyBntF0Pdtm3NS/hwzbGm4WOqItBHWSpJ+F9JTYVbQZuPE
ANSjsXfIaihsDdjoOkhLjtDPNQuwp8WjXU+7QdkbC8jgS14WZMulqya6fSFKDEFB9j0mak0jS0Dd
+AHRzk1Yf8gD2GFun+bNd8zaCP2I1a4ThlpusgEjmiUTIqtTOVmxOvogaAaFlNQC76SLR6Nb9kLR
7NpQcKtacbrOeBmMGsI4Zbczlfwla8TnnCowzdoekO2PsdO/y2P4One6Yht5cQbgdGfogKoZIxjV
F7/Mcmgxqo9ml9yBSeMUpvkHiIf2t0e3GbKpRKbIZlFXJYX1k3ORRWjfpsITgxO9DQIU8GwjtNDf
97pk6MGXd2EBOnmw24ctZ9tvT+3KOOMoRyEYmyAAFxZFmmZv7bvkxAcptMLH8SS7BN2GzYNy1+3I
Y/owPqOpIbcqECxRmofETi1cHHv8208O2sPtadk6KZqKHnpwU9OkFzMr2jBBJbyLYuAlJEtTn1Rg
9Eyudt7WWaF711AMZBMgoX65s8RYHJYyK3FPEAs6xXBn6mjVTnKfImWYoITROsBK2kuNNgsuBenm
ymuaYaDsKxJFMhjfRsygXJYRsszR0XieoHZ9Dz35Vw3RyYfuULqYqLEztzpNvPr25uSuDDPeTu+a
Sk2CEU61gLrRfKzVX0v5dHsBN+PL1ehYelBxasJGr9vUF/1qT8CnV+16zOafpnweLIBrjXn45JlG
kga1bX8qtA4KkLkNVNWrEZSvY2Q6VVzt2l5xpNDcARv4JIL4EA+lmeOptrzhesjMph3URquFGqdp
KAJ7aFJrypX/pwnmwArqGPRauwReOrxP2Usj8DCrm2+59SAYb6uGsdgWWfMnbpPRagwxZqrhQZ+Q
wJg8c+F+m7Omg8kJ4CTUXdh3cTyPyrgkIxV/an9HD2B2BapEfRDPMxrEIKbBpVWm25u9ITXdRMkX
4bEJz3t56scsStK6QF4McIxXo/wuypVVQhxFlibEbwuyWqUlIjLmHIjtcf5jllk6Q11IpY5QatLO
xR5Yfre005O87z2IXFgmOLnlp9sWeQaZlSzNAdTNppTghfcRjT+1nPPE4f3/1M2s7mVRDvo0mqfA
q6p9IAIhkXObjuhS3Foq5pFat3qXgeMI+d7Hz0cEYOy0j4qy/IYetytz0y+uNgZzHQhFrMtIbQaA
c3VH6ajb6XdzH4MXEsLU75UNjsZXXki9eQMhwkU+2zA1UWPmcEJDfdhnZuLnXf8S570/xpJNSPog
t/K+y2Xn9pbYAmhDawoVB0MDMwxIWS/XTGiiRYeyXuoHr7qPJiWvPaG2M3qgW12Q+qJITIkT4Wxu
E4LgBvJ6BmaXmVW1H+U8NzS4LNFuU5TGq5nTHEZ3wdUuWVlgBgVRgzZsxDz2Q1l5H6rp9zB1T1oJ
Ml9D41UgNl7WeGWpIn1VY9mueHWIvpAmLyAeh9eehg76R9rc9YmKc/VztQvd3I7QWYJzLfjZQXhQ
3jhLeH0m6AdAAhIAaQjvsrXcNJ21emor+BHwxnrmgZJQyHuCKuQ7IjM+i9z1+tFnJVInCJJQPGYL
YtocTCQI+gz2BjxuKecCHhZon6BSVvOOhzzfgA9f2qPjX7kVMzfVKKkXCOeBtgjSaI45Wmho8LzM
Ee7DwwhxgwEE6u1DG0Gg2tLewEDJyyBsj5mISEkD/32FrSDV1Ajt0gCui4KJ2PX348JrRbp2Nhgm
Qu/Pa+9acDht0W4uoDvEF8CDnCMno5ROXX3lbBaeFcaBkmwc57LStE98DBDIjgrCAqT0KZ138gR6
PKffAfF02yo9b5fn8XJozInXsxx+O55SP+4Nuws1W5t+RMKjNGWWEY4WiXi9l5vLtZpLxgEERaOn
ZMQoC1F5Skl30GZuXHTtqUF2hJQH9dQbaslamBpjqE6g6X0dXczksw7Gv6fiTn1WDgFeQpWNl9tb
/zX8uD2ZHLtszsCQomYKKh15Q3PuLdK0yO8s3bewVWsLYpovM6IZ67bJrekE2TieX5RG6kqvuVoU
I0wERCptttidGbu6lnFMbKStMJ0rG8yS6Wo8d0ZMtE80ES3yoySD1ka/9GKPp6+z8TqgxlD9kRTo
/lzhepYY2pujImNAYCabYodS6mZICIZvQGvwy4Rbh05F+hUt8ToxwL1w6cEGYgo68s6CB+IFaxKm
h06Kn7UQydfb63R97wFw848ddmsEgVaqrYZhGfICSoDC0WbZ7c3wDC5WTqy3kfq7tMU8sEY9U+de
w5iWcwIYCmrW+iG1B+Q1R3RyND550+//76V42DRR69dR2QVjOBMxi1UdtMUMBWLV/1/WGKqRxXuB
bC7Xygw9DqsLp2nzZQnSKPOTpvRGHKsM6G3CxUnzzNDfV2bMfhoWKORkvjKDhBdxkiMZ/bO54A67
vS02nnCX88Y4/TLO5b7L4DJaVz3Ih/4dgpunIbQyVFn0wKr45PnX5bhLi4zHR1ZzMQdAhlFgrSCH
mPuST/zO/wuA0vXjzUAijgAGTpCyAQbzchbLpEyqUglzjA0pk+yn+AuEmd3naVZAhpO90xIneSg9
mmznvRC2HCMeqYhkTVORwH13aTwjVVjoowDGlBIidAk030F4wFm8LRsG+vlU6Muj1sfS+NV1MvZF
APZv2RftQYDKk7TLUUmI3oXyjuIPBYc3rA3UlyEjD4XHsIiXgWIwk2oKc5kIukgnFYIfwHqd4nvq
kyMvOE5P6jk+mmdawJh3XOq7LR8GhhTgVNE5r12BDhTQEzeKOYGQ42T6YelGrbugrVKfLGlHCyid
/g0lOuMvaJw3A83PQga1e63yB5KTJkS3FHS9lASgh6yavNqMW7uVgUNAV21uiY0GqVi9cuVRVaxM
Uty8jfvnUo5ip84bdK4l3RdxRiNiIcfekk77WECrdSrYoVwWYNkxZ1sl0FgcciUCEjHmZEk3b1ET
Tc46FKI2xOxa4G6aRsPsybQeQ0BYCP0dquWQQTqPFxRvLdXKGMsJRWUqtaABrw4Ckt9xBc7WsDqG
fXFqm4QD/r3ylbit8RgG0EtGE6rCvjkmrQ+KGewvfjSOL1OcfUmDHkUTkaNhtG3GBHoI2nbXWFJp
mIq5TjTT65eXNr4j+nMjckZyHXvQoSC3jxy2TF/4zNlS8zJLlXJBJt0Id40QPpdae4yA/XDGQv1m
Dupvs1EPhVTmvpnpmiOK82zFeHtygvIrx8l8BxNwQfwvbxXK6qDXNXa2WHjjEN2jO/1N0ORzVy8/
G8DFrHiK3zkejXrFi+cAtYxQCIS4oIa9gso24FoRgyQnXnQEV7YtyZ/oEBFI9U90CJ+G5MqFfhok
qInCnQHjwMQqOgCzQaC3OVTdq6eS9N7QlJxK3tVZoCYAQ9YoFw3Wlgnx8qmHVo6S5f6ovGkpcc22
9c3+rqk4k0d3x9XcwTfBEPYnXPPljQMuwELJQLTjN5JxLrrkd4ATb2uVlFrgFntUpen77dXa3CaE
4HojKpaLhcBPxIilTpEFLzVn6ShKY3QIg2zZZeLwY2rQMpyppexNZdTdVQIJONP6icdgxwtYtwHI
Bq7YKw5hQellMilmhAag4mEAfe5Ot6Wd9FWANC1A+PInfGBERhq6hrcHvrWia8vy5UzHZRMrtQzK
HEGSbCPoIcDZWeo4WmFVc0xtLeraFD0wq0iwapC/AfY68tWkWqxAaT2iDC9NmD3Gmvgz1svn/9/Q
mAC31dJSIKUI1kfxpdNRWmxR5aoru1Z5I9tyqJIEULNkiuBBYiGEXVdrcdyD124WxuNMiuMSqn7Z
tJwB8czQtVxNIGiOzYgoBNeD1BMnK5ev3dyBSU43vdszd/3swTmXkOlTDcNE/otlbVFCidRthT4f
8bsoHWiNsPTLcFd8DHb3W/XGn9Ir339dZ2k/rcIcgjEJwCXGu4CkLElzEYSgHaic9XcR0g3DTvGV
3+pR9hrQWtcfnHFSl3h17lAH/Y9FtggjgbivTKCnAR9d7LVjfFjuc6CT9B3/oG3u/pUpxjvnnZlq
RVeCXy4fLGkJLfRZSjW0qYq32Xy7PS6eLeZQN0q1TO0QgjVMqd+WqTwsUg0Gmkr6mqY11J3l9v/8
9rpcuiv+GRUlz2YAC7dmZftwl4QoKqNZlcpVFxCQExKLd7Hzxsic7rxVCfwyHgzi3IHmUI/uq6n9
nsZ5YpXTdJgnHoqFtz3ZokWJBqJFarBZ5O+DfARwYLAFi74WDLtpP4i/nPjdhtehLjOxzJnXjaHJ
pArR+h9WqvgwQ5ghtAefn7/ZvoV0DV0gyLPjnmfOn1plaHqPKsRsSEEn0FyMLaO3ZMGlxKCmY3yv
wKmWO60KJATN+t3etJveTQeqBp2pBlQS6O8r7zYJbVc3C5xotyQvehi/dZn53KqSe9vMVpQkrcww
E1rXfZgWuYrnj/ilGb9M4GS6bWAz9F1boDt3NZBKznRpGoqCvtUdqLqD2By5+wPNDCDB8sKxtunC
VuNhAtxUI2FSZqBtCedPMMcACau31ol0S3HnXTFyTvp1sxLdkCt7zCYJu6A1YkOJ/CUqMj8tjMTK
Ej2zNW0xfR3KAI6+aKk11/pebMCXEOiD1Q6IadR0ftCBQjDq4L4q1djK8+FLP0qlI5VR5pKxjS1R
a/f5GHlmzju9nGVnX3GIBHJZzUpg4RPiyQt0knqdMzV05FeXyT8zw/ZkLCAOMmYxi5G3a5ANQh1g
D1W9HS9vtzkSgoQuiFdxb7FZCy1UF1kbh8CbKZVb/ZJNnIN4nUjDEsuiTMDiCUELiQ1nCvAjQaMF
GhojuJ5lcAHh9L9B1ZoKFNNN1SScM0n3KDtza4PMmZQaheYicXv0afFjGlUqOgCw8Kg+x4H61BVL
ZEEHgVM+3R4mkGdo/kAqRmbDjSUswjwtTChpNaCslO2U5hFcWQd5SmUld3yKp60NAoUUEQ8/WCMs
ZrZoiJHWQVf4kSHdt6NxNJRh8YJUqXyjCCAqr71kJNTOWSbzxro5wyvTzAwPuU4KEPSYcO19Zsnu
slOi0SqXb0bpTI/kNLkjRAtlw6ol0N2+dMHTXPkcT3WVLaXbiqCIC5JOQG0+12PlF0kQNainSgBF
ad37NMboNNbj937pv45yWFpTBMGUTikrq8tB9iVPPHDdNfIMH4D8panLCgDLoGS+dMzaKPZSSGqc
/5NhGZa42PonXhn1uRm9+qKznCKXDwmn0Ra7u9dm6e+rcXezPJMuC2nPY7yb6gNlhxOfKSC8G5wC
GFLn9kRvXaSoYqGRFW26GC1zkYq9mLVqVcCe9Csa74XwPDS8DNzmmFY2mP0EnpguiIq58MdFf8pN
LJqkqPZg5h4ISvaDNBymQr9Lq/Hc5s1Lls1PMtQMb49zMzZaD5S5aEcRmYgC5LufsdF8v+xwwcBF
dY8Uz8GxtRVugm0A6CkQlAKyxTxee9Jk2FTYOyNqu9DAkF7k79ledA1Az0G8MO9bR/BBhMf3GtvD
NKHpB5VeSEZ9hm2r/UOGPB9TOYae7U49pHf/+0gZfIE/zK11RQEUoHq8/3BImCmNwgi+uAJUWz9R
rVaIJLyqlnAS/A4RH49GazNSAqYEGBkN2UiZpZzrlQQwAQrro88vOrI/C4jOnL94gNEtyR7DtTFm
yy5o/9OFEoCcWEtfRak6w08DFl19jcKJk2C9BhjD00C5x0A5AypBKgtWEYQSN05FSrzU0yPaP22i
Im4XaqesAzdLISyqAuYnCz7YfA+5CbpklMMGvXejqTvUQ4QZaL9l8c+qlXFRlE5KwOgpV241/ujQ
lN2q8q42FifvK180umMegzuhPZJI3edSfazT96bhJMi2LhBNQUpO1wj6INj6DBIOsSbJYQVkMgBA
+nsU9paeDPdxIVlK80sPeZTlW8uFmjVI8yHhixuahkGrXZ9BmGA0jTn2O6HvLGLITplKIAQCxYow
7TineyuIBg6a6gUjuYkkzqUxaQwEA/yHuBlE7TBkPXDRWeIKS+k1BegfhX6yDDE79X0K1u/kbIwD
JwO4Pdr/fgDLfZzJZpU1kMXzNAG4gwEoeKjPqs3XKvx5e6ifeursMUCOEVU8gOGAhmOG2jZhPsaq
EftTZU4fBJ0fXpB3HkqZ9Q7c4nujHdxWqSrLFOQctdoaFDOCrtpClqW2VlShL1QJuo4zZCVVQez2
Y4PPDdHl9i6EZeWozaTbC2JTZ6rkHlIkoQzu21h/NHNNcVWZVG9mjR/UJlkskovfprYFcV7o5FOG
p8sQnOVF7t2u01oLzEhW1jS7vC+P7TQ/FanYWkkcglyxkq0sLmytkXp/6aLvuTrbYln/mJTka99H
ftDHXieo4AKMz5OcnZcS4U4qvugVEK9G+TTn4ks59nZRSk9hamZWO0p3i2D6SaCfSC8I1qzN4EQa
Gy9ps11SG09SmrtIld6P/XQnjCCgrsf+EdJdjW1M6gnI8q99Nr6RpDoMgZai6ax0yjK9G/ruJW9H
pOPV6K3W08CKi/jl9qpuxbIG9DSwoqjPGqDGudzAqlqrQaqmBNRtdo9nZ+7KJpXFfKXVhmS2EWHy
bsQNj3Bhkv6+OqB40zW4mPCamqEHilfC69K4qq94qWYpqGH+mIuzbqleRYuYPMbdjRDnwjaziWcR
cg1pjUyFlMKNLlapRtacvnEmdeMyXFthgSaNlo3RIGJS/831dF2Nxn1BWcDwOsDJBPyDmU8oxI+S
2f4vAp2iK9NXuLvSJk+oR88oBICRwR5REUCYzkPkbkUZa/Osau6YtEVSLpjSK/pzfpSx4W5hi9IJ
oNgvX937hbY0Zqv8J3C7oFrn2trcKYaE5xaKYqLGtmrFsxy2NRhrPKXpbLPZyfnjFHB86kZsCCAB
EuUiqlV4STIrJ1RIw+fASPgZEkqqmNgZVAcGXbNT8zEapz1nW9JQk/HgIGNAqQGADBRW2TpfHYrD
LMQYkiA6raspRwpwpFnIJfgqe8HdX5z1zZOwMkl/X511U00SWe7BTfyvTsLGQ/FigGysrRfGoBNo
audZYBHpf0i7zt7IbW79h64AqlHSV/UZe9zL7n4RvE2VogpVf/195LxvPJZ1rWwuECQBguwZUuTh
4eFTvrMRKfwmrWGoR64SGWNmgG6b807j7iPGedmBZ6PU3o+yaljClCSOA6pXdmMBhwEmmpngOnMU
YrQH2K8ZN0WMCoQGUQrVM+rVzXfJeBbmaEuo4jT9Mjdyu26Df/HJ0ZYHXhbL7KMCRw3VvrI1Rgk4
LeZ0wE81unSI6h7LWfaKVg3LqfMT+AyVaqK7klwEEh5vlB4asTu/ZGslnP+SdRXdojq0Zkg4TEF5
GA9zSN3xOLgLOU7aZd5ubazzYKtTrTXEaDBFxMEMsLNMLlU0hInfpw/zsCfis3UXMeBeYi7i28bC
jXv/8esyUxphqnFgNMel65VewDfAK7KjelxkBPe6eBsFH24HeCqkaHd/lCYTyjiKTNbzoEY2LyS0
2QnKhWawzYntrJ5l2a7zBeBb6oIpMQGfX6UnLgohulEADK3rpzxTHSVTd4qBrSyL12u8nIO4iA7L
qrPCSGRV2aDlQV4zj4/Kc0n7IEvY/eerb3OHnsdZ5SGFI8sa0rSQAHALonbz0AX8DjUhiHa1O7gm
t2u/vZxfhAMR8VDfGeZrGf5hKs/GuVokSdtpLKKAeE/lcBXNEK4y2M85gYhRozbXKM6CfohyG2Lj
zxCJ3qMEb61RWO/+Xbuvbwn1hBWcFMICU2d0Bw44Khj+x6XEaykMzPbW6LIwVqN9F271VWOR6GPB
MmT9ibutAWWc4kZM33XzOrUuKv0Ls+o92NBGUQltuwU+DI4JwKmrkC0Q9r2aRIvdwGLKPd5PI4rK
OBQyPOYX/L5lwpVF8/+ZvMry+dYDBvYQeGlzseled4TrSBqKRawHnbroWEkPia8JCAssTCjumtNP
XLN3DRY2EiqFSR2C4eSB7toqx5WyMZW8MF/FSw1bcf6SL+1ql/jFP8g7G8ngXbhV1a6UeaTIEot8
Gf1WJ2LR1QwPKefP9+m7KKuUI4Z5kklSZkH6lNxUfnmvhqq/mEWzQPsK5vqT4uP+dqtmdhlDp3T3
brI5qTr8qMBXouAKrSY1S7Iugn7CX+/6f9pY2nwYts6ireaUQQZojCxpMXAkThpKs8udVwXaAjV7
Y5thcpTLPdnijRoabbO3Ia6mOJ4sGsU5usp/Xq9vnFXnobSlXjur/hQYI1mGluIeVMISGo0RI2vt
VBltGtf+5ytn6yK7dANBP1KBMfsAxBrGGQ7neDv5T7NzIV2dNwV3V8r2NL7FW9UzjKut1jLEA5S0
AgQk9v4DJW2O+9fWrUvWu9Gt1qWWm3QWyH0fP9ouz35zo59N5GpR9kOrScqITCpZs59FN0On7uzy
/2Pdv83daglWWVowjSCEgeYlvN8WDT3YSkHoGa8bANwvN//dD7aZowEqhUcJ9vWH1qpZaUYuT4BV
0tMCq/wXolubS+Qs4jLTZ8u/mOVYT00lWpbIf+WlYxlo438iL71VSZ03clYHoODNVJYGYELdXDlq
3TkgQjm8Sva+3cY0nvc2Xp/5zwZlmvPUyQK9jeIwgtzYwoRlgVAvT7wR2u/JkUc7Z/veyJZfdBZR
5Xk6qCn0TEaSOJKQMDoo9ojfnyeQvSirjzW3bJLzFpfjErnK5IPXN48dvf3/BVl+xNlQ+jQ3LdGh
fxFjVdQwfYLmQjl7nwfZ2MDvvtAqM8VsmhSzLXDNp8IDcGEutZ1FoG29U8A47a1uX82WpMWiiQaC
NxFymgsoscblSZK+GcXXBcgRm7HDGFyIBK52M64PxBb4LVn1gDaskbmVOFZ4iSi+5ta9/BAnTr54
ZHbwX1N1p1CasGpDKFibNHPKJLRGv9RhXmIBEpOHErvmA9jzBVxh2mT0ZC2/TrQngEvsKq/CRqP2
APhKNx6z3puAo1HQt50l4bTQ+XOGFn7MaUtOkhl5VTTcCS26oaPaenDrfKad8k1icdDwbg5qHUtN
7ybFNvuus5kcXUHaJrG5QvHKzwqUlXWLtKUlBJBKuHZFzJPbQnfnUbmt4AXQqSSMIECBtnFKloea
A8jQ16TMF8sH5VLC7FltqV30heJ2kXCAw74qRvXZ4DyMptYhjADo+jCZvyx9uoYW4oUSsRd1bA/A
qt0JybR5lh7UHFKMaIsTq7uMZiOwsvKbNhRTSEc9SMays+Oyk+1Kj05SH4dmRu0sruyu8MsEs6O1
/gyeKSmhMQZ3DmmSLhL20xQs5BPBpq4bF06prhV3zCnmtLbpzG753LqMkwsu+APvxpPIxCOJhBfX
CVb28BMutY5q6CfgMsNSLVGEJzF4IRA0g8AQhDpdFksuLKQ9Ho1eBw8QAGR/Kg2Ev0TeORWZgnFM
TjWvg6yQXYpnnLrntqHPL8wsX/QJqt9p7UVZg/QT9KS8rcz4YubjQZSQk5fKkM4Qh+GxH1f6KdJg
qpmRS1GiHM+bsNFJYEjzoZz4oYl01xofRvNQRk/dxB0onUAwmV2pSeUaUe2WxiWd4UgrWYcSOj8S
ejgZ6e9qq5o8Oc4f5rH8BS/j61KVn0Y5epil31S+kseAdZcxk91WFTAuhdsr+k8FvexmuO6Mlj2N
PwponQAg7s/dpVwmwidmdl9kZcAI2CiTdAI2y52l6HtWsksg3WPbTOcng48n2qNjQ9HcRR0VF7In
EtUGIP5UJv0xEdAoUH/g8SeRXbApb9Ikd1tSulU0h3On499xKcNGMvlNhtdENTqk44FJz+JGZEYw
3tbmJbkuKgf6NrkmOUldO8SMnOFbnONXeb3lTvGxkW7MBP/DQQIUpMnvY0hNqfdleaprL5YFEBiA
cY2XXD5OymE0H3v9pjQObXFC2ecSSErpk6POz0MO9sRDJpwREgCJm4pfseFWhV/XqW21QYOpJI8d
jDyS7FsOPdXSslNwPfrKdOoe5hpAwBjOoBC7wcEzarbVuyYSjpR9qQevq50ocmpw/r/muZfPXpN+
E9yv4crDf+nmS0Iu+sydhFND00cbodY6XukMejtEWpC1ZXMzSW45eEIKc2B7868axLMyr1dfImHa
eoIRAPQy1oadaN+SEqCMvrNLfmWhsQUbwey2GU5Rdhja77yGk00Pdbk2cqI6Drlu2GmieRHBK3Lc
AFPm6i9t4RfUGcbvyRfafV2e8dI+hGbBpJ1KSK30kLIqiiv4qyuwl0v8NrsgxqFWn3D9o6bdGaGE
+9BgfO+s46zg1RhXpPGyHSq7kh9GGVZWkKcUVaAuUooyNCvl2y65odpNM9/lKMdNV088GcPWYTYZ
2XIZzllotTeddZKpo4njIA4gnjnZFBD1xOXHqY4PWp/Zc9fDq9ItEnRvmkDvr1OAlHtsNOMa6cvu
8Py3J+mzVQujF4UyDr02gObXcCBQqqwoq6WlTYmyqr9eJCRG+lpW/YMO9sZp+i7a6qSLh55ESgq2
kRaYkz0/LGoAxuLVcWdBfXxBZu4xK7bgRu9CrqoEpe0ls88hsyX69DeZoN+mq6K0+4aUp6i0Skfp
yR1S6TVeUFOnosjKJRqUdh6bF7nMDY9nzdchJnhrJ/8Cq2iCiwF5UIoG5AdMiVRWwGyyLIeQ7CL3
LSD3rfn7HOOtK8K7OKtbiCJMmRUDHrV6Pw7xil5XPqcO/Vp5UsB8+GX3tT09714SNjpX78KubiYQ
/FbkITYgoHOMjvwFNpVB+xi5xiM7NF57CbfbYDHXkQ/F426PcGulLXcTTK6C96b1axAHgS9r0dUF
1E79Esc2eYRIuMpsSHEeJ5f0ULaDypJ298fVIpCamgJJfYQma9BX3rYQN8ugqkb6PjSk7sDL5PDn
IYBjw+0byBjAw1eX17i1IJoXgy4L3RloD4s5hDTD4/8vxmq9xIVWGunUQ9e8mq8qUgF7oezU1Vtd
1IXG/Pc4VouDMTUdtFGnPqoMEz4PCx4vHYPegQwDShe7DT8f0xbkAk1bmHcstgeg1azudJSJcorT
NA9UA8o1Gc7yqpshQqJwL59EgHIUmoKDHrIUZWmyXI5mO+6BIBCJw+L5WLfP1Khs3Jm8rm1tCwc7
b686TQVpq1rOC+pygx1Ro/pK1J8Mc3zB6A9WTQIBqfZ4Nmwpqp9NRl1DtBEgGjQH3ZfjqkfZ4Kbj
c08aO0O+nwrtqPU8rCfhWkPh8rJwgICxRVE7na6AWk4U2HVBGbAFqCCSIJLWyPpdJEeVrVvcF6VZ
OGCJ25UijkX6Q8li29JTV6kUV2nIiVulKwsLf4zmTnrmo9WNC25pj9D4gKevk6n80FmRI8MyWODN
J8+424NfrKZRWFe109DG13j8iyTdhYKTzO6H4sooBt2uNJTeuWzsfLutzbxYDUFLGMyqD2gZqWm5
2cCvO0g4jm/zfq529u1yi1u1nAF9+zvAuqWfxz0EstQaogXmjcJ/qlVYaihM1H7nrrdF7ngXaLUI
JQbRDj2H8E7+u0rt3ILQNvxJkZXqFgeNLbzZyzziQtLCbST78x2wNcjzDbC0a8/uy4ZkiUimqD27
9oeB6xhwZE4L4FgW7THxtr7XeaRVk0FXu6QdKNJgnHWPUAj+wtVxT39kO4EASgywEuwXoN73fjg9
3DiYMoOdOvriEp7I9hzqd71jIH0Axrf3CrM5JBUwdYgtL8rWqzKCNR04+vDGCxQDm2c0Xbon2r35
ebTFSwK9PEAyVkuDz4SptKBg21od9iupHxpds4viV5YbOythe+7OYq2WwgQNwh70wmXuFsGDheEH
ZBRsw4ojmIw7i345LdabS9VgGQoK+lLmrD4Ux7Ut6ZlB/TrLXRVibyX+yfIfWX5plLgC5iL4Fwv9
LeB6N2ew0FQ6Aws9geCIAV9IeuQ6g/XUDvR5OWo/GdhrbX22oSi4qF2lQ5Og0oELSk9SmxxYatqS
3uPOt6vhuAHIMM/m8fWjnoXLhgSJOk/yoOoheqwV3V2qmrCfVeZjG2mnKM1Cbk33bdIDo1TSL/9i
UvGujL/QbVDWdceg94rRQajDb8BoHLnqReXgmG30mKEts7c+N3fbWbBlSZ0N1VDEMJg0oj59bL28
ugKezUt8YK6q29ETThM78a4QyesDyvpzwtUS2AMZMoV4/HwftEpAtSd4Wg7QpQmAngzpVw1UlBhO
kMutqHarJ6LaJp6482B0LEhBskC9Gvz8Brypg3aajuad+CpdNm5yEr4ZzDfSpfG137uyba06EAMV
C5BmgGW1VSYqIpUUdY7tVAh+2cTZYzlJ1xmaZbgUqzru7+P3z7+8sqTrjxPzFnHVAy2rvMkMo1ve
+wcPPgbOpFzgyTvk3FkchxeLzLxypUvukjC+N9wp7C7S+z204daaAFADZe+r65m+OlQKEg8RrMPh
/iXG2xKiVlzXf3w+0q1MdV4GrNKiPo2jWeioMygaJVH1vVNP6QASTEFt9JqP2O87VfBWzj8PuBrT
mLM50bmcBwIiwYpS/kxivbE7eTE1pruCLdby+z98yLMpXKb4bFuBqSvmHq9fPuXlfbww1whTHqik
BALdV09E0os5KNAGSa4mVQGgfbjoxuJqUNCC7nX1W9Sz3wW0wGHShuI3Hy+H2TiSWrMOugznAYMf
xmhEDUv1+6I0X4wFhWFqo6sqdTA38E6rZiVxVatZio78KaPmAzHRO6IVRBUqclIq9JAayHKFc2v9
mCTlSQIDbUpQQeuzEVqpFcST5qCDawWKQI96OtSx9Q1sDRjyNbcN+yGhnUmH2SeChAOJHSJBNEJv
nlEaXxk9G5xiHBwZooNSzG4ruTtUuR7WansElC/orfwXnmQCw4x93Ft+ZlV+SCbtGa42waxKX5uG
uEYRP0rzbT7l7jSUDh15aVOlAn9ocDhoRSpvHGaJb5bRPVOeH3sJZnaNKA4tL51IJFdZLp+G2hrt
mXyJYlj+EOpNEkpAAwqCZukIah1rkRwlgL+bOPbm0bCpwUI1hmA/FVZomf1CVHNBbUBxz4Ee4LYe
x3BXHls7Z+wQRS2aZLywkwiiqiVuL3kHWfr5ZyUG2a7n8iFR1VOE7zhA88ik021OSurwpgt5bZpO
XoxBJ2WXcWm5PDOuUpSrkvW7F+xXLTpwtmT8zJGonWM1VgO8ozFDXihG/5nct5VVOHIvPF0qDxQS
sgkTDjeSIJZ6T1fTHwa6HX1f4bVBv4VR4z0aLrGNbGcrUYzJrX6TanDEwEJBk7Drf6Dh50Erxkub
/LoytbCm8vcJ4keyXhxTQCFBMqO4kHQ37dTdlwr7qUdtoGaD07XEsvUmZ35h6lCcbGG7Ekt5b08t
d/qan6AhEYxzGkZJdwvJH1cyuZ8IOXM/zymbxwrAghCRAz1CBZ3z/aaL1bjCaoaQXAM9hfxFvlYP
g1MdKPJoAgOaxZQE1eRl7TCnhzDmQli1jmNYn5LrMpx8SIrBazGCV0sZ0CvhNycJKoV7PP6PelTL
wXf2K1epT5XmnI6shQ4dHV8GtUIDbM7ZFbiExkEp9Iehb64hI/9b6dAgHkkugPZe2q7CSyz000VW
3Wll/pJJJXR1Kh70LHmUG/EoZeNFoldXA9euUN8SR+7qvVvV1ol4/ttXWVRTq7JQxzIPlFi/rWl3
xP3fB6bAK1GUNXWxUwnJS8G6TqPn8VZplHd8MgYLKrz890LPwsHrVv4cDsECOIFXrGs9DS5q6dvY
36ult/Dp+E6aCmQ6WDIfAZIgiJSZiYfIGmqSaVj58vfKx9o5Gd7iOmyG6bWCZwT7H3j+Lgv147Df
Qq+GnaZmNGdkuYVfmoF+OYfyq0zHPxJB2Dqpzoe5KnLKnDOraPBJpXD2YQIaVOGCLFwArqm7t/iX
P+yzga3qmzGeiTIa+J60muxaxS4Ep6XEQ97nmWAvzKq+hOpemVQdw2Fv1Fciky61SvGhLLHzwr9V
U5xP3ap2NrVCG6YJzx2KSHOnxuuvUraNrUoQNc6bnSvQlkbNK2hOkynAgsAMvs9u7WiZLeyDqQ85
6sGDQjOgZXpogoiZPnBIZBTedCE9fD6Rm48WC1LvP0HXMgJS34yZwYf/Anj+RI5jZ6+v7/2S0XZD
2lYgavn95SLdmh5gcR3uOjltL/i/TwmyWoN5bSo9gJ7oTibj986geI9XLXTwLJzjcyl9x4A7CPsp
h8lIjzSLTy3eM2xtspydud1JpmS1Sq2mUkarxoB7P0KSMW+JtxCJlJ9Q1XQEelPMHcL8eq89u3nJ
OEuqa3F48KZMsO2w4xfZkxxARVBvSlu/mMNFtmP8jax6hO8vHojSp8FOXVDVrvdsvzcX1vmPWK1m
2ptpOgIMgQcZvNE5KoykHc2uFah4VEG1d83dG/O6UVENGm9kAfi5PqjoTzRZZqOt68J4/QHkP7yR
NgP+03BSNRzCmXYHGS17VrPLiVX2OP/sKqAfYmA/krH6pUjj7/8pClLPFsOfWHZ6kJWSLVeGLWe7
q2TJ9e9S5sLReNN+XKtsEJVNWs4JfQVbRkF8wbweLsLJC/RVkKGjuz1m1Iestgq4qk/inMgZm03o
FKK5p07QLZF+SIDLAMrw+QbYHhlcVnG7hkTCGrTaiIn1XIMKRpLyO32mB5nvEZM/FhCvg3mLsUrR
6VQMNc+AT+C5Rr0owk4upuTYDLigxD0oUrRqTg01TzQ3nqHIGoq29qWsApFzjEQAZYqjxjTrMimK
G61PfoIrD5tc6KrszMWHXLD8TtBdFoQfgd346hQGliZqcxyGgRHfFVniNirwAYVXyL+tct6JtTnv
Z7FWCVDr80JTRzQZmuJl6p+hnLiT2ZQPt/vVaFaZrR41fZJn9HfIUff5sT3VxxmZzXpMezs96FfS
XRcAa+4aAd49Uj+C2jPSDMxncL05gpa7X8wthemHXXQ25tU6qEdS6VyIRSsZ8L+7wuePgG44xFe9
toTg7d4m+nhav06BDnqctsWI55RHJuRgqU8CKN7iJSgALfUOeIOldixww8j6Q66En++oza2Lzs1/
gy5f/qzrINV9FbcRckXTmY5uPihcdUYDlpB7DY4PBdZqdKvlWpPGaKsEYmRqfjnUkdvMhifo8+ej
2QuyWqe0UMoMJEcGU0CWhAMHjHJuIIscA0zyeaTdr7VasETlSgMmGqREc5sbOBbZHT8m/gSNZJyM
ui1e5hOswU57kswfap7VPK6WpSGRqp8LxE0O5hEGxSc1aOET+ufmy0t2WYi2kBpbGEvv10U+zJVO
BKTGOL+ah6ecX0fG7c4UKps77C3G8t/P1l4kx0o7MOz5cbiQ/VcPVCf7DWDX0kZOvMjbibe91t/i
ra6iCZgroskVFojOrmKQAr34zvBTz/LwMDpZtvKzn/BEJaOc2INbbC/Mt9CrbVaOEPGiMTTqxqk5
Kqz3eXJVY6F8PsK9Aa72GDFLqKBAF9/vFXQpKpxczJR/zIKH/aTv3GQ216EOdWSwEOSPahcFxG9j
vJOBFRBEwV/C7vVB7ArIb55yb2HWVZieGIwB1ovGMp5ki+FXCqdKq5uhEPJUKNLh8/nbC7Za9DTr
NC0ZZXTvC90pAenKrAtLDSq5spfu3+fBNpfE2chWq18fS4WnCS5n5gD4pp64ObzhEjMNPg/zsWxe
EsZZnNWqj9o0SecS9zGAyKrDX9wpuX8Fke3bb3+kH75G03H/gwwKhdzC+z2dDgPEHHpUT/QbOdZw
jYQ690Ph9s/aITrkzuKtkf+k/nya8BTn7j1DbM/pW/RVcpQJ00UBZI5fVvxLKrVeVFu6Y87SvyqI
9LdAq7vIVAMnR2SKm3XTACPdDX4Vod7//NNtVl1vQdZGiVnGoNwEdBpycGGL6oKzL58H2JmuNZXQ
SgjoDSbO5DaNw9zMnanLbhrKd4hY2+NYDhIoqiyE3vdrgsRxLSkLCUYegZeELq/Cmfv5SD6Sol7X
3VuM1cnfDZMlQ4jC8BcqZH07/cqDARqPg6vYHc7jwZZ2BrU9d28BVwudq7Us0xSvoJoFIRgoS+ZV
5szDvzoj0TH679ytV7Q15BnBi6Kv3Q5e9rMEdah4prAnz6vXMvjzadxO6m/RVss6MyedSyneoApc
sdOj4emB4ub+Xj/hI8Th/ddaiwq3VVxEegetvYWZN1wtSFN6CeDhQqvx9s7eneWnr7J6YqRYkwnq
6rmXnmlPmDNYfex9PnPbC5BS2GwrpgH1z1UUc677JjXaxa5idIlXUaB1oW+he4tzkTR83Tfd3hzX
WcTVAQIZTYMReMkHVXIHv2WbajuCVpvlxFmA1clhmePQWvC8hnnW7zIefUa5z5LJlZIy/Hz2Ng/e
s0jLUM8qQZllmSYTFBPCin+VmaE7aqW6MYkzR8fF0xZ1/K8y+FnIVVIy41ZoKZ6Ufdo3YMwcgEn5
N+kbPG0FzgYyKNOrzaQtjwGQBIl8iEkdWoAY5XLnbN+etr8jrLdR1LGK1o1u+mbze1ZPFkhBJXOb
yIIhuuR//ok+4pSXPQsdcKje4YEDCen9NzITZTLnGWerlFyqhQPlY8XjgX6nV3AyOS6qghP0MfdO
9O12zFnYVQLMeiWOjIoAWPNDdE72wK6kxNWezFePedOND9ZtcgcbmsLJxWFfSna7fDqLv/qKI554
oSyC8unP9c8399tbqNfa6mwXgHWOObZ609d7yy7Q0bRI5SpQ2eA75/5eoFWuUnqr6a0CzEZhoLfQ
XYHZ0oNYNUZ7qrXbWfFsSKscNY4MAuQEu2yCh/mCThH09Mr7zg+qUx0JqDpfP1+nm1nxLOIqaeE+
KWazQrZv+8LuQC5TJ32nct+++5/FWKUrrdfTGVhNyye31QEsGie6sTzlAMbr6AwurMLCvnSqPXPu
ZaV9aEidRV1lrIwIyRpqHM7kGIdy+BchQQn3DufNMCYhKsQ6FR3ibO/3ecyKyap6eEJY8ujindNR
sdWH2XTk5mqKfw5z6TTpTv7fLKbOYq4nlDAhFTMovVn+LUtnW9UKh0Oe7fOlsb0az8KsZrAbZ0BQ
DMj+1CCPpTaFQ2r8zXRL0yGNm9nNPwCufQQVL2nzLOayF8829QypjkVYGG3a+8HT/cLvpF89dJBw
ESJLaYVNcFE4A6TyYC7ifj7gvWldpWxLK2WYAAiUWTqEUYevNCfgP+4+e3/APq6GuErRhZXheI6h
i8Zq8ajERkhTw9Yb5lkQP4i1+kcGjFaWj9e5Ne5sxe0RAvRryZDvgTbIanaxUnslQn5RmsuyvzAA
2cnv/sUk4oyVgSuWYUO+2g+lyI3YaOEZRCxJgxgHkCywjPJGtgcB3z5hzyKtdsFEI72RcKv049/d
8loLhgPQCyhXb2a4Kf4jPZePr1zLtzuLudoS1GRSI6WA44K9eUW8BJJ6iXsd3ZY3XbB4htXQ7GXI
1eg/XxUhjPtOe7ty6xOCNgClJ3htwbBs9Qn1RsvBOzUhzEXwlAfqUyITR8r+HFaNkYJfAq8pADOX
v71fKqKX+iQq0EnKVejVBLqfHvXMoaB5wvfDnw77Tb/NvQ8NbdgSAjeuf0DBs0SXJsbBamnc9rf8
JdMc+dX0g9xH9xDx9IU3uWbYnPbw8JtFy1ng9Rt8PMwLamJGH9wvH4wQeFB78rM7PFk7yQ7IYKuW
OA+1+nwyKzPaqIAeR1H+25irU1z0fl7zY5rsvVVsXhth5rv4EYLGZa2f/0Snl7I2Y1jTMQpwPzjC
HNldgAw5Xpz3gCe70VZpLee8j2EIw4L8acnc6VG+Gh3TxlMJDN/3Xn+2p3HpmkHPGQyD1T7UuT63
GYPJlNZDbXbEtVHmV0z/QdWdo3ZJIusqwlJlHXKMy65bi7hZ85SCAq/JfmxoYFpnTh8XO0l5q4I4
D7HKYy0MinIwTKi/oBT+2xreL1S2V/nZUFZzJjfUqlGtGBDCMYPhVdxcPYLwFOxD8JZv/dmsrU7x
BKC6zsA54I9CVpyo7ztHGWEBVho6+P6NgGguvcvIuIdC2EyOZ0NcJa2hA55zFOgyxd3wLco4sTnh
YRrNz39+yMFlExvLAIP+A79lsqQU4AYQF0uBtyzrAFD5STL2Wt6bi/wsyuo2kBYU/YqlazpMIK5J
ka8KzSUaEJR6s7MGtyfubUCrU7uosqpHKx+bV5lcwcfLks2ORc2d3bSdJBYttAWNYHzgz1izBqUM
CcSgAnZHcCd1eBA/ygGITj7UOnZy7fag/g62fgxJiCWyDNYyfj1Ur+Dd0bgwtJ2lsHnjtt6G9Lrt
zirWqelmxlusBbVGg56ejOsJdUF67MP5ognjgwxlgmP1tFib/wMXgb0xrtYIi/JyotWMVhAQuTHx
hoA8qa0LVihUNMurzrwbT/vuwdsp621mV8tFzdkgpgzL5S+yN2h4PpSEg72DedmuH9PIW5hVZpxj
Yg291Rm+3A72IGsuBL+dBsIrGTkJQPY/39SbSQvvc9hRJjL6uu9edbkmp10FWtzAbJiIODO6hNAc
gUhDifvPryZiO7tus4QFzhCnmA6zAhTN74ss8J/LiM2AkWtRkdpdWwGQVhNXmcjRjKaQQ8g85hSt
oyp5bivIDJSUX01KFKRjfYBM3c723FxMZz9ntZia2tDivO4ksNtiv5BzR9bHJ8EM7/OJ3jxTz8Ks
Vg8EDCZjHhroNOT9i8XUhzrbcyzZnlmDwrkU3tZ4Q1mdBGqqtkVaIdGAIuFr0AmMwbMC1cm0Ywe2
apDynHYuPtshkRN1sIsU6DYvs3uWCEbB9b5cMACLaB+FF42fmLblVbrdubLT3nB4Drkxdz+fzO2U
ehZ2ddYqrZRGoL6wAJI5ULj0knvTJdegrkwQYNiX8NzsClhn8VYzaw5GlsVodPjMpI+DBngfFFKY
0Yak5flV1bKLRstqe+TtCaIkaFGbkVtO2VfTqPydoW/cpGFfouJKhu9MITrxfsazeqh7UYB3X8Qc
LXfqQfomwGuFlxB2n8aFq8uT02jMiy1zZ9q3boLvYq/2Co3Gsu+bvAzQ3K0OQxBBaNetXXHRfpXu
6OEGl1ByuaTEyAGlyE1q2/q617DY2EgqLHlguywvPurrAr+wOpqbPTH8YuTfBi056KP653v1XYgl
aZ4t6nyqjBR3fRAJoeGSJNyFTPXOZ3zdGKs0/y7GctqcxWBDEdN4RqeuzWWvpRk8esVNMQO1WnXA
SIpbOgG6Fklz0KnVIZF6yMpILpWTW4kOR5lF35KRU/gLNl48skc9X5Ssu4ORVGAZKeVtT6H5lcIn
mmEL9oN1GRHdExp1hdUd9Yr+VjQ1AF/uQCNY0XdjFmoQLBKmGXR658Jgy2mBUlR4c0rz3kk5vZm6
Ihyj3m8V6atWwuPWQPyu10OScOjKyjA5TLjyxZSrQIchhUy7b4U0oipo6qumgr6TpB5TGHc5eAV/
Kdh0IWeGpwrzZiRCt4mS7RxtWy3Y8yleC25OpsyLKLMoygRo46CxTLhTP4KZ40KiwS3hQgEXtr1O
18bx/S7oantOlg4gRQWwXEtM2AcCAQpFDOiXlNFPqXz+PBdsVCTvYq22o562Rg13AGTBU3NQQ3HR
+dZRBH+ObQdNBXBa0Gdx75Rh8PN+rVbgjRSlgjEJt3hQ3TG0ANJIbxQ7B7Np75aLhg7+uI9b4y3c
Otma3UCaDlR9y6qfLE3z49lSLgp4cR2MebpMkwZwy7ExAqr1v/UMsP6mgVXP/GPU2J1G65+07mNH
G9EDl4xbySjuWpJA/kqMT8bcCVuF7hWbyu8DMUNY5YWQczDtKDJTT7GwvAcwAdlUzI7gZn5QRlI6
ZiVNbl3huaWvWedZSQGqSULsahQHECHjoNSMoGDWD5C6gy6CEMkIywYH1pvE7RheKBs1viTWVDij
mANmjk9DwSqvz5vopcyT6DCWIM8N1YVGkp/q3MI3Z9EGeaHSUwzhqLqrA6X+mhvSIVMOpB5shT1q
EXKGUG0yyV8SQ4VePqT4/pe261qSG0e2X8QIevNKW6a72qvNC0Pdkgh6b7/+HmjubLNR3MKs9t6X
iYlQSFkAgcxE5slzHHEw3hZTdVPZ/DFrD1GpHhcorIoSMqcOU3/qDKo44DcLsnwbKrIHgvVU5nVm
q9V12T8oVbprmtgpRgLqq1t5gW9Q8tyV1Z9T0tyo4Y2Wah9h9SSTAEUrexZvrfwlm5W91YwHaDUH
yOx2xdAsdgNekSJ7yNJjo2M6LjLvWkENLPWpGWMLIxFp5sx152QGeFEqZVdW5ikrHiDx4gwl+LIQ
2Obw3YykQJUx1ENmCMU+xpCdGaB5aUx0QD+1x07HoKJiR/OyI2Q+xsbox0blRJgCDMH8WQ65I83g
4yRgQ7NmR+g1G3Nfp5jyMdZGWtjgAcfM5S+91G7xxLbD1nzODM1Wifqoxept3InvoyT5c2FAX/M7
aYivpfeiTo5Fmt7I2eRE0EwxM3B/QclJS4zneQz3at49DfCSuTzsBnU5Wd0Elqoc2nziXrVKr5Jf
RvUlbvCjNdmWtdlLCKKoTmxxFE9DouwTMz6SQgk62XRndXTz7scC8kITc8VJ0u4TEZ0JGDTBMZKD
Awf0UPirsy31GLASs+OUA0alo5Avm3TM92ZYMEApYPobaXUCWR+xxmsJJdRmjveRNl53ZvuYteUe
Gj1XswbmvCjbD3ryIozlm9kWD2q4vICoyTX6MKg65VgKxpuW3wAsiV/ZewCuP7el8F2r5kM2oN0r
6M9JEu7iWL6bOlBXDk3QisA+4eH2UqjkA+x8bhwvp7aQA2JlD3NaVVA3FuikbXlMdJzmWbOGvTJV
PLrdbZ/56VyY2B5mzawXCh0PMMVHoZtAv64GKOE54L9+M5Q2GDISCDWvYwadvk2vBiA+MgeAwtii
WoKBsViqIC4Bnvugyjq/thYUdvUIwpmlr2rSq9ZjEDdqmyAvAObuIIRHioeltoK6aebDaAiRncqZ
K4zhQYAOtq2BszHVl4fCqFMbZI9gxUzel15/BJ9R5aaTca/OeQ1J2eHeiIdgbgoL+rCVjyz+Q2yW
U1dNO6Vsn6QIaVsteXiXPbWC9lR1eAO2ha5ihKn6QP9vgiKAnLjDIu7DuQO+o9yps/AEBSzXgGKZ
kAu7MZ9lZ5Aab0msH5YhPCgtZI6TqbshQnNLMJ5bNAMcQjEiRy0jG2Tfgy0qM64u6dyu6tI9eB2f
8ay/juZRsNOwjI4idEWPVa3YoSg6aTO5kOKYnb6ZnmbdAlNirMcvSVULtjDW3hJl/pAahd2N4XVV
FA9Gj+FOvY+fmnnSIXEk5X7aV7tI6h5IUXuyoZb2ki8furj4EE23rXCafapXIoXl3uirpyEUFafM
s2FX5qDIUKL6VKrTzqzzn/lUllcYprwjSbbrMaKnixHm5rtq35jqlTo2xf0YzRATriPHJPMPCPWA
g1jUcU3N0LTbOP9RKpHsWZ0BBlYCqkVDMG+WBMP8tQ5pwnB5M4vme9EY302I7zh1awjOaGB6iGRv
A9zl5URiM+KqpmJhdgodLFZSdTbmmshSgdKl+AzUmm30H6T+z5FCIMX5tMEmES0U0/S+B0iiurEi
yGeIPlEFUNk19n+3GCZ9yJIIwn4Eb7W2aCNbHsJTkZcffaZw0M2bm2agiE2fvYDuMHYGdZBmI6Vd
DWP5MbXZYCdLfq+0Ew/Cs53ImjJkyXTFNM+kSE29yYdpyFD41zFjHjVeqqDkZpqPCZkfjEJN3UED
C+UEQrw2FneZFn0rwsqRF+OqyBo3C8n75S3eKqsrIDqCyhagPpiKZ6oZxlSB5KugXePf4LzlKEFP
QnLGG361j56Ls2wQYhZYPlYOso2vyafRgHRSirHNi4WFE/VOWxRbM7Krhiy8FwNNmM9sQTb9bx9N
ffjqURbFiSUICd634XUx2Jov7UBzW3k9JMOkp3/Q/OPFBHrEVvYUrc+GdqGYNhfd3CvVk47WfeoM
v0C9iukG4VZ5vfzhtmaokMp/rpC5hVYCg5WFeYqcOKYz3g2u8ULRKWXQHA2nB+c8or//gafhjQHF
9cHR7dAuKSMM9Fox/X/559Arcrbf6LOKoJm0UM9gvq0qWBNmi/AI7lUjccY+eSI0RdMK0+0nGaQ4
vNnq7askG9DvgeYX7ixzaY25L5QIYDwfiYX2sbjjqbixvByJuYOZRBC3gVrCRlWDs9CtgjkkmD7t
MmnHQOJE1KiyoCU7tGD1my1ROSF2hVeGN2GbJad0yWEOHeNx4AH8tyD3X8wz1YZYI70RhvAgpAeC
ZHQWH2zMgZ7YyjvUK3HkQHjtJBoedZBbQ6M0er78obfqhOsfwOLUmzHVqZwrnpAiQcHiMQZhd6sL
LrrQXje81/Gr0YOh3/iWqN8THEY6SQvmkcu/YtNjAwiC/j6i3Jl0dlyXBE4ErgTEJseiiu/DwQiq
2gwum9mqFiriyg7jRozYwlYbCKfoT7zIHggguxvV1XHIvAw5HPZXTzhtny0cwRebjCsxcqjfWA0g
Wf2BMsKN99CRxI09IAEDPETX94PT7v+RsvKmE1utlnEpSraElSVjV8fkp9o8Njx8O++rMVdWbacl
TXOsTIpyWxt+CcprXLxwPhlvEcz9LEkKPdxZ+Ku5k3r1k4qX9c3gAQpyY7jdK1RrOWnK5kNEgZgY
FHORdbFg8Dof81hJMYdYXGl+G5j7Ee0k/nDUVqkcB+PTDo15qxizJFmPt+oA1h6fNgWM43IEtS04
m6cgg8bW/vJGbn+sT2tMYjB1o1DGGvCpIrlOJMPuLE+XeUx6m0bQ4gCHk4y+FQszjuJUHawa2cds
Rc64iE7UwJu3T5eXsnkkVlaYIwGm2QxfDT5zhCAkSW1CHi4bOKe2xhsDwRji6+BWxLQ6E/6KqZRF
wLNNCJFJvmbcUyGyYoe4W3p95lDxl86pKM04r4ZOrwwTd1VRFg2qnaeDFJMJB10UEqQ5BlARxk+p
6sAk+p1Yt0n91OW8Y751/mg/ygTdAGh7IB769fxpXR9H4YBm7Z/McWzFmS/WGGekj628iAlGLCo8
ta+XKr1ZavWqFNT7fBJsK80zuxTMU0HS1yErTqjB3KqJ7qZDcZyy8tvlD0yNnW3zaumM54p7KZa0
FuCTRP2Qu48S+gpppNrlPO4uG9o4ql9WzRzVJdLTNqPpuAzO49bsgrpvOWLsvLUwRyYNQ2JaFVAm
SQvubQMici3UvJMeGKGc40Por72wbSyEIe86cYSEJFqlYEwz1F0aF7sBtftMr+1QN5xa5km4bDgU
3EHQ/4nQOTN1Ng+1rKZpBYPEQayU3yWUaRsNfqvPHy9/pq1n0xc7rC8muVS1eH/74FoGY56kXREo
Z3m1WUPwVr63QvOubI2fsqwfJkW4RhrBI1HYvPmrlTL+eRyTAoz6uB9iGciChIKML2fSQY5EME9P
nBC3lQh9WS89t6vYE4E6Np8knEtyRaH9BhpJXugq17T/AqwqX7Ju+0NqgMhhAAWfkz2lhWUkc6Ka
fpO8jc13pcvtJeZh17ZdGmQo/9fK2QEt834Ka9H6PUg4Dm4d4L3SeiNU6jBdInMVJLkGmUChZEps
oPRF5dzoLBwKRPf0wYB62oH/4N4OS6vlMac0VypiCsvvnn6J+rEMwNc1sAReswO9NRRydN/6Jel2
dcdv/mylsTgxn1vLnM9JBm8sBlxIQAVE9mjQTbRrlz/pe8Mj343Dcp0c6tfuOnYHHo6Ono0zt7My
zRxWq1YEQRGBnKoyZQQrb13YiWD16L5kvgoKy6rNbvIovRnnJrjsFzbd98oyEyKNBBW9YpwMvzeR
yxjkSQvF+8smznnnaK6xssEExtCackWZkKULRXsztuASM6u3sFs+BiuGbG5P3gQpVe04HnyrH55z
S38Ak5TXaMr3vG8OE1lOpAzv9Eb2FMjH+pyfR8/Upc1nQqUxQYzF7JHk09nc/48rxYTMdunrXjNw
pQp9R5HemCQJ3dSxINPjLtd8ZonN+Lnaf8YzAcikArHcFYFsdn64xKUbyVMI1YABkx2jNHmXN5Tj
CNk5MSrd2aAkj9FF1fpIwgztdzN5QnmW8+E4l4YFc0VQRmgsBbP8CcgMpV0cjD5qK1xQ3L+JnCYg
ydAQ0ACj/BpJci0T5qlG5KRZpHL1nzDGbX+pT1PMyTDjHO2bBZkOFO/tQXjFLnpD9R0FSk543DSk
oxYByVpK0cRc+1kGc7poLHhgLLWXdngEkOnFHIGSyEqeUs2mi1nZor9lFYmTflDVUUYqKujlaFdx
8l6bgnP5zG2HKVSDURTGixPUMIyRaTDA0VQUGBT5DbiwozfopNlGUHjNtba/bG0zS/w0xg62Zsk4
DIYxACA8+cnY2PkAauOrTL9LUgwStrzxY97iNCYG5/koQQ0U/Qs1UHwL/Nl5jQaZK/ug7HQzBw8f
zvHYvMKrBVKXufpkzdRYpUlfuYWke+08X/ea2KKfwdWV2L5cBihaTCTBGsTbv1qqx7YlwDUUwWy0
nh633/QCQmTQzvMBn0GvEcy7S1t7dYL/KeLo0bKMuz/4mCbIaJHmgiyGHSgswqE0iSWBSkiXr0v0
I0NQZzi9mQVz2QGO0WAczohCibPFm7diZZYJ+aDuE7tRVUigqIKTqMGs/dG9g2IIShUoVkB+4uvW
LipaoKmCjkKRPkmSguEl3kjYphcBmSyqIUDpQPb7q4W4rXuzFWP0EJKEUhB+dIa87EBx65hqGPqX
v9PmmUTJQDcslA+gzPTVGAAbyOY75Neqfmqtn9XkaRlv6n77OK6MML6qqdBghq5qAVY1iOz9WHbi
LbgQd/IufeCVq7YOAMQC6ImTTMtkN68iGehImhFo+Zb06K5D6HAgYupd3rVN30HHyTQNXQflbMhr
0fo+QaX7r0JPvkv8eQo6IGRDG54xULm+autMyIB0y3gCaeLZpFCOJ9CSWvhMvfFAH17Na/EyOmGQ
7yIwWcVlZVuBesXHyW69LhGgRYCB0X48GxwS0QRVIwsptF4DIJoA/p9CvXiCXKMM/Ho9upf3des0
4i0MQRfUAbWzwYplGcRZqcClbE7L1VKjAZ+Vjq50h//KzNlzb6zGCBz0oa+TyreAtdCaH91o8Q4J
dQVsCoypLsVAPwz/ZVMcBBezFlpEz9EZPQpXJDfdod6XfuQrnNi5fSBXtpgcp5HDcQLjdvGbrBVj
pE7kgcTQpzwkRVDvLu/f5qkAYFkFWxyNMMybbpzLvF1Uw/IHyKz0tW91AIUDjWrU0LgFiu6ytc1D
sbLG+PRZWeZ6aRA2zfQBTRG7ViPbiB4uG9m8YIBf45TLCJts8R70vvUIPi5c6PShla+xOFsFWX/S
dhyHu+WgZFA9SvgnkPyyKZUwkiwuhFTww3w+xBir6dWGc4s2qzQrG2wmlUMBrCxifJ/RQJO32QPN
FnvEtRxZ8GXQcBGPN8+7ff5U6g8NKv3EVvCnQTYgpDvBJM46JKYrn/iQ2UTFGxE4BXXn5c+1GVIw
FPove8x5h/BaNqQaDsVKfBwEZ+Xe3P2Dtj7NzM5u8soaE5KlHLP0Ym6AqsB616xbwcSou2UATQ6d
FbGyF/MBJ+oqySwnRkqwZHNwebnbp/Nfq2Uff0uhW2nfoZ4wl/poi1pFJY2jR6UVDjNpeQnI5oX7
XC2b4gixkBfm3Ia+KRcAasZOH721w6/LS9rK9lcfkBVat7LZBFQKHQstJkeyxKkHbNqM6nAU2upQ
IH4DHTNLPy9b3T6nGgQhZUNCKs7mpVWeC9o0mJavVXfNPvyWucSHyKj1IPvVoQq4MIHNGLCyxzgv
DRQGZC5RlYgW9bvUipJddiCEKHvi9T0Mh+oRlG/PcyHcWUV+WIZ84XmDzcOrQS4PomySeDaeBY6q
PEwIvAGdmJ32dQB4wuEv5n7ol/OejPQqnF2VlTX6a1aPHMUCWXO56DTXA2v4e7KXHfG77tQQYkjR
AWuvIDpDuW1LNzn8waQdMtjPlTJxyZyKuhwI8syyhmh0Ayxi9mGV38YJ1R+J54E2txVgKQwJoeQC
HcSvC40pBVSio6ja/gqDwm0xlbVvNOiFkF34DuCWVtmXz+5m1P00aNE5otXOLnXd1go6AX7ZxZ4Z
ao7ehVhp5pXmoR7/hFBcBYfV3+uzmIeO2uSaDPLeEHqtkBULmltK2DbYAZ1zBSyMOwy/haj5YpA5
OUSdy1EZwG2t2YOLDvq1eTvedkfribLcj1eYYnTMU340r+vnhRP9tyMmJRfHdIWJwg3d+9XeQldT
l+cwigOABk6hCOSmqQ9eiPqxN/QJ1KdCf04bYquK+ain/bGSigmEMsI+5kprcn8LE9oAs++WGAcO
jCDZHmImHxI4sQcozrsaxDb+gSDz9kn+XDxzko3OKCWM8FBl3mpfvMpPlAOE0ihiVBQ4b07yuBld
KOEBFJZlDWxDX7faLNVZj5o4Dgx1sisNL+jpKQpjjtejfvXMDa2s0Ii6+qCtVfeQU8SDyTRbcMci
ASo5AJ3NmLyywByZKAVRRIOZWMwPYD6wx2xCBcXQwXBDI/oDGCNybdMAog6QUbA0fV1NIoN51zBR
lKV8ZH8VSykdpOLoO4Er0L25dStj9M9XWxdaFZl7cYagTdvbkvrYc+V66M89+ziWjEQbUqHq2cQj
EGPmEnUDqLSUovFKfW48tZTvB1HKbGUAb5BQNDdjhV6fUguBUesPYiRd1bIx3rez+Ufvi9WvYfyO
rCTNgtIYSga9cCil0RXz4rkABftl9725rUiNkQyI0HZndVlItghamyiWX80/x/BNbP6EDhX7Ccko
+thE7Yk5kXEvpFJbA6rT6WGJ0Q7EQUyhQAjsqkpbPxZlb2izbwJRn8sSIUuY/ZHISLJ4A9jbnnz1
QxgPJmXQBcyr2fILwbiGP6tuMiK9YiZllxv9cYx0DLZI06FJY6csjFeddJhyScKHsakcpa9u2ly5
6/Ipty0MqJ7iSX7TjYLXHdzyQ0AwAhoKcgoLdZyvxxxiWSRqZhTyRulFByVKSin+ifOff/S1EcYN
NWqH4dYKKEkM6u/ExvzQl4wHj99yRGsbzGcX9VTSyxiubrRmH5fFFaryMFnqobSQhlxez6YtCcgf
FSBxFWLnXzetMNTGHJsRomRm8avVMFYRU00YFcp4c/zzsq3ND/Rpi63SgPPCUqcetgpJG1xiKbMD
WlxMWNXuZUObj0n0OFBcw5pQ6WJ2MB0MJdYT429E09/gdwkPZR5Qa3tRn6aYq7GIZmORAXdUjAtf
hAy4EGe7eI443+nM2UA8bi1jyfjw2mzNXKaq1qjpeaIJ/G893F7eNZ4J5v4YiyBqA5Xm1IqXNHyK
Os6///sF+CVKMGtg7o5Zt+ogKDBA00/jZnIJSguSW1xhPv+RqnSDHMQhp/AjigLFyX0DKgyc63v2
mGF+AnMwpEYBN5uBbRz8+lT4EC04CIF65KVE9J+5tFLmUIBsLmykdIwDqbCexFjZV615XMbCLiPo
YU7Gw+Uvd47JwLJQ64fXQ7HrnBVNJ2GZV3Rn50APINT92HxMvuwobnow3Wx2RnAuAFn8D5jiz57D
jGVmpQao3owUDAtoKI5ed0tJNE1XO2bATiHFlX5hZs0Zj7Gfu7RG1T/XnBGfrUOL9B7NAVTfRLzc
vvovxRgwW6fTD5rMxG6GaK+ZKsfG1tdc22AOTS1LVm1okHsrO4QUU4AsqebNKNd0U/42V5l/+Wvy
lsRuaaEBCyx0GGAOK1sdn7vq/k8MYGAH6FJURtnkU5OgqN1lIG4axQpjvxMy9ix6uWxj66IZUFD8
2wbjr8IlnQDBmlMoASk+FXXrfSH4B4PvPDuM06pTRUoJiQQQdvde2dqtjbeOh/CFyYniWUZbCgOC
YOgsnhTwb1xX7uVlnpeffp//z3Uy5y8ewNGWUr+cNdcjRWtneDdAG7VpoKC2HFCHGvpbddTcNh29
WC85/uws+jDmmaMJreYRSnUqeO3SfT3M12ldOFFceZdXuX0iPxfJnEhJkpoJM524ZNIpkjEkPIac
8HaOaGMWwuQhQjNLupbpqBIAaC3Y2k57TlzjVLsLuHjDo5DYhiugiX95YfTrsH4aXJLI3+E9DZmd
XJtCtcwA+k4hnRwNNrFSy27LCtwAVn7TpTLngXkOfaaLXJmTvzqrDn0yjQA8g6mT0ZtP2nuOEhqF
Caa3nZPeZAEJLq9vM+SiyoyZTrDZn3NXypOiC1NFBTFBDNqfqOh65A1XOoItZQUdPMWBoDlVlEvu
uiB126O1u/wTtrf4X7+AJbHM565PWgPavCXgpAWUhUkBSCumHIaedxc3Y9HnYlnFPKNpIgAhILBr
NgT1yESHO8hKgtkDqostglg8TgJCLEfJoBStCw3oK3hUcrzlMp84nWuhDCMTvrUwfUWI/LY1Ek/O
+10VzR1vxZuRabVi5euBqouhF4sCYoq0wkaJualELsp6PmBRXnXC5/VAteAqPy5/001/sDJL/3xV
UBDKTm3CFP5AVgfIno7qQ6sKvFfQphHk1RDg0METyj7n8tnKewvQjMCMiKPUxGkHLvqZfo2z+4+y
lQq+RPOcRrNti6Vt6wZEZ3d6gHpBoJ2ga4ayHFXg5LYOtq0hRwNLC8YsWAy7jqnnuhD0NAhTW50p
AZg37dB6FzJ38kyQYvHeJttb+GmQOYxEU6eyJmIWxLXhlfIJ0vQcB3o+rUldGuWegRWMa7Lvx8U0
wPwILAHQhZIPwe3r5R0qlcfKkxyqTJvfwHNLnIfEdtD9NMo+JEklm2AnQXKhBuov2YsOGMhFA6QF
hyyyzPvLh33zRkM8DY0dRTnn31MaSBeA64TGiMrWuofZOkSS4g4ir37x+2efnUakY5ijRlfnrAtf
kV5UJxOWhEz2AZ+3Vfkl1TNPAuVwl+meXO/N3LLDyOCEic0sYmWYuc+WCaaDDGqjQWkZXlxfSeGz
0C28o7LprFZWmFStW6wljCZEAjmQfNObQCur7CCYRQd7XX3fQTAu8/gP9O2ou7JLP/DKW2WtVeh6
HFMhVYrayFxwosVvFkZ66RmFCmR4L71ePjPnNGz0Wqxs0r1Y2QT5RSEpZiz4+a/yWyW7FMBRBsqp
LCF3G91V79KRyt6qH+UevC5eca0hbX3kwTp435XJ24R8WKZ0xHedi49ufJPq+3n8uLzSbQewWimT
uMXC0gqSLNNEP951ejCnmJxWX5XrySlO4z51VZTrk1sePmHTtX2aZRvoed5YEarR4GkxjLckye4W
EORcXhpn99iu+ZL0y9zFcRbUy3crUe1IQdcqU9zLVngLYXz0RKvik6mkGGx6VQCQksEt9d9ZYJIE
JVfNCYMD8JZL6xQiVE+nlLOITR+5+hp0kavjrlrCkgst8pAs3EctGplzbQPSbk/j3eW18C4z22wq
F6sVMJCJhBaizGYen2bwTeSV9pbkka8lwjdNghxD3j33ZfMoK6DSmapgis09CAk56TzvfDB+pR8U
YcqKHulmPNlNHNrD4KYmTw3ynA/iqyuRGVfSm8kgDv2CY4iXkYTaimE9hq81qi3PcGTSe/5Wp551
n4FL6jUGkejiIXl5NuqnsbPL1hl3VfU9+SnxRGF455bxLU0EsrW8lkIUwvHa1Xo7Cvecb719qvCG
VVSwTwDH9fVUTeOii4OEg/tXdivZBjjpyb4E8kB/GN2iBGpdcAflgYd52P6yn4aZGzMPaqZoKLcG
Keh257a608bsVld5EyC89TG3Rp8lY5CSJgtGzY/G+GoQ6tKGQ7UhUs/l9KW/+Ty5+FwTXfPqis5C
o1pDEmWBeJfto10L6pAoqLzOgzIEanO81JO6/UvmmMuhE20AfBEq6XRaqA3SQAlUn9973q4bWEg/
QaYLjCmLvmsbLU3CGP5gBGkHVdtIvYjyXKOWrKJ2IIFVNyc2D5eyefg/rbJ4vGlo81QUwzTQR2hh
ToWN3Jjjtc9RA/Ter2wwcI1c0jolAgcfJGeaPXGKm3D/0bvLt9KtHP5YH72uZ99rZY25a/U4mNEk
ZGD/CBNwG6ZXS4sZISnd5Zm8m8XTlL9fvt28LWTuWKqapZQvOCDmULlgx3OJ9nzZwnZVfLUm5n51
UHYUo0pIg0ToUQqI80MfYSykA1kXJvaVpblNm75GOFzA8pK61ZJcqR04QQ0RXGVd6U6hiGd8/TR3
Cm+c+bxDxXxd5jqCkIMsoHKluuRhIBHAOfNrwwNF5a6JHB6GfjtJW+0EcxuhrpCJY4/Nbr2ltM2D
ZGuibbwDUozWgIBZdBsThnzgwaaDW5llQpdUVL0+Slik1i4F6BCn3Zx1e8E0/ViuORBw7o4yASlK
i3IxUTsPrNoFB6IPLj4VZPP11fLtH3B28JbGpL1JX7Yko9Z+T0DcFLeFT3cTDIpQs4cSTXEYRbs/
8iLTplv93FGdgYwZYdyZhYhskaqHpYc46DzV5+vlbV9OBY10oFSMM/BvLhGIP6WF7teC6ComJmyV
PzyTnzaY79WXQr0MGdJrovwEjaKL0dKbuhlvy0pDnbl97abKVgwQ/6UG3GtkW2OMHEN0MOPlJVns
XXYWvx8M5w7w8+cwH5RACVavRzn0tZvotJh7cdk1e0RJlNLGlyazk2/WUwsGUBASuvJvkTHet/03
Hv9fP4F905gWmpPLnGRBJIPjyTCPUM0+qYpyNTXmDg/KY2EtHiQdr2awb0E++9CrkBLRp3bgxR56
MS9sBvv00eZZyswIp5tmXsNg/8WGJe6ja+wG6iyFh6H2V8HlZQ3/5hJ/bgEThga5kKBl9dstzt6c
2stzccxs4W4IIsHhvSH/TYAAKBnMyTJGRhm3qHXlUsoampdqYB662+Yhu+mvKXx4Aszd3JGDuZN+
zjvuKukq2O2l9GYgLAW/yxlm2VxSsW8TFM06V8TMDwXTElfczxjMJXe8XGXT+a+tMWFwEKNJJC1K
0n+TbKeTg2mcYae6KCjtZmxs7McYpQ8uX6mtLNoUoRWtAI+D7gqTwKTCUEnQnk0Dw/o+CY/5cksG
DmPl5pVZ22DOixmGVSZEloah4/63Lp+5V+6XYHFoslk+a+7lJW2mm/QtImlAlZzrN5AK/PoG+kQ4
MYqv7JIP7YhqDqS5QODs568xWNafhEed45y23PHaKuMqrWGq25KWwkn0vQThSKdyOYC2ngdrE4z7
U+KGQPpCDyFLSfsI7c/c6WxyUhwALd3xyGvbb8WxlTk2jkVaUQ5CsSA1U8RDJWkPGrokfRv5GMMT
7XBGhXxCa9cjtfpy+RNy9pJldKoamWhlOKGcC5mnIj0oecrxnjwLzJkUAIEsh77KArn70QtVaw+5
xZs83mzsrTeQSZ+XLLMqNPIpkKV4LEp7ku36W3E7vtUByBL3xlsUaEF4s3iyDXWBOoS+SBP8kQNd
/wq6FatHpSopHRRi4K6zK6gmBek95AZ94dT6YGu3paA4lf78/A9E3bY6fWu7TPZsZnliRnqPV5/Y
BXqPnneSvYFF+Ukz6eTakGneVGjHsSC/NNl8aLS5ci4fo83Ysf4JTOwgGAGxSAVP0HrR/Xiq/OSm
ea+vB3twUFG2lzcQcr53fFHATa9KUcOWZIEWjCUGA/y2iBKTgOVpHx3B+XKn3kon4T5GmxzNvjsQ
9mB86QdnsRyjCpN25mY0J0OIgEUDpZxC6MLudrEzePFt/AiiYHt+J6WjPV42u5Vj/wZI/7VUhQkg
oOMk01QAt9z0QZa8CmltC/JLLGecC7tZVFwbYm6sQSJFHYig/ZbIwZyg04B23u3sfA++P4ccrD3X
3246wM/PyGJw1CXLFXNBiUkNxm9q6Ckv8VF77qGb6RoIJYojPTUnId1FaEXyJwS2rRuWpUm6gYkQ
5mGW9ZVKqgIaCZ0u9HYuxs4SL/eEYJrVQi+NlHc5lJzyUnL/5It+2mUC2TAvA3TA8SKfKoLCIRpN
kOGr+oO88CrSWxks6OxUBXOZ4rnq0dLGpEwFsBPo6byDbESX7loRqg2VEuTyfz5ag9f82hrjDAw1
yapM1jM4A8xI7dDPFW1533gVPIH5Hj2U3PnMzRu5Wh/zBbtYE8wGUORAtkA43ZLnQcm9pIl4rdZN
T4v6K44JhivOBhU0wN5AJI0HpxqUJ8gJ7XufgkaGf6Dettn/BBD5X7aYaGJWpjgZHV4dmCKEikTU
uoQsftfp/twRxxoiX5jV/RI/qnPPyVW3E7uVbSaidCAZqDBA/teLR7CJU/9Mn5CKiDezr3jkrkvs
+jk8/dGbb71m5uTkQ9dPRFVCqGwqftLbZWAWv0FBQpB5ZmSXps2jZdlOmldrZc6ONCqFLhh0rTeS
3z1iYhK1UvFjdAHWDCKX14XcfNSt18jcelnAREZB8NKfD+pB9ZZdcVQOFB3ArzjJ9IycPa1Wa2Py
2FmKpwwyYag3k+Kkd90py4ePiEBtSbDAqJ1cNQvRbV1vD6RYnkJN/yZLaemISwkBECn5LueAJpPl
FhTmQSehozmn4k5Nitw2Q/FbgbQVD258G4PsLrtGzg9XmRBrRJMhgCkBGqFQ/YhnMADpvLtMw9j5
3pggFUAz5VyXbOlIDdTO75qVgCjnlYHltC+DJ7r1DX9wdDN6QxQDYAa858+GVxpI/85ySb96/rOq
3Um5idSfxsQr+9F9OVvUygxzuNIwibpGQqlqPtDI3V43R6owx5dj5q2HOVlSX4+LqSFmJkqEYfG3
UpdskiP1mUZebrn5oXRMMEG1D8BmmXEKxTzoUjihV6PVUmpLafoYitZ3eKd9PnVP9VLe9br6gt+T
I3YntS+30PWrQ6iRXT6T24nR6ocwnqIqI1HvBQstzms6wYky0IN1ku5bXzqQXXIgP7nEwfRzsZ8T
+t6QncRgFaojjMUYZJSh2iJDiOT52Ebzcx1OjlbntzHRd/3YtTYY0jzOMrcev2ujzBmKQKgktAJq
fwax6YSm+ZNOaLYuJjRFlypo8cYQNqqNuIUy0i+QzSgmRruwDauHkwG57dqgivdEcqEs0F/Jb9le
9Cq/doZdHWEOArw9kxujuuxHTnXgN+g2QFT4Cb9/Awpg0DZnsutiTHtx0LS/CEZEUKAPzzGUKLVD
6Qt7+f4/3mJYA90MsghMGYF+7OuCs6GvTbMHvYP0UOynH7g6YK/Q7TwHBKdx+N5nI8hBy0QHdYUK
VRrMNzE7LMeiMfVDY/mdrweVBpjYspP3WlBqv/6PLDLpi5h0JCox1QkoOnRw4MORdwpeBDxhaJN5
lwLzxNnU8+QMazRQYhOBYcTcB7OpADUZFRhcrf+l3Pscc0J11r1s6zw8fTVFXdbqwFZ52+ayADoa
sXxf6oew0jlO7zyh/WqA+V4gWAnruFUxTakurhijXxeNrqDy4BQbiR7sgDZBpIow9G3wdSFJ04oV
mnqWP/nNvlfxhCauftXiov8Pad+1JDmOLPtFNCMJUL1Spiotu19oLSlBAWp+/XVWz05noXiSPX33
YW3WdqwiQQQCgQgP90p3lWByU5sHy7Tl33zA33ZFzOKs9BrkJDEtSozUzyLyvbPAXHp5k1a/4ZkN
wR/yQgJrJZgn/LG5GzhqMAOYfLamaz/eg8DiEktRZNzpUJUVjAzAkxWzioOV6Uc1+4GHXGHdGnqz
8b3W1rIAc2VF03ERigP8s87BujLjNBnGDxmjy9mXLtkgzF653kAPoJhYhwZILpil3/tCTeVWibNq
YQkm5T8JEQmq4wLJR9R1QCn/V2f23KZwwXENrCBkjEu0VgYPiHg3OeDeCVS3CpqNuaWPd+n75QnX
Gs0iubaKDOKT3UychBSNrcRgtUbesJMwLCKFk5tX5f6yE66k++/NCicspDKmhJUkBD0JPWRHUCFf
MyBz++AP+kUbSxQLU2HPEksppBjwjyqxs9zWvvE982pUFdCI1YJmPx8wfq6gDLpNcLFs1ftcBQuF
2ib44mTLIpYQssrYGqc+pdDkypXQmXQMHYwNZ345g+RMrTgecqm1ccTX4jCyabAPobQB6QPBfcqa
6bxnGmaD2Y92ftCsrdRkdVFnBgSnSSTOLVkqWSCBLYsmD+AqdIbqUY6uC2trMWuh5HwxgqfUzOxr
mcJBzai2GRTGjSF32vFTZ37a8MnLn02ThdcVyyqJhnEIPQoA/eXZiR3UqUF8WndAzMmgE078rQ+5
fg7Q3IOWE9QjPmiCAfIgd5BHtP7HaBV5DGxSruznO3m7p7i+bxgvIgQ8oR/0vgYgU7NcxQolkCXP
Ln3KX3NQ9VDvnxHQbC+7fyQus75OCu4HTC9BYFzMQohEAGJtpIVCvtpnx3n3S2lMudp+3q8mrZgG
+deWkIbkrZyA4gCrLNPD5IyudlrG/Yr0QNCr3WZLXM0iz+0JR7yNzUit4+htD68UX75amFRAS2YF
aA97Wx3TlVYtIgrFhacRFQSeIqUEn+sQnH/QoALP23I/UAdU1BAncjSvBLmDSxwMUf31Mv+1Kw5p
YVaFt1UJXE744/f7542hBnPYmLvbLHutZa5nCxVHtWKSK+oIOd6/uSMWn/gQpn9/VEPwGcLkXO0K
LO4XNX/tlM7/bqTtO+H/OA2/P6XgMZE86WPXYAt/0WCf5eSbBEtvYOcPK8M8oWWAOh6p0pJDnSXl
0FGJ5lFNQbDcp1dNvDcaA62Zfd0Z0FEBPbCSHucw/c6LH3nP8T8re0zLhW3KzqB1m2BWVFOv5/Kz
1QRteMp7dF7Dq4gp9jwVkAvfYiJfDcJnP1dIt4Be6eYha6AaDYybQr6WtPA24vyqX52ZEK5HE12z
mRBk93+Re2zZEm5KK45JQ7rkly0NhOe/vOqPBB9WffhsXcJNOc8ZlSqIeOE127qTV7ggZpS8OQAd
qBsNfrfb+I7L37vgWeJrJQRbTmEV6bK2X4QCbe1CAd5Z5lgaYOswu5JmuyUgpZPzB7fZambwe71v
p+zMs/We6kMBBTo/m7zyZ115HPKL1IEk3VK0DOt9xX3ZH4Ptmbn1A3xmWggXuhTSPkmQYWHJ7ak+
JID1NTUifv4HRJSrr5wzY0K0aOXG6ErasiCTQrAyTvaYQ7M9Ku3L+7maJp+ZWU7m2eeEZmY812Up
+aC5/4FU4boqICcDYUvAuVptL2XtoTX0jaRraw+F6DSAVHvQyMACxXySwObBQOcB3oT65fLaVtpG
uDTPFieEFTCWTPNQFSmA0v2J7PgLBR+hemLbIi/ru6VZKJuhygj01vvPKEVzG0IWOUWbbxnFaB9A
lfOLPn98Rp/YS58kd/PBuGVU2DtaDfnYoVLsT0HnDWwZJbMr5R4VUskmh8KL2B3rAe7YTEbW49vv
1Qr7pxjSFDJiLffmf33HrSWvIMLWIQe0SC2Ij/2SQw69j/BkNJN+cho5vk9y9nXA2IVTFdJ1poRf
LzvN2lV0blCI3SNvjSnuwUs9RRxqX1dJtpX+rx25cwtCxJbAHl1CBg+pHE52rVonHbraZeniVeeO
RWUX6hYWbm2/ziyKmCoofYVD3/3Vfq35JAZ7UdHFVM5Sq39/EHICiqquxvUAMi474V/AwOJkyv3f
7NFvI8K5zuaEgWi1tPxQluy2CV1Gt9iv1v3utwkhXZBnMo9mhcK/xV8n+TWUHkpauxHT3Fh9uLya
1XsF1Whz4aNSASEUHIKAKmWiRY57GwpR5LRAPvWTESh4em6l12vejXlsFUPLVPuIUiTjOE9kMBmK
3eqpkRKXzZsDDB/7buSNbuh/NoQTxIyeNpFRwL8xVTvuk4PhaahiqcetOLR2kM4XI3w3PmdzGHYw
FCn7TilBNNdAePYmzX4W7a2kb2zT2qVl6ehaYoNQExRrOiFnhhqPWRRkpWqT9JGDGXrsC7tqZPey
Q6ydoXNLQlxPxjHFCBE46+XiOTRdXXnZTLhXn6/nNoRzCjcclbFlEabzCabzk0Psonm5TChQn/l6
ut3YWgtC5xaFQ5sYSGIwaVIE0q51U0yCvtEqEMOm9uT3Tm/YyFb92dH9JWsc/raxdf4ThENNOklS
ZooC9fICG65/HTS257aOJ/tWWX/zEwvnoCmyUVXaJnrDci/psZk9s6B2p/G4vJ0jn22xba46DqBb
yHqg1mmKWUhJ2pg1E26WuY9R8KwSBiluVtjtxLd0FdaD1pktwUnJBB3XqUQM/vUt//ea/RMV+dVz
fmZK8FWpzrSCqCgJqEW6H43wJgKLaDxB35xFV2o0BNLYbxTIV1C0CGJnNgVvhRAu0eqSLtD4wZv3
i+R384l3tv40+tGuQukFZAzJrnEntwU78zFygQMiWzzQ6z509jMEjw2zGdy6La7TXyKMCpqHkDqT
bxa2/T8SYVy9IM4MCk5L0tkYZgkxdZyIS/nk6IP/F9HtzIIQtQ1WN2TWDMnPkt3AQPw57vJ0C7i5
EqzRyEPNUYd8DwCcSzA6e9ZIJLKyXpIkXN97pUp35hAkmIgxqn53eTVrdUdYskxigmruoyh9ZvSa
ZM3/1BU0XN6jvbz2l5iy3dVYX9ZvY8LuhKRJaD7j0BlJdiyL6JSX1XGK5pMV6cHlha3EknfrErZp
mgwwB9IWU0/Wl6h/LKUreVPqZnkVCbUE9AoBIMTAi/JR071GojgPkpJCyYRiao3s8NoFuCK+XiaP
I1fZgjmtXEHv7Akxa4wz2qh/WQPaWpsQtGrF6tELxXU33UFJHj3Et5Pb2qnpLHP4276xcnLfLU6I
WEqtlNBVQyHIzEpP7jjEUzbeEasucbZdQjCyJi0vqVSAgrOKnzMOXGL9TYq2uNBWffzMiuDjQ0Si
AepIIKPvkQdX97GWOoN+r9B6o/SxFlzffTHBxbsWKICkQzqwBNfZTaa3LSJX/wTXPxAX2XDAN/DP
eVjCWCPNU8htqD341/9jz2B1uwD9oCC7R19LhPHkJhliQ2EQRgZNlqy/RPGXLt54La9/Q4hrIMZS
qAaKU/ZTNo2TMU6Sn8ROB4gz86C4OO6MJx2U5agA/sFHXBzgQ9QAge9CKY7qxtv8xdlHzKGOpZC0
i4LuoAfUoU/F67J9aNwVb02Y8a5D9XFkt3/QDlk9ZMBlLbzbMkHEF+4VLrXVoI/o0fND747u+FA7
zBnIde8sRkMTAjhbz5zlWH1YLzHQ9yHAuljitFyn6SCmrbXQrwbDpcpNaRjQirvrC8lO09fLUX8N
BAP9x9/G1PcLnCul6SWGaa+ih/rY6PJP+tOiPmb5qf9Lfazc88P2IlfvUUWGrhnoWkG6JjpSwetk
KkHkjwdJtNMAPA1Mt3FnzY93MgbQuy3mypXToYGISVcACQYXtIgCA710QQcdYsWzmdl6yey4xzhp
9bTxPVcew9pSCaELC4Vsii3QJkm6senyJGCYqzcj5hbjtUoPfWgGYftQYZDVAAqhQ7n1suEVp4Fd
FBUwp42ur9gvDJEeAxYGVXQlArV+/9IRP5NbrwtnG0Kil22tvQXOjYlNQp7wSUqQpAeVTP1Yru2+
k74WHbsztTKQ01uiy3ZTMIeM6tWkmFsiRqv2QcYJsKKpQadRX/b6LCKYpOhKQ5sXrIfij3vFDvfT
jRXMV8Nui7RyuROEw6idmxJu2YmEJhogahw05Xcjuk7JNZG+QhYiaMALOnqDfnf5264Eu3f2hDs3
qnQGvBb4orsG053zC82/lknlSGVQ1V8naasdsHYqUG7CMcRcMP4j5M1qRbWwnOckSKH1NvNPU4Fp
nP+uOoW533MrQpBJ1Dk2h6xOAtIc5Oo+j0Z7TL5d/nDrToEjoOP+A2e+COebM0hzy0ZVYQ6S+PN+
3lWTSzGjHh6nXT25G9aWn/zBL35bE9tiJdVSViZtEkjVFd/P+9w191HrgoTBAnlq4srXGwZXbiLM
pf+7vLfln/m83KrAW8x6BZ/v3WUsJblrrkK3d8p9fOQOBCG+blhcyWjfWRR2LWQFjfF7flkEnt7O
DqXT2zVwK6qbPWy1N1Zd8WyBwlWrp2pY9BFccRxjJ49vVN7brfXj8qJWks13a1q+8tlX1PJkAkt4
Dr6ouHKYVTl6VHpzbzlWMm2UFLY2TAhSLJpl1M2tKlCyp55ypwKY+/Ji1pKxd6sRglNL65EaHDvU
4uZeVCjzym2PjTt67TXzJZAbvly2uLVHQnRCS90aBj0rg35Ef0smTlvdVumWnMpaboDauGwBKA7d
RvSd3u+SBQE8a7akKBh9NH0jMDmZ++l7vrATB8PsbiVca9/xnT3BKyxuIPnLaPRG4dI+9t8XZIj5
ffIVz6z+gBJr5TO+sye4RkEhjwKV1QgSDteyeYV7xGBfLu/UWjh8Z0PwDSkEUlGtp+gv7sj15RhI
q5bZRwwSvN+ufI4xnJ9iu2JjOMjq8CRT7UHKtsj3N8yICE+95kSq+ijG8BZUFKb9WN1nrNxd/m5v
2bUQ2PHd/l2MOGos92U8QY6pfvOFhR27k34a/Y8idBNn8mUX5ASzC1GbYcEJpoY3g3MWvd+v/53p
gbz7HUL0jSyapUjoYnBmGA6VXS3+C16x9yaEY6YWE1j1QGr7dqUoKFizDFzgjYtqzDdMdgfhj8vf
diX4ok5NLShTaAbmjQU/qY2lUxjJZQB9dj+ukSOaum/mpq1vIQHWpmrOTYkZqlGEVK1mpGltY+5D
RF/SZtAfwmBsjoJ8CXomvfZMWnzlbV95WdXlds7oXTIBlqAOX6jUfZWr+gFv0kDTZ27ncoz/6jdF
zdeA5+9+qJCA4T6UTZ20ZbBQ8WVeAQXFI+Cox4XNqQ2mr9ancuNeWjtGZ7sgguBmNUK5N5vxpG1q
H1KA/jRfm8VmsWXlIYSFmXQB1SvAvgpXRZjEmcW7qsb7rt8XN8sQvRaAq2Cb1Wblon1naUmpz+50
kqp1Uja8Bp+h7EzoQCpQfjBvly4k9fvP4IF2/sKPgTzVKAqZoO9evvCZQTWDolnSIRABmhAMCfFk
dsP03DH4Fmv/6tLOLAlBvJUiM1YrnJhonNF8/JbIG/Jzyy6I0Q5C9/8uRdilJkRnvYM6YmCx+MZo
KidPMmrnsXwbFsbtdszZsifsVWLoIJhWNNibNLupqF3ojxN4kfmpb7ZmOlbDjQU4pPYGRhbfNohC
ythl8xLJzYC4cHjLLVBbuA/9pV6fubKMuI3JaiiEXXaQ1W07syzEbswhaInKkjiIOBRVGHNDZeN6
37IghO5kAtcST+YITL6R12V+HY8ba1h5iGIwGKMFBjUAKhXPb2RFeZQMtA6yjN5qNfgIy9d8uG+k
L7V56GOwRF3+ZqtJGAWClSCDQCeHCqcqomWiTrK+bFcY1DLYuWNXue7QcNN7J0N7gG0EwtUU6dyi
cLqaYqxao0LJ4n0ZITwOu+a/DycTPEsVSKq/wbnF4qzGs3AqKVxiXPRFil7fZfn0pGvtcQD7B9go
pPvKyANrHB+NhDxd/rYr3oJpAFSFMXsAAIX4NDakeRxJR6ug49d1eCVtcTGvXCnnf198DGus6Qrd
xDukb8D2rEf2VA92s1V7XrOCog+KoipGbD6E3baDVKbe5qCO1WtQ33eQTX0Z+eBe/lYrfg+aw99W
BKfQekm1EBBBFT00P5U8R4Ao7opKcnlV7aOkf+o0batPtRKp3tkUonBO4kHpDNhkuZ3oNsrM35PM
Dl0DjFFO/oV9Uku7dcAi+dJsJYFrrgFWRxUSeXSR1xDyj3hOZ8zWJXjkG6nTk8Sh5evlD7q6bZgP
xKk2MYErFnqtZuxapUFdRpWnRzbQgxW299CQ9C6beaNFEK4ylJGBfQeIa2lQLL/j/FaWsqavkHEE
RB2vBjCGaWH+raGK11uKI03zD/AoPqBA/KWtkqfGIg9hkYDgNowcUpBrI61vWp7e1MbgWox5Mqm+
hArbh3Hqm4OKMQwJTEB1tFPm/BEtnZ/tKO/DlOxphblpln5JItWZSPvKObkd0vDHNCiJw6fZzaju
plnzBNL4fd+T3eVlr72V3y1b8FddK4ZQTmrMDAKJmqf/vJUpiEdLf4ALbRyPtaBpQD8I/VvgTkxd
BK9NkGqNRhNU6n8RNJdb7MOWotNkvd2luliz5wX43dPKQu0TJDAu0BcOEjs3t8G1QDArnmyubtVX
zwwup+XMh2KeEatpTdRsWHHd9PmrlpDngm+1PNfuOlyquOU0TKOgii2cOjOjSSZF4FUG51PtqN7S
/OBVAAZpB52sID4YUnDZT9bO+blFISXhCoquwPBWgWZcEUmBVM+m6NLyJ8TdMjBkryEnhmSJOA6s
D1bONKZV6O5PHjyxC9oFL4Nev596kU+32PU+atGiMSdrYIgAQk81oMv3frcaVQLHADd+VXwTJHff
3AkPACu0oezhBmDtmnwroCGkJ3JnM3tYWe4768LBK5U0waA/vmiK4TqIzQ3+uItOst86feUjJviX
N3BztcIlITUVmOgH2FsQSlpio/N6IKrdQMYrhW7YXvFazc0GyD3JrrzT0MT77xnhuwUvN+fZ4dDk
OR9ndaoCGZVMEuKeYqXL0101gjRsjpyWVRuvk7Vg886kUDGAEntWGZa6BLcFWlo70WG8A1UpMjRl
f/n7rtz756ZEIndoK9QtncY6mDNz1yflTZlN36nGP6np5CVZ/S1RyBbcCz9148wIx9KYEWKh+1wG
Uxk/yhrU0DSt/sRAtrLLFMjASJnhcZIf+g6wvoGmjmZCvb3gDqtVaIgSE9PMrBzvp057bSmk1su5
RWWM599axnV7klXTr4oJQytSJTuSQr40Sdk5kF3zGsMKalbFtsbVA3oZde4keE1cWcxCR7+gyj6S
WbyzsjA7YgymRCs69CaZHyUJ9ZRy7HeaxK6VujplMWhgsvRx0POnsMnv4qQqHmIo/HJXlaB+mEF3
3M7A2MXtjoaY7bXKzm9lDch30FZOmtyf6mFS77tMmh02d4XfpA0J5LDWJrtUwSdITfwpSvatJiH0
x1IChT7rZ93WXhyOqmM0YekUoWF6nClWIKn1VTKGfiYNn1K92jFl+FqDNFnm6YEpI7U7afo+4SKH
HE3o6XF2Muee2MMwedrQ7qtcOUlGc8119bk0wD+RK0DXRK0UlGb5tdOnK6OPnklE7ioyDV5fjwdV
Lm7MWntFMd4pND3yEG2fVIU+NZX2lGKqQOHyXabkklvH2YOlSK4+DTu9rgpflUzF7hUdxO9V9RJJ
+UsbtV6fWimqi+w1y8A1JeufEx1Yg1jSwWhbTDfFFH8j9YTw1vePVJowwte1TlIpBxol3C7GCCqv
Uu2NAK+renRAdft6HK3IVlXAFqOcP+lgv9jnqfWCd+ROmWRUZzi/kZB3H/TWcvW8V9zEHL/q07gj
yC/sIjef+qHI7CTqT4o+H+ZK8oe6ux4TpXNpb9xnvfajM5PFuQqnsabXVlfNq6qBi2VFnjjdFJ8S
lTiDEuo+L3UZQ/E6fqayHzs2HDspNYMUiM9EN099ya5obV0XDYb5tY5wW275qylpL2yuBnfopGPX
D9/LnsQgLFRf4zQ6dSMJ7XbWPIlAU02XyJUSzqe4DXfUBE3umMcHyZgf07mwXIxJBqUyv3atfkjG
7iHsm6CsYk+OlafJmDu8YLrBSTi/s9IBTN9WdeBJfZ0xA14bDaodaXJo133IXd6VPo3VK7WNHiH/
XLsslW8HvcgdPvaY0YViupeG7IAAM9ksqfCljcJPS+byfGxwfIu7pjJ0W+6G0taA2LclieyGqHAr
phluPzTXkTJ9iZXqudXamy62dNco2SGfak8v+ng3KnJ3Mtjwk0WSseOFdpuq9FMK5RC7ywCmyke6
l3O615P+YMU86DTVD8v0buy05hil1QwOaHZs0pQfVX0Eux0xe7tk5uTOymPcTj6vTFdNozse8asm
j/YDFBGMIbW1bHBmmlyTsbPDLnmcm2WfymF0eEtO6lT+ZFJ4RHbtDlUO3wNfsaw2OIbzqdazU0P5
XTKSz5U67IY4w7ug2dVNCp3zbxa+TiyXu9jM7yIlTu1WHr3MJCcSl26Ypo9jRfbgoLFpi9nk6o5q
p5xD5tX8FFq93akPbfyQtwgV0TOHQmlZJscE3LAYZHS64UWNJhf/KpDTaP1Fdhy+DvkXgjNuUgym
QbhuRr0Y03eteiOxJyOF3EyHXQNotWoSJ10YNCrMzMk1pCsrezJDe2pyu0zznSon16POvKjW4Pil
05pXnEQ/tag7dhGQvDqgLvM9xgrsWJlsqnevamQBipJGt0USP8iT1dpmm+IRPceHEZwLFcpkDJ7l
aLF2U1eArpTaEOC57UW8xP4gjrLQiyScElXrHZUVt4oRemB/8aOIPEyGdmhLzMhLoKovT1ahHWId
Ihv9jVncZvF3ljXHbH7s1epKTqS7mHUO45XX6Tu1750kSmyjmewIIbNPgYDOhz0hLT5R6sUtBFXU
m0EdnQgq55DyBFd6fN3N8y0HVGus740IX9C8KvrEJsldWpQeDbtdyIw7vddsMJnpHeQZjNzB1WPX
eeqZBNniPCwfFfrNuI50poOTPHNH1LkiST7MRIaCWKK9NoPlT0z26VQ4bSPrjiKXnkKVQ1l1oa3n
/E4f5efRQODL1QdLLwFSk3V31o3S0XW+09LkuoLKFreql7ZkoA/Axtpk4sdwal9D1fy+dOjcJk6e
Qpb6g4kxafnOmL/g9jrprP00qtpraQ67VB5tgxN3SuVT2RpX/VyfYv6zBfbHimcMQsFl4qXCDtHV
KXIS/CFgi4PMGE4FTe+shN9k7VUk4905GEelPlaFdt9ZYPoa4zvGyYEgI2itZ5Zymy3c7FBHKRYK
SgwwGO0pT17zmATZoHt9fx8pdKeZ5b5vuLf8uSy/wVV2iDt2NLBbZvq5ReG1RCNDArCdpSBD0cEx
WwNj34eeCh6FWrPstv1GdRSbm59yeq9FhtONkWMN0K9rDdeQIyfNuAPQmCdx1R04DlaS3oaGfs2s
L3rGnmalfIkUjMzESkFtCyMYTp+bbqQDUM++pSnF3SJ56tgekNF70qjuBwVE+z3YqYlyNKE7E6mS
B6Q/Dh0EBqT2QCTdjlvdWWTE6g7uKMXeTMBg078q2Rzw/JRmhasm+Z2sgasHGPZ45E4kEY+m4O21
aj9rnhtoSHACLvEhR//HAFgWAr/qiOc7cebhSmfINIwQgPH7voZ3wqdoC5RK3KF+m9tm9qCO1lVY
qrfGSNxO1ewc5w+4Okeaj6Rvnbp7DpvXaIiA7TJdKQH3tKq4cfJ90EBJwcqbKf0sZ53dDsQjGvcU
HQO3oPEbaemm6UMdAs6B26AfRuRrqmvNk110pht2gJdD6bEcHghLwCQWOqyCi6utN2fJDY8rOx9U
N0Jnq0N4zcMU+pCVoxWv+pQ5nCReklSI9lcWHmRExfHltjF80+TIK9rczbXOplptm7XlTF1pqwa7
LsbO0VjhjIPpympmt9K3tuGuOceIrxAKHgE+waMOtdpT191nZeaXReYl1EdC6Uj8hmqlh9lYsGRC
iBt5G4Kv2xe4SGJ7qDhC1K3RqHav35tS6GoL1Vak7cOI2Dq/pUjmxjl3lczyFI35UZj4E7S8KTGd
xBidxFKPJMOZK76Y5WSDHNNJ2sFPQsT1/AfihV1HEprp8/0ck30vUT9CLKHVkzXUXj/U9pwXToVD
axH8a0XhpUPsjhFqazl+MG1RCmI2Gn7uJGOmXPveVJadEcMDZeluBmkCqDkdSBfoxbwPrU9Uabw8
D7hcXmm4o2hlHtWaPRdSc60b0n3dQrWCGjsDqTuyFvhy42tD6lhjepuXiZM1/FCWmgudJacaqpu6
BR0FwVA/PgI0UWxatg5VsREwLCWQc1sKqyZ45MzYn+pvJhIbNkv+3NW7uS+dpm3sCc7W4C7iFf+s
JLjeiuFGjXCttgNCbOzmcK8u53asf20Gxam6ZzwpQf2cunn4o7GeEM5PCEp+2ClXVak+Xn5ibT3n
NKHsUWpFE/IUz7lFM4Ht5h0l4Df8U4jWSsnj3YtOeFspncynssCDmQaqI9kSgCOgbAkboMIWUvpF
1YNmG0qAb0RhQhHEBCmxvjAcagZKZMIjWZJbw+xTGM2mZ532n3OLzkcQWbqVOR3aIjuOQ3jTT5Fr
jANmiKzjNIXHEC0cvc6OJK+9Gj2BvASVDUblRrnGUDIrdmEke5C/cSc13tV16SvFfFQHurFBK+Uv
NAdMVVM1A7xSYgUn1tV+KC3UEsnAXxQjwoBT/ZIZW1jVtaa3CSVQ0O8RC/UvsbeUKgnGN3X0I+SD
5hO0u/1QskfDRuaBYhHzk/ZoDPZW/WKt6vbOrFDAYHjNa5TKVSB1SQ0WNENxiroZ3BRqyDZkz773
xXSvQE10ubwDXrFXptZPumXwG0vtN+o5S3lIdJTzbyCUNvISCWtdoGdiZKc6xbMquVOjzlbT2N04
dWu7qmBHl+FmFOZkYdlqCqKhpkNdDhdEAtHPrgZ5R+bFbnJVu4PW2CV3Z690i6vNL74c6I+L/G1a
WCTP0K6pQxz4Sp41e1Ty57TUgxRcfgNXnwnAVVbRQSTLbPcmzzV3kP6CaQZ7/u8vEFtT8jykZlnj
F8SZtMPj+66pyUZvb+P7vkW9s7rYPMX5WNXYSUu+pubkcATYFpfp5W1cswLcjGxoqLmjhygEFshu
AWSRQWBjJm6EEob6rEuvl02sBcxzE8v/f7YQoGCYxfsaSiKAXspANXXy/WULq0VM0D0ri7C1rqCy
/95EWyitGueAN4+v+W3zzB/pF8z5AEEeusXLIrg+MCQ4dvu5GO38ILlbgIrVr/jb/ocqX9FKcSyN
C2z3ceYvYTXYebh54tbc/myV4j1XZ50GoT1IOoRleEJV3KlHhFPJrrMU/5i5cfmMWmmiFOhLbTjj
xyAHAqgFEm8gfgPFJrYWOKGRylDC+4erY0EyTrcLjeWfTSh+7D8t9giQ4xieUtB/E3Z0QsPEasKh
gCjt7KveIrqJvBFofH1XBFtF9w/b92aM0KX9hFkHcRTIiqnWKaj5QO0F3bi5xjPxW22pG0fto2a3
YEaImIDey0VvTpYvj5oXzppT6VNv5xFHs34InYqOtW2Q+lOD5ytm5+mtXnQKSnBN4dCxsxw+4OUy
5d/DGLW9BQpi95a0b1vzs57WLrQeZbucJVfpkIxcPmDrHwhcHPrCWgBcz/vzVQ7d2NVGkgZyNBwa
PMV6NfNlbd6at/0QKpYvhCOM2jSauh84WesGmfk8TkUQydw3MlDSbFGWrjsyJEkoZs3QIhOHPKQI
ii8j6B4CCkJs43WRa2dBfoQE4ez1QeyF3uVP9wGatCzpzJ7QzzFTrcNFYRl+Qg5Gcs1Twy2Myhl6
1I2mZH/Z2PqxObMmdHOmitMSQyymr2f2olfWBGHqWt4AwnoVpWB/q2+76hgG+u+AoECyTGyltvAW
1rUa5rytgzYfzSbQ6w3A1ZYJ4froW300C5WAqSvZGSp369BPN+EZ/4db/F6I4OFdk+N5B3wpZDI0
v1Ad0jjVEfUpT3PQgwJQN0i+Xt6rrXUJjqFMccabssdWDZ3TGbcZiDNQHtoKOh8Ak2/+93thgkco
gynJ8ohAWuIW9N7kvUHed0xTP3QzTBsqYLKqK3vhmqye8A9/MGn54d4SfoIQ95ic6XrMQDAVn8wA
lZ3DdGsEkHgBX+9maqgiEr1LDQVbwr1RZ0wmbYuvOgX0wNQr5oH89bRcVGVz9QcyrRtrE1U1OqPB
NH+EA4cKPT3IVwsH6z/0ndt87MuHurA4EVXD0LmJqikxfa3sfSlM95hIvJWlzB8L+atRokVWFN8v
e+lqRP59wOnyvc+SNx5lRtlQjIMTg7lGlbhpFG246JYJIQUFGqNGmwmk4mySfdMKqtHyLi/iw6Po
vVNQIYTEk0bYoMApuIzqdg7NUQt93+R1VIb/z7UIYaRlejLNAOX5nd7b5vya1f85YRfWIoSNRS8J
wh24T7oCgATrYKGkmeVfLn+wrXBIhaiRJH0BNikEXR26HKozowsIwpBfM+0xKqF/wUy7rAuyl4B0
gz3fEqH1QG92lEG0219wmpArakBfhSf8BCJIBSwlHKJldhGAhG9jpasBA/AxE6RZi16FsNKU6Qaf
agSnxa75A/Q6e+kHRnihjoSJjL+6LzHgDvERC7IRIsa7sQqjHPoY1mQpGDAzhvq78oCPPW+gKt5e
oB9ixZklwU8aJLqz0WFdwzIYnNFd9P84+7LuOHWs7T/0sRYgBnHLWFW2qzwn8Q0rgyMGgZinX/89
JKfbBNPmvFmr73LaKglpa2vvZ0DXoIpQaIdUIsc9l2qOVX3vUCPYWdHNkGgp4EQbMP54L2IoI20P
5QlzZKiQUmJnfLyuJ3oaFLggZNZBtaTrYmgfx3EAAz3fyRe2c6DF+KvT3pSJapQdpFSi6/zY3LJT
Z6OkCYH4WUpl78LZusXBModbIgS9tHfv5zhsZWD9IHTDDaiZa9JT3WfPaEXvJHYbkR/YJ8RhWNuB
CbXmQsVDwpJcTeMg6lMnk85JKOwcsv5K7lalH7WPH3/D97OiKgHjGzwEEOagFv1n1EcnFnZ9fQNF
lSoMJhlNkeJ7YY47Z+994McoM9MQSDyg49apeKWjVZ6NRRa0SeREMEjI5O8fz+PXD/3zFGAIaDxg
xRBTcOj+nEg18iGEbXsWRMfwrhxcxa1+w5x+Y/66kwgMd9aYMC70sxHb5S2wHCBjSe6es+/7O+iP
X7KObwOjXZwnmuErsQGVJ4nf8ih6oV3kZ1W/A0FX56D1ftqgYVEk4CA6roJamEUAskaK4fPSBDB1
zB6sWiqOlhGrjk7GK0OfbgET8djQnomCAjKDF6QWDq7VT1/Lkf7MB0ReQ4TogksO6GKXVIq5W0z8
DBrbNZnCr9lQH8yc3bXKCIVSatxMcnH4+Ott7kJwJOEdZOByWAdLSxfWVJWR6et5e6aK5QlUw3Rt
9D8e5n3dWJ0/zds4q1CpqHGUEfCl/AhdG2wRqhRQAZ55eSAWpT+K8yy9uncTbG5+NBKgqKIp7wtv
HUGeYEIc0lfL1JZDyI5Irzvzen+1YV6LIVaBUDMHloRsnP2CAI+GCsbVAITFbP7pmdFpH+a6kTX8
OeAqbKDUqiekU7JfuDqCvkjkq7el+9ssW7/dw9ZtLyFsMfD8RAF6nQ73LCwqCMubPhIL2wAMKRwf
dpbw/V02zwitBBWdC+udmU9nRobVo2D0j9j6/HT5bTXytxviv0OtS8pQeRI0IVUaWGrkQD/hmQ31
3nTIVlx4m866pmzUaU9CSTegqRkGEQE3c+5dxRYo0L9kvnPn/8xZwtlCJUdDJY+a+N/8ixbvB2HA
Ys0QOFsNaQOpz24xyfuPP9LWNpjdis3ZPxS1yVWML7pokidg2PxEV0G3fB2mneLne89HTAKC+4YM
MLAGWsPqATuil1YnVQZWnpMfx6/8UQtmiXTyib6WjuSwQL208OBS7eQ0O1IXZ+26eNkjn743hF79
itU8zawbQacTCUqivccOObRt4HP7KYXLiDiqbgUfYeoB4+3+xfK+TZ7OBYbFFyypznXgg5OA0BKQ
O4XcD2nrfDzGZuTQIbKnIeugWORV5BBaJ5VTMsuUP1OIMWXedKXf04fZVVw88Js9H6v36RRVUV5E
+Q8GbmCprO5HcKo6VgAd6ZvEA5rPndLHQRa2GT6kZgyZtW9/Mb3leKsNNKE/MUBF/FeVoPeELd88
MltygFQSR/ovVN/f94uxV5YDrvZKGrcyz1VE4lk8d65xihv0fWUAKAFdF8FvAxUG/pt0hMrbCfvJ
l64BGfLVadeRausax2sH7Kf564I0+ecGihGlDWGZhq9NqpvnUmaPYvpZj9njx6u8M86ayK+nwG8Z
SY8XT/owZNd9/4nRnT78VqhZTGXN4idhy2hTopAQmmXskL64b/vs7uNpvNfOmr/d23qR+VpfHjiQ
U3o2Asza+ejxSPb4krgGpNjvzRsZGUnlJMyhss2dvVOxmQghDcLbCZpkABusgnUqV5B3SDLTD+t7
AoLFVxD3PSBs6bGsPetu1ijlL7tWEFt37HLUedEX861oEZGiQyZUw713tvOa79jKLv5FhrK1RZZD
rcIMkeTEKsEx8OPpqCvnJkURvtN3gtlWpr8cZJVO8roOkwFOKT7vAQbLT1zgdQNsGLCIOztlazua
IBXqaM3BF2lNRUYqbg5SUuXIt4DsKM8zQ312zqivFaBOPwPc55vHj8fcelksh1xtzhQXQdEAV+yP
vLgbVHhz6InfyeNtXaB93ITix8fjbe/JxRxXe9IIWZyHjYxT7chOHgWql/iZ09gtoN3wVAyv5AOI
VR8PunU9LCe52pG6LBlWixfBXJq3FYDvNAAlOwU2BTKgfvWJx4ePB9z7kKt9KUY17SULj8OxqO9i
CtxlzHfehNsfDtZdMGcmGiAbf54yIM9UdVIsA6ELk6FqGahpiK2i6+eO4cHDjWlnq2weNhQt/hlx
/eJFSRfGw7NRUQmzH6n5PMCfQ06+/s3KvQ0yB5dF8OCJbFVojiJkqeRgltWDMRqfPx5ibx6rLQ8d
ilZhhQw/DNFerByQN+t73vQ7SlybUWOxWqt93sVGpUISxPTN8VaPM3soOiAOG1uz9ijx25vtbclW
u7snlVxR6Kj45tAcS1q/whL59eMl2x7ChK4mCHTvWf7A2HPS96nplxbkCrGX81DdWa+NMh8auKAY
/2eMVU7VNxSqchRlxrnM9/vaeMMj7JX5/kcYehttdXxYRzg1JdRN68q4CRMo8eZ5d9tR1QEmZbKJ
0rtcjYUtsRGKysahqIlPK+tKIe1tl/e1/fECb++W//6cddsJTyq4xIDk5YNJeieaBqoX2Dq9xVxu
7UHK0BjHIVqXk8DyhFyuqivwZV2Fp7qRm64mvQkngeYkWtMzCu0AkIsT92eDhLVN9diRkRElErhY
7eSl8P80YDbUwWpXyvh12sZeH00gtejA5T5L0rHIrvXyYNV6ME4JKH+XobLscTw00egWAuW3kjiW
CkB5yX8ScGKGyPgyqVqgWFCkF6Fv6NRVYN47pH7UPRCsvGw9ZtlBHm/kprEtAaPpEZyXKBCCeU18
yIX2iqqp25gKqplAOnEwffuXmB9pXSj4+2e1BBy5iu0+fYkAem2H8ZRbczIUD7ZM6IOWvUjAh7f5
Q8O+kPRrb3S+gPK4AIijTmQ7YuAJCYBvoMwhEjAneOc1TPusTgkkkAR+6teYZp/6/jJJwpv/Cyys
3WjdUVUVWzY7G8+SA9e1oxmOgA23ttS/dr1yAxSxQzUp6DLZycLiIsv6jWTOrCLz0OmZM0bsWldq
v8cPGXhyFTXimnJI+LWS3WIRdDlyu0I91u2PuR8FSZZWvW+4EjD2osX6Vd7WAckSj0S6o7Z3JvvW
y+DYyvxei/iNVORntZJ9ObwOq+6q5lj0AcDG0royrDQQecbcMQQpXUX9VEMtwRgZaBvlfdnexUAD
4/2V2cZQe9oIOaJWtkcrtiujsut6uBLJt6G8SpO7FtgI0qZXlriDWbpNBsMrB7AQ0eSa5SmTEVPo
zBOvh0PfqI5QZcdMnsfme5x866b8thaNn1Hhw8sDKgC3HSg3Y/Gow3FuLF8TfJ3KbO28GF8hQHJD
+rOkdHYi/dQzxevH0WlDYqOKH1AlAlgf7q5CHAoKHWLjrJn9VaYapwwQ/zyhdl5GIImJe0kyvRx7
V+K13XThjT4hYzWqI8m+5zDDi3Vs6/HRyjpPtQZXYOfnKny6oYcwti+xGO7yCs91FRRGyu2kfMpF
eeBY2M7UHVrV9sTSoBpkx6ghai4icBoSuwayp6aS2ynJSdTnnhfYN+KnLEPOk7zSqsKmUxFwFVDZ
5FPT/uBY635KHXXs3KYf7Yi0dieUQxoyv401tyOdrca122ngNmv5/WAW17QlDiura0AnT0rfBBPO
hMrpQVa5BxrWqZe+V2UHzJLhpaCG5glcDVDw4OGR51gePUMuoTty0TyYKuDrlRoIHqiC8cuk8PEI
V3i/oHJ9KuvmHBJFupp48mLqWXUdglzmjXhJBh3cSw6KNYIQynzBu8QWUXygjdW4ci0eKVdKtwRo
44bSOrIBr39Fe/dCK1AE02g464npT3lzmXqqe2ULNaqsVq70NgKLK+aB0mGnZxnHYWsOMCz+SVvm
SjxrbUtWkoMcs97ODCN2wJm60kEDRfKHO4bJqUcgbmY5lCXlGSiur3BjFMes0PpDkRK8skfRHzI1
gwok4dgAkpX9nKwE0ola4RoxTFia5qcKCgnUDf2oZo+5iO4F/o+jKYHsBpg2iK/HuAKbLw7ji6mU
aIgDyCtDnmDIvKhrv2VMnBpLTMCFWSixtsJyaSReiDSdK1o+MJlfUl4mLuRetK+RRLjNUv1p7NID
iljQnDADYXHNZnJ1iy+ouzC+iG2rSV5px8BLS44F5GEtLgVhikpWCEBzTi9qV31rW/UbbWHt2CWN
V47DGRI3P1SVP6k0fIxVzQd67IJGAmTPTH9k+mN+6BUV+sQJuBIhRd3Z5D+Y4F7Y1GA9EL+XJ08z
s0OjmGcmI+6TQocUNbYtNPBiSBaI8QSnJH9MEENRvrYa0wH7o7ensjhFPTnOf4SUOBHt4I6FCVWO
XMeJDZ9bfbiBswgCG+jklaFeaCvdJTx+qfL0E0lCJ0/i17YCr2nAmS4THMkK65/D+KesIncam4e6
br6Fcdc6SGMuGfiEDu6vo9I2LWClcgDH1iCpczerkheoB0ZersMOPQaVuZIpzAdY5TIaHpp8AP26
xS1WqIfSwMATAk3bwjw6LcabrI28LIJhk27daAydWHAPL3D1PctN/Q2cJlCwahDv9E+1Dp5HiP60
lMxZITmC6wuEYKxf44+nB5Y2h65NGwS46mc5lCaU7s3BZlA3d0hH4DwSitRtO5CDykqcNZJKjpQn
kl9m6re+gwPIZE74+SH4mnymjrTlY14RYLdFKPmyyJNrq1I6SKCYph0N8HCVOOjQqsNM5RiClOqW
sRw5qaWdCUvTqyoMz02TX0A3etTS2HRIVgN6y+/7HK2IWBh2X+fyYypHfqEKGKIzmXo1uOp2HyUH
2Nbi5Aw6xcXVCJt0eDtLVlL6YwUaMOuqB6Qin0a4AtvaAMtGub8PoWMWQ26VdZDdGl/CArFowqOD
mI4i5nt28JMYxS81cUVtPPAqO1LrO7FKp9Mf4LrnTVLVOXUlGc5Ep7v/B+PcvhbCQEpVTHZYQJ2x
oe7Qxzd9WjiivLfCrnSIFEF/P8nduoLLhEq+Nqm4wWtfx/fvLlGLblKk+aWalR4fSkfvTTA6S7cF
k9muNGvnubWZcy+StFXZQYiEGBlt4c8ca7YWnZtqR09oTnE/ygJXRVMs5qhFkYGcs0G7SknyY1vK
zymfaW8peE0t7N/zYjiKdKcitvkcX8xsleknGWFZO6GgYuQ/O4rKELVu9fC6AoGRvWQw2/44t37P
J0IBbpnurnJ9bUgKXlSYaHSsjtVFQJp/dnyszvv4sc235dvU1k0fs4pzzYwxVEkKmDBX05Wml99b
qd+paGy/llQ0sCAACxH5dR/G7EMDIhvK79cSgZcs1MIOygnQRmBe91oGm+V8czHa6omZJiKRlErg
teSxe82B/aEXfoEXIjqPcQuI4R6KZ3vvv81u9UCZ4nGAyR5aQIzC5QOSpkX3srMptr/U2xCr45Xk
IW9jmiMiQCh7tuGKU7co4OeUOuP3HprS0A0ahE/yvd24/fqCjRRgDCiYvFMghxFXyJUce6RQ1UMN
FYesrr2OgNkaF18mA54ZOBN9AxRgatmSeORd70hD5PdJ9Cys1y6p8ELobVm/1uinSUB2bApIUQdo
3J0Z3Ar0kZ171biATmxD+cCOcNmQSHXB628tfkvCbwVip5TjEi6hqwBbEySELVwAxPCFlo8C4ibg
rAHNXLox6K9t+SU1zxaH5KiFBznLfauAVEJ4iMgIpBosRhviD/EPgHTsiBq3MVL5UcieHP4kzfeo
EAOyBfWoJBGEEH6EHeSmI2hgGfddofxMa4TOSYKciTbYWV97pjyB3ppoxG8tEPc5qMl+B3OE0UBl
cOQeYcNNZo5OAkaoMFo7EYpf1fmlyCB3gAyvZCqsGIfvGsWTxiyOfYY/J/SbFtKtbARZxVLCU5yC
ZaxWd9SY7vXJuIRT5CDlx5NXcbtJuetGGlhGiCvfsLNc+VEMw23bDWcDAghJn3sEXBAyPCX1cIp7
+pyV2nUJoxOljV+0ogk0IAB6nfn5OPi6mT5UzLQzfKs05T41YydLPqvRFRWJTXNgNurYDaEaxsr+
KHp86r73LVDoGQh1FXQwKhCooYZ4DPOv3EIyO0GOUkMGb05OXPauPEznnrFTL76LRD7qzeQW5heR
3CewWVE68SWTLbztp6ADszZM7sHzsrlgB1o/pzhY8K/yacTcoQaRnuTX0axkUpXJc21GTi0pniiy
T1kUQlZGTA6r0U5ikZ8XLAi7fKcvu3kk3w7GOnjWnaaDWSxD7DdnTzmFyEAHnEimHj4++nvDrEqM
SqIMhcTxojAZ/Tyy2G9Y8j0B0/fjYX71wd7dr4vprOqMVVcYjDUq4FC44uBGzQ415Ht/OdK4heKg
HqAd06MGCwJkb896ENrwf4KuxlWd2ek3zRduf7UXyffmvqpKylao0KwEYCBMTj1BRlXFbpw+fjzz
7etiMfPVdYEEUhnVDO1R5FGzL15WOHUgeZrqzMSFvPgXBuB7E5v/fVE3HqeaduioGH5bPjfphY8X
yI3vFOn+x7zA/TRm9yTwdv8cJFMhb8EilJDA9zZg+BmA7D7734DGHk0e8JiQ9vj0Vx0aCCNqKpxZ
3guejoUez7o4pq9U4XOIkM2y9NgUxAcSyClJvZN2vufezdkSIEwz8kKbRZn/nOQUSxapJKC0zEv+
mN+OZ/3KSh+nbyk8Kk0YtnbsCOqrHNnqIX0wj3uqyZsfcjH8au8QAwLbKcAnPjG+GezI5X0GynZC
uBhjtVn0KU+jVsEYnHn/8dtiChzb6SH19whD26XmxWirTAPSG6JVWkhYVUCjmT5wJrKt33dOeWyC
/Ka6YZc9kM4mtGT5DVepvaY1KGDOE+xNZzZ9gJrCzOSdzrkN8DUoZS9zaR0Pvn12yGbqtpjtKrmH
fo0E+joBQGigRzFBNUIU6ZePA8z2HgFIDNYYICqtyYRDrkBRq0YU08v8amwSaOTwGM/COt5Js+d1
ehfCQSD8Z6A1D5QMHfRW0V6HuoRwzFa3Qay30TTQopex+ZtrCYqZKixakdCvOXkgushSN/OHoJ8T
jLgd2ADYorzXxdvejoaODrMFYy2g4P483/Golrk15/JqcuCKWz6DyualN+x1fmtPZyvQnX0fr41d
MZv7QP6XUAgMr/UOEkkGRSNWce9M9bXWKy4i2s6mUOadtfpYhMwS74DIUv2dIRpD0xk4deBFksny
61xHIT+8nxLlGW4uV3Vn5nZasfsx0ry5OjrQ+myaIL+Eln5KpfBctfwxt/h1DbE3qg3ex1t2Yyf9
8eNWyYDBiOB9ho5wrneQpmpQnW5Rmc5seQIPp6Y7V9UWYAjch9l5FJpFirxGfIe5JjNrBAijb8kX
c86WJQuVIHgdAOnbfJ44XEvC8RGSOCD7W3c5avqNrj4NquUMqfTaq9FR49otN8G9LzrTbUMr84pB
OaGO+UwtyDGFiWaXo3KMSxUiP3sKGRtH/I/fvwqafW6VvEBy7WvhLSNXKb1Ezd4TcF7zdxsGDq0Q
24bdKJDxf54EI5GrjIyoQwx+GOTQ5dRnq+vka+/mHpQ5d19+W+NB9lTVTLjLoSCxSjzrzkqLJgW8
Qwvkn3hy2rFXfIJCnjc+7BMZtk4DUEcIJLCZg2z06grgUWuhB6PGQU5+sDI9WDE47NoV13TbrbN0
51W79bmWo62ivgTMaIOHKc6dbEJHjTh1/ajU3P34EG2Ngvazhu0MR7d3rIkUZe1BhRamb+aPeGFW
yeeK70T8rcLKfG4wyhwigbn7c1NwEcLZJcUY1uG3GTjUdmDcOxdW9hHWW2FxOdhqlwteFAMcDk2o
sLWXCdpUrmjQnfh41eY/st7my0FWO0HjBBXxsTN9oUKHDriQK1Xpf9Sxnts4yGRnNFil7oy32gsT
HPestkfTYKiF5hWycs4hdWgm4bM0wC2JJUGni4vOC1zfw1XEdeRFfXyVmtK3iEimPakoPMb9CF+E
uP8JgPXB6KGkNTHLM5KocjolepVN1J4qCZV5MaLdMfDnKQwhQlWV6DeVuZ8OemGXpqbihWNC5RPi
IWXmTInmjUwtTkptoLZpFjKcHqrRVkBiD+IkeU5z6ZCWETBXhnwe5PRWrXOEajXy2qI5Vtxwm6pB
kIC8UqsaXl1mJ5VOjkI79HXYN2g3foKE4Skd00vSW6eWKbMEJJhS/awdxj8TKXsQRXiKFIqehXWb
G+VjWiq3OiX+SPOfUj/ex1F3S1Dl98MM6l265qZJeIenwXNjVV/SPC5m3U6Py83XeGoOSaSZdlom
h0QL3YryxxaPeCHkE6ilT0Wj3+hW4/Wt9aDltYxWuAmtvlS6s5jWoagWH9uc/FTT6vXjLbf1iCAU
wj0zj1wm1ro8iatD8IwPOfCqvy3HhisTKGBxkzqoyx+1g3lsHRWuqMzdxR5vhVlKoN5hQhoOFPbV
flfROoNSIii8v09wfJrufwNJ8n+BQNx6S2Cmb6OtdjvUAPLcyGsoDYJ4dAIRG4i9/xKG/+YtgdFm
DRdzBsevkRt5U6cCVhy41lG1nM32yv7ml1jVb03w4iQfzPHzxx9zK0gtx1wFKSJPVlTTBO7Emn6R
LHiTQo/3x8djbGWlf0xs9dEAXkWBfgRET1fAnvGMk3k1HEYCfLoLecnByX7wFwvt7Z1otTe31ddr
oMZIRYFh5USFWPJdx2V3Z2Zb2xFBCvhDCGHA7G71ni7NWtMliA7jk8lQVJopGuERzjZB7kWecf/x
aNux/m2web6LMohSZ8MERGcclMkpls5RzCDCCCbBKO8s3FYtBPvwbaTVPZmhg2tEfL6L8SJCVYu+
xqdfWNXI+3ei+8rm7b8YcbUPi15m0IFsZikAI6jGK/558CcXTE1f8gruQlhd+ruOzh/zXG1MWZtE
CyWyGAXhA2SVqia0p2g3Zs2b4P0d/baaq33Ie07jqYIKd3SN17rTlIcYUG12PQv9RyOqEns2mrvf
b5X8kraGK9f8/Qp38g3yqHrKoTjACjh9+lWIdHeLEjtzXGPc1FRF9YrrwIV7GYeiG+TcYNIAickZ
96ukkKzYm+TmaUCcnC3BKSpZq28XixCwmV4Dc3j4BCFuu6o7p8+AhtGbnfx3M37NIfk/Q60+oJUr
Ew2bwULHKjXuzbDKTzWj6GgL3gZUzlDPjysdSsND7DFWAGJUQdFXr0zuqqWkuHI5XVrE9Y/Dweab
ePmzVl85hxqrKoeQQQHOxoH/gBMVB8jje+gzNIiqEtzZXeZkoG0HiZO2O8PvrP/6i6N/Bc213rT8
kOm3LTc+CzI8xE3rW7K2JzW0vaHfvsCaPSgD4U1qmF774x0Mdo8gYLrNQXuAKreHALjbE1U34/pi
vPnfF6G2Ueu2GoYGxSDBX8oSNWBhhb2TmfKlIEDlJNBdDVsgBabHfJq+KJr8MsqWTRWldYoQnjKw
hXFG2eBelE2hVwKHBjwYxF1bpqO1VXiNHI572/S9egxu8sWPns/o4kd3ucSVjKd50I2FZ+kXS9yY
03VPqZfotTOqkMePbcnYQRpsP6oWw66uJdZMkHIcsb271tZt41SeIh/YxhGinuhL7qoYbe47XQHv
DE9FFO9Wd1OiRALo1TAKpKaGBPmTBlwmRH2TiO5c7ptXEhTGAIk3QXxfp7kSSTQRmnEWhADQCqBb
zfpbFDfex6d4b5TV6um1kIxyBhVoRg21/cqepkeu7PWrtu/XxWRWq2YQmuoDgZIWHlIjBOlPBHJT
gw2wIfEGSHZAHLyBdfouFHtzTxo6yp6QzULBahWlJcbHiUdKHExwJmml+0qCK1houdn4NW0LeIZc
ciVxVG2v4DqH5Hd37mLcVcgO41qxshwlprR70kjmaew5V45w0igLOMlJe3tl800E9DyydiTKM7v1
z7OHykhIkrTLA8N0hls0ei/pIbmEX+h14XUeOxp2M4dj4qW+eTvuJIbzH383WXCfZ70/A/zq1SJ3
UPS0YqukPuMPhvgqyM4R3zxyi7+/Wkz0otiUs4r6E7tPe9ku8P7Whh8a2Svabe6WxUCrG60S1mDQ
mocQPIH1bNp9iwGRAnIQ3f7h2IX6qaDqoyl1DwUbdpRINs/h29C/3GQXwVNTJMIAG6A+Qvi1KYuH
oTadSSQ7w8yf4t2ngnbnLM4HFYRf1sOLYYw876VEo+ielo/FBHcCA5JXAHsAoMXMvcLd9jW2GG11
jeXJ2OclQVadwA/Fa0PlhUribInyqjE1SIiyQJ91Po2iv7VkIC8T/QhYS2kzKhy5Kj/RPifQtM6F
rekN5JNLSFLriaK7csjvUq5BlJqlhv0XEXHxo1fXGLABWkqVGqlkxrmjDuBnQIo3EkTfGWhLcATu
OHCLA4sCBON1zRaKzGnMGrSyLTyqcNvcNzp0z2P0DWXgBLXk2NAM5sSxT5X2Bqis4xQBwqiUQTOo
AM1w1F3RWEzwH8NFRUDmH8EVNBgnDmuAN0vo7Yvos8nS11zoO0d+uzSx+O2rT2vqaF4pfRz6wpIe
WTOzDWJY/zT8u1qKa1WWD2iaPyXV4EJHP0hjQGU+/kybOdly9VbfSVd4PfVFiKbn9axVRw7ZE3tC
S9JT4VrcfyPJ3oBbtcflgKsYmzSoCSmTARUOIDnBImJwqsbb8N+xsrdi3nKw1YUJGdxosuC77SsJ
QKTJ9zCC3cf4FWX+vbRtXqd1SFiONP+SRUgQTVdxJlBeB2URlNqlWuu/KmptBdnleKvbYsiQJHYl
JJcGdAs9RWYH2ZwOhWFdEhHeAlf8ox7IPawEuN3Rv+qTLIqHa2oj2ruQm56lVH73ZSKfxbeVN3j0
Cq4Orr7HPNO37sbFeGtiIyMxLL4JnWm3zbXhlEFbPMHWJ2tdq3xAv8ZuyIEkjqldaHcwXO0yZ63N
TWQ4UQALtcSOP/VX4FIcBHrqh9if+TH3YHdY8FL4AirMpyRofBMvMAaujl3AbuRevYle4Hb3oPxo
rzJQXnES/q609VaCXXWbuDpy1RxQtsPUHVP5GiHgfHy8ty6q5bqt4gsx+pBmSDd8jd/qKFbXxVUl
P1YJZi5lh4/H2nxCLKuQq3tfMKqMwNbO1QN496FlbWqQ9JnrI41TBU23M972nvhvoXWNRRtG8Q9l
mEf9EzxDrxrSBR9P6Ve+8O5UvxVzf8XvxalWpTgtRDnlsAYMA7BBLvXXwk8uAOh1mNhchYEi+ml4
Fm4MZ0J0LD4ef/t+WIy/+n7K1GktZ0g0ECxnrct/Stf/Lljujra6CyKpD6eG4w34z2j/KGv+y9Hm
3/7R2q4uAp2NuVyaMABqwOGxOREHQ7dS2yDlEQhKr560k6EAmCfK+jvtUNSrUo7dK/j9ziJvXhKL
RV5dElEvZaCxIF81NHSZqy9NCUgcXlZODRvGAGQXE8y2Wexlt0KxJTyxrKn/+vfF/pKlMGLKTHuf
K8/dY6rb8V0FJhLYMYf5nQHc9k01BPHDHspw+96HAfMsiwhR/XUtRopklnUSsib4r3lILwD/i3+J
6hDUmqTd0uJWYk4Xw603Mozo1VQHdEZiT1L1iD6xrUw7p3V7NReDrPav0quS0cy3/exKor62TxA+
YU/kXHmzFwWAjiAyCUc67i3m/HJ6t5MX4652MudxU05dFPqcy/d5qn7jae9nCXKBtryM8NUJu3Rv
rpv5xmLM1aaF8UWPPu2vFtqcbwAtY/9f1OH3vt8qvRmJCFMpldAGH6H61cH0Dy42MPPlVXX8+Dhu
j2SCcgihoPcW57EyyHGd8iyAc6MtcxJAysoOCfM/HuZ/HID/jrO+PmLaqCSvsYDaL73VeIR5ieQY
v+r5cvMvYHc7E1vfJahQQZZcNNgVUnpk1XXWzJyAndXbvBS1t1mtzlkyjAPOPMSDq+aRt77Cd7VG
N8P2YoTVIcuiPCNSipA1q7dqHuwQYdGrXvh5gLi0svdc2JvP6mhJTTFZcYMrKYX+jkFv9PppZx9s
JtKL+cyfbRGCSzBZOPhhkp8cdT87pYFm9/CuwctrJ1/5H+Hp7duszlDTaUwMIV4+LVR3dCCLvqu/
xHdmArKD8+SAOhijkbRH1dlOzBZTnLPExRQNKplFVKJ1VY4HI4gPnepFfmObyml028t+cXf+e+/j
4dtE53i5GA8mhGGuZBiPQCLBGbX4Vaur+yRrf7Awuo5yZYeVsJ24LCa4yjzVwYwZi7Hrfz++gCf4
Bw8k7coJbyYLb0OtK0ydCpMxw0yyQHQi6Mfm2soAjklBAFHNx4+35s7eX1eZ8OYZ9bDGMgrp1pxA
INYy++MR9oLgr9LT4ku12Ph5qpWzaBm9o0F2iO8mYEzh6uZBGedA78nOnLarNZCOhPoYtMkAAPlz
b9BwqNQwxLsVIvlQ+pHQ6+uBmLes6tpSdAM2QqWfUOrWbLpC6dfWG/mqKIpLPRlnRqYf0zA8dwUN
GosPdjHVLyUBgDnKu0dUb5GrVaY7mfDkkqNLbMJ37W8WbPHzV1ubwAIkl+c2yftn/qx1vJdZbO/s
xXirnS2nfVi0HA+A9kSD/lxCotu4NoP+sg9H3Lyf3oZaqw5WsKOVofFB/Xz6oVafi9Jvm9ed5dss
/izGWL14u1obsinGGPPy6eBE/j6o/6pCsjfW6ipsQqmT0T/4u9fM3uKtbsVYMsxiULEvDONznl40
NFGNnaLz3tGhq7sQUkVFRUJ0Q2KJwecQNDUpEddAdeaeYVWfpnY4C/jM2VWiPXWt4ku1fCjH9Ejl
OEQmJdqbTjXv4ilEY79JUmcautFRdaE7vdx1R1mGUkmjxN8qI/Lgpx1DjTjZkcTaW6b53xfxJpRi
1ueZZPngN9p1BOUDYnfRznWwN8jqnlV16DTQAiEG4t42TVDSCW8iZuyFgr1hVpFMh2+tQjL2W/AR
CMkYhHgIcbiRazqdV0uXyk7d3Nltxu3t61UIkuOx6GFYOdfeFN88lIGUu3POIlCLSAtv58RuXkKL
E7sKQBF0DCrE4jzgn/8/ade1HDmOLX9oGUEHmlfacqpSyUsvDLUMQW9Bgvz6m+yJmC5RvOLMbkzs
PMxG9ymAwMExeTLzA6ZQRyd3QhcQdCTmTyIm4P5BVrwYP/yxaU4h28UpUaAnGpoQD/cwWeQLVvAg
vjBXtsXsGrvr8TPyAYtC51ferIVK3ywDi6iDcJag1wn2d212jUMjagqdmtAzFB4bEaQw91KVWomp
WNIa4ft3PMrM1uw6R2nYtswICl+uMYCXA2oTYcQfc++gT0C5wZIg1b6quzV9ri+h2czo7AICczsM
kgoVPYzzYnnPrLhP4yslf2Lls1C8JnwtX/h2fmYGZ5cxFfXKbIug9JsCYgjjPaPeygn9dh9mFmb3
MBbGIKoSqCJOPPMRKu98w8+mP6IRbq6E8NPVmu+eQVQZUlkgrP0GFIy7moxIgyEQWOb4X2UbQgoo
6ckInsq6ttN8FTKz9L0g6yDpoLtSRX0OX8BMNKSnzAE3W+coWBMcRrUgmD2HSHytP4RhCG14tXnq
9eSjyKp7JQxu0xiUMZWg3YUq2Heggox+lqjeTBwF1qgDflpV/s/f4FtQjE+AAWcFoH8FY5fm7BNM
Tp1RYcRHTkJPNZzYZFCNHrxxTRTvm8+dDBEFU48apFm/gWvjEhjqWMTxHfX7MaP7sTNPQf3482q+
B12TFUwXEB1jJ+BmnXmBVFEqIdLBfK+cgHLdGNdQePYE6OCtjxcsLAjTcWBx0UxYBG/fV1cX1XIG
8Wil9OUwwQy5atd5YddgEft5SQsHd2KlB123CWADlMm/mkl1aih9ATMpiF6qGH1hCgkB/WBC2Vgy
TlDP+dne91wXU2QXBufVlbhRmlCNfwvDQu1atfNyQyF+1YAly1d2qOVaJdgbwM4j/Psr+sXwLMIc
RpHoPIIH18JHkW0o+n4ghJ10QysTAdPQrYQB+u+R4plT+KK1O4szlWwoDLnPSz+HGr1PUv1dj+M7
sQddUaKDlwY169qlYrCNQI2W5LtMeMUf8ZAb+Wky2AEGJxIQmqVQeTbLu5SDKD7f6ynYm/IdxLXH
oEYFOt2EMhi+5Dt1uMt4Ai4Ewy3NE4hFbYgKD+OLHj33yW5ieBCpZGnxe8huRKBV4urc1okdm/eF
cSeO50okbh9wuwBbETeehPaOkruOv8njdak9Ns1R4gqIfTBhKCq7FiohrP+Alj2ouFIQ513hj2QM
5FyaZsUYMK7AzioTKMcHG1NI4ZbuBuVFC3pvrM1zBTpCYdiEoKzjwqdQdHbLaruuNEuQdyy6zchg
Cyq4sCqwHWUaCB71VsesP8PEe6f3mN5u/DEpLd59lH1h51Be4WFhGcNTLdx2HPR+BLw/DXNzsJ1q
PLMyctvkkRVHg9VGD2V9xRkqelB+TMH5JqPd19MnVQnt1pCu5Cq22vzccg18umdRfVTBRSjIjRXr
+B75kY6PUkUwUfokjG9p8AIeQci/lG7a6w7lIH8cIdw2vijaDqhZsPDmdqjeZYnmiKaMTRecphzt
JnpnHfIo/QChBj/rDo3YOnV4jDBVaOandngQ4kPBMenzKhtnRsrD2D4OlDlCszeb2NXJh1g8CpkI
wD0YL3+z8N2YORpqGAoK1d5Xy886Sg5S9pz2qpUllaVEr7WS4l75Qf0Q9po7jJAUAYHdmDwrEXMg
5uwkfeuwPrVM8pJImdWAQbFqCkdGizMab3u0WuL0vR/2fZVZsbyhgD0KyqPEweWBGV5drJ7F7CEi
PfgAnxsAbMTqWBiHqDDwOTdmVzhp9sJaxUkVNwXTF9IVh9CDZCZuoz3qPUO9hO6DFGja0Sky4pBW
cTvymAm9m/cbkJ1txPIpLUrUmetfTXcUapCv9QbiIrM7ZEYPTUxGbkQFQ49DCvKSvlD9AFM3fQ8J
6qKKrDJiu5CGZ170kSPm90w6VdFd1UGKZQxQ94LoAktdzWA+4aUN/s6bSoQsKANDPKs8aUAcgYZf
1VgJABcpTS09bCObK5ldg0SEyJuuk9xW9RQme7kIWGmLwhpEWaLwRicPhIxu2In2xM+RMAEP4n0N
nrMmQGc5rnyxAc8WaMqs0mwsNfhgY27LY2EN+X1dYqxKYB4LbqU0tHn4MHTlJoBIKdA+1qAhYerx
cfJPyj7i+kORztBptGIEbbQAoxaTbKbclAZCyO6WD7caf5bG5zHtbWhBWYP6BrEkBgGsMd/FQQcJ
eijV4xaAFSGOQHBhpPaghFdMaMH39IHpbZDYmNshh8IkTTcjxWQi5EcVQfKTDPwCbYyaVMbNJ0Wj
j0Ja7sHztxUj5TWq7qiIIbBMcc1pHFXmljKa1wVodZywuhsQeY56tNUlAf6Nn+I838nKeDIVNE0w
P2jVwlNrYKpVUwHkzwfgdZtjWDzzluzIgJJBPXGrdCDQrBj+Ztre12OMGVcoXYXv40ifRC2woF5y
RrrsSK3wYarlIdQgilKhyBs0ptUx1W7BX1YB7MtHBos9WH8bkLE0mYRmfGWRDFy9WuNKYgE5hLg4
yeohhlxSH4NPom0ODeW2InbumLKD1DReWQl2X0uWwg5acVMZmIpBYyE7Gmlil03iERNCusaTqD8i
xLuKetOhmuiXAfjm2D5KpDch03Zl+cap5iPrdpVIdDmoXcr+oCX3Jv8sdNONzQ5skJGfCGzTtDjm
AIXZHTsVE4z5tRWLm56PdpKLmEcAs1Uw2lX+VkBwj0FmKNJBrbrPaebV/TtvJF+Nn3t2FAa6lyGk
HeCpKlXmFqzFOadeFQP1DkVTRYgwzIbbV6KFJsVoU9aSU05cRgOcdlgTN9NyrwV5XQjKVci3icWR
CZ0V9tTOpDPRP/DkWrl5AmUcjd/LurTG8iXUhD0f7vUk3gkBh5oeNZ5LM3I0sJsFg/mLto8AcIFc
TjB3fXzOpB54jTT65Am3I0291lL9HA8yXlYMSYs9SDOJ4hUN3yaS6EPONvGqoN2CALSzVHGsnbjo
941O3ltFcnQM7TsM8bBWtPJW0WLJFrpoOMtD/4vnOW4RiHxShEp4sK7DKt6OOjC2evFrSPND0pTM
TgP+rI/1gRF1X4dwoJjkvW0H8WDw8Wqk8g1YDHdNKboSbc5mkL2kibZL9WoPiShcNzg7o0quWt69
JzSQcczBigDlwgjUisXEqtthHLCtbsY+OGpteAwFgCia/FctyE9NkllGC1/VS3HktIlwRQoOxlNI
pmLY2yEsfFB6+CbWZT28ICjpkmgnsuAcVR2xAtU4dSOmc+0kAzIIW2q8CUFybSDdtuIRjL3duImj
3tMF6YqHyVas6DZuuduH1O0A4DSaaKu1qoufY3dy8S7ow1kFp6iU9vlNPbRbKSwq7E9O7VELrpnA
3galUx0Zr59cGYFfNIO80cpyizv8FFVaYkcKPmnMj/qg31QjSEWBtu9MLuyRoIP5sAWTf9/L3Okp
22WAL1LLAHgVOsygoE8QVbZdq/u0VXdD3jpxIFyLWn6E6kl+HORWslNNeKZ1nNpAawJdA0jngLeb
KdAeJoT6eZGPXhhkbhWaH5JU3IAcKjmEffNAo4w6Pem2qmDafUI9cIJtsW2bREJtL6nPUtgdeNQ1
4EwWvaajuk0DkJH1nWbRSLPrLjpKUbzrQF6lRulOpbGTqIIblJjoNENzW1Q4jCoUdlUoCIOsXdkQ
PT9GmQLmUtkbE8UC3nHbNjUirHzE/L5kpflLNw7QLwS3bv5oxg+lLFkV+HPT6nMQ0qsw3nKAlhQQ
iqGsDnJpewCNqw48BQYaKiUC2aMoWXWKExvD+/UHE8+CHDd2YXadzUfzNqgbJyeYORl7ube6BHLG
+PQNdOhUhI7GJ76EregayC+guToITlHvR3BIasldkH5GE5Nzc6TgbDWMG5Qme6J6XVh4Upt5Y6uA
RbmxK+hA9Hl3TOlNJicPQfGodXvdbB9S+gBm9CP2B3wP+7JQN0kjuuHwFprmdgw6l6GSp9Oj2StW
rAxeoLCNBNZrOXeI+FwMV0VPcO4/aY8fHsieiGi7aKDbkeqWWgHjKsjH/4gEoRDeSuRbk8Zw2JTg
n2XU+k+byBmyMyTaQ3kdZYD0ktc0jib+So9K/z5dNjCUrRkGqAa0b/IsoIwMmJbjR+gRiJYQwhdo
ODP5LU/X6gcL1RdYMoCKBT/KJCb/Ne8TgPBt6xKWNEF96s34Ju+zlVRvyu3n6Q94agwNE1yS8U3l
gIUggTMj+EsadOAok71MR40QUyQNKLXD7OnnxHKh0oDxm7+tzYGAoJrVSM7F0mdG8kCVbNe1uaOb
AUJ3fvezqaXUXMbUMNjkwSYFFZ2ve9dGTDNHpCf+KBWnbNLaqJVmX5tsBS+/ZmdWAujyAhRfuZL4
ufbWtwRcn78IQob/YjFEhiCYiioA9Je+LoY1LWCiSIx9WmFOX7qO1R7u6PVnI0unDfv0t5HZjmky
ZzwE+6vfjJtsiJEGjSt1jDULs72i4RCaPTcDBDGKEybNWziuKbatmZj+/4viMw+qNGvlIPHbuLsu
RDTCJrf180Z9H+RBeeRyp2b3csQcmpTrLEXfVfI0G2XtU3IfAmtGN/Im9UE9cEVXnI487f78osog
+FEVcM5g8mq6yBcLI02WVbkyEgwa9i6kclBKDw7dr/w22SSQ7K5dMPQ+EbuGbYHYxT5cBZ19V3Wb
lg3+HxQLZRRRf3e4Ln6CpIWRHqYce+ulW4QOYCWVbs2TbE+jgCB8fK731b3mRFet1brmjh/Zdr3G
/73pPf0KAFVR4Yf+2bcqbkbkaMod8SscaMsho4GsW73RryYJpP52HQ7xfcRzZnB2pGSxKoN6GBJf
vw18/W1arrQBVQaaNvkeDBJ2DNRHBgjpavt4ybcoKPfBhSnkuxZga1at1pJi4tWF+uAbqjYpNClb
DBELfvvQvHehnfr/WmQWy700Oltu0w+9AjrnxGdg3a/AYCgIzsr9WTrL4K5QoYwhYqblG3qRV1ki
irikGFUE1q85I7hC5wR8m88gbF0pKS7U4KHOBR0OlLYRA5hzp6O3Zh7Leuo3pFbspEdaBLXuXSz3
FCESWAbl7lnNk2NY5/WKv/vtl+eX9tL2bC9Vs9LLODBTnFXN74EbUu1iF99hChRdOMHVDvxTsdOd
7Awe2ybemlLY4vkBPwi2GF4DZfGvPiPqoqpSgVfzEyPeoXW/0TD1qobqyuu0FEOgXvy3mal8feEX
arBsoVmPViomjysrNSqrYKgSxhDS4JKTlOmKvbVlzcrhEk+iuB1UaMZn+zDFZDdmGOkaun+xBn6x
qvlsdUVRDiQZzXz5XB/6HZjtQVBzi9zaSV/RKZIGtPn+ic7t4nn9s5vzy4GkuDUHht1EVWQjbbQt
ki+n9teuxer6pkt68dXCmjMxm0ZrpwdldFIH1TDtGkPLLoRv3dYXnfpKiN3u+b+5/Ig38ZIhFvym
dh6RIBExZwDHhTHyeovyA2hzYis7SDaeL3Q2V17rxdOJ+eHfkmjmN6g0SXjTpS2ortuEb2gDUFJJ
KleLKFqNHap+CuaXf17idKu/3foLi7OdLcWsyalGUj+jWxQ/rBqCLz9bkJcXhUlzTUHA9k3CtSk4
p02vwanpySZQwXGpSCA+USkUZfpM8CQRR1QjOLGKfGgE8y7vUQYeMuWOCY0fo07PzNbux9rt6swZ
CuaosfTOBQ7G/bp1E7OygqB9K9sGuZSoHIqKbIZSW4k4l5roBsiLJMx8ijIo1GYOqmnBhsx5kEJt
PHkdD5gjsw0nPIAfHIwViZderSkgf58Rnl63C4szX8VpxKF+AwAg6ilnckuuVb/dGh8pqAxAXeGY
99Pryl3UVxNv9cotH4w/y505LjkMAzGqsVzRTw+do30iCnYjX3+RduaOQI52lc5oety+H8W/Lc5R
YeqAaoDCIHulXYno40mGNQ3sNQ7u2kNzG/37QYGv22vMEhU+QnmcDHjwhKSzBPG1IjfAJv18+L8D
YmdG5verAu2WyrCNww5Fr9t2w22QLdp/AXak6xVra1s4ix8SNShbuYOfnNhlB0AUUHXhG91tPyFg
7Bgg5lkTavuGacb6oP+s4VoAZvlN2zepwKuiNjijqt9tyxMFsgR0F9d0p6zt5NLaLi1N+frFG8Ay
kdalwP56A8ihueePBtBIogd+xntUhtYAOtPfNz+Ol/Zm9z2iQZxLJt5UMx2hGSXpt1XL96VW3sU8
+vj5wy1dtktbs5s+DLSNEChkfqUOfgGpMaORVtRtvw+Yzb7U7ELXTSaAyRBnow/jU1qh5SBL6TZV
W7esaWsZvfJhQjcIA86t26WQwE5CRxTzXxGXN+rUTzG0Gn2ABv/i0M9iaJ/kHZBDepC0a996uno/
7P2cahe1JC3nFW5Ngulu3E0d3VD0tsIx2jNKPEFI9+ghhfD/6cdo0Ie64itXaSluu/giZOYcki5F
T63GaUu7pxG16griU2bfuz9/98XAhgDIAjpvVM6MOZxlrKWwGgZ8+EnKuTkytCXh9rilbZk3IsbI
Tvk9uPxybq/F24uFgUvT8zPXaEIKNRREwqm8A6QG3cZkRK9NJUeJJLdMFL2q7wR0s2VopCrFE8pv
rjDoj9LQgsoIgBYI4UEmcGVHlhzK5c+aHVM1HkD6CZ1isOO3CLi6TbSFOgsAeKuua+nS/bFkitMv
uXAoRmywQQ9wIfCsdpbkkH0BvY8MbO6W7BUerazyai1NXrM5O1apxoKEQQjNb8IzEzs719co05fc
1uWqZg8Oy0IBqu5Y1aCKTpaJW3Tmd5UEThFhTdV0MSS6tDV7bobQELJE/X16kfPb4DwAY+4pcLrf
RFIodqfcXgtMFncQqEkV5Njid8EUIwkLIsSwKUF1yQSUScgPPx/BxR38Y2EOKNKLziRlBwsifRLI
CDLPxOEstWm/+dnQ0lLAkytNVP6aKs2zfSNHay3QMX82AFGik1elVNdu09KjeWli+gkXZ1yETC8N
MiQUAyZI7IlrKXTDKwW9/y29Udz6qliBXS9t3qXBya9eGOyKoZcTCYORZXKjZilGajFeV8cHKFl7
P+/eEnbOgBQ3Ng5wQvD/zh5ohsEL4BVz3CVX8oBs8VE72GKcChASwL1+Nrb0HFzamjnLWOUNVSkk
w4ZyT/vR52nkZJDf+9nK5Nvmz96llZnvq3TBSKQOK4oLtJNN4sbxc2g8yLSwtEC1VRF6PtJaV2X6
6f+/UVTTvn4xGiUGlC6zzC97csjbfQVaGaqbKEpHXi/pG1UvnJ+XuVgW/bNOZc6jIrZlnAZFhzBV
FPdKprkBg+rgKAF9VjwOafPLEAzhDrN/vR3yELgwJMQ9lNfApj2snNfFJOvyt8z8ZRLUalEl5XSK
OoA9bM0mv/g+2OpgIhycwEO87kzctM2vHLHO2k6sbf7Mg3a1FtcdxCkRsGevHYAyr1O53NhCFQLT
yy/cBQy3fwfCpbB7S71Z+Q7T2n769DPvwOO41nIdn171wxvukE1yFWyyLWpF/vrTp0x/20/WZq5B
NKViiDuw3sc1OcZFc6OqqQ6d3+yhyHDGqjJD+5bdVaOIQm44vES6wtAv5k8DRKgQFH+WJH3UxOix
4HLkjFLjZATTJq3aXwPCdG7kbgMlgJ1iBr5oCB7eBiAtKieOqhdtTO+MLgbiJstMWwlAfd3E2rEV
05W3A/IoS6uUwBYO6QGEdHOGVyNQImlIIcCdp+hpy4Mo2bEuQlxuQP1f0kerQIVDbJoNT+s7jiHx
qBgeo1ABcLF6reTwQ09GNwuAFwGWEqG1yzvuJ3Frq/KpB7WQqZUQ/QREmHYbXne/TDZaMkBFTW5e
yY14pRT5SYzpfWIKtkwb/DHTSdBhp2PojnKBaYbMk4saB6sCOFIGEUD/1pGnMGtPwBx4fdEehnjw
xSzyU2FwIE28UaKPFgJMdaVYmPxBS/wd+rcOq586kdhdVW+a8o4NgLBVsp/Vp4YDBti+D9k9b7uj
aQQggzKhBM3tsj9lQWfroNbnsW7L4Eap6VEF0CAxxk09XA2mcmdgHIjF4mcnZruw2yt02JnVSR17
AF7V64j1O1NFOAzkYQdZtGYwfSXsXRMZyiQGrel0x4UccpKR1aajpeapI1SVMxmpdRVYcW2XdNB4
BBnuqLyrVbWPuszmwwMg4JaG06GGby1VdlVzB9i7w6reHSrtqgNJtwKOQp3fKRXFKKZyG2ZKYkvh
6DAJ/1Gu94nymItpbelavE06YPAGKrhQ03RAqwWYEHGqENSDZvc4UcwAawqVXim970nxmUSF3UWl
X0gt1Ee5H6LBDZ5++EOMV3FgiES7xGZ1NDwltQgBSNWVW/y9mGmqesEeMuAVxs4ysLlQr3A0nm+N
Mt4UTXZdCYBf16BWJfBkfesZFLyy0PcqJlRopG9qHQqenDtNU/mgvxBztpPH/cjOGJ88BeUb0UWg
WOgWCDi3gNBoDUAplzVLh6quCXhcJj6MTWRjQ3xdfS51tBe7FtjQjwRnNw0feN5ejWWBBDNG+hDI
FtMYCJbBlwbmqSY7EVk+dbpgm61mlRNIIvyAqtoWsF834idJ4zaYAJ8iqIQrAbuuaWpHWbWJNSjQ
aRCwka+zWnGlUvbwXNi0SU7iUAFzOEL0AwDonm+1YdxHBr3TuhppjOIT6IWTklmslg+0f2rNYhtq
r4yEm5brjil1YEsHYNnsfADcAYHk0IoD9jjXA0A6PwN6hITNPq5RfAZIswrikyApO6I+Smm7K5XG
SYvuOQFeVOGo17IMQnmHSaK6lDG0laceA/GPBOx0qelOjRImq35BshWNAbAnBY8DCOxbpbeGqHUA
p7V+dvhLHtgwJVOTCXp0mPT4+tQrCqpdLaI38NJqVyWoVyMIZP1s4rvQGcoMkLT42//N3pSQoY8W
BsVUtBTtfmfY8YFZ0F7HAH9lC3aL7Cr0hSMQ2ihiQofIyzeqlVzn4GVlm2GfrPESLabYlz9o9uyo
iZZ3DccDr/r9Q3mg15CsHK0ELS3iRnchKql37IR5kpXgfjFixOwIpLM0VPLnMQ5EnJlqZkHsqx1C
RhPrp6iAs2ilALfYtgONo6JLU4PiW4tC4GpU4mk1fvfak9AyPjm0nYCd9sZNAqFq17zCKu3Egdqf
I48OKjahs5Z0Li0Ws0OYHNLhJo1vDX+MIUjxiDCmEvVjmTTb1MxDYF2hyfjz8VpMOQ1NVXX885uT
5OsRzvOCjYxUMQomoh1uEK2BxhhFR1DY2M2pvM/WK+GLi9MNQI40VOO1eZ7R9VrZyWAZwAEKdsVL
dM5PsWEF23JfOaCus2t029XVLV3qmqBb8rfVWcYhUR6VcWfEeBPKCjqLISKFJJDtWiu3PAPTel+r
7s+bu5S7XZqcpR9ZO7RqrGGhLIc6pHkTgig+MH9BT3slm/rdj5yHgn8s6fOcg0C4QqqbChwvmL7Y
ArsmWINE3rrK7PGSjIWT5AQlP5LpPhpij1XbAMGg1tyTG8yosKrd6kL5mvTcsDu1E1zaloPTGFD2
GAUEeY3yoWAgXyiDYzOKG7kH2VEz3sdDXMG75hiDNIA3LmsAyYwtuBy9SByBIuw/1SiPLU4FIHLD
97QvnolgAPeKS8yybGW3Fz+wQQAqIOgv4uX5epLr0cCEGVRhPZkPPm9vu3T0gsTR8IvktfR1zdbM
KQc1VxoeQcYP8xg+uFK3kUx8s5L2GAvdA0OzcksXzf15Z+acfX3U46SqEeR0c+lFb4MTLrQFWOZB
Legmp8NKJWApibp81mZFtbCl0wyYDqIMchRJ5Id0o9eaZY47YzARfa/Sz629o1MOcFHkwPs2jp0g
Zn7nTUyW01sSvgh2ZCfbZlu+sP1w8/PNXFvh7KyMciyrOaTTPb3hPs2FXymjxxyzl1JBge9nbkvp
2rjZUjHicldnZ2ZgeQd1HHgDTE/YYbLvhxdRHuxQuhaTcxtcJ/LKhVgsC1xanBzxxbaWEggKU3k6
NiiGq1Nw4Jgu6JHtiSDUdMyVXG3tK07u8MIclByGeghwKTDXhGEtdu5JtvLdFmtUl0uabsqFDbHK
ejwqvY6bfVuinE09QLzHa+5W3rra4mKz8dLa7M3QsswAohvnsvWiV0DkN1O/dhJUyMAOsBbgLDYQ
Lq3NnotcrjuiYKoLoAxQBkJOoCb+pCOgesldtS28flNhRGvl6Vg7JPMucUr02gg5JCW5at6VQb/t
pOSd6mQntuFjFmvggpTEz4DH10pYXGcgcmIAmfdScP75Sk6H8dsT9sfHzbvHg1R0uUFGhDwQD7c7
pF7g6jePWh5s/jdDM2ejBLncsx70edClsrXReFNABdSn/57mDYH7xec0Zj4m7NtYKwIog4nn0QOa
Zy/Yyo1qGZbkqntQGq99yOl3/7SBM/8SjqOUxgnXvQ6cBKAjnAhnTJvVm2I7Ke5V+co+rt0OY+Ze
ZEXmRDVxO8itcZ70l6EIUf8FjfwnCn+L0dTFAZm5l64QWjFuUHqvJdUD1xBCE1Aeiw96P6w4zrWj
OHMyZdCqYY+xEAz6pjdEgUZ6KTylAMhbP5/ElVfImLkXqNLkYHyD0mrG1F+JZPgx0lxhLBKQ2w6I
o8B5GKzJR6+8QnOB0hql2TCdYtKO7et0qC3D6J87vbobx43aphAGLnZD14UrW7ryNsx5QcQa7zuF
UoufC+wsCRB7jTVzJXVbtgGKAQSBqBXOEY/S2AOypE3nsSGW0VW2mj79/MEWjzziy6m+DQwrWiVf
nx+1yYuYcJgA0fg07eKXHiAM+4BZwWl0/wHgeSnyuzQ4c1Z1rxagVKAT4Ll3+XZK0HCvPf34lm3j
DbhAbAzjn9agQ0tX7dLqzHWVxTiCvgzM+EP5GrQHiUEkzLguYmnlAqytbuayMMGYAuiN17yOBXfE
+BZvhi0Mn5vS2FJk1iufb+nCXa5r5rGalML3S/h8SghMbuHGW3WXwbAF+W3VFT4adCiARjwVj+Gq
f146naY2qfOaxJxmh74enTGSMNoUQqRXbc0zDdLjVA9cWd+ajZmLzA2B0xQ6kF5T2pN8F7UjDuJh
lGPPUz4PrSvqrsF6FgtUlwubecuCCy3hqN357RsG4XcUNGeueTvVp2IHgL6ttKs3HWQCs6vQb116
Izy0LvkETacduPKVvi2dlV1Yct+XP2jmVgexVjSJmvjKJ83leHrL2wCs2cfGow8TEAGcwPS8dmXW
tn4WvKEAChHfAb4cyTFacMZRC/SVaaMVE/NqI4kavVEITLCaXuWK9pREaroWRSxe/T/HVJ95uCFq
oiGv5MwPQaXZO+Abw7CJBhIAG12hG+gwAU4DFE1q6+8rn21yZfP45eKz6TNXFwuhZOQMlkFo6EtO
9DtbUU+Cn3mpv0YHtHJG5uQtXB4EmlaIeiuz2HOB+hChHDGMaaxdyUUXd7Gf00e9SFh61KL1qEc5
ke1G3Ejp7lJYT5Xt3lO9vPwHouBrK5z5m7RpM2jCYYVDvKsMQFqT2E6rlZRv7bTMHU4pJkLP4NQG
yfwlJyAEket2G2fhjhKy/fmArC1o5mcSlad5qCUQhBgSblGtv8uTkbgiKVda2IuGUEHCxJUIRaF5
pbnVxhH0SzrORnmdD29Mv2HFCs/dciBxYWN22CmIYGotIhnAz8YO7H6o2WcHA9w6E1f5mgbDYo6H
6bG/VzR7z6GAXldBHSM1SEZ0TaTwNqfNE9gKbBYpB6IpV9iIPcvA0CCG/sRzS3qySdNiBTO5mL5f
/pD5bQCTMmb8oSnEdvlWOYx76Tipx0pXkbemiLjoLS/WPDv/pQiyNKXADgMEX0sRNBD5iq9cPPwG
OLx0EItBnmx2IOUkLEszxzuT0dtOiWyIMmvmNcqtK2HL4nm8sDN7z9S8yORGgWPUWeHkwK0kJLuK
1+QcF0fdzAszsxds5CEtdIKsZ4L/NGdjJ7upk1JryiJVCzk59Des5BQZFjQ3VrZyKSsBM5uOlHma
QZ1rymGiASraKZZYoBLPGVhV1NSppBzt5gBU27dqXYE6c1jZ2MWKi2lKGLHWoYFrzMP5AfQ8sTYx
6XOv3mqTbkBhY5Qz2EXbwQON3xXdCSD5WXGai0/ChdXZ3c9NwESMEYiGjOlHIwTjUlIddGBxLSPL
X6C9tLK5a/Zmtx9NJgGcEiPa1GzAzHpo4VmwmPiYqjcZCHL+Cy99sbjZDQ+bupPTDs9OJ3/K4SfN
I6eWO+9/MzK72xC66IFLCHWPBFlm9YP8MdVwcxb9+tnO2s7NnrcMAVcbRnHuo0LUdHcy3RLQQjSx
Vfblyr4t+2iTiCAPAxJTnvO8VZkyhBSypb64y6+He+oAsQYwfnEQ/NoGB9QaPfuiV/ljb47KHGsQ
84NPRPNI3r+NkXgXBMOZaPH9z1u44CSBBJbAxIdG30Rh9zX+MbOkwcWGGaO9FwHLhD6ATfipgyTg
z4aWNhC5HZgZQNdtYkh4dsw5JNZiIudTtRsVm+uCgM4V/DUDJkTguZxhM1b/PiD/YnF21rWUqIUE
VSwvy26pCg7Lljsri5rC7VlQ/MXEbPsG/PVdUdW5X8tgi1IPElUcDRpAerNTjNKrR4BXMNkatY1F
Im3N+uSJfrI+O/96lksNsCwT5/P0XEc7MA/706x1569PPC+elIvvN3tOAfqRYpYHmqfw4hD14iYp
wFQCcSxNX3HAC0cFowhgbkSnELSKyvxQKmKhkaJJQflndQ6CcgtMZIbT4rqBzayyemvNBS9bJKDZ
lEBKaaII8PUa5BmtFYA/wZ7sJNZf/NmtFXjZNrT/Cfn4973EAgnSDjD5E9yGWRZXyCV0vqLh/1i7
rua4dWb5i1jFHF4Zd1fZsmTLLyynD8w5//rbWNleCqIXss59OA+nXKVZgDONwWCmG++TQu8OWbov
wC9nSgSFRZmT022QE7y0RZ1odcNJpWiMjb6Ncd3uMUvaBwOIXPVDH4R7tGwNOyouBi6Xz3REa9xJ
OHp2GsdRaaC99FM6WgKUAe0vmnHYomZvoZ/PshRIIbeXSwLyufYnJw63LEiKhkwPpT+cmEwciqAo
EgUd8q3V99mZPfAOPKheGQiPpoX8lVIpzwbvRHgdfehyUVEpMkT0FknsRzTGTpujGTInbRe7RQMa
uPSTmv7Mu84mBubPyGMLeTjT8gdNREMDL+3cSNapfR2sh6ioUunalx92kMQRPKu4DMxBsQ8xse6U
QXGR7+scz4e8MtLGjQjWsFIVSsayCrr6l9ZaAZmQrsshRNoLaAvGh7UmDu/9fnttECAzQcyr0wn5
l9aiXjVmRUmxd2hlhDrXL70sKzDfIge/+SVX1qh3rUJEERary0v0cMkTSOmEfgjMMvsstJCqbENp
J8vZ7aQYHxpQBLoiQmk/gBoPtIi8B4fXaTbdY2wykEEUoaf+8nd0BE8mRQNZ+lQV7SnOPEhpt+oF
EdQACbZBam8p/plFGkexqUm/VSMsxiYRTYxM1Mg+jUm4TIt4H6pcQaBX+8vYoP++2t+5kcIG0s3W
kXVcb33FTfznm6XRQj7K2P8rGjD2GO9RzYbM0QSaehFDqDNxQF+XINuY7gZPcSTLUx5ifzE8jlX6
V1+gHGOV8SKz7NCnVUCFKML8sOxIshN78JcbqmYn4n98bjf9q+yDscjEpDlHkqiG2jObO9rJdWfZ
/UIAlUvg/vqMZKwx2UZOuxxHA9YMDDrtMVv7U9rReWUFvZ9O4vH5+F+l94xBJuOAeGxS6Cno+KW8
vzcnZa9q+gc1TWRkjeaTFNecL/gq/Bh7zEWeRIIwLBK0bsY8CXJZ89Tx0GVoehUedTIE6lwEsdy5
HLfhBQcD4+i+CkslwjFCay6/dUhoEqfjNYDrMuf3FNWzl6Fo6aMUmTpYCOiDFY5JR8quhhKUOSj9
E7tHtTN3ZbTBAQX3yjvXisYdvLEAco4utgKCgeSltKRUOORKPVigHUQ/rOqqkju6EzRrA+5ytzf3
ZJCJSS0uyxlMfSEyZKrltuwGO9wZAWiWIanFtba9uSdrTDyWg7FkghlbfgLFXzpfivnwwYYE7+QI
AaYaXEwVV9CveBcf0dF5T7aZ6MyqCizOOdQk6sgh34q94Se+cJ0Gws8Yw54QwKKs4Ly60KsHO8Yo
E6FTN2l1JaEPthTLH9miPoqDAA4mw4o8U+uuukLfK32kfjwfMrxtZuLUspbBiCTMKovd16lDB7qB
AZjGbhthZyyfz9v6C+qd9pUJz0ZD09Qiq8Kv8AT9mhPuIH6CWvBbApQ65OtD5I85VgSLQLMy0nI4
bINxmKH+n9Y9nV/QpgFdRTENhIygMGDWg1s4+HHBSuq3smCbIFyqwCJ73gR181dr0EGQYGiSjLSf
8YqB6LNQUxwNQdCtfWzbz1W8O2/idV809byVDcYHIlR96DguJJXAdJ3WpitCVMQQZ/CzN3YePwih
aFtjIKMzbACNdXot9pbbcH/GJr6sfgazm3JTQqt5iHDmS2gKs+xnHVkiuaI/76EH4XKWzbHHuocU
ynJCiqPK0/NhUTq/Bdn4JfrXWfjLTWZvOKC6G+V+BFw/PwfEh/HWCEDuCezkZfyvbsSMKbrw1cmg
6HIyiEKNMWc5wtDR5I46uG808Kl2j5w93MzTTt9MZrJDEI6XailAQ1S9CkEVvrcuqPYvBmyMB9F/
y/2CEw9H7r7V2rQUilLR3KJdA6zJUrgf6s7O8u/nl8XbQObswVSGoaNfCUJ9C9oDY1tsvsSW7iQ8
FYhtQFxtH3PQWK1GMIWMQ64jLk0Dlw6UewLm7tANLLpz94a30k3AX5lkAEVLfzuHNd0vumGnYe0U
cg/fkOxC4bZcbqbVBq70iorRi1fFhAiEBUKhhr/dfvUKxk0ZNtF4ZYrZzDzP5iWV0jiAXF9jd6Ta
p83M6bvaDuOVEWb7FvCJL62BMH5Ogn5Lw70lBdp09ZUpBpanDgmynkLwGd0Qjqn4Vf0t1gnnfHk9
4kTBYmWFQd3EBAluu+ADUTl0dPeLXygYxoej3KeKbCe0Sb9v3lEEeWmYbZPLEFGgXfzlGf+cq3P8
kL2aN3WuRykBUP2G3/mWFiSH4A33gk1QPG2pxeBvlNdCJUZIH6fvlHEu9ZaL1JkO6XGU6g1HC71n
vMoRVvYYEM5rM1LgLZYvoHQN3qYL8xJU+ei75aWoHI+0aASuwbdPYhVaLoJvNpJnqdkub2RPVypO
mXUbFlcLYvA3LSSlNjokJCrYvP7c/rUr3QZf+FtEjzdBcWWQgY5C6cS0xeQrKNole1nqyzoV9hj5
wYQ5pluH23ccLytrDIbImAeuUgvFxjD7NOQ3k+IVHbEXkMact8P7XAyAVBqmdAqCs3IKo8cqVnbm
LM/gVcmd83Ze1zOZUGYwpF9EvSQlHPA91+7zq0Ix/KUTLkaSJkTEqobwqxz/1IsbGeo7/2lFqCS+
NFJB6ExtLMD8uyq0FBD+HsCqyACGVoGROqaZKLVG355oPdiEs9P3El52eN7XUeB/uTRollvZQIOr
KQDvMvRnr8l0IZIvs9ZwHOP8iayKDF7g3R+HcgeIl0bTMazem8xHzoc6j+sq200BkckCRFJYzTtw
nWeLQQkSzx00GXBBeSkL+5ZHLd7OMRBhiWndRXMYQ+GxvEiX/E6SeI0FnKhVRQYepHhS+1IDmhu1
S7u7w71yZVyVl7OLAge3fMQLWwYjWrB1VnKj41VwzLw0mXdiVO2IsfC6zaj7nokl9q0/Gayi0eJj
WWzyFX+4gVZI6xhgFoT+bOtAU4nj5K87a16gH8ieXwbUkmaWNagd+v2JeZPlsz8SXJPJjPH1sG0C
JZm/hiT/gefZq04Jr6wlWhxIHt7PUvNhjvSnfDA4Byhnr49ffnVON2mpYEAAJdbG7Gyh2i8WcUgb
cEJvG7XAN23h4Uw22Hdea5SbJDcgSW/tzGDa14HhTQfJUcDNLnCrY3/JU0/WGCzBk2E84i3C8jM0
Vdj6IXyc74q95cumR7yGgBrABE/CVXbgvtZth/3JMt3t1W6G4ERrzGF8j2z7dtifTDEIk4r61Ks5
Fjl2DYaZrxXtifPReIthgKXLw3C0Qpl+NFrE/Zf7y2vWyGNgnFbDAAzp5BSsH1jNDIFc2g9cfZcP
gk0a+1uN7jMVInRURXaEimwDXScu5Pwljzz9AAZzdHFME13G4aDJjgoCdn2y24DySBRSsHj9DSqr
Hmd/t+Hnj0mdyU56E+yTAsryvx6uIDv3/HB1TF3ltyxyOwxNMCeoUKp/9XSuJTMmKZOjxX9/TKaf
7DW6nowxmQopFKUPR7zuVim5iqsQzdCgQh8r88bU60+kJtdSan09v6fbaHaySbd8FX9ZAhqcBcpH
fjH5QnUDiZg28c+b+MtZeLLBoIseCQXpQxzt78lg/+KXJ2sMokhWEetlhk82YkIZh1Qywi9DNOUk
6e5tfsnbQwZYllbqyr7B9XfppE9Fq3sl0Up7GVROP/l2LRmtI7+9kcGXsujrOheQ8s13eiAuoESL
PeiA2sbsFLbo9jexz0to/1KTOdlkcGZMDZkU2a/0WUP6/FzGfUvyzHUUBlLMUe+yumVeGOnZM97E
3IoWz1EUBk1AMAoqLuooy40xXpiHZU8J3toaj2CmfexN4VK7cuBEYbKZeEKPZBbCU2gfHC3LrKri
/AXyrDF4MpkhhMHyX2WZfy4CbYPzH0dhO2HUcgHtVppbYAmnXQXxvOoqiOY3gPP2eX4yyMBKiDdE
sCZjeWb7veuvxeV/HNzirYhBEisXaitK4SDSDa2UGMNxRfMNOGZon0Tk8Wa/tvMwRLdmQNYAgc4E
eFSLc1SVIFrQr8rH50GfwoXspwitPQfKj675bd6/Icg3V7qyywR5PYqLnKtomTQzrwNDOZiYfkKk
wvAIBnF8qPHpfJrjTe9c2WSCvZSyOFskMwqmz5Sjtnagh4hEc3qUoQv975wINF06WXuVOgA5+6GR
Tb+MIMa4aA9GBSVfYoB/b+gUpyhAPDZVyp3R9iDJ1czBM7uicJZJ752lN78oUAguwJrHcTF6NLw6
8lc/iwGEuRQnwxjxs3BYdS5l1ydikHqU7xjvFBSIiFMbQerzEu9jBficZQYcirwu9Ya0aFwjzYOZ
lFAmiaNvcg/i3nAyIHMZKdCQVfTqfrSGwlUT0l5WQulBIA/kl3jbO8gZCAFjVf9cKrUvWiWIjBXw
1qi3SSubTl1HO6hi3KvFeC+3xk1btNl1IkJutJCup0UJimn8IpL4YZgxHyJUj8rcOBNI/SDcDQnn
5ipU1ENFWgWarbnoLrkm7Zu4wfuNVH0yifBdz0WImhQT+GSs4sFKQ8EJRzF2RwXdonnSVrYy9V4O
7hAbSH8bicX3TBr2mUH2+RTehnn7VEbNIV/Ep77Xv2ljeKertWxrMyjtVFm9KhcIiRrmJd57PrT9
+CGa0ptQTG5zcbwaaw1aycXH3Ohu6zbZz0SAekYEheqhLfbw69ApF+TdTRTvlqLCNH4UQ/VyKDS7
0NEZXEPVo6zNKyh8GDYpem6qvJWTQBUJ9GMymIzQ9Pkyr8tbIkDBU8AVLhg9UbxRLqVduO/QOGN+
X5QDWDAPlAbkvDsf31lZp7LQQGtA2wvtl2zvJZ7SeyXXIlRWMHtQB+Y+tnExcNIv0Y3xQX6iHbx5
ZXeB+SHubOs2ueO59VYKvf4BTCqWRmNvDUIcB/0kO4OUQFw52k3pYQILCNrB7T5q3fNrppB8bskM
ZMtWVaYg+cG0kz4cMoSBLZH8rifKbTqGH4sw5i1xM0tar5EBayOW5SUhqgnO1Ntsr/kjqkuQvprH
+8ULL1Kf50tbGLW2xwB1qi+KHlf4qJ18u8RgEqXt9H3udP88BEox2gLdB6ThMODB0m5bmCMkM94X
g7ENe0+Rhm/G3O4FiCe7edt8PP/dNn0V7A6GrkF7Rgbb98sI6YiatKGJD7eMwtVMUNtQq+RqglA5
6cxrqdMDq1sOMzpprUG/zqjc8WTutcIMrBSaJGV+M2jTXjZiCDJEjqBHXxWlDFKl3XN+6OZBufqh
TCi3ct5pYxkXRzrt9KK8huCr011QpRnturgH2yyxtQAD4xfCR3EHQs/ky8J5VNlCk/VeMbfExYoE
pamQH9RC6KSidUnK9mOiZpz64panrc0wGZ1mVio4SsHM0kej02SKG4elOwLhpTDxzu/qdvZvQZgX
4p5HFsqXn382pjHSa6Ra84EeuwOdTwRGBOF3qn8ouPKH8wa3CzYng+x1o6JjBxiBiSDJhRlBJ/+S
77qPKB+66QEu5pG9EUhX48fpS3rP16+jO8eilLkyzji7WRoDVN/BaQeSBVuRMidreQyQ2z7yZ0MV
1k3HUn9mtNcbcOaCIpVgnkjnPntsfrjTyfaa9VGOclLXYngcL62RR0CKIoPsn1naDYQr795QhN5K
j9cmGcQlA6qj4JinT0jva5iWtzZzbZHB3Bzfa1qyAgODTrYXdun1/FWyE1dXbOQUF/iv8uQKUT9f
RgfL7Q/WZf1N2NffZER/cN5xtw+4P5kE+ySoLiD8xNA3jhtzuRzz9q6vstssBbenICTOrOS8Kgf1
RdZXT2vHkMHLyJTatCuLGTTX6l2zV0B9Du1ztKUWB+LyfHY7XTitjfFZM57DOhaKOKhToCi5b/sS
nN2jnWmmAz5m9BaL9vnd3LzirVfHQGkpK+qS9VkBKjj1oLhlUH0qdiDtQ396+rHwYnDGiHc8jSbq
Lue2lAFWsTKlEur0hi9oEmTe9bB1Fr27ajUzAFtGYodL4hklQDYMK57/bFaQ1iumvr4qMRapVMWo
vD8/wP4/VJDWtpj8z8RcSq2O3a++bWgQXqidazjlvnR7DTdn3vsUz4GY7K/M0DxuWRg16AZw/mDK
tvD7FOTm+o+pFW19+c7xni0cX6+PQSJMIE65XiAXkwP9IF3SYRF6aS73II3CtZkfIdyvxyAReO30
sKSjPmgcrfbPbaPS4JZ7E6xRvLZRzvLY90VBMBLFaKXQT4Z8Jwpfkip1z+/geWAFN/NLZ5wUK9OX
JoEI9iDcQydetrMi/RnmInHOG/rLxv25C7EsOwnkFQW1xVAI7Tv4N7ffXtTJFLOoLBRULZcx8obR
t2BSoCoqD4Xi1Er1Lv8DU4WqSQa94TGWhLmS66XCQzPO9jE9dHt5gnK14ECnzwBKm+ItVTMtP53f
y023WFllYHowhUqKhBrDEchwEWSgSTtvYDOMVwYYULbCLNOh/2v6cb4Lhy+5tSMxtN5MkB/m1sOk
/7t4Ma469KaDuwfGSTGZ/dINIc+ahI0IIpU5jz5AXPRCGMxL8JJ7i2EdalXZgWZiD5pnsPOCc1iJ
1Z0gdF/PL3pzV1e/gcFKmZhgLpqi0CchuTPb4kLMHs5b2I6BlQkGHvMYcxfDgmasdzSQUCd4dcat
bDHQWCvNkjUajhmMCiy+6Em7SIAQqBKovhzZ/KG2zbxoZY8BxnSCjlcUTqjla+19Woj3etTeNI0Q
ZCEoJZeJE3pbd6OVx7DQGHdNBN51uGhj5rY0Zjuh6G0oJnR5753/aptocloYC5FCp89DqA1QRg6v
jXCxiyRyuuzbeSObjR2WrOtg6kHmDE3tlxFQYpg2JSYo+2QUi/Lr8Ssdg04dss8eIYn+Qbabq/Zd
mSWiVtE1dAC+EvXrchVZddMWYAYz7MVtbWmn7mdfB+Uvr+C8GVwrU4w3FvGiVujfB7PIYH1R5fE7
MWLOUbb5HAjWGQslPugLvGICxMMtQTenZfiKDKYzw48hSl7bc+K1kChUaoxSNZB2j1SO3U1PXJll
cKOS1EQ2iQl+jKqTPMVMb61avK3ELrXBjfT4Hj9ZWWMgpMdNz8gbK0L1IwxqwyGWSwXFJjyHlKpT
WFgjLj1gcY0CjuVNQFlZZj7hXFYWRDMGNPqgMN9+QHODp+LKFe0aR+QKzG/fC1bWGDiJ0y6sQbCA
sXXIv+CSVR5KEbNpENlMv6jLXTP2dksupfRzPF8p5n2uPQrz1QQZ2fOrljlfl01blkRIpFYccMKb
nbITR+lLrCQJzvnGhd72dae3Q1CIIkiVW0wuZaEUH4xEBMdfpaBsEo5UDa25zDHcl8bZXi7Si9lq
A6Vf9mD/d2Uj+YAR1dslh+ZtsjRXdZxdpt3AcdHN+85pM1nywbiwTD0pkaa0dfJNnLIrq2/2mhh5
dTbshKj+CP3wb5oQck7U7dLsyi51qdVVZxzQ3lzpAGnKdDDtFyj8xvsRLX9v6draPIBWxhgEjaBd
CmkdVCWMyde0zh7Er0If+5YJCmWLw1DDs0XhbrUwIQ5rUx4RhY21BFI19u7YhP9r4sR0KlF6IiW3
aWTzFFqtjv77ymJaVVqnCyDKoPO/VHvNgNgpnuYlR4QKGi46uOwI/nnn5wWhwUBbPKO+IYOnzZ9R
YvmcXoNW8Xq+Gi4mC4LGvQtN0OqDaEeexKmvch2HQblGm4RBaEE80B/MIF6RVoAgh8sgy4sOBtik
WRPHJQGwzYcw0HbDrveNQxfwuh14SMIgWjgKEIVqZfCWm9FVOXaPZQ9AgQSFM2TJ4/kvR3/yq+Tv
5C0s+bw6LThfyxhEOJGx0zW8oSqqbI/tEuiFCO0xlMjbVN6dN8rZR5ZpXuqiatJGHISTDDq7ug/M
NFQcTZDRdCdDFkaJhm856b4IbSc7501zouModreKjhYKLG1Zoj4oVqVTxYPTVqCqRuvReTPb22qa
SCwlqibOXPcaMIwkUUNMn4Bs0emW8qNUVU45ZIGsDqKt9fmF0KqcYKBY8vpbnowyIBr2+pwqtF4k
xaqd5D8XhRfm9Gefs8AgZwOWGqMrQLvR+MW+yP3cS3zz8q2ENLz1MNg5CqMljjqaprN6T8WRFlcw
bYgj+bGTlLdWsFzx3+y2b17WaRMZ+MTj2hJCyvG50+h56uF5JItfA/sLeJ1sMag5iuNEwHKOBe7j
nRz/j1alxlvarlKWd6BNk/7r92PQUohTJRGRhB5pWl7SifBhjLuVDFx2JfivmunXuMq/FXK4tljM
bPolDhecA9QzsbIc/ddvpkriOCZ7pZzA7lMQStLatJ8LCU/y3EkfGkhnAo29SpJ+FGWtgAV6iA/Q
pwHPjGpbdyCdsnvB6b/x6rG8DTz66goYq2JR6xni3ceD9HfPmxG8pYFw8wUZY0q/0fH4UrWyZQiD
2HUSYATNO7RrviR26LWHzm32JeScEd6PQkALtPHsW0F4wa+X0sg6t78MtOByjQ6mCVO5VfyQpZlr
GYcsj+xSjtzzB8H2q9tqrQyeTMtSzpgnRXVl3d2nXP3iDOLTwW8frqfNZUBFEiS1B5U3jh4dnVCi
XPb2bFgo7Uj9V4gi32iLfqlG4k2mQPSes1jO+cDyQmCYpJjDklAKTTWzLYgODyhuVtfjXt3xsqTt
k/y0TgZdJrOUs7JGfX0owZE7YyRywrRL0kkP5xfFs8MgS6nMYMzV0Fyem8IDCEIhg1kGFlk4ORHv
MGCJH9pYT9qxRlBYO/kwXlMaku7wzBL0hh7e7XvJn907hugqBGtBU0jYINxbb2nQdaqiRZOqDtaT
m3sgOnYksNsc0ukNok5H+oUzwXfkM1zZBo34gu5TXPYEtAxf5tcowHg5eC31fSF7ptv6RqB4GAkF
FZy8Ez8lFw2IbbiEkDQbOvcrmFymTKfa6AcMClEKShliT8U9FTyLrpNdEShP552IBwMsQ4Q+Q/Fo
JAD06JK2xKLJN/MhQnb5ZuowjtseH8pXmxyqeTXrE+g2MAjmpM2PthvsVvqv8HasiqzM5F0mipl4
7HIfXAGTm3+alxsbzctvSNA40C0zOYxVZUUGkbgyUK/ogdEGRHMhNqz/aDwZ1FaIlX2HPkFUSThX
h+3K6wnKZQZx5KqrwiTCN9QfWq/qIOgm2SXE5B5SR6dEwf4CWnf+JB8HVI/yH6stFoQoFMwWwCBD
lOzElPi2h0Seo7LdNkVMoGFlAcLNL2Bc6u+Se8rIrd/0g53sEg+9h5xt5SRTbGv/WGTinM8xEg9I
q80lCaC6+h/PJbbFRoBapNUl8NLjFj7TweAtVvQzkE1y3+05Hso29M9NkqgNoeQVy07xzZ/ZZ8qi
ggEzzLq7gyO3n0UXs4/82OAc/Ue9+pWnkHIq6zIWwVAQDHvpotnNoNMVL3h9jbyjSqHYs7JTG6li
VR1CMMG9JfPNJ/lJucaLm6P70SEr/fPYyXMQJqFBRTSK6xisi/3wQPvOKSvxeQu8D8ZASlyaVUMa
UkLs93NZ3eWJuAelxK5NCo4hihBnzhyFQRA8lOZdO6ObDMNjsdPG6SdpKrUdRL5bu9DM0a0asMNP
yT+LrdBX0xNyKUwOY5gjkUmFGnkSBnJk2K15yEIuacvGiYpShyybomrJMujGX7pFA+pIMI8da3GL
T1CLM7z88rmIS7iEAVtOuLbG1tv7si2WGlJkvp55IDu+m3ZNeTAcKyhdlMjfgMOc5bG18QR0AUqy
wODGDBK3P+Z4h2RcBQQPsoYUTVKgDa283Mx5QFGuHBFj4gETM05yo6LPUfGEW17ryNax9sIScxfq
BHR0dhI+W+sNwgF6Q0hMvpctdARRiJBAH+fccxFk40x7YZNBkFDqigGTBu+psmwkQjBFp8EhOgWt
UMYrxUHW1KpvkAiFs1sQ6LWl3W5SuFd2jh22KKBHRVSNlAEEHR4t+ird+boN9KfUSUa3d6UMN/fy
RtjzVJs2Evn18thKgRqNi1bXWJ4yaNemMgSaVF4Z1hQkYn7oEx7R91/88s92snUCSYuT0cqhSWxl
GfHQwl+5RVR4vSb/kFMQkBtS0BYoq6ZhAJJVHr/oBoC+WC0TFXnbtlFomOg7nPsfmBmY7A6SiXJv
io5mlt8NSBjbqMjenT8ftpKiF2aZEAF3u1rE2TH06Xw66D7tNTk2NyTpMl4H/2mTmfDopnES6g5U
CRZuts74SKe8QtfwhArPOLRRiBeQGyfgiwUyZ2ykhlKpCZhmRsf6Y5zOjl5rh1EoDmZX3XM2c+M8
f2GLOW0HHYpfUUzf+p6HcQFuQJzMrntMbWFgCVJE3GFcnk3m4FXLGJ3IULM9YjdeWHd0gnQ8km3l
EBx8A1Ps5mlxgh2JgZ2hKmQrNvCwEg3iozk0+7nRXauR7zOtuS27+JuV9p5spX7ado0ndOVTnatc
UNrG2T+OxBYVSN9Vipxh1PP/pZdu/VnZikKhKmPfJiCHmZr2Kw6uWyKOOwyJcXpROAjAFg9wCPcF
WGejoM8GwRMWdCQamDGzIKbiDsqguzpJewcnQeGd91tOiLCkkkoMFEg72mcwTH5q4PaQYAhZyfCQ
w9Ws48Q/Wy2oNXme2xIdxbQ2Ee/qQIf0n+qG97OLuY5daDnn17adTJ28la0WkFyMFZDumOA1BonJ
5FLNwRr3I6HwSh8skDx7nHhkywaznCkiWqRQaLmBiqv1mYqqpkF8WY2uaau+uMuc9BNnjbxYYHBn
HDAOmZfAANpTN6PA9gzh481/j362VKCG/ZSYFvbzd64ITU68k1FqP/47Ei8kGKiBilDZxhYiL5Wr
g1l8agiO4tuGjLZRZldGKXCu05yPx5YIItXS6h41CV/Tb4rkU1Nw7+s8C/RTri6YXZeaiaWSEPT+
qMzZYu8S8DWoMd5AKC+LuYsOUvHPmjQyXmpPMcAWCdpJxcjrCL64ZxIaekL8fx7ybJkAPXzVaMbw
x/e+DPDSGLY+gKyCVHl+nG2t9pgPvoivWl+1MT/lNUHoTE/nI473FZksZqiiJimaPAQ/yt1CHlIl
5cEIJ6QVJm1pIBCNqWDK6xFQSZ9l91vN8A0hzcFkVmyws4im5xVsxdlPOnGONNAXvCj7qaPw0Rz4
daQj6J7JAtlqgdFkWdY3OAVIdixRK+6003AYDLvlWsHbynyzHCCY5MSfU7ffSTehkwOrQ6/cnf+O
W2+DLyKDARgQlstDQ1muKF1R09t1EAd67Q6e5Im7ug7Om+O4jcrQi8xd0wzjUiSYISefOiG81kuD
p4nCO/BY4cG8lgSURI6HgRks6iXVKTCP1fhZveTLiHMuhyrNFleARuZqicxUR66i/BSiyp6Lpynl
6RXxjFAPXhmpjKXvmwIbp5ePxuiDZ9hJJ55qHXfn6OdbWYmVMjZVDehPqXktPN2MU0AHzUK7c5qg
G3jORz/3qyhAUcnSFUVDwy5zbE+W2M15WQu+JLhN+aBWs512j9XwMUYbaxp2V0s8uJk+c7CF/tlz
Zumhu1omMXJBwDQb3vgjzTGiL0rsKfmPUqwdPjvg5gG+WiITX4mAckiz4LijnHV4i3t4piQD66uE
4VrNq2efHnvvpiMDt+ef/WU7wMxCaSRNQiT8En3JvqcHqjeaFBANe+/L2wuLzOlej40gzS22doLo
pwEgk8TGoa835kWMVDPOO863PL47n/mYr7q+RlNrwhjY/avhIHxcGq/1ME4M7jUHpK1O06FA47+l
1WAbPVcbzISlZXVdNcoSOCbn+qlQjX1Y1qB3IHlnj0TzayVyo0n8CJUFh2QjaEXM+/OAuh2yq1/A
hKzcNI04EGQ2tF4fmQcqSG88UBJtVXSLADOM/9Egc/LX8YBBHVoveRdx2eZVe7U8JgsgeoVeAAs8
ydNnyVc9cliC2Z8w10ebh3kTT5vXwJUxBo7MJam7GC0dQViDvWRQIzscYCvU7NDg2eJ+OAaEJsxC
WkuHBrH37OPm8bFaGYNCwwRiwqgY0OgQShdzIx/qQSjtJJQ53rHV/rOOf5ZjXRknzRpmzE+lmQ0K
3sklBE9jmH0XbelC8DrkU1PuiqVdfsxdwRU/DD/fUM7fzB1Py2W5101R7NpJR1DQ1kIZlHDkUEE4
SPFinyeczoMAlnsd8Fp2FSmf5dH+te+Oc3KxbCDGbJp1PaC+Zqkfknm0k7lzrfA+RZdMA7ai86HO
ObpY8vWhNOcusVD1jvLBztMfQlS6Qv81hFDqiFGHouHcPblbyUCLmGmgMRipHsulGbxM+blVQ4rM
Z44NiwEWVViEpGvoE9PVjO7TX8xs/9C7xQt4i0EXSIbmjUCv1rRe9981GOmNdxUCDLxIQidA3emd
brmZ1q+MMfDSFGZXa5SnOk1COzSp9pF/3hfpX3j9uZAmyhgOFV8pHWNumMp6Y5qXNH5dHPLkVjMz
W9Q+tflNqhE75za8HdnPzplkPKTUMacn6EIUCMME7qQanFqG4VfRDxHJrK2JeWIX8Xw9hfGnOIVY
l1jfiHG5i5Caa1Z+JwrmfWzOO0ufbkILnBRGdtGojW9U1WJPlpE4dZjs2jb5WC3WNzWdFHuoqk9k
Hp/MJEc/+fRdlfMf0dD20FgDWBbhjyWM7Wg0fuSiYkNBY9d1s2v1nRvOCQpE3W4udK9bGjtWG6cL
s8FusmVfaKUfR+2FrGmHsEEyPU2G0y+Ja+aD35VVYedSfT1Vg6NpX80Ery1cXYC/RPbp8zG+nyhJ
2Ck1krR/JwH+S5ydbDGejz6ecpopheXv+tw/8UluX2FO1hjXV61KicUIUU2P8e4WCco15azhi3xs
H+F/DGnM1Vno83ohHWgAFBFtBMaVBMwP9eB8mG2XkcD98SvONCZ/j9G7MIXJqnCFHhDB044trdH8
ho6a7ZzrZJC5PUvZOM1dhGW15bUOpdZKsVGOsfvs5vzKeNvHZOpZm5I6pqTFIub2+sIuqtSWjcY9
b2VrWAqwe1oOk47H8VTNVZadGKhBHo5JNF/a6eNdGox+tMuHNzQ985bHHJ1K2+hG2YMeGWLzjgLX
qOzS4jBR8SJLYxCxrcRcnkXs4QAKYfMnNIL2wk887u1zv1/4VK3byc5pLxnQyCKd5HWD3F+PR8zz
QfhlDj+AY8xrJ2XX62Jr17p4GenhLZ6nXFWs3cgqL+LJtPsE+Umf74bhxxyHt5xvvJ06nH4XAzBN
FlZyh3IhvXFSMuWscI7Tt4Yz+otXVJiE5b0a87aCQRltqnpZUcQ8IBNKroVoJ0K9I+1T1KJ7Fpn8
f1shSww6GYoxh3iLR6ryPm6n7VTzz5ayvHOKVfSp0cOzQPtpF+i37J+S7GnQehySiq2Bh/T8Cjnh
ojOok4eNNSUyFhgXt2l+LUGfefhw3gQvWnQGcarBjCMV/V5HTi7cz/0OtVWnh9xuBw8pyO68ve0c
zIJkuGyCLPCI7KuiVm/k4OKkNDEaEoBseJQJz++3b1UnCwy21aYZLU1dJ5g+Rbcq3m6mT5on+oVX
BAlHT+IvCcPJFoNnU6ZHWqbBIeixqlyuVNy47Vi8jWNQTSlqUS5AxuDHIxHsSdf8viW8NsS/HKyn
BTFgVkUjiGMUeIN4JzqiV+k3xNM1R/PQ1OaT5In/ELudMp8sMjAVW3U+NykyEyDj/2LLa+fCkczP
ywK6RFLY6dRfqRMPqHibyQCViRFFjMaroV+BU2/IoVCMUth5R+dtJdv4YJhZqUNa+rfiwaov/a1S
3dtJyp+tZPsfMOxUZmRUQMJ5HFWU7CayTbF1tORp2hmO6MsuupydpvhG+K3pnC191RWRgd6+mHDc
aDYtZoBWM8QLfo8BbJBdSlezTVyzf+TsMQXA15ef04oZ8BqVOQO7Bvb499C+7k6Htw7tc78ogyzD
YhKxS0CT/t7zhmuRwZdlFrWio9dj2qiUgzgMMxshGriXZA8SJ2gG/MfAYLsi8sXqMvR9WL4yFU5c
a3ZacQ4A7poYiEH3XCX8H21X1hs3zmx/kQBRu161tLrbWxLHTmZehEm+jPZ9pX79PWw7scJomnYn
F5iHAQK4mlTxVLFYdQ5IQRg1O5vXeJ5DUW9eT80u8hIOYooyNUw5Rrb7/ar1llYIUUzghyXKLMxM
Wj5ftf5oTODbIJBXtnGnshnCPqH7vgLl+9R3Fxahfpwyfj6irvvFmmf4/dO1+M29hwIc49sgpNog
xqRQsBgd8aae+PVXCkSxQwc9QZ7mxeBN9qhxEL93i74d3xAx51NI6uHkKW9VAdpuYwUhxXMmxLdC
KCZYjMv02U+eyojqkaD1UDTe8h8p3oslDkV6K0ML3rAUgdJ2vWNpE3VJKQdLPbn5Ut2PXXu0J+3Y
gV3FMSfzGj0on9ukbA4CtN6+kbz8Di6F0Se0lIcVaLdy9QPqOx5m233Jz9QPYAl26Wu+p+Dk8x0T
mc0oEGfAmRLUB83HMKjTIpVhfIvid5ntbP1leRzMNAh+fTTimJh15Mrz+8WAtVi0iYL0lh+koHaz
KH11Siv+ADchqgQ/FsS3QWSExkWXqIxNTN414OIIFUeuhO4pWBHfCAHJn1kf2DXuKYlmKo9PQ6fi
6pQo+PBdEGMT1kXIlFov67A6JXlnEhSNS1AiTCb2yoxClbRnUl+ltxzw7qsF0R5P6/mOTZjb1q2B
hsNUdyrv9yFN45KW2SRpP3c/wPu7CNBrhJmFu8sBTUTnMkmYyNevu1seMRbpnQcUQZzQODzJ67Qd
0hLVdpU2RyrXnq50fllkfgkJoPOmRJFB47KW2OxzExevP0QJ+tOx43BEsqQG0oL4Yln+DQLGjqYS
Z8wn9/yKBPm6xl2BoC9kqmVV4sZfVg4weCIfzhvY4rhbr4MvBfeY757zAsFUCyzqoNlvD82Rg367
YIIgxct43TiiIQK2NWeOG18X7pcExD4WECvtbyb62TJvC+1937ReZf1dSJ8FCxTEM51Fn1UtY1SH
ygpVuDtk9DrfOlr/PJ1oHbSVuwXFddHydMFH46UlQUjYtZqFkeq8jq9ajCU6kvW/OG7vahvslZpJ
PdLElaPP4x0+8KM6TbFDuukmG3V/0EaXKNOuLo1jbsgZiPfCQFZS17Cz0pmbtHPqyiz9zMweGk2S
PZRQIeBiLE7W0aO6mI92paIhdZhuajV0CmP4O4bg+8dCSveka2LHnvJrFPyuBqQQZocaZ44avWN3
KlTOMt3D+Hn+LRrSf1Wr751WpYOX5KCPm+P0LjfzJogi/bjEneGMkXprjvpVCzbx4De/GQeHjSlJ
c0FxuAxIaEN70bz7/nKg4sn/3SsAePvp5UcU1TlQzBZoT4wSsp4GyVc6vJf0z2H3aOrvpeSbpX8N
88iBSo1gmYJchK+BZ2r0fOVh/ZL5vCNO5Js+aNGVyKe71gmv4mOfolQtgGRRrsnLYKH5r4hbvMej
0QdpOtridrY/dP7pTh6YqZB2WrRQDiyTtmyNogPItHqK5NXydSJ7HSkF+C8yw6ElGZJuoT2K/KrV
vM8zyNFUkuUvpS4g6xOFUL6mrXcShdIQ/JOrMTzrZIpv/ALI5GvaVadU+kgwJYSJoF1iYcYetW0T
gXSuHzX6wS4ETe6CneRr2sQaMR6eo06EFv5j1UZBF7YBeIZ+M0/m69pR3edgk0fm9UtpVpiHCD8a
BypGF5MoNhB21O44tYlT9yCQ76/S6GsPVldp2g3lLtMftcpyjdIhsSmI5acb8Zm4x4s3ddFUx9Cv
xZNXox8sRu0YV7UvgeXVpZ1hO0Y9e2Wp7EFrPqB3dcFYtGl/atJUdeO8fqik6hhHmuwaKVQUZJka
ft2qD3Zq9A4hfebqUWo7haw9pIrxIV8kf44ppu2j9lE2G78zyisTzVK6tBx0ZelBhgEePQGiCa5y
BpfszWojV0t8ymOtt6sqi6zx6d5UtLQ1YY31K87NqV9Rvgc1r5sb6FfEHO/55YlOBQdjklFB0FwH
FUyBYaQwuy3ag6SI8hXRojgQk2Rqo80TWMlaexix3OiUe3JkI0GvuGoJlsRPxzfKki8QkCjwDpN2
+9lrFvA4gq0kc9W/FRtTNPrsDffxURU8ALHDduYs8EPyBebzLD3T8QjZLk44ZPu+nH7TBNvoVeJn
0KrsZdYjVcmJbyaTW9Fv5/1BBCn88L0yLcj1elQuuDjwO2w962zd5DBMNeYuVkqUZQ3b1yf0kmqT
SzF7f35dIqdg/77auUVVjWGcWaNs+3lYgmX5KzY+nTch3DoOKaYYr7RZjWsho53OrpZ9A3ZtE6TT
qgvOExkPEXr65bxN9ifP+RwHF4lZRal8EoedDZ+UBm6kGJuubmiz/F4iYnJAgfJ8jJyHvVwpKfpr
drXxMTHfn1+NcAc5oFCiuVQg3fY0bUMbZI+pFwUoVLA9tJA6Tr3gRP1HR8qPLJmfATAkScKsMq6j
feNNqA0qDQjBWNYKdbyvjebVfnMILUecnwvyH54JFq3Udm9m8BZ5/EIlP5r3S/UvVdEPjDucJXgw
FmATPwWAJCHXzA7JT0xulRCXqdwQpAKib2exS+vqhOV9q4PHDec4+pdx/uRfyR4aH65qnqisxUUY
0ZI43NBkSSZaC1+ZISOS4fvoRIAZwiVxoJES6L2iLRUtCqfmtSdeOqYt3Tr1K8pK27Ue9JbJmqIb
qM+zguVqC8OpmIqEXFTr2b4vqYYB7FWhvsmXYaSln9Kepamdr+6aCE8cYDn/pjlSUOzywRMyQ23W
LF7s8UWZZhqyalBAe8JyAMZWzXIAtpcqsgBJyJGzCYwrc9xWLl2RExWCLDvotBCnzrPBgbjqe5I1
IfJiSwCO254CTh7TwMfTtNMUzurL6ZPdduhqZUn/5H9ec+feU0dUftz2k5U1Douh/dJg8guYBU6v
+rDi9LLQgSiq/Zx++y8xZmWNA+U+6TKyRFgbDVgpmXxU/p53i6f5rIABns1pp+3Q1SVmKt320RfL
fCfDgLGMWDeX8KJX9k08WRnjPMbqikquDCSpBCIKMp0dWRMlISITXPrWTYYKFQz0SWhdDq3m/0mz
AOZFnsEzNbQExBtpgy4ndsrexjvMPvsZt+CJGiQwe0uzgkQxPUA8APIaoPIIxOOj29Xc1XfhQDjS
o6bMWFX6mTMF0yr+H+FMWdlk6LI6zvW0yCNlDRcDfabfti02kLgDL69997phuc0MdWWTS+XafoyH
PEaIptb9aOtHldTOpLQXhWldtRQZKnMmBG1+Xppk93ans84ONsPKNBJiL/rG9OCYZnv9QP46n9Jt
rurFHD/wVFXQ1MhVG+rO3fygmSgcgxb4NusVWwDBm2drZYg7vmGYDxFZMC9WTrGL/NQkg3d+Kdts
YSsT3PE1e11R4zxHfo9OhF20xzg4q7snrmwFoXO73ICrNfQFRkXr4tIqavSa0ndFEQytDeEaZIaa
OaI9LS4UH7zVH1pK8O3GUHJqKcMVHgMKCHRX6BC8WxrINKYVPQh+ElvnLyd/tQ/sJ69OB+1mqUvZ
bBB7bVsO7N2UPaS3zqve9kTWuPNfTCEGhEcMq30vHjBrLG0w9uK0YRtAV2vjTn6bGNFiGJjEONFl
vlG6UGiNO/OjoUghZG3+3NzHamVc0lC3Q5yYPVbG9vHPzFfpUJliCoMGZtd/9pEkH81BY8x6rAqK
JpMr45r5yHCHxykRpG1GopUtbmV9paaGreHo02AEbTu7xLlhdLrE2ShDHls/ehjBjpj7TeaKxym3
T+jLUjlEzepUlwhex3bUrh25uqmL2/MHTmCAL83HZT0MZgtuUySw4fwu6e7P//3t7PVlA/lSfDcq
vSUNoNm9tObDTtGvCPJjy/haPC2mprQaIGnRqM5AH0z5fbIEaSZ6a2Zeds4OB575kppTjXHzoNb+
1+YQOsfr4qLuFTJ9VUQ6q9uR7mVNHCpOsZLoiwyc0jJIBxaqYxeRk5mCOZ3t7q3Vt+LgcKmhOzkU
KRO8Nx9z2j6qY39jDZJX5a2fKO0D3qI+RUt91y7d42/6CQ+O9Tw3JXoodxreMBU86p4Yr9Wb0X8t
4/U2+L9sKgcjE3him8iERbtlagnhI2PnMt1itJGvzKgeC++pLE845zIcmORNbmuNdToLNWByzasj
7G8U2eKQI6+JYaUVcrF1A9LvVMUN2YDYOsS3gcg/A/IUqVlkmrCltP3XJSStWyn9XZLL1+jh9CI1
uQ7jMagpKAnL5QukI78txNjPWQktlvo4kFkAaqd21F82evWDOGciXTUqeQtFqbxyaO2mh/javp4/
x4H2N6aUwIxf3tu33Y4cEzwjfSyCxtODybPfjxBYvaZe74pFrrYzvNVv4tythI5lpdEQ8lPHZL8o
fgsbXhX5rJVcB2t1/k3Wb1J3FJEVbuLhyi7ndKpuol+/TZJAyuSrRYJuRdckf01UR8l4Mdv9+XO8
iVQra5zb2Uttx0aJUoyifFZAhqGCpUrwnLxtQiMgRFagkcsP4pdT1Sp9PkKPacb810ctPEqGwIHY
nvzqPy8mOLyNlXwuQE4KKhX7qMyJ3/aL0yjUmenemHelJNi07UKxYeoG6KR1AkLdnw9QUyO/Hhqo
I5XjPZpHvPYv46H3yK7Yp2g1aA1MFB5ew4W1nSSuDPPXDqsak046IZIVMPK+J6YvRt4nRKRNvF3Z
4gImtfsubWKGt/vywKRwnoaDn2p0l9WxVta4T4gOFYzog7z7Avzb9paXr8fBX2YNFZFZt0FfWzfl
aLlkqILavFZy0Jl1d33y+fwZ266ardbGwVuMZoMwZZErvjYCCFw+5J9Z1Qw9yC9Vs6kHpghvjJvp
8MoyB2ITiAjksYCjojsMs+8BguZnJheh+exzSm5PD9rpAnUyLwyg21j2stPsS6xuh1OVjFJfQCri
dx9UttPY1cI5XMuSiWCEEpYvTWM3E/MXg/xL8zyG3Vxo8N/KaHcymBZsIrrbCA4k/6g8NXavhNpp
TexArqVxXvF0zo73r5j649uZHNQMOphlTdB+fCfEsr6xR5zOwyOO6qZ+6f4u4PDPzRbkIpSUrgDn
TSMyovVxgEPGIc/NFkfjB987lIYcEL4P3onv/RXVc5FJDnjGubLUfoSEw5+lulx5JYc8UTgsmVxi
kZceg+1g/+I1HOCEZmsOA8E0kK3VAYnDgLT5uyQUaVeLThsHLHIiaWRgIgQj+TrLnS/p8e48aAuQ
0+QAhKRRlELKAVTgRe3EaaU9WiRpHX0sJzde7CAySegsRQwOzDG7P29bsDr+HbqaMS+imjXqfGOL
htgm+6dQ4osYCl5cg39gbIqhnWcmU3FRDUjg+vyjs9kpRWKzKfL/J0fkn6BnvTOqakSx2bKS+7Cz
rxs1vVHjxD3/qQQRzuJQxA6NIa2YyM2IOWjch/2CfM7tNFg61TlvafsFbPXBOPSoeqhDT8zU9xti
BrGwVyujCYKNxSFHJ88RidnUEms+GyXQUi+3s9sd8KzoRd4kAn8BblgcbpDCrrMKheRdJV2bZuFE
oCzqQlGPoih/tjjckEC3nSYFrjsXNGRu3uhX34tDkExd9HCqgb3fv9frR4oEYMW/rHRDpOXFgsAy
gkqy3DFF5uagiEXmBUviyeJMHd2PEYvQMp5/nwncrGv1iFGXV7z2CVyQp4tbsrpTShahh+PbhXQE
DsjfUrMk0e00VhCbtStZuh/zfy9kDHrxCJ4lLpIxJdFboKS7FAQ3/cLUNFW3NWT6PI9aG0fznNEM
XIZR9RCHXenUqhqQLLqt1cGt0zFAlty49QImTgFabbrKyjR30kYAfh4x6ve3vz5vPwuvbHEnDRPx
lVaGaOhjzXb1rgqmd/qtfUPc0qd73SN3RNApthmgfxgksvzzvaYDQW/VMCboSrmbq8ot8kYQV7bL
TysTXImhnJqqqlLgL25uHqPOYRytAW5sjlkEi09uXtFjsRmkVzbZgVxd17oSvtv1p+oCe6iJnMRn
FF1O9Lr3tc3zvTLHfs7KnDGXuTbHaF35ucDwOnWAbehfWeMiNaJLAalXLG5sTvqBqQcB4ca7XD9Q
k1fWuGBdTIZpTiqUHZ44E8G/5GYPBEVLGTortWsezh83Fh5/uaytzHHR2jRG9JGFJR43IFjaWLKH
lNtZ8tCpottSjQTOuZn0rKxxwdqydWWcY+AY5gx8U/8nriqnNybfqET00//x1UzLJDZBgxo/VBBm
oE2o6Y8Jiqe53FeWxbdP9YstbhNnmxZG3AOyyL2yHCZfAimyRgMMK/2PvTLXyo04yG2GHfPFJreV
oa3JtAeTbmB2zexUY/mtVY3KGZIlFyHy5um2LIJ5ONUiOq9Ll2l2Kc3WaSs9K3gbKcT2d7N1WScm
Apoqc/6P8KJ2nfT8wvy25iOhrV++2zCB4RHdputE65U+wpD9l4O2Whf3vQo1KtNEx/CjiYbuGyPO
WqdBMlyqkjPMSejb5fJprKraycs4KPNURG6/eQsgJrDFJmAtNfmvmBeSloUq2pFYXH2qyj4JOF3c
AqEqxFIMWbfxHwfR4WjZkzmy8dkc3YUY0PEg8hp5s195ryg5bQWEtTUOort6LOs0RRt0figSFz0t
+8w18wD0yJ52TfedFpxHTZaD8B9zbY9zUqJQzB1XaLMqqsyrGuppzc3UQ8Q2v85knMa+E53BLYhZ
W+RcVW/l2YJiKJ5bboxAhlIoXk0zFtOpWz6Lfgkr61vnfm2Tc9k5VoyoNPEN/9xA/Nocl/ilvTYR
yhgoxvCYFHhe/Nx1NzOesc5/O9FOcjnfUMxm1si4yeXmndLZTtIU3nkLW9D8shCDT/J0XVXmxZrS
gCy3i704dZc6YfPpvJHzyzBkLs3L0FFe9AtyILTVOou5S+H45y1swuN6HezUrdIsS5kz2WIj8Bdk
4ud9DVqTP9uKMO3XhjqWo92Y05WFjrDcsw4dBM4haodbYh+IMh/h8tgOr5ZHuzRS0xyO8OTeb+GW
2Mp71jvJ4YVe1PFo5ci/MZTnZJN1ZxDFTwfqW4r+RfDV2Ff5b2zCC+3Py8pUOQ2L9Ll794+0aK1X
xmGEFfVKNbNe4edWtwhK9FCGfmVyLFobBxGW3i9ZezEXlsgahxTT/N1BCoAs9J5UmjggL7gyA8Uz
jU/il1O2WWc+3altZ+WRydyTRKeYxCW2sjfS3DFtCNhJaTDr94sq0hEQHYDTv6/M0YKMUSudrlFv
5ovautWv/OSUnaxsLYqV6zqqMkGLV++uc5Yr66N1T1zFMb6gwVRwBkTWeDRJaT2QloWSwXmiTpI6
ZwSH4MXdPuu1cUAitzTK6hn7eAFOilbGIcloGXNW1LB1QcoqssUhSUPkkSjGRbYEIfP0EL5yj3Ep
C1JRU9pF1ucCFdxy9mP6WeAVghhDOPSoS3kpm2RIUe0heEXvXCaaYd6OrhmUvvZF1FuymXGv/YLD
j3rWmrhQ4fPa+xHz5bsOsl8pdQZv8QsvuRfmawL44Cdd0qiFOmMBpSdW9ly86cPTjM1P3QKYsRFP
IYpWynN3NpMxWwOjg+93vafuOheEIZK/BExMPJp2w/78l2QbdwYnebZOgzTjpMWWtIsP/aEL+is2
PSS+YguXxcHIOFaNMk/4gPod2TEKIPnw1KNe7BIxB6nAPflZmGkMsxbiHN/zkT+in7hyT76ZrwZt
7ViyYIpCISNaQZ1Q3RfuaRJh8U9N1v757ybcUA5R2lTtB7093Sie7qBveqgXxG+Fy03yDBeYjCLB
S69lzOMqsws9BjQAajt9dsRcJIIkj9cstRelNSpwtO3GLt7LjaY6VEcLYiLdFVoR/OZOctgiYYC/
jRmlf44jUCw/S1JB6G38zU/Hs3Wi2tRK9giEZkHuzWml4NPxpJ0QoxopYc9tzBpFC9nsLLfsybI+
itMuwVXqxE+yCj5SYadmmmJpkv7PnNkY/Im93/tcPDWnBiE8JHa4vrOwzYovT47fOsb+FeUQAZLw
5JxhjVEGQrB7jKpPspzkmLlxgoYtJllWH18zAS8yyeUl+hxZHWEleWYy02HyuUeMmcQij0QTPKWI
wIQXLzWirkQMeE673uyRogVyYJJMizqqOQ6cdsNGQ8BYy+g/o+vJC52TaIdwZFZ0Brh0JdWtMCks
rI8FVeqX3pAF34MqUYRBVXQd4Lk5VczaLIkGH337fXiT8mcVe3hyTgVE36lNMJSr5CVG4KifxB8H
K/ZIpsbO0tFr1UivpLiLHUWfr+apL5yQUSVCc2ci4weiUac2BmfRO6/IB582qVvV1Au7LAiV8a6P
wc6hSbetNHdOa8xfFqIcRxIvTlpk+1rvr/Q22adgpRfdPLZTE13BCLeq2BiP/Pn2LddqMyagMg7G
z9U/ylHdsZAaBemj9L7bZUGP7C95xzTIcTMRNm1uJ+w/jPP3xzaal6owL6po/Ie3vNhiv2UFmlnb
0CxSkK08XUTeIh4gtMVOysqWDXGoSYpwEt7umZvieqrysi6GAytbXVw9jzFNrmX72nE+sF7bpfJR
ZfM6SEwey70OwWer9upAdzs2iyaKtdsB6eU3cBfKvAFFW6oZSOTZ5DCDGyBqx2KGl1bv7GB5zRuu
yHk4BO8kqUsUHdx3F3xQAbTxpLlmlNS9ZMB5pOcOcRYODSd0wCAtJjgTWePch8QJ6B4p3IfN2yIc
LmhHLZoDex2Yb18RmbY/3/e3D4Onza1rbaitDBjQKrHbtleZ9u9F6cSzg0DZlzt8YRpKqSxjRX8w
nXixxu0fpRPGi9RTHRhEEbsv34cHQOHzCtKNzQ7sHyeQyRb/fAJVjK7MlgEU+97s+lZ5LKFF7rzZ
MaTv9OQHbq4p4l/D/MtO0q/X15f95E7aEE+NUrFA2ye5t8TXYbgz+s4T+MjZ84xt5O5aijH15qJB
aJW1XGndznCXvXVdHFBM1/aihn3RkrjsqJ5zG5kYloQmqHa5V8g3YRMU+xPndo1Lh4bYGClFxAmk
SvGhw+XloIVNxns7it1EyGQp2j0ujjetrudSdlHIEbnfLxMASW/GJP7hfuuL/2vcT2iPQ498ABFG
T5loUvJpXCAxJGVOptz3RcrI3x09D1DL8Zvww6yOQdLPvq5MvsA7tzHyxxnghwT0msp468Oda3Kf
dI6K/m+0Q7n0bvZ7tx8xl0R60ZHYDgQvRjlkmcGrZ+sDvPSiO+z2jeHFGocqFhnjbArZmbhZCXw9
qZ9Cilw8dnoqaJw5IiYPLKWy1HmvloH1N6SBx8SxQY1sO9YttvkYvwMrGZh3QGJoeFLtRpVjRWjT
0nIIJFngI1F9pvcs6s8VHFuTg6FISpMuTkD5VmAYMtKc2FSdqSqDuCmgL/AocCvRF+ZwCCPLBtU7
uBU1vJPsxhV7kIqIZwdzIB6TEnkxh0lRkcroVkQhMjPfaW3jjIqQl0DkRRwQFXqWF32Je2cKPjR0
g9nX/b5BHzUqnjHFOI3tZbOA5PY/btY/PJcfI6BoqkrqCH7Ue6aNwnVytDyos+jvwV/j14FcOILP
JlgkP1IQh2Yzy6EKaTqggSX5rBUTHTAzuNZ1t5AhYi1yy/N5vmXzcwV5mNWjwZobQPa9g5brX21B
GzdH1qZ287FXxxs7TFx47IdQs/4NJ7Jf5PpgtuVtXhbv7Ka5rpX6axfWsY8hel9Vcq9Ntc6J0dok
2h6BV/MjCRZB81Wo47dW6XHwcRu4atDQabVH9cjIukTBXHBk+dGEZGgzq1BwOY+U2jG76Dqyjkpz
kOqdmlsCKgJB4mBxkJVbowzVRYDkMD70xmEwvzS64LVA6M4cBMlIGqJOxXXqEthnR/4MBvPzCErX
hKHNHs3KWrlNEuWeNuTYUvsmNg1Xq+3jUJaXTOSsMmZ+OGFi4sm2ApsX0vAJkiOe/kk2knGGTi74
0O0veJE/ktBwIBYSgEPfkcbajbPCi7PEbewcJ0jUIc4+15kd5mcWZKvLyylDP25NPy1avssG0GuG
N/oi2FYBuPMzC1NULUZLEEtqGXwG2l2kC7u6BAebH1RIyJRN6EG/LCERrYfLfnqpoqVsgVukj3LH
Tmy3jzXvPJCLPg37CaviSZbXg60zuRb0VqXksddNx8g7l7axe96QADZsDjZqLU3ijKXMoH+Jwe5d
tb6lChugRJ+HAw69//7+x8JS+W4IisC4ZzGwRfbWXJ1fkgim+JkLtcwUO7UQ6VmV682MWIIzbHOp
yzDnWUjZje3tNbXz9TvLtrkcRjO6ScujZzd/W0/vWcdA/ZUbsIg1CX2EplEESfOvKmfeRD5ppsgx
zp4kGOEuULGqoTG7iiEt1T1q030fPgpc4Ww+BAPMMVfnqJkWw14SQM/Tx3lrQeL8B4I9DhoyOUu6
iF2Mnmp/b2mWF+0dBxFjnsq1xHwBSQayWc1tRATQIgscNuRxTiUV3X0BiT7EmGbA/3rnv4/IAocL
c90biZzByeZauquS7KqXBWnRqeHlP4Mcvgh3kUmWIk/Jwmpukc9KwESBGjDjWbTddDlEFVp/EWvB
RtYrwvzvPBLBOIcNRaMpTUuZysX+D6kV/MhebPnEmbJydm2ETls2AcuZ8+nXL+UPRk4ibJI5i+mw
xm1sGCF9nxnt7UWlU5E1bidtI8u1vIG10PbR19oeIMawM7x4+McOwqsLmQLWm8lBbSVFhS53MMgm
BSXnmV1Lv3m1AovIWfiuo15VR9tML9zQs1cTG7RAPwPj2MgpVaIsCrI+daIsc4omcnPpkXbXefXh
/CkXoSLfZoToX2Rpc1GIFIQtnnK3VyRV72ycAaX92hHZTdq/7ZYG5xckMsJBr5zRGdQmzBl1vGil
ewlkuFklwEahP3DwG+IJqWtjFHzYbYuRWGduuDfBbfqqOZOzGSccgoPicSlKMzbwjUZMOmq2H36b
wTsCqcIq0H01/STvIjfz6vpadEkWxAC+uSjSIkVJZnY7yP8qosKxrL/Ofy3Ryjjo6Gda5UQC2RCo
SxVPlSDNYPS7ZQz/15Ply3lb50vC2EYONiI6Rob1on24TjjYZ/tdFOa7iQxLH5USsjynB8Dk6vvr
8SvZXwWowXcT6TrNUiuBk7DGzwLPSWl+EyvvOhel0GumSdLIn6Do5+ZukogCucBP+OaiKA5Rv8sw
Yix3+j8YpP6amGR0xtGQ3NiCp6a2fler04c5THxDKz3aZaZTNcZRpcqySzO1dATf+mzmb8t8L1KW
NLGiVLhnPM/iqzgr5dXpYagPRK2aIjjge5HkcFCjhT2kXBJvBWdG5bDHCJNG1gokZnH2tz5gHssY
vaKfnFrTD4JdFER2vvto6quup9rptrbu6GLTg4lQBFnkRFzSkk463hJMbKId3ZoFBnQjYcu8aOs4
uInMGWg2xknQtEXpG1bbuqGOTuzK6Kib5XHqGXWueGBWuKZN824e58YxzO5+SegHhZDM75Z68Oap
lDBnHv3ubnP4ZNhVn6sN8IIFlekWszon2eXX9QOK0JDvTipUvYwLJqTde5PfkYPhprskqMo7uiO+
vLeSO1GZX/CB+YaIUR909AiicJLUmUOng1aL2CFF2cwv4sFGPmsK0844jbE/6T1gjF3e5Xt5LwR4
AeTyPRCSPNEZIgK83oPqZXhLyOlv6j2sMmBeMhgdZJKe17CsBdRHN1nnWofqqwaq1z6YFmEoO7VJ
n7mpaRzmhFmT9mYDffICJ+VTYi3pYcjGf+xZ+h8otKhXEl1xLLO/m+LqYcLLq1OlzY1llx8Ldeqc
Ph/QxKuOh2ho35mVbngWtSdHbSXDtalx3cn0fdFbsaujt8vRyviDNpBvAjAThARei3g2o7xL2Z61
u/IQSr6ByFheqUdF9/tAlDmJQgKvRhwqrdoRlodeEhJOwf2X74NeQ1W1LRnD6xx2qn07y0Rn/mBn
u0RCV3bU7Od03mtWdeyqhLUCArfsWwgG+l1ifZRq04vL7n1nzTurM6+SvviYKP3BzNCOqMlgKyDq
Ueql3ZynXly0n+wZFKtWFBf+NBuQrO3DQ7moEIyR43e2Pia+qhVDcP6TMcA7tyoOrid5GQbdCMHo
0R+sGB+pktAFsR/6xBlAqhCRr7QSzbVu4+JqKzkUHg1aAIYtdrRUSEJC7ieEBLhavpshLciaGu34
oibfHyZNvp7XR2Ffx3UcBVrQH2LrGB7MB9ZyW5vQQiuDJfXP7ys7rf+9ryZf2kNLaq5ZRRQFIZ41
bNORqwe5bQVGNjlaINH07JMmX9/L8qQymgG0xaUxH9Wu/wbK5ffFRB5CKZ9vqyHuHGgPPcrW8KAs
4xeiT9c6SQ4dKbyB6J9GW/rr/LK3o8PqF3EVwJzoQz0nqKaHNyVIPpc9vSsOkdu65UWit+vFs1i4
qvfEUlRHkYxuXggoO2l0M4W71o5EWe5mCXW1IPahV1YosdOEyq2E1w5Iso3X4x3TY7PdqPOVXXuM
fVH37WbEWxnkbqJoYtbbWcI3bRe5dSwp031qh37VVJMDwQ/FmWdy0ZPByiaHbXiIq9WyxSLl0WNk
6m+VmhBtKoc62UIGc86TCD1l47olvTrg9OPJ003d3/RLDnLSuMuV2YSznOaLn7KWZUQ7x6tUqjaT
+pf95BuoGw1k6nqIWKH2mPgl3pCmjuSziV/i68anV/SmbkbelUWuoKVYpqXqLbIyltj+gaeRlSm2
+NWJkBoCmdsKporos1Yc4qZxNCF+ioDkFENWVgBkTd0ytiR04DDue6azhIHw1/XfCND6xO+1Mqa1
YySVFQCEgjm7ppM7KdfovhVgyebVaLVxHJS0ikkjU4PilpwuCPG1042xZxkfp0F0ngXniy+Fg02t
qQsTm/dE/mSOz9oIAyKerLyiZUwQ0k2+HJ6ORT+W+SDtqqX0GjVojX025G40B0OWOpP0Vbb+ttQg
Ibmf4DaY54fzB1y0txyiFAsePHtFLgPbbg6Z0taeibdCXyvkap92ikjajP25M+GdcHBilfFIUU+T
ni5B4aMGNhU2CdxNfuWOjuZQ60S1lUWeuDi/ecl78SO+Um7MttKnrJWLlo/pcJh7IdOnYDd/KY9P
A8k1GfjMOOVz+2u5g9MeqgMdj/ioTABaYRxiaSAaWRAtjcMW2YprRVnguHrzvrH/LUJRfiI4GXyB
3MYweqRop5PBmikT+nwynhWFxc2U27eU1dfi0pSwXWajzwCXw9E4UnLH9rLxlN2ovWeb2O3PHwRB
+sBP45IktSfcRJii/D3VC78f/01y6tO2dMfww3lbm7yHqxSMr5qb8gxCBgVZ9eQSNIbnXkcD6wCy
FdAz4Vl2fJC84ovA5hYB1toml6ssbVbLrZoid4DymGnsE43eJOHXnFJnaQsIjwVWEu+K8X/n7QpC
BD+V23Wg1Bg0nPjErF1ZrR1lSv1ZejxvRRT2+AI6mLAgpgZ+TOzo5M/X5W7ej+7g0ev8KLw/C3IG
vniuj9PS6PWJgNkInophT6Ox4sKjYPf4ynmeyyoxZIlNIv2lmQ/RvKs0gcqHKATxFfLONopJD9uT
Ih6TGCAfM5/RhRFtt/gWHkmFxSmBK/IV8MKKu6KzOrTtlrdSbu6iyYbE8Cd0lrlySG5AlezrIGqw
6o/nvUSAknwt3NCkglgUw+AyngDkZHBLWRXAiAi2+BJ4ZNRjS0JcYBn1JyR5M986oCjBpBmr3RBe
psmrqjoqK7auaTJPtJjncRWNrB2PtblLzjMyR6d3ldflLCyY/BrEXyyyKLjK+iBN1I5aCLaJ4cjo
CCGp6dF30E3BC6M4Q98+AS/GONgaMEJKlR69EJb1Lp1NdKhC/sIWcvGI1sTlQdCgCadEO4mWg9Ii
g46ycT27EpoEajTlX8Savf5oXB60aCo1jQn1dEqOk37fgLSOZALE3/b2HzvHj7UMaI6Z4havbuUQ
e6rcuv/H2nctWYqrzT4RESAEglthlinvq/uGaItHQnie/iTVvfesodYueuY/c9ETczGthcxn88vM
1L8Cqv9199bCFnOG4mneI6L6N5XEjZvwbmSlyUjVlbBTZRREdcK18afKR//fmIi/Nm2Jg07udke7
YjA6l4VJZ3gGcJNj2WzgWt+y2A/eD1sO7mQNm+nuEElMLfzatfi4cPX+yeTl1g1YdvRkobwz3GF2
cTwaZJw8ZZmHUYzjVolg4+msJ0yaZABPV6Fnu+LQXA9Xid/zIVyURJsHbZulZWu1lT2YzGJiUYXN
QxtlwjyN+zZh8pbhOuBy2HT2W3u4Mgyo8Q5pJ9GLqgt/4VbACHLmlx6pLhc+K+LH3cW22/8fXuSv
a7iyD0mfxmlLseoSzuQXmQ8la3DfLOwR1U4LP77zW6u9mzepY2dkEBT7L9PBP6MP+h/h73+/bj1u
Qma3zItFqtLd6x7jCx/HfcxtDEf+Wfv2fGz/13rLnTp5B9EsZ0UrWFt7pH5rHQbyUGVX7fRVRDP/
P+7lyoBEFpQ5SGrj25Bs7qSWfq6hYwFRnp0t7OccIti+6qJ9S9NPSR4dW6IuOqG+fvwrzuehf33w
ysJM7exUwsKBRkRwQzzl7mXhxB7Nt9AVG69xPT5isrFt2oUjYzjSo1O+VP64j99EYsfm+Q84I8+n
oX992Cr0cPpCjPmC55vu5rAkO8PPwsjHS2T7OVi4ADZj1a0vXNmbSMaaI9w6Q0o/BAsEVGMcVLrc
3bW75LO50W/ZOriVtTEcey615SU25dGNq4A1HbfqV23YClPP5zB/beTKwLRpUzsxeXuC/5h7cGML
1wMjZTLnhaPe1vrnUI0tY7YeG5EDrVwonL4VQJcRRP3q9wjiwom5Pay1ud7y9SfGJYt0yMgMCLPe
6a38UeS4YcvWxM71OJZ17mIzRfxY6LHXTSXXE+nrpc61IucfG5L/kRz+956slS8yxynNfmEM+6UW
+/fsovX+QMtgw+GuR0scVvZRm2M/ixrkGzpcPCgj/ka+sV0Z3PJI7squjB2dNNvsM5QPlnHoBBPQ
t87BvFqEc6b2bcwz6Q//x71dmRZq6o2eR79hLpb7G+aijb9hLg3dhLmc1b88yTvWUyfamCiyMBfj
O5edbXgnMXPuG5hT3rNAHOrvZetZnZ/l24nqlhlYmZzCbJNmHGHb7CKwj93duFfiyCDpLXxn9v+g
d/Wxs3gn9iHMSXer7O3u/qKMWqw3KKN+1yz/oLDxsVWFFuXfbUGC+vaMCwwYcX/afNHDPwpNlw37
33mEse5iY0TFsAcHGzqBYQKT5Y8Qa7T427l6jQxLD6AbtR+g+vdH4+4bls9YT63QZu61IYUpWnpn
/5QA7GPPaOirkKarxrbqcXVDSxc+Zh2LygVK+ylhw4bJ21polTSh0zI73RK7QX7TQwmaW23nRTqQ
QvRlwwB8/CKMNVU0U07kaKC/A6k8PZaTP1/Q1k89cSC+mxz/IK3Yup8ri9MVljtOoAr5dT9/dav/
WErl43zdWE+xiLquVaLrGAUzKc+iziNaxKm90VL62F0Ya8KvhFA8OQ2kq3jqHnhyLuuh2ohy3xpD
Hzy0dVs6TTQx6Bnm8QdPPI9QUUM0GKb3MoyDnqeX4hAd0sv6koa5n/pbrZ3zz4wSSg0Aw3VnbVSk
mLK8NPDMuuNixhY+wSDyVTD4Q++V4SYv+9kdPVlvubUnAU08kLqFdPhCDfLLlhRsmSHQ/YWwCcgK
kAk67PHjp/CGfny3xSeLrtIm1yalk/UoCce2GLmWT7VvNM2XdDBfhCr2RsV+pGl31bJh5sKRD71t
XJBJvHRm+yzsovQjq7yuO+eKNsmDNtDQSPugktaDlEUgqQGclgqSLkKPURSfDGaFXSuvIimuyni8
TV1jP0BPuCurlOcm2Vdudpma5YVUQ5hNDvWb3vS0ir3ESDrqYchB7VF9/XgPzkZ2J1uwsnCmQ4d6
EKj1G/3kOc7kFRMgM060Ey7YJrotBNvmvVoZOt2uIypKnHMTqANu1TLdlo+vjb/Ib1U7YWwK2Wzd
rFWUVUYJJA16C1j8o8sTD7SpywNqeZK/ean5Kjv25obC+FlzfrKrK5MnZlZW4P9HOBnnyoP494Fa
0lO28htlbvmO822ok9VW+ZuMc2g5ibfW0D+Fk5yPWU/WWsVTzRBbmrmkcIMX/ZiWt9o8VsiHraCf
YBysFKpHm8bobEz116JrU0hV3sppERKc6729S/fJACMIPcveR7PNR6isNvGqZ/3IyZKroKpWsiYO
NJTDRAszcpu4xBsS0/v48b2xO39ggN5ey4nVA0NOks0CALxBAZSTUevWHXODs5jdkq5r911lK0RV
Ni5u2U4cAlr3rWq/qc4d0UZyy4dqGoI6tQJQahxJ0l1LR2E3bPdJufVdP8dPyLgDRdOa53G/EbNs
3bu3NO7k19OqIFXfvvmIha8X8MHbhSn7TyY4z3vDk/NY2amsNUrdafGiIIzuD+mrjCWfRmQQ8+TF
MM/EeqntjAOIHVjsmigU2p4t8RyxYy9v3PIZ084cTo3LYvfxGW7uwsqiWYlNadbrvyb4l4B04Sxe
Sop/MEG19RBWtkxppozyAg8hgru6oMdfwdS8S12UhpxwG9K/YcjWSKE87WlBcNF2jXG0m5THdcVV
9BDHW7MQW45hzdPvFl3rQufjFz7cuvwP3eDS39smAjpfYTi5TiszlvSS2GX8ZjJPaLr0m99Z2jZP
+IY9WcOAWhrNmVpstDaGPRRrM+NqKl//b1dxjQSKZCfirsYib7hJTB1DtBBqOn847XE2rncBsDcs
HYSN69XkYMdK//9YzaMQJXRcahoGXQNlIpbRXi9tkAHbhwmT8XhnIGKuMpAhLRRfmw2Yc99GDWq5
zAQjlrVGdvS9JazGhCjLPyfKOBef4MNMahDqgLti5WlilssIzAXVLrfqPTH7sE/J88cX4+wS1LIw
kmUwCMGtlhBx5YiS6MDTtyHoP/xCo8HHK5x9UNRluq0zQpm5Jid1IuZ28+wuIOHqUFYPy3wh86Zw
Hp8IVx6ylw3fedbuWrpOQXLpOhZbH9Gs4kQHrVKySw7RrgzGfbS3jhkHMxffWmsJoNZu2tLxVQ40
Jck7WUlkewU1UxbvTPspBUx/1jI/zjEM8XkkP93k7l/spWU6xCXU0Bn++XsuRBTawHEPeOQiUNso
r4BEswvmnkDbaTHKgt2+25S6PudZcEF00zZ16FDRlUFshGNWcSRASvrGW/jPoXbnPItlOa4OtSsT
IpMrtxkVte3UMmMhK3WvI+IxtcmrrpxrOZFvH28oBEXPHaBtMQe5rEHZ2lQVZpqMGVFOqDlXRmuX
vExYwk39bnSNS72SX9vC9ZsBQxBVcUWGnsc9SLsz4rfNXZQYvLDorknyig9jm/Oh1XncMG62/T21
vs9THhrS9BJ2U2ezBzsFSnJj15VfhHGTmTV4ir6x4Qdp271esWCSdpg22g7+h/C21RWPmi91RXg2
6kfDNvyk1jxqvfbGPeZN7yt3YXAchsNkPagE3HymtmvKa51qfhGTC7t9JCUyw0EvrJBV2cGgThiX
OXgSxn2NH9oXN6pjkJucjmL4psyviZYeVVTw1MD7jF0w3JVH2jhc1SqIS7AxtxAUxZCGyYqfMIxe
UupXxnCdqfhgF3SfFFfGXPuJ3SmOuQAvmVses3bkUVuEXT0Eyiw8YU9+0eaflMwvxUhe9ET3Iqjj
YfCt5IlhBTWD2HKvIYrJ8sPUNOgotAnmJ4Q3mmI/WNldZYDEZcJfa94JEQddW/pVz5CS2vvB1l5o
KoJItZHXTN+tzAlp3QZiOd3RHvg4YBBrVtcGIF62TLmuIWaM5nuKGLhIu13Bpl3Vqp3Ep6Yg+Mpk
ubNk961IlqE9E3iw3O+UsxN2/0nTew/C1DweZOC26InXc+h0z3CI/qRyyHmO8OWX5TDcWaZKeDzl
fqSxi7yfr3o1cDHO18A+Bq7cj7X5JBLyYNrWrWXpIGSIvWrhtse8Mkt+sqHirTHxmJJHUiR+JCPf
jL9rRYYiIAkso8Egm8NbBt5WEDRSwjzSSL9VLifFFCbm59x8HUXh2QIt4KHxtPl6yj/NJr2Cbuyl
hqADdLq8b2yvG16yHuUxV/LMqThqqgGeoz/GlmdlwwVlJU695lGh88L8qgGT58Sfe416pXgqrG/D
YIUF6fySDiEzbpjj+oiCD2mbXjgZuYyKPPaEk11m1rd+uC2k801fHI98Ndw6tAZzP2nGfRWLC9AM
fks18gm1hjboZ/ugx8nLCF3Dyez3UibckhUOUlphS1CZSO4iJsNqurLKLkgSsetQj7HylKft4DV4
kFPfBXaUPceJ7U3JbVq5+151gMNJPDJ2n4r6ayXz67ZtgtZMDlae7zpdXtqtfaV0dQ3XeM26+c5q
HF/l7qd8EAl356HFplO8tmFfTeiQZt2OJINnlqZvWfOdPqcXjQFyMJfsLDe6TfX4JhoHv4tMXLxn
YA5v5mq+1MD939fJIZMOhK7uzeR7jdqhkb+CzITbbuvN+hioKX+h9nPmxB2KllkFCvjyJeomrxn1
e6ZTr9J+zGIKSF9z+A2vH1zfIa8SpTNelcNNTVIIT0o+ZsWRjo7vdjp34/h7j4py1H9O6KduFp03
dQOvKijNmemxVZ8aHTwdRncoSXIcI8wBDGZQsMJLGmxV7I0O8Zg28XQmz+hy+lH3WYKM1J4Vsi7d
gw4zh9hCa8fcHHUuZ7Ir0usot7zUjbhJzbt+EY2vtYzX8Fsa5utq0gQQw/X01OKdcaemn66seFTF
yO7Uk2j1z3jZ6OyPQZM7mLpU352p8IWtP7JZ+9b3xSWu7iGH8nGSwWygdu6xRlRHVRLxlbZuwbPe
GAJTGxp/sqtn0JiPXGmTnw15z8cUiNbMlvIYG/MPK8ODGtQ08N528Poi2fBCOD1+GP2R9ApsYrRb
Chsw/PlED0M7+HUt90UjAwBYvtgWth14nKzOSaBR9zJKUXA2zaNFIvdoaDCXsA1Oox+GFBX2sntp
IaDgW4bGE1lfAUKMG+080n680pzoFak6WHua4jrvfipskZUST3WgvbFm7uKqR5hEGSYLp3zT1FrA
xs9GIf1M3kWjzadccFZdlriJEFbjUIPhajJDYpU8lXe1M17G6XNnjWGqgNnE0F+h/DwpfLsV/iLA
lusNZ5rgjVviCt2Nc/KZmpiDJ07gWOO1OSifpubr1Dl7CmoS1dXXc5R5GXOO5WjwJoO9wDCHKGcO
ta6QStxKknuEiXCWRuDmbjCW891kOjzRymcIeFAvZ/nIXQ195O5ZFOmhYhE+ePSrsgpTffQxV+Sb
Mg7BFfXDqlN/buwDc1QAOqdgMuuwNlNcQ/HqJJ/14WdfadeGBbCmJY9N0ntzNGLsV3HdmuEuKlj8
jg8y81mG2xolPlHgMOjGXWPSwJAvZVTsmYqDiF1p9aMzZrxk8NYVuzX78mb5VhfzRsLSfKdueNnr
EGG1HrQcqYisPtU4uqKKPGOCJWhfkqnjptke+gJTwQ7hkTAwyn272Dp9IF/YiOlAJ/Jc/R5ceYHE
ra2TR1ST76opuh2Hfh856qByMPFGrx3+1bvAYsWZ15QqoIbmWTnzSd/uJTxwIvo7rSk4gUeWTeGx
7tEV34Y03RNCeG495EtPCazPmJfaIfflY8T2fSK9tqn2emHsmvGHTfInJD5enaF2UZXfgdDmSSW5
ZmP3jczru4WWN/YjCnV6MVzHRhL07Q+MsXtmZXhZ8rPPhn3WjodxoveNcvD1X0F3soM+3SWlKC/H
A9cdK2ik8Op09qNY8di9JVEPAfrLGb+mELVfNtNeYUIUCD844Tosk8Ps9h5e/CVm2cIEu6BFMaBF
iJTotyQbeQ+qztHMPWBXrlMa+3UpgjZxPUnrQIgnWSj4EJMn5qsQvRdXvZ9ke51UgVVlJlcZUi/t
SabGjg3GbpIE0lrpRRF/i5oXleswdCln7cz18rEbgfwZ0iPY0qeaQCvktsA0v1EO11KXmNJN9mLW
OG3rQ1aCzCEbkh1124tY/1kZ9qGmNsyfvpdq8nppP0H90GuL8b5zZTAWc2CqOlD4CVmtca3uHhsj
fkglrbgRRzedOfsJdHOGjF0ksag82moBqUCTbDDfwn+3iDbGtPFlmRGOr/BH+1M6KA8p52Ucw4z3
cyhFxKtuDgx9wqX4Ycg8sOYhrJmlgq5AdNR1ybOWgGTOjcNatbw05h3LXrX0WjnugaX2zsTgXWZD
oFfYIDdrOY2sI6t/EqP4YtTiVpnxYmmvk6gLlYZv7YzLwnw0S4UmSQun2Qe60nHxKbgNIg9qq68t
aXg+P7mFAxCAfEjR+XH67GglCGLtnzRqrkDx4lVJ6rVaeW062ifTUTdd89iLJijtODDSmIuU8KF7
6XFe0pjBRvJFg6NDAMAS5klphkwr/XqKvbIYAm2MYFQswfuM7dWs7QcxPNfdc6Uu6dBxu4f9i3tx
kaWmr4jt6X0dNBO4BQVsMmKDyMWUHCk8p+/hwcdjru4zafE2ghfL5NeyQu7r4rfpAHFEMXeyjhOq
eaTP4IE+RzPiahChF7PuIYwOZJZ6dhldKviHInq18xmwTxtjeOwCvdPKS7RHTY2gxoYuEpWPZkef
QA/+qaunV0m6oGxfWFd7sQteNPOrPRd7bTFuLLo2k4dOfR4xhVwKeBoFHY+J+FUX3bCsAZLZ2YHv
m3dIcfSfxCou7cq5Ek1/6xqx53RaMNrpQWTiHnH1UeV05wjrgenqSjrdbqylR/Lv7RLwZ44/zMX9
UEd46gOntYIuk/RtbXiGEB7CTkRCNiw8KdinuJu9xnqdl6DHHK7yBJwC5HGaO9z+0pOFwP/q+CPY
xgtt3E32c0f0a0Juq5Re1sZrhAcoCpR94Qr4YMSXTTHtkzS+b+gUIIaDV2uuKgY32PfPMH9XUfGl
SakH4LM3tg4c89e87XmmZtzQ6ou2dNnzZi+Ye10MYudmPy36s2wGZEaoLMn2s9IcdPDqIM5Q0Uhz
322/MQXtqVZ5I9zy8mPpNF+Ubv9jBE6cRxm5T0eI21qa2BuZenXg9Fg+YJjyZdDyoNdUxrPJPDat
HkSDu0/KDTTfOYAG8mrHRKqLP9bUF5KVA8hYkSpN1njTFdiXwaUAM7VIK8CV4QOFh9DO0Wfkv225
VQc6m2m7JrGZ6xLDXg+GyKq361LRXxxf+X4GwMfEcKUJPjbN35rRPVfXsk4WW5XD00HkCADNZOfM
1ufSyq6gbbyxm+f6o6dLrGoxgkgq0ZqGi7AvJuSrhp7sdHcODdsJZOtubd+5ISXooFvMcg3TZvaq
DJM0btIPqelgaCf6ESXpdayBd94ku8yueBIPr8VY7AcSh2VNttCZ53bTBsaFMgdkJmCs/3vZqR7a
ubeFZgNTaIXTeKiFF/+o/WWAtO64bnj27E+bpEFnVzUBQzGRv5hs3UTStSSy9UxiHivJj6WgOa+S
aauAd7Y8aZ+ssvyKk1ZVIQ3C6gbXcmDe0nmG+UHnOVxiopCEmLf5V4QXpyuudnOBvMwdZodC3RTP
4GzAsGMSPw+gm9kobq1LWyYFnykDgypDNRQFrr9/WWNEQ17S1gmVcTnEL63axzPDFNuucS8buzrY
+aePF3y/l6sVl1LiyV5G9myoKu6csEIDgEddHkyU3Q9Ndyky0Be5+aHRO/DEABOLlCCDo5U/oqFC
Bt1PGyCZd7Zu+SmO6TgOKH4Y6oirnwLLP0bGhLYAQTlvFMfKVYduLi5LRAwkoY8yAg+c1P5x5/Nt
XWaiFswMy10/FSsZjHRuYWMLUj6T2LxPFg2d2J09rRy5EIR4yFOehWO9aLPjN1ryuHEI70rSq1+w
Mn1RnoGYqJfpbmwsjI5BZaAYOg+KVkhJMB3F0WdAxEXibpfM+k2q2CuJ4merlQHEF6+Hskh4l09B
3HZAffc70W0xo7xHfa5+4epsSDarIWtRzOlDZHGHRPLU9oGFvG8+Lcwa43hor47xpk9430hcrbvs
3Mn1NEwdwfpcLTomv7HzMdAeCsXzMiyuNvW+z1/Bv67CymIXlZwc4VAWIgHufk5eeU09SrnwDui9
+agbem3tNYJPfgkPuGnY3plPfC3RmUt1y6C2sTafpaRsdNF8wazub+AyKJowHBm6npihGriM0m7i
Md51x1aLrqwpI00zoSTOkAvNvI5j3sifY9yEhQj06iLqB69rKE8z0HOAGXDj5i+G82/NmGVxVLHR
pLAJcdadCgAcxjph+nKvQE2YeOA7vlgmhws+dd7gF3tUVC+2lGOsc+/tZFVrcdwnt2qujLlNRpuF
w+Q0R0lU7VWdhtQsK32azQjck2h5fhe52z7WkCXgWdPsMaCGqkT0zRjFYS5dlKpo+kXvvpQIApMx
4ZVZ3GUtPHwmKXoL4pA0rY1kvho8zRwTLxkFKh6sB6llNB2kkwZJPB6HobgRDJn5MlfMXQbOOysJ
2rj+RlTj+m1r5XzukS40ckq40t3XYeq+Wfp4J9L5eRlyjml0DXfsT07tcFAzXVhNZHkGAR1IOhRL
yk9vBvQRvc52X2DSvpFYqzcO8l1k9fdztFZNyQG3uRtQoQ8taSs+NsNFIZsLpshzy7w2qjYgWWft
0ekJrhylKfWejDJ3QovTxIt2Mkwx34aNlrveK76k3xd9Bz0JR7HJ5PkevbL61pXL7JChjjO05cAt
uaAbDR6iZsOmS7GbetBTzd4clD4irL7zZ8ofsiuQzH38bN6121a/YPVkzbivTSioYGCkJTk3l3JI
Ck2p1vHovDGge3Yp00D8b5qwSWuhGAFNQKPXJhbOyRd7OmZowtRYM8q2btB7MNryUeiZu5ZrW+/7
2kOdNS7RsgVMCII+kIMIaB3+AB0DOAQw8WZ7Rnzcms06awhO1lxdowzwc7tRBsYWHVRGS+FFGa7M
lRoZ2Nsmbsv9vzi4k/VWV0cTve3mApGrKPejcYRLB0Ur6qrtRlh31pGcrLO6IGkSz73JeuilWj+6
ruZ1sYGZPhs3Qh2Z6ojX0LNfc2ZWPaFD4drOb0zFP6WbPvtBJ8utIiQjFuBRphNag/lwNUn5AM7w
Deqmszf9ZIlViFMTlDgcNcD31+X3qJEtChbTnTTS0AWEb+NZvQEa3jm+k9VWgY1T9HEx6SQBqtis
rorcGj2UgXWfCGdG92m8mKrIvqBN9gAUyPdG9hP6Z/LKHCdwXdv6V02hQNxTp76IM4uLuS6DbmLX
JpgHOenKq9Fsryu5dNJSHwT/V6a0jqSqvzEGvmwpbrWmPHx8t9/gYx990ip4KmsAcFJwUQHpgJQ6
ZDegQdhFPn3sAyMoMTOj+2oXBcbGuuft8V9bufbmpHbEaNgRC0vAywM9MH15A4xkonn9PhXhN7RS
fOFLaPsJr6pRO+HZ1dZ5no1jTn7Dyv9lBqvSOo+AES4zL3cEYoMo7LdIlDdewRsy4iRusZwUCT+K
/WHD0m8Rqe70ZIt9ZDmkDw7RWlmotnDQhEvAWd+gPdMZHbCqCEEh3q76+yq7nae93cfexzfnbPBw
snkra9WMqWrLKQdwVqAtp37ETFyaDXR5Zo+Njx+vtWW4rFUqP3ZjE40KhqsNFwJE9M/zHbQUdn9M
gHj+60wH2Dpbt8x1UJ9gIqCp867a9QSE8X0zI6MAgVGaCNQQFybnQs93H3/keyjy4ktdRpgFKBqQ
TqvrCFBMn089ALYW8RamV7TS3YP5sIQri2ctvdSz7haChUWNJspDm9MQfKx/kF0sHvT9ffrrl6w8
7DQkLaDzjoMAvz3oNp5kcbGwoqhjjikYJBcff/l7INnqy1f3V5mjTPEOUXODFI15+R9ZAnBjbAaC
Z9cyIexjGA6ATwCv/T2NGO16SmyFky0unZ0e5Ed2TznM3CXZb47UnNtHBGDA/TFUFAH++/taAOMV
JdUj519Nyp1Nu09XW52aowCCRp9q8e6/5q2F9x8gdLrJv7252urMbKOCbEIF7dDUBlTJGcZvaWkk
oPyPoQpY+RYZ/d5A+7lLocaOGLWFHCwNI7XFjnzupZ5+9coOCdlYcbckMdS+RtbKXXBzxRe19TVW
dMNpnY12T9damSFbtnljJjBDfTj9HP0OOAU/DloIphb3pPNalNjrl4/fxrlg93TJVQxlZiUrIqkh
Zxoqb9Iu5tRB5zJBd+UwsRFdmIeP1zvnE0/XW7b7xFuhJ9JFSmMOpNEdf8JMlQMcjb2xkW+B5trA
nK6yCqR6AR5vSPhCyauuLlogHx8BcdmVxfikTeTr6KBaI6T2mLr20VG232R4qknjDar388kicNQC
AZ78YbjJ9zLOPyMLf9LK4UlNuk+X0bC2fZzq+Zgpcl+2quJz092Iyqi5LrPbsu5LD7ODd9YCsgRc
AGi3oG2ra7vCfJjQUrS2M59Y+Z2pNWimdjHAQnTfmir2gSy4sUUug4+3/bxZOjEVK7PUOqY5DP1v
U/HPCGnPetOT3V8T2dVQ1R1sApC6CHq/zZ9YWO8wMBw2+RO6s5hl3KyRLYbu/XkDhoYaOUPysfo6
yrq8rVsEC1n5mLlftfKmsC6N+lUWT1E9oLcPjFF9bRZfPt7Vs7YBdN+EITklxFpdZmXJcWitqtw5
ERyYRr5CoxoTTLD6ys3R4jTuPl7v/M6CNQEQRQcp8boaro2aMTbw74sLbwLn6HwpwgRc7W89jvkq
CTYLgcvOvdvZkxVXLynDSE6F0igLu0obA7vWJbdrzEjOxqM1xKUHGP1tbjmXic0+uVb7xJrhdm7m
kttZ+RMIAlTAaHGs0+Gpd4rjlJBLlG83Lve5CNi0iYUNMRn6kitXURnEVWlO0x0B1jEwqipEBa/3
P977sxtxssjKD8RtmsYKHeVdpCUA8Jtg3kMXInE7T5klrycIXA/2TWlVW8pb51LQ069bOQVDAiuF
0mS5Uxhk4EmjA3IpnpJaho7a6iyftc4nH7nyBjDOqgRAyAkFADwZKoddO3mym/jHe3neuZ+ss3o4
4BxInRSQ8X8VuJx9pSeLra4wKhKFDTkPENbZM6YVJs9F9gJG6ahDWtjnG5fxvQgAgs3T81rZItDE
m8pooceLen0T6KheC8Ce/IWHOK8Po1cvzB//ZqBlWdcxMWOMyJM46/C+Ng0g1hN48v8PlONYimIM
hIAckmGGZnV8VV6VKq9j6DSIZtcU1KdDDajMvPHkzr1riu8xqQuGIms9cTKoijpaZkFHBci5Mml5
OoYfX8Rzb4tiuo3pDkYx3PWEiUsA5GYtaLKlDhBPcQ3E8kS+u2JTtuBcpL4Mo+kYMMEg1RqyMbfE
onHdxTvofi6M/r9pSlKP7apg7PzN1OCcRwRA3MHcERqo71AaPaYFys7GONU/vw1nj+lkqZXRKJq2
lroD6KWAYqNVYi6imbc28JxhOv2c1Y2D4GdiKRuUgza9mO0AXNSkev34LpwNkU7XWNmJrCCNPUQY
82yC0WchOjF+9dXcLV1FfTNiWXzS2q+eLrayEnEPlzUtpOGt/5sZyL5yfMw75wfTk0d9T7aEB7e+
7x1xJ4QiJQPDamhm3UPR4YySNL2v3RHFQ1BbebksLklfPE1Dd1tXMvY0vfM+3uOz780EEgPmiUKP
eOWp9WG08rikqN+34ajfCaDJHQxEKLlFPnzO5mOO8L8Lrby1otA8K1iCFrHtaDvp6uC4p6WEPOY4
7nOWqTDqnU+uDbWz2UC+lXZ7zJ89CFXd0sIRobDq+DBocX7jdGmMMki0UVg++2hOfuDKq9PJIPpc
YhoLsDMLGZd5bUxZsuFntxZZvUzRDUSo1sLIXhxmJlRvKnvjQM+vQOEEGCQtYGlwzU/SOWZOltWD
zHxXJSRgscJ8hNjgNT0XeFFIb/9niVXZYRoIBTfAIjzKMJ2MDqvdYy4GkDvL3rP0mUY7iIX6H9/T
swEKNZe5V2Yjp1ijtNounbuym6BfgFrHqdrpnwx9n91EalgOQlfLMtZR/UyQAWYzMC6z5XqVhLBG
bm+0Fs5/0MkaK+OmcPRDbjaQEBCf4lr643QbN5U/zzsMLXtl+v9IO7NlWW0uWz8REaAOuKVJss/V
dzfEbkGA6EHA05+Bq079y+kVO0/5XDgcYW9bCUhTs/3G6M3GTtQ7MFCyWzH/l6eec4q5Q2oi33ll
6/IuKUU3grArXIwNmWFvfi81ksf6Rq/QlwVg6OnZQgiTrf1Cf9+NKYR5lGsAPULBcQ1MsekAVTVM
H1MCfgKNhNJ3g3pAJu6mHOaX5vzTylevlxYZBKZ6fML/yjCuSuvzJkx8sd3O3q0C5dfv8z+PefU+
jTIDqtYeofTZbyz9MqAPPcW8+fDvLqn/PNU1wBVUt6ZHu3cSNcjwg8pByP8/lWN1LeHrUQf5zH82
C1ol0bHugOmb1YEvB6eLFuvGNlm/xT+u3k9LrMfxk80qB7cdmwFAHJoUUc7QUkYMJ2gqnh7Axcew
XyEJVLuyG8t+GbxjMpVbJtr4UJO5+mylHP5bsY57Y7Cqk2AozQmAGF6vfAG1xmV4/7MZ+9Jr+s+K
10WwqjFkJzIkYgp5XNp9ox9ruf3zEuuP/sfL/LTE1QUQ81injsYYvZEyjBV12Y4u9aG19FGTdOOk
WWg16VHk5e7P635pMz+te3UrVI6humYhZSRBauvtDTLxN662r1+eiylt9Mtipv7qhkaiuatLhTaA
KZP7xor9DNfbiJmQPz/IlxVSZv9nnatLekYRW5EYuSsDZ2wJpsf6x7QBgHpjbf+S1Mx3ZlDW/y8R
45dG69PKV+YSFeHZ4rSANske8jiguyhIegtv7WiD2u3tlP6Xe8UhDvo4iMVxIfz94DWUimrAlAb6
9qYgfQdUqEHVCaNNj82zgb8hkeVYHspAkWv8nrf/e+TDalscZAIYdTlF8/rf1y9t9LMsDUTHViOd
H5btCkjHjbS5jR/5cvN8Wup6e46zbHmC0DWNjRPJl3PjFBtdkhu9619f6y78SIGSHkQarj4hQrxG
idV1+DesxK/OHDexECMCQf91PE4lxuPGGu8vGcfDUFrPrShuGMlbS1y9NxBv58Zs8N7cGOOo9VNc
3uhR+erDfH6Gqz04a9o7aNgF6EE2GPdAgWDjmH1w40yvP/PaKnLE+pCABF8N+ce/7zTppJCppvF/
CTatxVX4dA/5joHfYxyrGyb4y03wabXrfPvsWrnVL4iqpg36fTFyvM2jLoBQIduowA2Eectk3Xi8
a/mYWLHGnNe4An2JjU+DJnICG+xMgPymc7pPp+jP7/PLXYHXSJBuEkA8XL3OiqPMSdHeEJXNyU4d
v8QQ0Z9X+Mo0wdF30D5oWgAiXhl7paBGCgFbGGFwEwrr1ShCQ+8adbGHQ4WsDYYj/7zglx/t84pX
Zr8ebHdsHVBkv6im/ruq9OfVruwESdyJQRkQ3RTSCWqtbG8y59AVRtDFQLomoCu0HnVQTkX6I3+7
8azrobo+Dp9XXz2yTx5X3HR11yuwsyUIyOivUCHmjUEGfsYgtJ8hw3xzNuNLZ+vzkldbJmsgpNut
DNT0+O/wT7c+6D8QdqUtCjeFGsB6u8jD/20y+C+81c3tc+OV/pXs+fRKHasFSivF9ulCisZB6AHF
8BJC9DWt92c2729Vgm6ckL8e/9OCYhnAqwFvYVNk+oconCBj9FTH85aU+cGx00tK0B6dsluB660H
Xf/9p3UhYhCX6JteP+SaOP0fbI0D1YoUEvY3e9+/MjaCUIFiEkMb419I0U8LVij3g5+NfENim5GR
Ohu5FM83DsStNa4eaqyNMZ8syDzHHzpUD/WjnXhG5zFv/G2F1ab2B5xE5d1Y9ctX+enJ1l/16cmm
RMZQukEhZGGYkCxcZzu0UBRc2o1ZTMGiWOFNfbbt2jHiNnvswZHK+nWgcbp1Y936JVfm1hBytvIO
v2TaJFsgT5at4WdyxzzLB6gCJFjd3/CUVgP3DxP06dmvzO3szkA7FGjLMTS6ANshymLDG8cHa51a
it3gxqu+tdyVvY1jKSRbS+Du1onQbvX8hVOPMtBtw/dVbgA4Qmq6Foom/5idWFCwhVg4SjMrj0At
pUctvhH8G5u/33jEr5yATyv9I7i0mqkvWrhqXdihtT3sohzZVvA6VwPEquDmgMZXX1CgSLO6b7ih
r14pKO9On6CNa2MtZ167XrewkIOV8efH+so/FCuWC0KJXGCG6u9nhLp9jMlNxLNcPmv7rsmO8y0f
96844x978dMa65v9dA7ZiP6xavpLplGH1nFuvGqf1ttVcGQMDdAl9Yb6zkZt3GBOPDTVFzy4Nbz1
5T759BuuLFAmczdTKfpyQS1w00Bn43YqDoaT3joJX26TTwtdGZ2i4QqAImRbxk27W8XlN3nECFBn
c9DuyZaV/8a2YMgUJVCBYhuKe39/uzFRtDRVvTqndJO9WVuOvn3Do9EcgMCVe8N3Gd96yK92zac1
r+/+meWWcmpdRuzkPg4vDGlHtKZNdLdOfqRbciDKm+PbEfVXdvTzule7dbZ0OxRGk0TktDITbTNI
9gMD692G+sHQ7G8H8V/tGxuTHyYYcoL8o8U/cee0XijiJzN+pP2JzU/NyoSpbkGd121xdUYsiisY
M2+Og4G+q/1pOjlKSBbWUWB7NH3EATz780n/qh72tyWudiapemrbHfCC7vZ/rVVz63GuLryZ8Mbs
B0RMn4f4/kd95F/OJwM4+fkVXl150FqWbdXbVdS2W1WcS0K9Utyiun6x8611GZQu0MWM3M7fT1tX
Z+OCXSKjrt0k87vNlBe78sb5El/sur+tcmUxMR7fLKk0qognUL9p7mf4RymyVeUdwCAFpFxMEJUP
RuLZz5YKq8YvBgA3POe1SaMZY/WNRz5yucnh4GBkr91O8mA/NtmT+eKCtgM6FEf3vA/qhIMZ1iS0
VdRmvqm9WO/iAWx36ycCwHTwZvIIdIpWDyredkp5S/57cd4xtNefgcWANVUUICdQhsA6L77HMkMn
0n7KDwMNgADpLJ8+/XkTr5HT9TFBAwP6yImNM/lXcvHTVaIEiBUDX2UsVR7UoBnVB/PCnCoQ9Jim
441S3Jef4dNqV3FcXw7OAthbGsn8cZo7T6qHqYKBm0f/z4/11XFBuwRa1QkHOPU692qlciIU06XR
SAOWJQhSb7XprDncL9/dfxa5Oh+LFCVIGl28aak4DEb84DhT4kEvYO+2+RESHRvSLzsjL35liRHm
qvnIE4C48uVEimEHpFyQEB2ZJkBuqf0EBFblJUN8D5byparnvbLbPc37E3HTS2J1/sg4AHr0XAkj
mo2q8cocIDqW7woeH0zO/YGJoJTJiZJh62SPGNbZmfZZz+OhUo2M3Apj4EuPP+dIiXGSrPALPpyV
Ga3UMMGsANBDQHSqDUstP63h3efmJk8YKC8lMDwZJtfA2+nT15g9A0L+Alnq97oSj03VhjXA4wAO
cpTidTTGJJxncij0u0PmPa+rzCvnGjJ3aFcAMmrSEP7MqrAxMJNnDhtonHopOYuKhhI96V7vFPBZ
Fszlu/GuMZM9cSZQeThYAffcJRhVyuyXZBg/hq5/FpPjiSXbFYm5F6pbB9gDPmY/4EFPXrOIQ2IM
QFQaQLoU88M0isFPDIm/RrTUTpDm+MYB8fHrsnrXMwLhpMnvhIucbjeHQIeHo2vfpwSRBqhP3Em2
LMseV6IBSEN3goByVKZ3pEy3LqibUw6XxG4xVcVpMHEwf2ww75DrQg2PzG9qROJC14cRSEcx75hK
AdITJ43ePGKKQ+uaHi2/1e4AiEhWgUX07PYsmuKz41QPTYfe8cXaYSQI0L9ReSu2CC0KKyOv8cAp
jgzHekonDnbfsjfaOMrr7+hgGLEUXPk4M22vTJwOfq/xUWX39mSOaIpiaBQx0Rh1qfXFNYXHFx6M
zutUW4FOBh8j1p41jkB1LttyIj6arPbLDDgVEJ7oPHiKgfaKrbM7/qRT8WBl7paW/GC6HZCl0Qoy
ZOy3vSy+ha3VZQr4Jono6ZjJZ2W+ZCnHZI5+GhNUH00wFDMdlmb/IMyjBawXPAWf4M8P3Y4hfu9c
8EynTUuqzYhzZsMlYml9ABoV/SiAMeVhM/w0agx5izwczNKTNrxFDA67BY/M4iW3noeBerN+0nXn
aWcKe/bMsaWLLkrRtZPyxGMtYoL0oct6z7Asv8qsC6QhjrI6gdwW9GCCAJ3mqek9d5ZtZQGdSEF2
7T5AzEkgdwbi2vx9gUKrGt57Ctnjotv0OFCt5D76ViLgxjzccAHNa9+urIc+/dYKthvwNaduAq9x
8qh8W78nspibWDh71kA2oW8DUfzsrb1qqjBlIsQ8QWD245k2DEDMt5KYAMMRQMBeRif3pwnMvPKl
hV81pedRyWMJZKOZoS5T/JhdenQay8tH89mtiG8ZGtLuE1J4lp8bHYa/fhcd9a1SBrEjDywTwQIc
bT/z0HHboLZNH5g11bBwrc2VCdl3aE6nIqogbjKw8uzSaZfHXdCmFsBpILYu9tsKgBwRzI5cRQzI
rxWo2PYnaZbonJE7jY/WzIeq+0BEFTQdemrYT4dnu9z+0dG492WBtlkgKNt58dX8swZ2zMjsIE21
p+Js69h5YGkW2TlAnupcpP1dg7tcDG8qxoxJDY5RxwMCSNtEwIHsx8PEQOytMD2FnsOuHTCu5XoV
a1DRzSIZP7jtAjQluFQAkTVeWzw3ceopJFgELnNcrz6Hl5DAgCJGx61teD22m9OYUZ1NvpueCmM5
ZmWP674FrJiHS5N5EMfbmxAUi6e7InXhcTTh0ubA8A0bfJY4ve/t0m/w/04wR2k/0CrxkxYqb451
KfUbGatQ8EvajA8KbDhsKpzb3nOxBVmiwwHPVZoYbtPab0uI79jfhvZ54MbJQa+GBlajhjJxHf8e
4YdMiT60BfC+Dijp6EyjoIiOsQoWM7uU7gcM3juXzjkjJHKK6UhH44JbFgA1iknS5XfnnOMkDRVk
S8zxycYIZLIIP2+6sJhfBb66g1Fup8DIEmQWakxn9Q20cdShxCm1yxYQYzsYerar8c7MMT4YA92S
4sKGPADFq+6MfUkPxSQvEL/eVMTatPUY6QxwScWhx5abD1bc7xG5QLAt9sn0qyvZwS2gQQvOraB3
NoVQHijYVdKAsImLpJT3pfMeZ7hd3EdpX3RNw7qD8LD9YsrirVqc0XdUvCuyqvJrAbFOsVFAPFo5
XrDOtrma7nNSA+aovE5TkG4x9dqetYvbi5x6OSMPVIeSHabmRw8FELDkPDWDTvhjyviraJ4anBCu
35z4g9WHrhEXdCg8Fxl+oosZf1ysll0DUVgEHdh0LeDQE9muXD6qQffMHT9tUvy/d3YJBN3SR4YB
0mc3laGTW1vWpm9gtYULTCJJHLA2jP0swWoeVKA4cHEZ8IR8m7sPtbJ92ru4CV5yXLzoUvMW7UTl
ItF0BQamBWh4/gT8gV+DcDfGrgd0Fv7I5HHQozn7RYadJHhmBk5rRa0gH4Bsts60dL/nXfEjgXHq
uNgIo9+w4jKXeI58CICAi6vyYFhIt+r7uf+h3PkVXwFdKB9m1wUd7GMad74pAOhI0cbgjB9WjAa/
GUJKwhOYkjKN4Xno7mghLyo7FhJGfHjlGAPAUQGPza3uiW3jel/J2SkGcl/7nsGJT7yyfuiggemN
s73vC/w/prB0649Bql08275N8qNeAA0UeFcu+yban0z/dqHnNNAPU4hdspieBVCRMX13ZyAiwf4c
csDwEijLVA6oyrVA34e1a8ZLPeUwcW2Y29MWyj4hNvDOQA0y6e9IB/RSNh0KIXwxbFstI9oaF5qn
kEDvP7RG6pt4LmfBWLlBiXaquofLKmucos7jbhnkuC8yebSzKWjkhyPKTWdwZOaGbe8giOiOI/oQ
qflNTycM+u3H8knR14YZXtsivb+UB7uCGS8QlUzmR+5cSozeGsARtsC1Jp27j8U2LlCGAwzc1b85
IuYiTXbLAJi2Ts+rezi5TwRIw7YCOMSon+N4DGvnBVhuTFti9hRqEgkBtwfeK029qifegI5uDnK3
a87ByPuwAVW5sC+FAs0PCgayzB6oa8AkNcHYpmFcv5XT25zXmBj45WAoYkWyyviRwWinTPkKeEql
AdTWs2+nL9x1wrz64ApZGURasn+n031j3S+6CysLXWjj0cxWWursLVxtaQrASWlHGNzyKwq71QOy
WrW+Vb/F2t5bhXEyWg7jl/8WyytLIWUGW4J04ZGo9nEidTCrAaf0lYJ7LGa1MQBwxrmX8JAkRC68
EqdVlehvksg3QDt66UPlAMfb/CzAT8TYlgdi204WmKfv8TAlWLUOrsDUOCgGzKW1hLluw3lSEF6w
gFwt4X2hK8uKj8Cc4EzTR8Xxq4yl9eO59DvJx8BCxAbIUzDVWxv2gxCQs2MadaBR1t3guw4D4qmN
TGeKTNTKgBMHuTiqRRbAofCNot10JlxKIwnT5iHNukNrLt5AsgOzPmamA3tilyR51H3sxYBC6qx4
WXGa3DnoHjgocFFiQCVzfBjoE+Hap4+jgV/Eix2Ul4+126xbGazRyzjTn0n2YCXubuFvmb7ECgPS
E/GqMvW0eHGM3rcwZm+2IEQKtH8nlyl+iEkW6r73TPCvae7ZjRs2yYWI6SU26cXGzgXT8pLWMiCz
+XPpEEKgB79WPFpyWFTnNxobQLFBeWRJIpdJz8KKrQ1xmtYMW9GfVL0EjqgD1zgrI/W13QZTyo9C
n/nY+d04R2kuL8vM4MZpX1bPopsO7rC1gDad5q3Run5WHoHjgZ18hxxDsKSXqSehrNwwX/ihN35x
fWbl7GUU6cNhp1FaX5afyoRFLe5AC8YWCdWYbEcHAq+1Br2ebalRB1TCa2GZ59Yj7Ly9HVCaN8zf
ehR+Y97P5WnB9cb4x6jgBmc/GcCTaVb5EmDZBSKpGtakUvG9NTqRLd3TLN/4kgOP2yOpQIPCZEdz
Zp3X5hgK1XttI0ERm2FqAFKm5H4NfKo625AGTd79HdRHgAo6mignmdj9hgH9AtC6meOGJQjPC9nG
sA+5GQ3TFFRkfKtqNKEmYMeX+ClZ+qEXqAWMyZ7HkSwcAI/rN55gnG/Mnx0El0AN/uAp+1UQsSfy
W4KvMiUmLtofMT2U5QMrXkmGJoRGbpLqtSxNBATIGaD5k8TpHUYzQvDdALdotrLsQHKrMA/PH3vW
/Gg0eejs/ntt32UtPi4w+YZdbp25f1lm10uMwuPVrsjb+1nqqCF3qv2O0OCAcSnPTRkcRJQ/RDb6
Q3biALUuePN8BMETZnnDjcJvShzJZnhVDc544gYt4P/S1Mek54eSxIGhrHCOO0Qugzex+eyWdPbc
Fki8vrZ/SAYfDDPuQcKzoBNjZHd3rEXQKhG7KUySJEsJBjoLFozVAiwZlilUAZb5kAxQETDmn+n0
0YHZ7DYOUNgd2MEOhL62taBPY9d6vCX+3GwqzUPQKD2eludmHTq1vR7AUsE/wEG9SxEJzFR7EgK7
Qw7pHGtrm/KQ2EiI6QEnYv22BZSIeuTOWllX8NOryzgNA3x7DPrnwJiyOL7j6IYBwRp9KhApnFWJ
HNYPfC1gGj3i6nZbNjg3mIHuLOSxs/uuuENvIUZ+yh7Q1SVSOdQFwdzuGJAv6lwKHmXJcm/LdlfV
Y8is/jSR/K3lx7JH66N7L7PiibvpN7LUe2qlLwsAVLC0v+iqnTfmy47Z/S9DGYHqH5b8DQIZm7JG
tNAD6u51uQ1KvrgkdRKAgCwQBS2ZhbHEJjSaXQfmdy/c93gElzs7rcD0fhwRL/InqRzfsR4I7oJx
eu7prk0Mz8bFnxPzpFLcjPjxPexvXuYhE/E+Ed2LSe3AbN/mDMgqS516xNh1ChvcqnPbYSYd3izZ
rKD/cuCvE8eML4xzawWlkP48pQFED+5d+apkFTlNBZnZJkrGU7LEH0kCDYP5LYFISF1qr3Wep1oc
LEjBte0Q5DAi9vA84XayMP5kJNAIGbadWZxT2440roGZ8iDlpwSOR2WAnm9O5rHqx72F69uwXrIh
3dpquRubPNIGQTeVCDtIXNBRw1kZQMVCWzQu0wnR2xgXQaGSwLXVRuBtjen3FUOUYtCzyzy04mro
rLrOm4kUAknkY0fF2UmV9gVAvCCb1MjUVD+XbPgtkn4vhvpcjPmFace+l9xusBfvE2GHyPlAooQh
hlI9GIrzoXSyrUQMNLg2bjUR2bGL+Ac+j0t3RiWObiI2g7HqOCDb00g/zbINhkvhHzQfY+LUgcS/
9fLC2tW9Aeci2SaILTkaxxoTXh3yVrSDft6QjR998r1zyojj7vUY4MNZ8zZTwK3x63qMRRQYA0ei
5UfXcKg35Ijg3ebHjPCD2adxbB+JWEQQLxM4l2Nop88uK/0hnSAUlKNtP/cqQx8noIiy+JcqyWX1
iSj5YHBi5PzaIoS1R4kxOSQu3D4stYmbs4asctMH/SxOhBbeYiKhV/cBuAIPVoNE9BqJ20katM58
sIBQx/iGjOLkDCAgst2Th+G1H6PAl2vFE0GCBZk0uJeubxfIxXXdSZlvvTn7IqfYPZdyPeoQgXG6
LHQGeGMxR+SXG++WRFkOxSrrDFK811mVpzENY5loQ3Bi/GO0dmmIzLh3yQTdFLWbtLq0BlLe+aMN
me/M1Ns8d7bO8IaTgKRTG+CWwhX3uwVJ3iyZV3Y6XH0wINUn5Fb+Sizhiu/ljgtxcsmOpMVRzndl
RWCfWJUhUUM4aOcL+NPOqYOZxSzPuUeCa/ypCvDDh7d2lAcqTuvpWCyMBXbGeSEkbGCf6Fxsu2rc
zjEc/1pshZrs0Dbi+1RuS9kB6T4hBdSAf4L/eDb7F1qn7xkufQFpDV6SDAGg9goEzMlYIt0U1fZj
TecghXRqCwNXYRy2NaGNjexTES3mkYv3ZrRDidBm2pS4vAdIVMjvypp84uzp0kMsxwE5cQad4qib
AhfuAjy6tXEhOR3zZ8t+ZgIzbRy1B+sBOWjf6jcdHTAVlPg8NZBb4h7p45OL6M+ugN+GCa4WtHO/
4V1WPRRR4KjODHzSeoBBU7kvB8eXKj+USvpZn+yaxTiUwxg1Qx+m1hIMabFjCcRGkFWYEelYmiPR
s6LTOcrA38B3hJ6tC8UIJJZR22lSIxD4ISYMEWD3Q9Le49F7U92p+a1bXNivbTHV/vrfUWt8FPFT
PCyetq2AD9uRkKDNep8IuFIjrl0UC0GqgdFJN7RHrTv9sWpkLGALIZvilQjTWxOiDeTcVpfS/sgr
EyEJA/bjOOhH0u4rmQZOk26Whewx5xgh1+L1A/Vh2XybH7j9E1JlF8DI/Lk9jvWW9VAfQjip5RNj
ezpnWwjebGNp7f5Kek0I2rpHTZ3QUE0RSCM7aMWPOFXIsGxQ2T2mGiIpaZ9J7JsCrt2z0Z7z7qXA
lbFMpwk8XGRUFrAeoVCQvy35twwRUE9QgbmAT4Z9dI/2O3w6GSBTEI45rnUFtgeygIYeN0b+g+VI
sCEHpNVHMoKVP06+5DrMTNiL6kfec7TsqN2AhGqNrUTY/VKqo7E8kBGpaQKNo8yYXA/ugiZ808Yy
5PS72SwnU8Vh16njmJyZSnxaXOxyCiY0io14y72bhEbyEYveHyWKXcvvCf8ECk/QH4FqQkvh+bKz
kceeEs9cdPc9jZbBeEYOPkgRfiocTucVnS4en+Rpjh3fyNmjWCCjzAvs/REyMAjya6hgrBD1aa2P
IKHg4jmRKzOnb4ItkTWj+mDxQCTlDoSi0KgeCmTlgEK5yATmN4GVROuZlyHdJyWF7co2vRzCktJD
lQ8+RYav5D3yo3c1Mn4L8NIuQyxm9j8Tswpl/ruRu8Uqw3x+/++8JZ4ocuQUZEOxS7Pa73Blux3c
mUnvbWIELhzyGWVDbhpIsEUF0icZiB75NB3Y9DyRDtpY2YHmKNuWnb9KJphdAi2aZTOigNDFzZOA
J4F4pkYMrafImEzY/OWxE9DByCSy1cOPEbtucvHmE8BHvFIiEQRp+LF/zBL0BbW2E1pOieIifGJL
VB8urbeVQMI/ecVMNMKjduPAcbHzca8hoUWQ4pfGSaz3jYNRzsTZJ7guWTGdB9o9abEbFOCtDfMX
gbwE5rfftVJIvKIPv2TbiumnnmnYUoQfNW/CYfnOFuR1jOTM2/qgBEZTdY/C56+0fAaZazOA+tyB
UTN1+6J4EU2+lzzz4xoOSr9N4J+0/Xns+ZkbzXuuQPCqRnBMe/gJZv5kinHvTvaj4HE4Djrs3PyO
t9BSqWr+xnX8biokSkbI8fRGGphcXliS7GSJmznX2beZqh+Jmo9tVoGkOpqvBqRdiF1WXizv5iXz
YuRtDDBrjRQ6SRCH17jLiJx/Fkv16BJ0R+avSJ0HtJN3SrEB+iMIb/DZQLmlMfO6oXuxyvxoV8t2
4M6FmnvWv5rYXCmfISyHgApVFn+GtUkVSlMVuWMV3eaVcXDtpzZjpx5hGq5cZUDcu/+VAgWr6Btl
qKChI8XJg14BpK3QP2F4HdmqAcls+zjDjlYLWkesJ2gfQMXsmcBDQzMivLFvax5lTZu7EBSJ23cT
qiDl/EwJBOcW7Xo0c3zS0k1pyKAt68hZIevSOEqFNK5CWXGxkJrIRYg6OvAHZwf9WYkG8QskWGt8
tR25F9YE9aNhA6GUv/JIKHCVZbWF5N1g3ucQR3Ehb1UYbUgHRNPo2SuY3jCeBK3xYQhc0fHPGn8j
SHPMimGbo+gBttkQI8Q+c1oFes59DfEZrZ/RJrvJMhLp1PUwfuZVJA9MJCOcGrdDSvfVdBEq20+2
3szQW0IwjpcONRrne5eiNFBvFwE9YHs+2bW7d2akfWeCIAqp08nOXvPZ2HAGMvPAD6n7QoiJ7CDU
+5imMKdG9U1W30qqg5igR2Yet0RDpSO3gkVyfO8JhnPcOqKFjtoQVNXd4tqHksWQIMq+Ge0Iu352
0DHVIxvgyo8ip3tTZRcb5c2+se6q1YlIVVDn+PYQFxuy8yqIY0KChjLpT+uHJBM5lzzfmLWJYlqC
1DMqAku8TWBNCorMMgAjaJhSSMf11njoC4DKQPEWFIz+8kz5FA4oC9YQyKrNS+cAR16aO1o1h3RM
Q6QkQ9Oo9y2S3CQ+K5E9d/XJqJu3PJ3gslrv+XAnoT5ixS8aROPGSn5aqXOMhf7QEAscK73piwIh
H4xnkV6suLqHFgUGGHrIekHAJIaiI3L+ZyTOL617B42MJzfnRwIJP2mIU58aW9aZv7SbgGKnf0sq
j9zIj8kM3aa0DZs0udfQFFlrocPUo1Ojg4uPuq31PA0fE3KFw/yb6TUtYYSFOe1XeZYO19PIX3IH
/N5FhksFjZlZho6qorjTO9FALUjUh1qWm7yagaSoNmqZA1YvQDumg/C1RBFT0XHxapIcRrI8Ij9V
BVaLW1Fa6c7sZTjUvfYSirp5rO/5QL4TA95i6Xr9BFGhorFDVsdtKCDd5Rp6O/FCB32aQKjRxn2F
8qa/yPjFdJsPWVgU+zO5l07W7AXqCRa6o/fdXO3jrgoRzj42DOqKkwEkc6p2LTHXKs6xrdUeSYjX
VUNM1fNmHiCBhTDnwiWg7zmchK5FjiORZuDS+TIRZG1mNAuI8dgy8xUCps82kgNdVV8SAzVc2a/w
53L4SIn6Rdh07lQyeLVA+JNmxStu6l2ZkUs9kCe6FlWT2HiD0qBEod68ozbEn4g+je64ZWN+6jqE
vigefAB8BS7u2P820fuysHRCJbbX23hCqhMk20e7Q7okV33I8u4V8jeXBiURpbqILauNLhaEBehn
ATI99jGLc0JCdgew6a5qUCLstZ2hJNe/gUv6wiYSGMQ6d6UdCEsho1ZoGYz1JCG01zw69viRGell
HIcLHfnF7pJNa3cHp6D3wp7T7/OINDOiGdSt4KkxG+kuU0RKF79cJrYK2CI2iKOJ3zzE0/7/kHYm
y40jzZZ+l97DDPOw6A0BApwkUhM1bGApZQrzPOPp+0PeNrsqllq0//aiFmVZWSAQER7ux4+fI2p/
+jhxhbzcF1ER2kWSbSbR3Pc9XVFZPi8wrxCGIV4ZibTKkdMW5QZPop5aDFzrma/tdsyTg5CN+5ou
R5+q7mzUT22T0H6czFUZofWgaQ+4Mq0SWA2JL3/oanZIkhFoEEw8CpHulmvjN51he8xhItCDcJo+
t6midxEGEeugHt7LqlubWJT1wAZ+M+6EkoawgeB/qqeckFimVpQxUFaYrjDEzzTheVkv71KQAZTm
S9uia5kK7waaudPSjVJq7amcg6M4ZmuaAtvUR+w4wELOYGjP7rXgQQpxEEohUnGuKjuby9chXqy6
uL17GT0zulFFmXthKrV7GIIo85sLS6MOn5uUpqshV+Rl0Ycya7AVqu7GH9rbSo/een9CMbvsS7uf
NfVGj1PG0PGIElv8LbER8zdWPMhbKVLvZEqfWJKBFtHFLdDh6+rprFYJVIj2xZdfDLPyxjnehM3k
CAsoms2ext2b9upan32M6cJ1TDd6LkW8CYJDUpk3eSTfJiBFGSZDLeAvvqJbXcHUeNBXhl95KOOu
I/n3It4qDdm6EtOdxHWjWPO2MsJfsaTanQaXp4mCvTRQ15XT4BZzBluHduiIoxFh0O/0tUVZO40S
jXgV7cLGTqjvCgHW+wz1H5qItIp6PBTr+CCYbz2SEJhWO+2cP3V0JONhENHeEtZdAQgqxeo2kfgn
rc+03x2jGjZGlW2r6H2GsCaq1BOtccyU+Ty382NXyq4Idtygc2G0wbMhx07mS24fi39G0As1AwRK
/f5uCsW9hMvn2GdelQTeNHLhE1o4M9vaDMH4TYDl6RgpyHu1ubDtoYChy3I2oO6QfZCKi66q+hgl
8v6IYmlTuA6NwSuqfhWG421WaNSTpr5re8GbNckue9QNtdqugAE10MpyKtZxWjn8Of59pENQ+wIV
K0SuXTUNXKG/N9LkXlEYeMcLLejLvd5pH4YgreXR8gyAqqxv1hjRcP8WkKdhUGDdYZoa7BDTttJx
oweqB3p+kHGOQ7Ftl5uLExSGmT6KwG0J80PZ9MSrjvS4jbCZxOZKYLa44v0yRo3VPl0jR7FWjYam
tuBwPo9QvzgXYLZZhtkWe59SboN0oNv2w63EbtS4j4KmtUcxuMG8/daXZKhhaggBpr3pM9mDRXWS
Z8OJc1AlIXfknEXnQ6SWdMs/a5hc0IIy0IW3LhDX1iC7rU63oOBZUAUq5IXp0QloRC5/a5iYHumU
16gvnSQQ3v0xIsAlnlGMrjj5t2pvnePJ2lttDkA2NBu9XRqdn2E0eb7abUojQtgNH65JMxgqGt6E
FDbP2GNrFWVv5LqnNpVHVJngY4b6nyQLf+XS8J7rxWaeO0eqCFVmdeujIbOKqSEcw6I5HHAN0A4h
SvUK1Jaqnrnm60NXl5uhCj4ik/96Sp/iQDyECm7feHoB64892tXTZHx0+gbbqdtB3+QGjhtD6kjS
li56CufqoCkzqRa44ChweQ3RPROxJoInkrWup1MXvo3g8FhJLjiLVnMDp55U7ZWA+eP8j1p1jkJC
ide4FyIZmUe2TxTXq01hPQ5Z+EB4spc2ihSOh9GyNumS2pShI1ebLE63fo2KDTQKU09o4aegJYz2
C4jrDoDK6pGWBm2jp1R6xVRuoygg88E5Vl2t1XZJ65XZR5Ed4zR3jdQr0xCHNOxus9gV0vJmilNn
MjxN7jB3VShGiTTdKVTdvj2nQKfmnzreqNqvJH+tg/gYi948yfao3ATCCESysbTFn1h3snHbtyFz
Gv0efG2fSxhsnuf+iRF6JwqPtbSdkh1WWw4kIDZ4NsqEocAW0QywYB1wfcjBZ63z3aXCHdKnBtiB
zaQFbjP4gDPbYjqFRYs2Hgl8qmFgSYPaeFe0rcKwWO/pM4prKdwhqpgYQIsqa24KR47Br6abhHM2
xDdqgS548zYbumPWKRpP8Gmgn1h9qVLzCM6sTGsTWn0C8RL3Z2V+ZogBLXMvxh2ygwTWsKvm33lI
L6w+pmAGWv1Lbu7raCMW+Kpim7o4sxUzPpGPQvEmEMZCmeZJKiFGVGJozH/YRHBL8ASmK54t5Utw
XqLCEHFWa5w8wSQD6ybqMQCnEZwIv0qR8ZfhJSet5sUKrsyFEzo/m7MEOM3diRGuVhO6onNkpvaA
U2jMuEyjfGBhqVjwwbJN7PNi4GV9uC/Nh1q6TTDKK6rXCnkK/X2WYJTdL1/QyPgl0ykrDMCiTQ+I
Wxv7AmQCf3LcROBf4Egdj7gUQH0mgZAlf2Ewkjm/Z8ZtBOQUWjWBiVMpPRfmrT6+1AH+5W+S+iRH
20xp4Ik3KywJOTijx+3jytBlwlvDbG+1fF/lZAX+JBwzWb0xuhRG4FsTYdaMjJEpHwacJGmTypNP
IQJGSt+wl4/LSwAbTkLtgNqvKgjSffahhm8a1IE4I4ENMRaX3biO7FLhXxO7jHkVyok5hrKdiziG
G7/l4r6VeYHoM+p9gLFHvQJ+bp269GTQ9djAvbS4ySKsIMU/YfPBW2XTTT28AXrMqzR7XhBjLXpJ
4GWVyt4K28PSlhbUYj3rgI/jltPchvOeY9/m9P4QhRfi/jHWhztBauk6inaapaekeW1FbhDUh7lH
jSYSALSZ7K7AGEeFkK4lrxyz2yE9YzAIn8mtoHIYjaP6+M/6buHjZjqa6xIMM1Krh9FS1pMgfAqs
U6H5wH5npo714LbDajZoH3rpE9/qWqEknEGiKEZSL0QESaofl7Wqp6e2UB7C0ljNMdBfVcGPg9gS
D3bQ1it13tYIjEwqbToMIZf9H0DBZE5cY/rN8DoqnLR7rdjEfn1uwPRY8LS5xf5n2xUfFqoMOKVC
FAD5zHYl1wIUXtVaFxP5SOuaQHvRULojru4R9LUOsuPI3diSj2iETGPbpOEune5Kme8Lo7V/xA50
FcTdnnVroJzBwjgkwrseWu5gvXchjj/iGWa2rVvQM0L/hBfZAZERJxwJZsDeGvaGAGAIvq7D4RhH
zUnM7ubojdukik9cvnDSDta4S6uAtAnf6ppENoGv4dXN73ro9i1xQVTpq4V3AvyrnLE1uKDp0IIH
QXPGGNw3WtvyqaTbdjNMmL2m+aGNNjFC+/CmaAAwF9mqPtUg7YH0HJE/W/p9Pfk7DkChZdsZV+zR
FzwfIlV006luW5+y6Dnp79Okp6yAYpa4dQozt9vkyWOosSUGr84Bsn4n+fPYvMbtC508x4BpUnfP
EW/Whw8RFFtMW03QNJQ0bCXIbMM3vLYHFiPSxOqJfucgKM5QMN0ZY3P8KaXabkq5e7PNAAs9OM3F
uS3xQ5COiCxg2zw5o+IKxSMhfOKryyb+9vVmmpCVzQ+YTNh4itmmeDBkXNoVlwp6ZbQsVeIkFshj
sorGkzaYjlgktNPdMkAWVXTIxO0GJR2ftLOzENwUJlsiOosDhk6ncQw3dXK2SHKxWoxJ5PpsJAnr
gbAGOx5zu5TFTcNW7sNTO7xDoVxjIUGTwXRFE7ckqBVa60bmsQJcF+L8d1Y3m7lvHd8nXywOKjCM
KLkdfK3IuDN6j69b1iAEFu3+Dyn6DPBW9uVfaXBUBi+t7qdypDmAp672i1utEF0Q1yn1CgmQEyaE
ADKPyoZnqM919jxMLxADVq1SOzGBSq5fxvBh9vdKfZ6iE+xY/vIs++xDIi/kHAwZYFQLH2bAjqbO
k/jGmnWfZA9x5fX5ZC8dIiJBmRzS6cz/Rcn9o1J4aZveJwZuydMNCYddZQ9oV1Makw2C2PrVqgN4
V1N1HxcHFp6kgKqwocKLyK7+72WrVvuBcUxcJ+BzlmgpTTms2xducUiJElVLDcdV5RqhZZRtcjnd
hdWWCyyrIesqb1qavqa6sqoED9kEqPHiejYl6PKtK+heD0+7GWNbmDIqYTBaBE7jg9ic9PBAlu1b
W8tPD8rMIfGmwLC52AzjpaPUaYXBRmYEaKNfmWrvDpmbmIod9dNas577ZluEOx2rPe4D3WeEAN5K
Pp6q0hvyO42Gr9kn5BG3XbM09g4KVbApkI8m+knRGtLawu6yo0Zfe5hAvCntTaYW4j7As9fc+2Wy
kXtuVgyWa4Us6Yle55p63ZFKzcP4ECbur4EGpaCCek/nOngtBBHfl1chNVeWaO1RzSGyen5Sb0u/
JP2BdZAI27A6kIfJCgcQIpiqp3eL1EwFWRfxIGEx5ojlE6owtwMyj5r2mlsqnQ8m3AqQ1+FkIjXZ
v8eTdJBCQEm8/az6XBpVSpjYCqW4HfVsHfEiIUOMU37XQYyUsfEJ/Mfc+oPz+tK5i7u3Obhv2vFJ
HVFqbt2YHSSL0zagrwv3hLvuwHifO0lrVc3euUTxnmAU4QlYgEWsPWu6S1MB6+jcngXJbnx9jXAE
8Q6RfQzCBtpQElbL4e0SyCNDBU0quDenFQ510C+AdlLggQA+pXpDCdWU1NGpApp96uplBekkgbXY
FTh03VTU6eTt5MLkqfN0M4nDlmQYvQgn0skr9e5Gb7k6ZThFxQDpoQbo9dm24Z41WvCANpg8gw4F
QqfVOKxIw6S649e3axKTVQ4TKAQPHUQac1LtCOQswfQbhXd8ozVuv3pdxz1IKBzdZukLjAszmzyr
caxuoA33xpjB0QwyJyT+GBg/4um6HYs110minXVftZvwFrIV7Ml7A+1poyUvJTZPpSfhMC0tymzh
W6tvFFV3adqsA8mx+gP3MTMFfAyBBoV63yg0rh/p2QjVUa9LB/sOuKh4ZDO2Ogm9HRr3PblEZcIe
5AEjTVvyp8p61JXQWUqEmjy457KDICL5+SacuVhJbkoJMZPZ0jcBsXVKTkFhQY/Tdm0zrRpjWnXi
s1pRkQDRg0YwRlHUFnwV8mOmB6Q62M2sa2qpq7p/kqKllzZz+W3iIFrVkPNk4nDouznu05Gk0bSl
LBe0fSQqKzpAlqmR4Dyy5KaO+3rhSQwBlL4B0bHwEjl3xo6jYxGSYWQ1VbEqg1dR2iYqi1qo6+W/
kCBTDRL7P3hEN7wwenvIb+MoZlKDVuIguRM/OZYcYbozxP4vYlKVyl2kpK5oAD4R4cilJAv2j/HL
nBtPTl5bwevUch1bybpMzoNowNbbKhmEEYVdSls333TTgsiEK8DkocI9rYhtw1DWCOFtMvXUQDQx
6bRAI1EAdgUIVtZEFwgkrK3HTymxjokISkyszJVt0U6HhU/VQGyZ0RnqedEagHVJz3OQb37HaYhf
GqnB2X1rjMIjc5BHLT4PvnrP8h50ad7ETG2isQktVfSC9qmlZoF+W5D+MWmTcK8nmVuZHvfBJqID
D7hPS+2NpQ0nOLQjTTLZfBBaEMXp7BdvS0kQ9fzs+E1Bn11kcrPu24PMiUtrn/7ORtEHAISO1WR5
MBH0E+iHUfinE8sdg16JxEbUvaVNC2FBqyuKgqXFpbr535o0j59xVbDZaqt4DtwRBKQpmVkybKkw
VxJD3+qjCaekm/bLXUWUwo+cEP6RoSGkKeRNwaa1xtWS4JIPzx0jXhmR/m5chtTYdRW5hVgfk0Lf
QkYxh8wJJosxmF8V6jZTlWBx+CYmGDvl4Rbfh3iOjvrETGSMZLpCArMB9sWvnNjJnVUEGvqXtT2z
j/VWPcxyBnHLJD4CjgiQTXrstWGMJB0/MfLS+WGy4JJT/3eAk0HEqZnXFZl5hCiBMR4tPl4owfbS
ZG9JaMs5g+ezmVpmUqhS+H5N9a7myiqZY0fTz0El8xw6pNXD0OdYz48QaHJHUcL1ENbkNwyt0qYT
+RtFvFDFGQ9pGRTQ9dU4idumTWxu4ZsJIQtUYdxQ/SjqxJVrGYFDSQ12AdGAIbwOBoeRObIC467m
BomV5Cgm0v0UZcdIrm58+iJ1E7w0hvQ8kQVkg7pfxvZleZDh2CxN4vpeYg7EVywv0vsbUg82DyjU
IMwbOi3UDdmLZPke1BmvLpnSEZLqF23QDv+WsTlE+dmkxwenTGqqX2VNNzTRgADnVSZShaQQQ3sp
fGni0VXFU9s2q1YOtn20DUNwB7/fhCE0LRiSmUQHVaat+pkK5MvBIbdGR+zPeXOuSb6jP2Pcb3UQ
zkT7UGR5X2h8xewQle8aeaVVPCKTehblTTndDPpdSR1uAOzE8aYLqd7rAsyQ4ld9nKyRBoh+R449
VsWNkMtOoVOBQ6RhTNJTxMNoPvxXgTzDCEQyf6/lOR71jAdYHuqxjunvRPZJqO/EeU98C+rfVtXu
ZfiESlG+m/Sqey71Fpy/jI2tQpNvCk6QSwLtvEgWN6Hhc4kUrtJ1dpk98zF7ZiosVVlZY7nLxBow
BHNCctb2rh+STQ0D2bKefY71JFgwbqobjmTh1zZCmuH0JE4kMtLi2hAeFEmihi0eBp80eTkdSrBu
Sm4eLTuUDGW1kpNRK8kd1RmgmjHfdPkvXFm3lBeOz05TNNVFUg8JS4iaE/i5DBFI3yQtsPBovUnV
Rk3Ku04p7/xu348PptX8hk6hNIxJS8prFUP36hNGRaNicrrS3EomvZ8ZkNxM9GOeCrcYv/e2MZVL
1SpvqbDuJcgJS2Bb8lPuT1F5jBptFxbbUeCqKnNyRjpJiC0erdq8hR2304ZYYc1AbaE5JfqLDjPS
4LfvFLE85XDll2sMq1IoSt1G5rBpuieNgqdxY7W3QfPbhMHk1948b0RmHyrRLSp4GbGdMTzBpolh
thX0L/Mevk5jbWggHsg+QdqduIDw1FI6m5Qp3Lml6HFp55W8kxSG19XxvxDnSSKoGNse6nxkLAQY
7qllfmRTQwgHrV8nTKUJBRAJFD7TLwgRAPHDezQuvyr9PVfjPtIzO4U5FjOhpoTSzrBqooLbZYcO
1KRHY6tnKEhg1B1r711QkGzD7VqqKlmi7oJgFMd3JpNrEZQz5gflgUFEaaz/VJOQ2WVQQxmQ6lVZ
xcfejx+00ACJoIqI6GkA6ce+E/dFuRbKCN51JB0iHXsSVFVrUTz3Wcp+8U/CAiOIIoQaTDtNs/tV
ZrVJ6Cvvw2mpiWTzU45SLA8zavaewZNVN5rlVhf805g0n/DMblOZ6Ql5gb0HNWGnwXxFSSzIh5tS
SrYoKm10mK1z8WQWuMDXmybfMf7GlVsUz+UkbEQxBog06k2PvbmdRtZeAkOK04UYnWcA6rUJ3dHH
21dSkgk0MTjCcz90Mwli5u96K3ipEAQH9Ch2BqJwK1U3/4i1EaxlqUvsJIKt0FTkAjYEdjq25qYe
AbI0CJ/3oBkztygkhUCBdmTRwhuMiV6AStkApNAQQmuQO/rKx6Rnmo7/P/MZOBCL2W/YJ1ux8cR+
AKzf6El2InTX8AZkhuTGWj3OWXKaBcPrm50FbVEsuoMozmtTbanGuxtz6l79WVkpwfQMsSh19Hz2
RDCuTGQmyi/3VUTvtU5OVMMWTSQpFrf8/UdwdNbFjmrxGY30raK4+kx15eMhOntNHzr6AEOXUd6U
AbvUGn/H012vfLTEIor3gPbYXIvcVx/5cnBC6RBU+DlPdwutpU49rAtXVc8kHS1Z/iZ1jBIJjLwk
m2qM9wVHQQgeZEvdjVFOIzGEQKo/p524M3J/R/lVGJ+pCjlVYsSxORltQbXcIQ7OWBTjpFN7kKLf
NA6StLgv2pcsBWEXQJVjxtVM9hCdd0JvpyvY3R0WIBUSwRrkTtFfFfWzhehfjKe8/M2Y9kFoPNx+
aEVswmGXR8fYnMi4Nlra7tLySQtvxuSlKIS1YMHQuoe/MJCmJ8JozzDsoN9W953cb4MBX6B2UxQ7
+u3uXCuMt3NPMPTa3gxg27VGjaC8WXr1KgUphNLbntEw33xoO+sWguwWuY1tAHdvCIabYAQnKFYk
4L+n5rdlHOkcP1VQNtT8M04Kd9bYPJlAP0EvpU3aLyN8egdxdcY63Jj2Vqx5utRPzBlAc62KCtam
HGxqrhR4RhIFD/Q6jZG8URyc2oLypA7a1pisO7+Zj5YaO7HP1BmzuZ1p/qGK/t3XBVzOIT1NDIsu
CVRHWKYoppEkP+n6eENFl6fN1l84kDiDmsClkMiH+tesitwGQ/4ugz9JWdk4uZCvcxoXs0Ge4U8D
pN6biKZgWrx3frOHbHQw2UUJHuRKfdS6lnIg3icqzrnVTamjbBSP52SZ1pxmqAj1gyb4z1GU7XEe
U9d14rfwxTa1oRzTpj5MS3O/ntYhsxtp+Zq0m6RTj7nWraukeWoDNC8KbO6Ru9OjT/p93OoAF6ms
7fF6yeE7CPtIrVEYyM5cfHNQfGq+Wq6CzL+Jg+ZXO5I56Nor8KlG3z3iimkPk9XtwFH8lDkqo2YE
u9Meq3HXDd0mk7NzONP0yHpS00wLqEbVpVZuu5PRPTZVXztTQ45UT4xctoItgAmX5X2rvWMl/CgW
pSckyVo05lVi9bCrUnINHFtYvWFdJOlrOesdegSA82b+PJfLAUYCDpQGIYVTYjHIl3yKSvCYK8I1
gaZFEoah6qDIt7//9/8yVUNRNXR9FrcmFWmfS4GmsO1gX+kUhnq4nfTJziggrHze6OR04EhNHe/L
ZNwqjeqG7XBFSuY7jXhEDmQGcxSmDP+lEY8VaxaZS3KMx966fKUjlawLu91P5YpYtLUY6frrUMZE
4H+saaLpsq4aEk5V8r/kvxEHaKaMMSgPQ1yW7U1TH35+gLRoIl1+WB3mtMTHFRHSuNDiibW2KcRJ
BiazZ9f3JAck5ma+g5DnZM60b65YWPxVtfrX83iSjD6TjGfThajRWDUhUmp15JUUFtP8VAt/pumu
jV9yxUtFT4URlUvuzy/5jeCNpn955oVoy2Qm6aQPaUGrVNjGow6pdWRYWrntVM0Ze2Ft1NqVhZO+
27DYpapc5oqu4zHGd/8ishM2laEKkM49faoD8sOMai5t981gbgREXvIMnUgjor0iZvtAUaDehR8/
v/X3S/vlJ1wo72To3pmNkYQsLXKmjct8tCdvGcud3cUVEluDa+dE/EaDR0O/WGTP0p/X/nosfnnr
tKK8juelltMh4Ne69Vl2wSak5aNrwUYTu52fDvvSKNNto/QvsepDAdOPRRaem8a6A7x6qVOA8hxw
um75yUq0K9VuIQXBiEjKU4ZnsdrlJ4XraEraO0bfQ2bMoQHoIRY8y9RDX9GgQvH3qYccFeCdpEmY
YxcqnRGoVPOcM1An7+pBsQsGVUcwrqosb/PEUsC9/PjQ6Oo5DpRfuGYdtFj+M0/B2VCSnaXStm+0
j3Hq7rIkuddT9ayASa6M0qe4U6r7An5cWLZbnwG/CQXlLE3+GA1T0yFzGzCJcBulBMzN3LEGCv4h
Bx+TO9my2yB5lTW+2GgapxJaQB3IrkGGFUvdfmRu3Mrao4gTmZ40G9VPfwVZyIyPXp1BtNol5aSn
YBhv2chdKwbZwZr8TzNHuooQDkOEfmoIryNdhrTjFOo/U45ALDSmezBLG8eX4ySE9EFK2KU/78Jv
tL6InJwCQ9Ul7V8yzKI+GYgnG6HXjLVr5Vw6C1DZXpEA/0aW6etT/kadL/uutqYyaAMLWTbmhBUt
v43y/gUh/ng1dhK5auj9/Fbf7HNdQlESSXhuIwDcf57uwlBybYh4qzEP14xRUIZP/7nouC5z1yEp
KeE1dild2WUDmzGf0K8uH6fgc5DPif/6H7/FP07rRVxM8jhncG4uAC4S2x8fNcW4Ega/EQD+xxMu
o6BRwdUr0TSfc9md6CmpBpPQuaC6qgzgWocPoY8kSN9d08u89uCL2NcrjeyLRg25D/qYSJYuG+Fe
yrZFwcyJ4UhRth6G7PHn7yl9sy3+8boXMpKSOg9iTEzwsrNsw/m046OERCcCyxJOEKtwVzxfeeI3
x+vrEy8FVZVqmhUpYQmnXbsNaSRoT7qFmLu1bhxEGKRNSTVbugyqx1cO9pV31S4Th3YMIVlywQXi
Zoqjh17W7n9+uWtPuBDwm3VqepPGnJdbT7PJ/C3l4s9PkJb/xWU28uW+unSX8IUsT/uBBYu3qPmh
RbLyne6VGQW39pCm1pwrz7uyLbXllb/EqX4YhXayyoorWXIlp3lChOk2d2lXOrDTndpLthA37GhR
4F///OxrX/Mi8fInZQzLfiy83lD2sirccDttf37Et8nd1895EVCCQanSuDVoT+qDE4Q+3OuljyvS
VtcQYaCWtYagIXkfXts+/c9jMkdBUy1sHwnNlzG5VsdqSNUl1oz1Sqz+zAje/Px+y8//924xLRpv
VAL/0q2sAivQEPwK0KUSoU54JjSFiAqmtM4/P+jbgsMQ//tJF1s/LtO6VRhBghqyQpVE/GToZ1U/
BGuEw4DkEKO6szx6dI7w+POTZfHKO17cbH4L5bct2//aoZS822wdHv1NdhesLVvxJNva5W+qi07H
xn8Kr9x5f6Unf/rCF+djkKREswL622W9XZTb6eUgfobQ96JyHNY2LZ3ZXkSApz1sop9fXfquTPj6
0S9OSNRVEl0zK/C0ypnu0dHAzjF5akF3XvPP/rPYLkbUvPatcED57crDv41EkqwYok4+hGT1PyND
KwiN3NZd5bXu7Ko2JNZ3vEu32i7fMUd7//PTvokFOkkXVnU4x1n/EspNBEsKURMKIVKOEnm06ILy
ylde6dpDLtZyzvoxAmkNPa2P4cv5DGc//f+9xsWCTXIf9JOG4qchyKdCz+gUjFdMIa+9xEVEq3TV
74G8+FJW5jIE44rqldT1u7P+j0TvIlXJ/FqurHIMPcDFdf87TVyqNRvPBAd5bRnzX8HTacXvsyul
+JJ7XZw1yjTTsihQgTb0i69XtgojdVZSeDMyoPJ4UwX3IhJP7XgTgFb/5yv19VkXn7Gbk5GhFp4F
ySKH/RsX45VM89rbLH/+5WZVG8uqRIEn8Cm9BhPSDKUyjZloTUmQ5rmW/XxzFfzj410sWpqqQlgs
H0/MP3OD8Qb6OtaLVIrOzx/uOxxBx6TJsPBOVjFtuojHtTyUUpeCXQhFtwtQhNQYeeiZwKwfKl/d
MgFsq6XgMsZgB+PHzw//7iV5oo4zoizr4mVMioUoHiazZ5Y/p+n+x5fOrYhRzxWB4O+SMJ3qTbMw
iACKutyINUMnQSLpgAaO5C6UUTfzIsR+HMtLJwKuePvza1194MVurPRSzecWJp2KP2HDMF9h0/Zx
FtPeOPFS+3+QevGCjIcZOstoihepMopWAl3ZovJKEc4NRIhZH68c5v/HO/33M5b75cv+L/oiNMeJ
Z6TbflvBBF9FXnDo19Ia2/AnVA2vfMNv8K1/vNPFvlSskukkfwj+ZrLjVlr5WwzLtvPNsLE2Pz9r
CUSXgerr57u4SPocS0lAD0CcRL3Jw+ZNQBenDSC5/f895yIgjoGPgmUiBnhSV4d27Lf5TAxB5ehq
GfDdrfL1jS424BQnfmLKLBbdAQcNZsff6o6whvJgY7/lpjfW48+v9l1l+o/lugiPcqPA9+KcedJx
dFFBDzaN56P5r4S2+LJAvddV/7+92L6+5UWMRO8kNgFRFlMF3EzsnP72qrAFu5wcKGY2dhWbyKHL
rV+x/7m2Xy5SKQRzdRRZ2C8MSvnFI/M8fnXluF15xCXelNdgGl0PzhlD+ZuYJ/I1GOfzlTvtu/j7
5QP+vRu+nGnGr7pMNiecGjT/IDHWa3K/xGPxAcfuygtdix9///zLs3pVQ3EhpDItpz+jmcBt1eiJ
K64/QtueTiWXtq88ykN6yCFLllKtXzl9V3/BRUSpC6k2mHAIORRwJvbjpkwZcHXQQFsvFG13MIQr
j7y2iheBpavzPDMzzBzM9KRLZz92s/H+ysG7Eieli6BiVkIxRR1HXb1DN8PG9e6E6PUadeUb41r5
vRyoHwLl3wP5ZQ2FuOmqbgkrUDk9nDJd0xlO1Q1yZ1sE7RzZAfTf+khuoBJ05VNeXb2LANOofWuh
gL4cdsUVR7vfFB+jzbA7lCwv9mBJXfmw38ZQ/OBNBVhS+ldHsIp1xJsW6Eb18sf61HjteFAJoFAS
7Npj6DiCjSldOZFXHnp57pVGyRQpbypPQJxCXIZmyvzKI7499P/9XpeHPm7GNrKavvDU5j7XNjoD
JExHhMXTz9/v273/5THyP/MFEWYGJCaCZK7/AqRHg+Mgpd2VRbr2uS6OtBV0ZdwuFIyZ6Vdc3+lN
hOef3+P7jfflRS4OcauUYlrIVO2qV2+nm+WCWW6X/D5eRY72PzpiX552cZz1MDUj8kfKdMf0ms92
uzhYSXfitt4IT5MrOyX5IwN6T+q1pHX5Vv863F+efJEzGA3CylbLfqfN5ag2oonPxm29Xox38ztk
t56vfNdra3dxoEtZrZmd7SjZjlD34BXeRW++U+P1Gz1CD67ylXG66kp6bfNfpAyiHoaGprFhligS
Ch7SvawnlM+lzY4I7V58UxGc3F6rhZeU4KePe5kyQDtZFnYJJorLMPdG8RYI+GqEXk7VD8/5i759
idB6qxTKEPCcwRbt2WlsxPITwC0L66UAQofz8yJeWcPL5j7rV2XzTBcE53InK8TPOU+u3dvLPvjp
lS4CSU8DKUjGofCi9t3QUoSPYfEk/SovHubGWv/8Qlf2h3wRUNouKRKG8TBXDe8txsnxFnZVExeE
q2Hl2qdb/vzLSg0ooenGGINeYbxeMo1sw5ldwRPK95Or2PX/Ie26liPHleUXMYKe4GvTtZM0MuP0
whhL7z2//iak3RUF4TY0cx5ObJxQxFQDBKoKVVmZR3k/6MHl1fE69pBF+C+mseCIcEzLWtHhXZQf
48H6Qhv2hmffdi7UJX7EnkiHSbSbjEshHTijOwtrrPJ9C6ZUPTs14ymFosvldQlijcq4ktg2SA9h
CXRnu+E4WOGD1IIrqLD+x8PBOI/EyAfFWNALSym5n7XOH6QFgzmmeqsu07fLSxI4DJVxGIll9cto
4SBakGhRCx0AVAtMo7eAZskQkJ36q7rxL5sUnEhWsTlJehVJOnZRKdr9rGFSC7I2f2PCRKKmA3Jl
sfCNqMtBDW4jiQNsAtQCGG6sNPeyCf7GvZhgzlxeo+Js9ahzQ+TmTIPnenyXp+Xm3fqLHebMddPS
ETlCN4iGy/mAQev9cmMcEUP2yuHykvjX6MUUc+6A2E7TXgPaL8xzEJ7YXyMl9GRAEieIil029f94
iBdbzLmz0mLM6gpf6CnFH/ag7fPImQojrsU+czHvI3hM87oi8En/WWQ7zGAw7ULSQFQPIGiv7UCl
DGlyU/GR3YfIPcB+QkDo/pNWEIadqHLGPS3AeUKpHpiiN8qkkl40kiU/JXfjQTlhytjXPPkk0inm
b+uLHXaRUdEAXbr8s60Npvbd2FWuB7TQUXrP3MgVJRxPPo8Nm7SHiJuG8q7N1lYLW0oBhMPKoAd/
Gy46ZoowXD2ishWb4ECXDMmJ1BjKdAWkFMbPJZi1dn2tZ/6COc0hK8C92oC9odIABKoN/ZRNKmbc
bPvrqjWHeYgw291Y8ErznVrPD+Ac8BbAVPNl+XX5RPLC/2Yd7M7FZbVCJwYxpI8GKFaeK8w2po8r
+KLW4u6yKV4Y2ZqiV34TkgfFzDuLwlVKUAwsDZD3igYds0VQj+b52a0ZJqEBHVJPGhW1nWn6FsLK
XOSiW8xpskL78L+Pz8IOxhi32DBRjcNk3gLe6KxbjhPmtdoKmk0EgmU2EO6nShVVOHmeamuXSWoy
GcxHRSQ3QWn8KlKoVcdBq2EKabj/374U/ZKbL1UqWhdHI9q4BoaK6uw+jm/1TvQg4nn47WKYSKLZ
g1WTFfUi2jejHj48LDdPrwShhxcdCSaY2GXek6HE9wKNqG9qP6TEFsQQ0TViYkjZrrJCajigPgT9
YGtDVyVBDWOeKIsqGFerxRL02kW3iYkkPeiO8Y8jg5ltDE8D7mJBtyXZ/08HwaQXYXMQ9EGWxnJG
8JDMHxjif1hzCwMvsWDzuDWAzVEwGc9gY3ivNAyc5vSQ7LX1TA6YTG89Hbz0qAUhKA+CzdOoE3jr
vk3VRjsHyPSngLJZWBdW02iSpQnUQPE1F0J532vPutN3kwue/1N0xIxqD7KyE4V+QRL9FsMfv4g3
nKDaAsmwM9Ta963ffBe1Fvgn1UbEtCz0dQmzE5AwTqC1ibCSZl8xmHJIw1jUr9Z4S9c1BU1jQ1Xf
dAWjxTIzC1NNTykI5qtBbuJsYqU4BeGu6cUgG2KgmCLHmYVUDlkCCPa+yLIox+HehY0FZteqsgdZ
PC2G0azKQMT3duO+l53OvcaEBybkvDRIhRBx7hnaWGUCTdhO4wzsMN1IzceLJfPIwf5GKx2FL2Ew
17t8F7nbCBo7i6DTqqosoLQrxzZr6FAKhhjv6868klRLEDq5+7gxwXgxE+TDKiEwAZbCh0htYMo8
lMUiuu/cOLaxw/guLc0mS0sMxLGz4oPH64ocQj8JMAb1U93RdA2PpJu/KaZYgOdgkEBXAZug92Jz
5Vuoos3YWnRIWsxnSiXEWiSRv+R7so0R+hE3RpK06IsFDc9gcQYPdE0eBCS97gyhuyM4IUV5CC/q
2IoCwVzgbqHRy5z7cbHXDmA3nEAFg6rQPZsw3o6KvYbZRk3d2+BHai231b8bdQsND9kNE5B1gCSW
Dv2APa0nvy6fUR78zNz+IuZOJGSB+l6EL5sehqP10LuLB/abE/guLXSEdKAkae2l/wQcuxfhwXHZ
PO9cba0zn7gq05SMJZ7YWkUcGSQnYwTqtZLyE91dtkRPKBs/bAUSzJYOHBZ5AsJtvrMBojMQIkFp
WkXVugTgofOloA8GQfx9qkNcssPcSDyp1jBMsKKqIyeggKDo2MDVVJgXA39I4SkJuKXLfP5iY4DM
iosPsr54AyQnMQLW3zcr2Bo6FZh9UKNaCejRlQWM56YEQnciO/I0gdtD21cNqMWTyLiC/CIYW832
UW6X3rPWCWJvRSg4Izw/tt065vLriTEoqSIB6TAEelM4jWoJjgHdlAubxlZpe0NdpAg8CoFaUbKW
8UGOZ8jD2frjbJl3GIyGwhHmlS+fCB7Sx8IkMzFloJrtNwjAdNT7uTExhPdvxeLffBaj74Ju75sF
4umhgi5ZU4D90wkbUTMU+4zVRH4e1aepux4bGXqeFDQL6TNwyv8x+osxx7iZDDyuebNqcNFpizmd
k2LeX967N0eCMcB4jQ7zZMNE8GSrQOCjxbchebhs4K1fZiwwnmFYQYdS0oY/hQw165G2JYBKB4gB
lGtlsKZ/GqwZe0wcUDKlDNecblkDiu2EEqcLDvmbWM1YoH/feCBpiVIDiQJeHBGoZua9mkFbuft8
ed/0NxGGscI80soMFVlptG1fm63MA0840uKl/NyaWe7WIaWDWqdzEmqOHYGlG1R3d1WDnsicq7dR
B/2oftYfUe/sdqVaH7QEVCpQfTvZs3K2CjCvG+qXRIEuGWACeDUB921IAA3n8y0VHK1D6Gxr0dcR
KqXOIIeJA1HuQ4difjhDkKlZf0MT85eiND+HMH/UMDVed8a3yJw/TmUPvdHa/KmiKuQbTYn55kkY
femZeeVm6N7oqglaH8y3qmwMsJsa420aWKiy9H5xZlc7o7XlQWocAuO79gjcVnD5a7zF5zMWmWgA
ftEySaIcDGNHEiSn9UTO2hFqvOLMgt64S2tjnHRaV2CfUlYobJ/LA1jFj8sH+hLC9d+Lrb0Jpq+X
xfrrVornHtwIwMkMzd6CrHKXtd9HY1VAyzdfgZHvODTW7KOALoKBqlxP+vIN2Q5bMUlVWRTNMwwu
hUAV2PZQisAEkAPdrT15yH41H0ErjnchEhdQH5agUNrlXnuNgqlPnPRKlMOIPrLKOMM815LINqoE
KRTIDo7hYfDrax2zAkJLgo/MduMKYsxSvYKg9G8+8pvcjPnIjEfUwrlaSrMpgwiSNniseU/s1fNH
LW4EvpfrGTfflPGMBmh1wJoFS8VqXfeQkAXA9qYylV+C2yjaPsY3gi5Ym0gPhkFSfMgxfwRS1NBF
Nzi7h0jQCah2V2BQtDDqrDcuXwGlnaTmYRHEGC+V4POHASBzQ26dIW/k71pTgiYkaUBCPWnnOhyg
4TmE0vfc0CEgOC5X6TrEYKOYQ//yD6Of7oKzeLpkm98FmkHwI6VSEUALDRgwEJV9v2zg/7kTpoJH
jIr3DmE+6VSRQgHTfuhPx9kFU+ExuTICMIoCmXTZEn+LXwwx3zSZV3ssjD4KGlBuzAfQMummYCTh
bbPi6Sa82GA+44rA11SaVQZd7vaueUy/gCELB6du/dVrjxBW9i4vSn9Tr2YsMnEjSkk9aRifBuJl
BMNTDs5EiPXsxq/qoxpoudOSg17gKVOezSP+4tteDeaifYThBfVeCz0jaFxyE6M81oCM7V5XnURz
stbVb+Qv3QFCKOKzzncXL5vEBCClVasknbPQ7zCR5hXdeB3Fvafl0zU49O87QyaYrZoOujrcNV3n
E7n+psvwkyCZ1UdwWHa23yjCwgU3XBgqXn22SQhi/usbqDalUUEKBTwjhQH+qsj+WpTZbdxAY7ec
XCVa3b4BXa5ugzwL3FBrrdlQAwpvIQLiacT42GeqBYKT+nMW1bEfGRhlvfypn/CIb+6iYeqKbFMX
SJh9W/JiqIYUPh1ihcHqKg/pIdprewmyKy7Gv7wBcue+qDT19u1DD9iLVZupE5uQpsvMGWpmVB56
BLY01cFDtCQHnRz1nH6/qwIzHAR9rqZ3Li9Z46YPG+PMR9Fns6zSupX8Pu6+Qan5pzLGfjN1uWfZ
iuRNSaE4eT8arqGbX0i9HCQc/yEBN1aYqeDjapTR75QJAupkUt1Rg/iAJcdf6gIsExDL3feWtZ/K
9gtIxQ/rIn9Ju24/1gl4sIzlY52A8hV0Ai4BRHJYZGOXZ2QA3Z3xvZqI1+lQsbb09LNcqIZnDLhX
1dSJPApd4YWPbjMpw9BmwGnPmY28sDwgDUW2VmDabQxiT3jAuFFvs9vMSypWGh2sL7AFcfvJU1SX
olxAO6d8soP0JO9FBrmOYGOPyRv0yJyystJDv59O4J0n5Kqy7sxW8KLmPhBBjUhUVQcFkc1CJxpl
wHu7QOnTvBo+gYrqCsq1B/LDeOoei2CITzkc+8G21pgw04BJq5loSVw+Gr4l74C50j5HR/MDCLr8
6UyZWyA94kY39jlxwRR9SnxT0H/j7ev2JzBRKLUbdRgVvF5K/Rd4N8B1SXbmBK0QUezmGSJgQIbO
BorWusYcmBRKEiGUmJFlHsgR5Th3CCDf4Lan/DT5Bcjo3GUv32kiHC7HK5ioxhACThwVjISMVxhV
u5qjabSgqQF6x3EZ3aYu8E7NpaCimqZxNXuZqXzRSLEXOCTOFXllmrmOsqHVpa3NxMdkAbgP4/AT
Xm1epaZ7I0NfX5vuC6m6T4r8vtSKX5hK/ixlxtXQEhnhQ1GhoAlBkQIMlC1CcQ9CjKl3oCfxO0us
H7VBvhtdgX6DdRrzyFXSfPFTSQGzZqPd9ab+zUrR+VjI/Qz85eWFvZ0IUYmJtreuAVxkWyikvw5/
g00iqNDJoBb39WCEYv2naK/s+5P+EB2s29mTjtBguyd/flJfWWUuSzh0PbEyIwsgzNcgbenNn/kA
gtRKOBRFzzxzLV9ZYu5EDbLUWJa6PDDuzSC5A6XAY5SBUmB0ZN8ATBfKbUfZzY8iXCkn6wTFkEHn
BFVLV5+qMJsEOrWlEqKwSR6U/RHZjV21uzJORKkBd3UaiFzA2a6oGCB+/fVQySnVGLorKFCCbvNT
F0ge9Dnxv/ABjJuB6deBfldBNncnODb85b0YZu5DpxfTCLom0AoCA+Ou7oQKEFjR410L8rt9661Q
x4Ny8H3ip4LcgPMyMUH5peHFoKPpozNHp5jAwjjFq+EPoJofwu82WHwvL467to0F5siALx6SaQpe
60XrWyvYmZV4Z4aqYB1vB+vpzduYYTL4EiJ+WQXZesxYLr/DxSlBI38YguoXGMfxKvoS5g7IHO1j
e5f5oucDLza+Ms7klEM75SDwMzNM9vRnCEkH1RUFPStOfyd+gfHeeiZmVkEwBhIIG4Olr4/pgmdu
uwAO4FPaK+UMIr59ccj3+e1fvPVeGWICU0MI+NnmDhBGBbQITRao+l1KLP/yAeGEP1MjJs4eQqBt
sdiGTFF70GFq2Lwc/IZ5fpPLoBxaokMXKp8vm+Kl4a9sMVun2Gs/K1Js+hTrF52yx8IB0gqQu/Kx
EwQ5XnhF90tBLxXJGSg7Xn+leR71eYWKIgrqdBYxC55JV0TfiBty8JiB2igY7sgbHrZI7ZKwKULo
SAX9IXejxxLjV6mTYDRJdjM/ure+hk56XifBvea90ukr6j/DzI0L61GPui4q/qF6AcoqALclHfGE
uEaQ/1I+XP54vHMCRgdM82uq+baXm5azbQykxQ03MWoznvMBdMeggC5C9fdlS/SXM1HOAq0y/KGq
EftNFLc6qKwuQ2/59gKJrB7EsGtNrrU8LUF9aiuQ8Ksf1KyXBBeBaxZ4G1NHQmYRi7lucm7GVQM+
Lh+C8x+Gep6dAgK5rYmSuale5aAfcPpcxEgiMsq8HiBIkHd23xG/G0BgM9XHCnp+E4jV4tLeJxGI
HyHdd3l7OTEHahov62RuBjS1CWA8qFVl0zQ4USXfGCh1io4nvcpvPuLGCj1Om5ShGEmBYQqkYp23
eFXlDbiCg99+ixwbOvK+6BXGyR1eLYoJc7VSVm2sw5wKqQhLu5bV5UqmuvYayOiq3ru8hTxH9soc
c/mIBmzL2FjEx4hIMAXrXi2+td6M6tiyz5Rvl61xbp6lUhI7Fa9k1HaYtWmpNIQ66YlfYyCQ1HeJ
ZfolFJb1en/ZEG8TAdxR0bo1UMVkYaNzHRZ4eE7IFZIvIAZ25PKHZt/3IXSYc4EpTlpC2U41YLyI
DggycwibvO1CtDwtv6p/SOUXCZrNoqYtr9T0ygZzBBvI9GTaqAK1l+wwzL94YOc+So55pl4FUtoY
kq2D+Mp4uLyLoqUxn4voyzwvGLum2aQNCQZlRQarZIILxv1Wmw1kTuBYJeAlT4jtQwi+uLfSm1C6
bdZPimjYnZfZWSqgfpphyAjeLDNuuhg1xngmgtrN6iM3vlMfZ/wX/DE+8nPVoXG1rJ13dBN5G4lX
h2LhMGog5mXeA1lq9rKK2R5kCyYd1wMlNOb7aXzdQdwu2UE30UOzK+wEW8uL6djZF8PUt218lyVZ
lRGRxIbvCoPG8tVH+irITqkL+bDOhS4YWF3Py34SPQe4fgV3HP1a2VRM4PZfW5YTo7SVBcWr+Fyj
rbnulWva1lSuxE1N7ofd2LKYmqhejXW3KlglFGDcEaDEwhvgqzVX29O0LIwxbwqVej9dAlE9lheC
NCBEKJkaJB3YZa7QPUxIVkBOvk+cIv5hpneX7yDvSQAu5f8ssIsLC2nEow4O2t6Xh+maNjDM83PN
8R1MFPRAsMFua405qeosTbjhWA8ctAm1VLx8Ytd26vVgA3QFYdb/dXnMCa0xIWz0oU3+qjPKSzVf
bSaTGWVyt5A8kSHVrILE2fIbZ/5cTZiZNXfhbrwDougvqp2UChusQDZ4nG02PKzhWipgHqZOpz+T
4nPpoxtxphNBsvGpF8/N0g/05gNaiK0yQeFBs5h7N/cWCZEYUnv0uKynf+/dOwrU1DO/tUWJiCzb
RqeGCX1ZU+VZq1e2T65mF2LVe/1rcVR/yx5l1VRvFhC4ow8Se7arDZ7gWtAvdck2GxLREbKRTONL
Qpf9sLr5D/AO40NCnBqFP68EdYPAIi95wX4SFHUsjcCR4xdtfKlpLWGC6hgAOqoDwQ9Mlkcyxq4j
Dy90yzExSR+B9x8vFpGP4fpSVFXAiQRPjqyJicNJZEFsUcv/punAW+TWFBOM9bhIO8Ag0XOAJN1a
Vk7a+2b5wRQhB/hrMkDfp+gmKMfZ3ZSgcT2lNQzZe/1IYS/r9bNTgza54JnAdaGUGgyNRMR9NB1e
f7myk9MSLobaIkGGOqrlJQcKM4GUlSuMfDwXurXG3ECzTiGCDMV68Ev1h2I9Qg/esT4quPG67Epu
OwquAi8EbewRNvqZY5XnGWR/CFQNQZd9qFbpp+Ds824bZgYUGTN4OP3sTV8WI1qSBDddvQKY1bFk
NzpC+yRBMbP0BuMgridyXfXWJHPB9V4vSoNA+3hyrF2yz8urfg8BRJqkLSBl93NHzQSzKtw8G2B5
A9RjeDVY7KEs1U62LLVEwgsaJiRqUMjrAl9CDgGMbojq6XCD2XLB9/t/jueLVfqBN44FQrhVM/Sw
SsFBcNk0aTlCPAUIsHc4bV6AgMtGfQzjDXShr61lpaRENmmerRnoYD5fvPegzfgr29higntYV8Cb
1gAIQK80gLYiTbQJdAaBviB7dV9Ge8E55b0ltotjfPS6jjgyiVEEBYl1D5KaYGmssu4YDemPsK7P
mhbdxnL8uWqLXxBC6k5rIXX3qxFVjq7ZX/U8hYrsqP0u4g6uL4mjQPADuZd1syPMtzaMQlViwM4C
+q21c+pCvxV4v68A67/rC3Av7sYeE6ITybTyeHn62pQrUwGexAtd+WalCQj+j7B8IVogc23x5u66
RS3RRLYU18oxjTCLxoFEH5kJh5CKyOREAwgqyrSrrAL+VP2pld9noN1acJ5c/mKi9TCxoyZRWpS6
nAYWpjjkuLgHWfPnyyb4rm7zkZiIMUWrHNUaPtJ6o5enFs+l3CUH6LdSeGtT+O9IEwXLYmEkUmfg
9Lf/eIGb+fAMO4VemFP5oNEVJk90CWy6trmYNuN1DGNNtDZUi6BsmuFXU/V9YGsJ+EbTLtCXsXNM
tRj2QzOObgqfsav7FsL0jQVxxNU+rcbsGmN1GkFUnRc2dIKhli13GbSOE5RRBZ+DG8BfPgeL8VAy
gPABdHn2kH+KyH3LN4ja0HZnGJeVGu2gW3WLx2vjTsA2kwKwO5TfPcvRjJMdkNM7UESiJTJuqAJI
Z4AOB82I/vxRSX3MpW/P+KAor2rblibJL9VPTXgekg+m+kPwzQRRzWbcDuZqmpZISgkVY1c/ylep
CyZs05X95SCu54gOM+OAmlBOh27soDIsGb1rkAFq6euHJkrdukgPdgrIpAoWPlIHglXyvbmuo6qP
J+UbkaNULSPoZClpAOnJYpcko73vx9YH7N+xTOlUpOYnNcwrJJog5gZ1q5PoVb1LyQCx5MIQYaH4
2/Dfr2FnY6xeT3J5BV6IptVImD5CJKs8qA5YD+mkawZ2MehYPsG5wfiCwVDBblDX+/ZcvdhnfIoy
yGauVeieDEcKwJvvNc2b/WifARnmx26/q5cbc6f7NSapha1avgN9Mc6kNpoqmQlpkCDEC3RpM4K5
w3BKHMES+ff0xQrjHLIwHJawBOBuCfRjoV6Vfuqb56dJ6e5K3Qu3lGvPUNC/R9kOo2PMVVUj0Jco
a0YpTEY32Usr2D1M6UfrTa5+jo+ZJUQscI809G5stOLwtGZRlLIFPhg1G1FwMj9pycck+53ppTtB
iHJK8p2cwSnGnQPVUEMvIBMEdv8sFsRf7qd8+QlsLLQKKVpBHo2ZKL2AtPPqK4m2u/whuS4Q87DA
FlCCaIPJIlJMRmpmAsH6PDmH5CQln2vhQCzv6W5ubDBZxGDLdhISQM7byH2uT+jJXtlF3rhDfYKm
EpHTWIEYN8itv5q0i4R5X0z7svO+RAWDUCjDEeDZ1LuQRnuof5hB+4F6AXQpTICbmwOQVWJPzH+x
bUwzgayLDdtMCoCXw8fJo6C33MUEbI8hEgi67nuQ7ogrQdyNBnxRxi2BbJnNuP++DCFKWMdlYK8K
BqW+zZN9kJCzQS3q8qnhFknMjSXm2GjKMLS6hNzgz4skvEuAyWaiYswepSa2TmkYtSHJWVcFg1K6
VM1cTr8KVsO76lsTTIwGYkKedAvwRAU8ieCk6Z/eItoVfYvEi/MOaDvPnW0tMl+qnNaiBPvYM9Wq
tYfGcPGN8uSGp8SF5KOovcnN5YDZAxuRSoeV2Q5TqZSTatVIqyhpYbKXB6RxmaMnLp1qandkHx+V
UjQNywvDG6NPKJ9N+aAna6aVuYYhB/Q8phVy9Lsp36neuredCPqLGoo0KgpdpZMeoy/ZjWhymm4i
G4a39pkwbMsTGLMjLLqa6m+gZsGQjnxqQ4wvrrpjWYWAOYF75bf26EffrLeegTRTSpRLSgsixo1s
OINuHlWwyuUZONyBQCB9f2iK4r7RumvwMHuRMj8sif1QlM1HsHStwV8c7O0vYqJ0XNYtpO4ijLFd
RQCr45wpEdAryjH7SeUDc2FFmHdZtwYZr1fqYWhNgFAGBfj0hu6mgh6sYE28hHprgskEJHue57Dp
6HSDfjTO2/6dqD7L86dbU4xfgPJKN60L3luDIe1I+RWjKjsFquSVvQrOjuiqMP6AYHACii5YlFFe
FSr0Cz/P+rqDVnMPEALkkMPhp2AbeR5ouzbGgw9mlUor9C986an0HB0zZ/CtIMKxkMRjhrw0Y2uN
SQFIG+LhWtY2UMNJfKXnHmTCj0jHM9R8EqecMLfsSyDRElZ9uCnAxjI7WGroJJxCWiDWr2idSZs/
pG7oosW8OqtHC02gGgl/zSAIFQ8w8eLK1jbjgDRLDRtzxappk1v3Ul9rPoN0A/V9xP+gmD6JqhmC
68fOjaJJOpOJYLEYlZ2Adsq7X4JjI7h97LxoPa46tJT/Kc/8YZFWZItxJssyKl2Xobv050kGD3Fq
bT8V41UwxT10w9KnQQu5xi5XgYNLyKcsKrOjpqrugFG9Xi0eU0wL74ie665gX0VHhXE1DW0ORRG+
HJilDuYK+qIQ3e3BTSBKs2udd0z+inaXcTlRWTZm1+NwPg8MvfRj39EyETgbdjo00ao8bleQqv7N
lDG3uL/9loyzySRlNUoZe/k31rhXDu0K2VIwNwA+jtdBX9OyoskNzONDtrqT5N00iih++evB2AwS
YNDkv1F50vLKGtQM63nunEMZxqGtkXe2YWhX7k3WZMoEg3EYIESj6/WCKqmO5jGjg6KG/nOuIMYe
a54pzZ/kVj3OXY8ST35OzCEFylARDfLxE9WNdeYe1urcRUShp3I5PBNs19pO2YGa2inWD3awXon9
NDc4bWwydy+jsvOWhXlJs7uLM7+a/VkRMK5x4/vGBHPZTKi1Pfe2dOjeVxlxmxCTvstjD4UD1Ooc
Uz9Vk0gNT2SUCfHJQqqGzNhLawyy8kPSnlXNsyJ/yD4UY+Novexf9mJ0FZeODnPxZtWOSZKjKKSV
V2u5uku2YBAC/dCxcAulEb0vuD7zZVOfRp43+Xav9BjElfQySM+AoObJjk65ZoHxaGoUoI1XvfAq
ikwyET3XzQk4pDj0m1E7QLiuhjixfCfb2s/ZqDAkNMvArfWTFyvGvkjS7z2RPky5CY4UXSsFmbDg
2OrU6W6W30FmolRatBQVrUZHMd1p9vVq/c9LZhzcEMpEikd81H8rmEiffpAZzLrhroK0VzreXj5F
fH+3+a6MBwpRMOoH2gj+mx4At8eF4te//o5FEJR9GuaDatBX6gSissRTJyfc0yRN89Kj7ZZ/M1Zg
AemkKZhQ14nMaokRXZlJYcAilbuAPg6AbNNXyvABpi68yaLvf7WfL/aYg2KFUkq6El2Bf/fzOX5o
GA5+B6aFm1dsVseclxw0LkVvw1oHgho6iKxcK0caq8SgQOrA3vqbl4UxB6WrsjKPu6IMMpI6UXlE
M2fXNyiv99kOvfQFI62CrRQtjglPcgykbi4/Hc0/BQeJFsdEJTD+aUVcoznVjZm3ZCd9xtvM/hUX
bj3gyQRmCsHa6D94aTeZGCXlzdSTsaBclhMgqqkf6WjO7Bq8lADjTtzfxNOm3fr1sll+kHr5hkyQ
yuJC65u0AeM/SAowSLqffMVT9yIsCzdN25xKJjSZw1JkmCKC6Fz62Crf5nl/eRlcZwxycyjJY7BF
ZQtsMSB4ZjWBNKRHSWIBZ5UXmiK/yA0+LzbYelpJ7BCV9AXAI1TN0U4KI4cOcKKGTrFHKGO/o5XF
PfAbm/TvmyCzFrJJzA4237wShGg47vnbmGLcVAI6bbOs5TIIwWYphbUTG9d999MeRAed/kNvDjr4
UzVCrSGpfr2mvpaXNun+eR/QCtK4C/dWEL6L2IpbKrcpZQ1AtiAHZFniy2YBG9r4Vy5DZIttfI5p
0pOyQcb35y9m3oHfLIvVjs/KaK0Uua2Cub5N5q+D/SsbYufypeJd2q0N5kSM+gLdkVItAwxX7oYq
cnRT1MjkuZ+tCeYs6MMw2NWCvmJW6t/IgGJ4+qvRm51d3VvSbZlonmGqgmF27vDD1igbt5q0l/pJ
T4MaXPFAX9d+8jju4Wv7I8XqUjKd4UHcGeYmVgB6g+MEJLhIMxgPL6OmqFvNjL60dU/ZqijqbTUf
zB3Z/S0awaZMTZCewJgAy5Rjyu1oF3MeQVYo2ZGp9O28v1ry8CbLDXeVwLMxlCCEyY3Pl48N95uq
VA8Z8BUZYPPX9zuT03qUSQ9Kx1735Cl/zMn42SimoFYXL86kOzWbr2ul8i6b5db/0S0Gqzbw7QRM
F6/tykNBUnCMoYhr/vN2nXvnuc+ZQdABrcYnfOhf9ca3dplMQc4GXYtM7DP10cYZowO7f+sD78jv
eN5za405RJWkjH1oGmmwhKhqFmB+0Q/hXsFs825x9b1oyJjv0za7yiQI8oJzROT/ItAfEdvwot12
bUyWkMs2WVcou/pQbwgDOk+p3HVu8gEUMEImR16429hitYBUcCJFcDhl0MxDvatJB8G7Ycl28xz/
QB/07vLh5FrTTNo/BckExjBen80imutEhYK7n4R54/R2fZYk41Tq+Skbq/vLtrhPKvvFGLu0ssrs
MB9XyZdHsJsZsUe17igv3tydV/Q4xbgxwfLYOTZZLZZxpjx8mvypUE62frbTz6ZoeJN/FjcLYwJS
gsnN3pwhuKCiX3B4BnMpowss3F68JqE1Jjah5DeUEc0pu+PzY+OZ0uk9Lyl6admUaPvFmIikhEph
LuDBDMLwg9RmTtN/lbO7NvtttXlw+XRwE4fNHjJeskvAihvLeB+Wo40pw5y4S5EADVWKhIf44W5j
ifGLZQuJnVGitxlqtE8g7zy50XeDq3hQfps+iQYsRJvIeMYi6ghk2AH70lbzWMiePTYeendp+aHV
/MubKFwb4xWtOG3mbkCsyfFs6gEp3JuY3eoO7bF2JFcRIZu5mdhmKxn3Mc9gybAzuI+2AK08pm/6
8ptgRYJzwVbz4pSQVupw2oHVWZ6kFU3N7zBUaHkxiEBQj4lzsD2IHoZPUfnC0deZbKGSa0uujYQu
bV2cYjBDZ0lLMKpXI1gPOznahWVce2Wqd9DBqe7tOjwbqeHa9nQ7lfFDUeUPQ9PswGd+Q2rjykrh
9Za+NqHJM2VuOmpglUvjD2B28Fvb9lal2V3eOvqtL62A8UrTYitFY7RlIBHADhTINilXcxbtSqh7
UnK7QVgG4X4r0HiBpwjSV5iTeh1NUrlSzEkBamz02wMOIR02A+UhoJY7BXzaaKuiZeWXokyHewo3
ZpkLnayNNJiU2LDQaseuj9oyC14c3CtM02OiG5TdkXG5Rris0kCwsBrUV65up64xd4cUkhiOuhQB
7rfAIH9JLwYZxwt62pYkqR6BD6C7LXQrAQV2nLqXDwjHCAG6D/AfyBSgR8Xc3rIt82cV9xYCVWqq
7yIiKkZzAvDWBBvyETyAcp6KJx1KO3noi9Gp9eHQJa13eS1PDXvmtL+yxNzXpVeruqeS9NKegmuT
3XK9zB4lUbUAKiyCtL+uPTrUlsz+RzE3kWihzGXr5NIs6h5DbWGO/myu7UalB5Hc6vRm9RdO/tVS
mdOIQTOzL2Us9W8ambwWOBg8MSxLZMpDxj5fZikFb7oEH59OqZcDMt1ln4wWaFvjkzZ8M8pzqT3U
IlpflXc2t1aZOw0kYzYWEp4TWuTBZgGdEFdfdsNv4x6wRTorT8cUF5xb3TPvtSIwIFcItVi8k98D
oeT40lebwMTwWZIHOU+wCWqf7ox23ina9yL5RKCqopWtXwudNy+Sv7LIRHKzCgszjeFyngevXuZd
3jN2xd1tTUej2iYYxWafxkXeGlVeIYHt4+9GdtX+jSQBMTYGmOuhSoMcRxV06YCl+KoXS6BQMeEi
HgTNP9FCmKtB4rhd9BSQzT5/LPXaUWqRRxNZoH/fVD71xVzjVgKFeJev2q4jCWiP5UXg/nlPpVf7
xURS9NEVZZXBiwdsNK3pFvVTTfdPSD84wfuVSebGWaOUd+iugRt9Vh2rtXZyfRPaAnoBTiB9ZYS5
R7aayGGTQpqCciE36hXqeI/jMhxiTXU1tBEuBwXurd2cOuYOgetdy8fUALzMiEs3t9VzU8bXnVRF
/ryGkMlZ1xuoa0air8epF7xaJRNYF6OJ5yaCg968B4fGrQ5kL4Yp8B30yypZwg0QYCeUQiENOrsB
j5yVnY0oRBwijlIuPmIoJLWN06iQ1bHW3L28xby4t7nYFhN2uzFOwn6ty2BJVEwzDtNOMee7KV39
Skr+BuS53ViLcSPdHKX9Cpbh5421QQsjOXhoy/67Htr8q25ZJsRSoLfH5kctypeGmVLlRvdZ0r3V
8x05aFdPRG8Y0nFN9ZsIXCowymZMZW1KWdJCjsZOz0W9Ai8sTNNFJphvls0laBM03PTRz67t3XJV
BdZ198PoKAbYaXzpaxMLcha+c/lvKzXmw8WJOT4rr1r9rbF+TdtzP3+5fBJFJhjXH5pkqP+Ptetq
jhtntr+IVczhlWE4M5KsMJIl64XltWUGMIA5/Pp7IO9aFMRv4PXeJz1MlZoAGt2NDucsGp47lBYv
i22mbppLqV9EovLDtg17Wwvb3rUHUDC4W+dwlmRa0A74I5V20nJvSmE2355f0nYQAACDvzVQ49xA
ptCZmKC/BLansksL10R3BfJlBlBKqIbaq6hRdPs2v8njfACoJ0eTMuagWXeeusVGQVFtTbesnUu7
EfnqrcQ4bvObNN4ZlA4GENirikEX2D9f9ZL393MxcgkI6dx4V9ehYFeZJvBPhbVczi0sepmTokOQ
8E8rQoHODlbtYLjo4nYE0XXjvEEN7H+1hZcBN8fgzjLQmBWBwxEcG58jactOpyZAKUO77Vxj/BQ1
95I9fGqoLehXEykknxVJxkQeJAkmkeXO7JfWsw/SS+5KYR70i7D0u3ml0QoD+BpQngIo/P1NqwdJ
jzsiS+jAQ/eGcVCBVqOKpkKZ6fmgDSsh3HWelEwdHfaa+qcN5ide1W+2wWwqw0oad6P7JXdIZ8JK
5YDIB/H53rFcKrvftFtQkl/KeyrtRV5z016tRHKXui1TtRkaMPVmxuLL+pOiaq4pK14v3RZKILhb
ovVxdzo3TSJbJoRtPVt6d39eHLup586Ou8lWQtCCOzsx8tOPNPucOe7QXeT9jWOfFEewtC1kfsbp
/ksbuXuMx2gbpwR2HwDnvmy6rWv9ZVySW6Ctd67kqfdgQKnvMSSGZOSi7uYT6Ep35PH8igX7y191
xxgl22qgrUYze8B+8odUxHy1detM8Mmris7WyrPJpr3UKJ2MzKepVkFXlJ80Y9jLo3o4vxKRGO7s
Ys1s5cSSUJ6MnzL1aytd2UMieABs9Q2jie9tLdyZRTpRiZEj/5RjoPM1eyzZ6BtOdo5Xsb7h3wIr
2DqjlVCeGjuKkRxsJpxRXVy8DpeA/Q1NoNZ96jlh5dsRG237AxewlsnFdLMmSw6o2aOdhgPLpk8d
qEqAreZWxrQ7f26bmba1KC6WMxWqgqgEQcJPWEr9ofzGOO4kyPNYYv51fPcnvFgCTFZhan7TCa0/
gHMLo1m0gBxHNxCzMTMQBv8pbNPfQAIRHSb7fRXtOe0iTYrZIbk8oaQ9IYM4PJ3f0C37vF4Ouygr
CbZTqmreWnBAxQOVzFBP1Z2Mdrde88ENKZgo28wsrKVx3gBdyiVicXhw4NCxRGn+TdlLoMMGDl2M
9LwkxBfbCk7WAjmPkGlTlGYtUmed9mI5tyoINgr1pizuzu/i5jkpwA6FyVJUYOm+38U+AzFPNJVJ
CNR9IEF+SgfBzv1kbeS9DVo4fongts7Re62jhowhBC3NDkOjPObjsHhZ6xz7Mb8jZFjcNMMTeDCj
pnYLJ89Cs8sGoJI3nyVjGP1Zs7NAHYBxMdJ+DNrcvIxTuXPzaHoCiyYOYX5QMAqAEuFRN8iXTp/v
425+7CwdnSr0JlXtgJD4Punyzov7pAVhAqO7rC6WsTjaNUBDAd3qW8p438TRRVP3t9ICXqfKcL45
o/SllMm1KWOQr01HL0dXmhtN/YNcJb1bN8oPWtIMKK/O94x2o9c18mFubOq2tdb4zWQTtzelF6nQ
75Jc3k1F8aOQ62gnm0PqGrS/i3X5Rmuqi8y4MQsM8rpFo39WpEHyUoAAE0f6sgA/OdHrA6prtQcG
hgdq2iwVtJtUtCu2Fp44IAkNJCDSuVWbH+20OqZFfCmRHKAh1mmx+ts4Uk696USuNDTXUqVioLSz
w1GLTlKT70ZAwgM9PI89oHR+l6JhZzjpS4JKqzwsN7EGjIZlXma3NJRrPbVtL22UxnO0wYvqJfPq
ul4uiVlmxxYkepNdHak8fDaU6WihV9RXkYVWKEYKojI/zk57AjI9SFnQCx+OJTmNhq3hRLLBN6wK
e5tiqs9uGFEyxvuN2NnFslS6ZuXck3xUAoMAo1gasmDoyE6K+7tILz9JQz35Wal/G+PuK9AVHzq5
+9Rkyo1JsscuHYYLapiLP0hO7M6LGfSq3bp5Pl4ACi5zR7v+kqr1acijK2R6w2RS9tXgvFCrqN1R
A3TYVAD5Q8/3idb7Ukxv6tQIokR76ai6b0fEowaD8u6iC9NJg7ZvJs+crLAuycuSDcc+yy4VzKNO
igFQDwrOQOQ+SWoetK5E+oCQ706cfHbS8osex5dK1JhuXIOnaFj2RiWHeQEEX0rv40J+ZvvkdtRp
AzPFwIRWVacW6p03JgAyK5jB3rwftAGfPYx3sUFO6K9ufNpET05Lv2MYqN93XduCZjbbGZYs7Y25
hy7kAEIb5ikLirQsgqieROHRVv+FvTYDnEGLa6W1K3AP/EE35Xb8sjI5XJBUVZFt9VWDpyoFa7y2
U1wyvWIFTbdDgAF94zf8K4uJPpo5QKTC0oECgEfHqBszKwoCS9r0xt7SpU9lD6xnG6ReWtv5kzEE
sTy+TM0sQjPceomhTe6XYM7VqripikwhWDmNXnMogmSX/9UEDiAbfyNtyrbu3DI5h9HasVTLI3ja
2wDo2pfjVXHlOP4EALhnMPIF+iOjcTUD9VihbiiIff/Hub4tlXMlfd1mWZs1SchYKxe/fV7+6iKv
NZgjPqp+cgROk6qHf+Ii34RyijtJdozKPV5LsXqfguwgrQpBFLoZ069OkFPXWJohQENkhnb3ubrS
nN9od9929G+r4EJ65C5RkZz0Cuc2B+pXxVUu4mfzBohNd9JRhU30TUFosRnB/FoV+Lvehxa0roaB
AFgvjJvZVeYbi1wvIPzNRiF1A4vS/7dO4hH+XpLT5rkRgzcoTBSggv3Mb7+iggGJQ4xHxeLkD9JU
dAA4YO6yHb7ql2ptbJoKpP1sC2cDpGsuZ1FmezPfB/6SX/K4h8NipR0F+UgV5rD8Zn7UKwlxEKi+
Z+LLsuy2qemjuUaqf/QV8RYA5RXTnQV7N83B+ZsA9gbB2rk3RFNNpFYADoSxTnrXO2njt1Vn+JFe
TQDGknp/AaBf2KSV4ZtK3qIPTb6MjPimlMzLZqFXRZ6Ey6Q92mapuJMafU2IGsQdPamxBjbz8YtU
TMc+zjvXlPrZ62t6rU8F3D2tTY/iMMCsWr+0NP8EJqpjVS2Fm1X997zIUe6e7+S8+Dp3uuV2A72c
jPioEuch0qSXfrB8e1Q+R7b2aCjOMRnzY6aMl3XavRRxdNRGC30cBDuWLPmxpT1Yq6v8AODr/ZTW
+zSxnworATs1ZujdRY313QBydb8arE9RjJOJu2CJ1SdqZscFLq7SyWVDyZepWib0ag97xy4I3Hn5
ibT51y6V6Z46eeKqVNmp4/A0yfVVMg/3Sqc9SbEEOKXU+u6UTucVTXmSxuE6bxCA6NZsggKvf6Cj
dWtnmuxa4/QsddV3MqSXkwnURGuIHqS6QGaly79acQ+sauSWdpTkalBqztUyWLXb4yXq2on93SHa
/awbYNRr97qEBqfSrrwaJeapnKhLSBJaZo3NaiTXQEhkAwJvyOz73J6vhsL5Kk9j7RlUO2Bg58Ea
u70Wt7exKd9XCNqmrso8i2Jwtepo6TeE8RjPkeZrDhl2TiYLnMOmuUFXjsm6LcAezxk4DeOrFabJ
wACpTndGWgbWaF1HCd0RS0v88xeBvwbIv4MpBphQBuv912TOYDddPk1mZ9JwUps7Z1A/S44kEMEv
hxfBLUexRzOuDJ2G8ag/SnYWe1pfYU3x5CZNMrh/siCEEAqQxWyTpxKaNTo7pgNpxDxFDk55SgXH
w7zk2mr+XM+bBLalq+d6QrGacjQAGxS3OXgx6Q8rNXXX7vTnOF/CEpS/gjVt7+CbRC5Ssc1EyefE
Ati//AyEL7dpLkpAjuaDLHDfm4IcRTMtE0yDaOB7v7SmLROlXBwayp3mFtZjlTzI86NFhH5uU+1W
grhIRAbdjZaaSR0u39Ac6A2yPzzafnEJzgZQ37jlbXoSeR8+NHk9tpVITtOVeKhlEJFiE8vvuXSL
h4xHLEEtQbQsXtWNUTGzCfuXqtXFHKEuOIvYaAVHxI9y9YtDbCeHiKYEM6PeuVWCupXyyZEmgdYJ
FsNPcnWOHDkd6MFDACGcksUp3VZNRv/8dRWcisGFBJYzk6l1oNqLE45S4laAExdxk4oWwrl6VW/V
AUkNGiKj8GxX9gEA30//bRnsE1Y2QXWyocxmiNDjq9G8Sdu9Rm7+mwjOCFB4yoQAWSAc4X6IfaMU
izcWgnV8CNF+3hIUOUABwtDWOQ0ubAOt8W1eo+VhfB3PGEkAOD8QIYYS+FQKhGXjwfGNP1KDX2Jf
W1xW+9cULVkKpJrCHMxNdqS5o7GfyofzO7itB29CuODa1LGuRM7q0Bpv2lYBn0kvsJ+brsF5k8Bp
8zx2aHPTYGOIfXLM2K2Wp8EZPNO+k2Ih76doOZxajzoBlGQLnTOQBnAn0HvkqqcCJRDQmeAyTQxX
Bm6AWgjMwvaNfVsjp+qKtTRzHmONZZf4sfRSI8hThx/nj+rD+/inHoKF0DEsFS0CnIPIuzHPs0yl
YfetD5bUTTK39RTZlRYX2K6Jj84LcKY8RF/Py91aHIgdDd3CBDAIojkVidVqNh0Zi8uzaQlnWS8D
JJU+a7NM/2Ab15I4VVH1ok7Thvn08mSNyg4x62yLsOA3l6Mw4kjWu46n/XuzlFN1yokDFSnNfDdL
+THtEoTpU/AHu/YmhvdJOelJg1nZOgSq9CcHY0J4al5IQLM5L2ZL4ZWVGO5wBmWKymGs6jDT+t2o
fcLIuyC02zR/INLQFQcQxgbevu83TM9qAI2PEQ3Nh2mHJuPINWwXoyYModW+HoKyCgpf/ktE8ry9
sjex3DmhnJXrRV/UYUme0Ybm6ma2O79325rwS8JrTW9lYPsxmSSNRXYOag9JE9jyy5QLPNSH0hK7
tKvd4wd7ZacjpTXTGpkZZdfKHqP+Uj5NANQz0fYPsDJL0O0rlMjdIrMq+xyDNvVrO4qk/y0RnRQ+
JKL87heC/tWt8ItVlxBIgj1eM9jvq30EFQeGanRShyOg7oF3NaBDCW2OURcL7INIEGcAJdkaasmC
oB5vV4Ti8dKgnDJ4wO09rxkiQZzKg38Yj0MDoXisVwE1LbcnmadMlpurIuCp7eNa7R6n57RfknTU
sKjFcWUPiLqHzNcyTzNA4zAfGkAfF7JgHzc9yerE+GJ8myiSQ9hGUsgIUGDqTplvGxhJsnOG4xu7
/SkJ0lYQCmxeuLel8rk1rTRnvAShmdp0kRdXKb1WKoH2b1oNFf7RAkWkDIrS97qItEQ3zKmE2Bkl
x9T8SyWibi/2H/inLuwNEOw0DAmB8Pi9hD4aF73SsAgGVLkc4iPFKDfGubOL+UJq/8S8vwn7gGru
6KmWl7C9jv1AM8cHVdufSNBQRkB2QMZAC3en5GIwrdiAn1qi6Qrhy83S2+Ef3KaVCO42xZKUyRY7
dr1qPIbtlebdLiGpO9mf/5sk7mxiNc7rgjR1OI157zt6HKhTTUDxhkxZpgwiMvtNM/G2MP4aDYus
Ro2S1iHpvlbdThu+z8ndaApKQJsqvZLCqbTdxIpkl5ASU3rRkeXYF/9RAucxIuA+o9IKCXR6NCPV
LRYRPex2ELFaBBeYzy36ZqsC3lwHeenY7tAvUIM91fEGw7VCqUCfBUBsUD/4E90zwbmHbkX4YY1T
73lWVRKreN/oaukbM54fwxcdgypqIwmM26YyrCRxWg7CgH7Q2EWKADsV26NrGU8qJix0cn9eydkn
fzBAK0GckkvowLdbgrDFRJeCeVpGPayk54T8KLRRsHubqvcmim+sa3oy6rMG8zNPdNc5GD/PaoGr
/dC49BogrWRw6l3kjt4aDiJYxlhvMUeEl8zdK7FfD0o6JKXPb9+mE0I/DNCnHLCn8cnQckY7Qy51
QJJb5svCJngfDuVNUZJFoBDbnh1PDCzOkpE85FZWLktnLg6u1egh9HPprkL3BxhVLHSqR51besL5
bHaLPqgGwnTdtDXH/kALN0WD1U5zyUI/8yg9Fft68iyUc8Jy1z4wBrzex6TuRXwCovlNtdOrw5i4
YgzbravASIPxZERPACgl3rtIzZQTQNYMiNOU/axYO7PqA0OtXFOn388f5oeRSKY9a1HcHi/9sCSm
hRUz7WlkHy0VO+cRzTPFVY0RmDLAWq9Uv7iO0cMVXzvH+UAx5n3xJ5lUDL6oDiq59kcCcaec+4mi
ch6W1t1CO0+37zR0uZxf7ea+roSw31eBtu2kagFELoQebZa4yFbd2Q2ZvZxOaIGwU/+8tK3Lr4Ku
VGGAXDaC+/fSNNAuVGay1KFtNKfUxjMv7xRR4+TWbVwLYR+xWlIc59Ji5HETpguaerQHu1n8LlME
RmZTCvJ3Ol6viA35FMaQLnJpFXMd1vQHGGfBgb64eTwLjmczrEYghb2yDJW1ibxfTGKUZR5paYML
H91GYeIpF9P+2+RNgb5rfqMNc2tZqB0bMoikDDBdcs5NmjQKm180YV/2XjaX7qwVrjOLykebJtpE
2knH2875yDYJhFG0JDmQ0wbdpeolHrPR5iVjpCAnkcfeXpQFkl4Ds7eownGbaHVLVpZVE9YZer6W
zm20K4lYIuO8pd14IdgKmAkA8MXv3aznZMhmys5K9uxj4rWAE7pIkScc/eFueoj9en/+Pr0mSnjr
vBbJRQidA9rImpQN6PMO6lENcuziELvkpTw1+y5Iv8T3Uqi67IkuGnfY3NTVarlNtZI4sqii4ASB
1mFIX0gt+XYzCSzGVmSyWiCfUCFxU1Bq5yBPlsjXYSIns35a1OJkEOe0pKKY8qM11MGGBLoiEG87
Fjrz3yuKmbc10CAAGtM29kWKrki3qLsnsuRfukwEfbclC88jFQCIBoTxL9ckbksGMdSEsXK0F/Aw
dN2OjYY7fflNoCUs2F5rCcwT8NDeGkI4i4iGpB51K6sKEwPm/XlUnq222i9pfrRmJHOsPGhAxpl0
GFw1Wz8qRbDiTBXOyeeM2GjUPaogmA5QkaVf2tozYxWUeJ9lsriGtjNaIMuQnWDRvH7yi+Y8G6Zv
omVQ0IU1emChk691QKW9UidaYcdmSp0D/UZD0WTfhwiNF8sZUDPrlamwINZ8JbxI5z2D+TP+JjNC
G6HIuH0wpbxEzgaomCNHYykkbo0CidYn2lXu1jdy7FBdr5IQoJqoFhiugZaebrg9f3jbCmMpMggN
wQLOM2nR2ZgKQ0b/a04lH8hUhjEGfXGMu9arm6AziNtG9+dFvlrnj0r6JpPbRrke1Kro2UxmyMgK
9Qf6bdotvua3wKH7GxBgZFxlohB7e0vfBHNbqihSjylh1rjfhQ1YmWgR1vhzfnm8b/qpJP8IARDq
e8uGoG4opShBF+aMuQBKXSmzBLHKpggThpPh3FjI+7wX4SjZaCgjoFnkMkavdulRdAGdX8WHcOh1
GXiJoFuHwTzyAWSPnvIeuBOYsTuQ1FP8HCVT56rpbxyvC5QA1Uayc1pBfm7zgFZCefOZGrM0svl0
bcK0yMlQjqklELG9d2/r4vbO0IiVqglEGOZ1hhm7UlRO5L0Nv3GcNZQA1l+2IzYOdBaumqKB7Guq
NG42iRLBm5uFWJXlRkAbx8dapGO5OTa1ZKQP1XxrtZflKNisTevwJoKvgw35UpZJhhmsSfmhmN8x
8+5RMBDU5EKNC5cuXxuhs95WvJVMLjLoWj2yugnDQ2gQZ2Yh8VLWIF54EwZKgY02/w7ixKbfXgll
v69eMnYm163co1FbBkytr3qEATEEZnOsDr8DGLttAlfyuOcZKHd0pc7NKiTVN9O5LOtHsBj5amz6
jhJhnqb29NF207YMnFY7xf1eSR6q5VscJ349vziYtDl/3ZnJ/WCSV9/DXTyiqrMzxmhzVrJ6Z+bk
E6Wt183Nrp6QoFJp0M29oLVIoL4GdxETBwVCMPMA+aK5LIcLLbpMLAH+8OZdR4MH2FQ1DJYY3C4X
Jm2plsJfl0seKF3hSqXIFG+f5EoGt3NRuhhEndFy/HN2cLz76cycHXoy/X+DbrO1ONTzUSnRdJgA
vqkyxdAGZlhSGtJ6j9e+Vyai8vRmvLMSwSN3ZD2uf9Un6NDBNCRcgB/dNPsWvJ7FTrqpBM/8jyro
yIqNvIeFjnrgGXP33kafSTks0Idavpbm2a0wYkRkw83UW0m7AHutQOU3pl7eC+TufConWam1EMjA
Gop9fGxAaQK4EP1SOiSdf/6CffQKwKNmCUtWhrc/lLbMESQupj5XmDt6kTQAJSIE6XJUhkTNqRuH
Bkm2Ycrgs9WMDzUhK8oWzVYzNgWi7EwvA1lT7Jr+vNO8RvbkfSQ/nF/aR0V8L5AL53RriFMlQxN8
YVdu1jbuXPzbBB1gfN+tiQvc9HhQ5dxk88f2TTKfZuWHXIhI5zdP6G3f+HpQX8wVcH9em5Ttxzat
TG+o4s6NByPo40EQJIqEccretUluKj3TPeMiGxZ/xPxABFTO1BIFcluSTAOQJIqt6EgFcmZ2bMyJ
TjLcqU5VHy3mXmld1u1tm9WCJW0q3loS+5KVD51GQPw1isKegYNfoX0Lz0AEi8qxOIzXyRHDd+f1
bvMCrwVyD0C16FVpGRBpI1jc1cdlH3co5k4BsnXiC8z26b2HRJvUah85LS+yymk0EByEVWYcqfJI
tfYolwKfuHWV1kI4PadOVmUIuuJw0VvXUXIvSUVtGIJ18On9qgB0i6Ng05rs2U72gEH0huj7+ZMR
LMPhtJsCC586FDpXjQ+KVnh6J4JBEEngbDelNDKqGRvVLD/MMbTtf5szYhZndRL8yKAF9pOxrwFx
UyVF5Sdp9oRklWe30ynuetEd/RhmvxfGVru6OaXe5aPVzUD6nE9peVNHGXB1kb+ZJk815P1QOvuk
s93zh7SRP3kvlbcM6jB0hYK8+uiNgeQmHqZecFYuGCgutSC9FrJBsGM/c4UczkCAFTU1bPXVQCi7
6aC4EZDHqsNyNe6dvWBx7JV9ThZnG+oBNVajjJMwIrrXdUqKaV3pr8pI/IXGkksy4yolxMtN677J
FpF537xkeDQ7wNdF3MkHnpE8KvO0YGtBVB4681WWWwApTnzBIkViOL0BreWYFQrcIgPTMr/Kz+pR
btFWWoDzHbh50UkL5v0gavTcNvSr1XGKQ6jlOFUJ58U6CivkwAP7gHYx060PxW5cfFHejc9Mv97F
lTxOb/S2zmQA0lehon+bmi9EpW4agd5ZtnA9GoEbE+0ppzjRkkryXMLOL8NJs59tEAmMT+fPTSSC
cyVW1CDlYsEEk7pzde3CSiMkCr6cFyI8Jc6XLFlSlYYNHTTcAQO5qGc9IruGfo0yaB6Mw3+TxkdP
bZFqE3qUWLoo3afpkT3YrQdG8lLmfolnZfAfBXI+BnzDVVz18ACMTiutd6w1Uz6wqpaNeqQQR27T
4bzpoMk5nAmUV7RTIc606H6uZa+ptZNgSZv2cSVDe+8G6Gj246ACP4iNKjD7OF3M1/XBvhj3wnFt
9r0f7ONKFmc6pnwqtCqFLW58zByjmlWht0G7ZSMRjj+HgpWJdo+zGHot973cpgiemupWHvTLuTV9
jdK9anfuQLSLIZtuUmQ1oiG6bEpK3IbYtquZ5A5op7vzXyP6GM6cZCnRlilDaRw+QvdwE+8aKfnr
vAyByTI5K0IJZlqkKgKMF1AN5Th7cTTEWb2G6FG6BTPJv086wpevjpMzKUlWYAwkQhaiLi+cBfAZ
VeYm1on+e0ya93I4o9IkLYmGCRkVo54wTxcm/f35jRPYRh76tdeGuNYImxfXPo864C7wMCLOIrAe
Iimc8VBLakSNhtus2ddEAwUVeV6G+e78Uj60zf30WzoSNHh9faxxqlpm6PmCO9b5Axtm8Ul8SnzM
T2PoYz/7jFN0VvezqHC0HdiZb3I5WzXOVlNnBQ5pAM5yjL5nXG5r/iv1GMDGFMr7pRZhSG+/xVYy
edtFMbqtg/0BWYfJnw6tN+2Z7WqOv2G7tu2kLaNahZ4GlW/iLafYHhSK9bHWrJ9x5HzNGJN/I47c
lAXYct0xZf0jYu4MLCtnMZFk//+Xxafb8ipv8ZxFXPXT/rdedPht+y9YF88jFNtSWkwMF5WFjtMB
iGM4LyeM4GtEsfimLURZHElSxgbLlxiLNC4VvTOqsNKOeaN4Fkb0ZeOzRkgwLKLq2+bNXgnjDGFf
lQqGsxFbDQaQd3RnF43qXumEHKIb+4fWQPAdgz5DdnDT3/vqrjJyZxqHFMlDCvih3bQHuqCreAVG
GYV1y60bvZbGa0YW2RGZWKCvhxjrVwO0dfl1GgL5CSQkU5gcexGyytaFfieSbcDqTZqN5ZwubGb/
3wcjbK+4WOSdKM5eVaNK00nHXkrWFTpsPCsCkIM+uPLyWBfXSXzdiFrKtkzzO5GcuRprZW5IBfXP
DrR43VDJq0qviV3gYWN2g1lJu/GEUEsb6vlOLhd2RUj6DUmFKx7rt1r1qOmAxRH0g4tEsN9XB1dM
qDs6ZQvtgJdpTdsjg+QXeBcKvJvgBmhcGNVJJgUhH5by04Kw1/xPK1wCfeW8rI2IDUDNiorCgM2I
eLjTyvqIzDbudTg4kheNj2kkip+2XkvvRHAHUw51QskMEXoY7619hTf06BzZpFexy0HSKnovbe7e
akncKTUAjEmQ82YcxD/9JcuFGMffifU3FWIlijuovh4xVBPhek39U6/ELnBkI2EjODsC/g7bGrCu
HPTKfzTyOeroSbmoEoiSRvXIGDdBnj7HAetZ1ghsoqgksGmgUMDRwamiotuQjwI0GUAisz2yHWSv
pdz//YjDZhaIX91KFp80HVoNKIA6Epp1FT/WoEcBH8Jx0aq9Vcu7CsiD7aLdERZxAbs/15K91uml
qy/5BTrf/EqTv8MFXfQdOGb0wUsmDNih3XX2yigC6kVvzO5s6N5YolkkB05ShbKDJAVtFvvqrAdF
Ht0tY7oziv5mWiZMxJCgkkoPz8Vjlfeu3BT38ai4UhIHOuznhJliqja3C7BmnIzcaNMEUpcWlwYg
74fSrO9jqX3KsvKY19N1OZifjG556ozGVfL6s1rnfovuTcXW94uVH7VS9aUq97TGBuasGuizchj1
fGcqd4Dc2UUL/ZKopmumagDsMRf/7l5JE3dIlrupNC8pmu70un0G7NqD3lvo67adQMZUwnkTsaXk
6xPi3BWgBOquZxF9ZO7asvRRV4sBwnReCAsePqoBcLtfh48/IHJqXaTQScIDnc7D976MDK8eANWX
lovb55jpRqv8NZ2IoIrN7uc5qdz9JVpZL93YVqGhRyeAMt2UFXBM2ju7FnUPvqISnBPFPVuTRCbR
nGGcY/YsdzjUVw3oojVg1bWCYu9Glwcq1vLbVnJxGlVafSAmJL0OTuoeCaa/ysfpqBwZ4RHxyxdT
sI1bUcZaIhexKdUwj20LiTLMUxt2aNrVd+pelKzcANXGyhTFQgHWUD6CDVosfZgM8L/1UrrNYfoe
fWVsG3mGPOmwbwK6YEgzw/i16VaqX9kPU1DvkkDU67bp0dbfwXm0JEP9aFFBBK+3yV2dOIcGJHJS
FGMoZwwsbfLACufWLQEOKABRSelaaiLw28Jv4LycJIM3cOlhN7NDd1jqY43EtHxiG1DXv5MV3LQC
q73nroqhSemQxki7lBgKt4ZjnNquMPbfFoL3rImxoI8gc0OnVB34kljr8vcxAmRl1rtDeXfe1GyF
PKCU/iWEi4mXOOqomSLiN9TENeqLqBcYzG3/uZLABVX90Ee9FmGv/qT9YfMFs14Pp42op/eTvLzG
O3OAuXaWkzAvgQ352pTgiifpRRvIqZ7ZNFkZsQLQDMoZtXjIUoEJE6kBp2vNmGvUsrF/RJm/Vb36
OPR5WE2aQMz/uEO2yeYv0T/CvzQnzUIcYcCzUdtAqNiSwzg5hzweLpRk+m7pLUP87RtPntWdodef
VKOG0+1UQby/vdxfn8E/QTWzapXZYAljnF6kPg1N56bi2tJGsgDW800M58ebvpbyBfhqr1Hd8D1/
ylmHcMAQvcnriDseZ9nsSQdRRlwVLZC7cZlhj6o0wz8kBwAA36Fesk+uDQzTfzFAJqTex4Htt750
NQVlMO4zDxPkCLWuVUylCtHEtqJpBNIyciYWBtP4lAkpzcipGN4+K83qXukXJCAo6Unh8kz8PGxF
XQGb274SyLljZyrsuQKGdqjM1tdGn4jfqNNNrGoXZVVLbrOIyJG31XolkXPH1FponbJpR5ZfYL1l
OqqyGOCxjl0IayBCnBPI+9CWrZeJVSUq5LFymBy0gGhzB9BDOaG+RzFR9DzZjDZ+Lc/iu9lUOx27
bMZ1sZIHQIQCZLWGz+sOo5V6pP00RZexKN+8afHY5JpusP45nqu2qSVFzuS+wiMElAzVc9d9P++T
/sce2pgiQ9cxYG85lwGS93bMTZiikTboJSqv4ullouPoN5ayb4mEck7j2TG9RfBRBLFSHxZQW57/
iG1NffsGzpHEilJ0eopGumaoL8r2HjN0wKXvXKuLg3kW9ZlsGgVkmP9ZMft9lUyR4yVNCTrDwm5p
n+u59LSiCGxVFgBfbIb4oAOy8HLGiB6vLfGiUPS/oSmdOvtp+iR3pVuB4tgyDMHuba5nJYgzchKU
clgmqKXaAJZsDAsTqq+ezh/R5jNpJYRTE3NaTF1hb7GFwM13c9hHXTCXs98nmPfIZNeJi+C8SGXz
vq1kcmpRlotN5wYjvG0xXKVjXu3QvOdbAIGtZhKAMAUQdvGlrYy+POqBY2YneVnuxrq6WdoocKoF
qHCkfXDy0dMpvYtlPJnPf+Lm9Vx9IadKjWLXACJHBFSke2X6qx4jgYDtGGslgYtInILQIWLD8YzK
Sg/IMfKj+yaQwmJn3ZRXojqTSGnZTV3djZmWUbHoOGYbgKHVrW7P3qhp/tz/WxQm5HcYoPOv28E5
JxhuLSsi1JY6n83lZjsFtDpsDAXkEH5DL3OvKEUvl00PvJLJuae0NiM5a15lKjuMIARaczJ9gCgH
LXWbMPfqSBDoCfSDRwz8P9KuazlqZYt+kaqUw6vSJNsYkwwvKjhwW2rlHL7+rh5jRm6LaQ6HV1ex
p1s79Q5rLTPtGp3VkGoSe1F2NzYiPBqB8Z9fBKsPZpeKHeURuvA6dlarxa/SxhuVD9fVfDtIXG7u
/PeVlL4BQcRQwJex+WMnTAJMIy3uP4sX7+W9YnjXxW2Gg5U0ztcMUUVyq8R3IuS9mfVeipFdNQHg
avvRXNrDdWGiT8Q5mWQolWQykZxK1eDpMSiJ/rkuYPsLGegzosIElCJO64rCblWM0cJzSkMQex09
ao0I2WLbU/6SwXfY7VwfsHrCRhNm+jEZj4q860EKQD+PwHoAQggYXK4f6txLfFVVwurtz1NZXE5f
K1ZjViPKZrUR3S1y8wZo95MLXM6Htmk/a900ujLRBsDP02Bsa3+JldSNwZDiqkZ5JFO7y41sdlMV
IKSm7Utp/jCQ7B4jIoFZD6AtNv/RjPRGM+JTrKef2og+FH33psKUq6uC7mOZuxNgpfzrxxJ8K565
VXdqeyxa6PnSvpUijKKlQOLqdQFHz7Z+X+6O1++0yCO7QwUF1CTUtYobU/8cj+CfySVQwxFRvvMb
673I41S8TbQlBkEhGlRlt69A/xMZn8reCDqQxzR0dMHeEUhds6cqLdxInW/qXEQVLbpY9veVA9Gk
0a7Sc3t/2rcL8Vrp7dwK21cs07mmlFywpGMiDbmOTKgNmkOrAgpMp4GFEQnVN+J30kEWlB+3a6sr
K+DCpZrrklRUE8BOCuU45mmoZ8TPpHsp/2YWQ5Ckn9v2rkgGQSQTKRAXPHOy6IDyHcqdmr2z5taV
a6yMSnuqkKAi//tvJsG5LztD9yGToDxT9gZvSXM5JYbAHjaVQ1dNILwD/AEdspfKMc/FEGcUVAWV
VnsW7YIqBjgPEeHebuY2KzGcdshZOc5VoqB4KmMZkAxHPOjcHhtklixibtgWZSqqDABGHdB3L09U
plEfQRQmzeXSnZwhwPS8T0bjRk0E25yb4QsoKs+SONseDR1jdilT+QqEegn664kgBRVJ4L4OOE8j
qrOUkBgMfoC6iZoJRCii++I+TTujNGr1yHLlnbnrve4mD2hYvCFB4vV+i2Y+UIJJKGIj3G5YrC6P
M1+5laXK6pCedcZAPZmQN4nl3ADd9bD0yG/Qh6OuE6VvF8M6WXNxQAsgkOYqmEcgTyb1IPiW2456
9Xs4u84yUuelgjDOBm41wOQFDqonsw9wnAqwk6XAjWw/LlbyONvu9VGJ2xHhbsDQ9wtgUhkI9yjg
ioBJfyMR0/NskU3Fk/GlYWgaiteyjAouK1DT+J4hrtgoGS9Bob5pAL4qWlDY9i0XgSxkrAKPXNcj
Ho7IU8YCs3Ka5jrDzTA6wXUnyT7Mq8DDEEh/Houz92hKbaMHnP5OkrsDINlQzxwq081zdIyLFq/+
AfQEXmLjzXxd8LbhXARz5r8MYGeL2QPUqVAzGRr9XdY3+0I238SNlXrXhW1mmatTcp6gIpmmRWwt
VkNYTa1H8LJ6hnZb9Z2v9YeiS32qhNdF/sYkLgfkPENW1AwoE55Be1Md9K/s5cEqilhRZ7g8huBZ
uu3rLtI4h9BViz3LMfA5ioL6faW7uqgqtBm6V3fImXitlQ7tog57D/YBtGlggis/Yup8rAFIJSkf
BbfHzOmaXnIGrg9aUTX62cC1cDmct+kYnlJzjI9m4QukbaZfl7PxyAJtYgHntUaqwIBYnRbQH7Zf
9gdtp3n2nh7j6sN1gQJ95LkfCnB2OkaCHRJVl11w47i2PYTd+MMZR+zgy96sj7eSIXj5MCW/cqU8
F0Rfmgnw72BxhRyd5NQKaN4dp0ZYS9/8dIYKUmCMGsMncp+utEtziUaMwoDS8nEwkody0G8NTBtX
tAP3kHZK0vmomPmX2iBBmkTLX1ne5QfwtYtWahxwicLa2decvqO4fpq/Y3kt7HbYBxLV1jctzzB1
ttWPCUweSl9erAY78U0C4AvtRDrjzk7ax+vqsml6KxGc6RUFKSqthzGkoETTA2M+DMWpJ/e0Fmx8
brdhV5K4b5epI2oB87kxul76+JPB6U0buIiyOWQaRavlZEpwKAnVhWks/Vzv3diUTln8iEFL0/6n
iv+5fo/br56VTC6IK+lgZ90EmWyurt+Bbus23lNXEgO0sbj5ythWkrjonY5j3McgBNxpaTh7FTmZ
aDIz2MxmfiP7XQM8IdGsx+YYKYimnjXR5mJ5l1cEXQ7KVijZhH8LbD0rwoyD+s7YgQ5sP32Odfff
Uoucy6EroVwcj3u5SygjpJ9AF4ApYFsFf5kmGqTeNjIHA9uAlnmNMQRYeCdJGZl5unzQrNCWRayj
IgFctI7jJDPJDM1orDfGmLiDcBFi24gvR+AitBSD7K5oET8LTb5V4tm3h2ry5Ia+j+amAlEwMUWP
k01PbIKkC4iLgD/ksSobTZYTtUGFUNbaQM1Nvy7lcCwxFNjmYbG0j9IEcK0of9Bo6lcSOBev29vm
pa7kc0ZQTE0qlQ2+WgeUmLEIu0w0Oi2SwKl8lZUl6APxDpqz06KimekQQZ66bVWrQ7CfsMrDs2m0
oHjIDX4+NTIfYNPmzeQBnAO9/z96bIg+HJevZsSaFOQArOP+r3dKNj3V6nyc5mcWjRJbQ02v8RnJ
DfZ100BCoor12X9Ydz/6cV0pNtOQlTzODqxWwraWjYGlSf+nTI4kJ56NUt51Ia/AfM9uaSWFC5mg
N5SNOMdXA57p+8w0/HwqArOMQjLofkG7g7RUD5h7fpNm6f2wgFtSVW/VUnmkIH7U5el91SUhIODv
BiPy8H+cFpocLbk82cMcWi1GaZdY9IhmN/0qZqA5b7FO/QaEVi2pkhrBB7GvPlYnPZj2iZfbQDqb
MKQmJz4LGuU+/6s+7EUwn/72yEDHyAYfp0redlHhTr3mWrFo6GHTVuGLgJCKnvIT/fvKkGgM8hKr
wORo2/7oagry0e/XPzr7pq/v7yKA++bqlNdqXmFmJiqBqFePB2kq5PuqWmLXskgdDMZ0QNtJhHy2
7SFWB+OSJmscsSVgg0eEdQSH78P9ef1XuWM8KedyhCRkZhHcJQ+PqsmdMc8ouO8ICj1q9yjp767f
pUgAlylFVNIHYMOXmPP61qu1q1rCJYdNxwNWTFY7BQ8VjwUz6EB7jAiujaXpLdhJwm6PqSo2CCsl
Hg36vSYk9dp0rCuZnLOTnNEZCgb2yIZgm3smcgz7g3kqPFFDevsGL8fj/JxsL04zWJiaqnTVjYvv
TR1e/0S/0buLBE7fIzPW4iwCEQK2HM5DSyo9OZjLmv3o1N1K78tTfJTeXxe67aMuMjldR64uNx1D
P3DU7CP4jW+cLrlxaATKl27/n0Txaw69WdJopKA7WvL3ttr6FpBOIutoCysbmxHpohQ8QIzZx2pT
JFAKxWnRUrKxa2N6UTw8XD+Punl3NhY3GbzpawC4Bku+BjVxIGev7gZsuqd741vzBuwV5Ajzak7V
XtuZj53X3OXhfOr3ZkDeFDvQioW64LdsKufqp7C/r3yxk0ttZWULpviL6GQ2MrBBi/T79fNul0xX
QrgsJkVNZXAMjCtFWQFiYcdHqxRlyNAh02OU1Zo7z919Jid3aaHunQGcpCPGcdK2EzUCRBfP/r46
rRzVVe+wPXF7uh3aG7W66dANcNAiFZx4M8dfnZizeUmLGxBu4wuzMULTAwvKN3R9C8WrTuBO9hoP
vNt16VdwNkKurk3XhpFcDMOBLQF0Qi8PCaLhKc879oKBZp3xGrBD+2d4NtvacxHFBYd2kmIgcWK2
r6x+GG3syb1o90MkQX15GDRD26plo/O5FD1gl+uzNVSiryWSwb0dxkw1iq5G4pthyDQOm1yU8PzG
AC73xH7BSu96APzmCsHbmHVFyifcULZwANxQdc9QQWjmCTSQXcyrHGilBZzN5XlUFjqrcDzXvs5g
OFi1wNhV0fuivY5N17kSx1lWPmhdO2Jsb1d2Xe3N1qS6mW7vtGURTXxv2/DlLjnTKpdyNEdHBkap
032ae3qTNPqbztZAyWkImuObVuzIlg1LdrC5x8XVzJJpYVa4w7QBkBGwz4o6jPoPjTT7qSHYj92u
uK2EcQE1k4o00hg2x9IZi9sOieVOxMEanSH7cST5OsFytZ09DDKIoRLrOGm6cMxi0xIuv4GHy7HI
0C9pA3gx+egAeUvtsQ4heYTh1z2vH5up6OCb6d9KKOdEFGksi+Vp5xT0nBy3IGsaijyk4LPyoDkt
4BTnYoQ1Llp9aOXJcRtSv3VG+UCl8ohWvqiXvn2tuooiPtD+9fOM/8r8taoZ5W7G9r8tzadkAetp
EwlUVSSCsz9jkgvHmHCmSg/sFiDIhaiItGnhmAR4PgRndzQp5FQrZ3hicLQahV82b+tM1J8THYOz
OGlekhHkI0j17F3dy55aiSRs++LVOTg7wyqMJilpzbj24veKjw0/7LxVrrJbgjK0iUu/tIL8dXs2
4CKSX1JJLK2vrQgiO38B9gmIk0qP6NgrMF01LMPi1qLusIuDWGBa24r+65PxaBrg4VHllExAd20f
WkyMFH1xTPLRr1FhnAHffz3kbH87wPU7IMECeQYXRpO+bItGR86jL0en/Z+tiTDQto9zEcB+wMqM
DAsw+cuIdyIhtwlyQ225VxpyUtvFb4zK/2+n4eKn1jgkrlnd3pKwuCSNd0UkT4Ib217uAfXH85Vx
VpsZaVRb8jlNhK6j5DYlYeopuxmL6vkt7MwElAZBukjewaYZqwyjmi4/ofvzVwF89VM48x7jJsok
C6nc4jDYN9nNrFArBJ1HkYpw5j3SWBsiDDSAzw4cYYrpFlkbXP9uW/aNcrZugCMMnGXo/r3UEtoY
o4SHF0t/UU1g5Lil91SCOZPjisPJVuSGRAvMb1gRw+old3WpNdFiBNvhzkozx1PrWfaVRiZurEl3
ljqn7qCkuQeUydAo5oc8dW47gGwIjr1hHC9+BHe1alvXxsBWKFi+V/T7y1jKrPnSx8x1dnVIA1DK
izi9ttzbC9HcjSctcHQ6HSVWNhHTmp9bTP3YN2O4BLb9gF7eCCLGBvhtVDRlvTVasZIM3p6X3zqP
u8GyGJQV8FLSD1YI33Pogjr9IPtgPApF43cbqOpIA399aSz2v5Q3AQPXtFhziBVmGbJldpBchqmO
hh52qc+4Nyj0zadWMF+4fVJF0dk0Hno4/BaVWg1qB1+BxVvsiQHFWAMr3RnF2Nr19/FRLQVmtKlO
K3mcZ6KR3BgNG/nuRse1l+QQ5R8W/d4e3ozzIHC1G5mFJq9kcfaTUNBzNQbr6cXAIOsOclx5oH4R
GMjGs/iFFM5Ahmgq0hmvsF/P4uhg3hjHP4Ln2nh8vZDFWYSkTYsOLD/0QrHyYmeMtcEbGiz1FUGb
vQdJo+C1x74G99hby+OH51VVqQC7AOzAsjfvuoEGUSHNbjZkxJUjEU7oVrnxhTTOCroBjO4Y+nhq
nqup61QA6iIB25teAjxowV0SB8QnIhe38VB4IZfd+ir+V1ijNw04Vrg4ufreHbKQwdZZ+Yntvwxy
IO6kb8SrFxK5lGbWWloNpoxCXf+ut1J3Fu4vM0249uXYL1idiT08jYGgNGZ1ySe7SH29AKGnXru9
UwRKXf4zq/c0Ee4+MMd4TSyX3RSjoi6WgxdJpmYYGy3S26RNQ0VLfzT5gkaCKmHLwTL2PWDmAWrt
NRj4d9Gs+tKqQ+Natq65UdmCqWh51Ksuc6MoR8/QGoIxnvwsKoDHMmHVy5rAH1hM36pSSl2So8AJ
nsPW1ZLk1DYj9U2a/wXG8YtPxjkuzRlnJVWQJE5G5vb25Eps0X4SdbS3g/7FafHTPrZZOK0yYeL7
Fcr7vK9ngYdkvun150LzCFMDADPiN1xtea4siaGjl210M6nWF0mxfEUt9nOh3tVK/QaPtn+u+8tt
1b+I5BRTbi1M3jG+G3ME6nYJdzIAAlOQAG97fhuahGI9/nGeZCRpJqsVPH+PNQ5p8kz9O2KAIJSJ
hHBuo6hTh1oVdrEku6wDsKoeIqK5FIvlf/WVLqfhvAVIk8litvCLXVa4poRUvgu7+dswqG4Pwq1u
ES0d/0YJLxK5j1RkJuaLatSz2WrliiuE8caLhyO3ncZFGuc0dCUBXteM7QNrkvxMMQGstByxOvCl
X0pMBsMnWI18k0vmSde+XddG4Uk5syZsCdGOoSlPsFoM1m25YyDEAHE+XJe1nfpcjsmlI04jSYpR
wLLl9iatMrekszvliVuZn41KFujMdvKsXKRxaUkBwDodTIWsETkCUyHzs/6ujvc5JsTKxI1c4yM9
GmU4WTeiSXaRXXBJSjuaoEA1kRBZDprkgP3Rgt4UIbBux7dfx+NHMBl9rjF0ML6+jXy1BCGqVkqO
R2a6L/X6aErVcbKLxSs683/XP+MW4hEiwUU051w0DeAgY8da43X2VpdnxZfoYLlYZKyx6t3n7+oq
+iZ3VaDa6n1XUZR31Xqf6cobpYwOkpLdJg5qrzLNP5fK9Oho/cnSyv9FCMdvnMX40EmFtrv+m5m9
vvbzl5/MuSo7GVqFEmi5RHOPwGeI02DRB+GcVK4mcdQocBkOg3RLnZ3kpJhlqbxs/iQ5GHvJa0w8
47kKqsMRMAkxiUPNAHTzoHqgg3A8XboZJKAfjxMWJ0n43y6Ac2hSHy+6SXEBTor5I2XxE0Mw2bod
Si9XzDkxgM4t5TxDgqw3YArsbnVSBkSfAjMqUPFOMPFSW9XH68f6Tcp8kcq5L80unVlPGP5r2Byy
AiAutk/zw1NZHUMOqQ9YBT/JBa5s+9mICRsw7Cigp+c3d0kSK1rH8O9bMgWOorqOVgSDucfGsBfV
Bz0vXLkydnK9t2m8VxPB59x22xf5/MOkmLLGiF9ya/wpJjK7wle2sxLFmbua0CojbPG1zHBMC3i0
/RfD/Nx04389FGelTVO2BBMXbAMoOg6Vj5VFDPtgR1O/iY9GL6qrbh8MjMSMtQMznFw8GtGzllSU
zsCzfOptxS0BljlGWIEVeZ/ffK2LJC4WSRL2u60IOd8URrtxt+zNzlsw3VgCFC0Vrq6xa3r9wS7S
uPhT5+kw6BMscUBNvD4ybNN2uusCzSsx3baIAGjVzbiu/pKnc8WiIpP0BShO2NB7a+6MsAQZBBjH
fYsi1JrvijAO2are9HU8mOjJEl9z1V1y91F9qG5FE9qboXf1UzhdjWejMqWMFZcdFLMBhT4FfSTK
Djc93UoIp6bRFPfmzEalR2W/YN7A7MJ4ArvAG1ougAmge4GPE3xPnYss1qIt8xj9ZPZAMdtd9hHe
52B4Y0iNAmlnVp4X2qPplqzCKExs4YE8mrOKOCaSSqMaPTUTs5gtVsLrmt602qmsKw/YZH5kzt/U
EcPujeFn43Sb9vTQ6/3ByIzS1Yvlnth3ZqbvsRB3GrPJR0aAl3fq7FGOcvO49DRyD+xBz4mAozpN
oJIZvTqN96PyvUx+DFYoqZU/KY2fZrAO23FzOfZpbft40ew7s0S3JXYlkrzN9fTeTOmuboDam36z
lDet87WMbc9Oq9lNqiFzFcvw7B5jnqMDKgbM6xfVfeLcRgl1dXpTzJ2bGdJplmhYYui9M3s3o1OI
mQVXTwosXzXhYpM7e2pCzf44FNleWmR3VgFJUlr7AruXPaCIsr53c60Jiq7Abp/hApv1aMSLmzXh
pH/NjQjT9LnbU2AlzUvu0XTyE+wroAuys5X6QSqTb1mO+0sG3b2uOq/SHu5bcn4HHxrMqlZWobWY
3/QEkwr1v28LcDI4b9OPWtJGaVWdn0pYA06D85BhE4BsDPEXHkdYnn5l5S9F8t30XjcIuqYQaU/9
J4K13CVSJ5fMk6Cr8tpvnwWBb1cFuqf9CgAWyfs0Lh0EPWEmLntdA2XkiOm/P6hFCKWxeLUqWVVg
tzGpWcCmzwjHT3wwf4YR/bqZw52Ms/JJ1kkxDzhZG6zWe9lCMUgjKyzbimYDXi9UcxI5XewrQ5va
ERIZuShryY0YC9+P95PXHs7bOsSnk6C6v60ol+/H6WaOEWsDwJpQFExe27fVFFBZAOPDfvZrd/lL
BN+Cxri14WQTPlq9aJ/LhfqyPP2Q4+JoLf17IHG/7wfRYu/r5PPlVfLt58jU+8mwy2pHo1uUJ3I3
PQI92jeydzMQkhLxMjwLm9cOyUW8oXSscZpxjxfs9/H+D5mKRLL4aBcXstU7ONyTFTyxYvyZFbDP
f+1Y3KOo1dH3Viwci02PFSA8n47xvtkJybK2j2Rrum2AxcTgG/hdnxQFnujPR/pXhi2SxZ1JaWeq
y23NzGy92MKIPkS9s23ruhyL/X3lr8wRCAkq8/xp9+DkbzNyG9v31wOYSATnEuU8W2Qlw81NHWD/
kpspwyY7YKyuS9kOk5eDcM4wlvRSXWhT7dTlEMuqO83CVi7T2teqdhHBeb+l6fR6riBCT90+UD3L
YY3kcLzHwIgvVadmJ0qFf+NwLyI556fVhQXsRtwdg1SVwEHkUz/1qhkzZwqWXUB5cdL//czZ2TU9
CzX5xvFCU01Os58mhSome3xYH9iMG4YEsIGw66vg+se7riImX+oGcAsptQE3O6ftQYuNPZHH94li
7a+L2fYVl4NxLlCJZWpH7AOyQkOLxVZtx+DERdMigq9mypz7yyLLbjCaW5370aoHaDhyiENMP3TH
2VeB9ZF5wjD5m8zjcjjOaagGWv1FA6EXdoonJqJiJyqOXrc1kwf0ScwqjZUIohoMywJAyO9sQdYm
ksD5DA2HSQyFBRB0/CLykQGWXtcFkYRX/gJTuYCWRcynt32v+UpUCJRa+EU4fyFTFbyULGS8pONh
a+KiL7JpQIhztm4YOnivWERZuXGnnKk54HG3w94JuLwH3ylLz5lETnYz5VRkDYCnMkZrTZ7AQ4/T
rp+NjilZtLOGMyT4fM9WuOAaMFUiTDlf1Xfgi1YC+Xl9S0JLBU2Aakfi2OvNT7N8GjW8O1GT/ff6
sBbE3eDgLFJdE/gGSr4lyY1ZPF7//0VX53DOZ9SXfCwnXB1rR4GMks0g/Rq9Ylcn0onNFHN9JM4N
GbUptbY+Pr18lsN0Sscj23tqjomfoV4tSNSF8pjJrZQQfURrlmycMJfeJaOEvlAeRuXHVj3ZyZcs
uokbO5zj3CvUx0JEcvh6+ohTFGYhK+HNrEh51v3Mz4bvixJWYEmzwqHa0xAF7WYPWBTM7vnSQXjR
W/na+qJ5b6W0Th7bCi6apgPWFci70pA0lwCqzkvlZgDIVHfSiTS58VKi6T4lfhNnAgXbcgHrH8E5
NGwIFyjysjRLOqrjZ9v4X9+HAh0WWSPn0XCyflYHuBmV/uhz4veL6pVlGEd+thzU8ovSfAGkiWfG
4awfTfJ5Nj70/Y2N+prgh7DD8KnY+rBcXlTXU50BmvcpQy6SIJqCJVz85f152sw19YfFA4CEBdB5
ESjgtmhUmg3HsgFmx92zVWn2MCjwSElcu2mXBFiqHwnaBFnt5yLOla0opSjYBVYccCa9Go5H2jwN
HRpQu76jbtPejaNocn3bL61EcMo7TY0TW8hr/76KsGkuK4ncDSqJZWKUfXqOi8+ciX8bF9f3xyms
toBlXhlxf7Z5pxknzQmE6Iab+rA6DaeKy4JdWSqz02BXAkBW1JxcYLV6w7A3hm/X9X7T/i6y+EJF
REAaS4ld7Ur7ZC2DT63BjVGNpb1gOF6kFXx5YpSsttQbXBwL9L/2Tlj/4WegFznRTfe1OhoXHrE+
EWcNyCl2Vfk+th8oadxeNOYosCZ+UqiuUrXTR7PEqknmY+zGldvd9Q8kvDcuBs5ErlUQNbN7+7Wv
85QgYfSV1eRE9yY6Exf3KiVZOnL+UJg00xcDPekf//FMnIfoMf2e0xwegjFbKP4Z+8JGDVXajd9T
v98LmS1EZ+IcRF0r0lIouMTBeuj1B9K+E5xIYLMa5xaQwCrSxC6NbYF239ejyskzYwm+1x+kCizn
ehW4VmrOeYvCoVM2NDjaCLauxAzZqLKKsezYDDsU2iNPtKoh0shXnT1SyXKjmAghAPfw+2bJXcOa
d6UTPS5m9DEv5a/FCCDuPLvT9L5zKzvLPSz2OfBiIsa315D/LEvDkpcOamXTeLUG09RT4eh0RrvW
oV6SlT+MWb41kjgs4/yhhSeLCiuolfSOEsfvJysYgeUoEXAfo2r0v9woPbmO3to9NhxLo/oux4p/
XTW23dDlB3L2mxcS1SYHOTO2C/0h+tDnIAUTNsm3teAihTPaQVIbAwgLTAtQqV8A/I/aNhvOX0Lj
z7RgO+ZeJHI2TIli23MFG75Uf/9071l0hZz1VtIsp/XAVHz+0hM0ixM4204EHLH5ul6rEmfDlTW0
upPgS1WmdiQzGlZNFJiFfNTU5XZoHJegrSdJ2BiyjFB1kuC6orD//rUhXy6UM+SJWEPWzHa1i9ol
9ivToWEr14U3VtZ+pMresgBYCChdQeZ7XazN1+aUBgidlYpTx73tkfyrvOzGKRzaH4Ziu4lmh9dP
qYjkcc/iNu+pTQtsZT4zdg576avUAAIp81kDm8QgOEK7iQZ0ZzuCw54BWl5dsgpAXrBoIfnl15VS
K7EnRVVR1kApbQZWgHFyZLdP3foDEz6GtktPJjrWj6iEfiL+7AjcwesJROawVMvB8pKqMJ/18llJ
bCuhpQFLZXZjfi0el1ABRcldvpvvu+AMaysDGU/UadtM9Ng2rAUEDOvVTLNpxlNEMzwyuoUGcvVV
w1NmLG1XISKwF5EkzuFp/ZRVXWHh0W7ZbmUceutrlTw2IizP7eLA6kTcRSZylhZUPT8zlLAmLug+
D094k1kwRkK8yU0ntBLH+TsTj6koLiEulvITWQbsTmP/qUoFNQ92O68UdCWG83Vp1kixBdjxXWtj
+bB+dMACJLDATc+9EsH5ubYvSi1j2de/99zbPnUli3NqGG8CqBc9fyTQ1h2emlx/2CPcjIEXWXxe
kuPJpA4xbPvMfONgFTH242892AVpBuwPcSlRoBI658pUO1bKOIHAolWDjqhuo72d5Yf/9rl07h2j
laVKEva4fSrDX65QXIbf9M2rG2Q3vCp5abM6OkSWYbrlXUKPfXEPJfcKY+c4QKOnouURga7rnKfo
1GbUhxbKkZAuoOZpNkVcvQJfpHM+Qu2dPAPiAFQiV4PG/B+QOj1T+pJ1wrDGvsIVu9U597BgzV3F
XOtTabQ+TntJ/1kaZagz4tKowIh1zk84tEwcJ0eF8NLRZRP60SkTNme2K6ErteAchmlNXToRqAV7
gtLCiw/Rrt9Np8kdvHwOGbAKQP590uxEIL/b0XIlmvMf5ayWxWAgO6EHI2xoOO1L6k4GRveTIEbj
MmkOephjlCoVkveJjs3D88n6s2zWbRnOb7pnFkoHg9lnjI4zC+VfvcAvh+Zhqs0sGdM6RoqEeslB
zoxdlkmCARWBYfCg1IUe93m0wPSQ9d2AJDh2adx5NVFO4I0QRpzN1/HqQJxfmTuQHoLc58mFoZT+
XT1KAFRmpVXcJEiI0Qn+o9fxtofWwSQK9AX0nTkPXTvanFZdXO96zUncOCs+LrXS+47+r4FyWVaH
UY5nQZyT7lQlaSUNJ6xNkrgSVrckWZjxbNv8RQh3jQaNbZOkZztkwfS5zMm2cv5OBS+iONc8LEY5
xTZCG9UVENR/Krv3grC2Ha0vEjjXvCi9KsU9HObPaM3W2Efd131GvjPXaGmK6uwiZeBcdJc2pT0w
N1Y3xgn8Knho0dsmJYKTicTwnhkvcYPYsN4FSxW9ehijzlWSx+vXty3EBtq7pWv6q00DSU4WvRqR
zkuTBipRybeX74WQAGe7uqL9EsMvFEzJaICIN3oyXAZS2x30H9QHNJJv7BQP7a995ylB42UfRK5f
cEKeLyyqEyVaHAPXaB30+FgYj8349volbruly+k4o62sBEk2+1ITCKLLBJRj2BxXv2B4aW+LEoRt
h3uRxdkuoXSstRyyjOHHWLduoj+YPXZ7HRGJL7PM14nIRRBnuQ0t8yobWA4nQf2MIVCi2rt+b9tp
4kUE+3SrNLG3tVGdZ+QeCjqRAxA3nDZxSxQNMEnpxWB1uy5uu+C40kLOcHMS91WdOeW5XMzqBKnu
JkDzGTH6on/KgOsoELjtaC8H5Ey4tPpsWuyzb4p29XHZYz7qmQVDEhEyij4Yn11V+oyYwbx67gD+
0gb9U3D9PCI955KoRFnkepqZs7AVD/B7ePinHs13dLp1MCd6Xdh2gefytXiCgT4Hld+8wHBZgWf4
Xs4+0Lo9OA83poAQUOSABfykP/xJ82L7wakrAKyzAOj8an0nkmJztuNzqsGYFP7NoOjmh1uJ4j7c
rMZGhAQVtSTsLZbTHZjZRXe5GSRXIrgvN3Sk6+0lfQK2LHGD4D3Nb6cH9qgdY3f+Fv2NqlwE8m9o
Z1RsaWnwYEplw2u0L7qOEfrkc0pvJkURnG7TjaxkcckZGeKmjwwoPlXasCcHrf86gSmMZkhE509K
IxrQEukG/5LOAGppLBEEPkN1Roen9bhiJ5qC3a5OrQ7H+ftyHua4MqEcHcp8GXXbXbpr/S738VwB
unstMrvN+LKSx7l9Ys/dAPosltAT4FrZblZpwYwCX68JVjpFkjjvL1dO1jY56ns0+VCjwTIBCEgD
zUYnBPh+tQHPkmrdwD6l6aBky08FFpJmt6OBR4rexG8nzbxZKiiKPPsxHX1plnZTHrlxh2UFrKoL
lHPTZ65kczEH2H6yig0QpKd452a3evdPXBAQvD0kIkI+dl+vArahysjiNHDj8VWkOmkmMhDc52R+
bDDz69yr6b+mnWY3uZKhvozYS9Mb9ijDK1oxHsuA1myBC3Ld7zNXdO0YnMJLE41KAhLDXan2LhYs
3CS/z8bvg41ZPvIxBrzzbIXXRW4b9OpYnNIbrVr22Fh7CjXP1cU/2wrY1PqVKE7rlQoQPNOC/I2A
ly2ddjO5V53vUhQLziTSBk7v6ijKZivGkSb7azkd5uyr3n4SXNtmVFmdhUtvlDYHB5YNP8joeJ5W
QZf4PWs+2Gd43Ep59x8lcqFyyEw0/FNYMtDZ/Gb51aSmZoiBNjSpRYBaQtXgImcvO3qbpT/zgHwP
rL/99PYPC8+b6eLlPvlCUZ4sOF2P010K6mwRZrnNhGgZonPxtaEeJMh2HJ+zq5cF9b+sAayOxTmN
OBuJOU5I84flkwMc3vJBoBWie+Nchl5rUa8NOMvTOPM6VxPVM35zbwbGBEB9aqo8O5qMbWS5KqHz
l3opi/1/sgEjksWjcAD9psmA6fh8rueK/Z+MowllcUmUnStqUxsvchpWB/4TnLVtF/jrCs8pz/rZ
t0hFKyvsCivqKvRd33xISe4SUglCyXbyhLnznx/r/CBcSUrHgWiA5mMOqjtY3Tu2Oj49DJgVS+pD
EtrCMdRtTbwI5AKJ3Kcm+IQR7VMH42nAI3Es6XYZDZcu6snUHBOtuMb2C0XeWzZwoIxFlG9s+33g
cRkG2LYMHuCqs22sCTbwVw7+awfEAE2DsZrof9dNbvsTXqRwflidS61WKaR0zRQW6j0D5o2qz1Pe
iT7h9o1eJHH+t1aSziZsrv95VYEhCD2FZqFtbz4kjF+y+BenWXVRmWVoEqhqckod/XGw4g+a2p/o
YB8Sok2Pc6ZZbmePgVQOwMRR8g7zxMn9LFVvNT0Klcm50WR6aJT+hpj/5+zLlhvXkW1/5cR+Zx+S
IEDixul+4KDZlm1tu4YXhl0D55kEh6+/i3TVtkypzd0dYSvEQUoBBDITicy1qv/GYT77ebMpqlM/
LeqxSKhpsElCPFOVGNxyx8Nv+vjxXl2RnklS37t53AhkISd4vElTr6LqM/Gk9ccSFgbQnOsuDrWs
pi4mSkNbW05tGeX/nXj2lvYn/o1ee3umsxmp1FFU1zrGz9ta7e/qteuykDxm6JRoCpmrG5a2wI/s
MH5+l1i/jdUltKur0/xM1KxZJXdFSTxEllT31is+/53a40v0m9HZB9i0SugInjqnn2OiTlophAww
+t4HQwxcgcwaotgq3GpHmG53lG4CpMUhE3zL02incD8yc5VbDEsxs3PdP/+LQXP2g2bDMuJdJbTR
Z2nknUL4Fy1xf0ZSYwFV4uG/kAT9KYMCdVzwzKZaBmTcno+BO2K8hOEnNUboHZQjRrO02rk6DwwO
iEB0MjfmZUtAs5PVFjj268zrTFrd5yzd5WFnIsd0+3GTrkc/30TNC5bAf5rTuMfKY0ycrkprjCRg
16x2pLXkTXxNjW59LFO9qlGBsKwoAPtgbA6hn+iezNVyNMCGuIlpNw6VtStqK+6EXXS6LZJgOyh8
nRR0lzeuZQTSLiIqcIGlferVKKnSViQTexINpgGq2YG0VhM0hyoDM3uWOjrypWMvtzJkZUoCaB4+
W0ikuTqrNYwDTsAmoYHe7b0yrBJP9zwJ6+rfeRPe7u+uAK6NhnNRc7NaqG5fRRBF2/qUq0guFbRH
knu10oEr8vGzWWzXzLJmHiC7WIeF9psn+6oZ/0YUa6Fhc74z8Da0farDoGjrzq5MMFR4ICl0q4mh
wjWNDTZmxGaJJemakjzrzvksVnwh1dHojXXKdx8UHFFtV4vD49oi+FzIXCkxOuQsQDcKoC/9QvBW
gIc0OIG0/lvVc9dconOJs+WOX8as78cw/H9eTzuO7Xkw5lzUzMyQIfllpocEaDlpawEJ3kzJjZ5H
ZtQs+etLz2u8fuauy03JQ56jYbU62KLe9B0c9roxPx7416WApJFrTFfJnLeuDOUmUzlGhRC+I9o7
XWTrxlgEHb/+lN7EjFPirDFg0GFDPUxbnu562Hq7ae8HnKMA+Vzc+1lq00xHKXIXVWGLaE8c95bI
njR6COulQtR/ozHemjRTT5GLSkFltL+/fakxFsLXf2eNeHXpppE3WTPtVBaa0NwILRq39bkG4B/X
FmaMeC2YkDy++m+2ic/kza1j3LdhX4+TCohtEQoI/dA3mfv546F3NQ3pXMrMr+CKICLwph58RaLv
UbjiBlO1MnWQA9U5LXD/FwtBF8bHvMQ37VxFSwm2Y8rupHZgichdswwWyGyWntkciSSRpTAoYjyz
0aKoTgwaosgi99MTW/ULK4jrqumvAcJnqmkoQdvAKLqSYGsJJSNtcqDKU85Qd7bUsKXeG6+fTWVa
Fk2BHSbkF/aJaQSeHfkvub60SbckZaYwJELjru/iYh37txnvTKD+pNUSZtfSHJ6zXsRFkwf5mJDz
25vp9q9gDO1maY1ySeKLBcT5aJ/pi7ZFoV4jYTxIcW4NWXZCPSKiIfmtqBpbBcJ97FYrjnpsrmiH
Jqa36hDdE8F3bKDrTMYel687nhs4tC82SeeumOT9yAh9QWj7AHQHOMzDf1V1ev6jZ4pnCAw1C3M8
7BHfcKLF8G1yO9JiVNWX0lrOqB8H6qWN/T2QgV/wfnQ1g4i7pIHTF7brDhzYqb9UafXxyIIL+15C
2vNC8VrMftDrHoyhM5n+s+bDwgLj4wkJzqz3UrSB616XwuB5/VdtePaVA8BFSkW2Q39p1TRFPi/6
DMSzsqIpIzrWrEVZl3R57UFbG4OjeUc32ESGMFX+QwGzM0ltKTs0w8KacBytlzKxtNeJgaKP+VKt
ZqkGdGG0T6o/Z15m6WVsdhXqn6FxBu6oXW1/bC2uPjbtL4FzkxSqntL0ARSChui5WbYVyKRbCVUm
WrEEOnnVPz8TNevPCOmNSpWhbXUZOmXC9gLFtIMHBjlNcT5u1dXhfiZqNky4Vrau2mO4S/JtJftW
5S3RYS88qLkZEg2ow4MIg8OvDCuoAkcuvwcyObp5akrVYzYssQqMKuGDkTE3RZ0utbU6bh+G7edK
PLr+xvePWvJJbnNnEMTU6iXVutSJ49A5s0gaSaOESGiihqhEridW1i+M9ksc7lF5nz2nmTkaAjGU
WQIRSeJ/rklx0zdxYCp+8dJmAXiJXBnQncEtuOUeM29wGr1ZNyGx26zZpSXAWYd8Sw3xOY/TLwCZ
Pw1xsx2IeydF8teeqwtIXleDG+e/duYAV30ki7bAAB7po/6qCv8F//K3EoSurvvO+mdm3JCUyby0
wEMfmSSaEg6q2KBEt7Kr7S9kysWqsyWFMDNNhsQySfTjOMs/D+5nYAbQcslB+FgGnVsjSaKDKFRM
zz4w7FJfgUBITZSFuNC/0d+/VRudWyS9U8DPJqMlRvbUIX3RReI4r08EIO5yZrJw1UaKxb3Tx6rn
uvODgCYSqZAwjKyu99OGdYhSpgTOT4i1K7gyrMD/TMiN4a9Teozlr1KwcdPMzBZ3ykf9eaEhzgSP
8/lsvkqK6DSfo71j7G2WCIjEto+bOaEFzKUxgF8xHUkLDAyo76VFqEwsKg3ShMS+hbm8cX3tUfGa
0hFIJzK7onrkVTJYEtEeE3l4Qf3tRmuqY9kWThRRYNDWXmgOvRRbhh4eB0OJzDpvA0s2qAeAGCCV
dgQlrIofmEkvPyrgsEglULTJEZJCsEmO+2NtWOWBsenCbht5qNn+uI1XDJYhjzFTGTCzMuC13zcx
7Dqt8EoPkbLqJh/Cvca+GX1r9dxzPhZ0RdNCEOOEaRrh8jyrJgrToO0zH9W0SfQE1JV1K5KlrJpr
FSLvhMxsIuLrgO3NkhI+p4KchnDVe7sU1ZsO+z7C6Y20aIG22aSa3S7tF15E+UfqO1k2sJsN8kcE
+mc9mTPXaJsIzAKJYUW3qhM4EbAUElO/GXrIVs3I5rYsVsVC5ciFyp4Lns0JYsiiUMDXuOa0tVy9
a82gb9haIV6wTiqhbrnva2bu6voavRNapdF9Sxvvy9AUJ8OtF3ca50Nq+j0I/KjGiMWrXmx3JNgA
byoQiAyNqTemsq1tiVj6Kj2CcgxbtuugtJtDvZZstrBwvrC1k2iNG2A+xJL1wrXUxYCScDkFr5No
7nrq3eitEZ2kzLXbpiBmq5S37hPonqRHr2SGLTXap0ZP6+/cjg/YOMuo91PpvYde6mwRVoXVah3C
5Wq9SUQsL8TD5wZi9lvnXmnc915bqeimMHPv4wKrsDKKHxPeLvmk85k3ClJUinQ22eCczuN0qeb2
bQZ07nUkcSSaGdpt0LgLa5ZrMnRNh6tDgE6nzF1FSaq8oasUf90m7d2gkI2uLk7ucQKda+OxHecy
ZuPcKKu2rOM8gGsyksqjhLRCWKSzorsRcJHb3lK+43whNhc4U/8AHO37plL9tU64VWl3MZc+N9GD
RhOAW7Snj/XjhSmfS5v5iTEpyigH8t0Y2j80awPsGHCzd8lKX3hWc7fe0MDcqICkDoze2E+a+wyt
5udymKMffe1nhTjGRin7nWfQF+Z9ldVt14I27+O2XY6O9xJnarlivpekQRquO5GdUinfePpSmPhy
NsGmYG9Jh/6n4AibLbxUZYiywS/DtW9sSUAsL/XsVGQLuvZyREAKkpVQ5qMA4WTOReEqmTw0GqRk
xm3DKjsPAyRL53bTS6iX862Pu+2KSYE4hNaJbhBwn81tZhroXh64cYRiS2nTW8kt0s1tsc837gbM
uI6xR/6o/bHM+RJsHBznImePymiVnFa0DtdVf9Sz/j4SCCuF8pr3/Q67xptCZ0eNJOuPpU5xhvdz
G/gPI8s88D4YHuDMI286rqDWOUnAvB5s2FqTHHHkOQx4YhW2vCrBYbdJb1zfAZcY8A21DWKHC4P0
ih199xvmtVV93igSVEyy1m7Yur5TNpGVbka3wd+rIwDEQk9fONHoakNXDKbDiVbJhUeUpFrUSMjc
Pts3/A3nupj9fmXOv5M1e6xK0XSiV9G/2npEGf5cvBSA00NX5wevs7gzbrNRzWzBrpyaSwpnsaUz
18hNxzSYeEj+2u8Y8/xfcz8XS4XGllyMJBXb8ypH+jay1d87tICCAVAqVxLkOYHAAWHmduva3Mq2
8SZo9qjLW5qkF8oNqy5FZkxnwA03QK38XqBeBN4Q9kkEnxOYS0/1doR5zx12IoACrq1gRZcGzthd
75o4kzh7mLzKo5IqUAs9Gpn+Sezshv2JXV8z2wpsLi5yY1/OjJnA2fMrclYkqgaB2Lf8E0SXQHII
7fhTu/I36X1gL1LjXCihmbyxy89WeYXQQLWVokvJMd5Gt7VdBqZmoGRp3LxC8C4wKWqWImMDhAe4
kUsbmxfLCGMmfzaGeE2rFAkRKBBBfX37U18pe+7wR+p4MMtkjeIiO/7q/5AX8tIu4vxzuTMXgPeD
VigMckeW48H2ofHpyXsobWHTVbWu90C7vMH21gGRfTO+pVb3IwWYwYIuvjCls9bPQkCiVKVE8tNo
PcIKSKa+z++an2wnvqPCf/UNjCHPdBdlprqKN6DvsXyn3dAv9aO/YBMulhGznzGLC2UyQ96B4iVr
LlwQ3vsF0D6x12FzPkRWTYCa83G7L3bd5r0/s0HMyDxi+Fm01u6DB301bOQvY2GcZzVH3/nPtf/7
5k3u4NkYJ0QVapehl4GdaofGCsC2TuOVdkGR/RA+9cGz7+2M8s9UXfBhLr2KmeSZwmJN0gB7G7Nr
AqgbTO8BzDsbZAmA5KO1xX39ddmtuAilzDp36vyz5kZC74iqTEJlK9u49+PWZrAh9ggyhRpzM9kN
L8Favwf93g2zVcU0jqhjvjEs/iW33Zts44O8vQMx8Objx3452uEDA4WJI7sKcdq5+m5pXkhdniWI
8cSFSVyh2K2a0h1pFrf95+VTBnL3YfR1A6tiqoC26b1a8wfKIld48bpqUfEzVOoKe+WdlQWebyE6
skt171Me9/sCUGa+Vj9/3NBLO4Uke8R4NIWh1kKdttTPnkAgYzc+lNNkrZSxV5tuWbFVCFfv9LGY
S91NkJ5Gxj9CL8MgWFqCo4l0o6fhbQiG1Wgl5M0ib8KFK04hBzwC6EmDKPD633em4XVDJ6f66FNE
t/ITMDKqWwWMW5rJzOLPaDs4xarzYH6XrNOlXoJgbF0xLut4ovPwhlTpbuu1EEz9ZhPVdOUVdFUU
BDAo0dKq5opOei9sZurVqu7B2OiO3syATADFFLIpTM0sYOk9eGoLrsUFSZwx9upZ42aWfiBV4BkF
Gjd8I6vIyeWHxPomtiPrSoOcigwpFYajWImdnOobb6Vt0nUMwgjox7tFK3w5YFGAhw7mDCxnmJsz
K0yElrqV4adwrKLUiQZLtdADG7YtbC8/umZiS/aS8bvUBu9lziww3LuW8yhC5l4y3ORKB8+j/CqG
asHGXvEwIIfLyMEFKiPihbN+1g3ARRAXbasc/458i4UZbIq1b39ruZmWZu30dmimX2loLg3fq716
Jnm8fqYGhKaKVuhSsg6azqJDdyhU/uVjFXDBjjGOovPWzZ6c7EuBywOkg5WNxXaJU3RmtwG8HWpt
gUz/PVsBV9z8WOY1dQDSAgXzkY3/M6PmiarVkXqUgkhe+Zaw7KGum11elacObOjgns67pUc4PqL3
XjhhFKoHQXMkv10YjiBvSOgOXQoFpKzKL8HXcl/Y4K8DsxN7aTZLDbxIAR479VzeTBUkNI+lIBpS
qILWicDzh6oUU30M7fpTda/LoBtEDOJ7B75K1BvfhLv0Rvqz3UcnaiFj+KscrJaQyy+SsOa/aDaI
laLljWz04yB21/5n0B0Ypu5Ej82qhYece0B48x+luyUlRS8Ws1NPAGkFa2cFhnTmGcZx4mE5VmRr
PJuXuqUbFua+6TX5Xalk3RcNQUIkVaa+OfjeMa/qyjRCdFjHjlTwbSP7TqnqNgcFJDiYT7JkbLTc
3xpMOg7dgIzqzqy9aDN0yoa00b4O2D7RwWakFsIG56DVRT/7MLI0aHwlyb/rcdaYmR/eghD5AZUE
qdlGfmIOTWbRTFYANdMhiODXuzLnW3i0wHAGxqcl99XKU7zd+GkDoLxRmjoj7JqRQqshATvXU0Di
tuVDG1TcZKpGTQU5nQsK/8rSbhxVb305N6PYsKBqpKdrFpWyyRt66/VNakYSO1ZD7VAqwoeUp/yG
dO19zpFUlfXrvPdeDBq9fDyFr3kOYN1CIgrqrbAjNdMabaUXXgwPZeL5inbBGpjJyGdeQlS4Zr/P
xcxUvIZOB+O2ijRcXSgmET3fVUNrakKP9kohL8G5XrMo4AdCWhJlzIDr9V7fDlzTBqPqM8ANB8dB
1zcqqU+GrC2slq6pdTxGuHVEAQfinLOgCZiQaQ8xehU+DDH4lTKMtI8f0ARCNld5XAZEKnJ+EfGY
VyGodVkPVB+Q5lsG8mOVJYGjsMIuvNouWLviYXwYBOKTlU7NthDfEtW4iwTKz0vBe6upK+ZARwcr
4YnCkhJl05Hwsan5o4sUAJBzVitAGDseZc+JVNxVlbRnUUtMMcSRmQkEAVxBdz5FrqdBAjOIAltJ
A2+cYZXVk+FFrTzJjAMOem7OPumlse4yGXk+cbUSSbT35SE1ETsBSUdRdRG0QrYXcNVNgbjuxpBR
QVVIWW8aMp6YCbrRh4/775qN4ogaK9iFkak2Hwo8AY5ooNbZOgcwiVrc0g5MzWFih/E29/2Fh3Vt
QJwJm68vuT7oSA+CME6RAQBlWCdPHzfnqpkfdzop5Spi7/MSyVSMgfKyGmGA8m1Zb3OgAU480IGp
p05o+g68xQWze7VZDIodJncMt83sfBSHYeUHoA6W/HIj5xgK1RLRzLUZC59T49xQuK5qsxlrhKIE
2h96Lpb5yqXJKq+0jSiXVO/1lvwlZl6k7sq+WgF8OVuz1DX7EqSeZCmkoV7zUc6aMi9O13sXYPBh
mmEx1lar/M7/1hTA5UVYdNj2kZ3tVEDYEDNxqkeEA1bBd3+jP5VKYpXrJcq0peaq7/VgXJZKVAYw
2p5y4+pAXkHRysJ4vPLgdKw7kcXIkJpy4QPGsKuMF9DsYgW41MSs/dv65PZrz4msMe80ACSQfvM3
YjlXTAoEc448CqAawp9/3zYhV4rSj/4uMeVdvk2eSswFlQFAL7E0mx3DB4Vb4EZfSNa60qXvxM79
IFeRXdXACGrlwdT4cxkvzfDxocwU/jsJs6lAeFs1cgcf95UXIrUBhDIuP+HmroLTUnuuKRQd+X0G
9u4BGHWBia0hCFJluTE6lEgFu+1v6cs4LFNmygewElqkNZfc6msrbCgwZDIBLRL7oXMl1pSuRws9
Ajr/PduB2IXsEcm3Ooc8ds/JainadG2koKCcq4j+oAxucsfOVl9dZjRxW/vZmobuFxm4h3bCJEvq
MS3d2lsqG7w2Ic6ljQPoTJqvwyFIYzgFKX8pwRUlc1Bh50v59lcf27mY8WecifFI2g3AYsnWUmp6
hdXHZn8T2+JT+GIoJi9N5Tm3ouMSBfo11xVP7q0vx74+EysZblCRFGIrR9vJDmIUKhgYK7tzqjv2
KfzRfflYv1ybbnSktKCqpihsbhdSkmdElUIobPHY4xFKbrb6WMLlRhlFGRUCSwhGyljZzF1gT1Hq
3OiwJfi7SP93UcF/DiaCxds7UbPeE3FdEBEi8atHiL2omo20xDB0ge0/FzFTi8NQdEaLotI1u+ls
GSkbcPhO/VOzxjbvyctM96StYkcNreIUfo3XS1P7yujniLdq2E7WdZnIM/GYZt3AR9z7BosJfmDt
Xv9FYvm/37r/hwKIu1dVWP3r/3D8Lcv7EpHYenb4r2P+Iz3V5Y8f9c1z/n/jR/+69f0H/3UTfCuz
KvtZz+969yF8/y/59nP9/O4A3PRB3d83P8r+4UfVxPUkAL90vPPvXvyfH9O3/NnnP/75x7esSevx
27wgS//4dWn7/Z9/jBGp/z3/+l/Xbp8TfGxdZj/S+Dn9HiAI/fp9vz/047mq//mHpCj/QDBGQ7Uy
8jHQ+6PebX9Ml3T1HzoB9C9S5SiWRYxi6KVZWfv//MMg/6DIqoBLCW+boWwcl6qsGS9R/g8d6SqI
ljHNgLdJ//j96949prfH9j9pk9xlQVpXaM1ouN4MG+rQAT+MUDi+CIEb+AszzZgxlKXLNGxvjOFL
XHnFvs9Jvh/UUDiNlCdmWhRpbk4npxe5B/OGNb31weqyf/vMdK4dP/129/QuZ2yF+G17SAUYCjO5
A1pZl/bYY6gNGdGI8S2ijPI+TPvMjLyid14PpVze6xJKdV4vn719/VDMdMlqqVvYQVGEKxYjq8uQ
UckzvVDqC/F6nBRNg2KOODGTCNsKcZTJ2U6pDP0gBajTxHhv7ekzRU36bJcairpVfYaVEL7s7Hvq
tKUQ1rEvbEj6Ndy4DBBiBQokpaY8BKw3WyPgu+loelFrIWrz9WqeI7jRt1p5kOJfN8rjUV6OUY/p
HloEq6Zuuj3N+/4W9Z6HUBY3sgcPqhnC/Kurhcc+CrD17Blsr+uZZ9eVkn1lTfdVz8LwAfx5JUgR
3dbyIpHspTY0djG1eJCAGWI8E9EhXUjfw2C+GEOISY8V+aieYQaZrp/ZH9imsMIKTLlhkdqtEuLW
qLjHS9WoJDZjH1zA4N1odtOV6XB6FyRDb3PZq0zMgnw3vaixnO/iyMvi15Nnb6frIFpnptEFtZN4
nXxLo1WQevFxemlaJT5maoaHkBvbVqXGzqibiFphcEhaT8cCUDrEqTdUptfLtpY0W6OT6dcQ62Al
UOTPZd9GmyqW6apxWfrI1GEVts1zX0fa2g/B4uQlhmurUWIcUIhgHFzklR3eDqdzaZpTkG+on6aj
t4tv90pU7YXpouivDcstNm76FZWbfqcacb+TqYtJ93asNG2iWtPx66XpLrci/U7k9e9byfj5tw9N
787uqcE1sK0DzZJBL3usKpHcxJVhY9ZrxzqNQt1sWFSvw8FA/mBrdNtQyL4Zd6p/7If2ByuV8r7O
Nd3qBzfAecb2by+JHupnh7qeo0SmrzqED3FfOxA4yn6eOEwDdLeVpvVXpNxGmKzC3dWh5u7E+KJK
WomU3QglsqGRO3qqR/d+H4dO5zX9PdUawzaCSFoKDbx366H9wCEN7EkUbmsGNumM2cJBdLLudpTE
N4qKectar1rTyN2XQnOYHmnC0sOvXpv3pygfpE3eerFFPJebKpPstiXPRaxmt6C3ChSzGt8OWZVs
Brf5/noOBXJ6UConRbn3+qA8AcCe2r0su5bLFB6bQ+uL3VBHeNsVRHFSVWCDoKQPRRnXN0Bj8Z/8
yPtcxcltqrVi1SlhjbRqXUMaQEKibdQEN9MRBuiZFftlJ87twhQme2cX0DPAqYVdgMOAaT2zC6Qv
sr4z4vhG9OXG5ZJ/QBJzSaK0NuvpNdKV/CBKKT+8Hk9vPUE+RVFUrgGpHzlggsDOOoqKTK0Pmtsi
bF6ioEBQvkd4PmNQY1K1H+kXj95AOAJkhRXzHpmeUi7tSpa4CIWNbzuEXKg1va1cmafmdNfr27Mb
SCpaS+07s8SOqAV23vIWXNHlrVDbGuAxakitIaD7pirECglpzVGhKaOmwb3H1BN84/MfUdG5ldmF
WnrwARjy620gN+lByeVqJYNVxcxLL9t+3N1TjvN5d6O4kSFTC66orFH0+GwgumEdqprR8p3ctpqV
YFm/e3vJZenXYZdlemK+HU/3iOnk7PbXO6eTWKuvgk5JN2+3TO9mX9M3GXkVWuHHnkvJS70y5ZoQ
h8VSfaiAV2+GURE6WoMVv9k2NDogXRJ6VUkSsUMmn0WlqoqQa44rYW/gCjWC+NdNnZSmW50Fm9dz
06fHF63I61+febuCDYhgI+Xs6E9fg/1CfM14txRK3NF4joQong2w5mqVmNjQH3bTMRtPToeYkuoK
6j0wRT3Uj2qc7Vxa71nRS6pJMgNQ53FAt4YygDIQpFOfpnfTuSYfngwVlSsi6I8NI05Rh/xQZq22
kdvwOB1JoxGY3lVBOCwE+aZCv9m4QGUoHem4kP0KaJv3S7uOU89tQ6Lv2rJP7HRo1TtPtIrpxVW0
0b2U3E3nlEFpV4Q0YAJOh9psPOL3ps87ODy0yG8bA36ML8G5Go9ql0bK64VMy/xDBZ8mFV5+20Yo
ZBoy72fSNNKuKTxvP72LqcuplVcEU/P9FaEJTNKQor7B94etknhtajLk2Nu+qrcmN1pDs8qyMnZl
z/QdA8PaDjUFuElkn4Djw3dRMvA9Krr5vqoU11TVULanw7eXsjN+3fJ2Dr4D35dA+mm2skj6A83b
fFegkkHXje4QZyTFTxrf1n0kaavcrY5YlzdQ4cRD/Gm8kspVtM4V7WsJ/jGUPRafaM7dfeQO7j5x
PVaab8ddX/y68nYu9DvFAnOyCdzLwZZ7JcksAzEFnrvJPSWNfxKdK1a5rLVmqQGASGDfDPkR7VIx
tqLJxsyQIYQOTHGEaicw4tGjfz9OXLXsSMsTZH3rrhkNub+XBuXFKwN6//qitMra08rcCjUShZbh
KhLA6uFHGbyJQ0trqWQCwCfZvF6XC/0JKcDq/u0rSkA3txnXj9Mp0H9jcWAYZKPk2TGsFG1HEMc9
0vGlKsrqmCTFMekqbYdikvr11F/ng9Qdz8cdNd+f64nYNCJQtoHiu0eVlvzYILnF0gDJ6UyHbxd6
KVrJkpAOJWJMRzXK6NbLxUkWRNlPL4J46r5q09Czp7caXK/C7PrmDmTxw3o6F8lwpMI7Cal1X3qf
9E7kpvJmOsyAei+RKn5Cq4tDqgLhakiZ/4WrPWI7Qq0OoFUKnkQW2mpZ+V/ULu83eefLzvTxrugP
Ovsu9359ktS6PsHZsIWqdnc+wRF2WTsHtkB2pjtUL6nvgITiTBenU9hW8Ky8a9LtdE4H1e4+KhFU
mq6+viT+fd0m+s0kgPbIZiC8AvjdKNRl2NQd7NIF54KF8t7YpmqA3IpReuCH5KZv6f10J1dTh+Wl
dmdQ6euQqhTaVaYnOQ3blYdpabeVx06s08pjrHS7Msvj0urK4PnavdNHiVq+oMpPt9NMjLjOifoE
Yp8HFA2E3w1NfdR4Hzx5NGhXFBZ8B+iN8C7uJXCejnegjUJptW8AbCDAv7TABWDcDWA+2FRAS91M
hwHJ4DGmffzCVM+uWqP+4SrhS8eG6CljAnSFCsPianzBDxmc6QIJ/JdQDrE6CDzZLqOg3qZKjG0w
Ca6/VTBsbEdAT1gNCcpbXBFEDyUPPqXA3dxPR4o0iLsG5s/zFKuNEifixnAvNzQ5Fb63lWqNfPIM
qdl16YAU1fFQjvrOZkpYbMEWcYt1UrHXhDS4d4aQ5F1IqiL82eFHKoMqTjHDZnlvxGwzHdZRVe3z
IIzNlpZublVpfgs2zvIWYVJx8pHhvcLuuGZPh8DmTk05AX77NKWmiWj4krLWO63BqB/BiebHPmzj
uomUxnybt5GUEaekhmYbCd3XbkHvFMHUx/GIwU+/o6lMHj1Xeb2mlimZruVC/nWt7sl/8LnpO+Xx
Wz763Ch9kvCXvOmXtS4yoGTWPA/0wWjS/AVOZGyjzpzeBFi2wYtLiN23gfa11lsLFlb55gWGborQ
MO7qXgp2bqAAZwvbbE80Ku+mO6ou+66TovyzKyRt3Re03/ioTD2pTZia0x0ZFztdiPgz9rSpQ/Ly
cQha8KFrwGSXylBayVBk9zTioLztC+2zNtRPSHIFF+Rn18hAIi1T6ZF1gn32tUK2JFCT3IcS5SuJ
J8N++hrWGO7r1xSar7x9DewJvubm7WuyUhFWK5d8n8QJUkp744Pv4iVKr6efZEjZ0ziH8F2VJLl2
Esb+jsUoXo45O/lgWThNM9ng9DhIrLyV9ZSe1DAYsE4D0KaZ1REKLDn3D0UQksfSSFugKcm/Dqer
02Gld4ZZFjKS53jlbfuBUFMFF3JsDYkIrNJPxCYvsvphetHA2dYmLxqHd4nciBOFJtuxvkZ2bi5p
pxKro5PsogMLN3touRucyiD5Egp1eAZhHzJIkki+46WvHsoq8u3pQtQGG/AQS0+DCJJNxroIFDQu
/9xwmMPxk5oUULto3QOjwJMJ1LY6EoWakl7IN9505MbV8a/zqBySoTxbWC8yXihKZtK2F1YthSiU
4Tk0uRS2JsM65FmSpZ+5SLMHidfYCR5aOFUYLCfAayFvqY0epfElbFuzMEh6Ym6Io/9P2Xc1SYoz
Xf8iIkD4W8r79mZuiHErAZIwQrhf/x1UvV0z88y+Ed/FKpRG6p7aapAyT5706xPC/enFOGjZsUSx
nJ6MsRxrtkhF1OyNaFkSZYBkU4A/JFcgzk2lhSCaHXyfYbwec52vUg7V0oIRB5E68Ja88psveTss
ZVAE332KwmBRdu49I02zS70Wx6JIls8kl+/GAx1aH1zRnsoIAf9pAtCg1Bn5MnzOqG/9Y1SfE+PF
/J58+VRdJ5fCU8FlEhF7HrwwISjsepVV1Z9aGajEm0V/pO6mBC/jao4wvrY6RASkpvGu8FbN5Lvn
OZK7iusI9eZdnUcb3riJLLrsVElS75AZr4KzXVE5vXg9EZtqapuTcPKPocpLZ8ec9nDTcxcfuPG4
6VQwHQO76nadiNSQ3NZnvbA2VWH/g8dKemeGwS2dVQ+2uaXltx86K9XWVoagIjAuxhDjLX+yOdvd
VGZWFd96UTkXCUatO+Mp0a685jU9MBm+dn0e7+OUvEU+yCg9jZdHxcv0Lss1emDaVrYZIo3zW2Mp
f9XmFJCz2WwcOQkRJ6i7KiGV51mJiCx1ytJii4YP8XUbq+5x7OOtl6TR2Y5RMCwRqcV3LDqTWeK/
SSQXvbHFfqHvbCdX9+M8dOM5mnDILCwSdg9BEcUX5FXkXSG1n+g+GDY5KeSdGZQfB4fUj4/2ZC+a
yl14KnSeaB6oB3+Qi2CWqlA7eACLbcgGcmckyvIO4ZEa78TZKMMyWPKY840RCfBnWxs3dFRW1+8p
dQFi8YGzp4Uanipi/RNYVfOjLJrtQDr1HlM3WOL2YR3BXOAfC4viGUhl8U6o3BnXJpY/tSX8pwgw
0TXPimAXZXV7F1tcLgZJ5Q9gfqMmX4K5l6DtdtHvQ0U2zMkaf2/EmribQbLhlJXNcDIzNozFmHw6
166t/L0jom5v4V1jXJx6WHv1GB4aAi7eah7STsgVOOKDhSjUh87MZK0jxM1R3/673oi+x16Gwh52
nUp9gBtml9tO4CCwzkZ3NYDW/LbTqKm3rplP1qpLv4pySH+ODtBwWep/n/DR4ekv8kcgA1HNXrFo
X8mwOw2en6+6oZ5ePhe1IL9o8eX8nop4fmVgUYS4+1qzjK/wRPrhNjZ5ycsycWkzvmU8L/d20VXL
0vPGt7jCCTjjyj/+xY3MbuJ3t35g7ktJEDea9eEA7luh6avvtA0evZ56mVyB8nKR9t/rPF2VTIdA
TdVqmRay/DGkCBKAGYC+4qGdLXXl+nfVFOWb0PanQ0QCfhgkQrf+BArx5SgifZfX/C4bA/WPXakZ
/hV8m0gKHFXE88eBWOMawZDu4NlCH0lVxysQqTdP4FbUCSuY+sFKsJSAWuOfgKpXm5XktS+5njls
2SXPPWsdyGGb+8W4ljUZv0T+d5vb0ZvfOuV2zNNh3dNy/JJXP4w6ZfEf6mFAFzdgOduHOgZ/vBX0
auuktnxruH1OLdo8qDEQ93TInivii7dY5bgmko6ujYhLdZV0uKicO9HVzwG6v5vVHTVvHydbqlrK
txiUH4u4m0FkhSsfVObhxeMM3n7IK/e19Hp0ylP2I+K84r61+gcfXEqvWS/ZbsYOL/NQPs+YhH2P
+sGVkK61AEtO5yXolp5fspK74KkgP42kmk6jHLzj3clVztXDGMzgV7S4WMxHdGnUB6MKZ5XRd5yh
ZMBa13YSjnW7z3Q2vlXsB8WD+sVVw3iseZsvjFpTJpaknNp9x/vxrRi//6fXlIYfe2Xjd9dh1osk
zFq4jaJbwq3wnoZggwlwX1z4XOMHVJSjYp/57foqO0KiVUFNsr01TCj7SSW4scdmHZPeOcezqnO1
c+lbDZps2OTkLKtwmo5WCOplB1ftQwtm7YPsXcCbQopm7WihuqzxV/qSOn4BjF8Zfw/6bIWXAr7u
uEGuqr4Jv4uQ456ltu6YiecmH6xlZpfluRTU3nWhqrYTzmt3waTzpS96/sYd+yXwSu+fvLqg6AX4
/DS3F72M6UESp91Zpf0/s/HT+p9+Vue9IWKrHrNav+pgqh86kZMTK1O2GMhovcsc4dtWcO9cTxXo
/MboZ4GozvtIRra0uD0eUp3T59GJd8Y/iLxg5aoowF+OV763fD3zLX+pwpqBVQZXTjQhjB512Z9d
EqwGfyxexgks0V4GPg41TeF7abffc541955T+HglAi3iEha997oHJ00f8RNPB/GIs/B9PfvjjSdW
+FWnXUu4fCP1dw+cCe8iGcosOg8czbXqlHpLjQJ35Ahm3TykbuYdaFoj5gbJGANffcxUhb6wmfL5
1ugi4moXkM6p3YhWtdedb+vMYgIqXYIoVMVbAiT3qA63Ac+c9r9Fpw3VYZoHs6LMub+berkScfY9
6nv7hP/4M8p+yRyhKw7jLDbSCxYhyLi3xkqHEcDtaYzXxuojurduGk8C6Qpn4uXRNrKiYMECyZ/x
yecHIQsXp6N55/lntCX9fpXqXt+xGac6u46+1z/Sprh6csnEc1HlCSWVv05pUS098D094i7hLCw8
zsEkBLFWJTtpH7y1s0TmgfsNSzod2weji5niO+lxnGWmHsy2PkC3zdjQu+uKWjPUMzG+Qv6GJH5c
2JfMDh68NIvfRB8D0oYv/10oZLTJLZ3tNdXkpMa2Wkkgt57DQlQ4k5bTDxd3RvNXA/j+L8txGJvu
alt/LLdifOUtVGesfCfTG7fBn5eVMf8YIveVhKDjfSFd0+9oVlgL4GWGFzFqb00Lh66N1W38YZn7
dNoaa+dZIaLhDjkYK7D/b6VkzYUMcngZbDxBPNU/prUbP+FQmvQ2boB1C1LMKSjlmTb4paeq716d
2nM2IrUAWsFZ8DWvw3pRhnV9MNaJgcECafXHQjTNA0FIwKizzHH2rMBN0yyiFIj+ybKQGZu3LBEl
TpyoW1E+8IciZ3LfW5aTmNumGabpVct6eDDCIOSwEDxC1935Akqr8cM/85loFqV4HTIyPPgFe+wZ
qcEwxUK2i9EtfpXJCicV5Hy8c4+U5lGOweIXHYpIwABjkxatnuHt4QM9k3kwhgYlkkfl+gujd7ra
PqiJ7vuayaeh9c9at9G5cVv5RCuRLWU6xhtjrO0p3/EB0UJjHQvh77ogYomn+/yQkSBcc6t8nLQP
kqlZZWn5MTO6m5jGUVtelxnl35b0JbG3fYOyj655IlnvvDdFiy6xTlmsvVmkTnfo8qB6YoO0jxWf
WvCBZs67pgCE16M9nusqBe9Oab2a5U488EVVBAp3qEYsy4oC1Nzm/FBMZI5mBau+IvxpaFr3biym
Z/MyDwHn3jpFiZjy7GUWRSooDsb6v4uMl5D43zGnDVrme3stegwR8/c30cya2WpmhKEaJXCcjfH1
6xLf0pvz/732j63MDn/oQrxVVpVQqCfqaHzwZWc312k0RFOT1BVdTaIiuwBvw2yZGuXV9MsC4Y75
QtZduzRKM0y9N5Wn64baSfuNLKOHqrKWdj5SOq58ZPASlSFDkIxxb58Fi6ZzhBoTPP8GhL3Eh8ro
lVeO24CW32/661Km8Tffh3iOua2YgmWlq/7c7x0jmKWhy8p1NyLP0qUxfljzuTMyA1+1U3hbs+l1
P5cAFDBS8pAVFE/yFt+XIrbA6BWgY1UyJ43G1D1dJWMwQ9PWO0dSF0gz+N70oe0UZ9F54M0X+RaV
L9jj5hLgw13UWR0hovr5I8xU6bQDaaifLW/e19W406h14bZotWt2Mz+h4zU/Kxk8gLu8S7SPDAcY
N9oHoYf2oVDxJU9DJLVnlRvW9OR59N7YjIo5I4rP50Ut4w4KOnV4QQBa/LGgnZebBUHvVas2jNTq
tsnnTwlyHGZyPFbHcpc7trfOq7g91Tx9ywYQzF6lUuqTSzJQThs5C/H1KQvsqmaL0ZkB7bTgM9mC
r9AAUiyANf3VbLzreQmy69Emy60v112NzuxgXDIW1QfG86XR/+JirMob3STr43DVjg4Ku0J9YPPv
nFqpPSQpoiOnaB5QYPNPNeLrESNne0L3ea9bGus0yWjRlhEKAGeL0QWhIEiLzTIQAf561BkYGY3S
2D82z2xnD6Dk2jj2tHgBZi44MDpWj1mZHiekOM5pxKvHVrJ641gjWmJLAR7ornqapgbxemMcwmIF
aABdx75fPra+7O+QHV0ao9ksBaHoggY9YA3zgqhgM5qieDFGsyi1AMiwmrcWtQ9bk9UCehLBPpQb
vY8q6HZ/ZLQ65V/1xvcWff/0/2WP9l/fm5uZfepvgXijF1F43dtI19+DVItIi0tWi/yIQ1hzb6Iw
faDu/6KaoihDOqdT98a1DfW9URnJRG5wff3bQrOX2flzoeimv+5ltvn0um1vfqzv19ftf99rmH+v
31Vmodnr8x/UTe6XqJ7PlHOM6VNtPI30+S/4y37/9Wn8Za//jw8IoCFxiAP2NUCdg9+G3sVqge1J
YynWAfXoyhwgrc6P7wv509iMxi/BIhuwPtwYsSua8lSO45ORJuSpHhs5gnsXPcWvJ9QaYb+VaBlb
4G28SBHdO6GgDEWZlt2i2Q2R7lEV+DYay6gbdboa0GlILHBsxcvMuPPW+XclwHbTGmmjOjFKOVui
oTwVk9MdnTKwT9wJ9ijNiu9DlmHQON1boibJTTeAJ31VVY5YGRdjaAKJ6jSmAkTr5mXzABjGoYqr
8WQkFiFaWMssIS2J7s0i0uImwW3n2001lMiBACIULIzOrNRKhAu7qKL1TTd5DylNTzqi8mLSUd40
PhnJpKo+JWMDl9XVZlJHs1RLIi+/e15TXB1/QLPgQWRPinfjlwzVdaiEm6KDUzrzHSN74ijg+0Vf
5EWSgoflhLbj+VkJWy5iq+1XFM2dzmawC1ZcZ7Qt2xVtPZAHz9ZfDLNYoSZoO/ne1z/0RqxiQCAm
huYvf9t31sWKLFSHPynzi1zdKO8OFlKaJRIWIimn2N5PSuApK6MxWFHcmD6mRpvnwiIL45W11hSs
zPSqNQ7UbVKyAF5gi38hKgrnrTKjC2mEoIrKQV8ShBGovjEozuPDSGxUW9yUUliIt5R6jY5Ndr/L
JB7ciRYZjlN0isuV9O0+QeAe2qvN7HKd8hSwIdb22xa3hXNTBbhnCnKo3SYPl6KZwBbNQtCitCoM
UNIqflS4rm+v5qEd273F7FNXkijYDLQUi4jSeHU1t3WRnqbmUAEBQ5Lr/nXsrTx3CPEH2RfHkvTZ
Og07nugZfGR0AlxX15nlkVElpV28FTmqsFHhxbbELucOlEJ4iIX17CJZH5+C9v0XFatChuTR8KTl
6O+M1yBCLOjsMQUkQ4VLTVdo1t2uAF9tF3be6DNVeA/6LtXXweMyShTRoBL43WCcI8c6FUHG98Tt
PScxupiU3skad2YPo7ntpvyA7VBK8NKDzWtXMPvZUrZ7MgMtrXRENfb4jWQW+JBmw1Vnps3YASIz
FAsjxZ/LjGiVkVgGqrQWWuEAHSImXaUTPfUFjmCFF9OTEW+DcSP5dHW76cNW+Cs8ZUGn0EYNUoYb
xwBvBLC/YGXX4SqYkTfG2A8fRnwCYxJS9ZWrcXHNXxBAOS+zeE11GNG3pl/FiP8m/rE2hdUBaDtp
8fe9R25vekSymCxqofOt7bLpkYDl+hDiHZ0Yq9H1XB0KQOYvRkWnwFvZbYBEV4r1jLn6As7x3c1f
9Kii17ldHq7LvbjdpjmuSG337iOA7yQBAj5nUYflOUhjvqRehfAxHSDeDPPMWDnt9DKYkC9bGnNH
56Jbo5x9/lz3+4YF8lELhvImvSwyy107Ho8j4ArabukMulhdZdSQjZep2maOL+6uKh2OHy4m+ePL
iK7cwXUWTshww6wt9Z31UbSu0dYBaEG3uQ7ULUH6gUvZStY9Q6zOr4G7rb3XScoQJU5Rv65D4E3T
iaNoXdHxFGW9vYuivEl4hGgQ2h14SN+iC0iJ4MMiV032jRJxLMsKqe8pKrYZtdSmJ17xFKffu6gY
D2bwMv0x+0/dzUWDD2AdlfSrHViJBkrJV7j8/HlCJBMw6pV7xUiZo5wZkHz+RY+sglhOgL3uZRmf
8iCqvtIcyVkUuxfPDhlxiu2yAN+detiQER3ZOVfygGAf6O8UcS+OSMlSpEitdh11Et244iuy0WeW
kyfbyax73TjjWkhQ9ZjIfJB6SIvoLj05IEt+De+ut3Ubz8k+KFA7Pt/lzZoWf3brbBZva8rK6l+j
MyJiU+J0VXrOuZiOfobyjlZ03ZMuO/VoI+I/C9fBrR+tjKo5mwB7TcliJA3Z2giL7xs6kWURV/c0
ctt7UIK1SJGXYPtGCiFHqHvv+MxfmF/JG5S9VODG2xnRj5vromzk7SMKULZGjRqSj0UO7txHnRdV
YnHiH5g7vLI2og9jVrKH2u+mdY26DTQGg84MGXfyBY6exfamq0K+d+MhOplVeRRSZOft1W2jlLnW
llBGktsiEjFn2VR40dx0Lbf/mboYKUJaAR7dUdDCCEXRa8hGWxN3dOjRyAi8BysACsoEPBSZSowy
9ISadjcnt0J5b1B66eoXJ5vREn8c86bGkwm8ikscLuKlGL4ot9KH3ut68IhlxcGIwNvjfuPpZxQS
cKB4a3lnhlQ68k64YoVgTn8yqqnx2z2dOTD8rPZPgSz9NQPOLXKLaFkoZ5v5gKYK1pB1Oeeswui5
VC5/ryQvtghSfqgl+A5CjadfA3BtaCMyKpwHQGA1vnV2ukNXdueh01Z0tsZiazza7tI2qHNoiVOF
C9B44nf/Y8jTaOsX3aqXdKO7dRgq92fQv7R49iPGOYF3WzbySyAp6rodcrStQa4G56c9uM3JDBbO
sNcZi2m29B0BHjrG0TWSAwkn4t8euE2MeDmKR9Z50+VHqdLFGHbxKeqPOKjyE+gZPL2R0uoXddHR
lTFWngv6Pjtz9B7EBDujs2gQ4/2XkbkhZSiOoY6XOAd5X3QEehRQoOA3JQ19QDbmR0kt78sQ4wxZ
IkBxCoQEYCALOUpGsACN6GLUzXC6ENoDWou2Nipf4hM6ECOf/ymOiiKFz1V+tebGakS/sk5X8dM5
Q2rynvY5PTgUNWd2FgPS2tPVENXOk049dhhzOaFo13WeIhWWd7Ed7oyRaqio0kk1tMGDUYki+1Gj
1cjJSFE7N1wKy4PkdrYM8SRFciyg9pppXh7DTkkw6czTTm0mm7uHq5XmHUpRMhsvhgKv7KHJg6PP
CwmETf3VnM8JwH6LbtaDb6O54275zKXb43NI8zGRZmQtojx5WqFV2mySINgB5x9AHzwFsAR/e3rX
0qy561OhFkEn4m9I+SeOo4MfsUJlAFjGS6SsaiQ3P30lknELvNoi41u72nsGw7RMpGqPcs6hA8i0
QwCl+4LkAaBa6djd2VXRo+dtBCbjPAXXjIcENe9ld58GCklOoLISg68CXVl3IjIDf0Xauc9GNNZW
EHIVUwvsFoNCZ5WsA1KiJkWztrLA2qUojbqfEA5EdU0mv5fotuu7qfv6Nw/B/PhcTh0ot+f4OO9f
8QEgNzELZjDxcJ8IuqpKDYTs7wYTQB+cF7MIhySQKhgPgpa61wV+hnxnG+RWMpr0cIO3r++ndwo9
j9DPa1rz+T3j0TTdcxuIejQ6d1+tYQyXadaHSHvPOeV/F7muiB9Va/+yaABo3+LNperH5t5XlbqP
AyCHilh0S+bn+ENAn4f/lS2uuqVZ06d4oSBI6q6MTs+i0d326SZgihHEc1eFphzoL+WdK2Wne1bL
4RKHdQHuPaoBZSv7k1VBdzVYlXvmw/G6KO2j/tK7ITsOfNpmrAmy1Qju+J2K2XurmjBbuY41bJrC
Quxtdr6uA+OTt3J1jnzXvDNQavhpETJty8xp2EqASvFi3M1AtfMyCHB4cltszcdh/pG2nYVYBLya
Ec0/0u1EmDheKK4642z8jM58BMbZ+fS7fp5Gdud1t8/qts4sMXvJbwqP9C3oao4eaYIj005wpOOI
QO1NNjNSBmWSRWO9NuJARf3hky3Qqas941jX7YDxeLTdGrkjL/C7MzohdGduMWspJFILo7EYpRkU
QDeo94jdTSOL/tzorjtfV7vhexUrtUCFnb3pbJK9NfpO2SoGQLKxT1OLz9+oJyShV6qqo6sXovjP
uuAg9gKM6MGm/GC8urySu4nYY9KgUfGSdVwtJnRVuQuY8O46FTvHaMTVe1Z5s8romxj814rrk9Gb
obIitoiHoUVPkogsikxPa68EYzxXTYEyzwFf7SxElvpTVwxC3Yt5MDqFLkYb42KGghfdIirSeBFF
tA7OcwnlU5219pI7yj6V/UAOLhv8VZyX/cvIvZe6dIMfFVd7AA/E+3+6Vn3wYqGY6geuoIjhth+u
1CW/7oq2x93L7FrOuzb/u2vV9jFqbkEXBtTDHck9sgybTq7qqsTZdNaVY9ZuQf82Ihnzry4AN8dp
RHmnO3sYNzNk9bC0PKs610Ea3rmC0cNQFg/D5IbrvEBRM3dT+yT80jmpukZrEjONxz5euLYE1bJO
/1UKx0ZkbHYfc6AfEQsYNsbb6H5ZrTlynnnsHNSIzBqA2PO+nGiQBjtkjayOcwgQUvrAjob+sQwn
ezfQbo9+KvKhaHP54KLrFNIaIEoxojE4BMQm2q2qndHhjCMfuHPA9RCMd7NQVmG/z0GFnRib8eI0
dpZEc2tlXIwBHTUfHDvGI2j+UXEp07MAYdXtp6OOfdw4Q9Fff7pZlHpTiuKQdgTLJ1YZna3I3EUk
39sxe2I9mU5maEBYjf85APfWw4Do/Wwg+BDwvyKcS2gy1E4acRyofV2SKyvYxhN7RGG4fVIBKmxj
SY+xdlGnBZqriU3D2QyBjodzBiq5PUqKEQ77TR/UdGVnRYjyS8QiTThP5l53GMExl5jIX5bq7pAK
vLtdCoKuwWLBkczPIV2iu+1NTGUXL9EeO18Y3c1w87vpGqQbyBQD8T9vZ4ZunkU6XKPeLDg7XPeJ
jyDVvvEC9sj6rDy29fDlGqeYgxVoZIagFw4Ke6P79GhQrfAYo4/LLmOiB7Pe4Nyh56pIYiamL3UL
GDBxCD/zVlnbGp2pozRJERlPgNBEITR6KZzC+KcR1MD5xczQU51fJhtpwCEtjzeVmU1l/k9XM3f7
hz7qa72wUvee1AzYbRTlIC9Z4XnZ9+vKFN8AGrYdSy42QdzUi8YPAJj0C/8uoL1/F+dWuvZEXC80
IgBWEnlFfUzr+GhczAAgYX6Sdr8hnKIYx3V3qEXDHdYU2GYgGTm7eYbKi87daU5qd+mETXm24Wx0
xo0BKbnURQ1+9Dng1rVNsMtS9fRnxC2rv0w2vuV5OLoPAGtUSaMm8oLi+3TRg4rhPna6cp2Xnjyx
XJe7JlV0Y9sNan4mXNCF5/8Y8Tydjxzt8TYITvURSL+YgE34EqWufTBGnE/tdUbGb62KnH03DxTF
2QLQK0yDcfpQCsHJVcQvDfNIWLUOuXgJexenSoT/D6qpwYnaIHH+MY2bd2R9A9SOxz6oGMAGltW9
SlJ8Xk6n0F5K02ATZW6MsqAofo4cfgkb2n2LK1xThSqGuxqV74c0KvCNj6rmG10ZO42bYBlOrX8o
kXBAtomOa6AU+mNn+92xbN8l+n4d4h6xbrwZoeoC9WG8uaUWGlgyVqiFcbkZcg8dtmy9B41nfojS
Jj8AVZgfbqLRBbPBzMwg0glgCECIER7N3HZZGvkPp35q7lPRyANCKfQh5dlPe4zTvZGm+baPSgpH
dtO90fRdZx+yPH4zpqtTjotePiq+vK3JXMkWPVqDbY3ODLmjdsiZZ2cjgd42OKMnyvq2EWpkwm3Z
kVcRgq8emcxLMw9m5s8HOuSzvKshGtI6TKbiDdg3gkBdE1wy9Km9iLxodyhW+v7H8lHhqBfKETX1
s+91Ofqm3DEPBcQfu4UoVM1yYEBciir2OivRFK5UNV+nMraP1jjZx+ssEs4vIhJKTwO7iEyi90dE
vWkp7R9ebjtHgWTSaUKMc1qWUeksfbzIVgaSEys/Pctp/Cgam1E6URq9TizlpwJX8A2ee3Odx4hY
tC5xSFTlNyOZgYdOOiVmOqYd0GGEHUcZWaebi5nlhAkUk0/9ijio5K4n9eZZrf/IxygZm8i9D2ap
Yxz0uii02Rpj01o+yslxvevAjFhVol4LHCFyYNtRRo43X7xrfDR5WShhAcgcdOfMa8P7gWbhpcbz
9eoMOkd2iIrie2GMRRbe4xLCN35ZP3Zp9lKE3AkTu9BAFzjDa8x4sR9nick8vkRKOkeJbwHqKaRA
2iXuV/gqo2+LWWZ8BLP/uswbm00oU9x8fbKrUxLjotsCNp82pEPdKabEs4DSl/72V50xG/fQweM4
ljFZGm8zpBRA+KtcSRvxGF3i2DBvZoYQpTJATiB/gW/IPgt1cYpQbrINR0DgZsm1iuJkZnQWR2Qw
8P5C0fySod5zYZQ3xw7h1au3WTdzCqI+OQ8BysTim5+ZSYbi4KTE068OU/9glaj7IROYEVCihMIi
b20xbziCzWU4EofhG/cpSoZ+gQC9BnkCeGR3dYxns/HxuRQacOF/1/ip56/4OCB+b4OaJDFbcoCD
07q8tNMUX1piPwVoXbkPnDK+mGFUeXUMSbEDIhH/w42u80QF7AfeC78oVUyeGKJC+27e6W9rgb1F
L7geZC7nXNnVckJtxnPI5LMrvPqS+o31jJraU6f96a6qJM4tY5YCriUSUyAZ9CJIAtB53qNFSLOr
hx5UpGHuPDUV+WE8UHp4QBpNvDERdyvLKd1DIJhCpCEIvW2Txmprtza4anoUYRM3BWbeyNep0TbI
KYJZHcjxq9df/YNQIdzOYrw/fnec8rBe1XHeIjuVT5u89b9ZipcnM0RV9zG76dDCG9UK4M+4qf7w
jdN62oDN45tZniHGjlz4vOdtO0J6QD6Lj01k2p/VoEEyoSrnrkVh8BI9iYuVEVGC5tyBibRCEWb9
9aYys2YYQdGC0zFL07ksvURb8ADglU0lUvvOuFAxPwJwuwPzJnY3BlvglRBZ7tJs7o4CfQdtApif
tHZZnt/5M69PPB9j60gCeTcPeLAVS/AmOEu7bisQoc5m4+iO1V4OZbRnIf0ysgKcw6Y4PYzqrR2P
iFShVH2cS9NrU1suRNqhMmmG7g3MR++0ir0pZJVOPtCxT2nF6NKderGt86l7yoYx2JQilEtjldqV
J8LTr8ZY4/F4dKzsq9OA54BYQX7x5qHHpQyP/6Ba3gxmNjSj3OYj/raNGIOo9mJmbLCC44T3qdkE
BCKA75ut9MQ2Vgj6AaAL/JPO3yo50kPEQ3oI5sHM/qb7m8vANSoL82n5fy8ddI9aAkJWXIPgoJ0J
DhCbtvY30cy0YTUwZiMbHzOI2fu25Kqzmw7MDI6DLq+/7ZXbI0i0Io2qv8H1ywSVGyV4r0ug2UQA
9mx7Ejiz+bm11VMtDoETiYOZTbOls3HZD4Hhjh30V3Ns3S3rUPuoqJacnFFpNsfdRFOEx0qzlYtW
1A+jMz5ZSCC+F6HjrvpirlvtISIYD+rfuEahXUcPnsiK5aCG+EFO/qYtov9H2ZU1yYkz219EBAIk
xCu1b13ddtvd9gvhsT3s+86vv0dJuynXeL6Y+6JQLhLldhWIzJMnp1OlhijNxuJAMu/1Dpl0A0So
vREebBLJiQXCK7bkNE+rOvtsing8MFYiHZgUHvLwfWwDbqDjVWQCm/djWadnnnPvNCiJVIsfibzl
yUoTXXEqUnmoC95+BmCx22uhKjCqre4LCMTw3hDp33qgQDeNXmnHsPbMD/i7f3cSNn1LmxzPimBI
HpFrcvWsDh5B/ItSd93IslXv69Pa96PznDVtVIaU0p1RjuM/mIrOJJHexyuai5qlfFWbNluZwk/2
fuyNH3O9nk6o143cVHdeo3CIr4B08NMIDhC386vmM4ILIdK3foocLMR4csxthSoQYOATa8XlaG4T
qsLSdRRRZmmzT8fAeyAdzdKUvfiW04OxHaBiWz16uBpKtFC7cm/4nKR9dlz0mmn3Z82TO3IovLI/
dIaMXKvSnCffA6gwssDYrgGw4Mq6Z0cqqm3CIN77lvYFBeVXK9Isez0VoTgzVq2QZfCmLR4YwdpQ
Zd9FblauHqCAiU+N8Wn0gM0gcbF2nWzOJJKVRDQBBN90LuLob9RQlKiayLw91ww0c1JFnVKm/RpA
ouhAJZ95aP41hLK6sqyNX7r90E/5i2DofqfjmIxH6/fJBn6ImCcATkU9EpoBL9QUDZIBR6MHrrwf
fbBbFM6Ijsx4nVzZaGE1M2Akfm+sMz8yNzPDRVBVHMfOftrTPjzB/c8PrMchcgKU46Ja3OdF+Al4
rX41KZ3vo0HcYqUZ6XJPQwWEjdLH2Mg9/JkNtA0epmEruwKMxogLtge0OA5djWuQ5Y/OytNzYE3V
GZlP49C0bOt5FojiSJeidqlx08KpZh9SMg5Kug6Od/oejX6BWcaPHjRbiVbuTEUjUNTT0yCCdpN6
qb7XUzu4ADwUb3zQ5aw0PwkvotaQNQdbYXhs4hABxqzqtlmqJx+nLAfLLPITfzlauPHAHfm3Y5uX
ZnAi4AwsC48QXKGUKDpHbrLZR0giXiIjT1ZdE2Rr8O6M66qIwYI2IrNj4aB8HJMQCDKhnn0S3wig
vL2HxpTjQy/TbA9CwRi086jhAbduZWnXqGm062AHr2iUGR9JIj06cYkjGhwYG3vIzXXh8OgDwAzx
hykCiQ8bgKGZwO0Ur0L5bCa29lhl3YMPvtt9UDIO6rsKL880vRmC/CVz8N68qEByxk8AltmqtOEE
ktrpWge4t8hI63dcD9toE8jxqQYXxDFSVnLBuxUCfHoATEILnHMjbTSpRpzaNEYdybFAR+nG9Gy1
CM36zRY3S+3J8jXvyclB8RAb7CtJpE/L0NqOue2tgnryZjfeDd1KL7NuR35dWXvXDrXNuJnLjxb3
00MUpGxrjV7xGo3tNkeG/a9A85C6Cq3pQXMcdJDiqEuj1/u4k2hswPH7z217Y/pTemyTtD2h9uTV
1wwL5ZOD+S2P9ENNqdNkslZNz6IfTZggO+WV/mcWWWw9AtaDpARv91NXWIfRDI2jNpifassKXAT3
kWuRQRQdGyA93DlX4IyIhN3LnbJrlsrNxDHiYLQe2GSxKdDyB7RCyEeHLHmQeCs5ZSzGg0W0nrGr
KqSXWhvsa1IO/nFON4HC6aNAJfKhKVthr4XeITRcitAdyx7QPdan6zbl2qXFgQxRxiYHYNMwX63I
PPRaGv3oTAS5Gj+NnyvNB2c2AJmHNJr8dcHxcmFrgbqJDhNO4inXjyTTLEM+9U1JMg1eGUQb4Hmu
JQrOx9ySaNOnoFFWoaOFEIuidTb4xrge5VXHi/BBF10DVMQQT8deDTSjwTGTdiOioHNz8Edyt0TH
x3NrBxtLURD0qN260qypcSNHA61NZIDGYCCWgnfd4rb4qj0AFZCACrZgeP9F8qSjeQ2aBCiZhlkO
RC03Wtx859MojiV4ITLX6GxxJJnhOHI08Ad8U+JPL45e2eFvN9ZyBbTLuE7sgq2tMeivXVX3V5pF
CPOvgH5Cs1Ol80vdF26mj6PboF5vtziStxPk37M6zg53ekSaLqXVod2WMz3movhas6zBy7FvfrKL
7Gs+xKErWettq9KpT37kD7tkTIwrsmN8rQWh+Qw8AVAQadSjJzvTt34bBS7aX/VfaZahkHyeLbpi
0Zm1jRSCFuFOVrAnJx4ewCFVvzgecv2d7VvAnEMEGUu+CeIo2lcpr18AoohdC1DMBxJND6CoWH52
mrS4IoD3g9ZUpsA9rJJiTU5cF9Ha93C7I7Fm7ccUgPvAKLSHBjR3j9Gop4BJ1K8k0ZDVmQckoIl+
sVrngOHUco6JGhzkFPFg6XYoUkACH2EudK8oFPCEsWdrbOyDNJN4RdYs0PlD5utPJM0LHhJZd8+B
k+Zo2AIkmwU658cWkJxtimrn0QuuABkBmBw5uwrI/is6pxRXYwqDPUNxpjsIEHS6iIEWV1OPhkPd
6a9pBk4XUpWZ4xwSZn4VZQKmVStEQ8i0LAHv0/uHhLFzjQT+R1J13ji5hZTB0WmSEHCSM+pGYmMj
9bI+0oA26WKHd2nQpGTRUVbFS1+hCz1QQvWqTbXhEcwC4yNo1j5lBXNQjwQVDXhwtejF4de4b/zS
FVVqnosYTaLVokkNZCywvE+9fyxHuqRaIxaJ1+QoGldNZJYnGkAxWxVuGYAiL8V/OOgbYAHqrS5c
G10QC0Vgi5HUNqKbnQH8JNUTtDzGkwWMF3gJ/cW5dWfofNRKS1M79GkdaiidwhvGVIdld6aXD3rP
mMxS4k4kOndsEFcr0tgNeTY+lnaFor/MQMBboHDYzUQSXHiR7ZvRDutN7nUv1YQT0ZxKzCcUDfNE
M18EDi+BVfBPGcrAr6Oh/SS1PiEQCLiEuZmsYdywLIjWuorhZ2D72qNY9EslR8BrAhXrXwwiab+Q
RPpCcWzSjFZJGEkaKRmghsUIGpSVPzb71sz7I0qj+2Pj+28z1g63otP1iNBH4QdZTbaz1/DFOYWi
eg2qsTwkXjc+Ft0zcljd1aYTnQgBD5tKtPG1Romnmaif6wKtfQ8IPFaHqPSRiszNftsClIMnkxUd
UaZ6AP7AP/UsxH9m7/WPeeu9ShRavgIpOe5QlIIfXuOEr4FtoAdSnAYoTYybzyUgHcibhq8yd8bT
EAQNgMtY5YCnYN1JAGnHMHg2vThdj8bQnaYhR85LzXQ1LLpFTKrMKdxFxnppZYY74bBfZ8011ooC
j/sy/V4P0cqwxuErglnRJucSYBsd3XZt/OSTFrx6ngfAQVT73XPcAFnXpjrQamSt8/pDKhyXjKRi
ffgQJzx98ABi6hBxjKpyhyL3rHoCV2fjGqZfbmSPFCkNNnCFK32wcc2x/DsCUvU7gGvPtd70n/Ic
sJshspudbZjV0VM8W0X0Y5Ii/hzZjo/H3qRwMqX5Yk5tv0vNDJ2dWRRuHBDYrbvJ9h+rfF1XzngV
tRMjZSZGto21Jlu1Yxo82m0Gpd5FL+Wg5QjjYQENLLG0oxDdk/qPzDZZhGdZVWVHZwU8nRZ8yJoR
XSjS5psPkNGJVdauluprTSksGt4NE337C+9XlivCAes0YQWltqZEr/ad5D/mp31RF99xnfjQM2DU
UNjxu1hmiGZYdQEeHFQ121rFL1wNNItlwC/OCFJG0M/wVdJPyeSScnHsZLqvAqAsSX/jgvZH9g7Y
yR96ZPALWW9cOlY2biVAsLlYfAsZlGHCLbZJptZF8Fk/86HYD7mYDiSZ3Sjz9WwwLfjoab6vgeg6
4IYfnUd911Rlfkkn4KlTBkCzhyrhwSUlmKcwBdPTcB7C8yyRIbTGF5BkALoF+i4c8+P2Zx6fbFFW
PwK7QtApsocPds/6neeF/DBaMr96uHmhk1kSfDXt+kBrkqh8iosSv7e+3yRe/LNsxw6Jcq/7EJvy
R4ZYyolUHNHVBynkgaQxKvsPngANUN3xcFMOdfRkiL+Aw9WfjKrzNgz52TWJAqdKVzNB3xu2hvcU
XnBA50+xmg99pp1YY+20wdukZhW+9NFkH3nd41dfdO3K8RlHQ9ag3nJrCMBpp+Gk2pYn3YnLU8cq
5F9jefVAKXF08i4D7Xa15ZxZBy8N05XOvOLAQP+3yrthQlQwjC56jIJQZ1+L8PNo2dUmVUlN4Geb
8+RJe11JcJ0AWeNZ4FjHSxQNk3pDWsRF59fXsYiD2caU17+63i0vHeQ0i0DFU4KTo9kPtqOhAdwK
AbB4Myo+3mgK8jPNstxEDp9k4MvyM96tp5OdHcnoNQ5Qg4txXstNvEVw7VuPCvrOj78zMAID6z/G
OGvK8FQFOu4PqcheALa80lsAaPZebXzVPoVRBoCrH6FTO7eac2Vn8ZolY/cy+ri7g2muvHij1r1k
3HfbrhefOlD1Xdtu/EJeplU7+8gGCx2JHC/Va4lyngOJXQzwkM2Kp9FuUMU4OrMX0q3VVjTBY+aD
sCxC1PEgGit6yEo/3GhTzj/hUAbMZzFkP4fyGY9M/reMxk9lJavXKgTvGaj7k3m1PujmAeGb6AHH
zLfVlRGiNYnt52p1moDSIxSuNRUvcZZGzyhWDg48jfi24nggpRNYRVG7/FfRovjfLjv+wMA5eYmZ
DACog6HGL1LP/PzrxHULLJ1FdbRl5eyHIUZ1VGIY63K0umvSdtou9+0BAYC4OAuw8G8dAESeUscz
V5wb3gu6C34HCqv8GQD2PrPzgKEdAHEzPJr+qGhVcpyRBZjaT91g9ycNb1BIBE8HkjiwWyWKboqo
dBefWZ5tYM0eTmRCpyJQzwQgCCBxdqJdvAL8CHXvJMDe8gCMSRjwawoeBMB2MswuJCzqANCEh2AC
u0SdSmN3ZyDnweyM9eCgZ6JUu9m8TNGykoXBoYqjrkGCoQnNFZ4mlySS/LOfR/U59FGxMyIO+Tkx
y3IvzM5ek9UBpdemiCZnR9awqdCbG/eJE1lrWz4arTQea6dFehptvPexjS9NUaJZeW0Ely7YNhyk
PIAGBfbGaVBNmsVZd/aL6uKA4Aptvs3CuHoOoCBl+NQyFiLYgSEGS0YEdsuH2SvjxROCg/YpzGoU
b08aaDG12owO5Exr8RI0rsLGsrbLLiaSWJu+M8RajGB1w60oQJ8qfP1XyAA2F+RagT9SIaapT+Qm
mkS18UBk8NGOhuZx9LsN0vfg7Rs5MmBJL40DOWt41TuaIM92C9AXnr0CBdTgy/jR2GVwWOot6KSs
9JbA3570y+H5XZ/2bXVyInTDjC12omGqA6Rx/iD6VmTgpUem7uzHGxDe309vFi528NwbG6Dt0IJM
ba7nYG8pdd1ZL9kIvFaJVTRE6YpSCzRM9F6+5CX+LJMrZSvmZAbJemodUH0vD2i0jbSv5MTdbV54
WzvVbhzsxmU9wCoMudyLFzOUe9EUfNvmJXYHPzOALK6Sk8CLHsrA3wj1/M8G8EX/4M8rc9DmGYI3
KL2K6+1CoLesJB0K9qdtPuCHS4ZKRzuGwcnZIcdp99qG9idCb1VxjccDt2aJbO8S2ZQnwb7Amjp7
UvXnu2cVpmIDhIWzoZrcANRyYx0OV6q/NZO+3Dpm4KzJKNI0/QBSLLLNA35cK9MAXSqV6gqv6y6e
CD+SkdbENppdZI6VncDy/hU3149tbGoA9tdvA452CJLXF1Jnmid0xKOZ7kZeg5Z0ys3ITVANkR1s
w/22AZAAR6eZhfsmIEMs3DfyTYCGTCRnKnQzE3Tf2GmKcg902vNTgXNEA4oxhKJK8FXWJQ57q4jj
dSZkAuQyaBhi5zaiKTR1QnQRafVRQXOR/rYb0YBtBRn3GI9BYyxcYhGyFO8QUQktIukWBiKNAUyV
xIG9IhdyBprNA2bQG9dU1m2mZvBoWt/n8jyS9OL7UqVN+R0//zFzE/I3bypB/239nQZ7zPV/tCPS
Ci2ToMHQO7kN7cYGtMG0gUnArI1Did4H4oj2Iulx0fclbye3N1rwrevx4C7OywZM7aLWIn6SAkHx
a+PMaaVr6YhypnbqPfSTKFbIZqHIW4lZMwCMqWapM+r7SsQ/Uek2oGZH6ZKsWQErHBwzzw/72C28
wH/wW0v/kGRT4uIl3jgWZcw+VMoQ6OW5UhJ5SGs01knmgQhLLaABKQ23aJHL7oZErqqkG+YgiKiN
T7EPwvm8CAogDlKj2+ilWa6lriN5AawOuBKd6oAkBUK8Ofq9dF4JYBZx08xT/G2imdmG6G3uWWxI
ecd0Q/Q2AsVMq7xFoVqz8gvUY4EXssGNJTcVR+IvaZKT6Negvk9xyHfkfF9JamuDV0t+pFvIn+g8
nWhsVg0AmWu66dzdg0g3IcW093L7mSS4FvtWAF4wru3AiN0bHlBaPY2PJhBLZ/L+06ZgumVuPHbO
fK+s6YZIjrEiIwV2/wiGo0te6ajJs+OHBWCvVLlSzTF0JQZaHz/oKQglvTBqUB4fN+exqX/M+T2W
TfuWGfxK6T0Lz5I1WAnxLo52NKikBgppUnikdAROLWOfSLOohdU62wi1A2BHgisNaTN+m3RN7giA
H6v/e91HjS2JBNynGQ0zPD/xS0T/WbW+0VUlaMI0i+E8iP4CYA7DQUBlBUgM8mQ7B/3fxTlHYKMc
dufrA8gYG/yvjRYa0NLAA6sGuwgzdglgRLNOoFDHcqr4gTwC0wofEGA/oJDCw6ltiPBbQUE5jsBE
vInHvn4yTZRk0ZfqXbST1lt3IINa1RoLrjSYox9eYx8h4Ry9Ibd3hiwJ0m1gIu91Z+jBfoIQBrIY
7ztpqF5yncECOeh7eEvUzREJ9+lI4a2U4gAUx5IwREjAHPL+e2J45YUGRFaqeUair7ffcw1wmDs9
iamllxfLw1mp74Hc/tP6asyj1RgjogPYkL9Sx5DvtoemNkMyfkl50m+YAc4n1Ggnj8zO/rOH9Ly1
yHn/WPjyok0W8ClpgdRih/5fR8/Q3SJrUOsVDQlS7BU4Ri3Fm0ADr7h5qhq+1lHdMKtID7LYDutQ
WV4xdJuZxWWZKPir15oocPl9GVO8C+CNjwH45GD3er/O4pdbfrHpkc1YkZUMNZOPEsDJw0LZmvcC
Weo0Os7MrkrkpRce5zsRUbb6it8Vr62zIaUCM9KR1XMs0P4WK6fP0FYsLY+aFxiXSjTsUqXoOOZO
JdjFwIG70qUJnTIY4F4dXZJZx4JdOhgAxXUIHq/JTltYum6uKomWGeRIw5An4ajobl6DKa/wGMFm
ZJh3nOVixXCA2Zjl4BxYM/gfhPSeZdEnX3KLOxtjGHLAsMLkC9pmorU0kMSg7ojQV2NEjhaNArap
XiS7MvfrVd4M2gndZcTLBAJ0xakJZlwNdMXm59bKngYbwFQjjNBbICmng8zK0CUdDV6gN48WqGkb
UArMeia8706PJCE5sLFZSy45ClAQRpIUS8oDFGrhvAT2/186miHwj1iSpgCtJHPl6En+5kiGBfh6
t5icaVcDwcIDA+0dheuyJUA3pt/6bohQLI1AMxkphEfiL9sc7Vs8EvZtKAFtJ/dFTQtho/0W2z/3
6/UMuQQz2zFLvgVGKTpKYqzb6CJGU6+xt17tBYcBUNRyu4RR/7RusXJd3i7jQ4y3FzI3lYkSN5p6
VjhsJPIf6HykWtWh0rQ6UyM7aloXLo3trBhxBeAw8y35kHlxJHEehPZ57AJzOyBmiqA2BsPPw3kG
avF/6P6rXwBEF5gyxI628xv5Y7K53ALRkl7aGgcHl6Y0WAAS5gxt/ArhpJdFTzPSTZWH83fq70l1
v55cmlCAvh/pSyTkcI1lLc16uiSOU24SWfqJ450DqTDw3MlxWpdmglcFQANBYYIZgCtO7tKUBmQV
wLEC8uBcWRf9H51pG0eld8i87PqvOgMtglw9BBZucaa1tCI3WXrk3XccQnVtBcqb6RQ0qC2N0N4J
jREBAWsVZCwp2FQcaEo+Bp7ya14CgVP1aK6AEtxEP83mNs5cFNDmG1WUfbR7zzyWBrsd8t9Fst7p
lmW0C7nc6RK0skNqIQU7kbqG7qGSHJ2A/nnNZWtNVvkG3AW9aysWDK6Zez8F43rZyOwBKA9FpaDw
YuVkzIZbnfJpa76v60GCBFS5KRXtRDNlZMGAVh+VK7oYIaC+cxCYjkUTKiba+FRGRv02TXx0KXLN
QuUazQA1pHUENgUd9OK6NoK+P8g1BthOZuN1exjGnTCTv8AyDYtZ4aTM1fDmWQcaioqCajOvIbtt
ZWB2Vox59Pm0cBIo62kEaGb++cHJCvJFAWJQ/ItosEbFOWIBWAE8PyyzvPyLlx3vLYkWpW4EPPAW
jNXNqapt0NH2cTvPokIz0CVOyfOU7JOI0Dtu8dd4+6PhUbIlK+lnF5KrHs0oVvNU7Y56heY0yOgw
jkN4bB3bX/sSvUIHFc3oBgdFhBrFOCpmHM0MiTyytFUHUkMVASERbI3jQSY4iit9HqKaBMyZm5L1
/LQM3ONAq3fxC8Aw/u5O/68iIO78REvJxcH6AAC2ef2i1xwb/BEGqmT7KQYtdmh1+A7YvNpVVQc4
rRFU0RV17846xF9wfaNkSD3sE/T4mn3QPCpCYwsMBnKLF38o8fqJtaQXGpqx+nG2m+/nsuTIFyHj
NPc2pds26Ljq83IXv2lc6qA2cj1GWrS6ezhMOV7mWN6VaHtYDGcTFwAfQClcB1nhI3iiVLOuaUDO
B1aO82K2JhmoAunmbRyhiSDMpLsxk/ugo6NyEg1fyZrVQK8UYBMlbqZMkTbRDLjOoQa4SDE0TeNY
rcC1iIswO49xakKpj0tuNBCjE2rJspW0jGCdaAxIUFSEoGUH0/wTzSbD8E/IbynyUmW5meYyiwDz
pVW0QPOt2q11lGtHNoodLFU4oehm5hnppjT0jgNKz+/0gVqwrCoGM0URWQLe+N8N5LKsHZEbQV6g
KzbLxXpeRHsUIX8lzE+tqzSc6F8JH4RClx49uJROz6dX8pgIM/Tu96862iBQKCPEdG/2pAVjAnYP
EO2hxxXo0HDsm54bfexBWqj/TVXS6JDibbu4n7Z6UISvHhgc3IIhuozAQwbwQLCu0Zr0VfN96xi0
tUAsINI+qbZxiepEgJcHNQY4HnlqQB3CT71OzA1Js4+NvCJfkWIZBC0kGYn+t9WLmXTz5ouPFnty
vsyii8DHsNNQzE8qXjXM28yXdQa0LHPnORkTre32I7oga4WNBmS+07KTqWLJNKMB3X6+ogPPtCV9
L/JffjdL/jF9XzT701L++77LZW586IqNw78iVQUYrfo4N3v/ccm8emh9HyWKHw0b4CtNG56zyvAv
AXJ0K5kaxRfw5iCBLhg/W0MmnlFkvSd95mmoV5eDXKNhD7BAX3u0NUHVMIDVNl7YFbNK8cWL5GMp
QYwLOof6QS8ZWv4ovahbe+UVfX/i9cfENuO1lkX6kQbp1/oxTIc+de9lMi2eizkGycfbmsVn3mOR
yd02Q3RQXPa4M/vLdW/cy9iXqwAVDCvfGGx0a0HLQ98zs7Uvag7WcuhoKFRDxF6WbTYrSSYLtUqk
WcDQ0+p+zbKF1bSg6Vjkf9+SfNCZBWgiHeGSZd1y1WWbm6vSR7nzmc2TcLoDEm9u6rfGMVENSy28
apkrmja6gQ6i/dyYVDmQV6a8yL6INCt11eD03W9eR94eG9ZWW5t7WkaqGoQbeBV+X0JKu+YVUHbo
a6gDhIl2tQg5qYFmhMSkWc5LdlzE2bsg4OayxqM9Ztu977IfbbWIy3J7MndlV/nAXQMfurj5hkAW
30ZT4RFwGnSpRrQUqbi+Dk9epBUg+u5YeBJqICULhzJ3wXoLln1SGIgmbzOr+3qzclkDnI755jjv
f7NzgSrFE6ApJiAuw2vjI7VV2+Ujfs75BTXFgFpUeEy6i5zhR4q4YahtF92ND+2Abj3zDuTiEESD
pjRMHsCyuKt46ICCCyR1+zNtx3Inmzq5IKuHQiFVBEhix6apWSPpmFzMCk/7IT2QwJRmtCWOt+SH
cu8UtYimBgbkYsQxGWYdsCqwbRrSbdDU/TKECFX3fOCr5YPTbP709FlU+EIm5nn5sDcf3ssApYzC
Bk3Tl3/RWJdlu87S3diPxtlAk586G/qy2CKc4K2R/RxPadXm6FOvpjQAED2e8kVJMlncIjKHG6e7
NSTOC8GJ/bYbKU3TL0r3ZvmN9m6Teb3PWoRk9O7VAHXjzlQ1PfEEjAYNlgINctAAzYaCmnFWIDC6
UZJjo3R3hkVHLsv+QcI2zYSqgsKWGcASGEQ1vQ2oRfYbpNshI9Q/oWhJb12vTPPZZ0w7QDcWdxBV
DutGsHhl0Dntj6c11PP5uJuPKLhR5zw6xrXtbxSdi4hiOH5A8F5Y+z5Di4sKKZzzCJQPvgsCq2nq
9w2Ohl0BmtOsSmYfxDBjtBn95U2zeYkFeu/aVd51Er153+8YpmUxbgVKLslHxmmJij+1JYimBxTh
NZ8c0aIwLGOAxIYViIT9zp7QXrRwgoepRVtfI0GFaYA+7+BHS/Pp3I0+51tEWhoEai0UV/jCBKsf
Os6d0zaAl141SFX23ed5E7I0GW+PmTkolkhsTNcgQ5F+scC2A8IwtUuouvSNSXmIxACCAzV0jhkD
GQfkdo0mC41Lypspq1sGrYfKGaYjOq/W5Hn+tjrGmxiIATuOdgJKaQ4POO6xE7mR8W29WrZc1EJ/
tT36P59o0byevO+27xpwRKO7wRZAQWTT06kwjmiBiyfK7wOSCcax4v6boUzlL+//vYSsQEBZeOrQ
mnlO25HtVjvE1knYHduZ6kaeJw1u7LW6x5NMs2VYdDY9Acgyr1lMXG00OoUEBih1F/2ftiHdf3C5
udyftpEJWFb7Nv6bjDfOf57+aYv7lTo9zUhb9YnnOn2b4Mv06w/z73+om0v2FSplM1nYbpaAcQWV
z+2Ro6FGAuZC0EmI9wF1KFAuMnmOHcImLk1pOZlDA/T+83Ykk5lmyyWWfW72vbsi+dzp7i7F2sLe
8goMD+pzLh/hXy9JLvMHpCU3V18uN//77y5VI1MPjgG9tvzQNTWr3KNJsTgJFW+Y9KE7CN6DPALS
MpghQ3kUyeTcvK/QuxCW39fN3vqEMPx2ts8a8rLNbt7dN7K8cvGSAAyIx8LN/FX2GU4/NKUhV4eT
Ug0GfUdInuiItNiBsws2RtKjKTf9HJY98iasgy1pK5ZzsVoW0WzeiTa92b8DAEagC9bKLG1gCSNk
p2goBXub/W8dKwMQb5KPOXj/acl/3frO7078f33Ku7V34rKVjh5+qzDU9bWI/C0C3Shy1juQY6Uc
TwuQU+egaUOfd4ODQduJUBtPU/KJwU21n3rneYpBeuV2Y4KUtlpMg+BoJlzXoH1adPOuyEV36FRl
yDXtpfm2gQZGdIU6+xshqWydhWj2oE6PNNTqfDcjgXEMq4DDMX6SrlWGMsKZZ835Xzg281NkhijI
RUxzKfQVKrZbTZ2HLBI4IpSRPHQK8NbgMDkLGMiNDDQjZmVa9fuWcxnxu6Fvs2ln9ul38KMgoKsG
Fuv1tq7FK2j/0QdHyxDYJUOR9V24pSKDWWtqQTKvIbtXnrwSTY7a0gw+It6qHQatGxW1MNijAm7v
YrBa7ECYlJ5bBKzOvlYiJpmkLsB2+C6TjqyoqntzId1s7m0n3ni9MFzycUYNbVeXzWjNItLCaSr+
quNEbkkf6whCtSZA3n1kA6FoOkn7wJEua4upOOkgXX+QQJI9kN6v++6sga37Tk9GnUs0ZAvRfmpZ
UNkdZ4qq1VjXKDhZz45qU5vzo+4HYAT+PWe0pIvu8kgkSgsst8B8gZgX+aXFd0k33W3H0+yKXoTN
LuiKEuwAfon+TL9mg/DBFoVmSM+iTL0tWclvcbnRNTgGS7QRNgdmoZ611raG0XmzqDc+v5JB5HUK
JvFs3JK4GMzSOvSJ4Z8XlW5H01mipSPSom6cM3mkABjNaKBAlaOiVTRbDHd+viUnEHwqR/K5W7Js
s+yKA0qABGBQoMiAyslNqRVb6sfcgzrrUggGAqMejeEND4QUgN1d29JIEHHI+q3WOtYxLgHQMXKU
X7k0pQE9OoBLfR/IEWikN92yLq/QWKaqhmBFukxDVsxdzMteqK3+ZaF9gD/Ij0V4qPAIONHgKViC
kMmbSDrDNKpt3o9/s9HkFWjU4EKGxe9Puvdl/9t3viLC3njAquuidV27dupQbonW3U+L5lxk/neS
iP0dVSlXAT4/MFSCSj7F2yPexPVgJoqPUYTwiGr3eTX5+wzoUV3jw5EWlGUUHsqoATdJLKaPyYS+
dnZS7NDCLn7yUE97DT0D8XBUKH0BX625qv0aHwv9dD7JCtQAfca+xLEct50Flipyw5uBm+dD9WLV
TQuc1ZrxDu223+t1KNGchyMCl6TsA/NXLvkmrQy8sL/WU71ckdON5R9TvOccvFr4B45GK2cazPeZ
weqwcQGYRg9XH7ALZWC90STgpXqf2mmDhgOF1FcNuEwa16/wqnljp2mAeogjmrqvAoMHjUu60p9w
OiV3vcTDj5QTKtRdo2UFiAewz+yjt8l04H1VAueOzoQXp3SARAkNfFcV31XWiXALlI+YCa5INxNe
xTzxzigbIBUNd6RXqBKJ0G8X5a83DFn/n00lEsj6umHBt85JAd+y+v5T1iT5qfScAM0J1ZSGSuBX
fSPHXZufkDNrVuh5DFT6uyMZSCw8UDQlqFeY60VE0juoE1RVIwAcRSh/K79pvOTOoVCkeE05mKjv
mjx0Cy2icHbMlGXkho1ybBR2nWk1DRKVpyXQ+buJ+PbIkfaJwDW5ZWhX6s6tSCZqZqKGucPJlNQI
/lFfk8JG9RjYxjOUA8FOvUpmM8lz7xNyf1tKu7x3SCF/UGr8apvyP/yFDZ6/hIObh1XDkQaLdw7K
S2pgrQHMjFP8qZRN1Pqbw+JKOjRIgOfiM8uqySTrwew1bwd83ttqhxumtZmd/nXPu0ss4vyBQGA4
HEGIqaNTSn/I6JVZvR7T7P8Yu7IlSXVk+UWYAQIJXpPc16rq6urlBevuc4ZF7Dt8/XUF1UVOTp+Z
+yKTIkLKrCUTKeThTk1Ph+llLD/ctTpCV3QSXtzUS9Q61AMrEQ7XY/IDFFtsXp+mkXNZ6mEWDZeQ
eIK0gpa3UBp1GyTXFORAN4vpRGAD6okoQlaLW4a743p7eQiRI+/e4QssNXvNmxdqFJ5hakdrVcdg
RotZaONDbXQtODSU6z6WXqX/5gzqqpreBoXQEsvbGMeUgxZHTSbjGINCNLIigLtpcTI+vDlmp+am
KsF8UNlZyDZFFIMU3oKWxi2teXP03Tjq/yIryoSALWc2qiQtngxrSIg3ZnAjH3BZ7dGwOvcwanXY
pYBRgfXm6Bclu0SAQFyaAlQ5BQqj78RaNEAkoZ6UgnvWNC8k1hKRvMsc04YshKwqvrb6wIYGdRQf
wY+8spFCLlZMmPUJGg31yVC9ZfjoppjISAYoOrEIMFodN3uP3zNx3H2RgYDAtfqaWb5h7r6ZUvo+
Mu2gWC1+lxWfwVuf7sCVHpxBjh2cqfcwjBI8c+OmnTZJ5ENeYYmhnt/jjnG9zHEBcLXGEawfWHSe
0WLPg3nL7B5buVMx7pum14+46dNB0tBou9q1djQie/fhXGzU+9MQeVoQuy3uP8U82Gj95R0sc/+7
bX5bRgtNB6YDYAoYCpQmKZtLiVxK8wJuBEYQ/UoWaihXHGcnVMpOs3lJAGMRB6Iw1y6vgBcwqiOd
EkQSoRQSMtsrjU4Yy1lkOVw8nDUa3ASukgybyruDzN3JZTnYVE7ITo6+JQs1pkzAVwY+NxHhIPaQ
DA/jtDpkpUS17j8k3mkCZejx7aKYV0EfRD94Yuef/QHkbfTzWmWPy/IyrGbb8vsh70cs2Zff6Yd9
MUFNtNqZLQSiQKavn8wEcr3e3C31oDxQt2+Scwg6m/0gqgE1RSpyEKWteeDYB1Sj9H9b/UJ1QZXB
PTbm/bxSyEFAOygAFs2ERnFUHpCZVAr3k7/HaT9+gV6xBm7kpN0PCmNNtpY1G5lXyY1GsrajS6L5
VxpBeru4hB1q591RXFA9LS7UszQ2HiHdjFVdcYHa8bvdSToUSxhJDgVl3RPPLtNxtaMkiNMW6NZe
G5uzoYb4xn2xTJE8mVBDejNsfZVUvH01zMH/FIQ6NBUQlDQJNG604TNNSXoRnA05MRyo4AS+B3yr
/VCtyWv5095pUe+fg9mxWxm1I85gUhBnHuNEGsUoZ8CAzDbnzX0EeVqgwMAs43ebZSo5lnnUM20t
36fSfqERV4suYQ+xhhQQ9TGd/cOSVmQcpQWRrpK2jCLTLlMEJhi7RGVWCHLUTJmo6Q2I3jOAA7YU
CypT1AtRF1TDuJ5qajCvDFvG4ubmRAJ0EW5YPkPFNvTb0Gs06GbbevlDBpMBaYnnFOph9s4JnWab
JmA4RGXBeKUmAZMSlNAkct6tWRs7bWzHU58bR/Cu2288rw6B7ucv4JrBh6GFFHvE35wktG/tZLxR
jAYY4EkbQwimd4b9NjhusWssE9AptQL0TwHsbTR/r9v6bQgmecjUhQg14KuS4BMzzjqeo3sy9XQ/
8xACDP/7DHKE9nQuhGih+fZhN6MOnM4cCUhb7yrUMeaZfXE4PmIVCCi6xKrXMwEAVfc3ZrPnvtmf
iQSgVkwASZk5+xG1S+BlVJwAZEwdkJxbDirjF2YAlk3ikhsMOlO5vgMcEILlUQ5MN+of5ImaQvX8
pCpNSLhAgpWnWuA1A4BQ5a9R2GB4xR2Q40wmNpSueULVVBusqRurMfXIXYvQgYQjBeU4SsrE0FZ3
Rgpa5thlB2G8x3FmBa81y/Ldsu7Da7VV7B7KlHljI/Nxa8X9uBmli01IMqAKGt+LuA+aL0J7zTgw
6IGlwBLhLh/nRHSnNmfHx/HsIuvdhLsuuWiqbYzVBhwI4epuvbv5NQjh31+QJRsbUgEAjfvTXVOr
x/MgzC4FuBye9/GfYn7b/nuIBZWeef3/Huf6NjAp82uCfmDtmtDI+dNboAVzA8yzLPE/sVok2yRK
2Z4j37VxItv2dByEAcxzrkVkv1MKh6pMp0syA8VM4MJqunCfJFaKKFTsUZke9SAujRog6krJUMoW
72xFOB85zXOJ8pALjYyyiw54IgE3ppwfESy3/h6sflqjijs8LUyc1CObCTQPKHw+3F3ZfooLC+fG
rhlPTg49tamxbK/190GNzBWKk5p2RV2jiS4QDbb3oGQOoiNUaRrUdmf5ulKqVWNUtyCldVc0WhpL
iWP945Ac+B8ERWbSAWEYqZoo8FCA5HCAUmvNUEXfixPP0uFidk1wRMUzBN/64KYXaXBLysHcWb2O
Q8CHjXqaHWUQvT4/mDPTCTdGAnIkqqmcKy3zpudeOqBidx5TOSaUzoAgVJSjFDkE9TZ0sUcHMXV7
8G1gwnEnfTEBTASfrerOY7zsxf5+Z5ZKijlSDQUk2NiL1LQPi4kiyEk2MEIVEKzMDSDPfi9LjqZs
wnOVBG88/oF8FyrDnMC9scnw15qPk7fbjgI8tr3uyT5pNiJpWoa6eldc9QJVXkPhnmlEcVEXxXuQ
aLlr0NK5u2bopmNpJXiBfao1uCyop1LHkw97p8SwnY2hdB4SJalBjt5ofM+2fCi2hKEB/G9pnKjH
UVqCb1kr2iw2ckRJjr+SpJYMqRh2TWEdLWvg0J+q2RO4ZQOXPwUTtBFWTp68+aETnMgGRQUOoBkq
WJHAWguuG5uOSFUER4LC9LmBsqkecmgc90XgBRQ2PkSoccQncQT1wqVydrhshkb3NI1foOX2jxdF
d3dEFHM3lgPUrr2HmeDslOskZwFU7kBrAQhydtZMmW9RpiyB3PhtI0cFLogGgHzEUGNHVX5mRgCk
zZDs+973yxXzQQI9UtdQXatgYF8fQGqooFZ1PeGITt2lkQqihQwqcFoqhoZsBFlA6wIg5HS9teqd
MMF3QhB72DMyL08C/Lk/GgbqKtyTf4ypx9x8OoIbAJvE2vztLqC4ExXM3ocGq4+ajkYC0w5iCq2t
jyN+vCP1ZiP5KZKMoROh6nXuPkynoIhWWuJpOXzKsfzyckG41XMk6f1K9ke6HKMe/VmoF37cCy6O
f7RRSO504fu94MOUZfjHwOXl/+gOasf1Sqt0AO51jb0mgFAJoOPp0Z/JsspcbKhbEvJu+YPeRdEf
kzwVQej+OMblH/4ryJUSXE/9GyCbUzJvGfMQ4BLsmw5zNDnmmIeJmdzWfixOPU9rqH1AdyFgwR4Y
5YF9+RhqMoiaF82wvpt+hWIdW4+RdHSACBPMRX4BTaejWmIeB1noz8YxMkFNO0ikcPwaj8ElPAO/
RTWPtSpGEE2a480utrZOX/7IKt9rxhZy16hw71ZMEeDP3bKBeAIHJ1ECPsMDjTRcVp1HRxod1LfR
JWPcFdITbu+vB18rt6BpTFrcYfa+5lFRJ5VzUi/Dn29rD9DCWxxLKejiXQjOIM9S7DshCvAPQz51
GNpyE+rO8JQaro88PkoCM98E2xgfvxBzcF/7NgrpFJ2wAVIfAyUs5yovftvwzYza1hb1IEQ2zELr
l9NUqONRpGiDokfrVEM9sj0MlxDNxNqoiME8U/GoLSsstqBOzl01vUEIuT2DbQZykkpxpO6H6GeU
Nq9jZw2vHOx+27aLhQfG9hx8N9q3Hs/aE4gZAQiIc6AfY6UQQuOloZjxI9CCzC6oVeLBK8s8fN7p
eLw8U1foU/iMioMDKt9xQay8rjJFVf0XnvxpU+U7bOKZ+9JwB9JvyKPVOTMBdoorsQWbvdyUIbLW
eNSAanM+b8d+sA7rFOXEdLymkzk2SRBUfz+fq6P67HNPKMCvjssOgB7+yzbAqvUdM5Ny/2CfeR2W
uIfdA9E6PEwhWxvtsoaBjk6wzPRYXo5H8I4U2EUG0wgaiaxENlpZacyVcfaTcWnSCOw0c+Tsp1BB
88VoDXtZ2Wuy0UIjKlMgQaqWozEtdPceyKPbleWNOuSLkbxv6gloA3V7yRU4uqnq995i8620XTuG
puNqGOd5UH8hBkyemuXRnDsrjWcXRRlWjAl+ik0nthfahjnGd+648c4sneoM7IFnaigMxsU3MDhl
cMgAO6BRJYQGxoYSrKfUbbRsqxnBcHIgYyMBGDjj1OOAvR9bI2piZih1t0Ff09DPoo6t4spyT5EE
rF7tluaNE66qgFHNR+FJYG9SDogrbkzKJ2oSx422QwZ68MWW5UDnZgNgxLp5I7NZfOlCtz0PNQhE
+BQ4mwj6HoDF9vUFWdD6Qg7qkQ03GQNw5g4+VYh4CDObYRgg7NDtei25QkGR7wJVxhFRLYeikx3r
9AUbvwpL/NmeEQctU7FgtMcHCP/pNKKGFlJrkB26dZ2X1q21rjU/OIOD3phQYOvi7sEeX8gGIJhW
X6jr5xya5zI71i0Uj6wUeWZqaFhloErBJuznfFOQCWD51L1EyRtgwpsZ0acMdMVwN4ZktHmcx3Ms
TaNV+mzEcxR8jdO60/xficW/pq003sDgXpxK3Yq8sGD6W6cPzm4SZbyRTvvdAo/1OWvB+DcYn1mP
onEaFCB3w329/5lGNYi0XmRcTFvR9Egzq3CyBYOmgSomrveBnr9yoF4gPT9CdFIa6cqHQOCBhqSm
CHaudJVFxruNSCKgTfVuWzgjxtx+yaXowGxgAPySBtWpVVyineKH40QluozJTZ4/2dy8LYt5Can1
Buruzc5ziYd0mTMv+c9j8hTQehZmcLDMHioEtSbBVqwHm66M6/U8LoWIIHDNOCSDld/RUNXWy5tp
O8i6xv4tRBEISglCyY4xdW1VzEljauZhpRiY7sYqnIZ30w3N5HuUoK6XOAjZoiqn8l98zdI3Rou7
pPmu/t/RAX+yWXSdn8WavqnTulwRAuAxkOfTeqpAA+LaFtQncfOeYbcJPRSPuq7i6EP5DBRKaBw5
LDs6msOmzV3o6PTW2gVbjNfEBrRbpN6vyyKz3jjSUJsRx7dtBWKspwBpv2dIXASrxAUomlV1/ExN
2k/aqvS5tVtsWhkWawaZqU02hmINfKkLYQ/bv9mRVqLEPdw0XGo3MlEDjqhmA4oA8K31gQN9BxU8
WsZT7oCyj4JtN+v2FnfFauhKfQXymu5cqGxfnWhnI+Xts1GI/G1C9lWlBJupB99uqD9zGoksObqZ
/zkN+MZi9nhucrVhuusGgV8B/9z6q8px/CMUCaezwUrYsMubzq5qKJyGVa99G0QLwu0P+92K81px
CwoeuxaARNPaD+vM8QL8E5u4j5DyW97WHE8Get1J0/CnSVDat8Qs7+Xuhc0ruMlwJ04/3PLWEi7T
nQTPJvKN/aUaxbhu9cFEwYgE3Q0ZFw9UfkzPpjxGj41v35hsC6bJ5gnZiOZQcyNcgSPdcIGBg5H3
/TFLWXOO3Lx5wuG7eapTPJGAKc/XZKOGpdF0LUIxTyoMbDRXQw8y+ADo790S14w6RIyDPlxFIEx9
WhzL63zYRZr92+soh5YB01SBGAMF1z2y+pn/dwZF40+xZox7HsphN7Gw+zw21is4eNJfaSv+GBCD
t9l2wGqpZ14ydPyvIMJ1PVgrg1dujdEunAIQH5e9cRM+ZN/qgemrMAElhB2pXLaD7FRbhc02Suuf
NFrsNKQm9AvUXFAXyfV8XXAfREmK18sfRb+uwlTzNL1Ckn7h+XIhb390LBuF8Yhb7NQj22SON9PM
x4OVZ7mHPUa8pUQyJZdRnQOIjg3RpQmss2TKw6g8mjF/I9OSnEY1cuYZDsNVmMpVkzfIff1W996c
rh4EGA9UHu7fKTtpWE7VN1XKjevZ38yeRMO5DKn3MHWxqflVAqKwxTREwt+FGq5mlWhyak620tld
z6Q/Q+rb175vH4cz6Y8PzV8KpkefFU/NyYjYC91GVErUt5DYQD3eUEQx+9QnrD9EFsqB5guMJklw
QathUzOCH4SDAWbOAGZZKDfJ4OSAAeAzJsEItc66ZISuAjA+pmp8Bi4VbOFBe6yGC/iHhgQDsut4
1/EyPgMBqN9CG8SFdQmaVRqOYjJu1Ms6SNjYSG2KoDBurmqyonaBQarG2vWiMAIZMdCvBTAIqEtm
+amuAYdEqfSrnhnBq5YN8hoa5Qu+dsPZ1Ff5QeZQpkOCq/KiLucbCM3354FDe5HUFUOZQEIrARZT
aTWSnRoJFALUz7CfBUv6kaV9u2KR1Z+GLn/77xfGdLE8qkK2smhCT8/zen3Hs7LQqYwCgqBOmk5r
ImkhdhVqJJiHd9idfg3yMkNBBNLUUxriivnfh3c2DfTEgZaxNdmokX0vt67TgxRdbZz7OFG756rf
2KjxRVEJtsvkwE2ce3N1r+MhiPzdWoJGCkpUS9NE1cYNOdguP+y2BmGrkilx6AES1g+OqlbaVS3g
HOQQSdjsMk30K7fqy5sFOugNF4BK+aYsQWQfifIWF4mxjbpMm2Mo0BF1uUE18ohH36i/TFnSeGVb
TZtKPcSqItDPRlShbmcZU68dgEmuO8hvTuTmuonwjzlmEf7qR5Zt6bjo5JYBCYU0alHUizs2bBls
T6q8s2VauEmgY+JYte4+1Me1jWzpMQj74cg+ejQkB9n6qAF4aRmTe5myrLDYqNdI6BDp+t8P5iX+
4RX1Phznt0IzlmnLDDAi/34rDzE0/NN7JJvptPygVzcmXfygqtG7tlpBiZn7OIQOumcYeuNB3RIX
xtA2+BRmOb56B6NaFaE+fSJbZZkgqtIk6h1r/VM/gXq5FmOxJaceZMmq6hxwamt68kka9Xejiccf
DjZcqxqkRzdw8+mA4Zyt1NQB6Cx+Tlar7ZkSqV2a3jdbVJ2hkm2xUS9kHd+blv9rsQeFCG9W4bhX
ZA8gLrZXQgurEfVST5rd+E9N32lgCdEN3AibDN1KFBs8Y411ETSWhpKQtN/zPAUDhgqniZASHc9V
Fp0zCiGbUpxL8VHrY+dzFqfJnlLNSyY6+shJ2w6+gjsT/EMqI012CosLCa5mGqe5om22A8fG9g5c
sUOT+KgVBJw40MPsiZoGxL5HltRv7mims4nsljqQWMjV73085ECiCNoCKM1kb4lRZ08Jj4djn+E3
jAofFBiKoTriGxVweVSbn5LR/RmPRZp7VgcQ6OLNR0iStcLZCL/EthXizeB1IungpXEtP8KVJnJx
iy1Uv/1efSXkmRavHxx1hqdRbflvZO8HFm6tUgIA8bHrWHYXkJGR4DSuE75OSuDeKaYwxTBvT0Zu
TNvJj761Y5iexhJyWVDVqOLVEJrjJiBROXINJO/QKBW5TjX4OJ1BUQnUe6y+sEENfxUKeJAJKwBv
cxReoAbXBjvlKG0fF9xG3AS7xe0k0LOtk1thgnYCNOwjXzNeDKcpLHZ2ULnQjWuxk3Itu1xzXImC
VZGb0zWfin024rw5tmzgax3XBXvRAwRIwywP9avRg3oUwrLZtumnDiLEah411qEVdne9M8dIbgLu
3XvMyJMD/grjDZ/dcA1qTtAF6PZlNHL/76Cv8f4H/t138sGLOxsPDqiLre7owKlLXOFJA+Jl34bS
wB/dZCTy8K5Dks8P5JZl6VqM3x2rmN5k6Tu4SkuLg51r+ottFqCgmMAHN4ZJ7ok6UvWs7dgCVgUy
8MbSzwNqws5NFBlIe5jg3ncT/L270mlWUMDpzg23gtUAToyt26bduXQcYGKVY44Rykieljf50XEZ
Uk0wLXaa8ScbtOJAJ1eCi+D/EUwvia+D9TiE5fHhrSwvQT2tBdbVMau/jbqD8GDItddIH1YMjIWn
eMjTVwYut41bZ/rGBH72dXKD6DxkBnY5ZsFB3ziuOPJrn/jN0ldRJMy9pgXya1xqABRDoInj/mgL
id07O9SIe4Ck3AzIcSspvkxpA9HaOgSNIIQ2dki4V3uckd/moeE02ameoJoeT+kvqMysAiUhYwGW
pXLf7klEHRiPCjZBMw38kNuhFu2pHWR3Amijm3uLrXL13Md9BJgWTBPqw4tnEqPYx6wu438lA9jf
dQ0SWqyx/U92zJ+gaTZ+702jXJPdVnakO2c7FHPf7T5LNCjYmHu/KneVVrcXrm7h20aLDrUJUjxS
jSdb7A/PFEEmU13b4+yjrchJTeB2zxaeI49rjNBftjh0QkeVPsxF0INBTyT1iod+t9XjBgydZRtn
m8lFtTWSVfXFVQ2bE4Wq20WgeGm5fwqZj9m8r+pdl5T/ShlgStRI1cuiqNiiVKpboW4L/M+Lm3ru
lIWX3H00J4oPtW4V8zNkxvKVqzvGloyF3ZWXu6UStX6i1qf1KIZ68+ygHcJLYz+uP8gwBKwCGjtz
gcIDKZ49SJQqxEO4A+NAAHZsVcTwWM8wBz3UO9AQukS7soCMEk3JUgnobugcnBJ8XSDkOuOAZlwC
LTQvLbE91lNbHZDtuiVVaIFiW7nfu34QIEMGnohIhd/NoaBIwbugDRzsaIgCNShjpIBvf0BnR0LJ
8mKqN0YDxrUFL7vEUI8aAtY+hDzEzQsuMX9ampZ5mEfDoCu+Q2642LqpNCB4OljJae7GYZsim1W4
OEsXuvA65Zq7tXrW3Vl5yXwkyFWA1XfJqcinbpfp+XUx/cfy5Kpp5bmr1hyggg20ilpofjkIrMaT
YUCm4PfaaSRsLwjqyht9rTklKN0rVmFctCfDEUm2JSsuEwLfc7viWKBIcZ8Pg12syEPN3XiOJGus
FolpPYhTTh4285M3jxf/4/y7pUQL+i9LAwFIocca2DshXiD9ur5qwMpcTTzwjZUfynZlm0G4WzyR
iqGh7NmtmmxxoBlVwd7nktPQvxUtqijJt8x2J42fkN/fLKb5pbQ6NfY4j35fHPRKvo1iqxD3/JEJ
FLUiNDol1te0AGhqcgTSEKoZPnol9PDK1RwG6HG5Ij+NqRcNIBMIh+i2TFmWuQtTLzYkHbKwi3t5
B6yp5Fo6ReqRdw4kN41pnfmdLHNau088QLDwgJtQJewaQJCTWvMszAwFTxNpt3DN/ao+k20Wb9ZR
UrFv0vhnzOxi58vSuFi9FWxH4YsDr5zsEwvYL3AbZT+1qleYfg7cLbONY+fHIMxCguwHi8EAhwCo
PmNfKA3jlBcZGO1dYPJT/ddkj/ZrAkTiS29H67rW7FcyFWa91kNwudJITjpSiSy50EhMw+Axp5OH
Sqs4nsmVttG02t20ajo2TtkhKDWvwdb/SA9xKbNko4ctmHvLMHvt4oij+pIDj6Oe6TaYNV9s+ysN
KD5K+1+mlfEzPfOHKkw2kwF1NYpARhkCgZ05rGgxPE+hZSvcFW7Aiy/MyZAR0qB3h4tHex+hTvPQ
Fbl/tXKGZILe87fa1v/Kx6H/l/uUy976V9vxHxxMx/NcyLUUt1gL+N1cwxmmtRDuPBf/lP4KiBBk
LBXqOcLl86b302CzoJ4tDtQDDtcpysBNSIiW9cZy0/GZJjQD6s7jyv5hdPEE9Fz+HURl4U8o44AM
1R2iZxzITXy/hAwMHnBUwde4rrRXUCsyz5j06hMoP9xTUFh/p71S0Rji+ms25tbZAWr+k86gnR0i
8fkeq2xm46zSti+fk9opP2nBhOwBeLA2NMHA7uEpltXG9hvp5brvb+xias9CNb0qpsrVRpJ6ZPN5
ZnijKr0iR+y4UGWwgoE3q7lPUbj3PozpUByWdai3rK2H9niIcG+Id1ycowKXox2+fSIfqbIkwtGL
ul3SyQbq6UNxprGtgpmZBau4rQFOVkOy/ccccqGaFLssGymWu9lqTjt0UGlrzD3x7hEPH6pXghP1
yLaw9BlWW0DaT3x9sFPsn6Y+2Kzkm9qlnhoQefdIpltIGwH9vupliROU5QbQanAjqI2AIXseLzFk
M8IER37grf4XsxrRr7Wt+4b7Un8LTfkI0EEdhO+WDqRmOspjEAuI86nzLDVarn0HPjI9J8wJANfk
8giG0PcIoSU7neel/KFDL2eVAzcK4cQixu6q4vvlNGImDIlfGn946ZgC7WpIQITMwf8/PumQa92a
uAR9ok9uoDVIng5GDsZ1OOOeWbtAJgmAf/iSMP3euAJFc+uAwq69j6kUm+H/3ZNNkx/m7wB8jnea
LJN1bnCIHmrNMY/M1L5gz7CJq07scmfaucJxn6jRWQXirsb/po/Du4kB8XZLrG5FAZAFQ2JD65qd
a2ng4lYzKXaANAw0md38kEPGcF5t9GUCGm3TweUXqAlSJ2o3VMxEJUtU0eTadomdoL5eTNSjMEGF
UDTW8TU6V0PpMb7COh6AeyaooUDnxxvkkGOcvsGfRDaqrpk+HHM5CdXWcMuKNxWHcnXYZ17Jy+zm
yiC7gcEiu/U9ZA6aADz0TMSutcqVmxXgKM+y+CfFIUMLh5ZW5klrgsMyl3qpqs+Rzm4xzwtBm3id
2pN9phWXV9W09FME8TuIg+I9LPZxyuoVM2zgQz8cYefLnZZC1dBgunZKZeFuAtmkKCupNDDtw0YO
Gi4N2chLNhq2WjF6VtC6HtlQgqVV8zI0rqCT9D5eJpYo2a6ast7+aWmwK7WbIjX4wZYAkVsFb76a
jh55/pSMr03ktsj1B9EzwwZwyyvXuUAqO4PW+wQuEhSx7H2juuWGL1YF67Kn0LDTJ/CxZE+85ieG
o/uZ7Da+bDdQQ4IgF6nZuYqWPGA6Co6h+LmZjbKx602lAzBG4IgWhTJX+Rt5iqe9c0XB1AhyVWCK
1agQG+A7xayxAvXWTdRPP0hHZdFMuRs+6K+Qp56Qj8FPDT0WVJjnQM5MzjqKshF0URKZyK4Yao/Z
uGzuzEq/ko0aS3nxdjrB5WymgAxMyFdQA4CIFAwhq8U2r6bWKEMkCiVUMykWoMXIE7j1QCYIbGjU
TKUri219jEc6altxse1ynAAcXiSgE26tK6qbkJUK/B9GDOpkLZLWdbFPPtCPkkW/yEROiqdeMwU/
mZq0mCgsL9hWCA5ZBZX6SlUSrAq7YO6RDX+cXS5BAUxOapZYGrqF+cXMu7/wIMoOU5vmkOZj61yP
5SdQbR1BH8DPAe65zsjUdvvaMJ7ItNippw0j9vEUN6VQ9ow5OIHI0wdpCRCiWmaZIwLW7YXO/tda
dSlRRQqG27WmZacZTznZKF7iY/y1snDFFQw+0qZd7KRPA/ieTR8sLaPMsqcWFJdPUoh8S3HFpONC
meLy1p7jQItgr31tVLm430wYCzsGvvHAifHAglH2RbnxfR9CjIpGY5lH9Big9X2RPmq33gIJ8GRg
1jczGEq2DvXchpyo0R44vlIODoQnUM5kWDdqJsWZUTFcu5a4Clw/ODTm/DD1YDyQXRildctT1NK2
+PSO7EcvNW1XWtjBGr1TvwAN2LzolqyAPLf9HdmoCbTPowzkM/gFJYjQdvSroN9UGHQgexXhgUz0
eyN72fsRYLjTf8SCX3CO7VHQBly9dCGDIdJN1Qb1nlcR+yIM/StU1vOnyhTGK1RRkZXp2JesyrQd
iukhfTI+tT1EL2wi9kZ2+zKzeYOgIbkAMhDspgYyKbNxJv6mUGrS0MeN9wD1t9mvTX17rLL6ZNos
PKcSipAh6gG/5r5rr8NAykOeR9HXclKg8UK86GYfPTed/ExRQAL5u9iApDINWZlPoKpr+0snBzyT
tMQ/CCOzAGwp5G7eZ6vNNqBDlxAb2QvttR2LOde0KbfS9FuoShdNvi+D7Jq5/RXs0aA+5yVoLZa9
ZFWVk76ljaCEsOvW0N1stewgG6lFxcvKHnXIQFIooHarLOD24R8ZXojwhZhglpARmglaX+ozucxi
/1Ms2Tpo0/kF6M7BvF4Y1kk0SPGyARTjdg0UIBI94toxJq42hGhWkCltd2MeOVdyUFM2Uu6Raorn
4GVGo6aBexNFGFxJ6mIlami+H7hXHJ+m2vR0QC7RmNEGNQMoYCwkJNQsUkAUSh8xKgcDcuJkbgdo
JZJ1HkMOcivaMTqQrUyLd+88h6LJqENRd4O0HPL0Krvn8ig+VFV6AxvdpB/J1mXxQZhTeLzL0s1d
U9Fw9rjNWVOgyCNkXXXnk4lD3FoKrTqA7Yd9cVv3NuSd8dx1hvwk4mI2l0Kvj701gElDRSVjcT8p
HcTNrVLz2W+KeVKg5dEKAgRp4u7Ao+QZSKt/Q+Fau+K15YDssC9e4jh8rSe9+AZhLXvDkW/eTyrM
HtsV5HP15wCXjCN2twNrrlJM2x6oze8+GIg3vbANSJE3/VtmjO92AfIqFPHq6zq0rWOrmi6FusPc
c0L7fqgc3YPtYfgR8rDU/2N5CsFtbY2X3Nlxb92o0TVu3ZoGuzOJY9X+wRGwv4q27K6LGUJJ5XGo
xCuZWmRDb7zcP0h4yEQWuyqzvy588DNn/BJXVUooJAM2aMdi/ytxxhdkoy41ZtN1zYq6FNgbYg5s
1Keq1rp2N2lN+Izfvn21JsOL8PR+HpSJehG41QMkPW6LyWHRM55TkKT8CJW6hTsZ6SCzoGzUjJHl
ejjK5Fsa0quUY+9s8paluFToksBDdWu1bznKba36WHf81MVtvnN6J7gsjSjTEJnyFkfEKbL+ClIj
35Et5xyHQwqscvmFri/pqpLuNeMaoFK9kiHQCbj5JMegAckhmgR1tTC1uobHcF1grxqXVQhNUXXr
yUeAkEGYcsCHAW5/QuSyFu6mqksTmGtDps7ZVVUKltM55zAqWogA9y9tnu8zztMb0qjZjXrjkCS3
vxZjkPTp7NEndzfVwDIvJgoDCuSXsH3gptVK1FDE0ODKGXRCIHJQjmVWFITDGroW43qx0RuQydhv
q6YLvGWpRM3Vuenv/dr+1ac2rtApGMAifoLYyP5hkfkHsNoWlWzDeKhV5d6kqvkcU2jXrpQod8/d
cs9k5+wLq37tQiBDqQkid8ImmzClHeFHLYUsXQJG8zDwME90JIYM1AJYuXzuoT63/z/CvqvJbV3p
9hexCmDmq6icNcEz4xeWwzYTwABm/vpvoeVtzfE5t+4Li90Aub01Egl0rwC3Buw6M5bfKOeaQrvO
1O8BF+0+z+0fpZ4KCsp4yqN86zRBdmuSKbv1sdddW7WF6WoXA3eIvPQioMKzPJRNj5oZEGu9PUFS
PSnPDzIIkUZy6/dYZN1kqr64te/eKif1rvV8tUXXZoAy4LsPPMvrPRyi2t0oqyhCmquiwrspFVvL
qOqtFYU0AObsiHapL3YWxJYBvhblsuw6frFcyAO3XdPCigGhUTr8klQ4+EM3LxsurKVTwFSHNxD2
UJo7IaPYQhvT9YFk0THWUHKbWMMTsLv+LvXnGhZNuZDmok7j5gBs07jlo9oaomoO0DcBwsfUGxaK
6UDzWn8cq/sl/2v4kZPsVklQEQSsQLoIdf0IHbNTrNHlRct/n8WpGDHQhYaExAwIqRgFLg+nNEfB
mA+7bW9nNoAYwiPrA9TQ5LlK87d4Drx9oJdczpyDHQCe3Dxa6uR4Vjcu6JTreKh5HPpW3qxASsII
JdGTRJdLH6DqZKzhAZaDGvlvrrH1X4HihKFLViQhBQBaAhn/ZxqFmZ2giZ5OArtCFA4qGN8vZp70
R1mq/khnj8MjB1m9Yp3mEoRIQAILU/wC/gALk7hxDoM+0JnhdtrJtwImsLBSB6zB3F45KPBgXcUE
5Dx18n6g+H55m2CITmmoxWcDfYeuWhE/MDayTVFoub96ALmEctyJQBwhVmCgqYF0ZrNu2mf4nZoS
vPsH4sXP03kN00MA6DT6ggY0bn4Fy+1syetZhFmVmlus8JNnbO6iE7DIZ+IyNxz+muicQLsrmrbQ
3coAO03dQ1BA/7QanXY1uxaccHXOlgZw6cWJ3vuBCQp3H/T8anomNsIJJBSgmD59pQGv6Hu4LaWb
tvEhc5dryZ4ExXVQZvVpmTq996yAi17MVhdjM58YUJ9FwWD/OExp50MeU1OpKIltY7ooOO/RcKnK
Q+XHnw+tnUKn65H8a47Ul8y95wPfDpwL2GjzXjjetE/qdoZGDcJHDt4d+EQoLvPy0iagivyveY9c
rmprV/rfqsLrTm1ZdCc2TthOUawyFNhdBenjYkT3WR/wZi5OkJ8Fpj6bQFGPgdBRCQ7JeCrIIE8A
KXOKLM/ZjG55a9J+7QcTLB5So3nusVqA4WQ27CgHlLixR5e6BMGtWgkYnZ7y1oBBkpXCNzvoAMIP
coelqyjH6nuEW6OSozoDgQXwX9eLRWt5Yst4hLLi9PQod1CZAsw5tXdn6/RXBYTCWgOAxpFtJx+1
nBpyKOguy6G8gGszLJs6Ycth8vAHDsbMWeG9P4SqdMHzM+xiJ6ThPDmFHy+jMhWoMCj3ycli8zb3
LxTQhAzA7lUO6MVK9TVe8AFU/zRcN5OOxG9KnyYaoetjjbCxrfb6SElHQZpXwId3h73YmvRD6ZDk
0MW9x03lvxRBnO8zU2YAEIDzBAfxRsuG/H4t5YUP4IKvXuglRXleJNM2DeDZxOIBm5g6go8Qqt75
hEcTnbXC/OZYjb0D6CBYWQH0Ws3eyG+wNMV7sZRmaMbDV9RtK8BQ8vHGXXu4eU5hQfxRnFseWFvw
AoewYK5c+w2TQCPEA99A5T3aBUa0l2pioWsHL4Enew1i/+7bHnsvakgk9KbBNzD3FE9Rmh/gJ8yX
BfRwltqU5ZLow5Q0/QXGDmDCccUBU0EuM6zqkBvgD/QZ30kjku/TDIiRl7j5iaVS3JrYyxeJiTUz
BE3AWinsY1kz69OhhZcH7AWhQ2x76vAYpLk85lG3kINXw/chXtEzNfDnX0xEaB7rJyw9HOnZOtET
8/GY/XtYz1a5e7b7fAmvUr4xYz87z6XMz3RGB+x0QSXJ+3jF9Kg1KKBYXafYoBk1nspBDljnAp3V
0o8w1z84sqVUClQ4i3fRpSqkbu/O0YEO/gjg0I5O4dEMvXl2z6d6RvQYBAs5OtQx1qfdmL23rHoh
WmmD5TbM7nJ4r05ltMm7nh+IkkoHyteRFYQ+OKEryhV6Lg2Am2rtbFe9UH5srCFYDriJ1DehGY87
PW5S+/2yZkH75JQcJM8BBoTwhzVeEyCsj2lRTgupQ7CQg31hQD60cbIZbQ1I7ACaMeoDndlAbkMo
LJOrRy5lhTiWYGFAKfPPRErK0RXH2p5uWON4Gxp85OnMZnhcGgpUZtTluhDM+X4JEQ7nmGcgvDII
JBZVoKB3gwOxo+kMv/1fvm/w9V95fJuHdoGVAI40JLPuw8/NYvO49nFJ6lqrkYPZTIyReOqxgynK
LZBs44lSnw6QTDrRjMqX23semKolOvZq+XjV4ouFhnE8VTBmxuvXMIS0F8wG8adj5mGAQ7WNxsDw
+8VseNlq0CDrR2qQ41dnTNXOGeHzFPGh2z6YgkQyhN3v7wEqkNMoDdAVOPt9xZ15SMkgKv/rNjTg
e1IACtAHcGHSajvWQ32Zno4jCfP4NWqMwOhDxMP18Oy1cuwVeNfs4INuHZI5sA50hr2Wq9YVKqtQ
41JbyrnQk1BrB1/Z+5y+SPGhobAREhETkHK2QvnDW9y5ln+xM6uigi94Dn2SqEqj81gHK9QDnT1c
g/A1IbYm8TZlas8L0QBCilXTU2ya1dbqJ3T0AOOHG2rSAG+YetZagVm7o7ZDRO6nNEpuqBTTyH/O
+9SpoNFlrxc2tTfuwJ9h+PVIuS/eenBv151flHLVArRSoUN/4tpImtykM98SO/iXAepIUyIr7kOW
A9pJc4QHk7XFZKP4jNfm/7yuVkG+HBTULIkvIjy7PYmW7+6MEArxKNrd6SMUYoG+u3tGA6z6X5P1
tXQnYG8X0MVdzLrE7YqpuDI01+rZK8+UooMsa3/FWscLKQQ4T17pbKjEp7mUz0oLxlZQavJ0c4c+
svvnrT9q+pAzhW54ZfygP83jY6fwPlX/adwGCj2egz5XEH1P4Kt4mqaSv0w14Pmx4c1bCj14VMGj
Zk5XFPJIRQAbjajmAg3y4hgsvw5DC/dwRDRjrgt4RUYX7ijUz1X6XYgqLPGG+pj7aljHQogd/rjz
S8TFC02AAAr2YGYdXOzi7PTQyH00WaiZQocYGE1bYLX16KiMhQQSKY+MlW+PyTFrygRUGBtgwkec
RJAkb7qfNGgYNd7tdPp3XNJ1WSmKcGTOAjhO6DQ783AFG7EKk0yIH7P5wfEo++nhgbYooxqCk44R
A1IdJM8zt4EUwAJlRRu0TMT8GARGmePZKkAL0UDqnnheWFIlwnA2FNEhJmLXI7Y1PJvChA3QvAdX
KKTGD++xOm8DG5uI/+4bUe4xbcCD99E3GtMg3kBAG2Sb3miOXTQ/T3+szME86KH5JKFyP7RDHoI+
aKJgpmC9oueQvznqETAizG+cleI46Ba7P4s6ZE0ud50OLbP0NjwOMuikox+flo5zTmRzocjkH05q
+pssz6eLFdvJsrJ49TG2/skzYuOfwlfb2S+8r6VKxxBFUmMdwJ0a94PeZQV54+0Iqh4eoWk6bn2U
Rxf15IA/SElvBvmIYTkxyQhz4ODkLlMu/KXTde0VKNLuWpvYIxSgtknerBoD3QLdOv106PLNyCLj
WJk9qln+W8WzNxhOZu9Zm/ZovKhsjbdL+p7O6APPgNCcHdnKLwmamsChp+9aG/4gAecKaZoQU7fk
PsjTNJoF47aPjYMjfHvJ5/SGfTk/QgWRHwEARhXCJbg2JWKR1ls9B9oWeKTex2l+BGFogc0SHG8C
uHDN+THIBSxQxWCmZ4gmGfZP2+KXxjbjq1sC5OyztjjBN9N6rSrU9il0CvY5pNHHZKYnP8IksvIN
Vo7zshpV+1SxcQBnYWY7ZhnNUzCA1BvZX2kM2oDNUz7EEUTj4to9uxJ1qDQpV1Ao7V+cyOoOcQ/Q
K4VJZwS3QbohRaly+pe0hlTBDGYaGl39y2ilIuzw0Nn+7jo73MWX7U/nls54DSm9FGISK3CWpgMc
nUCPBHET5QRgvgwY3/nTqgiidpHA0fVEh8qt6xNKAX2YQK5xSTmGf/Bp0odH6BTc2xWWsaM8zaDB
v0JQcz7goBvBtxn3pRmPe9DcFlpq67nBB/fXAIWRrCDiCXO2ETjStsrCuHCKc5x25tLg2fwmkwR9
SSf6x3Nh5Ifd2vcgjVGtK8ruMuXp18GuXyb9EiQVNqbPyrwqYEk+lSvKPQagbL3DU6o43vOMrXIx
8B10Nfhhdlqgjun0HjeJebCYCwj0LLQ0B6boVFxr08i/L/n76qEGJTuqxZ6usXksVpriHZYNpCcA
cvjaAJOzzoHM2FIYo4nfRx9xY9ZbgxnlWphd+jV343U2JOUXSF1Mewj/Yl+l86Uzv8STUZ/Tedoo
J+PXOgL4sPbQXGRGx6+GcPnVgW7AbiqcHLvff3N0hp1yBwOrK13JXBt7w5KBzJFXy1bFsDjOWr7X
givfsG5C4QwacM8WZO/WHHDFI4Qb40MFa9iNlefVTcYeCwte9EsGGmBIHwyWh9dcSXR4PTiO1WaH
9crk45WnI9jNiGWgbcZmchiTcS9X0IQDJ4cMyWgWjbf4M4EPnMiln9ntspNWfO4EUwcVRfEaHZT4
S93ZcKQ03Z9uPWNF7Vsfowp+TxWpUjB2E1iu6alOxD9UXjVLv26bVatF4IQm43GWQGNENhZcVvSh
s/voczzTOE01TUduAEC+0MTHJTR4n+eMcFuXWfIaGME/wuiLp3FO+WHssDHyg7z5Njbtegy86g2S
IOU2DkZtu2rbH7P6SuO9BR4l7gUdrLRvX2IV3bxubr7N8A8IczVvssJpQbyZf7jQuNyLUTY3EtNM
c/PHFLmowSnFNrYz+Ciep/CVyILC31OcVOzdNLN+CUnPXd6o5DJ7fRctg2k7N0Ag36OpBTRzKmSL
ryYeH3g7qVM5zV9MlkdP7VgUxxJ+3KFhWvzc+PMPqobQwcklvqYmKlmPgkkqrHZZoYGKDx6Af20E
HJH7L5222huOzvCkLw9T9UxBVfViNzjWa1ty+3USBjTmezP9Nby1Ttr8yjr2q4aTxRc0bBM83yb/
1HeO2LftPG8UnPRuSYdPi+ep+XXoAcjTF4EBsp1hR/ENn0cZ1n3s3qwoAW+vMNG+rQyY1dp+A8qS
Dxb63I7qSge/T61DAcftMoi6YEE5EI1SVE3retcM/u95kH5X0E6DRMIjR5OzSMLud/aOj3xRDQxa
4xzKC7VUVxoYSvZ9VhVgYdAP2Dk9cMsZBFefgwbEBceRWqiPtfUSXdLXTjnmogKgFzuPRF6yOtdk
stnYAqaRXKTK0d1hXvSlb+0fll2yX3NY+KXxJek41NmhCo2KUNPc5lYADD7Jg+HEzY3yplt8SoFz
VqHRAm1qajM0E18GvYDpY5abl0gf8sSYjhwFvsApbXdB0yBziMKei24izaPc/SDQNE6E4+L3jGvv
k4WT4P906DflACZdYOfYE+fDue56FIxdMNCgwsB3ZZE+oZLyO/UYVAye1B6kRMLZqg2I8f6Zw3uU
yBnKhJvOkRBYjvJ/6C3tdPhv1RJMU3qD0yGH9yfQYW66p7CHbOSVmdaCIrqqhqHHBjyOz1dVEjKu
BgoI0FpO/Q1o4N6m4nmxG9FQWniu0zzRYUZnJixrYCs6Jtp7blDbzBPmjSagqy535ownoAuKoQjl
5IiwNcXvC8SU/ZNVMJ037USLwWkJuE+nlZYHvMeuYuC+Wh/Q752fZGtjv+sx8SMZ0hBEAXDzWPue
YB2BV5O4mgmci6AHV5kolLewHtdhijZciNe5Hd5/lOT0KPWPtvblShQQYIM5PTAU9MPlNFxlkAcd
CyusxigClav4yTqsNfHH5ufJFfyMrzs/o4LQrSN3xh5U5+5zi5S9en599RsOj0M8KEDBRAOtKr1r
lVQTuq8mJJL/5Jy8EhsVxDfTn9vNgKLym91CFLLzku8W+H2hnTD7BAVp6xxXDUQhrSb5XvnGoYaU
bpi0bbA3aobtBGvSS2Qa+I3Nu6wX6QoPHDsP4YYC9yN3hAoWdtxPskTtNKpuSgeUgX2WgmJ2DqZu
zaoQjgLsyfo1m/b0T2ZBPCBP3OEFytnpOsCPK4zsSQ5n7hVQBy6tbt0ag9w1xjRgb2C/zCkDOL0y
OaoS/QD+Rvp+r6akDhRDYgf02rsSJiqgyYJH03/H+B95ihwAZdzMs4+uLpDOTQU6VtGO9tGEOpoM
Imtf6cjDtrda0hyanflYFnrzNwc/XZRnzKreT2Zf7FoBnphnYBtaq3LFzBFqUTqsO7B86IwOTIxY
X5VtH1p5XZ55ZEHre1Yg4Lr+tEVFqVjyILZe4TD5OWwTyIo8RhPQv1dZN33retUvBs+yrjzN7KvM
x/gyQnngkbJ0vq6dZxS6xm0rfPfEXSt5reW6Zr75mg55+lrKdaMD2KfOT2P/2jTFwTVy/+rMrfk6
G+U9MnvXfC0c8Sn6M2bkVv4ygQVRAj2lLONLNVXexR1Qf2F5/Nb3Sbf3eY9Crx4cyqyE2Etqr8Eq
/m52vrsEzNK4gdP9g3nx9NWxDV2FGuIT5d06/5H3wef8HID1N4zBgAcZmmf6QyviwngC2HxpJsx8
nWIvogjkTexc9NifmTSmIxPr11eGEthxnvxNP3o8bH0sgGLg0N7ZVqm2fZ+7YjpUUAPG0Di9223O
IXvgNMDVI0TDI8/799lMx0Ne5HMYi3x6Nw1sWXwexxurMbDBg+sG+FVACB0onvH9OFQwoYYThR7/
FLdm8iLw9oNzj/qw0rw8PQ4MeI9PIQgRH22c4CH6n3nsqFK8LOBVSC8sFOB6sIlnC/W5f19ij9zj
LTaPEDb2ijG0oQfyoQLtOWGqbwP0G1dd2qk9LOqN58QpX2jJldRDGTLXFWcIWCsAvGN3QQNmYnyH
oyx7cvG5HlgExn6k13DwS19lkXVtZ2AKW5QqT0Pn/D5wUO5PmcKOFnSQaS1UZcCfj440qTyUU8zu
F9ClysISyGj6+yOVHru9OWfHA50+FkifnrufTus8wFQxyd/LqMd8B3owHrPh0RL7HzId+lOZodEl
EzsDMYnF21qHwdjEYLugZkGjbup3aLcmX2kw41lxsieGxVFYzBm8xDy4X+kWAR160ricFaq+xYzd
54DO7YJGohZWT3aaJSsKy771gDE0wKiy2RgOdp9tY7MXz6VfJGe7YGfQ6MRzgK7gc5S33iLF63JH
OWdO2uMc51/RDFg6TeI/DQHgi0UPwwKjDqw3V0Zq7eH/YkMhqPggrMYT8Bp29g7N4hQuJn59TFmw
dXkZXFjgMg+Plb5eAccIg2OdfBzAaH2NDdNephnU+S3D8k6p13oAJKT+/UwUM4PwTe4th9qBnwIN
00QxZO8SGsdhJmdxbCC0d+hi016DWd88OZABDYXjZN8c19p5dmn/imS/VmZdfp+0lWxRjwwUaKuH
6jIBTuiQW4zveqe/PtRLH2iULiud7WD0v9y4LLJ8MTK4ZfeNr9wzwCAZaJoot4Gy3N+iWYN45qp2
9rM73zqOJVEZB2JbzzP0ATSbJcKDLOfCvhCRxQiCZjNNEGV9UF14Cdsz/OsviSbD0IzCklF4l3P4
c/39brbZbP4a9TIXBD40ycIHjNfgaIqV0lJrgvDeB2anP8VjtXpAe+mshsTMfS6FRtK1W2Av+hD+
YKDPYLW4SIeUPbso418H3u/8LjsMdll96by52UaxSDaDH9nvfuCF9eg639y47ZZYd8THGRKyt9hT
agEJonjtokK3bHR1iipSdPBltkvqpN89SletFhWgQco9Qj1XoKSxe6RoGt1yUPyXktj+oZWteR1V
Cus5eLl4i8gDxcEBEcxZJEFcbxonZ1j/6DjIlbrAytXewIezvYe+nk4DpSGLbQsPowXlPLoknbiJ
jZ0bf76FnzO5w+PsO02k/yDdoW1cc4ey69vjppQvLLvYO3P8fL8n5fopg5bFcEFRRH5NKhQvABr6
2dlYR/RO5Dw7bTdusA4Qu7Gfyhv6P8GC16n6ydo975z6Byp1HWh3hXOxoFe6N6CgAy4Z6189qb7G
+mbY2B0HOdfv0cVYk3YJqZbMvl9vW9TIH6onn6S3aQqevwWQNyjPLRKgqheDBZHKe0xDgPLV4TQH
zrYW03OL/4cnr02iUzlivewZM/uAopIIjcKTJ8efxucECqOUn0zAQ5JG2lsogPEPLAFKXmAJqtyL
alA0p+d7p98E96c+xRCm+Zom+KU9XhH3t0GZB/zQc/9+2T3nlu66clh0rJReExhGH5JmHKm68dKD
rtLSmVy7RjUpaMPEKPG5kbTcPCtnD8zJKwnK0fyoEOnRSMDa1Piix+FhB0C5v8JHblRZAryoePWj
DUQQQ+m0Dbu6VSnOWErCD86DQAv+Tlj8/Tkbpjh0wdE7/pWvhVmeSwF1BD1I80UVxXxBp44HcabA
6e8Dyh6NlbRdHgLLnp/TyDn2ljCLMK9bE9i52tyMTh08KY9jFyPY8j5aQVZuWTpFg2cURgV0c58m
D9RFBPdMNdqr0lfJyvhG0i6DbkbQ4R6OEMu9i8v9NUxzPMtpQH8IylVvwI4b7/9DokVloTDinQ3D
B0qcQx3K8IAxpJzU+rR0lsaigw1SgG+kvoIm0wCFRWmEHsRljnltAS5DA52RFcvMTy1QSHBnuxOX
qXX9Y1VLBlRR9cOWA3+KO5s95Qwqo37meRsK40S5twQcIz1GBwvo7DUcZMQSQB3+xAJoefcJdHYT
e1bHNoFGKhqlUre+KUOHKLKxgU+86TVGi41DB5NB1yrKqv5gRFjn0Rm8HfVi0ISJZABF4pCSvp5z
11J7xC43v3OzAuyM2jYmfH/Ajyu3Ayyrd/BJA5QFeGC46qCp8zhQ7s+0JAO+wR55vYIS3xyyDk0O
8koj+7THgXIKhlQsA8qA8uS8Rh5sFPqt527n3n9+5FnVAk8OCI7BZAytzHk6D7Cp/DICssDZEL34
kNh5GlEvnHRammB8Yo0EjTEdVqB1b/zR71dGBWhUGhnDTml+MTxnjmCI2s+T2fhrW1hsWY/KeR6K
wbi4ibehCKwv5/k/5yceHH5pPg3Gyo2wSgnu8+kiPT/X96foMd+b83Qt+xJWN7oiXwRdNS4AGPyB
uWxDOWkzyHjoUdsGx2DRmQBTQTyIL3pmIqahx8EdQKT6vQwsnX1bFDYaQNn0u5xH69RP8b0qAD4z
REv1VBq/L1lnQH5yNOahh9pCVwagmnLn2hCHj52sT7Cj+s+4HZJqh6e0WrTcxfhjftSnWGBbhru1
dHWg4XF6im0IAeloFPg7LXSxRgTgyFE5oXYj7yoycPxnCVFOytHkoJXjko1ju6Lc6PNTCZjetW3x
eiv9V3xAxW0EygKLPeNLx2pgVUd8ESlkE2S+hTtF4JZiNBGjC1m3IdlP0gaAdmqr3wrzCmKIWPYf
H3rzkh5/fQx8XAARub/QxbTG04OOrNmxj0yxAXIVlfkxgxj70ECWXZ/RIQIs+p4bCzZu0iE5PQb/
n3P/1xQ/KMd10uUSAJkAa/euAtklZc22SjmqXBCAPA6sUOu8qpKnzgZWSwaFek8UbEvG1vzH1myg
WsIRGQjk3dz4fGMnjbkPBh8iMmz6qHsfLtxQcoZyotW8pKp+ZXGefs9aeIxZRVBfy6ivjyIz1JIG
IqwcSianDwtGD+vGckuwW7L2caVvcwaLRVTNVMPqveFo+2YWy69F1V5aL25iGIe8gikL95yi+NmY
rH1rAjdbJlHZXJXd8s04GmyP/QCU5BJjH8sADcWsMKEjnLBDNoANaTcwAI/TdthVMaymKs1WS3OG
g2PVeEuBy0Y5OojmpS3wHAHfB224rr1BVDpeqXRSUMNKsQAvIE6zQpH33/gxPjsuEGFuPp7YALSM
x/FUqc1hhBumW2xstLTeM7N6msoxulXQSMYX2v+g9GNWC+nHd9NWT8YsopubTuckq9kPBa28i2ux
4OqEz1Gk4i8QSqpPZoC9Lu3+OWoDSzRnnB0brGEp2DAf2oH9k4D/+WxHE0ouTTBuMoO1r64RgK+b
yx//Y4J0bW2UylBDR53vOAkf7NsBpYyij6B6oEMasIaJHYUM3gyWwRQvGqcVwwoebGXmPMteeifo
yz81s2c/z17hPLt1f7UYvo8VKUUxGHVtYYqbwPnGz5sFtOQS4MdwsHmWHE0V+RDEHe3lXwMU0hSa
3DsdoBIUQ9+j3McWAKO1C7VkkGpGL0/WwVAULy366IfYRB0vzz35UrvSfs54SGOUkZkJle8gE0fK
GSyZVqZUCVp8mP+4/H63ybWeZ9hdWJ184VnXP6fZCuvG/NgnzRrSYtNO6g09vmz5kfIUApKAR64c
wRAG/6Zf1LqqNzZmv8Rzsgthz2MfuQHc+X3E0yXBe9z41g0gsXpLObpuojKhpyuGFIugTPcOUN10
G0oloxbCg23DspoLgMFqI4KEXwWEuhmV6Agk4ja1QG922Cb+tArI1/XDD491bVhMALLENkBLcxrx
dZxw9Tpb+TcDGKmfVdMcUP7s392xlitIZqkj+o0tpAaya+RiwznbHGDUOm8/oPUmoMHy4bAg204V
OmcUpk2yzlDV+9I3rQ1gKvhrmZ4Gdcz3IfUEwIeTc/KdNg5pPmimpvZbm88G6GQ3IP1/Ul5VcBvN
zIKtOc+w2S9GwGSaud/B6+L3maNzkEfsd1AF/P+NOnoe3YU59knUJkRadD2rKeCJkWUjlPP+VMHA
kk8g0/aIh+8tOJhHynQZgD6FW8VH2ZbWIqhEey291j5gV+Mus9ztvn94XtR8b5n0l9jpmFiKlkDl
CpDJadhuAoBTlfEKkUt/I8wWMO25RaEy8w/F1F4m1MivdHASaV/9vF5yr61Qr/83j1+ZheXqkGwf
OZSQa+i+9nbYK/NUiemDaH1CxG9Z6To3Ez3FS2BwqOhqWl8wdBVI5L25l/3svAnzg9K2bLytMN1h
RaG+WnrCvWEXpi41mPufrvbw798H9aCOuTl/OBVvXoXXr4HWrj/GKoNlQt6ba0ME1cdQtAeII8SQ
qbaBd1cx9Cd0Pmt4G3oWOtd0OajNKNXi8jrzu0+XA0d/gPBC/DLzBqtiFA5Kw4NmCcs3+WTFH74K
DrZw2HMjzepcpDUYyTrfd1a5bKxo3BveYL833ykrvUnuAxQAlhSmkQcKQFBb5xnfayipQFOMKppw
1PRPWTVBkhcfdYg1i3+S07x51DJphvLYxpknMB64vahLv4JOpHl1oRR0ALbnzattTYbI+urg2+qt
KWx1K5xG3SgVIVXr1OxV0QKMH8CYOpATvGEqD4GTgMVAp2KO8NDmzcenHE38FN9PKevIXPmhP3nl
wWnmRWmDUBHMrvkj6ZZsmNIfmVX7YYqO+zmGPNIxkiAEsEY6Hw2HoH6nzB9l5E2LAE2/myvbFkCh
JtmAfGW8tG4Imy8FsLCT3YCWi7EDBJxIiNb5JiGiOKWx854z1HMyNPIA0Eg2XcDlq8nSJyjiVd8D
H4r3URJM16Ks3UPuQoaSBvBtSQC8/eaNQoFtpvlDWKPeshafAk0Qufnh2Z7/jH+I2qX4Ua6zpjfe
W97d7yCjxg2jXk4nOEBDQDaqFTix6uzhybsBDB/EeQcWZ5upQlPRlZWAr4yOnRjtwns8oYu6sXR8
XwXC3wyA9BHMvK72wd+K5vkyMCku4E5xrCDRRngMACohLlnU8YUS/e8BO6/mi9ADf11BA3HkYaBS
HAJ06DzQrfy05UsFzYmdMPnrZBjuBweGfgnVGxSk0LR5s4GysdLO++iGSm2yoUw3qfS9j35CTRDW
bV8UBJL3qg3YkvJ2Pb5XbRQ/NXUhziAfuAtVTeClGcawZZZtbEF4m8LBr/mL4QXmyY7yD4qi1hmf
GeBQeogOlRUc8fGzi9Fa/KWA6P6izAK4guEluetMf9JPx/HEey84uD4g7jq6602CMgBDKvAa7uF/
zrMdYzjB4vStmeb2PA6pvU01T4WBzPPO8RVeSNUPR1OHaINFbQCZCXi1gtwfAWGt04BYNCuUquot
hePg3xLXU2u4tPUbSUwawvRDcTXE1n049JIP5SYtQT90oTkK9Bm2GlF1KBjwQAzluacB3CvI/3vl
CVtzvsNW2t52ddSc8QyuVkBvihfHhR+sa83R1yYzTl4AaPJCTRtRVc1VTCiBggIIYmQfqasM/Oo4
VHmznK0p/R65HtY36fxh+Pz32jtuMuuqP4UpBl+qTDjQIfhcHoc4q6dj5QB/V474fMcRhHpX4Nur
T13Lx1dvEApN56JdcLMzbq052rsoAIM0ALDgzXSBQveV9T2Dyq/8P87OrMlt42vvX+Wt/3VQARpr
p5JccCeH5KyasXSDkmQJ+77j0+eHHlsjjx25El+02Q2AGmLrPuc8C2gaVNOtpw51/q3AY+Fca0F2
7sQst3GYuU8yLfLVuIjHfh+RUf4m67BYCc0xL1oIAGsstec08LVnuH/9qUi5iVQX5xq0DIfY3Klu
YnZov0ddtSNvkq6Fng5bTXrRx1jzPmdV7N/FvZzv3Dj/3RRW/DFu22rrkmM7MGvQpUrk9ln8IriR
8bWfrbU6Wg6lt0IlbLh0bt49je4f+7e12e7HMtF36nBDT28rJp3HfKgFoikUzZyHiYTjQ9j31kOP
sYzWN85Z9aqggCYzIxKtulrHHqNneUxYfXhUR42Di5655fFa+PM7WK/LjdYicT41rvX65SNuDXVW
7UQYIhVnzb/F8zB90qPcXjtO0Z9RENQf0j/Hp2Xc+zG+7O97/vRpBO2+Htvpj/07nuQUb6QTi/V6
M/YtvmSWh+a2OWjPMbPIOrSt8CZfrgnufA+U/ee7rq6m55IV1zJaIJJ0O/ne63Ubp/5q5DzDNuox
L52nJxDQBBgA3Zie8xgNVmG+CKP2z3EXQUhaulHpg/1CMwfnb7q1hA7wfzmoM/1Fz5mvVgfZnVMw
i5T/dBAlD+fRN9xD7k3avrdD9K/iTLvtq8BcD0yAn0pX7KIx7r6hfPqh7MbspYsjRBeSJL1kRTTf
xKkV75pERB/kWEUrk0L/t8RMV12paVs7DymRaK6NejWN3fbOGXAXpDQoJutJpM5ZBnVVbdRmfelr
uguUH8BdZAlnJ8lvPcz1AJ8UgOcXaxq3OrATFG2Taw0S8WOtYU3VZcN4V9p5ejBNewRj3xjXoRjE
SvrxvZfm9W3mmsERRXvjUJBJvUUZO9yEpSN+SwyspPSp+T4YFHjdrPg6xRzoC9E9UuLiDUESeWV0
aBFNTeCFazcd1zPvJkyolm7iooFXdZhbDP29LeriHt0/3e7uoyTt701MWO9yPyD0WnrLeKxjp2NW
LYs052DpXv0EU69+aqz2gHhMdfc6NIPv1oB0HdXG0MOfD5CVu1FbLTcnkNSD72qjA+/l6Xe1AbPW
mi/IbvzWP6Ii2j6HRj4cGi12F20XTI6GBjZEO3/O8bVFIcTwTwQW1oNFRKzG5ZzhbjAGKXhFKzkC
skC5px2fXvNNum7pN5k+/9Et2/61+5qtCj0qdcvOtoe6zTgMG9P2/VOqT8Y5Fq3cJmLUHluHlYhV
GfD0M7FxTAQTS8mDZtX1J+nhHGGExTfsp4tV4xE5h5aJxIVhvGi9Zj4sVJezGi+6cvo0dc6LzC17
5zZDtplSSfATO586vBuwK/MTYv5e7gZcTG5Y/tYIv/MQmbo3Pco2sFaWpouHMdaxe88lCt6i7W8M
tL4glSwf20Vuecqgl7ep1q36wv+oalZvJayfMNpqS6Lr7QbCardW3be931XIVDdbdjZF/PPOP1XY
RFOhOxk3a8V2U4S2skdVeamgkxTXGm0zwnt85b+pzUExdHiyL9S3fNnHW/YZjAzDYWdM1mRlzHkV
ho68qKZq8QbWEnfcElv7l1iv2aw+dobbHBHMvvtp7PVjaw0PZOWT4/svY0FrQXPIg7X67rSchksf
b7VFv99EaAdn1eqbEu1Xzdzi5F57IUQGU74K/Kvxyou2RRTn17ddhxArnzKPnaP6MnVAZpLNdVO7
3Kkx0VgkUTOk5OH3O3Afl1PAQ+WzDiLSdM1K/kEaVFusVJujzdv2nw5CidleF15jwQ3sTNbXjX9T
6mF2Z0nLXkEt6b84RnkxUb141hwKLxMyWQer7swPdpncqR1aaJ0rjxf3nZ9nCNd4vrZp+u+B0Yit
MBNvN9aCMl+sY/DszCcdkNpJde3Q8taGjL+X1ZSsyig2P4x6nlxU1+eReTLGe9I+UGWx1toYUR5+
nAO/WaEI5Vxdc0CBMTKuPpyxj0NdOrtW6NledZN+oErCykf3sSd9Pbl4oQRJ0byeanVarRyyFNkx
/xjNsb3oZXjWepaLCZHq87fbBlp942TAW86DFNsK3107iQGmfxlTjeFW6W0QJ9MuHKW/etugjmBp
m5yIQB/UuN/m9qqr82nXE/FcHds+QRwxTuPSU0Pq05zhVJQVG9WJsrG9RiROr6o7ZLF2LKkHqfHX
PX5s5MyIHT6KSLn/GFOf1M6865KNzBGWfxtTn9IGO1eNP2SDNUC+chBn3Sskpe4jbbwiLQcM081X
0pHRRYEvXzfAWBVHyo/3C6nS3qgtfE2yta0YSK1E8+Q///Xf//f//Dr+j+BbcVdQWS/y/8q77K7A
Ybz5X/9xxX/+i3riMnz8/X/9xxa2YyBKhRSkKU2DoEFn+9fPD1EesLfx31JWtMMISf2IFkxaTJj4
YaE6hbXcF7wSV54wOxLqnnZmZRasm2K+QjWXzzNV55tmYlpV3dhtu33rOdP2dWteoWUf6hXIzR7k
h4RsWdRe/TBX4QlmPtjfpccyLT8bsnxWPTxSm4fJLoMtri9iq8ZU0xTAXIpiur5G5bDN6zqTdxkC
BeH6n3sqYFchOttZKsg7crCbniL1cxa8whujJocZ2Q75jRckxr3hYfWu4I1I8v6eDi1wMZE/hRiG
OENbXrI42cvZHu9U41vJdOdl80fXL9vT27iTI9ngDlx8B67F9tfXyhTO+4vl6h7OWJ7juaZhSmH9
9WK1pjbXQsddEq8oDE+kyIB6Y72zUh81jDsgorVBfraLyN+WBcidcOmqsfe7e7Fw4Dx5ZQ4lP8qp
KiEi/34ndaT6jt6q4PVqjb2eB6s+W7NuHmb4QoaSOVJjqsmGCBKv+uiEUUMFtDEPUZmd33ZR4+bb
car/esTyrYh2vO6cz3Vz1jIAHX4J8cxvmmuWCwL4tJaYbPW8o1VXbXEcmVym9LvqVIv8d7M0qkva
yjom9kC+O2xfh942Jp2LLu2I5M3b2Nvx5KsMSBxxuFFb1Qb1nao7CRJAtouNhtpQ9CS6rSAmqOqF
uSGJ4R3mcuhfpsj7WPSlvK1bw6UA/F2NuqKrL25Uoq607BRRKAES3eFIsnQppVDEBze4mXrLO2WD
cO/EOFCHqysdPGJASS5xe3cbATfdsFh179Q+ZWPlK9bNJ8cq3IuXwmxYiQTNQW0Qt69dtaWVk3up
l2ZueUcBVF47ftdt36ytlNOVi25VsSFdn6yGzHN2sVGvcz8ZbjLhUwzVi/oyg97oN0OG6lM/x+VW
bVENmffFJGHZk9e1s7cL99Pr2GS69cEQLWaOoHbvxeSSKQvF07zQRXu4N16dIvW99OBBxSt+cwcQ
k26qVfgCVGFwUF2fF9feAEixUV3RffSrIb3FwPRqG+Zww5MC+66sLXtvzeR4wkV/qlf6U2Vrve4D
gw/502XDT/t1EdltWd8RZPs4WHXQ1EKPmFnvUNogY75VXdmDB+l1yz6ormFyKjPbsi6qG1TTBlbB
cJQDa/h0ERlQTaUWYg3xz40WPnXGzKIDWviDOdXR/Bwh6zqldtqhRY0uhjngLLOJOtjWQ+/hcRTp
X+IQ/FWfu/VtNwx/NEawAm6W3L4bRk+LWElcx7/uPZYvogJDoo5Ph2HBrONIL2L3IhaQXmwQ/vJI
pdbQcgMtQ2pjkHfTpqaii7giML7XzUWYcpdxiIXz1+t+fwwt+0yxdh/WvKVsCnGqJPdWl7Pseti7
PLciMg+Q7wKWDga/3ETD+yZmSgo3qeFGG1HOd3XXTKsmMfQH1egjWdKyHuaj6voQ126Re9thV6dn
a9832m1XTc22sLFoW484oVa1GI+W25P8Sp6i1iLW79pvNjzfZ0Mb6i3GStHFj438Jq69aSfsYgZR
6fzWJflaEfZVA/ayuQUp3RFbYPGkxhSnP1jMhN82qDG1VW2g9v3zEQU2kadXNq+QDfwZYGWAPdPQ
3qEkAt3BjWIKDbqxSMp8jnTPPasatip4s27YNPqIoE9hluZG1bqXsbkqnJsiMmqSswuOaBnDZhOT
g6X3E+IxGeTq17MTmp5/nZ1QekIb2TIlSTdbRzLo3eyk2TFgXwAguzENp5Xp6eVLESBIErbFQ9eg
FuRH8zbOnOIlQdvp7Na+uWrGvHzJWyfYI4aa7MI+xJILE0BcQrBehrHxAjfROiK/OWF49+eYrAvr
GC5nWw3BX22QaktfIplqO+Lo121q+Mcx6nuG5dKpoR/j7vJdb7v+GF8Cy6PqmWYzHVIN6S4NAAI1
vTZd6XpWPHhJnz9IdP83UzYmO9VVG2x3vOuZwM+m5+QPpWC9iV/BQfXUXviTJgvvzMbd888vmsMl
n5wF2VHt4ufJk254zl6XSXWjGmU53Ab4T3VIoqyzwc42agPpx+rGa/wQx5xl7yx0Zl730AkWXKnl
RVDhG/QdFZDUYjEMSGl6fkWZjhNiZUY4okqw7IwGubYTiNTg09wSAkZA7xu78u/tLpGb0pinrRqL
O+Hfu3G3MDcr+6i6agPGYRsAD/WtOipDn/VaWNbBZVG/G/qs3PSLdWZXd9UZ+Njta17gR1dtbJc9
Us983eM1NxD/2UWtt75Xu6khbxa3VlM29yMrNQBsyUkfQOeBYJDQJwrprWF+IdCkxEFeNzXgY143
qcGa/H+xV4PNMD/1+vwpjSenxASdKJCESzA7wLVw5mr2v35kTO/9E2N5tgvvybFcQxiWsSzOf1p8
l7YZTV0h+l2HTPnO5rcQ7f3ZhLN26WQUnrLAlEikDtS33eC2gZK3ztLUeUD+P98FOMqimG4C0mjH
b2afRM8EDCucwgbE3dqM5HuHUsVGLDruskxgsnimdZbI42+0zNsNPrK3QAWNF6RWf09G9xZTh+jg
Of14r5og+AymrLyjZN2tcu7Ww69Pgvzba8OS0tV1WwhDsOS13r02bP4ClwRLvTOhlmqb2pvz9TSE
/Sl0rA7+WBSCHnMytEus+eQMmXkIC51Xtd5d+hIXzdoZ926KGowITec0ut6ldjPzVQpBkjpYgVfu
910WHm179rZa72BLMvoDThjtgPkAmr4AVPy1UyQfklFOx1kE3wLHH0hGF/JM7PdxiLt0G4Ru/xB7
TbkqJrHx3cZ7MIxNNPYh1b7SPMPRsg5NSEgkgKEGtXmLE86DlWvi1haad8Rg5zdiY/NW5AapzmY8
kXQu7gxM1NHLSc84b7abZizFbRkW2RE65aeqH+eLO7jzxV4avypb0sFtshKEQ6u88bUXpOC4uKwc
TxUYlN+sZtz3He9akxgOtQ8QQsvwUFvG3hTogaiDapMnRG/ESGlUy1/QyMucQSMxi/0bgcehL+3g
sa3mldYVq9TUxMc0dXHStmAj/frqvw9peOWhcWngzylM0yIClX99BFwvbYrGn9rdFOvZblisc6Yf
jZM33nqOZbdORZCuYtHE6yJionaUN/To5mhArSpHcylU/9mI0OXSjfJrWVklvuNlsspN/7lNsMPF
rjK8zr4WXD3TCK61Faf/Mg06y+36U0DND+KJ9jCoEi5ToWkvMdxPz3SbmqSigY/s6nlEmTUT8UU1
YRQgwgWRcMWN5uzU2Jh0wY3UnS3qAflj5YT1pgo7f1dXY/YIb6GDTBsd9EZmi7XacJ5yHG489ObW
QNQkWvfSvbxbyztZ/J11L5LfGnL25Gqt6JL2v8/RhAK/7nlX9anDOJJ6qgd4b9mgGgTG8EabpItK
53JoGOPIjio/74nBDq/D18aKNXI6znTHIs+74ZIE94Psih1ym8mq6rPqESIZASg3TW/0aHiYBQGq
PznJRn1UTS8t3IdxIvppbFlR4LyQozD369vLdf92NTwdR3aLF5hjU2V+dzV8QPUYQ6UN2Cld3oJk
iRccULZwfFRD5rjeFrOVr0uQbfd960lsZsZTtvw4fYIx6s56sXU0C+FDAlDzYHkTUr3OJg/hA4vB
8m68NmrwSHZ4oP1o2Ialf6PH5XzQs0iuEGxY96aNzl280aCpb7wxzfaxPbpPcRxM+7AlfqC4bhyC
RmqrcnnXF6XrHkKj/dIGmmm+jqkNdu1tetl1AJnYTaPAt0mATpEEQYkzgDW6LRIhLqlW9ltXx+U5
YqpDFQD5mVmDvkaadkUVL1rXBiKseQbePkuGhxH/yRWLTnPT4fV2Hqq+e2hLPB/cEBtTPckOc9aK
bb1gT1vDh543OUwxEdPlKg1FsJLk8QF1dN68iZd7Mp20j7++kP/wWHkGyw4hpG3pji2XC/3TY2Xg
DjpQCq13gVftoQPJGyNwRM0C0pMoCdJvs7re8555qvq4PAxJjPrqUKcgJ5Grw/Pvz4+hiOuTGiw9
dO7QyJ82WowvZGHB2FSfVNNo0t0hRX4JQgcexuuGNrT3sjwUk1XuQ6cUh6Bmqp2WOAAmxXhbQ0EC
/zVtOxBmZ9WMhpudhwKjeWSEIJbpx0g4X8aphS1aLHqmmqP359ClUV2n3rYYkp6k4WU3b83smzC4
AiiUvOmKlW/27VECmXMH3zxVwlhIqT40LC74INCCwKR5PqCoZf/LfO2+n6/JPrG4Z8L2eM95tvHu
SlgwdLRqDiqqeiI6dcFMvsL20Qfp0Iq0NS+4902vJxi0cTKSToPpGkLQNlYbFiIEV63xeVqCsNoi
SakzOy+DaKuk1yKrwWINvb0mZzqvbVvrDzqhAs5gTUMxx/A+EA7ZuODmZQRygTNqeLmz6xdRZIyM
gls3M8rrknVExvRC/bS4ZDMqLrmg9EuGd4Mn8vAkkMJ+Mt3oRJKUbHXn5FulXfGTVsWr8oQSoVCj
VcrNZDrRjZI5saZ67zVU0MrI/kMlRYYpSXVjfFmMDtyV2m1si2DTpyZvhDyWt287/zjeZcWwwh5s
2iM8VNxlsX759VPzt7UV18rWPd3meoE1Mc13C8xQWl0spLOUOSCyO5JMlzFZw1NXzMERxvWwnpdu
HAQXnLMOKhvEq0JstSnASrguVkqqfVyE3IUJ1BYQbnYaJYAeT0K1brcoR2uPDpqmhz62/JNqUJjR
TqOZwX53SHsgFiIfTButbSzsvoR6dGzwMziiRwzzqySQJccGPxYPE0vWzzaXhQVNu0k1bT44veme
vFBrUArr+pN005+bPGklGKkfg2ofv8VZAz77PlrWj+OykpyXRnXfxjCWdFNEXf/c521z2ibfw6bs
juEYe6BemNOAkAKVlPigNxm0YmFhI9q1Rl/sZLQxFlN2N0ryTUFYtfWozBzbtA1XKkohvPR3JJen
deWw0jN0ClGunvtXhCt/I8kDC2dq3aNeesaDk1Qrv8g//fouMJx/eGQJMCzpOpbnOkK+uw26ekon
t/W6XRbn/tqNOvPQunD8t5Xp3WS2DrklLQs8uBxrHRtzCFIbP8C4r76qNXLhRfWCAXlqHGM4GUU4
8tqjvpo10wMkVxTkp+qE21B4CpGDXN6iqolE0e3cKvlIomi8tiWnMEHlDALFTFpyznh3LVdu0KMT
bvGd1cICFWOw6p1xPqOO80ejupk5UCGf0dpuhuY8OVlzZlK9C7Uo2jtjjubykKYPo4FLFBKd0WrS
TOOUGjIBpSm+AKkat+Qtq4UGjL7SBvSJPAasSg802xn4JBfCOXi8wdIqdU7OEk8AWAhOwQyQYASX
VyR9fzIzvb+gDLQXXTmfAuAcm8A3MqAhstuOfYQRYw4HOgwL0CiIa9amnpxfx6mY7A3LD9Z+Fteb
LloWZ0uca0Ta2dPr7Ngm7ZhtqiXnLTskX3JUUfdOUZnrVhc19S0zv2nbRitQyASplQfi3COpXhV4
XUw+Ivrcj8cskP4pD5BC6slnQjPP8hN/YM6V8bOTISdoOqxIIma9GysJoFPUblvfJEu/dyfzWLcU
UG23eQor7ZPmF+VC3mie6lnUGyQi531AARAuH0wbjat8M9QeieGGEHwdNzUi4np70Q2nfpwbJGwR
o/bW+LLgCegNjzrcy3oMqsfAwZulDZv5KNF73AEO3qCEVJ3MpYmIU06qK4fsnhplf5nM9DNFT4Qv
Erd9asPnvA+mHTcq7LA6ns+WaU9nlvUuGDA8vEMHe9sgEywRaIoYLb9fP1Gm/fdlpWfbLv/RsK5c
AvufViOkdbW69Gyw5c3UfC2t+QHQB8Hq0tRt3p1UNxhvUQMyEQYKzs1YbXXc6vdz0EOAQrhpjxnl
sCrwfb6ES9Q6ur28qK4xIzyqoXvZI0F3k49iI5xq2hVuzUKuzettFdvx1tLj+SlyoVN2szxEsx2d
E5ba1BII90vd19fe+l9+tvFPP9uzBeBOFgGONP/6s1uvCKhgo7uBCkS/c2ZrAPszR+fYrb9ZONXZ
ebXOHJfUljU5a6kBhFONu3yaNYvXnEACzwMatwRwYap/AZqJPDJWL6fc741jOwrvw4zYELB8blqm
xVO7rKSMJIWDGjifkS6I9wKwKLJZNEHJauLXv9J6V2UjgvM8l0qb7mKCZ1GL/euvdHPR+hi+IDc9
GtreTK3oai9NNfXufqiY9/ykO09JSPal50FVXSPA0LLwzGtZ1PrahAaihCLWXT7cD4i7XuPA1A6Z
C83ApnZ2lDPqPEXTekhf0QRmeGMD1btRvbKbcBtCL3AVpVX2MqBSFIELvZqdBFlU290qRL3qw0Ao
cp312ybasez+3FIMew4bL95S82FaiWCiGCX/ND4yxTWsVrYHqOPXJ8v8h1uCOqTBDWHi5iS9Zer5
6UkozDSwNG9osYwRKCXlASaBS4MDFykpUi+7HKWuU4m27wrdCGfPMKqO7raEtn6jj+DyvUV7EH63
vxnN3ruzOtRF2AhqpjnDefP3kWlUd7Md1HcxCfzVWHNVLLtYl3r3mxf/pp7+LmmKrYnxByzof/mN
1jI9/jWkp9igE3iQo9C5899lqIxqLAfPK9udTyZrT0W8tEn9V8O66cCftl0KvH1p0NIDU9fxm9/G
MNQ01rqdinUwZOmNOUpjy+3HZEs+8bLo0uQVCak+8tFQuk5pbFMvd2C36TPQAETceAAgkfjRWJ7J
kMvVIEYDRyRsbUQwVRs/yGHILbyW2inyzeh27TZx0KWRVdsdxCLLEgbpoUiqa2D521jz7f+P50U6
nGTLJn+jc4Le3QJJ0uXjJKEJg2E9I4YizlaBoUhTGf16cI3bWauow8mxWKeuE1xtmG2H1s9eEtcN
Yall3bixzaxC4ny+tWyqlyRtshzQVG+fIi8B8OxZ91kJ78cevxZx6T6O7Qf0lybWItV0mrFjRezA
+NAkSNRCiWkPnqEd/bDZVlPqb7AbBJAf9sZdPowf48omg92mXy0jB9nlWd/6pLhWAthX6RYnrf0I
es1zV6n1L6ku8x9yEdK1eWsKy3KAXbx7VBCH5VeFQ7MD9Btg08bfb1nWeNKXH6E+qTHqF4sQ0oB5
cXJyED997KDGsraXm9s5WBZnyTwfcrjVN56Tbn0CiJOyZIUcDXVLO5l6JQDrtO1hSK1TCUXpppzC
dG8V+ROcB+dk2KQd3SGijg5UctbKg/DkfFsXHre4g6dvi+36v4SN4u+/HkKi1MnySmpVLEP/epfM
Za6XtU0mpg8QVEVfxQV0NwHfFsltgS70I+j++zBJWAJZojjWWRGeNBNj5AqeQmfgAaw4VFbj4SFT
jHu/6MNrGKXhFf7TVQ+674OI7XPedP0h5AqisVQQ3qQIwzljpl095Ft2v375qZngry8GmNomqT7m
CUHN690ygEplVIu5bHbIvVnr1vK2cHWyU53a5rkpCu9UIPozkms7t4hRkoi3/2hkiu+XaYdH3bXh
mWTaeEdVf7qrm0hctOjMyxAv50me3xqvs7eUibu1QC5el7gfJziuh8F4hvSZdiv1EWWZEUYpDa7e
UDmikfIRQdAioQBrOjgvJaNsiNNTX3bVOgq6i0126qAY6E3auJtOFCCda6ugxopKew3AA5WErSTT
tSpyE3xjQ+XXb4flp+LnomvipPluhlsOyqZhZobXRDPwqago+IbGENyJbo5fm7oLvxoA/f7l/Wwu
y473l0GQ2RGW53n8791l6DDeQiEPpl/C6Ro3SYY5A+6siP+nSO73X8Xc/xa6tQYBXWhXaRGnap13
Jn+F4kA3gjOcvePMZH9EufrLTKrmrJrxx6eO5NKq0it3awszPiGfA7Syi8/D0sT19AT8Lb5Aq+2Q
tKnDVZuTbgcMvfKK6v5fbrp/+LWG4xk6i09J0UQFez/NuFYWup2cuJkHczbWdQC9q5PuAO7ZS3bB
zZT7eDfJ7PsUhPdTvrcz6mhxBdxv4k7QIIwfYwSGwhoDhdo9DlqRXWfH6QH7dcWxwU3G74t8HWRO
t6fkS3JtGF/cOKWGjGXemkJNvZ77Xu6lmcWbCAtVAkU9IbanodTV4iiEIeeE2vdpWBqw+HLnFrAS
IqIJ1RQgji9eiULuPC3GuiWu2UOLivM0QbSvk4cAy0138Po7/JWcQ07JY1MsMYMjh3bj5POzIXJt
Fc1FSagp+qMTapgQOUW05E6dbV6RqE4QS/iXO836+2qHhJu5nHTqVIA6lpXCT+e+DIlBLWynKDKL
g6KJ67M9HELH2U2FTNeyMShGOSi+GmP5tXW9/jYy0fFzvB2KvtlLjr71pioM8pal+7k0C3NZ3lJW
6/WLNgN6R1idmhyEIGlXzcr1p22g6dOxB8AW+Rbmx/JoTgayOVOHn3undycTBkLVF+bB1kZzXaFA
Z9oSvBzYLjPNODWatalqJz/0Y/j1//1WXCr9LpgGg5PyPq+AX1FflmVW79AW4Q/A9L3Ous+JVSHb
IHD2TnXvHPhBfGv4qbFGBtDbe9KLH52m7841vrmBnh+Ux1hbVuHBzRT21nHOjSSenue8XA/w2KvS
KT7YMyKq2MwHmxGZziCfvrQUYg5qGUD5Oz3B6JuiyTy5ZnEvU6jPxMlxvSokHi5mkgIS7gwiSYSZ
IBs1+6rBWKpJUc3wBZWyZXU5TOYnH62yncp39UvSqxqTbI98yiUqR/MEbEXboreXrGSlIacsjGlf
DGTKM+Smt507eQ/ISngPc7xtyLcRMIibHjLvBXec8l+WXfbfC00UNSzDALS5vPfeL7tkGU8k1rSF
qoJMgz1mD25Q/56NiPBFXcnbOoR5YcEausBW0o+mr9/UqdUdGte2VuR3oju77p/g8ZwBnkG3j7Jd
CubwoA/OcMC8gVKbV/1mt3ayYT6bqXR+jIVlPuY8pH1ufckKO7okgX4HYDHaTB6KLMxBLzXl5lOf
ujGYobLLMEeA8l1amNPNAelDj0JrUDH3Z1+sMRlhT5LvcBOjOXtTIG/mvH8MoTefJUkSN7YwBPKz
BDY7jUB2kJSRCaRYkJ759b2sTte7ScSliGNSkWf9zYvqr482JdeuogrPo906hNOUvLYdgmVdV82A
3InCokr7NnrVx2IwYuKPmDPcu+2O3DCkWa6xGOQTnBleyUUlSAM9B2lM2XnuAfMCbTE4Htp/XR4s
a9uw3t34de3/lhFWrYq5YhmGyqRpjCGzNXd61I7ObZU0l9ZEy6UODK4qKjVRHd/8+ofby+z4lx9O
8V0apm1SJcNg6P3CjKepKMee+8iZ7Z2RT93NOODtUnXppa2iaNdCcliDF+rX4H1xby55PoFH6RTp
o2RTjchyIgpoPibT0wznao+OZ3ZoA/OuTQZ9NUDNxCgyxYVFDFgLyiTZYS6yG12cGStoBtdJG3cx
5QGAk5G9m7oKEAvv05ZaRwVpB/8ZKaev/IPiZZzFph7FGgjO+LWp3XtMjTR0gyegJUnUb0NtyB8z
eyUWl7Xcs7OTBXlhiOUOa3e0W6tw648FIedYmxiRxZi9erIn91Q81TCwToAsrFNbgUz89Tn2/pYv
IjZ2XPW4OjavnncR5MJei+FvprtAku2wKnkpfV1enI6llQ/Ufq26rEwMsqmxJi8wDa2LQJOCvXS0
FgG6LR9V49tNilJVPmxfx7AE2JasHteRHef3uUBfw9fsbmemfX6vxuDyw5giZtyyzvcvnQEaYqNZ
mEzHBTRhp8vnu0QiCMW6U/9qBSeUzknVVb11J1Oz30AODpE8w5RPb3V56odantSnbpxvE8+J92/j
AvIYOsHLfpPTfBe9NdxOTCErXFayR9g49q7NNHmC2NpeQjtMt7k998950H0p2iY51kMM5YkQgvkr
gpFZGlO31czYfZ76HgMEMNyHOvPdZ/xvUI/oRXPpw7E4o1Dw7NW6Sakpj9ep5o6nHPI0MKa0uHiW
fSqlZ5BU6YsLynBJsucqlbt4kfJ3KMLCTaV69C8vFePvMZ9LjcwxXFuHNStM793SFC3sUjOdLNpN
kxUiqAONqq3SF3Qqauwn4MNPzOsfneqDCZ34s3SymUJH7R9LKIZPWuTfNaZZf7aaGVVYT+gXkc3X
cqSo58chrmRFgxRX5eZrI+uGj0SOT1MdJCBNK670Qmn1khlrYMP+BMYa/Q5dBE9BC1Hb1WR5Y9jt
hkRd+RiisGllUYURPT3oBMVeGi2i8kMBtlT+H/bOazdyNE3Tt1Koc+bSG2B6DmjCyYVsKnVCSCkl
vfe8m72WvbF5qKzqCkWqpe4eDLALLFCVkBQh/UHyN595Dft9h4gi+lJq5CVBLjrlIl0rUS7fMKsD
L8YgUIrK4Iayl3K7fEe6lJxJDcjnSohueil5MkfUtn5+N0gdSazPTVleFMbeOhEVnL1evx1MKmZV
1jtWPil7Swl8n6joUevC/iLIFL6DjlvbSm1FkL0FFCGowv9URdGAsXpWGKNa/aqFYlEgsvvZNudO
Bp2XmZeYblUUIbT+QYiEk5Z5/aMTfFdPBPNJoUKAcgvVhbhpBA9Y+HTa+tTlVB9NIgNN6aNfp3Wu
vv56GHfWk9oA3zMzP91kjS7ABIzgTiV5sK+jCOQpIJdT3cqDrQyYdDfM1njCnm6ssfHozisgqZ6G
ycYlaz11laYrb1MNx4Osm4pvwFi+h2DYvsOD2zId8tDu+PACHBMulK4mtnsvvl5dISden4JLfcqa
MM2QQYrGXSTVIw07vkr+/tUYoOT08Q4n6b/k96YE+pNwkEqZZFnHRJJcD+feUEXfg2g9uFqowUCO
EPB+1Sv9qWTaRHB6dKIkJguFMDcFfQSA+Or1LYM+hduqMm+aiqL3X/9Uy7eWpTQ7UEL2Xz9/9a/S
wj8Nql6/lREgrX6+5/X7v949lDFcEalp3aMXxNIybERFJ7ddxOv6v//zl2HO0c9SIZB3ZXfTv6rb
ZZiturS6H1Nfjjc1JqqrPp6IEsp2b8qyfyUYaX2uq42IKR8/16h2OkqGkpEyBON5OXHIBbmEH1JR
T89Dr+xGKZfhZDGnvodKUKxfk/DXf4ZORyj89UvwplhTNnKDWSQ5+jiK5S5qiK2Wunqb5K2D9RDo
ENmotV2C0QqiSviozK/YyEkleZjI8JpVjlC47QfTXSFb+Wm/yKn7bSHgZt+eUJdr4Vnzo1bCPHpq
UWiNS0le95NqIUGkbCaM3x/8CPnjRKykPRlgs2koL2yVupIu+jgJXEFko6ni7hGRiGZTReKd2Bs6
maFY5jYCYyD2dM7ntMWjJwwiQCqLDFJW35hdoT7CKBddf2iDTR/GkNuVgmom4alBLXJgebWxR28O
cx2lbU5e/xEXnGMRGCPyyYbcnEjLP6+vGHm7JJvL930a7gaMZDavL0j1jOZOlsO34qY7ZagIjjLq
SnkemhFqPm5P88FatQrHrq6bFUX0LDUEWzSkobbLBXj280spHHKQsDAZsphX9IR6/uvLB+95/TJN
Ij90lZFmwKgGlff6Q22E4vXxqvz1+DElBWApFTfF0HUC27dBLWdlJDeBaHkgtmdPQlfsQpr7RrX1
MXDFXDZp2lF9PfYHA9Qu+/IqrZRug+0FKNjln0SYkG4RBAKGqKRSOvuExq9fYjMSpjY4Z4rVGK3t
Xn/4+tUoggWbNcNN1XRNVkZvc/kHVclT7nBwLcaLIaWvyXcipC4XXty4l9D2Xr/eiP/1hufWvPLe
vhclJIkgbI++/c+bIuO//1h+5+/vefsb/7l+Kc4fs5fmwzedRd/roil+tMfvevOXGf2PT+c+to9v
vvHyliVx2b3U09VL06Xtn3y95Z3/7Iu/vbz+lZupfPnb79+LLm+XvxZERf77Hy8t/D5ZJI35Ox9w
+ft/vLhc5t9+R2Ppsfnt+hFu4G/76KWuX36bfjuLqu4FgYhf/s7LY9P+7XdB07+IpqouZU/FWlIm
IJvDy58vAc4yyaI0SQO09/tvlIPa8G+/q8YXiYKJbulLrUA0NX6nKbrXl/QvREcLNM8krOc98u9/
3o/9zzTl54N8n89IK/IonVkQYkRbImVmiTbqcU1CFToljPIeIZsiLz25GM6pdH9l3FXVZFhjtSDW
lZnoFsQhxCWswMIOGGwUO2Uf6bZRi2CXxupMLJuZugaK9hKJjWAFKFG2NO8G3oRooadiKmvLUXYy
R/I5Ij+kikX6kKVAmoqgPxtxZxrRyAmQEHR7Gmc2IgjPoHG2g6XemWFBsoc8biebneuTjKh1cWGF
850llRbOdtO1NLlxQO7dxKiaqGPw1Jbl2gqXtTw/s4ZQflXN0QYf88ToL6AZBS+Y03M/Rje0QRuC
RSW4chIB2aSYQiXhkltzjvjwQ4IBpi8/12DO7NEozmLcf9wGSxcEe2pnmMzvo4JPcT4XQD8VEQs6
cIPzRNchTpOzesQ8AQv7gIi5xe+shP3+XJjaCv3QM3AECtqT1X1aZg+QpoUUthgiAW23WFDH/o4e
6kqiWufBgHgK9fTZN4JLzQ9eMuwVvSEJBGCtDnhEYG6jN3fjD4MSrvZi0s8mn8HwKQ5uLeFiLJX9
jGma15vFwzDp54OxHCDCD6Ki59A3b9i79DUJ1s4koprRhobEjpriMMC5HnKPZSk7qaoKQLQwWapQ
txMQXHLGwUSU1uigOqA5gX6PPwZUQpKnGmaGI7cGiYIOnwLXlq2sB0+cRJf0Nxu0DdFowC96ysKn
YTa2sxmXDj6uOEaWKd5xpKVD9KPx9fNmzrxalj2lbX0ny9O9YM1f56GxHAhHvW2UoBdg8HXdZd/E
UHow1RKrBlFwrt4fgPtnzXAOq48bUmYv5dgyYTBD2Ra9RhAjIAyRJyF6ooNbB2cVbWpvEK2Jz5GE
bh3OIAYF3C9SwkiliBBJC0NPDacRuj/mNLNyWcpG642hNXp1Uz2EBRrqTU3pl1lpq/OLZhSrWjQh
rEmCQomvuVXa/LlNoZDGprCYUvdbNVbaFS0qCgfuJOsIn/jTGdld4RpNrbq4eiAaMFNTz0fBTrP4
GgbcmiSZ92M+hPhBvdfAUdvyQvQsesnNKo4pdDAc0MTY2FdK450GiQCSdUqvdCu7bHQVL+eTnNp+
GiRPsgxgf1TxlqrPi7Fc9VYaolhHqsPxHOEUZ4VE5oCu7JYALB0E9MFnYYddeoMDe75vX5TY2krM
A9qED3PZD26u6SuOxcXqYNNOop3G9d4QMa2skuFuhL+IEMYnyK2l5nRYmqHtpiOJIaMNIINflo5q
UjrsSjXoDMhRWILbRqGtp1jfoMyiMFnTT6jg0nFx+3W0BZCPLorI/nk0Wt9JkiCEfrA2zKK1F2FL
zKkVbqta6aiWfie9PGvE5CI2CsRJmvuDk+ePnfyQif5KdvnlYmGC6BocZ/mX2jqSfkpRaHKwLpLk
Ka8N0wnaUyyZnbXA9uz8fBZZ41h+emrm2akwG6uPP8JxCrPcADrYmricG2CNjxq0S4s7qzQJU8u+
P1MhV4P8JSXJFnyvV/jJJzf8teF7dMWGLHP6gWw2NK75bXS2ALzqnv1vrcwcKqGRrevkoi3ZSeqh
jW2EHB0tnLcQrPDa0YY7o5Euc6VzKzncdebDhMqE1uYnxR01Mweo7kPWEWr3d2Zhrjo52ShlhTS2
ulYTqs9V2roGrHFpZqvLO+Uynwic58HYVmr81EgRahIPwEKfNMOnlyJGg0Nh1yN+eRhTAQatgmRM
VdRONM0YEGW3nZXiDAtCPAyHx0qxbrKAxB9z1hbGTZJ4UWdqTgQ0HvrvHhsAo6rv48bM2UOUZl12
0iW2TFD5U+rTo51aNcK/ARXXV2c08sDAlO+Sybxhp7FaDQtZCPpRbZ7LaMjjRGZsG39eCRxhaVc7
BVs71tzpzwD6X4ob/2G89yaQ/Ceiy3/4h/4vDBwlMoV/HDfaj/XT43PRHIaIy2/8GSFaX1RkCGSY
bZZMOX1Z6n9GiNYXCqAmC2xBCynGXyGipHxBW0kCg2zJ1MvkBVz2R4jIS6IKRQ62qs4XlvwvhYgS
f+hgVzXZ4SyIOYqlWRB0LKCZb5fdkGXpzLsw8zyVNTu46rcp+pcebqb+tboqKXeujO3B7Xlnc4MJ
+96gVIAtiVxM5P+3g7a6L3XxrAlQXzjBaVVuLLXJbaEADTjij1uHoY2FpZeKp4LZUlHrtPXiGD6k
O5LU1cwqwH7WRmjdwYpMbr434iUVi3VedTutQ/alPFPRm638tSj3lAb6bqM36CjmZ6Oyx7LvEZ0P
FGcxS017iu8sbMu/wofMiRBizp+LYX6y1ATVGGxMgwbdxBEd1H4fovAf64Vrdf5ab8be9vNyO82V
V2nRSSAgBhH36Emb7tw0a2JByivCtlcRicrbTTFL66o3HMqypynsdBWBEJvHv5E6do1q6RRXaAlU
23QAHFakGDeYVK2stTIJ9HjanSFkq7Ie7UEV6XKdx4haJKF4GxjngXWRK+lmErbzokBOcqtOj4GO
p0KsulRE7E7RqPLHsD8HJ0m/xn1mN/o+MaKTKOxXpaL0jo6IY5OvaHLV6I5lGZCRWvTUSNsGVbJB
a+qmL0NkefJTZLyInKLFUHZVoMZDYw8yMqFlonl+ULqxP3iqiScguCt4ezsLpc0x0VzVb9Y0fNjR
b7Upf4jV8nLM1RuoxCeaTAUBOMJzOGY/ZtRiSTMeW0Q27BzlQDmrwktmUbKemnorV/qPOpGwITZn
T8ngthcRZYoATqRRuzDJmBqUYMKMOVw4+uL0WMgUpZ5HeV6ZXeqkTbpqCoOyW8f06JAOL71hvsTz
/Fsp3YwI9IIeBwv/tZ34UPAvMe7Txqd2fsbfmASpx5dXfww4cAeYMImxsaxL0S/sIVghbPYgoZWK
6F2MLiFEYg6yS4xHHxFZK2dUKJqK8aqrIjNsBFjQmSDujFBmVQ1HUFS7QYRYBgksKRc65fqgK72C
0nbEYKE/buUA2nuzrepvkJcQHpLgHYFer58CgtuEcwHPc1sQUSWnInYpacQFvix5bSPtSw3Hgr5Z
lWJ9FrbDZWNWu04nlbEKaqWt9SDoqlsovmfm4kXXthQ9HooxWisFCH1TvYjG4cJCdlsGURBj5arV
41ayzBNakIsO/l7t56s5MK7CAUOljtqkRvyd6FsNvR4zyB6FSLlFCxto9rWv6I+9rK/9KHbB5a0T
sjZ42PuRz6sg0d8UqLwW4hbvOnic5qqZaGho6rka5W5SNz+mFrfQqblXRSgRqr5HTWKVJskJjMEr
1J8o0VFRPNMn5SQWkX6cywItbDJQ2CgeGFWXqqTf+7YRS1eyZN75mbGeG6z5xD5fp7DytUy3mfSk
BrWXBVpkt4aGFJB1Os5Ai0rzMayz1YjGatnV53iirWf2BtlE76NaGLLp1oIR16JwbwoBjTy1eMHH
xfFFBPc08XzWWFbyvkwNz4KpXSfifkrMNcnRWZKAU/h4r12277+iqp/buwUqW6PeBUzjeHtHPBtf
LEWkvrWLNtmOktVWXbVn8c+S0puK0mG8+hoNvhmHvimtPCSsOM2IHJdCxAEWpK0h4qE7Gbjqut1K
wal66a9Dp3JC93u0xU3DBaJts8PThtoB0HU+vsq33X+uktFlTjBqJgqA7GMEeh10bR/CvXOJmpmZ
Tz2Yk9cR/gdin4vyJb9u65eX9uyx/H+gKqYS+P/j4OZnUcx5jLL/87/fFMGWX/sjwjGsL0Tu3P3X
NAHwCw//jwjHlJbgRxZViQIYjJuFAPxHFUzitzQdKLHC9iEZBB9/hTjWFzRcmUamTs1uIWv9K1Uw
7W0mY1KUk8FYksxgjUmxzlyikYO5qU8UjSCAiyuUKVGkRsBPAZUWNR2J/xReGEOOYSbyXpjE7Wup
fTCneJdRvXaKIhe9qhKmlQXkwtVLMyA3ny8CYE9O04AyY1fzdCrJF0LQBY5YghKo5e1k4lFRm/E5
CgShLVvjbpZRwlFbVC8F8QwXbhJK/MbzDgC3WnYFP0ZFbAoDrxDM3Gl1cJDyIKmOYkW9k2dYyrUo
xK90uRt2WtPeaoPabvuE1Df2w3qjtftkROG62fOcbmQAiJ2MPrAxrXOGITf/JIJ7W1Z8vaPEnbJq
kIwT0B6zHgUrKmtJwANHK2P0VhR3BAcntuknKehRG+2PcYDRA6g2ZADVR3FigGJu5YP5ouWKiXZu
zjCb9PkxzrrlATnD4J+ZnJ5ta2Ts1gv4PbOJxc6Wniqlgm0x5e4giP2qkLQX/CpncskclzX4EjOc
4bIcGjcCTi3oyD+qQ+xMufCgJ9OdCvkcus8lDgaA8SCiCRSggakFazwUThQglBiSXvlpDsrHTxEG
UWPbbNJnGZMyZ266lz7IsxXyIR0tnHAtmX3kJrTOcDMSLsQuXNHCjO3AV2YnykS7qyqovJriyDN0
K0O8aWUCGyhMJTqZiZvJ3wmgPBMzIz3CX3foMnywDXset9hEh58dGWQQbw4NFoxG1RpYJWg2CgDm
cqgcLBhZExBAUE1lJSkhpJxkXmNE4yi58Yju0j0Sktz6IIsu/ShCkTCZL9NZoQNSrv0eYhQYmivf
1B5lAUk5OfumYMht9wJlQrNKbpWeL9RQf5TFAS9643oa9taEwnQ1r1J0zBGis8PkXEQ1rkb8CzXo
a2GUv840hCkGcqj0+rcgnFdKVYg2opXtSpmBUGNg/Jhp2sofu4s0QdQ7hTXQ6/G+85MUrK55HeTI
Ks7WNz7nmVEn6y5K7yN4Ku2CpCtz3NohjOnjOW3b3LOATsxFutLT+mREzovOzZkyNL1XSHz8rEIh
o4TnCz+QTNscVyj3U+scpWXLIHNXcTgRijUyYRfNjILgkHq132zorHtKFXnNUjROp6okvoexYwXG
ekqa1hmNGZ7dVLhFJdGTRKaIDp3hBcB2pKywNfmarvwZ9Wcvz4t1a7V3SXlZQq4v0QTTmuSckvBd
FxuX3LmTmao3Ot27Pkgd7JHQEOqdahhdNUhim64jpQWkqYWHOWhOU+tW1PDEqb6BaQ5m39PjUz1V
1qJvIdO5DaHtDmV40cWW3eox8ivroLmehfA865+TmcACeM48bDVkbKz2NK1Vu8+fAuHUNywnUSFu
CK44Gx4t2xVSJSuxKnZmcSlhiYgzpS+udeHFMmJsxkBUVJqd6T9SMViLmnWiSAYOwN1TixeTpSfX
itCeoB23nnyiVqlzqLZCc8/tiUp7pN7q6ewiE+OGwVknTo4WDw6IS4qFJopszBItW3UszBSg1Ei8
K8BEMfB77bVgB49lqwZgLMMXMc/WZtV5IEa9GkUBzHuZEb43pNBs8tzhxNvWZGOxXnmRLG9ydULM
7StcQCBjlqPPGBOI3UmkTl7YPjZC5Ri14dAnwW5NALRjQuxOv8Jc3VoFnmU9VuZi4QitvBqTBvH/
wZHG6w6h1h5vKk3PdrVeX3cI2cgquVx6HsW49yneBHjc1KiAD+sCgGWZ/MAHsJAVW+GuYq4Shvzh
JKMSv4rYGHuw0SOIvoZ2AtUjTVnN4CISMbANaRtLg22wxXXtdmobO0IMw7Q2Au9FNBtWCggn0lg/
siOfVdLZab9sX1s/kuyisjz/Lii/Gsi2TE/TeTE9CYAH+Ejzlq4XsfQJbD17wbrX88lMqqRIkT23
bF4zsIjU1toNhBgSMqg/7Uar6SkhqWBKIPGRYuBT1dYm4wOGFse2slaWQfljg0KSXdklP+UNCUMM
DaV+eT8Ah56Gr5rZn0ijf6ZgkC77ui1P92CqndngoZv1bvDLl1n6WqLpkUcc3GiDc4q7AeiFsPXC
4VZtGkczdpC32IoRubptpswuW8sWo7Ni6leBUjmNBI5ATe2wYCEIjlXueyHzckS02ss5Tt0GEpRB
0tkWIJTxakVNSKnQWQggJPrSOa4SCEYMxW1RF3eD9qxo57JgyU4o3lsshDC/Q/UUP+STbroM840w
kljhgCMNSAN61fzsY0ZQ3dXWKhwRXhBaspPLVtfpqMR7UdlL0gbXi62vWZtGj7eVVToRdK2iuzeA
l+Ik5i3WQGwOipmfWMFgW41FLeLCmr+HFhdvfi2LYWNWuh0zedRE2YANCuwS7Enb5RvECuhnf5vU
izqonGqRr8f2ciG5Z/q6rfT1QMKpx5gls3mH07ckmB/C5KvvP4spp2kCcPu7Jnwv/dsifdKH72E4
uXLUIZIrOgYyVFFq2AE7bEzbrmx2pXgqVUxKtsKwgRa/6H/kDxECFpKfrWX/Ie2tTVWtZ1wDe7na
t+OdpOBzOF75yo9iNCK7QrLHyBm6u47zNXxpJxp1z0iQCZJp70Wqm/qWM/uXtUHJllTRTK+begIb
RjwxwLfOX9T0PJme5OBezp6APDhZ1K5LOGtLoTqvQf36gt0n8aZnUlc+iwSfOjPmAMkxJXmIosAN
zZMh1GxcMBzkqxwZ3m5ZWrjitV6PKYYu3/nxOhO+ChTgbWCzrkXPzpiwVdG2RfDYwvUziVcoK55U
xolVUQczFoPX/C6YtlX5InNv016ydf165kGRtw7iSZiCea4QQP2qIfNRGdVKqvcAkG8H7B0j2okG
8URessdYZuGgR7vp58J3RhQ2psVxJSycXK2ott33xT5OMWMJMTEdJscUPasm2hVReQIF4lOGkU4L
jq9Bx70BxRvYqzhnBkwbiR5epiKJE9ly82OsCnuMebDg1xEeqgauOfNoH4EHq6/F6odAKJVop635
NRB34YiVS/I1Sm4iDdlt8cwM6FgqhRPn+ByVmY0koitqkD3Ls6Gi2zyihbVyiRMRHM84AkodYHpe
2CIcTP8iUb5laNDgvZemJ9N4SeFwNaH9wirt9QhD7fvSMDcDsYgcCY8ZoigtXDikRZ+7+SGvrjLx
BlQL5wvUuPwCFOmEPGmePY8dyis0z82XMqd5iYq3IAnAD9uF4okHFGBpQIWrKTiJGsHJQmiyyWPI
5QcsTSXeS0rmLfGGnNwUiYrlrr4V00vMbdetKqzHgvIKf7Ia8KS4DokmdKX2NEX2WnbzQFTvzTHz
rJhURuhOZf9GDAVChdSWdbq+EC4DI9gIvbwuxhuj17xkJrMBp82cH7vMpZVlTzNd+lhxasTOm3oN
ds4rSslRCmMjIcGD+GWWYdgeJU5JNBQtRiip6HX9GfwUNsKN1ZdeUu+bCq6Vdi3o8wZundNo+8yg
5qHQOcc0WJbwxDJvxjHeJaK6a5L2FGsf7jqaV9UP/Fg8DNaonN1Iw6Oknqqx4UhUTPvsriAcU0Jb
DL7qFZudMjrJeCfEgxuCZRuvSp5JLg8EyDtEw+QSPAOPvg5CR6FnGbHa9PYc4Lad8TH1iZKPDnCq
3Jkqii0IMEI6Bj97axAhDegEJRACI2QJ9fq8NNWZ+F/bKtSpKyp182Q4PetuFu4h49hyykobrkOK
OBMd/NM8uteMB2G8mGamSaV4inAjmBRftGsAPUTuwbUxx+cYGThzBY0NdSwxeRZKjegn2hcdJkUD
sArT0+V1pPnuoBV2YOxzFi8BVGdEHjjKIrgYFmyk6U7VvuFdoX6ntB0SVAkJS+fJqCeF1zMykHp2
PRnVI7/u6sU3XCrGFAswxQLx4NsIU1h1a+fRvJ0j9b4xHnIrxNAlc+UY5RiDz5tpS4g+G5k9J0R3
0XTfqRpMRMVU3bapLqKivdeHcS01hWa3QnbRVMLKrP2Novew3KhXwm4lNescdYlvaU+fSH18F8NN
tKeC0yFv2qchoiqHYtKFPoTfBqSDoJu4WqSfVflWnIgaqZPOg4dSSEndLUOUK7ifceUOkskVlYtE
OIub20XHaTBgGbfOrEg2ZhiSQJOwMTexWv2Qkz5CayG7iIXAJhhwa/2+bh+MeVh1yHaA/0P4keYy
Oh5mmjFIcqfCdMBSkNsP9QSICkYuadBfBvHN1A2nVnY1tbiHEcTArcyJIVoR76tCxHNKSPidpc+I
xIRZ7MVyj+3hrdKFLkJv3hirOy2g1p9W3RZAxGqmjU7q7qm7vJC3UhGs47TwMmO45iF9wnNYutcH
5bqfGd6iswgKiebUsXZBZQqWiqSautLrAODx6KCyaeNQ5AQkbQf1one6PZ8NddzXnYq4iCWGmsP8
Mp4j/C0J1YVH5Os+KRcc1Tp/XhSEAk3XKURq+lGdR8nFqCrrWF0h3IzOxvNEP0GpbblnJ9ZMIPuc
YYRNH1/e0tn79VYejLok0wfJ8limuhDljCrS6bDFs8HDXewkWUNt20oeenB26xT7dh243SeJuvRr
GYY8HaqKJetL804+ytNpfviwrpIlrFxoJf6pP2sOEcMF7qG20IR7RaNDDbR0lvslijvBiHAbG6Gr
QVZEKuuTKux7Txrm26LeKekq+IG3d8KU0O4JQoSOxoJamLLu6OQF/c6Pbz6+5UfV3tfnfDDOq87T
wR23fCNOEjVVVxLyCWH3mE/fPh7gvft6OMDxRLIg0AopFyIoV0N1GtIVSs8/HuKTe3UMzKOKBFm2
5RoM5W5EtmdmyyYiXMvz1ccDvbcoDq/lqIRGMDDiIcQcQdvShSvvIQNEAGX25MyZ6GYdBKFe9Mhu
Ph73uLH8y1M6WvcBbUj8DrmJtTv8iDbV2nSldeuxM7u1E3qftQA+e2bL6weTQhpZIdQm1FXTRM7g
dyeKFriI7/9bc1yXVHOh76Oi+HaYEodP/EwidWXlSJeS+zVXxOluk28/vn3y8lyOd2j00UW05bCQ
wI/i7UDxZJkDwg8qqEt9U+Tfo/aqyVD9hMQpNeW6K7CJS/GBGW1L2iEFY2UapMTpVKItvdBhAaXj
xcGRe+UHp5WAZdCl2H8yiX8trLPJqogtwL2GjnUsQ5ihMqVE6PitIPY5YZ84inAqSA9aOYEf+4Q9
9O7zPRhr2YYPnu/MvjM1i4paWt2U2WVZEHPJn8zZd9fKwRjL6wdj5D5yJTopyqrTAczTSrKyM7/A
nY+KhXJf5TfNZ6tTen9I3WAD5z4CN3s7pJhlgIunQl1hU3E9RnRjbclVNhRZHPEa54TTQrbDTewF
LtWpr5+17aS3WmhLgZ0nqMFzlEy6LK89mMMrjqOA5VJ3zLJ1us+8fvNdt5M9yr2bj6fz+wMxmmiY
XKWiHK0bESuETEHjaUVtawUPfAewbt1t69vPRnq3eA2smvgFEiQUzqOHiFPtRNODkYLH3tVW2OPY
VC8douHcw71oU91iyONMq3b2jLuSAtS5uPG9jy/33d39r8/wejcOJlKP3JmCVJ66KkjADX3+GoyS
Tb10afbcfTzUu+viYKijs4oWQoGXXc+GNH/Xh3sf4OkQSO7Hg7x74h4MchTjdGpcTDgIcD3ILQva
ZaY9fjzA+9vdwQhH210hyVWQ6oxAFdqZXVrHZ9kZye82OVXd8cTwstPxLvXEk9RpdvolnGRA66uP
P8Rr2+qXPffgQxwdWSQvrUA2tkxS/7LZLK1s9LVdeClO77UnyhpTv3XoGZ/c3XfjuIMp+/r6wXRp
wEkFpcHFq9ShXOpBkee7qGusm+34w7wvXEjnL5/pl302R5fXDwdN58CUAi5WRtRVqzxN8tdtSyqa
pBef3Ndlenx0X48Wf4EEYNoWr/eVYs9Jgdu3C+vGlhz/pD5rPsltpM9m69FRMQpqWAZjo64S5VIZ
EBQW2/Ncv8cm0ockm3dk94oKEUCcqbUHd5JP5SKIVlX3/PF1v3eHdUXVaY5L8AHlo6VZtIM65Rax
AoqWFA+HAhvjMnb8+PLjcd4NtRY+tUWph7zneHMNQ0UZaXUQ4+2iq+DkFXWhIotuByDO/4m8473n
eTje0Q225jTJTWvkwlw0KoxVtdbdxkVCSWE8wf13QrvD4Y52dPyXp3BAZHhlhBFu6TdZAaV+uvn4
Jr43aQ4GOWZshgNKWqXANc0qWEgNE1Lrk0NhuSvHq+BwhKPpkMyKHuoSIyTKTe//aOsQiQnD1odv
RVRuJK2yP76i906Gw/GONm00K6A/j4yH+9YuTC+HHAXNYf/xIO+mv4ejHG3cdTtqiN5y/mgX9Bad
5lJ6ajfSZbCOtsUWAVEvuvYdcR2uq68fj/zZ5S0P9GD/GkZ1rOeWWaH308aQ8UtvtU0i+Z/cxXfj
icMLXD7H4ThhCH7W5zaaZ33nAG10Gqc/oT60Q1XHC12LEMKRHNkN7pvTao/m6Vrb/juXquJJRz6g
wkZ4+xHmMkzrcLlUw9zGym3TbEv1+nWI/49v+n2BHP1jfJPTPT0eAreXd/8Ja1K/wBfVNcti6/4D
nv0nrEn9ssjNqLpG0C7+RDz9AWuSlS9AIPVFPQTu90/E05/IbeuLCTgNpBQQDoglyr+EajraTVRD
0S1wb4hz4uMIwOrtnBig1FW9RWs3L03aMojYAGM1u08W2fERdjzK0R5CW1qywiROcB3eLZ2B9Yzd
T/BpFnS8+b4OY6GfpelckqQerTG/q8VmjKtkJWPmsIYAbdoykjk36MXdNRehpyFt635WrnpnUMYy
IUZqYNCRfHl7B6Fso1UdIewG9W+POyUqYJV3MJf2Pzf3Q1jk8ZbPdb0Z4miPkjv0WSN0kFdKM9Dk
S5xYSGgkAkSoBy8Tr1X98uMBP7umoxspDxHuMP4yYKjaqdzbc/dJMPcatRweY8fXtEyZg/3QkPXQ
aDSGoM2YXOnOcOtjuEpYl6+E8+DUvx5aULZOdppvtF3qDRv1HFGujy/zl4j5+EMcRZSTWAtqPvDs
6K2RuYZUXPPcTnaBt6R2kiegM++ZnzzNX/KD11FhkC9LG8zpgnM8vPSiXTCuFaMuXSa7Sd26twW7
cYq1L2wXi2+328Zc8fBMNPmvr0QUvNC2gggLKuu4uNr7vorGb88Vixla+/2tWIJ/KgCmlPInAfRy
Gb88YQ1HA1zLAPkdHzeIMOGL03QYkNH0604K6zEurj5+gO/sKyDL/hriaF/hHgLXzVv2FTF0Edmk
9/sjTrJT0/r28UDvrsCDgY4WudWDPJkUHlnW6Q8Lqb6rwESA1a6FIrQFpdooUBY+HvPdRXgw5tGq
H0Nkx63l4pJJdvJhn2ryf3OEo4moxQ3tr4SrmuhuV9FDGm3+e5dwtMh9v56sXOcS+vGrMJxjxvPZ
Cl5W6C+TTJd1Aw1BTtjjnCUqJEMNVObzuNJ33TkK+9N56mZO5FhnqCAsyWF7DuMbWEX178zvg6GX
OXOwg2k5TvdAONn4qxaom6i4ed0/TLH0mR70+9uUrnPCkN6zaRw9pyzXRZzYp2RlCb2bJIJTYKkm
F05mJeth/i6nzwryGlK6t7hMFcBXQEdDqGBM/BdpZ9bcNrJk4V+ECOzLK0GCi6jdkmy/ICxbxr7v
+PXzwXfitghyiHBPR3f0Q0c7mVWFrKzMk+fALX99R2cDrXAUTHfRp98y21IzSXr4f1Hmk4q1euAu
38DLI61FJ91490sljYsh5JOxWXw2wjbnHYUxiIBsyyzXWqiDTVqqYSyZme1ka/SWkFesL8oXIFFM
u0yYp877hTfApQ+aUVgVyQ2R3tYfQrNPB4Y5ogrirY7Prasewtbb0L9eCIiX4tRnE7PdkeUcxrQc
E361k9WQDl17U1C/b11kzg2AOFm08IlfWrvPFmdbVLcBc+c1W2QZ7w3dcLV8DMQFry595FACA7uf
+gTyH67aTwvXFZoMTJ79EVvG8Pwy2Me+2k9sE0iYhl8sn5Lo9WN+6WL5bHEWe+Pa8hAhwiIkbyvN
vfFDzAV38Apct3PxSHzybPZlexmU3YqHndgs9pke7hggWgiRFzfok4nZkRizaaghYoPcsLa9CChc
9a3mfF93ZMnK7Bh4ftPA08XBC8HpSUAToWUazUU91Ok5Mgv3yHTLmk5JXmVUerZeskvbsZHT2Inh
EyRF3YlwGaHM9KDlz0FN/zNFVpcp1DBSHzM3WJD+OXeSLEaacjYLKTv4qU8jfhsxNMhgVuJ4EeMC
HjQJcCh07WMNT+HSCbxsi+QQGi7G5ueJGpEi10o3x5ZPaM9Ap6lf8ihYOBzn5w+PmJyZJDcA2cxb
b1BFBqbQFwn0DdJqkMCTj3T/Fj6mi65wcZBxyrAQnH2+SPMFSVyBl66ogusfRfxeMIV5/QCeRz4V
9SyViX9mPM47Q1WGvhQFYuQjEubdLTN+M0BCWqa51mTz1mr176ZqfFy3eckxHVYcxkrgWKDjd3oe
XPSxwlwLUieXkAFCB1sYHuHW31y3ch6LINLhqU+DjUVkmPvUSkEjSlHFKHXaTPumdOILQjYvWig9
56W40Im9dBw+mfojU/Yp0ArlELgBqj2Op2Wv0Bkdc8v7ywYsx0CduoQalELKRIlx6o3Vgt63GKNy
yjp+HwzYhDRzI5rxj+uLdiFnmuxMf1myoVLkOLXTlCp3hAardPSqfaUTFNvhOnkxKTCrqFe7q4QK
8yiskrfrds+vKsQUwENRgqDtrvzRTvy0gjDE882qXerIjf+UAaA3/BzIkHvs81dXX3Dywvk7MTbL
W1wUCsvCa1MndEfhNiXzc2KZ6YHBl/62eD6FW9YTrikcIwjOjnpT9+ADmz4l8L7rKCyOe7n9+5Nx
YmIWXcUIArQRoiV0V5hviRragwriTKJzfYfOeshzV6ZV/bRFRVND2VyMqaOLvrfykup7JoZbIQ+A
bINuB8D/xAz5qxhIjtU1Xxesn99gpws5u47JzRo/YnDdcZkzZaScixJxqOEHNOtinDHr9U0H8lsx
Zd97H9dtX/i6TxZ4dkd3eRdzW3E2IbtiioxpkWZhbS+EKohueOtTBlPPRySrXoM5UBE5/Xq7kscA
wqf3ZuwdOSzW1325+J19siSfbmKTBh4Ko1jKYvfWEHKn64YPhqwfuk6/TfVm4a134XaBmMeAghOI
CvQbs6VrZGRB4TFm1/y2Weli5yA6u3et7BYdWfjQPW0tq4zqX3fy0oZRkzWh0wBgeTa3WDI+JwU+
VtOu/Ukz8jhq+e66iUs7xmgeDQGTQg2zeqfraA6B7OsuJtRE2tWtDiZXsvsKFJmxkOqe9VOn787U
KHXrcPbKJBunpni8j2GuCJFTbXo4LyHotnPHO0R2D0zcKR7oxC8OlF82qssy9CgQ5GH/1GgPJZch
aXxY7nfNotnS75NDuNbX0TH6gmxHvU3tpVB51kf94yiZm0SkhMtvnrpZSaAhoZXB6LU2fkqMKb5Q
so22rd1v6nRtfeTbpQfspV2E+IXziclp4vLUS2Oi+1SY/XEEufPWiLPt9cqVbVQOvkAQtpAFXzBG
FsKbD9FDyh9z91Q0u8UmKzKIu2jbin4IQVjxzVfHjZW14cL5vHDFMTKiAmvi4UfVcnbvSAE8vK2h
5E7STZzSwQqxDVru0UI4uWSGZAQFEBouE1DudAHTHkEtQ4hyB7FD6E4QVYqjtRL87/j//8lvcCkr
MXg6TM9/kG5g3U7tMOUrG6agZNT0VoNd7pPNuBNsJtwO6r5aM+m9EfbZQuy65NvECoSaGOsHFf+p
zdZC02rs89ypZHENDH8FazbEJuNCsLpgBnYvWlw6B9A8w4ILfs9AiVFips22MDxT7liBKF3YqAsh
ke+YijJhBKaIeR6CRGCt9z4ZqiwRh9OXMlh6rVz6fE9MTD/hU34wDFpXFQkZKuPJG5QhReYIt8kt
NH7w/9qIYQbrpTrXpTB1YnNa3E820YkI5bxDETRfNxvRFjfTwTD39QopqY20UW+W8G3nuwWHFLcZ
DGa8peGzPTUo+wOnXBkQsY2Cgwwa1BS6m4Sxq+vXyyUzDN4j/jDR5UK4d2omDuJY0KwwRf1j3MGH
CP1RxIhMvb1u5jwkaTzJ/zEzywYyGf7jsmDLJEDy2mPOqEndHHW1XnBnxqdH9ZODrYqQFpgwUUCd
M9unsBJyRMx7xFlum43mVFvfoXfzfVgnEFz9/UWCNZ7MkK7C9wX0ZxaVvJEvQYF632kd62eyQwfS
jmwKoD9QbLBTe6mTebZZJl8vb2jeLjxmieynm+UZUTrmapA5qQFt17CNRDKbeiEanYfAyQodb14S
Gqjk+QMwyC05aTV5uh3Nx/QhuOk+4Fd6cHe9LTvNQ1+sgsU68hm8RJ0ZnR2QsSWPQo0iI/dgnp2p
ZE9b8R6045t2464QBnwztJX1u7aDtfu0CAi8uLCfXJ7tY+92eetmWNdW7bq6i4GuM/pM6Tx+95nJ
t2tbhLnU26lP1z+LJbuzSFbqVaUMkZ7BlP86wkSkoM3dLvXgzmMXayvxUWgmOAX+Pbtfer3xJDKQ
bPr4lGf5IG+iQ6CurB8iI85Obcu7ZSzXpQ2drmla7sbE+zK/sKfNtFwYU8CqybYKDyuj3Cso2t4H
hoJt4ZZZw026TamAPwipvdT6ObuFAGCAC+bzxDyVjJnLWYPUCVjWxhHU5MdQwYgeodjy15tHvKF4
ARoPwYt55pPGqh6YqVU6TSnteqnfVDyLIyDe/8KMNSGqKQSiojjLSBpEoLsxlEs0wqydTmYiqIGj
asUCL+e0IieF2z8Z/3/NaBOC/NMFZw4ZJyQPa0ez4C4TPOUekttijcDoYWjglSq84O3fOAaAWwbf
Qr46c0yNW1kZE1TQCiheqiy+MZjB8SxGjq/bObt78IxRMdimKQMaaKSeetZFepG4Wdc7XX8vdBDk
MX6cM0YfKd6/WMPPlqZf8mkNpSJNmTWPaqcv4k3jhoe48BwLBgWga7acLqT553nQzLHZIS/0uvP7
CHPF7/iXtIqf3S/VOvrirtJNaQ83/oK9C8GK3JRvaZKLUvm2Tr2zIFFJg1wtHUGTd+X4C4l3+EWW
5uzOcHjcBGRaFFNh+qKDMM9I9DBrmirTp+xudJrXcu3dqYSs9Fnfak689tfmuj8YkKHa6VN3n38P
/hqHOv8Fs7vIaqqmYEC3dDRoBOAHYeSTd4e4dM9OX9T8i/vs6OzSqdqxSs0UR8M9jDSHetc5suPZ
4aFYeKJdPijEYmi2eNaftSrcQIx99rV0xG3vML3qAMvey/veFra0LxzprwsJf7bwv/bmg3tKgnZt
UOBZejQP1k1mu+vAbtaj7dmZE26Wb5uLnzgHE64q/jmb1rKSVjVSi1Csdf2tUOiO4HlQPORPWrgE
+pii0nzXeNhQKZEM3tjzBDMXu1Enz8UUahB+UB5NL96LZnsfaRBpxMFUZnI0+IqvB7FLH99ns7PQ
IgZmrnbQBTuj/KpHd3oEh1W+EJCn9PGaa7N40quJ11gFNuD82BbFizdCQmxt/WLbJKItS+PCBXpe
6OWcfHZqls+GYajHzXSD0gicNLFc8d5qC1v34b7/HsOYopndccjazf9vLWcXT9l7aHVKmI0R+DLg
kxisnxp9yb+2Au0tPUh6XdTj53EsFcjK9ExA+jePtqoR2VZjbtVF7MmFoz+x61qmrIjcpfNiT65A
YRYOXu34/guSjuEoORWkT23zLx4fnw3NP+rQRwXHDOMe3fpbUxNWPuSfutf+i1Wj4ymCfjZF6p2z
vSm6oFOaLOudqKtuQB9mqwI6HY9+wIKhs4k8ojwvRRp2TKsp58Akz1NNd1JUcSCOfVVtIXDy5+im
eIEYS1sLNswPTLDq76V218O9H62WHviX3ln8AHBRxCyS1Em05HO2IEIa2mgyGVfJ81GXtu6hooqB
FkX4uxkc7WAdMqfbQed6/VxeSI1PzM6+clEb67GHr9wpvWyP7Ni+aI2FTOEcQDmt7UTez/0NXeS8
Gq/3gmx6RlZzh+dHROB30AEgELRTHwJS/+Ch/5Gt8228XURuXrhTMWxqFOkYdjT+PIU+ZWD0p6ws
0GPUILIRsFX/Y9DbCG5bGTYIgN2r1AuYgzbj4bFFJWilJUsp4Dn86o/r//yCWbbZqm6gA0WkALEd
Ns57vI625UbYyrulmc6L+/jJ1dnxMXNK2H5f9MBGoJYaJLg/moV89lLiwHzlxDxAeeO8GoocRheq
Icupd9Wh8Id4JcKNY5tG668rH1aMSQskgLKxgTxmNbqivJbNmuJlWkAm7C4d3QuXIKIQ/A3Kjofl
/O4t5bpsmljh7hXzLfrbT1lQvdHjXfhCpi9gdg+emJmtbN/LZdCIvLhSN7t38/oeNQwEytzNCPUz
VKdPf/tBKoyZ87IjddHg+Zt9kFEZFvSfw46pDyXbQpmOSE5kJX996bFkMtPsTCzQ5JkH1lYpkR0e
UDGp4reMcNYZsI1nP667cr5BGNGAxMpg/HFmltKqPkVSPZdqJw8rG5DdropQf0FO7O/NALuhREUd
mxmM2Uuky3jGShMlZFW7GvQuAfO+mazZ5C3m/rqp869MmQbteHhDO2ye9VLEHuYNv4lgzvEpthVe
/60tq79/oU4NWUoJzBDCkDufUAjIRtpCbRtHSuQGCiRkHQzfCOxCG55y6+NvPQKHAx4XmA+NAPbr
9NqhZlpWpla0TpPDoEM3RYjfr1u4UIQ9NTEt6qcoHBtxpHoDJtSt4hi79BmEVLAFC+hQuswdfeED
uhBzT+1Nx/KTPbcRKnQ4gwJ74UO3bXeN077Kq9wGU7KUs54Hh1Nbs+Aw+KJeNjK++UcYrdI1mjxC
swp20s58cH0IN2yV6THVll5AXD4smT//wP6TMUAiwOdzdhzNLKxy+G1bR+5z2xz8XR7UO1dyF3bw
/NSfmJnneiW6x0A2MRPW1otuQqOL2PD1Q3LJEwp0NPMYmpUp0Z3umWW1goaMWusUrfwSxu1Rbrpf
Y5Fsr5u55AmFeWuS56THPC8Eil4caX2FGRlB3SBvkG6Vvvy9CQqrdE8Y+AL5OItGdSRkqCdXrSOG
cClGZgxDXCouxKELyzWlVLI01V+oBs4uiXpCJkcF2XchPHj1sI4UBnKDxfbJheU6MTN7kZVB2/UM
hpPk39bH4i51fCcK1/Wq3QzrbF2+oHq9BJ6/8EGdmJwdhNgLOrPschQHunetlVclbJqDOq498cOF
1uj6Xl0KTdMkH9PavJimEtPpsSvaGI3hkey3adEUhr0urE1xrQGGjQfXrvNmrQzdrs/Hd+Sirc2o
Wjs365+v/4rzh/bU0KMVawIdncoIpz/Cgjsplayp1grHnQZ9WE6XQRTf4vyHmHqkV82S2wp/4mlK
g0VgqtNQkTJJypxaTMfeCg2TUuFEy6HazVZ7N6nJhHeenazzYrWUnF44rqjBKFR2GfIj65h52I61
ELUVmRrveSBT1RFel3WZtrvrC3khQcWhqdvMexH/5plA0THQn6gFj5m1+ijdu9vcKStb3qv36V1/
Gzwv9YEv+MX9DMJ5gsqeg1gbdxiQcK8gRIdHzYVnvCb+l2q3uu6X8QepPNswGqbU6wgoJB/zYmvl
aloVwh7ruHrlbRTY4UVl+BCs/nfHPLkmDFCOWbW1TaPypZeVXR9b6krsrPeucX8EvbhPh94FYd0k
tlKKX8y29da10SMDoknbQRlfomqiPvWTG01Eo0Qq4KaE2QeMsSF+pH15j970MW/EhzTUPRuNKacN
ckdV3ENn+b+FvtdtS5C/9Vl3NNog3hQh7chEeBz7/kswdPfVkH+NpPqr5KIa46ICaZe5P1EY00Rr
zJ0Vl9C1jNJrMYavZWx+69TSNn334MrjPTzPEvSFJvPyqmh7WYdQrUJ25Pnww6aefpO6+r0vt9V+
lEU6rm003psNfI0GUh+2bpUySsz+dqg7kFJtdwRPKK5FOWw3foseckS3u5BDeJMTuV5lfv7CN0Pt
ThKB9TX+YQyUBzVLbk05uLHo8EI/qlB71kbDLnJEuzq5+Z0rZuVYFCrWtG3im7Iw89Wkdr+ychVR
m44ZQcn8VcjNvRwwNIlAs03yd5eiNl/WxrAqFfdohuld4quBrSfGBlylM4ooxobCJtHk36Xk3bm+
vIL38OCq7VHX27U0PV7rKvkdjOa7KLa/au7LVVSUzAZqkJGW0DoH3i8FrWW/MuCvTTN1JUTisw76
uazLQ61LqyQUt6VkHPQBvlC1pfWImgp5tpMytqTESM8jXqtp+d5tn30zg1/q95jWt53y0bXGTyu3
HgeUie2mU1eeSAW50L41anUQ5BFgf/Rg+sZGzGKYqMfqXa7cOwE68igv4tUQDbvGFLGBxGAevo7S
uG3DeOIa3crSBzJqx9aH+DfdTqy3si5uQFKtsnaSWvHSdQCUyRWD7RD7fOLiT5JpOxkeOkYyuOQP
Sq9sRNaS2SzYLOG79OO1mgqOEPQvsZsdldg7lGPo5DkexuVKVu5c9BhK7Tu9Uzsun33ItnxF+qBu
cWgyDZxdnOcrSM+hVTD2cqfZQmXY1NeRt9RutcbceNwefV8cGbCB64MvZ5BgzY7fy9z6qRf9gbfJ
4yj9HPTB8c2k4sY5NprwrTXNL5mI7oNX7/NWeePWtyVIxzMrsiW5RB76DjnRG8vXN1H4MkKNGQ/m
Fv4ozoK01az4R2iNm0ZRti1dpTpp0lWcfyla/lv3MVj1ntzbzlIoL33pm95kH70HQ3o1qo9JX++E
XH8TPc60zC1XZzxr0biu4tucmy/T77gjNr5sPFWFhehTUlUrqWNkTYr8/SRvx5a3jplkt6ORQ93T
6yywKhxMt2Y0PbgjYB3k0bJDZbw1e+Mro/GUBjr0MiWr4UBRWMv9XN1FuXmkKJfaMLq2G1Apk4Co
+RRlGYJOtfylC6QN7HU5LFmQjXigxO3E83+odbRxZfVZ9lF2glH/Ppb7SUNMf1BbxLeEXqy2wJMf
CrPaKjnlQ9Vved3A7h2a8WMMdAT9pfGm1eunLlYAhlp3ZeW/ojY/HHIJRgkjGo9BZd6EBpBRRqbK
dakGEcqQVkEMg/rfN9AYSix9lYrmk1EK4rYO5adMrn9IMc103xjBK5MydwKy40XHY9sUBMRHSlQV
AvlrWMKcLlYtvN7NsagJrGmPHpElqb+FQQTmkOd79ASYGDfHVeqPCAvGwte4VZ+aIH0DJLYus+Cr
JGXDUR36+1YvPmrFOkoe6laCb3xDvRFO09qEgtzohw0VrnHjkvBsy1Ez0R2r4d2V5Fdyx+cukyIa
1uq40kQRufbmVk2qR9GsbIAYP4QENaQwlsUVuZm6SSGQhlXdeEnM/GsJq/9KAqPf1updGBvw7SgI
h4lKDjmufAw6yON9C35TpQ8+SIbtMuP/bi33LtTGLyaU5oYVHj05v3UtyG59NsvIhjc5HD8qcN/b
YIDVUzPSN0HpINQv8iPkuT2qxfpvxl/gHJfdj9y3DkM4/GRLSYOr5iVoqn3XBB+6pP/0pXKKeLiX
QmnvMpQ+etImr72HXrBQWqxCeZ30414YISNPo30eaTpCmzDaSMFRV4b7duRyCpDsraoC5n30cUUj
fBJHBsFJEvlCm/AmK/p3w/X8Tc4bZyXVwbPZIwhnKnQt8kYL1xDPPuqDTmtDJ2mO0XHvOj9cK1FX
b3V18BxDzsKXKJVAR8RjS1y2xDVyEMnKCjJo7fXsa5uE+mst+jdJrED8bXG9BOizg1V5reP054Ac
O7yuMfpjevNF0Yxq5xfeY6EEtwn5AdGSAJv3lLEFg5ASg6kJRkdCpjk3lcdB0W8rGPahSoW12y+0
nT7Ej76gROirwfdeluohCywH3Bh04qF50w+gtVrRtbkXXwU8t9rh1crbWz0ofgkDkw0EtbxFYDdo
+lXYQq09iE5lpV+7vLIht4AiOYR1f0iR8nWfC69yV2Uyjbp1NnzIyP6WW90InppIdzdGXa9bl58R
e5XOomkd8tQTP3FWvFhaU3LLAzOVDB+dLgNt3CLRfwWWfK/7cm+Llme3aevEerQCXLfxReFZqtQb
OQp1ONAthmGj+LVHa00w3INeug+BXh+k4laOSRaaYDeq0jPKgceg+NC0dwKfPRjIF2ceBNAkhk+w
cNvxcOeVfIOKktsU1LeiNyirQdTDlTp0TkL4EbPueSzDh1LOt5kh23pkrcfS33YNqryGmSt2b3HG
GnYJ7nYlgIQ6mcjkW/1RscSDCWO2oOauHagUFYZMMm1X8lDqU7aWEq8Crdh6deC46pchEPeDiqoo
VNWo4lDVrlGSgzrb96BqUsBr6e1b7Gm3FhTdtCPgbe33nV+t+6TY9KZiPQld9+DKiW93ZeDa6RDs
WtXaB6ERQ5FcHwVuDyTsDJsIvBeJs/YYDF9kVbrXJnnSoP/aNGQTVY6sWZnlEerHjNtpfbsde8QQ
o+jIjU0SqRylGvblVkiPzP6sdWtSvVNvBa2sN0gJbAjs60x4K4canWSGLloGpOtxRTRiXsFc53SD
qspE5KLetXp19NXqFn7rx7B6DZpXVX53k2+WVx3UxkJHRT+2tb5tiDOiUO1lV70bJwG+utnr5nvm
yt95zadTgF1riHX0FamZUuZH3xq+Gb16U4jtfWtYOzFC3Hm80V3/RhiqQ1oXOz/090OU0W7LX8WC
b1h0PE/chQ0MdomE0ozZHy3NRzcaODRiCgiHJ+X7UJTvUdpaXJsPrZZy3ZZGvFEr6YMP9W7ItRvJ
D+wqLH4xwTiR6Fu/Nct/LcP2oEbZzs8QcDS7g5IjCNgONzW88q5MG65IP8KgRCQoIzQV+pCtKK2g
ZMxQASC6LEchAyUR6JLppgpQnEe3XVfdIga/04r+xcvrR8FNX1uuAlTFq/uhSDmmeXZjJeYHg9e0
o/rg3s86uzaQ2wAT9Hb9rfMHJzV76gBppMEAXpO67bxoDNZCRQ8hQ3c+9ngiMCI47EOvZXpdbH7B
5CZ+a4tBY0F6hG+CVLILKRjateCPtb9GSbQg67as5sbrBGVH2okGHfFkBcOnfidE5ghdswQXZVhB
Slsm4V3GhWEHoRZ+N/uhIdIFubiL86b7kAl4BZIuVn1fNn59lMU8XaPExJZKITwjEsLp150/r7fw
rED2iiaLzrNyXtaRQslF/dxqyP15lYvHMIwWnpJTPfJ0dU8tzCo6vV+a8pD3g6MM/fiWyOaLryX3
YzmdaXOJku+yO8C5qGFbEz/0aZmh5G41XbIO3IkhwBlEwfFSNVxAzpxXjCaX/rEin1rJ2tovsspr
nVQsbC+RychTO88Dbidx1bZ/3/imYUIJEVwJHBFnEyr66PZDG5gjdYx4JYnhKuzImpBku34ULsA0
T+3MKsvGWKipXNd0NRi/Ue14jbAc/LTuM2Vl7ZCClhQHtBsWeinnW4ZVTh59B4qxZ5MpKbLqeaUJ
o+N1RFskQKRoYbsu1ExOLMy2qwzMIa1j5HxzS7kRsuJVqL2NJ0pLxcvzY3HqyVQD+9QFKJpE8qNJ
/i+xDOoR1TqvwbbWX12az5qVbq9v14Ua3olX07p+shakSBqQSdYTq36w8QNUUquuW6Vtei+lKJO3
AZBXtQgXsFVLZmf1y6i1sqpJcpSBYxd9HlC0IwJdjW2ExA/3hz4uzfEt7d7sVLrmYImCgJ9p8BLl
PxrzfiAPu76WF68A+roKDDH0QVGJPF3Mipk+1yuS1hksC7rro+pZ+yLNV0LxhvbeLumS51ZpDrLS
oXdBKUm9d2Mk1sl5ktC46eSBxyVKO/6uG+6j6KXrEOiTnLT8CEXZSUREbjMdCDdvd0osbllzzUI8
I+mkYRYTRX8f1TmJFgzIwPvQ55vPtLFDsiCIau14BKWhu52K9ddX7OJX+8nCbFfGKkmZ56ADGvrN
oaGko6bGwgFfMjHbkz7OwHYIOKFq8dZ3c5se/+a6FxdA4qcLNbucOiUUhhIFpT+4e1Rp0A1+9SXm
8ZitWSNEsvK+jbfFc478t/MvStQnmzQriXe9VqVq5UvUZdx1UpmrgMmGtv123cWLn88/GzXvpEUu
lUQt53uVLOS9i1Gq93JlKRuzg1Ps/2dqdvnmndgrWsK7Rx/vtfJZyR9G4em6iUtnQp+QIJA2IUMx
B/XHTZ71eSewX3nOXaggShdG1u66kUtLxlULTYQKZ/lZTb9Cds41GqN2TOWbUsm24n5vuwWE0nlW
xNDuJxvyacApDXNQvQRHGlnZRka7ikLZsbSXPOyXzvj0R11LwGYXRR22WtVYBs39eDLTH1H63IaV
DhDjqAXBpsmCveLLj6N6MDym2vulFugFNNZpCjgt+KerqijCaUVJMuXEfA6qFoUc3hFiux8jaTtJ
2dDTsMdBf0kQVMv0bJON93lE1b9Rty5ynW4jrclP/5ZNgKTqc+o7C2G+Xpt5lfKrujJaRfqwyXoq
uzwjr5+m8yOrIW8KIwK4FGhV5/jIWkCVNBC5v8Z0gIGm2eno0V03MUWK+Q6D4GNSj2fM1FY8Xd8s
V2GCqfXaSSjW+oF0iBUomsPgjaGGdZPU90WurMNwaWz0QvScXPvH7mwFrZhGZtKRWKm3ZbmWqFb6
a94zE8Db3CuPdbcGTZIYu/guXEXr7kb86+FBYG6QnjGLRj9smrA4dbwrLbWr4Tp2yEiyVZlGh0FA
5DIRu4WG6SVXsQRW8g8rydkMh6Z3AwInOb3LRxoE8S9Kumtrk/7W7jJk5xjPfRyccBcekK9TYP3+
dX2Dz6PF5Oc/1mcLLVteEyD8BT7fg9c8ScG+IYPcUS6JpYXjeqGjeWprdu0WQoMmJs1+ol9HZ1Fe
eYJ/o4cvnUqXTr/r3NdRRuw46FYNTJRmnSNn/eW6u3+eabMDfeLv7FoW9CIqhriQ/lzLlBjsAKK+
3Ake/bVyx6I/klSxBisVEdMNDQEbed2l6aBLaz5pSCArDl0sz73Ts6UVyaCPeiI5EW2tsK3ofpS2
lPZrvZe/X/f3/MIBLwp7g/pnOv+sACHoYZTGhdA6LiKHrvuz1r9F/pJo1SV/TJGTy/cK3GWe4pqp
X0BYT2kwD49N8RQpxnOWFE5N+fu6NxcCHg33fwzNN881KO/SA3U048PIjH2tiwvUsJfWi5E+Gagf
w/g8i0+3Rh60QjDrWnZymdKWTm/ES1detoTQvrhin8zMvjrNynKrEXuYPJr3ofnee9KqMn5BKLq+
vmDyOWgYiAKExIDvCeFQA536k0uFz53cyo5fiym3XgX5twJ5L71+lAMj88GChXmbqvIb6Jge4U5j
HQbq41Dmm7TUkQZSbYjxKK+Hw32cte0qFhTDzv3OoLUbLUA5Lq4KuBEmsfg4zp5KVsdokgfYw9Hz
5k2UKrp42maMwntBsBYW5uJJ+mRqdpLUSo/jPNQApqrxT4XmmsurYyneXTTCECUPP/CvZ28lQQgq
tJ+Jd/XP5HUSBKlug5fwTV0NjrDNHPl9CXd/2aBFrXH64M8m3su2VgZf4GtvaaILv6vx9/XjNAXo
efDkHfvfP3/KBz9lW/o4lJ2h9rJTdnH9U6TKu/FSubhDWNSkbVdlNI6R07xu9GLI/mx1VvxAVpOe
kiLLSDWgRt0eRSrxD/DSPHsHAAar6kvwoN9XR3MXPfPPN3S5FsLOxaDwye1p2T+53VNeLHkpcljo
p1vDMRWOIEsW3Fzau1nkoUGch56cdk6nV3dqGd2VjfB6fSUv+QFakLl9xJLUMwKBEY16IoDXOeLg
7cUsX5eh9jAMC1W3C8MfZDIStHAWo2TnLynRz4XKrAB905G5F1+H7/5PCJK/+W/WdylmgBPB2mg9
Lh2Ti859sjrbpDENZQA3nJKKEmbOQFdZvgr5j+sreDGFYcQELrIJEwmzyelRyCI/SryYL0Dd5ntk
FLau9ocWARmYVfsSfwgLi3kpJJJ2S9MwBNnCHNEcCKYeG0nOlvWuU2h3qDKte+FB+DdHnAQfSgTQ
g+fU3P4oKklf+p1jut0mN3+VmXZT+7+ur94UVOfh45ORecHAT8NwCJKkcwYzgirb+J131bqQ/ffI
S28zV3qK5XipR3DxWPzjmDWrHNSjK4lcfdgEjZAjE2Tc5unLdb8ufbqf/ZqFRc0oQS31puyMgbWx
XIAhliksUcPMTwIVbMYyqRkwIkLxYD6Sj5Rjpo6DJTtCnJmQfnVPCYCVIKedq/TOdYfO3iRzY7OP
qQFH2oiFyEN+Y3xlmMh4oxXvr9V81X1r7QkvK+78l4FC5kpA5ODpuvklV6c9/RxvQ7EPkQJlYhhF
yUK51cR4pehflWohOT6rHvzHTbji4Dkj4ZgjEeu41YKkknWn/hp+Se7Qr93HDlj3nb5vD96X7It/
k91X70uUwvMzOTc7Oy9ymBaFULG6yNSr7ZcmfOqkhSO5ZGJ2Z9IpDEvGfHXH6p/DsGPqZj+0v69v
0/9xSv5Zvtkp8RtUlNIAI5PWWE9+EzvJJlwHt/Ea7ovN9Gx135J7hAQW2i7S5RPyj+XZCakGTaqz
YZws19kqfuifoQ3daEzV3vqvyReFSXN4tJjR2S24PK3b5xA237rph306mmar+oM34nJNNiK/+ra0
a3fe3tgiN/5dWC/J4y75ObtuvExoIo4t2yj/jiTProZbFVxIk6ULqfc8NM/9muXDuRozONNyJFt1
o0Y/u4oCv4gIV5XYE8oZUevrC7l0PufvkrwOmmxyLB7RKK+/55CpjEsFh4XVm983SpFpcsOQBq0X
qV5bKViIUTGKrZwh+e2lXuZcd2p+D8wWcX7XjFUd1t4QKo6koWWYJHdSkL1eN7GwbtYsdIyR4vIc
G2VHqamS+Ds9+VZlX6/bWHJjFjvAMMd1mbM3YhWsyvwjaxcafWc8GPOFmgWOqMvVnnat7ujfRVta
VzbYn737oO8nRb1xc/Q2+Zt+zPbZerhxRXvYLrblzoYl5j/hf0i7ruW6cWz7RaxiDq+MJylLlu0X
lmy1GcGcv/4uqOe2KRw2MdP90FM15SrtA3BjYWOHtRgEifu2XaoQCEJpkaKzdCiDye7s9FZ2xR+8
2V2Zc7ws6qkr2IhGDLQmwsd9GgaqVweDi4KgM0NnOwVjRfsyna1HA2SUmKa1m2AKlJPkYXrBQa1Q
tHmowvvADKpMcjENwzgj00V+jujA58q2XbEfsLvLwElZmg0pRnzgAk2nNoQaTsUhfsy+VQFvaoG3
FgZI5HkZ8hCtkUhKH6XlZ8ZTj7qK+D8vBdm6z59uHOZumBQYCL+bwXKhzFmZM5zkr4oDAs+ANwV3
lbFh7TEBa6jnkEItEJP0pxA8b4tfvGee4UsHVbEjzFuPrhC09xZUPDPXOgrP+2d/H18wRPR5tU0n
ovo8o7dzQWsXWUrb6N/QI89Bf87pgxLRZzOxUmup0WFTxxOa5xxQ9IGJkmqTqud/wInKbikDN+Iy
xaSml5vy1Hv1bXbCifOTAPLLi9dA1J4Xv15lLFiDDLhIGJkwihjfULNFp9Vt2asgMNmd8d8hcxbw
+xhOeCfgnDc3wr11nFLOBlOv//sw5Yp/oQANaIWWekD4rFyEtHeaqvCGMXxEXOiUKhQNw+xQRqK7
7z1X06rswhlkyaSpyuOZflcHwH7J77oDOeq+fObz4nCiT7T8ffYhfZBkvfvwIcx9dW4YIAT8rruY
h3isPCpnmB7mg3ZMLxJvd+kq9naXwZy5Jckg1ljlgkbXnqCvDwSnyXKZrLtC5YW6nBP5AbWrq6PE
NEqXZPCl8GVAy+WX4q50cFZuopvcHt3lrfbTh/KV8x33w1x0iH3eW63s6yTtYBSFgyA590HkGY/F
ATey3/3BH/3dB3FU/j6bW7qxlYcI5pQMzODaZYo4sMZD8Y9/X+3iAuKriKj4ZOFNfI/xj8fEw5Ic
jG8gmXjiC/Pth554sX9eUQJWNtXoEV5gUuUmm9/iWrfHXDgIOScg5LxhtY9s3GplVacUYQIREF8O
zIfqiB794i72O1sJMC/mozDux+f8FPmCz/ER+lF2TsHHG21lGETUMsbCYLgJEyf7ksk3AlSLxjZQ
56Mw3Y2NJ5vfNO0sF7zHyhW/DQMzbMEpKUguVdRfGjd/7tzJxf1o03u58WKf0nG1R9PWHNBxHXlP
T95xZFBHyGrBGhN8WGmeH3TtEhUQf4k0XhOUzHMgBmPUjiRLlWF3rd6eXDB03oGOq3YyFAmd5UCc
2tUe+ssHEYBN6b2XX92X/FF5gwISnwuWcz4/YpbVpzalCtrXFNbDmxnisTSEnQ4WwtU0cWQ79UKP
O9XLwdirdltSQKoQMwdA9tFDpc83TwRHtjmgIO5EN5iE8HPoI/KIAHlX98fTZbVUUSuqpV1g19AK
L5nkV5norh41nilIHlLbbp/093GSHIdmPLdmBT6EJVhIeN8nht9FCghilhQjNktYAslECJl0yDvW
Ym+jqe3IOYK8TWLCqKrFGKCW0nPg9x7axm3VUw6RZ0FBMn4z7dDG7JpvHHmkezyzDLgp+hR1JY3u
0/gHsQA1won0d6WZ2VabB/tr5B0EtgPFiEdowUDTDKlI6ShFrnUnPwDEA802H2ToGKdu6NLG5R9L
MEuuckOO4k9w/7nCsT/EnB/DA56PH7vyjoKM6DgXsHLlqQNxr1e4mDrC+3U5y9+WBxDOtnZ1UE6I
uw7GMfmxvxXb1sH7Kuko3lyLGNRNOmYxgW9KP81TfZLcGqs3bim3f3w72LSp8AP0vkHwkheGbEYE
v22zHKpx3UKPREFOtj91bndsgyzQbtWn3gVPR5A7vN7CqyLSB8Sv7DERyGAJPWY3ke4Ob8xAAVly
b6c+htEzp/XJ0crtWnYw1YoCvbO/y5vAuzLMxCK5Pv8n+Vw3463WNRjXUb/3U/OlLIX3fVPbz6CV
Leb8CnLfhgvYhnzxhGoSMLWzR788ymhpyrkM29tJ05U15tiCdh2yR2CrRVA3uLMHrz1kQXxH+eD6
CxQUfWghcam8uGtk3kJG0gozGWB1dCZ3cSV8RvOouvVxwOtZ4SDiNnyv1ki/7uqAClM+ocQFRLSe
8nvpguQwuR2D6ZXygmKCOmjeMFWZ3KeHHirn48H0eB2eXMel4Ln6BSrmlWKJxmOUjgJkIwHK/k55
Yzmdp/2KnMbhP4V4LsvGJLmOmUkdJge0YSb6czFLx6nQbTXndfpsRj+r7WWikrnShUYAS6g/Vd+W
5bFSv406p3dy83L5bUJn8i1FLqJJrKfJqekHIdahQ49Unrz37TcdL+n9A8jZOJasRMUUYKimyKbG
8kXLah8VSrsrFXusOw6q/I1joq0Iggc6pocYtxgtJYlblT4IcGVoPqa9j1JADskpCWo3faSBnHWk
xMCUtSTiCoVvr/S3ecZFUhE9WiRTwVJlzae6CW8tKz8XYGLTIv1lf1M3g0XztynGR5RYxwggfZe3
8cNSnlrtbf/vc5bCBqOzIghhFmu6r4JRfumPoLpuZgGJ6sd9O9u+/tc6Pr7o6iDrlt4vYFhCDlOR
nGy8SMmrLvF6hDibxYabSib3wkgQ3WQLsTujh+YBz/V4JphLpod4oBgvteL3E7HT9rEP/f2N2n5c
//7iMnOxWOg4amOhUhCrI+vjSxdyGg6qjTZ6ms5OXLRe71vkLYm5U6rSwuBii09T4k8LqA5H3BwP
7+tTL1x9favtCxLJ2LUkfO2jVzA39CWnUZ9ngoGEordajQi4q5JcBUFMbJcK6AUw2rq/WVfDd3+G
Ur8dmTn7YSGXEIrEgSS/9KC87R8wow0KB9Ttv0L+4bF7QVD9/i9tMiAQClkfThLwJvqCJvtfNExX
j+kX1R08+UJpsnmNMn9z7/61SoW5N9pMLmfMberQXCyel4t1phIbzUF4I+gzdvRD4vYdt1OBbt1V
DgQCM+geQF/V1fyk2fdjqTUqIvJlulmIiCbxzhNJ4ytVdyGa6okK9w1Cz+ueTcYz8S2NNKSvgNmJ
bvP7FloizWvtYujrS4OQWOOEVNte+nuJjJfOWmEQjBvjS+YHeTolheJITe7u+wt1h6s1WehNAyEU
ulvYSQbDiBJZzfHxzAq8Uy2oi8Q7QX+R5B8jGIViSbShtc45F5v3yG+bV9VhDEh11RQpEG0N7Vy5
r7vcTZoRUyItZwt5lpi3TAWB0BCDfCAnyIgTak9jh/5+jIRNEa+NazN4Wq1J/oxaUyyNRjgAUkz1
HCv3ySI5DWY1rQpaoDmvY3E7tF9ZY24WtVBDejBQxn3AbMZwTE6W0/utbCv/VQyzfc+s7DH3DHrH
xjLusbr6V/TYHRXUjAxPewjvFIc+Jnilxe1qxsoec82IkSGSuoFXqoF5Em9SP6PLO/ZP/BCeuzbm
VKPzawH5Jf1yN3pQPVPA1G5BsuQoFLv8f7025ljrlYY3w4hvV1zCoEFNIcMzsLDLez6b8zY0r/aR
uYBaYEaLyiJ9eM4O7YPGfD7q3hae8jqSVCM6hJRv+4CyGSGsTFLAWV3fZj6SLKbpQ0EfvMmswGX2
x76F/UNtsHXhBNxWczshcgPliRMlk20ui49+HScsJc7jYfsG/2s1EMv5vBq5zvKZYB4XOTDaMoD2
gbN6X7u9qyLRZB1LT+N0aGwtDj3rYFVWQFZ1RcmpVIIC5l4C8g88VaKn3AzdSvu26LG3v4mbR2xt
iHGNUGihwgP2aB88HVH7BnlaT8q+JhbUBCBSWJzm/DmPQV7DCb2216ehixfd+QhDmJNd9Phgw0QU
3+piTx/GexBugI1rIpAFHad/VO7G7AUo+SkbLOYBPn+/YlRlMGopNCcwuH8mLWM39I2AMh/wAgSF
gjx7ma6tMTBZZ4JRUUGwj3AcM6YuCGTQmhd+oynCwqUNJ4ND0O5CKVANp4TS3+SoPvGL2i5fGyd7
skaqM8i5BbeO5PpnMXvemdm8lBF+Vln/TOcvE6bp9p1p86NCGs/QZQxfYqM/7/JYRz1V38ETO5+d
WCX2DPrRLjzrk3HYt7SJ1hjokKjeO4JKti3bVKOQzEsnQbhKsBOrfAcx+fdkpCxXc+1MtZa5IES7
r4wU9YChLZ2yJqjDS51jNdwZ2M2NXf0Y5nvP4O4Z6qwHn+Z3rdPs6ICL0Wu8LjuY9U1D3NmFtJzP
y5NuWjUlyCBANAlqegwmKaBB12RtFP1U/pVXHR6vnNZ3ngEmlhm1PDejdBL9AoRcknKyLN501Fb0
jkkFU4fHoEfiCgXUWcxntL4jtLUckDQ4Yesueu21uXTS0vfaMN19v9kyCM0IEbVRXA8qO12WpVY4
gTYP5QNhcXodtIdab8s99K2Uc1s/TwVnC+mRYpFgbY+emNUtKIdiiZH3Dg2J+lGXT+Ei2oZRcBa1
eTutrTChRNkQoncVVkUzvO1jHZCAzuVgWx1IYSDfycvybnnG2iBzaYAzSwRmw6AoDE9zn35vJoOT
heSZYLAkq816VMPI8EmMueflWHW8fv5NDFmtwmAerLlRq6laoGqYHiknjnLOgukk+mgkpkKQzv8q
7kSzAGtzzHmVFAOa5VlKzXVHCZn/0Vf9Jug50MhxOYM5tUk5ptZMsHGVNoE0sX4zWnSRCjmvQMyz
w1ypOFuk0A3YsWQw4URPpNcQL3DCBJ4R6iWr8wMqvayfJhiRxcIeigcL1CoWj0OId34M+itWVjLw
n08gtgWSHqvj4lZ3Kgrd9K5GoftbezceeNC9mYxe+wKDC7UojnM8xSAJPIAM10ED03MFoTbQnjqC
1/rApgsePUcl+O+ujs0Hwdo+gxhLLRtgk6UFc7f+Ytkq7CI/BP07sBH6aGp+5TcB0gO7A4UGgxni
VKfJlONTqnLkFj97cklI/kxi4xBp5k8RtI3O1PDIf3hGGRTpW2IqbY0zN/jRAUq6ByWgcdY/mkpY
7afJQEkDOzWBtLiP0vjDx/0PnvDk0oLMFCW90Jkf9++xbeySNAgPYEwX4gMMmPSxYmRRTEDxCD6v
vrWpFjF9QI5ued+DJfN/1i38QK+VQQZWSqGWtUHHTsZFh0mkskZBGNR/msWpc2+e+JUdBlaKBQTd
cpQb4CbvglB9LGowPpoP+9vHM8LAitXP1dxhdt0nuuwOiTI4iiR/6wT9f+U5YneNQRazVbLcHDKA
cSmItkTZnLV84rxOt3JOymrLGDABU0ef6xqMhBE5T7J1HqP4qZh6rzcMr1oS999tHoMdoG6YLEGC
JyRTAqKGdxJFwVSr9r6VK9oudusYvIh1a+6zFquCiJpsg6Mxeqw9PYiPeiD5sjd+mS4GJDuzlwGP
J7wab9Wvqi/b9cVwMPiK/uLBcGl/FvpvOBuw9cxZ7zcDKkXclQLGvGlokhUB7tr4aESg/p77Rvam
KlH8/a3g2GMbUDUxVadmVrHh4dNQLQfBvJ2S2IZCMmdh1O2vIPq3I7FNpxam/Qw9xJetuwnUx1J6
0snwsr8Yng0GR0i2FAOIKOmJyO8SEv8oDcXbN8E5Dx/YubrOabJ3sOICy4Cil13glWiPIgGTa+Qm
iyg7pfmPYqHVxtFFryyG4lSVnYhFGXjwavM7yIcgDnDcX9Zmqgb6GnjrqZJmXKlszaI5aYuES7u4
NEfQwXsDevF0e778FxlD+hmuXeEvW2xsPErhAEJRDbd1EB3AtvkQg6D8C31RiHb+IoocCNvsJcdw
NV7yGM2SroSoSVmWUT8aGEc7Nkd6nXVnUFYd6KXWQeGudAt000ZO98JjFd3MoaN3XVFAKqob0DD7
/O0UrUwTc7KQQ7+BJPBtcgp9OuOB0NyJPR500D/GbuvKGHuUozwU28g0kYgVu7OohRchiX9JaXO7
ELCE50E+vxk6yHf3PWfrzK2tMsFC3Y2lXJsgzJ6t/rmPSBs5GjEKXp1761YF2QlE4NA9AlkW5mKY
jLSEygdwUU5PcgKxeVQ4s+F2fy0U9q92cGWEuRbAe58XodwjcRieRNKjH3f0U/M7EdSbVD1PqcHZ
u49PcmUQzKzoGNENFXrsn/0DYingkaOgOPn6qUIICVIxF3T66C/cX9nm9q0MMSACBklh7ArA/ABi
JglCXzE5yWbBuVc3PZDq5xmUkuaKRVeGK2RTCXCkB1v5r1+h28dqZYfB+ThUJFKBsIgKULuSm/vd
q3LbefmjfACt07f9rdtycHCF0QUhmwTC58/fqDBGPWwrLEqAwJPdG6DHRmaJ4wky/dKsJ6yssB2Y
Uzegu00qjf8kkWWvuWgYCwPjwJlKh2doxwYxi904xW18rk5NYLlzsL/QLR9Z/wTmJEfVkGfozZL8
UUXnK9QyY+tsCRwjm8OSayvMt+vHRRyMGAttvubH7ufgit5ypG2+CcS25z9Q/3BiFMfo+xg0+1h0
6ZcXIci9KnIsl4eZW9f5+tcwB7CSrcEYmkjy0+TNEF+MLujUuyV+kOef+5u76bNrS8wJBM98Y1TG
fx5V5WPhxniDq3cWVhbFNm8mdfMNtzZHP/YqakC3wiSHqO6jYSK+hzDAAWp7/nJaMDXSBRAD5eDL
5qN/bY99J+gKaM/mD/+VT8ljcq4d4tC2yPbSHqEN70Xc8XmuTeZOMCOrA0UB1ojmcd9CvI7xkNrW
7+m1vnjyIblrRVvn3BFcq8wl0WV6TKzlw+roDffZQx/ELjLMT6ObHto7mhLl9oZvRUzr3WUwKBpz
Na0yPFz/nGceYRHc8TdCADa/AzdqoX9tB4vYJs20quJOVqmropv2zfjZ3s634s1y0F2tgvIakhyu
dVIP9RF4FPyTJofVUtmuzWIhSm+0cKRuOcdWYw/tjSYrdic/CAlv1I8D7TqLRSKJ2mEGk25eIvYk
kRPJ3r879joDMNY8xoYswYT6Pb9ARh1t4NWhaezJ09DOw4OzzYBivXsMynToRhnBfmZA0pG4UlLY
GpSEigKM21rnVJDZMPqfmUHcdBh5K+VtJoM4xjCZUzzDa9Kj/Gu8TXFrJXgt15fJ65zuht9VwcFu
nYGcaJCLvqbHP+0UR01wLSt/9PH3UrpMmFza/468xTFQkyWJoJY1bJXS97S816cv+3+fbs7ekWNA
ZWybTBEpqMim+Yr828WwrMhOy5KD07yjzQCJ3msk7EMLZbdmBuGo9GbkfWSbYCSz1SZxlbC9ZBCl
y6xmCfZXuJVoWHkm++hTlgozpwvcQ87B8jpAW718mjUjKOWc54n0TO1spsEEMuGM+ng+wRRUTNov
0QE8Lq8WVPuQ+q6faz954o0NcryDLYukWiynYFfFZVuY3+JE9SA5+GN/+3gmGByJCDjX5JyuqVRj
VxbGwWnNhvONNmeQ1h+J/opV1NAamllqOcAX3KiB6HWX9jE6iItNHgga2Y0ThMXaS3poHqA/OHb2
v40i2GLJopqRuvQIx+RgwUyg7uSWT2Fk8NDf6pI7/UDurOf9neUcPYOBkakYzFFEgh20h7NjxaUt
1oOTj7y30WaGZb23DITUbQK1CoqPUyW8gvQeQne1KdqyejuMvY2S10HVTnPXuiTiMGHxVsiAS1Pg
UZMqpuiXTWrXYfxkdscuVjldRTwPZaBlgqjoOLS4esBqh5qgBTHpEjpY+x+LY4SthcxiWi9jA/wy
9LdSuZjLz/2/z9kqljNsbuamgYwZ7k9Jg8rcoZCFIOFyJdMN3wEok4k7Fssw8mrBVklxftSr2R6T
W2t+ysK73uo8teRlwDjYazLgkZNE7UcCe3L/KMaRfUROyhZ4A2+8b0P/fQUeVV4MaC2DFVV4HS0I
cEq88IZze7HyFFZVmosg4+ukR3S6Y0ix96vbjhuCbjuBilMh6WCrZXNNXTYUEB+DmTqRT2BuRuZV
QRdHXHJODD3x124Aqmjwu1satGw+b5g2a8mkDjWCijazG/EnmvBC86J0bwl3Qmn72/w2xUCAidxg
riQwZfUY3BiX/hBFhBPD8GwwAJBNoVDJJWxURvKqWtOzMWa8yfm/eX39tRC2rzsB119ZVxVcObAs
2/pJkySC09lGUPdO/iaB8iUNyD+oG6KV5v8/FEv9ZU4TMRcllPxGufTzSTNf81HkINvHZNOON7Dk
X52qI0cQN/Q1mz7Lb7TRBh3JDzlSI6o7f8UgyTueDM74Sn7wy05/83D4vUQGIloihnrZw7p4Qg3g
rjnM/niskGXi0VNxvyADE6qURlKBVAjesqNHkz8VZmNA2mOhq2h2+/sxcwqHlw/ZRsDfy6NHfoVN
4agZs4UMjC9hBiCC9rIlQ80Rwq9IJe/fIH+T6PltiokntDyxiJIghqEjojQ5ad3Kxx7tOPKhfuXx
dGwj4m9jDITEFSpck4IzJ56SQx3Qz0abAv7t9jHwQcxUizoNZhIE73X0pMoo0RfneU44u8f7TgyG
WI1alm0L5xAaMHbrBdQzx9gVFvlrGUELev9TbV/D/795OtvkXUI5REoF4HxnzvdzXn2ZF8GN1MHW
+uJ2LgXdLXJeo9Z2GIg7BerMoHmF3NxnTyQKEWJl+Thow7F9iH1oqxz74/RS8GfCNxF5ZYs5auYc
loYU4bMpd5I/g8fF+zOTLDxMX+IDcRMMhe9v6eYYur4yyRy0qalLWTVhkrYLNs/Te/Ne+MvBuG3d
6B60ufOxidCNyR3s5+4rc+zqKpnD5c+LIQwqPwTHKx2vENGuwnumbMYHqzUyhy4tEcZPKZw0rQb0
UJEcPEDVw5Lkb/ubuXm4V3aYUwdN7aKeRtixwHPpg8DzFd3Rpz7GZP2oHUyCtjt5qY8duIn3DW9j
9MoycwzDbiyMOoRl3EX38y/5i3aBPG32gP4xV/RjpAXBhhHwOp04+8rmHbM0q0e07ILRUzxF0ve6
fKvjhQMwmzHX75Wx6UUpyqo+Eal/DrorD+XtklXHrlMLdOvOhyQUeA00vEXJzHkfq0IjMQzWTeVr
ifyq9BDkbYRv+5+Mc9TZPCOG6o3ZVAXkB0j0Pln5bA/C/PTvbDBwIiaJpqg5FA/mIrlrxNaTtYjj
8tt1i9X3YfAjVszE1FVslxp0AwRcoJd+oJxP4mB/0CE53HiEts9dxV0riwxwYHxjVgaIHfgSec7E
xFetGVTif5jyPcluRfVX1xWuFB72t/LjDbFnlcEQRN/hrIg4YR0YAxTV646Y3XC7Q+Vlz6Mv+tOp
PXZI7v+j9PpqtQymYNTIEA0RoeyCfiJJ/AIcczU1c7uuDGqNN9vEQTCdwREtMZpw6PA106N5Ul67
Q3mJz+mJ1zLOOWNsbjGCSGaSkhZA2R5Ko7Fz8pRmPOTgGWGyilJkSKWpwU+q5dxDq8k0TnnHOcUc
dGITiZXVRHOcQ8B9GM3LvMi6TaJKd8eY/ITS/b1Rpy/7fshbFBONRII+TfHHE3QxLEfoh6fSCi9T
H5rOviEOPhkMdpjiUrZGC08QMbGdgpdvTHi8ARxnY5OHBPwo6AD7cDYkbvwMdKqQz+aeIF6kwSYM
R1NqlZJCFKXBlB2ITD0kgRFIXnbHO628XWNQYraqfpJSRKhmHd+IA6ZgU17Vn8LbFRBRCRsL0kvW
1TDgmBWt1Sc4O4aMDooalanuTRRAuhBzfHv7YQSlVKqAjBYRdk4urJRGJhO6NrS7BU2Wy0G8p0Se
oETx+cWhTcdeGWP8rVFrMcaQDvIE0snMb8vwNM0P+y69OYqnr2zQ37B6VOpKKcTQmJX8FtdGD3rE
YWpOcqe6hda5xlJ5I5TsJONdQ8gbtaor6rdNV90UAkRwTfRvyNmdUGCwGsWQsJJPZvLai8Up0Sen
N6DkJDWXgiSQYdXtxEidtELHE7SMkrIIlkh3JGv6J7ER5DEhgALWENNivE2f2jmGriFClUFtoUlN
bpO8LZxo7P1mKT2xiTmgsH3brywyt5HcQRTXmmQaZ1LqQe0Mnow/ZyNCWz9Utc0bn9y+d1cWmRsJ
ek3KAM4UalE9SU+DS25b2nLia97ww3DIxYTiALSGpOO+s3yMm12ds78M4xB8dpYWxS9BaSWcs7v6
TfXmU4PeJcrTFX03HofDhNIsVKOEY3uw3Bh0XTVm0RHxcEvEm5Cy+h3MNSametMr44hAMcwA9nOQ
K2hk3V/s5uFb2WBiXkS56RBBXsfXBfUB7aaYHywST69zzjuFZ4e5vbIU8339grW0S187iY79q1tM
v5oVJwG4/SBarYiBE5NI9RJFuJjFQHgyA81vao+86BjSzu71w3zUfxj3/3YXGXiRhSJv8gSHY4wf
wKp7VjAbMRf/qC67WhkT/mYNBqiFHHuYDeU76gR3YRx+b8NKtyOie/t+sXlDr2wxAJNUaIIUzBnh
TQrqtuirKt9m02AvbQm51qcxPqMgzIEYhecjDMQkSWVWWbigvPfB5piDT7b42n2twTF4SC/F0fJp
85l+0d3KU07ZZUaHbuIJDv7fY+taQXqmWZLE/W94hKntPUxgwKhHIWhBwzL2w0AjT4+UbynYc3Sf
V4+D+B3DHZyCAw+E2BZhXagqqaiAftDffpYu80tymg7tH1lQeeQxxpiWflxuKYO5eS7+UOzBF04Y
doYi1fO+I3BA6CPEWt2cTRaZUi/go8xydFLG6EIklQO4nLvF+ghHVjZEaZEIaDbpC2v0hMGWztEN
aJrd9NzdDAE/4tic9NN/e/fHD1oZlKNaVkwy0biwumhP0tdlgDhC6hPHvNQIeie3BF3r/kZyjTLA
VOrgkxBauFADdi7RQw/cU13bgjNAbEJ5yW+0bzwNg82AcbVMBpaiHAyBRoYwrpNuu8hyGzGAswpm
EewvjWeHASZInI86pF3gI0kc9HPqSiI5d9KI+jiP+JDnjgwuiVkWKlGGLwe+m9A19Sh3onnhfCrW
CATjIZeHKp+MwqdyJbYc1qo4pIgI/WUSelszm691EXIGm1mwY20wezZoHRkSoxz9OoXuQvpNMUd3
0DkocnUZslaY7SonaQwNkk/+IlCuUd0Gg/xJHCGwskBPyEF/SofxhtzhXR8bO6iIoMeFDq2OAPVj
qmt1wPraHMvKxA62EUqmqq1JA+e22Ni/TxaY07QsY5ToUaagxoF7SVOS75Woj/Y08To6KbKvkR9b
CEOWJauygmcIO2LZ1jMYzrtlpPwydh2ndokevR4oUVR3xVxfZpK74EjgLO+qyvdhVlF0yO/I1BWZ
gKmC0GtXWBgimxfzVei1V1VQwCOtDG9tBt7vUDlAVel1IhBntfQv++d5y21ANqPKEPGF9q7I9lZk
0ZCq3YTPZzyNEOoYb9raNr9FN8lRxnQd2M1qjFLZPOq4TadZWWVi0VzuIp3EMQgS4TU6PGaIJW9/
ZTwTzK5GhlpX/TyMProvnanLvKkvORE1PVJX/rJaBeOYnag2dWy2I7SRjzWS1opbxsRLdMuJfu4v
5qqC8+EjK1MMvmMqssxEA5/J/J4/97fzy/AjfI9fjZse2jTVST2jf+4HV9Pkgwtzb4UMdMmCUMwZ
PdzxMdFtcE2mjmLrAWL72rYMuzmrT7Q+PN2MPhrZoVKYe5nPk8bY/JJo0gLvCTIiUGT8/Eizlt6S
0rqc/FyNL53aH5d65kD0pgmQNUAHGdNM6C/5bKIw+r4t53H0M5K4VRw+gDyLV0Vl40r6CSUR0YYB
XmCwPDEOaYxKXzcNdKGnJX9Xl84Xw8wRUwsao9apmYvIrjXyv7Zm/WkUs0wYMwJKs5CmxmORiZGI
zzPXh9AsfwkQgeMcA+oErJOAlkdEqkq18B/zeE2EWDWmktqI6thBx2pq523/pk/JS52PMsfa1qFb
W2Ogw8DIhin0EupRfRm09ehLIbIUsQHpJMHVK45jbFpT6BgYFqZDYvezY4xFMdUoCoz+sMT2Mtyr
hNjxUjlokLUJj01p0xjlKrZkS1YQtX42psuhnhV1NfpWmsnvfSjHN0OqdUetW3o/M1EQaNPM5BDW
bLk+rm84iIRxTJN1/WqCSOewoH6EJ0/b+BiYNOxUjeIp2IewrVt8bYd58nX5IqGmIyFO0IQ/mji7
k0HroUYRr63uKhNMXR6ZTPBR4Va7Zv7KMj0nUgVUFpTmbiSCl5imk0mKlzTJy7jkR7BhHgV5OM5d
+aQMfePsL3QTNPGGoXxDkgXXYTx0lCet6UXgVeuFgR7kpT1701HAOKHsJAfigfTI7WzdOJp3YmIr
3nwwH3lR2dZur38D47ckERQ5j1T4bfOVVKjsQzOiaThTNxv+aqD5WFJkYLN0FbjoapGHYYLJzMYQ
x68kz2RntObCKY3CdAZVKV1oKvCojzf89ZNR+u+reFNOmiw0OhD4D1OZOUJWBSqo8zggs7F9hqFD
eU4FYps6OyKchTWRMPsHFqcqP8VhhBUqgax2HHTZir5gB74iioYOFWi6w6vFCF0Yj9qMz0TbrihN
Y+2AP1RU0V1NZR6mG/RJTAGPanBzC00NOGOpmnl1oQpVGQp5Go5+178q3XtR8fipeAaYs24tk5rX
Uz35ah9eqgpqtIXq75+yzS+ESB3Tn3Rmne3YCdVcL0otnnxNjt4VvbKXSj3oHU/3iGeG8TapmZJ5
jqPJT4fOKapXUn2dVR5ibFyghmEhujHAi4YJWuYCjeWy7HOiKH6bQ2J0jLrJIbHU3CSGnHjQQsw4
brf5eaCkjjIJElkAyc9e14UzvA6XgV/Ob5PxnBU8FdiNhxTm6sHziLlwEIOxd0oi172lEgkRW2nd
ZqF2U6PobJtF8xOk/Ie2N4JYa512MXmzY1f5JYA/LigVjbuyrmF99HuuDpS2mPNiyRkojY5hMN/m
fvKClnFfC+KDfM7/WDiv7q2dXJtj4uNZKoRwhkq4b0YPXQOiiSh29/18ayst1ZAkEUTaaE9jgFwZ
YrS8tbriF2b8ItbZiA5uDJFl9UHUoyBTLLuztDtlKR/37W45vqXhZQhYAgyy78JpXMywAVupPxlG
YNbqKVMVNzNHzjHe2kC026H2qONrXc1xTxg7VhYBWYtuwYColNi0IX5/JVclTuoTFoIB1FERGlw1
9+Vxo4ppkQCNgvFL8y055T8SzNujxhl7RemonFtx6zSvzdElr1wQbDC9opbYKTKOF7FX0ESe2FUU
vfTRD87KNj/SamWMt6tinctRB+AYnfLL6LWtTbVSNW85gRXKrZ+hfcLtw996iuIpYeGDSTqiQTbc
n6xWbTQMc0GWCFqpbtTYNKDRLxOef4pnQFEUSlCu9r6/Vo2W4phXBiBFNkRZUkEcyV7JmtWlhjwV
aLmTR1TpKgsk+kYq+ciuYRCqEhs7s1T0UgJZbGtSevTvlIIHgWjpLIN3IxDCwnCTMkuOWiOjgxX8
/PhfMUpccywUYluLmL2TIlwWVzCmb50+ja5OQsUVO6N2Q/gPpqvkqnkmJQH7sD6DgQhiSbYYp+Bu
VdIiDcpFBqNkVTUvpUTEW9AkzU7eaeQ8G0P0WBFI6DlS0sXIzv4faVe2HDeuZL+IEdxBvoJrlUr7
ZvuFYckS933n18+heuaqCsUpdN92hB0h6yEJIJGZyOWcWN3106jbmQAm4ApA4TvRCLuHsCx0y8xI
689VUR10UYtuRLE3P8G8EPHczoZpMUCOAuepwwcg9j9VVI2MTRVMouqmUpu5ZSU/FXph90r1U8q0
+0qOFRqEGTD1hR+cs9w8SlMjqGcbMmKQU8GFEbSJ2SuTa5YDhR+n+eA1hMfzsfUQgMZ8i2GMc41J
1DwpMSkSv+j7wo7vUw9HaEsvf6P9ZFM7kf80CRLKayPF6ZIMsZmjvM9mV15iZ5onKmGcuKx/zIZE
SzmkZGqtwmhcMNld3sstj2cgn2AqyF7r+hmi6lxLBI0H4wQbMNjjzaihcGZiNi97mJ8qC/jCEk/i
hs0GaA4OTsE1F5E9PF1r1YNUoGmwr+vc+wIqtnRCbaOjcQBk8bW1F1w6H5dXuWFTT0QyR9mSEBhS
izyBGAZj0kr2MRDwSbXDzdzpNef9tn7+maE5Wh5zlEWkzAswhkc3rDF/2+ZUF4HbTB4vr+gMcgNe
6WRJzO0rRTTDyAEuwVoJWw7dHYqgV8TvUqBHq16AHFt9rd6J76M93UR+8pBgynL5CO3WH1/lV15P
0+bnKBJgfDT0mcBPMqtGVApGCKJOX7iJmkGlFrwl4dX0mMZWmFPJr0Pa/5Le9CckA/3K6kqr7qkk
e2PsjGD9oM2vUrBybrPVWS1t3afjD2P2aZHMoKnKeYb3Hg6R1dyKkb/ikoD0w8572lXoU+IV+Tct
49FmrL8/cuGT3NZBqmIzAIYC4NbOx/yfm+15rdUcMWxrdZvPQg3yqjUwWen9On/8Gkj5t2KY50WT
B4K2iF9ikjvNX/GM8ruOC0O7fVIrqjMSqTCBbCvZUMnhImUB6jQzmDFBsJM7ya0B4HOgr8WyvTJU
8Au8W5YB6Z7/CGWirWlpx0k3FxXoUOpNa8Yg5Wzig7RksaUU8tPlS7vqGmsaFFXTDWWt1SAKOtWL
JtTGvF1i6IKOVgxtVnYoTTmSoGW2VkQpJWPnluHAwzlY796Z2CNHzdzNUjLrjnTC5Fbyhyw194oM
S6s4udBgWLnj5APPgNm+LpyBmF8Bzijqeswiw07UczktZzcGJaZjNGC2bEdKUA5LOj9UbpMe0PWY
wg20ezLeLiTezcGvUX3TgBtetiGNp48h6m4v7/zWFiBJouORrMPNsU/WuRzEUpnwrpsD9d0oqqdh
CpygM/dBMj5o+TxyEkBbjwbUlUExBBwTeDnWHkpdNnaJCoe+JvGAKL9PSyv20t3iqD5YjXhjultO
RxWBNQZ8LuTRv3pEjizOYkRZ2Ur57Irjs6Rm1tS/TQKvlXAzVlAVDdG7KEIM2/k9i5Xex9M0u5WO
OaNG2oXxtRHr11VZ2nIS3CTVrZykNCzrKzM0X0sRW/3Pcw/G0SewXeGBPOl52cBIjHP8AUjWKxCL
uZd1hbdMFmoiIUuy5Dk0WL9HS70tgs1YcuTdZI0wQqS00E4g8RRmKyhSkU/REAKqSIUyd3SUCxR4
WxPURjHm7LuHeEk5KsmTwDhCoVxaIcgExU1C1NsaYPtVAq9GteWRjlfBOL5QU0JCalyzTgI5Hgg0
dq00NBTgcr8FRbiR4hz04ssBdM0VJ+raNDtHotU1wj66AQX4mtNEHmcXc4WeWYm0zua9GmIyFPSX
blEBs7oS91KX0LG7yfFwGORXbSiAm3eXhYGnFeJOSnRC4954vqxPmxuvoqigm7KsoRJ0+mWIvMs4
0o3JFcyUZtOLkfBonbacmHokYf2Co7VXSRbPdYnbn8UtUJZ3WiTR2nyW1d//biWrFTqSExVwlZWc
qHg0GxYKoZY48TRo01DjAqxPyq/8IiOib5UcVRksZdB8WXgcTRP4HfcEaQLD4Fx0niz5VJYihEmh
xNg21UisNgYrD7g4zDqnWvgS5bzc4vYhfa+MUYM5NscxgNt2lTK5zqPsGRl9e5iHhCJYcC4f1GaS
BYW3/2wjoxFooB3qmUDYuB+AC4n2WR9UaTVt8Byhy0yFhva7xiuuS5Hyot/tq3gknFGTPjMbfTAg
XHucrU6mEC+iJ7q61d5KK3wOD6AXSEK3vytSOvo8qvPt6/a99PUcjpTUTMwlNGacagISPIrp39e2
CXaX95enOYy1NocuMIAYN2PgCvzWxWPejZZef9R1Qduy5Li8TaN6tJ2M4QY1MF6UOoxqXaKpG4Ez
aI9q8B/po2MGaPDRwoQKs5zTCv3Ll9e5uZcgijFBmIjkGZs0CytFiKUxBWcVno/A2q+VlGO3N3fy
WwLbvBrPSdaLBLFplOVWiZL4JBaeJpVOUAxe3nNyq6vmsZGweiSNiU17BbyESLRgK+uXqU0tdL3R
WOZ5Wp4Uxq4Ala2pmlRTgWGmUUX1y0ykicLpXucJYcxJM3atOk0FVHC+q9WrXAqprjxfPn6eDMaK
kAG1JlLAGHfkNgO+bDt9pBpvBI+jY181zqP7GhA8Bpo1dMWsEprybqOeR57BWwZjEYDzGlRZAi3W
8/kFQBX3o/rS16+X92rz+aoiF6oAY0ZFwM/YhHzoa3PBqDNKR/pejy3iJ65+h8xwbOW77oZMFiDY
eWntTdtwJJSxDWLWoruqQtQjFtWuEFsKlEU/rZACqq/HkFDApqHRigeAuH1k30tlwrwJ2Wsiro5T
Jz/GKLHIwOtH3nopH20mCwklJjLJlnRW3alIr0B7SIP6TTN9OXhYRiCXNcr95dPjrIh9tOLFEXVm
iBWlU3fbSdMOpQJeaLPtlL8Pi0WISkxzMcIJGlIjvwF2Ebt8UVy8De+1ENOTVLKqh2mioc2rKG3Z
2JXEXFMxEogRPUYzy2DKgr7Bsw2pHCtGzCsuPxqUvAPxcWl0//JOnsHNre9/Ddk+E7lzVT9L74Zl
LkjRiNfTX+ndwtZ+mLft7/aBvCV2+JEemheS0QDW/lG4C5zL0rfO8Vg4c9UxMPy/wqMwo9rwXiwt
x2HxJDCbmUbA945kGBOz0SgpX1WR46M2UwdrPwzaf4BQjf6K0wBGrRSzXhJkiUZLbigGuv0cgyuI
mf5eBmzzwPS1id0wMYVP2Hx8ksSpCija2Q00/YBJ6ytZ+B030JIgp2002kWkOkQTLL3MKZpnwI/w
kLQdVeLbLt6XyqecahQsfl6gVZwwa9OmHn8ac5x9KpZzBjYLZFFA3AeOJaNC0+gAAkSQRqNOEL/x
KvJbLTXGsUjmfEH2p0djjGhrcMHqCpxVd6HpB3H0R5g7N3/H5Iwt8h5wW0p1LJQx46YqdXUzQ2jb
JpQkFQ0TXhf8GRTVei8J6i4mCvIEaPuM0SZqL8ppAetDvmbdckd7De+LACjkKg1uzX3iG6/hbe13
bugWHg9/eMsHH0ln4zxQD4nTrKSTq+StpYy6q2XerNacUJknhbk6itxKhaxiH0PtpwlWhCH+Ic08
C8ATwoR3bSVPAtJcAGVSDyQAZDLwTJa4cf+5JTveMCa+Q5Saq6OSYB4j1ywlF1+rDJTQl2VsvtQI
mqLRoAFjfdaemhjIc40aliIEv6XorhCJPWImcdhN4o2C2l803VYqJkBiiS5iZndNaY3Lh5jexOVg
pXVqmYAsvfxN65VmQ3Sydq+KBoZB0K59av0mMW0FIvYoahR3Yd5g7rO29L5zch6+xFboROCe0Jeq
SchnMhe9JJUZSV+6UqVAtvQL/VcsHwI85pKbtDJwDd8vr2wjpjGROpVQAUAyCD26pyvL4yqKtQkp
Pq18muvJmpbFEbSKFuP1YKqOXvLaqOQNs3IsUWFyYsgJB3PQrD0PqLSCxBYMMObD8tZfE396an8B
zR3dTYvVYBY9oSLmVMBtq9yNlbPwYBy2nMzJpzDHOoR9AoaYbnb7wrxdNJ0Oi+aVCeq+GBRMyQ2p
Q0eK0p2k/Qij8F5Sf5WRZunkd5+pqO//iPUZMZn5OE3czOHmLmF2BdUBoBjoLMVno0SRGug4l+5H
+wkuGS90Qi/AcKgz2zLNI0p2vIhsy7EBmkE20P+iwumylaAFiDhtN7QzmnrN98VW7PhX6hV+bw8v
aDS2TRRLvMvat6ozc69OJDJWa0rMdoilWnVD0Nu9TGoiobklBB0WfJ2VlKMIutF55FzmrVjmRCpj
xdA+00ZkwTpVL1KtqkKDEdoLfvfgQ6lrQJXxwER5q1zP+ugxiepEW5shnFxlkM6SukazaiVR36Yq
zG6XVu09YxBVzio3FejoMFeHcSQ0VYulEGSgeXWyPNvqFPqYBgw5Qja8zslOMqGQ0Kd5YeS4QJO6
eCkGy+oyuTFE+7KWbNoojHKhLwPpVzCMni5FK4HkWK0OARytiVUG5VOuFXsShDapNaepjJs6xwTs
ZaFboQnW9i2VCX/SIUB9MojWiHeFT0j9MLHi4EfrrdBkox2FTyAM9WGdUto/kt98lqXNZatoE9AV
jNaiXHe67IC0xmIaX8/oq3DUAHGQ/hABOtAviDIX0FOHpXN5zdsG8Ugkc55lHKBTqoOmrmsGpee+
vwfh3+KjFLl4gHJ3kC0wrmB9OmuNdHkXZVNn0ZwpY1QR7ZNsUWIJlXgh4FJ2JRFjL6mIyHrh6NKG
JzfxglnbQVQdFFXMpnZBlzfV+qaORRSdytZV8wrFbtFq28fLm7l1N44lMXsJ+M9a7XPkqVLxWpUW
qpp7o+DxC/KEMFejC5F+xSgp8jvJoY79Pv+Z8/JtmzuGPlO0z2DW6uwl1qEhuhS7THVr8CXfmWLd
2YCjwUN2EXKEW9Hr5W3b0gGMjP5HHLNtmBVKQzywZtdAyqp8lnReALIVX2JG/1sCs2ftMshmHiDz
oHrrdIK8X5lje69Ek2JiqfbgSI7xVoClrUbag5dD2jywI+GMVcE0XKJIGEB0tUiloX5TaQNtMk4a
diOKPFkhE9QVaRiMpQohU4vJPOkpaW6D6hlDIXjCYeAcM51j3/NaLDh6wj6misYURrFfe5ru1w46
xTZ/gGLJC+7E23yHVi8kndFGxzMZW0/jlT4WdX8ZUxMYNzm1koZW93kd6JObN7RF6y6O8hmzJmLi
mBg3qZ+k68QJCC15+dstPQV+EZrXkQ9RJLbtYNCjNh+aaHFz4FVGpLXykQvwuwYibHiE5xaGdvAQ
Us9gkogShbrYwgMotyNw+xTkXMLrYV8eVGBiJtc85KCtXKB5LI9RTiTVgYCwJm6l9/xGRbI4/qWi
hoTBLmUf/xl3w/VMyc+g5bjazYDsWC6jrxhLTcI26JHStwccYGQtV6aj0sFRnMozOKksbUtRv6Wd
4SP1DUHZoA6QvyFD9JnKffaglHpxZXZR51adAZBcE2indJKIpoL6TxXsxmxib0pF6SlegslJ61IN
r/JeN6/Lrk+uSDxOVoUexEO+TJrfk0qWKJnFYEbXdpM6IglIbY3EqAtLkOrhJplr+SVA58rvQBtT
tE5LxKDqFBhUNOfFKcY8Aky/KtsYPsSMyWCgWbKvS6ttVP0hycj0sehjtdcbA4BepYrYtZ1Xs1wG
NGyF6QPADL15MMAjdxDGIPIWXUBshiaaxR76fMBgVt6ld8BMBGOOXMSPTSTMsAlo257jd12pmvfL
Rn2jewVjuiqaDeAtCNqdGLdrtnoyxGq6ILAQrfQBWOo03Rs7ycPef6BbnROXfhmb05tzKo/xIj2R
mrwsIA9IgFQtTAspWDqjHVtHD6gofQoZTqJ5NgXeQs+V61QwY476YirJtC60/ETn8oIKc/6r6Gjo
YQA2o4VO5XeU4IC6FfIMEnfNzO3tprmfElHR3CBrFsucs/e20xIal2oCbLrCyRQBKL7xw6QGBy2t
ueX99bF2tue6ggAdTWYY71mt2dGLgySBGPd5BTqV62aXO+2HVDnkBiOrXuO11Z4HAH3uSbHTR+JW
A30kLskXcYmDcnETYbDb7H3SrvKcO3h7HoSfSmEUV5zEZTJSYUG2AkB5Vmv12o06XucTXXlqJgct
oJWrY/J1sauPQnZ5L+QN/3b6AYwmD22gL+WMD+h+dKDKUdG1N45+BJs8uoojCtZ4Gznc+7Oe1aWz
ZNR46ZO4l9Xgr/u6tsP3eB2vXa9UsuSIohrOTcbwdppRXyx0VAYZ6jO9G5EljFcNlBfwHQ/1r8EP
D8niyzIqAf6S+qpbIuHNywZvXt0jhWK8UBYXo1IvBPprvkbGA3KLlpo+dxovAD2Pzk5OlC0jRuhO
FVCWWFwpgb2fn0301o7CvbgklhncpMLPKeIN4W+kdiATr0gE8Xj0nPVMCN2IBgSpBrVDSIDlPepq
RSVkNT+yeMoO9dTLtibkQHbS5NQiWhfeJvNY+aLZatYoiqJXRHFJpaxrOQbzPIzCIDLGydG4qeso
BTIpOLPt4zDXkHrPRhhmmVyFZv7AcT4bByuhs9mQgQePsJ/N3pqCAdM3T+CjtM1b5B0Ppkjz1J4r
qtIIkwBWY+kiTSs7sILfl2V/fT9zkRAfIj4FDge6YNke32GYR0xRQfbkBl5T0fF68hWQCvvtdeSu
VSPTSytq+OVtdi3foJ6ccFufNrb4+BNYIhNSzq2WDb3uLv1+jqt9WHSc98b5BmtHcSNSqqemuK60
KCzlAbWo3Eu0nE5VtDOWwOn/m6niE0mrDzoy+pWUSUORyoub5cLdTJTYbtEsBkKoEBlrhaOb2/Ew
BgIVIGnJq685ldbGnWJKLZ405DHFEHtMB4CFfhSPwR3BTGDTAZbKwbAcnok8Z37u3LCjR5IZ51Zr
KoB44ODcMjetGlmXZflp9Lw+J+4CGe8WpE0yt724NoSD1zSmiELNxmv06+Z1AA+wZJV/smg3Vb8z
LmUEb4WMXxMAC6PGA94a0dJSHYF2IMC3CbJ1+QJuikHcqWo4PwyiM46sTpReVGYcYWveGOGn0ryH
2f1lEVvaj5k8DS31hrFSsJ9qiRFGZS0FJt5kWvAzEbtngxbhfTvbl8Vs2HANFdJvOYxOxEndjIpU
QPd3RW6pKFi65URXflbNA6oV+I2RleMGIOsGnRqwU6mMiiwjBvaNSkJLV4pMIC5cFCVOpGFKo5Tv
9e6Ts8htcSYKbRjWJxr7rC7EQq2KKZUwiBs94XGzz28AzW83HQ1c+X2xVqz66Tl75l247d0F3g9a
UjBsjz+npwiII1DBAn0EgZ5ozQFAsBG7CyE1HWQ0pPpatFM3qqnGO9UtBV1Hb5DZlnVoKaM9syxP
s1waSLmmgNgKa5ohj1C2olUitAWItS1MJKLJMiZ2Wr015g3JCBWAC44fuz1peINV52EYznuFvFvB
j+A0GVsuzkVdzsWkuYk0f0pZWFEkGW9IP/iVEgw0FBCKAR3l8rGvqnuqZAhPVtJ4DP9Cw9kqpGzG
aFxt8HTpmx6tHIUf6JL/r0SwZUewjaNBSEK+JiOjpSgpzaeIs4rtWP07ymJTYK0cDgYpGsTqdnrT
PaVOYquaJYnIKo62aCcOhmzMAokAXgJlM6Q8EswcmqEaObCm6+XLjusWec39uKXFXe4EO8UzQE4T
Uwx4OZU14yLd8ND+Nmq6J+HlV4LnyC2PwHcCZ+2X/MADWpwT/CxEzDZQ2vnLlZhi1DJ7E5wVtnFx
8PrVvbG1ytdJAEMWZy/O79PppzD3qQPpUaD1gH4S0+ZzGcvHQh9/ZYPKMfrbGY2jLWescWCCsFHu
sWSQECNjRWJXAEhB9BuW2Csx8PDBfZOth3h2SY4kMpa4NVNwloxf2oXizB/tavBT8NXP0d9Jq57b
4dNtXJ3e0YnmQpmNg7QKM6kmW8N7/Tk7YEl1pzf5D4a4stFePkVbv+KndDeNwdE6GUs8Y0wPyBaI
faKsskKjsOZe4EQFG9Yey0NilcDJmIrEIu1MtTg3CkqkyEf99axPI7+LaGDXNqK9z7Sn6CqRedmE
rWu6NjuuADLixkC9WlVgLO1gg7LBbZ/n5M7QnGw86I1gB1d5KnGcy9ZOYroHNRJUENFGwOwkBqMz
uVZwiJXwPKWvJPzHnU06/CW6isExppwPzc94DxKjH3S3rUJ3ElQ/S6ubKuPVf1ddYxUfTgHYcV8F
KBacQ2nSxWiaEYc1YWg7h4ucfgYhyifGz8s+YkvpjwUxrwtJa2VVT/AYnVHkyjLNTgfdUrpnYfyt
tNwWjy1LdSyNsVTVUmpiU8yQplFVo+GDANCR0JkkJyzd1g5uMdcHRMrRink2clMvjjZ0/f3R5Z7D
FsCQgYxHd1tcxQPJANnY84RsLg9YHARdRZg3Za+YChlKFvVIc2S3oKW3C/0mi+T/RsOPhDAr6UNQ
ygwmblTU7bX8aYy53WjrmZ8p35EExuqqUYHncwMJaBb5U4EjCrk+Gj3I9t8Z/N48GFBirFNSa5Fw
NSBHB5MOWdbr64UaB9WeFPEaGHS/Luv4ZpCiAJkNlCRIu5x1fIV91cViA7VTbjEE/EMAkt8HJqB0
C63DIBn4U4Nszg0C67+o1OkiimUiisgSRp5Za9Snc5MaPVIhjW14qd8CBB7M86mVgVJVQw6meg5u
uGNfW8d3LJTJKuYgecuDBVd6feFi6upjBfUodwaQs9JbXuy8pfLHwpjjU2WSkDEUca8q2clm4M9I
QC5PeOXdTe/1LQdx+qmaACOQxFOOI4x28j77kzrLlfZArtGoZiHJ5YW3PLTa7YXBU66IVjhFxlQt
05gli6jpbkiusvw6Skt7mULvsmZumXlF+hbC3OW6byWlUrGqysypGnw2zcEwbsqOy+y7dcswmQqA
GR2YameQpEo2haIWogFgkaje0NAfbsHD8DDfiY/ZC4zI4/ym8PBl1h1izQhedyu8DLKcZxhunVml
GVm+Ag7jHg8CS/LTZ8PunMhfnmNum8HWXh6LY8I30odBbBQyYpl2lyy7OgxplN9I849/fmRAjgBe
Jqb88YZlAgzAMPVa1iBU05Nl39XmZ0imiFZacz90OUc9tnTwWBZzk9tRrQJlkRdMwzwPYmqXAFZb
Fs6CNotox1KYKxyaciQqMcbkhHzRKOZTJpommVsI2lWhLJihakGiLkTVPl+U16YT/vnI/YpXjrkH
DGwpgNFkXnLiSHRzFnSEbFliyeX10LxcPrKNnN+pBCbI0csWgGMdyg+gl5YPza5wc2/xhs96pEjd
as4EPofSVQe39y9L3oqugNmMxm6gc+rowDm1Wto4lmWYIIxrwiqx43a8a6bxOh67HwA//SOJvKbt
rdy7CJxTA9zqMmJuNqWDkq8x96Rb8/4T2goye4VBexAwWhDukTCWcjoAPSGgjSXcTYmjCBTvc97N
X1fFXvzjj2DUdtZqvEdFVNIG19i33uArgG38rxDssNKjxbK7W0X45VoOXR1diXS45ugva2NrR41H
HZWd3EqA//83Wpo2I4oj0WxBi6Dqm+gxNCpTrEamstXfaK+CRZwA9XY8qm4lp30UbJ5T2jLjx2KZ
q6KRPtFIiOONBoDGV+gY63i8zWeXBawt6IT+P6Iy4LKe6uw063laiuARUr1qJx0yF/xZIJcMXHJf
P8l4eJu7xOPmc9ibwkplzlKQl5rUEghJYgDU1PlV1lnL9Da0v8yIYw3YPfySpEEzkG/FpWQde9Ch
5EYGHVST7b0AdAFi8Lwtq/+sBMara72gZMBtAT0eEAaFovcydLksUmsrskdiJ4x+t+TpsqHZPrWj
VTExe6Sa1ZyAiB2l5P5Teax2lVtawupyPQFoF7/Tu79TNGcdFLtS1ucOY5T1CQFzVxBaVVgjc7vQ
KOBt6JlZY+UwTrdquk43MmjHeJ+/GPv+YY2kY0+VMIVGYNNAYeDkT4oTObKPBsbrBX37ic3ZYt5i
mYsxpAaAHJBfccXIMjSAgaPX7xlzxQuxqk/RpJMzeOZOn21eRfUs8cYun7kcpIpmGXAqYAVyFwDh
YDJiH3qDpQOnT/djlzeRw7khLISLHGahIudY6LLclSEAAcU3zlauenHsIZgFsemNYJQrYYogoXUM
T3pMdtEfbKaVX6s/tevkxfgRXImvvKfKWRcsK5UJA4Q6Rv8u8kZu/kneZad5jPeBXVwJN/oT8raK
h3E/S33TwQY5UfNfXlCVeU/M+iyBXQGMWcO7eYgOBoABwY22M1sw+2CmdB1xAcyj9Y9fg+yi18M+
el+PQkTiVIAxGvfFEzr696aFRMu7jBCA3+p7Bj/ISmPMkJKkaQnINZAF++K+9kcL7TvO5PfIeu9z
q/DLkn7Ee/OmBQtz5se3idW58pX+oNDsQO54ncc8q6gy9qmdGgETsTjxr7lVvLyd3CtehWdtr6Kz
P7XJHXmM9rxnP0+7GWsFlDsCFA9suQmCzyhtHF18T4XXvkm9y/do02lqJrKdyKxicIoJB2RhCAmY
F+BoWuNKy+4BT+KURLCN/rHgImN9lYvOL+23NOb6qGOVkqWGNBDIv5S/G1vey5/abajT+iZ1Art6
WknujF1s6SYtboLb+bDiLfYyXfYYp0K6gw8beBaI/aVw3x/FXCvDiNQB+LwgMtunN0LuplfjR3nd
+I0zgU2E1q2tv1YfvBa1r8a+S3vB3KpEjucUpPArseNzOQAe2h/DfQVaG7IDw2wRenrhCJJDMNEJ
omSDpisEhBMAW7k46ORZT7FRxuc8vS3IdE7pQHuYgxQ44LSP7LJ2TPGzk1z9tSe+mfmGtJI3NWS3
EL+Zr+b8KhScEf/fO43pKppvCL/yYScBhW16VMbDqIL8SaqpnrxXklMDIEqQK6stboP0MKQfWnql
lAiYZ0vQ70qwMjZeKlPtQxheg9Qv6l91/6wubyaPomTbgX6fFWMcwjAhUl1BgUKgSEX5oWozfCan
11nmXQrmzkezkTW1hqOJM5o85ehH9kHR4fT7+kWghQs6Wltz1DsVhTnho7ZzJMcyjHbMVLRXDeUZ
gzUquKQpjDEA3HUYBCvTnlbfR+GhS2qaNuA21YwdIgpbHt8v2wTeJjNRCjAVI0Ebsfx6nJ+SfHJR
hH+re4Hjwv+fkOz7MJmYBMicczXnOMx4RQmVrWQ3O5W7HHoMi8VWdKNY8tO0X7zsZT4Yb6PP69yX
2fQSc/PZyjNSq8EYJKC5BJ2VtdipYwAH3KByBGRUyZMsDXeNjju0ruOvZmEk4kF/QHcWd6aWc8Jf
+NVHHlYJmrGNwer1VaupBJhDXbaLtvZ75TYeX1t+gn47QPvP3rO1ZzTlLKW8WmKNyvv6q1sET91X
8z6g6JGwQ1fi5PJ4AhkrS8IsKKcQbl0TUy9EgYAi2/Z4WXG3X03fi2JMqpI3Cyl7KG6yAyY9sga9
W4NhnkvqydaUWb1hrFBstlKX91hLC73tb+K9BFJW2UVNyjc5A0K8bWNMUREnaa4FOKfCFGFi2upV
jwR6edv+n8fB974xBkaZdSOoATKHAG/5YewVoCqLd9O9ea26uTv6eAr9S4GMhQkMsmR4Xa8Hpbma
X3rrkA4qDDEFOYevgljL40jk7SNjaxQzQ2V+3ccB75/gE1PzvuaQ68WCQNpdo3PX4kjk3OmvSdmj
Oy3WUSaSBVY7O+jeZAvo5iCAXdvXnmlVsxXutP06qBMHSPHIHA92NhvEaOiX6T0SbupV248NNDTZ
GfvCDRBRTVYA2Jmvxy1nqWeNLKw0JqwLUuBTfQWRs4UUrN07mtt6iNUrBzCZ88/Bx1xSQiXMwpZ2
5Zl3uYi+U0vDVOwDrzNs0wTogPqXMTOzzredvlUyIenlZTUz6KVF4tDY9S4o9bjUF5uH+y2Gxa4V
ksxsm5X7u+mu1URGyVuzwChBI2lfZYOjGsH1ZXU6G6z+2uMjiUygPnda33QF8iToSg9fAM9KrEDW
ZsSHaWiFWYo0UbOgNljX1SEnIHC2kIBLwHdplrJtdlmPf3TdCqtU2KUJqgBJPKUvQzIh9OyqyA6l
UnHqMtM5cM1f4Btn0cvRhzMWDI2qbYDmY6QCANFukx8S5iJyT94lkTXs186mxsu88oo/jrHt3o8k
M2Ytj80mJQrMGgjTAVPlgVNc9OTZig74cbFXgpTUiiW7/xE+mV68azSArufwff8Ux5I9O8bcAT46
SEkF/uKgBG5C2Sl2MMfPlxVkM2g7Wiyj+LqyiHEgY7FlLjll9KdR5n0pjxw7umlGv6WwSWulHMMp
lUfovQoS0Az9CWiTu7wQnqaf9VKKRdEKgrF61+Sux0j9AIoeW/JjT3lDp2dqaR6yyAUV9qkd7ccr
XssYb42MNYPsum2RpnONckY33q++49zls3IZow+GcmqkQnWK43bNVIv7FcpF8tXdikhVedx81ari
Fy6fsa71yA8M4DRcUgHnpT0urvhSuWiWER6CJxU1W8naa0Bua1+VP5dPkCeUCY/ySJ4D8EQheYEq
tAzoQg2GOH4PxRf0FHCaqXiHxViXZi6DbJJwtRoTj7VUy37mdeNfXg/HpxiMHWkaMggVcm8oZ4S+
Ag6IlZwh2fMyArylMFaib5tRnYCg6uYaitz9dC0kCWe3tiO9o/vLWAnwMlZLM0O3VQ88YnZ2a/yJ
dzotMGgeOYEFwOTLW8fxk+wUjQCe4lYCL40bm4UdpmBOnWbz0KISXOWBDWg0GjXJ52WZ20na70Wa
jKtUJSFV1NU5Z6KbxMiqy29tal7jUXsAjrbZ701TsDMjpkbwK42rz05+qtKGik1nge/JD1sMvhcS
x6xxLgVhrMpS9aDxrqGoZqD9XBbpkIAkpyl6ezSbV/TA3F/eBI4yfWWfji5+axZLNKwup5g1G5yd
VmU6lyXwFrR+wZEEpVhATTtFiKiFX0AlswHQ8JBrBJWqbD9pPAonjiIRxqY0XRTrTTdAcQe0P+FR
5KZkvhkk45GYFZy4vNc7kbNCzh6azJHlrRktIKNGyFUnvduUrU4xjvdxeRvXD79goU3GF2id1kRR
CWVVptfYIHZhHsAEyrmGZwRYjMcxmcMicgWKWnMNha6bp95LrxunfCpt0Llzm2g4J2UyJ5Uog5Es
PcqIaYOkWKQVTpKn3iDru1BrrEIcAQI2aW+Xd5F3VIwbAHafmYQJ1jfId5I60IRHO8XxAWzPTl0O
fSyEKAOkQehJKnmQq3XiJAXue71Y3dRYbZ09L7nIucebcgk6yESA+52PhwuBHplx164Gu0PTSeop
YNWTfW6gsG7QmRqaKyM5sIBNwNSf3uZYrFJ1Wl/kKweVdChs42flAj3tuv0f0q6kOW4eWf4iRnAB
tyvXZi9qSS3Jki8MSZa5AiTBnb/+JTUxdpvmJ87MO/ngsKsBAlWFqqxMx8Czsbikd2yzBr569q+M
Li5Y1LURTfGS8yT0s8WDJuyjYvf1wVh/flzZWNwvo6s7WRjQJ8SDM7fL46wcVdmonO6n+5kWrvMH
N7K3o/mqe7yyu7hxXdEmitrN0RxTsjTLLC3fTwNeir1mpWyjSrRlbHHnoEOXNxKBpwoVsXbbqHjF
HLpfsfZFzSdfFvPe3djWrU+3uHD92I20H7C8uS02BaKbudnHeIuxGUty2T5jluFu1WvX8+arPZ23
4SrkJIYEMhEJrkWXfjZNwFPFSePvvAatNMhzuFtqL+W0xdb2F73Xp++8sjo7vCurGFNkZcSxubIv
edFB3U27/jTtwlu2Ez3RKc7so4HgJXybv9VGX+9NXdle5GvoxlVE62G7e69/xj/mob4ZrGAre/Wn
ipObWlCC35hLXi8e/Ta6TNpqCM+Tqoev48/sOBPoNDvzsXUE4I1Lf6u5sZ6tXVlbeB4zkWtxnCvR
CXRLRTf3NMwv5k5hj6lVOyrIbKcTJlq87SHNvxDBiy+7DPAVicC9lMy769WGDZh999l7YAcxcsn7
6ChP8iaEYDVSXS134Y8oKGSidi6HZGp2L6l5ZgM9qW5cz43buQz3rVlljQQKWKi7lFYrXwb+I8VU
5tc+YCNkLAN9qfB8AtUcVtLlKOaPVl41VqojpRfYxnq2Nm3hbWQJzcdKmp24cmdIP/VuI8pu7dfC
sZSxoYW5ghOvJ2rkxGJY26SScl8plNT7etfWXLUOObVZOBd678r8U668SamMeYENw8Ss8oMpt01a
W6l2roQ7Od+izFj7QNemFrsW1xUTjS4xvGpq/CSPHHDI2gNeOprKNla1lqboULzC0BTGFOQljGBA
Z6ehU2p47Biif0CC3huP3FeDrzdPnjOCZZpybWeRMdSGBDEhKTa8uS40TxAmrhZI4L1iB+rzXe1M
wPKDXGDX78bIms7M3qrry+u7asxzr9Bp+mvWOq5zplQRltrbLBic2qp8XC3lQHeVT4Jmz91WteUz
PLRdnMe3eqeclUAIkm8Rs/SNuL9aeddVCLeDUg2EbstB/X6Kk45KzPBEv3XDPQMKKjn0J2mHyOgI
NtB0d6JTX7R3cBSDdCHzBEgFbRUuVnOs61+xiJB5XKViWuJX1G4ZxCUwMrFDsRm9J9l9AGC0M+OS
6p224RY2I9XCcGcYWZLW8HPCrrhRD8MusUfU+1PgoCJnEwc1R6Ll4QN58L9zZHMRjMukJ3EyY2XY
cT56lV3Y/ECDz8Ld/y8GYw7xTzdR1Dwvxwa2RkBopyDaE6c6SgAj/yeYq419xBTpn9b0SUljMoPp
Cne0Adl1qpN+31iNCxT44xaifb0u/2sfgWP601pVd7Smc49G3Ce7mRl2nDmiHqXUzt+mXezp9mdb
7qCBr+gBygXAhdq5v/k550j7z59TFxeRWJY7re9mLMm/uv+SlTrdTv+ERCpgz662PunXQUYXFy8C
KnVELUNkr6I/2kDm2KlnBJWf+JpVH2c6ney8SU69tcZFtOnMQinYjFSOnvR3dOWArgKS/6EtAFWZ
R562aucbKbouLmKOiLlIEEWj9jvuJQ8AYj/cFQEcj7PVhF9zw78voy4uQrae/hvPC6JYuXuQUvQ2
1QokTR9fh5y1yHZtZ+Fi5KRnbTFDM+YHeI4vhnkxN93kZdtIg8G0+OelGHWdxJmO09Hb5lm2MQkH
EWgVlGWdVRxh0c3x8M9BKL7J4bFxLj8/6VVGAqpH1jcNkh+IlOzbp/GUelAp2clnzQKVjUfZfzD9
sPH1loCXQQu5DOZE3Ws1TJWglmjpYmpP0nAx5WQjadhI8/VP73e1QE3opIIyAe/Uc+Oo6r3ooiMO
3eieB42Ax38JzNaWd9k4Np+F+CubY8QkNoBYBz5O9ZRD4iMWuvJhK/Suo2V/+9LPtV/b4bws4/m+
CbFltlaGb/bZXwUXDFSqHno/DFB4d9Ub8zt4bFHn0O77gxTMdL2pO36LHPrt6/uy3mK4+kULl0Oa
0OTdHCUxuuMPAV5yfubnhxrvxxyDC5awkQNtHd+Fx0kMGRSZc+6uSkdwDDLprttCHW6eoIWzYWg2
wAPNNi6YB3Qwf+VSe7ofoF7TP+BNvAk7Xn/w6NAARiPfEMnCG/Rol8RNCL/dNM/wbqLwsPGVNgyo
i/xigGRBOYH3DuiU6D7beeCORdJaBC9449v9YfOVP/9/fwfbXwtSFxlGWfR6mVCOkZmwLVxFGocA
ArOQqoi1CkiFFl6vUqUD4MilFWvQPgXnz5anWz8pv37DssYJxWM5rkeczLxC/Is+NJCgRfy/llb+
V1Xht5lFegMVYyWNxM+8onPU47TTbFwB6D7NA9Qlsbb2dr1hbv42uEhkzJpIJK7wLbvnebZDP8wZ
HCY8HtsTtQGlPvfO8CSdyn12xmTwbuMkrT3JwFD776P6V4uZdLocZTiqtSvaqFHD2+j3xDFx22cd
dGfD3HoS/tvcwr2oRhw3MxsVqnGhPzMLdHvTnwcftkcRts7LwrMIZFA5yIzhw2vDK6beUY3Qo6Ns
bSxp4y4u+8t9TXg3QXUC9TZ5tFJU+TJMlWSdO8/ch5AIfY/38lb1Zv0pjWMIMSkJhMifj7qryAE6
dTVtI5wac9e6mmEDK+YMVuLXXgZ1rvhN95FRWaUf2uQA9gHEyE1Q3loWgKfNr5+wyK0GKPRNUoyF
txjyyG8rlP1i9KQhK2LrvuTyU/aeeFsp6moB5srowrXKXSQYZR3JaOj1VjvD5SHiPJQDqPnvlCTz
Nj7uWiJwtcYlDDASaR6xCrgtNEiterSyn81RcaZdeQA2bgImj++q59Yrgs6PN7PKjQ1ewgBD6IL0
3YxB7CIWaMoQjEMNXN6QvED46nljpRvHWF34vcqkjcznFtnMDjTDq6YdfQQy3ppdgXjQb7dyrH8I
y798wZIspWR6LlUzqLN21ffR/Zwdue32nQtCb5vtQQ9kf73GrSXOf391Z7g2JGNCsUTKPwySWObW
JP2WgYV3KxvSghsALqfmH7x/pObd1wv4h+zs95YtfJqhjEQyBNz6Ct6aP5QYY28sepxdKPcTb7Na
tv4A/W1vkTmZoRj3LabM8Yk6hzwBo4ORkef6VXL4eZ70MY7q3XCXAF8fFhZkpO/kt/y0deU3HLm6
8DPQwYmacB40YBgRA0mnzqyEbRWj1u7aVRxUF36llNq8QsEQRsTuXg8lKA4Ku04cZBs41cL5+jtu
xXxtkb9N4liAWBDfcXiehTgaD3M8D8xJPRCfOvw1xp9zMRTtKS/9vvXqWPNpV0td0i1kRCraGrq5
4NRsgmw/A6IAoz5sNqXXXPW1nYVHSbkqNbmC+CB/j54gbfVjvJllz8iDFkx79jo66a57hObNBnp6
4xJqi3zKwEBVZOQwq0IwaZxkb6y7H19/v62VzT/hypFMHaYUGsbhSLr8VCitD1dtNWq/j6m6p3X5
8v8zt3Ar3TA0yTBXE6UOeJkEAIxT1V0Y7cEGNgZf2/qH8t6vK68tXAwXsrQc5zoX8cfKru/7U3pO
G3Bk0NipUmsAHboKylXpFN/pjnYaWtvc1XgX/o9v8N8/ZOF7mCCKZVUiMx33EeqMyenzDb7bug2r
5e/rY7pwL3o4ZLSf72J6NM/RPehObBQTPf2e7dDrv+mPxSe4c6sZ8g+1tt/rW3gcNoF33UzhW2d5
iAalxPkiosqwvcKNG7GEu0+CWuR0bpSKd9nrAJUadokvjZUdoZepuChJe1s4/n/ofP9anL54MBZK
witk38BFncl+HpRPHU0A+Ld0+RPqGCDlxBjc1utiy60uUXoQ0krKaH7op8fspgvyH7ILdrm9dhsY
D9y9gcKjC8Vj5opWcqFvX1+crdi8xOxNFRRfC4Jb2oH1PLbrE5BuJKidKqCegGfxfis6byVQ+sIN
ae0wpDzHDdEv2j7b5WgaGcF7llh469jUYX6xscatg7RwRGMPuXVxNkhMNy/ei2QL6bYR6vWF88kN
pg9DiASKxoNV161FQySgI91IBP+hY/L7eC58SyHLpaTkc7K71/bVftrNDGnCSfAbn23mL1u7tnAw
RVhn1WiGIJ8rlQzNko5rzEoHwmNr4whuJDH6wqXIJOFg+cX34c/gV+QgOpqRPfQEiXEdfLQxyM25
RQ7pdhVjIyIuJwtaScqLVm3wFszoc1fH51IPT50xDXad1d9zkm+EqbU9vX6XLXKLaEyMKAH3uVfF
3OrbU1U/fL2XWwYWWcREwiiURjiwqXxolMe223pvrX2r6xXMP+A6h5gg2lBC6QjKMYY/f6YY72bw
fCboqLXovEY2BNk+ko0bPJ+1ZSHv2uriBg+JnIpSOluNnpVE3g0VuGGSXdWAGkq4SZutJ9d84r6y
t7jQfVrKYjM3C035GI8fAgFDcnaQMg2I5tHm7CWCmtPXX27VLV6vcXG546IVmdzPUxNWV1gcjEVz
+oAJIfMOQ96YWPoPhrzXjwseX2CxRE3JWOxrrw46E+a37NDfit2ByptqJmslWHQdf1lY7KSpNLpa
zYVyc7yMReSQzrAEfm9m7dHM36HL5cX6RWXSxszB1sIWm5myKqaiic00ktDt9dca/IFff68tCwv3
yDFGkBYCspN8qLidSqbbN8qW0s461GJmABUJ+D7+Ij+OxBJ4VfByeMlPTC5mT9J7eBfu5+HV6GQc
gW7222f9jh2ku/h+PM7BM/bDm61X5lp8Q6vh169YXHqupKmoG/iIOWNWBvnn9l3Ykn5ZHcy/NrI4
ixgcaMNihuSFjxrUHplTPxZW6QDdcUx20oEfQMiuWhoUuSTM1VnbCef6pf+9ysVRHbu0AtgaP2Ce
uKnRP+JgAdk2swrtvF7o4mwaecR7UaaSp6dK4RuhON5riZljwGAQcvO2ELRK3w99JV/IJBn7tIfM
jkFTAZXg01R204/M7I3OEvKUtgERCkathBfcA7C5sbumnvaKqUT97n8471egn0WQpoZaRBPJDIgN
KAdx0p8TXbr92sT6aVdn6mhR0wwwfv8ZXNBKl1JVAcppntAGAd+hvsFY+G3rt+CCVU69E9nUy/3U
lUGQr/dW4WGA82ZLrWw1xGmyamoi8l74rj9/RZjVbd3FheF1WW2bPNrprWHjWfAjVNr3r1e8OiKB
E/fL1iIhENuqrJWaziue2fiH3eSr+/+ssbAeYK5sLXY3N8OyUDHtgdAd3vU3M4E1B+MEeB+AJkKy
72yWUuZf/1cYvbK48BtdOIh5O+/k4A0OwAVeg/l3CmAB9/VgC6i96qSujC38B5p4Y6UIAB7mHUZd
CQpS4GTexLZsWVk4ib5oFT2kOKKNwwICPmTM9CcYDnVJgRda5uT+01b1dGsXF/5CFYu6iWlueBk0
1qJD/Tgrys2D9fKx9LfKUKtsSdcnchHX+lxrhFTFPZ8L6l2gHHof7a6gtoedhoH+aEf3s5ze3MvP
95HHgQ2LdyDYDqA774V2ct6kFViNtFcfduF52jzmWi4JqKgA+wgO7NhW3uSX93l4tfto7rapb1bf
WVd7sOxTqz3hk5HjptQuDwxiKW8ZCta6Lzt6BjDMVqV4FYaja5qoAMMKPOsShtMYMQqOCb4w8Ysb
47U0IBU0iwby18IZdyPcXr5nkHXqAWf82gGtR93fppc4HDWDBEI1oyij1+YI4lVvxqmkHv/W+8nd
/MFbB6nnnYwRdfktjuwtRNVqPelq7UtQzmhUXCkqnDekvU4TSDhlcz0p328tdf3m/trkJSAnpi1U
j8cc+bV+P9LcktQXYauTslqGvF7Nwsf2ZjuNVIXHC0/Cme6GQ2ZLdxr48jqQiUWPij9/TMCqbMMW
AgF3TAqyt68/6Xr4MomGL4ecTF+4ix5SkMaYloYnMdBzDbmTpI96ciGJan1t6B+uyW9LC1eRFJE6
VSGObbtnyNGYl/jRsYXSJnVid6tKtm5tptrHpJg8w6D/DMtqJk5hqkY4KFBYlt1pp4MhacKDM3O2
SbnXrV2lvIu19WqsJOMMVSl+9i7S772hoA7I3SZH7VHc1ZtVsflk/BUrrwwuvBzUG+MxnEe3wNBp
hz5IDs4zjiJHVWwMtifFVikGr7LQZS8HtJy9lvew9y88bOZD6BfAP8Pp9qIHXWNUG9kJqj8bZ2Zj
mcsuDhf//ZToPMWr75tLCiYz7WFCjae5o5kdul8bXL31v7dVm4PrVb0izUyaRJh0Brv6MwmfhPHc
SM9fm1gtxV9v5eLSA1HI4nauX1Wu5ou2YOmHEGjwb2Jgfq+OikvemG0ezctWXXM9o5MISI+JqOG2
L85M2VNp0gBqxsC5BREpUIPGVuH3jSNf5vlJ6XEg6HBADO7rBa9PI/y2u5zVSqK276oZxREH7U9j
TyBq0Pqx0/tmDZY65f5WdVuIaHX+eIA8SgAxK5/dlaed8OPrH7KaGUDPBjz9KtGQIiw+Lo90iRSI
08pYIe37IQ+boXn2ln9dyysTi3yv1rKeKOIw47Ulrwuac/2IkZm50zkfWSWx6Tk5N4/RZh9p/WkA
GVQRaYFBzOWMdpZBZk2cuYOzXPueD5CoHkvJGorRRTrYWZXcPwxt24IqEshAmgQpG799vb3ra//9
C5bpu8oIKZsQ5WZ5eh0j4shiZosFSNTULOjErSr6aisCun2yooF5XlGWvmEwzaEXVeTWNcD5ml37
wMue2K51ZqEu40Z6+Xp56/YUTHDJMkjuEVr+PD6JWImJkRPZK5+TCuD4yaF3saO7AsCICe5P879R
o0DICuqyYFP9W+ap7+I6Tk3cnBBOHXRID5OTpha9GyzBZhywlRE0mi1AUBRBbeswr14X6FkQIkPW
giyV3ceOsxDFOFT7AOxKs8lWhw1XuJp7XFlY3BZSQh3UGOdKfqLa5CkzXulDlG9VxVbbdPqVmUWK
A1RcaUY6ysHNs1pYtLaGIMGsyrQnSKmc6Ql1MBt8btPl6wOzGkuuzC5yAkPQoRc/IxDMsHG5dJ/H
qEcREnxtZesrLU+lFIv9CIEwD57NAy2xZQxbtcv5v/jLqV2NAy4CFlONXlcaXLR/VboEV5lVSTdH
tFb368rMwn8MLCTQfML9KobGisvJkdMWwLfS/XrD/rrHxAAhBlSYFAI5JmjaL45DTiJINxTQ8sEc
IBKnbB+5iZ8FdYDHqd8f/utUDfYgMazhD4ipYKRyYW9sqrEC+w/H9kFcFakosnz5zMBtFFpgMN7s
xP2VjM4GIbejQRsX2tt/SYJ3fdTxhibjJ09CnuCFNmtbESu7JRDi3dSRXX63T3MqIqoqEUhxL0FF
Uwd5T2CJRuhvJq2tNk9NlKBEKW82/pZH/dOQBsmGWUfrbwecguakpTHkIAaPDbn7HTqun/yZJvrQ
OnVGCHcBirlxXJZRbTY6q3aJItEM6Jguvl5DwRPFxLD1UMB3yBi5HSROMnoj1uy2NrYO52cOcn3X
Ps2ZJvRhAKiHUPTirqkSl81WV6FqPIJ+C1VbUtxHKdXdth+UG6J1pt9BSNcpm6L/MQ1q+r0MU8jL
8nK8bWkDKVLeRG4vTtKOEZD0Uyh4+ypil5VWffdaSnrmx9HMxEw5ve9TLXV5wogncZV/NCB38r++
bWvbpyIlkWTEaGhRLKqjcRjGGGGPMWdRK66SgYi4Le2CdI7Obiuy1T9aBpR596BIh69koCIsLzNc
0tZ9b+qQgs0iOfOqtKj3qRSCGiQm1ONTvaULu7o6WZc1xEfUoNXF4ah0IZ9aM4cEDAFjZwE8Wx27
jS5YRZRbgvn0X+8lKuqQt1KQ8KiA6f2ZgCixESax1oNKnrNLXSGcTLV5bluIUkCddq+xbKMttnT8
2E5oCYK1WcQbGuJWi48nj2YqQpmp8XrBHDA+X3oYAH/XxDFIyvohI3VQ4DayodsAt614lJkbEx1G
lCRA+jP//dUrbIyoqWWcil6TZJHVs/quyQRoDIr/Zf4xrw8aazNnDZb5l0ZKqapCGEVS46l5+JQx
81xpuNuseeaqfP/1t1tb0rWpRXDjCivbOo5ErwNjbflWaO9E3BgyWnGPf6xmsWsFjWoTSqOAWarm
W56GP4pkC/G0vgooPqLRAe7b5QwupRkwEKMAoac0BgEubW/NhOykNNk4AGtuEHPrEHYnigK1syVq
GiIgpZlptPMSmkE3gvgs+86HoASnPAKN2lxYK1l5mx14ptqQQ3NGhlF69VUysyDBFKLEwHkUeTpv
7aYBKKRsfEHTXZqLfkeUm0aMNr7vX6MKn2dJRW8VaqlgTFjeFV3qSUSlBmcJhUmIl1jZPgeT3Jup
W1V/pwAlhYrwhEm+xm8eQULBwIOa+kVjyVt8dqsf6eqXLGoYhjmEmRExEecA6NPoJUfGq0cbye1a
FgUPBA1aJDSzRNzCN3Q6FQWKxMZLeXhotc5OU2YVxvQsDcxrWRbQrPLEVrGJMlqDCoBh+S73/4NH
vP4Ri6WC3QcjRTEXISgMrk2d2xVGB/sPCkaRSnL/hxt8teBFZNanjIYlgS0ton6e524xqDdADdhf
m1kJKX/s68JRoI+rsTA3G4/k2sekQtyh1cGlQ40bIWkfmGJuEH2u+fjrLVx4DRozaTQGLCvkwg0P
TVflhSdMykkT84uisqBTIWwixc7Xy0Q6s7ZSFRLDJp7TcMBLhapyYg0fJLP26okqIJ6eBtGjQxFB
xiGLzdgboz76YEnDClfrlc4do4wWlpT19beqS8hk65zme7SFyx3Fpdw1Wq7s576zl9Qq4J9q1u5M
JkHQUjEhB1n3il0qPTwwaCKcRtUGFwc7hbqExO0k1umtKpf5A29yiEiEUDpULbEUxaBlY7iL2iYv
XZKUKnSIiJYwsEaX/UcIhjWIgED6NLXNoRmgiQ6a4x0hRQnV1QQ0DR4yBNBOSVpog+ML6gGGXh14
nYiA3nfSq1EyoDf1PtnpXQ1+/wE/TdQmBjpEI7S6qI79KGbhsc5ikAzEiDCVPTGeQ1giBZVz3yVm
ameSXrkg05Y7D5SwnZ8OcnoRMtrC/8ilVecJkADFAPRfJL7LDXnvDd3Wo3YXp/GuN9PQGqmm2EqK
vsPQVlaMfofbGUkd1MMAZGIkPXVacVOm9XNbSs9artV2mXa2QAefCeyhDMXLTPNs4pVjiXX6yEly
y/rczTrJB426XQuQp+sofyzqHFMj5L5LUj+OISKX5d1z1CRONfY3Mis+pGi6abh0HIXsdmqFb4xm
F5TxfS2aXnvaBGoqVFZfDtlNX0jnqCfHuNQuNBNvtK44RWp17iYW26ZZ4W1Vy75aUTAIDpUcDF2S
IUrMnDbgUcqS+ltGsyBvyE9pViWtihA8N9khJ/RGbvSfJBvtQhIDbA/UipLB52H0nQ3jeTKFQBOq
Wy2JzlPSYvC8EEDdnIr7SQN9DafQD9YFHF74dyHGwHOsaUdZjAp3EppDV5oBIzEgi6DatIClmiyJ
QJ0w4RcqMv08CJHuZAmVbW6iXRyKIXFDoTWCFJAfizAtt5pGKh0mESh+hD3IUiq1t7hWHMN+euzp
9DIa2mjTNB6dHN8k1ZrU0igHdejY3HBTjxyTAfLODe2FllK1k/sxDDISPcpdz3dNxn6kIaJSkguJ
C6nP0jWaOMVkIXSs24ErFherBv+6ESyQRVQ4+5BeaVnkFWb0ijDwOgj1WySNnaXQGjg/xi5lVtJ9
FRmtJU5ZbDVcaC3Ch5+jRlwpxBb1FKArETeGlCjD6AZUdHJsbKPWYNCRWgB5KnIwYoiaMAxsmXCH
JJNaa2zKF6kND2yErEtSgmJzzMlDX0opCOtLL47T26rnjqrzfWES6Nob303WqC4EWwWniko9iKc2
DaRqyG1Zzk8lbwWX0O67ZjRPnWpAuoY+ya32oArafuDhvTlVt3opBJMADFVaBLSozsmArQUYu7SM
ymQ2kwvNlcTsUA99bY1TJ9ozwvKYl7oSFLFZWW3ReFVYOyUt9hOhQSSrN0rT7/o8+aEOvEOJqMQ1
FJyugE7YZH5gi37GfGBWyLoTciJbE9qnvsd4cD8pP7Wu3490uI9Y6eGCQJ+4ewdO777IhJPMxt3U
q5fCkJ+TJgF2rtVu4OhmVZrsm9QpsT3J4AUq4vQ1Af2S0hiP44Ahj7oIS0tuk8wCJeY3YjLNzkod
KEOx34OY5dSOwsdE60va0H0RM6jQadldLEq1LVORO1IIAEA3vmQVe2kG5UNu4hZjhWa+N+s2scpQ
hoBdSwtfbGt4zyq8cBo/inoGQctWrp3RKErLzI12H7Zl6OsVeoaaQe+nXKkdYtQ7pBZv2tDjQJlN
gg9bUsdUJkgk95jdF4WI2qJUXiL4jTrS3sqOXYiKZEzs484vSOrVueRHk3bXdvRpRKdOlLr7acxv
Rbm7QyXnvoKk5pglPthXoArXQJpeNp+UofyWxZiPJNQZzHiHqb7U6mPxNMXmpWyjwyiPQKAR8lyn
nSPWk59Eg90SthspPU0t88c4dsRS9sJ29JVOgRpy/DCY5ZnqkdtKgI7FqC5UA9Qu2a4UQfM+okWT
JXtFkA6Rhr5ljGH0PAv9hCR7oahupta4N83yBh8+cmXWoacTxbdaK77keXUUJfkA8aZdVEivYZ+U
0NQFvX1L9VsuJymOUVLaUozZ3SIDKCNSXysjv+UKkGVRGe5AJnAZsGRFlDwm80CdphdUJxz0x2yx
A84KySUX5IOhpvetiOBkwhEoKe+8jMquOmGmS1PvS24cU7lyBz4d0QE6xANzmFDehBLG6nTzW6IP
QOaGu1AhwG3X4Y8q7oMx7wIB0k2oZDoVMW1VE5yBgsG00RF2tQMehA4thucp5ensYW4aHeIzCchJ
LGgcFCDAJbJVyACAAwZ3HmPjOMXZhQrt/VS0Z6HRP9hYOqCk8pR0uNUbCSrKzB+KyUn06K1RQ7dQ
jNJqBMwe0aYO7VDAa0cYOKZJBOUcceG9M6BOMMpRoEfkWQa/t1XhNdxDiyhM2ffKLB6rKrnPxw4z
hJEAhi+hnZwwyjCcIYeJTaIBHT+xuw375imTBNOrO83XzAoKj2N+P5HcTmXjQ+XKDnU+SCfE4JRP
MegVC08i774Vg3aSZO1kGqCt0vlBznFXKWnPmlx/4Ol0wxN473S85IzuFSM5I0t2FFYfpkn5ruij
r4/lLtQaG3iA2m6ZmVohEnoP1JUel1gFht/6odELfPpKAFN/VjpareRWVAsfkVEEZlobd6zO+EWO
m8whkfEtNo29jFKZ1RdxbHNskq3SXLBM09zL1XCsVPF55OUpbfl+yk3ZDvNUOAyh2tkx6RVXQlZl
TV0NeUlaZHbDIxwpOnlDBqproWxcahiHEddtrGiQQMoirdVd2qlggTUGDQ5WiBD2VYxI5/xEzeJN
L7RvIrIeC/PFL4nCzr2g+bzPX4zQ0O4TOkAFkZgXzAzl9kQ7sDmY0huGsSR7ApwHiH6G0etCyu1E
7L4NhSgdZGVMbmYb6Lsw9Z3GOCkTT+JTwk16MUEcb+ctyexe0G+iMpr2clPQhwbQoPu2zoQk6GWj
qfBsbSsMXw7kAYPliWaNEWoCghypB661kxGEmSi+aGls+GaLGTy07mo0FCvoM2DwPmOdZA8QUrh0
BpVNu5FFJJVhR9yaStljBBjCHnCkYt+RGMG7iWriT0knnitVEM9jJZsWYkflD2rS7IxMKN90+A2X
mtlTy1vJZ3V4zkLpBpVWlOr6m5jRB7NVCNLpyW2E6K3Vh3faEy+L9WMv1FYhyPAgLcc+ReybmPbP
tBR/5lrqyRXbhx3USqXktWgZfCJpTloudJ6Ih30VmsB+NAj46fwy5MVZmfobI4dX6ZM9xm+QVogx
yJ8F9kJa+l1IeWtFFVcdHnPBj3UZMcVE7GGpcihbDW6WFRCgjk+6VB8G0gZiFd3kCXfNisWu2CUO
iUNPk6PvCaTTWSFCM6jvA5UofmWqj41sDLYpR0e1ah5Lov9A9gac2kBSX9QT2S20pnAkqXlUizGz
+FTWlqHGe5FlBThdxWYfQw6vKHAJGrw2omi4k3qoME6TP409OESMKrGRfhz0DpxWquBDiVxBQgfH
qWWF31X8Rp6SexSFEzfMBvT6IEXupyFp7GTIOQIamIEVrn5Pen4qqqRwiFlFlqbnwLTwGlo9cXTH
Re2UZs0jpGce2STY8I0/CoDb79WO7SOuHrtcOUMo7dnQ+9ZN66RywFMBxmGqP+hhKlmGwELbrIXc
ktNatlIza+B1NcVHoTgQ0KuzccqYpSVDoLfxdNGgXPLWGJ3oiLHhaF0MyvO8AV1LBplAIfcRSC+D
3nRgSpkwlEf7jygtH1N9uJMTuNSoKM9EkxKnG7rBSqWWOE0EX9r+H0dXtuQqrgS/SBGAWKRXFoN3
u/c+L8Tp7tOITUhsAr5+0vM2EXeux42FqiozK7Mov6zcvNizbUWeV0Q07/alM1/JpPwwsFek95jh
B1B3nGN6C3NXJZULIMqmF2ubjjMpTlUevJaaHYQZu7CD9Hkuy9d+KDIraL6myf3oV+tNgKnuKqxa
bwbC/2Uarl6/bAnj6BbQL6IlYvh4+CQjx3SaX3zJGBICgsRp3T4s5w57ogGuPHsMzhqdC7rhvtwZ
Zs97a8gtxNcIWNVoZPIRsisqTG3Yuz46ZkGz7uymJljiRq5QhQ51FeJN3pvNT2tMVROWfWwyZmoK
fpUDu9JpsZ80+hq3s05d1WeygoKhh8LZD17oKl6rTnw6ku/sFbExuA0eo+F0GbiDUqGP3YC0uAqF
fWVYEWRItbFNsVtGk4jCOdQavUupn2lfqXAh6zcmJBlv1YopSd207h4Hl0cTN5/rzKKSDC+U4y5q
qwFPZbpKU/51reKgxbpzWwWnM/6Z2+ICk5nP0VhPy1CavbZBU5tSvCKjz88qd4AXVN3Tvw6Tvz3f
glDNxZu9dD7ctmYeNrOZbn0zFic0Tya2GdqXoV3e9di+krWJm7X73jgWREZKztg6+9vO5uh0aicp
1s78oPpYfDi+Uq96xTCVbMWcoIPYF7RP2wp2Oi5vE79WrwX4unhrulsp8tTl3k9vzA9r/XtXb+ct
CJ487d79Vablxn6dlsxhiY+cV/4yDv7T0s5nYXGEc5Xo9gtnPZI8j+quRjEo6Q6Tfx9vYn2dAuc0
4n+dbXuPuTVtan1ZEHYcibbALrxtWVHAlluvg5fGk1a2rLgWZAByf2jyVzGaP+tQPxExJV1L07y3
3wK8p56NZpo2WFUBjvrayv4GE4GkXja0NwjFXv1dY/ifGqnK0YTb3K3qt7GvTkyO57FpXv3G2btL
kSz4UkpYdegS88+2EWa4lRe7RNhQqV5WY/1F/fnJ1YwWYd3OxMgDq8ox9G0v7jr+auN2gi1Jk8kA
ixY2DK7qTR1r14PmpEJX6vvZgEJEdXDnM1r3Ue2GQIOOMsuxmctLM5To8LtUULlrcWRCKsShtXnU
FNhWIdth0sHJ2YK91Yg/rZqDWC9sp1jN3rjq6ZOqKfa0R/AT9ghfbeOMz9qd7ryldezovAiDsUp7
2418rXu8kewfg52bojnMJAKYjQy0j4wvx3jDvpYKV1r8TEv9w/L6e7PJP1v6z1ZevwO12A1t80oG
dp7HIpbVxuDMUrxgCwF76soLaxc/MEVZUOOIpnYuT3JY31nnOomNFFBM9rEMzKk2bIkDvw/CWtIz
3o3b2PewHh2sbJ74mmwWvk831aFHvDw0TGZ57SWlCyrPc95HIABxNw7fbT1cNwuiGjQsVegV+rZx
o+ERw65W1+PGU5UVuaP7okbnQgw/B16ZNi3dQmSGvuRjfslzpCN15EJ0926v9R3P+mo3yPeZ2y80
J2evsOIpkFHrdE3YyO1JAA4BW5IYSZ+7ZfkJnD4VJQ0hkj0tjXZiUwCKCGp6dNG4u1VzDISeUCyC
vVLlu9vZ351Tv9ASN7wFMlXw/kD88RObr0XI6HRVmOlC5effne8nvaOnSCkHOvHBHC0A2MIZIakk
ajdb6HYY303cfnPAeYR9Ob+1OZ6ZpuOr24xjZOXBC+a/IzaH30pZpTMGcVaoe1+abGqXNYIi7Tp6
XaSRXskrLxaUr+HqqjsZcU+2cztGYl1x6eAJYVJOBXH3G9ywOx9E4kpOdPYuqnXObrkl5Tg3kdAF
5OyGHf0mx2RXpytFUVBOihd+T1BuDes+lzJ/Vi1JFql+gV2jqYPaRa7zazWL47rpg2yALhmAy+00
b6ELZxI018FFPr4UW4pDMLR/7SX/HG04jzu57EKNkMeo6QhQNqXIv1WoJbJgCJk2rn2cRQ2N5OoD
p3FBlPit+RkkFiINWYJDqwK0Gd50s9YcJ4fah94EF8/VNTY0g1s+8a+J09eeWi9T7lyRAvKXiO0+
tPq1Kchl6KCasWociQVX//zH7u0/YGL+VmgyQzrXB4O7cLQUDhssHKwiY7P9Tnr5DVzh0rnTGndi
Ovh1e7YIVkHN+qaE2ueujPxJRtTTJznC7RHVcBvLZFUEM/6AKc6PDHd389qctSTJqLwjWvWscP5h
vsvdm98KDA/1EW3ac634mfI8JBPCc+aTx4qjatzQtmBrRIIHgPZk/PnAJnYoZnAz2LIdgiHBBRMi
sCkdBFwgWh1xMe3W/oMut3Y8sWFItsCkTNbhaN0gtLhX3vg7roLvqbUtSA0UMKeaRb8b7dnsaqKz
fFZOxIRTxvakwWPlJ+kUB8uQC2PVL3FxnbaGvkzEReXjzpM/szwhjSoi2+7rHVcgs/O8yaGKCZJN
DtcKMGkgHwEG85CiS05aSe9Lh05IAzmBXfdSmT9gZ8JJr5FLiqxS2DppeLYAcEQZPmGUftV+DVKs
2DEA/DjvmHsAMVbcv5ityyQdd4tdv3VFfZWOuBFvTh1hYl9ipaqEIc92J86DXV+e1AD0ylLAQm6u
j4F8QYhE50ST50fjqp76XkQdZizmDkh9FkAW5xCgY+JjObBY+ZMNeAMxgR+dGbA826UjaS6+9zN5
QPx9WkSaiOeOb9nslrvNq05ycy90c/doW8LNadNpnSPZzjX+bjsDhnnTS/Hho2PzMIrx4M/Iva9a
IgcBBzcVzt+lFIj5s8NR2RexKJE0VYDZWMe8LPd2/85U94dP+jZ57HOZf1QvI8ZMogr5xf38DTD9
r2+WDBf8rgEQuMw0mgKYkQq86pt7NXLZzw/l5YrD9JhOa5LRHPs3s/8yA1dfFrni4IzPto+vPCwv
yrAMyTD3zuvP3iZppJ0W747IlrLaSYK03+W5078Vur/RuVkwA6Po/ieDm9dROQb0l6rRoLtYOOZ9
3OOdUZV9emDR0wJg3fOzfughUvyUTh3PVpV4DYQstjmMeO5MmkvfLSlUBTEW2+OSjXevMlHv2udZ
YBPBXmOoVGZ0w4D/dJtu9nyklToO+X6qdbRuZWiN20+HXifsrDqGOdTJQ1/cBFbKaB9zxSI+rxG2
+DDS9Idhq/aLP33aak4IFL8+elv3jxrrm3ATCfgT20thsd1LaFcszIEUfzXIp3XdkqFxQlafGWg+
PxCh7P/MpRWV7NNebaj68Df2LBr1ADEQrE1gBeBMU1r69KirATNSkKwBWMmW4h6BD5/BxK5dQFlL
wr2nZf1lhYimpkvt0n1QB2FZwrndoLmfZkCvxWUqg9jtmmgBqt4R9xc3ROz0+KVzU+0xe++G5bv3
6BVIXmSZsz8f53kE/ucC4az3oiN7p1nC2dh/Sf4BiD+ZNIk3PJqyW0C5DJE/gj3pbZSkLawXLO9s
gOHbk0QnNTcAhio3zYcxWvzu0AZN3KvyPk1lPEIm1C1fD/pVWHDJM10807PSc5ZXI37sm9c+dcvD
drUvgByQdyyIXqcaziSFo2KMSteew9fHpedafvnT8jKsfdTnfyzfOi0o1eivwlZwoMxrSPER8zrE
zgzMuk0kp2mAjCG8fwRg6vTOvWzl+LVA0lTYM4VK4KBXOy4mCC95bPXBviLyLLvhU1kmqYncy8oC
lfVTcXi/AWh1B8hMXSfzzK2A3Z3xsf6NLOEVcZSucQ9+/9O0JM2te6+sDAmSotQXWqCxBZ4mCwaH
HvfYBPO+dliYo7RAh5MBpOyWp7Yq3jen2i1kjHR3Z8sIZtNgQrBQBCdozhE971LrHbFdCINyca66
iG8dDwvbex4wT+AiZs15qN5Ji+53VAm09IiT+N7onXckVKYJB0u/0DEblNkZgau8/sZmShxsWM0X
w9888OIRGqF+8S+OP+JMVuTkIxxdWcj7LNpMrNuxc9zME0Nqb5fJP4ywOeFBurTkthX/sMIbzva1
Uvg+RdrXMCWyl8hYP9vYxNa07kDVwi20sE/DZk1RXdcfvDBgl+ZmOHJAW2h0BWR5fmHh12IiW90Z
22qjZvGq2mdMNG4oivKFdmLfBGCRwBaVAKGCP2JtKGr4diUNcok6nnQjL6LBqdqIN+5XYG8v4OD2
uSowFwUZXvoDHcZYM7n3+j5ysbC/bk08lTkiVYvI4RrBu/kPYqlCOJWikSkj4nBAtS9ObUKYAUZL
N7zWhd5JD2t8ZbOzgT2g5gyPaRtgr6O+tVcmlidQ3sgpb/4KVEMHcA5amamz0qXOYzoC6YY7vJCo
JFtKAqBVwDICUyW0A05dluHMsNWKabmYl+983KKWOGHjYv8UYGeJPFrh5CeH9olBoQjdxr73ZkxY
jQFS+r+TFEd7rPYBUKGtFzf2OENEwrqqsl9Z3h2oKhLWix0icSNrcg+C6RR63b8A+Z+64slubowu
ZxeFkrXuTuR0L3qAIfkG8QrOsm8wbjKdTBDRhVaDWlItT7xcjsaqsxrUVrFIL4Rt1o3oEWqT+Ws0
TUbhXcucPgeCjILZ8qimT6yZs86uXzRmYeHQvevAZNnF1cqBedvqXjPMDjQHArvm4mOj4uRaiIeg
bmLlVcTGH27raFmdd9n5l3yrd0Xuxl4z7ZVdJISk9oIAP9+8OD5JAk9GHl2fAkmfxGTaaGHBn3Ut
9xpL5w0Q7WoTx9qpoZDpLrrr4rbBpEa8kFnjq2G4VXrwl7j+gThDd47NdMBYkRnmuMF+iuNueMfb
iNbfgYMqbNyz45QXCr+1dd63RsWMPGOocJqsb/H4UJbcqUyIPlSjCIP+rDrcZMjCQHS4cO9b2aVk
BEYJnwm7ZGj8YREi81gEnzg6MfR2ce0oOBw3e8DHSTO78SL8HaZMTHhT1pHjKJx91z8zW+yFhMaX
pmA5k62t4KYiDpij98M6xutEdmTGZGfGqM5xtzfWq2nMfmLrvxW0HbjUna/L1LK2Q17p/WjuHfo9
NdiRo78HIIk9IO+2Mk+AwDGIm8z25V5NgP+xaMGbLhElOfgLTngFBAg2xde1Fxe3hboC07fhKz4W
IWLjyKKOTy3eXQiEaNHhmnSrPmQwYeHw92zWj22EJ6U0qUfLVwnktAlqNJ49wjsUj4iCc4s7fgD0
YBEVxdmzmyFpGvGJ6QqpGlTxbqet/LL4qm3Dwcas0/zT1mz9swNRZ/ACe8u9QkVOZb60spKeF2lT
OU/5ML/2sGUDvQbIe+BLahF+HCv+UHHWIJPBt9izhddp/m2JhQrrhqNsgD0oWkJ2UJee87TUerp2
1C5Tic/NmmkAS07NBPi2GRC/aDrXTvwZ/Y1fIoGsCrfuSF08kaYLi8bCGsenD70I78cjL6+y/1zw
3zg0IJO5dKOOfROMYWSbQ3dZoJNBL9t6D8OX1plPD8q70t+LAzaBghyHfCOHfr3vLpX+2oIz0JRY
CuuiPW8vAXS2hsdkBF3ehSVqxdw5MB9xI+pPh4KydwhjQsnuppSpryFKATw6QE+FS1Vhm4YTK+6d
FVDQlEmwJRobGtPSRtX0JjnUZWgg6mHXgODF9UyjRUwWFL6ExZbngN8O8mHHlB6TymIu3Mh7MFKk
g2hhGH6tYlPPOYcFK2tt7NKUPojmpte7kaCLXTp5sPC03JH/E3POz0Xg8bgKgm2fb2I5d6SdoDnL
SSiEBr0oZ3VoqrKJiW1DYjSA7xVt6cY5+sgQX2uM6dKwWze3283ve+vUTItwwwKwewTqesrM7JrU
YS07QU5AQ11C49fWf4pS/dOl9YdO0osmxAdH7oZVp7LwnQjrwXfXlsNhGSxMQh4uZDAqazZvyHgs
lw0bZlgQuEO6pQEso9lhg2NOPTKvkmptf0tAAvcBl1uqZP3dTXdgTuFqEII649yt68IjOY1Ry8xn
UIuU9vodWcwnRHumbCxPwJwwBzzUiUue9UGRx01vvWMLIQ89SZPZcY4+VvB81e8hjEooBZhU1dSO
Z1tdqgrAn+c7v1vpkKxvYE6d829u7fT6LzBOtJZVuM4kYdOczg2/EntDpnpLrRi41RloZ9SvdRu2
1D+UeOBIUvefodjfm16nWGaG4AGbUfkWqdyPN7ffed3XREZc+liCyOXNnQCJ4wZ2OhfVT4SITg17
5QBeWmI9mj23WNwMxY6w7q6D8Sw2tIjunGrEmkIwBToCoHEFjQdRiO6wgyNfhwyte1QGV+g3MHLR
vVfgxsW/+sDdeGkB+Hkpu28wXICtAYIPNPP9qzfBdsLWB285slqH3fYP3k2/1JpOUnSJU8K80Ma7
NiDmspszoJgn6sHds0Hf4sLhRnA4HjCR1BhIcNBOulWpwYumcRSgMgvXCnoVvOjDUsH6AdejS/7C
MSpFQFg8+Ou+rdYMcXpHiAYS03o7jbvXo+LgoUEjvMz4JK96WnYuQO3JiJManOvcwxsDMKAlgDsP
FgxP9Qdg6xz6nvwJJ2z/cNBsONVhP7vP3bRciO3/meYcd9uPJYB1FsO7QPCVtHnWo/Vn3juAhR0u
u0PPsPMwQdZPQHN3qo99IVFG8/22fQXbUTvTUYGW1wNHRzS8OLN7dHXzwRsMe/oqZh7rrYhL19/7
wvyxO32sqv5e2fXn1EyvgeWkBRJxw4l5H6j7sRrapGMnMpZvGDQOqP2J70LnAE81zXYOhTCtA23V
tZEjK8znHBentQvM/A8k2TkPvnvfhGOBwWq7I/G9A86yHoUoMllAl/m/ru7hag2MC1spLjgHeJiH
G4WTeGEXyMf+N5OTxAur8VSCzY0bY05lO7zTGctviD1POwPA3CIfSwdQuse5qt3EqySKQ53Juk9K
D5OjAifE3J0m8AYoD3wZ0oZtO2PUUwONhXGgDmD1u7dNWa23H6dkMPtDCqYA1DK/+6uV+S2wuaE9
WejgbBzqnpGQKXEa0bEuFHAnDR/h4cYC4MQU2MU2qgXkKOrDwntrqb/TfOcBls0rJMMHNurmXyMT
G8W9LJK1lwfEDJwX9JoVgACkWtvGyUp1GQDgCSwUKsgVCRrN6j4OfxzqAYZyYmfZ/rIVUqTFj2TX
A2klRw5EtPymGxiaCe3nGnsP5cPsxAykRFU4+2ou97Ikd7jVHV0PMKlE0PIaVIiDneMJ64scsI1N
bxvhQOrImja2Hbcg2TArQVFiLnwjt6JQRy8AHejaMQ3s3dD9ZXJJGwfcj0RSgbg06/CL2/xQYBeh
3VSse8hYYEDdykPVlYeCV6/oPyOIn6awC9yrwtjJHpDqWty68oQX6/pwFANyH1lIzZzMZfF2DaZQ
PcE41KZRvTgJzUFaKcy2LtKOJ5x3CkyiKQ5I9Mj8zQ+VXN+Y/GIrTDCGEvBgRtZjZd2EHFKgRGGf
16k/9BgDVbz23a2meHIGo2R+cborsPlwGPfVQFFu29gsc9TSf83j13DGFBU4ohJhiECn7K9NfCxs
BCRF41l1aDvBZy4qUt4HrQwUQ1boeNVvr1AA3BcIBGMnELth9GK/xI0ycliFbvdezN9dTfc9NWnv
YTtX02cKFJr6FDQWKqgqobbSgDXWPYdQpWv7HXX2fdPurYDvcnjBQy3qxcNI/HipeNZJdKyUQskC
TQ9bj/kookBUe5LzeB6qBGIUCL5APS1AyEr6a9ozJr1LrW3U5AUHGeqTVoTo0TPxcJMKkImSL2/F
aOLJNdE2/EO4XFjm0KcRvi8WsL42yiPbwsaygJX8BsFHDhPdVo2R2Ypw7svQCdxoRufC0eQqyTOL
eiCYg5+tt76LFnL+/NnmHSAINPDNElGOa1roS93zwwLV2ThDUTuwUKkpDSi6LACKq/YYXpoSEAOP
WpHHfgGAc7CfGbiUVbh9lHfuodi6uGJ25vn6VANJhiufA7Hi8kmL4exjszWfNPTp9YWQKraB2aZY
qwM/0L1CkXIMJh99zhSv+GcsDYTt5kegHgAl0ST3URHUR1UtxxYEz2p/uMI5BNyOiQ7iaqFIZ/+7
+uA41/I4gt1tcPGvDO2IhDWrXx0Qz5xYa5ttnCNUy8ZkA5VGNPR46ZpVhgv2h4SNQqqnlFvIqwBM
FYwdpDLIASg+IF4B2AOWqT66gA8dF6K7rY+bcdrpod6JDSUEbf82dHHRwct/yF+81nmenQ3expXK
xITihj4inyDMwSakr0W0uPUOJPGlDWBkBp4bGEIMWj5tgYy7+BVxo4RYzIub8o8gwM5XOBlB+9gX
VqaXGS0G/7TlF3UlMD9+xV4HhC03y+iowtLcyN8VTvQ6v9XNk22ZUwX8oDbLTpnMVWj7SdvvTeDG
pq4+Rx/SSQ2JhML/gzjQCnZRXoEoq38KfKwodMZsgHT+lvhocT2I1+fmmS0nOMUm9QMaG+f4wdUC
o9qV4/pClrvuaJRzPyaOuwt8lhTI0CwB55f9gmGPtXtmOa/atW7Eql4sdz63jYSjF6j3ZaT/EIlG
99qwq+e5886ZCE1WJlMLEK6zBPHsTjEtaFhyshslfDEKz8GR9WISuObmCQKlDCqRBEg+OL4TLjP5
23vWPqjrHxTc21ZZHXplXe6gOD9U+fTFbHmZq/ayjphai16q0G0l0JACtulAfwmeMqCvRDbWzddX
qG8OzoRRrRgzm0HAWZnty28Rn1S02IGB+UCDY2PpI/IvbyjnmeYmcYBoOIHZgUnd57yJXD4CqIE3
5+ZBC+WhH9B1cZFu/yxGcbMqkUyBPhcVfH2GIRxRawR/d1f3yQazrYr2Wmm5c1SfWRw/n5KpW5Wg
zBQo+hqaM+fmjxcErz8TxY9ByxLif0g/PwhuhcHcRvZ6E91Z++OhGzBfNECWMGxDc3LEylE8WG3W
o+pLCOEG8MxjtQKSbh8ahpQM/o+9oPwp4HEYucbHQCTf89qka5XvPNixFba/X7Q4NgabQgInkx2m
gjxLdwrnGRsW2E8EgRPNsowL/sGX6YkFw2cHHExB3rjgNyghZJqKOSp7qBxZGdXDFoMfiZr+j8Fk
Uz6In4EkxMDXguToKucjJ00EuDnkPcI+N574pX7jxQwxoglLu41E0GQTNVEHe/WGuJFGW6A0YFx/
WQ4QvsNBZlqyrqxi46JXlQCXwIRFUtox4kqiXFa3NdD7OjDZ4hM71IWLJLZSwU0EI1ugklI7EdEk
wsPJIAOKCxd2++ir3ACZbVV/gsYyNtXFnsQFPrAmlJ14xQW4b1o3zP373JYHp11TcPrQEo4nSdUu
h9pJihsEImlXYRigdeT3JQ+9sXqRLYOzRH8NcqC+7XcXkGwkZTxo8wtwAjbczXuu+dWZTqOu/EQt
5a0GWefzDlvDEMagfFYHb4LQlVuVj+mXnPiMuZIvUa+unDkHQcqs5pBaWwsExvofrSUIBzAmG42h
HINGS6QMlM2qEkRS7zuvOVo4iAJ44sy8k8/LCKzP2zJhQ0yzyArgDZS7X60cb2Kdry14/tGasnau
nid3uPR0juGj8syH8m+rqmveDHe5YpCzLChmzYaQrWLOSnRxFaRbYxCcR1wGfgWypkRvkzdOm3V1
8afATYB+8xdLiKfZAYlt0x6ot1i20OomnY1YCIDe0LEisYxQtgJJJnZ+Xlxx90b1JLwH28iCNEew
7H4MwHs4Jf6S4urQOp2RwUNzdcAuDKI+nEgFDboVLwcIj2xVg/BX722WgMAVrk7T96+NkB8SUyU1
Hgpk/+KX5i2v5V9jtS+MbGFbVHe+lBnSsJLWSrGUQKsSDC/INGsN2SoybEliiofdWy7ePGpjAD0D
Q0oHLOrk2E3gM33q5gcLBimk6aMmX99zm+dnWVTfAVG3qtswg0kJMJ3dgW3h+FBwG2PzYsZhvwbb
xamX9tOf8C4UzWZCZkw6MWeMtsm52GvxjfCqXTmzzyIAIGNY4cQQ2KIRGIr93ONcPnAga2EVIKpc
H2reBVbYuQIpjxBpR0TafrRs1vjuD4V3GXHHpW67ljtF3Py55Bb8IgfLOq3bdi1IewycfIf9zX8N
HU8Ns6YYqJ0T+o4+uHjOpIKCqxc8w101RA0gNIBr3YlvCqw7MmcjSnDvdzkOuJDqAB+FA84rhh3f
hWvSAlsPLWeGeqJ9DDNVtwNnsUF4X9b7AB8UDhhZomDIvyZnOQG4wMvSYSvLZ/8ko7stmDs0fpSB
lwJm7WwPsJu5a7Ri/hpyx4TOOCXcVbseSc65y7GtkENkqzVUb9WMtehCTWgV8/JnbbElATL2sNlT
i2NB4RpQUvScD4UTAaEdGbbCZ07XcbHiHqYbPVd2kXGnf5ud4jkgE7ZMagyYvv8xLxAyNPpK2+B5
nVQXzvl6LzWKKifV7wQuNgrKDaN9iSHQsxmOfA75PIG93M7Y4kprWhxsLDxB4jactq3YuXIKwBxQ
qIFLhVmuP8paQOFqr2W8euKDsIcEovyEU9UJu2RXisUWjAP6gL4SrVBX/HJgp6d6DshbuRAaN8UA
hctA1ePHN2mQT1YKEfvjDxnNLejYlEC3p6OpX/qTkSjLoWxpNSVYsrXw0balfwarrM5B5U54JwFj
jzXEihXHfhIElCXwFdgeHYMN//a05XoHOru/+9IFHgb8E45L44Q/fNGFKHdFW+cz2pzmsNSus0Wd
54IPbGZZ7OsCYzZW1egbBEeYRRyjsRCQ5wrrQtikb7hl/0gPfSSpguk+6Jx9o9u1065m1hdHD3cc
hOelVQeRM87wcPbgHhxagQC34Reo/MRg1G1pS2+WXElaE+M9lm4eykxRLuvR0gvElWYIDnKxCRYd
yAaVBpZM69ivdXPpvNa9z3XtPWvLBFmhbPtCJA0KkLRN30bmMfJZEI9nDHoadLkrf95gHZkn6Fa2
cHUqEvFq5Aj3whC8m3JKkAfO8129IrLd2vouRrZDvpuw6bIbAoZb3qLsaTMu9svw5eL/ODqv5dZx
IIh+EasIML8qBytYzn5hOV3mBAaQ/Po92ve171oigZnp0z1JKLp124UOFiA1r6e2qdeTkRjcyZjg
FOLrwgJdR4RODqFurOvg1+pQOFG47oo7gOn4zTXtzWhvjVm1qzoII6uhsen8ydv5XcSDNlIuLnsz
C5kBaniGROvhaWz5O1dUhtHObaroYg2j/+RRZqEbIr1pTmBbv8dZ0F1Gzy2fZOGNajmExvwXl/Z0
Ch2EFa9JYggllV5T32kfasPV6zAopmjbQPFubD17Z0pSua9ZVHS1+ibaypAtbIX2+5XLQbaIMN/s
UuHeNUeG11g7/qzJuiZTNj+CjCPKxCq6EehtbBU6yfMwDEQCO37H/D+TwZ1BNAB/PZV+JPUIHQM1
KASyM9bHLjWMtWhn+9EFiX6Ka/GbTgzzklLNt6LqmjXL1hlN4yTatzgytoZhUF16ZUPVP5VL2Wdf
YE5s2Z7CI98OuVg5gIn2hp+pafHjNXg7EYvOZVTJVRC0X5g7+fiDcFwLHoptUaj54prlvIpKbm2M
d+aHJHJ3VxQ2BptaV4dOqpaCCFpESTGisheZyxtcj+9ZWzG2CU0j/rCNuPq2/LJYcsr2W2E519r3
Jiw+iukpdUz1rOOeO6IgKqiMPMTzcU7WmRqIDg7macc0L9yGiREeGs9FYhwLVC5ekGUeuG2y8Pqs
3jS69m4WJxjRaiUerCALzFvuynzdpb3NiF9Gb1pqY4cjqbolxuyjJKQmnbIB2HJXF3okSK/x4nc9
Z+kJSoTkViOzgMZD8xAB+m4RoOedXbbp3tcCAKbvSa1p4GTWaVA1tDk47ha2N4YXM2ymTeiN9QVI
uBuXdCANiVFZZ7/Odk9dyjig+OaqqPiKdajWpmm8akzsZulYPJfjA/kh5srBc7GSFtJZCaJ0Yh2e
9TA3Q/uVOaWXLIsODEGm0B6mh8DYqthdG7YcVwQHmYvOatmgYdpp+9PV9a2wA/+GVmSfKm37JwvS
f9FpT8eLIgkagPlBz4tgSKKvpjXll9Mr6Bzk/V1OpPiKrT3Dx9S47blsXOejdRnh2fVYPhiV9q9l
7Q10ljOr+VybPYHIYI/xUHa4NDL/0Y5zDMbBFGzr3BBbmfu/TS6NFcNwbrW7NOGp2lpNJHosirrQ
F5zvjG07vzpKpzMXbdlEBz8Miw9LZ5Jr3bG5aqN6p6VbrdtxEnLFarnxNkcifXH6uHPBc7HLNePE
QRnzD2Bq48rWk753Qemq7nW31S0ivlEEw7Z1aS6igRlU3Oh5O86+PoiulS+y0cFGGY6z8trRXmeN
gX+3c8XZDVFHpio4i4Dum2lwojKxzPKCdeFOUH1lGrtiMGcTxoJSQdFE8gIkTHGoBBhyMpaHBnPr
tVc4QVb8rHOz8FM8ClW2/7Tt9Tcsr/G4cOlNX3Nbd88qtAWujqnJF6nfmS+YHlmHCPf4VGI7PKp0
0ksW+KFKkNxmAo/6znocGLvwuHY7WbqUWoaXXZQjrF1U2PapwLMFFlNSBviDTfM+Czw4oSjm37S2
vnCQyXTpjO0978wwgue+TeSeeJAOwBipb5k3Q7DBr4Qs2oTWqQ+1dRJTjFgFAOp0W7CuCGG31vNr
bf4flRIMnBq9s4wtN1lac5Ce7bAnkb/S6fgDgp5eI43lsBsJtjiST1btFVL/Js9M51jOjpEswigF
bquxELmpVOtiKEk0LTEFUtgzSohUOLyz+AhoV5poI9WcznfWVm8mK9FiPceV/UmWQFStPKMVzcpK
aDXL+38a9/78nAudv3vd3ELs2/i8FqPHKHsRj4ODJdN03e/e9rEbzNVcnguKAlyzo2Zb3tzka1cF
GUbUmmGgZzZyp/qcAW2fdN9Ol/MUg9Kzi2lEjV30JuQY2TZiUcdhhl0N6xgOj9TYJBODF24/02bN
d8OU0bmPhxI/okidhil9DpTOD0lghwSm9DGSSajdY2ENxtaJE7FynSI9ehXjcGd2LQ6CzN535jg+
pnMFMpoieIBsWSHKf5kUX9LtmY2pDMypqGcF5t6BhiQQAduoDZlmhwA0KAPgyPnQVSB7wv6KDEt8
TjknbYkSvGQA1r/QIsUPTugjqPoU0CoK24Pp0FCNY9V8+b4oHqNqqF4mExs3O2qwbLhjtYzM2F5Z
yoouOTjiIcOLvbeM4bcgDeAlbs3sqx2lVZ4mYmUvMkh3FhXF3f0aTM6vfBwz5VzjlvJKCTNGvU42
cZHerG6ojn1R+kvqpW6ZKrM9Tjm9WD929cGp+B83FBuxu5tMgzNbLa6BVR+jqjqZ6VDdRwxPnj0C
58trkjL0SL34QZjkK9eaJh9pbbDUn5rp+luVnR0MjIuJrxSLQnbpQnNfJfG+oBZYTC47DYmM5ely
fu18OrdO/6+qrFe3c/b5/bHUzrPf9Psk6JE73GoVj/bZ1c57gMFnKZLqN0+bI6Pug1dRgUXOxi2m
vTc7pOYp+47k1N1imJ3njvqGZqUlSnS4eCNhAm1jTIxxuJFareij7DBBwMNtHE82THYoH9s4zw4k
PqAnJsX9cja/soltSLNm2bNy9txhgGEmQ9Rk7LeAIw+OaO8TmOE2eQgGTV2Rde3mx4xmej/r/xuV
uuG5HPu91SElJk6xK7xsXoSEZa26otzpGrqvNhhfOH697ZvyTKjmejKzg4ee23fiqRjjTdEXL7oK
H/FR4HJRe4sORPvBU1P5x5pDzB6CNz8GdiPhgn1U0jsS67r1x/S5aiNQIMnJ5nksjteutbPA0aba
2PHX/psJsM57b2/H/INDZiwSq9lTVu+nLN86hf7HOGaf9v3jNDKBnEaOZdd7lFn143vIumGNwo3b
eGk4/zvAzyk5FblIceYm86udBE/s7evWzGAfptxlcCe5pLxiLXp98QbFTjKNX9QOc2ROm9lH7f11
AEzLzBUbB641zKNbGoRXgsaZIRb23ZZMiRf5uI6ceqCbNf0vOmTASDrr93ay1dHP080cc9+ScLFg
HOivKs9nz2kUHGdZRMdRi0OW51hQMO1gfF+2PeEdnX9M6a7tjqB6QTBsHr2Xc/aNTHrA8HcpZmuH
SHtOIIFhJV3SczD7LNxA/UncyncD4M0Y03zDTh9FmET4ohtz1UjAfTEWt1ypG2OkclHPEbbgwftO
Uv1TNe7ejPNo46YBj0sa0IF1Z19H9mLy3JMngucihdOrmdPNoX+0kvg97xHp2nn8TY3oxM7zvTll
ECANE0bGKqyteZqd/FOQqbZouAaawtiFIUVR1D7DXryEtbknnG2JKeLBMWGALElxYBqYr0XH99MA
JhR8e7FYTtxmtjsf80BA8LZGvTcoLHBXD+skBONMep4IoMuN2bU7q2muMNTG1sb2tlC9z4U0p+Oq
p+hd5475G0UBrZUJr51EL5GuL4SHRKtmSLY6kZ+eqJ+dLKeWQL8Yol8b4oLYBXNPIMtNJfTqeZws
WRWO6NETITeE2O2FNxE5Mka3Jh8eJP1ulJn8CabJLq7YfLb98jwF89Kt6avD4CBG97HDU1dwIyxC
Ob5Vg/lWN+Guj2Cb2vTKjvePKh83qTWvcx9aeVZHgR5jVax6i1n9UI1IX/HNrfq9tpznoQ1YJsK0
q2udwzQAvDdquEx2TG6ksRzRmcgh/OGkP02meqsMrMZJi6YI+rxne5G9mSp9nR3vApGHHjO4aHos
sbszHS5af4heHRZQ8tVv39KYgEGE6bHwvyW0QU06QZz8Neq9C4aTcj/HdC8xYNlRsC6Uy8WOQ2UM
qaT+ubV5bIbHik8Z/it03zL/SbtUazCzFOAPfUV3D51mlsYjlOZC5Xswg1Uf/pMNnW2IK39a9y5f
DpxSk36hza5msOcoPDIw5i4Qa1Hs3C7ZVpG3jMt+WainyKzXQ6G5/elE3GLHisuVhsUocwTf4H5R
Jgi+dBndV8bVH7OCrkD0c8lKAAQjz2BisDsgYfbGdG1y1mZJ8LbAf5w0Cr33KSt/6yu59m3/08mc
o4t+Fg//8vBBZBlJtNgnr/3AJNd5LRpx8OSzMfwrTSjoAF+XtS4L4Bum6SWJHRWA6X2tte98d0pv
cMBCmf3UxK3gWY9JG3Xkc4lzxVFAMKSZWIyZxwAWmg67QlZuY5RvyD0pmKtgV7HM56gFLAu/64SW
Xlg4gSk+dVU9eJCQgUbOUjOT9vfYqI+DrJZ0HS8RYkNmhAsWrZUrtyfBAoHurkAksvzXo4n7xWIS
SIiVWExmtwxY7oDS27jgXeDmDLUcEltSkn2ChNorG5eSgZxMvzzg4sToL0SDwm1g8v+r8vyo6jen
6zHmmiu7EKfUupSgE3G8kcFD57yLAWLLep8wWgDq3ikyJl20RpkPnXD3J4My+oHBubdPcAJOMdBG
kK5bccVNvTRtF0TQPqS13s76kuWPjYj2zWgsZv+1mpxVysNcRzjQ7+MYfPlJ3D/Z1G3xYD17Fmpl
RJjCmF7m6D6KDPmFb6EM1ryFXywKPhHAtM6K6NBa/iVpSaji86gl5rDhZmBCciVAZE6kdzSvRXTR
zJ5c7tAatloUm952kAsqqDJWY1Cc62zaJk17LW1QtnjeJXF86fzHvn+v5RejlAfcBtgy9IajmPiC
N0t9zvEpNn7d8a0W89py26WNhzi/8zxteNVZg1GoWjoevv4WdHwUFC7Mfac0pRPQKx9WNgzHVdAf
m/4xS6zlVH/ExXnonVOPJDpFqDPhyTedVTGeh/yZ9KYlFyYjn1ffDMHzxdqvbgFV36ytc9SDiqax
vKTkyQ2EYXQhezj6kBlktvTno3KwyhZvkfUyzJdM3HxGucrDNSw/sxR61Ix/gvEjpK/M8x0c81bL
bFl5+caltyz0bZR659RPuVks6vCtieFvHeBel33JiqEtgh3qLj46RXmQIp9KqrxLUbgUV28Ad0ur
4AnVaJ3lchQj2BMOgrFc2OrF9y598st4adnyLKjxtxiPncBNRzGMXmbml2EK14MdLEMOlzAj00Tc
7qhNlFtExvvL2UDkk9nV8fulGBQ42NV2HIZQ/oKM2B/TsCnl7UWrqPSack3Bs+gIyBKMLkuyXtp8
VYJeNwLJIPwprZ+iISyrPOdW/9rXt3q4jSQSKN4yywi4kvdVQFVW7RwTqI7gEWaPU/E4eT++/Jnv
2hL33aQeROsiBxoPxf2iogHwmr9ZdMAQ+TaYKTyTGY0vJcRBbsZInIVlLzRDgpljpYzFrpr8neOz
ZYtRTQIWr6pXPNeg0ItienbrU4kekHLmMqNpEv9xLNp31RPi0UzY2N9DcsVGvhsjguEw3w0Hu55k
2zvFSotgUDE3vx/2jcI6MD2KiUg8sozK7MlwULqw9isSWSx5jbvz0Bh7s6Omx9U2Be+58wO5sIYZ
WJoT0Sz6Y8CipsxnKfbY8tZppUlUSVajxGAhy3ghILZt3daHKSjsFVU2FJI5P6igvXUI17tKpd91
RwDDUO6QoFatlz1qZT8brvyalZ/g7K1+HTP8gs6Ehgn1t2my3HLM1ioX3MLZ3indXe58qJCoZr7T
OX+p81dyQg901UAmPCSYG4aERsj9s9JDXr4n5UcINmtKprTeDfkEvPBU4etBKliJ4aUwBxIOPEJ4
zr06azxMRcLKoPpkzS/j9D6OuLMcWDs5YyDJH3TaPrR2ireXlJ0x63ah4W8aiEnyQg/ENrAGJ+Mp
YMDFyIUx36Q48OdmXBgwojXCSJIFu557uokaYvyKtyk3rjIOzmhw/6oQIbgJHybL5emYJQlHGqzO
Oc1uuIkZcpVmdE3K6upZ4XmI/festrGKNPYuN5O98MwV7oyNpfzvEd9iUPkX5AUe5/6nUNET2gpj
3GGrxvZsFNWxjMqVbSYnM4+W/eivvVm/SAv4v+zNdumJgklPwpXE+CZZ6XC+EjTJxdL2FJzOOqLU
5d1nr5EujoLMbD4R+xwJTgRtDW8xQ4FFJzXsp8GYk+g50qhitpIY8VaU+RX8d+3YmpaI2qUerEPX
86S1465XFQyAZ/3UURxvIWSWthdctaT3aBwPqHIiKU1aL1lM/4hD1m+xTk5t/FJ07msUiCeSpn6Z
j1Ky6m1mppvEkJvYTg9WMTHs8vWwIqTyYeqHfTq1pyKFvkqNx7SrrvFsndOperbTed+UNJDWQGp1
NCZMRdjnlCfUbBEDDp7UbaKzvajix2bAd5fEF8LCcE/QdBWDc7Mr71FF7WNlRz9Emn3NUfrU8PLb
eJyjKDtnVfEPDBlQ0xPnMmkuQQcPibsz6bNwbRrlP6KDf/QwJoQBIHs7zvTt1SJdDkGbr2nMrrMl
UV8ajKAOiSSzntMlA62W7L54RTuLS8fa8xHvWEUDOVTgy5fip8iLF7gHVJyyaxdaED5YhfZz042/
+LoZWtoNBLoUn8WdviUiYeephCQmbM6RR2mvape3J3FdGDoaR6uH3s/iIYHBbC/CiM/a6lnRntwH
wQBRC5H332NiPJPuAlKdR8iHvgiJCwzkl6qoHVdGj8sIofQ9ySMkmxjN6hOJV55qUoEvfYfPNwEl
2DHVjI+hJYDL6pSRHbjgem4w1XFiZOISp321TRnRQccnF6/j4iJ74ylqx6+5SLAjVIfeyv4ir3rk
N4FS0vfpuXw3dXuJ/e4IhDzgjbD4RdUpTXNckqXxbNJEbrAPyAcVsU1L+eN3a1oPUkq1sCTBcWz6
8qFIhz/XYVLsd5n/4EdCrofM2afFyJ3sFW+ITSOfEhClmWZ6LTxbLCvl9xtHg+M0PiVSIjUrM6pH
QeaXUu3PAD7S+u3NyGV0imXLX+lJeykqi+CXoTuCmn8kY3EeLTILSgsATiQkKQoGPWxN2Hfz+D7a
EFyx3b84CUEQHSOtpd9wD7MtkLlABEEjsnpalfYMUZvbr3lnvPBafCQYctPQcfB7Iv02CuOh440k
DOjUODk6Sx6qiKQBHHF9vhKGkBeC8WAJ/Cjaha3vrWJDf7qmZ6z1oOHGlFA/sdOY7S4yhDNeypo4
v1M7lRSXNI+YaCp7G2urOzC5Kr+lO/dER6jsoKwiODWqSp45LYxVXGMN7+J7Gu/cwr20xL3UfQOJ
Zbf1JjKxaBicb+feSigMuwgAK5bTs92lUckfaP6WdtPfh52J88/Ku/EFq0EK1SHie+0fMtXeYL3m
gOhm32muhu1oHAeE2cMA1vl9BbJop03gtLreZz5UGCBj3XMFo9avqqZqZoKp5rTHqYQjW1cNGLji
1PvNzTGGfRpJoyVEb6b9KMujnXXlCbS4uKEGoRiottolaPhLJsv1DjySmB84uDevi+frVLn1Z9OW
1oZxMLZZeBnMHxGG1DBqv4up+wmKdDwZMSyg1ZF8Gd7FXA6JnZmVuEj6mp46/Gvm8aT9hOSijNmX
EbzFibdrB0Zlqb2ThX4xh3nXO3R8IULCqq6Lbt1x4O/bELadAaJaRAmRIU7iHZhxg+bwJsv5Eivv
gcWggIAtJz8vBwWXfWJJ3Cabi+fJSDdCQT7x/rZC773Y2FpSnqSXZ0urdvADuL4+J2by5WXg/uE8
vyFRbp2huIX3e7y02CDjBTBOSHEPsCmHeECYHcIWx0865m8+d+UhRA+eFqIIfIyh9rMkf56GqHst
h4BSWJYrIwcmGuRD71DMhH38CceNGdg+eEZGNFGyrvPkQfnvfkND1vu/Wkw4byaX5lzGK6xnKwOI
eMXxj3e4qjlCnfElHJ2fhqFvXM5PLB54tRwGOyZIAKCu3xdvNakDyFTH0hgvnJ1A5Z7cJFEzra3Z
NXaB8CKcu5h/LPxpu5nQlYWyWYMGX/6U9sOtdcP3KoPbCMeTZYTXPNfZwlcdBGQMaz2r4Is76Smy
sg8gBLsqNmkpt0U37mChNeGpasMm9GQpDPPkJJqhET/flOPVhyixHck4tS727piLS2v0LEXjlMUK
ge0v7nMBO6zR+vAcjB028Sl5CKitFLG1QZb/qjFbEkJGoL862zWWPrclb9mY1lMZf/TC+iPNiJlH
cgxnDJduu0qTZ0+RD9En2zF+LcBjvSHncDG3evDf3bG8tE5AjLNJZLTdG1iHuy+D0CnZhitc5Uf2
EW6NMUSgk9MGKWhlqHl3HxNYtXHL7WE51jhmG8m10QAgFIVBk/0rAeKcpklOHde5HKwX1wbuvE9u
OjM7JU1GYIYBL81d+NLE9UujaX3bvL52LpomMMbFSYZ7REJOtpGfPsxmsZGwvZyh6YOu1VkwEF2U
uVwh2PqAUeFnZgxnKfgQidEiCrx46O/BYp51IgHpKFSwicpqV08IA7YzP2SmfwxmasskYIlFsakK
96VLqk8LemvBNOHa8wWm2I7ENL/P4bCoLXTNYDpmpBEa9XBAl94KUl+LykU1tTCJzPvWdO9MnnGK
Jm/rkW9lMdduTBwNvAmNczRdIncVmnmABIlxu8jmVW2xtKNRe5cNEODbeCOSTESbzk5vIsqfyiGe
FrpqLbiK9tIWGIADm4GDRaskw3XZtFsr65kj1hEa1TAZC6RlQAR5VZ67lyVsde+uMt0/4Cg+K6HX
pFsuBkLUHGc4dnX6HIXeemx9a+818/1W2TZDxl45QUbtLLm7FY5pZf01k3G2Ia8NiGOgb/qXaIL2
bFvvJXWar9ILvgY1P1ZCP5pVTNJOUXyPpftBKW0va9DZRYFlde2R+cBrqEDy03ZaIFzpJTwJw5tk
fpiD5mwwniOZcDp5bT5QSysJzK4ZnGFNW0JhnJyJXB52MMzL2KzWdui/9lG2tXu974r24OYZ6rRZ
vZQ0umV0dx1HGaOf+qkW7U45LsEYTc2f5NWPwsifujAmZiyvVnlsHcM+vBA+SFNhaodkbLQH18Na
rsl3wr2CAGpM2SWIupvw+p0RJfoLr6/LYKKCSWuCD3tuLJKMEigpnGeoIvIzDCbS+FK2O+r6Y2iy
5ywsoYoc8Rx7k7Es5t5bOFLfOrTBq50Z3jbVIT4IckuDkfwWWRqn0i8YOoVuuSXfQbyNsiV1mlCJ
eDElzl1rK2Y4NCbq6bisI8O+tGHRHEa/4dLEU3mVc+TUjBsLYRx0k1i0FZ5ZfsfDXXJziHYdX81q
5gEPU5tR+6DbnUESckGiWHAf2eI7kySQCqCwiCUU0bvljNZ4HsUsYNdCwQ8p8to+ijwPsDxGnbsy
WdxOZBvxhr/zbAy7HLH+Iw3TmEzhyCu+TSvFjsORbqZI5Gn4ruLS/Nc6TVAfMvYNwCR3s4kKEMJe
Ol7+YkYjng0DC1Ae6BTrFAXfXJb3V5v82aFLiSeeRrMPT0jzTbHLSOrYt6rBpufGYkEqODW0h7l2
HgkvIlOp3JVUCwQv4W/HwpqvimyCyWiRs7dxkt+QHv0tISr+MaqluaZRIYjyTk8zOM23I1kQbxGG
rE9J/PEm6BhvK0wAp3Fmz286EB3gJQWhFJZM9xAozncxj/a9EDeXVTf8RXG39K2QllVYQfDgSJQ/
5Zn1n5NO2ByiutjZad0dKWlIo8y32azfB2opsoDd8TlkUkBrnf1kXfbSdsHZ87AmNTIhIqCyCCIZ
olOdFs/pGP6kUWevI6lJKJzqiE61+Ucd+gLD65/MuEO4rUq9xKBLfdwVDG6jxFwVUdGvW2u6ezAg
NzB+I61GpfuVm1zkDZ/2yuZB3mFOyfFdEItA6Dtp1XlZnd2G5A5tsD2MSAsKtqSid4qtegmCMQK2
qO+6aC6q4ZJPRl6MSOJPoVf/JSnY3GPCeZT4zvdNJ1+Z7hKLbaIKVYx3bKJbu6IDLiPoFca8brfs
0+E1G4MEo3yTrYPgLqX4wWmyiNwaDEFCMi/vJp+wmzkqwSkatEQWGf7SmcpX8GWLJEd20uR1ivM/
SV4TTfZGaw1HO9Yx3pgmwXVbRuTBkAJbc7tPCemJSV18JmP8rUvk7n4Oip0/3hMCbLyodYZjszUr
YjRU/GblTJ2HbsBJYYEPLlq8y2vC48sdFmjrRfGaQHFVTr/s4RIpjO/0YDDl73Gaj9M6t9PpELc4
XWrhVTs3qSB9vVzdkF8nPu/Zv06ucbJp0XdTPb8Rql7uMjEMV0q74KeVAZKzbDxmIFo2ZKYQAYa6
M04/ERMSdwPvA2uQUJiQaIpHdWzvdFqZmXmxboRWxTHBfv+Z6wmHimc31EAil9mB0Q4PVKd9ckR9
ZqeyYLFjNgkawJSVBayCIpqmOxA6haGZAFaAG3LR3TuVQS23pcpFkYQaJ2qD2G+7xkkhisSlHnK/
CSZNUf7Gn6a8x0+1mg/tzoF6HAocegyoZElMWmepQ190fK/wVou+TxMuQfApX9NpZ1ZcnyNFJHwQ
5uVxaKN5qZF07cJtNqjrqIoxAd6RW7/bMmXO0xp7viQmK22lFli1Glyk5J+XoBb3TC6EE4MUi7rI
nh0CCDAJ3S9gDqflENlULRXEbTvYHMWe+0vSC3HzYnzJOn5j53hPok1dsuErQqX8sb14TWaSHgw8
wIX9HutCLSNb/Qaew2s1w9DkrlFjBJrfqZQyug4X/3lr/xuNHFvZOJ8ZVL2lFu5lR9rXtpJ01Oyn
mtglsMlEHX3rMLNghhkNhyJTXNd+tBKx95wYDmd/0/5DjbWIQrarv6DkdSGRPDoREp9u5xoD6pCa
47IoK2/NK+vwe+3kIfajd3LCiOI35V84BT6dGBE6YiKNkT6I3C9SnFZW4eJ6Sm2SzYkmq9bMTWbq
bFhTcyTaoRxGFgAI1X7q2lfE1oGA3gFYxdpsc+aq7jg1xqyYcDGOvbsJG2avsYP13r2T1qlrxhiG
IaiJiNHyWulhOmQmdEjUemhGUc2AkEQWgqaDzD9liB6fgJ39MXVqk7AqD/DO9rpdNdT5SRB/9uoI
MTKqNdznaAzTD4dFEEzD+hR8oct3s89qOlXV/ls0WeVuiOF2RIqWbE+lcbbMgtkrr8DfoKL5wZ/5
PuqwVac2CzCfuW1ws0eyiZI4x7EUhQGVrGqetVt5B7rO5lDh670p5VtyqW03BAUxSBAjgvCeuzR6
N5Xn3YFlZPMp6BW2YLNktD5VCqUwn/riHiPbsyzCCCx3k8QW/FhFcg7+p9Kyxq1EDvkMw2pkdt5o
azsIV+FeCLrXRMI0L+sWDpKRI/R+aKQMuxn/aCZQ7tK4A40Ej6N2FJ28i2R2UJ/tyGi5IQjptiWP
b+xS2JBEzhwz6jd1ZuMjzYFahUemRijuaSF21VUewUGwTRiaam+nuvh9KAzjMxOM34cctonRm0rv
SWFu9NvFzCHNLmzW9uR5q8pV4aOwYB7J/6+XbWy1WyBuf2kzrXvp9CzXuqc9D8ciWcp66rdd4wT4
ZOfk3ZlCIlFEwILrIXEHzFUhByHZBOGnqKf5b+h0RkRQnGiKd7IidOiUO4PX8paUjXxKbT3tXG/K
/9mp02JFs3jyllol7jGIrezQzyLZgdnIByNrNHFEZfBYeWxJX8WtjVeYqC4m0mT16RIZneJxlBk6
/YSnjnxYWLx2nJZD76cA9hO1PYTWy+AJ+5EoPudr1CGXuFlFNbpd7VXWeczr9j23W9JSiP2T3FTG
fHU6X+66siYeBdgq6hgy5+KqiSZcS9nZT0IO1JCTg4TAs1HXCFBR+GanZRmyPaW6v+u++zj4LiVN
QiSB0cj43M2FWvmEQq7N1h7eLfOe9ewNZveYOMI78QFGq8io3GwtzMg6qD76j7QzXXIbSbb0Cw3M
sC9/CRIkc1dqSUl/YNoK+77j6eeDeqbEjMQlblV3dbeVWVnJGQEPDw/34+fIPsyYFUDNZCLYUCjL
jZshTJnbViuuaF71/YBtJapgUUhVckgg3cpNRq/NiwqFJzdZx5NPsKaNlFU1g9eVZLjQ1JW/soz8
6VAWeT55gTlqxS4NFcAsqtZqCwBEOzQxeu2Mb0xfpQRYnqUk7W7OFnx0kOsPTPnVZ90YF6AjtC9z
55f3QzDDHsdcQgDYbY68PutyQKaj8hRZUEn5UZSeGt4JYPwms/7kSHqh7f8PBSwlRXKo9mzVy2vN
lXw4GGNe+9B6InLnShBP8EyAwX9fjPpZXyZWLQZ0Ge9cwrcP26qvkU3xyoui5xjyNUX9YDdQMKnE
kHFLa0fQ71ykqcglbV3n/w1bFiRCR7+WR34ZhH618lOdCWpQmIU07+pM+3Fd1mdFg8xUHJMEyHYo
+ohyfwrZaTgPDGRWCfy3dvI0SEBirttYUSwyDVNB01RRDdkURf7srtbGHgYUr8y+RKCj7bl06/5j
Fz+G/lPUwIjUP/4Li+hOqjKi2aYsC1pXJUSrZew3Cgqe9g1joScIoe7abbnfRUJKEH80jQs7gpxV
R/sFBsAZQXXI7EhP4Zk/hG51dNyi+DB5ymFbvHPtg12aFFSt5txXNahxZA9iALIMoJuwR6QbmlaL
0q24LgtZagf/MyEJERyQKY486mBP8SQz9SzGfd0OnBzzXftR8Ygfn1DJ2FDrWlGCNC3HVixHUxz7
je4k2HFIyuVukTPoBkrO/ffZ90l5UR/wU3nD61eUrExs6DYdAEVTbEFDqx5hWIP9RgFz00r06yjQ
2zQ3kubnMDaa1+vqhsG1r2YrPLE1lelLpCBfCyQGvIlSIHFokTFcDLASjXGDSbPrXq8sP1v8bJdW
ll9xIcMYj+iiptriG0cOc4zCza47ku/CMOBmZ+km+wHLHhMk3WnD8HKerhkW9rOlfNBxRysAY4yP
kz7BQlZozPl2oIroEXQzWGGfZxADgre1bsBj4W/9BHlrixcHu1i82hZMadqTwihg/NVCMninxPGQ
0NeAQ7ztqALvx06OPwc0U3h26cMBRVaeMOZIEVhvD4EOa78GLmJfaRrK5DZPpLTUOzLP8UdfNvvU
sB87OKPD2hgOE8W0uta7pWIQHiKbWi2Xo86/QeMJ4s76YEIrBhzR/yzJ89NYdQhdVOm7hQRCt/XT
gs4GOPuDBz/DCoZ2TMzpuSjB/lp61ADDT/4qGUHvGn5imAH20ML3UW36pLsBTCLWeDIU8DHQtEH1
2SgfZcX+VljaQoERQalffoNM8aUowOAXwHjp64DfTrPuL0UnkzJo1xoZM5WIXtFG5oGszzXDpnDq
MgzXAs1uhu/M/52lxO4PGagjelI2L6sZPKJPl7NV0rvKqZ9hELuTqe67ihF85pHJk2bhXYrSyQMA
88kxKGvqUllBhguxmJ/a1D+Hm9qAuKKyYXQfYEIltJRfZq38CUSQ6u7QMXphjV8WruCwnzQIcZgB
V1SQ8NeddvWwGIRv2bYMWRPFWeHamHTJQNxi9DtQWeX0TU7AbNuztqF5qKyFNhu92UXj1rBU8Y4t
B6iI5KCHguXAa6pz/XfBSTmh7rar/7qLPjg39YN82pJBVuW1M3lhVbibnDgoJ0AMigc57B2wP6M9
AP2iq6TtCy4o9XGmpwfa3wWEYHauuoPT3N0KSSubDBsRIc8iy1DfXMTBUI9oNTGfS9ftNoMXXwrj
E0ULZ+NjKms5xmXoE6R2nWmWUJtiteoRXg0K0dT833e/pOf6Njg7RyhE0fC+k6njUOLZBV639QNW
Vkr29CfCL1fqRfhhfkLyG2ZDPJg9PDrMnOS0v0295Ah0bs8eh8Nd8357h1ed68KucFVDjqIOPJW5
lsOPisYYEWMgPMGBFadbS1z1qD+mzOWfXyxRyUygeSnIM5lGBbAAGpewhUFz2n/zO/vQhF+RV95b
1j+XyWVnEZdCXla1SUpem+18Cp+Kj1mGytodqjrDe3IE+/u/CAd/rDjC4kAkUkFrcaAKFiJTtbyZ
tl5kqVubuJp60NDVFEUzl3jwejUtD2+9WRxVe5/fgQ45w+f8GN0UrnUwLJc61z750t+n9zDr/4sF
Gppi6IwXk/IL2xh0jh0aJkRQI003Xll0OST1Q5ek9oahVY/8Y8gSdtLPnAyieAfalf6j0zK+I+9t
elx2ZGwYWj1yF4aELB8oVdHGUNV68vwhagGl0rmLN2ysZcL2hQ1V+Fyw5+lKSmYzO+oJARgaMfxN
Al9fpWV06WDcoAj/X30pS0gW0foLU6spmBjIEAo7Oor+ANpoQ7F5JV16FZmFhQEPiUc4QXtPYYSH
PhSMuhsWlDUTsOE4imwpBtm24HG6Ccyk0AlNvQcMAx4SD8LGeS99DJ+hAPFQdTEQSNjYvFWjjqrq
pgwTqK4I5yvJShv6Gy7bGcTVlEOYt/G2VFaSXUu/sCBEer01aBdNweDN0QDBKNxpUkTlvFcoh6EA
SGOTdp0NZUM2UdU1lJ+6kt3+Yw+xaGBRw9ZsmatVWCTiZ1kQABvzRkd7bn20HZL8Q2BoG1LDKweM
QXobK5qsqpYqHLAo6p1RW1KkRGmeQqrKzEKC9Wk2cveVM2bZwNU1R9FkSzWXn3Fxr5h1VuhlqcBs
BBhvR6MWHdNgr3cOWODRnfUB6L3u/fMdtC0LxhhFhq9ZE85YrtVGMGiT6k1J9S2U+l927n9IFtbA
63bW3PHSzvLPL9YmlVraFwocVCaTEDraw+P8+V9YsDVHt+CCVTUxrgMRHplB72BhsMAihGgBmZW9
VVBZiekWNaL/b0SM6WmTZyPM+ypgByM+ZFX0qBeOVzM7tItK9ft/tSJLcDvacgwtpBhTe+h3vpmg
7a4bWPPry9UIsa+eWt8PJgyUzb1i3EQ9shgbJ3R1w3haKDZ6iURAwadtabK7qFqIaWKaS7I2TR/m
sO2gZg31ZC83Kr2J64taDbf2hcnlJ124WqSXYY+Yz+BRnPQCUs+QEd7d6AIBACzp0kP60n+5bnN1
Ix2LEhGeYRBtX5vUbL32I6p+ngIbsjRbd4Dq4p1OJedffDGHt7Fj27+NCduZ12WOxi17ZtTvhuhH
Ai6pQOnx+mrWvtmlEWEDbcCPGYTRA6SPzxMAlAL8jWmozLoPh+uW1vbt0pIQv9MgcmAfANdW6r8a
h/+egNdfN7G6GEXRl0sQkh1FCHBwlmd61XC/j+pd2fWuHT9Z/rQf0g/X7Sw/VSj9wJL4x44Q4PxO
r4sJ3JAXjO3PpLTuZPofSDeNnx3kczR0w/87e4InjDXUU8mSXTZULJS6ZLDuPrPsw6y/m4qb67bW
gjfZlW1xjk3rTXE8HWt4FDs6LJVyVlDiypTi37icYmsytU/0OcQUiUeUrUE9MnhLrxBFGIOpgBa4
YbKVK6/dsc4fQ4aQlI9NVpdFh8eFivMpV4FJGFX/tTD821C1T408/mJO++v17VOXOPrWN/5enSGE
Bz/POx4CQPhhOOsY0tirbr5PH0tPu0s9ODsJFTsSzy9gAJsz0GSGeI6It2/EjlUPVYGIq5CI6G8z
QicBOB4YXJA2FAqE3yPjh55dQqAH2emDlSpbm73qNxcWl49xEYlnUOxA4VUVeCGy51EQvJtSBnWv
7+6qEWdp21BfAccpHIS4NND80Zm3a/KG+VDPkN5fN7BWU4FEU9FsOihASsWHt76QickhWWb2l/Yj
eR7vgtvk0J6ic3COXyrGm12ys0N/RJbSiHfaz+vmV9ZH80txDI3nqiGLr6Ah1OdJyhLWN6K0bMm3
eRNtVBZWwjANB9Wg/WWA3BULc1BH531gtgOpEzjzQ0KpXLO33t2/s+TXp4CHlgw+29EogXFZvvYG
3I9RilCnByo7866apj0iGp4GG4C/oAwRz5gRiS8ktNXG8R4WEg9NgfPILCDcI27u1Pu4LZ39VBX3
hu1ABMkoLewjSNVt3Rm/LwXxp2ocEVmnCaPZYnFCotTbq4ihUKnUPGAPLyUkLwc03D31VL3kv+yN
8Lcs/Zo94aBECnwf0gA0uVLRswWpeZdlzV2DxLQD2elsgK+z8o1n6duL0eJl+GeNwufoEnAAXYsi
HWCkb3LZMu3SOSUdawXcpmlsZOcrPRnMGfQ+TRUnNRzxHo5LyW/jRPGmG0i2XPsX6BSKr5M37ONT
4cHlfZa86ydnJRN8bXM5Whfxx5DVWmESRPfkG91kLMBTTu33dtcecNL93D1TIdz7z1u13nXvuViq
EJFmWg/zQJbopedoNL8aXu5JscsgO1x50TcEwA/xry2jb6PE66UKOZs2hnzBhu3Nmu+VDhfy8/W9
3PrzxUxtLnWjhJvP6+Rup+Vo5G7kGG9j0OsFCEdghvdIC8H2emE1e1A5AwzNPaaHNm6LTT8U3D4f
7RB8HT6BRCO1KyZGF694gcba7Yv5JdfeLV7RvfgbR3zDMFfJa2csEt+stQLDMIZ2zjtnkXr0uiMQ
wug4eTp0/v7sfJT38cF62vKOtfiCLLfGq0he+g9CAlLn1YQASY0ovfMNjU24MBIYdIujPSDeeZcn
PdMl+ofrHrP2QY0FSwEPE3UT8dZ0ymDKWkedvdSA9AYA0pc0ZJixTcyNT7q6uD+GxIp1VEeNZOW6
AbGqg7bfSwTYMBmeU7VGAumHFoIPGzd7ABurc4QdVRPYXm3EDPiaNYQ3u/kEE/QDzAt7f1e75b3/
gG5SubFSRX17TyiGhgo63FkmaawQWcq2gcWwRiB5cIeD7iaH4iNcxrviXHnOl60K4soSgalQ84LL
UgUFIZwUOVLnGs28yQuj56n5xgzo7dza/7yKSOLxx4omHAskfNoQNrDJ64LPhSMdjBKqlo6xT/Nj
U0CCgEgw9Z4bH9r5HqW26z66cgcut5FqkNqBxxEvpdYEgSYFleYpUEdGk+EmSJM3QQySKt9fN7W2
m5emlgB7cRcpY4vaWso0sWoZ92PPjP7XUd7czRUHebUgwUHS3AxTptZUEpcJEmS3O9pn6AL2ek/7
fhd5W4Fl5Vp4ZU+4dsYwb3VIIcnwkTuhN32It96565/IoiIKRT1dY8ELtXjuaTfKGhMaQE8pWe3M
Bqa0CSb/0i5P1z/SmjESfJlYqVCsEus41VRaDJNQOtKM9j36AQ+lidylFn8NS8O7bmpt5y5NLV/y
wh+arOwzK3NUr9d8ColfukTb8LjVxfDUNWkCMLL15mGkyjoEGizGkqi/N863SJOgWAwefRjAri9m
1RQPveUNBlhPLLJYDMZnfTECxp490G9Pfn+bp8ahDf/VrumAlXReYvqbSvxklsNUtnBR6lP5K6Kn
0GbGxmv97TMZaAJ+xgyLqamkqq8/jBYuNdfltZcMiNNBK+FPn0sEwwo/Z5Joq6+25gY273HoFTSL
BpGQFg+56TClAiGF3tn7CAlSh1HU6x9nLfJQLgTiBYyNHomQutWFPWqwUGoeYNWXKZRuo7h+1wfB
P0/g1EszQgKXdoqBTIcxeGr9A4T4kWl4xriSjcWs7tfFYoRwEDIcoU09nuYgzb6jr4EOl/zx+oat
2nD4IKxHVt48hzWGdv1aAQfqdPoRTtAdFDtb2eDyXYUXHw1BPjyuplFaE9bh2M2Q541N58ojUB9C
D+IV1MMZRD1AAsIQ1j54ub6qNTe4sCimSUmd6nrcBSCOuxS8fau8ZyL4JCvJFgZlbfscgjX/0Qz+
Ev2t7cyIYvjodQyK5s0TLB/XV7KWBpED/bEguNpYjrrfQiHoGY/ZA/oTbnYPjYRXPxResN+qhq/A
logGF9aET5UzawiACGvNgRbuY/2UPwKLczsPCuon7aDfSvv8aDxdX+Pyh77xjz9GdSEtqsa8CYq6
Hj0VTpYgqP+in/tUdxUj5xB1tpN1OyeM2Shb7fBVL7mwK+a18JgnRd2MXiVBLpwgzKYW8tOcVs3+
+gLX3kOX26oLFyCQRISXdVMjly3PrNNd8tnQoyhwHrzwZH+X9lvZytrL/JVNIdrCWNumusmnzO9q
VGhvgcx7MENQbj7oHkWIo3+4vsq1y+TCd/TlrFzc8mo4z9o85SjuaYX9l2+hBG5BC34sUbtmiIz5
iRgi/o3beKVg+cpjxZu/hQ+e+gNbW/5Qb+RP6XlkrdoJteRHc9/fGIfOy87N2TzRxv43rwboVTRl
efbJvBterzhIdXhqe2gRCzVhruEpZZB0MOaNfV3/khdmhI21ozQtjIBEYCzPsVL+SAIGdtK8O4bd
Quz0BE3mvrSMYwJtJvRWadXtUsfaig0reY9GlqjpGiAE1iqEOtOPJWC12ohWEbKg0YAAmSwjHzga
hyzY6j2vHE2M6YygWgYTXWJiIiWTzYhaMnlljG70bRBEUHZ0/zwtfWVkWfGFwwbIJDByGVAyg9CA
KbmWwVVIJa+fCmUJ0EJ0o9VDTRtPoSsnOugsQ0pbo5cK9iVRX+w5gHrLYmDXNH2NsdTR/kudfBlm
BLnxyqliTF9C3Oy2NYbJa5zQ/GXp0LvJEpQ2UMw3vAwrprdqef4oj3LxfP3Xrn1kxQQau7TKNUd8
dKMckVcdpMNeNH6ts4+2+hPajET+5wGfM/PHirDxyKj7ZhU6XM9nVNfvo6NxhML2ZgtjsnabvbIj
uKxPOJ+YWNSoiaouclhI5j1m98Fx8Ix7ZBl39k47yLdSvtFiWLnPXpkVrmytgt680Hnm16lxHyTx
jYOAaG0+RvrPXoYG1I8h45Q27pgV7K/1yqpwdUc1pEcTkkb/r46fP6JWhggZJKko0xxgNdq1bv5O
OsPsx/xZw02+deWsHdqLzypmXbNdyfS9WLeSgAg3tVE+DI4CWWFvaBsxcXWLIfnlFUGn9s3bqJrS
zugVZAlHhiWzAZmcPtIei7R/IFe+NwflLFHy02dT3zjOS6wVT7NyYVi4yZuS9rBvooiBdtdzr1Qv
MBRsPMpWI8alDeFa0VEE6TR0K7zwbB+nT8x1wxXIBN0u+PgDfNs+YNx71323PuQft2601fN/sTzh
qikMpUf8iU84TSbdJuNrGWoL2aVXjs7GJ1z1FspQBBnLskDFvo6+05TKUp+mOpzCwU4GDRs37iB/
/xfx7MKIEGkMdbaGVmU9UVrejpJxW7e52xr+XZGaG+tZ3boLU0KwsTT63kmNKbIuOJSTQz79bOqT
Kdcbj89VF7wwJISXwpiiSEUDyBtjOG7ZPJNy1/VtW0nlaAsx+CID/+LaEjLjUCvginAMMuOW1LHJ
D93g3Mn5RxQslkHmz9etrS1IVWnImgwjguEUIteswSMQW/DVl2nvxnm2D82NC2cthWJBf5tQhCfG
WNlyzbDikoBDyhqdUnJvZd7F3+EmPMinGQ2gDTDY6uVzaVLYQyeZGfFHJQloVvCsk+0v8xfpdyfb
tSd91x8qL3oEu4+M5vXdXHsxvlqrEKICOTYCBFSA397YR/2AQNiu2hdnpDx5L261etaym8tVirHK
RCvAAe/h6VkXQmTbITQ99pp5TtGZgCi4j++LVtJuOqb/N87BWsvz1UKFYIUqmw8xy+8d7mFj3OVe
doTDq95Jx2WyBda1+634uBa0VGBvQGPBPwEkeB20nElDLNKJdC+UlbuhglrWugcM/rLxCdeut0sz
whGn9aEwYxoTGydq6Lty39mufWO6sQdjf+fOz5O2Y2oa7jQ3poMHB/2WE20tVDiTitHAPSOx0KW4
ruzP6FtKv01qWHSjRw7R941Fr4YBUNaOLINAAeH8em/VPk9zex7pkrvjXv80hCcDohFQXuipu7Jn
uJV1r003xcZmr5q1DdWxmNQ0mcJ+bRamoFjXwWt4DPyjsxcWNAzVLxtrW46BmDagovO3EeEeMgNN
t/SODxrWkCC68mF5/sNd1HlycFxO5vYnXPWhC5OCq0r9CPjUzOhJIk0tDx0kgnDg2/m5QxA3R6HE
GR5VK9i4BbesCp5rLgOBdeOM3tynaI41SCSUDHs3hleYpCstkoS6UquwAvZbz7k1l6WVwXiNaaq0
NYQPCQ1cM0Yxz7mOF4ybtlDnjurtDFXqxhrXbnqNIQcLjAcgJXGwt0nMKKxtHqcw+iVB4WYQk5VI
MVjuhtcskVr0GhyDdgZIJetN4dQ3Uss0kIKh8dqem2pp3p9QDPFa6/dA2+ap11a30GJSCEQ+M/Ti
WajTMjV7DTmy0vxpzIyz5VML97ICRTApYA8fLBPvXVtBFob6rPy9q+FJWNI3BMy1rN/ZKWLo/RcF
tem5P/aIjITdTZKrkGSi94bC5hj6KBK/t2Y6yPlDnX9u2490EhNUKWpXCZ+HbECAc6sfuXpTULaQ
TTh56XiImADoiaS6N/SR/jwyZ6YcMnqFHDdD9XfxAMWh3KrvM6SvlEl9iZ2YUd9iPs+oDMKvphFh
u+m88WmXhEP8tDpAAWdpvtDUE+5NWW/bMjfYaafIXCuvv1Xa5Kayf5d39XkEsyg5P/TpnA7aacPy
mvdC/KbJssMELPvxOt4xxqRb5ZQsoBAZor4D5KyWus+9pc5rQNKQH9R8l1dM4e/+3RMRTi3mCkxH
lxUxxtd2GoKSJF0IUhqPirZTYT+2HW9jjWsxnXIqHBeMebwdQTVTvc21gXALkZr5mwyiPEhonsuH
nmE7CIZ3OXpV+dbWrpxXRDl1nazZMN7CF+XEMEP0d5gH9WZPPji3NpQq740bw11gEtk/v7iwZlGo
wYkWdNvrD8n9rKJxtECvavssT+3ZLDYWtFZTeGViWfBFhcwYMqaYfUzAJI0Q3nw2SFedqncRdthN
n5RddGi/Q7zlDkgrJXUD1Lx/pxzqI9jQrerC4pfCiXn1W4QTA59PUMD7r3jJCD9jCwdL1EHLg8gE
woZxuxkzVs4JbxEqnUyLAwsRXyVx4ZcGvEUM2Z7sd85n/ZDu5+/1i3w2d/GD9gn5rUP6Ufpw3XNX
HPfSqPhOmYM5s4IRZFg9/7LmxzLbSLK2/nzBZ6Ik6uOUK82TmWqMibuOslW92Ni338+TC5+xxnzU
4px9U99l3wwkJG7S/TKSPTOkves/aS7SDfsg3GlbOdaag5g6ABumUhjVU4X7P7OnQsvygJCKxpSH
EpD/zoffDt44O38uQsigG6c+wfUX7cuh/64M2R1jYj+6sJnduZuGmy43pL3RJtLRRgruEZLMrZrH
6vabDAfRKWRCSIQFW1VQQ8A/Tx4SrONxoG+YKJW8Ef1WjVjU6RFH1chOhAAPY6ydd2U/eQVSrf10
7sjir3upumRx4lkEW79MeFJBtx3BxBiaWVBCGEZiUkaNvTeGsPfaSHq/HMvB38+RfMqL/FvpowXn
mm71yzkgYAeGDLkdyfNRykyBaajv/Ql9MjXPkJ6ukW1qpvfqLjzYiLZs5FJrm8JYBSxL/GgGRQXn
KA2jbAZlMjwUkZDKTJKnio+0v74v60aWOVEFGApIwNfhMoPqxIaD1vBiBqxj/7Yz/7puYGUOlTRQ
+2Nh+QUXh6suA3jQNB/w9AEy433qlS/+nXGkhXGKtsgyVlYDcxNOykVKaVmcBA3NagpRnTbh02v2
hpz8KOvq8/X1rJvgkmZNSMqK2HNFauYwpF5G57eSoIGH+Kwfgw1vXaunLhRUf1tZvPli0wJWopsJ
SEL7vvkk32cM3vtnk0v5Vj4H98AQ3IIqUHlE+XHY8jvz7Ul5ZXt5L13YbqYmHcoU7OSISyBqiFyP
vDPHvyB52fDwNUtAJXnG8oCmOiE4X4/kliHZ4ezRxDnDWm+pvCpRsSvlYANNv3L6gT3RCzRsS+f4
i5eIrA99YcqG10jJUxS0H4Ouf8hiJE/QVK9Q6YrfIZlebn3G5Y8Vgs4rs0Iykkyx2YWGalDXqh6y
33Ut9DU+LDiIra+2Vi98ZUvYzKE1IJHLNYMkGSDxXb6vPloP01P61+TBPwve53j9IKw8vF7ZE891
2pY8j4gckdOcmE7qd0kPj1HTlhuGVt7nGFpQX8DX6JsIkTsypEDNwnT2aqoCaWXukOQ62FCVqDE1
0LDby4V6stNuw+zvxOXNxyMwUg8km3rT0EXRo5riTjE9BITsEt69XW8+5u1TEOzr/KaZ73V/Kx9Y
ycYZJfpjcjkwF0evn8sOjKhsUoCVXSSUXODnaOTsjBvzFDzqG4di9fhdWBM2tojsFEwYQaaS7xP6
MxnMuXL+DhGj3XVXWT19F4aEaBYh3OJrrWEwlh24SjbsC7T51K/D+IOqL/S3G6XzNYeBVM8Alcq1
qYppMIO+IZOey3iQo/enfFa6z7mCFEk3Wt8LPwhRAwl/lanVHUY0UjY29Y3b8HkYo4LWYRmqliEU
fP0NoXSO/Fn1Ta+rlVMYWqi5lk9NwrAJqiQ7pbf/6n3rL6Wr93Mhb2Sy4uW02GZ2a2FIhDeOW/C1
7SEa064wYW3JHPMhDPpzpOQb6JUtE8KxL7V+9hWrsWjl2LUrF/5HW5mGjcApeqat0yMFJMOrlAWR
tb5exxyZVWHqge31KEk5JuyvCBDscsXeOONvht5EQ8IR0Nsq82vuOc96TwEXhJN/5q6F+N2N99FH
/07fjYcAujWw2f7L8N16KjZ6LuJ2ij9AOBqGmVktOtC2l9Ud+dfBzquNS/bNxSCaEO7z3GyhujcL
G2GNqN0pFBUmx/g6J9qNX1enfNJfIMCH9Vt7b6b+QbLQjWxVwCWWuuE6vyP1ZUQVfok43evAuJaq
Q44EJ2/zea/stBdFcbOjc5A+GselTB++a75Hj/1WoiHeVaJh4UyakKO2QVjazO5+CrQBjuTnKdpa
3canNITL3s/SBnrIjH3eLyPEUPke472/t9yFYbN8988rU+KqhNOOsukIRB2DxvgyI9LswOpS6d+u
x+43QEDRinDgdSTVi7EIbQ9Z1cNA3QRUClS7++xY7UHD9m7DI+h9sN9q06nrQQDOExrHpGZidoiM
7pAYmckM9NfyrOyrw3CCmC8FiBi6yEyXP8Mv/jHfB4foaB0d+ayZVK76w3yAR8Lb6qL9D6foz68R
tmHwVamvR0JSfFee/RuEDg72vtpXd+Hpf2NvCTxvj4pjLaUc2CTEhNXQYLTRo9GiwQzxtIX+E8/m
ex1BY4QDgsfI0V+uf+d17/1jUPDejMnvPDQxKHfDu4rBPqfMf1w3oW7ZEBxWzi1bl0LDItqikzRr
ruU/yilYo11zbE/GMX5We0SzXQvGyJ/twZh21Ois5KR6AeXIbRd703f+7dtQnysK4LEFgf/6nqn8
qJebRIf7syzuJRSIMT2/GyT0O9O4+NzpRbBvtF5xGwXxwmkmoyifptIvNhKkN9V+4YeIkbExsoi3
PuLE+V1/N59p0LiO29/Mrr9Td+ptd7vVLX1TJxUtCiFRRfexq0Blei1zsNWBqS4eR0ez8OD/2S/j
lovl0o32+u30XtpvnqfVkPxn68VoCeMGzOczDAeQLkTw8QOBZRrqS6chtbAz30tHdEdg2Nzxvr7u
hZt7LXihptlSHZUQg0PLvss/KHsF6O3CNYk+kNs80U7ZyjJWI9nFWoXYUWspcpySs1icPetzduog
vjXuYsKohwAV1O3OM2jus3xnHZun+J1xNl+C9/YJPtrE22LcXI9kF79GqCupI53IIcXXBqguum/a
Hq3tffiyMPCMD4hebmQ4q5HswpyQyw1BEwZSQoZjpB+V4JseqK7qcE8FiPkWh+vfdsuplt9y8X7S
IXIbq9K3vKyabucu+Tn7xr09qRtp9taShKQtHw2phpDQgi8Wxd3Jap4nmeu37w52iPg2SrLXl6Vu
GRTi1BAmced0fLLes29QQ3kAOpLdpOfgNJ7Rzj5pJ4AsLi/hu/LbdEemeh6P2Qe0wE/bTXrxMScE
DpFe03HMqYulxELqrJz384BsSWbI867OW0TQ5XdJN/6aAmvjy/4uhb+5EP+4kfiscmxds9WeLdCP
5k3/pHnznfKBiv0h/pIdFhBN+JB9oHjsGsfyoXzO9pXk9kdpMy1ZT2KhyOWJYlg87wQfS/zJ6KQQ
H5tTpnyXLHb+jvAWikucJyCr8r6kvU59R/2qfLnuB6v354Vpwe9iqdLMUmUPHORlkzY++Hm7sc9v
yrX/+bx/lie4GvgBX44W2YSl1wrq7D1a3Xf+DtjQ0Xy+vpzlj3r7Sf829fuKujitBKGxMAuWUyrM
6MTvM8SSoOSadYS2u6+l/zD7GxbfINyE1YkF4imWuiqfCEaj5x/bz/0+/JKSQZpP+k/0td6Vz+ap
/Oj8vL7O/yHN+LNQ9XVY6mF1tueWuza0uifZdzz+9x0AxW3S8NgatNuw6dDNdrzJGO6nJDwNbb31
OllsXNts4darQa+bRclmL7PpcLu7xS+J1rJzLLzpxThfX/HWlxUuvDGsWhTTWLAUl26bfw7Mu8C4
0ys8tnvSUDmx/inFm/hhl5vhwpekzEx0Q8Ji3Ut707f2pdnvUMzcX1/Y+k3+50sKlxlYnknRLQ4/
KuxIOqI0n3S3vf4gb71+tsLM7yvhYkFp0uWZUZIzTDfxU/at+tQWu+DUHKXD/FDXUOvsop/KfXkc
brcqyVtrFKJMOhdoEy+iRGXzwTTl/ZzTEZUS4OpbmN03zFviVxOCzVzFQw79BI+q2F64BPbqPECi
9HlM0Knvv/v5XaQ+B6jopaBvQrXdR+iyGMaTk3/NFRkBhOxoRTizfFsrEQzp4c7Kt0gINoKuyICg
l4ozLFg4T50yxB4Hd9I30on/ISP926s0MRcfSIpqnW8dn6Vd6EqKiwBZwZ2GsKY7fNDR62Zlm3QV
y5F/ExLovCCqQuP1zeRMnUiz3MSE+ubQfYpBSOyDm/IQfch6FxUyV9oEa61uJZTOBvB5eAXF6NvY
RgjDFJ9bLcydDn1EvzUMtJoAXlgQIu3QFEYcIgcArDfm6RAdssY+VebWLMdqPnZhRgimQx6FiLcQ
TANIzYYeMbv5U+ncUhx1Z+fX9ZCzGksvbAmxNOoitYgnbE03TAwiEhOcpWN7tDZC9vqz4MKOEEGR
Amzi4T855pLWNO586xz0vXXMQZunx60os34pXtgTQmnfKFmBdvxyIU0LetZNbmxGS4d9vUtvtla3
nj5eWBOytq7IbCXKcL3/ULM0bnDwefgl9wUagQ/xi3RY3rw0Xo7RPrwfbqOX7hR+RX/Vu/41N7dZ
iK6NhEJqEeKhvVefwRR4oYeg5mnkJk4PPvrV7nWD6w/9i5ULMRZx234Kava5OdQ8Fubb/nt7Wkba
g49MSe+nfbZ3viSP6m3gWedpI+FavUv+GBeDpzoFvumMFA+DSr1Jgs5lvGRATBaZxY11rtcpL0wJ
QdQs5Nzp5t/+lDxAZAyfmPZbvaIo+LLNuXUjrzpd39ytr6kJ8cZHM1kPM4zGZ/jx9qW3vKWRTvTS
U3hwzpuHZj1k/x1BRbiGXKUOCmXYa6kxVw+hm+5DTwffZe+UT/JpK0Pfch5NCD45z40gWlJ06TR7
0an80ICfS46N199KLii6G8dVbuKTfAv+RTtvmV/OwtsL6s9qhZBk9HWcWRqHFmkZiHSRCh58dy7/
aqVfhlXt6s7e/ZffUwhKUFQh9Bdj0b5fyInjfbjXP4zUwhbAe/S4VQXbOh5CVLIrJUVqk2BQFuWu
gno+dnZd9E0rP/6X6xKijiFpBXrFfMcGcCkKwafxtmSatNsrh/xmut3qLK9nNBeHUQg6g5lFmUxS
R5STXXTHwejugnvLZcxsNx5/S5tskTRunUWRk0FpLTSBkdL2elR853P+oSS2Wq79mFT31hHszHGr
lLaRBohwVl33lXJq6QlAerIfiTNd+Tyi2aondLPicn/9Iy7efuU0iIwMhpTQDV0eVT4EoLS/YVpq
3UXz/LqZjSRNF3IbKU2NKo/4dCot6oXWc/DzjUtwPe//4x4i7wIU2XbbJNhADuNOd5fbOLrvGf8F
Y3+yz+Op8Zq7+KTcp++cc3FAsPrD9UVuBTZx8iKXpqxWUjYz+EQ56f1wwEUfx9P8PLrJU03Zu7ib
9jR29v7D/6KZtPUphTADG1M96strFSm+4iE5Re/KW+nZculj/dW64U14zO83z8dyAV7zHyHYDFJv
E08JNoH0IFnfyvmnP75UZnyY7Xcd4lq15RYK2qrSFgPglkcJwccps9GZU5IApG3dSUHMLPly/XNu
Xf5iI2eY/y9p17EcN7IEvwgR8OYKOxhLT0oXBCWS8N7j61/2aJ842xqhtbsHHRQ81DS6u7pMViaH
ViF0unGgQGEaW60X3ZedPbqym7vQdt7kYIfqTJb/ZjgAum2TLaHYRyXMYgbZjgK/UUAd3UhmABYn
aLMyFkmCiZUNpHmq+UTlBNAp6m6sQZAnRwCr2vnL0JhgrkawwTGqzozXV6Fim9kociMZcF563q+j
dxElB0wPLXJm99BWm+Zgu74+8iasLY9yPHos1crcwptOKHITNUxI83nihpUKsN4mhRzXi8oKRA3V
sCaVsMHlTtOeq53oxFnySdgai5Xb6b0G5WeGx2OtjYpkujiBRHWJbyl7pIjTbQiHTuoy6SMY8aFC
ORaMsc4dGsqa228HGzw6bmnNiU3kFaCJ4bUCUzntnLOv7RrlVZZMxvwjCbt79CN4p9wq94A6ocNF
CIQHi+jGYZDlMCLSyO15x7qBZEFr5infAh5sQMdJ45SrdLPWDDufMC+t7uZcsNaPJ8sSFdJkVWdM
4sJBCFjpPnojDE1ND1pziut9KSv368YYDwTdZNEKLjNkDsuCoPWcQdUXAlz/VL/kXHz7fITpjkqS
DekwAQToBvlNiJ4kxCrWF3G9hnlhgfIglVD+VQYWTjP4UNsDMDGH+pFzUit6rX3FkgH2KQ7MrIzh
uWgYXC8AvxRxKNnJXnpnuPnt9ACNvaNs93brJzuUtm7Ke4hNM7vaLMOUa+kSPRNbES4snmVUoHuz
DWN7SrZlf8/rXxJQZDK+MPmCK8efnhHgcqkqoPCNQMot/MqdNqKPTNASTWhTsyHGrFNJeRcIERVV
Fp+9GEa3vNmR9kixj1yLhj3vdlZf2eNGvFtfI6t0o1Iexgg1Je1CrLF1Ag8DnouP6RyUa3If2DFr
QfM+I5OAB9SO9p2V3I67EPHblNj/NatRKWezhHyF8WP8kuAw7WOzOhHF2jIGRvD4mtqcvbDCGtZ5
onzOhLMkNjEiJ7L0wl42wwby6OAMIANsy7kuBxZlu7BYllnxMa2kpEwqVGhrLJUQKAtm4lY3Q4cw
nbNGtD3t/E16PfMoW6qjnZoD65Fm2qeqOVwuhELS4aiRQkd/FL3AI0yC+o0BiWBRQOaaPxQOiP3s
6QV1DxaIlxGyapTnEvNF4lpSZ4lfJzuyCNpLOnYOwF7IDVyL9W6zzFGhj9Gog2CQGl0URu+hzG0K
YIbXrxHjKGmUa1KGeAKVJro6LaZj+Pgohq0l8RibnbdFVzixMDLCuWvOQgcKWgSQV9XADfz3MCtq
gqKfSbSaJIC26hkPj1jm27hkqWSzDNG3ki+LoJuBKu3zwFRAA5tivLtMme2Sa1/wckHUZZS7NOXm
hcTDVp6ZQ27Nj8OeP5STWX0j7CiRftbEjN32nl0pYiySDgg4HugzvQZQWalvOeM2CF+X9Gn9hFwL
cC7WR8cDGGfnSsOAiQGg3Fj0oYwstyfV+L5u5tpZvzRDXS0IVpd8U+EzjhrAfugtyjlDU4r1rajb
FGIupdZrBMFKeTLUbdRlmAz/+G+roK7TQGaMOVSbXOgpg0jGMOshNtdNkPNEv+2XH4os8yJPEZa8
mDGEooMKLt4IaMaMLqbONizfczWCv7RDvepg6YuVPgaMGPmyM5Awrb0l1D+jZM22AO450hnhbUir
8MiLZM+wWaUJ1smjXEUD0pYKor0oORU7PQ6dBhIIMeax4VcYOS3rm1K+QurVbKljnPEaYtpd0Zui
+KCA6i6c76rA5eLaKhvWUOIvw3wk0L78wJTjGJomVkpS7RledNKV2Gm52SIqNY6xVe5JtFajJmLL
d+CgeP43ZwgOWNIgjqSfY6uLMzQrVTCELc5Q2kCuSzz14N3q5icol5ud8ix3o6nEjIfmamMPcp8/
bVLnqdUqpeDJbiZ+hSrFtCF9bOPMb8RGozGtUWdH4BBy8zVObwqfbA9+fdAfMCJmV0cCy2YRxjLN
UQfI0PowKRuYI0R3EiIywHQxi0n65Rjpt9Z372oCdfkpqZPTS3JRg61Vd5FA3ekeOvXetKl2aYrG
LFligyZ9e6oemZEucZG/+p6fe0j37dpmJDM+CDyHF0T59qCb5aHZkG4hyjPA3nsRw2dfDfgulkpj
ILp4lpYUsQRmQ0bHAAoiQ42psjMwnIIDszD50VIc0S3tUHRAfdyLVhmZBmcaD4xvft0ZfS6dep+4
UiiHUkKe39nzRz0j9TZlq/mCUY4vsl/bnLprH0iVSPiP94bu7QVq30epgDiG8FepKIST7EI9kWY/
1JU3/3GZ1AMGsNRQ6C0ZHrnv9tN5+inDtIr4gGkVSNAT9HfzyHprrvZoLneZftP6QucK8vjrB3U7
3ddebvXfwWkKH5jfZx6LAPg3b9vnZlK+aARboFQUsNc68Z3qhTsySULWWR/Em8CdgNdsb5pDtgWr
Kor9rPVef24+zVPOCb3vVglJG0xPK78Vi29TPNhzLG7yebZ0YfCmOvFFNf3G2FzW9aW8FCfPaqiK
WDag/a+CDSEaC0IjNuGsFd7/5RzF5bZSfqqSilQTSWLMo+woOrGjoR2MfOksyAb+bpuxPnIHV9wT
3epbalDLcBrstfVNXOamNGwW/hg0uQn/bLYY4ps3WXbfx6XJSSzZxKvdq4vV0m2/KR0jLo5gPX5K
XwcX3UZr/pi3KhivCrfbBe7sKrctOA4WBRT0mZPcsrzl9Qj357miW4FZEFaAs+AXyPJDyBXOrGIU
U2LA0lgume4EikEIrLOM10f0Bpvwv1UPqjc+RX7hpxvQEgN4ZxsY20vtKkRgyqoBnHdxbZcpFzWo
AD6pIezLGJfAPPuh24Vb8eY7AsTOnEdzPo3wVePeOKbW+L1zZrsjoLVd+Sx64wf4qDFE3bjZ18Bp
bMy3yJtoq9zUjuSvn0bGJadbiZXCQaWZlEoWAcWQRMAc9S0f76KmtCZEmENx0yy36ybJyte+DOXW
9CTmhbrB/Zbbxxm8RlL/sG7gKgz88oxTnquQymmJQ1gIDsMegzl+t+33RHottFld9LNG0NpqKG+F
lmStygVeXOnUP32V/N1ucCtgBpZN7KH0ZM/juUMcfcv9bDPvQNFGdnpyCJGkyxrWYT1RdCtRVRK5
AeYFD+NJ3dbbaZdjAB+jhWjY5G7BxMExrjLdQgwbiOnlIRLJekr8JkcxcYjtjoWLZAQ1dOsw59q2
Ai0cHHT2YchfuykEFxXgrCPjYLJWQwdPQxkEYgA70gwN+QrTmNNrG7Dgl4zjT7MZykIIcsgQsUuT
R6cRrDVlJHrrF4AVOdBdQn2uh6AjjaXaKTfaKfAqDBWZ8SMgpbXZ7XrX8GYfRV+/PoGB6QsbLMty
vwoVKyFsiDBvirSx2AdINYCgie7Rp0SlSUOOPuxEv3N6P7fH1oLsVuDg5Vv/Bqxkh+4mGl0hVEMP
J0CSHcHuD92mfgFyFz11eFnGnNgvxAnnNBmqTpgg0vB+02pvUEBsFxBt/qh3aN8itC2N2wzYMoUV
aV89PxeWyN8vsuKMl/gwFJDdoBvbmmXpzK+R1T8GJLyPLL7fJg6cN/e2/jmv3o0Lq9R+Apic8ZOO
50wTgLIuvoFLy+SDnLFprLVRT0OXavooEHypXn/vund+elpfBXObqJchj6F7E3Hwj4kfbsiRII+w
ZPGblnUgrj6sFx+MehdUgRvqBeyEGKgnhL6xI4JpszOb5+nN4E2SHWm3M4Y9zCG0RPCK5+bU2YzV
sjaNimyXpPmrv0wYfheSOqD7FNmojgGpHFrZ18ybGa7nKpiFyJv9uAjggvz78exTbUZ8R+pFruSK
29lprdpLiYaSLWEOujiyi4BMm1S/JYjAvAtpIRLrgRPCh/aERYYKxy8y2omhNR1Accaqblx9lC7W
ST0WQT6MkkIAJpGfv8qZqb4rz61sclBynhygkMa9uC++sjED1/3ahWGSPl3c/65IZcjkYbFkHpdA
3RM7PSweZqH+QCrq6vDm5XZS3kZeZFQYSShF1Kq5/Wih9Jg/a35vFT5GPuyoMMGnakk749gRemXO
6uDjja3xFHwbd6yvfj17uVg85YbaohLaTsfj2dnVXkdpIX027vkMFZfqlHv8jXaU74enxjG85Mh5
YLZ30mfGpSIb+0vAd/ETKB/FY2qizAy8rWfabJDtlUBND1seRFWF96/C8wtjlL+qhUqLelJyIP5K
2nWAFaGL57G81brfFXnKWc3KDGrDHkFsOuRfc17ZiNk/pWL8+wP5C69RUKvjnBZ4QCY0t4boVivu
1jdm3dmJZ9d/cS+MTqjLMcXRSObwtKTZk8xzd/qkMoJExqc65x4XZmYNmB3wBaOqyYPeW2jMcHpf
X8j19OVz088e4MLEkBdyOUvERHyXNPdcs42jW0MCW3p+o4FYHKAVs51uOuSw65bJaVo52ufs4sKw
KjZjF4AaCfpapZNHgS1LT5Abt6bgaPzX7aIcSxBw8lIHJKAwXhvpcRY/jPJ1fTnXg9CLD0l5izJK
VL0hE3qkLEtIbXiMH+Xgvj6/v8Yj93W2MydSLQzOWqq0SR5ZAyyMV+I80nvxRcsuCcSpxi/Il5NY
OHV2U/Ug3+YZrxFr4yg3oUStgMQF1ddQ0kGFIIC/fKl8Duz6JgbdPdDuMgyybgHtMIBwGJMJBlFn
sdpkAuvhy/rm/SI0RzmM898vPh0/g0wvqxBRNyWoj3Nn6UwQ2dWjaUDxAqXP0Mrd5HH+Vu+4xMww
sM4zcBSMvTufrosfANmJJFeIx6oLwwJXkTmVb61wbLiGce2uZ+2f5/Sczl1YSstSMzjypLQOpCec
cCNsArvapJiV+xN6HkYUDOrev4cQc9BNei9gZSLwMb0H6K9D6iPoAXmMTSTnYMWjiFSwopcQ4IoJ
6CrOzHbbvQS3MsGj3HbfMCtf7WJ/QURY3kB2kmeiK1mR0pnR5+KzxkUZ9C1ZJjC5oMWd7gmqs3U5
r/7yB7B4spS1pVLOJgnkXE8b0nVy07v8VXSWjeY0M7p54AZz0hPz2zLu4JmC6mJ5VdPLyUzKFYqZ
+foBRKQ36Tb2ig8MVL0oFtpcrN1kPLH0WPfUa0Gc1djNaC9vI6u5zzcxqvPQ1QD2f5uYHVqlzD7i
eiIlnrmRL5YpoUUajQbpLA2aKSeoFzaFJ8etWYXarm0bKPzMd3HDWOv1yw/5RQUyuuIvRIjZkoaD
OmKpTSKbonBaxvcGPbtgjBie9NyN/PXcfFqiLqMszTFiWqyPxPPycbRIm733kMI7lZNEZuPPx3hr
IK8AxY0DzegavSaUEF/PtFIuS1aLPBVrP4e6sfLQBpoR4MVCL3EwVTE8Lly2TbTM01MZmBqVVc8g
ydmaQSoQUKEjEirtGSYIRpR33NE7zSHR9FAyoWrXz9Lnt6buaNQkirQo2NWzwMcZyU66PKzO2fX6
m/Bph8oRVMysxmIDz0NYiiKURTHuaAA7geDaC73eJQRVeFfujxzY+wGcYBUfrruGT/tkky/uzGRk
VdDK53WWxwqtQStz04MMXzTEVrZpT/OGhWX/TWr2aZMKCeJU7vK5wsHRD1Npaqf0rtobaM0Sddjc
iq0YgClMRx+HJ+4W8oyoxhdMQP9vXP7nj6AqHsWoZUpIYG4/Ij4QhRwM6zsZA49dVh+LcZh+QZmK
S9aKMzY58TufSMWkPuEFZx0mlhm6uAGR8IirSL4v1p4eKv5oBEeJk5y5H76I/eIO5fiQq9lm/elm
+AEaRKouQpz15AjNsa/LD30POJWy44Nv0FxluECGr6VlfbMecuVGBA/YqJGpj7o5yIpVKIk9FI/r
i2JZonxNE2V/EZYWAA+l7VsfPE7xAz8yYlfG9dMoNzNoWj1KItLpSYMDmCREyD3ril8PN36edI1y
MVHV9X0WIzzmQDnuS/a0U476Po5NYUtcSuCwpuGvP/6fBimfsuRSPUCsAU01NXZV5UPReCvMG2d9
h66SHAHK+/+HV6PcSJ9oCscHMKM/DpCxvkt3jU9qXLrdulGCeBFK7KfonbW687D7yjOkUZ6jDcM2
E8htLj+Wm9YpfNkp0TlsER132wCD6uK9+Fa4nEN04Go/MbcETl1Z/Ua6CY4V8PqGzQq4GJ9cp2qp
WV9MeSfiN+WZarYZ+sYL9CCz7+ufnGWFcjB11qaNQR6rSvuWFbMzVLPJaUx9F8aB1ak4JwwC/cf0
P5G6lyCOjrM7gMNBwtgayIkrU3tYX9d1ANrnUdLJL7p4BfOYL/KMkHSIaudxQr/Je3jKGFAACfid
SIfKq2QH8mAVY/qoJtxz3KNRzA1WnfrQ3hI1EFpMEwuYwIh3dMoH8QIujhTAnwfg6fTLDx6csBhJ
5BzFIV0jKE4HrvZV2kY7kDAAVyneCoyQi/Gi0KLTedgVrU5mp7K/Hq4fctDMBIV1sCgX1Yk4uwnp
wNUfk625MShSjEMMKTDk72Q+WW1BGNIljGya4Xx1yk/pgdZwOqG3WXgBUPqoysw+LHzG2SKndcVd
6JSbKtp44uAxsItjfRqnzZSj/33Tjl/mAKpr3MOU3Q+In8W+8FrllWGcdZUoX9VV0qLJpL0b7XkL
ie1b7AxQHe3taDGHQ+Yx+VYZZ5ZWmlZTgefqAgalU3qM9tHD4JdfYwSyvNvsyhdhK9v6SQc9QmON
u1EzBdbnJp9z5XMblI8qxygKezJSOGNQEyySAFbITrqNbMxQ3WZH0lkC2esGZWV7/VszwiCD8lro
eFaCHKKNNyZlYSkBYOxNY/cZ/6RWmN7KeVYL9DfNLA0CAIQOH1Jjf/daWhnHKlegjl2iXrnNHjjQ
VaPFY0lfg326b/fDcd78y/b1T6M0ZHaqoVKBcqHuqrcTEDPGcXSLY7GFfIq1/j1/875/WqJ2UhYE
pRTITtaApm4Vl7DWo3tzb4Smbuv3pT/vpxQ4KFZee90tfNqlNnJZ5iFIIsIXBi3XJTzUEAZeX9r1
4PLTAvXcgOJaDAVSxZOXQ1/vMcJpZsuXPH1YN8P8gmSlF8+aDKy8FhI4TOuIh8InzMfppkBft9mA
BHhb+lEOjDPrIlydPIcA7//PpUS8/YXZojLKviQTHaRoCHEPqPr0nKmdh6P5Dbc3fNYc32+yuU+T
1AOilHIAhVqslPcqvz9W990zwsDeijbJtv7G0mr7TRn20xz1cgjphC5VSu46hJyFPWFDglN145s/
E4xlbiT1hoB+V1YKQqCTP6VH2VLfiUPjR8j+SkRTOYPwjYL/PbIeZuJBfnWmn+ukPMzE5z1XRPAw
P+b5U28E0wRUaBzGQb3uO3/aoYGuxpzzRZcg0uE9QvtLai4i4AAgjc528mm0i7va7Q7jhhU2X59Z
+TyqNMY1lMsukkcQXZLJ0+5Ge45s5U7Jze8TIneEgrZUWFBNtP6gO89aM+VmhN6oNFXMkPqBIS0D
7DPWnfxrclLJtpKwp7PayuY4U5Dtf8M4dXFDacjrNNRVP4lYdprPvTWIvTuEtWXEIZjfIeos8MUB
HCmMp/l6kPe5yZQ3gti43Gpktk+Q3+UIoEblI2ANArFuJo1S1UeDyxeidGL02Mr0sQOeLCu/FPO3
VgNV9jFTU3ecXpXIlVIRWseMwatzm2LlxtCSLtCslBORDEERhpbmJvuO4tYbAbbIN4uX7/s9DyK6
wqvd6Ui4IoDk9RXWCCfj1sqUd+pkPepjDVUSmTc2gfHRiXc6912XHnkjAv3oTRLPjAeN5X9lykHp
nCCOQUZycRCKQV7gWbtrMbtd3zTeuGEFmechmbWPTLklHsIt89CgakJuLYG0kYHt7L7aALVtLfsM
JQ7ZDm9bVE8V5IwFyH8Vq3tS3cQBxf8b50sYCPtvp5sGuHb8EpWYY0L/Kg+hrdyYQhBY4HBleEqS
yK8snUa4FnUJ8RWSTQwt5hZTzYpDb5oeRgkI4vomUBorKN/r6uU/mqWcVTX2kCPkUHrHpMVRAneV
5LV+efrXddmfXoIGvSpVovXg/EaD+jjsC1A94Nr4ZEwntf+AnZMRidHw17oRk0glE+nA/u/HBclC
ZPdfJrRPCOoVNCugHRg3zNCW4QppzKsQCCgwZNhF8q6mmDwbH4kQU7ctHwavegRB5Y41ZsDyjDTK
tY77rJ5IjYP3SCiYb0GRuVGc2Fe2xZa7+ad6uT+a8p/7SDmhFrP+OR8iiq7Hr3P6FoopIz+4KrNy
8YgplM+ZOy0OkFsTCvcRtCsVoluptfiDWANiFyLRhFCA3Z0L+r0tu9EOU97PLaQFGNELazMpbyRl
od6Dlwtli/AFU1hW0QHYFouM5TKyEnoyXoiaLE4IcpFH0S1OvgqSy7jjJOtYcS30YHyvDXUEHVyS
OdfoQ2k7wlNHZgKKu8aKQC62bo+1IMqlRFxQRwkpTUwTOrTyrcIq4f8GHfXzCNL8OFzENRMmkjVX
5SeLGyeryA68ttMBwSx6S0g+pub70GF0t2ARazCOhEqFOiC5UIKBaGT16X0MfsF4Kqw8zBivLuOd
p1lxYqFsJEHBFywW6CdGj3IK1DCYBiT+BXbHbjPFGuMU/qZS+vlNqUSrVUTQDhA4D6nNErCyvJWd
BMWV0Iv3gHN+FE5lgTqFCdJnhMsq5U+Cqu56DHcQw6RrKH5kb7IVO8ENmRUo9/pJAPmmze9YKQJr
Kykvo7ZiWsZERqbWX8RutoOutsKEJVvAeNZp+WkjTQOoFsBKgpoVGQYCWbJD8Js949axMh66F5nE
FZ8rCjYw8wdfhVYxQbuFQIMQDUDebm0ypnqOk+z1+/6bVvfPo6NR9ZyMHwboNCJGJAQMvDMBGax6
9QKNhgQMf/F740zOeEpPr7Nb3RW3zAeQcYLoPmVXTVxbERwhEZQpXAH80J1D/sngdIrx2PMeUOcW
i1+QcYDonmU8lkHaECjMlJ1GcTPWhSnNLPIFRhxD094U6ImKINRBRCzr27qr7/kxvqk4xYVWOOud
YJzVX3qWgTRPQ4dRrkwf36RWOwophvQVecMPmjWWdWwGSRuY2ty4VTIwBujPVMwrrxTdzaxqZSHs
9/icSJuJBCFhiwcPJqZ/+8fc673a63alp4LRXcE5jk+J07vqefQacsg2SkK3HUY5M4sVBrACLI3y
UDpXhTFHmhjkfMeb8T2yYzAB4z69EpoyViWW8X7S7U+o+TZ1w2EbunFyIUTwhlI/I9v4DSz288pS
oU3balKaDgj7JdM4Vd/lu9bRSjN5gPryAVB2iNaZoE+JECIcCTUEm/eCcXnoviY3jKqcDHhIxaw1
xfHUZoNZaAz45vXJzM8qEK1CqBfVOKhkrlv2Rqd5UPzMx7NmlVvoboD1Yn4kKEvDIvMayEPcDjER
mYoZMC0yeOE9s4BKQp+VM043QKNYL3IZylvnyPb/gxsyhpBrF0N4jE1mZdN087NU017BqAj4fbww
tjb6LrZ7s7HFLX+LiQn0HDHdC904Z7KSo5edUg/Yi0Awa1/egFHmQXXJxi8SI7gh7+raN6BCqFTl
urQgQlhquk3ngfSZTQVslHXyNIAirmR1nRmvA93qFEtZUjqRnLQwtbj+qddak5tuq9xlJ/GMSFun
gqgIwXycZ/jiDUa3RQiS1JMZkAoyiEe6r2BmZTy9rLVRnqlLm0GZCEJHGmrwA/dmUd0kcmUK+hd1
YEZqrNVRERNAknKf9fiS6q2OW0QUNpqdfk9w2KmdfGXlEYynT6d81KSJnaaSuSNh+hC7uyw5aWBG
1pPb9fCFlU3Qnc1OR7FAXVDZAwXC9gz2wH5xHhTDLGaownAAdBMznMBzlJAKXrZPbgj9jmr3bvrw
Z4PpjIeEblym4TTVpQAeMQCTrZhf7FljfTvGkaBnXiew5MccIfiRveqhvgViFSqUqpm+kcALo/aM
LIW1Isp3TGIGanpCf8Vn9+p8C1VBhnNiRdEGebcuWlxyAPRgZkAdsLMXN/oCD6nwZvqYoWB/JKSV
CH/eJQx86WYMRu4d68yzWmwG5UHkcpkXmfS7Wmey1dce4oRWaqHcuZUwogLA5DurFcQ8/5QTCZQK
w/XkoxIhGwxOQtW62whbfk9aeut3jZHYGpQH4VJR7wrCe0LKY9LmR9sph27LuhlW1dqgXMfMN3AV
EZbUOm0GYVgBpFOLN0Jf8k+GKVZXJfD0vOvUzPMYh6jgAJuGymbqTVttC7UGRjSzfjZhh8qzwmYe
I40wOwwvaKVB7D2yCzs7haAjzgjFHajYcEie/6CltXrNYZm4tYtbIcR6U2tgt3KDWNnGBheYVaJ8
qbWlMnll0s2FG9wh6BNzULlt2CovXVvXdphIwIF00XfG7pJ1/jaCwK8hv/bi1yQLalmQPiB3dLBB
4mIu2N7SF+35P/YRYYvyOFITNj9wnETyXXsRnfS2EK3gRrVJLVl6JDRthI8ZHNesi3mdP+b/0Sts
U75INLIgrtXzxRxs/QMVBE89QKP1I3eAUHR5pzhFVnQjI85IMHVbI1MiwYaKCA7Iqud5A3GvzJEW
c/mArhcoELuj8lh5TE451umgfFYwKgrXc/idM/L+ztdRXvR0m6jGdx7GetiDNqthDz4M5bHCiPtr
wDwE7yGavKOtGNmpVxufn8TXiR8Yz9x68w8GKb+FYYi/ehc84Cq9F7n1HSluDM/FTQfVD92vNrE/
OPN++Nod9A3/LI0WC2v+m5Gtv3I2/AjKqYVaX+lKgs9s1FCeGzErIn43BjtUIE3DReY43WNgzhwL
+Ylx31ZzNcy0krrBxX0LhClXpxleG3UUIvpcueUB7LEnFAQmNDoBNPHzE/MlXM0TYJXydrlmDCVP
MC7qgXAnN/dTZ3YY2yxQROMs8cS/EObJ/D5Rra60ym/ri14NPmGd8nh1PfIcR2pakdZZeaI5C3AY
yfScZL21bmkdAwJTlDvTskXnZ2KKiH7Vx4JAvWoTCFBPtGNMSJDomvNZqcP1qgZmpHlNMRRgzKhL
JORKkssiQlEyoIIn0ibdP/KO5Dc5JIBZ8+XXhzkv7FF3KDakjEdyROwlD8E2r6GrFIESu37Xv/D3
C2RrpoP6nNypLtS4HMY3vlraujBO3R09kSqwKuPpJIsFG+0GMm7wT8mW5bSv3pWfhiQ6FsgSbhTF
ETlSNAO9B/Ap91r2jMT+esR2YYS6GllUTvMk4VP23L4UepDG+Wr5AtZS5H8gFWnR1ZkhQp8+ljoz
QL56MS5sUxdj7KJ5CUkSKHv5LnnIbvIN2vJ4gNVT+5L7CWLU6lFirZj1Wak7YiRlxiXoOrq5Bmkq
BODDggHgLDJMVULNOY4Fc6gCqxDGG13pj2OLx06Ld2o9O9MYdk7aiOb6kWL9Iiow6HNQHw4VSYa5
fWg0SBM2pczoHrBskL9fON65j6EdQAYhgro1B2ljSIW5sAqv1/3PxY5Sz/ckYz+1HCshvJ0B8IMg
i8ecJf+93aMEBNGxycW8+oFFVHo1l7swS/mfBTrrcUQmGwbteyi/9bL/3zaI8jfQjRzLRcXHq7u9
UEh2ASBUsrysG7keGVysgnIsgzCPsk4Ag2jPYVhlsmUrcgJLPRCBI1QZHag8oI2m2yJQLOCG8fiH
lNmovt4x//wVv7zQQ8txEZl5I8276S3d8qppuIIbWfEW/NdfEhd9mIfIAGqmmkzoA+k7Ba+KYTOp
URjugX61QeqYzj0pcARfFwgQ1tsScATjGHqksqq6+mZITZDQef9tG+jnusmkLKl+eCV1y71kX4Lb
+gilwDN7cy1Z2cdIkPHTMUWSEFjavboL0SpY/xWMJxWaxH+/r8OUhUZR4DAQ7fnqQbAJflQ4gkjT
SczkK2vV19Pci22nfNAE4GgSkPI2aXzJ75GbQi1QdEMLKrAuC1p4vTRxYY3yRmUADdqC6BR07nDW
74oQh9VoaGI62i1RwGYhTa67P1AZYQLb0FS6Dc4HFbBnCsGBDI+QfzfnTAP/w+wwdo1lhvJ/8H5d
FnDwf40bHxd7eYgd3SfE2K3Lv4h7ZHb6HYsZ+/qsmfi5Nsr7QaAjWQQC9xotzQw8AoqNt5Ub+OOB
R0y0TdzcQhkBWqX4wg9ogWcgjRTNyBl3pZ26cm7OOwkM8zvWobp+gT9/GOU2K2kKlnLBLmMm+7YT
hqdACJ50VTsMRbpZ//L0CyDrmiJC6FETJFFWcbL+fl0WXa4TWV1UV+hbb5whhfKPp6B/mDBwhERN
FA0aNRrHxTSUMUwke/V2gXPObCLVGLgYCeLtxEkeWXH19UV9WqRO0xTVatdro+oWneLxg7yLjeF5
/bv9Ev/Rq6IOjzyFZQ5UPFaF6a0CWA1CYie7w4EN26OPw9mUIOqagS0SfnFpUtLJM6/PKnQ7DmMM
IXeN2/SLaHZdxvDh5EdfVnVoS5QzC2opNkYBH64Kn7TlJR5eeSNx5uwxL1jCXvSNp02Rv1/EVU2m
qKnUCIurjydD3BjCwYi/M/aI9eGoczCP5diJEvlwp/AuRSJw2z7qX6pd9rRYQmaOD8Ojnpu9GbIO
B3lk1r4jdTgyjIblQYrDET4ZJ/4JalP3zTcOVuWX5i6bTPEf94Xoz0m5DLFpeiVVsHPcpn2anfmw
fAPSXjmme/1leYzAwMca8Lu6gaIk6JiQ0lT5DGa62MBxFopqaifVHRe866gyShgnkFjz77+85+eF
XZihFjYlfKVmbaci1+lEOy1Qbi097VHYpjcy2tWhyZbk/WX2i7ZJBZTikhgZr2FpnS29QKvyLJR5
A+x+lZvpHtwJ3iSbocvqrFy9fZ9LpZmO8iVKOn3GHg7zM8bKPTFNXUW9V3XOVA3mh73qJC+sUQms
kbVgrhGxSG6DlpuFCbABas6dQ8iOIofVDrh6WpCKKwYmywCco8KyphV7qeZlxS1AAJ4kZlF/T6KP
f3jfVV4VREPCS6jL4F+l0UAohc+jtODazSqq0vlxwZTHIxeaoVeCNsoSLH4wlxSrK96Z1Q16gcQ2
1qdJhgZHrdOVQaOWBq2ThPM59YtTcppK1IEnC0pZiPhJPqIDv2Ovr5hhlH69wY3VoM6hi65Ydps+
MO5kDhlFbbytm6GPynltoqwZgsrLukS374eO4xtoR4G+Wvf7KDLVnuUwScXi0mHSFihPXSwYa6uC
Qj0nT2hro76YW9nOAMCYs1lVXPHqZ7tYD+We52ZY+BhlatdQdRCa3YpR/ypN0kcRA+RYto5cynY6
Jj4/VE6ogDeiHcwyaH1JNm65XoH6zYDpA8mK5dTKISoCPIWVxfJG5J/rQrXEVq7NsOas9V249qt1
bKaBEACKUBL1qxGppkY915KbxRCFjN7C4Js4MXb6mg1DMERB4TUdm015vrYqBK03BsENqjcOuao2
b9uB8SxfO00XNuhhjnIQVMGQE8mdQeFWp7yZdZm9/qnoh58cJ0MUVUXgFQT49NvE50Ja12InuDUK
81PdmZUGjcMkcWpuYuzKL6Ub2hb1QClZ3hl52vN4oBrRjgZw1FnDPck6Zbv0B8HnRbtBf+oPpH1Y
y6R2KyybeJp5mB63pOgxxptB2cjgqAKgiEgZ6IGX1htZ9dhzqAzT9FuFIbAolapYwkxb/iLwkHBY
6s3URE4sDd/WN/PqeTFknVehtMILdP5QgPyqLcpZcMFKbaXVrWa8rBv4JYc/b6EB6Ax8gqordM0g
7IV8kMGR5wpdB5RGEnRmkQqQA4lvBCmw6qT4FsrCXRi1d/kUYzMjBYRyRT56jB9CrjDtBo2LH0I+
xUVMJSfqnEvJQNBiZCQ7Oi2opKAMOFr5e7Cf3WST3CapAxhJM/jS27r1q3f/wjj5+4Xx/5H2ZUty
28q2X8QIEiQ4vHKqoYfqbvWkfmHIbYnzPPPr70L7HouF4imcre1Q2A+KcBbARCKRuXItYJasfKlH
xU+1x7Z6IdONgmraf2wDXNQU1JfYaxxNzmNlosVdXWaqPykB+is58fs2dYqZ/rpuZ+uTrg3xQSZJ
F1UZ2xBzIwn0EKKwPFok94Yl2sudfpdZ4a8h1T/GuS+cKGtaW6H9x5xnAtfd2FIiq0SXCSIquaCj
D4MsyBoTSBat+ln3J/AcKamgLL9xOmBCh0imYloy1dnNuvpqaRSVSTBioUNXK8dZI7Gjha0p4jli
/xvOM8/McPkbGlh07gOKUIP+MkNNAgV86EA4WHhg9RagLLa37feauGNg1BZIr6pA93uC4fq08eVW
OtFB/oPjdrYozuMjKQl0I9Rln0aMu/FooI3S7Y2PvsIQi9P9ZTiyX3gYB5JsqfcEHroRQVFuMeEU
umrphIfWGZlO03SRdR/9EXOHEX6QOOYOeaAZIE6srVrtsiMeGSK7Ww6jqEjDDU3WkNBxeX/XzXOR
qL2CVEs/FhiOw3DADUMsMAxheeoxT7u/vtRNi5SYLDm3kFhwvpPnCyiNQyQVJHrMgAUaQ9FQ7gWW
GhGcnbB/TXAeg7ZiMmhEZdl39tD9/UU7/xK5n+pj8M6mLjBmvotN8NNWbuyLColb7ro2zrlRaxbq
GDHjJXmOl8bFgKqjC0UZWGjkT+DaCvOn1UHXZ0tOuqCVwQQX3I5a+Xcvq/uyq3Z9TQ5juIRuXC0P
emt2gpi9leGcbS6XePYtDLca1vePgvS0795AjzDdyAcDYmDR0QztDvQoO9F7+KLG9vVVdTyakMuh
Kc+D/oeywNGJKeo3Njl2X6IJ4R3dQcH0P5/g/LJloRhqohOPJw63SCA7Iq3vc3BiKfaMtnhz0hOX
ArwDmUAcjMYJ/UZzrx+Mi84Vb5TLHYc4Scou1vFgPSp+bLkL3UuVO9+3H7EHNYEQp5K8h99NeO4E
qgIbIIscAK/U7r+JWxmbbrzaAe5ujpaqmCY1Vfxelux0kh0dYXFpROzmAjP8rGWctANuxID4FY1G
OzMJ0A6MU2BQyvxPbi2Aa//no/JTl1piFVFnwHPTV4xWzC/1TnLkQ3RP/GWypcOfOezKHncZB3lA
62AydB/l+8mmi/EINaaHWpPdpR28sIbsrTXdgTbG71TiIe2MBGd1M9SufgAXahtVnnJ5woID5WNo
gT/oBFfzZhRaGeACbaYh6W+lSGGvHbDypZikQ8FoL+qAXJT9uJPB952KoipUJUEySoBmg/bgi5x4
jKauwbB681KCg+8/5Q3iLXLxNYumue1r3FIqGKpx5pJ5T4vRn5P65fqpFx0ALtIY7YTnfYtvFEuJ
k0f1Xs9ACIu5i+tmNsM2wTNe1aEcbFq882eYXh1CE49ghgufIVX8N6BbiRuiVfhQoScO1oZHrXLz
1BF+va0lrk1z5yAL+kqLhxpCrBhegTqKYkPhPN+1iYf2O6iKAJFDtuEahegxzvaOvyTXhtkPW12S
VmnN4ZBNCKavZuTkpcd6TZazHDFwMjR2GyPLoU7wV+WMsi0cq7lozzIfWpvnfKjKG2WIdeRWAOak
h8W1lluGO2i8QAUsOKt2XYghSFH+8UUxfm3VnEdBBCiUo1hD4diXPsHtntpAzruqmz6Wu+IELZyd
9JQ68SF9aI7VC/BI9JiANdN6QJ1X4HVb8WG9A/yNllfGQlgA6lTJMbXQbQALUiXZGVOAM4I7ubid
dc0TuDrrUl5sgKlqxFRlij/cBhSS2ZtzNMp+3v9VN8OR5OgSBIdlup8DZNZG68YJ+GxbTRBuN/NO
GP3XMLfcpUEHq0os7Dw49atDvKd7wDMfcrCpDTb1QLEMCKHxWtxrt+DKElxvm6dsZZy7sOVukMpZ
h7O32Zsed7bSfpq96EbZfEmvlsjf19ATHpNIQyQeAGYB9hptguxmcoiv7bM7kdDO1qNobYx7nIyS
Arr3Ckta5rdoeh3LbJdLya2II0RkhotPYT8qpU6xJkUfvBT8d+AZLXpoQlLBRO3WJ1JV1o0wTV2/
6H0PU260uOYhS7morjaGvkHjm9D8ed3/t6Le2goXdhSzzqtWQ4UsIsH3dsydSn6UFcuXl9qZLMH8
yFaKsTbGnbVQVsq2jAtMQ4OYtZgST9VFBfqLKQsWR1VNMVULRWi0i7g0pu3zXkFRA549I/NXI0/+
Yd0wfj0muzwgJ5f98pb4knzqAHy+vplbvrG2zWU4pIEEcFNjffNiHvvxrWmhaxLWdjN+v25o0zdW
i2R/v7qrxjCheT2Aowx0+L/CrNirGSG2NcvedTubr4z1ijj3SNA9lcYWTojHMXwjsLuDhqd+aBdu
e892NHYgsglZnAdao+4Qec1TdRzuRlt07C7wx/x35XxHpVYxhwb2ln5DrZx4dJ99Y4PcmM0c7PEw
YJyD6cn8H9SlWeDgbwgVFUeDImAiI+ICi6x2Q6JG8Kg696pD5YdetddrzByXLh6wgh3fzF7X1rj4
EsmBpclVoGCKv3lK2tp0E1A8OelgmM6SaYcxgiSuGgCQFs03ygRFgiI+xBhxsLtAFvG6f3UBr62d
O03JopvoIUuyP5HiV0y7nVJlUC/PGrBYL/RkWiS12wZw057Gv2QTfe7rDsguwQv7pmVp6I+h7Mvn
8lNjJlMiYTeiQD/GRvKWL2jsKZqnZuptMzYfsWy+Xje5eWuhSaYQAJHxwfm5nYlSM50TTEsVKYji
JPrcS3kD0Ef9mhDidoo52eFMT8uER9IiB+5SNd+UYhHEys2fAVMqK08RlLs5hx/aqND6BEcvOVTP
IMPZV14AMhUMbGCsWyRpvhVQ1sa4ZCSdMBVGTJwu0od+Dzx0G8s72o0C7966AHQCgmwV7Maq8kVF
so5bNCtoqyC5jwOSgRonuAcANxLkkZup9NoKd4RolMq1TmFldOJ7dfE7sCsHLqvIGv0tm2wFyYTo
9bCVRq5tcgdltCw5U2PYlNrSx2xbTO7kDk2CyFXVxJnKA+2eOuAJrvvqxYwZi4prs9yNUyS5SuOx
MvzeaZAv29Hf2g82WJiCoFvajc8IUk4I5BywtA4c2kWUuJlyp7Y1T7EX++sN/jgyKZPlJT+FQCTa
1V0G/gThu060QcwDV59+qLRlAkeI4StV7oxkuB/kJ2mU7DrwreYYZk+t/KhJ+fP1Ddq6kZEPUNMy
FKpofKVcqmnZySb2xyw7N6UYCUfkzGL5tjZ+/YElVQbKTkdFnnwBB1bra7QWmgeVgi+/nHR6r3SB
XTenoBYNLmxeELpqqIhOCrrs/Ns8LRItDQMYalwTusz50WTEpI23YNKoeAzBQ+9fX9lWDF4b5I6T
FgxKQSPEwylEkTgsM8w3YUxQihdbj6hp1115K1mt6Dl4QWkF38Z1i9YXa60yCPG5x4AuVG06c8GI
xkdi7Qw8gwGIz4/xMXcw/vM+6Df0V3RDmJSp4FhdEI/wprlwqJmtlmt9ilrbpOSeUrf1ISj6BkOi
BZQH7GqplOfInOh7MERj4gAxOjldRAAWMK0bc9acOv6VK4F1E8lz6UETuUXDEnRGqeXV3cIAHp5q
tslH3sTJsSnnxB2zmfjDKJtOtajSd2lWWztUp97BDokUfjc+KDbWwvbiSiWaysUqrSikOFwsUGLW
qK3EeVHZGQhy7LwNdnEfP0r58B2dTcGmbjzvNdUgFAO/wDiZfPNomkIZsiD4nL+Vm76EUPfXvXWr
ogE7FkwhjQJlN+c2+EJ1SmgAWUoaR249Q+RnD9ExBaTaeo2pgRgs9Ht5oQXYFimdXqhUo83bdmn7
3CuldlNWVtjbFqoin1NpJU8x0aXPcVLrl06qoH9EhwJDlMFUof8rS+H8kYxV58b5HNjWkGqBjXlL
DN1AF/4NsIHuXbC8yzhqIA9CbY4AKGZddMSmVCqXfAFYLAIXjhXb4b51Qq8A9Lzy6kO6q7zeXbwR
A6Wgg9b2oifOxvvq3D5349SoHIAnBfb1O20nfZJXehN6QMndRsCste7o9s8Z+NEkV1SyuPSfc8Pc
BZKSRF3MUCZ+Uj1r4WkCnjNWd4Hc30jG6FlZ5ihpKEglLq+Pc5vs71dBvUjqRJUThfgdiR+j+XMY
am8BaWFBBbXxjZzFUEz4K0t0kRjxp0NPaIV3GFobbFO7Z1Z7nL9PoIJXnNIFz/WbcB7kMuU7t8iF
dXWmCeiVgHiEtiKmKmcv95IT5oIfBkhzBnZx7N+EIZ1FlvN0/twmF3n0Nikn9JcB/IVFFs77l/BO
x9Bqti9PYuFBdtQvzVmKYWmooOAKOf98VixlSQDcAzKM8Xnpm4cQZGy2qrZ3kSTtK2ghCWLchr/g
K/5rkCfxA7WaThKtUf1aB7VY8r7o36f6VVpEZduNxwHbyN+GuDcpIYGpDAvKtsVt9Vweg0Pvz6gV
L+DBit3o5XrM2TrzikmJrlANDyOE1vN9VNUhDEvWTC2g2I0KwDH63j0odv5i4gEu+/1hhDLcR+7H
vujZ/3UXXXxCikoOVIA0XeVH92nflwshsey3U27H8zM+sztAyXUEjKoP829DkD1CicqfMdgggwZy
Vm4r2R+q9GgWYGuMY78NK8wkZLsoITZZzD3Yzj1t0m7bQLofA9M25wK80Jpld5ClTWnmdJW5C0Zc
AaFyE+SYoJRLR7Chm+dgtSrOMSUtqCcJrWvkcBPK7Yjgk506gxM/yDjsxY7+fd3gpl/+tseDfcuy
N6Q5R4YR1H9XxoeRl45s4NEO3fXrhjYKBnDMlSXOMROiZQH6spgCP8b76sQILRiTxHAnGki/TGLO
DXHhyyjGyhxSdAukLLtNQ9ULqmmvBJNbTCAkiwaPxsu364v7ep5ecUa+ttiB5jfRCMJX66m9A5jd
Pr+PMJM0/SU5xa98lzppaVuY+8/duWWjmpkjqnJvRm0KSKOBsrCm84CYwYxlTU2Ap46LX0tAHEIj
R8NAyvWVbsAn2O7+NsPd8hJ4KmrznywDXDXQUSMAbGh+DkYD0aXA/leXm/rbFHevD7Vs1YuJmJlQ
sMgF0A+0FsFyRCa4a3wAqs3KUV/yyzzaWZkU2zl0UARGNvITxdSJxcpGBA9BzvOHkFpDWJZsqss8
Fj4oL31UG4Q15s216DrqnewBCKWA81hsjVKgVwaOslpXdp9/n+vj9W+/6WG/DfCxYtSspG5bHKy2
6SDXK7evXY0W8Dwlos+yGZVWlrgdS/OcBJKKWKH1Y3ATL2H+YGr3TQYwfDwfrq9qY9vO0mbuCqMj
uMeqCNmjyVBk0FugkWDfNmrl58kii1irZLFu9UGJKUYDjDHzwNq9j0w8NICfth6b/m4Y7ztrspPm
+xSVKOdmdkNaULqN9jzkjmlpu2EGFRLJT7Icgwgiwpx39EwU1HTyH9f3YuMLYy8QqEx0+A1g3M9/
KFGtxuoha+9LOVohvfJaG4ozt6IN2fi8Z2a4CA35ZVpErYotl7/XQeIsderUleqUsSq4TzfvgpUj
cZaIlUtSowEPGTRgdjXe6phi+OKvKAy9cZztbhSRvm+f9X8PIX8RmCSoUf7ARZAqoZub8i8StZMz
St3PMYZ+bJ/0jtaa76GhilDQFwNmePohzPw2zRx95WX6NKipJWHcRd5lh/R+fP3/0ppu+FyXACum
vuWKKkCbefTKJheiUzJrQTZjfwulcBar9LThPqh0YMru60zQ9txObVfGuGAN2BVBR4F9zPBuyt5L
UKEk2W1wzNo32hpOG3uqeq9lH+H4ef1YbHTksbUYVNdRpUDF6euNttrayAqMbqKwrJ4CoGpR57oj
x3SvyPY/KNfJKzxwtLSolkZe5rSiZsfWgVEM5A+M1Qd1RO5ctn3akyiRUaw0ksHJNfDa6sMRcau0
C0lU8d96cZK1Ne7QNMk85r2FUnXwsnxj+rMhmIqczyADSeIXaFGoA7/hRmcWWVa82l/wFSW1gRE4
f1Qe0+VHVr6qgPNm6Ca2mUiFdivGrVfHHRMSpJBcRvnEDxLdNuSOMfmEuWgSefNW0WSUfC0dUCm+
PTXQJi67MobHWPkdkabPZpIFwXrLKfDq+tcEdxyA+JLqubcW31ImqMg+6MauD+tdTkXetxVZMPD0
2xJ3RbZLNo3RgFdecjtgJAhyHYwPtPdBIm5PkOphfSfRQ3brM2G6H1MO6GqiYse5RB4sY10PBFl8
WjmaROxavs8zS5CabdTMcTWvzHDeMPfjiHk9XEXZrX60bhZbcqAkFj9QBs51RY9W0aK4cBlLc1ME
GIj3S6l1KDBTmp6guNr957fe2aI4zwiIUet6jcRZNltnqhKnzgJ7Sk9lT/fmONqNIXJ30cI4DxmD
CdFYAQQ16saDMRhPfR7ukqhyrwfi/8UTf3sFl0mNi9TXlCDHReSzSns4Uei/VW/TMfmhOGCofIf4
zxt5EljdCk9rJ+EyawwXGXkq4bO1XqxDt3rcQfvtZ/YWIh27L/1il57GveHmJ1FvbCObWH9IXmWv
UosOqs24dxitauEPe3Un7Zo/eTnADKSJTQuTcBfTG7VhgXYiabG+qnRq1mmIRYP921+OGqqG04RM
he+dy+04BjrbwzSz1U/pvfJxXVuu/tzNdnY/HuSb7MV6nkV90M3LDNXTf+1yZ0HS81FJWsQRasc/
tF/1Uwa9b8MzHkswlB9RUrkTPVs3z8LKIncWqsqQ6qHDMwnc1pQepvRbMj8LPHLTMVY2uHPQD7LV
zgt2s3c6KNba1TNFwb3wS6cCJUT9nvyo7s19dLS+F48iAsfN07CyzZ2GMEksI8sLxU9GY7DzYbnt
wN2M4eHyWU6Dm0SB9rNguZtXnQGkjQ7HIZSf1sT8TxekWcYgsMERxTuc8ngvm+jdM5iPdSwxpwI6
HbeujiJk2lbBA21GA9NUumHJmJM+z03MwCokSI0DInD6yoUgUwXCDYibiQV0Nz3HxBwV8gWUC3g8
kTRnkiapGGKmoJgZgvBHitcvFDkEMuVbiTTRTAzdg5yH0WxwX5BiHHuK5kL2A43+7GP5xggN2ems
yu1ofYyGiNiFVoVQHowxqZKhh5O2ko0Mpt9d/7CbroTpc0PWZfzhR6rNdlDkqcOoShG9jFDfkzSI
oxrqLgMDaTMerhvbDgUra9yhGc2gL8yETTaDxWsGbwqgMyhPO4gEGI1zCWQURFnMtk0LLwZ4LdbJ
U1RY/RL3pfnV1wjoF2E1MBajrdn5AbqSfr//s/hDZTSKNA1TRxfIBlVHZQYzG+gDTuFJbsJdp6YP
uV7517dz60ziQMp4kIFGCHPU5+eC5iAxzrtc9jvrxxIctL7eKaVhU2kS5GgXJHi4LgjOA9aEWTx0
/rkTCPxEpRI2RIHr955ASzfAiKFq55lt7kqmRhR6kNp4DDXgHPAigyjR3HkQknE1QS9uy11BwUCp
psgq2tXcuVHNPq9j7C2gPMCZ1cOjUSr3XQ7eljpublstFGzxZuyhOrhHGJsWmHK5lZvjMPVagIH4
XNJv9SjDRGVYHcyp/ZaN6Y2iJbmNRvRjFaFAlEUGsSleT9c/89ZDBs1HjMuhVYZxY7Ynq6eZkWqD
mkRA54RZ9qAOUmZro/ly3cZGZx5f2NIMTMhhUg5n5dxIR8iIvpiG9ow/Q1sx8c3ixyDb8wNWHH6o
g5/RXXSSDXzn2UcRHS8O47lL3AyceLIL+Q/S3WfFH6wc7SUZXS2FUT5wXxsAdVIkJV491Vg8zFp4
R6JIYGIr4OsqoSaoMTA6y9fsp64cGFwX74Gg96ruWyzXThwNggPEfihXRydrK9wbJzFJOaR45vjV
VJ7kiXZ21EpenoDT3iz/Ksz+ZlbpfiR6KzC8mfTpLLSDhhgZJu88UDwwQCWB5Ev7mAD0l8AwDQ7k
l9TR7OzH4uk34lmRzTOztslF+c7ClRLKJagzEjDo9jS6D7PuKPUjsQ0zuC2r+IiX5Uk3xm9ZaR0i
VK+96+4s/Amc5+ihaRbKBIowMJXSu7YaWq/J5B7A8yS51YxMAYWvhbwl7hH9Q6u1aZ5UfmppgyiA
sADBfXrV+srrTaIAtMoFkHYM2yAgEqN2XHzt17hL/AhvNFvZBZ/N47yPRbJmG+HizCDnazKd2iBf
TKQw0ZMahO6UC7lRRCa4YGEZUR0A0MxeY6OnO4kf/K3sFgfu7aDza8dvgq+5cdGdLYn9/SoCWlo+
yOX8Za86jEdUcCtQwJa7BNt4HzcQeQJH5kEsKrWxTlb5YOmuinl+/oKtzCCjVjxCoVlv7hor9nsN
XJmCxW2AhjTM8QFcgv9Qyj/LgHSQzbpdNH+aUcCVVM/Ua2cZIDDYHSH9Z5fp4s/hR60KGJC3zsgX
nQ7oV1AhQ23zfFcxr6WlUc0K5a/96/BtAlvA5Az1F4pZiGjZ2EoGF0RnFGXcy60sEtoCBILeKBN6
mxcP9Lngz9VsnSnO4hGvu1bqZbUtegqK7HKuYyxmCZkq2C3R1SHRvVQ9Cb6fyAJ3PY/tnDV1jN5i
/Fod6qcUWB2M0oNxDaS4jCVMEtawtjAfZBVgeZYeA1d5myn4ctHBOunH3skOwbGHMEQMuTHFoXeT
YxyJK6YH2izWrS1zPjPOMoqqrMtu7YsD8So/A6EX9bR3JtEeC0WJhCsl5z66jL1ZEatikUY6zZPb
PCj74QYT9INDPpdfaFi52VHfN3c0sacHwZfdzA1+351fTcVV2JGCNs57isrk6KAxubjpvv8ZfoAf
xSP+/Fyf8pMkfK5shLqzT8u8bWVTIWUqlzrKCqoEJYZ2dvrkNGjPQR8L4o5ocVwMH/pJGnrgJ/0K
Qkh9fARHqG1qL9e3ULQa7vSNstUVBXt7BVlyW4anGFNQgIPbgyW69USJDuGOYVyouCHAaen3x+hZ
uWViDxFmdONDcaM2NnG1t9AVcedvHP2zj8UlOnNsdia0bVV/CQY3kGtbit6vb6DoK3F5TGGQcZ7Q
IPebvgkeQoy9eqWm0W9tbyh/ZArDjApBo+GCylGaNWNsdDytquBUtN8m6WEW8dKr2xv22wbn3WVP
kqzOQ5CdNPSHWcqRDbZkEMXdmNovMLo6cgTak+RuttpjS9O3YWr2GNsAvNQlQ/iT0kqzU+VzyrrY
TtvmEBrlXT1XXmF+74IfY/66TJ0TBtSxogiHJ3F6eQKr4Qws2YKWvvXUDgAzDovoLDHf4nI8+MHv
ZXFnqS6qfslZPB7jb0Wd2iqxHK27ywmqZNXk/scugdIBZQUNIO9MHiFAx6RWgxwzBkbX743K9BAj
ncUUjDhtfCkkJACiG+Bmk3V+OCNIy8WckwrCQ43lRENuB+nsXF/Ixq5Bkg/bgtRKs0BOeB7q4pZW
Q9MGmMpoZ+kQWDifZjy7SanHu9AMweuPoQ3vuk1tw+hZHsIdWTovw6DmuK0Ze0LgofDmjg5qXuni
xE/TbQziWWjx3lnvJoRxstvxsXuHfKrymTwwQRU2vBM+T8f+e37bZHbyFIKlPSRuDZVBdOVUR/4c
XcNTGlvzE89yRaXQja9y9uu5cDCmRK3UIUfA0Z+GObGXVjResXXDr03wMNm6abu4SrFBEEHyy6cK
LY8OIODhR4KCa+YI7W2kv2f2OC8osyxUA8xDfBFuqzdMJwe8w/vUTwTgBcI+LXdKzyxxuUSp5EWk
VcDlBnfmcfGDXeRUp/Iewh/xHnJf+LR4k+HfdFehpVRBCrnbQVt0l4Tggre+/0EnUgeWgWLoGvRZ
IGo/d3+rS2SEdjxRMx3lgCo6tOPgaZkiCBcbfCFIulFiRvEGcePiJMdRnylGpKLtUw+J30mT5lca
ZmLiUaG2UmisEJtDiBo9E39Bdc2mY0Y8GZMUfr2E1RE3XHNfJmrxEVay9V3SsllYX9w4levfyOuE
jnKg9yN6y74WlalfNEsNpENap0AgVNJ0o8mF4mVaHjhl0Cm7CkzOzliVxrdg1iEjOadV5Sp6NL2b
Ckm8cA4lh0pDtS8G0u3ToRsOcj6B5Bk9KssfrVh2Zy0u/Mloiocab1mnyRPrvsowkY5hEhFZwEbx
B58YkQ6ADYwo87NSE1jMCuhEqX4INEWXpDdlETtGH98k8d08/R1aM1i8PwVx7tLXz2xyYQ7DMbXS
4lXrLxhDqXVi98bjdQtfFcGL47TyXxarVpnqOCdyFv0DuJVO2n0H6VrGlcF0AKa/wt1yXLzZBzuK
nb1pGOxXAH8HMmf33x4j7u4dceSNjuLu7abZaaW9Vd5nixDZteGgZ4eVS2T7XpfwD6wQ6LTVN2iC
7ZTbwq13xhPuxuRVOZqxnR2z3SBq24oss79fbXNJonBOOjxgDeU2lV5bhoo3zENeDXbcNaKawEa+
ebZOzm8AIEgsUOxi8OQ9eiAYXUr8Zs8EO5jGTFzZyaMlpNfavNQMU8EYNerOF3lAksmdFk4mFGzA
xtib5dGoA0HbYAv6rpOVDS72z9VUV1Lxde2He7yUD5AoA3UP8ID768di+/5cWeLCuloHWW+yckCD
QofiotftNjdM0jLa5362E2UEW8jWs5Vxx1BtwIhqmUC2FgTA2aZ1A6q5Tb+4BDJeSgNBHsilpQr8
NAZeVc6GgwkFr2gEG7eRvDcKIJh9d9srkVOMQM+h/jPP3aE3Ki9uQW1uEQG7jfBTcAe27rt4zpFy
IgPrDhWmmgbbeAR/6170OhN+Cu7QRkUIVBmzhEML4r9/FJSNR0aICdSBIwSpMCe6iIirT88d1Rq6
ZeCDg73hc/iaHClO6Yu6K5+Vu/9DEWjzqK6scUc1i6vZXCwAcUYHFAwVWD8U4yh5+jNEIRzJdApP
1w6ZAx3Z6x6+cZ1hiFqh6BQpACrzLwMJnBZNFH+RYQU7hojpfWnX7UQHaTMqmOg44n0gg/Kb20wl
URSSJgAcqMvPMS9tMahuM7KuLHAbaNFglpI2QmvPeFegozHLgxMkL0X9RKrFvb5pIltc4h4YaRgN
Be6POhjL42yYsitN6uxGjQVCcVPv/MzSp9frRjdGpQ18qn/3kOd4KqoxV0bGk9i5xaE5gIJEsZPT
P+rohhf/jHAUdgMIYhJczCWu6OCN7JvaVh1kURgmaXb9H4XH1U/i0n3g6sGZMIO9rlHc4GPM7OCY
snrpMdJvJg9E656ItUWw9TyTsh6UUW2BeMindXGQQuVb1nd3CQopcxK/jhBKEjxrBY6rcxfAklUD
is5oWqZJATKlV6KLwIVbkIaz78rFfJC2hpBexJKCDwyHvip2DDI8+dtwXJxkT/ahLxIX33pEnFnk
gnZWLzL4veBJy2ewGw7Ba+7VL+BswoRhZjnJDWPusNzSu+7AwoVyETxerEUKMpjVdiD1ugUB/pP6
pJ0YP221Ux+kgyKo+W4G1ZV7clGHTlao1y3O6ZKp5Aay4OBPbifZrqU58K8vbmti7WxPufjTFHSO
S5WpGfyinwXqC4kbnYzGAbYR2N7Y6SBYAVbD5EiPmZefQJkmwsaQzRtrtVwuLMlZ1ZiagXRvdEaP
/BhuVZbS3idusIMUs8vSFsWZdsUTE73GM1UMMt5gkjiLUXy9QQ0yhkzCJ85uy3sZ6N83AKh3/Xc2
KT98gJFgj+9wgq6h4JhuX2P/xkaDC0QL3sW6wVCJCSIju8aUXXsQM54KHMrgEk+rK+uhGHGNtTlB
ofO+IlCuqF6uuxI7BheJx+/PyIMYGg3D4iq7XYwek0N9NueHYnbjMIicOVxawakULYmLPkWgqGEA
AJ1fGyOIA+UGucZgoEw75yJOIkHsNthPWT1+lBrqzV+k5hpwjmBuKa3IU/PFa9uneRGCBlhk5rcR
yFimxYZ55guk2NAtYbxIYCnMDvNrV9k10gG7Q/kL71gPmEDxfOXWVqq6oeHbYS7xAihWSk2Lpytr
IESzB57v+7mNd6UZC0pfW/6xMsOXVwYUJvK2Afxkoc1fXTrakVE5XZ7vrL77kxfk2hZ3rkp9lONR
B1qpw/g0HhlO/sLgYR2A06PbOWVk4554u+7/W2d5bZM7ZD12rTAaeCQ8fvQjoLn8gcyN6yuxXtlj
qab7WrHKfTYoosRus4u+ts1f97RsI8hDM0IrNpmBrtO3YA9AAgjpRQ8agbdY3MHLp1GdsgGLk9PU
zbPZD+nPykzc65u5acU0MecE3QlQ0XBXoNSFbcSEiqAKFb3GGGhzWwmamFPSH/47Q9z9By3HakyY
xEU9lruA7GYKAvR4FCxnM4fAPPa/6+HuuIzoYdMUEsshsmc2zw+A1139LqM2xQgZgvto99+sy5BZ
xXsVtMoakn2dhM9kxOnekMfbOKFu3IugXexrX0Srf9eF8uK5maYN8zhXA1ycSnIn5drrlMnv/91K
uHOFHowa1Am+UIIKYtcSW11OZhsJbuLN6LRaCHeCaBMh8uoRIob5dyTdTwMKhS1qGdbP66vZukx+
O4Ihc8dHyeJ4KDXYUfEq8vqqvJO1fpfR/Fs36E/AaQlaaKJ1sYO28oMBjci6B2zUH5LWAfGpIwdg
pQXvWCeobm1mkuuVsV+yshRGHYp6Db4TqzmFP7pbAnxNCGw+uAG+t64M8eLJCR9UJ3eLu76zhQx7
oq3lYkZDxwb68ECPjg74uQvwj4Re6qh36hNwEw5Tg4VYFgY9RNWvrTMASjdo86GyDz5Zzq7UkyVs
ZR0LL/Kfla7t24K+XveabRMWbmiDQsOJz620AM9V8BeDYW0ojlPxkJm94Hbeur2gZQD1N4j1Xs7l
FKqkLzPF6OV8NI/KvrtJD6geCoW8N82gR41hPlm5nOAYjJpO4QxFhn84vuIdSqCQTxENTG3tl7Ey
w/liu/RDUSTQSzfnk5HXIAin9vUvsnnlrk1wXz3WSdpbytdKwn15xMQ+SNAVQM+hGSo4WlsAJMg+
YuyeMJ474PnPjxZ4Z8dIVhsm/94gpVHB0zgMNnurdbId39aH0i+/M3pbGZRe19e5ET9g2iK6huYg
BFm5+EEamYTmMpjIYgC/NpBDVV5TPRRTJQjAG5/szBD3yaYQPFogmgOZX/kXBeucriuCpbCrnLur
TPlrxgQVfrg6F+KjFP0vKNhAuj4oAWFvT0qHa6SRphZDpUPmyFWIdcWCALw1ZXNmli18FRebdrbC
VIejUHtwh8OdepPu1F1/2Iu519jHuFgh+EU0eIqpXVBM9mpfTj3BxwKm4kD0tAN3n9rZGN8Q9aI2
vhbY5SjmoVAXRb+E20sVD0k0BGJYqjHIl2jxPo1ygdtv22B6kegcyxc8ln2ymOY0APhaB+Gx6su9
pv4/0r5rWW4cifKLEAF68pVkFctcb2TuC0Otlugd6Pn1e6DZHrFQ3MK0tuehe0IRygKYSCQyT55T
vd727q2HP5IyLuYIsiwHkJjLj5Ml6LxSo7f3jrZTQFkMlAUOFxcI7Qo3/9n0XmyC6yx1qSuH2W3B
xTDmRTHphc449kvYxUGtlFQ38L04HjU9cjBA4zkv9JULLObAhThHWcVhy0XWJgVvTI04VWhHLLzC
vqf9c7SUnmVK6lcbQR7L4qgawwY9sTgfoyZJRiCRDhKEju7o2PoKbc4GLaAZHaaIWjr4JE11KbwS
IpKSD7qB5EATj2KMFbRt+BFCWG7HhhnESfX9OBRfTJO4egz91HT27DA+krA4zrr+sJT1QyvrsG/l
+CBcgl4DRgtUDAoKvhRX0Qhl0AoaqjTzSFf4TensS9LOByUJS1eZMU8Xjx92SlC3tO1PTTl8ZtH0
zcjTn8ugSuLO1unhs7wAThkU/yEEbjClFXpcwrNnRp3aJVMHBGLbhLVkx/mGCjHHAQm1YaA7wjmH
hA0vlT5Z9DBGIaaeXa1AAU1PXHQ03FAHtKXS/uDevbAnPNiGXGGVlSd8kHf2CC7B5aAfeW2kDmTa
cltdwgtbwhet7aWcohq2GqKcIOK1K0JQURjvSL8AAZxcvUEFQ8GnTaXL3DhDa9PiyLdaNC1EM5mD
Kz99mj109HnTP3/C0Wk/ps/1mdz3haeQHdIn8MHJAA1b6c0vrTKebUDpVgT4LbrapAw83Xu1Nk7t
WH3KyigGOTJE0Ts2HScNpanabs9s6A50TA+VUUsy0o1IdfELhHef0nRmX/dJuO9jKMJRWiXuXJVP
RlfLHrEyS0IYZqZTFEOEtSbkicSQZB6Ir0cypOHGgbxYjxB5SUErgy2wMtemv6gVWtuyR+zmWeQa
5f/3owlnPrQw6DN01NgzqMyOmCULIdnNbOoW48kKX26H2q1dwxC/gvcIeLNxQV9enUZkamSkabjH
cNfkQwIBslbVlyGcZLxp14bABQzCNAR10wB6Wvg8rWFD+7w2yZ7ObA+Sxie2ZD/KgsgEnq4/EPI0
m28d9BSvry06hhHB9DoY2knyGSHtGIJs7PaebSSDFzZE7rSImAkEb2yyr6bI7/I8SImqPzaN/aMN
J1Cr9x3DrFr+ziYctD4ji5tWw0ufGtru9i+5zusvf4hQuCmKBr1gGwIhHZ9qnDCpQcOHDrg2ooHt
/bat68T70pZwklFaUeukYFyMpPVK0rvd8pcNIsR4UT27farmv27buz4GsIeJZ6opGCS9GpeNQYu8
IF6gxmKE7oxhqalcDm34Ho+1F0t1ALn7XV6Al9aEc602o0WyuOa1V/KIPHhX400WTKdp13loY0d7
qUW+X7csCsd8cpRy6m3sZ7ubfMVPdvroWiiu6PzB/kNGKLnpKavdFB5mYwb96r6FNWBm/C7LIJp0
X1q4ffsftz/b1jlffzYhkygwWTxkLT9/s+LXznd1NA7DeLht5Ppe5V+Lv6XRYDF1kVshrOdcUyas
hi7vTvUZos1un76bM6a/4PeaRndpJnHHzbiyMim4v1qYZmVYHUanqyKwVEDmKhlX1wYzGYIwZrPx
ioB3X+WeE9UnSIHACdNj9RDes7tY96oXXgEDQJv2Lhhsv3WfwEDePpae44ff/NvbunHk1vbFBmpG
orGYetif63Nhv2ohxtO1Tw4tQFwrAyNu+MmFLSF0zbUaj2zGJ0RK4rbliU2616NDcHtFG25/YUX4
ao2l1SSM+CHLXhst8nvIGaaT6uWEBLctbeAaLj6e+AzMcPjRYsTmdXt2tDEIdT8djIfO1QIgVoH/
Lp7yXfgySXPMjTiiYNgcLxaoYQE4IRw4i2HGvHLgmE7xUXS2HzV3SvWp0XVQHgdk7AKwmC/L6I4m
KFYwrXx72RvYXSx7ZV7I5J3ScpJUgXnm/yKqHzG+ZHoEL+0XerQf0weMYbj1L01Dw+3PXbMf7tXP
PN+VyyxvVK8vf4yQzSQaOoaO3vOYCnqZ9z5InlsvPEaVG711J7vDZHHocuxkjW5s6dkf7enfd9Yu
foKY8nekWKpxwX7kCiqWhuK203mGgv3tbd88Pb93XUzswQw5dk0ywEqIYUK9cYf8XGXSYvzm8VmZ
EY8Pa0YSQ/dpb9+rHmLRxwTSivIFndD6kLvOswEprsL8mMDB8vL/t0AhXYSGbJ6kDSa2hiw5htVy
p+XNnRGz/W0zG8BOfC50JyHKCVnIKwFpLS/NeanAbwZNN3IfR6T6YqPBe1QmKJ21XaS+lEmdJm4y
qZBLSg0MjPfjUh8Hqx/v+6gyTy0JF9lbZvNnGQqSHlBocJV7/v1X5UYl7uvUHuBFSPm/KL5x5sUs
cNnVkHvGabIlu71586DSguFximrPFSclet5ta1VAXnSOS38qfuMNB+e9q3wDCn7ot4NfB1QdIPE4
m+jfflUjt/r3YF7YXf0EwdfSmqhGleEnpEfwXXvZKUGB9X+RDtl4FV9aEnyr1boSoi9o9YQFOqpN
+NHm9cHuTXeqyC5Wun1t0W9lB+mqaUkPsZMcbzvd1qlar1TINQfatlVW41SNcfc8luHDqBqHNKog
PwIavNu2tgLF2pbgSLQKzabp+K6GumcqjVs1UDWREQBsQMcvt5QveeWvnUM0x+HIHbv20jdOCJf6
wzkJ2n3/ZTjVZ/1JR/eOl2ALn56J5pK3CHoUt9e6eWrWixWuQq2jg92P+BUcg2YCMBJXR9vvdryh
A5FZSJ5Vf5BfrC0Kt1+Sqz3rc1icktItrc5V7ceJMCSHsg+5UZjkW4yKJOAHSHlFMEXe17VGMPqE
MvPgZ+SBtsBqcjmYEpKMzrHz7M4tPRl2WmpWWKHRl5PaRg5uGnBqDpqf7zlWc/Gmb91HBmZN3OKS
TOr/EYx+r1S4xSE9Y9Y272LWXwAl3PXvDl9sZHnhk+O1vnYKmV/u4mflW/MKooAHNv7RofnnBzgi
7CKJQPoyVBgntcjy2E3R3UQT1C1kr5jts/nbjJACO9pYFtB7xCvGSv2yfqqcDyv+fvtM8FgivDIV
cHqhNwE1Jg0tksuDialBu80gArHPzD0IvtAmkFXEuAPcsiAc/T5ibd91kb0HKT6y3bgM6jL3kijG
pH67U8fCV9v22+1Vbe7calXCQZ9Yh6s8g1N2dgtwXQ+65pn+SONUQva+0dvBoTNAvwatN6TYYlI/
UU1viiq298Q8mKfl2AALAQ53wIsmZAcgii4DrXajV1mDZ/OzrewKV4SOYos+5wtoVzv1ldRmYBCZ
6KvMhOAZrIBuPcjA7D1EKUFGj6ZVa0myq83PtFqF4BpaiSpU3KC/WCb5HUbP3HRI76ZBUmLmf8uV
A66sCM6QQxgxJhGsKO10gIzoORnqc+bku7zUP9/2u+09syHJYVloD4nVUquFSuySalEQtXZzRzoC
MW06E0tWYNw6U6BOQ/aHdQEwIiwJo9m5MWvoNvPakLoDQkDxmvQJVFtHzIoPDxCk9dK71FMf7OxZ
1jW42k/w4TkWqPHAKon/FDtgZkvUQp8NXN5KFZhL9CVWc6BJ6SnTo0+S/bza0F+2+Egr0nAgYoSF
1lUYt/YYJgFLrdKbzPQ8KSZmy1j+HOfZa70s/T5voKtZ9eauGvTUDWOt9LtGP3eMQ2qb4m/GR9et
SW89DaLFNE3PltV8S3JLc02FzG7CWO2TsrSeaVmMvj12xV0xDrHfDwuQEOg+usrQK0FnDxA2i5vI
UxzlNW5VzpuUDa7dT8+FGf/VA5rkxnH3JVVB4jew6SlPc2DMpsdStx8pqsKSa0i2OcLV28as1awI
FAazeWYgNc80WVF+w4JODbT/OaHYtRyZwuKoUIeG7FU8car5/O8VrNF0AgoajFRQMwArk3CVLxGr
eoXlZA/dZX+Jm/3U/7CZLnMjMQL8sgL/oQroJa+6l1Duq8OyHBPIFs9g7cgUNP7tSAYW2tgsqPFZ
pq0iAcN7UViLGpVjlZk0DyLCpm+2WU7uXGexNNG7an7jGbayI3YXMtsAsUljkb2dY8KqVY92GfoG
lKoSChbX+IUu/am1691oy7jhJSv89XBaZfFaaZOGJbAcdY5XjI0LAK/Ep6+uBCwOmHjUFHChQt5Q
uHX0FFPreqLmga4/F3HnDkAYGol/O6xcJ62CFR7iVguZM3AMpAwNmgHsnruou+NzGVYE8S3Vep/9
4u/Cz2pfhrK6LgFys44FZj4Fw/mI25dm6dzOkYMxlICDhHQv9pTPxfMYgMcr0H31C6fwKtALPtxe
7daWgmYHvIzgcUEPX3jOjkYFguplyIOsUQKHjH9p0XhS61Zy922b0cEqB56Va463vp3sOA/BH+wU
mXPMlwEcRYVV+qq6u72eLS9EMdMElgdZvmEKaXFDyhREeSVKMiTWd+WCaRcrm7/eNnLdw8O3WltR
L79VN+VVVQPtEVT/mdrh7NMUpCSVC6IOvGpkt+r141Sh6L9ogEw6YPO9ggnpXTSWFZRgg9EDQCk5
NNARg17FXXunYYZYXgy9yiHAc0rhiYYJTWT8S3CLRsnM1qjGOCiJfuxiTHNreDRm9neldD4NE17n
Fsa8Jbt67STcKBq8Kg6AAobZy11ltrHoLM/ToLaM5dxYFUqvOkuLn1OrFEETV9QrWG7vSjZoLrJu
x2M1YEVxUrdPdWPEu8F5sE3NdfohO97+bZs/DcKbSN6A1bq6ilI9L+p+iNKg0pIBHDugRWRq+oPG
MgLca//FHvw2dNVFMQ1m13acBjawNHNceLVsMmbLAm46XBKgmQWaVLiJitkaaAhN4qDujNK10+aV
jp2kHiexIa6irrsEJLCwkdjOvb1U35rGeL/9RWQmBGfpdBNSOKxOAyfODiEpfDAkyxySH+OLxwFO
ATCOpm2iY6hrokN2RYcZntjKoaKE2pr6Lff5QY/eHKDJ3+VgwOvc+dKcEFXYDAZiEGHlQU+SrwW1
v2oDjXwrrc8LqaXyfZvW8ESASjDO2xUjr9IAU0zmrAjqLypzI/TRvOR5cMevZg+ODYCpPKgDgwhd
xoR5XUFFadoCsgmD8w7gYmL7YdJaFo9UwS0eDHd84pHtRj9Eabr0pGPeG1+QY1Nx5UAsCbeB8ERY
wnFJowZZ8H8YYsGCUaL7gBGwO5CkeJOs9rMRp5ULe0LWHdp5U099BHvMXdDKK/fOy3CCNBSoGqf7
GSxft0/Bxk10aVA4zXVR1QWjMDgH097YtwH7S3k2QftVQONLlTwtN87cenW/am+rzMjKzcoaNBIH
4/LIHP0w9oskHbmumcArVh9MPHJWpKdGWGM9qgEO1s6vsYWgBwDObUAt1vhZ+bUHyMwoq/5uBPgL
u8LZM2cyG3UKu52PCW/wjg/dQwROp8YH5+ELhaYL01yj2oeqLG+WLlm4a/uYJKzMYLr8MnMKOMUv
92S36PcYqXMgatEfWaA5n2Suwz1DCG4XK+Yfe/UxSZ2BMjaCWZ7C9HzWeW+dOinTgsxn+MavzIzz
YKVWCzO1BbHDyCs7Gan5VkC5WImQsCtaHjY2g4nx5Lg655bwdU6ss0tPsk3bCJoXpoR4EpVNpJMa
J6DT1UMcWl4GiOtoOv6U5P/+Dr0wJYQSpmWlUnVYFYX+Y2YfFiblvOOedcsFhOChzk1Goe6R4A4F
krZ44aoxEFiFPqJru+SnfChnI61cr0kTRhJxRSvdECUwiCagMZkuiAQ99rRolWezr6mU8mzzVIMv
G+8qiqEIMY2F3zGjwHxiMLYvBsj2YnZwaH68HYM3F2UjT8Y/WJ345DB6o6VzP6HcOmmx2+na46Do
rpqDSqEMrAbvR5nM/aYXriwKwSrLiRkS9LgD6BWEwKrm/rj0DyaqlvUyS/Ks7fC0MiaEJzDnOrWC
ocWg613QqoEkZbDcSP+MyZLKtQJtNx+M8DBEJ1kZe+NFjLsAPWX+FgC4VJzM6MZQbUsdX2+uPTq7
y10D8V+vQi0LI32NsSMfGO2CknIdpNX+9jfdvlcxoqZaGAqBaeGgI5moyynDqvXAnF2ubozn/6t2
MrzhXa4GtxmLV9aEsx7FFBxKHayhPjChMpQs80MOZsGf9qKFXhGGf1Paa4c6nsbHcCplPWXpaoVA
AEz3FAFNy9MkdqxVTJUNrvrG6ewZ9GkeZUWHjRIL/7L/7C6AtsKlYMy9ppdV8qvWoaLX+gvAmFru
CIn6cgcJtdq1Zen8VjCAKdRWMBoCXIToyKytdPBXF8ECGqcmPpHhfWokIxfbNiBMA+kSqO6Iw9BT
piV1pcBGuUwg0zyiDG1pz7d9c+tGhXb0f20Ip3/JDD3p9RinnzzS4oUCuHjbwKY7aOjcGAqG/vQr
XHfWaRWEUDgvw2v9FnuVZ37FuNodQ44enyxJ+NzMmTXUnmxoO9o4acJRq4ndGUOWF6htjLvy72IX
71XNrdF4L1+qfbSPpCJiW/ceWhOmgqlG7KM4umaYwzyDLyEJkk+/uCGChMeU9ovxzOVby4BS7/aO
bn6ylUEh12qyHsD4FOUbVb2fFdszOhlDyfY3W5ngnrnKsxLdaGrMGMHEMyadTqY3hD4Bk6wTsBOr
PFmffdPRV+aEnIs1KCNEZp0EpvXQ0Ec1JS6JftzetW3PWBkRPCPvmAnZb2wbfe589gZQxo/Yr1K3
OvZv4ExAT1rm+TLPEAKxNkVNVqQITJ1PPbqDvC+YvoGrVjwKnfY80N4kS+SHVUzBNEujBkAZtoJH
6uVnc+xqZOBi44W9ccdpSrIfeIPvoUK6I1J+ks2PxlXeKM4aL5BdGmMQxaCJgv0E2YublfF9tkz3
7bT8Qeaq/TYjZnkV0zOmsCEJUId1c633qMYkB2orA0JSh7o18i6EcsEzsqlx1BSKagFmAL28Id/y
xfDmie2Gjsn6XJu3FSqvCOnQ70WfSDhaIVNDDI/C2D/fKMoeLG9A0eJR8ar9eKj9IZE8tTfPs85r
8qbBS81iVFwaywYhDzaR+TP4O5NdnT874OJaoGeWVcdEFhS1rRxkbVBwfYWRnqhpkwRxtOiGWy9G
5JnTMuwmFbpIQwbulcIYQTBbjxMErhPFL5wOUD+zNb2kHiav5GIxVmjpmAhmhp+qZfMETsXpKZyh
xmpZ2g4V7DdqhpCRLmMwRI4m3ZVlm762qqUEepWbLlGnyAWNKPW0in4wvH/cpW56Nwd5l1e2fbPL
iWXuK6MfdkbbYHiEt5u9XpundzO0zdfbx3PrwKz3RDgw6AQ5oC7s8BG07Ki36le76n5WuiWRYbzm
P0PVY2XHFvIhTAElUWL03MMqV3PcsHA/kf1+2qsewHdgyz6or8V4Bi/3nh4y6qJ591OWbvMjI0Yi
tFoxzI3+Am5iwcurJm3B4s9P7RKY9Ws1JB6D0p5u3ClqJDm+W/chFwFDoRv5tSJWeZqlg456iRMF
FiG3zFpXGWVX7tarbG1CyJKURtGqvqeoqoyxrxZ2UDcnqwS7Zva+VPGuRLJ521c2H0pri/xuWd3A
5mAbQz/MPI+hXv0E1vqHMRjOQJ51Qfcpxzspwnjsk8Tq1lbiikTfhHcnrp64ZaLEGEmd+EPF0Tyj
90AkycfXbR94BA6G8BlQIAfZ/S8zy/98tVhkV2xsddxbStT4OtrNTrSTrGzraoQcKOQfQIamQbn3
0oSjJKWaqjZu/9aywZlegaK3N98TB8zJdQIYcX+vazXAVcNDQZXDXLUfMfAbt3/F1kWz/hFCVNTV
pF+UUk0CgmpFXDbvdRKd+M0JovzblrZijQU+K2AeQO8C8PblcstubnN7cnAmlMqnceoaBqgIZplA
zWasseCnuNEskGCIt1muDsmY1CiJ/4corHXnHXHLffGD3XFGFtqg2FqfIc3MoJLnaZ8ynwA4M/u3
V/vriIvhZv0zhATSWUbHLhL8DOh3Dz5Ef+LvBHBxJEAoeZp3kzf7yi7zwfR4Tp81THxAWYnJ5oi2
vHj9I4Q9h+MVKDfjR/SL6g8Kmri2JLQrW9fq2oTgQFlTz/qQcxOGi1lxdgcOuMB8QkaE8cdE3ROP
7ZojNlvzsNOjOxFXrr7IQ8+tzRbusbIAqq0DNiqYIUqk7qBd5Ro7I1D3ofs/CYPxrPWGPRGFAvRh
ZKa87cIZLRZfO9hHDuGmd+ohlIWJrXtrtcG/qsOrSFTGUa6FGmzRILxvP01vxTMC/rG6G050XyLq
ckkwIsdrbJ/X/56jXwncyi6UVvsKVA84r1CKgAbZcqjPrD6lnxfuuu/tU7xzRlcKE9l0WYzjA3CF
/yFruAwTU1xpfdcg3pPD7LH2UL5xJrksIIOv9l70tfLLQMZrKLMp3KVOb5rRlCESV4l1NAvn3SC6
7Jxsbicohgxe7ruWIak0kESbrcVLUMre9Jpgas+8+zGDsKsoXeM4Ah/8VEvC0KbzrKzyla8+omrb
mJYvYTXJTtM8+EaveEuVubE9AtKmSEL8djBYmeObsDKX6iSi+QRz7IvJ3OahfbG+/OeyNj6UD+15
8fojNKgxLHOI32dZhrJ5l4EsHS1fiMBiyv3SujLo2ki6Jg7i+m0xd7ryOsT3ai5B1G46y28rhpDL
LqNSKRPK00GkQoK5z1xdxie++SADhvafhRjCGeictM0bBya4r3TJroJu6iHaAZhxBxbxwcui/0Fz
cNNBLRCkYk6SI06Fu2Js7D60yyINdKN712MQuPT1axdVku3bfPhZKzvChWG3IJGxLb5/tN8pBeQ2
kqQ4VXb3QiPMsNulR7PiLhwsX+niHuQAReYqzqC/3L6gt52FUyKhKOBcsX5B5zlJ8L6LA1Mz71Ll
wVayYIxy35z+oGRqWb8NCYlAD1AcCOJxJijG9PXku0U+h1oueXBs76ptoCECWMO1uMegs94ejDLF
S66/c9Cp8Zooeu6Gal9Wn7Uup27oLD4IT3ZtgudIHO1UO5M13DZdCCUEjEzg/F1JFlhMtXsASlLI
o+ugX6y+mSwqUDebg9vf7lcpW7x/gVTiMwcYnQKE5fKkO6xKUz3t48Ap1aOzJM+zibOO/wuiM9Td
PToqhxSj4EtdfMknEPWMtV8OC4C2gzuE2T4pIVJEI3SzFGCusp86bYLFtjxHje/qin0e2AxdO+ce
LvqqOBlEWehI3WmcD8g0XozJ2lEVMForkgTQrdhimxaeOSCwumZGTkhDUEVNgRCL+x3tZ29UdJmn
XD8cbVyvnMURlyzUaIVzbvQ0AnOAEgcULXHzrIX3k33gakLx3vIs1BoSt62+qvmeACXj1QDfydzk
epWXv0CIAGxu2was+nEwO6mXzeADUySvmo2W+aUJwUFo1YIgOTFTJGj0E8fg6G4PpIN9lqOaJKsR
QSPTVALd0GvAgpmF6Q4WyAnS8fNth78OVhfLEesJI2n7aLZVDkwhgxtRyjyrs0/oqSWu0jMZth6Q
PBygywN2aVDIiMAx2uuaAnwkeLe6O6MzyyCam3Q3Q4LXG6bFQv1Y66OfNNLbfre0XQ4uuTIsP1JV
wQgegQhYEbL82KgsPsx2WSKVU96GsgdrqY3yxLSoE2SCu9yruMjkBKGavVZWKNw2P6uxebVn9rko
2rdeH55waCmuPM12IVr02DqMgoQr2xcjPfeWtqdFnPgNjbU3I5rLHRRVDnPr4DdjLDcGg466YIZh
GkjvaQXw6ACvv6lDn/qpMRiuk9WgERrJQ1glBxTZdhOUK9t4VPwons9FbtwV/Knq1FTxZrNHig/p
n8OCuX6/r4r3eQFyrgWjY+9UlttPTbwjlO3UEGHWqV8cEMSVE2DARgxBt8Z6YFH0aA75Z8cY20el
LHQ/7tm4wxDC12pa2DHs7b9Dgr8K/BnlHRvflWja0W7YaeX3qY3OequlgIwyrmWSsTsDcq8Y23S+
qHPuV9HS7K1aKe6VroIs55DdqSH4Wbrly21n3HZ4A4UtULUauG0ug284JEOxYBolUFFuYsUSRAbz
b5vgMeja/X6bEO5MmhOmOmqXBhTaHv0Atpn6K7zA7ZC2TiVxb1u7vrbg7JoGSiQbJLeG2DaoirAj
YwPQS21nYL9/NVnjz5kjsbK5bb+tiF0DJ+tnos1LGkT19DT26YfS1hJS+K1tg/i3omHqFoFdXMio
K0ukRQTXh6PW+8oa7Z3hFMdQUYO6ANHEAIaC21u3gWEAxNJA88BB6x61HcEZqga0VkWEWJ6hyrGo
7ry4GdSREq+tXLbjU83MGwx/PMjKuVvbuTYsugijRWTPCIn6ggM2xj2wvpVZSta35RprK8Jlmefx
YkcT5HIn6DIyWLN1SJf2RPZO+yWbLHo8sDUOyMbQsrWu2iF53c+avsRB89MOALeqMYvuZZ8UzdU/
tO/DHYfsOTvjQ/2b/TRa17oH+WIWzI+9T4KcAwokJ3CjN8mxs5aBYT7T0q7GNUDnM9oR09LAAJ/G
gmJdYXoMMlj3NHQ4T1mq7OY4rvywBrlnn5TxCdLzLGjxAt6Pdjh+U+1qkKTSm/69+k3CN29LQKsM
0uM3seihH/tv6ti/EZZZrjrR96Ut/77t3ZtfH3RpCjpx4KUWr90lzGu9iHFkG73ZWZFSeRByOCgQ
0ZS42db9znnZ/jGkXoZU3OwYxiMhrtvpI7H2Rf5X3yluOckOjcyOUMJPKaFlnVHA/Ov6mGhncPJ4
8QgN0FQSiWSG+OldFQJsI1lKYsNQU9U/ynxGPa4IK1ch3Se7rGXjI1uxADV0sLFilhuEV8IpTYoS
TLpDkQVO+Bizz3nx/d/7gQZJVzC9/gKKCdtGp0SBsiH+/hayGkCygvzzUyglV93KudZWhD0zkp7G
c2zhAW6CISkawSSna9MxNBkG9vSAAnfjYwzbQFWV2oh4maREteXtAKlgsMjhZC9iq34urKaPIyAs
8kZxY3I31JgJMxLJ+2PrDK+tCK5OWRnqSpNkQVODszVUm59RFiqcazR1rVwnHoqd3/7g860WJnw+
jZmdBZhkFrA2qyC/SL8tU/swtkQ2c7Dphw7CN9yEv/gFP1z0Shk7Pc/QYiwwaqkOYIJI1Lfbq/lV
XBavCrj5f60Iz6c80kdN67GDapvsMiV8yBTyNvXgHo7Y8t3WISg8NLpvttCXN8Ift61vHey1ceFh
BaBHOo8qACR99SMrHjo98dRJccNKJr52ey+RYVxGEExgp9nS4KPRKvqoHbzZWxk19pbDI+X7hUEA
2EK8c2M9oU6oJrhOIoCJ9AKZijYO7jyA2vf2rm0tBpUZzUA9GwoHopajpZum3qYTHCN+Tu03u5Ax
jW0tZWVAVB6K6jnUk6XJAgvUxGU/uXh6+P0kiYOby8BIFW9XItqKuLKmKEyVDGgJhLQ5oMa0k7aT
ttyLD239Y4H/gtW9oeFdWBcz2pG6MkLjgmXnUImedLN7tQZdBnzZ3LSVMf7nK2Nxu2hZSvosqHWw
SCGXSfpyxxomqXjKzPA1r8zUJTNNoKbRXRjQ5xucn8iXv9JikVy5W3Wd9dYJwUfRpyHOiQJoVwe5
wD67L8AzOWCUq3F6z8F0eapapz9w69UGCpHIWv5Z2WhoxykPPWjMf7ptQrZ5QrwxtCoBkTA2D0Fp
n88/zKE6lUMhuZRuW8EI++Unaso07xqK45MvT2ZS7dSEulHCDrfXsvlY+v2JgFC7NGNUM2VGN0Ic
gRAUSAbjr6FNEHUylCgzyOiCcPSFVs5Bp+Sxs9KTpmZPFptzN8mUz0tLzrOuPAwGkfyurSt5/bOE
K9mxnFRNKfaYVNXdbAKDpLRg5tubDA3UrpQgv7asgSUA5SOMgptXID2S4xE0hCYSAA6MWUrltbZV
SJfZpPUmjZynXAam2/q6K4viy5sgsxpLB/V9zQaVJrXf8rL6VJZMUrzdil3IEPFYQlUEz14hzYjV
bBx0S8+CLnmvkhNJ6x1pf1ROLSlubkVhjEqj0G+gxG6KXgTa/Tm1iYF0xmkmN2363h1iXfoA5M4o
phlrM4JXLJ3RZrnN+zSGsR9qsJK1lT+SxnaVRH2w7FED9tH43rVttGNW+mMYZFXc7YUiEcXja0Nt
wGkLtjiZhbQeWaNvDFX2NVVySxI3N70DXC74NLh3rqCWE8lR9okdXJ2W/qlJ4xbIYkfxLNB+S47/
hudD5g14MExZ42kt5hucwG4mbZMGmaUvjzQ1MFtVakn00rFhfs3NLDrXEYF6VFPMXgUFi6dUowsY
+UOIS6NpoJxYbzA8C3sU6sMq9BdHa8HL18u6SRuefPFDhbgeh6nZ4LumAQjdd442u2lquKXxpdBD
yZnZ+MSwhH4HXm0mqFD4x1ndjcSps8qgUxqY5lC6bLKPU4NS6+2N317ObyP8z1dGYuo0c9KpqCaG
3V80/qki+A4ldBMVM/gDS3g/AVGFodwrsFpFRmZF1pgGfa6r+2W2D6GKfkpf62eCOed/vy4LhAlo
d/Nh4ysA2UwWs2J2lqNI34DolKEmHVYfeWO/OpaMd4J/ciEaXNgSXKI0adMoTZYGnV3ck5g0bmuH
GN0ZzUfWo5FmZtmrE+uS/dw4m6CtATpWNwy8S3/x666+HOvbag4ncMjHU/olZuyl6HXTm6JScgNu
2uHkHdDJsZQr8bGa0L5B/T0PnARgZBI/E3h71vQyhMKGu2OwxMFsEJChGNgTroiyC525jRbg7GmT
HAbdAV7JnGVyzhv+fmGF/4rVrk151E0D7eEXOah8qxwyHl1j/+yp87UznZfbLr8R1CyM0aCXCIoV
OL2YoE1NkkwNSvWJZvuz3Xo5iO2q5Zsxm3dV0kniBf/bRDdEyoA+N6YeMdrCf81qaczG4zNxEEKd
shzcfAYVT0vpVytR3wsleR6n7NANA/PqnkhL3VtOArImFR0kECldNZ01A09+xWJ1kOQuA3TRr/ft
OwGJtfMBSNSd8aPYJ1Lazs1vCZFc3Paajvl+YcGDYoWF06DZEuXt4LXjYrsL03yL1id+n/zBOQB3
BgxB4geKTcLHNBfiZGGHAmsT5n43/cht5ZwqsuHDzY0EzASHAOy9KDVdfsRhAhvqkGh5gPeDF5dP
BHMupJKV7q8l5XCQwQICMATWA84V/jNWvlKDk3jR8wFhP9GLL0ah1F6Y5xh7MbroEcWu6V7roTcY
aaHhgVqe+DWaJS5vzCP3n817hvm3s9Z1xdlGfhX0vamfUMQlJ8ocKcqPZ1OiY69/rHBHqW1KBxOJ
XYDeHTsNdvGgo6viGSWj3mSEw11uG7XXtokJRk+yHP8PaVfWI7fNbH+RAG2UqFdJ3eqefbyNPS+C
Y8fUSmrffv09MpDPGjZvC5kECALEgKspFreqs0xLan+oEkZP07AYO2mgSrrVYGoFqpmXzYim5i2K
GXEWDbO4qTrrg8n1gzvrh8YhO9uHqlOPRhVYePiauMzKt9nJLBpByrGM0qqE8Q63jKAh7Iax7OvI
9WPbwE8DLMDZbu9wRxzh9GY64fUtTJWP258g3XRFZ7uLCXO3yMqah0UzoiWx7ltt/Hg9zO5Qpd0/
Tcdlnh0Uxbn9s+Y3OkSHRT8exjQOLcDLOSR4m+RspU7YadbOGFXbNE4dyLUC3gXcr7Sy6ViOaccp
FoPhhBDxOIjuUad/tWy6qfYw5apTDgROF7kDNTOYc71deAlt5kzEWHiUVjdEq57iNvl8/VuqMhTF
eBS6Eci7kB5NXYvm3MVyGUC0cWkZlvhvqQNzSHZ6Tqrk2EaSDtO01RK3dnF5zLgVZBOYAEw/TfW0
c5db70/y+ocOFeR40IBeHS7efrO4d8vOztBuAyJpPOCBPAL/00wB/F3SMM+h4quTuXwaDDTEr39K
VWasrpeAG4INC7/Dt5FJP1qLyQiQYyS7FwMJePVFkOnguNgHrZ2dRfk10aJeJeVXAxspNTw6jgCI
4msyLQ4Y+ziwye/LPZkaZQJuosibaVxNdZ1hocWZXQZpY1qPnsbo1+sfTjllJlkNgV1Yyv7uoG7O
FwBwbFgbYSyphp4MgKD98Mwt3EyqqGK1j5KDfz2g+uP9CSilYm66i43bDl4XeD3OwJ/hCV5PP/9b
EGmGtLG0TWFgVKNe3vESMFrbulmdtf9bGGmKmo5a1bwgzDC/VMZ8ztvKx5VuJ93UifDni0m5bbHa
HeBojPvMZIEohLwI+7nfWUDKabGwePBSMSi2o7cLqACNp+xmBDFGoAbL9gCwVhDvUkKVYSA9i83b
hNnhBTA+rVN4leEm2A8ZsA49+5SlrgjGqv78jqnZBJKOQw4DzbkR2IpiYw5j2w5xxT/W9rCTAcr7
Gdou/xuQdBzagB4sosaRNByrc9sdAdkG6PBQ3nnNkYIuYp/6NjA+19+KQ3rcY+Wvk3Kx326Cr5mz
WbyO2c92v6DZyh37g9vrQd0YkZHRV40ADpxBkgZuNf6SejvNAOVuu4krLy82OTgdERdQiu8uMz8V
lhuJZV7CEeU8pOi8E1C1S23vcuufbwYq+iFtc1R4o8KqDkmX3MwFKKiFIXp/zpYAyIOA1ebz9RRS
9Shxuf9zg5TWhKM5+uIC3hkteRtiYg52Rl5RXn5Y6ob7bkZvwRU4VI6AsBDbCa5aKJvYMtk0ySqo
0c64vQIKzW4FG0y4ANDp2erosrMjq/aXbSipoF/NdT0RhhQuYRw2F+Iw1/Ph+qdUJeo2hLQa67Zo
ymRdJfHsBngIBlr7qSg/ZDYkmufmzgUypdV/Xo+pHhbKSgaxASWTT+kiG1NwznEl4O30HeIOh8LS
dlpH6kn6E0La/z3IsRS416EWimfN4NlhIyJvz5ZMtdhghA2TPDxlLjFMtdvlGmca3had/RFq/yWK
Ifx+YPZT2s2Hat7rhymIG4AZAMIFxj7sFS8AQ2knKo6bx9rbsENSUkgJGQ9MQB2vNJ8g9ZP4hNfH
PHutdfOOWd1XndO/yzQ5lu3y4focKtf95qdIeROnbR/XVQKMmLn8NCoCZ5qiu1klTpNsrHyQrITP
zT1x9nXa5G3Vhi03+N7UJhcFu8kl82Q0+AAZeOx41WSN3/VWmFnzqSvHPZq1+ntvwklZBLwKmhIm
DPuasPxiHK0SMHZ4EIBW1fDftrH7yrHKteHA8QBVL4XKjpVVtp3W2NkcKLosZHpl1Z4uiHJtbEKs
P2GzZVd90uuxhiVv1KBxwD4FKgG5t+ekqkwQ4F1hgAHJ3QspH0PUDsoj2CZxtGdPA6RrgjaZnSNn
FoibhEMKt6ThIGry63pmqof3J7CUmTBM03ovg4aQNz4lxS+7DSe2V6xTzRKY/hgbgDiXZGN3bPvF
ZsBrWgOk78kImWRSeOd/PxCQ+z1cYvCYuaAqlu6CyoaBav/oQMPQ9l6G0rwBFfYdW+U2jPS94F5n
omKGMHkMaKVhAKI84Qj9cn0wqnPGg+YS/kGN84I8N86QiSfjhEc79OT8zHLqyGjKYq1SJOBQa5od
aQYc8nooYNwazjQcr8dXMJgoJTaOHBCIUK+Tteyc0vRSewAJ0+akGn2Te8CezU4jvpUYOOTRnKV9
YUbqOb47j2BzFAM7FqzAw8uy4xTaWnrB3vPpcfquKmkKkpiBNkCV6cBlLiQFCQCfffxOYWtxfeiq
BeEBX4ouGGQyLmhTRkw19BpQQu8aGKzpHWTZq59Vo+3MsKPYmzdhZIyQt5ioAS0o7uYo7prTudPB
HI7Pdf3yn4bjSZeixtKy3ooBZV4MI+y62O+dD8N79sjtYKRFEQMLCmKHDfi3l8K/SojlkBTp4C+W
vifUoLpFbENJ7xSUzfpmrtf1B0eyIcbswEV17nGEFgFP5p1kUM4SdiwgCLASLzCEI/zyugaOopHT
tw+aQyNgKNDjoD95XO4pxil3yU0s6W2QeDy3mOmBA+nQ21GzQeiO/z3aw10Nrf8ZjvQQqMB6mevK
TSIjIVHLur9MwJTC3quf28V8NcxuDwuskCmhiAjRZ8vExe+ixzaAWQToAtYsuEagJIQapBdW/T07
dFuQwEpM3qHIw7rz91DcynW8iSyd28yLucZaG1f19IVwyLQC0TOke+p1ynTcRFl/xeZ2MDg9bXsN
CTLGerCyEeyxO2b90WhT0JH3MBjqz4nmPGjr0FK/QJsktLNh90VAPYODzEF3w3b2V93n5MhPevWc
2wEJwOb+e+9jKocJrCRE+rA1XvQVvdlK3axcqxCDGbbND1vQoOsxb/mdbr/nHQeKwz/BZD33Hmj1
WWtQsXbMegbNrPkyZXu1KOXC3sSQtsWJ1FmGuihoU7UAJQZ2f2JE+U7/xjURXt+BVVe77XCkzZGY
8TQ01lr2ilnUtj9o/5jSAiJTZTAZ1K8sa6d6razlbCNKe6SAYgNASWsNLD8WZ+NYPVl37T1qr1GW
QXhQ/wrj7mfxcT7x4D2VRM8zPLCPPFhPyd0GwzIXeKrhHsvy4VaHcI4Y3K/lsCf6prqfwAuIoGWJ
h90K83q77jor6+AQjIUAMtW5OpYQTG1DL8r8POTBHlFDFY2CVQUFOM+DbJ1clR+EABCP5JCym5Mg
H8pHiHG8wi8qAuXvMJrsofRKWB+J0jeH8nPKIb9k2u+g4aE9izW/2lWsje+3Q+67xY0thjXYVIPv
AHWZ2p7vTec2/eSB9nk9aRULnsJmFlZX0D1ANOmkANNAMwuACSKtQlmAzsvfWj4UYD6mVTiadYoy
ZPvzekjFktyGlIGBjplb3F5ZwtPc/io7UNYcK3/tM3FXwvP1eD2Y4rBFMEgS6figaMCt49/s205m
NLoRr92/8W9w0X0yZzvLXvkFHdwhTYBlVgHVtxFGvoKnUzy+iwGHz/jKGg09Cd1fFvwLQYfr41FG
w5pD7xZrD+iPt9Eqw60Hq8DHG9l9p6f+CDjQko1+tjAYo5fR9WiKsxWyAug1oK+oA/wvfb1ymWNC
Krz0ReY4AMQKYj5WRhs/uX3ifX9HLIpG/4rWNy/MaDTqJUvF0FyEF+5Tz7pHA3QRWLDtqTOpOHYU
RjtoVgIMBN9SeX2xFmwNu4G4DQsLz+dQnxbRmIWQXfciBr0kHuxdj5Qp/7tjtRrRAD32dtbwdHQ0
qEumEZS4/AZNiimufJs8uu0eplo9Og92yaiGeXCvk6asqrVCYwZG14Q0CayjFVYUwjM+aIyRcRDx
MTnsmdwqDj7gcv6ElC60ZUmdvGyg2toDWtwVn8sxhmomlBzzz03CfKfYY6ko0xKPA3u1EQVfef3z
zaJOGrcp67Ua5Ga6j2QK7LY48MLdWWvKvWMTZp3VTZi6GvPFqHgeoU0MeYay/jpoqbZziKuDUBsp
jyomqHRvg7RLU9WEYL7QKg7m9lvVfbm+rtbckoqDmJ0/AdYfsBmFy7nXayvKHryLQDOA9rD+MkAe
gsFgoEHXIIWNIdtjIqpmCMr4HhjRtg4GnzSq0konYGVh2Og07a3Qp4/FfDLS+d8XCrCGkeYgriDV
Ze5cVWmWq5kYWl681NmXWLuv+h2csmrlIgC29/Vte4GbNytUyh2zxddryamzUVVlFY/sovlQA9C0
8wpV5QIoPtib1lvdxStUs/u2S0qMh0IV36YZQGev15NBNS/bCNJSTfS+1VxQAKIqBd0qBQQzgOv4
F6M297hRqk1hG0na8gzP6/AoxFgsncOKYSoCWLUFcTUeIAdwWHEXocb6dyymP0Ev6GstTaCfNiJo
vcBkJUn9ut5TOlTRSSCC888kERk61cGj1l5y8JfaA1TokgcrbJ1jH+XRqkVHjHtQwWoYhN7texyp
cnEtiyHnf5frpG3PjXEVdhuMbiY81IFJtGIQZgYvFMY7OJUY5J9Q0tY3DymqYZ4APN9yDpo3PxpG
/u9rFG9CSAfVUkwxhO4qUA2TAtYPNJt93clfrBFoAd3MsU11zs6Grs7+P6OSsr+LNZjICuy1pT2c
gLILTBiq5u+Ac74ZmJT5/SoQW7RzHhmx6/PxR9reD7v3QOVQ0CNcaQ36aqX9dlfPjMRNSqbj6xUP
I/0ikrvY/faOvQLJhhPWxSEr35N4w3INL3RoaerNT3fWxpeYmf3dXKdFeD2SMrHXpgEgPUht+XqU
pVZp2qUN0cOJhKkBMmhl+yMA1KVtHK+HUj7xbFBCoZZlrnQeKe2qvBmovoB2BWSKCfeP9MYJxd1U
+Cio+LBuf8eORFDDWZ+UkEWVhxaTgUMCmRVR63afAZD6ZUIa5PqQVKcGXnDQ9MabFf6G0ojWKkqP
Sx/mifx07desecfFfPv3S6tm6CvANN0E+iZO+oxbDPQazZ9xnu3MjHIYmBDA9FE/vBC46WjjjDrH
MJL1aPJc8TmJ251EUx1K4G+hmIC0hv+etGo8lmleY0Btbx4gN452dAfBpMQNtTE9VF67HMyemUE1
9Dtxf8+BfAnbBJa7ACRtCWUZnm2rtqB36qC+Pp2Zd9AOyQt9pL7p11o4RPsen+oRU3TlXCDo0ZZ/
u08AZzPnsAeHTpZm3MT1D5r0gOmnYVKghNmNflV+uJ6NqrUMThH0/QBld2wZ/92ipcIyGwxyexy+
stEooW987xn3qa6/KxK6Nyg867Axle6YDYGNYp5n0GsEL2bIWdBNP2v2XSvSdxwbK/Hhn0Br5m5u
0FafNNCjQlXIqzzNpw7sxgT71dbD0/VPp9rTV70LgCbw5L4gqkKHITYmWNVF7aJPgVtZzM+M6huf
NLaz1tY8l9MRHHw8EfHgxk1TegLbI/ZgvNly1MyL02gZh4ZwPEwXjkd3f8DOi4ciO2nz9OkdI6Se
vbLPXLDZpfXHUKmv6hk6Bs4M3YSyCrvhA2wpd1bbuuFdju5/UX7DpDbz1VUxmGeQgY4mHfZK8JPS
WwjR2bB5Kp/deK+jr4JDrFvJP4P6DUDfhMtG141NF9cy/WYs/OnODsobdpMCDpG2oenrcKDcqyco
X/nbmFKtebRLiBMPiLkaC44fOPe1D6AnRvxQ3bfcZ8c9Yuqa49e+qbzYTG1qbRhlQ7jTgKJMDhuH
WiQv19NDGQQMPqw0ZOUlAkrrhDcmayGhy33TOWfpx+sBlCtsE2DdvDZTxWjXgfm4bk7kVnO8j22+
+G3c/7geRTk7Hl69KFwDiX+x6WKAhPcpZqcUThxMDsyOjQXaHem3WXdO1li+gjp47Of6wMz42dNz
y59MI6qRL9d/ieqDQqnTXb1/QcWRq7usKGGCZ+OHCJGHhCVB6+y8jxVfFN7ReI7AbcYAEFZa0bkp
aqDARgy1PSaLHeT0Hot8512sWNDbIHKjyOqMyRtWdWoDGnHMuh8gzmP06XF2zrCB3AmmIowgmgdl
OlTEocIl3afwRG5RChiQJE5zTIkZAtfyFf/r4KX1Ga5Sn4xuDqnX/NBxKgRDsgd/UJygHugbJrDN
Jrh9cnyR8XkZRoYeHF4RN3HbjCEhTunrA5RQndledqooiiR5E0+63+XZ4NoZB7M9KRfI1a28Ds7e
IRONdoa++s4QtHOgWPN26RGbCbhQ43rXVqDOZ6Qr/XyeQ+Isd7Sp9shFyjGBSIU4QAZeHHCmhjtB
qkFDLB+Z+Nx6RX10aMfP15eX4hhdZf/QO8FlEpUuKfkzkplMcBBlDQP4WqGjv6BPY3tbij6o86X0
PaOAH8LcO74Dw5CdRFWOEQyu9Wu6l7RnblZLXpUxBJQNEfVWG3VVvzPAy1QEqBKsSwMsSNjbyamY
tQu4zTQr4Ln0M3MhsVBFhP8Fj47g+oe8HAriYFGBVISq/AV3qRC6YwDBiYJuTYOk+Suedzb+vQDS
xu8mxiiqBs8wvP4Og0WCxJ3+tUAExgD8JZBp2G4vSDYJTzzNasHVnociqOnnBSCB619JORsQM1o9
rtcnrHRrI2ykXSFa9FyHITk46TCejc5zAwuE7QMwWXvaNpfbLka0KuevPV7UGaT0Nrz1+k6nIoKE
5lnAeMkHWv5s2919nkKVT3fjnYPz8jBZA8K+G18QNgSyNwusX+hkj2MRldYM53DwL5nLf02ZZe98
SVUg7AsgfmGbJSi2vt2MUsiz9nRsgP0au3tclJ/cdrrhwtxhAaiyDnhcPITQp4B0qvQB7YVWpHDR
ya0oTyKuGbUfJ5m5MxhVWoBDT9ZyO8qS8i4UdwMAv5CGjJDjr54Th1QzXmed3s3Zv5eigvosuo4O
2uNAK8qlhnIxnbJKgYIx4/RblZAcrBv677FYQP0BQIrSE+CqF1VwKKgXNbOA/KLa6KdWGlQ5P7ht
jH7St+sLSpEGIEqu5VSI0NpYV2/TAFZoDXUngBim1GF+Uwl+njL2a2x0vnPGKiKheQBk2UojgkmO
lAlO1VNoEKCRmrcoORQ0hP2PP1Kxs4+uf83bWzo6LqjXrRQC4kBe9+2A+hy30qEqIBvdZo/m1Gah
aKxbrWmpzwpyu7D0o5Oxc8rbPTVfRRLisoK9D6B/vMVlHKlWUXMijcUj09CHsIVWe+q55wked/5o
2Tvzpg4GBXoA/tHZlzemxHBZ4dodXj9VelPk0DG07qFJf2O6e7qJihW83sH+iSTXbXRCnSVbIxUz
OTmZec865z2psQkhJWFFBWBDDP2EXjzQ6rvWFSCd7rR9FMwgJMYmiPk2MZy0m0ZmYBwatEfN+i7R
zIAkzmGkr9mYBf3wkYBcm/Hv1xeY4gRBPXJVCMXBeCldx0tkq2OuE+UuR5gNh6ydAwdAsi5xfNta
dtJfOVubcOufb553czJVLhgYOcyuMr/l3+t07xmszLxNBOngiKG42M9lzKNloIHGz3HFgqZ8QrHy
+ofbG8n6OzYjqUSLc6PxeOTVxR0R7DSh3LVzbqiTYjMY6aGTLZ69iuij9cza5JT3oW22fkWNJ9Pt
4DhOHpnDHy2v/3sQ6R4KY+9Dyo8OC4YIOMrgimvp4N85j7UBIqKdnoq4OFz/lnuhpL2X5B3pzMbl
0eQ2CXb5+nO7QEqas+6B1u1eqVe50//vo16I2lkziV1rXc5kerKApR/6H/kY70zd9fS4qBSKXO/1
fMK6mts0qKfPea79p4+Gy5iUgIVb146OCE2pncq1Wly0+Qej7QMe76kc7X0y6dTKjLKic4lc6Lv0
mAzViU/pfTe2O6eG6qOhsYDiKpyKLr1ntLmdynHBkIidB8LL/XT++3qmKSOAGOWgaoDWnHxBz2eN
0Dy1chQe2Q82TJ96r/x1PYTqhDehF4B6Pu56F6wFrRpJHLuUR1xY5GB7WfE1r3pfS2Hzxh0r6jLC
j3NZj5E+e95Oy1Y1UZvg8mlY8lXyamEiStwfi3ujkx9DtXNiKD8htO0hzkqAYZL7FbMz9Zahoa/Z
tzDqS/uwQ3P4+idUjmITQtpbdZ72Wdwb6G3nelTozxUQ3TStdqLsDUTaXDkx03TgGIjr8k+lZTyI
fG9j2xuItIcaZiJGky6o7jlztIy/eMKPS2GH1z+XAosO6azN95L2T73mtYZKFephz0NYVre1ONhT
2L5qH/rKr++aBxettPGreSLn65F3xicDRSc0HUEuSURkTo9z96OHRe3k7QiNKIwr34zOkq5fVm4X
0GvGPI0B7qq8PVs/siQsixf+NEZFHuT3/VEvjiC5lGVQDtHYntMhYKtFT7iHP1ZdlzZf2pI2XWBh
q6VD0wK+B/Wto31xGwsetn3gag/FKP5bgsrtM0fogsxr9sCq6VARPRiKPT6gwpnu7cddF8nmGgOz
gCY1OFJHOxXF0XvMP4jlNy9EO4xHjwbFQ3PQ/u5+2cfyyIM9g0HVwQ93Bx1+3tDVAlDsbfQEiD0z
XhO3HDPhL9PyXdOg+8rpMdftPVaPeu7+BJOGarJ41BvNxGLUhlOvAW45tD6vc58kSWAU0+E9a+NP
uHXtbL6sRRZbb2OEc13tyLsHo4hxqX6+HkS9h/0JIu2UnVaMEJ5GkB6i8Ulz21g7BRL1Cv8TQNok
SZ41cd3iwNSEWT5MKSTCLGNJjygBzB+uj+WyEY76y9pVxQUABFFPmh9La2cPSmNl1BGRQvJ3fi0W
ClvLsYSrWAVv6vygp+0YXo+qyoptVGma4phUhVEgKrXSn6NRP8Z5elfU8zfb5lHtuju72f+zV//5
oNKRsCwL7eIaKR+/FslBJ8f6AaShEEpvua+7Jy0+OMcqQiu03Kl+Kh8TuPismkYExGYZaK8PJoB3
qYu3F3B30Thx6yHmBAIbaV18moCivO8Y+wtu7uI2LwSNpnFwjtc/tgLbg+0GGoWoGmGK8RXeLoqm
oCURzlJjLx9hP5wE4jPM7X1yww9a6OwklCp3bQwUbQ3UqyBh+zbYkGQ8d6xMRCmzT+UMB1xh94A/
F++o70EfkwBPgeK4fnHlE/qIweYGivB16jsTCZxMD2INAMd0p5mnWiObSPL9jvS8pd4Iocw8855c
t1pA7ERjg9vtEzPMj7aZPzvWtAf8+X0tlqtW27DStCWt7XCQIouI+P2h+UTZcbID9EyMr/kH9wT9
gvpzc5veNV/q7kSHaPEOPfDsIdlZq6rdbvszpNPXijurMDJSRLxbimNdONrZ8ViyE0XRXoQq4p/p
lE8liMUR+DeA6K3frClq/FUGtu9GU5TcJO/YXreh1hFvDonJbDRngVxtlI75YXTFcaHjQ1yIdzQm
3gxJ2uU6XjIU0vW1bi/81n52PQ5+5G1b74GKVa+f7YCkAymeUy0bPASaFyfxSyP/BZGBCnq4GcoX
/BldAy9gDaxiZmPZU7bcSw/prDKg2uCBeIPFkU6+0d1WHt25kSl37+3wpN07M9w+Hy0sBOe5/S4O
yxEGCafssTk1h7E4miGoG8zfQyiq9jEX02eBvARfObk07fYMDH5HIEns4sM4dEfXFvf11OzsLaqT
cMUIwIPW8NA5kD6fZUHkmxXolTYmdPdTfa59r0G66M301Ybvrj/l5s6ZpNrOtiGlz8lqfWCWwZGW
RXWMMz00MzscXXBnW5j8wIewKPfK4KokWSWYKO4a0IiWOwp5kk1C0ATSyWxIAntOC7g9ufHO0bMX
RdqpNFFYKOXjYVTr7ec260OX7tkSKVBNkLheOcDo2aPbKLfIxOCRnlqYL94IHW3t3L4lkH4Nct0U
QTxOwi96cwoAoQSyf85+5RqscPg0fYjhoxxA9K0LGTfe80La/ippA2i5yRZcEEU0oe/dEetAOMwY
Jxt7APytBpKw0/U7hXJ1bD6DlLY2axpTq6w6IvrHQjSBV9x6EON/RxAXbSGwadG4kY+E2EpqKPdA
OjrPDSMo5uLLMOffG6doDtcDKRNnE2j9882BsID5IaiBQGiqnLzJhCu5u1ODX2dAPszRIvzfWKSz
oEZ3V5/EjBoR1dBYaGYkqQHUZOHeOrW7c8CpzoNtMCkdhizOQGcZRAT7Kjih9h8Bo8qCESRPv+vM
u9jRojKvXp1kD/mh/pA2KnCOi3eFzDwq6qLLiskWoJW2YS7sW5aRl+tzpcw8dEFRrCS/28dv54qL
PoeDWwxoR8b6sMh5F2RsmQ582lVvUO7Nf0LJhRZhD8Bl2rqIqNfegOkHjbrqZA3JbVonR9a0v/79
yKBtsILSMLQLiqKTVPMUg0Udmf0y+8xZfgFe88Ubi53XkCoVt3Gk/Z9UlJQlH3CcFmkIRFDgNM/W
ksNpdudsU03VNpBUIUtTjfZ9n+BhZVt1mPGhCiYqrEMGR5voHd8OrTRov9NVa1V6dcyL1RMgxKpo
gqSmP2jkxp7cRxTJ9rpDyo8H2D9EllbvR7kQ20BiNW5TvDrsjobG/EVMN2C1QBhr59upljAQz/+L
Iy1hUhuWoOu1qu/twh8EZBmKur/nefazn4eoW+rSpwAY+ny231He2IaW9nbR2GIwwHaP2JSGsbYE
1rhnFqHaJ7YhpBSME8vKShOjM/h06y4GXGH3pJKVRTZguV17hcyYoOG+3SjsxdHnwYSwO57a2ufV
JgeNvGR+snBROTZgwoVNQ+ywRbvvpKeN54PRCHlRwmCZ3FovmZu6Lylwhc8wH8XBatZFUORJCsu+
Nr8D+M0+X09hBTwWoEa4sYAvv7rMyG0SgH9Q1Ce4cRpW1/hQezqZE/vbtdmNudDvjltFozecobzz
QMsMDaH0vGjaXe96O0eVsl4A0q0NSCLqQhdP+KkTg5iqvox0bh17u898nkH8uQN1WYf1ToYV4Oed
eTCbCeDP6t5q0iP0EN5xxQA3fHUycCjskKXdg5tz2emTjTTMKyNgS3zTtfUrLjh7hQRlMv4JJMNo
9bFlM26juIJDMpfDzmbJ9szd9kJIucjjCaDMYQ3RfQWogO7xipW70mYI0s3XqLUmHQa80YX3kE73
hjHeVBqJRPH1eo6qxwEeroUjHqoj0tZg5gsZxpwWEVQx/MmA24S51yBSHhoUtG9g64CxkwGxHvea
OhEQ5GNL/tRMxsGm8S3Nhp/vGAnI+Q7SCzxmWUCldIt4gRwADsF8eu5IesqdcSeBle9WCqz76l8K
5pZMJ4nHlA2GhxjDcQjNIAkWI8jgZho6YXluz+OjvYTxw97D9f8Ji+3VxQRhmqSF42gJRSfcraMZ
klOQikuC5iMUNxfm/9Du608QvqkO+yxc1byt+HDEBKzlQrnds0CPyblZoNX6oRxORH9spncc8iDB
4fnoAIPuyK9IzdMTe+kcnIkODzFtIOr6VbwnbK7KcdQuoTGDV/8lmE+fYYsTzxpOeO3OKz7x7sf1
zFPt8+Dy/QkgHX7JUDpNt24G8X3ypH0dzgBrvfRHL9Lv0q8wbTlcj7c3HikdMsuoXGvGV7MWch41
85yXya//FMKUHAvLnAwLLsuoP+lzZIPLzu33bAtr0wzrCbcuSPW+Pc2H2Zx51zL0KYR2gAaezxdx
qOGT8o6RbMJI1y6tKBNdb+oyMsG5CQVQ7CcrL8d33MC3g5G20dbS+8RdM6Bc3KBLOj/X44CgOQZ+
1s5hrpz9zYCkZCsIydqkxuxPGg0752E2rXe80gF7/b2LYjOVUYd4RM4lrOTweKZ/zdmTDfLHjILI
9XlRMEXxnvwTRa7BD7XRJT10g1AM/0oj/g3SE1TcgRQIz6XQPHaRg+KqXoVpeLsn/qY6XLehpcN7
YqKO3Rypl5rPrTMFjN/RUvhaPO8Mcp0LuUbwW7bDs8HBBoRTyvEhd8cJF+MoaQbLX0jxaDloD/fF
MVuqW7za7+ZZ23lnKBtU21ac9TZoB+Hpah6rMrJz8aM33Fu4gZn+1HS3zWihu6+nv5YYTx2bwh0h
e7k+rdZvM1NpzG8uvfLNhWQlkAbIHjbGjuOTlr/Q1Jw/paQyvyUt6cPK9qpw1rI80CH/C/s/EtNH
D0jNYwZTWZRnG+q7iduGTj6KZ8iz/lw0MoVWbI5QgZgh3uW+DsCAfDOLBZrX1Cv6A0Re7vWaaSGU
Zr+RvvxS6/MNz40nJ9ZC8JvuXGO+W2LcfoUwb/q0ua8gXJDaqNhUrHlMPKcFKm+87TXt21AyeG3p
IxwDhxRYiBkcISaE65esumE8eQRvO1xE1/oCdo4QF2yhfUeOohHociwA2jV5f0qbVPOXOX2F9MOd
bkyfTANwkpyfHJGdU93JfIsUN6giNf4ENcl2yY7ZmJ9Q2HtxrfLOIKBPJwQi2sSLEic71qtdEWnH
08SqkwdGqzujbVWZ2VHn/MaZ+08do+d6sY65TW4gjXSC4g6gUnXEvfSpXIYjbps3GtzD4WZ/Xh/W
o9M+JHnthouO10nNBEAuXQdcovditx7EHyvnczb0DwTUvqQa/wbyH92OznrM0gK89ab85iY13gtE
/9E51k27AHFrLcUNZn86ciL+zozFCTxrjn0GSF0693WYLNx5cVs7PrUAleboR7dJQgNhZwME7qkH
mwL747KU9zyOz6OYzjjpAFqncTRRE83Nmp56Qu4nC08p2j6jt+o+oVTqIpNYdxjSeQ5gQOD4Q5yj
bUKaZ63RkCuZERi0az6j2ngcejPxmZYDHlzqg+8JvBFtkX0YJm3yW9ddfEC/ulAsPVKj6H4k2CdD
2hqAmBddGeAa0MAGWyO3MWy3/XlGlbjPtSysJq+NUMdgQCkYzWNRmksw0qxfuzf6ivDyjiSr0rBk
DEPEDhQmaV4nsKgVf3dF2vl4+906en4zGX3rj9VwzBLnhZPiALee27JMvhVGfm6s9guhtREy7NxP
NR8CPIZ9aiT3yNc7p5siz9Y+4NRhEJq0Y3jV1Z6nfyEZkNdhAeLiI4hBxDySKllMn8e2+WVkHCYR
7gDHu1wsSOpxhqz6UJ9r4d5yw+n9xh1CPG/DTGdHjTZaaI4gQwAr+wlmYYM/tO19gdJxkI9NAiOj
rvZzox/DOm7qQND5tc1LEppD/6kt4deASiCEyHQEIZ73nSaTFayV8Fehlz+8pf+UzqNV+G3OKr8c
cc3Nx9TyIU0UVVXqBbpWGNAl9YhfpcutR2Z+r5cDHL3g9eFPlJ7HzD6TyTuP+cDhL8JqAwcxigFJ
ldPHGKZOvlt336150mFE3M/HmneVP0H2IVxoMd5TU+Q+LidQ8+/S+aEp3TKsdO+jl5vs4FT/R9p3
NcmtI83+IkbQguQrQdPdYzVO5oUxkkb0ngTNr79J3W9XbDS3sUf7eGJOqBpgoVCoysoMzSMY4jIk
KphH6sfR8MYure/1WAcb/1J8qcwwowMkK1+QEiK6Q+NxtAzzGDGpxoO7r04oxHzqc82PLOVpLOd7
pQjHT1VmtsdIWzBN0GJoKwLnEgV44KSZUQBSg59qXum3Yzu/GUv0PHSZCPu2k+tjFgmJ/npRQWWG
SylrxiAtEDKwTk6Lo2WY2Y3eRkWUWKxZEHc1bK38vrk2VXl4XosZogqhB2heCK9nVklJZ7rKdGyg
nXP9JtrrP6/zVetwJHgTLhpxRANylE2QfivmRPHDQU690i6G+wETy/6g1bbbRkXqVUMcuc2izE7d
AFc4JWBvuv5L9jf3zw/hMraoNwBb1lG30qKb2HyxS7AFC+Ye9nYWXH/gMMQ7DTANLtGY8lg1lgZj
N/FxML9Y9XiXZN/qFiC/9J+r966kTCsQBNBcPIO59CK3Y7loC1xAgyqdMBYK8MlsvTZ96NVa71/f
udXteIdB/Qzz5VDuu1TvU8JlGDOylEE7pOMxNO2PsEXIi1UpdZhdfwZL5JPZtM+mFYu64Hs7CjI5
vDhXznR0jc+zKNI0QNm0AFHnpV492Lk+PdhpibnXsDEdpiSN29lpLSDG2MvdMLyC6gVq3uiR8QWG
QVvCcu6RmaRsLO70qh2PE9h2XQuz4JYkeZotta+SlNVuvbSti3xJpGa887w4S9+4dVsp4nQerblx
0kKnAazIlpDOd82vuc+qgy4A+pk6Bs8vxtFmOy9DFAOKoI7nO6jPvEax9b1kOrCRRfE0xsBydcMN
CGx6WmgqQ5Wlf7/uWHu15LOfwGWpY63W+AzAq01+iOkqpwvMe3bSj5DoxE1MV6Ka8HPijt97ySkD
UUTYca4z69wmh4lalSRCil4bKebxANEf45/rkyC2p4c+E41nisyt33wbdyMyl7KJxeKF40xS6Szy
4KgDrqGbsPuL4uvZ2rhQRNQKROVAymCgQr2f+/SxqkRctzvPKpiANuM6BIreJHdbSeGSaGoCE51p
Oaz4bi2HOWt92X4oJdnpBsE0wM6R2JozuGJI1KcsNgjMNeWcQ3AmTR1SDIIKws4lcWaEe5OaEH2Z
yxIuEZU3TaG6mdo4ilEfBH6/ehZ/9MAxjW1D8MbTlNu6pk5S05zjDshBGeAFh7ylPgjcgurFeGtP
dSCaI9vDvBmIn7iD13v4kr/NwmtO0hBPOg/TBycdzwp/RONmPLLEz2h4WKjsguXat1O3qI595ibQ
QHBFCrg73xA/w4Y0moFa04Wys9xLE0NMX79hH8w1RKHCVlA22akqnJngrvlamog8kr4ASULzNUa+
KpXKxzjox2oeRW/8NTxxn/HMFvcZ2xKixtYK8pViplC1J4nbxZ2fhsvNoideiAbLUcZczlipvtlH
74UFjkimt58E7rS3rStcE1gnoqM8vUaeTWTpJZDCZCaA/PMpfylsWngxPipxptEtXsC2FOSvokGG
nWCGTABTM8h3kIjwNeOegHM1nDGbk7aHUrGdCHcU4KQ0Tb6wanavL3Dnm54Z464JS0Efup4BDoqG
Rb4neamleJRAfUsPS1CxMibSY9s1qPyeIYVy5MV4cd6MWd32wDW3EotezGppQeEAAPCdBcINvwFr
lmAqd287VYLaJXJHvOD5SXe0TDR9zHussDM8YLrcmd0AnY5OoNPFgyD87LgLJhRQ6sd4NljnefzP
ZPQT0UKweMyWdJMls18lIgnYPRN4yRjWKqEO5ijOI61GTfBWBlp5DKUg1AzosclfrjvF3pZtTXAH
PRtYn44DnMIimKTpmujLCPkP3AuxoxooYeICpNct7lwOSLf/LIo77oM8Gp1mYFETSFAlraZj9ykX
aXHsGlGgm26YEDa5kMpW+6HNRlQjAmNBw1ytfAX4z1g4ECsywx0pU+qLLjWAbMtatKGV75kBalLR
HPi+ERMC0QCayRetZrVjkYnpZYCz5Nqg0BdBIZ4BVC6c0N8zBJ5FoNmARwADNHdth90yWQXpgIix
5C8meJpGrX3qzE6A8NwLC1sz3KZBkgXPVGVNGJfSi039ADkd2jaGb4rgq3tYARBoISJgKhGYSD4g
ACaSVa0Zl0Ex1bWzTvt4Uhay44gk8jhNufEjMara18By/czYlPj4CIbP5GF5YyQSDQCvZ4m76JA7
4AuC8QM9Nr5LZM3WoPeKiS7R4rNmOSS2HAD4DE42w2knEJn2oSBG7QFCz0yu32Jzp+kYl2nbGiZz
y/xi6Mm3rA0PMtFcPc1coHR+Mq2SabeYQUO6byEzDkuJqbkyDksUUIVFk10P2+wAF9BUtZOlqF3l
ODTr2V6k9zAPb8a5E1QQdj0MeREoIAxAs3m8lW4NRgY1NHQNYiTVetJ/rBVLe7ROVtoL0Ix7MXrF
w/3L1vr3zQ6HJeqEhokl6TE49lpt+V4NIiISkY11Wzc2WBvn4KRDmRuMX29sisB7G5Ff18Py7p6h
oSwbqyIUgAfnNjozDhNoAqCFBYnDJBmgm5xjBimp74t0+PrPbWHcGoIpOAyAsHPr0Y1IAbobw/0x
afQnu7fSk9klKnOaWl5yJ5WgY3Ld4p7jwRlUZO2WDWw0Z7GR5ajN0YIIkiz6vFRFRvWl7immsDWB
pfX64g+5BeItEO6YUI3gqx4LU9E2rQAybZXxe6ywlSVbey4WuXJbMtlOD34hlHtRrR+k+vv1Ve5d
5qhlAcYOVBJIoLineJ9ZhOEXVUFUx9FjGBnNoW2UggJNlaFCn0BMaRAqo+1sLTAV5sqphhir8PQ1
vQYlzBZTeIGaJ4cYjSBAb6wTg6bp9cXt2tFB0AgMB+T/+E9YQzClqk1glIld+MrSr/iyl0oVVK12
YjQIrVU0ilF5BGM8dwemaYfSvY7spIhZ5RZjkbhEyW8Ho7nvlvENsPKGzq0kiNM7Hw5W8eWgF4Gi
NY8mU7WlU8Ylg1UrVBLH0qX5sWXz5DdD2H8aptB8JFIlwrDtrRUWgTPC2+OS9RcMw2Mch+huauF7
koGZcWROL2N6uVlohF5mnyqCBH2vJghZH+SzAABhufz2tt2qR1l0AC2HquEsQzzSLrMyr9WN9wVy
QG7R1QfwOvkoMr+WU+f9cx/amudSj8VUUBEnMB9nRHVg4xiz5mEyRxEF0d7Fu04zAlcF6jfQv3FZ
rlSW1qIbsBTN36KEEtoFoZtRDAPKkt8NwXjEfe+LJi32Ep6tWb68Mydd3er5gBcDhinT/Lb2q8Ck
iuFUx7H1MiHDrGidBnde5rocs9GEwd6dXJU4pat9TwLNpIBk0tZZMlQ/ChEZxF475GyZ3HdkQM3J
RQmr8mm6bfBe9iWvuIVwmkljT1Ru2TsmgAbIQOpCKZHwSSRpEoRrA8bS2XAHybzBhf9ZndrEq+rw
S5ep3xpiB9cddXdfkfAjGwd0H+Ml3HVcKgaLwPOMXNEdvSZBMSI6gYTsdnBDR3bH50T4KXcSABMn
kiCMI2W80KNW0GWuMQqG+SRTORmsPeHBfmMZ5YspEcETcC/cbU2tP2WTz2gstfIkgqnQjHWvn9rW
sZsaGYcEBhSJPURV8nR9P3cXp8mo7uD2twDWObfYVknPrBFI6aVRG88e+jtdQlVgsfOTWnYijcT9
r/fHHD+bAbV48PcOqExKCGaO+jYstOgc7XY5hLf1r7T0rDhoAxGWbif1AOgfs/Igx5OB1uZ8Bnj7
vgDiEoM1E6Q7W0v71cnaIYv0Lzl4m5wQlMZLF33O1Vbwots9j1vL6xHafNBcN/ohX1iLll17lCwn
8SAhE3THQUGQEyUCe2grrHMV+NGQZ10oSSlWWfQ1xqKC8dQnzuSWP4fStRpautMBkxzvfeFajjS5
eolSbCo6mTtVZzwpUK7H2DzoFPlXcpFZ3dS0WGu+PNZHSAt5k9PgXT7fp/ehU3rjwfzn3OhQS4La
n4Lnp6Ve0PMrow21UvCkBRjResuWwSs0LXMmcM9Nceqrci+4pnfeGyio45WP4VIdUwrcaRm7KpS0
BucTUAbtFrie7s0y2T8XBMNLA7VWdM4wAwHupXOnUZQlKstwwOPcRM+qqx9D5c2adcHJ3wO0okgO
pncwsAJJzdfpuj5aAM5T1ysxX+6H7Kh6iQfVEuCP1U/xYUJdyBO56EWuCoo8XBUyhAHgnxeC8UBi
EWZkUQm2ovce6Bx9fKxMkW7SpZLobyvAJKkIKIAcc58JdZQkjCBzFpT5+LSU06nJioc6XOE3svkl
pWmeHBUAK0vQ5ydSdq/Gmm/kEs0jeNACPSebVLSWo1ekwunxesC9zPTWHweiBQWTSOhS8D3nNuyn
oU7zLiDKacRrMpnerSSnUgNkFrBv8drxrTK/LizBO+HiclkNo4qsgC8MvL58FJQT6AWV64M8i+/U
RnLCzvQT8q6GmD/o/7EPc8a4wCdnc9QjgUXvYryxmhrCm5+Rf4lCzprOnL0pOSvch7bkYVTlAlam
H6On0xzwcqc/jL7imR9i9ZFLsaxzcxbXI6wSuViS3yWNoCyoStXX1JWo+pB/1h3gwEP0kxM3p1bn
CHxGsE4+tGqlOSR9vNZSAs3Xwbt7nB87d/KU98IfAScU2LtICrh1rj9nc2sxQ42mWcW2puZhRhJQ
A08lKxnFw1LgkyJL3MM8Lc3YzkpYIuWNbDTOsgLR1COAVoLM6jLz4Na0hvbNmvRiqIEBwhaOtHob
PYA4wXGOU44JCxo6ik1bKh11UcJzcWFwVrlQHjVm2NoM6yuNX3aVYjzsSeAaF7cuZ4FLGSezNPAW
hgVF/zVpj5CXJ2PhW7Xit0nuSepLGbW0HSO/iSbfylPUPJ6v/wTRGrnsCoWBsbWaFjldo1FtqLw6
nAQOKTx5XDhp1x5hXoTr15NnB/BXL3VJSYf75DQVDsAj4DBjNlKMXMSBsHtj/YmaPE6+sOxakTvs
r6T+YsYxBRa56T5f30GRc/Iw+TpVSjuPsDzrdR05qn3lc+wmNLtFr5z2d5KQm+0/WATz9SoZa6Mp
eH4clDAxuhQsBwDmL19M6IGC4t+pqESVmSogEHQKYPIBUry+0P3j/scqdwhBk53F8gCrBbkZMQpb
hd+M/tsiIurd/2Z/zHCnTmnnQsIMMSA97FUaPzQA4pXk77KMlTz8/7aQO3moW+VS2eKj9a6d08mN
qYqElwIEoTk/QOgyYSPjlvZB5JbAnX69vpWX6dt68IEeA00VFEsumlITa8DgYmEvyd1MKzUw/fQB
/FBgqj6G0BMX8/nt+oyG+qKFxzA0IvjsN0/jOJkwOIIF6wAEEicDnYsEvp+KOeD1A8LDsx9FXdG9
6LIx+jud2sTtytBYzsYEHMXwUn2wnYyJrjvRwn6/4jY2CCD/4BrHwkY6z47iRwa+YwwJ5bhwjZPq
WN/BVCMsSa3JCZ+8bFfG3bKkTwsNyocgP21nmmgaQPnDJ3Vp71tdO6HHXPt9Wn6oRnwTG+pbp2iH
hqE6bksAmJLxq9ZkuTOD8c3RcnaK7NarM1FZcNfJtr+RCxNQy5NmPcLu57dtgkPk6FRxoswBk+Rt
cWxt+l+8I0VfnAsSqtmABD2EzfILCWRv+JaiPgje1AmAvdDRPmx3+puztF0mFzDwuAT5Rg+T8e1M
i4Qah+Zj5ZlLjnYA1uPsn0/34fBuDfKxo67rmMUwiHoPXYxPoykC7ezFwK0F7lZOVpUXTU2h7jvT
znTSY3QYmJuDPu8HRpV6b4HEtPtffL3VI655NXdTF9K8ALQHu6SmYaC5WkejiGJ8jeHzaWB6c8cb
4SUtPMHcQ0BVZWZWI6yOCMTDBKKp6bAykS1UBymTittMcpPv1yOwYIf58cnchAQCpLTLoA7Rrr2x
1B/NSASJz/5ZQPqBmVYZuB3uK+ZtZOctuPkClr9G6q0uUh3cX8Off5/7WnZV2ItVqk2QyN+mMXEy
8qaHoiLYvkv8McJ9nGItdKgWNmrALLUve3pEE08K6Vg7gwuXALwz88zj33ydfxvl32osTKMwWldW
SM9DVTj58m4Jy3vr9l86O9RxUMlAfZGv1KQZKDemssAhM6kVrPWTDBBup5scXIsYOKGzO/ycOif1
BiRV3vUV7iVTK8bzX8a5GFIg9htJXKKW0s/3epG+VUp7m5Wt25i1KEDu+8kfW5wfNt3E+oLBlm44
MsX8e0UzTNAccpwwzNFBNoDOKFVR4SW5fwD+GOYc1Ori2uxG7PDkT7kv08x2czfGhaBGLjgVKTEO
eOgLdvZyFv93eP5jlfPYtlHz0TBg1YSyvE8ghE3jH0BcuvLP1WPTGYTJA6YC3etf9BKwfm6X71JZ
dSmDuAN2Qwy70S+LWyvIRCpqehHG/DoHOsKu6s6ls3ZzaFsK0vP96x6YU2Bo0YpE5/r8VbAUpdWP
aobPXMOfDZ0ieHsZTWOgPS10X6n8WeTFQpvcdV/XipZYFdacD1TxC+//Xxix/PtVh5d57tlH4YWx
e3A3C139fZPxMX1U7FmuEJJqdlNM2FxAjPRMfsA8FLWqXuRQuyFwY487q6lW2RpE6f7vViy8rlpv
RSwyoSMaV78XWQgPj8gqd2rVSpGXDP1A6Hs8m87s5fDhgg61ky7HGbqXVD+Iwu7+TbxZKXdgwS4y
V4aCSEFyd33LGl2Q+vZT7zCvwMBt4fcUkz6j4J4UmuVO7Mjy1qgnmGW2w9zFBdXNt48eFZ41QFFy
EJeyL7st62H9s1L+/ifZsNjzCHmi5A0tFRQfB0LXlitKgpi8IMhVu8TD+GWAKd+/ehVtbHPd5Zbo
cjSvAQrdSTD7fAVpm2BHdyP+xoJ6fkJazcSzs8QJqYbemaPPmfFUW8LPtuuhIOUiUC2DricPzLG0
tESLF1ZijYJi8TDf5y4kv15QBpw87b0ORKF9d1mrHquByRKwknAbp1pROzchWmRyl+HY3YXmd9l+
uR7Gd++sjQ1u6zBLbDBtgg3LhMicctuPMr1uYd/3NibWfd3EL4gdRXIHtcagzrFv2kDZQ+6ifFQ6
3QekDcCz74K0BlOpTuSqhcA1ROvjInY3lRExDKyPRW9he5pzkVuIDHDRGS9cQMWSugy6/GTG4FEm
QqDEGg8uMrfNBnIBOUvjfIwYNlDBkJRFWxRwfJVKTt7ThoZ4+lW5D5aPAduoOhLEj8Xd2n3f/+OK
XHROoBwKegRso9l6Mw2h2145xan93DtmegB1VuL1gTA8r753bd1ceNYl3YgVDKZhUkf7Eh2UGLxG
yWvn4hYqaHr6x5DmNUZutpkLyz2Jl25ZO9JxkbuSITn4/w8DJArLdbrz+qEQHG0eWwC8TVKQAlfA
MA1QT38L7QJ5qqADLDLCxQ9pDIcWonQoThiRI6GhzYyJJrroiF0CB843jhfPsOSoAENFWwbz+K02
f0kJRJZvl/gh17+S5jUyvqvtC8DI7vUt3E9A/3wvfu4X86ZMV3rsIYDXoKCqkTRUuN3Qwn8mP2Xb
qUvPoEh+50N439+JJFJ2b3GM+4FGZW3mgwrrPKy1LVQNoLIBLs1P65Vq3GSvUXSQfxLkvQZtAw2o
OD24vua9YAOQn2XIkN6DUg8XbOpaNmITypyBpaIzvCxOYv1NF2hrggs2BrOZOaFTE9R2TOXYoAmL
BM6/6zBbG9zW9ZGuWNUAG0of5PqrheBVdqMz1Z/V7qCn+C8wfJvScShsgdOINpALKbke91qzEDzR
mk9DRNxZyQQW1v3hg9Z2bVwU6dKmLIcSaxvan1X6bcAjtMEo/zD9+J9cgX9+5RmRMBcNOxgv8hTl
odJawcW9d+0g6wBDiAlB7ovBJQJWG5OAgxo0uIBXWJ/GBRJkRenJw50kP0NEioJl++X6qtYvz+/e
1ib3fWwgn/F017tAblrwcnyb+ztgZzMtcZb053VTex9qa4r7UBMri1FLsbyVOh/4PxNtAdb96mcR
r9j1NYE44DxQFKVcp13bVAEDnGmOfvUsdSxtAgf64rBeMDWxe7b+LAtY7nNrQwiyG8OEtfAue6r9
6VBj0gjNfhnZlejRtnfBbG2tF/gms+s1FspxjS3UKjOJnU6tLFCYYCDIZlMpEqcVGePSyIkYc66v
xgrpEcPjh449h0okGHq+7hQAj5+vaAa3b5VnMFJOOvhPoeyD0aZezTwomgsCxfpP/WdXv5ifyJnd
LKG8uoX5vQpvYxQurjv4jt8RKPmCQxjEDQBOcVE2XYZcG3sgCdOpOWa26tazfYhz4zRgbGlVRL5u
bmfrYM5UFaDfdRDSc3cTxqqRorYqwkUNVJCZ0wrEGOBtddpK8JF2POHM0vpLNm6nlfVoaev1kbWZ
o5q3hfndFtnY37w/q+E2b4yWKmEK0HNKJNPexBM9+5FOgGFJE7inRL0r0d5xYS/sqxTTKLBW56Y/
IbdmIz4XKqTE8q9/pcvxd/B4bD8TF/akfibpgLpHoIzpC+QMvsoKo0WfH2PbdDT2sRSDC4EyJ83V
H61te5i3e4q02BkKmZIEOm29fTd1qFUUanEImeKwtKJNNwqcV7AjPMrAnqyaqTl2pFSauxRvX+1l
0afj2IuoG3aO4XY/bC5e2pFsAuaHU5JLsxPHGGIUd9/3HFaTAXYFSZoGAUnuaIDVJ1OAO8fn/VGg
6U6c5Cb3Q7fzwQT1a+i82V17PqK6y161EkO6f8xy5yRhWTMQgikmCZ/PC3/pHiD2VH5GYqfRwo2e
hRZFC+VODXiOY2CxYHGk0oPtEFpDcORT6P6YfePX/Jy4JWVfrzv03oV3tkru7ECB3WTGgrhj9enP
sDS9vO18MtwuJnFjstxPJjIwEr3nM+oMmSqI4nvVjTPz3HkyQZSVgfgb11IXP1YN2Mp0DdPQDHXL
yFEAbY5JjId74kTABGgllDriF43JYHIDaQfUEULysx1EbAzrXcjdLdsfxT8vUQxDWSLCj2J+HAID
5GSn0K09CWR0rvnWoqpZiRpne+do42y8muMCmTWlaGBS6oDvsIdgyH8VIAuLEjCU5PdWelvKX1Rw
kS3ZGCTVt9HEUN0gwujtvcrOVs6lJLncyBqDjk6gBopvvWUndsjo/GN2I3TGQ2/+LPL51b2ubTWX
ltRhWEQLg8GCDVgQu1Fi1avVnOIP7yS+JZFIAWMvNG53ev0Sm+sPSKhxHdfDTldfw/nEwmc5ue+B
tLx+sC71OXFTbO1wUcvQ8zEzVqUNPVBa10R12J0W1/wceTY1TKoO63AQtDhzWrROpFDJQvUavbUb
EVp/Z8GmvIKQAf3GKA3/0Iekow2QFBoSpUyec3SXy1j6ihmfU27FTHDv7LXTzoxxu4u+dtYOKPUG
ae4jbi6otKGjRNDYwgkC0VZ2IP4soaclQn3+rsFzngR+AGROGoIyWLW5/WalIcdlDMEb5YEEmuou
vo5piOa17532YH8zg+zRoKmXPCRQfAW9yuH6997b5a157rYAMadZVAbcamz9RX+1kxBYqftOzgV+
tRMoTGSIOopGykpTwC1zgZD7rA9LHch6dqeV+nGuJ9GTa+ceOrPBrQXFtVaKO9hYcswjg9My6yV3
CF+u79hOjnhmhbvtWlUxID0i14GdojsWN80rUt8F1Kv242AVL3GrivZuvUx4F9nuHXfXxSFJYyOH
i+hBf1QOK3yc+BgIPF5f2K4rEowjgBkF9H0XYlpTS0qM7nV9kGmVN8mKWxrvIxCW4Tje53P8lOiq
13VakNr3jBQ4/JhNBA08a+57lL0yZXIGUMiamYpkB+XpQqSmtHtKtz+QC/NGvLBoKnv8QGibOYtu
Uw0D9Va/3Cbx8tg08tcy7/ymBoF78rntvy7kl9V+h0DWQyTrIp4l4a/h7gCQ1cwWhifqAA+DxZ89
za2AqvjeBLaHMY4TMD3x7IqprHa9fPOVuFAFEoBhDjuYlZcHy/6lh3erEth1VxDZ4E6rFJI+LFul
DpQZCcui1BiCIyFqZ6qQHnMvAG2/KXdopbwHh4gKU3pQPDGGmT63JIFUODZNjusF3mdOZ4GB+4t4
K3eDkrFql4JtFAyAXBY3dHVstSq20m46EOKWziD/vL6R+6v7twW+XsfGaZiqEhayKP0YzOyIhoq7
6Pn9CATndVO7i1lJN6FtAXEaHgZug9JI0ieYWvLypSbFAwbtBE/wvTzLJH9s8O+zuh0LMo6wEd/a
DyrFgBmN8W2+Qu/2E3tqP/JX0f2495w5M8m91PIQKOw0hMk6CvqycWTA2yv20IAxu0P1ySq+9sqj
Xj0VnXSIl8ohZeVe39jdb7hZNBd16mIyox5ErUHT585QovgQ/ZDGV71uBFmI4Avy4251VkcDAa1S
MIDN2IremS2SoNgP8Zu1rD9hk0VK7bjM2qzXQeuGQf5Vfs3d6Sbz5m+Jxw6dv9BbAkl7DLgmPuqV
1/dx9+KE/gq4kDCNfaG6F/eNZUXW0AdFAS5xNKg0KfIjSfIBXaNSXPvXze2NsaFUvQ56YnIW7XTu
olb1qahnSP0FizIFufKUml+q+USW2AX7oBNpj0ndOQUR3dZCu9x1TXIzDImqYp0hOyVd5GjQf1br
p8nsb9MmOYBtHpxBs2eJhjT28oTtgrlwpphjLlUE3ZWFMK9MMDckDSjSDIdmejTxBjXiySGi2v2e
05oWJvZkFbwlYJ8596jOqsOoaPQeMwWTdhs3kv2QjJqIq3XvDG6trH/f+O3cszaM0GUJpv5LDuhZ
nJ2WDB9x+HXdafYuvq0dzmcwYW8UiZY1Qa9/pCBwn5eG1oZoNSIrnIfYQ2bMtYbVyG1Fk6mgkqyD
8E40NSDaNM4fwqo00jLJYab+MObIYaXimn0FvcZc8IoQOAGvdFVHdjgvESxZeLYUy2MhYuwTLMXk
bgHSG3XasPVMVZ0SOaPRkFMPCmpqqTOImGfD9K87wm52t/EEk4v6YHstSWklEDv6NHjGFzyE4xU4
ldKC9phIAve7A2WGJBOCZtePz2f7W8NcWhmSGa8nUPIHCU4y+LXmAezZqBqx5zkrHU1U8hZ9Ou5G
MCDF1kM2twnS+qs5RQ5UdgVxX2SBixBzFrfREq8WUuTDS+Yt0sf1jyU4T+bqPZvogP5QyJoI56lW
dC+ePjQJINRahD3d90ED1DAqACMXjONzERPSJrBiZOanqsoPUIqPnKIpvg6aInC//T3D6wHX5Q4J
orxo0GKYsGcqFHZToz5mmmg8a385f0xwDq6MECqzCUy0Y+My5b0KH2w0/YmteNe/jsgQ59BKhKaX
YsGhs7H5AmKUgFgJ6mbzbTvGP/43U5wzt3qKR6ECU509Ay4kBTIDaiJcnIH9vG5pLxXGfJkO/jho
yoEvjF/VDBnHxTb7oG5mFMGQSRgFNYCI6t8V8m5jSgs6iobyLevvB+OXNYFrWHu9/ht2IsXZT+BW
m2VJnixgmQpYjOkBBW80Q3YKE5AKw/DTOkfxORL45c5JOzO5/n1z0qqU9G04tXjjShUtzPt51igB
0OH6wvasQKhS0W0wTpELtd/C6tRRkXtoxpQhSsmjn9ggJlJzAWHYnhlwV2jQ9wDPwQU70NLZqEqD
xy5oGPj/5HLMnWTIf7K2er++np3TbG0Ncfd92qlL2YJxNADxbK46YEhZnpuxFSG/9s1Ypm2AMgP8
/fzHIWUJmR6sR4sDPfoJbZO/+C4a+PL/ZWA96ZuvP4YRSdIaBhCVMMsHhmXNpimJ3evbdUmFpaIc
aoCxSYFOKFidubNFANWZkdDDy/DACxS3C7I7UjtmoHjkM0p6f7OsjTnuHIWKEhUSGPeCeLpJ+yWY
Z4VqkiJgm9wJg2eL4r6OZWfWDHwxniNTmR7BPLK4pRkWoHCGTls0J4bA3q53b1bFfawoK0DoP6xq
jRpzYoaxs1KimMkNrn8skRkuY5YtZkqhjmVB7uvJjoo7a8k9dN4EpYdd396shjtCg12nlr3AjKT1
IIH6iLR/zGzFOR2fLadxAjgFLGhgq0jQVGxyqIO5Riq7lvV0fdP+g4cbK5PmSoHPg7yVEfRhfYmP
U//oK6e6L/1Ed/Tn5OfsA2b+V6BaYELQhF2lUnSDcPlznGaq0kAzJKi8wZs9glQ29sfH4qh5YM79
m7i6Maaeh4mkrzCeLdl4DWTxSzyXp9nIjuOiC1xi1/M2ZrgogSsirNUJa+rtVwhKTfM3iFP9zXfa
2OBCQzLUttovsLH8kNHoOigHibaRg6nr4QiQ2r3yP24dFyT0kchgGoY91Jrooi5gHRy9cP4uWJZo
67jYMCSZ3eTLevNBP+tdRcM0u8tvyHN5QOHgqTyBISswXwRG1+/BPWzgg4BdIHteS67cAZtS1bYL
O2oB7I6elFvwi50KOn3CGo/6bXn3d1v5b3N8N1yvwmWMGqkJRvAlE8j4QbDSUTtRU2I3MP1ZFd8B
H+rFSvQRX0yf3uP6JBNB7rDXkN1uG4+zBvIXHdIF29a77W34Zn5WblY6SitIvy4H21vH3sbbnso3
htscFeShsSPqDO0VYc9+A3fUjDA3snnCb0CR/l5+79aBv6fwuXxqfPkGMdK97iqiPV3/vs0zjMHW
WYRPNxctoECZP1rt/2iCO2jZME8aiAzbIJw+tXpBIZBBry9ivfiuuLvGnTFLKc3aqGAhn5+7Infk
8ZM0vLb5TyUTobf3HgKbk8WD0iNUx8CEiP2q0QXDCFSSR7i6FgdZ81hBjEYE5RZ9H+4yNsIaKnQ6
llY2KZ6OX+Xm7+Lun8PLxYolN7QBT3qwElaO+Vwfa1CHtIfcoswDRE4oDyNYkM6BdfslqkGmhw1M
sg85jB0lirzr3nD5iUAqByADMVEotXWdO0FKlVrV3FtDEGmaP6YJtazHuXy3q9DrLYtCbFvgfpch
HgbxNLXtdVgWs2vnZwgUpKVV56wLlvaL2ZzsMnFm27++KJENzg9IPbdNNMqQRJROi7l4Y6+BKkJU
Ld1Jls6XwjnDaDY9WLeUDtEnOlTETX3LZcA0ofLXlf8FwHnnbX9mkPDuYOUQb7ewLvkkv0Xg9QBx
DGx2bo9B1Xdywyww1S6Cq3+HQQp1JUAjwMdtQImclwyBto0hRTIwVDpxJ78/6h/rLKxN818EzXR6
ml39IIJ/7LklSpkm8OloyECa/NxLQj1tbVC6D4GRPhn6QyqBviTR3EkxqT1ApFfNBG+tHeCeCmJK
iJphkmVlduQ+pjIpVTUxxgI167+Wcjs4syR9xsCjF1bRj5TMz3OSgMke8HzQ5Z/ypP2LluLZT+C7
mH2mq1OvNANQvmjc6yDMRioyGCDjGF3I4LL/gnRkDfbnl4EK5npstILxncspUkbKRQvLiQWWFh2z
6ZhDaFZRB8zRCRB5l5EMbRgN2gkaPOhSkyyBlEGjNzULpig+GAkoHxJVkD3unPqtCb6nLafdEoJ2
hwVz+WEON6r5GoafrgeWve3SIGNirtofNmZRzt2y602lD3M4SddCw7wFgZAEraOaIX8TAhAu72ns
2MbWuqP/j7TrWpIbV5ZfxAg60LzSth9vpBfGSCPRe8+vv4nWnp0WpkXc3Q09ToSqARYShTKZF8FG
sCiLUGkjdsyTvOERJ4DyGVTfoJ/qEHmHThv0uqHjuf/GayK8upEXlunfLyw3Qp+J8twMftyh7aqW
RT9VtX0rxs/ru8mzQ3f7wo6kh2EKLc7Br5QK1cipOhJj2uZtzUGwq753sR72ytHNEErF/eDrIdk0
0OAC0df6SngWmAtHCEG3H+U4RmUlbbKq2C7N/LRugrdZDD4l4NHWdRGut0yVC81f5AKq9rHueZt1
Jab+ze/YSyZUa3kuanwVcmOAhShzShvyEiH6qdxkU/nGqeMV4K8vDay2kHExwG/LLC1KzSBsEuxe
gMb3UlH38qi6Q6n+GzcgKnSIQNhNCZ5+d7dgKZZISmGmMDSrHhM7FHglhSvXForNHyYYj9batBUb
CqedcbNAgqdIHxfRdOaxtqUWgc4YcRxPvooSILEjUPOCB7C9GUaeVHVTLADwDF1e9dC6siCCIdC8
VangjmguG7lZ7iV96rdB1r3MLb5kjMeFPKCvSOqVDWj60CWYdLWFaTpQXUIsAdUffxa9lEiWGJ4E
WcPEoFyfFIgDWgsZjvEk8ubyr/oAPg0YdgF6EIv6/ePUY12kggmvg7i1U4h3eTHbJg9wqCOxtx2i
Xai5maIOCQXG0Qi0HYtWpvA9VKU1Ku2tRoWtIc/xkkuyJ8hI54agpx00b/3wnn1rxTL76K8w5qkM
FSwTSwYBYOvlC8pnrqDY9Ul/rd3BabbKRnCDDYoW87v4urSerPzsSxB/5Q4G3Z31H/Q5lCSoYIBq
WxYxTEk95/f9nnTwb+mpNPjhFNtx8y0PDmb6SqZbI3hpUG5VMByi3+hCa0+tYGmGP6gvnJ9A022/
7Ql+wjnNiIBAMgmba6wiMZ5DwUQxeTc4otvakRe8q47p4wZ/UTgH5eqCL63RX3Nx2fQ9xN8z0vQ0
tbR46K5p7+h0gGV+xdMNI4mO9s10Ys4aP3k1s0QmXtCNZpT0Dkb1KXEbbbHaYHImcFWvb+UVMwA0
UwWfpq5TWoTf19YMnTpkEmAnDF9l9SVOnxKeqN9VE9BxwosN4oSf+Nv1VM0zuFOPPmlwOsix+ZpN
jWSnhsHxTAqRjFdoUIvDBKIs0SIzs2Um4sLZTFtA6Ij9UlrZdCDDpnqdkT43Jnre17fuE37S1iBC
eyzBKk4IW5syhsZoJIJYJ0J2vcOV14hWCUJxE5TnhEu08Ll7gzHHXBD6nDRtLCLEn0IkvEGbkdvg
OHMMZ9KcxS7Ay+WmTlXavKGFTxfT2S42CioDErRmmV0Vxt7MpbHArgbHzoTSn4Z5KOGmnRKrTA3U
iDmDvzL9Dz99RjwtZKh/QSOLPdxhVJnFvCDmCussd7MhXuw0axRHiDsN9FvzgeRyg6Iw5V0pyuYh
myIQlCYHPU2ag9yMipP0ZHACCHBaczWIjjS04laqcwGdDTVmEOImPRTjtGCiM21aJyoHnrr6NZcH
1w1EqJCnwEqY22KWREGIDdL7Buincwhdd+QYGdyRLfpo/7RTH2bYq4Ho2ZKYAm7wkgT3SesPjVeJ
D3kiuEPyMwIXZDvsEl5nyjU4hJLQ34v7lB5GLFQbqTgADt3RXZzsO3Ltdq1Y6FvHnaMO9r/IZlEn
xItehGY9gYAiA1OT1ApxdF4pmqlHULcqo7t+mq+6+YUF5njVsdwIeY1Vkay4zRJMcuQSGh2hCrAN
8z53zFY+1aT4xwNuEE0GVKEoLEF+7pMwQZU2S12rkGBKtt12Du3iJnCU09CAyApTCiKagS3lfX2l
n5NPsEn1SjRoUeqfyTemukyTqQAgj2CGpJk6qPlI938xJ/8LIRjGHBMvJGOlZUneDVDWGDY55o5E
ocJgvWy3qNaIs4wBQwEq7V84q2RvA/Q/0MtApn3jIhpmmTOogCe00Gd18kY7PIm5k90CTJxwR+ma
s8XK8/OQF7/0zl4LtO8CWnsYONMMDaIVjN0KkerYJrHkpSVChP5RDQd31htLzlonqWZ/fZlXVgm9
O8xZoQsCHNHsEBJmQKCsM02aN2G0WU46KyGjJ8qpo2apvW7q0/MOK9MxuYb2FR3PrU+Cfgh6YxOy
lYunPzQHgdKXR7h+eidUMUBHya95aS356uoIna4C5za+JRPaj6ohL+FiYhRFcxQJ9FCUHae56aFZ
8JLdYCjFlezxkZoG95ub2bI1O11lY2ixe0b06/F6Nq9vwcUPYkLBgsRNkautBqei2hepO6Fw5VMm
J2IPP4SCz8VJ3eUS48+bjmAXVW5M1H1WwqxKbZC1GpsugTR+fC6+kE0f2hjBdmVce8catrXYqm+r
XfNj3pgcsFCvmafyeAQt5wj7mS8QT002KchVe+H4JCqiS9Ams+5W7F15XuCFBWZLxRCnVCo7zcuj
xmqh9FwFt5Do5gRr19dhQOEHcsLKp1OpayMmqqMB4Xs3b3Rp9JSKk6a8ug68D1EKNkUZBFzYyYtX
QkcmXA9pj3X00asQ1Js5He/bhscncAVeMOzwYYbJF8V1a6pVADMBmvNiWXXwsnc19T1rDmrKG664
bgzxrYn14OHLxH7pSMxpQNO413b3wDTE1Jllipmtiakz/+OByrMnmB/W6De82EGBSGFTK5LoCeGh
jE9B8k8fO6wB+gkvDCi1XpZaNi7epGteQUa/iwfH0DgB7HWQuFgHE0oIuQBNyVDSvMpJtvp32mIR
OOTY/VzcDiRe3Ac5GzCzy2I8rxnNOJQX+HZTGXYRQj1zspL8dVbfkvpUdrpjgob5UDsIbobpdf30
XoWni7Uy7lhGaSTnAbZUXiAEGL0HrRMHb8QQLPSUGIY1GzrnGrp6ki8sMvdrF8Zhgjwa8coUwI+0
D4SlOJD0KUJidpTlsa6zKMvDUSXevFM8aHVjgtruwJuN8Ql5A6JgzpI+1clYewzKilI0aF0kah44
BianexwSD8w2du9FrTX8LE7oSAWZqpn881iQtcygb9OB+D+hzbWgenY0UIQbHTRQMAvgNb4c8MmW
OYhiMIjSNXW6tBnQvnUlD6/J6UF9njOr8qCQZSPsVb8XpxxcLOD34+qRcjzHYPDFFIapRTZT83pp
06hHdXpfPwtct2HwxRCm0TRCfMZf0QGYuZ1hrzrltkBLmna/bu1qbPRxDgwGZVD91mKxmjWvVr4k
EqYpemQ/zdpKuYJ/n8a/WCdhACaqs1EiIjYuI/dKSixtOmVK5ERKbqXmtwrnb04eEuj1/rcVMtgi
REat6CNwdKglKynAYdC8KcFTjxzjuqFPFVx2gQymQFMQNX59Wrwe85DhnGxztJwI+lcxuJOjzMLx
3E4GNL+kXRkWnLjhqtdAzRUjMAqUqyF6/vutlCTpqOotQizqNdGX3odSBLAmf2/A+cjL5nx6vdOl
XlpjDnyNedqgI3CbzkPE8IaHJ6iTu139KtmLW9+ED/m39c29duouDTInXtTmpu3xnPDmbvQ6qYfi
EcYZOF/wuhHkFyWoD6KmwXzAMmkHpchgZBrG91kl2y7iteteO28YuvyfifMhuQgewIm/THlpEk8x
AtBVZoc5qWy17mzAJ+8+4Czn7K8Xtgaxy4yFnF2iOuRvVHErdHVb+Gq8EjxrBC5nxh+c8GN1jFtM
sqB1sgS3aJzepTdB5iC3+Kj7spM/cJ3wWqx8uZeMTyxmQHRloXElbgHj2fQwdO1VG+ILPrHTh+HI
f0jxtpT+/WJLAyiZT5qILSVh4Mu6uRPV6rTu6Z9StL/O1scmMvivxmRANyg2MXzWTcvYZd6jsVWd
aYeBci9/BKmMz9tKmc0BsjaZa6BTCgkaJtjKcQc+Y191x2Mlu/mPat8r1uIvaCrKcPsE9+q36M7s
wNvIOXrXbvTLb8lcDpmRFIWi0stBuhX6k65tQuMwBsdW/qezGuxSmfsA/V9yJE04gV1W2Xr9Inaj
1RAe6cDVYAzNaSr0rjF18kn+BQLiaNUx4SnG18UTXkcfFGfvyuQir+IoTyLi9+LQeP+Y4Pu8Ogpf
0GoFWwmbyTHFVFCUBM5jSF8Ls7DUPHLW/fMqgl1YYFxlWAJNkxM8fVJM7HQmRCbk9xq64TJvdvbq
8b4wxLhENHRyPNCkQRO/aeZzrxzK+X19LVcfWSjz/L1djDMYczpgsgnbNXggKz72T+Fd9kKTIaG9
/BBuTYXj5lyDzBWjdzousRZ+HhyjW8nBKMC22mgP0QnvPD//1njrC+R8LLYlKW4FrengJV6rilYa
07H+2aq62QpSzlTN1QP8sZOEiT/0tsnUCVwbXtic5OSQC2CcBj+iuqDSXHOYvHm2mGsmLeMwL2iE
PCymlRvRRsJ7Sr5rsy9RFHJsfWK0Y04UW7mS5mbKa/qqIg+LV566bYE7TbCVI011F5sZirXJzvh/
iMzRVbA5uwvfJMxd04A7AL1qMNw5oys5qRt5+knyZQ8F6z1vKOD61X3x/ZhbZwGNabfM9CS8jm63
jXem23vCnehAXPUfM+Wye8pgCCJHUypyet10oLRsU1uM1XutCbbr3k93aG0HGQSJB2OYRwIzixi4
iB+tvudRCXDdg0EQTZmMoi2xby3KWMNBdSvDSm5yX7fLbYkNlJ0U7RNRbfH4+XmHgEGSRC4aMxhg
eBSRIBn35nDSVbRPg2cx1LrN+k6ec+QrW8k2ZeVlAIZCGdZUf3Sng3Ig+/JYfl024V2EKI9KnvaO
4Bt7Fa+OEbElV2yIcx2wDTqB1CYz5ng1T/bNm+GQbsZjdoMapU38HuQswT654yXq6RauLZrBmTxT
uwrcjZonqouyrXrRn6YWHcENRElrLbKH2SytqJy3rfhP59yZE6IxsW0YqI1BJnr4RShMziaEyXiu
y9tQBl+6UArVeMbpABWolVVuk+3aQuJceJwLiC25ZrIwYjwGksZp29uL3tuNljqCnPiywEvpXX+U
fkCYxqBKMyhDGqV46Us3+k0dg6gw8dBMtUXt9Uu+FXxQsXCOxfVY/cIkgzClKKHiC/ZJxA+YXrif
n/rS7vb07As75Wk4ivviyJW85MCaxkAO2jszSerhG6M9OOU9wdjTAH2xAmWrfgsKSo+3TO7pZ7Am
xpNHaUzc5UGZf52n+mjUxuQUSroHV4KjNC+VOmyrPHjOekCgoy1P+TeU32/aqjzIbXvTTdqPRdJf
iBk0ltK8NtocOusIxYusWKoVJRnERKShnOoH/ugre+OLtp2g0aXY5UPxFD2t2+OcHpZ4RV/CGa1B
MNeUj10pQa+ntrvZdNetcBCIJVuZGszclxXOqJQjfku/z40rVW/GeKflpYsCEjpZUm/dJPWeFdBj
qzU96vpTmOAUxT2Iyw3Vr6E6FpsJpIpiq29lz6zFu3WTHIfWGSQyBVLiQYZIv5aPbf6WqP+mZHMR
Sun0Y1482xWEAVJQqggE5lPU7AzjptJ4z3aKyGv7xqBPKwjlnFfnU1lsQXWpussmtic7D6wQKbj/
h6gzzyIDPkYXFuZYYtugrG7LIEcFvTSVvtV9wxt+jFzZY57LM7gTB21cTOcE7gLm5KWyjBp0bNDI
XPcGnhkGbKZELSNxwslqpWPSn+p2k7YP6yau30qYokPHDOhtz1hy4Q9xumi5OSqi18WC01ShmxSh
U0JG3Ux0zmr+EFh/2GKcW6zSOpKCkeJSdBtuMEO0wSc6ltvlKGy5NaDrp/fDGuPpVVaZoybDJ4rM
Tp9pYxXZLy/GF/W2RX9ffqvftVuoX2z6PY8s4voh/rDM+v+kZ1KO2WlPDBdbKPDULHk8gNeTKpSw
/6/vxnh80TRKHuDjeY1pFd/RQl2eInuqHPRM5nZF5RiD2KLTzJtxk9nrPsNbH+P9YNEeMh3t9aBR
/dFGiSXk3X91Fcbz0ToZ5dGI5dFoIrLzO0GHXLdq9YfCzXqHW/K9ftL+3s5zVvDiGKBVpMh7mvXL
YksAitBxUgi0+uWIcIKKL05HvngazyiTKEBnbUzaFuehrE+10WAfd+H4vv6t/hAMfKxM/h3wzQH/
TNrQRF9lkhO70Y36JQUaw/s3eKz/S/T/MEix+mIriwLV5GDAp9OO2eN8gkiyKz4MruBjEHzDHwTn
LpBBFRNdCF2jwF6NBVKxVyzRidHOQ3a1ByUpzujKH2Lrj/UxuNJOS6qWMjb0HHPi1BUetN191QFT
Bhqmuh+8lDQHos9NXRcbipHPXG1KFOgT9X0Q0QM3J1YhzI7C60TlnOvzgMuFIX2uh1JOULtWpPwl
UxdLaLR/OmD06zX3sXsMdrRKOEtJgCstgJ67Fs5w+v2ocwk2eXvG4EfTBlojZmevl4Af1U2B5uZx
Y9yCkAiPA2IvqpXhkhvc+uW/HTi2iTjoMxPt+TBNE6nICDzET4GXUt9wmqNyq3MoTv7w8Pp7R9n2
YTWrO1Gk6SoIiqGN8IZywycP1pJDuRv9w5k13MubyP+Pq2RgRW879BDLwC4KKzDpaaNFn16SDXb4
G8FRvqwbpB/sc0z5sUoGVbSUiMu00FViwFsBqYUCpid++edq5foshPPrXlUYNAHVcwPiE9jJDpTf
H4pmYOrOD9FG3PDeTbw7XGGQZAlAyCbTpFx2iG5j0QX8u8HjcgLJytvslF7+UH1Fj4rE2crzZba2
l0x8UmamWaJdX/OSbfGYIfeOmgVUf32QtN8s+2qfb6NNjvZBKxPd6qhveZIgNDZZs8/GLr0S9sUM
QGur9zF4roVDpD2JkFMaIaC77jY8tFYYvNHkSq+MiPY8eAao8ZXNtDG2Lc5jcSq90ImeNHfdIm9x
DPKAxXKqMc9FPK2e7Eq8AbkRlIcPZkMsE7IR68Y4MMeSUqBeAw4lDd5aIh2f3qQd5vGFRz16XjfD
20W2pSKSEqWftHPkrkBJvn/6XxAh+JDDLqzsx3+NyFQGYFohVdtFxdKUm/wEjgFpPwsIAc23/FDc
D/epE91FT2HE8RdOSMZycICwRCmFCEcyCt9KiAZ0Zmsvs8prUeF9NwZlzHYxBpEWz5ND+Kbt4s34
FD3ER+VkHgc3Q9TuiNAmJe/rn5GDoWxFtBMiQgqaXKAYWnip37jtlo+hvD1k4CXUJ4yPNhTWki+m
/iWpD0Tm9afw3pIqgyEYITRa1YCR1m2fVXfamHbjKjvcsXbIz7jT22UFsVQGRVotAbccTRAT6LLr
3pLa4U5HJCHZkotBLtXi5Rk5oRg7bCEa8/8ahWvzrSpUWxUrzjXAMcEWRAchndpeoK8PrXXM5nas
Jw468WCDrYRGZY9x/+UcmqdvlFJuTB09hGwDLRiGCRVtiG+4yEGfTSsfizDIEbVQODAMLEzczW5k
xzsDJRnaeCPueZ/pDzWvv8MStiQaSxmkKQSKF3iB78ufmm9a5FAeDQdkFA9kl4KbCJbnDa8IxDnL
bEk0yVUTZCGAx2Qb+L0/bGg5VN3waL14TsKEKF2qCHJA95Is+XM/igXaIVMOLPHOMmEAg6RJBuYT
5AsHj4qk5DjNBbTDFxwtft8Sb+MY4MibACqHNMDDxu2UTeorfo+XMO/RxgFBwiBGn1TipAYy8dSl
vdXzwhHH9HGYwOu/jum8D0SXe/Fmk4d5yiXafrgMu0l9NVPuU4pjga13RpIR1mNxjha1XXGLA+Wi
3bDZSLvJ7beZW/3gxfoS3ZyVE8wWOAUl1RQMUf9K5y5OC7qV4QVDSpjWpnlkOsonphB6z8CsrnLp
hzhgrzH4ocxmEUHulV4tWu6Gm9YX3AVuYt51z1S/m+cqnIiRLXCqVad3Km34apTQauv7uO+8Ud8o
IHYoCS8Jy/ua9O8X/lIImlEWMb4mZd4ozSc5f1x3yE/q68wLn61zdinCjGpYFk96QDKNfA9zS/sR
77p95S626MibwGqwoS4tBRQ2N+1Lv86a7zBgosfJ0ml0xGa0e1d0dQ8yk4fyEFgYHL7hPuF41hg0
Afv/HLY68LFxRJvecLUN2mO8oNAUdsO9bXjWGFBpY4KKZ4iPN+/SU+WVxwBNN7MjW5U9bnhZbN4h
ZJAlMUbdmFs8ZCL9e4+Cl9znXlTovtjetUbuVyDE4HgOZ3ls3RJTefEozmekiTBcSkMsxS+RpE8d
fkzHuQfYqmU8jqacU+CkaRp6D6BVwwfx6IazKM5FwNYt04aUyZTCTrIdXeKRzfQSHiU/3yICgmjf
vO83Cy9FyYmA2MIl3ETuSrqRtAN+cSJEq8ZB9xVYqznr4yUTPlUs5QX3Ax6HiLaI1x9NjDC4ZWgJ
rzStILjFhubbwtfpWX/ufigJX8yWt1gmRKlMSarwmkKf5xHVRhed3X7yRvUm+c1avOwQqyIhSC2p
DZprpnXGeENJTkOf+Aj/drwAj+c3DLIoIDgLxgCTscRMrTQA81N+XJJv697JM8IACmkCUYkE7F0c
vEbTex/skLpw1m3wEvQ6AyRyZCStQlvcOmdy6IxvI0NJqoeSFMbzd43h8s4cZ1XstFmQ9+1QYrzb
S00DYl+ClSm9NaIFmLMwziveYOo3UjMPDZEA/tQboGmu/cy+ZI7gEneytdfleTgtX1OP5xi86Mig
MHpxhZeiWCahCERpXgnWNVvmd1qEiDDp+6J87bHczKL9Z7II0itrtLhXLG/dNIC6+AEDQf1vNvAD
UCc7jG/tiWwyJ3DkxxSCN4650/aYrfuSv3C2m/dZmdBlLjE83dI4SdhMXnqfb/QNxhzwtmsdxcBD
PPUKm5eq/EO/z98PPJaUph8LcLDrWGv2qkLlpz7lWCspIY1Gh/sEG1qSByq+qj8vz7kT3/Aa7+ii
VsIZdiqtEPKlj6kvR8ZsSWRnRG+cbeXcugYLNASD1gkNto1jtaWtGiY2NDmFVAic2+76h5QAFe2Q
MFX0WUC010pjQhOUt3wXbobtfAy2oHRpXxdQHnS2uu9fUo7fXHebD4vMcVmkzMwV0oDRIQB3WhiB
6aa1xuX7+jaei2OfP9SHGeZQdEHUDh2952mKiJYOlE3wRems0adOqrthaPV4SBSbBYVeNODJOrpS
Cnd6zj301ueYT7hf/0V/eFZ//CLmvEQtNIdKOj2j3TX4sGi22HUueqYhUYxwyl63dj2c+jBGv8IF
JkjaoBudCCw0qzsk/fIlsKdEcULjq1K1Vgyq1lwqvHWbV+coZenDKBPr51HWxVDJoN1SpaWmmU0K
CE5HPsk1m3S9ZbajFZaGVS+8BgXecplDE0iZouo1AgHaYkfTL71XI4vw79IvHwtk7ucpNKMUgjB4
TCxPAmVlEnhsEdw9ZG7nOJK7CR18dCUT/BYUS9t4S3sDeGv5Q6Hy78WYdPLqwkVUpW/1uYOl1o0e
8/vuofRjf9iVBwnT0aIl7uMH3l15HT0/TDI3tNIj/WjSTpxmiHc1qK4CU+TVXzmuYDL4Ygjjkpn0
4Gtf+5+SF2/IJnHM0yxZIZoQpB0i4/2vyynyZ94Zp362gjos56RkCkUQg4vOA622uktuVVcFY5mT
26qj7FRPgWSX9ev9lHAOPG9rGXSZklIvOoIDn4ySJchv4cDT6v5D4Pjx9RhMMQT5r4EC8iDvaB4m
AI4KR90PLIzgcSHseljzYY5Bk7KWJmWmzhJp35C1s/N6tOY4cvp/WTz/sMSgRx83ihDTvHhyUHfI
UGDCpHLpixDDmrh0eVoJfyg0f9hjYKRuBIzg0RaB6FAdRHs6zEdJsuMn9d2QrOJ5dnKn+REOHu/q
5R55BlzktA7lnp6Ncyfyfb4bNuYR2UPJVz3pmBtW5o877vZefxH+b7nIk/0ONCi11tU0I3Mx64E3
tYNsabrQ74JUA7WlpDtgnrVlqPRZQ6uO2zFInsuACwvr5wOUwL//CF2qla5r6Z5vxZ/tCTNLjro1
j1TKJLTVjclveKQRxp+xQBEZIJIHIwWjLy6L1k1PVBEr8fT7cEvlgmpPuOXG4zx79O8XeL6YRBia
BF487tTdcqDHs3jRj71Di4rji8kB2vU4DnRgv5vDoSml3pQWLyI/swB1FfPQDY/rEcU6loMj/Xcb
mF2VkoRObcu+sSu8Ya/47ZY/LMFbCoM0mBjo9DZCUN91tZOC314WBieffqwvhp7qNX9gUCbv9HkE
B8OCDAJGMRqofqtkU4xQOoxN8KwWrpjW23WTHMhWRAZpYtLp4BzCBsYKeAXBaVahIUk5peGx7lXL
QDeLYXyZu52mbGbhq9rwSo68U8cATknMJdEztDMnohem5jEvcl5y7erHg+6cBvlBVf+kCC/UUplh
FpseM7SWJdZ4r+yFk3CvgblNsaevouzy09oco2yxdq66Xu7VEuFFtgubr1mZ2aEeOJyvRxHik8d8
LI2t1+ZxtbTduZXMr7a0DBceDBAn0vyyyb1u5avf6sIag1ekABGwSjOw0J1zpENxkxQWWK3FypLu
wtvulHr0jqe5FZSA3BoNERlIzwM74L2Arx6Uix/CAJnU5HILYkPah1XifW/0YFqf0cr2In4Jt6MT
bYa71JmelNlPjjJvWIL3ZekuXaBoXTRRnSgwPmW28KB4lK6kVa1hP9iYGMJILZmsyOUl5a7GjRdL
pr/qwqo0iVC+oq346NVw2zaNnVaWPVKiXbDLypssm71137qeJ76wyGCeOBJSjxFui8aZXcEiG5Bq
TaJVH/sf5ovg1o6E4tBwp+3lF1myM9UyH//jL2DwMKv7tApo3oy2v8zH+A6tCOKW3NO6FHXyyKVM
VPIxe5o3gcuLl3lOxiBjDtFVEYqV8Pbgthp9SPtZifEoaA9d/QKVVnd9sbyzxeDgXGjdONfwql7I
HLFCn/dAOl732fXw7uObsqXhuSu7wvwVccyu/KwMdtJboEGwY1QbAkt/DgQbKUhefpezOLY8nI2J
Kvb0kglFxI9yYtUdrw+MZ4LBpsacZbOnOethADtz9F3gRU+cY88WfVFV/4sfJlmGR1ODfkk+Lc+l
PPIarum5WsF0ja704qSDg7BOx/OAeXWKeghH5O9gh7SEWHTWXY63IgZShr5fMNQYEK82+23SJF4R
gRBQLXkhBm9BDJAIdZ8pCT3GQ2/9qijkd+mTiaHryW09SnmTuKEneOur4zkEAx7xKP81hbyYsaNl
TwYY0dctXH+lXZwmBiGiWJWIFsDnRvDOyG/k0B7j4+ip5wyzaMWe+gKlaptjlXPns/S64YADJE+I
LGqX8t3QPuD0Kbap7Gd+k3CoMa7Hhx9rZEu8uqQIS0k5AkZbt85Z0m+53VnGTYP6fLTjNeNTmFtx
frbIqwpGI4AMDJOaqeqaebgfNO3GyIStQu4C9B3nwXKUEo3zUrnuK+DX1jEP/VnQAarpoCPQ8CHV
4SAKkyVEMeesXS9EUgrvv0wwvtIWy1+dAJ0DvYpbZHyOoa/7GI66MzgRytXzpmhQAcA/KM0zD9lE
URshoxQjufEKeAKpoBfkxwmCJOueyLPDQG4Xx4GRxmBDJgr0ldP5Pi/aZ0lPn7g071e/z8WKmHgP
GcFQNOhATeuKNp0Y6kHY4FJpL8UGLQa4kL7wEpHXu2IubNLfdAHDlULqOTHoY9kWZ7fDlJliD6Y/
BGB9BomKi5ILuDDRRChbUroZnsGoLW/+VTHp4kcwEJ3g8zXgPyZeEP2MEsmSm4wDk1cvgQsL9CNf
LHPQCVjd6ANan09y9COYXwIe2wfv6zFIPIyIlpMS/hjMUCaWhVvBqF7XXfFqdHyxCuZ0mUpS9FOG
oYFRf10SX1x2cphaU3ObNg/rlniLYeK0pE/aOqdPj3ypnClFcSrjplE5NtiBJGkMKi05V6ZqB+Ix
W7LHMJRyLz70TnQvucZL88Rrabte5vvYQXYoCXMtiwDKPbwvvms71R6fwl1nxVv5FQ1gVuoJW16O
8+onU0VFBTubAlU7ZiOHFixyZAFvLqnuZNXqil08bZZsExOOwsBVDyc6kUUDaogKK0VRT9Ogg/gL
zQXoCJygyVZCYtJI3XW/uP5c+jDDfrSx6gxzjnCQqldy86ugiCbITV1bgRN4fo8B3+petlRo3b/z
phOuOsyFbQbxEdEvQvurIkzQxkMOVGRSf8q36W1iJW70lfcavd5GfWGRwf4wipPK+DUZHvjTVn7C
AHpb2sGZSwcQ+ZDt0oe8Q0sPz/TVz6mpCkrRkKUT2W5FPSijLqKHo8u/xmicUMWHerlf/5jXIzvo
uMuGIakwxlw44SCoCmpfSCveFVt0mx1yFze2L7y1jnA3PVMS65abL/1U/4WSuyHpEuTAiSpC0o0u
/QKLDaOIc1VW5XNb9Zk160Gw5+90tos/9sTuI2uMAX4NmhRIncLYVLR21uxVcOhXKgctP4WPrBUG
+/WiSlq5khH7v86YOox3GgY6Jzs7qZBgLGyJk+u7vigCtQuC7/ZJACkThEFSBkH2sgYyRP1pIYbV
DjzCxz+s6sMMPY8XH2oI9blfkBtA68CI1AjYlMpt4NRgKSB2iyuhdnn4fA7aLgPjXxv5YZLxDcUs
M9C50RvORmltthCQ6K+Ks2zodsrb6ZH2sZq2/tUES41mISriC3t8ionYH8H4TB+aZlHTSfHarbYT
ZvPogHrmlT9AxI+BDcmN3OyJ7JJ96vGK0ezDgDXNOBKpIyHs9AVnoyTbudC/pKWtTsXPOCSgTUDn
1NJ+q2uO+9KwYW3TmbAihOzq2JfwXjGarbA+gnHAFdFGO0+6E5n7vOWxvvH8l7kUNSiFRYOADV7Q
hJ31ewF8y+IzB9woNq+s6nyTXXjvVGZGbyxYFYGYW7PV0GwaHlWMvRRu+sBL/fDOCvsaIVJWIhVO
02hnppfWAuOaF+Ppo9iJVflky1kdZwtl5maqE1kdxiBAIvYmvIfEDpp4wGlnT/edG1jjtjsWR96V
RN1+bUOZ26KZSaMmFfXNubHMstgKXWYHUIYUjdhaXx570zPH4Jyiv/h2cb3oTVyYsqctj6oEUXOB
S1TCM8EgjVkaXVum+GDJoTuMX82X0tZ1S39aMkvbLJBYg+bZxCUXpSXetT1koGXJxTaa6SOBykBR
3dQOZMiUnpKHpJ9yoOwWMkgyJ3mDWv55wFjyxszKbtHi/U07EB80Az/kA0gPeQ7yKbpmbTJAUoqC
Tlvlf6F3fg8inX1nmUfDMne/mj140TX32DFIkiUiifMWh1z1y5Nqlzs0td3I2+IZFKcWAsL3db/8
Q+zy9/3Ehr+zmpBors/30+QI5zfysCeu6YNI0uEx/3MuA/axAm2YRiglbKeKqm/rp36PpFvn8+4c
zklQGCgRlVAcw1BBiARpAUtSw/yZSEn3yNm6a/AB4SpVVaiwFNQDcTQuzrRmLEadIpwGIf3kiTbi
9018FzkmZikgnOV0dnPMjjxKoE8RPHXJC6tsYg/RxCQbYga6re/R7XRYtvVp9EufFkUXF0MqUCXb
4DXmcc/Ctevn0jDzWBnUoE/QIg/DCAlB/rIzHiHadWqsBlG1ysmFXT15l9aYbwgKOkGoFVir3eWV
jsJjBuedHEUPihTQAJe5E6bsu5bdV+YyGJL8/0i7rt3IkWT7RQTozSttWZVKXnohZLrpvefX35Pq
nRGV4lTunQX6oYEGOiqTkeHjHBRoEwhsRuxV+AcxulHzFPCtlRmnun1Zd9YewvJ0RIMXquODMzkI
wMaGZCjrgbPZqGbv58FhUIvQAvVdU5qK2jSPXS6KTscpaOlf/gFr3nb5AyhnEU++McwytMgHh0kf
CmbVHAufdUzGC/mxxREWoiFiR9gd5sqRS6BANG88zhYpjM7yj6Fg+utRzkH00WWN+lx3yw5BvUmW
xEQrvSN4KaFd7qdj4RHQlPLVQPlxBJtReNMDp1GxlAoBd8iqvrOul/IbBpaexgZq4xq3zUN6TSgJ
ehOjyVvFGx2SQiUnpn9c88TLT0qZo0QXpSYEufxn11XZoxpuJVuyccsK1daVF8RuhiJLKk8n2VEh
J4Uv4q7/QjcgVpy92PtjYPbPN/2SQz2SGJDvhaJmuptoJTYoJSsw3lVt44veXDhBeZLS7dyfL7+L
H/V+Wij1MIpcyJV+jnTsfJAeTbBL31oTq3H29Mi0qMRi0rGTLn4dkIqdsK4z81Wua24zDGfM09xy
yXwj15gYnDu0S6YmMUU+fpK7pLaNRHT80H+8fFxyhZd+AfVseqWUU2OGnkrKu5RXZgRY3ssSfizR
0BdKPQUlmvIkDvEVB8zNqmfuJB3yW9AvHpCPxb8xje9qXvzpQ0oWG8n6K/y6X+pFBI1QlYOOb1mI
R2m+8edHVWa89M+05MIN0sAwIJyvs1SEiQMyIAqwTuH5O0DUugQlerSC5/CE1RU7uR5/hxsVEIjT
OWCNyIvENV36DZRn9vtOjvkBvwHAVGlvjq7yFL2SafnoV2viZzj9jneBxZiahaufMD6Pzgt73/8f
IpO/r5sGkgmrrAuGkfyMs4gVRXDHffDbYCtg1/rJQJI6bGbJrN9zjzXx8YNpntIxGkymEYMWjMyQ
TCbFFPDAkAXhHuFs5mSe8QhQVDBdVtvWSlww3u+0HQpzWM1g/Y5VfZN0QQdDrYIiFvWa5nbk4xRb
ym6kD4cKVPLIJZ2ClzeXn9RaTckwJFlUQbtEOMMpvZ6h02FVfl50bxuH5pP2BitF2ImuBcu40nvL
OBIIWPktcOt7KTaZpmslGFz+BDptkJRZQ2aEnzDt1F3pkgE2QthCZnvYKy/k3ij9/iaM0m9QwNdy
4UPYPFR7I6yvjFR+BufIfqia+zqbDOvyBa8lYd8EUsHn7ItRovM+DDOZPLSkvX9N4obP1alj98bc
81vxqIaB2qcm8DKvqLRHLcWyHyYfNrJ9ajurBE2L7kWb6ReBROuddo/6IAb1OtzuRt6zRgVWfMA3
4ZSbHTK9l2a90IGjdQPcbKHkGC5gJQqEAJ0H7K2AJSF6QHvmglEJc05z0Xkwiziy87zcTCHvqTGL
vnzNEnyTRX25pphDbdYgiyxkc6a2AZTVK5gQXR8by5XlA5GMdwlAjYAcLbAAcP0M9HKbhfy25vW+
/Q4qm0iNPAV7Or7oXyPi5ZZ7Qq6GDbXKnpCYmr2nYX8zsFloAmuZk2GgjC6LBhJFtAbxmha5Rd2m
fadXNcKm3+mdv+tGK8xN3R4w92iCUv7II6hgToqtS1UFTeENHgzd9CZ8anTVHKqIJNJDKZr1HcHq
FK+DDthN6RXphBjbnhlbrFohVVdFsOloMqiPvh8Vk3d+kMSIRKXb3v6ztyJu5x2w0kCszLJ5q2oM
BjpFB4W8qGiUde9EPJNwxCed8zsQeQIPBRg9cm1z491l87PiRgzsVPwtiIqYBAAqR0BahR+t3SpC
KqP84gwWQe66jVtIoe6OD4IqqxIcJ96mqCEAfW0TnhKLjEGNL+w52LXy3fJUP3bFG3R45xHpSf0U
3pXbEKUtVO/utBeyBKdY7VF7Zi5mMj4ZvTeuR76gKzwxbXJxFLpwlzf+Tp+FQyWLYM+RRVtTxhE2
aTaFOX6VRWWjg/9cqIJrIwWmM6ep26AxGG1f1q+ibFShzaXeygOSQ1SCrdIPbFHyMb5huELIxNhZ
9Z1fn5mmLc07lLj1AcrU7DrHeCIVvgxpxXOFIT6CkzrCCtZe4LLMkEi09IfTXgim3AqvcN3UF8Sn
gUoo/yCNWH+bP/rP9am/A9nbLwEQ4RyQpkdHAUAN91wfu1spMfNzg/2oE3MuaP0iFJl4Ihgpuknb
jqmqSD0MVO+C/7m9k1HXuY2AzKftsCic3SkPrTfsdSc9aIz3vJYjQPUxxYDm8Ocsw3czVRrFHBdN
T55ajVIhyStTe0Qh2VG8X7kdOLqNlQ3M/8/HAeuZiKFYxYF1k/L1C6iPMeVlp8hChXBNLW86X36M
xCGwtEKS7Mu2a90PLM5KfsnC+0xSnE1T1EK5Q+6EPPopmduTkgLjFM8f0P0T50bxtBkC7tzxqK8N
6rSXOH8vh/0ulFmwG6tPjThBFXMkmkobgElJm0Hsof1jFLpdkjlle8hSEEqHonf54GsVKMNYiKJe
9SgpyTDwHfH4gyPZyY6gVk8O1i3wgSdn3gYvxAkbHnlvWL6/1kGMPLjYejqyvvZav/fbb6Gij4wL
ktLQoHDAhRIBn1Ih1DI/WcRcFdEHqbkbwGWVgOQwbP5FFvRNOKVrutH0aRdCA9o4B8kBlg86sMNq
tXn5wldj5sV9U4qWyP2UBLOMZEvpN6kI2p0xsYrwQ0wAXi+/x6IXZ++XRa77zIVMom4L5Qb7oKxn
5CHXNqjYAfdDgHfAb+r4J0BFbarHy/JWX+1CHDFpC3FIMnVf7iFOnrC5FtyqEpiEtf//6MW3z0VF
G0OEUY+2hJC8E8y6BLdBuqum//XmqGhDrACiWBAp6cH35m2BOPgdPCV3f0oRzIRqpRa6PBS9Ae+3
INDLZDxGkga018FO3BJUpoRJCLuuhShi6xqP6ZXPmsjyE2mCH/UN8o1oku2pb66icXCLONw2A0ZY
MCl3U4mAnMhjJiTDunJ8Saa+m481ExBXI7aZFDPfls/SI2gUrNZJ9xycunDMz8OGBbm8VpLFvX4J
pT5jUMmyXvJw6rKX3XSfDbwUoOfsLGa9xvEliR52SCJsiLYNJAmnECHwhIEd3kkcf6sdMcWLsCG4
I9v3/S6+mW4JODJrhHetnLU8Kz0AEY9iV1YBkovBml0ZHhs7zWeyczO4KsiMa5TQWhI4WZcf/VpH
9ptcypG0ZYPZNhK0SqfOiTbRLvIyFFckSGQnNatR0eKaKU+BOr6hGmMIizZNVjsEpl81jizXJt+H
W1ZMuO6N/9YeegiiGatazEPUcbr51GezWwW92QavXcIIuH6MAaIe+O0KKd8AcAF+BAeY7kYPWbwN
bkhlLHSnZ/VWv51BRgrUMjDCMet/P2ZJabmUfzCSyK8FHSqT/R5P8ZZMkzaW9tj94mNTPgGRZidK
wE8qPQ0U6YHNCjRZz/MzRllYI7DwlGh+E5VF60CR9qUWm5O4z6qPmv8VjZydKqVVqDVDZYlH/xHq
L5SIMkWThhpcgylkiAUNz1R7uloxNj3W08eFDMryyKEW+6WEV9Fj9Ek4gNkYEBXKDfhCPXlv2NWG
37MSfsax6BpnX7eDMHCw7XoiA/CmsJKM1W1a91N/vwh6IKIvwC009HgRRRDKLqg1C3uW8sSuVflV
zvjE7OKhsbhBC81aGgSv4kPWZNJ6qerrZulpCZ1TxlnhcLNaJ7tAVrKaXHUyADpkimG1PeeEdWxV
U+XxYrGJag5LRBXw+IrQ5YsGeC+dqdfxa5OmhzwX7i8bQ9YnoMwToI6MuiAN5NC/7+Rrv2FEWKz/
n/z78sG0ohKVLfKiUv7tt88+/37596+nQ4vLpSzR1I+8qNdwYw1ygNCqTzFGiGTMashucyqt+MjK
cxlhgUSZoKlvuSGViAmQ7+bhELSbor69fKh/SHW+tJaKSzut03yhx6HiCBBcBWpHqPXtCgcIeaIl
2dU9Z/Hb5pD/1jCa1aLfTUquZGz4v4kUWJ+QMj5JrtVpnKLJx09Y6mlzp/azzeUDs4yPRBmfYBR9
IVI+v+Jojyf1nNwM2B4fnpUXlWCMnRPXdy7L/LQuF4wq3VgEtR9XpB1U338hPYjhvuYBcRa73WBl
98FLvQkc4MqQUMhWzQawuyIg3gs0fOZn3wCrAQ9ENDgf+/LP+ocU6O9vL1O9GN6P5mTO8WJIID9i
4i+zyCRz+Uoi+YAJOsqIT+ieYjr7cS3IuPlIeM5A1ZKhRb2LkKmkTEPIEkXZGpQFZ1WdYAcTkFD2
vmqrHfouxQym78qp+4bh0RiZg0yZnrIzSi0M4DTLEDWwJPW0Yb5pw+CYx0NmFlW8D0qDx4h0wdAs
1jkpk+RPY1kUKRSrDG+K8peoXJtc0trqNDEydKauULYonGNpngboCvpZO+4R5F2I2xUP3OkOoYyt
GHVVVuRMU1XI3BwqaQ7bp54JwOK4x/ArmJnQ9rWNLcvQMoJZmqmCD/SQEydoZj4ijDUSAbwYZRva
SjBjoj7oqpv/8eVRRqhXjCiS/yqo9iigxxgyCJzA413JEUGBzbJ6jOCEhkLpuCIp5oY89S2Z1uRA
zi5Ytfmv5jWX4TqNhsL3cWL4JGwF/Sv2MDZiyluXL4/hFRUqp4rzeZJm0jHX1NQM4gddS62UxZ/N
EkIZkLBLgbvBwRNpnehpBYKl+FUCDOblo7BCCpqQghu4bu50KF6BMvahv4ufCRNfdN+aylmOTN83
JzYL2aouGKKKyQY02jQanTUqJ0UXfRRSMZC4Uf3sNKrcdWhgRV8rusdUTI71oDuDzh05mc1nuurj
F9IpQ5KonBYLLWwlv0s2kaM+l5vunWzm5c6ZJDUMbVlP/Q3sIfGqrAN9iPqSUR9KADfCadun+QkQ
XwcA4N5nlSlv09/lg7HLSlPGiK3xwTFM2KoKLQRTTiHMgryLfDy5oq2tpD/lWM+TOxZ203pxZSGG
cgF8LpSyKkLMtAvRItb21X1ua4/5KTgDlBIMi/EVOnKWLFjTbXsE7RRrhHDdNSx+AfVFFbHJZBTn
SXFFBQSS4g5H/RoRi93cgaOW2RRfV6CvD0pFrICLHUHHjPePitK1qoLASEwZ/pz16ag4NB4nZRZ4
3KmS3HNiZvLGRmG1M34gOX0WGBbXRvkAdTIyriMVFOUEVnPeyW3pDTxrYEoCNNZN+ije5Y8DiApS
x5Dt+kXblmgulL9YWPTrOePX76DxaNqw8Uc9xWGDV2Tjd+VHcy4sYGGaqhnexJseHUYzQ1c3cZm9
DcanpDFpMBXeSHGNtxluw7vRlh1h/ycEbXpMPBFUR1bZar2ssjgt5T2MKhM1jngPwpE7JKa/5bfF
tnDj0WSF/esxzEIWZXoA7NvN+oSb7V3tnYwTluB/0c0/EROrVcOURtmbThYmKQHgCkb2CIF9diS7
4zxx87hJ1kw/44XQG8BhLlZCSYodYpTBT8VZh0aNcJjxFlk+cjW4XtwiZV6KXi0lrO78MS/pIbvC
jFjjRbvkWIIft7DrBFsSVQTCBJK2sMa/P/PBH7nbQjxlbuR2ToMedIhYXhB3gFyztX2wn666Y7FT
9tm9AFhQ7q1WPfx1jyqWl11jwZw3Ry/eRafKnTKL85L39jiADNO3OBeO6CU6KdeMSIJ1S5TJipSg
SOsZtyTddk543V0lVwQphqBZpvveqa+ybYUJ8tbLPRZ0KEs0ZchGVU/C3oDodPunxK180oaxgvT1
SvDXl6C3ZUDDbvg8Gc8dMP4woxcb2+qzf+iRFvA26cUiqd4g32LcLHmlFxSAhsMBaz3akORdhSgC
+17uBrvE8t1oSzoVxpaV+TBsokYZqD5JqzKqcMqCK82p7bGxorFiotV8Z3GTlGGKldgYKglfrLX9
M/ceSlgIzY4R0KBmDHDEV+XV+MJGDViPdhdiKQtV8bWQV2RyoXFqICUm53Yjf9SOjrlxfmPcBW7x
ePnbMTRTo2IjEViJpZzjLsNtsPkDOK7t2NsN60Mhi4NRJkovBkFNSRpeYz5GuM0PIFpwfBCGz14f
mHpuzjD7YHCyeBDLh17j6FcqY8mK9UkpMxWosdIk2Cl2DbExcwlLMb1o5b5s5uHH5UtlxXsaZWq4
KDHAp0S0xxVcNNI8cA5dyScdBGPpudsUjNyV4WpoJhRjkINSLonWgNyzfkzLqz57u3wk8osvPHF6
ni3ksJoyc0RPxum2qsN9pmFJxOjtVuU9zHe5nV8yDDbjmdPTLIA+TtLYgEhfSY+BwJ2EIfAun4pl
MH9wnoiiyHchbg71Nf1zUEno0Wt5VzxQYriFK+7x7LbSliGWYTDpMbUumiae//xgDiDZfkXnzFIP
MmqrqcM9l17FeOTrJeyv16dTZqWUhLk3YhxT9MJr8IzCqIy7ClNY1/5gRR73ixBnYk4GYRDBmDU2
1V69CTv0mWQvPbIeIkNd6ey64IY+lnh8WPC9oNFzXxQnf2oYTomlsJTByadaaTjiJKC027EUzKEs
TUw1AIEBWTzGzVuGurLSaJ2yL22HBQaxgReM4eThLbzmmB170wd2oPy5x4n45orbspD2WKZVp4zN
VMaykav4uBm2f0UzuCk/yGa6bo+7fJMco61yFb7qZn0lvwGqYVPpJjtpIGf7aR6wIaeqIM5QfkwP
hMjgI1IeVObRTNVqX1a7mY89XR6svB5Z3pl4+EviqAhAjFAlnyMUr2tbcBPQ9ZCFw/ncHMDs6fEM
v/HZlrwkjYoFZqORGpUUWkEwcV1g68TrNoCRe9Cd3pV3wZ6EWbqdb8Krcafa0Y6zwkfcvcnV5oxy
ZQ1WgfzIMsjrU28Yff/ryqk3nRu1gQQZWxvqsXiYHhDIojlRbsazuNVLk79WjsE1YWYTgRdwzaJ8
/gcP9yWdjhu4NvE7MgDPg2W9iK1pUCy3fx9Fpxh2efoYirezItpjdqq1p8vW86dfwHIFSlUYZlYN
FaPpUI5FF7OJykZMQryzasa6larvunreXBbxMyr6LoJ6Uo00dDwQ7WA8AuxWhc1tUilAk+7myKwH
oOk1BYIWvuM2fq1+XBa9MlXxXTaVK+ijXIthgec8PhkgpBrtZKPtsRatggAPxY/DiGBeOGJce4pM
/iBvWFAojOulix1hniYI52E4FeVmSl+jjPH5VtqL3w5IlzS0tKuaiWSr2YR+anITWskuPY2PpWOc
y8bEo0a3hJWBSaxjUSZjSjJZShNoTfI73pIkdQRQMnhNuNOIPEnY54fiRrXi2+Ic7Etsc/gYUlbN
PLLmAHuN8b69L9DtqCzRTM/+Das0wfp1lImZikGphwi/Lu15R+VLb8pHhhn7aaK/Xzv5CYtngyp3
rEWkPdWLki2FoSNEjalGHx0HArBItS+r8UqtBeIIjh2vCJqI/bLv4oRexPDzjBMRJFEChlkcVVwp
2YwMXFYJYsX3fpdGHc4vpLkISZdgBNGzLpuiM702XrtJTeMsAP7KJmPIhs3BIzn/40FpS6gUfWsE
OKh0qg/jdt70Zr5JXwnlSm6xHudKwEoOqmoiCAKwc0k/HqC9BXyU4St2dVTci1NYm3oggBFIKcK9
kg+y6fODtuVGWCkOIAvm1DQKOH9TaVd3CdaGihoTLWWKqT6wlOzUfg7df3UhXz+RemlyqrZcK+FC
RC+7yhGLhG5wCG86lBBBZ8kKBVZfzuJCKD3T417PJ6Jno1s9EE7SykrAXzugXQKkYUD9M2cCfjaH
vn8CStfiYcDoe4XGV4birAMgBvkO4I2/Jl2bbREMihYXlyDqVerZzMpS3XBaxzMaJ6v+SYQeiID9
w/4Z5SMqpf6z9/bZqyRZO9kCS3csZJmVcgSO+iWH7okW05DVkow55gYMVLKV7YJdZEVbwxNRS2z/
CzO9aqQWAql5i15Gja7xIZCTX/VqW/VneX5XBLNJWF7oZzXg+9EoLc3KSQrFFHP7gBd7ygGdQZYV
lRvN4qz6d7OtXHBTbKO3y2/jZ+bzXSilrHVW5uLYoATRImSSRMkMkhspYXFxs6RQCjqkidr2mKt1
uepYT+9pcOJl7/JBVloi309CWT3QfQ9Zgs1Lsl90Jvh6cuL0p8oaN/x2xGq09Fqdck+6n/7FnOJ3
yVRiNwfCWCUJJCf1r0w7hC2rAcK6Piq+HMdE9NMMOigF12p+ELhbQX+4fH0sEVR8qcTaPPE1vhAI
ATCDfD/mWHVIGUJWGjnfb4qyEj0G8+d2wEH4nb8jVNTzLtz8u32rb4LokLHuy9YoW7wl7ENbgypZ
aOtaMhP1hjzJ73nYdzGUcdBE3Z+UAV+eEP2R/dfwpCL1Su7RNCLzYbBMs4Mf8djtY8fA8hn6kpe/
G+tKVcpqCMIMklyS4xMwGGUTIu0kEz7sginDENI8DuNYVklNzFM9105YopBQYhosl2q7S4QjKIIH
+/LRVlVSkRVS8ZIAd0wZDb0M86QocblaPO65qLJRsX1UtJAhZvVcC3dN2Q0+ztsm6CZMGYNPU+Je
e061a4W3guqUtS0jOFi18QthlKmoQbQkzQqWcPlIumqj5Ckt5r3YcVtjBs7V5ftjqQYNU5EEbZcb
RDunXbuV9iT2nK0YqsGKOMmXuPAM6EFtZR56dAgklPG66qj31TvgUFg4L6va8OWH6Ultgatnrgqg
fuG23M63+otv1XZ6h6LORjPs5Gg0IFNCcngtgc4Xs22PxiazyUQkcz+EdVrqxemhFFbTDCPWYgmt
PxAg19AOjmhpnQjmR/zCXKNmnZ1y0lM516mi4EMCW8v+jCg9MnJUAwuxsyd79KZHZv5CTnHpm1Kv
L+SSfk7IwhgpaEluDsTczPqD/5bfMyNYYigvSaMeYVhGXdX5cD8NAHLJro+PXRED5MEgun67/CxY
n496guHcFWFBmi5F/ZEMKC1nrAFPlgTKXfdc2itzBAnALtzLfv7YChwL02O9KLN4D5TDVnUgL9QF
vo967BwsVKNSYId2Ca+jZCZBzAJLO3p0tafetFbpsYp9q4ZsIZ7y5HzeCEaTQHwDyo82Gswhfb4t
4tq5/LHWk/YvOfQUNlaKwe2kQE5+GA/lbeL1luh2bripAZHO3zCkMdSQHq7uA2CcYgaSxCftdjiS
hb4BxGTjkc1zt1It/RY70JPV86SJckdCFOXUbqsXwP/tQNstOuD4wSEBkQfEX0d/V3uTrEoxsTtY
CRtlUww+kMdigHjUng7CRt8S4Il0xxpiZZguespaGDQtqlpiRtA1ju/6+dSxZvaYOkIZj8o3OAE1
D/i5s+zVW/DKHRMLEy6jU8ATsGwV43XLlP0Ax8Sc97WouVzc2UJfYpaFofQr44HfVYMyIHUnDnJH
DtQ/ldt+K5gopB+nU9qa5aZ14g3pjU1bcPsAOUS542xWN5DxuOnRak2eq4bPoBtASeHutCbb15pv
OOOEHalUq0ub8ezWr1QCcYUs6Trga+AdFoXASegmIclg/XvCUwMORDMDjqtu+9i6eggs5R4LewyZ
6+r/JZI2n4nfNxM3krCZaEzigbID6s+qjrHEUGayidsQKCdwBWMQeQU3OtIgXQdGfiVMxjnR2utR
jA71VLiXb3Q1phX/Op1A8wIPY9hxuYhugc/1VqZc9+NghvxspnVtdSmjcLH+xL+EUUlQqRmdxvWI
/vzWt4fmnudmT+MYpvnyRYL65LuKSEPYYncVKknSHIJcnGwxksesna6fRQO7iiygoEmPyGHQuY55
nqTBo2GG6V0GaJISGPaXP8+qvksS2MoJfCe82/fDzGMj5X6Nw+RhfNaH5qGrg+fLItaNIjCoBFkE
IN4Pgt+6kUCww0PGX/xjwiMBj/8cuPNY/fP1IvBCGmUU1UrL4py8YNHrES+qljHbPNZq9pFVHSoU
l6zq1geDCxNoYNVjLwRTpqOKUekeWjww2RtR1Afmod2arYOqwp45+bqqHAtZlM0YjKQRlRi4QRiF
OjRXQN3bS58Jd2NnW2MnH/g9oP4uf0eWTMqAwHY0s9Khut5UDz4PptQJHPT++2UhK71TOJyvk31m
kgsDHAplovZk5qpxUtEm0JGclZqSxz8l17xde8yrJM/1R7y/EEi9gEEvE0knw2wKGm4yZh5TYHlZ
QOTBbGj8wiLSYlzi51tZHK/yRzHQScaWZY8t/875pRkOrAe3+qgXR6ICqt6X0liJcCSCtwQ+6D/t
bxBEYNmUt8sdhpVZ18gSSf59cS4hkFQJeAGwVsVgNvF90qsM9VuPUhenIle7EDEFcjKWDXSeNM2G
1/mEodmbvoGLxoSBjP5+58Y3SWwmnamKNrvqtBqKLORThgU020VaBNDMuikmsxixPpSXyZ1YDltV
Y6b2q35zIY2yJj6glVu+gzURbqMHIXWnBwUGBR1Xq33gSmvozBGTwRk45lmz2cyLpoxLnIkZhqLw
LUdk2xPQLh+GF0JMk5rVgZQ0xCfBSR35LUI0+MIKU9a9hSLwBMrPABkB9R5BbCL1Cam1EawNzCDa
FboOPCbRJYdgcjHMzeo1L6QR67BQqljk4rgnAGzhwT/PdnfT6mZxj/EgIIKnm/ycv9ZXMbjFo0eG
4NUHsxBMvdEoUCMcEm+UcKpEG7LXCyCDa4NAirgDof5hOSiWROqJYlPLKKMJcSYnA8u+3gwykwGE
JYJ6onMW9IKAPSpUh7IH8Kbvg5cAxA5/KkO1FzqsDud67WFxjdSj5LqkUhPswLl6UVixDwJHTbUN
PbNH/05RAlduQlfOfLeP0+suePOHD3nIwCzYbUel3mUqKgZyZMtYXgta2cmNxrv8nVk3Qj1j4J/9
Z/xfKcA3OaeJGUUKC/9qfWpkcQvUixWySQ8mEtvHhjm/D86fKQ1UX4oY4zjAk2u2Bfr7TOzfVZP4
VRenQTcxtS+IBSnE63q/qbXgmCbhfdGKz+2AebvLN7neVfsSRkcG8Yi4uzEgLN76Xg0g/eIY/ZLN
DLTXhOAQBMRoZ6tAVGGZpPVv+FX9pyySkQ3cHOsw/DroIDKFs9qZoSUrWLWIehZno8xQk2s9r9b4
gDmYqTz/3Lq613wysAAy3GquQgtNMJD4kFpC9FyeBQ/zcwJa+IHNMZbXWKelDBPXjDmmKFB4ysoI
NacBcaScsihLWUIoQ1EhCIr8Dt/Sx6SRkfdOJbGMEXlZP+K6xZVSlkGUG7WtFSSe0qCaU/ZYFrtJ
ee+K44CuymXVFMmdXJJFvXI17bWo53Ac2ZNcIbGqI0D2EmyHfWAv15md4ZNYbsb3Gh65O+mjestu
DSamErm0S7+CsgKSoWjoS0CJSrBKleJo1n7lDcn58mHXE6zFxVJ5gCoVsRRUn7lHcCWDaFR5nBMw
15GNfrL7IWDIFesfrCkwltxPV7Bw1VEgYlOIZAY8EOV13RmLTahsM8B2YmjXql/mFz6x1MaqULVh
+U7G1dIjvGoHfuSuhTKp7aHgnwzpHLBqhyLDmH6OMi/ON8lpXocEqK5x2kP4MbyCBxQjldfNy3SV
3um/QUWDYqLkCZMJkFoUY6NrBY78ozwPJ5D1MXSafMULyvSp8otfgwH8Xk1FTXO7NMJydZaGaFp3
t4HWXfdV7MrS8BxN4GPXi5oxi8cy9DQ22KhFqjaReoGQYnQW9C0zlq7Ryj7+mdxunTbZZndIZFB3
Z803rJB+fLPEn5Z6ce4crVe5NHLJjYFsxAEbIGyBhsxJTsyfBezyh+pW6HSvLGVbYwL5rU5PKSBT
AYeohj+UHck0HcDwPJ5WvCXbd8K+3hBOeLZLI6bg59f9EkSZiqypE2C0Y2o716Pp1Pcw8ukYz1bf
SoDQyg3JqzTM8wKyY2To1XpFeXFGynwYAM9GYwMZsOz58VZ/GQssLydOjS3h2ZxeKk/KzMqOgOdX
WTJWMiPL76w8AM8gS8XXByO/fgq9t6PH0lDLw38SHcPNT+Ep+jXuiSEDIjLYwrAMoGy7N6bgdff3
9/XT2zt64je9kOM7E0xKza3v0CjwmidgNTq99++AWIlWfwmk4oukkHVJVGE7hwSbjrK8q7XqRjWq
mRGkrTvdLzlU8DAkcRCENeyk3mC6VAutRngI8ntOvxWGDcMPsWSRS168VMBtpnnU4etJp+J1fpfc
zAnd+C2NrQQUH4JFQI2tYVM5BiNC+odw++uUVPSStB0XJ2QKnbj76hztCYUr9kt2LaaFLbzXYxeY
rLiMKZUKaGpVMrhMQWCmH30Pe3Nm4/UoanZuc6jNAjBPAaLfy3e87pK+DkrZo0hLpEQARLkbqu9G
cd8Euh3rT/8C5f67dlLWKJYjsZh9eL4uHEHNVQ28lQgpCoCGHFqXT7ReX1y8BMr81HoT6Y0E80Pa
+/lH+E4gRGunOwAY8Ry5rASVJe8H/CyWcf4sVmKJ/wlARJvWbGxpJ2BWngAUsOT9Qyj69yczqGRF
GRNDyAuYFuU0PEgbgJs7aWsF+8hBOXqXeC2WSbH0ggHskLfam3Q3valXrK2g9XDp60dQ5qaKQj1K
SQVJzBw0fywePd2K+SkZ2klP0esidiDLBnFC/aSdJgc76wZGQ8AxROhZio+wtLTfhPieVev8h6LD
1/Eoy9MEBRdJKqzcsCPYz8EmRmq9GUMUIgkc7Ww12+g63Ogb3O4tu+27Pnn8pcMGZX+K3E/EkGzM
EwycDhB7CZibZ8eKTUwdd3tmTLQaC6rYj5cFFBkEGi+f84tArcjQZ0qIXV3uqktQUwZ7wBFZKTkx
GSgvNQiv3sCEwRwAWnWXC/mU5ZuTfMplUuSRPe4puJJQKyO7+5WteOmN9uu/eLWrgdhCImX4wOdS
9yARJIEYenyQlnhklJHdflh1YgtBlOkDfVMscGQwrpUfVOklrxvXNzZa/CTEvn3Z9K0XGRayKNOX
VmLtq6RBlR/QUcRiUXaEC7ltRtMASxnqZ+RTlg+TDYD4lz4A2EMFekL9qtqzxpLWreLXT6Fn52XZ
F8aWjBWQ6idpugh7osUZOqmEUZrpO4nB+RHvLuRRVrGXjbAdJxy9cXqANxNMfvFaRZSXbpITq160
apcWwijrpxmNjxoDCq0xnxamFgxOlAn7JpGBIVgy+53kp186GhVyVRU4pIC+imwpys027swsjDZi
0280qXFEFRBA8uhk82TFvWaGrG1+xtOkEciMOMJIbIygZEqT33w1b5V0YhGXsO6TMndC10YgR+Rh
fnwgtGKpfhQaSzZi466V+tCMtJBnxJYMg6dQBqdWOKkVCRZskpQHPUp2XFP9aiWgWxTituQqzE6E
nTkldeZefqPrpn2hO5ThadVSMYIQD0M9/oc4z9as+NUELYkNlHFmJsLSHsr+hC1fDiVpM007gk0y
bt5bR3QJEg7LazLfPGV+wAVSd3lA3nxpSamV3NQn/7kbTB0U6MlO2RUgoGCSkDD0k56+B0+UNPkF
9DP0X2vxqlBYY9QsAZRlCQURE1LEqIpZZPUYCwRi8mWdYKg/PVbPBVmlaaQ2HHW5WeEBoNbei5Or
CzNDEusslClJm37MAmKVwdeily862lCXj0Je6gVbpZIfsEjZ8n4MeKmGZTTKxgJHvYWNeTMa/wVy
FhKKr1dEz87o6BTPWY4rI8QrAF43kdq7sL5goy9uWeZ+fbh9IY2yFpWaqyU42Eh4AmKVE2Zbzioc
52AWjM02lnVQKesQ9iFfqaQ32tqjZEXYDo4cfZvvh6foutvK+/9iNpSlE5SBiFUxC9rx8yrbyIyf
qzMwnR3fBdCp/3+kfVlznTyz9S+iCgQCcQsb2NvzkNhObqgkTpjFPP76b+H3fI+xzLt1npyLVKri
lJuWWq1WD2u9GFeY4/yqvZ63kv2XLsqEQDEhBqNvnmRjJqRUl2bUIVOljn3LLoqL4adxV7zY1yuZ
OnX5ff41ez4vdN8032UKpmmBZDO3SzwmyPh1yW718ceUybZvPT+fzf9dxvoNG72UKtaQOYAMjNX5
0VFzkDcIwscV+Wadh5XlKWQqCXYZTxwpobdZLRPD5ONNX79kzbfzy/ZfvPq7ToJJ9pbKs2W9sNaj
VoMIZDj2vgm0IqykkyB9dl7efvpwYxuCPU4kawy+Rubd4dBddf5yVz6DJfNk+dl9eU0xORgsN8jF
3Jv2ipR3vUgRQWXLKtxjrGUV2OGxi0+dzzEtT7z8wO4Gt/XpxRsXyLWs9LF/Bv9ZY7Hy0Y7T2JsE
Eq2idAzzpDOJZcoECJfY3IScpRX8ctRYjsY7dzYl+yY702J1o1PjcJo4wlSkdaiH6frqTnPQVeJ1
HnAEig7AYSqaHmRLJ9kssYwBgIyOWGuSsMn9qsM4jvmqdYUsqbT/vHjfIMF52GH5Pw/U+aI5rQSj
AO7yVhj2/w218H595P0IiCWKsNf/h0AJGXRM36QHegVq+1uSOiu38VoM4/fAJ+IXcigb2XF/K2Jt
XBixKj2hFUwx7cfOMbrkd6s1jylDRmAkhqvP8zHSrCsrLS7DKQXdSH8TJ+lTHJmSNV/P+Rlf+obq
tPmQXuniJV67+dkYUsdI9WfLCF1a19whBTlUauirunU8731WZ3ZOqOB8FMytZ6AwQ208nFrH0PWj
MqS3aOH1SJx+UXUu4/P+Lzf+u2UJzqZtKsNSV7C02lt85aWBn4suOvR+sd4Fd62T+LITQ3YgK9fo
6R+Z4gydmmatNnbwBsApODJMrcZD7rWa5SRm4SbNHcucarnMfi/scVTRkxnj+uIXwFZT48fKxMhP
dtslXlQ+KfNNXd+l/WNp36fFsx1dq8jOcbDgjX42Yqik/JmP3/TCcuvkOWvDA1culMGJl58dGO7n
yM/K1rHte9I+RtpNmzyw7DZvbvLpaKYPKEK2PZ4O+dVig53zivHUiScnIYGduYp20O5m4qqWo7Qv
8fioKZljcTyCw2stJS5Jjwm5tbqX2X5SgN/8o9fceDolsxPNxza+IKHqFiVowxUXENZDCd5y/bDU
v8b8qsZQd32wx9yhxfVkuSHqDI1bmLC3TnEG4xQ2r1H3s9NfK+TCmHGRzSAftn9OLFBG4oxAHI8P
8XJQlisMCiog3ETOe+4OcXSlE4BROGHnhuHvMbszFQwSIgZn/dFgAU1ue/aHqa2fRqMDRHYX1Y9A
H5FvQ400/cqsFhy04FZUOxd3hdt2p6g+1pi+ShY3Qq28v87NB3XymuhYZhdsPhTdZcSu2uhhxmBH
5fakAeDYo0EGx0qZM8wvdfxU2l+N8iJhN9lrHq1w5n/IEqRm7zTKfIgSh5vf0kx3+HQyY8NL6AUp
Y6cr79v5Pu+OGgrFNFj0C7W7xP+qQ2fiTx0qerYPHh0jfor5ZT/ecvO7ohB36W5SLSijxVG11FHU
i6jz2vZbkyDJ2P0c0XGMsLMJks5TmJfOhdOYOAf6j6w81Av6IefabenFOL6OZeLk1tcu+66EGNk9
dA91dByAOhbeav1XDQx6ZWI5Uek0seYr8RcKdp06vaoifyp/KjxBDPhnhH3G6p8y4955HyK7CcXx
0W5MwrBTEN3ylwn4hyuyJFp7Etf+riMzj6DJl3Uv7CesNydayEiZoxoDAA9em2X0visWpKunGMAH
+RWLBy9JyN3U2AdOrash1A5t0t8AsfbGiFp+iO0eIzczd/Iwu2z6+Dtaz2/4YF4D81ni0nfvauDJ
W8YKqwFCvI/hcc+ihMwp/E5rtO4M0MGxvY/bTJJi2fXhGylCVDwUZjrmDOBcNu/Gr2GvFS6Z5+V2
RBcPcA7BWHnHxqS7+JtdZ0RVbSSPVV3Ekefj1GRkRQvJT/MTMDbVCeC6K12K6qtfzOf21nrKfFl7
625ctxEqxCUKjyOirSOLtH2xeOZquazLSiZB2LOirJO2CyFhHrgT6n+qoZTkDPbPy0YJYcN6M2wX
YEC9VbS8UkN8VQYJEtVH8zG6S7qTicnS/lhxiTXuhzobucLLpuoLbQYj1/qyGb3lsLIWrw9fCyBN
cJaXskMqW0khtii5DfwGEz6Wtz39uajV4o4KlTbXyMQIAQW1QiXvlnmtbJgXsWs/x36Dlcxv1koZ
/xp6svTVfgjzvo5iCo5OaZena8U1PqF56gHj205xbVbO2suuu+Ezeda/SQ7bqsSnOG0jUnjP1PVs
VGyAkmuRd4X0zDFZagLFJvm6BNkV7stD4dd35W3kywZ3d93LRrTgasshHZp+grbEellm4kzto61d
28sDOuol0ehqEee01D/6SwK4qv/M4i/5eIs87pE3/DSQKHLydPIrizyA1Tk4v7S7PnqjnuBRyp62
ab+OrDOj9kI+fOez9t3g4f15MfvP/I0cwa+YRRb1+hreI0Rz0zvb769rIIaa35Zj/xvIIsCanq+M
qynDOEvstZeybdy/MjcfIHgdkkyzEY7LmmcYveaueFhOiTc9m3f82P1ZO+K8+dj4mL84JM/KSZqX
l+2t4Hz0aBngut+O6RwMfg5D8kePeOktKh5x7JiYUKgyILKbAOGVXRv7x4caBrVNi1lvm7N5W9mN
WiO2xCanYONY0TooEqdNIEPQ2ndF72KEowLmkZnM+qpj3rpRe6vVv89bkUwP4YDULfjg9HXYKlPx
HqlrL9EML4qvhumZjqd8qQ6q+uO8yB00YTye2LtSwgHJrTHtug5KUUd128TlJ7VxgCtsg3S7DQpX
v8mfUt+8W/Ey7NqlF4Y/oo5NfPYTwKlHWT/IaqaffcT75wjnCKFd2iirO7KJ5ubgHp2bF1r8ZKlE
7/2xnY3ewnlR07awMwN6IyXnUz/zusvpHsNZJ3IMPVmv7L6TfddKOB0LZ3XHWgibaei3VaCpv8KK
HbMY7daY1D6/pf8lAHmXJtzMRAeTk1XjOCRPGKdzwsxLIicF41ZxNWC8cwpG5SDvTtzXkTGmoe3C
Utlq3JtD2BK9NqYeELZ2zO9nRXdKQOgV9DlhryPeK+d13DeTf4SJXUqmxXtTMVFi1ZSy+p42auiU
YZPeEB1DmJYxRH8XXL0LFG7ohLQ5M6I11vfWGV3rMr/FXAWIYspDy9F2mUsEyhQUfA3rF12pdURX
rVlVDoiebgw23vZN1zplm0mC/d1LEryImmVrFJ3ygsEsMab5lQURa9wgLT3oj82S+EMCIt7zu7bf
Eo+2fgqsAltnYiZQyVEOik2cboB+Fe504N+6x+m4EjHMB+5ld9mX4eF/0R2zLtYnp7IRK5x1C8yv
4KXGczK87q6IOwYA0nZnf6UuyQ4y2I59z7KRJhx2i/Zpqo1YTSOYPVDu8EfFW72njgQC+M2UL5JF
3d+990UVdi8qSQyWEDQ9Tr/Swi0eViQzjOlOqWt8QUfw3XgKMR2MWfZXieDV5s8tq3jiJ3XgdYu2
srWOqAM+5xcQX8Cy14C46byo3Zv3fUnFDB9R+YJRWmQV09p29LZzBm2QHLjdu3cjQjjgfV/rRhJh
1zKk0ZLkgnOPovvQOBrfJvW70cjywfvN3BuBwgkfqNLG7QKjXOe4QSNEEwARVbfLcf4GpNfyxL34
nkUO/SqPl/aHBjayhUCD52NB6DoHN/grdcd0NDD2054wA3SQbZ1UTyHA4OmSJeg+Xp+l5VOHVi3A
rOtA+sP88+hUHuqySPG9AfXI+gBlViPEEp1aTrFlwGpoW3la2Hs8lVHL7LCaIXzarKTgWrpu5POo
wKONruaPN9WpOWWX1V12n1yXQf91hVQwMc9IDsNTe8dUh0cuQdlblgTfn4HefIfgdEhatRMDsRlC
4OmKXbNgxUCdfjbH4cLyJvct/r9ch6GVg6zdUbbMgv9hnQ4spDd8kSV9TW3bI2r99fz5340tNtoJ
niZOQpA+DOiKAUld7Cc6WnS7durcVDfzYK6U3K2HpPorp2NrzGamDiIE4ZAkapRVtoWtVXT1mlBw
RybL7Xm99lsx7HcZwuEYFhLabY/DsXaqVrfsRIPqBp3x0pTq7pEH9gsg9oEmqFJT8G9pVmhaxHDk
rdsw0I/DJWZGwBLCL/4XxrgXvIB/Eh0tDHPx9if0RJ5lVKW4kUjoZTcUgw5rN7flWt/jH8ZLc9Og
Mwy1r4NkMfeueYxr66Zt6QQ5S2HD4nGy0zJFlL0mwAyXA/g9CyLQ3XFM4st6W/ZMcitM2Dk9Kcxp
KBBkdxlzpuUhB8JBz65t+9qQvR72DpiOJLOJASvARIt6jeYE5gQdT/uMYWKwS/UvVkUkliiTIagz
9Gk95hpkFGpzYNZPKm3n3Y2LtmoI7jgeiwJDXKkOYNnC1TS0wGu3ONQB0V9Z8T1ffuZV6YKvwFX1
xI3IL4l1rLsvRitb8YKnzowkU+c1QTK6zRX12wBsOfRGx0vWOHIgrUtpAPbiMh2wXBaYLYBbqgsu
uWmjadE0uGQTsdsl0N9jvEzi/gvXbd0/r9ze7hmweXT9kLfY+uPbaxpHsDxECl58XfhLHcvbpRy+
nxex+6rcyBCfXN1clshQhrAQp3BmL9du7Mv1Fge47GnJjzlFH/Tr63mhEr3E4RDNBrD3nMJkzDyr
j8vcdCcjD1vJAOeeu9pqJkRiprmkdkqhWadHTm+VDhh0D0imuRNLD+cV2osyDeB9aRQsCuQT3clc
FKE20lz3y2p2agv8aNxEqVZ9q4sqSefmJHpARUYidnfzqMpUSwW+vPWpVFUSOitFauq+/lhd1Ytn
/6K+aTgxB7eMcj1Xt9wbMHzmyIoEe0tLgaFlMdPS9E9JASXihC0j7N0ir2PyOBiYcZmOViLZwX39
DGLoqoEEhCk2UAKIuNHypkZuCq5fzY80DjLvP88u+yILnaxyxsaTTx2vsY3gVMCPxCxbBfgeyDEE
n5ZkJrazmWy/aOcnvbVA0lsGOcZ8XCCZxk4U8xtatTJK8L139Aexgi+rVAvcl6S28aC1XooH20++
w7ncTPfxzXxIvhnH6rd5o53O2+5eH88HqYJDq6puCk2W2ng1ACR+wVRL4sUHRXV/rSDxxCHH3sCY
2DrmHKnOeeG7Cw1wuXWDLfPT3R6pZlu0GjTOSWy5vFQVp1LG1uc0sy61oVxuuro3Mfw8Je6/l6yD
lsHELJFNwdDw0beGNk/DptaoP9kF3ilRfEd4/9AoTXZQIzCNZuisJ7EpScns3ZYUrlzXTcMw2afb
g/R5UTRdYvqDAfZI7heBUTk2gGknzxgcOXzf3juNMkYRPTHVAMCeYMq8ZGGR81R5ux/t0sku09vi
N9OduQI7u+YON9Gv2Mt/a3JwoR0vQREmEuQNKVnJoD4uMUas24nU6H3Q69qJ+99L+1OtMzdOf57f
yp0bmYKK3cRImA0dxToBtTtz6LgR+ql11LIvIYxGOf6FCECuWzrwODX0q35URaNWlWkmVGn6xvTL
2kCvUFwMjkKm2jsvatdE7I0s4eGV5KlKCoqM8hsN56ENJqBa14cWqIGRr8kY8XYXbyNNOAezObKJ
D5Hid61X3KAf8jZVwJsdBeUV7jDtx3SdIJdWSDo9d8JsaiOGYhpuTVMTny09YTwfeAgda+K1a80+
gY41AH+HO2t6Ob+iO+EGhMD4LYKXEk7Cx82blEUv7LxW/MGyHDV7GLWvfyHAQgccRaO4BiP5KCBU
GnXswkbxy2U+jNGSHXSUJyV2sX6leCfBX/0jZNVyk4jvOl3H+E+loKL7WLQPtX4Zkz9ae90Ai4eF
uS9rMN4xDJOCccpGmIurUDxVeW8wJWpK06/z4bdeqV9rA0hOplo8/+vFMylcFDyEZX5+3nWLNZVm
jcXTmy9WD6SRSXbJ7N2rH0QIS9cQVoVK3GF//rBAPzTcqeD4eh9DyHgr516Yuu2X9CJ0/2bu54Pk
dZE3m2ZVC7OMCqfLQg0+Yr/G6fX86u342A8ChJCBNooClk7YdjhQr8xex3AKyhIkg4aUPGEnL/xB
lOADEz63tJuwUSsk8eyBUfGWH8sT2j8vZe31O7b+QZTgAqOaLWzgENW0gC8C43Lqj0l0Y+v2azoq
F1rOZnei5KFXRhm86F7u5oNswVtk3UB4Uea4MGsjfMlsYpyiSeuOYTa03/qywEhBiYbPoaTIdZj9
FISEm8Ff7CqABylCXhU5D+HmzOs6rZVxNVjaela/HGobmeSQutP8F6G8STeihFfSbI/JAmo0LHU+
OHr0M7EMt4lfQjShnddp159sBAlOsuiyMSXGaj4FuiUA+tezEyGhRMrOxQJ18DRHSsxQLdHX10mf
m+3qTYrWADCRkrd+Ng/dXamY5qHKwMsyNFMkoeLYV+0foSKle40s5ZDUOIRF+BypgVbrTisdWts9
6e+aWYJNpF1KtaEeYRM9ME2ADmuFLxOo5dpK1gApkySYRL9UlW5zSOI20tuKXl0vbeQ3YQWwBrNs
JYH47lnf6CXYRVfyoqsJ7rW8sH6VBtLrmfaLzMWT2pdH3N1BQq1DSDXJEZMYiiXcCZgu4RqtoGSF
UYkock0MeS3g3etNNIShyfe88a8OS7i8t2YpUrjPXWNa2SpNq+7D+FgwYGkpdwTYRnahu6hnSOTt
WiQeVG9ofhTvjI/3zkA1A9yBPaI6dhqm1w7D0G0iy8zKhAhLSJk513YIIZmKOd2+der4qmlkcc+e
NZqIFA2kOd6Y9D6qkhZhYrbNjKUz0qNaLrFjsflS4aVfGJMkG7Z+sbhNW1nCvaNPSj0UIB/yNTz6
vbafwDAKHyV5BO6tG15DBDMLBtQSsxpKFEZ9Bln+xG+NqnCy+oup/zhvcLurtpGx/nwTeFCtj7NI
hQySLZ5Kmssm645DqzrmtPj/N1HrSduI0pNKX7IBl1VVF2hGKZTkuAxLexcWcXFD9XG4Py9vd5M2
qgmbRElexoCHVHw2NO6C0YeWSvy5TIIQAsxjrM5MWRcvKYOo5pdWXz78jRIMfRn2+v4Rb3gWTVnd
GJbiq9VdX3/P+c/zv3/XxpC4sjXE7xAhqGDg35D9hArhXFxk/XBBeew2+ijJ0O2u1LsY8earjIpz
Q28RvCcPg/aDounzvB67AlBwsm2G7KoqOjJLGZWSl4viz2X3rQobt4kA6XVexu5ZQdcKXvE64FVF
GDSrS0JkFSi2mwd2myPUTNwRCCgp/j4vaVebjSQiHBW7jcNRN7DrfXqlTOOxbIeH8yL2rlNzI0Lw
/AngYjp9gjJq94uWWRAbAQl9PijOBGqnxHpRkvkvrlJzbfyxIBgjE4IDKBM7W8hoY9gcUB8tiU4J
0FSj9Drs8oOZ/VUgCZs2kbXD6JwmPky7weAgM4Zp543qxf1dZi9+1VeSrdo1io0UYas4Gm/jOMcB
DbXay6LaUXLbiVBJSA3dO79lexmfNZOOmBUNdmu+7KNZlGQY9XBOo6DLeutqjlLllevqcF2wvL9S
855dcIwXeqoyt3ckMUigsbx5MOdCPSStoUq2c8d1oNsWvMUAMsWjXERTLrsqNaOqx4RfotyEaeSM
9XjKIn6QaL1qJVy2kMOIbpgEpV0RzgkTL33bDHEUNKmx/IkJOmVUI0MJiunRUa8zjGG1pX0c4za6
Ti0LLBq1PtzTiNsyJ7MTnSHPodkYxyEop4gGXJEM6Rqi4A2UZO1zlWb5weYcXEZGMhxZ2alfDVvn
ThKqMorb3bW2KZJGxurgxFmjiFhqFi08CgDB3t4D21U7zCTU7wBkLQUqXE++uN42yiiYbLLh7MRz
g7miuGvT+D+dSWp0j7S6egjBijZ4Kbmmkxt70v7xHf2YuibeqIFY9FMKeIDXKDKgAQfgug1oFmG6
Duvps6WtDiaP0JLcRTfllJx4rAGAUzHQLbUoJqJwLWh0/TbV9dahel5IjG/HEX/4LuF0p6Y6wUfO
UTDaxmvZpT6SdpIU545RIeNu0tW0LST6Ba9YNzwxMpqiB2SYfGO4NdgfuwEAgnK1oLkl+/chC1Op
igoK8t8YXVs3YhOEmUk0l0avRkGCtshXs4yMx6kyekmot5ccYTipyAuqlkZR0f4oRhuGUe36MAri
pFe9HvuZhbkzWd09bVVPi62rIqq+RxM5jJUh6WV4M1DBgD8IXzd1o6PWAc19KoAWSwI0gkDsCZDP
3KGqQ59XYroZfG1d5gxB8m0+LV8xAbripp73WjvXAr4BSVFUrKhuibE7xbugLcY4DqYhnG9mdHBc
AgRvduOoB/JEvDTH8/L2DtBW3vo9W50R7VCDp3HQ0d/N9MfoLpRFlh/d1QkpWB1RIdQSycayJlpn
Ea0oiJKUHjGgZ/gGMWeXazEgJehceOd12jt8+kaeEMBr4LE1EwtGZIVf2/a2nWT+XCZACH5VZtG6
IhCA6i6GHy7KRebYdrflHxVw7j5uS9LyYinxjgtmC6XvwXQIuQpt2VTj3uwfe18pKr4S9FRdtLiG
mDA/9E9r71/OnIKCVxVz4peL4dgHWTp+r+b+QabgGvlcscxsIDNBmunXclgHjuJH/hOT68mXxTOP
xS0rHBnB3r5n2ayo4FkmhK1lVYJwmKk9dc1aA1hDmDghqDFqLT0aQA+tyvZ6qqfrcrT+fdAMnW14
Nds02acXeVfkaRaF0NkoMNaE3tUYk52TvTjcrpyU9s5SUi9bJFL34r4PYoXDHRpaOisUzqQ5NFfd
G6shufv/9JqyXtL9Q/Guo3AfzQDLHzITwsYCrVLzU5Ush/Pneq/W/EEf4WAPs4nC3pTEQZ44xRMF
fPaNijpB7NMbYB40s2vAbhsnv2eWlANEpp5w5peJj1msQT1TeUyKbxOYuM9rt67Pp9vn3UbEp24J
SvtkzKBcYSlB2b3W7LkfDa/PqTvMstfH3rQqQwRuqSbGtC0iNgfmLBybfOXfBnTj7I5PqLYc7Ifl
RgWwItApydEonL8Aavogc13izV1jsoEmS1HGQdzcDlocGH3sMiqjlNrdKNMEC58NCNfPmQ9O6IDz
FgO+4ZWnF9osSQ/tPIChxfvvF/xXFQEIpI1xm6W9khx0Tb3s+uqhYoDxMIbXdE4BqrU8g69a8mDc
vRI2cgUHlneh0Q4UOxZ25iFZXmbS+qCIl1jh7l29kSLskU4zvVFWN7kADKVrwXmqoUb1SDMZ5Its
m1Z1N8ZgVEnTRw0ENay/0ib7rqlMSWyz7/M3ygj+L2MA7RxUGgXUGT1A+j4mwRv06r10WmHnrYlu
NQC5Id1KcJpE5zfFRTWzPA5W0o78sDwbd/Te8MHO9lvW2rC7cHjNI+uOBlBwt35cuKIFBks3Q5Rl
oy1/JO5UyYDfJSLe1nWzNx23YjtOC+zNOnzk5sAzAR5yeCB3euhZ44E/rAMB9PW8A5RJFbIUbVGM
SOysirXsmsShW+XD4f8mQji7LS3zhdhZHAy0GxzM6x8BhadJjpBMD+Gg6naNJu8Sq4ccuZfGAImT
4Y6v99ynq+LdBN6c+2Z/dKvmTdhgpUxguZTIoKCMDcC0q6yNXB1MkvPL+WXbP0gbgcJhLbpq6mxw
owSJycDKMoF27FmJbgoCrls0vBbjq2mgjk5l44z7N/5GsHCCFVIBC3KB4G7lRzloTjYHzSPI6zLl
SO6yk+GrQN+5jIxjj2G1L+fVlm2kcKiTKM8yleAmMfvIV8rlCQj3sqlb2VauP99spdrW0RhrUHBc
8NatlsOooZYG7JzFiUwLREpF5ZrD8u28ZjKpgg/RkqRqJh1SDXKhdS8pMHmYFaAYetXmhqfa/l+I
s0GNiUZiZMA+JQ/GxuRzyePAVrrHJFbQ3aBpgWFXXmkMF+qUXdQJlVQO9oPfjVDBdCbM4ST9BKFZ
P2UB+gi714hr4UGhlXoH7GE1KMaaHtM2SV2bY3whREXLr8yR3i5JTJ/PL8GuLW2+RrClIUFGKDGw
4lXIv0wTej7CVGKuewEC8kHI9KLqw4hYyhj5EtG27rGpZXLMzemub1QnG2QdELtiGMFDRkUyU3t7
U24s1uaMYQxwxEOqSpwI5UXS3A+aLA7ZWy+kQXCpIrlnMrF9NlVjmo9mDSlKovlMZ9GhDLtOYph7
uqDog5ICMzSGGsPH01ewrq+HATG30gxgxcz1+AcjfAymOlWCf28AG1HiHMTE51SfO8Q7VR8+hc10
LCcZ/PuuNto6I41sMzXEMel+yo18CU1QUSbtSbOKILOyoJwXiSb7YjArRS0MFWF25OOitfFQRBhG
iCEmsl2lqHq0iiRAGVv+ok6KzmIDQ1+YpMMfQZIeT/NY6woSR+b8XOrLd15LIfr3DG0rY/35xpwr
1sytssY6A1hgWeQWk7MC2QGvavkxl058NI72SZNZw54D3kpd13gjtedFEuvgDwnq0ow9pO8ZaKCn
HD4/Xlz0pvNjvyzkniutejpvh28IpGLwsBUt+kWwzURJDIWNIHmgj9Zt/NqCxZvbQHpQfiM3YfjN
RXZA9wjiih8Yy3aR5fyLruAPOyu4w6KgbduosKHO7//oPj9UxGs0tzpO7uRxFPk80iG7Khvt3U0+
oRyO4h7Ytz+zzdd5ZNO4HhCnB7NbnRKQXiQX0fWA7S6/FCs4sZSucF1Pcb23IoX1LnqDNwOHW+5M
VF/iLnvVMs1jcxNMc5Udz+/unjWbREXjB3wAoC2FEzOjzpQaGZ7YXX5lJL/UfJQEt3uHfytAOC4R
gGbGMIH3b9gMLrXWmcMfXf50XovV7X5aso0WwulQitIcUCZEBB0N+k1kcizZZE3eEi/0R2NraAdY
pp8V0NV/NBGLHs5L35t5xSvOAoUuKqYa2u4+Hs65K6eGWNBRvcBFetscvcHTPfUSvKvnJemftgs3
Aibv0AGNYXCU6IRjUFa1VYcWiQMaqctVtnTNoYrs6dFc+hogz716hxGl1gURhAKs59EO1YOOSOqi
0riOruLIOIHWHQTZejedtMaIftV5NV4V3KgC1k5F79RDM/ttxlH8KkPLDKI8b77pjcavWnQ3OWo6
2I5Ke/oHYyNzDlhPTf/TUz1r3LDWMNkVaY2bF+oEQrUk8ce8tyT2tGr4YavXFcCA6pqtIYgPBYNN
x4nwhHW45636T2UBK9JMfuWd9ZVXgLwZ6c/zK/7pMK7ibANDIxgNMGwxeMnQb54jQRQH0VKOt1HW
m4GBZPux4T2IsHOr8f+9PB0x7xr56uqn1gWWGoqem9jgMLruKLtWtG+8/zWaoeTcf452odhW0Hrh
bC6UCTxJCulDWBJSHQoodUOgMoCsrT5x4CPLwEP2lnErTTghRWp3UZJDWlQhnk8xyJxdgLjU4zSW
KPbJ30CvlY4JZWWEtp+CjSE3AM0fVklA8rFyCg7We8xcXnbzIkt6fOJCepOE4Nli+s7IyNBA4V6D
JVI9bu4XBNBfq4LjrC1zdquGET8O6RQeaVSHHmpWIH4uY4m1fM7K4hsozBKu21iL9oLjW+wcjXuV
st7NgEa5TIAJ57MDJJ3YbXxUq0P+W5a231tg9GfbBIMC6GcWexN61phGRPskiBQkD7r7PLkt81zi
6FbrE085mp8I8qZIj32a9SjBlajOapMEcT2/WEj75nl3FdbdVaMmNyEvKkfRyi/nj96uYpZp4vmA
IelPM6RtOLQtZWUSwMlf0urZ1FIX/aSSZ+aeB7cAWoBp7bUsLrbWZH1LAA3aJnhggqwnM0LHbk2Z
k9xTZSuEfDzcxVJxKy+xfNxAcGZVh175CvZYySbtHWpLMzRNw1Td58TiFM9R16FLBsDSSuJWnHUO
MvbflNhuHBTPJHHovjRYO1ZOxwSfcPXlJcmT1MbBBtjawU7qDGhVAJtmoW454JybJfeMTJzgH9t8
DpExm5JgpupdF2MUoSWulSMEjCWOZO9GswgswaYarnXxiunwuK8KE8tYdASABdnaU7iYtxEpKo8N
Gtp/ZJfMrnno2lu9Az1y4lu5gNWplgKJPWcXeoFHPzHvDCKD4dpdQkwnYrvQaaOLvUR2ONj5EnXY
sTI8LA1z176a3FSdOJMNyeyJYioqpYQxwIuJfjBDi5SVKHMSNMrCTlmpYOodDyKnpfaNkbbGXxjH
2oqG/ri1RUv0genURHlFkrUXD1O5oT7f0yy7Ylr81Y76v9KNMvR1Y5oUzmndzc1NHUdp1I7piGMW
zy8mG/Hm6Ksfo0FujND4G8/BNsLWhd4IS9sZeCNI1ASprvGDMhkU4OnAY+flLGsm2POEuD1XaSbq
buLTI8x1uxzLAScMXClOm+vHzuQSb7trF5gatA3YHzq+hBJBXWtVBy5cOELyewRYmTIh+O0fVC6J
OnZ1Qe8YOgfRi4S4Q1i2BcWpLMaJUvTXCLktDf2Z52+nXQno3tFgd8TWRS+xDJ1p1hRj00RBA+Tw
uNSy+cpPjyjEEmhrNhFHWJh8FLuOBySz7DiCDgZfm5am8dc0WCha9n5hYkaV8zvEBL900sgiit1N
2ggWbqslTIDEmdRJgO601Cl5GlBtRJjdGUA7X57Or+NeZGEjtLZVdG+bePZ+3KkEP6ibGU5J72iQ
NdZhTLLRsXtzdAo7vNZz449ddV/OC92N02wVhmhiIBeuXrCPIlTsrEvNBC/ElXZrIl7k/abX8cOK
SJY8gmVBxvW15+O3EoX7K1W5kcR5jzhYs49dD24ADjbkWHYr75nlVoywnLmqJEB9ZUkwdeldxJvL
OYwk96NEhMjyk2IWePp/pH3Zktw4suwX0Yz78solmVlZpdq01gtNK3eC4AaSX38dmnuOMkGeRKtn
pnseRmaKBBgIBCI83OusxHRKuryq6/i5T2T1g30TcEHo3qEQLt5U7uwZhW7A9fFKacLSqCC0Qb5I
fGDvveDh8DoIQyi2iLXjiWVrubaI4wX6NwcDehLhpJbEBxrgNGW6Bn2P/h7Ii4gR9QPwRuFt+3tp
hgfgJ+r9GsZ8xHDbpEvrpZWWx1rzyJz8vAxvXfJJ85YzYb9um9r1PVAs/EZTIFMTvL13lcxcNIJ5
vSa/G+b6YYJamp+m0/e/tuOqoHtBkUEztjSfrq54alLjVGle8jQtmp9geH/R1L8dj+KMNhdmePy6
uBOzbKiysaiKuHWJ7a/FQ6rkLzaTcXvvfKArM8KukaTKM3UuiribPMUHzO7bOhvv3JwQX5nKr04H
iPLt/duJ+KA3xtXL/4dTtl0vbEEpu4amXIFig6pGNemzQ6rnRVT2gKT7WZ2Od6xJerCJslF7RsdD
k1ybO46CcWVD06D9wMcnhOiRZr3W2iN2dnRbX7fVqAR4yVo/317mllDGUvFmA9wCvu95G39M5jTR
RnMuYv3NboP1sIZNmL8xTP320PZlhzXS/frV+braIDyRQT12Ygufo9DwXxvJsJiaLlWnFWmhFbHb
md8ranxYSCoBIv++/IXnMgg68ArD7aJaaH9cf8hmgkIlphWLmIvNKdAwdlDPCfOAgDZ4+pk/yuqQ
WwID7OilQeFI4E1IUKry+E3tO1XgZoGFmnwSas3RBAN7+pT1PmAGZQge2h+Sr8krfLcWK5yTlC5a
mVZYLG/xm7hNB96JoKF+yKCxFLBzqgW3TfLV3LIo3KWQOdJ7e8rLGBWsk73Gq+pERvtLrWWOuhMC
rrZVOA9Lb2dG4lr8O4L5KKTgdMl9JeoijlJ0v1lfi6h5SCERipehZI17R9EAfp4XW5Ari3VVt6vZ
WnpZGc+V9qD3NNK15qSb9uH2Vu6dhksz/M8vYulUOMukEbuI06WCHsPwY6xl7Cq7K3EM20VE0R2Q
G12bMAxgIRoE7JgVGokWREA/UcjgMzf7a5FbfgwcjHyhHIbBCnGCxcEQUurqVRmzRXnL6/YXHhsy
wMfvitDG+1Bi9MBIBZi7SPVTVSvriZ3A36GfoQR9kjkvfTcqD7TUyHFEyIHMVq8pnW+DC/BLXqxV
SIu6D7IyAX1O2xcHdVW6N50sVh64i518oAlZMVvUmSfaZ/WBMNw6FlWt/jhQZQisfJqf6qk07xgl
PQUX3qDcLWzBOVPm8qVh2v3I5uSNAHJ+sEzavTX4a4664tpR6pDiroTy7xsAKno4a14XEq/VIJgO
ZpUgxWqoryZEVmzYOzo23Bd9XxRSNjEetNvLYhrwX+zSZ8wwgQ9XsVhY1MvRKiGlRV0Zf8SWCxdf
/9KkEBYwEZww2+FH5nsF+vuHGZxkXyqgi7mCC4jG0R5pY352Qbf3Vv1cJT3Rvdv70rwQLIZuhhcV
FFCVxItwkccsyb5Oi35SmPWqJOzJLbrCtzrv5fYR3j1fIKIDMJ2z1Yrt/FKpUJ7y3AKJZBLM4CXJ
LBwz8PL8d2aESIHyF10UBWFeo3M8DNqrZtSPqWce/94MClR4VXNGJtRyrqOF5o2JMSpKEfeUBEby
3vXMgOUydAp3BfEMX1oRnritpqhODY3b2Kn6GGLfceL035Jee1BreswN76C2tWRhe5H20qQQBrMi
HTEbVJexuoKOftFcvKzNJPzvdk/4SJ6aLYZB0jL26i9K8qGsv5T1h9smtlNW/JiZ6MHzjh8gRMJ9
n+cmnjU5bl9OP9YkPu19NvvkA6IuYFmhE6PcXB27wAtX5vd3zql9bgLZ9bib8Vz+CuGwG4kGNR9+
2M3YvasKf3qFTOud9W45aJH5aXizuazvQZpoccfYOM7F4oVDXuSWZ0z8WmZQSTvTWYfeBetSH437
N2dCETwz8WFnBxJOjEb1CCXFzFPeK+oU3/4Mu/H1zw8R1aogKDI1Q96VMYgufLP+1mcPGu7Yxfya
mp3Eq36rz95YtcjGhlLF0K4FPvl/GJZXSHKZ0MLQzqQL2oN29qLyvoQGwWcWpgH+rzLsqF+3oUxJ
ai/UXXx0UWJ+YMowenNbxiWU9wzzkab1ITFky91LL9HmAm0pshU+oXkdgpyZLW1BsLXaWkQDYo+W
af6ifapp/y9iKvIiA9wxjgZqQiHYQQqUZnbN11P/qpWPdv7W0q+3/WQ30l2YECIdW5e6a0xEOg+A
7GXp70nX/LJo9VEnyr2et40PcLDEN3dvwgubQqjLB9BxEx5duS5THw9HdsDs/0H2ktv1hgszQrCj
o9q2aYbd09e3bjTjeX1PG9nMEv9LNq5/YURwBjUlPaGEwIiZvasq+mys7Yfbn2jX3/6kSi4vVF3k
4KuFXpoJKFEMuYsHXV8CbXTDyXxbJ9kg5+5iLiwJ/jYX41SMObe00MeFkc8ZZE9vL2YvLoEbgGOX
UMDYMA4Dj5lp3dyXMe2/g/o7HOsqKOEJGuQmVlMyQi0zxnf2Yudmli6gTynK2GJjHlTQ7pjcZfXX
EshWXSNV0LdDKlng3h5eLpD/pgub1qhA72zCAq2uefFcJM6MjpJ17XkEuCjxD8aPtu32We8SzB3A
hkYeF6IHS1H5ifaUarJ57b0jBLwxxsJBtImSiHBSVZ1RtayGMi4c28fSgt78qblqdNsn9mIQaBwc
Dw9APhMtuB2mDFrdoyNI+ftcfR5cBdXvPoEAkNYWR2TI1hkyzt+SrG9ebxve8w/XQHOfc25uB5eN
StNzRly8CHoaYpIy6Mba7/Um6Afqe7nszbP32TAkrQHxAu7ezZRosxqdh+SxjI18+arWY8SYzsAJ
4uZhNskq/duZDuRhl9ZE50eTFbrmXKzGGgHgTs59RSjkf+oTS8e3gkBkWnVB6r8mL6xEunl7a2Vr
FY/BjIzZzoBPBs4bdA0xJsPx6FCO6fTztqGdTA9FOt3UIQ2Avd1QYFgpnvxQ4YKP3i98lGmkQflV
jfrY/EI/k+pA32dH+1y8ySb5t2fj2q6wv043mOWkJviac3Yoyxm8t+VBARPG7fVt48m1GWEj69xd
K6in4KxjeARMPENSBv/GAnAFkJFwvE0BBm/itSMpLNTddE7LJHS97uW2ia038EX8McEXeREU1dry
SohF45bsx4DZRqCa4+dJrd67tS1JaGSm+Ge7MFV0M2iXpryKM70YvtdmnT5CzF0/Uo/ZYdamenh7
aTvFXKwNcRgXGsrsm6JSuuilO47wA/3BBqpreGRjmD+Y4RTR9+lnaFfI8ppt1OIGTdRNwDNq65vG
FObrk8zECg3d9r3kmw0C38E6jksbL6kMsrbr5RZec4jNpgsMyvV2qtXkLD2Y6+PEal9WUzvndhfp
+d93u7AmywKbM3hsgHARvJw5S6F7OdYE3oUPnap9Khz9l2KN7xJXrQA2UHtJfNpf1x+DwvtQW+qi
V1lVxUVRYwrAgB771L6yRtal395tWBj6lL9jPspdwg26zK3rEQcL8yoXD+EVVVTMdD51S3NI1f4X
0fJPlZnJ0Ae7q8O9jRqnbeBCFr7aXOjdTLW6iku7uLNtCiR3GZmObGR5LzYBegdEGTpuyBGEs1at
eQP2YGyilYNfIu+fKR2fbx8vmQkhyg5z3/fIRitMJhbNwUhQPO0Lav51zxp8lhcLEdwvV4vVSzwG
L18cvxkh4Fi9v72O323v64cCTOjYIzg3CPzFsojCzCIpm6GK1TSnXz2lbIKpq+l9mffTO6Jm8z0y
RzNcKlYEyWhpD+WsJzFKLdV73NvGZwYWrSJIByBVioY571uPKOGEdNrH3bOC2JJkjwCAJBJEzm8H
3fxu5CyouUFIFxpK1wHAqvKyzCeE7txLvdovdALditla19c0X8aQV6ruFbMbntcJF5RqglBZwzR5
aCLLtlDiNqbT6OKt76WdAiEITiZaFskpW9ByykEcH1tz4/lFl0MHuUnVYFwsCPXS1fItugyRTSrt
Cdi+OsxrcwprhfPBJXMDEEiuWF7UolJ3dMDZS4Cf1xuJ9+1cJmi0eniDA5Ckb6Jf1g12BzhSHrM5
Sj3vc6MOYTI5YW7YsoC04+iYSeDM0RBZ2CaHbuUQXUEfAOP/qPrr5xTSjLddcCcoXFkQjpJSVkg3
57qOq/bBso6KQn1s+m0b24Fe3BWXyxDcxZhUe3LcAqikuDvROxpkYdNGpRa6j1wLhCvOkywoHT9J
paoyu1vooXFrIs4CeyfEWsPIBginwfagvYAu189VGanBDjBIQ4EJzR3kmig/ixGPNqlpjx5AcCzg
88q9X5f+iKoeeggj1NiJ5iuFL5MO3blDIPXBYUiYg8TQpLCnazcOXqriCBpD1fqdl4FnOw2K/tyA
oTMwWXoePSJxlt2VXhoVLkhc8bo3TE0FrcsX47MZaP56zD805xRqAW5cvFjBv6nYaHgXgdgWeBuM
VImXZYfSg+MoSKWa3gpRDwsKDwlH7knu/j0/4ZK9AMMDhrLRc7DGuUXFJqvi0bGPzrRCO22WmNjO
GHGGZJCvo+3CqUREXxzHuu3bBUxtiWOyB29ql0OelJ1vIoL7I4JjWOuN62vT6EWpqzSBrYze69pm
RPJLdk69iQcuAN9gYtQgSnkdv42mmRU3x3fMZ+1XZyYnd7JR/ZjKWHLyJYZ+v0cvEm+Im7BqGlQk
A8BCx9Yhv+uO3ktyrz0PkWH/Vi5djqARlZjlh1q8n9Bv4AJ4gPZusuFibaold22uKqAd5jxk85HP
VAxR+gTyBN35B0KGeyuFojxeNOB8AkpQOI9MTbJhmTgLXzI/dhlmSj3lG3hL/8VLxgOhJyDShu6h
k3L95VxjspYWQ5RxZ9oBtc2jsTRxtgIeAqmV27u4m52AIpcXX/iiRGRP0xhD5uUOTntYrgAzdFkE
Os0+KELgmB9oFkKZ3Cdh++4LWilQdJFhSne39I99kRzJy7VyTdy8jhUwzyp1GbjstXakvfk9X7mw
ol3vaNnVLiaOMT1ZuusDILp3JvSDJQ65E1xAg/e/O+no1zbattRBAG4guPTLi+KS8zjI5sB3shIM
5iMdATIR/U2xLdCOs70aM89Wh/qz2dBHVoNywU7Ssz5AYP22a+ysB8bwNkOlFFBLMX44K2Wu1tZp
3IAwaGpLjBP+uG1hdzkAsuA6tfGmFSG+BC+xdSHw88UAV5WyhAnSRYeYQZvItJG2nQegiDEt5EB7
DhMwIq5X6UhnmQNJY20q6KGp0ZMCDkPTv04qjXIVSWRfgcENalCSXdyrUl1ZFq7TeZoLiqFlfsD6
j+nql/1T70GLFOU5iMjYWDjm7cdo9QL1KCsY7JUo0KhChRM0+CATFSE2KdWnRmmr+n+yFsyB+dNx
+p2y0Ff2KZPdBdzJhaAMdDoGzniHHlqXQiaWpIVaFmpSwaB24MCo6RPmIyMl7mLMnUueKDux48oY
9+CLi6eerQkc65gmXp0jS/MAF3tiSIj999KhKyNCMJ6dkg4o5tex+5a+QEQ2LF6Ho/EwB1owx+Z5
Of6LVjLGIlHUBNwTTBwbHo4+MVFUKuEx/8Gg65BAO5QBl9SjX5DAn24fwv3EnVNwA/wIpgzxaKxF
suCJX+YxSjGDD9D9ebHWwde8NQ+M1Xyj4E71bTP71i26HqA082lM6te2WJ5AffGOmnkIrpDvdqGA
oVamj7ITIYBQMZGpIeLh9wnulFfrwqweOYxlgtq3yqMFOsUzQyLaSdLenWgHthAUkcGmjVgk7gII
myEtWqFwklH3wZnRNE90yV3LswPhbMAEBLEA2gMNrHgYl1Wf06yaK5BekLg2l2j2MJpM9LNpzSdl
mP/FinAKYZH/uxmg0I3OzBcN78pCY58Ut/ixOv3Lbd/ZiaoI3v9rwhIalFmKDrKj4QBWTnteWhNC
qVm4qvHQjyh2oT+eYJCikVEw7zgFrIJsCO8i6C+Kn6pb8B9MuIB0uztVi/qiLWa4ogTvURlz4976
kMIjf+aoa9TzhADT9n226F4FLMX4NNvfS3RtNPPZMs9GhdHJUfOt1JSgxbaOCD58oBU5lH1nxCEZ
tNohHBWZsiFOElSyAWqUXUrbMI2HFrqweKFAwQ9I6+uFeXnRNIqNfu9wUB6dw3qc/P5A740A9CCh
TChq5wqENUNHNotu4raZuNgrWy0OSbH1ZTl4lTqmAVuM2adzW0XEsJZjxZT8nPRdFSwVnrojUuNj
PuZKqNddHuVWlvr62jVxyfTl1Fhe/deH5fonCleJC774ObPR7yybMchMgB/op9tnZecuvjYhONPg
4cWSTDCx3DnOMT2Wd6iQnDFXQsG29KULpg+u5H7cuu+1RX6QLu7HpmiMzNRgkbI6Upcy0tEio17p
zxhNKyBr1bU/GkXGCbY9nhjNQZOC649h4FiM2S0G76A42CHhmfvsVFR0OGdq2oDqCervRlXIUrtt
WL22J3w6ZDikMG3UV8HfmfiNMz8Cmw0a0qX3MTZ70G2I797+lPxLXQdyWMTrD0RZGIkE7f/1vgLW
Nc9FY1EM4I2PzcQCZ7YfwG8uMbO7kRdm+CG++Hz9TCFt4DAS6xPNAhALPZdlWwWzsryWSfP3ownX
izKurZUYxVtrbULWYRWnhSQQg7agMpWaSAxqNJra3jgWtve+7pTTkC4/tKZ9D3DbyXYTSeNzZwzk
+qcIX3Ry2WivgCujlGgcdJBe5KgefgCC8MV40MFpF5CDcipi5d5rAhmR0O635cwCYPlHUUG8XBaz
WB1q4tuqHo0belyAAy1lk+S7XxbXCvJk1d52rpu0LMYefPdxUemvo+qeHUt7Umb6aGUymJLMFP/z
CydaSKmMawFTjoUWubZ4pm86I42nGooJ9YwH1+2zsRNzcGv9WZpwsxg5oa3FKhKrkwoOMWJHFule
s5p8GNye98Hou26uHhytzA+3Le/GgQvLwkOrAKVNW/cozngmeEvS7mj2BYgXs8BuHixX1jvf95M/
6+T7cLGvTZOxDE5EYpoObqDNkJ5oWms+ZpCKjW8vjLv7JtwAaeZqeIdv2751NhV6nVgE7Mo2SPm8
+hsq4LJqocSIyGKnj8VkGwxGIKLyOEz5eS0GyTp2P9CfdXhi2GSsLVVeJ5zUKQJD33nVP4HRCpX0
1jcGWRDhueeNXfOE6Jm20+xVkBiL17KZgyLByYIylw5GVWr7KrNHf8mdDO/Gro8Ko0vDTk9l4n37
m+pxdAAIhDf1wkKv6tYB+QV6mI3u24Yyvuug4y0J3XtHHFUUG8I7+AdEnNeuqK5mUUMplsQuHm4H
e3TA9Y2FjjX6dci7ft72Rpk1IaAQUDak+qQT5MToV87PU1mGvftmG5IPuO19oJZ2sSruTRcHzJuy
rmt1HGct6U82dd56x4nQRT8mRX3nWOpzs7qdJC+WrU0IIbxhT9TeIXEyzmng1qYSrwWB0joY/Y5J
06WSG37vRBhAkJgo0uMni6kSWgIQGM6gXGnYQAu6rg9oEV7Yk68ZBxPwh3/x5S6scW+92NE286oi
YQteM+Acm9BHZY0eEZBxKVLuxd2NREMQHAWcTUrMkFLQOdlI5nkZyPHT8T77Mb7QuzJKwsmvfPMz
VR77H/9ANYiHEPHQc+w7emV412yaL4MzmAqpbAqA8XzfPc5+HZg+cPdP1Z2strZ30V2aEnbTqAnm
t1zuK17xkRL1pNjeuxadamaMX3VnejbVqeX3j4yob+8hgZIIf/o6AFYBm3P9HVPdBttHg0Jz7gZq
E5sBSVGwJ0Eet3U0hm11kg/H7pTBPA+UC2iAQi3INHVhuePYrGD+WHlO1k6+dRgfuHDOfGe+B1FH
XEX/gBlhx4muTApxbW36ZJzqBaBk97WaPpfUPo6qEvaeTPN0h2PtenFCTEMT1R5MC4ujv6YwP4Jo
O0iO2Vc1rMP0IKuR7i0LNWjM/3JYHDiZrj+fa3WgqTRGjIHZ9ml1re8VS+5rptyPYxnePvH8rxKO
AzCQ6CBBJxJKUmIym0HMaba6FdWmpm0xb8IerL786pFKUiTdXdKFHSFuZsZAbY2NAHE1hXNHK3UI
0hoKw9TI+qgcnEUSN7mzbdYFtgoPZSDog4l9uDxLe0JalcQ2bQ+Zmd7XtDnd3rq9JeERC1IEFcCM
zQSG4rb1wmrA35qZvhsU9Aa6rjqYpNZ84vy9whp6LJfWhGQFPC5W5UI9LjYftM9LNMaAIIOK6XkN
Et9B/fdfTBFfGxRee3qyepBlqNqY4BLwHa94VNVhDCiDOsjtjdw9XJhiQREX7fDt7G3SFUWOYek6
tgER8cfUsA4rHafTVGJGKtEryPKy2gyANqcQAy0mXyH6F1QnTD/PjSK6/Wt2blwMneKDosSmbmd0
V6i9qMZq1zE4Nn5OCT3ZnvIdorDv7aFA9K4Pf2+Oz/DgfofBjWRJPyzDyIy1jcvVPWvdeGfq8/vB
Ne7HiT5Uimx1e+cdxUodyD/Qr22auQoiJltw7cRuajy0i/1MZxsgyrJMJYFlbxsvDIldW6Vd6qbo
5zauVJWe82aw7szW9B5se1ADe3XqAOz3sumhvSOJLjWI/8AexgmqrwOnp2mtBlwIYExLF6lt4Xte
HqoJJupG5V+cfg4tAMwWk7Ob/MUtaWc7rdrGmtUfiIIypPI8W6Y/pbnEIXc/2YUl4eSb5gjq6wQe
MrPiIU/cwDaHs63P/6UZ4bx3BVETlWFBGZSWC9odDSV/hOK9xMxOUvR7OheKu6C+2nR0kZdlhZd3
8IvcAWOS2TFoZLSLj8G576yZvs9G9h5h54wHisQj9/cRCIb/WBZbEe3QZ52DuREgUpMgVVnuT0Xz
qKAMeftEy+wIyZfhZGC1BSs+ZB0K108si957XaJEeVsMX//SFMZvuOwMiPKRJ2y48vrSGtMMY/1x
mnzKQNzE3iZbUiHerEYwwY/cxZNgIR5wELlG4q5+HNaz4vRnd2gktDyb2xpGMLJt4o5DTELv69qI
1bfpkM24rVe9f+sweOXPRv3Xda7fRkD0b3mWwdun10ZKrW6UqQJOpimS5KlIQTTs2S2csDch9lsp
BACG259ni/RCPOfUgqB7cJGJi71uNXOaJC8XEjtDi36plh2g/v2JNsY37MWh9DALy9qzVRWvIGo7
4yxIXsibIMztOyiVYqAITx7x9ThqzCHNjPrkqBPfIdbJdCcQiH5dkDITzZM4/s5XvLLG//zCVaqs
mJJ+KntUb9Cz6HoDld9BAiLdcUc+ToEt5YoiUG64tmGaKDxZDLUFyyFajLGz2l9BXHBX01k24La5
TPjmXZgS4i4gT9QwJ364kICs6dOi6oCA3Nd/rXQg2BECb13REsTeRR/rBByoKViNyCIJfVsMF7eB
CpOBChPohcVuXsNUb1TKAi8KYFPdXzUEejn/fXHwwBM9hp3tAzQaeWEbD/E/oN7nW3WVjeOOBE4a
UsycAhiIteuvptpKn3cuciot/9Ce2gMKleHqHFgfOXfTG1N92Yz/1vFBL8Ah6SrgPGjV8z+/cMWW
er1poMAQg27z67B8Wy3gKd0sGlfzVIKS6/Y533oKrAE9gyUibdRFNB7pvRFS9eg9Aonr69a7rHsy
ltMw//VpBrkXtg98xlD+3WC7WFE2a+2REVjfGrD4moUdBEF8PPUfq8U8ssqWPKK2hw0GcczATs8Z
okR8F4j6sgaN4DFe6h7Yrle3fa7cT7f3bpMPoGuONj0vAWFifkOZO4LsRmkg1w1x4frOIJ89Daq7
64+pWXyjMQEQ/0WN422T2/KIYFMIVHRSetsGRX4M4aopnEP3Y54GYEz/RU7gwf4nj6kdf7xaJd/p
C39UVrtF9T7tYrXvQrM9Lstbn/y0WRWpsmfp7kcDMSWwoUC8bhJTXtJ2674Z4yTv4mxsIPJUfPNa
GXXMNtjjuwE7jBYnwDAbn1e7skvAL9XG6tAe2OrcaSWTxPqtXAn/Thc2hNyjaisVBCtISZvcN74M
oXZYH8FkFeV39c8y4jgSsPMYAdg6Qv1ePahhF8u4N3eXiYkcXQVoG88lIZDQftSztLbQHGvzT3gv
fVaoFd12x00ZG6sEAQ9gh67LNbKE4Ih8mKn5omAnScPmkOS6FYJPN4kT12xCc0nrAWiHVb8bh36N
b9vePr25cQdwd8RnwInF9a3rMpn25CIdv29PZkRiVO4ejLsUgu1pKKtrbeeOBWtCFai0ja7xAB2L
kykPGvphValvjFYM9sd3Ax0CQp0Y/DrhUHy8vc7dPcbNB3p9cJhuErHOMGvDqM0BoCqQZaXvejMN
msUM0mU8ElqjCymDTW/lZvhafzfk8Bjd8hVbiaE27qwNsd3lAXXeQTbBrx0azcv3lJUoZozhiv5I
Sg5rS74rwFuUAwAu+ddBaSUethcSMDyBIXpcHughCE5sdXZKqZtRqM6MMfGa54bqd8qSfb+9yXtB
7tKM8HWd2ljq1Cxo3DEt96GuNQd110bt6J6GjB2QZf+4bXDvcHpIrMEJjbG5DXbVZbpR6W5Fwceo
eLnv9LPp23mpy+jB9vYPxTDkUPwZjs7BdfTuxt7xiOEM8aTZADzed8zBmJLkdt9z0QsjYnvVmkg2
gbxhiD3ygPpv0LpT5CXDsRuNQ95jaF35cnv39j4Xr9WDTHNv6lArF6u1m4HGfWv4LIEQFAPTo54H
ifo0ObKexM49DxQgIL+cH387K6jnZKmnCbACw8X5H5F2nKa0oLPPJXXPS9/YoQoRtrsyKQ3Q2KIu
LUlm9g4k7ikTeYaGb7mZI/ag+4lxZVyMfYQo24A4dKS+U/t5YL3liW+AfWgsg4wEmsRNt+g2PAEv
LQsHY2JlZddZi3wjXnFrhRlmJ0zAu9BCsGF3ea/6hovsWzvd/sJ7ic6VYcFxe4jpFANE2iBwph16
92x5cR2tx+a8HNTxTtH+QRtox6suTG7U65e5s7qEwGSjAiWrtg8VpEvwTIsmo72DtsPfdravtnaj
Yl+NKSELpFPiLkXhqjiuamR0P7OmPEi2cifWYF2INRqiOjJ9HiMuMji97TBpy79hvvid7nOyUvC3
kMD8kgd2H5En+9zEMl7AncCDuWA0gFAcBx2iWD/IdZMWzdiNsWrQo125z9B4DKsm/Xx7cTIzfO0X
aysTw8tbBWZAXxXwshyjX4ghay7vBLirxQg7OCQz3jYudjCpjek5y430LgGDZOgw71ObpR/0oX1U
LLeJbi/O2HmdXdkVssh6aZlKZ5z7ZlEcTG/rZ2eE4Ln2gUH1pqcvtQ1q/DT5bBQ0LCeGsgxAu6Z2
33V20GLAcGaPc2H5mTY+JkAseyDVSZIm6OrlBQpcp3Gy46pY76C/eBgwm9g79int37HCOXdMiV0w
MfWjDV7dKexzK6i0XhbYNjgWfgYuvES43hOa1P08413YT+sPZvbHtMvvmhligmb9wV29e89bvzr6
+NiqleT47VS4rm0LoQ04LrRrGnxUfUa53RwKn3bW+861jp1ZhzPrwpQ1r5MLETKnQAuJUUnpcD/G
XaxeiHG5MasqOoljjPHIMcqP7SGPlACDCVnAyaDzg6y2IDktpgBpV9AgdVXAvWPgrMB7C8gqEKwQ
lRk6CZXT/7E0VEWxPMy8ipIXRllXhs7wYUn3Q2n149q/xzXqz+4XbaHgbMj8WcOo9PjU4vZUyE+2
frt9dnaXChWM3xUHpM7C3gLu1Gs9hFJjBmlpzWl9Smg4dJLe8P46/5gRx0OzfF3SlZvpCBTM9Ih/
wqGNEkxbgXIVOhKZ3xJJQN+N5xc2hUKiO4+t25jTGJftcKxn2w6yDpxjt/dPZkQoIWqAc0HEGUZW
vXwcKuuTzQzJMMAWdsFP/8VCjOvgbdRlXhp0HONqRG1vDos0zCPvhYbz4q+V733sgoJK5+n3Ho5X
ZoU7Y+6Spe9XfLNluGdkBVqogfzBFLbM8G322mavFPAkczL8EWiQGZfK7a3djeqYCvxdm8K0nhD0
LGtVDMQ03Cb6dDcM9XM78R5Fe6fT+Xjb1P5X/GNKiHFQ36Ju3/b4iqCD0VCY0iaJhb3F8ClHrEbl
FCDCYsB4XKs50RFStGdVe1Od+9QBQjWXPWR2w7XBW9tgZOEDysIdTDBErrftOsYacyOiNgfN6CIA
Lj8w6CD5owoZVAMwIXde/UpL75SMyGIaDxnXpWAgpwG8giI4NNOw5mt3tSboR9g2G6FKhLeUM36o
1ensLAw8qMYa23joTPXwK6VDvOb22SPzkZLxZFTulwbJpIYp7qpNT2XN3lm2+jkpJ2nTZu86vfyF
gme3RtGCkQ4v5Qbq4KlOZn9KyBOEW++VsXyeDGAMrTKcWH7AYLKk5LVXIbnaHuEDqUPZzq09j7Fd
gLSPguW7rpw7o6Kh6iRPjTGHmkujyiZ3Yz5LrtK9aH+5cCFRakul7IsWC1eM7016T8wXrYpuH6Xd
aHVpQ/D0oQLLn1pjfSxoTklMITHKJ/JxV6OQV4fQxVCkyr8ylxPOr7swDLj2sFmQ1p/Vn/n4MlqW
b7pfKW2Dgo1BYuShZKG7R/rCz4Wrk0I8rCSphtS9eTeNn6b1HeQOS3pu5+LQzp6/tPca4Sj094n7
0SIk6Fd84/mpUV4kv4SfqBsnTuQI9eZEqYwOZ74ivovp5gB08od0gLaDBgArNp0dpdKueyHz4jOL
AMQ+H71V9XDxzY4eA/FxHJX04+117X9VBxqPwMeiHyhc4IWaN0A6I2ZCbMUn9uvifAOJIKROkBXV
z1n2edRZfNvk/qr+mBSuc+Y1A1SIYTKlCJZG70/NKrnWdk2AqhCNR1ScN5QcTec4bClVBOiURRlI
odNEdglITIjZFqErdLJqmEiQV/XaR8WWpSS7vv9nEWKnnXmTwQjFPnHeDcAKycsY1zFuMwvg08Sv
w+XTavrygy6zK3wfu5rNleo4c0qjhEztj7mV+HqzBOtMX2+7Ao8Zm0N1sUThGku1hBpzjk0cy/7M
1vwLRAueZg91c5tC+BEFplpGm7kfOy9s8g978UxHvuosVgabxal0znwm0w2NKhx8TlxehjaKV5F0
1FzmLcKFZEAelpaYx0TAzsiXJbI/clbmhYa2rwy/mX4MsBpJTsHu2b5YKf/QlyvtnbJlJkJWk/cz
EIBDvPRjBBGBsBubAzK9QPOqCPX+H7e/6u5LhDOF/v/jJ8JhLZBaG3z6NK5APw1Ef36H3DXQi3vX
h+j2AJ+FnN1tmzJPEm4nowcCL235Bpf/j7kvWY7cSLb9lTbtoYs5gGu3e4ExM8kkkzOLGxhHzHNg
/LS3fT/2TlBSV2YQTUi6m9fWZi11FemIycPD/fg5oMNXCbVSDUwrveiq4xOS9IiLJO97k6vD5C6n
FC7AFOvPYTINuwo7xwuDnfyjcyZHPxs2U7vmE9jZ++bAfCIUjpY0KloSzwVMhrlTzxD7mW/THXHF
0Jk8RDXlDdn+7wbJy0HEyRSlJVvL1lU82G2sxMltcH9pDZKuqZOp6HJd2biLIdTP/fNZ0TwaZV7L
aZ1DaAXCEKEvJPVdlmiCVSKeXgmkFhAdiKORSQfQHkpYUK45PSIa6dJaK+Hr+sfsrdvNHvGkjf4h
WKwwatq96hE/tEXL3BLIEq7K1y8P9Kd5btf2jTjrvYSYKg/cfELmfDqAp9teWcJF56Ohjo3+KCTu
efqXRJ5borYKEA+107nIXut25gi2ZjpQiBvtaNOi9dIzVuZ20SpAI2hOZrSmvBNAJ2Io5yaur2I4
GwbVAlP3yjZZvKiOLHCzVxdERUYAFuoc7m3e631up3LmIr+8Ymn5qB+Z4o46bdEiXOGh7IuiP4Nv
xeicxEHJrHXKyFW93Ctkb42UbmV4/FkvwcgxJj1spijqoK9bmu7zBhyO6V/mMkXug1H2/L5S/BHX
yjGNSwWGjOJs1BTUks/H/OX7TbiyG/gjDSp1OS10HLQ6OK/QsRAkj98bWLzsjgbBhRIUHJMkNmDA
LC+FvNv0aOFMkhsznexQaaw87w5SaK4dLXnJHx9ZZcM+8lTN2Img68XUdfkHSX4oMu4e9SbN0f7Y
UVvKboIcNH5675LuNUAC6fsxf0KivlwHOvq/GFkVsO/MvxyZnydx6tD4yDKLY281mrBv+2aTCQ2g
uaH4QZo8vqhpgW6ACkXdFASbKE0GvVUKYQpSiBhPF8hT2VKgXOhl1+H/78/lttfdSAILoa4KkiMM
c382j+WAVL2W3QeFLL3meblW2FzwhKC+Au8jkGbIaPA5UjVvxkKpsx4kwYZXNMZNJQobNUs238/Y
Umbg2A4ftgukQ+gnpb0PIsvKM4t0m6W1aSdUtkezcvVYvMuKxldDbSdVwUqKljkkfrkwOEi2Q/dW
/NLr0mrjNIOCEkn2iJzJ/YuiUFDNnglB5xaFhKaXh5XRsk3/nUG2fY/2h5pnQMYGMNg4vUNvCwfI
lI1qDU5729jTKg2WvOSyjgfIHUJ0JuhRqcEehTJRlFjJW7mr1C2xxdfB0TKrcBs7hCgNQm0bpH5e
YQc2NtY5uY1v1u6fzwvmu8FzZ3Pog5gCnssil8GtL8R9hTftOSq3D1DL2Qq75r291d6jqzWw02JS
93gWuFNZ1f0siyMM955oBx/SJt2ndn4+nZdetW/XUoGLawwsNgHtGlptvrzgEdqUUT0DL+wZoHFg
jIJoxtx2nukXbuFrKyHo4hIfmeO21FDLcSvFGFyqko+ylV2AH/wyaX6Y6ZqG+OJTjcHM/xgat51C
EY3+4KBhK1g+j7093M0vgDhZLeJrVB210hZWQ7KvpBi4DVGjRtcbOhyYNzo9M0LRT0SY2bU7WZNd
yE5+EZ4VXuAkL/CQsuA9qJ6+SZ3CDgtLWiM3XPCDJ9bZ9B+d2M6kQ6RJsF6S1Cur8kqJgpdc/usg
89NBcnFv1pZo92NXvtqUmhXTAKST6rSCxVnaKsczycVnQgwqleZzLEZ8GZWFm2jGTSmVnjYHd997
uqXwAjEMaNyY2usXAgAmxKXUBls0xTgbGqjZVuFKC8fibtSxGRkaDX25X0B+UdqBehxhtAa4a3iG
vrl2cGPDBZn0jQHkdz/7Qr+Z374f2aJZAmQog01Bb4TvwSxUNEb2o9TiMR1u8squffOz17q6Li40
cBl2L6s8Umz1ec95bJJbuD4Uk8QsCMtWiHbxlu60TeimsFpuJwcJZq8AwF1YpShdHSoXZRe9FIkF
ux9/UzlDhvUG4KIckpHazjhD+BRdrWVmlvbo0VB5FTe9VBvsHAx1HiIn6VvApd/q8EKcVwsii5YY
cSlo7wB+4cvQoxbkNcSYf0vnEQ+95LGb3KDdaMeS9oVriFZ6WdhrvK+L1yA5sss57KahaGUwEfGA
FXz0ZNvsraS3I7svkMVH3z7T5sw7FELc2Ose/t5eOjLP+fAqVvWYKlH/KUWWdJIzDK0bUtQQ5LsQ
EAPNV72+qFubGLVVNjtIp67OwZJTPZ4CLhKI4nEgapX3vpEMEDeowGKXQDJ4TRV58ZWIuiO6byXQ
zIMe4dR5y7IyzK2Q9CCUTDeVYNNmtEixYczlulf5fbhp9XhVrWQRGHdklm8SFYMiM8QeZhmNkxpt
4+lHdqlRNDZTi/iyI2/M1E0KivbmteOz9OoiTEgc1VCUCfg6JFDVFRGYfGeTJYACPxrJB0raVo92
cSO8yyeUzMuV+tqCq4eYLdjhNcjBMObm00nWlFqAnBVGG5F3YdpG8RqH8VL8dmKB2y6B0RpoaWZb
tje2WpTYjXxRYOcStb5WS3Bf0/IyNSQfQsQOSDWtSTZu/7rTP/kELggJSJaL8ljimeKUz5D41G2i
bg0HLDAu+qdKJzXAiuisxZKLUwtZdEiRIR8GoOnp1E4lpEurBK5CilvAjubmSZrAT/b92JaNQE0K
PAlMXoc7JBFoUMuBDa1IcivC2ATj/nsLS/cIQdr6DxP8gTBb0zBqEC35YHvp3Mkd9rWtEavz0K2K
UgYaHcLLNT+7OCzQv6NZBC1aKDudzh0e92DEy/CAnSbAb6pLEr5/P6qFo0bQoQoqSYAnv0pVBlJa
KSOFE0uFc2W4ENqDmshWCOhSGG0b/GMwr75kFt4WJ69lbkNUZZ+VApvISLHBOGrs6ismxKABh6pZ
o1tCzX7NoyxckycmuetKIlQp9Q7zmDSb3Ay8fD5USulq6s3307loh6ljiyYIFAFIPV2vrKr1QGIJ
B0G7Lq+BarZEgN9T0fvezNKdwDg5/22HG09HVc3oe9ihHihPTKi1Bgf5ZrYrC+RA9U24HkUtIC9O
LHIOMo1J16gZNkpjxA9GqjmNJm2z4SYM0D1Qhk5QBF5FgdCU5beVwS4kOEBtjDYcEa6Z9fWfTmqk
DVoSaXAg8b3uT8Cgtb5+QJRMwYZtTZmd31K7QrncwtMJwhrzj79jn9EL4xtklfC+JQtCrGuLoeMV
5/fx8DyXKrWqIXvP9BhVEtB/S9prpLTnoxxfVDIxLegEQaxBaF2IfG0gFfSIjIk/JcWj1BL3+89j
LoALq9HA/O+v491SnYhqoQyYHdSqWKs+Hl1zS9FcGa88VZZcxbEhbhnyIZQrpuPj10ZlZxUCquhF
It5EroMW3AooAra1tOLW1wbH7fNKyOmMbYdpT5qryozOtFG9rbU2WbGzFM9iFkFIw5LWisSjvApT
L8mkw1Csd+9hO9/mNE6sSa08JGI3WljexpJ+0YpktgpK3/Wo0p14nr0wG6/UKXAbVXORi3baVVKG
RZdy9GX8s2lqBz1krouIjVXNEhDLndtHZDult399J6EpEd2euOMQd7HFOMoS9E2mGkKIPa5AlmMW
gw2ZWzcwwzUc1dKiHtthIz6yo3exSKYedqrSAg6R3gLLjWfDhtjERzqvwXPJFf8EOHjxBj82zOUn
ynLWWiOD4QiSk0psASki3iVevM8sYI7E3uoiyxystctn0Vsf2+WWMEP/7mSksJvfo3Owc3JEd0A7
2Sbwwj7L+TCJrZUdvbRtjm1yAdEgFlJQNrhk28Zreoi6gAM/wdQO8QrMfMWQwi6Oo9UcW6XuGfGP
n9YXenIx0D3wpHW5xti5FAkdjUfhvE8m1WI7GnDCEK6zG/CCysOKf1tqQjJQVUSfOHjvwM3LbY8U
apeaECOGxJtWi6xii8Yu1KXRFVTfVG7ZIxsjWkmIHiz7+4O3MIUnhrn9MYgaXCpE1fCSDKwquMsH
UDTI7Q6vfud7SwtH78QStyvApmwUpVozf5pbTfUQmFtB1Va23tJ+R5oTzf0oIhERDYCnW8KgdB4I
toUvhI5ss/tacGtcS7b+KrkJmlfV6++HtRAhnBjkPArJ47zVUWLyszy0qaI/zJl63+XJIUzmjTYF
zwNZg+4t3IYwCUAkcnbge/+cg6Nt348RmElBqeHXVAPb1yzlVjkHfjsFB6UPD8Og4DmVbqI8d78f
65IXO7HMTsqRZTrlZWxQzG7rqo1FvNpP70xbAZLKblALETeB3YYrS7q4b45Gy60oLSEzNExsgpWP
Uegsmu5rfU2WcvEYHBnhVlFJqz4OBYp7IcATeMLjwISw0FA/pPKqbN/ShX8yi9xhL7TBCMwKI0q2
8aaR7Vm08JhDDxH9gO7wprpgD7oA+SzbRK314fs1XJtO7sBLwlS0hoyR0gr8GpJk1USxpLWAbdkK
ohrQnCNs5YGeTdhBhog28MzzXaKgdzT9AWKFv7UzfhqRT3ejPkOKIE1gJBcqW596zFgH3O7V9xO2
4P2xWj+tcK+PbAzyTFLgIWPhQSoYP+GqqAL7FVwcfWKCO1aqbibJGFW9P2h43guP2qa2ldwqPpDI
vG12la+vOK3/cJB/Doo7VFGsD/PE3OSwq+9nR8Pr5RIUq3bvViaIE1LvT7C9rO0J7owBd4UupQLL
VbB2HrTC3RW9l6Jm7Y670e0vxtRJa7d7WOuW/A93ws/BcuetnxohBTATYexNdFCc6iaUPf1cfQ3f
jLPITe7EtatuKeEGrUBQwKEkjr7mTw9w5Cf7OdLAdA+LU2QjR+ozlqfZogDWlB4QZna3lqxZwn2d
WOSO9SBVVKtV7FIIYRj78EK20w1aFEA8QwkMp4HV2wTLi0twF1OWMHLM2+8PyuL6Hg2au+DnXG8h
0jDhE7SPIH7NzEdJuflfmeARRJkk5obyGa2Y4a5uTchKd1C2jFdK0IsX7M+R8KmUSmlGOglw0PP4
0I2e1O1qEH6H4n0l+ln/Imqh9/24Fn2MgdIi652C5i93HAOV5AkJB9yrwEDS9joJHr83sHi/HRng
z15LQcpS9Ai+qGYRQUUA9ghtCKuKspWActm1HJniTpsE2E2ALACOOVEe06G51uRyslNUQqZauZ5o
eo5cuDcPo0/NbNPgcYAH/HyDt2ZjUVUJVi6JpbWUkb1RkRdDgzafXTfDNuuMDl5HywNfF9vaRtPH
PmzCTSSI2zkme2MeXQqaod8M/9fr+N/he3n4zX+3//of/PtrWU2gB4ko96//uqzeixvavL/T/XP1
P+xH//1XT3/wX/v4tSnb8oPyf+vkh/D7f7fvPNPnk39xURKm01X33kzX722X0U8D+FL2N//sH/7j
/fO33E7V+z9/eS27grLfFsZl8cvvf7R9++cvOu6v/zr+9b//2cVzjh8DhD0u4tdn/ifen1v6z18E
XfoVtCeyyNolkPaVGLxjeP/jj8A9yqSLGBsLwKs4BkXZ0Oifv0jar8i+IaAHrQfqxqxi1Jbd73/C
fplsymCsgDiWQX7549NO1ujnmv2j6PJDCWrRFr+XxQxHVzF+HNahiyQrYAVFVZN76yGKMCZ1Qvt5
fB9ea8DOQocqQ3gLJL1nOubmaGZ+N39ijh0G3hw4u8AGSEByiCvqNIRBG2heCQlg88PVsBOCHelA
wJa6PTjjLekqli1a23lgaUgyrlcR+ba/z8EeW+fijljqAinv0WA02D1eS61d74sz0VPc8HI1EbEw
sSABRyHRUBjdB09npCpSMOeZWTvRFs8FcF3MG/0ABpxzxV2Pb7iriA0MBQUkk9AA/9kJdDqtht6Y
QzwHWEXAuyekCMlwVxp/LTD8YoSbPbEJ26SYYKSsX2NjAvx4LQX5G1Mntz9MyIch98sSEKhLng4k
UUVBngysUB9mO3i4bV0rFiQ1N50uWg0e0uCesIMp9apUsULIc9P6TpofavRkZ2iHHK4DqXAqwIgF
8pZGiduXiatG77J4KJrGgga6ZYyBXQmDnfXdrpXoq6KGPzq1fjQ1HSRku046kyukq6ocnZ/Bx9hR
t27poZXzc9KYd3oF/NsY36hmBYQKuvaQucxkdBtH5b4aX6LiOVHeKO12lEwHaRytQZUOQTx4cZZv
1Wq0pPAs0ebLsjG8KKk2aKHEQ+hZl/ZadZVmEK4XbjUtd7L2SdvG87MRWZL8MuulA30qR2suwURm
FQaalZ5mqbgA8GrXyc02hgwCtBcflY745ojfAnRoTB61Xt1K0YWmvpPmcurO0/Ia14OdhQjPRs0B
p5hl5sl+DjMHlOTpHNmdCoxI8tbV76oCBU5DQlOEaQe5bCf5kyZC5ai5IXSXJhi2JtlEqDd18TIm
pgvCS8fQ8Pelxm70eyiXeUaTOznrEy4hzjs+VvIhilpbDIjTt7fRnFgokTqVkjp1kTrTRNzEkB6y
SLrvRPVVLCpHoqFNwOmKFL/b6XVmVbl+1ta1KwbGpZQA2oJOeVXp7bCCbnp1o0IvtA33SXKbVbph
523uo1PoOoxTn5ijM40wCR3RMNdt0D+74DO2Jilz2jCyarprs9ARQLEmCNIVauJWb0oXSQ9qg/C+
AmQ7TEBN1cg7I5bwNFKdEe/IoFS8UGtsNXmY0gw645PfTa09g0s6j8/AYo1+gCLOraCHfmFiGe1H
0mrWLBhOnUKoKjWtpgzdUko2Qab4sfmSDrcxOpGLzI4zcTvBJBFTm8qCHfatW826nc7UmcvWmVuk
XyYQ96FXsrhs483QnImktLTgxwQQc6OZdmTEFsR3nD6RsKh3Qvwjng+BcjMl1T5KUFaqBivtM3uo
A6fKay/B93SJ6gvGj1R7MyLZkzJISMnaXg6BS5jBRjAJl0IKjkzjpSlFwKNFqxffoMPntZF8DbkT
u+p6j/RgM0GBhHaIcGq0Cm/l+KachJ00HOqwdPVJ25H0PDf0OzJh4fR8m06iVbBZE1pbKx6LsvfA
Rwb1yhuCtFKWbgssBJBUrlmfUYU4YvZCq/Y2YzLImFhZQgtf85rJ1xCysWPttjQ/0haEUUqHQ/+U
ZdctngXafG3C3yMVXSsQgkhTr83Kq0Y5UB3F1+GpAtpBkMyNVvWWSApb03VrpgVqbnimiYNVhTn2
y+AkSWLL5Y1C/Dx/bY3eMlGjCsecrXk5X8nlhdY+QEpWVm7HboSbemh0/M8Q29MQbWS1ckT5g8SF
1yFFkNHZz5sONNPhVQ2qh7HYpygJowhzK0vpBgFeDtKUEaq/byCqcoQGfYSSaKn5e9teUpxIRdzp
7dPUvk8pRbKocTu01k7UsFQc0grleQOKS5kCkh55tOams6cJfIFi4Gjyds4um4ZYkpa5Eq13XQSY
SSWdi0GAd5X8HirSrlbD61hFhx16sGMNh6hr4GdDt0VXuNDj6UyxyYTHeto3fW6Z470wjn6oXIjt
fd/fG6SyKUQM9ZFlLGbM1Oh0Q+jpxbPUP4f0bi4OQRBaQnwtQ4wqCD8MkEWHmmFH5oMuVq5ZDJYe
ncXjdaSg+EcfIGnpFiDHROeIVShQJJKCvdhnjlLfd2bsy0VmleJhrjYhVNcwWQ2+0Rwkq9C2tAvc
FlIjEgncbB62+ij7TeDP4T5QQL89EFQpPnT4MujJ2bhodzJmsY9ma4CIGjZnITzMUBogrU1xetuh
csVZcuSRnpXy7JRpvxn6xpZCAOwGEXnKh7ZP7KFLcGtcg7JQTJ/KdrbiBmmHWi7ApatZCdKKPek3
CiMEC3dhO1iJto9NOKngHuzZViSWlhyAmGwILuJ6clMDrgASfhF4UAIlstQqgUDz7IKVxG6KbYs9
wERrsqbZ6HJkBSPZyYPh5NKNAg6KMMuwUfedCXZd41bAl6QQ4xuLxNKLdxWaXOnVOD105n0M0+Pw
KofTWVC2lhmEwB/BsSkoCBisWKdZxXQj4vbT6+2QHyJFhaqX4PUlcYzmUqvN3VgEtlGaG6HKnVQV
XakqHRUbbMhmC9vPSnFme1xqEbxE0VwrwYsJhsDKaBxZluDGX9MIpC717IrjAzg16ZD4sthcmfTB
rN/6CfSoLdnoKIOakP+EBvyDDkuAMMHNyoaLGyZPXAG05pY2BJGvNbIjtdnVNCP2I7JX5gJWDEj6
Ccwq5n0WXERTbishsSdGgN321G6ieidGPdYdESnVpY0MlB1Y9XZymHuTYnp1GTkNmz/NtOC/PSxo
aWVitElQbQqAL9KH/COaOjfq6a0GyZmkBiV/IooQ6L1NAchUige9Ia/1JD3IvemUQrFD+d0Xyb5I
u8tBLnIgVEEFGSroa5Axk8FFFU/wg6XbJzjIzY96PNeL9Dzpph08NytJb0MB11pjNme9epMQHCb1
BazH/gzFsr54aUzRFvS7SRtdCdmnWJK2Yoww2LwXjGjTNaZhycNoRUS6SwCNzY3BF8f6zozLfWyE
H3GCGzcsTDcshkuo/21EKjliCol4KDjga1PJGvI3iPdCKSzb9k0In4Lkcoe7OyiE/RiCHEmvfowK
+O7Tfoac2YjQravUc6pFGxGvNWzf5krt1dteQHQi347ItndCdJUq6o+uT1IrqdEBUcwbUax+IGTZ
NTKxzSi1KHpjAKY5k7FPM6LYNIxSlP+E0q4Q8mGez4bUvJ1BR2lRUd2peXgxz49qhwXWDeEqmFXs
y6q9UwbjUpWmbUrzPVbovNe0wZpIGjlK2N7EM3nvJXoZ1NOVMJQX+TAgLi2tWVLfjY5c09mwDO1M
HugupILdBaBFG8wnqjU3RUavIBTpkHB0aKpuqJhcyiOeOv1rQCtrDoDMSZRrKicPZqcqkHGttt8/
v7i0CyJ4AyU3RkgA8mmQuHLRNRQazdhUksZB1GdPFMjcYgUxzuflvpjg8nI9NlZd1SnYff3soF2y
h090UF30UaEbc3qc3fSV7EVPdljtZPK/Hx9fafi0DuZYIMjxHwkviNPnQ4FXdhKRpnGSbWYrQP+P
DthVzmIIyGZnM7KuGXD/4eUaFRafcf1il0s3CWo/S6kGu3hXbMF97UqbEUrBgOt4zVW8jhD6+t4z
gB34OU5uIU0ZT09iwF7vjU6/rf18Lx/6HUOppp5+oQMJvJZxVZY2DzS/Adskkqx8IS9PI6SvqNGz
MQ5uehb5xV350j9WW7QdbrNLuN4zRbTKCxVUJognXUD1Wg+JBJteGM7gIWw5ULR7qNc4TuVaXoGl
KU7fjZiQnx/HV8abtEpBqYOPQ+TMCHzHs+ilexQ9Ci6ANT2zxYkgDGSpg1P9KxdyExCIFILSTQxw
Mf1omx8ru/hr6gCDAQU4KJBkYM35VjpjnAyhUGFA2Ayualc3kddb8Tba1Jd/okzBTuSXqftpjW+o
U9toFnplYusqIhnT4C30VPrxvrcReuA95Yz3IdIxwwvjWVvrGlw+sUfWufxTl6BnQGSTGeK94Iwx
GCULb0QQY8++5pMnCYXWbIdilNeu7ZnlaUbOBIoQWEm+7yoEkaUwJyI7RMZu3iZQaeu89IAHCbbp
2vHhSbx/cxFMrfd3a+xrjkok85gjOKxhbbBRJCk/pNAX3djF7fQQfWhXuKftaBddCFdIONwmFmuz
W/uGxY179Alc8i2cJzUTM3yCEc6O0N0Z4xrR20KGDYhuZDJ1SALrhmxyJkyRQlttkHE2dnSb70aL
NZ0Y1vAnGFb5Pq/PGTUhmAIREySSvmCojEks5UDUmC0T+GrjSvG0c+0hdE0XrbJb4xHRKRbTJ4e1
nP9nfYI/M0i4iRClYyl2fpixIWuDCqkDp3bbD8PvWitzxg3e4M9IPRyg+edD7dCjbn5Qz5v76EzP
PLxWrpKn1R7JJccHSITGJN7g9PmEWR6Xgpm3LGh+og7dDvvmIbkvLgCfWQX2LuSKDWhnYK4RQEOI
k7dVm/WYTUHUOqx/Cu+hehe6TDaS+HhxUP935oq/VFD4j2WCk9LCt2WH/x8LCrjP/3NB4fq9+r//
5yVDSeEff9QWiueT6gJ+/I/qgvGrgo5RxDvQMUPOVEI56PfqApF/BVJV1XFBMXprFNV/VhfMX9me
AZoGnVOo+7H9/Ud5gfyqEhGKZZCNQ5eTacp/qbzA1+EA4ceBl9EyxaQYFD4gg+KnMImJXLpNREU/
mqluD20u5/YQQKnF6kF2+1yK4A3KOwlN9s0UjBcmSQovI6hoWOqg9b6cC3nqNZI+C5ZRxrNi63IR
roTG3C2IHltJARRTw70rQkOKBx5TqAPonZEi4RCdt4GGzN4rjfGQL0Ayqsj7Ju9ejtZ0oRTCQrQj
F8IbJByWTyBxpJs1DGbRmVp+5CPgzqNlTGfaqsAzc7pfTAHsA8p2DAyjPL166q6M9biCKa0D0o7V
55sXaCk4spdcQDZis3azYmMt2DNQkmD//UJq0IfoPhHrqnJHjxlL/cGLNki2rVzgXBD82wxCqkFS
NWCJv2g26BBl1PosrlyiNxtzyq+Jkvi6Jv/F4riKri90hCg4SaICDlguQkmVuYwHMteuJs0OQf+m
MHZ2Ck34IpmdIprsSu4BcFgTnfnSFMbb5QKGCbyeAgiRYDcEcU/loYh7NSVnvfVK0BdugofqioyA
7q5Vrr5OKysd6wg8UWFE4ZKt7lGgUuip2saKUrtJL9AzHJn5UUxp89AoSvH+/Rngr3AsIRO6REus
BB5O6AfyO7ONh1iO5cZt0eQjWENqCVZzrtrKhm4kP7mY3faQbZIdun38FdPcxclMY02JaqBYjo4c
nlPHHHO5xIID2OeTRzwYNnRn+smmQey31kLJxV3MlC7C/WkKKrnaF9aIOjRQEBhQSQLTqKNX01MW
xStA76/u69QEt1nKNCjjjPbU7WuSujQVH4gJPsA+6u+LKLiXgkpxTdV4W5nEr54FpToTnP6fGN4v
EYE8p3QM4gwgeQ9Io/PqEu8up34F5bbdFmhrWsV3f0JRTn0ZFM/AkwAZL4lFmdxpbEkiGBn4brFs
KEmoFiN/i/cpFFtSu/X0bcfA3gydmVjxZVKeq4m9BsPjoz+2nuAAwQMQJANgnNK5b0gEJYmEuezc
wQ6ujH3pqrs8s1BP8orIMrbtD9MlTwSEEemhAcEW9HjwCu02xX6tvWvhqJ58CLfqkOIqwZiLDzHT
zgmHSyPBk6Kq7e9Xec0KF9NHdV7MMhtu3WQHdWwYGU3kyNm8xsi44PLYxOIqRvyMaeVr5iCdk9QI
JM4uQRrRVRx58sv32E+36W2ABS0La7hJveGMrJyer1EKcwRMGQ7sA0wk8NTlNdPUgKyJotMQ5FDI
69IfeoSgfgX0vjSPIAFg0RVCoS8a9o0IBd26GAB4FHTHHHQPOtDIIVP3++VanEUN8SAwARBI+8JW
biijFpEUaWeT2sFTeC269a6+CxzAwktAO3aSjecYys6bvwqIY+fiyDCfSZgHMQqEcOzcjqJ62qPt
P96UmrbSPsw/Qz6PH4JWxL1okQIChtuPHdpPs3qKehy/0VHOlZdgiyrllgmXZKO1FmUsOG+ig0cE
slBw4cgqnu6NUCyCZhxTtO1Ws0tain6L1STI0v47tsGdY9DbVdWIrjuMqLxX8XJWzjP0Qpj2aI/3
aPFgcJhhs5YOWLgzkPcAaRgkgvEW4FsHurrtVGqWkNdpa9Q2D7WhWfWQ262qeuMAYlJxJZKSl+YS
OS0Nbhv3/ZfrXh5nUgpsZybns2daexSUwNq0hfyiSxIbrZXu5GWxTe3pLLL0Db3IocQInEDwvHJE
+A5LtlOPP4RNzVGMY054fgg5+xAg0jMHfUl+vmU56VX2xa+xMCyxbYOXlAllMW77RCkBbKZSwQ91
HqPZqreqA+pATnBozvRzUHRhXznGJpYs+UU4dBvN+X6kSz7n2Dy3s8qmH1Ol1To3zXWrkXqnCQwr
mde6avgE+OeZPLbDnckwxeYxc51diaMTQrfWsCIwFKbbwZlj5CKi97Xd+wV3+bmGRzPLNtvRGoIK
TdETdBq70Tl1JlfCkUGzl+lmlrKLNiDW/RO50sUNfGSTuyjiBlKQVcCmExQJjolEf2sDDhGBp0G3
CFrMntajx7Ul5GoLagiyM8SWnasHkz+jhi6AAKQYr77fKEsjg/KkLkkK+C++lIbMAhoGaLkEu2Q6
QHHiuV0Fpi4u2LEJ7tB1Q5U0TWygd9UttiMKQ/J7r/nSNWh4tt2lWXqgrF7Nj7GNx8WL5Ngo95qR
hWgkAsUuwUlnN+FV/GS6ms9y2qKVgV1g8/08Lp6EI4M8zbiu9KgdEzaRCGGk8x41+O2MMdZbEZRt
wwbYq+8t8pnlz7N3bJFzMUraQ/hJwLwm2+Steks30wVzaPp5/WhcKvZ4sUs2siVuCr99SGzqrM3x
0j1ybJ/zMXGsiZMQsBGPEsBSEeAg+9nQL41qT2aQbPRrBBRLJ+LYIOdsxLAdI6pjTSW6G0hvq+Fz
raZ/w3MeG+HcC/DPaBOcYCSftwaqtBTQjrh5+H7tFmOZYyucQ6Ed1B5qHXMXPBXNvr+VNqYr+SM9
Z/x+5c3a7lw85QBXImeN3CBe3ac+M1ezOKUqtkqjY5kgADxm1d+ZtyMT3LwFnawAOGEiytWv6+C6
ivfRGoPdl+5R5vqBuP/3MLhZy3qpE5QWpIu9J7wKsdXcoujoMDIiAqYe86M37cZf2+ZLT88Tq5wj
NjItEWpG9Sj7vRNBmRASrIC6oMwJxr74vUHGQkBmpr5pb4e35jr11nIWS7HE8bC5bEmkjaUyVVg9
EsyuWiv+0Jt7g7XPGoDLGW99ZKJTfa25Z23PcG47M/A40mdYjU3RmucOrKLb70/BmgXOR4vFVOdR
h4mNkmfRrG1VpiubcsUC30fTZgYRFNBougFwb6FGbVO4/34Miz4JrzqTZbqROuOccKlJ2qwYAnyS
kCIzeJmSt2pNUGDNBudooQtZGymBjUDc9xOgzEFqpfnj9wNZvqbBY0ZYigVvYW6XlXKoSVQJe1zT
oABFNTZCGgcVNchso+U1cs3DWvWe/cYvd/SRRW6H/T/2vmS5bhzb9l/e+KECYM8pu9PpqDvqrAlD
kp0E+wYgQfLr36Ky6pVE6fqU7+gObkZGODNkGyQIbGzsvRpudmZjjbjQOdAV5pBwS7WrfNhVBBDe
c7bQ58ZarbXRAQoyT1Pw/rSLfjrWRnJZE9SKqA5O6llcyHcXO/RD/zWXa3G6OMlKAlDnEPb5vrjm
CFI8sC/lFECNd7rqIcUnfbREWuYDmvz77/j9Yvn30KsFaaVsTGITn7Eor3j7mPQ7Qs4KbX2TXeEO
Dv7SUjT5Kl1KqJ1CkNccwvgYb9Qm2RtBF84+4HKLsLx/7i6+bi8vqc6n8VY7YE6FDpgUxpv2cNSI
6s280ffIbWBIcO5+8V5sWq3KT2OtzkqXi0lPJcZSfpoDiMGCxncByYDML6rFRrDc3KDUuqnwGLmv
3+CmE7apl10yVD+zML7876ymT0+0RLkPNx4gXNhsMzwRkb5xo4HpEVbLqRcC26wfu8U8KPbEiVzz
+9+vpW+WMe6ukLCEIBCUkMzVVIjS4BbMFGWYiezSgL5zaYDX0scvjVv5vx/qu/z501irl6wx5XBq
5RLT7mzKWzfH4YpzPdROABSlTwAA5vTPt8qnIZet9GFezTrNQUbEkDGMZph7Y5sLLnE4M8rZN1vl
DwAr5K0mMcwQVbsGxFxcWI/aDnfk3Xw/Hc71cb6pA8KeExUH/INGh0ZXm6UnUzEniRqXmbyJNwAL
p2jXD3s3tDwBWMKyS9MoOevDufy9nzYOsB/AY6B5oqPZgUru5+m0ZdtqZdEp9KiGGv5SqmpexZyq
A3gCbegMiXk5TpmqPFdk/KoxgBaJzRQYZ01wkE9dws+sqS/LFw+EBjhKk4tcHSwkPz/QpEZn0gql
wlkBqAtVa9A1vVFG1vDwp4t3NdJqykdn7jVo16uwEPSgN/qWF2NEJGwBxYj/b34I0E1aOPOmcri1
avWiRlgDwH/u98/x5ZDDJgUDFBm+i0ML3ZLPLzxIx+J6PaCEPi9adtyCm3x+TIz5YPXtEZa2Zyb4
a86AYixmlwHzA5V+fPPPA5alMZFp5MtSWxBreSiOwyPWmu9u6qg7plftmVLi1yvAasTVZkLwoVyb
30cEmyEQXnsvoA0CSv+IIDidug0uoueuANBUwYus1raBmunSm2XO0qb4/KK93lVskoUKias7YFG5
PcUwcUdfp57MZZTb6MkWMM4LoDOsxV4qNPu5gov3iehqvHKg2xzNFXpznjJHR/oDNRt501CeH3vR
FgcrMYiGy8Uoxj2ziAUSlZ2ySM9Mq/KBGeh/aKKbrGAahrQHk8K2f/CyKrfSJvYTeM7TfcUV0P2q
y7DW00KgMxYT+TDqbrN3czaEWczVlWjTdIuKsLtDl1BMnpuPOaQYGl3btoKnOwEvZh9wn/YOJsWQ
iYp157ZQiUUDMfX6D0A6FMCA2ZQq+AF3sAtHrHF+VtPUbuI8A7+4KkoIoxRuaoYTSszc02FPBqRQ
VU6HuZzUhWvzwdgPpnJ5pMqCglkjOAcrIGdAINZG5RwBhLYuiyru96ZD0zHUaJK+GHWp7Ucrd7Tj
GDvdX+CYauEktWav9DaNYGLMCn8iXMO3MIw8rFK3k9D9EAk5kk5jl1yB7g6Qui1LCDQlPZiGs/tC
JMgEdVKNuVeOOXhMSvTsFRVyjsPeMGb4G6PPdiy5a3o6nv+Ux0MJv2R9LKNk0LKowqsdMIk2hPLG
IRHIJuey8hxDZbFfIjsoLN+VpLqFt7T2RrIqDsYeZE3UGMBFchvj1ZLu4NeF4VNb3kmLhGnVXGfE
HIsQmFx1Mel985rbpaShRTgHkLBNtNvKrfiGQLLft+zlZbRObKGM7m4bYHwOtib1m7bqwTbR5Gxd
0qRuhJfPbHiY6klYgaqsCq28RUmq6vh95uYwgJ2nuPdnM6VWqPLMaMEeMsw4gHCbawZuX5oggDDV
bee56sotV/YEloPINqDxAdGfL36b8KpNcD2XhdEf047PIDTlDp/9iSotaNXkHMlMp3sSy7yMlhJI
cjtmRTwEJpv0ck+y3LpVSW4eREcaaNAaurogeQUuX21rgT5YTlSUKr3PxJyfCmbMl6lTog8cw0YT
ek51ucwsjtrWqfsIejoK2rkNpzA7SkkYDwOIVcKKf1hxP/rUneptzCS6yflI4NOWDp1VedyoeBOI
THYvMKADaYPIZL4dOiUUsPr62AbmzGgO7llsHyp492xkXOeHIu5AD3Vmtq0FQ7ZSKFrXXlonvzo+
jtLXzIY+86mxN2Nv1lsytOUO0KOpCGyOokxXWTRsqi47gqcMjm2WkOfWFp0Ea65RgTWrAuL5llnt
Jpm2W1pP40ZUTQnyycSlbyswj6apQbI6KOtZE2nscfA1jgnIQpOnZboRgNWl7+qa2b9oSVLNL2YH
nIiOJV3IO4YbbB3bDwPO0QtB3PogsX4yrxJVOm+0XkdLxmzqbWNm04OhYhDGqCmiZqo4ZIrM4kQd
Vj5LoDouYtphj8HBhGyLKQXJO+vQ0gWw/CmNHWtfsDq9Hut09AVPih3wSWUSWo3pIBoVzh286wH0
6hnz+nIEEZPQGkydrOlvMBnD7PVExilUTKeEhfpABrjq1dbwluD45WEDR8vKN5BH3smSI3GEoWh6
Dc/JftvUTuIhIPN7UnbJpusbXNiz1p1u47FyvNEd0JUZx8q9nLhoeJgkFXnSlLIge4l9B4GinHft
JplhKj5Upg3CF+164ZM27S6GBHysiPeWGYD/A/i7RWvqtcSIX+Dont3ObH6TBiuj2HZPPENHVncm
8Oga9SvGoeMBjXOL/i0Ya1Wt7xoDkkgaceobjeT80E0k3+ssnyILEcavwZ7r1PBYDDrzrDKrL10W
Z9CrlkjxZswQ4sUbq+ldaw1PhjM2zwh0d8v8eK3mPkCt5egMMI7irQmeSgvaLkMO5fVt3fgCgiDY
4+AQWVUTcl7Lq6l2cs/SIKfR8fIXb9obYtQYuAI/Dg6f+aFjZRuqMq42OggynmkhiwZlvfNIDSJi
PEvuSYJAWjsZ4EsOkQG6AUCS1nZ/KAZ5FDSldyV1+A5Ja7NRbpz5Ba0Oncsh+jsLuiHthG0NDKFH
qgLU0ryzoHGcPqDfbYDXJmcbB4rLroYZJGfSmhDMhkee6THei2s3tkbYtsj5mg+qezYyVkTuIK2/
RCvdgJcMPVCFiI0v9isf6uQRegnmkWX9r7kdENVU1XnCQPcstnRYmXWqCdwZZNNiGGtv7AYzgIol
hP2rcbpgBMRYnac/ipLFAYvTHEZkbS6wusAZbzS+t4sW3Gg+PJdWgQTCLff5uFSyBbsGlkMPpOO2
Lx2hMCCG+Ve67XtYOfZleipMtwG9snIgkFm7e2LwfTrNVCJwzHRTQrcF5D9CjdtiIs4uG8rhmja4
lvZiYIEwizc7cTRPdZrcgsbA/ALgDpAiNcxkO17bw/DUNrZz5SS02GK9WDeJ6tlWFCrzcyqQuGaG
ukHuVfi0LSbXqxTjOya1yq9jEB+NjsQBjuDMpxNKKq5TyZuideMLq8nBdU3y+jpLtNyvy6q90Y3B
3jMckztZjM3WGvpfouzz25pK6QsHQmv8se1JZLqh2510gz+Vps5fzJ7SQ272bURHHkyp6EHW7MgP
UvEcZnPNfJSxareiF+xOm0pULVlfGzegrhGv7IV9EesxfMYMK/6rySZIAsByOmv9MQXt0yvnbMI8
pUjd+zQPNNaD1KrPYxFZCMBokDeWClzaNNDF6pHQgCUWVrlWBZllu/teqnhnknmGOJ3VdB6NATPz
k8mKTxJMYl9HRrkTEPLyZzKJYGgkiFFTbO+aWTaB6Rpt5NKO+CJ3anBCB2ujz4ncDjEooopa6cHt
4yaCyHe9oz1CdzlP085gvD1QCLdFbLTLECUZtHpneW9V/TFenmeqL2c+z8/ClmkY24LtK5u7np2a
ekBI3lzotkTiPmoCKwsYUabhp5Y9yaCVk/TmHnhYx+j6ywSaMD5wc7HX9uCOayXq3rMIAPkAWKGh
6IlC4RCV6NZAibKS267gUBloZIo7jtvtHG7a1zEdtBBgfixnVyMLE80JDEAovZQDJgwGOwVZmGeR
pkNESgjH8qekM8ExzVPwx3UXbGjR2ljkNQWTPE3nECa7VhMoJ8n0iDA4R/sQMU6ifnTci1GHS8CS
sSFn0QpLv081O9lrdglL+HjQuS9lhrS8TWKQP6BKe4vHywdvzkcaJmxqtgQltHsbqe9fPatwVOG4
aA/5kGJbm2n72uMLvOAo4PjtqIaB49sBgj8Jdp+Iyd2JuVLgGJfKOnXJ0FW+nS7aCJQLy6f6CJJL
3Y+b1MimQ13n/Vta4FU1yUDvd5h8Fci7grZwRACXSkyTodiRW1l51/B4BrfC1srnzm3jk53X/RPI
7rkdZHiCyQPig9zbs8a2XRVDJkNYCT5nbg/02i1LMIkyNQcpGEgns8vbO6dm7CbDoZ1uW6PgV2PX
9rHXEVWdIGY+N2G54Ci3/1exDG8giQ52l7pxeLWljgphi4F2/0jO+R5+qdoDVYhOD/ApFODlL0Cm
keeujjN7DHGXhQM5xBqGM5CsBR6/vs+hF6a5SEmRloIW+fk+R2XbtDyeVKjdqHzf6b4C3fduRmmG
R7ZvuC/6DVwmEF1DsdMOiOPnFK+/ecdPD7AqdzXAvlfJOKuQklOunQrQ1/+4FvBpgNWNdcxLHfYS
GEBAbyRqKYTS2uxFpjnQYDr0NajVnkHTfW1qohz8cVJXd/MmU9hgsBsPhQriDtQcRB1czAtkBqh3
n0dIfK2srQZcVZzqFhFdEgw4gg5Z4dh55VeuL0MAtka/+g/8SM6+4qpl4XS64FCxhjB6YL9p4bxd
uGP8dvFTxSYP/vwTWig3AO+K0gN+/bxIm2KszbRiKjSROvkk1Tms2GIeIO8PGUzwGhxHZ1bNtxvj
45irF+RIs6a0wZhQwUYP/BZ6Bxur9drNgnUBJ3D2obq+WKfXEdnpP/jm96+sfVPCQj3p3++8KmGZ
daPD6BnjU5iiLBUe7V4zPP21yGFe4DUw0EZL3pfHOnr5u+NQBugBbPgzuYM0/R8juJcGBxyclo4z
OnnrkmY+mO2cJ3iayk5+gsC+UfJcY2rZh6vK0qchVhNuGyPVuUtVmEwEwhbXxIYi6nR3Zlq/CzcW
2FuL8jL6Uu/T/qHU3bhZZ7RieZELCZx9uWfbAhKfoXNNf4x+X8NiQ780N4j9oBfo19OjucONkR/7
cxXDJbB+fl0btwmk0EDnAHP7vv4+PEjRJmXCXZuik9PtrF9L7z7dVZc90NLQIw+Mc6q62jJ/vxlw
3QIGZDuuyYgB+S67U3toiQTo258W/lofGBFwnf70nOIx3lrMwg8FL/EyIqiXHXXP2DjnDp6vRXK8
Pz6Atahgo1q7Wt+z05qjNhXsHSa0nDflEeeNp0VVmET1uWrpd6PBYMhE72bhAK1BrFnSsarQFUNP
FyoJOSpzSyPSj0/xm3mfRue2yzfhEd1j0CrQ+AQpGyvtc8QqCjPnuXBZaF8Vd3rQAiEHdaLdQlyp
nvkZzYGvOweBEX4+GgDjKFmuW+/mnOmu1AsdskmwFDQuxCxDGxJgv98631ScbQs9BBTWQaKCO+Tq
IE1rOhnI9HRsHWjG7OzX8hd0erSdjt3CwvqqMrzsl3Z7ZtSvBefFzGfJTiAPCD+MVexvYYdgQdjN
eF8nmq8HyOi25saKcGHe/n6sb+YRbgSYSQ0g/EVe4PNH43w00jruDbAJ+EmYWpRy9TAV5Zml/zWy
o0UALLXFEEvtL/ZBEGnhbQxXsdAUkG/r7lJ1RCnOG/mNdc5/8mu0w1AgPCPA6DCzXzO84T6bIU8t
jdCQ5cUMaebYrM6h0b9AiXUXrRYswMUvBc6CqwySQ9KJuJk0wlzeQqNFpM/pKHyDPcZwdp/1QLFb
MB3/G3MIKY+lILO4R6xfrEhc3EsTHYP2L80MFSAFR9TagVgbSrPOj9+vi+9m0XHgebs4MyIXX60L
N4fau6w0I2yAH7aTOZwtsvv9EF+XHmrHkLDH1wLr9As1ou/5OKCZYYROM3lUT/yEwgqgO+Pe+82L
wIgUDQEwtvHR1lGQZFRzBDzHQ5fVQQ3k2wK5//2LLKnt51MGIY9B3BH3IXTE1ts1zgfhxJDpDwf3
rVDo1EOoxjW0C2qxMyN99zJo8IFwsXhKgcX7ebeiLyOKyo6NkCVQsNSSFxtiaGeywG8+C9iVbDFL
YwgJ62XWy7JkM/CdYZeg4Nq+FGyEQNP0d2T9X573/8HMfVg+izDtJ+XYy5e+6z8Su99//9/MbmZZ
/4AfOFj2IPIsjCjkM+pdNvb9J1ha2IsUCnQGxRr8p2osof8ACgfEbResPHCZYCeMzfpPZvfywwUQ
sJDBQeykoAaxP+F2vzOUP6x1qDu4+GtA72ZQHbXx6+cVaOiWXiv4v13LJ6MIasiLZUyL8Ac2deHs
0aBFJchPx+7E5s5LcrUZ+YNdxodxPEGFNWIdCQeUQOwqA/APkKhSba1KPzY82dgoEaZggc812VFW
bxwRKfRUVZXsRxbv6iKOoMFwyTr9Nr9nWu0P44SmIb+SaRK1WaihBMY4NN2IEU38Xk1QlYWY3Nzr
6P3n3mw0jx0zQycZLoq6fEax6pYl7LrUmd9L56grPaIQVjOaAYUvuXMmEqWQ6Zpv46R9Q+cBwmRl
eQ00ELMPZm88jShzv6+EP9oUd3WJf9cCyZ+UD/4zfYTNr3rRKhbrv+p/oDSCiwTov5ZG2HQv1cvP
l497ZvkD/xJDYP9YzH1tsG0WiStIFf1rzywqzIhiYPkC6GMADGP9e9Mw7R+wFgHYcTnfQGe2sdP+
JYbA/gENbQhrIE9h2IrIc/9Ea3mV+byfPMgfl+25JMXYfp9wRkofE5KTJgsahjaNjVqdhDotrXct
OncdhA5xX/NG2LrmpuVB73ObaTwYCShS5DFp+tNgTZuGNWfSvtVB8uWplrvDh5uYk5PScQWearRe
bKBy9Pgcgnh9HfjnEAgXpgUZii9c67gTcVxmHYaIhgsWQB8Kcme3iz1AB3rXWejeGia4Hs9caStA
qG6aLKfNAoFLtAFgMbUG35TxNs9MHyX4Te5eWZDJTbVXN0/PpEtrMMzfo4PSjjoBsEZfLj+jObQZ
5BizwO6hGmsku9hFrTazvKGa0ZZJtp2dhijb4uSW274wPDQy9+jBhjZPnj7sjuu/g/FHve0lNfsQ
ov9+FFRPTeQjLi5HqxANtU9D4wQT3wF6VL8W9o3bi8B27hyb+U4PSdPhrF+iucqBvgyK/fRxQU00
p3HpyCwwdLEnkNAUTN9Os/xRmQXz5DBubMV8PtKNNWtBSl/mHs7J2qvVZAd8LG9kHE1WBQ3GKRLm
DW9S26edfdlWbDt35t3YuEFqpkfSJJsG0g91Jo6VYUcEnXIgx92xOoj5tcru+wbylBaaZ46C9i+9
bqAV0WvFZhTVjRw0dPjjzWScxlrcmgW9otARSuwDKJHbQRheLF/z/NihgUJSCI9UyIDG2k9M4y0d
nYCMUKZyoScMOVSpaVdTC4t7Z/TKLD3ZqjzC5C4YR8CSOnUynXzTM+FXmQa9RGx7JIVdz/ezgNVV
bt4XreHbsxkWbh8QCX/hvr0aoGqM4rBnxHwH896TW5rXqWFvoWAfiW48oCcFVULruRlYSNAgnQ0t
yKDu2RkqrIHH8uYq/mkr/TKvLejdumITc1DTRba1DOlTDpVZ4vpQpNpn3N3EDKASw7xIeRnyGO0a
KYFJcbyibKEhwP0phyJ3YWw5UlkI0dwaXal7LZA2LoXwkpvtjPbB6YvALOtI2eNGm6BmCeKqRlsf
Oi4w/SFRadph4ogtHR94k3hz+iuf1bZyHkEWgVomhBda8xpaiQFo0UApJRAK1cJ8mJ6mlt4b8EIU
2DoZ7eEX0USqgnVpU525Vq3y3S8rd9lOH0KhaPTKbmKRBfp82fAfNb2U1bkL/bfhFqBMHAHoO+DO
83kMwMoM3jZTFtCb6qK5hga9b1zTHVpLFzMqTsnpLJB5CeBfgsByr2KLXsEXv0UjURVJBaKhU0Bq
2ymjFOHX7rdapV25ZrwbsCunOkXHtT+orIaAJgraoGR4YiI3ld77YLRtu8QJqu4m7QFWiqeXJqmj
mmdnjqI1ZPX9AyxxUwOoHOWBdY3FIWMRC4l4ZXr8zvirAmQeCxfCqF4bLOBmK9LvyxP7Q6z8l2GX
iPbhu6MHN9nTiGFblMjKFEt70P0iN4LfR+P3jHj9JT6+3jocD04xoveXBdoNv6Oh8wAbPx+uNcMW
YKJ90frF5XhvAUsSnOMBr+v5768I7RoDtwPoMZnrmeXQpZMduvjQ5ZRASKWhtR8jxC8LXExSo0ej
PzpDmF44bwhuTnL4/3JeSEe/t5r4LvvRNA2IYM1Cp20NIh8crKlpGDOgl9AtT/EkRr4b29uR9t5s
VZvfz/V3h9DH0ZZt+OGTQscWWvE63ndG3k/MeUsmMyq6JmLnQKHrwuD71AJri/sWymfLpejzUAV6
mDItbBStN+5b6fqL5HeYbton42kKzAe4jkHO8Me5ptB3serjqKsXbKE7rsUVRk0q4dn1jsWPfDpT
WX2Hs64XrIEb6ILtBYNdXy1YwIwm4Fz1NIC+3F7zDVhm4FRwHvQIEoaJn94TsPYXGou4sqJF5aQE
M+EV1I/7syXl7+Lm4hQE8Qxg6cw1ddF0LHjV1xbOpr24TG8BSRh26T49zjeAc5Y/40N5OlcQ/Xa/
4rLgWA6Q7Lq1vuECcNibhBhpYF7lL/Mp2zUQd21OMK+z76c3rfYg9ewVEFu1736/er/9uIjV8Hmx
GQpWq5vCxChQqAZeNh6mYzrxbaqHuPGc4+98tyXREEDR3EbJ9wsd1M1dWRKF856bb5X9c7HIaPre
N8q7Fpi537/Sd98PSnPQlLIWB+W1EhxhRj5DHyQN8hq631bqq+acr5y27LT1cgWuzEJJ1sClbR1i
cCVUdmVijB7BbQhoaG5NCoQyiDJ88MrbcguC8lW31TfJdfdSQhwe+jxv2c05u7nv0m6LAicOtoyL
294qj1BM6+AtgRDHIUA/QyynzGAMIWtgnCHk7wgPsPxdm51ZNN9es1BVt6HGBFUi+4uDfQnMrcpy
XKjQD47rBgDC1Hf7Q9fmYdlocFOgfg3smQVRd0WPbj3+Xcn7L0P8ktmv5//jA6zO0QkaEJooiiyo
YmCwiK9s3LEgYt4PPGqnv4zqrEjad6sK+xJEBzjtoBS6ir2oHzUtmYBDUn5+WU5et4Oz/QG9fxAJ
L5dm2nl9tHNDLj//cLLkTS30SWFIGGR46Jh46Kb+fqvo3x1eoDdT9EfBJ/0CfGEIOzC5qJEGxZNn
5s1z6QA8CCgY7Et8Ar9fgOc9y2i2OlPAaqLNtiiQNy9GU+5moLiY+lmiXs9FGrpNvIOlROc+dqTY
0qnaDRlHLVceMzIgzxm3bqmbi+PCBTpCu6p/K/QhMuzmQS43GlvzJ0c/d6yceb+1UFBT2lbXWlUW
sLk9oK0egI7uV0bs2VABNnvmEf6a4D+7/L5w4B4Y39qZeeCo2M2iilrya65gcAuwZto+gqbntTOY
Fri9CM3LcmTUEF2nUjsTwL4959HngVUWVDVxy1ll7rZh9aA1IEuEAUvkQL3X3g4HWG6EU9DBwvQ/
cqz6NpJ8GHO1o5x2rmt7GbMNy5cxIF4OaWv3tYIkNHSxUsjcygeAam4z1DI9+Ye06ffM5uMbr47/
rqHSJBNGj2FsQOHiDSeA3y/1bzP+j0OsigVDBQBZr2MIbcOva9xUfXTkd+VmmdfqYQ4XAe9W+Ofw
Jfpygn4JVR8mdhWiBzqyGQBn7GIwV+shgLkSUCPwmlqkZFCBu1kkzO397OuXKNCEkMn04PjiI6Ts
Iamxyfb9dtqe62R/Wzr6MBvrwpWLShBjOZ7KvIpvxgvh1z4Bi8q+ERcm5K3Os1y/C2bL0b9kVqhJ
rgtESSFhKBMj0ciTq7S5Z818Zte84yrWE43eIbA8SP3RqVpFaDdrba1DFSZok5tcazyeP3c5+gLG
mwQ1EY5GHhPVplbQuIqjebwa3YD1SahBy5BPwDxaALKXLrCjLJiYcebA+nb5fXy6VTDvgflVfHSQ
RdvwHGepDyNMP+0l+A5laOAm2MX5DoY5nltLv6rh46Xgct04+6qf4RsCXpNBz5i8r1Wy3ncdVFPh
jM7g1/CFrtjN5jQnLTL7LsCev5DX1PBAhLlpj/oWsdu8tX0bmAOYoc1HvhcnmKRddUcQVM7KCy5V
8S+7ZBHKwlss2mfrjEKWsQTY1k2DsTtmRQnv5EsKjSO5zVrlMevnhJt5DfBnx60goc85v7IrmM3I
l06qWwm7jRy3yRiYSj2HiwfKDlrThrmKgxmOIXFfAq3awDIKt4p0DjLX2tGku5gpji5N+laSPAhV
hg3aRvTnUJibROleD6AvYANGJGDTwhkc5O0EBkZv0zwfSidBS+mmBhijNSPaPxhtEikJW7PFea1v
dlbDTgD+h/oId6fFuw3sOriboTM1+sZcBNAr9lFtQoH2GfyTTQVaWVvdNjBkMUyC+q0e1D19VVib
IMBdDAPyyjgHIjnvtg2pgjG3dnVpB/gDvmPUgPhCqamEcchAgsWYyOl+JqOBy+8bTmpP6y8c7UST
2JvdOUJCB+AzDi8I53mFbZ4q9UDgJ6YBaq8McN1NGiwkMlPLjknLYGL2RGLcLQ0ZkPIUl8TTq01s
ozTWqYMl1FFz1JGpznP8bBr3ZYpUl98P4KsA7X2t6tbXrHhDaXvKC4C6XXwPWd6l8eLklgSpzcLY
1EPOWGB0iUcp5OiraV+AY2Y6PIRD9FYpA05QlddrU9iy59xQXgkTt6bVwnYGSNCCTTta0npPdo7R
+It3i0idZ2rmfmXSzVA8d3QMnc7c6xRCtgTL2n6tOivsytZ3RbGfmhzUPstnuXWRI5EfcQmzX7ld
bSwYnSUwxephIVmWWlAU95WmhcSANRlYKLUBZZvxkTTFphlMr5jsyM7coNFLmO/BBEvDisjA2eO4
v8UjdlLjwZKsmB+ZanwU9n0NLDmDwe0dHilMlLdg9cL/DfZG7DqXIsytJ+AAXWn80hPQekU0GJrX
g8zSFPekdz0OGlxDHrh+SYwXcMsDrBTg5nPw5mFObGdXKCaEAyyW0mGEo1mGEw6MIn5XoBJXIOUS
tPELS/lZpwLFH5ePU8/2thvx3LB56xMZOpkGpxzcPt0DanJbMPyCaozBboZ4Hv3BRwDpHMevKPeJ
EwdFQgI1PLeuHRKgEvQYaaMatnMpfKXQoNA3zahCp4BtkRKo+KIaiTq07f5ViRtAhU8MWZiTyE3R
s0DXfyYURlTdRZ6P4YiqVZeMm964HjLY3lp9kJE5agviS3sOGJI8Z4YBdsn6Vz5opzy1rhJm/6Vj
lei828ti2lfOC6bSEs6haW9lRm/6Agi1Pjny8WfRw0evHa6ISR8xzt2YjHvV9m8Un3hAp7gYhsia
51fwRn41eg3izIwwAbG0fnpkxAodVf3ohvnaFPrNLPO9snTf1Of7wWn3JuzG4im50xrjkdXdTa+j
V0HgpyWfAYPxJpQ8J+T3Xa1tu24ESwarQrfmX46AudrgRmNL9lkJk6GuwDJGxbBXe67ZoP80vkEl
Igx7IbU8SifNvVaHO8uIdV5SD/2a6w6sniJrPQsESEXZRdnUUeWWEVDvPu+sWzbPiEW5s42RI9dw
9FtYI4S4iaejweS5yXywc3jTkfaygnezN2UmmCAZ+uTt9TA5j9YAObWsan5NdfaUiiQH7nvcjj2O
NdhXSYlyqpUdzKF8Fnl9h3YCdmoMrq90sj2oKl6Za2FTTIBM6QFOJFC0Xkvcqlpnrw9JOA3dPsUF
njmw2lRXPQw1a825Mwk8mDrpN9boO5kdxNWMch/In8CfN+DhAjTt61Xnt8kIL7z+UhnkSk2A7FHX
k+jz41ob6Kg8M4AJClOHdbHl0c7xJepKIK54/WREFFwjiyShnO/0CZ5gcI/rWY+i9lUtjSC2yEth
jIcs7p9il/iWDlZKLaDWHT9WiRVRu/C1tohSCqcoOdeATKV+kgHn7OR4XHoyoK5XAyGZ2s+qdXap
O+z4aPkjAmyDnoxEP8/VZVTXFrhC2MgsSmGlSZV+U6RolKCLC1lelKeKLSTK8AVSGCGC6gxCMFaH
YHSTiKcO2z5P3MgEWRcbYc/QqBqnKjJz3CjNKznooWgcPzb/KqvuZ+GOV/bkzp5JrO1YP7risdfo
HkNEk8kCu7qlYA1b4kVkdza2hQlFKG2Cv1T+8P+oO4/lxoEuSz8RJuDNFgA9RUqU1wZRKknw3uPp
50P9M9ESi1HsjlnNrkJRUsIkMm+ee4xivnOztlYb23KAvBW+NCmitNH1il+o+ja59iK1wVqrqg2a
Mltju0DuyS5t2hKiMU0UFm096810ljDLRvTmtLzaMH2qCBPUO6wUeKMmMKsp7HM1YfGM4fVxZOs+
BUhWk8ohDuMJD+q4Gg1u7Y03Bg9bCokZQzuL1NlJlHothcguCE3rtQkxnOEkSBspyJJIYreKl3HL
x9Q2+xrXrVGNloV2pfFzETrBz1mCFUPQq3EOdKLdD2cTvRB/l2k5xzehwVpScFB0X49S+nO+/asm
pg9OxA/YBfzfnxCCqaGs13tGM47DXlmn+MfMLiAJh4orx6tL9T1cb7gLs5IGRs7PkfKGqHW0g3ND
JUE/g19MtBThl+/mVJbklLsxBeXHvwe9hCpCWoKripG8CGP+55iWNUhNZHF3qpqTxUf2ep46Vf+Z
1e9DKG3+Pdi5++FcLeO3RVC2PudY/8VaLSvEXan65w7HEb9x/zjnfo2L7qFHq1AK67m3pmwLW9xP
N/J6fEcauvz3NVxAa79fwnn4lOqHpLhOwDWR9pFh5DRqn0F39+8xLqEPPwY5g4TjnmNySpyxq92L
XzP2MO16MgCeZ854vtQjx3y+HjR2Yfr8GPRsovZyGZbpxMMthQJl7C7KrlEMzyMAzt/f+WxpIoOq
J5nvC3WloEfI7NHYeqTqoTeuu30d78xkJoRuaYUznSa7Lp9AXVHanjRDWPk02iUyd//9uC8gmT9u
/OxcGDVt1EGGAVespLVWP/jp4Oi4dsS6BGvnFPnhlQEvAD2w/KDmy3Tn0KGdQS2Z1RdoDjn5t63q
ZuzQYoO6RtDwvuhdbVDsITfspDb+AzX+j2hm/z0O2f9vGTsWZ9l/EMlaaGRJW3z+oJLxK/9FJYNF
Nk8BNgPijuYN4z/0y/9QyYhmg0Ys62SCzJjC/+FfSvr/gmnDb2n4DM3MTH7r/1LJtP9lKngwWTDT
sJWhCfI/opL9DV/NGh4wYq4RSucfXOMbCF0mUu9Lio+ZK6Y3KwUXsLn23Ya32SJ6S5+/PZrb/2xM
31lEFzAcWhlon2gFwo4iLe3nih5GYpiQtlgD0jX7catvqchcDh0ssCHtv2lR7eJ9Dn9B3xWra/yF
C7slowOIKDNnYl7sf47exWLJ5u/VYPzo7W6ldUwiAP6oK+323/cpmfPW9HNjnoeCTY3UAwqCNa/0
3x6r0FjwfXSrdjOVQyrGLIZPhZjqzyEdc0MNV7kUL4VWXiWhh9cAruFasyJGdl2QAa8Emwk/0L7c
BBjIGMXwGQTFPfR9hSRs7K0MK3opdUBGseekJ29qj75/lU/kOXf3YafsUy1cJMqn2vVOo9S2nO8S
wAOyUX0F6GX8Ujx9WRbPfYnrzXGMONqLxsKMd2Rv21qa4iGIE0F+quungON9Oz1E3VNjyTiU7BMM
EsIOl2oM2/Qa2lJdgjo8qD2MpildVBkSHekot2vMojD+2Slpb4sU4a2EoVKJp033WXpHnLtMlFmR
XhAq/RWhx/cL1yf8q45/EarkGnXuIENYixCSgn6y03Jv9W8tTjAN/cRc5KgYPVQYWNbyZxKRyYmo
WQ8ffROuifdIDu2ixK8q9sWj6v+26BNS40/lSoQuWUQaOcgrdcaNZN2pzPtG3RbVc+GNLgjPUuDY
HOVvXURGzqMgpRzX95Y17pDrL0IcPUDUbCge9hjvikJdy4K/tvz7nlK5acNlVc7u6KoLI+9VVoRN
l9+kPsIw764dXvzu0FI1FyHxyRqavI0emivU3PvAp4PY7kUq5ir9CtUPrTnkyRtsUkcgG65o136F
Ol76iKf8qJbbmmVd6genKQJyxnNiaA3EjAaEmk8vV5fRfPJIO9so2Gd8juP9x7zoF92rIK2sdK+l
Wy28Vvj+Xbv8nPFnn7Y6eFFc9nxc3VJZpghZYdANTvKrRNap8UP1gAXVlb3uAsLJoJDH4cLg6Ii4
4OdnFgaJbA0aq5fRYpJdn6Rd8dySE0WMty1tRxcUB6PRfMlpw25tzRad2LY21+rUi5cBcx3RCQuz
gpbm7DKmMCYXh8vwfzUbuIVLvAugw9SH/4Qv9MvxttxjQrOLN9ICQzHEvf5V9+wLhd1cwqqc+SWY
wfCXf16Fiq+EkbYii2vUOxMzLPUHpPcAvKRhTjXs3xbGehMug5g0VcpLGPbuCI0wCz+syEjtfy+C
f7gF52vg9+s5q/kSo8ZFwuJ6IrLRo6heNIBbeFW9G9Mu0/SFGANmVI9BWTkcx7eW/CDBh0/H7BTW
uCz0mbfKhm6jTsrutVaSR03IrhVLF/okUKE50UBlkiAU/FnHv63TWJUoDWt1+2dLiF4zlwTr5+QX
SdN2vGx3xc21KXuBCsKI7ApIKqjQ/gq2RDkq42uRt1CY00PzoJYOLJQFq/NuOkyEof+Kb/tj9FY3
dn9Vuvr3rkSUgUGQ33y/qm6c1YZpPOC7OTJ278zG+SqUQZz8NugqV96rulFt8UVd4il0MG/6Xepm
N9czb/8uT7kEzEchOUGH/+vESmoNVpLKBKq4nSPdmvUc6VatrjlcXzjNMQ6UIoOGg6T/FSiF3ZCS
Bhq3Wrn6ar5VtOeH9gCL9E8jzL81yXqZnPQBIemNvPOvxhxfqDZ+XsFZQ1KbPNGYLK5AXeH0Cv3Q
xKFT2P437vXCLJ5DO8nUxDIR2sp5YZPPNiBiltduoxZk5VAmWGA03leUPDZetiCelSZ/5daFv9TC
3+LMZc+bdeqp27DZS+l7GfROgVFJww6M+fRCbT/NlrJAJuJVy6onSf+agt/Q7jZR8FgFCV2XfiNN
8dGUi+dcLE65by5wUWmpAqI2olxQttWkLnpldKcIQ7Jed/S4ZQvWNpJBatnwDMOjAGCud+2Icrxk
h4jlFa7k60YDS0B0WyqT7UXNKvKSp2jSP8JQfh3jpebJu67bCl5PAPyUn7xaPeqJQbx9wk3p+2aS
wIwhJIzGdqw/1d50IwkAKiGdt4phXwuUT6GNaMKhQWrLWb2VdXiMIOBEqdP5TkkdwA9HLI9yLO26
+JcX6mz2qqsDzpZwCXwjcHMFRLo0lrm80xTYONNL6pkLzK10/RCGEWzYxJW6AxXBro2f/PKDvL2y
+IiUNe7kq3m775OnOlWc1lcWLXZsQaQuBWAHaNF69RmPna3wgcB4KWCfCB9p8l4qH4ZIqH39q09W
IiaO6fAQiJuWEOwBw7WOm/Ci2xznIT1vbTVIaYehlspMp04JEwf1sxpt57fqks10kQqWaww19Rp1
i9jYsfqJAxB1oGo5olcvzUJY4BWBvxl2dblJVeS7aSys9alYydpX1eSHerCWkkgftvmdK9XJb7PY
KWuarcN47OjQVWm0Sn0TnF9QWMitYxKYGNRGQrVrNDyvFKsCXG/vEr+/N/JsHTb0ygplExH4Fsen
IPcfBrm3k/k53Bb4CuTSr97fGQOJ86q/9BUMHGj6lWnxKrbNQQ2633XmrXFcWnX8iaxMNk3HQ5me
DB6wKrHnjdWiH+vN1EnbPJHcf+93fxdAs+BUnkmpLDlAZD+330ZssS7t09bFos/2PfA/ySQnazr9
e5gLVMqf45wt4nnT1/6IvRXrCiuoQwnY35QniVhgd3YPUe2R6b4qEag52tfsto7TnFtLztQ76bt8
pey7fNOcUVHoo4OdJYTfzzlxLlUWDO/WzYpjaD0F5i7qrpB8Li2kiF8Ie1LgZrFFnx3bwgG1k6gz
Rm4e0MTSDXnFvd5pxAQrRn85JHjEmY+CceWw+jdkBdGdaEeTWNA5juxsWFqjoEKJ0bg5IgM/3E/D
67/f5AV10Y8R/tz4t+JDLGLRx1ChAVPtXJp1TniHD9ISY4CbazSVizejSTxEdVZ5n59HG0+L8OMv
WrdRdMcv7oLm4983c2FfZ90A3gAgxoPrHH3T5KoqVCmkh2wgwW/uQ+ZloedOkDMpFA47upvKj/8e
8wLpwsI1ilpXJiMWtv/ZK0rkGs/Iue6e4ztwv1+Fj/US67bHcTmHuAm4yYzXD/fzB/azriVmHjYF
813VNfTsP+d8J42hj58lHqlLaUnvof+cc8eG7R8f90Xo5u7MFcyvJo1eesQzDRQ+H2+Qf/0cV5Vp
cmmy11Cv50s1yA+jNq1aXd6XxugARawaiC9WFVx5s5emDkFrVKyqRS6FOheV32ZpNfF5G0LWuJyc
nahhXYn+H0eYr+DbCI1R5nGQ09Ycu5Mf7pLs/d/z5D+WGuev7Ps9nL2ySoysSSj40jpjE2gQg5AN
C0K2zGgDBlbJcSkVSJbWNoImOV0uL6UgczWf/HdT/YBesm+8YFslw2Mff2Uq3UtLjtb0+G0EwWuV
SC0prJZVjrapfszSr2i406vqXg7UfTuNm6h9kKiGjADL1OxDSaApVqBCNAOLeFywO9Fpo0WpTEto
VLala3tD/axg/SYZcW6oKLM2XHm5t7ekk14p5O0Q+jB0n4Gq7Mrkq7Sr5qWEmitJcN+wIezNZ380
nKzk1A21Twj8m7SfHLP46kOwh/Ij9Pq7ERqI2hZuKPE/Lc9Oe9xHtJNW0/eXfReK7aqTs4UOZjNM
mjsYX3LV7MVGv6GVCIVDukl6xZE0XBVxKbTapnXqXFvEYvWiDBhkRviMTubNaJq3tdKsRhFKVDI6
gRIeIk9ZCIq6yqeC5nHkvQdwBdIU6z2l2uT4lkLb6NGFNamFliV7DPvELSod4gO/R9GWFMmT0hs3
FnSBbCblaPSiNXgLbekUQrUmHWybWxLjJwSAQgPhiYsyUE6Krk4xE2rN/D7pDoMI+YPKzsyOiXUn
aoMTRBZYjbgQZMPGJM8WS5b+Kl6EYeKU+i6IZDRxOj3z1Mmagw/5RAxftGZcllBdNAze9MB8Hgph
b7Xx/QRxWQ/GY/bbUGzlZSiRjmaFbU0QLmTLKcd+qVqC2zUhd8JZF1Endt2uqCyKgW71CBs3fJDz
7jNL2psqDNZ9It2GTXyL2eiSEmcjEausGrXb5vp66htnGEWeYSfujVxbKVJz35bvyDlXTaSvkfnf
JkHrmGaCKL4HgZqb4u+FSp9Ev0/JDaxBADLvsauQrtOkMTvTpevoNCVmx221q6pfPl39UX/qLXgs
TbKMp+hYp9Iq6zhVRaGrd/fB6OFvDcXYFyDRBOa2rq1lNzKzRHUfxuNmwNsxy46tKGyZlsgxBfZz
/C4n9cvsHybfWDaGbmuK4OoRiLBnUjYzqcDc0ogJ7jfLoWoWrI4nkoj5dOu7iHZkQr03pN2m7SF4
0mdvoL+U9UsWfRJr6wTJkcCAJaJROxrvMyFZaPiwBpDWMT7F4JAqWBRcSX5so1NfnpAeuB21Be72
G62t71MlXg0lGJ4GaUHz2dUyG8gXTslIDKMye14u6wytFZzEsQSFqtGcjb+LKSPk6FFOfgU6lapO
Q1x/ElNt0UTAjXitYZeF3tO11OeueunFU6BaC28UJXgKBG/E+assAbGSUdELwrvSfJZ8BUpYHvrx
F0adh07JMNVWb1mONk3pO2Xxhm+B40uCi1vymwofErvWddamG6vFZjF668zCRboFbwLRZMSxYTyO
ibgJpuarsLAuoCYPAKKj1EnCzAm1aTm0t5mhOXj0fhVILMvqy6gnV5SwP8X2Usk5n6ShsW/gtshd
uNf7Uybtc5ZZ00P+VsJ2LaQ7qCcbUToZeFH2qr+YDHNhZuq6FFMCr6KbRhGOWVofUx9L6/G9yMVT
OoSuCZVKwk/XgBSVWcHDIIbHVCEofTAJIYAhZWkc9AbpVSywgxpTAPSSmXyHYGLZTvKyTYIb0XrJ
0aSGOnRAzmYWrCQIKdsp/+3j293THiyTaZN30YLz3LoBF5cyNy32U/PLEDd58dxUwW1ftLZYn7IB
q4agc4V+acWencnvYj0sdetFlnpMTFm2x1OvCaiRNXD5m4azV1Mfaj6LpLkNfEh1ymNXavdx/j5a
J7V5wo/J9Yx3PFWZLUiLBc0VxhbDtqMElTASsY20KrcKcrfrBncC5c2m7MXKU5dzK+Kz1g7RLCU3
U8yVNyvai1t81VeRLgJfZ6Ft4pXsy0SeZOwNH7perP1k2lYd35/v3bYqpwH9dkofAk/f5uGjIXAU
T99b8iihBgHVI8iShkXS3sY1c6zYdvIxKdvX2s9vsuK3H8rY6rDuDzjc67GN9m4htrAD87tyKrEW
TA5G1Wy7IttjnOqINTEvmeBUreHIdY4/pokC4TaszTVRaMd6kO0Ox2lPxfeopfdDmqvf05GqMELO
lXLXytFJaTNb8KNtU6YLJ/RyB84/fI/ot5yKvaP141MNcan9GCDXCOXsVAzXjEexVAr5MRWkAyEm
D7UqkAqmOn7VPRUFXDw4nwYs4bI0oT3CwGJVEfvajXHwFq0vVYzsCJda0so+hUTZlPrvFN9dVd4W
0Y3VPqoQayo4ZTVFmfckqydt3Cf1r7xInRBKYlpkC8ELFirMJTys8MvXbbz7bNnHX8zT4aBZ6wQ+
ZSeRbgInzwxxMNb8m7597sNk4Yv3mip8jWr9JgzygwxfyZNwTYrHtdgJLP/GNjVIhpS0u4nPVE+g
dcMsm2a4Byl0PVqvWvvb9zxXNQ2SPkN8fXNa4f2pNatVMsBMT2gFFME+rvN7Da5WRZlnhtAIIceN
Y283fzLCPLutrKde69dqTDgRPCddjBa9eZeq8coqQVSifjV5mANUcHhIsyPzIRmTfYWt5SSRKMdq
oEiwcISVld+2LCGlhS9vWDhSdKzSZ+QQiyD8EHSMz4LPlK5M2ApLqMBHvQrver1aREG4GGV1PxCj
WPtYdGsE842g22SweDobcvioAo7oQ7uO5dmhv7Yz3rReQodtiFHz600ASKQWCFSHk5dodlNwNBbH
ld98NcKTjE0MRf/ByssFaIMWfYhcYcIyJWXU1AVZE61wIGPAKVljGyl4sOJ+rzbCOwf9k1TITuO3
ePImu5BQZ8Ea1nUmvKfV77YVsB3uNxELtS4fZDzO9WxrWuCNQXr0rRqzGe+YGS1uqoYP2iFYn1M/
GtzVjQbsQX65bBbLqqhfBR/q81g1hyzLbzX/INPws+oX3ehXvQA3jS9bVmpcFj0Sa6F9OwQl7Hxx
WBZF66A12gT4eGd1azf470/lm9ooi9Hfxx0zRWy2pZRf6c6cu6kCvsJKAhRA6SLpeJ6cIRX4oUCE
JMnGDWhRSVijO80m3aaP0kHTdsoXdc7Vw9mlw8q3Ic+PoVmqhnHRyq0bxx+a99xL10JSr93U3Jn/
fljpFaVtOt/iKPGib9tVeAc/1TaP8jJ1q5vrScHqpVMfaZHYzcyiR3T3P8fTPQCzSE4a1+P7nQv2
VHvrpNnMWsbbQV0kSXbgx9RC06KIgzWkeAjxOMCX9bJVhRXEa7sYDokFhQqxUy0jkm70OziXC7kY
3THuN7lOxSKNjtKOrAQpjEXK3Do5tlK4gYi9EgMB9gjEIFBFm+b1rkuaV1VI14WlOKFRPQ2FtBIy
QkCMwYW97NQJnt5SsdGMuFrEeNuHg7r695nuAtHOxO8MhaaqwUZTjbPTcDIEYtIbNZi3O4tuJHt6
5ut055ygYKtfgbkuvPUfo52H8fI151KoMtp/cr6nZ+UkQBV1uoW0ENepdrVP9PdrZ0AMG5nMeLMh
Gf752gcicPD9xBN9RvmyZYfUdDa5ucbru9Sks3TsseG7YSHxV58kLQXFLDO5RhfWL4xltTHwxbht
nyQ3XPiPw65zStrTdropTl1sN6dgcU1/fglOwbVuliea8GDOV4lIytRc1ZADAOTsuulDSTc1SS1S
MK4a8/Pfs+bS8vB9rPOeTBspfjiPpSU1rivPun+F+TEDCedAw6zXtWZnNAWnzZ+vLUwtP6+DDDwU
7xmJ6JCuDRdqUtr/vo+L0OH3VeEMMqE07NNOAzJpMVjxOd/p3TEWd5V81Mh3uS/63NaqOdNAcf89
8t/zkjX923J0doNSO2ZmXte0ELcQuNfNrl1aW3l9rX93oaXFhEC1PjOFpNk76+eDjMwKUzhJnFuV
IswSGyef7Szmo4rC8medLrObaw7qM1Z9/u6+DXmumcsqxeqHnCELClr6zWkYUcUdBOXaYnJpknwf
6OzbVifkPVnHJhU+gaj8JxrVjcnxlLbQlBfUBVfJAZcm/vchz3atINITXxoYUi5ruyrMhT8Ym3/P
jGtDnG1UWd+lquwzJafGJGwmuc/TayLPKw9OP7PjwsGUAMkcSYruHbzisaLIl4MrqrmLn9a3R3W+
8jYiGbJZzyAW0rGsflPN+7yGTU6wwyg9BfJLGiPGAt4O/seZlX8qJotKSbIwgsUK8ezrioY8bwm4
wRb997RsbsuV6daud9S2M2XkOiv3Ymvl+3hn7RuvTGQ9qiku/MNM2ulInrZW2fZ6GXNhu7ZAZf7r
zs5qQQzpZTEBv3GTPXXBulvDb1haK2gWUGGuMf0uLVIQK/GaleBW/mXx4Y0peiuRx9ixoSnQ/Pql
sLreeL8wHZGisj/Dz9RhIJ09PRK19HrSClTckGyq/HNsxXWWhtdSEOYP52xdmsMr4KeA+RMucfbo
qsgwOmGe9bSwEWqvZw5Di8n6vFbIu+wqT9JU5+/orxEtiHas9dzZeRVNHtMo1yIELrg3hxrVXkcT
Py6BjkjvEfRPBdWF2OdrXay3tXk3aO9Yon8iCbRrDpChANtZHYgcQ5RIyz4jzgu3tgQuZGsbnWir
Y+hoE3CP+abkj3lxENs30bw3ObnJyaYMi11lWG4nTKcKjEbKCdMI7+MR5saETsQ7lnR71bsGBp8Y
pwsv2SY1SSuA4m2puxNOB3LwECfPekiq0JCsUk42JH/dYZn01MTjjR+nt6IvQZaQSXjT1nVDuWE1
4mnowD0tiHPxWDwAeq9SEoshQXgnC1GWDnAnCrczrmJwSXpv3SYK3tbaiBEG5lLyW91pgBL0ocbh
LfWtrVL5Tq+9DSKFaaDtKtJ2A5PumJfAsIxtMuDdJuYcn0SHJiWMuw3dDGi2zDT2n4kTqUpk1qg7
pAgddf6AUKg7U8XNX/jyjJdAkDY6rebBevACZWWaPIMKTzpgQvA/3DNu6wgoVY4QXQrth4Hq3vQU
QogMedN20zbhEiIZYEJAS5Z91uPvnDc8avXrpMc7PzA+jWRYTbWOiz2QSy74TmN5KxkAudB/I3J1
qlxVnQDY01Dj3aCRvlXsUuOBO5fHGbTlSWgQGcw3syK6MPxIMGfNMpNsy9jxydSqFJ0TLbGMzdTv
e8N7MFVhkaLbbb/S6VaVYzcCfw85cXut4naq8qQHws4bXlHd2kZq3ES+ARqW7irx09e0VdRbK71s
CarMOnv0BKBbEx1a5W2kEPF3N+zJA3Lz5mXkTJQP6xC8LZc3fo24tIzLFy0XfhtDuZWbt1HyF6aI
iE6UNo2wNQttaY4qcPe0wXB/qYNp9eiXxmE31slK8zKbSb6RMs2tomBVeidx0iBSrItCX9TqqWrB
KKJnk7LMK2pXUG6CPFnMKYhNUx1bRWeW3SvWa6v8uZHSY6Z4yLkm4AL9cWadhHm1KltSmnWDiYse
tMQ6sNLtIJD25GZuzQCeb5dsYPuv+tqA1ycfRGu6LVvpSekeUQ/dpWH66cXkESqJm0gj+D29vJAo
UZS8OZHimrQZisFN0w7RpKk+t+UJAbQUVMeoZg8iVNIYVDuRiN/yEDP2HzHC2SbqViJ5RgOSOWlo
l8l09KxgIY6HNp7uqwSpYac+yP5zo88HT2LXmoSmJZ6EarAKKwNMb8SuTsx3vvocGMc4GCHC+HaQ
wmSKBewRK6LUPMXxwtsOKVALnKOHCNrL5qFWlIdxUBZSmywj+h8iiZ49eZ2VeRci+pqGz6J60cR7
scx3hYkOnCmsx8VSReI+GOUuUAH8pNeyFp0kwv+6i5aR0TAlUsfQT4LeLunPr71s70NlkUfaQCmk
yQwucPfbGp7iWAevemuKBcD3WBV7P0O8OJhwvWno66QN4S0IWUYBd5bUCtQaQmHwNpl3qvQx6MeU
t5uDmiU9ukU6HIn/SyFCkFVjkWIDjHDWjoxq4WXv9TjZWVwuJaWiA7st8wSSj+hid4FbyXsnqZvG
M1dtNwBQvhcskq3/UEV3RfasZEQ41e1Clr46tdsoxf0IUSrRQNogUFkiTnGmsY6i5z4/0VlBrNnS
ontTxo8OvXNnPYf1G3l4ThN/hfCwaCRO4yKpT1NBzpl/OxkE2im7DKOLSEluhBH03+eKU1vpcZ5F
D95xNZ4vOYIENUfUNmVbuk2gLgvoX1FmHHTWyIx02qIkQizXtlXIqs6CWeDNp/mjIwz0qkrrIEbx
HXsk0+b3WH1JzQw7B+scAXaiPHpdcjuOWBsg2870+FHWAjfqID/n1VLkPmZeuJJ+TBM3AjSuNs+s
wa5RZktvzBwrr5wpbrZVaq0EYobigtXDRw5Bi7/0SawEKB2GfZ8Kt/KobKPqvuuUA03oo18F2FTf
Wz7NvcSRrNfAQA5HoGmvVe99OIKTPofeeuIP9uHvGqmrwuMhCcH2RhifGrR9gxalJS7lrMcqQlMB
+3+1TQlt/9HKdmxI28KIWUV44Sg/k5JKLWhvWM62wtB++AhEex+7fhk7qHwSINCB0WbJMZbNwGGr
vZcjeaVo5cpoieGFJa4mk9Oqv0zzMTI2TRjYMVw5Il4IfX2Lytbxy3hvNdN2DPFFaMjxHHvX91+F
ol5g1z6pBMGRpWOLLQ0NnDYIMnhQijshvdE7ouN1eRXrFW4HM/wjYXcKKruPzCc13/X4sUbWSTbX
GQ2VuOp+xwbp1qWyjLoH6l6bDXPhB52tTS9+b7gGE1FjTQvZ1o2I5TAncyTY8fpcszj6nXGTQKiX
05VosB+P7zJcEz+Db61oQKu17Yks+ei9iBO7iQ1z7dN99dvXKMdxbmpt38pRvJi0fzuO6TulpQ1p
1TyyJ8uHKo7z0/ChTua6z+PV/HhUgsOiFGZkkbiqlyxTL95N9bhmMyWCUF74gOettyTxWM3CVyHc
tuVzTit+UHdGeltW26FNbDFfj/2wzGmIBT02436wGNRToB3E+qEVyTyU0B0GzwYXYiW+2xSVbUhr
Qilm/QDS9J6UQin9XaX4V05P+R+I/9mDtkdCO4msAYsj7L/swRdec+mznu4LNlkent3SMCpoWgHV
txYajDKAJfo1e9MmSKWtE05iyy7+FMlinhR2bBzJoRn4tOAsJV+odGemipIt9x9NYMJp8hcR/lE9
Kcscjv3pbW6tkhHnjuqTOZ3KYWsq+zwu6UGPs32XqxeVG1rqIWuslZ94M3TvxhLh8STljpbpiGa9
ij3PNss9MW18thDn8s+w7TemcTcyQBLoG5Kh7SjRN0XxBfxhw29mCSAEM49dmldunRerglZNbQG8
NIgerLU0vOXJo6GCBqf+CtIcTeHqWfFZilPS/ky64cm9FOKOYdjdQBKVktJ5KzxYH+Farsjsi621
N1KGGBneuc8qlg8eHpe+99YA2MtYjJBy4pQmbj/9HTtJ2B3U4tULaeKjVO2TTygAt3Oa8lBBQK5I
KhluiowiSHzr5PvQf9HCDmVMukgJhwzFbtGEXAlTaYywy9J+xzmJxdaN7ONEQRa8YnDy7eP1NGLz
2yNDaW8ENLhWhLfCUG08LV5Ofz7pGktVdaEbO388MXVU2qUNTJcq/lWzYFu81wBhTTE+WyyUoRTu
6hyqqFLcNFFIuVIuG2ar3H1GMEfDGNlE57sJ3jWJGdnlTOjKVpMV02+sbqtYXioWTgNpthuj1zyW
qAZ/h564F/Twl2hB71ZOKX2Yks4zgjDCqlNOBpixmF//xh8uHWZJ1pIIZpWQYZjnQKJRRbo26Xrz
B6PNjiRzOtadDhp8NQXpb1EnTMRvI53BiAaBYq2cw6arIZVnbrj1n4qNuKid5Bi44gc/37Dy0K/0
ryYiXTjazk6OGCzhJzn70//ExdpMhKydwUqcj7bpljTPZb25jr9dAGV/DHOGL3peQn4lmjRXp2eg
RHcG5BB2MoV63GuvGqJdOOH+IOufgX15U06cstlua0Boc6s705rmMOZEMDE+/xtgxIWD+/fx/px/
vxHOogZ0AN5R4xJ0ewh3lDL2xnAWwk3vNiiGMueateufE/PZifrHiGeQXwPTUzANZgwEG3cODAsX
2gF2hjvtqem32qFzkNG70nN4U7qkcy/pO2/Do8ETqfZ5Ztcbfdc8Zs41pOSCdAkzVtiMiOznhJBz
tAuYWuyxOwERh4PqrwtX3lq3zRIq2rpf5atmVy3oIbnxqljMLogzkHJ9tl1or/y8ijN4kjVcFluV
q/BucE3bQxt1xePs00xRv75+15eIo9w11ntzf5LQhrMPeEISoBJ2SGdyPy3DtfhULCM3dere7rbQ
fPDhc5K3xOGAdGWNujTzvg98NtOlVEupmeaB+3td2kTTRhThsyuvSfxg4Y0XKgkgwzEd92lPuY5e
Qw6hDiyvXMaMTJ1Px2+Xcc48LnJJkD2FyxhR4UDhmN69j+ArO8husRL24p5s9pvkcTxdGfbCuvn9
sf+BXr99dx0++mwFDJts6l/aclhi5rIM7jEg3EgO5xn8f5tDhNXmVQPeizcMjxu9tIpI7xzRitAx
FMOsfIr2o/O/2TuPJMmVJcvupecoASdTwOE0eGREkgkkKTjn2FOtojfWB/Gq/gtHuDg+mfYoBymZ
6gYzU1Ny9d7uBjTYM0OsMzcHj/NrZauncAvNVLuy3xfcKD0goMlQwzGYt8SQa20eyNEAdN0Ev5MI
wyYhb0pUQAwxGBtY9q9/4Iun629zy21t6bUzY0u8EY2vyERviPR9LVzpAF2o8zPqKKMjpzH3DIPy
+QtUZlnaqW1AnR98jQrzd6l8/zeWgRiVoVAQ1wxpYaHuM4CaKhZEiEyCcFOQKPfi5PzrVgDbyEzE
aWBql0ObXRh3cmeBWJeFh2RWizC+WJTErhu50F9lCO2dlflgvjvynpfHUS9T905FiiSB78j9SwgZ
nEYpYrwvpO+Bpt5FmvDUgCxLY+8o59XRE9KNAS9X2sdOmnqPegIEJLT2o5fclvmX6z/xbTps6QwY
x0eoD9IIPsYipJATrdI1kMfQIn7lM+0pxqABl7s+s5DdHT4oV5GjHR6mcLD71IABWd8gXe8WzDvn
Ha6C+MDT093oJ+7KT3tTUrv22xZxSC82XSWmUbMJhq3Z34R9SIiLMAUFhEE+jFlla5kxA1nr7MEQ
7psGejjGlorieyL89APPrdTn2KCPIzxVHdlTBhy0gJcoIPMdRURwfkJNTiXDYljeAENZUWcB5K07
MXxU0fDb7JWDWb92qejKjFWZWb3rjIaMPnuQLRATobg3zMc4+gailak7Wug5taXgvq8Gx5vUjaEV
DvS+lEGei+A+BrLm+ENwoxFD9RRhZCqPSfhJM76NWbatg9emQtVGehnRBjeD4GR0lBWkwoY1ZVOl
1N+VHhDZb1h/NuP0Os4ylfVr37+ODEJFTPvqQuloI8XIvKb6FLOjAL5lipcIpDIXNDKgld0xfmfL
MZxNTOONiWUL7bClnMvAFh13xb8La7Krrj4gSLh2Gy45KBPeJXl2hgyKLI5a25WxVckds0t83jSE
tKya4K+DRaj2DnptfR7K7JRO38b0p9zdGvptIxJHm18MI/nudQCyB3IcUWy3Y/xjmEKyjmqnmqMd
eaKtj0glUgW4fgTfWm4fT+DfP3lxArsGwEsbxJzAQ3ZA0OFHtaFaIW1mIJO3937RZHJb1R5++LfE
yJYzOMax2bWf01ML1Wq8sTYzo2/x6LmowWzL/fWfdyEdwAX//esWrjLMpzE0DJxYOuSumc8DnTk1
331EbXIu8Bf0P8S+XNGqXLO6dGqt1DF1T6s3GjLX6H9O1G0K0GvlzOAAWjXUfqpxubITl57w90td
tMF0zfL70KKFHVC11OpnTUsdUbxRwhWN20vv2zs7bwPc7zx2QSFhFPQZWuFxN+QDM26b65u2ZmER
fbZppWj1hAWhehyqwBnwJNctXD619FuRbGLcC7zG+bPjS51YyXOA12x6lxLFY/AwZx3lrruXneBN
R70QN+Xvbm85EOc6+YZT+xQcxY28t77CxfGF0Yq7xM1exNNaMHYpCmRe+X9/25sc4LsPLFp64400
ujctOkk1pWnQHTmYUAmfaNz7SrW7/jEuP3DvDC6SL7MJxVFoMDjAK3evbYMv8xA4DHHW1jvU2+I0
MAnuO9Rug2+luBoEvp2YhQuhpYBwrKSzEzT2zzfDsJJQsELsg7n+7u+VTf2CrsdL6Ci7wUXWfi+f
gmNyu5bbXeq5q6JCoUBSGctDsOfcbluFTRsIPJ61O0PkYlgGZHoD2/Kg7rWvymHlM8//3YdlvjO3
8JTapPiwqpd/QXbG79reg1GAIt9B36qnfyKJuxBcqzIdauR9TOox2sIheIrMfHksvZ3xP9+SX6qT
bMwHZplzhl6Dve+QStnRuoDIpXW+t7u4vpZQdVZXUVU0b4tD4AQUtjfCU3JSjhmkwQ6DQGtfVr7w
Zd9bXNzmqZiRkDUW5/qIsaXKHdj+LUQfELbBu6c+Xd/Jt0rZciff2VvibKJWDKBwxV50IzwPGwk+
kxhwyPDo76ANzUq3vp2BKbQGHAiKMpeEceu5/aPn7KPfa0/cBb//fpuXFYoaTIzUzt6S4R1aqUip
MPBV2X33en3V80e8tujFtra10FAm9jvKh9r2L9DIP4O4vFTrOFvPYjO1NPbNgXYIFZdZCmcm3zAp
dg2OsDNP4371Wl4Ac8wKqiZvGhwRcI+cewEmB0xDaQnvEZ8HsIyC3HbeOCYt9tc/4IXg7szQ4gMm
Y251YcYDzUwLbMOIQ3QWfeh//Xk+s7L4fAaF5q4aww46q9cIFuSC+Ynr67i4Q2SFUISB+Yd+bWGi
iXy/rUPxrwn7FDV4W3gyXNUuXq1jeh+otrSCGr3oqd9ZXEIP20xNDS8fKbfetm64L3cCsyDQJ80Q
n55WxH+4Qm3xIiaBVLeIXMyuutvET+0uvZ1ddXnQHJV622rZ65Krfr++2cG9e/I95iqj0MNe6cJf
/VQe42O0IWZ0xe1I/Jw+zJIE+X6t7Lq2k28Kk+/sZqKqV3DOdQTvvattJfCqsOwc53udOMVmFSZ+
yVG/X+firqEvMPRCjj1RSG+63nMDxYOJ7RCPv1N6J2YZO9X0Tezg921pUwHXeTu6/5+F8f+Afnt3
iz8oYO+/h83//e/3HIxv/+B/SBgN6b90GdiyOGs5iTBjsW//Q8JoaP8lAn3nqismYk9o+v6DhFEW
/wvNVYiaIIXV4faag+j/JWE0+VczYJ1/OJdMkPr9V/R8F8cGkgmVMhcjHpIFAv5DEb4MRb2DI1R0
x2MV2cGD6uY7pq8seI23+Ub8vIquXtxHDGoyBEy6omsM9MNUeH4f8yqu4rFmwrij0m8eZTfZ5rfQ
K0O/DKrEmd8HiGRMgH8va6/Ekplptq1AXqlCJcwEA3+e25bA9oWV1cvuPEoxwgEdg2mcidLGYdfZ
UOymmxHuCCfZIWzb44vQ0cjm37IWHy/SsPmHEBkjrSWCfDCZfTj/IVZlGkKRQR9fyK9i+LMVV4Cb
y9rfXwZo1PH2wvP1Ie6fYmKXqWlkV4TtcuaeCjbqQ/ml2Y8P6LXeiHM/5QSnzpO6ax0AR9t3N+Dh
r9DlPdvm8lX5y76uKtDSAI2m/3S+wFIHwZB2fOniy6xhlmwn0W722k5yw5/rCjBvZdl3AdRf5hCA
mdNNWitLCa0Jbs8oilvZrV0D+PKw6e4RaH4j9rRSTlRBaLxWYF82fd+MMhwFFQfaM0xeLNbYqjoE
Uakku8OX6AG0weeOXI6BlXXZyUV4s7RkLcDnDRNA9TBgqYb5HzbHAA5zxfuzsmeLaO2DlcXLPIGc
zJnlZXp+z7Cx3e6Y1d3GD/9Ez+2CD4CHTkNebp6vgGX7/HSoZtkEDJHN20WIv8k2HlBp76u5gQOM
Zkz1LdtBR39afZMvfcd3dpfp/6j0wHRJ3sgX4rtZCFI5BbgdZm5lChHoONMzt1ZC00tXHcWgN8o5
MsZlJqwHjd8FQAZcZTyZgkblYU3i5uJlf29ikf2KWgmj6YAJaw8dCGB6k+ninWDXTvTssboZV5/d
ek5PpaE4jqvR9yW/arz/AYtS4ECdXGwqfsDMbit/j1q7BJ753DRO/RLcFydplx8Ut3LGPXho43d5
D7P/+oWcT83SCbz/FXM29y7iisKsH5X5MyAPCxXmDL1Xt+u5xvzfXDOzeMB6xD3MnLKo24b+Z7GE
26NJGDcHqyNYwlp0Pj8E14wtEpvS0PJSnNdUbcxdCGuhf4x3IsUNYZduWxGu+OtO4MLiaK7B5wfM
gwaYvNhJEIypOckZ4kXVrRn8EaiswiEOGvP3dTuXPPbbuwQpFGMSJIjnmzVWvdx2UamyWXNVEEhR
fis40116Y+xmAiX/XvilFPaK1QuX8b3VpSOtlDBivCZndPUwvlpbLshm1iYz7cGN9jXDT6uSrxdc
3ZnFhVNlZEg2hKFQ3bkaOs2FsADydzv9DbPHW7ADavbW+uox3bqylRfXSmBHsMgkygcJgzHBtpo2
qisq6XGMIACS+sPK97zgUMnsceAKrzyiE4tdFLpYV0qzA132nBBSzZITycm/BT7qzDd+3APBXXOo
H23S0+Spp4iLsBiK7ucnJ9e0Lh+rDD4e45flKxvZuB09c+XjLWEaPIY6fFdQQRKqERovC6dlZeiD
rgPNnvctf1K/58eAszKA64KghvDJ/CGsnpaPtw/hPKyhuILWOSTs50uLh1zF6owHV/4Q2u3grLCj
CH7pVdXcCx/xzNKcFrzzld6USMyhYiksi61G1y3ILCfMv62cj4/ZBQuinCHN/PO0SRZx7jSKQh/O
ZmoXfS1meb8FG6qklGUn3xEOa2H1Uohh3jWFiHPOuADJASw6X1ZR1J0/afG8a96j/wT5qhu7ucNw
L41ae0ZcAPNwip13l39eWeqlvdPgl5/tQka3fOcHmKegkFTg1DyOR/kISHmjfB5s81cJm5Qb7JPH
/kdwq64MdF7YR+r7JrePr8tZXSx49IopTIdWdYUOSgrEawRt68O7dH1xH10JQgDvrCxeIS5CbBUR
VtTiwVJTW+TA/BsWJE0npRUNHZL8841LYmbB/a6Ht7XLntWq22m5tDJdeWGDVBBX/zCxWEQSCWU2
QWTnevppqEvHRM9M1G+z/tP1pVw6hCoa6uT2hqrCyb1wUBzP1B9TILfqTpmfmO10SKO9vhMdiT5Y
ulOM7difVNiOhW7/r3t9HaQRo3qcftL6pQvpPJHxGxXjMUxqWpEjObXSgb28PlLKmSUALM4ShWOk
eQE3/6i6I8jdpw5i7ZvqV3bfMTpnKztou+581Ko/WTtxE2/X6geXDjzUCwQNaFfgUhYHRZHlsNTm
91SgwqsF7TxENu5MRpmu7+KyjTm7EkTaKbXMcCO4ZxeG6l4zwirgQyZTKz7w0DW3KZA+G5keILd6
kBku1DWQ0NZqmuzbsptcsPByj2RVKCgbypzTrqwFX3WnVGbkTwZGhPYldLMguUMzpiXoRcptQuMa
kcVK02smlwdjE/bCcLTMRHnI0yiAJ6eS0CdsvEq7jXsV9LpUpD1zAr0fw6KHGHnkTEHNbJVY+PIp
MYvRkS2hBT5fCc71b/LBDcwsDdSpyFbI3T7MtuqZEDcRkyKwDQt3ZZUOIFbg7Ltu5ELpAL5HmFuQ
JYGEAlPnrkBTJG0SpkzjzZC2s9ZTt1c/zYkhwmd7c03b9dJ5em9t9hrvHsJGQ8EiHhPNDZp2n3jF
RvLQK1zrHEjzy30ex8+LmlnBcQvihzJbHfqVmsM1TdVL2Wr70JWgBLJnjHixq1eDzjVri9cdYkFN
6JEPJR8Tne6Ahvum2IO6AWK51iL7cCa4Ju8XtnjhLaPVfRQINFeqDhpMj4qZrRyINQvz37/bobqW
JUWosWDCuBSiV2Jl1RrP78fU8XwVizNnCvFkAAXX3NLVj2/FomN2UF1ksvctsOP5AzIfBeFKtVst
SsxfaHE0cKIzRpPviGjmwvZYtEOWqRHDmpx303fCvbK3QDtHT+lX88d4Wnshlp2J2bOdGVwc+cAX
vSI0MDjjroOv8WnGH4ckI8y/Nbv1bvmFDTyzt/CkkpIh+2hiTwz7L9CvvTQagi7XvcaajcXjzgxd
WSgtNpqJcZfk3rL+XDdwIXqYAyxDp4RMgLJkwIWPq6prI9fdoB1+MdSSjdkX5vKZhUMC9bop6eJi
/ra11GLLW6ZP24bx3ZkYB9KMBGmk5Ac1qvKTj5S4v5Fv1+ZKln33+VAQtiILr4k6xfHlu6oXaZYJ
QznbrBH5PSY/ZwYIhOrvCN5fLPen/yn85N8k3wdXvVH34aY+GTfRS3M77ld1Ki58awRqQVbwCsAQ
sHx6o1IIvWQQ/nJf1UF1mC3zNszvOOMmsitHcuHvP62V0T6+BNZMdmTMQBm2+A0P+s7PyHGbD4yM
aq4GXYRtJJYraMJrUhUrIfvH1Z3bWTjnlkIZ7NSzHaHxD7mXD4e0tEQb3j+Fobx+el05Th+d22yQ
X40My4w3XibplDzEeIw1pFCd4QvTmfld6kb36S1EROaNem/e61+s43gon+eztZahKPPVO/dvs3mT
DILIVIVa5Nx/q0PWG13Lek+aXd20VHwFWz8On1Cq3ujH6MD4Y2gPh2zD6MW22Ku0gqdj/KBvB0pc
4S+NSkKyl+3osV9tw8ymr/20hdfIO10ZlJKf1kcpgNzXVlc3IeT++qjther39X1YM7bYBiMOpJZf
R1wjWNaxHkImgs2yhr7Pg6JA97IHmjnKv/p4LkK2xeMp5X0US72uIq12P8FyEPy4vqiPdbyFgcXr
xZRB6zcSBubHpDvAlBG+lZ9v5+GddDvuI0reP9besA93dWF1vmPv7mo9ll6q4X5dqNh8u/ey+8II
HnOfFub19X10xWeHdzmuJQp+CrAZ6txAq1xUSNwM6sPrJj6shQKawkAd4jgSqonLdLHhddSRL9Zc
r2udvrgRytj228//mZHFBzOmui2kACOqEm9Bbe4SlFi8IjtcN3MhtjhfzOKyd33RDT0c0NSrZ0m/
+GhEzEImNkzQuwqqk4PuXrd4cYPefb3FFR7quFTLjA2KM+ZOgNfTefjPLCzubdeZoTy2WNDzP2HX
7ZRhrS+9cgKWszNiU5ihWvHRrPKTNjJTXr2O1fP1VazZWJQWzTBJBivDRh9Zn6Om/AxA89EIvH/n
cft7O96Su3cXs2KyM/U0zAQtOnefen/P7bFXnNrFF+WdkTmifmfECKrRHwaMoOd024zhrQmUf6qs
UxIHT4rQwLQ+ySsd9XmXPzwV72wuHGlXcneLiqxU09SXThQec6u+aw0UFCUqbn69a330oRu1XrF7
MVp4Z3fe13drVSqlSH0du+T+2zSCttwf3QqJ8iT5Dx3RW0n8nampMltBnTjoCiMdFnyuaNqQzwUr
N/biSSTSNGf2TIAxy/sEMKJODFY0TIOtlY1jgv4YoNC+fuAvlKlwRX/bWd6qwdPbtIAWh4g2Q9XA
bW6Swm4f62/JNtjA7Xyje/eSa+6H2+i4ltRd8EozDAEZTkIudLEWt600RSFSe3LWMVGhmkl+Rtpq
B+1CPHFmQz4/GVHSN6qYY4NZYmeiiT5AB0uH4nOzDxEybb4zevSYlTYjX6sFhrX1LW6g2Q1J1cfY
hmt82CBcsItiBxKBzkY3XfozS47DS54MK6XHNbOLS1jlXa5Ls9kcsLPB0+JB9H792KyZWNw3KZNL
FYYZguU8e6Cp+6jAbn7dxIULAOpHJpije6VSwzzfOAhacjWdSLUGneplDS93jgRCuFLAvGQFVRwD
3RQUDmgPnFsx1MyQ6mTSXfRND2ImbWUlOJmFv+LwlxMGJI4WsIYZ32tSHET1+dxO7mfiaBDCuNo9
FEiI+829d+iWwXTCafOi21AsbbLVsslbA27hkM/sLs6CUBQzTxx25xpXfoe00FHZzIWaii55+Vtw
1WeUcRx/Z+w8O9n3N6DbXNNFUfUmcoJvppPcJI64Xl35UHujoY0c3qxozAYj1HP+PdIuraa+NHV3
smxlC4hmU/aUxVGycMdVNN2H07owtvAB8OT5ddYhaJnTVob2fArXAAjz/3D2mVH80XREEykOWDD1
LgK6sB7Qlskj000pSzxHOvOhrj6JQ/DqBRU1795IinynQ7wHw5lvPoumZ7IjqVQ1sN3HrXmXa0Kc
rkQAH7FXiwRg8bOErJL0tCQBUENUc7reVvPpJvZfg76zpfGrN9SO5+/g+lm5VR8D3Nkw08c0B2SO
/LL5YYYDgr9obAJsK78zyw3rhnxATqJz54m7+Hmt37FqcBG5R36lN3GEwfmca/GNsplOsWAL1XZG
LPXFBt69lU3/EF8t1rj4uGjcMNwCWQCsLzsv/Ty2X5OM6b5vrfanAjJ53RtezCBl2qawWdL1/gAV
pIFWDWJJc5F5LIYS2jflWsMJ7iTKPbIt2tlu7f36CFhihYztAEGb8bfacjBB7So5Swt6gdGNfESp
r/8zbGpb+jLnLGj0/FBECk4z/3Qc7KDZgdrrsd+vdqs/uIr5VzDOLs+VLnS9Fq4zgM7EsrJpzp0h
qbmLj/ohmeeHTut8oR8cxcLUwluOg+BLSYWpVroNaKL4yM9c38cPAfKbBcpLKg+bpZsLv0dHMKfO
I9IcMqjxdJ+j5LMx7Fp0S9A6QmwS5oVhFdx/6aQiRf8Powv/N46UZcsWo9VP47kI7fS7+oeCaXtX
7xDVcv0G5SsH3rF5uqDYrVUhPhZqF2tebGANa303FJgv3eJG2c5IRmDMBx3MHeMTr/I+WGtUzP/j
mTteWFzso1hUEa4Vi+Zt+xpPlIYjqOCpl6mONsvOrfLZfogyMUirF1ojZt00irHnz1lY+02sJzIo
orDxtkbSyA+ICIdbXwPPGLV57pSN1Gyvn6WLHxYAziyNTJvxQ4tZ0PPMawByA0XVd9qWyffPxl1A
85U24NyEoWxm/Lpu89INoQyjmiKxGbCpxUJ7Ca32BiClm4ficy1C5aVo+Z/rNj4kc/PHnEk5dGqx
5AULx9r7qFn6dBlcEUYqs2+2BNL2AF+kYKykjR+7qAtTi7pIhFh9WCCzC9KtSh0KZehzEpEB9DnR
RUMk8PrKPjY48aUg6pmrZ2SBsYVFuNnLZeDR6OEqyGF8YKBWOEWl3Ju2ZiUQCES+ldpMOEho4hha
suNQqQ/5FBuftclnhvz6r7lwaFn+jKISgTJ+cKxq6omV4QVzSQ3dsASeUF0Uvvaaft/Js2ri5K9M
hl16pbH4RrRiyLQQlt5vAP8jW1SSu22H4nO2aSTqXjNMs9kF36LbNfD5h+iez80IAeoTCGoTly3s
jd6QavpcVO8bnKs3VZtGb09d2Kkrbv0jEO7NEqMr4swlw9c8dwDamBhWrsyWnGHTvwrBZjowMrG1
7sKD99OE4+EGsZOTtrKFFxdoyXCdGTDwcyPPzapW1piQ9miukI1uD+NoYNEvRyPn+km5dE8AGhB3
kCGpoIMWdkylKMJ+9Oku36KDh/CXjDKiE0Be+ChUtlTbo0zJx7lu9dLiwLDgBFgaGhsLP1CLAWmh
SStA8j2YQ7PbGKbQHHnBf8OMqYnM2zBkAs/W+TdUiOKAsLR8w/E5HI61eKcOa37mQgxDkgPbOch2
LCxjmDiTDU/x2afx6O2KLepD2/YGIlOo1dfO/KVbzRkEzApiGOGQ2YO/q081TA0KNJOoTw2oZ6CA
J0lun1nQT2ZOUq49QRd8tT6Pds+itW9T7OfWMk0rMs2aOPdH9WgUn4pP8H0fhidBOxXfYcucgYTh
lmrH4V/fNIuIEBAjY1Ik1ud21WFMWkuhbGXAulqrz0p60uqX6zYuhE3MyVAd4+jp9AUXByMQ0zHV
oYl2BytlPABGSshXXiLUzgBB7BRdqOEvldcoWC5E+hAqIVxr0pph3kxbbGApBFNv1r3hKs/Gs/7C
Z92C7rHHbKvd9j9nfEq/L9bu2gUHdm51vozvjo2YVbmgip1BS4K38Mb4YvhE+eUuBvjtyxsBSoqv
zLJDeHf9I19eLgEMfprs+cN8EM6qSqtsNFzzmzcin7YLBbc7ZFvBHX+F9d6vboN9RT9/zfAbYuQ8
SGTFMjgtnmFF44/zFSd+BvmOwYqDg3jUjzPnhmWb5Fdh6NR3sTvtTZKbwbX+GDuULr+IW3Hj/5yH
X65/AbARWDr/JWBaGEAz5x9DMLdwdIkUjQZ8IzzEZgUtaFB6qmMasgBlvdKMe12LuF1tDl9u1Jdl
d9NMUXxj1I24tbRQfazNAWnh3CPgw5ce9NEbj6lg6nCamfKdpqP+6au5uYsNdQjtxOqju1Lt0JgT
JOicy9q8qXVTPgieZt4Uo+Ht29Bi3NAy65sonZTN0HnMHZV998NSxfEoTKmys8TG+4FMm3qymtQ7
aKUfAi80lPt+aqpjU/i/FaElaTSgZg6NEK72WEMJqrA+hRw1Z5iEatO3SXav1Ra0WSGJ7dDoyLn0
SbBHebPeFcZQQ+PTK9OvNE3GY9hTTdrVSaA/KnUfm9t+qnuowdPqoQ+LwtqIWY/DCaUgvDVixYD2
qtVm2S3dyg/R0FufBKNMXtFFLZ58aRxfEgsWYrCJ8rFsA+M0ZWOEAtcQqhROPV9BeU7qwju5y8p7
0dekOxMC3z0RjO5UcmJ9hQXchD4Wpdwi73WGTYwurVHmbdVbSSrNRysaLMmRoMUe7oxcyF5RRoGv
SUVR+JMOvdUOTcLhRVELXYNZRax36LSjnR6NbdVsjKlqbwzfn/PqzFMR+Eqyb5Y3iCgB6FH6yQd8
cyuVorkp6wBFwHRiEsyUmh9eijZilFTaQRkS70dWDeaJ7zLsJIXCdzyYte4ohaq/CmZaZ06d9voz
DcEeXWLUCA/1WEsveh9YcCGraSC6HXTi37VxKH8kXehtmraA+EpO6sEpWCmSl3LTJE4bRrBUyygm
PmWeOKB/MUT+p1rxU0Qw0zg4SomuvASw5T+GcKZumnooJTstU+/Gj0uk9swkKZw8yWLYpltLZ/Db
N0eKaRCdWTUU3Da8wH3qwLTsHyef1ZkT+9DCE0o9z0A2EVYvJ0z7HEFTubO9lHEAOR9m0VhN2Fhi
h15aHHDVo0x2GDO2TkLegM4pjA6ZsK51NYT8DmaB+C3q3sJNEA7+LiqL8Ec5hdUNNOLF1vSaaK8a
Te9EfVvc6KGmbHIjoKxPyeZYGU3oKlUgfsOk3dfGVwpE9zlFKWecRG8z+n54qLRORdmvNw/x/ENk
Jc9R402qrSwL1DPkiPJJmTd7OYjQtijhKSdER+ezFWZq+bFAgNQzDp0W5M9tA2Wz0LfIb5S+eYyi
xodEmfSBSlH/LBH5Ink4wusM5Rjyz7KXeYeYGepjFQwZzNoNghEeagGoyhZOFvegkNFhUOzKHDRr
m7Rwkw3T6D8GmpcEcFQHfeWU0QhjtqmUSF6K8INlbQ26KaoEW2Za6FEZUwA6xpSgBlUl03Tr50G8
U0DYfmWOAky3EXxRQoDxscni+940PBjlO5TYO12/zwLDFho37+ujAieal1oOY117o0egvlEaJJnV
enSk0ISa1QOBMvIgb6PSkrdR07WPnSkVkt0M43hQrGncWG2eHYNqiPYjLHP2qJ5GXlZUTOIR8mTZ
bkrk8fLOk7b8dXeaunFAvaoMxke59ISTKI6ojPjQTY+40ocusaKjkeczubVZ3/ltatohdPzbKBZh
Zh6DqT5pVct9Z6L74I8eUxzwFyrPaZUEfxo/9E9djraEGuXTU1oxZZGXQb41h8m6axT8hiBr/lM8
CrOGQzxBRGYIwU4vmnTbGVP7peqU6M40JvOUVpb31AZwa0u+Nuz0PkSTpc7HB9PLTEfzM+W19or2
RRl78GcM+v0Yiwrp77AI4pMnZtFjYHjod+ZZ+0UT5NyhnJFt5JrttPoAHbvRGr+pCqMLYST2rpeH
w2kSBsuV4mQKbKSXmAtRG9GBHU+2swB+uq2q5W0883qLTzVjwNPTZCRQtw+DHJ/qKjYO0diZX3Wx
G2WbEnj/I5HMgMXn1eOIa/lSWZn/OR3VCbGNoLvtwqlrXLMHP28PJas5WpEoDzdmn2mvTImhZTAJ
SnOvS628HeQw+gU83LxPOcTIucRx/6M1pHHXCWlUw4iPSvMGATa12pCQR6hctmXE0wrE/Bt9LOvY
TR6Uin4IH3ekwZMGLNxAGKWuRVsR436f6PJ0bAu9gci79y3IbUQJpki9V3dJqsKGm+sWvIYpFHOT
2JMa5fVD0leNdB8pfUNveAyEzg2NvPssCLX1bLWavBMRRQih90c5AG0bJAOQK/HC8qGzLOGl58bC
8y4qjxPP/a6uka0wmzrc+75RusNQeH94G827KPYhyk8i7clTAm8XtzwoPjrILzjpaYPwOOX2Se62
Qgl6buq6iCela/eS0mW7vgEN0EoVgu+qT2jjGUjZkDlsigi+JPD+7cHMpPwBgKH3lEVqhf779LPM
GJrVtEZz8OrI1Qxj/y2g3LWV4wD24WqyHgZrqg6mbyhuFwbNrVkIT2YveE5ktcBCKxmYfhBbCU1t
DUXeFLE/w070Tr/xYFiARmBSRTJKdGTp+FmBcYCQUCIiCM2T4XXl4KhlmVa2ZeZslZCJvQSIImRa
QEObOLSNrgoezVZniNfjFbALVYDLwxQS/YegZl3kFAZSN5miobgyQodlM30dm6hnyB0SBoLWfCJa
LG57ZAR0/G5Xbrwe1J7NiLa6w9MNtiFBGy6h17aJ+qp+MGM5vpk5xVwRqfRdFk/DzyzlIcyHDP1W
eUzyTyrM+JmNUoFoQPMuIrQ0Kt4wbie9zZ/1qc1RfOv7+g9Xu3qB01v4wmxB983z9BLFXwYsthME
S7d+EiO7wAy1bZRp0O3FtPfGjTl40h7VbGKR0LM7JLhRA4qkRwSUQQ5UYFO1skLEtjxpnkfmHjXq
uGl80w8QKu0ypGiVLLLsUsxN4W7IymGfBeWsWNHA4th7Zb2PJUX9E/DUIfFXB/kBsY7oMc4Ceg9x
M3yLedQcI2vH3VgNnRtV1WCLfqFvGqP70RlRgTSpQdUgkHmZo4heeBSK1V7SshIGPz/8oaijvvUL
CC+zqQXZnXD1HSkmxkVLLv5CIBmlTjsZUHGGvQ/HadxrybPg+xFK0FnSum2iAJtOhehVo//m+KYZ
fi0ya3KKFKpNY6xL9O17tEq03CoRLjDHbauhuZtS0dgbchlTaYyF5ybPrG3fzo9MfJh1R2ThT6bp
e0kmRBEM+StDnJ9Ga5f4ao+rJWiWnFaQ9Vuv7idpq4eGWjiqWHpbQnWVs6h41WfLE4Fv9lJxl/bs
L1IrfXLXTmF5jzikugn0SnqW8XI73qJk2+njuAn8SVftJk5Gp1brwaWupe66ULYKqqBV4xZFn2zD
pOkI5YAGu1CBEfzIRn3oO9U4hbhxlKy7DKpNsVNaFyBbc2CEJ31JzaK0HEmLNX1TSRYfsVesXaAp
kDVGcfOtGULNmcoi93dsgrknrpbuKQI3933WDQ+j3rRIg6SFviMCjm5wNd3RYEW+XUuj/zu1OutP
WDY80UkQ1Ctl4QvF07lrMpdP0CBlYYucHyWebLImCjXeLSOLzswVhBrJTnKb2zWpRPkDywM4byq0
BtUFEaPLhm5GzT2vSCBceVfctK/z7JaX2PgkwqYd8CIyRaZF6q2B8B+yCy/GIf58PS2c0/xFUkjR
gfSf1BgW9CU4RiiCtkM2B/yDHH5DR8VCPcVXdteNXEiCEXQFp28wxU4XfpkERz5Ad0FMaY3/kf+k
6G8cNehchJ+ABLYmUPL6ZtyU2w4CdGd60m7LG3ETuYZgJ47/4/pPuZAEv/8lSzh/OqRx7kO+7pJh
2f743WoQnltrJq4ZWRSEK6lrJmQTdISi/rQdWsqSHekrG3ehlHL2TZVFu22Wh+Qpw4i8k37qf8i1
PlNauKu3/Rf/wfrTfZNPsMqsVOIuHpe/N/INCPKufoNsrgl/cqa7mfj/2LuS5UiRLfsvvaea0QGz
7l4AATEqNEupDabMVALuOPP89X1c9eq9CCJaVNXb9qbM0lTSxWf3e8/QuDZ5jNIllvJlqu+8WbO8
FNQjc+z0aJb1NLr0MfyVeditpRvmNqvmucd/XLyoXpbymVeqXOdxZ5mpzBzSfszFxPDDQIHoERQr
Ayg8b6vn+rE7QMd5mWJ+CYsjIugnSVRWRGr9PDnE46kqKxlEFuUIwDbQ6FyYQjj9RwT0VkkdrAdc
9iFzi0uCt1xPXIw/K0zpJc2KaMJwhlAkqTyI0xcd6iXUq3aiukfvda9ZET/DzeGwBMu7vkj+1fZZ
Ygyye02KawuoVuGDwh8F8DAZFjbzqzGAC0G+D/q3KGCc96+WlLjByWgfkb/Z6i1tLa9aQuVcnbAn
McTPT5ZEOSgNy0fEAIxhJfd3cRSDRLEbqiVI6PUpehJpNluUEBVKpUSk7of6K1mzO6gE7M3Ug22Y
N65DVw2WiPTiL16cDicRZ/Mjgvg+BEdF/zFcc+KdPlA3y29N/r0264UCyfUN7STYbEKMXO0m3n42
T/OB6cmc/C0+Eq+FJnH1HEGbmHnZB64nX58IV8qFWIT/ijs/ElJTl3RmIK4oqkVAAa55AG3Hbbea
VnQV3y0hzBcDzo6HiRSGTEWvpvvyPduoK+jjIP/NkXwIhCDC0kq7rDCcN3B2UkiVIo91iK3NHiw3
738x3N74jzx/hE/WKqyWyq8LC2J+RtiQlOspEeNoO/VOaOVAqhao4p2NRiIDg3MXGmB/wsVYtONi
tsLVAzUUgeSZV2ukXNWKhIKqJxROceTCrUY/FigOYd64SyS9q0sD9yagMGQZEnqzQdSQX+YGQ7Ch
wpJHv/LOZeybDMM0PixWay4rexjCk2izIYRCCJdVGdGyPQcJMA90z/ohKnuZu1QouHbEExxG0HXR
ZRMYifP9jGmVLvfqQFa01tSDJNHR76N66by9nCRnZZH5ouOQjcstZTAh+30Xqrscj+om3tjt3cLi
vhoHNFHgbnHvBKf3vDUDYWpq1TLiBJOv+MVt85NvpZUw54Li6BvxyW5cVDa/UshG606izobLhP2x
XWiTCTU6aHChxsPc0OfAPaWr5VvE5SF3Hmw2YJMaohprIFimDk4XRYBgpi4KEV/35GUU3FVOpsXs
XmaFoWLl2YgXsM3dKtqT1nDq8fnrIFfnHjSSDAvsRBCPZ6PV6XKDbwCO2GTpRm+jIOyVh78RAs8u
oW2i6xcMr5gp5mjh8r+qYvbKSbLBC//96xBXr1XorX/GEJPy5EpQdEyPxwYx4APLPcA1EuK0ABhx
DxDkjY2bbAZzBOz4uaNZbqGslzGGl/MeH3DyCbO7gjTCPSdL8AkKfSut14wcSKvAWvZloalXRwyI
AwBfFFPoJJ83lUtGUcZw21upb+Gd4pkvsTBt8/SjOTqA+bnxdgmEe62Oidc55GOE5Aguz7N7QqmH
k0qxI6N3rQB40fQn7NCTGwEaFfKhSaDs5Occ1dUJRjuBlDiKkzOn20Wbfm9EvszBo3G79wHQxCNM
COHqvI53f0dYUQzAv75zLuasSbJFQQkADd6HwGHipqGT32d+7DO3fpUf+le4VK/pFEibpaLzlf3n
PPRsHaWFIrOOoYuGAnaiDeqVeuN2Q+TYBQxiq2M9Gp6WpE6WPlbmOs+XZCKur4CTts82QG7UMNPU
8QGdXz9bwbgifKt/CP84+KxucQX4TFz528QLb5aOlqs71Uns2ZQceWx3KCXgUcPjOyMhq2KAq1lE
1gtTfynObEeMK3Df5NTEQbnpUzjBoE+tX0jpQxNfPJ5E3YJ4+cNS0mgprPj5yeYCBcBKilC9RCUb
WoBgx7PySOnSJU4sovld6nTyzrYwXA+MpivRuD+MQ4rHzgP4C+q1qM862MGe4XmfudVh2dtyqYWz
vUuDHSwMXrFwWv2RDCGq3XgBx6379fhduxWftnD2tjEaNvFwQj+CvTA5spFuG0o37WBuwS/cFX25
r/Rs4Xy71jJATpEIE2wUvH3Px64o4sEE9dcEig1AEAn21vrjFC/Jul/b+0+jzBZfkfIq7PUEF4If
VZyi9vo8sQ1Ll6QxlhozW2dFMfSTPSCMVcJ5qXs2sgilEu789WGCAxwYCVCaAi1hFmViqMSNostk
VKbBBFBZfV/oBkSUI4tw5JfHZnIKlUa3Sh+rhfd1dFX8+fk6OA0/W+SKVjU10BUm5FzVILkZV6jG
B7Xb3ps7sRKyddx7I8TrIzwyUGLDUbKyveT7119x7ZAVouVIFqsmPD5mJ16eMmpNVQ6sFjNcSmSn
i8eFbr42mBbQj0izC4HKeSaqIigudFWFwQTZxm8w/d3JtMpVJy+5+l155+O6AJtRWBJ9crNmI9oA
hqFJSWHi/JZhguiSbXcsXe5CU2Rb7xlEJgT+aSkne+VIwjUZLzUxkYDHmqOCUT+VU5ughQRF5G26
iXaoAxK32ZQQHrUnCBImG/KqQrIfmb6/jqBF8BO03azNmVpDnzoECkwZbiIK1Q/7vrCthTG8DnI7
eXbMJiuE19RyavDYiTdCd1vIqjt5kARw9V4V90NQPmRBHHw9Ny8nzvnrQ/z85DhKrI7xssbrIxx1
bxh/Gl3oacXSjXopyuw4skH0go80ovQudMg0T4dRU+Xy1bATNrn28FT6wyF5WGrc5U563rjZSVS1
XafxEWGJnXpJ8oAan4NitpOwx3+vF2eHURcPU6iNeA7Hw0POPlJo29Hx7t+LMdtFjGqklV1gdjTh
m9bcKRTO4frCTnW1w3QI0mEbgSjgnOiaj0oo9RNi9CQPWlh4tRLQbI0EVIu8+bo510JBoguBcBdB
umc2NrlZVYyGGBtbQeG5v4NvY2jVAFb9ZVItNFNNwxIyRDi2LwJxIKSGrkpspBAoKoE+20Kl3GeB
YBYVz4IBA0PGzZ/IzqsXZw+k7KH+JN7dQAjPW9iojTHZZmHDKwU2N7fKOloxV1Qi/5Q48lK02RQE
CIICL1jagOYOXvWzPTRrADCD4R36z95SNuGSqQzKDZIyyNIJtjKYs+fbBtXCvLV7RKtXYWAiUfic
3wgFaAbxM61wp7sOdQd9DXzPUjb0SjFS2GQJvw7hBXd5ENTdhKuDEq6aMj/q3X0raxstLA+mCs8n
JbuVATsEWOJWkh6t0dyOQ/gso0TqWPp9NU2h02uKFxbAscg5dBAl6bUPi11eKF7Dt4MiB1arvlWl
/Tu4//8tXf5DEeSB//zDN+XC0mX7zt+THzgwPrImacbNz//+/Tf+8HQxfoNpKVz1hL4EqHE4Of6w
dLF+wy0buSTIXIE4AIbaPy1dFOs3UE5Rx9SEHjdul/itPyxdyG/wetGQLoQ8Fhg9yBj+8Wm3v18M
69m/T703xIl7dn2ERh0AGkKkE5gCgK7Pp3lK2jI0argMALPoVxUBtHrpHXOxD85CiHV9cgAXaQT1
KmsMV7RItxO3tiO/H7pjp9TeSbf/o22nbbk4gxEI7BLhna1Cl26uHdbLJpc4Q1u6DKYUwOA01Hat
kC88PZfCzPYhXetDrVYmtCe67cAoGSKwt/SlMvPFvd4kUEoHRQ5TB3usPosy1BSv90iOfWmXbaqf
wpMl2xFH9YsbVCcW2amXSA/EA/jBVsC2+MRAnI8S0YC7UQo79ju/fzZbB4A+lFlDgP1cJdBvRcKg
ewZyqcI7InXzFZS0vh499co8sbDtIVcnRPUwfudfIKlS2aVA/vt003iaX8CaYlpX3ycn88kzW4WQ
YRlhCWm+a66xzVFQLNcUhDnJWzpQrwzw2YeINXMyYXkPI7rBKmO/hLhWnxwK687UBvfr5l4WS0H8
O22u+IrTKF061COQ0r4eRGu25Yeyd6EaBkcT7gG7tyJP0hL9aqlhYgROQkodoKNURkhyEGarPWyy
byDHsEEx0W3uya6Hpt9fT/WJdlqApAPAQwB7nQ+rmUBWp2hiX7ymJi92SxdC1q4ZqBCYrRfW5iVX
H4sGblcylo4GEy1rtmwkydCG0OKJX6/YjQoCS4rnML1t74T1JYORKbsFxBsSI+zYPgLZtUhjubKh
osIHwhl4SxacB2bDWsPUa4xzJfGL8rHt7xptgdR9ZQyFwQDMDDRcLfFWPB9DnrMR+ojgVDOZAwf4
OAzvBCpgX0/Oq0EgAwM/KDABQQ86DwIAq1pAMjvxjb77xiSUowp1dLilLojbXHaW4DVDZ1Lcjy8z
5XYPukDKKgAYS2mXqthoMsg7ft2WKzFwkELo38BgXBbYChQGLG1QwXyP7Z3KAIZtDHNYCHKZ0Mbm
KSoMwolBUGxnPZanqUEjFdBF89O3WHBeBURF9sGLeVp69V0OjwgGCCAGCJIU83v3RFJmS8lA/dj+
UUHutMYy7j6+7rbL3RingQJuIUR6sE3N5/EAlNMAJgv1y+EtYalTNA+W9os1ZKHnxCvo/AIijGNM
QdyFvBH4++dTbWBqAnxPT4F8pUDwfy+B4OD0jeYP1tIb9hLXIE44E68xS1Nwo59XjuumsWKtQiyl
dawAbHdvgDT6p/pQfE8gP7mM3bg2+3CHAzcUKVVUn2aPQDtp6nLihGL3GzzsR8LRetMJNe9P45os
WNzklyLOdkBDHc2soogojCWgckG/CaSBBHq5xleyBzbI8h5/kYxHx562cvZy18FCKkhqUj+VNQpX
CfJimnFQTIUXg9vhQGbZcKIm30H7yTerzqfqqLosnqgntwZoN6R186x7TCMlSJl+H/bmvV0Luf6v
5/RC18z1OWMg5Csblil+COhal7xYxpLgz7WVCVcBKANDkVlkEM9ns9B4i+0MHQEyWuzqI6ou0ncG
MxgTPnr1vnxsbFzeliqO19aqhlUKmi5YyCCon0dNCNI+JQwC/LCCFI4RO9gf3KEcVj3Q7V934ZUD
FkNtwTYFIjwoE8zxCrFNchzmkmghVEwekpvGD9/MV5iEOrEf7ocRZmK6gwsaZHpXkUtXywCQS/lp
Md1OvuFis4WTQZqgvXQDyUgPvAVgeFSXFo6ABkp4odf7fm8/S6BhrQVpGJyU0REY5exOulUWhWXE
HjXfw06/Z7aHRQ0HNL/H9zSv1l0ERTFplcJERtxWhYr+UoLg6jQ+ab74+ck1joC5oJMUQxCVuInn
QipDXlgpV8+z0ybNJvJolGkyjZ9dbG0z2M9HG8UNHRWIHoiRuF9PqsVos4spHC9KTc8z9rlLAmCK
LcG13dIztmTNjqDKfR1vqQNnm7Kqg/ZnWwnzS+WQx89StfB4u/KUMSGDRpDBgV4Tkjmz3uM2jaC7
g95LN3YFM/R83bvIke2FPPlYOgIDwBKnqpzUdPhmrwDGNzryi4WhhIfzoizPtf3h9HNm3Wuj+pSD
VUt9zcYeYTR+UZdbOUNBUcoWrqdXnjXnTZ/1LZdA+rVisRZ+iCckONfMsTamC05y6EBVb0vul1R9
r226p82bnXgtqyHrRBDS5NSVFRC9QkgKRubCLL3yRBZNQzIHOzwey3Mhjq7MM53piMNgiM6QyW3d
AXaphS80QqcIHIxyQzGE4O/A9Cvd2t7STvOpWjHfaU4/YdbURuZmwSd8wg5YtKMQRwe6diVuMsJz
ovZC5yZdxY4jHXpPdbgfYXP8eu1c1nAgEok+QCEOparLA6BQEr1oG1msVRnFKeLC2UVU3KG1BNOV
DjLemavfLwS9XLEo6ANhKEDouGHPTzg9HpIo1HXmVx5QclBdo5DSy3ZCOQu424c0WEryIJ0mdu15
X59ugbO+VqQSGDCq4QZcQydQszoeEA4qZ5aFocOKfg+dmyeAPZEriUfm9pO+1YcB/d4KdH5PM0eL
67UNLq5bDcmunKBg38N0Xs3WRZi4up6/2gzmR50WrSDsBqasAWmyjLgsSXonVwfIyqTTR9tE24Jk
h6ypV5kxgPMntZsGXuEg2Sq3kB2sVh2tjpnWJZAYyDontvpDOZIgy603xYhBUkiGNVerh9SciAdr
rheZDzcojb8N8XBnwCoW/Hd7NZhZ7Ec8L502qzZIcK3l2nClKllPSqw5Uk29adTAoNOd2mC3ZgEF
YxbGXteA/w6gyejmsRW6MsjDTibVr0alPVWl8kAh+e5MtPrO9U5yiZY+NwZItpw8W3CTk6XplcWh
BDtMNfWgzR050FHE0op+9SgtuKWay2vT5BAvtOs70qhgehq82HRqC3iUpa9hl7qCE+1RjXvFr40U
nVbrscNafgN+3LZMCyB7rZi7hmV7NtyTIrvfT0ayaczoTk3BukaVyCkbUCdLAC48qlurKZzeKIM+
Q6LxTZrH3/EI650iGmUvRB3MtWvTk40B7e8mYLp6CZm5MAIVD5zVIv5QIvVHDatsJ6ug0S6Btq9m
4U7jZlBAnmjslOcRXDQo0sQ3vSJ5cp1SR8nDg52PvsabjUGTNmA0V920k7egYNVOU5E40IooGG3l
WBvNd8aVHpK52X7i8jG1LbiymMNdWEBwE6RoQWXHRZyGwFMPUg3VlF6BncOIpD9Ip08wycFbKwdp
RCu/GUYCcXdTEo45NvBX7d3Am1+ZHH8jSSgdhghMSDnVvTy2Q1/PzdodGDKEucJ39pilPvRpH1F8
ol6uA0KqWm6sJAHN8n2uN6rXGqBHxhTV3lh7j62uOTBV2YW5+b2g4FGPSvfAp8bwRxqNm7Hsqv2Q
6a+sYc9jGCsrnoRFgPQRW9txv65b/VdnV5XHbTtfJSGkHIwSHEFqJkcQ1TeRNAUF07ZQGvgGseNf
E8FjMpfldd9iELgd5Rs1k4O+1sxdFRU30A0wnTrs3bpmXq6Nt7o6/CA0T0Gy1wpw78tAtvBUqICE
WcdR1TsN7R6Nif2MqsSXwOt225okTl5ATiIZ6X0zSq+xnJbuYLMnauleGhqBNBpPoGNbDp6CG7Sw
DDAkuiCW/qghjezklpoFoOqCrKiSzZTL01MTDx9pbg4rWIZpkcMUiUDBOAHDLkkqRysI87Eu5CNv
kJtp4RThlgn+04JXvO5GA9fPUcZnpwy4pEZqIJYxZP7UKtJTDkEJp0JhyB/HxnJI1n9TmlbdpBNj
66IxtxnVpEdtqEp3HNQyKGpobdAoh2R5aqouYZIShMTY2gMvD7HeQxpblt7B7IdvIY0LbIW4gCsZ
DvtGiddZyreyTG+qlt03avitBxYTcuvt01gma171W6vSv41V8w1Eo8BguCPoE4jRRjYWD7GigpVs
fcRayjataTzUUVm5aSQ9DGR8UOOu2dZQKHbNBmh2WOthY5CSw2CkuF9BdMSHZ0uyrZRY9qOphFdr
QSGtAZTwfgRM2Ol1ew04PnRp4XpnlHif0iwFzy+UqAe6+rSpmME3yTiCOh/X8J4eOuFkaFrOyIrJ
Z3ZfrMu0WfcyO/R9uk8ye221g5+nlWuWup+rkycX5RtEa1ZG1r8zy/xV9MV7mZYrSaWHJBR5G03b
SL0FE/mh/Ohi8NJH6cXIGUy+aiiEYHwmSJ8Luw+8aWi0L7n2XZ8G7iCy7KoMKj0Uhlou3OFHBwow
QZQOTzKDhXI9Ha3JOob6dAQs50AB9nIUpTnEMKUAqB2vUiO5z5l9oEq7tvvkXibtXakUHu1Gh0nR
93SSb4eUgQ+bbPR8PJhRvZZ7PcRRMea+XeTfjDY6cmu4IfbkFZN105X16PSx4uqtcZ8wyEFk0Idw
JFZ2zqBpOA0ZeS1GdXCNKQmqTnnrefhkFfybUfVrkmZrW4Lm+hSxyFVqjXpJzUxXNoybTA63asGf
UE83IWzDbqa4/1bb1SPkNO6gFXRrR+xYxiYBfLh50Asg2uvhSR9Y40ipmFNlva8jCVjmqG9xkDF8
5yBtJka/Z2m9VXnh6E1x1Ftc2FKtdEk4tF6DTgW1vd50qbGNsviBjsYREIU1VEhst4KgumPGLHSw
C+UqzpzmW6wN98SuMKw8rh9rHQzvnsnTcdKkdKfrTbs1mMahEhHFK8hHwHW7rm6bOP9mJ6PuswoP
HdwstrFhMZe3w3c7tG77wui8XjWok0Pmx1dy3DnjAtSmuMveqCp5ZqLexfJw0xTkDj0H5Z0EugX9
kChObhBoDNjdE0APz31f+AlpoUQm6+NdzDBhCl55hQZ1R3CrOYGE2NSv88zqPBXvWSeCHitWlg/R
zhcrglUbSQ9lnPbu1FnrUVJfZSVfj2a3sg2tC8YGnsxVA30mi24HiNwUY/x9xBa1KhU8AHo9v2cw
roBQmJU61Bqe1FpvnKGC0XDYIFkRUbhxQMdhHav8qAFRQA3d4xLYCFX6KzPrW/gcyp5aclS1y2EI
LMW3IRsQxCHALlmLbTydstQZUgidFH3WuL0lPxrU3o1W9tjZYejR1tw0FjlMCYT8pfEHlvxwCM02
UKbai+EKqUQwDtKLtZrKQYgnttMq0PZTZIxuXBU/w1IS7HL+MzVK2DgmbFekerKJEvU5tsogVwk0
GSDMMab1Ri+j22KE94sRya2nRhOMkkRKJrOtZ5mE71VX36AU063qHM9A/HXIG9S5r03YEOP6vU2m
B6Q39naNHFJJu7tq0kpH6tQ34C3wJKaK5Jp2pQUDTLq2Q44TQpeq+0prbnU5fDRBT9/UTfHKTbKt
MvPRhk6CV6rhC+GGAd0a5WUA6d0p6gy3n3HaZqWOw6612mPZabaXC5m8jtt30KN5lCP9J5NSA7oS
DMdKZgecVEju9Md8opAILbTQC6NP5UPeeko2QCsFu1RJsgSs+7EI7LZFqjPhWJxqj46DBDkUEfJo
TSsCG6UmvpVJd6f2sIMn9i24idyZJpwmMnQ4FTHxQpjQrG0VBzjyivuMJK+QRYXKkhR91El+F4Hx
u4ewRGAW9c8JGW0w0qvbmiteJxkfBmF1oI0TuiinNk5Dmt7AEtNwgfjgKwgdd6DTUTtxGCSfnhoG
hWyLASJqZ9C9MXv1qSHhAadcsZVJ8pyLDSpK0wgyERGOKeT89/LUyesYxsU30VApDhmkB7Ux3ZRP
O6jufPvsx6Ley8x6D1nhsQFSDFBuUl3ZQrOZkvohZZskiR/rjN8NLHqKtTZxM04D1chXOpO/jxNy
qJFCfCPM5FWsNdCzlZr7yBxTl2p547cV7z1rCm9xw77T5fS7OWb2KizyI2zCJgdA+luZVTdNUyqu
bU62ow+p5oUlu4+l5AFqOOD8TFKGGd+nrplWb3IilZ5c1e9jNDZOV0GVKu3Dw2irO8WgOG7l/DEs
22MzVcfWYk8cFioudAIKl5gQLSoT3ARam+0TSvywrp4rPb4DSgka2ZL2JJnQsYWmSoiaggY6IWGQ
wpA64owj7hWwOXO1kuCmEe4gEbeFrMtdMmqQ9sARElF11Y7VYTLyAx1gBJ9Wh3zUttGk72OJfQ9N
GcJMAyinZW3eSloK3gWJt5iH2JSABK/yzShNPpn0t0prY2fC/gxdKps6cspuIgBK3UauYR/W14eh
NsF4zDuno5xDOkV91+Lp2Mbxrh5CSMjDWsIZp/qhtvRN0UBCKotk3e2KYQ+TsD2Mmo4ssX/2nYQp
M9pPGZ4wIZdMd0rz56LVdA8CKLBqzS2IoUwoPBi0Yk4WDjC4lzFOY9QVGynJ1r0BT+Cp2vdN+xR2
FgyxYxXazRb7mBTJKZR8x9oMHJKoadyqHtSnCYA0KJiRB+wuoPKUGigkYwVRC31XtMm60sKnqSke
mw4XwzBrd6h0664ealrpMU3FGMGNYmXIEDhJRtx5+hF3noZODpR4D0xXoKtc1oDaW+YbgcKma7ZC
H2m0Ufgi5rQv0+GttUZpnWrTLS8y0xlpqfrcrCJXVq2XKjbsF1VSYbXAKB62HZLU5huuXOCihUnj
UimDqJ9AEYfQjaYMfIWqrjZZ2EF4q1OZE9PioHKNBG1HGyfr2drg9AHAYQPbswpXA7nxzQLXvHHa
kUJ3tVjGfRoHlyTjETeN6aZsh249xgXfaNC/gyCP1/HkSEJVhh4ChH1KHvlWUn1LOv4exxNwEFYF
ARyu3isRJKz1qZTXcggwOUvbH2TkePRCsQVfrH+0RQIZluJAef4KUaVVWUgKcMo5bNz6eNV28Jsk
fByCjiRyEI1Z8tI19uCVELpz1SiC3gvupZKGpAPnGBUKMZ+AZ6SG2RMyS0VeKg7SIMmmzTk0/Ij8
IFX9nVzJZhCBCbqWNWhi2slRUypA3VmeHlSltVwqMgDlKN/iikNdzJEEeSoCHkgKMqhmVN9a0kBU
DVx0XO/AR4qyMPVsg6s4OrXQn4zUfMzTQl/nBdnlCg6jyKJ8cGU5am86EjU3WcF6l5c4UJR8NH9U
dNDWWLW4Y9OePOPEGvHewXOpQgYrYDL+FO9Y68fY4gK1pK1PBgOGCD205LK0ua8HmjhQmmJeyEIN
p7z0C6TP4wBGq5Pp0aGKEmhFZ+OhLVMoMg3l+yg1zV6Fz5O3kHkSWZ7LLJAOCRLYeQIoNa+t6FpE
dQkZN6HVLDlARj+V2zqInkSRIVslni30QD2I9y0k2q7m+uB79EfkOQN1SpDxqVtEVqCV5cS3mq+u
UD30oODu9nvdIRu27dYGlJW1t/AIXPgaD1SkkI3N110gWvhFD2gziFiFTEYoi4yuAKrUAQt6X/eX
CYFXq7MaEE8AyqEiD4zDeVlDw3tUCvF0E7Wzyv8so9xA9DiQX8vHfrMc8DKnCEgA4sBLAZKrgOad
x4tCasUtzmgfNeF1TTG2ILh/3XVXs+GnMdTzGKEVx3hBobBBN1PsQTpHJGoFvxK6nMnt36WZozx2
kg+fJ0trUMnw4MaA1Svw2mApb4JJjEkDKELAG8d4/LqR1/rxJNzcOgt5R4BlOcIVde+Q5GYyX/+9
ALOB4hKeLIkoXZjqfSrfUWvJjWKhgPBZnjopqPUtchMQK8TMo7hHEVxM4tcm+fHvtWI2vTvsd9Ik
qhRZUUAjFG9QY6n2Iv7EfKWejoQYqZN2yO1Uca6JEPvkXtkLfyPhrBRDHeVPaWwv1JU+SwUn8SYm
9sYShUgjedPVFzN7tQsTWRLif911yrUt6LRhswJWZtvRoChomCb5xpEE3R4abCvppto5QgDGDCZw
LALdR7V5sdp6qbd1vpzmssRQwMKNC3qN6NVx1QY8aH28Sv6e+fUs1KzkEE1DGtEeoXpO92GIhF9W
WdXCpnS1fH7am7MjrbBV3LQqrCdpbR9Vtu6QGfHfaOhoXrQNvZcXoMb93gO4HqJGJHXtwMqdUHOF
iLnkaT+/HtyFSfRZdTuZRHozNEYiuldvep8IqUol8iY7duQFnsRSoNk2ghxmASUxBOrKVxVv11Q/
DgYyp/1CnKsQiZP+nWPBaqkMQwsybX4KmyJkQiEltoL25tZYiUKhCRDisNKA9JwgStuibiZ7lZsF
i/cHcbZ8sRt8MgdPOjbkOkRioQbofzq3/4zAB4xWyQFSwb60hQquC9E6OI3BcmIV+ebeOixdHBa2
1c8LzskHpGakK1WBfuhIutaH146vs2LJH+8SP2bpoF2CKqHCiduQZ0sGqbOksow49ZH8dmi75vYz
U/dj/dgu8QIvNyHUHmHXAYQNEJGof57vrtRCeSiBGyXuQc0GGoXr3ock+yKY51qBFaBL4DsAJwRI
bY5Ss8wuAgxaT/10X7zSjQWjBGx89wayEgDsft69UGcr118vwyvXL8hQgfJuQKbZwktstisoPBqs
TiIp6rr9CnkObS2tdMSDvtdq+pAWDRouZ4dlmDBLkGEZAsDu/HrbqnimozgKXGYXrfpSgk5u4elx
5C6060ocgiZpCuwRILOizoZtgrApb8SeOvjlM9xQj8mKAyE0ufWj6v9+Li4tvcsbkSWowIgm68CC
zW+WQxRFpsl67nNsrvp7mT1+3abLmQgLMBhZoRBOYBo6//u1GWusL/vMl7fROgPTSwnidRMs6kCJ
HfF8B0FeDQKTECcDoA28gPMZ35ctQ0koRIRnoTQJBtK92D2Ir74sQdiuNEkgMzH/0GlYyrNQOSGF
VbYt9UmNG4SCOrXe3HQmEmnZw6DW6wTy8Cx9/bofL08EtA9oBiAZMGCX/WhxGQWCDht19YikM+qp
KM4kfKVKC4EuNykRyNQV8BoggzRXBMlNKy8BcqR+pUL9g5hORPZ4kzsmQW5dWYD5X0x4rF5oS2FR
wdIBj4/ZLbCCFn0c6VLu56bsxx0Lyobet1Lofd15V8Jo4CsLJC3AyPYc2WpAy99uoZHr29pPSIJ7
Kcm8UEkXLisX8wK08tMos9WbSxQ5j9Eo/vn4rFbxmvtLU/1ixVpoBLg2OD9gInRB4leHIqW6oXIf
DgCVxD7g2vnr6+663NYRQigEaFixUG6dg7YZcue0MmmGV5kFdrdAuQGMlbkw8g7AZtlB43jZBefy
ASqiIpkt8JIwEJqvqwTKahngERmAM2IJ125sOQIL3Hv5bRekAZwCNn+noSchxao7OfarvNXLIu3E
7kR+xbdIWmztG+lZED7ktb4jQGwuSYJdrC+0UlCGTBmKQjI69zykDPVsWBpMIOVTFY6jY0IdTpsK
otFW64QKP5CpfPm6mVdmDFRxLQsJOaA/gEc9D1kR5OLbAX4IZbtX28eCf//671+aluIGgNMfXD+c
WThFxMo46UalsUFyqRGAbsJAPDtqwEmbIAL+8utIVxbyaSBTaACfBCoSSLwnIUgYY3mTTd9rvq+b
BY/Qy85SVKgzg5knjAEvWIZgd1hNmhi5D8llr7QODV1Cxl3pLtA0gbOHiZsOLY45Ljma2rJGFQJg
PHgKGztrox8t6PjBDGZhYC67CxxOEDKBAQQv4sINlBQc7B8T+15YPGdQ+kfqjfz+kP9LVNpj8ZE9
NNXHR3N4L/5L/OqPvBirJIqb/zn/J+ie//jLgpp69o/VJyP1rv2oxvuPuk3xq/hD0Ucu/s8/+8N/
8Fofx+Ljv//jR95mjfhrEawRziivQj7q/ybJHt6rJsnmNFnxO/+gyRL5NxzDwBVCdAbQDBCC/smT
JcpvsM+VUT6wYSCtYUn8iyer/waFKhi+gWAGBtHn/vYHT1b/DU5C+B2YxYq0IvKWf7T+9vdLzlc8
2c8c0MldCO5X5H+pO4/myI01i/6VidnjBbxZzAamPMmia5K9QZBsEt57/Po5aL03jyxyukbL0UoK
SZ0FZCLNl/eei8MdaT+KAy5ATidSMx2jKBWC3F0SvtDEbciFWvco3JcczXPz2em0/aW1kzlUm6pJ
acMwRzssvkuHxf3pr6L1iMYycMyH85GMJ6N6adBSFJYniAVgHE9n0MGs2lYiKsLVuKDXiaEoiIoJ
zqJMTybqL82cPFfVZorlKzRTPk4743V4nu+awKnIvfY3SegJ18aOOIbb8Cd1yg/D7Z8d+tEcfHq+
+dL08tM+THOJGiDLCJYOdGYsrqoX7MTt7Jj2sKWMvzqnk/2Ntz4ZMJ/e6MnOxej7gP+cR/0N+7xr
nGI9boUVYnauG+N1vJ1+kDbr9vvyJTaRhFcu+cmPAbr3cWdoGH2LVbqObk1y689M+KeAm79eBTtD
znmM5S9zpZoh/rQaXkXr9q7fYLVd0A2CE2yNdYKu1PMJFe42xebPXbB07pc3wkmPgxgzJ7jLzz1A
FI0lpRPN5qlq98O8Kid0ktlKV40zLX33/VjYJJdgPIX0P+1kQyDNTCP+0hTn511nOd3P5fmGVXan
h67i1Y64mYczI+y7T+hjm6djG6Kb1UV8s0nzqpQP3bRPzlEpvm0CpiBcALoNK+nnN5hbeqNGZZG7
tf6KEjkw74v46c+ddLpP/T04ADn9TxvMwx+/k0ZAXw45IneVq4V5kbqzbXnWRb/L99KOeI+N9PQ3
oe1/NWmYZAxyo78kKH5uskLoJRD4lLt9JGyaFAFA7p/pnG8/f+tDGyefY4V+irMsbfxlxEvdpnAE
Z6QO4NuEIrVnMR6ndeMvT3WygVMES8964peYw0ECEUcCsKQB6op8SN6fq7Utf9jpt/Xh8U5ZjiTQ
FFk309ikV6AtQ9uaXhTABGXd2WM/OxkqrLnsvD8PluWlfWl1qYcZEhbbL/s6ZTbVfphagpNG5XIy
iN5C2DpJQKsyeWe0K0U5U1v99jE/NHgyOOuyL8VuqJfvuiUcsYcA07ApPncc/NoMxA51QdSxKuJx
O+m6EmRtraQ0s5T6/n3l2Z2Zpr5+zjSDS5CjGaVF7XTcJ8KYRvhRc3fGwBv8koJV2591cn3tI4Pt
FIUi8o3ZD50i/YRIFNSymumjQd9qk7XKKSO2iWhraNOUUFspZmxrSbdWNFCN5BRKLYo39EhaZNmZ
njhm2lxZzaucbf88eL5Zhj7/spPOtGYZL3vNL9OupswlursAd0Y9cD09hj9adII3449lERzPnEa+
rkOf2z05umlNnAZlsbyRzAeB2ZI7hSBYJ08h0s5NO183PEtbqGKYepa0lpORlBWSKPvqxDPa2qt6
nTwvBbvxYTmCh5cacgmHl+39Hyx17KRPPs1PDZ/eypq+lKdCIzIhKN226GI7yUnvQXEUZE8JqiZ1
EJ8ma9NpZ7xvZx7496z4YZuVxaHVlDntDsPPUdNtqa0cVfg1dPVuTM5lFn+zK//8lCdDiLBp0yxG
ujKyGqecHsX+Z5ehp7YE2zcqhPnvTdy5HTFxRqw6ZW+uz4zh7z5huMLGMvste6mTpasbIlz6SNNY
VgYv/qWyo6su+pdyjxnjysfWvApWqrE60+q3nWtKGnVZA8zFKVND1AutUwda1ZTkqg33CWFeukAK
XPumjYGXBpmnEfbUoCM70/LJSZ5FjRf+oeXl33/o3nHglFeh5mZR89c6e1qh5E5pXi/ur9oh8Ui4
G87ZNX8fPj4vM0ujprpcqlH4Pr2amP1sDHyZ+mLjzYgAEGvaslffxleZ19HJb9I+c16XsxGSPH1D
7hb+KX2T7nAOHf9mbf+fL+B/fou1dM2HFxB0RiBGM7+lZGCVQ7eKi3NMz29nbIvpejnqkrN2Mqb0
qi05JhFHKBTVhToTQoWhp6kIJijRfd+kxZnh9F2fwmdhm01ri2H18yOhop3FZKY90dwrFMyCQDkz
bL6bcX/XSxT+Aihx8kSBiWUpD0y2xsG1KMKoU9TL1Dd2hdS6fx6g3z7LUpn5Z0vLu/3QPc1IvgJy
uNytqqPlF3YSn5vSf19MnY5G1EmSsmCSUIWdLB+1CCUptHgYqbhKdbw+UNJbpL1Fk94Zi6UCY5hZ
vPhzt++SAr9Ie2Vi0g6i60hLtgG+LcqVtmAexCDbFeOlVL8FxkuvNVtTuFaQi4ZNcldqJtBmiK5K
4XTKmTn6FDX6exB/fISTr1hSU/o4s3J3JHJgel9kDf4xVewl7IrIteG3rbI7DhjxyEM9syZ+Oxg+
vL9lSv3QRfghsyHuabxqUc2Fuu2nAp7DuzFrzmxPv5ucZW6HOepyqvhSqhM6ZASTGRZuXt4N/QHm
NiLN+MyIOyXw/vUyP7RyMuTEiaTIQKEVeS3vLDvZ5G56hbcNY5rFzW39wu6i3XQrrt3X+ipbhfU9
IyQ46/L+5uS2HJ7+/bgn33FJ6ZUwZX7I75yYfX631PsLJ38hZ1Vyci8DgWOf2yp/15uQiDBJorBV
NOOk0SYoiPesfQ71/UOTyjbKVM8wy51SvPz5y17ulBgZn788tuO6Ai+PSJOvJfG+yeNWzjhhN1JL
PnrgNELg4nIj75b8FMJCI+BvhYA5QGal6LJVp3a2FN1zzcxH5fWIXUsdA/7Raq7k+QohImxy0qy4
cjSbCL5R6SjErnfxtEV8udGqaK0nHKX88BYXpzcRb5x0+7yMjlpqge9/rMSQpOrGnozkOUZKnsTS
hSW9iDPNGvhbiOeu5mtR0FYlynUDb03SDwS7lm4VKXt5vFXA3SuYaHlifnR7I7N69wGCDfk1La8a
Gq/Dg48gZtCefHIazIZPRbQ2Oj46hrI9a++JcKhHphk9dYd+CtjMIoHHqhlG/s5PJiJ9dbDM953e
OH5kkv+cr2JivLuWbNDxOc8GeyreAkG8nYVrWXnS9O6qz0CvxKm1q0pj4yuyXfayXfmFMwlcoovK
ZYEtTisVl2nPyaZfCjXDHp2S3j5qbbqNw62RqE42j6tJ952wAFpHZIZYp5tS1LmBqvaNqa3NJP1Z
j8j+jWklsllT82kdBZUX+7heaHQc7tTmToDhlwIP7PpiL3BJ0RsqlXfy20Vkoj2uMg3kqJWs0Ua7
o2X8jM1gXYqCh2lo1xLHG+FITeCzc0x1MlW3hWhTlclqBnGXtZ1d6wFpkiiwa0ZMXODjM+wwKD0M
SXvMlzekYK+jaHTHoXCJEncxttp1N+IWVXdtvhvbX4k2bsx83oa46hD4Y4HrXB0LSZD9MASUuiku
mdiEI/2u17OrY6Hj5Ak0sNjN020NHqJrXxuOzZTAvR5lv2WQXRIZTlEjxQd1XSXKtst0NzFJYu5/
KcSQyYaxCgJ/k5NsKvg8ACY+ESl3KHMN69+17QQIGH2yDktO7bxKMZ9rAfQQ6fJ5SJ0VD3lzH+bl
2zhnh3SEUJGGbjG/mD1rU/YqlOlKzNmsq0vE1VTsFyC0JcNTTOWVMGCjNhAs4dNoE8mJZ3KgM9mL
h8juy8e6wU3VVVvd8G+6bHIL+SiJ02YeCVFdLn6CytVpcBB9R+03QRcCS96kSbjvStktEqKXhtke
ZYWUR32l5Cg0UJuLARYi42qMW3eSw1ul6t253IjjaKtp4/Td0a8jFtTWThWJf7yd5dAOtf4oTjxa
fAxJPlZafztoeMwC3JMdwdx1yMKt2kSmX6bxo4CIX4GyP+BeKf3RDbHjj/CiUwm5ltptcy1wJ4Ej
qVB5VoixRXsZk4JHCd1Gee1bgo0xI4xNi6uObfcxVBNXSUSnAzLSVMkqo4PrLPmpm4nHhTaxwbpt
yK1LYcBVrMgNWtHmFtBLSIHoDNxY1Y1JqF0RYXjEl5EF7z5uDSBjtjA+qMK2qmPbsNqLsY9dWaxd
PZZ3cdR4pXqojAIfPIavouH9XqnakyzEXmXqR6O7AZGJL+C2NW7bELF/EGGEijdtkrkpB+4yuTOl
9qBP5roeDiXToVBjc0LD1vrtwfQJGx3xClrv4aC6kpBuBLn2xu46nbNLLAeOWb8I5g4U0SEQdbfk
ND0bv3TmY5BFjqBgdYsAKYSWK4z+WhhfNL/bMp04hQB0gOk7J0gxCAOPAPX1bKABaYRVXr0kAUxb
jjTSaK3hHLuzPKyjWt0MOPSJqnbC6Oc4PFZBux6qS7W9D7QnEf62quCpKKfFv7PKBe3GbG5Tko/n
RLWFELNzgiddX8/ie+zjxKMz0kZezZNGNi3Of0N0h2n0JvGh6iveLeKGskWC4q/KYHRKcw2izx7Y
LSddasNSwTKOL2osHTPE/tH7OFonNw6QcYqLizDaiJWx7koVygB+GgxuEiCYKrhlinbTTnYkYV/U
9aORSBvNINt1uNXz+VC2d3Hx5JeHoRfXWdVjoWkxDBaeIM5eXRzBzNh+IrvSOLsxjmK9HJ9HrJMC
as42JyZOkpy0VbamdsjSktlndNsMBatPlr0u4q3T7Ex71bo3dkpruC170EJ8I/Ja6Vqn6DG7ZKlt
+NXG4MyVmKKH9shVSSAGjDAa4W6caq+YTHcKtnEFIsGotioeV6N5VGWMZ4LqdDpB96Ng6/NMnMsk
XQoZ2akm9JS4WRV18Jirhlua2b2fRbZmxcRlN067ZENLF6MIO0YFIGBobsOsNRL6ZfY//K7cCCD4
rWw38RCSnNgJo6fHSC3jFhkjRhXFRzNGe5ndcMZY91rk4a81YuVIUv1bxiSuNG/B4jJcyyrTYQtv
yHqAgXuF2dELZrh9Fu51YavV5qVQ418yQXIMht3JEZZWTKZMaFG764iBouTG1FrZffXe+YXbV+kF
N2cbQxIuzbLfBQrsUqJ14HNjZ/QSU4FRgEVX4Y4HV6QSBGsLZyKyFKptT35jgT+HoSYGqyV+ulNv
qrFyUwvxBNrYkeB2rfg1kIBgXUXa5FjRfBV0L4QFI3ZIXUFfS+3ojfjMBBM/qx+zcxB2EnYZzFy4
ErkTj+pNIGQM/nTfYJ6aVPzjhW0KN1FEvzYyhIx87WedI0FhCsU3I9CfIulaC3HkDi+Nn+6jpl5n
hrCfrZtcN505JgI1zNZi3bumf6s271LBtOdHG73cKpHqKnOyTqMfvf4gKupmHICNUJCSIVJLmXqp
jmQKt1DS1ZU5R1dhMTpVRvxPcT8Y+kap6y2meta21G7ohDyNHVUz3UQ2Nrq8S4nxU7oRIe1LOVVO
lcqOIMn7JlKZH2EMlIFbaU9cnOx0Wd0EC1zQ4huEolCNnY3h8SLTppWhp4grTVxdbCZEMtfk/GLo
rUMWxPuh8jdm46/6CcgPZ365wr2ovxl+tJaL0FFqHk/cdRAV/Pm2kwjXMOt1OPAx5vObFTwXanmt
S+Qli7k9qbGdYvhL4+tqakg/uJ+TyYmaX1XIXFkTIVtnm46eF3RbVPa5hu8fD2NaPEstuOGDT8Uw
AEYz55Wtjb3TjpIdYFYHJOug04O7krC6MYB7ZVMFLzq7rn58tXrGifCk8UfXjQ3z0Q2H9Kj1Ecmm
P7PhbchLZ+ofqhy+RGlcTuar0ER7WdM2Y6M9dsqxzh+rut8Ryu3IGIwCY3CUxp7hXMS46SDWTDho
64pbBjN7bjv1lnfFClJfTa3AdQDGjVraWvJT3wR2m16zi3S1lJAC5pa6Oqbp6xSig1bal5GdbtEY
OwU7JX4z9tb1ylfgCY2Ka0bDjTG1rII+xNpABIVC5TbrN8mskLNt8X3427hnq6b/6KZ70xzYWcVc
fqwKHixigRXrzptNY1ODiLAGgb0+tqqIm6Bwfu7hgtZF/5JE8a5hcS4G8tTHktX3rRVGJzAwr0fq
6ORBsrL8pxyogSi+49h25AjXa/rcIdJpfcfsNVc3ijvKjd5EZWjC0thC3IrFbJ+1PJU8HrRSXo+Z
9Nzo/n0ni/zhj0lC9BWzkhq8piq6QGEvKxoza2cX6S89Pxg1SJ8F/bOvKOGC87JbBp7ly06ehvt0
AelMw9bM5K2o5Rh9i02U5a96lN7E4qU2q+umbbwYR2FqRLxpTLv7URmvpFByYRPZUsXbGfp9YLHN
qX6poHP1fB3F8R1iK+SQ0a4RC7vp90XYrjtTI6Jr3BWF6GWLgb4lwiNUQJh0tTNNwVGQjQtzSB5V
KiBZs6yKt76a88jydcSKy+C6qUP9OazmjSFyHy7XOq77xFOU8kdXzfYMqyZhtcqlYUVAy2ibMtCn
dD2Zz9II0E9t3YySQa5WD3ld7cIg2HP+Zu3DmG0aJLVYI6V10y07fRWmxnskTIc8pSzZqSXrfe0W
HPKMKr0rB+shkG5gDDhJp21LXdqbWC/lZHwuWbZ8tXC7TPBq/Rp+Dp9R4BocOuNYslFt3g35cx4+
5J3iYTv1hrqkB3dKFGA5fg18/Iv+lTYehOLGkgIvnor1EHSumF4JQrtqIZLI5utssClSje7S8Ms7
0R82qsUvVEpX7pv1HMT05g0opMAW23JdB9PeEqcfplodDKu5IRoey4YoTI5fgJ9J2bKWTb3nDd6Y
IVuUZLwph/ahaHL2+OIqw3MvC3hEBU6mcymzSclfdPRYeRpRl4uuZR0QRpsooy3zsL4Cna5kyulS
LoDNfi9XBhsnPcFRVHHuuaEA55gVNJkhnG0pe+r4EQKb+LRPGHz1Js2UrZbKT/AwL0LmHcufnsfK
8LKWChcHMVG+N4fRlYze7vrBSaXk2OmKNybCui5LDleD4zO+Exz6vfKO8t4zBraHSbLW1MbtYFug
uRMz6v1shWOiqLu3NmXRih6r7MpUR69q35njXlByOWNBlmGfuJ0ye72pOsZs3GqD6JR5t8t8c6Xo
wnbwC9Ygf9dSMxA78SUp5OuBg44Bl7ZM1036qPbPApgZDMW2FBtOniu2SbJfQ7gq9cCr0MCAoAoU
HMStLPZ3FnsCP3scun0iKqC5ykOs9N7EuSMnjCZ5GMfbwaBiWGCNjWyL73pGHiI+FPC0Yiuwc8IR
02AjsoaKe23YF9MzfDtTuIu7C0WdIWZR8M5RUTA++npaz8XNXG1NP1lpyHFZN9wwoJjb1N4EXKPU
LgUN1wIx3b7vlP4PqNyHWWenK2ueUP0y8oPIZtlQrjm/Fv591F3raZvbmZo6fsfy0prreOaU3sTr
qnmW2dz6B2PB3ZmaI7f3ZXqviuu5Pla+W8ILU4gv6u7SQnTNdGBQqGBMzMtRFC6mmRq9ou8tFo2g
rrylBAMYxZ7qAoaelTuVfxTigLqMMngJhdWqgRuovmE0d7Tijq3eQ2scWiOxM5a8uUpcTX/Qi91Q
1G6itXbWrfDXs1ViuKb5uukOXXxsQCjI/JkBbaStBITIX2PtdgLmJ6OePIGsM5/Vs7Du1HCwtS53
5ImSUAXYlLJNVWv7QNrG2rYxV2A5LjrrbqK3zN1c/6y5uGz8wJl5zTXDOY9/set1Q+UxiDQPR4Xm
hysZVFHQ32rCpg57VxcPsuTJFdG/rFiCwukwfJTNqyYQ7WGim1XmMb0dVwKHL4nrsyZ1ogL9yhwR
8OP/AlTiSN1dOO3z4t4scFeHV3l100BI8htEoulFJv6IZsFuLJ8DQgG2jWcLj2BeOM56hvo0A3cy
qU9AJ2EXfJSHBw6adsE8mvkJX35CUM19CxBNHXa5qXLnspkrznX3gf80dekCJrnotMqWu+2sXAfi
L1G/4UJ3I0iq21PdaefWacy7FKZd1mZerRTuOPetXantth0LL4+RwFcsLs1yggnva0Oyo7neRWwk
W/bGtWLuDRN9lCTSadzkUONqKGlV2k9p1B11EA4iPd2K8IuwLskI8cz7KXrX/Yd6/AWcyJG7yDNB
GnW9f4h9wgPCkBKPf9HXR0pdTQSMRBGcjqEysewJPsdmOb8zhUesF44s7K2BMZAMNo6ZiyxWHL0Y
974Ki43iWEKWYqtkrpzoe5Wrx0DN7ZH9CADeC7nlwK4czUqnfAD0gLDbidWz6y+rWfaEUtjJk+qZ
CexGBmOeHrGLXI0Uvuo5WSX+vG257olzxGGsjYXM11g9dpruaVHnmIUBDq2B1pI6gVw4taxcjQOX
fzJ++MpcZQQU6/GzmUc7pRmujU65MYRiS+XFD/V9D1nPZ2sZGVDrtAdD4nvgNSwnoFZ6KqXqUHLU
Kxp9M09gq7i5HeJXPbjp1V3dUmW1AuAHKqSz1mvAwjVCsy6EZ5EqUasLe+5d7Hq8rebY6bJhG6Vr
AZaX1dxR7/IMA/kyRZQCZJIcUaGMCliHKeO83sgR33mo2mOheXlCpVG3XOg4cKi2kli6mnovSj+0
xtz42YPI9YlOpwamvJKSxDE0LBupxj+zlyTFNoSZYg7tFpUUdJ3qIlefaxBAY0vtog42vZlRsXrO
/DfV8O2RvYXlZ5y7sstQeDKEZyJpecxwDftLiW6C6alqCnseKg5W48oPg/sgkZ2hKi9BwrlSQNG2
99dpf1VLlGfBR3XbcMJblO3Tot6E6bYDYVCMVOHz8nYmz4ojvcr03qTHYQg8icjDadApnUe7quvt
FNZcA0UO+brFcTfj85rq17hrVhYHZi2+k6ObCTJceaxA2SXmlTg/KJG1BSfDdaR4EEoobGbEfFI6
LaNyKKBLmgjdiBylHEUIkGF6qkjgVd9sKTxQI2alyj1tiFnUL1QjgHkDaCAGulFc9JxIA0IMjJ+l
VWwL8U2wLrMZ7WLznvkUNUdgKuwmq/4hqic3CvZaCPyCnXyZFpuMwlzalvs+3oGu4PurbutJQZJc
XRUcI/o0clqlu4AAsysBCzEpXcgAO/p+Plimh1IQEtlN0hDuQa4mPedZlkjJhdyu9MrM1Cch7R3o
KBSYaqaNYZN08yqu5l3cy0/NCE6SWU5mIrPMyRFk0CtKvI/qcNuI8y4RAFvozVri94JItNsM2yub
Lys0j21TPLRZvR2SlPJjutMb68pPcMAmvSvVnRvNiddP83qxKDXWRI1oWwPd6aNkdhORSJs07XZB
I9sFhpsgD64mnWzfvIYuUCUXaXIAkuUIrM8awseIpERNSR2hFTYQ1BfEE1u4p1p9k60fRc55qhzs
mDOp3yQIM327b0eALtktOsCNXzarPL+fg/dlPQslImvpxnLs7SK/bqk3hsSvWgnommV/wJ6v19Z9
aNnGNC81KzetNmrI1kmXLhIgHwIlEJlIiTiR3Cx6G+A61fWdpvyS2IRZLTOCW1rbHuhOrN4GaQi2
paLER+XcVC5yPvRcYOebXoEUdoI2gtryTmyAMxGly+E+4ukybt/E17K8tfI3NNtOwjmiMjAXjmRq
deG6Z7veZndJQYCP+tYLN3J74EzqZDB9hK7YluW93z0X8oU8bzN2efKyK0DAx1kx5qsEvebkLBJm
HzPJ1a6kM6MuAh96LhPkXUESrWzJQLp2HadI2R+uWUg41Lm5UK40bpDktnCy8KcivPsJXM29jFA3
pIQ1ivtWI9cP2l95kC1tW6vPg+gVUuEZIYB9ag1KJLuTdekXbPeOOjdCucUtt6k4WXZR1E9VeCH0
dwM79MiKmNs5R0JdbXXLzsfOs/oSmUx8mQrM+YPiTu2+0x7xi7G3ohg+oazIG08NDqm4HaltKOwP
Nbg5UHiifqXlFOoRPHT5sSqPBeA3Yme2ai07bTx5rZm4s3mfR2sxldZFfiSa16kawnzUX6mC85dz
jlVEiMCISG0ITkf3rWaPRjg7BnNOmD6FxcpgjyUY63j0dPUm5BrHmjonwbZcuSCVQFPdKWHkGHBq
q72O9MYak7t0np59I1gpg7mywhKQS7oxB3ZYspqt5qJYTVkPYwYYJXXTkEqXksi/hqzZ1iOcNUZN
O6ZeqoVebVIbMlOnZtEK0neYtfeZlKxE+rCh/mKqfIQELkJutKX5WCw1s+ZhTuMj0Ajb9F+I+7MF
viNqOddFw39YZqs+Ve5kRJItdVBZZpxQkhKo2Un5TSU8CYZod+m1oDzpqKEb7tRySr9q3HkNpQbg
cbY2NCulUihG+o5EKWAG0NLE+bqasLAPBst/5QigaKtg8EZ4WWGl2BXlnRLelc7NEyMOmA8I07pd
EW7NEepGo9hqCZrdGj+nkGuE0H9oixEuHIyn3ODVUYlvuuk6L+mZTroehJ85O4sqeMb8VTAzhMeg
Nx0/753lHDeAEy2jwAM4cTu2zY9STCkSK3YnXCAM45j+rlD7yQgcgrQzGQz0/IfWNi99LF7PCbHQ
LOai1btGegmV+VBzo1L5/fOfr3S/3s/rn1TaJ0oKYjOGtDCRyNe6suMKdCtP+7Y5l8lw4mJlUfjc
yonYIRHiNpEHtOB6Z7rkZTpacDOw10WFQaHR5N5lXMmUyFLOc3kinUkk+laihoVRw2KKbYgYuM9y
h7wxBj/Kg+VWfvDaY7XcyO8XuZS/nzbnlNSn5PnfYgRF1vCGYa5Gd3girhD6eJCKNqMMvdIepZXK
Ed0eN+1+4c7IW39buQs8qDSd6UpcUQi8JkFgMzDeXHY+VN7/bgfjYEesjp9EJZ/SPOlgvTMqOLFc
lPXdY5H8mKga+sI5udQ30m5a0RgfqqJryAJOVPGCheCnb8vlDc88ce5m4YaextoBseIixUG3/vNj
LV32WYdAg0T2od1c/KKnDU5aUTdjicZR61gD1eVu61GQRbeRX6ZMP/MOv1M0KYah4szB5EQg4Ofx
k2Vzkajj0phZrhOKgCWnsT8/z7dKXBWHngRvCp/87zf8QZJTqFI/UC1Dxbgz17NbXWc/Ca598xED
IXK7FCgaHH3vXObw/9Is0aFU4yzMqSePJsUTwGUfJZX+U78e3oUrVjbtN00fsPJjzt9eTgeZlLcz
j/vdK1UhHPyr3RPV6BQMQV1HKJCG0OndYJPtkrUi4ruRHxdG0ny0tucim75xpFDL/NDmyafA0G0A
h9Im+MX6kGyUfeGYLlcdnHe2i4ssOovq/zq90iT+b1SpGLsIz/48crQR8CVUfR6T2udU3lgqN7H+
05mXubys04/hYysn8qdOVWO/rOjEcFtuFywPVE+IPLgqNrlzTn35+zd/bQ0UAQE0BpFDJ/ObprXz
YKm0lirgkLkeJCPbMC7Q4K16U7GbVts1uvxaV5dj1XhBoO/SMr0Y43cDSUZncmF8Nnbyt5T662/C
eqpgg2CmP+naTNS6JLPQHLbSm8HtrlJWbs+Sqs8ZzPXCkaRmFwE4TSP5zNzwnfiKMGM0iBo+eSak
zz2cDb0/RCpryzhwffMgqQqo+RiI4Dlv02/Z9pdnhDiBOZBVhenoc0uGmgmmrwl8qhf1tluP+8R5
BZ15OO+9+FbGpn5o6qSLKyD9Q2TSVLztt81bv008uDVYdahOR47mlMT9crHz52G8yNROn4/9uI5J
HieLeJqD2nDvr3MMWxr1ybtJ1kS9w5w7l0/4nbSXxRmUIBsCixX682tsI8mvWpkOm+DasUHMYarH
WukJyTuQewqn8hkm2HdzwMcGlxH0YWafBKNUwg5NYJe9q/Fb3d8P6bkZYBnfp+8OxIoIV3TJKv0y
z1hpWWl5XLjmxbLj4JZ6w/y9ArZvx955cMx3gstlhyNLi5iYDeTJqE+FUupaK1r2OChXf3Ld4GVv
6cN0ZW45dP0E+E7s1LTnphKVoGu41mbYEIr15wHzzaf36UecrCFZF02jUvLQ7bT3Ke/59VGmnqwM
N39u5zvxOw0p+kJGWZI0TwSWXCgR+NSwo6uI2U5uUJv4a3PXPDNUXdMNtlNhp2RuhavI6WFjWNeE
sFwAHFyP576Rb7Y9i4VF0lUoQWyqT9aTHOlyXohVgQAkJGH+baYCEWu7PJoRT1Tun5/7u10drbHR
ojk0rdpJL6vqkPad2Cy7Oq5I9+ktGn9tPXvUONbD5tzC8v2z/bu1k+5UEPWLOOgYU4iAAoErhILr
pGOlZnRpcWbsnBLCll36p2c7WTE6Cu+DDPLbla/9yZG498U3ogECtrNDcLC8JUEsiH57gJsXdueh
h3bhLIHpu8WU71WziPjUDbJKT37GPEAJJzueMQxx0263yoZb7nwJckuYbvnbG83p7zmf95VtbM/0
79J/J7MG8yz4GBzB+hK1/nlmGgZRLctAZDSt0yP682236g5LwljkVufOYN/Mgp/aOuldjABRVmhz
gfAMBA97zMzrN8XrvJN20R1lAtmm1Hn+/S5/7J8e8eT9Mi8GwIdotqFsiWUFEArwt/hSwoD8f0hh
/KY5PIS8S6wJy5x/8kbLgKgMNnyFy1R/re+6db8xD8G2/jEBeTvbf9+8UzxtFOosDG7aF2ebQrwQ
vAAkDpXXedmlttKpVlco3RuXOtZwaG+YhB8onpwZN99MvJwWkJov1kxQPafzoQxEhwN16aKc9bIG
r9d9NHvaqlkT+mXnP2puEMjfWE3/8tj+LSzHRfRaF03x3n5mcPwmS/wb0PH/Dt5h8Rb/d3jHtkmf
m/8A4dGEz2n6ifqx/I9/ETzIIfoHTjhwOBDkDAlYxr8AHtCO/oHbBBKHpP8L7ZEXBNP+139K0j90
tGkWKDMF6sSScv5PfIf2D+P38YzJiX0ZrqS/Q+/QTwYN34KEcUCU2FcC+oLb89+cnddu5EqyRb+I
AF3SvBbLl2yVbL8QMi1675L8+ruoeWmVBhLmYoAzwMxBN4smMzJi77W/LjaaFY41JrLsSH/rHprP
k9vuXH8zERO1tbQY6V0hdwPa9bDcE2mA1kQdaZlE6VtmoS4LFG1aalV3cM36bRbYhrWP/m9kpQ6a
ZiOZ6axjRVTLOEmh+j/vGuGgevDpqQRtNS5kN20Uojs6Nb8d+CudobvCl7lN6rtWMqVQRDeuIzIL
6qh5juvC3agNAm5ipOkV5sm0bcw/g0oPvw5YqDMShpaNkqzMXpLuxf7pWWgy2sm8HYIEULsv0IIn
EROKVpv7/oh+5/41zAfcPAPyhtA1FnUZ3NV8s3WjYpCE9P7PG3Lzn1XuX97GZ1/in8VvvuXYXlmM
5t6Mpp73FFrDJjgnHhOEIuZ99jCNyC0dOl+Bn+8qs9KWU1O/96Z9nQXFfPHuOjDaZDuFAcqs4caX
lGxdLA9dUzPS1C8yvyku6c+tja6BXanVp8GKnZ0lZ1ECPRqGreWja+S5F/qoatrxLih3ZpT9Yh4+
b1rMh/h5tbOADXEWogT9+iplQeAKJbLNo3Qm2q/Ta6tqr9BFdoUuLoRVsKMr27Fz3lzzWtfyK4IL
Lnq7O5DDRN9+DDxyrX6plc5rxP9cE8+PNRGAAoixr9dkO5Hdm3UkjkN5Y1VirhUtbPKw78Wd0asP
ATpkQj5IXRufzMrADIXTBU12UOQbgWZAtPEOldLe1rrRy80RCFR+aHPxZBgotsOWPox0ViDpfykC
xLxYf3lJ5ph0iyYELAv+485b2j/Hk9yuChPCrXWMUNlkcfYUJJhymKqQQlTgVtJIpSjIV/NsqVxk
KGDJeclem+ojbuePMHwZrPy96pgDoKsPxhg9B1pqYdUPpa9cF+RYeaMPS8bWX+P8aQS9T/PcclZV
9Yd8PT5s4kG6qNiPOZJiA6ew2u5VyXhk8OVN2bUvCQogQCIQI/O506CNGIu7/kZhIrHUR8nAZBiU
hdAQP5WDdmMO2XMQgTcZQkSG3aeyX0E6qm2CVn9yM2Nh1bdKqZ4KXyWetvul0DHOzpdzuwcnFinA
GrgteD5nx/S6Zx7txFZIfoxLqJrePwUuVn/faqNDJvqF4hI7Z7rz6BIhf1o8WwTyLdSolCstzt/6
ACXK1I9/S3d4s3pHsiAxd6AVs4icdN+nPnVpWwANRi3Xo4WYrGjY+DhSg0w0NwiQR8V8qAuBNifC
1mNqi64VSzKaXvxiumGk9Sw7tULN/8tqc15Rzz/cIcNRg4bJGQlo/tcXqVXge2RSxsSGgfHOGWpM
vXtVF8PRsam9yoYEgiYu0FqVCAbwiotomU36ukuLC9PRF07XLCWzV97BHnkYAstwsC4Vv10D8Xie
Qu3+f10euWByLDnazOh5cZ5FXUx9Hg6jEZ1cnXd8KPXrRNxO5U4Uwamrw42GlN5W3aUpR39hy+BQ
Z+qlZc4a+emqHIZqQYTDdVAMS9NmBYSjQKZY3C603LzKHVSWNXIgtdpxiN46ya2vqjeNk1459bDv
nbZaNIn6G2Pl29cs+Cmk3YKOAV4LonT+2v/5miUhAaIt+AF1l74zKh49aVqvjdoeFbAAs8XkerLC
59hm21HSgMAOCQqzNYhPcGnF2iOqAjdHpaP7xEj3+iFOkUH0/Ateaf+NLJdZRos71fH1i6joCdQK
3AsVlLUX94O6NOLyqY/xg1VInKEwrxVHO8S6NaIKHRIv3sraslbSBPZCgNWwqVUMFLTwGaPr2cIa
GZcOFrIyo2rrQ9LX27oqxC42UOUIZFRGtQ4wGG20KD8FMWiDsrZyLzeGW93ejD0FfaUvZ7m775e3
P78tny2Nf9dJQUHP8qiqWOChSJ5vpqM/1BaZRuqRBKc/DPNvXGiSeNrwXFCCo61r0MrxLyCmnQx7
Te4b8xxAE2WwJxgTmZ3y4mTSXGmJ/Ri0zkPk2qHXjQEuPdTN9TSU+5+v+BzZDiVt3iEhJdO2YGU/
7+3XofTJ75y0Y5qOJ+nQkhmSmOxOko/t3JNh/mTKCjNYn5eUR/k+8rvbQmnR9SmEk6hLc2p5ByJr
1QxxsIxgo4hOzbz/x1W6HH5t6J+aDlDx6xvrdERYDpWuHYtxqDFuJQuqGoSvfvlaGSdA3khX6gIJ
d9RdCMwCXCF+rfFy1A0SjsZuLS2nXWcWMgDWw71qpC/x9L+vbvPNZCxjCxVEEtSHs/29SZN8GPVS
P05JtE+qkJ5ynAFGkRoywligFEOTlg1/RrQAE3LolIRrL2rlJZKxrnLXGlsCCttM9/wAPW2tShb9
rNW9DklLa5t/oiD4rWVszHvN13d2vmgotGxI6gzS+XpvWyickZ/Z2rEWLv5BA2RV03lRUPL2lYtU
G9iGHcKFMKhybXdBHN9EakpTuSCDsEjXToY+rTI6dYlqoMF+0xbHXLcXxNS0mN5GImEbOkOJqy7J
PNxWrry0evtoFXFBZiOdcDNIF+0czVuVNcplxC7kKv624541jub33NUhVxk0dTT6KGc7rpvnfab4
6CKcqCyxE2sszNpRM8oBQWKUrMrMPylR1a7HELOg7d6KLJRrM0SoGgVcm1WTc4bqrvPNFQXHBj3i
Xi2CS1/P92FXHvA9HYKxfA86DFU6twcxKTAXRFPIFxNYDR2ZXuzpeFPoxQvmg4mG4KVNZmmnkOhj
LcxjXM3PX855E5bfzVnPZPKgWqxK1MFfn24zdr2l1qFx7IZqm/H7XNk9DLyARJtosWdo93FtTmjY
wmDTtcVOZCPOopGIId2Xl53Csyl6NILaTY+TjlRk46Voy27xKY/oMTXwp3+E/fbnyz4fw/3nsik5
4VwwkebN/HrZJunEGkWLcQwtRFz6dBUuO8VeOjnG3YAwdvTRaDxfe7t8LxJxb43mVeOP16av/XaO
OOuffF4JZS94KUengSLOOvORIzWJWNs4IkFbhoJZg3ORWWii+kDfplqFkinwHW9QZziRFt00HUKJ
HLXPKjKvQWmvg8L4La/mvz1VAWLFhW9P2jaH5a+3x2cGbPpuoh97DlR+n3lqXKxk1j9OeaQtG9Nt
l2H8rGb+OlVUd6EqXG8eC4En0bmvh/ZxnHjViFQkgbGuHlwdVzDbg7qIKxTVUs+KVdnfkib8y2M9
aybON1MAuJojmlxOnee7DcewvumsicdqOEc1QUcz6GiFgubdYQCCiRl1PZv/BqYmTqXG7jybhNH/
/SI4ytisBnTFTOf83Rr8Eie5nuvHEGcM8eTTiLwzdKIF9Pl00XXWSomHWxGgq2QQCW7/4+cL+Oxi
fF1xofOgSqDRApyEneLr08tqAo9HYehHzZXxEqn7rWuNu7h2+Qs7Z1gZ9kePDeKg+RtXuW/10rrI
4vTRTbCuk6t642M1zk2kMLVLba/H6jbOsQcGM1NCtUnkiBP3EvuzZ5Exh4W+eZgyEv6MaFy34fBb
zfNfPhCbz5QGMa+jSpfx7Ne4as1xn02vGnTBhAHt7ZguXmOZvpJ/2+K8g50i+p2hB2sX/0Cbr8DI
r/KabCVa2+whSf2KpPHdjUL4BHFNuwUjQGU+yJr8ZA2XXqBf+h0e2J+fw/mhlvQGg0fg0Bk156nw
2aFW1UBQJTXFWuDiTs3qh7gZL0QnL8wqum/i+oFtEb3Vb0kY52e///y1lOBibqvT2P96v6IiIUHS
t9QjQd2nzE7uW8M8lrWxyjpVQwzWHVs3/+UY81/+TqbOCEZwA5Kt+Rk180/F7yOHrgy3V4+1bT+F
N1VNWGOmHfS5ykgbd9diVvz55p7rqeAUwQ795688W8EVWwSa67fqUcnMVZzFKynpsiXKIbWbq8w0
llVwlQX9ogGtgRpn3ZHs/vMlfK9sZsq4zplzPmdDVj97M1OR+YXpRNNRH5JVPvq7NrQ0PMh7n/qd
mO9JAvnfDA1u3KgybyKz33SG+2QSzUt3pbuKsU2OKiZ+jnYwDjaJpf/thkfh6HKR1u1SaiSF9WoJ
HM6aMBgJbVeHob/gG8EMJ9tLXIx7rPj5Jk+Kvz2tS5Vsyl+Ws29Ham40z3Ru0MzbvOuc3egqqvhO
UtxkbVrsu3RjqRS2oqLlbtXuRZtU/Hf8MWRsAQQ/wu67S1skGKJsroxiuNAmG2m18A8SRFgRT1ur
c+FeuLQgYuAtWCF+firfGnOf1wtJgGGEgw7j/ESdx2HQxFmD+02dXTfBXZohtpvTWn1j3qaU4MFu
zIvJbq9bDacmxqguM45FBfmgF7hYg6k6pnW6+fm6PvFZX1Zl7iPBNByKYd4633Jj4KcUKqsBbwvw
WyKh/aU4ADZIzLdB6S5qt3xooD6GavDiIEr3hfknGDVyHtFkLYJdh/9vUVUlgw6t2vZpsuZTu3Fk
T9dz9lIwEx6V+0qdiAEX8t1VzJUw/bvQ0MZfSr5zYQa7KiIiywWqi3KBPuPZAmOWI/twaUynKEuW
IfIIDNxqY97WznAq8ou2yPcOJA+VTNshVx8thuOpl8Ni6aZ2+/NN/faw52uhxSUs6L7w3p2zstvA
4S7UAdBJV2UrhrcHR6qAK5qtLHm0JfGXPcEathYdGoKuurzbNj4OdVXfFUm6qtvfMEifb9e/T3m+
ICSBnHMsut1Mxs5W31ynrRek6qm3M2Jzp9WQdYSNhwjYpLFLTe0iL8OVyykzD/qrqDVW5PjiLbHF
VpUCT4KJFyAFaTKkMW5yBWGyYbxHSIHRNF1aRbShNXqbN8ZOd6gNM06o+uQ+z2uDUKeLtFlkunLt
l9pjZ7NBZtqjyohCNt2LzGnfIgkOM5tA6umXtBFrfupffzjJorMci6a4YK04eyvyPiSUfBhytpzw
qtDmcqfgdDnFYuM3Ac6c4TlI5HVhitjT9dxkAePYZuLfsEWBwToI0U9DkaHhlm3cIie0PdNcz22a
hTR5dnoGG2g+g9P1qJtmWPZVq6yz3PHKrH2ofWobmV0qHWMUv2jWnagZqCe4gUIShlWFLHDQqPsp
Y7GsxZVfcph0k/IUyuQqDsoLe6gOmvXq++O75aTxcgr7PRwcXpc5BjnBR+Dnq1G06qJsA4gfPkwh
XkqTAGCJ/UROxWowx51Z1ncyzk4/v+bzNO385s7dcXIqGaWoMGm/vlX0Y5U87CaQNk+ZgfnBEH9H
+iJOMZyasuwXVYlvKnfzdS7dYK0m0SHB1suSgDQD0fkyxr6J3flUm4i+JUfRLBF/y46sVZEHABuA
ByUzPCsrqZcClxc1YtyfCGYvzjyYSoenvtSeVQF7gm7IHblp63T2E6Y55uMWOorTyutguJaVStsk
1R/1zsRYNUz3qdGtgy79UyXxoU21qzJL+wXF+5qQnanpNrbS7ACHASzI+UeXOa+tGWEm6I2bvrUu
RGNCCHBuU2pmPAIk22MB7pcxH1VYFBsM3/cQBVEYBeWj5eyHFEsxcc78I2BpVPNLJeL+NPzFzCQf
Jz149Ov8tvTtyKNOwnOs2a/lDBki63pB5uO4rbCtG7qMoXV0GmaeaVplQH6AXi15094J2sbSn1aX
WdNylElPXZyeYNbtJhXeyGhehLr+C+3YPB9bAlZmbjqfxSgcCCk6+7YSPc/M0G4z+o3pnRvzyRDI
hH+Er8hqjrMphebDo+aruuc4kbYeSvMUG0BFpuQ6M2gMTVF8dCpsACRgR5jRFoZRMrMkVkmzdsXQ
P0T2TvjtsBqraPAK13o1WctLx9my6Fre4N6HWcdc3aZ3kQKFSHKT3pMR1l7bWguZ969mUW2s4cD/
xOG59Xytuw/7iopsSpapM4zsUnzSP38Wn7/765ozKx6BzTHbpMd0rkRySTaWuP3yk0idXSTi3cz9
qMLqiT0DZlvLnp9116mjp8u2US443T/obVAvW61TGQPAowqMgzG4zsKpSms1dhEEAMZz3cDPQ5my
jjX1VRpwZanBChcauab4xEuSQ+TW1ktbQMCodH+f2jQLMXjdiSbN1y5YDi/E3iG75C0z5aOc2kWL
t9vpqQ5xFTY2hyhd4PJzfHQTRYKcMWaQZLJ4edaV3ZGr5SrOFojCh9BPmdPdO0KiWyUOclmBPhBZ
j1HRxfPDJ9M0hQp9ggmvQe7lzM6aQKkwv8hwLK56IkoWmc0alTTTOgmBN8XRPlUIdi/BxK2pnF8k
1QSk/BcHokEIuEFz41ulU38pgD7Trb4/LdD4ugnF9VuLjLCUobBKSZBX6fzlqIkrm99pPti5/uJm
w3vd1ttynPZ1mF0mMjmm3bQXcDNSJdrVabhJXP0pUsDAKeqL6ch38HT3adZe6UW2VnVUVH2WYn/N
Ws+RofCapL7PDcSVKQ5nIzxwFrmZbaZ1DyJWcy9I1TmMjspwSnAKdB4rU95XrnIFo8Ja3HaNreBj
44YPNckNQ/k+YWwLfLx1tdH9AuL8PJGf3RpazwQQ49WgZ3A+tvJTW299pS9PkZ3QFm02EAz3HW6V
hQgTDaQFcU0iAb82KhibTNlfNEhfFm3nukAtr3on2A9h8FxOwMKqoKY0t8b7qLKuw77PlmrY/IGB
eaM2HHjxJAGLwVL087f4rdHPGoUW02SSRU7RXIx93aIm+tJKMIrypI/xXvr+bVkMj0lg3HHfDrEd
XeZ01e1yBhr0mNfLyr9laJvgNus2Q5ZfiSjcq1n2OgpwUgCnmuGXWvHcE0PdOg8EMeaJuVVJu//r
FaqV1Dl9x8XJVRKqp+bV0BBmaH3IrtHQ8W+t2zgZ0lVpNtOSaHJms/kiwoZWOPM35A+MwpGWq/7t
GFUAKwo8GOAciIuju+VK6hpWHOZUADcm5jJeiC5EJONvDfVvvcv5d8zt1lnLz9p33jGMCX4HU6Dl
J9rmh4E2N+cCjHjmZN9Hffc++Bo0rz7d6VMPK4+XRqIPrSbh5TFQBro8vxwI/uuNRSZgItNk1PMt
aS5V9EzJnDo/9YJ00dq4c7NpTRsCi+/0Jz8kvn4qq+Q5cO03NWFZGo2TWsYPSaLecOq67kpAUJm/
KvOWkHua46myKWuXtOLQ3Wp181BXjru2AGB0Qf7Ll/e5RXz98gBKo/e2hcFMDePn15ciGEo/sQtZ
ncq0PKlBeVUq0W3ZYIyScemJULuD7csleWX5h/75o5XrHx04c99/HvphHQnYXSGTPmqDATxW/SeI
gGFyOmbrM8jLHeq5fAGhEMNqylTzibn5IRXJbM9Nbuy2cdldZ61lPfyNBlqCmo09tDPDeuPX2lHP
W9Xjhbjumzo40FJ4CFKb62oyQEgNyt/SxDTfcd6x7MAbWn1cpIp1gcRq3anlyWmSnSiji6kuT32Y
X9ZOdmU2/m2uq5s8SP9YA73jsMOtK0lOtjj8xnIhFDkuFWgCg5MQw6uGtKATOpU5PdNc9U3WJJCj
mEm09dQPJBLxBYVRc4t7b9hOOTJWuNWrxsyMZc4utczeYeIZS2b2O4Dl0ouifuP6wlpWmX3LqeHW
dlQ0GQX2SgBkLdwKBu8aJt3gVRuWmaX9HdK0/OWl/fxKvj54dz6s4HSivU19dfbgYXHGpQu09VQZ
FkgK41akzbg0oQeRARCuRIDYY0jwqpdtT/XQOischNbCCtvruDP6jeE3N7HvwC3tiQxI8+658HuA
BlDhlpRbz8Jn9pbgIV9WTnXfOp22blNYctVdQmw7HpRBLPuiom2lAIPo13ZrPyl1qXjIZAsvcU++
pHAvzAlKSOzstRHft83oa5rKP0lGRkPfVeO6iB7TrjrQmv1kfFzaDauSq0a7Lg2ImDTcv1bfjqvE
Uvz1MPLUMvvSt4rfxkDnKUesrZRfuj6P+zmifFv9yzDPSJ2wm1OTpPdWsK4t0Xqdz53pjLrFOk0F
FPccuYLgL9S/k1D5/2ODANuj2rCqulIBApHFN0phhUz9JKo69SZQOID4Foszgq7Qm1J1aUus7Bp0
TbBRECPjkcM0LELR0I6WMXy7fDBOoot/66kbrANnr8uMYoezPw8XaHSerRNu0Q7MaZpT2zSgVHwc
wzV+8aTz9WVLcFHRTcbKTEBzJAiBlEovvYkXJy9iaIfOcirGTVk6t1kw3lQ0RR0Gkku3oByvynIT
B8FOm1qgboL4x5835s/a4fzKGUnO3kGbt/1cFJYmPdZ4JalPueiPmUW9nlSeM0HrkGnxETT+39bh
teaqE25rJTm3cUlgc7ZxPR66gacGp9JrWk62OmkCkBg/Gqf7rZj/1tAF1k7l49K1mweobG5f7zD4
yioznZA1b+6PTUV0H+vd5ejW1KjqY56w+vgKfq6HuqxegvhOCveXW/W9huESBGMbkqI04PH2WYVA
X144Uhm1o6TuXCCtvEVnWXpDQR/WIV1yme8mK4Z9HNbrRq/WfSQI7rTDy7xttFXkvNJqjFDbaTdA
DXovxqcUdPEvo2bxrdPCVTJSR1iJuNJCDPL1RlnwirVwVgHEobpxQzmg9CQrt5brDPA3cGBU5ZNW
4KbW0n2QyrlboWR0UqKPMUle+fr3UKZoFGkdxZp8q7SSl9XJkelQ6hai2LeFtc4Rnk441oKiuwT0
uE3y6qGJ9EMtZi6VDLfsm5ejM9ZemlY0eoqsBMhYrnwoQrlKCdpIR9le4d0IdmUBlYoEM6AAa80Y
N3wBb8TN3IcGG4kR+pQAcLwIndn9/O5/6mG+vPvzrSJD0CEZcEaGnwkmBjtELQkV4qiVAtFJch85
/lMxyZs61jcVjCnb9td62q+HXlmGdb3ueuYXcBB+vo7vB3h6Nw6OObzPArnX+UjQCid/CK1QPY5j
sYpbuemGWCw7u+G7gkikrFzFWNvmuMF+Bsmxvxm6wAH7i1xp1B8VOR8V4+G96emlO8ZN26IBriA5
eE1t7Asfkko4QKIBg4jyHghByXblxNgilevGf3UceTG0iL1iLb43XGg5GQYP14o7SMmzl04R08Jv
rNGr7GhltcoTgU7FQvWzP4mUH+DvoFWL/Fc9y/ddQ/+Mmpg1/LPF53NJ+GdsZBtJ1pXCLE/uQBVF
6edHNjyM0cdJNDo3zL2v8D0NXjSMPRgZX4fj4sMvL6lhzSjy0qZUN41r9x4L55oQTOBr7UYqkpzo
bDc2NTAhRfG5o++O1sNFzIOdWoPRipV+C4LjWavT57hKORPbhr8oflOFfG9Pzz8Qd9pnhut88P36
qRqum/7nB9pmqHpGMn00trOoihYXd3+nDaymPS39oFCf1VD94HgJccpZ92ZeeLY6rBWjvRgCSC0/
v4/fz5tzUi0LHHsC8qxvE+IyY6vNSrs4mbr/AhYfPqZBEFo/Pbhp+lxUnePFDmjGUS7VqA03RpDv
bNle5aTnpNJAbtKAAgsIkbJohiZuthlmeHPR8ZLp8C690oo3ZoWIzi5SEjIi9+XnX2Ce6234prl7
KE7RQ9G4Vc92C601R7tOy+gkfXZZencZFErHV1h0G3+VDw896m/E+CnYd7lN5bSNgvQ+lMF1PSpP
FBbLqheA89XytakdwlT0oyPKjVPSv0T6dVJ6WEZjtoFsfOEHcOYGbaEmVPUyje9GhJVpXl536l1u
NK9TCRHN8VnmvDpubi0GkYbVfYzp5HsRYa488OhPnoz7aKRlH1nBA/yjzVj5vyAu8FnyPn1d7xyT
ahkV9axk+/ZBRVOgm7GeRqfW0AFkpfi5VPAmcEsWRkd3yNSRWS37gb4L0PAyvmojULQRyS8MHeAn
K4grFpnEMulG41NWCSAuCeMJhz+AM/9LZQe3MUh+33prK+uTR7kcU6iLVg3b2Xco1ySjjSzhmB+O
/o2ahXdJpFxJI9/1sbk3K3ldcpSQXfVgyvjFTIK7Ykguh1YFAu1fJW591ZrwXPNgH6rDdlQBNvrN
BhTYFVmVt2nIiT0fg70M223pw8SdMuW9ynE2JLHNELV/lSm6winmH4olXjXSC2JGAYE1qyN9Cb0s
ZxIu0teJYwdCcdsmHc9pu6XE/DIZmUrlgW5pGqfVFDVPU1NdxNn8CAfrOdD++hLwWtTe+Ha3bkbt
qajXvISPYxldRea88I7Ws6Pdm7HIPCVUVA+89bvfp9vKMEbPRCCIJOqitANMUqQmrBRt7csZ5FOS
eqgDW4aA9REBrGdNyC6FOdyDAiXbYoLrs52gzSvGIiv9o56516pUn+DfLcq+gq/F04gG5ThVzpsv
L4BAX9eV9AZNG5g0gaMM1FBf5KCIiky7IubipcnqV1+GL/7UrIdovOCggF+rIHZxmlsZQFKxKCDB
sxTnKtDqR6cGCuj77WWZKxrrKkyxqWqW8HhgEoYhkDir0NZxPqxFzeHRL2wBStFfaVOkrfK0m6HZ
+X2c5PXaGDG0BC2hcl0woogrDY/TzD6f0fqN6vp70xeQMvVu3VvwqOJu2Pox458xgGqpRjeqWbe3
Rmp5Qi9AhPYaYPPwLTECa2MaJRtEJmckW/8RDd1rVzjLIjXWdKj2LmMa+6VUutXMwKNFfkxxQxu5
uEFReYVk5DmI24PSBkfT6jxhjn/HEmpwkEK/VOgdeWCdg+QUmXAaGgVccuMYizSUzqKOlyT8pIux
oc0dpswpfPBpej/dkckI4S9/jZCAL/rCugujDupMpr5FBVtu2gwrBLLcQ4f3Z8xpnPnuFd1MOkuj
kz7munsMo7YgcgJZbyfKneoXPtp0cKOak3tRPQuwtOBBE9FeS5v3bHz9ea09jwlSaYugZOL4QLuJ
Mua8zS46PpK2l/1R1ZWNbXQPWciHTos69TT4RN1IqyCgTG7sZSo0CEEWzpNYXed6/NEzx+ZwTNCC
+SQsvr+6o2D9+QI/aQ9fl735CD87jGY5Bhvu1212YrDfKbBYjrxzuFTd6MmED5ZojuQj7ql3DpUO
QstpwZjpvGOq73D6zLA0OGl/qYTVwS055hBvgsCpN28raJqkDbReXg7GxkxtDqEDwD8YTUs7IhVB
ITYiNwkeCzNnHblo2iLe2nwSAeLh8Z1No193xoEY2MazBv4gyNyvogKSNYX2kyMoAFxSQdBFBC8S
UcS6kj7TFcXYI1F/VZT8yg/HYum2ceuVsFNtNi7ECca7Kbpo05aztCls381AbswEWq4gHcz2LVSh
VmjumlBhydBosuYMXnNRjgCEL0nDUrxQVwxg8ZfCpwLs4grFXquTyeI0u4AKfVk7PfzBMTs5PlkT
rvGg+cMD/MZ8EU6WxW8pOLr3m6BO4BI7AJ/Bx2O7Sh9+fqLfNQa6i+6QNu08K0B1cnYS68fcgWjc
8kTH8ehCf2sb6wlw9tOoI1eOQt0rhPs3HeEVBfpzkaqXsmm2RkdFpaX1esr5t365pG8dAN21EcLM
cziih74JNeMpTxTXHvoj0C+lxVkSCX2XJTjoxumZzYuHHKT7cOAN1HVGOkqjI3rMnsrxl0HKNxcA
3yMyRzTVHJeZf527AFrLqtVM9v1RM20kNO7SxWTUVs4Vy9G1Yt/hbxqwkgAr60zjVcnusnDcBApE
G+M2brSbogS7OCI75pW7gWwNQzZKaNAov3yX58byeeEgPBVBAEwhoX7ruBPK2Fhpz4U2QOtt0ObQ
hRZ5tNYCziZjVO5J27Q8rafV5tYJzFf1MGkdjQkwnh6BeEyg1bnKb0Pw8eLt5wfq6N+KpTkW2uQK
UWxwADk7RzN60itaIwMoO301zv3PZJfS0FmQjhov0fZhodTFVsmGo0QMaZoh8VGtJPEwUv6ymt+E
k4w2xhQw+2MGcxE1YHKVihKY4gwQX3/kT0QlYCYvutGA5Bymh5SbXofEhFi2BMNNykPOsZB4nkfR
chfMLtm6ZsZkX2L+LOBpJk0ar/TiQqO8DoGzRubGajgj1cZ21NOXnE0bXqR5AHRJ/IbR7pWZhhdy
yiEQQ74FMiFJtSufWdd32XXOC76QTfKhBFWFIjfZZ0EDjtSNDm0ZnyJRUkVY8daXBTHgcfuhiYI/
H2S7504l6Md8WrU2I+OwOzR6ky/UMvrQ3bRd+jlw9Sr1+KFUF3i8tJVm5L9oQc1zLSjDBZSgDrQt
E30rjZqvCz0nLWmVtpaekDfFyD1Ywp/NEFm/0SiX2TRS3il3pgK0X9ERy8nRXrNrJF5gqH/03mgu
wm5YmPpzrblgxW0FlGNIaoceYfpw5akw+jdxL7ra8jhWMFfhjYilc0iz8sZqwnWRFofWMC5LEoSI
PUFRljIt9nu7htmNv2iYOmXZOOVzb5l/Xb0gNHtUO/CCNEjGKdxb4Ka9vvgtffSzfXC2/zF5caGg
OBb6kPM2h+qGfdp1Iy9clIP/SOdTmDESUGD8SdLkYxIg6qPwrXTo71NBe+qUfgwKaCKiEnQ5vaX4
ovCNqDdanjGiaff65CxDPaSqziRkGoMjQmss/aAalzJWvR7D8QrJDR757DjEzdbyzStV4w8p2vyx
QKmAdcaVnqjsi6hVbnrI8Di2Fo0VfaRujQDIvKD1jgtSs2j7tuFfmWJpo2Pu4MYTu7aAtyEcsrZK
TaySdLgOm+ZSd5jAadQXwuflHUf9YkrcxVDJyTMM7EtCMbbNkF1aGR1aVJOnxi93tUbb4v+oO6/d
2LHsvb/KYO7ZZg4G5g+4SFZWSSWV4g2hUmDOma/lR/CL+Ud1z4yOTveR58KADQww3a3EIjf3Xutb
X0gZ2y9jA4vdGDbor7eRnxpRliQaS5TFiNPJVf7S4qfCqBjaWKQ3Da7Ufqq/iUbz3JfVrRnhTlTG
/jdN3s/V2PwOwCkGcwfa+glL8vUkMjNvTG7kfHrpoeKTZMf6bUwJHiP23rpSO8ASpPDM9AcvWcYC
MKQpval9c2j7wZ3Tz0FTIa+kSGvjOTns17fkZxyVS9RneyicjSz5J7qSMUxSVxtNcuMZ+VUdqQeI
7+f4OLb5PWD/oSuqZ4SlQZ1diuOh0tOtl2XMKMRDkdcMsekHRXLO+rWc+9/p0RlHfN32FVBTSZOZ
VfO2IBb9cQ+BsM9eFUDaqbP22Qw2GhawjBo9HCBnm+uhWDZdT4hXktpyBFrDABadEWMdFDXjKdnE
o9G4ijiVjvgMBtrg7FmRTdU/1RXkAPZbkmz0i5oGNYEpxwpOfCeApjbJUeBcWFF1G9XJ6ErNQ6xg
KWPgRz77P3EN+bBO/ebYlsU9MiCNcY90kLVoJeQZKwrhKqsPgB6NYl7cE2mT2cpkID2uPZSMEOCq
18gBrSFkLg0CB+5/teg1fk9Fzl9Tqju6aoavZCfV/WPc8JOpovREn/AhKxBGRUFuF5GpBzT0XMas
oAgjTrFHvylY5XOkl/d6wA+0vme3knQeYZtyQkInqKLkbiQOym19eal3WorUYZAXXaGQD1ZEOJbC
NzSNdq8ml3gEO6M63aQCiw8tq7iV9YE4Gs9vmbBNNzVz3iTI7ycYMXSMFR6sk+FWAblngWEepyS5
Cn3l2OYYeIqPGqM4DHabgmy07DA0oB2epDc2ISqvfj8+YYOSLQNPvqU2Q14TFwfLs16gzZKHle/0
gUgWvcywvSeoTM/6W0rfTSZNNwbDVzvQiScygM5FYq6+eUV+HprPy1BG0IAiTtHR//y4DKuhyWuT
oKGb2LPOqlIts756DERI5LHAvtsNL3mVuYLG5/ai4QLLxlXY+HQ3BAvakT9dFwRCk3gh7JWmpZbA
gjYse2XZzVa8aegPC7Vjspj577JA1DfJOCQs6IeQiEcbTjmMKGlcEqc22UKn4wefC0BTsvmUSZrp
ykZwgx0GwUk1gS5yhaF2Q/IQ5oXI7gjqMold2LfBWs36q7jQ4ILJITNjayORtLoQlS5akO/F/F+G
pBKsGi+8hywFLWHS0e8iEIgJIEvqZzFQpkUUwBr32+Kqz5V1Lqsu4ULI14KytDurm9WXL0H1nlvF
YxRzLgxqcu1NPtvHQqB+dKKeR1WF/U3A5lvI4hujoxHgQFgjwkmcqrmcEiNfDRkVujDmGynhH8ZI
GWzCHJHSoQOh+O2meYElbb6AvuXb1FlHkS0IungGodGqnuEW4cqvPmfE9YKr+0jUtOK5DjdyS/xk
VOK/JSY48SpNQSQIf6LyeLEh7b4FDM95pwZb3YkNuZKjn49LU588XlobRXRkZy3kDG1ZhoHjq+0L
MZCk32Txups4Qip9aJxvVp/2UzOjYNAyM3U+wFP9q1Aqwq4AkZeKxlxqL3kyCPvz7pBGsMc0tTFI
iicrCU2jiw57clK5vg5qnYF1PZ7UfDZjwCjablIMNqwxPxqB6a2MWl90At21Vkk3Vu2rWwX2Anb1
xkqqsn0ZyvG2TCdp52oE72wjSNILFVFbmU/EPpYdYY5ED6lqZ+BjDU4FLW8DXYyUPNgObqP0xHp1
vZtrGhIL/WRAlVoYYoXjit6361CJM8fXpUV6O9C6r8xWuasq6w05DPRzoEcvq6tt+tR0hFWyTXgu
8U4rNZuY/cjqw9DCsB7oZqE6FCmrcLyPDJknQ73kWMETSahbSa9F19PCNT0ZkVdh3SynOF+ybRzT
4L3rniVu2NIS44qWEOmlwY0Tq2ERi7WEnkMSnFAxXa0ZWrvyM7L9OvmseKIj+/ugYcaddNjajwg2
QSAVx/DEldbOTmRjhL9zJyBu8hr8/bWXsA8umWsITtp5d2I+nD2k/NhTQKFoJ/OiGvE3sCwCeCP+
u2PN4JI/23HLMa5aOIcs5PhkGbFnVwNZoxNUpSRp3rwEUa0hydAkM+Iw4hdV9oMlJE6Hg/IyzDyi
taC9E3PQyuuqckQFkxAPJTlciZ68Y0nC5c+anjiAiLUe0TBULMBt2V2J53ZKgqWCCww5J+1bPgi7
GsfzrVrpwS4EaVPz0XCE0dTcVJpOrQknTJAkji+FkDTY8N+s/w9ZwA8F88eAV2fUC1r0cwfNgVPH
pWmw/BOMW0LGXwR5QDpn77I6RFKjSrwKODS+moSoWOwAJXuUV+LcYx2F6NmrVYr/QL9oauPByNpV
whskZUq76IwL0czOpoIHO2YUi5oNqbg0OmHPsYhgTX/QI05MYbqPpXDdtsWmUcBXW33vAfQJknEq
gIosmUSd+dfpY76PsvhNTzWmpYPljHp/HrTpPPgKKQ3xLlNNahYymFhu50wlPLEmGbOO32ZC4UIV
5l6ygWEHsYDHPU8AU+g57kD7mmgCZSPTL7cVhtfcGvBZsLZ+w1MS4S843tA8D5EHjzX2XrxyVjLr
bI1GQ8vZTFWw9MrgFnb15dRHpW1YA/lo4KTkN5CWBCyixt+Qtf6sdOOR4S5FdQkiqXxp/yYvHCKe
hH+jCZ687IH/40a5n4jVpIMun8n4ptiZ+Le2z9ZFSToN8NWbpvpvvl9cFZ58mWQPukx2i6BuRzHe
pAgDHG0gy23ymbiRfIL09rU3xV2cQK7uJEY6Kt2UYIlHpZCztaGnQK/m+Zv9eJ5W/bgeZ78sEUnN
rJz4STKKZKPrGRwHN63pVTiRl5ceulqUSMJdGYBDeFJdOEZfb2CXEHdcub1gnuSJ9Fc1zTaKmt9j
rQU1v4rfAVLeo+A7+/KfSQe8McRtawbaHjQ/Xw8MECfPlAVuvZl1u0jNXNPgVGuMft3htEGi5nM6
lCstqp4i0Xykiq2BPqIyZk7rE9Ad05hEcwROKsLfKUsFDFUMATZKSo9Q3fcCQxeNItXpGvOlDiBZ
B26Amy/tlZP06iFR8LLKPYyh48pyiGg4tgozozkLNfLG8wgIHmriLY0DrwrxFQQnNzJkX2bgktoh
U8a2PxACVy6betGSygLVP1pjYPnxJP/by/Df/bf86vdnVv9o8/blX//rlKf875fGcKu3/PCcvtW/
/Ka/9Jibr+ZfJnP89T+uznlunn/4F2JUwmY8tm/VeP1Wt0nzcd18jvk7/0+/+Le3j99yGou3f/z9
JW+zZv5tfphnPxjAzX3vXzvH/Y8mT/7X/8z+dvWcpGHFrPf3X7p5xfpt/snfreMECuLfZvyC5ha5
L2ouvtS/1c0//v7xJRTN+H+CefJ/897wh3mc9hvcDni9aL7RW2Eywk/9yz1uFtqBI2M/IYFBggH+
8x788Cz//Ww/e5l9cXjm18hMVi1pXv+yAuAi/1izo19KEr0ogqN1iUKAngUFzpJhmaGcNP+iuBui
b5QfP+p+fv6Dcxn3iSAxDrHRhSN/0CiPUn7ZJUsP/y1SIrB/Vcg1+w6x/SAk/Hsj+vkPcis//8HY
8gprlNPgKJUb8q2LZkvEC2kqEiHk2GWS1oOY5jqOHevodQsZtzUCkSsnrDnK0ODwfRwbS1Vz/e/w
9y+q9p8vbcYGP92LWtZqufDy4FjNkSV37H2EP+Ki/oSETA43Rb0hMSbH7iI4Nsq73j43431QrmeG
EVnu7bXBVYsaQmwXupMvpneNBfLn5sU3AlTjR4Dh5wv9ckplXR3jW50Ex+lmxHCEeBC7kxcXzUN4
LzjquroN9qis6LMxC5smh4itCoEq2l2bGjR592+bq9G0VTpCYRHZ+bhQCP0VDhK73hLW3rSqrrXn
AhcQlMAumNuIwFldvNBJKekbwkOXyeaOidSN9TrWdpktpTvLfRnum63+Yp7yC+1CuU2BbssV6evE
0RVvn17tP16bH16Tj8Pg51WEo6vOsBCJzpfeNmDABUuBVVRkl+aT1JOa6FTSfiqoTZdR4+aE3zxa
LyLz0DdiT+L3GTuFeLxmEm68on65bRIbmzIiIqFjQEkeme1DwSZ0ERs69ZWcd3eMGfwSnMPPa+oB
ZVwMFOiI0nsDYSgmRmgEKF8OCNbEDInIS5mtrGbLmcVxRdqlGO3gaSMMivYx0XodAbGcTZygD0P2
SL8xFQuNKPCR9FM7iQ7jGfBfSC+RNLbb6NbAPatHLYf9MXwY2piFlTrwxZm5qUwt3svB8QKKbjIe
F4XsTv0SwEEtnwTtySMf1OeDCypu7Xs/fTba10B9qHx9UWEIO/vzrLTmOUrWeaityH3OpqdUHhZM
4os6AdBj6o3ntZavNX3GCR6t+pALK/qtxWjhLntZhfdT6C2ilqgzooHG1h2klnCfVSveAJliq4cS
Cfdo1AvjDVmmxCnKOdDhjn+Oi8RuzOcs4jZrVyZdYQLn4g4RnG1sJnzrW+nZinYKyL8ybAv/xtgE
3TcA54eH/K9Wzxdqj6bhVBkKMZkkrc1TxrpCFC8yc+UHtle1NkiQI0uARSykXrzo2ws/32ci7Opj
BNtW9177vqMDO8eSM7wTMAWM3V92R2oHkfzxzvU20HjYvhXczx7UOSOH5pfcIQrlBR8qWxGl6qs8
NGyCYcQsyNfDqMynQRP2ceM2BxhbNqNhO3wInokToL5RZLd+JFhbzvgDC5y0qhXx0Fg3W2/oGQ9B
YVffvGTKfNb86i7NR8en7XAY5cGUIu6SFi8J0stuyLA9gM+0zIzKlQoRs7DzwQVTLKrr1HolGoGR
N0m4wRIK+ovUu6ayxoar6XZBtc7ICDvlkApH4uycXF6L8Lp+vS2o31zxh4L40xULoQR/POSKy+tG
2LGADZLofehZNspJUXEl6DDyGkaf522q6tqsH3HYynpHf9DuUoFUJPxRHe+ZV1gK3OZFzN2SLn64
rPQ9upZOXhqhA+1aIPC0ty3NzndwzMPJybVVYnwjd/7Cqv59kzdmxx6TnACsBr+cRpCUimDs/eBo
PsXPwnIOWnYIvWZTZxrhuyYTNlDdxaAtVNK/Ai7JSfQFxo/fWW/IH1S3ryvh86V8OW8SAUTBsgT/
OFkkXJxrl3Q3XGvTHj6oW8trGn1PWZo26ZbdhqhB2iJGMCha6TDgkVLOs7s+95cT+2C4gSQwqHe9
emq017Za4m1mXWkR4WiLUFrFypZuatHfUa2znhpjMb9xj8Z4hxUtWvYqJBnP7SHGuAwYFiXLcVgj
RTMI7YIjBIfTHfHa9tz4rqV+aebM7PGi9A5WeUQAKXVrwAi52KIfiQl9ruy2WRr+vnhNxt0A0X7a
VcVWk7aFdWUhtsj0i9By8IGF8Lqb1GUzXVoT5YorNpuRKPFVSGngs+EmL3KD6i1+Mp6EaTPY8osx
Xo7KtRVvCHgIiJ2EPMhJGj8F5EWaT3PEGcD6jBhvaQbrFz0EGqYDe+xLzEbQ2C/8Wx3y5iJ5S95i
kslxErJQWGMqhNUWZCsHYgAmV33lIAmbyccSSURt5CAn6401wvbWWkKAfuNXeOZGbF1DvpX9tRce
JEyDmj2SZrljoLiU8XBYg02CSDQw1d6CGpcoO5yTYm0kvvhFoZcgMzV088TuuwulvzPGNVZapBAY
xbot99gu8dhXOUbgtOmGo6RuGS+z1OWiwXp9TiOtvuRgoPxdxCG+HN0NT4I8NDzFiGpnVKp+h3//
6fb1edF+KREGH0pWFYe8PxfAU+ZFcRLLvQjH38cPLMVraJ50PCBZhjaX4T8qunptt7VdJ+vZY4SN
mWRKDk9hLfSoGRaJuQ+XaPnJN24EECk78O1f71/KXPv+6j37ci51oTRgBBoEx/iuwmqZ1B4TYqwj
wEXZ0WE+bqqdLlOK7nFuwI8mU5fBvXYBk2FWTvt2Jy1JducAS0GbXOOmIKgup0YgHENjqPLN1Wp/
frX4ReIuinB8bqU+nw+aEIV5ieHisd+Gwya7lEhYNq+S5jSFqDxG3EfaeoVczKJ48Zu9RbZKmdt1
fW2UDgHbhbeLe7s4QgesutsaD1f1WsteFfKTiSUVA2cGGylHXezceOfqYIUIpk8paKFPuDmM6srW
6w2p6Bj0mYUzlQQXL0onWYuCE1mQKu9E9vRh9fGQ/qP++y/75s9t83/95Xf9v9hdaxwvf91dX+CG
Ub9V1XPzQ2M9/9AfjTV9NX02TCqsmQh4oI/+V2M9m7LPemzwJyLTZvvcfzXWkv7bTLQgNg/Jk8ga
4kt/NNZ8SZ+N/0SoUDTEuMf+R431V3McOn5r9uJDOzZfoWZ82Q5EJlJZq0SDw+R2qfrtUtbxNQ0x
9IiN1yBgjCjHMP1R+FcYg5jZxpPNG0WhyA717qbp61WkEADfJBp6HGVmEqS2Hin3PvQO2e+3reQ5
Yyine71M1v1ATzYkT3lCQzJNK8xoV6aZ3XaxuuwLvMcrCUFA5i9a3T/AcmSIq1m7EolkbJobq9OP
xDxtqxHclipp6qdVxGYs5UBQgugmkkF052WH2ZZMUnBeFE6IeweEXtgpfXho6NuUdKcNm0EEYvQe
m2xnYW67kKqK6ezg+JCEsQReD32KyK+mXn8bc2/V9aSpNu2FJSWrTh3XDYnMPZufgtN1Ihrs7KRo
MzMzsCxZ9GDzRgwbWyagvkybRW9ES9EQ6IxosQpzGcQ3E+HRNVrMPIAiIcUi7jDWG6rQo25Ojirl
pq2Hw65rUX4K4qoTW0csyXQGELaycAdCRA46ueip39I6RK+Fgl+0Bmqa++XRaqpN2ke0pJV61PPp
VqA6NlLS6accNL33DhIUuX7mAYt5Q5qtRDAsLEMvFs4Yq78Wmrn+9Er8SVf6lTX3scTwNDQxYeJd
wC/ixw0R8jehqDBXnPCZwFTA82Vp2tpSWhf3JuHvgU1tvCU0x6Z/ZtS3NB4N59eX8JUP98cl4Bxv
qbM99cfXP1XAfhC3gjxwCcOyZj/Ejn83rftHlrRy0TsyE5AFa3gg+iR4q/9gPvxf2Br/f4utQNT/
6UHM4OYf+OKMsf7j71cAoE3+t+vwJf+8P3781D/3R+03WDwsDHC9eX3MxLI/gEfd+M1SZxEZxM85
hkjib/0ztcL8jW/FQBQ8UNRULMf/vT8av6Er1yQ8ejEvJGvC+I/2xy+af8imoJpodRSi7hR0tPNO
/Pk0z8LO7xKCeV2zNEgPGLD00J0xF7Z4fC+rEn/v2MQzvLiJWxjulbSog/GSj8kgTnXr2oeLXW6U
pFijbqX9xTPAh/iut96+bK/TcdzJXuv0Oq7vdMsyWJpnGssOa+0x1x1JHFwtzVx9FlqpLQkYxUqt
RHD5ZVsX+0AkuscPnNIAlMmvVIynAwUhIdVAqY7uxDg50ZjHRB7k6AoOfrb2zRoT7WQra6lj6PmV
Lsd7vRdcTxp2HlovGGtQV7DNRJjBPBFLFHVF6NRVIFtXau9dxWF/2UwXemPuhzbd90F0wkn2qjP1
TRYj/4EAljb1kiY3VVH6mNFBTpI9RIOdZ6qrth1W5GO12gGv+J3MxojIgJnyIs6uKtyJYoFNMXmH
8bjuu/xmGKNnQTZQLbROZiR73ICcWG62PPx9lrb00f3SEvpL9boPhsNsRIYGeY2910WUd9s2LH6v
cahO/hyGVn5U+WhQNWevWE5xghLUn5WyuPtIoSeFqTuGG41HKQ/JYtLIPmiV5aDodP6+o6G4rvkW
C5lAkMd2XVzLYm13XHuCk7kIUpXw7YmVrc2A0IPyVTaPngQCAmYYklE8Z07L8BAKbHEzYIFmqr/Z
Dud6+VM9zcdAeTZzsaB0UpR8iOc+7YZTD5KTjpnvdiVGVL4JvcBLDrKRPQ3+bFYcYOQkJ9+gEHMz
/Ks/+qXQaK1hQgOa+G7ZFNctg39jWpSwNxZmap0+7TJ/cuJ8HRd8fEA+ITzVeS/gyPnxpW1aJcyC
hvTlTMT7BC6b4/UbpvBOm2B3pQ0iiFL0XhaMJIXzr//2FwffeY0g1FAkvKLYfnQIHD/+bT0oxHwq
UgGTfAHXs32QiNs4d2E+LFGJzS/fbgIHL3x154Ezxh6dfWnZXdXeVmiZWyu6rHx6MaE8pfIZReA+
CI+hUO1Tc7j69bV+Ifv/ca00KnP6B4q+r4w8Pe8kq4jQr2LotB/MbEHu3CqK5OOkmadgmEj7qG7Y
lED8zZ1RWw/SaL6Uza6prJM4xN/cuj+/HBj+GFIopOF+rUVhAyj1lHmeUwriEv54vcjLEPw3A4uv
HgqRmoVgODx7LuGsOUmSvteF4ELfxtwVwYte3nxzf0hN+HnVWpY+ExXwCELe96V2UbJBUCfVC10o
YEu/vCu08pCkoH2Kr9038q2qR+9p3p5ybTmpOlHvjMrtWNeOZIGBvMzexwzwH3LMjnv1Hhw+j+I7
VYnelTDZFzIsIz9loCJO5qk21WOAmLLKO2xGLPZhNXnrI8U2PXXbSMk5iLST5BtHc3a0KrRzDnIX
pfB7tCMOCktcO0xBP1QtueTCHb6QBwWotOmm4wBfhUscE4yYg/KswVMdFOkCZGapBdmh1fVZtnbO
hOA9jQqCaMrHBJAN3MkaCFmAdaTcMOR71ebTQRZ6p6yrB9Lc9qOnHCcFwCWbGHrwWck8OsSe/vFZ
crxo29zIZlOvo2r4t61+HIZk70eQ1Gr64Latd1WmHYJEP+SwteM2ObRq/D5fet94oFh8slryd7N4
0GL7V2gtWn0jpvJr3VtOMUhHbdQ3UsY5F/B48vI8YeCo58bBqMEex/Tc5TmOqCVGF1qCccwkXwhW
jY6lVjpiiiA8c21mGa9KSYeIPeay3ZnGxqzKe7TbNhzyzg4TZI2xdtIj6wgIcUYd8+AFxuRyJxZR
1FpMjFC6hTWroujSPUFXjqLAjqp5oUb4mBg5qxdS7L/mEiemFL+H0PUx0kenixauN81TPxmbIVaP
bartyEe5jEfAIIEDk7QooNVp3XTNU2HFN9Dv9gY8N1HwbbMd6UumkFFN3wLvCf6TWJQTCJWfuDme
AhhI2BkRuN4UFTRGzwKDeRdS7aFUZrxA0x9FD56YEYubdsCK7eNascB1cUdZNbAk7XF2ycEVcZ+i
z1O1rZDCmcNChxh7JIVIM8tLf3BUmi3Zm/02yvSsJ8Zh6MxDPqZ7pTQu6+Q9LVhGo1yBy0mSAznn
KBjBZiytyzTiK2jJobnjVSLk7cZgBcu8GrECL7YYLFwVArBbvyQwawL7DEbGQzinQ7DRBdiSiFqy
zqF+xImah9ynwx6p0AZ3Upz3DeVYxOnHW9H3L0NVvfIbF3nO+2LUDzhiMdlRrFPXt1QnIxFI8xPM
B4ZHvvbUQ3EPQLnmd8ozsn3UwNY1VGZXoHUDjhjhe2t5bhLNwnkgyrjjswhKcG6Ha8ursW1UBRc3
IWWBqxW/cl6IIuKoQpgHFSp7qmkQHqNYW72LnxulfMwRSjtjLbxNw40vSBj512yB8147Usn1fnIe
Vf89tTTAXbO9lgzhan7Hyix5N0PjQC29Sfr0DPOYj6EENlwbFoHx6uW8cOUI17TAnEoQu6XgZfv5
GhE98m53mu1L2RMOlctKGt+0SDlyXJy6ADWkSTgjg2+VrUMs+b0Cd6KMpFUmeBsKNgVDbytoHqj7
WMnQ3ntreMzNqqZj5bsbvERU33P9POKy2OKC5F1WiPUxTDAtDZ1lg+nMx6VVXnJWOuVykpqd53sD
9Ma2wjXd2E9J+zDvKV7Kfx3LzoGdjflecphU5ViWybtYJfu55pUDY/NxwzuM6xgo9hsjzbciu4Pg
00q3/cxbPebD9AxiwbFBLvdYLHVPOGmttmL2tRF140Dw8VlgqDiW46048fjmktor9M3g8cyU1Lgq
dfioRJb7KBPnrR5X9ndLJ1Oh0gXupsSkymR4PEXXvpFCXONumNFYrg1ecqm8iuT+RbRaNI5oxXlt
UVoTSbcvsNDHc8I8zQ8mV4w9nIZ4PmkK2eKNNbkjBgZZebUdJux/42op1VzQvIBFjVmpJHGYMFOP
R3MOruOBtXr5EOb8gqDJmOCEaIrqG6tqLvJeQ6g03c2nqsJpEyXZoRTUY+ML7mBiCNIL2D4ZKWdQ
aMnbKLLWZuhf1hZTg8SSjmUYOnUkXXaIT8KOuyBEpbIoi3SfNek5xP14Mvz3iTOtqLaZEe3Etnwg
o5zzgdsViYmLARx80ojUHqTN+M+Qg3Ky5OSUqdVDEvGhsdJz2WN9HMRJZu54D+bcsbDSD0EvXYjP
8z+VonUq2u6lyC4i6WDVMeY1GntTF6QvZXloG/U437uBDXb+pKRlntJWO84POvRkFkPbXETtzgwe
inbYNZq4k6JmKXXzXZ23DVM/KHLz4COoYUgJXtxk1kEalePHFcq6f7Z8btFo8ANimJ49LKATj5MR
1ZgqFA+CQOY44qejCbUzQH8UKY0t9iV6VvSwZTpuPd0HFMo4BUZLdY1Uu+nq9i6v64a2j1dznEhE
063Lyip3iZQsAiFErc953ETVg+gH50yRjjDJF50ioZzig1ZheYUqjClzKpyYeqTTQGfBFxQ/fx8i
5Um8jQoPqZR0g+z4lPb5w9Q+GwPOohzdc7nl9w2pJpAkGqw954M+SuUjK+Ywf3/ZaAcNaLvoMFLv
i+tBl3Z0ZtQV+g1H+ptUeW6U1Q99ph7jY1nFnJD8eDkzl0tC7iB0D1dldCCcbI5SDO1CVEt7qgnp
MzaYO0BJUH12+YiaKC+la59KONUFNvayxtGHQnDiQtBL2PVSRPHnmmrSLsI6rly9VzNHbJDjFkPj
dlADmN1IhfyEdS1iAlV3kOzfQGWJnc7vV6Yfbms1OGuC5co9R4cQ6K4mSw99wqvWFcl5rs6jSHiL
J2MnWyxRvvtj64e1O2JXME76o5RxvM9lfdqxoPCFcEOiB+yiVmNX6PeJRjRWOgWbkJswBOrRKjgm
TTxUCOKZAYHKCM6d0j4QsXeM/GOSo3uIkVDbBtbuHD+cjGbAxSmpephi/DYuFAMcQqLq/DiPhIJ9
GkbiEFqnUBTfLbPHHyPbjyGnDdRlFzXI0SuWueQ/UKZGuO6yaOZTNyh4LKhpWSj6hoSnp3Il1Hjc
8JIMY/yOfvPQ+LgvVf2ElZ7Eh+tY6/E4f8wqfpky462ue6ZGc52LBRHuCEO1NoKkX5RSatlmZS7o
eTQ0FBx6ld4cO7l6F3svdmWV8LpC3eBZb5fApejeYI+Hs0LNeyNSCUGGeedTnBWassIS+r34EMlk
7EkjzkGSYea2xjqqzWGN8+4xiakQKlFPXBnUouyRbyoN+Yv+OenDc5Ko5DRZK965Z8+iJBNlXmVP
G2O3Lo6TH+SrLE0SyhDLcImaIekiQUGjapdSKF2FBgdbgYOp6xnYls9LVmq4kERQIcYgJNeDtISJ
dkRGlI5ML2HrMifEa7HuVCwnSr6XrKFr3zQv+sogrcBsX41KFRwjwxlbk0J5FYYR4fMNjg5kYFEf
+KuEuDC0dKzxcI/JPL/HRAjakAcJ/2LlG1SwcxLgBC2MaKd1lVYPQRidG/FWr6sDfucAOnB84iRX
gA/g2vh56/oo5haqVxdLxdOOWsVIWMspcsLScqV8UjaBOhc42H6FEcsdeYFBl9pway1/VenSVq8t
c6n73k4eZGURhQXBULyxoSRpO12QbNBmdTUVKIGYZmsNu1rWcb9CCdgoqrZSz70gvwvbky4dFmI9
+/GgVdCQPCKWqDCQiXZqqhzzURswU+U49ELkm61OyTV4Ofb6vtt0GBSm8jTPJSDlIIVk9l3WBzMh
sszssmshT3ixiW2YM0lvtEp7xjkvBlVPa5zEk1PnM3mvu4IhsId/MBoCxxS7mhlux38fygJ7bEav
cqPGdlUGwUoSTNIkqqUvRhlZr/i+qq32KA7SuOk7tCeZSk8DsHWR9NZ5rC3m+j3WPjWnnRQwIcjr
9Kqr9LXRUtnCpfr4ykTJIOUwW/JYdZOaj/rxn8FDA1uuVqM8uRkGnZHEe5Wg9+WWJbdUmqdYl45K
yQJOMo2lqOPpWF1XOCfonhXaVcveZQ7x1shL0pkNMhWLTn0eNI0SWgfJa1InDE2yPf35jO0wVM0I
bPFpGGSPG7T3pN5c+ijkCG56IwmRmWnQorNl7NujJJzbt5LicYEWGEESdt9OZ1LnKTS0TVVSj3uX
RVc9fHRvYFBHFvKB/+D0AzuIN3iPNCgXtcjmlKTde4+Z4ryVjVO0kFrrIY6z/fwnSLQ44MBwLiNt
E2MDZzT+nji6h5q6v+vMLaTsh1rjMubTYF4xpRLeN+La0KLzXNoKsrxKyMww50az7i/n5mKGK8bU
X1c9u/nE2sSR3MLbJXifVdmQwug0OAF7X8htxcP0oUdspzU6hWQWnTE/vFPU0k2GTneCdXFM88Cp
y/JVDxhFB8cwT1/whrV7zDfGqFjUVbFqQGi7YgI4FtxgxBu5kwnK9l7ExjxlMp6hQ7b1rUld1IBw
mciW2D+1hXxFVrIb1XxqL1rnTbkWQ8OpKmWTITogagJwbuLQqQfIJqyt1SSOwAXdHMGIC3nFxAsE
duFbRLyNMfeoxW4ARz2qO8HgPMdIEwJcU/b3aQDoqIvlddf2cNGSWzBhNsfxPixSpxTbYjkOBicI
T9pLb3Dw2rdZ99xK+lqTlrWf3nOwbuS4u+lU6R5c4UT85FZR9j3br53Gsw9dNIe1iq9BB+JWlZpN
GlVkqyPnc848qyhesoKlb8QUWbFwMtGJ4+Ag8vd4Nds+v0LJdU4QM7Je0yujMrZ+MThST/vVcuBB
zz2HPudkXIXvkc5UJ/GGtVG2N0Urrj/WoIiUws2k6mHU47M/ev+buvNIklvLtuxUagJIgxZdBxxw
GeGhRQcWDJLQWmNONYqaWC3w/cyMcEbS/6vqVFmavUbSyOtQV5yz99pu1dfLVM8eA0krSlq86liV
puDxQuVoqTB+rnZaMshK+LY6Hy1SzM9VQCWjM5GPc7guh3gtdiJiKkO4XwoAVdhvfSzZgqZ6i/Uh
qjdDVMuQ4iHjxyNnHEG86L39VfH89Huwp5OOgXzKFKlOntexxilvOkopLDtGfx0XkoMyog13UV+7
QqitN3EgXguzcG2Z1S6Jy12RsfOk8JDxyUnUGeadqX+rI2K99MCREfQCNEJFsRCyiXPlUEb+wi5W
Q09rRDgdyCIXB13WGE/JkNwuJzW5Cw6mFl+3WWBHBElO1SEn+lOsPT2+lvQBeSi0zibw2jSGzWc6
OTA6gQzt8NVMke+aK4kZcdkVD+iAiPZ2yCB6F6LpqprqO5EOdQdzpY3xRAjBlnd8sO6boGZ2w25V
iHvCNp0OASfqFm0XCpQsyowqTIcQZHZBdzFBYynz9YOYQCaU0QzBFPWFYW0tv2eq1koafeuCimk1
cgYc7ZrOOQFmNq3Ffdgsm1wqB4VJUWhQjT1RyonKm8tSyoJX6Ff92OyM0TzNHPESSdsqbP+UnNoP
vQQpmd0holSmoNAqqZxoWLfJnORlib71knZXpcST+znmThC4K5iGblBax6ZNrms+UTEjYKxVc9Fp
CxYALmgXKNpdoHnZpIu2pvJdVZblWRNwBJGkRrXclvV07IFTxdWVMoITItyQMyzSV4La9FE9TFJw
SGLBEX2FsED5Qjrpbx0INAeSTAw8HTWN9E9aex+7akVpUGtBq+3oMmWcHswDWyF9a4QvgRY/xSXb
tGVavvBRLjqMz18lw/6i1tFz5LNUzmrzcqfAf/N5m/JliwG+Eap4to6u5JCT2a+Cczqx39M67AVS
CmQq+dmONSfUnxGHmo7K4FKbxPWP0ZdtJVHPGOytzeSjPlrWFG1on5cDeRf3TxX/irRUg3+VKAYK
CctXkMn9UdK/TUryDbexvVQ48QLeZ0b93Ofmdop6CAHNM8SJm2SRJmRGdqB+tq1KjuoWHuuQBvqg
VM/drN4slRqERixjFKKCkrPkUp5RltPMcgbtlkUNNvJzz0lYr6kQac06ma3rpaQlzPrVcsJbrlGg
CzezqV4KtZ1VPav592bhxTdAUwiQzOym759zNuiGP7Kwis40Vs9TZWwNFJ58X/dFXjxTfn9e3u1M
AbabInSLvslR9dwK4k3Pv5kWKu+fcY9QLlbnnS6Xzw21X0j7Fguaeb/89V9zRlBXHpwX6pJLIw0n
sa2Uwc9fR25WYegfIhLKZV8UZKgagrCMnXZdx2w0A599MQYXu+EYaNeaejMFrGyCeM/SRwcuta6J
E8u8UhG3gcjWTWjZwloNZ7QoYYcjThwUJ114EvT20FvBjZ8XO9x8bGHJjEsnzsh92jgUvL/VdPKm
nq1bIPxYKiIKV7qULoOifDZwJVc6BbuCmmqeZmgUo4lyKxdqmX3oFN9iq3kK2ZD81WH7WzqD/4YF
6j/qrz6ptP6TUer/QZEWGREfJoLfVAh3bzm6hEP3/r/+59snGcLy1/4pQxD/AewKK79K10lhYmDm
+KcMQfoHbSEwASC2RQO8Bo3Nf8oQ1H/QFMLQrWPNw6WH1uBfMi3lH4BVQRWx/KNvMP+eDAGv5aeZ
C+mBodDN/LWGE0EMT/rzhJmMSA8M8BWOBiFfEMNHMHmI/XbJa2xK2zCTnK7OXDbU1xr53XGJAxpP
b1rj4oD8nq6ERD+VY7JtQTRkNXAAqxIfJMG4DlJg8pV57Lpsq0g/ZRqyQjhvaKw6A8fIhre2rrqN
WLcbvaKhCd9ClZ9l3v8lxrtkClfYAcRWQfyCttUjwW1l61mn8JOl4pUSV16oCrj636v5h8KBR8U7
AeudI5jo1FCLcxS5FUzvtm8ciyBWdiqc8EPXLAJQdgE9ANVNu3Dnl7KTGoYncqo22ccMyNWm+soY
SNA2T3Rcl5IhlS5c313saTq0yv5xnh8rYpr7vL9tM25P2nCwf0sqbNKdvqrUl3nUnESlti2ixC5y
uxoQIWQAz4HGpsltJd0r7X06vJr6U2Kod1oW3Kl1BEFrXseAnoL6KiEymOTf1UShFfzXCpAvVQrf
TnWBfdJTVcFb9EFCG2iXBcwcNJP08tYEJkdIFlE4QEZUkAWFceRXsqGHlyDlbqNphyQZAYi8Wep7
Rv8gnuF1QQaRI5Jo+cW48rc1Ru0cluUMtx6X6JEK6Lrt6t0M/0yJWQQC1Mbt6NCLWZMGdQSm5Kvd
vkgCtB/HWEhI6pGBtw9wRb1WeoSVqIG1NLDXJeqpx5ih5T01gMe5KFeG8d6YFbu0hO2b70hK6gqI
OCZ5X+GACTJ5K0zBxmDl7kGFsggIuchzF9YTLofAHB8rtrUTb4BSbkTq4tFIOWkmVWpYUtrKlSB3
6za5ZzONyful4FJ9M9v1A2dfkQm+mZ7HCnmd/pJU7buvaKsuDE6loJ7MKXtRonKN9vLaIglL6GO3
RYYeQVUtAJDG2LIpObet5fq18NARdL9IQ0KOdlH83IEi7fX3ImrXc4dE36fchRCcnHlbKbYsDged
xG9D28JMXs29uUlTAo44hWXZO2vldcihKY/TozE/ZqaIyo+jrPYjQJJTNj6afPQ+9QQjiEIAAKUi
UNbBqO1bIdwGNb06nBi1Wu2bhXSoFQcTUn1VPdS469ANOo02H6t0PLVyh8q3Q2W+lANMkuSQCte6
Vyn5pjANUhSqRby4GusjbxR2KSAOsuhoBkrKeJ9aHmHRXk+pd7ou0B5OEct63N1n1UlbzoCAOIeK
OjSyn54T1Q+25yshPTbKd0zfgNAGmIdvAtcfVe9mu69rYhCnNa75GP51Fb3WiX/y2dITuURb74eY
0i4PtBMwGZA1eAK626bZ56QfheqbHn2reiTmKd7FSrtNDMCW8p3EHJH11Hn0aS+xv9Yj5I3pqQzq
TSdtsup1CqgytEQhh2SujbtJKt2afJ6ZJ+GmZrK1aBaBWVzrIQUlHMq49aYUB8NkY7FfS1O+y4X+
ocqfZLxGxWK7or+dle+lmMHqE05zBxT03gie0/RoNnwDRAUI2cniLC+oP8MMQBCa0Xni74dODW4u
1ObdhCezVR/0ea3K2m4SEmZkxVOUb6WGTYE3wewftFG5UZRNQCoQ7R8zJC2mxKuwtULDbmc6IRl5
atGbYLxoORsEiVZodTvkh7l6CcfM00cKCpjkzETkmxRWozQSu3CVQZhdyIFyRYOJprwAOYKTuB+j
1ErLbbFk7JFUEsd3eXhvzdq6nka7Gk99hMqVGTXjvUySENZ0zR9hdOQkN4nQcLFQdIC+0zY75hER
xuZzQ2oTsNoBbWvMAyDc3E4imLOYJDq8XEb2YKTHoaUIoXmFGm8m4zuHEDo82W2X50Bm/PY+TpEy
+fp6lMlKJ8lvpjM5Q9NZYC4GaRK6cl80Iezqdyo+cyDaRkcQUPLcNOyhrQejSg5th4Xc/+6zI+0X
yCLlnoHm9TwNO/Q9NsQYG57vLsVPleQJNMCdxQZ8XGDFhk2GxcqMrqzyWqYvWqhPIfZ01bBQcZTM
c+0mpK4VgkfspNeuxrhTjpvaBw1D8Zs2gB1gNajEO4OjXGyANhvopWdrGjOS9iRzdpEWTjwlirGH
4ZRj04M25yu3WUXZo39P1NnOJ0p16JDQJQAgFSvuPmLkChNW0eOz5AEDIxRYIwEYr9qq37aGv2/n
xIsr+AMphlOYNp1xZ2oPgrirLKi1yX1bB5sC6rNaipuUibvFPtBaYJB/NOnjLPsnvZoRFBl7VEqE
PSYUpavY4bBpW6w3flifxCK9FkHvwC+we8N0Kn16RYXkxHTWzZoGe6avyWqh4lo4OQGZwsLZQVAM
hgwjX70uDf1W76NTXKgObZabSFa3gR6jygPFIsl2iKIp6cY39vMOxbrl/bomnMFpa5OGeeg2cfNG
JM6pGUsetOWVTbJDgW0PMMAszXRqjvkTVO9SUGBtPiowEUX1teoSuxioQwTWztSe6xp3Sjd7ZACu
y/nayL7lPqZPCvwCjQUBo+A4C6upHK/yaLAhK3txM+MevU+FbC005bvEyo/CGnNF5IrUkZWG7Jj2
Ws0ejWzmbJGsl/dlgohFqXutxEhNusqrmHJy9SWgnJoX1imYxCNdUns2aIvnt2H2pCH7M/PGLrlx
vn6U5qVdzPHRoCZadLSrtVXDkU5NRW9sjVUl7M18tEtLs1nbAYI/l+nDlL42Ih2lTlvcp3fz/Dwq
6VVfuCWCGUFhItjq8uyJBSmcoEiAQauEKhTYzELf+tF2r2MPjnwUVqmMgGopM3PEkR+D/jrAKC5Q
hyral655pfVwHCQ6HAsQSQVUZT7Pde40wRUSkBtFaDYRVb1R9g8cUyl9TPvIxPPli0RXWJ440BML
Zi9Q/VMXxTdB2u1IjOdLLY5crarMkLzoqpnAmdXWack71Ej2EjNzW8vb1noi18hBLGtbIl8MWGua
q5iLre2ktvvA+klLG+71Tz3CVW3eZuKwEzDBD7V2SCeyBBW6PnQhVqkOPt7qj3VnPKhq8B74sWtk
CNzTSnKVILuOCk5kzIQEcLK6a0fai9faAKIIjW2fJPumZRMHxiVurWdfkNb+osefxJ0wG3bAbVYq
62QY7JKn6UCl/yopI1SxsoNxyiktcXJ6GgbqFENM5ALaOnlsIAIFvgTlNBgo3mhuqpUbg2ZO7qvf
4izahyCzypLddIv1wpQ8BP2eidEhGLLbmNQ4I+QdtRpHTVwzY+LmbkRLcWwSXW2Qn8Agn7JxXI/l
Pu1FL5Sbb9Zc3yh641Bgsac0o7YAtqzLnVG3dmHaumkwnCxWHoQ4WyWqt9NYHkuAWC2GooSnNIzf
CRA5+cGh5v8x08pV/YMUUzRWHmVcEdE4u11CoQCnI6uRVIm7pkcHO9CvCWkksPao1M+DMHyEF+eA
wKVbYdYvE6fzLszXs2HsBQr0uuaNYvPeVt8rCyicGDhTLWwyTsiRhHQ2I2hLkDYNDcW+rncATzjb
t06jlu8fToNfqEXP0Au/zlaEzkCyQEtOyue5xFsKVJZts02dZo2Yyc6ddKucKM5utD3FsHTv37f7
DOaDra8wO9vmU1/Y7CKwtV/wtp6Jzf/6JThxNA6bHERBOH4+5aXIzDqgm8svwWH3bLjRjkb2CmD5
fXmVrlNP2v752hcN/YeK2G8j6mdMxsiKRUmqfo04rTlhbDCCbgCmua0H3fiSLnc5pf67Cv1fo+Gj
peZHqi7a+s/XBwifI4QkpQ78JkdxO4/8qNvZ0zzZzdzAlS7pWy+Nd1ZmlGK5CKyO8QZ7WM8O6L1i
w2mr/2l5rb3sJ2xE23++o0sJ8bdLVEwsVZqiYNM6e4SAGTIjWA7qmTRtYlpCHBJsTSEvlpDQmEX8
z8N9URdAmvqv4aSz51fQjiH8i+FEYMh+N6065acYXqKTfP2aaKauQuEm2Of8qmgRTE3BV+6Iu/zU
eYlXr5WdYpPJbJNkav/5mn5htM/vIaYOCKaaQmrpucVbnDvdTywldXo3up2dxsYFLdmIa1agmTFQ
Of7/wUP7OOCiXf8giAeI3YkEPFBdkUhxx701kEfrs7s39eumuxiO9NVHp2JqwbwuLWWd5bX9MJxc
RDMREhpivx1r8CpaAywCGbYqttjDaC06F+7nl+OZMt0olagDYns/j9fT3Ujp+S/TSvUoryuvfsqf
Rjt/012m/osvy/IV//b4Pgy3FP8/XJ5lClNpmgwXb/Fx2w1feWKjpdnEu0vGrq9ef3Lo/3VlZ19b
pxHCPUZG6kQYX9MJG1t8W8gP/3f373ySrIbRB3HNBWkrCrlOs+JgtDPWhqesw512aUpefvPvtw/7
EgYG6pG/IoQ+3D6xEIyOz3AZjcSYe2lVvJLOSBvHLd3qgZoCWzxbf/aJkHJzr9j8+WK/uqO6xneO
NWSZo8/elUIgCa7okTDL0r0/UgOgqAb89M+DSF+9Itiz+LYNHeLU+XySlZMRoeBdJubeGQ9QaPfi
aXJlR32KvQtjfXVFkKsUiK84xkCYf34dI7o8OXmamZMWq/FZ5AEa++IH4SY/yUg80DN7Ja7owhQm
//7JkXNLY01bIIfybxOmLpMe7APpdqJH/7hwYd/6g7rO70Kn3EcH9u4j0H2Hs/0hXUcucWAwNpz/
agj8R7/SF/uJT7/ifHXoCEWKMYVmv9a/+AVY0V+fYnQyXXUT3eH/X1+4219euKn9KqMTlfDLDPrh
7a3B4VdWx344PSy3Wtn7W5pLO9UtrgPn0m3+5VT6/K1wgR9GW37Nh9EGULla2DOa/7ps3Yw9W4sX
LFTcWdWt7WmT7hDtXHi4X6yGy6ikJWIKIS3jvJneJGI9532XOa0DuGhFGcXp98t8kK9hrPz1Qf6t
rs7/d77QZdL6z7Z5VKh59P3t+/+Y/sd98e0t+OwOXf7uv9syKrZ0i/A+LJPLH/yzKQOujs+LZgyM
KxosiwH0n00Z6R8KZlITIwM2UFxu/+7JiDDuOEN9cNX/HSbdskp/evfo/egkk3KQZQP22ycujbwC
bOIxSOxASGFq9nwn35CctBad8SpyL21Slk3IH8Y7/5iR91tK2DCeyRm+RooXSw+E+G4k/8eHh3H6
65/8iBGTvxxpwbQT7YNU5NyHZWhCaEYQxmywGdk+344H8S39Ph3Dl9QpbMi1sDZW6jseCae8pdJy
3TlgY9xmE1eYBf78Y3jGv1/1h99yNnsbnIPVfuK3tPl9V6WOFX1P/PHSF/3VKMhijCXWhY2Zdbbq
VTJqRnk2LFt/Vd71ncxRKHXx9a6nd1y3j6PH6fvChf1mizd5fz6OeXZlCaKDGaQ9QBpKkutujYZg
rbjFo/U+Hwy38aiAcSa3IbyG+qrZjscciuyFxfFXq/T8/kqIIsjoJPFHV8WzI9nYl/FYpzE8umTE
+tEfFDmg1GzKu6ROj+HU3ACweOvKCVS9SSqpPCtXkSL/DNo2OSRS19GRojlh6bPXFmjN9Vq/SWe9
c0JTfu6n5rEOp3XXRXfxVK87uaJqbBgQJqz+FQBygMqGPLMwH6mOTIZOLpPsEGtS8bibhzQoiHtv
+McC6JboU0iHaTProaBIAByMiERBN/AuTkehMY+KLGyIwnGtSXtRGwQ3hbntOKdXYfsNJ5tuc6Io
KQ7HEJTEcLQRA8fQxzv6ka350HRcCk20vYVCIF8MEUqjO3KGMCSt1L2uJyrIchJ74l699cXkqBbd
U0D6U78Yt1vyf+Ku+KmK8U829vtSt17Ayd+Efv290mt5VVGSBE5UvBt65TaS6HadtR1V5Sck+ndB
TTdYe57CuPEMvXMVJFKiLtyFE4i7yhyuq6pYcA3odUBjH0cjcrOp2UvECYdSfEyKFsF99oL+ySMO
7qqvkGFl5iMbca/p0APqQn4jWzS4hPipTpcyf4WuXk9N9l2JcNDMyXJCaXiuymhvdRMMM5HATy3N
VnW+6BxVFa81ojHKuVOwijqs4c3kkUCLtU0xApdy+ZWQqFs/iV9zbdpKciWtYjPYxb1yVdHOVIrB
GzOhRR/ZELSF9KIf9essr3/Edbb1jfG7bDDB1KC5k+QKYkm9Cq30KbF0osnTW1KLiFCQbwYfVBSL
r2+bcoYJwkhflRTod2+Wp1jHSURJ380wVfka6sQwc2Mz26qtemtpCBGVfQpaSuqofstgipSWaHRx
qI11V8HNCRCMtWx0AeRvM3DjXY32uFDpG6qpWyISD8rmNtOmYJ2mzY6g5LXcoLecjOCHYmBQ6mnr
gCoAHJ1RizUqvFCKkLxlOkT9Jm2+jVF3L/mTGwvS90jsHiUJCG/ebsM2DtYaWUN2kWTfp1TtnVIh
8DjSlVvsKE+NltKJV5HKW714HygJxykl4mPMQvNv78rhyYi6DNBV0RWUgmdzAWz0ii5Z6dvxlkw1
t98EW3Ol2LU3bLoLY/06xZytZhKcWTaIMEEsjqWfd25iRUbpaNLYlo/Iz57hdbYv6k1wpdo0+r71
+3od39brFqo8rYt1mexEN9yI+/h46cDzWalJTYqL1sHUQqAQFRHr9ucfMld13xsS0j1/eBj89xZ2
4J9XsPPcmF8jWJAkME9TYTTOq17ca4VUy5wKq6N79bY+1dsiXxvuvGGCuU625ru1Ux6h3oAU+2vz
+J9PAMsG+Pw2fxx7+fMPG2RxznLTx+ZnN0TNcYSMdlgRd6a1QiBlT/tL53F5qTedjaeCM1r4o5JM
DOrZgTzISyoeNZLL3p1A/TimJx0M0jm3NN2POODXxKMkq86JtuNa1Q5oti8VO77YlqnAspfyoiay
MTv7BWSiLvE4qW/rx3qr20vn76XczLv+sXAyt9vTDrjwfL+4xx9H/G1jhku6iXRGBLDje9m68Frf
rhxwhHZxnR+FS1XiL8dbDs6ojpZd7tkVsh6WMh5fsh85PP9VHus3jVtsew+Epnvh6r68n/8eTTur
MNJC7zB7gjKERETNlh73A/gwOztQQ/WGp4vjfbH51HW4VsSso9j4bUPiW4S+GgFBm6RPX6Ei93fJ
hjrBQ+YZdrbFrdjf6JvIvfjefDEPfBr37EvpyKw09Ihx+VJscV266bW+bZcij02teIcp/NKm84s7
y4gmhxhmBa74bNOJj2ic/Y7pduk70OPXNmTQrEj+8Kyf8DMd5VI5/IsX59OAZzvOYArksvtrQIl1
0lPX44YdGx03d7wC/nthc/kbdYmplQPaQganbwcu5WyOD5Mc31naIIYqVm3HVm+zvD+hq63Lp/Em
fFNY5ptVfUUElXtp8N+7OsvgfJcaoj6Yx+eLGXVXbCOYAGz5Rmg9cSLo5haetvCuvfu7+k59sWzr
WFY2YFk98GK2noajd0xN8zpzLUfZ/v3vSDeQAqrURpAfnx+qNFbdGK6PbwMc8NftAW7ZKvOwdoHF
XBcOyvxLM+FXj/vjiGePm8xMeW4j4olQPIWn0K7szAPpma6W8f4bX9BXX+7H8c7mpQ5CMsQexkMG
B99QeFbXlLZtGcMndG0RGvb8IGy7zd9vm0mA4Q1N1viOMDmcP+rKqnNLHtRl0fG9AnYb8T8sNuUm
2U5OfRs9x5gqvl94nl8cGSHcc/hBkSYbdHs+r6xGRgLk4Cu+nVPoUu0I3ytAVjJg3XYNTtpjy6m9
aJee6XIPz9ZXgzBgSk+Wyv9+tU4+rOcNHSV2EoZvB4+oSZB8DWvG2Uv7zEPBYZezbV4br0sJorbB
PV6Ysr66ZomPCsbNkv5+vvLAq0MyLvu0zdLXut2rIpog4fbPN/bLMQyVZAECBeDnnN3XqLaS3OoY
I+i+WflWr+59Yf/nIb6Y6g2yTP41xPLnH26imRizqcQCQ4jXdfNzuMg6ujTA2cSnmeNszjrXEGqx
GzQNSV5vf76EL741Q4LCoLOf1BUu5fMlkNUU+W0ZoKydLFewZHjklhMTrz3h6PzzUF9eDGGCBmFp
FOLON8j4sVDlCAyFkfMgWMGrrg53fx7i934AdSak1YrINZHye75F1gVx5IzLE4m3iIbseeM7GAA8
2Skvb4mXF+jsE/o01jJtfnj6chqFXbyM1TALS86yJTW/G/ZM0ztzjZNwf+HavpiGP4139kLD1Aws
hlu2/yzzDivOD4QZruDVXuBkT38e7Yv34tNgZ6/2NMJDIUKWiyuJVBpvA/k5pdyS6Y9/Huf3Hu3Z
Ezt7xXWJek5eM1DtKJ1NzGqwkTbR0Vhid9dYkr3q6dI8/8WL+Onalmv/8OD8URCLIWJImcN1BJJY
C378+aq+GmF5B2kWKYbE5uHzCD1n33jqQgHfV3Bj1RzF2/DCpuirB/RxiLNFORYNtLMSQ3TEBmud
jpidUEeE8N10YSL9+mLYuZPbq7IFO3sV2gLj7ZilfLcdykYpsnPpQizUV6c9UxH/PcTZS2DNeh01
YswsVMhbPbD2QW2uizzdjFiLhbr6Ocvaty739+FEPAm6QHXsX2qLkkJrPdbk4RZNeUw1RKODvC2L
bEOszoX7fcZj+3W+NxV8GCzVS+SYePZMW0xsEoG2Ap/f8DPYYAKEDb6qt52XHTWsZyuClfe/zqX2
aDfb6pqm7vrSbvTLCQ5fCbg9BA1LsPrnN6tU+1IqxFLgczHo5dIVP9ZsT3RX3Fw685/ltfzXFS/g
TJFVWpTVswefpUaj5gVXrKfN0aighbUjYNjQemPiBdii3sfy6IpD6DVJiQUvzfZx0pWU0XSoCVAI
jTl8VkdMGaWewd9oZap7wC5FkCxNWWPB6lKXCFJSBAP1wTcigO7+JjWmGzHQLxgFf++1Mc8oHy7m
7BWrNcL1mqoS7PRgvcvraGcetJvB0ezEuVy++KpUYy6wT1PF8aH+tvlQ88qIrYBbJ3uz6/+UnGRN
de42fpJuJFuzyThwiEa2/dvs259nnq/OSshrZEqE6GssXtbPL8gsSr1UIbm1+2fT6w8k3kX73Ald
6bZyNK/ayg6EedByFw9Kl0a2zg74hRWkejcy8iiQ9BIJFM+nLRjDK1mIvGiQbuasQ8ppNne1JS7G
fW3fJDG0GumdBOL3EM15UubbUEYVf+GmfFFN+nhTrLOCJA2vzsD1wU1xJVdYwdHfKN5waC9vCr5a
pHUN9hRlI6qS55scsifDuQs6HPwoxYQVsJkbgDHo/fL1sL8k8fjyC6VCJnMYhMJJ1+nzw24yOaNW
zmijUCHxVRE25fpsD7N6AjYkkYFuvkRmuQGIs0my4uhXqhfG/m4wsi2//9Biz8dNOTzmAnkXYe61
hPse/Dy4HY3hBr3DdpgyasRz+0j18a0u+h+iRA6qlQj2hUe0rFfnuynOtbRoVcTPlPw+X0qkTjXI
t55LebYO2MPX1rO8znbxUnZrOU1zsK6vEE1+iwjC+PPYNJHOB1dpC3MQ4Ynxn9+EYjQBMkXvqYQR
0INatyz8pypBch6NsrbKfWKhbaPWAs8PFHCDUGrcfjKHt07p3tW+blA8I4lQutYA2kc+hEC67Lq1
SmpMvTju50gi4iiRcG4VOpk+goSiQVF6oijyV6Mg40HsM1oWQdiv0yiadmVh5Z6fzA9wemHE+rXv
lIWpOmliZCt/kqo7IrBRHxfWwm8ZN13fDFiiYmutWrghQlMf13DB38dOZmkEmOzRCkk2cgxnptUa
pLMyTgCsDl5rVelNL8Yc82qxInHEJE66wydlVmq6TYsaAlKovdY6AdWgehZj1PiQJT3uONzyK5ZL
IC/FiO9LI6GigUhnANBxoMFL6PwbfdPW6rUShC+6HAQgZOg2t0lbXtfCgAoeKpxlJ6LK426r3Ol6
lP1i2z6Wk4xMFrk/NoP17BeiDXsFu5Ixy+K2kkpVc3UzNR4VstFrqykI/oxPWH5eUpOQpbDgBzVR
8Rb33XWd+YcIwzTpUEp6EqRwMR6IyqA6UZ5aLSiuVnetjvJym4MQltBejwVUBx1Xy0qfCZwia1wH
X0DUik9O86kRIpMCOESJeysjIRFblWFjE6TJE6gTeyRIj33SS47fJ9WmKcQffR/9yGK8k0ljQHsy
WreITWJy52CbJeOhUNXv6OzfA328HZVp8oS5+q4t1qkRLfMqMonWaqsudCaYdfDpA9D2Yf6ggpnq
Say3cyvcsrDZilJtG4X+A67IJ5qTawJ0r7QqvbPkKnANQRS2wVjeGb34nIz5lR7nV5qAnjRTReCc
FQFVMAdqOyOuEvbwWJErMZyaoH+uMvzIxGSogn8Xpv231Ar5WWrDG0u/r8BplhXxFda+cQUEvuJd
iFUXM+R+kIdHWHon04ze6AJGwHDi+6hNJTsaaMDxGl1pcgfiXuL7KMeYmkMt38WW+pRl4xsWzJOs
NrhT6+A4ih35zYK/YKQo+9NbowwKAkQK7MwX7/Uy2ho1H0GPJ3w1TsZjWOjXscbZaIoDJ2j1p7Lo
ackWRI0kJbR2A6u6OQGNw5ZLUPJoSetRhfERGByw+lzJT3n+nTPsdJPyRjqdMr/WMSOGAm6pWeMy
U9yaa0vJqErW5Msm2XAd9spG1fi84umWWLPcDuXhCHIICql1O6qEIGRGS9xm7TKfY9vJtetmUon2
DugUxz3/rnJvTT1deqUnEizZqCmpmwa8yUIstuHka6uZT16Fr6Go/o5/5EryYycN/beEtw9DG/Wb
SDwkgbTW89yjnJmscin2yiQ6FTrOLT3Z1mPvNbV0DOf4p6Amx0gnqSXLBrLSMuFNhmq6ko3s0YwR
AscNXWajNWm8pMNdPZE1R4Csgz2fhDqrsXayj69XyNR3oRxopQvqIQmJ24ajNthtUksrw5qvUipt
RzEHDwVOeeMP02GcrCdplG8zxSfAbEaM4V8PpbqO0w6mBSwNNSuDldjXu4RMUmuY3+qw+15r441o
VC8x0EunHto7SAU4D6b9LESDi4imdILOh0Q2MBvPtf6YzUBazDbxxCB1u4w0oJasvsa07rRouMr8
+Kq2Sgxb8kafw4PcJ3S02c0dC8G8kmdpo6f6IdH9JyGnRqWYT9lghNh3omI359PsSMJ4xVen2TT/
J1cvezq3MtO/0gx4duVEgWdYM5/mvPr9BLFSagPqK92T0Ko0zgpZJzDcdCMZHtvCDgmln0aF97Nv
q7c6wFDZyC1WEF+It2Y6pTs/UHPax7qyNqpgwJxdvWmYpTZ1K974kXidGZanWA0ulHo9BbBhjX6W
t42uYH4rEjw7CpkFfTcgXqjrh1FkcVlJchwcwaUvTNXiG4vRaq7kJ98wDnWpe5k2yzCIzE3SkIZm
jM1LOEwLxXOddoabttN37EXXCuuCaqTzylDmU1Xr62nG40hzmjijmqCPKXalWiVmrUVjQNQw0J1o
3s2SceqzgN1YI/Mlx9NJjaVj0USvnagT3lyMt3U9UZSMzJcxtbaBVvHRhcbjYLa7xCfHT14yzgMx
vYEURKxsVViO36EWjqHhaEg/YthFNjaNt4C3e19ZYS5TztBwiHWkEJKkMpBmGPTHVKnAes6DdDfh
TnQawyLYvVd3BFynbjMwEyt+EmFvNe4qhZq05ree0c7Rk9zk/5u681iOXDnT9q3MDWAC3mxRQFkW
XdF0c4PoZnfDe4+r/x/wSHNIsH6WpFlNhEJaUNFZmUjzmdd46wj7861ZDeEmxa52Fs2U1ex3aPa/
isrfC1L2lCTxXmkHdGXaq1it162FqWI9sTBGinJXX4JB8NsaO7UR7AH0sGyF8OcGuvKL3qUKwpLc
tYrYc5+EvgzHbhhOIQK2xxIzZTsT4cRZGWgT7M0f1aa6VcVgfM5Nz4LjRh0F2W78sgKk574Omz6V
kOk1odmL6TF3LbXrORR+V0YJkfaKpxQcmbox9zVY/hmdebn1/Kn8MA+D6wfNdarF5hsA4N0wBjSW
aqKcuGLZ7WKSXBxwLgSAn7PqxRiLitCotlIYzWPUrrSekebeLrwSNgkx+6W6zRks7cf5LOoIYSLF
A/UFMFkO3o7X9EFXPOsrRLAdBH6c8HQJIHZxdotSUeFjexX2fKhoF26NQ+AIoOjLnb+K9uWFivj5
2YHFkBWE66lRLDISvxOB1BBmMztpDThI2/b+3n9j5sD0fB4bMEOk+/bXW/GtNf4he5g/oCJRGLFE
kkVlWRbpp4SrRgd3V1DCFqIVKfBOg2TWogwwSQibSvV1DzlZqC+YXZ6BDn8celElCQ05FQnMCWSB
2Re3iYPs/H56A0hz7NYYue7HrXapBfspY1lMeFHOyOspxMyYCc+Hb9oppp2sZ0w29T9H2PS7+tSV
dr+91Dc6e+ZpEyD0jyfCp6Z600FxbXQmO9Pa4r3lNu585i+Wuc4e+nfjLO4WxYyVNsMMi/pJ/jS6
mVNuzMIGFet4dnMXOggZbb/eQp/Bqm8r+vfUFltIlYi8CsRbsLIzH5v17DNLqrDO1iC0bsHsfZM2
Be2EFmiqUzsp0r92ZU9HdAJ2wu3FG+lTOrz4NYtdFY11WwYKv6Zxqqtml6zjYw10AaGpKVrhu+RI
rrhFnw+TLfqVl/pz8x306TgZb6hoiA6fnJZCOeIjN4K1Gqk1rvpUWhdmue0C8Ufvh4idmHdfL/7Z
z/33eEtsSIY9yZQaHjdU9hAgGTyZT18PMB+HLyakLaoLciGEdakwgI8m61giAXLb5xdKjJ/GoIhA
1wnDPmzPpU/SOiNq4lqUDvRn4pdUv5X7Q9qcvp7G+cvm3Zu7mAcWG7neEz2uvMzYCgjo2jDkARuW
PXZYYf4nLXt3tBDaKsF2+5G/7Sbhx2SGh74SQnJrRHMGcbolv770hJ69kN59wsWJRfSu9LqAHsTc
nVKQL/g+PIQu1XKAKIjhVNf9Ll9Tu7kQhJxfkXfjLo6tIk9yJ4xsVc22bsJDcqtBB53hAjAl7fgh
2GIqdxmj8LkbMJ/Pd8MuzmeISVDfRkxX3TRAne3s19xt1J3W6Z4aph27CIHRp3DKK/97XdjlKb6p
RftSK+vtYftqYy/egbqtPLXQ2NgNEDndrUF+l3vjyr/2NtWttqO51do0LChFosqSPuKtyQ7Ya7ia
b8x1dSf/GlYIIrrtzb+wRmfvMOBlGBMCT6LJ/DFAbDLBp+7PGlUw+CScM3He478QAAmvu6sOwaWt
soXJ+qrSom2eQoyt/0hPeHJ3P6Q/9Q49Tqe+EJ98OqNvn+3vn7QIhWIpjCVl3qWD+dMwjkpnUMm4
9JLMW+7zN7GgbPEfuuuLb4JEZtCnMYPM0WQ+2fm1DjDfwLLiGktx13TUk9gC6quAv+mw+u3xqrgT
t5ce0XOXKoAWuEUyeGW4jR+Xf+L9yKYKvfge2ErZ9HZmXkIQXhpicQoST0YXVWKm5hGhDX+rgw1C
cotT0AfujAwNnYsv47lP+H5ai9VVjaakt8qBn1d3xKx0G609h5rjN++bv1K38Sk6XgoOzobQ4Itn
ABoabJ9AV2kcoRFSwm5APAA2GoJBW3lnbOjhbC6O9alZwR59P9ZijyaW4qmVzlgzKyzcRjeG27kw
bDfG7sJrMt/Jy40KeJonC4Stqi1xdUVfBF4+QzKjXXA7401JM/fYbcLG/hfYbmc3y7vRFkmWmYi8
juYbABTps3CiORKRirw2oMqu4fXBIb6IVDwXyEj0RnAnNXX5E8wJFYSoGQZgy9bJ3Iiu6ipb5Mbc
+W0o7OZpeqqg7+eHS4TJt6T008q+G3dxMKKJgrs4jzvu02sfvTJ3WPeuf5hRi8q1Qi1kUzvjWnkK
XAgem2Szj28TV7iMDT236IBfuQMMqNKfsudoqke8ByhS1q63KRBneprx+BT0ZkD+8BI7EeJxFy7A
hf8W/RN2MGi22fHwrRG2iFKSpiiTUGH20ZW+r+/7TcSdMG1aJ9+JDrbEjuVcPDXnJ/r3mIv4A736
ugnlGaAerLqZ5iw5SLOTjIUr1dyMDnx/99JddC4bUjWYDqJBJeRTsjsIVRpRoZmDAH87V0D6mS36
n2VDs1gCai/4b3zKbrHAbYN+Bv7PfTFiul28D4+q3ZPpoVpPLzk4XrgZzj1haCbMRAOZcHbJY8va
ouMuzAHokdR2HWjXEKNTw0WFZnB9ClHuPwK5f4ue+q8piv7fI7Gyb/7/JNZdnfyo/+uhrV75n/G/
Vj9wOa0/6IvORZR/EFkNRERN7jHay1g6f6CyGvJ/c7nOWEcRzv1ff/oHlVWW/ht6sSpbogrIDwNd
/sF/2EDzJ14zrkYVECo2jpb279icLsHSSCHPCG0kcNg7BvfO4uR7JCKCEjaGKyhIBk4PPtpoHRZF
HmjexK83Y42gXvUwldseG+csfBiQXa/61wk9bB1hPUV5aGuKb5O/9ZD+9KzCqaffZfekBJfCoyXy
7NNvXdwYAuIIppTXhivuxQTerb+PQe5E19YeNTUH8abVu896+9ft/54Oe3HARUDGcml5UjJg7Vqv
PThBN1q/ZQxYqa5SJ1tdQm7L83K/e4b+miIkFj4GD86nPB58gtSldW+4jUN7SfzTfAseql29sXIC
JnwsVv2uv5n20bX3StnMYcH/ozn//QuWmT0KVDC0rM5w0zR0J+Q58YZCfPNhqB9Ub9s0utOVV01Q
4Z392wijTSrm/9FPYHer0ImY8dsivSsgD3UeVz54Ller9uh82GpsYP9TzL4CiNo29ZOfN89ThXCC
at3H+nEcCw2Dr/pCCWIRirx9C3oKMP7B7gPPWcStYqUrQPcnjkYiYlxNMILTNn1a28dwIO4H58Ju
uzTeItwSBbpx+H/w7dfTWnQpxNKTeQk3w34m+AhYGVFv7o6+c+mbLwL0vyaqWgQBFGI/q+6MFSiJ
INEMVy1/jbON3J9KPX09ucXD+2mIxdyEUAbN4uuGa9XfrFzcpBmCuajk9Yg7RjXah7PUeLL+etA3
eZblaZJQY8KKAU/oT6CuSUrEeIJ17FZdu03oQdYlJD9lbF4Sde7/o+NYVy/l1LpDZrpxIO6yBN/C
ZwUlcjlUV1XR49ERrmsPFdz8wesfhkF9EiaoylkThjbagwbohbZd1Q3plFanr6BidoKpr3pVfeya
10ny1hOiy/RSV6hvmqTSolThHZjuxPGZLnffD/jjlBi0m+ah6ugWhZJy34/VrTjFgi1P3c0kCC+i
AQtcKH4IQXDXq+YWMIIbl6bd9fG2jf1T7wd/Qq2CGquaF+rlZ+8kghjclSzy0k+I87BvpjwvZcMt
zem6L2M3Nl+Q0ecXN24QC7t+8uw+UOF3BzdFOLrIMW+7Pr2Ba7yLKlVFRubBCJu7GLhLKd/HMi2F
Ir3wrd/6FMtvLbN73zS8FWg2H5Nn6p8+oHnu6lIuVuXsZIaQcC3XWx1JWJVGcRvfWr6IrGd+XaAb
2ch/pAlukPKaItueSi8qqofipCFreMqZhdSM+7qZ1oNcQQseDknYPnaI5XWlt/ZVYAqd/fVuPXf8
ZQO2FPxbKC364roJLDUWaqk1YEKfpP6X1Bx1kx8Edx7l6K+HWjZ93o7j+7EWxzHp1LTWWsbqXsV9
taOo41A6RpL12LmyI0L69X9eGHL+J5ffB6DYXAolg0UeZ/F9+hDckMwuUlpbWfcbvLnQbUEF+vdc
U4m1t+pDcbwUNGhzUPB5XLofOhEVrc/5Znr3mEjSMDQBzCzUl6t1G92UAH/lkEt8Crf4qK6N8LUa
ctyMqF4Vj1J0D7/1qlL1vVm/eEPqamLkhhXyeCpCyfV41U+KO+EuA4z2UQmwQkHGGCHYcCycMLA2
U28CmCBVbuiaGwX6qcjFio/KJB5kBM7pbuGfV6PTloVGZPciziOBfDSLAi3Y5M+EPnPITRLgkxS2
+P5BdZ2fmoOeFiVizy1OX9Kl5G+RiM2bAQI07G9xVq1Xlyenwwdzanvdc7XYovq1nfxin1lFO//E
G/RAVk0pH9rwoEm7wg8Pqv8TL4wnnzvr6y2yMFmnBv/2Q9DUh6uI0v2yDBeOQydFleS5bRGjL3BX
ZMofKW7veJ8nJOFjAiIa/WgobAbT25fN0Wwf9Cp/LuvmWZL9Qzco93Ez3EudfNv5o6OqJ+RW7+PR
epkKi8X0C9Tgs+91muEuNrvNjL6K3gFG8zFK6Rem87Zui53Huv49ncUhq1s9GLC/8lz5aJxmerDv
lsIWvOQKkWRX+jMHrckGy7HpUq9xUZD6ayGJnCBs4VHwCVIM1qQNlHbyXL0BOKzom8LK8QuDcihq
p0h6iIoAI9z2IGjdhQLjub1E6x+tQJG+LkSKj6cNmfUclV/8b1P9IRJfxkuo8DOhivz+31+sqSAm
vhEhh+0G5q5LH6rpRo8vvHdL4Pnb6oE9B1uKAiZabIsbw/TzgLRI81zQjXh+mK6i/vZ1QIJ67fbK
uMLP3jYiOtXis5L+lKzfXx+DM+8AR5F6jKFQmAFG8XEJlbBQcwkgI5B7w8EW3MaIzSkRfw1/NN2F
s39uOd+PNV+e7y9HNfa1tOo9N86lTVUUbqd66xRjza+ntKwvvS2pDCwUPga0tU9pTV8gGu6bneei
l2uHz4j4Y+OG7UOPym6FNG7+G6PYVdWiCHwlSsM6GrtD0b4i8Hfhl5yf8P/8kGV2k1sYyDQCi9vg
oNd6v8Sgtetyc2G681u2PPnAyfE54vQjMLPYQbomSKPWsnMadVhn0s+phDGBMyX6LFju7jE2XOui
Zw8IjA/1TeNd1410KZuYP90Xv8GY74h3n7YoDQMLmtxygdGtJlV3w+SXqczi8a+1IYBIXffmPhx6
jhHAun799RKcvctlAyO0WXfvM+k5yxMJRReGH7wkx9cjLY/S0D+jnYMR420ygyINwGNt+xIpw66Q
kpdClL5ZGfBxuZ9t6Qw8KqRxpcrBCnztg1yVO8sMcWRCRULTi62vjY9lXp+ktHkoouhJbTFA7NTr
QOnwkouCC+t57lQqc4ACet9E4WJxKs06942pYz5ef1/isotfB2Z1TwYGG31xqUd6JlaS3w+2OJZ5
7IHWaTFhIUjNBzcuXqrgLhMuHH6Knmf2CC8EeTbCvKRI89/f7ZG4VCs5rCU+Uog7sFAcxy7+PXUe
AuO59mhhMtVPU7OuhvqZnMey60k0b+i35DbuqYdMgeBflYBRQ/QG7ag38dnMNuaE+qesnwzddHvr
Jc/iR0Du1wnuqDFanZE8mq4a1+bGaP2Y9j6GKiYNzzL75SeYPkoHXCI7zNv0Uzvd+r2580wPtaYe
b9XQ1ccYM8Lmdy0NJxPP187oESGK1+Iw60r3Tq6FT0NWAD/JpT0gf1eMfuberm5RPfLu5Mbc6tkw
A5hbQMnepCGl3VyH0XSVhrjClnrqdElfuGrag/4GHJwb/GqEuAEYO75gOdWsEasYE3ruV1n3Miiy
E3lyautp5EQGqi51tgG+5URquJanEus2FsGY9onc7ybs24NoopxWHaq0XYlBD4gaywO5PY3K5Aq5
P+tn97Yfq2uhro4h5gM9svnazx4pWr9WDiGOO2Oh2ub0I0KDaSgVW47pSgKx7kVM0yEDNMldEQKb
qEfbw8tFLvvazrJrGTFzvasVrFsqYVOqxi0y+SfBD/GY8YDoiP4qb7FaDLkaLNBYSffU59ldWFTP
0PfaVW7dDK353EwBrcmeokxiZNeh3D6NaTqtG6EVV34/ftNmYXg/ln+hz/iSmxjdVNPsioERTtJi
2Yljuz3qKHtLIuJZOv6xlWdImBPr3zopXady/QJw2dvWhuf2ZXcj9tFDmSdrvcaoF+fyCG11zSnh
dzhyMuAqa3iy3ed1thpa7YjR4apIIrwCVeTT6x0467WPBZA6jN8aY7ibFPpWaukYQ0p/1TwCVLzy
WusaiswmC/1tEWdrtWr2tR4eO125ol9QOGVmHSIFlRVrIBJt76q8egp06bvUJ7eh0K+B8CNcZGAD
HI8DxoJKu5/i4LtpJNG6bPwL0cm5AOv9kTU/Hlk9ajpR9WsLvDClhKZeCfROvr67JfHcKzkrwZKI
Ig+HVPHHQVo5gW47VpaL+R12lcdJvBb17gRf7ARu5Q6Zz5XsQXLQnnHVXA9A3Sv2taIiyKUn6z7t
NxqrLEEoDKLEMacQBVbpiCX7enbaScNviYZNSlw+G31/6LQMC6bGi4A7Z89FKq6RyzBWYtdvvDrX
+FDN3dgqpe0b5qsOE0dGb8HQnxWpvAnpZEMRwblnrikFHf7qwNBRV7nqBgkXFk1bib6EF5uI7cr0
rIAMlpA9lvCBKrrcaQJ5FSmpg4PeobKSna6/iuO3sc/XmlLMaZ9wMgwEALXADXwZXkXhNF4FnizL
HAH/mrGlBSj5AAY09Nqx+O1C6ToOtFVZtG6agTOLu0MJM0MchZtiCK41A6vA0L+aCgnTbXULsHhd
5dhJVmmOG6P6O4CCQm0Y3a9tqP4WvFdTopKhYS2EU4gCH6HgtGRNslNxM0+MS5nDmTLdHLdQ50EI
bBYt+fjhvayoCT4VYk8MwDW89KYytoP+l4/XXjRteut56r5/vdvO7jWwyApNbXohS7RwQLG3Fo3A
czPjNTSeh+QUUI/5eowlu/Mt/kQQRkdaHDXguWfy4aHLFZ9eRUHYF4oRR0bQcJuEkt+MtoS0noKf
kC4iyq3yMlgehhHjQzxCM4U0kup/GmlvZD8xveYDRP8eBO0fP8ySiI0BS7P0H38Y1JFasNKOKA0Z
oLh+qYWfYKovTF8/F48CfZpFx4nGPrHlOrNspK4WCV4MLG0ovcKkuq99cNOA8lW5VuygLF/R7rtN
Uv6Q0QMqS5xeSbtxqjnE0lbB/rCKfuBjQUVDOmZNsbb8VzMrsfXA8aGRuNBDlO+1bahlMJwsN+vS
xFb61hV8xLkR+AvL4q4e4b+BlJdE76rtG2q+vl2GyaNmFX8mdPHC9qbl/9qFNyncPtPae3q/z/BG
yWvFCdXMVYtTyAmnVGuL1Z1QFPvKCN0Gx6ihpy6TSjslVTFPfqg1GqFhfnEnnduuc5+M/jyWup80
umUlbVCwbC1aQsClD+m2zVfTM1R7ZCSU1bhTAPSD+LzwBc+dS8Mw6dWRzfPfi/3bQizXC3+03F4t
bNnKtmEuPE7iw6TUq1FX74cJS1lBOH19bJZYtbfdScrGVaDNFfQlNzZroxBCEY9Nh0sXxP6WeCOJ
Xzp160Uwy2r8WrdhOrvnxewCdZbqLCehtpuwv6l22NrhJ1VhQTOgQ6DnJkWP8g+mNjwewS7120Or
R65QGdiu3kvZuO6yFhRvz6cNXloS396gxB4qq69nde4LmkS8GDUQ+MLC/XjkBGUslXoYPCy9o6Pa
11uDQ5EY7YWE4ewwqji3U1CcITr+OEwQKRZ2oz1rF9yrkLr7/lpSrr+eyhJL+dcHgu0/zwRqiLII
4Pu2wH9Urz3Xax8FIX0cfP0asVOMpKHXYLYmlddqF7l5kb9o8JS8USf6AuQVxpzmbEtb5MKsz21U
+tn/84MW4UnlVYXqidS8/OsZbl4d+rXkqodLgJUzCZJCGQiFA5Uc8xNSrmpMz6zqwXLFSnKDvrJL
pXINkJLFcGmoMzPCHnTO5GeJ4E+qgn42JLScKZEIVbaqs0e/a9nvWfc9G7LHTPP2Gv4xMoZuF478
mUCPcTWDoXWDouxiJbU8xWgxU01Xhuo1VVd1+/z15jk/sb8HWGzQGM2fJkoZYMbCKNt/YmHaS1nm
mYPwfiLmohCRFsMwpoFPyQV0HK8c0Eqqu9OKysuMJptRMc19vkOKY1U8Ta68BXUb/mpWoq1FF6XR
LqzqsrhWm2k4lYNhuin8sFa7J5z73303U/547r1hKAAFiVwv0X2WfdOSS2/BuUP/YUEX0bkelQJo
VcF0uzVsBxLvaN3dyKWNrJ/Tualnt1j7PaaQdk+XOsUXx57X913FoKmsdFDzwILQuKUyM7ozZIuk
Z9uT/kDZfNVnVRXgcfL917v10i6a//5uYFVqCmUIMnYRlOdB3dQW8gLCn68HkS6cCXO+d96Nwggm
Ir58PFkndxlTR1Iyd7DajTxWq0RuYAeqWzXo9gmspdI7iSIcaVOwc5R/hT53lQpVbG9yYZVexfml
stBbj2xR0/vw5RfXfZMqqdRnrD7epXvVSu6NKQMIgQGtFXZ31vgnjY3v5tA8eG1+XQX5ziiibRKE
O2/4AZxjqxTEZgS7bUM1Ax+xobEOpihuvCTbJmRpwAO3E/a8fq3tQoR7Rm5WC5syPbmR4nE3Jemm
TbDak1DKUfNfowqTwU/QRukgOiuKvzJz0NOmWRyDStl6DUZaTbdPo2SjkauHiQE3v3KS6j5rn3rh
Rq83Ax59F77hfMA+L9IsCyGrBGnLFsQomNqAThTB7rHZWYf4LljHqG7BcKesdREj9PbPfRpOxegD
MwINlfHFaQwLJWkhDXuulNPmLwoMKbPTpElObYrbyr8NJwhIBKiukpE5Sg39XPACmpoewim+TalD
aZ13E+KdNuqk1VQygrS5E4XW9pr8WzpFdwgc3ujhfexjTylnO6lKtvjb3Zh9cpCG59IyV6IZ36pD
/BpNBvzZNhKpM5201r+tDMRzUMSwLMsO5QTmUYduhOEYuIj+J8uOMiEqxzqF32XXJFD7kZIlL/8/
AddUcjFJnY2bnPjmEt7x7D2uz3EpkTjyTotbFuc6fIIDepZeWNyV5u++u0gOOocoIK6egXF0AOf3
f3EZqKM51b1CHyi365qwdkyNh0mWrpTCpI2M/FmGJHeovQg+kMvkELaTW7RooQjlHdhmEmbpuh70
YzKqjyT7B1/R1pFs7rJGuZGyYe9bSEdgfK2DNEEm+ibUw5M+yUdJiW/KBo2K+DGLNafphV1CxX6E
lI7Wga0p4oHe3irrugdkPq+E5KEOp1MfNtdKYjnAW1Fr116nLnvprNsxVu9gea/8Bum0zEpxQy0c
EwPioKNYVYWqskqLBwsrRENHKCGLm194SdO2LJ3QQta4S8Xa1lGPGRV45Jkek8vVFO2kLW6xGyEZ
77oGz4sq+RY0OhaA49pT0b9ICyDThib99NBOQOAPtjacklY9xeOrCLOk1YZjpddbucidUSPaL1bt
WO7r3OtXWZFfS3Ljik2HuyP8ABlkcHBqi1cBn1+2/kYTq6sJX1UNLEHfaY6aRneSv/Pk/cDse6ty
JTHeZCLW4HF6N1nC9RRoJ3hz2G+Wp7Ru5hZz4gzRbdKjACKg5tBUxxh/xmFa4Vq9MgILM2f+ZOL1
W3k3YjPeefBgm9SwGwGx+M6D/59bkLiymKtO9YIt+ioKyXGO3GqJzCvqDqj9UKW8CsOrCLK30KS3
SZ2frHy0LfO7Mqq7KLX+VI3MfYxDXKqdAlOzUeB3SnG8rXPpsYlGHMEnTB6nR1NuiYzUNY2lO9Pw
fwISPGSmuYmzYN14uASUBb8GjYgb2PEQSiW6eHlr7GsBrZhGMk9Nn0b7PEeQpmjEn1qUAQvu2Hg/
xdT/JoVDYStddhVEu97zj2n8K5F/j22Pc8Ngj8IunB0pE93NJs3Ww1th/F2G4PByt5zKle4VK6pE
cc/uwFM2Cg5FJ+zzMtoiNIIY2RjZdVaephYxfS0A/RNtonp0E5kvJCvFXFR0Jily+tq8HkIfYJZ3
22vmD7N4KFDR96V4b0Tyysc0WEPOzh9/VUK5LkHHV13wIhQbNvYhVZ5xtLiKy3jlxT9KqFKCugGp
YQshaAvt4BWim8uNk+ZQF6IfSE1chWmjuVmpfTOC5jtCOde4H7uCTtEwgAFdYkql6raktzuhOOUZ
S6y+9nG1T+LiQKn9uSuF3xQ3H4WgX/FkXBXVU4EygiDr6GNktyVe41mdYSUxPWqYJGS+/0CvwNW1
5jXmyhDi6FZiOZEKpTiOYJKmH5EQgO6ll66ZaJtaqe2JuncTr4Ve2dcmfsP4Ygz5cKNkD2IC3AsJ
jcegF9e5VNtFhOaFty6oFrZejIWpv1a0B3jWJflDDYvSCjbjoJ8GbTpV/ng/jpD9shwN6hKrCN+Q
D4On7mI9dECLrFPWsYy/9bX0ggnLURu71aBRD8um22m2YFXgfiKRo0TWLbhCXIvj53KKXHAYrqxF
h3707kTZvyL15fsVGKvGgcMOvGqb5rsflfcoNGz0AGy8VOp2EsXfSiHZIKKxj7zOjSNkr7jdU2Ei
GaA4qATZrRZWd2mp7YWGoiQiQjeNqT4Owmtfxwe0sVJH8ct9OUrPSeU/61V0HaHlKLXKxkx7p4u0
W4SCb5ShWwVV4KaSdYqrnyPqEIbYP+iJ8LsLldtIVV0pfsmpQic6ba5Q9+huafT6jGPjR0+51m98
Jb/WgumWaua60rt1pEh2J+iH2Mp/6ViuV0G9tYzHIWmBrnZAWRrB2AntbH3yAt3z1UyAn8T0rQgM
CuWAJajjK+if9NNumjsrJYHjWPaH0m+3euNt9Z7btxWPkxb8gr+1A0uHzkttJzl4xT6zK0Tahly3
g2E8UKCshIFSvGx3MVi3MnRUq1orY+L6SHNI0ctQ0CiyzAbIYLqLzQfZNzmhJA1DRdkaGihog0Lm
ZFXFSZSyrWp9i0rvIJszsE+9E/zoW1i/ZkZ112QyClDSTqt/dml5CjJhpwThCuUkm1DHESIkoXL/
e5fw8kSZ7hgZRtcdoaPSur5ITJZEVNADDiO9gUFB2emXRIOceoY9UdIoU5VloLzWl989Jb6Shvhx
bnhVXr6umx80IPaB96gnKLVPpTOK4zroTDJz9KeBd3kwWgv9lEVcHw0UHgsOkeE5vqw8t1LstMXo
1DESYGGx40J3wr48htljXHyrsdgI5NieULpqptpNSo7FsfORAhoVRxILttK0zxTzlOObw0mdUmUb
WsraS5X7CCf6S/HsXI9aBphwvVA5U5W5dL1IuQTZbK1GphnsZ/mq9HFP0bAE1OgT6gqiN8O2nPIb
tRyvW+OITt8F/uW5QOv96Iu8q8ezNx09Ro/Mn0J7qttL5bhztXnl/QiLnItT0Mt5yggdAghdaRx8
EVkuDOLdGO5BohAsSALqQcgx6uxgXbELgvsCNWI8wdMWVEMqn6pef1IF4VJU+xa1flj8Ny8Cw5yx
cTOWYVEkyWpki43Q99dgneymEFyzeRHQHZO4gsSoO6qhsrHwgwu69ooqG5VuBXxCnjQ3XppM27jB
Mb1uNo1AkcNCLiuhEW0FjVs23i73h3Xs6XZp/RL969Cf7uGD4WAz7iNVOAJbXGs8lAXRfIk/kij+
KLqXPvjRmn/qJkVwFQmrqaecHz/FceHKOC8bkk92ZR583KsHdqxq+C8gUS5wjd64RF8sirWo6BAz
qoNKR4ULIX+N2uhBE/vE9YhhnUbIhW3SKXS0lPoh7LVVQ0BUGMOj1zHbNFvlkrfVEqCEXnEEXW9L
o0jKvBdBf0tRd9BqcyXrCY+ZCdgahsX0EqC504ropTU3jYXZp8k/WlxNpWaHaW+nZDjTdz2+bspp
BXn5GOKu7k+nKJ7XQ7MNTnaH0YyKGYmpCXanhXio1T+sUp4dSWYv9T8KSmvCgE25EaDVAAcdEaZ+
P/clg8ZfF0rvZNRXmuqpJ+SY+narksKVMgp2v+QksIVmZ3Qrf+DWGTqXt8Od6nyT94bTAbcrxbVs
4PWghuUumrB9rQvHGuINZfcb0Roau+/xLfRxhRHUtVyjUBWUYOIV9AQH4KSdHSQGNvQDLqcEIpLo
fp24fTrgH3f4UmnTypHwFNRGoNf725Ru0LD9TzJDmm7Y9gHChw63OENNlmJ5SxedzLA04RzPvDv9
1OfwGRuocJdqVOcqRe+GWwKf2k6cdAzGLDdOCOYFYVvxuslSu/563c7fW0BPkQ7FE1Je1jUzs5St
vqWUWP4JHkhpEOnc9EffnYUMGje6Tr/3V97N6CA9tft66E+fTEGm+t3Iiw5GKQmdloNFd4md1rOw
WH4JAznfuR9O+NsIyOBac4oNJvhj6ptKFb5JOhBIT3pJKsyurGovFLjqhNOlZZxrVl8NtciyzbYa
uSYs09VuvM1sqBkeJSe91oCkx4gzrqSVv6KDXiKieGljnt0p4Cz/OctF6UZLxM6oRtZR2PrIIdqE
JdsMarq3Hm/SK+OP7FQXv92lMReveaf5gRUYTFeqasowsa2Uz2o8Xpjam5TXV6s6/4x3hcysVyoU
MPmAPvHtG5PaeO52CEIbiBvgzrFP8YzIUid/yAanepJtwuyLtbElCX9uT7FR/17gxdNuUPFDVx3Q
3Lif8c+z58yw0vZvOhEX2gznjyM9WYwjIDLRcVvMONX1IvX4mBQttBvQZWvpYJEQn8aWAnW8wlOA
RFtzZ/1ozzVz9+szefbEUIpSUJGY3c0WwxtCNjQteas75dn1VG1aVVhb3fdBSi982rOH/104uNi0
YjmqUkKAQAfjZGoPaMv+uwNQNZ39uwwZEorxCbyKY94YtwLxmKZh96QUKy34/fVafZoCI0AoMijc
wSr61FYeGgXDPxBnKPE1K628UttfXw8gfQLAA16iCgn2FBzlZ553nShFooyevw5bayOLvWPCaeiG
4qhPyL9o2sZQw6tGeE2o13899KcOAkJCFILRNQNugpLIokSfa/mo91oYrKMdVoK8dMrmX2KYz5/5
wwFfjLNoD/YjQrFWC4pXuXlzIv5WbuZe2rQS/mR7pO4vTOvMJ/swrcUbbiRaK1sdw5l+v2rl69j6
+fW6vdXJv5jQG5fv3Y2FWL85FA0jqBt9r666/8feeeVGkrbZeSuDuY9BeCNIugiXPpPe3QRIFiu8
97EbLUCrmI3pye4falYWUQRGt7robjRYxS8zzGfe95zn3Banbn2GlXWr+vn7jKTflp1fr9+lCkAu
QwR6KcNZMwFVYqR4Wjn6pDw+YpZxrbz5bp375oZdVpMNo0/1MUsjn2BbL4xOJKQ6VmP56Vn0UD4v
geJN+T4PNU8MOgqss5+pifvni3yehH67xkitRIWNGKbyi4dTbHpUjyFfGpeprZkFwtDHaNC+mUC+
evsI4aNxbaicWi3xYtoH60lRz2SYbtD2hUp+a9U6Zdnu2jD2RP02amrMgh2nhTH85jL/bvk839dP
Y198xV4e+ylVeP/U2XpP6tpfxomErxoeXBPsVfnQ91dDDtWoQuQnIQWOZNUXzcJN1b5yjRZ39ayJ
75SzIjds+myllOFBqcQdp2xHUW8xjKxTK/e1Zi2I4VnZgmETIc7xRrWrPlmR32RnlXHXI0dVg2ll
ydNm5FjuyLlWAG8V7maBkCp4s3VfvGJmscvlhyl0dmpsc3zFYwYhNaV5tegkEEyG6GZS8oMQj3g9
5VbqiCLF1KxrfHzQ9OsoNGePf35Ifm+CcglxV2P05DrSb7y8hEMjh6MagaDWh/soFVe11flVTLS6
QT+AomPRPQzaQijuQDREfiPWxSbrT5I2ctDTHG0WVh1nNCN5U5vvQgK/eoI14gHPBBzUwZdCqAFk
ShVNEosTJfNlIAVLTTdWXX3zCP+ORThfAxkoJpUycpYusyRDlMKpOUwhs1EKj+QMKIEIc6d/ZK5w
rGmzn12S2kriBCOuixvwXOSNbf8Lh5lfP8dfr9qnWbGO1ChuG5ZKqUNzldlB4mfBzz/f8C+vKRwK
UVOwSP8W1mdFZZxIcsx3RQO54EBOssoNum8WfXCiX8w+2qdxLqaFXpvHPtPZWODKpekiH7D0P/RN
9EIYtpc2xd4QSt6KG16BfWgIpjNNyU1LU6UeOl9R0eMmUPLr23Yp14KOZ3UO3yOzO/TzjZF+jEgT
xbl0zF4/BFPgE/Y0+IIo38ZwDPIifi6aBRNATPZCoGQ7HWVuM+c3Rh7Z3Vj4kya6AxB7XYm3mVTZ
iwCVxuQk19EI645VnnsFpmKr1Ve9kPgR3OW2bJ2CfIbFCo7zkPvsdRyxpeAIjNHTSWEK+UO1MK2N
1iicigjrlECV2JQOWaOgf0Zp65idSCCNtJQerosU4oZZr0DK32YtAOvMYFrQAVLXGYXtsPrRTjGG
hcQdULG4lmJkbhNSEF18M56ZqPilZRk67VRa1E+i6M4QujtJ6q7znr70YuGHJvHAsYzqIUsiFNHX
Vaevorp65QMV9rwMHUHYxltqGoKbL2RJlMbJ6rJjWQ9XkzBjbJUa/IQl0m59LYqEoxMbjtNoPYQf
SMm9PJI/NCN0MqE5SpawVTKukpG78fJWIZhA3OiqGB3KPqVQVDjINR+lQntOstYLMwsxLtUQNSk7
G2WBp+AZ0PRsn4ihV8a6J9Fjq6tyHebih0q/ve2RuwT0KrvXKo7fylH3Jxz8QqK7UZQ9Wc3b2S6w
xPSj5OfEkFZqpr2oVehackXVKrfbRLE1NXMrhIn9VB/6/CbnbrfM2nnXo3Ywyb6esZaMG3prttnX
ByPQvC4dDoaAvB0t0yi3q6p+zy3tOuejdAQbccDbTm3oKZTf4U1dTWV1mxaKH6mSrU0aEjIyHZJp
jO1ZslZsqWyjI+Mmabwpq9/yYMK0easiJ9PzJ2Ey7GD4MQc9VXVhFeRIJwU6Uhh0dNXcIGS6kurS
K89YjEk4seveydF8kBqrtucKoBsCcX1pwY6GqzSiIKaJqR+myk2AZogS+G2LDkusYycw5vdiWGg9
9dOdhaqdY7kv4q119JoU5k502iD8KUuIYRLhQRWWd0oszybF8Ab/BUgid8kUVxPeZGveGrVIEGRL
3yT3K13YjaW8ls3ER87mU0RwMgk6qbYFqJzGyTqAvDA35a2iCPt51E+aVTtTGPmiVrmzZdo1S0qd
xy7cM7uS502ly34lJU7XLrhy5G1OoHuXFuuqFexMqm2xXNy8O9QjOoR0OhLH5+a5tBJVstB4arL5
Z4+7oIpmXqCITVC4ziN9p9K2apW7SmnujKF8apV8L+f6PbK1p9bKb4W630Q1Wv2YBE0tX2dsZNKM
MnC12HNKlRoRcp5SmW5Lh9nkKW2fpCmmLwoMdgg3WT3SHyXBgr1GB05dagXHqJkccENg+vcXhRe2
H4lb+FmpP+Iqe5AzZQ9+ZytS5YRQYutD6izcvJ4z2dLR4OknNPojYPaS3leyMk39PTG5VfSXcxxV
S3sDnRVVAiEioUgIwfSmagQrCFyhDmZ5UODz6cgzEkBJjpqXRB+Gkm1ThXJjnfnqeB9JMsEQpidW
sTsL5fUwNd6QmwerosDbJUcNlUJVX/eUVbtQQd9qGSurMHG8L5HolLSWE73ZjN2wGgQ87EK5rZPB
H4bZl5P2OkqtU9aKh2w6GSVe2qzWvKVBuaBPbtSaCNiYh9AS30wIv2w0Z/teXPD2dN/sF78615Bg
g0ER5co5Lps169P6OjY6wSDzHPptsmVeJ+fC+mbPff4Nl3vuzyNc7KYIpTaFbFlCf9CNlXSnqE/4
4/Ti2wj3L468UL/++SYXB8JoELLeCgY6FTQQRtl0G4rtXaACNZVp07Kmtg09yjne0lb+piD5u9Wd
bcrnwS+Oh7OQpVo8SKG/JMt1UvXbwfxQ4+moFhlNZGAawlqs5odhfh8FcKFJGJJJZ+wTCfOFUXqT
hj7LUL45s/7uQYXvK57JJQjY//rvrzdXUNATWBM3t7IGrx9+gnRZlcKwjhVynrqltyPa5EtER704
WhlJsQa6G+wnxlaOUtfAqhzq12ikHc18sIrY1hxhBLYIwWGUQyIGkI6b5lWvpEho6KliKIKs+c0D
+uWl/bxrunh+ilmqpEWkA8VEsDUiT/T4zLvw3uC0nxyHBzwSj8n1uC6/K6jJXzy4nwe+eKCkKCsq
ZWbg1jNXzQ+DrA4wuaPP+l275em7ovbvtvu/trr/bEMvnqG8s/RwKBJEC4q27kYTDsp8iIcMJC4K
k+JD4zAmCvBxdKbe4DrRy//HS31pDieThuyIKQt9gnh8cvR+JjGHnzR/MmbzUC/gxJtmTcGstIv8
Zz48dTLLaj6y7Mu7qoDYlWIHHdO7P2/PL7MW0bhzFoHjYKAFP8NhLorxgzUnppgYnHls+icSmhgi
DPGMlaptgY/P9yEkV3Bk8r4MV+RCrQQ3++Y89OWRXqMYqIKTICvmEk6T1G1gWAmv0pz0d0VYuJyN
tmFIonT5kIzvGTuUYEZ4I4/fNBuVr+bPzyOff/5phmb7O8+Tep6hC+bQMX9Ti+iqVJ7DLkhdXRyO
QYgxTazXaRP4pnCeXIQrAXlZEiqclj/irBHWqoSgIX3QleSqF5sfKhrYVkW0V2fXmtm6U648jKJ2
nHQVt9th5HwfdIjhgsXRun7XgdxcyLIoS/l6MLRvkBm/w3jO9/fTtb14w7VR76Oq54yHwC+nOB96
6rPuKte9qziyLa/Dk/TdfP2bpoAhTWLEwMlR5f0t9C5t1XTSJhaL1ps9CFOP1RpL+0Zfj4Tv/hcW
wHNFXiQr24L9cz5+frqBU5V2nOep9Ez4nxd81El6XQT49r+bKs8TxOVK+3mgiyelNYa2KiWelDTd
5KRItPo+y95HHNai/NHpR0GMvpkjz1Pg7yOeXXW8mmd33a9fDZR3w6bq/GxaGrQf0VNU4cmUfhhl
7WFAOySN9c3r8NV+xUSNIIkYmLTf2CSxlrOOTlzMsrkiDdwJEAf+ebr56ip+XsovvlOZyDTZRSof
ipi9C4PkCu2hNeNVFz+affw4SJVDaNWfx/zqW30e8/zzT48IKW2yUht8KyO8asF2mUn9zUP4u5iX
J/7zEBdPoaDF5L61bMOMttsoIR39vNiRsfJO0/qJsp+BzxkUxnKN4QctVOmy8y9MbZti9Je0aBts
h1F6Ra7hdBwfimC+K+vivLV1pjw/zXX8ilnJcsm+O04JuEKxcWeC6v58nc4f8uJ5+2VDc16yP12n
SUCrnDbcmzLAnMzbhJS0lL+pxF9mVJ7Xm19GuXgCtDFFVR9yqYKouh9r4UejE08VSHbVSK+Dnm8X
pKhTYaCkJJdUAOxiL0TQdVV3bNC6LGGyVmrO8PH4oC8ILJqu9YbkKpBmf5bhEGnlFWxcXyGnUmm2
qLG2sfT+5wv1e+fx4jtcPFFlOIhNeL7dNSpTd9mU95yfVoggrQew3N88XN+OdvFwdVjRLRS05z3a
4Ia7+mC6f4eY06L75vU8f/A/PQIXk9ygJkYXnqeceZkgJz/M3zZivjhI/HL7L5ajvp2bsOj4MuOW
NwVWe7cefWGbbb9D+3+18P0y0sUOc04nuagjRgru2V1DuyYQx/KEe8GjGOLJ+9T/zsx3vjq/Xz2L
N5GoX/hYF3vMssvPzU9GVJQHEX+yxZFFKmqvoljz5ydQPr8lfxjqUoaiJXFWTglzmrgVnsZj+VL4
8YuSONqbZdgpMHE0+U57G+waZ34UTV9+K66Fb/t2X88Y//cLGxd7RxHTVEMmHadCWhCqcFNUPwLt
O6viV7tDnemV4rso4227lItEQ5WQrkZld4kB0Qc6hyqFkhZKcfwCuda5tZr4Z7adjkbqz9dZPT+O
F9f5l7Ev5sQmlKPCqLmPIpLqwCgPHMlCneAO5bRUT03OtnkS10QBuGEUubok7WYqMnVt7suBQNP6
Z0VZQtRPaiz5vTF6lVLcxyGqkwZLt0g6k3hPCc1GJkXl8Vqpro3EoLGk6dTiEY4agY6oooxkuJLa
Q5CRyjj1fb4tg86DDbevdTxSgwQtBmqOKtRXIsY9szLtQJ7tVFqcP1+OL+73L1fjYu7ugV+GuNdp
fEcHQT1BDoyHqz8P8dVr+8sYF3MrSYx1ppyP1bPebqcy22gzdsPkp57Ofh5ZT9pcgLaqC7sNniMZ
nEJaXotqthbZSXzzUb77uueff1oQI9UKBKXk5qurWd7Owm3hJn5lEBZQ7xPSh1v/rDX5vh3+9TWg
WSIDtGRPe9kfStCziVnF+oI9IchX5JBGjrRGHrqvDDcmCmXdOOPuO2nb7xw1Fb/6P8NetoOI+lQm
5Txs/BCspjv5Qy+8zM9XgyMaAG5tobajF8tVfvz5On+xz/1l2ItZxCwMzWjK82q6nFNlq31Gjmw0
IxavWYXmuVmhR/vOyPfFSsegyHlADyi/w6nKJEHhYckhsu5gXRjHUpG8P3+tL0fQDZFaObJq8m5+
fXrmyYBsBBvEN2rYviSlqvE3ryOFpq+mp09jXExPCWzfGWUxhxJdq7xaN9w6NexCaAjl1BzVSj0T
On8nvpYohSJj+hgaOlLLMh0skBtUJjlX+LVB+zq5bQfhRtAI+63uw+jFSK0D+K79BFo4qwWyj39m
SP+z4UYSfsSt6eJoo2L+0QbxKTTFq2quAJ4m52BYx6x0X1XGfUZ3xsHR/sGn+xFkTyji8AnGJzOx
TkYu7JZycNQmXC8FWXnAkZaiXYf6q9TIHkOjU54OeW5GrlHF+WmE8OQucZ65RRTx10/KaHnmEvga
rCC1UO7qBFi8iZhV+TGEGZawjIsg2HFZbUjAdGYj2o0RbB+5gscp2I2MMiJ+E6v9XGPYEJuj1j2K
jWqnzWuiGTZNmBs1TDaciZyhGTwUMUctIIgoM/FVkCAI4hNc27RWdPxAiUI8q5I8DYJ5DdBsE5DC
nFmpjF5XS7wg0B6ntMTIpXrpHOoukYhOyNwft2DP8u51LhdKmUr6IjV7eZRseZCPUxuVXmbpT32c
KD7defl5WqafolLpXiSTCowJhqgvwdygeHhQ2vCkxd2usISbUZNlhymUsOh3A5JwZQy2BUG2M2/l
YaStxKBNf2U00pVB0HgL0i7FcGMk49qapk2twU8isxw0ULQ78zdms869CBKYmItrEkWp59evQZ6/
4THaT7qykTP5ejKvwBS8aHPltKa8Uo3hzsRuMlNY7yVzrQWUimc0ykOxote1DjT9iIXJLZvWE9Js
X1e3SRu8ZCmGpOEtNCdXDEGZElqai+T6lA9hC4iJsDVHM3AdV+cO23xqwY+l7d5KT1aU+AU3Ye5b
z4iHVT/F3igvu4yy+1JEB7rQbqOSGc4ZwYS0Hk7FfhrF69nEE6LUO728V/LcWaJsrS4dueUh2IeI
lmy5q+Z4U1SWa3LE0JbQGbN4Q9aaHy3BMRgfc96warkJxWC3iIdIXZxYuuoNghiT04zlRYexNnZk
1gIDmGD2llNVofw+g3oHp4Nf0sII0xZz14V7q9s0Kd+iKA+NEruljhkwEfVDp9I8016V8jGRgpWY
NtdTHftdQiKhEezaubZbpBKIfXZyWZ9GMW3toRQlW9EJXy6iJxL8NKfSpzWiFLfF9dLhkBmKO3go
XkWuoY6cXxO0q6bHHxcD3gvMs+lfuxII5labhUBoaClS9Y4ag44Rgd+6htYS854RHQ3hjfYM/eya
LpX2WAmiXYzbhEZuJbYvs4VB0BCP6NkcmdYw5p9pzH1VCvZG+NCGgjsXV52mbprwvcNfqbWtky4x
mycNZ7H4eO5PiV1tN+QCBKHdReO2VNdV/xomo52xQMZEsetE5orwtqivPUYlPe+Bd0duWx81p1uP
Kzm6A0RZTzdiHG+mkbYF+wzCP/diS5st6mzZ0t7S0FiJ4rBNSEmTzWqDGgJyHAzCHnazsBUijbD6
kKmKa6R3M5nwiqskiPmjyh6ttZrrL6lSgSM81v3kSLT4tVTxF7zpf15YvqplY4P+Z2W52IaRiq5j
KWTtCg7pa7yuV/EqIrGC6mziZavvEmq/W8fOP/+0CyKhQp7MhTUG+otmPqZj8M0m+8ttlgG5G9U3
it5LUWORlCp5u2roY2RrEe63+UuQfrOX+/JLsNCfWZSYBP7qg3z+Eksit0mJZPMMbsuku0kavrkr
Xx3J+L3/DHFx3hwGQSjGiiGyTbepNpLbHyJfvwu9SLL5l2j3PgRJlzo2Rp7cD297crb6x+/KBd99
04tDKMIAUW5UPoYhwtfqi61SVu6fH8Avdx0WMnJU+uxPL8FN9aL0URzz/I1zsuqWbl2NhpNUs2Pq
L3+N9P9TgP4dLfmni+6+dq//9kGqQzcfX/OP//Hvf6cAPfzn/27Cj+Kj/Te7ibv//F9FTCjQL1lA
59/yrywgXf0PoPts4X/PAuJHHJ4lwn5kEeKGcd6L/isLSDL/w0BPDogAFNe/fvSvLCB+RLYFvet/
YoL+539/n/5b+FFe/X1Gbi/+/3PcjapfnKXBr8MrZggIgyAP0FH+OpHMdZsV45Czw5R0WAOdHVvH
MWZRBNrxNGEztxNpWunYfvUapzgLbb0LsqOknxpzm7ZgGLEpicajrt3WDXtUMClbUfjJ8RyWG1sa
6UnGLoNOohkmpAhvxNCP+lViNW5DdpA0v/eU59RTKvsUg9diFHsT+6XYcidrsafpIWWBxmrvn9ci
BW0KJIDhI5+e5wx6Rg/Fi5JDwUJcy4+JecySraRtY+Gmn7eLdd10t1JySoB11mnvmDNG7RyXf/Fk
upqnt6ci35gynohV3xEMv+8zh8jCLoWJux7LffkRf5TzCoBCcoKPGsNloM5nHeOXyM86Z3rDN1WJ
rrTsm5OU+JvoVGsEJNlUs99BR/CbRZy97rJVDvGK+9e5vfBXMvC9KqyDkI/5oUeGrea5nRsPuM/Y
vZFKsYvT1K60Q7m0Lk0wpzErV6jCdadDPjAn/jlNTg9X2SJq3UxQmcg47j769lo13kZIlJUJR0ki
ASNc6dlLOx9rM7OTUvdnUXGSmk3cszrKj8Yx7cjc09hXoDAxip8V+6A2A+VKMtsirIdiHcQrpbF2
egQ4CVeamb5FzU6uX2qBvl9X2nX9Qo1JJ8+2yDtHxmctiw+JemjSQyqsVBS3CF9AGptHzbqN8d5W
WCbP8IB2RHPCszZWyHF0Fz+arYf3c+b06k2dvhTCo4hYpEzQnV6xQMACvgmp3Q2ZZSuWW+BuFreF
6efIxLCXz7daAivXrQpktul9jP5/ACSKdckO+61WHusnFFROc6M+FeT3xcIq8YZ5K2OnDNRTVd6Y
4XOWXFUo2kwfFHAqWU4p7AK24CZ5IVP8A9VTxgNnabcCAOjgJq+2lfoYxpGbQL9BflgVb1rvxsah
4i2JCfO4Tq27JT2GGghrT6ltYUNKFo7Q5WrMV0oseHIJedHJtHcr2MoQnGb5rqgPsvbUqDd9Au7F
i0tXUdwmvhq7K3N2552V2Mgoh/wNMUPxlP9M81USeroI4pINF99lVS+uOPi6eT0Kz/Oyl+nxaVhf
Rmfx2R8RY8+r4+Eh13wcea/WMwxhJ8+2jbVSbsXiWFtXbfFgdvcRMbDCthpvRwRHYnPTWR8Fm6wc
IZPQufFwLK27iOZpts48Y96a8UmVT4EFeji103gzRNt+rSg3qrbLx5fceNbKezk56dO7tpnVl7HG
kHElzZUtBD+M4qZNTjhKYZuU4ms3AKBOmXR2mnIVdcgNN0bvzCIA5PxYBeuyvz/bQNHuRGjOouBH
M2xqxcu5ztMqO0d/Nn5uB+1bPbwW462YHgz1KuyOYR7ac/GwWDeC8RAOP0b1KRtxk9+UOv74eyIJ
LXckKbw8yfp1wuFGPYXjx9zsRJpDYfMYS/dDSvm9x/TdOVVFbDzG0FnrkLWuxPVkPRQCAR7d6KSZ
hB4zdeEYrOcw3et1fNUv+Q1lyFK4K/iQceJUAJkj3bPA5hJfox1SiacrfacNfbYcc9SkOC6mdjzP
aAZfDWwBRtN7C0I4sYbGPN18Wsf+tS58XgdYcX4tWvy1DliYY2U6jaZiXtZzR0gHlRSh1px8czsE
r+NyqqIVFIWG/fsZkYwYWszOUhQic+51jdo9iokRIZsrBHbmIt6AT+TKt8JxPLAsFC5TcJY8s2W2
c1wPzoADZ3aDwelDz2h8tb4upJWUrCE9RMwY9W0fP/TJLiYMeoQz9gDXWlNeZdBxsHZbv+dXZvv2
IdosviqvjGQveu11IUNztfsVkj7+gLJu1swhevIgaPh19+ayVgZOcB6bIAIcBmoSNb1vd3EjxZ4E
Yn7LZDclki0OdxycG+u5T45FsQ6TPTmOQ+znozMyn3cuwvy2uolnBySvxjS8rZYjv8VpBIcU8ajb
zTxChU8ebDG68d3i4SyGz4J+UeBYNznCj+UKbeksOdZ8HaupzUkm1+nkbCxgyU/4hUvpiOhwqh+k
8CBJq/y5bTxEfPV96KKGZqKCiy96yeARbQWPW1fXuQbY3F70x2SV/hyLtT67tPLT7FqZthz/zXZH
1E3Y2+Jd5y1e/M5SE5xJFdeYpdtmNY6+iuk661/C4lDox/X42FxHXrtmp6w6Osl342vXuBLyFzSE
lGgUVy2oGDAzsYqN13lyqhJE45VnsWxwBfLr72PKLi1Cfz+WJlk9VF2pmf3WbtcVEGyTabqjo68k
vwE629nKMd9AKzkh6RjX3xZcv3wTPg15cbSqu2XMFbgAbrLPQdu5+VrexuvOtOkd4Lf6oa0YO7Jj
rB2TS4ts/edX8S/b4Kfuxm9f+WJHVqh6qOT0td15q/TkGIOIJ5nbN1/RDZ/ZvbNtvmhX3bv1Xh9N
8oeF95pUF8f6Yd6XD/1rusuP56Dz8hrXe39dUg0I7OZEL+Sg387UWGr77BlTHoj7u8/X0jpwa9da
iXdS7tUKQeP1nbYKaGb27uIVu4YA09FF60DX+wA5qm3Q/docN6PGSUiJpTHt9R6Uq03xYm2Eu34r
nOqT+ogvwjsX4uF9bNOTvCYH6ZsTqnKu1f7pQl30RQOIvZl2vlEIl7M71PE7ajsPuhNvjRt2jSGg
JlcRkffbVEwdg+1DaoNao2qxNWZ7fApOrLqb3E1eTC7xdyfP7x6ji55qiKIiqRs+nXA70imQ70tk
uDvtLfxIwzMIs/wI9im2XKCCcHr27YlqCTWr0ZFf+tJFAuTDN3qDZv7nx0vS1XP9+ffrZpK2KMK5
BRHNzz8du2tJkrK5YqqXJeBQV1O7HVy5dtRiVc5ObblqvUpFmwwIGSX/LufzVztyybqZCAMoGC4r
bF14NTnptVMewqM2gkmzKZ3FNhlDWIqt20ojxjk7h4z7w104uZbkisUuCbYSFnliwE0fa1gvefw9
ottkg13OUc03rKYiqfdo9GGPJ26fuZ3qWWsjXsmVtwh2eDsc+rvpEPvR6lyTNDeyE2yheq1ZL/Hv
qeAXuhVmq1EiUbHPGdQT2HTaLVHS3GN2JdqtbjrVlXozO82enylu+zNvid1cbll6j/Iemt4jSI0n
GrMOKy7ZgYOTI36THWxQ07qiTZ3B+rHT1F3WU7jPp02J15iAbG3wWSEgV6iyH1wJjslaV290u408
nCFq6Q8B9TxHyu4KtbMjk4SqjZ4+dN3jSA+L+vGwneliZeu2PrZR56Rj45QoWXGm5PsU6Mh5/5cA
jyO+XWDv4wfWE9lW55RujlPn/LvqqsF48IZcY4MbzzYfcsOZ9A0o4gSKHBt2Md4km66+BkcisNmm
ltdfpzMujeN8TjgiYYvIKvLITKeZduIMyJtYC6yLfpweenGlQEpCsy6iMGd7mnsZgLDTtIcW0N5Y
5UCMi4sgfeRMssH94FDSlF+xGsjFT2HcVcGhAPdSmk6f3mo6Nev7VvIUDlLzcaZUoTnAkk30Gv0E
wPCYjM5krCCILEnipJEzFb4sOpawYd5/SrYsdTqNEjt+UH9me6ghSuimx/rIQ5uJYD0kOxk2bDSp
NLLfNu9DCZ/eHkYRcX8tIR8IqeJmZ0iPdCGS59RyIZFPdkVt2gXvMdwZEnWaVS+tJfW+VVk5WWs0
lzOgKmHHchI4Z/vBw4pD0QjtJSekMvYtYS2VznA9jW4K6UJ0Ru2qHTdqc1/kd2yX8mVltIewWgXL
qjR2lbWRyQ4Btqn6rO/BKl0Tjqe5nMbwGCQrvxp2cnOVAmQIjxUvhyRdjdFBgrMmb8dkk6ZrC9SE
4tUDZfbHEYOEJ4VeUGDlulLAUejbIrxhj5msJgJtCb7jiOIbwg9FOc7mXZHu5Oyu11ZZ5cObkh/P
efKtp0eOPrhZcNDDgyo/Y2+2R14j/SZMAU5F3jizM34FVjkIfiS5sKUpDveyp1t3urEVY7+ikPsc
fPSqzz2sRTu7N9zgELf2iAcMTwL2Ry/i6APsreGg7OmZq+e2YovCHmKgWF7JnCBQb1oylCq3OfxI
nAxSA5kNhqt9hKfMSUq7Yn4RtqK4ZoN4nfb75kfhtrWtwxfmyWCKoNUDSoYM7OqHmd0a/bRVGz9d
NsR4OWPljESAVA6pJEQV1Y/RnjzQyBVzb4H2Ivpc0yI4lOl2MTaF4DNlCeKOMzi+DwXPBppySttv
Il3nlgUZYRawCk+O/bMqGNvVR+z2a459J64dxX42UGK6CZYNQK1+3TuR7FpsIt90b7BswbITiGNM
Z+2ymeHya+YqrMitfDXpoYA1VK4mOHRW4Yg7qrGd0z3Lj+YOdwyHnfgV8NjynDSuuap1DnXsmkGM
QYdN2Y5z5MNl0lfO4ApPnExIXQ8LGPbYSFuoG7nznsy0jaid34CiWee6f3ZGsV3P0eivubep5sNz
XROhEdFyTtYme2xbW65Ep8Mf5UjmiruaXC1okx3JNp8nvu628oNn0gSmd1YVhwDfAw/r0m7EYsUZ
mA/mnomsnWtAoXz+u1Ef7aHpxYQrt5uefafTOsEmpSzjKbNrkgv0pj+0bNaHneDU7zCAa5JCbONl
Gdyxdmneefh2D90I39ZPpBV/r6f8AlUnbT2MLUvuzsMq772aHJLBadKNgk+PPdHsdclaVtw05mC5
6yQeFbshIaT2JG3T3/x1gSaHPMIABfaqGHp7mrHmepQJCvJ3bKCZobGWuKe062S7IyEYyVnbrEf5
uBTHYZ6c6FjCNAl3XbaOe8/UvJQso8hTQ5gRPxpxZQn71LI7A1uvTmbqQVyOUf1g5KvUXEWlyzhp
uur0w4iGLrfLYqXCnXKEyq1+LIrTFyteEyTEg9tO7iwfeMS66KbV/Cj3WUTinZA7Ii2h/LAo9xV9
uOdB39YK5myHKpLZkPmgOLRy8uhGOchX2qF4yBpmcbJ6mSQ5yVNgcqyDIW8E3VWfxKXBxubWG7W0
kSIar0RC4M0koMtYVSvNbV7Sp5xcjfCKtYgmTUJYDysjSurFpjE9nu2A9nglvJg93Vt7dMVz7qi+
IXYCTC5ZPFPrSJAYkWD2fiPE2JZg2l8vR+hn4v9h7EyWG8eyNP0uvW6YETOw6A1mzhSpeQOT5BJG
Yh4IPH198FxUhNwt1WZpaRVVHiU5Cdx7zj+2L7eJ6WBdJgdOR9ghlT9D3pNxmA8Sx/CwBxCaJ+cq
rOdmO2h3K8xL5EXdIwk3g/nx2hC5h/8Qt6FPMhCb3oe+p7pGLUgdDbLQF1SvXPGbkyd40GW/KYI6
2gz5nTLsVRZ2w+uIf94MKC80Jxz96SVMrdU61Z2yflbpp0wvoeCVfG9XR7iyFNn86YpDem3UTv/S
bAtAGs1mU0XUoOOWo/nI4m+aODVupx4odMEGccmMe0hdEyeWuWY17ThxWifsHVFy41/L/mMEC31W
botoKypI8I+DbLOTDg6i1qudUl+r2JgSJNVT2BYeEte068+b6RkvepC44brY9tC+pRZkDay9He1g
QQyCODX8ORZWwCPXvpVttDfB4DrKvWS/7AsxI5A7b5IH/WGKsO6uKUSTWA/5754WjCs11Tw5L7wW
1yFYXQggTESgUUvjER4Xy0ChegVus+I8k5jGj+uODd2DnTVLbm/s2rulPWCmaGvXPkTsLLpV8S6B
w2Dxw7NHW5fLMMPBVte2ZMs7wBfoe2XNmoaOlzGTL0UL6o+b6dQ64JqniyBbftI9KBoCYEcMGtFW
XUlxO3nTsA8TZAiu5BBbyd1Cx5TozqbzQZgycQwVaMczL4ut9OTl0ohjKx/tcxWY9vBElINWv07t
CwG4jgE/bqmvzdftUXs3nsltIwCS+oriLYNOPuiaA4ByKL6Ufq10L3oRcILEIIqGXXzxUdor1A5W
+Sy4H70Tn28EPgdl6tKg0qR2n3zQinPrD7pbrvkYKpcTjiE7mALxReL5P/NCexIl8Z2LE50h1bq5
3H0gnSgFMpeiB1oGT81n7OfrEHUbWjdrEf+r9/07YCajnS1f0tL+on+8Sbb4GQEUZeVk3HY0M4mZ
qxEWKmHDhgex+3YtMA+0Qd06OcMns7Tmk04YVk6xsitMsKqXtU4iM/0S2O52M1GK7m31KujOTfRD
2Y5g2WNfN+w04w21op3xktnVlzC5dWgZAc32/L3G9/TVJLyUvyiX+Vnay6f8FXFZybX8EJGkRpsF
riT5lKRvSmiJX7pLStp5OW+kbc45SC4n8ZEXwNVHvPMauVJsMbDktd2fOpPS7oBTmGuA1N8eaXBk
SRf+RGgVLk7Ldzrt6JjHoMgdKyoWmn74uuTS8VnAn9M0jfNUHIMlbo7Oqn4z0QpONQ6as+oQ9r7w
BcMN6NNG1K1hz0kc7dxwMKFfucwPMBVlsW8iW8J/flajO5nvh79juy5E9tPR4bHIiBFrvRsXVOPo
05FDock3jJNCZZvFIYPwVrxxfFr9ErgOwJVYtn5/5+MOhmbYFKlN3O34oh3zG49ezUBlzXcFD0sI
7nahMdwsCZNlWXA4LWPT6wnsdEX/lrFO8CVzIpPOPsaWOLvkiIrivmGBvTpj48QzQXE2fCKm5uwB
v6x/9ePHgUeP+zVQneGuy5yqp+ATcYhT5dvr1ZMZ2MpDF+2B+pZvQz7DYUwKTa72zNa2suVzL3ph
gScVtSW3wIYKpvSlf8x3nPjcl5bwzPrDGUhAbNdZwuQIj5qVnOr5YHA2Mh7QAYKogO+sCIQHmeWR
Or/CWYTyq3Uf+bzGH9oHpxTmaz7MyFhjLeeMj+ZT3dsmsz9RD0wtsh1vs2OOpsOpRE+VSRClLviU
cK9fmReFLUkxQukV0dpA5o09P2MVweJqy+O+Gl2kcX64F9fpa/XaSswt/u3GHtAdFsUv5SsO1Yqt
N6yO3aEEizm3EBKhVTrFK2oW2ozd0Q3b1ErO1zfl7nZcVU+XLDrpGQZFLlZ/2pl2f6B4yVGT+9tG
3kTtXshx7qBxoGVMvhPDS2ay+Nrq+MaDFL/1LNwfBJUwafTP83lFVcPNMg/5E3+t5+SEeKRej97k
yK6xxZ2Zcy2+9085UuyNktvtTrWHfcj/ctucb34P+jfdkQTM9e7xZKCTKsznmPwA7ZLsueFdGBVL
e29lN3HapxyRsw4FbfGfUbazgROpfMGwHj007vxlTqQAZuxRNkojoqFJCaA/ymAxkTyBt/IXeBN9
Ni1jiWRl5Pjt+Mmgbc3ZRHioEMLoGNwI4KwoqsPn5FlCZSvblMg6cFSdDZcvwWktsETCykSZGaNK
Y+2Mi0w2WGb3mm3aROyyNBNay4bt8ODmkqfwL1Vu+gBApD0MjvY13cUsc9lJ5+JL3R9gmJX8NxQG
+zHUL34s5bv4wbipQtgnoDCLpQcz/xPdXDfGZget0lQ4KHvANJSrq0cuDBnxxQpHWGMTAo3aNIGN
pHfJwnId0dwIDHPDKg8kTnxFvPKEoOd1cTuGGogrMm4OiV2ury/NZKnwDKINq2O6FKgy56Oitcw3
EiY0kXvZ1Rw+eD7c6T6FnbDqFtiZsW3NnEKUtUVdGv2AIRovSAgre12AQoJKPXNTuLzGLvGtfIFU
ungShS8O38GQsRg5BKFW8MvMA5hELDRWQmQPxKr6TPIgcEAXI4WCP0gipL8gXTofr6KKRJuZqGj/
jXRdI9Ns0w4MDmRGs6BJ72mMbQbvRgcxTb282IST8ip2b6UzA8/xqyprmTxP4JnM0n6qbvqtwfiG
vP3r9/kGLfetbFyHEGi3M/kkbaJbk8KdWUDuAMLSNUOfHjukEiI/w9Yf5MoxV49Z+KV1L3HvKTc/
UYm19+LKQecBDIeenNTpwYl/iU7uxBhYGV5PmESrxsV1N62OqWSx0epgae8Ml8jPr65y9cNPkyYz
YD456LN9BKSuXdf5bnJpJag3Rei1jS22zJk2sEkq7GVOk018Umy2SpSqcF4j+sD99bMGTDkA2SEF
uK1vl9q+EltNWvUTPa6JtGuSta5sWYcyflznGDQj1+zkx7bdZFoAC6Rlrync5+iEZCC18RnDbX0P
ttV/jI7CjO7WCnTlyeCx4y6JA+N9FeFBshVGwOxSkr/pRC88VTrtqeLdLSF2gZkOrIumMUBCwlSN
fZZd0t6PzWOYO0t/2/gJ5lDs4wBfMcgNCkxCvwVme5cUdZaY6k4dLzJgwM3pVXIa3DDdQ0/2SGNv
d0mxR1NZKFvcT0A98MVhepdlz7fa4baqQordqYYlOP3qZegaybFwUfKx69ZcPpyXEDTyMswIDj54
oqthspm8uh+EVd/znBYOAdUJuiqqPBE6fze9THMj4Y3gwY93xS70VU9MnMpTGfTXsl/DmEkW/bC7
YS+c+iflBzJRlP4iKlmkYyrhCiv0Ld8jm0io0YqwWc62KUhBDnjISfU0rUK2xdVnBebYvNeqZ4j3
fOrNzVPBS4AL56Bm8LbbBDTVHX5p2faW3xVlsEy60pFIifyLXWUwPFG0J06wN7YtVjzplxDaM51j
6Jit6eZpGlEStloEOrRvdiB3YZbeeei9CCXKuC9G2o1PsmALqk8kur4d/RYJy5LZbsvVRkr9Abzj
EZVu68FzJKeJpdXcsG4WbLOResr6vQj550Q7laTNijOWACyLXZYqMv6KXjh7OVFZVr4QYkUwRxuQ
oZHFONdIOt8UpWcoPljYYi8ZDgBmNQ57ROGh3Yme2WFRhmwjx9+pJXSgDsC1OOxy3VvGX8W6Ap/c
7Mgp383E76cfjszvYWr/eXL+8dV9I1VyfPCEQ/HVsaI7/RuAXLMj9hlcpv/SXrmSNIp0EQfpbJwk
E4wO4HkJBC8cyOaRs/1ty2mCYPSwuqTv6DGbxmuf23QngaKhIhwsLAvS7vY1CZ4woQdnd1TFIC2c
+UF6B9El7CfnxaCQwLDGp2UDyNnBnmtcVCpfzw8cEjWnf17DPKoYw0RuYuRR366IkCZkoR9DeqyP
8BeryRK923IiqM/hK5BU8tgQOPaWraiag8XJQbU5F7iiY5Aklc3VXkwotZ1ASR85zwVw5x1n5S6+
h6nmej0abvMb8WockBPgr3PCVk3ezbq2zXPpa7hXrvxzSgyXVTLNiyDRKOIN2IVhzfJOp8rhtiVP
Faccn+wOPoH+rd5Pjzyy5YPiCPvrLgzEjXrXXLfqq/4g/0fhqJ2Sdfx+wh+QjTaU+F6hHXc32+w6
VOGiSIXpsIqz6QPNhB/FGTRj27/HQfxk7q/3dEOvZZttx24O0/113TryAWEQFSoGoHuJczyyM296
qvx0jyPVE9bSNrI7HxQtgCd1lsxV2EQvda8f11PacFRaq0C+WR0nb+72WwKvbT60dUh7rqWfKlvb
jgEPxXEZiIU1dMgm9VFa065x7ZhM7DqYnn6S0ZJx+rfvXxdFXVwcgn/4uYV+oG9wFWGgAZH9ggMD
TTELCE6KYKz5Baxs8m4sbKp6Hsy3OhBeIKu4DTsAv7XkCoaFJKDJGU8TKKcQILT2m1/I5qbbgyS4
JDJBtAgfAKL5SXtDLlad9A9Oj9FCrJSzEreQs2NuLWqGleos9XidFZ1wpvD/kqw53rVlYprfbpFd
3zdfoeLEHBREhhED0VGhQumcrQo7wZ/3aeXp1O6MQfRySwN2wVUPi6twUi1D8XTPEJ29pO8TIBJY
TewCyQH+vplvQIAsUkL3BroVNc8i8aI6A6J6Z94Nm/BeWk/Vfl5gkKp023rTRRelfeJlzd7hGooo
GJRDZHrmuF8RcOno9z/Myr9n4e9zk8jLqUmGrqz+iOaLw46o/hySJt2lEL23tUcdByGT5ZuW4ybe
ow/Ju42CmISlofeI4236u7o7CLob2pSSX3m53Cs3y41tIPolMqLUYF/OlULg0E/y9aizvvPhsx2j
UNEgHaEM8DTTc7bC7Q13cmjDc9xucRAUStBSPESrzHNytXF7aCQ+Kesy9RnNMJaSdIY+ENXLsOaM
qG3SlqMU8NPL3yEEYzdd8eJEjsTqceEeBjvDEkAwhcvJ2PimM9I3hFwSjUdMDx258gCyns7cek4L
P+IV3IJasOPcU73aMy5enZvkq2/tMXlRnjWPZQ1Kw7zXd21QvFJFku9/kkh8j0r8fUkshnHExopu
YNT691w9myW9xgLNU4w8u9U5NcmpCX3FZrXlWrWL7XLKZOvxZWl6ZPmDdVIfCU9c//Bg/HXQ+Ocv
spDwH2/npIja//d/xP9LSEu7yg0eDMkXYBHdyks9GkK5rAqULk74WqJ1AS3lyaX1h0KRj+gRzdDs
oI+umfsJ7bOrI0sMn7m7oASvIJJXGyifq6uULAyc4wt7QgKSvQnXq3XEnO7RW8HI2zh4Ifh+2xeD
5fczegXYpJFGq/kTOpUPD6jFiIxkyhws5dS9T/vUQxCqWQaIPzsweh+LF7QFeniDMAZh4Bzh82J2
SD7Ss7bNfZGCJpEt1lLQ7rR2dTAIl5fYymNX/gVj2MjgA1a1mayQQVN+hqJoEKDVblIFKpsglgho
aEYmoIrf/+a0rS+c86IDOvcm22RW/6Bekb7J0P94NL4p3WkeIvZP59Eg328VjG89sM8XVqfWRowF
YcuIfW695F67DK65Kb3cZ88JhK8Wsu99ISB/ekT+cr6z+GkkdJP49UfS5dAT2dp0PCHFbnYYwXBO
Rr5OQR2v9vonmb+6SCf+OKj+8dO+TU9qV10TueCnYTRi4AeLil2O/nDTvCzr03i+FTwd+ZMI+sXV
GtmiYg1+55Y+2zTMgkWdvRMzYG3MQ/sJ6OMYCG+Ku5zrX+Uu2C4Z7pMnP15Rb+1Sd9rC4iPuVNcU
o7C+DC///eP76wb9z4/v25ve1FFIfGa6/IWuZ/PSP45n+MXqfjxcM0c6MahIL9IFeRDPufqgACO6
q9qPM/enj/a3ef6PjxbNCvcAldjEbP/7VU+TMB3pNDKdnM5tgjpR8InIRizzOVS8ahH+ORpEd2zu
lQYZjUU20/3CP+ZOaYPLTyLt1VahWQrvhVO9E0WsAZAzhH2Q4YL3I1qrhpW/rL5Ep7YjzR5QMUxW
DoYB2xk6Ot/AijQ/O/wQmXhZhT+Uj9k1I1Zka/gSF2Sa82AVu0taCulrNiWZrXmHnTw0f3ioydP/
y3MmYTaSKAeiJOh7R02td+LKiATDKXMuLGdBq648RM0ytJscDiRfLOm1/Gao1JDGmNCzmNKjxKbP
KMD/tqhIzJAwTadIHEGxEyKLswO4CBvOmufxXtlqH6QGNOBLHvABoFj6Jj/mX0jjp198nvprpfpR
flLyR1BI5TN+hu6cKIE1tmazn5NFMKD056x+REF463xK4Willvymc40ULjxQo7cMnMjOV57If3Oo
GjvpwzhNx1FxBdlT6bkgt80WNwqzzUGILMTHHazhi35GDvOZ2bw6X3rKJBaALfQAxCHZqJzjS0Er
N60ZDJLf8nYxXLfehBCSRYIpBl0a/Qe6I3ze+DLl2L6aPkLymEJbCrvKmx/eIwzXYOW9BrDQVzi+
odO4w+KH1TnPHPX+UmW+yBA7e/Ob0rnS1WsOPeDYyuFmp0zCjSDOjIcl3iJDrXOfrgcHGSuySgBq
T/MlO6OSD9wDpfInVzTIgIDo9z20o/fednpKZR0FydjMVYXeLtxM037VP9b9QSzPkfJWZB9he7nh
HIw35T2UdbQGR+tsvfJWSpCwg1Q2AzWQ6s3ncs5wWPywJ9Jv8LdH0BRXNJDrqrTSvr2PUVin+Cl5
BJFpIBM2IxcR0mjaSuZgg+gGAG7QP608qxryUhQ5pRXRLGZz0MnGrxXccjcDPWNO2CbScwX1R98s
Qu8VM5NrDJTS2ql00PoVJVcHvKTSLegTbjzqvn51DmQx/8erToqk6BBSR8SoAZtWwUOS0CaLvUV+
aDnBfsQehy372hnAcY8Ho0wPJW5cWMOivdR8QUuPocXAHoobxkEn2azoV6ajskBRCEf0yGxQLfOA
G4nOwrRRq+boaxSgyx2ns+K91FdreM08/nmDokdA+U1CdPxZn0CvoYLlyRanYNZtQFOEY11srVo8
AxY9sJD6QrnOGL3BRWGXUs/ID7CVC7C6Wle5db3HsBKlW7rPrdB4FOIX0DeF47VHdbxQKeZEW/iC
KIEa4D4deYMp862XR6IAA7FRxSeCTfcQrWdpeeYAtcrfCRdGYyMU7j6LHPuAFzZ3c7mllKnBgFCc
wvo5RT2HHBh7BUWVyNdAhYGXo19RirrIplgWd0YngmFayXp2kexP6KCAXeDgWve2ueG1KYIsc2Vw
ft0juC1fThvonpW4zfqjyQ4Ugv+5VyTtsiXCjQH/zXtqIcdmHbGzVK8hnyc9gPyLw0cieLfVHatv
autXWHdr6L0aKUIJ80nYQ+msVlbW2SD2N9gCR8eQWrn6ryTx8Cw1mdXoNozJwCdq+D0OCX/SqcJj
3UdhtLqPq8s4bopL5qt7SKF66XwPGm2j3TaTbBVf7U5aCkb9st5n9b7iTBoug+4td/hyPeM+YNUY
dJePukY7EaFgQxrWK0fynqXYU8qNyopUEyRLSRiNFE7Hvo+iDM6PLjsThd4Cp/NwRNnWUB2ZEoRu
p6EHUTwzcRB3dzN8MqL7hcZV0BzdjgoO+JQgYd68z2uJ7tFpIYqQrVe8SF5SrFt+NzINN/NnVK7p
v5uTTeKgXuo+Qbi80b1CHwBEqgGYM8ZLWslaMVBXoPjTqzmfMh2/RJBqSMEtelwBwjpvqk8RsQaz
PS6eHbe7+Qvi5S9KpPCu+pUStgJVkVoFOrP8jhhetbJWm9UbGid+SGyjY+rvUOG3V3zbd0Tz6omD
ceVKHRiKiNLhbcKdLxPy11l4Zncpc+PVBY2BDIbTIWwLtaipuCOiimKLIvPXQOmh6FSgDYmnvVIc
BwAzrWxDCgiLR26f548CCjEWX5R1CZ5vGi2p0XXbEiBauQC7jexNdVHCUZFCrK2csrufmo1SQd7m
7eSwISc6pjZvrt8ItsLunrxcCXSw0bDOqKlpmQkf5dtddQsiFWGarwqnVROkSe+17ECIaHofxSiL
0vUEDVh6/fRFoDiX7n0M7sxQsQwNHt3AY+hUD0Pu4jeRh7VG/vLqTspdPmdWMKdKfsh0+R3C932g
kkyFAmu8hoDF35AvyWhyRRJw2lHtLSH8RdxXWvRmxXxn+5pqTQ6erxisU4RpWjdoq9oNKjnCrq5o
XFfjnr3XXDiqJMPAH4AJhZf6XlfIE6fOlD5HWAQnHx6WXZCzBlnj19J1B+d3e5H735jYfx9WZWyW
f0zfAN/8nXSJxMrVt3CPm2qUSpIyfQ9ej1NF3SqTBUUiXLr76j5zaw4GFDDDdn5KStZUvr0B8bUz
zzaIGK2a/SnzcpRIv8zTT3uI8tfVQGZsXQJOCEX8Hh8zEzqSxynza/iKrJ/Zlc9X7TYJG3s127q0
Q24qo/LXNDuaqf5bi/Phel2YohvSuhZ5s9Xx6JoWAJXcPqcQGf2ZsvE+fk5Rk9NCFvHGfoYMfqKI
2Fd4GcQPDNxcuC+IyPLmSRNYVof1Nal2aYcme2ytaHwx5TehWNNFK6WWcpG1DcBSU6zNcYcCLJ6I
BUdWAkWMAEJ0r57xLj3R+kAPRrwhr/UMTx5vOGTQ/bwUaK6bvTA+kEGE8G4QN4RaLEHmg182ztLU
afirD7NwSmK+eGXp4NoN27y5KOpJHb4WiATmJlB3c5Cw8ELSuzCjyNiB2vRtVzx3T/EX5R24I5Oj
RCUgU1oYBuP8bISED3hRgkKAhsJ7A+Qyv4BXyTWOT1ec1yPdquRcZPtCXl+FYOJHS9uiwT+3W1Ue
lUAd6mV2qJR6ZKSp2XmUPa6o4vaIKEsbfUX6jJGgm6er6CGaajnwbl4ZE1j7QANlOX/2qCb58T5r
APOXqHmi7EEQ5bZ4ElhtEbnXNoZOiUQPbhZUNXHQcNATXMCJwkBxdXhbeu5z1LfPJv5DYGcHKwbS
w10fJF+aL/R2y1DHDn0BYZI8jVvhRaKPA86KIwNnHn+4dhoDkaBbcmJwIyFV4dMSCCpG/Yg0cVP4
2qFyZg+lWLPr4kfohnzyW4Qgx3HLySM1G1KMEg/am6srpSxBoZiToxD5hJd1np7ZGMDUD9q9XJQ/
u87jK3XLzfQ4uoPHxuFkG/67o7mEm4uULKs5DTvNx4v4Ve1QQD+WLuYVD1k31QSMBheJ5vpoDTn5
LhOmriy6QcxJz8MjdAKczhqdxwjMsQ89Rg3VH94S3zgtNtzZN/fw1DsmgIVNUbYIw1lxLmxc/ONN
3+n38U4/Sl+lWzwQjbUdPurHeJeVTko4IWi8zkdOzzlurkWpihQEf+/tjABS2Pc7jgdGQd3VcfuM
Dm7Jz+Gk+XCQa3Mdr+vHm7OUm5metkF+gvx3y5Va28adeEzO6qVaL/g/cSg9LlO6ycqgDTAywmLy
O6kf8f6xI78KEpKbeFF+I2Qpnfyu+xLfULs124/ZvrnLwFqTiI+XATmGszAS/LbaHW29KJC551vD
IocU6OcLfXRYX0aolw7fsuQOXPezleeO9B4h9jlMMH/zhzgOlsxLkjW+OvmaSfrspQ/ZlnEqaMW+
q84CQOVPR99fyUhSs3CYw7Ms68K/N3cpqcy5j3kiFb+ilo3D7c14645iQFmqv/iMOkgWm++alB2P
neWHVUX+K6clLxHGpgJ+TIviv38BwewM/XolLKZ11dZVMDd4zmRX2S6UXiIVsTf17YxpBJagdfLq
6yZE+qWfyhzj+joKDxKa5NzLUHa6+DOo8chQmS5iOSgCpk1GVNlVkrsVrjR0x7E941Kmje6Sq3b0
BjlUmB9dtNVGZ64Ggk04bGaPUahgEcQiLzUPOTYTgFN47JzIOiYoO+sddXYAJq9W/ghgmDYEZBAO
w1rEe7Brk6BZeV11TMQgzt9G/OxdoMieHr7Tgo06lpR9rpfeFsKjOCOOdNPKQn2eh5tijWHWr9OD
CLXT2Q3d2Fcv5UZyDFwansw2v6qReOAGIqAn2i+yeDfbXH01fkJn1YBu2DqXAStaph6GX7kjs7vO
+U7RbBAsJEXZc5RgmzHphQbC7NxM4lm7VKY1hVsdDrzxIE9Ep3AQIHCV8Tng+rXSj9Xhxglism7f
LbWQs2EtEuw0vYP60jyw1wqQIC6ICmmhsZDr0ubaxieUk4uk26YCgTXtS/JM1SEqKrM1zlb3lq1X
uR0yZ+bIxKeRW1+d7AwZkeYAeuC04b2nbPuoI010RHLdfaiBfINOZpnu0RsthaXY4QXlXjM/SG4E
XXU0iGSk8q5825NVA4bJtrPwYTflkGIRaVkeGfFMETcAdoi1Xm0TVIflUQ0Pivl2A2CCe2sqfC7Y
e0556WbTAaUoiDQA2pWvmGj6RFtjUOCvk73Pn1cKOdsL8QLpZhACVTgn+t1QeVr8gtJuACoJIYaP
4ywywj42qgfJ13kgUBh0FKTAbkdzOw+q0AczhgvRRXDfZPDoO1ELCGmUO/BQ2G3kDV2yqQhgY3pz
1HandM/Z6qKYPqtE1CAEwVNzv2DQo+CQyj7i8of5K5fj8mL6fATMKr1bIFAX3QKpoS1N3pxvEtJ+
TE/SjlWGgOXSB1BsgB5XjBFQydywCODdOODYMgoKzt14wjqNaBQdWuPH4xqDXqHRG2gliWMQmsbZ
Cna9nWq/wwqvI5ReDtBr8QOaLf4VaPvn0bGgIP8gGEzxapTiyNGBQeGw+GJt/R2aiA0ydW60Vfhp
5hFJ9ohJMzbWaQKfkHqJrzMV0fDyAS/uCm8x4lU02Uiwc3Z0pNQ4HNTW1l4SO0PitpMZcHAouMvj
vsC7yksu41a2rliSbB0QylkYQJdNHXBB/oQnYijT8GHBKBiOvF+wKuSE3R3iHJ5GFH5UINas59OZ
EQyazOkYKh2j+5pJAmDlqZzepCcRnQouZRt0A/xE3fdOe8WbbqXsHAQoyv1+8U+tuW6oKYKkMiA6
ESQ6U/TS8Fn7yYx2lcfI0U8/eTt/C1S+Lyeyoq0UU17G5e/KrVAVey3TCxg/MkS+ssMCHmn0ldgY
Zwy/Oo1gJ5aZ7zl9tpELnJvayn1F/1p3rLPDSto27UUfI6vh3BMhSMpdm/p89G81LMvKUl6K90X+
mNO8syjUVt12XKeogtiPc/zrbH3zZ4k5/3Ogiha9EZ3eX/A44UdSWRJy5BWzWqCbjzOeIMPLUyDk
I+9RbzrRT93b0l98rhAX//tZfHsG4yhuV1LLMwgouDEezGO1xnXHOt3vQ4dDdte89Z58wCJgj/eN
/2P88G+5zh9fBjE1kikRBPVHeWc366VAHvjvL6NzMs2juToPQc68CE0OvjumkKsTrl7o9blhYEX5
6bDyVzEInA0UmmFvve57866awAo6D9ra6Zki9b0SP5crGu7tjO6g1bow/LndKPqi3CqGfSvntqrh
J/SYUZvU7TkmcFd5V7zRCEYI1MgY2hEZ+lWyA2TrcQbQLwOta3fUxzeLM4j6Ct1dDTzowMXFPnFZ
cxjxEFvUkmegHQcQ55wcATlYWydP57IA8C93CjVwT4toA+U9greVG3frCFdHHjtD5ACoQnIg8YJj
Q+esOKkQ8EsjtACvRT3iIdYEBJH21+bAqpaBfC0ooNdqiPvAZ2GNr7hf6bTDo2rFCEwBWUbk0hID
fIBjNor2y5iaAiVvUVmUNu6zpkD26dE60Zb8dAeZNUAfIH08vpmUwz5DO4huewRqI1jRMrV17/Zv
8XMFzkAGZM87jd2TGxC0Fv6CyL8Caa8v37xBWI8FK74/qUHlM5lHS/X6gvykvYM1MJ9x2lnM5zG/
pAvJyUkoYFe8BVw4Ha3CjqYcRhWD6/4qb2ZWD8LdLlL8yY8WqatGLc+fAQxEsb2EzsQovIVdhDy7
2Q+IiyKXYD17RFi+RpfP/cz/mJovXAw39crZSU/Xcervx/KBjIZhAHq1CVN2x3KvE0ISbVLw78we
ZQeDQd3s03xzDfcSR1hjz8mRNJoS0XfvpaQVA0LxzFYuG+CtfdJXH9W0g0bR3gV8MTPfjyvPtlHf
zepWoFZr3CFdnNKPmwjSqqyHcjMXm/S651jnJqavji44Hy17tb3Zi9a7PAop7k709oHUUjC9U293
Yr4VxzdcDxCu9Bk9InZTNwJRZJM7TeRi2BPopbanG9dG6xSnrjE5XPJtsY4Hd7Vyu9rRqAhDQhPa
Bmw6C3ntsSeq8qYWjoyMkuyq5w9TZZXGuwsyawR69mSWhzLcD41H15nA1kUU6bBvcC4okCXra+YP
tau/69yjbIn1pgqdeODlHda9l7+JrlB58hhg5piWm97vcML1lCuwK2Lx6NaKuVbwNaPeiXy15SZx
BYKXmLmU3KuJbYn8Lt8g3l40lkz4IBfVTo082rW7Y5x+jN3hBpjU+YyCaeuUg8MJkBm2oXsJQaPA
8twzyN15QfkPbhBbkn9QD3wPvf9NVdOKSkv9b2L4tzToH3d7P98SxdDgNtsJ6Q/FVXvzGO95P+5y
JNHPTOipF32OgH5vyyo+v6IyeZLvjA/Fq49Xw+q3P61K8t/4Yxkd2gqKEznSd0wOOqXpcefjYfrS
n0l5lKjF7Y6QE9Brj7CU+ADjkGQnNkDAF6xGow0agcKeqs608xZ3DK4pODyMJ8RBvAsvzQMn5FgG
GHThh3+6p3+vTn9cDf/4hb/dTXLV0RaQEh8GJGQnwbhnH4FDVH3ZBXT//0hh/tsnpJDTppMSDCn1
Wyr0jy8tarXe1PKO7gHn+lb86n3xSWd+eUzuV0ylxadxIAwz9f87svjXMfCfP/WbzmRVjIo6KvzU
6LHbDWsEIcCIkY+18gudJyWgPz0J37vNfz+cylIwQvSJoYHw/nvwFK+rdFCosna4Ml85Q8/6cQTT
nB6SV1CKOwwN0JwRmLWVHH/amEXlj5FDpgpcVhVikpefb3776ddbb4ppoy0jR4HFqcVviM9NPTfG
Osku4coPEUdxRnNe3FiCPIg4fPXg7dxSQn8XYe3kovoFrYHdHX/XuXoPU78pNz2oGSYD4VednhpM
t9mzRLpcvxc60lndK6lIIyCQz4jW34AKNr+ROegGq8JF0i+KipuD4A4SbIkycdnzeAViEcOoXU5e
cVACAb+8zbVpP008757iZR9T0FfuysIjRWqZw799QEY1Dtuk4eADnWR2Vh+r1zK7H4PmoT6aX5CJ
WbgJ66CrbL1/LMItQ7Jm5QcG0AQ2zYUSJ0J4kgL5XjkjVU3UXUJ3dfuxunra6FWSR4YsBUm5kxH1
hXEVl17qC7cNmyQlfQpZFwsJ7IAOoA/pQ7ffjNsm89lyijtOwFHx8eP996dYWv0hdv39tRqgz4Dj
oqR942zrLNJmqROhUV4ZzNC59n4JBYU/dYkqsDR/mSrVIDmzHttomAyY/RR95gYoNGENIJeWShBc
ftcNCSAI7xL28BYRhDOdzXsZYzBjOSqLxgHlEUPq/oKWSw7+lXjicUN4nZbu5TqIDV+M3hQEt1EL
af8840jiqcA7N7HbOWD29QEMk+Ct/2HvPJbk9q40/yodvZpZQANvFrNJ2PRZ3mwQVcUivEl44Onn
B6oVoooM8gVmoQ61pH8lzMW953znM0ioUatcMkybNNiwunJSOMeZ+EKXAf+NPXlbbSs/QuZa2Uwq
11N49FZmTfEgnfJNz+zoZG7kZxpH8GC0K4u2MbUDI8xsucTiUShIMDm0TsFgLHc0825aiE+EQ/A6
Zd9TJmzW8FEujKOwRnCaR+MVGa/Ew0OaAMCC7YXfXvhjC+W34OtnZHn4ecE8s2Bvvqg4PqMPTh5q
RHbVBZwfS95R+zCdfJPADJ23VngZZjR7OwWvXoARirJmC54xGxzhQcYMfDN8wtusQgddAb5kzJrV
PXIcbScrRwPtNOaFoauDQU13ZW+rtb3mWOLfwKQLhQHoCjV0DtLjh9feRrQPZZzRL94rI3so0lL5
Td3DMWyBOL3ifX5XSpsKE0b+nxcfjGp2rP84KtbFp8m6CoFHJ9rvCwzYF2lSXUf2lHhbtLiwkT4F
5XeUHcDLbEQQ/C4Du8CERyPAy1WJdbXzc3NW8z3+ioFJQNbVGZ9nD5Vf+h2TxSxCPEbYy+iVuDDC
f1iFuw6rbSy24Auq8hwyfww7TAG8Wj2Fg2eh2ABXv0N2x1zEuq9B9KzqkI+oDB4q9UiQAxgN47By
jyzxumLCMpLsbay4Y+7rFDcLHNK3OT7qCRGpm1wNlKdrQf8oe+Pki4S5076MT7XhFOjY2YVGmm1G
I3EgTsT5BhK5jCWtyYtc3JXw0NCeiY9soVhGb3pK/Y1UbRQPlrknYhfAHjN42nt3lpG3PlmSC304
RMlVueMxHJn9kpx0qmSPSHn8ukSEotNefzQsJuWbYfjWUFzKW/wSB/0IDQUNYOLr95O1pyzW1D0y
UFm/qPhFwnSCcwx9Z9ox5IgNPle7rR60GzoTaTvNrp55wng2+LgnX+5skxXMZovJCYtsnjcxm2xD
vWo3Pd7n1K80ePNj6mz5ifiph+vKSjQOFv+teOmxjS73inGDoB91XnA1CUN2qvKA2YE83TPIYpeG
iT76omILPsRXIztlz3XBoGKjNYcieQUsU5bj9J00WH+Z/ZSaFnf2HhFd78b5VgeFDeGGgdbWN4np
o7lO6JkcuYdsZE89Bi/BhHHldmC1QcFR2oPUP1zT1xJgKzmN3ErmrYol6vUySPB0iT2NvpOXCllX
OILHFyehuu3ZaPBPN7zu+jjCyY2VYm1gmPPE6K7eRhiHzFL6LQ6aWu7P7U4TbzJIDqTJ01e6tQXY
cttjTwCAIfvRB8YFGjD0GcsmWwYOjm2uc0RaS494pe9Mcd/esUmKPQAqrfeWYX/JV+4Fbeyxc3YN
B9DOtNwIfx6agfAzHvgDO7aIaMKu1bcMvPUgi5GGS+D3g6zvrdAT9XuDFL32MrOxzheFEYzSv4jj
N2HYKuYhvVE61H1M1FA0m+zBsi07kJiRuwpQK7Ym42kMlyoeVIrYA4E7akRaW5vsdN1VNceA6CHj
9r4pv9XtjXLQPwnUNWg99CMGMABixV1zUface6BrPd/U/fQ8fBA6YYo2NztYO+nbOPMBrMenn76S
sduaQX8fWZuEjCqNeSY0lVJy5rR2E+WhmlBeQ66ur9vQ6G6S691fRQM/zsmvW5mOzTLzXPx5f0mR
qDKhLxcxDZ28CfofnjFFaCvlQTfWHVbp3ZmmXsD/Kr/rQRYMnEvCQDmv2+qG+TK4NrU747EYS+pF
gZTxKMEKWG706lDWAQevKEAwztwQTgdTQ/z+vQHOCKFF3Z0e3ykrnVbMkGdjEhBkeCfhwQiNzR2q
AGI4VD+Tg9YFCmw2g7rN1wYdpHCL+RFaeea7mY25IG5QcGfGqzvHfDWbwdW97tOaV20dg80ofe2Y
rgF2NMQornWT6ojeiLWnPSzBTAWzsti91kDmuTGfmw3GCaDQuIhtRKZS1rcOfzH+bS9h2rHyKvh4
03XeWT7KHo0goxaIdMDWBFashWOCAycjMG3Fcbt0j68tpx4Uf6ilvQVJ6qLAJobxgb5h3iLkj+a9
7Cimi+USVvApN9JBR2RUJ3eBAWa0v+Ksy1Evwz1InNn0EnKtcIJkZ53/crRJv3CeOdl+Xg5r2fVT
T1KQZNGFFRjPxAiaMCSGGxO0ERUPJ0hBm3yPyB7GsZChOttwJP35ZJV/nJy/LkcLgYQp6tYvCYGm
3pZqOPD76pFbnhx8Rw7rzCpzE4TA6O6ku5DpbGqDcW4SL2T+BRjlqRj3sSU+oHxb+XTechj97oAR
EVQ9zqFkT5G8u76JuxAfEdc6a0ymYjeH7Mge0lzCG9YelWLpZQEsv6Dyy7vuCbqCx7zbxkBkpwV4
dYJ1pw60zsUets0WCxJqDRuazB7FsQPh4ITw4Xayb5PdeEpujPdpz0mOotj0esGp7vBG2VJRrTYF
2k0dFNsI1ffiKm7t9+8reE5q2MZXbrPDx7IHDPdVD58V6JrgYpQ1kE88aFEFwARQ2ZN5CQHNttSI
638iuONDwml0jqGSYRIhbost1jFPmqvB2VHsyrNuUKIPyGZfzK1ll09ImH3m0jv1vP5ZYwc4TJEq
OvHmM8U5kRgPr7oUAD0IoWzk5Tf5Uca2cj4dIQXU/ot+sI7ZFq15sArfcDzySVnJP7niFzEQvnUl
sybDGXfROXu/utkJ3yenvLG2MKSYCNBlVt4cwL2IcKMZ7fl2efnzWpKs34K9SKEkek9D0hnafl3M
9ZxLyWA5WeOV0mGNZWdXK3yTvA1IKgi5LfFxKM9D4+Ayk4qCU3dBRINmbcbah7OUgjPIpBL17fvS
X3HxemyIU+58+C7C9cbgNBtdZS36ynstxzHLmV2cJ0/VI84mAg6naK8cA2di2HKPlB7MU66vDMXh
drGyKZG3wIQ3i4Mcgv/Faw+1II/24JjT8zjbyfccwAiug9g8AVTh7wWKwu/zf1VongJeh4CN5nmB
TCA0O66JzkJyrG4l06U31up0GnI5b8Vb8R1y10ptg6SVXU9MMXMRbsDsJci1OrbgR/o3hKrt7fwK
mLe4uN62PhblTovsz7oejfg2O+XfmoN2J2vYhG2GQxGk7LyYL5ykFo+ziwovu9uOvgDlOXJVfS/u
SJre92SJHoYav0VME/hktUfVDCBdvrfvpq0fhS2PeDqbt+otqPNlOa9uvBII+DfKr5fVWGm6UT+I
CiYdirMEE/IHTD5hJ9rQQO6puGE8aYVDhRqkPs02OCOWJShakKTuivM1gGOAh3YBuwWarQPxZJ2P
f9eNvfy9+0YzHvqMPdzlCYgsdhAZQyZP2JL33cXSQYXh522SnbktDDe967S3JvRhv/CmodZYNWBm
MDEclZl3XTH1zggE8RIw+mrD6Jf5uVN9IpMA6afqgaEIw92B+o3Mchf7/dPKXpkf1wONiQ41Q+lV
WKVDluMLoX53mKStkxFzZcXHF3j8UPpgD7qYaGHblmxnijAkUcyLYGsfrF22ipMuS3JHNefOxAjB
vFm/XaZBtON4XrygvFuxWWgaJ3hvO/lUMjMdP8reH1qX5ksUoUE+VfCzeCvwgZFkHqhHmMMrPHq0
i+8xE2cPYRwOwa2b0PLBN5nuGDVU8wbmH13abKzcnZC1Si8de7AZiTCWkRzjcA+/kX+auRMsOvzA
P6DsIGaCdr7mgNkJLB1ndqS3UQ+s04DIRNp1VkYbAd2IsQy2nebDuE9dproYV6MzdievF4NQOkYS
wyt6DG2DstWJdkiSbmivMfgBFWHySNgXzXh3oY9hV2oxKQFE9NDnwqZT7jssy6Kg9XF4wtuthJ9K
dvHt6km3fgs2rphdu4ck/MM8C3qyT4OAcPnCqO2CxQWz9g1VrJ3f6DBSnABRs+i1LZzrFtELYF7Q
V1ujQlj4aMx33DHH1Sdm/jXEG3ZslCbMvir8ZmAFYf9vM6S7rEZVGQ6R9vXB3ObweLiDb+jMP+eu
Xz2kOjyK46Ct3vCmppu7nqxvMpgHrAx9R6/nwSlDr6TczbalPCZIyNi/OFGz/O6aBYSKzvDHV3s7
Ao0903rELJss1BitLrzw5USNlHGHZuQvCb1IibVG7bUwnCGgYl6Iu5+LS8eVtfrduFtNG1YGROiX
kB4InmINSFsFilSDfmB+j5nOrPo+u+hvoaonrxQ/tV/gigC3H4BnAwYAVUa3LtE1YMfYdZ2ft+46
WhuTQDB3mG8OHOoraCjme9pG5MLJe4scu36U37PiGE7IQN7ATJFsopcZFIZ6tKHFoybgkeRrDRoW
PH5JfrNjypaNiBdxJAcsUwMh+squh9i9YpBUfgAUHOp8SQPWYuhR2VU5HAbhoWU3ROBOqebqcMCc
Beqasg+f2cyQ80pooaWTjDkckP+hs1y5dpAVlVuZ5O137OkYVQEpDdJeB9JxRhwd1z+dVD4DrRFO
VF9/hw+SPUmfzdGA4XClJMXc0nJWwNtWePDDd0GFiFFj6LNfP6nhc0k+QnVPy8SMDFkLDDRaYbsi
20F+KDMXk6wZ1wIU31dOvGbboI7eyTbljyfAMruuxuFaeJNpm/SlUna9cGGS169zl01tbFHgFXOQ
PeXDPUCmzYxdNnaJfCtLtwnnPg45Fld5AIN5Qt9M7QDbfa+XzBNd0bRf2yLoh9uYTsiwM1hALfdw
kVImFGQLOBlsTLoJdgJfe55fOYGx0WywsAMaZr9R3IksZaKk4CfPbjsehofhltQAQNwcEnKPTa/8
Iqwe5aTM8Zo8jA17hjkIEQ56dR6Vww/CspDtZPgd8DIKv1L2ZKlBq9kY7QG2mR3nDo5JURt0JRFl
zEndsNrIl+QT5he10CEevCjzdbLr8u2weDA4mVhCduV9mf1Ji4I49UVffV3B4y1n7D7dijYWAjxu
Tt1jzC5LfsFp3cqzU3PfHYihwgqPb17aD0G1a7ZMVyPlPglKr/1c6E5WauJwgFdZctzD8/ajncEZ
8TQFBlSK8pQu/O/hTHZvKDx9w0WG8yY0Ry4mwNF+B+d5xpjSPMX9uR5vZnm7CseUmO+F+Z2wKfg0
gZ7pJCyWKaLho/RYoHunP8XXEAwasygAcsDLCxpjiWd8AxXJQd+zaC5mfKOIKNprYl9BjCHxolS7
98UkKIynmv6owtNTY185kUTKBBQjge8yE2VyLM6LfATNhHLbYzvqMQODpBO+Qd1UedfZwxT5GPQu
HzxZA/SDgSROOlcPk9ppWEl28LY0kKQMftqAT4E7MkfrXc4HhTm3YK/Kr4X0CgjG+1Ygy+0MP5TK
CmK+G7EuMHpQnKnYzsM245Y4+HDbdLNbOFj8M2Dh6S1GHMzg028F2EhQv8/yaxIeQoUh+MgxceWN
sFKHW/F60jQocnYjU4Q4nbDDYXbBBSrR94ySRwWjh/Z2oBSDnvcBkyqj6HnXhmCFxLCj0494Wz5i
hn6PYw27gbaNzhOgV+0NE27LDMTumhqD9jrexAhjc7/50AkiKz9VZHHjYYRXx50M0qaqfAuMHj7b
9VM2nsP4SFUwvawcGvg0MdgLPtcg9XYhPuMTYlG9M4ZHOs+cg55FeVoQNMwUMShosH25FLUnUe4k
OOHZQ7sXsBpffBkm0MopSFwTA4SrGwmPc7onRiZmjAof9A0/AW2kEoXpXL2n5yWAAMH3kmQb4IS9
/NERKeC3L71j7PRvGXbETeh00tozMbhni3npXMz0sBUFf+6lPeL91C/m5ymjzapzvBqVnnJbeuDB
VCfyATjK+xsk7FL71qONnJ4ISAsH7P+fcGSz/IVwCXg+JBtwJFvX05xgqMahD40IA2lEWraQke/9
qQmA79+HbIcwmusABddcyYRPbsu0eN2utDAB7ixvmDXQmJcYl6Krz1RHxU/uKnyOtJ7Vc4pnFyZA
VOdMTz5rbH5dFNYDxBnmWAjo4hLp6BZ3Phh0ah0ki0cYjEANEeJhNG9z0ef5UzvOpptPjz3hgRcy
TewIhQthcVgawCUjYASnyK2Z7HXjzJmmkYqCRe34mC/fRMqFFm+ffe6htWmT/VTfVR9JREOFPM8o
Xw0zKBO3pY9MXIwpJbR8DoxwOrnp8EOaC5eZYR8cxTk+hDkMzMdOBtg9rUa2dBAaTP7uUCBgqlEJ
2VLlSJOLsUC2zQaYclj/KKONFXFXliszIWP2pbhZ7KwKACTZpWvmNrZ45BILV+rb1UBpks+mfIqh
bZoQXxiZ4+kWCNVOCB2LLzmzhRPXTp3wimbOn+xU2upA/qY9w9X4QFUETxNLPlTCJqMHUo9cE3hi
hmWxXaz9GAZaerOI4HDDvVreC4h8Orz+uCKHpjtd7RS3hW+slkwLkPkWT7YIXoqB08FT9962DyM5
AR1NPufpcEP+UmniqedZBCn7A5Q+od3jUQCezMgGxVIVKNpu2MY2613DDQyABKYzdnQhEyIARCqv
k3ELHAUB+jHqXbXxBxPXRYx5ydEIoueCKQzyfuUg8bAWD+w3BPMvSWIB2J+9Dld0HEdt/bwqdQa3
6dBZOlPuWNNh0XwippDGcjDACaLajCk7HuErjlRK/HiyHWmKmB/zacklBHCyLl0UOHxFL/QXVbVL
EOKXYUBVg4ZWe1ZvsCiBNflUlreG4Y7dPmOOpLMp1rYJDpWfaoSf5i2RkRtDfE2FU4l3vLavsMxA
W5UCfvtXVgIa4X6b1MwMqQhj7ZWvB2el04x3SwRPhR9NC1cI3UpxjPxCDR8PZ87dhrcyeuN6DPvm
4JvCjuCkOryT5JcyfQo1TEi8HzBcLT0rsPLxBc00xAd7eOCjdMF0h8FVZYvCDo/qx7bfG+MLgdeY
ByzURFQ6nyvzgiK9IbAyqFcNOCj8IT5Yq+ocYvuql8xeE5xbRbacTXij3kRPlC7yqd/pN5SCXDkA
IJkiDJd6csNuJu1OHb3myu5ifNbDwRRPOrlQrbAb9H2G057OZt3JpWO2z/P1BkmmdQfTRte3TXuK
sATGtVmiwDwafhL7unhRulu9OarCUWguV8S6iUf0Tl8919C94HSB/eGQYFxwX8TYiXAv2Euv0Lk8
EgIi9mM5PPfIdPH3rj34jZZIw+uPq2k0vBfviscymCLLRPcKifLlJrK2HdDlfCZnWqlPOSw2yy5o
zis//Bi+96v0JFlOuMuWIfHF38PqhVkyqVpz+TIy+Rh7vOwdygn1jm1thN6KuhTxFVMYfF68JXoW
6X9bvoUbCrVrwgdKqWx+ltZTLt5EGVKO9LlI/T7aFeMxDe9jQOHVR5daHsJFqN2a85N6D1mn2mOD
1tgxoefLweLu1tcWdBF/9041tl17m0r3RebJvVswUB3debo3kaehIzliuwyoCoxa8ZLn9JCkB2sk
tZdGDQwXDlxHBDEWnhuelFFemLEgecO/Uu98Non7slPpfgOOMMNh4cJxFXzeBJIYivYRPNmH4IJN
Gy7E5QkbFloXiqmhe0n1g44LRyQ91Ezfgg6OewW1cYPbXOLUvnSJnow7EVZBnr7CLYGWCbiGgwfc
HTeio921wOZoZ9JdrpxiGAa8L5K3ij3LixAxIL2y2C9w53E/whAuopM8INXQHmnKoLaV2rtR3azR
BoLbikcZgr8Iyw47KobSw0HzSGPL6kc0jxY/Hh5XdKo/Uvtbyess+iSwdJRzWLKizjEMP3oDY7Vl
RtHpUzM+lZiDNrzb2/AKUcdt1j1+29U3dPwRFAUmKCvbEOlWKmwGzuZxP9yWt5BLLumRYvyMeh1V
xwNPHbddSkcSQkBvc69y+3cK0eVBwo3bfCWDbB1/56+JM9ZuBUkSW3psGWFhaRmS4cGrx/sY36fk
AxVJH/0FjZbMX0gGSPAY8RqqqkqqIYtfVHiJvAx9qCL3wDqs2wnNVsoxNnOiFtroPtGfp94GQmDu
NlaOBbQAWwOdBLW4YZc6SQ6k7uw083Gine+/xS0Byo4II5Chx9Vy9PoOZaViHltgmqIC73BqlGRk
BH6f18wqAacWo6VOCt+i6HmuLliAQh6H3KA8y24oPEZuCfmaMIoNUIp+JotFcEWJ6u9Z22EwRru8
skYiQodp2W3j04ygb3gL0QHUWhh3M8xVvsUoWTjd+fe9swrKylsc8xvVkwDWIan0R81PvuU9tBg3
8UO6i3GdFlN4l+fM59cM4HdXergCT2B7+AGOIp7E7JAv0LqtM9F3teZh7YOaVO538TrNBAZEPArr
Ex8asHnZvd50TxMiOWwNyBIHt1wcmDRCjOLYQ+Q3yG6mn7hgkeA0HC/udD4Up3EhsuH2igqfZmh0
SsMpIY4uXoMgl0Ks8tPat/jsUbVCH0csv7oyruarLKUrfS9+v8yc7mYU3i5V4nu7LTwc/DyNu3UW
1YEx+mdAWvmdpvPn1bSutp9nK7PeCeLEauqcq77X6cMQWy2u+jgD1Bzyu2ZfHLRTelc+4U4WHq5H
iIcullfl92Xe0H9shgeQAFjccugof0HLFf23ax1vUbjRosZy/0KosbosSq8rG224OnBdlW+05BdI
yA/VKywl6MvMWzkDsycT8oadPNLlITiR3vOXUnOh+xJvc8W3hEd5mx8JRmFgg2qVcd6qIw/ofGmQ
YMOgwTNp5l6qVwVDNPXFNOjFhTuLuI8WFjquOluwxyglwHQTMXBgyngL04AoT/SiJvUkM8r4QuaC
ucVO1mieRQnVXjr6Cme+sZs035o+1OYkdXdS68QaJuEcwyTR8DtLYAyPjPiyx3TtlHJkUuCjHdDy
vOl7zCTBSkNaAM1WTV8gfmFy0u+rOJPJLCSgHx6xEexQaLOOLO8pLTlnfuD3TEGR4NhMYMLKk6ct
K1w9i6UHG+wM3OZMFATorgbGuqmDkxTIOLqhI1+NucFiQfkEw4Zeo+NNN1IXcUEAUviTB+C4qafC
LUXJz/8XryKj1PQyKsMFh8mSlB4qc0QqEXRW5VnNP+r8pW47cI3XBeNpztFqbww73lS1HQJuDWMD
9v4YP0YE3a6mBEVywaayhIgEUSDFqpSC2e0VZ4GukDNWWkmQeQri0y0PWXKbCk99QkTOid0bfAd3
HPD2KsZ62m0gnyAc3yKLRyU6rm5deRgQgN4yoGKK3G9qpkKGCwUcfSa23oMv7sGths9yR8DJtrwx
T+pT+hl9qPsafrQN06lhVKAldvgu4ZcPuc1uHmgIodhsljsKI2pI7Omh6K4HBYLt+oQbB5r4YZ0K
KAANkFRcMV6pvLH4gkIEPSpBEPRl6RtcX/4AEUryDUbRyLKCCm2E3bzO94DntBaKAPdOx+A33Vx5
T6zsGZwuu2lQ9QCKjOuNRCgwmBMwwJZsRfDa8nvaUkLC8ctXp8eGyjvaxYg45H3an2X5oZ8PeQzb
GdDFrktnFqjrdB5UZJtqUGI0g7nDBjOUoiFbg8lSdokoBK8H/LrlibpEekBXRPoNvWpfb1f3ntXz
2p8JhGCgsoKYhVf7pi0E4Ox/3sGM302HNQmOpQLVWFXkL+pDNZkqUZXJJcC7BH53Qe+DyRfOSSOC
4ZI5VB3fivUjSnq6sIQZDDA/JXGobZYPBLP0t6YzMNX8FnenhH5DPc0ZDimVp14iH6raVNMo2WYZ
MQqQ+Za2Ag9odfhSvWqr+cB1HWQlfybHY8B1G70ld/2gXx3gEFtix1gF+vperY86js1h5BSraHsz
V5iPUIzsJZ3Oi2xZhmf03n5kKmTcv884i//5Qf1aOKwEMeoJc40+lkT9S+GgF5PeJvmyyjRD4wTm
3Fi7WdwxCIrXUKeLOdvY8pKRdMQAecX4Ki50a9yOxLaUKAsvmcAJTK1mT7D891hefhonEZMQYZPe
rcqq6tAFH+XjfCC7Itmaz1G7Hdtnq38TqAppCiH72ddjd1f5K3Q4PIKoH1dzSlhOqISp4Wzlm37q
nxjhr1ZAsNexTkjKS4sy5mgccupk+xvhTjRH5UFt/2If/ethsz4fxrIWLogWWfNfno+opLNmdNrK
tcbaioQ/piiU52u/vYm/MQFwpkP+kSIQQeHiGR+rHd7EiB7fs6BBcfM2PhS3E8U4zoI47dqtX6vb
eV0Q1Ny0mhWEbehqGzRqQJ3U4x5jpwvhCi7IEAKU03CDyYwCGo128XW8QyrGVHsp3vks/+Jw9Sv9
+cu9fjn2R5wgNangXvtdcmKjOJhUJbmrPEE7IVcMh0x0bdx8iXoLHbX+l2f9K+F7/X3l3wToL1Nw
sRmHZIFswe+TqNUwZttjaXXi6dAWFjg6+7IDLbY8/PkbUH8pKL787heieZxlndUIcPbwfYBNNUv3
OZ7Jq3VwALyUbw1vTTsSt9q77JLXgSYSL8jX4cncKYEsBJyewi0i8MYDUZJ8Tb+hSJ2wSH6e3kB3
yfy8IvXn4EPfRvr2tx9X//+D4QmG50X9n38Fqzt/C4b/X677Xw8P//s/Q+H5C59vbfd//1vQ1X9o
uqqhPVHhj1mmimpi/Pznf6X9QzQ11UAnj+DOlGQqyn+HwnOGWJKlqibxpGjp//u//hUKb/xDJ7td
tDSLjkvX2Dr+da2o1OeoKv8YCv8fRF0SCYjcFtFdsvpN2G3al7UvmLI8RiX1spUNnpygCjPDv+z1
65/4N2Pp15/4ssx1zgFLGfmJiexfs4o9HSt8SNIDTj1JPO5/ehn/c4M/pxuvf+3XX4PLgksZ/Cj5
y8bZCUMWdaII03yGZlieK7U4VBVSNFymqvReqPrtn3/wy/b1z/uDPINXIQZpKlKe/+xaLK1qruKC
gMkchj3WVkxgK5PhlCQ613AG8wM0JJq4QuSsxtkuKeZTN6tonpVgfdgzvM4GXzhR0O/+fGW/exQS
8nzJxJ2dK/xSjEipKuXVMoUo5YTbWsmDeFxL2H4fre+6IScxn/62l/7nnvY/D+On32S1/9zCqXI0
66IIqydDz7Zo+HvkbwbKUei2NTr5mvKEhDu7xH1PSJnmT9bfdtXfvP+fb/pLl9aZma41V266hsWf
ivEuVrPgz8/1ixDqnzepWxQvumjguv91jaXGPFRm1PHGQyaBYvlaUpkK/FaWnqxh3uqFehz0ft+i
VLa66gLssRil/5erWO/k60rHznz1Mpehp379dBtV6+UsY2KkD9A3GUPCfV4ALOc2Z4hoHeprTIwT
Vm3JLtUsFgCijvnxWpgPcdud/3wxyvpZ/XIxqq5gECzJRM2u6+Kn1t0KZzNShoK+G2sZWsR8KghO
ZVyPlkjQweZXrQ9kV6wsH0rmDVUCWQmNiTyrOwujiO464ds8nUwZMhGD514K3RIRQwSjJOWbFdP8
0Ndg7hbwP8NmlakmRAYNFf7Q/5Xkua7SX++GNwz9WuPL/rKJXJu61NUYHUanLoQXUhS36BNW1ha8
8uI6+HVcIXFlVhD2LhZVR5mva7ZeYtrHPz/YdfP4eiXod4h2kC104foKmfz0XIvQ4AMeS1hyV0dE
spyMs281xaWuQDghAynEDcR/Wd9fCpN/rm9TNCGfklXDMfTlUFAiUwqbDspzJt6nGKVoBDMuY4IO
CB7NMhJtug6yniXaNzHVdojXGIsRUpIJh3VHS6EUW7NwkGfr0K+++n3krR//ghxHSMAEjOhGz0hB
ss7Vgnt3Ys+KfqfMM0PuyTfTiLEzo5P6eq4jnFuXmWYWaOQKHYQEdW3pXa5r1v5G9VZ+2Mr+8rAN
BFOqYYgoqr689iU2zUzoDJBHyHCSWji1tVvyIjCVV3nCvKro4DlcdGRMeagj7IWG3+H/CZOxhFCf
TD2aYYyRpOLQZW89UzCrSHepAp+1Sl6mCbsBFSclsl3H6XxlYU+CSsjWQBoRzO+rdTAkHILSEdCm
CEpj8PKGZE6oXsuS3s5NFgwN6m40ZgYKuLzG6hDKkmzkwSQP7qTA2CGLrCyI7+Z9rQ9cpEdpsXuZ
O0BXQIgRpmaMsqMV0x3AqTtdmRB1zCcqsgxhF1rjSYmFE+k5SOiv5yEaT6I5BfpLdN/E9X4m1wGf
2q3YdRsrFlw1JcdyVnYairEslY86CFM2MNOPioPFeCfka6gSbmONyAJbXS9NxyuyHyN/tPiegVn6
El8UeZcC37Bnd3r+cp07RCuYbch0bCtg0E7+lTDFmRi6ZZKZhcLaNDsGgBdRkYP1yXcEhFRYR87R
6MlqspuaCBc+BB7KgD5Z3Qn8KTYl6KmwmbMjOsyjGc1kO0K8gtzZkYBRtbk/FhF2gPjMo8OeWlB3
AcpT3UwneeTGVBKWJcJTs+5stNFtiK5Qvb/WrVfo+L8v8a6tB/KL45umzC8RjooG7kAWnbMQxW4f
dWfTJOlgdQ2ZEMIYF7PMMW8nGzhK3LweWNNKEAoWXMkHTVEDXTcB4TghNa57tlB9Mcjd6MjeoGsp
xEaaUKVCd90vK/17zNtdD6H1jV/zM6Wko5Suen2dtfA+j5ugJsEsISVgXSIxIr8pQs6kr2aqPQY0
7MfLFKSbArdKLeELFu9F5D/rRryxVqULRYOArVqOM2dTCof156ph8aOlPVv8NSOGGUlEogq3Njfv
sgigmR59/TED96klh/etd17CkxginhSHQQZLDcd5+9qX24QRrJEfdK3bTsICQ/UoNf22A+kQMN8Q
QDVqrE1L2Tqk0DHrCQIvZrfrniwkop+FGsn1tpnHvswdXVMtiLII3XR8mzMdaMoiEAV4erBleuK/
GaIK2Q3KezmFXSFRiBWIW8zBY2pfCnfrf6INvG9eydT2SKpCz1zdLTX9oc1jZvL4ogwCWenMw0w4
xzGlbFoA0+N/tl5S3WubwsByE9Zve4VjwmlYsjinJbGFjgWKpALVtq5xqQUNJwYa/FNKhVsUzC+R
d7HwEnOImsk8A31Y8GJo/UYyMBXuH25qNLmhuv5Q7qxP1GSNVSpeTKjhIrwcy5FaCxTWzDkuMTgo
+Fets8voMyGOA2Hm+AEx+BpFgh+hnVYiDBWBi+NffctxzN+LubFEn52UozvXFl8YYC6rMM/gRhI2
hCRS8KaBgjbCUCIGOW7xBJZw440JRxWNXRN9pxvaZTMMxZafmmJ/Xcydnuw0NqOxKC4NOjomUleu
JAcoNuQIuQvJZzmFgcr6l+9NCaGvlO40iYkfb3etITJG8FKTvLTUDCrz9wToWw0ZfwIOFEUwjvxI
NjNKgfItgIVqL38+j39XdFkrIKGLxFBYX4uupbnqudnJFnKU5myYwMglmXma/Jcj+Mso5J9HsIXb
twFrXzelH6qkn879NFTz+opWG9a0titSRpjcYQO1IMqJu2Rvq8hKEfGTSOYC72sYtg2UAZx3r6wK
mKsmpWfI57e0WOdNKELIcRe18EkZstdIuu+YSod1cw7ZWMzuyZjyQyiCTFNC/vl5fTGE+9eNYONu
YNKpa8qXJqRT0rgsQkxNoyR9CcezdoVFr+FeOFn31BHHTEXDqalBKivMJiijMZiJyhdJZ9CpyGhc
+PBTNTAlxq3wxf5ydb8r9JA9yD+KaEn/UQn99JhlLR9zJQf6mUd2C6HbthWWy+XyPnWL38GAWCx4
aUw4DLMlbOX6lhidfTXAoVXhL23yb1fWT5fy5UFNQyEUrcGlaMp0Mq4Rzm5V/Za2xv2f7/kHBv2l
yjFESVWICjMkVtiX6m7Ir4kgd8BOy8gkRFSPuiG4VaMyUy+d0cx41jRoA4a9xuz07E3FApFBHvYz
+lxL8NZjwwqbrSDiR2lZh6g6V4TSFz1bRNz/pZ2XfvNYqMXQrxs6n4L8oxf76Q3p0dzkRiMBzkG2
E7AeiYE3W4ED5oE3hys2ekSNURHLf8gLoqpYK0t2s26KBfXGn5/db6AMAyGgZnDqEiT11ZBCSA0l
vk6i5RTS6wSjqBL7/drFJFS8efk3ZOE3/TsZCIokaZJKOf5DCvbTrQu1alRZziBchj7bQ6pO0eD8
P+7OJDmWK9uuU0lTS2o4zevCTOpEXQcQCJQdNwQKr+va5/RHoYlpXTxSxAOZD2LjN74sM5mZ5AM8
Itzj3nPP2Xtt0qtydSARiLKmfvr129Pkvzm+c0nHsS36S5ZhfXkIY7PskzrgkrlORcKm2PBVtUtv
EYBBAP4exggIXSrQgrgj/ohoagQj4gQ12Xm5sXG7aCUemSpiHLrRCwOkNmoTncdjVFfGEFPXxLvO
Yd4dAU4EsxSlFIeyOx+DfpFn8rJJ8K107bwrsukI2pUfT/p2Tsm1LD1vb5vJrjWRMl48VCV5It30
EQ7VoiI+l9QB29kFkba3fWNTQzsMPGMTVcGmSqhWy/A6QdxptcZKzRDKu9G6tJpt0zAPJ0md9UeO
i12JUcNpZmLqwuNV99TzoT+vcw2/LUQuMmY0ISLjoqJ/ITZ08Z0QFXjD30sRVokVLo85KqTeXmIa
yaRPaeqjPvCEcgYYRn2jyOPS5iQnvnmNwzZclUeJmkrKmbg6xM1iNhc1L/tehcmImlkGuujp0kzK
OBfX4cbzo/eW76pGG0dv+pN0obN4LCiTWj5AIxiXUYi4OufQEFRrRSG7l/pZKWDZwpJs23naxiuX
It6XpZPNeNBQGKZ33kaC1F1bsGjUemsiGMzDrdhuhlLfuIh+wXvEsIAwEEXStnLAT8l83Jmzq2q2
kNbeafiE437fVzHhNi3TI/yFZPO6FBcxLaGcjpiMaD2ozgOhS7TTpgO7mKgUXSEtpIb222cpujFj
1OWcUQqOSxZIp6p2dgPzy7j0Nx28KnEn2ro4yol3cga8JjF0RU4L/IJgxEuTbEWfSXNujIYWQa/t
u+pJM+KVwcEzsbylk3CUiPxlz+3w20vY5Sguz2XLzhow3nY4VcjBNKDuUSPYcVa1ScwXM33i3yGF
ljF68LSIKybGp6yHZQN/VWniuWStK2oqvd4qxbAMWK8cWXnBK08Br+0rqcfDYt26nI5dh4NEOhzE
y8S5N9UjiqCQx4j75yE6dUYKUOightkfjORYmWetyXZhyRGvegI8PS06KOMUn7ZL4QsXTcm1TUcQ
VT74G20wJqJ34QfY5wZE/BltGVoumRFdp7RhRLcXIDUHy31KbE0pGyup5Dbwq5qCuXUgucC+h+iR
ul/vF5U0MD/vD+K5NfuB3DDU+B3oSr5zogBJnAqKRbQbqDZ0OSFuqaMtUq9NdpDa5euDLEXlTBfY
1BgdMmepmZtYZVJUQjJgNyvjY8Z6pgXcII5HCt7TvjsP/mGU629Y6H/t3pmyAW3J0QDtqA4H1p9b
KsRchA2fDyctZBXi1JLoPcPiZjtyEBCPmqg3gsi7sSxesQ4xmfFsqTmnXy+2P4+KKYx4GfT8TZru
msr6LkqTT6t7JhdyKWuMiquYp5uzjuuJQTB9pKT+pszR1L9sXKJTaVqaioHdtFndf76YkjpSmkqe
PdONcCMJQb4/1CUkKf+UEHxDq7xRi2fRUav06Foy/HnBJuNrA6PZ146DZ2MAWyz805DZ56hl5dLU
jeyc+4YFxmfSFNPa6buLqdPMcZq1b+JmVOxu26NJD7lc0txqWfg0tDj/JFPahUjpu6FaG1iPsgGl
vs1AXJzELBoHec6XKzBWysCBENa8rXbLzkTpTrd4NJFudvawtIYRYbtOsnYSrVy32TocODJL22cR
LQlaEZUVnDijnCq+nknZHRyh2E/ptGcd6Ju6m6iV/OREWHCjG8mXVlnspbPAN4khQJ/d+N59aJNU
YprjIVVAttYs0EHSbnOEaxHcScO5UUeaLylr+5js9BLyRhefK2BIWnAtRdlVXSZ4G6m+jVp5MTVB
3+D7IgFETzZ1xSMPAWhQXea0yUyc4Pr8SY7MSdpJxC20BJJJG9gIorsRczINFPumbrMnNfFZsf2N
GY4rkwV9kOOVrtcXqfTfht5EtGLTNhpuagmUg0lPigVEokVXedLJqKvnhFIu75KV1Lo3mUklrqH/
9Appl0TefU0icuDQSIhWoY8crCtcyE7tnNVp0911OafnINy4NlYdg8xwgx1etBPUNLvq6H1pvA7R
uKs871TU8oI9SItExrK9k1TnJuJl0LMmwrxeiB2tkDkjlsViwKJk0y2KJTLweAgqhCUa2Xu9wgmY
J22g6aWZVKZobXvvsQGVggVkk4cdMBIP0QkFem7dKh3h5XUzVeJ05zuAIaFD6bk0+7iUE648xPpB
qm9iWo5WTW8F1ZPYSxw/mUUGjmPUg2YVR9iZ2YMpAgbpWvRATOCfLqzsOOLtV/HO6l5lX15HIVPx
kP1SGk9JZ18kvrxx2l4afCCYHOCKdrp5zqR49xEma7+7HXIVp1s6LrGCIgVHd+mdWKAXgtsaLY4b
h8gdB/jO4uR6jm39JpR3Su0dg7I5aDH2SRbHwknQCc5EWylkexIHPqMsj7lcX3QaF37X3OooPto0
eDARt+p+hbrDSZ6DCNOKmi/xfF/XtXVXaPgJelx5KuZiw0OyHM6Dzn0cVFXjY7TOpp1c6YCSUiBX
rU22rr4SvYGOh9it7Nfeomcg2kds5yq+WYmAl9z15ibClybDXdmBjyRDNMnoj2KXq0yi2BRt4zRP
ZuDAVWFUkR1Lqb4EeXitw+DSMByIUlr8KSaGG3Gqp++5qypCOX2k396LKFOCony2lfJYNtKdrfeU
LsrGT640O6QtAFtUFQGBSjsV/XEvTZ9HtVyEiYar0aB61Ykw4PAWok769YL+N2usLQNvhZmqUD5/
nQPWNLCToZKtme10FMakZVMeiZ5opac70U769eUUsWb/dI4zVUaOnAg1TcfB/zX3WQ5Mv9dqsLkt
mRCeGs1Fwelzg2RTFFYSUCMk9hlGe/Wb/UT5696lM4+AheLYps5/vjTKB5u/Z+poGnN7INcEYA2N
HroPK9HFiXCD0CXF2BI9afKzb4Q7TpW7wE/gQZBrQKfI49n9+DT+E+QI5yzh3/9T/OaXLB9KWmT1
xwD9z/+3D17KrMre669/6qcfYsz++8sTGoGf/g8leFAP181bOZzeqib+cQHvLRN/8v/1H/7r7eO3
nIf87X/9t5esSWvx27wgS3/SGogz2r9XK0yb8nl8zv7yE3+oE+zfTEQJqLCg5WtkIjN/+kOd4Pym
mCr4Llvj6AlHjofgD3WC+hvMQuaONNgJpPtAV/6hTlB+c5iJogRXeTSJ2LX+iTrhqzSHJgW1isx8
88eE8+vpPy+60uQZVxknI7Yc85s6hlmfpe1DkHVXChlosRrMdConz0UyE5nwwMi+00ft3WhBFX36
6K5+fLd+0hY4P5+P7Y/Xo/3omlgf2TM/11G2U4SBN+INbQMNgo+OLplvgJdlL07i3IaAzRkg7RSv
fjBHpP1hsM3BHiVMEpOy4NjX3+i0pltMlzbVkNJjvM/6WWCg0gPVYxXVsnCBWMntrkqlRR0zTi6m
MjBQKfGJ7ttWSFYzNyBixSGqgs74rB3ohcQh0AypyW5U/crOMKQb1YD/MAIcEly1HdwSreMEb9dj
tpCD9knTgid62Ng1o0WG+Fjuu7XUSJtcc3Y2NQt4NKm89cJ6K5lQPYDXhuG719Bkl18i9IodrC13
FwYo9GQCx/p3D0e0nDy5PVYDfIQ19F8as6X+nuvPGZLyMAB6d1CIs6mA2qX2YyvjYHau/GyfYJip
YS945CfRdCXFFK+Rs/VIBnQjHMIlusiKSkPGE2ncV/E6plhQAZbksjUHUtWIaXHMxSRvkXp3hXsf
p+cR0GOP86kwhc9sk4AckSDPyRIOF6bGw70bQHy0JykmPlmKthUewBbDrUpCOQC2GElcyXlQW/QB
tkAvxW0NGAZRpAn6X8mwpqFIVUx0k2YPqMiMMRh6G4VNqQqGVeodcnNYZ5GHKyqsJ0b2KtmvXSgt
pZFyu5OMXUkitFNdl6G1VIo7dbx2evGhJQQ6ek4Pz4IRliGFax8so4aG2QT36gODH4O7LOAZ0Jg9
juTYGeq1T/SMT2LsYJzxP5oFGbh+WVUTp8xPuR7fl3bWTR1JZT42as9EE+3lAhlsrldXud5fx1X0
GEhIYx0DqFZJ2TCpA2AZHerxZMy1qa7fZwVEk2rkhBhWPExR1+PjVXuM9w0LvxZGN3UJUcQi1jYr
5acxT5jsey5WivjcyQf+3pTPMlUBRsRYr0m7wEI6GaVxo7v2sc7LeWq8F81jbYDdy8iVgnPdQKqM
NCzdJxdwZxRfQmH16JplpyRrt2KoaoN24HV0F2148Y1TB3vaQnvvgWyR62HREz/VVShrZYaFNagh
jhpDrC1dQJ0N1BIDtzh5GXHjTnNyux37ua72xVhd9YC6c2I7Mu5XtGOOc5ck3bWavOiuvm4i6Ft5
OtFGksAAStCwDfjw+3Q8RhbZ1F1TI/j2zV3mKPuqJC5bJDDgNgyeI5001eZGS0DVS5cu5jO1qotX
ntQUN5O7sW3/aKkZqaXnUHOWJf9TAQrhYdzSBvucDHwpzq5z0yvWKjJfUloo6Hzra4sSVPXEQ3Cl
axsrgeotftR8D3jKC2DG8r1VOdtG9V87dQfLW2fgq/AAuspTIGlXYaM+yemuy+WpUo94nNS5Uwnm
g70XRXiU72ufDOxuohPiI5kKQTq8/tgrP6Q8rQbm3bJvWgFGN93boJUuYdojIqfY1WCBmfbOtU8a
TgdtuJU98G+eu6kJMNFD/bbF/yYzCnTzG7OpzqWKlsUHUsU3ZwwRHyf9o5O3ez8skIrAWxgPNq2N
wQYqVN5FCApaZtVd7S7jiIbQqLQHW8L1Uob1xRiHuUsqiEG3sc0udavdZJpST+zQvzXN4dUfgP4Q
vgZdHYnFUixOif1swPgwrFfHvA19h9ltj6zh3tMXPqkcppLPYh16O1yCyMjw4r8m9gDAIjjoobxw
nGrr4h/2Yod2FW7B6jnTLwmflyLz5dNfXZdlJdDIpTo4Vblu9Y68hpyBgx0scvRCdt5tVcFu0PPg
SUU5ruS4sq1oPFcKgTkWgIlWOQ6ls82DYJvWwyTzymdJh4hOGdjHDPf8HhBFMILDkjkqX3WImWPz
wPaKKTG9a6pmGTcWOUXeVqaKJoB9bnd47GqJfKIOm5mVX+zOgbBOIyhISft0SOcYwfPb/anX/W0Y
BBcbb0IfyNdxyXF8qN/MITiQ57nMENrn1S7lUUqKmZ7KTDVrNrelVL5WlrzLZdbzQNbXXpeAA+tT
zDJ6vCrD6NqgAZYQ4tofU9L4fB8rYtuZhxr1r2URjsEA34UPYvKkG15+chr31uY5zxOARxG/sSfJ
JLbzrZqYNM5e7Q6BRONsgg8B8yYvz7o2ko0VQTQ7u12DKwqXK1Z0iWFtjhSgb15ifOgtrbLcPWVN
MKsGfVnVtLIwoku6ubZqYlj6nRGmCxlCUl57sNaZSY7XXnGRGymf6hUukbJeZJb6HmFUsaK32Chw
msuLSAeYrErKRE+dG714drCytTkAGfY55hgMK4ciQrEWYEZJpopOsCVHTc2CCokRQ3FQCFBmJCqI
F3PRx8TM5uVUxzaelNV1bZx87TmH3p/nBYSMZqKrFlkrMVlot7oKzL7WCEnGs9UjHsA7YxG6VoKW
FM56YlJJPuiMda9XiyIj/o9qnjJo1rXSrgjqeWui/HZYlPqTy5oUMBrKinXqa0tb428FHvELw9yX
ABsMr0HJjpXFk55vn6cRbUacgKq8tdVJzTKaj5igROeb5bMl0irkOzOE+NfxRxh8MXtAHG3/aNIJ
ypuGRkGGB+DGr9a2+sxcArmMejsEj8FIzhHny6IlprN+TBDCGCNzTE1YDCEtSJc6i5fOcFvlyUKR
j0GfLEOsrrK9NvXhkHos+TyaJV9QjUlF/V7YJ8dnl0bBQgNMqu4TmyBZPqggwV9K011VnmIHDkZE
8GkA975ECY8OzUgYEd5FIaeccKIAEogJB0AKivX+1mjvNYw2VQFT34ASYcOkDaDe8BSiryjaY2qW
nI7duQ/Tg5+bShoZR4ZxzvryNmOFijtAE9SFec8SKknriHVHl5idyuVO9W4bGWF6aUUPBANL6q5R
Tpl0lWB/GT2sUUZ+KxVXWXsb2AvPXffhLTkuDD3udQ9sikeKnRTK68B6HUW4Ccd92TFXRnCFdvOV
dtKEozqTdrITRuk91F9VDxMERtTIRHAeZuwygJicESdUF8wU1UHMAAel2XhkwcnR0SnriaQuRjbV
XCsPpTcu+o47Yt23QT9peiqYkYLUW3qBg9W6WluKtWwaQIB4893YWuWttPDUArWdvwriapmywVLb
L0xKm7Il17Xw4BupVxLmjKaNDhzyqAh5gMQXkLTaAoaKpeEGt/bMbCln1D2W5pn49KvxthiONilW
ZcvT6G97Ce4wqYMDKNwA7wlLAIUZ4M6cTV0SxuiLU0nLliqgtmgnxf3RAYKe1nT28A+1GZwHtdjo
EbzrIJgbuocm6s6NN3YE0cwG+zRiNAnUXaU/ySxLkVA4rRzpKGG8TJpLVdy4SOecFF4thLxxJK2B
kj/XSFXqSDSGx6NAk6sJ1aAoLXAO2bEKU01buI281xN56mIrMhVvOpo4ltsbK72Y2kukpQuD7J+w
qRdNwHuuloF6Z6oBU9EKaE4wC+FzJsarNobbPtxEMM9lYIMN/DQCqdC5hcsMdAwD3pXDTzmScJzH
0HYL35MJfZUXaswQYqzTtaE3+8QHljYgR8vp6oehOBOhlqzcFXrYqTPg4GJQNQAId9TkVEjJqys9
GbX0bufKTWTUV25KMEtSaSrVbgFHjkSkX5/dfhZS/n5yE0IKVOEoMr+2LCLZyxnmqExQ195KW9FP
XGJUXzbfCDd+Hlf/uIyuaQopRrJQEn7pjKiVGUmWAnbFZGfCZgXSuOY+/vq9fHcRcUr9NDpok9rt
zIGLaDloWf3ZSUCNGd9Iej+G2X/2l/76Vr7MgpUa+FCWwrcxSMyw34vr4MmZuivZEZxWTiXzYWVh
mfHfrH8k4f7rhb9MRnpF8syc2p9+OAHCZ4eV4defnyI+oL+8NUfhOGmbdDNpUvz0ATZ27VRj4Gm4
z/oZYuVZoBOmxaq4TBbdvfbdxOnvnj0om//3cmLQ/+l+pUYmI16TiPuZCYRBANQH0RdWP6jjM4vI
L0Bv8A5hWQBZmY7fXf5vH5dPlxcv79Plg8ZkhmdxeWklgiUAcF8TkGTPonW7wZPJwiECw3405Oia
0cb6m17JF+HG73fxz6vqX0ZOcidrqAD4jDuShINVuMhGgmVnGNDm5dKstqCvigoEqvtdc/Kbm/tV
vJ0l+th0NRcW+Dj8cILADFbWWqbzYWusv3mUxLfg66NkyAoicdpecBC+fOGtQB7bMQ41Rq2TAdYp
nCJCsKbI6tbxvH5DX/DNwytcQb+8onj/n25n5/Wx2yZ8PSCHnBGGrY0Ha9HdQcKeaxfvVl+3U/C0
V9q8AXGrLeNTSoiht8i+U+b83AT+cYM/v/Mv64Nam8gtKt55NSf7QZCIwUXbE3C/c9LTIBkBJHtk
hb0fX7/5zP/uDn++8pcFwu3bvpUarixtUWctmqU7Uw7NglnzVKxJv77ad29T3I5PHzdzpIDVnov1
3damzI0hDbvhxTDb5a8v9LfNzs9vS7yST1fKa0Y5Ws6NxeG/du4LAXaZuQSZkJU8j/CYb0J7bnzz
9r696pe10KyruK/EjoX3ViFuTpt5nAkntjZxMQ6yPDgAyxZK+M1j/Ldr8Od3+2VRbGWdgaHNdQUj
GLTQnDXYFJBN1mBDmny7LPzdImyQaafJnHYt8+t4RjcivW6khPUIWY0MzYVAsS2M0GtyMdbh1oG3
SVG0TG5IyPruzn5dJHQZtahM4YFpjyJe/rICp5mnhWVXQiF5oMdCjKF/48ydfQE8Gjjr6bslQhGL
zudF6cv1PkZHn54kN2ro6yhcD/XSXTLnnELAaXSFbHH6rYTy63L0cS1Fsy0FTZyKYeTnp1atjU52
ilbcR2WRndIFhLP79P6FZIdJeaiXeOHD757Zn0dfeCjF54n8lq3bQK/21ahhJ3FQR/LAN2Vnbrpl
tK8W4Qmz0az6ppz7y7dDXElH7YsGkaEGRs6f353EjK3R0QTO+gXx5OWZvpOzqC8uTG+M9AAWb6V1
/53pRzz6X28fplDDwveMWsP58pUMR70cKreDjND29KVy+mic2mEMy/Ib1CozDX+8zf+E6dkxf4Ps
Xr691fvn/L/EeIzN4d+Px26eL88/z8b443/MxrTfVHZ1fFcktNkqus8/Z2P8I8PWgab/PhzjH/0x
G8Oea8gqdl+THzEVIXj+YzbGP1JIFsMihw/4Y2z2D5y7Xx/Njwkc0nDS0biOLn9VVpe12cd4j8SJ
xjUWxThhv90Xs2QdsO+3wdR4C26+2wwN+8uz+ftVmX1ZvAeMfl92/UGtxp58b5j7zr4t1kPz6t5G
zS2IAl+g0+FnYkoy7ewQNKdS3Rm4W/18r6aHIjtAeieeaYuPZJ/Ng0OjIpubAH7fuLfKVTWv7tJH
uu70Xd7l08AsYpHu5I23grxyDVB5A+caO8dC80/EbejJDf1+haSvU73GxGPswMSuo7uSwDbYNWsF
CMbk1F6Me23ns52pSxyEGFOmdnMREwKHSY8zSeH4wMnJREBHdEjIUl5CzFzHW/pc/oKMyeGpF8Dz
eb2FCZzdmeUkAlQvTdS34ZCfFVgB89BZmOwmhFj1kF7nxe1Yrw0QxQpiXUE2R9dXlDdqPM/CNZ6y
gWTFcwwwZe/dGxNBAZtx7udf+nTvTMw55+lFtFEgnPcLYi2o6vpVAUBXnloLq9yns2wfNUeGnCSt
9BemIyR1+pPmtrnzmUZhATnFazCcd/kZpvs6XTWPZDNDN4ODySgLpe7CXYcXjynPilOAAlu3XXej
2A8B5vZowqbmFUioft4Pq6QmUGaBILWY1pf+VNtTjenltIBPKSAxjXbj4ixG9xTgQZjCOIdk4C7t
N2Y9DwzqgHlp5+45vdHfo5WIhgirabfMd+Q+zuv7ilgvxK3cLWkKcWoPE5g9WbImxks/495qMICu
6xnsp/gqXkMtbV+cHQ2zJ3VVXMol4Qln95Tcx8sYdnSyLMhr8Ccktooq3NzQ8CbmnDu4ZPrVPEfb
IymPi3InLfQlvUT9XZ+62bSAyB3eKCviNGbDvtjHC+8pXWg72iTT+tiv8jlic154ApvInsHy36RH
cQeYyolyZa3F8/xePQpc4KSaeWdr3z0DIlo6czpi3i5ZQ1iHHTpFfOJdgRab10sTs9OLpjwi1Arx
S4Ktot9/BtqqYotXdtbJojKooPTRUNolT/qjd62+SqcWfSCWeRGMRNozekw8oTb3U78K4UOBgiXy
dWqvSGdao61ZqUfzDPaUYK2DuRbxhbGDD2xCklR6D8UJ00yJoh4yYckwCkQvs4YYydAquNVOzkn4
Sx5gFhLfpz8S6GR2UwNuDWgxBf7gysg23j4jmlykIz0QFkeMkx5fUnUuTa3b3JhAf/eyxxKMLGya
fEpGWsexiOHAYrBXTrgeU8YQtImRIfJcdWB25653orOAXllhilUiaMPTNP8ISiOGiUCgafMmGXNG
FRZYEIeWEmTrhZYg+kf/slZS5MMg72E9QksPr5J0bxTPvnock00S7yTAPxozVLBQGwY04SnoRIzU
MN609kOlXnX6Lq1hiDovo/yk5o9Br0x6qJ+Wsq+jdapfm9U5kjFPOiLVda9v7UV+ch/0HQGsvUPy
0S4g6C5e5vHSQj8IiG6VmouB4SLmykgQyQDrJBCSSBlpVzg8M1IE85lGZgKmbNIEMu8xlFYxOQsh
Ot0tbPedtErDuehLtweZLB7gedAGmQnV5g6JmJ2utH5ZVVd1s3eqo97PcRxq0WIE8WItGNTmWTNR
yLPQTljpOksE7lTSw8de+Y/Khv96BQEl3K8KgvRf86aqn4sm+KKa4ef+qAzU32ghQudg47VxZmsU
DX+oZrTfUMXgmRZcI1JdRan/Z2VAIp4M1UPVwM0oBue7PysDndoSiS7OMkpOcB//oDJAa/tzASk2
aVEXc3lNCLW+pt1aTZ07aqcoMzzTXXgvD6u2WcWE2jcT15q6T4hw2YnaksqyWjF8ADqjlHMY/Lm1
YnI/N6IFiExjTT6QueS3ICiplwbk8JjZ3F14DRJ+hud77h0K/H4EsfGHSW3xZpZDIDOqTxQ4K9nc
IjiWGGG0ycpvlwaxl+UddvJM2fNXYqWHiqzDXf6YnWQLyjIRD/SH2FZT8cuY97wyJsxfB2vbsnUP
2sQxj+zTXTpvVQBgc8IpR3PO1xLvEsRzzVjVNwkK2rsGW0I5F+l56cxvJhFpEwibuwl8qLFn50me
7J4MGL4mq6GbF8Rek/ODy5xNFzjxub9oK23HhyODUT+2l/KGtT62J9bJ2PpH5A/TYCc96ZDZK0jM
9uMIIPmdsQMLX9kRgufWM2yT2JkL9iY2C4SerQQKdpO1a8AglQcoGcYVQ+qVcsiZpp8Z3odHtslg
g7fTumgg00Jm1jNJnlds7wPK6KP6aq6TvSh4iFWoEaE8EFGgyg+twVQOpvsiGDZCBGDunfFESgao
SAQ7PY0o6pxOIetyb5ZrR94XGRQyYIXIUjCpLmwQx94m7xGMnPLu1WGdZXWkNOA9hPqRmLIgWmb+
psxWCahT/xF2cUJOnX1dmdDBV3L3ONxaq9Ig6+aJ2RFTTnupY9gBO782uO3lvsTNQNA51G2AVA9E
lMnprAfjCklwGS2DeN6f4fCFBDCjK9Gf/fMwT2fpUazz1hJUZsEvAd3Zr5wL1mqBiKJdgFucLdc/
FO2aG8YRHjXPPZRs595jZgIf/zSug2uBkOLzE6GGiERhUbzbLzwJQpYazpznQNp4lKPGgwNUfpjX
w2pEDYK/a7hqMB3ZC9kTL9Zny3SWdbPhFU+YuyE4mpCIIioDafrCEu5OrA2MaiKpeIjqS2qL1Pfi
NjtoK5ArUwaH7RHxQOugHxYhN2vzRuJbN+d2Eumwsu8oQc1rB7Q3L2xa3rsLjEF7QwDKSUEkMuGd
/ARGyxnBQ3Pxh8jmXY8HwNXl3Ng0AO6KqcHjRzAX/pZamnn5IockpTFYnqAFSiCwemv3Mb0frw0f
gN6s4LlyiR5cjOQL76hbfWOZ3aJ9yp5sadJjJ2fg2ZCTOsnqefFiHsvn6LUupn28UszF+Ja8lMh/
+1lzgxAmgKB60yor5scJEQXlROZUArZupSh4sU9Kf6vYgAoF5cafMNGOXhJ7ExXYlYlKeY3UaRc+
Di7yJfKYmHMtmGoArSxFIJf2RpLanobmGsdbUs8bnh6+/d1M6udFOatYapJpxgeQzmQmfgpm8w04
V6a3irco8hVTLpLlNHsblskE7OP4TM4JwuQpAQS0e9Tyfsx3Vfgom/ukvapNUt4nqG0wL1xRnpAh
22lzeccmTi9jCtdibdaApNe6QYjNykDawpiS/90ezf4OFKEtbZFjlf1j7a9i44Bywg+vLKJM3Le2
3TsSwR7+YzcyvgwAQJdkxO5CdTHkG1c/qvoas92Fnp9zbXk37gEOOskHUG3de+tNew5ZzMk4xuw4
98nRW2WrABjbcBHAU2LS0M3Zi+GCypu4vAs/pWZrZ9xY40ZlKv7SAnJAJFZPCJyKiCJUFyAAVOVS
hMfOulZII4S8HM2rYi4z0S27NYet7j4uJmRZYDKYasyzrjmcqcv8Bcxolc8NhP0kkOcrgbCAV6g9
E96SU7la57SCQYCpZgnS2SG/MaSCOujq2jKiSY7P6N6xADzcENX8abO++tEj+azQVNh5P7dOfux8
5DQiP4XLY3ztfDVWGgk7pTJL3sX6Es3DaFqvIOUfzAW5gdtkYf2YAPx/XQQJgTrVx6/LoP1zWf/v
/0j/9d8X5XP6Ejz/j8+Nkt9/w6eCyMJh9HeQM+03Bde3SsdAsamaRBflj4LI/k0B/gU+WnQOEQ3/
WQ/Zv9E/oflA7wvEEb/5n9RDX0dR4qFwZOfDR4sPCs38z008q4yIfUhpF4rWLwEQ+QKDDCs3I+Br
550j+cqdKz8ei387//qYIX5q4v3loqKR8qkHixuqHJvko0eJ4fNoHqSVdBwfwDXvcjJ/vWW7MY8o
WK/ii3Pi0D2hp7hhGLgoiyk+kXGOF2JmXMlL+RQ8i//OLp/u6N98VwzRu/zVK6RU/fwKR7/szazl
FVr9IdWmtCqyO/vdOiacPwYaAuGi3nL28mfaSpkFnKqLKVne/NWbW/A1h6tg2d+jkcO/eiIKa8JR
ZYXV8Gxt7BWNbSLWrI12a7CDLHATKslMZlPwFvQxjXV3/es3Y4l7+Nc3oxu2pVPzOh9sn08ft171
tpunNGpx26zJrZ2Xa1oat0QpMEuhuYP38dAdSLek9dJnE79iXoVZTVsUz9YRLZ/y4LyIuMtH6766
ptKAJE6UBejQameVIFJYejWxsRiEpS992r/5odqx78uLBrqodJ282g+Yk5iXCAI+trC9uo3nHt2v
DTvhQl1JM9RiZNHgGZ7ZBw6q2+/QZ4r8Zc7w+zP354fwZYLUmUoVSqkqHnRzXKtEqDi0Pfpz9eTf
dMs6mGn+XHnAzi8VsxRPjT2uERz39bQZJ0TaeCt9Xi1r8srIBFl45NGItD/GQa+wakzy7Wakr6zH
DXmBL9YG6CzRASrkYGC0gzTJt3qzMvwjLQ2igbfRXCUppL9HgHxxF8OCXtgqfVbm8UG6hueZXVnP
aHFI9d7gU0U5mFy1d/iOReGArIB+yTuGufBtlWK122Lsam+7mfVeLBA7QY0h3eIRYdosvv1uoKH+
zRbisD4qACtYNjhF/fy1gLuRjd3Ah0gQQBw8yxTG4L1psmwEVJ1s4wOdRSW/wv7NLV6F19KGniaz
R7Enfzc6+hgwfH2uOWiKhitIKu3jln96ruVWavMhM8SUtbozKUCbZbRJ9t3egNB7QwvLuO8Vyoup
+4rRTr4ysUsTOXhUNtGZehcb1g7dkLN0rpOzuaiX5Z4OicjuFfy1RbNiKzcPHUHzZNDcA2wzzr/+
YsJyFE/dr96C+MA/vQVL6Q1PjHJmjGqRYJcXL7uSlTOx1Wq40sj3o//pUISQuk70toVjfCCJy8m7
OyHLlrAc2wmpmrSO2wtxcIRzdvQjmyV0eOmINl974NihVMjGRJStM4nPykKelmt3eRwJoSWOutvD
Sl723DZ/QqwVMTS77EBj0Xf5wwBf6129s47+upkGhNE1Cxd9WnCw50WGLnvrlkRaT4GdJTD433h5
OQJAFVhw/pC8Z+/9Q7pTHqpiai5xSs/NJ/pbD+7eo+eUT+sH97ZtJuMVfgzrzC/ItsUWCMAqIUJp
22D5vvKGnf+m9zuySxIHlZ5g68M9s8I5BVixzMaZjlqCM7iDiCE8FP+HuzPZchy71vOr1NAeQEbf
DC/RE+y7CMYEK1oABEiAaAiQD+GX8ov5Q1bJSkXVVVrLI98lKZVVkUmAaM7Z+99/oyp8jY+rK5HE
ohKCMNoKOWop2aZBxo7dgxs/4vnltI8VzsZv2+lZIxK5lV8Q00xSMFilHl4trHiUHtrdx/1AVVe+
olCdWsvbe0ddPP5K4CpYdBMdSlc5WmHp3m3CDVzyAtfaMfsi1ALyBm5T7mWuLsZ8Pt3t3GY6Zl8+
VoiMnfwJfxA/4c80vNFJFSAnvbMpkAyv2RrcTpupNvQPQkIB81K3n3IexnNPQ1y4MiqR/XWkw1QL
7bO1TxvFbckJ+pI9zHjdEUgtXop5vcdPXyeki8jjSiBGVsDOaHKOCKjhwzQidZc6+mait3+g7CsQ
h0GePJw7mnN5goO2hY0Wz0QEnc/yspf6OILmZ3p8P6Pf7IeJsP2ROrJN1s2cFpPB7eK6x5Aa6s7W
OmOiM0E0/PJjs2yi05hJp0SPJyCHNnoEUiSU4SPSZuVae7vviyVHZCW5bbt5Wtij2MWudqCvQPDW
830qjllu6B4LDKzf4dtjqrXA9p8xCNnLbulXx/SDyfVrvTKxEeVJ7jYIW5iQQOhBSRShkIGZ/US6
4YsUjYPY/KUOapbOwNjfkU/rDvLaRYMnAbX5uLFb7nlGGgr8wW17qN3hS6RwJkuO70UPWI5f0gOM
SALdNshcfbttCd7AQH5EAiAwEahRkWC2vwWy6qQ0/MGD14dJ8z7lSoF8ND5XxNrAKbTQIeZRnEeY
PACrxADGblwEDwu7EPhkLvuxWa2wIiDaiTtEdqZoC88qNnWB/EV0sBXPQVNTV/kRYJvC0wRveX98
aNlCJNlTCCv/8iLtCUq670jbXXSz28v96iIl0FZpSDIRXyUjjhJ3TK6bdJtghiBfF1g8mGWUFrPb
bRJ/tbNxwKs8y18JUXbTqnUrYTow8hBHLJiAPZBxCLxfvemDmaN8DpDNjOA21c6yAaXOlklOwNUY
d8fnekK3kpqoemxUY9ZYBxEbTHAOqMBnDNgejoCup9CWXQdHHlCMHpZeBbS3n9dLS5ykoqOQdzxG
yb1XbMvWS6vQU9sk/LDGYTjGi4JQyDkzeTptWUyHCfmDpLF2DC3ieU/G8rAdnMuKeBD2YvF1HEvc
wvIFCjD83WLZ4/7v8MVpkjzifg8K6gTABy498mgSQgqbOIrLx51AgB3PxfS05C1R3ng0kr30xpiv
o40l9ESCYE8dGIflJxZ2DI+IomEJWyO7oAosBFssFjnneZ6gNJubD/f+mm+Mxn3MujEtUJIxLsRE
43kg3ItSq53GhAxid7mwwjFelMl7MzE+SM8Mh70eDAvVOztEM2Hiz+LhE2tCXXXxtZBY+eHIupqA
i22kj6GbZIfhGazzemiJlH241js5C82BxfOBafuPib45l57v7vjahFpQbXlcZYj4XkVO822WR/WW
PLSAcLjAcl2yEDYkZDAAYewyOunvdNIp1JVh479tw7dy4IFzoH5icUVVrFZOfk8ei0RAcjktX8AS
Xs0DjjHw33l1hsrpXmSmIuPLPe7q/SJzK3N6wfLuqXi/pQujepbANKqghQP+ciNSncAPHN6KJnzM
VJ924ge7jayWoDhmh3yBXsOVZso2WRALv0Thw9bGCJFLAgjVecJ6LNEbj9Ml2sWE3rNRt/dn05F8
gIwPORymkhJwM8ERwSfxtNHYUpol8KehYiOGZwnjP1z3L5H4PjADa8+uac6tAfSY9S5dIncKzvmE
TGMMyZVps6PeX0oqCRO8uQeE7YjoiBKHaKQDFaMymtw/CYx3HruRkfuIknkzzxkDZj5TbJvpJW72
RPYs0dkxkkUdsb28ngzewHKG2QiHS/ZYTboZy1QbNA7aky23QHVADf37KvmUQ75k36M5nmS7y0I6
Twi2E4/1k+6kEiha7GhzUm7c8/LCXg/GxJ4byDf2zAOjrdd0ofnXZ3NLuIJX3yeVW9CkpR5E+PBO
ggPxtWCskeReWECpTpwbseH4G3OInRpdT+TQMqLdAyhV+EwAzHmJcyEVlaC3ZIYnpsgH7gltIlM+
a/z0pQtK9BLzsRuF7YW2Bt8HNz82S2I9xBmiG+k6EY4ylbIadUZI9zWtA33LOBCmFkqNaV17Fhg8
Y9hQ8uKvc0k6Nn1b6bB456VrdNOL0yziA48d8rnGJio8NEnLGwMppY1+lFjwVkRrPrg+hm8cul2+
4ovi9ZXceN5rwCYFN49FGeP36kovl+hGrO6yWBqbkoxZ0Sm2rFs4e9yoCiiYsw8GwTAiAej2fOLm
dDBswz2HFU8f+UiTSz3B4YVwsa8f/VURmeVerVBxcdaPt3za+dUqZ9lhXDthOhdcfXYaHorxaW6Y
xxIcGZIHxOc3DBiHJ2H8c/YpoBM5DiL9KPPtxYMkJc8APo6P2fz80rwgrNwkfHbixjs0M7y2Bimc
ArWdxx4GHk/GKGKb6/oaWvqk316YNoJozqQCH1KEi3ZyNIiPus+wWvRv+8K1AMWo6B5HgLirl68e
02xF6+Jax8sa/dX5vWcwSQkTEa9wwIwxfucUH2SwdisgvQZhwpW8wUAnuSw1vHOyyjMnX+F3UgL1
rdV3AN5wDLejxDM+0hCHxlmyvUeXNUJeOBGv2Q3qfYQYkchHgq1SZoFNkAqshljraMW2O+0L4WmM
qWO3Ul10Gz1FLMOQRtkYZ5L2whrEW121dWQsrhmhRWOzT/bAtsUednLZwi7x9RUhu1xrnuOXZD/e
VWa9QARUT4+gN2YkLzIzYMRcrs3PunXFr25xtW9PGNxgSYC86tW42jGDgK/i4p4gEizkLRLqI+8L
/EZlSilR4QY7MQ75zb4waV8OOtkokxNrf+2Z6ia58w4G7LKIeEGo6yAPq8X4ZADtLQesuqDSXcj8
nOnkWAUMUylBGVNQpCbkl2pOHFWb2xxTWODR8xP45GogcXckjZ1XhdvtuEEBU95VEt49fjeT+c/I
nCXxfMesGBfevfEqvUpIVpcMsgess+It1hqMfnDrwCA0OC1V+HVfpyfIFRWetocGWQpwLe6hSCqV
V0ygAHY0nxyX9qu+4IPF/wvdPtmh856iNet3j9fsufmokB2BdENDsHwm6Ezry7Bx8jmrNxsqXlc+
JQPxhuT/hO0bCarvLJP2OyuutUBFDgQ+Eaaz2UisYGVfokMaH2BspngLs3HpqsBr0B7eZxY54hNe
EAr0i4+7r6dHPaXUNZAn7QL3DM+0i321L7eMQSaXz9sCjdDuvKRVEaasSj8gKvw7rQWJshDJf6Af
Y/rjaZZcoFIWNgsLvQ9HH3O3leaFMMlJTaBREt4+W83JliZPHJGlpPMuTgzY1zT2jvBRbgu/9bPn
64f0KSPZfLswiJ9gt9Iy3XIVaRkjF2k7YoGLaS87gDA4y8Le4btciGpiQnJ2FGKP8zpsp8wwoO7Z
/RvqqK/kIw8Fn6/nawfiapN3rF4u7G9h5YhPtDcVgclBe57m+kYD71fsOBJnce2cIIvmM+5fNdEO
t2pBaHKMbi0hZvDLXDYza9ovxQAVo9OSYz8rZ82McFooG9TWSj61XljsTsjylgL3IHVYYTKib24R
246ce4BNxdn9Qd1eGmyPUyR2a3K3oPzuyyhzHnNOBRU3VHbCxeaoICcSgYOIPrWVsNN2yWODiCu1
40/Tp9yjbVk8Ihpt1zRcwuHH5gcJPRRN6Kc4rZF9dINAw7pzse8O69in+dZbXtW7p3lnq740Jn56
Io6LgJVsCt4QSQDnKrO6YJRL8P71PC+U6hRizJgIiXwWmdmNIiUSQBu3Sqk4dXzNJkK/HYH4swHT
KQtIMUuiW+cL/U5P/Ls3ps6TKEObeo/Gnk7xsyYk3ukajmxczW8o6iYKnGCGPTGvOCGrG54Phyno
DD+flTyDKjIh6G7Hkrq+uYvxRt+pEcVAZUpkn6bGap8eeofbSuFPcC8mgd5XfPLk6ObfA3KUnkfE
7rziYWexqBcpWrC+XNbXRYJo+TYzcCqy8LoMRTMgiKxLI24LOFRrl3wYe7LlotE9Pz84SY1JZm1f
P/WQassh4Ar87LFI9oQRROaHwl5J43ees3Js+z3yz7H0aeZZwF40pSCMlW39hC3RqBuE4La94N17
xDePVVONzquLq7O5tGMc20g+HVcuydUjEd2oS2stO7iWQRSvebj5CkE7zwGdwftOfhMAa4g+xn7Q
ziIhOo+549ny/ETn3K/H7r13MZqyrg5COoywDjePXwMUvv5jheujceymsa0z/DoDEXEJ8Z7tbNLY
eBanBFb6vDdHMUBIzWj6pdgz+zqjnrfxybcLX/iV8ICJwZ/wJAxGpNEWhNgecfz5T3jS43RJkizR
R568bMO2stmZXByDECRdfyfG/qco/neW+g9E9edjjUyLn46Fa8bZsjKO1ToPT0O8M3LU9JBE2iPR
Evt/jZXJf8HbsOCcmsw+JIYf311/eyFVhvwEiN0Aao0Rgfd1slFtyEiB5iY+5QwzCywP2LquIVyi
1S+/718hyD+fwTcE+YSPe1WNubzI8u2Rejnu8/hCexbymcTTf5UX8o3J/fv1/ekbfxvNWGdBuDxS
vjEOoYvOP/tJaExbUKNfcuJ/daRv85hUtrJUwRjGuczuNMmP4BJpPyRBv1I+Kdr4Ud8Bz/HJ5PEc
TWuNbxzZ85A37QDLBxdV0oSxVU/mUBOl5zLgXXTp22+1U606YopdI9JJ1Ew3/SlkCAFW1dJuzhti
OtzqXTn2hvcA3GPru0RJvCp7pzSYcOCTmmhRoW4M3Pw7gqyvjoFdzDsmlW/ySJRsjxZzeAfa3jMK
fOz7Rnt4l3zYrw/h+Jizw7+Rz+CPK7MREeq7GBOmSGhke0MCAgEtgXH6eK9nlxUEAgWZX37oXbrn
zm8j/Uta3iDWTAE2bzQEH+2MBEO/32SbyqkwiXkx0XkCto6Bdj5UghOokJ2u8EGHgqrD6MQfbBK/
1xEwmNcz7PfkqTkV3gyPkdObxgldvITd8Pyir2LvDEiJiQe9bGZLTyEReeAXC+7e5q7/WGINqK3g
FfFaXjw8UhAWOIc6SLVtYB/YmPl0CGBZxH65GPV32u58KHbi6x1AE9xnJvrpbmQjN646bSGHSts+
ksL7faIQv5VA7xz/qnwQnlKCzukXXk3ZvsfQOkA8vOueKAsQj8FecBfwXnWAMPeEcNEwxct8pkxb
6jHzPk2922navz92Y1l9J6Vwme0MileagDDbgeDDf/VzYKRx97drJgvDV9MEZx6U1O4gFFGBJu59
FYcJjjb0+VAlPkBasN9yrYNWT8gXfIzc3MEldGHb5uM8AkbsmrH3/rTPPDPqxQkp0Zi25feoIh0a
GRO1h8LgsdwRA0g7D/p+u0/GQY2gRZnhEpVHVi40paJHt3cqAvgYech21I+lH2SIYZp3sA5Bo1zt
Qdb8qt+VZEhSztlMlyiXKyZuNrGzWK2od0/2ylFjMz9tNK6KTM9WLdisAsPO5g8fdOxHQQlpahpv
fjXWUf5qZcNok7St0U9dV7/tGqcmKxO9ZyUfEVXGhF69S5UJXhWu6p4XFsOu8pNsCDeZiuF1NmJM
7KHUEiJ0i2GfBjfmPGyzQvgrZZL+V6v+z2f2fY/BDa15XI3flVA9Aeu9azBI4PXZZBGA5nQ8RcDk
DaNVulVCx+cQbhjs0BPQgVk/BrUSPcEYYv+e7M3ZwKgKU06nm5GXPJaMYmTRDN2eS2B9loW1uqmf
5YUAeyf3+rdfqQRM469GPio+eCPd0dL1H9Pan7bN5mScsMqyFMcRnls6IL++LOvBK7DjUcEeDDQt
7cW7Xp4uWG1exelJcc6HdCU5/dzyNMs3fUJhccCEOuYqCpCpB4WVCQxclISYj0n7nrSz5v6S9K+a
DPkdTFJnl9JZqqh5sfCd9J/nwCMpXSa4NV4NLV3tdYOVlKu9J0t1Xq8z5l1ENU9S+D7UUp6x6gDi
ST499GusAu2smbw8nrVnZaZpXyYa1pxH33qSrutmJOMrQKbn19rJuF+q34YPD28C5wSSXU4o7KdS
dN7g1OALK9NW59J7NzWh0Zg+C32FyL12BNPvYAMRyYnUgMxvdKozKbTg1LwllQNBGOy6OxGBA4pn
GJiSloRD0B4RJhLcN9fgDqxDii59WYxxtGOOxZ+tTJq39niNktoHvZ0HwsmlHXs7EeBc+8R63vDZ
8sQnYqmC8o3QDFW0tZU1u76dXq5BMR/hLwlMKxDpkzEyuDERU9edSzsg2pB1iOLcxYs+IIegeyKr
nKr95OPXuISD9cDHZ058tojRx2xoPM1/+EBvv69IuRdvdJKHYd7NjVX+pPPdQHY5R8x84J5Tg8tT
CIJsHH2Ph9u4SbIoHzgQUYgAYbZwwfjMlt9iW/QpQN/G0x7V221YzYC7xot+DU5zvJ7MBf4KbH1F
mO4R5ZaBslUfkztNzzF/4tpF3GnwJ7sM5HyuTCBVgYo/vJhUT5Y0/uLgKSAC7XzwR7J3H8Xu2OLE
sK15kJWwmElezx2H3fasIymWg8IfloOni7xcuo/nGfVwcrg916kj+yZvmsKjhZvltApJOOUpkLxx
5gN87fa2OL1/YYdFdYnQ5M7sbfBKCqEiHHvvEZu2vEtInhpvrwdQbWNRte9dxldMu96Is3GUGcO1
ZcwgTp5i0wQ5cSwZO1/BKWJtdXa1uhLFHiAMmVr0/A+TBeMORDxtTWgol3p7e0uXI17bO4ux28Vc
1vTPxEITZ2La5ra44+rpZtk+Y2JDYp+5VKWngb1FLjZiHCja9Ap5EAaZEtaVm++lpxsAHEMT+p2r
Y2J15PIPd7SBn5bde3rYZbJt5m8Ptv2rr4Yy+CFxPQ/H8kr+EcAW7qb6pJC7XG6q7KiaM4imsGnz
NBDUsMmdx0hM9mOShw+yPikfExnLlQfPQvdFDXWjVI8/8SNB4cINyKdMAT/Kt8qBRdNNrjAK3613
47lYUc23Xvqerft9Gh81pCnoQYYJEuYCmuBkLHt7JzveXi2fZOgv+R0AGuvfGhw4/4SSGqnk9kwk
eg+imdBvQBe8IvFA03Bg94c56zym8VJZjJhkz5itikZcHPQ/qtzWBc9Gk0M3ATLZHfXVzcbpLw9V
j+hpF79Dj6ncA0dUCg71/f5suIhNfIDobfmRqLwtAJLQMwnkAtj0itdshfkHL5k17Wqnx8V+JKRy
ptwm7vlGmvYhaWULYa5Nn+SwA5mAVSk/SwiDZsa6fDbm6rIML1/355MWVYFA8YP0ZkU802BMasJW
zgyKLmiysJiBbKBTlBqz7HY0s8MJVxTEwse7FKX1Vrr6aXpk6HMefKaA+V5ZEDcLnWaFpiXvHHon
V2KUbDniKgZR7JjrsC7iHw8Ui4IsQ4DUvlWBMdc27ReeRGEetpEKz2Yk/ILHOsZe4YY0Xr4fWUhj
JdIjh5hUQW7TRgMFP9ziq/dQnMDZkbfiUZm3RNjzyenrGZoT9BxlanaTxlM26eH9EYxDkpYGmOoJ
NhOCrZVBjGOInCaCriATGA1AsL07A9NSDHA4CeCJ0IS5gh/WlM2jmGdvcWxruy6ASzEtfCV3KYEI
qLYO5UrGfSp1hf61ftWxGFvhnpF8XAfYMj5rpTKV9IjiDcu9q7a5fMEgB0kTgQCklSBPLTFMi6dq
cQ+HwU7XNO14QVI+Mr/bdy0iFveB9W553+gvKaOwzvSGi41FHa05hnxxoo2R8MoFm6MJjA8DrrrL
v7dW5ZMQZVQzTMgGv4ywzWvQj7Cm4NFqP4Cx5L115KuxUpbc3Qpody8/YdNY52R3eYLpYqgjetfx
IWS3lVnue+fydSN0KsOTx75uhVUXDJ/srtLq/CaKtrwWwl+J10cqzvdGC5GFZumKoWii+q3RMuRa
q0tidBzVr0NGaOBH/zemLj9Yo//qON8YLOb9rjykjHJm3OmVqAVzsnzJFQPlF6xB868Lp398o5Gz
91PhdEtvfdXhNPGjH8Ywd/psusw2HfMlaeABWM/Kcx3Ws+IDBjpL5nPFiKU7oJarQ0qfwIiqUBgZ
CRCFoOnPERR8imRWs5QUi+LL8qTIZCrLdOml+NIRQo11Lu4Q6aT2sambqiHVEMM32Tkva+KeQZhK
CG61fQGBa209uG5FR44eL6jviPcCu2sPXQgs/zvu8l+aVIssXbf4L6YGBtogCK08jv85xfZ//c/i
87ePz9+K198Wr7fXpvn87X/88bvX38KmeL18/PbfGPxVXfv58dtr/fn62377H0LwH+Eu/O8/U3H/
8rh/EHMNDTkSlCyURdChCfoFqvhDqTT+SLYQDktwbDXln/x9zb+pSJggvxHlSTqvxhf5u1LJxPqX
D6Kux9CAv63/O8xceUw//vkN/nHJZEyZZAl2MFbD395gqbk9EvylY9cyloMCpD9B4nZzKss/QXIY
+UvVKiNCwGcNQnYx1RfZyAqrwC0Ctk4bairMLQzyRpgSeQ/GjAaZWYAAwM3R8C6vH1toUFbiC5Mz
NjTAeI4I1TEmJt2iQiJO/dbShcwNUlLicAxo6YgPEPaDsFPUvZ5ORUZxOYs+W1T5asTr3JXKIIkP
ApOv5nTIrA2mjE4HGC4O2L1aX49sF6cRU7Z7SvCHdwYT9S535CXB9fqS11BHRx0K4TX9R3/Zn09R
T5Pms822J9ugKro7N5GJo31FxCdOOj1ATQmybDb+w1i3ks1P6dITlnNcXA0xEIrwlIYPyAoDRaPx
UZuzXJpU10mxSd51Jv3z8fe22UwuaygKzmWNUb8MX+qFmpzYd3ABefOQoysEeQPlDwTMXvNNeDVM
oZutiJ4g88qlcLxpT+am2l+XNXxHnNlZFpg2h4gaC9hf2fFOMmE/rzZn0Arbcug1YTgA5MtA3s41
YtINp4mEwWZ7EQ4lsoNifReInZto+wRLxmHSW7sza2vQv9Vzph3VvHwi3hRBg3U8izh9eiDYe2E1
HCl+oSwKH9UnwWJliVHU5LwjPmDaRWWkzzHAiwOYcP3HuZqWta+cHAh8cCgFfaYqS/qInq8Kc2tt
HQm60z7+8Mb5L718WUCv//lq5Xev558XnfFP/77GSKr6N7KiMKrQWPbEH7LG35eY8Scj/ikqMmLI
36PP/079V3BJ0ODWsjIpOLIprAt/X2HwVsDQXrUsMtHxT5D/Le7/d9gH+w6WL5UVS8OdiQXvG7gi
NUl+buWmWJLuAfXalnPLVql1ROK51YQ9T3iQqEAGHcnUvQrNIeqNMSZzmVez9DY94b0LTVbdmOpH
XU9IZQ1OlbXOsCdob6rDvzXoyhCHmyG5kCfRLUp6H/unS736vdD4WdXyuzvdTwXIj2+BotRAuQKc
Yo4J9T+XBYlcWheh1AsC+9rdhbyYylhUFGHiV5pi/91CsSlf0yQJiUvzC3oUA7PLUrbJAGcVxdsb
LpbYYlz8hYFoLs7R3ugG60uYDiRFJE2gFbGdS1PzNO9JUOmPzQX95DbrTWcQTRuDl0l/e8W4uDjH
dio1E6Vf9Iy3LVUO9FrxLDG3tWVL7fm4ANtQj+j4wkkKtnSiG5cbqXw5IepstOde2mvVq3bWXrQu
zKXYK9trgE/YPgcHieXYM3Qlwvsl7HT0pXUJkD1LYmRjuVx9ijkxEpJKwGu8uy1Pqo6VJ7m1Rn2w
BnPRX3Wip87OQEeC1XfQy0IwPOTJ5bK7XYRlOcDk7BlWKUk4/lEBtPYOEArzOjRP+XFoQT6Ugpmx
PE+EhGQyOUovCTJQMsda/bMzrGUqkJpViS8N4RVSrk7NpnYu55un1wbGw/cAR4Sa9dJomXyr8eYa
P3dp67f5sC2qeEcW71Na7fS7HqayOpfrGCRHT7KVERthctYaQLGYJbJKkaGaN7u9YrBxNRaX8vx2
Ay9RJDrvJuU+GgqDuFl+hq92K0tlco5v07SusQXlyJpIW2nd5lXZfJ4T08AxUmVmyBIqN9Y6kU6n
yf3S+uehOgySNEu7i32RtUV1lrfCTZwq7yXxaTcJEqGKdv+szIR7PcOMZy2nKlVnA9gmptLz6aNM
Tfzuc27ojZfqBqmktdppjVqSVOl11kIl0rLzWymzAZ2s0zyrciDeSxUZV3Kv4gYlxjBGY2hMm2Fy
lEhaLUzkx4bj9JQJ6BTr4owPdK56QwfVMU3eTAVfziQvnsv+tE+FBq7co3kZupbdRhPcew99tb6i
XbwnBtPtHAijuJ0+hL5YGWedGgCuUF00HhbOTI1P2DOeKh3/FDgJFT55ZItnXziaLoek36Y3KXFA
Qob76eN6LTonvmgzsnpeLKuCZZazvYn4ljwQtAgqV6YVYCgmZL3jhK0U9I3wSh8XFbGFRB4hpmiW
l9x4wXQ9ysUhOt2SICf8tzoFBniglrZO1xYQp0h6qTyrgIPI25XTKRby2ZZJeDfw+x997UT2VKR6
jwxx9kAAl/J802nbyhi1nnqDnsTDiBN2Cc9QzC9rJcbKIaZTTzJheWvQkLYwte8rxThhrapO1F6a
UfAtZCV5u93QNGjXzVnInTpRSAPQQrNcUg0SzI0Ta0o+FRReothRjrCzmk8yGoRSh3U+ZJPr5a3K
93Wy6Ltlbh7yesB5l8R0vfITen9Is317Z3qMAoGOMgf1u1/2Rn+aVCcAyhQuFs+CgsHrmddRqtBr
riG2w+Ar3Btj//bq9eNqcSN3utykoxP3e3xqXf1S2KfLsQVwU60opRTDPcnVkU+KkC7uF7tNRLtN
YVUnXyqGNU1mX621ZNkSmwGscu22F2Fm50BmClBo6ZaQqtWXDu6tUmEyI5mTs2JR7T0m6Q2Ih6TV
en/ubZmX51rDi9sZp+3ANKXRFma7qw5pik9JMhntvkVoWA9fMmCYkxP70XVRcdnotxfjTt23O6Oq
PKWL/L7O422vtHhxcIuh6+cQ6qQbuK3u0QWC5lA63dRPgaX3QSyi0Db4LX+RGkxYEHlSFNAyvRjg
xUO9Rek5x6lGnZbmfRufpHnWQE0k9CmtYInkg7TMujgYFH1BsvBCImKoHnCDfKiubkkz3rlAEMGn
MX3Oygo2N/rpXrKWIkFD8vniKBovbpdcgtSChysgH2cxtPp4eb9Js165b+tY/7o24G7pQpTv6KAv
gLdyCrwen2boqws5fwKNIYU9POEFP4m7jz5/BErJG3s/qShOs9ZP1Qbg3TnVLJ/4taQqfKxcYu4F
D72bdBUVJokGbSF5ea5NUlPFgjbxlBsm5534NH4xRcmDhDdigOZzJRuvU7SFKJGwkbGBnPqX/oIp
+1UI6jsE2FPxdE2VKCnkGbmpocyfE/E6qdsrey3UVN5xctyiATMWU4nMOj3eyws6jMdOSgHSCi1U
SpA2y6k0af4whQBSgXeqefHu586/GgaGz0lYSkYoStdNIkOnAT0YqDmA1WVVcaxKnj8swc2IFJNL
6hFTwgRcD/X+umnbFxxJ3rFgczqq4O6UHCWFxe5CbFUueipGK3V2h2rHiWsXF/dyVTd3enpfSY+O
fLk6YBcJK0OdJtlAOre0bZIa3yJk0gL59RDa8m5wC4RbFib6mVT72gmg9DxALf1RyfxbhfH/SwAP
xI1/xPT4n+Xi9fzZ/H9gQwafY8xLonbDKNSk5DX/ZbU9tv+/Lcr6qyzyn6vuv/yYP8pw3fgbua14
j+ij8pn8qb93+tL4E4J4SHOVsXs3DTClP8pwQTb5SyoSXOgKsoxpCYXlH3U4eWx/kxR9tEtmYjr2
+tK/1eqPnfw/Stg/zhzTs7He17E/+1bC3ocBG/H4kj3dcGhiGrHGdTdqMMAdgXaWg/5I+w6BkKnL
PHHq1mH+Adj8rytp6Z+5Q3+6ftY3fK2tCFSPhXP2lC8oEtDRsTN67G0ePMSgOLm/ONw/A5R/Ptw3
Ok1CiklsnTkcTmZ+5dH8+/oHJlevwiKZxt7FreZMM81FMdegVHr/+ujf6ER/Pvo3cs1JzjNhkNPs
6RQ+X8JadnTfek8Q814YtSAmw8bZTQ84wC+1Lzqjp6/LLxqXb1rKP5/BN9JNJZy7m1Vy0wdvmA3Q
w4p5jBwsnt6cwhEW58/YOb2JYeeMhPAi6LYZgrDb8V9fB2n8nn969P7x7lnjXfoJVNWtNBfUmrvQ
zhjCfTD8mLYRdhDKSzNrfZHBZ/KWLeXol+6Rf/nM/58D6+I3D2Q1xYzf1E/ZU3ZIj+JnvOJxEz6T
WQ+DHVkfEi6YeudfPOPf3H9+v+i88GwHWEhqqvzttrOO64Mp9NmTtr1y3PxAQMVCX4v2eXNGCIzy
Kw6txYa53OISaHNp3XmqQxgsgw90DrlffRorYfcrWpQl/zO2/cd5YRBKq2CQaKt8uxqllCW8e5xX
zrCWLqOMhPfrAurQJHGBv87zUYakItxEDFp78YtEx5g33kiKClObksyl3ZEiLbC8PCByCctDlMMB
zoMETEE8xwn0HDQ4kErRA2eeubVBwMuoFYTc1ZbJBuSJI8UsOFhyTfnK0IhSj63WRxbhp0ioHjMD
eL1bs8++knC5otJllPoqfsngj8xRnCQaHCBDkCynfdeWJ1vfEDeJTu6K08/o7MKvC4hSzHFPPoao
K2j+jG2zDWlYJDh6kmN+1XzkYTzS6O3XzTP3hzzBzuejOCJe6ahSzBP8BXEcu/sIthbFrnWUkjl1
51KXoWiBGVg78kJZ6U8JesuOoS/TYUSVk2ZBX/DUzSlnod8+nze9G68bt4xo2/3Ekzf19AYx9LRG
voonjiN7EMUYjUfKRFlmGyykl5gq29cnbXo6M+ESg/qzAHOrVUT7Fb0l9LD7gUl4HplhuekWxYoL
tRxCIxyW1LotaN6q4alubGgnwbWxmVmmEFIh/UOmxwcAbedbtrWc65MEnVR9EmcWzBrjWKwhyq1O
rvDRr61tb1/elaU6zXDbe013+jTfYNwgz1F1CtakmmGHA70CrganzpDfpDleIvoUF+bGcNT57T2d
xS/9ASVnM7+/Ykuzl1fKog1uU4QeFQIua5FNhQUEpjlP0JHQA+rsDj6HaRsryxlZ6HAQARHjxYXr
JszUObFOLgkt1wPP06LyLlv8ffbDk75iIxHg07odmDMr7DZ/LSPQWTo9aBXqJp9YW/qtw33OWw89
ehQe97yXOu4Cm/aDcLdqZzK6u/J+kv5AsYh/X76HO5248rF7l8MTCzaB5S4s3fFp66ENUOzzP7Im
4SR4AJoFTILFsMwPg5cvkD/jqAzhxS99bJMga2CChY8RyA1GPQxjy3eBuIYls3Zx+YCihotOT9zp
5rJC+rakbR8Y3Dald4lIcqC1P6JnFFfqUZzH6zGuetschtCcgVDAPUCCAy7l6Cvw6yJS1skOwr3+
jHpi0brKHINBeWmtTVo26HPF4sZUfeTpK/YRzRS2hfqHtcnxL8TJG0qa/3Bq2Bg8Vry7CYaCl4ji
4H9Td147bmPdtn6V/wW0wRwuDykGUaJyqKoboUpVJQaJWQx6+vPR6APY/o029uUButvubpcCubjW
DGN8k0GW03RxXqG/K0cR3hO5ifiduMl5Km9vc21Bp3uBvZU9bUNP/Lwz33gfEXZNQDocavsnVZD1
eV1+JW60Mtb69n64BhghxVOyKklOKRWMrIJFRK2MIheXCYOq4uGBVJF2cF/pNXTIHRHaeYgE0mCf
srGs8u8OpYEbzYwNq/XNCAtAYxgQXrstIMm5BDLo7rUsTk/fMJflvDvvkmW2vK/ztXqERBTNJ+Ft
RWvBxDgYndStuI33CsIFfCTGLl4Tog8LnX/gG9lcF8g8t8id9+wdm9usO8of+SbdINHdCmtMD8La
2F8PE3oI+PnXLR6ZGGOfwtVrHYlawDRej8IDDAB7dph4k3/FB3GpXQxf8ikh5it023uMDff989gs
q6CyqdDvcSX5pIhYcbY0BlfXBZCBWX7IVt02D9k1P1D+74t9jcLqNtolt+qWuTrwItfSTt3gX0mW
wrQPs40wj3fAV1FyrMTN8KmwKhgqIw7OxchsOOeB9lLueoI/do50914dWaHT86u87SniYDjgH9oq
3SN8mGfoSYNyx92lXDbPV8xrOolr8FLbFFvSWtmiXketsWMu4KinaF/PoCF5pGmmcyHR0A20rEX8
F1hhhmmy7V4qFORPp3TlL2Fq7EYB4GhuwcvgYyi/uhHGdv0LQBXDAiHY7YpNc0B3FX1dd3TNTUoV
43hgHNtZaE7PW2rN0g87QXa8HfsQS1K7vVU2V/iAw3U1cdU1ao05jfIiuK/kdRfAVno/e9k69Zv9
dXsVZmwP7Bu2tERntL4btNFHi/+2CZWFMi/eikOGrnOyPp+ozqx5c78KcUGHw6xGudAQRke+dgGt
+S7ybzTEbBrzPcZ5keHX2x4vlpXMlbk0x/kh2YqPMqz66hr4gGxckwWYXeBfDA0wPx/+FQhki/GY
UTopj+yNkgiif74Thp3ewj2TdQD/8YNP+f3Nvv0livxNhP//AgfAPaqkSmRRv8VvsdQlRnev49P5
SxjsATlNil94hPXVl4I7TDGOs/xvU1bkP+UKhCr/vC19jF/DRiGtacajGz2hxffuW/nM6Yp0/JhA
g90DOJ6j2ni7Hwqag4v4bmsvGMloxAfJpg2h2O8n35TvdrGrbf89ngVW/4eAlpbK2LUVdXK633Kp
QrvdhVIhoH2ZrXQrtl524cfRjZfUsBxfGh0R6EY/ZuGHbs2x11siMY8jWc5uXViDtUYfdrdXWMIx
Dt+teTbDmpyjvd9bIt7dLe5KfzGxV5gHeb3ZydLJ0lprdbfo6u3u1gpAMlafOVkaMY9shQyDsmor
nIeKM8+9t01qrZ4WfiPL1QEaK6yUTY9qvXdDdONER/Z5ivTZX8v25ctdv24vHBNsWar7dGNr+sHH
QraZW3O6isGKF30DrkvQ01no4K3wGPKu+2PJ7y84xu0V7w8a0fJza3+z3PkLDGfrBcoxTdX5x916
GQEO0XSF9YmXfVpfqzeCTWuTT49+MFif4duTrzDFZeXMXOt90VkgiGdT9zM4EnNZIV/n+33wA/9z
JLAyFMsuLP9QTM3p8YW/33ofkaG9ZvogsnP/+ORfVhaQpM0Yg34ACUR7z4GKic+eWDPV2oQ7Otzh
rLH23t1+M/23uf3ZgyoOZ8CmB+6KYjfTt2YOuRD/8+oNoOKUS2y7d9vDy+W288aCEsygONi+MbdS
mc562+X1G8vBDYh0jd+sHdVxMIvYffCaWDsnWGrAKWYXt7de/cPZ3sm2V05ntbWmi2y3jnda7iCT
LK01WrXGWviByZlXOHawCJztwrACc/pSWnP/Ye0qZ6Y6C/6Qrc44bZ2r/f1uTCMbjhU6N8tD3WvV
U2t3Idz2DeuQ2eHDWmaW46NH4s5K2IeWO8nyncMnthoupxxcoqnXOAOSebbmd2t5GMZ9ynojvHc1
rpvz5WmY73ZXbltiHU2iVhzENkxjy/vSbSdg7GXoBKLN53K+cttliU64HJNwuVgGFoLPwg65Q863
49ve15qpgq7ziQAUaa9pHZZUbK1+ywng9Qj2DLd0wkewGeywJe5rMQ50NqYCP0ytOer24BjihiZ1
CVmy7ZTgeyAkPxxDfvfiI9flPxpe4y7JFHTrGM43hRVEzjSxnILPHVlMLlkd0ynh8Lds7V42YWwB
dmRlkok7/uFoO2sW581eeq8HuhDW99x/QQb7xK+XLN8XsP6s4PVqvzLnlFsrYmw1sAK0Duwpvkgy
Hw1ijGO0PE4i6+Zh6PQNP7Ku02CUUDMcmH+qGDz5QAfnwKdrnOBm7zYvH511hNzENUEbTe4EmmG2
miP/hW9DcDzdEPLt8HX5xTJhCwj+ljT/EG39nq3/vLmNm99P2boyMbRYKdncMKfZL1L48px+hKjz
uYrFlKd1G9kAQPmIeMI/9qyZ++yyeCAUPBkWckCOpfEYZ33/Ja8W/1TMQaOCOwsdDd3p3xwEwjDQ
zRHP0cn0k8UQiGx6RxTSnjFr8imxdCJ68UwM8BAGyha0t/CXc1Aei1P/dWV++gC/bftZVIpCE02i
05gAkhpOHyEXgQVIsXYg4u+2KFvEOZYUNpdRi8ohj5LLbb6o4uPMSwiG6LkdYtxVY9b478eS9sf8
/qePN1ZDfrpxUVm0sV7F440bxsUyWKQU+VZ5b6ClM4XJmH71lOIPxivDl6dyqL0an5TWP4zZUwkp
l1dzEVO4gG4zng4nwkCH+h9BFqIOxzgIS3km/AAwIeR+WMyqA4Odio6PzHP/+Ey2WD+tbj5Y76PA
cv3esdP8+xdU/3js/vQFf1uZQ1WJk/7MFzxel0oQvcYOYlcUrf22tfZ5APkyoI9CmIpwlEOUvdrS
5/Bggxqf0zXsN9nHKbgIu5szavUTm+wVztIpAo8zJZDie570vT5DkBOvuvlfHXDj8viv5UMZ+Ie1
UAOr+Ov9KcRIH3pBik6I04kFBStpLOJZq3qP3u4fCYL4f79eyljd+683NEb4oiFThhpr3j8viCbv
Wq0pxeiEb+ASYUONZmmMLp+2KNJv5hfgrXAh4iCpQp8+FiU7F+A56BdXuhgM2Qwe7ujszBBEY8o/
Dq72UmzROE0hwnS+QWhB0dZDx1oysWD2759e/ONy/unT/1a7VCb3Sr0qz+ikecyLoP4iuxX5MbAd
t8K+1Byb98KEvPpXjN8f406q7hA14XczrejXyyZECSPbqvGyYY9ePOdM9bhou3pxC+r532rEv7Ex
f8TWPxQ6FPgZ5oFY8Nc3iyMju+lJE53EC8oNfBT5G7nVCV/hc0v3Cp43HWk6xqik/v36Iub5w/r4
5b1/28+Ga5XcBd2MTvMrdvj36uql8v4Zwc222ucaa8wNT/fFFHfNq5QEt30pbyZMR9ZBCMQgZ6aU
SJ45PXT7QY4LlRtayhxPl+ENBHjCCEODgF/OW9Rh6FFsFj094AdsD2TdeIgSJHiWuBtw+/DXqNej
NYmr3063CbMObriiwR6BRDnbYwgNVc8eAhmWt2WScDGi9YCIfA7EmzmdnyW6/5apl2OoPO0g082T
A9gb6l7oQSzFLziwKXC5sLzJHpKXYi3Y0QxpGz7eyVRj3xphCaqVMZ4SDtgWwu5ygl+rCDlYsMBX
o5v6LXWR6sb8wGMu4Oqy2BANst432sjkP0jaOhIQiofVyLjsG6LVtmNkCkSifRe0L2ybhEzq+OlD
RE5TeqmEayjOp2SJ/FW8YxwYaRO9jbgHQ4O2rsGQ+XfCP3jBNsxysAFJWPpmZKGcUyDj0W2PwjPS
RTJWG3XQxL0BMxtB2U8LEhlTv5dUoIoPmsfgkgKG1tnmnqG3AAEeVr8WtoiGWjZCPisqEbSS8QL+
GGr8a2cnOH1mVR6Id0tiLdrduuM6flLRHiMlXXMoe8Xnuf7Zj7VW9bZl3q201aNlhIvnVVn2qi0S
FDHtPJnD3+wt5JySI5yyMAnN/fXD9OUVDkAmUXBv+1mzQiZ6us+FLfL4z8e8xCB8EE6URsgvR0ul
Z8zLNew8r5if8eLFwZ2aywMsJomH8MrHBuD1w5xPwcLO3YicgkMMXhZ5/JrZzEeILumLiTKefUul
eNxDTEXFXzgK2zAcze88W+oSVDAbu5eEGUqwjcpFqiLjQm2n4BOiZLQJxeTxrQ2hvaEMSLW5dqDi
8x+fbEcYFXT+/I7J6oojvGeRp9Jke4HJIoK+I1h4OjqF83j7eNoaxVKmy06ZoEK5wWqmmO60UJ5N
pgP5WEkdtHgZuRv2g2WreEpk6xem08WW4t25aLeZ5OmrhmoUFGxvtFypFsHRBNKFc09sefZgyDNF
lJxOumw9aXHtddnCzYvKdp6RTUYhM6hfYsHSZzAXK8ZQso7wSnegaMfnEg+bykOhfhowo8ePqb6Q
TtoN0blsUax1SABCRhtAx6GFZsVLDZtVtB6TKGxhJlFuRkF6hsV6RAEOgUoSK3imz5P2SnUH91rv
lhG4MJ6mJBx4nM0ZT9iDsg8UkI0545NmlyHoZ0CNRrC8EJon7EHmsuUMA7JmK2/YAkaAQrMwV0zW
5YZf3QJCB9Y3tMbUv+3JCmEWJXrjRw4y9sDu8Jo0+8yjcJ0q88eqoJZrjt99TFKpfTI04TbSMpm2
u32utbALjA3SZm7ZO+xTaF6InObFPLarY8oY0cmSdt68nwGwn7K3IdTC6XzeQAdb8LcL2XLPT5P7
UsbEhBNW8+4V0pTbLpSRDBaOrHpAChFbw4Rfu3ceQ5AVN2akX+qpdhHWOE4PE2gpDpKiqJgCLWYj
2T262Q0t5KafgDGxETqXVJ4iy5wrB6SCOsacm08EiKFHdTpmpuOKCpI9K00KCrRiyla+TuVdW07j
ZNf2rhJmB8RP64Zq3dWNV+ZUli1pCTSL0aiTqbIcbdpXZlqNHrqrqywnWN9MqonNIQtufuRcpwiO
He0bo/nILdDhfrZ4SnM6MRHKSEueNSE6mshRfJ9B37yOucAtBarkSfI6OOwAC4xNtCjPVMxQe/oi
1h/gTSw0vPOOuUq8546gdMON776xLY0darD+dLQju4LzRvsK2M8IwvRqdhVXXWlwCxX2Fs3L6fZT
LdEOzMGwjU0LEOU6h0cNGHpMMEdzX7y5Xu3JdhznM1yaQHilS+GM/a5qDYd3zvJ3mwXPn8t2cf0A
sgXGibPJxPVOtR+OR0VcaVytHd4cr5iV2Pq7cMK6KbnB/aY5PVkzIv6OH06q9d029l3YzD7qL9G6
zqmbLAjDIusDqTnPdsYLjJ0xGXBLZBc7VOvsEaNBuVnQwiMnHOY3+7ocCxb9j9kDjP9SDs+FwEXg
VOAHYj+dX8efE60bfLQFL2U9F9i/psYp3ykbCZ9K95UHT/6A6d43ecCMRO6CaUnOE+rFyHYbXDRS
lFCKVeepH7k9cjT5TjRcZF+xIw7HkbTC1Wf0DZ+NdbwevvXRNh0QALyWOELxBh6h7KH3wb2HUH/A
HGUxVqH4fLzJfoaIsrFS9DqrnEENTOiQUO1b5duV1pJDlxGt0Bernz5PnTjSjJHujnRkK6xt9aML
FW10Mm6Sy20KSe1NPvV+GpQH2FkjnQSK8lpAIWwpkPk4E8HZuLlJ5DvJLa4MPs9tRqV5WywML15m
7KwblKGAdix1lS7HlVzS2dT3LU5fKnvM00AtqduasavqWaKHT3x+tZ2Bo0G2BWACaKbuGyj9V0Rv
0Qc9EINaXjYnrpZeOYhp/tgcp7ikQ6ljKjfQSkul/TNSIeMwnVj55b6gogrriKZ8TuZGRx59/dXF
/LZJtiMtraZ1+rgo9G0E2HY7lijgMGii2x8NUrdf9+44RYac3TMAVVVOE/RQDfJV6VKMpvM6Sj60
GaHFdfGl7LTVbW6O29AuturSen6I4y8lAkGamOsn1TgqgmMmMO56k6Uwkks5NLGRL6U1hy5fB/X1
vJnHitXPm11uc0fLr/Mr+jAocP491NbXkBFSTImjVEjA03tqvYw+TIAK4/yrj3b+FHiN8lKzybJy
v2l7ofZuaV3Rz0FCRr3ktWWc1ue2Kpx6vI7Un5VP3qe+MFUeoEMZHxWgF9MUwCJnBmzORZT5pLPE
XIweZiu92QOtpVF3kJ2IYi9M8tLmz42AaWRqYrviur7qWUDkQ17Wio5RWPqPL6f1Xsv3KL168KD2
nQdWuqbAFZLipY7428oJRUqIdRg00S3ulM7ie4vs0FwGnkhUdRhA8CtmlgKbm6XOUPLJ9I6okmej
YCiYPXxRUhdJvUjGehzZjvkho6Hl6AeYC7okdhk4l7zoMQslpcm2gNHoawF84GMzG3N7HRwZo0ke
29uKz/F4LS9caiF3wTFm8/pyXtV3Oz5ccu4B9fIrDzcNTVu8sPrPnAo8ul7pyZUvseuujWS8BJCT
YoIiKGXlq3mghQnscC2tWdak1h4W6T0uati0HW7owSb4HgWe4BzYxxcSEEneyy987u/5AdHJEm0N
dPcSjKGVnlldtny8OWdaIPc1AFOwF64yiz684mRu2R1feZQZ5XejF//KlDrRhwVyt6LPlp7n2OyC
wUsLZXbBNu0aliDb+kZaZT7gc2rRnKccfsXn+RtFaUGecslWXGr4moQFr3Rgy8lIHWanBXbpMYdm
axAtPOEYok6mocVnBbRqm54y/cCCc0AiYWvvwIgxH8BPOSEH9aJtucecNx2s/JXn2BJm2UdjISBg
IhyIlFm0K22Z+J6JMJnVHDse5z7oePHdePk/zoEAhmqNi3AspLEeIBBaBbXZWXGsF4gdrfRTsy7q
kth3ZnzC/aQt+Mbot6UxE171JXAW9nxuJtU303syQvexyKyHC8Nx0fg6BRFaxhFQH3qNPKL0JFMa
riYeU+aeQ6eH5OZXHwQVNlQbeyaf0oPyqi553JAS0wnn7jFYiTcAjRv3Y3gyrQ9s8T4LLzA/silH
kUt/dw6BBWnCUltfRM4hlgbPL3zJLf4Mv5kXKHeh+bOwZ8Ne/4KOxTACBXI3R1ePpbFjCHq8SL4l
07pIK0CrdEyreWudqE8tzYMeXqGIhYgIvGTFNdCXVUKEX3ywkziyd2GPyPzbd/SB8WJiydsmmNQ8
+MIay/NzIy/rqfD61X4kOyMwyaB6e3yKpuWBlgEgBsTaEFTtjECe3RCzMFHElvF9b7RZIT9yc0lo
Gc6hkeweaHbyTsbLM6CMv8jm8pvoidva/VKBvDsAQEfs7gOXnJOpFj59YVb5wkyxvm4fxdnWt+KV
G8mtD4u5CoX8i+eDUSw7EU5/58mnPOd25ijQC16IswfUKV0uC2sAPexyilR6ez2w0xmzq0dTedbC
wr0wZdNwn6fz+u49T8xNYEIlLvptRiFSO+Ycr0AO7q5wJI+BIbef8JBzYI5KGRpVX8BUp+JW9IqH
LxnT6rN4lQ7qKffOOMxJAMkv2CkVT+e9tdFajFiGuQ24Xd6pBJENLjvEEZPwyVb9LXqqIxXWJTsx
reJqXbQZu45LPYM08oueesiORI2AKgblxFe6whJS7/fM6b8ajlemMtH4vI9tXMqKlAZSzhyLpNl/
+N/nhuiDcULs6MzbwZ9I0fxQzuBzLNEgb+DTVcjRYYQeZY5nC6I9DZ/hFcg2fPneohZtBsUx2Rqw
2ThkXIFbS99fD0bCbEm9mN3nqPDAlRzEONf55foaXzIwugc+TbR4zGQHJXmOes7w2zDxUxk4o3qz
aixvEYV9xvjA6aG1AOOy8VpPY1N7rLIgCdJLe/OvnCMMujAZY3SGKToTnfaIi967gwxQqP/D+7Eg
ARBnwVCrLHnzXH4NI1voZAL/5KF+5aS6fY8STUwMBCiknO+MR+jW7WBTpZNhmFJs+C6W1CNOXEYa
5tQlroJFgi/vSK+yl/GLcMCQr5WWxKH2eWbx8UUlTwofcxIBSwXClNBjcB7ByOhoCSgDzS3ddklJ
35UdGHf+Ax8orMAQzO3CoBFzsydXv8jdQaGKCJdzHT/DtNkiZFpmi4ZmHUfuR31qN1U2rbbsyFx+
uLOASqzzXP0y5u/ml8ZrMwqW4aX0SXA4uya8lpzJ1dK0CHi8g2YTX37cMoybBkhBXoY6COPWPm8Q
J2bPNwROTABBNTDOtAgSv1sI0bTHFh0DssAMn+O/sa93u8QR8kljZkuZhlRY3g8wcUkfaKXnK/jB
z3eZyvFF9RROANbSOmEPQLsuLaoNwd9imIoO77Uvlm2IhRLdBm5ON96zdxkvMEktg99YiEqw85BF
c/EzshiSKIsyVzIzQiWExQQlNYb4iLwhtg6J82DFaJxg+eJ17Nwl1jeOgBktTlvyu1X+2r8XVv6p
vdSzEjYFQcloOoV9aqyirXRBY0NgQEinOsVII10YO+we1Xtlveazs3VQ5vpM/jQhBmYev1Oscd7H
l7Ecc30MN9wOyQdrY8kHXBQUx3rvnWYV7cSKp2OEr8ZMY+fiYS+AfMwguU1Orqz4uE4o5TyQL/nV
22B1nFZuu3nMqHzN4Gc578U22xL/fCUOzhOgGeVk+v7k0cHjaqVriSrnPlWd+57VAJYBdM3isZYd
ZaG57btIyMH8nQG1RLxXA35vkIq9DC+VD6SefSB+YXvWg8k3NTMAIMduJfZQvCnaSx8ZyWJxQDGy
Ap1O04VQLPJHTnR1ODN9y0Ly45gp1Jgk4MaHWFMge/KzVASQV0jpyM0aubPl7t3wn0feh1HF8CoI
dqF77uSg4lMzKIXEYl3OWJ8Oso99eqouwhvE6B2WwBOsijlVQsNqQ9EpZ82R6b5WdJLfUvvsEobC
vbXrBVsP9NtxrWhLYVtTTxmCyqXs0/nlHMIKZZrCfu9D7gjc4W+BoICuH7uST8S4StfCtHSZXvcm
oH6bnZcGDFxb/c4/5ffrS/81gB6ygFA8GKXolKsCDy7vdfOUJdUdyRs2kHEO0oaaJ3RULwv0rzaU
OJ6YxXRfJVCUL82yW8CWmeVrKgrwlqm2vyuXeiFUM+ElnfXHaFvPQF6uJP9QeezM85TNrIDDNglZ
swuBW60G48NBHwGmC7/Ws5MIIIvncMHw6mBEKcaz23fGOmy+9LMDsJUHlsFyyc0qjhWnbg+q9jEd
CJNZqnzb1BuPif3Dbi8dEiLyyJGzk9XTap1vSVxdyMJ+BlYQ4xzN9GTDeg+NLZ5QAlWG7pEFYm9Z
XOdjNYjiEdejX8mzaMFoV/bJB3UBCEKeMNKbTsBTZwkRdgQpzfmoj6SkPAwVarOK+pdOXZfiN7xO
gB7yOvq6XUc+bMIeeaVaYjBtu18VF+KVS84dLT9A7qzzDzn2sMt4FKypUrQunr1uI36anxSxh1P1
1XgidZKBEQDsv8PHhHL3Kwo3Dt51SekHw7RK7Y6qM5Ao6FkLcT1WvEwQENSZp1COx3oqgyyUELsZ
yx09Q7QYaITL69qnZUOqCpQVpBMPOafRez07DCeQhqhTqaT5FWc/JvZxn2q+Yve+Q8gUShyqaH72
GeNCMo9FFb1RatopPlzDiGqOxkkzMlpERh3uAJD47/QFwuZtEkw8koU11CNSFsrpx/JlcMVv8zvh
iL/IX/lOg4tKLot66FPeIe6k/g9Ft8tovjXgNhq3cifrwu4+hQWIaWQcth6Kb8+AKZ3sUNI0vqC+
ehNBZbzLX8ihsgMfT6WZzuJ/QygcQY5BepUT4rkE/J76Wvu3A4JmdqXmoK8j52bfPzq2cVd6/q1f
/Yd25S/tld/6sZVsPs2b1kWn6kW8mCD0XwnwxpSSZHQPQ/SQftQfPJf/3tcR/9Bm/OVtf+uSPo3u
hj+1pW9WAbpnnidhBGkgzxRvPB6t7JSwYf/Wnpf+0DZD9S7gDdYFxOfib18XD6fx6G9DdIIS4WF2
IFmtNzCJD7UHesp5uI1DmENV7r1eS/PKK7yk/0uH+I/f/efP8Nt37/uqjq4Jl7wLrluCfpf5n294
mo/lXqO0/Jcr/QdBwi/f+DcziyZWAmg4vjHjcf3Yr/Z3/4kSzarfsl0aigG2UZSm7tkgjEmC6+rf
3/5PcoRf3v63PmVR14OQyX10mvhQ5OllWCW6cP8cDE9L6y2J3W4mB2pAxWc22eYLpI6fEtEmI8oL
vwzb+WPGyZeoU+Z7wW3QZ+Y6/ctn/FMT1xTV0f0PY0Qyfmg6ftIklLdGVh9qGZ2Mt6dpVWtlWi5x
p5+Z2WINawLb+x4CISZFHr/nXzqc4p/6mz+9ufRbw126PYazZPLmw0Z76zbCFtvwc69f8m8SnMcL
kpHoyCDhT+Gzf2cP+nF7/ldWu//zqJvqnSFl2X+sBwSZx3/y7//smvcmrpv48l/GuV/cdac4jYuv
z/j9/wN7nc7S+1d2xfCevf/nxxzLr/r9Z0fd+JP/sHJUEVoFU9YYtUYrXJcVHt5/WDkqIAtBklT+
u2IK4Cn4X/9Y6NT/0XVQCcyJ40ew3+lsS/846KT/gVFtwtHRTVWVJUnS/zcGOu23zcWQmRAumLoo
jcYePov5myAh1iLdrLuW9L6X5K8Ue/e0yrEqJ7ohhP3Qll+34Ux3WtMHrNG1VEZz7SYQL5xFgC11
fA5yMaJB/WjaaalkgtubTwwCjfn4zh4xKqayV6nB1TRl6r4IW3kSXRotKmfR/dGFV7PtsMIPOlPJ
mhTmSt1G7+1zII18KsK8MUzV7cWzuVaMsZ+ZNbf57ayQUz3LHJrmLU9nugLb4SoJ1aJWn3DYHrex
HFppl3ICDNlUn7IbyY3opf0NnCmgAq+IOmInWU/du3btprfInKzLqyDPsr5P97KcZ0HMUN0P5Zwy
pKyZyItazp7LLquiME8b1W4jZgc8sDbXdSrMJmox2LxatHl24uRNNoAIZveemPOZKH4dm+Y8bh/N
rHnc7kHfiChS41rSnGvRTACeq9JtmbWqFmbXaFgamXn36olRzq55gm0plWk6mgrTX1QdpojWiW55
za7zp5oo1FdUdV+a8f3mxrEOoCPFk7Zpo8rw9OuEZqAhPpqFIfTUsI0JJA7VjFFHtXKHvTcZjuak
puZwliHMm50eRFqdA94p2qARJorfNIowja4lDcMseaiXhy6kkvPoRS3o6rbu7ds9LVdGx42y4waY
faSr/fReS31QJhVJ9v2aLR7tU1u0dwEMRh4xgO56j4i/zC5ZSFHxYJRlaewapSoYQlSIG61sGu/c
PvK99BiYN6QylwEtCQleIvV94d8Rg1G0KFV4/4kK1V8qn8NSv917V9KezYt01xERxzfB1QhSICc/
mIJwlydMhReL1u1qfex4a2foom1nfKTMrFsnRW8GUR7l08fz+rTj6t6yzh+KfEwfLWgfoZS+lXSS
GFCT6tQx+vPTldkhncmgRobbnZXMnzSRPgkSqdaAvbR3Pd7LD1FkstyjQXaS5Ved4LG7m8csmogH
Q7+rS7OT7odzWjGhKWey3nDumPhYI07tropfPRgkuZH1SZTYw11GiTJEbY8IJXlMyjCtozvTyKv0
SYpyU7B6PMVh07TSLVAko/y8C5GpWYOWPSntphmc0iyJMuaj1Vm2PldZdozTniKVnAwHI8/rzDqn
ar6EHJIfnpV41+1BKijkdc+KcvTZ0EjR+rJCjdrUcDkEKBdW+ujOqnc2VeYByKVIXMsjaFpEUgaM
h1ohBZLN2gbl0k25+wJjq/TrMH3cJHSuSgGIYCjPx6d61sOmV9HbwoHQ7zF/osvqN73txZeoZmZD
qtFDyJJcC6os/saMvDG1a3WZGGY8rbgyQVp3qtN2OVMW60JjdnRlMm7cKPF/nhmHJpp3eQX6RsFB
A5ODF3aKe4ewo0gV76G0+VRjlWrmICwnjwaiZPYkdxLGOlOVrZ9yFk5u8oqb7N30rPgqHq3MQK6c
JCSr1Flm0jgwrppKSYXLHHXlSq3BTjUJDZlzVCIyeOgUmFqpWIspWovJtcN/ouJNypmN2Yu6GhrJ
80GSXhUTVJWNitEovRcA3WVqRnHJ7KI+Wgll/vUcxiadmm6qON2VsXE6m1Ec1A/w0bfmagb6nSZP
zVbhTCYNlZYbc/jMnh5jjMosx7P0NFL/eRXfZUFVQ8E0KifOz0xTvN1iV2me90V5M3QKjKQX1wL0
+SSLandyJjtvTMQa0rPEQXYWVtidr17dxuKcp0ADuKs9YnpwURyHrD7amZHO2J9rdxLj82OmiLjC
KkUYmO8ypIgUz4zg0RIGmUyS95g1Cgqybl6ijPyvMnLm+9Q9T2FU6aGgpTMBJlAW9f3spjcTOxma
h91rZ9nrrjDNu0E96sMZx3GFVUIsbozduZXq9KaJ6VTNHlShHw190rKUPJB1ZwLI+ivPI/2NXKNZ
K+e28HolRev+UJ+zZ0w1VC9SV1MYQXZrpet3qyXc1nufa8tn/NzeHuL+VuSXayRssnwCKbRKr46s
PVdJVd+ZSc5DUw7dRUgnhzZP1V3xbCl8aFrsi0raI2bpB5Vhci2jHk25HeZVbAgbfdLGvlJmG/al
JzCFByoMTK2O8Uh6rzP025KlwyJSFJWhndX18wy90nvWKd3jm5leed4S84wMqSyK7S0XGjqFZfWI
vaxQGOneP2N5feeep15pcvJ4mtjqmt22UInqR99u709akjEbXuuy43WNq8YTmSch1TEOZkP2DUic
G1oaTKJqs+G+aWsNmHjUUG+8Vtf+I1ce54lzLTVGltV63bzf84qeA+/wWt01Y5NHcY45qZQMyvi9
MryVZdc9g064aXDRn2aVk1kN8dUpQXLuW2Oojk01NLiTmDfV+lFbFOjqJ3HGuMr0jvQkvWpBr+cy
wqiknVyy+32CyksukL1Vj5rsMIa0kSf3OwlzlKYrIT1XuMUIxhCHtQrg1DS5XoFMC5PrslD1iPaA
KS+aSavB/827CVYRpK6MfW1uQKj7ScmMQf2Zv7ZlGblnsVUBlkgq9sr0aTKCNa+YfdnVt+tLJRcD
jaWH/GAoA2s05EEVPgW1va8NbDdvk9ZUvqtrHnsPMz0fmquIK1WmeIQAmHZu0SsloJVbkjniLXq8
GVI/HJXSUN2hMFI6U8JN5JNkxeKhxQy7H7IsqDrjZtiTsxCb7jn7v5x92XLkupLkr7TNO9pIAgRJ
s5l+yI25KJVaS8sLrFRScd/B9evHqT73XBVOMtmtR6lUIAkgAoEID3cHZ2Ibx3dFy8DiKSr2NPQp
qPkzD9kDv6pLdENalnckhYj3A5EppKPrOjhwp81Pvc7LK9n2Dno3CdkHZgwu4gL0ZCsEaxwqEXr0
3Duh3DUF0AYYsv4wIPe9TtNYcw2vxT2ogcimwRH3IU6qVr6Vgm2RQSEzomivpPbQvbd9zq/sOg2u
mF70N0PtkHQVCWgPEJ5AcqprkEa1ZXtVF469SaUG2lEyoChYg4Up0ux8G1a2A/yoF+6wMvpbwyz0
bYcxMW611Ap3eiCHA3hbnJXegz9nSawS+AgbsMIUZ+7StOzqloOZ7SZMCqQS+gbwYZsMAN8MpnHs
IrR5d0wLb/WkGG490vX7PqzEVvodfbCJnrx6MYU3FaI/FBIERFYHMUsj1cB0M4Df2DSZdZ2kqEeC
B0usc5MSZH2h/nzISQcESGumNsAEScuzBUtb7U6nhXOkDVi1k7bwAFCOTIgieBp/SDo/OOYaH954
2ETHrjUApRVJjjtvU3JAK9KAgHqLouDIS++qD2IJBYa+O2VmWK6hyBL/bPRQvqSipwjnOqAL9B4y
TIie2UYgaIF4Ye3dORXrruXQAhIZJgNUKiodaME+pVdR5usoSxjZADG9DA3bdp3hVCmBDyq69DT4
IaiPtXJw/TLrr0PS8vv//X3zGPwqsyr7LdU74x83S3QLpvey/PiQx5+5+pfj/fZvipfqvz7/2fvI
Vj/lzz9+WKcykP1t/VH2dx9VHcv/+r/4n3/95f/0H//j43OUhz7/+H//51dWp3BWdx9ekKV/3BGR
d5m+XY5cLdV/HH/GTZD+rNT/96+7pfWfHMQrNlgFbc7gb3B3++tuyfX/ZKYN2kT086GxhJp42r/o
WUwN9CzcAXLeBAmLyQ1keP66XBLTAKuLAyZWA+kuh4+EL/+agpv/BuFj9v57Sv76+SvF4J+pJIIN
ZoGSBewxf8K/rZLJ1jd9y2XCv6ZGcxdQUCXmyOhQ61lG9gul6WOLo+jLFJ153JgH+3dnwL8fp2RE
HGEQYfo6dynKTwlKslq+vzzynz0yf49sjB/4JdHDh0TvnEbarmn8wPilJR8yy3u8PLiSTvr36MrV
uzOtEh64c4AkhLBdi158aJitocaxIUcwWKHOAGQ1NNxm8okT04TEwR8fE/Imj820465ZH8BCtjCE
vZr5Enp+BQwlacfTKtCyIkf/AooKwL+BNBsU3XsQeKNYmLvVjFjX+KZnFnrcuF+XI2oiS+R+DY0L
3IVYDLRNjnqK/kC1Vw41vcsfMzVN4++/rLmTcI5MgbDQkb+tvPc4DGbm//M1z73+OHtfRo59z5K9
MyCZiWC7q9Cy5wO0HoWrOMRZ1bHfPQh0qQAYPAa3vETGH0xuyyAikKbHvbKPxbWIIOZdJt4Vi9Jr
Qs2fsLKXoDNQBm/o/chcOIBMz+yj4+XJGBfw3CuPafkvr+xlODbTlqIgZb51FOVTE+hicPKV81nu
PzPt/7YCxVnotc0yrTQst09ypD96oMZj7d4D11oZFb9jvQU+2vTR7+CUbpGFB5pcXf62KeNW3IYO
ekBiDQZUYao7ApbhGsig/vny2PrEVlVTxGFa2XYTdADp2UjOyOa+qiGOWJJn3MY2Zpw+U9ROSg9K
TY2/SgBg8CSqz/bvzvNcBNqrmLBXM7PmyigTBvqZVP6yjmnL09LJE9OFMsiPHBId6BwA0SHg+S7Q
Xtto5NL/5pcrbqYKZcKCvrVcwjRgfSrICTL2swUrguDGs5kCF+r7OUMpuXoaEtGvpN+7lUiesxy6
8mWzpHGzNz35HGtgn5h5qQmj/nTBX77fMLtctKHgbrijG1wmTz6UIszjsIQu3CfMH71flx819STF
R7WtKEDvCvcRaLue++vSY6vLIysp278tRVc8E2vbPEAlyMYijiBgIC/HnuwehF/8KXbnOvsmzEKt
ePlUIIJ1cCrV4ol1zaYBhWgWWTMOZSI0+Py2LwsBe+u9OOwRGriQP/pLXEECx3F5jqZmX3EmRdAG
tp/q2OfsoSp3SJB8b1zFV4RJQD1kAk1XBj9ZehKle3ncCf+qKQGGEcZDiSyG49oprmfpMUbuI7Zv
cvp0efwJN6QpIUaB9MeQRBbAHoLtuO5m4AOp61WHxpnOmPF1ExtGUwy+Q8ayaQJsS0IfM3SKo00C
Vf3L7z8VI2lKZIG+7USAjxOoVRey3+BfcPhtCYIuwMWjBxDhrC1r3QORTxfBnITaxB7SFAsGbXLo
47Ln4ED6SBukjp25r5kaWTHg1BMoHEKg081Qt2U4SeEgL8/T1BoooUUFk/Vwz7TdUEB0rhh2lMfH
IaxmzGrcLmfCAM34MwyIJMinWdNzN9arhTYwAJbAXxqQGDAJ44Nm4U+aZHR1+VumZkmx4XrQEBeD
YxnI9FsCddBvT79ixIMWDLnv1RCh7w8BvKcmyMz0fzrHf0yQ7qhkMhbNOz0ZDMfV77E/d6PSpOei
3XWUIYd6tEtmYhZ9fNdzD1IMWg9zNnAPm3MIryR7r4p6iXuoPchlZF+V1e8BAEh/uL28Emd3Fb5K
sWw9CIakqihUeEyAVix7L5BxQ2vm5dEnJ02xbb/CxW1A/ghAHnT9oNkJTHw2mjBQN1nnYN6gN5cf
dHb34jMUg9b6tMl1lMrcsgQazGqLK7uiG1FZG9T2tkMDHGgwF+RPTZli4kLCvVpmBmqf4KnPDiEc
7bwzHM3t3OIrVs6EVaCeYUDBeuQOAS1g4ubbUTVIooH2L7mJycv75LIoxo7qLzNQ+RGuBqKSchft
0b73ZNw3a30NeORCvlxelbNHH1ZFMXNmepXh5Lntejj6OIqi0K0q0GVUb743vmLtMRW+hoIshOsN
wOcbMOZYHSqvFtRJZ0kqzq+HrZzeKPrXjtfB6s0aYGUKwm1iVnua820XejMWP7GhbMXgS72VlhC+
6Vqtj66hZCniI036GV97/p6iOyqbQpZnmtcXEQrGWqa7TSHRlkCdHUMOuAihOlmnr1lpPPmEoyjq
lZu6swFBq1792O73g5n+6FhK0daOFg0vyefeatzQZzb6p6DVlyixylDh7HtcyiKoue6ggrdtQsi5
dWAUYpvi1G/Z3eVNcvaswecrrqHunb4RBerlDPzwbcvXjeXP7L+phVM8QQ28R2VkLUIvlAE1kP0V
0BAyfl5+76nBFU+QMCswkXEULriPV9wRP4SBFkWiz0TpCvztr6sG5kXxAX6ZiDQdrBE2au+bG4rW
nnSnrfP7Bv6G7v275Ma46oBxR+NxtOCgOb78XVProTgFiLOHzIpxJDQA5pfpIgrzxeWRp2ZMcQck
T2tmydJxDfQg56jRhC95NQMMm3BlluIHGEs6hpus5XpiuNbRzUVqQEK9YZ/0+kwEdv7yB3UtxQ9o
ddNlVowU2yg3bfxEE/K2QetA8lLuQZ6wvDxJCsjs73W3lBMfWBq/RMqFu5YX3jpafugEPRJm3hRF
+ARBDsg1WdnKa7Nq1Q1OtzDj3Ft60rz3QpTZ/WAALyuqUX5lFpAB7HZtlKfry+82sYAjxuprKor4
sUyCGP7chs7S4BQPg/DR8eR9b+eNfOZ/DE+DyGhBM+7mOgTJi3hlF/ffe3HFERi+pw3dYHOXgOHC
3NXOqYncy0NPmIuluAFS9qmZAFHkmrTIFiGJrp2s91bfG1zxAYyHXu0DQIYJX7fdc4k2ussDT62k
auS+o/eAtpmuZyWbktC10fJfIiMzvnEqgLEUU9e0Nm4rADjBHSFuLR1UY2M8XrTQIlrJNWA2hzib
cfITC8AVy0+ynnhxi4y0B9o2wpHRM2ZMccKnfNLcfDkC+6wOLclxWZHadQ9L09PuqmleqNnMRMVT
D1BMXdA8YQlKQS6nLxqYV2jTrToWrOAnny+v89TkKBbrsAB5pDFcNUA8akYLRGQzO+gz5XUmQOCK
tQJoVUKTHVk20JHswUC+FWhDjCCxTlyQoWyc3ZxHpONKnnvS+HFf1kFrBsKJ1TsuAvuHygZjaUkA
+o18ihJ9faTMAfzWhNSv3r1DnWxTagFoDEKJjLn2g5b5aujjoyWMlW6hdSvO8xcvsd/8wTjGIboC
Uj37AYy5K+N2a3qAm2Xae9pDzgrFXIixeCdAm8Bjw9IVRJdWTBprS7CTF3iH3BCPhIHhQmuheqcN
MzWW8xkXCIMpPiWMtQqALlS7QP8CqqIAbDAL9gLiS7Q6f3Y8Zyuy08Bmff29XaK4majmDWkbggkW
+ZIG/k1QsW8OrTgaFAZ9u6AERwbo4cM3acxY/ZSH4YqHMUVQ5jSubBC9jLLb9IA1Tx4ha4b2aumG
7TqccfBTqzHWcb9uPzNJ25D23HFTT3/yHHS5DP2NYbCDZgx8KStwqrcVaAzKFI3YwloKR9+nefXu
g7xcD8nazCPAuRqkIr61WqYShvjCAfA2Z6CV0B8sc9vxZmbgyS9V/FFglxEgYZrt5oIBhodW6gyq
TyW6uxPISXEL0DEabv0CIUaGK5AobHAMgMe7MwHAkUDmgRvIl9ac2sbEIWUqzquu/cRCMh9iWOyH
5/9g5jqbC96nto+peC8z1rpqACOl26Kj6wdYrZbZ0biJ0SPkoC01XZMd8HaX12ucvTPuy1TclwGv
0dEx55Ua3qID/s43jWUAZnlPvPplMHNJnfD0puIzNNzdob0IoHdRHOIA3XHmXDXWUIgy/w5JTcU/
eK0Zhr1IhWv4xYmE9U3NAlRGM7BdDI126ErnoYgGkCM4WQG+iwTcYG31zJvmdwaw+ZJS3Jt5WL5y
LXwiDr/KDGNNuHPf9N4xbsorVoSHxgd9QubA22X5AUH8jc9Rfa1IB0bAZrh3pIXyq90AFaO3e4Pq
xyS1liyFuPwg90aT/NAgrhanzbbwQccha3BMyBIy1h2oEDh0m4aanrgPlF0ePfAkdYPW2AU58DhD
5bwltbZxkm47xMZTZkXXtmb/pLW9piRCr3kE6fHWWDh2h2xiA7JhCIW1lTEAKGu9phDWAIQViONV
GxmvbZgf0lJWS61K7h20rixsKvZVRwFtEXRtQa+qdNJ7R8hoCUwk+E/SO8tIb/u0vBd9/j5IEF4Q
INbWrWf3i7yB6ADzD9L3gMGVEQhsNOfNa4Z1lKEBmdfga6pqNL5YbfNm4W4bhDiQTfrDA7ZVDCFo
EaD0xSMbOn1AjCbVjxKE5mbZHgOzRJOantyZer2VtVOjdR6QZt0DsVCRPMYaYFC4Tx17FFDzHM0J
zAEJaZBWNzxtIbPp1/uMteg/t0Csn5IW/AI55GUtiL2ZXrpibfdUNWW3iHV+nTn1ldnzmyDj4UoU
6HQvh0PaAkvbtO8yAzuw1m4obVa0QTI1D8lrGWS3pdW99HnzC8I+ABmWgA+zHtwFon6LIKQFIrX6
GDEGzTZIpwdV4p1yXr2Btu6NQeEgzLofsovWWgHhw74H+1kBqvrcf61asUN16uQkIGyvAPC1kdpZ
BVwH6bBTgkkjXHWmjSb8JN5ZsgN/Ye7fB5JCgo6DCidA+6/tvHaUQ48OxdGkj29ZCV4GP8UGBnrv
SvqgIcs09Ft2GvLAwMXZHXofwwHKDwHIX2xI8eblrU2TXZgD9jlA6nxhSw3MIGYK2W4GGWS9bbaa
rx0oYKKwZLaOeXbQMvMKX/EgS3qlQ/fLMbJHveluE5NFq8HurwBDPI03kc7of5c9aDMu+6+pBJWp
nOFChE1eZJYNPzxsrLB7Alq2X0QNd/2wfUiAPCdWcyf74MRj0MHEUEVbigzAaAJIrB03FXATxT1s
YePlxsxdcSr8NJXzH3SnQWqOGBEJPuiRJis+ea8IzxY6tKaKe4SE1mrm+0cXesaBMyUAyLw8EIAZ
IyMCTdV6iRzMxrsFJw10XfwlpBfQVM/vLj9rPMPPPUo52210ObS4rCJ33frXIRgDLQc8qK6w3qj9
o6vXl58ycVYw5ZyviNlCNbZCEhuY3LFHIIFM3OWhp5IkTDm0w86HjqT/mSCHVCPo7qCjsq1HXoKt
WA4zF6eJyIApp3cyCJkCk4k7X+PtdM13U2iBE7Q4XP6IqeGVE7tGGkLUKWSv02I3CCj85fD5M7tp
au6Vc9rTzCoOBGAgTe028rf03y+/89S4yhntQyI50RJUPRowDQ3ZL9bMTMaU+TPF/G3ftgYfzWsu
sk2rtAFBu1kdGMSBtfC3P8hroBhf8xKKSnl2lVBwVYJfEDiXQ8StRcrFAjBf349m9tfUZypm3xLu
AdgbwMnpQM8go7gz4nQGYTARqH3eP7/cMzMzd4IoxIeOEq0RWCfsZC2DbUfA4WDMVcJGOzhj4VSx
cK+hpgwNJCqNaK/R+6RINoO+zYLavbwPJjwIVWzbyFKECkkHZ4069AKogKMNLpdA6AGkZrtjEqGl
vsmCmavqxHJQxdqbODIMnfrCzeXwSLT6bsi8ambjTVjhZ5vyl+Uo9YxyGoQo6JoAFv+MzPdkLvEy
kVGg4+d8GbqTHWktATfLXAkkUuD2G2jhHPyZNZhaY8XGq6L3otRPQeal87UUm6H01rw7FGRm1qfG
V2wdzdu5n4UoevEuXZhAoaM0Q9P3bBbLMPUA1eSJZkakxs2LV/ZKB21b2Ug30W/K8HtpAaqYMQkM
xwo8RBA1GSKUz9EYJDttc9kEJt5ehQzTJjAFOiKBXvDBBwClOaoB0yb65qNI2cx1a2IHQcz+jx3k
aL0vxDCMoBhvS8FnSV19XbpzSYeJva8ChZ1CaKTthOMWYCQWO+SuzDmTnZqd8fdf9j6zDIBrmQZ3
rn9QegXYNhgV9mgRvTz5U28+/v7L8H0XDhwJEiTxc0Twd4aHYpUxs++noBeGYret32Ws1AZ4/26A
UoZp/8w6cYe+R4hOajWoNroF8buV1eSvYSafLn/RVFrEUMxZRwNwYDPTcmvQ+vcg+9joWxt8feyk
gV515z3QJYhhXMAsLz9wwqkainn3Dfc17hQci39TQCg99+e4PKZGVuzayixRAqaNKpl2yu3rfs4h
TY2rmDMkvbW0GErhxhSA+erFpzOedCqcVEG8Zof+OFyJ7c+aG3jcV6AqXFcIJ+N17PYzT5kwCRWa
S7QBlVaJXCKHxlubvGlRgmo3ohdvFv07MUOfwdUXsyjLqgiAYsPlfM9AH1I/Nk/9C9jt3H4FMs03
ZNMeLm+eqW9RzFvvSBhIgTgQdb9NZbwEaCzSQ7BwZzPH8lTqTFcsPGVFGZgDc0C3bZ4ECDuzJV9B
OryC6GTjtttZFMy4K8+ESirYNkVNF+BJabntAAoeUkDjDY3ab3GTPMqeQtpRA9siH5B4ceInamkg
4vHmtsSEG/v8+C/rhawuWkE17GjdKJZIs6xl5Lba4+U1mhpcMXDUxvK2QcO324HLMb6h1VWZ331v
aMXCzTrLDJsh345kCDImMh6b/v1t0bAZW5m0SMXWvaq2+6pAmom5EQfn1Ug9DeYxsJePOnFg2L78
IVNeV8XlljXp9JIjyGn3A3iwiz2YZSBFtxzA7pU9gGhhVYMz93ouSzuxJipM1zK6gusFQp4sia/J
AO1R6No+RZpzc/l7JhyACtGF9ecENyXHRcHyLjPMAcy9TFtcHnwKNPAPjC6YNQKiA6JE70fAWOWK
VZyvIWAA9r4ETbRoMWi3fJ1ABQLMZ3PHyVQSRsXpeo6smzjJkAjC0Qju5JWxN9YQvl0ZKQgaUA30
t/II5pLLXzk1hePvv9hkl+rW0BEkuNDJzlL4gJl734TL1JTzvYwZMRNnvJIbV4G/dWrEu846Tn5e
fu2p4RVrT9ArlA09qrwhwJWhid7P+tGkGyPW50xlHOmMo9QUo3e4p9VUfuZcGBYg3JAl9xfYDGtt
ay/nTpYpx68plp/RIdSNFo+BgksD7vjClQc0L6OknIHKtN2ivAEipMuTNmH+/9CGBJzW0YccYJsW
ygnII23ifO+D7k9fQlJ2pa3CdYx8ouk6N7PA3nG9/zmNtsrDU1l9mhATkXG7BLkzZBpgRWgFHIkV
6TIbdbZmfOj5jWyroF6zjqsaSXKgYY1sCesx5wG956//tqMc/7JPosFDbsyF0PbR21ZuAVUICl2Q
J4g0LJxb69iu6BrovWRR6pvLa/WZuzg3caNP/WKYUa/HecnQQtEH5g0XkFvxkThvpXEE6mbdxOy+
jPk2Q4MPaEisZR2bd23AbtAgOyBTNL6KRsBkwX+AUeZQCAtktT40OAL9iWrRtd/pY+mnu+sSBl4J
KJDoxbMh/UfQFuwli3a9X60SUR1ij0BfhJKD5sWQFE+2reFDO6QYjjTuZnBmEy7PRnfuH99q516W
VqMRQDQ73YEOwWW78g38685RxxEoP7yV9X55Xqe2ieKXHAtUBii2onauv2QDatyz4I2pkRWX1MeJ
zY0G4E70FPoxEOX0/nuvrHgiI0XR1qkS4bb9qQAzIMm/FTKBqOHPaa+5g9LQ6OI8ehvJU2aD8Gdm
Sc9f5SFD++fQpUR1Axgi23WK8qqQj+BCWlpNuokgClGDEjeJy61f0e3lGbIw6hlbUcHEdplJ2/JG
2GiJGkr7IvzXmO5rkPFL8fvyIyYcta0iirvSCKOo6oTrjMgruoUW+tI+met6NawTSGXOgTumvkVx
NkZk24Yv8BzfjN9a0kF4qq/XHQ/vhyBEh9Zs1ncc8NykKQ6GBZ0XSLMRbtZKN4venAoeTH8bbG/m
uJkwCHv8/RcPVucoJNYxHpAOgE1mA9liv83sL33c/OfeXrHjBOX/Qm+RzKHeegTClW/dLQdBIdnP
J4ymPkCxaE2rk1hqWAoR/ZYI8CCcd3kznY+LkSv+c2ZEkA92MdTQb8/obeI51wkDF38yVw6ZGl6x
a03Lc2pBfBMJZGtFa77R/PRaD/iMtX1mhs7MvYoLpkNaOCwysLBZg/wQxNX96sRy8juCFpMYwNfM
ijtR21e+lm4MakIaneGcGgiI71l+1XcZBOUKCeLhDOTbNWSy0Y0NQh+oWwSW/owSwVOdNg9kDoo1
MR8qxliPbRQIvJ6gd9U8FRIyYmXwu2znbjkThqSCi3lQ95035N6W0xziMGJkF0OtgFXx3u+1OaD3
xGZUccKgTkTRqLK8rRTe1g4ZgMp8JnTSPwsZ51ZU8QV08BtdhJG/Zbm4MvP4ZOjRYx/H12iagUBf
sQ9TkAmXKTv4dvMr1sA5bdZ3fc/vDDODnAI+3oY+O23LdY21r0F6lJP6trXQXgFWz5MIe2jrgAZK
FtHWjLqDX4cbcPC5CQ63hW9aUBpomkMkce6XGcjsjDZf5baEmIdItyGL7hsvBpqi0Z/Rfe0tkrYE
waHTXQc1OKYsDm1Bqwc4JW/BIR5RsL870AyxQUqwamgEEkgrbVBmJhDJEofSRFOB1hXVUjommNkk
5MkDBmIKLXvWiP2T6PYH6GauawLxqxAj1lH26gcxWB0J2jVYt4+c/AAqvbu6EE9m74EhLYH4T8KK
Xx5Fo1ptlFuSt4ekB6F4GICZvzPu6xJkP5ZThEsBP6Ll6Smvukevkvuoi3A4Zs6J9sXesHDCW9CA
G3x6jAvkXzJAGfygAD+wVr4Dudy6wo7uda+7BmXhUY+CLeivjkVa3YLD6xH9GdkiLbQbGkcfmgNE
VEPHKa5RweQRBBoLtvPqHOJxJLlhGbvKar6uAr9fWDI8MYPc8gws7oyGt0bfboTfb4y8viP98KPB
Jd7rfPSo2lm+CsMKMl+6eW2W1roy26cuLu+HKoS+PMndaMiBDqW7y/5y4kzkypmYDWPzaokmXEMM
VzHsq+QBNGcqIJwaCwC2YHX5OROWrMJvQWIHRkirAvu41S88O3uKgJmKDSiyRmn3vVORK6eilHmS
61pM3ML7CKDmmNxdfveJS4qKb+3TrjVIEEEQ0w+vikycaoMspIkyviHB7p/0u7izNpefNeGLuHIw
GrnNZWanBLWyx0IHLegwm6GaGlo5GiOGlIsW5AQQVOEiNXVbHMWN3EKlBroTFciZj9bD5Y+YOBVU
sGvuDyy2TZ8gq/fOwTDiRP7SAe/f5dEntpIKcM0L0RqAVeNQqJA2sKS5g3t9ClDsG3p/7kyYesi4
F75EWA3YRHQNtHZuJ45NyhaxN1LXaStUGWfirIlJMkeL/PIEXup22UksB5pkHgoTV3ifVEcAw+eA
kBNZNtA6/fmEPAkyykzYNhBPp/wm2wOXPRxYu/zXooM5VYMwALQE6u2cQ5nYZSpStRQss8DvSFw/
TQ+SQ1TELmaqsBNrYo2P/DJjdVnaxJTS24bijXIQqUJWh1cQwoirzeWtNfHyancMNKJNE0A9RAKB
CUlZcy11bSYSmBpaMeywap2kqJkA+vIlRie/RfXv2cPI/Px1WhLwwNEwGiAyALrlrjzigFnE2lHY
M5MyNe1KzBs4le8PeUVcjT630QE8LeirgqTAzB18Yni1IQbknjzhzBFofgd/zQ7ND9uw29WzFYCJ
iVfbYswod3orE5j4JNxoOXSJ2uD5W9uFKyZsOajEEQ9OQoCsOqi1YUG0fg7INHHqqDjsQqvBzmnD
ejVJDm0OekwKkmOJvhszSa6sLnw0QuP18odM5BRUNHZiOeDzrrHELM5ekqF4isr6Q3jhPontCHpU
5Nmvm0NF5mBRE5VxsOn+uWdTREIOECFAseTBiqTd1tLSdaXb7/UQXUnr2dHZPhicZcrJ6vInTmwD
FRWaRYGjVT6Cg9C7rr19mzx8b1zFOgq/AoN0BMatEOqGgv3i7dwlf2qSVCAnUOIk9WpJ3IEWAEGn
z0kL3ksqj7Fduk0c3ld+C03BGhK7QElf/pypZAxTDr4eXirIqgJbwR36zZiSBdx4KaB5t4/eUTPb
zGWVJ84/FdXJc8hGWDXOv9T6OUCvFgTPVT4T1U6NPfqaLydFawWlk1QeQZcjJNBBk8ogOF3FM2Y/
4bFUOKfTgwaRgkHWNTK0dHFnaXXsOvTb5yROvwVLsUei/68fEKd5FDQ6dpWNBHSDfoSE7CrArS8v
8tT0KBmeYQCxX91g9JHilSTPBcSQWvr4vcEV065CJM1BOo9TOmhXHpRube3aiG+/N7hy1kVa0gJL
Xvlb2zu13rbXomVjfPMgZYop+00smr5shYuU4MYuwPFaUNeM+jurrbaX33/iuqViNq0qbvWmRcJ5
yJ3VEN2NECA/5MsCcyQ/vvcMxYL9pO1a2oGgoTPes+QpAirES18yMJjNcdVN7J/PXMcX8+qrjvu+
gQa8sOo2YHLG/R+IB5qgD+HyJ0w9QLHfOCK5L4uR5Ars/LGgG6fpt45Tz1RQP1kmzyRlVKxmlARG
gF0KrGbs0UVW5bd+ZO+6wklXgyHWJGZb20HEb0RkJyvtXXjeQyLDD5p02sqU5CQEsjeSQykv96Nu
6QOptyykDT5qr1lrabiWLQTnzK5e2dS+4jFf612WfHN2FOcQOJ1W2bqHJKGnPdo0hN4jWGpA9jaz
SadmX3EPegkqwSiRwpXVPi9P/rBz9JlLz7gHz0286hwYQe+SGQvXTF8ddrKtwAX6Y1GLBw/Y0KJ0
5qB3Uw9SHAV6S6if9kD95L8aiJWPhCDpASkbg0IRdYDgZLPPdhnaflEXAxvY5W07ATaxVZxo1oCq
KzSBL67W+gYdZgNEWg9sAT+4HD5iiOetLj9oYoVUyKjTUO7rAxgwR4UO61dJyyWBsPT3Blf8h5mm
bSRCrFEIWIQNJDlJc7IwRRh87/hR0aKt1uteCtpvt+96lzlsIQZ+KMNvBhYqtSykSyzPAiAY1UJ6
ilNxm3vM7au5o3ni9FcpZSEK0VKzgHW06XVY7zhCrwJKFLPFzqlru4oaNbw09mqKklu1jh8aiOvx
uxKa9eQpvNfFsn5B2y72U9isoFSyvrzko+c4Y5YqZFQIwxuBeDDL6NXWf/fFzKX3E2R3bmDF3o02
SAhUTBzU9+UzhOjQt5ejCu1vnKVEKxz0Wkf1us137UKx+sogGXJzESqJ0K8hhG5Cna0EtBMuT9OE
U1GFtGwDjK+c4dyzC6ODfEDxauKH0hj2QDDuJG6vifwei9M/FMOyJuBNjE4uKEAYq5SW6B2KoHle
FDOHyMS3qCDSoA6b0NYr4QYdP9qJsSQlWBKrvFjYSf1YxWzdmXOscFMoBBVOmtelTxtt/Jiltozf
U/Tlbbx9AwxmCsLXBuJMi+w0F2N9Ao/PbLpPjM6X8KShOehTwErqWnyr1wsY/xqyoCswVm0y11mP
IFZnnaHH4V73QYgDmVfoPM6lWSeu0irctIojblQ1KoTC6e4gvnAzBOnao1CjsTJ9QXT2amiQ/A6K
GdOdQh59zvmXry26ouhjbxAuifqryKmeigGImQz60FYPlUc0z6C8obno4qEbnVtygTj3hpHewMsk
v0gF2RnHWZrMfr9sJBO+5PNi+eV9QtG2BLUNdF9Xd0MDovIonTmYpkZWnAkksRgJBL60kVtW74Tz
cPmNJ7en4jZkRWpS2xrchrEc3ROoGB9LNA3fS5CHQdoL6sWAC848bHzbc7tTvWUQaAhFFnIt5r35
7G31bbKEHri/7Fc4xFdz23BirlQ4KiSszKZKsQ39sXOb+W8QOJkjLJ44AVXsKdW4nyUepitMX3hw
TLwAkOPnBGXBy1M09e5KWs2gflC32rgcGdr3761mJiswdRqpsFPNyACN1nOcrBAA+iSJYw8xIudV
D54/LIB0Y1enq26uiDCVTFEBp8SxQ9sAdhrQ/5GNNsHBlz5Z60+Oz41z870GLlsbJ/KLybVFM5h+
pyFV2L+KUOImVi1sCAbNQUInwk0VcdpT6eXEwWYCBf1CN9tVYUHmPJtZ7qntNBrKl7cva95qpMdy
N+mpdkqoxA+bJD613Rxl8uS6K/Zts5xBBLMjbgkFrGVigrawps8G51cQLTv1RQrxcmgcozGXRaBl
5DKVq4pnJ/TFVZA9yq9AVTDHYTqRAVBRqV1BLVCSwYmFKbga4uTYIpW70GIk1sN2I3PqzXjL89Nq
qQSz6GZH54HAR6MQ49ZBv6Ok/tG2wWMJoONlQz2/LywVgdpbfhnRFGAbBt1lftMMoBnafG9oxQd4
cFeRRQvhlt5d3P9KrG0afauMZKmYU29IGKshxoPL/8Yc7iLoNev9PgVjw/defZytL/s5hzBvHQkH
rSZohPr/nF3ZcqM8t30iqhgF3AK2sR07Y2e6USXpDqOExCh4+rPcV/3xh3Aq1Tdd3VUYJO2tPay9
1ljTUPdfWKWi75++tK0zW69pYthMw9OLcVOIO+CDNh1Kzom/JiL8tfd1feu/rz9Rp+C+j3PT8D9J
9+CuMc8tvfjMzLWJZwBeYNk9hXTSZsUQNjx/IOn0XCviryzP0tvPTF1zS7P3wH+6G7L8ijDb3OXa
KFcO5dLDZ1d3QksHo5oaBcDg1GIcRqxUKxbsaA7pHMaup2JCuZqOclP43ckEXsjx11574Rpy5yBO
5WAoLR+QEUOxanOZeKjCbNdsSQCPCJX2NZqDhR2e4zjtqTeg7gichFNA7tDMPQBJiHwpPJB/ELmy
wUtrdfnxf6wLyNNq6iYP5788uDlQHuTGFPff29bC/s65XZkHnUbInGo7Q77k1W93ev7Zcy+/9887
g6+/EaLAcz2G4dWHMX35/rlLazEzVVNM2ZgQ9B+H0rnhVXbWM3fbEGPltZceP7PY7EIF1fY4lgZ7
6enWwmSM3f/5/tWXlnpmp33peTqaKEk8CQ6woxElIo2/f/TSMZxZqVd7Te5Crmg39U8821CMYZlg
Qc6ntVb+wrrMQZpgHKsAl8MPOLQF8kuFenLO1rg/v44P3Dmi0gPIjxQpQA5uOYYZZguG4iL78iBy
d2M4N98v0UKhEjLT/z2RoBPrMNYAUngotV5mImnUu8HfwbhNFdV/1kpxC8kpJKr/+ztDm5ZNbmG2
Pd8Xd0MZtPsLcxmAf5AXBtsQcu/y4EfF9c8KQO6ck7UHcFlzMBazg/IjxCXaBKq23s8GuqDB/d+P
8dsiqwwNDwfc8boR5b5w6GZlQ5a2fWbKJSCiDGqXadyAO1Xz7ZNb8htfOns06sIsw+yq2WycFjQl
4/DE+uQ+y8GpWJnb0tL3JnTcnd7dluVPo0d3ZvuDyjQQrOFbIbAcFJaU0VhMZtBBhltORbX7/rMX
THUOXbEQ5PUjByMv699sWwYN7wLdRRawtmVLPzDzBdBKz0jTAETh9nJC0AE4Ky8x7zcZpxITutvv
P2OhgODOMSxQG+mUq1tJfLlgR3M37Pqn/mC8XsjHIX1RKoiy/aw8787xLBKZWJ8DEg7GLjMwIbej
NDuyUvH5/bcsrNgc01JJDUO5F7QPde5HCLzm0BFLwJnm+mpl0xfc5xxySjKbVAUHxNHM7Njq1JXd
+kHlTSvNvYWbZY40rVyfV34OAIMBRE6gJkiNC7WyOAtWOkeYelMPecUS4DbavwG6bfIk6nmLSSfQ
zaerFaKvS4juHG/qGW0yQRgaETi6SP2N/sgj1A3ei5MdaScd1C/GCaWim0QP/B+fqpm9g71NJNzG
pjga7rTsg9ePkDH9/kgtfc/srndTDDM0rZvGRQMOsmYI0L0MOmjyBhf95VpttCmBhhdZye+Wfm5m
8yaOFUVn9oJgafeQX98PW5y1eK28/HXhHIqY/70FbAtaZLW8IHS9p5pswDN4L1SUZSgpgTl60Nvg
+1VbOMdz3tTJrsqyuJzjroU8eWMDaLymQrHkr+bYUww/arqo8Q39Vr5dZEGSjfcCNGW9GaI27MCT
emY/y23mIFRa+Eo5JVx8aj065pvR3o3+y89W6OJg/gmrrZyYU1XAVVndrm6TIAWJ5vdPXnBRc+yd
W3hE5dplj/XTmJthh2GLSzP/Z0+f3fW1ZjY2Q0UNvLXNPtEhNuJMyY7pQMb/7AdmxtwYfQb0E8D2
Aoe/f5gI+mArV93Sysxs2StrDNBbwKSB9DPwujKiNgbnRzv8/s2XAtM5T6LpWB5aqTXgdFmAXDUs
NlOc/bm00I23etetpAgLXzFH1hXolwC2ctmB7lkvJwzdXhfGmuEuPfziOP45luDIBQ0wMJM7u7qx
MUIyvHbuCk7zb6fxf5sH7hw0B0reTB89LH8XRvbtCLbtGg2sw+XPpY3g7t6ckD6Pe7SG79bmehcu
vTlFYm2KxoDqHEY3wH0rjHyb+6BsqJtd0wW/v9/2BV83R9SZk9WJVF3ubPSndNuPki5f8T9Lj778
+z+7oVRflhRBEwjmRJyO5LrP0pWLZunRMzsmIkvTqnIAQyNPNea66/vvV2MhBLNn5ptJEFP3hY2o
GCTCUu25H9UVDTi/+/75S+89s+FaVpljEzOJe6V2tkOOo59tvn/0QqndnWPoLEG5D5rYS6npwoOQ
bQbMpoYXBgSGPr93p8fWi7GWxS58yBxNJ0oj76sedZVL2D09dCcDxKq4yiK2r26KLhjjH+aVcxrE
tqyzotVRvHSSm3K8I5inoH++X7IF85qD6Ujv277nYbcpIsgk1cI+ucIA7qYc9dDlK2574UjNiQ9H
DD5fRnoByiyyg3CHwzh4r9XkoAesnr7/jqXNuLjDfwytJrbIxwGxsZ7dDqBmFqqMvn/ygkOd0x+C
KbywEp75uwzskMND6R6T6eP7Ry+ty8yEsQKZoID6xRIIZx1vDTkhcM5seeKsWMTSssyM2dMHH5g3
1OgmdcQgfTBmU/D9uy8ty8yMK0kqr+QwNTBUk/SQ5FdqDQG49NKzENpRk8GMmmNo1XzR+I29BqBZ
OOtz3Jqbs0J2ZZXGvM3BLd0FJZKAQQpgEq4xyPn9uiy8/JzrUG+ogdEqTJ+VY3dIB5CVoJKxNmO4
AMp35+A1j4JQjFOYq2VLd5Ow6UEIW4GGzfldtq0GvvfxeiA12faGdrBF8/n9Ry3+7uUE/2NevbKt
aTJxRYLtZZ/F2cG6Mw5gzDmupU0Lc//uHNgGLSOq5QrKr/n+IhYsoSx/iSjMKD2s4cwWzG0ObSMl
c7g0sf9MVqHLbmkLsifahFpm/cwo5kg2syVsmkDJvnN5DqmUO0oxfktWXNzS6/+PLVuWn7ZA5k0J
hEfybZaC3s+7MVBh/n6XF0z6r7jaP5s8GX3a5g18qFEOUQ26zorI0B3WhkuXbuc5gA3KSehEXIY7
jOviEUoD7jOg5xgHLD8TM5BXEohYvpMrkddS22lOhmgnJaQkWri+ZjNuVLZx3/M08DftZtqkJHKA
0Ptp+WKOZvOsMq1qHcxxxAegY2z7M29SKKzYa3nPAirTnUPYzKQzK9dA5O3H7jV/aAETanYqBuqW
H7vICt1HOzbj8Vju1gp9SyY/x7GJiaimrHCWy4H8hsZiA2HQu0beOna1E5V9hF7gIemGuElWaeov
d8cX+cXfg/PPAUwKB8wG8oKdvVZRGoIvdKPfjFvwXBzXfMDCHfC3JvHvT3hJ31f66IPulm8d/Qqs
bBikt4OenX16970dLRjq3xP5z2/YQ960MsdvlJh2rXHN9B0C6WOyiihZ+oGZJ2iUqrilPBQITv1z
feVszT/VL3IzvnRRtafPfALfXxKJYcWrLVxpf132P9/D7aLSrAH1CEXKeFRGRJz09vulWnA5fw/f
P4+2tKrUOSB7u1r0gHG9SMVD3SpXHNpSPj/HoZGi8PuqwzSQeja2YouB8wASEc/gQg+TaE2AfmE3
5oA0bXJ8QRlObTO4D7yF0omnbUujjC2WrQwu/L2ivrCMOSEibfpcqhxVRb8c+nAqQEjconflmM+t
Zz9MdXbnm/yKdpCKJdQqAtHhi7MGTYfOu1X5uGGWlkcQAcDF0VgHng9V2E1GGtgtgzZRcUxzOUW+
LneWtybKuXBs5ng3K7XU0JYwA9cAD12KLIyu+faFYzNHttWpoxGFHhQqiOx80SPq3gCci7Ow2NdZ
mAf9iYerjvBiVV+t/eX7/jmjTdMkbZaoIrbzuN672wKUjeIJAHK1YS/ZVq5c7wueaQ5zS/xMvxCY
JXHn68+WSzD5OulbnTt7XjZXmW6uWPPS2s2ch5nU4CZpsHaS0UCWj50AIzOE0r436KVNn6UFhGtG
YdYwBnccEGeRcMJF+P2jF615lhegDyR9fcDsg72zP4EQjzHf8imfMUkDhbd6LYb7usJO5sg17HRT
JgQh9qh6J4BIyy/p9OdUQtNwHDH/rFzoIBHNWykjL8QpZA5j0wpvzKQAFH7omj404dsjX3g7axwC
Nupxw5keJXb1mjPt1ZDsTpb9tgQrTDC6azP2C41yUAn+94jnueVrnAM7w5+LxwsGuQpZ6L85J2PX
RWRb72hYbdYM6m9I/78GReYQuDRvKG5hlcRVHYAVMHRiurOuypssCcZHNwvsR1IHZmhFwMuHw5a/
gfnGkFlAttVW7NZgq4sLfzGQf+yaZ4XrUd3K0DbVw20RTzGNPv5GG3Gz4qi+tjUy5z8skHr3PmY5
Y1p6B9Vad+1Q3vmFv4KAXIioyRwtJ3vfGNRYJnEdCTMYP51ts/OiApomB4gj3WMVo3SzVoX6urNF
/JnjSHO/bQeGH9MPztaKs90Fn27Ga2iNpbWaeQ4onfvE71AXdK12Qyz3YLbivpnWgqalx8+cx4Tg
kgBQCyLWiceSDSH36FnvWfS9c/o6CCBzEJ2scpJKaaDg3j+ZCsOZUK3L0Bpa8RJfu1Uyx9BZmEKl
CYb7Y035weBBICxbi5G+vnfQQf6vGZDBTRMwO2Wxd9LBhuxup319PR3bWEbk2nzWDtOf9ODu1zpy
Swt1+fd/rA41Ux1VvzyPBUmujSndme1v32YH21/rLy7s9BxHp5Ku1kCVl8WpbYQm+VXRz5FZK/u8
9PDLBv3z+haZlK7qMYsZKSNW/akV3Zb+yl4s7bL134ePEEHrawvMZxwRU2L+ccVKr2DprWem20NW
jGsEcTD4Y690SLLVTRmTH87Fkznt4dQo20jHDGqXI/jfhwdLFIFb//respbefWa4l/DdUnaZxmXO
z5pbxw7pQLxkrcADFqIKMsfTic4waQ1nsCvrPdQVkXX+nQ+c9mrjhNl2DWO18BlzZB01GBiTxeXc
Z+OVSqBb6Hu3xbgmJbb0+JkVV501wamBkFuYv2ufBvnw6vhrN/ZCx57MgXRKgZuw0BDVgRYSzh8R
8NY617GxS2Pz6L7k4VqMt+CM5gg6vaRDDeRMEiOGDNrmwo3ebvOcBkS/18CX9/2RWtzzmRWnRQp6
LYbemWDVMyMDZFe4H3CAenmmXTEBDUUXYlmjefbyBuqucB8A8620fxcCzDnNE9dyG7R6AKQ4owpU
KQLLeKswEyQd6BsOD1m6kjQueJM5iA5qBp5oW57H0hujgfaR0J9X1u/rQg2ZI+fkOHaNS1Gh9wbf
vJ1ydQDPcxKUw1RCPcs9KbP9kCN/Ey4O+DjxIzqVazHP0hGZ+QNuU2hL5haqEUbQPPa4rECt/uTc
9YfLYH1+0F61HYvACLk6R3Xxkl/Eq3N8nTv4ZUIh+fwXEYWS5Y7wsD30G7IFsW4SFE8rq7pgw3Ns
XUJGKHVYKRDs12YdqCwQD+am20GWYNNsk9/TJ4h41klwF8K5OdQOcp4FtzOUFHIU9I2Y7MftRZRp
Dai09DGzex5CoKPLU3yMPx0rZYSd/o6q1YoBL5yBOcqOolphUINncVm7MmRme+W40P7hufcyKf/Z
mdKH7/dkwVbnkDsIP07ZUANaCVKKXcqSJvDZdOsRCWJS0GcGLbfjjtUrnmHBYufQO2eo8lFRcAtW
ALxrjfbb9PUVSp+lbGdO7Shr5leTXWM/NMjwlodKfrryqSv60KDVrdIeiwQFUfOMqm+AMD/oy833
S2j8bfN+ZT+zyH60ElT5Mh1oe0LvKarj2mj5ByOvymB0zCOHGHHQEk/HHFptB5A1fh6YOUZqrMXZ
ccSOa/VNq4E+I0cUEzTJeGdBZdtkqYh0ObHYJYxt6OiACsFVmMwYvNjKpmonswGzbVV/qxCktX3K
w3GgYTOBtzHL+mPpi03R8d++q9+nro+qGgSIlV1Blu/MeXUrjOzouvKhIlMVIO+5Uleydu48JfEm
pE5DrZAibD3rprPYL8ZSFpE8CU0tPdDUfObCCZRS76PLDixFYj0B40Mrpw8VyaBQNm1Ukm6dxDkI
LmOqgb5mSNo6KHMnskh7Z0IXiozJ794W782Ubhq/bIK6wHqBUReMZYIGABJduaKPO6cDXknaVlAL
MMfS5DYtu7M/uE9tkj9I6hzMZNzrjeaFoGfelJ08JtLfKY2BJqn97BCFA5J3XXbD06BPaEGDwrkg
NBrSyxO9PdO7X8jOtjIp/2hVuhs7dkDp0XXZlk0qQvS0V7yTQeWeauXru8SUV26PKonPLwrATbHp
KPShy53flruqhAJcAoKS5oPgcoBWHpgykL5K0IAqcTBMe2MM5MH2jS2QtGez0n/lxc8o98kcPqkb
qT0kQ4I0TZehnb+qnw0jkjlecswHrbqIlyD++gShPJghtQitxpXEYClgcS6O8J+0w+EuRGt0HRfu
rza6jEwwKFWITX6nR+KHOnpkDpYE1EpAYLDK4q7xnqZm2orEvy2Nav+9I1jwpXNuTncw+9psEmAx
W2+fNu41acyneqoOtc4j3xR/iD/cf/9TS450FiP4nkZY0455TIv2pXSNjcbqldjnL0vTF97sf9CZ
01C6SQ5IqSZYEZW991A0zoEaqr6tOii9W47wbsFLzRHMgfNAvxBIJ2qITD+7wljFJgFT0khdUEWX
XTiV7imrkc/YSoSdZmFmTUMtxwCWVw66OtQkGaO0cNL7SY1bzyoOg9bdZIMDCtKaxWPbPBttdUIx
/JpU2h5UTysnbmEF55yMpduAfDvnRZw5QFpmebgKwF9oLJI5+6KvtWTsEC7GYJc54yRjFlDuSfzT
diyZky2awslrhKJgDxQf+nBr+E/DGgPcUiY0R4iqnhfQa0RAQE9ofx5lWIUgEIFWjIda2/+HQmEh
fpqDRFMXqpxjgp4y2NXdGCQ2Z2ba/pana6JtS8XDOdeijjtMy7Q+j71X2w3TBxN9FCjORwa58KJc
9FlqdMlWe3EX2/vCbubgUeaBC9htLPRQmH6UTXUqR3J0ZdsEroFRgwYSAyiuBLXlXbNcX4mpF4Lc
OXpUy6GSoGP8NAZcMhIVRLUHuQXhmpMPoWk3W49kEF2/XfE6C2nRHEhaaZ7eF1BHiesBcUgznmjd
HLzWqIImJ9EgvG3F9HdQ6TwMXvVZOJ7aNsZ05JZzMxreqzuSXeKlR4cmLz6X15qJ1LMc3MBgyQHE
/XvXwg612hh0tXXW7Oy5amXsCijLCam2ymgCDn2CtOPQF1MbPx9vhcbOY9Z8dkLFXinjys8iL0l3
Qq7Ns//Ftny1rxcP8s/VxMcsLfQe1iakdWspN4k0xwgJGe44mbQgl3rg9fWwzaCb04IMYET0uWU5
OaupqaAm0AqI5vY0hoLE55DpJ7334qEuGJRQzfe+oq/oZ/It5od/Bq8n9qzKZuvppDqXIf9u5V75
/c6Up3SN5WPJbGeVNpr2DdJT+M0CxElmcui8PyZbwV8vec65uPiY8UJYY1EgvPUg7MXLTwodTmg5
7ouhMAOjKCEk5VknkLIee9at3NuLjmJ2m+a9cjymoWJo76CogFoCWCOjNm4iZHX7+uBiiuawzqK1
lKnMcbXaJAEYLRygzIydtzM3QxKqd4zu3DIWTm/0uE4Cu+TN58DaTIIKg0+kiJO3TobmBqizsA+b
K4iB0wCQ4Witd7IA4EH74r9WkvYFCM4GncXNRkX6I7AIbcTvgU3eeoG9JUc9KlCz0JOA/1qrOC5c
4XPUrW04LsCf+EnV7HTvujLfvndzCxX8OX2lkXcWtZzLc0mxzx0HRJDybHb2VvXNWs64cFnMQbeq
o1OrEoPF1HwAbsawN219IFbUQEqmGGK3p1Ha/vr+exZM1pr5gyxvrRJSdkVMVfUupvwaBIdXE13j
hFharplHYJC+bnww/8QNaQ5DzcDU2WxSP/tdJdbnz75glmCzMRst2iPB1lxyEMgqhd6cC8NYcQAL
l+icV7Id3K6yUf/dlaI7kGnTEoS0HQuVc/TLcwd0q16sEcMtHNr/wegOeuqZHtAJBOl0mtEr4tKV
yuHCRsyRuRQCWLVwAGMyrN89RGV4SoIp3VfZw/e7sPT8mYmbUtU2uwiATGb/3rje7xEFUiX4h62t
qkoulCLn7JKlkC0vNTRJ7Z2DogQwEFloHMo7E4iv/wfkZcH85mDcwacpojP8DD3VQAMoyHS0jxCr
DtyfHak5FNeDqY3mZZg9Bxux5zmoGCc0ai1jLzx/n3K0RioRu6burOQzSxn0HJorajw89QE+Bbns
q4aKg3tRIdLTBNy4DsTlUvvWpuXvrALbGjjjiMv3YLb7mcv8H5Fyrfd6fUC9Ui8Ojf5syHd0FEyM
g39/8i4n7IsQbA7cNZwyHzFYnsUVWtDIK8WdIoYX5mW9E153mrq1WdoFVzlH8NpNm9hwNeD+bdxI
J1ulMByqrzHsLd38c8hugh66qWeYKei3+md3viRXECWKLpo9kEvOVvG6Cw5tjtfNwONNa4U+q2yY
GYB9a9PXxUfiyI++FXvA57BTbVuvgEAWdmeO3WWDXY6iBvLArrRXkvo3qPe9uyCCCyqzloFdltvv
j8HSGZ9Ddvup7lhagsrEup62l2iGPsDFhdOmDsVuLZRZ8NB/o8R/4v2icj271gADMYYmKIHHMe9X
Xv9y4X5xjOfY3LzIsSvJ3+ktNKtu2O1l+4et2iQheVrHay59wOy+1yeNMR0tnbhLVZSoe8rW2hJL
8eTfjflnbWqa5b4/4NHO9UVZWmwZRstpKDY9esn8dfqT3a+pHP09Pl+t1uzSVxw8HUL9hS+ZxYGd
37cyTLfmb/asQvcgf/v/D8HExQ+bpQDt2BBw8aB7UEcliuRXxUHb5GNArux7fVtFY2y8rHJUOr5/
+YYvvm2O221yz0r6Os3jIkvgqXPnMWUFNBSMHhrKVYxG+o3Tea/TYN8ZtKsDmqPwrpWDGfR2/eRq
5Jq7xlUuOnQ7UjfU9KYJ8mJ4I5l/rpmpHbmtvwox6ZBI9u81rUiDxLSjTnV/uBCb2pavpKyOrrDv
m8a8mpK0DQw/VyGpy+ckN560JDeRRDd2kJcYq+I4RhdY+UEzulhWaEYaT1VVjEGdacdkQAmwlOQh
le3etKuT1Uh0IhIS+r6AhlDrBczLbmXdxJC4O3Z2+1Fx04lcU4EHVO3zzhDg8q7qMLcSJAi6acRj
6jy0br8rveksTTN0i/xdn0Y/GCWkWTFutzXSc1GQMXCc4broIN2RkFxElQ7tHKe8FZa8Ycx7qQq6
L2h66pLxyDT7Rq/kwTbHHZvMa4/66OZOQJUr4Wy7XEBgxrcVhtRUbOmchyieHEavO5qZPoReJV9r
fTi0dHyRdf6rT/T3SWc3ndNbRx/YzVA3+zdI4r1BzKrYKVt/oON0xceiD7rRkYGeeEmgDRgqstFd
s6COG+g5xLMzs4j7zDTCnBM/mMzuqFt8M1huE2SDdyqtGsTOesFvi9x0I7e2Xw1lTruC5K/Cw2A7
s1iImPhKFsMnVXro69bOEOPG93gIJr7fzujey9S4TrTeDKXDcCnoj0nnHkR5aWl7CSRpql9W3SeB
p/GPgmt6pE/o1jChnY2yuGdVCg75tM9DM+/PieeFvNN+CWEe+n54onLaMad6Hj3rjzmBOUe6t9TX
3glz/K1ueNkma5K9b7X3BXcfqLTfHZkeffSXAmNqItrz+172wG1z49RB2AyyhsWWGbikNHDY5ZN2
BD3Ak9LASEvAym2DeXFn+ibmsRnZTEzuehCAKqgqZlSPmhElsJppMc9x8mgpfkE/86hM/ons4QRY
8Kvq0x69n+Gm7+0plDXZA9uOZpvhwvI7A3oE/d2UESDFTPHBW4oR4bF+sezuzplYRLPiZoBm3OQO
N6pD7wd6WQHXBB5p8V1ZkRTqyX3UDdktc9V7aRlHrcrPtIBAijYg++099ggUO4AQrX+wnfwwKf6Z
Ge5T7gCmLBP+2owpSnbVVAT473dK1LUYnKu0Y07IugQK1k5xTLh7a3X9ZtLIsaeFHuDEnajpPkx+
BT4h5hz6rt4yFFW3Cpx3rZZcdx7KGVk9BLrey6is1MdgdbEQF+mK4sMYqYymXFbbNmd22CryUTVI
3oHWCkfG7vxmes4a+zevM0hdOx/5QN580l4LiKqFWUWGUHkjJFGZCMcyf8xY8kt16ZtegpRKELHr
ze7VbqdH05d727B4UGnAb/LpJQNYJBTEh5Qq0w4mKhWSjduMGRvRDbtGuzQ4JZUBGBNlIMC24Nc9
NAbsepclENVTI9puhthLQzwovYAbwlmz++EK+P+DiUYc1XMVDIpbkZM3vxxJP820Q0+xveoGiLna
ZnZLa20DktAyTBs7BqjjejCz3dCD3YbgstuUBvYSYoejKdC86FV+dBJ0kbsCXIJtduqM+g3szhSN
TiNOuGdHgnBUJJKr0S9BLcZEGvTCes/QFw48akyhYXWnQtdehZF6Ue+0m1ykUCI16+eElM+6MRSx
3zr5hnH5Z2ygLKu8J9vQwzafzpZhnaWT7VRbxF6Bti0pk5e0rE/5kDKA3cu7zK4/LZB2TK1xpevk
ZmLiphjSX6zD6ui1dcvdYdNrCYucEmrsXv6LTH3c+mJn2uI2MdVGb6zniQq4eU3b0Ky8Em3GoIOU
hqIApxhl8ohXwJ2gwIvV1fBlmnLxtyQ7jXX3Bk2a+0HmjzrVw5yUNBgJJChVXj/SSVaB8MGYTaXh
QhdCP+UFBEIMs3hGzrdtLCjqalMdM57ukrQ8cb/Yt9n0zL0E7KfGeSqsnUroRyfdE2bfDnZmRQNv
HfxOeszr7JeR9mc68ENpVbs61VEFRwse7Yw7wUgTIq4rA14PGxDMsNCQsg2b1tkkvHlOK+niks3i
vEnHkMkckI429D1Tgp2pPRWac1AyPxPenHu0D9rc/01tD2TuJvifM4IWmbgc0j6B8GNH7npi+AHr
rXc/zW7qxsmCXLNkkHoUqPPRvdOxvW7VXqkWfX6IFG5SPbnviH2bpGY8Mei+ViA92tRcbPB990Xt
WXvbxqCEgozH6A5yY7m5FtQ6y6AHCzCDMfZ65Gq4FXHPtSV56In7LJgbZTk9177TBty2YwjUXvm4
m3yvcwKzS5HuDv3e4Ca4J9qD7eqn4rL6lMa8d0GN5n8U/fQp2vQsR5DKmT6HmkuZREM/bMlEDzTR
0Osn79Q1cRIbRAKM1iGYJp6MFFgAn6EZrltn1o8NKHYcLbDsoQhBufar1skjaWDcuV10UZl+oDEb
sqY/6/nRszUTYwL0VSPWcSLjp5vIe1t4jwyctSA2QnWWAvk3ETQVVFoFrjM86V6jdmAiO9V2HeFC
DV1oXoG8sQgmZZ9yjWIe0v/tM6WCruoOmgl0g6OrK5NhSL+7XDZjD6EU4Seb0ZKxOeaRwSSLJ9ib
Tvht7XgdYp0WfiU9ZDaG95ouj2rfvGtdoUct1f2ji1sxyDDtEGUl1qMu+o+qZfhL3U84ZPktSJPw
O0O6ZY19IlR1gWHTczkMNwmlUGtNr4SprrTB+ZNX4pYa2b71SKh7BrwyMCQBk/4t6bOTnjuvSZOf
C+qdOBN7fazhxKQMB2KHVT3hINJ82HtgtODlZG05Bye/jqeZ3amfYBFtqVeR0zmY5LIYtIstIzBr
xB5dWT75Zv+rN9M2nHArhWNmXzU+QG9Nq2QwCPqmge4tlFzZgaBVXHTOO5Nw1Ly48R3/WAmCOKjS
rzhNHtPCB2TJbG/tnj8MxPzIXe/Rd5qjTz0WtBnBlGqXHzjpPtosZyHu91s4oje9cs51A4wiE2Tv
Tu5GZBPUoiZPRm09Hpph2FdOfUw6vnEgqStN+iwcqG/X9mPXYOzW0N3YtOon4jQIKavpoLXwdnn9
giGUHPeMf6V0GqPb2MHk7TFMpmxjNXSbVdOj4N0ZLM6nVHAnYkPySezy1aqS96xuTrY28MBlvRFK
Ot71CAiguKHbge+bH2kCQoyi2HDai42X1cBT5ldNn3q46hIZOZ5JgtT3fuV1ceg1hN6Qrg5awESU
Q6N6MLxg1KQWmP/H0XUs2YorwS8iAiSExBZ3vGl/uzeKNtNY4QQC9PUv+y3mxszmDgdTqsrMytTd
ztPBng8bOolZZaDFkYNSvMFQ6mSN+09M+bc3Lf8m2dwLw252VhOyONb3yQVfKyjCo6WGgwM9aRNA
2NndkBt16l36gHzaZ9J3NOIbgs23fvpw6/KgwmX8qpetihAUn8hehW00VwBZNlfFYu2QwNyYm+k0
Upid9SRAIxgELmeASiroeeSxwp7eKPp7UbZdjITPKRub+rJ6a7agEkQ2H0ncFPS/lpOdUw0vlWqO
vqueyLxcjdFPoUDPb0ieaciU4SVg67guCay0p39jnoNARRbIungw78VGM+njTutLp9t3RKPfkOB8
gernhiWmc5Hzc96Ti3TcR5vTm2e6YxWYNppUvytlSCNoJM5t3qawdqCxqkmWr/MDW7wPHqJqKfnJ
RpLAn/lckPx7gw4oklBPYckxGaZyierVvOdNs6UjVOyJ05USa2XVPVfiNi1e5NduUmB3GNuwoj5o
PT5WAT0GTL4WW+3uQk2QtcWaD0LwuVnEBeMSsDqGC8uG0EFzJ/t7RZU9+EGF2KRq7869jsym3gyX
z5tiGJ5Q7dC1Hpy1hSNl0O1z27wgae5U4fOOhgIWj4pPTVL6/tvSFc9222jst5hkbK2/vXabYrea
YQGEoTHyOM8jtgUiVhXF5+6F13bRVcSH8Xmk3oPpy08ETFxFKQ7MzlcTrA8czSudTxC7/RBeZ3xq
bxvtsZIo4qJhZwRhdJhZxiAZ7JIGpIKrbYjWgBt9AUEME/DqyoP22hS6SEdP31uN1C6jvTcwLDat
VHls1Xia25VH1PpfjljKGKX3M8RGSLWwBkNCly5a/ubNmnnCvbRI24imITzXjZhi1haYqXqyRxcc
ppv0rx5iqiIVjKikEno2B6KGDu312gwqHZ3qVCvfwgK2GZNZuTs+GMQQT+ra91ixDLbYEuei1uDG
w2M31hJPgz3knvcrhtFEq0bJddz6xAjb4228zoP3n/Gqfddth9aoMCI5vfBJ7/0iR5DeLC+03xJn
sjSmM67UmbvHckRegqB9Vo3rwSl92Cm44TGoq59amvehpP+ceSKZJVgls+50EwU0+35zJKCgi4Bk
q893/Sh2qgmTsOEvfbXeKlxc2dJUmMKPyd8RZJ3121H5PxpWL+gtT7PXvHpb/RJqWGvw8DJpckBc
iYqExvpEYV9rB5PGUJWPgWt3jo/ptSydR9f4/0wpn+tVZU2Hd8Xh8t23682rWSrX8XWs1G2z+EdP
164b7zCMzQo0bfOsb1b3R0zkcaXV3a68jbDu0+Me1M/G74I7axwTbfMEnd/q6Ij0debkdEgNAMUE
N/Gj4uS+1ux3RNlXYvgcN9bCStH/ZvOSslbDdrupX8jqfm9D/lkF8gdO9BXOjpzE059/nZXOZz8t
U+LIUES1N/8uGwRsQTkrbBF3iRyhEvGF2EuNBiyo6jFyrXcWQ3MtZgcpjhv/A2hEHAxCxrIfn1cE
xKGDfBj1eCZ6zE/u1izRAgEe2p0QVc0rjxgWLvmEWb+l8tkTznkTEPJKq9ATjtsZmeppWBYHSgP4
1M3rDgKHtBzd/6bFHWLbe29lMT9AX/oC7RTW3oi5CuZgFp3ScMZEp2g8FQAmOIw4iL+dhJimWLaV
TigDbLJO1sQtCS78r2Pv5+I5x6cTeUuF20WAB/TLdqZs2qt6TUIv8JIlbN+nDmMbNstJhJXdIPEJ
f0eHh3TfAclF4mdi5DAUJp1WelphkhNpqsPIm9wdWzsDxKlLR9ZnfRGeCGjGCC4BmXUHBH9Up56Z
OZ42A2MShVEGwJcKgye/Xa+69qpILWimGnEhlOZZ2+FkGDHMLpP7jEgJfH+OfOkZJC14f2JK6jwu
RHCkvjNGuJj/VNicEIyOLpjLw6rQBhZbf8ZY+z24OL/aUD3OxPutA/U98/V5Ddyrq+fnbswfCOM2
whx3dkONWu09V02fFRDWdTWWyBc5fWIw9uKQytM4jAc2OaAIDfsKA5FWTXiSDo5z7HB+LLJFDWno
k6jWb98lb3XQ7uzsxzyIGOcVvofyWToQIc9qTagrniWGWoovNjZYq9frlPWN87NMfMBLJKBPLfun
3pWRmOStWDlNXH9ck6ANHmvVJY2eoeUNz61h1xl9ZtiZPGMM87RU6qFnEid2taOtgWEXBPfe0N09
5FnHTd/81GzakZG/UZyNZW1/ZP09DfKx5EAUkR98J0rWyA4sp7jqzWP3N7iVBd1v2Lgf8JVHmJOr
eKrZm782Z+GNT5W3PoaDADkDMc5iM7rB2Ratxa2Qy2kuu1e2hNnozTsXBiWy99O5LU4TZw/T7L5p
Sd4H39sNjT1644ZRnuLeFr29uNikRYfyIex2q8SYiU7s83Lb0xy9r2zSoc/HWA/kzJ36C4jGhRL5
DMDkwtuJYnDNv2ngfpZ0PArPbLALFq/EQYVfDX0ZAjdtTfsmGWwfvHp6Dmb3hdTVb9/D0bitReY4
9i6m9pSjRY4oRkRVetd8WPpYueQDLu6oOU0Gl+WbJ2UZEYGxkFH1qkt9zAfMWGE5ZGyt8FOqN6Pa
B24bEbW2yZB1Bh+vwH9bx+aza8ghKGTmrfrYUZvKRheRK6qb7w4YtfMMnnUNeOj2Mon20A78v46r
f8UGLb1X7I1TABTLb4zju67qEwnHo/o7ZP8mtDx/cBZ51ESccWxALp3fGsi0aNhdQxHswnk+lLJ7
GWqo4gSr48ALjnwkH3ommLeArrhhcZiAU3eW1FHZ9/E42TliXf89KbUj9fjareRe5Ki2MLFnS5MW
s03g0HSjfnAvVzdq4R8BFBRlMA/HiyfCO3rZ49oiC0gs3pcL9EkBQHMxxUJa/pxvXepht57w7rIJ
iFZ0/th3JrFD+wVp2Ougwn2npJtRYj+xmfpSm+AIjPV9q4eE+91JM0wxENwVi39j1fwDZfG/1vP3
Bd+OiCA4NI4GLFwCrCx2sgL+Iau9ps1fT9a+zThzUK4hfNQibqxG7V6qbNHmrQqhA6jBTEQMLSNz
qkMuGrSJ8m9jnjh7HZLMoOsDEfBgy/k5zLsrdLNow3P8CMZu+Kwvub+8dI2JIPtyEwha/0OCxhav
JNy1zAFGSZ/LqhGxZn0ySAfM1uS8DGB2Y8D5B1VUr16LoUsC35JbE89Dc9bF65DLfVdjh12VewMr
RgchKbHIV2gC3VPfNlnYAFTAuQU3vAQxdycA1S9omaOuFknlsb0dinR2eaK2OVskfbZAnVpT/6Jv
TeqmOwbAWiz+I15mxLji5LwQb8qArt7+kjXY1ie08Sc47LGHpZN7o9xsrCx6L29nnQVexCy/dkxm
Y1HjffLvk1Q4VNa4rdHIrOJ7EeFx8tW7V8PUUOQpH1gqAFyhQR4PonYvvuAffPYfK+q8DR38Qdwu
HYLlVPlt4pJmPzZw8BEUqn/Ug0i2E57hQg7ciA+ST3FPnEPXqB2dkFnS6C8k1F6MGzRRBx4UQ6lJ
+2W6+h3/7Bd7cvVw2GDhH5lBXTvZ3ifGz2E4FImhUO+F3d62669Setc55ADVxXfPp70z8XNT6p2U
You2yv9XD7gKLFYhSgb9m9/NBw9xPrwqn9twulUdEEm0iHJzb3MZJMQDyaTkC8dLEnbticCx0Dg1
aqxl9x5ayZyYsxwlPE30FejbAOTVPeZLmFLqUnTM7T5n3XH25n+63T7WFi0I2Vx0SZMThYO3dzk7
I30WoCOAOKKXHVIh7vBy+xb1C9COrHK6l0bhQJu6LTYOCnhuj/MIMqJ0EELmDCAjII3RXvvSMozD
/ejCA6o8Fl4bQ06dDHNI/vAyENnK7eMeplSsNnullhSemLthteYg0OtBz/OFfboiGjq0YxOx2Hnx
eYTXH1XFbwGIAl1wwxchyqdu+lEOBtleJmhtznrGjxJ5eV3ZiM1q2A8BJ4N8O1pnGBEBb4ydXpRJ
K/ijp4e3Iui+vHb4LQnZNa12gVeSt5BWRzmt8dyGMJuQCeX1r4sC2QzDfeMSmp/mWg/1Y+v356qb
dzO3I9qh4mvGA09nhx840lcwBgu8ukv55fcMEb7jruiH73JuDrPW+KPG2Bv4c+r767UonENdOsdA
kV2BfkAU861m83cg2qTl+amTOrUt9u6qXx00Zeo2QxWFTF3HWvzD0vTODVFDEcpd1+vr0ARP3QyU
Xrk1YMRRPFX+FBsZsNhgYMAZPaAl4D+yL+B4U9G3wOci7r0lgcaJ4odMJjY+bKkxrE1BfiJKYSmK
H+Bz1UYALN8Hs5QpcdaD9ZoX5XjHio3ZQlDpyfbWrM7NcwGd8BCkYi2GOcauwAPfCmz2hLX6K+on
2403PuivLfc/2Bae8wAS4aaES+mK3G9/XcqIhpuCRYF4LI3ey2neEzCcrOO/rCgepp41UcgNPxuv
OCEWIholKgAshwpZ5dil4MAmGLAV47Z+pDnEYIiDVAtFkuvQX9C1Yo+tI09yxQpbPckfPTUg2ooB
jI1e0rYBS8ocwPmCXATxVayc6cNgMSvySqujhbWPW+l8Q3B8tZt/DQrk72GqQxEdHqduPWi17KqQ
YR4oSyABwdX6Nl0AjC0FqmfYHEzonIt28pOix1aWlkHW5EgYYTnf94t7I/N0wHfyYOFmqOl2IHo7
z8PYZVSvIipp36YWxXML21cnLD81GtVhQ29eLSkQq2d/mb+1nP+a4iKrRD5FOvSxTdkSIPv8sfHq
W8WniBRrEG+F+RVkRE+KB6hW+LswkI6pWM1J+xpIls4fyrF+dumUFU2TBKH7RAHLp32H+0sK8sBK
kXQe+WqXr4507WGUwcmhOSY5umaoxvtGVd+9XPG+M/j2BXgiIN923jgQ5PaGWH1yKDZEsF3qLAld
QQvMC0zJNlvjgtoqOAzldKBbeaMUwm5drCdngZza7UDFQjn1mdfhDskSXzawsHlyqh9ngLnTyIpM
DsuByWKOfbd9UIHNMAptkdutxxyXN+nV3JqlO7mhzQo4jtaL87jVWza25tzYPmlJeUG5exRDDldY
1JDeqmMeGsiPhf1d1iEdliWbA32nwESoXf+zaFyjwB1SVvgKzRjIp2naiTL/IKG8WIWf7io/W9w2
AKyPPUMd4naRV1G45sKRJR7VM3D7gctrUcFKehh03GytuGiGUOB2QUfjLczL2qY7516b+tP8agWL
uzI4FRotVBk2wdG4RQxXlJ+FyDXG0lQTwd+5SYMSh6DfX2a53sIe4wN8Mv8b/SBZC2+3NX/9afeC
5OPHzu+qeK2nIKrUiuUOMj3OWJmLAi6wM7ZVj5tXBbGmeK84sX7qq+KhsR4kvZTdOhMcnM6ee3/L
HPxlQw91iXa2G1kqVO0QAFgwty81uPjRpyfmYmoo5vWMZuDOx2EXKpPAb6qKPTBfa4PGiQiMptiO
2JMBX2vVIiEHfOKfZxcVbuLk5GDm/K7H4Y1U20vhG3CssLwHJE33fgijM2l2ClCTrMsyRT3/IGuN
SCzlR4FRTVxz91xMfhE5I6LQ/gwcSg5NwcKGnW3Ff3zVrw7WbWOsvAXxPCFm0xB5+b8d0uzINu62
+nGy/anPm33XYtEXTnEWxR/AkQ2czC0g2JX2YAvIYRaG1VLzU3WbTbdKnqSAiqytT/jazmYsEga4
CV8c8nqcYA/CMDFj+bE2zoGvQZbX8HpHeYXwN8hTS/NnION3bEzj74LcFX0y1kE9DCEAzZ63kszR
KlzAqBrZiiKksZM736pWyTTzw1QH+6Ga0yDv4dEy7vWKQ0b72J/q3kvwud0EjALWUA/lPNxCjpUR
r3gBWvqrgM/FZp2Qcim5mw4tsiQYM/cKJAAEG+Oddf6/HsjCpuy+W3hC+uBTFLWDd5Q+1hN5IZ6Z
4hzMTEQX5At6Tp34lX7dSnkEdvlpRNBGFJxTVIVqD7fC89wtThy487fqcp3UQ0GgQzC70WiOM+Np
cYr77LVZZcGxquESOCwBj3qqutD/qeh2Mhpkjt//M9P86+Op0wl8fm2Rlhg6V0vK1Gfm1vvDuRLd
1XX6hxXFbGN62+cLuzWb3ZvQgEfboEIJpv7iwtt9EbFrutQvUZM7r+JnYuwDm8wpIJvaNeFWpU3r
HcFy7LmHxU4RFjSe6fBGt+oHPgeIP201DJXdTIX5yTDxD8KUvVuoCdzSBKOtbi32JUU2gdN2mRJy
i4MCb+1YQcAxFXBJxnmNpoN2dVSx6sUb8sxudZ5turwrPk17CIiWJJzbOl6h6Im16pH4xL0DEeth
sQDRhegLuCIUxc6dhzr1PbIclYC6eYViGxMJRKIuP83Ufcg3lWOTlz/pzaQ09/8bwoBEdpAnWhQp
G+bjAr1ywcD7AlqLCgeeSAX9CYb6QtvxWNQzHGbd1IV8HR1APPbD9ITxCYTVhD5hyVXqoc+syfRZ
+yP0jqbbh37xzkTxumi4UIxoWlZT4dl0DOGq7gPt88zf2swQ8bEVy9GZ2/OIKMVIy3YvXO++tlvs
QQ2IWS8HmEY6XABpAMfTrw7npC/bXSgHCF/RdtDtc0PN0s27xZkfSR8uG6OojtB5fjQaHSRcBJNc
z+D6YKMKlf/wR9lzA5SpMQ42dYIbfLfBZYOAbjB/TC7TiS38j3q1SOUFNQ7s+uw3wRqXmwu5gmC3
gS0PtobJGZgh1BxAwZVD/hndPRJpOLa4dYL9N2xHGsqjwZuhNrfoeCgErVFBeAqTNCwVBeWnl4c7
u9jdOC9HbL+gc96wWS3P1tNeAvw3kcS9+mEV+aX/2DnKg5YUFT/0ZVbP099usniHe8C/DkcnAMF3
YaHJ6etzAB+Ogq8/xAZ3IcCo5uOcjK5/X3TZJb1fP0ytd2MdiyFXRGEGFmU4jkN+CsV6Y8R8GLtg
m37+yPvleVnsfR0aEDcEjh/KWQOIJiVYyC5F43VhtHVjCfIsHk2Rrp4HjLfA1lRj6tgn46O71sec
OlkH3W3uqPPQVo/cEXcOWj+aMDrFSuHf9MbupLA/ASAyZTF3jigtjZaHYFnWpOPg1ss/IqaAWDgO
xwYcVzcCpSmbHHcWTELZiqP1/9RsWPkOfRe50It+kmb4kD0/AhPd51UH3g4jg8dPzFRlMnmDe4D7
JKIF9b1fgmMZ+rcKCYngeOeXZaAnWtsqyQ1/yoMVQQIr/mdzBZoKCcsJn72LY+dv69QH7C81yfbH
tAQT/1hATgmcsFHn98e8xPLPpva+6JvI0O4BE/YdqwhPvBp2nC+3eUBzxdG7r1OQeJt7r0f5INAE
OovKCurqyCv6PSkW7+C6deqU3a4U3r6Fb+9/bPOudMTPws3CefrYdWD76/BPOF2fpUDHuDh9tqrX
HKmeHJJnuHR8BdxCmsoqsOCWj9BDtAPMcQn0ez6Uh133NQvYEsyutk8ornlS/z1Sk7N9UDs42Vc0
VxSSyqTqcdxqfM7pSqoesBgsA3xKIVyE9ELhj5kPDdYsugQAxwPUjr8aBMAmINdRIQ1itvjvsjbX
pd32lWg+pIu4L78SB1Q/zHNuF4Pco1C6NV3cbvl/vi691HBXxhtrPqva4XvXQhSwlZguoVRknKWh
BDi6zXWYsQETkGngwVuSp6IKzh42jgmQscCHXT04xVPVNnHnsF0O/hHCy89w7gGOuxD1r25CrYh4
z+po6WqWVO0KulFAWuRCvGHSxdV7pstfpgo0PBIcqQIYSVV1wYr+xS/buKyK1HGcB0rYBcDaOfRC
dIT+E/R+V4DdWesatS+FRFbd0kKuIu5VV4Gfa8X7GOYAznrMzLKkeeIX9iZyXBcGgwVroK7GIOP0
Y1zn+bPFJugww0NZubCWsvCFqx1YErIXqYFvlNMGqGJmgKOc+tpAqgXTgx90GHOaB/0t4FBx667C
b1rGAwIz6qioZB9tfg9bkkle5xbuBbauopJLjc7P/yJ2ePbsjF4pQOJhbcED5zqlfgmKQGwp9kDB
G+v8RE0A08XOp6ldNHbJ2fgw+O5TWPXx4IYA4nwBzNzekAkWQyS4h8QtKemUDJuD1cBCpkFfH/EG
rslAbtVfHZYcrSFUNIlnVnp05xa8sXmHjQb8HbrEBeVHaPmjPDgvji5IEM1AbeFG9oOTQrByHGoP
UtkRx9VAsjkUmSr8LwQH2qjhdj/WAMmqAOiDC1sUHGq9QvOuyvMwc3Q3KOIb1IB3bHj+BiA8Ez70
36UFthiS8K+D48exwOuPdwNPbZqP4xR+YRf4Fyf0XmNFL5lbCB85Az3ZijmFidxTHi5npoeLo5MB
U2XsWh8qr7VE29C66GjNYFEPZMU/24DffLMBpFZRXaknXTp/BYbAcrgPk6IaHRzL5rDp4lw15LJM
2rlwxV4UZs1IhCz2pgpRAa6Oe0ZvYz3uAwFUVIRxy4pvYOkGTTmkhWrqDoHbJzjZoSVt/X+VX6SQ
hq1AEuCJNvYEm/5efmCh52Xc9B+hMz4HKxKmBSS+TbdvNp2RJgzjzYcOpMz/ed0Kx+Kh5eBrh10X
st0UrBeHWxOFpEtsWYJfkv3ZYd0f7GhecSiTdK0YlLnjXQ+wARFqir2wf80pHDg8IJO5rv9EFHPc
+OtLEzjXSq5YSmC7mbJdOFRIRvZefY29DtqFh2qEygsv/BnsLD+rAfw/tQg1dTfgSWY7t3Ba6Wdx
hmHEsdM4WirqJUTC/yCAZBvU+HynBR+eoGJsI3eFrMfxrIPUI7rGdpOoTMWQH4KWV/HcULOTC+k/
jJy2XVGJa8HzZ99dbrz8A9tr3AzK2qwOIPr1rdXHaQL9u/D+yNzZAm4KnzRbTaLy8TiBcnHW6lau
I0640txl35q08cczlDfRzNTrzLwfUATkAM4MeM8AKwYfpi2C3EtQLrHjQ1MnyU/pi9+g7b89Td8N
dZ+Mh64KkxJL6t4HWx/81jnW4QY2eKDFfSDn9loKPGXDf1CSAgDgxXFmVcbkgpu2lVj9adEo6hn4
swmwY+9WCCMQoBYqaG1KDcWLHJNBex+sBWrrUcjaOgeAICxqzrNxjmrrNsirusxibXHzzWFAGNa+
wdox8XBq6nbOKmazumuPIQ0fgzwH2cTe86X4lka8N7mGdzHjJ+zBJAbxz5h0pzf43joRMnWw2Df5
mWmw0AkgfJ1NUvlB6uEGRz3kDFEH9AIH4N4D5tQG9GKUiTeqfopwAWs5oPW2KfebU823p1KEe5ig
bnhH5YvxXJh6BmhxwWGt5bZkog6wLT76z6HnPIO/+s+FoFj85Yg2EmpzH5DdbOd4LIIFqKZR6BPr
PobLPi6lABJVBvIZIj+oPTqZJ0QX35t1YpBVpxZr5jFEhXNcFxhKZROc5cZPpXINZArAHxTnp2bs
24Qrd0n6FYWyJtyJc1BWT5yOfpK7SwDRq3bR5DZlssKNJvNCUkVilO8eC++M2LMp3SdlWjRO+l6V
+j5u4d6rVwoRmeNEbluANvtTk7X0KQe7OSjx31gMyZwXHdwS2/8CWz5Mfv9G8JxzQk4U8xvY/eZR
BCFY5OrYMfWtO/ICN5Aar1iQroI9gAG7hj19VNbb41vAOsFWZWQhGSTAB228L3QkNymaI2ipnw4q
A3fZ8lNZrbArE43INN+cZBlnP9nGLemk9+iFSyY9dIZwhChRt6EEbGoF6FwNN9iAHFQfTnHJWOqs
QOy6uuFwY/pjbaT+byEDxBxBpWPAGzhdMEMBrPRW0M5evV3XXu6d2n0pVkwTLV5FJBk9Oaa/jXa7
5yMWyS3sp9VKzmW7vbhlXcY9dQBwTiOSlWB8HsvSHri7ZrkKnt2hhwid/kmHAbB6rnwKRvGwTfik
K6oBpqOJ7YbUMYA9yqKJHFGe6xCoKMrFsrMBOqTqbyStgeumSx0Azu7Q4AVDG3md98lBAKSex54C
Qa98xf8C0slXDTxiwROGXuyhWPPPmuPUC5wAUkLE32w0qHcTglcZYo0Td6rR6bQQwBRgbx2dukik
Sme/ui42fJsQryHZBElZjrUSaBrWyk1HPhxaJOoKCLgiBwnMcUN8dhrWsknCTe+bwC13wQzWoVBg
zAcZ9blEt/QnPNamTCFk6f64fKjq2KwPdqmXZ4uGMykBK/zrQImMnf7qwgE602lw92HwX0iYjcCU
sZRo+lQ46lIV/gtx7DXInRenhrq9hYFUJkYKr6i2/tOUvAo2KYwlKoiVwGTdu4RFXK9I1ixQ8Wa1
gHd32kisHk6nrv1QZJH4ikuAaCPWeNAyRgOEMqdWogvEJ/Ev2MwTM9tDMECzq8LiTiAGjbAvcG0h
FYmHRj/TtRySsfSrZHDys190YTb92ekMSs0dtm9oygEXziKIym5sILOGCyl+cLv0QHWQYJV71nso
HOfb5t558jd9J6WkmbNaAUXw+NsV2stCg7jrqeWPgHb+apX+MoqeB2y6xFMHUY6XByaR0LxlCq1v
z0DRw78Ra0G3HLzQIHjmapz8YfuJ/uqFKzrjRjvvPUMuZ7NCg4UZ/p9nlwMALiAAwFIg0eiWaDDz
LZcFB9IHOGOT9B4CvIJWNQJPf+M9NFVjKfFmLh6YiXnae1twrEf7hM/uTkP2wwA2bITGS2iOFbZJ
7nStdoGFQBjPLoR9UzGzp7Yf9nNrjzk0+U0FIBbeCtVWHJtxPQ7aP+JgPwxV/bihA6bOnPattTEj
/aFGCGswq1fHxxW1uUnMCmPClsgsxyp1QjhPglmnkhLoCIp677ryXlf8of4To/TBcNb/4+jMlhtF
tij6RURAMiS8ah4tWZbHF8Iuu5khGRP4+rt0Xzqiuyq6VBZknrPP2vvguYCkRKSSeuVjPFhkdfEt
Bpwrfu+9+C6qjDExj1RupxeRjYzb4yhXrDYyi2YhfMy4LraQYvRBVg0qLnXIhnI/gy/XTUhCup28
mXn7mSTWQQUgpBKiUTvZcdDOnkMRDSgVu0IUVyuRr+UjZI7bm/z+3DiNIfholtK7zs/TDATTJ9uk
jK4V0SBIGsnCNMQ/gaaBVB78dFO2jrLqRZrp1nSCbF1BWO27sXuarHjDWdouHPdxRPfjd8wXUbgp
XJY8ecQ+LMzWXTU1q9S7mHWqqTHh4knObhtvxzZ7qkg8sb300bpVF+07mwZjSswErp6nDzv2DQZe
w0+V8eOjSkWMkMVrjr3IG7JPIIldkATPdhkikTV0NwERei3w2ZhP26a0lrqb9xAFz36Q/YiRE0NI
/R6ppFs4sYCSwknjsYkvdEOu17qseEXbpW8lt6GN/sMPtZrD7shvxalWlLuSH0doI3rL7KXp0wH9
QN+lM1bLfEj0uraCLyW+3MHgA8TWEi3uOrrREmry0Kv4MNb+PpTxM3r7e5REG8/qdpofQ2V5H5GR
gagUH0M05czKxo1ddluH3XecHNazNsKXsTDfDC0PWVE2DNjCu8jCJc8P4dEWZABuNDZ7LbtHZE4o
YDwd/QEhsLPiud8Qrnly2uapQMXn+wD+6duThRGir6oX0yf7XvnA/YhSnDHbxIQGEpVxM7iToeP2
oOovoIbf6K8WagTVLeOT4+THt8SLN3RtKzM34cUhlUJY/KhDq898eOoR+Lko4TNlgsOOGZhpomcY
wrMXcd1IuFh9HAgOY8oPScH+aAbhWbDTaNyAsduyxF+JYDsJc1imqVzSnyXr0miz1dQBMmoSzrgV
MtAC1R3qSX3z62/jmD7VFZ0kTNeqsEaiAlVPIBBfulak/5CpDDAuz2hwu4ExjUga3iu4GKTuODD3
Tj8KKhj/2Y+7DQTgIQVnDeNW8cxMB2545vzeHy+Pt/KhJdhUIRGvOmdtxgmuJlqDNsUgpMvimXbd
XqA9r3oOXLt1X+JBrgLD35Ved4wdk5u6uNi+syaPf1007j/WEED2pNMTQ85955lf6SPPcG5JdwxZ
3iQ0KSmRvS3qfuuNRbo3gcQrrKIDt8KLFDBxge4Ye6S8A9gUi9XQxR/hOCF6OHrXWfpmZ+kBSVsu
iOY4IPF9sH6hWs+hb+yLseeMKlKqUuPWT8VrZCTHxgxe6PXWZmq8QMe8VBZtjpmzsThgEdKubQT5
cvYLVrLvBvtIbw+7KmVgJFlZr8lYrKrcodVpn4yq3rvSofQqC1waxXyUrUOXBVG0DFR/cbP26qUj
c27nc5wGFNEI6Jqu0xzZ+4BuxITUe53d4FSgK5iEJhVlvq+jiHkmF3iVEyMVioWdcxj1BsCocnSz
sgAOrHAifDKznrzaR0Rm3fXCHUL6NZbJ4LSlF0FubbT9Dci49urwc+rKv1lOS6Npj6GIXlMSZNSQ
n0OIqIHtq6qnT+Daf7cLnydW2O+NUfP9IoLjh1pgzVl1BQceBgAMLONorI2q3SRaTQt7iPdT0PHU
lOnGnNvNWGlwCj0vs8B9MSfUkmlmLa4IO3vV+2a0zsrkMjVqY5gzI5fiL2bzWdJmJyTOQx4F77Ow
z15drYO222u/HxZNVGxADvhMUi9GN/72jNbaGj36L0Rhy0C2K9L70PACmSHImNs/s5B62QuTJy48
ezLZey2TWbqwPh+3SnlfY+XtKnhn22oJiene2jZmlcCj0mBbplHj2bMd+t0qtT8S27oG0GMq9q9T
ytNcW+028qpxXWF1SAxmRgNtrVHE7wBYP0orojtkajMcnReBLQsmeiAdCZRp13L7VS7YbKZd+M/4
4ejt8NegG82h5Axxo7+5Ns+2nR2NnAhNY8IthXaLf4q2KM/2pHE9UfoeVCo2tctSUnD7BUOOfVx7
t6niEJzdaFWI9sk1adTqHtdr0zknkYObONiWW6DyXvX3BFMLVqB0wd9knykNGZa+TinAoZRU+nT8
S8sbloFWT0kKbdKRZkpPVT9Zurqgbe3NLgWUHueHcRKzE+GpfooTyGmorWr3kOXOyqNO6Hzkcjt4
y8uBlHQNXNInZr2xTe+AEejcheU911awqRSQ+sP/NPW3Ujtby/LWikx70Rqv7igAcxnPwvF4rLBt
6CgT/1CaHb4qcUqDnCoNQDponE3l+/amfSCssXrGdffml8anaTpfOE4Aa7rPSk/fZoR+F5flwTLc
B6zsbHOvxJMjhaZwjHqoczNYNCapVcr9VAjFKMnfBj9vJ6x/hh52IjLQtwYbCUA38bHJFay+Mo6h
ro+dKndxkNK6Rb99mK6FWeytOP6bIkTZKX2aDHde6rZ7UXDIaeG/05auqzL9z2f+7FozLpFiKXLr
liXel93ndPuTC/iRH6FVmWrIAwWmTVdhvNu8Qy2fczFG+bvR4x7x/OlUhy2kidoMtbP2WvM6u/Fe
aMTilkTJ3qj/qwntm6T8LQsw5Iq5Gf4mwNuISnfsxMU2JbRF9KEtDEZDCpGSSFa8eupJM31LUgec
qBZ/voN8p4SitqB1YBoAFpiQZZu1S8cJ9r6o6ZKnZ6XDtdEg+ERJ8dMb8VIEMAWDSxOeU136Iezb
kGxiLLpL00qpBaouX7iFcYlssumxU9H9uavW4FoEcktwb7iCAraHWcSqWIXFqa1pFrgyETsEprs0
wYgd4ali8iL2ocMqTb/1/+UJZQ8H17fRY57KO/zx2Q1xFX2pv5nKOYixf5LCeCpzwOPYunqZvVau
OCATHjRd7JK82X7ZOvGllf2pK/SXw9RHIGMB0jrrRhD1bXB3htU1Hplg9G15C83kHRcpOwuViyGF
eV+PZ621xcYx7a+mgNawCENWj9miYZGna4Lv+TicmsZbytxvl1yLlxbjdOPqJ5csk7a13kSizkK7
N+GOq7IrEkYOiLSyql6HOCRt3GtzCkg8L43rPE1arSfNxLQyFNNJOvLKw3YcZesW41gZwW+l8r2P
jU0k9Mkr+VaHuFLLLMtrTChqN/otGGMPmNQMHBhOSB1ebU1RH0PkNmycw6Jo4m1hC5MMbfXpNmIj
zWjjF6Av2ucrq0i30w0O5WTeyT7E6YnXnj8FB5eXeuvARMfOmRxa0bADVlgabr0q3Qw3s+Wsukw6
C5wdJ5Lq/1QgP2gpCniE7seYqA2GDHs3vFI6NQ/PcjsvMVet0E6W4JW4pnNwPquTG6/NvhFhl8oJ
OYWVuMmGankI3GvmkNnqWsPON/JDbAYasXDcGHHAz9D5os7apTr/nnOTTZDKoKMFG3hUXmOUHR2L
CVrd7tj1wbvi4VfqKKwk2PkiM6zljIX3cdNJlIDxI80Gc2n7FZYIwcOcx/vZJIw1QP+MK3tbOs1V
GHrrdeWWpvqtibpj5UPDZan9atYOiH9VrEavW8xSvg1cSoRhHswqX1PY7MimfUHz2dequjBH2oZ1
dMe0ipdWMcwEnJmqDMvx5F/LId3XAoYtzrKzU4TuImipG8MIwmp2sdG41rmKPMrV4RCAehgA18yY
WNA1NG9a1tsptNZmK26VnN7rvv5J8+lktmazLobhHGAdG1NbrK3O+Wj8co17lMiAZKK+jcO9CKw7
AN34+Ev9FmbxlnZyV9jU0oSebafAyzZ2nONH7tp+A04eY8WFr/UGTA1txj+G2QYlNwjJQKiEdAy6
d5iLBFM5uRbgGF5iPYeGh2c+gzqaH8YEk7615FHr7N+uRltyBQ/e/Hgn3Hj6rNny55bcz6YI/01D
iOHA5tqsvQLaUqbDobGii+GmjyVA9XPxsMf1+CoFowDuIbwtyq22TmMevBgiw7esu1mSUvDYo0xD
NOjqu2EouqgmfTSTCp+JUxzx8L8L12Oc3eVbkmb0QvloTzrc1LmTragvf21OG/CIKEPU1fMaP5y9
T6sx25edhYk/7If3hIxx4hMeL6XNWo1ssncTk7xgoLrwlNol09Qs54DxlW+xLV04m96PL6knV3Mb
vMrJvg1+rTFDOv8Kb2oeCuyx7hgWts1HPftvcTOYi6kJFrHXv2c2zqiuAwwktSN3wzWxBldG28uy
ViAnHRmLbfSljQk7hq3eWT2P6phH/J/zfTzRo9SUsug6wWudxn+uAfDbcGF7tHFZbd+pO64kir4L
o76NLGtbl0R5mDZpK+XYLsuZAkh006dnmtss4kgpMGWSmtndSUx18YR776oJt4Z2xpfUKO78/pvE
J1a58XpIMBFwtAVqjqiQ9Ufee4d+ZhAH2b6Xtjr/3+xvWcMxM8aftDcOUwT4WpU/RiCNVdvbtyoa
eWHzFfFb3RI4d4UbyYFydvat9uhkEliKzv2uU8wP7Tj9VXUFf2FzvzZBcrf7EHkrjl5hfy9h7/5n
z+4Py+JeSRv5zMCScopTqweGoytXKQd9or9Vw2DF7Og98ibdeI8sfyytZKDk15axkBLpi5XNP6ES
pyLD0SsKFqyIT1qzH98wTkL4SyHTd/bhbAY//y5Qsh+O8rfWJG1lLuVrSg8y4+n355n6S2PAHOub
67QHGYxXA466Hsj1lhOMN3ub5bQRo6GRAAlHMQtyDholXy1DEJSfbKbcPRe29y8f+nfb1d5qsu0v
A67FQKXlWlZPEU6WVs8frduv2hHD12SAr7hmhwVFIwKhZ8VZt44ex+PIH65lsYvyBweYFkA3bfPi
2PQZZSUOdZIzkMrFTyIlxtfYdlZDjn8hayHPEQyY+EDkRxivSnrZxIGphHpf1FmNdm48Y/NZC3AX
EPZDX9flqpMa42bnXszJW0CUfuimxd9LT9VV3QdC+UcwxsdJlASjetwIttevyAfEO9tevOSJfVtX
l9UpDi6YdAZOBBU3RvdcGfPOxa+IKfXYmRp2g9CSFFQDqb4bP91uug9p/OypeJ0GYt/Xw7+gHC5N
yY7cGQOx8na5TR3hydrcjCljIJXupVF9qtm65cr5a4V1R635DiC5RhflDXbgpzHChh4mFEAw+Ozo
0v66xD8VCKqMt+qrjNQxJq0gMMe9IZJs4ZdMET0DkT9qDexcGHUb7sve58cWg1n2Ftek24LXZqRE
tX4IHq8hHcnr2FYoCARk5AtIuIwTPHzl0WyWwmfjT46JiyiiE5XdpuWG6FrvUsvqVJAssWYA02Py
qImZqQO65q67zLlzMN36fYoBYMAZgMKzfTbHxMbYn0LRhFod52OZvKc5vUecdp/I3J9iminVy1fT
ti5lKC+Da/0okHULGXDdqmLbyZEhWfxsB3RvEXj3GPuHoZxfgYT+G6Zq1UKGdJH/Y1by1Ef9vioR
MrW572d8Kp1JVLvBcyFL9lmUHpe6IklkIYuMYV7pP8m4v9thfh7N5GZG/Rsj8o2dmN9lX25yAm7W
XTj/y8xs5/V0P25KQIZrJZcgLddm171IZWyCShNw0P5ZEjN6HEhy55viP4vLNHaROqzawVMod3Pv
vuYEibhaLoVl7MLBOWAl2fAur8y0+vaQtQoLHZD5x2dXE5M1WeVAtJ/7KgnC6thjjE2X9Tp9+ROL
irSStPqq7Q7rUFJzDDQFcriaf6vRvBs4wjo+446xxQMpci9FH08rgXvYTGX+NKf+veuztyT28Z5E
9c3oUbxSyoioq29NDqUYqF/Pti8ZsSAZQANP1rydh+oIkkzQkGQmB/XixFlEVk+6d/N4WNZ1lq3M
Pt4HaTzy0tbRYWwrZht9/9o77rtXoGKllPi9GWDDllHGnCf7pTbfejWXnqj1PUhatpG35gdVrs0j
li/5bUuMMvTlI0xFE/GA9zHEctgirUj8xwuvTCjc0kMTynVcOYDmsQHc7z73cfGTN6Az6Ig3I4yw
NNpgV1EdoR3UHRrrmC5ZFVEfbFjOA9E/RDKlVNAGbeo6a4Ztj75SWTWUZgyyOzPv1nV/B0E9SgOA
rCvCNzPGUYyK7o4+CA3KbRZm+YpKHim6gBnzZiVBWrBjtSNA/zhuJsR8UrXsPQDLi8ZQlmhiPdK5
PHm2eDU1oFHvt79Dg7tnVBfL1R9W2b06OL9kI5cMQy+Va37KftrFnrnNIwsziPVhsPJQ5NXFs8Zz
Wjp4ofJ/es7iU6GziIfdeOtFj8tX48GbX6ShdnneC35iALB4VP46RzKT6O4jEzaVkpctaSa94jMM
gDzruPjKgPIXSvofbSEOJYcdPQBfsVO8Own0nx9x7PqW/QpceEodFpc4umbUmUfJtiF6z8Ye5w+q
OI2BbNY+iCuhDKvJjM+KHS9LX9InWkl9wsu2TStQTR3IV9Mfr9oI3qX2vnxdJxudDHuPEZaTqa1y
0w/mglwUhWJVTHW1/exXRny7c4PBNChPvQiQHLAHdKki4qWkgo8twoBypUFeiq1X5Hc5zniJHXsx
5dO+m6yfTkdPdsJor62cjheQ10GgMg9NeAOa2BGDsRuASrQuj+yigaP0ZnOZOWgIOTmiclb/Btvc
+8G0KrT1Njfd2fOo4J2imIEMgl8/IAm+wp5neoqlvOlL4OZXMT7QooBaVFh/5WDtrLnUD/rrYnb5
jZR0SOlkSwwvhqDpjnuK301XRZfxEeTT1/QYItrFK7ulk6U06m3CFL2wMIxPvBoAjlQ4vQkX70Dg
isef27S89TFcEs+u0fsHeuc1P65NOUcEkxgYoWL/AXtIdRmxXC1CZgHLDAUli+0rsUWvFHNv2jZ/
TOPRtQ0Oy2rS9C0roB+GiSM5fcElfhlIPTq3PYEPY04Hj3w0ogp7Z8cp/3y3+K4dghUEabPj7N0o
yv21P1WXWgNIGd60Cly85ENn/eDIvCQdBfigarJ9xoBfTxncN/ppZI0rCgOkbe4Cj9b+z1iHkCip
S+Oejoh2/lfolPuKvl0ZycUdg6do9De5Mn+CLnk2H3Sx9ldqfkyupQVCVouXQubr2fGPM4S3wakx
l+YZBWwnnPEbKmlnTulpiIMvL/NBX4bnKk8hiuqqW/WpvjgOaQTtY7DL+ABPSbIzcM4wYr5MIoIK
c9tbhpSMdTg61V30WsyteCqyB5M5ms05mesnIy2bTcDcz8cieJks75kqm/uQk7bMGLDlpqDRCjE6
TOEnhsVqP4h6WFjUCq+1kpcxKhgyq/6pwPXHqTG/dXEiV5YDN5sp+V/uwD4a428QT5uikPeySjjw
Bn3yOfvbNNar1kJL9dmcyrBxGVZEKViovNREtYZ4h7/fNkqtwi5Z+wXJHWyXYmBClZ0K0q8e900o
VhGRE4Fr7DsLOz0qyCnPnJN0P/H0E3ZS2bgP0m0rShL62y83mq92nu+iKXmaCnlGCtzExa+pSqaj
45W34aWJh41Vpc8BY+jCjg6WF+0HjddvplWik7BPWJaeRsYQK4PwwQ1Tzruj87uNuuUnxncmAuZq
nnOdo+nmdViW+9xPz23CvLTPsAXD29WhfevymUS1wVBL9sd/p37XPxcZ39xgI6C7ln72KwQ3Rzbq
pcmddDNpwm3y5qidYlvhEOe4mI4G25UWQ0sREA7LxsOrRIqqDxTnCEA2Xxy6yQnXswk81Y/zMrJx
geAWvcVmfhvC4Fa5cpmTslY21Z/J1GHRsI5DDwlZisQK1lI9N7igB3IUOQLja057u2Cx7qtpcHLS
+Dxwzl3sxOeBzdZMoMRpavg0My5N9jtu2rE+RwNe6tEnuC0fnwKXdwfVcwEIu+0Dfa7Yzhvb7JSa
OeeEMH69xoIxJXF2ds4MxZ8JEjqWHe5gerGqwLDJlKMFkauNdCciTj3Xd/ZFJ5d+HJFOI2fORNAQ
I9umXf3memzQNmwfL6p7Gf3IXMBE3cKiZ0OGvvI32U4KenCubeI1WVeCwpNwVlpMZLCzMNMIE7lh
ud1Sww2ngcmCGa/eCosP67XthlIINYC+TNcXbsJnJza3xpxUEJLZTQezWLVULHAabBMTyyAh4zB0
8NSRUFkjedbBABaFK8Hy7wZLArCqk0vAnY+xyn9u8vaaxLIiClF/8kS+TnG3c3R7fNz349y/q7S/
FxwtTdu9DSGzyn6aojVkAsYa13o3COhaot+wRi1tg51X86EdD3APrDFBXw6CnJmCGvfMPkceLfxP
FJhbOw+QOsU/35avhIteTQOwTEw79kJ82WV74Eja0u5u/bG8dzyhvTV8t8mwlpn3RhLOZ/lQAUWa
nHT7kGQzTRgDOXOMIhbKVk+QX79kTvJnTQCcbT19pSLcJ036EQXVX27MX7WLQdHluV95ZvqTP4qa
roDrNxq/WSYROLYf+EhGxWNEmRXrJJLHNB9O/FjfDMZMoSXx8fgWYR+PQyXBeVc/2ZH7Jip3g8vo
EDn1phTmevLmE0NDzGbpJoDynYn6yhwkvNhKNkUyb6zGnwj6jBGpfTLpxHrO9duYYrJu+y1L0q7a
dY9VN4KJ+U2LwEEGImKCphbGTC7OBhzdsinnNejC8yTdPdL0l1ZQJFG0fRAbtICM0PVPYeRnNXsv
jWsyFZIE0PX5NXSsez5450l5KOvmmxyb/2ZPs6tu+oIo32hXnFSvdzHCWOgyh1VpcwjK8cPGHWuF
XGsw7EhEzc3oojMcVLYa4XRDC4S2kFcLAXPKST9C275MSbQ28AbOvXl+6EepbG7w6PtAF8w2Wd4T
9LwMuEqJ+fKTM4vOQXTq85jKMyphtSRb8i+LkouivqIW+KRh43W5ZB7hoVGyDrL0hOCP4ENO7qjH
/6zJuVpBQ+aD7bxgf7tJq6CGK3etqA9pql9mTCfLPnNGaLTsOVPNvpZAqkTMnP3IgoP1YKFTBvZ8
nH/uXL6U1fAEokqTMTX7AZSakD25cKMEN1hgWIssy36JhCAOL6h/G9+4ToN8CTpigWOL6V+DFWb2
MyI3CBLKmntvy61NggRRYhtfPI4XaVnrRKIRdBGBCYQs2KSf4DYARu6HnKrCd5apDgg4xWuWEwZN
JsHSTokaDJPo4rthsDHy8gOJ7ISd8xIxIhxZaAkxCA0YUa3lMoFjhmVcl6kob0S+HmJ4NDvEqtNG
xImWfkA2euFAEY+P0d47pNK0Ynb4MzX+pW392yzoYZ0Oh44db7yclKGKRYY4dNUMiTqEDZS7ZZP7
0eRXttK+zGFCZRrHoJd4NDRZfwz8xNXx6k+LiQQxcBQHHRYWBZSZpPVbYwe0GZaCBI6ukRky+Z3T
j9Ktvoo+xB3J3CMe9koO/PXL6Jsv5bt0p++giJkciktSarpaHBTk1uOI6P5lM92wbK9qBoGrGK5X
vny35sABTmJmP5n/hCRl0TGTYEVGqL8ij3JTNR3Wlpk2KsxjF122fNHMTVdDVvw3SHYZTo+WjIcn
wIbvvI1DYm361MEPH1S/Uw2f22bxSuoI5t0/WCI4kPMLShKcmQ5eXJtkrJkRgmjVKYmKpcRIspfO
cJRhNDC7QkgJXM9ZE2qKKd2+lzM8kjSu1pwwWg1ujfbf2zJGekEgUoSNKOTkwGC3cBDKnbT1mR0h
nH8lfvMANKSV8W2oTW8XmSZxURhsSvbuTGrvEit41PXwn+MDZHLMkPSoH54ANd4T6Omgi78cOo4V
AQHTscqScGEiBZPsCtrLEZQZ4Xo0yZ7OYkqHqSCSsa5zmJ+oXynbmxdjYxtPk8x/IlN+JIXfr9w5
+CkgCvGbP3mtWtsShw0yemDwYPskD4YNKnW8dmJ2x5cV14b5NST21ieDS8Rus859AsvSMDiiA63b
yvwgGGrvEjxclewYLDDfDYPPKo5+r1vyGF1s3dNEDWCEYt+xTdMe81U/ETwaO+6aWCv0KAkY0H11
Y4Vj1sj5j4pMFZq/yOynZT/GB8uhVjcF+2wH98+KMHIDmcdItZ1uHp9hV5gWrprq2bOMc1Zwz0oS
nLz+yrLRZR9X5FClcKC5d6vIgurIa3oEdtcdQ5JSdcR8NvsW7TxuCB8R/spKwxPP6j7pWFyVIIAs
HNPgMkEk9Cbzy8SEufTFFC+MqE1WZhgfZxK2ycGhZBvTk6PSchki/NgV4nrf+MTqem/FVG5rGbyT
rfjXT8ZmTLrnqhjuVmcf8EK9EXj2nVp0cRnEVpa5nCM1rryAuwfM4ynswxZKrgEQty+SAN+8cvpl
7U+vDchCGz6Yr+ES2iNFQvRwVhOFkXfFXg9qp7D1w4UwHYvaz9gvXnJiRIrcPnoYzhYKi4NhTkdy
GF5Ur7xlkjnPMs63oT/vk0zcAZ4ekVPyh4UbX3FEjTyWcL9tx01Wiq2tx7WKMOs07PsSyqZtTb5V
Tnx56w9XXVgkXuTOLq2za2cxpbdq8TWm9TNL0f6QV9sl7dgubWwkYIa/SZC8N01+gx7Zs0F07aOb
lrPiVjJsghSq8VaJ9O471rpvvQ7ZunsyOvcW2JikfcyWohlYHxvFr24VP1Guovo2/nuFcrzCHgtB
Od6tBIQcbTKwVQ2+hzY7UUpbOl9GD7jKr7pz0dfvLrtaqTAAuDnEC/knxgDe3wkuvuFvOq/+mXOb
fgkce5Abp533mllePk2buPIO2q5XsQiW9KbrQE3V0pszuiExfVstdzgIwDp9mIMCNhJzYKovViyz
v1WrM7m1MT0u1udxMKg0gt/KGP6Vo/fRAYItW7fdkDH7nyPLQ+tnaxGpimN0/FWxxkaPUZuZ5QnS
65hL52hm8R+80kmV6VW2xAOqzl1g0dzh7amgVtnIgp/xMPXFKiotPKThw9e5ojd7M20aqLjE65bK
n6gePnUUr8sWRD0u1kzpdiT+Nj35y2zBLHP5iK5ml3yf7AGdOfnn3aSC2/TI0YLtBNCmc89nUP1m
HL+ikClfNzvXcOJVoa7/R3tPDjMO2iJJNqr0QayncsGasqvxaIqN4MHLVPkKe8B7VmUXC/PEIupo
FyPRUAr40X+SiEGQRcGKOfI95vw5pDq2ff/F1WwJcs1fXGuLzlanAh2y5EQSUCEuGlCs0iVEE+W6
oQ1cGYrYaGzsQb8NhumcxMmWAAi5MBPvGhl0UN5cc53x9BuzuwO3f9Zp8VFMER55/PPL1nM3agoP
SWamK/4FFbZX3/EDuQ/LB2rhkiSW9OWWqzHjPB8Flz+7MytjN3GeK1LvorA5uGG/1ka6Zs3qfg5x
RNuo0mPlffdhdMzmftiw9vDoGOA2FrleNP9vY0M0XUYIRM4mZni44mjV4XdaB8mihVyLBuc6diPX
mgPLGZuv/dh/lpHYQCWDZ0pAIgs8A8vvN1VjtzHCmO9F7bzWSTZW1nwZOltpm9R7HJgrBsmApExi
W29Yt5P6mJKe/G7Pulcd9XRv/5eW9h/ZLS+MwAmz9K0aJQPXfyaZm5I0sis8QQSyvos0PYjQfVdJ
g2Oh4DgnE+QQzCM4hx/nmzQFs2WUKpZuRnJVGBCeYZ9nqe5haALGCA/XLsOzBarbvoyje+4He2HL
21TwFuZVds276GXsR5bBYEmVhXGPJDn+RUaFysghjV7EgAk1iWcme+M/YqoMusayXjLThh2I1SZr
xdfDUN0H3mOyq9dOqP7BALOsgBzbug3eW3JGRrN/BCfrXY7Vg+RLZlhUwcgt8CeVeZmD5rPN4a5C
0/wqChqFbkQozq2rUsFOhR1KiWf9NYHH2HLiR5FSzeEL+2kc552sdmKE29Bden7zwVQa/dfFy9YW
2RvihMcBM77kNXZB1u7gg6mLlwyMhCkVCC7tuMkUYp1UDNmkn+BFTdWwsoha3AQ8657mg+MbZM4L
Lc2cYuVzby/bPrYPU5fcYS3eYqc9IYnQX3vTFUXniUIgwi1bP7Xgz8A97neW/o+z81iOVIm26BcR
gUnctIpyUsmblnpCtMV7z9e/hd4b6PJEEdGTHijuhQIyT2aes8/aEB/LFhq4K5+ryv4lSO4dkwK2
iaz2ZJnJ+yP+75l5JczGuHP8lsU1M8SP0CvImQX0xEsDMuTRB0xj20h5ybQGCti6yr7RTDOGQ2Z8
s9saiIkhvxH1HTutfiXVYOzknCx0SCUBmMkjyEZsyBUOWyhgJ9ik/xvQL/IfCdlDKXXnuhfWr1Y3
3n2DWr/R0zlTlhLIPYWt5sgutXhLZe+W/SL1/U48RDEb5M4Nn5LK/pCZvFkqJr6mNxwnFE3odu+D
gUiT6gMGIBB822IPxPm1a4qXtNCvO1j6qtz/qOQR/QV7N8SCv2qdX5NL4pwkCQ1m1WPdBj9bgW4H
6mYNQIjDVKw2aMtJ9/t+dBUrCZum2r8q20n5RPsBCzSHdpnEVng/DNGvki7wyw4+Cw5o8uT8/Mn+
xipoleyQmx4N5ob+l8b/TcWi7o6vl6+/4NwjzxzWwjqUG22a0W1Lz37Xvha0xl++9JJ3kjw906ff
Tmd+HJGhkQ60JhzELt57N0ifrqirHtGYr1hBLb2gyVfr002KJLA6V8c9WB05ZFqpcq2ZAnQmsFBO
VZefZMGjS55e3qd7NPkIkncMaDMKfuP+Sh9MGcYrRmMLFt7yzDrJj6t2rBloBxQMB539dhiiC1D3
Mc4jYFpQ36/cSFnwgpInA7xPT8FpTRtkTF8Pxot3OzrVpvpj31bv0suwx37lqNTOv72tmYuS7w8C
hA78joKF3BQ4frBwuCsud8rS957bJiH7KkArSQfrO7JPeiuwZ9xP+VgldthNIarQD8Y+PwA0Ndfe
3NffCFOl/765qNRqqlKYvtR7Oh4OSNWn8UxiesuJL3kbr2hHsg+EtC2NFc+X36Ly9czU7dnMr327
Kb3O8o/p28QPOSXckOPsiyh3/VbZZo4EemElyizdaxYFtC5nZfd6l1zMneH/gIx1+SGWXtwsAjSs
nW6Z8OLcHCCXey9b9zpo/1L6VoGDUB8u32Xp189CgNV6kVz1eETrunGlAJ8dAdRfvvTSA0y3/DRn
GlCEgBcydH2GdZ+V2XtKPtjT73uvfi+tNzRpK19gIVjq9iwO0Ikf6IjM3UP02u3+1zY3YB95lvfs
7A8oyC4/0IfD6P/3AUMQ898nosWV9d1rgMqOGQJN3/+p+/1PNx3yvVXo6rYdkx91kHcocMgIZQm7
Pq0KdbRmvUNCHw2YEYJlbQ3qpzU4aPB1u0iEEf3JlPDjuHsToD0oJsu7NlZ+TEDeBzip04YdwLLW
IS9FjAfRmkSZoax8pqW3Z84GcKgOqatOqFxxqE/Nd38f0UW1gbf/YbhOgvzy2/t6IdDN2Xgus1QY
ikt/apUZj0lOTSYzn5XB2l++/NJAnkVOIfeCzllim1IomGjVZz/IVpxal96QPYubiUFmpqqxB0Vh
aFzRbnqV3SDI2NIt0N35uzUrw4VVRrdmsRLmQKyMBWHLfWl21lV1QCUJfw+SzNbaUCWk6fdw+W0t
PZI1i5B9FJaYg9NayPnYOmA9ebCc6Fy+yg596qvOlotPNBtbZQLAqR+4TfAKJCPe+NtgB/hnW1sf
NpCS467MzYXPb81Glxv3lJLCyQoUu4RN3zP/7X+eItYsSiIfMCMKaN4RlgQOLXta7DDm2KGh2yUO
rdrmygq99BSzkKkrkRS3ZJKPpn50i2OVvF3+3Kq6dOVZiByoyExIGZymUu1hQiGavUVN2C/ITHjt
DayAY4bDS6/hdQOJLhjjQ1G4R9cE11/RPw1Q5hbde0oGDm5mV5BzDyiFNYcki/aR2hzaaHDcqEQr
hqVP4B802e3PQyJQgqXhjwbVL+5FBynmxCmPwT0o63RTNvGv1nYpgya460A2RHZu3Sgd/ReBGHbe
WN6GWnnozMEpSnj+I/WljSahqO6wFVGs4ttYNT9MSNaq0l83Kc1oAdp7Sq3jNoyigySZZ91qH6Mo
oPsmvpZF+kA9ZS95UzZ30huX5OzL6k1CSZhbAji3+aZo8GztkBOh37Xw6aL+wZIo0xZe/ZAnzXtf
aBQdPBdApcl7GUqyJrUq4OZH91HGCa0NNcCMNU0V4OuQx+HmvaVPE864Sdsi6e+n0mruBSpeVdae
pT6/wRpoRxf4zs8b6Byy/V3YaGZFBqR2iH99JJTQJXmqt5VQQIdy9swZdC9PzQpiOFMYg01W8oO1
kP6ZUpV/BS3kN9XW6bHxxtTR1Yhcn/jVJhUKmhpufekHziBGZG5CwaQR2Q3tJHdtrcJw7+lOrbU7
evWuUQJedzjEFYV514GJb6HWalG6y5OStrvgOq7td91o36Xa/aYMzY+qleAZhKSZ46hmKx7Id5Xd
PqTV+L2MzJvAK45a2V6zpJ2rMXlxkcXXdcj8sapoV1qUXJske9Nr87YRNNjBI6X/KL0HnYm2Mvpj
5sXfFkf0gT5BFVsNVILfI2OikejuL6+kuaxW6Fsf4CPVJbRs3/feojCM6IagcpIlfe6MfbOrxm5i
Bzbvum6Fjp/Je5GML3Yc/AbeR4GdrFMQPsT0j9Iu+ZgU1ksnFSfyPy6YxZouHJxEOtkk2zY2Fsj9
EOV/IJFGQOG0DSHlniVfukskUhkdSPUrGt7fQgv3J2xWQtQfI9peT0h7VU8eFcV7C7WeDnGdfzcD
Rmp7vUdnx+Fvat/L3rOiPvp+dmXGmByjzMDix2/toxpl/7iDtWbbGtUn6Yey0z/KuDvw0aQbHw3B
vy371mxdrv1sZD+DCbBrKHeGqG8ykCmhFawtZFMA+2JPZs3W5siw62jENuQIj+NRfp3cwYMtNZR7
bQfY/p/XZnO2NmuJjftYUfjHUuxYZfbuyTvX5kY5dA4dOQ+So71fjtULkdqcrcxKI/dWF/BA6mQA
2p5RlOwuX1ld2oLNlrGsJvMaym14TBMS71lYnxH3hEAWq51C+/tG9Npzlnn3wjapBVC7UduCvle4
wXn2pBb1oXWVIxkxR84oabnZ4zCGrwMISi/lPCkq1P4wjf6IDk02fPfz5Z+99EJmi6JcBGppgK45
ys1jmX3L+t//dt3Zkqggp4yzovWPigrDNLUROXkrSY+lnzybUaBFY4TnNZdut338JyZpfvk3L33B
2WzyDJXUXJfRaNMrd5gOPiShfs6ycWU2LV1+NplyNgVBYTc+arXwJi+VUy61R9XKVw6bCwkI3ZhN
otwIDE3UtCrHiGhPYhc8SNuY2gUaPdh+r/WhO2on9Tssy5UN1eIdZ7NpVMPCL60kxIPcoO1mo9+5
B2Mb7qVtelQean2PdelBJJvs+E8fyJhteL2G9a7Sfe841eC1mDpde7B837l89aVtuzHb5qYmQP2e
JM6RGbsPrqOdcarejA2MjoPnjCsRaLrYFyHVmIWJGFE1jY8ANtvadqSUjtuOHjjjTgAhufwcC+PM
mE3pSlb63BxxQ8lTb9sj8y/8lzj6efni02D66ufP5rVkubEthBsccb67oal3n/oauBpT/PYGxFJe
bH8HyEirQvd4+YbKNPu+uqPK3z9lOmyVukGlkBfgdC4hmPXPah++VpH3gmLvdeyhiElQg/cltJ4e
9TBtIWu3nsbVV7eeBYRYkwSbrtpDzw7LM07U05Ao1yDi3ptU4qSVlyC6EAjGwngbm1LZdSI8cuTn
vwUB4oiCxuqc/lW3u68rZSX8KdPs+upXzeJIGqWKlPqVxzD1HuHivk0W7fVPemn3wX171TgcpU8x
M09bm+cLI0qfBsOnTxDXOaTfZJRIAZlv43nP7t2xt+aNsq3O7Ok4066d0vWFV67PQopehEmXyhBa
FD1+r7LoPevjbV7ltNnXb0hrn7RMc6xBOzWB9lQGQMuUak+d+CXSKA9D53zz9BQ7q8Ki7UR5GETO
njmCwdRa1l6HvkCfCbwJPLD+jKV9IPGAzY4WhJuq0iwUMygCktQ4NVr9S2/k58aPnycX0iTw2dVa
IFyVihY+VN9gZ8aSXuoukb9rangkdkDAiGxBh4L4kUs9qJ7g7Ivk51Q8alxxXSv+WcLTBDeznZlX
75qQTTqwpbNitTeIlFeC5FIYE7MIA6jdiFM8bI4gVU7JQ7KNtukrluobmvMddW1uLEzLjw/4aUwI
mKQdR17/iKQ8+wOTj1Enl+G21UsK0tTXtkMBKzCp9hWlcgFwzCiHfx2Qs0htgtwZegqMpLlISGhF
c18A39Qi496FfOGF1oOp0/KdddR0//h6u7N77zCMNn648W9b9VdKPAs7EX32pt0UPaCms5tMqu62
qIJvZmXvLoe9pSk3C+JhTMUzhuV4pDZykAd23VUAEktsLl/+YzH4Iojoszie0MMMnKSPjlVZDji7
FVeBZR0DkhHwV+9wBvlWeLTWNRoYWVW6ppT6y2+8yZihgiMeS7gtuOrjZL8bY4Ldy+JRdytIwUZ6
g8FJvcNx6lYlObEXjXFXCrQxFJYDmAfjS0APCDn9h8BNfrsabPGgZe3TbAqtIwAD3Q/3o+TuscdL
EcxgIwRP3lbiHJi0NqL68r29K2iu8kP/e9VVILAGEgt28yBPxrWUlKtRf9Gl8pR61nNQWecAbVWW
u+9tXX8z9VFzelF9y2LpRtFsLBZpPYk1iF+BHPzqO3tlgiys82L2ATMME8ilxN7Rzmmi/xYhkvJV
jpf26+UvuFSGEbMvmGeGNhh5FR6tl3ZPPufobyEj7DCsppffAeC4X0v/LYxFof43/EfQ4EtEwpxs
9PpaAqVfmNircd5eeZKFBU3Mllk375t00K1pQVP2mhPuowMZwK6jGxLtO64RZIPh6ezTG9EgXbuK
1wqCC/NXzFbSxDMkyWpM79jhdzCk7xqqhpVnmi7xxfzSZkumgZdXq0WUx8UBC6J9cmj2/U7f1odq
Jcwv/HZttlDSRFxlrc7R39cxXKsAU64VfpWF367PvncaQNMuNdnDCq7d9YWl0ViOMtjEqwFb0IoG
c7caDyEEQdW3Vl7YwhjTZ2OgcE0DRRh9H5p/LUvA+eh9GyRpZc+0dPXZh+40+o/hPIRH18PfE6GN
oP3STpuVETx91C8+tph97LSFuaSWOsU4JdBOAX1o8AH9DvmegFcj+TeuyVYB8WeIxil2Lg+xhQEg
ZgNATntfHWUCTCjr7+Daz0aylrPSFt6XmB20YksMsWknfI0Eb3VMh0ZrfDas/haUJLZ4Aw0fw7ex
RsLUC2C2PiHdyUCSGkX8YPXyHZP5x5jk72Ec33SReZ325UFWg31LH4WEQ2aklkehu1ATgSbQWUTK
EMjodapYpCJZK2gEwp8Zv7zIA1mrgfFSVfngDUBCLr+8pZAz20DAUHD7ClHMMTCGX2wnwQXUz3ZJ
hpe+WmdE9aal0uHyvZSFPa02e5u4j0LQ8siFDA/omVpHbJsb9Oe37mm476+QQNqHqf5k3LbvK3dc
2Jxps8dzhyBMlbTzj91W3sq72HFP9RVtO3tvv3YWVxbGyMfY+bQBTElIBVXTTiKa3hmd2MEoZ2oW
eeRt8pS7SXUg3Yf1SsV+Ybhr098/3S7GTULuYGQwx0hJq3/r6N82cdpsHZVKnM9QyXtHo492A3qu
zPxz+TMs/eRZHPViCfunnC2yKGi/kqq9ooTO5UsvjF9tFi5hSWGf6rbBsSzSa8vvtqFP/wRculo7
5/kf2hYv32fpMPFRrf/02lObTUZvTlX5V+uA5v9ob7WD9PBRvt6HK8F/4WnUefzEwgQpHzeRUm1r
ls+TRr8uDwadmLnrYqq3kuxcSlips5jpRWXqZlpAoE7ZZZq291TESo6PTmDt/dYvsZeE121Y1Q6L
m4OQw++haM9CATRb4XAqBrTsXYHlmCk/rbzghcVWnQUHIyk1r88J4/TQnlN5vC68dI9N273B2ppq
+XNgFucezRXgipWS+0I8UmfRATx41uWVDRjYxTkx1/HkMrdgrbFgYBek/r78ZAuj/yNP/mnkeGY3
JEHGEPX74tT6tHP5JoCWyxdfGpcfpdhPVy8qWZj4AkqH9s24wp7xqD1KN52jOqQ5r9fG5UcM+GJh
V2exobYtkloG+OcO5AtKdBv/dVFMq+BdpSZ3Bt6UO4Bnj67wn2leiJ2uVZ20ys4wCWQnKKr7Ascs
SoRYf0th7dHD3bpTp2R4pgH9XYCDRmo9UlX1wEG2dXqya6iPcFjwDgcZv21q4xiCJL5qtBQKrKXd
ZF0q0VYGamXlTS4NwFmUGqiV1hC6GA2Yfu5QKnF1ILRhPbrbIkMLnkrWE4R7jxb8vCHFURwv33lp
gMximG5atTJ0IjgOuMFUyXuyWrZauvJsu5fpvWHnE/RMswCt2ZWG+0rTooxVfyAB/GbCBcS0nEPG
eAxNWn3YlqAzBvIRTS14NJYfLj/h0hlNmQU2vFLaUsvY1bYYeG3yd+0aKiEGY1v9qr0VR/Vaul/L
nE2T94uh+pEt/DQhEHGL1iwN3qZOxid9smBS+OabV/7rs8wCVWIPDRiJKVA56Vnejmdlk22Dg/R9
3GrbyMEtx1l5aws7i4/o/elRNOytEXyRdsXsrN02OYhZXb8yDGTZQXBfY2ybx/i2S2aBwAbJemck
r6aEH4/m04nqgR1R9MeV3zLNgq9e6/QbP/0WXarTUOi6f8zBTw5bzOx22UG7BVSb/uCUfVgTpyx9
vmkof7oPegCaZwRvN7PoaqZVDEORjZe8F9W3lSeZYtZXTzKLZXqT9XjYcYf4rOxHp7zz98n2V+N4
7+QKnLXnWFpiPwL2pwexU7w9ofkGR6+3T62LIyaZgoT2PNAP2vgdQcKplYy9OuRbs8Fs2CDWuLGX
bgaffsxRK2lzTc80QuQrAW4hGHzUFT79IDiHQk0wqTgGo3amK/ARO6OVkbo0UGdxRg8BGQU+xyRT
9Xdu2+6rnC48yVrZfC38cnkWPRpfzsEwkV4MlGcwnEMsr7ySpZrKXLyP7KM08pgdQLdV9rT07Tjj
C6dxBAp4jDsuj7iFIS3PAgZNZjjMqYwEV6XL3O21WzcHjau42Ov18f2/3WS2lxkVs1eDbBrVYApc
3eKUDVsai6I2f7l8h+nnfjFv5FkEUFq5keikDY+6rPwE03EVFdIkhg/uJduipVPvxpXhtPTCpnHw
aaRataREQp+GU04njPxTr+79tNsrhb2y/116lFkIKDugMVpRRUeoCzhwoU3Inbjj24TWoU7HtdG1
dJspln56joj+VWGnOeM2T96snFYbUH4nvQxPFrxP2ua3eiEfdOWH1fr71rZ3bfciIVKTWjz+8Eso
DTImcnB7+fstvdXZNgMqQSXwmaJoTMsgVP29bcEs9d/ktfLYQhSQZ1FASyQvM0s2uhQ/KX+cIuUV
rfLKy/z64mKu8Lc7/LNcE00CDcIbtwGyGqhQiv9efjdfRxgxl/JXuUjsUVNIUqv+D3A9OFn0Kz9c
+TiZ//+Jg6zlv8MAQZgQDX02x1pPCwfVMEU4j7qQp5FmKbTQMVrtahyD2zYcKs5V2nVcmE9ZO+Kd
UB5ovz4JzbO3eVkMkxkg/7cwfubSuE9MvBaHCAkc9L9YgK3zLQUamftbRIq+GViqwx4j1FCxfsSd
am88i+ZUO4z3ltC+y7Y70M1WHAMaXatQe7Vd/yFNc3YVgb1vdfNHnRX3eYelQBjSbOuDUmma9Dfy
9CfDsM8qrr+IW+6kzBfYE5gYkTThz1qyHjoL/qWtw2WFU1VuZDl9HNXkGLvYk2TDgW7mc2ZDHxgs
jBI15b2JBVAx7I38tvpTJzrdqnL2q8GUzhXjTZXggaUIuvbThmO35COchNC9wSNabCW5fg388Jvl
db84wtLWl/dvEp5qjmKZ/Zbe4sce1gUgE5wI6Red4Fp0T5tAUcsAzm9mChRIrgWyyn7xPOt7Ubvg
9kFdNeNbX5UYQBjfKHLeeRU94HXc7tRa/qkE7ilrZRyPGZBVaz5aIt6ZHswz0xt/p3CPGrl2PF/e
hzF+610zPFW29hwEyUvWcldYo/lWD6W9adKHG9m3qZpke7vQwL4b/hngyLWU1D/iKrxKqxKbi7Ah
fwpDkhpVtbIqLQ35WQw0uya0K7tjn2xjDpIYKEhooly5uPV16BPzJgZOM/j4SIIxbytPFh62B6ns
7nIDK3ApLA65DzKAnK2jZuHPCitTgGhoNNz6m+oBXAwwF4K8/EvFzlePQQ3IMu2dZeM7wkqbLeYW
153RuVsXAx8TI2BNU365TQyRvVAxnhswxaOoTNO6jSeZ1XbO4PNqfVtxssw/R7KJE7wxTKy3g4ED
XRf212od6nj7RX8NN9GRQcoROZBu57UW3tdd4Qym9Gq6A2gDO7gPjRKDAw4Bh15yOyccAQpn/bUo
odtoyeNQeb+lOr4vQ3ObNT9SLOqqvn/DOg2IQujdVGp817aKM3jaT80wQbV0496QIoBG0ojrSvlT
14PfaQTKKlDKn/6k2QwjHW4HF7Ri78ZNRHDoY/0ute1fXlD+CUt46PJAeT9ppEerUleC10et/IvY
NdekG0qadyY0lWOf6IfBMl9cWmqBD1l7Kw39ExronZnACoCEmKj0xVUgX6tRhrvG3I517VWabHnI
wz6NJjwKob80Ufje4csLIcTf0u723kXDLs/Ca4lu2IaGugqvdvh8NjZbXbJLRv2M3/mPsvRvigGa
IXgbyRY0v7uA7gYxbPCpg8cNySLUfXh1dgKRKLhry+hRzcWLPFRPl9eIhSE9L5LFfumhkhCcTLTn
ASsTAai31UEjQAbhLHv5Jgv5HDGvl2UjBiE4aE0nZQh7jr93n7F63mExT5ORUa3cZmHyz4tmtmJA
d+xiFF7Rt5F+dMtc2/QsrNPzHH8VBNRICxspQHQUcHfBnGJHYKwl9L/exIh5Qn8IbU2T9YGSnNM7
UChguly5jrmDsrVXtvo23sUPAQ3iu5XPMUXDL8b/PLk/mLlQXYv7xef8VP7GaMHBy8zfGhvpUB6A
cWkr+/el9zbb8+oArINKQ+9Tw2O0+/ysEfHUbqVo8JFo+eI57Ol9ftqKZp1w0Y9RNSjobbAOsr6X
d9PDYLGabyonfzX/jn8pmOMReU+C5uAfLr/AhYFmT4/76b6WLDd1JDU8VkHEqtIrf6z3K5deGAv2
7JUp+KBEVMmCYy+jRxKSG6HwM8FUF+Urtk/ytvezp6Gv7pMI1wjNf2ho5lcrqcYYVf5ZF8ajEaXv
8lhfD1i+Njin6jZNAW4SARXpe6fS0psgEbcWoLAsCXAPGvOSNvzYQwpS0aRlysqmqJuDGrfPtAd2
mwxFI05l+ktZGTeJaR8kFS/oBjI2NFek4xkQLq0Hycux4FES6QtgfycwWUxGy1wZSEtvZbbNV3HZ
EhC/vGPEfXq7/dNAL/Ct1MG0+uHym1+6xWyjb1bwVKPaQJuWPhjGS+P+9cQP3Y5WNg/Tsf6LsTpv
UEtc/H1sgQwigHGDo3zwUkh/XesGc3I/f4qatXO5Or2Sr240q4LIllHaLr0RR78o0A0W/gS4g9g6
xNkNWIpdhSktnZMnlP8HIx2xm8/lx7xi7ygS/3dXlte2yYjA6jXadZolXRk6hYSYtAqs4fsec8/L
71tZ+qGzEwQMLKvTWpYeCSG20rPMAcJHh1faj+qQ7MPUh/er/JQr4wc6n1OprbUJLKx584a3BLVj
awH+PEJC++7l7GnH7iWzlFuvS19g160pzj+qPF99itlc1kXmiTynaaAakquwKn83mq1uirzhnzY8
17I6wo/GIw6D8mwrtdZbnAbZoR8H42AO2SnNtfOg1qfWHh8yWTnZSYc9fTyxvYDjeJ15yqryl6y3
3yKjA9ndE/jaYV+Hwrn8jRbitzUtIJ8CHdj1NlISMtxQltTsO954aXO6fOmFGDrvnEmlcVBE2k/T
zQMpL++8aq1vZunSs2AByqVNcYn3jg2nr9F4D/SVmsbikJ3FCJqe8EPvM1ZJB7T6Dknytfd/rdLS
ygKwECfmzTJCyGCqolyC1ZxuIKoF+XcfOm5k3+Ew2jW/Eztd2S5NAeGL0TnvlhEwMN0sxJR97Ezv
5IUYAcPObjY0Gt+6hkeXZlo+RYm/tutYmHbzZunY1dNh6NLwKF9pPr2Dx+xWbKvteO07/k/S/nZ6
sP/SEES+eq3EtxDT543TQUEfZKsjXrVwjrVzR7Bwjd7Jxbnpn0axOdsJuAATw6pFiqHQeOm71zDG
V77OwtQzZ7FjMAIgZpqP9LgZ8MxRYE4Ud6qirMzshUy+MGdTG3/jkIoP6cga2LwTFVsEegc8xLfY
5u7gZPev+jY/hP+2YzLV/wYSc9Jn2VBAjiWHVyx+4aatyYWXXtRsthctHgxy08Ik84a3NggdLfDv
yQKt/PKlITSb8r0xCAPCLut22b/o3rkT54B0sQro8fIQWigjinlnDyBK6sk2mTRxKKFeZRvInFdw
bW/Mh/FvdWoP+cs/fgZjtjew4G2QbCF329kWnZ+PbfK68hALR4p5846oOPG3Oa+p37dnw9jUT96u
3WgH/crbDpNcdbV+uBBG5n08ve3KjZ2zeneWcY56ea9n6K7cTAUY2hd32oCLqarX2ziub3oLzgB5
DVx7PPlZ89W9NGD/Qq91I5qz1iovlx9/YcWZt/10tQgDxWN76mHV1j8KY2XwLT3rLAjUqu2qoR1F
x77o7owhPYbwvi1fPgqzuNdMZeXrLf38eSyIsM7UBa80hRJYp69qu738XhYmjzGb9qMfxThxcWiW
PQlIs6VszAgXMPogwfv1KzdZ+vWzAKD3rWumU3JB0vNDO1Hb7ILDzuUnWLr4bPoLXFowDubVaKV6
MEPA7KNk/vyna+vTFuDT7qoPGszncaY7yuFv37pexd8sRMR5l83kE4ZJWxQcmwGQOk5HYiuAHV/+
0Qv6YTFvDRnrNpf0khSxd5vcJjuMPvbGW7mJVovMSz9/GkyfXovodXrSsZc8DsAfUY5RLmbPgP3v
5QdYuvz090+X76piDAv2PUeVNsMaV4Ygx4kqWNsRLF1+GkifLm8XSRzAxMe7Xj5LGsSBXTY8Xv7l
C6JMMW/rMGtXBwaUUeHDqJfT90lzvJ35WCtbOnA3HbimcRNeuY9r26fFG87mb1bhxShyHiY9YyZ8
qJ/97YSfiq/D18bRgNyUq0vTQqiYS8RtSfdkw59WQXq3cYYFxXqXV/c1iMXLb29hJuuzmVwOckzp
p6AFxU5upMx6LpO1s8wCq0XMJeJBZDdSUpa0fWIusZmElPmxJZ3Wo5PNr9Z7NZYyXnNZOLlqCTI7
Tj3K05QrFOzaKKI0O+ir5L1oFYB84qS3402wN/ACWXl1i7ed1qdPgxrTpQHfEd5dE4ifpdQ8g1l4
9hRcXOXiXTWtG1evMsy84Lq4GpUlLC5yzFA8VUxk+rs4VLA9nhaXTvVHsk2S9xeDs5US8FJ2WcwC
hk61IcTCkYPMHWf5I4ABNN4b9aneGXv/CrffywNoaaM2b70TOGeMxch9MLnm1ePpcsx/gkERTyjO
DvYJY5R2DS21EEbmDUY9to9Wl0TksvPolV3tOU39q7oqVzadS5efrfjYXOhSkPMord8fdTfeNIJO
xX/M1s1biiDQ9joNDP7RU9StGaTbcsTvxX8Zim+XP8XCIXneU6SFud+jmKVqIYZrQ1H2BcrMbgCa
O2T7RMmwje2utSFYSVUtbMPmInKf5QI7MaZ3pRW7eDRPMWp4o2ion90k8r9RvoQ2C7YBmZ6iUc3w
aKj+TV8rzti6j2ZSreiNFgLsXFQe2KaN1zg1jHR4EliNA5Edzfu4/cfS61xLHulRJ5QqjI6We0vz
6LaV/60XRswF5AEegqGqcGU5rc920ToSAOfLA2lphZtrxiNkqto4DVUK6PobcfXoOtT2sHLdSFfp
rU4yAmui+5W7LXyDj0ThpzjaKnDybYsksF76EIZdi2q8RTsyKUeprf+SERVHNDw7eNI4syb4yCvZ
98grgUnFb23aPwwjvr+SvbIVWopoc6240XdYf8bgCjoYzQeg9xsF2ScQO283XoWvYq8e27WmhqWN
41wyTvE87G1QuEcpudN6wKyhvLf6B4gn13X9SzaxJsAnNlrLcCyEuLmGPOqbvBmnUePBmoJBb+G9
aJgrk2lhMzGXjiucC/AdkabctUcNXtd2QSm/XB4lC3k5dRYHtEwesszI/KOeQ9uPnlMFrSjwnN5z
AhrN4ILtL99o6Q3NDk61Ty3eMFkE3JLGmFGyX5u8UHciM1dWmaW3NNtywS5Su7zgSdzkL90Vm7hd
SR4vLflz6XWQ+FAwaBg6Gt+nXRCmjDtw8N0em7o7z1nb9yz8/rnqWg3Dvh8UujBDRQWwVnQl3hbx
P4aej4ayT8FAacOiq1saMSck+j4pt7EDoNLpBzaOmJ85/Z94h3R3Za4vPctsk9T1uVQ0Nd9C9tUN
mLoyEisPok6f84tE8kds/fQgqMYTTQ/pv6ydbqc48V79qzjVNjuoLxMht3Kas/uWvJcP+VY6SStr
8tLzTH//dNNWN3BITiFvNZZ6E/qc/JE7Xp4XCwwO8bHN/3RtBJrJEGgjtQk1vI5KaNuW76RZ9u4S
ekF1HxJq/4E7Qh4Ysxvhuy5gfxwPc6lE0lLdG6G8pRN93JU2uP6IlN7lH7YwYefq6ww3IgCm0ze0
5I0aBFu3yukrWcUGLHzHWTwoB82nzDsFHqPb2lTtqyRTHcia6kaxcTy5/BBLh6WP9eHT2y2D1I/R
9/3vNnp0Jq6l6+B9tuE979ODvxJ8Fl7WXF8d+d6ABSoDRCsKJ7PPdRns4rWk7QJhQcw11rkUW5Wv
guEYQhejTtk+uYmLe56lYaHoS3RKQqEDO5LQ16P0wT7Kur1UU9AvcJNIw/CvhpXkThXYcpto/vAI
wMIyzfadTMeq1fMfl8q1aYQPgVljdz7eJarsO52SUigb8z9mrepb0UOQj7zsRXTmyxDH11qYUTvR
3F3ro+mK3fw6MNEPKAmcv1jpcf8I3HOWYklVxiGRBjBRmZc/8hAJzljbB9ccHtoUPaGiZI845XyT
krjeaejUWBS6321uYIlsuc9xHX+vDbpq2iY2T95ABwAjHblQWAGqVJCEnZNWoWE0z6KVUbOwc5rL
zQM58VWPWXkUcuqk6mPcxBvsjjemvnKkWIgnc2p8pip12vYyJ6JQuyuV4RkbjPfLI36pJD8XmWN4
7gZFQotwk96ivuzaFy3edoA5XlUKYMUBsV59sAxcEU/865on/TDu1M160nxhSzEnySsjI0gbKFMZ
dXhwve7GkHSnjs1rS1JPxRBXdNnI2sqnWjgtzdHyuuf5orNGGmPLH+F4n0tbfGR3te1tKm1li7Q0
t9X/Bn/cebJSkgZu4Wb3mZDepcrbN8na1nGpzivPIqEyxKpamryvbtvtRsfYKkeDj2Ls65vmeHlQ
LIXBubA870uUzrJCtH1qneCInOV/ODuvZUd1rmtfkaoAEU9Jzl45nlArdBNEEAgQ0tX/w33Ur7/2
8l/7cK/abWMBCnOOMZ4YRratRrovi8ur6b7/Hip6LjHHQXhUPeaOtZGpFw6b65jZtw67Vny/9PFn
HSU+GNXUtHYBhdcOCyMr9wu9sj3993NEzxXmlesbOdh+MGfZ980ywASNGA9Sp+A62t6VV/Pf0wo9
V5BRIlvtOTj+gd2HpOrdAi1VDg5sTlc/3+ZL43P6+1+Lndko0F+gs1pnATAUMwm5ghEHt+Hnj//3
rEXP1WIoxkNKegogdzAbV9Nvm13ZXl267rMCkUXh0nZ8lDwyUt0VhM1wcOF4Vg3dlSu/sIWH8OV/
R8a3KqOYTYzMEKvkj0tpo+/rUEcWqBBXi3aXbvDZm9wisiNgQEGseywYWd5HWd0nAGcnhPRXtouX
hurslENKpWy/RkPEZVvbfljUTWZ8/qfb+39EYy2AmaOL23tKp4OBYUdKJ/n5oy9c9XmKOQMhm5Yg
Oq/19AqX0EoVb3l9zet04bH8I6D/66kP3HyxB1WX684A+RTKsumalDj45x6Vnmu3hCxrV/SIwmfm
29AeVF5HAO3AIxYKhBS2beJU3z8P0KUH9Fwlzithu+MpdR8KiRjYWLQ+lnW+6jZdXD5cO5Zdug2n
EfxrpGDIboC/wXtGiI6y4lc7eGFQXyspXnj6z/VbJfcdq0E6MyyM8gDx+NasaOhQb1cHzpWn/9Kt
PnuNM2cY7FxM9XpwfxX0Tctr6+PpA/7vqRIR0f87MmY+Mz9jiN1x350AIBK6a1Z6hRhIZ4tUwqvK
lAvrMPXPXl8x+rVZWJiHRKISQON2YIIiZ2uKsfDgMHLNnXdBcEPPhV1IEhyFRg4oZB4nCk4DOs27
JcNhPeShSq19sW5QahztOAuuHcwvrKDnCq8FGWJjGdQonK5A9bnFJLuV4DQ/MKA5P5012FLow0dw
4jzaKYiCMIdEwZY+NWmmY3DCygfyeOVdOi0b/7iZ59qvlg6dhpeWrVWkEFkjwpFFOPSFzaZNxiXM
42va9ks/+fQm/PU+wY9RcdMrGMQAcMkABIC8jZqK2K2B8squzUJ/anH/+j2n1/mvr5mCVhJLog8H
9rDQ0YSQ+xRlAaAtANseE2yHVuNhfjaLKAunR2BmURhIrhemrD8t339dwNm8wRuvH0sT8QrmKBGg
HQA/j1S9mhtIiPceAqMwwrlHg5vn3UvrgnJsu2utNDLyR5HaknRQdHe3VeFwIKzhakEk9RbrcVi2
46vtEj8SbRQcgorGriyOow3yOS1TBG09GzOcAi0iI0J0E+g+FwFgG27iZG8muAHUxFRWJmAlhUrP
J/YxiUhuP1YC5hJi4FNtzYEGoKCc66kBBTxTbwqZXVPrvbcAWJs4QfbKjbU7l4Adl3VsuA5O7obx
pnrYSBtuGqjjTt/gy4HvJDcEOmatZOTxBhCm0tsGTXdTSrPbDJneLoa702x4YzUvwhb46XJCc9Q1
3qXr7h1t3Rk511tuMLBJx1yGIoDctu/W/jC+m6AlDJ0b8QYbfxWA+m2YN61ZbxtdPylTvTjOTJNG
qsfS75LMRyfWnbkFsu+IjNh8dmHYGlESKD+CoH/nkMJsPHObN2Teg7qI4GyaTVGn7Cfk78/wSTrW
N4ItsDWBsWsvAT9IYW7dNdZQpa3L3xblr6VoUjo3oE77MvEnfjNVftIS/tyazU1uOP16di1YHTjP
onwiIJfbe7OBZ7BmzapoYAhQxta1589lbtDoGIqT9cn5Tdtm/qKZiZatI/udzBu8nu6SpaNoYQ40
oKO1VJ7FUIgPkSfy2FUecrxQTXAL/FZv5A+A5m0CC/Q6MU8v/TA+OabnJSgerQu/FHGm8/2iQZh0
uffYS55O0rmhhIAQ6gUPpo/8L0SIJfMIH0K2oKJrw2PZ1f2u0ux3wTOY3BYS18G8spS9syFLSCVa
TknnZeuuGJ6KTPihrUDg6cQnMLursvbvSvjdhrneyGBYwqwEtWu2P2u0wChoovkyj2HGii5EZ+AG
Hq0nMK0pvHTNo89liXjCAtI15sd0ols70O9k6u8sMe0qu98HfnZz2t+YXLw7bpagRr/no/VEm+GZ
2zqxiYZjayJ0aw3B6zRbxx5g3kyWG2x50wKw0mKGugUGd5SUyyaxfTQpHOZIJPaYG8tAxqbHwGXk
GUsnAyRhrvOtQarbMbOAVSew1w09bjRshHdlWcJjhgDdIZN3ywwKrN8wLDK93YelMvfcyr7GfpbH
UbbgrPPvYek9OP7IvUCGK+3dRyfIUOuc2PSfQrfoubZUGZYjB4lO5iLITTudWLzqypp2YbtxLiQl
eWbZ3BzrNZ7bmDgogjX/qV4I8dz/TukomQVDMLs4jys7Kko3mZ1XQCQefl4BL+zEvLNdhhJZx2k7
MQiFW4y9vMdJc3BEXMop/fkbLm1kznWks7L6amHYiVU0ck97jAjpyH6Md79NsrCJr7OJLmxaz2Wk
vWiEXipEhi7Iccw92PxlfT/yq1ul05D/Y3FzT4v7X6trMFRECwI6pOEFH0znILwsX1Sbr1CFsWj2
mnkPQeQc9oYTl4h3BnexvVb7uXDAOJeXtkieDsoekkv4moKwy51PHRjIt638Y+D4ZlSPALEvrWWG
J25S+PO9u/SlZ9uJoXUReCw1INAb7EMP5arZ0AQImytFiAsvzZ8i9l/j2VIaAI9ET8kQ6jFQHKBc
88r7eOlROG34/vpovZiDtzggQruAX0+yxqKGTGg84z8PzJ/O+L8ehbPjBRMIbZpaaCSB84t7s1jV
k1jN2LKn5sDe5ACnrMePmQ7MSBvLOw/0C5uBvAVI4KPE7Bz6pr61bVh3K3eN/smOBQhga2FtA/K4
tisQkZ1hiS0KUhwYC3DagnkHhO218NA/3e1//YCzacUrnKFh/kl25ru73MiRTh7MXtxN6jfQcR9I
PVzbNcDc3Jw+sKd4gJLlozdRyvQMsIBKUKPDbG5fUC156ojZnlpPqZ1Pq7ySq0Y3wNN33pEMw8ad
po+yp9eCdS4df92zGWvuASj2swCXd5iQPyxW4848NnszqRISd1dWigsP/rkEliAsyDMAkkb8itwY
Vr4tuJ+Iut066stYRsCfsi3T4r/lbdBzZawKemfKRnydtLfQ8oQtMNbVNcnWpQn4XBnr+DDP5X7A
1tZdfg9T6upU0SWHZoMGEWbfa4HNF5YS5+yIg2Ki8LXK2Fou77Z1gPQwpDO4Sc8/v3KXbvx57jnC
twfkv2Myavfky/51os7h9Ymb7+n2/wMKdOF475wdYFrLR+aJHhB7jqYx/IXgM+EsukRIEzwEb9dS
6P7d+KDnillhFdkcAJq2nkQPXXhXbVheHFgLb0tb3CKw4dREuzLLXrovZ1NVK6jHy/5UagRxDIMY
czmFyNeMTfl55dZc+jlnk0lW23bt2Qi2NbZ4L5AWAroxttz51lyXq+k1vzXROyAkBJTs+mp/YfU4
F856jC8CgRHlugz0vpDWzkBow88/6MJHn+tmB4tD8esB2mcGTxW42BQ9058/+cK6dC6UHWoHmRsa
sT1egDbl+EBBg7Tba7WpC1WG/5OgjMVuWaSCyBuh9ygbLZv2przLYged16g6mpEFPbx8CTbL7c8/
51L16Fzj2pTK8FwT4ilq4lgUKugs+A1bnZ4wHrafdHWaY+CkdN7o45WvvPCGnstdLXuZORAImM4G
5D7XAUVgZGklaFzFopZfwu13OqiS0UIGDDe+fNv6XcHOe+XRuDSbnitgtTEqaSJcGXsiDYmP92LC
KBhEKsVhPI/a6JrI/cI7dZ60T9CM99AfRbUvNxK3x5GPhDWYJ4MfuyQaqmvv7qVn/TTMf+2UBjlM
qHzge04JfSfWWsUTT4c45C2IWOziPG14srTpz3fv0vN/NlM4NbOHrscW3eLP3pxawU0v/+NHn20M
VGdTLsDDWHvNu5ZZaNj7AcFPP1/3hVE6TwpR4LexivtYFvpHFdw37FpWxIUBOQ8HUb0reSEoBuRO
p8EQ+6sT7dhLrDxBeS4Le3CgUDO5crcvTBDngSFQVbQWAEPgBTnZi3LZfZMNW1Ry1gyEo7zX19bq
Cyel8+QQk4LR4dkospC1DSB5cWNsnO1p8rk+/V8auNPf/3pu4WXxOs4VSrfWEo2oHNj1jTnf/Xy7
L0it6Hnwd+sPzjQZOJrMabtxYtSeotwNT/Kxvg+L1NrYDygajR9WWCTXqtGXftHZmcWeg5KD18nW
jIholM999iGca3yFC7uAcxW3nLOAgXKJs3ELpvnGFCJszRshv64M2KWLP3uxg2VeUODEKd8Adieq
38z0pCGp4mFdHGeSnEw510WDl/aC56Luoct9oRirIYQwIryUCExLR6DuacLfy6sJ4Rd+07nAO/OD
zmMdxkz0t6X1MrRxWb/+PF4X5pNzfTdC0JQDG2W97hdkc3UcZNrNz598QdVDz8XcrFId9nxBs+aD
szeK0g4zC52qrlVPsjJXZgBQrBMoJ567WDNZxhSI23guyS8FiUxoSzucXfXNmOuFCiSG3uIPjqdZ
HIzme6ORBPXzhV44Y52LvItmqIMOjfB1Ldqd9nF8c5AsQ91CRWQim6UmMgbSYZVPgUj+21eebvRf
c8Y0LZr6FgqtpEOOwNJ4aSaavS6cXdF7SLxC7rTXg1xo8Ss348Iifi72hhKs58upv9QO5WPJhnek
dUV5kD2w0uhC23T2MxqKV9aoC/Igeq7+Liik5e0ErObiNL+c0vowl+YXUJu74ASj993mbpoQaVJ6
zxMBAELq4Fq7+NLvPNtEzFmBDLcZ38wJkOBuOb8MvYiparfG5OiYVi16BvOVu3hhKvvz4P91F0F2
znsPWJN17r/qug8NBxTdFgIlo/iPq/IfSfFfX8EXE/RQjkofAoPtbYNd0VQlNkBKv7EIIPdKrbt1
hvflyqtw4Redy8Z9amft1J3yniG2Ew8u4uqG6hme4Suff2G2OReMo2fBukEgGc9COX/hX0ZwZZ28
MEOea8W1RFEysPDB9QJ3RrWE2tpY1L1yoy9d9mm4/roLBrG0i6jKem23eeKWiNie8yuH4ksffTYT
VBMH+oXgpNRqFlE+ROa1p/PSAeGPqeWvq1563c+sIciUQAVhHhM70eAXL5GL/wYh8Xqt4sJm7s8F
/PVFQSnMhkofE71YDvCCr1pfVoiv1Bu3mw6I9r4WTPjndv6jWPhnGf7rm+xlyamHuIl115tdirXl
fTbMtBDW91S4ewQVb+zav0eCQ8TEtB47mvZle9dPoLAWRbcqYJ3VaPQ51bXguz+D+a8rOttu0IC2
HUIa2z9lmh4EL2efb1lk3XgrRFvCZnqtqnXpCT87VTglEI10wRdBL590PtmMrR2x5j92d87V4Cgt
5pnLUWwl+X0HRCCf1Ern/pVd2YUn5FwNPtAJkCgXR+VqQPBtR5AeJitkEYzP2cBQyESp8eeF9cIE
di6DdviwWCNv2rVfvQDUVOYPJyuiPQ5XPv/C63qugrYz3x2dAHdB27+482pe2yxduu6zaQArcmBV
ztSsrdy8LRZQU6m6r+pgNZFrce0XtjnnGmejp2LJGA54RT1UoTG4hw6kjdCp+5hRsRp8pAOKoQ3x
ggxXNgKXbjv933lzsO0WEnezXRsInpeN48c54m2MVu+GgEfCca9sYi+NnvW/36MqYHAJ0u4Qarzj
O15vzfnw/fMDZbt/Wqf/eMXPxc51gc6646A4Nvf+3kWLxOjMZdcZw9Holr2pEH5P9Z1b002gW8T6
29syq2Mb0aV1xl4zr1GQTgywWAQ8pIIjjyXb9HawMmczqXNxa0mUxVz7ptDIgnWWIqzVcOtqBvnG
0n0WnN/oDgA6w6+ysBtJiuZ1HnoloCqDgTpMgZioytkthb8SFPDdAJpyJ4cY2wD7GqGij4rSo8mn
B4WEp4iP6mGB2g1aDwT2y+IwDvNNbvFbabVHy+UqJJBChIMLqVNg5TEV4jgt0zaohnWTVbuReV/O
Ank+tfK7Ui83fZ7dmghBQyt+SgOwJk3aGyEr2jJsS/Ng+86tw1GDqxZFIlmrtdmV0L7k472BtN7d
YOtVMOkUHNWXMu/WVsDfxewe3NaOc7cTcb/g5eXWEJMalVzLrl5qrzDjnlksnC13gySMmHl92six
AW2u/m6K0olY5XtII3dgfhvHX43w3wfivEkFUavs+0M5F++d6B9G5qNPVm2J5NNKtTLsR6QhO/Do
VzlNRAlxQemC7rVwJ8pNcR+U7pb5bR4Sv7AQvatfjYypNMiqA8tkcBKrDMnMIeV3chKLbIAJg9pb
ablWVKrxs8HPivzROY2y+OhG+co7Y7f4/k3ZOCKyOkBCuQyaSFW2QpsNJljHct1IBSQda+MdaBco
qGqKWhyKGbaJWM8RVC3bWu6Ew77n3r5B3OZu7Jq3vLE4cD1ShUvp5nFRF7sFOT8Q7qe8D5qYVx6A
WbR8kKwoQmvpb8dCPFEXJJ7Odm4HXr3XLtYBJGEvrjYi0Y+382ldl/aCklzTPNq5j//XZY8l8mQO
tFXzU2HVX4Nir9YMnVw322FF+y5xOv241JCUEOz9EtMS9wOgY6dwzAerNB/KwV3lvvW7H73HqQt2
Ze49TQPkKlgboMeS03s3Q4VSBgIUwcLbAT8MvaazZngCfWChOqte8Q6mnaq34KazxxVb2ie7YsC0
tDWCwpGNPBsaWL3mgxHyGy21tyLIPrtBO2GT2xvXcegTYp6PQwPs1tw8CVj2wsZD6ppkbtRm0z1B
KT6Cdm4LC8xRjyMcs1lfxl3hRhqsvNhGbzQqfBt2s2H4ZHiSU2g69hMSfhLU2aPRzJOsJqloxzdN
oKB3RPbGe8hxUbbGlOuknAQyrFvj2I86j+aBo9Un8Zsy8rvCRpba1gZpsS76tDgkAmSC9yHbAR2I
XU95m7kgh0jXgXVKsAec60jMECRUu5MdyVJ0wMjUPHKXVh5yM0tK0yFhE/SPI89TczRW9IQbNcpt
llEjGol6xMtx8AhZVWQ5AdyoF5msuBWB/93O9Kj8ZU3b/MNkmYsmcX6QDX/qA2unhgagZeG9wzKw
GnJk0piOf8vzAE/MguLImBc3Nm9ehHaTzNFJ0Vv3LPPuq8q6QdoPtFN1FvPexVm/akNvVu9IQFxJ
nj3yqX/gJxaj3Xdg0TAlwjqHFrUYAb7hyAUbaPa2DE4M4eFmcstE+nC/SimTk5eDTP6hKheGYM9W
RjAbRYFYXmo9JkiSPenep5eiNnekBmZK8gEmB1k4X4tTGqlVNTeB534qWTqxHuVuqudjOTtvpB7Q
x0DOGRLHbZFHUMz8Lj25mbwJyIcCcR/oCcCa5sjQy+zfi+Y389jH5jghrx66vGyQR3dsmz1o6RnO
LEYsA3Z0c+ShKETMkhHPxYBLhqUDs0jtguAw41wmH93AShA2/k5Y/9lZFqxJ1lHV+nGw/EjzbOdN
iFjJiwcedFFeWGtlMkwC1fzZAfQtfWBY8eoDSSNjo0flhdAs0hUmdBxArMCNi6B4xiyflHX1PfVO
0uM5gcbASAe8s0g9XUE/EJsg0woQiAazShX7BpA9Wio3i4texmZTRVZB9nPb3vmz/aVOsAJwRECI
oNFE3CcsvX1I8mWPtK508Muvvq+TfLTvKy/4NNrnDpY+ZjnHep4iZ5o3nspScEYieRL5E2DGMKlx
kyDHv26D0PBYYvYaGA9Nw4GD5UFUNDRO1Ej7YRB0ugGAcgUjd0KrXwg87MOMSx5lk/zirrqVFVol
rbEvl9OUVKtIk+kOSsq4Q3dDiBIzoNOFrG5TgPAi5i5lWGkDfUs0rmvvNPV6CS8AEip5iLRR2GCz
lWGQKTa8MUU88X1P3FXApq0i5VdGZZyNmREurrntsiXVZnHr02k1B7jJhNFH6GhSkVlRPfkPCMLe
6v4UPkKGRObd1iRYUDQCCULLMzQofbabDCPI0W2BDvHolZH08UJj3adotq5y6qDbpvMG5g48ChoI
TPj86UJu4VaNO8hUlV/HA1++gj6I/XKBm/6ofRHayy/Pme4ycYBnMx2J8yKAnRwcrDRm/j7aIiUu
ucWO8ogwiluLyHfIIB+bHlgoxBE5XMbCZ9BktitSqPVEbHjDrWQgVhmLZnwi4xxpT6/bvF7RFlln
wisO2h2eR6T6a1rZ2D7076Iq7mpFQFCy+1SXZK88C/+cv5SYtDCf9wmh092cWZum5fhFcHSORnBS
w+5dMyhDq4bm1PMB9Wi/J5P96iaxLywC4SgPS23vfat4HYr8LguWg4ZpGD9ebjq7Wg21WPncSmU3
f5kGOXgG1MCTF4BJoW5GqIihr1IR9j2rkTvrko473RqfdCgwntR94NT5KGcPPkmriJhtqdibmmcr
I0jZ7sYvsxhv7J7fexBmsrkUkbMI1HNECYolqZJuCo5GT9K+Kt/J4m79SvzualdCwmC+OQVuOKq1
oJNnoenVK6YMEAlyeFlPqsllgH8Rm6uuUbetw9Kgtl+LwUxmoR4rB3JgbyThXJO70prj0SqhHYVl
wxBrp23bOJuKvTAQz1+YSAENWsgxyfRF2LAziiXFsT5RGoovPk87gB6ytSxm/w3CUeaESwfiC5TE
JoTezS1BLSYEDmO1BO1xwXLIPfZQdgp5S71cC0n3jhsEIaSgt/CSrXAI6ZPGEms3aEEtdyAynily
cdylz1a1Z9rI7V1M2MzN4rFr5wbyX7arwPZArc0d9tJx37NshEobUrR8trcDkVbMA8M57Tnzdt2C
gVcMw0sn5Wqky297zD+VttuE1Ga3NhSVwOFJES/WdCsqe+VBulYM3r6Y3MeqQzajy9TzmEETU0Mi
IUkWy9KdY96wg+123tOsCdmphk+/8WfUzzEDsqkpYwt7/t4DLlzIYzXIR4Js6VotB6GsiI1irfW0
rhmPodZMfNXu5sbLt600i9QdRyeBySWyMvUwzfk7rDYNpLjli51lVorLwFTTnTgn5oRJcWnjJSh+
AVPgx0EG1zsx3Cksbeaux7pZIjyQa+JLqFmxHbdYigX3mVHVIdEeu9na22dgprbaAO3BTHnZ4JSi
rWRW1ZbSE4wz+HIrfzs07oZZPnLjXXrXEuPoVg6YLCfqD8rne5dZp1FFaObUAvhcvZa5HeOhPhQi
/+qpmQBwnw7ZeGip+TI29aFQU1p4UNZDKl1Fvj08gECbYupfZ/NUhe7oIQHF7rczCT4CUY1Jw6n5
KQbccquYhoS2JjgZ4pCr+rGbsm/lFYggxQ6yHvPER3XI6ax7UTgJU3Qlamvbds2vjFoa1ywgdJ51
rINlZXj62I763seRTZTue2eL4xC0FEcOewGtEEjWRbc7pJMnyIqPlmVamwNWHbOd13mmkaTF6085
Bxvo+m5KohK5AIxjKs2TTPRH1oDh41p9E4mpfbRsJA029ifhGH3Y2rdGtixr15B9SmspT+PRAaED
QnTWPc1FaSR0sXiKGRtBJxMwQigWPirDmFMmu0g31SMxyrvyVJ/NfHBDdC3QMG/yKZUDUu6Acoxw
XxPbyCH409mNzuXrkJc3FNSaZFrkYzZ77Qrzx16DfvM2MvsWXI1615aTilGFGMJ85CcCR6fX1qhx
vikLeFh9vg0cN1ZIX56gBQ2hZ46aDqcuZDqYqWxNGs1a3Y32cmCeNyOGgVZshdkeCyXiSNmCvbgv
w0yYSIAQ2Bx0uQuiRgvECCTmiTQg/aXyNm99/7bkw1P75yznv9cDKZ+NSrdJ75EtXG5pTsTK6UmO
WV9/Y8v2KIXH0gFgVJY3DxJMzaKF0wJF9M2ysN+M9TdqxhYHqf2THxzyAsJ9l2PkOPKEBuSTolK0
UjnbMzuLMeq7lo4bSHBWMEGAZWPedqbc5kYDxVfWJHgBHrgqdpiJrZthwfSPBoDsh43uAoyKh3Q7
FxHkZbUt0KwKSBk1JkCio1+QBEKlLsyK7BngX8Q9M74VkwUBZBksadbJz1mXCQ3qyCjyL5TNyTrQ
OFX6E8JD4GXhvNujEppapHwowF4i2lo1+OKsM7Eq2vvWxcqa2esiR+orzi8vGZ8+MKmVG2EUzh2O
sMXBgvNpa0rp3ouqiY0aUhnTVyOgB8jIs7193Sg3NObJB68OYCc4OMYB5p1F2knVZTcIJFwrO9hz
1/ltQkdU4P3jE2I/2JKSyv9iyrwrQbECueM30OJBAghZWtbNnZbdXbmQ/CBHBxCcrjvqEuc82QS+
jpSYbjI/h2qnZz5OrnYQ47Z+m7KxY8tW6xKmg9iurV1QN/5qml26mkrmrZelQKQIXR50pQ4cKGs4
GO5JKU6ZtyNdDyPCT/yi3DSmkSAlznvkAdqLVbBMiS9xbPL1uBmV+2FrLSJiw6gyVXXS+MVNqfwd
qyakz4xahGXdrhjC2vqs2+h8XIHBdbPY9RfEK89ayo2yy+9aLqFiOPXnFBkSHHsTbh9P+X9qaJN8
oN+0KTeOyHf2ZMdMVQTFnLEKmVQ74iyfhmfc4UF/Hb3soWIeMttO1Q9mdgmDFI/2XpfIed5wGGkY
7DJAumIOFYiraDl4oZw3Gc6goIIREytVZR3gOxkK4MOCW59pOF/ah0a0At0X/lbDH+BMS9gy9eZ6
xdHuxNp0ZpgGgr4GVgO5hbkflw2mj8BRWbR4BHSyEfmTQn9qUN/CBpYoeJVSYg4pzjK3zMtCzdtN
sZRHrGdr4tLnnOYP2WLhGOh+9y7zIFodX70R7X+vOXiemba2ihmmm8gx0XZCWt2EpQBVmPpuoOTY
1K2O0UjcGEOR4mD9C5TyxEaJGv6OKOP5KhP5XRvYJJ787n0GSQCC2RUxzZ3j1buyr14C0j8ueTgT
45WU2b1DjbjHTga2xqizS41kJ0izzfIVYWKIzhhvlaoSaYPn1TKvCfvFWVW5WqEtlhiASfmz+7sc
Kd5jzBtGbxwmz38VTV+lpxTs1hXYsNjjuicajVV3QPCVh6OgRkNkKDjOeDVHuoiJPPGpFlHd+zgR
CPQjFh9k7YCyF4NiuM1lgPFswn0zHRN4WUHe/cmMJ5cfK6LQrfW9E0fSH9aWC5oI/MTsuAC5sl3s
ag4DOfrACk4fQGHVqHvYSd+R0Bj5iMnAjTsGewWTbQTIcpMA6ZT2DdkM85BiE77iVnHULs6QvKif
ydKrXSOcXTDnH7MeDz5iQsOKo7rXB2h5Fg7GTxK5A6VgrwAKZ0RzlATMJTG0gfzY3vLCovYpXDw2
asvagVINdSUckcwPCovdahxU6gMttYbXbmfSNsrQ2/D6dovTDQBz1RbnsifoAJpoqsz7HCBebOdA
US3ad98gAcoYJG1ZEOPsfzMt2dEEyivSY99G1uxqwLPYK/PRZB6VvRYGGSH/9A+Id1lVwtB3tg5u
4S5rNy4xvVCUsAzNPd1NmKj2vNK/JesarIQwCmKYcUIz4Ymq52Lf1/VH1nWvowxuPEljz4MEGDsW
ppoHN7felqJ6mgIMsa1bZNd1WZ8ELu4FMhgx546rqUZJdFi6J9zZbWe3dTK1WEXHzqtSOnVA9LBM
bcRi9rDqBdiOM1ZG7jx2oSFnHbVc3AWdOMxFvsXFvUhbTadabxFNOXkLavCx/QxLjWMO3yNchHCV
BV4qa3NbLmLHJva+qGadN3ncnw5rIzi1OIPjuILzb2ZilRAGMiIR5oRqT7IY09dk+AeT55tJBntt
V3tSYb80Nz0PDbV8uCbbTCOQ3zrbNj1q1f4Ius1QdRoORI2KHz+WgBX2bHiuKOY7XOD/o+i8lhtF
ojD8RFQRG7gVCGXJOd1QtndMjk1qnn4/Xc7U7sxYgu5z/nhfpUcgpv48jNycmvLsjebOlxq03GwU
cqamvK5y+J0WXKkGSGNr+vR/1Vvfey5r4B83XbdDgovUnS4y+88vjG3d5yfTqneZ5HnwkzAfh2Ad
2Yabt8XwgVL1q87oXvOE9F0XlNZ4kP6HmT1YOg1kKfVOGZrNBO9bnxwm59dMXPTPoZ2+l/5LalVB
ppVbdumdLw+CAJelsAJvKc+aSa0chxg6tkXwZxO2aXoyqoFmk8oLMod+OjDfbPAjC7zErEOn86Mm
Bi2kQqf3QL2TkCrEbZHnYeGQ1qbT9ZiNIhyVuzPFVdAIMDdbLSkvowb8Wsj/6K4MWP9KMo3t/9K8
43hB8KDZ34sLou5Ov5UfB9TDrM0rg9x3aq7hzCEk0FuZra7TU2j/TFaM32N5g4nYlOWtcbJv9Nh7
jVJUZXVhX3JEOMvz4ixXW4kDEPVnkqoGn4mx02z+ZWZLFpJlbpo+22QO3nmV0b29eC9OpvZqXL6z
AkdGpu2NRKBZGoK5MDb51H80vhmA8WKYBZwTy3eKTjKPv/wsO1jDeDFs83vJ/VdbnkX9NFsXgLJI
Lt57qtc8qm55Hvmcu64xg65vnhFFBuZgvnFdPowV3q5C/+lU9WpN4J2l869m8OMUmr9cnKpNS9d8
Ml5yLQN+aUJ2w5uZOY9Cn3jysMbAVpBw0mZhNaxhAhSXc0rWlbFtzY/YohDKGCiUqoJSeMfJ1J7G
RguFrJ9kW+7q5Vur2qiSFp/c3lA/o+Tl5THkgNhWRGxkdf4zCbBNVOgDl5rNa2G9US1Jf4WMuGO4
6QH9Oamrtmd8qOxD6WZs6+oFLWlUCn8/8HY30g3vYTUasu1B+zD4Zv2Z4s88J7I74RMaL42mhRUL
fjZ2B8OigBNKB6SU7+tHkq1Ud29pY23LrPqLSTcEww/uAf0WNmDmlpPPhjKJwzxPEbplXdOfhqR+
tBPuiTyyeYeL1juVeh0o5R9qWq2Afb174+ZjCwnR9iqwLO2Q6d4DpuJNP8wbLW71oF3K/3jNT0Uq
j53xR0LYdiy9fZrTrrWYbw2NVfnihiUdL+GwNs2mmgkaNbJbP1HcNQ5fJIksAajvx2Abjwme4I1l
Fo/tAFnmNXsBy0xziqq3ssPpTeHuxoyNqOmM74VqyGwpURomT3XPwZw6O+lqF7WqLOgsYGTO9oM5
/NZ5/1/nwhWZYdbOUFXmHKgsZogldrAErcKrr1gfGPN5erzyX67NEagf6vIf06AP1byNyUJqwVll
X7X3L1s+3NgD0R43nX1tcjsY5/SxqV4To+QLU7xqfOSrsfFQKRh8RoUl9modCUcrttL/tEjxymp5
8bnn0U3yAy3HuXaucfrrmmRbu/oJ3phbHFySa8ROb+38bpnbYo1f9MWNBrETouWQJyVTt6tglk/J
fLZU/JJX5a+KE8pfWsbv4azJ2gtqbfyJ9XZDCUFYFkREy9fV5vWyf5kOAxvU2Iv7B210+TfqO2/+
8OCM5fhj6iJIqKOXC/mMcRPI3j6WNfDWIK9zrW0YUwGAkhn09mNcbSY4iz8tJ9DBDMsJn7z/FIuH
OMdufJfw5852mKsbS4XWPtr42mabTjVjDfye9UUFtnGpJatSWm9NOiabEU/xgCLk6A2EuXni30IO
Wkd/2FIMm5VxRdpmxGVMi6WziysVlD1sQ3d1aRtju628couLOxoIZBuz+Fpb6mgR2KY7n87avZdc
4m478m4RQuLsFzNmdX+0EuPUJt2+ENqhcOhTTK7zoPO6f6/5i0lgbimK0IDAn93ilBpaaKZV4IA3
JwVJeEkfcOU+c8BEnWfvYmFGEyir16izn/jsWQymAyxHl54aHA0THjjwl4O7DrtquFdw890p9pRl
CzQQCm+4VNWHyxeBoSNXGM9HeH10L+XDmjgPdc536MpArO9TUmy06q+G/FdtSlucHk7F4wwyAtG3
Wfp7td0nkn8u/qel/DOr42q8emkdDYYddCPZGM2h6pzrSOhj20CU+X/0S2yE/5gw1NQt9YjOs8OB
7d7XhdXnsfd3s5ac1lFniPvAOhWWzRCR7rlFaUno4A/I/m7uhwu/vZ1GN9Bm8OjWvKjs3kdkMSop
WKulpicZUEZ82PjiITRgJSAK1tCwknNnMiZZ8cviejsFHGlhIKazfGMyTdfuTaVvhv1X8AthedDb
xodrkCQw1YcBiNkH2hGTvy1qEea4D+Gz+CZgefAWil2lyW1fTVFHDlw7umHHIZO3X2ZHt2n9ZnC+
du507L2ENom3ksvfXzgULKLJq82I1iIvQBc6/9+wxPvJnD6B5InBcLit7+GG7clcvC9bzi+W1J6I
k2Kdw5MJ55Rvso7zY22+fMWCWGcEQVrcvtxuKZhxmUA5JjWHF5WsY/FdyaXbFFnBG9QYm8Ju79DX
MYGwoPQ4Wr3lRG4bJ+8UCWYikKyNDyFk5dO+VLQCQUAsnn/AzRuRbKAFnV59IqdEZKRia9tMYOCJ
99N5bCPJx9o3iGvSqElGGXr6ss8K/XXMsdyUNOO6Yk/B7uiUYSqR3St3a6faA6Wgn0Q3bsBmo6Rf
T2Uld2Yjr6ar3qtKRj2awG70NzDNPEYlzKqT75LV+xZmFbpOt3V8LicqwUNzFADk/a2piQFIpmey
M35YfvVd2pHSzFpX+OXVKWTHWzNkW8JI/jOb8qUg9Ly3ve2YA2cR9iMS/QIgGPUDoYyzvx1Zq9Nm
PNi0PXkyeyEb5CHz7Guf1z9uR/ef7z8La/zMk2p3n9LyruEANHcDoYFr7W3XyQ5HwiY25dA9sYY8
eJ77mEs0YDxNMkumyOupjs1AQaVqblwqzyaDQt0WG53iytW0Io9fu4Ng0H307eZ1JLIjrxEjG+Ct
GTfyZO+EMZ1EYYeN4XBl2c91575N9hy1Ld13TrtHxRWqxQrHsimCxbQO5f0xpNmcKN2ABIzAIYAi
0QjWrO7PWuMoKjM/dPnnpP/V6D883WGBnQOSRTrhbSswgXlkDy4l6oFaD0SFn9b57vX22mr1EJE0
6Wxm/w4YzR+DPn7PPrRV03/arkb7hsfWI5y0Oy5VDAtsOdxN9oWMDiK0MwanibPOGfvIJG1rMwhq
GnR+EGQw063UeqJjTOOt0EnxGH3rzhayAnNGSflsuDEKB96lo6idLwQn400veaD1GlCW66lDpkJc
B7XCstFOjk2WinJq0mgJqXJUs5UF8gkKUjFU3B/wdPT/8w0TMqNyBM8uoohUCifq4vQHDcJxZBGm
dIwKg2SJlkXvzxMhK75pRLFXZYHtqBnbe0N6j2FBe+f9Q98RFyKyZ0treejJN2LCBdluk2wMJ47b
XexboFoYSDDpI7ehcjYszEreHNO3P6ZJ7fk0X6eByc+EE1swAG4ruwwImkPYEzOfQOh3wZqaB9U2
Yq8742ux2s5GLi1yrhL9hmEEfBzWxrYUxfP2qZUWtRj9CijIpQ6/LC6rcv8soCKOmtBBODvL8XMx
1mjR851dkNhjw+rVxsmz+SykGy2NfdIK92wU+iFZExH0pvnbGcuHUgD9vRZ5k7nTiaZicOoOGlbZ
jYR166hNsiTzQZ/RbN+Yiu9aUQGCNsKLXWiVjqUqC5MJAMk1jJ+29W7lVLwUbs8QOuPiTiKRmzBe
ztZYXK5GEHDfjZ+GSdEFWA/0PpqHRuDtGIHa8hZmoVxBaeTU4M2InW7XakWDEEO3rrMJBmlaSJCk
67Fc6ubOBWdh7av+pMPFnceWJD0hdqOsEpTwwT7GbfcqEm9XmcqFK08eJtfNt7Iyr8YMU9JN+3RI
c67dYt+Wa7B082PakfQywEtCvYZcJEHm6Ud6pF7NxH4k7/Nrigf31RG0o6vC3bWk+ixCOCFY1MJY
zMlEsMvV7URK/UQWI8WmMmBoOxzvPRgws9w0JDJQNmXzevVEWt12XWY+ACwive0AYIOPmDGRNJNj
Jqj8exJqcofn0HY+vWSNck1A/IzXasmGkKzHQAzjDj/+Ctcbd2FVmo+qYQoTjvrkS8w2U1O6/3Wa
dzLVgBYBfD8hOL6W27jifpB2+489IhxGvOqEvii/OST1eqD3/ipI+EmVl17EJKJa856XxvpZTfOa
d8uOnz4sO+PNa6pL4qUjR6DSH/JppjTJG6G+jNQmPVqenNI+Jk76kRvprRPxV8EwNSz6q1kRWiQZ
9BPrv2xYL7yCTEyZQl9HoFc1za9VNWw8NX/aMWypnqsn0XpnK+mvAvmKYJIcAcH74X5toVmu++mB
wJybo0sm/WVbLcNmceWpc8RR9NWGnktAbifUzOpiuH24duO+SMvT2LcXLzP3Q90fjd4O1xQiRfOG
52JtXqTUAKvjL31eyR1Z2CR8lb/X83gwF+2jrZyHfOZZqG1/7/JzxlTQ2Yv1vvrxLl7r98JIom79
g6qP8tbatVa78xAgcGQdDIfkSTWfzVwFs08vZjyxGgq16/Xpec3EgaTnE9LbT1OfLwA1O4JVU9aF
moy1lNmoWalQRSut9Kcp0R9L+mbrZHhBu2dvTG25DawSLsxXkWj/3JSwojEZMAqpa9znh7LAS6fs
fLO68Xutq5fKZT/yB+vsdcZzk8M5F7S6uhqZlbqwL7OrPWe57QedNjP+45P024HmxvkFpd81MYqT
PsYHw9APsusf53E4psiUqL2d/41FAahTeSM7XvGiUnfAWQkymHL6DbF3x03GT73SkH/nzR8ZAASq
r9pRSTThufU354Rywc2+oVbYuVbx1cbCC0RXnw3D2sbpcDGIZdxak/zPnO0XnzOIW28t4GKLl6Yd
IQUp5D34JGTMtYhIz7YC06mOsyKgetXmT4bwwDAFB8lAx1BVnobeuaiqQ5zRoGXR8vkto3+2mLxT
vHZPGUiZPp4NoSBzYKLGbifrN3/6hK83rH5Db5BIGV+S+DS5hM/1RUCUNG9vfJgz5rLWPbiat/Vz
dUxzuu/cHokNdd5tpvEbZJXNydaszGBmwFDtGnRgGJpxvV+/RcUmIC/6ap9KjIR3/ceCCskc19fB
HPErN2fT8550Wxz71EdO0wdeDsyf82zaPGCDwxfoshfEHoRzVdVP7SJ26LPgo/stvtrTkmgfqkwj
rWTIasVJ94cLyU8vhj4/ikpMtM8P/3Vz9rGI+Jl1ggrCVZLdPRShrEdEVYIzt0EM0NO8oyWIXGem
qPVO5sYoVcwUL2dDyLeZDtyNevEK/MmyQOJJaJrJTRXcE7r1Ztfy16ucM3E40QTvGch0TkKntVC5
42sV7Nptyr1rLecFWgnU1dtkI8wGOOttHKawMaHpGVMD4cbbxGkjyu4vWpwmuwwctzXn10xXe1cO
TWBY7Uc19Y9xkkfCm46+1X+XQvxicnJ2432s8aBL2hXCJrMXDnvHekji2tzYyf0+nJAYTuV604m/
3ZggAae1HV59oV2lC3hn9pclhtAqre6jNgSTWyaPjjfthWNevVX8xncarXX0PEjd5SEZ1ynoZiSO
sWZGWEHuY5jtAZ5bKjQkUSJ27P74if1iLfgvV74HuTHkyBKq7awB4KB3IZDqbJczEevsH9Oa3Enn
+RtUPoP89GlfNy5GNgHJd/qSHZNiEUC/ZbZrmf33rmPc4Hm/rbUFDkj10M7KYzbArafVgD4aqVaR
FpGeveIJCuJuifpcPfryrpjplfNEd+xuSdZXS28QN6YrD/3yBht0alueXOWfJyVA41lICz15njx5
1NwaallnWzYAujIv+anu5Sb1dM9ejrertfD9i+UjJQgsyZgQrJJtdRmysADpJQiUd9DC4m5yeWU6
YYBrE2+KyvunFv3YocBkPvaR+/E3WuO5ywxm6L5xgbeGdwD7rZUaqIdlCchAhLw2vLdeKTexT26c
VncPRmmzPMX+TrcHN/DceqvrVST0tg3ylKPEWkJl5ayKhfamJffsrkbSD0GjcU6We/Uru/RWrMCt
biKeGsPfpcJ9SWS7Y+JBuzhetH7Y0T2fhaps2dt52Epz2vequkptfjVG40Zl0qM/GbdZZNway6vT
qb2V+g+K9Q1G8FrGIIie24a6VW97J7mWRh/qLA+SPJXO6fENEMaGZNWQiOxIBtSMcUdXbQBc8VEW
feisxf222tLNdVw0PZoH60HcC30SEcV5dWjH4exgM3HommOhRNLLS/5TxunRtscnSQuAnL0e17F3
A9A7mROqcq8wYLIl77rdTVEVz6iY+yuJdHXotu5/GDgvfcst3BZdAYuv/q2iPFRprkXglq9zR1me
k4oPa+HYBXd24zwO9Du46Hvjg51a+nZ0pcNWiUSpqfWP8n7Fc549pq28Fr2Vo3IekblQZQDaCEFR
TM0CL8iyUNXre9PmBwfqRW/Il1B1s5uVwws8akdbDlfbbgiWg94y252WVL+ZpX1kPf//XWYvMoD3
gvNYiw/KdxklF8UTPS3brPNvDUW0Fm9S0JnSQH2ln2fL+Dc2GXF3tlkDCMj/MqijIpOXMq9+chd2
Sm+8qzZRLHvHNUYreXHM7LFMMxfFo11uJxHvKqdF/VZePb4PmxEh5BgOa2e8FbSX14t7Hpv23Sv5
anL7LBM7ypX4tSvt3wL5PnJ0gjrD9/PqzBwCA679tMy/Zj29VBz8KGpebBbxLX/fbzGtZ9a0PStY
aPjDk0nFrFOMu9mxuchl5PLPXxVhfIjnfYVAxHYPI6eDI9EGDCnqqTFBabS83fN2rKw9CC9/sCTN
ELqK5hyWeKRfLo0hYSWCT4bcbLw563pw8/XRrNXO6ES0WOuVXD+yXZMoEXqI2hXwfQDrTNJqs3re
IffGbVmQdOCWiD7H7piQQGg07X6NxaMu1MkQ4gedCRBulhdhXM07cKa9H1dnTlHA5NwAx3VKRlW1
XsshPVuiPJq6fJ49psa1k0HtArqr1cP6ksXBCJZ9RCB5R3AmZDbdctbivNt5loZK+q4N6Ulbr1Kk
297qqk2KRUCfzSjNKiwH1tekWYfKg4wY8C0PaJCZ27ZFi+h4mCIts97mjJC7VLs4syCDFTmKrBIu
ta7CWO1BzmnKRAZZkSG61NkSyKX56os5Ev50LjOSZuy6APjhv/aR1xa2hH7RqbdUy99dzdBqED5O
95UnxXGwnWCR2aVQ7nGixlYaw0e89k+jynZabezcHNFgPUeOrL6G2OUEnMZzitNxQUdEG8xmUkuo
LetLpZIdT7pAG8MZg4IWeQZQ7XwsRwH5358MDzWD87ouiGXyeQj9rr5ZReYDuhhHvR6PiSivk0G4
EODM7GhYO5ZNRmlLYPhrJN3B3MxxwghkfkvQsNZUO2SR2xmOK1xt1DMStd9Y6WFal0/8uBVcHB+a
0L3vCgKj8LUbHXT7gher7t+MvrrBGU6h0Nc3NvGojXGagezKun4W1XJIVXxaHNDUeDlM3p03di64
Oa7t4J9l12yW+85rONt+yd9XZe59ozv1mYf4A2Wc6LYJ/N+UFddS/icdQK2RHDCumq7igO63ZRef
cQeHtZbsACvCxF0i496Wkt9PMYM3PRUpqsixRpLokgpdsQG72rYp770rSLQXi1QVT7uW3cQmgs7D
Qiqq9OkI0MC9j/IgnQOvTEOv65mHO3a8Luysma/kpYR+6rwycHR+e/K4utQBl3Lo4/iZ7jsR3prM
T96zPmbX6HdN8VUV2Y9f+bel8cZNMsZBD50lLOdl9Nxvp0v+2TKHrE0o1mm3a9cScGIcMEARL1od
nBIVq/aCtupnLPVz6cyRlZnnoYLSMspXdwYnGxlZatGc9GR+7TLukMYsTtrQbnE6BTVnSrz+073q
UWVeMNTqKa1cTAP0mLQwMnH/shpqi84HtpgU0pkhqSTiuZ2yQzVx43Y4rXx/n8x415b+MCXmS1x9
ZsCwnaX+LQX5dWbMZomTd1RlNPhkksZFx09Qd5vS1XalU948JJkdAHJZuTuVTVE+LNtSM259z2tA
CjEYuheZ5fo3kEseaP5Qb2HJUVIg7WNIWLz790iSY+mTSV0jBpKIGIdxbxX9RYOemNmF7vR1a04v
Xe1up84lFO83Lttjlc77rCw/ZIMultjIQBu+i/auKdC5TenXKTlLTH+XDxaQiQx6gN80yYNe4QFD
Zcxxv6nMNFQ+KMtUfq6Oe3FHLQS62y6zQrF45ziz38QEO10srA6Q/93YP1CntfMcCu0751DwkZN8
zP6ImhZWM4WW7Ubv3N8VxyOxx03rvFh3xr4jamHSnFMvxENr6ccsLXZu51007R9y843LhBEP3k8y
kAyuyZNVeQQ/5ZwxrBE19qFpho4rN5bdPubG8oiAfmPWHO3DrwMflDfDujEKGlBLimGN5dVSz3Pi
ZRt3Jqgn1tTJbfqtiJOvVanr4pWsbMxxPJzuNG+MHsBfsXS0YpP3QMlzzzDQBkglo7w0wsVeMfs1
kWamZ79dOAARKhWxv81GDby4PNSSQDJSCLp5fqioMEqb+DhWapfyk8yeAC8WULqteYotJwkVF0Hv
VC6jV8Oft0a6ujsVwGU3OIuQq/i3IieT0c27aE5xjtbOaQRykM0Ini5rJPYyQgj/tdZUzRD8tedK
dzejRugEouzASXIwzZwviLTgNf/Mff0LlacAcCv9+CAEP55TfNbenxyNPWjfB0bew2Aa7wiow8yH
Bjamq9+gpWXDR4jylnbyUE7dqcysh85vJ1xbdbi62aPMlx6vArEFyEoGq3/NuOXAabBULcMDbN02
7bVjonDz2el2GN+NRcFdp6HU5AzgYP9JQ4VOzby3lscS+SixIse5NN8X5b6tRbyhCZOgvGLr8YYw
sgIYwTnbzWMpvaPnEySFq5JxHD0G8gC++VOq5w9lP2zrgkt0AfhnSb/OVRXZS3dI3eRg3nub3C4/
oy4LqnJ+WvsBzKM6Nib2o6k7UO+7z0cjqI3s0rRMoPYYH4WhbXNpjkGbjPBzCZQYPqO57vgsDfHT
J8aLP8CmCf8lsdJvlVZQOlnUM1i4loEM1I3cdTlouAhNVzvU+NFMmKNhNVgFAFjhGU9Ob06bwa0f
yXneiIbALLsP7NnChUldVQG0643fsvCIJQNJLBferoJTjR2wc7JAf4xbhBvLyF/UHLqBXthyvrE+
whnQXrWyFyz2SXokscSNfe6EfDTc8cT+dnbceLcS1WLb6BoLqKW62uWAoZnmBq423dwF+jib+AuI
K/cQPJnuMZUEwae8gbTrVRn/rWPDt+Bim8vLCpHVeStyHSSutTVHXatvW79FpNLWV97tY1d11dYs
0ndlmdhusr1eSzT31pNCc4cSaHnqbZDBpNW2o1efnFTBa4opUFNz84a0uqFfOhTkzaSd2Gld+4Cy
74qd4U/L5XeX2zWvj4L7rLpzrhdXW/OcXdVXl1gUz7XV/ZkSf5NTnUbTviCNYmhK1UOvzCNWYJen
swl9K3vS4v6gOgORhzOfmBjCVrj/Bs1sUMjVIMzMHxXCmE2zylet8I6VGj9QCKYbmXiobVR2LXUV
TBokBoDjS6YbVCgP8gPILUqVfuhXcanUtAXW59p1YvTLbAFmk3w3hJDYTk7Yno7SGO+QDRgrkam0
mOWMUfub0OG4xlKGxer8GzvtXJX5zzhZr6ZMX02cFxutkxhxUKVkQ0EEeuvWUT3isc3T5qHokhvK
h2Vf2cafVah/raa/mJMRZRiUKxwR2qy+ZJk9rIYXrSB/fJOg3nUTFgh2N4XjIoXEVafNaNyopLpM
MxZowe5vFFEyd091yTLeNOotmeUVEYsO9pW+0b/5ytBL8jwHozOmeDvB/NMRLU+zHKml3w2LCZN5
X0UH9+jeR2HDfBtXGYJfvNQgISaTb1tgktTMNxXb62m6G2tbHQVpMj91w4CJynrhfEo2KT7m+4xs
6eveKRAK6CZIfqkjrOIw0WJxtlYvAHYN/ZHsdaWswJIKSDwNEgReOuRCZfQr5B+ipOmLbNjpTC14
qNVlNGJdpPwt3zmjfkljzm8/Hm9Tap7W6u5DSNkDWoHEWOhoJMcnbVm2MVobu2WeXL0Vob5q2Lmb
h/q+5CjCTHk6VDD6OpyJPz+vsXxJcyOQgD3b1kWDSXVe6CqURv1c8VIYO0dzqjDHpbTp1LJftJyc
tfKmT+0OvXn+ayTNL4Qdke9m9Yi5mvUnQU2i9kKKPZ157mHS7R+E6hLGCZpratsIJciTa9b/DQoJ
og5wsRBwbPMSydWM8sTxw17TCzrock7jhney4aojxBL+yc60x3H9dmZIz6rk6h214rlvqud01tBl
D69rP241KMEpQZ7lTBxaSD3WRNsa6DVYOosPP4bsEGP+4OcTDKfq323P+p4cYz86ao+19NHIRdDM
1jYXMz+K/4TJ4XeZx0vps+DrzXxwJvcVwcJPzTOJMge5/dp+mJZ16qdmX+ucC6WP/duOL420cbFh
nnf7/q0oxXksUXV5hUUYYqH9uABokvmHVx59b2GmT7PJVeNV1BGnK8HK05tqpxPFB6EqBG4w63u1
xm2dEYuvUxxAqokZyQSUzSs54Qbn2tXAN5oP2dO603ktgWGS/rFBqJhIZCEtpxFnyHWZQETuEiti
GutQl5LJsGr/hjmbNoWI37Ik+7ZVgft12tXwlxvZgzCVi3VmjMD02/qnTvNRjfnTR6cN3mYWGiHV
RXbEdUyna91t0ba/itm6mSX7CyIJ2da7WI8PpBDqG89PHcgMpl7D3gooEAdCMyiS8TSk3rNqxXet
V/+5tg0Xa9dUant3c5hNTkHWWNQ1L39xuTxbnlY+aMaMf1m7Sx+gn+fERNIura1WQMi5rnLZc/sy
WNe+4HKu6HkcG5T5dJI1/YuiETLlTNsUQw+CSXWF5kSNWYtAtki7KEo4ti2XqN0DvkpFbMFaghVZ
1i0X+JIG85tqkF2mbFAnVMxjg/iisiHe/LoD5RmxeqNCwy0kqSGwaGu9q4EYJpi/jOVFOvpxEADS
Xv+PyMFnCEvkgfmwM+Qds2dIwbiIvDDniLfd7sHyumubJ79N3r4S10ANBRqAEFvREqmEnDTfQme6
ls0zzzyed6DVVu9gdVbrq19scrEBCdYcAikuGsbU9kXPkEaWGsKWNLXOOHFTCOK7tsdV/y1TTwXG
kP9UA95nT+JOsNv+a6onwRE9/3ADOVSj6RblZcXOWwqEqnMfDqk7A7j5XxUq2I1jmid8yq9Te6/l
5nN2FFD+yE9HycZHIdDBti7Gt9j/kou8y4avhmviVckXFrj2xsF4zBf/bBHB5wtnm6fzA3CVjwlo
+cvi5q3M4t9Fyl+8DkuYjPPTOE7F3rIIE1oQ/3Zjd7LSIViofM/Jv3Ia3OQic9+cWJwkRr26eusq
9bma6gGziAzt1uAIdxN2RGyJbaZDUMzwdNO19O0z5kDMDnURaXgms9oEcynkqYrL34KVrMq8NlwX
FJBwfo8UgO/59MdwKMYZeRsNrBa2d8nJSdZGfpbe/5ydR3OcbLdFfxFV5DDtREdJrSxPKNmyyDnz
6+9Cd6KXT3RXeebyANTAk87Ze+3qNWwhCntpfNAgZ8amcAwzbWOEytGqKBLKElaZjrEt10Snm1qV
7xD534TssWhJbBMnx7UWbw2hwiDVMf8QBdNambkMUgyFbZ3uUXVzfjH+ciw6VYKAeY4yQusfWgqL
pY9eKbQOTZpsraRCTttvxEClJCR3dC5c2sbCIRg3e6Ea/HIZcZZoZeD1imPG8gSImZlioP3URt1n
SqApytV86anKsIwT7P0JOedGICz1BFn6aCSu3BS/ZpCx53QVnooRr4fWPXsc2apQPxiGiQjS0phk
mnapGp5dlqheItm6L7Jm1XWcNOMRdsDrfzCCGLR7ZW5a+rHonvx40boh7S59TysLqLbvPTRxkiw7
13xuO5D0crcLgnZVpNWz23ibCJveNop880aVkhX+SJuy4jIa2OdpiqzbiUgmQToUR60QDiZRDFam
YymotYXqIdbskHgu3JJltxapt/esG3p921bC3qzbX47PHzUYaKEs8QEE4bHr/TsjN34PrPZcQGej
oL0HRb43Neep7aQbVQGZIbPnMTmWd1G5CRzE7TUteDUX13KW3FccmIbWeKBxgCjceaTHcw6EhOq0
f6qdHJVlfA787BBrdJfE5Fazors6jB+6sb1FNu2GjepNl/XOQkYEhM32oJo0BZtxSS6dHTUzXBd9
ewpKai2FiBtUsTZSlN25Xs2ey9taAUI5SZbuMB8/ipGIJ4qJHr23bSlUucAXJBjyoD+J/UHNraOo
hsSIjm6BBCRHRG/Xddh6tCYC0b70y4XObke3ePpdWHw6cXys1cLuUrdbyxJiPKsy40VKx29ZDMXO
ZY1f+5labCSfGSQL1oQP1bRW9bbbioMQ0VHl3TN3Mc1i2YK+YgZWv6NLiJucHmJvscQNBrCXUBxr
Eh5mCsHh9N99moN7U8OvX6pmt1G08qFyUuLvXGMF2HI7VAJO/wwlE9typKDCq9DJf4sgABsDHWDZ
NvGd7EfhPe1nipOJatceokezoLbDCU5d+Dql+EDlgy0TCXt3artdsDez+K6g9yOa+nZcxFUieKqK
slBCIoCXrg3qNIGBYkVVrfEgDYsAzjFRw07xRx9YDNFQ0RdEgioCdo089eyo4kvkcl7TeuMVHc9e
1uuNmohPlhnvOXRw+sghnOmjVr3uxAPpscEyFBvQdEL6N0KXk5ZhwNcAa4VSFqXEetObDRnFLQus
0lEoFqJzSy/WjNWM1t1A+kmO/c/1k9dGLkQ7roM3p3PfE6xfq0L391HnHcVWe8CadKeqCJEjhPp+
F3xqmr4wMDQs1dC9BYKrL4PQP8fMxuoQnA0XLEZa7OUgeswGtvhxTll5wGmWNNpaw0uJ++dYDLRl
5bL4FaCAV2oIOa6O4lgRXPZ5YsWHx/bQ19tfcmJ2K5NDNHQdl2OUoMNkGat5nd8sAyM8s06/pUL5
6g3I0d1iLcQ40ar8b0O9SzLYqAQV2lEuQz1WOkpdMkakUOwuOzTDJYCTwosQsJaUSsQ1O44HtegR
R3prRaLAqFhFjji7/xN1KL1TygJdpJwaDn+NVJx6nRSUTMW74IILSDLcw4XT8dBzhL9I3/hL3Zcu
zToWlUHfmQ58z1ynh5L03m3VoBnrE/lWrMZ1LcZ0VFjuM5Pi2UH6otMtW5oChsqEsEix9GhBOXWz
NIDdYhzyEMOi11+rwKlWbNnBVagi+8rmCZn9vVmrN0Rl7Ks2C5a06pD1Ds+CMbxgDgduio0sCTHG
I09XLNR8bfxYoc1ZZ/lA/Ud8D2XMzlWw74uSXK/w2ETAlAfto8OinKk6giLYGw0eNx/vlkG7MTRL
7DLsDNgeoAoulafMDW5jKdkMZf/LUZpHYq1+d2r8J2A58KzqgwOvbTXUJeAlaVsD8apYathAw8fa
H/ZFEa3TUkD7TkavUfHp4fl0vS0Vm9FFSQscXYDWU1lqAucUFDI5nVSCcOW7i0jzartuC0ReaUvc
nbbq/fqlCDHZh6S6rRVfGbe3KGTZuq4lRGJDiBUjw4248MIuQPllvA5dQ1/Pcl/bPDxyOLATzQFg
mZ4BWdppaf0ROS0sZCOw2bahwB2qbRFED2IGQNPT6d2ovDQzHm6tLO8WUg09RI+DX9S596iibwuV
D4QO7t6H6t233d6icb3Q5fKmgOxcuNaSnd7WxF5UA88fvKrYKlBHF0aXjuPgpZHJ/Qk021dxUkp6
t5S0DqJJ8gtF0b4s8DoOzX0t6uYDkJG7tO3eUy069cKfBF4K7v7PIHef6Q8+j4yXamhe27L40DOR
qEfaCyI7OUR6ETp0EwgUs8Yibwhok+P0oUG6n+fdquNga2jxNkwlcQHu8QCJ4DZAcDLQ01cxt+Ng
Q/dY9Ie6qUPaejIO9PJRV+WFm5k3pZZha1VsHaYWp6P4l2EoLG7Bm+EX0eYyxu2LEPkTxG2CT5Sr
3MEmLyeAmnH7fvZP3kpYhrvu2fmNpOgK704ar/a/d5GnYdLWQKyl5hNx0WzSG2xAtrvLd8n+Ooz/
ZwqkbI3c228AzE7OPRo/EPUaT1147ODB0JFa//fKUxrBfD/9/SPI79vlNZ3UnKStgq0v2hFRSz7a
WrRUawaXvHGX4SqxkTNevtnPKEXIQv+9l0ATS4q7Mt76Q/CX8hYdgL64ws2de0wTnGIc0oL1epB9
UfkY5XYd0cigOXv5D5+7+PiDvj0k00jVItF4B0rDjsSA0gEvqLty8dlPaMJMhF3ZC0IFptEdITZZ
X67aKnwsLR8CVw17gROwnz2FSXrwUusKP1Ge+0kTgKKlNonYVWMyj9vaYZmuE8sggxQrSD8u7g0R
8nTN/XOntGS+sRwngXUoDdnuKzorOkfaRqfv3NeHuKuXY6UcRyouJXXhyhp7FlY/LX0UEuepwR+0
uvweZh/VhL3qwA1NB5msu27j3qtrd19ummfAa8trzFXpZ7CkbE1nDTl2o8YALCme+31xHFbxXtsg
dDpVoKKQgSyUtbgF8XAl7UmaGRPTPGsdWAbBLFqy7V7pzKefxa60UVb2H1Q0hyVIKxJwlbfLj2/m
nU8DrgW6QZyWuZch3cniIdbv1ezl8qXnfsZkGklNyTIkkUsPBE6yVh9y+kuXLy3NTFHmZNooXNEM
RZkzuZktcb9ikNrETx22hHrhLNxldE6eFOXKYJx7ROP/fxvpGXZC2DZ6glukWijIbkoOSC0bxiu/
ZRxeP0y35mQmQUafZJ3Lc7JEWA8uxOK4ukmr8tiAjcMxLz3kg2GjPWGNxLQVWcJdiML22u3nHuVk
qvEk0kf9gVHv7eIbZTVs0S8QtSwtv2b6qwEyM2uvbI4//9tjlBE3YKPx0y2OnK0X+HbakNqme96W
HMMTco5VCWhIyrTTUHfIKhluVvb78jP+GUErT1Oy21iqnC7j3nA3QvWlZotBSFyD9sGIj5dvMTNJ
/E9AdhhS0WFjsx0MTuh5vZbKOykfhTuWffkOP6N75Wk0towtOhMDi+fSUBi3qhtNg07hl8oORfRW
MvNuKffDvWYEzbVhNvPpT6OxQWNlsiDKBLQYaOCLVDsKkFo71UfhOegHrw92oEHPRjOcdFF9Kg3w
pUME8TPRnaUX4q1Uhyts95kMFNmYTCdSF5j4MsN0++wdMyrY/nLMRFNW4OgQUIM2WVI4w9aOdWmR
LOsrw2PmtRqTiQYzm1noohZsJYR8QrhMvNs2ORO4tLz8Ume+TGMyufSZK3RlOJCyUsLtqnOwW41+
dlvnCYvEwezk7to6OY6zH6YZYzLNqEMdsvvRA3al1Y7gmL89iq2luBmzUNrf+bXVcmbWNybTydCb
lmboPLAWY3Aw2EXZri8/qq/8gZ9+wWQGMUO1G3KfXyDbIOJW7p6GUr0ZFt5KxmTOTwEYuaJ/qafr
ZtNvtWsLwNw7muwwulote72vmKDNwfY0KgX6TZLc+aXDEfTXlR8393ommwyh1oTKCTiaKLe5uBOf
w721zqVV8+l/qMf4wXq8fJ+Z73kaf0tIjdGIIj4BsU9PielsOcHbEmKRtvXvLt9ibqafBt86huNk
gZyP5x93i5X/QaPPtqvW0rqwg78oj/7xPpMZIUhDMseBim31X5xTi128pvL5YuD7eFTWIKiv/J6Z
169PpgA0/IEvgBfeWpXdew9gjg81poGErYcfmFfmAWnuLpOJoJVFCwJfnWz1p3bfrII7kMO33csY
J5p8ejf9CipRt4C+dOVXzYxTfTIdABan+eyhwe5VcSVlyqdK4fTKm5m79mQOaMVKxgtEALsYPSRs
YeXhz+VXPvf1TmYAVa9EIVHG87sv4wJ5lsp4jaZH9q5FDM8sePpkqPs1e7u+41SXozoD7JE9d/Lm
8t8+91AmA3xAu0d/QCSbsIcAImFtk2kGXL723JFhmhBLnTEzjagKt9qiWfXPmAzXGLoP5i1AFTLB
or/XonWk8Un8MAlPw2Ejs6PLFVHcoPbp2Yw/VKogZTvq4E0ODyquX9mX0GCPzt7QvUGyvfZVzf7I
yXgPGzlJhkSNttUrnYdnb5kv4USvo2dxM+Y6YvpcXX6cM1+BNhnxkkJN2WsY8U1UfGRywiE7kxAr
5FdOeHPXH///21bYjfJBZTUmPTsxjoliPQxqtq98jheX//6ZT00b///b9XPfq+MUQfFWF9YuYg4N
lsblK88MQG0ysk3Pibu+YgAmMS6Z8E9b5aATd0r6dPn6c2uHNhnhmS6rhVnxIau2simX7ZOL98U/
5jvzgHcguPIz5h7QZJjjedTzLGeFct3PWNui8bn8539lsf00OiaDPPEwj9YFf363Ce7a+2QHecUD
WkX0nHcr74x7bHI7dZOtLXuMbQoO8SazpTfzNwxMO/9t7f5xGzbNjLXEMDNNJeET9u5Fb5+oV+oF
M8vUNDHW8VoL9TPHnN44ULrOzZcsfByCUy41VwbfzLtRJ6McGCl9x5Q71NYDyB8h3l9+N3PXnQzq
tC0dJ0l4NQ2EeU3cWqiJLl955mA2jYB1NQhthcqVo+AYe4+S8Di0x3T4TIRjadiC/HL5NnM/YPz/
b6NaKiTZCcYfEMsooT/gcf/bdSdjWhzKwoQVyJ8/bPrkyfWufCrKOGZ/GAzqZCx3ATGP+LCjbVll
L3manYm8QBHTwAFyHRo9blZvciG9aQfrvgtFOyvwVPheu++NEBWT4zzTgwrWAD+Ag8q0rqikQylF
9YRywSk4c5beqcNmtY8RJRmNCd8jPwuWebIk58kU4Bg4SfwbI8sTy+368tOSZiZvdTJ3aJ3Z03wn
/KfLs4dazZ4rKfpjjvLzTEJ6LKcnwzE+jLI95krzZsXqo2wp1qpEpR2NJn7IYM9X/pS5BzyZbdip
AENQmcbMJ5UjUW0La7p7/k7exBthZX1cvo08Xu6H9zhNm3Uwg8XG+IFgEQc+okEGKZIXKUIUHDXF
Ey0h28wRwCr1K2EvEeE3mFwL2aAbKx1os92SX3oOXdEOVdxlQoxVqybmDOD35T9wZlGahtZ2XuGi
LCijbQFKJAKGkcMv7+Un3H3Ly3eYGXrToNokNWgOByyoQrTJuKrm1leuPLepmWbTJp2XlkMmxawY
/Tpep+gYFt5LubFIDkN4hvIcq+mViWruZ4yf9LcZpOlVVXJikdZtCjxddNZmX/zb7DpNqHV6nWtp
nMVEOpwwvqBS/9ujn8xOjq5GmhWQuoc75r4UvDW7yrvLl54ZyV/z1rfHgfTQbC2Ftypqh6z/GCgk
Q7JaXb743EZZmcwTuuLRHa5Bz48p9NEqtX1bs9UNTMt9fmW7Mfc+J+NfikBt6w4DM8QD6dFf1rPM
vvznz1x6Gjbb5KYrq+MqHNXxjdv2y1j2T5cvPXfUnabN+iAMKzoqwdb8FaK02GFyWiQPzg4SpvoY
H8GFvAED3Bu74cqLnttVTkNoY8InojBhkMEosSHC2TreA6pf3jbcmMZCvtYUHPcoP8yU8mSP0Rme
n9QlrQJpIFOl+xgQgcTqvZm9QR648mF9nUV/uslkFINV8Bu5ZhQ3KPJ2g24661hPn6qe6VhqTpzC
zpneP8GW9NeVAN7Nym+bnsO9C6oKLnPIBFMqLTIyE1K0A9Leqd7hOQBOVVEQmy357skqkWCJ5VpD
pwOvkNjZBelXtVDjE9C3sdtiPbDWGQXX2PK3g9sdXbG1zaLeprXw6so4gc0Asia0QgCgAg3MJg7/
YiV6zkCXLnXKtw5fFf7/leSJ2CJ1dO6KetLCGA9um0BnyX55IaMnIecj1XeZQs8+VbB+Rr/64loU
6VwjaRqJC+wS4aVMb6894w20k423yQ79XbfMd19r6JXuwMxUM83Cda08aFtFSLaOetbqDym1s6a5
MqvPzTTyZJ+FwwmGJ3a8LTReCm6b8EQAlrLEbUgVTNhcGbUzB395Mp8JeKZVXfbSLbZLWSZ9pjcU
JGMA2HUqyb1arzUdjVxOylPV1A8iIUJX7jyzvn/tS77N0yjXdHyeowDX7uHEY4FYRSvzToIIbJsI
0jfFu74plv8a5i5PA3Bl12+DEs8s+O7nUPtd4L51rrX7vk6yPwzfafptIwOJ64c23FZDflM7HcnH
ekTWm9B466JEGuwbOPsBklUuVhyrXoI/WWJaSezUTPeVlbwFqbZPNaRMYSwCCY/CelEUcILI3QP9
Mbz5aUtoRnynqdrvvMKf6GbKb0XtduGAqjod01lVC0NzCukbDK4vgLXv0j+hlR0c7JBG7x/FNPwQ
+mLVOXW/GQywcKpiq3m3BkDylMGbpil0wo+81gEC1b3ypJXAnOMc+7Ej/avG4qvl/+3FR6knIjwu
w62gknSjfmj4jzE5Xv6sZoakOJ7mvl28JgRON1wjBFq49eo7ESeK8Y9do2nSKeapKJIzWphtExlk
9NQ4a5W/vjzsxnn78t8/N+y/ltdvP4CuveGKKo3bcVFDcrlpjEW7GZZQ7PZA7y7fZWYf8KWJ+HaT
2uUZfd3E4PhmpeuovFahmHn+X+erb1eOPN1Fa8KslZnWvkAgwgabXDvpyqzxVaz7aZyNv+jb9WXk
tWXacf2mKG0f7p8r6TgRObCR4UAeUIuCr8BAEa5MwXvA9Q/RBHvxIKxIjkhwdJBwgZwyhVTD2EmW
GMjWyIndNQqyF0luCVORm/uogIUbW5YCSAt/W+v57qJNOSFhzzRlFl0AN0tyd54B7mCvE7B9B6DW
YFdojbTUfdkOQHfVKh5aZyCYs49WWGP3Igyprs8POe45wtFfDBxTVqgecEHD+5LsBtaXB45GEBxs
9dihUyR5l9/43Gbpa6n89uB8Fduq05EYPX5X3pLg0YWzqvYUeVcjVGx9+TbKuIH/6f1MVq2GYIgu
d+lcq15I0Fl+Ai31KIbaXeinL+ZITMCRuwjc7lMSBpVQrRj/nnTOPGOrw3rpFQLe8lGFZAXC2kQd
1YrDqs8QY4qxSTZMG6wqEQNnE7WbAHJVaRa7KkLW3mQg8qyoPKopnCs/eMpj+TWV2YRc/mXW+At+
+mWTlTKKLY1kACXZCoDcVVm+T0a0fprKJ9xDq7JWT2YWPBI1B91bzJepohIb0ErrIDLXvuePjmRK
Jn+0UnkVlPJgkZaAnvnk4ESPJBXTT60cnAAhLllVogunqSvtQYktWLXhC5hZ23MA0Uiih1FCTPau
1G8MVTkPLuZzr+ppyvcApAKOUp3poEhubbUhucAsUyJbNec2bJKN7sZveWecBrCGIR4Xkgdu6qD9
KCXcY46qvsKZ/Run6Weu9buwElZerOPqp7lXZJA+zP6+JShAGplv4PJyLNmyuehLokz9Vl74hC0s
es+CNIKVxceyKosml4j/Alm7Ywd9GCQRU0Rzo7fqfenEdjKKXWvNfKyi7i9+mYNnhZjTCJoEyQnX
WL8ZXTVeKagrC7ZTJg31Ih3jZy+/05nJShw3/N/GhCLiBYVQi5Qw3Mhu9jTU3k3ASf3y1eemcnFy
bsAOp5VmmKZbw8xQj1iKu7AsTIJu8xi0QrrUIZiuEl1ATKtGoi1nzjLNhytHvdm7jz/6248Lcphq
uZKlqGLhyD8mKFbrTXiX7a/vqOYmlWnuNPHoQ1UURbq1Wr1YCDAXFy1Wh1XTcBIBF7DS4zZcqimb
um5Ml8jVrSNW51bhSHL5Ic/sIsVJIUHqJFJDDDGB0JnLi6TrDnoqPhty9KhH8rVHOVMqE8cp4duj
tCqRxb6qxkeJNmWjbM1duxFsFXngv/2KydyCLMxS85KSH2D9TRJVHJg4RVvmX0cSPi7fQp1Z88VJ
WQF3jOOJYO23lQ4B1jqL6qnThGVWWuz5cw6UOZZQYniE+H7QQaPhgxbh8Qeht684zQ9PHfQdV2CX
DhECxqCBZ7cyok0q3Ybpk9o8RUoKNU7bxk2HpRa2nLqvFVxSvrnxh2evwZyMXnwge66NkdIr/rJM
d12bwTaAgBBlNr7DVW6Z17YKP87X0lSvjTsOv5+fcDhrvRvotxuhjm8Bol9Z6X6eO6SpWruCO98U
7iiHcMS9hTlGJZu8iKX7K6/rq/n2v+sNqsr/fnSFo4hVlCR4lcEGF56zkckqLFT5XLYUnVlGQINg
LhC7ZURG9xk4MLyxSm9s4r7E3QA9cOHoorvKglHgSIT6MRTLm8TA16qnza9YqS0OK8Wd11bAzNKl
PGh3QmXcIoDBmKgmxVLS3b+mrDzXBSHOmvbqW9r9YOT3uR78FroWBGFNZkHtuk81rZK1bA5PYpd8
mmye6I+VmxpjCC5jdWd5ZMRRFHgKhQZJcWC9E2ezqzIBdxz1DaMiP0NtYahYDy6KVbJRVZKwtfs8
aNKVFlkkrvjmCjPjrSVJ8kJoYHLWtXFDDNbOkfMXFcDBWrdic9OE0Q6DEbYWMPM2+B58so0Kh9js
XszUgeutmOqCYO90VVehR5REh2iqj18bclAc19tbLIBG4D0IMjYTF+qs3r51Q3XyhY74meEjafMn
L4cGJYNOJNH43eujpy6mUidEqWiXub/rXCa+sinBstec4SDzaQFBAUEs1SszHtVmdXoWlPSxL+kY
dspHbUjb2JTWYuWirRBvG6ElaZxmJnD3hCgEeR+b5CjKbXwgd+/RiEmNwF331rWSBJC9LQinM+9r
B5il20fjE8dyn/mc8+L00Pq08cQCNoOhULUhsScBzVUO7DMaUK6DQb4WEU6VmuJtN6Eg9T6xRNWd
Z7UnPRrOnV7dBZr+QijQeweFAJOgC0eAcF2tuA+q+remK2c1qT6F3CkWpVT/QhPKFsWR7krBWcu9
LNsKYe+bLPc3pKWADBCbExECp0oqhEXZil+VoaVYjKSN2n2qVAwlhZG8a4W/ASVwVyf6WSXUNtR7
ZeW5JAwmRGkHhDRmEvDvoAbbk1dgoQXCDjDgCHJ3SxseTS1lDeIHt0kKlBe1133tk1jOigQyR7q3
HENbEl9lZ0ECzTT9k2FyQhtJrmJM6cPLs2CFE0BBGBwcNC3/0HzzncxS9s5F+VdDO0BSY1avstrD
kc4+LTDBHvIAhGVqAEwoAnfPorFXAkgbGWmfuZ+/Sg2sks78BLd0I+QhrfDWuy+k5MZoJWNhYPMh
c++OOK37iPG/FEGgYfhK942p2y1ZuPj8gBeNkGEBv83KU6sIFje0W2skZYHjhSB6UESabRF6/Jbk
OAt6z6pwk1ewX/FSqf3XpPTC1VAayaqAPNAWyd4Q9B3MzKNl+nYtdURq6lh8w3ZZSMMpdcoHv1FH
CwCe3qGyA/D9iTWg+1erj6hMHnK3JJOUhMahy7eDRaLgoIaPJKkQyDBEL0KRvmlO91zXIZ6KAoAO
vR1wdeY9k9Eqc2Vr2cWs1760ZcC8akWxHbzhjc7f+EWGwNOTOy80/nYyhZBcMmxFwt01ziiSGy27
Gi54JAx/iZUctoNoHYLM/cCietOTZ7BM2u4mbAUoptZIfh+wy7YP+lAdfI3dOwRsf1kU8r3aYJxt
zYw6pwUmpegwRdWw9TOpKNeCORw7T1kx5R1Ut96lWfLU9+Wmlb8SfsF7edlt4yRvTUZZQPE+FBVy
jaQEn0nFPxyt3VsGJlsZUribrmS9vdPL6q0CBK20YEc6ubqpRfC65GI7QUS5LyxxrldAnAx8pQ5g
/VUlSc9uPpyCylpbwChJcIM9g496ncH8X/R18kFj4rOyiC0lJklcyRbZLRAOSJEJRvBVMTzjT5UW
4FvJwgr7F6t24M3nEORlT6kW/vgSc8cdUYTPcgngF24DhjdSOkhFbw6F3JN43IHpqCPbD8ZWn8FT
KoXkmA3ggbWeJDsLgrC3bkTims1mReWXMpd61Mrwzmjjv5pcvrPSdHy76tHR9WMMtMpK/b1YSn8h
le7ErKdGBc22IFbaFJpHt4OFW/jWLqr7d08Hc8QCuOmt4ZQTFrkm5IG4LA6HsQTdTyqIvmKq+a1l
HFwKB/ctkSBuSOAEEwc6boSr4JvF7I8kFw94/Le1q+z90GtJF6xZLGC0JeoGiC7chDijJYVVUwJz
AQ0sWZV8+QWRCE0TLhrCXFZdkryJinjIxrAVqLfustWS17APUYY4xamCFHylpjVTzpamKnSIe6Fq
1ejXIGp1f0jd2AQrc1egAlkKZ9aN7b+1nqSpGJ1YMqmQR7lqQTJ5kj2E9ZXd0sxJAW/4f3cztRbA
OS05jejn6qiuh626k2+Fs7YMN6TuXtlGf9WvftgzTdXkXSk5gtXnKVpi5qd8WLpbltYlpnJv2bwP
n86iWIQrQKdXTh8zNiVpKiS3hlio+oqiQFz31Sb2u6ewJmaiy94Eg7kwSIiJzO96syoWKbbeK7dV
fj6QSNO+LJ1rdBQBfRRvZ54TQmlekw+XXJxqrX4Wrh3dqUuobC/skN7D4+j6GJProq0G9gGMzU3e
LIY1/EGehHftjPRz4Uf6Kgh9OyMFjqSSH6eNrWI8ryXgMWLUFdX2ylpcVZFhfJh1n2+zvCjg72aY
tuUmPzVlBvMy0GH+W0QOXd47z23NJ+duHzJgHSgc1zL1OYjPHqmp6tUisDnzQ63xrt9+aBTHmYVo
J9zSnXkLgdUty4StZqwfO02mfKjCh0ZLQnAdqo0wrc6Dzk8GobMKRV7QmJNtqMRQ6MZbqEAsENz8
oPXug0CRVBaLh0TK3zM4yIR0qIswV5nc0/CmB2jiol1Vof8szAZ4swuZosteTRLK+kHfJ0UOAEDz
TlLiH+O4uBfJqAcNz1KpamsxdXZ+EUBwV/kzUeoUyTEqoU6UirklFGKTaQbcQCPiyCZimS7Fo9VL
pKVaL6UvHkmT3A6EpEQ62QKOkp2MKN0XALEjpyP5qiLIDI+GpTwXab3PEm2jmPDnqiLdhHI6Rqu1
B6A9xrrX2lMnS4+JIN815ohCVd57Nf+lZelZJPQn0z/iSLnyGcxMm7Sm/vumKBvpMLb6dMsJ9R3c
8lZYc/hRfsGVXIkHWFvmzeUP7uejtfg/n0TbDmVtWZbty6cxo9Xorqnh5648/v+3j43lTzRd8ty3
bhVC1YDh0zcvl//osSPyw1xpTS5t9GkVCA0+WgC6T72W4umQ3z23fnWFIlk1KZU7V3tvvPjKEjCe
W3+636RS05bwcgcHQ5zqdCWbau8uk6KNqov0+NTquavgi13+ZTPSJpCP/31qEPMKPR5Yxqjbj99r
yQJQxL85BuEw8vpbrwgbQK3tSghxGFrxWY5ojuGdIAiEJnRmBQ+GK51bp94XQ38gAhW8Rdi8RFF0
rZw8tyBak5KPXCgi8VaQ12MOFLts458JGSKbDzfoM2SIG+XaJzS3Rk2NroKasimSkC9w0PtVyMDt
U+ekyppnAxwBhWXiuyp05Q4axBswk83llzDzuqd215pTvpP3MsXPFiK3Eoz5mZ4GU7RYmWZ7QzLO
le9K+nmMSFOzK+lDRmap3Im0p5v0vTtKW0Bmf4a9YYurYJ2crgm8v3pwP3zC5vhbv41GvQNfrwr0
+4Ma8mWp/Mq7+ta1ws8sFg+N68LGCn67fkD0I9WP1LshV+KxjOInPRefq0K8qwoXngfBx//2jCcT
XMyJNYVMO5Zf1U0lflTpM1nV9KL2Vvt4+RZfDoCffvN0uas7begx3W/VghHRqMuh87ZtS0nJMnZt
Spa4RkeC2PGV3Dv7rriND76FQkXbS6mark1QXQ6pZWLnqJAvc7gdkQKxYyQmCb6tM++kSZCuDEFi
cy/+GkThoyHxsyVBeBhTbnqC9OD9eydyoG5LRbYj1aVtDD84CQVcwkkGyVs8lvCuwEtpzOy6aRud
dsrzlrTbbtO0JSwvg+DESjcWuhoTHxzegyI7WmTqtZxKx4CDegHFaFeBb2/aPF95EQfvy09wfBk/
PcDJPEtHrGigRaVgjDgytmK6ICHrgQ7+Wkg4l16+ybiN/ukmk8lVBS2XqSKdjJpToeyeFc5NZHVY
HEaoJq0l99oOe5xCf7rRZGqNzbiKYQMnX24NZTMqaypjwW+x403/+6pZfmaTZU5mRwHccJKJHBfo
9VT+4v+38f4SYz6F6y9XyDWL1szsMbVqVrFDeC4FF3KalRdEE4+AnZaXX8rMCjv1ZpqZ4psa1Ytt
sHO3pR3aY9MAs5z9b5efvHMO+H6qWnxYeaDtg/QtInYz48CNEhdMI0LQjUKF6/K9ZigS8P3+O/Ul
vdO2ggU50/10b4ojbXS+qhXYVxSu4jpZ4aBbs1XNnodn/4jh/d1/xPyw9DfXDsEzw8iYfBFJPjie
oEmjTr45WYlhOwTxWo64lHzhygMdp7Qfvm1j0iHpJDGJ+oYH6gnhKiqas5mp95JYXVkRZy4/NWmm
0uDkJOhglfeJ9y6B7UBW0uJrmo6ZBzT1Z3bwOzrX8FFeDAcXPhLUKLAidmQkVx7PzByjT1a/wg0F
oJDcgGi7k9yam6Ah1VhxGmZRXdq2WQSCtvwnaR0YhP9+bxYeA0MkjXmrqEfd2UrtU2I+X/6W5x7U
ZEUzfTk36SCkWz/1T7Kr/eIszeRcnBQD4t3le8xVIqZGTEnUdVWhNLWtNu1aHk/jqxK7kHtqN2Su
rEd7trC6Jrr50tj+8OXqk6kArb5mavBIt0ll0p30+rf/Y+7MlttG0m39KjvqHrUzgQQycWJ3X2Dg
KFLUbPsGIdsy5jGBRAJPfxZU1b1dbFM8UVenIrojbFkgMeXw/2t9C8zrkIEMGBmITSqQYuql+fgF
Zrt7hEYelyxOldt+1sc3cdHD/kzXGRJ+sCCcvRHjVuC4KcIkkaAIdAVCBMDMgkRzoxGdADxiYCAl
F7EuHOJSN7xyxS4MxM7ZCIOYnKIF7DYHswQxy176Gq2bVbQl36Fqi00wiooQoLArXr2L9+dsOMFe
pC7JDJW4WvFPCCAEScxnaUDvtT8Gptf50T13wvFreeUD3y1av7pFZ4MLimqRThw4c6282UzF9BJZ
+TPPOxRd6+E5ErWE+q5EEGTh6luiXRQDTBAz2wYo6hqEIGT0IUPexHZMd2jNSoBEg1LDR1B1CB51
LPdkVQyYRgiwEasKVCDKlrUKQQP+riK5ySl6QnOyr1hrQqWaO1uTmIdoicJDB8boXAROugIMPBhw
1Fgeitb+nBVs2oNHCEqyqA9osDcIR0QLTdQojHdqN+r8KxnMleWMV9hOF17Nc8OraFAhITEeNDsR
W4cMjwRYbgA6QS0WzZXN+qVV/LnXFSDDWg4TxdP8DZkAcjf58jXxkWccoCx2h6Zg8qrDHlPXtdfz
wpNtnw2cxCktYJgxFgzNqSOfWf93z+RskMwHCq710CMh/jCEfAUB/DYO07VCbKenfQGCUYJQNi87
kGufuAwov3iK7bOxc+IId1Q5ljTiyxiiBHZoXhiCXYHnQRNyH/nT/cejwbuG/1cfdLZqzlTHSuaC
/8TWiGQABqiENRk3ygKmCVk0IQ9nn6Ln6ukn1KugYUMtcz5VB9NrDuCCXln2XBomzp2xJsRspmVz
0I4Kv7sh4YgOr5cfnG3ybByoP92g4HsbB+aV075gQ6PnRllLpaVk7+Y66EzQGJPrZIWkN4/uIpwk
f6vu0tXVk7v0XJ6NgX3MRMoaFAaWjHGfrhwfHTgEomEf/UjDImzRe9v+zfWbfTb+jVEDIlWuoZeQ
9MVWAKMOKtpPlbXS0xh8/NRcOKFze6wiNoDsFCwdpIPeWKa1TlHx/vjQF0amc4esAt8RyTzQdyNM
aSTKdwvq97aNttm1cuWF5eG5Q7bHaqodWQR5OkUba/6mI+S3pD8+/vrLUPOL14mdjRROy0Q9LlK0
sfuWTDdTayHmF82xEXxPbly5/JfelnPLrCBJBWckToF+cz8Nx2VIdcMYlvKgAb4rD0gAWS4aolfu
yaUrtjwGP5VjzLyxhkKCHNNDPJFHLARVlI/2FUPTpaMvQ+BPR2+JSC1q4+iIaHI3lAJi6FBIf91K
11d205ee17MlT8agdEQcdbGZHUinIHoV/PHj+/3uR/vVDT97t9HEtIzCEqAqIN0BLlW/ADh9BL+Y
U0TCTuik8tJHUAp48yt48z1mCh/w/yCGxgTJ4l2yR9x4AK2zR5GEmZp7NpZ3SpqeDcxFHdth2jcP
mcHDiM+7Yi5OyjLDAQgiGOM/PoVLF+dswFCkjWZWwasGgUVQ5VDAO1eemwsvw7nztU6AoVYKHgHE
SGgk1xpBzw2EyqWA4dZ/79ufu1cr+OkRxVcAHNbtmPvdweT18WW59OXPFhOoP6JBA7jUhjmZX3bE
t7qvaMRkzld7Wn/8EReu/Ll5FVQ1s20X53si0MsSdYyyGRJJPz74hdfKWv7+p9cK4ctdjL4oZHkg
Eqs6W4m598G4X318+Avj9Ln7s6iR9Q2Bbb7Bs+5P+RYQ7c0UI+Gn6q68tBe2wecOUD3WECKN2D42
MQSPY1IdjLk5KGYhHsVFeMeMnAi7u7JtuHQ6Zy+BWfeqQfYo+stztKo6iBIa8pU3zU4BEvrxFXu/
rb8YKs5NoVoBKx1XRrExERTQQkWbmfohL6vbGNEreBI2uJwe6W7qCjlpKFtOAsoid507rldH/YyA
SwOJvwKZ1QdHcERAzjvH7I5ZMq9ijRQrQH2oLvccsZD2kmxqxmvovxFsWO6SQm2UAeb+CBNYI9fw
2Ae5y4KPz+zCc3zuSI2MdrQngUlvLoyQG58JzzYfH/nCS3juPJW8REwyfJcbxMYedKz9OkPAoA3D
3Awd2HjlSbv0/c8mbZsD1Ew4aq1Ufmr6Vyu7cscv7YDei3w/vYOA8ppIH4pRzLNA7S8y2D11UXhx
XN5IjXAzgt5ch7Nxl79F6O7XKQWPLUP9vWzvlAXZD5KOh3XMIPWXABV/fFEvne7y9z99Kzc1CnjR
UH5jKFuqYUDf4Eqf5MJbdO7T7GwEuKPNjFcWpjhDwb4zPLdY6ZZtfOWSXvqE85l8Fr2LPTy6XYaL
EJV03Rnj9ySFAsVsoSj8+AJd+pCzOV2B0M8ERQ3WmPPbFhh2bxFnlinZWBEpr3zIhfH53JYpayuL
+0RDQhOdXPqk+ntXXtndXzj0uQGTikgjZwW6DCgpvSxroCSka7PWV0qG7wSSXwxk5x5MJxa6AC19
SXeSa8W6Y0PtIO+SnSAKXaZxb5AkYJXrSYTcYLGNmCLtK+SGYLiavKyCqheRmZ8E4tWOCW39MbJX
0YAAbxt1WhupJn0WPVtthvqU2d4j08ECxxWR0XzOnuWiaUcbCeiqLPoWWQ6S8sa1SmDSiWeEEBUH
jsRtaNtusxhuoaxXYGlAMEvAWP/46bjw+ry/7D+9Pko5U92ivQRUO3xAUDcsqTQfH/pSQ/19wf/T
sWfV2hWoLWC+hMs2Ednte9D/4p2FAtV6XKfhorGqCg+tmRVeYH6as/Djj770zCx//9Mnx+gZ876H
a0FaEqHjVii6EXHa5pWn/UKL5r2n/NPhJdb3w2w3S5kBApF9v7HXcGztrrVoLt0T66/f3kmTpk0a
VLFRSQ0jBINN43z/8YV5X9H86mk/G3KoNqJ0LPGiRsJCdKwen4YB4w0x6lXfdBCK8tfSGV7nIb6p
GfdLu3pC6OCRWz3EarB7IW9mzSfxlhO0OtWMJYXZQqOcnWYtT2yEp4vCb0rkvHcGiPYh+Bnc8X6E
3WxAKA5vvs49QcyK+/bx+Vy6VGeDm2Egyl5zhofHQrJEuu+GKxfq0hN0toQaMCiUlrnIA2oS2Gxf
FOtYRFdeuksyjnO/cQuvdcLSsni3BsHuGRr3PNRw6ZdgldPPf+vanBuPm3kuB0kxu2RW2IGKiOSJ
v/f8nzvgJi4H1ZpzvRETLOu25Hdz0jzZIzwNNH9BujJ0r/WOdcXTx2dySaxx7okrEe4G1TlyRpYI
AtKsMIwYswd9js9W3dqqV0nuofR+5fZcuPdk+fufXu+xVCwbZQwCRIu0Xdm4PXT9+SLSRrbkx2d0
6SOW5/mnj3C5QVIrxggiXRe6ObQOqq+Ozq+cwDux4hdv+bm/jXNmmyRGSatiCFiD74OcMKasWTn7
CP9ZTZ32WTEFvER+Qz8HvE3Dib1mzkqXW57tKVAlcY4CsYRRBhbA/A6h5EyWAemv6cguVX3O3XFs
zKE9iBwM0SkwvXkvD8hdOjgdTAYYJSA2eitK49igRViZwwMlNNTwJqVNgUiTHtHtLFByfvt7d+Ns
FFE9cUmZRfB9qFdabRsDpcbw40NfWPOf++cStJ8dQNVwmpDaJw+wekHget+C1aCHa9CPX6/wENBy
9jBpe6zMalEsImbc/pLOycaOfxRSXdl803e21X8+T+TctmZqVZV2OWLWUBUcDzY8wy1Pa49A+e1N
pNsjo+yTxLISN3T25hoRITUiqIpoRJpUX3xTJeIwzM7dqsi5myt7QKilvEsaczXbwMpY8YRUx6gM
ojL/jH5xCHMD1MccXDhA4r/2wsCeMH6G8txAC6klyBNHSb3PIcmmWeL3RdcGxWj8sEfxijR5mKIJ
2ZqVCVFTPB2tEYnlXYlMw9nuanQtwUYou+TR0NZ9bIsXBFs8IOzywPJpX7byxpTx57huHoSb7S0b
m8CC2ifE8EAXC/o3aFbJkU3ixaiQIEnntd2fWBLMR2tG8IVi09fMkiGr5jVqUSHC3jovHdiqaLBn
4sPaSSxgOupsP9v1Ki3UKSnQjoDqbYdHfa0aOI2sBP6j9+y5eD0WygfTA1eSP7nYvOdF+kZH91sN
cbBo2S3llvJcjRPQCcA5nXGPLGQfSWMB9Hk3tYOmqwGIDoKTC1Luhnp4G3mHq2a9MTCeyTTtG+2s
I6AHBlBIMW+X3xAF/yB6esh0c1sjAZwM+ZZNFjgkcfup7xGv1DvPGW0wwfdHI4cCy+HY26cR/Eo2
8ME83jtJtKNJBvp2PAYjUIJKD+EsdA/j+zXz64U5lJw7HSnCR6UyUIAY+x7ZadGhz/o+mAexTop5
05buDpnNNzKzoGW6zanxqePFw8cv9aUX7myBJqntIpgOi2bl3CfqOFAbnn3TG+nTx8dfZoFfvW5n
izSkOavJLvBCdwhORLj3jbDbK+uaC1MpOVeQGqYi0UTeF+XZI4LfQnN8FIEMpmDJFfVIjchY/9pK
9sIoj2H0r0NTwuJZGctKWa0AB/aLlQZuXmOr5UHVFsSI//XqFRTr4spwa//6yp3rRyNqSqU1hlvB
lLfEgJXxK0c26sf35YKeiZyLRmWiMGBo7Cswkx4w5h4k7R5s2zxZ6JMg7DhZRPD64DRuGYxV/iyH
JQ3UDKu5DevaCKUzncCq2CzcdST8kth3JUL/HIQSFnG0lMUbBMN39fcsZi+dlWRXFgS/noXIuQS1
IqkziB7CuLp3sfnqkaOe0x1p5G2cR2tZX5O0U3uZMn/x6J6HsfSsAu2mw4I8HVQZ5izZF4uIAKLw
Zyry/dgVj7nCR8v8yUnhBy8cR3lIwwTka7K2E8UoUll14Q3SDcVg3GYR4CrIerB8h5BvaEYhvrJI
Ym+IDCQ805pgn92GBtISDXACIDPFPoAn7AEN2H1DAXOjKgrRbvs8a/c4wpkJAHIfcpMh9zbbqVYf
CwArUkefbLd9EgSMCpuwLx1SJtPRSsI25RhgDWA3kAqNQ08IZIji2EsFQCMJVi4sk1sy2CvDRafK
FcyHouqlQmgks5HHh2d/8qYqORVT9INI8imW7S00aLdawm7sGtNTpUv8c/E0OmaAy/VAjdR3XPcA
Q7U39jac0l32UEV80+Ff+cg2+t4JGAqn+stow8MKBc/W0P1dbiWjn2l9tEx47xJLvRmO2vWqAxlq
hJ5zqsoD0hSl32T2nR5gtOgrzMlS9NyHZxRdYz1A4pqtYELt/dmBRoOl67SZbkUUPWLifW4iQAXH
tlY3GjlynlEYT5Hu5i2FU7Q35c7sja0zobw0K2jRXXMjSgRXWDpwY+pXvbMSTYLUauQkjd0axq5H
s2Vgc0xIKe8egP/5EU3DEXqHUA7tbnR4Gma8m8NEVG9Rn5lBbw2dnxiI+sujyssosixLt0fIoPHs
EEhXpBkMug9Ujkrd2OSux6oR6wzdHDM6kysl3Asj/7khreFYCpUp7PW6Er4N026L2oxMy5XrRFeK
gpcMKGIZ237aG9QFAmmHGSN0FyxlkxR8mkP0aK2pb3rsxY536cvHw9mlwfJsE8KUk9mJg56EmjuP
Vsi/c4RXA1z78eEvzdDvXqifTsSYjYTUWYuwhM0QLlpWcCM2885CaNV1msiFO3IeJQQSsjJQpK03
pcSq1OmG1qszNfsoDKyyHnHff/NkzvYIrOyQkLHclSVphvl5KD7Ha7zga1ibn64JzN7bQb8aPs/m
S1YncS4WcYVD7qDT8u2M72cehdLMj4jmvnMt7im0RpDNW9PBz8eHLHuM5Kd4vJ2M3icpYgbFsLHm
dp13sMzO2QrxwotoYpOYd0n8owOmoTaaQEUlEoIcrFug9U7t1cdX6cLC5dwJ2rmDk9sZ5plORj/a
AnG0BJ/8fuz//qb/T/xWn/64CvKf/4M/f6ubqYPZpj/74z9vm7fqoe/e3vrDa/M/y6/++5/+9Rf/
eUi/dbWEhfn8X/3ll3D8Pz8/eO1f//KHsOrTfrob3rrp/k0ORf/+Afimy7/8f/3hf729H+Vxat7+
8du3eqiQYnv/Fqd19dufP9p+/8dv2MT+dJmX4//5w+Nrid9bw61cvf7HL7y9yv4fvxm28ztzhMsE
MBemzcXyFo5v7z9y6O+McIg5ObWFSazlR1Xd9ck/fhO/2xZxGSG2LRini/xX1sPyE/o7RSLb8p8l
KHJiufXbv878L/fof+/Zf1VDearhMJfvp7I8uv/7SNsOcTgwG9S0TRcCiP/YQ2aIhW25OyBElLT9
AWFwmc/syty5NbKpVanyVd83xU3ngL0g85o1ftfKfj8UaVl6iI1r9ygITKGaKXvqJmQr10hfuamw
S0MysFooDGNUYhGue/XAxCR3GSAFwZAYLMyblt918VAdZSLSE8ByxZOZWyWmReScf2+ggQ3spndP
sTkiLmqagBdJWWQ+jEWcIZ50wZZgVNH5bTdI2XmxpeL7VOoWjAw7f0bzoAd+DMaSFhf/6M4TCyCg
ze+M0s6PFczdO5MzBB9rZWSYm1rMY6h+nNw4VifXAdypY3y8beYKHEdRNKMNSMLEABPIqax8Ocfk
AYCNaDOWuTwC/B5/kgSbL/DBUvAFEJeGKrFOvkthZ7dN57Yrlovy2JqO+solTz4hrLvEFecRUtLj
ij7ReuhOpmPCxDkrWDA14a8dG2JI17GNaXsTg0JZ63grnLoGbMOOT1CAZhsJBdaqTqb41qxzCE9a
gyLHtrXsE81oeRMhKHQ9ZYgAmdrK/gLn9hQYos1QTBIk2kOI736Wbtwd3RrVc4RbmfOeOdLdxZrL
lcgSdUMBGvhiVBXfZ/nk3AO2IUMcTEPzCm5eUUVQoKJwfd8gvQoR5SDpvs7dUD/NFR22cDsWLy0X
2PtHYEoIVUGfhlLbxhlp/BlQheEw8mSJK2ezHcxWU9z3almcwIb5rRgMEWLfJZnHndZZwXSKFPuq
GDZOMsqdLedp7ThDcV8NnNymqnaPk1G3SMZGBhAUlTxoJ0m5J3mfAUzUuoiSngpDbV2RGSfUPdJv
cC27QdyVBeS3VqEjb0gN/i2Ops7r2ikOYzkC1drMiKAo6wZxcTXQbapE66uyZnWaIohbgjFGerAH
QSXxXas2UeHI2bEviRMyW8OpSN0pO7hlO2EhSktEIMrcTbbRkPOTEIO1xkORPCYlhwh/JnACj0xN
X7p+Rp2CwfzI1wBYoHM1ICDdfe0JS7bAcpg5qlbR/BJD0y0h5S1SGaQTFsIh4M2glFk9NW+HJHV+
MNYkQCdEvQyQrAHiRGXWHBWapMaKcyocIK9zUHz4wOB2JZORbOskql603eUI445t1oSac4KFW1rU
L2hX9mh9NXxjtkW6FZWbHLjuTGRol/ltYo4ELBiVpNvJwJ9ppNxTkhgUFAJIgCu/zOz+1qKJDoBy
jF9tC8zgacZYUKpZ3qBqtPBGZnxJrJndMVAcOBNvHpPkldDevcH4HaN/bpIDHdr4WPa4wB5xBvy/
nEokncRRCc7S0N8yNWfgPHIuXrheeoUEcq9jPef1i05KnFnb2Lh6RONLGWaKcWniTrItoBx6MTuB
MKepbXFYXMvyhRpF9wLksXzomikdfQDyAaK0OjLdglCsa5/MBeoCM3ZYT4lLuuZQQWGL14231IM7
u0Q4CuYD+QTIQIa8Xi4cdCVHs+hgsHOzHoSlAbzJWMb997EzHftQmiaDJWYEc8bvO0qtEAdM5y/Y
HC6n9X6LTQZbbNhg1KvBHhkWlogx5bcjHdHtLxOL6gcExso4MFzTeCA8zT+7UW41IXzv3efYbul+
1BU5VXFi35oToTsaNfG06NVtkKSMOWQxSsxeNnQQjqS61Y8C/elt5QBH5TWgHL0wKJge85gOu7aJ
QIBMejO0K9cAsz12N5L209EsB/Jg2m3zksVGNvujE1V3NnHnR2a7+U0OLufoxb3svuqiZiHNFHq7
bYpn0TZy/T11WI9FdpoBwMK5njPPaHT3rEWCbHaJ92NfALAIor1mMJyXTYYtkZ7nKqBk5gHjZfYm
md2OQSUrdjt3SLkMUGgbxptYdCmcT21uPwsza74WPBF4T0w4vQCjsTswYVrwFPdWYVhvLazDla+T
pgTHKJuq2ceSgg0rEg3z8K1BzH2/qkYKiwOpFIAhM8qOw3Yu21cJjZE/8GXWctquLcDn4srCZm3m
oNClUmKJbI5pe8OBAxPLc1zI5gSyVwECkkwxiIiqAW7YQWT9HgIYavgwCuABriGRTVGobbKbtCZQ
M3d5S++lUc+xj7h4Mw0UAJLjIePatW9jataPoKsgEq1shCp2SgoYi9JyLHigWe/SHZ/LQvwQiDAm
IZAwHegwxbBtaZm59zVLqAW9ILfKVcK1wR9YoRsG9OEIVuTQantadaqw9YkrXdHUFzAWxNbKsCzx
Eg8ienSxbd82LsbvUE4DecLCGq+MnU4GNFGVAc8KzEOFH5sa0GNDVppsB461teE2KTmNsRVjR9lF
FGO4tOaXcmAoIpWl4xq71kB1lfEeU3lHOUOuiFnoL5gK9BGR8joOIp2BmGMSh/plweaTkLbGIsJm
wxv47PJL4lqoDEhGatOXUZXd0Qn16wFE9lWeWfmhmGMHBU3LIiBCdBjsZ6ym8fjha5dQDbjzM9Bf
wN3URV18HRK5mNHb7mRpOj9TjSLIIBb+jlNnxiopC7LpFZGth9lFhaJtq1MsDWNvtQPKLFlFsq07
ls7GtBs3NNCpyD2aQWIwx4CutzRRYNeI/DDbJT32JG+306TabQ6UyOdKde1RG2a2q5za2mS0U5/t
uIueqqwAXSjq3D4c8zL61NhTGwCTq78ntls/cccCuVSbCVmXvJ9OTdVXn9BQRP6kjIxnS/VoMuRi
crYRpt6tokI+4RII6dU2gxOCN9kqYpo/FnYBBRXt0vQ2qTR7qlFNOhhsMlZjzhRYpZk42NoFLN5x
gROMS1iDQPhxeXW0G7KzsG57iWlZAtoT45YV5uh8blgKbuEU8XURuajBzJSXn0g5IsjamNN1PDYd
2p6Vees4PNmq2TD3Pcwh92bSyT1Y+4gcUU0zbyjmMkht4BRrUIi0IZnuQb4afMTRGJ/TSfPKa1iR
gnaaDfKYDGBseAOm2wb0q1T2eNgUvMmqbam1HelkBB0pkzfqZsC4De7y0KfuMO5GS4gvRqEBxqGj
EyoWAy3cjGn8BUEo3Q87ruMv0mz4i2lTlHmdzug9Osnuh5OS8VCPrv3Drcr2SHWhdiUbMDsAQhcO
Ik3uIL2Zj5NriVMVgXs+kFJvs56mN0oWc2hxs9/msdmsROnOq8pBg7EvIgR9DpOL0YzCGIA00zBP
bSeoCpD6ZEu7oMBaOhwFOI7oX0xoKGETKisLr008qtueE2MHljhMGrFiocF589luIgG+ZMpWLZ3K
MBvTb2ht9z56aROqYhg6YeaUAYQxGkGMPSYSzJW+mSTCVzaepIROZtAWYxH0rCRe3XR8p3oh8JMZ
S3HgnSBTowyh5pGaPwNLpl5Ma0xWc5RT4LfqEWGvbflpTEprzyXqaFSqduPSIvFrFTWBbVKAlXqn
vMu5nb1NSV/6roD6Uth5FLQMiz6wUrrnJLPSFZYk6W3d1QTluzq7g8SgApudzZ91mTc3tC/to85m
1xeqR2UMILsjfEckrFEjHlfunPbrGGbtYzJWGazxXFggSvoAFvaYsEo+OybGboKkWL9HvssDTPjt
qqkqsS7SeIaJzC73VAzzesZK4Ad6dNMPu42rVSfLDkQa07Q2CkCsJ1E21bYYzeiIIjR2SZGeVoDR
1Qfp2N+NitTPbVzkoBXDN0ag4fZyh+kv2dg7t1bjSOrpyJ2/gmRtbqEmB5jXKdAt6SOJ64+8D/db
Z2ExUZrU2FaR6G44i7CKANJZtUFZtCMNSlnTg5jrWnpjZGUgi0zj2xJ7dZKx6zw4KjVu20QASUGh
cQCVO4tRDG0RlrvuFHD2XsRzvSoZNA9WvLyjDbP9OUmBtVc2SspY1qEC6SbqUWE6q9fYWYAZLIUc
H2iDCc1LElTHUcON13AYdlj6J3qvpsbAkDmhbp2Z47AdpIHJgrjdKsNUsEqonW9JAXUk8GACvXQM
wFOdqLC3nO7FaOEI8GwG8HuXtVh+d7TkD0qXWPQkVaF3U94DYGlrdLwj8P+NPG3DYZ77O0RHZyf0
NcqwNV3jmJM4W8ekowhYoPMLrUEpotOY79Ecz450sBK/srpinWRFjwhctw6wMHdh1DOmV1GDBsOR
y3ALMx94iyYcNkv30QmBUXCOTt7QbSRTduRtZ2EQsifiY7SpVlhHWI9j1FbrHPPySkeooptzDzlc
MTfu2uz7DvMtK1Yu+huBSGw2B6xM7cJz3K75jnqmtlYomM+TRwcyhBqDxFFgPxDUY5EEMm2cVY77
jZZqGq0ao4UGb86gA46dlxRrrl0JavRBIOUGBmipd3RKxK7XQxGUo1SeLie4rdyJfcqATUbWSNPB
WD4WW5Q8+Ar/c3bYjuYPzIzoVimCWjF2ZFs4GKMbPEbch96D7hNumFjNuFUYO9UQQGtsAaFTu6HT
YTeHwRO55LSooKGo62e7jDFx9Mj4MmB9PWVxyTe2C4k9ahfTVxQSsPRNhNwk9jBs0iydAEw083DW
EQnqnBRvZjMiAmwoI3KsG9BOsFsADS7T5KXu9fjQ5Bz+OOGANp+J7s3JRXKH4OHG5wvoc26Y3GqU
B4HGgCD1GyiXxE+STn91S9TQGTPpJ9LAjDqRhIHflXehgP6/9LDf6det0ctHbNnHXY0paG0l1DBQ
BsjVM2o35alBtjIDB9YebukAg7ZCyNp9Ist0VaCcG/BMs/sqH1KwTbHv1KqmGyt2mjCNYjxOOZvb
pXywuEjQb2duMuwtyvm6qjLbjzsIIKnTqRU88jSM3BToD82xb2godmfCQEsQ6s4OOTFZ+cgSs+Se
2+NV6IcYPLRIm9O+S20j7DuLAccp5SZ2m/yVca0eepFj39tRubdq7JQAImTdaixLY7l71vQ1yWV+
B7E6RqgmX3i3PI59WYjpSzy4/W2NGfqo06SqUTkt4u2QWmivw70K4pmeUfJlVvOCyPp6W0L5hNWI
jHfaQSMHdxx8zXRoAOOc+Y3ZcoBrCtOxfIIVF9yw8biE5IzDCUQheYtlfBbqSlo3WH+PG+Cm0J/C
i7OqUyt9bFPVomsjWLUuAUk8jZgaHiCjj2e04DvokKK6tP2qQNllqAoZNMCLRp7jUJwLuFlVGLFJ
3loC0od0BkfLkQ1Yoha2YeitdbN7jw0FaKx1LKNbhWBI4D0r9oM4acq8VvVoIamh2tWVmbwANTK+
gSJbAFIDYs6OtC7KcokcIcLB5jjMayPd56xM7lDnQWmkM7JTRwuxTekEXF80TfdmEcVHSjPymKAX
vNEA4YROU6jvfUbJuufxtFcSWQLzlEIU2hjVndGS8W1Ug7FHx8g9Wq5OXvKmbkI+mN0n5AE14aBM
vN8RRhdsXFIE0c0aiDEuUgPEugnWQN+CzwLhKKDDSoYiDILbu09zhS+OKli6fz8vbCkzNCSnafZy
q28fKsgXX3g5tQ9jFYGgiZgTdXKQfRSalXZ+CPChPHtMsGrC8/TgNtz9Q7H/Z2X5L1XTf5erzyvb
F+vVf6lxf1j//v+wsm0utpH//lf9+D8q24+Dei2Gnyvb77/wR2Ubqp7fBTcdscAPiLP04v+oa4Ob
+DuxUbw2mfNHXfvfZW3D/h1VcI7iHrMdy3bFwjb4s7BtuL8zCz9ysbWGTsOCNPZfX+wvt+hCYRu1
85/K2kIw03Uo40KY3CXEtc60IFjYQl/ALfZQFXyXt6B6TjI/Gqrc16w6dJN1MBN+CxAvdpYQxgr0
9Xvnml/srF/0x7fg3MF/hJimeY6wjMRogQ4w2A89wFxBCTyIcI5UJC8gzrKwkVhjTGP2WuVd5rWm
in0HECG80kEH5odVuAe0DQ75RL6lDbLFU536pHQfTSvbIPRH3tBJBfGyE9O+jcrPhC2SnU/uY5Wk
e2rFyO9qqG8lQAr89Bj8ebV/bhug/XB+cV0Td49DdITB9VzOwV1ERqeERA+AJEMuYhHiwUOFLVLv
PDLqtkGtsG2yWdFekbq9W1v/t1uBC2qhTeEwatuWwI09N6VmQ6Ioief2sWvtI8vITT6+crN5QF8D
c5C9M2Jwa2i2SvPmfl7KHHpET5wCnpib2V1tWzcYPrCKnZVfp2Rfd83z0IAklStMCrP1f5k7r+W4
kShNPxEmAGQCCdwWUJaeYomibhCSWoK3Cf/0+5VmZkektOL2Xm1ER0dHOxRMZp7zn9/wPA1LBGnB
CL8rvCdzbB+jGm/9un1cLRso3d6p6qvq7KcEg1jEIfbJ8vw74qgPtS3CzDd3+KQ9R7FzTOlEN1L6
CwTo4qUZ9HUzenj7Ynf+97fxhsVzeShMiqQvbNMxbc9760WT6ab0E/DMJ2NswQ+xLKuX8tpxKdeB
JnqkRkWTHJul/TQrEpvN8htjjBvLy06anoPsrv1EsPw7v+o1p+Xyoxh2+Q6/yBS8qLdpElADXF07
g3jyOJsYHXQbbKYRFfRRu9PLlfKr+78/hp/pZq+/DeXZrqk8x+EjE28dIjsK8GmxHfEEZ24r/BtT
e8/ukP2okb2FTuZAqiW7ZiON5tTF2t1TuDznJaj1inl6UN3OpvG5sCFKehkeFZBwGcDXuGwKvwr9
vnnv+bwexv7nAxKWz2YISc5y37oDzL5ftYvbyac0Mp4mBjnBat9jas0GkLkjGkdgzlnC9jUGEojW
Hdgxs4fy4g/dzR7EQfyWPX88xEN6ACbvNqXib9cLf9LRh4nWGHtrf0tvGm3H1APZmVPKcF+Bt8Eg
Lrx42/Uy5uTNlsCaY4KiE2xF7Q9V7VU7aNBe2IkV/DEvr8zJ+7Qsw+NcJV8ZnHCp/mNLGQkyVNhh
nD5bquGIh4saYuB4nDRCGquvMCDvvHM5fQf4BAMnk548mxmS+IJHfaKXPeTx+6LD3H4he2vFw/8E
qnDDWzor3SRMqS91Iv7Nm5Y4mk2h0mazrCYjFj8O0t6K0czujd4s946Yn/7+OcnXVKnL+/ForF3b
VJxYFozN13yPMRUrNdJiP01D9pW57TfRpieDIirB0iTO6492yi6S1s4RUH8/luImS6wrapun2LCu
tWldm01zDSvqhwnIvjTxrq5x3E9jkq6e0+mQiHI/1tVDyRc3q9rfRbW109L+Vnn5QzwsH6rVvnaB
IMClN/jeVTtzMHSQWpi+nk0dUUYTY9V8+/ttW+7rgTD3LalJJQc7I2t8YjmHX/Fcyrie7Jxhy7mQ
rrjS01locZrL6Z91nYu9HNKXtRg+TaI8Tab33LkFjj5tM8DxKkkfrrwN4FmvrwlRqAcynRrG45uq
FGNoJv/Y+WAH5hThY7uGhNBRfRf1raf0KS/W53z0Z6ZR2ZNqS5B/k2EVYDkgs7PLiskNxlkES1NB
mk0Gf9e3Kg9FbjDlKKzdKDgBqrF24J8D/wFKWhflVuHQd/BPkrWrwxgJTBo1HMKcwoY96dC2MOGu
4dvwb7VhVN02MvP3s4lyXKnoqp+4RF3LPBxYhMFSrhZtSxv06jqeTXtr5446mK0pMT43nnQ1jgHy
WlSC9L9I66PArATOEgud5gU/gDO3TVwtQ4fUBPp32gO79imQLXHr6TTe0UtUNGF2ctcb440dlee4
zKejyvtP/dDi9F7ZBIOueKQMhRsFUstvZSzlfrH0ujPuYmA48GK5yUhSDzsXtxi7h3jL5PC6IKQg
UD77iE4w+reGOFQa6PEyF8OCOMmCvu8vXscGmRIJypRsGQ55afFkhmHnqsHdwYn0Az++0BVNK7B6
IzrKpi83KWa/YIqFFy7pGYPbT0s8XykrbwJPiSnsaWWiGeOIRI3rsZzhga01PtFuM59yQ62PhXhy
rAhfArOfTzExGvGUzseyN7bSFA/+KuZNVo5qS5UhC9WA4sxOIOxLV+5pP1jiDrZqtk7BcMmFqfNQ
9S0GXfbAYBxKWiqWu3Jq3yFn/dQ3vjptJOi0YzOON6ll5c9l9AuLSkZrpex87M75UnyGTh4ohUMX
4AgDXj8LvIQ8xFXb5mbOnTbISh8D//FrAdRtViUAUrenJvxaOLIk/uBbVS3V0fLm9xxOfhZEv/1M
qnO4iYw5HfcNay3ra6dKlNOd45kIs9L2H9K2efBG2r05w4ShNLw7MsM/ZNFi7/3OhPKBnjJPzYWB
L/ZhMbNrfKef7ch55BkzENFZRUaZ2McXQ0LmCNjWZ4lPVBQHD5lR56kygOnkmod24+Zh5wPL+eUl
KgbvTFr/QW1St0bHKcxnZ0ZPUslxW1vTsy27Rz6jj5hRCOYwRJTNnrfpzJkKShQf3cy4xsR3+n/g
LT3VJX+8pSK9au3+7xrA/ff6QgrSb/9X/z/2fhdDnf9z7/fxe/V9Hb4Xr4hN9uW/+W9iE+2faVGF
M6f2qF4utvX/RWxS4j+E9CE7eY4C0PIUH91/EZss+z8sH4WIaTkU7z+dAP+r/zNpDRUkJPq/y+hb
Ipf5F/3f6+LKcVyXAblLMcNxJqk/L7TEX1ZnZkdVGUUdyS9zH30y8jimfBjH7p1+5LJ6/md1ORyP
CvqWUJcr0Jm8teobG2saihV8WBq+kGgqvOmlJYly2CKBXD//8gLe7bouF/Mc9hncBuFs+e5b3iaE
PB0bpWJtNKJ9iBvnFqfi/QzAyHRxCXoj10y955e/X/X3W2TX8OCbecIXvOY3G8hYNVA2UpCtVIGg
Kx1lE2kqTv8hSary69+v9Zos+p93yMfkeaaQFoXxpST75a3Z7ag1ehfI2vBZ7oiZ0Jt0Ucm9sVoE
SdbL+J9rn4X7Z5Tgj/cG1mC5mP9wzTdfiV0PzTALxQSbYw32l6OoEGqbeC3GY0vxz7+/O2UClUjK
SoZHbwqreJAFLvatE5AHFwH0rX73BZ+B/BGLciZDQ6Le+TpZnG++ThYgEViAKtJT8q2mpBrp3gc7
gyNvFF8j0sM828i2kLySjahcRPKpLjbQEuuNbJx3rv2nR3uRM/q0v2A+b001+hVCSpb0mGhAAUOS
nAmg8zlFZb5iBvH3B6t+u0+fvu+y5bCzuMq5bAa/fDZ9V7kjQn4RWENUJldOERWXhEaFB9DUkgaz
Jb8m0jt3KlK2u/+9J/5hSf52lx6dLX+wQlwHrPzyBn65MprquIF4IFAh2AUZkK5dYu7YOdZ3q0/e
Tan47T4vzp+0jL70Kb3pcl9fDdxWZ3bGbtP2mX5YstgKoeIn1wnRlEdGqiokif3fSWFZk0BpFlub
bcNFFWw+ry86EXeSDDAmA9pYJ8xgTNI/ZvpaYy/6znv8/Wkif0W2rhzhW+AHb1jW7mxMqWGx/JmR
xuIqK4e43s8Ms4pN70SoS/7ty7tcTiLbYjnyu99cbmi81mk9Phu/L4tzmvq1t496+BDntIEk8M7N
vX15YCDQXDgvLddy2L7f7G1jbyHPVDUpuVknwn7UzUd2g5LkVGlfqbLKPkxGbp7/fotvN9S3F32z
5TRTYjbDgBtY1nrxrsBgLaglG4K/Nt7OS9f3/F7fvsELIkcxDCB1gV75UF9/LI4a2bRHvtARsuou
qwZUTOTnXo9eP/3LDebnpTzgHA/6Mg3rm++yXluMezwEQ0XiKyTRZrQtYVLee0nd7f7+FP94V3C4
4V27F4DtzVMcJZldjkyZAhMtwTnoknKVR9O6HubZLo9/v9gfXpmjwMz4WGwMYN7qJ8vUTxqjNlFj
UGTT2Ehn3jf2moTOJOUXYqr9dz7Myzv5tYa5PEjFQFDCiroUMRew95c9rKsJnykbSWtdJ7K971tD
TaHy2sja/v3O/vAYEWp5JjA4CZveW8DL7Fr4ZHUpAge+Ltmy0nfv695Zvsile8+650/XsgTjBwFi
bHpvbyrqMHWaBzBdt0k90gaSLyWpr1undK13HAX/sK49ODU+ZwCYif02nmSNaUcLV7DEeIxb2+rj
rZHB7qmGIv7clMQrb2yvf09IedEGvH1rQPDUJoA1ECV/6kh/eWuVKyM12yQ4OOWyXvdMKT+3KeqU
hg12x5CxDsAW/aAF+g6rocluUrbTQ77C+A1Shibv7KV/+Gr5OcpiQbLuOfVff0QtTHJSc2JKjYx2
mzxkLApyIwpde7G/Cjhj79gC/eH9soW6yvYYBSjnZzzKL7fPGuQMqQFeunlVfcgsgk1uatPICpco
y97zOf3tchxKjB2cC6YN2P7T0OGXyw2lHO2hH52gZ8j7nLZ+fz11zfSPUkn6Tk16WW6/LEc2GOcC
KyiHmRVDLO/NFjpEOqvdtlCBa1XEZ3tDV8dhaoz58NxbSRxd58UwMxudoEjOjMIZ/b+zIby52d9+
wZuixhk95LNMM4IVmg2hUqpoByTjSXXQvfh3ibsITlg0NE8gOeyrjv92+TipsxSypqmpU6iZ235q
YB+oZpq+dWpYvv99B3q91XH4gpH7tqJgs2Ak/ubIAFg1tZNtR0Frz4kmpjMiuLsdsy5/ZxN//RIv
FyJUgbkjrQzjTO/tJm6sVeMkfRRB/ZjOhlt9SmL5mZDOhHgxhwztHleAylPvTEBeb0X/fVVBZ+0J
yva3WE/sIC/oCiMKqrSpSOuyYHpCJYZ2HPiLOz/U7E5piETWeW/Qefkk/uej/c8rC9cnlQuNkyPe
Fjc6ERDPRGIEyGbNGwhrGha+m+6NKSZs0dLTvi4M9w4k3w9TLBa2f3+vf7rxC1ZNmCJDZfstVB9P
kMaxLSVBpl9qg5DhOn9xOlfEHNB+qgM4Z0iBpLnID//2wjTENps+u41vM8x7ve0VZZ5OywRLxvJp
zumz5kFsa0Ol2XmG7uBulaeNizVZ77tPf7/06x338sgvl3Z51sAPpmddnskvW9KyFrXnpX4ctmhW
HiCEiW5XmxpKM7q59DYmkuqdPff31YPcwPE4dC60IFrL11fMsaxLPFgfYUOKUBSui0UuDdnwGM3/
21vj6BfUIi4tB8/2TWG+zFNTm0ZXhLgFENgJ+8QxwqYRPeoKDRZp5FG7vuMm+Psn5Ajh0sFJixL2
t4LBi0qZw1ACty8W8Qh9+yNLFxmECdzRxSRSp6lbvXPN33cJ51IrCwaW4AK/VcuejLSZIzlC564A
RWOR7exmTXdOETubUeJ9N5lJcuUXzri+c17/+dLUK2yE4Dpv8xki9kmF3UgRohNxH6jm543SK3Yt
7dLshB9Bi9b+upGJ6xz+/nKhPbw+YPh0mc/+nFX7iBzd31ZNbxsr7EAbsv2CkuZGY/GTnpoGIdVm
8S3xMedPyy6qXKY8fhVVy2G1JuRyZgaZH/3Z9ZC6xovo7Aprgnw0BZRHUXzpej0tl5h7c+E7mQha
7rQc1dHxy4Xxhtk54s5y6sW8sZ04GY59wrzyflhcj/xXcxJG6JLOXhw7IZlcFiKv8dTW2pQfiJVq
cQ80x4siCL0aXDvXXKbiMht2khMZlRU5rkOd9qcJn2BxWhaPLOpBLXO7Fe4MrX7SzdQSbV3030od
63AYGKPKhhHOzjC1doOphhy5GdncyClnqkPUCOaWU+AxEUZi7o4zUaRujbGXZ3vODJVXlvYeZlXi
XZUVmY6kCXqzH+bjWEH+jbLvY7OW6TYnOz0DmDcT42mklTFPk80Y6MRzMLpd36TynKfxNIV538ru
ZuUuIHeZleMfNCSP9qqxk0EyerLMZtuWiU9GJANPBGN+52SP/qSJpvKc1ExjFBvz1GNXUjvl3RT1
BakjtWt634vGRn1JUjtQohWkcTsMz1TGpX9s9ZiDYeKd0GFknUU9YkIznR7zYoSbGayL77s76U0W
4c+s3XHX8Zd+mFV1MS6kCs9GvsPrpmv3lZvlzRdzVOgNcthh9LimNQWQl8U56wzQg3We9XxVrfKS
Dk2qcgIjIRujPUyhy19PKhuYZ1QjRv2L4zRbr67IPq4aPpODHGxqrm4ajOK67oyyuzbSerSvxIRb
yBFaAs7xa6bq+bNEpXrhzeUkK9yZFXyFK0qnjmAByOLDSU5jdFdDAIy3urPaiijmjDRqb5EONg49
XNNtvE7zV90Z3i2Ou6XElbgTLxMT8hdoHnHMIevk5j+6kPIsI2MFsey86buISELDA4oAtxBGi9Ud
ssYrkcE0GYMfHHmOerH86wppgdqYEDA/6Tgx1odJT95NbZWN+UjsHjFweom6aVuLZa53mFXk/W2e
FXjVyc4a/ED66fxk+hX8CW/IlHkiozpKdwS0NsPeS/t+vqrj7hJdZYnpu8xqHqcoCt6HqUVd/zAr
q4FknXs2rxE/iKHc10gTi5Nc2AUhdbolU32oqjGK33hkRhZGE1+3fTDnBJ7soHJz2LVlXa+PbD3V
vczN7KG6MPcjO8vu4gubX+dxMQGTm86CjqMez5XfFd/RV5jZ1qzj+GpJEAPvu9guxXW/tgysEDfG
33IYKtCIp57oxqUgmBqzxFpt2qKGmXERVzDLIgVY1au8qSve1aYwcGtBrZ81mB3BCAKL773uxxDH
yr5OjKEdQtmYGl6oaTUP5uyqdscU/yIy/SkhMYqszq4jGxb6134sCmg6KrPIs1SaB1DNGVPfJfaQ
PZjWXKmAo2BYUIxFWBNrw7ZMMtRZN6E1E28VJN0k2/1Cv2g+6p/KnD5mmYZDxWra5FY+y92A41yJ
qLBtzl0alf42LVsXWrvpjC/lRS+0XJRDzOvaW22kxsta2oWxMxhNf4s9kslJuGEl4rh60Snly5q6
ByNvvIMkuqYK7LEkhqVQfiw3dlGB3FWGLL675tA2Ty7/rAey9G0bgnO3/Khy2bS7MkqNiXk8ci30
156/Lx2UUKcYJ5gpnLmmk28t5M2IT+HE3Dtl1pr8jEI541dRCb/ZWGNsfoN6bd4DZntZyBmxtI8D
ylD5oV3totzGViLUqXWdyD+5opcFKeNqQCW4LCh+dGTOejvOjb1snFwuzz3pEMO+m5fKwLFrdkmF
l61k6j/q5cvSFEm3NdOG8ZKF7PCJtN7yW2KgAtisred3QSF6+z42bT0da8eIxlDFtnY2k2ugbsrG
uN4NwuNRjpaw7lcDZ4lApI01HudkwhFYoUC6GXGdhwHLGXC0VzRZLdTBCA9vF0vNc87fisO+u5AJ
zHxFZjSXXWYchhSH7yhbcL6SazoSfJZ6xH4j25vVVdm3ybJfs5STKZHDaRl0DQG7yEwM1VLbgMq2
dgZC8xiZAmMQNcLrQRtt3yH3Gj9o0dTf6wYboA1cdX2/jG4DDSlV5e1sNz2kDb0OPxw7XiE1+qP4
OEfeipMQPwZ5id3DCz51ngPJReWDH2+cOu3iW6GH2r3zsmmBGwDKT2ax78/GZjGU0QnejIhRecdD
bKN0QZe706XlTrdluajmBnmN1ttm5swIyhIPhKCdFF+Ly4DMuk2nOCt1UC261tcx5xN8SMPzIGEi
yBircJJZ9yUnk/KOcpAitk+tMpD5mJ51Dms6laPz0DRGZ+OHC4N/cXZjOSBeXcpYWFDKkXk0V6nb
KON2tfWwbHRsVt3JqNOhO0jdcaiLCHwL/95Bxvcl9qr47pV5nS+I3nKMiciBz7JjgROQ9dDJyI+P
DSV29JguCwywnHPjE0yRZgJQQcYQIkGf0sdlimoMeYT5mKRq+I5vvTlmmyWb5PSRfzQXpN0NUOdl
g+PnDy/Oi/iTmQ1dhQKCLeMwUeGGU61XiQXyiBhurSTcENybNPI+VfCxTyq104CtqfK2YIe6PRli
XUlgTTEIx/9hkM5ttViovA1fyiRYUcMmGPv05jN6ENFcdChsVj5IQv3sO7VYrwmBLO36BBk/gsTU
I6bvIB+YMee36WrPCKysg6cvIMEOWx2VON7MenQQOo1lcme6/uo/laKcUoLDxnkfF6lR7Uken9vz
MnQoDoPYHzGyq1z03Smbpli+2wkEe2POoe/4fR2gbrzXRka2KTXFmEAraWadBW5WBDjhp5sGU9bd
YKeYoDnuKSuS8+zKYy3sIxhFjB2XeYhL+yinydyltnedOH2OoI4dBWaM3CRD1G1LWWxxGYOsZ7Ay
nUTswIkOtofbflHl1W629Q3WWmccYMgD1/IZhwBUS81831qyQXpoHlxd3dZG/F0VPvSoDAy4q5bH
qXZz7K3Hz3OUNbsxqy2oTPjuj5jwMxa+0prqUUcc3KaHVA3qRpmOnPtmfIgceSO9cSdVd9JuRMls
3Zhr+zCp6uO6jFdQhpxA192jP8b9ofbaa2TOH/3ZnDd5kt8w/TmrPrqvSrvbDyL60o7xk2Z2GIrZ
eXZMbBLWwTiaY/fdcYpHtaZ3TVx+GbJ0jzKXfJJR/jNV88tSDSjdC5jOlmedRkbXtlvts2X9B7R4
L1GL7nqEiOlgR5vKvdCZJ1hJ7pwenUl/wdfvK59IH2K1mGEAkTqbKoFvpepxgKRWfog10iCV1d+x
pjwRTrTu/SixLhtoukl9Es3TxPjc19YXqa3t6EsYiHH9gxT2j6rxb5j78K/FNoZIF3Vpb40nXSAu
X3GbSBzqszE701uzQBzYRpNnHqyo/FKM82GMSaW1u11XzZ+RLG3ZWW8M1R4z7NEpJTTkFYOxS+4N
VEwZTM94mZ4jeBMbuVgdStQyDQuq5MDlGPmw5Ia8jTP7W6H6u6mM1SFPhB1Ettgh4rwpLo4PEet8
7onwbXf0AyGafRhfRczWMkMmEwJLc0Elcl4KRP1BF9kxVLHEQo5HCjyGkXbpLt7G6POwGdLTjJmI
H7il0XxpSOTkYKe0sHSHUYc07vMOPxGBucw2gdG1mTgDLlYaGmBrPjKsgx1qH61IX0d1v28y+hpB
aNkobxujvMFnY1/Uzp56ZN8YMw4Vw/g0ufJepOVDNa3TRsuZ/5NH2+tez606lY2xBwBEJWjf6SrC
b47knpCP+LaspoCse1zW1s9WsV4ZlvfVNOMfjAcDmRU3dbM+aVQq4KR3mETj+jEEndeG0opCD6fc
KTd/zKt3vcz5EGaC8Z7V0+DGScZYGiM2bfdXRZ0cOk6p2EbT2tpPTt1dTx6xx63xNRrFjaigNq5R
erJwdJhqlofHJupPMynjTA/DvOzRdWHNuRa71UzGDV0DAnJOhj5rsQBxuj2hgJ86czqKGf4XsrNe
1ecRwU8eGRPsrAILqax6bq32Eal2gVYbsqyar6Ko3KeW2gKJ33iqPzS2dVM67gezl7ed0V1NNdVK
Ll6KzL+hjT+MfbdHLUm0s3UlSn1wOqy3wDLuqtg+OViveNimxHIMa6G2o55v/ay4WtrmWKH0gd6B
v8NUwb9t0lClCzG0Kg36Em/9yTva/nTXYgxzEexA6UFtegknRDA4rLg9o6kKXVpvu5s+4MT4EX3z
naqj58Q2giRbQkz9X4xF4+iKa3lpRl9ELdi6iyCpsaY2i+vJJP3N9HZDbx/WKL4in44Mx7F6yGLE
eK2WJ5/eJl7WPdPwozfUV4NbsEd21CXMYSr26fhkqgWfAPfeHgeMA1es86zZwb24uqdURR9cuveZ
YeFgWLq3neUfPQf7IFvEj14C2N63t76pxgedsPw3ctR9MMdJsU0ZBG21g8MhJLnrbJqodKW8Nuvl
c53HJ6vAOrjOjaupj3eYqlj0AhWkAIje21Knj2MPRAd6eT3HbhBDFdo4k1C7Lm52ZDCT6WnC7qTw
P7aqOhqSHawaCdiaRSc4T/SNWdX+JoqsNqykee5LjAj8dNBB4RtyVztmagctJ9F12bh1vzFK0T83
Bv7oNl2nn1f5lt6Bbc+f2q8L3yBf8vxhke1TvKr1jHF8c5MNJIlW6UsRp49zsZah7RbtpqKpu+1W
3M9GevOnah1yLGur+rnx1XJtDc5+GHlHhdGXSx8OkrHmQVwQk5e2WrWzL7RleJ8InE3jO1XWsnxE
zL9Mp5SveObJ6hZ9o/QiBWfc7+biR5KilP7m1K6gFMpI1fpWDQZeUMZgEXU2lWnkv3he3V93revN
W8PzI3HQRLa/xNao7I2Km77ex71Gc5+YcCXoSwbH/ZJFTW7fJ3VpNdejYUf5bSmzNrm3ZnslzdUZ
ygIdiztauEdW3qV1idoXF7rmTc0n2xx6Ea3rZrERM4Rk+VTprU+3T4Zng7AVGnLjOGEqJ+xNFws0
a+Ojc4w3yPAUxbsYjXIPklufLatwsCZpL+0NJPSWsJmhno2vyrv4tAyii4ytGXVtRuGYLtV9Fy2X
Bq0s1nO1lmw2uc+osQp8szKOojbkacXsMXuBt1TWUCpjw9wbELw/e7KXBx4fphTrMHovzTKy55Zd
lO3Wng0hS0X30PsGk54Sp96wREbPEvZ4kxsprPz2khKc70RZzlc2SoYhTLzVawIraZ2jlcYdwXnm
p9wcrU8VQgC68tZ78nRfHIfJUl9gc9t3/A/0oSli+0uGSfGtirL1A+UlHUEKSSIkV4gECgvl+jy2
5WEeMgwrJCY+SdN1WJqU+stgFdESNtMo8Vb2q3Qha0PkX+wafWuIZFLXoaAhu4SBGMkSQvCWAT+e
0mx4sRVpaATkYOHDV+uHTZIg3NWNbJNdP5bWp8Ryq+t2KJt9VyZoqlvh7mPk0U+IUYfPWjaErWVp
gcnROqse+YplNFexwOj+Yo0WqGlMXvKSjmftEgWJXBVi51oy/UH/PARx6nYPCxyUh2hRRLTJ0W+P
dTXma+jWFvKFKu3949BpnAMqIT5q2X4yV7MsglYn+dfRG0l9bm0rjFzchimd03Maw4e5KUZvibZW
Jx3EIMbPR6YuMdSlAlTMGrktOtnfZFilAF43VrKTZUQGBGTfJLuZ86joiCEqrCN2MeJmmurkQxQV
xiPhE/OPZrCxY2V8Zm5tFjMacscL0cJaZ7LVvy3Ko9TBNx3IBtFrvWGqf1tM1raldMVT5qBi4x5+
0keIwSUmyQA0MnksaJsEdP4KH5sgXy4mQ9UWXs+zdv1v1ujYR8xVtgNV0Jwk12lu3dpDfFwFyrVu
dbZ0Hd8I0jwznfggMmIgo3R0Q+0h1E0XzoL42UzAWCa+3A+5YYa4EKDEH7cWAVcVvEXCgJurAZwI
oJNERiTvHCr1ZqzU1w6xcOAsxqOryo9R47IKPOz0iEjZDFW2bZsOz5gCCxpsHo2NWqwsaGzR3BpR
zB6LDPUKdPm4ZOa9xKjFLMoDoTg/DC1vpVEf8M1HgqRo3bLuyukc7NBxmh8zf/6gdG0E/Rx7ACo9
L0zAEgcY/mF5cpuMJVbD81Wedc9JlN1jK5HQpiFBqJIG0/Sl3o1t99GNjEPbdsV2zaNAqPajcMG3
1vnaXpddyQTyqs2af9YyL8K6TO8KpfqNmmaqHj65TTo2DwaKhLaqTp7n/YjjfofHxW4xlmZDRvS8
mfL8nMmqBLiwWvzr6+LGWddo0yT9GhjQuMiiVlgWw5YUhX5wlyTwoFFdsR7sfWc3/HbcfSLHvOHW
R7otW32wpm8zwHk25ie3zIBXhb/JSy/aaHPyD6tCa+GqogvV0MybpKhvMJeCQeF0LW4xSMc9V+6E
aB/bWF7F+PHWWXGNODjQgLTmsJxJJX0YzfpDnTZnSDsHZdb/XCAhHWH6sUbjzs6KCufi+FCYyalw
5Sku24+OHz0hJydLKm5uzNq7q5S+ZYx2jf+BxlQpAmh38cwf8a5fhx4LFUrG0fWjbT5Ibr/I4j0t
BR/aLJguk7aXeWagImvYlJF6tFk02l2/FHkXzHW3x6fqpukyUk2rneVkt6mmDccs6QYasb9JC8yn
9CIxxBubz0Jnwy5yl4dkzlsco+TemmDEU23Vl4ryajKrz3HLV4rq6NGW8/c6qkOrsgknLp841547
Ookap6SNE9kfS+XvK198yIVG9qGdm9GtbwfXeuqT8Vvkec8RLodDEgV+q91TV+F7rbzsqq27Y575
QeGJLGiL5SMQw0WUNZIvVtn9qaiyMwOuZ68rEb0kK14avsJeenXXIAeI2ld0XSLsEocutVYxkdMI
kdhufRa3S31Flva50s1+1NahNeurLpofoppb7BfoqVGeL+FY0CS3tDlYijQbDb3zptfG2XAYJIFp
GxscKqBL0RMX/NAiPxZJ+2JfjLdmVT7KgiM6XY1z2kU3mFeKjYyoyUEOsO77B5cU3a40ASpIYUIl
vblRcnoqCu+TsTJTMd3DiuezSTDXSgtmJPYN/nxMmb4B6W6i5ItNcxTJ6rg25Z6N7oGx81U8JpzR
0Atn/8xcOBg7D7MHMloJAAd0DvCnRK4Sn+IJEpsLXorYCKOn6ypLd21e3pQ6wudqEde4DxzmaQlW
IlY8ce6jZIOjRSCpBBHgnmfxv9g7k+TGsW3LTiUt+/iG6qLokmBNihQll8vVgXmJGrioi2nlEHJi
uaD38puLCpPs9X9HjQiLAAne8py9157gbxIsSDhIJxZuaIVe0osz1Ut551r2b4IaSLkyo63oi1Vi
mRuU2/elyKA8tAdO008jZ+dcfidpy0OKzCUloUKorC35s6S6jVHjXlXUtVVSylJZyJNULsO095Sh
Q973MPX9Oc3u8S0t28FetCLy5jkmx35ri+FPmjwE0Qgk7WzE1skdfAhJ6pOvJss6HY96X55Yx0Wl
gB2MucbFW0U9DflFUoA1A8uLwsccF02pkFRRxscqDzZK3lz6+tnuL07/tRzG42y4yZN7GA6Pfe+s
Q7852DkVqTChxyjNRyUCFxFdWU7RJ7F1G/gM+/6QqP4+6FqSZv1tydVLmw2WHYc1Ywq2Uz6s1dlw
3TkbNwdR4iSUl0LpJT6O4oSfTit3VfuQxuaaO/qijlS2JZVwU4wvdnxFErGivrfXB9D9enEWRXqX
FvleUZVnaU17rW4o82zcst8YcqOIcgfVdJsJyIjqT6U86G1PusaGAPmjG1EHr0c6WsIrrIek5gim
hE9hMoDOgbnt5jvLGUGYfJfYj0zF2mS+ySlt3HYaxZGwvRLydB5otI2KdYdkZc3J8QAm8lSmeGH9
chslNfCTYBNyVIyDfBV3XJIVcRcLjSVRLH2gSmUrVrLyPbhf7Ov9HmHWJq45bsN83IR9Ad2mVI5W
Tye5iASrQL7HwJiN1WNqr9iNGDyaMq3FAJdRmPRak3tAPRv8dNrKAIW1NFulW8NTNe87qJP72vT3
6uQ+Azc9WiolNT9rjU2mBCA2jSgxKN3q9O1aO4JXFnCTKK0S71cp9V2WahcihJ+NiMM7l29DRxrN
Blvyc9eTWIfU175lwiF6I9G/qDj019wssn3akV0CYDBbF3E2M+z7sUJzgCx5oxXRgHoHVf8+kWk1
saPL/mKrA2EB8VC49UFtev/QhkNpedUQxS/apKumR6unnINFtbFYjI0h95E6dvcWg4nskZz6e0mF
qllUUri7OogHsTI0Jx8pbRa+s0qd2mmXBtlAmVN5SmQcsFTHPzqhFA9A/lTMwb0xN1BCDG+9nHac
AAwvSSplNyt/N2bOoTeNm5LCaHme0vqL2/jOuWmL8L6pHGU7VEN2DaaWpZMfgsNCFI0n4cZE3TaG
u6IvVZ0Cmzs9uk3qpZIs+tgKiq8o7LccYzAuysQs/X3j2rpy1rVIpfwzUi99Uied/QYLlxw8hiKt
um3pWtn4wCI8WLMJtMcIqWbZnT0phHrRxB41ZsCgcem5ugY+TSDzak7mfVDTyodEBfIOg2gYAotd
mvT9zskQAxenTEOlaCqFuYmcLrlMrmw2feU317ApjHZpUWih+cw9/hezXzsVlUGC2jABdxG1L+lQ
uLBrxOgfujYbvvGM7FsZqtNJgI0DPlVwb7U4weBgjzgSdrgLt7B2QA/ZfqDsOioPK6n6Vr6wksE+
GmWYnidGwCOt0dTTYTEehFSaXzW845/ROE30IXLHeIgJSB1BnDXtQ4XefEuFl6XFbwMBKzKwOUHS
D75gdmRKyXiIXiApMzxVmW8VG8ffoqNO+ytoHcrqk+2uyxiYMxVLqm4WvZK5MlVme7oicqOWTbbt
aYKeMwLCHktw5mtLyWcJevcnElB4B+1CEgXIVYsrrhKZsRcKq6e7CEx2qB1/jUoj3FM/dI5ODwnU
iOEHI3EtV5auwF1vtJ9GAGuBKAjB5Wb44WdMvQywtBc7ib6yWpUFLI+ZsAOA56puf6JXrbYtJ6ll
F5TDXvptuo6aUNmE6gCpLrR3ZCXZrLPiuXUAbzpOj9AqR1Xg16JmziPeq80AG24WFmbJTBpbCyRm
2kb3Jtt3u3WsOolOQcxNcaH7zrC0jfRsDNo3NxwfQjwwy4rLG0NHPZB1Pi0Dk05wHzXzeZV5bwd/
NPi1btHFmDWrvezMdjkq9V3euI8DHK+lHDgPRRryNo3oKDy5D2HnFuueAL6o4hI7UT21ueoInZAK
EGRckbB7cwPioJ5HJWDLYPhmpb7pSTUr14ZOdEEGDWnl58EprmnDWY32q+L27uEtSZZO76ApnGiU
+BQZF7iq7R2PJrVSx1eddNyTZT1sB8P+ZpInc7KCZiczkLOh1FZpGbdfOTdWdLBowXPcOkouy9iP
OWoKn2uV5Q4vg6F8c2bW7BS7v81AOaa4gJfwIaal6FRUGi57O2ne+Lwz93seS//guqW54rKpHOB4
hVwPLYtktvxQhNEJxH3JXQFfcyDo4cWN/ANa6jjZHI1FB8YWMfyPoQupH9rtN1JX6SOxpHNB6B8N
QF0LNfGdhQHbiSqIsYgnJVqrlb5ubIr7QRmclEbbW6J7UVHCLtIu/slhxlY9zqaDs3GclDNQRZPe
CrhNDOZh1BVrEddoD8zsgarSSev0bqGlMRfnaNhMXXJutWr00BY3VBcowsBNBBNKxcGo+h+xLB9S
aQTYbEp/hNDQomDC9Z3r+i6x6pCfdiwxkgX+Vw0VyVNU0p4gA4w7qVm+tFQozjnk5+cZt7iZDJU8
0rG1IcNlacoPOHD3Ky0bu3AZcchzCgzReuU+I6qGVAMr0FPpUtNfVQbqU2qZ+zuaccla70plBUY1
rpft2DUPRuerK9QE7T6IerLg+0Zs0fKwkXe6A7TKqZ4cM7PuoQcbq4i1dkn30P0unFHbIHP3x0Vm
mfGXVgdyBYwdLuaCgpfvsgKGmHNNC7s95Wqt4BexXZbjQnXbLxK++d5x0/5rZCoCwl+pWJAgLUSn
JurqhkHLmZXjQcBhoCyFPJC2lx1j6vMvoT5xs0vDUXEWgTQoSLqgojxSE4oBSGqjqS+lgr3Lo+Gj
7/GUI3popEouON69/ACArqS2H4cCPLcSfzdcRdvZpoRmWPnJE/FKOcdaNlWukg42CtMPeL9VOK06
kYqtog/2doKY9YtynLu1cjMNluAfAC1S3vcg97KDyM6O1pWg8bjg9RaISqIIWHREITsvYHMPZpPf
sZJPuMBhUvA1BnCglPDVdYvzbw9lEaRiHicbSWuGSnju3+lRZkM+1hvl5Lth+juWYAeyovdpT2Th
UaXHflbaWv8e2T0FvgyvPweVjUR9gFLEZVTHjOh5fKbGBmsYt+QuU5hChbNODDM69rIcvVj1u2NW
9u5JMqS/j1NvP+di4obm93x7Na2Nc5yL8lfNcsPp1VJ/BRPhPlyIKmJ6YG0CS+3aaInCDC4yFQOv
dSC007So90WiZ38caRi/Bi33DwN3VTYQDp9cPqECUtxZRoATFq4ctWud6FDUBzpqcMy54tAe+jZv
VslSag7Nek2JbelNqIAqyqpmCxbSGXa2MaC0ftCtmJSndWwUQEKpiPfHkoMrJDXeEui3tmmW5NE1
ozdKHzwGuq5x5wBeIieyDquH0qgono4TauBFj/7uTq8NhqOYkmzdRF161JPYOQ94fF5cH64b1RlX
uZZ04V5AO6i00gbDeRwNWf8K4P/Rv3VbkHR4J93fWVNR9k1qpuRaMhm5dHZx+6CaRv3Nz20l8kQS
hyfi0SOy8nKXAkoiZXDglBWj0StTcW448JobO6ubeBk6PQQMX5bmj1x36kvVaX29gMEXIERVK9ky
iTDqrAs9rqkHT5TQ5p2R/sOszs43+VSwnJuBQ1fT7NLYotAsKCYmeeQfLKvnPzWaYUx/GEpcZeQe
Slf8FoNZu99iJB9fjAIm4SoVRiHXSqoH1XVyQqP57Y7C6PdqAtljrXZdVB7ilIm75DkFd8eijsKz
afZj/UeqHe1rh3AmbkognYYtxOjCX0qU6OZSHTAVHBrTQAW0cB1Zcq50MlaEtdoi3to2cFaso5nQ
1YYRHw3JQ5qoVbXiqFghdtLFFP8q4obtg+6lDPeZFWFf3IGPTQYAlVX4kxAAyVnAzTLTC0B8hltd
qjAm+zBiZrKsRc+ogGtYtKVt0wO31TS4GqDFzX0VBsa0HeuuStcISJV2j37PVL2wTtNya1hOmQDF
GKmPwKnl6NjVbp/e6WUYGlBH0Luwy4cNybw6Bw9OaVGkFUtFZkFLQ9wNlFXVJlkrV3WEeIJLHsWj
6s63etffICQ002XR69bvJBh6fxc7HKg25CMqDBgqjQ8p+U/qKY18qpqGlZARTKoi4ka6cETU4oei
XJVbrJYdWQxyn6m1a535YKH2icXhnYh3dsOgNAVO4iJgfs2k/Et/PlXVaIaOmXqE25BvSZlkxTJR
cPWsjU/k/f/4KLTuujHLlbHivBWe58ifUbGkpedGRlewc9v03BESFOZ6Qs3SeB8rlP/pcdg2OMpC
rZrl/W8fx1FAL+koZJ5GP4T2VzYWj9z26mWgKfUn1sKbKNhZxo8THM2Win0BA7q4cRDIrHWNaIoz
zy3LxNhxOa/CzdhqAEUp5PS5B9m5+6YSY8I9k2WQG2Mu3dAlNyggSaiR0ELPSK6yZIk+wynWiCvC
bpexh77oXTpNv6aeMycSOdC4xLP1oX/UW6to1wFSxtwzihY+WJlnReVxlTA+cSlos/HrrTMEhyaK
b50LiWYYtz419IFZFJEV46nxYB0ra0Yh0Wr0yAlR9yIc1AcnxhLYTnq0ampp/STDoFtZZdx8onh/
514QAn+aRvncwD1t3joCI92Oag6dreckmrPtk6D/HlZ+8Im6/R/GjunojkpNDG/GOzNl3I1NVJky
88B7TchGtDbVONlmzkuAJOo/nYICMyqIdMfACoJ94cYnoVEDNST6KM8dchIimiE5um2Sb3zqVV/+
wznBo4C5AVgDq8rMv/H3qbOgppwqHlXYs8TbTrWNLLjcE2Pnp98+ftj7nwrXJl/Hgctgqe/8AZAK
SjcBg+vRSsyutpUR/FFW0SdT752BBvMFXAsslOrsZrkF1GVaY7DUjNIj6mJstoEx4N8Uok/swwyN
13akrmbp/cdfTTdu5oOroi5T8cGas9uEctHbxaWhN2gUFZVeCu5El/dnjICzSBnwhMhyXCBkDVYJ
FrUU5RZ1q80QVDsuMA91rAU0brgMqSOaZJvU2Q4G1cLUiqdwMJ9Rih/EWJCCFBi4vGUpP5lAt0Ob
TVo3bYzJuNpc3GWzpeSvBT+yUAuqU0UcoZ8p9MP00vk2aZwdN3ElYft//KJuxwBPMwXWH9OY12Dj
lkLWKo1En9r03HtpMgCiHF9KJJ4/P37KP3yn+Suxh1nMWNbht9/JFmLOw6UPn4eavoJWFa9NsyiX
Rd60n0zW2+E2fyF83dinBIshL/Hto+BWTlncoAWG+BF7YyVILkDdEajC34F/+8yx+m7hnZ/naFBH
HZADLpCam+fhvMs1zGkUYyzbc1R6f/kYbULO9o3Ucf/nMW2X6ILm7xgW1mONtNn7+O2+unD/Xvz/
9RkMALFscywdNwuUIDmmCwnO8myTyncoiT9JpCDI1gp0Vn/yMTwrqYtnTsyc/xSr8pIw6j77FLdb
EJ9iZlMQhmqyxeKrffsm0L+g+aIyiEkvHbq16OrsMurG+BwCsTuUuikg9EXiT93740XPBTjEnl5b
hp2v1n5/8krm+X3zSsCU4BZne8DoK25mkYLMxYYz33sS6yu16TCYwZgdqjw1lVxZNK5W5DT/MERU
HDXD3Be2/MH9gWt4Pn1GwLgxvc3WM7YpoGAmGzPOyZvDx2Q3CU1dc/BS16yOSTvGBzlAuqQIn1NE
d7i+8VJWH7+CW/vXv5+KWVRlbDK556n/10JSFBZNRkPMPqJsHardujT7u7yIr5aZfI/L8cmekj9k
0Xi1Ap/OFJTazXrpmFw8whEUiO/+yvvMkwaZNyK+GFnww+Fgs8ANcbZVKm76kH9X+mGvNvony/f8
Qv769V4/usF5DbulpjOmbwa0OZEaD95i8AyFCp7pkg0MLC/aBzaxuZjMHAshUTYiE0zqXPnkbHGz
ggDV4LHsi649L8AYTt++N3DqeVvqsePpYaN9K6YhoITmT+He5V7sOb4ZfII2ePdtIeoARmKM6ACM
oV+8fSC5QWYuU9UGntppywndFCUpKVZEA5IC60YvuTA20F+/6aL9ZGG+Xb74sjxbh82izvww/fXf
/zVI2kiirEeFh5YDHTrerZI+gkJbE9Wxwp2rc0wvtlubDljt/xxwBT1Wk8IdOVGn88cD9t17hyIm
TNvmJQDRe2Wg/T1eVR86MwqlyeuCRP9ODgFxM4SbeSTvOuvcdLEBffzAm73PNAHCcvCZXzqoAeOW
NqBqBO2pPaoRZiwZs5hhPNe0o8vHT7nZ+9495WbvU2wTSmsD5ZUxPZ0a2frfe/pt11ifhn+9wf8h
qP/v+cz938CodwD1XZ1+r//Xw/e0yP7v/3mTKTr/d//mqFuA9FjuUIWB08OYxyz8N0hdiP8SmqHa
8PCwsrFO/zdGD5A6i6c+8+3YA+i0znyt/w9Sh7GH+1+bDcUcOFjX/xOQ3s3g51zAqjP/f1wuw3OV
9u0aYA7haLXFGFxwSmorjqmhhx2BbBu+s1cV4pO5djP0Xx9ncMfgYM49DXD428eRWhUpThqCfEvt
czGW6aptORX/9SNc/rVe/40v/6fvZGCchyDO1vcOTZ1muUJ4YhpeHKO2F00HEjkEWsMK59yT39Cu
P36cdjPTXr8Uy8dMJZzp96+k4b/WMhwBujOOaUQGA1fdTKH3G4zI8X3bxc+VITbRu4ooh0xL9yCq
/dM46ne6HKc7sqKoHA4xGX6muyf975M14GaFnz8Z+B+b1VZguWelf/u6g7KxNMr40SXq43wNO/0x
xs1kj1A2LfJRPVhrPxVbtPfl14/fyfsHcx5kKYXpwTUIA8DbBysE0TY5oJbL2ALek9gNvcamsedb
oOxlirTGKX6BuCavQ/CP/vOHM2N04gfAxEAYePvwKUp1H9URurrOih5o0pK/yj66a5JS9TIkcZS6
tbXSiXDT958Blv/hm8/bt22BrmH/ul3ca4sWtMgdrEh4+ynI5i56+b7DQ5SufYofHGNGZTk26pMK
GPzu429+eyLnB+dHnoGVLBxcRW5LaW2m+5OZJtHFz5p0ZVqt8ZC1FeresFwJDeQ2DsCFFJZc220f
UC8qjE9mw+uY+usMxePBSVLqgvYCsEMzb07APS1TEU6oGvtR4Em0UaRPUXmxhIq9CFH2mnIRbewi
SU+VmciNOTkPcT8n5WkOPdhWrUgAqsg60ozkKKaORkiHirIOlWsB4eRY0Pm8aqV/H1pT+hCF1XAs
u/Fk9skzuvP4idQ//5SIofVoFGFdILh0l9W/ZRlxI3PpKgq/o81SjO7CUbMW2aZJuSomTbZT6q0b
D5fB0UjlMhrxOPau5zdJfimyrN13jjhabZ5gjBmWFDFQAga0E9V4nbA47EeE14uh9cMjYbHH0UFX
V2EYUlTavD4hbl+sXdQ4KABsZIKJ3yp33aRuTSEualo2C/r89UYrzWBVWk2wDCgcHJsOokGN866q
lwrtZ89xgh4JuYMZEbJ1NE3OBiB7v4yJuTh8PJb098soAU0qJAcTxCOF2ZvFwxoVNOrkI15UlThi
v53ENu7auxRl8S5Mk3GjmoG/Jptx1hK0TxNUn1MoUVRoklbE1FREppYxjf/KQIRqVvcYNtV1446e
zxzYJ31kA9CG7mQpYbc109YgvqhcyDFujkWBSP7j7/NairwdmPOiAEwSBqnpzMv4X8s0GfWFi2oh
vkTBvZz6BJvo6CC6w+6nl+NuqFIE72a1Qz2NJjFXNwRbb2yO4ZsCpA7qMef540/0igm6+UTwiui2
E2qgQ/C8qbppRq2auZDxJXXVdB0Eeu0JU1kaeTes+4YZe2XzMlem1uLbqypnl7fwEt2dbiKxRfdZ
HbAG3k/4fCAwdCjBpt5DwiI2OKXMxaDp9WPqNvdKkmx8rhabKaQyi9seMRCKGst4GBnWB2NAE2j2
mkTruQujeOAHtPKvnXWipUjKa2LHB9xWnbPS6bAYsmmugQztFXK84JiUwaYyW362pDjhQg8Oae3P
VrsARXZfNF6YN8VKs3FRos9KPdmoS9XEHkB8K8mLmbTXduPSc0S5CcfsEMx/Bq3pQa118j6nz6gQ
5b0MRFWv66prVp2BHpQ5tcwrCxu8M/7A5mx79oCZ1SUvsbZseY5H/AFUAy5azolG3zxgX9QfGm08
2aQAN/5AqIEZ4kFDt9zRQdsh7cFwLdOt1cCzjxWJZKQIj5YYqxW2rWrXEGRYC/VX1Tk/Ph4G71Dj
/PoUoqCBQXFlpt1yncJ8dPUEfsklG+egaXOjS0TDSWnhGVKydmdHckO3drrrgVkqbkRDV1lFSat+
0XTI8or7YJnZBi7lAEbevSZ0NFBAc3n55HO+1rDejleHei23FhV2ocHe/nYG4Z0xVCVFnakF1b1h
kAVAR+Bn26bpwbYl4bLkN6jZdKegON6nhi+IRJCXCX8qGeTxTk/K4u71Tx2Qd5rUJDt1bhNe4WQq
m8pBum/jMrT0eJvDACDsRZmuTn+flnr0pe3zzqtJw774wlnatYqycZ4Bpk9DOM7Jz+lz8uUC4PoV
owYsC3oRK66jA7IQnLcZ6VQg+0kjLK0fZaVsSmTcG10dcWyoVb+IZNltcXHEC7vUbTIlkT+FGAxH
q3zKFbuG+q/91LMgOWnx1yax2kdXSvCXNK48a8q6x4kWC7K1+szGzMY3qeKAWAeRSUEnXcf7flcg
pZsVsIuKVejecCpnGaGIX3BTXrKdZjtnPAZp1pyUPuPmWafNEXkgdeMoPna22pD5l5pwCGPTK2Gp
HqxOTVdNw9qkq0XK7A2eEEcRGeR+rQw1OZJlSm8+Tqyjlvb3iVWKjdGrxppSmlxNSjcHxCs4sLDs
orqsz7lb/gR9Yd8FbkOIQukGFwVanffxMHold96MIiI35oIdZSn73RlF7+LR71XRXLI2y05lTCia
MdX5Bi4f9Ig061b1BN5DaQt5rogd8evCOfhlnK5lRdee8ESxxD0kd02mo+4EvLoMlQB5XGBgRpkJ
Fugsn1or5v6CljWNVHGtdBYtKMHHulXrTRg2zlfc05Nr2yunCaQX+Km+Fq3/04paBR6BoeytGIO0
cCoNOylBdnZjwlwYirOPd8LzU6e9s9tuL6LcPOWKcHYoeo6jIj+D5t6QILkp2RRIqC2zE1OkYQK+
nXSaFqqVQOB/0Sx63X0vnq2+4kdW26WWEStc31VNh9uzghyjlX8QhTQnDf/XJ0dLfT633fxs5Hq5
AD6JRDAo7739HOiaoQYWPgTWpDw6jXZvF6N1InEUzY3Z/rGroPtBjMfvOjB2btNY10QO57BOfvbY
V15GoyeS0lE9c3LJVSpT5WgG2bqdhhXQjy8aoI5HLdDdu6JmSTatfHpQnPGhco2SnBUSIsKo+OQb
vVb/336jmUxokfNgc2CnbPv2GxU5w19aCjLzJkXAbhE7SSpos3Yw3yyYV+oBgVG6qVqTLYTE3CVS
a7mWpEKTkIxpfgg4wBDBdejiAJO3U3QkjVmiP1KY3xJ6HOd1+atUB2eh13p4p5TRRS3QxtawjV4Q
V13jOhU7ykzBCRFcuNAafYDaG7YbTYKhMSNFXwda9HUgVGGlR7129jEornO8Mx7YG5xFrdM/GSX2
cdtLgpJ4LJrzMI7AO5FpT2/ATm0WG204NASQoo60xFEd8b/rxuTfEbENFBYPjdL14qLEpf9Y1GW4
QC97dcneWitZMm0jiS0FGbh1BjKRbstDaWDU4xCYXzhsdZ9c3W9vT1SLQZMZlEu4v8xk6rc/iShp
uhK2OlwLpUVK2qL+oa3SUvbDiuPGL0m3SXFlQBj5jJh2W5mYn0z9lT8U7udC4M2TlbZxmqIcr35L
wucod6PKu/h46dPmVsTfI46HoDShBsReT6Pi9iFTIgGYc4G5NnF1IUqlRP2Ka2lKVxqm4C199Ptk
cI7IOS+B79QoSWpnFZv2QxR00ebjD/P6Lm8+DKUn6gP07+mQ3l6TrV5EcqoH/WoP2ZcmGp+VjKsM
5e8zhZIzBqLhq5ZVP2F8ILtSsdI70SG0wIBlk+CI5I8/iahNSIXSn5BwpyCl4CeMsVCO2BS6hVGL
T3h6Yv4N3n5iIikcPrOFLoXaxM1SiKCBkFw7NK6Eg3u2MUkMVWPmGaipvUDabJJKsZOO/jK05Rd7
VJt9iPwNh9vE+TZ5Nu1SW2di1mLg5pGusxqjNvdkoQcb05n+YIuqQbMvRGorB6s2Hvzcx0wUfUmJ
IFoBhQi/N5oCaLKEZ9JH2rSyKsFyQaDJ3o/VaxVgiQyKtkdRbWb3CNPGs1P/CcypOgJsaDBwljyz
BGUL5UNd+RbGa7BPv9VMIx5KzCnSfmUup0BdIQ4a8L10/YYCzpkTar0faJ+o+NG2eK8+uxtpt6s7
I5N2PIk31Gsoy9+SLjNnRKiK1p+Jx0+pAyZBtYri2N2HMXruUJraRo3Hp9dbEnoX4eFoGVpcC0mS
lqtqnAakw5kGvSUzPFVBT4mmyT3aLVieHCPISjGQYksjG8AhhsmqbRS4LUXkb0WEB9lP63NDbnI6
dY91GzZnJ00vYBq1VQNsb5nZSO0r8s5VMst+VWbxrDcB1oDagrXjCPDHY/ClhaSFH8gdz4NaIEZv
HcgGYnjkxZ6sOYzV7/x2L4NxKarhBW4Ti7bWnRRCeH0D0R8GHex8o7OyUgwJORE+1BHLJaXGakfc
yJGAs8bTnOkIzKRe+JrC9B3Nr5O+iwZj3Eehmh7Q7V4mhM2UAWn1sR1Y08FxmRidBRRMCuKaAJxt
kZiUP7IxRIgbBMFZJ2CVvqQXdlO9SYdMWU6mtVbJj9uX+gAKTB2H7aQE9y0O6V0AmGNbYDpTg8ZT
RpFsZaAw1HttXfoIUY2aoHSO2ARJp3q+QikH7Kf015QkbMQqsX1IAiSGgiBKOAWZue2yKd2icL8L
h+gIvrE6OlOjLZNz1cNvHNVok7dF/clsflerYpk1KGLAHEUHR238pm8rsKujGQrFteiJ7yzGNF4h
HP5uKIQtdS61Kp8ascjz4WSG07XKwHF9vAK+32z4AFSida7uNiWrm81mKBRYwY0UV0gZz2PnfA2i
plnIIS6gJWFB1IFGYZKirPNZesb72WbRmlV5PDcmlan3drORQRMj9hvF1ZAWUYSd3PgzB2jKzk2w
qyLzO/yry8df9raaYyDumQnmnCThppu38g7OmByvqkq9WphRt27q7lNYe8vMMRbYeD9DvP7TSs2h
ClWRLgwVDOjbL4g2SsqQcOyrNVo7U6KD16OEy0hdHVDaPgMh+mxvvVXeOHwrdY6yQdSDFAx91ttH
NoOaRUrRG9fS7fYNostvbQnP0MyOLmV2bxgqDK8ZyxShw1Cv8fKDMeO2gD1mOSm4XowXYUTBLrei
+JRkysqJ0KiGhOV5YqoaFnanX3ZJTeUlUKvdx7/O+wHBh3f56Ky8MxX8ZmcTee0T92wZ1yyuEXL4
3S5x5vBXE4JRWeKmGu/h82w/fui7xgWvDBA5GikD6DnD8WYYhn6G2L7vrauVCcS8Ro4Puug6kq7t
FdGp4T0l46M1tNOyb8jyS2JrdhhMG5nIcUVyAfl8Q9yt/YbI9E8+2j+8kDlcyrZgBGuoNW+OY3Hk
N3WrsziUeN1t01cfCkdH6K3Khy4x2mvQwySK8SHSqArWkTn+SQM8K3GoipWV1x5OhPEBhSVuaxWK
I7DJyq+fP/mQt6McBRNqQMr8tLJc2nE3v1oSoOZNIYTeD9TD93zcAKbq9ILpDP9D0doHF4HJBA3v
LEa4u6UBu78dfM4NQj+oeiYesduDxMJH5IVZp+3LDGvKZx/y9mQL75ipAXGZfBfiel4PpX/VPY2O
JNiaOI97g8z0U4s5bJE0mJcCNd06dIfQhQbm2qQ2sgiGSt2WQyUeJnvl+yEK61ji/JXhqgtxSVZq
DtijGyYvwyr6AMtnl1eGde4tMpcpDt+bjByFtsx3BF6Rl/kOaX5me0p9DIwVwtXHvoEn54SRvorc
OSqJM8dFn1DjTd0TCA/E9LLdatpE8IGeyItuy5dj3Qy/QeuZJ+CCIHunJOAa35NbF4fmLq36ZlMh
lW2lbbzgkUxWclSnQ6U7TwWKlzu6jV/Aqo6bWrfaBZpn84zp2l7WQ5C9QMDd6cpVcLGCmKsgvI7y
g1E3wVyInSipTA3rQISgq46/u26v/ZBxe9/Q21+nbtYsIWAq+9c/HIq/WFTh7zDEcOCpaDoMrO21
r/k7ZSDEHgDIoqvM6meSx0u0DPtGKfEOFUWyyrGh7ZvS6ZalZL9O23oz6KO90NoiuWsiiJuGdRli
pbgaxZRvuaWHW3bOfo+0Q+4b8p5IxrTuqH2n55xsehzrTouMX8HOFQ3AcPT+OhE5IMu2e6L5d4zx
Yx+UcTzppfVLALx4NmRctFjw9PiIfyfDJ6hxM8fXTdK7sxpsLfJCrZYwb6KjJlp32zu/XmtcVS9+
WQIbkSWn9hiX3SZWSctQtH3oD2dtLLtVS+b9npy1Z72FvaH4zVLHun6sSov06j4y1poNhXuSgX3M
zMbB0zT8iOhYLmM/73ew+H/jkM5Xdqe2KwgKwTYciu+ldOp1IF6wZ2YPvgt8pMAuRJyg9pg6Ubvi
FpwtKSEsUNHvoH59Uc1CHgu8l1WPG00q49q1Fr8ARXcPaUSG4SfT7t2sA1dMEIFtEfFizjF1b7ej
asyGzNab5EGdyLs3AHR5NpzII5TXTTQNmNqisdoVAZi8ynWPdXoMp0DsW9EmXmja/s7/f5S9x5Lb
yNp1fUWIgAdySm+LZLGcNEHIwpuESwBX/y3UmbRKb6j+/wwUrY4+VSQIJh6z99oWDIp/vyj3YxFg
z/xzg/gOjlY0Cd6HZ6TqkJy3DMnvzYRPJePBwJ4jaQ69afjLMRBn3SB5KtC3kMXreV4LqzqC7RJB
qV6akTWekgnfNHdb+Qwb2BxDcWyjjdU7cmMEePtEZZ+MygpWA1nVK38iUi60AAk1hVeSXWwtprFL
tujmALEzfDug85EHNwsZr5bWXQI3XPrw7pcVCSdHT3MYd2pQBPouImd1gsIX9BI/J1PaxsvtBz+A
yNbp8d3JEnwdYApTh+gZk+EHGdmiviajdyDBAXJBLtojHKs3ss2bg+tX46pr65UPb5G0Ubwn0aIS
FtstYe1RInlPjqzsh+6TD+Cj7Ml//wAsV7CEsk3zr+VoL3Frys5K77LF6pyO9k/dmw2U9bZ2hhPP
mXADYGqnSU0ueyPb69C5P3sN/9ediRiFutskHZiQxj/vTIWrrWG8k94roS3qsWLN0+gP4S+43NrR
KNxN4kLOaOAKZyprdyjIFsXg8A/THD7ALO7fN+XHKhzHB/4BxsHkEZOk8VEJbMQGtA5XM++eXn8f
OvNaeuXO99nQ5OPDONYXTSMmKXY/WW/+Vfzwe2ebwLypZr5KM/LnZYgFgPSBWcydMYLUrPgKMPiq
V/W9N2kBoYJrK82mn7VpR9rBuTlVh0Oln6YlXkioUSbwY+7cz+a97+/3v0MODgtBgU7VLHTf/qs3
mPexRlpW2qM/Lk04708+CDKU9Be39tMvmV2cHEdT5yJu4oNTjNc+KmECD+03s6vPHfXKbswFi8uQ
5zwYuPALawZfJyu4Lzqig0r/qid2CT60CvcN/2EjzUcUjeEBdQuYvqJ6rLDz7V1EKgtLYZBxzEx+
JgP6q3LiTSJ4modgDjpR78PFTxzMaWVUa4+56zHdi+zhVOVfxo6QTXQCwQ7udnPIDVUsyfZ75tEQ
/6xkeqyU2PAvx33WSbUJcCZSoETNqeyCdiNg2vZm8N3BELf16N6OnWfvE8jW+7aq+k2CIpc2wID+
kCfDjqX2uEhtVu0tC8S7N9Qbp+6CvbItYD2UGuuWaetBCVippoJXOr1qQN8g0u9UiFO9FaaFhCk9
IHjFTN16X4Tb/e4UsQ7//oL8fa0Ed+h7Yh6jBkq5P2/UwJ5Gx2H4dg+4CyAxnAfrEuIr3ORdwf4H
dM+/f997mNN/70BGoB5NOcUiWL75LvzzF4Ia7PBHJOY1LhpjWeGoO8Ced1g6CXdbSabGMYaArQRz
ssTsGnva0tMnbV1pqbboYnQCWa6dqRDVQvf7/OAnv/u+VAWoS7EMR4YjBZP0LRtMkLb+rRkmuR7n
BHk88uz4SnXPLY1azF2PmZrWSjbNpmYl+exmSvvfX/Pc2LiBEBtrAFLd+cP4locFeubRY4AiTDI3
vK6GwxBUbz1TfaciinPyTmWY3pmhvLRF+GopCBqB7Ve70KwU93raH7DhDsdYcyIk0+ns/jahu4x2
whLKmmC92N2a3VW0Ji/m0gAi2ndG4rzwEPs9bugV3Df6krcyreWXNuuW4LP4+rjS/yrb4s3CVP0Y
9r676i0vXzD1bba6qryHtkwoVW2ep/3QLiH4qaKe5/EAgdGDPAAMhteXD8PWbrRp0aWK70EY82r8
+hNF8F8zYUpE3+NYJCgF8wqitj8/+q7sfH1Mq+bagYvT2PIAC3XtncWI4hwiUCEFu1uEcVjdPc/N
nscqPo0xu/h5VFPoil2501rPRSxawBh2uYtwcgK3oDqzM985mC0+TVyZn4wvZ+XGf2/Y91dNzBQJ
ZQin0VH/+aqpCVxFmkZzNebneOtVHvWrStc2QJ1/fzf+r9/ECMUlMpOUR/tjVRcG/ZCDVWyulUze
5LBvNYBPEh7wJ+Xjx2f0/I6YyCPypC0HEvnhHdEBiCBl0XR1GmsFfb0lzJUy6t9vZv4hHy4blRYd
IdYAy0D++edly6GeZ50RtqCfIScNoOu2Y8zUwZjUjrYXo/ihdQvx2YPX+uvXeogIGEc5ukkp9PGB
z5oa6WHrttdJAngmpLcgbVHfKem+OHyTbjmb1omO3Y6MDq67hrdQAzOlx5Kh8eR9chH+2q8ivKES
olAn/NHhFPlwvGbuALohbbprq0hnaGLE/4PWbi0NCnLhRDdb6aAHW1vbzYixmgXfqSAqCrZj84n7
YBb1fvhAWIezGuIApj5HavHnByKEMQaZU6srCBuGHvO9rLIfVd76t9xPv028nJNELutGY8CSxv2O
bXnaO3GjMN8Ed+yWYjtOhrcyFenqvXHMnegVFpG6OukQ7GrwmwxVY/thkPJNRRHc8KSpn0xo7Oy5
PzlLrI+FHRcWjQjbVepchyf9h2d8neLrdsNGXQvLVKtmSIZ1Wip3VwDiWPCi7KN0QakLSZtK9Id7
MNLghlFHXFI5nhkAQa8rCFKb0gkzq+lc6jhyL0MZP1ZG81VNjflAHKWzL5LxR+kwODEgD94ct2Nn
AxQcrdCGXb19oZIVyzpixkyIWb0T0FMuk5//jBAFbLNKsJyZpq9zsMgeReOZQIRg9+8vGprTD58s
UKe5zWD9x2yPMc+Hc5VNuWtrzdRf0WGrgzKcbA3wK0rs7pSSG3sKy9V7/8xeOTxpxrGpc3VsA0es
QeI/CgBKxFokq7IcxitoA7VViXIPzFjqE2KHSyA89FBNFX3r1C1u8NZM0ZjsbBi2W9+RJpGVqX2q
/Wg6qfxgkqV89QdIbZG01MbMgPHlZm9uuaYVZ7R30dMa5yGSyV1kpc4yMaTcQINi25A13mEwjPFi
x2IAe2zdY/D8QAQqZzcxUhWdGIB7LopMGEQz6M4OCYC7s7pJLNmcE15gp0RTlBOiJV+7Zhq+NZXW
v3w2WxvNw4U99B2RCc5RFQGIOhmjahBQOREQ+sdJWvFzkiJ2it2QCY6JjryBcp1ArRVZr830sWdT
4oMzNAsAC7DcS4W7fJHZZfPQjaBwrWLOOarKeNs2GO0haH0RA8bXwSYOispZ28DRXFqDYV9I91yG
qWg3tYKKSUDYTq/nTy0e5ElDtc1HhoowsOzpGIzyWOtlfghTZ12WxjFM8/qxF4UEJSnYjFXGBQUw
uy+UkCT3gBP0vbCFK8VsQE5qCf2mOr//ob3mqVef4bMIgH/c5EPjgAEZ+uFBzxDHjsk26djWUhSP
W9NEPwdqdjtl1rCa+NxWhUHD7kOFP7F3IpqE6Iwh90+mlNZ6cGZemlX5Z3ToB8uUFHaQcQI83KvA
1ryd5hpv+I7QCmRM7AbsStdaNSVQCjh6Ub+x5se7XmbeU7HCv7kmZwKlLgfUwWfPh7zQuITD0zDk
/S20HiAvAKwHWLJTtftUkcfxZNtjv4SINiJcGtZ6O9TXJk+eVV/4G88k0aQuTbFJbTAQLWtHo8sf
TWWYqHGyeDEIQzFDs4KtZtjZsR1/tFXRchKSp0aV9hsAYHEUUU/DQ7jG0vMZtY6ySC9uCvTZbBlt
M9+T6AuZe3hav2Tv+ivpIfzBpjjbTadtC+MLT0OM7FW37xML8fFitPX0lyjaXZBn98S000cV2WtX
8+tLyL5lxVowgdsYF0zQS77PjWYtjDTOz0XK4dUp7zEJakbXQXkIHc+5khFWP2dm+ZROhbluUstZ
dzzvNkBjqlVii+yQ5l6xrIK+Pccmm0xNq90dWUowEPNuqyHjP/N9Hpf+KHhOKfKe0AqYK5P8vCLv
+++ODtUxcTq0TexL4AQV4yo3CnFP1e/enHdtrCHfwjG42f304pOofEsh2GxJNiHdyebkCbPwolll
sMjyaXxiIdhv3GEEg4NQJDe7TREulam0lwLbw6XlDrJ8GsWqFeFjxPdhHQ4eW8q4P/ohYZAkga0a
kF5LK2SuRZ0e7aeh3QATGVBtec3aZsXRF7k40n9VT2EHfzKp4xm/yF9ZuTRbZotH3wimJ03taiXy
p6Sr0GBH6vdgpM2Gr/KsgY77XVWvoR/NHeVN2m50Z+Hs7ykN5bKgny7cqHqtW/OoNWjKwl6DDqor
mLhHsosrkKp8g6MZ/927qXf2bJ4i6bWPGRqSdNVeitwpznGF/Y+mMlqbbStImaDQN91IP9Q9sEYQ
HXMwimtevT5pzoHtXKyx7yHc1xhBC0cBbg8HjN5G/KBpFbr2ov05Ah8G6gvOT0IP9qGp6RM3Rua/
9MzTI4/putvEHcI9gQ7ZSvyjo4JmQcj4L+LLdnEZxLfMtOOjJ6dmFSfmLQpqiFs/h0rrefZb6boU
DtMLDsRr6Jk8eMKOibvn4qHM2oVsa1jKCEujvKqWQaCBDU2q/mjpqHh1bc2Xodt1tXJXoHkRusNa
3FpReaWKLR7Nzn5IgvSY9cU88Rv2BP5sdSLSGq58BPzqu59G7TK2vG9xIrJLlEBC7FT+iZrrr9Ea
j1isJj42RopLHqdz6f6fNUeUGfXk1dF4ZYmCC5tAACISGOK0bTV8GQZUklUc/jbNb1nuY8+1Y3mg
CQ4/qeHex0b/LarfXwZrFhsAAObGj9M1I+9GPwVzfw3SLtqMg7lKWcYuqiDT9258iA0rQO5Y91di
srSdLX10DXzqCiXasXVisSpJ0QW1Muq3seSQ9bQdQoVXSZ2+L/0aHJ00841Ze/2yz2TEQy18cO1W
PCTNpNZOJAy671w8sA5LtgQ9fQ07FR0bhC2ARMX4VgMWDzVAR3a/x5M8rZw2AqY9vXTg/iHeQCAn
jiYrDDCBRXO1ZTzeXAYeS5hxJRsdpBt+h2piaK2ffjGsSGZGaZloP0ZoWM9uCAObduP/b5HOVfVQ
HdOleIbp/eUbi8kHUmWoxit7SLULOgc9Ui6qL1X2FNsgSnF2RzaXMTHzYMXyl1CSwMiOPrlFn/Sa
HzszGDUG0292GIwOUU996MwKw+utAaXTTSUG2qwOnYLpRWr174rx3ajzx23EtGAOz3yncrBCmJuo
/9zNQiP/rLG99Bb7OMmUirxtGAUaWmUADZjo130jrHWfpV9F3WEyAU62FIFjL2AcVofOHkHolUO+
T+JE7hvOHul29icV/ntr9OeL5EpY6IZmsR6N5Idr0dkyjECyGLch132+bUjrhbCIAhT6eKoboLJd
+TAGTYbPamZEZlW6In5HPsDwqx+YGtXOD4ncD3SXy2ghtNeOitdj1ZVYHGL957+v6f8c1H++Xm4i
mhGX/9GUfDwiBqYt4K9i9zo20dc08Xa523dfqtZ1N97IM8jQUQY4TmC9AsjYCj/70at8pKWKd3Zs
ageoUu2+1s1haaMJRaGcB/euDMCdA6E7jeOQ7cxAPqOiSc6aC1xufp6QvvmasuIl588dDl4Zya0n
R4l+Tct3xjDp/LBvuKFQ/Me1trGLMd20zohbw29YVhV49WwADjRLJx6WazlE3+j/HEDEEMnCyGuu
Iu+7RWQ3N6IIeorE/Nccgsh/SUwziKOrICdt64cVi3vaAmQmZG1MjPjOVfdc5BAie3qXa+3ZR021
3cnmeuxaYFgLUboKCpoASFpcWVqZV5RRMx1v4mAgM2PpWOGJPrR9btVLC4tsSpP42MVkBA0R8sUm
nHMgsiTaOjLOl2T7MISNWM2glNtlPhokyfz1wYJihS0OmWpsWXcQSID803AdjBEVvwu7hRQ1Z1tU
OY+xoij2ZmWeQ0G9WSZ5u1dW5Nyd1yiqIEESZHkIbVJX+IZ0fYuVpa84GuEkIbkM3mu55MD18ghH
NHdDnAYsrxpjpcxaJ+Yg/a6lHtK2DPRyYJeCYbDPsrbwg8PQspCsmCiTVwmXHt0QS0SHZJ+ug1yt
+8nj+x9kyCwxQZ2iea8YRF5+MJLIXMzbTBwZ9aNi7LOp3DQ9+h2j9669wSEoH96P7Gjop8epVr8t
N3ro3XqEFkegYiuq9CwQpq3AMKUgGr1sJ0KiN2B9rGM5k3p1cj+GygASbKn2SC7sVxfXAPuu7F6j
aL6i5qqWeevqp9Z6KgrLWXhETJ6NUdVHttdXmtY3HZvyMkcUvCElt99BrPQXnvCN85hKbwHafmT+
CLXUTbZ22YkV4TfeUpLf9lAY9h0/QrxK0beRzNZOa+JdmY3yUztKkmVkoW6CklQvjSZ/7ahRn2LX
v/gOer13IYE0WNG1TlVWuNWD70g2SM6dHgxzBAitl6ukQ8aDXLYmKKfSCWHRoztPwHWRABMPu/gh
iLL2XNUwVh+mJtEJVNKPfGzqDBqcgtJNt4Njwp2bqbZB3ucbrwZjOKJBOJg0WXR/0W6sSewYbGtc
ujJLjkQEfB/i8tntMsU+lN1zEJnDGsmhAUQGhx/BxNahf/akZt8a1VJy9+5v1hnDbtYpHNowPBRh
Gx9sbhYZIDXU+33CoGTNwyzZEr96TOu42kHK19dRNOPdGaAvoUMALWmsmpxvrbxCsGOtSuZsABYv
1bZ+5ng7S2+DRVLXHiA694UvGUUiWUPrXh/khrHwl6qjesv17H+VaJ+K5aQS+5SNl4ZwpYaxCbe9
pR9H5bXgrSMYehp4Czsl3i6DmXuQNFZL2XjtUZSTu/e9SuxpQGQ72pe+Kb7J1Cd0JPPFmkbbO5ck
bx6zTF9Rt9Q3iW6Ul+zTfOW23Eo/xe6FmVNiwjpQvoWHFPvgwu5UclSTfuXxlELPzG69is2Fgr66
cglZxDbMRUmHTp36zAoXfleVx6AEBEKm7UPGA54NiF4tlG3LI/udboTMCeY1b5tj2mlXEucGtM2i
OHj93rNEu6wt2VP+ldeQ9HaWvvq4bfuzbkW84aySr6LLl6oL3C+UOhWYYgxCSOOLU4kmkWMzFoeE
FmkzLw6XbgApk8+OGxs+b0022m/DKR8ZAeWk7ww1UqRp2KT6eIHTScVlJJvShqeqZcM6rgrzAoBQ
AH3Ro62pOe5lIiTGaIfHpmU61lS6e+LXjEcEOotOWtE9D6YW8j3cYh0b3lyIwa73MueSGIa9RE9K
HlFrbAtdVme2mV9SkngOlTduopgkuKBItY3gHS3ItoGgb5DfKjynJvesvsioiNYNk5StwxZmhxQk
I08Lr0buAh3kC5rfs0LL7vYctRcQXRqNBs8k1vf/fkC/z+k/Pp8hJ7mMTy36pHeyzH+KntFTIRoz
zbpOXQkAsCEYLyHBEfjpM/bhZt+6nr2t6gnvdqh2fO7uo26wYtHd4AAc2T71EohyLnUXtHRyjJC3
b5Wjk/cksh9uCPZ28Mmr6yLHxuMTu2sQGaRCWFO3NQHZLaY2uhbV1Qhq405S8MigRd5ta1e58fTa
+tGap6Y8C5EeQ55riWQPN//hFWG9MZtmWk3Z9zAjGolJq78yYrDP45iuvTYZMAvp0Wctz8dJOnyw
GQuHJp7ymPf+QcDatlipEj8Mb/mUPmcIZZai0Z8Rq3/FkJTvqiomqC2EuBskzJIpQq6iCck7TgZ2
icPp35+e93E3wqtheI3jb17qwnL8ML3WZd9CSC68a6+PfF/enTF+S5zx1DnJ0YabHxBmqQ9tfslH
Am9w9LiwUqMSwLejvXGwNusiLxgHYBQ62L0khK9o820B2BYXXfDQMdlDhllxVjjBDayXudc7dojv
v6klE3zR96L7FsnhrTJ0eIPQgsBxyfjZgG1hWcHaHzCcjS6CwDo6GXHVMxhlEqipUqOesqNzlnWb
wbKKR78xCJKCfrYTpaYulRmsLHqyE9HtW8VhC4U0bC6d2fP6PAKdDODlj7OvVbmgsFIrNIifYAWV
lvGh8Y1hG4yVWIrQt2D41980R3V73fe3Q83hgCK9NZt8TWQY233Nf80co1nrSfBaoI548YNwU/ej
8Uiy0rd/f2h/i7Dnr5ng1iADlxvI/3AL1YSF0kRY3lV3MdyIVLLQzYzv9WgZJE2E+lM65g9imrtB
GsPNBCLzk4aKkdPH4ThzAhbNvARUZbM7+89eJyKMOSNuLb2x64evrysCPYYOqD2BSowuabD4NK8F
uVqcs1W3iUL8xoNOdhVqH7X1UQ0sdPy/j7FlHyP4zsCh5d5vrOP/vFWePa4sIx+Wda+I1iB3IajH
gxu5w56ayXsKGEmqqv3mElZ8iErvbI6GvxFGap38urNOVRf9jvMy4Z5041Wrmpo8lKnfFyYpEGSA
n+A9t2d/brFb0pi+SKbHywTZy9HJGvPFp/bre+deV277RRsY+Jp691x32YvmO1c67e6Ln2JEdC2N
DEyjUsSKesauEugp+XGYEzT9Ektdv4opilYxe/sF9FdjSYxbLOEaY2DQb9Yg7sxkVnBu8zPbuyep
6p+UvN+61oY0WBBC4gDRnzruLDkQkjH2Y3xtWjJKG+3FTalEFZKJoY3zXRyFcue46ewS5ek74v4R
ZWIsS4mrPKUqTi8B3PG76/avaK7hvbVmtrBbLXlTirWLN8bZ9v2vkeV8T0oapqLWva07EniaKxd0
rueHlyQrV+QxM5S1c5Keeq/ddI7P1iZ+9ODDrDEOtlut0a0z0jQ6ozB5elck2DgM+4Ts3ihOvQ1e
wfzo6b1aCr/eG1YB3zvwv2kmvRK6tAX/F2S5gUKh6mUbndzsUx4Vzbkfu+GambfSCsdno8RlEch6
51n9txRPKmq3yiZyLh/OZfCzy/z0FLXDG2A7JiGJM67hu3n7iRJpWcWJcx5E/buBQbrzRx8kqzU+
oKW1jkEyPKeY8GYG+/cp0AmJ8JyH1jIaAmt682QL/DBQHbv5p5cXm8jERWneLZF1D5wf9n5q+le/
merz/A+4EcutpylxbJ5lxvgDnEazb2L0dZEuN1CWzSOuSutQJuYZBI6FOavTXujhNZzkyH7Tkoq1
IC/MKAHQhr3LB4ti8kzNPi7UHJaUlxppAIzQrq7eExUVeCwZhiJbJT05LV41QArPOnM9BlwIvbNx
lhBNfq0YQkOyLomAKpP9yKzUREp8AvYAZtr6RgA0OQ3zxi5NGaYi0NnVIUa3eChYM08ps0rcECQR
YWRVJGRW0S/XZDOjdem5towXpODxb7TmS36O/EFiB5bniSQUh1znLQgQMh4Sw977hAHDvJc/Eju9
yV6t+5aoqsKxi4cEX++KpBftOSebmeSqCec4Me9sziw6xS561DudpB4zO3u0p6RaReRPg4Q+1hgE
mNdi2htg+y3TzLE3nTb+8oNSHHyU6Ut/8FpkusTNa0iCfVqvu9SJgAx6u92OvX0jJi8/JkNXXsEA
PCNWyF/1RkXYNW2s7H2Sv1aG0a0nvbFR1Vj3XpX6dQwxHeTS6s5+6+VPPp52rN/5D1Z2r7Is82dp
a8k2JWxr7xZFuXbyvD0ytMpXlDwxMmkgHDNy7ogcgkF+PDUINxxmj35x9ipTvk5E2xSFGZKp5ujH
mBaWdhxB1VzCv/+hpziyqopEB0ytm0gm5YNdqGobhyI5S5sFo2i8egOvg5hPJUhT9pR4clJp4t7S
z3yAgmwnm5q3t71VPLX4pQA9H0tGn0soLMucxc1JccvLPm9w+fjfU7ORa00HndrZ1isTAgJ2I+sw
eTTSCYKVzeRrybWKG5esQeOFU60/Bi6yZzfwxMKzp/TEHOGNQXEAWUi7vquDQ7eq9sKPf+Fu1U5G
9Ntl1lP6ln9NCOTBuG1hvS8D5lZeXT7EhTmsOLfGXZ6HZ8+JsofQ7b9z55vHZjB+pUa2G8fSeGqz
zNsn1O3E0aqIjSOzFU7WH+SVYozIJrnvNOMKwTdfpEYN0t0xsPYnBqpxviAralj38f2fwtp+Yhxh
PKSAyDdcEyJ+nLhdoTUZdrHRxVtZgMclM1xLIgu3Esnz0/RWTUPyrVVPhF2WHHV2dtK7HOV16qi9
gVQhmMyVYbXlngjJX0VZ6E8o+axrqP9IGF6cq+hn1RrhOiXSbkdCani0p05nFkQISlAUzZEMsu+O
VgxL5Q0tWU/kKCZTfdU78lAqrXkkVsdlFFuLh9GRJl6HvIZUkwiEumbGQ86S6MTyEji/rRYto44z
mZntOevOfERMVTzdO7l2/5Uwu/YgY7KbZ+F53jTpJtfiFh9BR/40i+Fn0X0xSFJ5KSOTZOqWPLkE
ReB+HKS1E301XrKxupSB06xDqyTSuC/rO+y7+iAq8Ybb5xp3ifpZ2N09HGJ8iQ+KSmOPBsXc1ZJl
gJVwPDW20577SZOrkHC5mAXKzUv0Zp3kvbtRuec9Mj8k1XQ+kuyYnrjr94O1qMwi/D0iLDa8mng9
L/0+VShDeXKYe1E3xVuMuWK0XWKDwyF6EJ7KsfPJ4jFruyfL7UnewDO7AbmSEI4Z9ifVuMfC98pt
7TGACv3oFs/rXpvl/NZvH4IBMYXe62pb+OawUyiGMy8yb5kL7CgqGBQqsvLkPPvIRk5lQ7nDQmOq
ciSkU666pIuuiqnYLiThu0Ey8tjL1ly1WDZJjda32NidW+kH4uKA8LQ4qd3yURJ++wVQwZJxXbBP
HZuziNJ0RUrSxbHAMFWAzDbZCEFnIFHy5HDvjsFblpjLKdaj76H00Yun5yaH2KAlyJ0PJBIkj7Zb
fdcD21p1vU16WS98ItjCBgOUbT1SmuMmtQ+DE97hmhDW2AUrLxYKZqSHj20w6o0K+0tF5vRNyx+b
71NUxW+N14ujkdq3sPZ+jRbt+L9L5r8XANgkQVe825CRT88inv82qW6XkmLk57dgQrmdQLU9/H+Q
tL1T6P/shQnlNIWYdZim7X5UjIwCLmRDLvitcWESYdNvVghlwk0hG+KIYighnTZp3MzYdbVRs9dk
d2lL4PbtDkwEe8OKVCI9WjkuYWadKOnwR3Jscxa1K1Hgig05RaTRr9JmSj9pTK1Z2vPhxaN+xcCv
A/qYleZ/XiMHzMGI0IO9sm6tASucJJFtJ8eN1aJWdr2DBjOshrr01yVrmv3ImKKbqnmj74EoazE+
mCkBOu9KvrH9YpjVcGQTtsobIXdG6aKMcEtniUKl3CKV+9qmrWCzYLwSxfDdE3249M2cvHERvggq
oKXsGeeqHx1L+0tuJo9aI+u7X9S7f98aaA3/jzfOp8bwglWkgNnx5xsn7FwHdpYnN/T1xODVxENJ
29hkpTmLXndAYaCcIoRYIzoIDnkUaQdvTPeFlbT7Xjb1zrUH6oxYO3UMuE5yMC7mNFKvjeWOH/Sc
1rWxaaBnfLHbUy4gtzgpzGnfRWpJ3Evtz8kphanYAqAZdG2J6yJH3NpChLDhIz9ljRau8pBzy9YZ
ZRzTyNiNxohQwXCZUIvwXhltTpokVmevydyjZdu/PTJxdpAb07VS9gE8BiFweU5ESAAdpo4Q7fZx
jaCA4xqgxx39CkkcurbtGwKOahm82YCN3hW8sAz6RWNbwYa0zKdAN9z5sThsrQ2mK/9lsl+I1CUH
y52ucj4gOmjFdhvj2GCiwCnfb+MEh5ffH5NcxwnvD49isH9m4wR0JG2ba50y2swN7Rhnkb7oWIKu
UMaQpURq2KZUKBuTvB6WXRMWC/g4+Y7YO/asin0hSxFwfVc9nNaxVzwGgJCIKDnR9ppbI5PylIzD
tJSz9BgjLRQBg9uK7Zy5zooexnsg6o0bUgWSxiaAnUC6JgmHqpaqeaW81GPCLKivcoPYJhfphpOx
2vPHDqs8CvBtA8tq7SNVWTPaPht+OsIAmo+YzEnWlkl6DoG9xUPMsybr5fazW/evO1cgg0S5Bo8f
M+jHvI/IIVwKgVp669pMLoUw34q5HTKQFQWV3s2x4eHC1JCSoBhAVEKe2DqxDEh8kLffQQWfvKC/
pwJwQFj4slhks4+K8M+vku63DpdVFreMtByAJGwTgyFXC2dA+p9p7MbYTOarFjmK6nlcCn/4HUcE
yTZ6/4U0++wYIAlbJUZjbjSYwssGvfizlnaf7ab/jxkKnl2+7ZikkKIh0f/zlaJsscHyFfJmVA3h
y5ZOvFhQfrdkQcyd5hHewiKuUe5XKy21N19gNqgguzjWuTTkcLSBPrw2frUB+GTcQi/RjjkyI7Bf
5L3VSfRLejl6C2I8CDCKD1UR3FohiS/p8Y0PXXPPPTx+GuOwI/qrry4t0iI1bfGoZ+bSKJLsGV3O
8yiyuxgb4mNmU0+k0uAaeU62SPPC2eASFHsmCigLs0tXWg30DguHlCjF11FvfvkcnBvoP1ioRmHf
qrElPNXLGGGlBTZMF1lfF2eb0WRI21dMJkZdvXRRdLRHjhpbde1KGa2+csb2lfe8qEKVnmoynEqD
aVzqJmygABvWDaYoiWnn4gHIWJPio7Z9v7YSMGE9CcwEX5yNQV86yqtukUUfF0yS3M0x0ldaPclN
GmqMH4XR7NIYgf4I6m1I+2OhwQhzaUIhPjrurpL91yTL3jQwRGt/ynWUiebG7JwfcKGIxkY/NmRR
u6sn+voaMaWULgyOwYnP9FlAZKJdl4YW++yOnCt9cj95fH4kqPvEIVBjkIfDBFvnfvqw/GeWYaVh
0jW3MCimLacUIrr/x955LMeNpun6Vip6dc4CCngTMT0LpPdMWkkbBCmx4L3H1Z8HoKqTzKqWumI2
szgVqgxmwtv/M6/BtDtpMXVuBbAPGvyUtYv1XGd8UeIUjedakedFkX73PcZYCejYOpDTL4X+RO0N
H81hpVhA/4okgdnqFd6GgNDGM4G1RIOx0QPpVzymPz2+FKYRb4dnBgYRPtPVQyFgRe/iEduca5KJ
Bfwc9EEGemOUWu0MD0VkoiQ6q6L2C/bKn8Iz3hmQyVTeHHQRkJX4+DC6CDX55lAW595sWzgmWbTo
mujzz19Of3FwcNbgxkDUhjGsXb2bFODUHura9Zn644BJEZ1sAyDOShG3bnUMrH441T0Z3M+3eg0P
53WocmQotOAuoMFf+3hoOUA9C7ZWc8Yzcigl2ynRd6sC3IODzBCR5Slefr5BqFis8kMgpyjUK7h6
IwQFd4UR1/wu2DUzQ9CtSJXOBp0FvMgLGS5mf9NbHYncEC1ZCgtA2mEkI2tVL0DVSvWyMIpw2dMS
s+OM1kjUmRgYc8PFOQaIqOPiAxcmiq2XerWX4epkaS7tM1OpbdH31Y0/oPuulSFW0WYPNjwzvhpt
rthuETm3g+sOdpdjsNdi4ALQz+33NDv6G9dHHjX1lC9lFQarwrRWYipmO78M7/POpUKhK+3cszQU
VXrcjeGxpIxojY5VKtRsFyQsNTC1Kw6+5Qcwwnc+aRxOpeeuNdeNgYV22LrZXul5cxaRZQ8+jrGe
Z9LU9iVqxppAL3TXCHLi2xvdG15DyAyENcahBlECn8jAl1nL63XalLRErGg9qA3wA7FJxp7rEXcK
lUhiuPMF8TuW5h5qMI2/oS23CIJiRU2TISzb0JxwFoMkfikDS0boU4n2SDwsKH9j2ImyMJqJcxI/
1a76aFhVgEu9Tu9pYNMQ0pBcnPet+K2vvL0myY+tiBa8LpXfWyPIZ7VhNlvd/d0aCvfRRApuidyZ
JwnRqnT64mnwiVQEZ24VgPeKru1u/AyvyrazHIDprbKhQimyU7RFacUYqJ+sqwjVt0rR5zG5Ktjo
LpmT2hPHt4UIszxcGvh4ktUq4irAQwnJQ2VmDJkxq0rEAbj4O5IULTezRVV27daARL9R5GGDx063
w8zXDgtKmAI0cDluXiQzDfHUcURbTOKQdqiAZKChNYsuxZrNQ+qJ5oyN25gwE/HgsGkBPiQ9G+oN
SPiGmmwDGqqzwaHIEA9PWI99I0VJUSmiuu32NV1ljrLXaBfgEtGA/xRnskFg2IQANPVMA3IFAzos
P2NimkeQncGf2wBQfBs1yhhjdc9btj0mlYoUNeMLGsGKwanohGWowBjD3G1JgOPan6c1IAedcn2W
IJLgYsftVeo9ynzKSaxOYPLcZa+5QFC99iy1uTVHsBMP9CDmf9ggSayEW3mQ87VZGu1MFsovFv4V
AFCbU6qFvp0J7V1tYHLZe9l2UAWaZarY7RONcr0pbxE4ie7B8uHkJ/dUiDrzXFTJV1TTQN2nvTpP
1QJhJm4wHcAISIuYUR6YERdPwK8wpozVGS8DjfUlxGt9qejbrMyzTeO6ziIXJXxq4J4tg0HJRnw4
PomtQfAP6VkqHIsScPKAI+qpCPRyJzTU3+IDgy2xC4M/dIUlTLD6yYAGEbi5stGtNEdwk/ObG08I
VuyMISW38qN9rkGd7Xjudcn8RlOWUAzcpDdIe11KCRBi9UVEq/RUKb9bnZDaugMHsDRwsNF4zSEG
jeCJH4XnBkLJyqnS/qGXI+ya5PIr0N2QpiSq1aJ3Ow2/ZAIvEQiZlGdxTlE+o88f0UBDSW0Z03WI
sIlfe4HRU6dzs7vebW+aqM5wdLWc5RDoeNd61k3APkC4oHShu9lt+1q0GYAheLyL2myWbmgMDymk
RgkUNQ1r5UkS6C1aVbXPgJPbiPnH8CUCCANlG27bUr0R29bnGSowRy9RtKyToN17AvLGQXjQl1kg
Q+dswbMnSfZQ0UnL5Fay8XI0l/Ruyx19WKKvrN0rQT2saOAtXEvrD3rK2xqWcm4LahbuKxSq5z0E
Ac+UEOYcSsvOB/lJculwkckDgXfDPYjJfB51Fp2oMivPQRHCjvQEW84Tl0aowSE2FEbLKH4Rsuw1
SIeXNqUD63HrzNLoHjb7GeJHM6KyknUM/mN0aDl6sXL0e6XYy1lPf7nSbUU2EADFfjMsrOYUhG1p
RwP1BBfIb+/5O6cEaR9a5mMvWMVB7ohm/RZZYQOzkZkXocNBvuoMDQpjuSwtO7d/8tAiQ60VVSy1
7MOTRMFmPrb0wWQVN10lD7bVUVuMErLXKstblCbaF593msgmZuAh50JVhLTsqCFypyEr7kugS8IE
kk6VzD3ithk5FcLlADnqwFRXVigHc8gBxgKhJpx5kyhZiKm87LERIFVQKdVa4u/N0KcH4LFAeMEf
JG31yrNh7hpVPRV0p21NFpxdAM73HFVfdRMghRO7n3W93YJxc1cZtA5ovXZj8qYOQ99fBkrMBfTF
o6FkT0msOlTvW3fVa+ndUMjGXsTMFj6L66zRgTlK2tlwvJ2B8hqu1NnvYWW2xzqnaOhzf+RCRPc6
kLASTu+QZ9VR5aUa0+dFPDPdot06qN9YIlSGAa/OOcDBAmzZRhBkar4jK2zo8zvqEv7oQxsIQ7xX
alytPLg5PSj9zw7aiJSBQkiCcLLz7zgaCfNadHGAHiHA8CaKfZ1oo1Zheqjbo6fpKJjEmb6wUFVd
pRSQqTcLew+L7q+xBz/MnCVDa+29+DFw43yn+k68ALnN6qNqEUjQOBRHStcoYR5zzeRx7PS5YUTm
2HuzC0EVn4QEXLwf7sOeWxNDm9LuK+0O5Vj3pGekF2gDOUtJxnqdEi3sWqRcBBWGgx803zSfLp4r
8eYJHXff54ilBIwxHSWlhWM6OaRbtbd5pYszocA6tdUF/NNl2B6kPCX5UaRQbqGsHkuMm9lgLBHn
K1elSIaA6LwKfgUSnquJxwDLkUezRtAqStPPaS2PhB9xIZRJP4ND8KQAJ9sgoXMSUAyXO73+5mpE
GAEQ84Eu8FalNLeVUfijH4zeDWalU5hPAILZdtUPa5CmD2YIOUgN0HOFTBTNehGOmIAXny0q/jHO
yozb1JXsDqNRu1GBGGgUvB3T/2yqwD4yetYrT6C6KaZPtVKK1OrBDwsDad/Pw9w/UUDRG7Wo547I
I9OUAFx+jHIHoTcbMy20s2wh5gxMd51nBYKWanefuSV1rtoSZ7VVrN064ZFx3VnaQlcjPvj5jvyJ
JYgTHjJgsASBfsiQ7z/uR0xO4WqB0JwjlFZ4JCCsSKTFKbLWqPosTb393MYJQEj9V7xmeXJJ+xjp
a2RsVH9wgSG3uXZmof0gUemKu3OBAThGVIygNPtmGJGvXYjBLS0Bdqtz91KV0AlJAd+pmWM3kZue
/CagFK/kjP+YCZ8wu4kh1qPzryRTYhQ+Ev2rW0PscXoi3ipcxI00IDaMQcC3fEf2l3UbByAq3G+R
2t47Rqs9OglNGtDcyloiWVxgQFA+087EFbj4muqdiGgkalVgrYdHt1HoRDHdcTr4FDha752yfKD6
L20iaM7zIIdIo3SVdyCsRcxJOwDH8Y91HUDX67Jq1QoORWdHJqJSTPg5IJm3UpnQ26tEBc6dvskS
iIlSG5kzoIQ3lq+fXYoMNykJ4iwo7wohSHjegTQJWqyvukytDimIECGCiDgOU1ZkuDsBhh55myBs
nLrtj4PSLQIfUesYqv2mkgueHp4ShGGS/skRvmup6x8oX4IoZaBtW+MsDe4a2liwEBhz7nNOw5xH
5xwOec9KxPCpRiZ3rtW6eyCiaTalYtypaiNSYjzVvEJukRQobhv852dyr4TrRPKVs6q09REz2eXQ
ecqNZFmNLYaYLysVMJBAic5BECO22XqY2IhOtzU3aGAXT3QOjGNv5a6t8oY9yeSRNoUfF0nQOHwB
52nz+LZ2CQFnZUhZtstoVM2rALwkGAJ9qyGQtWi1Y1qQsA1m5K9D0dCeEuOrW5HNAFF+kocIfq9Z
gb4EVmc54t5EW8uz3YXVmMGpK1phlrgo1EouykMqyAAy0aikOpzMnBASuZQZzT4URiKtLzyqVpHM
DOSTh0nnCBGkZRe60VxpomoZY+3MOz7DiDfKrVNVfKudQljHRl/M9dzKD9NHINUztwAahNy7cUwF
4zY20bZHOAbGrNqFa8zB07M+Bv5WFS+MSEQwRpOfcV/XwUbsBKDAUiLlq5gsngJ4OuvELAf4RpZE
a7t34hKNM+3Ue6WAOGjj7tNWhP6VxJAw0xhcEbZ9E+bYiFEwrFr3Hpd0yfZq3wXI1r0oTqjtNZdU
zfLihchN+uLPS8dNb8W0Ubb4YqRrpJI2fmOWRzdvcOIg0zZ8ZZMIkAeLvCns0FHXuYKvRKFLX6Iu
8/bYD9xjGkHGrxlPOdpS81KTyaqs4RUsMGjKRLzzNSJHwRPMtWXp4bFJH6QaHxhYoWR1XecudYir
K9wJstnU/Qt8aVfDktojbrKaEAcSmH9b8gFP8qb5MonY62XL3dhr2LNr8bFLgZHbmRgBZ6THtKzw
GT804wci39kB4iN63SGD5KQgbiHiqTf5oUu8DrwPfdA2Nw5ulNco/8oSo2tbQxfkNQstY48tzSrX
uKE6MzSfB0BPYdx8i/W0X9OhXlRYRi8D00nIxygclGlirh2la0+BOpQLTfX9hZl5MC1ht640htP7
jEye1yVGLV5oifc/HyumgvzHF7ZujD020DuI+lCc+ThY1Lneg+gMtbOQYj/f+C3AaEQKd9CWfNwt
PA/UhEZQ0sgJfE2JDM/r+p3R+M8mMMMTQPdsmSoRkCYn45CJlDTBAl9t3YB9oXUCcFMWi3SHMKE5
oxwlLQuB/BVO4JzI0l02g6rd+Eiukce7O5M6Lk2mfO8FZr8pCvXGAZtuD7JcLnPfqY9OrD78/AxI
fy71YbSJsw61UlXhBFydgSAY3LiA7HGu26ZbaTywadtiEhI8Kr44oOCb84KPsXoHnT0XtPTQm3ln
Z2m/jGDR3IlFHvyicvvnARxkyaipIaLcATniagAfcgmspjLoZ1WLT11gKFA9aMi6LkJqJaI3tq/X
j4JqUk6I88efn44/CfQr6GcBpBw3bCjYq101ptlsAjY6089AEhLUaBRxluIetNEi5OHRVkBruAVS
lHS/h3qZz2CUJhvHibptL4iDHaXxTQeJe5VJkTjTx15xJAgrSw8KUPXhV0wo2lE9qcW/yc5LGG9R
Wd8S8UZ7R/1digu6ciMT7ecH9RcndASmIgkvKiPv7qqKjIab28AJM85ZJxb01GqIpHWkHgrN1RcZ
ah04zUBdqgMYBqYU/KLgCrePh+jjQ2ZotHJp51KTZ/NXhd4+kUEmWKZ32xWwCAwBBrf+e+oXBnmm
oMwld5DsKUZr66yyzczf5tCytmGtfFXSXJg3ctQuonKotpLR3g1p+j2p40UhR/oBcpQ7Ry6gnhlq
6t44yO6Z8h12Ji+loasLsaDLTa+vOBdNaesjFkww6UHqwylCP/MWDR/1Psto++bJopXqYiWC3oV8
ZVAupFpB8IpStKYOYCi8HcG9tGjiOENhvFEeoAfPWx+9pElnmdcU8isJkZ7nRrCqvLvAoMIhyBRf
sesTbuSHLo6TrQaGUcv8mxwh7ie6L+KmdaMdTs417fqu2ScIFy1lqXwmfdSXOKnSrZXaFmUBp591
nOGbICtwVemKhVWjXNGGAQIEpvXE7DSidGGfmka57srOX7Q6GLa4QCeVxyaZwajN1k6raYte6BZe
OeyiXHimMuydGrBLczUHctS2KUiXDAJTqrobFEbcmdc810PjUD58yYfPKVXfBVDbCFWxKljDbisX
kauGS/wyjJMF8caySNFEvTF2yPLUs5ae+SgKkaxLI8HbJqPPGCFTCnKtVwD11tCxmlxd86zxkq/z
J8S10dkwvgyuUFOlUrdeXnZLg5MnIrN5S0YU4qzt0x2X/c+9adB8pv+yLcbun+WGoGldai9D/RAE
dD4lk6jKCOHE1G6yyTXgZHENYBcIfr6kJ7/woMKcRBGOAVh/d9FXQj2rRrOkythPH6gNogkQmjO3
lMttG45EO8GUl10ZcKGd2NqonTKTZYySe4iDO6GgK+gguYFP+n3WdtLeqMrvUrAoO3SJXdp9myRr
tWXcIJFqarpLKbojoQuryM5ibrbCQsDeG+2TSFkFT9+7avZIU94/tSZOIZ3aSlutiIy1p2socoTp
PipxYgvoKGDMJgSbOgZJVEXY77iVp27FmqDMr9HZ6NQKLpSCqLvGem0zjbod4obVxjBjtPG6biNS
NF80CxK0aN5FZrLMMwOmd+A1c79Q67mmBsqSvsyJFxsylUKF8q5vopuQaXOxFE8DStBUgDdFR3eh
EtRqrQYDWKsi37UppGzXCUw7EXjT+V79uRil1pFv1VaIAYmB8lwn3zWjVw9GGxFV5OHvuUu5UO+P
4qChzhCZ7UYzH9Swumkjx/rsaNlWEmJ5rxdScUZp7Iag8bEL4N0USdeD8076pSp0BYN5kc6BfEIO
i8LbBmDATvCTsR9RcNflVmQXGBMtjLLimQ1VkOhEOlVGz6GSbkWxRYrWNKuNntOZAJSsLto6bhGT
oDVrjdafgg46BL/6QwaWMTGteNOCj10gdXREu9hHRmUACh1k1W76MIND5cb9rpYr18bqrqMlBOxE
MyyKamUmITMgqlt4y7edq5d3YgVQrNAE9VgmerrJw3vyEduLGvo+kvK1cIHRovYxxX9yrD9bYl3t
wNBtOsCrGyXAbQbc+wkqe7VyoMuivRBSXi54lN0AKQldhnUBssM6I7chSYm4bdu4WWKZ8OxLlXpw
x4/pLyuK7Ubof8F7+TNVezRblEUdnhWWixi5fQzEsLr0k7qv/FtF9MSvZkKHKWIHRXXGGeEdHCe6
bfXaxgt5ynvP9fAEJeMbPNq3daXDMbhragMUmVhIx8LVfjGE/hmeoDB8UtUgt4c+r12zqirJLGNw
6/6tP3zxEBtbAqlHajo5uV5Iz92F94EJBam8CoNXiYrsbRT9W+7Aq9f0+By/lv81LvUtzfrCd73q
v//rw7f7NObfT2c5+LRcyvT36nquD+st/3ua7L6mo2Xvhy+LpPKr/ly/Fv3ta1lHb/vwY87/dOJv
r9Na7vvs9Z//+IZAWTWuzfXTBNffadLm+z//MaLifu4d/Jud1s1rdb3Qm3Gw9gl1ccYXtIMhhRIF
Ef7+MA7GUJiAm2B+1EzVVIOoKUmLyvvnP1DE/YQlsIh0gETIZBCGXoyDNf0ThgusUh+dPiyEy/+O
c7AmXvWjFQOtQIpGmqLLmBiiFvjxxgchn6LE5Th26iBpElu9sFX7XCDnMIiUpo/pRxwqXKw3mTz9
9jbP5fv0Y/avReiSDIDF6fK+W9llPZfVXq/s3eyXVXay6vzYocsmLtu2ct7wXQ6B4G3Gy3Yu81x+
e5vn6nAuk6e/9OkMTNu63nYu4H05beyyzNXh/OVy0zyXGaftv637rw7pavfqdACOhGKtfTXh3em6
7M70118e5vXsl1N8tWcZffRRg2Z4uyP+ar7pt7cVThucvl/t3tU+Xa1m+no1y9WGp/UpBWWsvA61
TVUVSI6PH7nlZXuHzqNUZKiw/+snSceFEU8IMdu//TnNWKYejkCVHi6mhU09GwVzxlVMH2/fp0l9
qztL0rPnd/NcNjitd1rk8luW57ZZ4d1y+eky22Xet/UpraVQkftjRy77DdZ3iOaX2ak4QJZiP96O
opWGXqR2PO73tJ1xq1GrONvr/bw6RdMaEzdS37Z62cD019vCb5uYFpwOX0vcl7cpoh5wNjVJG8Tl
tABuKm8HO317t9PT98txTyd8Os7LBD3oShulg4YeQIX7Xy9USylX3PP0kWpIxUpVk84pc3hvv1U0
fwBwgQ6YZpkm8MpsdoM13F0W1XUpPMW++TbX5fcBcTD0EY1j6ZY/tkLw/ODKarK7zCWZ3But20fr
KEGxAroDqNmiHETsvNi5YfwIMeldeg3aNJflRKEuNqZOt/Ldb54m7ktY8pef4hQD0xhSw7+OapqW
m8MqMIaeyOaPoxXa+lUOgmg7zTD9ruLVQC5gpavpEKbfnFb2Fwrx9vyyEXwxkOKVMPJ691uO+rKi
+d+mpd6Wr1UDEYr27bRfttyVeyht0c3llywZDmZalvu3c4KiZW7rXRFuLutPCFKAePT/0UVUEwAd
06mcVvDxIk6bNceLmGH1ftnC9Pt4Ef22Mo7T79Nh/PQiXo7hciEvvylc2HcXcpowXchMbv6TC5n0
bxcSEJbvzsaLSOG4P1z2+V8X8bJNVGITCC9Nuppmm87C37qIfR19q/siwE96vIAlHfrL2qd1/uQC
TtOn2aeLGIhDuLk8D5eL+LaB6SlM6Qy9u7mmp3C6gNNqpoU/XsBEToKFHvjpAisuby0WWjmHKZw8
gIE0Nn6f4n0xfu1TzdgpQ4yDx/gVzzGcPRLQj+M3UdTbm8pyttM3GeH8O0OnfTEt6DTJQ5yt6VU0
936VpQ+qmiwhRajnfpykDs5Zw4/iNM2dox1FNyO29tNEDVoSMZysva25zJGfjcPMXE9Tg1IFgaOC
j5qWlcwcbnKHtck0tY0Ubw0L5sfxuEHz43imqZgTmO+Op7MEfzoeVJZ+HI/TuLtpvQa2xNPxTNOm
n/44nunLeDzmeDzTNxp2Z+Xj8WBJb+2nidPxWDSkt9OZKNURauVT+JmmOhJqWeJ4PLJmhG+yv38r
C/ifBPgfMoV/l078L8wCwK7/Mg248atvz37xIXuYlnvLBASSt0+YdmjYuSD2YGkKZcq3VEAgyv9k
aMhGypqOHhnKd5dcQFY+YdMKtZ6WsqzT4KZ6Wab1lCfI2ifRRIcWUTV9Sgbkv5MLXJkpICAgsWlN
5r8RnWpck6LQuqurZvCH48HUl6F+H9LmTDO4KAWkvU2q3ppRY7faokTasaAr4dRLI1m+O3E3b1XZ
3yiP3qR+UpX//McEi74Ua//YCQ4ZuhS5k3aViCPY1FoNiOlj2XiH0IKckTrw4fXbUlNvwsxft4G1
QnsaZYXCbtFcHxHjELtTpztSIDmg8sq2v4ZmtzBD7JqTdNPSjG+78JjG/l2YlEcFcYGgwtZaWoqJ
f6DztxJRV1SB7BFx0b9EtkEU52X8quIq5tkaCMai2kDPXlCvWpepuHBDc0UdcK1awRFYCL1h5IcS
qudZcTTK4DGAyIkSwAmJiF+4LihjtfpnJ2istr9D83LWhFrH2PA4QmTaPIXoXc1DVVu6nYVhoDob
lQq14ajo3xChwQtNVHYi3jREbm1E4TK5g61hl9lzq8h22glzMSnvTcvbIJJrU1ANoruyuDeFr653
4wqBbSYO3dn+F3AN+QofP15oblqaWQq+W2jJ6VdVeeR/SkhBnnwsaM3rsx76a8dxrJDsQJhF6rfA
aPp0NXDbFdgMHdxwJjvYE+BahUzgvnOPVbMNhWPZPViQC7TqC2K9Nbq8DeXghYZ+aF0/1s2DJe8F
5RAY39EAztQ1i4IedEMUSbYRykjN0goJ8rbYBsex3emrFPgl2OYBA+CF0+0iu3sIHo1oMfRU8m0w
JB52v+E5VZ+0dAv3IscRsrIhHkneotLWov4kiS9ZuZOVnQxaH8hxgqpfuZOUk/XVyGaRugqG266c
ZQH1tVUlzAprXoYLzZqryqzCAh3yKgpQGrpPyxTRIwYvB7gA1lZb1VsX+spUjq1sS9QswyVNnxq1
D3mdVxvuQaPYOf5eZ2wUd4BNwnLhd08U97Jk5UXbpL7tINOYcxMoWj0fdYiVGbQUTVwbYAPgTjiA
qss9u+IU6yHdNc6RbXTmvOgX8WdVWbiNDU8cF1QgZaK2Ag2dGmv3ztXohKM7thvdtJqNgjuoLZyS
b8pz/C1WgRXhhjRe3moA9IaO860n7az6XpJ2vbIBjgQgMQhvEtXmEcpliBmfO+VJUelMoky3A4g1
EAEbK3Say1sPWtYoVvEZUJ1JsRK6Fa520gFGbaf2syZ+cfKFhgKSfoOur1afeyDBwWpUBFHXiEGh
8UbNLoBZPstALAqrMDhn5irQX0R522unAWgELOVfKutQ6fn43NLdJBMZKz68sk396rlNe1zNDErN
x77OF0qKVXrXjAa1hy7OjzmwFDQ46LxH1u1QCjciqFzNXXmVjMaObD60lLXTAO8l1acvLnKydKyG
yugzCuseaBXj7ACTlXUDkRPwp3VyU3W/5wkgZ94MpRquwpLicRXcArg9G7Kwk41hVegNdonON18Z
vuqqsOyLUc48v5fK/qQ8E3/cVGW5g0B9hxLytzZvzmEp3cPoHRoxsPWmfSZMu+ty5zjKFqRit8ij
ezNpn4sk+uo52boV+5gbNb1NlPReLIzbBNf7RmZZ+ZSk5VqqswU+vofCGehNxjd9PTyW7Q/l9r8V
tfzbmuOHkOR/Etv8LwxbRuzZz4uX5W+z9Fta/vZ/dq+vkZ+4//d9GXNc/C14sfRPFtEjgFh64tiO
UXT8EbswhZ8ZrqEIi9jMjK/xP8qYkvTJJJigZq3TdcXV4xK5SPIn4HE8CjpPBaYfLDbVkanh/ggS
KP9yaS7f3wcN1xqmhCtUWYEP6OhoAQP8E4wiSqVECzR5pQ7RDoO8LQLY+wqA3SAac51+X1wWyJeS
r6rVVgkz1Nqchear6wQeRqxq86Li/Yeq9soJ8pWvqWs3H36FdLii4Yw7aQFwwM0AHwXo1FdIh9bM
JcdIdAWFfu/QVOhzxGC0rFh4bhrnc55+sZp7r4Sl4IMX/MVwO4VNl6iBkZaNG4pE/9tQTBXs9Meo
QZLilipwriJZGLygsnbAJtU2sUsyi0y1TRMpL31U3uYl7WQnSxO+6syQDMChFcPZYwTHeyh1bsxM
3OByDuVVENaJU9uhmHozLNFfDcyF4sadi3p2HqL2S+/PeheZHRk5LZh/NuYN+0IWfNtDmmQAgmYb
loBKAOqRdOR6B/1PyB2xUS8dkrmiu80DDSc3iIiV+sVwtM9Wbj1HbADft0d3PEXJIMW2d44MfNaj
h1ITnoO+Bekbl7bRiut3z8ZfBKYo3n54gb+dQoA6moizF3Sx8Rl4H3hBae4FM+7UFaYhOKg6t0ZU
YsHlQgXBAhmtQMVYpbL6TSmamSrm6OYWAGn7XjeA47/0Teai4Jeex8PvO+eAWOMabZnjgI4J6jHt
skvy78B9X82cMxoYOZ47zavh0h50I/mLojwMvvvSWMXjdDoHBdJk2pjPrinsxTx/TMCFoSS1w8Ri
rlfxDYRT8HjlqoDOPhOVRxO7dd3wnjR8+rKo2Bhu+lj15dko3BdJ5orWWbAe4mqlWlxrH2hLz/aS
3tqj10UUIh1aH3LFgGxUNTwWyqgCpy69WqJfwB7om1KIN1XmoBf52nCGtKLcurI279dV77+KDQpk
eLAgFDGK6K8KJV3JL2GCOhWZRJSDWRpZmzmgq3Q1bijEyXp8SgVPm1d1usrgBqnIP1Ypd5DRHJ2k
fBoXFZXyUU5nkHGRtE0PneufBQWTYiCNM7/Kz+ToK6k1dlmR8rAJxXm6Lf7/2NL/ojE2omh+NbYc
ngv/OXkuf/v+Gv0GArR6fT+8jGt4G17A/9INk3WyKpRRcXIHIfSjS8YUNMlVOppwJcdW1b+GF1n8
hDarpmHTSpqI6zKr+5EYS+onKOcYEQLEpkum4cFzNZr8bHS5RpaTrRu8NlVkEcmJweqxD+8ffKlq
k7io+/ZGNVCqUjPLwhkV6E11o6EqbdcIaM8ysNVzwbCi2fRRtgZ8iLD5/O4k/uVL6OM7SARtYvKe
Zgjh+GDkMkK/35VGCkIgO1JzgzKROc/1oYTKQlCoU1rvUwH/GA311ABFFtUvzLXkPynjPv98L64B
VewF3GR6mjIXTjWgN3/cCwhcRa+WdXEjF+GDFtewf7S0mLle2cw0ODP42QN7b8EfQQyRh4UVCOg6
jR+p7x0MOfsCYqq9Kb1qAXLABXmif6lRP19ZpduqNoa/4ckoRPEXg+Bk5fxuEGS/DQIOOP4Qfqm5
TPD5d6mz6lVuUGH/cOP4oN4auGjYI4u70BkBCYN36+ogqjFDQlFW1/ql2EvRTM6LcqlnKmyN1PQB
n963mnlveQEZYG0efd6WaNmaybzGmHkfGX18ZgijOqwS5NagOjIMC0W5Qs4HxfuFICU+XxMLA8hG
RDGyU22j0j27TR1vNoyXED9HMGXY9HY6yB6hwBqPNyZkNFwBfn4hJx71xxNCzQebA0I0rumfwJcF
vTJHxGjvRoxac45qj7VX3eb3RG+i2RBjyhfKo12oHzxP+zF9WPFwTEfuVSy5vzLcpc71LkcyuUDk
RdCxxxsLDYbrHAmFEUQNC1JBbTzsoqzMee9jfzTdxALn+w3V8G8Dx2tYhSjSk4cALnP0aFaSnn28
k/MaqLiXxO6Nobt2BkIet+FAtrmRX4aEWKUcd6EtvHiE0ao2w6T0C73ca40gdoHomSoeFG18w3hj
fdyFqB7cpujAqqsRyk26GwSbRtChqAZluZDEauMDT7IRZAIYU5cy5AH/WBZRghR7XT2ElBUEQKGw
zZbYU9wWiFJlBsUPjFbWuVwh6kAQt+srFv/5zTOdmw83D3xLXgMoigNDpWZ49RYQmywI9WSQT4YJ
bLgy1aPh5jCExgtW5aJPwB10SKvftvGBM+sutfpkinhG96LLczGe2WIAxiZCh2NwnitktIESQuNz
1JfEGMZ6VZLdkZYc07rFkDF3l9gef+7Gy1FZAyqIsrj1+3rmpfEhNc3+biibAQC1GN/3QniXoqQP
e0EQb1Vz43aOhSNoONybEQTfOMPeGEngOaq6L27hUkBy0LrWAieeB6XhLeIOn61MlG/BZi6AVLob
S8Sx2M1iPJeLQN1Mj8x0T+aOZe5VBR+gCGYUkP1fyiF8rB3wXCCpKsmYypFPcZ9YV9G7CGI+KsnC
Tl6J9qwjB/m87TIixTa3a8XqVp3UtPMkG6rvsVNF+wTnBuwRZlBf85lK02uhihh/VWiujRxLK/x/
7J3Hkt1IFp5fRS+ADnizBXD9Le9Y3CBomjAJ74Gn1wfU9EzxcpqlljZShIK7YhlcIJF5zn9+ExT4
PiZPYYX1JJr50G9U7tVg3lNHGU9Fr6P1NKUlRiH1cWKTSY4nsCRU+sBHDocReXrbLYt0aPH/6JGB
bdHhwcKzkdpFE3o5B7s4CnXORIPlKYuiw3aw/jNVnWlrWx9kWPx6Qi/3x3KgONqKLOuX2q+sHAtr
6EP5JtWSq1kZWj+Soz91XN93cU51iAmIdk2346472Po+zxW2l5gHiQ+uRV+exc+vhQqqyUNaGmW2
1Is2T5OrGLlo394U6hxcaZPMBm8O8Q7pGdlIsyg2kWSp15QcXtnzn5xXxBxg5eyS9lsfqroVONgh
k45Ae9qeNNK4749l3cbo//HPqVBfYiRQ4iFe4qepyho+IFngVVJ2pWCJiqayOUT6Z3uUKJ5NF0vD
/gZVwAZz5QHJf/1QKfXXioD342SZIDZMZiFHB+e0QHKhVaZ5reVEAEits4mdkNchaR9zuemvxqF9
Q/v/UfX8f4K5/ATe/D80T1ra84+KZw8u6E/lMj/z1yjJsP5gx7VYZjZibes/cIwEvviHrfElKl8k
iM5yhP4bj7HBYzjkZOWtxP73GEn5g5aWsxeKIe4kMMv+Ubm8HFj/eQHAeThJ+etE37Bv4RxzcaZK
ZE6EDnFVDy2BET3hYeinRPsS4Pmx7VJ1Ad+dfYH/mZsUSe9mBvRm1HCM36Om9FALN760fK8W1biO
Ftt8sJNNp07t5t1N/W/FNA3CxYVqOP8xgVjaeer6Zdd9Vw52aKKqIZmjB872FOc58QkBXrtJydP0
ByRCmPc0vj2g7pqh8rYq5HgZuwqibZoP6pAFOnh3y5bCRzWpoxHB8NR+scnSRiVPjSiKUA5g24Sh
3OIgMfcYP+lwvfVvkVJcYYgCOZ8v/v4uaD/DUjx3ah8DI0+iQTTsUte99d1dqJEuqk1URg+V2S++
V/1OybAvGwLoBtLgh3gxECZSaiijERxhuuw2k+l4vdY0bxdZNMmXKJpvAnW+NaWZeNUe24w4KFIX
KOMsF/WtpvM8m7YfXNvEl7eqJS92dIEkE8KNQxrVnIgfuLlJH3w49eeDc/1wJpgXFnQmKOQvubAM
W0UY8M7cV3oSHRNBBB4JHl4COz7uC/WIFw/8aS2Zt7nFRRda/pw54dXYEEHQUvn7qlta1GGRSerq
3KaeYQP9gNisizNvBXotrFDEwJnohOYHjdZF+upy+ZqF1B/CL3xPqsOLEmtkPKmadSQ/4N5GVJjk
PDp5pJ6DNlBAz9pj1HDldkoyc4nobtdE5LQOQ7qJMUB1li+HBUIfDLX2DT7B8oyFTTlK37uqJRY7
RW2qm1rjSUjJXNKpKo/q4pQr5uSaJq6E0biPOgt0ZgaQYk0IT+jjBrPk4EivydhqaM6itg5qG8/b
9Qq7pNkmcuN88Kb++hRNUn01huD42mnaZRybEQ0N2VQRNPQi9aoq89Lpgzt9OY3kTvMnNN2w6D1w
S7rkf1dhMteZLDcPuL0AQmU3Qs2lR2kaMDjWcYlQ2x8YZVd+0QcEU06Ys5AxXAUztPxoEq5cNBuG
9/1TrvNTDW7nbDxXomgYv6o9zDQRzYzU53YjmgJxgi7RD9LyflCTrxjk+42EGhFQfRmo0tGx8C+a
iR7XH6PRKmZIXeUWtTz7USS3u2hIGL+x9drIk/FiajjVUTS2y6aaGIW2zTBp8Xqa+IMxEs2hVmgz
h7YdfLVA799azBrlr+vG8//P/g+AM5PV/fuz/38cv9QgpO8P/+WH/n34O3/AI6dBZpzgoJznfP2L
R2KCiSkcag5nOaxxjcf/1+Ev/8F0hCOG8lijLOB8/jdcJvF/5NSxZigAdOT0Or/znwBml0wSC20b
Enx+FziVqv5iHSssDOI45TFQOzLkzJkkaNU+1UE/HiQc3OXnQf+EDq0vP8vRja7xonzvsxtNuhua
27A+FdmuyxLXam76AFYTMuHmnDtf9OFJyT7X86lOJHeII2Q8j0FEmyh2Rr0ru32e3mjzeR7Q5hCW
+BRBMYvv7O4GZX/a/1ml94tSiXDG+JrU7KHbpNYdwUK2tUvzfVQ/hM4z+QZ5ttOD/ZQ/Ld+Q70kW
0aarOdmX5Y6MsRHXALKEnRdHHM3hwblqpeuw/5RiEjvg3dp2Z1uUno1svqkSPzRjfPyo9e/K8rZO
j4NvVM/kBJAErWTHgd1gOun2HtjMwT802o3poRc7tTwOeF8X+3zcYoKtE8Ow3BMw+Kta2oXVA5Nx
2XocssM/fyP/1+akf/td/xcOQS1egr9/37ZxEr9/0Zbv/utFs+w/wIbYtgGI3maUf6HSlvUHUDWB
K4g3/vUK/vWeMdmEwSXjv6qiREV2Sv/3V6GtOH+oKicZw1C8p5cf/Cev2QVyZKApYdiJ7QAFt8w1
ahe4NECVUlZSqz+X+jTeziYBMwZem8OsfC6az4Uaa27kSAGmT/3XItXVs17rJyttx1sptP24BHmV
dIamgKXJpqw1bMEcsyPkxq8U56VMMrz5ycV9d3v/W9X9c3+8XrWhWiAZ4I0LH+7iqstQUaKQSehz
Y035zhgcsjjU/hW3EBDIPgYszhMvKw3Vs5NwIh2T2PkOPV2l+wbcr/MceYuN2P0UPxGN1H7+/eUt
u+f7UpybyihBY3tFk4Pqy7m4vKQbu0yO1eB5GGqiAHqBa19YIK0eYGbPdV8fpHbhEsGmcOQ/pQAX
TNmsbpJ8vg+jyNkMU6P7nL7+uIiJyUFzzpmR/mg6fFhGNZG2mtnu8X7WDmmpdC5kkXC7oozxAu2Q
oki4MDwdirFhnNTnadAJofj9Z1zrpXdVwvIZgZIoeQCT+GdcdGit1sdqn+XBc29Xdz2f5zppZ3Jh
E+26JwAUU9pIZng72a6uNuexnU8A3AGD2yrerdg1Ymaj2CFKST7Q4V14by+rQ2G0yqyFot2iIru4
tCBL6oRZY/C8Iohm55CpnBHrtJEG/ZTrZf0AYotJo9DdLIkhBDGExZMs2BvD9JhkDShunuOBFM5f
Vaeud3OWKBtT6mDWGPnCY5r2QHzJDgOn1NMKY1+EJonb8NB2c0IC5wRS05Y0BdmC8U1hcEdirTgn
NBgf1GqXTEeLI3ppOzVIn7y8jBUu2k+5NNKSCOqXBvP4O2xRQlLd5/CLPqKlDUgYWPH4Uqm80VSC
bUVltq+HHos8IyO/U0nuV+CRsVu8EyojA1qc/Xrbksm4rmqterBnvLnj4NoOJts36g7DNXN+KFDD
HKKKoB0cE+d0+YThgWykwItGo9k7nXiQ0lgHMJu+W5OhHTIQ04Es5ocUGKmOBlhZYRSiKLGjq4gy
wEe8uLfj0PweJNGrPZ5qOSu+18MT8eefhsZEqp2kypVhx+V498FavmziuYvQZm2ZjZaBmLxO7d+1
r2ErWfXUDeHL+sA6kemohDKxYz2bqbFFoBnvkIzMrhx2Lsl09hnHP3MbFm38wQP9perhUsAggcMd
goXpNy+K76TDx7S1JOcZ1EE7AIWGbidhG54Y1WmFuxMDFWmuB2y+MLRcezb2iF8fhZWk+xWUlJ1Q
P7ItfPTCL5vWTy88Qx5M5lhqyP3wpFr25Hc3CV+iIYhbUoSkIFUftSES2yGuTK/vmHgAFku5KXlm
VczQMJlA9csoa1Li+DGu5zuows+QWmy0Oyj8f//4Vpbn5ZUxV8W1y+Q4ky8bFquXBpVBgvOstZhW
lMGNGtauJcZpP1cmaUj963oxSG+xtmlLGLpRbXu9BT+0VmdkYWFdH0Vobudeir11NIADVu7PtTLj
ciZtQqucr8plv23CzsBU1JzewNRGHiK/y+tx1zYPMTj262B3cBUFUTYsOe1gYOyeyxMVaIxJnNSP
t6NqCm/S7Md+xodtnQaHQQ9rxqrv8spZtp3xSSHk/Zjk48bMpvEOkf+mIhxLkrXP2Bb6LfatLgNc
dNPL1CDFX8SVpxzpNCkOEjbAxzVNxlGIOekKcUowofngBL4Y37LHYnLOxAs5sUL0hXm5/UeYq8wS
Z8CL3iEbplu0twnhithMHdfNJCu3gWZmPson5Wq9/TlznXrCjX2QiJxKGMQoSgI/Zf0IxsJZ7e3r
t1Wv21ulTsUHU7ILm5j1mnVlmcGzeMmEXob971dwO8IjGrU2eIZq0zIygnQjJOwikgRzhzIh+c8u
soWmdMZFy4bjimvXYBBy04vmlk24ODIeuP394r0Yn64XxZhyARCJtgU2uIBn7BK6gMHM+GWdBREC
xymTaLq3brfdVNHnIFV/Ozd7qUj3yP4f6z4cyWbJJjefmg+Oz0u8a3m0Jhwzqjb4Xoa+UO7e36aq
IPMvwUDrpWkN5bEuJqxWxu5Ltkx2HeLn8ZfOXDseY/LKOBJsIhy9TiPC3kiP5kT45kx85lXRZPEO
BUPim6MQ+yhlAKQkyi08tR4zWYbXjlyb8G2c+o4IsLc25O+Hsss++fOeQAWtwPnA5BIvHPNitwpH
fertuElfBgwXPalUXqyMWgp1obytIwYoWWzYZ/ygaK6WbKzGicndwg110yrp/VpMFVUeHZk13QMs
MtvlUF8NqX7//C9BI+42emkGoEDmKDoc6+JuB2FiUJmO/UtG+uOtUCXlkfHbN2HM4XF9AFouKg+D
jdiDEWf75PMYBF/DeqszK97iNzHtgtnZFE70TVMC0mrz3Nx1Sk9aYXYvixmy7ax6IcZf3pBH7VmZ
tfyh6bH6/WAfVn6956g4EZlgH8j04Bf/A6T+qj2mWvEi29M3Q+qzqzQ4WHOXHXTySW8dbJZ3kjMN
WxWDDldOLGuv29m1WjEuwl+sAzHkJjeOcM4xJx+4fYRfiVqr/3wjWGTzUBZwecS8/fKeG10ZVEGW
Jy9hZHxXnDjbicEATBvjkw4Y+aBGRwxDNqmQPrNbm95afqyHK4nN2MAo5gd2UeoFeM8qQDq/QOiU
Hwsv8KKOU9O2tEcly186Q0l2XRyZNDT4960ju5AVwt7e1S7EE3WPoynBvm27rVps1mOyfVxJVb4N
2OxGxTwfp0XDaSoparQGKuYoR9a2bci7bggELNEAY1TUMb7WlfFYpsxZtfjbbHG4YQN934i6fBN8
/e27+N8+G3gSyKgFz+cX/DxPo6JvSQ99WVvMdV8ruhiLnxI8f5ngizGbt1aRnMeAovL379d/Kaig
di1F1eLTzyhrubp3ZUscKNosSSIjkYu3h4wLAjdwO14Oc0yQE3kcDvmys1WGwMdY1jdWO73Ck6GP
WlhPeOooW2wBPrgnFwoclh0jNIoVPNigni2V+8+XFfKkRKlL7VMAhLuRZh2beRUL3kDujqVJAbxU
22OViM04JorfYUTTkTO10yt9vI1ocDZ9sHhwL/dPH5m7kxUR+s4UonYsJCLKpRjq/qgdIAJzxs7h
FVvQ274rtNrXgrTBrXNWN7mRMzULtV1aOvU5gffwwbawBjz8Zyte3zCc0FQ6MZ1FjlXdzx+17ErG
H5GF31laBEgd55l9AVdozLE7BtXXg1Vg+WOJmyiGOZprWC1a83hVNbXfloLzr4tjb1AJNhRh9Iqt
wg1WDs59UcWuqbUxwo/sGzRZBkT2sO9l+uzF/mgXzrO2W1J3RdVbx4G7tZ0r9T7BpXDfDrI4WARz
u7lm/Gl1M1nsaS6TRJJ4GC+jLl/K/6alkUlqck8N+Qi91TnLZYt8iBjPDxYpuOm702q5RTqebQxN
OQnAe5yL1x/iuR1VlS4/63G/CRsaybXWX89Qe3KWWhCPx6Ax5G0Y5VQDlfmULx3YmFQ49A3Iisbe
+KjiX+qhnx+cwQsLGQIYeDmhLkqTjMkRAR0jffTyOuhCsjjBowdiG9THDqn1ldzZml+DN3hCy3AH
T9QbjWLa18NS/qDg/MVcB7YggNfC7sLQDLDqYhXh4zk2AUKT59kZy1cyEqq9VaG0DzG6t5wtsRSE
ABhKuafN1r06ypV9VlAiEwb1OqcOGacB/VQffpOjVt7ZsfVGQ/jbXe5iBkqRoSwdG5C1yuNUAEd+
XuY8w4noRTE8r3uLquTBbkwIXsUuEgiot/1Ur5+quVU2lNUcyLi6b40iM7cxQD50ZK2iOqn0jSGN
pLMNmlfxSHdDQ8A0xSiBL6odwfuv9WeYkVjU9ra1tdto8OpmmLZvFatxW4218YAP5P73K/RSHcGn
g0OCuyIMWiJH5MuiMM9odVJreYkNQlqHFId++CMvTlaBfJem5gml2MkhtMWVxFMrkul1cFG2pMzu
DMzQD5nUnbETJTw41ZjJL0jKSv8pWkyxTBl99+8vWV9WxPvlS/mHqBWigrVaMK7//27nd9RIV6Ks
7J9JcNd8U6g3JajRlb0wiuxYMUigqWoK0DD1dGPITzmMpTrsE5jtwt7IQZv4mTD0XQCC6v6Lmdkt
Brby4OOSfm8oQgKlh6m2djydbCmQlBLdI1e2OdfGFnWDpI+jLzPadbta3ZRq0T+ExdB4jY1qYXCi
U6m1wsU8ozgookOLaRqvxajxTteJB8AIepja8UZocvPBE70ksvJEoRcxD+V0NIzlLf95vU5a3IxZ
mgN6qO180DNe27qw7gZiME3UGSR8/4AUbXohckVDwiMUMr7qmRIDzFpMCCQZD5Hf5MjH9azKHPJM
nUobkQpR+ecjCtK+qKYdapXUbeRO2ceqE7hz92VFLoP+dgzn+mYgrnet+9Ss3HT6hMR2Ft+SafKT
MFLOsprdrgdxoBnmqSrjcUMR9cFS+WVzYalYMlihzaNcNC7LTvhuqdhJaeZVP87Pk94wtMf5zo9E
3dIZdncKQQ30N0j6145+hVhTpqK7vlRf9TyVNhGszpVLvX6ORM6JqWrxY/79er6A6pcNxlT4E4wM
4B+TsbmU3+8uUmbjkxIdWNOKLbJS6mDENRILxaIKPyVOrN2KnEF7XuIBbFNb39FV2G4ctRAdi8Dy
QzWNd70t/2DwYJ7lvmMlp6or1c3dgIvcKSGBmrzN8tOwEFh+f+0XXe7btS8VNw0l5gTqJcKmg3wo
nbaARx3bcErmTYnzvh9IWbAbAqz810J33Q9yefFubpxP0iBUT9IL9WqA//37C6IR5G79vDugDHfQ
jyGkYkMzLurCBGInw0Xbfh7M1rzurOFuxR7C60BMr9hxlccVm5ESQjukw3otKcEOu6LEBNosIrgT
vb6zGliSjlk9mdHUuL0MqArHsr9t8uR7WPfRZv2ZYNyoatedWdkIyucjfkOYaMZj6fUteWorVVeb
pz8rS89YanAxcckgcIeDSnBeGHo/euSVDFsrRA0sO8m0XbuRFapad/4sJiUlSYOT3QZnm6whd30p
JaPDRFD/Jhk2ptEke1cSQRVxuDAwVZP3HDvaclb63bpy1/aWTc3cAON5U8K5PtFa7otAfdZEMu7X
axjL5ktvCaz/jVjZBpjckQPks4M9tOmEqmHI4tLtOxXMqtRITWmE4SHMab5rWTYfk5LZgCNk7ErH
4ExfeLTlaiBybjyCxVMHDvl8RHK6Vutk2pVuZNrdg2p2fxZq8kNbyt9AXTS6jFwHgLxPuWjVqylM
O3+wDVRToTJsgHizE5niOhG1WXcK87YDwh6eJXWcDk4R3761VAvqHWt6stVxIIerA9+4NWCH1GRT
V6zK72utsYxeomrci4HWbCoCeacWKJ8LYm9crMnTw7qfmUui8JhW5rZJVFwpmeN4eUVpvxx0DXQ3
P8qa0Y9lPH/zJUXGGHoTa6GYiASRcVjGmoCfjwWzPJa3CRb6OMzaJxF/sqiLvSoc69M8Y3Gc0pXY
nZF4qshlXymd4Yoe1XLrfk7dWeLZWjEJIEzXmRUHXY/PZ/oQJ7XXJXl9j9frmfg8lFp1hyY/00Hm
rcMYOzlupblbTpXY8j1iQ0BlNQ7poZwsZUMr7dn1Ev6oag/BGFJ4xvUjgAVJ58vnK50cOfYQbAIj
jXzVyXtWwAILLx90PTrhDuFiO6g5LueFwFGYJBNVc4iHWmaJhTBIoZ9wRBQEIo7LwGvdEJYpGpos
gqXcIMoFfFbJ2oFI4uUZJOS5aDeYJ2WHKYAIuLZCWI9qh0gpX0ORGS62+/e2TJBYVyIFINYcZWbv
VQQoI0rIvo7K2OxGAqTJ/mh/hFFGsKTCJkn8ioMnGMxB1K4oUvZYTxaHaK5uAFcVxO616k15q25i
JXgMS9U+F2rwFC4Wu3bchdskVO23DQ2Fmn4oGm2vR6PyqJluo8uERc+QwPNMPjtxmfnq4nLOjtlu
mgTvbL1ZovGqyq/a7ocjYz0wfasVmdTXhWRbyDVC9Q6BZztl9+swDa7307CgaJHMLIvYCPJ1CuOc
YtyJWhXBXa0SFYp2ckgf9EL03jA9rQVLO6ZHMbcDseBQDKQWnKx2ZJLJ8+lZmQLMhDuV5jJULBrR
PCHIYfYFDaK3UteNMIh2i253Sbger6yiSjbziGO0mikvQuqsM6mLnpMhdFrPTVE441ZyCKaanVQ/
pFWWk8vifFufs9zgVRvF/SEmHlfuTLIJQzKS0JNDKssjohkyg7AsNY/2ekUKrh2krzrhPShuKsuv
F5ySAfWfs4nMNH2Wl6FdVEqf50B9bPGhPxZmF3tx3o++lCn9sQvTYqM7XwdZuuuryX4hbJ6YsGzT
FVj6T9NZkHC5N9hwM4rA9dernFnEnmsDLDjXJEEZFzj+ahQWnLYzatG6t1PAKv5EXSEnqPBs3HTk
iq07TSCSzI/zJtwnNfuCMaZQNWhCiXAxsR3UanKzpfFQEuvurjd2XcxmXH4uIEK6okP6g3tq4rbk
b+4Q+vtOJdnn2rQe+zZrXRHj7G1PdngNF78xTLcQ6UaOJW2Hc3BO4VV4K8k7lcJm33SDG95yOGqH
XiGMj8bqhI2efQYl2bROek4KNdwQEzdsVLxj1/8areTL0Mw3WScAbYT2oymINV/Paxv5htf380MF
vDQYk31m1M2hQ8JOHKW1K2tExGMXrNRWczUoxtecZDTPnoVymJiNoieVytdSFLqb5A1bd5tiU5+S
PfDGSEBuSZ4XTirFOO7UfugZa4KYaCGuzIwfqa4XVFQxeyjsy2BKlHN9ypggZIPuOctWtU44A7gu
TtbfvMlioDiwb3XsW1zl+iVRJYpn2VLpj9Jsb8iXu0+HQT+UiIBVnSSOluZnk4WWcKvOih6a0n5C
Z4NdZGrWzS4yvmkVrnSmpGC9JvZ6k5zqbCSRMNQ/Obkjn1XtA5bBxThjralggsABAT9CinYJGhhN
bQ1GLkdMLSVjw6bzoBTq1zGFQlTNMwbkdko2heoHDt7GqyrsDdHqzLu2rjSa0vijGpVR4K9lFTMM
RJbLmBCi2EWb3jPwmvohM57VOe+3oPvVLm3zk6O2KIcN5WZtjklgDd1UbhMy5ILvsvrYqwUjLNDK
22xwPvWYhd8lC5VB7jKXoe18IkDqlJladZg1gbouNx4qS/bJ7DskzKfOVuM0rmTP8x6vcSx9Clly
pZ5DcV0claM9E7AxbuIp3DtRr91i4jzeTn0P/6mQrmGLB9hvO+2ervVu5Fi4tWTWn6ndcIqUmzKw
2m3H0MC18sE695W0/1d1xdGH7Pp6GpIO6x/sZ3THIIA3SPwRrSpIXPY6Ja190GcDAd8cq4c62hSW
83VF9vUyaTd9gRWb0pHJGzMBxCpp3nTd/G2dRM9dCviMws4XEWbTncWmXCuaL/OQzz2uzo1i4kFT
HBKq3HNfzO3XxJBvVkFR0CgIpCp8XmbpoZbT+6pJQiI8kh7n91DcV07WkeEh1Zv1PVNk0TH/knnH
7tYXhrC6eyXGMR2mNkzytik3682MlIQwAEfD0qlV3dGeppM5KqXL4RmLHKMXDcB8nZYkjRxsh6os
vGAoJ9IuZ4zDKTmPjlp+XkZeB9InprbsdjMBOztT2K/QRdvreEwfxxZKnR5/Ncv0qs5EfUxH8Tkn
hhinl4fcNr8OKtMSrc1APqdlPL++xCm5y65qjuk2mmPfSvQWmxk52SVJkZ7XUwsr8aOT1byOy34u
TRxTAKYnEU7fZrmTmAynlj9sdK0tX6dG/Fi5AFM7vTAzMHeCTAs/DcpnUkhuWjtXjqrZ1tu1cGQm
wqFDboqW0E5Rtard/Yhf21oHrbd4XfoIPk2wm1bb2fpseqhvGZylxpfC7MnrY0M7B+bWEpX6GNzR
1HyfajD+bqgVnxSB8urtty11a1o79k7oJX7xlva5Ksv0rODe3dsSciC8Y66StMFiX2biTF27NZOS
8pRMQfqThgYnuGmC+j6KUWqNdbUf4+Gz2ZnyFdGhqltl8uRN+PAfyhGXTcZs+C9M0VauG3wKlzun
xBbu4ZqebzAap/GBKE4Gnzwd5+SwpIZs6lHPiGKbzU2uNteOBRVlLesIHXqIOvuU5ZFO3if6KU7w
Q5PW1tecK1zyO5JW4WQC0N9ZAX72y4d1huUu183NlEHL7Iq0P2Ir9Tor2GYluU4EBX3Smbj7l2WP
GTsnhGGVX3VxYV5N7XLHAZrduGzjx8lMT73RbAOych4Rte6JY8UlvpO7k1YUb8+Sodm+qzSgzu4Y
1DH+MkVV3lJjrutaXDPp5FBmZR1YiiRWgeq5fSRtsD/l4RnkZ2dCDvesBOWUDsZedOJJrXPtKch2
rV3om36OhufIbB+KnLB5x1YIm4+UeyfP7zon8wxIgzddWLNHNdZTLQl3aELzwc7w92sjZL8ANq1K
Appk3+hVPHqcnDO8UZD1xE6/lxYom+i76cZocvhXuEbm3QK8dST6WemY7dtYeglDpNWhUlhPKRhG
ATqfZUehkOvamvJ4aISe+ENUKFcOC52UGJEdAjN9nQc+LPHmA0kvaOEWlkoUk3VoAybt1k6oTOqU
KqnC5aqPZq8w4mIrqsbZNhMT2LUb0OVywm3rz9oM4s04Q5IDNdlLVWVvArUnWrvGKzXO5pLkMLrs
rKtIsKjcZIg/h2BP/srI0aRPRq5ZeyvXvyJ5jI7huGQCJkJyQ6fVnqW6IM+7eyzSObvvC+dkZYTU
tJqTMgFiwr4OeVZqwpvwnrbAizvri2QaHaHFd6lUVhz2kPPW9qHQ8JDQ0e9wI0b7wSGLz5/j9M9S
sm2X5mSkztXNQ00m3zRaN7IkmGXmAuM5G4cKnuarkYU/0o7JQ0GUpoFu1R30zrk2o85dR7uKMiQu
ksL6sC56eliduMGK3D0zBmqQo9vCChJwHfULAdA3cjqyjOVy54ymvKeLJqSJ5m/pp8wq6LfMtptN
U0WJ36vOLZw581SK4brKDSheIr1yeFDLiYb4ViEJdCXmLePiKjUOGnHxR12ePsN4YIbUVld5oFK/
T/r3XOkfJlXKqMTpxU1cOnJKkTtyd8e3cdR6NhIWZoOTGFwQ43MvN1vVy+W/6lajT7Zh39+S9MxO
Rj74IbkmOAIWYfSVSfCNbM70y0ymvLW9TNQlogFzqiVaI9hp40zWcW1vG82Y/YzR0UYhKrGv4eSt
4OMKjjQjQcOERx8UwLEN1Fub+QBtcJPiEDIuwvSkhneNAvPaVoPaszsSi4XW6Pt1TQh6LpfwDcOd
o37pq4Rzg8+MGSvZoxlDqFm34kiP7E048K1FWI6ekWHfb07W97kut8zTwhudqiFowNrSwvFSmtVt
2kMHXzcS3EX0LlN9hT1mB+Lvd+ZXYkKC6x6DMysuq3NI0uDSX2Za5U2Zmh6J2lKxg6n8lUExhVRD
OSxMD3rUobSgt6K/hJpb9eEuCJJDmZTOeRgtDy59dh06yo8mCz4JvWo2as/rYYSV4XdVWvml9hL6
UhHTRgSwt9b1OIhlHC8rX5xJ3IIXIP5V7BmJ7yKelhzND6ZZJp3SvGnE3J+wMbgNeo2qzbxSJE7i
vMfI1azM2rdxRN3odSc203xebDjcFCryqSx17Tir4e1gda84OUx+j0HwzazQdTOui6ED0OQjAWMD
IGUCcuHvUcCfJ9NLBW0Q9oh5IMUYIkP1YgirZ92YGYx0nhutLr1J58RRstY3u0DdBTG2yXnUywen
zbUNEWrz/wYCzwgYnQMbA8PxxbHzPaCbhTWsQ6uLXrReTo9J1fYuwOJtnEXpto4nw8tatTzUwWT4
adXqaLaleHiatUw8h83Mg+vjgL7OYd019vxgYacTd2jnIltgoGuH3yS5iXdqndw60xTtCauvNunA
ti5ZFQcrPp1HM55H7OBorvNp7OjsLePEjOZ6AmkCE6pP7UoUURyiott+iLz1V5K7sR+tyMbGm8T3
3z+TC/L02tYwblzyDPBd4aFcwNxjoNhpkvfB81ojIynTt2FGEPNaioVzD7po5IZ5l9ATsW+WqhdZ
rYaWY8h8g7wJFzr+OeqkY18byqmo5Ce5ZCgzNHG4zXPEoqHOpLCx6rNGsPXbzjvHsdtrEZMzzBil
aHKJG4Qlzj30VbX8JoeUk7//mOvU+2f82YShhCrPUogKwwXh54c/k3BHn2QmL0OLh4dopGSTaopn
O/FBkWm9w0h9XnfSImNMTeQoL5K2GweRbqmZebmI+NuZc0fpx0Hzn/d1SOv7sBlJQ9TnirRe+zHU
CMv+/dUby3Do4urRNJDuB0XVYQx00eZ1oKDKqJfpSwNqcy905wAkQljm+nQMQsBLO542hvq1b+P2
XiNXF6fXftqWrWO7UhXhErqgrSHUsDuMEQSTDNDHlVQsJ59jGGqn0qg+iTlsbshTxi9TpnqNGkjk
AHzrp+17cGucPt5Gn0Ysvjam3uxSNVLZZaJmS3YpI3yn8WaOE5+ASAEaH39duxhysnBmGBwFoOm4
dgZgKpY2Wi9dcRgp/OXOkO6yKFI/GPVfMH3W5Y3ggxkxzDoA3MsGORMk8mnQ4p+blLqQ6OqA2Cg1
dIbdYqNCGDBM6LZU3liUrR07vpS2+DVAviXOSmndURHlJixzJA2VmO+bSHoYmlEjki0sz1H7uZzl
mty9OSSph82aEkw/WEzs4YS6LJz6lPN4VpLV79fEBSV0+WTQqFFAAhwtvgWXXh522c8JPo/Bs6kJ
INco30Z4gBckKv5P6s5rN3Jty7K/ctHvTNAboOuhwjuFvMl8IZSZSnq3yU33N/0t/WM9SB0j6dbJ
rNNAoeoC5wgKmVQEg+Ree605x1y9koYKlrlZPFBZobMegix8rVbMLNLJ53Q3osi+zNX//AbPPbB5
uvHatCngQIYRm/qfP+//YHDPk2WqPQmvdQbcH9waThPUTZ/F6ePcFYVdqO9hlGFLbVLrlsoLA2t0
FSu9A+23eSyrxN/LOvpuCtrA1JkLIZkKz5eqT9ZTwD+379Lusoj95Vwe950gDknT2cmzbvalhTuj
jhQEyOE3DffkbapPE6/M8X5xlWoT2erDZTqBEbH5W2TDEJ/34aWReEUyeR4nj/MRJFIIsUCPArf3
+n1Y6ms/iheRW+76aaUPI1UuRy3nZT4PulVuKIjNDQML2iHV6+Yf8ZQVlsa2yXSibmnQJAMZuaYe
k4QtaF5DnLto1dFdpgr8Wwu0HdNkMIhfA+QNdBJHdRm4bB/nrXBekawJ0SvamaaM0QLh1pPjvp16
9ZrhpARfORO4NDjPgylMtWI19t7F3J6YzxDksM2eNl6Elnepixrx9gSO4XCSYhWTGJdUzqJQNGak
hU+YsZKsumIpMzINpG/fdkTnbqp6yA7zPUGZ5DVKaR/ns1Wxesryxr5FD8uUqBQg5IxhPw9jVDLH
dgUQW39aYOdiHVqpt1AGiljuHCptZkssVTwYSjP4dx1ZZXFbbmZ1Z2JXE6/Yed07yaT/bJQsYrY3
wAMTubMh7q9DBnw3l7KJq5Yrs8g15ib3oAO1UxyanxuSRwl6D1/CKO02sZe8tEN3MZf+ihzuAgaO
VVzpi0iv3ZXn+KgJbZcw697/LAnlvvCmeZwdyB9GN6in6SSIj5p23xpViekRSVk9GGR25LZ3nh+a
Q2GDf2HTNj8sg849qfEpsapwZzEzX2RsdICDZABbKnDAjuUf5iraa8yV8Dv1UA1jtQy9px5nOJM0
5RlSjg8EJzkPUyneRbGHPrEMFwXpQJ0IjpGXmJtuKL/3tVks51og66MzwCcSpk2Hqbvv2+t4KqYV
JXgB45MvhRt1l4w5LVje82xUZbS2JiLjVZTiTgYAU/GIeunkacYJKZyCP7+dmJNg9/3SSHQ4C+Ps
5IDD8EHQG46o7YmKrF8F3Ylk2DFvFRKh6EwirRLIc7ciyS1dmNW+8sx05U9JpG0BmHASWjlDd2cR
ZWbW9EZnya8bPrhhrjB8nOhs00xtPri96j4K3zC385syBDd+QE+P6SWKkl7xLpH+fR3h9ZJkLqLV
XNLkaNHAZWpiERQlufejdcMxW4A4+KaYuITKSaj08wPywSk2rQtkqnNIaKZQZkPhe1/ptFXamzY4
sMfG7qxj0rH5rRUkf4Otlq9eo76nvesVEv9RELDXIg5yP3eL3OlrzVBkx7itoDtlDZfuHzC6/x4b
+b+Sr3VyG/y1r3V+JflLHT2/dbdOv/PqbtVsA3yiDhZj5n4Q/fW7i1wz3E+sk7QZEXxMiWWoL34z
t3qf0LtS4Fto5fANUuL/4W21PqGFRZXk6iaabKC+fzOW7P2FOBEXqas13LVwrzz3Yz2SyLAgWcYV
FzV17LILWuyQSgdvH77CJlGTexE4V2MZW8e65SbYC3/rDWZyMgr9XJj1lzKKjXuLIG9bg7WrVude
Eag9bHnSayvABGuM14pSnQMGvKBsg2atGDY8kwaUtUh0UpfDx6LXrOtxpzXjztX1rcv+7ilwdPVr
I8KBrZl67fWdt4U6ah3dSnxtuLXin6y8rSCTfDEItnM+39hpSBGWuZ/U594MHtPxuUmc8qgW2vgL
HeNHLRR8Q0xwGiJLUmZRRc1y3jcyo7ishJBV1VwOaUs0ql8OqzAonUVsoCXBd1KcY1RyG9PHvRmO
Uqzy0ECvMcqj7gXGPUY0mlFpkrNQNcO2rWzw/zF63jdn4tXr/fQtrvnjNnF6muyckRMh7wNWNMvb
3jxNZXRA/joV3YJK32umVV8hRH3ovMjbDmry6DiQz2kITiP59Mf0raFy6oPttmJZqfHE9sqvtIBE
axgy7LvlaC/SWJtacl25VIwoWcUVg/moc5nSCls5PoI/9o+eRi881XzGqCLKjlU/MFkXdrFN7LC6
+flrnNoPb1YSpK4uvTwNUaJD3ofu6e9vnJ4Z//ZOxEWVbDtLdlCQ6O7FHsHpnpI/9EH0/ed/cib1
vPubHFbclnSILU4D/HQf/qZXoBMYrPpSpGnJpLt/msf7zVg9zyUX1zsGJb33V2ZlH22lsW6HCOhP
qgfbnz+VWYH19qlYZJrjQgLVwhiR4/Dh5WuKNPtG5OgE82Rc2L5lHdsito9WZy91KTZaUaUPVB9i
kytKvUHSHTxacd0tGUkQpdylD4zx13eO0MR1LK1HnGHBockGQhMc99KGyNN0urJXiwGp8PA0xeiS
mdJ9DdYxW/KvtgquHubZAuvOuI6Rmhgpw2LAs3u9cHfzxmRMm/uRvvuawO3kZLrtN2UIu3ODigdJ
nXJVp9RrmswPZhJLhD3kRnRTWjSZZCeX+Nzj0I73qlD9fWw/5kmOPqE1dfR46im0y/Fgje2m6kEk
//zQfnQfqERZc3vm2GL04vb8sceijH1Fbe1E1/NgyksjZnB2cNtAOldi1bo1tHZYIc4aCKxBOmX7
zm3ceuXlHBxtuMyhzDh9sEdQOrjXTVot3LFUiwRInVZwSDrBqu2q6jha9inzxV1V5v0jw/6HaSce
Kc4yx01H9sZkQgra8JEAe2pm05avxdh/z8L+L8SGc6mx/npdZ5z2/I/Fc/Ii3q3r/M4f1Ar700QQ
mzJs8Zf/vqorZPt8YtHGtecYrJns9v9Y1lVY/DNNjm2mpWsuAMU/1nX1E+2tCQ3jIQqgnwq7/u8w
K+z3u1oU9rQGqasxBJjc/v/p1m82ZaY6g27cWMnJHy+Ec69axyj/Mfa3rbNTyeJOCJRDW1bnh8rY
RgPJPbvOugXnghm2u0KgdRoJA011ZoKIiLyS5iuCgn2TH5rhq4ozRgFdFIJk0m+b8jaV5IZdmOYL
qdcMqr54qD89XS6W3cnBhOIyv2EKXpeXor/vhmNQX1uozUrMVahZljS3MoUd71rxyG2W68FRFi1Z
MNTjyyrCpZ+T461W/x9n/l9Wopgavv0RvfuXP/U/kMPicir89Xl9F70IASn832XdiOf0pf7H8I9/
z5v/+38YEX/j6xvxnH97qZ/rd6c9/+Trae84n1hpCNklA8LjrJp85q9QJIszmEqIFXgSh9vGdL/8
ndViOJ8m4IQNXhX+KWsmv/U7q8X0PsFVtJDmAHKZxgx/iyE+XXhv6wGAIgioIW0wtrCmfdSHeYGo
fIP7ZM3+Wf9sleXwRBwAdcC4U4ba3mUtPcQUIeWukdI6Bo7iHwtB28IMOuVx9Ne459dFq/dXXh1/
DcOSQUGgEpdEOYwaV3swIXEjc6mAH9j1Ku6dg2+M8eObd+Q/qNvmmcqbVX1CsOk2ALbpyuVgfXwR
TZAYjl7hfRly5YtLBmfc9taxqyLEr3b6EKAYE6N3NgvP2cwrEMagI46p8qSO5rHLgmrXapLWYRyo
6roPjPhyXn1yncF5JI1gCwBD3mVjAhrS8tZDqhZLomasde8nGogm9RcOw4+wVrTjBsYYA0QV5i3g
6h9KJtdzsEa7WrtJzTw/+G7irK1LIA7junJa49EhhF6Po6Nobl2ZFle5JrZGWXibHjXmolMzj314
TsGvNuPSHFFGzV8zpumqkjkXYZ2FO0RLOTERvbEzfPm1GWvrFW1pSARxHVTjC11tjjihwF7b9SFu
vg5QUB68lIQnqXEoOk+BRMweJSKyfanEgb/LK+FvECs0e4/zYFNHJi8B9cyyHCHkLvNel+gfrW8/
PwHm7f67E4BepA5rAw2DM6WZcL28nXqJKCRSSIh+gw5wG7j+jZHgeyXXCSfkAgR1dgXR8QHJxLgu
Eg+Cuebl6E47ezc4XgIL+EsgA/nF7ppnY2Da2JlXedP7Z6bZpKaLxTwzcEHtk4xBkYLZAeR2JC/b
TjmoOecaxnDoFGIDeSm+Ku32pIjJgMB8aFt35FM1iAlDQHY079RMXgKyjZevpUod6cZGRvWXKIXU
//Pj8nHfNXnbGEZC5geJzXH56MdplJRM+7Cwdwh6N51Sypsk7EmbUOD55j+6zgu2hf9S1nVwioLS
XCXtEOBY9wtkUKW3ZSDIS/PFuHIoZKf/f/H8pvfl7fs2PT+8d6CNNLZTuOrfv29WpSNFQrPE5g7B
pVOXt601jUgtozmzCe+ok/NsjawhQNvsukg9HZ/0l1zG174d/ApS8OFeyNFiiALy3LEw9r52Ed6e
RWVb243aWd5ujLAisFGEst9A7kmdXkfWFmZsRIlrTlCiR2mYH8LqssrS8Zw49QMuDWfSnk6zl1o9
6iqeL9VPoyNMqIugbrtDlbs4bCI3QweiNOtejXMuowzVvKNovzqw04F7f2A1UktAQMwv6Z+Mg27d
9ZGtGv4uE6ib0ByMCG8cad036gJdrblkLtFtO1tfazBxFrmdCOYO6BOWoYotGGTqiATBQhiLf2vd
BPqwrYu4Xwjovr+wLX/08UyHfbIeqVy8sArwTL0/Cfo26QzDh23nJSi1xxjXxVBSZjWGzO6Cl95I
M2bQwbFNSm8RtppFeW+pRy0pkKaxc/z5OflPi4lJzcmhs1hj8bFxIrx/OrUXWF6Ak3Lvpd649Z0h
Xg+KfKnrLlsrcd8ui6RmKqGOx6CMo3XajAnAaoMJ6xBzfNJMLPQkXmqDSwZGWAVsuBr9Xmbmbw8N
HzkZd2K6jhHlWqkE+rrIAWsrUYKSY3JM91b49Rev6kMHmYMMlplhDTyQKSPjo5M0h7v1em73UzcD
PuyAryMFX6UjbF2Mdfm5GQf37PRiW2U3OS5LcgaFRY/UuFNl2196QkNP35XIZxoHWVBccFOfhCGl
U9/Nog3dS3/FycUx+M8XJfUR/ZipsUeV/3ElhPZl5KPfKLvXFcT1ERH19P1HvU8ftGrsN6rZd0uH
TfQketdO6AKPsxbX8odyhc9bO/lReIWL39uTxcUOU9fIYGc6L/qwRZMG9H8ADLes7TLYVHbxzUDI
SRZieBjdVD1kTaMuS+86TJPhaQo2kTSsltIR1BJ+epJZHh06tz43RvcN7xCqgekIm4YyLht1NNZC
efCbxtw2FYhJQ6LWqUOyk+wRrsZcZRQ0svfaYGn7mfo7BWGp8XCj2H1MyABp6yNjTD13N0AyrGOv
1j/Y7XrAr4g9LEp3XebOutSh3w+mjqaY5O+NMWSclF0kl1pg5wuz8/W1LgOCsLrUvBp99jbe8GIO
QXuI2Yo3pHLCYT7OtZEi40csO/GmL3P2ILaxk6ZSIeLvujOjnynUj90IwuNFE4QKjqgMGbJmJSuZ
+fFF3DbPnFOL0RTRzZQ6VQdwMufbuwyHB3RVCz023Iv51HGs0NsI3w82QIPJBDVqe98BWyLSpM6P
eh9ApZpU+4Wti3U+KMZxqFO429lyfoP7lAsmwKi790mi5P7aXaRaeExKI30we0YCRSKYKU1LC/62
eNdJ7blUG+ZBk1TbsgJ8UfinDr6fXIvEiKitguGCUcv3efKaVxF4Fj+/7IriYT5mI2XP1gxiYxda
rbENusSG8eOnW5nW93PBZddBsPSHrTM1sfxOY72FuZBn+EsCKxxo/Tndsg5tczU40rwa+vwA6nCR
Vyp5rqFurHJmyntqEqh2PutfUet0M0I3OgZ0cjYMX8k88wNvYybRlTd1e0qENwvdygm44E3b1rxr
q1GXP/yxTFFHxtkubLwlGO0GfbCDEvDaTsIJqVeerbou8d0+9F7bXXmtRV7PdP5aNLYubEQyvPs8
DwEZak+9spqrgT+rPDiMclOjR7iw0pabXp2o0YX0g8lqZ15Wbn20ZekcEjeL9lGgPTNazK/0zCR4
cWqyqTaMJ0WU9uc02MJw23FSVmfe42Hp95Yv1nO3zc1h1DRBOV5CKn7sK5dY26FdpgFN8SpKB/Tl
bfCcofW+mtFlulch7M8H+TBmuFrsIOUuTSSa4mrI5ehzWlpL870jnhRFPUGPk5GkC8xV6VhXwuIV
BKmGvH36ZaQcqBscmZ+q+tLKd7Yhw1u1KZd17mgbE+X4GjVavWl78F96BSAd8YqPr5m3PsiNfYDh
dJsPkcOyEQnMAFxgaaM/6dEmEN1L72UPkJatQ1oY5bKzqbVbr94XJT+rVma3xusBmyNMsQAp9m6+
bzPUiheJZ4pVUbhra5D6owxyWqp5rhzmS2ou8fusO/Zj8CMMsuIghky9HXwXu2ee3OV1c3alAlTB
4sDqY/GoTPoPXytOkey0bT0pogUCQ09F+0EsRzg8V1Z3a1aZ2PfaMG5S32bFEBmAWSUzHRiF0UOo
9yO5rdO2yISBsy9GsjSdJt1Lrx/3gTmKUzaCq58uRcU855GLcnIuMeeW57wQqo4ozsagw1trw5zf
rqGWTAsM+2ptX5OksQ+QpxslUixdS+0F4lANoIFobuqh5apTaYy0eGPRWRDYVyCUX7uZibl+et+D
JIkPQaLAIqUVfUwKnw+9bR3zAYsyqJxlwmzlkinvcr6RhGp3Pzfr5yeYOQH5LYM0z4HPyeI25Spo
1HY1b8aIrjj1Ut+3tW7ct6b22FpDuZAyl18ganvtehylek3/sr114pZ1Po6Q845d5pNvKK5dPAxH
0mBskumayRcit5oBeA2aQHbF4oIYk/21iINlNlrFGYFIrfsQ0ifaCss6d8e68A7hkN7PC7aE14/u
rM7QdfHulhHtiOkVzxuXGvjvroNagew4wfBr9cZN6J39yhKnTiWTOFLGfe+Ty+LWMlwyokiQgKfK
bpBugmSgTVBGIaxx4S7qqX6pRXawDEtUFpAa8VQo16XETak1VXjMyyvFNQh5FXW8ny/mkhSlNRap
eqN17p0VWGKRth56YKL05vY4In8IiKxIuhlj8vcxibw+bWMozmoN4r5rokOGPDiM/eqzk6ov8wpK
TlZ8KpWSi7ot0WBVZMrM79t8RHqlaDeGooBWnlZmn720r4713g10f1k68I79JvzaJQ6seGMrRXHs
Bt//3Dm0jk1Uj2kob/Qu9F9wnK8ll3Tl+tdeFGsHKet4h0SSmroLrOOXoCu87Ti/s72PMMSPivRC
Wt5hVjN7sj5HpW8cs9F0t3Dq16Y2ikWF6eMcBCo77FLbYw7iXioEFaTMXHyvOgTnFKHonma5cWXn
SoY2kWFfDFXg6OrtbVc64QnAn77NwvreLj3/mEL1OeLs2Za5N+w7dXBfSwthk6A41s0S+Zd+pUdl
vER59KUbnPKzokTjIlLjl9z6VjoSH0PtaHd10x71jtDxMk67tcEee1E4BJ3PC+R8YdWRUA4Na+VS
6VOBtBfSjRHq0aEvxfL10sswnidjYfww8c2oLYwex42K21mfMa8F9Ja+zpc/DRf/qCRsQOq0uJg/
uIqQ29etMhALQkizqhw22qV+VTameqzxszNPBXSSN4G77oLBQ5qQrOwSKcrCB4xxMi/0q2gIuXRE
hxnXzY/EN+XrVubmpkA1YcbOTmmUcjEmeX6ljPgRpgJJccO73DGDC6tKoBEq1U7B0rlRzGS48suw
XI21ka0KnEEXOEg2pFmhF+X0wGS6VdkB7Au1LNZ5lR87vzihsotWCTSwDS0/vMFFt0HUok5/COBn
l4IhjdGOYuOmY6NYl5Tl7nqOt+gCDnDht/113sVmtCjPQvbMlpMALfmg5KdCShw4qE/XpMr+mC8I
FfTG0dRTZdVlobOYbwDp6AjykANAX86XbhKmDuPka8vM57xuzbXLGbDKRk9fjZZ2VY1ZdZF5aCzb
PEX8mMTtPu/kY6E7bGDdMNtUQLhOnpaFay0azIM+RQ3MDqrYCYitsvP0yhtz4uy66rM/QkMafsgg
CQ9aJ8t9XmsXKT93EpMyaD5N5uITKXG2iYIpvsKOMqw7NZxfjiAHjDcz1a7criTOPCMKwuSdXDp6
Vpwrh0QIVdY5BXdz307hXKrRfBkkv6SXQ3aVxiNtGjNbOSysF/FUH1aqyK+pjbtF5FjF2veAyAIW
sYbsyanR0Jja8JQKqe17a3yKUUue9CYnj1fmbD/hG+7dMcaY0dgaFiB2R60VXsWqm6z1TqvXRl0g
dbJkeJHH4YNC52RTETa4jZAOLMoUFkZSpdlWLe5fTxmRdDfchQoKG/dzAylnw57ZpbvYpFhWWmOR
Bma9MfvQO7Q+z6XSlJU1pO6rPCvH43VRES6v0mQ5uuY1/orgIs7xo5gKNjrbIGPEHcuRSaAffI5D
jIg1rkMAAHhp2nH0LsPOcM96qRyzsCVB0KBFVrbFmQG8h2iuFNWPiHvDzfyB4STNPnVXJGZwRerj
eBLlZZBpCN1EXe6IxbEeIP7sLC391uNuO4sJijafFKYwKGa4w7I6x8AwAfIFiFf3oQy6vSlIDDdF
V0Lv03N7OV+FYSblK2tsBo71xugsKJ0DEhIdaxkHcfYtbwx3jbBJ2bjtoN7kpGAkSSLO/SBfBAvG
sRqH5mRm5a1r1+2WI+uJtarbHcKzrN1CHajZV+jJMUSXvamKgUQZEz5LW0fRvRg2Su6TwjahB6tG
VY9dO1DJMI3kVNV3gp4P12kdHvxkurE1XvRUZc3n2WMilQrOzqQ3nj+wiPQXmWWlD4MOoaazrJdW
2rhWhoqqtgi1ReVJbWn2k18K3uxBIfuNaob7sK9IdVmrvN7FWDhMOH0q/lXVDTG9XHiTkZa2eyWD
6JoKo7o2hGgZWFnNroztZ6G26WEYjEsRNdaqK2tlUaoZcQL0rF5ZCU5S3piWAvXBaVbzkptpbLn6
tBuezDDm7i3DY+giKIG3ds99D0tkaKgAFBTlmKiNufD89pA4mTzlBuE8homyKm3EUx/EztlI03Mf
dF9mc08p9XEBDsCAZ1KjJc+o5pOkPyIM2gVx/qMKAdpiyjppSbNAjCwvO8Eg2My50rokGqgt+zWo
7EPd2Rlefce8bbrmZLVluMwDJzyi/1vP3euga8JlSXLQkvuVuYQd3q8p69gtRTh7yiksWhpxcars
WuzkRDtQveQ4/V+l+cIvRXjLrcu0wmjlJqZ5jTf6ukZSDC6TvmmjiJHEtO892lKq/3A8ho64spgK
DMDTBK4G6VtwDDSHmpCe8esfvUhtxUE9n2poAYJyHZtecJFOHwLADcsKusSqms++IJ5OZfkjyHU2
YiMVPdFa4yarDfXGqV17rzopW3epdzsJvWLZqZZcdDJrd93Ewh2V5iYt4H3CnErWdjPtD6t6utws
+6Bg3aEO7yIkDYkDzm9U958zlWvG7sx+CQaCW2mNYd/MlAyiut9dB0pQbo3KNe9RiVfg4cspzdU6
4bCZhiv0iWP0E4u2xjQ8qxCS6DKNiafKYzNb+9OiGYj84CgVzp3IkEQB8T4De5owgrUh09UwyGxT
BGaybVKfnqPtqzfzhiGfJhmzB8kfvI3NNOqpCMfkYSiBnZRFjTAxEjucosnOd4W1QE8+rgjorpee
yJnpOOGuCJV4g/n04BS+uzW9bjpLnFPW5UuJNQUUT1E8KUUSvarKIfw4jFzz82AFFHQUv79ozH9U
GtGOM3Gh0PNEi8zc+6PSqOA00gsRJID1FbnX+27N8/XYFaRyrwbF2R3N8tZKn+JO+NciL3Zi6m7Y
5EXPg5yq8poVCynyW9ywdt/W+0DSkRkmLXNXwNsw2uJCH2N2CBZIpJEkRSNx5A00hFXRDeI6yrzP
aToGxz5zxfo/0da1phHV+xY0ijuigHWkmvTuPqp+pNGgKrNkulfaADGuIht6zZNZs0ySbcRN48ZJ
neM8V6wFwV2ZrxdgzXrYFXbPZ6lirl43OX31WGnCPzQa2m1vEPFBZNEVlgXqiDDVNnOVH0j3JbHN
6Dx23an0k10WKMZF7gbdkXBFGA1SnPRYB6swgCcdrFY/wRXHy0AyZlCxXLOlwLTt+GQN1DCuPGfc
9TLXFllTiK0XQtj+syj1bVAz0jTtlaIxplfbcuCVNP4iCkZtcsAPa/5WvI7s4XJu5P4t9clfTtff
zeDvioz//ve7ifscnvOvOabHI/Gm5b16bp7/8ZJj9BnOz9nLv/2vWX+yK7r0Of/+dhQ//9obCQrT
VCaqr6N4Ws2/BxQhQgHpStsf8R+ziEkX9tswXv3kTkPFSWgCjBEAhc2I/LdhvPrJ8aZAIdAEjGpp
sP89dekHCdUkQpn8O1wuaEzxzv7TJSOB5qhW596kKXuD/gvLztI+4Aipod137XVqfrWFt+v6hTbW
TxqxqUXv4noCTLqmW3hviWNfn21NX9C4JrbzSTVPjTOsQxDwrRqdpEdSniMuXMJsgQCsRdmzMcxf
Jyj/BafoX57I705aMtF/+9vTu/7uwXo+A66p44abl1qmze/pUNNP/me/+dt5dDeUnEffCpk3078W
REX+7kT6uf7pLF/a5398eZnOv3fSZgIOfheDzFon1YLRP2uUEYP8cQZCu//EeBaBrDlrm98mZBkm
MVgzoJRsFBMPAL/1uxoEFQn5geg4iQNizsup83dUUEhL3t20kUBhlJ3EJQilLa6Uj8xoOaDI6sin
+IpmM9w7slbOVWNfqFFdk8enBEdFM7AhdWl8B9c+Wsm4c7bV9JBdlLaPQXUtPaeP75irRTdccov5
m/OHzGq+459UT68/nxCE4LPSrueHQgWnYcdws/78hcZ7bgNbv5m/olC4LJRAiQ65HdFVMnA7mWlZ
X4a5FSB1bL/nvlcSQVhfYGagsEib5Cb023wni1zf6Wklr51EopPK+vp7ASVe8e3vAloZ7prwtx8d
41bfqdhzrUzfWpHp3OF0qjaBhOH++lAGzd6pnGY5P6Rznl0Euvm90BM6Wl46bjBEOUukrdlxdCjk
d+306fxYDuG7L0JcYBvmW/v5G0rV5atawaRxqWNjXFhaOJxY3Uv5+un8mEHqcHL1jGdY2NuPPxKH
fVqskK7j53C3tZ5tI7KSHn2R1lvfUJJdbzjFg60HJ1ek4de+UhjmaaC8mrhyLnynHgGy8Q0q/h15
Q+LR9eEjBeUU7uUUw4NMvMP8A+mIzdwJlIe0NNPL2G2BU44NL45h5m3WVvGxcDvgV7rMiuWf356h
tPaoyetCXBBmylC1GqFL2l19p+OI33hGAOIokvqFBnyG3WqiPDbCug7crvoFHd3ljv6mPEG9zyBF
xRIwBRJaXFMfhE/cR/MSBZb5rGCSxyvd3PhOnm2wAeMYnx5i5G5utLb4Umufibww7hvBeNrR6+CK
Y3aLUy9cNhnMjfmzuhD90lFCb+8DfjtoY/fCDLm+1uk+rkUV6vY2Gktiadxm7Qld/2pVBdt63dRu
PU/SFUrxAGSD8gKL39hZyN+bBYa3c5pVTCkmhgszYXzz57p7jHrfcRfD3K0yOWtUv9hpPW5z6vhE
3aYxPUJFRUGsn6zITZmUVzS/tDQ8lMZkkEw9H6wQ3ep42XpazgJCz1+JPA+ahXVUdcBgfV66r4Pr
+WEkAvfAoJqwCiK5HPh9BQAIs9pGvjAXmhVp5yYQzsLOUrFSjRwCSm11m5r0pi1BWcOTUQuS0O/C
IqJdM+GEHXOkRnIie50S7nX1Zum/ei0y3wn5J8nAn7Unb66LzpzlVGPpxiE06efeKjmyUKIl8AL9
u6tR4jtaf6EGuvrd4xN2Is7aqbBgaCA1O9d9atlv7eJRY06Dqimto5VidMo+IgLnKapqFP+pf6tY
XXpltMlzr6nhk9JAD6/sz7pleaCjypXV1OlFMkRvP3SpkWx+/sImusfHl2aSZEzmKhUmeYicvO9f
mqoVbhpIs36mF5jXn+Og1g4Nxf+l6sh94rqpwCGar3R0WYdk6gPPH6I/PpsfZkydZtCTmXc0JIPo
1gZYvzJ7vdomiGSAjDTjxiy0VF05WaY0xNRje1CFoe0cs3WP82feH591LnTohnDxSWyF779rumRJ
RhYcflwr6yTWCWkdkuJb5nZXZueWyVota0IDGu6kkR4Fj6qAjNdkEm6V3waPegc5IIYXc5i/W0TG
XRkbT7Jx3a0eZ0ADfIVdqEzNS5Gb4po+wXOsDOkaLYm56jRPPMcjobJxrzz6CXfDobfLbRYl8WcK
88X8A30VImpiQHNI9d5e+EkjVgIDy31WNSsLJ8jNH4+SwnBu5vmOT0IpIYrMcm3kvG1E4O7vn6mj
82AOHcQpvhwCenloQ/8HOiW5CK3A2c83FAlo96r0aatO95hemmsMODATaoyyi1mswDAV6ZBkfM0A
Dqdoi+SyKrVoNX9asuFYxCRgkY0ziHKXDIFcpblyW9oRciQCWE+MXxkhJEzO4X164Ua4OhxSJ7md
vTQR45ukztNbORY3RjOdv8jCGisSB4clx1rESpWexlRdl114YlKe3ZqOVC+bJI5gZebVoR8MrClg
frl6mhde9Q8Hds69r5ToQQPVoWUIXoSeS4mFYXAeQhV4o0anrdTHDgJ1XyUH8vvidZBLcV3q9q1e
imCh7VSjkE+Kitw5ahIsFXbjbugw1bxvfr9wW9ldRnVUXpJFrdKENQZ86XAVYphIl1mtQEmM3QQI
U0CFURr3kvs/oZj+/yPsvJbb1rIt+kWoQtoIr8xZpEjFF5Rt2chhIwNffweg06erT9etfmEBJC2L
IrDDWnOOeZzPFKUrjpCON6FJ3BEbV8j8Itaulp2Rdpdo449MIelMRDJ7rjGAHDV/MFeB1RApXfJ5
aI2Tj9RYX4bHX7dGPnX3a4q8ip0uLT3KHq7SBxfErY9AGukD/3L2iKYAZMUPEU+0RgqjlWJfwV7z
eX5IqrMTdN1t3guLMfwT4oJYBJ2tHtgym2fbon6vaYH3mljiw8uSYoe/3ao2akUoeYQLY8lYFD6q
3neXXaEF30cI/sJHMr3qMEw9/vG+aqzd/QDwcq0VD0tpwhdzegDNs6r6sHqenxJ9fYc2aF/m19JS
axax9PRjgSICKrFmLJsCxth8yghFVm9EOZfW63kmUtl+5IG3EvVmPkVj5a49FBEbDZHOy/zqv081
FIBrsilpHJcAB9zavmpN7FyrEuxX6uRUov9+ztPs/GLjaQ4B9MA04cHosJP3cjjmTXoK2sYtllmp
EMJkFsGxj9T23qp2tK884LcygHZBoxXMvAbrKB8aWCSjvMwV8Pmp+UGP+UVGH+RZZxIOv4iT4D0N
QR1BC20TUpQ6YHC6qI0X4RnJZj4dEUlWoF3rJckKDhIhJUJ9oLwPjuSrsuN9o0bBnr7x+CaVa+k8
ka7CDY8uSD19S5Qqg9TL1AL1G+KIt82iOTQjQuSgI2gAOVy05GottqDGNDis+tjQJMzNFRmILQCL
KS5WCVGjTf1UYRd7bIN4ryWSPSun8cDP289ah7lfrgYeUD1TH1ddlIoN69Jg5YahciNqgJ9bNO2+
FtK7xY3u3VpDW6eV413mMytsu0s5plsNIYEf4wrxhboOgp47eDrKu0h7N+3alj81OiYs7rkTtdjD
QD2a1rGaTsfp1J5OXTIeHiElPHvU3sBHF2+UU61VGGTBJZRedYgJjNgmKe8Qo/BX//6S0q6AeVrx
PxomqlBQM7nFpCeV1btCk52aGbMCJdzydlS1qLrFZlcuLTmR8YaxBL0D4OT7Ym1FucYpHoCRUI2X
+dWuaCStGON9HqTnh9imUVi7t/nEjsQ+0JH7zYNQDrOA0tTw4pZKcaAQ5q8FZmjLb8PHaIcoWaIA
Yc70yT18lyB58whlNhNN5dXFeljHLQCq3DSHd5W8kMFJozuMf+PJHEG3GsBj30OWsetUrX0gHTg0
Z1ZlNZS7pCjVqRcj7g2otX3QVD+s3voMojH9JZv6o8TNeI7DSC48hW1JL13rPSyyO/Aa84+U0YK7
TP8CX4veQ+g7z8hxunnlr753Ytoggz2sRrOl8z9ttArKBiiIDiYFs2BMVw4f9/7Po16Ad0L4s4rd
PF2ZA2GP/3hLVSZXpTGwp+kkQPp6YS5yqQ+fQV5yQ+hOu1baVqUIGDT7Oi7CXSS1+EZhBPhD4GKh
nWeRKMET1mZv8zfQuJGDvzKQpw4D/7MMukNUIW0NEszsBgv6ka7Cxe3p0gR51m9HFTwfOCKwNwmk
O0RG8UdYNg+Sy7iMrYkvmyl/ZBu8l3ENok6NaMhZI3hTQxn2zUTx09XxnMIWgG8V07k3+DuHcdut
izCzHlpKFIMSJt5PKyDkMs2q8yweYl0X792iX5CALgFua9y/qa6/FCa7uQSbHgBwWp92T0rYSosx
8WpRKleGXeeXPB9i5i+ThmA8dAs3w3kh7cQZliy7gik2heleVJq57mWqo1kzUsJTBvkRNuQ2hmXQ
HLqMOSnzswWcQ33dOw1lziEFG0w65hXchTzJtMCx1LigB//eAim4NwHugfd3IEflVpzs1baUpJs1
P0bpDkDgG31rDIVxYzeTLD0d4BrkPqpL0l0T2Nmv7ToIzoZNl3Ohtf6ZG1AsQosZ2B6s6jmIg8/G
z4fPzG31ZZIQ4+lOz5t1f2hgpXkIdbuVojP0d2Z55oZgMEBSG1mZc5coKPRpWiFuodnUI/Kxcloy
qUGpIbmm+elAsJ+f8qZAJMgQ8Px6INRpnJfL3iRHLq5oNdCAa25V9AahUk2XZpGpm0oE5SrVEmMT
x2220VFWrs3exY2VtBBR/TFdQt1Jf4WOukRpkL2Y7vCo2xTieBLLjzw0TSCQmbenp+h/aOg4wth4
c1IF/O/0K1sThN2qjfqApqrdw0T19onSLDuvyO9ycopXZrts9NBiDTfpiodMs9bsDBDCswEPs8h9
GuMGKMN0JEaloAOKCMowUOn2tU+IOH2ZSQl+bKaH+dT2fGURuEO/ml9Qiho+XNeQUOJW1R3aUn70
B6Y6LE0oBIQMz0qp7Odh3NdjF1me2my+l8Iap1VFPMs8mI0eX/f8quEQG1UoCmNzk3/ZQCqe2pqU
kkBz901tFO+VsJ2dVlrBGt4TpxUNxAKfwjkKWvGaxp/z02yA4qPRg4Wppn/U4Y9YNlYmDk0PyM2o
mcw1/9xNV84Yd1s/DjPI2EDF8q4sP+cjaPJohTytPakGeDGSBG/zpTOdgbSAgmK6wQFqdr2qtFA8
z0c+srBntPv1RLKsWHPR0aN3Nq6tMUUvnE+EfDXojpWVuosyA4lpmIF/Dgs+dW5Uwc+MhWOeiT0e
kPLn0LsLMwmDL+mG9UJ1avGwoqJb90Hd7kYnEpO8EZ1XO/lDkizbJQKICQYRNVmGefxAE9WfusTL
n+NPbBH9UkF78yl862emg+fIAHaeEiw7iz4nXFaLxtc+UP3l2HfQ9+e6g7CHZl85UARVV1dWVhhA
wtNzELuUplZGxra+ltXGGMr01+SXCZxO+YwSfPrqEG+IFBuWQrrB3UZheVKHbD9XHtrJVWMkCi6C
xhKLuEUsP7Z99d3Rmxuwc28P2TOLIiPv911ba/vaC0dCS8vsLTHlqe4kOVt+VC2qVrf3uY/28R9v
66t0BaHxK5Ky3LaTKKHuA3w46PLp34fxc6iflalXKxwPfXMOQb4J7I4hYkRdMs2y86lfaOSvQJtK
j/bgBXt/NDN3wxZfLPFaxitDL63T/DCCkV0YBPQs9AQ+FrpLi/XpIB5NNZb7LBaoDKnTPQLqmWfF
KX5WNuEsNcjULXWU5DQ/uEIDJzk9zEfzc8ZA6meKIMudVEmBrbZUK732+yhAkZ3KftMAU9kVVVve
B+Qei1ng0BZEjHm5/eLGvr7SA/GaOZAw6XimD1K+irMb1R9eG9pgM30YKNJ9UXO7uBi+E96MJLtz
Zxpv0UAaNXIbzHsuVrK2/BFUk51VEV9FWdJFFZGyg8BmLfw0Gg5YraEWTzcXIiBCazz5MMtdkBrK
pSvdl3kA+/vMqEldRSFq3bm0Pyula4Hm9uWqqjFJ6YGi7TrXSfbDeBmGZFx5dZxXq8bX35LvdXXV
2eIAQMq8dNB/kqRv0bCBmTbrzLzUzlFoVnfW1BYxG7IdocE5U12JCDKe7iKnQSjrZluWtckj19VD
N817hibFps/UcuukevGR5MF27IlnrT20VgFF4Z2Zh5Kedm+85b5PZAwqwFAYlDiVJ3Uan0n2qvdW
kBnL+dPOp3UV0poJxWstIv8lrzDti1j9SEXcogVjgLMAAFYbXQGS7IMqc0U1Xqv5PnSynk580H/F
6ggRcbpmE937wltHAKtBJktfT8EUfg88J8vJDVA8vl42NH4IpVPOlQnyBhaqCJagcN2T4Q7h8zCU
P/OmYEgYwRAkfuYvAs2yVoJJ+gaXt7rpfoWjqdXP81PDmLdLP7CytT5VFcNKpdBqDf6SLQv1m8h0
PqiK1pfYUPKV4UA2CmJzfJVxsjLCTvvQPFR+nk1gvK2M6ocBo8lukqtWwBDOGq19+EP4J/Vs41S2
TvMwLAW0LjAucMG8WITuvXdRHSEnDL6/mMh1d1iV1Ifm597Jc/sEgruCOAqqy0bGLiDSsRpOga+J
l1DTKNF0/kda6fXO1FrsFdNpNUafBChHN4aiYMew9ulGmDlwUk8q9Ny/6B2uIsB++ofv6DtcPOzj
6/oj9srgtWoNZ8FwfOMqTJ4F98JSCK//KACcBwZdemQVW80t2j/AKz+jDlMF+oCn2GrjaxroX/Vg
9+/cKcnGNAtta00uWuGOF0kRa8MiiPBqIw/ubU+GnGx4x3yKJrp8slr9+yww1eAexf1f7wh7zcX1
ifpOlGl6NZGu4QH1USskCdpcySI57wqTzggPRTouY7Opr99nRpLvRs8pWNuk2drz+xRrBMu0kpUL
1vXSuZUlNTpfZO1P14nfzEqrH/agWjurojziCrDbFA5MsJ543wLfGL9GFjg5kUQ+mntUsrkZ/cpG
ahWiNINXibJsJQolYHE4vMUFLXjPY2nJbqhmgEWAs3ARDZ8QsR8DV38NEqm9c18idMqz+sbooGwU
m/lUF6V6jGzMLgEiIXTHqjHlKTYEWnjhl6aSOqCV/adVxETeZCy4dWXUT6kF2q1lVaCjRXySvR4e
CwB1lIvQgs0P9iTzoMAlpwwU7bnNuE5EzuyB9ichVI7RhWqANF3nKS8qlCkRih97em5+ge95nSl1
AApd2f77p7aondYx0pn1/FwyrSEVpH9CibSnsmqRderNpROsL4e2a5dxT3Nm6cn+MIJHvkwQko0z
Wta2Mk55pENpTgg4ng+ifx3wUteP+i/XK/chKCEk1/KKzTN9FAazalmM3qR7SR9RGIQ7T9cujcUy
cR7u+1xCRo6sBno0jmHWbk/STdGuizRe1dPkPc/gCinMAEq9fSX5ohJIhBtvipZounzY92W3m88c
rqINrYZqQexdd9Yl82BJjS9D0JaQtTV8Px/wx0REh1FAVY54sYr9vAQw+1IB2wHUJrE6NjvxphrV
4sNR0p5R12ehPZ22tnLMu/CNLpZ91yTCcvBfwE2qYLiWYbkds+I3KDHtpg1afs66pCYLiX0jgrMX
T//T051/gkWdPOzK2AR2G76nkywPtXi2mk9rU2pLI0SajnxGOaA+CXdlSFfLTp5gJ7N9MgOxUUG5
7mfdb6yFAWIaBdrz9NvAec2pjbj91MxA1G87RHO4+WeWjJPXMy1YSdBHMSs3+vr7YMybJz+qa3pq
PzSO//PV/3jb/NL0njEi9stMscBS7gh3ld4Mq3k+QnAb7lgPDitsaMYGxH+5G6L2WtdD+dl5mkJZ
utLutWd166wplDN1tHBvZa3cD8C3Nylz2crq61je8Cn/yEh4Qd6KYBoBlfxgUfa7bIR6bd20vQoD
rvP0tcQF64BqCoj2kiT9aLAB8WwWslZRA3VbFfwSVZ7np/koL7Ts/z+a3xdnlIVYk11tYv8OZS/s
kxM4/kZvZHx3ywHNnl3on16cnX22uk8ayCYQttY10OvhxSJIcUeS+Li1NL97Zcd50jyz+ak5MfTD
2GQjCz/7JE/oV6OdbwE5quLefW+nwiCxMj9wPoIPDD15hFSSPXeY/pBfh+o6SYU8eCOgO9eWzbOn
acnBZahcU2LwPtCVL6LYan66ce8tqcxVZ0CCAMUDFZ+fX1WrrK+Dj8QLzuVUFsd0dJqf6cHGrqzE
7y+pplWHIa190FwUSNokL9cGyrdNKSKCBoTRHWy2jFtSMlJaBENKXd9M31xiyvBHdb9V74c3Fyic
tsG7VdafjDUxELLQeZZRaC+dQU8X5uRSma0q+EnNC753gpFG/z5WHXOA3f/y1ETwJXrlue/AObAd
HNf4k7v92GTVPrF8/8yfbus2OU3GgnHSgKB5MIE44CIzsEBWpktOp8uyIe2YvhIHMbqrPPVt2+yM
if2IFtRaAVSvV81QymmzGR+z3BJ3YEfG1shdOk1Ji+5zbkFleUU7SIms7l2BWgzUD4deyK3a9TEF
eCpmT55JK9tWsx91jXmh1f3w5rtDtKNBv+tMP+lvZsTwMht3ZN71566IP5wkrzeEFiYja7XOXToC
Ie+ikG2z1hUcVO4o+mtlt8rT97bAoeWyHLqWxf9cqZhF1MRnL6xBi9ezN2AmCaCeKA6WkiDzLaJF
qsoQH6jcJXbqYc7xTAPFGOgAPWf7PFpiP79gGpIaXFWk+zEzwVIgTHiKvD7bCzfMd0mh2de8PlZQ
RgkJFea+6gJmEB/vYdOiC9a7Tl0NSWPfLGtclL5OLs8ERvv7rAWp99f2hgp+uv52SfTJGO8CXDmg
9d1VTPlkOcPWyr6tV3LuBY9WDgZfFv7PTEObbgyYXescrjw50uJORPB4G4d02U5+gUoe7CaznsuU
OI9pORp6+Tt6kX5vsTu55k7zbNh+8cYImB3KhPg7OjzFW1YopElpKWgGnGfUCOaGogj06ml2m80P
A54/HMfjCsvQsDCCXPnrM6glOgaKUz9LZ+AvEfiFsbRdInnNIn2hslWBh3+JkUIpsmieVGwLK+Q3
/wsw8Q8/Pfm7DhgXEugnxAgKmX+oBdj4u50ijfbT8hpal1G3rhoSBlRJnEI0OPVyLnFlXvcrbqJq
62RlcO4hpS4i2cvF7E+c6XDoT7rRsJ8mQcGK/la1S0fi49ygdQ5R3BVvIdGUetMZNzOM68dITE/U
OCCwyoLkHdvy0SOSfbTs3KEGwI9ntSST5ab1fbgm5zQ7d5mZ+KukKzvMZQDyk0HVN22avyVD4UyZ
O138ZJSTvBm5fOXLT0NglpsU8heY3/4xT+L/wTIx/iEEdad8TgPpnGYSSa/+F3ONIBPfTIOBlRuL
h0teqUQHcfFMTjk98p1tmOdTrB7lb0NtiYMjlHSTFpBmkwmWHAaiOVkdWfQMgndRhd06qCq+9/ly
KMz6ZjSxuZsXGvMDRV/91BrJcBSB9kx2HYUVgMOMYzEZAQJF0bYPY+XRavqbBr9l045CX/sau7Nv
Idz/G99s/gO259KlZ6/EpzdVFFV0iP6zV9/RSCptU09/tAWZLGmgACMl6OtnyhSks0p9Nz0bAnSc
In0P1dOoRM3dETAD2+Qdu4V5bPz+5iOV3egB5javM4frQCzn90PJojIs0muvEwjSdSFjpJt85OyH
wAp67kqF+3NmeTgcLEEUVjGMzxLb/j6R3n12dzgKYuxyoKVrpvZPTXrlj+lg/NfBRJuuRoPwtZgO
Q+RGksBXtsy+qvR3dXToGv0PeYMl/utPRtIuuycV/Aauf6b2//yTEV4QFPSbjR9WADyxq8QDT522
gcuOl2o6DfvI3YUyWSYyUEEyJ5ScaVbkS5s+z47WaHLLo7dh6vkkSn9pwAGc5g7Q30/V2kjlrfa6
RdCH6S5xynLyceFfyR5Ao/W7r2p/4kSB9ztdcrVC5JQRen9cs+SCnbQHqk/p0k8IPJjbTHRsiVIc
a7lK9FWa5OYfksw+2sIY39geFysjF8NTUHrjtqOJXJqps6V/bLziHDi4sQx/IngvyTMlp6oocFUQ
vKNZW+l55hnM4NzM8YpOX2KTai4DWbynPJbIpE2rPKkYtVYqSz92J+qrbdestH2vo1noB5PUgdiN
kb14SIT9C2kXENKb4KPA77pLvGnpRBiXOhV+0rgNbvg9yapHunB3+/w0DklysC3lCTiCsFdlqyhb
2WifQP6uKRHuv1un2hAX2P9IYHsuoRJrT7HdLhyXfkBDu/rgpG5zRmbRrPvG8x51gfFIZKHyHLtl
ssgdVttJjnyATeV88Pcz0wElaGAsX6UVfTo4oV9gNxKLNC230pYFSVy8RvOWivKEu3KIwKGzzya6
sVNtJ8hHy3Fd4R3rXqNaTm0JjRQuOxxw1enDO5xZeZzT0bx48inSQt4WnspQMaNQUtQbW69Ion3U
4SsaQmLcRsyBpVFnj6RnOzfokbOjWJU92smk48fFi8hpQPGdyl0u5LQA/deRqkZyp4b1zRVdipBg
NHBnj1iam+qJa6OiWUOAo+5Lc5tD9E5zgjfy3iIDwSsOVVMUb03ZtUcjLFOucv7UZtRax3JkFGmr
uNvPLcLWfBVe/tQHgZgkV1zSTq/lCLa8Q18pzdbRKePZqhiPBVXnbVMY4ko6NN6WyvPfem+SHFpT
cXquXzm1QehqWCtbxTI8rC08zEdm68Zbwwve5rOYRJmd0kJMcsMK80bSHK3BGY8KcICNCxRiWKgj
0CUoaMoK++I1wZPwCGNW31nZVytKltq9gtDfmgHdvX8paYy/j6ox+EtnA4117dSdeG1A7q+t3EvA
gFghznb3V9F1w2uQkWBf2DhXZ8eUVPpnhc7MZfaxWhYwH6OgUzu/I6a3tnaxwCHJaJ/Uip0R3TKS
ctceUPNF0ev6mmhpLFdUbp/mpUpXyfbiRX5L8p3ZVSe652yYybCsTxlZxUKPzPP3UtYT3W6wOnkK
Jsx9KLLhytJigL8zUjGYT0NbWSa4xta0+S069CV1DJ06pBH+kGORv+LaJMdtpHQWg71Y2FZRfTQQ
6G1TXtJp02smUNZICKTYkWTtY3p+oHjz/eV1pQjOOLOrG74EPoMCqsTRnJZxsjSs7dDoYhcOir2W
XtchZyB/dtR6uYmnaiFGZHmEiAb2NO53SBcaOnoddbE4u6XTJF3lpELJ2NcOfZR6T61o6gUsGIap
PwoREJ+047GDhwn0OFNXV9+OKC9m9Ze2bKKUqRadG4FPtJ+XnebTErX64NEvwtJR7zVBFlFpecZV
VJEA8KG3JzdI3H0kKbcGwtDPY14Aa4/jBFEW5Vmt8BW8ziGGtEzLrqYVRpukIR1BS2V2dRCvrqLA
F1ssoxS+4ta5kNoWPnpX36WN/0Z+q56SimyKKxdScbGUAs8cS5Q6Qh4ldAoTdpngghsieRj6Icel
rRu7DPscVPSq9Rdq7OLskz01PFkfGy+0D4ngmVa6S89Sq6OJU/+1TwjnnkrTqY+jxyuoUPa5hm4C
geEu1ODLcDmSkldghJlBybFQ5bNG9vO3WDmp17VIX7nx/XuPeZ2NY2FvVVrdHz0GoEkQpUett5Fp
b29Ruyuxw27SRf3rw0Z9aUZ5Twcn+VVmCqoW2u33UodEksC6mGtBftOfM+6uYwPU5UrBxt6OE1IG
uyUR4qOV/lLYlpVhxJ2Ys05tamS8fZXfEhLbsKcOls1iTtCCMOlGLCiQhduitwsEaiUW6m4sh6ue
U1Ewsq+cPOlF2MYNUgciv51BnlW36Slk4oX792KuHbQCBgeJSbjqn4JciEvUY3ypA9Id0H2R3DzV
vzQ//eTSNpd4cnp2uRS8yn4IURA2wSmQdf0WmkvEXuxx6E1P+3bIot0xiiWRbFC66RI7zdWg7Loo
dPvVyVxCdqmBbmdrWSWs8KGn5a86jNNfageVw9C/u85pG1bnJkQaN7cI5lN87eEiCrimHTb7Nycy
ftP1VF5GfEjAlhEBZ2ZPJ4ztWHyuQy06Ot2oHevSiPyVZjra9zle1b9EfK2Y0q0TwBAwH2hDBo7y
mmtltBqzYNiXbN7ezNL8bRsKy+sw0U+oAD6hwXjHEV7POiqBZM1IgPkhmqSg3djBZYRijAXSU/QF
+CVtVZgqNYfJAUVKHgGFEm83Uywhp4YV3CpL+4hsozM+4a+XMcyj0t5mZpDhWhyz3ZirNrVv03nk
QfI+N/YiVflhsUt+xH5JhHNZnmLLY/S300c8PbiFQp8yVW8TRPAWgZN0nPjTT2v1biWj2Fu2yV1O
WvFn0370IWpoTHPKalQ1BPqJ9UuQKsYdk8h7z8Cxczor2omwH+4Ja1UELbwFPPIhbzB1q9Rz1pll
f6KO9FdRB2NkqQ/acwU18fiP06Shh55apvzZKunzHFaSTMM26UigSzL7OD81P+RG9MOK0I6bkb6b
W/ZtFyWkKJZYDiQZX2Ney80IU5DSQj+cNF9pn6O2+YgdJbgprqeti8JTtmUHoA3rT7b0IpGexjQB
NdGO2Rt/0GdUYePGqBV7g3Olg7fhTZ5aqtdeVQOIdK6kz+++O8gWbIkz4RfLps+oSrZR1lzGhDk2
aYfPyLRQ6RkDdXhb71ffQprek8UH05FftPraReuGCxkruY9idTeWHpkkHkb8b/0BBVEy0acfpSoU
hvkuAAfI9djlDF0sg5qNCbBvjVvE2/lu2x/NcCQ0avoBGPEugxN1X12oME+O3ZeSu98Hw7+emV9C
0EJxaJJYojo9GASJrvRB0Dsksddmn/qsB272LJ3w7NWm8WaL+sf8EXJBF8dsBS2PqbOmTsyyiCxd
pjz1FGtSAxpdoZoTvf7oMyHXimLHT2Wua1Pvevis7b5b8Jv6ByUv/iiKkm+4UigtadOQ2kzO00BU
r2ba3hQW3ctG6/07W6J2oU2qUKd/M6boXQhsGWJj+164dnSeVT9Vm0DOaWxUU5R5ogzj1XzUq52y
1E24LtPEMaZACrKRelkhPezJLd5EBNT++d8PsAjlUgI8oNlAmmRttm9gK44u6bFHXLbxNnXlyvEL
5wOQUbUuUxBk3ysC1Zbtj6mT7o6t95HFGMi/gae2ldorN6FG0WB52URxDGBozBzm6RY9oE/mXyA6
ef2+nBxqxz919tGklnvRJWvs398XUZHr6MJtRoHUbFbzfSAT0jfD1m1WlhpfujYWS1PX6QTTkxz/
Wqg0eVtSxkZbBlC/WWOKo08bxR53WWA/KuMwy06Q7QgwT5OoeayTr3xyDM+W6VKi+XONtqAcmaVT
3Jd56P2mXUeyUK9+kNMli6ctrg8+LvfMgBpldhiDQtxytY+PijGV20IVx0u7xiuSA2qLrzIjxxoy
hPVVWUun8PIvK8r9ZVIU2wT80ikXWfzkeC7XzdgNn7P2wsOZzqAyEk4/30HIPpMFxbef3WQrD1Wi
6GMSTJd+hd+GzOpS3Qs0nTvtZ1uEAzuqNN8mCfK6gdnlPKrsk+bNybwiG9roNN3zRzu2v4QB9H3+
9DSoaBTHRrtoZnatZvQnu0Vk2lguxkAHATcpqbdAt2m79qSKowNxD7pHovpoWP2imWRsYVJPlQG/
JNHSj8gD1vQNyMdx6crQegoUD+iSUxDCqoEq/P4OTMN0F6OD0VgnlpvCQzd+5Fa4b9IhYr2gtLvG
qu0l+E7/yAJ1eE/CTcc+UMPk9ipNtVzRmK+OrO3gq+TNtacju/TTId3P94HAcutnY3JTyxfFNquz
7znBpfjSQ4NNtlcjixbVM9Jt+9Rlyq1RkdHPT4VdfY+icBJ40GK4p6OWck2q+hoarnKtEJhg42U2
W9e+8YfeIvdd7HbDUhnBC+5zWZbH0cutTSDU8uKL1tpE01GeeqBuYzMjCxzhjR0iSSfP5nuD9H13
0eMzF2auwONrYnGUwmbppyJTJpaqYX2midXMn4GE8hybcbPXJtTV/FRMaW7NRn/YAFjxN05Ab2Qs
xDQNeM7ailz13abfPlBSGFpc/koHSWTyQs8X1mi6DWk/2muJwpbKv9qdvUF172NuHX3qrR80TJOl
aJDIxH6d3uREMAaTA6wS9zQBfwIU2bRPoPRLwdfOqcMb3LUdEHOysEFrBBDTClKxv180eqXexrLf
605c3ObbnO/s+2yAzXQGC/CltfZe66Poh27gmfZbt3wOTVTGlKDrI72o9OSr752j+sdClZP/Xhqk
+EAYHFS+sQAvwVUrwluFhnJbJTN3SxcXSUylcrdrrWKFMp7ExH3RlJF66HwYG1axk+rVDDv1e0DG
4FNpmfuLPhI1Dckina4/eVuDXy88RrxNqHj0er6/Qf456qBpAW0yFeY91AvbOGt6JtHogjJjJ+39
tqOVVuvyN9xnVErugH5+gFaTIVs5hl3TncKcqw2bxIAK1HJWJLByFPnmSdPV/mjU5Eskhu4/jCpt
KPKEylfi7wEyeL9VYjAX1dCMLyhTXzJv1BcjUvOzB7h1r6ckvWiF6z+5IQhHm+CSF00GBYnJAZaA
Ig/2wy4bG+/XCMR8CSDZIK5dDIc2BYldJjklEJb+Pcb3VVPX1h6aTbLT67BbzXE0psIsn8ULW0Kv
awwLz17MHJWM4c/vDe33l99HjnkVUhV7B17wsuzc9EHeVnsTaQHBp/eeTfBM6Ma0Y5r2CXrWuL9a
+pCvhNbJVy5osu4JnvwFk3qbgbkLFpk/LLooGH6XmfiMg7x/J64ZwKpt1s9Bybih4Vg+6x6r3D72
lZ0ASIh2Ja22sQHnLZnGX3D36kJVs+wJFUz/lE4vRNMLAb3Mhao42VOmed2TnWn/8cL0L9pM/etf
7EpRUc6Dn7HCdCU/E2tKZY+U5pQwEl5Mn0Wj7Xv6z77b62wtf2m5Vi8RfddPmujyoxFjmFELPkHP
UAiwRPtFDkm6iJ1FVBr63YRGsEkhZBww1pqXRCVYVK8i6yPXh30kRPbbCMJ7ZKOgyNE8r9PMjc65
5VvHtG6cdUqc6stAChk1lBfWJh2Ji+G0vU+q10y3seb9H3Vnkhw3sub5q7wLIA2jA9iUWSFGBoNk
cAhK1AZGiiLmecYd+hC97HUf4V2sfx5U1iOpTLFrUWZVaZZUcAzA3eH+Df8hVu5x2q03hRO3lEf5
MY05N6gbPY0napFiFtd1aq0G1BX3vZonKLFHhy41zEtkis1LCz/cC8sO8EPse6vdsCcN50kHmYp2
8PqVeDJB0oWQFdLJBxB4pKwWr+Jobi8pg4ZntV4kZ7FaV5euaVPRcapllgfqrgknhHqI7kvEGc9E
Eel3daxeAw+aH9FYzBaNa3fss6F+mYowWahoIi2Vokv3edbvgFNkW3FqGdUIxazU00PPWtnR3A0v
q9qgAjWMzUJL4RbGiposHUhYi8jHJMFtISgDIBbPRTg1Owzlwv3QVk9qPoxohPOcArKt5v1IqnFn
9iS9ISm9IJyhJcLlmfNXQww4hZWowxX6eBeUjf8UuvPri5gXp/C4aUtx1LRF66TNDyVsai/O0/rO
ipQURN8edpG6P2EKTh/mMRfb1yB3yPOUVk/krKJImNRk1foBlJiZtMoDgV+0FcXYoXnCp5zeK4Cz
2X2CvO+ubjF2Of1YrNlfEsJwRHUwbK51BeWjnk7HENjqgxb4hIz+YO0pUkd3UdlRSim1B58+z1L3
5x19JG19GoaapGCF26AG6IoA1DE5EyI9yQ9dUp3pEJX2dAFoCXeZGm7ieowWpdEjuyl/JJ7Ma8yk
yoeiq+zDoAkADGljXBK+d7d9Xu61GaKlkoJ6T+NUXZ8+ZQ5vML3LbpS0E1eaNkTIGvBjjjGUKwuL
t81AtpPZ9C/Vtp8vcFQ/rzPLvz59qajibosSquvpY+tfn77RpoXK8QAxEDupFcUt+7p1E/u6xlDW
q1BWhsbI107fgApGiTixLk6fGXE5c8g92CaSX53mgxsnOb5WytC6DAep2yoTxhzi7vq18fEaPr+u
y0ELjNUU2+M6GDRa7plOehDBhAFnG4vFSS/XnoOvSeJfz34GOd0kkQVtkjR3g6lQmUjr+q5QUdJJ
DMDWAFSpt/sT7UOaUs1m1m1icgjNm7SpvrUWpTM56KcPpzlwjMxZhDP5z3RbCGpmJ0BgXB360tya
edp+x5AoZKSMxkouyii7OXXtyzImIZolo+j0eTxN+XmTvP2S3jkVpXNoSYXbubfIz0WS3RbID3i+
EyYYwGzpuijkhcLfYSv2jCpt/ChfQJl7fRGYL6yE9Lm9d0tD/WFbfYnDSTMRlwK2A2+Fim3Og4j+
+ynsmA1wKqc6NG5a2cop7ccZna1NMtRltuxF/w25xXynJok412DpJrrfodspRLRGnXCkM6LENxRV
H522YVl6mKGXdzFM50Qxado2hbU7vRp03dwNinkk10dRWtJqqAkDlgaVtDg1vXLZks7DxlomIGia
5ZAiAj/5mAf4KOmcMtBJtTD8qnFIOH1qDagJ+Ys8CtyXQEecRr6I/nwBwmGtxNgf5cTbezGnyQ06
TA8WjJfz0rXimxTNvcNcfTt9q9eCy0iUzvlJO7e3op1ehPX+tZUr4iHdtF1OaiLlb90myM+qgDgC
yQL3ygnY0CoNCdXIQt5Nfgn+bblHuJ5KYZBsdWB0ix4sxo2tgpnvnHZ+HEukcerAFwdtGPt9apUJ
4UZUvyTKuaYp6S07D1qKyJxGs258SbEX3dIxKxbB3O5mmUjJUhOAb+Mht2cKyooNFkwfjAu1bScP
18jQn5sbVYruBmPYwV51osXp015bv+IClJTMuwtEelmq/bqX+ROXMW9LpcAyIZnUFn5Cy6qB6nod
55UkI9TjHshJuQNAmm4DdcygiObYTpVOfARCvO985StF3iC7njXAJaNGfYroReALeoBjvIJMLhrI
/Mk1rU/0GMJxV3cdbce2V4w1tJnUEzZp6emD3fb+ZTPZEFPg4a01WwonB3AUt5aBfEWCMgVZt4Lu
BD0B5A+BqAutWqsQdi5PXzIbfTybfQPslbg5rbLTyhNVf6Bohxao3pG7KXiUE0HVXl5WCootU/+l
uoOobHyZO8cGIQEMKWziEtFSu7h1itBGsyjIngy4SkKYxgvKjJvQ2PVO7ByTMohZ8nmKGxlQ4dyc
tqYKj2YY8nbXyFK3lpz5uT6vUstCEFtY3c4K/edGsugi4QsJ2CH/bvJkolXq3jmntiWsSIh3Wons
2YCAbJXXyz6swkWsFvHOEG1pLIMMCYeuiznINGCLrbEqZXVW8a30PNFopCk2oKVX+B3CiNqiI3u8
MGD4gjLEIX0MsU16BQrZTlysZkePv1M8i2/ElKB8FhGtVj4qOAOoLe8kGeicsHxprVRLW9jzrhTO
T7S16M11W4bt8lWZIhMt5ii6ech6CIZ+VgabvK6yXUzjbyUc9zAhN3JQoEiiPCeaL6dX+YD0Fr8w
X46oS+q2eIIqiVyVoqLmDa32tUNM7Hf96tpyGjdFtzbwLsLlYEDSoVjIYdKMwy5CMC+g7HqfB5QY
IvkKs9IASl+9RtUXJcTm2g19pHhzi3qy3gTKvqjzZFMCyllnBlU3iLmXpw91ranbT/rx5keVDM2x
kFFAiYjqGZIt1gchhTSKp84aQF4lpezYIHJxAQM7PG81HCwAuewyR7+nApA95Mg1hwmSKvIrEQaU
qzHT7PXQ5tYqaEfjXATufGEUQgWYQGk+jaOAnbarm2WVJRmtEIA9Wete8cRAZND8ne5kze2pxUoj
DOoMUoZLxHu+T6mf7Knq/fxgVi14SRs3DRe90b0zq+CE5/bixOptpbhlopT9md6530/00VjqfTTZ
ZTRTLqYxWd4TXJ4b0IeeHKODOIXCM8zW8YgTNCBq2zAOpw+h3SaLIsCWUY9i8/VrGoKnG2csS7y4
crEJk0IBC+Vm503oYhFTc6hNPZye18rJ2No65YXT5AclZ8nY44utl6tx9gVFBkUBdpWJF5JJdGhV
iCaDYRtPJnZilmplZ6qYol0XG14bYesZSA97HH/9K4eC+1S4rXJbOMAvbVCDm96ZJsDnoFVrffP6
8CoUqB6Iq89yvbJ/yBdRK+wfg2jOFCWPnmPQy9Aqp90r9A8m5rzF7f3WhWy26q0Z2qdIxovZgouR
1tDZFXsm6XbV8awmAlqe0IHAdW9KasIJVpZPUx6QwjbhfelkNLzofWwcLvPSsiHwm+u+6KfjnGb5
dTemwligpUnJ+b4eYMqmPtjfk8btK9JsjF7itI/24+yAkJ1cysAqxEm2xau6tm7qpuhfF/9PKamf
KiJoS70VTfvw6b/9rUDV21/6t/8PpbX/QT5/mgbm5jeGaD8g5CN5FxX/8Hjxz/+dR9+Lfzz/SP9x
9f2f/+cxL/7xz/+VP/O1d+JZ8m/+dETT/0DkDLQBEItXHbY/Vdhs7Q8dxUAk2AQuPA42gf8hwqZY
f6DFo9pY/AoVTZR3Glj2H6ZJOcalhY3SC16B/ykJrA9GKTrtXEc3XB0FCAeElCMBSm88YJPUn2Db
Jc1SX2Smuugp7Snxg8HqtzHVc7HlJcwxlBqJta9vxvGvVGtc/vS/VGucX95aghDfvLXVqYoo9LhZ
QgmFtQjNhrSWgjDA3uRC86t90OZoOFECSYz1WOcoen5zDGXLCeEFmLIh9w+oJD8zVbEK6tKbMBJ2
zWrraFDz0AoItHnRZMR6gEyQcFpPinbeQLJw52Tj69sAYCq+nus5jNYg789HMDF2ql+0jrUJo08k
erS/vFm5EixLBVH50WansxsYlg4htaMWHhWoha52K5vsuwq/sulZacWRLhY+sjSxCVTRvKgjNIhs
bqujpbeK8C8wa9ogXfWJD5T2l0sAyCIivOhCGR/BnhB4m9TISxhqOohJY9pALV808fPINU24pdvA
m2cgVwKQMXDh36+Cv3x3k7UuQLqqAtfL96sgQ1jeMNEdgsEVeHV4g8wLAdDgZdO1bmieYXaekjSe
RKyklfLZu3+w2zmtQRNxUpUWtmla0nHz7RpEIaeYS3koF7Cjy6jnDIk2AGru7ERdZFbuhcW8joC/
NaW/yZUa8TJnD+twmaDvCeFo8fvR+ODLeXomELhzmQSdBgGRyPvrQRgdZG7AMlEtRfOmRjG9/qoM
MWAD46WgFzA8Glm5oq+wMfuS4pVVyXzPEF5FBc+O3OU8RYdhFj8oilGApMMvXDguZfecmv28sOi+
UqxRt6NVXLldmS6yBvIR/YijHfIZuFVrUcN3ifXHpA7O1Hk80wrTC2Y8nwcKqqoFKM6nCT7pP8gO
Xcj100vqI+M60e+mD7wQBVCHwdTsRTHoqxBFHLtsH8JZKJ5k/XoB1S+8ioblmEgxrvFBaWgK6uj8
NOnYLmLXeUon8LwaycsCkP3ozU2/ixRy7m6cP3Pj+gDAlAsAvC4e5/LRlNqC7wc8RWCCiveEWWPw
CHnMG9onBdJ9tAptKM5HK7yrIof63/fgTre/a83RdK6jWwUvrt/P/IfQ83XmCT5d3dA15A0/WjXj
VFE4tDxYiXl4gFZmLXA7+86+tlOpu3n4nuQLDGA2NUBsgkP/u9plXzOEXDPxRa+n57HWHvG/u43s
aGcr0T6M8aCMvhOZXuVpI0upYlvW1nYeHKJJcQiMq0FT9wNOY53IboxZbNO+vLRr55Aa7R16kV7p
DsGi6iHlRz7dnVp7QCnsG5jqGwo6u9/fvzwhP54GRN62qWkqQkXWx12I+vKk1ZZBzaGyvUG427qZ
KEQ3IDaCDfvHWhuwQu8iCkXOoqmvcoyptWBeBHXzieqYjmLlL5diqySNjqk6At/w92sCzB6B8YiB
Z+T6iymf4Zx0T70wrrI2vdTslvZ+210kavMwtt1B7XG3yNwFfNQzZHQyglT2KWBtC0BrC4rz5bKt
Jg9KwU0TgrzGNOb3Q/fR5fu0hh10XE2XIgB95w+46zC1hUaZkYNU1F+onVD4791LxPYo0dOIisSi
NRxq8vZTrzq3iQukVCGHrhTFq/0JJzw79xocUDzXgIuPo/0I74AWboNUSY7BkwpzETEG1IgRZiWP
OApHuulgHuU25UpHF7PPjfOoCTcF+UHLVkG1CxJ9eagKnXi+X881MLPM+Zbq7FmN0nwDIejhhHhU
zOghndxHf9BuixSzXzVjqVbBYWzSTROFI6Lv+OEpuAqF2bSkJA63omhxHbPDO4XeWpG/Kg7/LYqd
xfbL9KM7qmGGJ90EiQDkUf4mLsHroq9FLSkjqHpEZkqpbLBQtpAKZWyhaU4loTbmDXTka5HfI3/M
OSl1+yNTK7yLykVha+i0TSeGfV/Vh85IjprB/cXRs5qaiTcRcdBAAbNjVDuSgqXdRN9Ct6RVpKee
DatwAvMYF8MGOcNFXqJ7jq6nVteXJCMPREfPYzvetw7orcD4Ak/srt/YZroJs11lG+eWUS7LgrcA
gzCo46Yd/K8l8lcYxmBUFjQXIowXI/Fcq7rEdfKUs+30HG35q0GoqccTf+E7zlk4D+cZ1Q56uMfW
rr8YTvpcRupVBqJHvTEL4z7XMIMEsIquXwylwbpCMnrRBQrFyGAJb9bDpgdA3/CilAfh4EaSGz/M
MGo8owqOgWs9tFOycntE9tzxqondywS/huosS4wDTkZ7ujxL+X+Zm489dxtl2YVCBw5SziePvPUX
c66hoAhvQzdQGfx4DJgBloCpY7VLs2s32dzjaB0GhwIAHCxOFUuJ/nZyb53RfLaU5q4S0xd042w8
UYpdGRYvQWxuUFtCYB6NgEXRNDuCezjctXlml1v8hT2Q1CDd67THdqV6GAxAlb6y8iv/qIzlXYvc
qNprHir2Vid80O3FQ5y5TyAf9pGdLoRi3yRDQMXbSpCytAxUiSjhwq7jUCjVSz9Mr/R+3JatHXt6
lRkoQ9TXLDxvapUFJh5fBtNqPjmyDLkPvgvgyT9YuI4gLbc1LJrfPyh+52tqVUj1QNf+2kcqy645
I9AdvIqUWOlQsE3N+FuP3s4ylDFW9WxiEOlCAzPqDbQ2r9X8C1MPruxh6Sr6RTDmQMKnr7SVQo8i
9yaf+3M7jAmC7e/o4b2YuMN4gGeuUtc+/H4X/fUAOt2NRUZla2yjH6kYoAlHUsG6XU5Ws8gc3DaK
adG6EZtOvMbSZ9LWVrxz/NZzjBHolLEI1QHxpmH5+wv5JVPgOqAOSVYICxGv9/ejqgpUGwDRtssa
ZdssNxfuSIBG777sv9d1TbXR9vxe/2QyT1LHHyfTtkkGBYmlSTL4/m3zGECJ6ZiQGNvyoFr95cDd
9c43qIarwXGXWGefVYpYC2VeD/UDR/kyBesIj+Q5U77mubP5/TBov4TmjIN7isoFQYFmfrggy0cI
CwdrqpfxXlUvBoQJ9GyioFQj5UO1LNph9oicar30g2Zpt9jIy7MVeZim/OSE/WgsjK4p+qoG+buL
sbBmuvr7waHLOzg9bjtLOg6LFtEpF01FRBssrQcBUe2GclxFOXb1VroY59QzFXFbVwgzloDmsoD+
9l1HJfT3IyTk8/VhytixhGazYB0UDj+MED2ZuRYI8C3pkyFtIkrsAuxa88zxOmsQrDQcK0VgcV26
RuGNjvMyudoSTgb1XRD0nvAddIJoB2Ck7RrOSz+2u0xVK0/FwKDV8ghQXI8qjxY+QxZOPVUcR1iU
Xo9ElKcUDjrKGfpCy0AJkS+rl5Tot1ViPYlJ/RHM+qJydLgbub/MLtBqwlQkPxdzvfUxyISTgvqq
8wPfnKNvzzMCIJPhJfjUuFO+CDPMLGrNutDM0kCE0HqxYIoiDbdsDECUeUeB0AlcvnNWoiPt0XE/
uGmVrnQLT+lUAfGhf6Kf/BePh6NBKmV74Ok0gfy+XwFGZhCVtBAwHaDVGcTWTo2Wqg14CzzlmW5g
TUE93TAuIuhOqWOvag0Rr8S8HqphkRTm2e/nXpOJ4Lu5F0C2TXZfl5lH//dDomhFbW5PZTMvOauQ
7zKQYCE+gf7kJADsVyqba6RAq9/nMVzdOwdIXoYMaxZ/a9qvkIGM4PmTK5Ij8OsVkUhpNvLtEAE/
jFCYIjqrYZ492sfQP4aEN/3GjHZ+sHWKi7BOvCQ4r90VvjPBPs9vPnn7X59Rgb67ipAp1SxNsz5a
/mppnrL4nZl6u+I5dU8nzl1rZNkevKKFGaggIxLxNRnVgxino483nNUpWzGPN1grXkcNj68frMYg
XLMZ7ZAlnwApQh1RA3CK0UNuZVsO8c0Q4VoJgq0EaIW609LBtj6UErhNh1XmtITXCkp7XnaNu/dp
iiM7sJRdorqvr9rUPlZZd9YB5cPEcaNIlFqevqQdTnMWosJVe0XEhrjbs+o3VwLy/IQ1YICIX5IH
XytVOyJ9sc6N/NsUx+fz8BW72RsDPaBeQzjGmZawz+7hd9II2gyKepEAn6yqO2AAd9VgP7dt+Vh2
KTmtN6vVVe1rXgPeqy+SdZEXSxMum+TRVnzFNwli/eshSW4r9nxPrTDZjOg86Y36PVLUL0pXeNVQ
7cIUoCoUEK+qnJVeaEirtdCbWgyMal27H4IQVEMYI8JR+h4exerCUAh5RcGDrmQORDsq3DQ8tKa7
KdIRe7vHHL8j5DQWSMFMEppnfXrY/XK4yMUCcpPFCjKTisv7xSpQQxsYOvg6Rm54tYqEKtUcpBGi
BcwkE+ELbMyDaoJFTvGnzaMXhx1ocMYz0NbVorN6emCtaKlmZPBhKJ8oJuKIksbvdrdj0ZMiK8up
aO61iqEqwRnd+b0TyXrSlaPYu1CxtrZdP4HqMLTmrpv85ThrX1C9QQi6028T6BtO3iJ2wd/tHUyR
Opr3qHNdxtIhycTKnDLMZeEC466cvILqDE6pTN1dZUrTMQe/RyBnqe/eNj0zZfiwoKM0WmrT+JVi
67Kuh3NDI5NKqfV2KHfh43CRdbSi4O5WqeUZaoTawITHi4vBGEocCjrZ7HaAtFp03zxHyy4rHPXc
1n128Ij1/Ha8nOr+CaURtuaLWhR3kJsX3dT2YHNHFdOs5BskcRxytl1Wr6o02cP3wv0Yyw+bGvCk
JJtaASYR1a7XojAVWVmw5NCqF4Fz4xvwTBqnAlmr/OhQniIQCVE5Bde7nH0EJIuLtL9VXJLIQEA0
HW90VEwrlxa5mDnLCLdxdz1gzLaae3NbgdePBI7LkXuwu8RARor0CLTXAjPK0LMNPhOh+Q3/im0S
2BQlm+mefQ+hKncZaeOm77nlTj1ewsSlXW8/9DG0ADWPYmQmLyZ7QFZeVfaIg+7plG8n9O8NmBL5
pZEUSwGhS4eVikEmgBD/wRgRuRSu/SN26gs/d+8g9SwgFK1ip/saRubX0275X9Ds+Z/UyZHe9n/f
yfn3tkj/+X/zf+yKENffD24n8lf/tM0R7h+mg6wFrU4HYX1Zyv/TN4dvWUw4DryEyLYqfa5++uZo
4g98dAy06skf1Ndv/XQtkd/SdPxKHMcQMC+JHv/0bTm8HqCvfbjgR/Hz83di/+/zA2mMQqEa4xQA
lcQh4sTCf1Oe8LtqVGwRGXcQdgC30bO8LIA9V10MiQSxRsCA2HwO2biMe2pPXVtA0D13i+SrGO8G
FQkGRT+rqaHZyjrBzD03djH2eUGxNqofuo+uG6bvYXnpIDa3cIMQsqSyAU94iebMylY3qM9uNU3c
B2hQ4L0bE3nWn1RlTy73/4olfr3HD9GNqbikSJQB7tRqDWoEWF3mGUSTEwEaxStKflY4l565UwM3
4WQ1beS7yHrpDg/asAcZNBRPWW/h/BfNFbDU9kZXy0ck924rdRWTkttrJX9GleW8L3Q6uA7pPRt8
1uEll7Xad9NDJMpDaOhWlOKLrsKe650UO9bK2lfxHKy6bqZK5uKBWFkvxVx/B3u2fLM8/2KmNRm/
/zIKDjQRViKbyKmn9GamQW4kIZwc4y7N0uU4jJ5Zo1DA1tsFT3bxJKFekMxyJfwk3THen44/h/9f
b/yxADpEreU3Wmjc+fE2r878HcqnQF49NY4oZuDxsmu2Pbpw4zpNVoELC++iVS9L/wxEV2ahCY4G
2KJXN3H1XZzhLaHl51iirkvjG2bWieLRrkhgcLobHWdvkN2/H7f3adHPq8cwxbB0avr6x6uPARKW
FHv0u7ir1k2crEa0M1EW3AoxvCap/wX76N+21uV7/YdF2X8T7yeD8tjfb6TnEViGxzZ61/GWv/Ln
BopLE+0UDJUcYepgZNklXzdQRv0PS9doagvwRMzQv/ZP8w9b5T/KrRJ9Y8oa98/tU9E0Ot5C9kYE
5TnS7/9Ux/uDUZ+lqkIl9kNvg9CfdN6U++vbp8qwsgaman/Iy+KrHSnbRAdko5fLFKE2t14XQlw2
+Xro0flhO52qtZ265609XSlWeXQQ+auTByOoDk59bAOclYA9r6PBugj7Y52vW5Bxkm4RmDczRuYU
w63BRBjHwF3b8gHWkaCAawk14xZG9RJrspY2J/ip0QbSA62jRFY7a2BEVPytalNj+5ska8RNgcty
hc34wu9EWvnMD8xu1K3ezOVf7TrvM0s5PoKBQcWGPZY5tD/kcdBlQpSY7OSg18VDlp7ZM7mcimbE
w6jtB2VacJ++P3spge9EPRzMO0QswKZOda6O6IkDUZu7z5rUp3LPvzbD02WB+gGmgM0ia8pkvb2d
ttBBct8Rc3Ko5z0u056ujGfpsA/GaQFQaCGvRHVfjOBeg7OQBu5qcJm8uTlY5iMCJ8yM1keXanpf
K0igt2vkO3aiLr7wDcR1sVVZp4ifle31bNo3cY2U6aRsdT29RNNmk4n6G2Ljconwq2pxNMKnPM+B
VpNna+CYRqekWN8+N0lzbiCS4DUwiSm+2pesBXTgKBlQnCFp0JRuFxU7faBdEF5T5OYd8WiTcjXn
mX1ZlPVasTvEQg4Tin+z8T2i+ucGT1M0Lej67rsp8ArYPXPKv+LYacdRMOZzK9eLHfkLHfgU44KO
H7ipHqQd0HjLv4/seMWl8x1RYPvBHGHOvFCTDg/x+tlGkIPfN4156Y7GZT4dO9xW20oWe+APqVhN
HPliHaq3Jhapcj3S8WIprRDH2pH4bSsLR9FgXVhl68nVwBMUV+l12xFtK6F8oOqseqyL9qnp24tE
cxeV2j/rU/41dw6F1d23EbfhBCvN38sHghB9V8Nj4aryrjk27jfyiKVptbQu3JffL3nKA+9O2tfF
hV4RsBoODEs/tYTe7Anx1NdalYbJoQitYpma2AiO+EtX9FyRiYoRvsQJqFGLp2aIVkZcP+ul+iOh
zqCM8WU7QcLKQDC2urHw4fEiMC8Ta1x1Bz26iaxpEVU2GfqRCVML2mxJSLiyH90jazlMaAnEoJpp
Fk5FyWKOdlPw6MSdx2pj6F37aOrV2hHdfVSQizJOVYICnL7n+/xFRd3LheAiSzEd5fyGiscyZzIQ
jCEQ4gyc91mtLEfFWndMZydeJsSEKQou+XGzBWTHLzO9gqmlgzMvZvCbDHwTogYntrmJotALV4KO
Ex7llrZDdJimTO9hoIBQfbNS6vRx5saYOzVTTrvCDPpY/tnRebFph+o8W7p1zAoEwdKjqB+VXKOC
mlNsf5Q7XGaSKFEQkDY7seJBJ1xY6bTQKoRRY92jKrtmCRVR503uC8sP7XMd6TM4pEAn9wxBF5PA
ig2v+LymZdjNCIlY4BaLe26Fwee3VHV6cUauRl5rm+OoIHds+VBr9Xmil5tujq/dttpys/qIdGdJ
xltuwgq55658lM8cf0tFCyTX8yXioU8YjK+yYN4XlKPlI9OxZENR3ovRQnOmW3FGyPnnXX7+I588
rS8veBZrwc/XOPTxN/JWecoTI6bMsuaHYyQGQGboV2y+fOpY8TUsOIWmbGQml0wtvy5PE8edqDkh
1yTkk61Tjcanehf28L5LYt+gP4dGXHqKecjz+2HyrwVEDMcO5NIZ9bxfxhlELj2u7lXzCFN4ySBB
BZf/oDovPjta3pcIqcxRbcHpk44RlSQAFyRdb/fwCRoVwspJd+VoJMci3A3jYycUjGK4RYAlUYjb
HxZ6lBlUQ6wxAPFIA2gi+Z+EiB/Kp79eyccEIwHFGjd5d1Xp9gqU90LjvZzwOqpRu+dlDtHccsdF
GYerzHhhGk0DQ18Sctrcu6FhqXDOB3PyCQxC/7gTnYYI7TiSPHoexETvh4gOfOJ0bdNdxSxHpsGK
c880kKUUerRi4lkGkTWgniQfcGQrlnNCEStBs5cVyTNcZPaq55CWYxgW5TJXnU+ygw9pyc+xk0gt
WqWUw90PAUIyWWOMkhhK5xxiuG2x3ek7n21P5XKKCM1Sa5PxYPqzs/39Rv3LPs3o6NTeESVST42P
D9Omp4E12bnTXvVqvZW39vr4yjduXesanw5ctfJFZJVrHtTfv/n7vPt028jEAhcgwQcUcOpXvTkj
+pLHy4709grF7xX7TGTbsKAuJty3EXukRduuQuvw+/eUD8TboOd0v2/e88P9ZoWmR2ZjtlcTTfqC
cNEwokug/1vX/1b04SeLT/61X98NnwnN1S1XWHJtvrlDzUcxMA15N4LTncAuQoGrUEXDFSwYTiGH
Uf397WkyaPvdO35YSljsKPhqWu1Vib4CjY5Vj8BETY8pBEPBUk/pE+UtBF0j/ip33rlYNE39yar6
y4kFgEsrBb0OAsz3t11jXD+Zwmiv0KJaRuw/FuegwekiDxnzWFQ5ekjdJzuQ9T65/7mccJylniSb
6B/bFZjw5LPvzu0VrXVZUrhzmxDbsDtusxTHUtkNk3FG+J1FPN/ZNb7ePs8U3+W5lzEAR3JHr6+n
E8xLzmgHLhIymwAFJ3xa7uXNCJEv8sE5dzsbvxDiq3I/aS+676APDnYwKhYusli68LeG2nlZ9qiG
4crxi03RuOfcujxIeLshI5pOj/IA5lz+ZAm8z9Z/hl4GJi60MZEncD9seEprdlhxivgwhS2sGbZe
80D4wnE2xGJjExEWprsK53wpI6SA43MCKszJbY5kU337SekJCPaHNUn+Q3kNLDSJ5qnj9345FAGA
fMRz44MM1/XevRZ+u0H1mybHUXGizZRfV4yeTOhqAiTsERG8v5rTe3jcC8uSw6SMYoPE0yrEuZez
zVC+6ZRrElMe0nIDzxGnQhiWe+O7RdUcLUcy1JjCGBVHZoKIQsaELAQmvGns7RSvXeKiAHasNd75
kO8JoWy0+SiqsBURJNsNvV7RQgJGWWHFvigf3sCi7fYzy+mMSeY9zHJpFQsUCsE6gixq63N5yHHV
HcR2eZ9kJL1JlMIxKKEHgxHhdECDxkbMa9Xi3DPb6t6ahAyqrIDn9TWhamAue5XAryvhOdaqTVse
NQe9Saww4wv2DwKziAVFPw3XBx/qxzWRPAiSjbQkrHxIgumZxpFC8OU0EjTHNmAdrIxmM4GPHG95
CzyK+CjvI0R/VP3QcaGzvmeUiGgm3wc71q1MMrW+JDQN4FxIwXaPC2DFVDGDPh/nnCR/sDZumaIL
k7un3FEmXTrIwk6lM+63Yi1nvyfZal17gxQGvNEDROcNwLE1KyBH0gClEHxnqWcd07hcEiWgSCIj
VJlUqUPxJcgiksOh2nQ2KofuFiDLbsRhpxgOM4A6hiM3y21Bqi+jLtc/R2/IGw1caYzHIUbBuZUj
POv+6S/KMWhHFcHgZkvLghXqde2jSi/BJgiUSbdPUgWLS2YOMsjtAUwEQbEqmG2ftUC6wTChvb2L
sNjLHFNG1AQ2jIhl7evMWaFDvsRxgLXDd6z6sZsPBUuDSSjcraWR0rgpzmS53IUifb4FbHStF+zW
MthMs0c8LlZWHl+GdX3Bj2iWs/JdFlBcUiSM4HTdN5Qra4IS8veox07rk/PkA3LzZ2gCqYJKgQaE
9hT2vTnBWoD1gV613ZXUlDMKBw+kwOvsPSOVRo8y7C/ReoZiKgMHJCToE5NrZyTBxOoyHZGrzGek
KWAUY3mB2Jsq7AViX8tPtj15qHw8+XQVpK+BIq4ser3fZXx7tJOp4eRTSSpSh/+baZFn6intcZt9
A+6S9WuVe5lFybxI5keab71WMP8W7vhXh9/b6/hQDctN3c1pkrdX6UQSQPJ2mjHzmxwIHqlsdmSs
88nNv68vv559b970BCx7M02NBss2EoRSZntvW/sycuj67tGMOFUuGmttw4ieQ4oBzBirhKAy9vdj
+hn8/zTKv84CfRlLuCrNO3k4vbmQ2AUF4KSoWtR1uJIRdqa8oGerhFdyY+P+exDQkR/vtPYlae6t
6EwR31CQX/JMEGwzQeTWjrXPUhJ49nYnX1KRkTucDGBIyynw/H7sTu2d313yhwnrfUwYKoW4ocUE
gqurrQiDSmTvxgNP7Ugnx6IlItd9DcHt/5F2nsttZMuWfqKKKG/+AgRBAzpI5JH4p4JqieW9r6e/
X0I602A1B5jpG8dQpCjsqm1yZ65cuXImYkel+kIcg5z8thjVtr0Ta2+/Z2y5KGquBpiH8szyUzwL
339VCT/J/2wE2WH+OwPdTPgBQVWsu7BAnSq9aedH6OGreXqU9qxz8dZb1ZbvJjXeTearOBXw/1cI
h5zxUg9M+BMz4Cw8Bk0NnBDddpxiXBpPC3eW6m6AB2+Dvr2WyJUnjJG9h6wgwbE6nfVZli6CuOW6
DoCtWYaBQPriCVzILHqqsm1SE1IaWA87BWvNXpCQSCw2O4MnCdixyCMiAjzJNp6g65ijsjb0c07U
4kBRPEPVvaGjBUp/LcjL4mcf7ePKCexBNwZ/PwZIELaPFS1y5TqPALC9BpSUKLJNkhvZ0QSHfAF1
A/ZEWutcaL0wKDyKxGhUsKi6SQOog+L10aOYvq/pfRQi5InOQM6wUMphUtC+D0CR3WVwRszy3LHQ
F/UT8PMY14CwLdg+xXSqrNnRuJ5w9CgyKfdxye2kdNeeG+4ql8bGRfY0xAkKS9W30OueBW5RG5WV
mH7OKGauZ6DVQvN8Gj7F3/JU+yk+jlH6TxAl5Z5wUNuO26Si/Dk+uFClEz7hosqXNtAOkJce0VxM
4zLG03BzAsMOD00Hoq1YAD+3V2yPP36ShHF8BzDrrDovhAcft78YpsO/+zOa3EQRqV2BEBFUCLdm
XT8HtkcbqeTJn/HAqstxQs9A1pL4YGhQIuUAtw3eMY1MKNBtWX2BK6pO+4Lv1enOPaJoD+I2BE17
BcwkmzNWAQ6wvnGrr0xU/kJQA4FA4PQDSXV3uQoYmbyZ4aVXYQi5E3T/8Q/ULu4JXgok8nXazg/s
qahFFgOkyzV2zWDvfYdKeRoKyxPywFT9b1vnEf7JFwmnQmCxasLxw/FoALblZ+LNWMQspWp8QfKU
TqQ7+TXBvEOZTTItt3xSFBcX/JV4EU1n7MWDynMPMT5lFQ39RvDEgX+S4lIV1pVCwhFfawxKlJaC
zVArtGavHwx3/JqihKZl4/WEJ0AlwbXj76vWMVc2xEacSyYJJaltPhbrUHoImP4TP2IKcVz1HdLG
7Bbllh81BSCbRhZiZl/lLhc5To4eehv5nntB8DlcuRgU2KlKcqU0foujjbj74oAQAF2lVfUiAQHF
1jcHuUo/eBfsHrIjSdNc9mGhBvdMuloUyGSidIUH0yawzX0UX3JEEHzaXtoHHCgcENtsC8Fwy86S
YEA8Z5UMN1Ub9F4p6yseR4nDnV554mbwsQIJ86Vx/BV9DajW0HadYvikUMx72W7Iwq/Jqr+oQ0u7
aBDVECkjbFyeDlBDwWn5c5upAs7CIHubDJMeMWmWXbm8FauVVTDDBivY0fVLPvD0tbjEzTj+pkmZ
LL6FLYVc3uL4FwNbN9FcY9+SzqBa+4aSIYomrUvaT31FbWBFUaZkrpz2cqSjUBjre2VCiYGzrQUl
nQfqn7L5JZxmw0PV2lju++ln/MREyTO6Hkx5eM3EvB9NVG3PKrWWBjt2esOxMwPYuFXxLWyGa6Sl
1zToXpUU4a7G0fh12GjpvSVPTljAGrGgh5Ng9MaqQTmVQI71UppdiGpgFrE/7WxF/QbZA0IqKa1B
pbp/NjjWBZoPur1RonYTEYTwYSwIOwAXJtPI/ACfSUBz+nUPdTJH9zRLQjUpdxFhNCkVfN2Pr1sV
iqWEfVbsDZqOukjvaE71Ux9RAvBU4jN1XSMMLSm1NIMj62i0l+TWLGO5pYq5HegGadxIBiAwlYtu
QBTPA/TTXzExciQTi25ZnB5lUrt7WOG3ptlfn7/Plu4Gr8E1xp0KYu1Bsj5gkkcXS5vE6DKpRrv3
5uKibAM06dOb2C7WQ5x/l1MjCQpJuqAi8mzDzCQ6Pz2TC2qr3G1sasYnXKD22/YWwBztlpu6svty
P47kJW3wotm9VNL6Si5VTjc2nz5GdBV/Jp6TSK4xOfkNjb2q7voQQIf1mQNn6Kzex9UV4rEnJc0E
W8aShjR4vUnjDsizBI9pZt+nnU8oXtQvkIAvBLIB6H/yjdpaN75C+RsJmLj6lsEV4oEpuNww2ZvU
S56ctrxUfMg9TT3tcKHYs9gQsUOI4O20iFtJ8zZuVr0ERf9XAQMfoN7eK3RKPDPNwE0fX0oSFESP
UEZYaFun+u/jllVzv8JrLusH3SxuNS/9YRicOrGOChcKIWtrhd+j1rg3yQ0UqD6uamv4muhJsi7r
7nboRu4VxFWizo7hNU7jivYMNK6ERl/EjxptZzsia2snySAM6irxYrHdHiaSL8NsbfGa2gi6LV/L
PLzhp3/8AteCSyzfkmHigSQ5wXcxVyG/6tXRN35oz0rNJTc8IIX7SFsLdgNWoupqSTchJyNTTzHQ
ZQ7GRESTZ+0ti5KuenIZetL+OvyWfcUXLi1+d4B/QKvq7Z/clQx2SIz41RUm1VuN5SQV2s8CNSHV
tkqN8pZ//MfDkV/nQ8TP4IeEu0COc/4q1icVIzStBV/Ri2f5IqGnPF1QXw6pS5dI6s+S6jH2J0CK
ZCRSJE9DwWA4uJsWCJgqY3hQDgo69nBwZ6L5zbMzup7hzphd9Trpu4reNwIoQ7bcdmMIHNI/F511
M6Qkd9p8vmxcdHuCF+S013P+ZHfwu9LhW9gqT6RSyXK86ndaTdsDW/ATcEmBJ3uO4IzElcHNznCC
tJA3wi3qYq7rqdIflFL9WsR4Gh4kpxZwTKUzq9zlXE1XvKMXja9e0BRo8eY/FNWgwUzybewikLrA
u3IBaJguYpzvlWltU5hvMi+uf6vr+YtfNn+xqjaOUJcCBrWXoTeZTKImWyXpm5/87QAuI5nBFjBO
Ajovw/Z39yXK8VYI/NdVP0ZygbITdO6WObGfuvTAhPD0jECPmYbiwueVkfZlAGRmGHEgbL7Qe5ec
T+nKfi0ivyNlW/wsq/gHxfPXBPGNBUEX2c2DtxRRfU1Nm9t/Ed9pbLVqRfLql9bWWzu7ry39qmuf
o8ihPwzZSqO6Lat2FTXeVd80/xkcdy1OblE9S9Qq6U7UxASVlIiOJeCpuClwJWKNHJT9mroj9e24
oDHYHrgTRYm3VURzaQMAzH+NqmvYjJsOt50xmkdT1eQm7P30JYv9S8fNVihaX8IZv9JFdICa+35A
Vcu3n6QGOMA7UGf9wjap/aO0og/6HSfZcsJLt5q+evWryU/z5L52hb8j5MByndDevKGeL1fVVUrp
mhIBM9RUVs/zbU2oSMPC+1zJ1ukcv7fD1oLjk7r25WiNm2Q0vtZwA1DAqgzQ3Eyh8Ogqa+bvTdze
pXOFMii5yTRbI2f8klAmr9PZZfCtG6147YNso5rTRefA77b0C40iVipOWWpk23Q6q3s9jdXdr3UV
rZsej8O3r2u80LazYF5cUWq0ot/4ugXrS3ElRwrwEAcQTErSCAI4AgqVfU3vhy/ykwj6Q5w5lwGx
g2C8iQEwnuBNsif540i+lKXiqPHPOFotcUtLg0bAJbEOTjM++Lm7qQAbgYRnD2rEN6sJEFh44tRx
G4wk2QCo7lx2TW3fO4N0ol7NHjxtoDkkNdYRokhBiYbA8OiW3y20sBNU98qsuO0IUvgIASpi9LA0
H/ns8ieSnZMeojypXfBYunWLkuTaKeddhKCSGfS0A7gu6Q7eNZzB8ae40bAyaNx4Q7YlGqrHadBo
v0H80n3X2xcdrBExTnLH7oPYftlF9NqA/kDnoexN0CT2mjj7pgW0nQwEA0xm/CtqkZLD/xKIseVE
m/Eb/ehg8FpbJg+QRiuehSKEb5gIJIef10VUJE+PB/+OB4gSb68Te/C7Qi7Q9fKKfiq4r8oFOfjL
nsmh5m9dx/6K/Yq/iO8nCCgceIOOzYI98mjErXmWXEvfEr6rk/SVjA+HbM6gwXZkh6gzO4BEYHFa
qb5T6bKWF3SUe7IUIF3iWwMRKzygkMTkfhIwBOmNXY8MPEeURcj64EbwaBo30d6NgHV+JMcEaMyL
K4gRvyIcjxgF/8txA6HIxDYhXnMRDB6GrryPaRLx51qB7GXieZgG0CGWgX9XReI4gD3NHUAitBQJ
iWV3anVy10c3it/w4hga4sWiIAcGJiZOtYXV1axgEwXT6+D8ioxnXCyKMNy1P4yH+Fq2j/deaPts
cq7juL824aYEpKTC5r0aENMw9AM3RWyiTicicDFNZ4B0k9LiGGqKcFVIU8RcBFaUrWOcXHBCy2k3
OM54S8oqae0tBPancG6u0oQ+t4wgtB8ODDqRG98wqXx8JI5FokYQbRZR+BrYQAmxI1oOZj7ELJT3
0Mrk3O9kXdva3JYeWT7ocJJeNI1XAQbVBAkDA7JIn/hrsZo5hOas2AmcKN4X/WPkAzGpdshURTgL
dnBfFTR34ZftuNrqbBybtwxkXGBbZTDFrXF8b82BlUSP0a7YFzwlWsUX7rxTkXkryL9wtGS7DQFJ
GxOtSw3+5Cx91x5bGt4r/oRO7+Gzb5yiRzUaSzNMawneXe+xnGDU9PWLYiJTWNOnqX9WO2tbmBrc
uuZSbgwBOCT1WVnBXhhOHKLWe40x/BJxCBSKIZLEVwQFBfpV0noHngRZ3lU9ApbyVkb6zivIXUTP
h5VaazvxRtlw6CtqMAL5Ey/bwaFHuH2VavqDsBCtnp5KHDZ5Asp7aYVxSN4hFMhoSPauA0TQ5HIT
xpQM17bUMQLqT0N7Lf+QybJiwBzL2TgQ62VLS0gnJ1CeKk+IhADU3BGmPlkrd/wmS88OmKlik0gX
gGXgH7Fl+GHNI/Olt/oHgd2ipFqP7StdkRKlpWdaIxiSvCJHVzhp4icJnw/nB19sF42PhDEStLVk
roiI5eB4NeILvUu1/kSbH0w6OVreIXDfxTESh44BOzffCr8ruCQnLWdVLtPEgxISY5NLpPZV+JmH
ywBcyondrW4/CsslMQ/sEXmYrve26oRUfr7x7G0UO5tBgXLP8F1Bkrt9lmveqOKbGf8gDyn6JRiQ
014Q5RpFeSvrNThkxhGKTQwdGdAZkhipTa1YGxTBMr4Oey9IrW05sYUxAMQZesdut5/lrXNoNE1F
IIPmX9iiMIvNkEEFeurjA8+M/Ljg/QKtCj6uBsx84wOAsQEDyJGcTkHKZBsngw85z1pDoMVEaFZ6
8Se9wHdSDcRuIj7KCmsbtTMd0wCsMOhyDgNaNAtfj9s3PuwnDpVM9uybW6mDHWvYesMrHyBoPxwU
QS/EBnPp9Ow7rAzGC0kZKnshOcENnQpoy86j4r/itvoz7KJRHqrTiBRhDmAiKvB8VL1JU2q6Lnuo
wYe1EjYvMyykNT5RN7+Rks6d4GmM78zOw6PqBRsMwTEkBheOjJheARU18sFstplQGZaZa1a37e+7
SK74GZNIr64H7p8xoqTbfB7Cy8GkGtJ4ZRyeX3YkB5132yDmKldSt+uB+Dku3MhizKcqupGtzCBi
fuESSlwsu1mg+FE3trIYpU21nvgq3q7RrcvI+dJzf9naoyTYWrnOsjc5F7QeJAE8r4XZ1GlcTPRC
kPHo+36gTci5DDmfJHzj32AKMIqELzykIJXiqPLkDc6+C0pQG6MgbBgU/oHYZy66GtmLJCi+KrQx
OKS5uUpYA+rVIAx2gqGKzRCboCJkipqg5MWUKL7v6AUgy887CE/3wO+wjXc5nDEtjeuY54JdMHHX
0IX4PjLrH5wWUACxuXJ0ieZoTRRtRGW9DmOohBxlSq+xGQLSQ9HlTzhEbEevC9YyNZKLk60EIqU3
ICAZQSCOm09OXIwGH8yjMyg9zh6MebwQM8fbFgkLC6lQ30kIxK+IA3L4TfgNv1eIrSWnT8I/OTny
6rxnSuso8Fiby7EcjPs4hNsI80PmqRufrLrdBKN5aUaYmXDeGVMuMRUYinyJ28fRrK9JyfNYQPRy
NDDLOArij8g6ufO+hCUHdSydXjnsXAF4NM3kXvVeIeCyNz/n0pQM6gVhRh3TPgTkkDtc6+sriz4M
/00Lyj1iG8Kk1Kxw12mYgsney40pLu/Uo4/JLhQaqvCJPA5GDk0g7+L7RK8v3flZfp2DKxEkMy6m
SqtK6B27wa5uLaymTIHgX7P9m4jYR9kPVv5wTDlXZmfvmUKHOwFzLQuMVWVzsW9niCecNXYkP+MJ
hRMg9NS6mdGPOFwa+JX8Y5vBGxDytQiVsvROnW9Np9r2zZO8Cb8hnF8hDPBHLIVnkc8feb0YyShc
2+RSkoBkO4SpVcEPGWjTGpj+I50MN33trNxruc9ra7oxk+FhNPGa5QA5fLjfQmoTw4Dk70rP8//I
LTrZ9EvCHYHqL8fG4TKVpWQpktK/rSv9JqSw9IKialNoCDJjiT5fKCGc20a50LDqg0WLUOijuLrU
Z6x9C+AXHSQtQ0zcVy4i4fYr5TfsB4/PVpTA3stbWVc+UWx1peg3SCbJADP9S6LeuXKG6raiTadE
E8JzEI9E74qfmtXFiBa+pcG0o7gasxvBuhTHWmxNrDzjTnIGJNSRzAaN68Q2ZVoEPKBTnGcfQlYO
qSRs5J+0RFWzpQgFl4ZYL/CK1PbdzRyasL2ii3/Z97jHbVUZsp1ztb6Vg8GjR9iauK1ewyBxL+I0
/25O3lob0EtSM6JwRPzuC9dZK9UbUO+1jCYhdDg/BIWxZzDUX7c9NRH8UYuMYcNHAiXIgzmPEHQ2
NsZa3LnfHGgv3CGCEvmKtUqVdy5y8VAk8uu98IdM22znq6zpv9BSpBtx0GcT4IARo3QHK7uZkh+H
OpEK9X0u3hmDz8ByYByotpxVPqOrwpu+bSQKaZLrArtzGMB5NINKgsIIDpiPr0UswXc54qyZU/6Q
uYsM+5vRGj+zsf8qFAI7r3608Iz5NZkV4hHfgihOVMSkugPDgJjIJ3K7E7IfrokMxjo/kruvRQ88
7+x7o0MgnAcTrg7kn9vGlDgyW4lzgLIutHjE+Nye/xM8A/9PvmA2UVO5dhzruR1kdtU0vJEP8V8T
IyGHQ5mP59DrUovOJcqNf+RibYeSU/iFyCE48p+PcGZhtARPdlh8iXBpoH3TRDh7yorqtZjqAweA
55u4uWwcOpTCb9IoezKtlEym+dzE8w56maX07TaHDsiPJIHpsBMlT9VZX7zJFiQyn5wr/rI3rEtD
m+/ixkPeB8RXZxUVgo4arz/jtXUPeiOxHkGijyuWjdF9i8PuZzFdArEGeobUaL2luEnviIfGy54u
BhIGja6651vUCGSdFTMhwNup3SOqfoeEiFSNyF9wLsQznX0wVV5MSFwzBQnte1fcVdZ8M1DYg2DL
yqStJlB5YLkUsAbrhnThbHhrI283nfNoVOTquJF8K99KCj1xlIu+z7/pqvIYwEXDG+N+lisiS8kv
jqQkzB3XVohbEQsAFErNBEAaolECNUgtAeU5oAdFsdLwMOeso8aru7G5lX8b6Lqwt7GTXziCJWKp
6X8npDbZWkP8JBGTl7MLVfKJ3KYkDrEy8peGRjk+FtiiDYLh302mf+8gFtYnZOZwrIcLvbQOv6Gz
6ZXw2tPyu3OQuTBkPqYByGkJ9wDEHD2SZU4ryFM91YLU3BuANZ0FV7VEcqR+tPz+mYjNTID6+B94
RWe0L3F1rSa/nHQm8t9JWVShElaQs5VwQvydxiTJnV1zLWK9bbv4JmAILXYvxFfsKWBRa0AfLF+b
I/Sa13dc+h6xlcDSfzKYDvxVijXSpnvuqubFm0uBMg/YNdtbeH5m1zzmwPVCtxIPj0KsUh6ZaEo3
oNUl3yVK5kX8+Y22h1st/KHBGRTWJ5/UWTShwsEXz3UEaNGB4TjkUq4SsqXkrQSmUEEdDVzB0tEu
JADjco1NIg+vuhSiEWoXaBfhbwfSFO9Z2HBwArmNhPo4q+nlbH6x/Csru/TzZM0TsuYS0mMupNLm
AJk3bwWqcxL7gMyKYUbL8lD/hdcMJjXgTx/K46hXkk3I62lTKLlX8hHGZRwO72FZCb9HZhCfybOn
G2FbNymq1LithNugCu1GwRsuAI0bE6VwJX2aU2Dq31ldKRaRDLqY1Sq/9GlOvyLFqlJqx+dGThKv
qKv5cWbXCZ3lH5uOpBjpGqS6dGuRD6vnKEEw1zT2sk5w+zIemvkNdfvSJKCmTQANq21IqCVxKhH0
+M0ZzhhX85+UG0nm6tD/SD079rLKmELWtu2z0diHtO/FmNuU0IXeo1AKBHuXSiI2SznSk5AsbeLe
a2WBiKHV/SR4IGthzpz35IA9/PGsOdyjxk2ZZ9A56d84NrcVJWf06zHB9bhIzcTdcNtm1vyFuZap
l3hDaA/MtYMGxuqArvivXPJiTnuCc7le+dvTC2AtTr2rctYNXlwn5e4gurOgzI90eY7nZJoe+qK7
Q7B2o6nzvJla/7L0h68qctFWt+06VCD1kGJA+ng90EjlrxHwPmueJ3P8T9i/Vb69QfTvktdvo7LG
ie22JqRYaGrjTAEHeY0U9Df7ablQm/Fy6TEroj4bnRIP2uSAvJCHambUbT2BxGCsTvQtCujZMGb6
BS267lJ3ggqiwFx5s6QokUbAeP+eCeEHygV/6aBJo4DFwCnY6Ijz0fzhTNGTvajooUxGSkZUMsio
QpBaXGxW06MHTmbp9QPFK1tF77ULjVbOsO99Ho228CstIGMVVVdcK8ms3fQRmN4ovimI909+yB0r
9gWTGFzKCTebpLoCOe3y/k31HxMb01TRctaRglXo1O3c/2ogNa7jqvQvIhOVSqUGlXaQzlOgRVP5
+ldbF/6FkK0T1bwUIgQj1ugCQxVQniTaqxyEU3BQgg1NGJp1moEc8RSy7xrjKtQiwY9ULmo55rhN
Ebl68PJNP8L99c4V/iz0GSXFDEmWuhu2HJwCpDk/ejJRHMeekWn2A3dCtyZ1Q6hIy1OqG5Ag7tOQ
9ArHdFVRPhtnFE5p1j7HgbNq4x2xjnk1ceVwDh0vS1aZHuCz9ZAuajWh8rr5CzZuAqwOfoSFlRCi
M+neE6lflLh6V0AvzSaL107TxpddT9BRw/px0yexgT33yyrw253j5psyQ7+TCclsjCRfVH9GtlS5
jeGsC5ok/v2occxpQVziUGKz+DXdqt5mPT1joPQFw/j3GTUolxI1Q5HS+zhlTQbG6in9JNAKm6mt
baQi71R/Fxro6Myv3AW04DiAySysAfddSjrH/Kkc6dMdk8NK6XM3yYGhsUJJ642IkkTlEZfktDVZ
eKl/HtRTDUM1LZZusbY57IIk71Tq650Of9u7knLzvLyOqmprmeU6tOOfXeWfqfrRPrVhorNNLZcp
nKGP84P6duHFgz89cIFMUXjDazfT93rurrSwWBU+USskcuJtv/PEkZSTWGbfB125UJAxOz0H/5en
gd+BSgzKG8bSVY8oRzFcCtE57ZEH0OjtWBUccKPxtyGMY9V+LHrjohlp/wraF9ADCIfXwyksgOTO
PM3icvu9JNbfT7OYm7Dup0advOkhRYibPCObQKNHqnI1Ks0tD+U7z63oc0k2yn43/J2LI92qL+zm
00/yz4MvN83fT7JUgcz8WrOV3mKVVHPF5mWsmUt/4iYxcIzn4g7DyA9BjRjfVFWxUg7BqDEaFxWd
q8LqiX9mTTOCJOGaPwLBNbq6jlF6mtIXu0w3TXhnpOGlaEDIZ8qP8sK5CvFN8ZtY9zpHppZLIx5p
Qs+/1UcZsiAdigjVWhrqkSAG86od4uOeSKu7dPq3orzWvPDMRjE+PdZHE7K4TmItalQErn4vTai6
QuVsZvK13htn18jfICxfsJcdUGTizo6CdcWerk162mRvRAuN9syJTqXXA60WuAad7E7a1RtMnYtJ
oJnMmtRfWkbcP/0VzfCEckUz2bNru9CPxajL2lJtpaNeiZzhUoRtLhLE52MgiBoRx6gB2qmeyiz/
pdjDRk0oeCwJfl6Mpt+0Ovqa2KqZZUeYdy1fWUoJmA5VAxQ3k55MQLakjrm4I+Jj2UxRgshfysnd
Zha90yelfTy9PZd1xL9f4cgRWqyGPfqmQnJ/esB0IF68VuFTxLyFZLrq/mr2grVMLLtFcgWmiqxt
9jRp9bZN6P9L0gMQ0S8vzjyVjHrkH//jqYTmdERZw9OcvarWcM/Y8octbdEHEZH9FpA+RzCupz+g
/Qbx8YLHOT34P1YVMSSuVAelFkp04X8vLJk91nlh0TrnUc+AQsN5TVmUVcyAbg3tLiIj3SZl8FR5
6W5wlSt3Im6hRl+KKqIpeIjRLyxRY4taWglzN9I1zQtog+kPd2aM+bPtBy98Yon5DNrwrL2seQrN
6Dq2q3Oz+PGkudQBeppqQ9ZEKIab6eDYHc1iZsVtaJjpvM9N40YwXOTjvkquQbfrW0BjDoRT1ZKW
/Y0JUEpDm6f+zIE/BBJ/L+Y/H2OxmKHjuzBA43mfkDuMzIAeu95GQn+hWwsth8hNb5uXWO+/ShW9
aJew+VtB95udGpk3iVbom4rv6aO+ognJGd7cx8vi9wNqqkYkQCxmW578/dE8KaFG0KgX837ACoJ4
SiU6iPvpbXVuELnNjwYJgbGGZCznfUjNPY6wQGuaf866frbkCFlbeJsIrNmHot2jUZIejnTqB/Oe
PhuSxxGK+b94j6MRFgbDgGAYR5EyCfIPasT9ghN4egg5YMsNc/wSiw3jG71XxVo474Vv85vbrctA
oG9nXkbokKdGWriYdWjnmp0yEk5LDetKqIpAgSSEhYFy9sU+3QNHcyerd7Q6btdMDQmBaY/M0EYy
RkR8if16evYW8gZ/tvPRKIvt3KvIuEwVoxikJSUoyMHzpCadN2M6mUhQuwZs8vS4n66aiWAWFegU
8jgLl4ucbRrrmTdRNtFtjLq6k2qLuabZZBn9R3b76eE+NSva3+MtxaO7tLTTTHOnfd9snAzZz/Ev
K6+hMzmbkjIJXlbKJQVnEnaqQE+SQCJj1lE/E0RIQdn6jRSFdcB2gkOcfr7Pl4H2WKCLBM72UmUi
t3xVa1WsCm1hI5hz5Affctq+vlkSWvGT0+N9upWPhlusej6QdXdrhmtLOl9J4msgwwJ7gKzAubE+
3cdHYy1sGcFrOMRqji1Tq1vJekoQHrPcp1/p3DCLizjLaXNnZLySXBaw7iTbfNaJOzfIgjHd1r4y
VxWDBFVMV65f9dCt7Wb7L96Eki5qPAhoVHtRb5fqPU3KXCbMV8sLTp9kEFvnjNn8GA/+OfdHg+gf
rcvUIyZkmwzSpN0PTHMTx0+gShn5oP/d2yzNmD1lXWkyZQO5YUEwJcNO9HB6lE83tOvYNBBA1Apd
0o+vkydjjBnjwoQ0y4bmFImU02FDQ708Pdanm+BorMUmGMIwISBjLCBMIQ9Yh7KO02N8vjz/fR93
KYyTF/mcZRFjNEiK4X0JuUsmziZhcnqkTy0xujZMHE34vEORwNE1UwdqPVtJfbjVAE60XrkSHkQx
KhJrnR7r01U6Gmtxg2YBVLwqbA5jkYc+JFCEIVcYlzZVrWev0HPvtth7cw9GqWjMYmEYOzHuQq+g
JkEgft719Mt9umRHLyfb5mgiB9ei4UtYYefQWRfGm61TmRdejrRtOj3SpxvwaCR5kqORgjFL5qRg
yeRI9ciV4Pk2UD7//0cBvwVEMGgSQ3zzcRRnaAKYKD2jgBToLTxxCJr08Dlj7T5zQo+HWaxR2Tdj
7TXtvE91ayeaY16ZnAnSxJlYOm7HQyxWxkBXqFNLhqCzniqcc3Bx8gUoRjQFpZZyA/7vpm6xQH7n
jkEydPMeqoCZK3vxJSjL358e5dzMye4/2gb2YMZ127FAPSUk2vAsTL3TI3y2pY8nbmHpQjqo2Aj8
z3uLHu+J+TAOP8vkxh7yMwv02Tk9Gucf3hn9llSlwS7oVPu5dBYTARwYeZLWycNzqmOfjqbhZtGG
ziKxswhK4tnyvVCzpj20P3QEJg0ON2UuuNdna9k+O6nwEf7PUPrHJfKCKlVqW5/2Er32yJuQQoAL
dXqVdPmU5f426I1ho5xMww57cVIRdtOTjCBob+v6hT0V2yoMKMPSLqg2ErXNgpoIfHkxgFg9IS26
pIeE5VdAlx4M62vmJasiVR/wNsZWv0HyRThVpx/zs+1KDwJk3kDAcGwWhyKnAxKC/dO8dwJvj8dB
m+9zbUtk5f4xEUdDLPZrS/X9pFUj+8h/rHk1rn4FMSjM4x9mlbidTIEIWJx+uc8W+vjlFvEMMjXj
zMXGWbTKaEU1VodQ9r+6Yv4eRVt6BVGc01XeZZTCTO8rpbrlLoORevbePL1UoB0ft+3UZO6k+Sr2
C1YkO0dIqf+b+dKWXoelgvrTNGDe1+EbPWPuUBVJEYA8Pchn7sbxdC2ulkIxshrYbt4rEEPa+duh
GsDYleF323yHhnB6tM+MJaW/sENQZHBQg/g4aYGtTSUSggfnRuasBrNdO9aZjfZppHg8zMKkmP4w
NaOsDT6u2fz3Mouy3RBdwOyevxSb0+/16dY+eq+FdYljpXPpgIlfMyAL+v90X366346GWCwUn6/7
ic8QVXAnHHlras4InX06Ag1mUftTUeleNjSiTq+i272JMwOrhrYjmwIJvn8xT0dDyDweXcfNbPt1
18G4FXY1Lrs76qLodXqQT7f00SALI6q4zhBlmIADF4RzL/Dn2O0w9FI7H1Auenq8TxcfiWwdjNtV
aQr28aVK3wmraQxUAfBYfOCgs/jA56/09xCLDV25E9oqFkOwofnwXlnzX/wzYsR/5ZiZcBNoMkCk
4y0djcyJ7bRw4sPrgBrzOmdjnM922vEQi9dp0tJsWjVS9yiQNTT2G/GeT6/Jokb/d+x+PMTiuPiu
3VLlyRBeIf4s5CciXUGLYJXQFQOZpoNbe3alFhoH/x0Y3QmiX5E6WHic9MFxo9moVToXtY+z9i7V
HkFXbIcYFsS7EL0O5VkQY9kuAaRnypQFPEuC8NrXA3qfvjLlUtQqTK0/pQOJm1y7xl9gNZoIi/pX
Ncp6UrtxetY+CwJM9e9nX/gGYxC1ftNW6n72+muYeZLu5gAdAKli2ol+gAOh7fSgn24GGAkeWtsO
nRYXE+ZPnj9a9aju2yy+axvjjqj69Aif3Trm0QiL1+qKKavjlBHigq4VEDtU99qu6quzPsFnluB4
oIWHk9RZkrjaoO5prPpAAQQ9m/dnHZwz87WkmaWdB6Un5m0InCTkbNVzF8Eio/xnD6NBqkryxkTU
6KNFM+qhRaZoZkmQjxGplGnUbrAFIv6oDP4Tf+zAnw/ShtNjMZRXoh+gh9Nu8k1+25WSfjZrXkCo
Vd5Tzd6iLoVGoVS7SBka7EUb5ouURTA/wplkLdIyfRW9mgSC3ukNsGC+/HkhU3o1IkLFfxdXQgd1
2WjsljmjWsGr1BvhYzIy8qcqzJselipPLNmRQ6Uc6QoIpfxE5tf2YaMl12AxEGZpBE262d5ONgUn
xrnnXHA+/vucLobXtMif2QvDmGu1rhdIUe1V+tdQ5EsIwFQpPHBX3mbWStdvXbLzUjEslqGmOUXn
pdQ3EJpRKHh61j7ZaDqcF/RNDJVHWXLFyairhVlN015KgkC9hYt/eoRPzsuHERb7rC2DKlL6edpL
UoVNRS7h35xJ3fDgvBtEshDGFq7Z0Eeabw7DhFcDExzshN2ZorF1+k0Ol/wirPowzMKKzaVP7/CQ
YSTbVX9LKOAWb2PKn+eZRBHmHO6nFB1i9eW7LtbWqf0qJY6ieSUlZVIKGWXXhoO41KFMhw2YgMNI
CaNUJZO6QYM+vNH78V0waCXqrk+/xWfrASnRQaoNxTbLWKyH0yXtYPW8hJxIkFupBJa76fQon2AL
aB1JCCrtKsmkf7QudQsvn2ty2su9QsAvZ1HOGqVkUsB8ejD90GVyuTIkjGCjG1zH+lJa0mrs0ojL
dNrXhnJn15aICUWDS8MUazuY9atQ8FgUoiuYjn9KZaekRYtDfw+RY1tZ9gitCsMhGX+p3qLRM7Of
WFs9j3cSMPGJaUM5Ofd2Cotmru5adNrIRyThk9NZ9yy9mXaVVEy1JERNmNip9xRSgw28gp3Mailv
0i/UmOQejyOF2y28/RKxxSzzohWmXtI18YsZ015SSjfa8H7s0HhM6FPY0ZFAasb4JIrURqpcpRYA
gr34HlJ7Kd/aiiZJ2U5DTQYuVN1eU/WzkRofKT+Jc+2m9e5SGlrNmbWn5fShEEuU0vjU1py+zB0i
0rF1P5v21eSrErjzcVIlL1eB1OfJAZP9KpZJpCITVbtWq69O1NJUIKfqCl6uqVNOV92YrYkag7qu
9PFi9LoNZP3HOaY8EqmSxqZRqUaVA312hLtdhuO7cP0P6V2qe6QmskFmWcpX4zG/itHod5pfVg6V
pvHaDYS6q8rTdlZU/vC8/iA/ZmRkBVToe78rczHusVLcUm0mWmx+Ed2IrIgDa5kqkN6oL1uOWx5q
K1WhGFt7h09xqLed6ltpm+GADHmosGCuDjV6w/Nvarcos6DWEFrKi+jgYTK5AG8NjY9Gvs8ah10X
Okx5TaOH4LVIqQzvq200UkyMQo9sGak0pdzQUr7CML+k4DXiF5LmpVHQGE7eynh8RqjoigqmDZTc
zUQxq1jlQ4sH9OjGPLwXpTrWRqQnyOji61D31pqdtY6gwFG8dfp4fXaWhX4LBo4lB1v7eJZ70048
LQLFhcz6wCGm9eOhYoNplYLl04Pph3t6eZaPh1tY2Vg1o8EsGU6K2Dm0khU5IBZUShTqo1SDyZZR
Mk4JdUhR82yxW0F/oAZQkjj3VL0Y2kbl98T4jNRSZ1T3sFI88BTB/vaMmz/ynfUI3pLA9Ku/i8aG
Y3dCsTZy55KfStTCl5GL13Or75w1Lcvf9DT7VvkH4Z3BpEKs1r+4CY3vx4nG8PEPERgQ8QMpp65q
G6mS/H8oO7OluLGuaV+RIjQPp8yDjaFssJsThd3d1lCaxypd/f+k8Pu1KRxF/CdNY6Akbe29xlyZ
oXOmli/xHAKr4KltMOz1h6ns7p1dSgLuhyf7OPxMBjYl/ZVN6e502xffFqP6ZqZXcW/eL8DcfDbB
OhRv7eBshkWLM6ulYXKOsCXlSeGr+ZSgb7uEDJ7uF0bwg3NBCFBkFiuDJgbVDE7sx3b57IJopq8m
fgNSEWZizmYbLhLrc1lC4jIEqyiLchrx1W1jBEgh7zJipmzb5lKzoKI3ilGNwe5pxBGenWnnnU9C
JjH2RX3XZhrSZZ6VtPwl1mL5ka041WS26OnYSSvtAKaHO5PdJQwSDwuWHJYOUSrciznEJE+hYkEd
nDmrNWJT2yp385O2zS/0Qm20mlTYhLlahc0EWkv9ysqcAUdE+qBZX9gxNXA2aIy12N6rvCICq2YO
Tgm2rVMDknTsu9vsPzg46l02btzKHk/1zBqBz8DDaoJdJokwhjgyzqp70UGIjq4gnpV9sUC/6WOF
htqb5g0cfFM0XiuKjnEmmoqtqxJ6I/4hKMYvPBAb6oeRhTCHQfxcQrXNPH5eNbd8myGuxWDIszQ1
sFqCn0yW6DVYSt47jA1aOv6Jl8Cs8ksJVJZLQ0teDigUAos0flCUcvyYrsyKr04pZPl0w3zHJP2F
1PAg2s76GAZIf29t5tm4LeKeXjYYWHMS7QiHiWODz0xbXCvBktB+xajwWidSoRGofBk1OSt6Qswd
IyGzSt53zgcxAmguso+YDcT3yBdqNH+9ADEXJzQMBxHlYB1YA9aQjj25dy64IUNNGm1PcYsh0hVo
KchnDdvuSgFoDu2U3ubCEdXL0FguybmYUPG/LKOoIW1zYD9faHicQ0ZteQruuXftLU38EzSRU7Dq
bHRe0rzYJwWzFHpB8LVwWwJ98qUomqdVCYskKUGryPPPobewcXlQjeji/I74DQKYJqY8vzEZ+m6a
5XM+7z51M4O2STi9E/xZbzoDTJyqZoFQtoOe6Zqc/Facazq7XYpp6DZl1V2GDHgzCT/zBphXFgF0
AviIyW8RmWrA9vieOSA0JPNhz/hhiOoFswk0ahSa/nbxaem83stnYhRW325iyFIYNVv6jybiynoT
a2eGjgibY3pMAZGyQpKz4fyOS/HZat6phh4okby9o4NdXMTbJqqm0doMObPPeIC2h8Oj3ilG4C4g
fRIZb4r3Vn47eo9MDh9flDXDOjxI4Jwkc0g++Abl4pZN4vtBZW0MBtrTgtvATEbhRg4IorowIqf2
LtwyPp/y/Xd40xVDtOH9yx1q1RpCWnElaMyflQrSLjudhiViqBpXibSpDg4b+fiNH4zCae0CsgeR
PTsURPHYr9+mXxlBX01ht1GMukrihWhoYRBvK2+8yrx7Jj85O2jarWcxuhf7RL3loEkdQKeePtyU
+kwySMQM/4Xf0mzBy+tPdgTbuAgmZFkRC0ArjDE0lIw2+WD4/TlbQ1RO2HzZQGdkpIUBpghoGjk1
22dfdVc6WTvzXfi3Ap7Xr0xPDp0rdE4OvuEgQhm9pdu2U9pvIAK60eAaQWJt/PyV9XH7NNqU6Qw4
QzGkvJvvvq18rmv/3x0cJHFznEVNkHMHSmc0A8oxFqWMljQkEBZFNIsnSgWxOLgMOR9/+wcQ+Je3
T4JH7Rg0PzXxgzWwQf8kSZz3Gw0eELooyRUwX2ZfhEkupBsFJE/LjVIRWUQxmBTtd71hPFi9pA+Y
1XfuSuf18M38flcH67LbIkqVeKyLT+eEZVffTlwK+bWCIo6UMA+icsMFaCbYJg/3i+SOGIEfHr+Z
t1hLXhJM8ZFrI3/mvGmE9ekwem6SdJuFqQZRbqy+iXIY89QiwT73ovhEFGm58yiiyAV+RfEKJY4o
PKoUugbGFcvv2krvv0EtxeFS/X539uvjW7dIJ9P/7zY4PSKuSxMqOgGePIjKkV0I4A09vh5/MLav
1+PAYHTFru2tMevApr1g1oOdtxHqlBMzWfAxOT9FyY2lEpe3xlgDSCmP38Sb6rfeCUKzjKGA5EGX
+/VTD822CfqMdxLC56aIkmtrgpzZF6kewHrxfgXsjw/uB9RYocJD+gkl21d+r2f+0mmatlM73g2U
GQZXI0QjMBKIYGkKoMlChYk8VOE6HQQdl+PPLdd6+LahhQBibIaeyjKvb8Ea68rwrbHb1HCH/DKr
FpqTx6/yp+MXWDgyqptBgJjS66tkae1Pht90my0RGLOlZfEpc8li3+thrJHC4eP8fqGDInzf9E5V
p123GYgRVShQ1IL9xf0tpEeU5ZVa8JwxVZYphaXoh5bWgy39+BM77zzyYeXJrvp8Nxs1XhDDl4fp
MxuK6flrHyJGuh7XrWmLvn23ZfwS7gdYVXHK4sGJ5i453cGpSyaBRLIyBQWYejf49I7ihmjf/H11
6i1UinzjDKqF1ovPouKp8rPvSjIVNPPhlQ/LCtTr5WkEo83l8SeUIT+y1Iedz4pkyJkj3ilhdw2B
TRZZ60nFnmp65/jFtA2PXezQKDVhVrQT77UwgitRA1aQ/B2/xJ/s3m9b57CaUXdtMiY9zwMpD2xI
FA6SitRzED/JB4saw/HL/Tni/u9MHCoYl6h6jb7FI+ESl4Tyz/DZgUlI22CXQFeUflIuyGsX1c3x
a/95b9LccYOASu/hFGUbRUnQdD0GF8YuaDBh3wDmeBaTqx6/kP0n8yLAlecHqAgyQ/X64Ndxs4+3
DldSCZXTJyZwkR+yOSW8ocyLJ1R0omyKOI20DTvPcdUsAQVx9TpVsxB3GomYAceyvbe10cQxcfxu
/2w9fkuCDsxUvzeDfddhDDl6ZUUC1K8KFqIDE9JOqotzCgONW5+XRHfcqEIs6hhUUY7fyp/cUQie
AKcE1Tx4htfr1jd1POaoP3O4PoR5Dz1sc6lWQNNaNwwok2DSDHg4fk37DzkghoHANfJtQZ0PLjpF
u9LItlO7GQmcVXUKocuimqbYmXJQjaiG0grFayrDiCegguJbZFbikxrRNYP8BlgCIdNiPo+d/c52
Wr3RazNAD8+iUwzoFsWG4KB7UETm5DBLNG2Is+Glcm8c91uwl3TyrroXw+NS/uWHz6rn8EpkJ9lT
76TKL3wih3eBv6biSZ+EBTu4izwbos623HHtkGZV/lcoYl0Qkgou5562HBdlDaBClxxoSHHWbnaa
ZyeVSbLToekvktD7WhmrtLBYOjIIUhV77qmDv7QFpAbPUrLnIcGnhiPjr6g0WrqPvJulh/AHcZAX
AQTBJokhKpya0X6zeW8JIo4L7crlUSOK+BDISMRvWe/jr/KJPtxFOe91GedVsUYSEgR8mVFBHUev
jJTap5gaTojaUT+N4lXrXpw80rAh8UIVG0dOAD00iziTJ6gA8OdhFYr/S1F1OQ1XNbQG+hylcTrz
BDcKbEVKJ/zl2BBb7r5Lwdwuxn/Ex+oa7mcRbJs8oLgbQsYcXZ4kZIIam9/73UeSPYo64/A4ZdFG
WCXTyG+gv7uk1qjJLJ1VJRdqNlOQmY37ODOemctWNWz4DgfKWdUQ4aUPIgA1zBfeZx6l7KyzuZk+
hWE+nDGUU8Ku+k/oQydCJY7yJ20im4KW1xe3o/EgCxU71mfetF4dX1SS4N1gEEgxUkiwh9Eknd0F
504LaSC0oLE/3FdF9XXX/7XUvKz+w76xzvjHtV7n3ENpiT2kcKVqtg4cA5QiNGaefVt9KHj/6hCy
/MSlFJqULBDF7OGr4vK4LHBOynZ5MzgtNTybpMhWNKvYhZTkqPBkBe7dlHh3KuXwVriLbLcJptNs
93VgnN00sotkypNLhwSDzkwDO5dtneg9ThMnC7UZPy4/WiXTilBFUwZnYQQZJfUW3eoEHW1jxuD7
TMhrM3AXSH89tN1NT/VRM7Jt03yLeNfiC96VMD2AyAGer29XWwuICg4RWyTaweifuAZQVXBrP7cu
6RgxFIYXymr4fuGSGe7DYfuVf0kNxLWn8jYq11/ozTp+xz/QM34Thkir2owI1cnwqXK+NsuR19V7
H9dJHAtzoQ2rNy/apm4PN1NTxKcaraqi3b9dXv7FRpAQm1fwYG7zFYneZA7u7O10LZpVx5m/LIMP
02F83wAs9gL7ct/mn3+hchk5+MIb7ShOp2WwO0GQKjlrrPasTK95+9IbUTOC4dEHCxVcmRccaEJs
28G/RrdDo7/yrqI6ddLsQd8vdfsk+UuxzYqFU6GGqMJFhbu2pYmE9X0LS7lcsi+5MFAfAxpGFJMh
7EOEVNUEzSLyruF7nZWjzgBEuNk6vRYdJ77bK+3qXGZEdzCVgFiRsEiS7Mzzh7M+/eYkzUmdNpth
HsVF4iTsC+kMmFCwoJkOY5/ZPy2THV2M83xmwAXPedcFd7Szup3qgCKdY5RJ8hcKYqB+lfKUHJcz
ZM9N0n3Friht7czqWwo7nxqVenixMdlMCtNtBFprmPkJhNTdeRW7J3MUraJdLedOVaQEvnurwcvF
8ENuq1UvQ9IKc9FLvZRfmQuoPieAZdQTqKuvwlYk5mGF8BIDLjRarqRa3rtwZbMckqGCbg5WZQhn
5xE6zH2GAUuR4WG2vY2QZ6fendw1vIAabj4TUfq8qf5qeVl+2V1R4bu1kvy7l9iw4bvuVRqMH4kF
frFvieNdyHQjpgXYoECWmlAhmQiemS1l8i0MOBTt76Rp3JWBL4bpFN/kzOHDXDo3xCKXUcGfJXUr
UsW/xfWJosDXoa52Z0qTNOsJJ9nUBOdyWmYdNue5RYQm9SyrayyY3KGxgaCzNAtksxieTNqlPtnN
A9xOL/VvfhobRnZmjc0FO1mVKNUo92RJ7BxG5/WdSHf4odJd2QaOEX8thvtdY2+wjouXrIw6u/Jx
KrJvTrb9mz2h6XdMfBtmNxXqurKPdnvppFAR0XWJJnujjL4t+isoCS4k6InZ0Nqm3aqcmtMyPctq
lDeOB1bem8AK3nILLhsbOheMwqGkdEysUHtZWmzGsH50gxn6v+5HBTiZu60zB/ah9B8DXT7LGO7d
3Rba5O5K2spQWjZwlow5RNQASRArvU0p/aukVrhklR1Hhu0VePWFMCFiqWY3LFBeit2NBWST64RI
0V5K8A7gQdMyrrksSp/wYe/N8tTIivvcmz5LqkM+i5baTelsfyiHrLeftt52VQ5TdCendHxpCC7f
mlQKAk5IxThyGWKzX5tUUoYmnLyo2YxVQ68KSPD4sBp1sVw1BAaD6a8bPBTvNhIo4vYjGhUlMptC
Lm2tdfuP7RYafU68dg1FcD00kQLPKnyCOqUsCBGCDy+sQldV1fhhXoVXc5RuMk6CIBiSwkb1T500
XcIDdECGVKNCKqhKtj0rKqIQuLnoZDVw+znTVRd/MectOl14y3A4j6tcUlyyqG3uoTUCEyDsh9z+
OjfoP3Jz/DX/JuoG4tSgb+9FJrHrg4t0Lm7kdkUNqf6URASxc9LFkNmuOljuIqTTWtCFUZAgS4u8
hDPYp0vu3xRwxSVjdjKXN9h2qDbT86F0NnLa0t8kIqZqMDqI9CRPPILGZyUPINxGy/aQLvhi9tfM
WcM8bpwMLKYsKjkINyupHf4oYuONSMWsDGzb9pbiO3kdcrrUuPSbcY4Pmn+SEJwThaTWPZjip7Ge
rsW7T/tYDVGvRBKHiBBbgv9UKGpuMSKoIiBDJB06cRozM3QOy5GiJjeH5NErr6zhdPbGM3dbfiro
OtMRPzWbl3ivN/qncgZzQ3s3gsP3Q7mNwErDfEiQbO+NM9SjVrr2Jf8U+I9l8mRBeSasjSptUdyp
YyexWyc3JlkiC1IB2tN99CwBNX74yxitsLvpXviDFS4oLZIUSvp9N33hl3UecxsNvF2SLPCyI1No
2uXXcdqupg4+3I1sbju0TzKj6sR0tJYUiYGSVGe6B/y3R5w6ewCuwztTulVl/lVcIWPtSQ5iFXxX
i6wiHmUdBqJqWBa5HwkQIucnkEKeUM3eMdeRtvRhtxfq/pIMnScjtoWKgpCjw1T9GF33jpOG2LZH
uSM3bDQW7wU34TQlXcIABbTr0MSh1Syb32zjC9ssIPJrH7qhuJz5kQh6i7ZuaXB/C21XqHH+aO2m
YopeilekFOQoIpGuQgvEEIJgMBqzFYM0gzwck49uKqIT7MyVBr3uOP/2iZ08qftGJjVMvGydz96/
UPzBGxkh2SnX/BsIhoDVkjxQHLr6S5YN0UYBBPaELfneu3MnJDFozdJissKV+HJ5pNKjaBKbwFLT
U1NlWf1l0ht0FES1rRbucaPnvS2dMU3skTxqnJgxdvWRfut3Zj0MZIWz1Btzfsyty11crxy7ClMI
3XgyInnVCXf79Eb86ZjxzFt9W9jgbRW3GTmIjXj2v4im3rGu09Y8ceu/F4KRPYu+dM0TZian6tLu
EAhciYXt2ZPCEqHLC7gDvO4l6yHkUh3tP9N6Z99zXDMaU+4q0KIe0dbe34QJGBUiWMuInVtlFiVN
C6dqTpTQgYyN86sJl3p8md7UQOQ1Qe3apkd1iHrE61Wig0iz2y2LjcRG0ZBYwu19HaLzHgmg29uY
FNt4r1G0whxfJfdc1Qbv6opnTM3o11dFNbDMtktSbHYcXRAAHlAJ7S3MV797lkmWVgLIg205yH+I
QGcLKDiQDSBvLQCUpY55Yxn00D1PZysrmx8cCDUFGbjrre6Z73rOH1+83NaIRcesGl9CwCr6TXw/
33m0aEkPfv2jUKKUWiNoHfkV2yq+jcY43rT7cGWxjagQSVjpf2U1jzjzl79BxboynQulgysp5nfB
DNP4sXTxiTVzl+50Vi97yIrxmOMHB4rjHFEApHMkrChUNtkmbO/kiSoHQad91caJbnv2U/Vi1Wjm
i2I5syEGXZNz1oZiXoZBpvqwuD0SVvHtHvL8MGouCFMBTgRV9pdl9ldx3t66Wf0NXaqvfI6QNJgC
v9gKSi6j3NZToSvsUmhV+VTGbs7p1i0ifiE+BP7SIPiA2VQooAj/F0QDt4XC6o9VYKJsnrKpAm2F
3QTTuS0eNB2+TtCCarBnEvV3244KXl5tJvqfvwc3yid/O+il1fpmZQUoNaKlI9DNCn4Z/QuWWTaH
RZV5ZCU13s9rPX6C3g6+Hlz/IF8l7LWTfc31qSkVvF0WiyEi+agMEUVCHN6DimUuJQbxu2AKFXJp
+nVBnRqTaIN3wYwqFMBUyCQfv8U/9MBeLdEhL2XllvvR2hP/uUP5jRUQoIfjTezw4jguNIa+a5wL
031US12E/MdvwX7btn99Cwc9MNgsU+ihFYJqFAC0BRtY2IocJVZbZ2T+IFkDNpN8GvsOlN6vLS+6
OTBGLE3VOxdKWwiGMJAKho7f5Z9qn4FJUkeTEq5dxihf7yWrmedw0F4CV8xFNAbA69Qi6c3pnIVt
drk0jPOCPdpP57UdXDVu/k6V+AUK9GZTh7ZGKdyIuP3gRtwo6JKqj5tNvGO0w/iJf5O/x3Ozj42Y
kh3bh8ViGbhPddrjav4kOJd0G2JMZvcX9XsiKEz8Fbzsl/xphFEgaN5TZoYHWLWDprn2IfRQAUKn
WngPVcL4YPVFeCcA3ZJley3opICGqjWI3V9HbIB9is/XXmm8KwDN6CFfKX8kogN3olifwppKYgrq
8x4MdEd2uHc1uIK5GpNroik+QR+0BM3HqOpPhf7lmcbq0+IkZ7Jt0Qqz83fl07oPhkdFSDwFq8EW
dgb3YoaaRpVbaSXx0RZhru/U+l+Nx3SIWvO//HoqBGJyLW2jHeIULgreciwoq19lLEARP8fZd0mM
yWookgJrps2IER2iBQhxc24g6NeosEAVTQ7r+PY7EA8QroNDgoQvzQib/nh44Be9uK5suzXYfqEU
EYNzo7S+UEL9FZiwsLIP0c+1d2D91PC1noYFE9oaQ4cP4d0Bf9c5QoCLFdLC6ynYsPzegN5dZw3n
yizM/nse5HdKEviJuiyGAS4iX24EMJ/S8J1dfdj7UPoJq1RETZ//um/cfmPtzC4rMnsjrfjt1v7U
QAdNWnAl3UIV+kqSbvmRjNvift0B4r8Xi8l3E42iPPGoYriQAJZyW6n3ngUAh3foTiA+Rj05oILg
WSZ3/NoE5IHf1gxQ1xudFKYUhB8hf2SFmDVci7vNeG6EHBIG9dJ0PsuBy5MOsZFn5Gxk93lJbtHq
XfGHkG1S/PsgiRKcfYCiERiDLQp8+iyNfkmUox/JO5hHwIVI/qYtGV6gJi/H6VChVQIGZ9cJQPVw
uFf5yf6A3xCEQqk3KOKUMssavGbQy09JrBpN7u0+K6L37Su+C4P6VuaAn6U2ioxsK0PyjiTRUmFl
k+9tvHbr6U+5YQHGlF7LV+h06egrgwJ7JEtkjt3pEIynRG8G2Wawa65QUT71LEMFn2Ug4LaocrWI
RpMNbPfqODqtiKvtlW6NbxUhtfvvpZE8O+J9kxYBKDrWjCAhn/Jv3JOW0tnfrP312I0+epXSfrtF
iaCIbkuQzHH6idbUvuYW+WU7aOA6X25E2rjY+UObpOSFmgFdMdtN613NqrgxD1J66V3rQ/z2AjjX
6CLBlzT6pKCloQEBU5Ur9SqG8sw0kdl0WgghUSVkYZIG6HuOG7/CDyVJoFkCkinyYhIcbKhiJQ4t
i69zPDGRuxKMc5p5bfpLUg2w1pdbM77hxUbUKtsyfMBE5g1ZK4ZeOnSSKMsLdiHpkpte9HbzlSRS
IGWpTXN3+5gWBjEvgRo/YL9GlnOn6A2enu9CePNPI3Qb6tpEaD8MJIYvhpHJF5oHJ1PkK5IOx4AK
KmFxnD8z+uHyl6F3L4sv7SsZUc/Zn4m449cUQJ1ZN6nt3gGnvV4Qet+h9StBWPgN5JD0/lfBKpZC
b2jMv1Zu9je7jHD641p7KWzUl8FlsYb6gMyJv+Z5o5eP3x+QRXDYA9yeyF2f084YQHD1Ktm85FxL
vZxJuVkahYuV3ESTd+5PpAeEClxaQxy0yxqQjuzrZkvfn4Y/vqP42UBMsp+7x23bZefyL1ac/V1F
nXXuh2AZqWgaTWtf+G31rwkXydh+H/MXSejFvzXaQQk2kb+RC0wJurx9xOnyZL+sFk/ci3e+ak+2
/p5m2MvOoXc1bEn0oidrXz1xkF1GEWgy8vaOOxRwBn+yZoybQTnAcDuEJ6+t2Y6XvPMHPAo6PadN
kH4gOTKLjrZF+1Ukg8ryHVL2Zr6vvfm0GqazybdvJ5LYOlox4V7zImjpxwjTGo/N9DManmKiH4O6
KpM2shE8sXgotfnFuE9UkVNsJ9GVKVnHPjkMvNwMG7Zuoqn2T6TuS08ro8DKUci68XoX7m/kzHlZ
2m68rJo5MEZDV6FrkhWGSSs6c9IdfllJUSeyyOw0LsBCcppweX6BfFP60LvpnZd6l2335DnLDdcf
Z8LzVHzf3JWur6BH5Sx1bl4OqzTW+CDhxTtNkPD/ikulblig+kEJR9p6CnP4fe4Qdn4l6jjeYHff
qBTOAIXgQdIIEdgCI6YC1JQO/3IANe9FvUXHkTIpXF0bJ0ZxagT8gon1quchK75RC80Y7UrNb3Lc
Mr6/aBzElJMV06PUs5W4+oP/cYk/AvednHvlrqpFpBSQMSNqdhJGK18UuE49Q4oLOQQ9ag6zb9XQ
0PbduXcWRb4sdd8BpB2mHW/8vf168y1hUOVsbXuzNdINk4AXc1DciUROFi/ZGtdBQsOj8c0Vw0pR
3fpJAvLOEdBFfouk39zEQR3I6LKZfnVib5Rs+Xl8jVT3SlhCcEkJjth6qgj+8NUChbLJj1//sPa+
Xp+JIJiNhfgn8nm9CDtrHhh3qe2NImENKKVGdSsbH1P3mffbcKUh4ASIC13bTLuEnMMwz7Z9d59u
0+dfSZrgWErUj9/g4WDt4Q0e4j36qS7a1ijtzdjXpzvmKURKILW0pWjvpfX4coi15XFJ1ni/4Ggs
60uhtAyidly2XCDnrvZ/tA3PQ2VmzzjOslxm4Q1nBFXbLSXUumF4ic/Hxxx/BCVDv71ixhrMAAvn
QQ5CYSkyD5IlqnRWPKduuSlqur7V4nFv6QeXXr7XoDOw+zE1/jvorrdZP9f0TSskQERiBKmR1691
D5/WWBL5bNrI/rKL9uin7D5s+6vAI/1PITP+ex6+OtQct8ADWxc9ITphiX0+J+XZXrTqoXmxt+7i
0LgI8p+eJDmH4fvxdXlL08OCgOFBaiFCxSMwD0sjbtnuK98uNnDtn69AD0KRvMDVOT/VRifO4vVI
Ven4hf/wQl5d96AkUuzsYB8lVgFDKdgPTB74HuFXpHWPrNXdPnvngm8x+euTUko02QeR6x5csUdo
bKkbnnSPOqvJnJIZCBDzWFN6Iwtl49pGd0VoiZrtB9jJ3jnl+viDHcgD/3f5gx1YBkGcmFuz2MQj
glWcHxljrG+KePnxpWV8+/i1Vpf/W70rIEOs02QpNtb+Xh0koEszzTdOKQAJh7k/p0EBTsQiNsXT
Rbg5dBw7OaJVDYu2BUEjXdIfmgXJnHSD8fPHfg0iha7iW6dlgD+q7R/8vxQ3iRrmfrjXqJB+iusR
HAsOvkA11JoK5lww86IP5PvJ0IznvZJLvvMIXPkjqpMNZcN7pjsEZCAa5lfox5+aQWbR8Qrds3zX
nkY9uma0TRVSCEaEh4VHjj8wF0TYXgZC+dDCDShWNsldvEN/0ae9QsEa5AKWk7LfL73yoJ2+vMAe
d6c9xSYEYNJTtSSD/fRFVAFcJGp3CtjWmj9Be5F5SPbgnlYYA18ZTtZv4SvZv3NR31YIHCqOV9/A
z4xbYSX4JQIo1UN1OfIFiluqBNucLDOp7yUSzwNLRrpAblsQqMqqNUTXxpiD6CeOSIOTVfvdisNT
6nIvgblKHbOTnZpbD3TKI7WDS3tW52B7mY4Jop3Ghz11l6huzxr+btc0PwN3+eYHPeKi9yznbWSk
p/6YXXX5dEq37bIjw7bRnBnzQrOBLyETsomKffuGbHfPmDjyb0O4drxy/BUWQuWRZs6/rtFunCHg
8+AV63ye2lLg9t19dFpS+xSwIqe51kWqoEAMlX/vQhcDWE7aZcJuqV6ECtJ5xvOyUjTkeKwHyy0+
Nkjh4pQVsVjt+IUWyuLWFI7mu4G2NcWRJ/U2Nbsnp6hxv2E7Yzrnn8XgdMplOHEKudgEKm9rL5T5
A180kMoXpU6suWPk+UkP8uU2y8LtWTWV1F0B/+2c9pTKvlQpVQEao+BSOImlR2EPFLjGrRXszsFP
yNuwLYppEfPggzUuRdMHQyMSdiXjxlWffieY6Xd0ulG+pSRDXeFUYa1rGLcWo5oJbdv6g0tNmrZf
OISnifJnpVbkq2qnSzV1R7I6V7VKZjYgwmlC7J0N4klBFXzd7QRiiHiyzR63vEHAwedK716i7dqI
rwV60RSdxujTGTCwW10SYNC2EvZhMB+NHcGtlLrXTjyrI8uVlf3JUnyyx+isI/tqEDGtgumaqJKH
nXDhO4fOOSudb7Nn06k/BskqVavuOVmVQs9+ci/MnaExS+krqnKgF1SuwPrau7LpBdTOT+qL7tY6
U3w7VMMXvb047a666XOAVMpx0/mHZAggKeGB2JmJGJwDd+i23m6/daZ6BUpbfn1V77/bc3A1x86H
GRRdjahOQy6UKc0nSfifUjI7t4UIhrQGK6NO+gza0Ca5HJC4dO0tE4uj9Vnvtubl5BOkAGHnXVlV
TMe1vlJKQ7y0b8Apwp54puRFfkIWDbTHOYsi/AWA1+scwB4F6BPsb3adGbz8zu0K2dyQ1hNY+YfW
SW9AnKt1v3tywvmdaPCQyAdVGIhCQSghXsWUarTGPb95F2+YF7+x6/mB599Ci58uzPn5ve2vUhxL
jpy6PeAbpm2OkGPyYzfkf4F/e94Fzmez5snzdPugIeJxB7Z2O/wr5ULuX7BaNb81EwJV1PXxV/uW
FOy1/z9E/wT7JgpLwyk2DXgMhTZUoJFN5FwE1j1eRxGq3IodNypu0U7dz8+qS1M9xw6qgC6rD22G
QCfq6WnX+l11OwP03e4isVRgLWXgjt/62nx5HTtYIPelQuDBnhqugPnfVjwv4WwCCbbdCCIYMoLP
rbNgKhhijXM4TKZ0+Ylv74zir+2U/2i8fXMuw7siF93tD/ilTnmItQxCvC77RWO7AK0khxW4AAPl
l9S+w6hqb8Oks3o5wd05lp4LQuJFsFO+kPY8YcEPyhQh5f/w51AP8Vn3CXQcmm8eBxdXKEHmpdIC
C/yxIh6p5BuOel9bq0pOcYESr13xPeZ0Xe2fxe5eQru/7II7FGUpGVInYWi8c93TeUxvcAV9P32R
AQtJ37mvvgQXgLlqxv7RjMfHNCTGaPv7rtad7KrxNGASXsdDyDkhLpQs75v2PpgAUGO8bdgJMLyX
BtKyx9/bai0O31sYRbSJQiuCzucgsdsuXrtN010hx7ZWx7Dvql/OIHOFHpNAA5ZdTD+Msp66wbMA
Tg0pfOS2t1zpWiZb3oNChOyqWT7LTLvWyrPgNMsXrYj3Mupj7y31Y4jnVA+jtLJie8GZ/P8/FcV5
hsTpO0VW4B0E0rtirtrJ9qoNh4ZXqPviORgrV/Uzp4E0dpb2CpawwxTBYXUDIEnwBrmtmra2bQOf
aIyUCYHmAv1b8OnBg9JZYCAxNVPE088IIMYtGsCKHZuP2b68RKLXPdXcmGLZoKRidvzBLP9tjM4I
oEcyxKvyaK4IMPLbOQMD6MDB7WL9XwiDcNg8oJBaqjkKpyW97bV6Ev3EPZ2rmIKnVQ1TxjCtL3JQ
nQ6FQdukmkyXPZeFljm3HdBIuP8loy0OasmqvrFyQomvzXJOEdgyGZiXbykHWY8ySap+rv+c7D5x
1nRguFRr9HgMglFCJUFqbSIPhY8snIB5YTF8+V+I+r9Dzl/pzOsLgdl/31Hye+BPFeyqDL1+os4X
R5yH1+XX8vU4gYReq9T605gYoQqlperB3cIX/bmx5Cd53aVnNUMTarUlcLu07YL6W8LdjuEtdgco
lkNxfRbaXJxpfFHdIKLfk7JNrGyhwtCuIVPTf6FaJ9YP0XVkNVlBSaDPFscCMUUtBgJe0bZtnzR6
0IbQOxkhIGvK/6NmOpozL3jWK6Pn5J9aTkMk5Hu63SaibCaoeFBkX10rBkW/C0/c6EGq4USrQewz
Z0B7TOQsQImnpjoDjwtL0nb4IrODFVKQxHrzsCZGObiSZLlRMjrh5T5qy7tPnE17nqxzKoKIJQt0
UnG8VUCKZsiYolQDEohZq2rI3Nt9DDL4+JY+9NXUPYhnHG9V6IQEwD2oQdARqJKyiqrNvqHb4X3X
24V9mkmCxzwMCM4gUagFg2QzWz40BMWTwInKXlIZKyJoNbmp2iZ0IWjkEARO7b8883uR15uUlRt1
wfuYNtGFc1hiKibDdockrmCgbJ6pPZRx+1GEA8fXw3o7CacFoX9HvdvGhh1Klk5TSXsiLOnd5cUd
/YLbvCQU2GfxGoFs2+8MfT8UkC9P6VO5f1Y5VWQtFLpu18F9ItusMwXD4/VX4GDlkjmqqKBeNnN4
q2pYan0r7Z/tvHyi8K+zzx5X04jO7moXGjopaRMKTCWYK9uRZdXQAG6CvStoOmnPjnsSkmnbiGYM
GM56aLmw4Ko4VXXiE9dQ0STxq8sh2N/aXxj/ifwaMH3/3MeYBV5rmQ5/x0shHZjdP+qM/mr/1EyW
GE+Z9xjQVVwmqB+fnN35ljXPMNNGd+dtffB3zqUSP8hHPIsbyK0bdv+QFvc0gc9KG07GLaMBVKMj
JaSKHyJAWVEQfWd9lKqBEqf3krrkPsP2yohRjptqzhKsITOFF46wT5qn4B+0G8CD7uMUXjqTWiIi
H5k/WYl/tTpPMmRrhmOKVAP+9A9LvQ6YHN8giu9/89hsDU9xP4QAiI1REzs4L/WYe2GHY9ioPq+r
tpRbq/o9rMuBo/l1GXr4ptAbb0Akw1QvjKKn4QaNpZYN8NOcuqt+6lYlgeNPdAByJFrnXDnAVRhw
9yh+HtSdjKxbBsOfuo1aL79yOAWvAyVtQcCOX+1tQX+9XAAgRSVFvNxrFxoZmKO5Xxjgj9gi37tq
peRTpEpCyQ6xAT+CQlDorEySbPD4Dbx5gQfXP3jcct4tW9o10CZQ3sKtKaMlyT5+kcOq6a9F/b+n
PGQY8SOj9LbhDuoIXLy4i+hxw1W4dsAVvw4C69PzURXj+KX//Dr/u/LB8xl5s4RRwvNtactRBWKZ
k/JazlaVk+PXWoEMr07D68U81ACe5oH+aGkxiy3kcXWhaVtiAqFxtpl/kTYrIHTkYR0Ue2cjuVOx
gQbsgCC2IkFVckmJsH83WzgQHZSvVbshYQABCU6BBlntvUS7miLDuCnW+MWjiO8PQHQOze4fWjCL
fT+DSeDsniRLCuI1ONVgoeDgll1f2Pv4Ksv9c4qWp0v9faBRoT0mHimGWZhL0rSlemXYWBXQVFs6
vlp/fDMupE3gVuyAgeHXOz8cCE5aizejaJj6495I7yqHVvNAsP+eHt5havGyAxl/o0OPKCIsX6+v
Bkde6xeF123yeICBcuV5i5Z1jlDRqJ70VwBZAJCtY2p5MU4NTBY4kgyQgLxYPLurzHgJ2E7m3Y0p
9dCKEcAGtGEemZcBvXBFuSRyQqGENDo9uxJeWfNLY/JedcESgOnNnvM8+mAOWRMDdq8fLF+MxF1i
nwfbAQchH6+86iPd/zOl4vOSf9UsbzOOn9j8qgUdf4l/tl/SnY4ckzdpHSQ3VuNGrErMlt8xSMx4
Kj5sLQI4j9B1KrKXDguRt/pwO6u5V0nunXvQTnm7BP/dw4ENrRx/F25HgyUgsw+oCGe41AQlXvau
EkRxUlIM9CvIer6L1rIajNsxfc/UrMf78D5AfNMqgbbVBCL/+lXMdWkVjtn3G5WnOMNrK6H7UO76
2x0pGJZAgT4RC3EbJWTRo6zAQG0+o16JBgVM98PtX8dXaKWnPXJnh6PfSRTXU9W18CsxZeGkKK8a
zxh7DUWGMhkMJ9gxsRnFY3IWMgZemIIwsJEkpcRbzFIr2fl1RHRi+HOlpkQtJV3YZnhQn0SRWrll
LA6xdj5kKp8xXSuyAIilB/rBnK9XVAdQyLS+idPbvJquRfsIT8bZlFf3y/Dgng3VDdWKXX8TMdSm
8QdVg7GnCTXNlpCpL4crLRr2TyVtZiFwK1EGvoZKNj1Xgrt77YN08e+AcqlsoNvpx/NfKXLKVKSx
4AQ0wK5mtYKn42t+WIRaLQ4kFWshw4c6+AD15jgVMxSp0286wD9UB84CEis4g1Y0MssWk5nuGbbx
QDdQioIsUnAtZZ+WV5zh+jVlrpqQalIaLuE9OHn7qGF2/req4U1xPwwe4J6herLJGGmgfuaDiXX3
dnq+mjWaDUkbn/Mu6Y2fGxKd66NLzsV6VEHfEYZzYlfzV90H9hXAJkZkRjc7D/c241nk8aqp8JkK
g3kHXIA/1wxrOn4iK/9os4mA/l0KTWX59zQMyDEbCGHdS76dSsaSiPFl5FWgfvlzIO88chX2P3EM
l0Idi/iLnvAZSciNa1YnENOt0Q+FAoaG+6K8xy3V7rvx1xsvRLeZ6sz/ASgP3tJ2iS2vigFQJuH4
bwU2htk7ob8MsDFkcO1wr6GuNuGQ7JMb8grRgOhRYZn4qJYIwLHjGwequUN7RrzrO4o//UgabQeY
VbPxfDsN/XFDQdVqphOrRfBw737WhKTtb78Klc87WNruLxXRAXTJ4/w/6s5sKY50ydavUlb3UR3z
cKxrX+RAkswkIAluwhCCmOc5nv58nqh2i0QG3dZ2Lo5ZlYGAjPEf3JevtXxIsltD1YW8A3VGti5G
SZXAiIjPXTiSinPrKBcRpRdZAFzQPDJZaD6hqKUYIFOr4LXqvYDJz+bDflPOzlRatyIc4Uhx85IY
9Xk07zX+UXuEcTleYyP2yc0XPo62ZB3Ms7F2Qmrxjd0+s1hUNmqUqR7BGFMId1y08Gz569gu1zCi
+IEsC/gN3fNtmznG0m2yeC1pDdSVHIsO4X3JHjxPFFfI/tpo2HpspcJw50Ci7e7Q9XGFjGOBWkxl
Cwl8R9CM0GpozxiQshDzWIwwxAgRceDsrYU3ZcBslJmEiZYszvwhn7c8Qw6Ww+HRm8mBmTe+MO2+
zPjvCcGTSuTY3A0ziBz5qKA+gMsiOZdIbBDfF1ZGYphT4XpwPBZJ+SJOFKNVfR2GW1HGcRh+KJ9W
x2HlDPA782tUhJQ/xW6uMS7UFECYVReKF2uTZM2ifZfXwl03+UTV6kpiQJ4bL1GlTCV5p1vGX8V4
qwqwsFOr2zJrn4k91NLYga5I/qKb2pEV1fu6YhhH9wocYMkmhRQpdss5bLNMK3+YRZ6y3tfnguiI
RFfioTR/IhCVtxaiIVW46fYxhPidUcoSsZ/IeZn9IryL6pb1DfMqQfZgRYjMXG7Zuwq18pi57bTO
qRB0o1FbRILXciGSC8jkCqItpxMzUVww9gC0WEUQEWNvsuRHPALWS0g25yLAVmMcr4HGEvYuszRE
2lOL2K/IqH53eKQtpG14l5I+tr62DLtyXGj9QM+jAAUfHlPfWXWQU1tXApRTonrm5E5dUOp1VgU3
jTX4vsJe5WmBlDC8iFiT5CmQx1MNVDs/Xsqo50fyG7EXzmxz6eu1XAtO3IWerV7nEN3v9iYRPBRD
Q6cBzEHkyF+JHU2nNLc8I4EdyQLESoXnVBTFsWvc9WjnFeB3wYXx0QvrO9ku5tpfS/1bTZq9p7lE
qDIOGO0CuzIFOQITQyrJnISj8htp28JKPmfOqvJAdowGmvgZUZLoi/k95X4plv4cgeJZI9uXVChQ
3ZnhevRe5LoEY0yFwi15v+AscBiiqFoKqJFgap4UC1u7Qou16URspo0XpcdsYXeCbU21VksISmHt
OYl3zDOQeUp5lhSHY3EyG7fboZqP9NY/ZZhZhXPkFmtRcnFyqdUwrqVy22vC3DtrAVRggX/G99zT
XN6ETmwQDq3tyBywM33nZxq3AXQ+y9R3FlaGspAIUV0qumKFLzuaVGjB/IRRJqzAoJNoD+U/8S4g
jzm4xzzSoIXDmV8O1SVVG2kiymvmacqzNebhVh4Dq4ladFsRDksXHZnRUvWVkFHmE2+P++YzvHxz
wkqb6h8VcxInNLTMqrb8zDEIN/R3GxHOup5E92D/sJ0ONiLf8LKsMGlIJPc8OEw9j1pa96iTEOZE
fX6NmNGW9UBWZ66Qu5IpvJcb8hGxuBC+0hwivp6v6hKuL0k/wYWq51ulLjdh367l3wxUWdqq4Hy/
8Qx3suOKp7WfxicyzbwzIfoNsc1H7syuQ9dJ+CZcfDcuTvS6elBDZ2kHNCzwrphxkhP/LBdRe10J
V3PvK4oC3n5getejxBfC65EdiShV2lOCfvOdOOvwypSxvm5aSArUnAVPl1EuMS4Y5WuK3vjjrRBU
qoKrEfsPCXS5Oqu6xAiTKp349kmT57xL1r71A6XKMs/TlZD0U9jieKLwB68DYX/X05Us3VKekB2t
sZsfIVUE1g0OysDmxJgB8ZTBCDGsOGbf0dT4gu1Gpxgmw1Psi2Riy5TnICxm4qOSl9lXGx914PhF
31Wy2HBMuXIJNgV6HN3oAg3OhU45XaLOn2gTYQRHowbzes5XWWZ84jGyuWp+aNfOtdApMGFeiGVQ
RBA6zN+kXAfxZID/pDFK97m9kwFTAJqm86WUSAq8SuSRyVfePYdjv4bHz/dMfRTk8KLrwTuteMaJ
6NJ9A522hoAl42Fz6iDC5AtXxhLf1ZB2H1BNpUqr+vpGjin335RiDi/BjKzA5lWRdVvRefU18Qle
+DxVefjY0jB1OaQ0EWZ1IjYVQpNEPhQyJI6SLJbPjy35AkB/2VF3NzcybkTZJ5wDrbcucObmacm4
5Vii9eLg6LVRjc3sbr3IPygpUBlGIkhqTmcCLBeOUquSUSDo1F4BRacVnBEEJJZVwzKPpPsW8cyG
T3INFo0SiArCdFgPRf7ECcUtQcSzDAPOK0kaX4hmJLYQCFPiJ5mP+EKduuO53zfQFS+FMk7bB/4U
ZfbSS7Rvohffv2FSuDTu1/HA7hTR54wT12Z1LMb0eMfjVjJAWgXhZn5zTq5SfBbA0qCYS6ukDjpA
1uGTdCeu2xQo6xGOKt35aK9OoZIhCNNj8Ovv0AtXstN1VHTwf1JLCjvsWjwa2SIwL5C9UclI/hBC
MGNZZbw0fRCOtZMSqNj8X+XRA7meDSstYlzEXrPrwv6SSxYOtuQVsh+3eLWrxH5DFD0wRmTv4C96
I7hoAUTMsk0X0m1ETP75OeY23wYegiiFMmqDpS1KJaEqEf0LSIldQjez4xsuSnK7cO31aDU/8uoB
eGVdBsm1EDNECpLBnkN+ROBlN8RfCCOqtLqbrMciw1eGnJsDylWQ2cja5BAX1iYVX7IcruPnFifR
AucXCg+dTh6S0j5JgjM4Lvl4lLrxqoEwI0Y9vZI8lBTQ2Bp0lQqbzcBjhPsEjl5mLNUhO8/xxAls
FvJoPUC1Y15SaRPvBaXMEqaLAUvIX08T9UMBLvnK+BBjAr6YoAXa3jvw42znPX7lAho5OAcgl9d0
BBVvQRM6xcy6FZbqrhzyU5/kyjHii1ocvqEjylh/XWzr5kuRUKH5+OyH8kASLXoHqRS29sb/0Mnf
nr0L7VJN7EbdtVDT8G/xfZAhaUmAtCzYFV6z8gL9EhNwiTaEW4Z8Fc6W2Krnc3esUKoxi25ZLRF0
ut3aBqAgdk0y5wget2zfmnFsjMNWNDSdVZ0mTrZSZ8kaxQ8nPhFQULLIvfsFMxDg9uM71N/hgwd3
qL+9Q62CUh3WvbqTGE7YpNQ0dD29kKZAeyMXFk5hlfnsejFoCNMM8EcK0HTPE4EmWaK4+bDUSITO
Mv3xBe7JOG8DrLev4ADA7Op+xMCRC9yzWpWXEqvYJC7Pq/o2iC8Mb++lxJbH4mCXYFSvwnlAn//l
dRzg0Wpv6W1ijzR4JHoTMJolTNZ44p19j6P5NcOS85N9UXKVjMnzO0y+Pulv+x6T4IloOhGXTuRJ
y9m3rwwfrGloTVrZRan+wvnwaDhmKpONrAlxP7ltef/vHv8vJzsALZsx7QffntRdFtcbL/H2HA2h
1HBijaKFjAlJiwSaFyH0px0D3kPIMkKx3SeIhiFjvmsgXcdVUHcqHRx7+Cs5rl/QBOsvvhUv9Do9
lolk2htevwxRUcKln02SPUj+/iH8cwnUGN8+8TTBX7LpdB5CjfljQIzK7FDH5hxCtYQMlKt6Gi+J
xkTc/n4GDCJodmsWi328SOwakQNiuMGl7mNcA4SXuordUEFw7LUDZYN1XZZRFhNWGcIS0TF98kKl
ovXuXvCxt3WN7moIKt7eSzEMVesGLs08adIhChhiKoEPuqCGh3IsvNvGIjtT7vSkuRS7LMSeJrUK
uRbWNvnCxf0vr+rgCUexFk6W66s7p66/iIhccggRtEuUqgXmMvItsWE7jtA1gCZnBWgAynWisRFa
IY9Oyt9jSfXr4yv7bZIDf+nfz+tg/WnxvA96z5J37+E3KNygK2njIDXYVLznMtFYMv/El7XuvGsr
9r8JM4tUQfJpLhTII+o9fJMw8rGJDvf90Az3+OMrtX73YmFbOVQzaTx6WGtXM31KqBlqO7FdzsOB
SBXbgL67/fg0v5FXMR9/OY9cxy+sLkZUQ+sszoNti0Sfg41smu4GBjERETcbBOmDTMfwXLIlLxRh
uYBakrKKvlb6vLDL2NQTP760Q03K63ZtgYga9IowNOegmjuFQYoMPtN2I+2e9p3iKHRh9RFkDN1X
OoUYYHFxAArgOR+f/rcz65ezH4QqqRHQsDVH7leT5zt28U3WAoK3Kq1/vM7oj8/3+6H5Xyc87DpI
JbnS9YTbrd3xRsoIgtqLnky6+rQxSn/W6757MQ2sYSf4RvV6Jm0hWObdSPyqsY3zJqKhX4tIIPZg
tUIY69TP6EiHGv/DN+MerDqeHzm9PkfabqA9lEakI4avglwSu8ooifBBIsSu8kfCYTAe4W9+7rcu
b+Bw7YONblFQBrTADOnt0K1HPZt8bdB2EFTxFaGZMUJlaMbSLStSUsyPyqVQlD5+T++Ly+xgv5zW
Oigi5PQDDly9Zlh28TpMr+c0PNWajWo9OXRRiyjwoO2BhPPNJlGey27TKMq5V0XEmOlKhTXf++6a
JOuoT3xAburP9NmTLAgP5LkyyNHAxVJhADLMpJ+WbDkehcyorr5Pof4Am/DOTqzPpptc97vHqQmF
GjEgdPCDAd80aVGARWl78oTMfxlvRaeuBA8RkpuAXCWxcNH364+f6fvFDrNa6GaOSVXb0g+78Yya
XmZq0zs724apiPJBCoQsPR+fRSKptzf4lr50sCuB1ieeXvvOrp0q2g7ucU0ap+lD/eXjE71nwBwQ
pQ52GSMxXN/NAnfXd+iKaZrBTitPTxg9RDiROm/7AOJDev7Jid+TUjgz65JlmjqKWYw43s4JXR2p
MCqtu9O86qkq1LMERWdKUFPFd5mbQNcDXhHoSqorgkPZqUU1glyw3e5RrSrq8SzU9s32SgtlNyTO
fbW4takD9rdiEJ6Y6gswXQZw4AZlu6qSaJlGXidbw6CroiU3shmzX0swQjmDQaIqGAX/FIgzMXQ0
ZlhWoI2Qk8uZpYrMBgzK4DbqC7xx2MzuKZD1Urh8oMhEiqIO4hyiSopUI17OLq2U+vpxn/ruK5Vg
H6TwUE3OBLEW6EK4+WJdwHCS+1a07EmcpDonOsr76VG8KmyvvRU9lllQebKbWzaXlLq2YlX41U32
kWTdVdWJqsBNyaPjchU19umQZS4mMO2p3V5JuCB+RvxJacPS8xNEV3jk8MKbrJLcfG9iptkXILpy
u/RQXhmtfy3Or8rcXRGETXVyLUot6cDB1KcNgaBKIgSqWC0ksOQRhKzqeUxTbVB2Eyfj/ZCKc6Jn
/yownQsuwAu+E6OEdffEl1dATyJUiVOKwDyxs23Q7T1V5JCK8tLpNIG14uscyIxbl/41HiKUvTkw
QIqJ+sDxgovSpJLTnQ0ZCMrHw3ZfHT+Yma6pahSHgN5t7ZBLUSFqmcZEU3ZUH9X2xzzc5GW6sjIB
PQbW0hh7b9qPnEwAMm70rAbT6QCUQmQidro8JFfTL8TkQBA7D6axIKECrQqk0PcYTA5RaWyKMUC8
iovQvn2SS+grejSJSWfT/aLdKoxx6RNuGc3WHd1eaqppRu+TYkjxYhkDrILD9mXf5kjvb/PAx8zE
BObLv/PcxNmYL33pXifqTJtaT9nyvOYE7rZ60k7fjKG/cDN0tb27kaozlXIHLoJ24lTmhCaEiqwT
zTddREYKzsoQsNzhUl6w1NRdfOYjREyDnT6GerArZ/VlbLVLOrBtnLa4Fi9MKfmxBecO8hQuxQZv
mMpvmvYtrxIopLBOPn5xvwnR5HF5OtJxi54U+0Dhl+hRMxUjg0vMFjyhEZHUSGq8bL29ieYBub1t
L+bIEBkEPEN5FJ9cwHvA4+0FHISvjR65ZjpqhMn6nh0nuvm8KqHSfu/nGdMXU6hdOkj+DOT4ycnf
b1tvTy4bzi93n0KG7cxJ1XYEbstBvydxxK67AvqDD05YihU++r/XUFkcnft82IQt/ONM/exSZF1/
O4O4FOIK23LIGEDW3l6K6xapoqbuayw0hf1ewyUYC3Az4SE8h5+kN0F+pWb4eWB02FNPeAxvruFg
7+mTuYVrZ2s7saFiqRJGt5AiJY8AUJKSjvCgpAWyFCkBwnhGP40jRUDGQxPfrpaqUWsJjM88aeBJ
Y/3DjQDQDOS3BEpCBtAqrIUq+un+LHmSmxn0trWoAuiZd+oY1QanXamKimUP9lLi7vNponvoYvDu
lg9C0LHAQBVXRGL2HJscYwNZGYc0KYIPVD/lxmfqDsm+ZUxOy2aY4txHpXjS81cyutl9YHdZIeMU
7q+8o4/H6L4fyuHA+LWieTBBdC/Ta1SH+k6WO96CJBQ2Hm0uFE/02kxMovXC1V4cOPdsvn1+ZY04
1nTWWmBBeCTSGkT491I+G3Hnn4eHPB6qff1JG4BvFZ756B6JsJPDyduRVGDqpjMxq5PiiK/Qr4Lz
C2OxsMvHMTqCK4qh3LAWK5aCGYMTfotB0TTbm2aMj0qwyMHKVqCTrIMc9ichSYqM1FRkVonyyJof
xF9phNcqWTw7gQiFhBAll7DHb6ltcxA24D7rnwWs52AdD2GOt/LnFO9EYfNqsUv2FEwYd3j7zplV
hS5gzODPtfFDH0frDv6ulBmpbkbj1TxdeQhjFoM6vpiRG2JDr511Sbn5+A2aMnUP3+C+owNcQ4QZ
h2kwuXY8ZgU1BaJKavyLf0qTUoqWylfS6Jci3aOQv2eS0zuWW5wANPJuvpyakzbb5FFE282K5hYv
1NsloGJ+skOM0dbvtIXoxqSJFGwzBPLgDA7Isf8gXqUsZDGKC6VehPVi+sE8ExH5hKmb+SlAjz3c
x/d6aLReRBN2g0mFqw91WMkhJeSiGUdaW9G+S6MMsMQjBB3SH0LSHSkdNf2eHiBN5mk7vZxmXKyG
QT5qjtNdOBnLqlx2pbJjRZDuMyBgVFNhINCZRKpaLJGWggzLepZBw6SQMSTkRjpIL8VzXCqnvpc8
xCD9HFWISq2+17nPUy00ItYqwnpZyn421JQXQFWuuKQSKPYEeyGgMCRlzlNplSIhkY00s0tNXJJa
Otso1SPVbLEKEC8jGfXqWT81X2y//ME5hA8m8j8ryjcitpaak9DDE9XYSJPFeUAsM9eim/vJNHXh
2uDrAvUK99qAsgNrMVHUzazovGrIPhK0gpt4VN0FbpbGpCLcl07Mrik1SCvwPoG1zN9t2C5d/DAw
dm1b27dm/mXPbJJWcdSZ0RzM7iIJtEt/wjK4fLShau3DrT1rALm/UF8k+aDfxpHIu7kvkYLy/OFO
hJN3ISaLvL29VZh+NgXlI358R5kGj4boyaOd655RgRg9mS55x7IZCLbNEVryjsqiLXhcfs3D+aZs
k1Xojk8fz9y9LOtg5tq6SasqcG60JYf3qoZF4fdZ5e3KkLKrycIBQ2e44wKaJHuguhtpxZEsZRK6
WhFMtm+Iq4QgC/dsyh9BqUVMD+8G+hdjw9H2Eph9OoYqLuLJBZ10OGJPESBXae+Kmm62Z40Um+bH
vNrXNEBkCArNcNoz5qgFW3RUhU3KB2VXHFufCvlzb1LoplgKOCD2Nkx0qYDBw4kCHSU7mASxtPCW
OBlDg8S5QsdA+iDWgLzAULM2hAeUqD9re/mbopHNcwSaRacjCcLBHmb3ZpIbM88xSiZ0Etm5Fd4a
dby1o2LNdUrBjt7UzBH2t9nGUAMFj7DfPy0d6L+pHby9lAOQJJ66qKA66+3EJV72CiapmLCQfSEt
rrQaxgnL1d4jnvcsqCXdqWP/uzrb5HwoDeY0RxkKw9kIIhmLOL2LcZ02pScuDGfDliVGzMk6bPgF
LKDMIJukjH9bWzm+KWl2X6ryE6HIePC4TVO+wELBvpZcFPFCeN6iwkyc8TYbrF1lKFt2QUKpPfdk
z50UWHGvPmMtYnwQkjH/MsD6crjqWxSbMBporVpFQgjVpQUIP5ENB0BPDGJC3T5CtiQ7ck8BRbYl
18KQPrzQ8ISgK7pkLSn6VFZU4s8xZBsJjjwb+3EQdir/gitJcSXU4B5CVPTzu9yuSefwP0nGb7K/
8YGIv5AFedT8dVBY4UIapYcIt3nkllY/ilScFV1DI8ZPpObJ4WXhD7ruFnvHVKgf0nuoUFzx8Uyh
ZBUQN4VLYpjldahox1Tn9qpOnzTX7cdbXObVGKAETuHJCDtVAubB8PctmVX4ucSTdDsTHiOPxJPg
hmY/2JlSYZftk1SHVtcs+mQDQhvtH+EacY0dU0za61D4XvuzuTVGfRlBAOmzL77mnJnmfDooLoBt
eS6G9mL8xDbQYxSo8iJ0cvFGFQfxYNcb9anURxNzkF5cWGZc/fzWBbQTggZjf3BnqVzqQdbT0MwV
xS2PxksVY6Ua0XlqOyhyH50SaTOO5VMPIYY3xlBoguwrWtBxIYRS5rpwJWQFeaVS/MNUjP3rTqlu
65FVgLiJzhvkYHVUGcu2p0GPX1SnlW08+553ZxVaSsRpf82t6TTxEsyJi/tisL9qRXwvHJPaejBK
HTHE10YfPtlyjPcVVle3PZvISRaPd3rCaGjbuii1+KZXPcFHnEw785Ak163xIpyrcM4feIhOzIJM
ACDjLh/MjcyU1i5PmTd5Vo1S/ItiNk2jXZcF1op0vZBaH5RQSdN5TG1t7XhfVcMQmHwvXk4FfDeO
Ik7CHsoLd/SPhQKiuOpn2l3zNzdJXUsFu6UxgEiF3yaA/qTHqq5n1Y3IYSIdWmI0wZ1KiI7hmW0g
7ilOZvGmaDfH+iDULIE7zLm/UEMb/XgppMNSY7bJQj+E1TcRiqghHY4x/l/VaZdgTQAoIlO2UPQT
R+uDZRmBpgifJi7xWZmIzMC3NNcPydAA1Vg09Mk8Ey9HYQ3z8KXPBW1BtkYCZxeZcbywMZPq6KC3
KEummViF7Lfh/3ga/0/wXFy9brjNv/6Tfz8V1Ip5mu3BP/91W2T895/ymX//zdtP/GvzXFw8Zs/N
4R+9+QzH/Xne1WP7+OYf67yN2um6e66n3XPTpe3++Fyh/OV/95d/PO+PgpfN899/PpH3tHI06G35
nz9/tf3x95+klL9EInL8n7+UG/j7z/PHro6eouLdR54fm/bvP23jL0s1gG1UeJ4q3ikkHMOz/May
/4L+yUTRUJo7Ogjyn3/kRd2Gf/+paOpfhuEItAzEYJhIFv78oym6/e909S9Lx+7Z00EgUAhTD/rn
5t+8nv96XX/kXXZVRHnb/P3nvqP0L2GTjr0ELSs13fJsdL7o8t8O5WKoDGtMHZKyofoStcOV4Tg7
0wjp0dXQlHKO8F6otAoajRcvemxAjby6tsnWNkXNwqMr8YtnU5o1zEWpf3dcqOkeXsoa62frzw0G
h+ZSxbVqoZfuZeA/alN1DO/33MYue6qNVehgZuNmuxJoeVGOurrskvARMXaytMNqlVQhEDoIL9rJ
lApb70KMN8F9w2Q9NvZxQ6/UtVGhD+/0ee0Ll7FgRv3yRn8+tF8f0r4kcviQbNXkRXoUiQ31oAqV
KoU1xiFVwfFoqjWbFDuNCOpxWK3opeUPy9CObwu1W3U0IwrnAKKTfaHNiB/mQdvWXXxqTNH5ZOnF
BZX6czWvtw0A77BfQUZ7Zef4Jc2Ey0My3vjMd6oI/kkU4dTrO/kZ837TwXx35+QpS6PbImyOPr7D
Q2wR9yQboykJ9+CJMbgO0DXfisbKMNNyFfju18hrLogNl2pkr9i44ObS5KrujoDQvxu0jSbCvhk+
C+AP6WpyCZZDCV6UpLal7qstvyQrALzuGAYOqFM40pw0PW58up6X9uOzXjQgftjC6j1tQOq17jaf
1HIOLZn2J/cEPJLbhyB6cP85EBdBl1vS0B418awt1OhcnR/01KYS1yzt6S7zTfDjauUhvAiCejkr
yOXVGsMy6P7hbdY2GPNCcXD0I4seRE5ZHlnDzqkmnMMSkpHiRnXmBU3BpPtlEX7mtHhQUHy9AZel
gsmMMYwlwMYvTy+Y7JgGMkFF3PtUa9AYYDpdBGZEjtFTWUqC6tjSp4VTz5sJ7U3XPLnA172O1SKV
n8YYFzp1G98fpQK5mIvgJHgqLPeLOsA5H066hp7eDhM7FuODyd9ks34TjdaXyvuMOXhY0NPJO2wK
lBYvg8mmuwdLUu5bZTSlXbsyc/tcd5S7vEUcFllQLLXHydCPlU59xPf7pbHNT8KX9/MAW0wK5PSk
hy+Fs/7BONDnptDYajt6pycWsjnjPkzUZWGUMQlzeuRRzkmPzpxw2LS5Vy3GSulfd9A3G+ivi82r
8cevqw03zZpPp2eMEhwUdAe8sTlURpMVjdUk0rCx6fMXFuk1e8WTR6HK0e+bzLhXun5Y9IN95VVT
DEUciWan0ODMmwyal+ntIuv7gkU3A+GooOIrZ0o1HnVWbdDq0UqXUFLx26T4pNlPs+FHq6aNvwea
3y+SeoroAchR2yaj0+6x1YYqUXiE43bNiB5CfP7ThDI8NcLxgeZQeAaeg3xyZNV+Mj2K8pPbLOmb
AvqddrugXDYTzcBsbZxxlD8aaSAI3cdaW7153zrUK8bzKTO+BkNyq/URxiXxaVbo9+1kHjeGcaw2
5ndWznC+aHv3XCm1ewj8whe9LLx2Bz3oCRe9r0S8T7EX3QZWfDL5N25jfB39fhcEQUfHgurYSIN4
NfqPVe9AWpibpaky4HM3v2qVDa4USy8bvlQcuKzHdmEmxr3v4LCvdxQcjEdnSMCP6KBXZNKR4Ig+
bpumIuZP0ROuutxeoaRbepP1FJTeNjenYjEUinQWPo7q9HbQeJNUEHdw3baGQ1A78BeZ5d5U5Y8w
dVZ5BaZoJTTvik5D1bsL1YZEDM/r2jrvYTuMWGTK/02s34+pdRwExn3qj0CmqzyH9pYFxlfcSNNl
FvDggoqCzC6u+b2dRPUikafZLEdD+TbQfXXRkxcWKuYslhq9uHPkLnRzWg9GclG7zl3cWV+bRJVO
N7Bqa65T5TNpn/3A9ND2W3ptMzeyqmXTDkD4IuO4IExN1K5YBFaZHEeado/XeVeaJ2U1Tlt8ljeB
3dPLGFsmMwteeosNZTTihZ+p9zRxvrcSqruzKVCSYV7kyjLOWGugvdAZJTQep0J9bopoEQ/gorPe
7xzQSruhD1wUctL9PVp0aK4N5dQt9Y1lR6dZmIeLTnG3ppvclqOFPpD41r5gwH/17XjblOqRnWgn
dqe2pME8kbaznjDwXCZZFi4qPTxNJ7Qdis9c1we+acIXVvYXkL772SY3DCyAXuqMFKMLuP8oS19c
i+U+GrRVVuD5ZtY3kc6x+hnjbCq8l7RwPU2mljY08dcgoA0N3Tkq1d1OQdyjYivCBfY4a8VAe2MF
JbqSsTgLKMe4sUczWkCkRjs2MybioJklVqblom3VR8xdEdzhGa9cpqq/Mppy61ectlPI5BUbGMRA
6+GqT/CcrEU4jBAIjAR3jBBz1FJ/dDuuvinTk6EWLb2L72xobILUqVZjX/obXc1WQzAWMONOvMmt
F1ERnrYqpB8/8O6GoI+WtBhmFl9DoX8azfasiKDu6YO6GTr90Xbb8yJUjrmSbqVNA8IlJ1lEpndi
hMm8djJ6ORpd5iwzcxmH48rW2odQHTswWvPRr/EyaWP1ojfuMSakydv47I00CMp4pKZJp58aTYVx
30N0pXnjmC6bRL8o/I2dOk/sEXR8bBz0Lu4qNzEpsjBLwtivfdQ1sJXcwru/MR+LLtnMvXod+eZ9
lTLR0DvljXkajoz7WYlO8/qpHe1dNfOwxhD/X514yHwqQ/isptUdp5FDOXmgdbDftTuu84bqAt2z
V9F5HI0XNvlWoNrQ5lSqJwFAhg5bKo5D1myMQqrBJ2p1za0fsvqq9a6sDXH3OrM79j3FXE/ICe1a
Oa86GrCO/osWKHDUomDl62mDjVn8APN1FVQZU6FUtp1unhtuaC3SNKyXQwS04lvrXOM6XWWZjViI
0TYTlzQ7pwrVWicjWQbRu/nk1cVMr9OqohtY9j11uX3fjzF1jSjGlCVbgmw9WWbeB73hr5q0+tFm
O6u9H3RtyxEvXacb0LoOMY/N+grt6bzQbu2sO9Od/LJK3Lsx4iHRquSrZY+nkxZu+tHDG5qpamRY
7za1iWx/mNZmrxmrIJ0RmBb+N1gGiBkL7y5vuCTD6m7MOD7KjVBZDohhUVxR+6V5/UKLkx57n/5s
pDyKq1r8JXK8G7NMrwp/WAHXgOnmyKTQxdAPyuluPgmjD4rUhC4UjWyMwzDtsDE7k5LLL1GYVw2d
R2WqXQ1helt7XbR0QpPNV0dPqW/0ng4IAV7HKjPdGy9jc76gzityhduU5TR0jMePL+iQcSoXhLUT
rFNyTNdxtIN4Zkq6qITi0q46X7/PumkRJsax4xHaXRiNFdGPVKOJDavj3Jj3bummC91bZK7T8OJz
Y+nPvM9kyi9VLZdtg0a3KaLdrGJh/PhKUabwbN6EPWSgJCAuvjXw823vIIK1LZdu7p3prQZzWNc4
6aWolHQjPmlNrjsC7NZsjHmG6BijzZtOmc6dhM6emX6ZNeVXrcsZgS4RWnxh1jCG28hY0w4EFk58
GRfI042edbf9Yrk9PB71PCzqE32YQT/d1dCHMFlULPayZd2iFacHZ4+n0jQEj4E93unGrRk2tDzv
wjOn6E7UoeUfjXU/x+xq3kbpjWdrZDEK77t8sETZfhQa40Vn0D+cjtu9e9Iq3ym38byvA8W9rHHS
Zs849etsEZJr+yVpMz2MCjs4rfXxpVfdo0DPTTqx2PdKSf9yPcvWrWsSbIVLcwxu+rB7SnuxtoSr
6EbbvoXoLUHbBNWxX9EGZKvEEcWGPgSx1U6HijFWV8ce1YOSjEZL7EuzKjCRpcVPOh0pIxrU7snz
02vdVgDXw7NyuFNN49IuU/YTd5G1t20bHXll/iNK8uuuyndmYi1pF3veCfskgGM137EmH/vKY1P3
S98ZkabhzpFp1DPsbbYllFVz/Sj04zPbUs5VY3rxcr9fzoaBc+XS9tmE3aRf+LV1G9Rs/nHvRmz0
40U8aNdGRaO0mvcPZBKt6Pd+brDTVhPZVZuc5DUUhwwVhWdt3eSHHpTlgk6CMIOmaqEn3XfXKE/o
er7pi/YqNzsRCy3oIXY+VvGZN7YXzWDdJ/N8rWeEC6xSWgXINkyeA4Tcb3Hujv7fYGXntBcqmuKl
PQTL3uBr/z8halK7+49/QKt3iNpF99w//rF8TJ9/FHnEgvcK0+2xOPnkK7DGGvEXhlNYZDs6awmI
8z/AGn5Nf1k02VRpTeeSQEkO929gzftrbxxDgq+iSyC5/AVY0/8CuOZzSHbE/9Ex/ifA2uHK6wIN
qx48O4xBDFz8nIMsDs9Hz8RRI7qNA7ajOtOWk5q2y6DMx1XrVbssDLE3ZBYkhYWat5idVTYECnKk
1hIJR7kyLOMmDK3nwLeMbdtTeCupcS5UO/A2rWp9AoG8oz7gKmLTyA/gBQ0EAqmDvautUq2epjS5
nRwLbqLmYhAki948EooHUdWsRm2dB5FxFvjqplaiYVW5KrVyDZadQly4DFWDriZDclLVyqYLDb7B
uHwT5t7KofSyTbO8BQwEwFad5qsPo3ti9TECzE+7IXU2Q1VdtxtlnKZVFlObYwwYhKI+UUJVb3rS
0ZNagTbapz0MyxyhaEPOu8FW9dSqTW83Ntix/TL0fgP9vXOe4qm4KsgUqArk93eolA4dgavO8tvQ
u6uL8Xjq2q+Dl55NPVYxtYu/sF93RFUxDAG/8o/wLTO3Xlv8YMkptxZe1Eqqn6h46H+JxvlL3Q4h
gbvpnX58ne9KElwb0CR8Tpu4A+LKwe4ZFU1eY8hR3NLaghaKtb4iQDnJZu/YCAqC3ghnvM5TcM4w
T6rQb498Y9JXBT390NRcEbvblL42U0VeY/XBedh15T0J4bJpK22bJYG6cEbKezB5vxm01QK3uA6r
4Xg21cfWgAIHuPQDaily7N5ulmlssQqb+doNs/AIkh7989IvxHrxSomnDUSpbl3k2bcuBQ0Lc0tf
+ljnLfGOqxj9XT4JS4Po7uOH9E4PJw8Jyjbms7i54ax/EA0llQOMqUzFLa5XxvHIarCkhO1th4qG
YzEGP2GcrgeAMRyvXhynNADBk5e6Cx2MItpg9fHlvKtvczksYQQ2YqkOUC30jV+iRYNgZ9TSrrqd
6dlt8KQ20IYcoEeAdWUaZ+CbyGQz4z2JUVHYhIyznMggmhtg5mZRO5mCQWuawhsuossSGSkaeoIE
xf6/zJ3HktzIsqZfZV4AxyADwDYBpCzFUqziBlZVLCICWqunnw88NjOH7L7NubOaJbuNzEyIcPff
f7EkiKqrp74lqa715I3UYufc+sl9mX7PCnTfzbA+Zc50UHHVseIss0jNgOqsn/ZrSy/0z7/1Z6P5
H93d9u4YLoehbqHnoL/7DUIf4iKnhZHtIw0cTAr5PMj0LUkos8O+5J3hphfQoeuocuPIT8R1yQi5
OJDWqrG2CUJDodkNP/75W/1FBvTzW3nGz/WLaxu/a2tWe4IgrS3to64Ja9e3Q4gpejSM5sXsxxFU
JLsZm2lrkA5aHlc7P73N3fZZByFy8KcvzRc5lIqBVrlbaIsbpPPSBbJI7MjPsih1p243OcYfLuZv
UwbXEkH35uZOBTCF+9Nq+T+eG+LwBlIueveRvpV6wJrxoDbxoYao+A+vzHbo/3rbcGXy6cZRqbD7
+P2NMe3YrBNf8VE2lyNOvk01UHFaeU/U5ru5sT8KH/XKP9+W3yaBn78P9M22fAr4loHx63thjO4i
q7R1H21XfR8m/wvIAX4F3xdVeji/rK///HHbW//7b3RsCH+QpDB9/n3xsEzYAFf+zG9sW/yz7R10
g74e011Rij8eQds5/JcPc1wyc0F5TeP3VZI22sBiYnQf09iBcyWcNsA1nD5dTw8sJ5gLvQo+m50e
dYSde9e/yew3Mbt/qPZ/95uhioNwc2f9f3MD/+MRyvJGDYUxe49KsOBRGYHWuSF3tVQPWaf/4cOM
n+qw33+17+BFSmGyudC/vf2aKIXdl8p/1HOgGNcc+suU906YVsvLqFXgfYTtntS42DtzaKdQasx7
lb3gIi2sU5N1l5Td4F7Xq2slaxuyX+RUOmdXhvm0vBo5esJSB50f8vXDr5fuRGTZWeXGnSfw0xKz
1h1bLzu1xWDts3FWB+ItQQ/NMgNLw9qapIgmlGob+bqU7kPZoaUPR7e0o86q7M2oBE+XogmT8VtS
ecTy6Db22xaAZal0wqDMk/LJcjZrsd42i+UEk7i4hWVGtrEABVrV0ZK9TzMwPdp+A7bRZDlUSWy6
sZQIRS++eL437fst3TppqcJVrBH5AvfF1fCPVwaSyPXbusa3g/K6ozMrSGqiCB87odQruU3PviyJ
clkNXKJzlEaVTfBvdcl7ylmOcWO8tJ+aWhnn+2k82N4pGyydvVTObk1X/Bb7MGcb4FMpbDfuVJlh
DJR0P5zMZzBWmcHqp1yOizVa4aRsi+ZVw+7VVeHsSJsga7GtnKqon1V3AK6pYzu97ebqTA9Ekrfe
3FVYXpP3tWI6qFf9cc2H59oLkyJ+7rSkvi799DxMcfVFdO1zkQz2Mfbc8aDZ2hNNZ3OrrPZeCoOh
cBiIlPUxDEuzXD/QuVVRktNgt2C+e38S3i6XGuzR6iM3E1QZC8kz0ltz4pux5TfS8vjPB8hP5+pf
H2/o9TAsbdrErVf8rddPhtZ0kOrgLmeyFBLLrHZzm97ErkkpVvrR55vtOgPylrW0aeRm0Os9On94
HoGxAsoqG8PKIqE5coAKbU/iSujf/fO3/OtEwl6TA8fiIKfF52z99ViVabFMU4s2bYDVi/Xw9C7s
9JCXxhRANVdRvwpAtvjLSq1Gy5mIveVae9dtLbbQmhE4mnaSqj6b/oQn+tTQOcba9wT9x5DI/5dL
iueuZ8LmNP+6iMsandRrMaRPTidDXUxRqROHtqo7f0uIqi1sdKzmuz8Wr4gsyaoEwkimALdMnZDl
/DBB1A7KYWj3XtsQQfqHCvw3jQPXEmE7A6hjU4x/u5bJFt6YriJ96g31Q9QGCfXN0GIEhfnIiDy4
K4f3ZXLBM/T40mY+gZ4lIG4a6bbT4ARVJMEkIeQrHcmn1Bz4wjE8fRmrYPA8FbY6kCjeLqHZAab+
84PwF+M1dM+mo/OY0nlS9Bzr1wdhyv1Kcj62T5ZB1zAjPYgqGFS447rhYi39JengNY2z4xwG8+In
VXssvMmPag2i1jAVoa0NIT3Ph++0rMOkZAE5DAKsSbzaZn5Gs0dJWeaw83IA9A6PMs1Yxp3rGwfX
KI2bPu6zwOzmONRr9cOwMnrUhi1HbJ0qYbyZL+Uy2ywpTId1O3sQBIx5jiNVbz9NTgznbdGizKqe
0tEA1hnU4Z8vkIHv/V/KNJcI1g6kVGziQRF+vUSrU3gF9Jv2Sapv8bp4x8kRx3pCwMAm/7ljCrxx
rOoWdiZY7nLvjULfpXMuA9MNTDkW0Wzlw37tx/pUjoc8aa8rMHrog+4ZtwjvHGfNVzZW9c6ejepS
qCNlxD+kEy+kKZZP29znw7x+gQk3dpAFqgEPh8GsfyQ9TK5kthLShokirk22KTO6kZ9/QqnX9xrb
GNnlx9zZ9sKOoyK/Et3OMGUVzUNvBJWMbbQIUam0jn+KfrcfhMZ4rX/EnuLgFthOIQMHrIQmzLbT
W48YTXkYc16S8spaRpR1j+NisXLosnHPo3EZcycGFijuSkNzT9psvuuDiQSmLkAa+/SQmVaDYd9w
afpkIDVea4LWatxzYcdnUwKXJ85lEriXyarxQs9bUBTMVGmzHOKgclEVDPUSvxRVAqKudPfAn2DA
YQdodPelIYZDbTZvczJnV6r2i0BM5tekXcarwSfj1ffmBp1K216tnlpxaY7RNKXzvJutVgZuyr5R
azzIESUBp62JtKZ2S7xI2vHdkHN2vaj+0GYIG0W6Nod+cFsqj/jOxJ3v69F5mFsYSZXqFT5SdkRc
O75Pg/Wj88yvGcviW5ZZCA0TdABQG5jnNHQWhveOJ+K0G7IRzctYa4EFUT/SY9SE2rA85iOp9GIJ
E22Yw7jpvLDp9dfNtyNzhviaTRci57W/lPX4PXEcJqrN4H6BpJJk8HYTByi/UeKLmzftpXLGmedE
3hcCY/wYF7fZxN4BtEmZ3neftt5K+yYcIKuuHDewsjvGfc9ELIs0yDRnfO30lDRgoz8PK9Zcjegx
lqy8G0JSH1NP/x4bvbiqY5zKa5NQFzPHwjEdpovwl/62c9KQDUUWQUNM7rHolkg3oH5a1YvUP2g0
5l2ndII+6A1hU3ohU8+VN0DoTLW6PjZydQ5+0xRRIofvVKr3aXXGsEjKtzq59tLDYJj5UdC3kF2b
v5ayYClWrud07pNApXbQMqhF+XpfDKYKEscvz7NpPZk0pIdWwkPN409H+djUrqmOxjhTIYA+ugBf
kau0ANHHbZqTqcL/KOrF3ccLNSltcW0WcYqrDSxah7cpwPVWHTLd/JyzocBlwN6wldwPV71rDkPh
sZwshR/xAkEBKquJ1El7DGxTS47a6lmkR5r+PsstdRhXVvle6u7cvIuv9Hoz583Mg5gx0UlHLMOZ
/F9ax5vPi/gspJ5HxJFPQTpQ62hTMeNGocDKiSC8u9WArKZKiWBsyW9EYg5BrfF2O9t2u4agfFoA
Oep8ukgXLq10i1trqq+TcSGx0arS0yxwiqs7eVjX1jjWtnXNzAtpO1uNx0q7t8vMDMxMmJGfNsZN
Q9rrc5l3U1h38RrpZfHgGTUSC80bWAO4J6W16bGKuyaIK3s8wmaAD6753s0MayUbP3EAWx5Bd99L
SAnnznajcowRqBUyYAOJttzDx2Z0cEUZyzwaVXFXSFe70+v+LZHljMlQ64Rr6uxab2WcYAF3KGrD
29sN/AHjs6rm9EAlKQMmfw/OVmVE2oRMsl6cLmwdBHiazD5kYzrXs1ABIdAcpmnbnHD8gc9IExW1
VAx2N94cFa7xjA9Acooh5hz80W0CWZV3FSYzt2vchmuWmhcYyLfGML2pkiW2r+1Zatdn1JtHz80f
CILVj0ZVcxi6DmGhY3GJca7eTQ2bnrEWXyZL+zEPucWWxA/oRNjEDHUXTjXySx93doE5ODv0p6Tu
wbVwhZZD2jyPi8fa1NCupxw2tQ6FX3bFx5QW8pwL/QbZ+cRq6KkaI9dv2lPOqcaObXryFg1vQOic
IbRtu9vlysadUEfEWLuIYqpjOjnOcTHYmC1Tu9NmIS+ZJcVOJ5gySs2pu6WheF7Nvgt1Z+6ChtPj
bt1K0HhsYuG9FEJjtI5Zx2uumPemBxAu08m8jNrA3yVSiHJcB80iRDD0oxbYHfQds4H8P3PTsanC
CX+05AXwNznZensDdvhhzi02hC1S9NX1azyX2/RglVZznegzGLaNKSn+19dTM9155oy1qFTuk47Z
X++cJks6D6VxP2SggmYCgcFUy9fRxwW4q1mkIaOyodmgxOhnD05Dqgd5JfXr1BUvfqVf5/owP6dN
j1F+6geuF6f7Xqf88eZ9dbruG5tBToi6vZW9PLvQDI8z6Sn86GE9YmVvHr1k9cMC1C/JJP1/ze3t
MotAcqLuLSg5QdfA1G7YUu1EMpFyFjMOppvcPobPx2o7PyXO16TGTlwzml0/m80Rq6oPic0JJ+f4
HXBu2fsr5rd126tDmlfqxDMKP6vt/MiZDLaNzm5kY8G9TsajaAttnxk5xA/OKA62ZAoH3+J0rn5g
FSQOChd3FjEFD4Gz0ywn21XEre300bZYZMIeYZe787Tx6YvNPQwTEo6YnxfionDlhl3gMmGYNlRO
y8HSolyvAPIRFqWuEYwCS1rLT02wOO2R3FgRjOOUhi3fKRiH8SuHcxLi44LgYhj8qO1BTbwZmjfQ
m+kvxpU7QVUbtu2j10Piwwjl4Cd15GxFS+nyPUutnZ6pByP1BRcaBkSqGqJ17STEOqaKxkm7GucG
3kMcP/hTf1BzxisN86Va0rcJv+1d17sPBIhCwWO6xamIHWNV86qOzPqrKPH01I/eFvDuGOW1tsaP
TXVt9/LN9kgBMgix4QniA9SpM52HNc3uCt0/6EzmNCHNErRd+eqP9Y+6N+9XIyPyUxnsiPSHXI2S
VmZcDkvffM0XPfK0jTWnXQ+zMYTMJFDAcqGFvqUd/UenS9ZoHVJuq5bQXCdc7SVPXqWCb2RVRTgk
BjiGcsYz6xTGKMM88Vp1F9erDn7RfWP39trMHm6blrzVtYmJwJDvVfzGCOCcFpmHse1Pu9rQmuNk
D0/aNEx3pSJllunnNHQaqbKcJcWoJ9jvVF3YpE4duYr/jJnAzpWqCPSxcnZxF1//PKZGRClogWzr
VBc5zxcr5mIuTBJioLl1EFNZAacd7wGpixy3SHRH5e8kPEyjj4Om1GiZE4PIizEaSjD0eNXWXUsf
jEdCivrZlVHlDKhqk4C89SnsTfYgdlWpyBUT5Zvra4nROuWjz7/dp4iNUlVc4QyiKYy7XTxGOpTj
GBGt9EiFu8thwK4V1SW2rZYVnap3pW+cKzd7oAGZ/v3G6rj9HCXCXs5k9y6JQ99Lnahqsu/oYrtQ
CAU3aiPUx6bZ4k7rXddTT/C5Jq+MAd9LL9e3YATCR3Ov9A9uMbMxaZyIycIJ9XaGk4tu+dJa/Vd7
9fUtOva9yCbmp9zoSASHtIWAaqBzgUFR5VHfactOTHEZ+Xn5Y+07C2/yr43ndpE+86VGJo856Q9F
U2tnJCv4VFKNSpgZRkMSwZhl4hnQdGetceARAhwq7KT3U23eGauV7nP6wruyn8Klpgcg1xs3mmrQ
LraaXu2mcS+NWL61DWkBWtW2O6vKyj2Mc/vQFFjiJPTnzjD011MGm3peOMD7vpJEjdOBwWh1YKUT
ZG5joy62MWRuiMTM4XskRSHY1Hw4CYzV1ku/Fon7MuuIW11eghOZxhwMc0JbVnO7ugHCkVvibKNo
3vKWB8pNeagXBMbSl5Ej1XYYLTAB6tsS+ASta2Ve+KWbvDViazidU65gtuZ1MJeMwo3fRfBPD8R+
gbNxOpKEcjIRJVXrRs+Azef0MFJEb4ap6vg4rfuBCF/ui4WsSad5IIMcH/fMfxaFfJvy9r6pFHry
qg2smhLu5jSCtYUqsMA/lZYrcHv5XdP45o5P0WBB+Aa/nIqAZ48jNpf4bo8MIcXeu193wm2jtJGH
ImuT5zjNHmBGikGaewqZPDhVzy9oC6yKdPgVHuZvcDxEWLRcVK3Iqeezj8LSze4l8AThF9m7oeSH
aOCG6ckDO0KG12RAk8GoZPkaHRLhGXy7A77U2B3n9KF1PEAuyyuPJe7QRsmkstA7aKlF9zGgy4as
BHr3bS2TGe0ETnhe+7gm3qMj10uxhb0LV5kYAsUPTdk9Tn6FxtPj7kkjXXZN37U7F7e0kJf3qpT1
1VxlBXYDnRvmBinnP99hF/YXqU5mAMj8PpAteWIotaIOyxd3da4ZT9LQ7G/8ZX1XWfag2cPLLAbc
0RP9SzaBNfXsZIg11JtT3ycvsjfujQQe/ewjDBd5yemVY6pQ1t2VXNpkp5ZY3tYW+cB8i5gMp2bS
A1szvuaJ5RxE4j1lrr+iCQDYMDPn4nUzuaX19EDx+t6yCwk2yhRZZtWjmXKJdEahXTOW120Xv5Ok
WOOpkBHUnQ7PANT3S8wiVVlatcu8QSeBWHu0Y/dYDP6PaqF5bKWHur8XtMaSuGEgZnIZE//Kqxgr
dLd3LiRcnKZ6AOuF4BA0/Yb6AUhrUBHDn2DQxu7OGr+JvOG9mEA1NX2BN1gSFpFMRb1fwnxZqqtC
Ld+IDApZK1IQC+MBw2UtcBOzOdfuVxqO9aANj8kkvwkHEhDTrHGw9exVlQwCY2UP9Ck31tLx9GH/
kCW1vWuXnvEYjCAAhO8vTUYihGkEdaY5ZxG7cLeVtZdEDx1ic7bxVzQvohrfzbz/Br8BfemmMgLW
u/D7zau6KI9sXam5SOiEsSy3bb9aoZWpBJEEq0ff0KbAHmlFbCP7mIZchKmBWaBT+/El0/GuTtMf
yrIdsNGOHYGA460xi+scL1lZiX3DwFnHFC6Q9Hfovhe7aHXCu0fe6sCxlf0o6/VTP2p1N9wtawkU
kPsvdqu6qPamllNVZadUaCRrd855Mv2vi2tFhh/r9PU/hFlUNyOB1xHhcv4FyjTOTYgF041yTgzO
1eIy59UdqGnTVfmpdkaLiAn90W6s8qh740Obd98rKK2H3C6+D35o41/6Ipx1wDoZarcW414tp3B0
/Rz71X4KiMsFlzS1b4iTQqdNknBKvVPMWUpCFKOTrr0a2GoRVUVNnpP3tvBe1GjgwmV9aEK/tmnS
Lt4AOyGHt2VUvbHPiSgM13U5+wrSr2PTAZtVS/KEK6AfCKAmIm3284hfZr+Y4qKv14IApLY6zRnp
FJmktAtvTe8a1GllR/OajOvNGtOk55VxzKGiRf2GsrQ5SuTYIajUN0biuJjHe8bDm7yZIN83UHLN
MRsCDKVDLiyTHk1RMajQ2VruchDPCAC23eeIPNr4mqT+XSfhf8zNqgXehuF6LZT6rtys/qVdHKe6
DTVMeELHbPv9Es+vs1zzQ8J2KCw1ngPpxR1OrR5GhhKnwqIvmfmz11bMG2Eu2CYRaG601aVFD52C
scCeJzbAMFec5htBg90uO9vo34GDtoJXbupwtHYG/dJMeMysU9dXPJaRfyMttXqom86y4CwjeE06
wEOFC8G96PXsIFMW3nHFoI1bxaVwr8XWDiW+9mLM2nA2UW0E5Zg+gBzZB3jUXZGP2ELkZ7tKH9tU
twiZjh/TbJJh6WJzkgxWvpsXfLSsbjgtBXavGpa9ukFojCPdx1mXMxMnkczralhXbGxk2Fg37MZQ
9epdaAzxTcUyLL1eTcZIwkubXVEhoZooFqGZlXS/y1HXiQpeqvyVBOXPZSR0JtGzrZYo7AC6u7jj
W9dt8qWyxnD0/c+8kTrPQLtfENcaKVR3syUKsnC77JjP7llw8AZp47/ZxZwfMPMIOW4Z/xNu0WBf
d6sJPIbr+/WQDXdxc1h08zTOAo0qL/kq80uOI1mt64esZHiWvvlFG/LQaLrnuK0QPnpkEuCDRlFV
N7HjBsrHvvznIax1r7rtAbF+BTsprl1tuRsaDYDBbveT7UNA0O7LJQ1iQltq70VaK+HV0JOg5DTp
IR1CmNz7LHW4JMscWbB3d13mMrFP48XOcEXCbp7DYPW+GAoKetGm9ikT8b1tObdePJ7JT9OCuTM+
VitPceExVdgYyzlDL0MNyCHPD98sb6SEa5L8nzYhNz5uIhNlDEHMLGeou+gJ5n6809hwBrwG4aRZ
+qEaRtbbWyEoBK76tpu2N/gC/yjECCDW5H2kmQu9C9UqAuXazPXkZ8GzGuSSoKTa0ulUW13Dng7x
ejqa16WNxjtbtIxxzgIXSXEaWLfFsq6pHq4MtjNkiaWH1W3bI8MA69tO7j0FpSmvhXVyO3RPiy+2
zDgN3gadcd/5bKMHNXKtv7Rzw6ghbx1lTgQtObDtOysOUEhO0dB7AwYKS3Uhj9c91QYZ8Y5eHM0C
/VO9texTjv6znIgdHYKUuDbQvdwc1DcHPsuK6cN24ak14znTi+tFTu3RoiFAz17c52LyGFO8PaPI
wvPae9hM6JEYkbD7jW+c0qWfd03nYN1o2uiOJj5GLkxiVc32a55a+zYh4arDzBmdLNjJuHJ8s7i7
AZxXj+AJ4MgCE+G6rDJmsaw8+3I51AjHsnIwv6jMD7Pc/vDm9NNVY84jsF34laGqy7ChqmoULwa9
Bcsl66TC1WF5nfjreY6lfRLa/Am/Yb0b6SSJM29OCVajFziM89Foyf202cY6GCXtnIkH3Pb+sNiy
9E0a+Osi1rdgGPi2cODB2f5vm60WADRDPFg8+T4QrVOsd7nWQ7Ee+dgENLVFgSEwhuh9rmgHLW1F
FZH2Mf5p6TjtHeD/TH5izH7KdBzJ2X9ae3+8G5uY7QDKGOYhSOTttFtKfcawPLKXjlKTq/sR07dF
i0/zkGF3KryHzM5z9giDDMeCTCORpudCxxE8XlVg1msWJZYryPDhsMbmVXWIMy0OYqyyvBt7dc+N
WkZytwiXRcmWpg0TdVddY0mAmw7SsoMuJzp6WNMswEKjm9d97OKiodumcUMeIolq3hj2nXvf+/73
vq9D2XU3ac1Qnnht1PW3S8NCpBgaoC1GMAP4ajWbT0Np3918IF8ENGA0D6meA0/JIsKPn8NwbVBp
dx087LJ9Ztejha1t7vTWFztiMZZI8zOwN4dkpsJ/XhTaqGrhOOHIPnZ++qbmsjhamX1bF2xLXX2E
VNrx8ud2OQdF/FJl5oUIose89M3A8rllCpEQ24HkyoUNk3UWjRUeOODfjJWG1e2zOKl22ub3U47q
UVUU2Y7Ibk0xtCzxj3bcllyW+qz8KQ3sApZCIaDU92AB+P/2dFjsudxqjga+495xmixyW+9C9boQ
V99SL6k7snJ5uWpekl5+khfYBRDyboCZGMd4M2MX67lEB7MllNxlWu28beAtYOk1PR4OKrkUTZMh
Acsfrdo1g6p9GXV8UXEzcQ8maqiEGpp5gsODx2Ddrubo15IvBxsQ8hOeRWO9S+8NIIIQ25Zr12SI
7SqPiyQ1sH+bEzvRun1qYoaPhdnJnx0G+FibIuoHShTwejE5XdCW9gVRyOuk5h3iKxUPn/5SaZHn
ZZiOzcrlycZdzTNJxTTKpIeJnNkIZ1Cio8+p9nY2dYGDowIYdE5SIAS+sVx9Ln76MdZzc+2OmOTU
6QdOJVdxBr6dzyG5E+au7bvLhJzh4M6KhJfSOLJbGFlAllE8T1m0ZgY9r8YzhiwyJGSGLRy9287J
aRjSpn5VXnIxreVuWq2FPJ321bHUg22Zd15joU9hmAdBOGSsrQJzWBjFoKysOYrouJq/Td2mzLMo
AMtaRW35rtzmqoDOR9O+sGuMv+vLA1Q/kzDH0Ilb2l64rEMfY0MgWu4EpNjIw5xVas+z0IAapsQP
rWE8O5uaolvYji2GdW27tHRaVVED0QtgFOnjKt59LE3FYkAlX7AGzSI5LxG2jepMP54GCXnVnoZ9
Qj7OkbDZGdQL4r51dACwKGVLk37aFvercTCLG4R3LLcdhQ2InZRgw5CWwbUM7LhnW95Pgte0GnlN
HdlFKfNJadd2WBWej/vvG5wGnq3af8k7MCG30dNgyIkvyd07yij2zOAe2sjBBtz90o/zh8zIz/nD
ev1vluubxN5Aao/3BFrvX5fr0kpZzQmnfKqU/iZ7byHIMr7Rph9r0b6VxLyFXsUdyNfxWJb0k479
UNqI5X7eF5+Fwyrb/T9/p42v8Xvh8HG+h3AILx971V+/Us/I6VuJqJ7MCgmc7zVEbkpJMTabUy0I
DwJhFMsfDFX/5kNty4BgCdlRmO7vJuB1tVip7WmE7KYJQkXhfmwC4t6Fejhmx9KuEByJH//8Q/9K
aLf4fdiRoLayEDv8TsVLdZWkSNzrJ9Ou2/OwyYHd1b/EIicYZmX4rJ8MtmckCHNi9RiHBGULx6t1
X92KWII28fZZbbyxZcNbVWTrAZFeTB+r/ym95m9qOSQVgrdtnhLd/J2CUSVdulTD0jzpRuvtSw/H
ThN1K6JAenJujVXyRhfJRwOFbW+y21k28xHH8GVYbKodnqE/Prhb//DbY4Jji4MHisd9Q1n362Pi
2JtYYcqGJ0+kbAOYAGO/O0IhP/glVwC/6Jc4bzmHkVaSepUgBVuq22SiYXPF59hUP1B3WFfG0kZz
M/hb63FebZBDq6Phk9bYhhiFCQ/n1tEz1pvJsBuS3IgJhXpG/nwC8F37S9i62YeJFwoEYEaqAkG4
hjL3gGH2iz0C2+Z+pl2lHAW7ERSTtdKNq7cFHoScN622rT0XtwgSpdWR0U43rpMl5xxiXt4U6Qki
IeCtU99NRaxhfQHnwcNFKayNFS1ap75YFRSseNZ32VRNzwznY6XG44BNVrxkqFVrnMSXhKBOZQWF
hDhsuDzR8jVujP7kDiZEPLTrux7cOjBcRnsLQyj8NEg/m4qjYpsWeuVtm8ZXHCNEwLW+i39my8Zi
dMPW9B7kul4AnbWg1BoHaQzECfCtiIhMsm8pH5FFGvWpXFgTecW1AlvvyjQy/SwNnFcAoTFCBX2a
sFA4kt8ah5mNG/bg7FmaGAD/5iNZD6yBRGtQ4mR55AzUcTlohmPWMYlrfoURGS6WfldOR7fvXnuD
xErP/2pkK2q2TSvpb/SfuOj3PYUDueS492WgL1XCmVzP2N5MoUicV1OHtGbKKahn983GFbPYXOLG
sWWZaLRfyGiKxgZJJLJ6WCJfa4G1otLrS5pC/Dc8sEGWPeexr+9qX3awSpmptBhBP7BQC+BriEBL
3e5PBKnfG22fcwORivCQllomIZ2/8d+6OkFD6ZCMYdk8k57AxF63RhFOPbpsrdTuGARlJDt/3bMg
C83ybYzRdueLii89xOdFzWC72XNnHeZ8GvcjNj9bP3eQsJxCb4FUpxuQ/gpg/4a6TTTc8tTN2Unl
6UpQpvW1UJ064ExxmCSKyCnXUTcTweZ4iXuNa1EYo0rBjtoWb0WXhy4cn3Egvr7rg6xi8UlkIiOr
YJWxqm/DYrwjgUCjPn5K5VjR0MQkW84ZlvQqJRWayIvYOxUp+HcnO/j/416f55cCAN7HBKL0YhGI
snxb2trGTMV5QAlvnfQFkkE+6ac69r2r2M8JmsP6C1JgSn1GKjCxODJ4WvsyjBNLjwAkv4s6ZRcw
VwZQiRMgGykuil4hiOv0GDNUcfjdKD9eQIagm02Zg8Fl3UComJ+NPuPNqcoGbfk7RuyEi5v21SqH
d/buYFRTaR0ygz2K1+f7agPLrTxwCuJGJyhj/6ZI/recwP4rUeIvysX/O33j35uK/f/oF+Yi4/mv
1Y2nLn/7Hzdq+PxV18jf+beuUTOE/y+0hy6dCH7WNiu9/yVs/Pm/NndT10ZOiIBw0zz+b2Wj96+f
BHuPNkLHd+//6BoN/1+G42z6IlRGugn587+ja+Qb/FIDYd0iA3FRZ2CqsiX3/t61TAmkJ3fU6qex
LT4xAguS3LzvBkhcSQ8jJHO6O5nc66q8StbiylU9hIR8iboW/GAcDDdIUvMMutbDHXB/KHehwDWE
30rrOUnFTi7qayXTj8zTsZ+0DRYGTHiD0UNEY5ucu85rIZeTZHiGwHhOTBFCuNt1McurZL0oC1z4
f7J3HsuVI1m2/ZeeIw0OjUFPrtYUlyIiJrAQTIcWDo2v74XIfF1BMito9UZv8AYVlqKSxL0A3P2c
s/fahrvvXRvFVnFFaNY2zU0fES2tQ/wYrIOeDjdlGGybON45ZXe26V9G4coBf9L29qYM7B3KKdIz
WwpOZz/m49EKr+2ET1vF8sUUAVVtWTxJ9PZYAr/5CrOmlsSM/tJTJQ+aeDRmrCWBFm6afxpRZPSe
RSenYAjrr6cm9ZZukXz2lHnDBPYQFTdYSZ+ako5h70INzW+DnoJLprBpGKORD+dusF7vOo94hLCZ
Mtqf2ecyybbSc5tlYOnsIxSaVZqfyZc7Mw5aKD2oqRasAhVOszC7HMUaMjjmNriYugF0qkHr1Ycb
RHEZJ0sTYHo80hWuYH5pDBVVWS/90hC4YepsYbXJIUAeunKAhPFDuu8is9d+LmkQmizvg7uoZu1l
ehCJuEsJKHCjYe1q2TLz2vvaxL0Ph6cRpy4h4GkKiTrJTimakzYcLiFMuQUdAPg++tIdOPyYTvgj
quTRK6y/tq7/aFn657Xk/2JR+nfr2/+TyxLryL9flp6+5u3Xpn29KPFf/G22dvU/UEKzNNmsJLz6
yKH/ohgKB4wheAn0wB4xRrbPf/O/S5L5B2BDYfmc3WmU4eb616IExZA2ncBUJkyobwAz/pNFyZyd
kr+ey2mMU7ZhFnBYFbkmFsZfnZQ+UgddKVddq64gALD2sRgXqDaEk9VABFq546LHS5oZF4G2iWE/
+kpLTsXeEDSAoM0xtcySW0QwJrW0/2A46SaNdWdRtlm2ncqItjThy2uGGt1OxFmPYStKDiXzcb/t
x0sfT+HayarvWDpQoUxmuZOB+fTLLbn96/P8igb7h49p6DqBjhy6EO5DKnr9MYfI8eveF/UVZlK5
KOIsWhXYU8H3qFQRwBF3NoQJ3T4aPo1sGRd7uIVcochprXdDgKRVnFUfA5ENtkFna+uGxsQW8jeD
sXjY5rHr0pSqYE/5LnZqoI4689ljmY/PkOjXklb5UW841JnEsUhhPv7+A74rTrmFLtmKoCjZ+Axu
5psPWNWgN4ahuTImGle5QEEiKVkSD0m1skzO8CrrV6ZmybPRX9E9k6gdlC7KU7KJ7ACNjx2chdM0
j5RZu1gHbCV6uqwqGHYfXOr8Xb9+5LhUwgJneqYL7vZNKdgpMy7aumyvGV89KkddLKNSd5aD7NMd
ooeFj250xEhw6Q3VL5uuyDbGBKDImkwcITiuNTl+Iw5bgFi8++DiZsPR64szZ1EAEac4DUHRvjme
J+hFDWkX05VjZXcyE7hb2mixQNt3tgiDvdvE5O/WDgprHrRlIgBmR/qppxkGtOTbaAXRrcj9sx0F
5jEPhs0H1/f+y5ttFTrHCNOgi++8uT59xN7sKCmuVA8Uyr733LkB4BnTao5RaZPEDa6sSZRD8jbI
aWyF5cbJLAz/HWnJaUziMohfEZnxqdKYev/+8n6W8W+/PnpApg1olXbJWxRNy1Axz6bUuLpJZexb
K8UGlbtg61sf+FObLnpcIPu0yLcIrnJsqu0+WtQjem/KE3PRVqVsiIAI83URjJizv1OUiDtGErgh
8N1/UI3NL8Wbq53NuTSvLGCCOFlfvzRuGOd2bnTmtUGJj1EyjNZJmtFHd+L7yf4y1Q7CBz1hgp+n
9vr3XxVQjPe/HNgRFFvHwVz/1kGdx6ahAbsyrj5mio2l92KBUn+rAmYqLlXqqhxS6owptT+F4HcW
yk+RcYCiXqFfNc++39Bgc8s5+2uvN9HRDP1p29p6zRmgRkgyV8Dge+YQ06dUwdP3MueRkdzAKQbo
HIIt5KHucEbGUdx7zfeo7j9JUTeEMFTpocurJ88NvwPWoCpMvIYet90sCzhyj0Vifk+ZPkZxM14S
uxj3fql9sZgMPXScanUyxO54SukClybpcdn3pHZR1LbObdNYu7Gjtd2NwUFkoc+oTzdWVWCoHdqu
21gl5kaP4o0sRLgK7LbewNRKUPpDcdclpA8GJ/GqMGFEd0V/O6kwuAswY92mdXLOIll99L69e0To
sFM3gA2mv6kztnr9iHSKh7H0Wvcq0xRjRj5RGjeoeHoCzdFZPenQaL2uVFcss4c+BGERIDj34ixe
xhAS83bI9oaLfNFIHpq0C69IwZYS/e9HF/puI+c8oMPvoZ3Fe2e/vVDhar3Jy+9e9TZqmMnsEldP
1qW7jT+lNhEkSBCpiZ1pgX8iWrQmJp7fP9Bv6aN8P3QbsXFyDTgl6W++/qocvdP10NOD609zfW/m
QCzAwy6Ej0Lecq2127TOuuvAohUWJ+MIO8bqg2t4t3zP1+CBwLJh1JDTM39Lv7izc5ZOQ2sLjR0O
0VMS+/nCC9AqNeBEAqDdizHNDhXy8YVRkY2OUA7cZIboQ+oGcPmRUHHh1dbaQYdkd3a1Rpu9//01
2hzsXq86XCPWfILlwXYRGGu8vsaATbYY68C+MkVe+WPrkmbEHGns4eo3zbBXBjysWKYLlQTWTaek
uzYdgF0I8U78vG5TZZQpqBRnRRwOQknb7A4fA0Iw19IOgbYtTEe7SSrL2nSgChllx+ke3fXXWG8c
+pnTLDNDQ+IkJX0UPc6/ZKq8WmQYkqtiHLz5j+S7pldibXV4BqRX2bsuFHcaekEmIH8ZlInCykfm
slOFGiZIbHObp3RsG/JtZAobzQOLc1So0QldnLB2d08pTprff5fvMjd45jyOyhDaBB55oCCvv0tk
djgsaCVfI6f9WuVxg3qaLrJVhGoVy2JT4kRcBBFMrRiNAjVTF/KWhngopaYfFUhmiiXMWJX2wdbi
vl84DPA3umH6jJEA0s4b+S9PouYWjltrTvLQjpyp6VSX96rU1kXPdLLvkXYG4NMgD1frKgG61od6
crRDPyFJ3H1pUofIHS3ujmRSYSzU+mKDYDU8U+M/6TKfbkOQ/4y+P8foeW6bwCSMPByapZA1vMs4
yvcaAHB3NWgObBAkqDtQ1CWuhwkY5NhdstzvLimBzeRui2knUdBSo6K3oGbdDTOGEEOuj/5BbdRk
20cMBE5uxD+MEKpplerh2dK6blXZWrrBbmLeemV3n5Kjc8cOtTdNHBagE+J7J7mp6LKfotR2ThHy
y9IJEHTO89c2TPW9V6L/78uuoPFzpcOmLrqhbiarsg6YMq6hJ8U2Tpru2LvFVYPT2kOLjKp12NrT
pWRNVbnmXfImBYMSZWcxoRz7/SNmvosRRgxhQnuwsCbNjoe3Ab6mHsd+pTv+lejZ70keWqtQ4JHm
a7lExEZg3dHTRW0U1m1qzw1aTXsihIz2M8eLdWL0pzG3FPeIjIMsqYOLj345Z2YI+gnPK+k/8mg2
LSadIn4m+jWiCrOmhcas6SFKW47n8w0oeo/DCbrXJVqnYBPXHSa4se4OcP62eP/ra5Dmm1rOIBYZ
OYe8Nd2tpThNWXo7HqSG0slK8xP7LUN/zUdXyVwTTOo3a8oOMmCgkAv3DtF2stesMt63zWG0zS+F
LgnM0fJ9aDYXN1DlfdmT8tiKNbUO41hjYQzpvupBF/luCqUgTNPz0CT70hv3FIzDwVHmty7Mxoe+
iA9O8qNIDffEThZeXNkt0tzZhRXmSyWnfAfMV+HkirON1xcOBE5Xv2f3JSh5nh5bWXkTxRwHHL+Q
q0Q64dLp3WRX+MZJkFhwp+KyI1HI/Pbz7yJSN7eqqchTKmkGFR2YTD/0aQLDzrC9Qjvj0oFQISVd
/ykE+Vv6SNeiYegvfogEx0nVmoFftB2lR2oVXsTd1IzXLB+YbgLZCas6Wk4u3SCh3YReioPJ7Hea
gqlZ1SzaVWXtcsnf6TnioRbrbOugFSnwiLY6cDxdbPX6GxH07ZGe+GwyaLE15x62sE7wVmAx73IO
6/EArVFayTLwpj2SJmODuPU2thNUaUVRrCzaUhsbmdDQTf1xPoulo3kZ+zLaDS6UX7gSQDOHG70W
PLFK30S2faVRhvLYgm5VEQ+/mxzmL36V+TdUO/iKkuZgWnF0CNEVFEoGW9/rGCP2P2DmFo9egN2e
1Kgn2w0I06m6aT+p+XYE1Y8u9rJby02aLXJiWo3EwJJrxR+i4ienqrnQVozOYVZpxwzqf8nG1cWj
GJYGg9uXaWwu4caQdbcu4fUg7K6Ki6huQmXgHGhlsAP9OxpDd9TnPyCHKIKAkfsH8gbfKSjYP1uC
PZBFNsMxCvV9rjM9EHmSnpBbkXaA71CLIvGYMc/GM4rmYQycbd7aDjpaeJmdTG5ss+d5I6Gc9YT0
7LESZ5l8LzHeHPs5dW6IYNhr2UAqW2wlh8jyvsU8JHfSdRQty2/JIJxo/gtOe4/1RNhi3Ub6ohKe
tmvT7HMmldiL2nP3ErVc7SPecfqpsMn21cqtlbT1Muh7944+n4502xx2VW02GzutEUwHvnbrxmhq
rFZFBwAxahWIktxjaH8LKJ761kzL+qZUZB5LZQqOm9PSDKbwpnEGrEyafcXtGF0aNCgXS6bDtsKR
sCgx+/K7wvIARw7aVMiLI/C08j2va8dtT8lYOZBvv4TYaw9GjIs+7mEX6EH2whHPOvSDbd1pgeLa
48Q8VjZBbbmJhMd0scqXmNNIfc1PEFCqcyeLbi8DbAlFoec45MrypE1mdKd7CUIlbZzWg2NEW1Rw
5BNZ9j2eLtKix8GFB1F/Rl9jbisFYlVpL7T8gf90YXkce488Pjxnm6Fym4+CAt7v6HTiTGYBFOB0
k96W3rKoFNfuaFdYmcBAul2QN6esDNQmJkpjGE3rEED+xdukfZ+80MCpxBEp4b2nH23tSrWVVgUl
LQM9RfWORDCGFOeG96LWvnZ+srZa4zkONLFpCrHVagL3rKLLd0XCeVDpRPiK3oISHct9LNp0k5Xd
xgAyfFdUQ8hRGxBFL2qxHLzKWh87YTQfCAveV/fshMSuABehAWEyxnx9pgE1ZBi0yeWDPYbrLMEf
rnfEXWkIOFG6Lcuc97WGS7piNEzvSfftdY83ZjUPPpZwshgDROrPaTmiw7zvjfpTxx1Fd6xuhmby
lh9s3P9wv+ZGBEIR+prEtMy1wi8nsCEkuSNuXfmQq05cZgjgwUcme3DKgZcepv4nT467qK8gKGD9
QZ8AZaEunTVCb/Jfo3HD24BkOKi1c54OX1SWezsUmc2uzCcC+r6NJAXvrLzZeyF5mmnBrF6pNjvk
PaSvbP6lnkzNu0kCZws1uRgdWT5qCL/8Me/WHA/nfDpLv49N7TM0vaOGXXs3+rn3AUXq3X2jGwOR
D5QT2AlqAPfNN2FSaJcMPcWD511rw8IlX3efdaobvzF+eOaw7HRE9W3efek4PHuEmYy3rqqSDViN
H6XPGCRXP2KkvAQwxe7SYeaTalP2wZH5Z3H2azvGBh9KTxAAqEvONnfg9Q3L4cClTZboDyIaXoRK
jm6Rf9U82LVZTUp6SFOZ5pKxbHSqx5JUTTf1MEJWOfrP4kcX2t/GsjhFGXhMCUERrdTK6ct8ZX5O
Rkd81MZ8FyTM5Vo0z3lubHumEb65XNeOzSQvTeNhnJRaWYkl8KtPF+L2qhWWmmLRmB6dcyxU8Rio
/aRP2XEwEBbGOkZVBGjFoc6TeAWQOFhUyiKAqnRTJnfh8J0WzsLA1ksyHhAXy0f7noAxlrbcmd9q
HceaacTODiJJu5Uh4K2iSq0zkQ10dxqooo6fp6Aq3PTic4JbBDlHyKDuzvE4bVA51J/0Vge0/DUO
UMmWbX6BqcxYsWs2A2Oq7005S0rYP4VmbznPcOYXx0RSijRTnUDs8Zf4G7FtlIteJp8Kx3oc4F6u
hIzplzpes2sH/YkPpi2hh9wOtAwpuMki8qzrrIgsJ6SJ3tSOZ86TGjJ65lwLo6sJXwnDoxE43zFh
HB2Lk3I/0akoo+DbkIdyRTW8oPRBeRrGFSpC8sc5PG5BW+QrB3k5tlQl3GTZRLbEuXstIrdF165V
+8Hv0RC6d+XAKBC0e4PyH9Cx1hQWxze1L4Y2w1GDibXSASJL/7vjJsEl01Alt35nHBy3IZ1Wedpx
KKyvKOnv/YKboyisTnn0pcb8ooWyP7m1l6w9mzSKrgN+WmJriOzQeCgbczfpnPBAso+XjH4f8lOj
2uZu+YCsSd5LOKQoapFMRMQ6zfAzO4VDJgOfeaDFdBZqt0fYgaXuqoF+XzLh92hSwg6qoXkcUJez
Akt7VWgwtn+/lop5TvWqaWF7QNFMH3aUgPkDQOr1u2lkttBEbiePSWe/BLVunn92IYmBkFVAsG3X
jEewzyb0Bepacq+2bKHVlkZXtvI6ywCUWu/A70Bmy+I/578IpbYy5KhukymYQyPxB8okTkkyQEbr
Di6eV4EAuhoYZzT4skPjPjbKbV2p+oacPKyK/dBu6w5uGMtbfLE109iXoVgh6E9OUOaey6QxzlRh
P7Qac56DCm9ZefXTYLfZzo8/Z73h3tq5wlVsFPucWJxQVNrzoLxHPxyM48j3scjnH/bzJ8o2h7ds
r8M06w9Jy8Y8jfaNmC19eaEnyw676oXKlYxUX+9WlnQxq3jSv8n0ZzMoxIU5e12jwOX+e+u4c6pD
Eg7bAZ7CPhmqp8L4VmeG8TiNZEfPfghglV+SznVYkM1hT0A473GaMMwPdeNRouzGhpMGAH26ZeXm
9UUV95bm5dex7UuCG31nTxBg/10weduIQhEaEI0XYgC2LUqFu56R+KabfHODh+FOFYF+sB2bzgD+
jw+XyrcPj89WD7ZZR/c0j1fenBscNfUakaTdo8ozf9k67XDG07rP+nZaWUOyxHNgwyxIid+zjDXm
NHAmdHZ2HfIet+7FAe3Cn79/on9KZV9tNjzPriUM+oWMUiz7TedocCyEDm1XPQZAg5b4eZKtmWkw
qBzUYCoq/uzzGExElJLVw79ctF0bHPu+OwSRbx/t4rPbpuGJhOR8h5ltRfRieK2SYlunzf1PnEuT
1wbPtovDg5/K5O3Z6UoqpCzahsP01fHS4EjpcVsYGHs9Ox7u6bic49o/tCg4L0E0Wvex35MPbpjN
Y1vhZJ1oHN4xzPMgexj3GfworC4jzHlUMXcQJsy7ZJ+3oTxnU9TQiIiMc0/K8RKgcrpptYrJBmCF
sDPHE5UapXtnDNuwFAEB1Zbg6DGUnytbVReekG2hGArQJdRDigNZ1M2TobTNEJf93jOCO3yKoACI
VKWsCslzC2KsOCjdT5PREviTxT+6JnrhwKztmlhrFk3AY6aVOGE5bDRr2TXemqyVYaWhk//oJDG3
mt/cXD6yA1vQYEpm/+QH/3L0Q5HmpWxtxWNgJbvQj8dVBTAEFFEc6nAt8IdvgpBMkKhWgtW/voJU
wu3QymYdTk+95GE0j1AZyoM+qIPUXWytPtjLKXd3MbPVnYMmEXEZ3jDRLqiFPmo6vfsAvosbB6A4
uB48OW/naEER2m6XVMOjnrJNqGq8tUqfM6cyPzmlHu5NrNArbUDvQuvrqBORs9BzZzzQq1qY4Zyh
kDQvcfQZvGBhMSWN8hkbZPR6T+2cFQ+6/zW1hvg4eYm4sOwjeLfrcI21cN5x6ctjCSX2VrfyTddq
wZolC7sSap26FvqhYyQ2CLf6gLM4M+lf3TbsRwzoUUPgQjIZZr+ZxzliSmMnhPxeVOam74pvbaYN
twyRnEgOJ9kK5xQUz+WQNI91NQFBj3us1HnQ7FQYPSVZkF3r8kddOemuZPPdTaasbt2yY1edcGdD
FirslMhgmbvLYCTuSjpuuqkndlXuxGNXTX8yGiuIbPSyjRUA9rKdsth3VUYYPXlbRLbhwc+jYK1C
0ziMBR3VudthVs0Te3C89YS4MKMHJYJbmu5SrZz4GV1qcQAreqCVhv9raoxHbBt0z0rfwX6vwZeB
Wv9QlMGfGIS6ZZ8P0V3ibycHRFVAg2DBoQbCCk5nzDShuMmF3m5DHBIr3U9e0H0yA3PMDh1G88GQ
8i+q7q9vErcEsYnBcZzuwYwVfr3vp21hGBn+P4yqhrX0Z7ekQV/E0Ab9DD9mT295WkQVNqCxcAwI
sfaPvBH9Kc6j/iSg8dAvua84dgK70MtF6jT1InOVc7TT6jP4U9J8K5eZRxfu6yg2H31pHocst2/7
pKl3kUtZmVGwna0qugnS2zoKzX0cNeWx9/z7AKLQnfSNZ0tEL8Kzys+26v761YHvRFt9bL8p3yKX
2FmZzajuEyLfyJ+jExu3sPlppzBNIdJppQH5XlFnt5QS5ar3Ek4zAGpwBqferiz1Yh9l1bGfG9U0
GahM+mxv6526q/MRlms1HHyagTNsQxx/tsFHVYWHZO7gj1a36o0mPulG2CBtn+7tUuBSx0q8NOKY
TBVb68/2dBC5N9z2xjeru5VpMn4abVT5tdc0G+IB5Lngte0iWW8ZLcDvUzaCbSGPFbQPurbZMc2r
Z6/gwqNJL6nsIFHEkSkelIFnhmQWY8qPE1ktm99vpMJ/P3mc5ZbolHx6I+8lCaGtsBDpikVFPMSd
b96Wtc9hVedw7KIbd+h1PWVo9c9aAA9c6Nu07AfUakzYUP7eulmlHgh8IJBGfInbzkQiw0JGfNol
ySPMZHWxS4krfxxQvts8489EI+SEP3j9glxDm9hSS647vrK1ObKppamW79KuAzpYVtMqjjNt1Y/T
uculuvd660p9SG3FJq5g0lCpWS5d62FjWWN5IwEukBHdHGTYwRPx2yOyoexBD2EHSHEBrmxeK+iA
GzoEZTMEl76U9s4V5FAN1o2GEPUT5hcysBxBslzAJCCnlM6mz6GdjLe4yvZ44sUa+Fn7EGmIB7vp
WECCujV48B8L6e802sW+0j93WUFR53/NO9N+wupiblGBIhLXaXcPQNBSTqhdwhMlZPct9pB5kQBH
OzpWD0VYjt9yv9l5bbLrE2M42vMjRuxyjVufBAijDpM9ZmmotSkidCnH5AEDIefvjtVG2ii5WvNa
9l74yc6nexy2+a0DzIfRwq7oYrgYEXgUmTf0AtLGP2Uu/nl9TOYYdBmcylYVbKZ1vs2Ga1eO6QmU
qr+qtOJmEHl7nJJVMFikqzlD0Z6kkwznHn/tkhEH2v6mh+8r6HbWqeWQWVcbN9CKpo1HGuiynJrn
qFPB3eC4wxoC77jLGCvvO2FPjGWSHqgebyYa/yRw+h+WcechOhk5En/3w5fK1bO7ZhhRs7YSxgzY
5YUnjfxQ+nP3e5ajtRHm41J9ndBZ7eno2Oe6oQXc2oxkGBzaxzy35VqVhtwkPuIvYBU+eWoafJk4
7u8Kp6dCDbyNZpNqIcZTPhisA05MzdJFT7WXpzdtFmNwEPkDeXfFLVSez2Vrl2d9lp+hhqCkHGP7
Bm/GtI9D5q4UgiqLi69mnxBGoN+w2AUHJXVx8/s3+afi5PVab9Ms81A7iDlr4O2gS3IPxiEe4MaU
4XjEcxxdY3AkaGBtubWs6kvrGNrGh+VwJPuyx6f2XOeAbFj2rM+0tduj30f6ZdABk5U4atPJMJ9F
gNjHAqHqdB2O/9TA/FdN2Zq6nRVsXlCb1rM3DKX7hRXoIOwSsr2GJriLlpZTP4yxlZ9SJMQnGhkA
ouZaF2Uhjpm05CQyeOFKdAG57bIfZvXe45RF8Q3+KEjQli+Z8UTsxFAlrTEBizck3TFjWL2MMonP
PUJ8VtnDuJ2aQVs0dSc2TnSy6KLWUWZzCuK1kobbMYkLrm0znAa37h5oDyOFaZPvdPaTvY4y5JTr
yiJTvQEzMGrmwY6s2Xvvqn0P+ObUTtU97iFxRxmw9lolLsmgjLuqJt/Obc1p3c07DjCY6+9v6buW
2qxq4iDlEKlDw9p727MO62DMEL3XD+R6bHXexWNA1Ps2iaJrjmMRw5rz1QbSMWCSWKlE8zYEn4gH
1+AvnGLalGruqNcMoDplHN1W2RvTgBwaks3IxIuBHbfj99f8DzN924Zqx0ZjCZ1S9M2RQ0ordPGG
Ng9eRROoL4qXQpbRQ3boIvVSjDbPjl7bHMgbf6mcot/j820WkRi+jEYBPizuswsn6g9yYvy3R/JZ
VEOSNb1kLouY5TeH01IWqegZjT/UyDaY+mzTmtO09OJ822thvM/qcYsOHL5HiK9FKPsIP/BIL/mY
e1O3NTR1o/cWxnGySSWOyK6pFKY7JO0s5eaJQbZEJUNOrGiOZlFjBWtMg3Y60a8urKkjQ3xMxRJE
bTz4PoNL3L+ufvHVEdUUvuq4OPfIyK90PrZENS76vKpv865ZOw3jMJnoX2RY3A2+DE925uoEB9gY
aqci2AFqZJ5yoO+PKyrJ6SA5YbIhB7DZyHRksM60O5hRqYwmMZBq58lP8eYnUKIUtOnOCxjehWKO
UG7zT5plYoLjPaGxaLy0YTRu/TG4BK1pXPin4bZunZue48St4eHaV7BjSXLD8xswXz9XGe2P0GjF
LhjbFx1I0dGecGsNdR8f8tKmBRxpzvpnW80vJu/YueGmjzmlU8kA+Eyc4Zkvx27b53TwmovELP77
59OY9Tm/LpN00925T22j6rbQOr5phRWI11pyXYeHIZH5ujGSbYaJ+jLmfzaMHJ7w3V964kRmFqKS
IXzdyD9XToamdSTmSNUw/4fOupLnaK6jJh42lERX30zudaffzWYlrfD8j4ZXb0ur+aJ5n+j/GzTx
UD2+Pse3TBX0cByHB7u2mT7lm5FbcWvG9qM5emrFuLZEcxs5S5XkzSXqyIobneghjaN9La1sjRoY
bKwdWJ9sWqToIn/2OGzCsN2pPbtmjcTL6x57TzQPkDlIOK2dK1LGdsEKAQG/xy1bZMK4Ybe/fHBD
5gXhzQ1Bbwah3nYdy3gn0HAkq5irVfqDUtWmtnmKQU4+50Z2YeoLJygjDlmfinENlrQbXDKaxln7
kOl3EiumlZIc4BYzqCA1AApWtrFwVUBqbYOiqs4DyPMTLeMQyFhoFqcelj4qbzGs7YckYQLRB/bf
FjCMEvKFrNx0lEX+Sq/+ViPG7eIEirjJtXDwvquEEWuNkZi86UG0lrv1Ku2F/g8qNYIjzNg5JmF/
Rb2t021VqIAr7KK6rUBvdNEq7xueypFUDqOnDW9MG90H/tNqLdFilfoG6/uWh5ohvwEBKKpzrK4V
z2Qwht8mLTslDUbNps6+pBGt1TRNVvZgCc5adrFMwvYzyMDf37/3IRCMp5BXziU/3SjwWq+fzQzw
owelXn9IdaAwvp1fRJYQOw1LphtPAA1egiCjEYVAZ8M7/TM/+KkZsy9haD43enTyQnElqTGEcLcz
xN+a6/9vfAHs+vLf//W9aPNGjfcvMiryVzaWeQv898aX26/p1/bd//9v24tp/YGBxRTcEoAysxT0
b9cL/4KeKzpVZ97fOXr8r+vF+0P3TZsWsUviKnreOX2wLtom/O//cv7g6MKszXVNoSP4c5z/xPMy
r8//Wi5cwnvwHpBxiOXFZUUUb+Z2yiBKpp17FAzWd2bUsU8RiFlkLMb1B3vFm9y0979r3kt+aUS6
CCdUQcfkZFfVstTFlYHfug6KTeb3e6OCGwBGGuh2aZwlMdymSG5NLV//cl/+YTUx/vETz65HTyex
CLPR66uwtBG5yOCOJ0aQiwSbsO6Ze+B2kBJSIsO0GzrCi7rw974VH5EHLhy8rsNggzsDSpNu0/iK
Og72p4IaXpxVQr9YoS0sb+I+PWpeea+RNGbawwdnrjdHwb+/PuxTM+fBmleI1xeeT0IEjJ3Hk2Fn
J84V9EqKbVH62+DPXH+5d1xjH5gVW605K+pIQjUuEdhbaOKb33+Fr7UEf18I9AI0QbqLH/TN4Q9R
o5frzjSeKh3V5sZN8rWRj6uGS2rqJx4gCN0fffjXW/b8O6nDZuUCjg+B6GTeI355dsyqDuhtezMw
Ts6KVni4CZ2MbMlCuhXMNUkEWcz0KgXo7Pcfd15xX78ir3/1mweGNN+8lnGgTqJ7tuR1Dvfr2PY7
fnmhnA+EGm8OVO8/6Pz4/vJB21p3485y1MlOumXWR/SzjYVhgjMn3ssW7RkvOoo6exX1IHvMYA1G
ZqfZ+XL0bEZn8SWWzjINNKQ104yXOQK1vESi3E599MFe9cZI9te1WgzwDBuBOyOGN3sVtn6SM4Ja
ncIBs6VRI6XAywLCrvWftTmCiCmdWQU3QlqP9KsvIiTFoCEHZJrVsvhkUbwxQ16qYFPo+OwRaeGN
vVqRTT9J7S2LUDx3qpedTZBHZjw56jlpi+uYdt9DpnUfrU/zjXx7o3/9OG9qLRuOmdGPjTqZPQBc
q9640WOvk3eS0ADHjVJX2Q5A7gICNRkWFhJYKFQINZk7b2r+9/vH7vVB7u8vd/Zd/YWS0d98uczp
+1G1XI3uj4fMIEUBxnCM3LItgKOPxdmR8QcP3/sX22Y7+NevfPMFdI3R1unQKhhk2ASgbLTKvWgO
v7J3oGVAnBL0MSMg6L//qG8q8//zWX0sofNQlHS31w990UMoKuDOnUKn2Xet+bWpwWyVgvlicF97
NgkF3Q6SWpWl25rRD6qdcBfFX9EJ7n0v2XQBds2gWAf1vU6IgNVmf35wha/PoH9fIRdnsBu41ONv
rlAgzmozu2AREOW6zZpbVflorp0rrY1o8L+rMd1IVdG6zhdGlKPcJjNAjgvFHCqTDG24WTUBNJ2b
6QucMcB6/oe981huI9uy6K/0D9yK9CaiowfwjiDoSU0ySEpM731+fa+EqkokxEf065r0oCeUQIC4
aW5ec84+a4fLXJGffVjnEybC6wIY7NcHfVKEcjxoClDGkZrwE7X+J2NJU0OuL0iY7oDE7SN3KbkX
ZgBWVOn3ipipdbJqSc6bkBjPNPzJkEnDxFmRLsMMOOUgQViULGS31a7XxbYa8K6KmkObi00S3foO
kl+3BKIqA1fB98AEgUKRKxwS/HeHh1CWHhpfB5oEyOrr4zrRfv15QQysCiUDZTgqt4/9rHPKBGGb
XMFh91fE8gbEMch5DH3aVfBi5WGuaDDic/Mm9osLvVfvhHgsqUFrOFxSP7d1Vi4MPAWVZu2XzZnx
9GjwdjIAqSr7aNZ7zKsgCD8eHobmcOcrqdrpFK9rIRpJW0U1AjR6gPVqU3wCnF8H5woJhOI8E7u8
bMHeq7GMdUcexE7yOfu2M3fzOLf+dlgUp9KVJGkcID4eFl5zeZQzDu+SLLj2zDu9DJfjQORD4WMa
XuSOvQ+0YcMuSw/lle0OG028WUm+HLNJIRWZTvAQWYDqVJOUfHMbVP510ZSHxpDvkkx5Uk1ni2Lq
KSsfEa3jkxPPcR3xZsOI5VT1nTVk51SA46X87ZxsegA3VDZ+KzissDBK5E4pd2htCFtMU3xWsRdY
pMLcUufKgs/butAr7WJpOuK6BH5r1Q+SF9/lYjb40YLV9B0A3zvL/OYhlNfZPEMI/bq/fjIFsNiT
2AioxKIN+2ShlYCsNXqqCXaozWYVVhgloqhS2WseMv7ihXLKf9jgyW4gCpsQxzIaNLFCUTLU5Jcu
uFfHukv870kcnWnu0wHq/QmOd+ndYqfFSRI1DO2hAwbqfolgnMKMSYM831nqOFaO4MLXry/qv2gU
NIrBSpJI8MnEajVwpj1hlbu0B8RdXTQVhTPJtCOlO1gsIqmpFJg2lEW2/Ictn8yvxoA/ldEK7icL
WCl6lUSDy2Y+UcDglrU0jXG8ITifp2dbHi/kaXcnqv33OZ9EvIpAQ3EkHB7htpoCGZ5qAb2pmSOn
Iwu7YduQASrU+aXiCECcw5mh7ZOVBT357/aPYod3N1q2oC1aY/sxGZJcuUzdG+znJWbtfBUalwUn
f+ZanznjEafzvmt5Dl7pQAPLneHnK8ZNavuceaXhEwKvTgFkGWkoz+NwZkAXsYjzmk3+D+/36Xgu
AUcUIDC53zqYNA2SMbbk7VDPhkZbCnyzTPLZee/MU7y3vz7/Ty840b9RqiBJinXSyXXfFpKC89Ku
wo9XSxwWrSFKdG0amFSB4u6qaS+Geq7VTwesd62edPCUjDXKD7PcYYU86T1jqpegDDBVwTwYbiZr
DVRCX5/oMULxW9d+1+ZJ144cS3Nzamh3rC4nRbVJua6Of08nMzxrllEXJDGkeKQSFHGm7fEiftH0
6fiMsx9QuYLT1Un5jgNlZzwNZIPq7BIO99fnOU6yX7V10p/lzGEDPDBU+uX3Qb8MxbJVrhmVv27l
3BmNT9W751T1lN5ucy6mShmJ5a8Gcamwn5OHyzrNz1w95Vxj6sfGTLupAwMb4l2Ww8ztQHO4SB2D
medcqMllXGg7vbN2em+uxy5kKM7GGeJpLSZh2SzhssxlBPppR2VmqczacStMJbyijOD/fu6Tjhgp
RETcZ5g/LL6+Tp8u1cbyxz+frxFY8/5CIaal5hNh+q7ym+PzNS5zAjyCYPuPEYLAQ9UxVjKbz3ER
zc3mRYrBLwkcOJ5au11I+dkxfmzyqx4ybm/f3bsyTqIQkGGJ5kfM+84hPJUvU/jpHZwZt+OatjPF
q6mQA0sAFQvd1dzCtTcM9TOj/ZEg89WhnKwYna7KwTZydSwWLnisyf0DebOJrCLfQgsg5y+UnUyG
OJkqfoftZzuN4oYCTOxi/a2SnRuWlDGS+vu1USmLHrOoBp73H69N2sYgbGKWe1mETN4X9RzLStZx
z4EAeIv4MeuCedrN1B5yOfuRSMPX0sZjQ0MV3wbzJId72yzBiFbOq9VjUReRmWtXif49SI1d67So
vZ5xx8K/5J6VwwQ7vBmaQRf+fVzcE7E/pJ3YhuTAVTU4yAQ5pYekN18bJXmzFXbVLnV7sr3JreGh
avtNYMQLEUsbErsHwNPX1PnuRfbc4F+ndzq86GmgURPq6ItBEa+BOnSUGggwfJRAjHn0PtvBZWGN
jptoCsS8TjHWHfydXNUXWeTd4MPjxO0UVyuwGkV3pxvtVmB0SSGrKoppjHF6W7tXidD2qVtPIMGv
2yqYmdhFBFhu3JpqQmmPsU2TaFvgk6VrJqWP6qIn2ohf+YO7QcqJsZ/j3pvkQrURglQ32dXYHwEL
rEszu8E3/THWh6nTiFdfbtYpSkulWNbFWJxtdw8dJd2Dn676XLrLo29+R32AS5cudNBIxQYZ+Y7k
KHTGeKPJ2rQl8yRSF2Np4yb3KHoMzH0KSidSbgvDv07YhTeUhBARvlHK6qKiDAX3sH2hVetYD68F
BrIJ90inQjgiU6mn0d4LtdXg9U9o7FYpji1+owI5dIKJFnYPhl+tvcYHMFMdNKCeiZ1eoe2Z2TCD
MDb47uFTYZakE+HL+SrTHzSKp8LNJwP6F1wt1PK+zy8dCbqpeakZeCVhAww9EiKzCOd0B829V4cf
+SYK5EmYXaaLyNnJ8LCtOwUofGnhICKmFBcmWTX1cEPt+lcKoGc1NuBxygyPN1mYPakYpdXaMkNi
gVbmgKxqjUR66kmzNk1WMaZ5XmBtuqG4JL4tIjArfQpzzo6jufRdwq5SW0QRthHeAl+7jIKjAHPp
ji0e4YOuuzX7EP06lPSMfBQtmv6yLFFVEReDhfw87o3iSn52CuXVS5+bEqS/O5Xwv2hGjYmNaDh9
iuXXxL2pYb5k7rZEakKJ9FyjmCPODoEB0b08tJ26D+NqFePcUyRA8zOKRyWL18ZmHFq+Ht4/nWyP
MXbbJA0H6/DDUApEwmmKNq92SQ1hxkLUgzUa+7/xRL9u6dN12q+WTqk7uL70GUKzih2XvoqxuKhC
fal1bAJUa82QPimolBi3JF83++lCzYCXBixiVIWfnGBd9NyvjqkX9feyJpotmfoUocUiMepJGFMm
pJ/ToX+6UCMar6JAV0YcxMmkgO8RJqpGXO9qc5+g9MgALohSTKn6nElpO2lH3zssPwzbn3mYfX99
xscI3emcRG0arZNsg2Jz0jzXcShNcvAUQ6frwtcnmOnN8MqD+tUtHNVdpm0+1ZJknevautX8i7rQ
1l8fw6c3myzgmHbiQE6xNKAhwbj2YbWjLAvbo2Q6rhQwv0DYR9keO79SItWun8vXjBP/6ZmPwIa/
mh0XDu8WBlGoS7hP0WyqMSo/1daS5OeZ/da5Nk4WH5LrIHDrgmpX+zdSeWnGm5he9c8u38kdVIUw
4DS51c5hcKGY6piGaZ1oXrb7spOpoWOro738bxqlTseQ9DGSenJicqP7gSDgu4vzAZ5Kzfxh408T
T1vs7iVCcgneyyxRv27104cFctDfzZ6ca4bBr6pQ+bQTSjJ12D5mCOp7G9MEZSRjTcfeg2X8XMIm
W5CD/Lr5zzvqr9ZPlksh43vfIWndjfUCmn0dK5iCNlRzIpKFEaFeU+t8pgONafBPeumvNk/2jkrF
8sOCVUEmephrI0nOZNGvzWSvR2/XTmWPFSML+XK4YTM0MSBlMSyilmQlySQhuo2fFSwCJv4ixYM0
TOMpdVNTS9qjEvmH12e8fu+eKK8PRW16abVrxIsDPyykM/YJjPt4G8gp8tAXCuBX/4t7QoqeFIRC
OvSYHn7X5iC8qNYVgkfj4FGU8kSRLocAGC6hs1SEYBsxjSWC+XWrn04U71o96YdFEIdeWPjVLrTi
aaUSw21Hn+UHHrmGtZfUtmf6wfiFvw1W7xo86XqtMpRCpgppF3bxHAXVpOheWLlPVB65f3ZqJx2u
TGK0855X7drie8d6TEM9i/qL3MXESFcVQbKv2/u0g787s5NOU9YlsWxSEDsbWpQbPwU5q2XjzBj5
+dbrVyvHFMi7bsJ8X1oeqJtdgcNcnxi4e2A+GBkT8Ri5FARMUhNvGF+GprLKrqMumkAmiktWqufC
X8ea79NbCXJAAuwuAY5TlY9PCQZBZaT0ZFs6a1ikcXRhsB9XmxuvhxljSzNHCRdWdsCSZ9lV4bLV
oqUFocXGAbxW6kPcqs9dVB+kEvdThCDwQLJdVONIUMVvhYmnSaM+QwiWqb9mi23n4EoGUt8kaR3z
ZohY3kP4YtG4HlfqQ8TS3gTfY7TLMslnlTyyf8q52uFp5NwA91jHUnwQhwpIa6xmFy0A5gxLLgck
Vud5GOdUJNHM9IIKsakaPDQdmSN7tIS6RP2MvZ+6/Lq/WOP1+Xj9KNmzAC3BKTAVoqcfr1/S23Uf
d1K+0zWxyDprjYZ63wA/9rpVUdl7CvDWGWYCunV5ewHgdEPx5ErJjKXjssGUjRlb25zNDEVquVPP
cet+i1si3G1tLAsFEKXcQq6xlXov9T5VYy9d5m1g4F/EjTurQvmiVJzrotDXbmfsu6ah+mQlF87c
R1cKNjbc1m54wQ5308kSBWX90ijrWez7b7gYrpQqfLa86EIurEcl0R8Lc8XGFWm5uUbftE898zZR
revQTOcEIFj+DAYml328y7Rq6fJHVZv9QOj45nf+Wx1htBpKxXUVRXtE0Oqk6/LHsiMdkjjetcAQ
j0LGegepNdCky1EP4hbeJQV8+0C/+fq2HCPHH2+LDkkDerpMJhjO4EkkztbJdwE0q3ZZJz9UardJ
qGlG+Jyn5brIm4PNLn/iFYAHrMA6eDA0WtGtlNZYtblFkXp2iIiE5v5VhftSxaJXgLyMvJKUV/Bi
WRgANibQc2Oe1P1tVas7zBuxIczWspE8xUBUivmI2CDFOu2zCYZHU1C8GzsCa+gQxwecg2oAfko/
je27djDXeTjavbK67PKNBykWzXueGdPKzPEbVhZVpt/VXcUWT+xatVynEGdLNsfQJxZqX88kp4OD
rPcPaaXd+V5xKGR5kykW1Vb5RVKxO1YgmBfytrFFcGY4w1Pmt4eAq80GRSb9SJXyb0xmUUlG7/v1
DsvJpdBAMVBSFKO2WCWEKFUZbQs+fXipNTi1d7hMha63dD195jJ/FF78XGUeYY52r+SktTB0qYxq
0mI0L2tbzfGwV3dvFeBrZeLOXN9ceX1yF3pPmJlTMrWJt4aH9WwnLTVqT0G9zVsIHLZTPvr4ppFf
WI9edmlJuAB1hiIOaqI+UizaYOuNEzwaU2ONYftj4NcAFUcryy7aSTG2vs7C68x9ndQrqdT2Cj02
jH8IbCUieUph6BS/i6lHYYfZkjKtlojn1nZyjeXbrBLXFfZSeXGfhvD8WPQkwTdfqWaSgusTTiaZ
++wP7sJrkx1ij6syry8dZCtl9CNPHlro7Z6F2S27r7YBCwnCTUTqZrCsXVnjWUqeN6N35EjzvaG5
1KJ70zSQPGDp7d0YBns1H8lvVeFz2CFsLif0dPyAdQUK8IDBnYFjaBitE6JUPW1ptbrwbXcma9H3
MVDUO/42x6e3kKs5tTSzLil2g4WNRx+slUhesPfeeE4xa+10okT+QhjauhvkaVoOm7KDlU8pS/FW
qsZFbMjbHGtHynlJRWP0TDoDjdJz5y597ch9XPtUFcgWXptJhQuR384LP15Q9TVrBOhX121u0hAu
k5dAxCiWldtPAZTJunKZRFfES8xRoTGtMzERGR7BPlOE5W1L3V/EqXbVm/pFMpS3Q6WRQVa3hrGV
5W4J0Iugc3Q/LiC6Vp17iruOG3Vme/J0MLyVSBiKzeLF7nEWtut5WCQ3ttY2xGrYw4iqmgaW/ZS1
XHpKQI343sLkJNFRURXDysOwTo++uTgwRxHITlm6T6vorSqjFwmIViTPRO8v27qYSeGbWxBWZdWm
9cHE7CgzRzIcyRkRGCNZuzG2HcW+TPVy4jtUfKG7mMZy/1305SMUZX8a69FbI6zbxHVuk9pcSlKx
p5QDrYbCcPJQQDCJkVB24hLkyYujG3swai+Kn+P4Zd0WJaG2EDhfka2Keg+DZBYO9g6DKLJvRHd8
81o1k3mvRTs8IyeRHy4tnl57uGnqcpK32cpIg0Npms9s3JFqRPbBKJVHZsuLFMiXUt40TXjQQmmB
s/2MiNYiDMf+rkJydBdVYeFMp0b3FisszRATZ5B21AZj4wBnLHd5SIqXIVLXnrODfAEoTQX78NI0
wPaaH5Yw9pCQwTdi4+fj0dstWmmYt+xAQpzGk5qBMX0G7ZJM+tJ7IQO1DGIMBrFJcwpvFQBgbNto
XgwjQN52XxwpX7he9xAaAL29RvyIYmuDpe9cVbiRkgYWKeHQfF9dBujNoQg/1rYzx7h01xsOOn2h
oUvvWwhXtIGyXf1m2up+/MNQRk1TCdT7bflodOwFQvdltCRP+gslSN4cAiuB7r80hbTrsnIdWNqh
DZpFauiTGNoKujrOIhLa97565O4+FnHzSIr0UKvaolf128hzF0qn7BJN2UZQfLmS+5jVKw7vu6ig
erRGKt9b+ZbCzk2oQrUrKJaB2IjlRRm+Nbl2JdX6LQrKhxAzQUcuH9V0RMzBBjPN2wFjPsosjCcd
i5nAe8lD/0UX9rxrrH0oJ3x94r0xuVzZbbKqyWUCHL7VMXs+7ntY6N22bvRCMeIbu5S32ogDjA/v
i3J44MMvTo3pR6JYL3Y9mmNMCjdd1TmHV7r9jGgbqQf6CeaqwYQ0kaUEL8eD90X6iPfvm3BzGC6q
cmlK9VYV2eNgqaRz0ptAlTDbCq1bLQmupCbdtCNKmoezwR4nfsiUx642WVq5IHeH0WhShEubYt2h
LeZDbuARbOEGICZpY67klK7k+7O6SxBF6jdBEmzskVB8VXg3BAd3Kc+fnb3IIJBG7wAF8fTXK5pP
ZVEmeFZYZhjJsVb/uNA0FE/XDbTFu0EOETb/aBgcZDhdmQzUQ5WeIku+6wnEqyw6m6y+kEGoNzjj
hoWzddv8IlaDVZIx9KvSXVGxDvHfvj7Cz3ahMCwIQqJik1l6fTzAzJCGQvZc5AthcFU65SbGZV52
u3kSOhhGI3IW54Jmn8pEIAnB5jcVzAVPM+g5wSDR5XaxMxOC0qw0WdfNrJJ/+4S5PZno1JILXFPD
+Gz05/eV/xhq+tX2yfkqZomTUiGKXYFfzRGU4EczrdCfRajdhUGx0bVHtDpLV4oWgVbcCPXp6wt+
rIU8XeQiGhxBwtDSCDV9vOJBpgyA/zNS28W6bOppGVk3cbwvFYpL629jfgRcyAWapW3iscEK7NdQ
IogJRwZmpPSUBs4rtL8DVs39JHezZ8dXn4timgfWpVf3D7Fqvqa69JTYrJx0kjB42sVKActPf20N
bS8UeRMq0t24e6P07E3C95nc3Gvm+ABeEJhLgrVz7640aN6eQ0ZGYhmFy4O59/VwmaT9U0TWoGhr
bwLLg9ECT86Y4uZQrRdGSWVtTByL/KhOf0XtX+Cji26gItVEfTHpOFOJXuK4ujOiEVmY5Hd4k6/p
hk+JcY7N94mwf1S1M9aPHgaEGU8ev6I2Iq2yvZK45rphOm4CKr9VKpiUdG6V8aJO0MkgiC2wHDYc
sQp9dHdScG3X8h3OZV/f+eOu8uOdB2eIBhd+NJWnwMM/3vnIJ4/FDitD7RdtMBlaj/N/FGGlNqyg
HhzSxCb2qS5SGWOUXr2Ka/0K/NpyjEp27DbGHZ7r6OtOaVgqbnLE3ZrwsU+5b5imoLrdEqBPJjLE
veG+9vQ9wht1UkQ58G7+jMO6CoJ0a99qIqSIoQJmTBXWzwDev1XG9E8cw/5nLj//Bw18CBy+6w+z
5+r5PwB1+VW/f46pfzr6it08J/x6Hv1Int+XNB3/9E97Me0PEhg6JmKkDgxwf6O06WdRk5C1P6ir
JMmOrFIiFvKuqkmYfyDCMTR7LE8kCUQt399lTUKT/oBTT57YIkkzVkn9139+KBEsT16/Lxk8FvH8
6sSGTp4VECDjl2Xb6PxO81tDF3c+pn8bCiSZZaX4Bm5K3RNxcijYHn90tRLPYluCwje+PL4BoIPY
2PF1ofi3ZesbKxmJVrHM8O2lVtn5+Waeq3wukaQ/v8sAKbUIK+waB1t6TU2/hQDaVgfTwgZ6wAPk
Wu3DbOZX1JDqqY7iYoj8+8EJLOqJkhATZwD7QtWzb0U+vHh527/krji0heF8T5R+5eQ63vJpmE1x
7uRRgmKvRApY8iR9i3SNIa6NxVyB4v5DghDbp1b32lDza+ZVgkReCyZRWnlPWRFJk3qEC4aJ8dyx
nbnSlcQjiFBHq0LXKdePfPnaNLtsF2oVnKTxx1DNQD+VV8fPl5h8XWh9e3F8dfyQGrnGCrcnZaIX
uvnzY3Ep13PIi9h6H79WkgM8Bsdmjn8S6f3ZFczH4KqBRQ/VxxSJwkti/UKA/OOopai5mgjD31iK
le5ZM99raejeu47VLno9zBjIwuCQmAn07LgMvztXYaVZr4Hew6BuYpzEi6DfhGGO3YggMW/mwe3x
g3ko3SR93Ny3XpAtIlsdNmoRKZcireqpm9r6a/8m12b4XVejdGrHVnTwhYg3al/0i0jK7Lsu1u+P
n4gc/6oTsriPA99bWE7rbMrWyy6x3MCqMWyTV4vSGNsKvhtJQfmDrPQH1Qpt6PWkPeDn1ndprD4d
D6vq9H1mtM0D+gl9rjpNtnV93dx3ba9PCyoHX4r8rxPoHfxNKvdK6p1+TV/yl10XMqSH5suxNadR
d5huiwctwHo9h828rVyl2WdRJqZDHIUvAXbsx1MYKHCcBJ5TXYUw/Nd27ORLFCsNyBrx4/iJRlY3
SaU2j8C0izmzlNhGfh3sW8xQZiWPxZ2kJtmyMqwZ2qphhz3vQGV4NcAV5Mevl8f/HT8S2z/InNbb
46d+/fr4vwD8FVC48ZtUpTtEmZyv/vydro7vHH8e/7IcZLgs0J3mJ9/x2feGXeNhHEUh368Pv//e
42+t1g4XIs3hlB+b+fmBk/Poe4KhdWLvPjvdX00f/2dmpburndWvX3ue9uTJRKQtLTU2akjtJKyQ
PYZCzt7qhb0/vpS9+NLRg2ojZ5GuTo5vFEJSZxX1w5Szf/iwoSrJlmjVnx/++SeDE167LHQ3v770
+GcZFNV5L0IXZf9f33J8Q1MqIKiyuzr5g+PLrOzumh5ky0nTiUc1FUEBbXp849dXVqTodmYVUkv4
Vyu/3oSq8jTouDi03aAt3s1uh58zwvuJgqGBgeHdTGHIOqWv+NGBPVRANxknyx2kZH1o2Uk1iTyT
kIFCqcNMqaFa9I6pAT5pEKZB8NZ3CMvQfB3/m1YVr51i7mhoe1KemJQ4c0gq0sMGLjRdY1cqA9iQ
X592/ApiHQbIOCaOTRy/Ig4cY9JJ3IvYbS8rteovu1aK7qhc8ZGdCWvnG0l0R2wPvj6GNpvjuxE2
F7OOqWA1jB8WiOjnHEG7OL5UwiFbWm5Fpd34LsyubB0b0TA9vuxVq926Lmqx4zc7jOP7tJeejq94
lMyD8LP18ZUhlbg8WHfRQFUcrNAxu2LHeItwREqY7uQhjg/HV1bbfs/DuLk4vmo6zGYkt3G3x5da
DfGRCcRYHV9CyE3nftJaCyNovf0QinRXQHNUktC+NQfVuoXLwjYr9a6Pv7Id7ZttJsrF8T3JrUNQ
g5G7Ob7EXyGYB/AdFsfPBk2uLNOgROY4flsXGvYmc5iZpPGlgHa4r2vz+vinkGOzm0ZQxpkM5LLR
TsxzYBFXxzeNWHrFPqC4OH4P1uJYWvtCWf88BrPJ5j5ONphNj4c7gB3lYctn0GrtW7suktF1oJ9o
ZafNz/TWE8NkZlFcxKhaYT+qSIhYTtUILqosSuHIOMtmRkoPK3DA6Yy/jdXEF5WIXo6vLFcdrVYm
xxfp+H6qqg891qAXPz9tpvgYu2QAj296VNgt7b+/q3Tj+KKLixd9iJtbW8rDWwJfamI6cH7++h5K
lW4UuXxxtLhZR0kG1oggO5aZ2dvQNsn3oZPXmiLMRym3kE/COiH8NrQXZkLuI6iK5pvrsjgaP0oY
LZ/EdhPeJHnkr6Rc6RCWdcW1YQE6OH5Ex4xYk4fymTk0YhXXRsQhXGNbYtQwbxH+bfLQDTa5jc8W
kCb7VTb7rVal3iOUaHkutCLfxmQRLpMeb9CmaNpXXKjsQrde08arplFqDJdwSExcXRUx1wO9eIi0
ct+O31XGxSvrHvnW0kZn6T4M1rLrOFfsj/uf3xGEzay3lPqb2rrKTJFBYVWGOPguZy3pBLLNssru
ssQh3tr6j8dXXl+1B1/PtkpoZHdWO+jXxjAAueaVbA/p3VXdW9Lk2IH+f9vTn8E3KGPt8r/GN9ym
iftxrzN+/s+9DpmnP1gxjZMDexemct76a69j6n/wLFLjaFj2+A6zy9++pfof4DvYAY2Fl/zHerfX
UeQ/8FBDKcRyFKTkuLM62d18tds5KZ+lVlCjzJLtOrI6TtQ4RRrgMZcYudfrdxkD0QoTv/xBogpc
srZQb/MdKZ9maQj0lSgzd5lSZw+IlqdGqnoHuVKsK4n5IOvn2BgKnI+MGwk07s7SSliNLAIPVee7
Z6IMHwN6x+pGCEoID8Fomhr+kh+X62qbJMQxWdFWsHfXVVY1kzZlwZKzIsadsajYePX11MNf4VxR
7GdNj0i3EXWMOdppLBFvE6fsMQi7AzcVruI+KsYkZrkIenhKFqm+bUtJYuUr12EjkdMK4Knh4BAe
ilLTJn2uOTPVbZS5EzbmRMnjtzAPUIBHZyoUT2gZXCJLRnuKag8KrDrivz5eonhotRioYnoPo3a4
AECMR1DqpKvcG9A1V/HCk1Np2YU4y7EUsLKYOsYU/5U2wvpKH9z2zORzslIaDwgcCb2cIKwOcOC0
momLxsYtVPt7tUgNIMGKslWSjJAdo2IJFXqmRFwWVEr9RMrSfScC5TaBAT5JSqKlA/tTKPA9VfTm
q+YW/WNjN+mkRPC0tzJpLgK/3SS5mpEaEP6/fzFHbwKeEZwJ2CseL/Y7VYyomoJrI3f3Wg5UtjIj
+NEyXC8p0ax5POCHlzTe7aDG26Ieyoc+UDEyVKiojaWZrZ310TqG9H6tOrmWTOIoMinxpRhhpHl8
vLleIztDEGf1fZrX9qZJIS8VkTnpcIF9bTL2KLnjPDeNaS+wukl2tZXV065Q5aVjKzFbhH6u+xYE
NCPI7uPYVCeerqbTTLYgjkkuDKCQcoocLUEqynJJrMO9Fg6eKHGUNiBa/WyakPY6uAZlASBX7aVp
1vI6xDeDLm03816x/HUflw95LmEAGAa3eaZ5h1JWt3ZXBI9xMyCU6YZ1YVfLfGjJV+vlcHBT88qV
g+JbX4TtTIbVsVWL4aKu5UUEWZ3JMDzXLdWPZJCfl5Lhj3JpIuYKS6OPl9JyGkUZ1wH3ljdUT7BI
BtmPl5bqtYsg65RFLGuvvh8Xy3II7XmiOO68tCkv9YUfQbsZukvP0fQJ22FjCrYNzJ+hXaoR0U5l
wJvHKdQJ2p7hSbbqZ5CI4VVaYr9r9jqyeie7ydQUDzuTEhsvl3VwvfYZo5nfxitbQis8arUNBgNE
Jyfnh/4FfLcrET5thllo68Hez7R6J5BRzXui3HuRxhO31oL1uynw073RR+3FeGnZElEbTWCaGn7t
dF5pW6LrqRjse2S3GyMP70NMJPdaroNHFN1FpAPRFfG2xrhmZuDOQ3GhGU9ljVIoHHuSbaYmxSws
qFbWWnUhZ+pwKLvGJDeNvNv1Yn8uj6bGsh6QKh98MSvlIJ/mPcZ2GfCLq9ZHMdQqgFakqmsOcYFm
wSKwMC8rM5hFXQHXvU9QakcJXkvZc6/01bYd5Cch63u1jRFHyiNCNrReIAtIl9da04dzwmrZNG2i
cGIMwbVuUMBuO/nGyT1IeimTTgKr2q/8mU+1vQX4a9HXjjIvGDdqt9gMHWEtN7VwEcPgVJUEPguZ
tWz0YS3LhQK+T9YWYWJtIp8iGy2j1DeTLtyCJHIUdhqua82tyMjQk5C7zHJQqvhSRUvqxyhrEU20
Jm0coFqorykuKcednT71Q9+YeHGNH61WJDNHq6yZFefNRVikODAHT2pktgeB35Lldv6dmVM6XUlc
xSjHU1iXHUCcablyYuxPKss3d834Q2AvM9Hj4caQ1WJJfdRccNzrVnelG/LtF8w/LVjq5Mn3QnPp
tsCgSZW2eLUNmygK6uvKJiNWK9menWrXCHWmlZgrNkb1LHc8YbkSl3eUpk5R3M9duy9XZzroOEp+
HEWZkEbr0DGUrAHm+PhoVI0vNFs04T32Dc31gMvZLmvMK62TnXlcGuokdLJo5pZW+tzrnoQ9jo9p
nh6XY7Wgti41Sd/YVEB/fVjq708sezR5JNWBG1XU05kb/w2qOorSvo9tcrp2ED6ybrvzW4zU2e4+
Ry0BENG5l3WpWxu1aa1NFlrXdqVLsAaCeud3Vb0zdKhSNcjRWU3hoIfrxcRJYRqXCZKhOotwO+jd
aibqHIWWHS1CI5XvKvWqrCPMTD0JXyOYKjMTXzYANiChhfNU5Qp1zoO0bKpQ3AgLdG0x1tPodOSv
rwFr29/vDPOsjg4B0Orp/NYkSYssJw3vq2ZM/vQqw6lm+uaNp7FX04viDK73RC8/DlXGGOcH6gGd
ZURTfewKdWCznhy04B6i/A+9NsVG0WYErh5dbJuucSDU50TQDAx/2/4msY2nVqnOGbAed98n/dEi
W0m2lIWthd3Cx4MA3TH2tTbgxjvJLiyj0awbo7kqWHetVW+cpO0O1hC8DLqKlhElv9TA0Hfy8FJT
m4nSSenGqeO10fYaZn6E8sqUcu1EkksUeZqHu2ZZojAYED714hCYhNkDZJN+m8ydBpO9zKvJ2Lfw
mP+bvTPLkdzKtuxUcgIU2DdAoT5IGq13N++bH8LdI4KXfd/O6Y2iJlaLEZFKRSglpYD6eA8oQBAU
YXI3czp57z3n7L12k9LrpW0bt1ZJ4kqGiG3ByzRzCtgReF7tUC7N2wau1OJM3VlaRHqESDl8nqdy
F1tS9kLm+2GJ9ejbdva3SlDaAPzzv34Yj32tfz7Kam7iSHT/+z8bzm0/l+vcqv35W/3wnSmlvn+6
ddz1wx82X0dfN/3nFfnHk9H9swpb/8//9MXvA7S/qkBXhN8fV6BPb4xQ23/M/wj6rv9p7rZ+5a+1
qAkykBkaDoB17KZwn/9ai9q/sFMzQIPUQhPXpmD4tRbVeIlpLvQWDFiEibFSfscJrvM6spfRVqqM
TzBl4kr651X4fkj4s1r0d2sfVShvbnz9gCt36MdHQLfyrqqKrn1oWmnTYRjwIdKW6IW11nhxpiBu
+vYvzBi/O6WsalwmhuBOOR8xevzpLSeb3gvdyoeo1HdpKPl5IfsaTB8VoL5sN8+/+b38m2PR75a2
n95uvQK/KSUqnXhG2nPtgzIZO5q3p3rA5l1Lm6IsL3/+Vt9MHT+sKOuboXzVdQrAFdP445ulIpsr
J1m6hyy2ApOantQuQDNJ4U5CJxejvID8/SQsFEIF2q+stD1TsLuY1h7MiS+37YPZG1dLU5yW7m7Q
9H1eRezJ0VG1zfuu4mv0Jn4vm+WjHxqvQeAD/fWO88m5LexgkrPT+mPy6Lw6pRmswu60UzYLgjYp
789RrJ0XpT7HrFLMvvaotgyva7SbMms1pNj2Pdv25CY1GWtjeM8w8GCEsT+Az1XyZldrvAgV+FXn
pNUiPMtSTwbq7pi0BitulAzff6k1T1GHPlIdjb2eYrySV+k6gtmu1XfDlVoiJVvlcvZ8R8PxbemG
c9iTNm8pj70ZbnoavTiY9ZwEwrY/p3b5XNjxJ7nJTrU9kEOKAHQy1inxeAR8Dpo+OjK0vetSk9oB
Mn4qcyGMZDMA72jy7jnXKWStSnMXuzs7oDKTIbsMI3mlSvRod1+KZDivqrk2J/IoeSn0nGsffggV
9P/oQBDme/75ffK7c9DqqVzdYmy3NJt+FpAU8NPTUVvah8kxdkU4PRpx/P7nb/H7doRmWKhT6Dkz
qFKoC368Eztcz6U1mt1Db0oHgAp4BspLXEHq0wqSKvRttLTPIdpRDlVXYRoeCjV6N6vi9S8+x4+D
Xjb69XPg3mS6Tj2PK+/Hz5GIBZ9YzxPRws2vw+R9HlHGav7UqTeJ1NBJHsvnyLLvW4ozKTI5csUe
lHl3FfQNlbn788/zk1Bq/TzwD21ilXC5UIX+fF2aZLGmchjFowks3hNlu/aylRuTIPlxEUugc6bj
ALeiV2iOayC8jPO0m0U6ujkVqT9myeso4kAM9ia2EHPSgMiQJJZ3xYBVIuIJWQChxZNFlpqk76IU
tQwTfkb5qvRFyVeUAF0qIJBNX7y2XDuXFI89SXBPpllhKQY8Vw54gbSFKtcQQTdZ9PPnxyjlGZ+z
9zAz38trq4k/4S9E9TvqW5WumzZOj7NWnMYRZapki0+yhDh0tjMvg8pVcYIQA40xu3ruzITGmSjx
3KUkf/TyYx/zI3SxvRdpx7x4uP/za66vJe+PqyLYbrpjawrPKpr6aVVsLfAyk92IxzRB1mVFSMlN
rUBIr+zScvHUeinIL2ux6WuQUtTIT+rJzZwmd8kVstmKoi9Zcj+a6sdITm2qR1uSwx7zgV9Pque+
Uyydq7ZlhqtBc0NJ32qrQiOG0kSyytNQ6btVjr8aU8Ki2QGyFIm2LXQC7fPP5RDeqk36bmhMNTK1
vtPV5ZF0gE3N+vn1Ovz/o9RfHqXYc//4KPVVw/T0ln7+Qbxk8DXfDlGEFvwCUJnmqkWEE+cklrLv
QGZeAQ4Iahbl0HqC4pXvRyjF+UUjNAlJpk1SLo4svt33ExQvrV081LNfW/kyLJi/cYDi0/xwd2OM
Z0lZEberRx0e5s+QQisn9Tw0Lfk+FB6y0wQYRukOl3hymfsqToCsadL3ot7gOhv6DUZTq9wLk6HU
iZxIR9kkOGDFIeuvovHeCI+d+qDqV93wZZKxvUCOMOLrNjnK2btePZTGJemvcKrovSu6SyG/a/lz
nG6UHh/TjVm/xtGBGnqE9166meXTV+zaoFc9pfRkBEOZR76Xc0rGzZD4Bnd87QISy+Eq0qpBEBXt
CFajvSPxaNEX3oZvNCWb1+oz4ZaCsSr2ewSNxfoVPXmL1V4sN/X8CPLU0f2aUiQJ6JmI1Hembc6j
WwW1uiF1rze2mhq09cbCdzTu5cXXkk3e+AQsDMrGwF/VbqKMhL49/yxfRsU1AMT3Ln5H6zBbG9Xa
zPd2hQVl1wy0hFictw3IlmRbkSVR+CMKZ8U3ND9l93igEkuVrT77FXaTxcsnv8mCevQ7EjrjY6F5
2XOtg4v15+e08yA2YGNEWVSmEFO9mi0g3lpFYMtskt7YuO2uJECOUKTv870fdHC/lTPQ9vjdzaPT
4F6B4bBKUb/9tE1PSrU4/WDI97ih2sYlK17paKk77T6U4r2I422IzJYIDaIO9aAFBJLise2K6DrX
HKzX2ibVxo05kl6E3E2YpUe+A+tY7CkyiOe298jNRLLusSx6tNxhMRFVU4HuKF6duHXxLpAd9EQB
DBflLdYNbyhIukbZwXeWTikjzl66mcgVMhFW6Nka09240GRcp3/N+cR186Tkt619ENF1uXwU7Wuj
0wgsifCgU40hFCkS0bg4D+fwps9fE/k+ksgxup+dHcBY00zcWD+J/lWaPiTxpJRPMT9A5DziG5DU
1yF+wuzYur0yBDpOX825ycivtqt70wCT+pRyGO22JRk3432tx2sICfU3wQ6tD6YIhTsBh/hG/T78
sJxLtSmrG3P0OhwpGYV4OsmeEl8L+GqSzo/X3zf5l9L4iDpCuBAVh+fSubOVg226Q0+DJpi7gOgn
QDH1FNjxpbJueuvUgYgqbjOG8M5Nml2W9Dqxzup4H6XHxTgkFuDULQ8hmi87C8LmfmoesbwwQ9Gs
y9g+lTzAzv1QvkU8jBKz//rJ0a9QXGTjjcV7VKehOJn9BaTwsjwn0m2TvRNsUybXsb4v8nerf+Ev
0/ppCrF7bqb6ZhrvdOcukw5xFECjbuJNZe115IM63B8/ax5aB/KNa8MlfjNwSBCFCQ8NgHJPRJ5l
Qb86WsnjtKwrWe46+lMe3rfG+WZgWequx0zs1YoFifj0qTBXCspGE8PO6PSDKrd7OfSiaWZ5M/1U
JsxQWvl9Fm6t3kuJQ6s79+9vq/9Z++EP/6//jv0H2gYsBn++bbb/OMefxrf5h53z2xf+2oCwfmFu
ywa49jYZY7EA/dqA4CWqD4YFDNq+9Sa+756q/QuhS4B3UVo5IB7Wztn33ZOXmMUaq9eBCQMulL8l
/FXZhn9zNFzjGWluyAz5SGUCsLI2QX5bnSt67AhLMaMXkvJ6L0mjD36O/TJoR0Y6e6HdjjgyFXPU
/N5CKDrpBxtzoR3d1up8Z/cKD3R1FSqEoknGvgUy1NjD62QtH0o1Bs4QB3WRB9SmQaGEb0ZHopDu
yH8x8fnJw//th7BNGV8l4UpcmZ9+CLQgZiuUgR8CxynOhvKRnLkd8Fk/Igw3rTNGLva15PBiPVqo
/IbDmIcsTeOTpKpnAgIf4RJ+S835W6fNP7zh/8fq4SkjuM4OVSXnPuQdGIz+6iH5B2KvqvrcdD8m
hPzb7/TPp0Z2uMu5NX+Vt//rqeElZgQm9bvDb5rW3r/OnDJnTowYKEg4DnK+5D7455lT/oXBCY1A
ak9ucqzRf+vM+ZOn/Xcf/Wezk0OCdh+vI8Q+PwoE45byOSfgXi9mVxKYNeYrzE/qSGKiNy8PdcTg
fOM0fmJsbOEZ4SGDiF+yWWI23ZTpzvpImSvLe8e8reuLGV4tzhZmi57trOXJ7k+J9SkeiJadFTfu
PrAIKvopjO6HcE+sfWR52NAU4y0Wd3Z6JfVXVnWoVcRel9I+6cllaI+IuYejFB4XjrLT1rYLuA+4
bxt4gleNhOCKjNWlu7JoS6Dxk9N3q9iF4e3o0Bq5LqXPmG7dXr9qUHC1Djv8EFRgD5KLPuxNBZw8
mdYbs7jHw5xy8q19KdlxbBLjG9oat2GkR+yBxwQsn++Edr/IaLSflOV1SPeWOIctWLK9OeON2zZ8
nzGgECdv2XBOJieDJXt0DF/liAxFIb0mb8+MA924Fs5JGQELHttqN4mDNp7n4ULeIQHEQhyW4UWC
AMfRRx4CEIIWnlZtBxa/WZ6BT+zg36z/lMGiP4nppk/vK443UnJEzFcYUO7u6vYuzM6kKEoGC+MG
EkDMbKF2UyzlyXY2D420wxCqpudKCdRqW4tvQ5q/tYL8+9b/f8P9cg33/ePNksFDE8Vvv90n1y/4
9rjrJnoxbHPEDdIVwk3Fc/ttj8TjIssWrhRVNXisOaX/+rDrGvaXNeRqpb+v2yeb9feHXVd+kdcz
PTFwFIU61Im/87ATNv/DHsnuyIxMR8LDkAoZivNVUfGbDjZy3dQKSfJEviwv0k6N4/BZCU2yQaVM
T1rXWYoK8bs5nBeCwrxKkqNbVQNHXwNwJ3xOUwLJ7thBDWIqe4cRc2rOmlsVmDKXCiRlnipfVGK1
9uYytVtYxIlfq6RnJ0LrDjaMCbgkxoL51oDVmuQRyMqBYT0JlZnfFVX6sKRwAptFMv2+zgbSeaJ2
o45xRny8XPlzI+rDoBEgz0w13tnJIns6ctBgbMPxvrD04cs4S8KjC1l7XOka2/8sBYS91sdpGBN/
Gh3NV6eYzGi8SOSdddYXoWSFm2gF5s44rjXUNrMZWPLwASuHFTAxoGUAsMPzHjosKfZSOESw2BmB
YKXhMpqA5AyWcZ92Axvx7DS3DNcqz5JGawPmzdliksXGVzjzZnAEtgmQaW6js6yW8YTrPLHGoNQQ
n5oURj5NzmfarZlXq2PIyBAsqY1UBevi0gWDqlO4xqLaVgmXjXOycU5gdhNlV8/XPQ1/nEGS7kKf
xuSdZcWWgAAApAPVC+Wh5ceR/uEkWbjR5Wy4IszOdiO5yPxYmivfCm3LjeXooxpmQm4b0P1lTs4q
5aNeCzAWbZOB7IS4kmt29jHkVhUMWtdulLDi2pGu68eirQJ1MbVdr070I0J98mpMaBAnshFLRToL
vyyBPBh9PWxgrTpbU43lLeMAw7MN+AyRGJeXFosh3oq41u/boZ3O3VzYF6PVS/IjKiK3GfEDJMuQ
RAS5FFsXWxVleiwzocAPIwPTag4178I+0acvtM7HXRop1sEZbf1lSoro3KuDvG1hm75Maq0zbU3y
wXJLkcRbQGTzrZQ6/GUzhc/93LBSclOxyw0cffkdZgnaLEN5LaEc3ZRpbFw3Kh2ZzIRd4M7KkAOk
KyDuwYZ1aA2g3idWJroqq9Qgpzh17LM8Sflu7nv1GFVCvkWvIs5y1sl7+BjVZa6LhNFZHn1ZNLKN
2SiRD6dlmt0TjlvcqznoAFJ2y5c6tKMTYZsAXAtr2TqknOJdsaPoSi5RN+G0T0uogmq/q5yu5GFS
qNlkLbHBQuXVNaE3xt7Q6vls693ITMTUqKJnEl6zpN12iVIcRmmMGR6Z0lZZmhlrgkG312fGXZ6d
vDav0062JnpBoiH6dRgBEoza+FlLZes8FnpxjKSsvlSDXWznSlNjMn66HsZEmt1IpsiewqVMJLcQ
sX2GIDrtSyWeCAWuB8IOQiv+YrfRdCONi3SxO8PeJqaBkXhoxNaKsv4zM6y1SasJZKyJuiCQWI1m
EvDYQ28NWeiObSKdK6BbH4qUJw/2MHZAHtqkcQc1V2KcqCgpyBnSEDAtWVUBoTaM/rWyRHTjmGLc
AvooZKI2reLkJPl0q0428yLsykvsT2kqACqU5iXlQfMksudvrKyVgrZILIysIv8sGx0WiFl0vGMI
xeE5yR1n2436/Jyhv9NdM7GV+qBHY/tJ0s3uYxhjaYfmRnlNo4mbSavjFk59ao/gH3Iz30xaP9JU
YZk2XNB4TWDG8lBRccfDW6VlHYavxW7eYrO3STRpx+ogcnly63msXtVczTZ2ptefUmtiHNHEoNrL
qs33jpMot1HWDJ/gPBic2pwwGAeNTljNg5LSriMlcp/htt6US9kPvgJgffT7SMUP4QDyzKREbJtZ
JpoIELVfDMN0BcKqOda1Ue9rCajWMMx00a1OJYk05Ipe55Gwdo4+ENpo23n+ECPUuemVZbmZl4mu
T8zacSqWqthb+Tzb+zQqax6NqitcszPi1ou6bK/MSk3nIhocd1UJEllZSuYdbwX4PSnMSvPzkgnN
1FjKG/JfvMuDLO2cSucANEE0ouWQUfGRzXOoSpu4N6sepz2/z/IgaLed59xuN9mSyds0tWOJJHcd
zoTUd7InyQZtMqyH5GCDEAJ1Yw9+2+ksqbFGHJYX2k5XcNSrlXPNbCCozVk5dVoj35LNzEChajiQ
TkVImIjW0NuqDfGM0HhgBtmaX6psmfcNRoMndbTLYyLMmZ1DUi4C1F/l1nYxvUtJOdyh9VhF3Flf
bhhBpSTedjJRRIA9ksPCmv/KM9S88Er2Cc0jD1Y0O5c6omvjKPXELQ/z4pDYg3Kpx2INuivD0ddi
Ysc9ooWxu866Ge8zJQLVhSxPekowSexSqRKnXsGypk9lfKfkJs1TR9M/OimynnpThctGdIpzclI7
Ocd1Zj3XnZYelSLMXpQaylfOcJvZXG0lG6XW6kDkor2tIzv73KnGguisZaJpd3TAwwoZqdt2bYHJ
s+vcPqsHL+szesSavYD8ccrNkoDP6Y0EPe8YKSBmqwQYspYn5k7K0dcWemvcyhxWHisjVoMY3ejq
EcT1KdtheFVJJrC8qlX1ZjWJ5KY3R1E8ciQ29I3BXRbI3ZJcMUmKQIgoSnQtMxh+xOk4fBKdCRzZ
GMoIFNWoTkGR99KXLrWHCzAagF4QYhJ/bGTlTLR7yi3ATJERuS6tO868Gr6qAgdaqNTyuUPEG+hQ
QgKMU84ldZaIUOF6hsvUNgrneoNx/wmRrnbSu2YBLqRGlBypzPa+7ZU8j8FglbhSUqviSILWvtim
3J6N20NReF+UBmp9bZjVdV8zKii7kIZdlWWKvlMSVcv9Gq9QRKSb09dBN3cMK402tDtXqqU+vjaL
CQaUnPXmJ1A50SvPL5tpG6WJ77Rpmh8XrlW7yfuF66TM5XwlGeX4NCYCwlIrZBqBYWMCAGCtkBfo
XUILCnuEmKbYXVpCw1L0PgbVo4xbyLxOyCY/ddomRHWo+4ucgaFZJCO6W6r3IvzCM3LGpMYt37qq
Eb0tlJb6CmiPLaNDO1l/9JMeGLT3QyOjsMxcAnCvWovec3vXVI+J/TBEdxb1bhMfu1x4BTdVNTEm
+NyKWwWEex85XlhmfgrAfhnOQ2Jexc1NW92VjrlzzIbhfu+NnN7Z+fakmrNewGcqd6N8Nw/NdpXE
61J94Znaz3X2pPX1Q270R6tTDkZSoa02Hqwm284FdKVo2bTLR21vU4pvZaTdK0vFaym3z40OZ73v
7hn2N1s9mXEG5/r0Yjs+Gl169Ior5+GdHIMEN6sqLr1Oi8NTp/Z3WRrukqYmK5D8DSWZWldXxs/q
NDYI32frIe3q+nMHbStj3bZDdXrj5pkBHlnXqoBZ5FRteujaWT6FdbxsR2GzZEQ0aYPE6ExAQok2
+WDgyo1RkfBlJtl7TAhbMKI93XbMI2D9Y2HPs/DVDvvMr2Lrk5aPl4oN0OtxJ3tjVwWtMT3ZWn/p
wLt5y5w5tz1uqNwNu5zYb5DVwVLbvhNHxjmDxn6D3E7xu3ExPbG0qQew3dlkw6K6sK3X2Ub1SDCI
jPF8YD2TjNSz4l4Qpb1C5DppuI3asLsMJiq5VGarsRjSmh3ZzXKFV7Mq6npTFhqzHH1+7+yp9Qqz
bXk/h3tBbhO09aJ+YHp+noCBlWJyDo5W3Fb6aHpD6UxkDzvMGcbhmcPqa0eSvJ+W0VZKlitAeWRi
aYtnyiVOzGXGqlcCyOobdvs01t+lgWNDpomnrmINQGMP4SzOeCIkE6eAKIgZmAAnllr/tEQ81QYy
/yDumxgiZSLIQoeo1egM7SRt6Aio1lAJjGnmN44CHz6vnnslDd3S1Mp7y47ERusmgoQtCocqt94X
NmKA81OzQ44KzccJS78qDHUrj5rkxY78NmmlBmpu0v2+Sx3XIFTNSyWcpnWetkzaQgSndWc8O2Iy
rkE1Wj3F2NR+scHm3hhiFkfJHrQzkR7GU1xqMAbggogTek3ndoqYnsuFDLkUC8xbq+fV0cgUMg0G
UANIm5r8lERV9pBKukLiuygyIFEhTMsWu7kbmhLAN/Aw096wrWHTLbJyrXUShUEvChaeLjQfxlKF
zd/k5s7U4/WqqQZCoSFkl3eUMGTsGjtrRHByW6n8pKiF031eOvY7PL/wXDVmdz9maRTYeZU9pUXM
ZFPu1ZOMYIJw7GxuYCbkCedNpeWr1XllrnVWT4untp8GUHZ3ktGqQYHL0tpr+qI/lMjz7lslk+nX
wHyhyEic1qt4voMItUN75WTa+NwsajdvnAI8jp9PRbJsVTbN9fOrTgDdHz2JNOaMQ9WokzeCCKCW
aZnRKJtWTsZqz2FMfY5NC/aFGo5L4etkcGyQzpDBaVjS62CF1me5K4dApDmlTgPxZm9XHUd6yyqL
u0Vycs2XrbF4kivFOCjI6PdhmrAXVVK8U9AFAfbv67Z1Z6e0SPJqO+Qu9sJjrqpJydlBL1fEAliG
RNJX+Kg97Mi1sTfmjG65j0QYFGKOiFnkOS60WPWcRSPo2wauqc3VQwvFgECApv9il8qyDZWFtIS6
Wz7LqqgoFhc1P2YtsLPGkC3IjCKqjg3n9bMChtHNbRr21lr2uPPYMUhT7fRazVPtJTGX1s/7OftC
NYVJDhjBjgNKeqX0cnJx+rQ9xtkqoxnHfv6wp2Q+6SRBgHNjc/VbNc+OS+mM1y1250096tNdnLb6
YbGETVtUrQ/LbBDh3Ybz8Kjrs/G5TWeLvEMiTzSuzsmEfOuLygHHkQCaqElwD5poloa9U44Z60CY
+K01ttdRO6a2N9R5jOnD7qWHmBiz+yGljvRjrcBrweF0+DL0jnxV2ej/yB7RyFU2NYRABdGGAZMR
bR/pKb+HscVNgFwG0108p1haKRMqr52mfBsvTbtTazKpNwZTh2gTDY3DLWvNNuesvhf3SjqluV/W
CeDpyMoliKJIvm+7kkUMbTRi9rEemJeXeuKn2fBQ5fb1lKhkjxnIg5Ky3HcJNPOwUChDjCn3TVWa
vCqFOjHhxKRYIhfNZ0TC0yBL1VVZiPpJDL12wZSitEdNE0xfyOQ8Z6Mog7K3FgxGXfjSlxlxfZFV
29+ER/8PGpg/zD/+J6mSNSZxf9zmvO+buv8///VDn1Ndv+R7o3PFANHFROcrr23OlRX1rdGp4ovF
3SYD38EAgAz4N41O9ReFdiYafUXHimetI7rvjU7N4PuZcOiYIhprZKn6dxqdazP1N7NApiMa/U0E
O6Q8Goh5tJ+cU1XTDT1S6d5rbKcHxaoxFuisQxaa+O2sGHNnzN321hpDAiLHqZikfXUrDIzk9ZAT
+JLIw52uRTBaVCpf+6GMr4S+NKe4SqaDbVQxEjFSJA9yyjOgMGZQJ10P8rzvD043HmtJfALAkKPD
aEd4/fmwcvPQJcp5v2ntWeBCxDFkZd10aaxoPos+jj05V0SgEYCzFZ1BM4EXQ1SFWb40m6qsv3AA
KW9iKZPcusvBB8bJcU7VYTc7hr0ZMosQ80Y+OzFoXymh2I1k+b0Y07+wVJJD/KPzbr2+NvJdrC7I
x9Ep/ey8S/tW7YraIKa6oD4zJyphtv/wqlHV8AplYE1AF1oBqR/fYyPKrpTBVB/EML53Sud1tZnd
qZ2i+M0YiwtLVcFmlttHkYSh2wL9IKAwzdDOqgRv84VFv+j3dXRWm0J7mNRHHK/dMZ7CYlM5sfak
i+lSLE19U81xB2a3pnFd1ur+69d+/WPuFMCN26BFknyzLEUEEXta/wvT4xLKxjFL44OpOPV9Wj2O
JulIcdYnO0WP4ju9SvN91DpkpBjttREAmmSZLKqnXA/Ts4jC0ZXDvGAjUMq9swzyDjsPHIqpmB61
GXknwkkt0OfehOGDHycVJ2FkQa8BrDON1r4SRkvfuNDNzI0HlMfyoDKVxmnZJey4pbF+286Jn+Pa
Pqi97QuDcpydVzBD4pe7Leum5Lyth7Nf5y1teNhAhjaTrkLD7fD1j2U4EbQ4Tjea0C1X1/AmDZUs
nWnFJ54jcsZXThsYQKu411qxE7qT7hetLLdRsf36wy5prl4lZrqnIj9GJCDwe23Qk7WtOBSDzn2e
1IODgS/ejFEvXkAT1jtcF+bGgMr8IsmEJNFcnX2Dk14W0H3VzqMejMbM7ppXQW4pXDRzKnbtYoxX
AA/Di1wLr+p1/Zz3UHG1aThpSq5tlIXzqNotRhsw5VC8WI0bv7As+fD1V7nQR/MtufQxkEufxzl9
SOR6b9XThLmls86apFnnSZnu1inr1gwN4/j1X7BAKi836W4q1kTOapLuO9iEZ0dExmnsA6Ou9Cu4
gOMJ5K6vVVQFY5d1mzJspXMoN+GC7VYHMtpGb5M0nwpBjI+IHQs4hzC2MX0gd54S/RYtRDCNVn39
9U8S6qD9BIQS9yB+XT3sal8G00qNbqRQxabqxejHnr5ULs5Npl1FkvOy2GVzhbWnvZ56i26XBBSD
4RMRaliQvOmDMD+CpiC/NKh1z209odJr6nOPLXfn5PDARbOYbjQ6a6hHr5+AZn8a5EY7lmYGqTSX
z1rf79QwqU61PtyhhXfu0rTaD1nzSaWVvI0VdHNZQxrhHNW3tp2+1ZNpYUPkQxBcC+LDsu+M1HYH
o6zPVV12t7hc7T0UZLeYP1sIxo3aEXf6QiMtQQ15GgbnAdNz85i0VhwY+N2OzaiKbZ44d2OtiTu1
qR5QYtyGjU1DaCjP9vqviHTRox4nHgfb8qpa5zP9zCyWiKxsD/GGg2xVWhcTPOFlMkyasxT0bqtD
ZYfZejD1En2VpI4bakmc0bjur6qkUa5E51brH2IOY5kqD2eso9alV2bVV6aq2Hz9hkmTpgS9ASBt
WEDwOop5LxdKdF8ZXOjCiE1vKeX+NJXTqy1HzmXIestdChCwUqPYFzYa59KVarOZq2nx//V3UTY4
u1ZFrPb1f6G0iMjsM/UjmHfO75DGt0Bxi3soMPU+JEII/bWV3zsKP6qepsHXF7N5FtuylWavBMPF
bxuB2yKm7//17e8mAu8WOK9XhlwEPU3VLzQOUJFYFiPnTvEYfWi7byuy06JVkxp12kyj2r9gJ9+M
pj1unUadgzpOtAcjzZV9AvMWqngqucnUVLcA/kvGeX2+7cAGeGWkpH7JculFpv0kzGrZSFYk74xs
YAmZ9ET1aT5LawdauvRj8WKHnXGYYpNcCEndai0AdEIZZivbjI7+IHUOh1i7fkAXAMEAR0u1PLel
fZMQ4sS0zjNtKiSlO8wZ8G4NRIE+b0X9WCvFrTJIWwea7UJ6gWjN7SLaYC4XNyvkHcgAN7bpGqjS
tpbSAxF03bCc8cQ8lSRtu4VjByIp/Nxsdj1GcyeC+K+ZmzltDhJq2dx5U5Mm6EIEBXwrldK7QEKq
MBAc5AiN6rRJNKZ0BASksuJRwPhzD3xKUvZ0T7dYDQIVQnXZGowlWOHL+TCyDchjTnxVfhOa7WbA
85fHoV8WVLad5Nw0cboPDfDB+HxH45rlNNAaa0sN4+FW38uGfuacc5tFhLqF41kMNLp0wFER5WQd
0JZhv5zPHPSYyzruxIgyLam+hDdAV9UobRohtl0Z7cK+3aR0xRmabNII8a4YT0PmHNeLuF6IxYKF
n9Lc6fNdH0bHHoZ8vJR+y7AB9W330lNMqNOzgSDUjB9lTdoXkuRycvAw62+sutwKpSKLEYK8CD3O
qWdI1TiolaCpGQ5pXqeMJ10SW40JY5foW0aW7rgMfpb9X8LOY7mRNU2yT/SbhRbbUNAAAVBvwpJJ
MrTW8fRzcHszt2asetHZld1WSRAI/OJz9+P8/9SZAINFbSEGYTXa1YsaDGIG+Kid1lm7hKLedTNE
ezLtxqMsI69O3TrzOczHPsajS0NhFKZBO9I/1EzHcJDYN+aDWPLXtrLOIzF1wSVmWAyXHvggako/
pSrBVis8yfhZnxQEjWiOfbDQqzLiG40P1lzthvA7r8Ld+OASlMnRrkI3B+Rk2O1WU4trorY+kyjW
PE9DFF5GwLsC1Pu0bipFCWS58ft83TSReSVq6veRBLclwlhqW58xP03i2ZJMymgbjYbyKXeUkciY
nPuxNLvks/Q+OeN3CWBVeqrgH+cMEJm2N0utO8fTAbDJRbFKP68j31Khzo3WrcH3okxBzi/2J1YM
N82tk2GhWNvQ8uFSFxEH67jAwsrPtPuFEbO5zZbGo+pmq9bahsAXD9hvn3efiRVCBY+PddVy2bb9
0Isg4kum+NvgyEMuBbDZeqPe7qW63ghdkHshlQ9JrRAPnpL+mkbd6fGvJM/tmuKgHZg43uSIEw9P
Tm4+Vr3oSrAaX4J+ntp520dl0DE1rsSyGTLh2iNT8VQJwkjcx/q76SyCLG3Q4OYOC81ru2TzeJ6T
bgEL0792knoIk/UpV1JST7HX5C5nXD/qi30SomSyjYZTtxlBmj/+77QBPxJmxyZVoK6hRVTSKcaK
lzIMxeIRDDVuaakgnrjQrGA5ytzvH/+7k2C9wQuTzMdF5VQQw1c1nETtvA/1mGhh5o6MLVs+ysdn
3OlnicFobSR+bi17uTs+PmTYWLuxqNkAO8Jy8RElkHJt9dIk+j8vbiISPY/zvl4R4uvi9bEWFvZy
rrhYdO+xrFDVmgQWs+vBLK60ACLfSx/LBBMkKKOKz2E5TybnUtlfliFYaG1kPcsP7G5Xpp4P3v0O
SfWoWymr2ODyuQI+1585tOELw9q0ZE8yooRkrMGs1sGkqE861WZVZr+rOmBNogLA67r5vbUjv1mz
0+NT6IV+lSP+RYP2GHhnobycbCoC87Z8H5nlP/5Hn/ivVdqTiOXMmWvxl412M5XzRxeFZ+Bk4KuN
l7Cp/EKWtpYyEU4a4O3xnSiUTQsATKx8caJuP1twKpY2UMzxorNgRuUf1Yx4/43brFuJV6rh+Z92
ijE8Dal4rrJNyMi2To6lOm0qdj1JhDtUCrddCE7AHluG5ZTO0602LSpJVC+syC+0FVu5tr7q0rjL
ZPmgKhO0EXUblfqHPhqnQoHt0ntIt2AelMjhWEPXCT0zaUbFbN4kn+tAvB0lhGXe8qdlebHVF6SX
axiOh5xZIYUP6WEyKQ6Z89TBP7gltXu2EtPV+4H3ynhPW2IOcwZuIJo/ep5fQ6rfy2W7JBqg2Vrs
zc66d0MCPgrhLPpUu2sY2W891SqWFaMBNae2MQ65jEhqUGVll4dQQbWJi+ijEOWLJDCCdA+/Wjtu
dFHz39b+VHL0ro3aKRtojjAySaONmIm2hjU/ZkUct3mYbSNzC7N1dYxFkQhZmi91nPvlom3ibEGj
iUysiOirg6lcxyrxmpgJEYeoH876xzCfvm1j/NSHxB8XRHGdY12n8C0U6ydhElXiXVYF2EUtu/7A
ujk2kvFllJHmqGH9l5vRUWhqUC/9pivWq5ag+IhyPZSNtrPIFef5Vck6FAOV0tXJNL6mObx383nW
6muUiGdt6J7CVr4NE4B04zmy4hc71vyszoIS/YZJ1vhutBK6c1Pf2tCVGeM6KZOraCl/6lL5rNb3
ZZVf0SA0tP32sx+iYxtLf5IKhpc2vapQhZ00rE4iM597wwrWOA0A+my5Zm/oPfBlXdouFc1YZvRH
5eMr52qj0nsbJd1mLcU+XX2Th8othHoYzeZd4iGEWdnwdTzHTXvHFvVBiqJ3GlHuk2/0wUNLpUtZ
M5tjh2u5ZlfqKwhhv9XsGxhi+DNw4S0gx/mpt3PPjNPvMVv3Qxv+SkR7bMHmSpeHjoCBnWGfsB5W
HM86Wz+mFDPgJt/P0rMudddUXr4Yil+ayL7prH+TuRINcB7fzmSVXjjjepoke7bcf6vUATuF/GrX
5IpEbw2ueu5q5Y3yY73n8JA7IAj5rCv9o8rdyCx3Sjq/JWn9Tur3xjPz2lf1hyw4j9No11Q5yML6
rIlopD6p2xp88Ut2+LHkNk3b74VrxBZskoSjUgk/5cX4HGwsk2v1PXWCYAO1GJkMfPcBymwbmtOh
Wxr4oWrtYoF65vMW3z3nB0f77tVcAWouC3exYMnkMKNbzHdhn9dQ0GxP45PK1fVZmANSVnzsQxYz
GYWVijEOjjNo/GWmDLEtL0kKpoWKDCchRkX2qRITyaJM/UrMfJ+gs2oGpoKMUuao7yZOY9kBwOF+
VUCZVUN1QWBgpeUCtqnN2lVtIk1oz25tzv/Ir8JfUdoFRwIUlYwb07aO6Sm27Lc1tbcSS0xS6FvM
GDjWpPmrkIygxz/TV6uP8v2xqKqHD5HNtdpnsvnHFt1Tpeme3tPYwnGrNa1dJ/s2jtZ1HA4Vq/4o
L75c95s0nT177F8ijb6zmSxrNF4F/qFcfZKLnr3300ST7Sn/HDGCNaAsjQJf2FApggXnlMzWCReB
4g0ykiHjv+0g7BHwcX0YS5bOVaLoupby2W8KwuhmUrozaDDHBD7kqCmzCdZOAvfNnZ29dJuuoPh5
Nv5i24od2JfoYxxMJkXZCEH0c04IfdUSV3tIBxHcHmeJjMbhRW/WTD0p5HraclMt6dPaztd5jji2
Z8PnXN61EfSmJV8quoyJrCYOxoXKWYe/a7YeKppqGXFcQWkTmUL0LeleNkf5ZZS7L4voLxYsF/sH
LcHmcMCawi5zQ23aR5E4rzrjmNNYo1mYfFhw63xZpL/dg0cZZuVniKdM5bavNY9+QAY/rBXIZG4q
zKtSNFueRDDB0W1IxotcMOjs2kMcKUE0JMgTCScCaVeQC6uG13HQPQjCR3syNwiIb02EO5zC6Fid
nEp5qWp732chCGHdl/MvrHqutNSnJMcDrenhyebGE+Ji6jkWO4qQgnrCa6i+tFFBtWu8Q+XPUarV
LKGrl70oM/0ipoydA72MF7Ez5nte4ilVWH6Ynr4PyeKKnmuV1B3kLiw3Zg1SNKOlD/h3uRvW0Kdu
wa9Z2/1y0i4jwxjgtvIHl1gyIMVIAouPsCkZCIgoWBbzNhJqlPWO+0h6hBpFCQ6Fc3hbJ2oqh9ht
Yv3FmnGnjC1ftuJsrwomg1phq7kxWWObVSCxRReqygMMdvdIVBeGu0Ga9Ju4sE9Im5tZbdiCfgEr
e8XybfXcMBoadUazd5uyPIP28OeZDEo5bWsp8bTFuGpmFFR166ccANdQ/D5axdqsOnHulNo/lbBe
aeYLuiLEB9n9THLqSxSYGzaJzSJiHzP2ZWsqmMTDIElbePKP25ckjqhtG23IdrNmeJWSPpuw1Iac
lhXlJObWVWOVirDkrzCqXSRkH0sa9OSERB9acJJEF5uzqYTVtyZmGOKaAkcQJGH+Wl+75AukpDf/
mO24j9HQe13d6na9BckXPRaaDw2Y4SQp/qBTAy6tp0ULdxN5OQWXmVzAHWM4jxK1SckWJIq0Lw0F
r6fOqG8yAQ4UMezVQcUE1f+2cnhbCshZqvVWjhl/r3fgJ3xVl59ENj/SaPWmmiVuSUXrLpwvs87a
oPSD9bA3SLW/WX0yHrtR6FpmvQk7icT5jHHMOiBxu4TPnSGMLxolLZl6q5GglWT5SR7wsXU8QBxj
HlwFGlXr9JrQZC4OYa4EY9U/6Wb2Ui3VkYnkk2X1XJD4wkmweyRWRrz3XIXe+/EvoYxdPIfBGsWu
VOMWG1KGOZbbptnX2Cleq1GCvDaElEx/1aJ9ToqhI7NnmFhmSlZtuU78olKIBRWuRrP4atfHOEdz
lVfarh7XydHyZgy0XUiUkN6RP12/HGMDm0EaAQ2iljDI9X50I0kuvSxcXa0IP8JwDuBbHdLEEs40
1Bd11Nycr0yufg5K/ne2WDsNU2Pm8aprRDcjkq+sZYv+3WH/wwWE74jwRjV6FQL3Ohq/fIq8yXhm
4Snvyrb8mvQ/5vxRS6HXmho2o/7Q9RjexglcVRgUmCdxct87BFOzwUil5NRVrYzsI+EwUHdCK4TV
qTvC7N+qzvYipGVnfvR94lS3DURjorjVagSZWjwLwL8Nicq5lRliwazhIfPlkQ7Y4W7HSevUqn6q
y8G1aVq2hR5MkUrS0vZMhst8U/H6MPWmaq1aQCy4RaM8DTbXgfw5NP6UCiiMfdOYHry4bbRSCzfp
46ueFptKnYNqsjEGbwETO1UR7xZJ265ZsllSQRmcNnua3O1Tfb0aUu+1sb1NxLrHCnzo8+kEetpn
XvjZjJbmdCptX5INpnsZD1iqnUisr+v8yFkzamSL3udzXFMH61iVvR/Gx1F6Tl0952LbpI+jiLs0
kdspx4w0j+CMG0JTjhmeAn7bsT7c+75zE0vfW3yHqkpmCYr3nRRtE5sqxLBFcZU35hjuJT2/apUM
fo7impHyZZXxU7noAbY/v05VMGidp7dWGSiVfU5ibIptsLSpb/d5wR4KNoVpgCl3Z5ni33bC7iJj
KFC+MJL4mR0p53J+Lh7HNtNe/jTD7GWDelup5mOM/TytPw1XZS2NP6ZKdRfsqgxcueR3u6Jhupun
sosQt1W0KnHACzYPPuZxaecN1KXnqKceQav/lFN41GNxRhzZjMuXtuu4SLg5TXKDWG+tFgZggGCg
wB/PfgZakCO4kmbKfVwo/lxz0WXao41Ex7EPPZI61KG76jgFNBmSSkSgkX7STj0mIxZMk/7qUPCr
Wjztq+bKsEDMUfzRRu5+D+CfERfHdrQ/0fytGb9rL2/LXJyxZbuqiXg5akzZJbs5de2lW0H4tfyI
BkqQat0zxoEJSpFvq4XT4ewZq9aNpWVTStEuXfiFdMtN0mpjWAdN2sVV5MLcC+gjjXUGmjXdpLJj
YMSY5+TAxYJGBMtVpzog/7Jd68o3h5YAdQ7esLefBF8tDGacwRO3jAxnMYY9t92tRqBjmGCWKRxS
S8QzvT4pJiacSvCgVr4gwW/V92XqPEPrvZnCcXO4Sa2fJccu7f7iQfK7QXhxQkUmVUlm/5kv+3Si
3hDZrVpPhQyQ829WfRsDVw/JjacrF3j6KxjwkiCuZWpnd4UVbaUSPOSzlL5I2Z+RX938DhX7abVj
EAMS53gwAYnwbTlxUxmO6M5olz1L8Sr1jBpNQhVoUkRFJPMP3ao0wZm+gREVuZtRHKl/ioIN0gfl
po7uKUmEaU7JyL0YyaELaf6gN6Y0TyPnLUXGvlqvaLTb4si+CK+EUdJAPmYv4sbjluQ8fG9qSVTL
fEeuPCgyJ4Q+8o2YQWmvPEXlZ09rR7OzwwNG0nMLH9Tsf6YCy6peglBezLNk7mwZIEL2m6QYxTS6
HS0/g1NK4tvU1Z2Gz6rIPvUxhCMjzkxzFdPY4699z4vZjzERthI9x4k+PKTqvWVCj+t2BqtIvlZu
LN5aTT1yF+MEUCSgmcQXORUCK0dGb0P7hrnQ70LhSqp+ztYUwV3a5CiK6aOzk+BtZpDaKbuNJWWX
LBdXgP47LAKOWTD9o+W+xsSo9DdayBcn4+Nf5AXTprVdZM4uuK5yyuGVDqdnbT1GftrGiJajKj3a
/WaGS1W/h4UHCQtX1qjbWzopZLYFqQ6iSfBsZ+pTBZdAbuRjHMXyUe3sLUI0FZx0RV7jxx8tc29F
HwD6jPTOrrXtlQ+SbcuZgYNpG+U8igs+9mHubyJv90OdbIdiJc+QMc7EDZwdoTPF8LZSskj4T215
Mk5wIPvdGFePqtBWv0uwiMlNcqPtNHG2SyLFJkoJsgiBS6GWu2aewp9uUo+MOt9sES1bkWQaDZCx
vBFm94tsuRyEvCzc1aOFKD1/bVUJHkPR1Zz6+Os/fzS2/pkM+pvRyu01nfSCHOFrNDZfqHj6oZwV
r6H06fLPHwn2z0fJ4aMIpdUPgxY5dh7Jb7lMmZHODf8yZPRTDhbTtEQ+2pqibawwQ7dfItAlaRdK
N7mhdDWts8a3xkW64Zy7lcvSbJOEutySzPVnt2KiWFeeDR2PoVOHa3TKFzYNvbK0QKuN1SloLjrj
gdTvNKERqgyjD3N8maGy7oRZj47OHbd1jZ5lSkZYn8Oeu3zXXYQs1YA2E7pWs29NFxPzxBkQz2oZ
vmUW0f6f/1Qy1t1ExCI4aKAF0KWExi3qo5UqxXPd24abLVoHz2Sc/EaylJe6PlBPrj9TyMMMqy3b
Q7LaQSnNyTuuQ+//8ts8/Q/U6F9Ej/+fycI2YM9gB7cl6z/5Ug0tx2Y+YqAkxTS7A7GvPVe4/BXT
rAg0LWaV6ObfqA6lL4ZCZd1mR7U2ouO6MdtqU4U6AqOSPwFs5lCUhdDK+k5mdhsrzzIX+eB/ebn/
hvE9PCH2gwHA2g99REPu+nf+PhNrr0bSJLmNGhFDmlY3mur1LHqJ88ES+ZJYyid9SsJzNjykbaMl
gaQijefhGh6M9QG2pfSSdT5Y0my9lkse1a5BXKUlPXEwLHK+mBO8CdIgdVwWi2OZ2pd//sD9/1PI
L//9N/qPMP4/vxHEMwngjkmXGH//928UUR+akCmTXG7tVCRjB7i0HS+zqsR5llET1Epw/idEuDGN
OtkL3cTFbUx0FxbMIkxDv/HBupW2zE9qX9ub/+X1/RuG9T+vDxwDTHby43CL/uMdHyNbH4XSSm7G
h83sdx79UuXdVtMJ8mr2sEwnMnNzU4PSC3t4lZZmk/PuUWbPHxG0jf/+ihQMXP/2Xf3jBtMeuHUi
raAY/v2OybGwBvsxH9U7As2DLEZvKKuBUey40iq4RdgbnlOaRrnn7SuDYpUopoitiGC7NA+baqnt
QSKfIyObTzribjswxNDtRnolqsEkIp3M239/zf9pFYPaqtus4xzxKAYgcP/vl6zUXVdImR55WnRF
VicTurrW13//GYqt/T+WKbA8+KTofSD8i5FO/w9LGtgy0VIKG7rkqcwUDVl2l+la5pex37Yqj1fn
CIn82VsWuZTdhvInTu6k4RieOn29J1tZG3+5lfWgeSy/1PyhOfdtjQut5VpLjKf7iXAUReNOtrb0
Q+K+3OQF1ZFh4iJ/GPJWS35l9WI2td8TyupTmshk8w33K5FXwYjG1c0by5yTR59l8mWRP29mP+cw
b6YPa0TtW9XsQijGQDuSm+cn9NpVlbO9rmguyHxHRJ9JrByGMITc9O60A+fhRvLHMcInhj+i+jBm
r4p/HRDZg8WcyEPtD90uei5j7obZizFvZfsrl459dkxuMo33DwwOv/9aeEQ8OMvMb0CQIczU9Qsn
njo6VeG4n+38b94pdzXs8fIAwmrbl9QsXuQVIsA+Gm5dLftZH3q9iVJsg76Wy4/SYmIpi5OR9Fhw
oZCr3CZ6UTzpTSZ7pZRDf2pdok6pSw1MuY3wAKUNh5BGexjxXbEAvVau2TC4Wv9QJtWdVGUeuTME
VxD9rihbf6IGO0yXoNTjzTTvh2H5Ai43Pej9BFZeErXZzsvrJLHBFvy6hOeogaFSGrS3QuDY7N9Z
n44T/2Lb7fECOQSOTfPFkD488tqOGpcfBZPmvtw3IA8NlFeJnAKK89hl25iM22qU12pVwzu7tUvx
wL1I66dY7u9F+CbC5amRCIlp5maJXbm8PC4dBe9VPo+LU/U2ReE148HsWZ+eHh2vymR4sclusj4X
DDk1vtkFNgiBB66uJ9T8bWafQ1TtOP6jj2dw2F7eXOr5NW0Fh5kt0UgSFNTWD0qxb2LK2AtyQ9w1
V/vZiHTG0ftcasjtkFCYB9eKdyb+Cr4yj+so7xE2hF0VRsy4PmaVmTYUeNE8K8onvX7Dsvhq3rjG
cKooT2hUZGteY6C0vyF88yI9kcTOhys9YSCk7I1KoDnMnhdmmO1z0TJHl1x0Akclm9Iglwy9g9WD
E8DVarkTI5dGrq5hd3gYKtLYy4y3pf2NlZajKCOQ+Skyq4DorRNMy58iI0xWvs916wThuulkrjrs
17VMx3xVk2DCqlLtEGgz7T2qvqPoapJFkQpiyr9x5lraXdHhuTFqZsCrUl3xlMHJaiQmWGRHGE3C
km+8lHCWAdVtAsc4UzrNrWQfZ5ofN7xxeAdrxp7r8qroXAoSf+52rMpEPx4xd9L7gKtafpeKRzWk
EyaRYIiSljENp+wakto/AmJFHB8MeYfyw3ZbdZ+CKnAeTGcmK981H0LjRZl/18UPJU8rZ1zmB8P8
06Ubud7TdciZdm8133N2NNenkshmlt7RvXG7n8zlTWnPS5HB8cfKAJ9OeexZ5m7hRzLRaZuNXGBH
wWNz0GMPu8d2zj6WZvFMXorGSEdov7EwKGbUXCxtvueOnBxWAhTsdDXanaqNnsE+HC8/dhN7AsJY
WH8O2HU1UW2N+TzwhbSPuCmdckUd5Li9ZG4HWHteWgdOtxPjP8vLdzk6GKoEg71lQDdziX8rHtFC
BJyl/n48I120bWVXFd5svzRGkGCkt5nCaKpE7AyEXVu6w3jTit+Gu9SCW0z5tafzFBte2fIQPdHw
uOObZ2tPDRd1+pNtx+5qFI1bNDzLDNdwvyM0OI+pI21yhJcvg6pgmEgDe3gZSNoli8Q6U7kZVECp
fqXyDkDqE6UejjTdquGzJz/8MOerGYHd9NU0kB+rV+bYNV/cYaNZrzXfWgGoTF05SHxlGMb49sWL
8DIF68pRWd/lMnc15Q0mWeNKBuXqVDoMP1V6x51PnwKj2FCDcBJM0jOBMLJHD8iJ7Df53VA+dLaX
fDjY03Fn6U9OnqQ++ZudXa1gTX+i8ThFJ/LMkE23XLFdCrfdqPk7S9AC8jfT5LhoznDMWeC6fciJ
IRx+uB605B+RxhPUPqU59DyJPeY+Vo8s2ys66uH8nn1FF308pWZQsXB9xHXqZFaOBoxkMzJni39K
iH0Tsa8ej1g7LMexbw6GNt9WY1eSDpfh0UnncglsCZvwuU+2qXTBqRkbRwMJQmu4ztbwMyI4Dbm8
jy3I7295/NXML3b3LniGO3blgvHk6khcc7QIr0fnrqByuBAvt3ZaqQ65tsVLQKLKyUElhOreEq/Z
yBR1PsWQcoz62ywvutgoA8OdrkeO1V3DDBb+EX2rL3xsynrQdQpbw4WuitkjzIGv/W4wlZwfnhZ2
8Hr8tpqnmMCHxYeVg3Ok3Y657bGvOlcDtdim5NB6YsFVD8nRrybd48TkJSlmq++4yVAlGrdmyh5a
5JNWw895oixrdlebc/EOh0M6EWzSmK4a+ZW0BvUXpfYTyvY9EaW8R0u+mWr9SftAUFtNGWimdNfA
E2wl2fTlbOCnKq9Jrx80XhjnCWPK/N5kM6bYzZnw4RsMBjBA0lEPKGPm16LKanyOph3U6EIlBk8O
d7itSGnY1mhGQNbjQMaTtFDyODq00OCcaT5b0u5S/zTLP8aYQv4INPHRysNeoaoWK+oi9U6rSBeZ
o08ZQcVYfcnCIuSpq+4terqLu23dQsHLGEkmfJ/Ml14hFZuI42RcCczsFcA/AGGVFPBRY19ShllK
lJNYZzZHJIojhJF6wlpUdnssbMwI5GjYtk3JzsKQlhIb1PrAq8kauRrZ47gF/YH5rV7D11zc1NUS
x0GVfQ97Y0fJYWN/ECHb0jB8s/g7vkMUFakijgxqUFm94k92VmTQtZilBxRQWhObJxqKnyhi4QD5
EpOeq/Trklzz1PYnvdqEo0d+oCGVWi2ZE+XvoruocsdFWXjTtFByR3QbL8OwnmhGXyzGiuiAlucs
2TlIsMF2QVgD4T40k9jkCTgiVvdieJqwPpLG420Jt1yfYJxGv2P+NWTN7M4Sh8PFoU7X4SdT3A5G
UzsofSAQnXCwNdu8/lTX3hcJoh1jhx5lZDNiI2iFo6JTpqc22svRvpt+ELzW7/5vlhOOBd7xBmJE
aN9YAvYkBXeL8gEpw0nFJ1fSpUydVuzyYrRI07WLk+tE/CE3M74KNyyIqOiZbxVeMBvb2OaEFPod
51Hy4+pbXW5Lifnpr90egkq719HocJhWOWS32XjRiuh9Qd3Txo+MMX9sEYbrhofsvbOn7Ju1NK/Z
D1ZAVUzbm+in35Kg5Wzwi92iAetQOeqg71QuQV3DF6Jm2xOBNF8kVo4xei3tXVRobhz+WR/HCuMF
0Y/nq8thEuC5DQkBZsa2194xIziOnV5HkAcZlWto18+TzXZnl67a3I1y8dry1V7Fc9ndJGW9EtQA
REH437ibEwvCRF2ogrlIYlcfwWaGi+FFVfuOA8wZZoperMk1QxtsI/DW2mcMOxT0XifubG5z/Uh9
sqPqr5L+JtDZRHwg33dFP6rdaWIsF9HFXAqwRA+W3WyDUY3T+GXoMUPimksP8C8ZmOE2Jt5idM9r
45J0QTQKrOoy2FCrdzUYjup9xlW7pMm3Fuk/Vqr67Gi78T4zT3CSYXVM2qpqbMF9PHhsEcVcfSV0
gahyaTniIr6KESxonx7qurrH+nQXqeqJm6SdLfGb60yvb+34039VL9ln8xPfqY6NrfCkUTI9t2+z
QYjnwA/1WhbzHtGWoM6WwKGr4YrNO4qyVERqvfDXUnNKc0Na3hovg8ZUo9+aaPwDGJJeqXcRoB7G
kFCHyvxr1KYILfwQoTCIfKYkieZuFlbzeYoXRJy5fNK4vSaxxirIxVsekO1YIMnrgvfIdSKtBi+U
PIZvV7lfpRIdYRhbIJlSfuWGPatYQnMw2nO0K5hWzJTcbQakr9L8aygb+TjciCo/fmZDCInt2mte
HPugvCq/xVptBC2rD0hRMRxRJLcGCcCEEzOrILcCXbA+fraX6by8DuT9q1uWM7bqQaqy6fRrUKTf
eFt8Jl0e1NPOkPEMiQerPOEAGB6bLEjZJbvfaGPsilO2T7PmPJ30kfwmlBGMYF7fXKPKBkh7ltFk
c872b/TC+uSe42+l0f2p4KFdkB3yQ/jatOe2/eizW+wWG3oFLkoOE2rPs3NVpdFHWzrr98R+Wqr7
3BqI9AEOSKi2U4Z7FGpvvh+UfR1t2IRAeV06wgc2eBXZtJ/xjqPWb1LrS+lwHa0YRaEcEXKS+3eR
vpjvy+tIB7lCX4tt+mhmBKcGgqixcosN9hZcIKnct260cJAcFu1uRdgJRe+vpuyWmfUNpeoqx+tn
g3wnZv1oWQubzLRBmaL3e5lctZCPUVnvK5x3QE/AQw3RoUdSMTvYRqicT2a5+Hkjdpa54Muyd+W4
3IeJxd1ETWTs7JRh0OVcJqMJOG3OYPWWSFsp3bbJJrGCMaUx+K8MtwlPJqse+pDme493kApca6PY
d8GQW4mJBb0n6nPWfIcF5yqC84fQPK/dpWi51+wfhIQC0iKmFFftgPr4M7cvprMmuvomz48rTVI9
LYu7Rb4o3CmbQx4/bqjC5Ch3KK0XuXunLJoCdQSvOfKzaq8bR8kMAEiI5EWG6jLctHVHWVu2QLzx
8TNP2d2aP3MsxeMe2MYppUN5eQoxmVLgJR/T8paeFiYj83tT+HV+LMcNVHc72hTLblIPovFHrlAh
XbdArRzUxEU6tcud8uo5POEPr+oD/ngyZg8r0uzUllNXu1XxKRNjAq+Jp6i4872Kp/3AfpLjaeXx
J+njIrGloKakC8m5NnuxuJ7buzXcTyO21aC3/uT9RodhLXtjty8wxeUeHlN1i42ryBEuA1Xwwpla
nHghhB154bq9I5ikGBQJ3fvoMEeHcthn6jPDEDW+JdVBtzfggQzb1SxcMxs5C8hI9LGfdQFvmIj8
OHQGYo/dlXFMrIL78QPARbL224y3OvzqpTdDukTFtukDTus5TYnwmpu9jBedRbcImAdFZzNEzvfr
2kseDsNTVfmw+HFFzIs3515cbgywDpO3aQQY5ECrjgAPdJMLOxcwL129YGn+NNTFzd2bjOLbL3/r
8IO/PBIYsnGqRpydh6T6Y1b7ZfQ7DhDfLAFxGXAj5DNS0Kz+D0fntRu5tUTRLyLAHF6bqXOS1Grp
hVAYMefMr/eiAY+vfTXWqBnqVO3aAbEMJ+DEstIZsaLpDkN+m6fXdVi2ap8fLcClHJuyhQ/gbKZf
R2noLh0R1VsBeLMNBZcdY/OhvLdvMK8DYauslsr+UPseVOsFhAq6RXwHm3LWwmEztxSCE1ZHGB5y
ctCFbSkRCo1nh+P1lYfuSKsvacUDgQPKKeyOgkl4DS+e+meknypRxOqDRyCQP1rjwE3Mkx33dOyP
aXWdGhaj+3LAqOtALU2woGI3oN6znuduI0pbUfZrvtdsmEwt0Cg8Rsccr69003wAifDnLxiHrQSi
zUwPo+1FSD6EIMpHXqwG1Z+Nh44Z/ZO2eoqgjHbeL3MacR99A2sWoqj6ZEeT3KreZHwpwU/Vs4bx
h/Y50hQjGlk3OZukHzfxAR4IVp75/JoRZDnZ1rf8xaWSJBw5T5F2hSEsGT51gzG7HOotzoGWC1G8
UVwRscbCDskdk61ivUUarx2dFnoLyCjcDUrrPF8WKK6mz6sSSWd5OOrIilBbIX+psUGzYVlyrR2u
Cbv1wfLj6GRtMAZNXq1mC9UMZKP+RyKa9EroQ71c0NbpaB9ixzNmdFBeE2AUg98hrSZLibtcukEA
OYINKNPRRrzlxodcOt0/pxI2JqPqgivchuV4ek4PvP1cRgLHTGktkSg8NfMyFDTx27rAo87B+rCt
1pvLTh+2Ds7ac+7kJroPJ2ohTnuluDNRnRQuFoxN5/RsZSMYFB6VCSZKXlx5brSGHeRFGnxU9WCp
4Cf5wpbnhXYmGm1605lGFr7LN5gkN0IIfCDIJXKp28kERMvziilCelLZqtZ294ufO+UYQsGIc7gM
XsQ3gJXhy1iyWqdJwLQBorfDp4b/hoQOaCGzFUW3mTAqh8ebaPRUBe+ABkuwGKAhjkjsIB1eIcIQ
F2IDNjLMOWZajd5r9VKHO4C+h8U6BgdRQfgiZMRNIjOw3tP2GwyKJx8FBNURZsEk3UvxAqoi/LSM
KClFZcPSPnrOZ+0bLgYUzAHtA0BpajM2oqFlkkWFhO46m/E2cdLFS1Fr4lb7LUHzKR1zcGO2Taz9
7twRTolR8vvOW/tnnvoKmZXqMIBDm3E8mptVcGXCs9GeDFVkPgkjiqcdZMIMAHrw+2x9fKfs1GBP
cemwxq29xPSo8ROnHDtzxWnxzjXthTEgP471kTzUUrs2E47116baiwnc/CMb1+Y9+BjCb4z2Nx0j
7kFOMeVzYH39TPp1lNwKn1youTKd1sD9vJG/6WS8YfFV6rflAf3OuMd3DANJHHIjr6a9SkOdXEnD
gA86ZG5j6temDZNdK6KPSIwkPzdQYN2RsDm7URmIYISN8rYyjlP8A4gsziy1JzM371qjc1+7dNne
iqkwYePwtzGeTaJBhd+gjc8Elgp4ixj4AWP3l9WnSG0Zq6BHzJ/JfCileVum+6HbN3zjVETI1bMY
TjCp4prh+LbTg37TTbvuc0YjM9g6pTm5RsO2DFyx2AojyXSPerlnKmieK9UIs26ieswwoJIyW0TO
OLyEowOlMQwG34xlzO86hdC7ITJfYDsRX9DezRKfmOC6VKc8/zea58T6WglXZaP7DsTVSvG1lWB6
FtfMq61FwBdCLWyC1A8ltPUtoOPXGOwl8RbUTr7TfFt90dxUxqvKZUEAds5KuX6tbk0Ite9uYDjX
OYlx7LVTqm6d7iQa1XlUhS+kOIJbSVHliGblKSVPvyPeFHaHHUV22ASWmwcIF3c9UunGK/zYy/nK
+9LuGS3I6YWSPmpI4Y8pgdSqx5tfi7ArtrNhsxE0yEZit1NtpBdp59SefAc+yp7QSnFkMq7lZfhn
/UKLSB/dT+eHF2zNLx0T54t8p/kzP+GhLT/LS/IWqRvxrvzyFOj4rX6CGkPJJP0DC1kowfpdP9jG
iR9lS1YOEHr9omExuFHP6B6TN+13vAWf+n65mBA0DZZP3AIWC4zYm7DDpwVaka1DVSBdO3Eh1RAS
BrnUEXpHf0JwhlVeXpG4/PZAdjAMLIiubsk0w8CLeQwInew1lQdggDaujzpCFULhe9Tz10jSbiSj
Hns1a84DtK5xYkyIDKHdJB2bFCHei+H0t8BjGEJwn2ABAKJMN2NGgUBtOzbnsTvbXfZIc2OPzaNP
RBqGVM6cEnYyWsQrPcx7k7duP+KKpmKaOqVsBhhbZG8pEPq7Wmdu2zT3o6uhPDS8yvxIw+4lFWmh
WVe4aWI8wDbdXoBBlwRnEqnBvX5L49MUshPccAT1KCta4So16NXU7lNT/jmQI+y0hpx0UZSDlBIV
+6NxFDWEckj3WuDuV67St4/aFO5SL+0zxcQm+0+bJgI58KqLwRbbzmDoxp+VxDbKH1sffb7JpFI7
xgR8Kyg6gc+1jc3bG8JGe6kiV0M3IJBMG1R4XCWHWjiokNokmyln/nKEl+WaQ0fazMhPu48csl1r
0xPIy3bxaJIy+hfdxcB2xgHyafyFPwjTVVahcvm+5JcoumvVK41JiQ5A8HTlE9fXt3yad/XwQBTh
HTRhcetIcmquT/rUZHweEOlW1h85K001nJWi4yjNj0g34za4SErwGoukdAjQM9voBk1wXxfaS0Rv
IaqNQ8oYh0D9D2dD0kFr6Z9q6P/SedknYkdtnczfdlxP+8lizaXUr4saeRATOCfz7WBZbE+Dn9aU
bpWFNI3xXZyMeh9zfjcRpnhRO40bKbIUj2S89Ch2nDXEzrLMVkFNoQVYsKrw3pHtZZwxfIDSTbYc
g9DyluqvYgimJQ0rYv9Vie9diVC5M205Sx1Fr/y4OidS4nWA4ipdWqE0W/hQ5zbX4P7Aeka9j+6G
IM/oMwkieO/WzpgqtwIUCFjdyO19Yv+zwWyZ4iD/003hlbTxO9Q8KHzNm9IHH2XbvKQNRI15qam8
h2xmDEuEHSlhMJe0aVsoEIStxUd3r43YqiRGOrFsKR2kJtzz3TKJH1hiunKiQo8XsAiBdfbJtoG0
ssOyijq6npl9ccoZKwsl/PY0DqcabFnlR8R2CddSCsrOBLyNuz94UhvCa/iZUb7BkAvA4ArCZOpK
YtX6tX5Jx+dJglOUiYs3SgDZSC7HGJ6aa1inAOx4qdmqdOY+kZpjNmduqNJONj9ygdCCjgf+yqaj
kYNtATCLmxmLAkz7qCuv9IEdHsczy/gJM6jD2sXipSu/qOW7rL9OgQlygQnzSql0hIJGr+nM3zyl
GWnupvHSZn91m8HJwDbK+DZisgV1k2+esNvRyg2II+DwdG3HLxMMQ4s53cYFU6yVWosyR6rYVyqR
E1p0QxBBNk3BNhIDDUxwZN4Csb/H1vTGeSrjjzGh3l02lvFm8iHg/PDM7VXswnzc+nYBsEyQ/0OR
JZNG0yqbsaFLInFuj4ESsPkg4OT45KnrZlvD2NQvTGRNnABKF9Heja7R42cT8gdN2ncj/VUaRo/8
MjrEqyEOeZpKnQyLf7X0kS47WhfsVhQJ70HQ6B198BoWzrnY+nO3pbPYh8NzJApcxZI2o49JBOzF
49NilEdRMTiMQOF78VtR3y2O5n586HeOCaOw5fnOwadKZHkwpl4IBvT1DG2nwANQJ6+hDq26Aqyk
zx1Zx6osV6b21g37tDlKSJfMvVG2f4JKK5X+Ggiw5nNR94euIHbo6ImYtoa82m91d+znz15/BjR/
8s1qbtOM1tO0y+Cszp+qdDPNM8oJPT+UcAWy+VyFX2r5mxHPIRjffYfk/msy3gxAiKVlZ1NceVPz
+RJz3sPwVqfLOG/1zJd+097Tx2PfXXOpg1mHchmOw3ATlUuU3+v5/4SGkdHvhGNNjjhNY1cka16k
PsJ8L8byhVwGEAuHsR/4pQWwEFWTJ5Rz2ERe9mtJRwoE1Gi3CJiX1qnFvCCksFh86Ue5OWj5vegu
ag9P5L1XLoly5tlWtG/4BiKHhDh/Ygmg1a+6QcEDrD+lwITR+lOkL3N7D5ddUT+bYKsjLLLCR8qa
3vyyGjaoX5BXwIMy6kQoXsTlIpb/JO2nLX8Leq/53IPaCV9t+AzNZ2b8VDpHNFNIszVp++jW1Pi9
UH4CgHlN/h3B7ttpQRIQ2wvvrZOUl5jrEeJfI4RvaY+v56NFQheB5+rpc8q/kuiB6F6YzkmzUzAK
MwpzO1HAsHB3qvGlwEGElwPlxCWUPoyZ1IpL2x0X+DXT/B7Ob1r2pjfn0LzmRs1+5ZbJZ9LUN1OQ
bip+kyOitbMMHLa3ksI+uaEHLqRtp32b+qs6/tAik+HYXhBSidYBiGwXVGDqdm6MriT+ZWGKvfPX
iKaiVOmKmNtN5RO/txPVmlYtfJgSvTvklRbXuAKetgiwFgvvFfvxlNMh3tcj9kJMrfNFWq5DMX2J
w1cDZQL/TzwrT3J3nCUf3EzXKHKC/C8JcDgZ3zWR9ctX0n0UkXQo19FdXvPY+CFKNCR4cB7Gdbut
tI6izQhHJxvnWS+d2JcmbQhfnuj6WCcHa4kU3yjwqLBQbAaieG6zOjrT6Elz32wOo0oaOx604GZn
hTdBAESph+VrTPbKFH40NZgl9exNqjPXVPfTiCjqWkvMhlGJla1hwzxkXtGf4nptuvw1L4uj2DSh
17fQG+GiXQOBYIJgDfLJVSPw5VRK7DSWOR0MbBkEC3LAMpo3Jv12nTbLGv23PP/rpEwDTpLp3zEy
mH9Us6d8smZtwEIGeaOzNAMKHrrcFiOWWKUZsHAYuHez5uq535fXOnhXhSM1QMwPxMQV1r0ItoV6
DeJXJf2OCe2YfCU5ayEvO89M+MLRnBa3sN5GWOW1DyLgM4xKm/GOezN2yOPY9zu5VldDijOBNMY1
iMQQyni/K1f37Om4hmXVLCf6utmgLeSxGBzsFe2kLhyzph5mPBiQVFA87lrKWRUoqjt3wLWYP1KI
U4Dw0JAPRSDshA4YMXsuURU/SQat7J49ns3mEZEcCM3qnQgiijwKE2HPSEOnrBivIbCpTtczMELv
R6Lq6SID5NtoHQphp8B3coiBtxnueEESiGSsTwVNjVetEoN7Bg6gFWLtSH17F6AhgNhYnwh5F/UT
UpqFg0r0mRcrDSMAx8CDY4akbOTtFgZJSt8UChqrKeGhNvcwXeAWNa9Blr6NNvSquyxbGVB278lr
BEDRb2e5sgP0++LntHotTpC5UDBCG9edyilRnm5SfqeO+Fv8iwfaHQSSWIXe2oG5t1X2gSF+WhNy
DXLtN6befsT80Vqunfss3sohcOwE/wOmapWPv0qHHkk5Kc0F6qQveLGQpztNleHqGz9KR6FgYDg2
pE9onGKZTGdOJwGvL9Sqb0YXACk4S+0QfkUmnhOmKl1lxfR0AIx++NV58+SIoSYSgniHduHDTDH5
jwJGtuRtMJtrUOBEqv0qi/5RBlSAqleVjdC/Vrh9NEsHWYTEtWK4KcZjMB6kSiXmpSAyUp1QXRf6
qUNcb2rijc3kZchBl9TnGMrsJHW/m0gBhMtLP4xmTxxQ/+jjhHYWgt5G9sUl6zZLLO9itd8pueyu
e30VX/IJE7s+bk96TXHsZPlf3JbfePvvir4+1G3Aal6sb6aE+KhO8E2IDyo3NRVaOBKC3UIrGLLy
QtN5DpveHozhp4sS2yEMWkbQkoPMgNgoooWN+SULhB80sS1sBdnPtRZaUN9uyHQgiURZzabya1NG
kIBGwI/Bwlyo47+14te25uUsZyQl/La2osA2OM/SPSENhD1UfopN9W7o24Kgo0UWTmPDqaqzIgTx
tKkpIbARYpSl2huwUJpJOpbYKYRWjjN8TqMGWglIygQuClilQi9nUdYaHFrwADP1RU8k+vh2g7q8
4iHr3vRad2Kj9kdxvNbt8NJH5p5n1oQjgkosq5/dG+z4i1X3W+3oKSxOO4pqg07XYs15EGdm810F
xMHQEbXjxin7r5HRaDJ2vP5sXiYv6fBTiFO2fxCaJAw5QDmk7RI3b7DEJztn/Jc5cLCVQykZzR8C
VnZO/aenAf4CYIBYpmYMo7AnhdV6p02eQ4HNWCy5IiK3zQIVSNfBdfnV1t9FiKQhYY+hLXdcF+6K
cJMji44p4EyOmwxfHghTTeVIzOEpravIHDCj9ejoQFu8xqTonqWfwDxCdUrkP4W3vGKqwXRoQ4IE
xE4aKuuC3G4wvqW1K4kHEuE7xxprylPnL/ARtcEiAqO28+TStWhNeaHD+TOUaxzkwRq6naSIr0Ws
+dHMkbSYpCTno5cmdI+RDr96BnhSF57UftL+rXw6OVZ/WvhUM3ZrUjSSFsfz1DmzMd2FTkN/VR5m
SJJ86/X/59TFrXaXs8LBmsZOkVa2s/CGler3lIlvq6OzzkNktDe1YfrTVSYdWel+q9ZNLNgAAptr
i6dk5vLgtmBjBA+cyOdY0ls0s3ey8uuaig4Z8U1oNc21YutM8jEmu24pxwckuNeohKWXAqXVXhBc
5fJaTe8j7ZSi/LWPfPzSsZtTlAdu5YPxA2ZHXZX/+tZj/ogLZ5kPi0Ubtryrss9ejkSCHB1itrXa
rSeWf0K3n5azWj0U+UHrx/LvXcGTtemUvUy1DFvdEaiy2d88fi58wUQknHpZH7EME97UIrrTaVyn
onsG9LZZxKRUJt9Vkh6E8rWwOpgeJiRMBWer9H1psCJJYA7F0EId2ahAwnOe9caKTNxu+ad+uVTt
NimVp55GKLPWINaL2WOjmLbQR0D15QJJbPE6Fc0eNawasHc3CLAkiRc5MaZcbQyAQ09uDC+rVRkr
R4oTYtKIDSwUMxUuNhvwULRFngC5gfEwMUx0UvASjS+GEj1EiqbUzHbIzVZ0oFVzugy19aYx+yZJ
+9WsIzlsN71qsBFKoZeaevDAoE3eKHrwbondp97E2wzu8/SS9H6OpYdJnyFTg3Nu61qyFlKSeJdo
B/KarVDJZ1XR+tYGznUjUUuBfCpiiLT86jAbGmVrJ/P1qFqF7VeIwT5Itq6GzmxiLrXgXX/vQAYh
MsCbYEPAtQCCiOZD1cku9jCM3NJJlRsPf56bpMDUWfQTdtU/PWPXOhHo1E8raF6LWUEMbhP1QZQH
BF26i/F/HCJOsT/6a13znuyLZTnKh+xUHxaB5TY3uDiy3zhaBxzWTrS+4yitp+lPV5cC/VX+LqXi
gzQi3EK1Z8sXY8P6lRvl3K5+ZrX1rcDvDOL6EhaoqzVWpqn8NZnwWOQERLjzmnp8zwNoYAWAcN1t
UjbxBBNw5aLGR6e1biyWHvso2BhIFyV8DRfKvakia+UogSUd/MJ+cDVoIQPb8ZJpBaCDwxGKvA6o
0kvHZoSBlcawEWOLk2X8NJSfNv+HSImkemwk+M8BCvwVdQgDGLwNTDWQEBYm5Zizm2Bx0wq4V1lu
PJY+Bt0bi+MzjKGjGa/WUBo85thlbkuSblY6U8bRgNvsJrKiBxTq37nnj6UNurZUFW662ZLxXo5s
+C1MrmIn0oGqkvAUy4GHnNUv5noXDd0uiXio0m2QdbjL/Ruoqr2IL0TOPlC8KMt0aDhr9OWjWCXe
Pw3M1Ur76ZpdqrSuodAphMTidui5wSgkqF/4x5wGMN6J2bBX9pKU+uTZeCNWZ2L2Ty/f545iQNpI
RB4GUJ96jaNLzCFYQSWQujVWGrZEfVqYTj6xkoaqJrRAQhPiP/MJhSHN9uuYxEofp33Qw6y3+R8b
C2lJR3B8XspbTu8jwC3ZTdIh7g6W9ZBKsAaCVPQRMDrcK4lPCF40nEx2YsmNHgT4LdirCDrVZiIX
ekACBoATrax12IkprNMCB2uGKcAasfiLIE/X8q1D8RRBPgDacKEmsD4DxKfmSbjmYyUJo5CLM+2l
xK/SgwKBZ+GYwUmcrz7RzxnEfs9B/izwvsV4lyMvxjk9wao1Vj9iFgYARuUHsYslFhIyODSKQwd+
atW8LrLD/K9Lp0l7zO0vd5ij5paPd1XaQb0yFq9BKIifTOvVxmHGG6M+rfQTpyoRYL5gfWWARgjH
oDGwLyGmGGlW1JDfAGEekw1f7WRbGJS9JS8XVR8dC18j09fo4dmI1PAAQPSVp4I9UeunjCV8tOJN
Kt4EYr9zLqEI8Zx7OxJjWmxVEa7XdoEKNyAl3ay/HxCUSztf1eKMd3jzZMkx5n4Fa3ztAxoG9R5j
loCeam2bOvWnbo86RorWifNkYc/fxMdS9MXV5O02QuwMiolactReJeOx/uE56ZDoeHHj65y1GY6H
6oTGzsXaxFYhXlvJ9xy/WuNevU9xeu2t6qo35p9QslPJ2CMSIVoj+dCuRpX81d3kasZDs36n9qNF
MpyPBGNOnbGwtfpJWGxg2YcFCtLeapr/pQhgKDBER2LLyo5J3BISwocWTZoAZUcio9Xl00b8SusX
PeBUxFXIlhZl6yxkmRVZsfNMNuwBrisCJEgxL9mXgHaYDLq8HRqkwcmyPjVIykMHSeU0YYlfc7yJ
EjrWe9f5Xb0TpztGZEervcQM9WpwEPSjajm/gs576xST16XeLGJegJ0ijqXVTwYYWgNlodMHwdLV
p1Q/Y/VZcnGhcFCpxfwH2/uNCv5IQB6hHjRwgHaWQIM1eEO9MVG/z3y3BmPC7lw0ZnOfyUrjPS+e
s4Hxwyj+YL1PZWXkUoURskx/hqJQtGRef4vJD9m7uikd8tn61oPhL5ObbShpnjmXtgaFGWy3wSfJ
pK81FnDxQbrU5vQQgoBn/lvlSJxSYeMYcDBFCU8GOm+V5jeueAqbHFWUQdLuwNI6HA9lnr92snTK
2gT1K0kz+1iDWsQjEzrMcDKberncV7qJ6WsMkCUGzanGJ9jW5+GfxJpp7O+zFT41DUg5KP1qHNi0
NJFrzc172JhAs16R3EvjIFhsiPkHqg9HYPaXq15YxE6Zs/cRqcUtMmzVSRpIcfGnQNbvkN3T8SdQ
TpFyH61rTXEMFdwDasxyWBOSNooVq9vTYLB7+r8RzgDicxTCGrywuYBt2n0GCSsIPZLtdoD3kVT/
0Fl/hdPEoAWQAXwGi4O+LRD3uY6IGZ4piycLyJwmayFGOSr7MwrNfT8JYAF3EQFy1SVeyc/Y6Ikb
zdabUIqUG8Ol/TwQFm1bGrORJWGBy0bH4ZzUDPNURvl1SsMrYW9O2aoMadJerfxoQARozIM99e5I
AJwR4ycgSb+KQBswRGxT6I2cuYz0vVbp+tGqkMTlMqQaohihH6Z4tvDWhStlQ1hjLUylZ5HEy1RC
yzdwYVJFwPMM6UiCrBsqQ7KrxEPNemPIY7/Q+mNZ8N1wo1Zj2n223JBdsPNbhWIoQ2LMo8riN5mS
p4RMUZ8ngsnZS1NZRjal44hYpBzhpqAVomDJ1c8EKh1Rv5Ik25fIc8B4JBYuGvRPnYF5Rc4tzkhY
p0BEw3tl5Kf14mUg2KDpjonyemR45pCbRx0AmJ4hpXTNmPwYK2O7A1CKaGeCZdmLIotqSrDJszCG
FclP/qD8jRNRRxXrrcIARAYmHBmJOpVcHzn3Zwz3lgFIKBRfwmC6qyZWgwENQo6BYUwzU0HiKrSF
frfdjMG7tlqAikR7VMx2bVU9ihGDA0O69FLjEXKxlbGwmbX4QJpk+cj59O2AVEcR/HEw7AGfS9Ho
3aBTPJ1uqcnxRo3snhMtLP566WPdWaTSx7gQpHsPJSgfZnoM8uYzYlCpKpzjUuFcBIDcsjsky03R
h7ca8wIFkoNpnTGzPlpNvw/b5CPu6y2HNIJj25ig0UBhUgeS6Fv4e7gDijQ/pizC/Zg2OR2Xar1M
NGG6dS7rRza/K+WlrR/0WVIE+1Kw69Egb/Feprv4jkpRXj6t5Zwrt5SnxFwumuykuDBa0MpPCbe3
pE+DJLFXJR8UY0a1+gvBkfeOvZg+7AbTI7S4PbGy/igCf24sO1R88k+5vIrT7YSfpHM5X9O6Pajd
0Vg9GHAiZpKBg4F9dvIlipdAOpWmUy0v0S+8bEq26QJnuSNWHw9z5gxaPlE+2Zza+js6RVuC/XW1
aOyw7wHx0t2x1jekYNGo1RtjA3OF6JywPvdffA6sMJ0AhaJNn2MsL2yxCHjWb0HcH9sFWkudXGKI
BaOQXjCpptfHBs6PYvVdz/uDUZXXXmYIiHns1ElA4Y/wbXqJimk7qg02JsO4XYz5iFnnn1bnXpI1
iRdM8yFYI5eaSQZY4IFuDU5M08IpQsqmu5Vlz1TAkVqs9/ierwIQkTcFl8xY7XK/CTSQZyS02gCp
ShoNmJ+UPU/Q4m9rIT0vSaHeTmMCjYeGFI8Y0tJ9AZiLvZTu13pCrzvimBTgoWsPGmaKShNVtAQr
lZcIyNpqaWaR4c9zh2rx3rF47vpdpx8n+dwiLshGdFklh8QU/KXF2G90t2kvwJu22GFfCT7Y1/XW
AERGtgQcBDlvnE4q/SPO3XYnXg3xrHTE5rqxcG7ra76SAikEOhaGxuSROASvYIOGTc/ceM1VfNHp
H0z4ygFmcpZHCds7CUa/eGJjNCLuk2jZiaz4h/AuD0h4VNEhEuoRdHdzJrQHRsvEQjlsFJzmWSEG
GiZF9L/dl6R9S4u4r0RUa2N2EjLMp1LtbmSIECj/J0gdegVskg+/0MhKBG4ji18GMgYQuH6rJ2V3
jVl0LsP7hHleCqs1hZUpdPlD0U0iqRtXhUWRN8zy+DVZ8Zt5M4zdslxrjG3Mb0iY23ze5sjIpbji
rH3k6zCJ1IGO24nXSyHq+EAwF7H9I8VQBp4GABRx3QooXeSNofYdnBg4XhLhm3anVsOW0RJMN/DJ
ctrAOkSbK+rbXg2OqkyyGC9oCoNEQ6Q1ByS1il+z2L8LNXe1bdKvkAeFywYDSLIx6PrBBRmCXIfX
iPpaqYDFKqbAyrw1K1J48H5ij56yc05VwMCVAZHksJgSl+jSU4FoM8VAGUoqAGs8o1zbSO9wFlPu
AFg7+kGMatmWxLvJuhvWHYveQYA9SBS4OzwVxW3/0jtPY6BfZ+mpjvdQdHG3mjrfRF7UKPe88YIv
StYkbEGGquouZ9BKEZ9ytu1AMeiZWA8A3SyDTfSwwl+xJ7wPA5JJBNtO3Z6H+JpCOewh3/30/Ztc
nsPqzLVBqELigqUwR2tO1b0P2k6fbjJQBlkULjGDfBmtU+6nEJYm1ywcVLbqCKLtJ/VHKFQ2ge3b
wpI3XiVdu+CrDE8ivw9Mrv2EStTVn6F6Yi9lBu+QwjiN0Ey+hjkO4W8ChqIkcnDYvizKRE8pbWN5
n6cvkCbWdYjyWaNlriC2/47yHu13kX9C2A5LojtJ6nJhsHbyvSUmN4Qna7l9w9G+kQuQtfhDh5Jo
BK+C8AG7EFZAEh3aCWbdvzmUD5q6OER2oCLYoNQFdioZjdGnNa/aUTsM30odXNIG3NYb79VHMH1x
sabmySbJqXCNSepb1m5jaStpsLd/ivYladxG9OTFRb+QLqckiK8VI+2gYyy5TgXbER0AOz+/A4yK
hBPiP8la8Im/hPNdJ0KA7Uv0xBMVQGLlP+07TngJsKXEz6mm6QSeO+K5jt/XCwQfrdskT49P3VC9
obaSzMLOEtujkKZPvsmG03RumjNBeEmFkrw9Su/9rS39PgLP7jdi46WBW1c+wCJeejIEOYfUqxKb
vqsnMPci5kCygL6m23FQORNzFl5NwSFG/0xlhbIDAYCwNcLQys6j0835lx5XXmhEga+o9kLdRClB
+WP/hYKeqXue3BDztIA699eWFFOCmZ86TkOVBHZPEO52RIsm/haElbbfJKFlAbAO52+QS7fJIacP
EfyBtvhD18JrkUvvmr6VCgXRd20vyORXCK1LPpf52ZiR28fNVpahh9ZuiBrJNAioOM367KiKZk+B
dUAq6OtS4Jn1I1cgML5i0gDguiSet2oCPjiOIWKvVKHibEgvOoPguiwLAFatnDWy/tYgQdTr31ra
VfNvGyu+ou+J2XEybM0Smt1Q/GSQ2ixrJqt+LdrM8xb9Apl/KF4H6KPzqwlpnMWZcQEKBUqTfnS2
8h2YfBguzChm9qEQaMougg1F17El/pMglkyRY/bfM3SDTsJtrH6MiBKUmX0Nob1ibmFV3sGqxlV6
RZ9EYRMjgotScFiZ8PPGtVjGt8YTKlSONij3CrjNyeAr8cJcgmnBmtKCicsWyp9RfbaxRS3YdvO5
JqghssmMcyr1b007VrsSrgq2BZ0GInAgrdUm1gWPksavtcYhVs+hOcU3VtvQDivt3vjIc79Otnop
481QsYKkESlZQKKly9aRvm+Hb3Tly65uUz8ep78s4MPOW5R6tYCl4r9Ks4vhY8K1FRIPA4mIkSFA
8w/uznfS1Bh88/YNTPpCwHl4TidqCbEbUDGxeSN+HMfWNL1GynBdWBJK4tWMTkr6ltP49RzQyjSR
IfFrwIhgCK94z623BhhmPDC2TLDOP3rGM3HeacCao3whAAq8IiQldj/ADs0/wtmFz2A2R8SWxrhn
UAH5F/nOkgL75RXcyJR3msm+7CxPF05IVfRjaR9nAGPSn8UjaCYEXlPYD+OMJgeS3xZYZCouwvii
as88AkNW3aFxIB+B9JfLLpO8PMKT4Wwov5n6V1W4MVWXajVOZNxTVHIWtYdF5yGpq1V2CAmJPlL5
yNpnx78l2i9jg0wrjDbHmvEY2I6hZ1Q7k7SCJrcJ3auH/zg6q+XG0TWKPpGqxHBr2TJzYrpROXFa
zKynn6WpOnMGO51Y8H+w99pI5ZdthUqNAO0T4zXOZRO7lmcr3mVqWBV+5u7V+9+C/2LPzxhCjvea
Os//UAPyfosz25RXtJoZ9NB0nYZ0VrtQP6Gw8K1jENwDjjj8F1oZf4rWM5a89AqBEKhDWOxFdzEk
/9DrgamyqKtYZgg8r49YvUF9RWIyKOdyPLCIZiSwdxnjuHvstiwbmDtPk2xpgcq1F9ZhRWl/17K9
zDK0vQb6OYHJ2SBw+hXkXQOTYeRZXIsvBXBgB7hzk/dLiQvgLvh+mHij80HspBHA2gKR2N1CUsSF
5aDui/BKhocNBqFlAxIWL4VjvuYQghLewG95Szl3wSfSNmX/8PqjgZ8Xp1Fr4hHed9GGaAyTvS22
WGqP2rsZ5ZrXekv1TMNCL0NJN1PJ8OGlPo+1BYwK7oA5diLs9aHIonspom6l/JE24nDp00sf/+j5
3QvKRdIAEljhgij1lcppMZw69GdwUfnoyBfwoLYstW5jWghZ+G7ba2wule6atN9oO2FynIvWcbVl
UyzCFprX0nPnQ53vaTsi4LJrnVigmgN5rWeHJP0L9Z8UrK68luVVmu8t42gpNLz0TUhcFzkNN3EX
1pa2sSiWrb+qcGbr9T7O/RLFPxqGHD+dZVY/sHid6MZIEmCrItsw49qH9EAX1CDG/gc5z/cW7DMM
oBmKzRaVmGf37THPfbfEZUjzDqHdnSyqifabRj/MgdV0XUUPRARtdIAEF/iOlZ3paT3fcY1zpYGN
BXFlCdzzJJ8cCC+u5xXlR1b8hO7ebV89JakubljCKuqpJEmgWVJiz+vMQddYJ8fGvSNEzc13W6x5
8BtlLYOXlByzOonaS+nOFmbvl4d+UaDI2sXZNzoBvB44mo+obrHY4s4eZQMzunXDy4uCidUXA8pq
nPu0TKWWlwxOgn1WBi/CsKFuPAx9tNOG56VUOeJo0npr1nEwdEa76lp9SRo82woqPKulUQ8WZl6s
Cu4JNpc9i8gkW0k8r7SSMLsgjHUzs+xWFdYQPG20egzeh4o1SSynox3I3lsmcmWRanpNLFb1SOHV
Uda7CPUEBnKDaUlbz6rPTZhkW1JwYRoQ2IOlSmYsjI+905p+YgN4KEK7a63C86y9KYj9Kfcjr7oL
9kpbHkiCHKDzk0PXgb0syNUhPACql13SuowmLjdGOnmACn8IVxX7mBDjH1NJqxE3mg+g3cfCWiX+
cvpybSmx7oA9aAw2Fx9n8orgyqdmMXFNR4hGDYG3OCX4IZV2UgYWU046R+xAHKkHcYs434Vh9Cu1
wU/JujDfuf1fLhlOobO0r8hfN4BRRJ20rjUuyE7Eb7cbaEpgeMpoP4OkZpyAyqt6SMxwMWd5AZJ6
hocJhwFjJWrKccYauFYuonj2xpXAFtqIIaTXyDFcIgNQ0BJsFGs/CscOwAL6t4yjGk0PJJuA13RH
/lKwzqCBFlLJtOaugN5QGANCfrbA8/Ha5JY36mMUMUC1MJb/iL0+V6vfdIQvMZ5gLCMzFKmom6fv
fyLy0qP6kKHTarNmlvHMd+Y2VQXUYvWxC3HPRI4hKCiJljXaONOE54esv0kWEmIwLSWq2ikI8AjH
h0f90Cfok/eB+tKbT6BtrCpcJAFdZDOqzHO5yMYfSHctQnHIYhvzP3K5/aC9LM5WjRhEAvloQsAD
RDomrphrE9ttHl5My93prWxsU8tXqJFHDVnNo8vNjod+KXLnf7ujxbozOBmAc4U9mxWt5r797r0f
gRvH3FOHev4aefFeh5lJGC/ni9HhmTIuOtHOSYYorHl5PtsqZGVmhV6sYgV0VRDtZSmDihmOs75Z
4s6ECJlq6Hu28rCiEGDbNIRrzVtKzaNlckwRTS3j5rOgNWYDLGuNXdpo7vv4Ql+F/J6NkdePRIDs
p3uvTp96y9hW+iPqaJ4Gt0o/Q0VWwt6mE5MrvGPSXzc+WY+yotsLfO4Js2LlWiVUexwYifhtCH+i
ynCP/F66kZL93teA/mtSgec8/4KIeS7u1oz3tlEtLcn6WPUmGUo+aNl6gbdUl5a0K12wFxitcfJY
DBG4TH5xjEkViacRwZF34khQdhfWBJ+UznQzmgLHvknPdPTNZ9RvVC6+/xFR/vL3A7AkAwiDgN6X
XzYpWIIGyWc1NzpxURfdlwG0wqGW7c0V7sg0r5DTHzHUmcKJC4/BlbScWS1s3PzErEBP7nl9tSRv
pflPt3416qzh+iH+wTEGo27UaEAAueuX0b+YhaMgK6LQF6yNR9kFtKaWdZrpuSk+NTZFyifJf3M+
TSPbj8OBT6DRnYS3I/JDs9iVwpdUn3HOJulVBEuW0vmrq8z7s7Sjmb1N4D2wmUwiAhJyWOIT8AhQ
7o2SM2vYdUC+meDOuBI0F6T8+tAQ5NX0fVTMZAMmpll+74eHKL0ZrpcNey+UbwkUA/23YxOvZF8a
mzGpr21YSIfRP6nVBN/ghor/Zemtj5ySdYbnEqjhkwgY3UHdz3J/KX0RR5rusGx4cJGsPcshvf6e
RkSt/80/Kv05kgO0+/1bG+6gVqhWx0Sk0gE6Uu9RzKL4A9JxapofjRWm9MCwKLsLciTt7C3jIJ8p
vxRrPgVMyR8ZPGMPP8H/xv5BwKa4oqFyUYwemjNpzhy1xU2HlwtzBPNDrdD8sP/kERqd4lycm5t3
I72i2niH8ItiR/o0CMtw6sRA+9chAg2iD/4lq2SDr5hnCUmYrk3jNPdFAzqPNrnTztFtb5CXki2c
7+b+WjjK/0oyqRSbSW73r5r6nLUxyaFwu68LZdN/9eiqkekjrMUda3sUuKv8q2G8CKgdtfxZHPDb
0q5DhmIZC0uF+c6MAeURodZuziR2Vc7zdbzL54NN/8tMKVpxYRu6XPXWLaNVfGr2LTI5O7kVb/zf
d+8fcVVwhwjmxMARXUZH3ZflKoOxpoC/WFpQ/wxHQNK/T66g8VvJIRgUFCgg5GjR0FtiGqKIYGwX
CEueUj58K14J+VZWd1gIcstuLwBiXxE5TnOeVcNbZiazhhvJmCms+e4s/2CGYMukOwQGOf2Rk1bJ
9+NjKp8NIAbwKKCMYuR3uEwibxcpOU4qLJYTTNAyx/sNaK5BYrESXFj/bKw4CQbKdnJ69UjJOkZh
S3Gi7a2xfwjdA5A4H/PTD7ZJc/MDIKIbrf3qsHsqHhSM8CdOO29FMtxcy6VytmfgxEcp/wEY5IiL
tk51k660aixQA2MeMAF2wytPsCp+W/2GpnR8B7/VNYXHZ5DTfUK9m6ffWnJk7WapC4vb052r7ZxX
gISo3FjkzOwMHYGHzaCCTQ3VnU+4Zb0syzU2KTIwWM/nj5G3u+8QbYQtkaksv3b8LaJVST8t/jNm
R2BGS9Bxp/BryA75fBSWDH+6f2zqmcy5m3Y3LAK+c+zSfnqJ0nXdL4UPXDo6lBqPdbD20I5SJg3T
xA1HyxO6q50cWFl9cNJWN+5ca2cuGAqRAFKEa1okpb/qHgKHtTU4mLhxBSKi0YlU4/2lgrVhdTwD
BOwg5aALx3DMzx9kJ8yiAlKoktlm+agQ1k7F5pKKL/fWAepMCfDfmlIpyoH8LGj0KgDA0jbs9qG0
HYCKyBtq3Qne1uzrdo8YumyervZSs43lrWrlQEsyXKJ7/pJ/aPC9e/xQjt1ZvbAiY4aKa5M02WQ2
t05s8WrzCifILmoj5w2BKKQUDPTaC/nF59E62YKVWwt1QsFLtVfWhCT2ZG0FNNh2/OfRmDBwBWpJ
0XDwEDNhWraz7XxSKfxon+HMnFZmv4Bib1lts5/qR3i6W6Yq9ey7EIDHEKbAK9EXBntIpXTh682+
NNAoFaQ3oBGgkBtOnAXD8D+diMSxUdl6n/bAE7r4B24HePZcZQZl6fxERqqjH+fs+f8vhCLF/O6j
Wx1p3McR1kqgB99oqhTM/frbZJ+xc+vkN+Mc04JeXPe6T248428kniDXVG79MPS2nsAouIuLq8GD
Gnl5tusG7ZBNcxBSNbjKoooIR7klZXmSqUMB8zX/CJ4n4i5LuYW50smUfhYriD5kvzlb+sR56Oto
KXRU5iCjL8VXoSqS4ylsWCVwHFHh0QcoQC481i9WUKmHQhI+yJPXJIpsBOZ6vnRr0ltWu7OcNYuA
SDytgLiMNcyCFO3Lay6zcql+SjV4awg7TOzSyr+2MG1zL6H2HKuVV4yLMnll5SnXbjUcHvOQWNeU
Y0Xqbsy1SuOXaA+CXJTxUKV/URMhgt8pLtNCClPVQVcoMdxwYeCakEVuQ3Zq3aNZ3mJjVQ7TI1GL
PFsdQ52Kye1K9a/MLgYYFblGA7ZrDATyDBoTC2D12iDTosf+Xl/YSmjR91BfBlgMToxbkC8v3HXW
m+60uKGGj+rfnJFaYyZI95i0xVfihCnQdhqkNJnLR2wiF40+hGps9KBisO9IERr0BCToxa1kSpVv
q5blq4G1aI+Wilckthhh6n3MuzWJI+m+tDpdpJT5VX5q+xPgWEbgqFpMEP0twR1b7NCskHbEDyOK
n3IywAtgFNG/83FHTqepcxogMgY9WeAdVgPcK4ybrK+x0anHGC6QY4HO1240aVZEU1oYwlD/yg40
iP5aRmr8O8JXnMpuLOE7lKDewC16StLk8Na1M2yODhhK9mRMjou+Iwiif2XmAYWKrgPm2jLkqsy7
YuwCElMuOjFa8VkLT9b40KWF1wut3aWAVb6ZeN5aqpfGuk7UmYRwuiWZFP8omku2M9kybZDkAEhx
6v7e+BQT0lPwv/mtlI5H4BtDTmPyGSM7QjrXlA6vyOGV8EqtrW/mW0r8gj7Zs3/pbNF0hubfoG75
1ehTTf+OyIbbmnkUgiXR24fYL/nFOPMZkjAKTMMXbI0iWQvBQRPW9FNDQfqxU8SbEhgsNpRhkbtH
r/sGWue6dwlVL3t59Aoo1m/JEGybFgQpMqrGfJhI9AKyejXvx4URpHVbkzEaUYiesqqbGaCeQ1gf
5fbmke+rSVeBd34rw8+Iaf7mBqM7Zp8hatZJA9iBk+XJgcBe09uUZ0/+koc9tYLKarH91nFQC+a6
FTbI2fJJjgrPANQOuCDpEOH3kaIXPymuNzW8ttXRSHaRsEMrn0poKrbR+IVRkmwgVWCWb8NaR02G
L4w8rnXl7zPlDJ+vrc7ksordmoFwc2glXg3amiwgNBVle4qEW78m37X2cT0uOn6UwZkzukl4qfHT
4pVLUSO5C43+uEr/xd1dtO6uduag4jjDXbgtyl0DGEOA1wqFhtkVcAwSOfzwUjFiDRbpL7SgKrdb
c8lwemH2mKy5PlerYXyIIZeXCY2kDaMDwVyIxorkPHmOgRqCD+v0CojkiFL84Cb7YNzxCdkY0ilZ
LPWnwsGXrocMXOkhl9d9wVx4Fu6nAepGRhHAmZ4CbV8k+QYdiItue9RgOiwnWahcN0QuH/lvppwG
5UNH1bcbM/h02Hv6VdA+G++TCltiClr9OOovSBfQUMGcoN5lcuwEaItA70bPCif8ZhpWg+eIdqx+
EqAm/ZVHDD9YLsw8zNnWtSbqih6JLQVtjvfmZvfFExpKy1iZHdjFLZ+cODLvc4rxS21JH9lCKxHy
J/MaHguqDqZ3srAgA9dACzWzGCq+m/gkqGsrPkfFDq8tyzRHEg+MbjEKq0vBg/5BpPS/sTxX0t7Q
FinMx3yLyEaXNvPJaYJqnHRJOHcUa/p49Mu9ufTEvWvMq3ZuEQ1BpdPE2x4YLvYs1Qn1nQAbkJAq
aa4P00/kZSc4HbL85EcY5RPPWym8s3ht1MhDGjsEgoShhpdEAiWlq08qGcJ4OjfYrXiXqNWuaL+Z
31YDZQON+NFvVorJ5HxXYwCjFSoyCOprZu1V8LREYiw2mOTlFDvVhnFUHO6QotsjoRIW09orL/og
ujYUFQwdEvcBBySVmUcASLNNHVHcYpq0V3TDK45c7kU33CDF4plzxSOmrgCgH35yOAL6jEhwCrm5
z9QxJJVE/XSIyHJjhSBFjFb1Q8G9zHpX/QflqRkWJCfbarrQBmfA6ZvpW5c5gwKxGIYLL1dEzfE0
lRjp0BrE7IG4N9PD1PQRnY04WFuMoOC8R2RsvcCGZ9ZD03GXprRWgwm0Yv10b1ocWsUCVcMTnlJC
0K25gJYl4k/AmYk61YtWaG80FFki72l+J8SbsUM5qXyo64DetpkjIt0rt1axkhC7+dZFr06avnDj
JaVobFGHO+inOIf7gCJ8iUjC1xdptCO0ptNnoo+KhQXHvqH4E+cS6piYzgyREJQPAsoCwfbMV/8X
4rHSiIHy3ibSiIDMI3vUcKEgytvNOXZQM7gGqU+g2G0sUnY1fkYTfbycb90oyfZ57CEcMNj5ZcNb
rX8c9mgMn9H3WJskO4F6JIMRu3w9Q++vf3viOXDduS/0q43vE/gJfGLLgVTlvzo7xYC2SasxJHH2
8u0z/R5ypEYrdgyMJvxSCSCrtbjsNQmGkC1W7wq1brfQ0PXwv5oxESvZBUVtYF7c1p3hJ8u/DMC0
9E/ivr7GnFvusorvJsmH4z3AcxYsjZ1FO6OPFxGCkSSwoukZOUoWht4qYLvjY+beVfpXRBuhtjZl
gjeUDABQJGyV+prpBxP9XM6175mDNqGy1lDDY4vNGWwGlNRjsA4hhnaWxfjln1N/MmWfS5dy+Izd
x68PivwOzacXxmCGXz1r6FwBBhSz1/mVRDyqL09KFiLrYVE6Gt6uR+cWyi4C+Qa+LW0vzSSqUr6H
ziCPKLVWSYb0lb6jj6DKpjjD6QXShubOh10xvAX5YsGo8p8Sd3ucvnBgoeWyoIwyFpJBChS97U7A
LBrHkt2FwPRoQpyXCIZ8EO9ovBaq5M1FVZ1TEttoamfUGBB029So5mJ+6ygAm/Y9EtLW5dFNROtW
jpNOh0EKA1e2XAXSTTZCdeFzKO5SorgEg2QoPJBFcSMiQwlEu7QY03zp/bvqLvDb02HC0MyrCn8U
DEqWptp4dYVTLh7K+lFxRDMSQ0ie2mhuea/weSBRwRRFDi+uNqZl4omCjP+XrJXOELHQzhSwZvE2
yvs4wJIe/kwQmlmvbnsq7ztnbtJrUBKXXGPe8xX08Up6SPW1HP4lya/Mm3BSycgWqcCMdJ6tOm4U
ZVX5HLi+YsdEfmjswit8AqZOTJ2j1DP0u5JC4stt5KGQvXzTofQQ6r+ejteF1cWt04bHBjpnggo+
Z8Iiu39dbO2lBjoX5/CnRoSV00/rFrFpx6ymJtXvondNc7hAeOmKEeAYxCSluqjezcc6hbPdy/do
F39RBfYOrA7X/Y2Ug2j+CbT3PqEXYB1L9UimiJI8RMymQcDk2Xy62Uvqf8mLRWD+4hHFyPCvlzHK
a/e4qm2LTRmUl8G9wBkXYVrUOGnH4jr4v9M2ivsFhP8sVy1bCK2NE8nWpUBz0vBx9h8AwsVFZ7mk
4hdMueUHRNCh/Nup1w5FWFt9KRCxJPblObIK31hC6hArquTu0EMNrfVjEq9iYa/IJ53sxPi39f15
giE8rmGCIwsEVpE7tYbRwiK4kbmLaa7cSJiFqLgpm0SFdnTw6OXwf+LmxlSEGgCvEggWroIBk6TE
bquuy4jMUygfMEfD3UhxPLZvr1obmoMuL6d0D9y/WsnsxCVUz+RWKrBhSwh1gqVQ7mSYT0oH/E4/
iEiCZa9dqWHkFAI43poE9rKwu1pZcuqxZE5Bo6aoFFz/7ETIpaENhrsk3Q7WNYRVnz3SGAK1B9to
Nw7rrNkb8ImZkAw4NyIaMi7IBNUd+9vQMeKLuTVO0z0R0GT7dT8vwQADUhiKdN7K3xJvD+5zQfwZ
K0LKNKQs6L6t/gZq26UgVhZD9iOV4byWb8Dp43pt0rfr93RAFDs+gkpjabM3IjgfIpcvT7g9/gbl
2kKigT1Sp6sWd3zg0tgzcQ45AWNuB/GYTlJOOrOuVI5G9K/Svwv5qholSuVkr8MuUq2J5TMgGIvY
zQGmQzMIV8txI/LSSPpDdirqAyhk1ub1XOMhqZKfRkBYmHoOZpBW/Q2Z+DZUvpLGQ4y7SBhWkv6v
5FVmWJDIUEQTbLxILVwK4b/R/XF5ifnRW4dl4EYf33iT2bAWB5N5IGwu8aMnv8yAhWmBhflZThYg
ZDdTJhyip6GZgqe3xYDEklUX0kkO6QDNnzdPmePxT+NVqP8Ok1avtS65f2qIAB4uSvos02fAWGd8
Gu4mxEQfEQ18rnrULM84cTJyOMZXiMUJbQhBE6W7V9iBAa5rTo2/KtQvWgJeP2137XSnR3GgnKsE
99MHpG3KK83vT6VxCdKN7F7Hcq+IBw+MLwwiqbsiL0lQ6QjnF38qPb7mJjGYcq37j2ty8eEwUhNu
ZZh0hrfNCXQc0rvAZMudw/k5avWiRChLYqKtAKNn3efWO5eZsQsDBoH9zqhsmhsGz+kUiKtdNKb2
lUGCyHffMgxbwemEGCSyStbpFGHeMsneZvpKNJA23LL0SApoFdycRLiY8jXGk1Ro8wLOCo3jiunP
COFYugCSVIhkwU1gzUXW3cjxFHcpAg5qlyUjZnLOZPNUTJHd2OEXRg8t0rGUSZBSiEu3/kPLOINW
wAdEZSw1zCEWgn+rtKWn0hDvQWMX8dqjJBjg/arFXxOsSHwwtUOQOYO+KsVvMkLHmKqWQHmwcoim
tTmecR3utrTA+twgncNaKG00cz+3rE82iAh3ZolKwckeR+ftx12Jr2WUfnDM8Kxi9z4GzMe0ZZ8g
hzh70lxD6WwRYY9T3ndU4P1c3IbO0DgX3TOgwnYrc+NqzVqUzjKmhkKU5yHYUKFlxsvMuUENZkqr
ofhzaYK6dQlonYPUTO7Tpk5udjHfQ84eURRfWge0qGa3JfEfhKesoHetD7L/0QfuEu1lpj9p8pAU
DC0e5rtoiY674OU/CN7MP1pJcRLSikRIkoBLbZYJNV7qn9Eb7BmKrri/5fD2WyiAQWzYhoe40hxs
xZUg03Ei1LBFNYDXDZK6/q829r2loEbHcj7iWNh3eMhqHXIijDQ3fmbcWh7CEPkaks9aTtmMa5/F
mGaWtO6/+fjXAYBuNR3J8tsyeHInPT9D9SSfJMks/E0uBJoaEqK4WZTxalqId80TZ02KYyA4MznL
3XPHe6uobmGvATOhJEVHkgHw02uIppuGuJjfCnuYxdbZHFM6NsDfDDuxnKWkO2rlV5We8ErYjY/F
IFjr4lLyv43Gx1PIthabiq9DMuR4G8kw72e68jWwqQoR4OfqR2Jn3CAOzqs9kihJBZfR8PtAefDE
HYrFjKpMOLKN6CWeDvBJqKhJ9AvsCJ2iRrenCbYkQEpgJlgg7iGndeIuItIyEUJgtuRbxNjs8563
aGt9cG19xmySPJeBFPSmWYqoBbFho/28IHCb1rTwLaj53TX8sOUgV6yH/8rmCne08ZlfFNzZDMRg
jBFQRtLhBppfVEJgnjhV5NFERKdSvZgsPqZElEag6yS6oWALFv0kNZJAHB2XJvrR3Gcznpv+WVWv
Itgk8lbuz5lwiXIsdKxuONxC2HTiRFGla63ePm1pq8N2QCqZECggQoMpjRHM99rIcYhqgR2kKn0t
FLHkE30bjOrMhY8kWV3W7LnafNljx6Loy3eM9xTryYo18j4GGCKctNbNoo33dkby1YuOmjsRmLpw
MtV5VV7OXeYmQknvHkvmMsT+mADTQQ5F6u92RHay0lJWD9XctwCsOma9Ac8yI1nTYHe68MxdQeoq
w98c3ExXkZzbLAvEYSLzC2pwqkU/mqmUYgl1WM/BWuH90UWSXEhySNeeu1LCDje8E5ng/WZdvtPB
glNgKlfPm9rQuwQaIjxK6joDnK6Mvzna36FkFoGMHY3pfK4itshpQOTQRU36qUQ4cyF2C41HQiGI
AYp/jDx3wTFLvCsrDYPVJhYPozVeGlfA7ej3PTsCQ57hutWr9FIUDzEHAFkVG9GfjkpMhy7FUYVO
TtgS5TfLSor+9GK1iI5OfXWvgo/QTFUmP/CATZs1Qv9jWTgyyOIowQ491OwbkxT9Coc3C5QCk6wO
DKa+p+0niCkdkXqY1qUk4QVTAytNhDXdWSdcRrNkNo7Yj8yN1C7DZlVbq4hTgSJP/Jll4yat9sKw
rcanQpQiMltyR6aXQ4mGnb8ciYEhcFaAPsrjRONDVIR6aQEZUs00YCFCupyY7kNi/KzFLz3Z5OUz
ITyFMCXJWjPlbwm/jNdjd8jzlSlNuUfPQaMx3UgdYr2d6a2rgKE0R035ml6vbbI3QwJKEX6Hvwmr
E6v/bTx13vKCVKPDUB8VcPb11pdUdp/Tm0Hxgi889LOIAW6ERKGqNGb77qLBwsKIiNdypfwm+Xeb
3/MxZrGKkgGwbgu0l2A0pL4Ns5V0xjo9O4VmfhtOGWtVpXtlwyPw9Lk4RWqW4gBgvP4ZrQR1H85m
z1i5LTprPnoVdmx0ZnkfOTXgbDXoj6rA+2t8NcXTjvFraQwB5djWcJ1q5jUS4OWawOFhHfMMygII
V4wx+Muhh8xGdEXeLqZqtfDDFrSPHXFWLMFcAlIzFLX//KJd6OFvC6EoG758oZl1wHc7lVXf1tDf
RrzDkjegZh+gptaoN90eWSZTq+zjAynzcMjRBeV3cBWMyFGAMQrqm78CDM1AL1UHRzO8zapkY+He
JFEeFcdHGa4pMikp+i5BCQeqvlaqYIOQmAFRzibSTa5aRwlMCR53t6ZoSN0qGFV9J/lbVBiJcLyb
+CKotbim/9/5hHG2OqKEAFWU2XyHwaVRn2OKQ9h6CTHS2KkyPYn9ntesVOxTHjDWf0KImhZ3aiie
mFsTTkCRJg5vyIRCvTXjT30syVvD+MzkGMN4DgkP0BQF8EvCzRQa3yl2pHA5uWFpnOH/8pEqT9MN
bTG7mYwYvfNUAYr+FRbPvNfon5Gx8DjolIbFqcr/ehQ9qr6VxacUsCF+dfHvmGYg7napeUGIwhzC
yzDLbohuD6s93VFFR6t/a6i+x2SKnr4r4w/JIGn2Qiq1VZpNYLE/ajeNdIR6PIGVIvHsq38eDg5B
ySY92Sy7tXFLReoj19/77jjTMJUI0SvBZ6D/gMWRDG6hOWbNeds7PUIiwpDFfde9DdQ408Bq3fEy
Vq6ZBgeVxy2lbN2RtGWzhZnwASkTSDdn8H5ga0+APVoFMNyDoc2cdNyK6RXRaareKiLSNOIvlx7u
8/GE4ZVSzp8J5Zp3aRZfW87rcrDoyL+8BuPKnnFp030p7B4gBggLsbsgk+iCf6jU/Xwx870dAwe3
usW4thogtCgyC0nHucjsBmSruXEyE4yz/yA7MJeQ5XdvkAREk/BCagXGBt6XFR9TdRcSGOgeuuYd
AKZLhhefta0z0WxI/avSGzHgjqxiFyYHyazZcla8bPnXBVTfipVNQ/WQIbxQWCMN7n3kbVLjnqSQ
HtPFgGE4YaySDvdcB2GHvIgcljp+ldZ3ZT4MoTiI1QhzG7kSdZXE3JNIQ48UOI8QuBVI+yg/g4JQ
GocmAHaV7zOkZlDbCLuKegKPB9iReJ5BfEh3VeI5Aa+NDL+fkp9b4lMYVCbtW0L8zueObJeFkyud
W5x+pGFbGy118E1g29XxGkTeA2cBeSayuEXUhLvJmdoEC+JYuXOoYqpmB8WkverBQm63HXcMaiIj
OYndpvvNcD56CeOpQ+zyvGxKbe2qVy57Jq19zO/JzyjM0/o8jAtHrnYClHwfB6uMlcLA4sdXUwtA
siEY5nrzv+gBYWHHWc35h06d2GuJoGMsbar0xUSdJ0VbVMYhU8/MApLp2M1XnFWp9q8TYXGYj6A8
sYuaLs9gbCVgv0r9ZWRUvgljrZSknORHbF/cjFvRPVCvefq2cxmRbMSCT2qnq/v/9X/Dmj1BE19z
HiNRAEYlgFNrlriMjKPRyUtoodcQp7PRwTOU/+kQB92JJFJR5BPDqYIC9wx33haiDaze6h65fxHU
myVfOo87KZRtsZmDlAOBL+wb9Jn4v50kixaKamHtdhcJcEaXJuMnzgFom9LJNGUnL+EAti468NTu
OmWBnbM0PwBGNiM+++Arx+CCMCI2v0mIAUN18dXTiCxDl99WTK20Ec+NezJlXPuwhUbrIrtckg1s
Cp2ZEnFm7MsbiIT+SWL0Xfu/sn+3cuZafrWVhV1YfMVutCwBMgpEVBYY3xf4YyxWxwbLSH+ssaS8
BRpyvo4qPWJloXZHxaS5im8tSiJ6BV2EazhceYvqgBuDYmlMc9QWxd0/WUdj81MX905+5CnRgUcL
fbvsXQvEX6mjdSe9JuxBWpgBML3Yc+TBm1vgnVViu0T96jSetJYbguJZoAXNb1mgiOQFm4xnUhxQ
Fy/jMZytpwMGIsw8JFAQp4JBOSZhUBnrc9wlc4k5j4gxONs0JeElZ4N9HK5GAgCmRvgwJ/xQAtTm
fhpyHIWFD9NllvnBPiRqoHYsjLhSAwR+5clQAQXN1prmYETmrJcOBnyYEa2XX5YLxknL2PKXTczr
hqO+s7u/3DCgl8DqSyonyemL9XUX/Jns0jsgbEl1ExnV5OVXzeXOv7rorqbRXDe2oWguJBfHcbck
zpDxp/pJ9MRWICF5KW0parCp058VCGNKSO0B3Z3SkIWHng1CVMmB3FVE55ALWaEV67ThS2zDNZpO
gokE96g33ExZ/50oT4UKKs/Cr0kq2LfaatJMIF9QPM3OrTfCx0niPikT8t7foWmLypvu2cVmHHas
IGOPu4hZVZXiPNzkOCF8JvBvT1lHSA18TLdDQ3ZgdsZ5LSE4PuPjE/unHhLWBrxTWMAjhE7Hzb5H
OUgP1xEZwoVbdMyrhfAiouU09/K4wVgX6bi+KJ2D8+SSpnpGMRcvUhEU/qvMV3zvhvdDGtY4OlVp
t9JvJe8FpN8BHvpogzfRlDa5u5GKVT7AsmRpg8WiaL5NERYq5RbY511rh2SiBT6pR9wUDvV4pmHN
vkvJSuuPvbQcrLWNzqlgE8wrGfwBOzX2HIKqzNY5IxvNetY5iadzv92UHqwVzD7v/pH/x9F57DaO
bVH0iwgwh6lEUlSOtixPCIcyc878+l7sQeP1A6qrXBJ57wl7r+0foxhkL3N/EaEu3hma4B5ZTMHP
T36JBRCFt6j7q/x3eXjoHfwLs9lo2a+k7doSmIqnqfuO1F9RI7qCGQ0qMzwmbzr6MrQXWfzeq7j/
q7sgfEg41cLTyMRgMN9DSDfAeBl5cUgOyscQbJN44w5hQdTs90xopcyufiZFpdSJf3o2oWnLGa6I
koZLQZlOlSmBGl8gufn4Z/WXbEZfgoY1TJmJ7YmTdAWawonby08GEGmKyoKGJwh1dywdJ5p60C0F
b7q8abEEa4DaAwhsRohumauh0H4iZNnxZ2Ad+wq2YPTmEz0nyK+ieNXNzSKIpvF3bY0rgoG7eVeS
P0G7QmIgLWyr5j65fcqmgAvX6QCvFjshkVgMufo/3U/B8L+HyGXS6jvL37B9PxW+pSz40spnhtTZ
orwO2LgyT24TbcURPqXKtiCTNCW/D2ULH76VX0rZ0zSiHBgeT6RuTo/R8rrpkZFcN9/k3gm1o2bt
U3Du7HRil9khc51ObdcVIqnp2eFsn1G0mu96+qXBELLE1GuZvw8RUUWH4aU0lxG6QvkuF+eMiqrc
SNE2q691d5Ng8VTKquPolu5K+BTGc6y6E2WV2juDADCmcGsWiSbC9yl8n6PHEjXnF29i9tXjzG/r
u2wccra1q0A9BRgz8/GfMbA36Zg1QYPrdwWWylF81qPvrGLyKX2ylMmdqK4q69OwR7rE7G7kpB3K
WxEtaqYJUBCb6AjFnXbhF/U9Mys2y/wUFzl+UmqBfUBKT2IQymFWpidK0CDZYTKNY+ryB7MoVAgM
7kbcBeNd4I2r9ouxGZO8QK7Am6b9SwIihtkQvRv+1c9h4txj/6vnztNlFAQ9drKOsIDhqTa3/iA1
24GdAHJhQJN6arE+3UXBs2Vvmie3vGfkkv2E0jcPvaa81chwQgOY8K4LnyEL56k/+8Gd3FmFcYCZ
PPHHghUpDfK7gNi0ywa9ab9ldPvWpgOHpsuupu/qPEFS8yfKT9aabjcxz96ojM5wM47acayexDlK
+QUiNtEosn6hqzDNw2i9gvozEP6I4k7i/TQhL3EXOZhMj6/vWBUtqw2JkZ5c3CwSsyu28QzEJjBg
sUGSSY2c5cBKFyNmAcC5I0fAvOQaTZBbFHe4DKuRcAbRQKUKczWXQ1sK3qsmOrcaL5a6hWcRjr+h
C20I4svZT06F6CFXot9ZxM2litmQjs5pkEEleF5qmy4R8c6OPT7ONgwM9Ep1u+PmA0PFRhCgUAQX
wukfrAgRORAGkLyzKECeBm+W7xcjcDp+DH8jjINLw2qyR5vKc9NoJ1iNaEeS+S3Pj5G1xxeds+WD
LR/gT9/TxWbFIWOTXyAtUp5m/qSfkQtAw0cZmjkHTuY1yoZF+XK0ngOQeyGXxPxpEKUi4aGINYR1
6soC7dtZB59db5XxOllO317b5E1kJpHqZz2+DPGep9+dF1TmuoSbqfHp6Nx9n6l4Y1Y3xtdiBEl1
KoJdEHpEtAnqYfG7gzvEOro6CqU3DE6aXjvzQHkFXHu9JDmEax1YUbpvBj7cfxoHbrCmPg9SJ0Sc
jIknx36SsRF0yMCdGEHLe0s959Y1AxZKAceBr5RnZdoP825IHXEiHMBOQii1NnhQUoUVTIBYRpB3
IaoIGbRZHzKpzIX1oUEh1DNcW7ClSjwDW0KOUPigUvb7LyYGLrJKpoNdgWdx08nbhr1iU8FvXGWD
N1nvAq3KxIS/0e6uUe2K8CkDsNFKrjpMlXclwIPL19TYWfa0UZwoFLX5hnLkVyrPlqrYUfYM5YuC
BiusMuAnPI2tU3VfEqJuSDUBLssACospPUbln5hi8yHW92zoG4kpL0BFLAn3yTxkKoO+5S4NDnzs
JMgnfN6Kfkvr48AMHbE7IY98PAQBs9IZoc72j3o69Gz5zBGpd7JnHlVqZ6O+V9aBxhHAXow1jRqf
iKPC+MhItE1/xv4kWexvZ4LZOb4GT2fcp55HdntNbM8cBBha090MC0ssLvXPEN8XyV6U4GjbNxMT
J7JqHD06krfQ5jg+3qT0oTUbY6Rgry/1QHJl687VK5pKt6svY4jmCdgZak7+KdUt3Z8+kL9gvbgq
mPLUy4qSh1fh7iGA1JAdFx0GnI6Gp1bLaPrp5P3lv2X0pwhoyXxPbc9N9wr82ygTpINtgmetaXFy
MRwM3+vkKuFbFKpn1x0zJPHSBCvNUfrfEdmgZbyEAFvtrsrOEbRrGeRzHCm2gsPJ4sCnypn4qIyS
MEj/lVRfcLmI7fvR+5eo4RLd0q4DCDTIhFI4eJfSEJXwyA0g0FUFfyBfWVIq4Ks/g/lTZas5vwXh
M5ZO7sQeTcM5ksjbrJlRh+JP6VXgbccCI057zepLy8siqYe6eVS0C1UOQ/socyMlPxWbGEM9mv12
0i/LTqnB2WGOPNL3pj2PETYs0ohliQ9Rwwm9QUYkVhfM9j69xZTuJGRu0jMnn2AICjLAqc21alUN
x+gz50k3EdnBhtDeOpYrYty5mvarh0ykbFZHDtvtVaie2+qeiBool21tnSRuEDCQTPpSpl4FzxH/
dQ2ktOXiMYOHZCGn3ljGbTbZ9jDyrTXgJEh9mZ/5xHclS56TQYbhGViF2N+K8nch4IVgtrBKFU8J
U3sRzS7dDtIwCfNVxMGfPWfpvezvLapqabvY9j3rXMAdSZAhEOVYLJpTKFw+x3uZvWL11gXADp95
uKmwKhX90qBqCpIf156jvaIfYN/QDqppuZViRuzyq1HwtjBcM34F3LXymirJjC5F/tXqu2zawSQZ
ZP00al/qCPqEXGhWJMkvGYFoFwiwSeW/kEeS9nvZ0hTYT0dCP5fj9jYSBNYqzKAmtD+Uy4ab5seQ
1Q1r007cJ9LR1CePzSIgDWzsSEIhuHJmWf7VDO9V+V0ltll/lgwzk9AbUWsMucFTgd7hWBBSSnOg
dzYN7CQyvRkQLOqkOZNK6+rdNZEgWgqratpR/kv6eWKBrRIkGN0KebPklcqYDqSHrGMrYNrVWvIl
YdlOX6Fh6jMDaCe0isjfGPxI5Np1J63aWXGHKv7cEk1FJLtyTesr44yCdrnTXtCbMPhHrOfwF2H6
k5lbsQmvDwXCa9X/yK1jUL6X0rtE0JN4QWSUcq8lHZptBAAbxCSKuQs0u51vRu8y02eqBkuPCkfK
t2lyTaC+aptWh6SCDEJ5ixeJR1zYYrRZiaPno3jQ+Gr2XEORyCza7Sq3mXeTLpIhDf52+IP9aBgP
vRFXJVaFuP9l9Vyq5xoH4nxr/jFhpvkN0QIrB3F8a1V+DeNcQ/1n5KJT9h/yDPPnOWXDWo5A5gnY
UBmpTd9t6GqLf4raqWWBs2jQBYMckPwgd48ecjhmCtav9Jp0Qmp0ytvLlH2h/CLb+67iZuEJ6ltr
X+IE7avIDdvwlE5njYVkvewopXtu4EzfhkQ7AA2qgq9pGVCqHz4AXiHHSX4LW9Bx2L+tTc90Gpq6
/85fi9PJFbDXaeK6xNfDzYHAsFr7MkQizqcrdsJ5uLCOA+IVDKwu3KQDL9cNvDkMpbtxnQ8hRpPQ
baStYYQ78DFqcExlDo38WQafk/JRV15S0DEAybKIoGPzCzaCwwsZHxlET/QxZY5FG+sUArWejduI
K8LkeBMI/2OEYSag5ahVVMyawmIBWCE76NC/NQZTtYBtiAjQy2S8jxOHtaVUA56RXSqjHtiaxDvW
MEhTM0z5zizuY7ZGQIMI1wo2LLLILYwUt1W+sxADOGqkKN0L8++yUw67e3GlObAri0taRhxt1Pty
slszv1saHR7RGWLDRLNCtEsNNcahU9eqW/K/CMCIWz5Man9gCNwhnaZWpFGrLXieoEvHXS98Ldtb
xJJIGU12IFDQVJolQpkKlbjj45InDswVZThg99Xyx5fIgPJaR4+KmNSAHkVwBrdqmHsp261Udyrh
3wDeGMo1cR7sGgyyL30EfJvWf7PMFX7HmU7LZ5LlqYgNQWvbAsvVOL/W+j9eg064NAHuwGhLIFWG
HRtRkP9SUcwJ9V0nn4wIiax6T4OOgBA2QHLntPU2T85aQXQVpk45ZpjxQoyW0AsSJNoai/bUjTCm
sEqxSmBc274C/97aen2u8dQk9FmQkdZ9uvx+YFH/B/5vFTpFWaL+q09x7EoVUVv04EW18Ik63D3S
9KyNP184zYgEDdbbcnBWtWFV3WwEu9LkwncO8zPAMWnE/eGUGEqgujBgcRlT0Dn5rAHqDlsqAYkx
TGf2sNckkVc1mwDJxlmqiK4VAQEm5mZki4NcHn3NdJd8XKWG/6XiZ4nhZkipv4+bENXuIjC1thHv
LFRixNYa43TD9FrzWAYHmXC15p9GdVY298F/J6OK9AImHvHEYSsDmNHX+VKEqYjZ9JBilSVxaxLB
xzqb5LlxRiHeQa5i/I/l5iCW/3ya/2TEqIT7kWW7L64HxXcrbJ46b0EjM0kAC8SlLkwIyKcfrcNH
n6A7qpZXDjEYnfs0vaIUiCCn/XIcEjPFBgpZ2TnTnuGy0hF/ipqHtLe5cHrxIJP0yu1jAY0h0VMo
3yU9vFrEBhwqgq9soJiMdeFeaiSijhNtXjqHEaHRSMpEbdPsxJETPQoIU6sI8pVdNy3gQBF20Lhs
r1/izJO8DgfwaQMSNhBlOWyiXPhSIFRll7B+zX1lFxjy9X9saILJcnLCSmbx1hskJFJdDxq2iUOw
G1FKJnzGVb+FveUYIeOf3AuzYyUxoNfewgrFWgKduMOtD1K5l6atyQlT8ttV/UvJJHQrr7KnAoNm
n526kZ+3PE1aejABjIybnCR6nmdARn27N7QtycLJuMXboXWMs3fcsd0Iu8MdJacmV86KIDNnstfX
TzEyUIs1Tt1dzADhGKoJhixK8qhrPn0GXlvZ7KajWZkbAWW1T5JkgmM1T9mZIS7F9CYqF1HE7eb1
hmtMgOW/FU7VRZsDM15R90JvgSAgiwTeM61vexHmb7M7ll6JL0wWtkO4KBIWwvJJSa+ZIbsNJbhm
QOuZH2FyXqLfdD68KXjG4Td7RmW4tBZTToicYFGCl0HdXfLyBp2/zjm1azYxdXNCx6ClyZo/E1lC
CtprkXyOrYMTq+Kzq04qObFEp/GeLqvO2dhFBhdNbXPUT/zfc9p/LCrktJedTOL29J9s4Krqt1uE
x4ehg14gHBv1Vc/v43zDo7VNi21fbrHAL98n7k2aeukTQrNHMFXcMZJwKMq7lMyWNRbVkplIGl7m
DnOs8uiRaPUyPkSn187MT8N59HT5uDAqYKkkRDH+YyTrd6Lb0IypvYfH+JWGpNn7XmdyTLb+2hTd
CSv5gmiNN9NCYzqIyUapn501emm9gTTXpFszZiNvOcxITIt0DX2Hq8Tsr4teBskbZOp4Xjgzmq69
JHwMwdcgP/pup4fAsR/0eqyiBpqpcqtIEEzSCzk2oYWWjgTh+pi2H9kc8UMhXrmnFva8yDb0bbkk
Z5ftLlfeQVfjH+j6g28AG+FYHzF3AK+0mEKRJEFnyK6PCYnJ4Lc8omyS1GOGAa4jr1w7Y8QB90Wa
dThs+EVFDtprviFnETO2AwMM8SvqYAODJ+KWuP0jcb0pj6n/rMVjKrH3542EtgFZnfOmB3h07HBU
B/EedYLMhibmXatinhyw1Ee+DJ/GQxGYmKqKG2OsGxeQ2/SLGpWenBSJETuGme647koiaFyMxN2O
2GK9+RmG71E5wJO0KHCwfKH+rsnEJOqGYPfk3S8PrfStLvK90Wskr4yo5KheJziFJdFvRHAoSDNO
denwWmuF52oy5dBX3e1pw+IaBMbdEPb6uEkUl08z2eMO9QeGDLlXj6M9DIROTR9FR/tNQIIaak6E
DmEsyE10FSJmumfdIz78TsH2BCN148ck/5bJLsKKGR1K3mHiuocmtw3jRhXfkY6eejWeXD9WXKWc
XawzUsYYdJWj5DBonkoTVelHNZ0yCRYvW/Qea0+CZyjOZhd4yGoZ9Fm5stPLW6pvFg10yo0iUPgb
jGvIdVXTyyIkqyYE9CYp9zSqgOqiY1ecAI+slGhhdR1sITRXpbCbe3MNJPUD3Q1PT4UslDEVkqAE
U0VgEgYB4d+Md/2raleqea0YPnIQ+91ffsgK3y1y/kFlFuqbGYvDqAP1oxyhfeqQND+GkUXjyD45
QqzEurMI78XwLVVooOqIXSpohY4Bm+p18hknGoRW24Te1WM4E+vhpNMu6gq1OwO6akFPpYnbaZ+V
HziaJDpdgOtTHJ8lGqspeLUwqRarIPcsm60BlQE6XIv/jtH5XDxiPFUD0RbznDC34Y/ldqkRW2Xf
fVjTZ0E7KJh1c9xxbRM4+8zahQ83wLB9byX8i1aBriT4ivhEYi69koViTNY0vL7V8oeKMkDOMohI
DWaOASimR3bwm9bIUxVjA4AfQTXoBMxAzeTV1llp1PM8noSCk4btvhQWOz02joCrTP9g+t1jLFV+
QBwtRPsw+jL/pa9Srt8h3hPR1RHQYZD2poKOSVT9kFeYYipbNNZD+m8JnoESVakf2Dob+KTiomkI
V7ZUsozdBjjHS2vXLBsYXPMUvSPaRJFr2puwuzV7q8MnQzi1t3js4QdRnbHJsipyN6BR4MjOd5j8
1Z79ZsQR782wmrkN4brHd73/GcJToWFF1AxGcAjp29Tu0ArFPU9csJVKVgfFWhq8fp7Asp7IbR4x
wzpR5LYla1NwTDygtAPKQ3gkeORXUKy++TBYJpqdW7Cdw6TZcU+9adiEhZYH1yVWuYTNA/49Zsh9
mo2DOrDJEv7VGPc7WI37kjeEMSkX8rc9sNBNftZtuEsEu583JUdFjH81USRnJCU+jmYZ9swbSWFJ
9dRr7C+o5krA3gEFn2JoG12/WjH6Xg6+isdw7J8txBFEx1RWU5DTzKrruARVGH2JOHhH9KDLVD4m
XwWOla1PFS0rojx5k8/jEZC6EEe7Yi9D45HAz6YSCepGeTXzhU4Ba8NUSKgpGHdO9sDWYGY7moSp
1yeiU/mNl0y5h2Ag93XXqMkVS+GlVwhFehJgYAo6YSHCs1smLPEKlJge36386JsfPl0tv22MOozY
JsiIxYl618wvWkcFZZfVZ1Lyp8VI3+OnzuWjI9k2fVZLMbybWW3ZUzSM70RU0/6P2v2qAO07AE5l
Nz5FgHVBrLsSdYV8jaIPMijLD9F5pLSDo8dvAlTaztGUuVycZWVrmSt8K80aAd06G7blGaqm8N2l
+MPtxtOPKZq9VfBFNILiDp+RRa73ig8KQSg4slV4UDghd+zS7iYLBiQfrI4xWWFK/AnxWpOvKd66
GwJJGaDXJmbuSo/NSbJmfDLYMvbEfMcWyQQiQ02OTtA1fnlllb3Jh3mqf7jpBUpiR3xneMo+nyLH
lhiNrOEPmbvivf2NMVXtzU37GkkCWmH69SlTuQwhqHGRrhcNO6jXnW440acLG27acnB0OtOwNUGm
Ix4IBwK36WYOOwgd97ktfhWO/I0/CtIKSCHW5yt3YCHvpj9QX5IrKPiG//6aFXbzyfRVdRLuiktV
rJEiMeBxGMYpP/02PTeCK5OthXpRc9Rg7bYHBZ/pLpTQo7nF6ohLQnbUZCXucghRbv/Xe3VjY8kl
S9oW3qM3Ygm5uIsbPtv5Q3wf623D6Uk7SO9GEfLB7qHCMfVtFZ76RkBBHqIr+Cs9/rJX49SWa5Z7
Vr8S6P94B+xV8IaoR2aIZGcCsTw2G3FxpLFdS98gdPijVPQU6k7PvlXT4Z6jKpslB04NT0ek75P6
BPQr2cuIctCSclNSESW/Uu9GHTF5nJ34o2XiDTdU6iTMGwwS8M408bGqDhHmpBrHFlpZuxm8WAEZ
tvHHjcsPEetHSbzl+vaRSndWR6mx6XXIc2RKEPYC+0nf0eqi5kXY42jVCHIjXQ8A/wFhuCIh2lWw
fLUUHNDNegwUFqtUJVGJC4Tp1kfcLRjBELHrQGq00NEIzKnJUOo1+aJmUGc6JyUUeRKADiVvWvQl
hC1hSw3v3nS2GvB64LEq6s+Aw+1i1tDP5BFCCywsvisTPuC3pOLmxEKkku/KYq/BYKXzCanKvstO
bo8DJuIDwjgF5/gUkyzrI55De7b8K9P9hs2E6qObPqcq/T629jivkFNgyRoTLw4Pdf6IP9rhlGJN
gmVQz7e22MGtGaPzXL9Y1KU1ggqa7ZleR84v7Byy1EAbzODoDs+aWRHnMCmR2PXMBKQAKzQm0JV2
xy2MK8Zq8bxwuvb/+NjS7GPS7Dp5zQNTKkohkffALxSIoGxVUMEVYPKVULgPmKqxG/DTFMwgMuTn
Y03kQWFPI98ivp3aGyvL7SP5TtChvRxc6vA5JbuGCnrCfOFH4kHze3ZY/m+OAMjqtYdeCZOdtYNL
9Icc42Etlz7jY5ms8t2yGtXLzayDL6ol0SbV0o394aEY1RFtNQ76BenG2cYUFYFnr/9hfyT7ZNLJ
Fd3iYFI0Z8qdxQfE7oq1FOcx6rJFpWq2P6K55yVumT2gJ/Vfkv/qm7soIyJBpHdnP9OD8ZX3Wcpr
rX+NpH6YR5UPNxAfCTkU5q6ipoxvvXkshnNCJThl75mxTismbN3eyo7MkYbkX5D+0m8zAu7J8IbZ
VZ2CjgmBeRGDv1qY3tyCfXvA18NsfWrecBMikQYcvs5mMkVZ9IUuwMHZQ8OxEivsjsjVk2sO/2CA
Q4/LZVHeJJGItpMrzEkGY62LyskqLf0cGONWhgQnzJoOb9OkKoPqMAAZ3waJUjEYycGpTUBT+2oD
axQpAOO/Pl1Q4Q3fILVYtkRcl0KNUsyCcqHhwIxKbY9Dwx70vUXLNO45W5jsH3LjxEy1E/Yj4hBZ
UjeKdjdj/wMEqFem+kOJO44ttggtExB7FApmqzgSGBkhUdBT6o8Q7i9DTr5HlEtmNVT4h1Mco4HT
dpucySECQusP2lp/RZI56ef1TJ6guDaJlHRE9Kx7WzfdgioZMfR0VH7qD4kO7sgPS80afWfvwJ3w
gtcfgbCm18WD8wnArXHsUXJ1xGy4xrGO/GJLb3/0W/lJQs14LAE9dU6O45fRSbVlZyu/M6wbZKhT
1Nxrvr/ev6F9wDndLPnlK6HY4GH0GQH8C57V91r5QtGTQNL+0Qt71KnOVvJeWXqmNRhNQV9XgOPp
J6k+8Ky6FMqYE7N75dvoJJHq4+zYw14qN0G1wffHMcPOzp0pSN7BnKTTzvykcjHCXwkTJPZCyrZ4
o/cugUHoUzATRNoRC3iF7Kg7T3Q6OkgiS9SOtbLOJVfOf3m3oaPTkFGZzjqt1Lc0rvXM7bGC6KxP
qTTcSDtP0Ck5owfjRcAJ9dyWKSzaYw9SBXmz7bSTq008OIXP0IJboztZKdouOzbWU4/80DNn6Axu
N9sVaiJ/AZIUNTFDaIGyoKpegOO62NiIcog1nYtHvfTCr2VQ62Kb1N4CBQc6iuoOIkWDijX1KQjq
6kH4HGst2F5avUnbbF8tIqPOygHsAksheacOLm7nU19QMoIgFIIeLKlA3DBT18wCbBCghV3WpBwR
Oc7z+yxOXqXzTLGJlRCxTehWDIMc7xKiKPs5xnL89YUTrJvgkymZCXND4JcReh7F8WVWkIHh7Kks
5pcySwCuL1N/ls3I7lPgyaZXyt6n8SjRky5wv7Lp3uSGm6m0m4hIcdPxkdDpA6KEk9KTuMuQ7Wrq
PFOsu3rGyJU+e3rX8zrRfvDAM6pmSfxZdmixKBIJwRGP3bATWGTLDxH0cCJwok9bKZI2CtPkiVY9
jeWrGP6N0TchBxsjajzDJCKImyzM9Z0YF06GHUnxH7A6QMscYvxwiYEipDQVhzxmuH/vqqS6NY9c
35L+ywJH9IuDn5SE9k37kAVbCOI/VmYHktO5FzNwTHjBcYgGCvq9+pSIWErEzL3lGt/VCAzMl61D
y6BX6nANcGSK8ZtCbTFRYHMDNj1SLsqtkk1Si7YQQ6jJ2MPQNFtBs2mRRNXV36k62lYLQBSirwiv
VgXV3ifmmu0O1cQ/lQJOm/i8HgHIflOF/2polGDzheEgfca6iNFCt2X43HRzvu1CGcAxYjFM0CIc
dmzbUqY7AQDGSDV2+jItS3QnSedDScUc+PM15C9TD6nH3M9minkJNTwWNXyikK8nptcvg6OM18Ak
+KKEjyZphALw+5A+G0Z4iJQapRCcuN68iSjVg1wGOYkDvaxdhsBoqSl06RdlchkH9P1isl6l4sPi
6mtE0UlHleUcBvcB23NM8RgHuypkaakJX21ykxA/tCQ7mAwajWYnmQbEsNOMgTmhA5PkwUt7FCLG
5EgFb28qbPSkxIVYSOsREh17etW2igCbaoZSnpMs+DMjYg7wDcui6AnaeNES/RrVmusryVHnp1Dw
Q2vRudTK3wD2Rqx8hQwqy6Da5wHKEOohP/ywF1Gw4DOPURB3DMlmtrxChQ5aFW5M2a09o/GRmpHd
Ex5CVLUzaeHdUtF7gOPKDSaEE5h5idXvnNpCxaKp39d4AIXUxM6FjqmYmV/qLVoiYy2Mfyp/m8UY
lzFg0YhObltsDX8hBhxFY7cL6jWPJYIJFgakScwQv1JA4oGiaZhQHVTgPFCso9Qq9HCvsotcfv9W
YE25fHRpdVJ86yL2R2FRaETiVZ3STUI11iyrusVFL7p1YWM0PXPFG011C6J9X+xUEwSaz24XgaLD
VNnrWaDXDR/XONPAks1j/EwYEwpTWxk8byGqp4nl9NijRhoosmXM5XMQ2kpE29cUbsPtGnG/m31y
lBCfyMZiZf4iKMOBHFdwaaQ1wg4pMdS9HIlbEtnVd5mOb+B8MRNqfLHH6CH9C6imiVJxQ4z9Qysf
DO2qRMIS7uwzLeGSt4bZCws2RuyiaJzKL/yilWbsWzQUWA4ispVrAx+GieK2Be4qFtZNk2JtzbYf
X6bRYnCN6eaIUkazwMOgumLzITJN0qMLfr4xPHf9tstvsbiJSWJdG20E8gVBtp5cfVV7NSrwkbTW
N12Lo9gY/tWagiI4H7FPyN1lWkgI8PrtcBJPRWxpK6vN3bzWJJhfs5vG6PyIroV8S7c2adWvEGZb
NhmMyIaqWSsZotPZlxLbEoTEbiVSO0aVLqQaOrxBDOHq4pIPE609cVJt2j2SQuVArfDgznA+QDTw
YZ2NW9/jiNUM8SvqFKRVaorg6zw2ibHLqo9mLHuGC0S1W0KzV8h1YwkIytak8EmoVsM2znfF5N/l
MfzKg+pN1nDb+KUENkPwpMTiCQodsmGZtPfWv1DQN1ORTzRoJawY1sViunT+SJVaNbXTmYEgyX0u
SbWbNul/54pFaBriMJPN8XcMSrYeCet5VDHyCK+bIACppuZurMECUhjgsi0NhCYs3HXJtcCXj4BM
LVArJJnqzLh5d+LhVOGfF6jw0IP07d2cKXVS7CeILglsBJxisThjaZ8an2yGNvyJinL2+yOZ2kFJ
sgLBH+ZXOlONdThkEJ8Fmbr2o9QDZTUodBE/yOrH+giatonvpMUxrscWuNEHjG6fCKZoUoh2gVfA
4AW1XFieNSR8SooOLD6O08WSwQGGhN1If6q4aWFVyCyPy8zfJGKJBBuGbpQZZORwyRfWlTPkVI8u
zE0l+a4XTc9QukusoS3GF4FhVOvlaDwsrgBRwtqaQAOzjsslIL8tfRazZc7WUPsa8n6HZDsKj5qg
vFXotHIUXGQJkQpZip9ikaK8qnU3603UI73wzewKb3BDrg4hDTW0Gw9HFgLCyGx+W087secpZYZf
5KQyWt3ifiuGrcQ5UaB7rdRnnHwI8R3aBZd8tXIBbGgV7GHE1sxzdP0jLB+EEU/6A0BmPINqIPmz
JD9rJHmRhPJtQ7DLzNkqNreYuZERh16NTd8JUIubZgHKJ1COIj4ovygwwzbw798wB0bhRxX9q+LL
qO8GGtUK54bxMSDCjdPQW7xOSY8CJqxtodzW4zNGMTgi/e7lw8BEU2k/CFtYkTtT69fFFRlEnoRz
tF+7eObv2XjO50tS/jCjbRQGOZi0RfIlZZjFx5pgwOAf+1NdG841AjJ2GfreHCWUeO2nkSh/01C/
rEJEkzx5evybztBB+B3IjHlUPf164CG08ynazb6zZy7fdnhXi9u4VMuLDDjGAxvS8xS+dcNoC+JC
P85NRMJmB+dGElhTiuOc3HThR+SXLWYg5uD83ZPdzGcoz/Fannug8kR2eCFKLcDpWCdIhES2D0pP
wwpPhLNRdnYzHtHihkprjyA+KpC02pUC7BSTaJ7eE8i87TKYUxnzhcJby9y3wnQHwc+CkJEsA/0f
DGqpBEOHPPaZA3FYxmsq7iqUNO0Ni3sO2nuc/sLkIRNvmt2TOcIcptmy/KgZzBPsjutBONd49cm7
zn7i9NVbb4H0UOXaBqHpa9CtJm+udqmBbIWxbDBjr+mFU7V8RoKXDr96/alqd7m8CEtElQlBTlnH
blWxKo5/IKhQ9xq7alM3z7jDly58k5jqzKG4wjbuEzwk/6ogc7tXDoWTsPeeo0RExKoiYSNBGPU2
2chuStqLUt87luwmI0cgv3qyj9ig632fg0+TYAOQs0HAEJpcDChT9xgKF+jLBidvkzKq3WJeqURj
h3C/NR9+fBLo8tgaiTFfsU97zhcqp5WbiwJyQVhp4KjQT6M8ikhOZbeBFVRA1RB9FbiJRNwMre4x
wp2LTxOHJITCinXdzvS3GfErxHvWrGNtOXAEXDiWLaH0zo7wRVz81QZyg4wZM1bOYN6ClyOXIIk9
/kXAXYGE2pgCRy9cmIqV4i5pX6nL9hfiFhVL6++saltlfxI9DRLJ9IN8qTE7GkQMJXt2clPgVsk2
4favvZjEkpHlh2J8z5AO2kPQ3IL+1/Zzr9Ojux/shuHFZFyvLgoTYI03DxTw6GJBYqKMi1Tgsxqv
ErGDxSust6RgqfuSb2rZjEgMwCOusZKndK63JtQ7AZai9aYixMr5O/YBzojELZQt5/cEuFzCO6IQ
JsA9wqA2Rd3ecZkCYhVHIO/8zTN07+UpkXh19iEft1y+G/K/pvmPqfNajhvWsugXsQokCIZXdQ7q
Vk4vLMuywZzz189i+87ceemybMliNwngnH12eLIWAHiTU/9YN4t/41Ea+nq3xcaNEQETFSzti+K4
tH6wr8AF5gBl+b6aDtp9mcaniYiOWDXf3alG/IB0L8LKUnPSkZiE+aqBd7nufgaveDQj61wN2BpV
6sFGTI+GzBsPXYzBv7XuxZNmhC/it9BhYEspiSXBBtLlrH9xldK/DypzLybk4CNq61ekOi/la+1t
vO6Uw/mX2UWhA++69SBeBbYrDhxpIlyALMVRtfdG96IkHlCH1qeiZ1uDtR7+qbDNTrn7noN2BW8n
7WGmzyE4w9hPi+gx4ncZT4UPXTpaFYJWF/5RuXPFnQH7N5gEBgFL/ehQ6h5bwBcQMILeSzhQbdPz
RHEgPgc5W1kHAiKJz8mo0aL3tuqYFO8aIuqyOp3ucicRGPhWTMdS8P8ZAjdcht7CKCrSFIiD75JM
vwjo3GDehqE5kB9t11sjVZSJZrtL0XsPFkchILxIZ4j0OO75xvfipYUbEghoDNuDWG628P0Qk+g3
Y5ZXmHtY0VY8/ymS/pmT+jUc1HspJz6VsHmiEr9DqlE8aiwcKcnR9hcrebH9u/BvdoDADeHqXZwd
MjPqVV7sjXdaOvUOLDc+69c+owlhfWAkgOxvtQXeHcwdGoWg3qIEMZItIjffpMzf9sBXZHreZgJA
ZY6/wZKIJUCSO2NTrvmIhY9R7iVWUMxtxzUSV5jJRIiRAJHTD4ZrpjI4bIbl3VKU4QgFTw/W0Bo2
eRivUxPeBak0cju7ACKIMU6lf4CsUr7SSsHkQvpBwddwrd5dvSVbTfyBxLYhrxWJu7/j4nIukV0i
p2laZ3+rXzF+qeUmwakeIcchwNluote6ywgfIpnhbvzZMjTXRBy+2u229XZZbZ0qRP8ryFWMg2Bi
YZISnxsAV/tBenfy3bg4GBA6K8TdTKvY0Ig1xAZfpESE3FmvnbWdX7pHxhvVH48hosBjD0rBXcx8
gIf0DujXB+xe97/LF1URC7nC1IJh4R8uaGk9IOgZS8mTXmW8Ahrfjgwj+NC6VXIUD/KLkDW+nYm1
+BygxJhYidylmDPjIYoIcAV1E5lFT9OMSqLfYbmDfKU61t+mwHnhDnEVHxWlDS11jPYoWyNNGd/Z
ze5kjc3tKkt2mItI/27CEBA/PNi+uKPxWEwL5LAlEYSxR9tvgV4re2FAeVj36L07Py3uq96mhM2N
P0u55sf8ZdJ3B7FqqdaAaqF8MX/Dn9N9hyKp5q3zBqCliEv8Fd3bEA5/mC+21QZhjovDSMKiZKjE
xIbTDjPO5LEa7sxuC5JaHZ1PChtw/+yXu4VDGzI9Aalc4iST8W4ZoGPIQQp28+R+xB+MNjCc+FyW
xUv1ZYPSIhEv8YfHmBWVASaulBgETkF6cynNuGVg8MCmP8UXd8Ds/sK5X+IRI0RwO0ptCucKUQsE
ik+o7uFH8ke+61fMJNvnjCDJuxKqGjvAUtmSnLSOjrGzoVnBuxdHrAoCe8+Af1X4lDXrTi9OAQ19
GJ7i6O+CFbgsCSfLDXBoduPfHC6A/OEHxgwwioEqcG5dDfxyHPlhgdOerykOoOOixKXJB5MDcgoc
EuZXCpiQZ5TQig94A4zyWnWr1n7GExM2Jj/lD8NQFvwTJ8LBt3foCWGV0nS75oZB9xBj/nu3IGUr
3jkZH6TsLn+PmRrrlzgyTRPYrUm5IKPVwyMeWi3ByBbJshvD3gPpOMkGDowot1ALavjs8tcW8o4u
Not3n7ML7QNXR7b5Bj9eDVuisPaS7oUkOXdFMNvUb+buAbC/6TdIineLYGZcoaDmOZvnS2BBy34w
sw+U/hD1bBKjuDGcA708tHKv83NC79SOv1EO/N3WKbbNYNEcx7P8HrJj3D5H9WvhT7iWMGd7m9Hc
eFn7IojKXc240sF8hKYy6fjYqPoib2ruycRmFZ7dZJOAVNp8yC0PDTMd6LPptof11jP/cX0cphjm
jcE3tMEOLy4TTc02zwNcoo4IBozq6rXfinhCSUjrHOElhG9QvTeXjMwGBAHOSacPEkmj0352Jir1
8EX3mN2XcH2Rc5WHWD+4JSbFqD4hc1TUjO38TGIN0UiLu9QmCc7h8DeCszW2h8SEpudnazURIdnW
YCC7znUpwSD1pwUM0FGGYPJ9DS8qrh4ChpNgq8z1m7TZdYKyQbVYw0/bvu9YkQNiMswISKI+JqjI
i3ZY4xgQQRzsaMfSEtQkvOTR1ezeQtzyLXCgyH9zHFYiaEAGbDSx7QvzGfGYRxOIxLVs1He5x2TR
hi4A6Ny4hwZxYzt9CfkbvSVItQEvkAmA174MNfo3iFaDxvMLHLDr18IuEL6m/U+bE98ZjN1HOIJN
aKvcZ33/mTaQY60O+oqKdhkAd2IANdjzvvZKenxKAJ/1YGNZzHUt8N1kxI+yRjwX+fJXMsHekETX
NUZ2Dvvw6kYSn8EQO5me8MJJF49icC4VXEqngOrepGIRE3J6ya9++vEoQbK4XskZY7A63JfQ+5OS
Y6ZoUeHEjrmu2wYniQEaSBOeDZk9utXYUNwNSIEwrqiHFpeFCpQhj/eeE6P5CXAyzmL8dMMB15wy
vs5DcK0LvyMTFOOfePLfi6zkmLXwgMmYiCTUMNAZAfcCRO7tQEQVVsauBHxKK+NY+TbTJNXhEaYT
lK4+dWaVxOJqOxmqCbOyaN7wcVNe/ikhjlBkHVLBdp4hLOrTCaY2c+ROMS5Gj5kd4hjhwFDX+tMb
qSaZ0o9OkOC/6qDwF/AfIMaHLu1RLkR2GOGe6zrjaehetMP661q4Wggu3qoqwtxTtt+BLv/kUXJq
KvXRiXQ4tgl4VWxmhxnVfG5NuFkIb29BPK8HosVM576z5V766a8YIfQUgLwYC3ZF4odXMS/V0OkA
BYa7eLH+zy0ebNe6Oqb9xdTC2dayRDGIPjmuPT6ikO6PNl5vtIM1cxWJhyoIKYIC3DvSOX2GsDwo
c++R/+F7HHw+S7fym2qTGOJKqGyAaRwG1SXWfobqUfcxRbLyYpW7XI9OjQ8O9aoRkqE1ZYcdxCzg
8T0L3S9Nep4v3tPlG4vlfyxAJdPAjDc+OBbsnuk7iPPfQRF8xZPTnJ2MBLQIbw2EkFM9lHCvqPga
HFBX7jxezSn6wdwWX6Sugh6l/Z1vwQLxwJtZHPCl8bSJh/ZTmf53MDoPcbFPltQD0EOfyotVVg7l
T0fOKHKRSsseym/6bk1Ly9DQDgVM4VL70TMdirluePAb6gyrgN4w6eVwxtHW4+Ao2pa+ETkLZyQ7
GXytLpmW6LSXtoXKtgxRyghaaos2W2jIELVawtCG8uI0aCiyBHkeyD7FlF8+SUFkNbgAqEVhApHa
TkdsJT4ipkX+rq85roISL5/gt0+YmVD4WLep8TNaip7HweZD4xqoU/63LkCuJX0m1Hn5O2h8Qikk
5ELfwNjAb196U4Dw1RLxAoCDzCOHtJxwF0MfHWbom7pe9IkFbo1D+rsd3ZWe2o9+yj6sJnjXlv32
WmX+nzQd6ouw3avZ+B+RmzMvnamAhqRnQB5sp9K7d5nwEHAHmxDIbx8XwQ8ZJV95BVWWdFG7o7G1
iLRzYBeIqsyZaOJEGuUfmSrJkSPhMDdDftYZjzqfH6PuWIzubmBmVTPAEIOu1snydjOHaBI7sk9t
QtU/MS6NDQz7S/fZsetj0K9Ghwqyy8S4VcVR2zVttUmpU9ODFan/E2AX7nrlMfwb5Ja1mW08DSoq
1CxXmLMogHVm/G50zhC03kG0D0b8AKIWA4LcYxjpqWKryoKaEJv8IPJ+dz5CjIPJRInND5qZ5zd/
jSLQFJTjjJMy0RISdwyvqPD58Kpd2hX3OQ2niKCWYVY5W6+hXZ3HTv+KCWbrbfpSDz4QlssMhJzq
Q9a0hOxrX/6Ur0vZ/616SMX6LHL2jzL9g+1mZtC71yZqUksiAYqzdGubFN7amR9HDcI1tHTcsvs1
WhYj3zInjZX4qAjbQR0NxQoqgzokwOnwEMe7Bztak8FLadv9AIjv/aT+NQz7wI7fotLq8HSA7OPY
DURkLfCfZ8AfCtiKSQZrHfXhLiVbzGw5nBr10ftar9mdiMkZESeQCoQ9xmKuFj6rNsASQ1WUg4wb
lUA1E6Atyk3yRRXeNU1LiSuaECzdOJaT+TeiRHXMFh1g7FzKDFabwQTKjWz2qIGDnLREnC9scp5p
CTzDXFGb2MRWeHDwwnehMFYuepwVDGwlZQZKXjdENM92+sHdwac3mLB14tgUw2scz59pNT95w/DX
JOsqG7JzF9pwLNj07JojV5vpp58V5WMQQLycbRdfjnleD9T8rjW+xpmx7RymjalN3+Jqqe4dxRbu
s4A44YLFHBXZhW0BCSLk8jJvvDMV1KGKrXJkQLMWAireqLOTnyN7ScSsnpevbL+njSqL8djkdo0T
qAbRZ0Q/zRzgrkRyXTaYgRmB8xOG7tnoZbYqGWTutN8tWZ684DJXxIO86rLZFW5nvgxDnV470T73
kRpN0oLD5ur1k3jyTEhXKfrOla/8fe9E46dqkrdOe8XfSP3UlblzMx6pvvCCx5yddtdGtlgZUOmn
1vTvYyPzlo7Uwd2OTQPS/P++OL19XyZs5ZafMWW3C+wDVfrd+4tjcuvr78ZbfMGvlaD585UZPGUh
CrhBVfGvHm/ZagwnBBeEDjUgn07F/N4VAnpfUZr+0Yqi18rvr5Qvxamyfe+a18QIs5aZeLgOj6Y5
y4Nuaaf6lFyQcJTIpqiprDJCi8HMpM0TfDClpR+1cGA39CU2jKWeljr6Ycx8DuMMCwvt1+mjkyGi
imYSO1Xef1vAXE3pB69lgyJuUqUDf8AA0SuGmRkp3CQzpNVYLmA2HBNrVaYDm+Q19v3pgyk/jC1m
2ub8FCUcwcobxodoMskn66RzgqtkX6LWAoScUo0ORoWCsRj5SdTEzFSs1ybo3ac0cv8EtRvtWwcH
7bxvQSPaXnynjhM8GSESafBcmHxUYI+3e0f000POXBd01P0ztRPeRnYmgbtpwOJ2tHZzxlleRcq/
quilaHIs78ZEZI9zPhqvpof1duYw2k4yzCGghpyIzrqG9lwzlp8a6EOotobWNN5mNigG43V+dmWB
V3rkEYBBVKloqmnV1XrcGCVZPoNTAPV2S3JAafTpzqtKsqpSpM1dEJBek+THcc5eAPzTt6JOxiUc
nfY0NLLLVLywotz72G3d+zadAalpneqeY7AMZg2jiBdXLPPOJEm3plsXF+o4gDS2TYgF4tuD9h7A
ATn6ZWS+RIJkVy472TpTvM0b2IrTYNeEfzOR8hBQSSrCUWA1Vq50F9XPMqAdLu2n2xetR5p50rg/
6A/JeJ7gD3oDsE38NqTD9OEM8arxTHXywp5b7FhBs2044I8NKOrt9mAAZQF+Fn2yn2JPrEtW2Tmd
vqzesV5V177JRm4ywSRI+OTVd2H1lO2MqqLaDOOWA4PsbKt0IPJE2iSWZgwuOSyBSNX5sTGQGycd
BZLXB6NPJjMe0kWsTlPDx00wqDSc+GrVQ3zVddGiI1ueOTk2xcYcslOG2lfOnY+BRPfk+MXfdIo4
IoMMJnY1TuF7logHJr3TYx65QCqG770uGrl+bE1qa+Nyu6uR2cMtN6KX3ujIBOp6b2vMTLYbmETn
eoJc0+YHSo9f5ZTPr3OL3X8CH0zno/9R+N+Ur/1rl4+nQal4E/ZjcBrg0vV1mG5sfN7BkhXo1fKg
hOAV5mRmxSoEx9ENtPvSMu/rEAVXY/m7YOaDiSt4Tr2LV3pY9t/tUGW/3VBh521BBhtjZKLoLwlh
proZmusUUpeokV6oL915D8vG39kiznnutajPo52++yOiiCa3hhWtjLNF9FI8xYBgQ9q+eJZdPlcW
ekk79MaHvLdpikXFxN6NMxIvUn9m64HMLJ3xIWtB69FntPfStK21a3Tp3kqBg+QgXShqJvk5tnWu
x1o9T8tvmOqRyYJtYTPTMIxYXlqKrH2jjHfTtRoSqlqm3MufAmu6NInOQRw1fGKJPVphkfIwjx5W
c7yuKw8oeajD6pxSPXlsOfsh9/D16jNK2Mldp76iFpnGFy2rauPDGd3GBsyFrmEL0bZ4XFwM01yi
tlteWkXeVi+ZsEeo8q6OwW+rBp84G9pvOYTlqzEm5UbJetfhA32ehEn4LsQ318kJUE+i+VA7XNwA
4+O5CnGTGWT+Zwj+CnbCJ0a36cmbNJisdGEXyvoXeviVnykcwLtQXrx5arBPqF8qr8QMy2mMz9TX
jHrd8aGf6l/xJGuomUSBx64GbYwVcHSo5nzbFJAN0rAsMFAI2pWa3XxvWD2dlQvsVJsYMtYR8Tpz
QJZEVZfxA6egeOT636xuMhm9d9GupAV+pLsg323IJS1qZO2kRZNvKHvap4R7A9qlUDijiGDEtKXg
SkgTc2LzOmOU+phkVO1mG1V7r0aQLGOotl0WaJIrYL0gOQlOdQWj0DWdeDv4rfsQlEWzMyjj7/q5
IklnCjNiH+cMOVQtcWRtCSSNNaKmzM2Cy+0l6dBcyQ6WcVaT3ndbC2kJ1DxTnio/ON2+y7AbXGuA
YSoLg8vZBAc1pdE83V4Qm1jMRBZpLDB7KKzXuFr4FEIRFAvpzOiKN1VTvGk3LA6xEzIcihKml4LK
zbKhpdu6M3GBjNFvxab/OKmGtjUkysKZy63yuLjeGhuEfeNzXHrTWVn5UeTV8JggGi+ron0Kclkc
zBDWT9L6HOcdxM2u3OBT0JDUGIUHLVPzWzirMNbRm3TcvVa+giKXdHunj8eDdrqHCiH9pfPrX+ac
QcrqDpglBwc5Ysmgoz+GZ+lDKUoEhrBHHkI/RY8y8z4z1/uY+nsvMmusrJT978Ub80eZtniJicje
0RJ+Di7ouUPa+meD3Mgyjel7nsizVEqtareX73KxdZuLcjhntV+/9fiSYm/UizY7Kgtpi7u86CF7
DSMPZ92h9o8uVgDH259EK3zEMGW6nwI8pnVXYcCQ/OclH2tUokka/vV8a7544oQya2/64kuOHVJP
TB1ZsZFxWpJDoCA6pH3wUk+DcwZ5A/YfFlginbGx/L9NhRKYZLDUoRPO+8UnxsA5cDTF8d9h4uEZ
he3dPgtmuE5eUMcnVyeMbTQgFiYKNGax1cuTFdjyhHOmPN2+1Gkc7WorBRvJy7NaXkQapWB3EdTH
MOsGODjufV8WyJCWhi8QykMHDkqjvN47x1AAiYgXiLUcbIIh8xnjbrDRluGIlhYzQSuiHM8IGEbi
Knx0Lq72oM/UHcpfQg16tuuNgQem6yiQ+txwH22cx5cvwHfap7Dvm32l+3hV2uOh9N32fCs+KzE7
EO/gLbGcFzg+I/5xKYWLng+3bJ8i0yXWCvjJDRrs2eYivY9GDCG6wonfCy+FbUCdvAM5b0vZXByB
n1mpEYPdvjSw0z70TXYtWy4Sp0lqiuWu0VP+/5d/f4ckzmkryOSTwFVmwHyxGdP9PKN2s4d2vruV
TTP9wT2bG9UrI58Oows8rHGeySSefrA6rVcJ/MUlkWHv581BcSy/FuOwSAvUqTC6Bw0nbddmpfPm
ZnI8peRRnbWL/KHHB1OkPm85nfBbTpCh9V109DpNFVwMoNVxlOMlGEQ//Hh5l3hQRDNXcMAkDRvT
FGLhjz/tnZFilT/Kft9WdXNNPIycUzu8xCFReuSiiGOhFMZn7VM1w000AqtmjF3XD1aV2pjOY1vM
FwE7AUWR8VXlRbOfRcczCH3ts3CT81yV27gNMrQ4uXyNFMGqjuU9wlkFiQ+Z5fQKL5mw9YhTyhcP
KQlpsjQ8VNQW2lEh0/FZOAwIXSfGKkyj7VLxYF+HFCmHbq+On3KGeSlHvsRpDx5r9xI53c7IPeth
6KBVmH1d7v7tPGbPU4cepw3D+0QLY+VWbbTvM5OJlgGaoqrauA8G07g33CE4TGn9u23oUnzqiJdu
AoC3TS89W8qwUAwq9iFBvZGE+mhHmAoHRzeZ4sdbxVlIDClBdkykO7TPI3fudmK7UjbbtB+Rypfe
YkfPW9paZv8EEsQwJcjozhddk5qQDVjggJu5CuCgi0brvanUKUoKOIN1SvDiPK/i1DXP+SyxDUxt
8vYG0tLK5UvOvenen+VrUJMy03W4JKWLE7RysoFkIcdfh0mfYRzQKbjWAh+O1s4yrJLxUSD9gGmn
OSfoFWyGd2L00wKH0PHbaRiyttPiwLBU/LKdBcbJ6Y+VS30VNVzo242PRfs7F+pq2Y1xElFIje1A
zxoWYjd6MhP30CSpEMU7BR/BOC2KutsbVi3E1NvW2v/f/moF8qMXAdySihK/kFidzrpZBBzePdu0
eYpMfekqbI5u9YC7+O644OTrNorMs5dOiLt9ZptOL2Iy/Op62BpRhNlQR+yHs4+mpsDFgV6kqvK/
sPn03qD2AiNJ7J3WWcbdC83inDfjZipw4Mjn+u9/a8EukRSEbfcW+1g15yCD58Ck6UqtSq7t1kKP
2rlMVQuKiWC2A+LHRbbxHax4rLYn+TTECimqNS01Hdau4XE+jrbnrRXUfjdR6GPtdOupFvVEzMwh
tHu8GzG+RV0kul2UzFd6zO7BTFEGFBm3IYQ8QN6kIjjZMo7hFH7hQAp9NIvqx7hKL/5IxFTEAbzu
Rly9s0Uy2YwX22TxjXnafkmm6D16e2ps8wWtd/oYox4BCm4Dv0bh3ZH+o2vS5udpk9mBQ5yGqckN
Ukw2Mf/twFwesVz7FdJ8ekFVY8zfos5M/QEfLnippq/la4kpNDVV5O8Kk2gOBRyLmJrIFbAxFZnU
GUXggGdnFiuisKfxwaDgjjPFQo+oSO6kmQN/2pJAJ4sq9QZbmAyPvMK8z1wJW5Rxz8H2Fu/2JrRO
dmKbp661EASVVUJY/CyW05+eIWxf5yC8qgQFwL+fApX4GJM8f2gq/m1mS2WpdZWT7yuEssiPuGzT
g1CrO2VfgChXiQkBcgC6XP1r78oOft9twc/oDI7AQIeoYQdVduSs/z32jRzXcurVMbH9/zTUmITQ
fMbZ4XamtHwwm2JxELTv9IjAprSi4aGOYINZUf8RZ43iwMLIbgpNvKKtxyb1yCsBGaQVH+EWp+1I
lgpW4M7S+IciwUmLSRKNF1EgOp/cQ8fx6Nq2uvhhEz64UB06I0gv4+QWF9PQyt7D+iyPOPKP945B
ftK/Ereek/dI16//ljNuAhjINITD9qVNCp3lvsLkJhuRo/rfsW5iMDzGot8ZlkEQaupmeAi49tYE
MyMItm6OwCZnSOrFvukodG9t+di/zinOh2P/yIlWP0Z0I/fmFBzthgi1KbM/yZ8LMX0dWCN1o+5T
BZsz7fEw0DZrXEf1wR1m5jIm4kONdYC1HEGe1RNTSlhC2vMoeUVyHFhvDLsDeaElFOzIjXXU0Wy/
qxzQ2J8OZZ5m2HEa5tnsIgRNOHjiegKJD/oBdBx+GEwB0JnuuG/T9nRrLowsOP87l5yAkh6F4Gas
+u5pKiGe3r63scf3qcdD3nEG73FgEHk7l28vfg/zWE6YoPup+/bfGsSabOY/s0Ld2drirAN2j8DD
0/bf7j4XEIX7PJyI1mMnCh3zIwy7/tlJk4d/t84adreq9b/162yLbqNGVdRnxQR3tDtx7pb//PZS
Dw696xI46TjJeIbDRVXnQbCcw7La3v4Ovxq5D6P0IWFfvoJ81Ju4ZVJ7gyJk56FGBHRY2FFcnC+Y
k9sjMwI5VdYhc6k/jNIVOzuKUAl0xbXOo+zRKnTypFsIuPTKXtrnb8KhvAyztsUUtqeYdpgUAxBh
eine8wpGudvlSOQM6bUHd2JgszJavA2xoZgyElRHrU//iuy4woR04pGtlfFiFDNCoaJK39j0vVU2
ahKZK4tZSa2sfaCZsTaz/Rn0Ahl6XgUCJ4gsOThJx+C1au/jigFDOtXynJWwJ3xGR5vErJ5C3X2n
TNuug2ViR+aY2VfT4FFTM23LJrKjC1EdYuUv5jb+V66HhBEovdANYKRIJB8RSt2pKprzrbPvYPHc
ihymKsOGaBK9MxED7GewnRWPKftllhgANprK21H9pQIE3mHSRUDn8qWw5IPq4+miVdfDa5P4KUeN
JFZDZQedN/5uLFDMelKqU2vEVyMCOal04d/nnmk9OaJ6Li1vYFJM8Q78Q/C9EsOlwYE8YmM76yF/
irCtegqxQq7nUJ4L0WvCnhtcT5ZJQVOhS40WSotth+5dVI0Oxh4U+fXcggCti4oUijZ0mJokcUO4
VPnr9oRTuY5o/RU2dSmkr2zRHy0LJ+z/6NKwn41Sw2pWkQdR14dd2TECXN+O89npcHeKkQ0VpQ9T
ZBHs2lngbG7PpaX8v4y+0fYWdbCvFcLMgmDQqxU4JweDKiyda8jnHtxj127MjUUDfDYm7PHsymfq
Z6ueqELKolzN+nBbz/ZUQ8VcAj/DNE0PCv+YOdb5MUYUfg4nODKlRx1UIIs5dHBffbsMT/9QadOd
6m1hIjhW6cgo3g6/4lKmb5aGnaRqSP6WD9fnhroGkO+sSS8JMd6SFQb7h53HPzKsIA9MMl+n5MMo
TFvdCgx6/FDUj6vcQoTYarWRU2dfDF38tqqp4ijgo8HR7DrnCjFRn9c7k378dEns3r8AxtAs6Acp
1PRkozdgFF6gP2BEvSoVoiz7tonmw5xsjAGXdyBqtFPN79CQ+b6dTBinBhS3Gu0jEX3QfNtqumYg
XujgbBpeU9gege9WQhBB9kUznz15hvhMktHYqsytjzNG6rEbBvdOqw66ktlL3sDoCrpnpqpPuSRA
hZXqryX69yehfVyXQ6O/D+t+uDANfkLSMRECtvyuLBAtxGbh7cokQBEtRuhhKWzbbAgoDOc4i3E/
gwI9L4BOt+A7tz95FlSt2HIe9Ag5m1YZdU1voXjRtSU3xQhZbPZIlaANZ+gAPs25yxbnymwvktxf
DyOim2Zpr9p4JDUAmARab7UUhMZSEM4tb4mYmnHA8VksuBRYxXB3+0aVuulDGikCgIwvt69ZMwPQ
kI6hw/07wOqSBTFUoBx2ERIiHTj43kHaL1dRV2HJoMAs7ZKZXUl+eVSFV0BUuMBZND3YwsVkqGg5
NcGZ0aoKYoE9G5a0L+jyLbHpZaVQoNF1WIWXwz65fZB54W2tCWpUKHzrHE31Ati92KHVXJUip9HS
ab+ujPuQUuZv6hXfQUthQcHp7cYuI+nZ9pEeNWRLNUN+8IWD2zKXd6f7gokj4OhmsP0afVTPRi1I
XBRhdSqHxMTlqQovg82qidl6rJb21c23Fnm393PqIUiY/ATtG6rtAPkWE7e7yXN/PLQ/ALdoDHMW
8U64YXtkIobtjq5I8/XJkr4VGHEwZWeZ/+eDFW0g/tiLOD/MzVPPvkInA2GWSWN3MPrmzRiy+duI
s/qpKiRsi6UhyrxYHBt/W/RqGSMruEQLbcSwcx9NP1aclCy/qmkYL341HnrgA/zJyTTxgGfWVOIF
xmadeksTivnapw907ZKkb1D8jROQmcqEpd95JYCDW+O6U/Rx9TRFwXM/kisXjcwrPKK487SvgbhR
YPtVtkfoPj4gfS8vXZD3z4OSO2e0zL25nHqQmLtD46pj7HLTAdDkQzl0DIIsqn7ZDWsV3Xz6X/u6
8nc5ziIku2EQD4vgLuuK6IAwsmI8axGbgfl4kUfR1UVUjnElAQoLplO7hGhzQAYHT/9i6203t/+q
6SCRuRHhkVMt4gtvhLyl4suae9CuhF+cc2IfI0t6D01U9qR1uR8gvelrzWTFUHG87sKBbgGLPkpX
+PMedMjbKGR0YbKERdjtjZhwClF7GJjbxGihUjK0oU5VahWXySF2IsdsV/ZZe3f7SCWPHhNx529V
mya9OwOxjEA8ujMM4UiFbe79FucnpkPo5LK4POHC+GkaIN9eJcYz2RLsp5LeuCQcPC8d8DIy0WSe
IcC3U5LyoCCaObI+HXfzazd1hE0M9ilQtnM1Hf8phxxHpnJjXXIHx8zbNRV5i02kRwdA5yHv3RR5
y7w0q3Kx5R8LF08NWZtnSZ6wr9L5REICHNcGe0Yj2TQRdFFFtfveYqFIgqU6prKx90bp8LaKeiSL
nUTJysMhZd1ldrPyXaPFQNPKUbxmeh9jELIPh0UUvMxMdSuTXatpFK3GrR7S+R86dsPE3EANezE8
J07/NHVhRxwo0Olp+dJEaTUXEnnfOMLW6hYTzrrssLzE5MIpOVbU0L1VwNkLgcQ/wDzjXDbxzpoy
DEcynulj1cCc9S0RHCoDnGVpbYYB17J+7gv4/WShsaSt17xqmfn36sRxJgljsIyDbSF/7izGeAIk
Ez2CZjOhn5BSXEojIj1xmVKUFPsYhRQNtvdw6gegelgIwX0fQBgnnNHGX3mA7IbJmFNgSFYsJ92I
PalgsnTqpbZOynEbRNWYQCftBBu2m80953d3bagu3iyXja1VkNKdLgwvDlrZkbJ6rQRGm0lasM/A
FTbjn7JSyHpIPttR+xQEdjfpjjgpzq7GI8QE4uj/cHcmy5Ej2Xp+lbDa3L5mAhvzILu3zZLzFCST
U2blJgwkIwEEpgjMAZnM9ATaa63VXWinN6g30ZPocwQjiwiyMrMyoO5UV1WnNYf0cDjcj5/h//9z
pGQtCQIfeLg+CePTJJNOq5kdX1UCppJI+qPUaoSUcvvBVqXoOIHyiVGY0GzLRp+lscNriOp0jLX5
JUU0upwV8dUyVI/rcB59XJTGUWaZHgxC6Q6iJ/Bym9a7dVucYzfIpPsPaBeQUMDXxH0Azjehuc0s
hd+1UE5RsCrOlkgM73s6qM1loV1b6cQ+SmJEvts8GofJ/FNgS5cTMmQkzGY3iWL7DxYtLHS53tfD
ltYHFAxBmj8JeMpRZkxoeiY1N3C95FNLm187Mah6Ob0z7QCNbMfMjy0k+/ebxJgfB7Q6pPMkiHdR
Q/AsVX6YgMeACzdZkAfDJ5YW9XHoA/ZGfouSsTCmi7Txj01Ryiji5jSJHRk3A2USf2EQpxiOd+T4
qYSWL027tOos0Ym5CzJwWcP5mVznor6Zpwp3qKzSJpyXsxSvaTaTP/uiLtf9sVCLY50+I4swW/wa
gJpEWB2uS6vo5LLUBhXhuapBwUDz1cRFsw2d26CkwLxslE+RLZHy8LLlR2Ppo8FrW4u9blvN54l8
AVqCbCiPulxYtxLn/QKo1WlrAAmy4wUSE1BnzzRRHKVfc32KU0zZzrqojHi/qBBZ0M3qtKps/1yu
5r+arY8CVT23DjSZxGhRLMwDOGz5uHPuKpSer0oaeek2bShSxKGPGzyPw2C50MfdlaLTKfTQsybg
JuaqyxIdLIAJlItGuVFMINo1MSxoX4n+8XDGD/I2pJUN0uznmdlMgGGE6JUDoqa8ldM0QQNclEXV
8lPl0E0qnxF95JJ1XKaJclrI5hXCZv5Yq4GXdQuQ5op1Ey+53G2vOZyQf/sIZj418kvLglDTRXo6
EKNzJ8oKKqf4N2p9r0+0+bEZB8Wp2tikffGrJdqE78fABvYKqchPJzlEPiM9qFUn/+QZ1DIxMmje
RZo99uK6PDJAzRvShExf5+kt/WZPJw21n4icPXlxeryI/EAUZBFC0NTolWhaM7GMEw01t1uUuq4x
rVm6rE9L1X8vt/5RLasyYnUTmkMH6dkqSdHCh7EbCZ1ysmIyTc5+rR3vXl4+ZtnsV6Ux0V4SsQOm
fHIaRzRGIzkFXKRdGkea9FTLaKI3dNFtbZyfhNw/wbGVHWkFslvzaP6+jkLkWAAcUF3xQZcLBMGs
ab0z1FLJ4ApgoBTk4a2etB98CfIo+IkMfn9N2F+rxDedcS3HDlxxkJYoZ00W2genJSXBDhWyjTnl
3jPFsWSwn8dSNIldQHyAQiuS6WbqzsPggMyshcz24jJrkvkHgQ5RLEcfd+8vQ77W0mga3JqNcaS3
17KTYx25oAkPMSGlJB/aVju5ykPFuiYDyLBFnR6lBtRyUGHtWU229Chs0VhZOPPwYJbBV8qjAAXS
FvCs7gP07JZQVvDfST2T1IwmC3KhUKcApiJrjdGQ9BDhFQc0gWbFDVUJumRFyxZJz7J1riwvpjSU
ollSFSqCbnZ6sLQm85PIlxDURZ3xqPOrQ9tDRHIJy0nSJsmp2T56khauAr1wsdhf6qp06+soeKqV
Yh8trOo6XqT2pR+Y9LCNkXuZPWSJXY+dBeTzNgMzRsIHLw1cNNKuy/jQ8wLY76Wdn/lzfLKULM7V
AihZJSv+rari0QEaGvtGqh8D4ALFH8n0XFtgX2ydpgUZqM1rlOib89yrHpAArveQOW3PZtVMOtPk
k1JT60OKWTLcDhZFZAGlpoiu6P7GJ0OL08v9QFywVUk4nvp1dBQIzEcNW6ktZ82DbX7EKbJvl5bH
S5gYl8GE2pMsI1M+ryveK3mE/apBLC5JLWhH4rwDzjgG3BidTIyQtkEeuAOjtI/MFqm7spaXhxM7
VkCD3qplRPo4VEN4t8g3kASwTXs/JehGIxWHl/QPpIsuiPVsyMmmkjqXiaXQ7lsjb+Wxu73YoWQh
kOs+yo9nNRrwB2RtKfQrHk0JDC+7D2ZpeyzV9OEBsXbWLBeTs8Avj2Z6eloBHdKPBYQxV9njVds6
l3KT1udlWB+WokBheEV24Ckg4p2FUhynUnilh3ACu9Oiz6urWqmbM5UetodyLaNap0M28GfNYU4q
Ot774MXQn40iat57ZiRkcVBxjhby6bxOH5Taiy4DpB5Fq95uR5e0WT0zEmq8GeLOKSiOYysVq5bX
yBQLr4okCGT5qjhZ+F59W+YxgvR59cnCAuwnYXOfBEh7LlUp3o+KmVBKNbPTbit3F5mnRvPDigii
uyxCsoBRl5yCU3kfSfavbVvzQjRQYvcRpWDhtMgVaFvqCTTSEXdlas/ac01dninz1rmf07kS6Bjy
NXCVRCWzS5CRXfzQJRtbxzf2YyOBTD6ZQZL2lfkBCSEsbqWALqW5znEC2+AgDCtzb+5jaLuiUBIC
brKbWD1qZs6MrgwSA/ukrPMSvSCz8JIDSa0JpGOVbZwuPzmkb+DaHXahi7Scp3vFAr+zM+lELNal
blnXhUV7KIm+9zM5u7DAv5ygzpOd0w0FjRUqBgvEyIxE1u6IFwHyiYAqL9iUTl02Z93rzjU12keU
zriRnmaRAWQ3QbBbMck16AESK3I+OVZNuFPRjP4ouL7EZw4yrYVqS/tR4NDMwig+KfRN27ebyNyf
qKVzJmuftNakF/QEVldEquLUWUKo0lW4ZkYu03eNcsc+3OsQyJjIR8iI9DgzkPFL2maeh8CtF5GF
znwcHKcC9ic5DsG1FdC8Q0N5bkkikJJGlZxJaZHtlr5JjJw4qzDVsC31inQGBBwP5xuy84TGEZYE
IPGYwq+EtgGQZfLHjYx0tj0Pr+ZBxmystDjhXC73dMO74fpbCCciOCuM1q01VILbVJq/Xza+d6Gl
wK5XaY+kzNDwlerFzbJOk0MfjNW9Rt5/psypKvp+cK5Xs/GqQBPqMEYlOrTNZLs59SfKBD0Km6yx
oS0u2HKLmzxTRIkVPpx4U4oc1JdAiGgS6BX5eTVZfk7rpDxYQsK/dhr5zohb+UNrSlTiAaNXpQAy
RhPXwLGrGrMazyvbGAchDQRqBQSMZCgXEbL8dXVbgu782FY0NmkAa+124BfexK2DVh0fbpBHahCb
UhXlzi5JOVByg7zngO6bBUaMNo1DzxVtfuEgqBQuZTJt4gamwnfkRLP6ss7jJXjYZnJL8gAEe00f
ZqKNuMv8GQpc+KB0Vs4EdUVnHF7IAIpuas4DbQbnH2sdLBNsAZwNSxWusJYV1zHavmoIwW2WgC8v
c8lA0sCZwVzW0OMn234Y6lCLo6VVnKZzKPndlQnCEOVXy0cgQ5aRtaPVxwStzED7QCRVclmEUOYN
IAyBN2+P66JBId127gOp/giQ+QBUAB2OmtY+m3S/tUgXOpccDg5dDG58u77zPEQHUPQwbmZBtIfc
CuWjMoK2a+XNSZNIv2pVRb0cBwRwCQ/UgIo7TnIYqNTBYUKYgNcXdFhK28UCDXdZPrGbGdU9siug
uMPLeQ4hPmqtmzlEnaxpltdLZXHuhXTBNErQW/Oi1pBqIrGS0Kl8DjSU5nVkZdrU9T3/VPV0ZB6C
GNXV0q5O8WEiAtgTCcz0UuzqAg0ERBQWAnCVz9QL2cvNk4VO5su0gHx0t1oRmRdS7V0ElGgRBY4B
TAu/KvN86iy1diAqGpdJjgMNHNnZl6TPkUk7pMBpc/TLamSwzMlpFYHX0WT9IV0Y0UlSgJjWZrL3
cR6XpCgQQZMM536h++3pBMkXVJeV3agDTiIePNsnqHyKbACfOdng20STPtcUec1cNZG6Q5j5fa62
6Ye0lMJTP8/vMgd6ZNiq2odyboPbbwqYhrKG5IxwUzu3obOPkkNBuU39+MDwbek+zDUy+ap/tDrc
WoqaBtn/MZwS+KwTGZEfUdlZaDh/jofsIvdteGzrQPy6UIf2YZCzYlsBTs/zRSpqbYA0HTuAbhYj
+JqUVri/nNBasgv9FDV2M57hJAEhlHA8lTBc7stNsPjVAS+7OyZhk14DKgeUZEB1XbkNaSTRiXRW
q9czpTjJMujgqJYtTzmVh63d6OcJntlht9myzKKPRgVOrKU7Vq2gE4WK0WWRhjNANdxDqle3h62o
jqeB+dStjpmRXo6AzFzrtWi4aeAEdvhYUjvzVSbIBGwLxp5GOZ29zmf0bV1lvFMnoHBhFNodKPZ8
d0YHRlIuykXuSdYJcLyKBCO8KTh5ImYBZRfDpg7IQdm1cygvUC0w1Sg8b5pEP1YRvbsEDrw8QM0q
OAvnV5nkG9ehTxXdKuwLRS0QZLQes0SlQVODLHKcIU9Sm7CBA8fet5cmnSPj4n1A2eG4q8QCWDvJ
Fu8dqbnKRYSXBYt7dKfO8bjmv6rzOdjM0AC2vYiJ1NCUyYxwcgfnkPI+rd/JH8LEqq3yNF8mCT5m
mqEkStnBoSNp3BrxxwmcMdmLzgsHFM6isqBJwKU8nJfz5SeI8lkFgHoSkv6YwQ88qttKeu/NSF+m
5kFeGtLBXJvYVD1p6dHGqG2WSqZf1VkFX2++oBSFF+W9n6NZN0nP0HDUdyvTYU0XghEzv9G8Zfyo
lVBjAbYIajQtojCks9NuK7SIy5+ZGqV5pW2iy4Z0AV0DgvNFjvLTar/XrS+dkpGk9cEkrg5NckjP
VzVIz3iv5bXSR0cQ+jrXgfs7Bg6jgQGaU1LOTHwiwDtUHpwl2XGEM05lrwRWHcwnUCzQI+1y+SQf
0xN/Ju8XfgUNVzY/mm0UXs8dY3ZNQ4v3IoceL4MUpcTF5KSwfdYhUWgMo1UfPHm3WMb+1WT2XvLi
4LJsYfRFIdLqgV4ct/O5tmdrwGkcy69uYIjkFKBgqEUKPne3y1fmjQIwCGYgM1wit5CxqyvJb07q
UJ+9z4PsQKP932X3RwCisrDoEZmTGj+IpcY/LMDjHjZtUZ7a1jw9qVPanTiwjwBNLs+7OCNdTI6T
VFqMqZYRc8lLvPTY00/0jLphlVf+nULHPAWAS6WpKTkrPDZDpWt9uijIXCyTdD+gaf0RfEdNzdD1
XciQ55c6AIJKqo4qCex5kKO8KlsLapS1IJ7Efhh/8JP0yin9kG6e+WGggJqfBzPtLpwjeTNpItCF
6Mt6UFU/wCKI9xe0HtZjx34fOBR4uoyS7jjUbD0QRyCzCAzQENO8iXyy5GZmRHRikwrKJ06idCbU
YtPAv00q5U636GOeBEBi9gCTxsu7rPLUK882ruCEyB10HxDSBS0h9kMl164bIBfHlF5nx4U2If0J
RnxO5euAIKDY93PJvvaigl4WTg3EC1Llrm8jzLHUyeCUmp/sIZTi3OeItJSisVpuze9Mx1bGRqpp
qIQGlnVah817BRWjiwxty0JSPPA+PvJTKmk+x0EkOaOaTIbmYRk0UGjQlehy3DCj0DNLkDRf6gXi
SjWZIj9wrLEfaPPxc9hmWerpMrfvHaf2PuTGvNknmuRazekFt2xb1HiLnFATRtVJjPEmnABAnDmU
32hMMVvQV3WxOFNCZZxqMp3LVMictGI6rltEIQ3626BG7SBgHaODKaoIM6Kp0ILLZajoF1hoaZHY
r26xmGi6lbJRncui6xowGjLszjLYd8A+c+jwLBs/Kvf1WF2er85eByM6LiIqAk45999HFYDMhHhw
j/R8i2qBaCAxl+XrZjbxT5My+RAmrX8yWcweeBr/BihRsVvNFLRLTGt+b5FvPmikBlx7hS8glwV9
VNUZVBN7adyY+VUkPL45rX5OJZv2dHUWXNs0DRF3jVHJ+jlgg/y95cfZgRQHTzaM1WtufqqDmhwd
IVLIvZqkk7MiMJf7yFZRpzHoUqBUcUv0kKMqny/aM+CFaO60/kd/1saPupM+eIHOUpgCyb2UK7qj
5HF2Vi5C/XxWyGdK3bWvCrIHm1Jv7EeftXBhfdBBnRjJzJxaS/leVBzoEWeHJ3Ewfx8h8e3tjsHa
V8RVLFQC0nxfybgJYFrTWB3JuT1F1ASh1oT01moFNrTKSMoWIFPlSHNuJws6M2lzKpdtHppnALcW
J00W2R+qOgSwrHv+J7mU4lNHQfW5KhX09qtS4JV0Bc3HIB2TR5/txzIFfM7BjO6f2a0tJBWrLFYO
9EatkEBX/ENTp09Ohhz2JEe1q0QB4Zz2G3IVgNfwa9IMq01sWxZauUoMN8ir7jSq52faHB4ETVjh
ABeLcVBNqssopy01tP722fXIJCCiXckO3hNZUtrCHcFnRWGKTBN9koKUtingQUtZDT6qtU0qKorD
sVMF7QekUElz4jkTnu9Xgv1Re+W5WcwNyuZQQ8KQahmgnRvZgh6SAiS9tR05Oc108l1F5ekAWFLr
IvFgpIivqjhOzpMQNgKhqXGfgiLdN3WqjMu0DhCKARM0gViu25b0PHvT189TEaqrAWBOTeHFhAQs
SXAjB6V9o9P2MfCJiZIMvT8jbMY+nUUDFU6H5lNp9jTy/FpZpsexTyeuLJlIaEpyILrwaUbLYkgw
KUIzceBdNrLajCsqX7RyjrPzVRJiErlhBycsDIvGGU50ppexdpzOsvJMs4/kZVkf5CL7iH1GHMor
V+ltpA+RoUCjJm9wb6vyONBK+dLQnfuWEuq9b9n1mQL3AA5zc5lJZXkbgjbardNF+8ELHSQY+F3U
LokdG08C8ZkDvnG8BMhmrh1SzVd+DQPSsWUsny+94tdW4BBrTQEGiMDiaWPl1S0MFrcAnnlgRTlk
fKOU7psahWsK7tcVzQ2A2UOvygr1PTc9kuhpRHU9zoP3EmKNE1hY7PMyQ6wtVQ8mDFqZZQNqJz4J
O/iA4gTWfpqhsKFazuzSiTM4L7PoY/5Evq0ZRwAyVnkYrY2gtcSpMSY5QNOFIpVOFApy+2ENB9EH
b3zoCPafbxkpqioVN1KYqSgtet41F8MD7hhE/nzRXJnwvqIwolEUy2eILNxMDT/LIcyONKiV/SZa
XneFyrYIHFRu018pvdTnUm1RLKcdcWwgJlktkdScVOZJBFj3BB46qlrtMUmC6F6fUz3Pqrg66lLI
LW0bqlKmEhiFiEgVTXVkRVazl6YhQpRNkj7WKLFMMj++n5T5R+T5212jUsOrmS0FY8hv5t5e0hj6
g4ecTsL1hgA+Ar/2QluMaSJB2+8sv/LlHFyu+CqS6V+pNdGpvlQXBxjFiEsaGTkplW8mTarcAQcq
jgrqeZGjxIdxgM61Ty+uJeVnOsA2d7RQch1VqEOBVMmru0peLpA4hy8uWiIZrX8/45ZssgMTA1gF
iMTfVTpgyIxudCCZ34MHJZta38bUurz6NEruKPYtQMwIZoy+X7fXYK4CG5z1BWK0zYRC86UhIQNz
3Bifl9IN6OMDE6w3OeaiLfbyOcDjcE8CihyRS2oW9OQoxo093QsvZ9ndmZyROGsWxthLpqoF44zJ
LmgwO6+Ma52k0QFZGZIXFeIPGcJuRWwjkmbBjDFr/3TOY2BecS6Rp4zxllBjOU4pq6JX4h/ODOk4
00HZGFlqXrSxWp0oRXmjzMhM1LoN1iKzPiwc9AiyhG5QLeE8zGFuTSvRxnZUS3vInOz9Mvrr3/7t
r4/Nf/am6VUaIeSS5H/7N75+TOfLDEGbYuPLv92mMf91f+fL7/T/xt/GwSPhX/q5+OpvHU3TCzee
5pu/JGbzZWQ+/Xl2+27h9r44SIqgWL4vp9nyepqXUfH1n66eg8cUA12lUEvRRd0c4rt+qXvaPxxo
NO0GvV3Op//+y2NaJoWYnxekyS/PPzp5+vdfdKNb+dXCf5lR9zBfGyByeebyiZE1c8cwHM1SHPAm
3C+2/cuI2rn3/GNF1nYsQwNhRHJDcRxVffmmv3zgG0vw9adbr/TGxHvjfO0BVosjVsDQt1wBZ8fh
ntFV2dBUVTUNk0d8sQIAuHYUqP4qlAdwpIq6WvEXu+mPNsHfawUUZcsVkDR9x3FMBAkU2XIUWTHM
/hKY/Ny0VNvgJz/f8zvOls+vGDsmShKyaWqO7Dg4G/3Hd+QdzYDrBTrveQ1+tkPgbHsIDGUHor6i
6prNRqCBwqYZ2NFsKuc2e0OHsuX8fIfAtrbcBZK5Y5scA8fWdVuxFcXYMASWsSPrhm2opqkomgqM
+2fbBoqzmtKGVf0T14G9Y4AjUA3Lef6nvw8kW96Rbdsw2CBy989PtxFUHeOFM/Lja0BeaMeG74Wx
1xQuQEPZMIeGucNZUAyuRBCZuuqstt5PdCVo25pEU90xLO5EUhUYRluVtQ2TaO6Y3BWyymkQ28Fc
feBPtATGtreijkXkMoDqqHP54f30V8BSd1gYW9F0KFk/4a2oKtsaRJ1rz5EV2WSvKxZNYTjrLx0j
Dc9R17AUuixrKhfoz2YO1a0tgWLtyIbJtWDIpg1uceNalIRjhL+gmooDCRsP4qe7ErRtbwRJYRt0
/7y4+19uA0PbUburwDKffeSfbR9wW295JagqHqBKEMAe4F0rG8bAcnY0U8MQCpv47D//Hg//DFGS
te02UIgDNTwfJJv6VsC2cZvwGEzFWLkMP91lqOrbeseas2PgB8A+cKxVENRfA8fZkRVbk1VHsXRb
/glvQ2zUlkeARAG+jmIYFmGCuBAY8IUZUDSLOPqnvAkVBSd2K49Q56pTuewsWbUAYCGI0392dWe1
+WmaohM9yj/dTcglvuUSKPqOrWL+0BTuPbtkk0ASCRQZX2F1DXSf9BN5gva2x19n66vEhBrWHfw8
AWJvCdQdokKNBBmxI/QqAsOfbQU6932rE2AqOyZOMOkxwkMSghsnQBhAh+uP3o+gyh1V+flOwLb2
T1KNHVJgxIOmZuEQYgV7u4BAYAdlPxKohmObIj3w0+0Cfds1wNUjVSwLM2+bbwTGBI0KKSJTBE6q
Y3MgfrY1UMxtDaEq1gA3ULF1cRqgVfS2Ae4yqyBMAf/KOmdhteg/kT0cIEGi7FimoqHRSFLQ0jaz
hZKl7GjEixaro5IkQVjoZ9sHW28DiUek97DwhzF3Fp7hRoakiwn4MT/tIuefKx5Q7G1tgUKSTNeJ
ijYcQckmTaqJion9nEL8+YyAvcpabpEixApAIyAhoNDN0TT5X98KGPZOlzkiXWxYCqmBP3EbfIep
+FJfBL4VPXXlx2Cav6hhfvMX1gnS1wO8qC7yCM4vvd8U5cjV2L+XJ//Wq052ddYXPxSJ2Bdf9n53
VbN98dN1kbab1fNnPS/H64n2JnYgqqWswfqbx8E0c7NHH9KdKO8+P5QoFP/7L++Sgh8VwaP7spRK
imf95ZtF198PcG8qX6rFve++eBXrGf35n794E3jeOBS9of4pXsWem7hPvdcgUte/74hXpe8vXuzX
XvBRNp0mkZs8rYcShWJhoLcdeDxtgsd0PY4YtXMoth32xgVGMLpiy2bTEdMejaEzT4muX36S+u39
uTJoX1uZuyQopk+jm8ItpnlvdJEk2fY59hggc6PRu3iabZwu1aKK8JVPYDLf9Wr33Cx4eJi6vaVB
h56ozJa/Of5btuTvc4AppvwTHt93kceb7p3fAbbRu8RLo96gA9iE3bTIa6zNeo90h3eIcWmm1NuM
Ks7utgdpt8zK5ClYDyTmKkoP2w6757s9kyjS2NuOeT2do8wWPI7SzyN6jI6QrPF6FlIfwO7uT+P0
MQO09Dj69ucNsAP38BOytG9/9QE2C5JowEB7htf4mtX6XqO4trufhdlNvqzR+u2K/WPg8277rvfc
+XR0P82epuuxupGJgLcdeX8WPKRl0dvxopi27bgIE86L9TBisiJc33rQRekWKXYvGh2VQTLt2RRR
Cd/6AxAJyPrDWgMc1YOCjh3zvrm2Bjidtxz7Izd+6I9sf9Od/ra7cuQ+9A+hQPlsu7pH/sY1YA/w
yl5vBJyS7ee699v/Lqajp385qdIg6506ReRYt12Ks2my7O1eYI7bj3oePGx6BbQGGWDcaZ4Wfu9y
UUQya9tVYL4bq6APcNmOCWzomvboZusZCvujDHGNjN0lbf/628EY4CCP3citg950BRR02/Vl2I1B
BzjFYy7Sx41YTEBQtp9sifV1k74xU4a4jFA8E1aS0G49zW5HmANstosAR7w36hCGvRt1YyEECmjb
NV4ZS2k3yHO3XA/XrYWoGGw7+jVufj+noMoD+IQ30+WjT8vJjbhZHuDt3eD6+KN3nfe2fn6xHKqo
JG+7HDfTZOq50XqgblxlgKvpRqQr3NH5NE16+1kVaJutJ53GGI3e1aSKHOvW45ZP/dRBV6rcdtTb
tB/yqAJ1te2gN7/9z3QERea3/+hSQlfZb/8reQzm/bXWBljr2zIJ8o211gY4MLdu0m7aUXWI9N6d
9+qA6wNsaILuMEjc0aGb93wMVZBstn2bZJ6DDQdZFdSVbcc9IKlRBEnvflXNAVbj0yuHXjUH2Gyf
gvjBfaj7u9gcYCFWNvTm1fm2BrAaKNaObvGMekbU0AYY+d3Dctp7dxYUE4AmsLEskIZgib4dnPzj
kpqmZtvQxmxd4IBtFgRw4D9fjeI5m52Mbtw47V1JQ1yju9MsZtOuLcHq2l9/9UeFqG9HzjdpRK4p
GZ3kog6SrwcUw2sDWIfdtKymxfPovcEHOBR76WOaj/5yNp1GQeL961vPMESAdgGh259myWhMTYGU
wFufIzhA25poQYJ+c+wBPMdTN6uC/I33MIRJPQxmfds0wIQPp08UZn+vQYm0ccfzTaYbPshXyznf
mRg9zKbJoz8SjOTX4w/wanfdcJq9sfr2ADfl89y7e03sUlEX/FK5Hp1vnmqBadh2px6VbrweRVgK
gfXedszjqZs9PS/Rqrb5uJ8mbrT+Xs80KfIAT3Gc1sLmvfFaoLdu/0C7pAeC3B+dUKAh1375SDFy
dEsshFpDtlyPL5ZPUQbwa05TP8kLLPk7VCd6DoiiDvA0Z1jYuCsZTD/35j5ECHMWUKzFPe0PPMDZ
2PNptlPE7luWT9EG2ENXbhTTb/eNRR+iTj52RY4pKPt7fwiv/WJaj/bcaPpE44ieTwFOaf0Wftyp
uAg2UldDVCXu3YRySrmeXXdwrAEOzgWL3B91iBtFLPCnKXnSPrgE9sf6AX58ea+C4tENMPVvOG3K
EOWUK3deuiPxCG+UKwSHfFtjz7HZTOgNcBjxz3LfjaI310Ww/7ed9gp/czyNpon7n0bv8sdpkiO0
0V1Xt8LSYCCf3BFKfX7vUKEgu/2H36bhdGPVAM0OMW7i9WerDTHbsnKj3rFSh4iDP/B68WPFtX1Y
FmUfpgG5bPvl+ICr9oZLoBoDOLWvAkOaoW0/43HwVLvLtza9ilDDAN7rHgr982kmnIuVxVnPWdhg
gxvDEnwXaH3Qh3TD+qa38Y9LRMDB5ihum3p4Of9ndOXLbx08Q0w7bGfvs9Y/WX/zawi8XdfPgPu9
XGrB1N7WhO0t51nfnxhiCx65rQtYMAvm6xl217M8wOY7yfqJeGWI9P5JnrnTvpM8xOIy10VvAYRC
zLZv7DTNNmoRiiCsbzvsWVm7QbEep3tdQxjo8+mDm/SxGMoQufxLgo/eZIdIXLxHmivrjTpEJHvj
lk/B6F3mbubxhwhab1BJ69/Wgji07WZ4hvuKOY8O6Ff9CvWrDuD0fZjmxWjXTcL1fMWmgy67/vLH
HeJfp/G0tzsQWth+1It0xKb7l3y06cQbQ9i1I6Cryeh42mnejW7Khyf8R2B5vSMp1MYG8BCo3D28
5R9wX0PQFpyTbTfQu4dyNC7z3s58Hn2A7flfrg9uDq7vD/b/60hsIpHlenUOkBZAZkejFmKrnTbT
twE0b13afx+U9wrlvnYDOsbHsyPxFRbMK8bMy/n/v/NDSK630/UO6Y7sALZgLyVYGl1vgP8HKXRG
1F+iyn1Ke5ZdsM+23eSkPYspeIPeLh8irjxOk6cyc/tpniFoHBcscOZ6ZW/GHadv27W4ohAS94cV
omJfH/blhj34QsR667uD86KglfxTUtRKLo1NBIxgnH/9RXy7LkjR63MaretR6/HE8YfMDGcb+T8T
fRubuO/bWNu33vDfx9AiNkFC83sMLdsxYdFeGdm+QU5FFv8bv/NTUBdfYcQEsWhjVzw/8nfWyL7U
lPqnXlA/txt3o55H0mLLEQ/KLO3jn6gXveaw/LnH76rAbzLWOsrldkvw1ikWPsKWC/GMF3zNskOx
8DWC8s+tR1fP6ocib8E8tlqXK+IzFKI3PkXXLdtCVQJZBcAvqDa9WqXydxFk7tTv4guyZ9yNjYiS
G9oNNp8Avoa8OhKH2+30Mbj0eVqA8OodITxXwzFsspeyYllI5whJkD+039/7QGPX87Ppw3okYblp
Mm6Jf210SSwHurk8xAd9YVpSMBA4CREt9TwZVGJJD6pIQyOAIAOk/CoEffV8/7gbY2UqvufGeLHL
/n+4ESISM/2NN0AW6V2Cn531tvMAefJ3wh725zpEiXx3GnlB2UMuDJGg201zFrarSRxPs3bqpbQZ
6S2J0ML+wwP9nQaKybsbmdvX9+SLLfm9w5aRJ2BN6wkKOzFEYXx/mtDVrZfqGSInc5KxDP2S6hC0
iAOBnOgvwhB18L12+uhvDDvAVjgMXokWfLvo8m2X/9DN0nXpq2/Av3ZNfOc+OySN/9hLIwh1tG0P
xVHwQPSzkcR1BiiKHtHmIcmny/UUxbH4dnz77TU+AsXpJv1hh1gHhCz6q+sMYIb3shRQTs80gDNe
L8mPp2uPSyrOGxCoIRgsJ4+vjAO63NvP96Rwo94r65Qit927p9NsY4MhG7v9ZE/JKsP76+fDu24U
20743C2qjd0wBJ3iPCj8ctM16ZRzt53wTZRWbrg55QHW+DzArheAP4rpRoV2CArIedlMY1jumbfe
DcL6oJi4/vLHT944jZ5Yk/VA3bhDQJfHIDU3OZYDGAoIoUV/skNQS/4gTFGGYICQJQCL0VvfIa5m
gMkbXg/i0utP+fHtcAWyvdzg/ClD6B9dQ8vb8KfQ/t5+wuJEo6PS2xPkiwYYuLOaWZD0GV1DRB03
8w0YR6e4v7VtA171AGJ6/ejiKKvqEEtcg7zvF1OHCJJu6qBoV8mB/pQHMMd3oUDK9JxLcjbrj/nx
4/FcFRfQ56e0Hza+TqaWv+ecvtMlvhc6New72vf1LIb61fzIdw6OReaCmtJpcL0O3Q4ZIqq5mWab
yIYh8L1Ay6Ydy2MD6EG5YYBExSp9O3Yf34A8Q6Ab4LI6owVd1VttAHFomjrrF/BHG/Efl+vqUu3/
hKmuzx7SLR0cd732YvMPYGneYcIe3GDW36IDhPTvMhAs/XttAHcPsI0XuU/T3H+5DkNEGeOlK/I7
vWGHmLBfgqF+OeoQBPNdRNL67FltgLmi/fWQQu15Odsh4qGbLBCsrbA/8AA+DjCTflpyiGAF6II3
OhN/3Ly7frkUyhBaGnCnUI3YqMsoQ6DpO1ZWb75DyFGcuvP+9u36aWzr650tM2/ZCnZBb8JDgP9X
1+JZuqEiRkOz9Uf90a317VzXqvr4xtgDJLzOAByH/uslGeBcn7t94T1lCEVFHA83fXVERO+xbTcH
jh4qmH0zRPPFAQaGexlUfRUbpKwHGdhdbp7pIfT2Lqbzvn6NYg3g112BoCKx+CZ+UgjWb/sCr0hR
vdrIQ+Swr9D8hrhBZJSvZ9nFAF+t+n5neHFDTOTOMRu9kZUBdset7wabyQ51CAbrrTsLXq80Mhrr
R/hxS3frBmhJrcfpFnkID+MWoRnhFm7uDprHrD/rx+d81z5M31iOIbKM98G0AB24nmO3HkOYupMC
pub8DQ4SLViHYGyfwSfLfTRcXrOc6Nc1ROrxZg60PnqTq0WbgCH8GshgT8TRB25evFz/FfHpj20V
FuK7YDI3fhCCYHmLCAYQDPTKN6Pdb/sNZH3dpTs6g/sc/Z//9j/yUHx1HTx5PWMDOsrUhlB1vA3Q
2pXOpyTzX66YpTq0ahogZkRXLXTDcn1//HU/cNMlYU4weo92s9vPGFiGRaOU9Tx+/HTvp+FTOvor
akQh0V/QR+rSjkQHcrT9p5y5Jcz9XpGfroaySW+n7Qe/cqUokB6pn0t5Xq7HE8bk+TMGyArdECC/
MfIgXuS8gIv8xuDftN3/uHzQF338bXNCLx9BbGLabbz81gFQQ9GEYzuG5LusfOgFyQN404BcA+Dy
HZhn180eNhWX1u/zx08movVlEPU5BEP4TWK2kB56rt4QaU0h2gwXFbB/b+ghWGd77pIy0dowrpdW
nPAhvJC9jd0xBDl8P43R0Ov3gxnCL1iP+7Yk+xBBF61ONjuoDFFBhBLzRAOSsg+3fo0tLv90deQY
dmrwck/QUW/95Y+fvlP28cb7gyO//bhITwh1xU3J3iFE+0UlJxcSqj2Hjgar28/6CpRTkQoaVs8L
UYfgN660Ms6ColjJNVxMESBbT7kLCYZw2Vefcl4+9hMg9FJbf9SP7xUUPZLgyX3qLoPb9AEo+nrQ
bv5DoDpFiLdanz32JWp2b0i6qEPgPFcLdR8AwqOFEGCCrgnHyiq8yhAMoZq3lr+6DzIveNPIQ9hc
r+ePv6S7m9HXPmGAtPku2JYNTf2ul922eZ89GAckBddL0G2pIVz/G7fvFalDiCSR7ylGB8CyqVmX
/WM8hND3anfiwhT+b/8RTePly1UxhsDwdQ8wdvmEPrhBdOMdwN1fPcDqFhj9ZQV2/deXDyEaAA4Q
sPz23wnun6ZQ0kcXbuXm+ZQgb/X/3GfbMfrLfpDPSyGd6JLWH93dvJOO353cnvTmQ09G0+E/A86J
ozgq/YrX0/2jw/iWB/8Vv/56mpdR0Ysken7/t37+nKwQ58J8g/LTG1hM+U+2G3z5NM9//eW3elP9
+zzlipS17XORX/ndMvVbLv6j2ihmnphRv/Y4RK5rl7rHBiJ1CKjIbua2fQnnITQO98jG9xJMQ+Su
9oR67wYYZ4hM68Ejfn2fQC864f6+sX6s3+KzVCmicrDH18OJAz4E9PLQjUJROHjLhbKc9af9kXH7
dlryqATz0Js1eajth70hzUmyvLc1lK8yAL8zVSvqVqQyelepMoT669V0Uy9xgAv0Lis3J6sOcULu
AcG19MjsvTi4iN96cW/dBX+fa+At2uk/36VwNE2JC3pvZYhi6nWZb1SW1SHSBiJM+79C3QwEvGh3
8CYhbDuKKU1CyBlicLSXsG1nHn6+xLZ7epD5EjlpoLSbIU186OB/cg7whG87AAAAAP//</cx:binary>
              </cx:geoCache>
            </cx:geography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just" rtl="0">
            <a:defRPr sz="700">
              <a:solidFill>
                <a:srgbClr val="395F9B"/>
              </a:solidFill>
            </a:defRPr>
          </a:pPr>
          <a:endParaRPr lang="es-ES" sz="700" b="0" i="0" u="none" strike="noStrike" baseline="0">
            <a:solidFill>
              <a:srgbClr val="395F9B"/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0.65987</cdr:x>
      <cdr:y>0.02103</cdr:y>
    </cdr:from>
    <cdr:to>
      <cdr:x>0.65987</cdr:x>
      <cdr:y>0.8981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4842433" y="110489"/>
          <a:ext cx="0" cy="460803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0.84186</cdr:y>
    </cdr:from>
    <cdr:to>
      <cdr:x>0.97216</cdr:x>
      <cdr:y>0.90124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5483D895-4981-04C0-9CFA-5730B377724B}"/>
            </a:ext>
          </a:extLst>
        </cdr:cNvPr>
        <cdr:cNvSpPr/>
      </cdr:nvSpPr>
      <cdr:spPr>
        <a:xfrm xmlns:a="http://schemas.openxmlformats.org/drawingml/2006/main">
          <a:off x="-366982" y="4423028"/>
          <a:ext cx="7134096" cy="311983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0.01466</cdr:x>
      <cdr:y>0.43715</cdr:y>
    </cdr:from>
    <cdr:to>
      <cdr:x>0.98682</cdr:x>
      <cdr:y>0.49653</cdr:y>
    </cdr:to>
    <cdr:sp macro="" textlink="">
      <cdr:nvSpPr>
        <cdr:cNvPr id="4" name="Rectángulo 3">
          <a:extLst xmlns:a="http://schemas.openxmlformats.org/drawingml/2006/main">
            <a:ext uri="{FF2B5EF4-FFF2-40B4-BE49-F238E27FC236}">
              <a16:creationId xmlns:a16="http://schemas.microsoft.com/office/drawing/2014/main" id="{BAB8C53B-EE82-0DF4-638A-DF4B2F83716C}"/>
            </a:ext>
          </a:extLst>
        </cdr:cNvPr>
        <cdr:cNvSpPr/>
      </cdr:nvSpPr>
      <cdr:spPr>
        <a:xfrm xmlns:a="http://schemas.openxmlformats.org/drawingml/2006/main">
          <a:off x="107601" y="2296757"/>
          <a:ext cx="7134116" cy="311976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0.72596</cdr:x>
      <cdr:y>0.01807</cdr:y>
    </cdr:from>
    <cdr:to>
      <cdr:x>0.72596</cdr:x>
      <cdr:y>0.89514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333786" y="94953"/>
          <a:ext cx="0" cy="460803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0.00302</cdr:x>
      <cdr:y>0.83903</cdr:y>
    </cdr:from>
    <cdr:to>
      <cdr:x>0.97401</cdr:x>
      <cdr:y>0.89841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B28DC45B-B5B5-482F-B99B-F70A5D6F867A}"/>
            </a:ext>
          </a:extLst>
        </cdr:cNvPr>
        <cdr:cNvSpPr/>
      </cdr:nvSpPr>
      <cdr:spPr>
        <a:xfrm xmlns:a="http://schemas.openxmlformats.org/drawingml/2006/main">
          <a:off x="22176" y="4408200"/>
          <a:ext cx="7134079" cy="311976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</cdr:x>
      <cdr:y>0.70713</cdr:y>
    </cdr:from>
    <cdr:to>
      <cdr:x>0.97099</cdr:x>
      <cdr:y>0.76652</cdr:y>
    </cdr:to>
    <cdr:sp macro="" textlink="">
      <cdr:nvSpPr>
        <cdr:cNvPr id="6" name="Rectángulo 5">
          <a:extLst xmlns:a="http://schemas.openxmlformats.org/drawingml/2006/main">
            <a:ext uri="{FF2B5EF4-FFF2-40B4-BE49-F238E27FC236}">
              <a16:creationId xmlns:a16="http://schemas.microsoft.com/office/drawing/2014/main" id="{790EF1E4-B1BC-4EF7-A695-9B9056D86896}"/>
            </a:ext>
          </a:extLst>
        </cdr:cNvPr>
        <cdr:cNvSpPr/>
      </cdr:nvSpPr>
      <cdr:spPr>
        <a:xfrm xmlns:a="http://schemas.openxmlformats.org/drawingml/2006/main">
          <a:off x="0" y="3715164"/>
          <a:ext cx="7134079" cy="31202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0.09441</cdr:x>
      <cdr:y>0.67858</cdr:y>
    </cdr:from>
    <cdr:to>
      <cdr:x>0.23782</cdr:x>
      <cdr:y>0.81526</cdr:y>
    </cdr:to>
    <cdr:sp macro="" textlink="">
      <cdr:nvSpPr>
        <cdr:cNvPr id="2" name="CuadroTexto 24">
          <a:extLst xmlns:a="http://schemas.openxmlformats.org/drawingml/2006/main">
            <a:ext uri="{FF2B5EF4-FFF2-40B4-BE49-F238E27FC236}">
              <a16:creationId xmlns:a16="http://schemas.microsoft.com/office/drawing/2014/main" id="{56AA1987-5211-3876-A46C-AA42BA969A10}"/>
            </a:ext>
          </a:extLst>
        </cdr:cNvPr>
        <cdr:cNvSpPr txBox="1"/>
      </cdr:nvSpPr>
      <cdr:spPr>
        <a:xfrm xmlns:a="http://schemas.openxmlformats.org/drawingml/2006/main">
          <a:off x="574410" y="1986355"/>
          <a:ext cx="87246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20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2020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0.06981</cdr:x>
      <cdr:y>0.41501</cdr:y>
    </cdr:from>
    <cdr:to>
      <cdr:x>0.17766</cdr:x>
      <cdr:y>0.47077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836669" y="2422731"/>
          <a:ext cx="1292540" cy="325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0.29929</cdr:x>
      <cdr:y>0.36453</cdr:y>
    </cdr:from>
    <cdr:to>
      <cdr:x>0.39943</cdr:x>
      <cdr:y>0.41292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3586819" y="2128016"/>
          <a:ext cx="1200139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0.6147</cdr:x>
      <cdr:y>0.2719</cdr:y>
    </cdr:from>
    <cdr:to>
      <cdr:x>0.71483</cdr:x>
      <cdr:y>0.3203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7366990" y="1587279"/>
          <a:ext cx="1200019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de 2016</a:t>
          </a:r>
        </a:p>
      </cdr:txBody>
    </cdr:sp>
  </cdr:relSizeAnchor>
  <cdr:relSizeAnchor xmlns:cdr="http://schemas.openxmlformats.org/drawingml/2006/chartDrawing">
    <cdr:from>
      <cdr:x>0.03752</cdr:x>
      <cdr:y>0.12857</cdr:y>
    </cdr:from>
    <cdr:to>
      <cdr:x>0.24106</cdr:x>
      <cdr:y>0.25122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449426" y="750552"/>
          <a:ext cx="2438320" cy="71599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0.2579</cdr:x>
      <cdr:y>0.05022</cdr:y>
    </cdr:from>
    <cdr:to>
      <cdr:x>0.51316</cdr:x>
      <cdr:y>0.27641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089492" y="293167"/>
          <a:ext cx="3057904" cy="132043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0.76182</cdr:x>
      <cdr:y>0.05179</cdr:y>
    </cdr:from>
    <cdr:to>
      <cdr:x>0.87107</cdr:x>
      <cdr:y>0.23121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9130113" y="302336"/>
          <a:ext cx="1309287" cy="10474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Fletes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</cdr:txBody>
    </cdr:sp>
  </cdr:relSizeAnchor>
  <cdr:relSizeAnchor xmlns:cdr="http://schemas.openxmlformats.org/drawingml/2006/chartDrawing">
    <cdr:from>
      <cdr:x>0.93712</cdr:x>
      <cdr:y>0.74589</cdr:y>
    </cdr:from>
    <cdr:to>
      <cdr:x>1</cdr:x>
      <cdr:y>0.79429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A4CE48EC-0B40-294E-959C-C2F9DA153033}"/>
            </a:ext>
          </a:extLst>
        </cdr:cNvPr>
        <cdr:cNvSpPr txBox="1"/>
      </cdr:nvSpPr>
      <cdr:spPr>
        <a:xfrm xmlns:a="http://schemas.openxmlformats.org/drawingml/2006/main">
          <a:off x="11231054" y="4354328"/>
          <a:ext cx="753553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Marzo de 2024</a:t>
          </a:r>
        </a:p>
      </cdr:txBody>
    </cdr:sp>
  </cdr:relSizeAnchor>
  <cdr:relSizeAnchor xmlns:cdr="http://schemas.openxmlformats.org/drawingml/2006/chartDrawing">
    <cdr:from>
      <cdr:x>0.70056</cdr:x>
      <cdr:y>0.75814</cdr:y>
    </cdr:from>
    <cdr:to>
      <cdr:x>0.80763</cdr:x>
      <cdr:y>0.80653</cdr:y>
    </cdr:to>
    <cdr:sp macro="" textlink="">
      <cdr:nvSpPr>
        <cdr:cNvPr id="9" name="CuadroTexto 8">
          <a:extLst xmlns:a="http://schemas.openxmlformats.org/drawingml/2006/main">
            <a:ext uri="{FF2B5EF4-FFF2-40B4-BE49-F238E27FC236}">
              <a16:creationId xmlns:a16="http://schemas.microsoft.com/office/drawing/2014/main" id="{1424CB8B-4698-9E16-AEB4-607543778EE0}"/>
            </a:ext>
          </a:extLst>
        </cdr:cNvPr>
        <cdr:cNvSpPr txBox="1"/>
      </cdr:nvSpPr>
      <cdr:spPr>
        <a:xfrm xmlns:a="http://schemas.openxmlformats.org/drawingml/2006/main">
          <a:off x="8392452" y="4425813"/>
          <a:ext cx="1282639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2018</a:t>
          </a:r>
        </a:p>
      </cdr:txBody>
    </cdr:sp>
  </cdr:relSizeAnchor>
  <cdr:relSizeAnchor xmlns:cdr="http://schemas.openxmlformats.org/drawingml/2006/chartDrawing">
    <cdr:from>
      <cdr:x>0.53457</cdr:x>
      <cdr:y>0.09844</cdr:y>
    </cdr:from>
    <cdr:to>
      <cdr:x>0.7374</cdr:x>
      <cdr:y>0.2294</cdr:y>
    </cdr:to>
    <cdr:sp macro="" textlink="">
      <cdr:nvSpPr>
        <cdr:cNvPr id="10" name="CuadroTexto 2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F000000}"/>
            </a:ext>
          </a:extLst>
        </cdr:cNvPr>
        <cdr:cNvSpPr txBox="1"/>
      </cdr:nvSpPr>
      <cdr:spPr>
        <a:xfrm xmlns:a="http://schemas.openxmlformats.org/drawingml/2006/main">
          <a:off x="6403975" y="574675"/>
          <a:ext cx="2429784" cy="76450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altLang="es-CO" sz="800">
              <a:solidFill>
                <a:schemeClr val="accent1">
                  <a:lumMod val="75000"/>
                </a:schemeClr>
              </a:solidFill>
            </a:rPr>
            <a:t>-Dos años seguidos de una fuerte devaluación (59,2% ago-2015 y 38,6% feb-2016)  que impactó el costo de los insumos agropecuarios </a:t>
          </a:r>
        </a:p>
        <a:p xmlns:a="http://schemas.openxmlformats.org/drawingml/2006/main">
          <a:pPr algn="ctr"/>
          <a:r>
            <a:rPr lang="es-CO" sz="80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CO" sz="800">
              <a:solidFill>
                <a:schemeClr val="accent1">
                  <a:lumMod val="75000"/>
                </a:schemeClr>
              </a:solidFill>
            </a:rPr>
            <a:t>-Fenómeno de La Niña</a:t>
          </a:r>
        </a:p>
      </cdr:txBody>
    </cdr:sp>
  </cdr:relSizeAnchor>
  <cdr:relSizeAnchor xmlns:cdr="http://schemas.openxmlformats.org/drawingml/2006/chartDrawing">
    <cdr:from>
      <cdr:x>0.85417</cdr:x>
      <cdr:y>0.12196</cdr:y>
    </cdr:from>
    <cdr:to>
      <cdr:x>0.9543</cdr:x>
      <cdr:y>0.17036</cdr:y>
    </cdr:to>
    <cdr:sp macro="" textlink="">
      <cdr:nvSpPr>
        <cdr:cNvPr id="11" name="CuadroTexto 1">
          <a:extLst xmlns:a="http://schemas.openxmlformats.org/drawingml/2006/main">
            <a:ext uri="{FF2B5EF4-FFF2-40B4-BE49-F238E27FC236}">
              <a16:creationId xmlns:a16="http://schemas.microsoft.com/office/drawing/2014/main" id="{01E19435-9F05-2A62-16A6-D960FC612209}"/>
            </a:ext>
          </a:extLst>
        </cdr:cNvPr>
        <cdr:cNvSpPr txBox="1"/>
      </cdr:nvSpPr>
      <cdr:spPr>
        <a:xfrm xmlns:a="http://schemas.openxmlformats.org/drawingml/2006/main">
          <a:off x="10236950" y="711948"/>
          <a:ext cx="1200019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</a:t>
          </a:r>
        </a:p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2022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0.0043</cdr:x>
      <cdr:y>0.80937</cdr:y>
    </cdr:from>
    <cdr:to>
      <cdr:x>0.27988</cdr:x>
      <cdr:y>0.85135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67277250-CC9E-C6C7-7119-7A716107AE2E}"/>
            </a:ext>
          </a:extLst>
        </cdr:cNvPr>
        <cdr:cNvSpPr/>
      </cdr:nvSpPr>
      <cdr:spPr>
        <a:xfrm xmlns:a="http://schemas.openxmlformats.org/drawingml/2006/main">
          <a:off x="51652" y="4220004"/>
          <a:ext cx="3312000" cy="218900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0.82483</cdr:y>
    </cdr:from>
    <cdr:to>
      <cdr:x>1</cdr:x>
      <cdr:y>0.86977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67277250-CC9E-C6C7-7119-7A716107AE2E}"/>
            </a:ext>
          </a:extLst>
        </cdr:cNvPr>
        <cdr:cNvSpPr/>
      </cdr:nvSpPr>
      <cdr:spPr>
        <a:xfrm xmlns:a="http://schemas.openxmlformats.org/drawingml/2006/main">
          <a:off x="0" y="4018224"/>
          <a:ext cx="6040325" cy="218900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0.06563</cdr:y>
    </cdr:from>
    <cdr:to>
      <cdr:x>1</cdr:x>
      <cdr:y>0.11061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7A2FF3C5-0007-C638-2CA9-4239BB6451E4}"/>
            </a:ext>
          </a:extLst>
        </cdr:cNvPr>
        <cdr:cNvSpPr/>
      </cdr:nvSpPr>
      <cdr:spPr>
        <a:xfrm xmlns:a="http://schemas.openxmlformats.org/drawingml/2006/main">
          <a:off x="0" y="319349"/>
          <a:ext cx="6049240" cy="218900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5/04/2024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11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12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0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14/relationships/chartEx" Target="../charts/chartEx1.xml"/><Relationship Id="rId4" Type="http://schemas.openxmlformats.org/officeDocument/2006/relationships/hyperlink" Target="https://es.tradingeconomic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tradingeconomics.com/" TargetMode="External"/><Relationship Id="rId5" Type="http://schemas.openxmlformats.org/officeDocument/2006/relationships/hyperlink" Target="https://datosmacro.expansion.com/ipc" TargetMode="External"/><Relationship Id="rId4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hyperlink" Target="https://www.fao.org/worldfoodsituation/foodpricesindex/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756370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Marzo de 2024</a:t>
            </a:r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Abril 05 de 2024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año corrido de los precios al consumidor </a:t>
            </a:r>
          </a:p>
          <a:p>
            <a:r>
              <a:rPr lang="es-MX" sz="2400" dirty="0"/>
              <a:t>de los principales alimentos </a:t>
            </a:r>
          </a:p>
          <a:p>
            <a:r>
              <a:rPr lang="es-MX" sz="2400" dirty="0"/>
              <a:t>Marzo de 2024</a:t>
            </a:r>
          </a:p>
          <a:p>
            <a:endParaRPr lang="es-MX" sz="2400" dirty="0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 corrido del año los alimentos con mayor contribución a la disminución de precios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785246"/>
              </p:ext>
            </p:extLst>
          </p:nvPr>
        </p:nvGraphicFramePr>
        <p:xfrm>
          <a:off x="3758938" y="1896297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0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Huevos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-6,72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-0,315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-4,22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-0,135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-10,06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-6,13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-0,124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secas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-2,55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-0,041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-6,56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 y sus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-5,44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-0,021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F95C6B1-6A79-99A8-DDE7-21B7852E620C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9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</a:t>
            </a:r>
            <a:br>
              <a:rPr lang="es-MX" sz="2400" dirty="0"/>
            </a:br>
            <a:r>
              <a:rPr lang="es-MX" sz="2400" dirty="0"/>
              <a:t>por divisiones de gasto marzo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446C6E7-D2B7-F7EC-05ED-40A98D34B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461240"/>
              </p:ext>
            </p:extLst>
          </p:nvPr>
        </p:nvGraphicFramePr>
        <p:xfrm>
          <a:off x="170077" y="1253475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7C354C09-09DF-9C19-0A4F-FD250AC1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132" y="1945030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En el mes de marzo de 2024, y con respecto al mismo mes del año anterior, </a:t>
            </a:r>
            <a:r>
              <a:rPr lang="es-MX" altLang="es-CO" sz="20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1,73%</a:t>
            </a:r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, ubicándose 5,63 puntos porcentuales por debajo de la variación nacional (7,36%), siendo la segunda división con menor variación en este periodo.</a:t>
            </a:r>
            <a:endParaRPr lang="es-CO" alt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6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</a:t>
            </a:r>
            <a:br>
              <a:rPr lang="es-MX" sz="2400" dirty="0"/>
            </a:br>
            <a:r>
              <a:rPr lang="es-MX" sz="2400" dirty="0"/>
              <a:t>IPC de alimentos y bebidas no alcohólicas </a:t>
            </a:r>
            <a:br>
              <a:rPr lang="es-MX" sz="2400" dirty="0"/>
            </a:br>
            <a:r>
              <a:rPr lang="es-MX" sz="2400" dirty="0"/>
              <a:t>Marzo (2021-2024)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C8D710A-401A-1D9D-102E-BA7BBF924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962674"/>
              </p:ext>
            </p:extLst>
          </p:nvPr>
        </p:nvGraphicFramePr>
        <p:xfrm>
          <a:off x="158286" y="1218679"/>
          <a:ext cx="12013051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5D0F0F-B464-D112-68CB-169543D8E0D0}"/>
              </a:ext>
            </a:extLst>
          </p:cNvPr>
          <p:cNvSpPr txBox="1"/>
          <p:nvPr/>
        </p:nvSpPr>
        <p:spPr>
          <a:xfrm>
            <a:off x="4541086" y="58332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14680D-29B3-50D1-6789-AE8CF42A20DD}"/>
              </a:ext>
            </a:extLst>
          </p:cNvPr>
          <p:cNvSpPr txBox="1"/>
          <p:nvPr/>
        </p:nvSpPr>
        <p:spPr>
          <a:xfrm>
            <a:off x="2429610" y="5931963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1,73%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AC294B-10D7-A38C-76BB-1566CB5101E7}"/>
              </a:ext>
            </a:extLst>
          </p:cNvPr>
          <p:cNvSpPr txBox="1"/>
          <p:nvPr/>
        </p:nvSpPr>
        <p:spPr>
          <a:xfrm>
            <a:off x="7181071" y="5941016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-20,08 p.p.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D3333E-9147-82D3-3E5E-6D0105C08B89}"/>
              </a:ext>
            </a:extLst>
          </p:cNvPr>
          <p:cNvSpPr txBox="1"/>
          <p:nvPr/>
        </p:nvSpPr>
        <p:spPr>
          <a:xfrm>
            <a:off x="9446452" y="5820668"/>
            <a:ext cx="2724885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21,81%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880AA-3001-E064-27C8-B2483A4D9010}"/>
              </a:ext>
            </a:extLst>
          </p:cNvPr>
          <p:cNvSpPr txBox="1"/>
          <p:nvPr/>
        </p:nvSpPr>
        <p:spPr>
          <a:xfrm>
            <a:off x="192253" y="5927117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marzo de 2024</a:t>
            </a:r>
          </a:p>
        </p:txBody>
      </p:sp>
    </p:spTree>
    <p:extLst>
      <p:ext uri="{BB962C8B-B14F-4D97-AF65-F5344CB8AC3E}">
        <p14:creationId xmlns:p14="http://schemas.microsoft.com/office/powerpoint/2010/main" val="333087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anual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Marzo (2024/2023)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con mayor contribución al aumento de precio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71735"/>
              </p:ext>
            </p:extLst>
          </p:nvPr>
        </p:nvGraphicFramePr>
        <p:xfrm>
          <a:off x="3758938" y="1905822"/>
          <a:ext cx="8076649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10,40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0,651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6,94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0,527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31,06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3,52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0,257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0,212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6,34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0,172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Otros derivados de la 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6,43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2,61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0,077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Zanahoria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y hortalizas en conserva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13,81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0,051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119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anual de los precios al consumidor </a:t>
            </a:r>
          </a:p>
          <a:p>
            <a:r>
              <a:rPr lang="es-MX" sz="2400" dirty="0"/>
              <a:t>de los principales alimentos </a:t>
            </a:r>
          </a:p>
          <a:p>
            <a:r>
              <a:rPr lang="es-MX" sz="2400" dirty="0"/>
              <a:t>Marzo (2024/2023)</a:t>
            </a:r>
          </a:p>
          <a:p>
            <a:endParaRPr lang="es-MX" sz="2400" dirty="0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994016"/>
            <a:ext cx="235247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con mayor contribución a la disminución de precio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38715"/>
              </p:ext>
            </p:extLst>
          </p:nvPr>
        </p:nvGraphicFramePr>
        <p:xfrm>
          <a:off x="3758938" y="1886772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-33,30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-0,950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-31,56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-0,520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-14,09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-0,502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-12,71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-0,327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-14,16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-0,259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-3,45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-0,156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-22,19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-0,152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Maíz y sus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-19,05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-0,086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-0,73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-0,022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445C4E0-C5A8-5EE9-79A7-6D199DB29545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0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4C739B67-2B4B-4B5D-7D58-82FDF13C35B4}"/>
              </a:ext>
            </a:extLst>
          </p:cNvPr>
          <p:cNvSpPr/>
          <p:nvPr/>
        </p:nvSpPr>
        <p:spPr>
          <a:xfrm>
            <a:off x="4381079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98F890-F860-7A2C-F308-42F1061952B8}"/>
              </a:ext>
            </a:extLst>
          </p:cNvPr>
          <p:cNvSpPr/>
          <p:nvPr/>
        </p:nvSpPr>
        <p:spPr>
          <a:xfrm>
            <a:off x="1636148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07F63D6F-99BB-DA19-EB94-A50A51F7D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533879"/>
              </p:ext>
            </p:extLst>
          </p:nvPr>
        </p:nvGraphicFramePr>
        <p:xfrm>
          <a:off x="62761" y="3770728"/>
          <a:ext cx="6091166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72C625-ECFA-84A1-1ABD-6D847B4F0CA9}"/>
              </a:ext>
            </a:extLst>
          </p:cNvPr>
          <p:cNvSpPr/>
          <p:nvPr/>
        </p:nvSpPr>
        <p:spPr>
          <a:xfrm>
            <a:off x="4281165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59A711C-C43C-C40F-654F-01F1D11D8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714646"/>
              </p:ext>
            </p:extLst>
          </p:nvPr>
        </p:nvGraphicFramePr>
        <p:xfrm>
          <a:off x="6103299" y="789568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8583171-CA99-41F5-4E57-347407B3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633468"/>
              </p:ext>
            </p:extLst>
          </p:nvPr>
        </p:nvGraphicFramePr>
        <p:xfrm>
          <a:off x="6080028" y="3663224"/>
          <a:ext cx="6103891" cy="302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137A1BCE-FFB7-2D33-A1E3-5A068C6D4283}"/>
              </a:ext>
            </a:extLst>
          </p:cNvPr>
          <p:cNvSpPr/>
          <p:nvPr/>
        </p:nvSpPr>
        <p:spPr>
          <a:xfrm>
            <a:off x="1556903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7C5C583-BE99-4E9B-4F0E-21ACB0FBD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411730"/>
              </p:ext>
            </p:extLst>
          </p:nvPr>
        </p:nvGraphicFramePr>
        <p:xfrm>
          <a:off x="-10532" y="788272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AD66BA74-741E-4BC9-2A55-DDA6AD69E418}"/>
              </a:ext>
            </a:extLst>
          </p:cNvPr>
          <p:cNvSpPr txBox="1"/>
          <p:nvPr/>
        </p:nvSpPr>
        <p:spPr>
          <a:xfrm>
            <a:off x="469340" y="271539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8264750-E7D6-3C17-65ED-7417ED59D0DB}"/>
              </a:ext>
            </a:extLst>
          </p:cNvPr>
          <p:cNvSpPr txBox="1"/>
          <p:nvPr/>
        </p:nvSpPr>
        <p:spPr>
          <a:xfrm>
            <a:off x="1735864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16E6399-0428-E9A1-00D7-2BFB286928DD}"/>
              </a:ext>
            </a:extLst>
          </p:cNvPr>
          <p:cNvSpPr txBox="1"/>
          <p:nvPr/>
        </p:nvSpPr>
        <p:spPr>
          <a:xfrm>
            <a:off x="3099172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1FA700D-924E-CC90-6CC4-BCDF7225CDCE}"/>
              </a:ext>
            </a:extLst>
          </p:cNvPr>
          <p:cNvSpPr/>
          <p:nvPr/>
        </p:nvSpPr>
        <p:spPr>
          <a:xfrm>
            <a:off x="10390090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3D848D4-25FD-0B58-148D-B78FB59D530A}"/>
              </a:ext>
            </a:extLst>
          </p:cNvPr>
          <p:cNvSpPr/>
          <p:nvPr/>
        </p:nvSpPr>
        <p:spPr>
          <a:xfrm>
            <a:off x="7667156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6AA1987-5211-3876-A46C-AA42BA969A10}"/>
              </a:ext>
            </a:extLst>
          </p:cNvPr>
          <p:cNvSpPr txBox="1"/>
          <p:nvPr/>
        </p:nvSpPr>
        <p:spPr>
          <a:xfrm>
            <a:off x="7893230" y="275811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9683168-7C74-B9CD-903C-0A0B2C08B87A}"/>
              </a:ext>
            </a:extLst>
          </p:cNvPr>
          <p:cNvSpPr txBox="1"/>
          <p:nvPr/>
        </p:nvSpPr>
        <p:spPr>
          <a:xfrm>
            <a:off x="9272149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A61F252-1652-E247-4042-2243379664BD}"/>
              </a:ext>
            </a:extLst>
          </p:cNvPr>
          <p:cNvSpPr txBox="1"/>
          <p:nvPr/>
        </p:nvSpPr>
        <p:spPr>
          <a:xfrm>
            <a:off x="10637362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4F6DB8E-A0CD-70DD-FE8D-A69B914223A5}"/>
              </a:ext>
            </a:extLst>
          </p:cNvPr>
          <p:cNvSpPr txBox="1"/>
          <p:nvPr/>
        </p:nvSpPr>
        <p:spPr>
          <a:xfrm>
            <a:off x="615217" y="57810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B937834-7598-17C5-4129-A2518EEC49E3}"/>
              </a:ext>
            </a:extLst>
          </p:cNvPr>
          <p:cNvSpPr txBox="1"/>
          <p:nvPr/>
        </p:nvSpPr>
        <p:spPr>
          <a:xfrm>
            <a:off x="1733151" y="5781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B07655D-B263-4627-EB3B-DBA3EB751C66}"/>
              </a:ext>
            </a:extLst>
          </p:cNvPr>
          <p:cNvSpPr txBox="1"/>
          <p:nvPr/>
        </p:nvSpPr>
        <p:spPr>
          <a:xfrm>
            <a:off x="3159324" y="5781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54E5472-C6AB-322D-A159-AAA746A8D6B6}"/>
              </a:ext>
            </a:extLst>
          </p:cNvPr>
          <p:cNvSpPr/>
          <p:nvPr/>
        </p:nvSpPr>
        <p:spPr>
          <a:xfrm>
            <a:off x="10391396" y="375250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90A071B-8E8C-BE41-8E65-DDAC2A535855}"/>
              </a:ext>
            </a:extLst>
          </p:cNvPr>
          <p:cNvSpPr/>
          <p:nvPr/>
        </p:nvSpPr>
        <p:spPr>
          <a:xfrm>
            <a:off x="7642045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1D01A17-3BB9-4822-EE75-484BD60E6345}"/>
              </a:ext>
            </a:extLst>
          </p:cNvPr>
          <p:cNvSpPr txBox="1"/>
          <p:nvPr/>
        </p:nvSpPr>
        <p:spPr>
          <a:xfrm>
            <a:off x="6477967" y="528232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2E0B854-11AC-8B32-B551-9C46385E62A0}"/>
              </a:ext>
            </a:extLst>
          </p:cNvPr>
          <p:cNvSpPr txBox="1"/>
          <p:nvPr/>
        </p:nvSpPr>
        <p:spPr>
          <a:xfrm>
            <a:off x="7843170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3560645-B704-473E-CB5A-CF7D60271880}"/>
              </a:ext>
            </a:extLst>
          </p:cNvPr>
          <p:cNvSpPr txBox="1"/>
          <p:nvPr/>
        </p:nvSpPr>
        <p:spPr>
          <a:xfrm>
            <a:off x="9211431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2" name="Título 6">
            <a:extLst>
              <a:ext uri="{FF2B5EF4-FFF2-40B4-BE49-F238E27FC236}">
                <a16:creationId xmlns:a16="http://schemas.microsoft.com/office/drawing/2014/main" id="{B4619033-49E5-E5CD-CB1F-D34E7E88CC27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 en marzo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39BE15-835D-D49F-5748-BB7F22A65FA2}"/>
              </a:ext>
            </a:extLst>
          </p:cNvPr>
          <p:cNvSpPr txBox="1"/>
          <p:nvPr/>
        </p:nvSpPr>
        <p:spPr>
          <a:xfrm>
            <a:off x="4492824" y="5781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587982-D1A4-4E25-3073-B263B67F80C5}"/>
              </a:ext>
            </a:extLst>
          </p:cNvPr>
          <p:cNvSpPr txBox="1"/>
          <p:nvPr/>
        </p:nvSpPr>
        <p:spPr>
          <a:xfrm>
            <a:off x="10573506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611364-506C-25D0-52CC-4EA5AC278590}"/>
              </a:ext>
            </a:extLst>
          </p:cNvPr>
          <p:cNvSpPr txBox="1"/>
          <p:nvPr/>
        </p:nvSpPr>
        <p:spPr>
          <a:xfrm>
            <a:off x="4489822" y="272491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078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115F45DC-9651-3D28-6589-8D7D6366290A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 en marzo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FBA0FC-5537-92D2-7623-07C1A15DF553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AFAD0C6-8E47-3C4B-4199-D52587E84AE5}"/>
              </a:ext>
            </a:extLst>
          </p:cNvPr>
          <p:cNvSpPr/>
          <p:nvPr/>
        </p:nvSpPr>
        <p:spPr>
          <a:xfrm>
            <a:off x="4395266" y="3772334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CF01D8-D9CD-7D96-C49E-BEFBB42B1D65}"/>
              </a:ext>
            </a:extLst>
          </p:cNvPr>
          <p:cNvSpPr/>
          <p:nvPr/>
        </p:nvSpPr>
        <p:spPr>
          <a:xfrm>
            <a:off x="1661292" y="3772334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553BF30-2495-68A0-6445-14AF1A18D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785929"/>
              </p:ext>
            </p:extLst>
          </p:nvPr>
        </p:nvGraphicFramePr>
        <p:xfrm>
          <a:off x="59390" y="3759907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FEBFC703-50D8-FD0E-6B93-78984134BBBE}"/>
              </a:ext>
            </a:extLst>
          </p:cNvPr>
          <p:cNvSpPr/>
          <p:nvPr/>
        </p:nvSpPr>
        <p:spPr>
          <a:xfrm>
            <a:off x="4291167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E111BC9-8330-75A9-A8B3-69471AB8560C}"/>
              </a:ext>
            </a:extLst>
          </p:cNvPr>
          <p:cNvSpPr/>
          <p:nvPr/>
        </p:nvSpPr>
        <p:spPr>
          <a:xfrm>
            <a:off x="1557192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8275917-B8E2-8D75-1BFA-732E09F08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516116"/>
              </p:ext>
            </p:extLst>
          </p:nvPr>
        </p:nvGraphicFramePr>
        <p:xfrm>
          <a:off x="-7000" y="787940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2D3694B-66E6-0533-B96F-BC8452D4A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351187"/>
              </p:ext>
            </p:extLst>
          </p:nvPr>
        </p:nvGraphicFramePr>
        <p:xfrm>
          <a:off x="6094968" y="3775338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7A5271D3-B5D6-9CD4-E23B-04977BCEB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609415"/>
              </p:ext>
            </p:extLst>
          </p:nvPr>
        </p:nvGraphicFramePr>
        <p:xfrm>
          <a:off x="6102594" y="746166"/>
          <a:ext cx="6091767" cy="297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CuadroTexto 43">
            <a:extLst>
              <a:ext uri="{FF2B5EF4-FFF2-40B4-BE49-F238E27FC236}">
                <a16:creationId xmlns:a16="http://schemas.microsoft.com/office/drawing/2014/main" id="{13B6C6B7-3DE9-A9C4-6852-7724C6AD680C}"/>
              </a:ext>
            </a:extLst>
          </p:cNvPr>
          <p:cNvSpPr txBox="1"/>
          <p:nvPr/>
        </p:nvSpPr>
        <p:spPr>
          <a:xfrm>
            <a:off x="357326" y="271539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F720C7C-E337-4A98-2DD2-629CCB81982C}"/>
              </a:ext>
            </a:extLst>
          </p:cNvPr>
          <p:cNvSpPr txBox="1"/>
          <p:nvPr/>
        </p:nvSpPr>
        <p:spPr>
          <a:xfrm>
            <a:off x="1717957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01CBFE2-3E8F-B81B-17A5-953CF1CEE262}"/>
              </a:ext>
            </a:extLst>
          </p:cNvPr>
          <p:cNvSpPr txBox="1"/>
          <p:nvPr/>
        </p:nvSpPr>
        <p:spPr>
          <a:xfrm>
            <a:off x="3099934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ACDA8386-E471-ECB9-A80E-3319DA82E0BB}"/>
              </a:ext>
            </a:extLst>
          </p:cNvPr>
          <p:cNvSpPr/>
          <p:nvPr/>
        </p:nvSpPr>
        <p:spPr>
          <a:xfrm>
            <a:off x="10395082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3182F00C-9C84-1E30-69DA-D35D05E84AAE}"/>
              </a:ext>
            </a:extLst>
          </p:cNvPr>
          <p:cNvSpPr/>
          <p:nvPr/>
        </p:nvSpPr>
        <p:spPr>
          <a:xfrm>
            <a:off x="7670444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1AE5D79-E35A-B510-7F19-ABF594F4E753}"/>
              </a:ext>
            </a:extLst>
          </p:cNvPr>
          <p:cNvSpPr txBox="1"/>
          <p:nvPr/>
        </p:nvSpPr>
        <p:spPr>
          <a:xfrm>
            <a:off x="6517997" y="274592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8C6E999-C86B-BB67-7BC4-BBDBC72CBB41}"/>
              </a:ext>
            </a:extLst>
          </p:cNvPr>
          <p:cNvSpPr txBox="1"/>
          <p:nvPr/>
        </p:nvSpPr>
        <p:spPr>
          <a:xfrm>
            <a:off x="7855768" y="274592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967C572-BF2F-0E03-8B7D-5B7B34F4EDC4}"/>
              </a:ext>
            </a:extLst>
          </p:cNvPr>
          <p:cNvSpPr txBox="1"/>
          <p:nvPr/>
        </p:nvSpPr>
        <p:spPr>
          <a:xfrm>
            <a:off x="9278893" y="274592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7250985-050F-47F8-617F-0C933785C197}"/>
              </a:ext>
            </a:extLst>
          </p:cNvPr>
          <p:cNvSpPr txBox="1"/>
          <p:nvPr/>
        </p:nvSpPr>
        <p:spPr>
          <a:xfrm>
            <a:off x="578641" y="57429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59B3BB5-9162-9A79-FE59-18C2CE74EC84}"/>
              </a:ext>
            </a:extLst>
          </p:cNvPr>
          <p:cNvSpPr txBox="1"/>
          <p:nvPr/>
        </p:nvSpPr>
        <p:spPr>
          <a:xfrm>
            <a:off x="1914540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F4B094E-69D4-0E2E-1C84-77A9D21747B9}"/>
              </a:ext>
            </a:extLst>
          </p:cNvPr>
          <p:cNvSpPr txBox="1"/>
          <p:nvPr/>
        </p:nvSpPr>
        <p:spPr>
          <a:xfrm>
            <a:off x="3237081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6F09F13-C271-997D-AF4F-63198085788F}"/>
              </a:ext>
            </a:extLst>
          </p:cNvPr>
          <p:cNvSpPr/>
          <p:nvPr/>
        </p:nvSpPr>
        <p:spPr>
          <a:xfrm>
            <a:off x="10389982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9393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D53850D1-EF14-00E1-2818-0D6E9A7BC077}"/>
              </a:ext>
            </a:extLst>
          </p:cNvPr>
          <p:cNvSpPr/>
          <p:nvPr/>
        </p:nvSpPr>
        <p:spPr>
          <a:xfrm>
            <a:off x="7656188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13020C3-2AE5-D4AF-A83B-06C67F28A024}"/>
              </a:ext>
            </a:extLst>
          </p:cNvPr>
          <p:cNvSpPr txBox="1"/>
          <p:nvPr/>
        </p:nvSpPr>
        <p:spPr>
          <a:xfrm>
            <a:off x="6533212" y="577445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55D05A07-7C7E-FA79-8E50-F433C3FF53FC}"/>
              </a:ext>
            </a:extLst>
          </p:cNvPr>
          <p:cNvSpPr txBox="1"/>
          <p:nvPr/>
        </p:nvSpPr>
        <p:spPr>
          <a:xfrm>
            <a:off x="7858791" y="577444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85EDFB1-8523-146F-1AB0-B3AD3173D35A}"/>
              </a:ext>
            </a:extLst>
          </p:cNvPr>
          <p:cNvSpPr txBox="1"/>
          <p:nvPr/>
        </p:nvSpPr>
        <p:spPr>
          <a:xfrm>
            <a:off x="9239244" y="577444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ED9CC2-C7DC-934E-4739-6C7CEF0485ED}"/>
              </a:ext>
            </a:extLst>
          </p:cNvPr>
          <p:cNvSpPr txBox="1"/>
          <p:nvPr/>
        </p:nvSpPr>
        <p:spPr>
          <a:xfrm>
            <a:off x="4452484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F7A19D-CE18-8830-B221-BD32E22AD38B}"/>
              </a:ext>
            </a:extLst>
          </p:cNvPr>
          <p:cNvSpPr txBox="1"/>
          <p:nvPr/>
        </p:nvSpPr>
        <p:spPr>
          <a:xfrm>
            <a:off x="10602868" y="275544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6B4A47-7AF7-240A-6FFD-0B5C22EF8406}"/>
              </a:ext>
            </a:extLst>
          </p:cNvPr>
          <p:cNvSpPr txBox="1"/>
          <p:nvPr/>
        </p:nvSpPr>
        <p:spPr>
          <a:xfrm>
            <a:off x="4589631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F5CFDE2-6891-B120-77F2-FECE3D433566}"/>
              </a:ext>
            </a:extLst>
          </p:cNvPr>
          <p:cNvSpPr txBox="1"/>
          <p:nvPr/>
        </p:nvSpPr>
        <p:spPr>
          <a:xfrm>
            <a:off x="10648944" y="578397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16091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1462810" y="2452518"/>
            <a:ext cx="1291996" cy="32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0" y="6669715"/>
            <a:ext cx="97813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Fuente TRM: Superintendencia Financiera de Colombia - SFC 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D01D6F-C2E0-767C-2D1C-0A915359B913}"/>
              </a:ext>
            </a:extLst>
          </p:cNvPr>
          <p:cNvSpPr/>
          <p:nvPr/>
        </p:nvSpPr>
        <p:spPr>
          <a:xfrm>
            <a:off x="7910" y="593661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4317E982-3BB8-A714-9BE1-28A9BF9D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IPC alimentos y bebidas no alcohólicas vs. TRM 23 años: marzo de 2001– marzo de 2024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482965"/>
              </p:ext>
            </p:extLst>
          </p:nvPr>
        </p:nvGraphicFramePr>
        <p:xfrm>
          <a:off x="103696" y="805413"/>
          <a:ext cx="11984607" cy="583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639346" y="1312712"/>
            <a:ext cx="7137579" cy="3883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CO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Febrero de 2024</a:t>
            </a:r>
          </a:p>
          <a:p>
            <a:pPr algn="l"/>
            <a:endParaRPr lang="es-CO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l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Índice de precios de los alimentos de la FAO</a:t>
            </a:r>
          </a:p>
          <a:p>
            <a:pPr algn="l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Marzo de 2024</a:t>
            </a:r>
            <a:endParaRPr lang="es-ES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Abril 05 de 2024</a:t>
            </a:r>
          </a:p>
        </p:txBody>
      </p:sp>
    </p:spTree>
    <p:extLst>
      <p:ext uri="{BB962C8B-B14F-4D97-AF65-F5344CB8AC3E}">
        <p14:creationId xmlns:p14="http://schemas.microsoft.com/office/powerpoint/2010/main" val="2093091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BB5978B-4703-02EA-E2BC-B2714EF881A9}"/>
              </a:ext>
            </a:extLst>
          </p:cNvPr>
          <p:cNvSpPr/>
          <p:nvPr/>
        </p:nvSpPr>
        <p:spPr>
          <a:xfrm>
            <a:off x="170143" y="5838181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*No se incluyó Venezuela al no contar con información oficial actualiza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F95E2CE-77F9-BF9B-6D05-EDECC736B762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://datosmacro.expansion.com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://es.tradingeconomics.com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6">
            <a:extLst>
              <a:ext uri="{FF2B5EF4-FFF2-40B4-BE49-F238E27FC236}">
                <a16:creationId xmlns:a16="http://schemas.microsoft.com/office/drawing/2014/main" id="{74FF7FE0-5F92-5643-695A-9D99B66D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alimentos y bebidas no alcohólicas principales países de referencia febrero de 2024*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95294735"/>
                  </p:ext>
                </p:extLst>
              </p:nvPr>
            </p:nvGraphicFramePr>
            <p:xfrm>
              <a:off x="4068019" y="1211278"/>
              <a:ext cx="7065861" cy="5394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8019" y="1211278"/>
                <a:ext cx="7065861" cy="539472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EBF10FC-493F-4639-89C4-99A60416E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844559"/>
              </p:ext>
            </p:extLst>
          </p:nvPr>
        </p:nvGraphicFramePr>
        <p:xfrm>
          <a:off x="86927" y="930559"/>
          <a:ext cx="12018145" cy="521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9926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división de alimentos y bebidas no alcohólicas en </a:t>
            </a:r>
            <a:br>
              <a:rPr lang="es-MX" sz="2400" dirty="0"/>
            </a:br>
            <a:r>
              <a:rPr lang="es-MX" sz="2400" dirty="0"/>
              <a:t>Marzo de 2024</a:t>
            </a:r>
            <a:br>
              <a:rPr lang="es-MX" sz="2400" dirty="0"/>
            </a:br>
            <a:r>
              <a:rPr lang="es-MX" sz="2400" dirty="0"/>
              <a:t>Variación mensual, año corrido y anual (2023-2024)</a:t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E6EEFFE7-9C71-D879-9BE2-201F9B53A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672" y="1609841"/>
            <a:ext cx="44398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s-MX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marzo el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IPC de la división de los alimentos y bebidas no alcohólicas registró una variación de 0,75% 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con respecto al mes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s-MX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s-MX" b="0" i="0" u="none" strike="noStrike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lo corrido del año (enero - marzo),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precio de los alimentos y bebidas no alcohólicas presentó una variación de 1,78%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 con respecto a diciembre del año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s-CO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marzo de 2024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precio de los alimentos y bebidas no alcohólicas presentó una variación de 1,73%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 en comparación con marzo de 2023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1" name="8 Gráfico">
            <a:extLst>
              <a:ext uri="{FF2B5EF4-FFF2-40B4-BE49-F238E27FC236}">
                <a16:creationId xmlns:a16="http://schemas.microsoft.com/office/drawing/2014/main" id="{7BBF4A94-5FFF-95CF-68A9-FF16ADD9F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4457"/>
              </p:ext>
            </p:extLst>
          </p:nvPr>
        </p:nvGraphicFramePr>
        <p:xfrm>
          <a:off x="577478" y="1883439"/>
          <a:ext cx="6318740" cy="408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94CD8A2-9C13-10E1-C471-F47A9EFF7250}"/>
              </a:ext>
            </a:extLst>
          </p:cNvPr>
          <p:cNvSpPr/>
          <p:nvPr/>
        </p:nvSpPr>
        <p:spPr>
          <a:xfrm>
            <a:off x="7910" y="602280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817102"/>
            <a:ext cx="436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IPC total febrero de 2024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55971" y="814202"/>
            <a:ext cx="564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alimentos y bebidas no alcohólicas febrero de 2024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6103C67-1968-48EC-B98E-9956D5E0D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261822"/>
              </p:ext>
            </p:extLst>
          </p:nvPr>
        </p:nvGraphicFramePr>
        <p:xfrm>
          <a:off x="6133158" y="1631432"/>
          <a:ext cx="6040325" cy="487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B4885FD-5B3B-432F-A47E-1DAF8D024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842449"/>
              </p:ext>
            </p:extLst>
          </p:nvPr>
        </p:nvGraphicFramePr>
        <p:xfrm>
          <a:off x="-1004" y="1663438"/>
          <a:ext cx="6049240" cy="486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AE8D3646-68C4-7D19-2522-BAAD2093CA34}"/>
              </a:ext>
            </a:extLst>
          </p:cNvPr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 se incluyó Venezuela al no contar con información oficial actualiza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BDBAFF-21DC-C5CC-6C7E-27217F920E88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://datosmacro.expansion.com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://es.tradingeconomics.com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A7C2AACC-E699-18AE-477E-6C74E8F7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total y de alimentos y bebidas no alcohólicas países región</a:t>
            </a:r>
          </a:p>
        </p:txBody>
      </p:sp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1991762" y="0"/>
            <a:ext cx="9098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7D9837"/>
                </a:solidFill>
                <a:latin typeface="Arial Black" panose="020B0A04020102020204" pitchFamily="34" charset="0"/>
              </a:rPr>
              <a:t>La variación del índice muestra como la inflación mundial de los alimentos sigue cediendo</a:t>
            </a:r>
            <a:endParaRPr lang="es-CO" altLang="es-CO" b="1" dirty="0">
              <a:solidFill>
                <a:srgbClr val="7D9837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184188" y="613976"/>
            <a:ext cx="1057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b="1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Marzo de 2024 (precios internacionales)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61F7500-A40A-4A9C-9807-884BDD88F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981221"/>
              </p:ext>
            </p:extLst>
          </p:nvPr>
        </p:nvGraphicFramePr>
        <p:xfrm>
          <a:off x="0" y="1203372"/>
          <a:ext cx="8613648" cy="29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952080"/>
              </p:ext>
            </p:extLst>
          </p:nvPr>
        </p:nvGraphicFramePr>
        <p:xfrm>
          <a:off x="9151332" y="104948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E6DE53A-146B-4D6B-9AF4-7E3621632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646397"/>
              </p:ext>
            </p:extLst>
          </p:nvPr>
        </p:nvGraphicFramePr>
        <p:xfrm>
          <a:off x="-11126" y="4087636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2E4196B-3D2C-4B69-823C-AD89FA7FB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752745"/>
              </p:ext>
            </p:extLst>
          </p:nvPr>
        </p:nvGraphicFramePr>
        <p:xfrm>
          <a:off x="3064585" y="4087628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CF96B7-DE04-40B7-B4BE-8B40B86D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33697"/>
              </p:ext>
            </p:extLst>
          </p:nvPr>
        </p:nvGraphicFramePr>
        <p:xfrm>
          <a:off x="6121812" y="408763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C38B826-EEF7-4D7A-895E-DD7C79BC6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331274"/>
              </p:ext>
            </p:extLst>
          </p:nvPr>
        </p:nvGraphicFramePr>
        <p:xfrm>
          <a:off x="9151332" y="408763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5907F65-C65A-6229-890B-CB75CEB312FB}"/>
              </a:ext>
            </a:extLst>
          </p:cNvPr>
          <p:cNvSpPr/>
          <p:nvPr/>
        </p:nvSpPr>
        <p:spPr>
          <a:xfrm>
            <a:off x="-9053" y="6678768"/>
            <a:ext cx="4523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://www.fao.org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/worldfoodsituation/foodpricesindex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/es</a:t>
            </a:r>
            <a:r>
              <a:rPr lang="es-CO" sz="80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63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Abril 05 de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  <a:endParaRPr lang="es-CO" sz="32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</a:t>
            </a:r>
            <a:br>
              <a:rPr lang="es-MX" sz="2400" dirty="0"/>
            </a:br>
            <a:r>
              <a:rPr lang="es-MX" sz="2400" dirty="0"/>
              <a:t>por división de gasto marzo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23F5514-A374-ADA9-8CA3-2011170BA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685004"/>
              </p:ext>
            </p:extLst>
          </p:nvPr>
        </p:nvGraphicFramePr>
        <p:xfrm>
          <a:off x="123331" y="1070984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F5EBBC47-9ACD-482A-0D48-328D6FB1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99" y="2155885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En  marzo, </a:t>
            </a:r>
            <a:r>
              <a:rPr lang="es-MX" altLang="es-CO" sz="19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0,75% </a:t>
            </a:r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con respecto al mes de febrero, y se ubicó 0,05 puntos porcentuales por encima de la variación nacional (0,70%) siendo la séptima división con menor variación este mes.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26C0AA-FABF-B2F8-36B6-049BC4CB3D04}"/>
              </a:ext>
            </a:extLst>
          </p:cNvPr>
          <p:cNvSpPr/>
          <p:nvPr/>
        </p:nvSpPr>
        <p:spPr>
          <a:xfrm>
            <a:off x="56193" y="5494348"/>
            <a:ext cx="7406640" cy="288000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F090BD-2165-AC4E-EBA3-B4A108B98EB9}"/>
              </a:ext>
            </a:extLst>
          </p:cNvPr>
          <p:cNvSpPr/>
          <p:nvPr/>
        </p:nvSpPr>
        <p:spPr>
          <a:xfrm>
            <a:off x="181897" y="3033099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F8A8BD0-51E1-D7C6-E890-C6922DCB74C4}"/>
              </a:ext>
            </a:extLst>
          </p:cNvPr>
          <p:cNvCxnSpPr/>
          <p:nvPr/>
        </p:nvCxnSpPr>
        <p:spPr>
          <a:xfrm>
            <a:off x="6060596" y="1172608"/>
            <a:ext cx="0" cy="4608034"/>
          </a:xfrm>
          <a:prstGeom prst="line">
            <a:avLst/>
          </a:prstGeom>
          <a:ln w="3175"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 </a:t>
            </a:r>
            <a:br>
              <a:rPr lang="es-MX" sz="2400" dirty="0"/>
            </a:br>
            <a:r>
              <a:rPr lang="es-MX" sz="2400" dirty="0"/>
              <a:t>IPC total vs IPC alimentos y bebidas no alcohólicas </a:t>
            </a:r>
            <a:br>
              <a:rPr lang="es-MX" sz="2400" dirty="0"/>
            </a:br>
            <a:r>
              <a:rPr lang="es-MX" sz="2400" dirty="0"/>
              <a:t>Marzo (2022-2024)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CBC7C0-CD13-2876-7A47-4431AB404DFE}"/>
              </a:ext>
            </a:extLst>
          </p:cNvPr>
          <p:cNvSpPr txBox="1"/>
          <p:nvPr/>
        </p:nvSpPr>
        <p:spPr>
          <a:xfrm>
            <a:off x="4758627" y="5907462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E29001-B57F-3BCD-AB47-DCEBF7657B53}"/>
              </a:ext>
            </a:extLst>
          </p:cNvPr>
          <p:cNvSpPr txBox="1"/>
          <p:nvPr/>
        </p:nvSpPr>
        <p:spPr>
          <a:xfrm>
            <a:off x="2491566" y="599964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0,75%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1B4771-F93F-32F8-4CCE-F902A1B56A54}"/>
              </a:ext>
            </a:extLst>
          </p:cNvPr>
          <p:cNvSpPr txBox="1"/>
          <p:nvPr/>
        </p:nvSpPr>
        <p:spPr>
          <a:xfrm>
            <a:off x="7510411" y="6026993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 -0,16 p.p.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A85EB3-32FC-3542-ADC3-05FBB32B907F}"/>
              </a:ext>
            </a:extLst>
          </p:cNvPr>
          <p:cNvSpPr txBox="1"/>
          <p:nvPr/>
        </p:nvSpPr>
        <p:spPr>
          <a:xfrm>
            <a:off x="303690" y="5984520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marzo de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BAB8E9-9405-7A87-2785-3DEFDF9F262E}"/>
              </a:ext>
            </a:extLst>
          </p:cNvPr>
          <p:cNvSpPr txBox="1"/>
          <p:nvPr/>
        </p:nvSpPr>
        <p:spPr>
          <a:xfrm>
            <a:off x="9693749" y="5887754"/>
            <a:ext cx="2595299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0,91%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B5635E4-E81C-5F22-0913-CAA30CE13A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297110"/>
              </p:ext>
            </p:extLst>
          </p:nvPr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221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mensual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en marzo de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marzo de 2024 los alimentos con mayor contribución al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342246"/>
              </p:ext>
            </p:extLst>
          </p:nvPr>
        </p:nvGraphicFramePr>
        <p:xfrm>
          <a:off x="3758938" y="1982022"/>
          <a:ext cx="7995905" cy="3548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7,58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0,483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2,70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0,075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3,58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Naranjas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12,56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7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Moras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8,28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0,037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9,57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Zanahoria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9,50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0,031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0,011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5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mensual de los precios al consumidor </a:t>
            </a:r>
          </a:p>
          <a:p>
            <a:r>
              <a:rPr lang="es-MX" sz="2400" dirty="0"/>
              <a:t>de los principales alimentos</a:t>
            </a:r>
          </a:p>
          <a:p>
            <a:r>
              <a:rPr lang="es-MX" sz="2400" dirty="0"/>
              <a:t>en marzo de 2024</a:t>
            </a: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marzo de 2024 los alimentos con mayor contribución a la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disminución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18573"/>
              </p:ext>
            </p:extLst>
          </p:nvPr>
        </p:nvGraphicFramePr>
        <p:xfrm>
          <a:off x="3758938" y="1982022"/>
          <a:ext cx="8075501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045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-0,69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-0,056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-1,38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-2,03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-0,028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-3,23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Pan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 y sus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-1,32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015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año corrido </a:t>
            </a:r>
            <a:br>
              <a:rPr lang="es-MX" sz="2400" dirty="0"/>
            </a:br>
            <a:r>
              <a:rPr lang="es-MX" sz="2400" dirty="0"/>
              <a:t>por divisiones de gasto marzo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F5EBBC47-9ACD-482A-0D48-328D6FB1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99" y="2165410"/>
            <a:ext cx="4401404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En lo corrido del año hasta marzo, y con respecto a diciembre del año anterior, </a:t>
            </a:r>
            <a:r>
              <a:rPr lang="es-MX" altLang="es-CO" sz="19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1,78%</a:t>
            </a:r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, ubicándose 0,95 puntos porcentuales por debajo de la variación nacional (2,73%) siendo la sexta división con menor variación en lo corrido del año.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2BB6D3D-CEC3-82C3-B73F-71DD3AD9D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618662"/>
              </p:ext>
            </p:extLst>
          </p:nvPr>
        </p:nvGraphicFramePr>
        <p:xfrm>
          <a:off x="366982" y="1186010"/>
          <a:ext cx="7338418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75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año corrido</a:t>
            </a:r>
            <a:br>
              <a:rPr lang="es-MX" sz="2400" dirty="0"/>
            </a:br>
            <a:r>
              <a:rPr lang="es-MX" sz="2400" dirty="0"/>
              <a:t>IPC de alimentos y bebidas no alcohólicas </a:t>
            </a:r>
            <a:br>
              <a:rPr lang="es-MX" sz="2400" dirty="0"/>
            </a:br>
            <a:r>
              <a:rPr lang="es-MX" sz="2400" dirty="0"/>
              <a:t>Enero-marzo (2022-2024)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820C0F5-32B8-3205-21C6-728702ADE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907442"/>
              </p:ext>
            </p:extLst>
          </p:nvPr>
        </p:nvGraphicFramePr>
        <p:xfrm>
          <a:off x="-6000" y="1151164"/>
          <a:ext cx="12204000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A98E6A3-D575-30BD-90A7-13DBBF6672E2}"/>
              </a:ext>
            </a:extLst>
          </p:cNvPr>
          <p:cNvSpPr txBox="1"/>
          <p:nvPr/>
        </p:nvSpPr>
        <p:spPr>
          <a:xfrm>
            <a:off x="4617376" y="5787945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año corrido del IPC de alimentos y bebidas no alcohólicas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F0F2F7-9B6C-A37E-444F-5DB957DD133B}"/>
              </a:ext>
            </a:extLst>
          </p:cNvPr>
          <p:cNvSpPr txBox="1"/>
          <p:nvPr/>
        </p:nvSpPr>
        <p:spPr>
          <a:xfrm>
            <a:off x="2688917" y="5944970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1,78%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38B6FE-BC05-0727-F296-229FA20E6BCA}"/>
              </a:ext>
            </a:extLst>
          </p:cNvPr>
          <p:cNvSpPr txBox="1"/>
          <p:nvPr/>
        </p:nvSpPr>
        <p:spPr>
          <a:xfrm>
            <a:off x="7651101" y="5954292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-3,26 p.p.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C6A1F5-7321-7AFD-A847-7E44836DBFEF}"/>
              </a:ext>
            </a:extLst>
          </p:cNvPr>
          <p:cNvSpPr txBox="1"/>
          <p:nvPr/>
        </p:nvSpPr>
        <p:spPr>
          <a:xfrm>
            <a:off x="384130" y="5932488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marzo de 2024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5C3F20-1D7E-41F3-7206-569B464F71CB}"/>
              </a:ext>
            </a:extLst>
          </p:cNvPr>
          <p:cNvSpPr txBox="1"/>
          <p:nvPr/>
        </p:nvSpPr>
        <p:spPr>
          <a:xfrm>
            <a:off x="10031499" y="5644195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5,04% </a:t>
            </a:r>
          </a:p>
        </p:txBody>
      </p:sp>
    </p:spTree>
    <p:extLst>
      <p:ext uri="{BB962C8B-B14F-4D97-AF65-F5344CB8AC3E}">
        <p14:creationId xmlns:p14="http://schemas.microsoft.com/office/powerpoint/2010/main" val="176364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año corrido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Marzo de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 corrido del año los alimentos con mayor contribución al aumento de precio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0881"/>
              </p:ext>
            </p:extLst>
          </p:nvPr>
        </p:nvGraphicFramePr>
        <p:xfrm>
          <a:off x="3758938" y="1848672"/>
          <a:ext cx="8076649" cy="34945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17,97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1,054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12,22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0,314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40,85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Zanahoria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47,80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0,118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1,11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0,083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Moras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12,39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0,054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15,61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0,59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0,047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6187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B42C7C-D391-4691-8746-20646D6DAEC2}">
  <ds:schemaRefs>
    <ds:schemaRef ds:uri="http://purl.org/dc/elements/1.1/"/>
    <ds:schemaRef ds:uri="a689f541-6f0a-46bd-8c13-86a1ba0ba003"/>
    <ds:schemaRef ds:uri="http://schemas.microsoft.com/office/2006/documentManagement/types"/>
    <ds:schemaRef ds:uri="http://schemas.microsoft.com/office/2006/metadata/properties"/>
    <ds:schemaRef ds:uri="http://purl.org/dc/terms/"/>
    <ds:schemaRef ds:uri="344f0279-cae2-4899-8a1f-930fb84c628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1847</Words>
  <Application>Microsoft Office PowerPoint</Application>
  <PresentationFormat>Panorámica</PresentationFormat>
  <Paragraphs>439</Paragraphs>
  <Slides>22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 Black</vt:lpstr>
      <vt:lpstr>Nunito Sans ExtraBold</vt:lpstr>
      <vt:lpstr>Times New Roman</vt:lpstr>
      <vt:lpstr>Arial</vt:lpstr>
      <vt:lpstr>Nunito Sans</vt:lpstr>
      <vt:lpstr>Montserrat SemiBold</vt:lpstr>
      <vt:lpstr>Calibri</vt:lpstr>
      <vt:lpstr>Nunito Sans (Cuerpo)</vt:lpstr>
      <vt:lpstr>Tema de Office</vt:lpstr>
      <vt:lpstr>Presentación de PowerPoint</vt:lpstr>
      <vt:lpstr>IPC división de alimentos y bebidas no alcohólicas en  Marzo de 2024 Variación mensual, año corrido y anual (2023-2024) </vt:lpstr>
      <vt:lpstr>Variación mensual por división de gasto marzo 2024</vt:lpstr>
      <vt:lpstr>Variación mensual  IPC total vs IPC alimentos y bebidas no alcohólicas  Marzo (2022-2024)</vt:lpstr>
      <vt:lpstr>Comportamiento mensual de los precios al consumidor  de los principales alimentos  en marzo de 2024</vt:lpstr>
      <vt:lpstr>Presentación de PowerPoint</vt:lpstr>
      <vt:lpstr>Variación año corrido  por divisiones de gasto marzo 2024</vt:lpstr>
      <vt:lpstr>Variación año corrido IPC de alimentos y bebidas no alcohólicas  Enero-marzo (2022-2024)</vt:lpstr>
      <vt:lpstr>Comportamiento año corrido de los precios al consumidor  de los principales alimentos  Marzo de 2024</vt:lpstr>
      <vt:lpstr>Presentación de PowerPoint</vt:lpstr>
      <vt:lpstr>Variación anual  por divisiones de gasto marzo 2024</vt:lpstr>
      <vt:lpstr>Variación anual IPC de alimentos y bebidas no alcohólicas  Marzo (2021-2024)</vt:lpstr>
      <vt:lpstr>Comportamiento anual de los precios al consumidor  de los principales alimentos  Marzo (2024/2023)</vt:lpstr>
      <vt:lpstr>Presentación de PowerPoint</vt:lpstr>
      <vt:lpstr>Presentación de PowerPoint</vt:lpstr>
      <vt:lpstr>Presentación de PowerPoint</vt:lpstr>
      <vt:lpstr>Variación anual IPC alimentos y bebidas no alcohólicas vs. TRM 23 años: marzo de 2001– marzo de 2024 </vt:lpstr>
      <vt:lpstr>Presentación de PowerPoint</vt:lpstr>
      <vt:lpstr>Variación anual alimentos y bebidas no alcohólicas principales países de referencia febrero de 2024*</vt:lpstr>
      <vt:lpstr>IPC total y de alimentos y bebidas no alcohólicas países región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102</cp:revision>
  <dcterms:created xsi:type="dcterms:W3CDTF">2019-02-12T04:28:07Z</dcterms:created>
  <dcterms:modified xsi:type="dcterms:W3CDTF">2024-04-06T00:51:37Z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